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3" r:id="rId18"/>
  </p:sldIdLst>
  <p:sldSz cx="20104100" cy="11309350"/>
  <p:notesSz cx="20104100" cy="11309350"/>
  <p:defaultTextStyle>
    <a:defPPr>
      <a:defRPr kern="0"/>
    </a:def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806"/>
    <p:restoredTop sz="94737"/>
  </p:normalViewPr>
  <p:slideViewPr>
    <p:cSldViewPr>
      <p:cViewPr varScale="1">
        <p:scale>
          <a:sx n="57" d="100"/>
          <a:sy n="57" d="100"/>
        </p:scale>
        <p:origin x="760" y="184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900" b="0" i="0">
                <a:solidFill>
                  <a:srgbClr val="D90122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900" b="0" i="0">
                <a:solidFill>
                  <a:srgbClr val="D90122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900" b="0" i="0">
                <a:solidFill>
                  <a:srgbClr val="D90122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900" b="0" i="0">
                <a:solidFill>
                  <a:srgbClr val="D90122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009030" y="1543109"/>
            <a:ext cx="1795779" cy="7766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900" b="0" i="0">
                <a:solidFill>
                  <a:srgbClr val="D90122"/>
                </a:solidFill>
                <a:latin typeface="Trebuchet MS"/>
                <a:cs typeface="Trebuchet MS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2601150"/>
            <a:ext cx="18093690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7/4/25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39" Type="http://schemas.openxmlformats.org/officeDocument/2006/relationships/image" Target="../media/image38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42" Type="http://schemas.openxmlformats.org/officeDocument/2006/relationships/image" Target="../media/image41.png"/><Relationship Id="rId47" Type="http://schemas.openxmlformats.org/officeDocument/2006/relationships/image" Target="../media/image46.png"/><Relationship Id="rId50" Type="http://schemas.openxmlformats.org/officeDocument/2006/relationships/image" Target="../media/image49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9" Type="http://schemas.openxmlformats.org/officeDocument/2006/relationships/image" Target="../media/image28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png"/><Relationship Id="rId40" Type="http://schemas.openxmlformats.org/officeDocument/2006/relationships/image" Target="../media/image39.png"/><Relationship Id="rId45" Type="http://schemas.openxmlformats.org/officeDocument/2006/relationships/image" Target="../media/image44.png"/><Relationship Id="rId53" Type="http://schemas.openxmlformats.org/officeDocument/2006/relationships/image" Target="../media/image52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4" Type="http://schemas.openxmlformats.org/officeDocument/2006/relationships/image" Target="../media/image43.png"/><Relationship Id="rId52" Type="http://schemas.openxmlformats.org/officeDocument/2006/relationships/image" Target="../media/image5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43" Type="http://schemas.openxmlformats.org/officeDocument/2006/relationships/image" Target="../media/image42.png"/><Relationship Id="rId48" Type="http://schemas.openxmlformats.org/officeDocument/2006/relationships/image" Target="../media/image47.png"/><Relationship Id="rId8" Type="http://schemas.openxmlformats.org/officeDocument/2006/relationships/image" Target="../media/image7.png"/><Relationship Id="rId51" Type="http://schemas.openxmlformats.org/officeDocument/2006/relationships/image" Target="../media/image50.png"/><Relationship Id="rId3" Type="http://schemas.openxmlformats.org/officeDocument/2006/relationships/image" Target="../media/image2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38" Type="http://schemas.openxmlformats.org/officeDocument/2006/relationships/image" Target="../media/image37.png"/><Relationship Id="rId46" Type="http://schemas.openxmlformats.org/officeDocument/2006/relationships/image" Target="../media/image45.png"/><Relationship Id="rId20" Type="http://schemas.openxmlformats.org/officeDocument/2006/relationships/image" Target="../media/image19.png"/><Relationship Id="rId41" Type="http://schemas.openxmlformats.org/officeDocument/2006/relationships/image" Target="../media/image40.png"/><Relationship Id="rId54" Type="http://schemas.openxmlformats.org/officeDocument/2006/relationships/image" Target="../media/image5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png"/><Relationship Id="rId49" Type="http://schemas.openxmlformats.org/officeDocument/2006/relationships/image" Target="../media/image48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.png"/><Relationship Id="rId18" Type="http://schemas.openxmlformats.org/officeDocument/2006/relationships/image" Target="../media/image70.png"/><Relationship Id="rId26" Type="http://schemas.openxmlformats.org/officeDocument/2006/relationships/image" Target="../media/image78.png"/><Relationship Id="rId39" Type="http://schemas.openxmlformats.org/officeDocument/2006/relationships/image" Target="../media/image91.png"/><Relationship Id="rId21" Type="http://schemas.openxmlformats.org/officeDocument/2006/relationships/image" Target="../media/image73.png"/><Relationship Id="rId34" Type="http://schemas.openxmlformats.org/officeDocument/2006/relationships/image" Target="../media/image86.png"/><Relationship Id="rId42" Type="http://schemas.openxmlformats.org/officeDocument/2006/relationships/image" Target="../media/image94.png"/><Relationship Id="rId47" Type="http://schemas.openxmlformats.org/officeDocument/2006/relationships/image" Target="../media/image99.png"/><Relationship Id="rId50" Type="http://schemas.openxmlformats.org/officeDocument/2006/relationships/image" Target="../media/image53.png"/><Relationship Id="rId7" Type="http://schemas.openxmlformats.org/officeDocument/2006/relationships/image" Target="../media/image59.png"/><Relationship Id="rId2" Type="http://schemas.openxmlformats.org/officeDocument/2006/relationships/image" Target="../media/image54.png"/><Relationship Id="rId16" Type="http://schemas.openxmlformats.org/officeDocument/2006/relationships/image" Target="../media/image68.png"/><Relationship Id="rId29" Type="http://schemas.openxmlformats.org/officeDocument/2006/relationships/image" Target="../media/image81.png"/><Relationship Id="rId11" Type="http://schemas.openxmlformats.org/officeDocument/2006/relationships/image" Target="../media/image63.png"/><Relationship Id="rId24" Type="http://schemas.openxmlformats.org/officeDocument/2006/relationships/image" Target="../media/image76.png"/><Relationship Id="rId32" Type="http://schemas.openxmlformats.org/officeDocument/2006/relationships/image" Target="../media/image84.png"/><Relationship Id="rId37" Type="http://schemas.openxmlformats.org/officeDocument/2006/relationships/image" Target="../media/image89.png"/><Relationship Id="rId40" Type="http://schemas.openxmlformats.org/officeDocument/2006/relationships/image" Target="../media/image92.png"/><Relationship Id="rId45" Type="http://schemas.openxmlformats.org/officeDocument/2006/relationships/image" Target="../media/image97.png"/><Relationship Id="rId5" Type="http://schemas.openxmlformats.org/officeDocument/2006/relationships/image" Target="../media/image57.png"/><Relationship Id="rId15" Type="http://schemas.openxmlformats.org/officeDocument/2006/relationships/image" Target="../media/image67.png"/><Relationship Id="rId23" Type="http://schemas.openxmlformats.org/officeDocument/2006/relationships/image" Target="../media/image75.png"/><Relationship Id="rId28" Type="http://schemas.openxmlformats.org/officeDocument/2006/relationships/image" Target="../media/image80.png"/><Relationship Id="rId36" Type="http://schemas.openxmlformats.org/officeDocument/2006/relationships/image" Target="../media/image88.png"/><Relationship Id="rId49" Type="http://schemas.openxmlformats.org/officeDocument/2006/relationships/image" Target="../media/image101.png"/><Relationship Id="rId10" Type="http://schemas.openxmlformats.org/officeDocument/2006/relationships/image" Target="../media/image62.png"/><Relationship Id="rId19" Type="http://schemas.openxmlformats.org/officeDocument/2006/relationships/image" Target="../media/image71.png"/><Relationship Id="rId31" Type="http://schemas.openxmlformats.org/officeDocument/2006/relationships/image" Target="../media/image83.png"/><Relationship Id="rId44" Type="http://schemas.openxmlformats.org/officeDocument/2006/relationships/image" Target="../media/image96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Relationship Id="rId14" Type="http://schemas.openxmlformats.org/officeDocument/2006/relationships/image" Target="../media/image66.png"/><Relationship Id="rId22" Type="http://schemas.openxmlformats.org/officeDocument/2006/relationships/image" Target="../media/image74.png"/><Relationship Id="rId27" Type="http://schemas.openxmlformats.org/officeDocument/2006/relationships/image" Target="../media/image79.png"/><Relationship Id="rId30" Type="http://schemas.openxmlformats.org/officeDocument/2006/relationships/image" Target="../media/image82.png"/><Relationship Id="rId35" Type="http://schemas.openxmlformats.org/officeDocument/2006/relationships/image" Target="../media/image87.png"/><Relationship Id="rId43" Type="http://schemas.openxmlformats.org/officeDocument/2006/relationships/image" Target="../media/image95.png"/><Relationship Id="rId48" Type="http://schemas.openxmlformats.org/officeDocument/2006/relationships/image" Target="../media/image100.png"/><Relationship Id="rId8" Type="http://schemas.openxmlformats.org/officeDocument/2006/relationships/image" Target="../media/image60.png"/><Relationship Id="rId3" Type="http://schemas.openxmlformats.org/officeDocument/2006/relationships/image" Target="../media/image55.png"/><Relationship Id="rId12" Type="http://schemas.openxmlformats.org/officeDocument/2006/relationships/image" Target="../media/image64.png"/><Relationship Id="rId17" Type="http://schemas.openxmlformats.org/officeDocument/2006/relationships/image" Target="../media/image69.png"/><Relationship Id="rId25" Type="http://schemas.openxmlformats.org/officeDocument/2006/relationships/image" Target="../media/image77.png"/><Relationship Id="rId33" Type="http://schemas.openxmlformats.org/officeDocument/2006/relationships/image" Target="../media/image85.png"/><Relationship Id="rId38" Type="http://schemas.openxmlformats.org/officeDocument/2006/relationships/image" Target="../media/image90.png"/><Relationship Id="rId46" Type="http://schemas.openxmlformats.org/officeDocument/2006/relationships/image" Target="../media/image98.png"/><Relationship Id="rId20" Type="http://schemas.openxmlformats.org/officeDocument/2006/relationships/image" Target="../media/image72.png"/><Relationship Id="rId41" Type="http://schemas.openxmlformats.org/officeDocument/2006/relationships/image" Target="../media/image9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8.png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3.png"/><Relationship Id="rId18" Type="http://schemas.openxmlformats.org/officeDocument/2006/relationships/image" Target="../media/image118.png"/><Relationship Id="rId26" Type="http://schemas.openxmlformats.org/officeDocument/2006/relationships/image" Target="../media/image126.png"/><Relationship Id="rId39" Type="http://schemas.openxmlformats.org/officeDocument/2006/relationships/image" Target="../media/image139.png"/><Relationship Id="rId21" Type="http://schemas.openxmlformats.org/officeDocument/2006/relationships/image" Target="../media/image121.png"/><Relationship Id="rId34" Type="http://schemas.openxmlformats.org/officeDocument/2006/relationships/image" Target="../media/image134.png"/><Relationship Id="rId42" Type="http://schemas.openxmlformats.org/officeDocument/2006/relationships/image" Target="../media/image142.png"/><Relationship Id="rId47" Type="http://schemas.openxmlformats.org/officeDocument/2006/relationships/image" Target="../media/image147.png"/><Relationship Id="rId50" Type="http://schemas.openxmlformats.org/officeDocument/2006/relationships/image" Target="../media/image150.png"/><Relationship Id="rId55" Type="http://schemas.openxmlformats.org/officeDocument/2006/relationships/image" Target="../media/image155.png"/><Relationship Id="rId7" Type="http://schemas.openxmlformats.org/officeDocument/2006/relationships/image" Target="../media/image107.png"/><Relationship Id="rId2" Type="http://schemas.openxmlformats.org/officeDocument/2006/relationships/image" Target="../media/image102.png"/><Relationship Id="rId16" Type="http://schemas.openxmlformats.org/officeDocument/2006/relationships/image" Target="../media/image116.png"/><Relationship Id="rId29" Type="http://schemas.openxmlformats.org/officeDocument/2006/relationships/image" Target="../media/image129.png"/><Relationship Id="rId11" Type="http://schemas.openxmlformats.org/officeDocument/2006/relationships/image" Target="../media/image111.png"/><Relationship Id="rId24" Type="http://schemas.openxmlformats.org/officeDocument/2006/relationships/image" Target="../media/image124.png"/><Relationship Id="rId32" Type="http://schemas.openxmlformats.org/officeDocument/2006/relationships/image" Target="../media/image132.png"/><Relationship Id="rId37" Type="http://schemas.openxmlformats.org/officeDocument/2006/relationships/image" Target="../media/image137.png"/><Relationship Id="rId40" Type="http://schemas.openxmlformats.org/officeDocument/2006/relationships/image" Target="../media/image140.png"/><Relationship Id="rId45" Type="http://schemas.openxmlformats.org/officeDocument/2006/relationships/image" Target="../media/image145.png"/><Relationship Id="rId53" Type="http://schemas.openxmlformats.org/officeDocument/2006/relationships/image" Target="../media/image153.png"/><Relationship Id="rId58" Type="http://schemas.openxmlformats.org/officeDocument/2006/relationships/image" Target="../media/image158.png"/><Relationship Id="rId5" Type="http://schemas.openxmlformats.org/officeDocument/2006/relationships/image" Target="../media/image105.png"/><Relationship Id="rId61" Type="http://schemas.openxmlformats.org/officeDocument/2006/relationships/image" Target="../media/image161.png"/><Relationship Id="rId19" Type="http://schemas.openxmlformats.org/officeDocument/2006/relationships/image" Target="../media/image119.png"/><Relationship Id="rId14" Type="http://schemas.openxmlformats.org/officeDocument/2006/relationships/image" Target="../media/image114.png"/><Relationship Id="rId22" Type="http://schemas.openxmlformats.org/officeDocument/2006/relationships/image" Target="../media/image122.png"/><Relationship Id="rId27" Type="http://schemas.openxmlformats.org/officeDocument/2006/relationships/image" Target="../media/image127.png"/><Relationship Id="rId30" Type="http://schemas.openxmlformats.org/officeDocument/2006/relationships/image" Target="../media/image130.png"/><Relationship Id="rId35" Type="http://schemas.openxmlformats.org/officeDocument/2006/relationships/image" Target="../media/image135.png"/><Relationship Id="rId43" Type="http://schemas.openxmlformats.org/officeDocument/2006/relationships/image" Target="../media/image143.png"/><Relationship Id="rId48" Type="http://schemas.openxmlformats.org/officeDocument/2006/relationships/image" Target="../media/image148.png"/><Relationship Id="rId56" Type="http://schemas.openxmlformats.org/officeDocument/2006/relationships/image" Target="../media/image156.png"/><Relationship Id="rId8" Type="http://schemas.openxmlformats.org/officeDocument/2006/relationships/image" Target="../media/image108.png"/><Relationship Id="rId51" Type="http://schemas.openxmlformats.org/officeDocument/2006/relationships/image" Target="../media/image151.png"/><Relationship Id="rId3" Type="http://schemas.openxmlformats.org/officeDocument/2006/relationships/image" Target="../media/image103.png"/><Relationship Id="rId12" Type="http://schemas.openxmlformats.org/officeDocument/2006/relationships/image" Target="../media/image112.png"/><Relationship Id="rId17" Type="http://schemas.openxmlformats.org/officeDocument/2006/relationships/image" Target="../media/image117.png"/><Relationship Id="rId25" Type="http://schemas.openxmlformats.org/officeDocument/2006/relationships/image" Target="../media/image125.png"/><Relationship Id="rId33" Type="http://schemas.openxmlformats.org/officeDocument/2006/relationships/image" Target="../media/image133.png"/><Relationship Id="rId38" Type="http://schemas.openxmlformats.org/officeDocument/2006/relationships/image" Target="../media/image138.png"/><Relationship Id="rId46" Type="http://schemas.openxmlformats.org/officeDocument/2006/relationships/image" Target="../media/image146.png"/><Relationship Id="rId59" Type="http://schemas.openxmlformats.org/officeDocument/2006/relationships/image" Target="../media/image159.png"/><Relationship Id="rId20" Type="http://schemas.openxmlformats.org/officeDocument/2006/relationships/image" Target="../media/image120.png"/><Relationship Id="rId41" Type="http://schemas.openxmlformats.org/officeDocument/2006/relationships/image" Target="../media/image141.png"/><Relationship Id="rId54" Type="http://schemas.openxmlformats.org/officeDocument/2006/relationships/image" Target="../media/image154.png"/><Relationship Id="rId62" Type="http://schemas.openxmlformats.org/officeDocument/2006/relationships/image" Target="../media/image16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6.png"/><Relationship Id="rId15" Type="http://schemas.openxmlformats.org/officeDocument/2006/relationships/image" Target="../media/image115.png"/><Relationship Id="rId23" Type="http://schemas.openxmlformats.org/officeDocument/2006/relationships/image" Target="../media/image123.png"/><Relationship Id="rId28" Type="http://schemas.openxmlformats.org/officeDocument/2006/relationships/image" Target="../media/image128.png"/><Relationship Id="rId36" Type="http://schemas.openxmlformats.org/officeDocument/2006/relationships/image" Target="../media/image136.png"/><Relationship Id="rId49" Type="http://schemas.openxmlformats.org/officeDocument/2006/relationships/image" Target="../media/image149.png"/><Relationship Id="rId57" Type="http://schemas.openxmlformats.org/officeDocument/2006/relationships/image" Target="../media/image157.png"/><Relationship Id="rId10" Type="http://schemas.openxmlformats.org/officeDocument/2006/relationships/image" Target="../media/image110.png"/><Relationship Id="rId31" Type="http://schemas.openxmlformats.org/officeDocument/2006/relationships/image" Target="../media/image131.png"/><Relationship Id="rId44" Type="http://schemas.openxmlformats.org/officeDocument/2006/relationships/image" Target="../media/image144.png"/><Relationship Id="rId52" Type="http://schemas.openxmlformats.org/officeDocument/2006/relationships/image" Target="../media/image152.png"/><Relationship Id="rId60" Type="http://schemas.openxmlformats.org/officeDocument/2006/relationships/image" Target="../media/image160.png"/><Relationship Id="rId4" Type="http://schemas.openxmlformats.org/officeDocument/2006/relationships/image" Target="../media/image104.png"/><Relationship Id="rId9" Type="http://schemas.openxmlformats.org/officeDocument/2006/relationships/image" Target="../media/image109.png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87.png"/><Relationship Id="rId21" Type="http://schemas.openxmlformats.org/officeDocument/2006/relationships/image" Target="../media/image182.png"/><Relationship Id="rId34" Type="http://schemas.openxmlformats.org/officeDocument/2006/relationships/image" Target="../media/image195.png"/><Relationship Id="rId42" Type="http://schemas.openxmlformats.org/officeDocument/2006/relationships/image" Target="../media/image203.png"/><Relationship Id="rId47" Type="http://schemas.openxmlformats.org/officeDocument/2006/relationships/image" Target="../media/image207.png"/><Relationship Id="rId50" Type="http://schemas.openxmlformats.org/officeDocument/2006/relationships/image" Target="../media/image210.png"/><Relationship Id="rId55" Type="http://schemas.openxmlformats.org/officeDocument/2006/relationships/image" Target="../media/image215.png"/><Relationship Id="rId63" Type="http://schemas.openxmlformats.org/officeDocument/2006/relationships/image" Target="../media/image223.png"/><Relationship Id="rId7" Type="http://schemas.openxmlformats.org/officeDocument/2006/relationships/image" Target="../media/image168.png"/><Relationship Id="rId2" Type="http://schemas.openxmlformats.org/officeDocument/2006/relationships/image" Target="../media/image163.png"/><Relationship Id="rId16" Type="http://schemas.openxmlformats.org/officeDocument/2006/relationships/image" Target="../media/image177.png"/><Relationship Id="rId29" Type="http://schemas.openxmlformats.org/officeDocument/2006/relationships/image" Target="../media/image190.png"/><Relationship Id="rId11" Type="http://schemas.openxmlformats.org/officeDocument/2006/relationships/image" Target="../media/image172.png"/><Relationship Id="rId24" Type="http://schemas.openxmlformats.org/officeDocument/2006/relationships/image" Target="../media/image185.png"/><Relationship Id="rId32" Type="http://schemas.openxmlformats.org/officeDocument/2006/relationships/image" Target="../media/image193.png"/><Relationship Id="rId37" Type="http://schemas.openxmlformats.org/officeDocument/2006/relationships/image" Target="../media/image198.png"/><Relationship Id="rId40" Type="http://schemas.openxmlformats.org/officeDocument/2006/relationships/image" Target="../media/image201.png"/><Relationship Id="rId45" Type="http://schemas.openxmlformats.org/officeDocument/2006/relationships/image" Target="../media/image53.png"/><Relationship Id="rId53" Type="http://schemas.openxmlformats.org/officeDocument/2006/relationships/image" Target="../media/image213.png"/><Relationship Id="rId58" Type="http://schemas.openxmlformats.org/officeDocument/2006/relationships/image" Target="../media/image218.png"/><Relationship Id="rId66" Type="http://schemas.openxmlformats.org/officeDocument/2006/relationships/image" Target="../media/image226.emf"/><Relationship Id="rId5" Type="http://schemas.openxmlformats.org/officeDocument/2006/relationships/image" Target="../media/image166.png"/><Relationship Id="rId61" Type="http://schemas.openxmlformats.org/officeDocument/2006/relationships/image" Target="../media/image221.png"/><Relationship Id="rId19" Type="http://schemas.openxmlformats.org/officeDocument/2006/relationships/image" Target="../media/image180.png"/><Relationship Id="rId14" Type="http://schemas.openxmlformats.org/officeDocument/2006/relationships/image" Target="../media/image175.png"/><Relationship Id="rId22" Type="http://schemas.openxmlformats.org/officeDocument/2006/relationships/image" Target="../media/image183.png"/><Relationship Id="rId27" Type="http://schemas.openxmlformats.org/officeDocument/2006/relationships/image" Target="../media/image188.png"/><Relationship Id="rId30" Type="http://schemas.openxmlformats.org/officeDocument/2006/relationships/image" Target="../media/image191.png"/><Relationship Id="rId35" Type="http://schemas.openxmlformats.org/officeDocument/2006/relationships/image" Target="../media/image196.png"/><Relationship Id="rId43" Type="http://schemas.openxmlformats.org/officeDocument/2006/relationships/image" Target="../media/image204.png"/><Relationship Id="rId48" Type="http://schemas.openxmlformats.org/officeDocument/2006/relationships/image" Target="../media/image208.png"/><Relationship Id="rId56" Type="http://schemas.openxmlformats.org/officeDocument/2006/relationships/image" Target="../media/image216.png"/><Relationship Id="rId64" Type="http://schemas.openxmlformats.org/officeDocument/2006/relationships/image" Target="../media/image224.png"/><Relationship Id="rId8" Type="http://schemas.openxmlformats.org/officeDocument/2006/relationships/image" Target="../media/image169.png"/><Relationship Id="rId51" Type="http://schemas.openxmlformats.org/officeDocument/2006/relationships/image" Target="../media/image211.png"/><Relationship Id="rId3" Type="http://schemas.openxmlformats.org/officeDocument/2006/relationships/image" Target="../media/image164.png"/><Relationship Id="rId12" Type="http://schemas.openxmlformats.org/officeDocument/2006/relationships/image" Target="../media/image173.png"/><Relationship Id="rId17" Type="http://schemas.openxmlformats.org/officeDocument/2006/relationships/image" Target="../media/image178.png"/><Relationship Id="rId25" Type="http://schemas.openxmlformats.org/officeDocument/2006/relationships/image" Target="../media/image186.png"/><Relationship Id="rId33" Type="http://schemas.openxmlformats.org/officeDocument/2006/relationships/image" Target="../media/image194.png"/><Relationship Id="rId38" Type="http://schemas.openxmlformats.org/officeDocument/2006/relationships/image" Target="../media/image199.png"/><Relationship Id="rId46" Type="http://schemas.openxmlformats.org/officeDocument/2006/relationships/image" Target="../media/image206.png"/><Relationship Id="rId59" Type="http://schemas.openxmlformats.org/officeDocument/2006/relationships/image" Target="../media/image219.png"/><Relationship Id="rId20" Type="http://schemas.openxmlformats.org/officeDocument/2006/relationships/image" Target="../media/image181.png"/><Relationship Id="rId41" Type="http://schemas.openxmlformats.org/officeDocument/2006/relationships/image" Target="../media/image202.png"/><Relationship Id="rId54" Type="http://schemas.openxmlformats.org/officeDocument/2006/relationships/image" Target="../media/image214.png"/><Relationship Id="rId62" Type="http://schemas.openxmlformats.org/officeDocument/2006/relationships/image" Target="../media/image22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7.png"/><Relationship Id="rId15" Type="http://schemas.openxmlformats.org/officeDocument/2006/relationships/image" Target="../media/image176.png"/><Relationship Id="rId23" Type="http://schemas.openxmlformats.org/officeDocument/2006/relationships/image" Target="../media/image184.png"/><Relationship Id="rId28" Type="http://schemas.openxmlformats.org/officeDocument/2006/relationships/image" Target="../media/image189.png"/><Relationship Id="rId36" Type="http://schemas.openxmlformats.org/officeDocument/2006/relationships/image" Target="../media/image197.png"/><Relationship Id="rId49" Type="http://schemas.openxmlformats.org/officeDocument/2006/relationships/image" Target="../media/image209.png"/><Relationship Id="rId57" Type="http://schemas.openxmlformats.org/officeDocument/2006/relationships/image" Target="../media/image217.png"/><Relationship Id="rId10" Type="http://schemas.openxmlformats.org/officeDocument/2006/relationships/image" Target="../media/image171.png"/><Relationship Id="rId31" Type="http://schemas.openxmlformats.org/officeDocument/2006/relationships/image" Target="../media/image192.png"/><Relationship Id="rId44" Type="http://schemas.openxmlformats.org/officeDocument/2006/relationships/image" Target="../media/image205.png"/><Relationship Id="rId52" Type="http://schemas.openxmlformats.org/officeDocument/2006/relationships/image" Target="../media/image212.png"/><Relationship Id="rId60" Type="http://schemas.openxmlformats.org/officeDocument/2006/relationships/image" Target="../media/image220.png"/><Relationship Id="rId65" Type="http://schemas.openxmlformats.org/officeDocument/2006/relationships/image" Target="../media/image225.emf"/><Relationship Id="rId4" Type="http://schemas.openxmlformats.org/officeDocument/2006/relationships/image" Target="../media/image165.png"/><Relationship Id="rId9" Type="http://schemas.openxmlformats.org/officeDocument/2006/relationships/image" Target="../media/image170.png"/><Relationship Id="rId13" Type="http://schemas.openxmlformats.org/officeDocument/2006/relationships/image" Target="../media/image174.png"/><Relationship Id="rId18" Type="http://schemas.openxmlformats.org/officeDocument/2006/relationships/image" Target="../media/image179.png"/><Relationship Id="rId39" Type="http://schemas.openxmlformats.org/officeDocument/2006/relationships/image" Target="../media/image200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0.png"/><Relationship Id="rId21" Type="http://schemas.openxmlformats.org/officeDocument/2006/relationships/image" Target="../media/image245.png"/><Relationship Id="rId42" Type="http://schemas.openxmlformats.org/officeDocument/2006/relationships/image" Target="../media/image266.png"/><Relationship Id="rId47" Type="http://schemas.openxmlformats.org/officeDocument/2006/relationships/image" Target="../media/image271.png"/><Relationship Id="rId63" Type="http://schemas.openxmlformats.org/officeDocument/2006/relationships/image" Target="../media/image287.png"/><Relationship Id="rId68" Type="http://schemas.openxmlformats.org/officeDocument/2006/relationships/image" Target="../media/image292.png"/><Relationship Id="rId84" Type="http://schemas.openxmlformats.org/officeDocument/2006/relationships/image" Target="../media/image308.png"/><Relationship Id="rId89" Type="http://schemas.openxmlformats.org/officeDocument/2006/relationships/image" Target="../media/image313.png"/><Relationship Id="rId16" Type="http://schemas.openxmlformats.org/officeDocument/2006/relationships/image" Target="../media/image240.png"/><Relationship Id="rId11" Type="http://schemas.openxmlformats.org/officeDocument/2006/relationships/image" Target="../media/image235.png"/><Relationship Id="rId32" Type="http://schemas.openxmlformats.org/officeDocument/2006/relationships/image" Target="../media/image256.png"/><Relationship Id="rId37" Type="http://schemas.openxmlformats.org/officeDocument/2006/relationships/image" Target="../media/image261.png"/><Relationship Id="rId53" Type="http://schemas.openxmlformats.org/officeDocument/2006/relationships/image" Target="../media/image277.png"/><Relationship Id="rId58" Type="http://schemas.openxmlformats.org/officeDocument/2006/relationships/image" Target="../media/image282.png"/><Relationship Id="rId74" Type="http://schemas.openxmlformats.org/officeDocument/2006/relationships/image" Target="../media/image298.png"/><Relationship Id="rId79" Type="http://schemas.openxmlformats.org/officeDocument/2006/relationships/image" Target="../media/image303.png"/><Relationship Id="rId102" Type="http://schemas.openxmlformats.org/officeDocument/2006/relationships/image" Target="../media/image326.png"/><Relationship Id="rId5" Type="http://schemas.openxmlformats.org/officeDocument/2006/relationships/image" Target="../media/image229.png"/><Relationship Id="rId90" Type="http://schemas.openxmlformats.org/officeDocument/2006/relationships/image" Target="../media/image314.png"/><Relationship Id="rId95" Type="http://schemas.openxmlformats.org/officeDocument/2006/relationships/image" Target="../media/image319.png"/><Relationship Id="rId22" Type="http://schemas.openxmlformats.org/officeDocument/2006/relationships/image" Target="../media/image246.png"/><Relationship Id="rId27" Type="http://schemas.openxmlformats.org/officeDocument/2006/relationships/image" Target="../media/image251.png"/><Relationship Id="rId43" Type="http://schemas.openxmlformats.org/officeDocument/2006/relationships/image" Target="../media/image267.png"/><Relationship Id="rId48" Type="http://schemas.openxmlformats.org/officeDocument/2006/relationships/image" Target="../media/image272.png"/><Relationship Id="rId64" Type="http://schemas.openxmlformats.org/officeDocument/2006/relationships/image" Target="../media/image288.png"/><Relationship Id="rId69" Type="http://schemas.openxmlformats.org/officeDocument/2006/relationships/image" Target="../media/image293.png"/><Relationship Id="rId80" Type="http://schemas.openxmlformats.org/officeDocument/2006/relationships/image" Target="../media/image304.png"/><Relationship Id="rId85" Type="http://schemas.openxmlformats.org/officeDocument/2006/relationships/image" Target="../media/image309.png"/><Relationship Id="rId12" Type="http://schemas.openxmlformats.org/officeDocument/2006/relationships/image" Target="../media/image236.png"/><Relationship Id="rId17" Type="http://schemas.openxmlformats.org/officeDocument/2006/relationships/image" Target="../media/image241.png"/><Relationship Id="rId25" Type="http://schemas.openxmlformats.org/officeDocument/2006/relationships/image" Target="../media/image249.png"/><Relationship Id="rId33" Type="http://schemas.openxmlformats.org/officeDocument/2006/relationships/image" Target="../media/image257.png"/><Relationship Id="rId38" Type="http://schemas.openxmlformats.org/officeDocument/2006/relationships/image" Target="../media/image262.png"/><Relationship Id="rId46" Type="http://schemas.openxmlformats.org/officeDocument/2006/relationships/image" Target="../media/image270.png"/><Relationship Id="rId59" Type="http://schemas.openxmlformats.org/officeDocument/2006/relationships/image" Target="../media/image283.png"/><Relationship Id="rId67" Type="http://schemas.openxmlformats.org/officeDocument/2006/relationships/image" Target="../media/image291.png"/><Relationship Id="rId20" Type="http://schemas.openxmlformats.org/officeDocument/2006/relationships/image" Target="../media/image244.png"/><Relationship Id="rId41" Type="http://schemas.openxmlformats.org/officeDocument/2006/relationships/image" Target="../media/image265.png"/><Relationship Id="rId54" Type="http://schemas.openxmlformats.org/officeDocument/2006/relationships/image" Target="../media/image278.png"/><Relationship Id="rId62" Type="http://schemas.openxmlformats.org/officeDocument/2006/relationships/image" Target="../media/image286.png"/><Relationship Id="rId70" Type="http://schemas.openxmlformats.org/officeDocument/2006/relationships/image" Target="../media/image294.png"/><Relationship Id="rId75" Type="http://schemas.openxmlformats.org/officeDocument/2006/relationships/image" Target="../media/image299.png"/><Relationship Id="rId83" Type="http://schemas.openxmlformats.org/officeDocument/2006/relationships/image" Target="../media/image307.png"/><Relationship Id="rId88" Type="http://schemas.openxmlformats.org/officeDocument/2006/relationships/image" Target="../media/image312.png"/><Relationship Id="rId91" Type="http://schemas.openxmlformats.org/officeDocument/2006/relationships/image" Target="../media/image315.png"/><Relationship Id="rId96" Type="http://schemas.openxmlformats.org/officeDocument/2006/relationships/image" Target="../media/image32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0.png"/><Relationship Id="rId15" Type="http://schemas.openxmlformats.org/officeDocument/2006/relationships/image" Target="../media/image239.png"/><Relationship Id="rId23" Type="http://schemas.openxmlformats.org/officeDocument/2006/relationships/image" Target="../media/image247.png"/><Relationship Id="rId28" Type="http://schemas.openxmlformats.org/officeDocument/2006/relationships/image" Target="../media/image252.png"/><Relationship Id="rId36" Type="http://schemas.openxmlformats.org/officeDocument/2006/relationships/image" Target="../media/image260.png"/><Relationship Id="rId49" Type="http://schemas.openxmlformats.org/officeDocument/2006/relationships/image" Target="../media/image273.png"/><Relationship Id="rId57" Type="http://schemas.openxmlformats.org/officeDocument/2006/relationships/image" Target="../media/image281.png"/><Relationship Id="rId10" Type="http://schemas.openxmlformats.org/officeDocument/2006/relationships/image" Target="../media/image234.png"/><Relationship Id="rId31" Type="http://schemas.openxmlformats.org/officeDocument/2006/relationships/image" Target="../media/image255.png"/><Relationship Id="rId44" Type="http://schemas.openxmlformats.org/officeDocument/2006/relationships/image" Target="../media/image268.png"/><Relationship Id="rId52" Type="http://schemas.openxmlformats.org/officeDocument/2006/relationships/image" Target="../media/image276.png"/><Relationship Id="rId60" Type="http://schemas.openxmlformats.org/officeDocument/2006/relationships/image" Target="../media/image284.png"/><Relationship Id="rId65" Type="http://schemas.openxmlformats.org/officeDocument/2006/relationships/image" Target="../media/image289.png"/><Relationship Id="rId73" Type="http://schemas.openxmlformats.org/officeDocument/2006/relationships/image" Target="../media/image297.png"/><Relationship Id="rId78" Type="http://schemas.openxmlformats.org/officeDocument/2006/relationships/image" Target="../media/image302.png"/><Relationship Id="rId81" Type="http://schemas.openxmlformats.org/officeDocument/2006/relationships/image" Target="../media/image305.png"/><Relationship Id="rId86" Type="http://schemas.openxmlformats.org/officeDocument/2006/relationships/image" Target="../media/image310.png"/><Relationship Id="rId94" Type="http://schemas.openxmlformats.org/officeDocument/2006/relationships/image" Target="../media/image318.png"/><Relationship Id="rId99" Type="http://schemas.openxmlformats.org/officeDocument/2006/relationships/image" Target="../media/image323.png"/><Relationship Id="rId101" Type="http://schemas.openxmlformats.org/officeDocument/2006/relationships/image" Target="../media/image325.png"/><Relationship Id="rId4" Type="http://schemas.openxmlformats.org/officeDocument/2006/relationships/image" Target="../media/image102.png"/><Relationship Id="rId9" Type="http://schemas.openxmlformats.org/officeDocument/2006/relationships/image" Target="../media/image233.png"/><Relationship Id="rId13" Type="http://schemas.openxmlformats.org/officeDocument/2006/relationships/image" Target="../media/image237.png"/><Relationship Id="rId18" Type="http://schemas.openxmlformats.org/officeDocument/2006/relationships/image" Target="../media/image242.png"/><Relationship Id="rId39" Type="http://schemas.openxmlformats.org/officeDocument/2006/relationships/image" Target="../media/image263.png"/><Relationship Id="rId34" Type="http://schemas.openxmlformats.org/officeDocument/2006/relationships/image" Target="../media/image258.png"/><Relationship Id="rId50" Type="http://schemas.openxmlformats.org/officeDocument/2006/relationships/image" Target="../media/image274.png"/><Relationship Id="rId55" Type="http://schemas.openxmlformats.org/officeDocument/2006/relationships/image" Target="../media/image279.png"/><Relationship Id="rId76" Type="http://schemas.openxmlformats.org/officeDocument/2006/relationships/image" Target="../media/image300.png"/><Relationship Id="rId97" Type="http://schemas.openxmlformats.org/officeDocument/2006/relationships/image" Target="../media/image321.png"/><Relationship Id="rId7" Type="http://schemas.openxmlformats.org/officeDocument/2006/relationships/image" Target="../media/image231.png"/><Relationship Id="rId71" Type="http://schemas.openxmlformats.org/officeDocument/2006/relationships/image" Target="../media/image295.png"/><Relationship Id="rId92" Type="http://schemas.openxmlformats.org/officeDocument/2006/relationships/image" Target="../media/image316.png"/><Relationship Id="rId2" Type="http://schemas.openxmlformats.org/officeDocument/2006/relationships/image" Target="../media/image227.png"/><Relationship Id="rId29" Type="http://schemas.openxmlformats.org/officeDocument/2006/relationships/image" Target="../media/image253.png"/><Relationship Id="rId24" Type="http://schemas.openxmlformats.org/officeDocument/2006/relationships/image" Target="../media/image248.png"/><Relationship Id="rId40" Type="http://schemas.openxmlformats.org/officeDocument/2006/relationships/image" Target="../media/image264.png"/><Relationship Id="rId45" Type="http://schemas.openxmlformats.org/officeDocument/2006/relationships/image" Target="../media/image269.png"/><Relationship Id="rId66" Type="http://schemas.openxmlformats.org/officeDocument/2006/relationships/image" Target="../media/image290.png"/><Relationship Id="rId87" Type="http://schemas.openxmlformats.org/officeDocument/2006/relationships/image" Target="../media/image311.png"/><Relationship Id="rId61" Type="http://schemas.openxmlformats.org/officeDocument/2006/relationships/image" Target="../media/image285.png"/><Relationship Id="rId82" Type="http://schemas.openxmlformats.org/officeDocument/2006/relationships/image" Target="../media/image306.png"/><Relationship Id="rId19" Type="http://schemas.openxmlformats.org/officeDocument/2006/relationships/image" Target="../media/image243.png"/><Relationship Id="rId14" Type="http://schemas.openxmlformats.org/officeDocument/2006/relationships/image" Target="../media/image238.png"/><Relationship Id="rId30" Type="http://schemas.openxmlformats.org/officeDocument/2006/relationships/image" Target="../media/image254.png"/><Relationship Id="rId35" Type="http://schemas.openxmlformats.org/officeDocument/2006/relationships/image" Target="../media/image259.png"/><Relationship Id="rId56" Type="http://schemas.openxmlformats.org/officeDocument/2006/relationships/image" Target="../media/image280.png"/><Relationship Id="rId77" Type="http://schemas.openxmlformats.org/officeDocument/2006/relationships/image" Target="../media/image301.png"/><Relationship Id="rId100" Type="http://schemas.openxmlformats.org/officeDocument/2006/relationships/image" Target="../media/image324.png"/><Relationship Id="rId8" Type="http://schemas.openxmlformats.org/officeDocument/2006/relationships/image" Target="../media/image232.png"/><Relationship Id="rId51" Type="http://schemas.openxmlformats.org/officeDocument/2006/relationships/image" Target="../media/image275.png"/><Relationship Id="rId72" Type="http://schemas.openxmlformats.org/officeDocument/2006/relationships/image" Target="../media/image296.png"/><Relationship Id="rId93" Type="http://schemas.openxmlformats.org/officeDocument/2006/relationships/image" Target="../media/image317.png"/><Relationship Id="rId98" Type="http://schemas.openxmlformats.org/officeDocument/2006/relationships/image" Target="../media/image322.png"/><Relationship Id="rId3" Type="http://schemas.openxmlformats.org/officeDocument/2006/relationships/image" Target="../media/image228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38.png"/><Relationship Id="rId18" Type="http://schemas.openxmlformats.org/officeDocument/2006/relationships/image" Target="../media/image343.png"/><Relationship Id="rId26" Type="http://schemas.openxmlformats.org/officeDocument/2006/relationships/image" Target="../media/image351.png"/><Relationship Id="rId39" Type="http://schemas.openxmlformats.org/officeDocument/2006/relationships/image" Target="../media/image364.png"/><Relationship Id="rId21" Type="http://schemas.openxmlformats.org/officeDocument/2006/relationships/image" Target="../media/image346.png"/><Relationship Id="rId34" Type="http://schemas.openxmlformats.org/officeDocument/2006/relationships/image" Target="../media/image359.png"/><Relationship Id="rId42" Type="http://schemas.openxmlformats.org/officeDocument/2006/relationships/image" Target="../media/image367.png"/><Relationship Id="rId47" Type="http://schemas.openxmlformats.org/officeDocument/2006/relationships/image" Target="../media/image372.png"/><Relationship Id="rId50" Type="http://schemas.openxmlformats.org/officeDocument/2006/relationships/image" Target="../media/image53.png"/><Relationship Id="rId7" Type="http://schemas.openxmlformats.org/officeDocument/2006/relationships/image" Target="../media/image332.png"/><Relationship Id="rId2" Type="http://schemas.openxmlformats.org/officeDocument/2006/relationships/image" Target="../media/image327.png"/><Relationship Id="rId16" Type="http://schemas.openxmlformats.org/officeDocument/2006/relationships/image" Target="../media/image341.png"/><Relationship Id="rId29" Type="http://schemas.openxmlformats.org/officeDocument/2006/relationships/image" Target="../media/image354.png"/><Relationship Id="rId11" Type="http://schemas.openxmlformats.org/officeDocument/2006/relationships/image" Target="../media/image336.png"/><Relationship Id="rId24" Type="http://schemas.openxmlformats.org/officeDocument/2006/relationships/image" Target="../media/image349.png"/><Relationship Id="rId32" Type="http://schemas.openxmlformats.org/officeDocument/2006/relationships/image" Target="../media/image357.png"/><Relationship Id="rId37" Type="http://schemas.openxmlformats.org/officeDocument/2006/relationships/image" Target="../media/image362.png"/><Relationship Id="rId40" Type="http://schemas.openxmlformats.org/officeDocument/2006/relationships/image" Target="../media/image365.png"/><Relationship Id="rId45" Type="http://schemas.openxmlformats.org/officeDocument/2006/relationships/image" Target="../media/image370.png"/><Relationship Id="rId5" Type="http://schemas.openxmlformats.org/officeDocument/2006/relationships/image" Target="../media/image330.png"/><Relationship Id="rId15" Type="http://schemas.openxmlformats.org/officeDocument/2006/relationships/image" Target="../media/image340.png"/><Relationship Id="rId23" Type="http://schemas.openxmlformats.org/officeDocument/2006/relationships/image" Target="../media/image348.png"/><Relationship Id="rId28" Type="http://schemas.openxmlformats.org/officeDocument/2006/relationships/image" Target="../media/image353.png"/><Relationship Id="rId36" Type="http://schemas.openxmlformats.org/officeDocument/2006/relationships/image" Target="../media/image361.png"/><Relationship Id="rId49" Type="http://schemas.openxmlformats.org/officeDocument/2006/relationships/image" Target="../media/image374.png"/><Relationship Id="rId10" Type="http://schemas.openxmlformats.org/officeDocument/2006/relationships/image" Target="../media/image335.png"/><Relationship Id="rId19" Type="http://schemas.openxmlformats.org/officeDocument/2006/relationships/image" Target="../media/image344.png"/><Relationship Id="rId31" Type="http://schemas.openxmlformats.org/officeDocument/2006/relationships/image" Target="../media/image356.png"/><Relationship Id="rId44" Type="http://schemas.openxmlformats.org/officeDocument/2006/relationships/image" Target="../media/image369.png"/><Relationship Id="rId4" Type="http://schemas.openxmlformats.org/officeDocument/2006/relationships/image" Target="../media/image329.png"/><Relationship Id="rId9" Type="http://schemas.openxmlformats.org/officeDocument/2006/relationships/image" Target="../media/image334.png"/><Relationship Id="rId14" Type="http://schemas.openxmlformats.org/officeDocument/2006/relationships/image" Target="../media/image339.png"/><Relationship Id="rId22" Type="http://schemas.openxmlformats.org/officeDocument/2006/relationships/image" Target="../media/image347.png"/><Relationship Id="rId27" Type="http://schemas.openxmlformats.org/officeDocument/2006/relationships/image" Target="../media/image352.png"/><Relationship Id="rId30" Type="http://schemas.openxmlformats.org/officeDocument/2006/relationships/image" Target="../media/image355.png"/><Relationship Id="rId35" Type="http://schemas.openxmlformats.org/officeDocument/2006/relationships/image" Target="../media/image360.png"/><Relationship Id="rId43" Type="http://schemas.openxmlformats.org/officeDocument/2006/relationships/image" Target="../media/image368.png"/><Relationship Id="rId48" Type="http://schemas.openxmlformats.org/officeDocument/2006/relationships/image" Target="../media/image373.png"/><Relationship Id="rId8" Type="http://schemas.openxmlformats.org/officeDocument/2006/relationships/image" Target="../media/image333.png"/><Relationship Id="rId3" Type="http://schemas.openxmlformats.org/officeDocument/2006/relationships/image" Target="../media/image328.png"/><Relationship Id="rId12" Type="http://schemas.openxmlformats.org/officeDocument/2006/relationships/image" Target="../media/image337.png"/><Relationship Id="rId17" Type="http://schemas.openxmlformats.org/officeDocument/2006/relationships/image" Target="../media/image342.png"/><Relationship Id="rId25" Type="http://schemas.openxmlformats.org/officeDocument/2006/relationships/image" Target="../media/image350.png"/><Relationship Id="rId33" Type="http://schemas.openxmlformats.org/officeDocument/2006/relationships/image" Target="../media/image358.png"/><Relationship Id="rId38" Type="http://schemas.openxmlformats.org/officeDocument/2006/relationships/image" Target="../media/image363.png"/><Relationship Id="rId46" Type="http://schemas.openxmlformats.org/officeDocument/2006/relationships/image" Target="../media/image371.png"/><Relationship Id="rId20" Type="http://schemas.openxmlformats.org/officeDocument/2006/relationships/image" Target="../media/image345.png"/><Relationship Id="rId41" Type="http://schemas.openxmlformats.org/officeDocument/2006/relationships/image" Target="../media/image366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" name="Grupo 286">
            <a:extLst>
              <a:ext uri="{FF2B5EF4-FFF2-40B4-BE49-F238E27FC236}">
                <a16:creationId xmlns:a16="http://schemas.microsoft.com/office/drawing/2014/main" id="{0FEF187B-8F62-74A0-A410-D94D15441206}"/>
              </a:ext>
            </a:extLst>
          </p:cNvPr>
          <p:cNvGrpSpPr/>
          <p:nvPr/>
        </p:nvGrpSpPr>
        <p:grpSpPr>
          <a:xfrm>
            <a:off x="7108318" y="2769753"/>
            <a:ext cx="998219" cy="1129551"/>
            <a:chOff x="7108318" y="2769753"/>
            <a:chExt cx="998219" cy="1129551"/>
          </a:xfrm>
        </p:grpSpPr>
        <p:grpSp>
          <p:nvGrpSpPr>
            <p:cNvPr id="2" name="object 2"/>
            <p:cNvGrpSpPr/>
            <p:nvPr/>
          </p:nvGrpSpPr>
          <p:grpSpPr>
            <a:xfrm>
              <a:off x="7211800" y="2769753"/>
              <a:ext cx="791210" cy="389890"/>
              <a:chOff x="7211800" y="2769753"/>
              <a:chExt cx="791210" cy="389890"/>
            </a:xfrm>
          </p:grpSpPr>
          <p:sp>
            <p:nvSpPr>
              <p:cNvPr id="3" name="object 3"/>
              <p:cNvSpPr/>
              <p:nvPr/>
            </p:nvSpPr>
            <p:spPr>
              <a:xfrm>
                <a:off x="7211800" y="2769753"/>
                <a:ext cx="791210" cy="389890"/>
              </a:xfrm>
              <a:custGeom>
                <a:avLst/>
                <a:gdLst/>
                <a:ahLst/>
                <a:cxnLst/>
                <a:rect l="l" t="t" r="r" b="b"/>
                <a:pathLst>
                  <a:path w="791209" h="389889">
                    <a:moveTo>
                      <a:pt x="395401" y="0"/>
                    </a:moveTo>
                    <a:lnTo>
                      <a:pt x="333209" y="13434"/>
                    </a:lnTo>
                    <a:lnTo>
                      <a:pt x="282106" y="51338"/>
                    </a:lnTo>
                    <a:lnTo>
                      <a:pt x="0" y="373025"/>
                    </a:lnTo>
                    <a:lnTo>
                      <a:pt x="492" y="380679"/>
                    </a:lnTo>
                    <a:lnTo>
                      <a:pt x="10575" y="389495"/>
                    </a:lnTo>
                    <a:lnTo>
                      <a:pt x="18219" y="388993"/>
                    </a:lnTo>
                    <a:lnTo>
                      <a:pt x="300325" y="67306"/>
                    </a:lnTo>
                    <a:lnTo>
                      <a:pt x="320190" y="49028"/>
                    </a:lnTo>
                    <a:lnTo>
                      <a:pt x="343214" y="35504"/>
                    </a:lnTo>
                    <a:lnTo>
                      <a:pt x="368563" y="27111"/>
                    </a:lnTo>
                    <a:lnTo>
                      <a:pt x="395401" y="24229"/>
                    </a:lnTo>
                    <a:lnTo>
                      <a:pt x="422246" y="27111"/>
                    </a:lnTo>
                    <a:lnTo>
                      <a:pt x="447597" y="35504"/>
                    </a:lnTo>
                    <a:lnTo>
                      <a:pt x="470622" y="49028"/>
                    </a:lnTo>
                    <a:lnTo>
                      <a:pt x="490487" y="67306"/>
                    </a:lnTo>
                    <a:lnTo>
                      <a:pt x="770583" y="386700"/>
                    </a:lnTo>
                    <a:lnTo>
                      <a:pt x="773934" y="388092"/>
                    </a:lnTo>
                    <a:lnTo>
                      <a:pt x="777306" y="388092"/>
                    </a:lnTo>
                    <a:lnTo>
                      <a:pt x="780133" y="388092"/>
                    </a:lnTo>
                    <a:lnTo>
                      <a:pt x="782981" y="387108"/>
                    </a:lnTo>
                    <a:lnTo>
                      <a:pt x="790311" y="380679"/>
                    </a:lnTo>
                    <a:lnTo>
                      <a:pt x="790813" y="373025"/>
                    </a:lnTo>
                    <a:lnTo>
                      <a:pt x="508707" y="51338"/>
                    </a:lnTo>
                    <a:lnTo>
                      <a:pt x="485038" y="29552"/>
                    </a:lnTo>
                    <a:lnTo>
                      <a:pt x="457602" y="13434"/>
                    </a:lnTo>
                    <a:lnTo>
                      <a:pt x="427392" y="3433"/>
                    </a:lnTo>
                    <a:lnTo>
                      <a:pt x="395401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" name="object 4"/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7379146" y="2900067"/>
                <a:ext cx="172905" cy="191962"/>
              </a:xfrm>
              <a:prstGeom prst="rect">
                <a:avLst/>
              </a:prstGeom>
            </p:spPr>
          </p:pic>
        </p:grpSp>
        <p:grpSp>
          <p:nvGrpSpPr>
            <p:cNvPr id="5" name="object 5"/>
            <p:cNvGrpSpPr/>
            <p:nvPr/>
          </p:nvGrpSpPr>
          <p:grpSpPr>
            <a:xfrm>
              <a:off x="7108318" y="3216044"/>
              <a:ext cx="998219" cy="683260"/>
              <a:chOff x="7108318" y="3216044"/>
              <a:chExt cx="998219" cy="683260"/>
            </a:xfrm>
          </p:grpSpPr>
          <p:sp>
            <p:nvSpPr>
              <p:cNvPr id="6" name="object 6"/>
              <p:cNvSpPr/>
              <p:nvPr/>
            </p:nvSpPr>
            <p:spPr>
              <a:xfrm>
                <a:off x="7108317" y="3216052"/>
                <a:ext cx="998219" cy="506730"/>
              </a:xfrm>
              <a:custGeom>
                <a:avLst/>
                <a:gdLst/>
                <a:ahLst/>
                <a:cxnLst/>
                <a:rect l="l" t="t" r="r" b="b"/>
                <a:pathLst>
                  <a:path w="998220" h="506729">
                    <a:moveTo>
                      <a:pt x="537870" y="487502"/>
                    </a:moveTo>
                    <a:lnTo>
                      <a:pt x="532447" y="482092"/>
                    </a:lnTo>
                    <a:lnTo>
                      <a:pt x="457822" y="482092"/>
                    </a:lnTo>
                    <a:lnTo>
                      <a:pt x="452399" y="487502"/>
                    </a:lnTo>
                    <a:lnTo>
                      <a:pt x="452399" y="500888"/>
                    </a:lnTo>
                    <a:lnTo>
                      <a:pt x="457822" y="506310"/>
                    </a:lnTo>
                    <a:lnTo>
                      <a:pt x="525754" y="506310"/>
                    </a:lnTo>
                    <a:lnTo>
                      <a:pt x="532447" y="506310"/>
                    </a:lnTo>
                    <a:lnTo>
                      <a:pt x="537870" y="500888"/>
                    </a:lnTo>
                    <a:lnTo>
                      <a:pt x="537870" y="487502"/>
                    </a:lnTo>
                    <a:close/>
                  </a:path>
                  <a:path w="998220" h="506729">
                    <a:moveTo>
                      <a:pt x="997762" y="10934"/>
                    </a:moveTo>
                    <a:lnTo>
                      <a:pt x="996848" y="7239"/>
                    </a:lnTo>
                    <a:lnTo>
                      <a:pt x="992251" y="1625"/>
                    </a:lnTo>
                    <a:lnTo>
                      <a:pt x="988809" y="0"/>
                    </a:lnTo>
                    <a:lnTo>
                      <a:pt x="8953" y="0"/>
                    </a:lnTo>
                    <a:lnTo>
                      <a:pt x="5524" y="1625"/>
                    </a:lnTo>
                    <a:lnTo>
                      <a:pt x="927" y="7239"/>
                    </a:lnTo>
                    <a:lnTo>
                      <a:pt x="0" y="10934"/>
                    </a:lnTo>
                    <a:lnTo>
                      <a:pt x="99110" y="502246"/>
                    </a:lnTo>
                    <a:lnTo>
                      <a:pt x="104089" y="506310"/>
                    </a:lnTo>
                    <a:lnTo>
                      <a:pt x="145059" y="506310"/>
                    </a:lnTo>
                    <a:lnTo>
                      <a:pt x="150482" y="500888"/>
                    </a:lnTo>
                    <a:lnTo>
                      <a:pt x="150482" y="487502"/>
                    </a:lnTo>
                    <a:lnTo>
                      <a:pt x="145059" y="482092"/>
                    </a:lnTo>
                    <a:lnTo>
                      <a:pt x="119761" y="482092"/>
                    </a:lnTo>
                    <a:lnTo>
                      <a:pt x="27381" y="24218"/>
                    </a:lnTo>
                    <a:lnTo>
                      <a:pt x="970368" y="24218"/>
                    </a:lnTo>
                    <a:lnTo>
                      <a:pt x="878014" y="482092"/>
                    </a:lnTo>
                    <a:lnTo>
                      <a:pt x="845210" y="482092"/>
                    </a:lnTo>
                    <a:lnTo>
                      <a:pt x="839787" y="487502"/>
                    </a:lnTo>
                    <a:lnTo>
                      <a:pt x="839787" y="500888"/>
                    </a:lnTo>
                    <a:lnTo>
                      <a:pt x="845210" y="506310"/>
                    </a:lnTo>
                    <a:lnTo>
                      <a:pt x="887920" y="506310"/>
                    </a:lnTo>
                    <a:lnTo>
                      <a:pt x="893686" y="506310"/>
                    </a:lnTo>
                    <a:lnTo>
                      <a:pt x="898652" y="502246"/>
                    </a:lnTo>
                    <a:lnTo>
                      <a:pt x="997762" y="10934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7" name="object 7"/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7299089" y="3677969"/>
                <a:ext cx="221323" cy="221312"/>
              </a:xfrm>
              <a:prstGeom prst="rect">
                <a:avLst/>
              </a:prstGeom>
            </p:spPr>
          </p:pic>
          <p:pic>
            <p:nvPicPr>
              <p:cNvPr id="8" name="object 8"/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7686477" y="3677969"/>
                <a:ext cx="221323" cy="221312"/>
              </a:xfrm>
              <a:prstGeom prst="rect">
                <a:avLst/>
              </a:prstGeom>
            </p:spPr>
          </p:pic>
          <p:sp>
            <p:nvSpPr>
              <p:cNvPr id="9" name="object 9"/>
              <p:cNvSpPr/>
              <p:nvPr/>
            </p:nvSpPr>
            <p:spPr>
              <a:xfrm>
                <a:off x="7312330" y="3294919"/>
                <a:ext cx="590550" cy="336550"/>
              </a:xfrm>
              <a:custGeom>
                <a:avLst/>
                <a:gdLst/>
                <a:ahLst/>
                <a:cxnLst/>
                <a:rect l="l" t="t" r="r" b="b"/>
                <a:pathLst>
                  <a:path w="590550" h="336550">
                    <a:moveTo>
                      <a:pt x="63309" y="329031"/>
                    </a:moveTo>
                    <a:lnTo>
                      <a:pt x="24053" y="4699"/>
                    </a:lnTo>
                    <a:lnTo>
                      <a:pt x="17983" y="0"/>
                    </a:lnTo>
                    <a:lnTo>
                      <a:pt x="4724" y="1574"/>
                    </a:lnTo>
                    <a:lnTo>
                      <a:pt x="0" y="7607"/>
                    </a:lnTo>
                    <a:lnTo>
                      <a:pt x="39192" y="331444"/>
                    </a:lnTo>
                    <a:lnTo>
                      <a:pt x="44411" y="335965"/>
                    </a:lnTo>
                    <a:lnTo>
                      <a:pt x="50457" y="335965"/>
                    </a:lnTo>
                    <a:lnTo>
                      <a:pt x="58572" y="335076"/>
                    </a:lnTo>
                    <a:lnTo>
                      <a:pt x="63309" y="329031"/>
                    </a:lnTo>
                    <a:close/>
                  </a:path>
                  <a:path w="590550" h="336550">
                    <a:moveTo>
                      <a:pt x="225945" y="330073"/>
                    </a:moveTo>
                    <a:lnTo>
                      <a:pt x="212852" y="5651"/>
                    </a:lnTo>
                    <a:lnTo>
                      <a:pt x="207149" y="609"/>
                    </a:lnTo>
                    <a:lnTo>
                      <a:pt x="193840" y="990"/>
                    </a:lnTo>
                    <a:lnTo>
                      <a:pt x="188645" y="6616"/>
                    </a:lnTo>
                    <a:lnTo>
                      <a:pt x="201739" y="330873"/>
                    </a:lnTo>
                    <a:lnTo>
                      <a:pt x="207098" y="335978"/>
                    </a:lnTo>
                    <a:lnTo>
                      <a:pt x="213563" y="335978"/>
                    </a:lnTo>
                    <a:lnTo>
                      <a:pt x="220751" y="335699"/>
                    </a:lnTo>
                    <a:lnTo>
                      <a:pt x="225945" y="330073"/>
                    </a:lnTo>
                    <a:close/>
                  </a:path>
                  <a:path w="590550" h="336550">
                    <a:moveTo>
                      <a:pt x="401599" y="6642"/>
                    </a:moveTo>
                    <a:lnTo>
                      <a:pt x="396392" y="1003"/>
                    </a:lnTo>
                    <a:lnTo>
                      <a:pt x="383006" y="406"/>
                    </a:lnTo>
                    <a:lnTo>
                      <a:pt x="377380" y="5664"/>
                    </a:lnTo>
                    <a:lnTo>
                      <a:pt x="364299" y="330085"/>
                    </a:lnTo>
                    <a:lnTo>
                      <a:pt x="369493" y="335724"/>
                    </a:lnTo>
                    <a:lnTo>
                      <a:pt x="376669" y="336003"/>
                    </a:lnTo>
                    <a:lnTo>
                      <a:pt x="383146" y="336003"/>
                    </a:lnTo>
                    <a:lnTo>
                      <a:pt x="388505" y="330898"/>
                    </a:lnTo>
                    <a:lnTo>
                      <a:pt x="401599" y="6642"/>
                    </a:lnTo>
                    <a:close/>
                  </a:path>
                  <a:path w="590550" h="336550">
                    <a:moveTo>
                      <a:pt x="590245" y="7670"/>
                    </a:moveTo>
                    <a:lnTo>
                      <a:pt x="585508" y="1625"/>
                    </a:lnTo>
                    <a:lnTo>
                      <a:pt x="572223" y="50"/>
                    </a:lnTo>
                    <a:lnTo>
                      <a:pt x="566191" y="4749"/>
                    </a:lnTo>
                    <a:lnTo>
                      <a:pt x="526923" y="329082"/>
                    </a:lnTo>
                    <a:lnTo>
                      <a:pt x="531660" y="335127"/>
                    </a:lnTo>
                    <a:lnTo>
                      <a:pt x="539775" y="336016"/>
                    </a:lnTo>
                    <a:lnTo>
                      <a:pt x="545820" y="336016"/>
                    </a:lnTo>
                    <a:lnTo>
                      <a:pt x="551040" y="331508"/>
                    </a:lnTo>
                    <a:lnTo>
                      <a:pt x="590245" y="767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276" name="Grupo 275">
            <a:extLst>
              <a:ext uri="{FF2B5EF4-FFF2-40B4-BE49-F238E27FC236}">
                <a16:creationId xmlns:a16="http://schemas.microsoft.com/office/drawing/2014/main" id="{D059737B-5CAD-96A6-98D1-15516DFC8203}"/>
              </a:ext>
            </a:extLst>
          </p:cNvPr>
          <p:cNvGrpSpPr/>
          <p:nvPr/>
        </p:nvGrpSpPr>
        <p:grpSpPr>
          <a:xfrm>
            <a:off x="10342739" y="8943130"/>
            <a:ext cx="1046837" cy="957917"/>
            <a:chOff x="10342739" y="8943130"/>
            <a:chExt cx="1046837" cy="957917"/>
          </a:xfrm>
        </p:grpSpPr>
        <p:sp>
          <p:nvSpPr>
            <p:cNvPr id="10" name="object 10"/>
            <p:cNvSpPr/>
            <p:nvPr/>
          </p:nvSpPr>
          <p:spPr>
            <a:xfrm>
              <a:off x="10342739" y="9112377"/>
              <a:ext cx="356870" cy="788670"/>
            </a:xfrm>
            <a:custGeom>
              <a:avLst/>
              <a:gdLst/>
              <a:ahLst/>
              <a:cxnLst/>
              <a:rect l="l" t="t" r="r" b="b"/>
              <a:pathLst>
                <a:path w="356870" h="788670">
                  <a:moveTo>
                    <a:pt x="307770" y="0"/>
                  </a:moveTo>
                  <a:lnTo>
                    <a:pt x="48773" y="0"/>
                  </a:lnTo>
                  <a:lnTo>
                    <a:pt x="43464" y="5015"/>
                  </a:lnTo>
                  <a:lnTo>
                    <a:pt x="0" y="779065"/>
                  </a:lnTo>
                  <a:lnTo>
                    <a:pt x="1193" y="782311"/>
                  </a:lnTo>
                  <a:lnTo>
                    <a:pt x="5758" y="787159"/>
                  </a:lnTo>
                  <a:lnTo>
                    <a:pt x="8942" y="788520"/>
                  </a:lnTo>
                  <a:lnTo>
                    <a:pt x="347591" y="788520"/>
                  </a:lnTo>
                  <a:lnTo>
                    <a:pt x="350774" y="787159"/>
                  </a:lnTo>
                  <a:lnTo>
                    <a:pt x="355360" y="782311"/>
                  </a:lnTo>
                  <a:lnTo>
                    <a:pt x="356544" y="779065"/>
                  </a:lnTo>
                  <a:lnTo>
                    <a:pt x="355714" y="764301"/>
                  </a:lnTo>
                  <a:lnTo>
                    <a:pt x="25088" y="764301"/>
                  </a:lnTo>
                  <a:lnTo>
                    <a:pt x="66657" y="24229"/>
                  </a:lnTo>
                  <a:lnTo>
                    <a:pt x="314148" y="24229"/>
                  </a:lnTo>
                  <a:lnTo>
                    <a:pt x="313069" y="5015"/>
                  </a:lnTo>
                  <a:lnTo>
                    <a:pt x="307770" y="0"/>
                  </a:lnTo>
                  <a:close/>
                </a:path>
                <a:path w="356870" h="788670">
                  <a:moveTo>
                    <a:pt x="314148" y="24229"/>
                  </a:moveTo>
                  <a:lnTo>
                    <a:pt x="289886" y="24229"/>
                  </a:lnTo>
                  <a:lnTo>
                    <a:pt x="331455" y="764301"/>
                  </a:lnTo>
                  <a:lnTo>
                    <a:pt x="355714" y="764301"/>
                  </a:lnTo>
                  <a:lnTo>
                    <a:pt x="314148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731716" y="9357238"/>
              <a:ext cx="657860" cy="486409"/>
            </a:xfrm>
            <a:custGeom>
              <a:avLst/>
              <a:gdLst/>
              <a:ahLst/>
              <a:cxnLst/>
              <a:rect l="l" t="t" r="r" b="b"/>
              <a:pathLst>
                <a:path w="657859" h="486409">
                  <a:moveTo>
                    <a:pt x="657364" y="476465"/>
                  </a:moveTo>
                  <a:lnTo>
                    <a:pt x="613537" y="4749"/>
                  </a:lnTo>
                  <a:lnTo>
                    <a:pt x="608317" y="0"/>
                  </a:lnTo>
                  <a:lnTo>
                    <a:pt x="349745" y="0"/>
                  </a:lnTo>
                  <a:lnTo>
                    <a:pt x="344500" y="4749"/>
                  </a:lnTo>
                  <a:lnTo>
                    <a:pt x="337032" y="85140"/>
                  </a:lnTo>
                  <a:lnTo>
                    <a:pt x="341934" y="91033"/>
                  </a:lnTo>
                  <a:lnTo>
                    <a:pt x="355168" y="92316"/>
                  </a:lnTo>
                  <a:lnTo>
                    <a:pt x="361162" y="87363"/>
                  </a:lnTo>
                  <a:lnTo>
                    <a:pt x="367030" y="24218"/>
                  </a:lnTo>
                  <a:lnTo>
                    <a:pt x="591019" y="24218"/>
                  </a:lnTo>
                  <a:lnTo>
                    <a:pt x="631698" y="462089"/>
                  </a:lnTo>
                  <a:lnTo>
                    <a:pt x="311200" y="462089"/>
                  </a:lnTo>
                  <a:lnTo>
                    <a:pt x="268732" y="4749"/>
                  </a:lnTo>
                  <a:lnTo>
                    <a:pt x="263499" y="0"/>
                  </a:lnTo>
                  <a:lnTo>
                    <a:pt x="5435" y="0"/>
                  </a:lnTo>
                  <a:lnTo>
                    <a:pt x="0" y="5422"/>
                  </a:lnTo>
                  <a:lnTo>
                    <a:pt x="0" y="18796"/>
                  </a:lnTo>
                  <a:lnTo>
                    <a:pt x="5435" y="24218"/>
                  </a:lnTo>
                  <a:lnTo>
                    <a:pt x="246202" y="24218"/>
                  </a:lnTo>
                  <a:lnTo>
                    <a:pt x="286880" y="462089"/>
                  </a:lnTo>
                  <a:lnTo>
                    <a:pt x="31369" y="462089"/>
                  </a:lnTo>
                  <a:lnTo>
                    <a:pt x="25946" y="467512"/>
                  </a:lnTo>
                  <a:lnTo>
                    <a:pt x="25946" y="480885"/>
                  </a:lnTo>
                  <a:lnTo>
                    <a:pt x="31369" y="486308"/>
                  </a:lnTo>
                  <a:lnTo>
                    <a:pt x="293484" y="486308"/>
                  </a:lnTo>
                  <a:lnTo>
                    <a:pt x="300177" y="486308"/>
                  </a:lnTo>
                  <a:lnTo>
                    <a:pt x="303580" y="486308"/>
                  </a:lnTo>
                  <a:lnTo>
                    <a:pt x="644982" y="486308"/>
                  </a:lnTo>
                  <a:lnTo>
                    <a:pt x="648398" y="486308"/>
                  </a:lnTo>
                  <a:lnTo>
                    <a:pt x="651649" y="484873"/>
                  </a:lnTo>
                  <a:lnTo>
                    <a:pt x="656234" y="479844"/>
                  </a:lnTo>
                  <a:lnTo>
                    <a:pt x="657364" y="47646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0507484" y="8943130"/>
              <a:ext cx="751205" cy="300355"/>
            </a:xfrm>
            <a:custGeom>
              <a:avLst/>
              <a:gdLst/>
              <a:ahLst/>
              <a:cxnLst/>
              <a:rect l="l" t="t" r="r" b="b"/>
              <a:pathLst>
                <a:path w="751204" h="300354">
                  <a:moveTo>
                    <a:pt x="713219" y="83134"/>
                  </a:moveTo>
                  <a:lnTo>
                    <a:pt x="712647" y="75476"/>
                  </a:lnTo>
                  <a:lnTo>
                    <a:pt x="702513" y="66763"/>
                  </a:lnTo>
                  <a:lnTo>
                    <a:pt x="694855" y="67335"/>
                  </a:lnTo>
                  <a:lnTo>
                    <a:pt x="690486" y="72415"/>
                  </a:lnTo>
                  <a:lnTo>
                    <a:pt x="661822" y="98056"/>
                  </a:lnTo>
                  <a:lnTo>
                    <a:pt x="624141" y="119545"/>
                  </a:lnTo>
                  <a:lnTo>
                    <a:pt x="579945" y="135089"/>
                  </a:lnTo>
                  <a:lnTo>
                    <a:pt x="531723" y="142900"/>
                  </a:lnTo>
                  <a:lnTo>
                    <a:pt x="481990" y="141173"/>
                  </a:lnTo>
                  <a:lnTo>
                    <a:pt x="433235" y="128117"/>
                  </a:lnTo>
                  <a:lnTo>
                    <a:pt x="387959" y="101955"/>
                  </a:lnTo>
                  <a:lnTo>
                    <a:pt x="346138" y="70065"/>
                  </a:lnTo>
                  <a:lnTo>
                    <a:pt x="305765" y="43243"/>
                  </a:lnTo>
                  <a:lnTo>
                    <a:pt x="266585" y="22161"/>
                  </a:lnTo>
                  <a:lnTo>
                    <a:pt x="228346" y="7518"/>
                  </a:lnTo>
                  <a:lnTo>
                    <a:pt x="190792" y="0"/>
                  </a:lnTo>
                  <a:lnTo>
                    <a:pt x="153670" y="292"/>
                  </a:lnTo>
                  <a:lnTo>
                    <a:pt x="79692" y="27089"/>
                  </a:lnTo>
                  <a:lnTo>
                    <a:pt x="42329" y="54965"/>
                  </a:lnTo>
                  <a:lnTo>
                    <a:pt x="4381" y="93421"/>
                  </a:lnTo>
                  <a:lnTo>
                    <a:pt x="0" y="98463"/>
                  </a:lnTo>
                  <a:lnTo>
                    <a:pt x="520" y="106121"/>
                  </a:lnTo>
                  <a:lnTo>
                    <a:pt x="10617" y="114909"/>
                  </a:lnTo>
                  <a:lnTo>
                    <a:pt x="18262" y="114376"/>
                  </a:lnTo>
                  <a:lnTo>
                    <a:pt x="22644" y="109334"/>
                  </a:lnTo>
                  <a:lnTo>
                    <a:pt x="60667" y="71272"/>
                  </a:lnTo>
                  <a:lnTo>
                    <a:pt x="97967" y="44932"/>
                  </a:lnTo>
                  <a:lnTo>
                    <a:pt x="134950" y="29489"/>
                  </a:lnTo>
                  <a:lnTo>
                    <a:pt x="172021" y="24155"/>
                  </a:lnTo>
                  <a:lnTo>
                    <a:pt x="209588" y="28117"/>
                  </a:lnTo>
                  <a:lnTo>
                    <a:pt x="248056" y="40589"/>
                  </a:lnTo>
                  <a:lnTo>
                    <a:pt x="287832" y="60744"/>
                  </a:lnTo>
                  <a:lnTo>
                    <a:pt x="329323" y="87807"/>
                  </a:lnTo>
                  <a:lnTo>
                    <a:pt x="372922" y="120942"/>
                  </a:lnTo>
                  <a:lnTo>
                    <a:pt x="406400" y="142481"/>
                  </a:lnTo>
                  <a:lnTo>
                    <a:pt x="441794" y="157124"/>
                  </a:lnTo>
                  <a:lnTo>
                    <a:pt x="478320" y="165481"/>
                  </a:lnTo>
                  <a:lnTo>
                    <a:pt x="515200" y="168135"/>
                  </a:lnTo>
                  <a:lnTo>
                    <a:pt x="573506" y="161886"/>
                  </a:lnTo>
                  <a:lnTo>
                    <a:pt x="627405" y="144830"/>
                  </a:lnTo>
                  <a:lnTo>
                    <a:pt x="673620" y="119430"/>
                  </a:lnTo>
                  <a:lnTo>
                    <a:pt x="708863" y="88201"/>
                  </a:lnTo>
                  <a:lnTo>
                    <a:pt x="713219" y="83134"/>
                  </a:lnTo>
                  <a:close/>
                </a:path>
                <a:path w="751204" h="300354">
                  <a:moveTo>
                    <a:pt x="751154" y="215976"/>
                  </a:moveTo>
                  <a:lnTo>
                    <a:pt x="742518" y="205790"/>
                  </a:lnTo>
                  <a:lnTo>
                    <a:pt x="734860" y="205155"/>
                  </a:lnTo>
                  <a:lnTo>
                    <a:pt x="729754" y="209486"/>
                  </a:lnTo>
                  <a:lnTo>
                    <a:pt x="692531" y="234670"/>
                  </a:lnTo>
                  <a:lnTo>
                    <a:pt x="648982" y="253606"/>
                  </a:lnTo>
                  <a:lnTo>
                    <a:pt x="600900" y="266547"/>
                  </a:lnTo>
                  <a:lnTo>
                    <a:pt x="550075" y="273748"/>
                  </a:lnTo>
                  <a:lnTo>
                    <a:pt x="498297" y="275437"/>
                  </a:lnTo>
                  <a:lnTo>
                    <a:pt x="447382" y="271881"/>
                  </a:lnTo>
                  <a:lnTo>
                    <a:pt x="399110" y="263309"/>
                  </a:lnTo>
                  <a:lnTo>
                    <a:pt x="355269" y="249974"/>
                  </a:lnTo>
                  <a:lnTo>
                    <a:pt x="317677" y="232130"/>
                  </a:lnTo>
                  <a:lnTo>
                    <a:pt x="283311" y="205371"/>
                  </a:lnTo>
                  <a:lnTo>
                    <a:pt x="275640" y="205473"/>
                  </a:lnTo>
                  <a:lnTo>
                    <a:pt x="266319" y="215099"/>
                  </a:lnTo>
                  <a:lnTo>
                    <a:pt x="266446" y="222770"/>
                  </a:lnTo>
                  <a:lnTo>
                    <a:pt x="271259" y="227418"/>
                  </a:lnTo>
                  <a:lnTo>
                    <a:pt x="305015" y="252666"/>
                  </a:lnTo>
                  <a:lnTo>
                    <a:pt x="347662" y="272846"/>
                  </a:lnTo>
                  <a:lnTo>
                    <a:pt x="397141" y="287629"/>
                  </a:lnTo>
                  <a:lnTo>
                    <a:pt x="451370" y="296735"/>
                  </a:lnTo>
                  <a:lnTo>
                    <a:pt x="508266" y="299834"/>
                  </a:lnTo>
                  <a:lnTo>
                    <a:pt x="561238" y="297116"/>
                  </a:lnTo>
                  <a:lnTo>
                    <a:pt x="613067" y="288810"/>
                  </a:lnTo>
                  <a:lnTo>
                    <a:pt x="662139" y="274662"/>
                  </a:lnTo>
                  <a:lnTo>
                    <a:pt x="706805" y="254457"/>
                  </a:lnTo>
                  <a:lnTo>
                    <a:pt x="745426" y="227952"/>
                  </a:lnTo>
                  <a:lnTo>
                    <a:pt x="750531" y="223634"/>
                  </a:lnTo>
                  <a:lnTo>
                    <a:pt x="751154" y="21597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15239023" y="2937452"/>
            <a:ext cx="1029969" cy="842644"/>
          </a:xfrm>
          <a:custGeom>
            <a:avLst/>
            <a:gdLst/>
            <a:ahLst/>
            <a:cxnLst/>
            <a:rect l="l" t="t" r="r" b="b"/>
            <a:pathLst>
              <a:path w="1029969" h="842645">
                <a:moveTo>
                  <a:pt x="483552" y="650659"/>
                </a:moveTo>
                <a:lnTo>
                  <a:pt x="478129" y="645236"/>
                </a:lnTo>
                <a:lnTo>
                  <a:pt x="88823" y="645236"/>
                </a:lnTo>
                <a:lnTo>
                  <a:pt x="83413" y="650659"/>
                </a:lnTo>
                <a:lnTo>
                  <a:pt x="83413" y="664032"/>
                </a:lnTo>
                <a:lnTo>
                  <a:pt x="88823" y="669455"/>
                </a:lnTo>
                <a:lnTo>
                  <a:pt x="471436" y="669455"/>
                </a:lnTo>
                <a:lnTo>
                  <a:pt x="478129" y="669455"/>
                </a:lnTo>
                <a:lnTo>
                  <a:pt x="483552" y="664032"/>
                </a:lnTo>
                <a:lnTo>
                  <a:pt x="483552" y="650659"/>
                </a:lnTo>
                <a:close/>
              </a:path>
              <a:path w="1029969" h="842645">
                <a:moveTo>
                  <a:pt x="483552" y="511149"/>
                </a:moveTo>
                <a:lnTo>
                  <a:pt x="478129" y="505726"/>
                </a:lnTo>
                <a:lnTo>
                  <a:pt x="88823" y="505726"/>
                </a:lnTo>
                <a:lnTo>
                  <a:pt x="83413" y="511149"/>
                </a:lnTo>
                <a:lnTo>
                  <a:pt x="83413" y="524522"/>
                </a:lnTo>
                <a:lnTo>
                  <a:pt x="88823" y="529945"/>
                </a:lnTo>
                <a:lnTo>
                  <a:pt x="471436" y="529945"/>
                </a:lnTo>
                <a:lnTo>
                  <a:pt x="478129" y="529945"/>
                </a:lnTo>
                <a:lnTo>
                  <a:pt x="483552" y="524522"/>
                </a:lnTo>
                <a:lnTo>
                  <a:pt x="483552" y="511149"/>
                </a:lnTo>
                <a:close/>
              </a:path>
              <a:path w="1029969" h="842645">
                <a:moveTo>
                  <a:pt x="568629" y="320154"/>
                </a:moveTo>
                <a:lnTo>
                  <a:pt x="567194" y="312623"/>
                </a:lnTo>
                <a:lnTo>
                  <a:pt x="305562" y="134861"/>
                </a:lnTo>
                <a:lnTo>
                  <a:pt x="300761" y="134594"/>
                </a:lnTo>
                <a:lnTo>
                  <a:pt x="292836" y="138798"/>
                </a:lnTo>
                <a:lnTo>
                  <a:pt x="290360" y="142913"/>
                </a:lnTo>
                <a:lnTo>
                  <a:pt x="290360" y="321830"/>
                </a:lnTo>
                <a:lnTo>
                  <a:pt x="15201" y="134861"/>
                </a:lnTo>
                <a:lnTo>
                  <a:pt x="10401" y="134594"/>
                </a:lnTo>
                <a:lnTo>
                  <a:pt x="2476" y="138798"/>
                </a:lnTo>
                <a:lnTo>
                  <a:pt x="0" y="142913"/>
                </a:lnTo>
                <a:lnTo>
                  <a:pt x="0" y="837171"/>
                </a:lnTo>
                <a:lnTo>
                  <a:pt x="5422" y="842594"/>
                </a:lnTo>
                <a:lnTo>
                  <a:pt x="516089" y="842594"/>
                </a:lnTo>
                <a:lnTo>
                  <a:pt x="522782" y="842594"/>
                </a:lnTo>
                <a:lnTo>
                  <a:pt x="528205" y="837171"/>
                </a:lnTo>
                <a:lnTo>
                  <a:pt x="528205" y="823798"/>
                </a:lnTo>
                <a:lnTo>
                  <a:pt x="522782" y="818375"/>
                </a:lnTo>
                <a:lnTo>
                  <a:pt x="24231" y="818375"/>
                </a:lnTo>
                <a:lnTo>
                  <a:pt x="24231" y="170281"/>
                </a:lnTo>
                <a:lnTo>
                  <a:pt x="299364" y="357225"/>
                </a:lnTo>
                <a:lnTo>
                  <a:pt x="304152" y="357492"/>
                </a:lnTo>
                <a:lnTo>
                  <a:pt x="312102" y="353301"/>
                </a:lnTo>
                <a:lnTo>
                  <a:pt x="314579" y="349186"/>
                </a:lnTo>
                <a:lnTo>
                  <a:pt x="314579" y="170268"/>
                </a:lnTo>
                <a:lnTo>
                  <a:pt x="553567" y="332663"/>
                </a:lnTo>
                <a:lnTo>
                  <a:pt x="561111" y="331216"/>
                </a:lnTo>
                <a:lnTo>
                  <a:pt x="568629" y="320154"/>
                </a:lnTo>
                <a:close/>
              </a:path>
              <a:path w="1029969" h="842645">
                <a:moveTo>
                  <a:pt x="1029855" y="832929"/>
                </a:moveTo>
                <a:lnTo>
                  <a:pt x="1028750" y="818375"/>
                </a:lnTo>
                <a:lnTo>
                  <a:pt x="1004455" y="498208"/>
                </a:lnTo>
                <a:lnTo>
                  <a:pt x="1004455" y="818375"/>
                </a:lnTo>
                <a:lnTo>
                  <a:pt x="618058" y="818375"/>
                </a:lnTo>
                <a:lnTo>
                  <a:pt x="678319" y="24231"/>
                </a:lnTo>
                <a:lnTo>
                  <a:pt x="944194" y="24231"/>
                </a:lnTo>
                <a:lnTo>
                  <a:pt x="1004455" y="818375"/>
                </a:lnTo>
                <a:lnTo>
                  <a:pt x="1004455" y="498208"/>
                </a:lnTo>
                <a:lnTo>
                  <a:pt x="968489" y="24231"/>
                </a:lnTo>
                <a:lnTo>
                  <a:pt x="967016" y="4889"/>
                </a:lnTo>
                <a:lnTo>
                  <a:pt x="961732" y="0"/>
                </a:lnTo>
                <a:lnTo>
                  <a:pt x="660768" y="0"/>
                </a:lnTo>
                <a:lnTo>
                  <a:pt x="655497" y="4889"/>
                </a:lnTo>
                <a:lnTo>
                  <a:pt x="592658" y="832929"/>
                </a:lnTo>
                <a:lnTo>
                  <a:pt x="593826" y="836256"/>
                </a:lnTo>
                <a:lnTo>
                  <a:pt x="598411" y="841197"/>
                </a:lnTo>
                <a:lnTo>
                  <a:pt x="601624" y="842594"/>
                </a:lnTo>
                <a:lnTo>
                  <a:pt x="1020889" y="842594"/>
                </a:lnTo>
                <a:lnTo>
                  <a:pt x="1024102" y="841197"/>
                </a:lnTo>
                <a:lnTo>
                  <a:pt x="1028687" y="836256"/>
                </a:lnTo>
                <a:lnTo>
                  <a:pt x="1029855" y="83292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251506" y="7339768"/>
            <a:ext cx="970915" cy="1036955"/>
          </a:xfrm>
          <a:custGeom>
            <a:avLst/>
            <a:gdLst/>
            <a:ahLst/>
            <a:cxnLst/>
            <a:rect l="l" t="t" r="r" b="b"/>
            <a:pathLst>
              <a:path w="970915" h="1036954">
                <a:moveTo>
                  <a:pt x="203136" y="581215"/>
                </a:moveTo>
                <a:lnTo>
                  <a:pt x="198247" y="575297"/>
                </a:lnTo>
                <a:lnTo>
                  <a:pt x="184886" y="573989"/>
                </a:lnTo>
                <a:lnTo>
                  <a:pt x="179019" y="578916"/>
                </a:lnTo>
                <a:lnTo>
                  <a:pt x="172237" y="644207"/>
                </a:lnTo>
                <a:lnTo>
                  <a:pt x="165150" y="700887"/>
                </a:lnTo>
                <a:lnTo>
                  <a:pt x="157149" y="755548"/>
                </a:lnTo>
                <a:lnTo>
                  <a:pt x="148259" y="808088"/>
                </a:lnTo>
                <a:lnTo>
                  <a:pt x="138468" y="858443"/>
                </a:lnTo>
                <a:lnTo>
                  <a:pt x="126250" y="913028"/>
                </a:lnTo>
                <a:lnTo>
                  <a:pt x="130276" y="919556"/>
                </a:lnTo>
                <a:lnTo>
                  <a:pt x="137718" y="921321"/>
                </a:lnTo>
                <a:lnTo>
                  <a:pt x="139585" y="921423"/>
                </a:lnTo>
                <a:lnTo>
                  <a:pt x="145072" y="921423"/>
                </a:lnTo>
                <a:lnTo>
                  <a:pt x="162153" y="863485"/>
                </a:lnTo>
                <a:lnTo>
                  <a:pt x="172059" y="812584"/>
                </a:lnTo>
                <a:lnTo>
                  <a:pt x="181051" y="759498"/>
                </a:lnTo>
                <a:lnTo>
                  <a:pt x="189141" y="704291"/>
                </a:lnTo>
                <a:lnTo>
                  <a:pt x="196291" y="647052"/>
                </a:lnTo>
                <a:lnTo>
                  <a:pt x="203136" y="581215"/>
                </a:lnTo>
                <a:close/>
              </a:path>
              <a:path w="970915" h="1036954">
                <a:moveTo>
                  <a:pt x="545655" y="1025232"/>
                </a:moveTo>
                <a:lnTo>
                  <a:pt x="517804" y="939177"/>
                </a:lnTo>
                <a:lnTo>
                  <a:pt x="503453" y="882954"/>
                </a:lnTo>
                <a:lnTo>
                  <a:pt x="491083" y="825563"/>
                </a:lnTo>
                <a:lnTo>
                  <a:pt x="480529" y="767969"/>
                </a:lnTo>
                <a:lnTo>
                  <a:pt x="471652" y="711174"/>
                </a:lnTo>
                <a:lnTo>
                  <a:pt x="464324" y="656158"/>
                </a:lnTo>
                <a:lnTo>
                  <a:pt x="458393" y="603910"/>
                </a:lnTo>
                <a:lnTo>
                  <a:pt x="453720" y="555409"/>
                </a:lnTo>
                <a:lnTo>
                  <a:pt x="450151" y="511657"/>
                </a:lnTo>
                <a:lnTo>
                  <a:pt x="447548" y="473621"/>
                </a:lnTo>
                <a:lnTo>
                  <a:pt x="445452" y="435851"/>
                </a:lnTo>
                <a:lnTo>
                  <a:pt x="440131" y="430796"/>
                </a:lnTo>
                <a:lnTo>
                  <a:pt x="105524" y="430796"/>
                </a:lnTo>
                <a:lnTo>
                  <a:pt x="100203" y="435851"/>
                </a:lnTo>
                <a:lnTo>
                  <a:pt x="98171" y="472744"/>
                </a:lnTo>
                <a:lnTo>
                  <a:pt x="95719" y="509219"/>
                </a:lnTo>
                <a:lnTo>
                  <a:pt x="92392" y="550887"/>
                </a:lnTo>
                <a:lnTo>
                  <a:pt x="88061" y="596874"/>
                </a:lnTo>
                <a:lnTo>
                  <a:pt x="82600" y="646353"/>
                </a:lnTo>
                <a:lnTo>
                  <a:pt x="75895" y="698461"/>
                </a:lnTo>
                <a:lnTo>
                  <a:pt x="67805" y="752360"/>
                </a:lnTo>
                <a:lnTo>
                  <a:pt x="58216" y="807199"/>
                </a:lnTo>
                <a:lnTo>
                  <a:pt x="46990" y="862126"/>
                </a:lnTo>
                <a:lnTo>
                  <a:pt x="34023" y="916292"/>
                </a:lnTo>
                <a:lnTo>
                  <a:pt x="19177" y="968857"/>
                </a:lnTo>
                <a:lnTo>
                  <a:pt x="2324" y="1018971"/>
                </a:lnTo>
                <a:lnTo>
                  <a:pt x="0" y="1025245"/>
                </a:lnTo>
                <a:lnTo>
                  <a:pt x="3213" y="1032217"/>
                </a:lnTo>
                <a:lnTo>
                  <a:pt x="15786" y="1036853"/>
                </a:lnTo>
                <a:lnTo>
                  <a:pt x="22733" y="1033640"/>
                </a:lnTo>
                <a:lnTo>
                  <a:pt x="25044" y="1027353"/>
                </a:lnTo>
                <a:lnTo>
                  <a:pt x="41643" y="978204"/>
                </a:lnTo>
                <a:lnTo>
                  <a:pt x="56324" y="926744"/>
                </a:lnTo>
                <a:lnTo>
                  <a:pt x="69202" y="873747"/>
                </a:lnTo>
                <a:lnTo>
                  <a:pt x="80403" y="819988"/>
                </a:lnTo>
                <a:lnTo>
                  <a:pt x="90043" y="766241"/>
                </a:lnTo>
                <a:lnTo>
                  <a:pt x="98247" y="713270"/>
                </a:lnTo>
                <a:lnTo>
                  <a:pt x="105105" y="661860"/>
                </a:lnTo>
                <a:lnTo>
                  <a:pt x="110744" y="612762"/>
                </a:lnTo>
                <a:lnTo>
                  <a:pt x="115290" y="566750"/>
                </a:lnTo>
                <a:lnTo>
                  <a:pt x="118846" y="524611"/>
                </a:lnTo>
                <a:lnTo>
                  <a:pt x="123469" y="455015"/>
                </a:lnTo>
                <a:lnTo>
                  <a:pt x="422186" y="455015"/>
                </a:lnTo>
                <a:lnTo>
                  <a:pt x="427037" y="527138"/>
                </a:lnTo>
                <a:lnTo>
                  <a:pt x="430834" y="571271"/>
                </a:lnTo>
                <a:lnTo>
                  <a:pt x="435711" y="619620"/>
                </a:lnTo>
                <a:lnTo>
                  <a:pt x="441820" y="671283"/>
                </a:lnTo>
                <a:lnTo>
                  <a:pt x="449262" y="725373"/>
                </a:lnTo>
                <a:lnTo>
                  <a:pt x="458190" y="780986"/>
                </a:lnTo>
                <a:lnTo>
                  <a:pt x="468744" y="837247"/>
                </a:lnTo>
                <a:lnTo>
                  <a:pt x="481025" y="893267"/>
                </a:lnTo>
                <a:lnTo>
                  <a:pt x="495173" y="948143"/>
                </a:lnTo>
                <a:lnTo>
                  <a:pt x="511327" y="1000988"/>
                </a:lnTo>
                <a:lnTo>
                  <a:pt x="527050" y="1035278"/>
                </a:lnTo>
                <a:lnTo>
                  <a:pt x="531964" y="1035278"/>
                </a:lnTo>
                <a:lnTo>
                  <a:pt x="533361" y="1035278"/>
                </a:lnTo>
                <a:lnTo>
                  <a:pt x="534784" y="1035037"/>
                </a:lnTo>
                <a:lnTo>
                  <a:pt x="542442" y="1032205"/>
                </a:lnTo>
                <a:lnTo>
                  <a:pt x="545655" y="1025232"/>
                </a:lnTo>
                <a:close/>
              </a:path>
              <a:path w="970915" h="1036954">
                <a:moveTo>
                  <a:pt x="921410" y="1025664"/>
                </a:moveTo>
                <a:lnTo>
                  <a:pt x="903630" y="967371"/>
                </a:lnTo>
                <a:lnTo>
                  <a:pt x="890435" y="913028"/>
                </a:lnTo>
                <a:lnTo>
                  <a:pt x="879475" y="857732"/>
                </a:lnTo>
                <a:lnTo>
                  <a:pt x="870559" y="802932"/>
                </a:lnTo>
                <a:lnTo>
                  <a:pt x="863460" y="750023"/>
                </a:lnTo>
                <a:lnTo>
                  <a:pt x="857999" y="700468"/>
                </a:lnTo>
                <a:lnTo>
                  <a:pt x="853960" y="655688"/>
                </a:lnTo>
                <a:lnTo>
                  <a:pt x="851141" y="617093"/>
                </a:lnTo>
                <a:lnTo>
                  <a:pt x="848995" y="579704"/>
                </a:lnTo>
                <a:lnTo>
                  <a:pt x="843686" y="574649"/>
                </a:lnTo>
                <a:lnTo>
                  <a:pt x="578612" y="574649"/>
                </a:lnTo>
                <a:lnTo>
                  <a:pt x="573290" y="579716"/>
                </a:lnTo>
                <a:lnTo>
                  <a:pt x="570014" y="634555"/>
                </a:lnTo>
                <a:lnTo>
                  <a:pt x="566089" y="682815"/>
                </a:lnTo>
                <a:lnTo>
                  <a:pt x="561238" y="730491"/>
                </a:lnTo>
                <a:lnTo>
                  <a:pt x="555472" y="777176"/>
                </a:lnTo>
                <a:lnTo>
                  <a:pt x="547839" y="829030"/>
                </a:lnTo>
                <a:lnTo>
                  <a:pt x="552335" y="835240"/>
                </a:lnTo>
                <a:lnTo>
                  <a:pt x="579183" y="782637"/>
                </a:lnTo>
                <a:lnTo>
                  <a:pt x="584784" y="737755"/>
                </a:lnTo>
                <a:lnTo>
                  <a:pt x="589572" y="691908"/>
                </a:lnTo>
                <a:lnTo>
                  <a:pt x="593509" y="645502"/>
                </a:lnTo>
                <a:lnTo>
                  <a:pt x="596544" y="598868"/>
                </a:lnTo>
                <a:lnTo>
                  <a:pt x="825766" y="598868"/>
                </a:lnTo>
                <a:lnTo>
                  <a:pt x="830961" y="671309"/>
                </a:lnTo>
                <a:lnTo>
                  <a:pt x="835266" y="716165"/>
                </a:lnTo>
                <a:lnTo>
                  <a:pt x="840943" y="765111"/>
                </a:lnTo>
                <a:lnTo>
                  <a:pt x="848169" y="816876"/>
                </a:lnTo>
                <a:lnTo>
                  <a:pt x="857148" y="870216"/>
                </a:lnTo>
                <a:lnTo>
                  <a:pt x="868045" y="923861"/>
                </a:lnTo>
                <a:lnTo>
                  <a:pt x="881037" y="976566"/>
                </a:lnTo>
                <a:lnTo>
                  <a:pt x="896327" y="1027061"/>
                </a:lnTo>
                <a:lnTo>
                  <a:pt x="902741" y="1035316"/>
                </a:lnTo>
                <a:lnTo>
                  <a:pt x="907808" y="1035316"/>
                </a:lnTo>
                <a:lnTo>
                  <a:pt x="910386" y="1035100"/>
                </a:lnTo>
                <a:lnTo>
                  <a:pt x="918006" y="1032535"/>
                </a:lnTo>
                <a:lnTo>
                  <a:pt x="921410" y="1025664"/>
                </a:lnTo>
                <a:close/>
              </a:path>
              <a:path w="970915" h="1036954">
                <a:moveTo>
                  <a:pt x="970788" y="284175"/>
                </a:moveTo>
                <a:lnTo>
                  <a:pt x="964514" y="245033"/>
                </a:lnTo>
                <a:lnTo>
                  <a:pt x="946645" y="209499"/>
                </a:lnTo>
                <a:lnTo>
                  <a:pt x="918667" y="178803"/>
                </a:lnTo>
                <a:lnTo>
                  <a:pt x="882040" y="154203"/>
                </a:lnTo>
                <a:lnTo>
                  <a:pt x="838225" y="136969"/>
                </a:lnTo>
                <a:lnTo>
                  <a:pt x="796442" y="129692"/>
                </a:lnTo>
                <a:lnTo>
                  <a:pt x="792556" y="106146"/>
                </a:lnTo>
                <a:lnTo>
                  <a:pt x="769988" y="63563"/>
                </a:lnTo>
                <a:lnTo>
                  <a:pt x="735596" y="29972"/>
                </a:lnTo>
                <a:lnTo>
                  <a:pt x="692023" y="7924"/>
                </a:lnTo>
                <a:lnTo>
                  <a:pt x="641896" y="0"/>
                </a:lnTo>
                <a:lnTo>
                  <a:pt x="597712" y="6210"/>
                </a:lnTo>
                <a:lnTo>
                  <a:pt x="557555" y="23863"/>
                </a:lnTo>
                <a:lnTo>
                  <a:pt x="523836" y="51511"/>
                </a:lnTo>
                <a:lnTo>
                  <a:pt x="503199" y="81483"/>
                </a:lnTo>
                <a:lnTo>
                  <a:pt x="492480" y="79946"/>
                </a:lnTo>
                <a:lnTo>
                  <a:pt x="448195" y="84518"/>
                </a:lnTo>
                <a:lnTo>
                  <a:pt x="402983" y="99555"/>
                </a:lnTo>
                <a:lnTo>
                  <a:pt x="359117" y="125107"/>
                </a:lnTo>
                <a:lnTo>
                  <a:pt x="323989" y="155994"/>
                </a:lnTo>
                <a:lnTo>
                  <a:pt x="295097" y="192544"/>
                </a:lnTo>
                <a:lnTo>
                  <a:pt x="273316" y="233489"/>
                </a:lnTo>
                <a:lnTo>
                  <a:pt x="259511" y="277545"/>
                </a:lnTo>
                <a:lnTo>
                  <a:pt x="255955" y="316293"/>
                </a:lnTo>
                <a:lnTo>
                  <a:pt x="256984" y="338569"/>
                </a:lnTo>
                <a:lnTo>
                  <a:pt x="262089" y="356831"/>
                </a:lnTo>
                <a:lnTo>
                  <a:pt x="264248" y="360984"/>
                </a:lnTo>
                <a:lnTo>
                  <a:pt x="268465" y="363359"/>
                </a:lnTo>
                <a:lnTo>
                  <a:pt x="272834" y="363359"/>
                </a:lnTo>
                <a:lnTo>
                  <a:pt x="274726" y="363359"/>
                </a:lnTo>
                <a:lnTo>
                  <a:pt x="276644" y="362915"/>
                </a:lnTo>
                <a:lnTo>
                  <a:pt x="284353" y="358889"/>
                </a:lnTo>
                <a:lnTo>
                  <a:pt x="286664" y="351574"/>
                </a:lnTo>
                <a:lnTo>
                  <a:pt x="283565" y="345643"/>
                </a:lnTo>
                <a:lnTo>
                  <a:pt x="281000" y="336029"/>
                </a:lnTo>
                <a:lnTo>
                  <a:pt x="280111" y="321208"/>
                </a:lnTo>
                <a:lnTo>
                  <a:pt x="280898" y="302666"/>
                </a:lnTo>
                <a:lnTo>
                  <a:pt x="283324" y="281889"/>
                </a:lnTo>
                <a:lnTo>
                  <a:pt x="295757" y="242443"/>
                </a:lnTo>
                <a:lnTo>
                  <a:pt x="315429" y="205625"/>
                </a:lnTo>
                <a:lnTo>
                  <a:pt x="341566" y="172643"/>
                </a:lnTo>
                <a:lnTo>
                  <a:pt x="373367" y="144691"/>
                </a:lnTo>
                <a:lnTo>
                  <a:pt x="419315" y="118795"/>
                </a:lnTo>
                <a:lnTo>
                  <a:pt x="466064" y="105638"/>
                </a:lnTo>
                <a:lnTo>
                  <a:pt x="507212" y="105295"/>
                </a:lnTo>
                <a:lnTo>
                  <a:pt x="510413" y="106870"/>
                </a:lnTo>
                <a:lnTo>
                  <a:pt x="512737" y="106083"/>
                </a:lnTo>
                <a:lnTo>
                  <a:pt x="548462" y="117703"/>
                </a:lnTo>
                <a:lnTo>
                  <a:pt x="577329" y="142976"/>
                </a:lnTo>
                <a:lnTo>
                  <a:pt x="581266" y="148386"/>
                </a:lnTo>
                <a:lnTo>
                  <a:pt x="588835" y="149580"/>
                </a:lnTo>
                <a:lnTo>
                  <a:pt x="599655" y="141706"/>
                </a:lnTo>
                <a:lnTo>
                  <a:pt x="600849" y="134137"/>
                </a:lnTo>
                <a:lnTo>
                  <a:pt x="596925" y="128727"/>
                </a:lnTo>
                <a:lnTo>
                  <a:pt x="569125" y="102082"/>
                </a:lnTo>
                <a:lnTo>
                  <a:pt x="533552" y="85813"/>
                </a:lnTo>
                <a:lnTo>
                  <a:pt x="529691" y="85267"/>
                </a:lnTo>
                <a:lnTo>
                  <a:pt x="541743" y="67805"/>
                </a:lnTo>
                <a:lnTo>
                  <a:pt x="570331" y="44424"/>
                </a:lnTo>
                <a:lnTo>
                  <a:pt x="604393" y="29476"/>
                </a:lnTo>
                <a:lnTo>
                  <a:pt x="641896" y="24231"/>
                </a:lnTo>
                <a:lnTo>
                  <a:pt x="684377" y="30911"/>
                </a:lnTo>
                <a:lnTo>
                  <a:pt x="721309" y="49517"/>
                </a:lnTo>
                <a:lnTo>
                  <a:pt x="750443" y="77863"/>
                </a:lnTo>
                <a:lnTo>
                  <a:pt x="769569" y="113792"/>
                </a:lnTo>
                <a:lnTo>
                  <a:pt x="776439" y="155117"/>
                </a:lnTo>
                <a:lnTo>
                  <a:pt x="776071" y="165011"/>
                </a:lnTo>
                <a:lnTo>
                  <a:pt x="774941" y="174802"/>
                </a:lnTo>
                <a:lnTo>
                  <a:pt x="773061" y="184467"/>
                </a:lnTo>
                <a:lnTo>
                  <a:pt x="770458" y="193967"/>
                </a:lnTo>
                <a:lnTo>
                  <a:pt x="768438" y="200355"/>
                </a:lnTo>
                <a:lnTo>
                  <a:pt x="771969" y="207149"/>
                </a:lnTo>
                <a:lnTo>
                  <a:pt x="779564" y="209550"/>
                </a:lnTo>
                <a:lnTo>
                  <a:pt x="782002" y="209740"/>
                </a:lnTo>
                <a:lnTo>
                  <a:pt x="787146" y="209740"/>
                </a:lnTo>
                <a:lnTo>
                  <a:pt x="800214" y="166865"/>
                </a:lnTo>
                <a:lnTo>
                  <a:pt x="800658" y="155117"/>
                </a:lnTo>
                <a:lnTo>
                  <a:pt x="838441" y="162267"/>
                </a:lnTo>
                <a:lnTo>
                  <a:pt x="882408" y="182156"/>
                </a:lnTo>
                <a:lnTo>
                  <a:pt x="916571" y="210324"/>
                </a:lnTo>
                <a:lnTo>
                  <a:pt x="938695" y="244944"/>
                </a:lnTo>
                <a:lnTo>
                  <a:pt x="946569" y="284175"/>
                </a:lnTo>
                <a:lnTo>
                  <a:pt x="937488" y="325983"/>
                </a:lnTo>
                <a:lnTo>
                  <a:pt x="912228" y="362331"/>
                </a:lnTo>
                <a:lnTo>
                  <a:pt x="873734" y="391007"/>
                </a:lnTo>
                <a:lnTo>
                  <a:pt x="824941" y="409829"/>
                </a:lnTo>
                <a:lnTo>
                  <a:pt x="768819" y="416598"/>
                </a:lnTo>
                <a:lnTo>
                  <a:pt x="754278" y="416166"/>
                </a:lnTo>
                <a:lnTo>
                  <a:pt x="739927" y="414858"/>
                </a:lnTo>
                <a:lnTo>
                  <a:pt x="736854" y="414388"/>
                </a:lnTo>
                <a:lnTo>
                  <a:pt x="748728" y="404761"/>
                </a:lnTo>
                <a:lnTo>
                  <a:pt x="770229" y="371106"/>
                </a:lnTo>
                <a:lnTo>
                  <a:pt x="777963" y="332384"/>
                </a:lnTo>
                <a:lnTo>
                  <a:pt x="777963" y="325691"/>
                </a:lnTo>
                <a:lnTo>
                  <a:pt x="772541" y="320268"/>
                </a:lnTo>
                <a:lnTo>
                  <a:pt x="759167" y="320268"/>
                </a:lnTo>
                <a:lnTo>
                  <a:pt x="753745" y="325691"/>
                </a:lnTo>
                <a:lnTo>
                  <a:pt x="753745" y="332384"/>
                </a:lnTo>
                <a:lnTo>
                  <a:pt x="743737" y="370649"/>
                </a:lnTo>
                <a:lnTo>
                  <a:pt x="716483" y="401942"/>
                </a:lnTo>
                <a:lnTo>
                  <a:pt x="676084" y="423049"/>
                </a:lnTo>
                <a:lnTo>
                  <a:pt x="626681" y="430796"/>
                </a:lnTo>
                <a:lnTo>
                  <a:pt x="587565" y="426008"/>
                </a:lnTo>
                <a:lnTo>
                  <a:pt x="552958" y="412496"/>
                </a:lnTo>
                <a:lnTo>
                  <a:pt x="525183" y="391541"/>
                </a:lnTo>
                <a:lnTo>
                  <a:pt x="506552" y="364426"/>
                </a:lnTo>
                <a:lnTo>
                  <a:pt x="503834" y="358317"/>
                </a:lnTo>
                <a:lnTo>
                  <a:pt x="496658" y="355574"/>
                </a:lnTo>
                <a:lnTo>
                  <a:pt x="484454" y="361035"/>
                </a:lnTo>
                <a:lnTo>
                  <a:pt x="481711" y="368198"/>
                </a:lnTo>
                <a:lnTo>
                  <a:pt x="484441" y="374294"/>
                </a:lnTo>
                <a:lnTo>
                  <a:pt x="506818" y="407276"/>
                </a:lnTo>
                <a:lnTo>
                  <a:pt x="539813" y="432765"/>
                </a:lnTo>
                <a:lnTo>
                  <a:pt x="580682" y="449199"/>
                </a:lnTo>
                <a:lnTo>
                  <a:pt x="626681" y="455015"/>
                </a:lnTo>
                <a:lnTo>
                  <a:pt x="674446" y="448754"/>
                </a:lnTo>
                <a:lnTo>
                  <a:pt x="709726" y="433946"/>
                </a:lnTo>
                <a:lnTo>
                  <a:pt x="721347" y="436486"/>
                </a:lnTo>
                <a:lnTo>
                  <a:pt x="736930" y="438886"/>
                </a:lnTo>
                <a:lnTo>
                  <a:pt x="752779" y="440334"/>
                </a:lnTo>
                <a:lnTo>
                  <a:pt x="768819" y="440817"/>
                </a:lnTo>
                <a:lnTo>
                  <a:pt x="822452" y="435216"/>
                </a:lnTo>
                <a:lnTo>
                  <a:pt x="870686" y="419404"/>
                </a:lnTo>
                <a:lnTo>
                  <a:pt x="911567" y="394881"/>
                </a:lnTo>
                <a:lnTo>
                  <a:pt x="943178" y="363169"/>
                </a:lnTo>
                <a:lnTo>
                  <a:pt x="963561" y="325767"/>
                </a:lnTo>
                <a:lnTo>
                  <a:pt x="970788" y="28417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7034069" y="5817389"/>
            <a:ext cx="1190625" cy="1023619"/>
            <a:chOff x="7034069" y="5817389"/>
            <a:chExt cx="1190625" cy="1023619"/>
          </a:xfrm>
        </p:grpSpPr>
        <p:sp>
          <p:nvSpPr>
            <p:cNvPr id="16" name="object 16"/>
            <p:cNvSpPr/>
            <p:nvPr/>
          </p:nvSpPr>
          <p:spPr>
            <a:xfrm>
              <a:off x="7034060" y="6097885"/>
              <a:ext cx="742315" cy="742950"/>
            </a:xfrm>
            <a:custGeom>
              <a:avLst/>
              <a:gdLst/>
              <a:ahLst/>
              <a:cxnLst/>
              <a:rect l="l" t="t" r="r" b="b"/>
              <a:pathLst>
                <a:path w="742315" h="742950">
                  <a:moveTo>
                    <a:pt x="649579" y="599059"/>
                  </a:moveTo>
                  <a:lnTo>
                    <a:pt x="644156" y="593636"/>
                  </a:lnTo>
                  <a:lnTo>
                    <a:pt x="97840" y="593636"/>
                  </a:lnTo>
                  <a:lnTo>
                    <a:pt x="92430" y="599059"/>
                  </a:lnTo>
                  <a:lnTo>
                    <a:pt x="92430" y="612432"/>
                  </a:lnTo>
                  <a:lnTo>
                    <a:pt x="97840" y="617855"/>
                  </a:lnTo>
                  <a:lnTo>
                    <a:pt x="637463" y="617855"/>
                  </a:lnTo>
                  <a:lnTo>
                    <a:pt x="644156" y="617855"/>
                  </a:lnTo>
                  <a:lnTo>
                    <a:pt x="649579" y="612432"/>
                  </a:lnTo>
                  <a:lnTo>
                    <a:pt x="649579" y="599059"/>
                  </a:lnTo>
                  <a:close/>
                </a:path>
                <a:path w="742315" h="742950">
                  <a:moveTo>
                    <a:pt x="741984" y="577697"/>
                  </a:moveTo>
                  <a:lnTo>
                    <a:pt x="733399" y="535305"/>
                  </a:lnTo>
                  <a:lnTo>
                    <a:pt x="717765" y="512140"/>
                  </a:lnTo>
                  <a:lnTo>
                    <a:pt x="717765" y="577697"/>
                  </a:lnTo>
                  <a:lnTo>
                    <a:pt x="717765" y="633704"/>
                  </a:lnTo>
                  <a:lnTo>
                    <a:pt x="711085" y="666673"/>
                  </a:lnTo>
                  <a:lnTo>
                    <a:pt x="692899" y="693623"/>
                  </a:lnTo>
                  <a:lnTo>
                    <a:pt x="665949" y="711809"/>
                  </a:lnTo>
                  <a:lnTo>
                    <a:pt x="632980" y="718489"/>
                  </a:lnTo>
                  <a:lnTo>
                    <a:pt x="109016" y="718489"/>
                  </a:lnTo>
                  <a:lnTo>
                    <a:pt x="76047" y="711809"/>
                  </a:lnTo>
                  <a:lnTo>
                    <a:pt x="49098" y="693623"/>
                  </a:lnTo>
                  <a:lnTo>
                    <a:pt x="30911" y="666673"/>
                  </a:lnTo>
                  <a:lnTo>
                    <a:pt x="24231" y="633704"/>
                  </a:lnTo>
                  <a:lnTo>
                    <a:pt x="24231" y="577697"/>
                  </a:lnTo>
                  <a:lnTo>
                    <a:pt x="30911" y="544728"/>
                  </a:lnTo>
                  <a:lnTo>
                    <a:pt x="49098" y="517779"/>
                  </a:lnTo>
                  <a:lnTo>
                    <a:pt x="76047" y="499579"/>
                  </a:lnTo>
                  <a:lnTo>
                    <a:pt x="109016" y="492912"/>
                  </a:lnTo>
                  <a:lnTo>
                    <a:pt x="129959" y="492912"/>
                  </a:lnTo>
                  <a:lnTo>
                    <a:pt x="612038" y="492912"/>
                  </a:lnTo>
                  <a:lnTo>
                    <a:pt x="632980" y="492912"/>
                  </a:lnTo>
                  <a:lnTo>
                    <a:pt x="665949" y="499579"/>
                  </a:lnTo>
                  <a:lnTo>
                    <a:pt x="692899" y="517779"/>
                  </a:lnTo>
                  <a:lnTo>
                    <a:pt x="711085" y="544728"/>
                  </a:lnTo>
                  <a:lnTo>
                    <a:pt x="717765" y="577697"/>
                  </a:lnTo>
                  <a:lnTo>
                    <a:pt x="717765" y="512140"/>
                  </a:lnTo>
                  <a:lnTo>
                    <a:pt x="710018" y="500646"/>
                  </a:lnTo>
                  <a:lnTo>
                    <a:pt x="698550" y="492912"/>
                  </a:lnTo>
                  <a:lnTo>
                    <a:pt x="675360" y="477278"/>
                  </a:lnTo>
                  <a:lnTo>
                    <a:pt x="632980" y="468693"/>
                  </a:lnTo>
                  <a:lnTo>
                    <a:pt x="617448" y="468693"/>
                  </a:lnTo>
                  <a:lnTo>
                    <a:pt x="617448" y="287426"/>
                  </a:lnTo>
                  <a:lnTo>
                    <a:pt x="613676" y="240868"/>
                  </a:lnTo>
                  <a:lnTo>
                    <a:pt x="602767" y="196672"/>
                  </a:lnTo>
                  <a:lnTo>
                    <a:pt x="593229" y="174142"/>
                  </a:lnTo>
                  <a:lnTo>
                    <a:pt x="593229" y="287426"/>
                  </a:lnTo>
                  <a:lnTo>
                    <a:pt x="593229" y="468693"/>
                  </a:lnTo>
                  <a:lnTo>
                    <a:pt x="148767" y="468693"/>
                  </a:lnTo>
                  <a:lnTo>
                    <a:pt x="148767" y="286854"/>
                  </a:lnTo>
                  <a:lnTo>
                    <a:pt x="506501" y="286854"/>
                  </a:lnTo>
                  <a:lnTo>
                    <a:pt x="513194" y="286854"/>
                  </a:lnTo>
                  <a:lnTo>
                    <a:pt x="518617" y="281432"/>
                  </a:lnTo>
                  <a:lnTo>
                    <a:pt x="518617" y="268058"/>
                  </a:lnTo>
                  <a:lnTo>
                    <a:pt x="513194" y="262636"/>
                  </a:lnTo>
                  <a:lnTo>
                    <a:pt x="148767" y="262636"/>
                  </a:lnTo>
                  <a:lnTo>
                    <a:pt x="148767" y="109004"/>
                  </a:lnTo>
                  <a:lnTo>
                    <a:pt x="155435" y="76034"/>
                  </a:lnTo>
                  <a:lnTo>
                    <a:pt x="173621" y="49085"/>
                  </a:lnTo>
                  <a:lnTo>
                    <a:pt x="200571" y="30899"/>
                  </a:lnTo>
                  <a:lnTo>
                    <a:pt x="233540" y="24218"/>
                  </a:lnTo>
                  <a:lnTo>
                    <a:pt x="330022" y="24218"/>
                  </a:lnTo>
                  <a:lnTo>
                    <a:pt x="377266" y="28473"/>
                  </a:lnTo>
                  <a:lnTo>
                    <a:pt x="421767" y="40716"/>
                  </a:lnTo>
                  <a:lnTo>
                    <a:pt x="462762" y="60210"/>
                  </a:lnTo>
                  <a:lnTo>
                    <a:pt x="499503" y="86207"/>
                  </a:lnTo>
                  <a:lnTo>
                    <a:pt x="531253" y="117944"/>
                  </a:lnTo>
                  <a:lnTo>
                    <a:pt x="557237" y="154686"/>
                  </a:lnTo>
                  <a:lnTo>
                    <a:pt x="576732" y="195681"/>
                  </a:lnTo>
                  <a:lnTo>
                    <a:pt x="588987" y="240182"/>
                  </a:lnTo>
                  <a:lnTo>
                    <a:pt x="593229" y="287426"/>
                  </a:lnTo>
                  <a:lnTo>
                    <a:pt x="593229" y="174142"/>
                  </a:lnTo>
                  <a:lnTo>
                    <a:pt x="585317" y="155448"/>
                  </a:lnTo>
                  <a:lnTo>
                    <a:pt x="562013" y="117944"/>
                  </a:lnTo>
                  <a:lnTo>
                    <a:pt x="561924" y="117792"/>
                  </a:lnTo>
                  <a:lnTo>
                    <a:pt x="533171" y="84277"/>
                  </a:lnTo>
                  <a:lnTo>
                    <a:pt x="499668" y="55537"/>
                  </a:lnTo>
                  <a:lnTo>
                    <a:pt x="462000" y="32131"/>
                  </a:lnTo>
                  <a:lnTo>
                    <a:pt x="420776" y="14681"/>
                  </a:lnTo>
                  <a:lnTo>
                    <a:pt x="376580" y="3771"/>
                  </a:lnTo>
                  <a:lnTo>
                    <a:pt x="330022" y="0"/>
                  </a:lnTo>
                  <a:lnTo>
                    <a:pt x="233540" y="0"/>
                  </a:lnTo>
                  <a:lnTo>
                    <a:pt x="191147" y="8585"/>
                  </a:lnTo>
                  <a:lnTo>
                    <a:pt x="156502" y="31965"/>
                  </a:lnTo>
                  <a:lnTo>
                    <a:pt x="133121" y="66611"/>
                  </a:lnTo>
                  <a:lnTo>
                    <a:pt x="124548" y="109004"/>
                  </a:lnTo>
                  <a:lnTo>
                    <a:pt x="124548" y="468693"/>
                  </a:lnTo>
                  <a:lnTo>
                    <a:pt x="109016" y="468693"/>
                  </a:lnTo>
                  <a:lnTo>
                    <a:pt x="66624" y="477278"/>
                  </a:lnTo>
                  <a:lnTo>
                    <a:pt x="31965" y="500646"/>
                  </a:lnTo>
                  <a:lnTo>
                    <a:pt x="8585" y="535305"/>
                  </a:lnTo>
                  <a:lnTo>
                    <a:pt x="0" y="577697"/>
                  </a:lnTo>
                  <a:lnTo>
                    <a:pt x="0" y="633704"/>
                  </a:lnTo>
                  <a:lnTo>
                    <a:pt x="8585" y="676097"/>
                  </a:lnTo>
                  <a:lnTo>
                    <a:pt x="31965" y="710755"/>
                  </a:lnTo>
                  <a:lnTo>
                    <a:pt x="66624" y="734136"/>
                  </a:lnTo>
                  <a:lnTo>
                    <a:pt x="109016" y="742721"/>
                  </a:lnTo>
                  <a:lnTo>
                    <a:pt x="632980" y="742721"/>
                  </a:lnTo>
                  <a:lnTo>
                    <a:pt x="675360" y="734136"/>
                  </a:lnTo>
                  <a:lnTo>
                    <a:pt x="710018" y="710755"/>
                  </a:lnTo>
                  <a:lnTo>
                    <a:pt x="733399" y="676097"/>
                  </a:lnTo>
                  <a:lnTo>
                    <a:pt x="741984" y="633704"/>
                  </a:lnTo>
                  <a:lnTo>
                    <a:pt x="741984" y="57769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73241" y="6004729"/>
              <a:ext cx="222992" cy="23992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653173" y="5817393"/>
              <a:ext cx="571500" cy="759460"/>
            </a:xfrm>
            <a:custGeom>
              <a:avLst/>
              <a:gdLst/>
              <a:ahLst/>
              <a:cxnLst/>
              <a:rect l="l" t="t" r="r" b="b"/>
              <a:pathLst>
                <a:path w="571500" h="759459">
                  <a:moveTo>
                    <a:pt x="359054" y="474522"/>
                  </a:moveTo>
                  <a:lnTo>
                    <a:pt x="358863" y="472059"/>
                  </a:lnTo>
                  <a:lnTo>
                    <a:pt x="271272" y="194449"/>
                  </a:lnTo>
                  <a:lnTo>
                    <a:pt x="273570" y="191858"/>
                  </a:lnTo>
                  <a:lnTo>
                    <a:pt x="278320" y="183705"/>
                  </a:lnTo>
                  <a:lnTo>
                    <a:pt x="281432" y="174637"/>
                  </a:lnTo>
                  <a:lnTo>
                    <a:pt x="282752" y="165138"/>
                  </a:lnTo>
                  <a:lnTo>
                    <a:pt x="282232" y="156184"/>
                  </a:lnTo>
                  <a:lnTo>
                    <a:pt x="282194" y="155727"/>
                  </a:lnTo>
                  <a:lnTo>
                    <a:pt x="279819" y="146621"/>
                  </a:lnTo>
                  <a:lnTo>
                    <a:pt x="275628" y="138036"/>
                  </a:lnTo>
                  <a:lnTo>
                    <a:pt x="259384" y="111607"/>
                  </a:lnTo>
                  <a:lnTo>
                    <a:pt x="259384" y="162687"/>
                  </a:lnTo>
                  <a:lnTo>
                    <a:pt x="256362" y="175323"/>
                  </a:lnTo>
                  <a:lnTo>
                    <a:pt x="252526" y="180670"/>
                  </a:lnTo>
                  <a:lnTo>
                    <a:pt x="126060" y="258381"/>
                  </a:lnTo>
                  <a:lnTo>
                    <a:pt x="119557" y="259372"/>
                  </a:lnTo>
                  <a:lnTo>
                    <a:pt x="106921" y="256374"/>
                  </a:lnTo>
                  <a:lnTo>
                    <a:pt x="101600" y="252526"/>
                  </a:lnTo>
                  <a:lnTo>
                    <a:pt x="27254" y="131559"/>
                  </a:lnTo>
                  <a:lnTo>
                    <a:pt x="23939" y="122529"/>
                  </a:lnTo>
                  <a:lnTo>
                    <a:pt x="24333" y="113245"/>
                  </a:lnTo>
                  <a:lnTo>
                    <a:pt x="28181" y="104787"/>
                  </a:lnTo>
                  <a:lnTo>
                    <a:pt x="35204" y="98234"/>
                  </a:lnTo>
                  <a:lnTo>
                    <a:pt x="154635" y="24828"/>
                  </a:lnTo>
                  <a:lnTo>
                    <a:pt x="159016" y="23685"/>
                  </a:lnTo>
                  <a:lnTo>
                    <a:pt x="171488" y="23685"/>
                  </a:lnTo>
                  <a:lnTo>
                    <a:pt x="179451" y="27787"/>
                  </a:lnTo>
                  <a:lnTo>
                    <a:pt x="258368" y="156184"/>
                  </a:lnTo>
                  <a:lnTo>
                    <a:pt x="259384" y="162687"/>
                  </a:lnTo>
                  <a:lnTo>
                    <a:pt x="259384" y="111607"/>
                  </a:lnTo>
                  <a:lnTo>
                    <a:pt x="205359" y="23685"/>
                  </a:lnTo>
                  <a:lnTo>
                    <a:pt x="204660" y="22542"/>
                  </a:lnTo>
                  <a:lnTo>
                    <a:pt x="191541" y="8483"/>
                  </a:lnTo>
                  <a:lnTo>
                    <a:pt x="174625" y="800"/>
                  </a:lnTo>
                  <a:lnTo>
                    <a:pt x="156070" y="0"/>
                  </a:lnTo>
                  <a:lnTo>
                    <a:pt x="138023" y="6616"/>
                  </a:lnTo>
                  <a:lnTo>
                    <a:pt x="22517" y="77584"/>
                  </a:lnTo>
                  <a:lnTo>
                    <a:pt x="8470" y="90703"/>
                  </a:lnTo>
                  <a:lnTo>
                    <a:pt x="787" y="107619"/>
                  </a:lnTo>
                  <a:lnTo>
                    <a:pt x="0" y="126187"/>
                  </a:lnTo>
                  <a:lnTo>
                    <a:pt x="6616" y="144246"/>
                  </a:lnTo>
                  <a:lnTo>
                    <a:pt x="77584" y="259727"/>
                  </a:lnTo>
                  <a:lnTo>
                    <a:pt x="111404" y="282346"/>
                  </a:lnTo>
                  <a:lnTo>
                    <a:pt x="115227" y="282803"/>
                  </a:lnTo>
                  <a:lnTo>
                    <a:pt x="119024" y="282803"/>
                  </a:lnTo>
                  <a:lnTo>
                    <a:pt x="120205" y="282727"/>
                  </a:lnTo>
                  <a:lnTo>
                    <a:pt x="197332" y="527037"/>
                  </a:lnTo>
                  <a:lnTo>
                    <a:pt x="202095" y="530326"/>
                  </a:lnTo>
                  <a:lnTo>
                    <a:pt x="207251" y="530326"/>
                  </a:lnTo>
                  <a:lnTo>
                    <a:pt x="209677" y="530148"/>
                  </a:lnTo>
                  <a:lnTo>
                    <a:pt x="217271" y="527748"/>
                  </a:lnTo>
                  <a:lnTo>
                    <a:pt x="220802" y="520954"/>
                  </a:lnTo>
                  <a:lnTo>
                    <a:pt x="143484" y="276034"/>
                  </a:lnTo>
                  <a:lnTo>
                    <a:pt x="144221" y="275640"/>
                  </a:lnTo>
                  <a:lnTo>
                    <a:pt x="170700" y="259372"/>
                  </a:lnTo>
                  <a:lnTo>
                    <a:pt x="250825" y="210134"/>
                  </a:lnTo>
                  <a:lnTo>
                    <a:pt x="335165" y="477481"/>
                  </a:lnTo>
                  <a:lnTo>
                    <a:pt x="336461" y="482777"/>
                  </a:lnTo>
                  <a:lnTo>
                    <a:pt x="341236" y="486676"/>
                  </a:lnTo>
                  <a:lnTo>
                    <a:pt x="346938" y="486676"/>
                  </a:lnTo>
                  <a:lnTo>
                    <a:pt x="353631" y="486676"/>
                  </a:lnTo>
                  <a:lnTo>
                    <a:pt x="359054" y="481215"/>
                  </a:lnTo>
                  <a:lnTo>
                    <a:pt x="359054" y="474522"/>
                  </a:lnTo>
                  <a:close/>
                </a:path>
                <a:path w="571500" h="759459">
                  <a:moveTo>
                    <a:pt x="571449" y="604735"/>
                  </a:moveTo>
                  <a:lnTo>
                    <a:pt x="565213" y="561289"/>
                  </a:lnTo>
                  <a:lnTo>
                    <a:pt x="551065" y="516001"/>
                  </a:lnTo>
                  <a:lnTo>
                    <a:pt x="546709" y="502081"/>
                  </a:lnTo>
                  <a:lnTo>
                    <a:pt x="546709" y="613117"/>
                  </a:lnTo>
                  <a:lnTo>
                    <a:pt x="534289" y="654634"/>
                  </a:lnTo>
                  <a:lnTo>
                    <a:pt x="507225" y="688492"/>
                  </a:lnTo>
                  <a:lnTo>
                    <a:pt x="467944" y="710082"/>
                  </a:lnTo>
                  <a:lnTo>
                    <a:pt x="404253" y="729983"/>
                  </a:lnTo>
                  <a:lnTo>
                    <a:pt x="360527" y="734656"/>
                  </a:lnTo>
                  <a:lnTo>
                    <a:pt x="338912" y="730504"/>
                  </a:lnTo>
                  <a:lnTo>
                    <a:pt x="299453" y="709841"/>
                  </a:lnTo>
                  <a:lnTo>
                    <a:pt x="271373" y="676300"/>
                  </a:lnTo>
                  <a:lnTo>
                    <a:pt x="246265" y="603288"/>
                  </a:lnTo>
                  <a:lnTo>
                    <a:pt x="525678" y="516001"/>
                  </a:lnTo>
                  <a:lnTo>
                    <a:pt x="542099" y="568515"/>
                  </a:lnTo>
                  <a:lnTo>
                    <a:pt x="546709" y="613117"/>
                  </a:lnTo>
                  <a:lnTo>
                    <a:pt x="546709" y="502081"/>
                  </a:lnTo>
                  <a:lnTo>
                    <a:pt x="543191" y="490829"/>
                  </a:lnTo>
                  <a:lnTo>
                    <a:pt x="536384" y="487235"/>
                  </a:lnTo>
                  <a:lnTo>
                    <a:pt x="221107" y="585774"/>
                  </a:lnTo>
                  <a:lnTo>
                    <a:pt x="217551" y="592569"/>
                  </a:lnTo>
                  <a:lnTo>
                    <a:pt x="239572" y="663054"/>
                  </a:lnTo>
                  <a:lnTo>
                    <a:pt x="265049" y="709841"/>
                  </a:lnTo>
                  <a:lnTo>
                    <a:pt x="306946" y="743534"/>
                  </a:lnTo>
                  <a:lnTo>
                    <a:pt x="354279" y="758367"/>
                  </a:lnTo>
                  <a:lnTo>
                    <a:pt x="370649" y="759358"/>
                  </a:lnTo>
                  <a:lnTo>
                    <a:pt x="380923" y="758977"/>
                  </a:lnTo>
                  <a:lnTo>
                    <a:pt x="391172" y="757796"/>
                  </a:lnTo>
                  <a:lnTo>
                    <a:pt x="401370" y="755840"/>
                  </a:lnTo>
                  <a:lnTo>
                    <a:pt x="411467" y="753097"/>
                  </a:lnTo>
                  <a:lnTo>
                    <a:pt x="470509" y="734656"/>
                  </a:lnTo>
                  <a:lnTo>
                    <a:pt x="475170" y="733209"/>
                  </a:lnTo>
                  <a:lnTo>
                    <a:pt x="514426" y="713600"/>
                  </a:lnTo>
                  <a:lnTo>
                    <a:pt x="544563" y="683742"/>
                  </a:lnTo>
                  <a:lnTo>
                    <a:pt x="564070" y="646506"/>
                  </a:lnTo>
                  <a:lnTo>
                    <a:pt x="571449" y="60473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" name="Grupo 289">
            <a:extLst>
              <a:ext uri="{FF2B5EF4-FFF2-40B4-BE49-F238E27FC236}">
                <a16:creationId xmlns:a16="http://schemas.microsoft.com/office/drawing/2014/main" id="{B7615A40-84B0-F516-E31E-7C9D7EDA5B1D}"/>
              </a:ext>
            </a:extLst>
          </p:cNvPr>
          <p:cNvGrpSpPr/>
          <p:nvPr/>
        </p:nvGrpSpPr>
        <p:grpSpPr>
          <a:xfrm>
            <a:off x="11902430" y="2833578"/>
            <a:ext cx="1186180" cy="953769"/>
            <a:chOff x="11902430" y="2833578"/>
            <a:chExt cx="1186180" cy="953769"/>
          </a:xfrm>
        </p:grpSpPr>
        <p:sp>
          <p:nvSpPr>
            <p:cNvPr id="19" name="object 19"/>
            <p:cNvSpPr/>
            <p:nvPr/>
          </p:nvSpPr>
          <p:spPr>
            <a:xfrm>
              <a:off x="12630087" y="2943694"/>
              <a:ext cx="311785" cy="583565"/>
            </a:xfrm>
            <a:custGeom>
              <a:avLst/>
              <a:gdLst/>
              <a:ahLst/>
              <a:cxnLst/>
              <a:rect l="l" t="t" r="r" b="b"/>
              <a:pathLst>
                <a:path w="311784" h="583564">
                  <a:moveTo>
                    <a:pt x="9748" y="0"/>
                  </a:moveTo>
                  <a:lnTo>
                    <a:pt x="3193" y="3968"/>
                  </a:lnTo>
                  <a:lnTo>
                    <a:pt x="0" y="16973"/>
                  </a:lnTo>
                  <a:lnTo>
                    <a:pt x="3978" y="23528"/>
                  </a:lnTo>
                  <a:lnTo>
                    <a:pt x="10481" y="25119"/>
                  </a:lnTo>
                  <a:lnTo>
                    <a:pt x="57844" y="40168"/>
                  </a:lnTo>
                  <a:lnTo>
                    <a:pt x="101869" y="61016"/>
                  </a:lnTo>
                  <a:lnTo>
                    <a:pt x="142168" y="87171"/>
                  </a:lnTo>
                  <a:lnTo>
                    <a:pt x="178353" y="118139"/>
                  </a:lnTo>
                  <a:lnTo>
                    <a:pt x="210035" y="153425"/>
                  </a:lnTo>
                  <a:lnTo>
                    <a:pt x="236827" y="192537"/>
                  </a:lnTo>
                  <a:lnTo>
                    <a:pt x="258340" y="234980"/>
                  </a:lnTo>
                  <a:lnTo>
                    <a:pt x="274188" y="280261"/>
                  </a:lnTo>
                  <a:lnTo>
                    <a:pt x="283981" y="327885"/>
                  </a:lnTo>
                  <a:lnTo>
                    <a:pt x="287331" y="377360"/>
                  </a:lnTo>
                  <a:lnTo>
                    <a:pt x="287331" y="578076"/>
                  </a:lnTo>
                  <a:lnTo>
                    <a:pt x="292755" y="583500"/>
                  </a:lnTo>
                  <a:lnTo>
                    <a:pt x="299446" y="583500"/>
                  </a:lnTo>
                  <a:lnTo>
                    <a:pt x="306137" y="583500"/>
                  </a:lnTo>
                  <a:lnTo>
                    <a:pt x="311561" y="578076"/>
                  </a:lnTo>
                  <a:lnTo>
                    <a:pt x="311561" y="377360"/>
                  </a:lnTo>
                  <a:lnTo>
                    <a:pt x="308602" y="329303"/>
                  </a:lnTo>
                  <a:lnTo>
                    <a:pt x="299932" y="282839"/>
                  </a:lnTo>
                  <a:lnTo>
                    <a:pt x="285862" y="238362"/>
                  </a:lnTo>
                  <a:lnTo>
                    <a:pt x="266704" y="196269"/>
                  </a:lnTo>
                  <a:lnTo>
                    <a:pt x="242769" y="156955"/>
                  </a:lnTo>
                  <a:lnTo>
                    <a:pt x="214367" y="120816"/>
                  </a:lnTo>
                  <a:lnTo>
                    <a:pt x="181809" y="88246"/>
                  </a:lnTo>
                  <a:lnTo>
                    <a:pt x="145408" y="59643"/>
                  </a:lnTo>
                  <a:lnTo>
                    <a:pt x="105474" y="35400"/>
                  </a:lnTo>
                  <a:lnTo>
                    <a:pt x="62317" y="15914"/>
                  </a:lnTo>
                  <a:lnTo>
                    <a:pt x="16250" y="1581"/>
                  </a:lnTo>
                  <a:lnTo>
                    <a:pt x="974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20" name="object 20"/>
            <p:cNvGrpSpPr/>
            <p:nvPr/>
          </p:nvGrpSpPr>
          <p:grpSpPr>
            <a:xfrm>
              <a:off x="11902430" y="2833578"/>
              <a:ext cx="1186180" cy="953769"/>
              <a:chOff x="11902430" y="2833578"/>
              <a:chExt cx="1186180" cy="953769"/>
            </a:xfrm>
          </p:grpSpPr>
          <p:sp>
            <p:nvSpPr>
              <p:cNvPr id="21" name="object 21"/>
              <p:cNvSpPr/>
              <p:nvPr/>
            </p:nvSpPr>
            <p:spPr>
              <a:xfrm>
                <a:off x="12048655" y="2833579"/>
                <a:ext cx="607060" cy="694055"/>
              </a:xfrm>
              <a:custGeom>
                <a:avLst/>
                <a:gdLst/>
                <a:ahLst/>
                <a:cxnLst/>
                <a:rect l="l" t="t" r="r" b="b"/>
                <a:pathLst>
                  <a:path w="607059" h="694054">
                    <a:moveTo>
                      <a:pt x="606907" y="78320"/>
                    </a:moveTo>
                    <a:lnTo>
                      <a:pt x="600748" y="47866"/>
                    </a:lnTo>
                    <a:lnTo>
                      <a:pt x="583946" y="22974"/>
                    </a:lnTo>
                    <a:lnTo>
                      <a:pt x="559054" y="6172"/>
                    </a:lnTo>
                    <a:lnTo>
                      <a:pt x="528599" y="0"/>
                    </a:lnTo>
                    <a:lnTo>
                      <a:pt x="364401" y="0"/>
                    </a:lnTo>
                    <a:lnTo>
                      <a:pt x="333946" y="6172"/>
                    </a:lnTo>
                    <a:lnTo>
                      <a:pt x="309054" y="22974"/>
                    </a:lnTo>
                    <a:lnTo>
                      <a:pt x="292252" y="47866"/>
                    </a:lnTo>
                    <a:lnTo>
                      <a:pt x="286092" y="78320"/>
                    </a:lnTo>
                    <a:lnTo>
                      <a:pt x="286092" y="114579"/>
                    </a:lnTo>
                    <a:lnTo>
                      <a:pt x="249250" y="126047"/>
                    </a:lnTo>
                    <a:lnTo>
                      <a:pt x="206095" y="145529"/>
                    </a:lnTo>
                    <a:lnTo>
                      <a:pt x="166154" y="169773"/>
                    </a:lnTo>
                    <a:lnTo>
                      <a:pt x="129755" y="198386"/>
                    </a:lnTo>
                    <a:lnTo>
                      <a:pt x="97205" y="230962"/>
                    </a:lnTo>
                    <a:lnTo>
                      <a:pt x="68795" y="267093"/>
                    </a:lnTo>
                    <a:lnTo>
                      <a:pt x="44869" y="306412"/>
                    </a:lnTo>
                    <a:lnTo>
                      <a:pt x="25704" y="348500"/>
                    </a:lnTo>
                    <a:lnTo>
                      <a:pt x="11633" y="392976"/>
                    </a:lnTo>
                    <a:lnTo>
                      <a:pt x="2959" y="439432"/>
                    </a:lnTo>
                    <a:lnTo>
                      <a:pt x="0" y="487476"/>
                    </a:lnTo>
                    <a:lnTo>
                      <a:pt x="0" y="688200"/>
                    </a:lnTo>
                    <a:lnTo>
                      <a:pt x="5435" y="693623"/>
                    </a:lnTo>
                    <a:lnTo>
                      <a:pt x="12115" y="693623"/>
                    </a:lnTo>
                    <a:lnTo>
                      <a:pt x="18808" y="693623"/>
                    </a:lnTo>
                    <a:lnTo>
                      <a:pt x="24231" y="688200"/>
                    </a:lnTo>
                    <a:lnTo>
                      <a:pt x="24231" y="487476"/>
                    </a:lnTo>
                    <a:lnTo>
                      <a:pt x="27584" y="438010"/>
                    </a:lnTo>
                    <a:lnTo>
                      <a:pt x="37376" y="390398"/>
                    </a:lnTo>
                    <a:lnTo>
                      <a:pt x="53225" y="345109"/>
                    </a:lnTo>
                    <a:lnTo>
                      <a:pt x="74739" y="302679"/>
                    </a:lnTo>
                    <a:lnTo>
                      <a:pt x="101536" y="263563"/>
                    </a:lnTo>
                    <a:lnTo>
                      <a:pt x="133223" y="228269"/>
                    </a:lnTo>
                    <a:lnTo>
                      <a:pt x="169405" y="197307"/>
                    </a:lnTo>
                    <a:lnTo>
                      <a:pt x="209702" y="171145"/>
                    </a:lnTo>
                    <a:lnTo>
                      <a:pt x="253733" y="150291"/>
                    </a:lnTo>
                    <a:lnTo>
                      <a:pt x="286092" y="140017"/>
                    </a:lnTo>
                    <a:lnTo>
                      <a:pt x="286092" y="286778"/>
                    </a:lnTo>
                    <a:lnTo>
                      <a:pt x="291503" y="292201"/>
                    </a:lnTo>
                    <a:lnTo>
                      <a:pt x="304888" y="292201"/>
                    </a:lnTo>
                    <a:lnTo>
                      <a:pt x="310311" y="286778"/>
                    </a:lnTo>
                    <a:lnTo>
                      <a:pt x="310311" y="129171"/>
                    </a:lnTo>
                    <a:lnTo>
                      <a:pt x="311569" y="127088"/>
                    </a:lnTo>
                    <a:lnTo>
                      <a:pt x="310311" y="121983"/>
                    </a:lnTo>
                    <a:lnTo>
                      <a:pt x="310311" y="78320"/>
                    </a:lnTo>
                    <a:lnTo>
                      <a:pt x="314566" y="57289"/>
                    </a:lnTo>
                    <a:lnTo>
                      <a:pt x="326174" y="40093"/>
                    </a:lnTo>
                    <a:lnTo>
                      <a:pt x="343369" y="28486"/>
                    </a:lnTo>
                    <a:lnTo>
                      <a:pt x="364401" y="24231"/>
                    </a:lnTo>
                    <a:lnTo>
                      <a:pt x="528599" y="24231"/>
                    </a:lnTo>
                    <a:lnTo>
                      <a:pt x="549630" y="28486"/>
                    </a:lnTo>
                    <a:lnTo>
                      <a:pt x="566826" y="40093"/>
                    </a:lnTo>
                    <a:lnTo>
                      <a:pt x="578434" y="57289"/>
                    </a:lnTo>
                    <a:lnTo>
                      <a:pt x="582688" y="78320"/>
                    </a:lnTo>
                    <a:lnTo>
                      <a:pt x="582688" y="286778"/>
                    </a:lnTo>
                    <a:lnTo>
                      <a:pt x="588098" y="292201"/>
                    </a:lnTo>
                    <a:lnTo>
                      <a:pt x="594791" y="292201"/>
                    </a:lnTo>
                    <a:lnTo>
                      <a:pt x="601484" y="292201"/>
                    </a:lnTo>
                    <a:lnTo>
                      <a:pt x="606907" y="286778"/>
                    </a:lnTo>
                    <a:lnTo>
                      <a:pt x="606907" y="7832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2" name="object 22"/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2397600" y="3242182"/>
                <a:ext cx="192744" cy="195453"/>
              </a:xfrm>
              <a:prstGeom prst="rect">
                <a:avLst/>
              </a:prstGeom>
            </p:spPr>
          </p:pic>
          <p:sp>
            <p:nvSpPr>
              <p:cNvPr id="23" name="object 23"/>
              <p:cNvSpPr/>
              <p:nvPr/>
            </p:nvSpPr>
            <p:spPr>
              <a:xfrm>
                <a:off x="11902430" y="3521347"/>
                <a:ext cx="1186180" cy="266065"/>
              </a:xfrm>
              <a:custGeom>
                <a:avLst/>
                <a:gdLst/>
                <a:ahLst/>
                <a:cxnLst/>
                <a:rect l="l" t="t" r="r" b="b"/>
                <a:pathLst>
                  <a:path w="1186180" h="266064">
                    <a:moveTo>
                      <a:pt x="127330" y="0"/>
                    </a:moveTo>
                    <a:lnTo>
                      <a:pt x="122325" y="0"/>
                    </a:lnTo>
                    <a:lnTo>
                      <a:pt x="79083" y="7875"/>
                    </a:lnTo>
                    <a:lnTo>
                      <a:pt x="42257" y="29627"/>
                    </a:lnTo>
                    <a:lnTo>
                      <a:pt x="15141" y="62444"/>
                    </a:lnTo>
                    <a:lnTo>
                      <a:pt x="1030" y="103515"/>
                    </a:lnTo>
                    <a:lnTo>
                      <a:pt x="0" y="126501"/>
                    </a:lnTo>
                    <a:lnTo>
                      <a:pt x="3597" y="148990"/>
                    </a:lnTo>
                    <a:lnTo>
                      <a:pt x="24108" y="190350"/>
                    </a:lnTo>
                    <a:lnTo>
                      <a:pt x="61557" y="222607"/>
                    </a:lnTo>
                    <a:lnTo>
                      <a:pt x="109090" y="237971"/>
                    </a:lnTo>
                    <a:lnTo>
                      <a:pt x="157264" y="243235"/>
                    </a:lnTo>
                    <a:lnTo>
                      <a:pt x="205497" y="247944"/>
                    </a:lnTo>
                    <a:lnTo>
                      <a:pt x="253783" y="252099"/>
                    </a:lnTo>
                    <a:lnTo>
                      <a:pt x="302115" y="255699"/>
                    </a:lnTo>
                    <a:lnTo>
                      <a:pt x="350487" y="258746"/>
                    </a:lnTo>
                    <a:lnTo>
                      <a:pt x="398894" y="261238"/>
                    </a:lnTo>
                    <a:lnTo>
                      <a:pt x="447328" y="263176"/>
                    </a:lnTo>
                    <a:lnTo>
                      <a:pt x="495785" y="264560"/>
                    </a:lnTo>
                    <a:lnTo>
                      <a:pt x="544258" y="265390"/>
                    </a:lnTo>
                    <a:lnTo>
                      <a:pt x="592740" y="265667"/>
                    </a:lnTo>
                    <a:lnTo>
                      <a:pt x="641211" y="265390"/>
                    </a:lnTo>
                    <a:lnTo>
                      <a:pt x="689678" y="264559"/>
                    </a:lnTo>
                    <a:lnTo>
                      <a:pt x="738135" y="263174"/>
                    </a:lnTo>
                    <a:lnTo>
                      <a:pt x="786572" y="261235"/>
                    </a:lnTo>
                    <a:lnTo>
                      <a:pt x="834984" y="258742"/>
                    </a:lnTo>
                    <a:lnTo>
                      <a:pt x="883362" y="255695"/>
                    </a:lnTo>
                    <a:lnTo>
                      <a:pt x="931698" y="252094"/>
                    </a:lnTo>
                    <a:lnTo>
                      <a:pt x="979985" y="247940"/>
                    </a:lnTo>
                    <a:lnTo>
                      <a:pt x="1028215" y="243233"/>
                    </a:lnTo>
                    <a:lnTo>
                      <a:pt x="1076380" y="237971"/>
                    </a:lnTo>
                    <a:lnTo>
                      <a:pt x="1119753" y="224978"/>
                    </a:lnTo>
                    <a:lnTo>
                      <a:pt x="1154409" y="198847"/>
                    </a:lnTo>
                    <a:lnTo>
                      <a:pt x="1177379" y="162781"/>
                    </a:lnTo>
                    <a:lnTo>
                      <a:pt x="1185696" y="119985"/>
                    </a:lnTo>
                    <a:lnTo>
                      <a:pt x="1185696" y="114729"/>
                    </a:lnTo>
                    <a:lnTo>
                      <a:pt x="1168495" y="59349"/>
                    </a:lnTo>
                    <a:lnTo>
                      <a:pt x="1137693" y="25285"/>
                    </a:lnTo>
                    <a:lnTo>
                      <a:pt x="1096433" y="4656"/>
                    </a:lnTo>
                    <a:lnTo>
                      <a:pt x="1049103" y="785"/>
                    </a:lnTo>
                    <a:lnTo>
                      <a:pt x="995990" y="6498"/>
                    </a:lnTo>
                    <a:lnTo>
                      <a:pt x="942870" y="11502"/>
                    </a:lnTo>
                    <a:lnTo>
                      <a:pt x="889928" y="15783"/>
                    </a:lnTo>
                    <a:lnTo>
                      <a:pt x="830681" y="19727"/>
                    </a:lnTo>
                    <a:lnTo>
                      <a:pt x="825592" y="25465"/>
                    </a:lnTo>
                    <a:lnTo>
                      <a:pt x="826398" y="38815"/>
                    </a:lnTo>
                    <a:lnTo>
                      <a:pt x="831968" y="43862"/>
                    </a:lnTo>
                    <a:lnTo>
                      <a:pt x="891712" y="39941"/>
                    </a:lnTo>
                    <a:lnTo>
                      <a:pt x="944977" y="35633"/>
                    </a:lnTo>
                    <a:lnTo>
                      <a:pt x="998425" y="30597"/>
                    </a:lnTo>
                    <a:lnTo>
                      <a:pt x="1051868" y="24847"/>
                    </a:lnTo>
                    <a:lnTo>
                      <a:pt x="1089877" y="27929"/>
                    </a:lnTo>
                    <a:lnTo>
                      <a:pt x="1147693" y="71691"/>
                    </a:lnTo>
                    <a:lnTo>
                      <a:pt x="1161142" y="111546"/>
                    </a:lnTo>
                    <a:lnTo>
                      <a:pt x="1161477" y="115902"/>
                    </a:lnTo>
                    <a:lnTo>
                      <a:pt x="1161477" y="119985"/>
                    </a:lnTo>
                    <a:lnTo>
                      <a:pt x="1136331" y="182716"/>
                    </a:lnTo>
                    <a:lnTo>
                      <a:pt x="1073616" y="213909"/>
                    </a:lnTo>
                    <a:lnTo>
                      <a:pt x="1023197" y="219401"/>
                    </a:lnTo>
                    <a:lnTo>
                      <a:pt x="972712" y="224282"/>
                    </a:lnTo>
                    <a:lnTo>
                      <a:pt x="922168" y="228553"/>
                    </a:lnTo>
                    <a:lnTo>
                      <a:pt x="871573" y="232214"/>
                    </a:lnTo>
                    <a:lnTo>
                      <a:pt x="820935" y="235265"/>
                    </a:lnTo>
                    <a:lnTo>
                      <a:pt x="770261" y="237705"/>
                    </a:lnTo>
                    <a:lnTo>
                      <a:pt x="719560" y="239536"/>
                    </a:lnTo>
                    <a:lnTo>
                      <a:pt x="668840" y="240756"/>
                    </a:lnTo>
                    <a:lnTo>
                      <a:pt x="618107" y="241366"/>
                    </a:lnTo>
                    <a:lnTo>
                      <a:pt x="567371" y="241366"/>
                    </a:lnTo>
                    <a:lnTo>
                      <a:pt x="516638" y="240756"/>
                    </a:lnTo>
                    <a:lnTo>
                      <a:pt x="465917" y="239536"/>
                    </a:lnTo>
                    <a:lnTo>
                      <a:pt x="415215" y="237705"/>
                    </a:lnTo>
                    <a:lnTo>
                      <a:pt x="364541" y="235265"/>
                    </a:lnTo>
                    <a:lnTo>
                      <a:pt x="313902" y="232214"/>
                    </a:lnTo>
                    <a:lnTo>
                      <a:pt x="263306" y="228553"/>
                    </a:lnTo>
                    <a:lnTo>
                      <a:pt x="212761" y="224282"/>
                    </a:lnTo>
                    <a:lnTo>
                      <a:pt x="162274" y="219401"/>
                    </a:lnTo>
                    <a:lnTo>
                      <a:pt x="111854" y="213909"/>
                    </a:lnTo>
                    <a:lnTo>
                      <a:pt x="73425" y="201635"/>
                    </a:lnTo>
                    <a:lnTo>
                      <a:pt x="43312" y="175586"/>
                    </a:lnTo>
                    <a:lnTo>
                      <a:pt x="24187" y="125148"/>
                    </a:lnTo>
                    <a:lnTo>
                      <a:pt x="24988" y="107054"/>
                    </a:lnTo>
                    <a:lnTo>
                      <a:pt x="36304" y="74188"/>
                    </a:lnTo>
                    <a:lnTo>
                      <a:pt x="58060" y="47927"/>
                    </a:lnTo>
                    <a:lnTo>
                      <a:pt x="87615" y="30521"/>
                    </a:lnTo>
                    <a:lnTo>
                      <a:pt x="122325" y="24219"/>
                    </a:lnTo>
                    <a:lnTo>
                      <a:pt x="126367" y="24219"/>
                    </a:lnTo>
                    <a:lnTo>
                      <a:pt x="130042" y="24428"/>
                    </a:lnTo>
                    <a:lnTo>
                      <a:pt x="185138" y="30429"/>
                    </a:lnTo>
                    <a:lnTo>
                      <a:pt x="236792" y="35348"/>
                    </a:lnTo>
                    <a:lnTo>
                      <a:pt x="288541" y="39601"/>
                    </a:lnTo>
                    <a:lnTo>
                      <a:pt x="340361" y="43188"/>
                    </a:lnTo>
                    <a:lnTo>
                      <a:pt x="392228" y="46107"/>
                    </a:lnTo>
                    <a:lnTo>
                      <a:pt x="444117" y="48358"/>
                    </a:lnTo>
                    <a:lnTo>
                      <a:pt x="496004" y="49939"/>
                    </a:lnTo>
                    <a:lnTo>
                      <a:pt x="547867" y="50850"/>
                    </a:lnTo>
                    <a:lnTo>
                      <a:pt x="599680" y="51089"/>
                    </a:lnTo>
                    <a:lnTo>
                      <a:pt x="651419" y="50655"/>
                    </a:lnTo>
                    <a:lnTo>
                      <a:pt x="709742" y="49370"/>
                    </a:lnTo>
                    <a:lnTo>
                      <a:pt x="715009" y="43799"/>
                    </a:lnTo>
                    <a:lnTo>
                      <a:pt x="714632" y="30417"/>
                    </a:lnTo>
                    <a:lnTo>
                      <a:pt x="708831" y="24795"/>
                    </a:lnTo>
                    <a:lnTo>
                      <a:pt x="702381" y="25339"/>
                    </a:lnTo>
                    <a:lnTo>
                      <a:pt x="651055" y="26440"/>
                    </a:lnTo>
                    <a:lnTo>
                      <a:pt x="599632" y="26872"/>
                    </a:lnTo>
                    <a:lnTo>
                      <a:pt x="548136" y="26634"/>
                    </a:lnTo>
                    <a:lnTo>
                      <a:pt x="496590" y="25730"/>
                    </a:lnTo>
                    <a:lnTo>
                      <a:pt x="445019" y="24158"/>
                    </a:lnTo>
                    <a:lnTo>
                      <a:pt x="393448" y="21922"/>
                    </a:lnTo>
                    <a:lnTo>
                      <a:pt x="341900" y="19021"/>
                    </a:lnTo>
                    <a:lnTo>
                      <a:pt x="290400" y="15456"/>
                    </a:lnTo>
                    <a:lnTo>
                      <a:pt x="238972" y="11230"/>
                    </a:lnTo>
                    <a:lnTo>
                      <a:pt x="187640" y="6343"/>
                    </a:lnTo>
                    <a:lnTo>
                      <a:pt x="131948" y="261"/>
                    </a:lnTo>
                    <a:lnTo>
                      <a:pt x="127330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272" name="Grupo 271">
            <a:extLst>
              <a:ext uri="{FF2B5EF4-FFF2-40B4-BE49-F238E27FC236}">
                <a16:creationId xmlns:a16="http://schemas.microsoft.com/office/drawing/2014/main" id="{E9CFD3D0-D88A-59EA-4CF0-DB2CC5F0D360}"/>
              </a:ext>
            </a:extLst>
          </p:cNvPr>
          <p:cNvGrpSpPr/>
          <p:nvPr/>
        </p:nvGrpSpPr>
        <p:grpSpPr>
          <a:xfrm>
            <a:off x="16848608" y="5950057"/>
            <a:ext cx="1045400" cy="856082"/>
            <a:chOff x="16848608" y="5950057"/>
            <a:chExt cx="1045400" cy="856082"/>
          </a:xfrm>
        </p:grpSpPr>
        <p:sp>
          <p:nvSpPr>
            <p:cNvPr id="24" name="object 24"/>
            <p:cNvSpPr/>
            <p:nvPr/>
          </p:nvSpPr>
          <p:spPr>
            <a:xfrm>
              <a:off x="16899383" y="6287138"/>
              <a:ext cx="364490" cy="497205"/>
            </a:xfrm>
            <a:custGeom>
              <a:avLst/>
              <a:gdLst/>
              <a:ahLst/>
              <a:cxnLst/>
              <a:rect l="l" t="t" r="r" b="b"/>
              <a:pathLst>
                <a:path w="364490" h="497204">
                  <a:moveTo>
                    <a:pt x="114635" y="0"/>
                  </a:moveTo>
                  <a:lnTo>
                    <a:pt x="101263" y="0"/>
                  </a:lnTo>
                  <a:lnTo>
                    <a:pt x="95829" y="5434"/>
                  </a:lnTo>
                  <a:lnTo>
                    <a:pt x="95829" y="104771"/>
                  </a:lnTo>
                  <a:lnTo>
                    <a:pt x="93495" y="128091"/>
                  </a:lnTo>
                  <a:lnTo>
                    <a:pt x="86697" y="149782"/>
                  </a:lnTo>
                  <a:lnTo>
                    <a:pt x="75743" y="169134"/>
                  </a:lnTo>
                  <a:lnTo>
                    <a:pt x="60940" y="185439"/>
                  </a:lnTo>
                  <a:lnTo>
                    <a:pt x="35078" y="213226"/>
                  </a:lnTo>
                  <a:lnTo>
                    <a:pt x="15945" y="245169"/>
                  </a:lnTo>
                  <a:lnTo>
                    <a:pt x="4075" y="280117"/>
                  </a:lnTo>
                  <a:lnTo>
                    <a:pt x="0" y="316922"/>
                  </a:lnTo>
                  <a:lnTo>
                    <a:pt x="6847" y="364658"/>
                  </a:lnTo>
                  <a:lnTo>
                    <a:pt x="26163" y="407587"/>
                  </a:lnTo>
                  <a:lnTo>
                    <a:pt x="56110" y="443982"/>
                  </a:lnTo>
                  <a:lnTo>
                    <a:pt x="94852" y="472117"/>
                  </a:lnTo>
                  <a:lnTo>
                    <a:pt x="140549" y="490264"/>
                  </a:lnTo>
                  <a:lnTo>
                    <a:pt x="191365" y="496696"/>
                  </a:lnTo>
                  <a:lnTo>
                    <a:pt x="244167" y="489796"/>
                  </a:lnTo>
                  <a:lnTo>
                    <a:pt x="291848" y="470021"/>
                  </a:lnTo>
                  <a:lnTo>
                    <a:pt x="332011" y="438762"/>
                  </a:lnTo>
                  <a:lnTo>
                    <a:pt x="362261" y="397411"/>
                  </a:lnTo>
                  <a:lnTo>
                    <a:pt x="364365" y="393443"/>
                  </a:lnTo>
                  <a:lnTo>
                    <a:pt x="364114" y="388637"/>
                  </a:lnTo>
                  <a:lnTo>
                    <a:pt x="359078" y="381192"/>
                  </a:lnTo>
                  <a:lnTo>
                    <a:pt x="354732" y="379182"/>
                  </a:lnTo>
                  <a:lnTo>
                    <a:pt x="350230" y="379663"/>
                  </a:lnTo>
                  <a:lnTo>
                    <a:pt x="342830" y="380044"/>
                  </a:lnTo>
                  <a:lnTo>
                    <a:pt x="293350" y="375262"/>
                  </a:lnTo>
                  <a:lnTo>
                    <a:pt x="256494" y="365036"/>
                  </a:lnTo>
                  <a:lnTo>
                    <a:pt x="217693" y="335896"/>
                  </a:lnTo>
                  <a:lnTo>
                    <a:pt x="203480" y="291404"/>
                  </a:lnTo>
                  <a:lnTo>
                    <a:pt x="204801" y="278512"/>
                  </a:lnTo>
                  <a:lnTo>
                    <a:pt x="208137" y="266163"/>
                  </a:lnTo>
                  <a:lnTo>
                    <a:pt x="213425" y="254526"/>
                  </a:lnTo>
                  <a:lnTo>
                    <a:pt x="233639" y="224334"/>
                  </a:lnTo>
                  <a:lnTo>
                    <a:pt x="243182" y="203311"/>
                  </a:lnTo>
                  <a:lnTo>
                    <a:pt x="249044" y="181226"/>
                  </a:lnTo>
                  <a:lnTo>
                    <a:pt x="251039" y="158602"/>
                  </a:lnTo>
                  <a:lnTo>
                    <a:pt x="251039" y="9109"/>
                  </a:lnTo>
                  <a:lnTo>
                    <a:pt x="245615" y="3685"/>
                  </a:lnTo>
                  <a:lnTo>
                    <a:pt x="232244" y="3685"/>
                  </a:lnTo>
                  <a:lnTo>
                    <a:pt x="226820" y="9109"/>
                  </a:lnTo>
                  <a:lnTo>
                    <a:pt x="226820" y="158602"/>
                  </a:lnTo>
                  <a:lnTo>
                    <a:pt x="225170" y="177161"/>
                  </a:lnTo>
                  <a:lnTo>
                    <a:pt x="220320" y="195317"/>
                  </a:lnTo>
                  <a:lnTo>
                    <a:pt x="212419" y="212646"/>
                  </a:lnTo>
                  <a:lnTo>
                    <a:pt x="192245" y="242766"/>
                  </a:lnTo>
                  <a:lnTo>
                    <a:pt x="185341" y="257943"/>
                  </a:lnTo>
                  <a:lnTo>
                    <a:pt x="180983" y="274038"/>
                  </a:lnTo>
                  <a:lnTo>
                    <a:pt x="179251" y="290828"/>
                  </a:lnTo>
                  <a:lnTo>
                    <a:pt x="183640" y="321945"/>
                  </a:lnTo>
                  <a:lnTo>
                    <a:pt x="219521" y="372321"/>
                  </a:lnTo>
                  <a:lnTo>
                    <a:pt x="272511" y="395309"/>
                  </a:lnTo>
                  <a:lnTo>
                    <a:pt x="313620" y="402927"/>
                  </a:lnTo>
                  <a:lnTo>
                    <a:pt x="329560" y="404134"/>
                  </a:lnTo>
                  <a:lnTo>
                    <a:pt x="302867" y="432787"/>
                  </a:lnTo>
                  <a:lnTo>
                    <a:pt x="269981" y="454283"/>
                  </a:lnTo>
                  <a:lnTo>
                    <a:pt x="232336" y="467790"/>
                  </a:lnTo>
                  <a:lnTo>
                    <a:pt x="191365" y="472477"/>
                  </a:lnTo>
                  <a:lnTo>
                    <a:pt x="146983" y="466911"/>
                  </a:lnTo>
                  <a:lnTo>
                    <a:pt x="107069" y="451207"/>
                  </a:lnTo>
                  <a:lnTo>
                    <a:pt x="73230" y="426862"/>
                  </a:lnTo>
                  <a:lnTo>
                    <a:pt x="47072" y="395370"/>
                  </a:lnTo>
                  <a:lnTo>
                    <a:pt x="30200" y="358225"/>
                  </a:lnTo>
                  <a:lnTo>
                    <a:pt x="24219" y="316922"/>
                  </a:lnTo>
                  <a:lnTo>
                    <a:pt x="27671" y="285073"/>
                  </a:lnTo>
                  <a:lnTo>
                    <a:pt x="37812" y="255123"/>
                  </a:lnTo>
                  <a:lnTo>
                    <a:pt x="54319" y="227764"/>
                  </a:lnTo>
                  <a:lnTo>
                    <a:pt x="76866" y="203690"/>
                  </a:lnTo>
                  <a:lnTo>
                    <a:pt x="95198" y="183563"/>
                  </a:lnTo>
                  <a:lnTo>
                    <a:pt x="108758" y="159790"/>
                  </a:lnTo>
                  <a:lnTo>
                    <a:pt x="117171" y="133238"/>
                  </a:lnTo>
                  <a:lnTo>
                    <a:pt x="120059" y="104771"/>
                  </a:lnTo>
                  <a:lnTo>
                    <a:pt x="120059" y="5434"/>
                  </a:lnTo>
                  <a:lnTo>
                    <a:pt x="11463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848608" y="5950057"/>
              <a:ext cx="466725" cy="252095"/>
            </a:xfrm>
            <a:custGeom>
              <a:avLst/>
              <a:gdLst/>
              <a:ahLst/>
              <a:cxnLst/>
              <a:rect l="l" t="t" r="r" b="b"/>
              <a:pathLst>
                <a:path w="466725" h="252095">
                  <a:moveTo>
                    <a:pt x="466331" y="78435"/>
                  </a:moveTo>
                  <a:lnTo>
                    <a:pt x="465099" y="73291"/>
                  </a:lnTo>
                  <a:lnTo>
                    <a:pt x="465099" y="24218"/>
                  </a:lnTo>
                  <a:lnTo>
                    <a:pt x="465099" y="5422"/>
                  </a:lnTo>
                  <a:lnTo>
                    <a:pt x="459676" y="0"/>
                  </a:lnTo>
                  <a:lnTo>
                    <a:pt x="440880" y="0"/>
                  </a:lnTo>
                  <a:lnTo>
                    <a:pt x="440880" y="24218"/>
                  </a:lnTo>
                  <a:lnTo>
                    <a:pt x="440880" y="65163"/>
                  </a:lnTo>
                  <a:lnTo>
                    <a:pt x="440880" y="90068"/>
                  </a:lnTo>
                  <a:lnTo>
                    <a:pt x="440880" y="111137"/>
                  </a:lnTo>
                  <a:lnTo>
                    <a:pt x="438111" y="129819"/>
                  </a:lnTo>
                  <a:lnTo>
                    <a:pt x="401828" y="170294"/>
                  </a:lnTo>
                  <a:lnTo>
                    <a:pt x="299478" y="214185"/>
                  </a:lnTo>
                  <a:lnTo>
                    <a:pt x="232549" y="227876"/>
                  </a:lnTo>
                  <a:lnTo>
                    <a:pt x="198526" y="224459"/>
                  </a:lnTo>
                  <a:lnTo>
                    <a:pt x="165608" y="214185"/>
                  </a:lnTo>
                  <a:lnTo>
                    <a:pt x="77762" y="176517"/>
                  </a:lnTo>
                  <a:lnTo>
                    <a:pt x="440880" y="90068"/>
                  </a:lnTo>
                  <a:lnTo>
                    <a:pt x="440880" y="65163"/>
                  </a:lnTo>
                  <a:lnTo>
                    <a:pt x="46050" y="159169"/>
                  </a:lnTo>
                  <a:lnTo>
                    <a:pt x="34848" y="146570"/>
                  </a:lnTo>
                  <a:lnTo>
                    <a:pt x="26987" y="129819"/>
                  </a:lnTo>
                  <a:lnTo>
                    <a:pt x="24218" y="111137"/>
                  </a:lnTo>
                  <a:lnTo>
                    <a:pt x="24218" y="24218"/>
                  </a:lnTo>
                  <a:lnTo>
                    <a:pt x="440880" y="24218"/>
                  </a:lnTo>
                  <a:lnTo>
                    <a:pt x="440880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111137"/>
                  </a:lnTo>
                  <a:lnTo>
                    <a:pt x="3810" y="136855"/>
                  </a:lnTo>
                  <a:lnTo>
                    <a:pt x="14630" y="159905"/>
                  </a:lnTo>
                  <a:lnTo>
                    <a:pt x="31559" y="178917"/>
                  </a:lnTo>
                  <a:lnTo>
                    <a:pt x="32092" y="179260"/>
                  </a:lnTo>
                  <a:lnTo>
                    <a:pt x="32448" y="180721"/>
                  </a:lnTo>
                  <a:lnTo>
                    <a:pt x="37426" y="184467"/>
                  </a:lnTo>
                  <a:lnTo>
                    <a:pt x="40576" y="184467"/>
                  </a:lnTo>
                  <a:lnTo>
                    <a:pt x="53721" y="192557"/>
                  </a:lnTo>
                  <a:lnTo>
                    <a:pt x="156070" y="236461"/>
                  </a:lnTo>
                  <a:lnTo>
                    <a:pt x="193649" y="248183"/>
                  </a:lnTo>
                  <a:lnTo>
                    <a:pt x="232549" y="252095"/>
                  </a:lnTo>
                  <a:lnTo>
                    <a:pt x="252095" y="251117"/>
                  </a:lnTo>
                  <a:lnTo>
                    <a:pt x="290499" y="243306"/>
                  </a:lnTo>
                  <a:lnTo>
                    <a:pt x="329044" y="227876"/>
                  </a:lnTo>
                  <a:lnTo>
                    <a:pt x="411365" y="192557"/>
                  </a:lnTo>
                  <a:lnTo>
                    <a:pt x="450469" y="159905"/>
                  </a:lnTo>
                  <a:lnTo>
                    <a:pt x="465099" y="111137"/>
                  </a:lnTo>
                  <a:lnTo>
                    <a:pt x="465099" y="80441"/>
                  </a:lnTo>
                  <a:lnTo>
                    <a:pt x="466331" y="7843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7289488" y="6136849"/>
              <a:ext cx="604520" cy="669290"/>
            </a:xfrm>
            <a:custGeom>
              <a:avLst/>
              <a:gdLst/>
              <a:ahLst/>
              <a:cxnLst/>
              <a:rect l="l" t="t" r="r" b="b"/>
              <a:pathLst>
                <a:path w="604519" h="669290">
                  <a:moveTo>
                    <a:pt x="603999" y="435406"/>
                  </a:moveTo>
                  <a:lnTo>
                    <a:pt x="598576" y="429983"/>
                  </a:lnTo>
                  <a:lnTo>
                    <a:pt x="579780" y="429983"/>
                  </a:lnTo>
                  <a:lnTo>
                    <a:pt x="579780" y="454215"/>
                  </a:lnTo>
                  <a:lnTo>
                    <a:pt x="579780" y="644982"/>
                  </a:lnTo>
                  <a:lnTo>
                    <a:pt x="170154" y="644982"/>
                  </a:lnTo>
                  <a:lnTo>
                    <a:pt x="170154" y="454215"/>
                  </a:lnTo>
                  <a:lnTo>
                    <a:pt x="452640" y="454215"/>
                  </a:lnTo>
                  <a:lnTo>
                    <a:pt x="579780" y="454215"/>
                  </a:lnTo>
                  <a:lnTo>
                    <a:pt x="579780" y="429983"/>
                  </a:lnTo>
                  <a:lnTo>
                    <a:pt x="458076" y="429983"/>
                  </a:lnTo>
                  <a:lnTo>
                    <a:pt x="458076" y="239217"/>
                  </a:lnTo>
                  <a:lnTo>
                    <a:pt x="555193" y="239217"/>
                  </a:lnTo>
                  <a:lnTo>
                    <a:pt x="560628" y="233794"/>
                  </a:lnTo>
                  <a:lnTo>
                    <a:pt x="560628" y="214998"/>
                  </a:lnTo>
                  <a:lnTo>
                    <a:pt x="560628" y="24231"/>
                  </a:lnTo>
                  <a:lnTo>
                    <a:pt x="560628" y="5422"/>
                  </a:lnTo>
                  <a:lnTo>
                    <a:pt x="555193" y="0"/>
                  </a:lnTo>
                  <a:lnTo>
                    <a:pt x="536397" y="0"/>
                  </a:lnTo>
                  <a:lnTo>
                    <a:pt x="536397" y="24231"/>
                  </a:lnTo>
                  <a:lnTo>
                    <a:pt x="536397" y="214998"/>
                  </a:lnTo>
                  <a:lnTo>
                    <a:pt x="452640" y="214998"/>
                  </a:lnTo>
                  <a:lnTo>
                    <a:pt x="433844" y="214998"/>
                  </a:lnTo>
                  <a:lnTo>
                    <a:pt x="433844" y="239217"/>
                  </a:lnTo>
                  <a:lnTo>
                    <a:pt x="433844" y="429983"/>
                  </a:lnTo>
                  <a:lnTo>
                    <a:pt x="151345" y="429983"/>
                  </a:lnTo>
                  <a:lnTo>
                    <a:pt x="24218" y="429983"/>
                  </a:lnTo>
                  <a:lnTo>
                    <a:pt x="24218" y="239217"/>
                  </a:lnTo>
                  <a:lnTo>
                    <a:pt x="107962" y="239217"/>
                  </a:lnTo>
                  <a:lnTo>
                    <a:pt x="433844" y="239217"/>
                  </a:lnTo>
                  <a:lnTo>
                    <a:pt x="433844" y="214998"/>
                  </a:lnTo>
                  <a:lnTo>
                    <a:pt x="126758" y="214998"/>
                  </a:lnTo>
                  <a:lnTo>
                    <a:pt x="126758" y="24231"/>
                  </a:lnTo>
                  <a:lnTo>
                    <a:pt x="536397" y="24231"/>
                  </a:lnTo>
                  <a:lnTo>
                    <a:pt x="536397" y="0"/>
                  </a:lnTo>
                  <a:lnTo>
                    <a:pt x="107962" y="0"/>
                  </a:lnTo>
                  <a:lnTo>
                    <a:pt x="102539" y="5422"/>
                  </a:lnTo>
                  <a:lnTo>
                    <a:pt x="102539" y="214998"/>
                  </a:lnTo>
                  <a:lnTo>
                    <a:pt x="5422" y="214998"/>
                  </a:lnTo>
                  <a:lnTo>
                    <a:pt x="0" y="220421"/>
                  </a:lnTo>
                  <a:lnTo>
                    <a:pt x="0" y="448792"/>
                  </a:lnTo>
                  <a:lnTo>
                    <a:pt x="5422" y="454215"/>
                  </a:lnTo>
                  <a:lnTo>
                    <a:pt x="145923" y="454215"/>
                  </a:lnTo>
                  <a:lnTo>
                    <a:pt x="145923" y="663778"/>
                  </a:lnTo>
                  <a:lnTo>
                    <a:pt x="151345" y="669213"/>
                  </a:lnTo>
                  <a:lnTo>
                    <a:pt x="598576" y="669213"/>
                  </a:lnTo>
                  <a:lnTo>
                    <a:pt x="603999" y="663778"/>
                  </a:lnTo>
                  <a:lnTo>
                    <a:pt x="603999" y="644982"/>
                  </a:lnTo>
                  <a:lnTo>
                    <a:pt x="603999" y="454215"/>
                  </a:lnTo>
                  <a:lnTo>
                    <a:pt x="603999" y="43540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/>
          <p:nvPr/>
        </p:nvSpPr>
        <p:spPr>
          <a:xfrm>
            <a:off x="16856028" y="3425814"/>
            <a:ext cx="768985" cy="440055"/>
          </a:xfrm>
          <a:custGeom>
            <a:avLst/>
            <a:gdLst/>
            <a:ahLst/>
            <a:cxnLst/>
            <a:rect l="l" t="t" r="r" b="b"/>
            <a:pathLst>
              <a:path w="768984" h="440054">
                <a:moveTo>
                  <a:pt x="282138" y="0"/>
                </a:moveTo>
                <a:lnTo>
                  <a:pt x="221982" y="0"/>
                </a:lnTo>
                <a:lnTo>
                  <a:pt x="171144" y="5645"/>
                </a:lnTo>
                <a:lnTo>
                  <a:pt x="124444" y="21721"/>
                </a:lnTo>
                <a:lnTo>
                  <a:pt x="83224" y="46937"/>
                </a:lnTo>
                <a:lnTo>
                  <a:pt x="48827" y="80003"/>
                </a:lnTo>
                <a:lnTo>
                  <a:pt x="22596" y="119626"/>
                </a:lnTo>
                <a:lnTo>
                  <a:pt x="5872" y="164518"/>
                </a:lnTo>
                <a:lnTo>
                  <a:pt x="0" y="213386"/>
                </a:lnTo>
                <a:lnTo>
                  <a:pt x="0" y="434395"/>
                </a:lnTo>
                <a:lnTo>
                  <a:pt x="5413" y="439819"/>
                </a:lnTo>
                <a:lnTo>
                  <a:pt x="763023" y="439819"/>
                </a:lnTo>
                <a:lnTo>
                  <a:pt x="768447" y="434395"/>
                </a:lnTo>
                <a:lnTo>
                  <a:pt x="768447" y="415599"/>
                </a:lnTo>
                <a:lnTo>
                  <a:pt x="24219" y="415599"/>
                </a:lnTo>
                <a:lnTo>
                  <a:pt x="24219" y="213386"/>
                </a:lnTo>
                <a:lnTo>
                  <a:pt x="29451" y="170067"/>
                </a:lnTo>
                <a:lnTo>
                  <a:pt x="44351" y="130273"/>
                </a:lnTo>
                <a:lnTo>
                  <a:pt x="67721" y="95148"/>
                </a:lnTo>
                <a:lnTo>
                  <a:pt x="98366" y="65838"/>
                </a:lnTo>
                <a:lnTo>
                  <a:pt x="135089" y="43485"/>
                </a:lnTo>
                <a:lnTo>
                  <a:pt x="176693" y="29234"/>
                </a:lnTo>
                <a:lnTo>
                  <a:pt x="221982" y="24229"/>
                </a:lnTo>
                <a:lnTo>
                  <a:pt x="290122" y="24229"/>
                </a:lnTo>
                <a:lnTo>
                  <a:pt x="287551" y="12114"/>
                </a:lnTo>
                <a:lnTo>
                  <a:pt x="287551" y="5423"/>
                </a:lnTo>
                <a:lnTo>
                  <a:pt x="282138" y="0"/>
                </a:lnTo>
                <a:close/>
              </a:path>
              <a:path w="768984" h="440054">
                <a:moveTo>
                  <a:pt x="648094" y="24229"/>
                </a:moveTo>
                <a:lnTo>
                  <a:pt x="546454" y="24229"/>
                </a:lnTo>
                <a:lnTo>
                  <a:pt x="591747" y="29234"/>
                </a:lnTo>
                <a:lnTo>
                  <a:pt x="633352" y="43485"/>
                </a:lnTo>
                <a:lnTo>
                  <a:pt x="670075" y="65838"/>
                </a:lnTo>
                <a:lnTo>
                  <a:pt x="700718" y="95148"/>
                </a:lnTo>
                <a:lnTo>
                  <a:pt x="724087" y="130273"/>
                </a:lnTo>
                <a:lnTo>
                  <a:pt x="738986" y="170067"/>
                </a:lnTo>
                <a:lnTo>
                  <a:pt x="744218" y="213386"/>
                </a:lnTo>
                <a:lnTo>
                  <a:pt x="744218" y="415599"/>
                </a:lnTo>
                <a:lnTo>
                  <a:pt x="768447" y="415599"/>
                </a:lnTo>
                <a:lnTo>
                  <a:pt x="768447" y="213386"/>
                </a:lnTo>
                <a:lnTo>
                  <a:pt x="762574" y="164518"/>
                </a:lnTo>
                <a:lnTo>
                  <a:pt x="745849" y="119626"/>
                </a:lnTo>
                <a:lnTo>
                  <a:pt x="719615" y="80003"/>
                </a:lnTo>
                <a:lnTo>
                  <a:pt x="685216" y="46937"/>
                </a:lnTo>
                <a:lnTo>
                  <a:pt x="648094" y="24229"/>
                </a:lnTo>
                <a:close/>
              </a:path>
              <a:path w="768984" h="440054">
                <a:moveTo>
                  <a:pt x="290122" y="24229"/>
                </a:moveTo>
                <a:lnTo>
                  <a:pt x="263981" y="24229"/>
                </a:lnTo>
                <a:lnTo>
                  <a:pt x="276656" y="65217"/>
                </a:lnTo>
                <a:lnTo>
                  <a:pt x="303065" y="98330"/>
                </a:lnTo>
                <a:lnTo>
                  <a:pt x="339991" y="120471"/>
                </a:lnTo>
                <a:lnTo>
                  <a:pt x="384218" y="128540"/>
                </a:lnTo>
                <a:lnTo>
                  <a:pt x="428451" y="120471"/>
                </a:lnTo>
                <a:lnTo>
                  <a:pt x="455389" y="104321"/>
                </a:lnTo>
                <a:lnTo>
                  <a:pt x="384218" y="104321"/>
                </a:lnTo>
                <a:lnTo>
                  <a:pt x="346629" y="97062"/>
                </a:lnTo>
                <a:lnTo>
                  <a:pt x="315898" y="77281"/>
                </a:lnTo>
                <a:lnTo>
                  <a:pt x="295160" y="47968"/>
                </a:lnTo>
                <a:lnTo>
                  <a:pt x="290122" y="24229"/>
                </a:lnTo>
                <a:close/>
              </a:path>
              <a:path w="768984" h="440054">
                <a:moveTo>
                  <a:pt x="546454" y="0"/>
                </a:moveTo>
                <a:lnTo>
                  <a:pt x="486309" y="0"/>
                </a:lnTo>
                <a:lnTo>
                  <a:pt x="480885" y="5423"/>
                </a:lnTo>
                <a:lnTo>
                  <a:pt x="480885" y="12114"/>
                </a:lnTo>
                <a:lnTo>
                  <a:pt x="473277" y="47968"/>
                </a:lnTo>
                <a:lnTo>
                  <a:pt x="452542" y="77281"/>
                </a:lnTo>
                <a:lnTo>
                  <a:pt x="421811" y="97062"/>
                </a:lnTo>
                <a:lnTo>
                  <a:pt x="384218" y="104321"/>
                </a:lnTo>
                <a:lnTo>
                  <a:pt x="455389" y="104321"/>
                </a:lnTo>
                <a:lnTo>
                  <a:pt x="465381" y="98330"/>
                </a:lnTo>
                <a:lnTo>
                  <a:pt x="491791" y="65217"/>
                </a:lnTo>
                <a:lnTo>
                  <a:pt x="504466" y="24229"/>
                </a:lnTo>
                <a:lnTo>
                  <a:pt x="648094" y="24229"/>
                </a:lnTo>
                <a:lnTo>
                  <a:pt x="643994" y="21721"/>
                </a:lnTo>
                <a:lnTo>
                  <a:pt x="597292" y="5645"/>
                </a:lnTo>
                <a:lnTo>
                  <a:pt x="54645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7091905" y="3266226"/>
            <a:ext cx="297180" cy="114935"/>
          </a:xfrm>
          <a:custGeom>
            <a:avLst/>
            <a:gdLst/>
            <a:ahLst/>
            <a:cxnLst/>
            <a:rect l="l" t="t" r="r" b="b"/>
            <a:pathLst>
              <a:path w="297180" h="114935">
                <a:moveTo>
                  <a:pt x="282336" y="0"/>
                </a:moveTo>
                <a:lnTo>
                  <a:pt x="275049" y="2376"/>
                </a:lnTo>
                <a:lnTo>
                  <a:pt x="272012" y="8334"/>
                </a:lnTo>
                <a:lnTo>
                  <a:pt x="248989" y="42389"/>
                </a:lnTo>
                <a:lnTo>
                  <a:pt x="219543" y="68132"/>
                </a:lnTo>
                <a:lnTo>
                  <a:pt x="185407" y="84418"/>
                </a:lnTo>
                <a:lnTo>
                  <a:pt x="148320" y="90101"/>
                </a:lnTo>
                <a:lnTo>
                  <a:pt x="111232" y="84418"/>
                </a:lnTo>
                <a:lnTo>
                  <a:pt x="77097" y="68132"/>
                </a:lnTo>
                <a:lnTo>
                  <a:pt x="47650" y="42389"/>
                </a:lnTo>
                <a:lnTo>
                  <a:pt x="24627" y="8334"/>
                </a:lnTo>
                <a:lnTo>
                  <a:pt x="21601" y="2376"/>
                </a:lnTo>
                <a:lnTo>
                  <a:pt x="14292" y="10"/>
                </a:lnTo>
                <a:lnTo>
                  <a:pt x="2376" y="6062"/>
                </a:lnTo>
                <a:lnTo>
                  <a:pt x="0" y="13350"/>
                </a:lnTo>
                <a:lnTo>
                  <a:pt x="3036" y="19318"/>
                </a:lnTo>
                <a:lnTo>
                  <a:pt x="29892" y="58882"/>
                </a:lnTo>
                <a:lnTo>
                  <a:pt x="64416" y="88793"/>
                </a:lnTo>
                <a:lnTo>
                  <a:pt x="104572" y="107716"/>
                </a:lnTo>
                <a:lnTo>
                  <a:pt x="148320" y="114321"/>
                </a:lnTo>
                <a:lnTo>
                  <a:pt x="192068" y="107716"/>
                </a:lnTo>
                <a:lnTo>
                  <a:pt x="232223" y="88793"/>
                </a:lnTo>
                <a:lnTo>
                  <a:pt x="266747" y="58882"/>
                </a:lnTo>
                <a:lnTo>
                  <a:pt x="293603" y="19318"/>
                </a:lnTo>
                <a:lnTo>
                  <a:pt x="296640" y="13350"/>
                </a:lnTo>
                <a:lnTo>
                  <a:pt x="294263" y="6062"/>
                </a:lnTo>
                <a:lnTo>
                  <a:pt x="28233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036313" y="2726251"/>
            <a:ext cx="911225" cy="629920"/>
          </a:xfrm>
          <a:custGeom>
            <a:avLst/>
            <a:gdLst/>
            <a:ahLst/>
            <a:cxnLst/>
            <a:rect l="l" t="t" r="r" b="b"/>
            <a:pathLst>
              <a:path w="911225" h="629920">
                <a:moveTo>
                  <a:pt x="407873" y="413778"/>
                </a:moveTo>
                <a:lnTo>
                  <a:pt x="403669" y="391490"/>
                </a:lnTo>
                <a:lnTo>
                  <a:pt x="392087" y="372681"/>
                </a:lnTo>
                <a:lnTo>
                  <a:pt x="383654" y="366001"/>
                </a:lnTo>
                <a:lnTo>
                  <a:pt x="383654" y="413778"/>
                </a:lnTo>
                <a:lnTo>
                  <a:pt x="382879" y="421335"/>
                </a:lnTo>
                <a:lnTo>
                  <a:pt x="350761" y="451916"/>
                </a:lnTo>
                <a:lnTo>
                  <a:pt x="342658" y="452678"/>
                </a:lnTo>
                <a:lnTo>
                  <a:pt x="65214" y="452678"/>
                </a:lnTo>
                <a:lnTo>
                  <a:pt x="49593" y="449681"/>
                </a:lnTo>
                <a:lnTo>
                  <a:pt x="49377" y="449681"/>
                </a:lnTo>
                <a:lnTo>
                  <a:pt x="36233" y="441274"/>
                </a:lnTo>
                <a:lnTo>
                  <a:pt x="27444" y="428904"/>
                </a:lnTo>
                <a:lnTo>
                  <a:pt x="24218" y="413778"/>
                </a:lnTo>
                <a:lnTo>
                  <a:pt x="24993" y="406260"/>
                </a:lnTo>
                <a:lnTo>
                  <a:pt x="57137" y="375716"/>
                </a:lnTo>
                <a:lnTo>
                  <a:pt x="65214" y="374954"/>
                </a:lnTo>
                <a:lnTo>
                  <a:pt x="73291" y="374954"/>
                </a:lnTo>
                <a:lnTo>
                  <a:pt x="78701" y="369531"/>
                </a:lnTo>
                <a:lnTo>
                  <a:pt x="84353" y="323989"/>
                </a:lnTo>
                <a:lnTo>
                  <a:pt x="125603" y="261543"/>
                </a:lnTo>
                <a:lnTo>
                  <a:pt x="158546" y="241985"/>
                </a:lnTo>
                <a:lnTo>
                  <a:pt x="163144" y="240131"/>
                </a:lnTo>
                <a:lnTo>
                  <a:pt x="166128" y="235686"/>
                </a:lnTo>
                <a:lnTo>
                  <a:pt x="166141" y="204647"/>
                </a:lnTo>
                <a:lnTo>
                  <a:pt x="241731" y="204647"/>
                </a:lnTo>
                <a:lnTo>
                  <a:pt x="241731" y="235686"/>
                </a:lnTo>
                <a:lnTo>
                  <a:pt x="244716" y="240131"/>
                </a:lnTo>
                <a:lnTo>
                  <a:pt x="282244" y="261543"/>
                </a:lnTo>
                <a:lnTo>
                  <a:pt x="323507" y="323989"/>
                </a:lnTo>
                <a:lnTo>
                  <a:pt x="329133" y="362635"/>
                </a:lnTo>
                <a:lnTo>
                  <a:pt x="329171" y="369531"/>
                </a:lnTo>
                <a:lnTo>
                  <a:pt x="334594" y="374954"/>
                </a:lnTo>
                <a:lnTo>
                  <a:pt x="342658" y="374954"/>
                </a:lnTo>
                <a:lnTo>
                  <a:pt x="358597" y="378002"/>
                </a:lnTo>
                <a:lnTo>
                  <a:pt x="371640" y="386334"/>
                </a:lnTo>
                <a:lnTo>
                  <a:pt x="380428" y="398678"/>
                </a:lnTo>
                <a:lnTo>
                  <a:pt x="383654" y="413778"/>
                </a:lnTo>
                <a:lnTo>
                  <a:pt x="383654" y="366001"/>
                </a:lnTo>
                <a:lnTo>
                  <a:pt x="374675" y="358863"/>
                </a:lnTo>
                <a:lnTo>
                  <a:pt x="352996" y="351523"/>
                </a:lnTo>
                <a:lnTo>
                  <a:pt x="344779" y="310972"/>
                </a:lnTo>
                <a:lnTo>
                  <a:pt x="326771" y="274866"/>
                </a:lnTo>
                <a:lnTo>
                  <a:pt x="300113" y="244906"/>
                </a:lnTo>
                <a:lnTo>
                  <a:pt x="265950" y="222808"/>
                </a:lnTo>
                <a:lnTo>
                  <a:pt x="265950" y="204647"/>
                </a:lnTo>
                <a:lnTo>
                  <a:pt x="265950" y="185839"/>
                </a:lnTo>
                <a:lnTo>
                  <a:pt x="260515" y="180416"/>
                </a:lnTo>
                <a:lnTo>
                  <a:pt x="147332" y="180416"/>
                </a:lnTo>
                <a:lnTo>
                  <a:pt x="141922" y="185839"/>
                </a:lnTo>
                <a:lnTo>
                  <a:pt x="141922" y="222808"/>
                </a:lnTo>
                <a:lnTo>
                  <a:pt x="107746" y="244906"/>
                </a:lnTo>
                <a:lnTo>
                  <a:pt x="81089" y="274866"/>
                </a:lnTo>
                <a:lnTo>
                  <a:pt x="63093" y="310972"/>
                </a:lnTo>
                <a:lnTo>
                  <a:pt x="54876" y="351523"/>
                </a:lnTo>
                <a:lnTo>
                  <a:pt x="45097" y="353796"/>
                </a:lnTo>
                <a:lnTo>
                  <a:pt x="11010" y="378764"/>
                </a:lnTo>
                <a:lnTo>
                  <a:pt x="0" y="413778"/>
                </a:lnTo>
                <a:lnTo>
                  <a:pt x="5067" y="438010"/>
                </a:lnTo>
                <a:lnTo>
                  <a:pt x="5130" y="438327"/>
                </a:lnTo>
                <a:lnTo>
                  <a:pt x="15138" y="452678"/>
                </a:lnTo>
                <a:lnTo>
                  <a:pt x="19304" y="458508"/>
                </a:lnTo>
                <a:lnTo>
                  <a:pt x="39852" y="471932"/>
                </a:lnTo>
                <a:lnTo>
                  <a:pt x="65214" y="476897"/>
                </a:lnTo>
                <a:lnTo>
                  <a:pt x="342658" y="476897"/>
                </a:lnTo>
                <a:lnTo>
                  <a:pt x="388581" y="458508"/>
                </a:lnTo>
                <a:lnTo>
                  <a:pt x="393573" y="452678"/>
                </a:lnTo>
                <a:lnTo>
                  <a:pt x="396849" y="448856"/>
                </a:lnTo>
                <a:lnTo>
                  <a:pt x="402894" y="438010"/>
                </a:lnTo>
                <a:lnTo>
                  <a:pt x="406615" y="426212"/>
                </a:lnTo>
                <a:lnTo>
                  <a:pt x="407873" y="413778"/>
                </a:lnTo>
                <a:close/>
              </a:path>
              <a:path w="911225" h="629920">
                <a:moveTo>
                  <a:pt x="910793" y="280276"/>
                </a:moveTo>
                <a:lnTo>
                  <a:pt x="907021" y="234873"/>
                </a:lnTo>
                <a:lnTo>
                  <a:pt x="896086" y="191782"/>
                </a:lnTo>
                <a:lnTo>
                  <a:pt x="878598" y="151587"/>
                </a:lnTo>
                <a:lnTo>
                  <a:pt x="855154" y="114858"/>
                </a:lnTo>
                <a:lnTo>
                  <a:pt x="826338" y="82181"/>
                </a:lnTo>
                <a:lnTo>
                  <a:pt x="792759" y="54140"/>
                </a:lnTo>
                <a:lnTo>
                  <a:pt x="755027" y="31330"/>
                </a:lnTo>
                <a:lnTo>
                  <a:pt x="713714" y="14312"/>
                </a:lnTo>
                <a:lnTo>
                  <a:pt x="669429" y="3670"/>
                </a:lnTo>
                <a:lnTo>
                  <a:pt x="622769" y="0"/>
                </a:lnTo>
                <a:lnTo>
                  <a:pt x="570407" y="4610"/>
                </a:lnTo>
                <a:lnTo>
                  <a:pt x="520827" y="18021"/>
                </a:lnTo>
                <a:lnTo>
                  <a:pt x="475018" y="39497"/>
                </a:lnTo>
                <a:lnTo>
                  <a:pt x="433959" y="68376"/>
                </a:lnTo>
                <a:lnTo>
                  <a:pt x="398653" y="103962"/>
                </a:lnTo>
                <a:lnTo>
                  <a:pt x="370052" y="145554"/>
                </a:lnTo>
                <a:lnTo>
                  <a:pt x="349173" y="192468"/>
                </a:lnTo>
                <a:lnTo>
                  <a:pt x="347027" y="198805"/>
                </a:lnTo>
                <a:lnTo>
                  <a:pt x="350418" y="205676"/>
                </a:lnTo>
                <a:lnTo>
                  <a:pt x="363093" y="209943"/>
                </a:lnTo>
                <a:lnTo>
                  <a:pt x="369963" y="206565"/>
                </a:lnTo>
                <a:lnTo>
                  <a:pt x="372110" y="200228"/>
                </a:lnTo>
                <a:lnTo>
                  <a:pt x="391223" y="157327"/>
                </a:lnTo>
                <a:lnTo>
                  <a:pt x="417398" y="119291"/>
                </a:lnTo>
                <a:lnTo>
                  <a:pt x="449745" y="86753"/>
                </a:lnTo>
                <a:lnTo>
                  <a:pt x="487362" y="60350"/>
                </a:lnTo>
                <a:lnTo>
                  <a:pt x="529336" y="40690"/>
                </a:lnTo>
                <a:lnTo>
                  <a:pt x="574776" y="28435"/>
                </a:lnTo>
                <a:lnTo>
                  <a:pt x="622769" y="24218"/>
                </a:lnTo>
                <a:lnTo>
                  <a:pt x="670128" y="28346"/>
                </a:lnTo>
                <a:lnTo>
                  <a:pt x="714717" y="40259"/>
                </a:lnTo>
                <a:lnTo>
                  <a:pt x="755815" y="59232"/>
                </a:lnTo>
                <a:lnTo>
                  <a:pt x="792645" y="84518"/>
                </a:lnTo>
                <a:lnTo>
                  <a:pt x="824458" y="115392"/>
                </a:lnTo>
                <a:lnTo>
                  <a:pt x="850506" y="151142"/>
                </a:lnTo>
                <a:lnTo>
                  <a:pt x="870051" y="191020"/>
                </a:lnTo>
                <a:lnTo>
                  <a:pt x="882319" y="234315"/>
                </a:lnTo>
                <a:lnTo>
                  <a:pt x="886574" y="280276"/>
                </a:lnTo>
                <a:lnTo>
                  <a:pt x="882319" y="326237"/>
                </a:lnTo>
                <a:lnTo>
                  <a:pt x="870051" y="369506"/>
                </a:lnTo>
                <a:lnTo>
                  <a:pt x="850506" y="409384"/>
                </a:lnTo>
                <a:lnTo>
                  <a:pt x="824458" y="445109"/>
                </a:lnTo>
                <a:lnTo>
                  <a:pt x="792645" y="475983"/>
                </a:lnTo>
                <a:lnTo>
                  <a:pt x="755815" y="501269"/>
                </a:lnTo>
                <a:lnTo>
                  <a:pt x="714717" y="520217"/>
                </a:lnTo>
                <a:lnTo>
                  <a:pt x="670128" y="532130"/>
                </a:lnTo>
                <a:lnTo>
                  <a:pt x="622769" y="536257"/>
                </a:lnTo>
                <a:lnTo>
                  <a:pt x="605053" y="535686"/>
                </a:lnTo>
                <a:lnTo>
                  <a:pt x="587502" y="533971"/>
                </a:lnTo>
                <a:lnTo>
                  <a:pt x="570153" y="531126"/>
                </a:lnTo>
                <a:lnTo>
                  <a:pt x="553097" y="527151"/>
                </a:lnTo>
                <a:lnTo>
                  <a:pt x="548919" y="526034"/>
                </a:lnTo>
                <a:lnTo>
                  <a:pt x="544449" y="527215"/>
                </a:lnTo>
                <a:lnTo>
                  <a:pt x="483565" y="588111"/>
                </a:lnTo>
                <a:lnTo>
                  <a:pt x="483565" y="500291"/>
                </a:lnTo>
                <a:lnTo>
                  <a:pt x="481482" y="496468"/>
                </a:lnTo>
                <a:lnTo>
                  <a:pt x="469265" y="488467"/>
                </a:lnTo>
                <a:lnTo>
                  <a:pt x="459600" y="481584"/>
                </a:lnTo>
                <a:lnTo>
                  <a:pt x="452043" y="482841"/>
                </a:lnTo>
                <a:lnTo>
                  <a:pt x="444271" y="493725"/>
                </a:lnTo>
                <a:lnTo>
                  <a:pt x="445541" y="501294"/>
                </a:lnTo>
                <a:lnTo>
                  <a:pt x="459346" y="510946"/>
                </a:lnTo>
                <a:lnTo>
                  <a:pt x="459346" y="622249"/>
                </a:lnTo>
                <a:lnTo>
                  <a:pt x="462292" y="626668"/>
                </a:lnTo>
                <a:lnTo>
                  <a:pt x="468325" y="629158"/>
                </a:lnTo>
                <a:lnTo>
                  <a:pt x="469900" y="629462"/>
                </a:lnTo>
                <a:lnTo>
                  <a:pt x="471449" y="629462"/>
                </a:lnTo>
                <a:lnTo>
                  <a:pt x="474599" y="629462"/>
                </a:lnTo>
                <a:lnTo>
                  <a:pt x="477697" y="628230"/>
                </a:lnTo>
                <a:lnTo>
                  <a:pt x="553643" y="552284"/>
                </a:lnTo>
                <a:lnTo>
                  <a:pt x="570636" y="555866"/>
                </a:lnTo>
                <a:lnTo>
                  <a:pt x="587844" y="558419"/>
                </a:lnTo>
                <a:lnTo>
                  <a:pt x="605243" y="559968"/>
                </a:lnTo>
                <a:lnTo>
                  <a:pt x="622769" y="560476"/>
                </a:lnTo>
                <a:lnTo>
                  <a:pt x="669429" y="556806"/>
                </a:lnTo>
                <a:lnTo>
                  <a:pt x="713714" y="546176"/>
                </a:lnTo>
                <a:lnTo>
                  <a:pt x="755027" y="529158"/>
                </a:lnTo>
                <a:lnTo>
                  <a:pt x="792759" y="506349"/>
                </a:lnTo>
                <a:lnTo>
                  <a:pt x="826338" y="478320"/>
                </a:lnTo>
                <a:lnTo>
                  <a:pt x="855154" y="445655"/>
                </a:lnTo>
                <a:lnTo>
                  <a:pt x="878598" y="408940"/>
                </a:lnTo>
                <a:lnTo>
                  <a:pt x="896086" y="368757"/>
                </a:lnTo>
                <a:lnTo>
                  <a:pt x="907021" y="325666"/>
                </a:lnTo>
                <a:lnTo>
                  <a:pt x="910793" y="28027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8" name="Grupo 267">
            <a:extLst>
              <a:ext uri="{FF2B5EF4-FFF2-40B4-BE49-F238E27FC236}">
                <a16:creationId xmlns:a16="http://schemas.microsoft.com/office/drawing/2014/main" id="{1E057651-CB20-495B-5340-E43EC0613872}"/>
              </a:ext>
            </a:extLst>
          </p:cNvPr>
          <p:cNvGrpSpPr/>
          <p:nvPr/>
        </p:nvGrpSpPr>
        <p:grpSpPr>
          <a:xfrm>
            <a:off x="3928224" y="4293102"/>
            <a:ext cx="840740" cy="1050226"/>
            <a:chOff x="3928224" y="4293102"/>
            <a:chExt cx="840740" cy="1050226"/>
          </a:xfrm>
        </p:grpSpPr>
        <p:sp>
          <p:nvSpPr>
            <p:cNvPr id="30" name="object 30"/>
            <p:cNvSpPr/>
            <p:nvPr/>
          </p:nvSpPr>
          <p:spPr>
            <a:xfrm>
              <a:off x="3928224" y="4862633"/>
              <a:ext cx="840740" cy="480695"/>
            </a:xfrm>
            <a:custGeom>
              <a:avLst/>
              <a:gdLst/>
              <a:ahLst/>
              <a:cxnLst/>
              <a:rect l="l" t="t" r="r" b="b"/>
              <a:pathLst>
                <a:path w="840739" h="480695">
                  <a:moveTo>
                    <a:pt x="840651" y="232892"/>
                  </a:moveTo>
                  <a:lnTo>
                    <a:pt x="835710" y="186016"/>
                  </a:lnTo>
                  <a:lnTo>
                    <a:pt x="821575" y="142328"/>
                  </a:lnTo>
                  <a:lnTo>
                    <a:pt x="799198" y="102768"/>
                  </a:lnTo>
                  <a:lnTo>
                    <a:pt x="769581" y="68287"/>
                  </a:lnTo>
                  <a:lnTo>
                    <a:pt x="733704" y="39827"/>
                  </a:lnTo>
                  <a:lnTo>
                    <a:pt x="705726" y="25222"/>
                  </a:lnTo>
                  <a:lnTo>
                    <a:pt x="700354" y="19837"/>
                  </a:lnTo>
                  <a:lnTo>
                    <a:pt x="695426" y="19837"/>
                  </a:lnTo>
                  <a:lnTo>
                    <a:pt x="692543" y="18326"/>
                  </a:lnTo>
                  <a:lnTo>
                    <a:pt x="647077" y="4737"/>
                  </a:lnTo>
                  <a:lnTo>
                    <a:pt x="612241" y="1358"/>
                  </a:lnTo>
                  <a:lnTo>
                    <a:pt x="611035" y="139"/>
                  </a:lnTo>
                  <a:lnTo>
                    <a:pt x="599732" y="139"/>
                  </a:lnTo>
                  <a:lnTo>
                    <a:pt x="598297" y="0"/>
                  </a:lnTo>
                  <a:lnTo>
                    <a:pt x="592239" y="0"/>
                  </a:lnTo>
                  <a:lnTo>
                    <a:pt x="592239" y="24218"/>
                  </a:lnTo>
                  <a:lnTo>
                    <a:pt x="592239" y="237871"/>
                  </a:lnTo>
                  <a:lnTo>
                    <a:pt x="248412" y="237871"/>
                  </a:lnTo>
                  <a:lnTo>
                    <a:pt x="248412" y="24218"/>
                  </a:lnTo>
                  <a:lnTo>
                    <a:pt x="289483" y="24218"/>
                  </a:lnTo>
                  <a:lnTo>
                    <a:pt x="303009" y="69151"/>
                  </a:lnTo>
                  <a:lnTo>
                    <a:pt x="331698" y="105473"/>
                  </a:lnTo>
                  <a:lnTo>
                    <a:pt x="371983" y="129781"/>
                  </a:lnTo>
                  <a:lnTo>
                    <a:pt x="420319" y="138645"/>
                  </a:lnTo>
                  <a:lnTo>
                    <a:pt x="468655" y="129781"/>
                  </a:lnTo>
                  <a:lnTo>
                    <a:pt x="508952" y="105473"/>
                  </a:lnTo>
                  <a:lnTo>
                    <a:pt x="537629" y="69151"/>
                  </a:lnTo>
                  <a:lnTo>
                    <a:pt x="551154" y="24218"/>
                  </a:lnTo>
                  <a:lnTo>
                    <a:pt x="592239" y="24218"/>
                  </a:lnTo>
                  <a:lnTo>
                    <a:pt x="592239" y="0"/>
                  </a:lnTo>
                  <a:lnTo>
                    <a:pt x="532955" y="0"/>
                  </a:lnTo>
                  <a:lnTo>
                    <a:pt x="527532" y="5410"/>
                  </a:lnTo>
                  <a:lnTo>
                    <a:pt x="527532" y="12103"/>
                  </a:lnTo>
                  <a:lnTo>
                    <a:pt x="519099" y="51892"/>
                  </a:lnTo>
                  <a:lnTo>
                    <a:pt x="496100" y="84429"/>
                  </a:lnTo>
                  <a:lnTo>
                    <a:pt x="462013" y="106375"/>
                  </a:lnTo>
                  <a:lnTo>
                    <a:pt x="420319" y="114427"/>
                  </a:lnTo>
                  <a:lnTo>
                    <a:pt x="378625" y="106375"/>
                  </a:lnTo>
                  <a:lnTo>
                    <a:pt x="344538" y="84429"/>
                  </a:lnTo>
                  <a:lnTo>
                    <a:pt x="321538" y="51892"/>
                  </a:lnTo>
                  <a:lnTo>
                    <a:pt x="313105" y="12103"/>
                  </a:lnTo>
                  <a:lnTo>
                    <a:pt x="313105" y="5410"/>
                  </a:lnTo>
                  <a:lnTo>
                    <a:pt x="307682" y="0"/>
                  </a:lnTo>
                  <a:lnTo>
                    <a:pt x="242354" y="0"/>
                  </a:lnTo>
                  <a:lnTo>
                    <a:pt x="240906" y="139"/>
                  </a:lnTo>
                  <a:lnTo>
                    <a:pt x="229616" y="139"/>
                  </a:lnTo>
                  <a:lnTo>
                    <a:pt x="228396" y="1358"/>
                  </a:lnTo>
                  <a:lnTo>
                    <a:pt x="193573" y="4737"/>
                  </a:lnTo>
                  <a:lnTo>
                    <a:pt x="148107" y="18326"/>
                  </a:lnTo>
                  <a:lnTo>
                    <a:pt x="145211" y="19837"/>
                  </a:lnTo>
                  <a:lnTo>
                    <a:pt x="140309" y="19837"/>
                  </a:lnTo>
                  <a:lnTo>
                    <a:pt x="134937" y="25209"/>
                  </a:lnTo>
                  <a:lnTo>
                    <a:pt x="71069" y="68287"/>
                  </a:lnTo>
                  <a:lnTo>
                    <a:pt x="41452" y="102768"/>
                  </a:lnTo>
                  <a:lnTo>
                    <a:pt x="19075" y="142328"/>
                  </a:lnTo>
                  <a:lnTo>
                    <a:pt x="4940" y="186016"/>
                  </a:lnTo>
                  <a:lnTo>
                    <a:pt x="0" y="232892"/>
                  </a:lnTo>
                  <a:lnTo>
                    <a:pt x="0" y="474700"/>
                  </a:lnTo>
                  <a:lnTo>
                    <a:pt x="5422" y="480123"/>
                  </a:lnTo>
                  <a:lnTo>
                    <a:pt x="18796" y="480123"/>
                  </a:lnTo>
                  <a:lnTo>
                    <a:pt x="24231" y="474700"/>
                  </a:lnTo>
                  <a:lnTo>
                    <a:pt x="24231" y="232892"/>
                  </a:lnTo>
                  <a:lnTo>
                    <a:pt x="29997" y="185102"/>
                  </a:lnTo>
                  <a:lnTo>
                    <a:pt x="46431" y="141198"/>
                  </a:lnTo>
                  <a:lnTo>
                    <a:pt x="72212" y="102450"/>
                  </a:lnTo>
                  <a:lnTo>
                    <a:pt x="106006" y="70116"/>
                  </a:lnTo>
                  <a:lnTo>
                    <a:pt x="134886" y="52539"/>
                  </a:lnTo>
                  <a:lnTo>
                    <a:pt x="134886" y="243281"/>
                  </a:lnTo>
                  <a:lnTo>
                    <a:pt x="134886" y="256654"/>
                  </a:lnTo>
                  <a:lnTo>
                    <a:pt x="134886" y="474675"/>
                  </a:lnTo>
                  <a:lnTo>
                    <a:pt x="140309" y="480098"/>
                  </a:lnTo>
                  <a:lnTo>
                    <a:pt x="147002" y="480098"/>
                  </a:lnTo>
                  <a:lnTo>
                    <a:pt x="153695" y="480098"/>
                  </a:lnTo>
                  <a:lnTo>
                    <a:pt x="159118" y="474675"/>
                  </a:lnTo>
                  <a:lnTo>
                    <a:pt x="159118" y="256654"/>
                  </a:lnTo>
                  <a:lnTo>
                    <a:pt x="159118" y="243281"/>
                  </a:lnTo>
                  <a:lnTo>
                    <a:pt x="159118" y="41135"/>
                  </a:lnTo>
                  <a:lnTo>
                    <a:pt x="192392" y="29730"/>
                  </a:lnTo>
                  <a:lnTo>
                    <a:pt x="224193" y="26225"/>
                  </a:lnTo>
                  <a:lnTo>
                    <a:pt x="224193" y="243281"/>
                  </a:lnTo>
                  <a:lnTo>
                    <a:pt x="224193" y="256654"/>
                  </a:lnTo>
                  <a:lnTo>
                    <a:pt x="224193" y="337400"/>
                  </a:lnTo>
                  <a:lnTo>
                    <a:pt x="229616" y="342823"/>
                  </a:lnTo>
                  <a:lnTo>
                    <a:pt x="236308" y="342823"/>
                  </a:lnTo>
                  <a:lnTo>
                    <a:pt x="242989" y="342823"/>
                  </a:lnTo>
                  <a:lnTo>
                    <a:pt x="248412" y="337400"/>
                  </a:lnTo>
                  <a:lnTo>
                    <a:pt x="248412" y="262089"/>
                  </a:lnTo>
                  <a:lnTo>
                    <a:pt x="592239" y="262089"/>
                  </a:lnTo>
                  <a:lnTo>
                    <a:pt x="592239" y="337400"/>
                  </a:lnTo>
                  <a:lnTo>
                    <a:pt x="597662" y="342823"/>
                  </a:lnTo>
                  <a:lnTo>
                    <a:pt x="604354" y="342823"/>
                  </a:lnTo>
                  <a:lnTo>
                    <a:pt x="611035" y="342823"/>
                  </a:lnTo>
                  <a:lnTo>
                    <a:pt x="616458" y="337400"/>
                  </a:lnTo>
                  <a:lnTo>
                    <a:pt x="616458" y="256654"/>
                  </a:lnTo>
                  <a:lnTo>
                    <a:pt x="616458" y="243281"/>
                  </a:lnTo>
                  <a:lnTo>
                    <a:pt x="616458" y="26225"/>
                  </a:lnTo>
                  <a:lnTo>
                    <a:pt x="648246" y="29730"/>
                  </a:lnTo>
                  <a:lnTo>
                    <a:pt x="681545" y="41148"/>
                  </a:lnTo>
                  <a:lnTo>
                    <a:pt x="681545" y="243281"/>
                  </a:lnTo>
                  <a:lnTo>
                    <a:pt x="681545" y="256654"/>
                  </a:lnTo>
                  <a:lnTo>
                    <a:pt x="681545" y="474675"/>
                  </a:lnTo>
                  <a:lnTo>
                    <a:pt x="686968" y="480098"/>
                  </a:lnTo>
                  <a:lnTo>
                    <a:pt x="693661" y="480098"/>
                  </a:lnTo>
                  <a:lnTo>
                    <a:pt x="700354" y="480098"/>
                  </a:lnTo>
                  <a:lnTo>
                    <a:pt x="705777" y="474675"/>
                  </a:lnTo>
                  <a:lnTo>
                    <a:pt x="705777" y="256654"/>
                  </a:lnTo>
                  <a:lnTo>
                    <a:pt x="705777" y="243281"/>
                  </a:lnTo>
                  <a:lnTo>
                    <a:pt x="705777" y="52552"/>
                  </a:lnTo>
                  <a:lnTo>
                    <a:pt x="734644" y="70116"/>
                  </a:lnTo>
                  <a:lnTo>
                    <a:pt x="768438" y="102450"/>
                  </a:lnTo>
                  <a:lnTo>
                    <a:pt x="794219" y="141198"/>
                  </a:lnTo>
                  <a:lnTo>
                    <a:pt x="810641" y="185102"/>
                  </a:lnTo>
                  <a:lnTo>
                    <a:pt x="816419" y="232892"/>
                  </a:lnTo>
                  <a:lnTo>
                    <a:pt x="816419" y="474700"/>
                  </a:lnTo>
                  <a:lnTo>
                    <a:pt x="821842" y="480123"/>
                  </a:lnTo>
                  <a:lnTo>
                    <a:pt x="828535" y="480123"/>
                  </a:lnTo>
                  <a:lnTo>
                    <a:pt x="835215" y="480123"/>
                  </a:lnTo>
                  <a:lnTo>
                    <a:pt x="840651" y="474700"/>
                  </a:lnTo>
                  <a:lnTo>
                    <a:pt x="840651" y="23289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87159" y="4687708"/>
              <a:ext cx="323215" cy="123189"/>
            </a:xfrm>
            <a:custGeom>
              <a:avLst/>
              <a:gdLst/>
              <a:ahLst/>
              <a:cxnLst/>
              <a:rect l="l" t="t" r="r" b="b"/>
              <a:pathLst>
                <a:path w="323214" h="123189">
                  <a:moveTo>
                    <a:pt x="308419" y="0"/>
                  </a:moveTo>
                  <a:lnTo>
                    <a:pt x="301132" y="2366"/>
                  </a:lnTo>
                  <a:lnTo>
                    <a:pt x="298095" y="8345"/>
                  </a:lnTo>
                  <a:lnTo>
                    <a:pt x="272658" y="45964"/>
                  </a:lnTo>
                  <a:lnTo>
                    <a:pt x="240113" y="74404"/>
                  </a:lnTo>
                  <a:lnTo>
                    <a:pt x="202376" y="92398"/>
                  </a:lnTo>
                  <a:lnTo>
                    <a:pt x="161366" y="98677"/>
                  </a:lnTo>
                  <a:lnTo>
                    <a:pt x="120351" y="92398"/>
                  </a:lnTo>
                  <a:lnTo>
                    <a:pt x="82611" y="74404"/>
                  </a:lnTo>
                  <a:lnTo>
                    <a:pt x="50064" y="45964"/>
                  </a:lnTo>
                  <a:lnTo>
                    <a:pt x="24627" y="8345"/>
                  </a:lnTo>
                  <a:lnTo>
                    <a:pt x="21601" y="2366"/>
                  </a:lnTo>
                  <a:lnTo>
                    <a:pt x="14313" y="0"/>
                  </a:lnTo>
                  <a:lnTo>
                    <a:pt x="2376" y="6062"/>
                  </a:lnTo>
                  <a:lnTo>
                    <a:pt x="0" y="13360"/>
                  </a:lnTo>
                  <a:lnTo>
                    <a:pt x="3036" y="19318"/>
                  </a:lnTo>
                  <a:lnTo>
                    <a:pt x="32312" y="62453"/>
                  </a:lnTo>
                  <a:lnTo>
                    <a:pt x="69938" y="95063"/>
                  </a:lnTo>
                  <a:lnTo>
                    <a:pt x="113696" y="115696"/>
                  </a:lnTo>
                  <a:lnTo>
                    <a:pt x="161366" y="122896"/>
                  </a:lnTo>
                  <a:lnTo>
                    <a:pt x="209036" y="115696"/>
                  </a:lnTo>
                  <a:lnTo>
                    <a:pt x="252793" y="95063"/>
                  </a:lnTo>
                  <a:lnTo>
                    <a:pt x="290416" y="62453"/>
                  </a:lnTo>
                  <a:lnTo>
                    <a:pt x="319686" y="19318"/>
                  </a:lnTo>
                  <a:lnTo>
                    <a:pt x="322723" y="13360"/>
                  </a:lnTo>
                  <a:lnTo>
                    <a:pt x="320346" y="6062"/>
                  </a:lnTo>
                  <a:lnTo>
                    <a:pt x="30841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32" name="object 32"/>
            <p:cNvGrpSpPr/>
            <p:nvPr/>
          </p:nvGrpSpPr>
          <p:grpSpPr>
            <a:xfrm>
              <a:off x="4125969" y="4293102"/>
              <a:ext cx="445770" cy="323215"/>
              <a:chOff x="4125969" y="4293102"/>
              <a:chExt cx="445770" cy="323215"/>
            </a:xfrm>
          </p:grpSpPr>
          <p:sp>
            <p:nvSpPr>
              <p:cNvPr id="33" name="object 33"/>
              <p:cNvSpPr/>
              <p:nvPr/>
            </p:nvSpPr>
            <p:spPr>
              <a:xfrm>
                <a:off x="4125969" y="4333270"/>
                <a:ext cx="445770" cy="283210"/>
              </a:xfrm>
              <a:custGeom>
                <a:avLst/>
                <a:gdLst/>
                <a:ahLst/>
                <a:cxnLst/>
                <a:rect l="l" t="t" r="r" b="b"/>
                <a:pathLst>
                  <a:path w="445770" h="283210">
                    <a:moveTo>
                      <a:pt x="275677" y="0"/>
                    </a:moveTo>
                    <a:lnTo>
                      <a:pt x="268620" y="3005"/>
                    </a:lnTo>
                    <a:lnTo>
                      <a:pt x="263625" y="15423"/>
                    </a:lnTo>
                    <a:lnTo>
                      <a:pt x="266630" y="22470"/>
                    </a:lnTo>
                    <a:lnTo>
                      <a:pt x="272839" y="24973"/>
                    </a:lnTo>
                    <a:lnTo>
                      <a:pt x="309282" y="46592"/>
                    </a:lnTo>
                    <a:lnTo>
                      <a:pt x="337135" y="77581"/>
                    </a:lnTo>
                    <a:lnTo>
                      <a:pt x="354925" y="115712"/>
                    </a:lnTo>
                    <a:lnTo>
                      <a:pt x="361182" y="158759"/>
                    </a:lnTo>
                    <a:lnTo>
                      <a:pt x="361182" y="165450"/>
                    </a:lnTo>
                    <a:lnTo>
                      <a:pt x="366606" y="170874"/>
                    </a:lnTo>
                    <a:lnTo>
                      <a:pt x="374742" y="170874"/>
                    </a:lnTo>
                    <a:lnTo>
                      <a:pt x="392706" y="174317"/>
                    </a:lnTo>
                    <a:lnTo>
                      <a:pt x="407389" y="183703"/>
                    </a:lnTo>
                    <a:lnTo>
                      <a:pt x="417295" y="197617"/>
                    </a:lnTo>
                    <a:lnTo>
                      <a:pt x="420929" y="214642"/>
                    </a:lnTo>
                    <a:lnTo>
                      <a:pt x="420052" y="223172"/>
                    </a:lnTo>
                    <a:lnTo>
                      <a:pt x="392528" y="255111"/>
                    </a:lnTo>
                    <a:lnTo>
                      <a:pt x="374742" y="258484"/>
                    </a:lnTo>
                    <a:lnTo>
                      <a:pt x="70406" y="258484"/>
                    </a:lnTo>
                    <a:lnTo>
                      <a:pt x="52446" y="255032"/>
                    </a:lnTo>
                    <a:lnTo>
                      <a:pt x="37763" y="245626"/>
                    </a:lnTo>
                    <a:lnTo>
                      <a:pt x="27854" y="231688"/>
                    </a:lnTo>
                    <a:lnTo>
                      <a:pt x="24219" y="214642"/>
                    </a:lnTo>
                    <a:lnTo>
                      <a:pt x="25099" y="206176"/>
                    </a:lnTo>
                    <a:lnTo>
                      <a:pt x="52718" y="174247"/>
                    </a:lnTo>
                    <a:lnTo>
                      <a:pt x="70406" y="170874"/>
                    </a:lnTo>
                    <a:lnTo>
                      <a:pt x="78636" y="170874"/>
                    </a:lnTo>
                    <a:lnTo>
                      <a:pt x="84060" y="165450"/>
                    </a:lnTo>
                    <a:lnTo>
                      <a:pt x="84060" y="158759"/>
                    </a:lnTo>
                    <a:lnTo>
                      <a:pt x="90430" y="116026"/>
                    </a:lnTo>
                    <a:lnTo>
                      <a:pt x="108407" y="77765"/>
                    </a:lnTo>
                    <a:lnTo>
                      <a:pt x="136291" y="46556"/>
                    </a:lnTo>
                    <a:lnTo>
                      <a:pt x="172382" y="24973"/>
                    </a:lnTo>
                    <a:lnTo>
                      <a:pt x="178591" y="22480"/>
                    </a:lnTo>
                    <a:lnTo>
                      <a:pt x="181596" y="15434"/>
                    </a:lnTo>
                    <a:lnTo>
                      <a:pt x="176612" y="3005"/>
                    </a:lnTo>
                    <a:lnTo>
                      <a:pt x="169513" y="10"/>
                    </a:lnTo>
                    <a:lnTo>
                      <a:pt x="163366" y="2492"/>
                    </a:lnTo>
                    <a:lnTo>
                      <a:pt x="122753" y="26066"/>
                    </a:lnTo>
                    <a:lnTo>
                      <a:pt x="91049" y="59533"/>
                    </a:lnTo>
                    <a:lnTo>
                      <a:pt x="69711" y="100698"/>
                    </a:lnTo>
                    <a:lnTo>
                      <a:pt x="60197" y="147367"/>
                    </a:lnTo>
                    <a:lnTo>
                      <a:pt x="49392" y="149762"/>
                    </a:lnTo>
                    <a:lnTo>
                      <a:pt x="11896" y="176923"/>
                    </a:lnTo>
                    <a:lnTo>
                      <a:pt x="0" y="214642"/>
                    </a:lnTo>
                    <a:lnTo>
                      <a:pt x="5542" y="241104"/>
                    </a:lnTo>
                    <a:lnTo>
                      <a:pt x="20647" y="262741"/>
                    </a:lnTo>
                    <a:lnTo>
                      <a:pt x="43029" y="277344"/>
                    </a:lnTo>
                    <a:lnTo>
                      <a:pt x="70406" y="282703"/>
                    </a:lnTo>
                    <a:lnTo>
                      <a:pt x="374742" y="282703"/>
                    </a:lnTo>
                    <a:lnTo>
                      <a:pt x="413630" y="271363"/>
                    </a:lnTo>
                    <a:lnTo>
                      <a:pt x="439769" y="240800"/>
                    </a:lnTo>
                    <a:lnTo>
                      <a:pt x="445159" y="214642"/>
                    </a:lnTo>
                    <a:lnTo>
                      <a:pt x="440541" y="190419"/>
                    </a:lnTo>
                    <a:lnTo>
                      <a:pt x="427836" y="170027"/>
                    </a:lnTo>
                    <a:lnTo>
                      <a:pt x="408764" y="155126"/>
                    </a:lnTo>
                    <a:lnTo>
                      <a:pt x="385045" y="147377"/>
                    </a:lnTo>
                    <a:lnTo>
                      <a:pt x="375526" y="100738"/>
                    </a:lnTo>
                    <a:lnTo>
                      <a:pt x="354189" y="59583"/>
                    </a:lnTo>
                    <a:lnTo>
                      <a:pt x="322488" y="26106"/>
                    </a:lnTo>
                    <a:lnTo>
                      <a:pt x="281876" y="2502"/>
                    </a:lnTo>
                    <a:lnTo>
                      <a:pt x="275677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34"/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4281689" y="4293102"/>
                <a:ext cx="133723" cy="144697"/>
              </a:xfrm>
              <a:prstGeom prst="rect">
                <a:avLst/>
              </a:prstGeom>
            </p:spPr>
          </p:pic>
        </p:grpSp>
      </p:grpSp>
      <p:sp>
        <p:nvSpPr>
          <p:cNvPr id="35" name="object 35"/>
          <p:cNvSpPr/>
          <p:nvPr/>
        </p:nvSpPr>
        <p:spPr>
          <a:xfrm>
            <a:off x="7072604" y="8880950"/>
            <a:ext cx="1069340" cy="984885"/>
          </a:xfrm>
          <a:custGeom>
            <a:avLst/>
            <a:gdLst/>
            <a:ahLst/>
            <a:cxnLst/>
            <a:rect l="l" t="t" r="r" b="b"/>
            <a:pathLst>
              <a:path w="1069340" h="984884">
                <a:moveTo>
                  <a:pt x="356489" y="844105"/>
                </a:moveTo>
                <a:lnTo>
                  <a:pt x="351066" y="838695"/>
                </a:lnTo>
                <a:lnTo>
                  <a:pt x="219913" y="838695"/>
                </a:lnTo>
                <a:lnTo>
                  <a:pt x="214503" y="844105"/>
                </a:lnTo>
                <a:lnTo>
                  <a:pt x="214503" y="857491"/>
                </a:lnTo>
                <a:lnTo>
                  <a:pt x="219913" y="862914"/>
                </a:lnTo>
                <a:lnTo>
                  <a:pt x="344385" y="862914"/>
                </a:lnTo>
                <a:lnTo>
                  <a:pt x="351066" y="862914"/>
                </a:lnTo>
                <a:lnTo>
                  <a:pt x="356489" y="857491"/>
                </a:lnTo>
                <a:lnTo>
                  <a:pt x="356489" y="844105"/>
                </a:lnTo>
                <a:close/>
              </a:path>
              <a:path w="1069340" h="984884">
                <a:moveTo>
                  <a:pt x="356489" y="744791"/>
                </a:moveTo>
                <a:lnTo>
                  <a:pt x="351066" y="739381"/>
                </a:lnTo>
                <a:lnTo>
                  <a:pt x="219913" y="739381"/>
                </a:lnTo>
                <a:lnTo>
                  <a:pt x="214503" y="744791"/>
                </a:lnTo>
                <a:lnTo>
                  <a:pt x="214503" y="758177"/>
                </a:lnTo>
                <a:lnTo>
                  <a:pt x="219913" y="763600"/>
                </a:lnTo>
                <a:lnTo>
                  <a:pt x="344385" y="763600"/>
                </a:lnTo>
                <a:lnTo>
                  <a:pt x="351066" y="763600"/>
                </a:lnTo>
                <a:lnTo>
                  <a:pt x="356489" y="758177"/>
                </a:lnTo>
                <a:lnTo>
                  <a:pt x="356489" y="744791"/>
                </a:lnTo>
                <a:close/>
              </a:path>
              <a:path w="1069340" h="984884">
                <a:moveTo>
                  <a:pt x="356489" y="645477"/>
                </a:moveTo>
                <a:lnTo>
                  <a:pt x="351066" y="640067"/>
                </a:lnTo>
                <a:lnTo>
                  <a:pt x="219913" y="640067"/>
                </a:lnTo>
                <a:lnTo>
                  <a:pt x="214503" y="645477"/>
                </a:lnTo>
                <a:lnTo>
                  <a:pt x="214503" y="658863"/>
                </a:lnTo>
                <a:lnTo>
                  <a:pt x="219913" y="664286"/>
                </a:lnTo>
                <a:lnTo>
                  <a:pt x="344385" y="664286"/>
                </a:lnTo>
                <a:lnTo>
                  <a:pt x="351066" y="664286"/>
                </a:lnTo>
                <a:lnTo>
                  <a:pt x="356489" y="658863"/>
                </a:lnTo>
                <a:lnTo>
                  <a:pt x="356489" y="645477"/>
                </a:lnTo>
                <a:close/>
              </a:path>
              <a:path w="1069340" h="984884">
                <a:moveTo>
                  <a:pt x="1069200" y="515391"/>
                </a:moveTo>
                <a:lnTo>
                  <a:pt x="1065453" y="469138"/>
                </a:lnTo>
                <a:lnTo>
                  <a:pt x="1054620" y="425246"/>
                </a:lnTo>
                <a:lnTo>
                  <a:pt x="1044968" y="402450"/>
                </a:lnTo>
                <a:lnTo>
                  <a:pt x="1044968" y="515391"/>
                </a:lnTo>
                <a:lnTo>
                  <a:pt x="1044968" y="960132"/>
                </a:lnTo>
                <a:lnTo>
                  <a:pt x="570992" y="960132"/>
                </a:lnTo>
                <a:lnTo>
                  <a:pt x="570992" y="515391"/>
                </a:lnTo>
                <a:lnTo>
                  <a:pt x="567245" y="469150"/>
                </a:lnTo>
                <a:lnTo>
                  <a:pt x="556412" y="425246"/>
                </a:lnTo>
                <a:lnTo>
                  <a:pt x="546760" y="402450"/>
                </a:lnTo>
                <a:lnTo>
                  <a:pt x="546760" y="515391"/>
                </a:lnTo>
                <a:lnTo>
                  <a:pt x="546760" y="960132"/>
                </a:lnTo>
                <a:lnTo>
                  <a:pt x="440093" y="960132"/>
                </a:lnTo>
                <a:lnTo>
                  <a:pt x="440093" y="542836"/>
                </a:lnTo>
                <a:lnTo>
                  <a:pt x="440093" y="524040"/>
                </a:lnTo>
                <a:lnTo>
                  <a:pt x="434670" y="518617"/>
                </a:lnTo>
                <a:lnTo>
                  <a:pt x="415861" y="518617"/>
                </a:lnTo>
                <a:lnTo>
                  <a:pt x="415861" y="542836"/>
                </a:lnTo>
                <a:lnTo>
                  <a:pt x="415861" y="960132"/>
                </a:lnTo>
                <a:lnTo>
                  <a:pt x="155117" y="960132"/>
                </a:lnTo>
                <a:lnTo>
                  <a:pt x="155117" y="542836"/>
                </a:lnTo>
                <a:lnTo>
                  <a:pt x="415861" y="542836"/>
                </a:lnTo>
                <a:lnTo>
                  <a:pt x="415861" y="518617"/>
                </a:lnTo>
                <a:lnTo>
                  <a:pt x="136321" y="518617"/>
                </a:lnTo>
                <a:lnTo>
                  <a:pt x="130898" y="524040"/>
                </a:lnTo>
                <a:lnTo>
                  <a:pt x="130898" y="960132"/>
                </a:lnTo>
                <a:lnTo>
                  <a:pt x="24218" y="960132"/>
                </a:lnTo>
                <a:lnTo>
                  <a:pt x="24218" y="515391"/>
                </a:lnTo>
                <a:lnTo>
                  <a:pt x="28371" y="469150"/>
                </a:lnTo>
                <a:lnTo>
                  <a:pt x="40589" y="424319"/>
                </a:lnTo>
                <a:lnTo>
                  <a:pt x="59944" y="383628"/>
                </a:lnTo>
                <a:lnTo>
                  <a:pt x="85737" y="347154"/>
                </a:lnTo>
                <a:lnTo>
                  <a:pt x="117246" y="315645"/>
                </a:lnTo>
                <a:lnTo>
                  <a:pt x="153720" y="289852"/>
                </a:lnTo>
                <a:lnTo>
                  <a:pt x="194424" y="270497"/>
                </a:lnTo>
                <a:lnTo>
                  <a:pt x="238594" y="258343"/>
                </a:lnTo>
                <a:lnTo>
                  <a:pt x="285496" y="254127"/>
                </a:lnTo>
                <a:lnTo>
                  <a:pt x="332397" y="258343"/>
                </a:lnTo>
                <a:lnTo>
                  <a:pt x="376567" y="270497"/>
                </a:lnTo>
                <a:lnTo>
                  <a:pt x="417258" y="289852"/>
                </a:lnTo>
                <a:lnTo>
                  <a:pt x="453732" y="315645"/>
                </a:lnTo>
                <a:lnTo>
                  <a:pt x="485241" y="347154"/>
                </a:lnTo>
                <a:lnTo>
                  <a:pt x="511048" y="383628"/>
                </a:lnTo>
                <a:lnTo>
                  <a:pt x="530390" y="424319"/>
                </a:lnTo>
                <a:lnTo>
                  <a:pt x="542544" y="468490"/>
                </a:lnTo>
                <a:lnTo>
                  <a:pt x="546760" y="515391"/>
                </a:lnTo>
                <a:lnTo>
                  <a:pt x="546760" y="402450"/>
                </a:lnTo>
                <a:lnTo>
                  <a:pt x="515835" y="346887"/>
                </a:lnTo>
                <a:lnTo>
                  <a:pt x="487273" y="313613"/>
                </a:lnTo>
                <a:lnTo>
                  <a:pt x="453999" y="285051"/>
                </a:lnTo>
                <a:lnTo>
                  <a:pt x="416585" y="261810"/>
                </a:lnTo>
                <a:lnTo>
                  <a:pt x="398399" y="254114"/>
                </a:lnTo>
                <a:lnTo>
                  <a:pt x="598385" y="254114"/>
                </a:lnTo>
                <a:lnTo>
                  <a:pt x="783704" y="254114"/>
                </a:lnTo>
                <a:lnTo>
                  <a:pt x="830605" y="258330"/>
                </a:lnTo>
                <a:lnTo>
                  <a:pt x="874776" y="270484"/>
                </a:lnTo>
                <a:lnTo>
                  <a:pt x="915466" y="289839"/>
                </a:lnTo>
                <a:lnTo>
                  <a:pt x="951941" y="315645"/>
                </a:lnTo>
                <a:lnTo>
                  <a:pt x="983449" y="347154"/>
                </a:lnTo>
                <a:lnTo>
                  <a:pt x="1009243" y="383628"/>
                </a:lnTo>
                <a:lnTo>
                  <a:pt x="1028598" y="424319"/>
                </a:lnTo>
                <a:lnTo>
                  <a:pt x="1040752" y="468490"/>
                </a:lnTo>
                <a:lnTo>
                  <a:pt x="1044968" y="515391"/>
                </a:lnTo>
                <a:lnTo>
                  <a:pt x="1044968" y="402450"/>
                </a:lnTo>
                <a:lnTo>
                  <a:pt x="1014044" y="346887"/>
                </a:lnTo>
                <a:lnTo>
                  <a:pt x="985481" y="313613"/>
                </a:lnTo>
                <a:lnTo>
                  <a:pt x="952207" y="285051"/>
                </a:lnTo>
                <a:lnTo>
                  <a:pt x="914793" y="261810"/>
                </a:lnTo>
                <a:lnTo>
                  <a:pt x="873848" y="244475"/>
                </a:lnTo>
                <a:lnTo>
                  <a:pt x="829945" y="233641"/>
                </a:lnTo>
                <a:lnTo>
                  <a:pt x="798893" y="231127"/>
                </a:lnTo>
                <a:lnTo>
                  <a:pt x="798893" y="229895"/>
                </a:lnTo>
                <a:lnTo>
                  <a:pt x="798893" y="115125"/>
                </a:lnTo>
                <a:lnTo>
                  <a:pt x="820915" y="115125"/>
                </a:lnTo>
                <a:lnTo>
                  <a:pt x="826325" y="109702"/>
                </a:lnTo>
                <a:lnTo>
                  <a:pt x="826325" y="24231"/>
                </a:lnTo>
                <a:lnTo>
                  <a:pt x="826325" y="5422"/>
                </a:lnTo>
                <a:lnTo>
                  <a:pt x="820915" y="0"/>
                </a:lnTo>
                <a:lnTo>
                  <a:pt x="802106" y="0"/>
                </a:lnTo>
                <a:lnTo>
                  <a:pt x="802106" y="24231"/>
                </a:lnTo>
                <a:lnTo>
                  <a:pt x="802106" y="90906"/>
                </a:lnTo>
                <a:lnTo>
                  <a:pt x="780097" y="90906"/>
                </a:lnTo>
                <a:lnTo>
                  <a:pt x="774674" y="96316"/>
                </a:lnTo>
                <a:lnTo>
                  <a:pt x="774674" y="229895"/>
                </a:lnTo>
                <a:lnTo>
                  <a:pt x="617181" y="229895"/>
                </a:lnTo>
                <a:lnTo>
                  <a:pt x="617181" y="115125"/>
                </a:lnTo>
                <a:lnTo>
                  <a:pt x="681609" y="115125"/>
                </a:lnTo>
                <a:lnTo>
                  <a:pt x="688301" y="115125"/>
                </a:lnTo>
                <a:lnTo>
                  <a:pt x="693724" y="109702"/>
                </a:lnTo>
                <a:lnTo>
                  <a:pt x="693724" y="96316"/>
                </a:lnTo>
                <a:lnTo>
                  <a:pt x="688301" y="90906"/>
                </a:lnTo>
                <a:lnTo>
                  <a:pt x="611759" y="90906"/>
                </a:lnTo>
                <a:lnTo>
                  <a:pt x="598385" y="90906"/>
                </a:lnTo>
                <a:lnTo>
                  <a:pt x="589762" y="90906"/>
                </a:lnTo>
                <a:lnTo>
                  <a:pt x="589762" y="24231"/>
                </a:lnTo>
                <a:lnTo>
                  <a:pt x="802106" y="24231"/>
                </a:lnTo>
                <a:lnTo>
                  <a:pt x="802106" y="0"/>
                </a:lnTo>
                <a:lnTo>
                  <a:pt x="570953" y="0"/>
                </a:lnTo>
                <a:lnTo>
                  <a:pt x="565531" y="5422"/>
                </a:lnTo>
                <a:lnTo>
                  <a:pt x="565531" y="109702"/>
                </a:lnTo>
                <a:lnTo>
                  <a:pt x="570953" y="115125"/>
                </a:lnTo>
                <a:lnTo>
                  <a:pt x="592963" y="115125"/>
                </a:lnTo>
                <a:lnTo>
                  <a:pt x="592963" y="229895"/>
                </a:lnTo>
                <a:lnTo>
                  <a:pt x="285496" y="229895"/>
                </a:lnTo>
                <a:lnTo>
                  <a:pt x="278803" y="229895"/>
                </a:lnTo>
                <a:lnTo>
                  <a:pt x="278206" y="230492"/>
                </a:lnTo>
                <a:lnTo>
                  <a:pt x="239242" y="233641"/>
                </a:lnTo>
                <a:lnTo>
                  <a:pt x="195351" y="244475"/>
                </a:lnTo>
                <a:lnTo>
                  <a:pt x="154406" y="261810"/>
                </a:lnTo>
                <a:lnTo>
                  <a:pt x="116992" y="285051"/>
                </a:lnTo>
                <a:lnTo>
                  <a:pt x="83705" y="313613"/>
                </a:lnTo>
                <a:lnTo>
                  <a:pt x="55156" y="346887"/>
                </a:lnTo>
                <a:lnTo>
                  <a:pt x="31915" y="384302"/>
                </a:lnTo>
                <a:lnTo>
                  <a:pt x="14579" y="425246"/>
                </a:lnTo>
                <a:lnTo>
                  <a:pt x="3733" y="469150"/>
                </a:lnTo>
                <a:lnTo>
                  <a:pt x="0" y="515391"/>
                </a:lnTo>
                <a:lnTo>
                  <a:pt x="0" y="978941"/>
                </a:lnTo>
                <a:lnTo>
                  <a:pt x="5422" y="984351"/>
                </a:lnTo>
                <a:lnTo>
                  <a:pt x="136321" y="984351"/>
                </a:lnTo>
                <a:lnTo>
                  <a:pt x="434670" y="984351"/>
                </a:lnTo>
                <a:lnTo>
                  <a:pt x="552196" y="984351"/>
                </a:lnTo>
                <a:lnTo>
                  <a:pt x="565569" y="984351"/>
                </a:lnTo>
                <a:lnTo>
                  <a:pt x="1057084" y="984351"/>
                </a:lnTo>
                <a:lnTo>
                  <a:pt x="1063777" y="984351"/>
                </a:lnTo>
                <a:lnTo>
                  <a:pt x="1069200" y="978928"/>
                </a:lnTo>
                <a:lnTo>
                  <a:pt x="1069200" y="51539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15230259" y="5824768"/>
            <a:ext cx="986155" cy="1032510"/>
            <a:chOff x="15230259" y="5824768"/>
            <a:chExt cx="986155" cy="1032510"/>
          </a:xfrm>
        </p:grpSpPr>
        <p:sp>
          <p:nvSpPr>
            <p:cNvPr id="37" name="object 37"/>
            <p:cNvSpPr/>
            <p:nvPr/>
          </p:nvSpPr>
          <p:spPr>
            <a:xfrm>
              <a:off x="15230259" y="6571518"/>
              <a:ext cx="986155" cy="285750"/>
            </a:xfrm>
            <a:custGeom>
              <a:avLst/>
              <a:gdLst/>
              <a:ahLst/>
              <a:cxnLst/>
              <a:rect l="l" t="t" r="r" b="b"/>
              <a:pathLst>
                <a:path w="986155" h="285750">
                  <a:moveTo>
                    <a:pt x="244362" y="0"/>
                  </a:moveTo>
                  <a:lnTo>
                    <a:pt x="197320" y="10201"/>
                  </a:lnTo>
                  <a:lnTo>
                    <a:pt x="155115" y="35180"/>
                  </a:lnTo>
                  <a:lnTo>
                    <a:pt x="670" y="164873"/>
                  </a:lnTo>
                  <a:lnTo>
                    <a:pt x="0" y="172506"/>
                  </a:lnTo>
                  <a:lnTo>
                    <a:pt x="8607" y="182757"/>
                  </a:lnTo>
                  <a:lnTo>
                    <a:pt x="16240" y="183427"/>
                  </a:lnTo>
                  <a:lnTo>
                    <a:pt x="170685" y="53735"/>
                  </a:lnTo>
                  <a:lnTo>
                    <a:pt x="206169" y="32724"/>
                  </a:lnTo>
                  <a:lnTo>
                    <a:pt x="245725" y="24145"/>
                  </a:lnTo>
                  <a:lnTo>
                    <a:pt x="286003" y="28189"/>
                  </a:lnTo>
                  <a:lnTo>
                    <a:pt x="323655" y="45044"/>
                  </a:lnTo>
                  <a:lnTo>
                    <a:pt x="648870" y="260482"/>
                  </a:lnTo>
                  <a:lnTo>
                    <a:pt x="668572" y="271494"/>
                  </a:lnTo>
                  <a:lnTo>
                    <a:pt x="689371" y="279334"/>
                  </a:lnTo>
                  <a:lnTo>
                    <a:pt x="710893" y="284023"/>
                  </a:lnTo>
                  <a:lnTo>
                    <a:pt x="732763" y="285581"/>
                  </a:lnTo>
                  <a:lnTo>
                    <a:pt x="758942" y="283347"/>
                  </a:lnTo>
                  <a:lnTo>
                    <a:pt x="808595" y="265592"/>
                  </a:lnTo>
                  <a:lnTo>
                    <a:pt x="985216" y="120466"/>
                  </a:lnTo>
                  <a:lnTo>
                    <a:pt x="985886" y="112822"/>
                  </a:lnTo>
                  <a:lnTo>
                    <a:pt x="977279" y="102571"/>
                  </a:lnTo>
                  <a:lnTo>
                    <a:pt x="969645" y="101901"/>
                  </a:lnTo>
                  <a:lnTo>
                    <a:pt x="815200" y="231593"/>
                  </a:lnTo>
                  <a:lnTo>
                    <a:pt x="779706" y="252600"/>
                  </a:lnTo>
                  <a:lnTo>
                    <a:pt x="740150" y="261179"/>
                  </a:lnTo>
                  <a:lnTo>
                    <a:pt x="699879" y="257138"/>
                  </a:lnTo>
                  <a:lnTo>
                    <a:pt x="662241" y="240284"/>
                  </a:lnTo>
                  <a:lnTo>
                    <a:pt x="337026" y="24856"/>
                  </a:lnTo>
                  <a:lnTo>
                    <a:pt x="292259" y="4808"/>
                  </a:lnTo>
                  <a:lnTo>
                    <a:pt x="24436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406535" y="6674160"/>
              <a:ext cx="98489" cy="85589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5295512" y="5824772"/>
              <a:ext cx="918844" cy="867410"/>
            </a:xfrm>
            <a:custGeom>
              <a:avLst/>
              <a:gdLst/>
              <a:ahLst/>
              <a:cxnLst/>
              <a:rect l="l" t="t" r="r" b="b"/>
              <a:pathLst>
                <a:path w="918844" h="867409">
                  <a:moveTo>
                    <a:pt x="469353" y="361734"/>
                  </a:moveTo>
                  <a:lnTo>
                    <a:pt x="468934" y="354076"/>
                  </a:lnTo>
                  <a:lnTo>
                    <a:pt x="248526" y="157353"/>
                  </a:lnTo>
                  <a:lnTo>
                    <a:pt x="241566" y="48044"/>
                  </a:lnTo>
                  <a:lnTo>
                    <a:pt x="220878" y="9906"/>
                  </a:lnTo>
                  <a:lnTo>
                    <a:pt x="192328" y="0"/>
                  </a:lnTo>
                  <a:lnTo>
                    <a:pt x="177647" y="1549"/>
                  </a:lnTo>
                  <a:lnTo>
                    <a:pt x="12661" y="173609"/>
                  </a:lnTo>
                  <a:lnTo>
                    <a:pt x="0" y="200444"/>
                  </a:lnTo>
                  <a:lnTo>
                    <a:pt x="88" y="215188"/>
                  </a:lnTo>
                  <a:lnTo>
                    <a:pt x="24599" y="251790"/>
                  </a:lnTo>
                  <a:lnTo>
                    <a:pt x="53428" y="258876"/>
                  </a:lnTo>
                  <a:lnTo>
                    <a:pt x="162763" y="253365"/>
                  </a:lnTo>
                  <a:lnTo>
                    <a:pt x="380580" y="447675"/>
                  </a:lnTo>
                  <a:lnTo>
                    <a:pt x="383463" y="448691"/>
                  </a:lnTo>
                  <a:lnTo>
                    <a:pt x="386321" y="448691"/>
                  </a:lnTo>
                  <a:lnTo>
                    <a:pt x="389648" y="448691"/>
                  </a:lnTo>
                  <a:lnTo>
                    <a:pt x="392988" y="447319"/>
                  </a:lnTo>
                  <a:lnTo>
                    <a:pt x="399834" y="439648"/>
                  </a:lnTo>
                  <a:lnTo>
                    <a:pt x="399389" y="431990"/>
                  </a:lnTo>
                  <a:lnTo>
                    <a:pt x="172808" y="229857"/>
                  </a:lnTo>
                  <a:lnTo>
                    <a:pt x="169570" y="228739"/>
                  </a:lnTo>
                  <a:lnTo>
                    <a:pt x="52209" y="234683"/>
                  </a:lnTo>
                  <a:lnTo>
                    <a:pt x="43091" y="233629"/>
                  </a:lnTo>
                  <a:lnTo>
                    <a:pt x="23977" y="203873"/>
                  </a:lnTo>
                  <a:lnTo>
                    <a:pt x="26212" y="196481"/>
                  </a:lnTo>
                  <a:lnTo>
                    <a:pt x="170395" y="33312"/>
                  </a:lnTo>
                  <a:lnTo>
                    <a:pt x="192646" y="24345"/>
                  </a:lnTo>
                  <a:lnTo>
                    <a:pt x="199402" y="25768"/>
                  </a:lnTo>
                  <a:lnTo>
                    <a:pt x="224878" y="167043"/>
                  </a:lnTo>
                  <a:lnTo>
                    <a:pt x="226314" y="170002"/>
                  </a:lnTo>
                  <a:lnTo>
                    <a:pt x="452805" y="372148"/>
                  </a:lnTo>
                  <a:lnTo>
                    <a:pt x="460463" y="371703"/>
                  </a:lnTo>
                  <a:lnTo>
                    <a:pt x="469353" y="361734"/>
                  </a:lnTo>
                  <a:close/>
                </a:path>
                <a:path w="918844" h="867409">
                  <a:moveTo>
                    <a:pt x="918794" y="619912"/>
                  </a:moveTo>
                  <a:lnTo>
                    <a:pt x="911694" y="574040"/>
                  </a:lnTo>
                  <a:lnTo>
                    <a:pt x="896061" y="531152"/>
                  </a:lnTo>
                  <a:lnTo>
                    <a:pt x="894600" y="528764"/>
                  </a:lnTo>
                  <a:lnTo>
                    <a:pt x="894600" y="621284"/>
                  </a:lnTo>
                  <a:lnTo>
                    <a:pt x="892937" y="662876"/>
                  </a:lnTo>
                  <a:lnTo>
                    <a:pt x="883361" y="702678"/>
                  </a:lnTo>
                  <a:lnTo>
                    <a:pt x="866216" y="739749"/>
                  </a:lnTo>
                  <a:lnTo>
                    <a:pt x="841806" y="773176"/>
                  </a:lnTo>
                  <a:lnTo>
                    <a:pt x="811364" y="801204"/>
                  </a:lnTo>
                  <a:lnTo>
                    <a:pt x="776465" y="822426"/>
                  </a:lnTo>
                  <a:lnTo>
                    <a:pt x="738009" y="836447"/>
                  </a:lnTo>
                  <a:lnTo>
                    <a:pt x="696874" y="842810"/>
                  </a:lnTo>
                  <a:lnTo>
                    <a:pt x="655307" y="841146"/>
                  </a:lnTo>
                  <a:lnTo>
                    <a:pt x="615505" y="831570"/>
                  </a:lnTo>
                  <a:lnTo>
                    <a:pt x="578396" y="814425"/>
                  </a:lnTo>
                  <a:lnTo>
                    <a:pt x="544969" y="790016"/>
                  </a:lnTo>
                  <a:lnTo>
                    <a:pt x="392760" y="654151"/>
                  </a:lnTo>
                  <a:lnTo>
                    <a:pt x="380619" y="628980"/>
                  </a:lnTo>
                  <a:lnTo>
                    <a:pt x="380911" y="621766"/>
                  </a:lnTo>
                  <a:lnTo>
                    <a:pt x="621195" y="343395"/>
                  </a:lnTo>
                  <a:lnTo>
                    <a:pt x="646366" y="331266"/>
                  </a:lnTo>
                  <a:lnTo>
                    <a:pt x="660247" y="333159"/>
                  </a:lnTo>
                  <a:lnTo>
                    <a:pt x="824966" y="476338"/>
                  </a:lnTo>
                  <a:lnTo>
                    <a:pt x="852995" y="506780"/>
                  </a:lnTo>
                  <a:lnTo>
                    <a:pt x="874229" y="541680"/>
                  </a:lnTo>
                  <a:lnTo>
                    <a:pt x="888238" y="580148"/>
                  </a:lnTo>
                  <a:lnTo>
                    <a:pt x="894600" y="621284"/>
                  </a:lnTo>
                  <a:lnTo>
                    <a:pt x="894600" y="528764"/>
                  </a:lnTo>
                  <a:lnTo>
                    <a:pt x="872375" y="492226"/>
                  </a:lnTo>
                  <a:lnTo>
                    <a:pt x="841095" y="458266"/>
                  </a:lnTo>
                  <a:lnTo>
                    <a:pt x="698842" y="331266"/>
                  </a:lnTo>
                  <a:lnTo>
                    <a:pt x="644994" y="307098"/>
                  </a:lnTo>
                  <a:lnTo>
                    <a:pt x="622414" y="312826"/>
                  </a:lnTo>
                  <a:lnTo>
                    <a:pt x="371754" y="586460"/>
                  </a:lnTo>
                  <a:lnTo>
                    <a:pt x="356489" y="628980"/>
                  </a:lnTo>
                  <a:lnTo>
                    <a:pt x="356425" y="630351"/>
                  </a:lnTo>
                  <a:lnTo>
                    <a:pt x="376631" y="672223"/>
                  </a:lnTo>
                  <a:lnTo>
                    <a:pt x="528828" y="808101"/>
                  </a:lnTo>
                  <a:lnTo>
                    <a:pt x="563245" y="833602"/>
                  </a:lnTo>
                  <a:lnTo>
                    <a:pt x="601218" y="852170"/>
                  </a:lnTo>
                  <a:lnTo>
                    <a:pt x="641921" y="863536"/>
                  </a:lnTo>
                  <a:lnTo>
                    <a:pt x="684530" y="867384"/>
                  </a:lnTo>
                  <a:lnTo>
                    <a:pt x="691451" y="867384"/>
                  </a:lnTo>
                  <a:lnTo>
                    <a:pt x="744105" y="859891"/>
                  </a:lnTo>
                  <a:lnTo>
                    <a:pt x="786993" y="844270"/>
                  </a:lnTo>
                  <a:lnTo>
                    <a:pt x="825919" y="820572"/>
                  </a:lnTo>
                  <a:lnTo>
                    <a:pt x="859878" y="789305"/>
                  </a:lnTo>
                  <a:lnTo>
                    <a:pt x="887107" y="752017"/>
                  </a:lnTo>
                  <a:lnTo>
                    <a:pt x="906246" y="710666"/>
                  </a:lnTo>
                  <a:lnTo>
                    <a:pt x="916927" y="666292"/>
                  </a:lnTo>
                  <a:lnTo>
                    <a:pt x="918718" y="621766"/>
                  </a:lnTo>
                  <a:lnTo>
                    <a:pt x="918794" y="61991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844726" y="6335324"/>
              <a:ext cx="105881" cy="96018"/>
            </a:xfrm>
            <a:prstGeom prst="rect">
              <a:avLst/>
            </a:prstGeom>
          </p:spPr>
        </p:pic>
      </p:grpSp>
      <p:grpSp>
        <p:nvGrpSpPr>
          <p:cNvPr id="41" name="object 41"/>
          <p:cNvGrpSpPr/>
          <p:nvPr/>
        </p:nvGrpSpPr>
        <p:grpSpPr>
          <a:xfrm>
            <a:off x="5455522" y="8817177"/>
            <a:ext cx="1045210" cy="1209040"/>
            <a:chOff x="5455522" y="8817177"/>
            <a:chExt cx="1045210" cy="1209040"/>
          </a:xfrm>
        </p:grpSpPr>
        <p:sp>
          <p:nvSpPr>
            <p:cNvPr id="42" name="object 42"/>
            <p:cNvSpPr/>
            <p:nvPr/>
          </p:nvSpPr>
          <p:spPr>
            <a:xfrm>
              <a:off x="5455522" y="8817177"/>
              <a:ext cx="1045210" cy="712470"/>
            </a:xfrm>
            <a:custGeom>
              <a:avLst/>
              <a:gdLst/>
              <a:ahLst/>
              <a:cxnLst/>
              <a:rect l="l" t="t" r="r" b="b"/>
              <a:pathLst>
                <a:path w="1045210" h="712470">
                  <a:moveTo>
                    <a:pt x="483828" y="0"/>
                  </a:moveTo>
                  <a:lnTo>
                    <a:pt x="437384" y="4175"/>
                  </a:lnTo>
                  <a:lnTo>
                    <a:pt x="393646" y="16212"/>
                  </a:lnTo>
                  <a:lnTo>
                    <a:pt x="353351" y="35372"/>
                  </a:lnTo>
                  <a:lnTo>
                    <a:pt x="317235" y="60921"/>
                  </a:lnTo>
                  <a:lnTo>
                    <a:pt x="286035" y="92122"/>
                  </a:lnTo>
                  <a:lnTo>
                    <a:pt x="260486" y="128238"/>
                  </a:lnTo>
                  <a:lnTo>
                    <a:pt x="241325" y="168532"/>
                  </a:lnTo>
                  <a:lnTo>
                    <a:pt x="229289" y="212270"/>
                  </a:lnTo>
                  <a:lnTo>
                    <a:pt x="225113" y="258714"/>
                  </a:lnTo>
                  <a:lnTo>
                    <a:pt x="225281" y="268145"/>
                  </a:lnTo>
                  <a:lnTo>
                    <a:pt x="225783" y="277533"/>
                  </a:lnTo>
                  <a:lnTo>
                    <a:pt x="226615" y="286862"/>
                  </a:lnTo>
                  <a:lnTo>
                    <a:pt x="227773" y="296116"/>
                  </a:lnTo>
                  <a:lnTo>
                    <a:pt x="209197" y="296116"/>
                  </a:lnTo>
                  <a:lnTo>
                    <a:pt x="161290" y="301651"/>
                  </a:lnTo>
                  <a:lnTo>
                    <a:pt x="117280" y="317411"/>
                  </a:lnTo>
                  <a:lnTo>
                    <a:pt x="78434" y="342131"/>
                  </a:lnTo>
                  <a:lnTo>
                    <a:pt x="46018" y="374547"/>
                  </a:lnTo>
                  <a:lnTo>
                    <a:pt x="21296" y="413392"/>
                  </a:lnTo>
                  <a:lnTo>
                    <a:pt x="5535" y="457403"/>
                  </a:lnTo>
                  <a:lnTo>
                    <a:pt x="0" y="505314"/>
                  </a:lnTo>
                  <a:lnTo>
                    <a:pt x="4028" y="546241"/>
                  </a:lnTo>
                  <a:lnTo>
                    <a:pt x="15863" y="585110"/>
                  </a:lnTo>
                  <a:lnTo>
                    <a:pt x="35127" y="621015"/>
                  </a:lnTo>
                  <a:lnTo>
                    <a:pt x="61443" y="653048"/>
                  </a:lnTo>
                  <a:lnTo>
                    <a:pt x="107482" y="687999"/>
                  </a:lnTo>
                  <a:lnTo>
                    <a:pt x="161115" y="708878"/>
                  </a:lnTo>
                  <a:lnTo>
                    <a:pt x="167617" y="710386"/>
                  </a:lnTo>
                  <a:lnTo>
                    <a:pt x="174151" y="706386"/>
                  </a:lnTo>
                  <a:lnTo>
                    <a:pt x="177219" y="693361"/>
                  </a:lnTo>
                  <a:lnTo>
                    <a:pt x="173188" y="686837"/>
                  </a:lnTo>
                  <a:lnTo>
                    <a:pt x="166675" y="685298"/>
                  </a:lnTo>
                  <a:lnTo>
                    <a:pt x="142303" y="677715"/>
                  </a:lnTo>
                  <a:lnTo>
                    <a:pt x="97953" y="652862"/>
                  </a:lnTo>
                  <a:lnTo>
                    <a:pt x="55308" y="607600"/>
                  </a:lnTo>
                  <a:lnTo>
                    <a:pt x="27785" y="541485"/>
                  </a:lnTo>
                  <a:lnTo>
                    <a:pt x="24219" y="505314"/>
                  </a:lnTo>
                  <a:lnTo>
                    <a:pt x="30838" y="456196"/>
                  </a:lnTo>
                  <a:lnTo>
                    <a:pt x="49510" y="412025"/>
                  </a:lnTo>
                  <a:lnTo>
                    <a:pt x="78459" y="374576"/>
                  </a:lnTo>
                  <a:lnTo>
                    <a:pt x="115908" y="345627"/>
                  </a:lnTo>
                  <a:lnTo>
                    <a:pt x="160080" y="326954"/>
                  </a:lnTo>
                  <a:lnTo>
                    <a:pt x="209197" y="320335"/>
                  </a:lnTo>
                  <a:lnTo>
                    <a:pt x="245814" y="320335"/>
                  </a:lnTo>
                  <a:lnTo>
                    <a:pt x="249259" y="318702"/>
                  </a:lnTo>
                  <a:lnTo>
                    <a:pt x="253856" y="313069"/>
                  </a:lnTo>
                  <a:lnTo>
                    <a:pt x="254767" y="309362"/>
                  </a:lnTo>
                  <a:lnTo>
                    <a:pt x="251993" y="294252"/>
                  </a:lnTo>
                  <a:lnTo>
                    <a:pt x="250523" y="282531"/>
                  </a:lnTo>
                  <a:lnTo>
                    <a:pt x="249638" y="270671"/>
                  </a:lnTo>
                  <a:lnTo>
                    <a:pt x="249343" y="258714"/>
                  </a:lnTo>
                  <a:lnTo>
                    <a:pt x="254115" y="211517"/>
                  </a:lnTo>
                  <a:lnTo>
                    <a:pt x="267799" y="167530"/>
                  </a:lnTo>
                  <a:lnTo>
                    <a:pt x="289444" y="127703"/>
                  </a:lnTo>
                  <a:lnTo>
                    <a:pt x="318100" y="92986"/>
                  </a:lnTo>
                  <a:lnTo>
                    <a:pt x="352816" y="64330"/>
                  </a:lnTo>
                  <a:lnTo>
                    <a:pt x="392643" y="42685"/>
                  </a:lnTo>
                  <a:lnTo>
                    <a:pt x="436631" y="29002"/>
                  </a:lnTo>
                  <a:lnTo>
                    <a:pt x="483828" y="24229"/>
                  </a:lnTo>
                  <a:lnTo>
                    <a:pt x="531025" y="29002"/>
                  </a:lnTo>
                  <a:lnTo>
                    <a:pt x="575012" y="42685"/>
                  </a:lnTo>
                  <a:lnTo>
                    <a:pt x="614839" y="64330"/>
                  </a:lnTo>
                  <a:lnTo>
                    <a:pt x="649556" y="92986"/>
                  </a:lnTo>
                  <a:lnTo>
                    <a:pt x="678212" y="127703"/>
                  </a:lnTo>
                  <a:lnTo>
                    <a:pt x="699856" y="167530"/>
                  </a:lnTo>
                  <a:lnTo>
                    <a:pt x="713540" y="211517"/>
                  </a:lnTo>
                  <a:lnTo>
                    <a:pt x="718313" y="258714"/>
                  </a:lnTo>
                  <a:lnTo>
                    <a:pt x="717431" y="279152"/>
                  </a:lnTo>
                  <a:lnTo>
                    <a:pt x="714792" y="299335"/>
                  </a:lnTo>
                  <a:lnTo>
                    <a:pt x="710406" y="319193"/>
                  </a:lnTo>
                  <a:lnTo>
                    <a:pt x="704282" y="338659"/>
                  </a:lnTo>
                  <a:lnTo>
                    <a:pt x="702941" y="342377"/>
                  </a:lnTo>
                  <a:lnTo>
                    <a:pt x="703622" y="346502"/>
                  </a:lnTo>
                  <a:lnTo>
                    <a:pt x="708156" y="352973"/>
                  </a:lnTo>
                  <a:lnTo>
                    <a:pt x="711999" y="354900"/>
                  </a:lnTo>
                  <a:lnTo>
                    <a:pt x="852790" y="354900"/>
                  </a:lnTo>
                  <a:lnTo>
                    <a:pt x="885626" y="358128"/>
                  </a:lnTo>
                  <a:lnTo>
                    <a:pt x="945585" y="383034"/>
                  </a:lnTo>
                  <a:lnTo>
                    <a:pt x="992340" y="429793"/>
                  </a:lnTo>
                  <a:lnTo>
                    <a:pt x="1017264" y="489762"/>
                  </a:lnTo>
                  <a:lnTo>
                    <a:pt x="1020492" y="522591"/>
                  </a:lnTo>
                  <a:lnTo>
                    <a:pt x="1013516" y="569939"/>
                  </a:lnTo>
                  <a:lnTo>
                    <a:pt x="993901" y="612489"/>
                  </a:lnTo>
                  <a:lnTo>
                    <a:pt x="963617" y="647936"/>
                  </a:lnTo>
                  <a:lnTo>
                    <a:pt x="924632" y="673976"/>
                  </a:lnTo>
                  <a:lnTo>
                    <a:pt x="878915" y="688303"/>
                  </a:lnTo>
                  <a:lnTo>
                    <a:pt x="872308" y="689350"/>
                  </a:lnTo>
                  <a:lnTo>
                    <a:pt x="867806" y="695570"/>
                  </a:lnTo>
                  <a:lnTo>
                    <a:pt x="869805" y="708125"/>
                  </a:lnTo>
                  <a:lnTo>
                    <a:pt x="874947" y="712376"/>
                  </a:lnTo>
                  <a:lnTo>
                    <a:pt x="880800" y="712376"/>
                  </a:lnTo>
                  <a:lnTo>
                    <a:pt x="926790" y="699569"/>
                  </a:lnTo>
                  <a:lnTo>
                    <a:pt x="965766" y="677295"/>
                  </a:lnTo>
                  <a:lnTo>
                    <a:pt x="998353" y="646934"/>
                  </a:lnTo>
                  <a:lnTo>
                    <a:pt x="1023244" y="610012"/>
                  </a:lnTo>
                  <a:lnTo>
                    <a:pt x="1039135" y="568056"/>
                  </a:lnTo>
                  <a:lnTo>
                    <a:pt x="1044722" y="522591"/>
                  </a:lnTo>
                  <a:lnTo>
                    <a:pt x="1041029" y="485006"/>
                  </a:lnTo>
                  <a:lnTo>
                    <a:pt x="1012514" y="416370"/>
                  </a:lnTo>
                  <a:lnTo>
                    <a:pt x="959008" y="362864"/>
                  </a:lnTo>
                  <a:lnTo>
                    <a:pt x="890382" y="334364"/>
                  </a:lnTo>
                  <a:lnTo>
                    <a:pt x="852790" y="330670"/>
                  </a:lnTo>
                  <a:lnTo>
                    <a:pt x="732354" y="330670"/>
                  </a:lnTo>
                  <a:lnTo>
                    <a:pt x="736800" y="313023"/>
                  </a:lnTo>
                  <a:lnTo>
                    <a:pt x="739985" y="295120"/>
                  </a:lnTo>
                  <a:lnTo>
                    <a:pt x="741902" y="277003"/>
                  </a:lnTo>
                  <a:lnTo>
                    <a:pt x="742542" y="258714"/>
                  </a:lnTo>
                  <a:lnTo>
                    <a:pt x="738367" y="212270"/>
                  </a:lnTo>
                  <a:lnTo>
                    <a:pt x="726330" y="168532"/>
                  </a:lnTo>
                  <a:lnTo>
                    <a:pt x="707169" y="128238"/>
                  </a:lnTo>
                  <a:lnTo>
                    <a:pt x="681621" y="92122"/>
                  </a:lnTo>
                  <a:lnTo>
                    <a:pt x="650420" y="60921"/>
                  </a:lnTo>
                  <a:lnTo>
                    <a:pt x="614304" y="35372"/>
                  </a:lnTo>
                  <a:lnTo>
                    <a:pt x="574009" y="16212"/>
                  </a:lnTo>
                  <a:lnTo>
                    <a:pt x="530272" y="4175"/>
                  </a:lnTo>
                  <a:lnTo>
                    <a:pt x="48382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84141" y="9113338"/>
              <a:ext cx="158853" cy="10674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16969" y="9146281"/>
              <a:ext cx="68196" cy="95567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054119" y="9351370"/>
              <a:ext cx="98425" cy="479425"/>
            </a:xfrm>
            <a:custGeom>
              <a:avLst/>
              <a:gdLst/>
              <a:ahLst/>
              <a:cxnLst/>
              <a:rect l="l" t="t" r="r" b="b"/>
              <a:pathLst>
                <a:path w="98425" h="479425">
                  <a:moveTo>
                    <a:pt x="18795" y="0"/>
                  </a:moveTo>
                  <a:lnTo>
                    <a:pt x="5423" y="0"/>
                  </a:lnTo>
                  <a:lnTo>
                    <a:pt x="0" y="5434"/>
                  </a:lnTo>
                  <a:lnTo>
                    <a:pt x="0" y="397139"/>
                  </a:lnTo>
                  <a:lnTo>
                    <a:pt x="1277" y="400218"/>
                  </a:lnTo>
                  <a:lnTo>
                    <a:pt x="78887" y="477838"/>
                  </a:lnTo>
                  <a:lnTo>
                    <a:pt x="81987" y="479022"/>
                  </a:lnTo>
                  <a:lnTo>
                    <a:pt x="85086" y="479022"/>
                  </a:lnTo>
                  <a:lnTo>
                    <a:pt x="88185" y="479022"/>
                  </a:lnTo>
                  <a:lnTo>
                    <a:pt x="91285" y="477838"/>
                  </a:lnTo>
                  <a:lnTo>
                    <a:pt x="98384" y="470739"/>
                  </a:lnTo>
                  <a:lnTo>
                    <a:pt x="98384" y="463074"/>
                  </a:lnTo>
                  <a:lnTo>
                    <a:pt x="24229" y="388920"/>
                  </a:lnTo>
                  <a:lnTo>
                    <a:pt x="24229" y="5434"/>
                  </a:lnTo>
                  <a:lnTo>
                    <a:pt x="1879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109288" y="9788355"/>
              <a:ext cx="143325" cy="143325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5877416" y="9351372"/>
              <a:ext cx="24765" cy="555625"/>
            </a:xfrm>
            <a:custGeom>
              <a:avLst/>
              <a:gdLst/>
              <a:ahLst/>
              <a:cxnLst/>
              <a:rect l="l" t="t" r="r" b="b"/>
              <a:pathLst>
                <a:path w="24764" h="555625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550067"/>
                  </a:lnTo>
                  <a:lnTo>
                    <a:pt x="5423" y="555490"/>
                  </a:lnTo>
                  <a:lnTo>
                    <a:pt x="12114" y="555490"/>
                  </a:lnTo>
                  <a:lnTo>
                    <a:pt x="18805" y="555490"/>
                  </a:lnTo>
                  <a:lnTo>
                    <a:pt x="24229" y="550067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17868" y="9882644"/>
              <a:ext cx="143325" cy="14332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5576173" y="9351371"/>
              <a:ext cx="149225" cy="295910"/>
            </a:xfrm>
            <a:custGeom>
              <a:avLst/>
              <a:gdLst/>
              <a:ahLst/>
              <a:cxnLst/>
              <a:rect l="l" t="t" r="r" b="b"/>
              <a:pathLst>
                <a:path w="149225" h="295909">
                  <a:moveTo>
                    <a:pt x="143346" y="0"/>
                  </a:moveTo>
                  <a:lnTo>
                    <a:pt x="129964" y="0"/>
                  </a:lnTo>
                  <a:lnTo>
                    <a:pt x="124540" y="5423"/>
                  </a:lnTo>
                  <a:lnTo>
                    <a:pt x="124540" y="271279"/>
                  </a:lnTo>
                  <a:lnTo>
                    <a:pt x="5423" y="271279"/>
                  </a:lnTo>
                  <a:lnTo>
                    <a:pt x="0" y="276703"/>
                  </a:lnTo>
                  <a:lnTo>
                    <a:pt x="0" y="290074"/>
                  </a:lnTo>
                  <a:lnTo>
                    <a:pt x="5423" y="295498"/>
                  </a:lnTo>
                  <a:lnTo>
                    <a:pt x="136655" y="295498"/>
                  </a:lnTo>
                  <a:lnTo>
                    <a:pt x="143346" y="295498"/>
                  </a:lnTo>
                  <a:lnTo>
                    <a:pt x="148770" y="290074"/>
                  </a:lnTo>
                  <a:lnTo>
                    <a:pt x="148770" y="5423"/>
                  </a:lnTo>
                  <a:lnTo>
                    <a:pt x="14334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57076" y="9563103"/>
              <a:ext cx="143315" cy="14332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6230818" y="9351374"/>
              <a:ext cx="146685" cy="347345"/>
            </a:xfrm>
            <a:custGeom>
              <a:avLst/>
              <a:gdLst/>
              <a:ahLst/>
              <a:cxnLst/>
              <a:rect l="l" t="t" r="r" b="b"/>
              <a:pathLst>
                <a:path w="146685" h="347345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217323"/>
                  </a:lnTo>
                  <a:lnTo>
                    <a:pt x="1277" y="220401"/>
                  </a:lnTo>
                  <a:lnTo>
                    <a:pt x="126760" y="345884"/>
                  </a:lnTo>
                  <a:lnTo>
                    <a:pt x="129859" y="347067"/>
                  </a:lnTo>
                  <a:lnTo>
                    <a:pt x="132959" y="347067"/>
                  </a:lnTo>
                  <a:lnTo>
                    <a:pt x="136058" y="347067"/>
                  </a:lnTo>
                  <a:lnTo>
                    <a:pt x="139158" y="345884"/>
                  </a:lnTo>
                  <a:lnTo>
                    <a:pt x="146257" y="338785"/>
                  </a:lnTo>
                  <a:lnTo>
                    <a:pt x="146257" y="331131"/>
                  </a:lnTo>
                  <a:lnTo>
                    <a:pt x="24219" y="209093"/>
                  </a:lnTo>
                  <a:lnTo>
                    <a:pt x="2421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333129" y="9656569"/>
              <a:ext cx="143325" cy="143315"/>
            </a:xfrm>
            <a:prstGeom prst="rect">
              <a:avLst/>
            </a:prstGeom>
          </p:spPr>
        </p:pic>
      </p:grpSp>
      <p:grpSp>
        <p:nvGrpSpPr>
          <p:cNvPr id="271" name="Grupo 270">
            <a:extLst>
              <a:ext uri="{FF2B5EF4-FFF2-40B4-BE49-F238E27FC236}">
                <a16:creationId xmlns:a16="http://schemas.microsoft.com/office/drawing/2014/main" id="{F099CE24-1609-443F-2172-6B7152C5032B}"/>
              </a:ext>
            </a:extLst>
          </p:cNvPr>
          <p:cNvGrpSpPr/>
          <p:nvPr/>
        </p:nvGrpSpPr>
        <p:grpSpPr>
          <a:xfrm>
            <a:off x="11920359" y="4329796"/>
            <a:ext cx="1149668" cy="1040873"/>
            <a:chOff x="11920359" y="4329796"/>
            <a:chExt cx="1149668" cy="1040873"/>
          </a:xfrm>
        </p:grpSpPr>
        <p:grpSp>
          <p:nvGrpSpPr>
            <p:cNvPr id="53" name="object 53"/>
            <p:cNvGrpSpPr/>
            <p:nvPr/>
          </p:nvGrpSpPr>
          <p:grpSpPr>
            <a:xfrm>
              <a:off x="12039451" y="4329796"/>
              <a:ext cx="675640" cy="368935"/>
              <a:chOff x="12039451" y="4329796"/>
              <a:chExt cx="675640" cy="368935"/>
            </a:xfrm>
          </p:grpSpPr>
          <p:pic>
            <p:nvPicPr>
              <p:cNvPr id="54" name="object 54"/>
              <p:cNvPicPr/>
              <p:nvPr/>
            </p:nvPicPr>
            <p:blipFill>
              <a:blip r:embed="rId16" cstate="print"/>
              <a:stretch>
                <a:fillRect/>
              </a:stretch>
            </p:blipFill>
            <p:spPr>
              <a:xfrm>
                <a:off x="12524641" y="4375812"/>
                <a:ext cx="190214" cy="114725"/>
              </a:xfrm>
              <a:prstGeom prst="rect">
                <a:avLst/>
              </a:prstGeom>
            </p:spPr>
          </p:pic>
          <p:sp>
            <p:nvSpPr>
              <p:cNvPr id="55" name="object 55"/>
              <p:cNvSpPr/>
              <p:nvPr/>
            </p:nvSpPr>
            <p:spPr>
              <a:xfrm>
                <a:off x="12039451" y="4329796"/>
                <a:ext cx="522605" cy="368935"/>
              </a:xfrm>
              <a:custGeom>
                <a:avLst/>
                <a:gdLst/>
                <a:ahLst/>
                <a:cxnLst/>
                <a:rect l="l" t="t" r="r" b="b"/>
                <a:pathLst>
                  <a:path w="522604" h="368935">
                    <a:moveTo>
                      <a:pt x="308964" y="0"/>
                    </a:moveTo>
                    <a:lnTo>
                      <a:pt x="258616" y="12059"/>
                    </a:lnTo>
                    <a:lnTo>
                      <a:pt x="219626" y="46092"/>
                    </a:lnTo>
                    <a:lnTo>
                      <a:pt x="0" y="355235"/>
                    </a:lnTo>
                    <a:lnTo>
                      <a:pt x="1277" y="362795"/>
                    </a:lnTo>
                    <a:lnTo>
                      <a:pt x="8858" y="368187"/>
                    </a:lnTo>
                    <a:lnTo>
                      <a:pt x="11308" y="368910"/>
                    </a:lnTo>
                    <a:lnTo>
                      <a:pt x="13737" y="368910"/>
                    </a:lnTo>
                    <a:lnTo>
                      <a:pt x="17528" y="368910"/>
                    </a:lnTo>
                    <a:lnTo>
                      <a:pt x="21266" y="367140"/>
                    </a:lnTo>
                    <a:lnTo>
                      <a:pt x="239374" y="60123"/>
                    </a:lnTo>
                    <a:lnTo>
                      <a:pt x="253147" y="44888"/>
                    </a:lnTo>
                    <a:lnTo>
                      <a:pt x="269744" y="33615"/>
                    </a:lnTo>
                    <a:lnTo>
                      <a:pt x="288553" y="26620"/>
                    </a:lnTo>
                    <a:lnTo>
                      <a:pt x="308964" y="24219"/>
                    </a:lnTo>
                    <a:lnTo>
                      <a:pt x="329371" y="26620"/>
                    </a:lnTo>
                    <a:lnTo>
                      <a:pt x="348173" y="33615"/>
                    </a:lnTo>
                    <a:lnTo>
                      <a:pt x="364763" y="44888"/>
                    </a:lnTo>
                    <a:lnTo>
                      <a:pt x="378532" y="60123"/>
                    </a:lnTo>
                    <a:lnTo>
                      <a:pt x="502319" y="234348"/>
                    </a:lnTo>
                    <a:lnTo>
                      <a:pt x="509890" y="235615"/>
                    </a:lnTo>
                    <a:lnTo>
                      <a:pt x="520779" y="227867"/>
                    </a:lnTo>
                    <a:lnTo>
                      <a:pt x="522057" y="220307"/>
                    </a:lnTo>
                    <a:lnTo>
                      <a:pt x="398281" y="46092"/>
                    </a:lnTo>
                    <a:lnTo>
                      <a:pt x="380598" y="26530"/>
                    </a:lnTo>
                    <a:lnTo>
                      <a:pt x="359296" y="12059"/>
                    </a:lnTo>
                    <a:lnTo>
                      <a:pt x="335157" y="3082"/>
                    </a:lnTo>
                    <a:lnTo>
                      <a:pt x="308964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56" name="object 56"/>
              <p:cNvPicPr/>
              <p:nvPr/>
            </p:nvPicPr>
            <p:blipFill>
              <a:blip r:embed="rId17" cstate="print"/>
              <a:stretch>
                <a:fillRect/>
              </a:stretch>
            </p:blipFill>
            <p:spPr>
              <a:xfrm>
                <a:off x="12194767" y="4456296"/>
                <a:ext cx="125064" cy="163188"/>
              </a:xfrm>
              <a:prstGeom prst="rect">
                <a:avLst/>
              </a:prstGeom>
            </p:spPr>
          </p:pic>
        </p:grpSp>
        <p:sp>
          <p:nvSpPr>
            <p:cNvPr id="57" name="object 57"/>
            <p:cNvSpPr/>
            <p:nvPr/>
          </p:nvSpPr>
          <p:spPr>
            <a:xfrm>
              <a:off x="12863017" y="4667370"/>
              <a:ext cx="207010" cy="478155"/>
            </a:xfrm>
            <a:custGeom>
              <a:avLst/>
              <a:gdLst/>
              <a:ahLst/>
              <a:cxnLst/>
              <a:rect l="l" t="t" r="r" b="b"/>
              <a:pathLst>
                <a:path w="207009" h="478154">
                  <a:moveTo>
                    <a:pt x="207010" y="225666"/>
                  </a:moveTo>
                  <a:lnTo>
                    <a:pt x="206463" y="205384"/>
                  </a:lnTo>
                  <a:lnTo>
                    <a:pt x="204939" y="186410"/>
                  </a:lnTo>
                  <a:lnTo>
                    <a:pt x="204939" y="179565"/>
                  </a:lnTo>
                  <a:lnTo>
                    <a:pt x="203949" y="178587"/>
                  </a:lnTo>
                  <a:lnTo>
                    <a:pt x="202120" y="165023"/>
                  </a:lnTo>
                  <a:lnTo>
                    <a:pt x="198335" y="145084"/>
                  </a:lnTo>
                  <a:lnTo>
                    <a:pt x="179006" y="56375"/>
                  </a:lnTo>
                  <a:lnTo>
                    <a:pt x="153873" y="15938"/>
                  </a:lnTo>
                  <a:lnTo>
                    <a:pt x="109029" y="0"/>
                  </a:lnTo>
                  <a:lnTo>
                    <a:pt x="45783" y="0"/>
                  </a:lnTo>
                  <a:lnTo>
                    <a:pt x="40360" y="5422"/>
                  </a:lnTo>
                  <a:lnTo>
                    <a:pt x="40360" y="18808"/>
                  </a:lnTo>
                  <a:lnTo>
                    <a:pt x="45783" y="24231"/>
                  </a:lnTo>
                  <a:lnTo>
                    <a:pt x="109029" y="24231"/>
                  </a:lnTo>
                  <a:lnTo>
                    <a:pt x="124929" y="27025"/>
                  </a:lnTo>
                  <a:lnTo>
                    <a:pt x="155321" y="61531"/>
                  </a:lnTo>
                  <a:lnTo>
                    <a:pt x="174663" y="150241"/>
                  </a:lnTo>
                  <a:lnTo>
                    <a:pt x="178904" y="174155"/>
                  </a:lnTo>
                  <a:lnTo>
                    <a:pt x="5422" y="174155"/>
                  </a:lnTo>
                  <a:lnTo>
                    <a:pt x="0" y="179565"/>
                  </a:lnTo>
                  <a:lnTo>
                    <a:pt x="0" y="192951"/>
                  </a:lnTo>
                  <a:lnTo>
                    <a:pt x="5422" y="198374"/>
                  </a:lnTo>
                  <a:lnTo>
                    <a:pt x="181597" y="198374"/>
                  </a:lnTo>
                  <a:lnTo>
                    <a:pt x="182283" y="206679"/>
                  </a:lnTo>
                  <a:lnTo>
                    <a:pt x="182791" y="225666"/>
                  </a:lnTo>
                  <a:lnTo>
                    <a:pt x="182791" y="406082"/>
                  </a:lnTo>
                  <a:lnTo>
                    <a:pt x="179057" y="424522"/>
                  </a:lnTo>
                  <a:lnTo>
                    <a:pt x="168897" y="439585"/>
                  </a:lnTo>
                  <a:lnTo>
                    <a:pt x="153835" y="449757"/>
                  </a:lnTo>
                  <a:lnTo>
                    <a:pt x="135394" y="453491"/>
                  </a:lnTo>
                  <a:lnTo>
                    <a:pt x="95364" y="453491"/>
                  </a:lnTo>
                  <a:lnTo>
                    <a:pt x="89928" y="458914"/>
                  </a:lnTo>
                  <a:lnTo>
                    <a:pt x="89928" y="472287"/>
                  </a:lnTo>
                  <a:lnTo>
                    <a:pt x="95364" y="477710"/>
                  </a:lnTo>
                  <a:lnTo>
                    <a:pt x="135394" y="477710"/>
                  </a:lnTo>
                  <a:lnTo>
                    <a:pt x="163245" y="472071"/>
                  </a:lnTo>
                  <a:lnTo>
                    <a:pt x="186016" y="456704"/>
                  </a:lnTo>
                  <a:lnTo>
                    <a:pt x="201371" y="433933"/>
                  </a:lnTo>
                  <a:lnTo>
                    <a:pt x="207010" y="406082"/>
                  </a:lnTo>
                  <a:lnTo>
                    <a:pt x="207010" y="22566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920359" y="4547075"/>
              <a:ext cx="995044" cy="823594"/>
            </a:xfrm>
            <a:custGeom>
              <a:avLst/>
              <a:gdLst/>
              <a:ahLst/>
              <a:cxnLst/>
              <a:rect l="l" t="t" r="r" b="b"/>
              <a:pathLst>
                <a:path w="995045" h="823595">
                  <a:moveTo>
                    <a:pt x="448475" y="673773"/>
                  </a:moveTo>
                  <a:lnTo>
                    <a:pt x="440817" y="626465"/>
                  </a:lnTo>
                  <a:lnTo>
                    <a:pt x="424243" y="594474"/>
                  </a:lnTo>
                  <a:lnTo>
                    <a:pt x="424243" y="673773"/>
                  </a:lnTo>
                  <a:lnTo>
                    <a:pt x="414350" y="722617"/>
                  </a:lnTo>
                  <a:lnTo>
                    <a:pt x="387400" y="762546"/>
                  </a:lnTo>
                  <a:lnTo>
                    <a:pt x="347472" y="789482"/>
                  </a:lnTo>
                  <a:lnTo>
                    <a:pt x="298627" y="799376"/>
                  </a:lnTo>
                  <a:lnTo>
                    <a:pt x="249783" y="789482"/>
                  </a:lnTo>
                  <a:lnTo>
                    <a:pt x="209854" y="762546"/>
                  </a:lnTo>
                  <a:lnTo>
                    <a:pt x="182918" y="722617"/>
                  </a:lnTo>
                  <a:lnTo>
                    <a:pt x="173037" y="673773"/>
                  </a:lnTo>
                  <a:lnTo>
                    <a:pt x="182918" y="624928"/>
                  </a:lnTo>
                  <a:lnTo>
                    <a:pt x="209854" y="585000"/>
                  </a:lnTo>
                  <a:lnTo>
                    <a:pt x="249783" y="558050"/>
                  </a:lnTo>
                  <a:lnTo>
                    <a:pt x="298627" y="548170"/>
                  </a:lnTo>
                  <a:lnTo>
                    <a:pt x="347472" y="558050"/>
                  </a:lnTo>
                  <a:lnTo>
                    <a:pt x="387400" y="585000"/>
                  </a:lnTo>
                  <a:lnTo>
                    <a:pt x="414350" y="624928"/>
                  </a:lnTo>
                  <a:lnTo>
                    <a:pt x="424243" y="673773"/>
                  </a:lnTo>
                  <a:lnTo>
                    <a:pt x="424243" y="594474"/>
                  </a:lnTo>
                  <a:lnTo>
                    <a:pt x="387057" y="552894"/>
                  </a:lnTo>
                  <a:lnTo>
                    <a:pt x="345935" y="531596"/>
                  </a:lnTo>
                  <a:lnTo>
                    <a:pt x="298627" y="523951"/>
                  </a:lnTo>
                  <a:lnTo>
                    <a:pt x="251320" y="531596"/>
                  </a:lnTo>
                  <a:lnTo>
                    <a:pt x="210210" y="552894"/>
                  </a:lnTo>
                  <a:lnTo>
                    <a:pt x="177761" y="585343"/>
                  </a:lnTo>
                  <a:lnTo>
                    <a:pt x="156464" y="626465"/>
                  </a:lnTo>
                  <a:lnTo>
                    <a:pt x="148818" y="673773"/>
                  </a:lnTo>
                  <a:lnTo>
                    <a:pt x="156464" y="721080"/>
                  </a:lnTo>
                  <a:lnTo>
                    <a:pt x="177761" y="762203"/>
                  </a:lnTo>
                  <a:lnTo>
                    <a:pt x="210210" y="794651"/>
                  </a:lnTo>
                  <a:lnTo>
                    <a:pt x="251320" y="815936"/>
                  </a:lnTo>
                  <a:lnTo>
                    <a:pt x="298627" y="823595"/>
                  </a:lnTo>
                  <a:lnTo>
                    <a:pt x="345935" y="815936"/>
                  </a:lnTo>
                  <a:lnTo>
                    <a:pt x="377939" y="799376"/>
                  </a:lnTo>
                  <a:lnTo>
                    <a:pt x="387057" y="794651"/>
                  </a:lnTo>
                  <a:lnTo>
                    <a:pt x="419519" y="762203"/>
                  </a:lnTo>
                  <a:lnTo>
                    <a:pt x="440817" y="721080"/>
                  </a:lnTo>
                  <a:lnTo>
                    <a:pt x="448475" y="673773"/>
                  </a:lnTo>
                  <a:close/>
                </a:path>
                <a:path w="995045" h="823595">
                  <a:moveTo>
                    <a:pt x="656882" y="579208"/>
                  </a:moveTo>
                  <a:lnTo>
                    <a:pt x="651459" y="573786"/>
                  </a:lnTo>
                  <a:lnTo>
                    <a:pt x="491934" y="573786"/>
                  </a:lnTo>
                  <a:lnTo>
                    <a:pt x="486511" y="579208"/>
                  </a:lnTo>
                  <a:lnTo>
                    <a:pt x="486511" y="592582"/>
                  </a:lnTo>
                  <a:lnTo>
                    <a:pt x="491934" y="598004"/>
                  </a:lnTo>
                  <a:lnTo>
                    <a:pt x="644766" y="598004"/>
                  </a:lnTo>
                  <a:lnTo>
                    <a:pt x="651459" y="598004"/>
                  </a:lnTo>
                  <a:lnTo>
                    <a:pt x="656882" y="592582"/>
                  </a:lnTo>
                  <a:lnTo>
                    <a:pt x="656882" y="579208"/>
                  </a:lnTo>
                  <a:close/>
                </a:path>
                <a:path w="995045" h="823595">
                  <a:moveTo>
                    <a:pt x="926490" y="43738"/>
                  </a:moveTo>
                  <a:lnTo>
                    <a:pt x="923048" y="26720"/>
                  </a:lnTo>
                  <a:lnTo>
                    <a:pt x="913663" y="12827"/>
                  </a:lnTo>
                  <a:lnTo>
                    <a:pt x="899756" y="3441"/>
                  </a:lnTo>
                  <a:lnTo>
                    <a:pt x="882751" y="0"/>
                  </a:lnTo>
                  <a:lnTo>
                    <a:pt x="738619" y="0"/>
                  </a:lnTo>
                  <a:lnTo>
                    <a:pt x="703681" y="17437"/>
                  </a:lnTo>
                  <a:lnTo>
                    <a:pt x="562267" y="205257"/>
                  </a:lnTo>
                  <a:lnTo>
                    <a:pt x="556437" y="208153"/>
                  </a:lnTo>
                  <a:lnTo>
                    <a:pt x="43713" y="208153"/>
                  </a:lnTo>
                  <a:lnTo>
                    <a:pt x="34150" y="209207"/>
                  </a:lnTo>
                  <a:lnTo>
                    <a:pt x="1409" y="240753"/>
                  </a:lnTo>
                  <a:lnTo>
                    <a:pt x="0" y="250126"/>
                  </a:lnTo>
                  <a:lnTo>
                    <a:pt x="673" y="259727"/>
                  </a:lnTo>
                  <a:lnTo>
                    <a:pt x="55638" y="562076"/>
                  </a:lnTo>
                  <a:lnTo>
                    <a:pt x="83553" y="595312"/>
                  </a:lnTo>
                  <a:lnTo>
                    <a:pt x="98679" y="598004"/>
                  </a:lnTo>
                  <a:lnTo>
                    <a:pt x="105359" y="598004"/>
                  </a:lnTo>
                  <a:lnTo>
                    <a:pt x="110794" y="592582"/>
                  </a:lnTo>
                  <a:lnTo>
                    <a:pt x="110794" y="579208"/>
                  </a:lnTo>
                  <a:lnTo>
                    <a:pt x="105359" y="573786"/>
                  </a:lnTo>
                  <a:lnTo>
                    <a:pt x="89230" y="573786"/>
                  </a:lnTo>
                  <a:lnTo>
                    <a:pt x="81153" y="567029"/>
                  </a:lnTo>
                  <a:lnTo>
                    <a:pt x="23469" y="249682"/>
                  </a:lnTo>
                  <a:lnTo>
                    <a:pt x="25006" y="243852"/>
                  </a:lnTo>
                  <a:lnTo>
                    <a:pt x="32448" y="234937"/>
                  </a:lnTo>
                  <a:lnTo>
                    <a:pt x="37909" y="232384"/>
                  </a:lnTo>
                  <a:lnTo>
                    <a:pt x="550341" y="232384"/>
                  </a:lnTo>
                  <a:lnTo>
                    <a:pt x="560412" y="231190"/>
                  </a:lnTo>
                  <a:lnTo>
                    <a:pt x="569849" y="227761"/>
                  </a:lnTo>
                  <a:lnTo>
                    <a:pt x="578281" y="222275"/>
                  </a:lnTo>
                  <a:lnTo>
                    <a:pt x="585279" y="214947"/>
                  </a:lnTo>
                  <a:lnTo>
                    <a:pt x="726694" y="27127"/>
                  </a:lnTo>
                  <a:lnTo>
                    <a:pt x="732536" y="24218"/>
                  </a:lnTo>
                  <a:lnTo>
                    <a:pt x="882751" y="24218"/>
                  </a:lnTo>
                  <a:lnTo>
                    <a:pt x="890333" y="25755"/>
                  </a:lnTo>
                  <a:lnTo>
                    <a:pt x="896543" y="29933"/>
                  </a:lnTo>
                  <a:lnTo>
                    <a:pt x="900734" y="36144"/>
                  </a:lnTo>
                  <a:lnTo>
                    <a:pt x="902258" y="43738"/>
                  </a:lnTo>
                  <a:lnTo>
                    <a:pt x="902258" y="100774"/>
                  </a:lnTo>
                  <a:lnTo>
                    <a:pt x="900734" y="108369"/>
                  </a:lnTo>
                  <a:lnTo>
                    <a:pt x="896543" y="114579"/>
                  </a:lnTo>
                  <a:lnTo>
                    <a:pt x="890333" y="118757"/>
                  </a:lnTo>
                  <a:lnTo>
                    <a:pt x="882751" y="120294"/>
                  </a:lnTo>
                  <a:lnTo>
                    <a:pt x="848004" y="120294"/>
                  </a:lnTo>
                  <a:lnTo>
                    <a:pt x="833348" y="122872"/>
                  </a:lnTo>
                  <a:lnTo>
                    <a:pt x="820648" y="130009"/>
                  </a:lnTo>
                  <a:lnTo>
                    <a:pt x="810933" y="140893"/>
                  </a:lnTo>
                  <a:lnTo>
                    <a:pt x="805268" y="154660"/>
                  </a:lnTo>
                  <a:lnTo>
                    <a:pt x="733158" y="482752"/>
                  </a:lnTo>
                  <a:lnTo>
                    <a:pt x="737298" y="489204"/>
                  </a:lnTo>
                  <a:lnTo>
                    <a:pt x="750354" y="492112"/>
                  </a:lnTo>
                  <a:lnTo>
                    <a:pt x="756818" y="487946"/>
                  </a:lnTo>
                  <a:lnTo>
                    <a:pt x="830884" y="150977"/>
                  </a:lnTo>
                  <a:lnTo>
                    <a:pt x="838911" y="144526"/>
                  </a:lnTo>
                  <a:lnTo>
                    <a:pt x="882751" y="144526"/>
                  </a:lnTo>
                  <a:lnTo>
                    <a:pt x="899756" y="141084"/>
                  </a:lnTo>
                  <a:lnTo>
                    <a:pt x="913663" y="131699"/>
                  </a:lnTo>
                  <a:lnTo>
                    <a:pt x="923048" y="117792"/>
                  </a:lnTo>
                  <a:lnTo>
                    <a:pt x="926490" y="100774"/>
                  </a:lnTo>
                  <a:lnTo>
                    <a:pt x="926490" y="43738"/>
                  </a:lnTo>
                  <a:close/>
                </a:path>
                <a:path w="995045" h="823595">
                  <a:moveTo>
                    <a:pt x="994575" y="673773"/>
                  </a:moveTo>
                  <a:lnTo>
                    <a:pt x="986917" y="626465"/>
                  </a:lnTo>
                  <a:lnTo>
                    <a:pt x="970356" y="594499"/>
                  </a:lnTo>
                  <a:lnTo>
                    <a:pt x="970356" y="673773"/>
                  </a:lnTo>
                  <a:lnTo>
                    <a:pt x="960462" y="722617"/>
                  </a:lnTo>
                  <a:lnTo>
                    <a:pt x="933513" y="762546"/>
                  </a:lnTo>
                  <a:lnTo>
                    <a:pt x="893584" y="789482"/>
                  </a:lnTo>
                  <a:lnTo>
                    <a:pt x="844740" y="799376"/>
                  </a:lnTo>
                  <a:lnTo>
                    <a:pt x="795896" y="789482"/>
                  </a:lnTo>
                  <a:lnTo>
                    <a:pt x="755967" y="762546"/>
                  </a:lnTo>
                  <a:lnTo>
                    <a:pt x="729030" y="722617"/>
                  </a:lnTo>
                  <a:lnTo>
                    <a:pt x="719150" y="673773"/>
                  </a:lnTo>
                  <a:lnTo>
                    <a:pt x="729030" y="624928"/>
                  </a:lnTo>
                  <a:lnTo>
                    <a:pt x="755967" y="585000"/>
                  </a:lnTo>
                  <a:lnTo>
                    <a:pt x="795896" y="558050"/>
                  </a:lnTo>
                  <a:lnTo>
                    <a:pt x="844740" y="548170"/>
                  </a:lnTo>
                  <a:lnTo>
                    <a:pt x="893584" y="558050"/>
                  </a:lnTo>
                  <a:lnTo>
                    <a:pt x="933513" y="585000"/>
                  </a:lnTo>
                  <a:lnTo>
                    <a:pt x="960462" y="624928"/>
                  </a:lnTo>
                  <a:lnTo>
                    <a:pt x="970356" y="673773"/>
                  </a:lnTo>
                  <a:lnTo>
                    <a:pt x="970356" y="594499"/>
                  </a:lnTo>
                  <a:lnTo>
                    <a:pt x="933170" y="552894"/>
                  </a:lnTo>
                  <a:lnTo>
                    <a:pt x="892048" y="531596"/>
                  </a:lnTo>
                  <a:lnTo>
                    <a:pt x="844740" y="523951"/>
                  </a:lnTo>
                  <a:lnTo>
                    <a:pt x="797433" y="531596"/>
                  </a:lnTo>
                  <a:lnTo>
                    <a:pt x="756310" y="552894"/>
                  </a:lnTo>
                  <a:lnTo>
                    <a:pt x="723861" y="585343"/>
                  </a:lnTo>
                  <a:lnTo>
                    <a:pt x="702564" y="626465"/>
                  </a:lnTo>
                  <a:lnTo>
                    <a:pt x="694918" y="673773"/>
                  </a:lnTo>
                  <a:lnTo>
                    <a:pt x="702564" y="721080"/>
                  </a:lnTo>
                  <a:lnTo>
                    <a:pt x="723861" y="762203"/>
                  </a:lnTo>
                  <a:lnTo>
                    <a:pt x="756310" y="794651"/>
                  </a:lnTo>
                  <a:lnTo>
                    <a:pt x="797433" y="815936"/>
                  </a:lnTo>
                  <a:lnTo>
                    <a:pt x="844740" y="823595"/>
                  </a:lnTo>
                  <a:lnTo>
                    <a:pt x="892048" y="815936"/>
                  </a:lnTo>
                  <a:lnTo>
                    <a:pt x="924052" y="799376"/>
                  </a:lnTo>
                  <a:lnTo>
                    <a:pt x="933170" y="794651"/>
                  </a:lnTo>
                  <a:lnTo>
                    <a:pt x="965619" y="762203"/>
                  </a:lnTo>
                  <a:lnTo>
                    <a:pt x="986917" y="721080"/>
                  </a:lnTo>
                  <a:lnTo>
                    <a:pt x="994575" y="67377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2148521" y="2878276"/>
            <a:ext cx="1061720" cy="961390"/>
            <a:chOff x="2148521" y="2878276"/>
            <a:chExt cx="1061720" cy="961390"/>
          </a:xfrm>
        </p:grpSpPr>
        <p:sp>
          <p:nvSpPr>
            <p:cNvPr id="60" name="object 60"/>
            <p:cNvSpPr/>
            <p:nvPr/>
          </p:nvSpPr>
          <p:spPr>
            <a:xfrm>
              <a:off x="2148521" y="2969398"/>
              <a:ext cx="488315" cy="793750"/>
            </a:xfrm>
            <a:custGeom>
              <a:avLst/>
              <a:gdLst/>
              <a:ahLst/>
              <a:cxnLst/>
              <a:rect l="l" t="t" r="r" b="b"/>
              <a:pathLst>
                <a:path w="488314" h="793750">
                  <a:moveTo>
                    <a:pt x="372868" y="0"/>
                  </a:moveTo>
                  <a:lnTo>
                    <a:pt x="210056" y="0"/>
                  </a:lnTo>
                  <a:lnTo>
                    <a:pt x="191137" y="3827"/>
                  </a:lnTo>
                  <a:lnTo>
                    <a:pt x="175672" y="14258"/>
                  </a:lnTo>
                  <a:lnTo>
                    <a:pt x="165237" y="29720"/>
                  </a:lnTo>
                  <a:lnTo>
                    <a:pt x="161408" y="48637"/>
                  </a:lnTo>
                  <a:lnTo>
                    <a:pt x="161408" y="239071"/>
                  </a:lnTo>
                  <a:lnTo>
                    <a:pt x="118309" y="265429"/>
                  </a:lnTo>
                  <a:lnTo>
                    <a:pt x="80943" y="298312"/>
                  </a:lnTo>
                  <a:lnTo>
                    <a:pt x="49879" y="336738"/>
                  </a:lnTo>
                  <a:lnTo>
                    <a:pt x="25684" y="379728"/>
                  </a:lnTo>
                  <a:lnTo>
                    <a:pt x="8928" y="426302"/>
                  </a:lnTo>
                  <a:lnTo>
                    <a:pt x="177" y="475478"/>
                  </a:lnTo>
                  <a:lnTo>
                    <a:pt x="0" y="526277"/>
                  </a:lnTo>
                  <a:lnTo>
                    <a:pt x="8323" y="575571"/>
                  </a:lnTo>
                  <a:lnTo>
                    <a:pt x="24287" y="621450"/>
                  </a:lnTo>
                  <a:lnTo>
                    <a:pt x="47196" y="663276"/>
                  </a:lnTo>
                  <a:lnTo>
                    <a:pt x="76355" y="700413"/>
                  </a:lnTo>
                  <a:lnTo>
                    <a:pt x="111069" y="732225"/>
                  </a:lnTo>
                  <a:lnTo>
                    <a:pt x="150644" y="758076"/>
                  </a:lnTo>
                  <a:lnTo>
                    <a:pt x="194384" y="777328"/>
                  </a:lnTo>
                  <a:lnTo>
                    <a:pt x="241595" y="789346"/>
                  </a:lnTo>
                  <a:lnTo>
                    <a:pt x="291582" y="793494"/>
                  </a:lnTo>
                  <a:lnTo>
                    <a:pt x="300797" y="793326"/>
                  </a:lnTo>
                  <a:lnTo>
                    <a:pt x="312053" y="792740"/>
                  </a:lnTo>
                  <a:lnTo>
                    <a:pt x="317173" y="787033"/>
                  </a:lnTo>
                  <a:lnTo>
                    <a:pt x="316461" y="773683"/>
                  </a:lnTo>
                  <a:lnTo>
                    <a:pt x="310723" y="768646"/>
                  </a:lnTo>
                  <a:lnTo>
                    <a:pt x="291729" y="769275"/>
                  </a:lnTo>
                  <a:lnTo>
                    <a:pt x="245736" y="765471"/>
                  </a:lnTo>
                  <a:lnTo>
                    <a:pt x="202436" y="754449"/>
                  </a:lnTo>
                  <a:lnTo>
                    <a:pt x="162318" y="736794"/>
                  </a:lnTo>
                  <a:lnTo>
                    <a:pt x="126021" y="713089"/>
                  </a:lnTo>
                  <a:lnTo>
                    <a:pt x="94181" y="683917"/>
                  </a:lnTo>
                  <a:lnTo>
                    <a:pt x="67436" y="649865"/>
                  </a:lnTo>
                  <a:lnTo>
                    <a:pt x="46424" y="611514"/>
                  </a:lnTo>
                  <a:lnTo>
                    <a:pt x="31781" y="569450"/>
                  </a:lnTo>
                  <a:lnTo>
                    <a:pt x="24145" y="524256"/>
                  </a:lnTo>
                  <a:lnTo>
                    <a:pt x="24400" y="476649"/>
                  </a:lnTo>
                  <a:lnTo>
                    <a:pt x="32851" y="430619"/>
                  </a:lnTo>
                  <a:lnTo>
                    <a:pt x="48945" y="387123"/>
                  </a:lnTo>
                  <a:lnTo>
                    <a:pt x="72124" y="347122"/>
                  </a:lnTo>
                  <a:lnTo>
                    <a:pt x="101834" y="311575"/>
                  </a:lnTo>
                  <a:lnTo>
                    <a:pt x="137519" y="281440"/>
                  </a:lnTo>
                  <a:lnTo>
                    <a:pt x="178622" y="257678"/>
                  </a:lnTo>
                  <a:lnTo>
                    <a:pt x="182894" y="255688"/>
                  </a:lnTo>
                  <a:lnTo>
                    <a:pt x="185627" y="251405"/>
                  </a:lnTo>
                  <a:lnTo>
                    <a:pt x="185627" y="48637"/>
                  </a:lnTo>
                  <a:lnTo>
                    <a:pt x="187551" y="39141"/>
                  </a:lnTo>
                  <a:lnTo>
                    <a:pt x="192792" y="31378"/>
                  </a:lnTo>
                  <a:lnTo>
                    <a:pt x="200558" y="26140"/>
                  </a:lnTo>
                  <a:lnTo>
                    <a:pt x="210056" y="24219"/>
                  </a:lnTo>
                  <a:lnTo>
                    <a:pt x="372868" y="24219"/>
                  </a:lnTo>
                  <a:lnTo>
                    <a:pt x="382370" y="26140"/>
                  </a:lnTo>
                  <a:lnTo>
                    <a:pt x="390136" y="31378"/>
                  </a:lnTo>
                  <a:lnTo>
                    <a:pt x="395374" y="39141"/>
                  </a:lnTo>
                  <a:lnTo>
                    <a:pt x="397296" y="48637"/>
                  </a:lnTo>
                  <a:lnTo>
                    <a:pt x="397296" y="251405"/>
                  </a:lnTo>
                  <a:lnTo>
                    <a:pt x="400029" y="255699"/>
                  </a:lnTo>
                  <a:lnTo>
                    <a:pt x="436824" y="275588"/>
                  </a:lnTo>
                  <a:lnTo>
                    <a:pt x="471556" y="302147"/>
                  </a:lnTo>
                  <a:lnTo>
                    <a:pt x="479200" y="301571"/>
                  </a:lnTo>
                  <a:lnTo>
                    <a:pt x="487932" y="291446"/>
                  </a:lnTo>
                  <a:lnTo>
                    <a:pt x="487377" y="283802"/>
                  </a:lnTo>
                  <a:lnTo>
                    <a:pt x="482299" y="279436"/>
                  </a:lnTo>
                  <a:lnTo>
                    <a:pt x="468093" y="267936"/>
                  </a:lnTo>
                  <a:lnTo>
                    <a:pt x="453195" y="257357"/>
                  </a:lnTo>
                  <a:lnTo>
                    <a:pt x="437654" y="247726"/>
                  </a:lnTo>
                  <a:lnTo>
                    <a:pt x="421515" y="239071"/>
                  </a:lnTo>
                  <a:lnTo>
                    <a:pt x="421515" y="48637"/>
                  </a:lnTo>
                  <a:lnTo>
                    <a:pt x="417687" y="29720"/>
                  </a:lnTo>
                  <a:lnTo>
                    <a:pt x="407251" y="14258"/>
                  </a:lnTo>
                  <a:lnTo>
                    <a:pt x="391786" y="3827"/>
                  </a:lnTo>
                  <a:lnTo>
                    <a:pt x="37286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225174" y="3272057"/>
              <a:ext cx="143063" cy="22828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2503436" y="2878283"/>
              <a:ext cx="706755" cy="961390"/>
            </a:xfrm>
            <a:custGeom>
              <a:avLst/>
              <a:gdLst/>
              <a:ahLst/>
              <a:cxnLst/>
              <a:rect l="l" t="t" r="r" b="b"/>
              <a:pathLst>
                <a:path w="706755" h="961389">
                  <a:moveTo>
                    <a:pt x="553313" y="643610"/>
                  </a:moveTo>
                  <a:lnTo>
                    <a:pt x="547903" y="631355"/>
                  </a:lnTo>
                  <a:lnTo>
                    <a:pt x="540766" y="628586"/>
                  </a:lnTo>
                  <a:lnTo>
                    <a:pt x="534631" y="631291"/>
                  </a:lnTo>
                  <a:lnTo>
                    <a:pt x="516407" y="638200"/>
                  </a:lnTo>
                  <a:lnTo>
                    <a:pt x="497484" y="643140"/>
                  </a:lnTo>
                  <a:lnTo>
                    <a:pt x="477926" y="646125"/>
                  </a:lnTo>
                  <a:lnTo>
                    <a:pt x="457809" y="647128"/>
                  </a:lnTo>
                  <a:lnTo>
                    <a:pt x="431330" y="645375"/>
                  </a:lnTo>
                  <a:lnTo>
                    <a:pt x="405917" y="640219"/>
                  </a:lnTo>
                  <a:lnTo>
                    <a:pt x="381914" y="631736"/>
                  </a:lnTo>
                  <a:lnTo>
                    <a:pt x="359664" y="620014"/>
                  </a:lnTo>
                  <a:lnTo>
                    <a:pt x="352920" y="615784"/>
                  </a:lnTo>
                  <a:lnTo>
                    <a:pt x="345516" y="611809"/>
                  </a:lnTo>
                  <a:lnTo>
                    <a:pt x="294665" y="594067"/>
                  </a:lnTo>
                  <a:lnTo>
                    <a:pt x="248678" y="589229"/>
                  </a:lnTo>
                  <a:lnTo>
                    <a:pt x="230987" y="589927"/>
                  </a:lnTo>
                  <a:lnTo>
                    <a:pt x="213588" y="592010"/>
                  </a:lnTo>
                  <a:lnTo>
                    <a:pt x="196507" y="595477"/>
                  </a:lnTo>
                  <a:lnTo>
                    <a:pt x="174625" y="601662"/>
                  </a:lnTo>
                  <a:lnTo>
                    <a:pt x="170802" y="606386"/>
                  </a:lnTo>
                  <a:lnTo>
                    <a:pt x="170802" y="618718"/>
                  </a:lnTo>
                  <a:lnTo>
                    <a:pt x="176276" y="624141"/>
                  </a:lnTo>
                  <a:lnTo>
                    <a:pt x="184277" y="624141"/>
                  </a:lnTo>
                  <a:lnTo>
                    <a:pt x="185585" y="623925"/>
                  </a:lnTo>
                  <a:lnTo>
                    <a:pt x="186842" y="623506"/>
                  </a:lnTo>
                  <a:lnTo>
                    <a:pt x="221894" y="615365"/>
                  </a:lnTo>
                  <a:lnTo>
                    <a:pt x="294005" y="618832"/>
                  </a:lnTo>
                  <a:lnTo>
                    <a:pt x="334467" y="633412"/>
                  </a:lnTo>
                  <a:lnTo>
                    <a:pt x="346824" y="640549"/>
                  </a:lnTo>
                  <a:lnTo>
                    <a:pt x="372059" y="653859"/>
                  </a:lnTo>
                  <a:lnTo>
                    <a:pt x="399224" y="663498"/>
                  </a:lnTo>
                  <a:lnTo>
                    <a:pt x="427939" y="669366"/>
                  </a:lnTo>
                  <a:lnTo>
                    <a:pt x="457809" y="671347"/>
                  </a:lnTo>
                  <a:lnTo>
                    <a:pt x="480453" y="670217"/>
                  </a:lnTo>
                  <a:lnTo>
                    <a:pt x="502488" y="666851"/>
                  </a:lnTo>
                  <a:lnTo>
                    <a:pt x="523824" y="661250"/>
                  </a:lnTo>
                  <a:lnTo>
                    <a:pt x="544423" y="653453"/>
                  </a:lnTo>
                  <a:lnTo>
                    <a:pt x="550532" y="650760"/>
                  </a:lnTo>
                  <a:lnTo>
                    <a:pt x="553313" y="643610"/>
                  </a:lnTo>
                  <a:close/>
                </a:path>
                <a:path w="706755" h="961389">
                  <a:moveTo>
                    <a:pt x="566039" y="54495"/>
                  </a:moveTo>
                  <a:lnTo>
                    <a:pt x="561746" y="33312"/>
                  </a:lnTo>
                  <a:lnTo>
                    <a:pt x="555612" y="24218"/>
                  </a:lnTo>
                  <a:lnTo>
                    <a:pt x="550062" y="15976"/>
                  </a:lnTo>
                  <a:lnTo>
                    <a:pt x="541820" y="10426"/>
                  </a:lnTo>
                  <a:lnTo>
                    <a:pt x="541820" y="54495"/>
                  </a:lnTo>
                  <a:lnTo>
                    <a:pt x="541820" y="69570"/>
                  </a:lnTo>
                  <a:lnTo>
                    <a:pt x="539432" y="81343"/>
                  </a:lnTo>
                  <a:lnTo>
                    <a:pt x="532942" y="90970"/>
                  </a:lnTo>
                  <a:lnTo>
                    <a:pt x="523316" y="97459"/>
                  </a:lnTo>
                  <a:lnTo>
                    <a:pt x="511543" y="99847"/>
                  </a:lnTo>
                  <a:lnTo>
                    <a:pt x="195033" y="99847"/>
                  </a:lnTo>
                  <a:lnTo>
                    <a:pt x="183261" y="97459"/>
                  </a:lnTo>
                  <a:lnTo>
                    <a:pt x="173634" y="90970"/>
                  </a:lnTo>
                  <a:lnTo>
                    <a:pt x="167132" y="81343"/>
                  </a:lnTo>
                  <a:lnTo>
                    <a:pt x="164757" y="69570"/>
                  </a:lnTo>
                  <a:lnTo>
                    <a:pt x="164757" y="54495"/>
                  </a:lnTo>
                  <a:lnTo>
                    <a:pt x="167132" y="42722"/>
                  </a:lnTo>
                  <a:lnTo>
                    <a:pt x="173634" y="33096"/>
                  </a:lnTo>
                  <a:lnTo>
                    <a:pt x="183261" y="26606"/>
                  </a:lnTo>
                  <a:lnTo>
                    <a:pt x="195033" y="24218"/>
                  </a:lnTo>
                  <a:lnTo>
                    <a:pt x="511543" y="24218"/>
                  </a:lnTo>
                  <a:lnTo>
                    <a:pt x="523316" y="26606"/>
                  </a:lnTo>
                  <a:lnTo>
                    <a:pt x="532942" y="33096"/>
                  </a:lnTo>
                  <a:lnTo>
                    <a:pt x="539432" y="42722"/>
                  </a:lnTo>
                  <a:lnTo>
                    <a:pt x="541820" y="54495"/>
                  </a:lnTo>
                  <a:lnTo>
                    <a:pt x="541820" y="10426"/>
                  </a:lnTo>
                  <a:lnTo>
                    <a:pt x="532726" y="4292"/>
                  </a:lnTo>
                  <a:lnTo>
                    <a:pt x="511543" y="0"/>
                  </a:lnTo>
                  <a:lnTo>
                    <a:pt x="195033" y="0"/>
                  </a:lnTo>
                  <a:lnTo>
                    <a:pt x="173837" y="4292"/>
                  </a:lnTo>
                  <a:lnTo>
                    <a:pt x="156514" y="15976"/>
                  </a:lnTo>
                  <a:lnTo>
                    <a:pt x="144818" y="33312"/>
                  </a:lnTo>
                  <a:lnTo>
                    <a:pt x="140525" y="54495"/>
                  </a:lnTo>
                  <a:lnTo>
                    <a:pt x="140525" y="69570"/>
                  </a:lnTo>
                  <a:lnTo>
                    <a:pt x="144818" y="90766"/>
                  </a:lnTo>
                  <a:lnTo>
                    <a:pt x="156514" y="108089"/>
                  </a:lnTo>
                  <a:lnTo>
                    <a:pt x="173837" y="119773"/>
                  </a:lnTo>
                  <a:lnTo>
                    <a:pt x="195033" y="124066"/>
                  </a:lnTo>
                  <a:lnTo>
                    <a:pt x="511543" y="124066"/>
                  </a:lnTo>
                  <a:lnTo>
                    <a:pt x="532726" y="119773"/>
                  </a:lnTo>
                  <a:lnTo>
                    <a:pt x="550062" y="108089"/>
                  </a:lnTo>
                  <a:lnTo>
                    <a:pt x="555612" y="99847"/>
                  </a:lnTo>
                  <a:lnTo>
                    <a:pt x="561746" y="90766"/>
                  </a:lnTo>
                  <a:lnTo>
                    <a:pt x="566039" y="69570"/>
                  </a:lnTo>
                  <a:lnTo>
                    <a:pt x="566039" y="54495"/>
                  </a:lnTo>
                  <a:close/>
                </a:path>
                <a:path w="706755" h="961389">
                  <a:moveTo>
                    <a:pt x="706589" y="797814"/>
                  </a:moveTo>
                  <a:lnTo>
                    <a:pt x="703059" y="755015"/>
                  </a:lnTo>
                  <a:lnTo>
                    <a:pt x="688530" y="713549"/>
                  </a:lnTo>
                  <a:lnTo>
                    <a:pt x="518629" y="388696"/>
                  </a:lnTo>
                  <a:lnTo>
                    <a:pt x="508990" y="367068"/>
                  </a:lnTo>
                  <a:lnTo>
                    <a:pt x="502005" y="344474"/>
                  </a:lnTo>
                  <a:lnTo>
                    <a:pt x="497751" y="321246"/>
                  </a:lnTo>
                  <a:lnTo>
                    <a:pt x="496316" y="297675"/>
                  </a:lnTo>
                  <a:lnTo>
                    <a:pt x="496316" y="182168"/>
                  </a:lnTo>
                  <a:lnTo>
                    <a:pt x="490893" y="176745"/>
                  </a:lnTo>
                  <a:lnTo>
                    <a:pt x="477520" y="176745"/>
                  </a:lnTo>
                  <a:lnTo>
                    <a:pt x="472097" y="182168"/>
                  </a:lnTo>
                  <a:lnTo>
                    <a:pt x="472097" y="297675"/>
                  </a:lnTo>
                  <a:lnTo>
                    <a:pt x="473697" y="324154"/>
                  </a:lnTo>
                  <a:lnTo>
                    <a:pt x="478472" y="350240"/>
                  </a:lnTo>
                  <a:lnTo>
                    <a:pt x="486321" y="375615"/>
                  </a:lnTo>
                  <a:lnTo>
                    <a:pt x="497154" y="399897"/>
                  </a:lnTo>
                  <a:lnTo>
                    <a:pt x="666953" y="724585"/>
                  </a:lnTo>
                  <a:lnTo>
                    <a:pt x="679373" y="760056"/>
                  </a:lnTo>
                  <a:lnTo>
                    <a:pt x="676059" y="833005"/>
                  </a:lnTo>
                  <a:lnTo>
                    <a:pt x="636828" y="896429"/>
                  </a:lnTo>
                  <a:lnTo>
                    <a:pt x="573087" y="931976"/>
                  </a:lnTo>
                  <a:lnTo>
                    <a:pt x="535813" y="936713"/>
                  </a:lnTo>
                  <a:lnTo>
                    <a:pt x="170789" y="936713"/>
                  </a:lnTo>
                  <a:lnTo>
                    <a:pt x="99364" y="918286"/>
                  </a:lnTo>
                  <a:lnTo>
                    <a:pt x="46126" y="867232"/>
                  </a:lnTo>
                  <a:lnTo>
                    <a:pt x="24206" y="796785"/>
                  </a:lnTo>
                  <a:lnTo>
                    <a:pt x="27190" y="760145"/>
                  </a:lnTo>
                  <a:lnTo>
                    <a:pt x="39535" y="724776"/>
                  </a:lnTo>
                  <a:lnTo>
                    <a:pt x="209372" y="399897"/>
                  </a:lnTo>
                  <a:lnTo>
                    <a:pt x="220230" y="375653"/>
                  </a:lnTo>
                  <a:lnTo>
                    <a:pt x="228104" y="350291"/>
                  </a:lnTo>
                  <a:lnTo>
                    <a:pt x="232892" y="324180"/>
                  </a:lnTo>
                  <a:lnTo>
                    <a:pt x="234505" y="297675"/>
                  </a:lnTo>
                  <a:lnTo>
                    <a:pt x="234505" y="182168"/>
                  </a:lnTo>
                  <a:lnTo>
                    <a:pt x="229082" y="176745"/>
                  </a:lnTo>
                  <a:lnTo>
                    <a:pt x="215709" y="176745"/>
                  </a:lnTo>
                  <a:lnTo>
                    <a:pt x="210286" y="182168"/>
                  </a:lnTo>
                  <a:lnTo>
                    <a:pt x="210286" y="297675"/>
                  </a:lnTo>
                  <a:lnTo>
                    <a:pt x="208851" y="321271"/>
                  </a:lnTo>
                  <a:lnTo>
                    <a:pt x="204584" y="344512"/>
                  </a:lnTo>
                  <a:lnTo>
                    <a:pt x="197573" y="367093"/>
                  </a:lnTo>
                  <a:lnTo>
                    <a:pt x="187896" y="388670"/>
                  </a:lnTo>
                  <a:lnTo>
                    <a:pt x="17970" y="713765"/>
                  </a:lnTo>
                  <a:lnTo>
                    <a:pt x="3505" y="755116"/>
                  </a:lnTo>
                  <a:lnTo>
                    <a:pt x="0" y="797864"/>
                  </a:lnTo>
                  <a:lnTo>
                    <a:pt x="7366" y="840117"/>
                  </a:lnTo>
                  <a:lnTo>
                    <a:pt x="25514" y="879983"/>
                  </a:lnTo>
                  <a:lnTo>
                    <a:pt x="53060" y="914019"/>
                  </a:lnTo>
                  <a:lnTo>
                    <a:pt x="87553" y="939469"/>
                  </a:lnTo>
                  <a:lnTo>
                    <a:pt x="127355" y="955421"/>
                  </a:lnTo>
                  <a:lnTo>
                    <a:pt x="170789" y="960932"/>
                  </a:lnTo>
                  <a:lnTo>
                    <a:pt x="535813" y="960932"/>
                  </a:lnTo>
                  <a:lnTo>
                    <a:pt x="579247" y="955421"/>
                  </a:lnTo>
                  <a:lnTo>
                    <a:pt x="619023" y="939457"/>
                  </a:lnTo>
                  <a:lnTo>
                    <a:pt x="653516" y="913993"/>
                  </a:lnTo>
                  <a:lnTo>
                    <a:pt x="681075" y="879944"/>
                  </a:lnTo>
                  <a:lnTo>
                    <a:pt x="699236" y="840079"/>
                  </a:lnTo>
                  <a:lnTo>
                    <a:pt x="706589" y="79781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" name="Grupo 285">
            <a:extLst>
              <a:ext uri="{FF2B5EF4-FFF2-40B4-BE49-F238E27FC236}">
                <a16:creationId xmlns:a16="http://schemas.microsoft.com/office/drawing/2014/main" id="{E1FBCC70-DCC5-3F04-B177-6FDC627C6EB3}"/>
              </a:ext>
            </a:extLst>
          </p:cNvPr>
          <p:cNvGrpSpPr/>
          <p:nvPr/>
        </p:nvGrpSpPr>
        <p:grpSpPr>
          <a:xfrm>
            <a:off x="2269730" y="5916587"/>
            <a:ext cx="1088416" cy="947677"/>
            <a:chOff x="2269730" y="5916587"/>
            <a:chExt cx="1088416" cy="947677"/>
          </a:xfrm>
        </p:grpSpPr>
        <p:sp>
          <p:nvSpPr>
            <p:cNvPr id="63" name="object 63"/>
            <p:cNvSpPr/>
            <p:nvPr/>
          </p:nvSpPr>
          <p:spPr>
            <a:xfrm>
              <a:off x="2305462" y="6432871"/>
              <a:ext cx="24765" cy="318135"/>
            </a:xfrm>
            <a:custGeom>
              <a:avLst/>
              <a:gdLst/>
              <a:ahLst/>
              <a:cxnLst/>
              <a:rect l="l" t="t" r="r" b="b"/>
              <a:pathLst>
                <a:path w="24764" h="318134">
                  <a:moveTo>
                    <a:pt x="1879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312398"/>
                  </a:lnTo>
                  <a:lnTo>
                    <a:pt x="5423" y="317822"/>
                  </a:lnTo>
                  <a:lnTo>
                    <a:pt x="12114" y="317822"/>
                  </a:lnTo>
                  <a:lnTo>
                    <a:pt x="18795" y="317822"/>
                  </a:lnTo>
                  <a:lnTo>
                    <a:pt x="24229" y="312398"/>
                  </a:lnTo>
                  <a:lnTo>
                    <a:pt x="24229" y="5423"/>
                  </a:lnTo>
                  <a:lnTo>
                    <a:pt x="1879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896439" y="6029624"/>
              <a:ext cx="24765" cy="57150"/>
            </a:xfrm>
            <a:custGeom>
              <a:avLst/>
              <a:gdLst/>
              <a:ahLst/>
              <a:cxnLst/>
              <a:rect l="l" t="t" r="r" b="b"/>
              <a:pathLst>
                <a:path w="24764" h="571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51506"/>
                  </a:lnTo>
                  <a:lnTo>
                    <a:pt x="5423" y="56930"/>
                  </a:lnTo>
                  <a:lnTo>
                    <a:pt x="12114" y="56930"/>
                  </a:lnTo>
                  <a:lnTo>
                    <a:pt x="18805" y="56930"/>
                  </a:lnTo>
                  <a:lnTo>
                    <a:pt x="24229" y="51506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305462" y="6029633"/>
              <a:ext cx="24765" cy="314960"/>
            </a:xfrm>
            <a:custGeom>
              <a:avLst/>
              <a:gdLst/>
              <a:ahLst/>
              <a:cxnLst/>
              <a:rect l="l" t="t" r="r" b="b"/>
              <a:pathLst>
                <a:path w="24764" h="314960">
                  <a:moveTo>
                    <a:pt x="18795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308995"/>
                  </a:lnTo>
                  <a:lnTo>
                    <a:pt x="5423" y="314419"/>
                  </a:lnTo>
                  <a:lnTo>
                    <a:pt x="12114" y="314419"/>
                  </a:lnTo>
                  <a:lnTo>
                    <a:pt x="18795" y="314419"/>
                  </a:lnTo>
                  <a:lnTo>
                    <a:pt x="24229" y="308995"/>
                  </a:lnTo>
                  <a:lnTo>
                    <a:pt x="24229" y="5413"/>
                  </a:lnTo>
                  <a:lnTo>
                    <a:pt x="1879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896439" y="6693763"/>
              <a:ext cx="24765" cy="57150"/>
            </a:xfrm>
            <a:custGeom>
              <a:avLst/>
              <a:gdLst/>
              <a:ahLst/>
              <a:cxnLst/>
              <a:rect l="l" t="t" r="r" b="b"/>
              <a:pathLst>
                <a:path w="24764" h="571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51506"/>
                  </a:lnTo>
                  <a:lnTo>
                    <a:pt x="5423" y="56930"/>
                  </a:lnTo>
                  <a:lnTo>
                    <a:pt x="12114" y="56930"/>
                  </a:lnTo>
                  <a:lnTo>
                    <a:pt x="18805" y="56930"/>
                  </a:lnTo>
                  <a:lnTo>
                    <a:pt x="24229" y="51506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269730" y="5916587"/>
              <a:ext cx="687070" cy="137795"/>
            </a:xfrm>
            <a:custGeom>
              <a:avLst/>
              <a:gdLst/>
              <a:ahLst/>
              <a:cxnLst/>
              <a:rect l="l" t="t" r="r" b="b"/>
              <a:pathLst>
                <a:path w="687069" h="137795">
                  <a:moveTo>
                    <a:pt x="639833" y="0"/>
                  </a:moveTo>
                  <a:lnTo>
                    <a:pt x="46773" y="0"/>
                  </a:lnTo>
                  <a:lnTo>
                    <a:pt x="28589" y="3680"/>
                  </a:lnTo>
                  <a:lnTo>
                    <a:pt x="13719" y="13710"/>
                  </a:lnTo>
                  <a:lnTo>
                    <a:pt x="3683" y="28576"/>
                  </a:lnTo>
                  <a:lnTo>
                    <a:pt x="0" y="46762"/>
                  </a:lnTo>
                  <a:lnTo>
                    <a:pt x="0" y="90499"/>
                  </a:lnTo>
                  <a:lnTo>
                    <a:pt x="3683" y="108682"/>
                  </a:lnTo>
                  <a:lnTo>
                    <a:pt x="13719" y="123548"/>
                  </a:lnTo>
                  <a:lnTo>
                    <a:pt x="28589" y="133581"/>
                  </a:lnTo>
                  <a:lnTo>
                    <a:pt x="46773" y="137262"/>
                  </a:lnTo>
                  <a:lnTo>
                    <a:pt x="639833" y="137262"/>
                  </a:lnTo>
                  <a:lnTo>
                    <a:pt x="658020" y="133581"/>
                  </a:lnTo>
                  <a:lnTo>
                    <a:pt x="672886" y="123548"/>
                  </a:lnTo>
                  <a:lnTo>
                    <a:pt x="679974" y="113043"/>
                  </a:lnTo>
                  <a:lnTo>
                    <a:pt x="46773" y="113043"/>
                  </a:lnTo>
                  <a:lnTo>
                    <a:pt x="38007" y="111269"/>
                  </a:lnTo>
                  <a:lnTo>
                    <a:pt x="30840" y="106432"/>
                  </a:lnTo>
                  <a:lnTo>
                    <a:pt x="26004" y="99265"/>
                  </a:lnTo>
                  <a:lnTo>
                    <a:pt x="24229" y="90499"/>
                  </a:lnTo>
                  <a:lnTo>
                    <a:pt x="24229" y="46762"/>
                  </a:lnTo>
                  <a:lnTo>
                    <a:pt x="679977" y="24219"/>
                  </a:lnTo>
                  <a:lnTo>
                    <a:pt x="672886" y="13710"/>
                  </a:lnTo>
                  <a:lnTo>
                    <a:pt x="658020" y="3680"/>
                  </a:lnTo>
                  <a:lnTo>
                    <a:pt x="639833" y="0"/>
                  </a:lnTo>
                  <a:close/>
                </a:path>
                <a:path w="687069" h="137795">
                  <a:moveTo>
                    <a:pt x="679977" y="24219"/>
                  </a:moveTo>
                  <a:lnTo>
                    <a:pt x="639833" y="24219"/>
                  </a:lnTo>
                  <a:lnTo>
                    <a:pt x="648599" y="25993"/>
                  </a:lnTo>
                  <a:lnTo>
                    <a:pt x="655766" y="30830"/>
                  </a:lnTo>
                  <a:lnTo>
                    <a:pt x="660603" y="37997"/>
                  </a:lnTo>
                  <a:lnTo>
                    <a:pt x="662377" y="46762"/>
                  </a:lnTo>
                  <a:lnTo>
                    <a:pt x="662377" y="90499"/>
                  </a:lnTo>
                  <a:lnTo>
                    <a:pt x="660603" y="99265"/>
                  </a:lnTo>
                  <a:lnTo>
                    <a:pt x="655766" y="106432"/>
                  </a:lnTo>
                  <a:lnTo>
                    <a:pt x="648599" y="111269"/>
                  </a:lnTo>
                  <a:lnTo>
                    <a:pt x="639833" y="113043"/>
                  </a:lnTo>
                  <a:lnTo>
                    <a:pt x="679974" y="113043"/>
                  </a:lnTo>
                  <a:lnTo>
                    <a:pt x="682916" y="108682"/>
                  </a:lnTo>
                  <a:lnTo>
                    <a:pt x="686596" y="90499"/>
                  </a:lnTo>
                  <a:lnTo>
                    <a:pt x="686596" y="46762"/>
                  </a:lnTo>
                  <a:lnTo>
                    <a:pt x="682916" y="28576"/>
                  </a:lnTo>
                  <a:lnTo>
                    <a:pt x="679977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9769" y="6319827"/>
              <a:ext cx="463550" cy="137795"/>
            </a:xfrm>
            <a:custGeom>
              <a:avLst/>
              <a:gdLst/>
              <a:ahLst/>
              <a:cxnLst/>
              <a:rect l="l" t="t" r="r" b="b"/>
              <a:pathLst>
                <a:path w="463550" h="137795">
                  <a:moveTo>
                    <a:pt x="457902" y="0"/>
                  </a:moveTo>
                  <a:lnTo>
                    <a:pt x="46752" y="0"/>
                  </a:lnTo>
                  <a:lnTo>
                    <a:pt x="28576" y="3679"/>
                  </a:lnTo>
                  <a:lnTo>
                    <a:pt x="13712" y="13709"/>
                  </a:lnTo>
                  <a:lnTo>
                    <a:pt x="3681" y="28571"/>
                  </a:lnTo>
                  <a:lnTo>
                    <a:pt x="0" y="46752"/>
                  </a:lnTo>
                  <a:lnTo>
                    <a:pt x="0" y="90520"/>
                  </a:lnTo>
                  <a:lnTo>
                    <a:pt x="3681" y="108701"/>
                  </a:lnTo>
                  <a:lnTo>
                    <a:pt x="13712" y="123564"/>
                  </a:lnTo>
                  <a:lnTo>
                    <a:pt x="28576" y="133593"/>
                  </a:lnTo>
                  <a:lnTo>
                    <a:pt x="46752" y="137273"/>
                  </a:lnTo>
                  <a:lnTo>
                    <a:pt x="450645" y="137273"/>
                  </a:lnTo>
                  <a:lnTo>
                    <a:pt x="457336" y="137273"/>
                  </a:lnTo>
                  <a:lnTo>
                    <a:pt x="462760" y="131849"/>
                  </a:lnTo>
                  <a:lnTo>
                    <a:pt x="462760" y="118467"/>
                  </a:lnTo>
                  <a:lnTo>
                    <a:pt x="457336" y="113054"/>
                  </a:lnTo>
                  <a:lnTo>
                    <a:pt x="46752" y="113054"/>
                  </a:lnTo>
                  <a:lnTo>
                    <a:pt x="37994" y="111279"/>
                  </a:lnTo>
                  <a:lnTo>
                    <a:pt x="30834" y="106444"/>
                  </a:lnTo>
                  <a:lnTo>
                    <a:pt x="26002" y="99280"/>
                  </a:lnTo>
                  <a:lnTo>
                    <a:pt x="24229" y="90520"/>
                  </a:lnTo>
                  <a:lnTo>
                    <a:pt x="24229" y="46752"/>
                  </a:lnTo>
                  <a:lnTo>
                    <a:pt x="26002" y="37994"/>
                  </a:lnTo>
                  <a:lnTo>
                    <a:pt x="30834" y="30834"/>
                  </a:lnTo>
                  <a:lnTo>
                    <a:pt x="37994" y="26002"/>
                  </a:lnTo>
                  <a:lnTo>
                    <a:pt x="46752" y="24229"/>
                  </a:lnTo>
                  <a:lnTo>
                    <a:pt x="457902" y="24229"/>
                  </a:lnTo>
                  <a:lnTo>
                    <a:pt x="463326" y="18805"/>
                  </a:lnTo>
                  <a:lnTo>
                    <a:pt x="463326" y="5423"/>
                  </a:lnTo>
                  <a:lnTo>
                    <a:pt x="45790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269730" y="6726469"/>
              <a:ext cx="687070" cy="137795"/>
            </a:xfrm>
            <a:custGeom>
              <a:avLst/>
              <a:gdLst/>
              <a:ahLst/>
              <a:cxnLst/>
              <a:rect l="l" t="t" r="r" b="b"/>
              <a:pathLst>
                <a:path w="687069" h="137795">
                  <a:moveTo>
                    <a:pt x="639833" y="0"/>
                  </a:moveTo>
                  <a:lnTo>
                    <a:pt x="46773" y="0"/>
                  </a:lnTo>
                  <a:lnTo>
                    <a:pt x="28589" y="3679"/>
                  </a:lnTo>
                  <a:lnTo>
                    <a:pt x="13719" y="13709"/>
                  </a:lnTo>
                  <a:lnTo>
                    <a:pt x="3683" y="28571"/>
                  </a:lnTo>
                  <a:lnTo>
                    <a:pt x="0" y="46752"/>
                  </a:lnTo>
                  <a:lnTo>
                    <a:pt x="0" y="90499"/>
                  </a:lnTo>
                  <a:lnTo>
                    <a:pt x="3683" y="108682"/>
                  </a:lnTo>
                  <a:lnTo>
                    <a:pt x="13719" y="123548"/>
                  </a:lnTo>
                  <a:lnTo>
                    <a:pt x="28589" y="133581"/>
                  </a:lnTo>
                  <a:lnTo>
                    <a:pt x="46773" y="137262"/>
                  </a:lnTo>
                  <a:lnTo>
                    <a:pt x="639833" y="137262"/>
                  </a:lnTo>
                  <a:lnTo>
                    <a:pt x="658020" y="133581"/>
                  </a:lnTo>
                  <a:lnTo>
                    <a:pt x="672886" y="123548"/>
                  </a:lnTo>
                  <a:lnTo>
                    <a:pt x="679981" y="113033"/>
                  </a:lnTo>
                  <a:lnTo>
                    <a:pt x="46773" y="113033"/>
                  </a:lnTo>
                  <a:lnTo>
                    <a:pt x="38007" y="111260"/>
                  </a:lnTo>
                  <a:lnTo>
                    <a:pt x="30840" y="106427"/>
                  </a:lnTo>
                  <a:lnTo>
                    <a:pt x="26004" y="99264"/>
                  </a:lnTo>
                  <a:lnTo>
                    <a:pt x="24229" y="90499"/>
                  </a:lnTo>
                  <a:lnTo>
                    <a:pt x="24229" y="46752"/>
                  </a:lnTo>
                  <a:lnTo>
                    <a:pt x="26004" y="37992"/>
                  </a:lnTo>
                  <a:lnTo>
                    <a:pt x="30840" y="30828"/>
                  </a:lnTo>
                  <a:lnTo>
                    <a:pt x="38007" y="25993"/>
                  </a:lnTo>
                  <a:lnTo>
                    <a:pt x="46773" y="24219"/>
                  </a:lnTo>
                  <a:lnTo>
                    <a:pt x="679979" y="24219"/>
                  </a:lnTo>
                  <a:lnTo>
                    <a:pt x="672886" y="13709"/>
                  </a:lnTo>
                  <a:lnTo>
                    <a:pt x="658020" y="3679"/>
                  </a:lnTo>
                  <a:lnTo>
                    <a:pt x="639833" y="0"/>
                  </a:lnTo>
                  <a:close/>
                </a:path>
                <a:path w="687069" h="137795">
                  <a:moveTo>
                    <a:pt x="679979" y="24219"/>
                  </a:moveTo>
                  <a:lnTo>
                    <a:pt x="639833" y="24219"/>
                  </a:lnTo>
                  <a:lnTo>
                    <a:pt x="648599" y="25993"/>
                  </a:lnTo>
                  <a:lnTo>
                    <a:pt x="655766" y="30828"/>
                  </a:lnTo>
                  <a:lnTo>
                    <a:pt x="660603" y="37992"/>
                  </a:lnTo>
                  <a:lnTo>
                    <a:pt x="662377" y="46752"/>
                  </a:lnTo>
                  <a:lnTo>
                    <a:pt x="662377" y="90499"/>
                  </a:lnTo>
                  <a:lnTo>
                    <a:pt x="660603" y="99264"/>
                  </a:lnTo>
                  <a:lnTo>
                    <a:pt x="655766" y="106427"/>
                  </a:lnTo>
                  <a:lnTo>
                    <a:pt x="648599" y="111260"/>
                  </a:lnTo>
                  <a:lnTo>
                    <a:pt x="639833" y="113033"/>
                  </a:lnTo>
                  <a:lnTo>
                    <a:pt x="679981" y="113033"/>
                  </a:lnTo>
                  <a:lnTo>
                    <a:pt x="682916" y="108682"/>
                  </a:lnTo>
                  <a:lnTo>
                    <a:pt x="686596" y="90499"/>
                  </a:lnTo>
                  <a:lnTo>
                    <a:pt x="686596" y="46752"/>
                  </a:lnTo>
                  <a:lnTo>
                    <a:pt x="682916" y="28571"/>
                  </a:lnTo>
                  <a:lnTo>
                    <a:pt x="679979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784741" y="6103524"/>
              <a:ext cx="573405" cy="573405"/>
            </a:xfrm>
            <a:custGeom>
              <a:avLst/>
              <a:gdLst/>
              <a:ahLst/>
              <a:cxnLst/>
              <a:rect l="l" t="t" r="r" b="b"/>
              <a:pathLst>
                <a:path w="573404" h="573404">
                  <a:moveTo>
                    <a:pt x="297243" y="285394"/>
                  </a:moveTo>
                  <a:lnTo>
                    <a:pt x="295351" y="277952"/>
                  </a:lnTo>
                  <a:lnTo>
                    <a:pt x="283857" y="271132"/>
                  </a:lnTo>
                  <a:lnTo>
                    <a:pt x="276428" y="273024"/>
                  </a:lnTo>
                  <a:lnTo>
                    <a:pt x="257924" y="306628"/>
                  </a:lnTo>
                  <a:lnTo>
                    <a:pt x="249237" y="332765"/>
                  </a:lnTo>
                  <a:lnTo>
                    <a:pt x="253390" y="339217"/>
                  </a:lnTo>
                  <a:lnTo>
                    <a:pt x="260781" y="340804"/>
                  </a:lnTo>
                  <a:lnTo>
                    <a:pt x="262509" y="340893"/>
                  </a:lnTo>
                  <a:lnTo>
                    <a:pt x="268071" y="340893"/>
                  </a:lnTo>
                  <a:lnTo>
                    <a:pt x="273100" y="337007"/>
                  </a:lnTo>
                  <a:lnTo>
                    <a:pt x="274332" y="331343"/>
                  </a:lnTo>
                  <a:lnTo>
                    <a:pt x="275526" y="327228"/>
                  </a:lnTo>
                  <a:lnTo>
                    <a:pt x="278599" y="319620"/>
                  </a:lnTo>
                  <a:lnTo>
                    <a:pt x="284416" y="307835"/>
                  </a:lnTo>
                  <a:lnTo>
                    <a:pt x="293839" y="291134"/>
                  </a:lnTo>
                  <a:lnTo>
                    <a:pt x="297243" y="285394"/>
                  </a:lnTo>
                  <a:close/>
                </a:path>
                <a:path w="573404" h="573404">
                  <a:moveTo>
                    <a:pt x="403733" y="327012"/>
                  </a:moveTo>
                  <a:lnTo>
                    <a:pt x="398614" y="298767"/>
                  </a:lnTo>
                  <a:lnTo>
                    <a:pt x="385203" y="270040"/>
                  </a:lnTo>
                  <a:lnTo>
                    <a:pt x="379501" y="261289"/>
                  </a:lnTo>
                  <a:lnTo>
                    <a:pt x="379501" y="327012"/>
                  </a:lnTo>
                  <a:lnTo>
                    <a:pt x="372198" y="363118"/>
                  </a:lnTo>
                  <a:lnTo>
                    <a:pt x="352272" y="392633"/>
                  </a:lnTo>
                  <a:lnTo>
                    <a:pt x="322757" y="412559"/>
                  </a:lnTo>
                  <a:lnTo>
                    <a:pt x="286651" y="419862"/>
                  </a:lnTo>
                  <a:lnTo>
                    <a:pt x="250532" y="412559"/>
                  </a:lnTo>
                  <a:lnTo>
                    <a:pt x="221018" y="392633"/>
                  </a:lnTo>
                  <a:lnTo>
                    <a:pt x="201091" y="363118"/>
                  </a:lnTo>
                  <a:lnTo>
                    <a:pt x="193789" y="327012"/>
                  </a:lnTo>
                  <a:lnTo>
                    <a:pt x="203873" y="289598"/>
                  </a:lnTo>
                  <a:lnTo>
                    <a:pt x="228142" y="243840"/>
                  </a:lnTo>
                  <a:lnTo>
                    <a:pt x="257581" y="198996"/>
                  </a:lnTo>
                  <a:lnTo>
                    <a:pt x="283197" y="164325"/>
                  </a:lnTo>
                  <a:lnTo>
                    <a:pt x="291858" y="179527"/>
                  </a:lnTo>
                  <a:lnTo>
                    <a:pt x="302133" y="195033"/>
                  </a:lnTo>
                  <a:lnTo>
                    <a:pt x="313575" y="210858"/>
                  </a:lnTo>
                  <a:lnTo>
                    <a:pt x="325729" y="226999"/>
                  </a:lnTo>
                  <a:lnTo>
                    <a:pt x="345287" y="253276"/>
                  </a:lnTo>
                  <a:lnTo>
                    <a:pt x="362534" y="279209"/>
                  </a:lnTo>
                  <a:lnTo>
                    <a:pt x="374815" y="304050"/>
                  </a:lnTo>
                  <a:lnTo>
                    <a:pt x="379501" y="327012"/>
                  </a:lnTo>
                  <a:lnTo>
                    <a:pt x="379501" y="261289"/>
                  </a:lnTo>
                  <a:lnTo>
                    <a:pt x="366382" y="241122"/>
                  </a:lnTo>
                  <a:lnTo>
                    <a:pt x="345046" y="212369"/>
                  </a:lnTo>
                  <a:lnTo>
                    <a:pt x="330403" y="192849"/>
                  </a:lnTo>
                  <a:lnTo>
                    <a:pt x="316839" y="173532"/>
                  </a:lnTo>
                  <a:lnTo>
                    <a:pt x="311302" y="164325"/>
                  </a:lnTo>
                  <a:lnTo>
                    <a:pt x="305663" y="154965"/>
                  </a:lnTo>
                  <a:lnTo>
                    <a:pt x="298208" y="137680"/>
                  </a:lnTo>
                  <a:lnTo>
                    <a:pt x="296621" y="132613"/>
                  </a:lnTo>
                  <a:lnTo>
                    <a:pt x="291934" y="129184"/>
                  </a:lnTo>
                  <a:lnTo>
                    <a:pt x="286651" y="129184"/>
                  </a:lnTo>
                  <a:lnTo>
                    <a:pt x="252641" y="164630"/>
                  </a:lnTo>
                  <a:lnTo>
                    <a:pt x="223608" y="205701"/>
                  </a:lnTo>
                  <a:lnTo>
                    <a:pt x="200037" y="243636"/>
                  </a:lnTo>
                  <a:lnTo>
                    <a:pt x="172961" y="304393"/>
                  </a:lnTo>
                  <a:lnTo>
                    <a:pt x="169557" y="327012"/>
                  </a:lnTo>
                  <a:lnTo>
                    <a:pt x="178777" y="372541"/>
                  </a:lnTo>
                  <a:lnTo>
                    <a:pt x="203898" y="409765"/>
                  </a:lnTo>
                  <a:lnTo>
                    <a:pt x="241122" y="434886"/>
                  </a:lnTo>
                  <a:lnTo>
                    <a:pt x="286651" y="444093"/>
                  </a:lnTo>
                  <a:lnTo>
                    <a:pt x="332181" y="434886"/>
                  </a:lnTo>
                  <a:lnTo>
                    <a:pt x="354431" y="419862"/>
                  </a:lnTo>
                  <a:lnTo>
                    <a:pt x="369404" y="409765"/>
                  </a:lnTo>
                  <a:lnTo>
                    <a:pt x="394512" y="372541"/>
                  </a:lnTo>
                  <a:lnTo>
                    <a:pt x="403733" y="327012"/>
                  </a:lnTo>
                  <a:close/>
                </a:path>
                <a:path w="573404" h="573404">
                  <a:moveTo>
                    <a:pt x="573303" y="286639"/>
                  </a:moveTo>
                  <a:lnTo>
                    <a:pt x="569544" y="240207"/>
                  </a:lnTo>
                  <a:lnTo>
                    <a:pt x="558660" y="196126"/>
                  </a:lnTo>
                  <a:lnTo>
                    <a:pt x="549071" y="173482"/>
                  </a:lnTo>
                  <a:lnTo>
                    <a:pt x="549071" y="286639"/>
                  </a:lnTo>
                  <a:lnTo>
                    <a:pt x="544893" y="333070"/>
                  </a:lnTo>
                  <a:lnTo>
                    <a:pt x="532625" y="378104"/>
                  </a:lnTo>
                  <a:lnTo>
                    <a:pt x="513194" y="418985"/>
                  </a:lnTo>
                  <a:lnTo>
                    <a:pt x="487273" y="455612"/>
                  </a:lnTo>
                  <a:lnTo>
                    <a:pt x="455625" y="487273"/>
                  </a:lnTo>
                  <a:lnTo>
                    <a:pt x="418998" y="513181"/>
                  </a:lnTo>
                  <a:lnTo>
                    <a:pt x="378129" y="532625"/>
                  </a:lnTo>
                  <a:lnTo>
                    <a:pt x="333756" y="544830"/>
                  </a:lnTo>
                  <a:lnTo>
                    <a:pt x="286651" y="549071"/>
                  </a:lnTo>
                  <a:lnTo>
                    <a:pt x="239534" y="544830"/>
                  </a:lnTo>
                  <a:lnTo>
                    <a:pt x="195173" y="532625"/>
                  </a:lnTo>
                  <a:lnTo>
                    <a:pt x="154292" y="513181"/>
                  </a:lnTo>
                  <a:lnTo>
                    <a:pt x="117665" y="487273"/>
                  </a:lnTo>
                  <a:lnTo>
                    <a:pt x="86017" y="455612"/>
                  </a:lnTo>
                  <a:lnTo>
                    <a:pt x="60109" y="418985"/>
                  </a:lnTo>
                  <a:lnTo>
                    <a:pt x="40665" y="378104"/>
                  </a:lnTo>
                  <a:lnTo>
                    <a:pt x="28460" y="333743"/>
                  </a:lnTo>
                  <a:lnTo>
                    <a:pt x="24218" y="286639"/>
                  </a:lnTo>
                  <a:lnTo>
                    <a:pt x="28397" y="240207"/>
                  </a:lnTo>
                  <a:lnTo>
                    <a:pt x="40665" y="195160"/>
                  </a:lnTo>
                  <a:lnTo>
                    <a:pt x="60109" y="154292"/>
                  </a:lnTo>
                  <a:lnTo>
                    <a:pt x="86017" y="117652"/>
                  </a:lnTo>
                  <a:lnTo>
                    <a:pt x="117665" y="86004"/>
                  </a:lnTo>
                  <a:lnTo>
                    <a:pt x="154292" y="60096"/>
                  </a:lnTo>
                  <a:lnTo>
                    <a:pt x="195173" y="40665"/>
                  </a:lnTo>
                  <a:lnTo>
                    <a:pt x="239534" y="28448"/>
                  </a:lnTo>
                  <a:lnTo>
                    <a:pt x="286651" y="24218"/>
                  </a:lnTo>
                  <a:lnTo>
                    <a:pt x="333756" y="28448"/>
                  </a:lnTo>
                  <a:lnTo>
                    <a:pt x="378129" y="40665"/>
                  </a:lnTo>
                  <a:lnTo>
                    <a:pt x="418998" y="60096"/>
                  </a:lnTo>
                  <a:lnTo>
                    <a:pt x="455625" y="86004"/>
                  </a:lnTo>
                  <a:lnTo>
                    <a:pt x="487273" y="117652"/>
                  </a:lnTo>
                  <a:lnTo>
                    <a:pt x="513194" y="154292"/>
                  </a:lnTo>
                  <a:lnTo>
                    <a:pt x="532625" y="195160"/>
                  </a:lnTo>
                  <a:lnTo>
                    <a:pt x="544830" y="239522"/>
                  </a:lnTo>
                  <a:lnTo>
                    <a:pt x="549071" y="286639"/>
                  </a:lnTo>
                  <a:lnTo>
                    <a:pt x="549071" y="173482"/>
                  </a:lnTo>
                  <a:lnTo>
                    <a:pt x="518045" y="117652"/>
                  </a:lnTo>
                  <a:lnTo>
                    <a:pt x="489242" y="84048"/>
                  </a:lnTo>
                  <a:lnTo>
                    <a:pt x="455828" y="55372"/>
                  </a:lnTo>
                  <a:lnTo>
                    <a:pt x="418274" y="32042"/>
                  </a:lnTo>
                  <a:lnTo>
                    <a:pt x="399796" y="24218"/>
                  </a:lnTo>
                  <a:lnTo>
                    <a:pt x="377151" y="14630"/>
                  </a:lnTo>
                  <a:lnTo>
                    <a:pt x="333082" y="3759"/>
                  </a:lnTo>
                  <a:lnTo>
                    <a:pt x="286651" y="0"/>
                  </a:lnTo>
                  <a:lnTo>
                    <a:pt x="240207" y="3759"/>
                  </a:lnTo>
                  <a:lnTo>
                    <a:pt x="196138" y="14630"/>
                  </a:lnTo>
                  <a:lnTo>
                    <a:pt x="155028" y="32042"/>
                  </a:lnTo>
                  <a:lnTo>
                    <a:pt x="117462" y="55372"/>
                  </a:lnTo>
                  <a:lnTo>
                    <a:pt x="84048" y="84048"/>
                  </a:lnTo>
                  <a:lnTo>
                    <a:pt x="55372" y="117462"/>
                  </a:lnTo>
                  <a:lnTo>
                    <a:pt x="32042" y="155016"/>
                  </a:lnTo>
                  <a:lnTo>
                    <a:pt x="14630" y="196126"/>
                  </a:lnTo>
                  <a:lnTo>
                    <a:pt x="3759" y="240207"/>
                  </a:lnTo>
                  <a:lnTo>
                    <a:pt x="0" y="286639"/>
                  </a:lnTo>
                  <a:lnTo>
                    <a:pt x="3759" y="333070"/>
                  </a:lnTo>
                  <a:lnTo>
                    <a:pt x="14630" y="377139"/>
                  </a:lnTo>
                  <a:lnTo>
                    <a:pt x="32042" y="418261"/>
                  </a:lnTo>
                  <a:lnTo>
                    <a:pt x="55257" y="455612"/>
                  </a:lnTo>
                  <a:lnTo>
                    <a:pt x="55372" y="455815"/>
                  </a:lnTo>
                  <a:lnTo>
                    <a:pt x="84048" y="489229"/>
                  </a:lnTo>
                  <a:lnTo>
                    <a:pt x="117462" y="517906"/>
                  </a:lnTo>
                  <a:lnTo>
                    <a:pt x="155028" y="541248"/>
                  </a:lnTo>
                  <a:lnTo>
                    <a:pt x="196138" y="558647"/>
                  </a:lnTo>
                  <a:lnTo>
                    <a:pt x="240207" y="569531"/>
                  </a:lnTo>
                  <a:lnTo>
                    <a:pt x="286651" y="573290"/>
                  </a:lnTo>
                  <a:lnTo>
                    <a:pt x="333082" y="569531"/>
                  </a:lnTo>
                  <a:lnTo>
                    <a:pt x="377151" y="558647"/>
                  </a:lnTo>
                  <a:lnTo>
                    <a:pt x="399783" y="549071"/>
                  </a:lnTo>
                  <a:lnTo>
                    <a:pt x="418274" y="541248"/>
                  </a:lnTo>
                  <a:lnTo>
                    <a:pt x="455828" y="517906"/>
                  </a:lnTo>
                  <a:lnTo>
                    <a:pt x="489242" y="489229"/>
                  </a:lnTo>
                  <a:lnTo>
                    <a:pt x="517918" y="455815"/>
                  </a:lnTo>
                  <a:lnTo>
                    <a:pt x="541261" y="418261"/>
                  </a:lnTo>
                  <a:lnTo>
                    <a:pt x="558660" y="377139"/>
                  </a:lnTo>
                  <a:lnTo>
                    <a:pt x="569544" y="333070"/>
                  </a:lnTo>
                  <a:lnTo>
                    <a:pt x="573303" y="28663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15225484" y="4297864"/>
            <a:ext cx="1089025" cy="1072515"/>
            <a:chOff x="15225484" y="4297864"/>
            <a:chExt cx="1089025" cy="1072515"/>
          </a:xfrm>
        </p:grpSpPr>
        <p:sp>
          <p:nvSpPr>
            <p:cNvPr id="72" name="object 72"/>
            <p:cNvSpPr/>
            <p:nvPr/>
          </p:nvSpPr>
          <p:spPr>
            <a:xfrm>
              <a:off x="15310741" y="5138052"/>
              <a:ext cx="782955" cy="232410"/>
            </a:xfrm>
            <a:custGeom>
              <a:avLst/>
              <a:gdLst/>
              <a:ahLst/>
              <a:cxnLst/>
              <a:rect l="l" t="t" r="r" b="b"/>
              <a:pathLst>
                <a:path w="782955" h="232410">
                  <a:moveTo>
                    <a:pt x="583008" y="0"/>
                  </a:moveTo>
                  <a:lnTo>
                    <a:pt x="577710" y="5486"/>
                  </a:lnTo>
                  <a:lnTo>
                    <a:pt x="577553" y="18868"/>
                  </a:lnTo>
                  <a:lnTo>
                    <a:pt x="582914" y="24355"/>
                  </a:lnTo>
                  <a:lnTo>
                    <a:pt x="589605" y="24428"/>
                  </a:lnTo>
                  <a:lnTo>
                    <a:pt x="638396" y="31383"/>
                  </a:lnTo>
                  <a:lnTo>
                    <a:pt x="681264" y="49880"/>
                  </a:lnTo>
                  <a:lnTo>
                    <a:pt x="715953" y="78088"/>
                  </a:lnTo>
                  <a:lnTo>
                    <a:pt x="740209" y="114172"/>
                  </a:lnTo>
                  <a:lnTo>
                    <a:pt x="751778" y="156298"/>
                  </a:lnTo>
                  <a:lnTo>
                    <a:pt x="756992" y="208025"/>
                  </a:lnTo>
                  <a:lnTo>
                    <a:pt x="25789" y="208025"/>
                  </a:lnTo>
                  <a:lnTo>
                    <a:pt x="31004" y="156288"/>
                  </a:lnTo>
                  <a:lnTo>
                    <a:pt x="42572" y="114166"/>
                  </a:lnTo>
                  <a:lnTo>
                    <a:pt x="66829" y="78086"/>
                  </a:lnTo>
                  <a:lnTo>
                    <a:pt x="101518" y="49880"/>
                  </a:lnTo>
                  <a:lnTo>
                    <a:pt x="144386" y="31383"/>
                  </a:lnTo>
                  <a:lnTo>
                    <a:pt x="193177" y="24428"/>
                  </a:lnTo>
                  <a:lnTo>
                    <a:pt x="199868" y="24355"/>
                  </a:lnTo>
                  <a:lnTo>
                    <a:pt x="205229" y="18868"/>
                  </a:lnTo>
                  <a:lnTo>
                    <a:pt x="205082" y="5539"/>
                  </a:lnTo>
                  <a:lnTo>
                    <a:pt x="199679" y="198"/>
                  </a:lnTo>
                  <a:lnTo>
                    <a:pt x="193051" y="198"/>
                  </a:lnTo>
                  <a:lnTo>
                    <a:pt x="145935" y="5951"/>
                  </a:lnTo>
                  <a:lnTo>
                    <a:pt x="103350" y="21296"/>
                  </a:lnTo>
                  <a:lnTo>
                    <a:pt x="66657" y="44997"/>
                  </a:lnTo>
                  <a:lnTo>
                    <a:pt x="37353" y="75817"/>
                  </a:lnTo>
                  <a:lnTo>
                    <a:pt x="16935" y="112520"/>
                  </a:lnTo>
                  <a:lnTo>
                    <a:pt x="6900" y="153869"/>
                  </a:lnTo>
                  <a:lnTo>
                    <a:pt x="0" y="222328"/>
                  </a:lnTo>
                  <a:lnTo>
                    <a:pt x="1109" y="225710"/>
                  </a:lnTo>
                  <a:lnTo>
                    <a:pt x="5706" y="230799"/>
                  </a:lnTo>
                  <a:lnTo>
                    <a:pt x="8973" y="232244"/>
                  </a:lnTo>
                  <a:lnTo>
                    <a:pt x="770384" y="232244"/>
                  </a:lnTo>
                  <a:lnTo>
                    <a:pt x="773808" y="232244"/>
                  </a:lnTo>
                  <a:lnTo>
                    <a:pt x="777075" y="230799"/>
                  </a:lnTo>
                  <a:lnTo>
                    <a:pt x="781672" y="225710"/>
                  </a:lnTo>
                  <a:lnTo>
                    <a:pt x="782782" y="222328"/>
                  </a:lnTo>
                  <a:lnTo>
                    <a:pt x="775871" y="153880"/>
                  </a:lnTo>
                  <a:lnTo>
                    <a:pt x="765840" y="112526"/>
                  </a:lnTo>
                  <a:lnTo>
                    <a:pt x="745425" y="75820"/>
                  </a:lnTo>
                  <a:lnTo>
                    <a:pt x="716124" y="44998"/>
                  </a:lnTo>
                  <a:lnTo>
                    <a:pt x="679434" y="21297"/>
                  </a:lnTo>
                  <a:lnTo>
                    <a:pt x="636853" y="5951"/>
                  </a:lnTo>
                  <a:lnTo>
                    <a:pt x="589877" y="198"/>
                  </a:lnTo>
                  <a:lnTo>
                    <a:pt x="58300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578678" y="4980613"/>
              <a:ext cx="246913" cy="246903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5225484" y="4297863"/>
              <a:ext cx="1089025" cy="751840"/>
            </a:xfrm>
            <a:custGeom>
              <a:avLst/>
              <a:gdLst/>
              <a:ahLst/>
              <a:cxnLst/>
              <a:rect l="l" t="t" r="r" b="b"/>
              <a:pathLst>
                <a:path w="1089025" h="751839">
                  <a:moveTo>
                    <a:pt x="416445" y="619391"/>
                  </a:moveTo>
                  <a:lnTo>
                    <a:pt x="416013" y="611733"/>
                  </a:lnTo>
                  <a:lnTo>
                    <a:pt x="240995" y="455498"/>
                  </a:lnTo>
                  <a:lnTo>
                    <a:pt x="237197" y="436689"/>
                  </a:lnTo>
                  <a:lnTo>
                    <a:pt x="222694" y="415213"/>
                  </a:lnTo>
                  <a:lnTo>
                    <a:pt x="222694" y="484708"/>
                  </a:lnTo>
                  <a:lnTo>
                    <a:pt x="214884" y="523290"/>
                  </a:lnTo>
                  <a:lnTo>
                    <a:pt x="193598" y="554824"/>
                  </a:lnTo>
                  <a:lnTo>
                    <a:pt x="162052" y="576110"/>
                  </a:lnTo>
                  <a:lnTo>
                    <a:pt x="127203" y="583171"/>
                  </a:lnTo>
                  <a:lnTo>
                    <a:pt x="126517" y="582536"/>
                  </a:lnTo>
                  <a:lnTo>
                    <a:pt x="118884" y="582980"/>
                  </a:lnTo>
                  <a:lnTo>
                    <a:pt x="53314" y="554824"/>
                  </a:lnTo>
                  <a:lnTo>
                    <a:pt x="24218" y="484708"/>
                  </a:lnTo>
                  <a:lnTo>
                    <a:pt x="32029" y="446112"/>
                  </a:lnTo>
                  <a:lnTo>
                    <a:pt x="53314" y="414566"/>
                  </a:lnTo>
                  <a:lnTo>
                    <a:pt x="84861" y="393280"/>
                  </a:lnTo>
                  <a:lnTo>
                    <a:pt x="123456" y="385470"/>
                  </a:lnTo>
                  <a:lnTo>
                    <a:pt x="162052" y="393280"/>
                  </a:lnTo>
                  <a:lnTo>
                    <a:pt x="193598" y="414566"/>
                  </a:lnTo>
                  <a:lnTo>
                    <a:pt x="214884" y="446112"/>
                  </a:lnTo>
                  <a:lnTo>
                    <a:pt x="222694" y="484708"/>
                  </a:lnTo>
                  <a:lnTo>
                    <a:pt x="222694" y="415213"/>
                  </a:lnTo>
                  <a:lnTo>
                    <a:pt x="210705" y="397446"/>
                  </a:lnTo>
                  <a:lnTo>
                    <a:pt x="192963" y="385470"/>
                  </a:lnTo>
                  <a:lnTo>
                    <a:pt x="171462" y="370967"/>
                  </a:lnTo>
                  <a:lnTo>
                    <a:pt x="123456" y="361251"/>
                  </a:lnTo>
                  <a:lnTo>
                    <a:pt x="75450" y="370967"/>
                  </a:lnTo>
                  <a:lnTo>
                    <a:pt x="36195" y="397446"/>
                  </a:lnTo>
                  <a:lnTo>
                    <a:pt x="9715" y="436689"/>
                  </a:lnTo>
                  <a:lnTo>
                    <a:pt x="0" y="484708"/>
                  </a:lnTo>
                  <a:lnTo>
                    <a:pt x="9715" y="532714"/>
                  </a:lnTo>
                  <a:lnTo>
                    <a:pt x="36195" y="571957"/>
                  </a:lnTo>
                  <a:lnTo>
                    <a:pt x="75450" y="598436"/>
                  </a:lnTo>
                  <a:lnTo>
                    <a:pt x="117462" y="606945"/>
                  </a:lnTo>
                  <a:lnTo>
                    <a:pt x="278371" y="750582"/>
                  </a:lnTo>
                  <a:lnTo>
                    <a:pt x="281254" y="751598"/>
                  </a:lnTo>
                  <a:lnTo>
                    <a:pt x="284124" y="751598"/>
                  </a:lnTo>
                  <a:lnTo>
                    <a:pt x="287451" y="751598"/>
                  </a:lnTo>
                  <a:lnTo>
                    <a:pt x="290766" y="750239"/>
                  </a:lnTo>
                  <a:lnTo>
                    <a:pt x="297624" y="742556"/>
                  </a:lnTo>
                  <a:lnTo>
                    <a:pt x="297192" y="734910"/>
                  </a:lnTo>
                  <a:lnTo>
                    <a:pt x="149339" y="602919"/>
                  </a:lnTo>
                  <a:lnTo>
                    <a:pt x="171462" y="598436"/>
                  </a:lnTo>
                  <a:lnTo>
                    <a:pt x="192976" y="583920"/>
                  </a:lnTo>
                  <a:lnTo>
                    <a:pt x="210705" y="571957"/>
                  </a:lnTo>
                  <a:lnTo>
                    <a:pt x="237197" y="532714"/>
                  </a:lnTo>
                  <a:lnTo>
                    <a:pt x="245440" y="491947"/>
                  </a:lnTo>
                  <a:lnTo>
                    <a:pt x="397192" y="627418"/>
                  </a:lnTo>
                  <a:lnTo>
                    <a:pt x="400075" y="628434"/>
                  </a:lnTo>
                  <a:lnTo>
                    <a:pt x="402945" y="628434"/>
                  </a:lnTo>
                  <a:lnTo>
                    <a:pt x="406273" y="628434"/>
                  </a:lnTo>
                  <a:lnTo>
                    <a:pt x="409587" y="627049"/>
                  </a:lnTo>
                  <a:lnTo>
                    <a:pt x="416445" y="619391"/>
                  </a:lnTo>
                  <a:close/>
                </a:path>
                <a:path w="1089025" h="751839">
                  <a:moveTo>
                    <a:pt x="562000" y="123456"/>
                  </a:moveTo>
                  <a:lnTo>
                    <a:pt x="552284" y="75450"/>
                  </a:lnTo>
                  <a:lnTo>
                    <a:pt x="537781" y="53962"/>
                  </a:lnTo>
                  <a:lnTo>
                    <a:pt x="537781" y="123456"/>
                  </a:lnTo>
                  <a:lnTo>
                    <a:pt x="529971" y="162039"/>
                  </a:lnTo>
                  <a:lnTo>
                    <a:pt x="508685" y="193586"/>
                  </a:lnTo>
                  <a:lnTo>
                    <a:pt x="477139" y="214884"/>
                  </a:lnTo>
                  <a:lnTo>
                    <a:pt x="445554" y="221284"/>
                  </a:lnTo>
                  <a:lnTo>
                    <a:pt x="443598" y="221449"/>
                  </a:lnTo>
                  <a:lnTo>
                    <a:pt x="443369" y="221729"/>
                  </a:lnTo>
                  <a:lnTo>
                    <a:pt x="399961" y="214884"/>
                  </a:lnTo>
                  <a:lnTo>
                    <a:pt x="347129" y="162039"/>
                  </a:lnTo>
                  <a:lnTo>
                    <a:pt x="339318" y="123456"/>
                  </a:lnTo>
                  <a:lnTo>
                    <a:pt x="340702" y="116573"/>
                  </a:lnTo>
                  <a:lnTo>
                    <a:pt x="340753" y="116319"/>
                  </a:lnTo>
                  <a:lnTo>
                    <a:pt x="347129" y="84861"/>
                  </a:lnTo>
                  <a:lnTo>
                    <a:pt x="368414" y="53327"/>
                  </a:lnTo>
                  <a:lnTo>
                    <a:pt x="399961" y="32029"/>
                  </a:lnTo>
                  <a:lnTo>
                    <a:pt x="438556" y="24231"/>
                  </a:lnTo>
                  <a:lnTo>
                    <a:pt x="477139" y="32029"/>
                  </a:lnTo>
                  <a:lnTo>
                    <a:pt x="508685" y="53327"/>
                  </a:lnTo>
                  <a:lnTo>
                    <a:pt x="529971" y="84861"/>
                  </a:lnTo>
                  <a:lnTo>
                    <a:pt x="537781" y="123456"/>
                  </a:lnTo>
                  <a:lnTo>
                    <a:pt x="537781" y="53962"/>
                  </a:lnTo>
                  <a:lnTo>
                    <a:pt x="525805" y="36207"/>
                  </a:lnTo>
                  <a:lnTo>
                    <a:pt x="508050" y="24231"/>
                  </a:lnTo>
                  <a:lnTo>
                    <a:pt x="486562" y="9715"/>
                  </a:lnTo>
                  <a:lnTo>
                    <a:pt x="438556" y="0"/>
                  </a:lnTo>
                  <a:lnTo>
                    <a:pt x="390537" y="9715"/>
                  </a:lnTo>
                  <a:lnTo>
                    <a:pt x="351294" y="36207"/>
                  </a:lnTo>
                  <a:lnTo>
                    <a:pt x="324802" y="75450"/>
                  </a:lnTo>
                  <a:lnTo>
                    <a:pt x="318820" y="105003"/>
                  </a:lnTo>
                  <a:lnTo>
                    <a:pt x="166687" y="286461"/>
                  </a:lnTo>
                  <a:lnTo>
                    <a:pt x="167360" y="294093"/>
                  </a:lnTo>
                  <a:lnTo>
                    <a:pt x="174752" y="300291"/>
                  </a:lnTo>
                  <a:lnTo>
                    <a:pt x="177507" y="301218"/>
                  </a:lnTo>
                  <a:lnTo>
                    <a:pt x="180251" y="301218"/>
                  </a:lnTo>
                  <a:lnTo>
                    <a:pt x="183718" y="301218"/>
                  </a:lnTo>
                  <a:lnTo>
                    <a:pt x="187147" y="299745"/>
                  </a:lnTo>
                  <a:lnTo>
                    <a:pt x="318935" y="142532"/>
                  </a:lnTo>
                  <a:lnTo>
                    <a:pt x="324802" y="171462"/>
                  </a:lnTo>
                  <a:lnTo>
                    <a:pt x="351294" y="210705"/>
                  </a:lnTo>
                  <a:lnTo>
                    <a:pt x="390537" y="237197"/>
                  </a:lnTo>
                  <a:lnTo>
                    <a:pt x="424611" y="244094"/>
                  </a:lnTo>
                  <a:lnTo>
                    <a:pt x="295402" y="398195"/>
                  </a:lnTo>
                  <a:lnTo>
                    <a:pt x="296075" y="405828"/>
                  </a:lnTo>
                  <a:lnTo>
                    <a:pt x="303466" y="412026"/>
                  </a:lnTo>
                  <a:lnTo>
                    <a:pt x="306235" y="412953"/>
                  </a:lnTo>
                  <a:lnTo>
                    <a:pt x="308978" y="412953"/>
                  </a:lnTo>
                  <a:lnTo>
                    <a:pt x="312445" y="412953"/>
                  </a:lnTo>
                  <a:lnTo>
                    <a:pt x="315861" y="411480"/>
                  </a:lnTo>
                  <a:lnTo>
                    <a:pt x="456984" y="243192"/>
                  </a:lnTo>
                  <a:lnTo>
                    <a:pt x="486562" y="237197"/>
                  </a:lnTo>
                  <a:lnTo>
                    <a:pt x="508050" y="222694"/>
                  </a:lnTo>
                  <a:lnTo>
                    <a:pt x="525805" y="210705"/>
                  </a:lnTo>
                  <a:lnTo>
                    <a:pt x="552284" y="171462"/>
                  </a:lnTo>
                  <a:lnTo>
                    <a:pt x="562000" y="123456"/>
                  </a:lnTo>
                  <a:close/>
                </a:path>
                <a:path w="1089025" h="751839">
                  <a:moveTo>
                    <a:pt x="1088834" y="499783"/>
                  </a:moveTo>
                  <a:lnTo>
                    <a:pt x="1084922" y="459765"/>
                  </a:lnTo>
                  <a:lnTo>
                    <a:pt x="1071486" y="421894"/>
                  </a:lnTo>
                  <a:lnTo>
                    <a:pt x="1046035" y="390804"/>
                  </a:lnTo>
                  <a:lnTo>
                    <a:pt x="1002080" y="352933"/>
                  </a:lnTo>
                  <a:lnTo>
                    <a:pt x="962952" y="331495"/>
                  </a:lnTo>
                  <a:lnTo>
                    <a:pt x="893838" y="326859"/>
                  </a:lnTo>
                  <a:lnTo>
                    <a:pt x="841844" y="338937"/>
                  </a:lnTo>
                  <a:lnTo>
                    <a:pt x="804506" y="358394"/>
                  </a:lnTo>
                  <a:lnTo>
                    <a:pt x="624179" y="200075"/>
                  </a:lnTo>
                  <a:lnTo>
                    <a:pt x="616534" y="200583"/>
                  </a:lnTo>
                  <a:lnTo>
                    <a:pt x="607720" y="210629"/>
                  </a:lnTo>
                  <a:lnTo>
                    <a:pt x="608203" y="218287"/>
                  </a:lnTo>
                  <a:lnTo>
                    <a:pt x="782675" y="371449"/>
                  </a:lnTo>
                  <a:lnTo>
                    <a:pt x="774217" y="381114"/>
                  </a:lnTo>
                  <a:lnTo>
                    <a:pt x="774255" y="381863"/>
                  </a:lnTo>
                  <a:lnTo>
                    <a:pt x="754113" y="400024"/>
                  </a:lnTo>
                  <a:lnTo>
                    <a:pt x="739927" y="421055"/>
                  </a:lnTo>
                  <a:lnTo>
                    <a:pt x="739127" y="421106"/>
                  </a:lnTo>
                  <a:lnTo>
                    <a:pt x="731545" y="429704"/>
                  </a:lnTo>
                  <a:lnTo>
                    <a:pt x="557707" y="277190"/>
                  </a:lnTo>
                  <a:lnTo>
                    <a:pt x="550075" y="277710"/>
                  </a:lnTo>
                  <a:lnTo>
                    <a:pt x="541248" y="287743"/>
                  </a:lnTo>
                  <a:lnTo>
                    <a:pt x="541756" y="295402"/>
                  </a:lnTo>
                  <a:lnTo>
                    <a:pt x="721258" y="452920"/>
                  </a:lnTo>
                  <a:lnTo>
                    <a:pt x="706945" y="493839"/>
                  </a:lnTo>
                  <a:lnTo>
                    <a:pt x="702487" y="546658"/>
                  </a:lnTo>
                  <a:lnTo>
                    <a:pt x="711428" y="600367"/>
                  </a:lnTo>
                  <a:lnTo>
                    <a:pt x="732726" y="639546"/>
                  </a:lnTo>
                  <a:lnTo>
                    <a:pt x="786815" y="688606"/>
                  </a:lnTo>
                  <a:lnTo>
                    <a:pt x="821093" y="709574"/>
                  </a:lnTo>
                  <a:lnTo>
                    <a:pt x="860450" y="717702"/>
                  </a:lnTo>
                  <a:lnTo>
                    <a:pt x="878522" y="718197"/>
                  </a:lnTo>
                  <a:lnTo>
                    <a:pt x="903224" y="715568"/>
                  </a:lnTo>
                  <a:lnTo>
                    <a:pt x="926528" y="707885"/>
                  </a:lnTo>
                  <a:lnTo>
                    <a:pt x="947724" y="695464"/>
                  </a:lnTo>
                  <a:lnTo>
                    <a:pt x="966076" y="678611"/>
                  </a:lnTo>
                  <a:lnTo>
                    <a:pt x="974242" y="669340"/>
                  </a:lnTo>
                  <a:lnTo>
                    <a:pt x="973759" y="661695"/>
                  </a:lnTo>
                  <a:lnTo>
                    <a:pt x="812800" y="519887"/>
                  </a:lnTo>
                  <a:lnTo>
                    <a:pt x="943470" y="667296"/>
                  </a:lnTo>
                  <a:lnTo>
                    <a:pt x="928865" y="679030"/>
                  </a:lnTo>
                  <a:lnTo>
                    <a:pt x="912342" y="687489"/>
                  </a:lnTo>
                  <a:lnTo>
                    <a:pt x="894435" y="692518"/>
                  </a:lnTo>
                  <a:lnTo>
                    <a:pt x="875677" y="693940"/>
                  </a:lnTo>
                  <a:lnTo>
                    <a:pt x="861187" y="693496"/>
                  </a:lnTo>
                  <a:lnTo>
                    <a:pt x="815733" y="679932"/>
                  </a:lnTo>
                  <a:lnTo>
                    <a:pt x="759294" y="632079"/>
                  </a:lnTo>
                  <a:lnTo>
                    <a:pt x="734656" y="593483"/>
                  </a:lnTo>
                  <a:lnTo>
                    <a:pt x="726719" y="545858"/>
                  </a:lnTo>
                  <a:lnTo>
                    <a:pt x="730631" y="499059"/>
                  </a:lnTo>
                  <a:lnTo>
                    <a:pt x="745998" y="455079"/>
                  </a:lnTo>
                  <a:lnTo>
                    <a:pt x="772375" y="415950"/>
                  </a:lnTo>
                  <a:lnTo>
                    <a:pt x="808240" y="383590"/>
                  </a:lnTo>
                  <a:lnTo>
                    <a:pt x="850214" y="361683"/>
                  </a:lnTo>
                  <a:lnTo>
                    <a:pt x="896340" y="350964"/>
                  </a:lnTo>
                  <a:lnTo>
                    <a:pt x="944664" y="352158"/>
                  </a:lnTo>
                  <a:lnTo>
                    <a:pt x="986256" y="371271"/>
                  </a:lnTo>
                  <a:lnTo>
                    <a:pt x="1030211" y="409155"/>
                  </a:lnTo>
                  <a:lnTo>
                    <a:pt x="1057008" y="448297"/>
                  </a:lnTo>
                  <a:lnTo>
                    <a:pt x="1064717" y="496912"/>
                  </a:lnTo>
                  <a:lnTo>
                    <a:pt x="1062177" y="515327"/>
                  </a:lnTo>
                  <a:lnTo>
                    <a:pt x="1056017" y="532841"/>
                  </a:lnTo>
                  <a:lnTo>
                    <a:pt x="1046365" y="548906"/>
                  </a:lnTo>
                  <a:lnTo>
                    <a:pt x="898296" y="421309"/>
                  </a:lnTo>
                  <a:lnTo>
                    <a:pt x="890638" y="421855"/>
                  </a:lnTo>
                  <a:lnTo>
                    <a:pt x="881900" y="432003"/>
                  </a:lnTo>
                  <a:lnTo>
                    <a:pt x="882472" y="439635"/>
                  </a:lnTo>
                  <a:lnTo>
                    <a:pt x="1044956" y="579678"/>
                  </a:lnTo>
                  <a:lnTo>
                    <a:pt x="1052601" y="579107"/>
                  </a:lnTo>
                  <a:lnTo>
                    <a:pt x="1060678" y="569747"/>
                  </a:lnTo>
                  <a:lnTo>
                    <a:pt x="1075283" y="548474"/>
                  </a:lnTo>
                  <a:lnTo>
                    <a:pt x="1084745" y="524865"/>
                  </a:lnTo>
                  <a:lnTo>
                    <a:pt x="1088834" y="49978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" name="Grupo 279">
            <a:extLst>
              <a:ext uri="{FF2B5EF4-FFF2-40B4-BE49-F238E27FC236}">
                <a16:creationId xmlns:a16="http://schemas.microsoft.com/office/drawing/2014/main" id="{5992733C-06C5-B112-D3EE-8C643B0B531F}"/>
              </a:ext>
            </a:extLst>
          </p:cNvPr>
          <p:cNvGrpSpPr/>
          <p:nvPr/>
        </p:nvGrpSpPr>
        <p:grpSpPr>
          <a:xfrm>
            <a:off x="7054571" y="7364827"/>
            <a:ext cx="1107222" cy="1082545"/>
            <a:chOff x="7054571" y="7364827"/>
            <a:chExt cx="1107222" cy="1082545"/>
          </a:xfrm>
        </p:grpSpPr>
        <p:sp>
          <p:nvSpPr>
            <p:cNvPr id="75" name="object 75"/>
            <p:cNvSpPr/>
            <p:nvPr/>
          </p:nvSpPr>
          <p:spPr>
            <a:xfrm>
              <a:off x="7175131" y="7799037"/>
              <a:ext cx="370205" cy="648335"/>
            </a:xfrm>
            <a:custGeom>
              <a:avLst/>
              <a:gdLst/>
              <a:ahLst/>
              <a:cxnLst/>
              <a:rect l="l" t="t" r="r" b="b"/>
              <a:pathLst>
                <a:path w="370204" h="648334">
                  <a:moveTo>
                    <a:pt x="369709" y="549897"/>
                  </a:moveTo>
                  <a:lnTo>
                    <a:pt x="365264" y="527913"/>
                  </a:lnTo>
                  <a:lnTo>
                    <a:pt x="358305" y="517601"/>
                  </a:lnTo>
                  <a:lnTo>
                    <a:pt x="353136" y="509943"/>
                  </a:lnTo>
                  <a:lnTo>
                    <a:pt x="345490" y="504786"/>
                  </a:lnTo>
                  <a:lnTo>
                    <a:pt x="345490" y="549897"/>
                  </a:lnTo>
                  <a:lnTo>
                    <a:pt x="345490" y="623646"/>
                  </a:lnTo>
                  <a:lnTo>
                    <a:pt x="24218" y="623646"/>
                  </a:lnTo>
                  <a:lnTo>
                    <a:pt x="24218" y="549897"/>
                  </a:lnTo>
                  <a:lnTo>
                    <a:pt x="26771" y="537337"/>
                  </a:lnTo>
                  <a:lnTo>
                    <a:pt x="33693" y="527075"/>
                  </a:lnTo>
                  <a:lnTo>
                    <a:pt x="43967" y="520141"/>
                  </a:lnTo>
                  <a:lnTo>
                    <a:pt x="56515" y="517601"/>
                  </a:lnTo>
                  <a:lnTo>
                    <a:pt x="86093" y="517601"/>
                  </a:lnTo>
                  <a:lnTo>
                    <a:pt x="88709" y="517601"/>
                  </a:lnTo>
                  <a:lnTo>
                    <a:pt x="313194" y="517601"/>
                  </a:lnTo>
                  <a:lnTo>
                    <a:pt x="325755" y="520141"/>
                  </a:lnTo>
                  <a:lnTo>
                    <a:pt x="336016" y="527075"/>
                  </a:lnTo>
                  <a:lnTo>
                    <a:pt x="342950" y="537337"/>
                  </a:lnTo>
                  <a:lnTo>
                    <a:pt x="345490" y="549897"/>
                  </a:lnTo>
                  <a:lnTo>
                    <a:pt x="345490" y="504786"/>
                  </a:lnTo>
                  <a:lnTo>
                    <a:pt x="335178" y="497827"/>
                  </a:lnTo>
                  <a:lnTo>
                    <a:pt x="313194" y="493382"/>
                  </a:lnTo>
                  <a:lnTo>
                    <a:pt x="286905" y="493382"/>
                  </a:lnTo>
                  <a:lnTo>
                    <a:pt x="256146" y="454050"/>
                  </a:lnTo>
                  <a:lnTo>
                    <a:pt x="256146" y="493382"/>
                  </a:lnTo>
                  <a:lnTo>
                    <a:pt x="113563" y="493382"/>
                  </a:lnTo>
                  <a:lnTo>
                    <a:pt x="184848" y="402209"/>
                  </a:lnTo>
                  <a:lnTo>
                    <a:pt x="256146" y="493382"/>
                  </a:lnTo>
                  <a:lnTo>
                    <a:pt x="256146" y="454050"/>
                  </a:lnTo>
                  <a:lnTo>
                    <a:pt x="200228" y="382536"/>
                  </a:lnTo>
                  <a:lnTo>
                    <a:pt x="293966" y="262648"/>
                  </a:lnTo>
                  <a:lnTo>
                    <a:pt x="293966" y="256489"/>
                  </a:lnTo>
                  <a:lnTo>
                    <a:pt x="265620" y="220243"/>
                  </a:lnTo>
                  <a:lnTo>
                    <a:pt x="265620" y="259562"/>
                  </a:lnTo>
                  <a:lnTo>
                    <a:pt x="184848" y="362864"/>
                  </a:lnTo>
                  <a:lnTo>
                    <a:pt x="104089" y="259562"/>
                  </a:lnTo>
                  <a:lnTo>
                    <a:pt x="184848" y="156286"/>
                  </a:lnTo>
                  <a:lnTo>
                    <a:pt x="265620" y="259562"/>
                  </a:lnTo>
                  <a:lnTo>
                    <a:pt x="265620" y="220243"/>
                  </a:lnTo>
                  <a:lnTo>
                    <a:pt x="200228" y="136613"/>
                  </a:lnTo>
                  <a:lnTo>
                    <a:pt x="294665" y="15849"/>
                  </a:lnTo>
                  <a:lnTo>
                    <a:pt x="293725" y="8229"/>
                  </a:lnTo>
                  <a:lnTo>
                    <a:pt x="283210" y="0"/>
                  </a:lnTo>
                  <a:lnTo>
                    <a:pt x="275577" y="927"/>
                  </a:lnTo>
                  <a:lnTo>
                    <a:pt x="184848" y="116954"/>
                  </a:lnTo>
                  <a:lnTo>
                    <a:pt x="94132" y="914"/>
                  </a:lnTo>
                  <a:lnTo>
                    <a:pt x="86525" y="0"/>
                  </a:lnTo>
                  <a:lnTo>
                    <a:pt x="75984" y="8229"/>
                  </a:lnTo>
                  <a:lnTo>
                    <a:pt x="75057" y="15849"/>
                  </a:lnTo>
                  <a:lnTo>
                    <a:pt x="169468" y="136613"/>
                  </a:lnTo>
                  <a:lnTo>
                    <a:pt x="75742" y="256489"/>
                  </a:lnTo>
                  <a:lnTo>
                    <a:pt x="75742" y="262648"/>
                  </a:lnTo>
                  <a:lnTo>
                    <a:pt x="169468" y="382536"/>
                  </a:lnTo>
                  <a:lnTo>
                    <a:pt x="82804" y="493382"/>
                  </a:lnTo>
                  <a:lnTo>
                    <a:pt x="56515" y="493382"/>
                  </a:lnTo>
                  <a:lnTo>
                    <a:pt x="34544" y="497827"/>
                  </a:lnTo>
                  <a:lnTo>
                    <a:pt x="16573" y="509943"/>
                  </a:lnTo>
                  <a:lnTo>
                    <a:pt x="4457" y="527913"/>
                  </a:lnTo>
                  <a:lnTo>
                    <a:pt x="0" y="549897"/>
                  </a:lnTo>
                  <a:lnTo>
                    <a:pt x="0" y="642442"/>
                  </a:lnTo>
                  <a:lnTo>
                    <a:pt x="5435" y="647865"/>
                  </a:lnTo>
                  <a:lnTo>
                    <a:pt x="364286" y="647865"/>
                  </a:lnTo>
                  <a:lnTo>
                    <a:pt x="369709" y="642442"/>
                  </a:lnTo>
                  <a:lnTo>
                    <a:pt x="369709" y="623646"/>
                  </a:lnTo>
                  <a:lnTo>
                    <a:pt x="369709" y="54989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76" name="object 76"/>
            <p:cNvGrpSpPr/>
            <p:nvPr/>
          </p:nvGrpSpPr>
          <p:grpSpPr>
            <a:xfrm>
              <a:off x="7191456" y="7364827"/>
              <a:ext cx="337185" cy="460375"/>
              <a:chOff x="7191456" y="7364827"/>
              <a:chExt cx="337185" cy="460375"/>
            </a:xfrm>
          </p:grpSpPr>
          <p:pic>
            <p:nvPicPr>
              <p:cNvPr id="77" name="object 77"/>
              <p:cNvPicPr/>
              <p:nvPr/>
            </p:nvPicPr>
            <p:blipFill>
              <a:blip r:embed="rId20" cstate="print"/>
              <a:stretch>
                <a:fillRect/>
              </a:stretch>
            </p:blipFill>
            <p:spPr>
              <a:xfrm>
                <a:off x="7250224" y="7364827"/>
                <a:ext cx="219574" cy="148697"/>
              </a:xfrm>
              <a:prstGeom prst="rect">
                <a:avLst/>
              </a:prstGeom>
            </p:spPr>
          </p:pic>
          <p:sp>
            <p:nvSpPr>
              <p:cNvPr id="78" name="object 78"/>
              <p:cNvSpPr/>
              <p:nvPr/>
            </p:nvSpPr>
            <p:spPr>
              <a:xfrm>
                <a:off x="7191456" y="7487719"/>
                <a:ext cx="337185" cy="337185"/>
              </a:xfrm>
              <a:custGeom>
                <a:avLst/>
                <a:gdLst/>
                <a:ahLst/>
                <a:cxnLst/>
                <a:rect l="l" t="t" r="r" b="b"/>
                <a:pathLst>
                  <a:path w="337184" h="337184">
                    <a:moveTo>
                      <a:pt x="331654" y="0"/>
                    </a:moveTo>
                    <a:lnTo>
                      <a:pt x="5423" y="0"/>
                    </a:lnTo>
                    <a:lnTo>
                      <a:pt x="0" y="5413"/>
                    </a:lnTo>
                    <a:lnTo>
                      <a:pt x="0" y="331654"/>
                    </a:lnTo>
                    <a:lnTo>
                      <a:pt x="5423" y="337078"/>
                    </a:lnTo>
                    <a:lnTo>
                      <a:pt x="331654" y="337078"/>
                    </a:lnTo>
                    <a:lnTo>
                      <a:pt x="337078" y="331654"/>
                    </a:lnTo>
                    <a:lnTo>
                      <a:pt x="337078" y="312859"/>
                    </a:lnTo>
                    <a:lnTo>
                      <a:pt x="24219" y="312859"/>
                    </a:lnTo>
                    <a:lnTo>
                      <a:pt x="24219" y="24229"/>
                    </a:lnTo>
                    <a:lnTo>
                      <a:pt x="337078" y="24229"/>
                    </a:lnTo>
                    <a:lnTo>
                      <a:pt x="337078" y="5413"/>
                    </a:lnTo>
                    <a:lnTo>
                      <a:pt x="331654" y="0"/>
                    </a:lnTo>
                    <a:close/>
                  </a:path>
                  <a:path w="337184" h="337184">
                    <a:moveTo>
                      <a:pt x="337078" y="24229"/>
                    </a:moveTo>
                    <a:lnTo>
                      <a:pt x="312849" y="24229"/>
                    </a:lnTo>
                    <a:lnTo>
                      <a:pt x="312849" y="312859"/>
                    </a:lnTo>
                    <a:lnTo>
                      <a:pt x="337078" y="312859"/>
                    </a:lnTo>
                    <a:lnTo>
                      <a:pt x="337078" y="2422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79" name="object 79"/>
            <p:cNvSpPr/>
            <p:nvPr/>
          </p:nvSpPr>
          <p:spPr>
            <a:xfrm>
              <a:off x="7601277" y="7582290"/>
              <a:ext cx="488950" cy="147955"/>
            </a:xfrm>
            <a:custGeom>
              <a:avLst/>
              <a:gdLst/>
              <a:ahLst/>
              <a:cxnLst/>
              <a:rect l="l" t="t" r="r" b="b"/>
              <a:pathLst>
                <a:path w="488950" h="147954">
                  <a:moveTo>
                    <a:pt x="483199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29"/>
                  </a:lnTo>
                  <a:lnTo>
                    <a:pt x="464394" y="24229"/>
                  </a:lnTo>
                  <a:lnTo>
                    <a:pt x="464394" y="123713"/>
                  </a:lnTo>
                  <a:lnTo>
                    <a:pt x="5423" y="123713"/>
                  </a:lnTo>
                  <a:lnTo>
                    <a:pt x="0" y="129126"/>
                  </a:lnTo>
                  <a:lnTo>
                    <a:pt x="0" y="142508"/>
                  </a:lnTo>
                  <a:lnTo>
                    <a:pt x="5423" y="147932"/>
                  </a:lnTo>
                  <a:lnTo>
                    <a:pt x="476509" y="147932"/>
                  </a:lnTo>
                  <a:lnTo>
                    <a:pt x="483199" y="147932"/>
                  </a:lnTo>
                  <a:lnTo>
                    <a:pt x="488623" y="142508"/>
                  </a:lnTo>
                  <a:lnTo>
                    <a:pt x="488623" y="5423"/>
                  </a:lnTo>
                  <a:lnTo>
                    <a:pt x="48319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054571" y="7582290"/>
              <a:ext cx="64176" cy="14793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7697609" y="7706010"/>
              <a:ext cx="464184" cy="387985"/>
            </a:xfrm>
            <a:custGeom>
              <a:avLst/>
              <a:gdLst/>
              <a:ahLst/>
              <a:cxnLst/>
              <a:rect l="l" t="t" r="r" b="b"/>
              <a:pathLst>
                <a:path w="464184" h="387984">
                  <a:moveTo>
                    <a:pt x="463943" y="374027"/>
                  </a:moveTo>
                  <a:lnTo>
                    <a:pt x="462038" y="366585"/>
                  </a:lnTo>
                  <a:lnTo>
                    <a:pt x="244081" y="237439"/>
                  </a:lnTo>
                  <a:lnTo>
                    <a:pt x="244081" y="5410"/>
                  </a:lnTo>
                  <a:lnTo>
                    <a:pt x="238658" y="0"/>
                  </a:lnTo>
                  <a:lnTo>
                    <a:pt x="225272" y="0"/>
                  </a:lnTo>
                  <a:lnTo>
                    <a:pt x="219849" y="5410"/>
                  </a:lnTo>
                  <a:lnTo>
                    <a:pt x="219849" y="237451"/>
                  </a:lnTo>
                  <a:lnTo>
                    <a:pt x="1905" y="366585"/>
                  </a:lnTo>
                  <a:lnTo>
                    <a:pt x="0" y="374027"/>
                  </a:lnTo>
                  <a:lnTo>
                    <a:pt x="5676" y="383590"/>
                  </a:lnTo>
                  <a:lnTo>
                    <a:pt x="9702" y="385724"/>
                  </a:lnTo>
                  <a:lnTo>
                    <a:pt x="13843" y="385724"/>
                  </a:lnTo>
                  <a:lnTo>
                    <a:pt x="15938" y="385724"/>
                  </a:lnTo>
                  <a:lnTo>
                    <a:pt x="18072" y="385178"/>
                  </a:lnTo>
                  <a:lnTo>
                    <a:pt x="231965" y="258419"/>
                  </a:lnTo>
                  <a:lnTo>
                    <a:pt x="449694" y="387451"/>
                  </a:lnTo>
                  <a:lnTo>
                    <a:pt x="457123" y="385533"/>
                  </a:lnTo>
                  <a:lnTo>
                    <a:pt x="463943" y="37402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699336" y="8150904"/>
              <a:ext cx="461009" cy="130810"/>
            </a:xfrm>
            <a:custGeom>
              <a:avLst/>
              <a:gdLst/>
              <a:ahLst/>
              <a:cxnLst/>
              <a:rect l="l" t="t" r="r" b="b"/>
              <a:pathLst>
                <a:path w="461009" h="130809">
                  <a:moveTo>
                    <a:pt x="455085" y="0"/>
                  </a:moveTo>
                  <a:lnTo>
                    <a:pt x="5413" y="0"/>
                  </a:lnTo>
                  <a:lnTo>
                    <a:pt x="0" y="5423"/>
                  </a:lnTo>
                  <a:lnTo>
                    <a:pt x="0" y="124833"/>
                  </a:lnTo>
                  <a:lnTo>
                    <a:pt x="5413" y="130257"/>
                  </a:lnTo>
                  <a:lnTo>
                    <a:pt x="455085" y="130257"/>
                  </a:lnTo>
                  <a:lnTo>
                    <a:pt x="460499" y="124833"/>
                  </a:lnTo>
                  <a:lnTo>
                    <a:pt x="460499" y="106028"/>
                  </a:lnTo>
                  <a:lnTo>
                    <a:pt x="24219" y="106028"/>
                  </a:lnTo>
                  <a:lnTo>
                    <a:pt x="24219" y="24219"/>
                  </a:lnTo>
                  <a:lnTo>
                    <a:pt x="460499" y="24219"/>
                  </a:lnTo>
                  <a:lnTo>
                    <a:pt x="460499" y="5423"/>
                  </a:lnTo>
                  <a:lnTo>
                    <a:pt x="455085" y="0"/>
                  </a:lnTo>
                  <a:close/>
                </a:path>
                <a:path w="461009" h="130809">
                  <a:moveTo>
                    <a:pt x="460499" y="24219"/>
                  </a:moveTo>
                  <a:lnTo>
                    <a:pt x="436279" y="24219"/>
                  </a:lnTo>
                  <a:lnTo>
                    <a:pt x="436279" y="106028"/>
                  </a:lnTo>
                  <a:lnTo>
                    <a:pt x="460499" y="106028"/>
                  </a:lnTo>
                  <a:lnTo>
                    <a:pt x="460499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" name="Grupo 274">
            <a:extLst>
              <a:ext uri="{FF2B5EF4-FFF2-40B4-BE49-F238E27FC236}">
                <a16:creationId xmlns:a16="http://schemas.microsoft.com/office/drawing/2014/main" id="{DDB7F0F8-EE3A-B0FE-7DB2-CD960C356732}"/>
              </a:ext>
            </a:extLst>
          </p:cNvPr>
          <p:cNvGrpSpPr/>
          <p:nvPr/>
        </p:nvGrpSpPr>
        <p:grpSpPr>
          <a:xfrm>
            <a:off x="13667280" y="8853358"/>
            <a:ext cx="866775" cy="1098904"/>
            <a:chOff x="13667280" y="8853358"/>
            <a:chExt cx="866775" cy="1098904"/>
          </a:xfrm>
        </p:grpSpPr>
        <p:pic>
          <p:nvPicPr>
            <p:cNvPr id="83" name="object 8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346617" y="8853358"/>
              <a:ext cx="139053" cy="137824"/>
            </a:xfrm>
            <a:prstGeom prst="rect">
              <a:avLst/>
            </a:prstGeom>
          </p:spPr>
        </p:pic>
        <p:grpSp>
          <p:nvGrpSpPr>
            <p:cNvPr id="84" name="object 84"/>
            <p:cNvGrpSpPr/>
            <p:nvPr/>
          </p:nvGrpSpPr>
          <p:grpSpPr>
            <a:xfrm>
              <a:off x="13667280" y="8870222"/>
              <a:ext cx="866775" cy="1082040"/>
              <a:chOff x="13667280" y="8870222"/>
              <a:chExt cx="866775" cy="1082040"/>
            </a:xfrm>
          </p:grpSpPr>
          <p:pic>
            <p:nvPicPr>
              <p:cNvPr id="85" name="object 85"/>
              <p:cNvPicPr/>
              <p:nvPr/>
            </p:nvPicPr>
            <p:blipFill>
              <a:blip r:embed="rId23" cstate="print"/>
              <a:stretch>
                <a:fillRect/>
              </a:stretch>
            </p:blipFill>
            <p:spPr>
              <a:xfrm>
                <a:off x="13898899" y="9261392"/>
                <a:ext cx="178706" cy="178601"/>
              </a:xfrm>
              <a:prstGeom prst="rect">
                <a:avLst/>
              </a:prstGeom>
            </p:spPr>
          </p:pic>
          <p:sp>
            <p:nvSpPr>
              <p:cNvPr id="86" name="object 86"/>
              <p:cNvSpPr/>
              <p:nvPr/>
            </p:nvSpPr>
            <p:spPr>
              <a:xfrm>
                <a:off x="13790041" y="8870232"/>
                <a:ext cx="743585" cy="977900"/>
              </a:xfrm>
              <a:custGeom>
                <a:avLst/>
                <a:gdLst/>
                <a:ahLst/>
                <a:cxnLst/>
                <a:rect l="l" t="t" r="r" b="b"/>
                <a:pathLst>
                  <a:path w="743584" h="977900">
                    <a:moveTo>
                      <a:pt x="626833" y="559435"/>
                    </a:moveTo>
                    <a:lnTo>
                      <a:pt x="625424" y="513029"/>
                    </a:lnTo>
                    <a:lnTo>
                      <a:pt x="617067" y="466775"/>
                    </a:lnTo>
                    <a:lnTo>
                      <a:pt x="601599" y="421398"/>
                    </a:lnTo>
                    <a:lnTo>
                      <a:pt x="591858" y="412381"/>
                    </a:lnTo>
                    <a:lnTo>
                      <a:pt x="579551" y="417639"/>
                    </a:lnTo>
                    <a:lnTo>
                      <a:pt x="576694" y="424751"/>
                    </a:lnTo>
                    <a:lnTo>
                      <a:pt x="579310" y="430898"/>
                    </a:lnTo>
                    <a:lnTo>
                      <a:pt x="595083" y="478866"/>
                    </a:lnTo>
                    <a:lnTo>
                      <a:pt x="602322" y="527761"/>
                    </a:lnTo>
                    <a:lnTo>
                      <a:pt x="601230" y="576580"/>
                    </a:lnTo>
                    <a:lnTo>
                      <a:pt x="591985" y="624344"/>
                    </a:lnTo>
                    <a:lnTo>
                      <a:pt x="574789" y="670052"/>
                    </a:lnTo>
                    <a:lnTo>
                      <a:pt x="549821" y="712711"/>
                    </a:lnTo>
                    <a:lnTo>
                      <a:pt x="517296" y="751319"/>
                    </a:lnTo>
                    <a:lnTo>
                      <a:pt x="479196" y="783475"/>
                    </a:lnTo>
                    <a:lnTo>
                      <a:pt x="437019" y="808329"/>
                    </a:lnTo>
                    <a:lnTo>
                      <a:pt x="391642" y="825588"/>
                    </a:lnTo>
                    <a:lnTo>
                      <a:pt x="344017" y="835012"/>
                    </a:lnTo>
                    <a:lnTo>
                      <a:pt x="295046" y="836333"/>
                    </a:lnTo>
                    <a:lnTo>
                      <a:pt x="245630" y="829297"/>
                    </a:lnTo>
                    <a:lnTo>
                      <a:pt x="239141" y="827798"/>
                    </a:lnTo>
                    <a:lnTo>
                      <a:pt x="232613" y="831875"/>
                    </a:lnTo>
                    <a:lnTo>
                      <a:pt x="276021" y="859040"/>
                    </a:lnTo>
                    <a:lnTo>
                      <a:pt x="311772" y="861060"/>
                    </a:lnTo>
                    <a:lnTo>
                      <a:pt x="360908" y="857199"/>
                    </a:lnTo>
                    <a:lnTo>
                      <a:pt x="408559" y="845769"/>
                    </a:lnTo>
                    <a:lnTo>
                      <a:pt x="453898" y="827024"/>
                    </a:lnTo>
                    <a:lnTo>
                      <a:pt x="496112" y="801166"/>
                    </a:lnTo>
                    <a:lnTo>
                      <a:pt x="534428" y="768438"/>
                    </a:lnTo>
                    <a:lnTo>
                      <a:pt x="565696" y="732116"/>
                    </a:lnTo>
                    <a:lnTo>
                      <a:pt x="590715" y="692327"/>
                    </a:lnTo>
                    <a:lnTo>
                      <a:pt x="609333" y="649808"/>
                    </a:lnTo>
                    <a:lnTo>
                      <a:pt x="621423" y="605269"/>
                    </a:lnTo>
                    <a:lnTo>
                      <a:pt x="626833" y="559435"/>
                    </a:lnTo>
                    <a:close/>
                  </a:path>
                  <a:path w="743584" h="977900">
                    <a:moveTo>
                      <a:pt x="678370" y="145529"/>
                    </a:moveTo>
                    <a:lnTo>
                      <a:pt x="558457" y="12611"/>
                    </a:lnTo>
                    <a:lnTo>
                      <a:pt x="527748" y="0"/>
                    </a:lnTo>
                    <a:lnTo>
                      <a:pt x="511429" y="3162"/>
                    </a:lnTo>
                    <a:lnTo>
                      <a:pt x="497116" y="12649"/>
                    </a:lnTo>
                    <a:lnTo>
                      <a:pt x="178079" y="331673"/>
                    </a:lnTo>
                    <a:lnTo>
                      <a:pt x="168567" y="346024"/>
                    </a:lnTo>
                    <a:lnTo>
                      <a:pt x="165392" y="362369"/>
                    </a:lnTo>
                    <a:lnTo>
                      <a:pt x="168567" y="378701"/>
                    </a:lnTo>
                    <a:lnTo>
                      <a:pt x="285635" y="500608"/>
                    </a:lnTo>
                    <a:lnTo>
                      <a:pt x="316318" y="513295"/>
                    </a:lnTo>
                    <a:lnTo>
                      <a:pt x="324612" y="512495"/>
                    </a:lnTo>
                    <a:lnTo>
                      <a:pt x="458330" y="389216"/>
                    </a:lnTo>
                    <a:lnTo>
                      <a:pt x="329882" y="483476"/>
                    </a:lnTo>
                    <a:lnTo>
                      <a:pt x="323545" y="487680"/>
                    </a:lnTo>
                    <a:lnTo>
                      <a:pt x="316318" y="489089"/>
                    </a:lnTo>
                    <a:lnTo>
                      <a:pt x="309105" y="487680"/>
                    </a:lnTo>
                    <a:lnTo>
                      <a:pt x="302755" y="483476"/>
                    </a:lnTo>
                    <a:lnTo>
                      <a:pt x="195199" y="375920"/>
                    </a:lnTo>
                    <a:lnTo>
                      <a:pt x="190995" y="369582"/>
                    </a:lnTo>
                    <a:lnTo>
                      <a:pt x="189598" y="362369"/>
                    </a:lnTo>
                    <a:lnTo>
                      <a:pt x="190995" y="355142"/>
                    </a:lnTo>
                    <a:lnTo>
                      <a:pt x="195199" y="348792"/>
                    </a:lnTo>
                    <a:lnTo>
                      <a:pt x="514235" y="29768"/>
                    </a:lnTo>
                    <a:lnTo>
                      <a:pt x="520560" y="25577"/>
                    </a:lnTo>
                    <a:lnTo>
                      <a:pt x="527773" y="24180"/>
                    </a:lnTo>
                    <a:lnTo>
                      <a:pt x="535000" y="25565"/>
                    </a:lnTo>
                    <a:lnTo>
                      <a:pt x="541337" y="29756"/>
                    </a:lnTo>
                    <a:lnTo>
                      <a:pt x="648830" y="137325"/>
                    </a:lnTo>
                    <a:lnTo>
                      <a:pt x="652538" y="142532"/>
                    </a:lnTo>
                    <a:lnTo>
                      <a:pt x="654316" y="148475"/>
                    </a:lnTo>
                    <a:lnTo>
                      <a:pt x="654088" y="154647"/>
                    </a:lnTo>
                    <a:lnTo>
                      <a:pt x="651776" y="160553"/>
                    </a:lnTo>
                    <a:lnTo>
                      <a:pt x="648335" y="166281"/>
                    </a:lnTo>
                    <a:lnTo>
                      <a:pt x="650189" y="173723"/>
                    </a:lnTo>
                    <a:lnTo>
                      <a:pt x="661657" y="180619"/>
                    </a:lnTo>
                    <a:lnTo>
                      <a:pt x="669086" y="178765"/>
                    </a:lnTo>
                    <a:lnTo>
                      <a:pt x="672541" y="173024"/>
                    </a:lnTo>
                    <a:lnTo>
                      <a:pt x="677811" y="159588"/>
                    </a:lnTo>
                    <a:lnTo>
                      <a:pt x="678370" y="145529"/>
                    </a:lnTo>
                    <a:close/>
                  </a:path>
                  <a:path w="743584" h="977900">
                    <a:moveTo>
                      <a:pt x="743585" y="541096"/>
                    </a:moveTo>
                    <a:lnTo>
                      <a:pt x="740346" y="492493"/>
                    </a:lnTo>
                    <a:lnTo>
                      <a:pt x="731545" y="444195"/>
                    </a:lnTo>
                    <a:lnTo>
                      <a:pt x="717105" y="396659"/>
                    </a:lnTo>
                    <a:lnTo>
                      <a:pt x="696950" y="350367"/>
                    </a:lnTo>
                    <a:lnTo>
                      <a:pt x="686638" y="342011"/>
                    </a:lnTo>
                    <a:lnTo>
                      <a:pt x="674712" y="348030"/>
                    </a:lnTo>
                    <a:lnTo>
                      <a:pt x="672325" y="355320"/>
                    </a:lnTo>
                    <a:lnTo>
                      <a:pt x="675335" y="361289"/>
                    </a:lnTo>
                    <a:lnTo>
                      <a:pt x="694359" y="404990"/>
                    </a:lnTo>
                    <a:lnTo>
                      <a:pt x="707986" y="449859"/>
                    </a:lnTo>
                    <a:lnTo>
                      <a:pt x="716292" y="495452"/>
                    </a:lnTo>
                    <a:lnTo>
                      <a:pt x="719353" y="541324"/>
                    </a:lnTo>
                    <a:lnTo>
                      <a:pt x="717219" y="587044"/>
                    </a:lnTo>
                    <a:lnTo>
                      <a:pt x="709993" y="632180"/>
                    </a:lnTo>
                    <a:lnTo>
                      <a:pt x="697712" y="676287"/>
                    </a:lnTo>
                    <a:lnTo>
                      <a:pt x="680453" y="718921"/>
                    </a:lnTo>
                    <a:lnTo>
                      <a:pt x="658304" y="759663"/>
                    </a:lnTo>
                    <a:lnTo>
                      <a:pt x="631317" y="798055"/>
                    </a:lnTo>
                    <a:lnTo>
                      <a:pt x="599579" y="833666"/>
                    </a:lnTo>
                    <a:lnTo>
                      <a:pt x="559028" y="869264"/>
                    </a:lnTo>
                    <a:lnTo>
                      <a:pt x="514781" y="898880"/>
                    </a:lnTo>
                    <a:lnTo>
                      <a:pt x="467334" y="922286"/>
                    </a:lnTo>
                    <a:lnTo>
                      <a:pt x="417245" y="939279"/>
                    </a:lnTo>
                    <a:lnTo>
                      <a:pt x="365010" y="949629"/>
                    </a:lnTo>
                    <a:lnTo>
                      <a:pt x="311162" y="953135"/>
                    </a:lnTo>
                    <a:lnTo>
                      <a:pt x="257619" y="949667"/>
                    </a:lnTo>
                    <a:lnTo>
                      <a:pt x="205689" y="939444"/>
                    </a:lnTo>
                    <a:lnTo>
                      <a:pt x="155841" y="922642"/>
                    </a:lnTo>
                    <a:lnTo>
                      <a:pt x="108623" y="899502"/>
                    </a:lnTo>
                    <a:lnTo>
                      <a:pt x="64541" y="870229"/>
                    </a:lnTo>
                    <a:lnTo>
                      <a:pt x="24104" y="835037"/>
                    </a:lnTo>
                    <a:lnTo>
                      <a:pt x="17119" y="827811"/>
                    </a:lnTo>
                    <a:lnTo>
                      <a:pt x="9448" y="827811"/>
                    </a:lnTo>
                    <a:lnTo>
                      <a:pt x="165" y="837107"/>
                    </a:lnTo>
                    <a:lnTo>
                      <a:pt x="0" y="844384"/>
                    </a:lnTo>
                    <a:lnTo>
                      <a:pt x="4635" y="849731"/>
                    </a:lnTo>
                    <a:lnTo>
                      <a:pt x="42164" y="883500"/>
                    </a:lnTo>
                    <a:lnTo>
                      <a:pt x="81673" y="911580"/>
                    </a:lnTo>
                    <a:lnTo>
                      <a:pt x="123774" y="934872"/>
                    </a:lnTo>
                    <a:lnTo>
                      <a:pt x="168135" y="953236"/>
                    </a:lnTo>
                    <a:lnTo>
                      <a:pt x="214376" y="966533"/>
                    </a:lnTo>
                    <a:lnTo>
                      <a:pt x="262166" y="974623"/>
                    </a:lnTo>
                    <a:lnTo>
                      <a:pt x="311162" y="977353"/>
                    </a:lnTo>
                    <a:lnTo>
                      <a:pt x="360146" y="974623"/>
                    </a:lnTo>
                    <a:lnTo>
                      <a:pt x="407936" y="966533"/>
                    </a:lnTo>
                    <a:lnTo>
                      <a:pt x="454190" y="953236"/>
                    </a:lnTo>
                    <a:lnTo>
                      <a:pt x="498538" y="934872"/>
                    </a:lnTo>
                    <a:lnTo>
                      <a:pt x="540639" y="911580"/>
                    </a:lnTo>
                    <a:lnTo>
                      <a:pt x="580148" y="883500"/>
                    </a:lnTo>
                    <a:lnTo>
                      <a:pt x="616712" y="850798"/>
                    </a:lnTo>
                    <a:lnTo>
                      <a:pt x="650341" y="813066"/>
                    </a:lnTo>
                    <a:lnTo>
                      <a:pt x="678916" y="772401"/>
                    </a:lnTo>
                    <a:lnTo>
                      <a:pt x="702386" y="729246"/>
                    </a:lnTo>
                    <a:lnTo>
                      <a:pt x="720661" y="684072"/>
                    </a:lnTo>
                    <a:lnTo>
                      <a:pt x="733666" y="637349"/>
                    </a:lnTo>
                    <a:lnTo>
                      <a:pt x="741337" y="589534"/>
                    </a:lnTo>
                    <a:lnTo>
                      <a:pt x="743585" y="54109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87" name="object 87"/>
              <p:cNvPicPr/>
              <p:nvPr/>
            </p:nvPicPr>
            <p:blipFill>
              <a:blip r:embed="rId24" cstate="print"/>
              <a:stretch>
                <a:fillRect/>
              </a:stretch>
            </p:blipFill>
            <p:spPr>
              <a:xfrm>
                <a:off x="14258644" y="9061255"/>
                <a:ext cx="170831" cy="170824"/>
              </a:xfrm>
              <a:prstGeom prst="rect">
                <a:avLst/>
              </a:prstGeom>
            </p:spPr>
          </p:pic>
          <p:sp>
            <p:nvSpPr>
              <p:cNvPr id="88" name="object 88"/>
              <p:cNvSpPr/>
              <p:nvPr/>
            </p:nvSpPr>
            <p:spPr>
              <a:xfrm>
                <a:off x="13667271" y="9555918"/>
                <a:ext cx="835025" cy="396240"/>
              </a:xfrm>
              <a:custGeom>
                <a:avLst/>
                <a:gdLst/>
                <a:ahLst/>
                <a:cxnLst/>
                <a:rect l="l" t="t" r="r" b="b"/>
                <a:pathLst>
                  <a:path w="835025" h="396240">
                    <a:moveTo>
                      <a:pt x="395655" y="5422"/>
                    </a:moveTo>
                    <a:lnTo>
                      <a:pt x="390245" y="0"/>
                    </a:lnTo>
                    <a:lnTo>
                      <a:pt x="371436" y="0"/>
                    </a:lnTo>
                    <a:lnTo>
                      <a:pt x="371436" y="24231"/>
                    </a:lnTo>
                    <a:lnTo>
                      <a:pt x="371436" y="62585"/>
                    </a:lnTo>
                    <a:lnTo>
                      <a:pt x="24231" y="62585"/>
                    </a:lnTo>
                    <a:lnTo>
                      <a:pt x="24231" y="24231"/>
                    </a:lnTo>
                    <a:lnTo>
                      <a:pt x="371436" y="24231"/>
                    </a:lnTo>
                    <a:lnTo>
                      <a:pt x="371436" y="0"/>
                    </a:lnTo>
                    <a:lnTo>
                      <a:pt x="5422" y="0"/>
                    </a:lnTo>
                    <a:lnTo>
                      <a:pt x="0" y="5422"/>
                    </a:lnTo>
                    <a:lnTo>
                      <a:pt x="0" y="81381"/>
                    </a:lnTo>
                    <a:lnTo>
                      <a:pt x="5422" y="86804"/>
                    </a:lnTo>
                    <a:lnTo>
                      <a:pt x="390245" y="86804"/>
                    </a:lnTo>
                    <a:lnTo>
                      <a:pt x="395655" y="81381"/>
                    </a:lnTo>
                    <a:lnTo>
                      <a:pt x="395655" y="62585"/>
                    </a:lnTo>
                    <a:lnTo>
                      <a:pt x="395655" y="24231"/>
                    </a:lnTo>
                    <a:lnTo>
                      <a:pt x="395655" y="5422"/>
                    </a:lnTo>
                    <a:close/>
                  </a:path>
                  <a:path w="835025" h="396240">
                    <a:moveTo>
                      <a:pt x="834923" y="271373"/>
                    </a:moveTo>
                    <a:lnTo>
                      <a:pt x="829500" y="265950"/>
                    </a:lnTo>
                    <a:lnTo>
                      <a:pt x="101104" y="265950"/>
                    </a:lnTo>
                    <a:lnTo>
                      <a:pt x="95681" y="271373"/>
                    </a:lnTo>
                    <a:lnTo>
                      <a:pt x="95681" y="390398"/>
                    </a:lnTo>
                    <a:lnTo>
                      <a:pt x="101104" y="395820"/>
                    </a:lnTo>
                    <a:lnTo>
                      <a:pt x="114490" y="395820"/>
                    </a:lnTo>
                    <a:lnTo>
                      <a:pt x="119913" y="390398"/>
                    </a:lnTo>
                    <a:lnTo>
                      <a:pt x="119913" y="290182"/>
                    </a:lnTo>
                    <a:lnTo>
                      <a:pt x="810704" y="290182"/>
                    </a:lnTo>
                    <a:lnTo>
                      <a:pt x="810704" y="390398"/>
                    </a:lnTo>
                    <a:lnTo>
                      <a:pt x="816127" y="395820"/>
                    </a:lnTo>
                    <a:lnTo>
                      <a:pt x="822807" y="395820"/>
                    </a:lnTo>
                    <a:lnTo>
                      <a:pt x="829500" y="395820"/>
                    </a:lnTo>
                    <a:lnTo>
                      <a:pt x="834923" y="390398"/>
                    </a:lnTo>
                    <a:lnTo>
                      <a:pt x="834923" y="271373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94" name="object 94"/>
          <p:cNvGrpSpPr/>
          <p:nvPr/>
        </p:nvGrpSpPr>
        <p:grpSpPr>
          <a:xfrm>
            <a:off x="4250963" y="8838996"/>
            <a:ext cx="195580" cy="498475"/>
            <a:chOff x="4250963" y="8838996"/>
            <a:chExt cx="195580" cy="498475"/>
          </a:xfrm>
        </p:grpSpPr>
        <p:sp>
          <p:nvSpPr>
            <p:cNvPr id="95" name="object 95"/>
            <p:cNvSpPr/>
            <p:nvPr/>
          </p:nvSpPr>
          <p:spPr>
            <a:xfrm>
              <a:off x="4336395" y="9009867"/>
              <a:ext cx="24765" cy="327660"/>
            </a:xfrm>
            <a:custGeom>
              <a:avLst/>
              <a:gdLst/>
              <a:ahLst/>
              <a:cxnLst/>
              <a:rect l="l" t="t" r="r" b="b"/>
              <a:pathLst>
                <a:path w="24764" h="327659">
                  <a:moveTo>
                    <a:pt x="18805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321906"/>
                  </a:lnTo>
                  <a:lnTo>
                    <a:pt x="5423" y="327330"/>
                  </a:lnTo>
                  <a:lnTo>
                    <a:pt x="12114" y="327330"/>
                  </a:lnTo>
                  <a:lnTo>
                    <a:pt x="18805" y="327330"/>
                  </a:lnTo>
                  <a:lnTo>
                    <a:pt x="24229" y="321906"/>
                  </a:lnTo>
                  <a:lnTo>
                    <a:pt x="24229" y="541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250963" y="8838996"/>
              <a:ext cx="195093" cy="195093"/>
            </a:xfrm>
            <a:prstGeom prst="rect">
              <a:avLst/>
            </a:prstGeom>
          </p:spPr>
        </p:pic>
      </p:grpSp>
      <p:grpSp>
        <p:nvGrpSpPr>
          <p:cNvPr id="277" name="Grupo 276">
            <a:extLst>
              <a:ext uri="{FF2B5EF4-FFF2-40B4-BE49-F238E27FC236}">
                <a16:creationId xmlns:a16="http://schemas.microsoft.com/office/drawing/2014/main" id="{D99BAD30-C225-D8FE-497D-6DFCA233B7C4}"/>
              </a:ext>
            </a:extLst>
          </p:cNvPr>
          <p:cNvGrpSpPr/>
          <p:nvPr/>
        </p:nvGrpSpPr>
        <p:grpSpPr>
          <a:xfrm>
            <a:off x="3758622" y="9008684"/>
            <a:ext cx="1179862" cy="995905"/>
            <a:chOff x="3758622" y="9008684"/>
            <a:chExt cx="1179862" cy="995905"/>
          </a:xfrm>
        </p:grpSpPr>
        <p:pic>
          <p:nvPicPr>
            <p:cNvPr id="89" name="object 8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973694" y="9523259"/>
              <a:ext cx="204140" cy="230150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3972511" y="9008684"/>
              <a:ext cx="205740" cy="328930"/>
            </a:xfrm>
            <a:custGeom>
              <a:avLst/>
              <a:gdLst/>
              <a:ahLst/>
              <a:cxnLst/>
              <a:rect l="l" t="t" r="r" b="b"/>
              <a:pathLst>
                <a:path w="205739" h="328929">
                  <a:moveTo>
                    <a:pt x="17130" y="0"/>
                  </a:moveTo>
                  <a:lnTo>
                    <a:pt x="9465" y="0"/>
                  </a:lnTo>
                  <a:lnTo>
                    <a:pt x="0" y="9455"/>
                  </a:lnTo>
                  <a:lnTo>
                    <a:pt x="0" y="17130"/>
                  </a:lnTo>
                  <a:lnTo>
                    <a:pt x="181093" y="198224"/>
                  </a:lnTo>
                  <a:lnTo>
                    <a:pt x="181093" y="323089"/>
                  </a:lnTo>
                  <a:lnTo>
                    <a:pt x="186517" y="328513"/>
                  </a:lnTo>
                  <a:lnTo>
                    <a:pt x="193208" y="328513"/>
                  </a:lnTo>
                  <a:lnTo>
                    <a:pt x="199899" y="328513"/>
                  </a:lnTo>
                  <a:lnTo>
                    <a:pt x="205323" y="323089"/>
                  </a:lnTo>
                  <a:lnTo>
                    <a:pt x="205323" y="189994"/>
                  </a:lnTo>
                  <a:lnTo>
                    <a:pt x="204046" y="186915"/>
                  </a:lnTo>
                  <a:lnTo>
                    <a:pt x="1713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519277" y="9523255"/>
              <a:ext cx="97155" cy="271145"/>
            </a:xfrm>
            <a:custGeom>
              <a:avLst/>
              <a:gdLst/>
              <a:ahLst/>
              <a:cxnLst/>
              <a:rect l="l" t="t" r="r" b="b"/>
              <a:pathLst>
                <a:path w="97154" h="271145">
                  <a:moveTo>
                    <a:pt x="1879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90810"/>
                  </a:lnTo>
                  <a:lnTo>
                    <a:pt x="1277" y="193889"/>
                  </a:lnTo>
                  <a:lnTo>
                    <a:pt x="77107" y="269719"/>
                  </a:lnTo>
                  <a:lnTo>
                    <a:pt x="80206" y="270902"/>
                  </a:lnTo>
                  <a:lnTo>
                    <a:pt x="83306" y="270902"/>
                  </a:lnTo>
                  <a:lnTo>
                    <a:pt x="86405" y="270902"/>
                  </a:lnTo>
                  <a:lnTo>
                    <a:pt x="89505" y="269719"/>
                  </a:lnTo>
                  <a:lnTo>
                    <a:pt x="96604" y="262630"/>
                  </a:lnTo>
                  <a:lnTo>
                    <a:pt x="96604" y="254955"/>
                  </a:lnTo>
                  <a:lnTo>
                    <a:pt x="24219" y="182580"/>
                  </a:lnTo>
                  <a:lnTo>
                    <a:pt x="24219" y="5423"/>
                  </a:lnTo>
                  <a:lnTo>
                    <a:pt x="1879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623274" y="9107340"/>
              <a:ext cx="230956" cy="229856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4170197" y="9418167"/>
              <a:ext cx="356870" cy="24765"/>
            </a:xfrm>
            <a:custGeom>
              <a:avLst/>
              <a:gdLst/>
              <a:ahLst/>
              <a:cxnLst/>
              <a:rect l="l" t="t" r="r" b="b"/>
              <a:pathLst>
                <a:path w="356870" h="24765">
                  <a:moveTo>
                    <a:pt x="351203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344513" y="24219"/>
                  </a:lnTo>
                  <a:lnTo>
                    <a:pt x="351203" y="24219"/>
                  </a:lnTo>
                  <a:lnTo>
                    <a:pt x="356627" y="18795"/>
                  </a:lnTo>
                  <a:lnTo>
                    <a:pt x="356627" y="5413"/>
                  </a:lnTo>
                  <a:lnTo>
                    <a:pt x="3512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630200" y="9332728"/>
              <a:ext cx="308284" cy="195093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758622" y="9332728"/>
              <a:ext cx="308285" cy="195093"/>
            </a:xfrm>
            <a:prstGeom prst="rect">
              <a:avLst/>
            </a:prstGeom>
          </p:spPr>
        </p:pic>
        <p:grpSp>
          <p:nvGrpSpPr>
            <p:cNvPr id="99" name="object 99"/>
            <p:cNvGrpSpPr/>
            <p:nvPr/>
          </p:nvGrpSpPr>
          <p:grpSpPr>
            <a:xfrm>
              <a:off x="4250963" y="9523259"/>
              <a:ext cx="195580" cy="481330"/>
              <a:chOff x="4250963" y="9523259"/>
              <a:chExt cx="195580" cy="481330"/>
            </a:xfrm>
          </p:grpSpPr>
          <p:sp>
            <p:nvSpPr>
              <p:cNvPr id="100" name="object 100"/>
              <p:cNvSpPr/>
              <p:nvPr/>
            </p:nvSpPr>
            <p:spPr>
              <a:xfrm>
                <a:off x="4336395" y="9523259"/>
                <a:ext cx="24765" cy="310515"/>
              </a:xfrm>
              <a:custGeom>
                <a:avLst/>
                <a:gdLst/>
                <a:ahLst/>
                <a:cxnLst/>
                <a:rect l="l" t="t" r="r" b="b"/>
                <a:pathLst>
                  <a:path w="24764" h="310515">
                    <a:moveTo>
                      <a:pt x="18805" y="0"/>
                    </a:moveTo>
                    <a:lnTo>
                      <a:pt x="5423" y="0"/>
                    </a:lnTo>
                    <a:lnTo>
                      <a:pt x="0" y="5423"/>
                    </a:lnTo>
                    <a:lnTo>
                      <a:pt x="0" y="304598"/>
                    </a:lnTo>
                    <a:lnTo>
                      <a:pt x="5423" y="310021"/>
                    </a:lnTo>
                    <a:lnTo>
                      <a:pt x="12114" y="310021"/>
                    </a:lnTo>
                    <a:lnTo>
                      <a:pt x="18805" y="310021"/>
                    </a:lnTo>
                    <a:lnTo>
                      <a:pt x="24229" y="304598"/>
                    </a:lnTo>
                    <a:lnTo>
                      <a:pt x="24229" y="5423"/>
                    </a:lnTo>
                    <a:lnTo>
                      <a:pt x="18805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01" name="object 101"/>
              <p:cNvPicPr/>
              <p:nvPr/>
            </p:nvPicPr>
            <p:blipFill>
              <a:blip r:embed="rId30" cstate="print"/>
              <a:stretch>
                <a:fillRect/>
              </a:stretch>
            </p:blipFill>
            <p:spPr>
              <a:xfrm>
                <a:off x="4250963" y="9809061"/>
                <a:ext cx="195093" cy="195093"/>
              </a:xfrm>
              <a:prstGeom prst="rect">
                <a:avLst/>
              </a:prstGeom>
            </p:spPr>
          </p:pic>
        </p:grpSp>
      </p:grpSp>
      <p:grpSp>
        <p:nvGrpSpPr>
          <p:cNvPr id="282" name="Grupo 281">
            <a:extLst>
              <a:ext uri="{FF2B5EF4-FFF2-40B4-BE49-F238E27FC236}">
                <a16:creationId xmlns:a16="http://schemas.microsoft.com/office/drawing/2014/main" id="{D1050C9F-A0C3-09F0-A87E-4F97B2F1A25E}"/>
              </a:ext>
            </a:extLst>
          </p:cNvPr>
          <p:cNvGrpSpPr/>
          <p:nvPr/>
        </p:nvGrpSpPr>
        <p:grpSpPr>
          <a:xfrm>
            <a:off x="10297362" y="7335843"/>
            <a:ext cx="1180207" cy="1110067"/>
            <a:chOff x="10297362" y="7335843"/>
            <a:chExt cx="1180207" cy="1110067"/>
          </a:xfrm>
        </p:grpSpPr>
        <p:sp>
          <p:nvSpPr>
            <p:cNvPr id="102" name="object 102"/>
            <p:cNvSpPr/>
            <p:nvPr/>
          </p:nvSpPr>
          <p:spPr>
            <a:xfrm>
              <a:off x="11045503" y="7943819"/>
              <a:ext cx="24765" cy="501650"/>
            </a:xfrm>
            <a:custGeom>
              <a:avLst/>
              <a:gdLst/>
              <a:ahLst/>
              <a:cxnLst/>
              <a:rect l="l" t="t" r="r" b="b"/>
              <a:pathLst>
                <a:path w="24765" h="5016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496204"/>
                  </a:lnTo>
                  <a:lnTo>
                    <a:pt x="5423" y="501628"/>
                  </a:lnTo>
                  <a:lnTo>
                    <a:pt x="12114" y="501628"/>
                  </a:lnTo>
                  <a:lnTo>
                    <a:pt x="18805" y="501628"/>
                  </a:lnTo>
                  <a:lnTo>
                    <a:pt x="24229" y="496204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944920" y="8089040"/>
              <a:ext cx="24765" cy="356870"/>
            </a:xfrm>
            <a:custGeom>
              <a:avLst/>
              <a:gdLst/>
              <a:ahLst/>
              <a:cxnLst/>
              <a:rect l="l" t="t" r="r" b="b"/>
              <a:pathLst>
                <a:path w="24765" h="3568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350984"/>
                  </a:lnTo>
                  <a:lnTo>
                    <a:pt x="5423" y="356407"/>
                  </a:lnTo>
                  <a:lnTo>
                    <a:pt x="12114" y="356407"/>
                  </a:lnTo>
                  <a:lnTo>
                    <a:pt x="18805" y="356407"/>
                  </a:lnTo>
                  <a:lnTo>
                    <a:pt x="24229" y="350984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872483" y="7660257"/>
              <a:ext cx="47625" cy="162560"/>
            </a:xfrm>
            <a:custGeom>
              <a:avLst/>
              <a:gdLst/>
              <a:ahLst/>
              <a:cxnLst/>
              <a:rect l="l" t="t" r="r" b="b"/>
              <a:pathLst>
                <a:path w="47625" h="162559">
                  <a:moveTo>
                    <a:pt x="32474" y="0"/>
                  </a:moveTo>
                  <a:lnTo>
                    <a:pt x="2860" y="51597"/>
                  </a:lnTo>
                  <a:lnTo>
                    <a:pt x="0" y="87882"/>
                  </a:lnTo>
                  <a:lnTo>
                    <a:pt x="6997" y="123600"/>
                  </a:lnTo>
                  <a:lnTo>
                    <a:pt x="23741" y="156791"/>
                  </a:lnTo>
                  <a:lnTo>
                    <a:pt x="26097" y="160194"/>
                  </a:lnTo>
                  <a:lnTo>
                    <a:pt x="29866" y="162026"/>
                  </a:lnTo>
                  <a:lnTo>
                    <a:pt x="33720" y="162026"/>
                  </a:lnTo>
                  <a:lnTo>
                    <a:pt x="36097" y="162026"/>
                  </a:lnTo>
                  <a:lnTo>
                    <a:pt x="38494" y="161335"/>
                  </a:lnTo>
                  <a:lnTo>
                    <a:pt x="46096" y="156089"/>
                  </a:lnTo>
                  <a:lnTo>
                    <a:pt x="47478" y="148539"/>
                  </a:lnTo>
                  <a:lnTo>
                    <a:pt x="43677" y="143042"/>
                  </a:lnTo>
                  <a:lnTo>
                    <a:pt x="29945" y="115797"/>
                  </a:lnTo>
                  <a:lnTo>
                    <a:pt x="24215" y="86469"/>
                  </a:lnTo>
                  <a:lnTo>
                    <a:pt x="26585" y="56657"/>
                  </a:lnTo>
                  <a:lnTo>
                    <a:pt x="37154" y="27957"/>
                  </a:lnTo>
                  <a:lnTo>
                    <a:pt x="39981" y="22837"/>
                  </a:lnTo>
                  <a:lnTo>
                    <a:pt x="45217" y="14847"/>
                  </a:lnTo>
                  <a:lnTo>
                    <a:pt x="43657" y="7350"/>
                  </a:lnTo>
                  <a:lnTo>
                    <a:pt x="3247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993654" y="7775357"/>
              <a:ext cx="140048" cy="99913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989066" y="7605571"/>
              <a:ext cx="137084" cy="83243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0775162" y="7785681"/>
              <a:ext cx="243204" cy="372110"/>
            </a:xfrm>
            <a:custGeom>
              <a:avLst/>
              <a:gdLst/>
              <a:ahLst/>
              <a:cxnLst/>
              <a:rect l="l" t="t" r="r" b="b"/>
              <a:pathLst>
                <a:path w="243204" h="372109">
                  <a:moveTo>
                    <a:pt x="175333" y="0"/>
                  </a:moveTo>
                  <a:lnTo>
                    <a:pt x="121875" y="16317"/>
                  </a:lnTo>
                  <a:lnTo>
                    <a:pt x="92839" y="61102"/>
                  </a:lnTo>
                  <a:lnTo>
                    <a:pt x="76515" y="99503"/>
                  </a:lnTo>
                  <a:lnTo>
                    <a:pt x="56866" y="148686"/>
                  </a:lnTo>
                  <a:lnTo>
                    <a:pt x="36582" y="203086"/>
                  </a:lnTo>
                  <a:lnTo>
                    <a:pt x="9629" y="286962"/>
                  </a:lnTo>
                  <a:lnTo>
                    <a:pt x="0" y="335945"/>
                  </a:lnTo>
                  <a:lnTo>
                    <a:pt x="2327" y="360141"/>
                  </a:lnTo>
                  <a:lnTo>
                    <a:pt x="11243" y="369657"/>
                  </a:lnTo>
                  <a:lnTo>
                    <a:pt x="13860" y="371050"/>
                  </a:lnTo>
                  <a:lnTo>
                    <a:pt x="16771" y="372097"/>
                  </a:lnTo>
                  <a:lnTo>
                    <a:pt x="20363" y="372097"/>
                  </a:lnTo>
                  <a:lnTo>
                    <a:pt x="34804" y="367519"/>
                  </a:lnTo>
                  <a:lnTo>
                    <a:pt x="56850" y="350185"/>
                  </a:lnTo>
                  <a:lnTo>
                    <a:pt x="60318" y="346401"/>
                  </a:lnTo>
                  <a:lnTo>
                    <a:pt x="23609" y="346401"/>
                  </a:lnTo>
                  <a:lnTo>
                    <a:pt x="27419" y="314693"/>
                  </a:lnTo>
                  <a:lnTo>
                    <a:pt x="41973" y="262301"/>
                  </a:lnTo>
                  <a:lnTo>
                    <a:pt x="62967" y="200694"/>
                  </a:lnTo>
                  <a:lnTo>
                    <a:pt x="86429" y="138580"/>
                  </a:lnTo>
                  <a:lnTo>
                    <a:pt x="108300" y="85359"/>
                  </a:lnTo>
                  <a:lnTo>
                    <a:pt x="124527" y="50431"/>
                  </a:lnTo>
                  <a:lnTo>
                    <a:pt x="137029" y="35258"/>
                  </a:lnTo>
                  <a:lnTo>
                    <a:pt x="137144" y="35118"/>
                  </a:lnTo>
                  <a:lnTo>
                    <a:pt x="154088" y="26126"/>
                  </a:lnTo>
                  <a:lnTo>
                    <a:pt x="173161" y="24127"/>
                  </a:lnTo>
                  <a:lnTo>
                    <a:pt x="223406" y="24127"/>
                  </a:lnTo>
                  <a:lnTo>
                    <a:pt x="215767" y="16520"/>
                  </a:lnTo>
                  <a:lnTo>
                    <a:pt x="203551" y="8401"/>
                  </a:lnTo>
                  <a:lnTo>
                    <a:pt x="175333" y="0"/>
                  </a:lnTo>
                  <a:close/>
                </a:path>
                <a:path w="243204" h="372109">
                  <a:moveTo>
                    <a:pt x="223406" y="24127"/>
                  </a:moveTo>
                  <a:lnTo>
                    <a:pt x="173161" y="24127"/>
                  </a:lnTo>
                  <a:lnTo>
                    <a:pt x="192169" y="29793"/>
                  </a:lnTo>
                  <a:lnTo>
                    <a:pt x="200398" y="35258"/>
                  </a:lnTo>
                  <a:lnTo>
                    <a:pt x="218457" y="69016"/>
                  </a:lnTo>
                  <a:lnTo>
                    <a:pt x="218477" y="78751"/>
                  </a:lnTo>
                  <a:lnTo>
                    <a:pt x="216589" y="88299"/>
                  </a:lnTo>
                  <a:lnTo>
                    <a:pt x="193722" y="128843"/>
                  </a:lnTo>
                  <a:lnTo>
                    <a:pt x="162011" y="176238"/>
                  </a:lnTo>
                  <a:lnTo>
                    <a:pt x="123416" y="230650"/>
                  </a:lnTo>
                  <a:lnTo>
                    <a:pt x="83664" y="283120"/>
                  </a:lnTo>
                  <a:lnTo>
                    <a:pt x="48486" y="324690"/>
                  </a:lnTo>
                  <a:lnTo>
                    <a:pt x="23609" y="346401"/>
                  </a:lnTo>
                  <a:lnTo>
                    <a:pt x="60318" y="346401"/>
                  </a:lnTo>
                  <a:lnTo>
                    <a:pt x="89382" y="314693"/>
                  </a:lnTo>
                  <a:lnTo>
                    <a:pt x="135281" y="255640"/>
                  </a:lnTo>
                  <a:lnTo>
                    <a:pt x="169103" y="208409"/>
                  </a:lnTo>
                  <a:lnTo>
                    <a:pt x="198935" y="164637"/>
                  </a:lnTo>
                  <a:lnTo>
                    <a:pt x="221669" y="129661"/>
                  </a:lnTo>
                  <a:lnTo>
                    <a:pt x="239799" y="95267"/>
                  </a:lnTo>
                  <a:lnTo>
                    <a:pt x="242599" y="81095"/>
                  </a:lnTo>
                  <a:lnTo>
                    <a:pt x="242569" y="66648"/>
                  </a:lnTo>
                  <a:lnTo>
                    <a:pt x="239675" y="52274"/>
                  </a:lnTo>
                  <a:lnTo>
                    <a:pt x="234050" y="38725"/>
                  </a:lnTo>
                  <a:lnTo>
                    <a:pt x="226007" y="26717"/>
                  </a:lnTo>
                  <a:lnTo>
                    <a:pt x="223406" y="2412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067994" y="7656924"/>
              <a:ext cx="409575" cy="148590"/>
            </a:xfrm>
            <a:custGeom>
              <a:avLst/>
              <a:gdLst/>
              <a:ahLst/>
              <a:cxnLst/>
              <a:rect l="l" t="t" r="r" b="b"/>
              <a:pathLst>
                <a:path w="409575" h="148590">
                  <a:moveTo>
                    <a:pt x="71641" y="0"/>
                  </a:moveTo>
                  <a:lnTo>
                    <a:pt x="42996" y="6834"/>
                  </a:lnTo>
                  <a:lnTo>
                    <a:pt x="19957" y="23559"/>
                  </a:lnTo>
                  <a:lnTo>
                    <a:pt x="4850" y="47690"/>
                  </a:lnTo>
                  <a:lnTo>
                    <a:pt x="0" y="76741"/>
                  </a:lnTo>
                  <a:lnTo>
                    <a:pt x="6580" y="104835"/>
                  </a:lnTo>
                  <a:lnTo>
                    <a:pt x="22693" y="127603"/>
                  </a:lnTo>
                  <a:lnTo>
                    <a:pt x="46002" y="142863"/>
                  </a:lnTo>
                  <a:lnTo>
                    <a:pt x="74175" y="148435"/>
                  </a:lnTo>
                  <a:lnTo>
                    <a:pt x="76136" y="148435"/>
                  </a:lnTo>
                  <a:lnTo>
                    <a:pt x="142597" y="141328"/>
                  </a:lnTo>
                  <a:lnTo>
                    <a:pt x="194981" y="133884"/>
                  </a:lnTo>
                  <a:lnTo>
                    <a:pt x="252076" y="124425"/>
                  </a:lnTo>
                  <a:lnTo>
                    <a:pt x="253254" y="124174"/>
                  </a:lnTo>
                  <a:lnTo>
                    <a:pt x="75913" y="124174"/>
                  </a:lnTo>
                  <a:lnTo>
                    <a:pt x="56307" y="120813"/>
                  </a:lnTo>
                  <a:lnTo>
                    <a:pt x="40052" y="110648"/>
                  </a:lnTo>
                  <a:lnTo>
                    <a:pt x="28802" y="95178"/>
                  </a:lnTo>
                  <a:lnTo>
                    <a:pt x="24222" y="75960"/>
                  </a:lnTo>
                  <a:lnTo>
                    <a:pt x="27477" y="56337"/>
                  </a:lnTo>
                  <a:lnTo>
                    <a:pt x="37655" y="40082"/>
                  </a:lnTo>
                  <a:lnTo>
                    <a:pt x="53178" y="28813"/>
                  </a:lnTo>
                  <a:lnTo>
                    <a:pt x="72479" y="24208"/>
                  </a:lnTo>
                  <a:lnTo>
                    <a:pt x="326497" y="24208"/>
                  </a:lnTo>
                  <a:lnTo>
                    <a:pt x="248296" y="12669"/>
                  </a:lnTo>
                  <a:lnTo>
                    <a:pt x="190406" y="6834"/>
                  </a:lnTo>
                  <a:lnTo>
                    <a:pt x="137501" y="2742"/>
                  </a:lnTo>
                  <a:lnTo>
                    <a:pt x="95892" y="452"/>
                  </a:lnTo>
                  <a:lnTo>
                    <a:pt x="71641" y="0"/>
                  </a:lnTo>
                  <a:close/>
                </a:path>
                <a:path w="409575" h="148590">
                  <a:moveTo>
                    <a:pt x="326497" y="24208"/>
                  </a:moveTo>
                  <a:lnTo>
                    <a:pt x="80875" y="24208"/>
                  </a:lnTo>
                  <a:lnTo>
                    <a:pt x="118923" y="25612"/>
                  </a:lnTo>
                  <a:lnTo>
                    <a:pt x="175990" y="29778"/>
                  </a:lnTo>
                  <a:lnTo>
                    <a:pt x="240355" y="36180"/>
                  </a:lnTo>
                  <a:lnTo>
                    <a:pt x="302567" y="44376"/>
                  </a:lnTo>
                  <a:lnTo>
                    <a:pt x="353176" y="53922"/>
                  </a:lnTo>
                  <a:lnTo>
                    <a:pt x="382731" y="64375"/>
                  </a:lnTo>
                  <a:lnTo>
                    <a:pt x="351956" y="77364"/>
                  </a:lnTo>
                  <a:lnTo>
                    <a:pt x="298681" y="90635"/>
                  </a:lnTo>
                  <a:lnTo>
                    <a:pt x="233673" y="103070"/>
                  </a:lnTo>
                  <a:lnTo>
                    <a:pt x="167698" y="113550"/>
                  </a:lnTo>
                  <a:lnTo>
                    <a:pt x="111523" y="120957"/>
                  </a:lnTo>
                  <a:lnTo>
                    <a:pt x="75913" y="124174"/>
                  </a:lnTo>
                  <a:lnTo>
                    <a:pt x="253254" y="124174"/>
                  </a:lnTo>
                  <a:lnTo>
                    <a:pt x="338216" y="106059"/>
                  </a:lnTo>
                  <a:lnTo>
                    <a:pt x="385462" y="90028"/>
                  </a:lnTo>
                  <a:lnTo>
                    <a:pt x="405256" y="75960"/>
                  </a:lnTo>
                  <a:lnTo>
                    <a:pt x="409045" y="63484"/>
                  </a:lnTo>
                  <a:lnTo>
                    <a:pt x="404411" y="51292"/>
                  </a:lnTo>
                  <a:lnTo>
                    <a:pt x="383701" y="38525"/>
                  </a:lnTo>
                  <a:lnTo>
                    <a:pt x="335767" y="25612"/>
                  </a:lnTo>
                  <a:lnTo>
                    <a:pt x="336008" y="25612"/>
                  </a:lnTo>
                  <a:lnTo>
                    <a:pt x="326497" y="2420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450678" y="7335843"/>
              <a:ext cx="562610" cy="427990"/>
            </a:xfrm>
            <a:custGeom>
              <a:avLst/>
              <a:gdLst/>
              <a:ahLst/>
              <a:cxnLst/>
              <a:rect l="l" t="t" r="r" b="b"/>
              <a:pathLst>
                <a:path w="562609" h="427990">
                  <a:moveTo>
                    <a:pt x="348322" y="408952"/>
                  </a:moveTo>
                  <a:lnTo>
                    <a:pt x="342900" y="403529"/>
                  </a:lnTo>
                  <a:lnTo>
                    <a:pt x="269798" y="403529"/>
                  </a:lnTo>
                  <a:lnTo>
                    <a:pt x="269798" y="235927"/>
                  </a:lnTo>
                  <a:lnTo>
                    <a:pt x="264375" y="230505"/>
                  </a:lnTo>
                  <a:lnTo>
                    <a:pt x="5422" y="230505"/>
                  </a:lnTo>
                  <a:lnTo>
                    <a:pt x="0" y="235927"/>
                  </a:lnTo>
                  <a:lnTo>
                    <a:pt x="0" y="401967"/>
                  </a:lnTo>
                  <a:lnTo>
                    <a:pt x="5422" y="407390"/>
                  </a:lnTo>
                  <a:lnTo>
                    <a:pt x="18796" y="407390"/>
                  </a:lnTo>
                  <a:lnTo>
                    <a:pt x="24218" y="401967"/>
                  </a:lnTo>
                  <a:lnTo>
                    <a:pt x="24218" y="254723"/>
                  </a:lnTo>
                  <a:lnTo>
                    <a:pt x="245567" y="254723"/>
                  </a:lnTo>
                  <a:lnTo>
                    <a:pt x="245567" y="422325"/>
                  </a:lnTo>
                  <a:lnTo>
                    <a:pt x="250990" y="427748"/>
                  </a:lnTo>
                  <a:lnTo>
                    <a:pt x="336207" y="427748"/>
                  </a:lnTo>
                  <a:lnTo>
                    <a:pt x="342900" y="427748"/>
                  </a:lnTo>
                  <a:lnTo>
                    <a:pt x="348322" y="422325"/>
                  </a:lnTo>
                  <a:lnTo>
                    <a:pt x="348322" y="408952"/>
                  </a:lnTo>
                  <a:close/>
                </a:path>
                <a:path w="562609" h="427990">
                  <a:moveTo>
                    <a:pt x="562305" y="275755"/>
                  </a:moveTo>
                  <a:lnTo>
                    <a:pt x="551980" y="248170"/>
                  </a:lnTo>
                  <a:lnTo>
                    <a:pt x="538378" y="228676"/>
                  </a:lnTo>
                  <a:lnTo>
                    <a:pt x="538378" y="279565"/>
                  </a:lnTo>
                  <a:lnTo>
                    <a:pt x="537705" y="298742"/>
                  </a:lnTo>
                  <a:lnTo>
                    <a:pt x="529894" y="316255"/>
                  </a:lnTo>
                  <a:lnTo>
                    <a:pt x="515493" y="329895"/>
                  </a:lnTo>
                  <a:lnTo>
                    <a:pt x="496900" y="336854"/>
                  </a:lnTo>
                  <a:lnTo>
                    <a:pt x="477735" y="336169"/>
                  </a:lnTo>
                  <a:lnTo>
                    <a:pt x="446582" y="313956"/>
                  </a:lnTo>
                  <a:lnTo>
                    <a:pt x="403821" y="230505"/>
                  </a:lnTo>
                  <a:lnTo>
                    <a:pt x="376085" y="169799"/>
                  </a:lnTo>
                  <a:lnTo>
                    <a:pt x="350621" y="109067"/>
                  </a:lnTo>
                  <a:lnTo>
                    <a:pt x="332320" y="57734"/>
                  </a:lnTo>
                  <a:lnTo>
                    <a:pt x="326072" y="25285"/>
                  </a:lnTo>
                  <a:lnTo>
                    <a:pt x="352742" y="45415"/>
                  </a:lnTo>
                  <a:lnTo>
                    <a:pt x="390918" y="84899"/>
                  </a:lnTo>
                  <a:lnTo>
                    <a:pt x="434225" y="134962"/>
                  </a:lnTo>
                  <a:lnTo>
                    <a:pt x="476313" y="186842"/>
                  </a:lnTo>
                  <a:lnTo>
                    <a:pt x="510832" y="231775"/>
                  </a:lnTo>
                  <a:lnTo>
                    <a:pt x="538378" y="279565"/>
                  </a:lnTo>
                  <a:lnTo>
                    <a:pt x="538378" y="228676"/>
                  </a:lnTo>
                  <a:lnTo>
                    <a:pt x="512940" y="194729"/>
                  </a:lnTo>
                  <a:lnTo>
                    <a:pt x="480263" y="153098"/>
                  </a:lnTo>
                  <a:lnTo>
                    <a:pt x="443471" y="108356"/>
                  </a:lnTo>
                  <a:lnTo>
                    <a:pt x="384429" y="42964"/>
                  </a:lnTo>
                  <a:lnTo>
                    <a:pt x="364236" y="25285"/>
                  </a:lnTo>
                  <a:lnTo>
                    <a:pt x="346900" y="10096"/>
                  </a:lnTo>
                  <a:lnTo>
                    <a:pt x="324815" y="0"/>
                  </a:lnTo>
                  <a:lnTo>
                    <a:pt x="312127" y="2959"/>
                  </a:lnTo>
                  <a:lnTo>
                    <a:pt x="303885" y="13068"/>
                  </a:lnTo>
                  <a:lnTo>
                    <a:pt x="303199" y="37376"/>
                  </a:lnTo>
                  <a:lnTo>
                    <a:pt x="316090" y="85623"/>
                  </a:lnTo>
                  <a:lnTo>
                    <a:pt x="348589" y="167525"/>
                  </a:lnTo>
                  <a:lnTo>
                    <a:pt x="372529" y="220573"/>
                  </a:lnTo>
                  <a:lnTo>
                    <a:pt x="395452" y="268363"/>
                  </a:lnTo>
                  <a:lnTo>
                    <a:pt x="414299" y="305549"/>
                  </a:lnTo>
                  <a:lnTo>
                    <a:pt x="438340" y="341744"/>
                  </a:lnTo>
                  <a:lnTo>
                    <a:pt x="489115" y="361683"/>
                  </a:lnTo>
                  <a:lnTo>
                    <a:pt x="499198" y="360997"/>
                  </a:lnTo>
                  <a:lnTo>
                    <a:pt x="509181" y="358914"/>
                  </a:lnTo>
                  <a:lnTo>
                    <a:pt x="518922" y="355409"/>
                  </a:lnTo>
                  <a:lnTo>
                    <a:pt x="528307" y="350443"/>
                  </a:lnTo>
                  <a:lnTo>
                    <a:pt x="542671" y="336854"/>
                  </a:lnTo>
                  <a:lnTo>
                    <a:pt x="549706" y="330200"/>
                  </a:lnTo>
                  <a:lnTo>
                    <a:pt x="561289" y="304203"/>
                  </a:lnTo>
                  <a:lnTo>
                    <a:pt x="562305" y="27575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297362" y="7861718"/>
              <a:ext cx="331470" cy="521334"/>
            </a:xfrm>
            <a:custGeom>
              <a:avLst/>
              <a:gdLst/>
              <a:ahLst/>
              <a:cxnLst/>
              <a:rect l="l" t="t" r="r" b="b"/>
              <a:pathLst>
                <a:path w="331470" h="521334">
                  <a:moveTo>
                    <a:pt x="325424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515544"/>
                  </a:lnTo>
                  <a:lnTo>
                    <a:pt x="5423" y="520968"/>
                  </a:lnTo>
                  <a:lnTo>
                    <a:pt x="325424" y="520968"/>
                  </a:lnTo>
                  <a:lnTo>
                    <a:pt x="330848" y="515544"/>
                  </a:lnTo>
                  <a:lnTo>
                    <a:pt x="330848" y="496749"/>
                  </a:lnTo>
                  <a:lnTo>
                    <a:pt x="24219" y="496749"/>
                  </a:lnTo>
                  <a:lnTo>
                    <a:pt x="24219" y="24229"/>
                  </a:lnTo>
                  <a:lnTo>
                    <a:pt x="330848" y="24229"/>
                  </a:lnTo>
                  <a:lnTo>
                    <a:pt x="330848" y="5423"/>
                  </a:lnTo>
                  <a:lnTo>
                    <a:pt x="325424" y="0"/>
                  </a:lnTo>
                  <a:close/>
                </a:path>
                <a:path w="331470" h="521334">
                  <a:moveTo>
                    <a:pt x="330848" y="24229"/>
                  </a:moveTo>
                  <a:lnTo>
                    <a:pt x="306629" y="24229"/>
                  </a:lnTo>
                  <a:lnTo>
                    <a:pt x="306629" y="496749"/>
                  </a:lnTo>
                  <a:lnTo>
                    <a:pt x="330848" y="496749"/>
                  </a:lnTo>
                  <a:lnTo>
                    <a:pt x="330848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413756" y="7789219"/>
              <a:ext cx="98425" cy="24765"/>
            </a:xfrm>
            <a:custGeom>
              <a:avLst/>
              <a:gdLst/>
              <a:ahLst/>
              <a:cxnLst/>
              <a:rect l="l" t="t" r="r" b="b"/>
              <a:pathLst>
                <a:path w="98425" h="24765">
                  <a:moveTo>
                    <a:pt x="92625" y="0"/>
                  </a:moveTo>
                  <a:lnTo>
                    <a:pt x="5434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34" y="24219"/>
                  </a:lnTo>
                  <a:lnTo>
                    <a:pt x="85934" y="24219"/>
                  </a:lnTo>
                  <a:lnTo>
                    <a:pt x="92625" y="24219"/>
                  </a:lnTo>
                  <a:lnTo>
                    <a:pt x="98049" y="18784"/>
                  </a:lnTo>
                  <a:lnTo>
                    <a:pt x="98049" y="5423"/>
                  </a:lnTo>
                  <a:lnTo>
                    <a:pt x="9262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380755" y="8282163"/>
              <a:ext cx="164465" cy="24765"/>
            </a:xfrm>
            <a:custGeom>
              <a:avLst/>
              <a:gdLst/>
              <a:ahLst/>
              <a:cxnLst/>
              <a:rect l="l" t="t" r="r" b="b"/>
              <a:pathLst>
                <a:path w="164465" h="24765">
                  <a:moveTo>
                    <a:pt x="15863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51943" y="24219"/>
                  </a:lnTo>
                  <a:lnTo>
                    <a:pt x="158633" y="24219"/>
                  </a:lnTo>
                  <a:lnTo>
                    <a:pt x="164057" y="18795"/>
                  </a:lnTo>
                  <a:lnTo>
                    <a:pt x="164057" y="5423"/>
                  </a:lnTo>
                  <a:lnTo>
                    <a:pt x="15863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380755" y="8210830"/>
              <a:ext cx="164465" cy="24765"/>
            </a:xfrm>
            <a:custGeom>
              <a:avLst/>
              <a:gdLst/>
              <a:ahLst/>
              <a:cxnLst/>
              <a:rect l="l" t="t" r="r" b="b"/>
              <a:pathLst>
                <a:path w="164465" h="24765">
                  <a:moveTo>
                    <a:pt x="15863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51943" y="24219"/>
                  </a:lnTo>
                  <a:lnTo>
                    <a:pt x="158633" y="24219"/>
                  </a:lnTo>
                  <a:lnTo>
                    <a:pt x="164057" y="18795"/>
                  </a:lnTo>
                  <a:lnTo>
                    <a:pt x="164057" y="5423"/>
                  </a:lnTo>
                  <a:lnTo>
                    <a:pt x="15863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" name="Grupo 283">
            <a:extLst>
              <a:ext uri="{FF2B5EF4-FFF2-40B4-BE49-F238E27FC236}">
                <a16:creationId xmlns:a16="http://schemas.microsoft.com/office/drawing/2014/main" id="{133BD761-78CB-24BF-ACB7-E16A93BC0DEC}"/>
              </a:ext>
            </a:extLst>
          </p:cNvPr>
          <p:cNvGrpSpPr/>
          <p:nvPr/>
        </p:nvGrpSpPr>
        <p:grpSpPr>
          <a:xfrm>
            <a:off x="11973666" y="5746210"/>
            <a:ext cx="1043305" cy="1223769"/>
            <a:chOff x="11973666" y="5746210"/>
            <a:chExt cx="1043305" cy="1223769"/>
          </a:xfrm>
        </p:grpSpPr>
        <p:grpSp>
          <p:nvGrpSpPr>
            <p:cNvPr id="114" name="object 114"/>
            <p:cNvGrpSpPr/>
            <p:nvPr/>
          </p:nvGrpSpPr>
          <p:grpSpPr>
            <a:xfrm>
              <a:off x="11973666" y="6611839"/>
              <a:ext cx="1043305" cy="358140"/>
              <a:chOff x="11973666" y="6611839"/>
              <a:chExt cx="1043305" cy="358140"/>
            </a:xfrm>
          </p:grpSpPr>
          <p:sp>
            <p:nvSpPr>
              <p:cNvPr id="115" name="object 115"/>
              <p:cNvSpPr/>
              <p:nvPr/>
            </p:nvSpPr>
            <p:spPr>
              <a:xfrm>
                <a:off x="11973666" y="6611839"/>
                <a:ext cx="1043305" cy="358140"/>
              </a:xfrm>
              <a:custGeom>
                <a:avLst/>
                <a:gdLst/>
                <a:ahLst/>
                <a:cxnLst/>
                <a:rect l="l" t="t" r="r" b="b"/>
                <a:pathLst>
                  <a:path w="1043305" h="358140">
                    <a:moveTo>
                      <a:pt x="906925" y="0"/>
                    </a:moveTo>
                    <a:lnTo>
                      <a:pt x="136121" y="0"/>
                    </a:lnTo>
                    <a:lnTo>
                      <a:pt x="131629" y="3078"/>
                    </a:lnTo>
                    <a:lnTo>
                      <a:pt x="0" y="344931"/>
                    </a:lnTo>
                    <a:lnTo>
                      <a:pt x="502" y="349130"/>
                    </a:lnTo>
                    <a:lnTo>
                      <a:pt x="5015" y="355716"/>
                    </a:lnTo>
                    <a:lnTo>
                      <a:pt x="8753" y="357674"/>
                    </a:lnTo>
                    <a:lnTo>
                      <a:pt x="1034293" y="357674"/>
                    </a:lnTo>
                    <a:lnTo>
                      <a:pt x="1038031" y="355716"/>
                    </a:lnTo>
                    <a:lnTo>
                      <a:pt x="1042554" y="349130"/>
                    </a:lnTo>
                    <a:lnTo>
                      <a:pt x="1043036" y="344931"/>
                    </a:lnTo>
                    <a:lnTo>
                      <a:pt x="1038618" y="333455"/>
                    </a:lnTo>
                    <a:lnTo>
                      <a:pt x="30386" y="333455"/>
                    </a:lnTo>
                    <a:lnTo>
                      <a:pt x="149440" y="24219"/>
                    </a:lnTo>
                    <a:lnTo>
                      <a:pt x="919566" y="24219"/>
                    </a:lnTo>
                    <a:lnTo>
                      <a:pt x="911427" y="3078"/>
                    </a:lnTo>
                    <a:lnTo>
                      <a:pt x="906925" y="0"/>
                    </a:lnTo>
                    <a:close/>
                  </a:path>
                  <a:path w="1043305" h="358140">
                    <a:moveTo>
                      <a:pt x="919566" y="24219"/>
                    </a:moveTo>
                    <a:lnTo>
                      <a:pt x="893606" y="24219"/>
                    </a:lnTo>
                    <a:lnTo>
                      <a:pt x="1012660" y="333455"/>
                    </a:lnTo>
                    <a:lnTo>
                      <a:pt x="1038618" y="333455"/>
                    </a:lnTo>
                    <a:lnTo>
                      <a:pt x="919566" y="242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16" name="object 116"/>
              <p:cNvPicPr/>
              <p:nvPr/>
            </p:nvPicPr>
            <p:blipFill>
              <a:blip r:embed="rId33" cstate="print"/>
              <a:stretch>
                <a:fillRect/>
              </a:stretch>
            </p:blipFill>
            <p:spPr>
              <a:xfrm>
                <a:off x="12179496" y="6692420"/>
                <a:ext cx="64783" cy="195397"/>
              </a:xfrm>
              <a:prstGeom prst="rect">
                <a:avLst/>
              </a:prstGeom>
            </p:spPr>
          </p:pic>
          <p:sp>
            <p:nvSpPr>
              <p:cNvPr id="117" name="object 117"/>
              <p:cNvSpPr/>
              <p:nvPr/>
            </p:nvSpPr>
            <p:spPr>
              <a:xfrm>
                <a:off x="12189194" y="6692728"/>
                <a:ext cx="566420" cy="195580"/>
              </a:xfrm>
              <a:custGeom>
                <a:avLst/>
                <a:gdLst/>
                <a:ahLst/>
                <a:cxnLst/>
                <a:rect l="l" t="t" r="r" b="b"/>
                <a:pathLst>
                  <a:path w="566420" h="195579">
                    <a:moveTo>
                      <a:pt x="318135" y="138290"/>
                    </a:moveTo>
                    <a:lnTo>
                      <a:pt x="312712" y="132867"/>
                    </a:lnTo>
                    <a:lnTo>
                      <a:pt x="5422" y="132867"/>
                    </a:lnTo>
                    <a:lnTo>
                      <a:pt x="0" y="138290"/>
                    </a:lnTo>
                    <a:lnTo>
                      <a:pt x="0" y="151650"/>
                    </a:lnTo>
                    <a:lnTo>
                      <a:pt x="5422" y="157086"/>
                    </a:lnTo>
                    <a:lnTo>
                      <a:pt x="306019" y="157086"/>
                    </a:lnTo>
                    <a:lnTo>
                      <a:pt x="312712" y="157086"/>
                    </a:lnTo>
                    <a:lnTo>
                      <a:pt x="318135" y="151650"/>
                    </a:lnTo>
                    <a:lnTo>
                      <a:pt x="318135" y="138290"/>
                    </a:lnTo>
                    <a:close/>
                  </a:path>
                  <a:path w="566420" h="195579">
                    <a:moveTo>
                      <a:pt x="566407" y="33362"/>
                    </a:moveTo>
                    <a:lnTo>
                      <a:pt x="560984" y="27940"/>
                    </a:lnTo>
                    <a:lnTo>
                      <a:pt x="475424" y="27940"/>
                    </a:lnTo>
                    <a:lnTo>
                      <a:pt x="472059" y="4610"/>
                    </a:lnTo>
                    <a:lnTo>
                      <a:pt x="465912" y="0"/>
                    </a:lnTo>
                    <a:lnTo>
                      <a:pt x="452666" y="1930"/>
                    </a:lnTo>
                    <a:lnTo>
                      <a:pt x="448081" y="8077"/>
                    </a:lnTo>
                    <a:lnTo>
                      <a:pt x="450951" y="27940"/>
                    </a:lnTo>
                    <a:lnTo>
                      <a:pt x="232816" y="27940"/>
                    </a:lnTo>
                    <a:lnTo>
                      <a:pt x="227393" y="33362"/>
                    </a:lnTo>
                    <a:lnTo>
                      <a:pt x="227393" y="46723"/>
                    </a:lnTo>
                    <a:lnTo>
                      <a:pt x="232816" y="52158"/>
                    </a:lnTo>
                    <a:lnTo>
                      <a:pt x="454444" y="52158"/>
                    </a:lnTo>
                    <a:lnTo>
                      <a:pt x="474497" y="190754"/>
                    </a:lnTo>
                    <a:lnTo>
                      <a:pt x="479666" y="195097"/>
                    </a:lnTo>
                    <a:lnTo>
                      <a:pt x="485597" y="195097"/>
                    </a:lnTo>
                    <a:lnTo>
                      <a:pt x="493966" y="194017"/>
                    </a:lnTo>
                    <a:lnTo>
                      <a:pt x="498551" y="187871"/>
                    </a:lnTo>
                    <a:lnTo>
                      <a:pt x="478929" y="52158"/>
                    </a:lnTo>
                    <a:lnTo>
                      <a:pt x="554291" y="52158"/>
                    </a:lnTo>
                    <a:lnTo>
                      <a:pt x="560984" y="52158"/>
                    </a:lnTo>
                    <a:lnTo>
                      <a:pt x="566407" y="46723"/>
                    </a:lnTo>
                    <a:lnTo>
                      <a:pt x="566407" y="33362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118" name="object 118"/>
            <p:cNvSpPr/>
            <p:nvPr/>
          </p:nvSpPr>
          <p:spPr>
            <a:xfrm>
              <a:off x="12071867" y="6322219"/>
              <a:ext cx="847090" cy="216535"/>
            </a:xfrm>
            <a:custGeom>
              <a:avLst/>
              <a:gdLst/>
              <a:ahLst/>
              <a:cxnLst/>
              <a:rect l="l" t="t" r="r" b="b"/>
              <a:pathLst>
                <a:path w="847090" h="216534">
                  <a:moveTo>
                    <a:pt x="603342" y="0"/>
                  </a:moveTo>
                  <a:lnTo>
                    <a:pt x="537397" y="0"/>
                  </a:lnTo>
                  <a:lnTo>
                    <a:pt x="531973" y="5423"/>
                  </a:lnTo>
                  <a:lnTo>
                    <a:pt x="531973" y="12114"/>
                  </a:lnTo>
                  <a:lnTo>
                    <a:pt x="523419" y="52412"/>
                  </a:lnTo>
                  <a:lnTo>
                    <a:pt x="500107" y="85357"/>
                  </a:lnTo>
                  <a:lnTo>
                    <a:pt x="465562" y="107588"/>
                  </a:lnTo>
                  <a:lnTo>
                    <a:pt x="423306" y="115745"/>
                  </a:lnTo>
                  <a:lnTo>
                    <a:pt x="381083" y="107588"/>
                  </a:lnTo>
                  <a:lnTo>
                    <a:pt x="346567" y="85357"/>
                  </a:lnTo>
                  <a:lnTo>
                    <a:pt x="323278" y="52412"/>
                  </a:lnTo>
                  <a:lnTo>
                    <a:pt x="314733" y="12114"/>
                  </a:lnTo>
                  <a:lnTo>
                    <a:pt x="314733" y="5423"/>
                  </a:lnTo>
                  <a:lnTo>
                    <a:pt x="309309" y="0"/>
                  </a:lnTo>
                  <a:lnTo>
                    <a:pt x="243374" y="0"/>
                  </a:lnTo>
                  <a:lnTo>
                    <a:pt x="192803" y="5125"/>
                  </a:lnTo>
                  <a:lnTo>
                    <a:pt x="145500" y="19823"/>
                  </a:lnTo>
                  <a:lnTo>
                    <a:pt x="102692" y="43073"/>
                  </a:lnTo>
                  <a:lnTo>
                    <a:pt x="65609" y="73856"/>
                  </a:lnTo>
                  <a:lnTo>
                    <a:pt x="35479" y="111150"/>
                  </a:lnTo>
                  <a:lnTo>
                    <a:pt x="13531" y="153938"/>
                  </a:lnTo>
                  <a:lnTo>
                    <a:pt x="994" y="201198"/>
                  </a:lnTo>
                  <a:lnTo>
                    <a:pt x="0" y="207826"/>
                  </a:lnTo>
                  <a:lnTo>
                    <a:pt x="4554" y="213983"/>
                  </a:lnTo>
                  <a:lnTo>
                    <a:pt x="17779" y="216014"/>
                  </a:lnTo>
                  <a:lnTo>
                    <a:pt x="23946" y="211428"/>
                  </a:lnTo>
                  <a:lnTo>
                    <a:pt x="24952" y="204820"/>
                  </a:lnTo>
                  <a:lnTo>
                    <a:pt x="36224" y="162401"/>
                  </a:lnTo>
                  <a:lnTo>
                    <a:pt x="55986" y="123996"/>
                  </a:lnTo>
                  <a:lnTo>
                    <a:pt x="83129" y="90521"/>
                  </a:lnTo>
                  <a:lnTo>
                    <a:pt x="116546" y="62892"/>
                  </a:lnTo>
                  <a:lnTo>
                    <a:pt x="155131" y="42023"/>
                  </a:lnTo>
                  <a:lnTo>
                    <a:pt x="197776" y="28830"/>
                  </a:lnTo>
                  <a:lnTo>
                    <a:pt x="243374" y="24229"/>
                  </a:lnTo>
                  <a:lnTo>
                    <a:pt x="291101" y="24229"/>
                  </a:lnTo>
                  <a:lnTo>
                    <a:pt x="304738" y="69665"/>
                  </a:lnTo>
                  <a:lnTo>
                    <a:pt x="333718" y="106410"/>
                  </a:lnTo>
                  <a:lnTo>
                    <a:pt x="374441" y="130998"/>
                  </a:lnTo>
                  <a:lnTo>
                    <a:pt x="423306" y="139964"/>
                  </a:lnTo>
                  <a:lnTo>
                    <a:pt x="472208" y="130998"/>
                  </a:lnTo>
                  <a:lnTo>
                    <a:pt x="512960" y="106410"/>
                  </a:lnTo>
                  <a:lnTo>
                    <a:pt x="541960" y="69665"/>
                  </a:lnTo>
                  <a:lnTo>
                    <a:pt x="555606" y="24229"/>
                  </a:lnTo>
                  <a:lnTo>
                    <a:pt x="603342" y="24229"/>
                  </a:lnTo>
                  <a:lnTo>
                    <a:pt x="648937" y="28830"/>
                  </a:lnTo>
                  <a:lnTo>
                    <a:pt x="691579" y="42023"/>
                  </a:lnTo>
                  <a:lnTo>
                    <a:pt x="730162" y="62892"/>
                  </a:lnTo>
                  <a:lnTo>
                    <a:pt x="763578" y="90521"/>
                  </a:lnTo>
                  <a:lnTo>
                    <a:pt x="790721" y="123996"/>
                  </a:lnTo>
                  <a:lnTo>
                    <a:pt x="810482" y="162401"/>
                  </a:lnTo>
                  <a:lnTo>
                    <a:pt x="821755" y="204820"/>
                  </a:lnTo>
                  <a:lnTo>
                    <a:pt x="822666" y="210820"/>
                  </a:lnTo>
                  <a:lnTo>
                    <a:pt x="827828" y="215124"/>
                  </a:lnTo>
                  <a:lnTo>
                    <a:pt x="833723" y="215124"/>
                  </a:lnTo>
                  <a:lnTo>
                    <a:pt x="842162" y="213983"/>
                  </a:lnTo>
                  <a:lnTo>
                    <a:pt x="846717" y="207826"/>
                  </a:lnTo>
                  <a:lnTo>
                    <a:pt x="845712" y="201198"/>
                  </a:lnTo>
                  <a:lnTo>
                    <a:pt x="833175" y="153938"/>
                  </a:lnTo>
                  <a:lnTo>
                    <a:pt x="811229" y="111150"/>
                  </a:lnTo>
                  <a:lnTo>
                    <a:pt x="781101" y="73856"/>
                  </a:lnTo>
                  <a:lnTo>
                    <a:pt x="744020" y="43073"/>
                  </a:lnTo>
                  <a:lnTo>
                    <a:pt x="701215" y="19823"/>
                  </a:lnTo>
                  <a:lnTo>
                    <a:pt x="653913" y="5125"/>
                  </a:lnTo>
                  <a:lnTo>
                    <a:pt x="60334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332138" y="6145312"/>
              <a:ext cx="326390" cy="124460"/>
            </a:xfrm>
            <a:custGeom>
              <a:avLst/>
              <a:gdLst/>
              <a:ahLst/>
              <a:cxnLst/>
              <a:rect l="l" t="t" r="r" b="b"/>
              <a:pathLst>
                <a:path w="326390" h="124460">
                  <a:moveTo>
                    <a:pt x="311812" y="0"/>
                  </a:moveTo>
                  <a:lnTo>
                    <a:pt x="304503" y="2397"/>
                  </a:lnTo>
                  <a:lnTo>
                    <a:pt x="301477" y="8355"/>
                  </a:lnTo>
                  <a:lnTo>
                    <a:pt x="275722" y="46441"/>
                  </a:lnTo>
                  <a:lnTo>
                    <a:pt x="242772" y="75234"/>
                  </a:lnTo>
                  <a:lnTo>
                    <a:pt x="204568" y="93451"/>
                  </a:lnTo>
                  <a:lnTo>
                    <a:pt x="163052" y="99808"/>
                  </a:lnTo>
                  <a:lnTo>
                    <a:pt x="121531" y="93451"/>
                  </a:lnTo>
                  <a:lnTo>
                    <a:pt x="83327" y="75234"/>
                  </a:lnTo>
                  <a:lnTo>
                    <a:pt x="50376" y="46441"/>
                  </a:lnTo>
                  <a:lnTo>
                    <a:pt x="24617" y="8355"/>
                  </a:lnTo>
                  <a:lnTo>
                    <a:pt x="21590" y="2397"/>
                  </a:lnTo>
                  <a:lnTo>
                    <a:pt x="14303" y="10"/>
                  </a:lnTo>
                  <a:lnTo>
                    <a:pt x="2376" y="6083"/>
                  </a:lnTo>
                  <a:lnTo>
                    <a:pt x="0" y="13371"/>
                  </a:lnTo>
                  <a:lnTo>
                    <a:pt x="3036" y="19329"/>
                  </a:lnTo>
                  <a:lnTo>
                    <a:pt x="32622" y="62934"/>
                  </a:lnTo>
                  <a:lnTo>
                    <a:pt x="70648" y="95897"/>
                  </a:lnTo>
                  <a:lnTo>
                    <a:pt x="114871" y="116750"/>
                  </a:lnTo>
                  <a:lnTo>
                    <a:pt x="163052" y="124027"/>
                  </a:lnTo>
                  <a:lnTo>
                    <a:pt x="211227" y="116750"/>
                  </a:lnTo>
                  <a:lnTo>
                    <a:pt x="255449" y="95897"/>
                  </a:lnTo>
                  <a:lnTo>
                    <a:pt x="293476" y="62934"/>
                  </a:lnTo>
                  <a:lnTo>
                    <a:pt x="323068" y="19329"/>
                  </a:lnTo>
                  <a:lnTo>
                    <a:pt x="326094" y="13371"/>
                  </a:lnTo>
                  <a:lnTo>
                    <a:pt x="323717" y="6083"/>
                  </a:lnTo>
                  <a:lnTo>
                    <a:pt x="31181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270258" y="5746210"/>
              <a:ext cx="450215" cy="326390"/>
            </a:xfrm>
            <a:custGeom>
              <a:avLst/>
              <a:gdLst/>
              <a:ahLst/>
              <a:cxnLst/>
              <a:rect l="l" t="t" r="r" b="b"/>
              <a:pathLst>
                <a:path w="450215" h="326389">
                  <a:moveTo>
                    <a:pt x="449910" y="257594"/>
                  </a:moveTo>
                  <a:lnTo>
                    <a:pt x="445262" y="233197"/>
                  </a:lnTo>
                  <a:lnTo>
                    <a:pt x="444119" y="231317"/>
                  </a:lnTo>
                  <a:lnTo>
                    <a:pt x="432384" y="212496"/>
                  </a:lnTo>
                  <a:lnTo>
                    <a:pt x="425691" y="207276"/>
                  </a:lnTo>
                  <a:lnTo>
                    <a:pt x="425691" y="257594"/>
                  </a:lnTo>
                  <a:lnTo>
                    <a:pt x="424802" y="266242"/>
                  </a:lnTo>
                  <a:lnTo>
                    <a:pt x="396887" y="298653"/>
                  </a:lnTo>
                  <a:lnTo>
                    <a:pt x="378866" y="302069"/>
                  </a:lnTo>
                  <a:lnTo>
                    <a:pt x="71043" y="302069"/>
                  </a:lnTo>
                  <a:lnTo>
                    <a:pt x="53276" y="298653"/>
                  </a:lnTo>
                  <a:lnTo>
                    <a:pt x="52971" y="298653"/>
                  </a:lnTo>
                  <a:lnTo>
                    <a:pt x="37947" y="289026"/>
                  </a:lnTo>
                  <a:lnTo>
                    <a:pt x="27901" y="274891"/>
                  </a:lnTo>
                  <a:lnTo>
                    <a:pt x="24218" y="257594"/>
                  </a:lnTo>
                  <a:lnTo>
                    <a:pt x="25107" y="248983"/>
                  </a:lnTo>
                  <a:lnTo>
                    <a:pt x="52933" y="216674"/>
                  </a:lnTo>
                  <a:lnTo>
                    <a:pt x="71043" y="213182"/>
                  </a:lnTo>
                  <a:lnTo>
                    <a:pt x="79260" y="213182"/>
                  </a:lnTo>
                  <a:lnTo>
                    <a:pt x="84683" y="207759"/>
                  </a:lnTo>
                  <a:lnTo>
                    <a:pt x="84683" y="201066"/>
                  </a:lnTo>
                  <a:lnTo>
                    <a:pt x="91008" y="157581"/>
                  </a:lnTo>
                  <a:lnTo>
                    <a:pt x="109016" y="119024"/>
                  </a:lnTo>
                  <a:lnTo>
                    <a:pt x="137210" y="87655"/>
                  </a:lnTo>
                  <a:lnTo>
                    <a:pt x="157467" y="75628"/>
                  </a:lnTo>
                  <a:lnTo>
                    <a:pt x="157467" y="103759"/>
                  </a:lnTo>
                  <a:lnTo>
                    <a:pt x="162890" y="109181"/>
                  </a:lnTo>
                  <a:lnTo>
                    <a:pt x="169583" y="109181"/>
                  </a:lnTo>
                  <a:lnTo>
                    <a:pt x="176276" y="109181"/>
                  </a:lnTo>
                  <a:lnTo>
                    <a:pt x="181698" y="103759"/>
                  </a:lnTo>
                  <a:lnTo>
                    <a:pt x="181698" y="47815"/>
                  </a:lnTo>
                  <a:lnTo>
                    <a:pt x="181686" y="24218"/>
                  </a:lnTo>
                  <a:lnTo>
                    <a:pt x="268211" y="24218"/>
                  </a:lnTo>
                  <a:lnTo>
                    <a:pt x="268211" y="47815"/>
                  </a:lnTo>
                  <a:lnTo>
                    <a:pt x="268211" y="59448"/>
                  </a:lnTo>
                  <a:lnTo>
                    <a:pt x="268211" y="103759"/>
                  </a:lnTo>
                  <a:lnTo>
                    <a:pt x="273634" y="109181"/>
                  </a:lnTo>
                  <a:lnTo>
                    <a:pt x="280327" y="109181"/>
                  </a:lnTo>
                  <a:lnTo>
                    <a:pt x="287020" y="109181"/>
                  </a:lnTo>
                  <a:lnTo>
                    <a:pt x="292442" y="103759"/>
                  </a:lnTo>
                  <a:lnTo>
                    <a:pt x="292442" y="75628"/>
                  </a:lnTo>
                  <a:lnTo>
                    <a:pt x="312686" y="87655"/>
                  </a:lnTo>
                  <a:lnTo>
                    <a:pt x="340893" y="119024"/>
                  </a:lnTo>
                  <a:lnTo>
                    <a:pt x="358902" y="157581"/>
                  </a:lnTo>
                  <a:lnTo>
                    <a:pt x="365239" y="201066"/>
                  </a:lnTo>
                  <a:lnTo>
                    <a:pt x="365239" y="207759"/>
                  </a:lnTo>
                  <a:lnTo>
                    <a:pt x="370662" y="213182"/>
                  </a:lnTo>
                  <a:lnTo>
                    <a:pt x="378866" y="213182"/>
                  </a:lnTo>
                  <a:lnTo>
                    <a:pt x="397078" y="216674"/>
                  </a:lnTo>
                  <a:lnTo>
                    <a:pt x="411962" y="226199"/>
                  </a:lnTo>
                  <a:lnTo>
                    <a:pt x="422008" y="240322"/>
                  </a:lnTo>
                  <a:lnTo>
                    <a:pt x="425691" y="257594"/>
                  </a:lnTo>
                  <a:lnTo>
                    <a:pt x="425691" y="207276"/>
                  </a:lnTo>
                  <a:lnTo>
                    <a:pt x="413092" y="197446"/>
                  </a:lnTo>
                  <a:lnTo>
                    <a:pt x="389102" y="189661"/>
                  </a:lnTo>
                  <a:lnTo>
                    <a:pt x="380161" y="144500"/>
                  </a:lnTo>
                  <a:lnTo>
                    <a:pt x="360210" y="104292"/>
                  </a:lnTo>
                  <a:lnTo>
                    <a:pt x="330542" y="70993"/>
                  </a:lnTo>
                  <a:lnTo>
                    <a:pt x="292442" y="46558"/>
                  </a:lnTo>
                  <a:lnTo>
                    <a:pt x="292442" y="24218"/>
                  </a:lnTo>
                  <a:lnTo>
                    <a:pt x="292442" y="5422"/>
                  </a:lnTo>
                  <a:lnTo>
                    <a:pt x="287020" y="0"/>
                  </a:lnTo>
                  <a:lnTo>
                    <a:pt x="162890" y="0"/>
                  </a:lnTo>
                  <a:lnTo>
                    <a:pt x="157467" y="5422"/>
                  </a:lnTo>
                  <a:lnTo>
                    <a:pt x="157454" y="46558"/>
                  </a:lnTo>
                  <a:lnTo>
                    <a:pt x="119367" y="70993"/>
                  </a:lnTo>
                  <a:lnTo>
                    <a:pt x="89700" y="104292"/>
                  </a:lnTo>
                  <a:lnTo>
                    <a:pt x="69761" y="144500"/>
                  </a:lnTo>
                  <a:lnTo>
                    <a:pt x="60820" y="189661"/>
                  </a:lnTo>
                  <a:lnTo>
                    <a:pt x="49872" y="192074"/>
                  </a:lnTo>
                  <a:lnTo>
                    <a:pt x="11988" y="219494"/>
                  </a:lnTo>
                  <a:lnTo>
                    <a:pt x="0" y="257594"/>
                  </a:lnTo>
                  <a:lnTo>
                    <a:pt x="5524" y="283959"/>
                  </a:lnTo>
                  <a:lnTo>
                    <a:pt x="5588" y="284314"/>
                  </a:lnTo>
                  <a:lnTo>
                    <a:pt x="17983" y="302069"/>
                  </a:lnTo>
                  <a:lnTo>
                    <a:pt x="21018" y="306273"/>
                  </a:lnTo>
                  <a:lnTo>
                    <a:pt x="43421" y="320890"/>
                  </a:lnTo>
                  <a:lnTo>
                    <a:pt x="71043" y="326301"/>
                  </a:lnTo>
                  <a:lnTo>
                    <a:pt x="378866" y="326301"/>
                  </a:lnTo>
                  <a:lnTo>
                    <a:pt x="418109" y="314845"/>
                  </a:lnTo>
                  <a:lnTo>
                    <a:pt x="432498" y="302069"/>
                  </a:lnTo>
                  <a:lnTo>
                    <a:pt x="437908" y="295770"/>
                  </a:lnTo>
                  <a:lnTo>
                    <a:pt x="444487" y="283959"/>
                  </a:lnTo>
                  <a:lnTo>
                    <a:pt x="448538" y="271132"/>
                  </a:lnTo>
                  <a:lnTo>
                    <a:pt x="449910" y="25759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0" name="Grupo 269">
            <a:extLst>
              <a:ext uri="{FF2B5EF4-FFF2-40B4-BE49-F238E27FC236}">
                <a16:creationId xmlns:a16="http://schemas.microsoft.com/office/drawing/2014/main" id="{F51E294C-CF5D-63E0-ABFE-A0D6D9CD116E}"/>
              </a:ext>
            </a:extLst>
          </p:cNvPr>
          <p:cNvGrpSpPr/>
          <p:nvPr/>
        </p:nvGrpSpPr>
        <p:grpSpPr>
          <a:xfrm>
            <a:off x="8755088" y="4316952"/>
            <a:ext cx="963294" cy="1034719"/>
            <a:chOff x="8755088" y="4316952"/>
            <a:chExt cx="963294" cy="1034719"/>
          </a:xfrm>
        </p:grpSpPr>
        <p:sp>
          <p:nvSpPr>
            <p:cNvPr id="121" name="object 121"/>
            <p:cNvSpPr/>
            <p:nvPr/>
          </p:nvSpPr>
          <p:spPr>
            <a:xfrm>
              <a:off x="8787790" y="4316952"/>
              <a:ext cx="897890" cy="782320"/>
            </a:xfrm>
            <a:custGeom>
              <a:avLst/>
              <a:gdLst/>
              <a:ahLst/>
              <a:cxnLst/>
              <a:rect l="l" t="t" r="r" b="b"/>
              <a:pathLst>
                <a:path w="897890" h="782320">
                  <a:moveTo>
                    <a:pt x="262585" y="470090"/>
                  </a:moveTo>
                  <a:lnTo>
                    <a:pt x="254101" y="459765"/>
                  </a:lnTo>
                  <a:lnTo>
                    <a:pt x="246468" y="459003"/>
                  </a:lnTo>
                  <a:lnTo>
                    <a:pt x="749" y="660641"/>
                  </a:lnTo>
                  <a:lnTo>
                    <a:pt x="0" y="668274"/>
                  </a:lnTo>
                  <a:lnTo>
                    <a:pt x="6642" y="676363"/>
                  </a:lnTo>
                  <a:lnTo>
                    <a:pt x="10109" y="677875"/>
                  </a:lnTo>
                  <a:lnTo>
                    <a:pt x="13614" y="677875"/>
                  </a:lnTo>
                  <a:lnTo>
                    <a:pt x="16319" y="677875"/>
                  </a:lnTo>
                  <a:lnTo>
                    <a:pt x="19037" y="676986"/>
                  </a:lnTo>
                  <a:lnTo>
                    <a:pt x="261835" y="477735"/>
                  </a:lnTo>
                  <a:lnTo>
                    <a:pt x="262585" y="470090"/>
                  </a:lnTo>
                  <a:close/>
                </a:path>
                <a:path w="897890" h="782320">
                  <a:moveTo>
                    <a:pt x="664108" y="5422"/>
                  </a:moveTo>
                  <a:lnTo>
                    <a:pt x="658672" y="0"/>
                  </a:lnTo>
                  <a:lnTo>
                    <a:pt x="645299" y="0"/>
                  </a:lnTo>
                  <a:lnTo>
                    <a:pt x="639876" y="5422"/>
                  </a:lnTo>
                  <a:lnTo>
                    <a:pt x="639876" y="157010"/>
                  </a:lnTo>
                  <a:lnTo>
                    <a:pt x="526224" y="157010"/>
                  </a:lnTo>
                  <a:lnTo>
                    <a:pt x="433920" y="157010"/>
                  </a:lnTo>
                  <a:lnTo>
                    <a:pt x="257606" y="157010"/>
                  </a:lnTo>
                  <a:lnTo>
                    <a:pt x="257606" y="5422"/>
                  </a:lnTo>
                  <a:lnTo>
                    <a:pt x="252183" y="0"/>
                  </a:lnTo>
                  <a:lnTo>
                    <a:pt x="238798" y="0"/>
                  </a:lnTo>
                  <a:lnTo>
                    <a:pt x="233375" y="5422"/>
                  </a:lnTo>
                  <a:lnTo>
                    <a:pt x="233375" y="175806"/>
                  </a:lnTo>
                  <a:lnTo>
                    <a:pt x="238798" y="181241"/>
                  </a:lnTo>
                  <a:lnTo>
                    <a:pt x="349885" y="181241"/>
                  </a:lnTo>
                  <a:lnTo>
                    <a:pt x="337426" y="188455"/>
                  </a:lnTo>
                  <a:lnTo>
                    <a:pt x="311772" y="211632"/>
                  </a:lnTo>
                  <a:lnTo>
                    <a:pt x="291592" y="239699"/>
                  </a:lnTo>
                  <a:lnTo>
                    <a:pt x="277850" y="271145"/>
                  </a:lnTo>
                  <a:lnTo>
                    <a:pt x="270992" y="304317"/>
                  </a:lnTo>
                  <a:lnTo>
                    <a:pt x="271081" y="339623"/>
                  </a:lnTo>
                  <a:lnTo>
                    <a:pt x="282079" y="382727"/>
                  </a:lnTo>
                  <a:lnTo>
                    <a:pt x="303822" y="420497"/>
                  </a:lnTo>
                  <a:lnTo>
                    <a:pt x="334479" y="451154"/>
                  </a:lnTo>
                  <a:lnTo>
                    <a:pt x="372262" y="472859"/>
                  </a:lnTo>
                  <a:lnTo>
                    <a:pt x="415353" y="483819"/>
                  </a:lnTo>
                  <a:lnTo>
                    <a:pt x="427951" y="484873"/>
                  </a:lnTo>
                  <a:lnTo>
                    <a:pt x="434187" y="484873"/>
                  </a:lnTo>
                  <a:lnTo>
                    <a:pt x="463969" y="482180"/>
                  </a:lnTo>
                  <a:lnTo>
                    <a:pt x="492404" y="474205"/>
                  </a:lnTo>
                  <a:lnTo>
                    <a:pt x="518972" y="461111"/>
                  </a:lnTo>
                  <a:lnTo>
                    <a:pt x="520484" y="459981"/>
                  </a:lnTo>
                  <a:lnTo>
                    <a:pt x="543166" y="443077"/>
                  </a:lnTo>
                  <a:lnTo>
                    <a:pt x="583488" y="387807"/>
                  </a:lnTo>
                  <a:lnTo>
                    <a:pt x="595414" y="343357"/>
                  </a:lnTo>
                  <a:lnTo>
                    <a:pt x="595426" y="343192"/>
                  </a:lnTo>
                  <a:lnTo>
                    <a:pt x="597750" y="321373"/>
                  </a:lnTo>
                  <a:lnTo>
                    <a:pt x="597700" y="317601"/>
                  </a:lnTo>
                  <a:lnTo>
                    <a:pt x="597573" y="315950"/>
                  </a:lnTo>
                  <a:lnTo>
                    <a:pt x="597560" y="315595"/>
                  </a:lnTo>
                  <a:lnTo>
                    <a:pt x="597446" y="313588"/>
                  </a:lnTo>
                  <a:lnTo>
                    <a:pt x="597293" y="309740"/>
                  </a:lnTo>
                  <a:lnTo>
                    <a:pt x="597255" y="308648"/>
                  </a:lnTo>
                  <a:lnTo>
                    <a:pt x="594080" y="304317"/>
                  </a:lnTo>
                  <a:lnTo>
                    <a:pt x="584784" y="300964"/>
                  </a:lnTo>
                  <a:lnTo>
                    <a:pt x="579564" y="302298"/>
                  </a:lnTo>
                  <a:lnTo>
                    <a:pt x="576275" y="305993"/>
                  </a:lnTo>
                  <a:lnTo>
                    <a:pt x="571779" y="309689"/>
                  </a:lnTo>
                  <a:lnTo>
                    <a:pt x="571779" y="343192"/>
                  </a:lnTo>
                  <a:lnTo>
                    <a:pt x="566013" y="366179"/>
                  </a:lnTo>
                  <a:lnTo>
                    <a:pt x="543407" y="407593"/>
                  </a:lnTo>
                  <a:lnTo>
                    <a:pt x="503008" y="442417"/>
                  </a:lnTo>
                  <a:lnTo>
                    <a:pt x="447827" y="459981"/>
                  </a:lnTo>
                  <a:lnTo>
                    <a:pt x="418007" y="459752"/>
                  </a:lnTo>
                  <a:lnTo>
                    <a:pt x="372795" y="446595"/>
                  </a:lnTo>
                  <a:lnTo>
                    <a:pt x="335241" y="419735"/>
                  </a:lnTo>
                  <a:lnTo>
                    <a:pt x="308356" y="382181"/>
                  </a:lnTo>
                  <a:lnTo>
                    <a:pt x="295173" y="336943"/>
                  </a:lnTo>
                  <a:lnTo>
                    <a:pt x="294970" y="313588"/>
                  </a:lnTo>
                  <a:lnTo>
                    <a:pt x="294906" y="307073"/>
                  </a:lnTo>
                  <a:lnTo>
                    <a:pt x="312458" y="251815"/>
                  </a:lnTo>
                  <a:lnTo>
                    <a:pt x="351688" y="208038"/>
                  </a:lnTo>
                  <a:lnTo>
                    <a:pt x="404647" y="184353"/>
                  </a:lnTo>
                  <a:lnTo>
                    <a:pt x="433920" y="181241"/>
                  </a:lnTo>
                  <a:lnTo>
                    <a:pt x="463677" y="181241"/>
                  </a:lnTo>
                  <a:lnTo>
                    <a:pt x="442760" y="193852"/>
                  </a:lnTo>
                  <a:lnTo>
                    <a:pt x="425132" y="207162"/>
                  </a:lnTo>
                  <a:lnTo>
                    <a:pt x="399554" y="236054"/>
                  </a:lnTo>
                  <a:lnTo>
                    <a:pt x="386956" y="283019"/>
                  </a:lnTo>
                  <a:lnTo>
                    <a:pt x="386880" y="283908"/>
                  </a:lnTo>
                  <a:lnTo>
                    <a:pt x="389851" y="303136"/>
                  </a:lnTo>
                  <a:lnTo>
                    <a:pt x="397040" y="320890"/>
                  </a:lnTo>
                  <a:lnTo>
                    <a:pt x="397129" y="321094"/>
                  </a:lnTo>
                  <a:lnTo>
                    <a:pt x="397243" y="321373"/>
                  </a:lnTo>
                  <a:lnTo>
                    <a:pt x="454952" y="368503"/>
                  </a:lnTo>
                  <a:lnTo>
                    <a:pt x="493649" y="373291"/>
                  </a:lnTo>
                  <a:lnTo>
                    <a:pt x="533679" y="364680"/>
                  </a:lnTo>
                  <a:lnTo>
                    <a:pt x="563791" y="347687"/>
                  </a:lnTo>
                  <a:lnTo>
                    <a:pt x="571779" y="343192"/>
                  </a:lnTo>
                  <a:lnTo>
                    <a:pt x="571779" y="309689"/>
                  </a:lnTo>
                  <a:lnTo>
                    <a:pt x="542518" y="333730"/>
                  </a:lnTo>
                  <a:lnTo>
                    <a:pt x="505180" y="347687"/>
                  </a:lnTo>
                  <a:lnTo>
                    <a:pt x="436435" y="331241"/>
                  </a:lnTo>
                  <a:lnTo>
                    <a:pt x="413207" y="296722"/>
                  </a:lnTo>
                  <a:lnTo>
                    <a:pt x="411086" y="283019"/>
                  </a:lnTo>
                  <a:lnTo>
                    <a:pt x="412127" y="269227"/>
                  </a:lnTo>
                  <a:lnTo>
                    <a:pt x="435686" y="230187"/>
                  </a:lnTo>
                  <a:lnTo>
                    <a:pt x="487794" y="196049"/>
                  </a:lnTo>
                  <a:lnTo>
                    <a:pt x="522795" y="181241"/>
                  </a:lnTo>
                  <a:lnTo>
                    <a:pt x="651992" y="181241"/>
                  </a:lnTo>
                  <a:lnTo>
                    <a:pt x="658672" y="181241"/>
                  </a:lnTo>
                  <a:lnTo>
                    <a:pt x="664108" y="175806"/>
                  </a:lnTo>
                  <a:lnTo>
                    <a:pt x="664108" y="5422"/>
                  </a:lnTo>
                  <a:close/>
                </a:path>
                <a:path w="897890" h="782320">
                  <a:moveTo>
                    <a:pt x="695515" y="602665"/>
                  </a:moveTo>
                  <a:lnTo>
                    <a:pt x="690092" y="597242"/>
                  </a:lnTo>
                  <a:lnTo>
                    <a:pt x="671283" y="597242"/>
                  </a:lnTo>
                  <a:lnTo>
                    <a:pt x="671283" y="621474"/>
                  </a:lnTo>
                  <a:lnTo>
                    <a:pt x="671283" y="757974"/>
                  </a:lnTo>
                  <a:lnTo>
                    <a:pt x="226174" y="757974"/>
                  </a:lnTo>
                  <a:lnTo>
                    <a:pt x="226174" y="621474"/>
                  </a:lnTo>
                  <a:lnTo>
                    <a:pt x="671283" y="621474"/>
                  </a:lnTo>
                  <a:lnTo>
                    <a:pt x="671283" y="597242"/>
                  </a:lnTo>
                  <a:lnTo>
                    <a:pt x="207378" y="597242"/>
                  </a:lnTo>
                  <a:lnTo>
                    <a:pt x="201955" y="602665"/>
                  </a:lnTo>
                  <a:lnTo>
                    <a:pt x="201955" y="776770"/>
                  </a:lnTo>
                  <a:lnTo>
                    <a:pt x="207378" y="782193"/>
                  </a:lnTo>
                  <a:lnTo>
                    <a:pt x="690092" y="782193"/>
                  </a:lnTo>
                  <a:lnTo>
                    <a:pt x="695515" y="776770"/>
                  </a:lnTo>
                  <a:lnTo>
                    <a:pt x="695515" y="757974"/>
                  </a:lnTo>
                  <a:lnTo>
                    <a:pt x="695515" y="621474"/>
                  </a:lnTo>
                  <a:lnTo>
                    <a:pt x="695515" y="602665"/>
                  </a:lnTo>
                  <a:close/>
                </a:path>
                <a:path w="897890" h="782320">
                  <a:moveTo>
                    <a:pt x="897318" y="668274"/>
                  </a:moveTo>
                  <a:lnTo>
                    <a:pt x="896569" y="660641"/>
                  </a:lnTo>
                  <a:lnTo>
                    <a:pt x="632777" y="444017"/>
                  </a:lnTo>
                  <a:lnTo>
                    <a:pt x="625157" y="444766"/>
                  </a:lnTo>
                  <a:lnTo>
                    <a:pt x="616673" y="455117"/>
                  </a:lnTo>
                  <a:lnTo>
                    <a:pt x="617410" y="462749"/>
                  </a:lnTo>
                  <a:lnTo>
                    <a:pt x="878281" y="676986"/>
                  </a:lnTo>
                  <a:lnTo>
                    <a:pt x="880999" y="677875"/>
                  </a:lnTo>
                  <a:lnTo>
                    <a:pt x="883704" y="677875"/>
                  </a:lnTo>
                  <a:lnTo>
                    <a:pt x="887209" y="677875"/>
                  </a:lnTo>
                  <a:lnTo>
                    <a:pt x="890689" y="676376"/>
                  </a:lnTo>
                  <a:lnTo>
                    <a:pt x="897318" y="66827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755088" y="5166251"/>
              <a:ext cx="963294" cy="185420"/>
            </a:xfrm>
            <a:custGeom>
              <a:avLst/>
              <a:gdLst/>
              <a:ahLst/>
              <a:cxnLst/>
              <a:rect l="l" t="t" r="r" b="b"/>
              <a:pathLst>
                <a:path w="963295" h="185420">
                  <a:moveTo>
                    <a:pt x="962888" y="5435"/>
                  </a:moveTo>
                  <a:lnTo>
                    <a:pt x="957465" y="0"/>
                  </a:lnTo>
                  <a:lnTo>
                    <a:pt x="938657" y="0"/>
                  </a:lnTo>
                  <a:lnTo>
                    <a:pt x="938657" y="24218"/>
                  </a:lnTo>
                  <a:lnTo>
                    <a:pt x="938657" y="160743"/>
                  </a:lnTo>
                  <a:lnTo>
                    <a:pt x="493560" y="160743"/>
                  </a:lnTo>
                  <a:lnTo>
                    <a:pt x="493560" y="24218"/>
                  </a:lnTo>
                  <a:lnTo>
                    <a:pt x="938657" y="24218"/>
                  </a:lnTo>
                  <a:lnTo>
                    <a:pt x="938657" y="0"/>
                  </a:lnTo>
                  <a:lnTo>
                    <a:pt x="488137" y="0"/>
                  </a:lnTo>
                  <a:lnTo>
                    <a:pt x="474751" y="0"/>
                  </a:lnTo>
                  <a:lnTo>
                    <a:pt x="469328" y="0"/>
                  </a:lnTo>
                  <a:lnTo>
                    <a:pt x="469328" y="24218"/>
                  </a:lnTo>
                  <a:lnTo>
                    <a:pt x="469328" y="160743"/>
                  </a:lnTo>
                  <a:lnTo>
                    <a:pt x="24218" y="160743"/>
                  </a:lnTo>
                  <a:lnTo>
                    <a:pt x="24218" y="24218"/>
                  </a:lnTo>
                  <a:lnTo>
                    <a:pt x="469328" y="24218"/>
                  </a:lnTo>
                  <a:lnTo>
                    <a:pt x="469328" y="0"/>
                  </a:lnTo>
                  <a:lnTo>
                    <a:pt x="5410" y="0"/>
                  </a:lnTo>
                  <a:lnTo>
                    <a:pt x="0" y="5435"/>
                  </a:lnTo>
                  <a:lnTo>
                    <a:pt x="0" y="179552"/>
                  </a:lnTo>
                  <a:lnTo>
                    <a:pt x="5410" y="184975"/>
                  </a:lnTo>
                  <a:lnTo>
                    <a:pt x="474751" y="184975"/>
                  </a:lnTo>
                  <a:lnTo>
                    <a:pt x="488137" y="184975"/>
                  </a:lnTo>
                  <a:lnTo>
                    <a:pt x="957465" y="184975"/>
                  </a:lnTo>
                  <a:lnTo>
                    <a:pt x="962888" y="179552"/>
                  </a:lnTo>
                  <a:lnTo>
                    <a:pt x="962888" y="160743"/>
                  </a:lnTo>
                  <a:lnTo>
                    <a:pt x="962888" y="24218"/>
                  </a:lnTo>
                  <a:lnTo>
                    <a:pt x="962888" y="543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" name="Grupo 287">
            <a:extLst>
              <a:ext uri="{FF2B5EF4-FFF2-40B4-BE49-F238E27FC236}">
                <a16:creationId xmlns:a16="http://schemas.microsoft.com/office/drawing/2014/main" id="{5BD7186F-3D2F-B993-483A-36583394EF05}"/>
              </a:ext>
            </a:extLst>
          </p:cNvPr>
          <p:cNvGrpSpPr/>
          <p:nvPr/>
        </p:nvGrpSpPr>
        <p:grpSpPr>
          <a:xfrm>
            <a:off x="8759000" y="2890401"/>
            <a:ext cx="955865" cy="935947"/>
            <a:chOff x="8759000" y="2890401"/>
            <a:chExt cx="955865" cy="935947"/>
          </a:xfrm>
        </p:grpSpPr>
        <p:sp>
          <p:nvSpPr>
            <p:cNvPr id="123" name="object 123"/>
            <p:cNvSpPr/>
            <p:nvPr/>
          </p:nvSpPr>
          <p:spPr>
            <a:xfrm>
              <a:off x="9586501" y="3113682"/>
              <a:ext cx="24765" cy="216535"/>
            </a:xfrm>
            <a:custGeom>
              <a:avLst/>
              <a:gdLst/>
              <a:ahLst/>
              <a:cxnLst/>
              <a:rect l="l" t="t" r="r" b="b"/>
              <a:pathLst>
                <a:path w="24765" h="216535">
                  <a:moveTo>
                    <a:pt x="18805" y="0"/>
                  </a:moveTo>
                  <a:lnTo>
                    <a:pt x="5423" y="0"/>
                  </a:lnTo>
                  <a:lnTo>
                    <a:pt x="0" y="5434"/>
                  </a:lnTo>
                  <a:lnTo>
                    <a:pt x="0" y="210977"/>
                  </a:lnTo>
                  <a:lnTo>
                    <a:pt x="5423" y="216401"/>
                  </a:lnTo>
                  <a:lnTo>
                    <a:pt x="12114" y="216401"/>
                  </a:lnTo>
                  <a:lnTo>
                    <a:pt x="18805" y="216401"/>
                  </a:lnTo>
                  <a:lnTo>
                    <a:pt x="24229" y="210977"/>
                  </a:lnTo>
                  <a:lnTo>
                    <a:pt x="24229" y="5434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586501" y="3387407"/>
              <a:ext cx="24765" cy="216535"/>
            </a:xfrm>
            <a:custGeom>
              <a:avLst/>
              <a:gdLst/>
              <a:ahLst/>
              <a:cxnLst/>
              <a:rect l="l" t="t" r="r" b="b"/>
              <a:pathLst>
                <a:path w="24765" h="216535">
                  <a:moveTo>
                    <a:pt x="18805" y="0"/>
                  </a:moveTo>
                  <a:lnTo>
                    <a:pt x="5423" y="0"/>
                  </a:lnTo>
                  <a:lnTo>
                    <a:pt x="0" y="5434"/>
                  </a:lnTo>
                  <a:lnTo>
                    <a:pt x="0" y="210977"/>
                  </a:lnTo>
                  <a:lnTo>
                    <a:pt x="5423" y="216401"/>
                  </a:lnTo>
                  <a:lnTo>
                    <a:pt x="12114" y="216401"/>
                  </a:lnTo>
                  <a:lnTo>
                    <a:pt x="18805" y="216401"/>
                  </a:lnTo>
                  <a:lnTo>
                    <a:pt x="24229" y="210977"/>
                  </a:lnTo>
                  <a:lnTo>
                    <a:pt x="24229" y="5434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482349" y="2890401"/>
              <a:ext cx="232516" cy="158277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482349" y="3668807"/>
              <a:ext cx="232516" cy="157052"/>
            </a:xfrm>
            <a:prstGeom prst="rect">
              <a:avLst/>
            </a:prstGeom>
          </p:spPr>
        </p:pic>
        <p:grpSp>
          <p:nvGrpSpPr>
            <p:cNvPr id="127" name="object 127"/>
            <p:cNvGrpSpPr/>
            <p:nvPr/>
          </p:nvGrpSpPr>
          <p:grpSpPr>
            <a:xfrm>
              <a:off x="8759000" y="2891629"/>
              <a:ext cx="464184" cy="934719"/>
              <a:chOff x="8759000" y="2891629"/>
              <a:chExt cx="464184" cy="934719"/>
            </a:xfrm>
          </p:grpSpPr>
          <p:sp>
            <p:nvSpPr>
              <p:cNvPr id="128" name="object 128"/>
              <p:cNvSpPr/>
              <p:nvPr/>
            </p:nvSpPr>
            <p:spPr>
              <a:xfrm>
                <a:off x="8759000" y="2891629"/>
                <a:ext cx="464184" cy="934719"/>
              </a:xfrm>
              <a:custGeom>
                <a:avLst/>
                <a:gdLst/>
                <a:ahLst/>
                <a:cxnLst/>
                <a:rect l="l" t="t" r="r" b="b"/>
                <a:pathLst>
                  <a:path w="464184" h="934720">
                    <a:moveTo>
                      <a:pt x="458205" y="0"/>
                    </a:moveTo>
                    <a:lnTo>
                      <a:pt x="5423" y="0"/>
                    </a:lnTo>
                    <a:lnTo>
                      <a:pt x="0" y="5423"/>
                    </a:lnTo>
                    <a:lnTo>
                      <a:pt x="0" y="928809"/>
                    </a:lnTo>
                    <a:lnTo>
                      <a:pt x="5423" y="934233"/>
                    </a:lnTo>
                    <a:lnTo>
                      <a:pt x="458205" y="934233"/>
                    </a:lnTo>
                    <a:lnTo>
                      <a:pt x="463629" y="928809"/>
                    </a:lnTo>
                    <a:lnTo>
                      <a:pt x="463629" y="910014"/>
                    </a:lnTo>
                    <a:lnTo>
                      <a:pt x="24229" y="910014"/>
                    </a:lnTo>
                    <a:lnTo>
                      <a:pt x="24229" y="24219"/>
                    </a:lnTo>
                    <a:lnTo>
                      <a:pt x="463629" y="24219"/>
                    </a:lnTo>
                    <a:lnTo>
                      <a:pt x="463629" y="5423"/>
                    </a:lnTo>
                    <a:lnTo>
                      <a:pt x="458205" y="0"/>
                    </a:lnTo>
                    <a:close/>
                  </a:path>
                  <a:path w="464184" h="934720">
                    <a:moveTo>
                      <a:pt x="463629" y="24219"/>
                    </a:moveTo>
                    <a:lnTo>
                      <a:pt x="439400" y="24219"/>
                    </a:lnTo>
                    <a:lnTo>
                      <a:pt x="439400" y="910014"/>
                    </a:lnTo>
                    <a:lnTo>
                      <a:pt x="463629" y="910014"/>
                    </a:lnTo>
                    <a:lnTo>
                      <a:pt x="463629" y="242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29" name="object 129"/>
              <p:cNvPicPr/>
              <p:nvPr/>
            </p:nvPicPr>
            <p:blipFill>
              <a:blip r:embed="rId36" cstate="print"/>
              <a:stretch>
                <a:fillRect/>
              </a:stretch>
            </p:blipFill>
            <p:spPr>
              <a:xfrm>
                <a:off x="8852683" y="3028630"/>
                <a:ext cx="150246" cy="147848"/>
              </a:xfrm>
              <a:prstGeom prst="rect">
                <a:avLst/>
              </a:prstGeom>
            </p:spPr>
          </p:pic>
          <p:pic>
            <p:nvPicPr>
              <p:cNvPr id="130" name="object 130"/>
              <p:cNvPicPr/>
              <p:nvPr/>
            </p:nvPicPr>
            <p:blipFill>
              <a:blip r:embed="rId36" cstate="print"/>
              <a:stretch>
                <a:fillRect/>
              </a:stretch>
            </p:blipFill>
            <p:spPr>
              <a:xfrm>
                <a:off x="8852683" y="3346631"/>
                <a:ext cx="150246" cy="147848"/>
              </a:xfrm>
              <a:prstGeom prst="rect">
                <a:avLst/>
              </a:prstGeom>
            </p:spPr>
          </p:pic>
        </p:grpSp>
        <p:sp>
          <p:nvSpPr>
            <p:cNvPr id="131" name="object 131"/>
            <p:cNvSpPr/>
            <p:nvPr/>
          </p:nvSpPr>
          <p:spPr>
            <a:xfrm>
              <a:off x="9287616" y="2957998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4">
                  <a:moveTo>
                    <a:pt x="152990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46299" y="24219"/>
                  </a:lnTo>
                  <a:lnTo>
                    <a:pt x="152990" y="24219"/>
                  </a:lnTo>
                  <a:lnTo>
                    <a:pt x="158414" y="18795"/>
                  </a:lnTo>
                  <a:lnTo>
                    <a:pt x="158414" y="5423"/>
                  </a:lnTo>
                  <a:lnTo>
                    <a:pt x="15299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287616" y="3735273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4">
                  <a:moveTo>
                    <a:pt x="152990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46299" y="24219"/>
                  </a:lnTo>
                  <a:lnTo>
                    <a:pt x="152990" y="24219"/>
                  </a:lnTo>
                  <a:lnTo>
                    <a:pt x="158414" y="18795"/>
                  </a:lnTo>
                  <a:lnTo>
                    <a:pt x="158414" y="5423"/>
                  </a:lnTo>
                  <a:lnTo>
                    <a:pt x="15299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" name="object 133"/>
          <p:cNvGrpSpPr/>
          <p:nvPr/>
        </p:nvGrpSpPr>
        <p:grpSpPr>
          <a:xfrm>
            <a:off x="16861342" y="8867723"/>
            <a:ext cx="955675" cy="1019810"/>
            <a:chOff x="16861342" y="8867723"/>
            <a:chExt cx="955675" cy="1019810"/>
          </a:xfrm>
        </p:grpSpPr>
        <p:sp>
          <p:nvSpPr>
            <p:cNvPr id="134" name="object 134"/>
            <p:cNvSpPr/>
            <p:nvPr/>
          </p:nvSpPr>
          <p:spPr>
            <a:xfrm>
              <a:off x="16892335" y="8867730"/>
              <a:ext cx="924560" cy="1019810"/>
            </a:xfrm>
            <a:custGeom>
              <a:avLst/>
              <a:gdLst/>
              <a:ahLst/>
              <a:cxnLst/>
              <a:rect l="l" t="t" r="r" b="b"/>
              <a:pathLst>
                <a:path w="924559" h="1019809">
                  <a:moveTo>
                    <a:pt x="597623" y="187337"/>
                  </a:moveTo>
                  <a:lnTo>
                    <a:pt x="597535" y="184137"/>
                  </a:lnTo>
                  <a:lnTo>
                    <a:pt x="597433" y="180924"/>
                  </a:lnTo>
                  <a:lnTo>
                    <a:pt x="596074" y="177876"/>
                  </a:lnTo>
                  <a:lnTo>
                    <a:pt x="568312" y="151612"/>
                  </a:lnTo>
                  <a:lnTo>
                    <a:pt x="568312" y="184950"/>
                  </a:lnTo>
                  <a:lnTo>
                    <a:pt x="517093" y="239064"/>
                  </a:lnTo>
                  <a:lnTo>
                    <a:pt x="500443" y="223316"/>
                  </a:lnTo>
                  <a:lnTo>
                    <a:pt x="500443" y="256654"/>
                  </a:lnTo>
                  <a:lnTo>
                    <a:pt x="194767" y="579716"/>
                  </a:lnTo>
                  <a:lnTo>
                    <a:pt x="30505" y="424294"/>
                  </a:lnTo>
                  <a:lnTo>
                    <a:pt x="336181" y="101231"/>
                  </a:lnTo>
                  <a:lnTo>
                    <a:pt x="500443" y="256654"/>
                  </a:lnTo>
                  <a:lnTo>
                    <a:pt x="500443" y="223316"/>
                  </a:lnTo>
                  <a:lnTo>
                    <a:pt x="371436" y="101231"/>
                  </a:lnTo>
                  <a:lnTo>
                    <a:pt x="352844" y="83642"/>
                  </a:lnTo>
                  <a:lnTo>
                    <a:pt x="404050" y="29514"/>
                  </a:lnTo>
                  <a:lnTo>
                    <a:pt x="568312" y="184950"/>
                  </a:lnTo>
                  <a:lnTo>
                    <a:pt x="568312" y="151612"/>
                  </a:lnTo>
                  <a:lnTo>
                    <a:pt x="439293" y="29514"/>
                  </a:lnTo>
                  <a:lnTo>
                    <a:pt x="409575" y="1397"/>
                  </a:lnTo>
                  <a:lnTo>
                    <a:pt x="406628" y="0"/>
                  </a:lnTo>
                  <a:lnTo>
                    <a:pt x="402272" y="381"/>
                  </a:lnTo>
                  <a:lnTo>
                    <a:pt x="400037" y="381"/>
                  </a:lnTo>
                  <a:lnTo>
                    <a:pt x="396989" y="1739"/>
                  </a:lnTo>
                  <a:lnTo>
                    <a:pt x="324713" y="78117"/>
                  </a:lnTo>
                  <a:lnTo>
                    <a:pt x="0" y="421297"/>
                  </a:lnTo>
                  <a:lnTo>
                    <a:pt x="203" y="428967"/>
                  </a:lnTo>
                  <a:lnTo>
                    <a:pt x="189166" y="607758"/>
                  </a:lnTo>
                  <a:lnTo>
                    <a:pt x="192151" y="608952"/>
                  </a:lnTo>
                  <a:lnTo>
                    <a:pt x="198564" y="608952"/>
                  </a:lnTo>
                  <a:lnTo>
                    <a:pt x="201828" y="607504"/>
                  </a:lnTo>
                  <a:lnTo>
                    <a:pt x="228104" y="579716"/>
                  </a:lnTo>
                  <a:lnTo>
                    <a:pt x="523951" y="267055"/>
                  </a:lnTo>
                  <a:lnTo>
                    <a:pt x="550456" y="239064"/>
                  </a:lnTo>
                  <a:lnTo>
                    <a:pt x="596430" y="190461"/>
                  </a:lnTo>
                  <a:lnTo>
                    <a:pt x="597623" y="187337"/>
                  </a:lnTo>
                  <a:close/>
                </a:path>
                <a:path w="924559" h="1019809">
                  <a:moveTo>
                    <a:pt x="743318" y="539521"/>
                  </a:moveTo>
                  <a:lnTo>
                    <a:pt x="740257" y="535051"/>
                  </a:lnTo>
                  <a:lnTo>
                    <a:pt x="730973" y="531418"/>
                  </a:lnTo>
                  <a:lnTo>
                    <a:pt x="725690" y="532625"/>
                  </a:lnTo>
                  <a:lnTo>
                    <a:pt x="719086" y="539762"/>
                  </a:lnTo>
                  <a:lnTo>
                    <a:pt x="719086" y="575424"/>
                  </a:lnTo>
                  <a:lnTo>
                    <a:pt x="719086" y="814336"/>
                  </a:lnTo>
                  <a:lnTo>
                    <a:pt x="497992" y="814336"/>
                  </a:lnTo>
                  <a:lnTo>
                    <a:pt x="719086" y="575424"/>
                  </a:lnTo>
                  <a:lnTo>
                    <a:pt x="719086" y="539762"/>
                  </a:lnTo>
                  <a:lnTo>
                    <a:pt x="458127" y="821740"/>
                  </a:lnTo>
                  <a:lnTo>
                    <a:pt x="457250" y="826884"/>
                  </a:lnTo>
                  <a:lnTo>
                    <a:pt x="461111" y="835698"/>
                  </a:lnTo>
                  <a:lnTo>
                    <a:pt x="465467" y="838555"/>
                  </a:lnTo>
                  <a:lnTo>
                    <a:pt x="737895" y="838555"/>
                  </a:lnTo>
                  <a:lnTo>
                    <a:pt x="743318" y="833132"/>
                  </a:lnTo>
                  <a:lnTo>
                    <a:pt x="743318" y="814336"/>
                  </a:lnTo>
                  <a:lnTo>
                    <a:pt x="743318" y="575424"/>
                  </a:lnTo>
                  <a:lnTo>
                    <a:pt x="743318" y="539521"/>
                  </a:lnTo>
                  <a:close/>
                </a:path>
                <a:path w="924559" h="1019809">
                  <a:moveTo>
                    <a:pt x="924229" y="77673"/>
                  </a:moveTo>
                  <a:lnTo>
                    <a:pt x="921181" y="73190"/>
                  </a:lnTo>
                  <a:lnTo>
                    <a:pt x="911898" y="69545"/>
                  </a:lnTo>
                  <a:lnTo>
                    <a:pt x="906614" y="70777"/>
                  </a:lnTo>
                  <a:lnTo>
                    <a:pt x="900010" y="77914"/>
                  </a:lnTo>
                  <a:lnTo>
                    <a:pt x="900010" y="113576"/>
                  </a:lnTo>
                  <a:lnTo>
                    <a:pt x="900010" y="995248"/>
                  </a:lnTo>
                  <a:lnTo>
                    <a:pt x="811161" y="995248"/>
                  </a:lnTo>
                  <a:lnTo>
                    <a:pt x="811161" y="965492"/>
                  </a:lnTo>
                  <a:lnTo>
                    <a:pt x="805738" y="960069"/>
                  </a:lnTo>
                  <a:lnTo>
                    <a:pt x="792353" y="960069"/>
                  </a:lnTo>
                  <a:lnTo>
                    <a:pt x="786930" y="965492"/>
                  </a:lnTo>
                  <a:lnTo>
                    <a:pt x="786930" y="995248"/>
                  </a:lnTo>
                  <a:lnTo>
                    <a:pt x="714235" y="995248"/>
                  </a:lnTo>
                  <a:lnTo>
                    <a:pt x="714235" y="965492"/>
                  </a:lnTo>
                  <a:lnTo>
                    <a:pt x="708812" y="960069"/>
                  </a:lnTo>
                  <a:lnTo>
                    <a:pt x="695426" y="960069"/>
                  </a:lnTo>
                  <a:lnTo>
                    <a:pt x="690003" y="965492"/>
                  </a:lnTo>
                  <a:lnTo>
                    <a:pt x="690003" y="995248"/>
                  </a:lnTo>
                  <a:lnTo>
                    <a:pt x="617308" y="995248"/>
                  </a:lnTo>
                  <a:lnTo>
                    <a:pt x="617308" y="965492"/>
                  </a:lnTo>
                  <a:lnTo>
                    <a:pt x="611886" y="960069"/>
                  </a:lnTo>
                  <a:lnTo>
                    <a:pt x="598512" y="960069"/>
                  </a:lnTo>
                  <a:lnTo>
                    <a:pt x="593090" y="965492"/>
                  </a:lnTo>
                  <a:lnTo>
                    <a:pt x="593090" y="995248"/>
                  </a:lnTo>
                  <a:lnTo>
                    <a:pt x="520395" y="995248"/>
                  </a:lnTo>
                  <a:lnTo>
                    <a:pt x="520395" y="965492"/>
                  </a:lnTo>
                  <a:lnTo>
                    <a:pt x="514972" y="960069"/>
                  </a:lnTo>
                  <a:lnTo>
                    <a:pt x="501586" y="960069"/>
                  </a:lnTo>
                  <a:lnTo>
                    <a:pt x="496163" y="965492"/>
                  </a:lnTo>
                  <a:lnTo>
                    <a:pt x="496163" y="995248"/>
                  </a:lnTo>
                  <a:lnTo>
                    <a:pt x="423468" y="995248"/>
                  </a:lnTo>
                  <a:lnTo>
                    <a:pt x="423468" y="965492"/>
                  </a:lnTo>
                  <a:lnTo>
                    <a:pt x="418045" y="960069"/>
                  </a:lnTo>
                  <a:lnTo>
                    <a:pt x="404660" y="960069"/>
                  </a:lnTo>
                  <a:lnTo>
                    <a:pt x="399249" y="965492"/>
                  </a:lnTo>
                  <a:lnTo>
                    <a:pt x="399249" y="995248"/>
                  </a:lnTo>
                  <a:lnTo>
                    <a:pt x="326542" y="995248"/>
                  </a:lnTo>
                  <a:lnTo>
                    <a:pt x="326542" y="965492"/>
                  </a:lnTo>
                  <a:lnTo>
                    <a:pt x="321119" y="960069"/>
                  </a:lnTo>
                  <a:lnTo>
                    <a:pt x="307746" y="960069"/>
                  </a:lnTo>
                  <a:lnTo>
                    <a:pt x="302323" y="965492"/>
                  </a:lnTo>
                  <a:lnTo>
                    <a:pt x="302323" y="995248"/>
                  </a:lnTo>
                  <a:lnTo>
                    <a:pt x="229628" y="995248"/>
                  </a:lnTo>
                  <a:lnTo>
                    <a:pt x="229628" y="965492"/>
                  </a:lnTo>
                  <a:lnTo>
                    <a:pt x="224205" y="960069"/>
                  </a:lnTo>
                  <a:lnTo>
                    <a:pt x="210820" y="960069"/>
                  </a:lnTo>
                  <a:lnTo>
                    <a:pt x="205397" y="965492"/>
                  </a:lnTo>
                  <a:lnTo>
                    <a:pt x="205397" y="995248"/>
                  </a:lnTo>
                  <a:lnTo>
                    <a:pt x="84048" y="995248"/>
                  </a:lnTo>
                  <a:lnTo>
                    <a:pt x="900010" y="113576"/>
                  </a:lnTo>
                  <a:lnTo>
                    <a:pt x="900010" y="77914"/>
                  </a:lnTo>
                  <a:lnTo>
                    <a:pt x="44170" y="1002665"/>
                  </a:lnTo>
                  <a:lnTo>
                    <a:pt x="43307" y="1007795"/>
                  </a:lnTo>
                  <a:lnTo>
                    <a:pt x="47167" y="1016622"/>
                  </a:lnTo>
                  <a:lnTo>
                    <a:pt x="51523" y="1019467"/>
                  </a:lnTo>
                  <a:lnTo>
                    <a:pt x="210820" y="1019467"/>
                  </a:lnTo>
                  <a:lnTo>
                    <a:pt x="217512" y="1019467"/>
                  </a:lnTo>
                  <a:lnTo>
                    <a:pt x="918806" y="1019467"/>
                  </a:lnTo>
                  <a:lnTo>
                    <a:pt x="924229" y="1014044"/>
                  </a:lnTo>
                  <a:lnTo>
                    <a:pt x="924229" y="995248"/>
                  </a:lnTo>
                  <a:lnTo>
                    <a:pt x="924229" y="113576"/>
                  </a:lnTo>
                  <a:lnTo>
                    <a:pt x="924229" y="7767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861342" y="9101461"/>
              <a:ext cx="398179" cy="418888"/>
            </a:xfrm>
            <a:prstGeom prst="rect">
              <a:avLst/>
            </a:prstGeom>
          </p:spPr>
        </p:pic>
      </p:grpSp>
      <p:sp>
        <p:nvSpPr>
          <p:cNvPr id="136" name="object 136"/>
          <p:cNvSpPr/>
          <p:nvPr/>
        </p:nvSpPr>
        <p:spPr>
          <a:xfrm>
            <a:off x="13683070" y="4396288"/>
            <a:ext cx="882015" cy="955675"/>
          </a:xfrm>
          <a:custGeom>
            <a:avLst/>
            <a:gdLst/>
            <a:ahLst/>
            <a:cxnLst/>
            <a:rect l="l" t="t" r="r" b="b"/>
            <a:pathLst>
              <a:path w="882015" h="955675">
                <a:moveTo>
                  <a:pt x="738035" y="304126"/>
                </a:moveTo>
                <a:lnTo>
                  <a:pt x="732612" y="298704"/>
                </a:lnTo>
                <a:lnTo>
                  <a:pt x="621538" y="298704"/>
                </a:lnTo>
                <a:lnTo>
                  <a:pt x="621538" y="186601"/>
                </a:lnTo>
                <a:lnTo>
                  <a:pt x="616102" y="181165"/>
                </a:lnTo>
                <a:lnTo>
                  <a:pt x="602742" y="181165"/>
                </a:lnTo>
                <a:lnTo>
                  <a:pt x="597319" y="186601"/>
                </a:lnTo>
                <a:lnTo>
                  <a:pt x="597319" y="298704"/>
                </a:lnTo>
                <a:lnTo>
                  <a:pt x="486244" y="298704"/>
                </a:lnTo>
                <a:lnTo>
                  <a:pt x="480822" y="304126"/>
                </a:lnTo>
                <a:lnTo>
                  <a:pt x="480822" y="317487"/>
                </a:lnTo>
                <a:lnTo>
                  <a:pt x="486244" y="322922"/>
                </a:lnTo>
                <a:lnTo>
                  <a:pt x="597319" y="322922"/>
                </a:lnTo>
                <a:lnTo>
                  <a:pt x="597319" y="634441"/>
                </a:lnTo>
                <a:lnTo>
                  <a:pt x="284772" y="634441"/>
                </a:lnTo>
                <a:lnTo>
                  <a:pt x="284772" y="523367"/>
                </a:lnTo>
                <a:lnTo>
                  <a:pt x="279349" y="517931"/>
                </a:lnTo>
                <a:lnTo>
                  <a:pt x="265963" y="517931"/>
                </a:lnTo>
                <a:lnTo>
                  <a:pt x="260540" y="523367"/>
                </a:lnTo>
                <a:lnTo>
                  <a:pt x="260540" y="634441"/>
                </a:lnTo>
                <a:lnTo>
                  <a:pt x="149479" y="634441"/>
                </a:lnTo>
                <a:lnTo>
                  <a:pt x="144043" y="639864"/>
                </a:lnTo>
                <a:lnTo>
                  <a:pt x="144043" y="653224"/>
                </a:lnTo>
                <a:lnTo>
                  <a:pt x="149479" y="658660"/>
                </a:lnTo>
                <a:lnTo>
                  <a:pt x="260540" y="658660"/>
                </a:lnTo>
                <a:lnTo>
                  <a:pt x="260540" y="769734"/>
                </a:lnTo>
                <a:lnTo>
                  <a:pt x="265963" y="775157"/>
                </a:lnTo>
                <a:lnTo>
                  <a:pt x="272656" y="775157"/>
                </a:lnTo>
                <a:lnTo>
                  <a:pt x="279349" y="775157"/>
                </a:lnTo>
                <a:lnTo>
                  <a:pt x="284772" y="769734"/>
                </a:lnTo>
                <a:lnTo>
                  <a:pt x="284772" y="658660"/>
                </a:lnTo>
                <a:lnTo>
                  <a:pt x="597319" y="658660"/>
                </a:lnTo>
                <a:lnTo>
                  <a:pt x="597319" y="769734"/>
                </a:lnTo>
                <a:lnTo>
                  <a:pt x="602742" y="775157"/>
                </a:lnTo>
                <a:lnTo>
                  <a:pt x="609422" y="775157"/>
                </a:lnTo>
                <a:lnTo>
                  <a:pt x="616102" y="775157"/>
                </a:lnTo>
                <a:lnTo>
                  <a:pt x="621538" y="769734"/>
                </a:lnTo>
                <a:lnTo>
                  <a:pt x="621538" y="658660"/>
                </a:lnTo>
                <a:lnTo>
                  <a:pt x="725919" y="658660"/>
                </a:lnTo>
                <a:lnTo>
                  <a:pt x="732612" y="658660"/>
                </a:lnTo>
                <a:lnTo>
                  <a:pt x="738035" y="653224"/>
                </a:lnTo>
                <a:lnTo>
                  <a:pt x="738035" y="639864"/>
                </a:lnTo>
                <a:lnTo>
                  <a:pt x="732612" y="634441"/>
                </a:lnTo>
                <a:lnTo>
                  <a:pt x="621538" y="634441"/>
                </a:lnTo>
                <a:lnTo>
                  <a:pt x="621538" y="322922"/>
                </a:lnTo>
                <a:lnTo>
                  <a:pt x="725919" y="322922"/>
                </a:lnTo>
                <a:lnTo>
                  <a:pt x="732612" y="322922"/>
                </a:lnTo>
                <a:lnTo>
                  <a:pt x="738035" y="317487"/>
                </a:lnTo>
                <a:lnTo>
                  <a:pt x="738035" y="304126"/>
                </a:lnTo>
                <a:close/>
              </a:path>
              <a:path w="882015" h="955675">
                <a:moveTo>
                  <a:pt x="881913" y="6375"/>
                </a:moveTo>
                <a:lnTo>
                  <a:pt x="876477" y="952"/>
                </a:lnTo>
                <a:lnTo>
                  <a:pt x="857694" y="952"/>
                </a:lnTo>
                <a:lnTo>
                  <a:pt x="857694" y="25184"/>
                </a:lnTo>
                <a:lnTo>
                  <a:pt x="857694" y="931164"/>
                </a:lnTo>
                <a:lnTo>
                  <a:pt x="25184" y="931164"/>
                </a:lnTo>
                <a:lnTo>
                  <a:pt x="25184" y="256806"/>
                </a:lnTo>
                <a:lnTo>
                  <a:pt x="251396" y="256806"/>
                </a:lnTo>
                <a:lnTo>
                  <a:pt x="256819" y="251383"/>
                </a:lnTo>
                <a:lnTo>
                  <a:pt x="256819" y="232587"/>
                </a:lnTo>
                <a:lnTo>
                  <a:pt x="256819" y="42316"/>
                </a:lnTo>
                <a:lnTo>
                  <a:pt x="256819" y="25184"/>
                </a:lnTo>
                <a:lnTo>
                  <a:pt x="857694" y="25184"/>
                </a:lnTo>
                <a:lnTo>
                  <a:pt x="857694" y="952"/>
                </a:lnTo>
                <a:lnTo>
                  <a:pt x="247116" y="952"/>
                </a:lnTo>
                <a:lnTo>
                  <a:pt x="244830" y="0"/>
                </a:lnTo>
                <a:lnTo>
                  <a:pt x="239623" y="1041"/>
                </a:lnTo>
                <a:lnTo>
                  <a:pt x="238429" y="2235"/>
                </a:lnTo>
                <a:lnTo>
                  <a:pt x="232600" y="8051"/>
                </a:lnTo>
                <a:lnTo>
                  <a:pt x="232600" y="42316"/>
                </a:lnTo>
                <a:lnTo>
                  <a:pt x="232600" y="232587"/>
                </a:lnTo>
                <a:lnTo>
                  <a:pt x="42316" y="232587"/>
                </a:lnTo>
                <a:lnTo>
                  <a:pt x="232600" y="42316"/>
                </a:lnTo>
                <a:lnTo>
                  <a:pt x="232600" y="8051"/>
                </a:lnTo>
                <a:lnTo>
                  <a:pt x="2247" y="238404"/>
                </a:lnTo>
                <a:lnTo>
                  <a:pt x="1054" y="239598"/>
                </a:lnTo>
                <a:lnTo>
                  <a:pt x="0" y="244805"/>
                </a:lnTo>
                <a:lnTo>
                  <a:pt x="965" y="247142"/>
                </a:lnTo>
                <a:lnTo>
                  <a:pt x="965" y="949947"/>
                </a:lnTo>
                <a:lnTo>
                  <a:pt x="6400" y="955382"/>
                </a:lnTo>
                <a:lnTo>
                  <a:pt x="876477" y="955382"/>
                </a:lnTo>
                <a:lnTo>
                  <a:pt x="881913" y="949947"/>
                </a:lnTo>
                <a:lnTo>
                  <a:pt x="881913" y="931164"/>
                </a:lnTo>
                <a:lnTo>
                  <a:pt x="881913" y="25184"/>
                </a:lnTo>
                <a:lnTo>
                  <a:pt x="881913" y="637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1" name="Grupo 280">
            <a:extLst>
              <a:ext uri="{FF2B5EF4-FFF2-40B4-BE49-F238E27FC236}">
                <a16:creationId xmlns:a16="http://schemas.microsoft.com/office/drawing/2014/main" id="{E0155C97-1757-45A5-2732-A06CB52D0E9F}"/>
              </a:ext>
            </a:extLst>
          </p:cNvPr>
          <p:cNvGrpSpPr/>
          <p:nvPr/>
        </p:nvGrpSpPr>
        <p:grpSpPr>
          <a:xfrm>
            <a:off x="8705264" y="7380085"/>
            <a:ext cx="1063080" cy="1116629"/>
            <a:chOff x="8705264" y="7380085"/>
            <a:chExt cx="1063080" cy="1116629"/>
          </a:xfrm>
        </p:grpSpPr>
        <p:sp>
          <p:nvSpPr>
            <p:cNvPr id="137" name="object 137"/>
            <p:cNvSpPr/>
            <p:nvPr/>
          </p:nvSpPr>
          <p:spPr>
            <a:xfrm>
              <a:off x="8910654" y="7380085"/>
              <a:ext cx="543560" cy="514984"/>
            </a:xfrm>
            <a:custGeom>
              <a:avLst/>
              <a:gdLst/>
              <a:ahLst/>
              <a:cxnLst/>
              <a:rect l="l" t="t" r="r" b="b"/>
              <a:pathLst>
                <a:path w="543559" h="514984">
                  <a:moveTo>
                    <a:pt x="537533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227364"/>
                  </a:lnTo>
                  <a:lnTo>
                    <a:pt x="5423" y="232788"/>
                  </a:lnTo>
                  <a:lnTo>
                    <a:pt x="18805" y="232788"/>
                  </a:lnTo>
                  <a:lnTo>
                    <a:pt x="24229" y="227364"/>
                  </a:lnTo>
                  <a:lnTo>
                    <a:pt x="24229" y="24219"/>
                  </a:lnTo>
                  <a:lnTo>
                    <a:pt x="518727" y="24219"/>
                  </a:lnTo>
                  <a:lnTo>
                    <a:pt x="518727" y="509460"/>
                  </a:lnTo>
                  <a:lnTo>
                    <a:pt x="524151" y="514884"/>
                  </a:lnTo>
                  <a:lnTo>
                    <a:pt x="530842" y="514884"/>
                  </a:lnTo>
                  <a:lnTo>
                    <a:pt x="537533" y="514884"/>
                  </a:lnTo>
                  <a:lnTo>
                    <a:pt x="542957" y="509460"/>
                  </a:lnTo>
                  <a:lnTo>
                    <a:pt x="542957" y="5413"/>
                  </a:lnTo>
                  <a:lnTo>
                    <a:pt x="53753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508629" y="7743128"/>
              <a:ext cx="259715" cy="495934"/>
            </a:xfrm>
            <a:custGeom>
              <a:avLst/>
              <a:gdLst/>
              <a:ahLst/>
              <a:cxnLst/>
              <a:rect l="l" t="t" r="r" b="b"/>
              <a:pathLst>
                <a:path w="259715" h="495934">
                  <a:moveTo>
                    <a:pt x="116656" y="0"/>
                  </a:moveTo>
                  <a:lnTo>
                    <a:pt x="5413" y="0"/>
                  </a:lnTo>
                  <a:lnTo>
                    <a:pt x="0" y="5423"/>
                  </a:lnTo>
                  <a:lnTo>
                    <a:pt x="0" y="18805"/>
                  </a:lnTo>
                  <a:lnTo>
                    <a:pt x="5413" y="24229"/>
                  </a:lnTo>
                  <a:lnTo>
                    <a:pt x="97860" y="24229"/>
                  </a:lnTo>
                  <a:lnTo>
                    <a:pt x="97860" y="187428"/>
                  </a:lnTo>
                  <a:lnTo>
                    <a:pt x="103284" y="192852"/>
                  </a:lnTo>
                  <a:lnTo>
                    <a:pt x="234945" y="192852"/>
                  </a:lnTo>
                  <a:lnTo>
                    <a:pt x="234945" y="471346"/>
                  </a:lnTo>
                  <a:lnTo>
                    <a:pt x="130383" y="471346"/>
                  </a:lnTo>
                  <a:lnTo>
                    <a:pt x="124959" y="476770"/>
                  </a:lnTo>
                  <a:lnTo>
                    <a:pt x="124959" y="490142"/>
                  </a:lnTo>
                  <a:lnTo>
                    <a:pt x="130383" y="495566"/>
                  </a:lnTo>
                  <a:lnTo>
                    <a:pt x="247060" y="495566"/>
                  </a:lnTo>
                  <a:lnTo>
                    <a:pt x="253751" y="495566"/>
                  </a:lnTo>
                  <a:lnTo>
                    <a:pt x="259175" y="490142"/>
                  </a:lnTo>
                  <a:lnTo>
                    <a:pt x="259175" y="174047"/>
                  </a:lnTo>
                  <a:lnTo>
                    <a:pt x="253751" y="168623"/>
                  </a:lnTo>
                  <a:lnTo>
                    <a:pt x="122080" y="168623"/>
                  </a:lnTo>
                  <a:lnTo>
                    <a:pt x="122080" y="5423"/>
                  </a:lnTo>
                  <a:lnTo>
                    <a:pt x="11665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39" name="object 139"/>
            <p:cNvGrpSpPr/>
            <p:nvPr/>
          </p:nvGrpSpPr>
          <p:grpSpPr>
            <a:xfrm>
              <a:off x="8705264" y="7585489"/>
              <a:ext cx="877569" cy="911225"/>
              <a:chOff x="8705264" y="7585489"/>
              <a:chExt cx="877569" cy="911225"/>
            </a:xfrm>
          </p:grpSpPr>
          <p:sp>
            <p:nvSpPr>
              <p:cNvPr id="140" name="object 140"/>
              <p:cNvSpPr/>
              <p:nvPr/>
            </p:nvSpPr>
            <p:spPr>
              <a:xfrm>
                <a:off x="8705253" y="7585500"/>
                <a:ext cx="841375" cy="653415"/>
              </a:xfrm>
              <a:custGeom>
                <a:avLst/>
                <a:gdLst/>
                <a:ahLst/>
                <a:cxnLst/>
                <a:rect l="l" t="t" r="r" b="b"/>
                <a:pathLst>
                  <a:path w="841375" h="653415">
                    <a:moveTo>
                      <a:pt x="403402" y="8432"/>
                    </a:moveTo>
                    <a:lnTo>
                      <a:pt x="401180" y="4495"/>
                    </a:lnTo>
                    <a:lnTo>
                      <a:pt x="393903" y="127"/>
                    </a:lnTo>
                    <a:lnTo>
                      <a:pt x="389369" y="0"/>
                    </a:lnTo>
                    <a:lnTo>
                      <a:pt x="2476" y="205536"/>
                    </a:lnTo>
                    <a:lnTo>
                      <a:pt x="0" y="209638"/>
                    </a:lnTo>
                    <a:lnTo>
                      <a:pt x="0" y="647776"/>
                    </a:lnTo>
                    <a:lnTo>
                      <a:pt x="5422" y="653199"/>
                    </a:lnTo>
                    <a:lnTo>
                      <a:pt x="130822" y="653199"/>
                    </a:lnTo>
                    <a:lnTo>
                      <a:pt x="137502" y="653199"/>
                    </a:lnTo>
                    <a:lnTo>
                      <a:pt x="142938" y="647776"/>
                    </a:lnTo>
                    <a:lnTo>
                      <a:pt x="142938" y="634403"/>
                    </a:lnTo>
                    <a:lnTo>
                      <a:pt x="137502" y="628980"/>
                    </a:lnTo>
                    <a:lnTo>
                      <a:pt x="24218" y="628980"/>
                    </a:lnTo>
                    <a:lnTo>
                      <a:pt x="24218" y="221399"/>
                    </a:lnTo>
                    <a:lnTo>
                      <a:pt x="379171" y="32829"/>
                    </a:lnTo>
                    <a:lnTo>
                      <a:pt x="379171" y="304012"/>
                    </a:lnTo>
                    <a:lnTo>
                      <a:pt x="384606" y="309435"/>
                    </a:lnTo>
                    <a:lnTo>
                      <a:pt x="397979" y="309435"/>
                    </a:lnTo>
                    <a:lnTo>
                      <a:pt x="403402" y="304012"/>
                    </a:lnTo>
                    <a:lnTo>
                      <a:pt x="403402" y="8432"/>
                    </a:lnTo>
                    <a:close/>
                  </a:path>
                  <a:path w="841375" h="653415">
                    <a:moveTo>
                      <a:pt x="841298" y="369874"/>
                    </a:moveTo>
                    <a:lnTo>
                      <a:pt x="835875" y="364451"/>
                    </a:lnTo>
                    <a:lnTo>
                      <a:pt x="236093" y="364451"/>
                    </a:lnTo>
                    <a:lnTo>
                      <a:pt x="230682" y="369874"/>
                    </a:lnTo>
                    <a:lnTo>
                      <a:pt x="230682" y="455447"/>
                    </a:lnTo>
                    <a:lnTo>
                      <a:pt x="236093" y="460870"/>
                    </a:lnTo>
                    <a:lnTo>
                      <a:pt x="249491" y="460870"/>
                    </a:lnTo>
                    <a:lnTo>
                      <a:pt x="254901" y="455447"/>
                    </a:lnTo>
                    <a:lnTo>
                      <a:pt x="254901" y="388683"/>
                    </a:lnTo>
                    <a:lnTo>
                      <a:pt x="817067" y="388683"/>
                    </a:lnTo>
                    <a:lnTo>
                      <a:pt x="817067" y="464083"/>
                    </a:lnTo>
                    <a:lnTo>
                      <a:pt x="822502" y="469506"/>
                    </a:lnTo>
                    <a:lnTo>
                      <a:pt x="829183" y="469506"/>
                    </a:lnTo>
                    <a:lnTo>
                      <a:pt x="835875" y="469506"/>
                    </a:lnTo>
                    <a:lnTo>
                      <a:pt x="841298" y="464083"/>
                    </a:lnTo>
                    <a:lnTo>
                      <a:pt x="841298" y="369874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41" name="object 141"/>
              <p:cNvPicPr/>
              <p:nvPr/>
            </p:nvPicPr>
            <p:blipFill>
              <a:blip r:embed="rId38" cstate="print"/>
              <a:stretch>
                <a:fillRect/>
              </a:stretch>
            </p:blipFill>
            <p:spPr>
              <a:xfrm>
                <a:off x="8897698" y="8096589"/>
                <a:ext cx="142288" cy="342868"/>
              </a:xfrm>
              <a:prstGeom prst="rect">
                <a:avLst/>
              </a:prstGeom>
            </p:spPr>
          </p:pic>
          <p:pic>
            <p:nvPicPr>
              <p:cNvPr id="142" name="object 142"/>
              <p:cNvPicPr/>
              <p:nvPr/>
            </p:nvPicPr>
            <p:blipFill>
              <a:blip r:embed="rId39" cstate="print"/>
              <a:stretch>
                <a:fillRect/>
              </a:stretch>
            </p:blipFill>
            <p:spPr>
              <a:xfrm>
                <a:off x="9404820" y="8104536"/>
                <a:ext cx="177429" cy="311146"/>
              </a:xfrm>
              <a:prstGeom prst="rect">
                <a:avLst/>
              </a:prstGeom>
            </p:spPr>
          </p:pic>
          <p:sp>
            <p:nvSpPr>
              <p:cNvPr id="143" name="object 143"/>
              <p:cNvSpPr/>
              <p:nvPr/>
            </p:nvSpPr>
            <p:spPr>
              <a:xfrm>
                <a:off x="9067393" y="8039830"/>
                <a:ext cx="229870" cy="456565"/>
              </a:xfrm>
              <a:custGeom>
                <a:avLst/>
                <a:gdLst/>
                <a:ahLst/>
                <a:cxnLst/>
                <a:rect l="l" t="t" r="r" b="b"/>
                <a:pathLst>
                  <a:path w="229870" h="456565">
                    <a:moveTo>
                      <a:pt x="229463" y="114719"/>
                    </a:moveTo>
                    <a:lnTo>
                      <a:pt x="220433" y="70104"/>
                    </a:lnTo>
                    <a:lnTo>
                      <a:pt x="205232" y="47586"/>
                    </a:lnTo>
                    <a:lnTo>
                      <a:pt x="205232" y="114719"/>
                    </a:lnTo>
                    <a:lnTo>
                      <a:pt x="198107" y="149910"/>
                    </a:lnTo>
                    <a:lnTo>
                      <a:pt x="178701" y="178676"/>
                    </a:lnTo>
                    <a:lnTo>
                      <a:pt x="149923" y="198094"/>
                    </a:lnTo>
                    <a:lnTo>
                      <a:pt x="114731" y="205219"/>
                    </a:lnTo>
                    <a:lnTo>
                      <a:pt x="79540" y="198094"/>
                    </a:lnTo>
                    <a:lnTo>
                      <a:pt x="50774" y="178676"/>
                    </a:lnTo>
                    <a:lnTo>
                      <a:pt x="31356" y="149910"/>
                    </a:lnTo>
                    <a:lnTo>
                      <a:pt x="24231" y="114719"/>
                    </a:lnTo>
                    <a:lnTo>
                      <a:pt x="31356" y="79527"/>
                    </a:lnTo>
                    <a:lnTo>
                      <a:pt x="50774" y="50749"/>
                    </a:lnTo>
                    <a:lnTo>
                      <a:pt x="79540" y="31343"/>
                    </a:lnTo>
                    <a:lnTo>
                      <a:pt x="114731" y="24218"/>
                    </a:lnTo>
                    <a:lnTo>
                      <a:pt x="149923" y="31343"/>
                    </a:lnTo>
                    <a:lnTo>
                      <a:pt x="178701" y="50749"/>
                    </a:lnTo>
                    <a:lnTo>
                      <a:pt x="198107" y="79527"/>
                    </a:lnTo>
                    <a:lnTo>
                      <a:pt x="205232" y="114719"/>
                    </a:lnTo>
                    <a:lnTo>
                      <a:pt x="205232" y="47586"/>
                    </a:lnTo>
                    <a:lnTo>
                      <a:pt x="195821" y="33629"/>
                    </a:lnTo>
                    <a:lnTo>
                      <a:pt x="181864" y="24218"/>
                    </a:lnTo>
                    <a:lnTo>
                      <a:pt x="159346" y="9029"/>
                    </a:lnTo>
                    <a:lnTo>
                      <a:pt x="114731" y="0"/>
                    </a:lnTo>
                    <a:lnTo>
                      <a:pt x="70116" y="9029"/>
                    </a:lnTo>
                    <a:lnTo>
                      <a:pt x="33642" y="33629"/>
                    </a:lnTo>
                    <a:lnTo>
                      <a:pt x="9029" y="70104"/>
                    </a:lnTo>
                    <a:lnTo>
                      <a:pt x="0" y="114719"/>
                    </a:lnTo>
                    <a:lnTo>
                      <a:pt x="9029" y="159334"/>
                    </a:lnTo>
                    <a:lnTo>
                      <a:pt x="33642" y="195808"/>
                    </a:lnTo>
                    <a:lnTo>
                      <a:pt x="70116" y="220421"/>
                    </a:lnTo>
                    <a:lnTo>
                      <a:pt x="102616" y="226999"/>
                    </a:lnTo>
                    <a:lnTo>
                      <a:pt x="102616" y="451002"/>
                    </a:lnTo>
                    <a:lnTo>
                      <a:pt x="108038" y="456425"/>
                    </a:lnTo>
                    <a:lnTo>
                      <a:pt x="114731" y="456425"/>
                    </a:lnTo>
                    <a:lnTo>
                      <a:pt x="121424" y="456425"/>
                    </a:lnTo>
                    <a:lnTo>
                      <a:pt x="126847" y="451002"/>
                    </a:lnTo>
                    <a:lnTo>
                      <a:pt x="126847" y="226999"/>
                    </a:lnTo>
                    <a:lnTo>
                      <a:pt x="159346" y="220421"/>
                    </a:lnTo>
                    <a:lnTo>
                      <a:pt x="181876" y="205219"/>
                    </a:lnTo>
                    <a:lnTo>
                      <a:pt x="195821" y="195808"/>
                    </a:lnTo>
                    <a:lnTo>
                      <a:pt x="220433" y="159334"/>
                    </a:lnTo>
                    <a:lnTo>
                      <a:pt x="229463" y="1147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sp>
        <p:nvSpPr>
          <p:cNvPr id="144" name="object 144"/>
          <p:cNvSpPr/>
          <p:nvPr/>
        </p:nvSpPr>
        <p:spPr>
          <a:xfrm>
            <a:off x="8729650" y="8914796"/>
            <a:ext cx="1115695" cy="1115060"/>
          </a:xfrm>
          <a:custGeom>
            <a:avLst/>
            <a:gdLst/>
            <a:ahLst/>
            <a:cxnLst/>
            <a:rect l="l" t="t" r="r" b="b"/>
            <a:pathLst>
              <a:path w="1115695" h="1115059">
                <a:moveTo>
                  <a:pt x="484835" y="94615"/>
                </a:moveTo>
                <a:lnTo>
                  <a:pt x="479412" y="89192"/>
                </a:lnTo>
                <a:lnTo>
                  <a:pt x="472719" y="89192"/>
                </a:lnTo>
                <a:lnTo>
                  <a:pt x="422122" y="92481"/>
                </a:lnTo>
                <a:lnTo>
                  <a:pt x="373037" y="102209"/>
                </a:lnTo>
                <a:lnTo>
                  <a:pt x="325958" y="118173"/>
                </a:lnTo>
                <a:lnTo>
                  <a:pt x="281368" y="140182"/>
                </a:lnTo>
                <a:lnTo>
                  <a:pt x="239788" y="168008"/>
                </a:lnTo>
                <a:lnTo>
                  <a:pt x="201676" y="201460"/>
                </a:lnTo>
                <a:lnTo>
                  <a:pt x="196951" y="206197"/>
                </a:lnTo>
                <a:lnTo>
                  <a:pt x="196951" y="213855"/>
                </a:lnTo>
                <a:lnTo>
                  <a:pt x="204050" y="220954"/>
                </a:lnTo>
                <a:lnTo>
                  <a:pt x="207149" y="222135"/>
                </a:lnTo>
                <a:lnTo>
                  <a:pt x="210248" y="222135"/>
                </a:lnTo>
                <a:lnTo>
                  <a:pt x="213347" y="222135"/>
                </a:lnTo>
                <a:lnTo>
                  <a:pt x="216446" y="220954"/>
                </a:lnTo>
                <a:lnTo>
                  <a:pt x="218808" y="218592"/>
                </a:lnTo>
                <a:lnTo>
                  <a:pt x="254508" y="187248"/>
                </a:lnTo>
                <a:lnTo>
                  <a:pt x="293471" y="161175"/>
                </a:lnTo>
                <a:lnTo>
                  <a:pt x="335229" y="140563"/>
                </a:lnTo>
                <a:lnTo>
                  <a:pt x="379336" y="125603"/>
                </a:lnTo>
                <a:lnTo>
                  <a:pt x="425323" y="116497"/>
                </a:lnTo>
                <a:lnTo>
                  <a:pt x="472719" y="113411"/>
                </a:lnTo>
                <a:lnTo>
                  <a:pt x="479412" y="113411"/>
                </a:lnTo>
                <a:lnTo>
                  <a:pt x="484835" y="108000"/>
                </a:lnTo>
                <a:lnTo>
                  <a:pt x="484835" y="94615"/>
                </a:lnTo>
                <a:close/>
              </a:path>
              <a:path w="1115695" h="1115059">
                <a:moveTo>
                  <a:pt x="728078" y="437045"/>
                </a:moveTo>
                <a:lnTo>
                  <a:pt x="726897" y="429475"/>
                </a:lnTo>
                <a:lnTo>
                  <a:pt x="641832" y="367499"/>
                </a:lnTo>
                <a:lnTo>
                  <a:pt x="641832" y="397484"/>
                </a:lnTo>
                <a:lnTo>
                  <a:pt x="641832" y="673620"/>
                </a:lnTo>
                <a:lnTo>
                  <a:pt x="303606" y="673620"/>
                </a:lnTo>
                <a:lnTo>
                  <a:pt x="303606" y="397484"/>
                </a:lnTo>
                <a:lnTo>
                  <a:pt x="472719" y="274256"/>
                </a:lnTo>
                <a:lnTo>
                  <a:pt x="641832" y="397484"/>
                </a:lnTo>
                <a:lnTo>
                  <a:pt x="641832" y="367499"/>
                </a:lnTo>
                <a:lnTo>
                  <a:pt x="475602" y="246380"/>
                </a:lnTo>
                <a:lnTo>
                  <a:pt x="469836" y="246380"/>
                </a:lnTo>
                <a:lnTo>
                  <a:pt x="218541" y="429475"/>
                </a:lnTo>
                <a:lnTo>
                  <a:pt x="217347" y="437045"/>
                </a:lnTo>
                <a:lnTo>
                  <a:pt x="223659" y="445706"/>
                </a:lnTo>
                <a:lnTo>
                  <a:pt x="227355" y="447433"/>
                </a:lnTo>
                <a:lnTo>
                  <a:pt x="231089" y="447433"/>
                </a:lnTo>
                <a:lnTo>
                  <a:pt x="233565" y="447433"/>
                </a:lnTo>
                <a:lnTo>
                  <a:pt x="236067" y="446684"/>
                </a:lnTo>
                <a:lnTo>
                  <a:pt x="279374" y="415137"/>
                </a:lnTo>
                <a:lnTo>
                  <a:pt x="279374" y="692416"/>
                </a:lnTo>
                <a:lnTo>
                  <a:pt x="284797" y="697839"/>
                </a:lnTo>
                <a:lnTo>
                  <a:pt x="653948" y="697839"/>
                </a:lnTo>
                <a:lnTo>
                  <a:pt x="660628" y="697839"/>
                </a:lnTo>
                <a:lnTo>
                  <a:pt x="666064" y="692416"/>
                </a:lnTo>
                <a:lnTo>
                  <a:pt x="666064" y="415137"/>
                </a:lnTo>
                <a:lnTo>
                  <a:pt x="712635" y="449059"/>
                </a:lnTo>
                <a:lnTo>
                  <a:pt x="720217" y="447852"/>
                </a:lnTo>
                <a:lnTo>
                  <a:pt x="728078" y="437045"/>
                </a:lnTo>
                <a:close/>
              </a:path>
              <a:path w="1115695" h="1115059">
                <a:moveTo>
                  <a:pt x="945210" y="472503"/>
                </a:moveTo>
                <a:lnTo>
                  <a:pt x="943051" y="427151"/>
                </a:lnTo>
                <a:lnTo>
                  <a:pt x="936574" y="382155"/>
                </a:lnTo>
                <a:lnTo>
                  <a:pt x="925766" y="337832"/>
                </a:lnTo>
                <a:lnTo>
                  <a:pt x="920419" y="322516"/>
                </a:lnTo>
                <a:lnTo>
                  <a:pt x="920419" y="449529"/>
                </a:lnTo>
                <a:lnTo>
                  <a:pt x="920419" y="495452"/>
                </a:lnTo>
                <a:lnTo>
                  <a:pt x="915758" y="541185"/>
                </a:lnTo>
                <a:lnTo>
                  <a:pt x="906437" y="586333"/>
                </a:lnTo>
                <a:lnTo>
                  <a:pt x="892441" y="630504"/>
                </a:lnTo>
                <a:lnTo>
                  <a:pt x="873798" y="673303"/>
                </a:lnTo>
                <a:lnTo>
                  <a:pt x="850480" y="714349"/>
                </a:lnTo>
                <a:lnTo>
                  <a:pt x="822502" y="753262"/>
                </a:lnTo>
                <a:lnTo>
                  <a:pt x="789863" y="789635"/>
                </a:lnTo>
                <a:lnTo>
                  <a:pt x="751903" y="823582"/>
                </a:lnTo>
                <a:lnTo>
                  <a:pt x="710895" y="852716"/>
                </a:lnTo>
                <a:lnTo>
                  <a:pt x="667194" y="876896"/>
                </a:lnTo>
                <a:lnTo>
                  <a:pt x="621157" y="895959"/>
                </a:lnTo>
                <a:lnTo>
                  <a:pt x="573163" y="909764"/>
                </a:lnTo>
                <a:lnTo>
                  <a:pt x="523557" y="918159"/>
                </a:lnTo>
                <a:lnTo>
                  <a:pt x="472719" y="920991"/>
                </a:lnTo>
                <a:lnTo>
                  <a:pt x="421881" y="918159"/>
                </a:lnTo>
                <a:lnTo>
                  <a:pt x="372275" y="909764"/>
                </a:lnTo>
                <a:lnTo>
                  <a:pt x="324281" y="895959"/>
                </a:lnTo>
                <a:lnTo>
                  <a:pt x="278244" y="876896"/>
                </a:lnTo>
                <a:lnTo>
                  <a:pt x="234543" y="852716"/>
                </a:lnTo>
                <a:lnTo>
                  <a:pt x="193535" y="823582"/>
                </a:lnTo>
                <a:lnTo>
                  <a:pt x="155587" y="789635"/>
                </a:lnTo>
                <a:lnTo>
                  <a:pt x="121640" y="751674"/>
                </a:lnTo>
                <a:lnTo>
                  <a:pt x="92494" y="710666"/>
                </a:lnTo>
                <a:lnTo>
                  <a:pt x="68313" y="666965"/>
                </a:lnTo>
                <a:lnTo>
                  <a:pt x="49250" y="620941"/>
                </a:lnTo>
                <a:lnTo>
                  <a:pt x="35445" y="572935"/>
                </a:lnTo>
                <a:lnTo>
                  <a:pt x="27051" y="523341"/>
                </a:lnTo>
                <a:lnTo>
                  <a:pt x="24218" y="472503"/>
                </a:lnTo>
                <a:lnTo>
                  <a:pt x="27051" y="421665"/>
                </a:lnTo>
                <a:lnTo>
                  <a:pt x="35445" y="372059"/>
                </a:lnTo>
                <a:lnTo>
                  <a:pt x="49250" y="324053"/>
                </a:lnTo>
                <a:lnTo>
                  <a:pt x="68313" y="278028"/>
                </a:lnTo>
                <a:lnTo>
                  <a:pt x="92494" y="234327"/>
                </a:lnTo>
                <a:lnTo>
                  <a:pt x="121640" y="193306"/>
                </a:lnTo>
                <a:lnTo>
                  <a:pt x="155587" y="155359"/>
                </a:lnTo>
                <a:lnTo>
                  <a:pt x="194652" y="120561"/>
                </a:lnTo>
                <a:lnTo>
                  <a:pt x="236601" y="91122"/>
                </a:lnTo>
                <a:lnTo>
                  <a:pt x="280949" y="67030"/>
                </a:lnTo>
                <a:lnTo>
                  <a:pt x="327215" y="48298"/>
                </a:lnTo>
                <a:lnTo>
                  <a:pt x="374916" y="34912"/>
                </a:lnTo>
                <a:lnTo>
                  <a:pt x="423583" y="26885"/>
                </a:lnTo>
                <a:lnTo>
                  <a:pt x="472719" y="24206"/>
                </a:lnTo>
                <a:lnTo>
                  <a:pt x="521855" y="26885"/>
                </a:lnTo>
                <a:lnTo>
                  <a:pt x="570522" y="34912"/>
                </a:lnTo>
                <a:lnTo>
                  <a:pt x="618223" y="48298"/>
                </a:lnTo>
                <a:lnTo>
                  <a:pt x="664489" y="67030"/>
                </a:lnTo>
                <a:lnTo>
                  <a:pt x="708837" y="91122"/>
                </a:lnTo>
                <a:lnTo>
                  <a:pt x="750785" y="120561"/>
                </a:lnTo>
                <a:lnTo>
                  <a:pt x="789863" y="155359"/>
                </a:lnTo>
                <a:lnTo>
                  <a:pt x="822502" y="191731"/>
                </a:lnTo>
                <a:lnTo>
                  <a:pt x="850480" y="230632"/>
                </a:lnTo>
                <a:lnTo>
                  <a:pt x="873798" y="271691"/>
                </a:lnTo>
                <a:lnTo>
                  <a:pt x="892441" y="314490"/>
                </a:lnTo>
                <a:lnTo>
                  <a:pt x="906437" y="358660"/>
                </a:lnTo>
                <a:lnTo>
                  <a:pt x="915758" y="403809"/>
                </a:lnTo>
                <a:lnTo>
                  <a:pt x="920419" y="449529"/>
                </a:lnTo>
                <a:lnTo>
                  <a:pt x="920419" y="322516"/>
                </a:lnTo>
                <a:lnTo>
                  <a:pt x="891209" y="252577"/>
                </a:lnTo>
                <a:lnTo>
                  <a:pt x="867460" y="212318"/>
                </a:lnTo>
                <a:lnTo>
                  <a:pt x="839381" y="174091"/>
                </a:lnTo>
                <a:lnTo>
                  <a:pt x="806983" y="138226"/>
                </a:lnTo>
                <a:lnTo>
                  <a:pt x="771118" y="105829"/>
                </a:lnTo>
                <a:lnTo>
                  <a:pt x="732891" y="77749"/>
                </a:lnTo>
                <a:lnTo>
                  <a:pt x="692645" y="54000"/>
                </a:lnTo>
                <a:lnTo>
                  <a:pt x="650684" y="34556"/>
                </a:lnTo>
                <a:lnTo>
                  <a:pt x="607377" y="19431"/>
                </a:lnTo>
                <a:lnTo>
                  <a:pt x="563054" y="8636"/>
                </a:lnTo>
                <a:lnTo>
                  <a:pt x="518058" y="2159"/>
                </a:lnTo>
                <a:lnTo>
                  <a:pt x="472719" y="0"/>
                </a:lnTo>
                <a:lnTo>
                  <a:pt x="427380" y="2159"/>
                </a:lnTo>
                <a:lnTo>
                  <a:pt x="382384" y="8636"/>
                </a:lnTo>
                <a:lnTo>
                  <a:pt x="338061" y="19431"/>
                </a:lnTo>
                <a:lnTo>
                  <a:pt x="294754" y="34556"/>
                </a:lnTo>
                <a:lnTo>
                  <a:pt x="252806" y="54000"/>
                </a:lnTo>
                <a:lnTo>
                  <a:pt x="212547" y="77749"/>
                </a:lnTo>
                <a:lnTo>
                  <a:pt x="174320" y="105829"/>
                </a:lnTo>
                <a:lnTo>
                  <a:pt x="138455" y="138226"/>
                </a:lnTo>
                <a:lnTo>
                  <a:pt x="106870" y="173050"/>
                </a:lnTo>
                <a:lnTo>
                  <a:pt x="79159" y="210375"/>
                </a:lnTo>
                <a:lnTo>
                  <a:pt x="55410" y="249948"/>
                </a:lnTo>
                <a:lnTo>
                  <a:pt x="35750" y="291503"/>
                </a:lnTo>
                <a:lnTo>
                  <a:pt x="20269" y="334797"/>
                </a:lnTo>
                <a:lnTo>
                  <a:pt x="9080" y="379564"/>
                </a:lnTo>
                <a:lnTo>
                  <a:pt x="2286" y="425551"/>
                </a:lnTo>
                <a:lnTo>
                  <a:pt x="0" y="472503"/>
                </a:lnTo>
                <a:lnTo>
                  <a:pt x="2209" y="517829"/>
                </a:lnTo>
                <a:lnTo>
                  <a:pt x="2286" y="519455"/>
                </a:lnTo>
                <a:lnTo>
                  <a:pt x="9080" y="565442"/>
                </a:lnTo>
                <a:lnTo>
                  <a:pt x="20269" y="610209"/>
                </a:lnTo>
                <a:lnTo>
                  <a:pt x="35750" y="653491"/>
                </a:lnTo>
                <a:lnTo>
                  <a:pt x="55410" y="695045"/>
                </a:lnTo>
                <a:lnTo>
                  <a:pt x="79159" y="734618"/>
                </a:lnTo>
                <a:lnTo>
                  <a:pt x="106870" y="771931"/>
                </a:lnTo>
                <a:lnTo>
                  <a:pt x="138455" y="806754"/>
                </a:lnTo>
                <a:lnTo>
                  <a:pt x="173278" y="838339"/>
                </a:lnTo>
                <a:lnTo>
                  <a:pt x="210591" y="866063"/>
                </a:lnTo>
                <a:lnTo>
                  <a:pt x="250164" y="889800"/>
                </a:lnTo>
                <a:lnTo>
                  <a:pt x="291719" y="909472"/>
                </a:lnTo>
                <a:lnTo>
                  <a:pt x="335013" y="924941"/>
                </a:lnTo>
                <a:lnTo>
                  <a:pt x="379780" y="936129"/>
                </a:lnTo>
                <a:lnTo>
                  <a:pt x="425767" y="942924"/>
                </a:lnTo>
                <a:lnTo>
                  <a:pt x="472719" y="945210"/>
                </a:lnTo>
                <a:lnTo>
                  <a:pt x="519671" y="942924"/>
                </a:lnTo>
                <a:lnTo>
                  <a:pt x="565658" y="936129"/>
                </a:lnTo>
                <a:lnTo>
                  <a:pt x="610425" y="924941"/>
                </a:lnTo>
                <a:lnTo>
                  <a:pt x="653719" y="909472"/>
                </a:lnTo>
                <a:lnTo>
                  <a:pt x="695274" y="889800"/>
                </a:lnTo>
                <a:lnTo>
                  <a:pt x="734847" y="866063"/>
                </a:lnTo>
                <a:lnTo>
                  <a:pt x="772160" y="838339"/>
                </a:lnTo>
                <a:lnTo>
                  <a:pt x="806983" y="806754"/>
                </a:lnTo>
                <a:lnTo>
                  <a:pt x="839381" y="770902"/>
                </a:lnTo>
                <a:lnTo>
                  <a:pt x="867460" y="732675"/>
                </a:lnTo>
                <a:lnTo>
                  <a:pt x="891209" y="692416"/>
                </a:lnTo>
                <a:lnTo>
                  <a:pt x="910653" y="650455"/>
                </a:lnTo>
                <a:lnTo>
                  <a:pt x="925766" y="607148"/>
                </a:lnTo>
                <a:lnTo>
                  <a:pt x="936574" y="562838"/>
                </a:lnTo>
                <a:lnTo>
                  <a:pt x="943051" y="517829"/>
                </a:lnTo>
                <a:lnTo>
                  <a:pt x="945210" y="472503"/>
                </a:lnTo>
                <a:close/>
              </a:path>
              <a:path w="1115695" h="1115059">
                <a:moveTo>
                  <a:pt x="1115110" y="1022286"/>
                </a:moveTo>
                <a:lnTo>
                  <a:pt x="1098003" y="980884"/>
                </a:lnTo>
                <a:lnTo>
                  <a:pt x="1090917" y="973797"/>
                </a:lnTo>
                <a:lnTo>
                  <a:pt x="1090917" y="1022286"/>
                </a:lnTo>
                <a:lnTo>
                  <a:pt x="1088415" y="1035202"/>
                </a:lnTo>
                <a:lnTo>
                  <a:pt x="1080884" y="1046556"/>
                </a:lnTo>
                <a:lnTo>
                  <a:pt x="1046772" y="1080668"/>
                </a:lnTo>
                <a:lnTo>
                  <a:pt x="1035418" y="1088186"/>
                </a:lnTo>
                <a:lnTo>
                  <a:pt x="1022515" y="1090701"/>
                </a:lnTo>
                <a:lnTo>
                  <a:pt x="1009586" y="1088186"/>
                </a:lnTo>
                <a:lnTo>
                  <a:pt x="998232" y="1080668"/>
                </a:lnTo>
                <a:lnTo>
                  <a:pt x="845781" y="928204"/>
                </a:lnTo>
                <a:lnTo>
                  <a:pt x="838263" y="916863"/>
                </a:lnTo>
                <a:lnTo>
                  <a:pt x="835748" y="903947"/>
                </a:lnTo>
                <a:lnTo>
                  <a:pt x="838250" y="891019"/>
                </a:lnTo>
                <a:lnTo>
                  <a:pt x="879906" y="845553"/>
                </a:lnTo>
                <a:lnTo>
                  <a:pt x="904163" y="835520"/>
                </a:lnTo>
                <a:lnTo>
                  <a:pt x="910717" y="836155"/>
                </a:lnTo>
                <a:lnTo>
                  <a:pt x="1080884" y="998016"/>
                </a:lnTo>
                <a:lnTo>
                  <a:pt x="1090917" y="1022286"/>
                </a:lnTo>
                <a:lnTo>
                  <a:pt x="1090917" y="973797"/>
                </a:lnTo>
                <a:lnTo>
                  <a:pt x="952639" y="835520"/>
                </a:lnTo>
                <a:lnTo>
                  <a:pt x="945553" y="828433"/>
                </a:lnTo>
                <a:lnTo>
                  <a:pt x="936637" y="821105"/>
                </a:lnTo>
                <a:lnTo>
                  <a:pt x="926604" y="815746"/>
                </a:lnTo>
                <a:lnTo>
                  <a:pt x="915695" y="812457"/>
                </a:lnTo>
                <a:lnTo>
                  <a:pt x="904163" y="811339"/>
                </a:lnTo>
                <a:lnTo>
                  <a:pt x="892632" y="812457"/>
                </a:lnTo>
                <a:lnTo>
                  <a:pt x="828662" y="862545"/>
                </a:lnTo>
                <a:lnTo>
                  <a:pt x="811542" y="903947"/>
                </a:lnTo>
                <a:lnTo>
                  <a:pt x="815809" y="925982"/>
                </a:lnTo>
                <a:lnTo>
                  <a:pt x="981113" y="1097800"/>
                </a:lnTo>
                <a:lnTo>
                  <a:pt x="1022502" y="1114920"/>
                </a:lnTo>
                <a:lnTo>
                  <a:pt x="1033691" y="1113840"/>
                </a:lnTo>
                <a:lnTo>
                  <a:pt x="1044536" y="1110640"/>
                </a:lnTo>
                <a:lnTo>
                  <a:pt x="1054722" y="1105281"/>
                </a:lnTo>
                <a:lnTo>
                  <a:pt x="1063879" y="1097800"/>
                </a:lnTo>
                <a:lnTo>
                  <a:pt x="1070978" y="1090701"/>
                </a:lnTo>
                <a:lnTo>
                  <a:pt x="1098003" y="1063675"/>
                </a:lnTo>
                <a:lnTo>
                  <a:pt x="1105331" y="1054760"/>
                </a:lnTo>
                <a:lnTo>
                  <a:pt x="1110691" y="1044727"/>
                </a:lnTo>
                <a:lnTo>
                  <a:pt x="1113980" y="1033805"/>
                </a:lnTo>
                <a:lnTo>
                  <a:pt x="1115110" y="102228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5" name="object 145"/>
          <p:cNvGrpSpPr/>
          <p:nvPr/>
        </p:nvGrpSpPr>
        <p:grpSpPr>
          <a:xfrm>
            <a:off x="3875285" y="2966621"/>
            <a:ext cx="1052830" cy="857250"/>
            <a:chOff x="3875285" y="2966621"/>
            <a:chExt cx="1052830" cy="857250"/>
          </a:xfrm>
        </p:grpSpPr>
        <p:sp>
          <p:nvSpPr>
            <p:cNvPr id="146" name="object 146"/>
            <p:cNvSpPr/>
            <p:nvPr/>
          </p:nvSpPr>
          <p:spPr>
            <a:xfrm>
              <a:off x="3875278" y="2966624"/>
              <a:ext cx="894080" cy="685800"/>
            </a:xfrm>
            <a:custGeom>
              <a:avLst/>
              <a:gdLst/>
              <a:ahLst/>
              <a:cxnLst/>
              <a:rect l="l" t="t" r="r" b="b"/>
              <a:pathLst>
                <a:path w="894079" h="685800">
                  <a:moveTo>
                    <a:pt x="893673" y="5422"/>
                  </a:moveTo>
                  <a:lnTo>
                    <a:pt x="888250" y="0"/>
                  </a:lnTo>
                  <a:lnTo>
                    <a:pt x="869467" y="0"/>
                  </a:lnTo>
                  <a:lnTo>
                    <a:pt x="869467" y="24218"/>
                  </a:lnTo>
                  <a:lnTo>
                    <a:pt x="869467" y="220345"/>
                  </a:lnTo>
                  <a:lnTo>
                    <a:pt x="458952" y="220345"/>
                  </a:lnTo>
                  <a:lnTo>
                    <a:pt x="458952" y="24218"/>
                  </a:lnTo>
                  <a:lnTo>
                    <a:pt x="869467" y="24218"/>
                  </a:lnTo>
                  <a:lnTo>
                    <a:pt x="869467" y="0"/>
                  </a:lnTo>
                  <a:lnTo>
                    <a:pt x="453529" y="0"/>
                  </a:lnTo>
                  <a:lnTo>
                    <a:pt x="440143" y="0"/>
                  </a:lnTo>
                  <a:lnTo>
                    <a:pt x="434721" y="0"/>
                  </a:lnTo>
                  <a:lnTo>
                    <a:pt x="434721" y="24218"/>
                  </a:lnTo>
                  <a:lnTo>
                    <a:pt x="434721" y="220345"/>
                  </a:lnTo>
                  <a:lnTo>
                    <a:pt x="24218" y="220345"/>
                  </a:lnTo>
                  <a:lnTo>
                    <a:pt x="24218" y="24218"/>
                  </a:lnTo>
                  <a:lnTo>
                    <a:pt x="434721" y="24218"/>
                  </a:lnTo>
                  <a:lnTo>
                    <a:pt x="434721" y="0"/>
                  </a:lnTo>
                  <a:lnTo>
                    <a:pt x="5410" y="0"/>
                  </a:lnTo>
                  <a:lnTo>
                    <a:pt x="0" y="5422"/>
                  </a:lnTo>
                  <a:lnTo>
                    <a:pt x="0" y="239141"/>
                  </a:lnTo>
                  <a:lnTo>
                    <a:pt x="5410" y="244576"/>
                  </a:lnTo>
                  <a:lnTo>
                    <a:pt x="217335" y="244576"/>
                  </a:lnTo>
                  <a:lnTo>
                    <a:pt x="217335" y="440677"/>
                  </a:lnTo>
                  <a:lnTo>
                    <a:pt x="5410" y="440677"/>
                  </a:lnTo>
                  <a:lnTo>
                    <a:pt x="0" y="446100"/>
                  </a:lnTo>
                  <a:lnTo>
                    <a:pt x="0" y="679831"/>
                  </a:lnTo>
                  <a:lnTo>
                    <a:pt x="5410" y="685253"/>
                  </a:lnTo>
                  <a:lnTo>
                    <a:pt x="453529" y="685253"/>
                  </a:lnTo>
                  <a:lnTo>
                    <a:pt x="458952" y="679831"/>
                  </a:lnTo>
                  <a:lnTo>
                    <a:pt x="458952" y="661035"/>
                  </a:lnTo>
                  <a:lnTo>
                    <a:pt x="458952" y="464908"/>
                  </a:lnTo>
                  <a:lnTo>
                    <a:pt x="522097" y="464908"/>
                  </a:lnTo>
                  <a:lnTo>
                    <a:pt x="528789" y="464908"/>
                  </a:lnTo>
                  <a:lnTo>
                    <a:pt x="534212" y="459486"/>
                  </a:lnTo>
                  <a:lnTo>
                    <a:pt x="534212" y="446112"/>
                  </a:lnTo>
                  <a:lnTo>
                    <a:pt x="528789" y="440690"/>
                  </a:lnTo>
                  <a:lnTo>
                    <a:pt x="453542" y="440690"/>
                  </a:lnTo>
                  <a:lnTo>
                    <a:pt x="434721" y="440677"/>
                  </a:lnTo>
                  <a:lnTo>
                    <a:pt x="434721" y="464908"/>
                  </a:lnTo>
                  <a:lnTo>
                    <a:pt x="434721" y="661035"/>
                  </a:lnTo>
                  <a:lnTo>
                    <a:pt x="24218" y="661035"/>
                  </a:lnTo>
                  <a:lnTo>
                    <a:pt x="24218" y="464908"/>
                  </a:lnTo>
                  <a:lnTo>
                    <a:pt x="222758" y="464908"/>
                  </a:lnTo>
                  <a:lnTo>
                    <a:pt x="434721" y="464908"/>
                  </a:lnTo>
                  <a:lnTo>
                    <a:pt x="434721" y="440677"/>
                  </a:lnTo>
                  <a:lnTo>
                    <a:pt x="241554" y="440677"/>
                  </a:lnTo>
                  <a:lnTo>
                    <a:pt x="241554" y="244576"/>
                  </a:lnTo>
                  <a:lnTo>
                    <a:pt x="440143" y="244576"/>
                  </a:lnTo>
                  <a:lnTo>
                    <a:pt x="453529" y="244576"/>
                  </a:lnTo>
                  <a:lnTo>
                    <a:pt x="652119" y="244576"/>
                  </a:lnTo>
                  <a:lnTo>
                    <a:pt x="652119" y="338277"/>
                  </a:lnTo>
                  <a:lnTo>
                    <a:pt x="657542" y="343700"/>
                  </a:lnTo>
                  <a:lnTo>
                    <a:pt x="670928" y="343700"/>
                  </a:lnTo>
                  <a:lnTo>
                    <a:pt x="676351" y="338277"/>
                  </a:lnTo>
                  <a:lnTo>
                    <a:pt x="676351" y="244576"/>
                  </a:lnTo>
                  <a:lnTo>
                    <a:pt x="888250" y="244576"/>
                  </a:lnTo>
                  <a:lnTo>
                    <a:pt x="893673" y="239141"/>
                  </a:lnTo>
                  <a:lnTo>
                    <a:pt x="893673" y="220345"/>
                  </a:lnTo>
                  <a:lnTo>
                    <a:pt x="893673" y="24218"/>
                  </a:lnTo>
                  <a:lnTo>
                    <a:pt x="893673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310013" y="3407306"/>
              <a:ext cx="177418" cy="244547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4452444" y="3347847"/>
              <a:ext cx="475615" cy="476250"/>
            </a:xfrm>
            <a:custGeom>
              <a:avLst/>
              <a:gdLst/>
              <a:ahLst/>
              <a:cxnLst/>
              <a:rect l="l" t="t" r="r" b="b"/>
              <a:pathLst>
                <a:path w="475614" h="476250">
                  <a:moveTo>
                    <a:pt x="266630" y="339706"/>
                  </a:moveTo>
                  <a:lnTo>
                    <a:pt x="232380" y="339706"/>
                  </a:lnTo>
                  <a:lnTo>
                    <a:pt x="367193" y="474530"/>
                  </a:lnTo>
                  <a:lnTo>
                    <a:pt x="370271" y="475807"/>
                  </a:lnTo>
                  <a:lnTo>
                    <a:pt x="376700" y="475807"/>
                  </a:lnTo>
                  <a:lnTo>
                    <a:pt x="379779" y="474530"/>
                  </a:lnTo>
                  <a:lnTo>
                    <a:pt x="407746" y="446562"/>
                  </a:lnTo>
                  <a:lnTo>
                    <a:pt x="373486" y="446562"/>
                  </a:lnTo>
                  <a:lnTo>
                    <a:pt x="266630" y="339706"/>
                  </a:lnTo>
                  <a:close/>
                </a:path>
                <a:path w="475614" h="476250">
                  <a:moveTo>
                    <a:pt x="12617" y="0"/>
                  </a:moveTo>
                  <a:lnTo>
                    <a:pt x="7717" y="1099"/>
                  </a:lnTo>
                  <a:lnTo>
                    <a:pt x="1109" y="7706"/>
                  </a:lnTo>
                  <a:lnTo>
                    <a:pt x="0" y="12606"/>
                  </a:lnTo>
                  <a:lnTo>
                    <a:pt x="154644" y="449577"/>
                  </a:lnTo>
                  <a:lnTo>
                    <a:pt x="158759" y="452729"/>
                  </a:lnTo>
                  <a:lnTo>
                    <a:pt x="168319" y="453441"/>
                  </a:lnTo>
                  <a:lnTo>
                    <a:pt x="172884" y="450960"/>
                  </a:lnTo>
                  <a:lnTo>
                    <a:pt x="175136" y="446719"/>
                  </a:lnTo>
                  <a:lnTo>
                    <a:pt x="194185" y="411107"/>
                  </a:lnTo>
                  <a:lnTo>
                    <a:pt x="166727" y="411107"/>
                  </a:lnTo>
                  <a:lnTo>
                    <a:pt x="32868" y="32857"/>
                  </a:lnTo>
                  <a:lnTo>
                    <a:pt x="105467" y="32857"/>
                  </a:lnTo>
                  <a:lnTo>
                    <a:pt x="12617" y="0"/>
                  </a:lnTo>
                  <a:close/>
                </a:path>
                <a:path w="475614" h="476250">
                  <a:moveTo>
                    <a:pt x="105467" y="32857"/>
                  </a:moveTo>
                  <a:lnTo>
                    <a:pt x="32868" y="32857"/>
                  </a:lnTo>
                  <a:lnTo>
                    <a:pt x="411107" y="166717"/>
                  </a:lnTo>
                  <a:lnTo>
                    <a:pt x="308346" y="221679"/>
                  </a:lnTo>
                  <a:lnTo>
                    <a:pt x="306011" y="224987"/>
                  </a:lnTo>
                  <a:lnTo>
                    <a:pt x="304891" y="232568"/>
                  </a:lnTo>
                  <a:lnTo>
                    <a:pt x="306158" y="236401"/>
                  </a:lnTo>
                  <a:lnTo>
                    <a:pt x="444897" y="375140"/>
                  </a:lnTo>
                  <a:lnTo>
                    <a:pt x="373486" y="446562"/>
                  </a:lnTo>
                  <a:lnTo>
                    <a:pt x="407746" y="446562"/>
                  </a:lnTo>
                  <a:lnTo>
                    <a:pt x="475325" y="378983"/>
                  </a:lnTo>
                  <a:lnTo>
                    <a:pt x="475325" y="371318"/>
                  </a:lnTo>
                  <a:lnTo>
                    <a:pt x="337539" y="233532"/>
                  </a:lnTo>
                  <a:lnTo>
                    <a:pt x="450970" y="172884"/>
                  </a:lnTo>
                  <a:lnTo>
                    <a:pt x="453462" y="168329"/>
                  </a:lnTo>
                  <a:lnTo>
                    <a:pt x="452740" y="158749"/>
                  </a:lnTo>
                  <a:lnTo>
                    <a:pt x="449588" y="154634"/>
                  </a:lnTo>
                  <a:lnTo>
                    <a:pt x="105467" y="32857"/>
                  </a:lnTo>
                  <a:close/>
                </a:path>
                <a:path w="475614" h="476250">
                  <a:moveTo>
                    <a:pt x="232921" y="307624"/>
                  </a:moveTo>
                  <a:lnTo>
                    <a:pt x="227626" y="307624"/>
                  </a:lnTo>
                  <a:lnTo>
                    <a:pt x="223825" y="308179"/>
                  </a:lnTo>
                  <a:lnTo>
                    <a:pt x="220527" y="310514"/>
                  </a:lnTo>
                  <a:lnTo>
                    <a:pt x="166727" y="411107"/>
                  </a:lnTo>
                  <a:lnTo>
                    <a:pt x="194185" y="411107"/>
                  </a:lnTo>
                  <a:lnTo>
                    <a:pt x="232380" y="339706"/>
                  </a:lnTo>
                  <a:lnTo>
                    <a:pt x="266630" y="339706"/>
                  </a:lnTo>
                  <a:lnTo>
                    <a:pt x="235678" y="308754"/>
                  </a:lnTo>
                  <a:lnTo>
                    <a:pt x="232921" y="30762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" name="object 149"/>
          <p:cNvGrpSpPr/>
          <p:nvPr/>
        </p:nvGrpSpPr>
        <p:grpSpPr>
          <a:xfrm>
            <a:off x="10151712" y="5862854"/>
            <a:ext cx="1198880" cy="988694"/>
            <a:chOff x="10151712" y="5862854"/>
            <a:chExt cx="1198880" cy="988694"/>
          </a:xfrm>
        </p:grpSpPr>
        <p:sp>
          <p:nvSpPr>
            <p:cNvPr id="150" name="object 150"/>
            <p:cNvSpPr/>
            <p:nvPr/>
          </p:nvSpPr>
          <p:spPr>
            <a:xfrm>
              <a:off x="10424440" y="6231489"/>
              <a:ext cx="925830" cy="619760"/>
            </a:xfrm>
            <a:custGeom>
              <a:avLst/>
              <a:gdLst/>
              <a:ahLst/>
              <a:cxnLst/>
              <a:rect l="l" t="t" r="r" b="b"/>
              <a:pathLst>
                <a:path w="925829" h="619759">
                  <a:moveTo>
                    <a:pt x="834682" y="476415"/>
                  </a:moveTo>
                  <a:lnTo>
                    <a:pt x="827379" y="431215"/>
                  </a:lnTo>
                  <a:lnTo>
                    <a:pt x="810463" y="398564"/>
                  </a:lnTo>
                  <a:lnTo>
                    <a:pt x="810463" y="476415"/>
                  </a:lnTo>
                  <a:lnTo>
                    <a:pt x="801103" y="522655"/>
                  </a:lnTo>
                  <a:lnTo>
                    <a:pt x="775589" y="560451"/>
                  </a:lnTo>
                  <a:lnTo>
                    <a:pt x="737793" y="585965"/>
                  </a:lnTo>
                  <a:lnTo>
                    <a:pt x="691553" y="595325"/>
                  </a:lnTo>
                  <a:lnTo>
                    <a:pt x="645312" y="585965"/>
                  </a:lnTo>
                  <a:lnTo>
                    <a:pt x="607504" y="560451"/>
                  </a:lnTo>
                  <a:lnTo>
                    <a:pt x="582002" y="522655"/>
                  </a:lnTo>
                  <a:lnTo>
                    <a:pt x="572643" y="476415"/>
                  </a:lnTo>
                  <a:lnTo>
                    <a:pt x="582002" y="430174"/>
                  </a:lnTo>
                  <a:lnTo>
                    <a:pt x="607504" y="392366"/>
                  </a:lnTo>
                  <a:lnTo>
                    <a:pt x="645312" y="366852"/>
                  </a:lnTo>
                  <a:lnTo>
                    <a:pt x="691553" y="357492"/>
                  </a:lnTo>
                  <a:lnTo>
                    <a:pt x="737793" y="366852"/>
                  </a:lnTo>
                  <a:lnTo>
                    <a:pt x="775589" y="392366"/>
                  </a:lnTo>
                  <a:lnTo>
                    <a:pt x="801103" y="430174"/>
                  </a:lnTo>
                  <a:lnTo>
                    <a:pt x="810463" y="476415"/>
                  </a:lnTo>
                  <a:lnTo>
                    <a:pt x="810463" y="398564"/>
                  </a:lnTo>
                  <a:lnTo>
                    <a:pt x="776033" y="360934"/>
                  </a:lnTo>
                  <a:lnTo>
                    <a:pt x="736739" y="340588"/>
                  </a:lnTo>
                  <a:lnTo>
                    <a:pt x="691553" y="333273"/>
                  </a:lnTo>
                  <a:lnTo>
                    <a:pt x="646353" y="340588"/>
                  </a:lnTo>
                  <a:lnTo>
                    <a:pt x="607072" y="360934"/>
                  </a:lnTo>
                  <a:lnTo>
                    <a:pt x="576059" y="391934"/>
                  </a:lnTo>
                  <a:lnTo>
                    <a:pt x="555726" y="431215"/>
                  </a:lnTo>
                  <a:lnTo>
                    <a:pt x="548411" y="476415"/>
                  </a:lnTo>
                  <a:lnTo>
                    <a:pt x="555726" y="521601"/>
                  </a:lnTo>
                  <a:lnTo>
                    <a:pt x="576059" y="560895"/>
                  </a:lnTo>
                  <a:lnTo>
                    <a:pt x="607072" y="591896"/>
                  </a:lnTo>
                  <a:lnTo>
                    <a:pt x="646353" y="612241"/>
                  </a:lnTo>
                  <a:lnTo>
                    <a:pt x="691553" y="619544"/>
                  </a:lnTo>
                  <a:lnTo>
                    <a:pt x="736739" y="612241"/>
                  </a:lnTo>
                  <a:lnTo>
                    <a:pt x="769416" y="595325"/>
                  </a:lnTo>
                  <a:lnTo>
                    <a:pt x="776033" y="591896"/>
                  </a:lnTo>
                  <a:lnTo>
                    <a:pt x="807034" y="560895"/>
                  </a:lnTo>
                  <a:lnTo>
                    <a:pt x="827379" y="521601"/>
                  </a:lnTo>
                  <a:lnTo>
                    <a:pt x="834682" y="476415"/>
                  </a:lnTo>
                  <a:close/>
                </a:path>
                <a:path w="925829" h="619759">
                  <a:moveTo>
                    <a:pt x="925576" y="13398"/>
                  </a:moveTo>
                  <a:lnTo>
                    <a:pt x="925271" y="9029"/>
                  </a:lnTo>
                  <a:lnTo>
                    <a:pt x="920813" y="2095"/>
                  </a:lnTo>
                  <a:lnTo>
                    <a:pt x="916965" y="0"/>
                  </a:lnTo>
                  <a:lnTo>
                    <a:pt x="8915" y="0"/>
                  </a:lnTo>
                  <a:lnTo>
                    <a:pt x="5359" y="1739"/>
                  </a:lnTo>
                  <a:lnTo>
                    <a:pt x="787" y="7696"/>
                  </a:lnTo>
                  <a:lnTo>
                    <a:pt x="0" y="11569"/>
                  </a:lnTo>
                  <a:lnTo>
                    <a:pt x="101269" y="393319"/>
                  </a:lnTo>
                  <a:lnTo>
                    <a:pt x="106070" y="397027"/>
                  </a:lnTo>
                  <a:lnTo>
                    <a:pt x="472897" y="397027"/>
                  </a:lnTo>
                  <a:lnTo>
                    <a:pt x="479590" y="397027"/>
                  </a:lnTo>
                  <a:lnTo>
                    <a:pt x="485013" y="391591"/>
                  </a:lnTo>
                  <a:lnTo>
                    <a:pt x="485013" y="378218"/>
                  </a:lnTo>
                  <a:lnTo>
                    <a:pt x="479590" y="372808"/>
                  </a:lnTo>
                  <a:lnTo>
                    <a:pt x="120891" y="372808"/>
                  </a:lnTo>
                  <a:lnTo>
                    <a:pt x="28422" y="24218"/>
                  </a:lnTo>
                  <a:lnTo>
                    <a:pt x="893978" y="24218"/>
                  </a:lnTo>
                  <a:lnTo>
                    <a:pt x="785317" y="261543"/>
                  </a:lnTo>
                  <a:lnTo>
                    <a:pt x="787996" y="268744"/>
                  </a:lnTo>
                  <a:lnTo>
                    <a:pt x="800163" y="274307"/>
                  </a:lnTo>
                  <a:lnTo>
                    <a:pt x="807339" y="271627"/>
                  </a:lnTo>
                  <a:lnTo>
                    <a:pt x="925576" y="1339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523396" y="6604316"/>
              <a:ext cx="200978" cy="246715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10151707" y="5862859"/>
              <a:ext cx="1069975" cy="393065"/>
            </a:xfrm>
            <a:custGeom>
              <a:avLst/>
              <a:gdLst/>
              <a:ahLst/>
              <a:cxnLst/>
              <a:rect l="l" t="t" r="r" b="b"/>
              <a:pathLst>
                <a:path w="1069975" h="393064">
                  <a:moveTo>
                    <a:pt x="298665" y="384581"/>
                  </a:moveTo>
                  <a:lnTo>
                    <a:pt x="274307" y="303847"/>
                  </a:lnTo>
                  <a:lnTo>
                    <a:pt x="248450" y="264960"/>
                  </a:lnTo>
                  <a:lnTo>
                    <a:pt x="214122" y="233299"/>
                  </a:lnTo>
                  <a:lnTo>
                    <a:pt x="172669" y="210413"/>
                  </a:lnTo>
                  <a:lnTo>
                    <a:pt x="12039" y="145681"/>
                  </a:lnTo>
                  <a:lnTo>
                    <a:pt x="5003" y="148691"/>
                  </a:lnTo>
                  <a:lnTo>
                    <a:pt x="0" y="161099"/>
                  </a:lnTo>
                  <a:lnTo>
                    <a:pt x="3009" y="168160"/>
                  </a:lnTo>
                  <a:lnTo>
                    <a:pt x="163626" y="232892"/>
                  </a:lnTo>
                  <a:lnTo>
                    <a:pt x="199948" y="252933"/>
                  </a:lnTo>
                  <a:lnTo>
                    <a:pt x="230022" y="280682"/>
                  </a:lnTo>
                  <a:lnTo>
                    <a:pt x="252691" y="314756"/>
                  </a:lnTo>
                  <a:lnTo>
                    <a:pt x="266763" y="353771"/>
                  </a:lnTo>
                  <a:lnTo>
                    <a:pt x="274828" y="389064"/>
                  </a:lnTo>
                  <a:lnTo>
                    <a:pt x="279819" y="392874"/>
                  </a:lnTo>
                  <a:lnTo>
                    <a:pt x="285356" y="392874"/>
                  </a:lnTo>
                  <a:lnTo>
                    <a:pt x="286245" y="392874"/>
                  </a:lnTo>
                  <a:lnTo>
                    <a:pt x="294576" y="391071"/>
                  </a:lnTo>
                  <a:lnTo>
                    <a:pt x="298665" y="384581"/>
                  </a:lnTo>
                  <a:close/>
                </a:path>
                <a:path w="1069975" h="393064">
                  <a:moveTo>
                    <a:pt x="1069949" y="281089"/>
                  </a:moveTo>
                  <a:lnTo>
                    <a:pt x="978903" y="135204"/>
                  </a:lnTo>
                  <a:lnTo>
                    <a:pt x="939660" y="97764"/>
                  </a:lnTo>
                  <a:lnTo>
                    <a:pt x="887133" y="84239"/>
                  </a:lnTo>
                  <a:lnTo>
                    <a:pt x="859713" y="87706"/>
                  </a:lnTo>
                  <a:lnTo>
                    <a:pt x="834593" y="97726"/>
                  </a:lnTo>
                  <a:lnTo>
                    <a:pt x="812800" y="113715"/>
                  </a:lnTo>
                  <a:lnTo>
                    <a:pt x="795362" y="135102"/>
                  </a:lnTo>
                  <a:lnTo>
                    <a:pt x="788631" y="145910"/>
                  </a:lnTo>
                  <a:lnTo>
                    <a:pt x="729411" y="50952"/>
                  </a:lnTo>
                  <a:lnTo>
                    <a:pt x="711974" y="29527"/>
                  </a:lnTo>
                  <a:lnTo>
                    <a:pt x="690168" y="13512"/>
                  </a:lnTo>
                  <a:lnTo>
                    <a:pt x="665048" y="3479"/>
                  </a:lnTo>
                  <a:lnTo>
                    <a:pt x="637654" y="0"/>
                  </a:lnTo>
                  <a:lnTo>
                    <a:pt x="610247" y="3479"/>
                  </a:lnTo>
                  <a:lnTo>
                    <a:pt x="585114" y="13512"/>
                  </a:lnTo>
                  <a:lnTo>
                    <a:pt x="563321" y="29527"/>
                  </a:lnTo>
                  <a:lnTo>
                    <a:pt x="545884" y="50939"/>
                  </a:lnTo>
                  <a:lnTo>
                    <a:pt x="402412" y="281101"/>
                  </a:lnTo>
                  <a:lnTo>
                    <a:pt x="404152" y="288569"/>
                  </a:lnTo>
                  <a:lnTo>
                    <a:pt x="411822" y="293357"/>
                  </a:lnTo>
                  <a:lnTo>
                    <a:pt x="414032" y="293941"/>
                  </a:lnTo>
                  <a:lnTo>
                    <a:pt x="416229" y="293941"/>
                  </a:lnTo>
                  <a:lnTo>
                    <a:pt x="420255" y="293941"/>
                  </a:lnTo>
                  <a:lnTo>
                    <a:pt x="424218" y="291922"/>
                  </a:lnTo>
                  <a:lnTo>
                    <a:pt x="566445" y="63754"/>
                  </a:lnTo>
                  <a:lnTo>
                    <a:pt x="579970" y="47142"/>
                  </a:lnTo>
                  <a:lnTo>
                    <a:pt x="596887" y="34709"/>
                  </a:lnTo>
                  <a:lnTo>
                    <a:pt x="616381" y="26924"/>
                  </a:lnTo>
                  <a:lnTo>
                    <a:pt x="637641" y="24231"/>
                  </a:lnTo>
                  <a:lnTo>
                    <a:pt x="658914" y="26924"/>
                  </a:lnTo>
                  <a:lnTo>
                    <a:pt x="678408" y="34709"/>
                  </a:lnTo>
                  <a:lnTo>
                    <a:pt x="695325" y="47142"/>
                  </a:lnTo>
                  <a:lnTo>
                    <a:pt x="708850" y="63766"/>
                  </a:lnTo>
                  <a:lnTo>
                    <a:pt x="815225" y="234391"/>
                  </a:lnTo>
                  <a:lnTo>
                    <a:pt x="822693" y="236093"/>
                  </a:lnTo>
                  <a:lnTo>
                    <a:pt x="834047" y="229044"/>
                  </a:lnTo>
                  <a:lnTo>
                    <a:pt x="835787" y="221576"/>
                  </a:lnTo>
                  <a:lnTo>
                    <a:pt x="802919" y="168808"/>
                  </a:lnTo>
                  <a:lnTo>
                    <a:pt x="815924" y="147929"/>
                  </a:lnTo>
                  <a:lnTo>
                    <a:pt x="829449" y="131330"/>
                  </a:lnTo>
                  <a:lnTo>
                    <a:pt x="846366" y="118935"/>
                  </a:lnTo>
                  <a:lnTo>
                    <a:pt x="865847" y="111163"/>
                  </a:lnTo>
                  <a:lnTo>
                    <a:pt x="887095" y="108470"/>
                  </a:lnTo>
                  <a:lnTo>
                    <a:pt x="908392" y="111175"/>
                  </a:lnTo>
                  <a:lnTo>
                    <a:pt x="927887" y="118960"/>
                  </a:lnTo>
                  <a:lnTo>
                    <a:pt x="944816" y="131394"/>
                  </a:lnTo>
                  <a:lnTo>
                    <a:pt x="958342" y="148018"/>
                  </a:lnTo>
                  <a:lnTo>
                    <a:pt x="1049401" y="293928"/>
                  </a:lnTo>
                  <a:lnTo>
                    <a:pt x="1056881" y="295643"/>
                  </a:lnTo>
                  <a:lnTo>
                    <a:pt x="1068222" y="288569"/>
                  </a:lnTo>
                  <a:lnTo>
                    <a:pt x="1069949" y="28108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" name="Grupo 266">
            <a:extLst>
              <a:ext uri="{FF2B5EF4-FFF2-40B4-BE49-F238E27FC236}">
                <a16:creationId xmlns:a16="http://schemas.microsoft.com/office/drawing/2014/main" id="{9677548B-70F4-106F-6059-76C6AC57E3A6}"/>
              </a:ext>
            </a:extLst>
          </p:cNvPr>
          <p:cNvGrpSpPr/>
          <p:nvPr/>
        </p:nvGrpSpPr>
        <p:grpSpPr>
          <a:xfrm>
            <a:off x="2224378" y="4371139"/>
            <a:ext cx="1038264" cy="983317"/>
            <a:chOff x="2224378" y="4371139"/>
            <a:chExt cx="1038264" cy="983317"/>
          </a:xfrm>
        </p:grpSpPr>
        <p:sp>
          <p:nvSpPr>
            <p:cNvPr id="153" name="object 153"/>
            <p:cNvSpPr/>
            <p:nvPr/>
          </p:nvSpPr>
          <p:spPr>
            <a:xfrm>
              <a:off x="2351223" y="4371139"/>
              <a:ext cx="193040" cy="982980"/>
            </a:xfrm>
            <a:custGeom>
              <a:avLst/>
              <a:gdLst/>
              <a:ahLst/>
              <a:cxnLst/>
              <a:rect l="l" t="t" r="r" b="b"/>
              <a:pathLst>
                <a:path w="193039" h="982979">
                  <a:moveTo>
                    <a:pt x="129210" y="0"/>
                  </a:moveTo>
                  <a:lnTo>
                    <a:pt x="63338" y="0"/>
                  </a:lnTo>
                  <a:lnTo>
                    <a:pt x="38709" y="4984"/>
                  </a:lnTo>
                  <a:lnTo>
                    <a:pt x="18574" y="18570"/>
                  </a:lnTo>
                  <a:lnTo>
                    <a:pt x="4985" y="38705"/>
                  </a:lnTo>
                  <a:lnTo>
                    <a:pt x="0" y="63338"/>
                  </a:lnTo>
                  <a:lnTo>
                    <a:pt x="0" y="977530"/>
                  </a:lnTo>
                  <a:lnTo>
                    <a:pt x="5423" y="982954"/>
                  </a:lnTo>
                  <a:lnTo>
                    <a:pt x="18795" y="982954"/>
                  </a:lnTo>
                  <a:lnTo>
                    <a:pt x="24229" y="977530"/>
                  </a:lnTo>
                  <a:lnTo>
                    <a:pt x="24229" y="63338"/>
                  </a:lnTo>
                  <a:lnTo>
                    <a:pt x="27308" y="48126"/>
                  </a:lnTo>
                  <a:lnTo>
                    <a:pt x="35699" y="35690"/>
                  </a:lnTo>
                  <a:lnTo>
                    <a:pt x="48132" y="27298"/>
                  </a:lnTo>
                  <a:lnTo>
                    <a:pt x="63338" y="24219"/>
                  </a:lnTo>
                  <a:lnTo>
                    <a:pt x="129210" y="24219"/>
                  </a:lnTo>
                  <a:lnTo>
                    <a:pt x="144422" y="27298"/>
                  </a:lnTo>
                  <a:lnTo>
                    <a:pt x="156859" y="35690"/>
                  </a:lnTo>
                  <a:lnTo>
                    <a:pt x="165250" y="48126"/>
                  </a:lnTo>
                  <a:lnTo>
                    <a:pt x="168329" y="63338"/>
                  </a:lnTo>
                  <a:lnTo>
                    <a:pt x="168329" y="977530"/>
                  </a:lnTo>
                  <a:lnTo>
                    <a:pt x="173753" y="982954"/>
                  </a:lnTo>
                  <a:lnTo>
                    <a:pt x="180444" y="982954"/>
                  </a:lnTo>
                  <a:lnTo>
                    <a:pt x="187125" y="982954"/>
                  </a:lnTo>
                  <a:lnTo>
                    <a:pt x="192559" y="977530"/>
                  </a:lnTo>
                  <a:lnTo>
                    <a:pt x="192559" y="63338"/>
                  </a:lnTo>
                  <a:lnTo>
                    <a:pt x="187572" y="38705"/>
                  </a:lnTo>
                  <a:lnTo>
                    <a:pt x="173980" y="18570"/>
                  </a:lnTo>
                  <a:lnTo>
                    <a:pt x="153841" y="4984"/>
                  </a:lnTo>
                  <a:lnTo>
                    <a:pt x="12921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224378" y="4512667"/>
              <a:ext cx="70332" cy="194915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2600337" y="4528089"/>
              <a:ext cx="662305" cy="627380"/>
            </a:xfrm>
            <a:custGeom>
              <a:avLst/>
              <a:gdLst/>
              <a:ahLst/>
              <a:cxnLst/>
              <a:rect l="l" t="t" r="r" b="b"/>
              <a:pathLst>
                <a:path w="662304" h="627379">
                  <a:moveTo>
                    <a:pt x="661873" y="94234"/>
                  </a:moveTo>
                  <a:lnTo>
                    <a:pt x="645871" y="52755"/>
                  </a:lnTo>
                  <a:lnTo>
                    <a:pt x="603821" y="27533"/>
                  </a:lnTo>
                  <a:lnTo>
                    <a:pt x="503123" y="1066"/>
                  </a:lnTo>
                  <a:lnTo>
                    <a:pt x="494804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18796"/>
                  </a:lnTo>
                  <a:lnTo>
                    <a:pt x="5422" y="24231"/>
                  </a:lnTo>
                  <a:lnTo>
                    <a:pt x="492696" y="24231"/>
                  </a:lnTo>
                  <a:lnTo>
                    <a:pt x="498894" y="25006"/>
                  </a:lnTo>
                  <a:lnTo>
                    <a:pt x="597662" y="50952"/>
                  </a:lnTo>
                  <a:lnTo>
                    <a:pt x="634771" y="80086"/>
                  </a:lnTo>
                  <a:lnTo>
                    <a:pt x="637654" y="94234"/>
                  </a:lnTo>
                  <a:lnTo>
                    <a:pt x="636587" y="102870"/>
                  </a:lnTo>
                  <a:lnTo>
                    <a:pt x="602157" y="136207"/>
                  </a:lnTo>
                  <a:lnTo>
                    <a:pt x="579272" y="139865"/>
                  </a:lnTo>
                  <a:lnTo>
                    <a:pt x="354342" y="139865"/>
                  </a:lnTo>
                  <a:lnTo>
                    <a:pt x="340969" y="139865"/>
                  </a:lnTo>
                  <a:lnTo>
                    <a:pt x="5422" y="139865"/>
                  </a:lnTo>
                  <a:lnTo>
                    <a:pt x="0" y="145275"/>
                  </a:lnTo>
                  <a:lnTo>
                    <a:pt x="0" y="158661"/>
                  </a:lnTo>
                  <a:lnTo>
                    <a:pt x="5422" y="164084"/>
                  </a:lnTo>
                  <a:lnTo>
                    <a:pt x="335546" y="164084"/>
                  </a:lnTo>
                  <a:lnTo>
                    <a:pt x="335546" y="531622"/>
                  </a:lnTo>
                  <a:lnTo>
                    <a:pt x="190652" y="605282"/>
                  </a:lnTo>
                  <a:lnTo>
                    <a:pt x="188277" y="612571"/>
                  </a:lnTo>
                  <a:lnTo>
                    <a:pt x="194335" y="624497"/>
                  </a:lnTo>
                  <a:lnTo>
                    <a:pt x="201625" y="626884"/>
                  </a:lnTo>
                  <a:lnTo>
                    <a:pt x="347662" y="552627"/>
                  </a:lnTo>
                  <a:lnTo>
                    <a:pt x="489496" y="624738"/>
                  </a:lnTo>
                  <a:lnTo>
                    <a:pt x="491363" y="625157"/>
                  </a:lnTo>
                  <a:lnTo>
                    <a:pt x="493204" y="625157"/>
                  </a:lnTo>
                  <a:lnTo>
                    <a:pt x="497624" y="625157"/>
                  </a:lnTo>
                  <a:lnTo>
                    <a:pt x="501878" y="622744"/>
                  </a:lnTo>
                  <a:lnTo>
                    <a:pt x="507047" y="612571"/>
                  </a:lnTo>
                  <a:lnTo>
                    <a:pt x="504659" y="605282"/>
                  </a:lnTo>
                  <a:lnTo>
                    <a:pt x="359778" y="531622"/>
                  </a:lnTo>
                  <a:lnTo>
                    <a:pt x="359778" y="164084"/>
                  </a:lnTo>
                  <a:lnTo>
                    <a:pt x="579272" y="164084"/>
                  </a:lnTo>
                  <a:lnTo>
                    <a:pt x="595172" y="162788"/>
                  </a:lnTo>
                  <a:lnTo>
                    <a:pt x="636778" y="144449"/>
                  </a:lnTo>
                  <a:lnTo>
                    <a:pt x="660222" y="108242"/>
                  </a:lnTo>
                  <a:lnTo>
                    <a:pt x="661873" y="9423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695195" y="5226186"/>
              <a:ext cx="506095" cy="128270"/>
            </a:xfrm>
            <a:custGeom>
              <a:avLst/>
              <a:gdLst/>
              <a:ahLst/>
              <a:cxnLst/>
              <a:rect l="l" t="t" r="r" b="b"/>
              <a:pathLst>
                <a:path w="506094" h="128270">
                  <a:moveTo>
                    <a:pt x="500194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22488"/>
                  </a:lnTo>
                  <a:lnTo>
                    <a:pt x="5423" y="127912"/>
                  </a:lnTo>
                  <a:lnTo>
                    <a:pt x="500194" y="127912"/>
                  </a:lnTo>
                  <a:lnTo>
                    <a:pt x="505618" y="122488"/>
                  </a:lnTo>
                  <a:lnTo>
                    <a:pt x="505618" y="103682"/>
                  </a:lnTo>
                  <a:lnTo>
                    <a:pt x="24219" y="103682"/>
                  </a:lnTo>
                  <a:lnTo>
                    <a:pt x="24219" y="24229"/>
                  </a:lnTo>
                  <a:lnTo>
                    <a:pt x="505618" y="24229"/>
                  </a:lnTo>
                  <a:lnTo>
                    <a:pt x="505618" y="5423"/>
                  </a:lnTo>
                  <a:lnTo>
                    <a:pt x="500194" y="0"/>
                  </a:lnTo>
                  <a:close/>
                </a:path>
                <a:path w="506094" h="128270">
                  <a:moveTo>
                    <a:pt x="505618" y="24229"/>
                  </a:moveTo>
                  <a:lnTo>
                    <a:pt x="481398" y="24229"/>
                  </a:lnTo>
                  <a:lnTo>
                    <a:pt x="481398" y="103682"/>
                  </a:lnTo>
                  <a:lnTo>
                    <a:pt x="505618" y="103682"/>
                  </a:lnTo>
                  <a:lnTo>
                    <a:pt x="505618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/>
          <p:nvPr/>
        </p:nvSpPr>
        <p:spPr>
          <a:xfrm>
            <a:off x="2151595" y="7416209"/>
            <a:ext cx="1136015" cy="979805"/>
          </a:xfrm>
          <a:custGeom>
            <a:avLst/>
            <a:gdLst/>
            <a:ahLst/>
            <a:cxnLst/>
            <a:rect l="l" t="t" r="r" b="b"/>
            <a:pathLst>
              <a:path w="1136014" h="979804">
                <a:moveTo>
                  <a:pt x="480364" y="163347"/>
                </a:moveTo>
                <a:lnTo>
                  <a:pt x="474941" y="157911"/>
                </a:lnTo>
                <a:lnTo>
                  <a:pt x="336550" y="157911"/>
                </a:lnTo>
                <a:lnTo>
                  <a:pt x="331127" y="163347"/>
                </a:lnTo>
                <a:lnTo>
                  <a:pt x="331127" y="176707"/>
                </a:lnTo>
                <a:lnTo>
                  <a:pt x="336550" y="182143"/>
                </a:lnTo>
                <a:lnTo>
                  <a:pt x="468261" y="182143"/>
                </a:lnTo>
                <a:lnTo>
                  <a:pt x="474941" y="182143"/>
                </a:lnTo>
                <a:lnTo>
                  <a:pt x="480364" y="176707"/>
                </a:lnTo>
                <a:lnTo>
                  <a:pt x="480364" y="163347"/>
                </a:lnTo>
                <a:close/>
              </a:path>
              <a:path w="1136014" h="979804">
                <a:moveTo>
                  <a:pt x="498411" y="13957"/>
                </a:moveTo>
                <a:lnTo>
                  <a:pt x="492988" y="8534"/>
                </a:lnTo>
                <a:lnTo>
                  <a:pt x="229412" y="8534"/>
                </a:lnTo>
                <a:lnTo>
                  <a:pt x="223989" y="13957"/>
                </a:lnTo>
                <a:lnTo>
                  <a:pt x="223989" y="27330"/>
                </a:lnTo>
                <a:lnTo>
                  <a:pt x="229412" y="32753"/>
                </a:lnTo>
                <a:lnTo>
                  <a:pt x="486295" y="32753"/>
                </a:lnTo>
                <a:lnTo>
                  <a:pt x="492988" y="32753"/>
                </a:lnTo>
                <a:lnTo>
                  <a:pt x="498411" y="27330"/>
                </a:lnTo>
                <a:lnTo>
                  <a:pt x="498411" y="13957"/>
                </a:lnTo>
                <a:close/>
              </a:path>
              <a:path w="1136014" h="979804">
                <a:moveTo>
                  <a:pt x="820508" y="738035"/>
                </a:moveTo>
                <a:lnTo>
                  <a:pt x="816762" y="717181"/>
                </a:lnTo>
                <a:lnTo>
                  <a:pt x="807504" y="698119"/>
                </a:lnTo>
                <a:lnTo>
                  <a:pt x="793089" y="681939"/>
                </a:lnTo>
                <a:lnTo>
                  <a:pt x="642975" y="554291"/>
                </a:lnTo>
                <a:lnTo>
                  <a:pt x="635342" y="554913"/>
                </a:lnTo>
                <a:lnTo>
                  <a:pt x="626656" y="565111"/>
                </a:lnTo>
                <a:lnTo>
                  <a:pt x="627278" y="572757"/>
                </a:lnTo>
                <a:lnTo>
                  <a:pt x="777392" y="700379"/>
                </a:lnTo>
                <a:lnTo>
                  <a:pt x="787425" y="711581"/>
                </a:lnTo>
                <a:lnTo>
                  <a:pt x="793813" y="724662"/>
                </a:lnTo>
                <a:lnTo>
                  <a:pt x="796353" y="738987"/>
                </a:lnTo>
                <a:lnTo>
                  <a:pt x="794829" y="753948"/>
                </a:lnTo>
                <a:lnTo>
                  <a:pt x="769112" y="788301"/>
                </a:lnTo>
                <a:lnTo>
                  <a:pt x="90639" y="953516"/>
                </a:lnTo>
                <a:lnTo>
                  <a:pt x="74904" y="955001"/>
                </a:lnTo>
                <a:lnTo>
                  <a:pt x="59893" y="952004"/>
                </a:lnTo>
                <a:lnTo>
                  <a:pt x="46367" y="944803"/>
                </a:lnTo>
                <a:lnTo>
                  <a:pt x="35140" y="933678"/>
                </a:lnTo>
                <a:lnTo>
                  <a:pt x="27482" y="919848"/>
                </a:lnTo>
                <a:lnTo>
                  <a:pt x="24231" y="904887"/>
                </a:lnTo>
                <a:lnTo>
                  <a:pt x="25438" y="889635"/>
                </a:lnTo>
                <a:lnTo>
                  <a:pt x="306895" y="384429"/>
                </a:lnTo>
                <a:lnTo>
                  <a:pt x="344284" y="357822"/>
                </a:lnTo>
                <a:lnTo>
                  <a:pt x="356184" y="357022"/>
                </a:lnTo>
                <a:lnTo>
                  <a:pt x="367792" y="358813"/>
                </a:lnTo>
                <a:lnTo>
                  <a:pt x="378726" y="363118"/>
                </a:lnTo>
                <a:lnTo>
                  <a:pt x="388607" y="369811"/>
                </a:lnTo>
                <a:lnTo>
                  <a:pt x="513702" y="476224"/>
                </a:lnTo>
                <a:lnTo>
                  <a:pt x="521335" y="475576"/>
                </a:lnTo>
                <a:lnTo>
                  <a:pt x="404304" y="351370"/>
                </a:lnTo>
                <a:lnTo>
                  <a:pt x="357263" y="332816"/>
                </a:lnTo>
                <a:lnTo>
                  <a:pt x="340004" y="333971"/>
                </a:lnTo>
                <a:lnTo>
                  <a:pt x="295821" y="358508"/>
                </a:lnTo>
                <a:lnTo>
                  <a:pt x="10020" y="863028"/>
                </a:lnTo>
                <a:lnTo>
                  <a:pt x="0" y="906538"/>
                </a:lnTo>
                <a:lnTo>
                  <a:pt x="4711" y="928230"/>
                </a:lnTo>
                <a:lnTo>
                  <a:pt x="28448" y="961567"/>
                </a:lnTo>
                <a:lnTo>
                  <a:pt x="77508" y="979322"/>
                </a:lnTo>
                <a:lnTo>
                  <a:pt x="83718" y="979322"/>
                </a:lnTo>
                <a:lnTo>
                  <a:pt x="760780" y="817270"/>
                </a:lnTo>
                <a:lnTo>
                  <a:pt x="797763" y="796607"/>
                </a:lnTo>
                <a:lnTo>
                  <a:pt x="818388" y="759599"/>
                </a:lnTo>
                <a:lnTo>
                  <a:pt x="820508" y="738035"/>
                </a:lnTo>
                <a:close/>
              </a:path>
              <a:path w="1136014" h="979804">
                <a:moveTo>
                  <a:pt x="899845" y="96786"/>
                </a:moveTo>
                <a:lnTo>
                  <a:pt x="888720" y="59931"/>
                </a:lnTo>
                <a:lnTo>
                  <a:pt x="875601" y="45008"/>
                </a:lnTo>
                <a:lnTo>
                  <a:pt x="875601" y="96786"/>
                </a:lnTo>
                <a:lnTo>
                  <a:pt x="872515" y="112699"/>
                </a:lnTo>
                <a:lnTo>
                  <a:pt x="863244" y="126669"/>
                </a:lnTo>
                <a:lnTo>
                  <a:pt x="763892" y="226021"/>
                </a:lnTo>
                <a:lnTo>
                  <a:pt x="749909" y="235292"/>
                </a:lnTo>
                <a:lnTo>
                  <a:pt x="734021" y="238379"/>
                </a:lnTo>
                <a:lnTo>
                  <a:pt x="718108" y="235292"/>
                </a:lnTo>
                <a:lnTo>
                  <a:pt x="704126" y="226021"/>
                </a:lnTo>
                <a:lnTo>
                  <a:pt x="673785" y="195681"/>
                </a:lnTo>
                <a:lnTo>
                  <a:pt x="664527" y="181711"/>
                </a:lnTo>
                <a:lnTo>
                  <a:pt x="661441" y="165798"/>
                </a:lnTo>
                <a:lnTo>
                  <a:pt x="664527" y="149885"/>
                </a:lnTo>
                <a:lnTo>
                  <a:pt x="773150" y="36563"/>
                </a:lnTo>
                <a:lnTo>
                  <a:pt x="803033" y="24206"/>
                </a:lnTo>
                <a:lnTo>
                  <a:pt x="811098" y="24980"/>
                </a:lnTo>
                <a:lnTo>
                  <a:pt x="863244" y="66916"/>
                </a:lnTo>
                <a:lnTo>
                  <a:pt x="875601" y="96786"/>
                </a:lnTo>
                <a:lnTo>
                  <a:pt x="875601" y="45008"/>
                </a:lnTo>
                <a:lnTo>
                  <a:pt x="854811" y="24206"/>
                </a:lnTo>
                <a:lnTo>
                  <a:pt x="850036" y="19431"/>
                </a:lnTo>
                <a:lnTo>
                  <a:pt x="828065" y="4851"/>
                </a:lnTo>
                <a:lnTo>
                  <a:pt x="803033" y="0"/>
                </a:lnTo>
                <a:lnTo>
                  <a:pt x="778002" y="4851"/>
                </a:lnTo>
                <a:lnTo>
                  <a:pt x="756018" y="19431"/>
                </a:lnTo>
                <a:lnTo>
                  <a:pt x="656653" y="118795"/>
                </a:lnTo>
                <a:lnTo>
                  <a:pt x="642086" y="140766"/>
                </a:lnTo>
                <a:lnTo>
                  <a:pt x="637222" y="165798"/>
                </a:lnTo>
                <a:lnTo>
                  <a:pt x="642086" y="190830"/>
                </a:lnTo>
                <a:lnTo>
                  <a:pt x="656653" y="212813"/>
                </a:lnTo>
                <a:lnTo>
                  <a:pt x="666508" y="222669"/>
                </a:lnTo>
                <a:lnTo>
                  <a:pt x="622160" y="264655"/>
                </a:lnTo>
                <a:lnTo>
                  <a:pt x="620788" y="268579"/>
                </a:lnTo>
                <a:lnTo>
                  <a:pt x="644677" y="435686"/>
                </a:lnTo>
                <a:lnTo>
                  <a:pt x="454736" y="615594"/>
                </a:lnTo>
                <a:lnTo>
                  <a:pt x="454520" y="623252"/>
                </a:lnTo>
                <a:lnTo>
                  <a:pt x="461505" y="630631"/>
                </a:lnTo>
                <a:lnTo>
                  <a:pt x="464705" y="631901"/>
                </a:lnTo>
                <a:lnTo>
                  <a:pt x="467918" y="631901"/>
                </a:lnTo>
                <a:lnTo>
                  <a:pt x="470903" y="631901"/>
                </a:lnTo>
                <a:lnTo>
                  <a:pt x="473900" y="630809"/>
                </a:lnTo>
                <a:lnTo>
                  <a:pt x="668743" y="446265"/>
                </a:lnTo>
                <a:lnTo>
                  <a:pt x="670115" y="442353"/>
                </a:lnTo>
                <a:lnTo>
                  <a:pt x="646201" y="275234"/>
                </a:lnTo>
                <a:lnTo>
                  <a:pt x="683628" y="239801"/>
                </a:lnTo>
                <a:lnTo>
                  <a:pt x="721309" y="261378"/>
                </a:lnTo>
                <a:lnTo>
                  <a:pt x="734009" y="262585"/>
                </a:lnTo>
                <a:lnTo>
                  <a:pt x="746709" y="261378"/>
                </a:lnTo>
                <a:lnTo>
                  <a:pt x="759040" y="257733"/>
                </a:lnTo>
                <a:lnTo>
                  <a:pt x="770597" y="251663"/>
                </a:lnTo>
                <a:lnTo>
                  <a:pt x="781024" y="243154"/>
                </a:lnTo>
                <a:lnTo>
                  <a:pt x="785799" y="238379"/>
                </a:lnTo>
                <a:lnTo>
                  <a:pt x="880376" y="143802"/>
                </a:lnTo>
                <a:lnTo>
                  <a:pt x="888720" y="133654"/>
                </a:lnTo>
                <a:lnTo>
                  <a:pt x="894829" y="122237"/>
                </a:lnTo>
                <a:lnTo>
                  <a:pt x="898575" y="109855"/>
                </a:lnTo>
                <a:lnTo>
                  <a:pt x="899845" y="96786"/>
                </a:lnTo>
                <a:close/>
              </a:path>
              <a:path w="1136014" h="979804">
                <a:moveTo>
                  <a:pt x="1074864" y="415124"/>
                </a:moveTo>
                <a:lnTo>
                  <a:pt x="1069441" y="409702"/>
                </a:lnTo>
                <a:lnTo>
                  <a:pt x="934948" y="409702"/>
                </a:lnTo>
                <a:lnTo>
                  <a:pt x="929513" y="415124"/>
                </a:lnTo>
                <a:lnTo>
                  <a:pt x="929513" y="428498"/>
                </a:lnTo>
                <a:lnTo>
                  <a:pt x="934948" y="433920"/>
                </a:lnTo>
                <a:lnTo>
                  <a:pt x="1062748" y="433920"/>
                </a:lnTo>
                <a:lnTo>
                  <a:pt x="1069441" y="433920"/>
                </a:lnTo>
                <a:lnTo>
                  <a:pt x="1074864" y="428498"/>
                </a:lnTo>
                <a:lnTo>
                  <a:pt x="1074864" y="415124"/>
                </a:lnTo>
                <a:close/>
              </a:path>
              <a:path w="1136014" h="979804">
                <a:moveTo>
                  <a:pt x="1135430" y="564502"/>
                </a:moveTo>
                <a:lnTo>
                  <a:pt x="1129995" y="559079"/>
                </a:lnTo>
                <a:lnTo>
                  <a:pt x="884478" y="559079"/>
                </a:lnTo>
                <a:lnTo>
                  <a:pt x="879055" y="564502"/>
                </a:lnTo>
                <a:lnTo>
                  <a:pt x="879055" y="577875"/>
                </a:lnTo>
                <a:lnTo>
                  <a:pt x="884478" y="583298"/>
                </a:lnTo>
                <a:lnTo>
                  <a:pt x="1123315" y="583298"/>
                </a:lnTo>
                <a:lnTo>
                  <a:pt x="1129995" y="583298"/>
                </a:lnTo>
                <a:lnTo>
                  <a:pt x="1135430" y="577875"/>
                </a:lnTo>
                <a:lnTo>
                  <a:pt x="1135430" y="56450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9" name="Grupo 268">
            <a:extLst>
              <a:ext uri="{FF2B5EF4-FFF2-40B4-BE49-F238E27FC236}">
                <a16:creationId xmlns:a16="http://schemas.microsoft.com/office/drawing/2014/main" id="{9E76E9F5-A727-1248-8656-0155097148CF}"/>
              </a:ext>
            </a:extLst>
          </p:cNvPr>
          <p:cNvGrpSpPr/>
          <p:nvPr/>
        </p:nvGrpSpPr>
        <p:grpSpPr>
          <a:xfrm>
            <a:off x="5447706" y="4304991"/>
            <a:ext cx="1060450" cy="1058380"/>
            <a:chOff x="5447706" y="4304991"/>
            <a:chExt cx="1060450" cy="1058380"/>
          </a:xfrm>
        </p:grpSpPr>
        <p:sp>
          <p:nvSpPr>
            <p:cNvPr id="158" name="object 158"/>
            <p:cNvSpPr/>
            <p:nvPr/>
          </p:nvSpPr>
          <p:spPr>
            <a:xfrm>
              <a:off x="5880915" y="4647569"/>
              <a:ext cx="194310" cy="24765"/>
            </a:xfrm>
            <a:custGeom>
              <a:avLst/>
              <a:gdLst/>
              <a:ahLst/>
              <a:cxnLst/>
              <a:rect l="l" t="t" r="r" b="b"/>
              <a:pathLst>
                <a:path w="194310" h="24764">
                  <a:moveTo>
                    <a:pt x="188423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81732" y="24219"/>
                  </a:lnTo>
                  <a:lnTo>
                    <a:pt x="188423" y="24219"/>
                  </a:lnTo>
                  <a:lnTo>
                    <a:pt x="193847" y="18795"/>
                  </a:lnTo>
                  <a:lnTo>
                    <a:pt x="193847" y="5413"/>
                  </a:lnTo>
                  <a:lnTo>
                    <a:pt x="18842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543446" y="4911088"/>
              <a:ext cx="869315" cy="452120"/>
            </a:xfrm>
            <a:custGeom>
              <a:avLst/>
              <a:gdLst/>
              <a:ahLst/>
              <a:cxnLst/>
              <a:rect l="l" t="t" r="r" b="b"/>
              <a:pathLst>
                <a:path w="869314" h="452120">
                  <a:moveTo>
                    <a:pt x="863460" y="0"/>
                  </a:moveTo>
                  <a:lnTo>
                    <a:pt x="850078" y="0"/>
                  </a:lnTo>
                  <a:lnTo>
                    <a:pt x="844654" y="5413"/>
                  </a:lnTo>
                  <a:lnTo>
                    <a:pt x="844654" y="427861"/>
                  </a:lnTo>
                  <a:lnTo>
                    <a:pt x="24219" y="427861"/>
                  </a:lnTo>
                  <a:lnTo>
                    <a:pt x="24219" y="5413"/>
                  </a:lnTo>
                  <a:lnTo>
                    <a:pt x="18795" y="0"/>
                  </a:lnTo>
                  <a:lnTo>
                    <a:pt x="5423" y="0"/>
                  </a:lnTo>
                  <a:lnTo>
                    <a:pt x="0" y="5413"/>
                  </a:lnTo>
                  <a:lnTo>
                    <a:pt x="0" y="446656"/>
                  </a:lnTo>
                  <a:lnTo>
                    <a:pt x="5423" y="452080"/>
                  </a:lnTo>
                  <a:lnTo>
                    <a:pt x="856769" y="452080"/>
                  </a:lnTo>
                  <a:lnTo>
                    <a:pt x="863460" y="452080"/>
                  </a:lnTo>
                  <a:lnTo>
                    <a:pt x="868884" y="446656"/>
                  </a:lnTo>
                  <a:lnTo>
                    <a:pt x="868884" y="5413"/>
                  </a:lnTo>
                  <a:lnTo>
                    <a:pt x="86346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60" name="object 160"/>
            <p:cNvGrpSpPr/>
            <p:nvPr/>
          </p:nvGrpSpPr>
          <p:grpSpPr>
            <a:xfrm>
              <a:off x="5447706" y="4304991"/>
              <a:ext cx="1060450" cy="536575"/>
              <a:chOff x="5447706" y="4304991"/>
              <a:chExt cx="1060450" cy="536575"/>
            </a:xfrm>
          </p:grpSpPr>
          <p:pic>
            <p:nvPicPr>
              <p:cNvPr id="161" name="object 161"/>
              <p:cNvPicPr/>
              <p:nvPr/>
            </p:nvPicPr>
            <p:blipFill>
              <a:blip r:embed="rId43" cstate="print"/>
              <a:stretch>
                <a:fillRect/>
              </a:stretch>
            </p:blipFill>
            <p:spPr>
              <a:xfrm>
                <a:off x="6154553" y="4304991"/>
                <a:ext cx="224548" cy="214433"/>
              </a:xfrm>
              <a:prstGeom prst="rect">
                <a:avLst/>
              </a:prstGeom>
            </p:spPr>
          </p:pic>
          <p:sp>
            <p:nvSpPr>
              <p:cNvPr id="162" name="object 162"/>
              <p:cNvSpPr/>
              <p:nvPr/>
            </p:nvSpPr>
            <p:spPr>
              <a:xfrm>
                <a:off x="5447706" y="4331760"/>
                <a:ext cx="1060450" cy="509270"/>
              </a:xfrm>
              <a:custGeom>
                <a:avLst/>
                <a:gdLst/>
                <a:ahLst/>
                <a:cxnLst/>
                <a:rect l="l" t="t" r="r" b="b"/>
                <a:pathLst>
                  <a:path w="1060450" h="509270">
                    <a:moveTo>
                      <a:pt x="533250" y="0"/>
                    </a:moveTo>
                    <a:lnTo>
                      <a:pt x="2335" y="409097"/>
                    </a:lnTo>
                    <a:lnTo>
                      <a:pt x="0" y="418678"/>
                    </a:lnTo>
                    <a:lnTo>
                      <a:pt x="1026" y="421955"/>
                    </a:lnTo>
                    <a:lnTo>
                      <a:pt x="74657" y="508508"/>
                    </a:lnTo>
                    <a:lnTo>
                      <a:pt x="82028" y="509261"/>
                    </a:lnTo>
                    <a:lnTo>
                      <a:pt x="120733" y="479011"/>
                    </a:lnTo>
                    <a:lnTo>
                      <a:pt x="81379" y="479011"/>
                    </a:lnTo>
                    <a:lnTo>
                      <a:pt x="29810" y="418406"/>
                    </a:lnTo>
                    <a:lnTo>
                      <a:pt x="530172" y="28323"/>
                    </a:lnTo>
                    <a:lnTo>
                      <a:pt x="569583" y="28323"/>
                    </a:lnTo>
                    <a:lnTo>
                      <a:pt x="533250" y="0"/>
                    </a:lnTo>
                    <a:close/>
                  </a:path>
                  <a:path w="1060450" h="509270">
                    <a:moveTo>
                      <a:pt x="569539" y="159304"/>
                    </a:moveTo>
                    <a:lnTo>
                      <a:pt x="530172" y="159304"/>
                    </a:lnTo>
                    <a:lnTo>
                      <a:pt x="975415" y="506979"/>
                    </a:lnTo>
                    <a:lnTo>
                      <a:pt x="978043" y="507816"/>
                    </a:lnTo>
                    <a:lnTo>
                      <a:pt x="984095" y="507816"/>
                    </a:lnTo>
                    <a:lnTo>
                      <a:pt x="987498" y="506372"/>
                    </a:lnTo>
                    <a:lnTo>
                      <a:pt x="1010779" y="479011"/>
                    </a:lnTo>
                    <a:lnTo>
                      <a:pt x="978975" y="479011"/>
                    </a:lnTo>
                    <a:lnTo>
                      <a:pt x="569539" y="159304"/>
                    </a:lnTo>
                    <a:close/>
                  </a:path>
                  <a:path w="1060450" h="509270">
                    <a:moveTo>
                      <a:pt x="532800" y="131817"/>
                    </a:moveTo>
                    <a:lnTo>
                      <a:pt x="527544" y="131817"/>
                    </a:lnTo>
                    <a:lnTo>
                      <a:pt x="524905" y="132676"/>
                    </a:lnTo>
                    <a:lnTo>
                      <a:pt x="81379" y="479011"/>
                    </a:lnTo>
                    <a:lnTo>
                      <a:pt x="120733" y="479011"/>
                    </a:lnTo>
                    <a:lnTo>
                      <a:pt x="530172" y="159304"/>
                    </a:lnTo>
                    <a:lnTo>
                      <a:pt x="569539" y="159304"/>
                    </a:lnTo>
                    <a:lnTo>
                      <a:pt x="535439" y="132676"/>
                    </a:lnTo>
                    <a:lnTo>
                      <a:pt x="532800" y="131817"/>
                    </a:lnTo>
                    <a:close/>
                  </a:path>
                  <a:path w="1060450" h="509270">
                    <a:moveTo>
                      <a:pt x="569583" y="28323"/>
                    </a:moveTo>
                    <a:lnTo>
                      <a:pt x="530172" y="28323"/>
                    </a:lnTo>
                    <a:lnTo>
                      <a:pt x="1030544" y="418406"/>
                    </a:lnTo>
                    <a:lnTo>
                      <a:pt x="978975" y="479011"/>
                    </a:lnTo>
                    <a:lnTo>
                      <a:pt x="1010779" y="479011"/>
                    </a:lnTo>
                    <a:lnTo>
                      <a:pt x="1059329" y="421955"/>
                    </a:lnTo>
                    <a:lnTo>
                      <a:pt x="1060344" y="418678"/>
                    </a:lnTo>
                    <a:lnTo>
                      <a:pt x="1059664" y="412113"/>
                    </a:lnTo>
                    <a:lnTo>
                      <a:pt x="1058020" y="409097"/>
                    </a:lnTo>
                    <a:lnTo>
                      <a:pt x="569583" y="28323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163" name="object 163"/>
            <p:cNvSpPr/>
            <p:nvPr/>
          </p:nvSpPr>
          <p:spPr>
            <a:xfrm>
              <a:off x="6062181" y="4946812"/>
              <a:ext cx="228600" cy="416559"/>
            </a:xfrm>
            <a:custGeom>
              <a:avLst/>
              <a:gdLst/>
              <a:ahLst/>
              <a:cxnLst/>
              <a:rect l="l" t="t" r="r" b="b"/>
              <a:pathLst>
                <a:path w="228600" h="416560">
                  <a:moveTo>
                    <a:pt x="222935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410908"/>
                  </a:lnTo>
                  <a:lnTo>
                    <a:pt x="5423" y="416322"/>
                  </a:lnTo>
                  <a:lnTo>
                    <a:pt x="222935" y="416322"/>
                  </a:lnTo>
                  <a:lnTo>
                    <a:pt x="228359" y="410908"/>
                  </a:lnTo>
                  <a:lnTo>
                    <a:pt x="228359" y="392103"/>
                  </a:lnTo>
                  <a:lnTo>
                    <a:pt x="24229" y="392103"/>
                  </a:lnTo>
                  <a:lnTo>
                    <a:pt x="24229" y="24219"/>
                  </a:lnTo>
                  <a:lnTo>
                    <a:pt x="228359" y="24219"/>
                  </a:lnTo>
                  <a:lnTo>
                    <a:pt x="228359" y="5413"/>
                  </a:lnTo>
                  <a:lnTo>
                    <a:pt x="222935" y="0"/>
                  </a:lnTo>
                  <a:close/>
                </a:path>
                <a:path w="228600" h="416560">
                  <a:moveTo>
                    <a:pt x="228359" y="24219"/>
                  </a:moveTo>
                  <a:lnTo>
                    <a:pt x="204140" y="24219"/>
                  </a:lnTo>
                  <a:lnTo>
                    <a:pt x="204140" y="392103"/>
                  </a:lnTo>
                  <a:lnTo>
                    <a:pt x="228359" y="392103"/>
                  </a:lnTo>
                  <a:lnTo>
                    <a:pt x="228359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667819" y="4815744"/>
              <a:ext cx="286385" cy="287655"/>
            </a:xfrm>
            <a:custGeom>
              <a:avLst/>
              <a:gdLst/>
              <a:ahLst/>
              <a:cxnLst/>
              <a:rect l="l" t="t" r="r" b="b"/>
              <a:pathLst>
                <a:path w="286385" h="287654">
                  <a:moveTo>
                    <a:pt x="286346" y="5422"/>
                  </a:moveTo>
                  <a:lnTo>
                    <a:pt x="280924" y="0"/>
                  </a:lnTo>
                  <a:lnTo>
                    <a:pt x="262115" y="0"/>
                  </a:lnTo>
                  <a:lnTo>
                    <a:pt x="262115" y="24231"/>
                  </a:lnTo>
                  <a:lnTo>
                    <a:pt x="262115" y="262140"/>
                  </a:lnTo>
                  <a:lnTo>
                    <a:pt x="155282" y="262140"/>
                  </a:lnTo>
                  <a:lnTo>
                    <a:pt x="155282" y="98996"/>
                  </a:lnTo>
                  <a:lnTo>
                    <a:pt x="149860" y="93560"/>
                  </a:lnTo>
                  <a:lnTo>
                    <a:pt x="136486" y="93560"/>
                  </a:lnTo>
                  <a:lnTo>
                    <a:pt x="131064" y="98996"/>
                  </a:lnTo>
                  <a:lnTo>
                    <a:pt x="131064" y="262140"/>
                  </a:lnTo>
                  <a:lnTo>
                    <a:pt x="24218" y="262140"/>
                  </a:lnTo>
                  <a:lnTo>
                    <a:pt x="24218" y="24231"/>
                  </a:lnTo>
                  <a:lnTo>
                    <a:pt x="262115" y="24231"/>
                  </a:lnTo>
                  <a:lnTo>
                    <a:pt x="262115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280949"/>
                  </a:lnTo>
                  <a:lnTo>
                    <a:pt x="5422" y="286359"/>
                  </a:lnTo>
                  <a:lnTo>
                    <a:pt x="135712" y="286359"/>
                  </a:lnTo>
                  <a:lnTo>
                    <a:pt x="136486" y="287134"/>
                  </a:lnTo>
                  <a:lnTo>
                    <a:pt x="143179" y="287134"/>
                  </a:lnTo>
                  <a:lnTo>
                    <a:pt x="149860" y="287134"/>
                  </a:lnTo>
                  <a:lnTo>
                    <a:pt x="150634" y="286359"/>
                  </a:lnTo>
                  <a:lnTo>
                    <a:pt x="280924" y="286359"/>
                  </a:lnTo>
                  <a:lnTo>
                    <a:pt x="286346" y="280949"/>
                  </a:lnTo>
                  <a:lnTo>
                    <a:pt x="286346" y="262140"/>
                  </a:lnTo>
                  <a:lnTo>
                    <a:pt x="286346" y="24231"/>
                  </a:lnTo>
                  <a:lnTo>
                    <a:pt x="286346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" name="Grupo 284">
            <a:extLst>
              <a:ext uri="{FF2B5EF4-FFF2-40B4-BE49-F238E27FC236}">
                <a16:creationId xmlns:a16="http://schemas.microsoft.com/office/drawing/2014/main" id="{9761EAA6-46E2-A587-2683-712AC3CDD541}"/>
              </a:ext>
            </a:extLst>
          </p:cNvPr>
          <p:cNvGrpSpPr/>
          <p:nvPr/>
        </p:nvGrpSpPr>
        <p:grpSpPr>
          <a:xfrm>
            <a:off x="5432599" y="5933060"/>
            <a:ext cx="1090619" cy="914277"/>
            <a:chOff x="5432599" y="5933060"/>
            <a:chExt cx="1090619" cy="914277"/>
          </a:xfrm>
        </p:grpSpPr>
        <p:sp>
          <p:nvSpPr>
            <p:cNvPr id="165" name="object 165"/>
            <p:cNvSpPr/>
            <p:nvPr/>
          </p:nvSpPr>
          <p:spPr>
            <a:xfrm>
              <a:off x="5895867" y="6038117"/>
              <a:ext cx="426720" cy="173990"/>
            </a:xfrm>
            <a:custGeom>
              <a:avLst/>
              <a:gdLst/>
              <a:ahLst/>
              <a:cxnLst/>
              <a:rect l="l" t="t" r="r" b="b"/>
              <a:pathLst>
                <a:path w="426720" h="173989">
                  <a:moveTo>
                    <a:pt x="420824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68162"/>
                  </a:lnTo>
                  <a:lnTo>
                    <a:pt x="5423" y="173586"/>
                  </a:lnTo>
                  <a:lnTo>
                    <a:pt x="18795" y="173586"/>
                  </a:lnTo>
                  <a:lnTo>
                    <a:pt x="24229" y="168162"/>
                  </a:lnTo>
                  <a:lnTo>
                    <a:pt x="24229" y="24229"/>
                  </a:lnTo>
                  <a:lnTo>
                    <a:pt x="402019" y="24229"/>
                  </a:lnTo>
                  <a:lnTo>
                    <a:pt x="402019" y="168162"/>
                  </a:lnTo>
                  <a:lnTo>
                    <a:pt x="407443" y="173586"/>
                  </a:lnTo>
                  <a:lnTo>
                    <a:pt x="414133" y="173586"/>
                  </a:lnTo>
                  <a:lnTo>
                    <a:pt x="420824" y="173586"/>
                  </a:lnTo>
                  <a:lnTo>
                    <a:pt x="426248" y="168162"/>
                  </a:lnTo>
                  <a:lnTo>
                    <a:pt x="426248" y="5423"/>
                  </a:lnTo>
                  <a:lnTo>
                    <a:pt x="42082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79683" y="6270313"/>
              <a:ext cx="343535" cy="256540"/>
            </a:xfrm>
            <a:custGeom>
              <a:avLst/>
              <a:gdLst/>
              <a:ahLst/>
              <a:cxnLst/>
              <a:rect l="l" t="t" r="r" b="b"/>
              <a:pathLst>
                <a:path w="343534" h="256540">
                  <a:moveTo>
                    <a:pt x="33806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805"/>
                  </a:lnTo>
                  <a:lnTo>
                    <a:pt x="5423" y="24229"/>
                  </a:lnTo>
                  <a:lnTo>
                    <a:pt x="319257" y="24229"/>
                  </a:lnTo>
                  <a:lnTo>
                    <a:pt x="319257" y="232212"/>
                  </a:lnTo>
                  <a:lnTo>
                    <a:pt x="5423" y="232212"/>
                  </a:lnTo>
                  <a:lnTo>
                    <a:pt x="0" y="237636"/>
                  </a:lnTo>
                  <a:lnTo>
                    <a:pt x="0" y="251008"/>
                  </a:lnTo>
                  <a:lnTo>
                    <a:pt x="5423" y="256431"/>
                  </a:lnTo>
                  <a:lnTo>
                    <a:pt x="331372" y="256431"/>
                  </a:lnTo>
                  <a:lnTo>
                    <a:pt x="338063" y="256431"/>
                  </a:lnTo>
                  <a:lnTo>
                    <a:pt x="343486" y="251008"/>
                  </a:lnTo>
                  <a:lnTo>
                    <a:pt x="343486" y="5423"/>
                  </a:lnTo>
                  <a:lnTo>
                    <a:pt x="33806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694852" y="6270311"/>
              <a:ext cx="426720" cy="256540"/>
            </a:xfrm>
            <a:custGeom>
              <a:avLst/>
              <a:gdLst/>
              <a:ahLst/>
              <a:cxnLst/>
              <a:rect l="l" t="t" r="r" b="b"/>
              <a:pathLst>
                <a:path w="426720" h="256540">
                  <a:moveTo>
                    <a:pt x="420814" y="0"/>
                  </a:moveTo>
                  <a:lnTo>
                    <a:pt x="5423" y="0"/>
                  </a:lnTo>
                  <a:lnTo>
                    <a:pt x="0" y="5434"/>
                  </a:lnTo>
                  <a:lnTo>
                    <a:pt x="0" y="251039"/>
                  </a:lnTo>
                  <a:lnTo>
                    <a:pt x="5423" y="256463"/>
                  </a:lnTo>
                  <a:lnTo>
                    <a:pt x="420814" y="256463"/>
                  </a:lnTo>
                  <a:lnTo>
                    <a:pt x="426248" y="251039"/>
                  </a:lnTo>
                  <a:lnTo>
                    <a:pt x="426248" y="232244"/>
                  </a:lnTo>
                  <a:lnTo>
                    <a:pt x="24219" y="232244"/>
                  </a:lnTo>
                  <a:lnTo>
                    <a:pt x="24219" y="24229"/>
                  </a:lnTo>
                  <a:lnTo>
                    <a:pt x="426248" y="24229"/>
                  </a:lnTo>
                  <a:lnTo>
                    <a:pt x="426248" y="5434"/>
                  </a:lnTo>
                  <a:lnTo>
                    <a:pt x="420814" y="0"/>
                  </a:lnTo>
                  <a:close/>
                </a:path>
                <a:path w="426720" h="256540">
                  <a:moveTo>
                    <a:pt x="426248" y="24229"/>
                  </a:moveTo>
                  <a:lnTo>
                    <a:pt x="402019" y="24229"/>
                  </a:lnTo>
                  <a:lnTo>
                    <a:pt x="402019" y="232244"/>
                  </a:lnTo>
                  <a:lnTo>
                    <a:pt x="426248" y="232244"/>
                  </a:lnTo>
                  <a:lnTo>
                    <a:pt x="426248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432599" y="5933060"/>
              <a:ext cx="140970" cy="24765"/>
            </a:xfrm>
            <a:custGeom>
              <a:avLst/>
              <a:gdLst/>
              <a:ahLst/>
              <a:cxnLst/>
              <a:rect l="l" t="t" r="r" b="b"/>
              <a:pathLst>
                <a:path w="140970" h="24764">
                  <a:moveTo>
                    <a:pt x="135461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28770" y="24219"/>
                  </a:lnTo>
                  <a:lnTo>
                    <a:pt x="135461" y="24219"/>
                  </a:lnTo>
                  <a:lnTo>
                    <a:pt x="140885" y="18795"/>
                  </a:lnTo>
                  <a:lnTo>
                    <a:pt x="140885" y="5413"/>
                  </a:lnTo>
                  <a:lnTo>
                    <a:pt x="135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432599" y="6101704"/>
              <a:ext cx="140970" cy="24765"/>
            </a:xfrm>
            <a:custGeom>
              <a:avLst/>
              <a:gdLst/>
              <a:ahLst/>
              <a:cxnLst/>
              <a:rect l="l" t="t" r="r" b="b"/>
              <a:pathLst>
                <a:path w="140970" h="24764">
                  <a:moveTo>
                    <a:pt x="135461" y="0"/>
                  </a:moveTo>
                  <a:lnTo>
                    <a:pt x="5423" y="0"/>
                  </a:lnTo>
                  <a:lnTo>
                    <a:pt x="0" y="541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28770" y="24219"/>
                  </a:lnTo>
                  <a:lnTo>
                    <a:pt x="135461" y="24219"/>
                  </a:lnTo>
                  <a:lnTo>
                    <a:pt x="140885" y="18795"/>
                  </a:lnTo>
                  <a:lnTo>
                    <a:pt x="140885" y="5413"/>
                  </a:lnTo>
                  <a:lnTo>
                    <a:pt x="135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432599" y="6270342"/>
              <a:ext cx="140970" cy="24765"/>
            </a:xfrm>
            <a:custGeom>
              <a:avLst/>
              <a:gdLst/>
              <a:ahLst/>
              <a:cxnLst/>
              <a:rect l="l" t="t" r="r" b="b"/>
              <a:pathLst>
                <a:path w="140970" h="24764">
                  <a:moveTo>
                    <a:pt x="135461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28770" y="24219"/>
                  </a:lnTo>
                  <a:lnTo>
                    <a:pt x="135461" y="24219"/>
                  </a:lnTo>
                  <a:lnTo>
                    <a:pt x="140885" y="18795"/>
                  </a:lnTo>
                  <a:lnTo>
                    <a:pt x="140885" y="5423"/>
                  </a:lnTo>
                  <a:lnTo>
                    <a:pt x="135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432599" y="6438986"/>
              <a:ext cx="140970" cy="24765"/>
            </a:xfrm>
            <a:custGeom>
              <a:avLst/>
              <a:gdLst/>
              <a:ahLst/>
              <a:cxnLst/>
              <a:rect l="l" t="t" r="r" b="b"/>
              <a:pathLst>
                <a:path w="140970" h="24764">
                  <a:moveTo>
                    <a:pt x="135461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128770" y="24219"/>
                  </a:lnTo>
                  <a:lnTo>
                    <a:pt x="135461" y="24219"/>
                  </a:lnTo>
                  <a:lnTo>
                    <a:pt x="140885" y="18795"/>
                  </a:lnTo>
                  <a:lnTo>
                    <a:pt x="140885" y="5423"/>
                  </a:lnTo>
                  <a:lnTo>
                    <a:pt x="135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432599" y="6607625"/>
              <a:ext cx="140970" cy="24765"/>
            </a:xfrm>
            <a:custGeom>
              <a:avLst/>
              <a:gdLst/>
              <a:ahLst/>
              <a:cxnLst/>
              <a:rect l="l" t="t" r="r" b="b"/>
              <a:pathLst>
                <a:path w="140970" h="24765">
                  <a:moveTo>
                    <a:pt x="135461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23" y="24219"/>
                  </a:lnTo>
                  <a:lnTo>
                    <a:pt x="128770" y="24219"/>
                  </a:lnTo>
                  <a:lnTo>
                    <a:pt x="135461" y="24219"/>
                  </a:lnTo>
                  <a:lnTo>
                    <a:pt x="140885" y="18784"/>
                  </a:lnTo>
                  <a:lnTo>
                    <a:pt x="140885" y="5423"/>
                  </a:lnTo>
                  <a:lnTo>
                    <a:pt x="135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759597" y="6706367"/>
              <a:ext cx="24765" cy="140970"/>
            </a:xfrm>
            <a:custGeom>
              <a:avLst/>
              <a:gdLst/>
              <a:ahLst/>
              <a:cxnLst/>
              <a:rect l="l" t="t" r="r" b="b"/>
              <a:pathLst>
                <a:path w="24764" h="1409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35472"/>
                  </a:lnTo>
                  <a:lnTo>
                    <a:pt x="5423" y="140896"/>
                  </a:lnTo>
                  <a:lnTo>
                    <a:pt x="12114" y="140896"/>
                  </a:lnTo>
                  <a:lnTo>
                    <a:pt x="18805" y="140896"/>
                  </a:lnTo>
                  <a:lnTo>
                    <a:pt x="24229" y="135472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28236" y="6706367"/>
              <a:ext cx="24765" cy="140970"/>
            </a:xfrm>
            <a:custGeom>
              <a:avLst/>
              <a:gdLst/>
              <a:ahLst/>
              <a:cxnLst/>
              <a:rect l="l" t="t" r="r" b="b"/>
              <a:pathLst>
                <a:path w="24764" h="1409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35472"/>
                  </a:lnTo>
                  <a:lnTo>
                    <a:pt x="5423" y="140896"/>
                  </a:lnTo>
                  <a:lnTo>
                    <a:pt x="12114" y="140896"/>
                  </a:lnTo>
                  <a:lnTo>
                    <a:pt x="18805" y="140896"/>
                  </a:lnTo>
                  <a:lnTo>
                    <a:pt x="24229" y="135472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096880" y="6706367"/>
              <a:ext cx="24765" cy="140970"/>
            </a:xfrm>
            <a:custGeom>
              <a:avLst/>
              <a:gdLst/>
              <a:ahLst/>
              <a:cxnLst/>
              <a:rect l="l" t="t" r="r" b="b"/>
              <a:pathLst>
                <a:path w="24764" h="1409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35472"/>
                  </a:lnTo>
                  <a:lnTo>
                    <a:pt x="5423" y="140896"/>
                  </a:lnTo>
                  <a:lnTo>
                    <a:pt x="12114" y="140896"/>
                  </a:lnTo>
                  <a:lnTo>
                    <a:pt x="18805" y="140896"/>
                  </a:lnTo>
                  <a:lnTo>
                    <a:pt x="24229" y="135472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6265518" y="6706367"/>
              <a:ext cx="24765" cy="140970"/>
            </a:xfrm>
            <a:custGeom>
              <a:avLst/>
              <a:gdLst/>
              <a:ahLst/>
              <a:cxnLst/>
              <a:rect l="l" t="t" r="r" b="b"/>
              <a:pathLst>
                <a:path w="24764" h="1409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35472"/>
                  </a:lnTo>
                  <a:lnTo>
                    <a:pt x="5423" y="140896"/>
                  </a:lnTo>
                  <a:lnTo>
                    <a:pt x="12114" y="140896"/>
                  </a:lnTo>
                  <a:lnTo>
                    <a:pt x="18805" y="140896"/>
                  </a:lnTo>
                  <a:lnTo>
                    <a:pt x="24229" y="135472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434162" y="6706367"/>
              <a:ext cx="24765" cy="140970"/>
            </a:xfrm>
            <a:custGeom>
              <a:avLst/>
              <a:gdLst/>
              <a:ahLst/>
              <a:cxnLst/>
              <a:rect l="l" t="t" r="r" b="b"/>
              <a:pathLst>
                <a:path w="24764" h="14097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35472"/>
                  </a:lnTo>
                  <a:lnTo>
                    <a:pt x="5423" y="140896"/>
                  </a:lnTo>
                  <a:lnTo>
                    <a:pt x="12114" y="140896"/>
                  </a:lnTo>
                  <a:lnTo>
                    <a:pt x="18805" y="140896"/>
                  </a:lnTo>
                  <a:lnTo>
                    <a:pt x="24229" y="135472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" name="Grupo 273">
            <a:extLst>
              <a:ext uri="{FF2B5EF4-FFF2-40B4-BE49-F238E27FC236}">
                <a16:creationId xmlns:a16="http://schemas.microsoft.com/office/drawing/2014/main" id="{883EA3F0-D0BD-E46A-7383-646DBE768AA3}"/>
              </a:ext>
            </a:extLst>
          </p:cNvPr>
          <p:cNvGrpSpPr/>
          <p:nvPr/>
        </p:nvGrpSpPr>
        <p:grpSpPr>
          <a:xfrm>
            <a:off x="16809736" y="7390767"/>
            <a:ext cx="1147445" cy="933450"/>
            <a:chOff x="16809736" y="7390767"/>
            <a:chExt cx="1147445" cy="933450"/>
          </a:xfrm>
        </p:grpSpPr>
        <p:sp>
          <p:nvSpPr>
            <p:cNvPr id="178" name="object 178"/>
            <p:cNvSpPr/>
            <p:nvPr/>
          </p:nvSpPr>
          <p:spPr>
            <a:xfrm>
              <a:off x="16909725" y="7532909"/>
              <a:ext cx="255904" cy="579755"/>
            </a:xfrm>
            <a:custGeom>
              <a:avLst/>
              <a:gdLst/>
              <a:ahLst/>
              <a:cxnLst/>
              <a:rect l="l" t="t" r="r" b="b"/>
              <a:pathLst>
                <a:path w="255905" h="579754">
                  <a:moveTo>
                    <a:pt x="241259" y="0"/>
                  </a:moveTo>
                  <a:lnTo>
                    <a:pt x="193600" y="30956"/>
                  </a:lnTo>
                  <a:lnTo>
                    <a:pt x="155222" y="62465"/>
                  </a:lnTo>
                  <a:lnTo>
                    <a:pt x="120568" y="97541"/>
                  </a:lnTo>
                  <a:lnTo>
                    <a:pt x="89848" y="135818"/>
                  </a:lnTo>
                  <a:lnTo>
                    <a:pt x="63275" y="176929"/>
                  </a:lnTo>
                  <a:lnTo>
                    <a:pt x="41059" y="220507"/>
                  </a:lnTo>
                  <a:lnTo>
                    <a:pt x="23413" y="266185"/>
                  </a:lnTo>
                  <a:lnTo>
                    <a:pt x="10546" y="313597"/>
                  </a:lnTo>
                  <a:lnTo>
                    <a:pt x="2671" y="362376"/>
                  </a:lnTo>
                  <a:lnTo>
                    <a:pt x="0" y="412154"/>
                  </a:lnTo>
                  <a:lnTo>
                    <a:pt x="0" y="574118"/>
                  </a:lnTo>
                  <a:lnTo>
                    <a:pt x="5423" y="579542"/>
                  </a:lnTo>
                  <a:lnTo>
                    <a:pt x="12114" y="579542"/>
                  </a:lnTo>
                  <a:lnTo>
                    <a:pt x="18805" y="579542"/>
                  </a:lnTo>
                  <a:lnTo>
                    <a:pt x="24229" y="574118"/>
                  </a:lnTo>
                  <a:lnTo>
                    <a:pt x="24229" y="412154"/>
                  </a:lnTo>
                  <a:lnTo>
                    <a:pt x="26765" y="364928"/>
                  </a:lnTo>
                  <a:lnTo>
                    <a:pt x="34238" y="318649"/>
                  </a:lnTo>
                  <a:lnTo>
                    <a:pt x="46447" y="273666"/>
                  </a:lnTo>
                  <a:lnTo>
                    <a:pt x="63194" y="230326"/>
                  </a:lnTo>
                  <a:lnTo>
                    <a:pt x="84276" y="188978"/>
                  </a:lnTo>
                  <a:lnTo>
                    <a:pt x="109493" y="149969"/>
                  </a:lnTo>
                  <a:lnTo>
                    <a:pt x="138646" y="113648"/>
                  </a:lnTo>
                  <a:lnTo>
                    <a:pt x="171533" y="80363"/>
                  </a:lnTo>
                  <a:lnTo>
                    <a:pt x="207954" y="50462"/>
                  </a:lnTo>
                  <a:lnTo>
                    <a:pt x="247709" y="24292"/>
                  </a:lnTo>
                  <a:lnTo>
                    <a:pt x="253489" y="20910"/>
                  </a:lnTo>
                  <a:lnTo>
                    <a:pt x="255426" y="13496"/>
                  </a:lnTo>
                  <a:lnTo>
                    <a:pt x="248673" y="1937"/>
                  </a:lnTo>
                  <a:lnTo>
                    <a:pt x="24125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79" name="object 179"/>
            <p:cNvGrpSpPr/>
            <p:nvPr/>
          </p:nvGrpSpPr>
          <p:grpSpPr>
            <a:xfrm>
              <a:off x="16809736" y="7390767"/>
              <a:ext cx="1147445" cy="933450"/>
              <a:chOff x="16809736" y="7390767"/>
              <a:chExt cx="1147445" cy="933450"/>
            </a:xfrm>
          </p:grpSpPr>
          <p:sp>
            <p:nvSpPr>
              <p:cNvPr id="180" name="object 180"/>
              <p:cNvSpPr/>
              <p:nvPr/>
            </p:nvSpPr>
            <p:spPr>
              <a:xfrm>
                <a:off x="16809732" y="7390770"/>
                <a:ext cx="1147445" cy="933450"/>
              </a:xfrm>
              <a:custGeom>
                <a:avLst/>
                <a:gdLst/>
                <a:ahLst/>
                <a:cxnLst/>
                <a:rect l="l" t="t" r="r" b="b"/>
                <a:pathLst>
                  <a:path w="1147444" h="933450">
                    <a:moveTo>
                      <a:pt x="729107" y="5410"/>
                    </a:moveTo>
                    <a:lnTo>
                      <a:pt x="723684" y="0"/>
                    </a:lnTo>
                    <a:lnTo>
                      <a:pt x="423151" y="0"/>
                    </a:lnTo>
                    <a:lnTo>
                      <a:pt x="417741" y="5410"/>
                    </a:lnTo>
                    <a:lnTo>
                      <a:pt x="417741" y="373316"/>
                    </a:lnTo>
                    <a:lnTo>
                      <a:pt x="423151" y="378739"/>
                    </a:lnTo>
                    <a:lnTo>
                      <a:pt x="436549" y="378739"/>
                    </a:lnTo>
                    <a:lnTo>
                      <a:pt x="441960" y="373316"/>
                    </a:lnTo>
                    <a:lnTo>
                      <a:pt x="441960" y="24218"/>
                    </a:lnTo>
                    <a:lnTo>
                      <a:pt x="704875" y="24218"/>
                    </a:lnTo>
                    <a:lnTo>
                      <a:pt x="704875" y="373316"/>
                    </a:lnTo>
                    <a:lnTo>
                      <a:pt x="710298" y="378739"/>
                    </a:lnTo>
                    <a:lnTo>
                      <a:pt x="716991" y="378739"/>
                    </a:lnTo>
                    <a:lnTo>
                      <a:pt x="723684" y="378739"/>
                    </a:lnTo>
                    <a:lnTo>
                      <a:pt x="729107" y="373316"/>
                    </a:lnTo>
                    <a:lnTo>
                      <a:pt x="729107" y="5410"/>
                    </a:lnTo>
                    <a:close/>
                  </a:path>
                  <a:path w="1147444" h="933450">
                    <a:moveTo>
                      <a:pt x="741870" y="669671"/>
                    </a:moveTo>
                    <a:lnTo>
                      <a:pt x="735838" y="624941"/>
                    </a:lnTo>
                    <a:lnTo>
                      <a:pt x="718845" y="584720"/>
                    </a:lnTo>
                    <a:lnTo>
                      <a:pt x="717651" y="583184"/>
                    </a:lnTo>
                    <a:lnTo>
                      <a:pt x="717651" y="669671"/>
                    </a:lnTo>
                    <a:lnTo>
                      <a:pt x="710285" y="715213"/>
                    </a:lnTo>
                    <a:lnTo>
                      <a:pt x="689876" y="754634"/>
                    </a:lnTo>
                    <a:lnTo>
                      <a:pt x="658545" y="786041"/>
                    </a:lnTo>
                    <a:lnTo>
                      <a:pt x="618959" y="806538"/>
                    </a:lnTo>
                    <a:lnTo>
                      <a:pt x="573417" y="813904"/>
                    </a:lnTo>
                    <a:lnTo>
                      <a:pt x="527888" y="806538"/>
                    </a:lnTo>
                    <a:lnTo>
                      <a:pt x="488302" y="786041"/>
                    </a:lnTo>
                    <a:lnTo>
                      <a:pt x="457060" y="754799"/>
                    </a:lnTo>
                    <a:lnTo>
                      <a:pt x="436562" y="715213"/>
                    </a:lnTo>
                    <a:lnTo>
                      <a:pt x="429196" y="669671"/>
                    </a:lnTo>
                    <a:lnTo>
                      <a:pt x="436562" y="624141"/>
                    </a:lnTo>
                    <a:lnTo>
                      <a:pt x="456971" y="584720"/>
                    </a:lnTo>
                    <a:lnTo>
                      <a:pt x="488302" y="553313"/>
                    </a:lnTo>
                    <a:lnTo>
                      <a:pt x="527888" y="532815"/>
                    </a:lnTo>
                    <a:lnTo>
                      <a:pt x="573417" y="525449"/>
                    </a:lnTo>
                    <a:lnTo>
                      <a:pt x="618959" y="532815"/>
                    </a:lnTo>
                    <a:lnTo>
                      <a:pt x="658545" y="553313"/>
                    </a:lnTo>
                    <a:lnTo>
                      <a:pt x="689787" y="584555"/>
                    </a:lnTo>
                    <a:lnTo>
                      <a:pt x="710285" y="624141"/>
                    </a:lnTo>
                    <a:lnTo>
                      <a:pt x="717651" y="669671"/>
                    </a:lnTo>
                    <a:lnTo>
                      <a:pt x="717651" y="583184"/>
                    </a:lnTo>
                    <a:lnTo>
                      <a:pt x="692480" y="550621"/>
                    </a:lnTo>
                    <a:lnTo>
                      <a:pt x="659917" y="525449"/>
                    </a:lnTo>
                    <a:lnTo>
                      <a:pt x="658380" y="524256"/>
                    </a:lnTo>
                    <a:lnTo>
                      <a:pt x="618159" y="507263"/>
                    </a:lnTo>
                    <a:lnTo>
                      <a:pt x="573417" y="501230"/>
                    </a:lnTo>
                    <a:lnTo>
                      <a:pt x="528688" y="507263"/>
                    </a:lnTo>
                    <a:lnTo>
                      <a:pt x="488467" y="524256"/>
                    </a:lnTo>
                    <a:lnTo>
                      <a:pt x="454367" y="550621"/>
                    </a:lnTo>
                    <a:lnTo>
                      <a:pt x="428002" y="584720"/>
                    </a:lnTo>
                    <a:lnTo>
                      <a:pt x="410997" y="624941"/>
                    </a:lnTo>
                    <a:lnTo>
                      <a:pt x="404964" y="669671"/>
                    </a:lnTo>
                    <a:lnTo>
                      <a:pt x="410997" y="714400"/>
                    </a:lnTo>
                    <a:lnTo>
                      <a:pt x="428002" y="754634"/>
                    </a:lnTo>
                    <a:lnTo>
                      <a:pt x="454367" y="788733"/>
                    </a:lnTo>
                    <a:lnTo>
                      <a:pt x="488467" y="815098"/>
                    </a:lnTo>
                    <a:lnTo>
                      <a:pt x="528688" y="832104"/>
                    </a:lnTo>
                    <a:lnTo>
                      <a:pt x="573417" y="838136"/>
                    </a:lnTo>
                    <a:lnTo>
                      <a:pt x="618159" y="832104"/>
                    </a:lnTo>
                    <a:lnTo>
                      <a:pt x="658380" y="815098"/>
                    </a:lnTo>
                    <a:lnTo>
                      <a:pt x="692480" y="788733"/>
                    </a:lnTo>
                    <a:lnTo>
                      <a:pt x="718845" y="754634"/>
                    </a:lnTo>
                    <a:lnTo>
                      <a:pt x="735838" y="714400"/>
                    </a:lnTo>
                    <a:lnTo>
                      <a:pt x="741870" y="669671"/>
                    </a:lnTo>
                    <a:close/>
                  </a:path>
                  <a:path w="1147444" h="933450">
                    <a:moveTo>
                      <a:pt x="1146848" y="815276"/>
                    </a:moveTo>
                    <a:lnTo>
                      <a:pt x="1137894" y="770178"/>
                    </a:lnTo>
                    <a:lnTo>
                      <a:pt x="1112177" y="731977"/>
                    </a:lnTo>
                    <a:lnTo>
                      <a:pt x="1076960" y="707580"/>
                    </a:lnTo>
                    <a:lnTo>
                      <a:pt x="1046911" y="699160"/>
                    </a:lnTo>
                    <a:lnTo>
                      <a:pt x="1046911" y="554304"/>
                    </a:lnTo>
                    <a:lnTo>
                      <a:pt x="1044613" y="507504"/>
                    </a:lnTo>
                    <a:lnTo>
                      <a:pt x="1037793" y="461619"/>
                    </a:lnTo>
                    <a:lnTo>
                      <a:pt x="1026553" y="416902"/>
                    </a:lnTo>
                    <a:lnTo>
                      <a:pt x="1011008" y="373621"/>
                    </a:lnTo>
                    <a:lnTo>
                      <a:pt x="991260" y="332028"/>
                    </a:lnTo>
                    <a:lnTo>
                      <a:pt x="967409" y="292366"/>
                    </a:lnTo>
                    <a:lnTo>
                      <a:pt x="939571" y="254914"/>
                    </a:lnTo>
                    <a:lnTo>
                      <a:pt x="907846" y="219900"/>
                    </a:lnTo>
                    <a:lnTo>
                      <a:pt x="861733" y="179463"/>
                    </a:lnTo>
                    <a:lnTo>
                      <a:pt x="811415" y="145529"/>
                    </a:lnTo>
                    <a:lnTo>
                      <a:pt x="805649" y="142138"/>
                    </a:lnTo>
                    <a:lnTo>
                      <a:pt x="798220" y="144081"/>
                    </a:lnTo>
                    <a:lnTo>
                      <a:pt x="791476" y="155638"/>
                    </a:lnTo>
                    <a:lnTo>
                      <a:pt x="793432" y="163055"/>
                    </a:lnTo>
                    <a:lnTo>
                      <a:pt x="799198" y="166433"/>
                    </a:lnTo>
                    <a:lnTo>
                      <a:pt x="823544" y="181737"/>
                    </a:lnTo>
                    <a:lnTo>
                      <a:pt x="869391" y="217106"/>
                    </a:lnTo>
                    <a:lnTo>
                      <a:pt x="924839" y="275196"/>
                    </a:lnTo>
                    <a:lnTo>
                      <a:pt x="954100" y="316344"/>
                    </a:lnTo>
                    <a:lnTo>
                      <a:pt x="978382" y="360133"/>
                    </a:lnTo>
                    <a:lnTo>
                      <a:pt x="997534" y="406184"/>
                    </a:lnTo>
                    <a:lnTo>
                      <a:pt x="1011402" y="454126"/>
                    </a:lnTo>
                    <a:lnTo>
                      <a:pt x="1019835" y="503631"/>
                    </a:lnTo>
                    <a:lnTo>
                      <a:pt x="1022680" y="554304"/>
                    </a:lnTo>
                    <a:lnTo>
                      <a:pt x="1022680" y="708406"/>
                    </a:lnTo>
                    <a:lnTo>
                      <a:pt x="1022286" y="715543"/>
                    </a:lnTo>
                    <a:lnTo>
                      <a:pt x="1022680" y="715987"/>
                    </a:lnTo>
                    <a:lnTo>
                      <a:pt x="1022680" y="716267"/>
                    </a:lnTo>
                    <a:lnTo>
                      <a:pt x="1024978" y="718578"/>
                    </a:lnTo>
                    <a:lnTo>
                      <a:pt x="1027379" y="721258"/>
                    </a:lnTo>
                    <a:lnTo>
                      <a:pt x="1027684" y="721283"/>
                    </a:lnTo>
                    <a:lnTo>
                      <a:pt x="1028103" y="721690"/>
                    </a:lnTo>
                    <a:lnTo>
                      <a:pt x="1034478" y="721690"/>
                    </a:lnTo>
                    <a:lnTo>
                      <a:pt x="1081849" y="738060"/>
                    </a:lnTo>
                    <a:lnTo>
                      <a:pt x="1115504" y="779475"/>
                    </a:lnTo>
                    <a:lnTo>
                      <a:pt x="1122629" y="815276"/>
                    </a:lnTo>
                    <a:lnTo>
                      <a:pt x="1115250" y="851763"/>
                    </a:lnTo>
                    <a:lnTo>
                      <a:pt x="1095133" y="881583"/>
                    </a:lnTo>
                    <a:lnTo>
                      <a:pt x="1065301" y="901700"/>
                    </a:lnTo>
                    <a:lnTo>
                      <a:pt x="1028827" y="909091"/>
                    </a:lnTo>
                    <a:lnTo>
                      <a:pt x="118021" y="909091"/>
                    </a:lnTo>
                    <a:lnTo>
                      <a:pt x="66116" y="893305"/>
                    </a:lnTo>
                    <a:lnTo>
                      <a:pt x="31330" y="851077"/>
                    </a:lnTo>
                    <a:lnTo>
                      <a:pt x="24231" y="815276"/>
                    </a:lnTo>
                    <a:lnTo>
                      <a:pt x="31076" y="780046"/>
                    </a:lnTo>
                    <a:lnTo>
                      <a:pt x="49872" y="750836"/>
                    </a:lnTo>
                    <a:lnTo>
                      <a:pt x="77939" y="730440"/>
                    </a:lnTo>
                    <a:lnTo>
                      <a:pt x="112649" y="721639"/>
                    </a:lnTo>
                    <a:lnTo>
                      <a:pt x="260299" y="721487"/>
                    </a:lnTo>
                    <a:lnTo>
                      <a:pt x="265722" y="716051"/>
                    </a:lnTo>
                    <a:lnTo>
                      <a:pt x="265722" y="702678"/>
                    </a:lnTo>
                    <a:lnTo>
                      <a:pt x="260299" y="697255"/>
                    </a:lnTo>
                    <a:lnTo>
                      <a:pt x="118021" y="697255"/>
                    </a:lnTo>
                    <a:lnTo>
                      <a:pt x="67665" y="708520"/>
                    </a:lnTo>
                    <a:lnTo>
                      <a:pt x="32283" y="734199"/>
                    </a:lnTo>
                    <a:lnTo>
                      <a:pt x="8623" y="770953"/>
                    </a:lnTo>
                    <a:lnTo>
                      <a:pt x="0" y="815276"/>
                    </a:lnTo>
                    <a:lnTo>
                      <a:pt x="2273" y="838415"/>
                    </a:lnTo>
                    <a:lnTo>
                      <a:pt x="19786" y="880579"/>
                    </a:lnTo>
                    <a:lnTo>
                      <a:pt x="52679" y="913472"/>
                    </a:lnTo>
                    <a:lnTo>
                      <a:pt x="94894" y="931037"/>
                    </a:lnTo>
                    <a:lnTo>
                      <a:pt x="118021" y="933310"/>
                    </a:lnTo>
                    <a:lnTo>
                      <a:pt x="1028827" y="933310"/>
                    </a:lnTo>
                    <a:lnTo>
                      <a:pt x="1074724" y="924013"/>
                    </a:lnTo>
                    <a:lnTo>
                      <a:pt x="1112253" y="898702"/>
                    </a:lnTo>
                    <a:lnTo>
                      <a:pt x="1137564" y="861174"/>
                    </a:lnTo>
                    <a:lnTo>
                      <a:pt x="1146848" y="81527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81" name="object 181"/>
              <p:cNvPicPr/>
              <p:nvPr/>
            </p:nvPicPr>
            <p:blipFill>
              <a:blip r:embed="rId44" cstate="print"/>
              <a:stretch>
                <a:fillRect/>
              </a:stretch>
            </p:blipFill>
            <p:spPr>
              <a:xfrm>
                <a:off x="17302965" y="8048326"/>
                <a:ext cx="92311" cy="92300"/>
              </a:xfrm>
              <a:prstGeom prst="rect">
                <a:avLst/>
              </a:prstGeom>
            </p:spPr>
          </p:pic>
        </p:grpSp>
      </p:grpSp>
      <p:grpSp>
        <p:nvGrpSpPr>
          <p:cNvPr id="182" name="object 182"/>
          <p:cNvGrpSpPr/>
          <p:nvPr/>
        </p:nvGrpSpPr>
        <p:grpSpPr>
          <a:xfrm>
            <a:off x="8788272" y="5871364"/>
            <a:ext cx="896619" cy="941069"/>
            <a:chOff x="8788272" y="5871364"/>
            <a:chExt cx="896619" cy="941069"/>
          </a:xfrm>
        </p:grpSpPr>
        <p:sp>
          <p:nvSpPr>
            <p:cNvPr id="183" name="object 183"/>
            <p:cNvSpPr/>
            <p:nvPr/>
          </p:nvSpPr>
          <p:spPr>
            <a:xfrm>
              <a:off x="8788261" y="5871368"/>
              <a:ext cx="896619" cy="941069"/>
            </a:xfrm>
            <a:custGeom>
              <a:avLst/>
              <a:gdLst/>
              <a:ahLst/>
              <a:cxnLst/>
              <a:rect l="l" t="t" r="r" b="b"/>
              <a:pathLst>
                <a:path w="896620" h="941070">
                  <a:moveTo>
                    <a:pt x="609879" y="43535"/>
                  </a:moveTo>
                  <a:lnTo>
                    <a:pt x="606450" y="26606"/>
                  </a:lnTo>
                  <a:lnTo>
                    <a:pt x="604850" y="24218"/>
                  </a:lnTo>
                  <a:lnTo>
                    <a:pt x="597115" y="12763"/>
                  </a:lnTo>
                  <a:lnTo>
                    <a:pt x="585647" y="5041"/>
                  </a:lnTo>
                  <a:lnTo>
                    <a:pt x="585647" y="43535"/>
                  </a:lnTo>
                  <a:lnTo>
                    <a:pt x="585647" y="126034"/>
                  </a:lnTo>
                  <a:lnTo>
                    <a:pt x="584136" y="133553"/>
                  </a:lnTo>
                  <a:lnTo>
                    <a:pt x="579996" y="139687"/>
                  </a:lnTo>
                  <a:lnTo>
                    <a:pt x="573862" y="143814"/>
                  </a:lnTo>
                  <a:lnTo>
                    <a:pt x="566356" y="145338"/>
                  </a:lnTo>
                  <a:lnTo>
                    <a:pt x="330174" y="145338"/>
                  </a:lnTo>
                  <a:lnTo>
                    <a:pt x="322668" y="143814"/>
                  </a:lnTo>
                  <a:lnTo>
                    <a:pt x="316522" y="139687"/>
                  </a:lnTo>
                  <a:lnTo>
                    <a:pt x="312381" y="133553"/>
                  </a:lnTo>
                  <a:lnTo>
                    <a:pt x="310857" y="126034"/>
                  </a:lnTo>
                  <a:lnTo>
                    <a:pt x="310857" y="43535"/>
                  </a:lnTo>
                  <a:lnTo>
                    <a:pt x="312381" y="36017"/>
                  </a:lnTo>
                  <a:lnTo>
                    <a:pt x="316522" y="29883"/>
                  </a:lnTo>
                  <a:lnTo>
                    <a:pt x="322668" y="25742"/>
                  </a:lnTo>
                  <a:lnTo>
                    <a:pt x="330174" y="24218"/>
                  </a:lnTo>
                  <a:lnTo>
                    <a:pt x="566356" y="24218"/>
                  </a:lnTo>
                  <a:lnTo>
                    <a:pt x="573862" y="25742"/>
                  </a:lnTo>
                  <a:lnTo>
                    <a:pt x="579996" y="29883"/>
                  </a:lnTo>
                  <a:lnTo>
                    <a:pt x="584136" y="36017"/>
                  </a:lnTo>
                  <a:lnTo>
                    <a:pt x="585647" y="43535"/>
                  </a:lnTo>
                  <a:lnTo>
                    <a:pt x="585647" y="5041"/>
                  </a:lnTo>
                  <a:lnTo>
                    <a:pt x="583272" y="3429"/>
                  </a:lnTo>
                  <a:lnTo>
                    <a:pt x="566356" y="0"/>
                  </a:lnTo>
                  <a:lnTo>
                    <a:pt x="330174" y="0"/>
                  </a:lnTo>
                  <a:lnTo>
                    <a:pt x="313245" y="3429"/>
                  </a:lnTo>
                  <a:lnTo>
                    <a:pt x="299402" y="12763"/>
                  </a:lnTo>
                  <a:lnTo>
                    <a:pt x="290068" y="26606"/>
                  </a:lnTo>
                  <a:lnTo>
                    <a:pt x="286639" y="43535"/>
                  </a:lnTo>
                  <a:lnTo>
                    <a:pt x="286639" y="126034"/>
                  </a:lnTo>
                  <a:lnTo>
                    <a:pt x="290068" y="142963"/>
                  </a:lnTo>
                  <a:lnTo>
                    <a:pt x="299402" y="156806"/>
                  </a:lnTo>
                  <a:lnTo>
                    <a:pt x="313245" y="166141"/>
                  </a:lnTo>
                  <a:lnTo>
                    <a:pt x="330174" y="169570"/>
                  </a:lnTo>
                  <a:lnTo>
                    <a:pt x="566356" y="169570"/>
                  </a:lnTo>
                  <a:lnTo>
                    <a:pt x="604850" y="145338"/>
                  </a:lnTo>
                  <a:lnTo>
                    <a:pt x="609879" y="126034"/>
                  </a:lnTo>
                  <a:lnTo>
                    <a:pt x="609879" y="43535"/>
                  </a:lnTo>
                  <a:close/>
                </a:path>
                <a:path w="896620" h="941070">
                  <a:moveTo>
                    <a:pt x="896531" y="106349"/>
                  </a:moveTo>
                  <a:lnTo>
                    <a:pt x="891108" y="100926"/>
                  </a:lnTo>
                  <a:lnTo>
                    <a:pt x="671830" y="100926"/>
                  </a:lnTo>
                  <a:lnTo>
                    <a:pt x="666407" y="106349"/>
                  </a:lnTo>
                  <a:lnTo>
                    <a:pt x="666407" y="119735"/>
                  </a:lnTo>
                  <a:lnTo>
                    <a:pt x="671830" y="125158"/>
                  </a:lnTo>
                  <a:lnTo>
                    <a:pt x="872299" y="125158"/>
                  </a:lnTo>
                  <a:lnTo>
                    <a:pt x="872299" y="916470"/>
                  </a:lnTo>
                  <a:lnTo>
                    <a:pt x="24218" y="916470"/>
                  </a:lnTo>
                  <a:lnTo>
                    <a:pt x="24218" y="125158"/>
                  </a:lnTo>
                  <a:lnTo>
                    <a:pt x="224713" y="125158"/>
                  </a:lnTo>
                  <a:lnTo>
                    <a:pt x="230136" y="119735"/>
                  </a:lnTo>
                  <a:lnTo>
                    <a:pt x="230136" y="106349"/>
                  </a:lnTo>
                  <a:lnTo>
                    <a:pt x="224713" y="100926"/>
                  </a:lnTo>
                  <a:lnTo>
                    <a:pt x="5422" y="100926"/>
                  </a:lnTo>
                  <a:lnTo>
                    <a:pt x="0" y="106349"/>
                  </a:lnTo>
                  <a:lnTo>
                    <a:pt x="0" y="935266"/>
                  </a:lnTo>
                  <a:lnTo>
                    <a:pt x="5422" y="940689"/>
                  </a:lnTo>
                  <a:lnTo>
                    <a:pt x="884415" y="940689"/>
                  </a:lnTo>
                  <a:lnTo>
                    <a:pt x="891108" y="940689"/>
                  </a:lnTo>
                  <a:lnTo>
                    <a:pt x="896531" y="935266"/>
                  </a:lnTo>
                  <a:lnTo>
                    <a:pt x="896531" y="10634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122021" y="6154529"/>
              <a:ext cx="415531" cy="47357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8937232" y="6137408"/>
              <a:ext cx="24765" cy="509905"/>
            </a:xfrm>
            <a:custGeom>
              <a:avLst/>
              <a:gdLst/>
              <a:ahLst/>
              <a:cxnLst/>
              <a:rect l="l" t="t" r="r" b="b"/>
              <a:pathLst>
                <a:path w="24765" h="509904">
                  <a:moveTo>
                    <a:pt x="24231" y="453047"/>
                  </a:moveTo>
                  <a:lnTo>
                    <a:pt x="18808" y="447624"/>
                  </a:lnTo>
                  <a:lnTo>
                    <a:pt x="5422" y="447624"/>
                  </a:lnTo>
                  <a:lnTo>
                    <a:pt x="0" y="453047"/>
                  </a:lnTo>
                  <a:lnTo>
                    <a:pt x="0" y="504126"/>
                  </a:lnTo>
                  <a:lnTo>
                    <a:pt x="5422" y="509549"/>
                  </a:lnTo>
                  <a:lnTo>
                    <a:pt x="12115" y="509549"/>
                  </a:lnTo>
                  <a:lnTo>
                    <a:pt x="18808" y="509549"/>
                  </a:lnTo>
                  <a:lnTo>
                    <a:pt x="24231" y="504126"/>
                  </a:lnTo>
                  <a:lnTo>
                    <a:pt x="24231" y="453047"/>
                  </a:lnTo>
                  <a:close/>
                </a:path>
                <a:path w="24765" h="509904">
                  <a:moveTo>
                    <a:pt x="24231" y="341134"/>
                  </a:moveTo>
                  <a:lnTo>
                    <a:pt x="18808" y="335724"/>
                  </a:lnTo>
                  <a:lnTo>
                    <a:pt x="5422" y="335724"/>
                  </a:lnTo>
                  <a:lnTo>
                    <a:pt x="0" y="341134"/>
                  </a:lnTo>
                  <a:lnTo>
                    <a:pt x="0" y="392214"/>
                  </a:lnTo>
                  <a:lnTo>
                    <a:pt x="5422" y="397637"/>
                  </a:lnTo>
                  <a:lnTo>
                    <a:pt x="12115" y="397637"/>
                  </a:lnTo>
                  <a:lnTo>
                    <a:pt x="18808" y="397637"/>
                  </a:lnTo>
                  <a:lnTo>
                    <a:pt x="24231" y="392214"/>
                  </a:lnTo>
                  <a:lnTo>
                    <a:pt x="24231" y="341134"/>
                  </a:lnTo>
                  <a:close/>
                </a:path>
                <a:path w="24765" h="509904">
                  <a:moveTo>
                    <a:pt x="24231" y="229235"/>
                  </a:moveTo>
                  <a:lnTo>
                    <a:pt x="18808" y="223812"/>
                  </a:lnTo>
                  <a:lnTo>
                    <a:pt x="5422" y="223812"/>
                  </a:lnTo>
                  <a:lnTo>
                    <a:pt x="0" y="229235"/>
                  </a:lnTo>
                  <a:lnTo>
                    <a:pt x="0" y="280314"/>
                  </a:lnTo>
                  <a:lnTo>
                    <a:pt x="5422" y="285737"/>
                  </a:lnTo>
                  <a:lnTo>
                    <a:pt x="12115" y="285737"/>
                  </a:lnTo>
                  <a:lnTo>
                    <a:pt x="18808" y="285737"/>
                  </a:lnTo>
                  <a:lnTo>
                    <a:pt x="24231" y="280314"/>
                  </a:lnTo>
                  <a:lnTo>
                    <a:pt x="24231" y="229235"/>
                  </a:lnTo>
                  <a:close/>
                </a:path>
                <a:path w="24765" h="509904">
                  <a:moveTo>
                    <a:pt x="24231" y="117335"/>
                  </a:moveTo>
                  <a:lnTo>
                    <a:pt x="18808" y="111912"/>
                  </a:lnTo>
                  <a:lnTo>
                    <a:pt x="5422" y="111912"/>
                  </a:lnTo>
                  <a:lnTo>
                    <a:pt x="0" y="117335"/>
                  </a:lnTo>
                  <a:lnTo>
                    <a:pt x="0" y="168402"/>
                  </a:lnTo>
                  <a:lnTo>
                    <a:pt x="5422" y="173837"/>
                  </a:lnTo>
                  <a:lnTo>
                    <a:pt x="12115" y="173837"/>
                  </a:lnTo>
                  <a:lnTo>
                    <a:pt x="18808" y="173837"/>
                  </a:lnTo>
                  <a:lnTo>
                    <a:pt x="24231" y="168402"/>
                  </a:lnTo>
                  <a:lnTo>
                    <a:pt x="24231" y="117335"/>
                  </a:lnTo>
                  <a:close/>
                </a:path>
                <a:path w="24765" h="509904">
                  <a:moveTo>
                    <a:pt x="24231" y="5422"/>
                  </a:moveTo>
                  <a:lnTo>
                    <a:pt x="18808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56502"/>
                  </a:lnTo>
                  <a:lnTo>
                    <a:pt x="5422" y="61925"/>
                  </a:lnTo>
                  <a:lnTo>
                    <a:pt x="12115" y="61925"/>
                  </a:lnTo>
                  <a:lnTo>
                    <a:pt x="18808" y="61925"/>
                  </a:lnTo>
                  <a:lnTo>
                    <a:pt x="24231" y="56502"/>
                  </a:lnTo>
                  <a:lnTo>
                    <a:pt x="24231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1" name="Grupo 290">
            <a:extLst>
              <a:ext uri="{FF2B5EF4-FFF2-40B4-BE49-F238E27FC236}">
                <a16:creationId xmlns:a16="http://schemas.microsoft.com/office/drawing/2014/main" id="{6AB08C7C-E7F5-BBFF-2A36-0487BE34CDE0}"/>
              </a:ext>
            </a:extLst>
          </p:cNvPr>
          <p:cNvGrpSpPr/>
          <p:nvPr/>
        </p:nvGrpSpPr>
        <p:grpSpPr>
          <a:xfrm>
            <a:off x="13666116" y="2768503"/>
            <a:ext cx="916940" cy="1180694"/>
            <a:chOff x="13666116" y="2768503"/>
            <a:chExt cx="916940" cy="1180694"/>
          </a:xfrm>
        </p:grpSpPr>
        <p:sp>
          <p:nvSpPr>
            <p:cNvPr id="186" name="object 186"/>
            <p:cNvSpPr/>
            <p:nvPr/>
          </p:nvSpPr>
          <p:spPr>
            <a:xfrm>
              <a:off x="13666116" y="3106836"/>
              <a:ext cx="916940" cy="670560"/>
            </a:xfrm>
            <a:custGeom>
              <a:avLst/>
              <a:gdLst/>
              <a:ahLst/>
              <a:cxnLst/>
              <a:rect l="l" t="t" r="r" b="b"/>
              <a:pathLst>
                <a:path w="916940" h="670560">
                  <a:moveTo>
                    <a:pt x="852790" y="73"/>
                  </a:moveTo>
                  <a:lnTo>
                    <a:pt x="845461" y="2314"/>
                  </a:lnTo>
                  <a:lnTo>
                    <a:pt x="839178" y="14125"/>
                  </a:lnTo>
                  <a:lnTo>
                    <a:pt x="841408" y="21454"/>
                  </a:lnTo>
                  <a:lnTo>
                    <a:pt x="847324" y="24596"/>
                  </a:lnTo>
                  <a:lnTo>
                    <a:pt x="866166" y="38148"/>
                  </a:lnTo>
                  <a:lnTo>
                    <a:pt x="880411" y="55849"/>
                  </a:lnTo>
                  <a:lnTo>
                    <a:pt x="889424" y="76647"/>
                  </a:lnTo>
                  <a:lnTo>
                    <a:pt x="892569" y="99494"/>
                  </a:lnTo>
                  <a:lnTo>
                    <a:pt x="892569" y="561354"/>
                  </a:lnTo>
                  <a:lnTo>
                    <a:pt x="885896" y="594331"/>
                  </a:lnTo>
                  <a:lnTo>
                    <a:pt x="867710" y="621287"/>
                  </a:lnTo>
                  <a:lnTo>
                    <a:pt x="840757" y="639474"/>
                  </a:lnTo>
                  <a:lnTo>
                    <a:pt x="807786" y="646147"/>
                  </a:lnTo>
                  <a:lnTo>
                    <a:pt x="109012" y="646147"/>
                  </a:lnTo>
                  <a:lnTo>
                    <a:pt x="76039" y="639474"/>
                  </a:lnTo>
                  <a:lnTo>
                    <a:pt x="49083" y="621287"/>
                  </a:lnTo>
                  <a:lnTo>
                    <a:pt x="30893" y="594331"/>
                  </a:lnTo>
                  <a:lnTo>
                    <a:pt x="24219" y="561354"/>
                  </a:lnTo>
                  <a:lnTo>
                    <a:pt x="24219" y="99494"/>
                  </a:lnTo>
                  <a:lnTo>
                    <a:pt x="36400" y="55807"/>
                  </a:lnTo>
                  <a:lnTo>
                    <a:pt x="69558" y="24512"/>
                  </a:lnTo>
                  <a:lnTo>
                    <a:pt x="75463" y="21371"/>
                  </a:lnTo>
                  <a:lnTo>
                    <a:pt x="77704" y="14041"/>
                  </a:lnTo>
                  <a:lnTo>
                    <a:pt x="71421" y="2230"/>
                  </a:lnTo>
                  <a:lnTo>
                    <a:pt x="64102" y="0"/>
                  </a:lnTo>
                  <a:lnTo>
                    <a:pt x="58186" y="3120"/>
                  </a:lnTo>
                  <a:lnTo>
                    <a:pt x="33952" y="20550"/>
                  </a:lnTo>
                  <a:lnTo>
                    <a:pt x="15633" y="43324"/>
                  </a:lnTo>
                  <a:lnTo>
                    <a:pt x="4044" y="70089"/>
                  </a:lnTo>
                  <a:lnTo>
                    <a:pt x="0" y="99494"/>
                  </a:lnTo>
                  <a:lnTo>
                    <a:pt x="0" y="561354"/>
                  </a:lnTo>
                  <a:lnTo>
                    <a:pt x="8579" y="603748"/>
                  </a:lnTo>
                  <a:lnTo>
                    <a:pt x="31963" y="638403"/>
                  </a:lnTo>
                  <a:lnTo>
                    <a:pt x="66618" y="661787"/>
                  </a:lnTo>
                  <a:lnTo>
                    <a:pt x="109012" y="670367"/>
                  </a:lnTo>
                  <a:lnTo>
                    <a:pt x="807786" y="670367"/>
                  </a:lnTo>
                  <a:lnTo>
                    <a:pt x="850176" y="661787"/>
                  </a:lnTo>
                  <a:lnTo>
                    <a:pt x="884831" y="638403"/>
                  </a:lnTo>
                  <a:lnTo>
                    <a:pt x="908218" y="603748"/>
                  </a:lnTo>
                  <a:lnTo>
                    <a:pt x="916799" y="561354"/>
                  </a:lnTo>
                  <a:lnTo>
                    <a:pt x="916799" y="99494"/>
                  </a:lnTo>
                  <a:lnTo>
                    <a:pt x="901184" y="43366"/>
                  </a:lnTo>
                  <a:lnTo>
                    <a:pt x="858696" y="3204"/>
                  </a:lnTo>
                  <a:lnTo>
                    <a:pt x="852790" y="7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991145" y="3752982"/>
              <a:ext cx="267335" cy="196215"/>
            </a:xfrm>
            <a:custGeom>
              <a:avLst/>
              <a:gdLst/>
              <a:ahLst/>
              <a:cxnLst/>
              <a:rect l="l" t="t" r="r" b="b"/>
              <a:pathLst>
                <a:path w="267334" h="196214">
                  <a:moveTo>
                    <a:pt x="266725" y="177025"/>
                  </a:moveTo>
                  <a:lnTo>
                    <a:pt x="261302" y="171589"/>
                  </a:lnTo>
                  <a:lnTo>
                    <a:pt x="145415" y="171589"/>
                  </a:lnTo>
                  <a:lnTo>
                    <a:pt x="145415" y="5435"/>
                  </a:lnTo>
                  <a:lnTo>
                    <a:pt x="139992" y="0"/>
                  </a:lnTo>
                  <a:lnTo>
                    <a:pt x="126606" y="0"/>
                  </a:lnTo>
                  <a:lnTo>
                    <a:pt x="121183" y="5435"/>
                  </a:lnTo>
                  <a:lnTo>
                    <a:pt x="121183" y="171589"/>
                  </a:lnTo>
                  <a:lnTo>
                    <a:pt x="5422" y="171589"/>
                  </a:lnTo>
                  <a:lnTo>
                    <a:pt x="0" y="177025"/>
                  </a:lnTo>
                  <a:lnTo>
                    <a:pt x="0" y="190385"/>
                  </a:lnTo>
                  <a:lnTo>
                    <a:pt x="5422" y="195808"/>
                  </a:lnTo>
                  <a:lnTo>
                    <a:pt x="254609" y="195808"/>
                  </a:lnTo>
                  <a:lnTo>
                    <a:pt x="261302" y="195808"/>
                  </a:lnTo>
                  <a:lnTo>
                    <a:pt x="266725" y="190385"/>
                  </a:lnTo>
                  <a:lnTo>
                    <a:pt x="266725" y="17702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4426285" y="2870400"/>
              <a:ext cx="24765" cy="660400"/>
            </a:xfrm>
            <a:custGeom>
              <a:avLst/>
              <a:gdLst/>
              <a:ahLst/>
              <a:cxnLst/>
              <a:rect l="l" t="t" r="r" b="b"/>
              <a:pathLst>
                <a:path w="24765" h="66040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654535"/>
                  </a:lnTo>
                  <a:lnTo>
                    <a:pt x="5423" y="659969"/>
                  </a:lnTo>
                  <a:lnTo>
                    <a:pt x="12114" y="659969"/>
                  </a:lnTo>
                  <a:lnTo>
                    <a:pt x="18805" y="659969"/>
                  </a:lnTo>
                  <a:lnTo>
                    <a:pt x="24229" y="654535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3798624" y="2870400"/>
              <a:ext cx="24765" cy="660400"/>
            </a:xfrm>
            <a:custGeom>
              <a:avLst/>
              <a:gdLst/>
              <a:ahLst/>
              <a:cxnLst/>
              <a:rect l="l" t="t" r="r" b="b"/>
              <a:pathLst>
                <a:path w="24765" h="66040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654535"/>
                  </a:lnTo>
                  <a:lnTo>
                    <a:pt x="5423" y="659969"/>
                  </a:lnTo>
                  <a:lnTo>
                    <a:pt x="12114" y="659969"/>
                  </a:lnTo>
                  <a:lnTo>
                    <a:pt x="18805" y="659969"/>
                  </a:lnTo>
                  <a:lnTo>
                    <a:pt x="24229" y="654535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90" name="object 190"/>
            <p:cNvGrpSpPr/>
            <p:nvPr/>
          </p:nvGrpSpPr>
          <p:grpSpPr>
            <a:xfrm>
              <a:off x="13797793" y="2768503"/>
              <a:ext cx="654050" cy="863600"/>
              <a:chOff x="13797793" y="2768503"/>
              <a:chExt cx="654050" cy="863600"/>
            </a:xfrm>
          </p:grpSpPr>
          <p:sp>
            <p:nvSpPr>
              <p:cNvPr id="191" name="object 191"/>
              <p:cNvSpPr/>
              <p:nvPr/>
            </p:nvSpPr>
            <p:spPr>
              <a:xfrm>
                <a:off x="13797788" y="2768504"/>
                <a:ext cx="654050" cy="863600"/>
              </a:xfrm>
              <a:custGeom>
                <a:avLst/>
                <a:gdLst/>
                <a:ahLst/>
                <a:cxnLst/>
                <a:rect l="l" t="t" r="r" b="b"/>
                <a:pathLst>
                  <a:path w="654050" h="863600">
                    <a:moveTo>
                      <a:pt x="653440" y="118008"/>
                    </a:moveTo>
                    <a:lnTo>
                      <a:pt x="651764" y="107429"/>
                    </a:lnTo>
                    <a:lnTo>
                      <a:pt x="648347" y="103708"/>
                    </a:lnTo>
                    <a:lnTo>
                      <a:pt x="643953" y="102412"/>
                    </a:lnTo>
                    <a:lnTo>
                      <a:pt x="601256" y="88582"/>
                    </a:lnTo>
                    <a:lnTo>
                      <a:pt x="601256" y="114033"/>
                    </a:lnTo>
                    <a:lnTo>
                      <a:pt x="326656" y="202996"/>
                    </a:lnTo>
                    <a:lnTo>
                      <a:pt x="52273" y="114033"/>
                    </a:lnTo>
                    <a:lnTo>
                      <a:pt x="52082" y="114033"/>
                    </a:lnTo>
                    <a:lnTo>
                      <a:pt x="326771" y="25044"/>
                    </a:lnTo>
                    <a:lnTo>
                      <a:pt x="601256" y="114033"/>
                    </a:lnTo>
                    <a:lnTo>
                      <a:pt x="601256" y="88582"/>
                    </a:lnTo>
                    <a:lnTo>
                      <a:pt x="405307" y="25044"/>
                    </a:lnTo>
                    <a:lnTo>
                      <a:pt x="328079" y="0"/>
                    </a:lnTo>
                    <a:lnTo>
                      <a:pt x="325475" y="0"/>
                    </a:lnTo>
                    <a:lnTo>
                      <a:pt x="3429" y="104330"/>
                    </a:lnTo>
                    <a:lnTo>
                      <a:pt x="0" y="110020"/>
                    </a:lnTo>
                    <a:lnTo>
                      <a:pt x="1663" y="120611"/>
                    </a:lnTo>
                    <a:lnTo>
                      <a:pt x="5092" y="124320"/>
                    </a:lnTo>
                    <a:lnTo>
                      <a:pt x="9486" y="125628"/>
                    </a:lnTo>
                    <a:lnTo>
                      <a:pt x="314540" y="224536"/>
                    </a:lnTo>
                    <a:lnTo>
                      <a:pt x="314540" y="858164"/>
                    </a:lnTo>
                    <a:lnTo>
                      <a:pt x="319963" y="863587"/>
                    </a:lnTo>
                    <a:lnTo>
                      <a:pt x="326656" y="863587"/>
                    </a:lnTo>
                    <a:lnTo>
                      <a:pt x="333349" y="863587"/>
                    </a:lnTo>
                    <a:lnTo>
                      <a:pt x="338772" y="858164"/>
                    </a:lnTo>
                    <a:lnTo>
                      <a:pt x="338772" y="224548"/>
                    </a:lnTo>
                    <a:lnTo>
                      <a:pt x="405269" y="202996"/>
                    </a:lnTo>
                    <a:lnTo>
                      <a:pt x="650011" y="123710"/>
                    </a:lnTo>
                    <a:lnTo>
                      <a:pt x="653440" y="11800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92" name="object 192"/>
              <p:cNvPicPr/>
              <p:nvPr/>
            </p:nvPicPr>
            <p:blipFill>
              <a:blip r:embed="rId46" cstate="print"/>
              <a:stretch>
                <a:fillRect/>
              </a:stretch>
            </p:blipFill>
            <p:spPr>
              <a:xfrm>
                <a:off x="13870759" y="3005803"/>
                <a:ext cx="193669" cy="77212"/>
              </a:xfrm>
              <a:prstGeom prst="rect">
                <a:avLst/>
              </a:prstGeom>
            </p:spPr>
          </p:pic>
          <p:pic>
            <p:nvPicPr>
              <p:cNvPr id="193" name="object 193"/>
              <p:cNvPicPr/>
              <p:nvPr/>
            </p:nvPicPr>
            <p:blipFill>
              <a:blip r:embed="rId46" cstate="print"/>
              <a:stretch>
                <a:fillRect/>
              </a:stretch>
            </p:blipFill>
            <p:spPr>
              <a:xfrm>
                <a:off x="13870759" y="3146915"/>
                <a:ext cx="193669" cy="77222"/>
              </a:xfrm>
              <a:prstGeom prst="rect">
                <a:avLst/>
              </a:prstGeom>
            </p:spPr>
          </p:pic>
          <p:pic>
            <p:nvPicPr>
              <p:cNvPr id="194" name="object 194"/>
              <p:cNvPicPr/>
              <p:nvPr/>
            </p:nvPicPr>
            <p:blipFill>
              <a:blip r:embed="rId46" cstate="print"/>
              <a:stretch>
                <a:fillRect/>
              </a:stretch>
            </p:blipFill>
            <p:spPr>
              <a:xfrm>
                <a:off x="13870759" y="3288042"/>
                <a:ext cx="193669" cy="77222"/>
              </a:xfrm>
              <a:prstGeom prst="rect">
                <a:avLst/>
              </a:prstGeom>
            </p:spPr>
          </p:pic>
          <p:pic>
            <p:nvPicPr>
              <p:cNvPr id="195" name="object 195"/>
              <p:cNvPicPr/>
              <p:nvPr/>
            </p:nvPicPr>
            <p:blipFill>
              <a:blip r:embed="rId46" cstate="print"/>
              <a:stretch>
                <a:fillRect/>
              </a:stretch>
            </p:blipFill>
            <p:spPr>
              <a:xfrm>
                <a:off x="13870759" y="3429163"/>
                <a:ext cx="193669" cy="77222"/>
              </a:xfrm>
              <a:prstGeom prst="rect">
                <a:avLst/>
              </a:prstGeom>
            </p:spPr>
          </p:pic>
          <p:pic>
            <p:nvPicPr>
              <p:cNvPr id="196" name="object 196"/>
              <p:cNvPicPr/>
              <p:nvPr/>
            </p:nvPicPr>
            <p:blipFill>
              <a:blip r:embed="rId47" cstate="print"/>
              <a:stretch>
                <a:fillRect/>
              </a:stretch>
            </p:blipFill>
            <p:spPr>
              <a:xfrm>
                <a:off x="14184480" y="3005793"/>
                <a:ext cx="193669" cy="77222"/>
              </a:xfrm>
              <a:prstGeom prst="rect">
                <a:avLst/>
              </a:prstGeom>
            </p:spPr>
          </p:pic>
          <p:pic>
            <p:nvPicPr>
              <p:cNvPr id="197" name="object 197"/>
              <p:cNvPicPr/>
              <p:nvPr/>
            </p:nvPicPr>
            <p:blipFill>
              <a:blip r:embed="rId47" cstate="print"/>
              <a:stretch>
                <a:fillRect/>
              </a:stretch>
            </p:blipFill>
            <p:spPr>
              <a:xfrm>
                <a:off x="14184480" y="3146915"/>
                <a:ext cx="193669" cy="77222"/>
              </a:xfrm>
              <a:prstGeom prst="rect">
                <a:avLst/>
              </a:prstGeom>
            </p:spPr>
          </p:pic>
          <p:sp>
            <p:nvSpPr>
              <p:cNvPr id="198" name="object 198"/>
              <p:cNvSpPr/>
              <p:nvPr/>
            </p:nvSpPr>
            <p:spPr>
              <a:xfrm>
                <a:off x="14222461" y="3325959"/>
                <a:ext cx="118110" cy="270510"/>
              </a:xfrm>
              <a:custGeom>
                <a:avLst/>
                <a:gdLst/>
                <a:ahLst/>
                <a:cxnLst/>
                <a:rect l="l" t="t" r="r" b="b"/>
                <a:pathLst>
                  <a:path w="118109" h="270510">
                    <a:moveTo>
                      <a:pt x="105672" y="0"/>
                    </a:moveTo>
                    <a:lnTo>
                      <a:pt x="3455" y="31653"/>
                    </a:lnTo>
                    <a:lnTo>
                      <a:pt x="0" y="36344"/>
                    </a:lnTo>
                    <a:lnTo>
                      <a:pt x="0" y="265018"/>
                    </a:lnTo>
                    <a:lnTo>
                      <a:pt x="5423" y="270442"/>
                    </a:lnTo>
                    <a:lnTo>
                      <a:pt x="12114" y="270442"/>
                    </a:lnTo>
                    <a:lnTo>
                      <a:pt x="18805" y="270442"/>
                    </a:lnTo>
                    <a:lnTo>
                      <a:pt x="24229" y="265018"/>
                    </a:lnTo>
                    <a:lnTo>
                      <a:pt x="24229" y="50584"/>
                    </a:lnTo>
                    <a:lnTo>
                      <a:pt x="93473" y="29150"/>
                    </a:lnTo>
                    <a:lnTo>
                      <a:pt x="93473" y="234725"/>
                    </a:lnTo>
                    <a:lnTo>
                      <a:pt x="98897" y="240149"/>
                    </a:lnTo>
                    <a:lnTo>
                      <a:pt x="112279" y="240149"/>
                    </a:lnTo>
                    <a:lnTo>
                      <a:pt x="117692" y="234725"/>
                    </a:lnTo>
                    <a:lnTo>
                      <a:pt x="117692" y="8879"/>
                    </a:lnTo>
                    <a:lnTo>
                      <a:pt x="115870" y="5256"/>
                    </a:lnTo>
                    <a:lnTo>
                      <a:pt x="109672" y="680"/>
                    </a:lnTo>
                    <a:lnTo>
                      <a:pt x="105672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sp>
        <p:nvSpPr>
          <p:cNvPr id="199" name="object 199"/>
          <p:cNvSpPr/>
          <p:nvPr/>
        </p:nvSpPr>
        <p:spPr>
          <a:xfrm>
            <a:off x="12027853" y="7408957"/>
            <a:ext cx="934719" cy="994410"/>
          </a:xfrm>
          <a:custGeom>
            <a:avLst/>
            <a:gdLst/>
            <a:ahLst/>
            <a:cxnLst/>
            <a:rect l="l" t="t" r="r" b="b"/>
            <a:pathLst>
              <a:path w="934720" h="994409">
                <a:moveTo>
                  <a:pt x="103416" y="410959"/>
                </a:moveTo>
                <a:lnTo>
                  <a:pt x="97993" y="405536"/>
                </a:lnTo>
                <a:lnTo>
                  <a:pt x="84620" y="405536"/>
                </a:lnTo>
                <a:lnTo>
                  <a:pt x="79197" y="410959"/>
                </a:lnTo>
                <a:lnTo>
                  <a:pt x="79197" y="682726"/>
                </a:lnTo>
                <a:lnTo>
                  <a:pt x="84620" y="688149"/>
                </a:lnTo>
                <a:lnTo>
                  <a:pt x="91300" y="688149"/>
                </a:lnTo>
                <a:lnTo>
                  <a:pt x="97993" y="688149"/>
                </a:lnTo>
                <a:lnTo>
                  <a:pt x="103416" y="682726"/>
                </a:lnTo>
                <a:lnTo>
                  <a:pt x="103416" y="410959"/>
                </a:lnTo>
                <a:close/>
              </a:path>
              <a:path w="934720" h="994409">
                <a:moveTo>
                  <a:pt x="791083" y="377304"/>
                </a:moveTo>
                <a:lnTo>
                  <a:pt x="785647" y="371894"/>
                </a:lnTo>
                <a:lnTo>
                  <a:pt x="616115" y="371894"/>
                </a:lnTo>
                <a:lnTo>
                  <a:pt x="602742" y="371894"/>
                </a:lnTo>
                <a:lnTo>
                  <a:pt x="402704" y="371894"/>
                </a:lnTo>
                <a:lnTo>
                  <a:pt x="397281" y="377304"/>
                </a:lnTo>
                <a:lnTo>
                  <a:pt x="397281" y="390690"/>
                </a:lnTo>
                <a:lnTo>
                  <a:pt x="402704" y="396113"/>
                </a:lnTo>
                <a:lnTo>
                  <a:pt x="597319" y="396113"/>
                </a:lnTo>
                <a:lnTo>
                  <a:pt x="597319" y="608736"/>
                </a:lnTo>
                <a:lnTo>
                  <a:pt x="473989" y="608736"/>
                </a:lnTo>
                <a:lnTo>
                  <a:pt x="402717" y="608723"/>
                </a:lnTo>
                <a:lnTo>
                  <a:pt x="397281" y="614133"/>
                </a:lnTo>
                <a:lnTo>
                  <a:pt x="397281" y="627519"/>
                </a:lnTo>
                <a:lnTo>
                  <a:pt x="402717" y="632942"/>
                </a:lnTo>
                <a:lnTo>
                  <a:pt x="455206" y="632942"/>
                </a:lnTo>
                <a:lnTo>
                  <a:pt x="455206" y="818667"/>
                </a:lnTo>
                <a:lnTo>
                  <a:pt x="402704" y="818667"/>
                </a:lnTo>
                <a:lnTo>
                  <a:pt x="397281" y="824090"/>
                </a:lnTo>
                <a:lnTo>
                  <a:pt x="397281" y="837463"/>
                </a:lnTo>
                <a:lnTo>
                  <a:pt x="402704" y="842886"/>
                </a:lnTo>
                <a:lnTo>
                  <a:pt x="460603" y="842886"/>
                </a:lnTo>
                <a:lnTo>
                  <a:pt x="467321" y="842911"/>
                </a:lnTo>
                <a:lnTo>
                  <a:pt x="474002" y="842911"/>
                </a:lnTo>
                <a:lnTo>
                  <a:pt x="778967" y="842886"/>
                </a:lnTo>
                <a:lnTo>
                  <a:pt x="785647" y="842886"/>
                </a:lnTo>
                <a:lnTo>
                  <a:pt x="791083" y="837463"/>
                </a:lnTo>
                <a:lnTo>
                  <a:pt x="791083" y="700303"/>
                </a:lnTo>
                <a:lnTo>
                  <a:pt x="785647" y="694880"/>
                </a:lnTo>
                <a:lnTo>
                  <a:pt x="772274" y="694880"/>
                </a:lnTo>
                <a:lnTo>
                  <a:pt x="766851" y="700303"/>
                </a:lnTo>
                <a:lnTo>
                  <a:pt x="766851" y="818667"/>
                </a:lnTo>
                <a:lnTo>
                  <a:pt x="479437" y="818667"/>
                </a:lnTo>
                <a:lnTo>
                  <a:pt x="479437" y="632968"/>
                </a:lnTo>
                <a:lnTo>
                  <a:pt x="616115" y="632968"/>
                </a:lnTo>
                <a:lnTo>
                  <a:pt x="621550" y="627545"/>
                </a:lnTo>
                <a:lnTo>
                  <a:pt x="621550" y="396113"/>
                </a:lnTo>
                <a:lnTo>
                  <a:pt x="766851" y="396113"/>
                </a:lnTo>
                <a:lnTo>
                  <a:pt x="766851" y="541286"/>
                </a:lnTo>
                <a:lnTo>
                  <a:pt x="772274" y="546709"/>
                </a:lnTo>
                <a:lnTo>
                  <a:pt x="778967" y="546709"/>
                </a:lnTo>
                <a:lnTo>
                  <a:pt x="785647" y="546709"/>
                </a:lnTo>
                <a:lnTo>
                  <a:pt x="791083" y="541286"/>
                </a:lnTo>
                <a:lnTo>
                  <a:pt x="791083" y="377304"/>
                </a:lnTo>
                <a:close/>
              </a:path>
              <a:path w="934720" h="994409">
                <a:moveTo>
                  <a:pt x="934656" y="239966"/>
                </a:moveTo>
                <a:lnTo>
                  <a:pt x="929233" y="234543"/>
                </a:lnTo>
                <a:lnTo>
                  <a:pt x="910424" y="234543"/>
                </a:lnTo>
                <a:lnTo>
                  <a:pt x="910424" y="258762"/>
                </a:lnTo>
                <a:lnTo>
                  <a:pt x="910424" y="969581"/>
                </a:lnTo>
                <a:lnTo>
                  <a:pt x="269024" y="969581"/>
                </a:lnTo>
                <a:lnTo>
                  <a:pt x="270916" y="968832"/>
                </a:lnTo>
                <a:lnTo>
                  <a:pt x="307822" y="940803"/>
                </a:lnTo>
                <a:lnTo>
                  <a:pt x="332003" y="905332"/>
                </a:lnTo>
                <a:lnTo>
                  <a:pt x="338924" y="872934"/>
                </a:lnTo>
                <a:lnTo>
                  <a:pt x="340741" y="871118"/>
                </a:lnTo>
                <a:lnTo>
                  <a:pt x="340741" y="864438"/>
                </a:lnTo>
                <a:lnTo>
                  <a:pt x="340741" y="797979"/>
                </a:lnTo>
                <a:lnTo>
                  <a:pt x="340741" y="258762"/>
                </a:lnTo>
                <a:lnTo>
                  <a:pt x="910424" y="258762"/>
                </a:lnTo>
                <a:lnTo>
                  <a:pt x="910424" y="234543"/>
                </a:lnTo>
                <a:lnTo>
                  <a:pt x="340741" y="234543"/>
                </a:lnTo>
                <a:lnTo>
                  <a:pt x="340741" y="129400"/>
                </a:lnTo>
                <a:lnTo>
                  <a:pt x="332041" y="88531"/>
                </a:lnTo>
                <a:lnTo>
                  <a:pt x="316522" y="65786"/>
                </a:lnTo>
                <a:lnTo>
                  <a:pt x="316522" y="129400"/>
                </a:lnTo>
                <a:lnTo>
                  <a:pt x="316522" y="797979"/>
                </a:lnTo>
                <a:lnTo>
                  <a:pt x="316522" y="864438"/>
                </a:lnTo>
                <a:lnTo>
                  <a:pt x="305015" y="905332"/>
                </a:lnTo>
                <a:lnTo>
                  <a:pt x="273659" y="938771"/>
                </a:lnTo>
                <a:lnTo>
                  <a:pt x="227203" y="961339"/>
                </a:lnTo>
                <a:lnTo>
                  <a:pt x="170624" y="969581"/>
                </a:lnTo>
                <a:lnTo>
                  <a:pt x="170103" y="969581"/>
                </a:lnTo>
                <a:lnTo>
                  <a:pt x="113538" y="961339"/>
                </a:lnTo>
                <a:lnTo>
                  <a:pt x="67081" y="938771"/>
                </a:lnTo>
                <a:lnTo>
                  <a:pt x="35725" y="905332"/>
                </a:lnTo>
                <a:lnTo>
                  <a:pt x="24218" y="864438"/>
                </a:lnTo>
                <a:lnTo>
                  <a:pt x="35712" y="823569"/>
                </a:lnTo>
                <a:lnTo>
                  <a:pt x="67081" y="790092"/>
                </a:lnTo>
                <a:lnTo>
                  <a:pt x="113538" y="767537"/>
                </a:lnTo>
                <a:lnTo>
                  <a:pt x="170370" y="759256"/>
                </a:lnTo>
                <a:lnTo>
                  <a:pt x="227203" y="767537"/>
                </a:lnTo>
                <a:lnTo>
                  <a:pt x="273659" y="790092"/>
                </a:lnTo>
                <a:lnTo>
                  <a:pt x="305015" y="823569"/>
                </a:lnTo>
                <a:lnTo>
                  <a:pt x="316522" y="864438"/>
                </a:lnTo>
                <a:lnTo>
                  <a:pt x="316522" y="797979"/>
                </a:lnTo>
                <a:lnTo>
                  <a:pt x="310870" y="792556"/>
                </a:lnTo>
                <a:lnTo>
                  <a:pt x="307822" y="788060"/>
                </a:lnTo>
                <a:lnTo>
                  <a:pt x="300278" y="782345"/>
                </a:lnTo>
                <a:lnTo>
                  <a:pt x="289814" y="772248"/>
                </a:lnTo>
                <a:lnTo>
                  <a:pt x="277977" y="765403"/>
                </a:lnTo>
                <a:lnTo>
                  <a:pt x="270916" y="760031"/>
                </a:lnTo>
                <a:lnTo>
                  <a:pt x="268947" y="759256"/>
                </a:lnTo>
                <a:lnTo>
                  <a:pt x="264045" y="757339"/>
                </a:lnTo>
                <a:lnTo>
                  <a:pt x="255498" y="752373"/>
                </a:lnTo>
                <a:lnTo>
                  <a:pt x="234530" y="745731"/>
                </a:lnTo>
                <a:lnTo>
                  <a:pt x="224167" y="741641"/>
                </a:lnTo>
                <a:lnTo>
                  <a:pt x="220116" y="741146"/>
                </a:lnTo>
                <a:lnTo>
                  <a:pt x="215163" y="739571"/>
                </a:lnTo>
                <a:lnTo>
                  <a:pt x="170370" y="735037"/>
                </a:lnTo>
                <a:lnTo>
                  <a:pt x="125590" y="739571"/>
                </a:lnTo>
                <a:lnTo>
                  <a:pt x="120637" y="741146"/>
                </a:lnTo>
                <a:lnTo>
                  <a:pt x="116573" y="741641"/>
                </a:lnTo>
                <a:lnTo>
                  <a:pt x="106159" y="745744"/>
                </a:lnTo>
                <a:lnTo>
                  <a:pt x="85242" y="752373"/>
                </a:lnTo>
                <a:lnTo>
                  <a:pt x="76682" y="757326"/>
                </a:lnTo>
                <a:lnTo>
                  <a:pt x="69811" y="760031"/>
                </a:lnTo>
                <a:lnTo>
                  <a:pt x="62725" y="765416"/>
                </a:lnTo>
                <a:lnTo>
                  <a:pt x="50927" y="772248"/>
                </a:lnTo>
                <a:lnTo>
                  <a:pt x="40462" y="782332"/>
                </a:lnTo>
                <a:lnTo>
                  <a:pt x="32918" y="788060"/>
                </a:lnTo>
                <a:lnTo>
                  <a:pt x="29857" y="792556"/>
                </a:lnTo>
                <a:lnTo>
                  <a:pt x="24218" y="797979"/>
                </a:lnTo>
                <a:lnTo>
                  <a:pt x="24218" y="129400"/>
                </a:lnTo>
                <a:lnTo>
                  <a:pt x="35712" y="88531"/>
                </a:lnTo>
                <a:lnTo>
                  <a:pt x="67081" y="55054"/>
                </a:lnTo>
                <a:lnTo>
                  <a:pt x="113538" y="32499"/>
                </a:lnTo>
                <a:lnTo>
                  <a:pt x="170370" y="24218"/>
                </a:lnTo>
                <a:lnTo>
                  <a:pt x="227203" y="32499"/>
                </a:lnTo>
                <a:lnTo>
                  <a:pt x="273659" y="55054"/>
                </a:lnTo>
                <a:lnTo>
                  <a:pt x="305028" y="88531"/>
                </a:lnTo>
                <a:lnTo>
                  <a:pt x="316522" y="129400"/>
                </a:lnTo>
                <a:lnTo>
                  <a:pt x="316522" y="65786"/>
                </a:lnTo>
                <a:lnTo>
                  <a:pt x="270916" y="24993"/>
                </a:lnTo>
                <a:lnTo>
                  <a:pt x="224167" y="6604"/>
                </a:lnTo>
                <a:lnTo>
                  <a:pt x="170370" y="0"/>
                </a:lnTo>
                <a:lnTo>
                  <a:pt x="116573" y="6604"/>
                </a:lnTo>
                <a:lnTo>
                  <a:pt x="69811" y="24993"/>
                </a:lnTo>
                <a:lnTo>
                  <a:pt x="32918" y="53022"/>
                </a:lnTo>
                <a:lnTo>
                  <a:pt x="8699" y="88531"/>
                </a:lnTo>
                <a:lnTo>
                  <a:pt x="0" y="129400"/>
                </a:lnTo>
                <a:lnTo>
                  <a:pt x="0" y="864438"/>
                </a:lnTo>
                <a:lnTo>
                  <a:pt x="0" y="871118"/>
                </a:lnTo>
                <a:lnTo>
                  <a:pt x="1803" y="872934"/>
                </a:lnTo>
                <a:lnTo>
                  <a:pt x="8724" y="905332"/>
                </a:lnTo>
                <a:lnTo>
                  <a:pt x="32918" y="940803"/>
                </a:lnTo>
                <a:lnTo>
                  <a:pt x="69811" y="968832"/>
                </a:lnTo>
                <a:lnTo>
                  <a:pt x="116573" y="987221"/>
                </a:lnTo>
                <a:lnTo>
                  <a:pt x="162801" y="992911"/>
                </a:lnTo>
                <a:lnTo>
                  <a:pt x="163703" y="993800"/>
                </a:lnTo>
                <a:lnTo>
                  <a:pt x="170053" y="993800"/>
                </a:lnTo>
                <a:lnTo>
                  <a:pt x="170370" y="993838"/>
                </a:lnTo>
                <a:lnTo>
                  <a:pt x="170675" y="993800"/>
                </a:lnTo>
                <a:lnTo>
                  <a:pt x="922540" y="993800"/>
                </a:lnTo>
                <a:lnTo>
                  <a:pt x="929233" y="993800"/>
                </a:lnTo>
                <a:lnTo>
                  <a:pt x="934656" y="988377"/>
                </a:lnTo>
                <a:lnTo>
                  <a:pt x="934656" y="23996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3" name="Grupo 282">
            <a:extLst>
              <a:ext uri="{FF2B5EF4-FFF2-40B4-BE49-F238E27FC236}">
                <a16:creationId xmlns:a16="http://schemas.microsoft.com/office/drawing/2014/main" id="{2A000C09-651A-278C-B8E1-79F33C68D5CF}"/>
              </a:ext>
            </a:extLst>
          </p:cNvPr>
          <p:cNvGrpSpPr/>
          <p:nvPr/>
        </p:nvGrpSpPr>
        <p:grpSpPr>
          <a:xfrm>
            <a:off x="13596176" y="7468068"/>
            <a:ext cx="1057275" cy="1049797"/>
            <a:chOff x="13596176" y="7468068"/>
            <a:chExt cx="1057275" cy="1049797"/>
          </a:xfrm>
        </p:grpSpPr>
        <p:grpSp>
          <p:nvGrpSpPr>
            <p:cNvPr id="200" name="object 200"/>
            <p:cNvGrpSpPr/>
            <p:nvPr/>
          </p:nvGrpSpPr>
          <p:grpSpPr>
            <a:xfrm>
              <a:off x="13596176" y="7468068"/>
              <a:ext cx="1057275" cy="659765"/>
              <a:chOff x="13596176" y="7468068"/>
              <a:chExt cx="1057275" cy="659765"/>
            </a:xfrm>
          </p:grpSpPr>
          <p:sp>
            <p:nvSpPr>
              <p:cNvPr id="201" name="object 201"/>
              <p:cNvSpPr/>
              <p:nvPr/>
            </p:nvSpPr>
            <p:spPr>
              <a:xfrm>
                <a:off x="13596176" y="7468068"/>
                <a:ext cx="878205" cy="454659"/>
              </a:xfrm>
              <a:custGeom>
                <a:avLst/>
                <a:gdLst/>
                <a:ahLst/>
                <a:cxnLst/>
                <a:rect l="l" t="t" r="r" b="b"/>
                <a:pathLst>
                  <a:path w="878205" h="454659">
                    <a:moveTo>
                      <a:pt x="769076" y="0"/>
                    </a:moveTo>
                    <a:lnTo>
                      <a:pt x="109001" y="0"/>
                    </a:lnTo>
                    <a:lnTo>
                      <a:pt x="66614" y="8578"/>
                    </a:lnTo>
                    <a:lnTo>
                      <a:pt x="31962" y="31958"/>
                    </a:lnTo>
                    <a:lnTo>
                      <a:pt x="8579" y="66610"/>
                    </a:lnTo>
                    <a:lnTo>
                      <a:pt x="0" y="109001"/>
                    </a:lnTo>
                    <a:lnTo>
                      <a:pt x="0" y="345528"/>
                    </a:lnTo>
                    <a:lnTo>
                      <a:pt x="8579" y="387916"/>
                    </a:lnTo>
                    <a:lnTo>
                      <a:pt x="31962" y="422568"/>
                    </a:lnTo>
                    <a:lnTo>
                      <a:pt x="66614" y="445951"/>
                    </a:lnTo>
                    <a:lnTo>
                      <a:pt x="109001" y="454530"/>
                    </a:lnTo>
                    <a:lnTo>
                      <a:pt x="769076" y="454530"/>
                    </a:lnTo>
                    <a:lnTo>
                      <a:pt x="811465" y="445951"/>
                    </a:lnTo>
                    <a:lnTo>
                      <a:pt x="834644" y="430311"/>
                    </a:lnTo>
                    <a:lnTo>
                      <a:pt x="109001" y="430311"/>
                    </a:lnTo>
                    <a:lnTo>
                      <a:pt x="76035" y="423637"/>
                    </a:lnTo>
                    <a:lnTo>
                      <a:pt x="49082" y="405448"/>
                    </a:lnTo>
                    <a:lnTo>
                      <a:pt x="30893" y="378495"/>
                    </a:lnTo>
                    <a:lnTo>
                      <a:pt x="24219" y="345528"/>
                    </a:lnTo>
                    <a:lnTo>
                      <a:pt x="24219" y="109001"/>
                    </a:lnTo>
                    <a:lnTo>
                      <a:pt x="49082" y="49078"/>
                    </a:lnTo>
                    <a:lnTo>
                      <a:pt x="109001" y="24219"/>
                    </a:lnTo>
                    <a:lnTo>
                      <a:pt x="834649" y="24219"/>
                    </a:lnTo>
                    <a:lnTo>
                      <a:pt x="811465" y="8578"/>
                    </a:lnTo>
                    <a:lnTo>
                      <a:pt x="769076" y="0"/>
                    </a:lnTo>
                    <a:close/>
                  </a:path>
                  <a:path w="878205" h="454659">
                    <a:moveTo>
                      <a:pt x="834649" y="24219"/>
                    </a:moveTo>
                    <a:lnTo>
                      <a:pt x="769076" y="24219"/>
                    </a:lnTo>
                    <a:lnTo>
                      <a:pt x="802047" y="30891"/>
                    </a:lnTo>
                    <a:lnTo>
                      <a:pt x="828999" y="49078"/>
                    </a:lnTo>
                    <a:lnTo>
                      <a:pt x="847186" y="76030"/>
                    </a:lnTo>
                    <a:lnTo>
                      <a:pt x="853858" y="109001"/>
                    </a:lnTo>
                    <a:lnTo>
                      <a:pt x="853858" y="345528"/>
                    </a:lnTo>
                    <a:lnTo>
                      <a:pt x="847186" y="378495"/>
                    </a:lnTo>
                    <a:lnTo>
                      <a:pt x="828999" y="405448"/>
                    </a:lnTo>
                    <a:lnTo>
                      <a:pt x="802047" y="423637"/>
                    </a:lnTo>
                    <a:lnTo>
                      <a:pt x="769076" y="430311"/>
                    </a:lnTo>
                    <a:lnTo>
                      <a:pt x="834644" y="430311"/>
                    </a:lnTo>
                    <a:lnTo>
                      <a:pt x="846120" y="422568"/>
                    </a:lnTo>
                    <a:lnTo>
                      <a:pt x="869507" y="387916"/>
                    </a:lnTo>
                    <a:lnTo>
                      <a:pt x="878088" y="345528"/>
                    </a:lnTo>
                    <a:lnTo>
                      <a:pt x="878088" y="109001"/>
                    </a:lnTo>
                    <a:lnTo>
                      <a:pt x="869507" y="66610"/>
                    </a:lnTo>
                    <a:lnTo>
                      <a:pt x="846120" y="31958"/>
                    </a:lnTo>
                    <a:lnTo>
                      <a:pt x="834649" y="242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02" name="object 202"/>
              <p:cNvPicPr/>
              <p:nvPr/>
            </p:nvPicPr>
            <p:blipFill>
              <a:blip r:embed="rId48" cstate="print"/>
              <a:stretch>
                <a:fillRect/>
              </a:stretch>
            </p:blipFill>
            <p:spPr>
              <a:xfrm>
                <a:off x="13676919" y="7709984"/>
                <a:ext cx="235092" cy="131870"/>
              </a:xfrm>
              <a:prstGeom prst="rect">
                <a:avLst/>
              </a:prstGeom>
            </p:spPr>
          </p:pic>
          <p:sp>
            <p:nvSpPr>
              <p:cNvPr id="203" name="object 203"/>
              <p:cNvSpPr/>
              <p:nvPr/>
            </p:nvSpPr>
            <p:spPr>
              <a:xfrm>
                <a:off x="14023110" y="7683263"/>
                <a:ext cx="629920" cy="444500"/>
              </a:xfrm>
              <a:custGeom>
                <a:avLst/>
                <a:gdLst/>
                <a:ahLst/>
                <a:cxnLst/>
                <a:rect l="l" t="t" r="r" b="b"/>
                <a:pathLst>
                  <a:path w="629919" h="444500">
                    <a:moveTo>
                      <a:pt x="576003" y="0"/>
                    </a:moveTo>
                    <a:lnTo>
                      <a:pt x="513094" y="0"/>
                    </a:lnTo>
                    <a:lnTo>
                      <a:pt x="507670" y="5413"/>
                    </a:lnTo>
                    <a:lnTo>
                      <a:pt x="507670" y="18795"/>
                    </a:lnTo>
                    <a:lnTo>
                      <a:pt x="513094" y="24219"/>
                    </a:lnTo>
                    <a:lnTo>
                      <a:pt x="576003" y="24219"/>
                    </a:lnTo>
                    <a:lnTo>
                      <a:pt x="587480" y="26543"/>
                    </a:lnTo>
                    <a:lnTo>
                      <a:pt x="596864" y="32877"/>
                    </a:lnTo>
                    <a:lnTo>
                      <a:pt x="603196" y="42264"/>
                    </a:lnTo>
                    <a:lnTo>
                      <a:pt x="605520" y="53747"/>
                    </a:lnTo>
                    <a:lnTo>
                      <a:pt x="605520" y="326241"/>
                    </a:lnTo>
                    <a:lnTo>
                      <a:pt x="603196" y="337724"/>
                    </a:lnTo>
                    <a:lnTo>
                      <a:pt x="596864" y="347111"/>
                    </a:lnTo>
                    <a:lnTo>
                      <a:pt x="587480" y="353445"/>
                    </a:lnTo>
                    <a:lnTo>
                      <a:pt x="576003" y="355769"/>
                    </a:lnTo>
                    <a:lnTo>
                      <a:pt x="53747" y="355769"/>
                    </a:lnTo>
                    <a:lnTo>
                      <a:pt x="32847" y="359998"/>
                    </a:lnTo>
                    <a:lnTo>
                      <a:pt x="15761" y="371526"/>
                    </a:lnTo>
                    <a:lnTo>
                      <a:pt x="4230" y="388612"/>
                    </a:lnTo>
                    <a:lnTo>
                      <a:pt x="0" y="409516"/>
                    </a:lnTo>
                    <a:lnTo>
                      <a:pt x="0" y="438677"/>
                    </a:lnTo>
                    <a:lnTo>
                      <a:pt x="5423" y="444101"/>
                    </a:lnTo>
                    <a:lnTo>
                      <a:pt x="12114" y="444101"/>
                    </a:lnTo>
                    <a:lnTo>
                      <a:pt x="18805" y="444101"/>
                    </a:lnTo>
                    <a:lnTo>
                      <a:pt x="24229" y="438677"/>
                    </a:lnTo>
                    <a:lnTo>
                      <a:pt x="24229" y="409516"/>
                    </a:lnTo>
                    <a:lnTo>
                      <a:pt x="26552" y="398033"/>
                    </a:lnTo>
                    <a:lnTo>
                      <a:pt x="32882" y="388646"/>
                    </a:lnTo>
                    <a:lnTo>
                      <a:pt x="42265" y="382312"/>
                    </a:lnTo>
                    <a:lnTo>
                      <a:pt x="53747" y="379988"/>
                    </a:lnTo>
                    <a:lnTo>
                      <a:pt x="576003" y="379988"/>
                    </a:lnTo>
                    <a:lnTo>
                      <a:pt x="596902" y="375759"/>
                    </a:lnTo>
                    <a:lnTo>
                      <a:pt x="613989" y="364231"/>
                    </a:lnTo>
                    <a:lnTo>
                      <a:pt x="625519" y="347145"/>
                    </a:lnTo>
                    <a:lnTo>
                      <a:pt x="629750" y="326241"/>
                    </a:lnTo>
                    <a:lnTo>
                      <a:pt x="629750" y="53747"/>
                    </a:lnTo>
                    <a:lnTo>
                      <a:pt x="625519" y="32843"/>
                    </a:lnTo>
                    <a:lnTo>
                      <a:pt x="613989" y="15757"/>
                    </a:lnTo>
                    <a:lnTo>
                      <a:pt x="596902" y="4229"/>
                    </a:lnTo>
                    <a:lnTo>
                      <a:pt x="576003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204" name="object 204"/>
            <p:cNvSpPr/>
            <p:nvPr/>
          </p:nvSpPr>
          <p:spPr>
            <a:xfrm>
              <a:off x="13921857" y="8183855"/>
              <a:ext cx="227329" cy="334010"/>
            </a:xfrm>
            <a:custGeom>
              <a:avLst/>
              <a:gdLst/>
              <a:ahLst/>
              <a:cxnLst/>
              <a:rect l="l" t="t" r="r" b="b"/>
              <a:pathLst>
                <a:path w="227330" h="334009">
                  <a:moveTo>
                    <a:pt x="174235" y="0"/>
                  </a:moveTo>
                  <a:lnTo>
                    <a:pt x="52480" y="0"/>
                  </a:lnTo>
                  <a:lnTo>
                    <a:pt x="32070" y="4130"/>
                  </a:lnTo>
                  <a:lnTo>
                    <a:pt x="15386" y="15386"/>
                  </a:lnTo>
                  <a:lnTo>
                    <a:pt x="4130" y="32070"/>
                  </a:lnTo>
                  <a:lnTo>
                    <a:pt x="0" y="52480"/>
                  </a:lnTo>
                  <a:lnTo>
                    <a:pt x="0" y="281111"/>
                  </a:lnTo>
                  <a:lnTo>
                    <a:pt x="4041" y="301085"/>
                  </a:lnTo>
                  <a:lnTo>
                    <a:pt x="4130" y="301521"/>
                  </a:lnTo>
                  <a:lnTo>
                    <a:pt x="15386" y="318204"/>
                  </a:lnTo>
                  <a:lnTo>
                    <a:pt x="32070" y="329461"/>
                  </a:lnTo>
                  <a:lnTo>
                    <a:pt x="52480" y="333591"/>
                  </a:lnTo>
                  <a:lnTo>
                    <a:pt x="174235" y="333591"/>
                  </a:lnTo>
                  <a:lnTo>
                    <a:pt x="194646" y="329461"/>
                  </a:lnTo>
                  <a:lnTo>
                    <a:pt x="211333" y="318204"/>
                  </a:lnTo>
                  <a:lnTo>
                    <a:pt x="217295" y="309372"/>
                  </a:lnTo>
                  <a:lnTo>
                    <a:pt x="52480" y="309372"/>
                  </a:lnTo>
                  <a:lnTo>
                    <a:pt x="41491" y="307148"/>
                  </a:lnTo>
                  <a:lnTo>
                    <a:pt x="32506" y="301085"/>
                  </a:lnTo>
                  <a:lnTo>
                    <a:pt x="26443" y="292100"/>
                  </a:lnTo>
                  <a:lnTo>
                    <a:pt x="24219" y="281111"/>
                  </a:lnTo>
                  <a:lnTo>
                    <a:pt x="24219" y="52480"/>
                  </a:lnTo>
                  <a:lnTo>
                    <a:pt x="26443" y="41491"/>
                  </a:lnTo>
                  <a:lnTo>
                    <a:pt x="32506" y="32506"/>
                  </a:lnTo>
                  <a:lnTo>
                    <a:pt x="41491" y="26443"/>
                  </a:lnTo>
                  <a:lnTo>
                    <a:pt x="52480" y="24219"/>
                  </a:lnTo>
                  <a:lnTo>
                    <a:pt x="217295" y="24219"/>
                  </a:lnTo>
                  <a:lnTo>
                    <a:pt x="211333" y="15386"/>
                  </a:lnTo>
                  <a:lnTo>
                    <a:pt x="194646" y="4130"/>
                  </a:lnTo>
                  <a:lnTo>
                    <a:pt x="174235" y="0"/>
                  </a:lnTo>
                  <a:close/>
                </a:path>
                <a:path w="227330" h="334009">
                  <a:moveTo>
                    <a:pt x="217295" y="24219"/>
                  </a:moveTo>
                  <a:lnTo>
                    <a:pt x="174235" y="24219"/>
                  </a:lnTo>
                  <a:lnTo>
                    <a:pt x="185224" y="26443"/>
                  </a:lnTo>
                  <a:lnTo>
                    <a:pt x="194208" y="32506"/>
                  </a:lnTo>
                  <a:lnTo>
                    <a:pt x="200271" y="41491"/>
                  </a:lnTo>
                  <a:lnTo>
                    <a:pt x="202496" y="52480"/>
                  </a:lnTo>
                  <a:lnTo>
                    <a:pt x="202496" y="281111"/>
                  </a:lnTo>
                  <a:lnTo>
                    <a:pt x="200271" y="292100"/>
                  </a:lnTo>
                  <a:lnTo>
                    <a:pt x="194208" y="301085"/>
                  </a:lnTo>
                  <a:lnTo>
                    <a:pt x="185224" y="307148"/>
                  </a:lnTo>
                  <a:lnTo>
                    <a:pt x="174235" y="309372"/>
                  </a:lnTo>
                  <a:lnTo>
                    <a:pt x="217295" y="309372"/>
                  </a:lnTo>
                  <a:lnTo>
                    <a:pt x="222594" y="301521"/>
                  </a:lnTo>
                  <a:lnTo>
                    <a:pt x="226726" y="281111"/>
                  </a:lnTo>
                  <a:lnTo>
                    <a:pt x="226726" y="52480"/>
                  </a:lnTo>
                  <a:lnTo>
                    <a:pt x="222682" y="32506"/>
                  </a:lnTo>
                  <a:lnTo>
                    <a:pt x="222594" y="32070"/>
                  </a:lnTo>
                  <a:lnTo>
                    <a:pt x="217295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" name="object 205"/>
          <p:cNvGrpSpPr/>
          <p:nvPr/>
        </p:nvGrpSpPr>
        <p:grpSpPr>
          <a:xfrm>
            <a:off x="10390659" y="4401831"/>
            <a:ext cx="1045844" cy="1040765"/>
            <a:chOff x="10390659" y="4401831"/>
            <a:chExt cx="1045844" cy="1040765"/>
          </a:xfrm>
        </p:grpSpPr>
        <p:sp>
          <p:nvSpPr>
            <p:cNvPr id="206" name="object 206"/>
            <p:cNvSpPr/>
            <p:nvPr/>
          </p:nvSpPr>
          <p:spPr>
            <a:xfrm>
              <a:off x="10390657" y="4401838"/>
              <a:ext cx="1045844" cy="1040765"/>
            </a:xfrm>
            <a:custGeom>
              <a:avLst/>
              <a:gdLst/>
              <a:ahLst/>
              <a:cxnLst/>
              <a:rect l="l" t="t" r="r" b="b"/>
              <a:pathLst>
                <a:path w="1045845" h="1040764">
                  <a:moveTo>
                    <a:pt x="738505" y="179933"/>
                  </a:moveTo>
                  <a:lnTo>
                    <a:pt x="721868" y="143357"/>
                  </a:lnTo>
                  <a:lnTo>
                    <a:pt x="714451" y="136588"/>
                  </a:lnTo>
                  <a:lnTo>
                    <a:pt x="714451" y="187909"/>
                  </a:lnTo>
                  <a:lnTo>
                    <a:pt x="711669" y="194881"/>
                  </a:lnTo>
                  <a:lnTo>
                    <a:pt x="194868" y="711669"/>
                  </a:lnTo>
                  <a:lnTo>
                    <a:pt x="187769" y="714540"/>
                  </a:lnTo>
                  <a:lnTo>
                    <a:pt x="180492" y="714298"/>
                  </a:lnTo>
                  <a:lnTo>
                    <a:pt x="173075" y="714133"/>
                  </a:lnTo>
                  <a:lnTo>
                    <a:pt x="166230" y="711022"/>
                  </a:lnTo>
                  <a:lnTo>
                    <a:pt x="111264" y="650824"/>
                  </a:lnTo>
                  <a:lnTo>
                    <a:pt x="91935" y="619112"/>
                  </a:lnTo>
                  <a:lnTo>
                    <a:pt x="86042" y="583742"/>
                  </a:lnTo>
                  <a:lnTo>
                    <a:pt x="93522" y="548678"/>
                  </a:lnTo>
                  <a:lnTo>
                    <a:pt x="114274" y="517867"/>
                  </a:lnTo>
                  <a:lnTo>
                    <a:pt x="246481" y="385660"/>
                  </a:lnTo>
                  <a:lnTo>
                    <a:pt x="274053" y="358089"/>
                  </a:lnTo>
                  <a:lnTo>
                    <a:pt x="387832" y="244309"/>
                  </a:lnTo>
                  <a:lnTo>
                    <a:pt x="517855" y="114287"/>
                  </a:lnTo>
                  <a:lnTo>
                    <a:pt x="532955" y="101942"/>
                  </a:lnTo>
                  <a:lnTo>
                    <a:pt x="549694" y="93116"/>
                  </a:lnTo>
                  <a:lnTo>
                    <a:pt x="567524" y="87807"/>
                  </a:lnTo>
                  <a:lnTo>
                    <a:pt x="585914" y="86029"/>
                  </a:lnTo>
                  <a:lnTo>
                    <a:pt x="603237" y="87604"/>
                  </a:lnTo>
                  <a:lnTo>
                    <a:pt x="650824" y="111264"/>
                  </a:lnTo>
                  <a:lnTo>
                    <a:pt x="711009" y="166243"/>
                  </a:lnTo>
                  <a:lnTo>
                    <a:pt x="714451" y="187909"/>
                  </a:lnTo>
                  <a:lnTo>
                    <a:pt x="714451" y="136588"/>
                  </a:lnTo>
                  <a:lnTo>
                    <a:pt x="667156" y="93383"/>
                  </a:lnTo>
                  <a:lnTo>
                    <a:pt x="655091" y="86029"/>
                  </a:lnTo>
                  <a:lnTo>
                    <a:pt x="627456" y="69189"/>
                  </a:lnTo>
                  <a:lnTo>
                    <a:pt x="583171" y="61823"/>
                  </a:lnTo>
                  <a:lnTo>
                    <a:pt x="539280" y="71183"/>
                  </a:lnTo>
                  <a:lnTo>
                    <a:pt x="500735" y="97155"/>
                  </a:lnTo>
                  <a:lnTo>
                    <a:pt x="375234" y="222656"/>
                  </a:lnTo>
                  <a:lnTo>
                    <a:pt x="358076" y="203428"/>
                  </a:lnTo>
                  <a:lnTo>
                    <a:pt x="358076" y="239801"/>
                  </a:lnTo>
                  <a:lnTo>
                    <a:pt x="239801" y="358089"/>
                  </a:lnTo>
                  <a:lnTo>
                    <a:pt x="42659" y="182283"/>
                  </a:lnTo>
                  <a:lnTo>
                    <a:pt x="24307" y="143319"/>
                  </a:lnTo>
                  <a:lnTo>
                    <a:pt x="24218" y="142633"/>
                  </a:lnTo>
                  <a:lnTo>
                    <a:pt x="40373" y="101981"/>
                  </a:lnTo>
                  <a:lnTo>
                    <a:pt x="101968" y="40373"/>
                  </a:lnTo>
                  <a:lnTo>
                    <a:pt x="140766" y="24218"/>
                  </a:lnTo>
                  <a:lnTo>
                    <a:pt x="142621" y="24218"/>
                  </a:lnTo>
                  <a:lnTo>
                    <a:pt x="182283" y="42672"/>
                  </a:lnTo>
                  <a:lnTo>
                    <a:pt x="358076" y="239801"/>
                  </a:lnTo>
                  <a:lnTo>
                    <a:pt x="358076" y="203428"/>
                  </a:lnTo>
                  <a:lnTo>
                    <a:pt x="200355" y="26555"/>
                  </a:lnTo>
                  <a:lnTo>
                    <a:pt x="159473" y="2095"/>
                  </a:lnTo>
                  <a:lnTo>
                    <a:pt x="143306" y="0"/>
                  </a:lnTo>
                  <a:lnTo>
                    <a:pt x="127114" y="1193"/>
                  </a:lnTo>
                  <a:lnTo>
                    <a:pt x="84836" y="23253"/>
                  </a:lnTo>
                  <a:lnTo>
                    <a:pt x="23241" y="84848"/>
                  </a:lnTo>
                  <a:lnTo>
                    <a:pt x="1168" y="127063"/>
                  </a:lnTo>
                  <a:lnTo>
                    <a:pt x="50" y="142633"/>
                  </a:lnTo>
                  <a:lnTo>
                    <a:pt x="0" y="143319"/>
                  </a:lnTo>
                  <a:lnTo>
                    <a:pt x="15532" y="188353"/>
                  </a:lnTo>
                  <a:lnTo>
                    <a:pt x="222643" y="375259"/>
                  </a:lnTo>
                  <a:lnTo>
                    <a:pt x="97155" y="500748"/>
                  </a:lnTo>
                  <a:lnTo>
                    <a:pt x="71183" y="539292"/>
                  </a:lnTo>
                  <a:lnTo>
                    <a:pt x="61823" y="583184"/>
                  </a:lnTo>
                  <a:lnTo>
                    <a:pt x="69176" y="627456"/>
                  </a:lnTo>
                  <a:lnTo>
                    <a:pt x="93383" y="667156"/>
                  </a:lnTo>
                  <a:lnTo>
                    <a:pt x="143344" y="721893"/>
                  </a:lnTo>
                  <a:lnTo>
                    <a:pt x="180022" y="738530"/>
                  </a:lnTo>
                  <a:lnTo>
                    <a:pt x="181140" y="738530"/>
                  </a:lnTo>
                  <a:lnTo>
                    <a:pt x="217233" y="723557"/>
                  </a:lnTo>
                  <a:lnTo>
                    <a:pt x="226250" y="714540"/>
                  </a:lnTo>
                  <a:lnTo>
                    <a:pt x="723544" y="217246"/>
                  </a:lnTo>
                  <a:lnTo>
                    <a:pt x="730135" y="209194"/>
                  </a:lnTo>
                  <a:lnTo>
                    <a:pt x="734885" y="200139"/>
                  </a:lnTo>
                  <a:lnTo>
                    <a:pt x="737704" y="190309"/>
                  </a:lnTo>
                  <a:lnTo>
                    <a:pt x="738505" y="179933"/>
                  </a:lnTo>
                  <a:close/>
                </a:path>
                <a:path w="1045845" h="1040764">
                  <a:moveTo>
                    <a:pt x="1045438" y="513359"/>
                  </a:moveTo>
                  <a:lnTo>
                    <a:pt x="1022845" y="465112"/>
                  </a:lnTo>
                  <a:lnTo>
                    <a:pt x="748639" y="276771"/>
                  </a:lnTo>
                  <a:lnTo>
                    <a:pt x="741108" y="278193"/>
                  </a:lnTo>
                  <a:lnTo>
                    <a:pt x="733577" y="289242"/>
                  </a:lnTo>
                  <a:lnTo>
                    <a:pt x="735025" y="296786"/>
                  </a:lnTo>
                  <a:lnTo>
                    <a:pt x="995438" y="473811"/>
                  </a:lnTo>
                  <a:lnTo>
                    <a:pt x="1005395" y="481952"/>
                  </a:lnTo>
                  <a:lnTo>
                    <a:pt x="1013180" y="491921"/>
                  </a:lnTo>
                  <a:lnTo>
                    <a:pt x="1018565" y="503364"/>
                  </a:lnTo>
                  <a:lnTo>
                    <a:pt x="1021334" y="515912"/>
                  </a:lnTo>
                  <a:lnTo>
                    <a:pt x="1021270" y="528726"/>
                  </a:lnTo>
                  <a:lnTo>
                    <a:pt x="567499" y="999782"/>
                  </a:lnTo>
                  <a:lnTo>
                    <a:pt x="521893" y="1016266"/>
                  </a:lnTo>
                  <a:lnTo>
                    <a:pt x="509536" y="1013739"/>
                  </a:lnTo>
                  <a:lnTo>
                    <a:pt x="498182" y="1008646"/>
                  </a:lnTo>
                  <a:lnTo>
                    <a:pt x="488200" y="1001217"/>
                  </a:lnTo>
                  <a:lnTo>
                    <a:pt x="479958" y="991666"/>
                  </a:lnTo>
                  <a:lnTo>
                    <a:pt x="300837" y="730885"/>
                  </a:lnTo>
                  <a:lnTo>
                    <a:pt x="293306" y="729488"/>
                  </a:lnTo>
                  <a:lnTo>
                    <a:pt x="282270" y="737044"/>
                  </a:lnTo>
                  <a:lnTo>
                    <a:pt x="280885" y="744601"/>
                  </a:lnTo>
                  <a:lnTo>
                    <a:pt x="460006" y="1005382"/>
                  </a:lnTo>
                  <a:lnTo>
                    <a:pt x="502081" y="1036789"/>
                  </a:lnTo>
                  <a:lnTo>
                    <a:pt x="527202" y="1040726"/>
                  </a:lnTo>
                  <a:lnTo>
                    <a:pt x="543077" y="1039164"/>
                  </a:lnTo>
                  <a:lnTo>
                    <a:pt x="584631" y="1016914"/>
                  </a:lnTo>
                  <a:lnTo>
                    <a:pt x="1022057" y="579488"/>
                  </a:lnTo>
                  <a:lnTo>
                    <a:pt x="1045337" y="531596"/>
                  </a:lnTo>
                  <a:lnTo>
                    <a:pt x="1045438" y="51335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875705" y="4881699"/>
              <a:ext cx="384762" cy="383263"/>
            </a:xfrm>
            <a:prstGeom prst="rect">
              <a:avLst/>
            </a:prstGeom>
          </p:spPr>
        </p:pic>
      </p:grpSp>
      <p:grpSp>
        <p:nvGrpSpPr>
          <p:cNvPr id="278" name="Grupo 277">
            <a:extLst>
              <a:ext uri="{FF2B5EF4-FFF2-40B4-BE49-F238E27FC236}">
                <a16:creationId xmlns:a16="http://schemas.microsoft.com/office/drawing/2014/main" id="{E9FE7EF1-0F99-0554-C7BC-000446C1E65A}"/>
              </a:ext>
            </a:extLst>
          </p:cNvPr>
          <p:cNvGrpSpPr/>
          <p:nvPr/>
        </p:nvGrpSpPr>
        <p:grpSpPr>
          <a:xfrm>
            <a:off x="2212457" y="8924232"/>
            <a:ext cx="1014012" cy="994102"/>
            <a:chOff x="2212457" y="8924232"/>
            <a:chExt cx="1014012" cy="994102"/>
          </a:xfrm>
        </p:grpSpPr>
        <p:sp>
          <p:nvSpPr>
            <p:cNvPr id="208" name="object 208"/>
            <p:cNvSpPr/>
            <p:nvPr/>
          </p:nvSpPr>
          <p:spPr>
            <a:xfrm>
              <a:off x="2212457" y="9038304"/>
              <a:ext cx="24765" cy="158750"/>
            </a:xfrm>
            <a:custGeom>
              <a:avLst/>
              <a:gdLst/>
              <a:ahLst/>
              <a:cxnLst/>
              <a:rect l="l" t="t" r="r" b="b"/>
              <a:pathLst>
                <a:path w="24764" h="1587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52843"/>
                  </a:lnTo>
                  <a:lnTo>
                    <a:pt x="5423" y="158267"/>
                  </a:lnTo>
                  <a:lnTo>
                    <a:pt x="12114" y="158267"/>
                  </a:lnTo>
                  <a:lnTo>
                    <a:pt x="18805" y="158267"/>
                  </a:lnTo>
                  <a:lnTo>
                    <a:pt x="24229" y="152843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12457" y="9323385"/>
              <a:ext cx="24765" cy="158750"/>
            </a:xfrm>
            <a:custGeom>
              <a:avLst/>
              <a:gdLst/>
              <a:ahLst/>
              <a:cxnLst/>
              <a:rect l="l" t="t" r="r" b="b"/>
              <a:pathLst>
                <a:path w="24764" h="1587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52853"/>
                  </a:lnTo>
                  <a:lnTo>
                    <a:pt x="5423" y="158277"/>
                  </a:lnTo>
                  <a:lnTo>
                    <a:pt x="12114" y="158277"/>
                  </a:lnTo>
                  <a:lnTo>
                    <a:pt x="18805" y="158277"/>
                  </a:lnTo>
                  <a:lnTo>
                    <a:pt x="24229" y="152853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12457" y="9608470"/>
              <a:ext cx="24765" cy="158750"/>
            </a:xfrm>
            <a:custGeom>
              <a:avLst/>
              <a:gdLst/>
              <a:ahLst/>
              <a:cxnLst/>
              <a:rect l="l" t="t" r="r" b="b"/>
              <a:pathLst>
                <a:path w="24764" h="15875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52853"/>
                  </a:lnTo>
                  <a:lnTo>
                    <a:pt x="5423" y="158277"/>
                  </a:lnTo>
                  <a:lnTo>
                    <a:pt x="12114" y="158277"/>
                  </a:lnTo>
                  <a:lnTo>
                    <a:pt x="18805" y="158277"/>
                  </a:lnTo>
                  <a:lnTo>
                    <a:pt x="24229" y="152853"/>
                  </a:lnTo>
                  <a:lnTo>
                    <a:pt x="2422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212460" y="9893569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5">
                  <a:moveTo>
                    <a:pt x="15284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23" y="24219"/>
                  </a:lnTo>
                  <a:lnTo>
                    <a:pt x="146152" y="24219"/>
                  </a:lnTo>
                  <a:lnTo>
                    <a:pt x="152843" y="24219"/>
                  </a:lnTo>
                  <a:lnTo>
                    <a:pt x="158267" y="18784"/>
                  </a:lnTo>
                  <a:lnTo>
                    <a:pt x="158267" y="5423"/>
                  </a:lnTo>
                  <a:lnTo>
                    <a:pt x="15284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497551" y="9893569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5">
                  <a:moveTo>
                    <a:pt x="15284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23" y="24219"/>
                  </a:lnTo>
                  <a:lnTo>
                    <a:pt x="146152" y="24219"/>
                  </a:lnTo>
                  <a:lnTo>
                    <a:pt x="152843" y="24219"/>
                  </a:lnTo>
                  <a:lnTo>
                    <a:pt x="158267" y="18784"/>
                  </a:lnTo>
                  <a:lnTo>
                    <a:pt x="158267" y="5423"/>
                  </a:lnTo>
                  <a:lnTo>
                    <a:pt x="15284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782637" y="9893569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5">
                  <a:moveTo>
                    <a:pt x="15284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23" y="24219"/>
                  </a:lnTo>
                  <a:lnTo>
                    <a:pt x="146152" y="24219"/>
                  </a:lnTo>
                  <a:lnTo>
                    <a:pt x="152843" y="24219"/>
                  </a:lnTo>
                  <a:lnTo>
                    <a:pt x="158267" y="18784"/>
                  </a:lnTo>
                  <a:lnTo>
                    <a:pt x="158267" y="5423"/>
                  </a:lnTo>
                  <a:lnTo>
                    <a:pt x="15284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067719" y="9893569"/>
              <a:ext cx="158750" cy="24765"/>
            </a:xfrm>
            <a:custGeom>
              <a:avLst/>
              <a:gdLst/>
              <a:ahLst/>
              <a:cxnLst/>
              <a:rect l="l" t="t" r="r" b="b"/>
              <a:pathLst>
                <a:path w="158750" h="24765">
                  <a:moveTo>
                    <a:pt x="15285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84"/>
                  </a:lnTo>
                  <a:lnTo>
                    <a:pt x="5423" y="24219"/>
                  </a:lnTo>
                  <a:lnTo>
                    <a:pt x="146163" y="24219"/>
                  </a:lnTo>
                  <a:lnTo>
                    <a:pt x="152853" y="24219"/>
                  </a:lnTo>
                  <a:lnTo>
                    <a:pt x="158277" y="18784"/>
                  </a:lnTo>
                  <a:lnTo>
                    <a:pt x="158277" y="5423"/>
                  </a:lnTo>
                  <a:lnTo>
                    <a:pt x="15285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5" name="object 21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321505" y="9650740"/>
              <a:ext cx="121378" cy="120195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2494838" y="8924232"/>
              <a:ext cx="675005" cy="674370"/>
            </a:xfrm>
            <a:custGeom>
              <a:avLst/>
              <a:gdLst/>
              <a:ahLst/>
              <a:cxnLst/>
              <a:rect l="l" t="t" r="r" b="b"/>
              <a:pathLst>
                <a:path w="675005" h="674370">
                  <a:moveTo>
                    <a:pt x="674738" y="193179"/>
                  </a:moveTo>
                  <a:lnTo>
                    <a:pt x="644321" y="162763"/>
                  </a:lnTo>
                  <a:lnTo>
                    <a:pt x="644321" y="197015"/>
                  </a:lnTo>
                  <a:lnTo>
                    <a:pt x="584009" y="257327"/>
                  </a:lnTo>
                  <a:lnTo>
                    <a:pt x="566889" y="240207"/>
                  </a:lnTo>
                  <a:lnTo>
                    <a:pt x="566889" y="274459"/>
                  </a:lnTo>
                  <a:lnTo>
                    <a:pt x="285559" y="555777"/>
                  </a:lnTo>
                  <a:lnTo>
                    <a:pt x="263029" y="533260"/>
                  </a:lnTo>
                  <a:lnTo>
                    <a:pt x="263029" y="567512"/>
                  </a:lnTo>
                  <a:lnTo>
                    <a:pt x="31813" y="642747"/>
                  </a:lnTo>
                  <a:lnTo>
                    <a:pt x="107048" y="411530"/>
                  </a:lnTo>
                  <a:lnTo>
                    <a:pt x="263029" y="567512"/>
                  </a:lnTo>
                  <a:lnTo>
                    <a:pt x="263029" y="533260"/>
                  </a:lnTo>
                  <a:lnTo>
                    <a:pt x="210718" y="480949"/>
                  </a:lnTo>
                  <a:lnTo>
                    <a:pt x="492036" y="199631"/>
                  </a:lnTo>
                  <a:lnTo>
                    <a:pt x="566889" y="274459"/>
                  </a:lnTo>
                  <a:lnTo>
                    <a:pt x="566889" y="240207"/>
                  </a:lnTo>
                  <a:lnTo>
                    <a:pt x="505345" y="178663"/>
                  </a:lnTo>
                  <a:lnTo>
                    <a:pt x="495884" y="169189"/>
                  </a:lnTo>
                  <a:lnTo>
                    <a:pt x="474916" y="148234"/>
                  </a:lnTo>
                  <a:lnTo>
                    <a:pt x="474916" y="182499"/>
                  </a:lnTo>
                  <a:lnTo>
                    <a:pt x="193598" y="463829"/>
                  </a:lnTo>
                  <a:lnTo>
                    <a:pt x="118770" y="388988"/>
                  </a:lnTo>
                  <a:lnTo>
                    <a:pt x="400100" y="107683"/>
                  </a:lnTo>
                  <a:lnTo>
                    <a:pt x="474916" y="182499"/>
                  </a:lnTo>
                  <a:lnTo>
                    <a:pt x="474916" y="148234"/>
                  </a:lnTo>
                  <a:lnTo>
                    <a:pt x="434352" y="107670"/>
                  </a:lnTo>
                  <a:lnTo>
                    <a:pt x="417233" y="90538"/>
                  </a:lnTo>
                  <a:lnTo>
                    <a:pt x="477532" y="30226"/>
                  </a:lnTo>
                  <a:lnTo>
                    <a:pt x="644321" y="197015"/>
                  </a:lnTo>
                  <a:lnTo>
                    <a:pt x="644321" y="162763"/>
                  </a:lnTo>
                  <a:lnTo>
                    <a:pt x="511797" y="30226"/>
                  </a:lnTo>
                  <a:lnTo>
                    <a:pt x="481558" y="0"/>
                  </a:lnTo>
                  <a:lnTo>
                    <a:pt x="473506" y="0"/>
                  </a:lnTo>
                  <a:lnTo>
                    <a:pt x="386803" y="86702"/>
                  </a:lnTo>
                  <a:lnTo>
                    <a:pt x="97142" y="376364"/>
                  </a:lnTo>
                  <a:lnTo>
                    <a:pt x="92202" y="378879"/>
                  </a:lnTo>
                  <a:lnTo>
                    <a:pt x="91020" y="382485"/>
                  </a:lnTo>
                  <a:lnTo>
                    <a:pt x="88353" y="385152"/>
                  </a:lnTo>
                  <a:lnTo>
                    <a:pt x="88353" y="390715"/>
                  </a:lnTo>
                  <a:lnTo>
                    <a:pt x="0" y="662216"/>
                  </a:lnTo>
                  <a:lnTo>
                    <a:pt x="1143" y="666978"/>
                  </a:lnTo>
                  <a:lnTo>
                    <a:pt x="6667" y="672515"/>
                  </a:lnTo>
                  <a:lnTo>
                    <a:pt x="9753" y="673747"/>
                  </a:lnTo>
                  <a:lnTo>
                    <a:pt x="12915" y="673747"/>
                  </a:lnTo>
                  <a:lnTo>
                    <a:pt x="15430" y="673544"/>
                  </a:lnTo>
                  <a:lnTo>
                    <a:pt x="287426" y="585025"/>
                  </a:lnTo>
                  <a:lnTo>
                    <a:pt x="288772" y="585025"/>
                  </a:lnTo>
                  <a:lnTo>
                    <a:pt x="291846" y="583742"/>
                  </a:lnTo>
                  <a:lnTo>
                    <a:pt x="292061" y="583526"/>
                  </a:lnTo>
                  <a:lnTo>
                    <a:pt x="295668" y="582345"/>
                  </a:lnTo>
                  <a:lnTo>
                    <a:pt x="298183" y="577405"/>
                  </a:lnTo>
                  <a:lnTo>
                    <a:pt x="319811" y="555777"/>
                  </a:lnTo>
                  <a:lnTo>
                    <a:pt x="590296" y="285305"/>
                  </a:lnTo>
                  <a:lnTo>
                    <a:pt x="597306" y="278295"/>
                  </a:lnTo>
                  <a:lnTo>
                    <a:pt x="618274" y="257327"/>
                  </a:lnTo>
                  <a:lnTo>
                    <a:pt x="674738" y="200837"/>
                  </a:lnTo>
                  <a:lnTo>
                    <a:pt x="674738" y="1931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" name="Grupo 278">
            <a:extLst>
              <a:ext uri="{FF2B5EF4-FFF2-40B4-BE49-F238E27FC236}">
                <a16:creationId xmlns:a16="http://schemas.microsoft.com/office/drawing/2014/main" id="{E1DB4587-6A69-B77C-4D33-04EBF3171941}"/>
              </a:ext>
            </a:extLst>
          </p:cNvPr>
          <p:cNvGrpSpPr/>
          <p:nvPr/>
        </p:nvGrpSpPr>
        <p:grpSpPr>
          <a:xfrm>
            <a:off x="3742378" y="7356684"/>
            <a:ext cx="1212819" cy="1002030"/>
            <a:chOff x="3742378" y="7356684"/>
            <a:chExt cx="1212819" cy="1002030"/>
          </a:xfrm>
        </p:grpSpPr>
        <p:sp>
          <p:nvSpPr>
            <p:cNvPr id="217" name="object 217"/>
            <p:cNvSpPr/>
            <p:nvPr/>
          </p:nvSpPr>
          <p:spPr>
            <a:xfrm>
              <a:off x="3826553" y="7939293"/>
              <a:ext cx="200660" cy="419100"/>
            </a:xfrm>
            <a:custGeom>
              <a:avLst/>
              <a:gdLst/>
              <a:ahLst/>
              <a:cxnLst/>
              <a:rect l="l" t="t" r="r" b="b"/>
              <a:pathLst>
                <a:path w="200660" h="419100">
                  <a:moveTo>
                    <a:pt x="195051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413411"/>
                  </a:lnTo>
                  <a:lnTo>
                    <a:pt x="5423" y="418835"/>
                  </a:lnTo>
                  <a:lnTo>
                    <a:pt x="188360" y="418835"/>
                  </a:lnTo>
                  <a:lnTo>
                    <a:pt x="195051" y="418835"/>
                  </a:lnTo>
                  <a:lnTo>
                    <a:pt x="200475" y="413411"/>
                  </a:lnTo>
                  <a:lnTo>
                    <a:pt x="200475" y="400040"/>
                  </a:lnTo>
                  <a:lnTo>
                    <a:pt x="195051" y="394616"/>
                  </a:lnTo>
                  <a:lnTo>
                    <a:pt x="24229" y="394616"/>
                  </a:lnTo>
                  <a:lnTo>
                    <a:pt x="24229" y="24219"/>
                  </a:lnTo>
                  <a:lnTo>
                    <a:pt x="195051" y="24219"/>
                  </a:lnTo>
                  <a:lnTo>
                    <a:pt x="200475" y="18795"/>
                  </a:lnTo>
                  <a:lnTo>
                    <a:pt x="200475" y="5423"/>
                  </a:lnTo>
                  <a:lnTo>
                    <a:pt x="19505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670082" y="7939296"/>
              <a:ext cx="285115" cy="419100"/>
            </a:xfrm>
            <a:custGeom>
              <a:avLst/>
              <a:gdLst/>
              <a:ahLst/>
              <a:cxnLst/>
              <a:rect l="l" t="t" r="r" b="b"/>
              <a:pathLst>
                <a:path w="285114" h="419100">
                  <a:moveTo>
                    <a:pt x="284645" y="5422"/>
                  </a:moveTo>
                  <a:lnTo>
                    <a:pt x="279222" y="0"/>
                  </a:lnTo>
                  <a:lnTo>
                    <a:pt x="195046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18796"/>
                  </a:lnTo>
                  <a:lnTo>
                    <a:pt x="5422" y="24218"/>
                  </a:lnTo>
                  <a:lnTo>
                    <a:pt x="176237" y="24218"/>
                  </a:lnTo>
                  <a:lnTo>
                    <a:pt x="176237" y="394614"/>
                  </a:lnTo>
                  <a:lnTo>
                    <a:pt x="5422" y="394614"/>
                  </a:lnTo>
                  <a:lnTo>
                    <a:pt x="0" y="400037"/>
                  </a:lnTo>
                  <a:lnTo>
                    <a:pt x="0" y="413410"/>
                  </a:lnTo>
                  <a:lnTo>
                    <a:pt x="5422" y="418833"/>
                  </a:lnTo>
                  <a:lnTo>
                    <a:pt x="188353" y="418833"/>
                  </a:lnTo>
                  <a:lnTo>
                    <a:pt x="195046" y="418833"/>
                  </a:lnTo>
                  <a:lnTo>
                    <a:pt x="200469" y="413410"/>
                  </a:lnTo>
                  <a:lnTo>
                    <a:pt x="200469" y="24218"/>
                  </a:lnTo>
                  <a:lnTo>
                    <a:pt x="272529" y="24218"/>
                  </a:lnTo>
                  <a:lnTo>
                    <a:pt x="279222" y="24218"/>
                  </a:lnTo>
                  <a:lnTo>
                    <a:pt x="284645" y="18796"/>
                  </a:lnTo>
                  <a:lnTo>
                    <a:pt x="284645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742378" y="7939293"/>
              <a:ext cx="285115" cy="24765"/>
            </a:xfrm>
            <a:custGeom>
              <a:avLst/>
              <a:gdLst/>
              <a:ahLst/>
              <a:cxnLst/>
              <a:rect l="l" t="t" r="r" b="b"/>
              <a:pathLst>
                <a:path w="285114" h="24765">
                  <a:moveTo>
                    <a:pt x="279227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272536" y="24219"/>
                  </a:lnTo>
                  <a:lnTo>
                    <a:pt x="279227" y="24219"/>
                  </a:lnTo>
                  <a:lnTo>
                    <a:pt x="284651" y="18795"/>
                  </a:lnTo>
                  <a:lnTo>
                    <a:pt x="284651" y="5423"/>
                  </a:lnTo>
                  <a:lnTo>
                    <a:pt x="2792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4024871" y="7356684"/>
              <a:ext cx="647700" cy="1002030"/>
            </a:xfrm>
            <a:custGeom>
              <a:avLst/>
              <a:gdLst/>
              <a:ahLst/>
              <a:cxnLst/>
              <a:rect l="l" t="t" r="r" b="b"/>
              <a:pathLst>
                <a:path w="647700" h="1002029">
                  <a:moveTo>
                    <a:pt x="471436" y="838301"/>
                  </a:moveTo>
                  <a:lnTo>
                    <a:pt x="466013" y="832878"/>
                  </a:lnTo>
                  <a:lnTo>
                    <a:pt x="181343" y="832878"/>
                  </a:lnTo>
                  <a:lnTo>
                    <a:pt x="175920" y="838301"/>
                  </a:lnTo>
                  <a:lnTo>
                    <a:pt x="175920" y="851674"/>
                  </a:lnTo>
                  <a:lnTo>
                    <a:pt x="181343" y="857097"/>
                  </a:lnTo>
                  <a:lnTo>
                    <a:pt x="459320" y="857097"/>
                  </a:lnTo>
                  <a:lnTo>
                    <a:pt x="466013" y="857097"/>
                  </a:lnTo>
                  <a:lnTo>
                    <a:pt x="471436" y="851674"/>
                  </a:lnTo>
                  <a:lnTo>
                    <a:pt x="471436" y="838301"/>
                  </a:lnTo>
                  <a:close/>
                </a:path>
                <a:path w="647700" h="1002029">
                  <a:moveTo>
                    <a:pt x="471436" y="702017"/>
                  </a:moveTo>
                  <a:lnTo>
                    <a:pt x="466013" y="696595"/>
                  </a:lnTo>
                  <a:lnTo>
                    <a:pt x="181343" y="696595"/>
                  </a:lnTo>
                  <a:lnTo>
                    <a:pt x="175920" y="702017"/>
                  </a:lnTo>
                  <a:lnTo>
                    <a:pt x="175920" y="715391"/>
                  </a:lnTo>
                  <a:lnTo>
                    <a:pt x="181343" y="720813"/>
                  </a:lnTo>
                  <a:lnTo>
                    <a:pt x="459320" y="720813"/>
                  </a:lnTo>
                  <a:lnTo>
                    <a:pt x="466013" y="720813"/>
                  </a:lnTo>
                  <a:lnTo>
                    <a:pt x="471436" y="715391"/>
                  </a:lnTo>
                  <a:lnTo>
                    <a:pt x="471436" y="702017"/>
                  </a:lnTo>
                  <a:close/>
                </a:path>
                <a:path w="647700" h="1002029">
                  <a:moveTo>
                    <a:pt x="471436" y="565734"/>
                  </a:moveTo>
                  <a:lnTo>
                    <a:pt x="466013" y="560311"/>
                  </a:lnTo>
                  <a:lnTo>
                    <a:pt x="181343" y="560311"/>
                  </a:lnTo>
                  <a:lnTo>
                    <a:pt x="175920" y="565734"/>
                  </a:lnTo>
                  <a:lnTo>
                    <a:pt x="175920" y="579107"/>
                  </a:lnTo>
                  <a:lnTo>
                    <a:pt x="181343" y="584530"/>
                  </a:lnTo>
                  <a:lnTo>
                    <a:pt x="459320" y="584530"/>
                  </a:lnTo>
                  <a:lnTo>
                    <a:pt x="466013" y="584530"/>
                  </a:lnTo>
                  <a:lnTo>
                    <a:pt x="471436" y="579107"/>
                  </a:lnTo>
                  <a:lnTo>
                    <a:pt x="471436" y="565734"/>
                  </a:lnTo>
                  <a:close/>
                </a:path>
                <a:path w="647700" h="1002029">
                  <a:moveTo>
                    <a:pt x="471436" y="429425"/>
                  </a:moveTo>
                  <a:lnTo>
                    <a:pt x="466013" y="424014"/>
                  </a:lnTo>
                  <a:lnTo>
                    <a:pt x="181343" y="424014"/>
                  </a:lnTo>
                  <a:lnTo>
                    <a:pt x="175920" y="429425"/>
                  </a:lnTo>
                  <a:lnTo>
                    <a:pt x="175920" y="442810"/>
                  </a:lnTo>
                  <a:lnTo>
                    <a:pt x="181343" y="448233"/>
                  </a:lnTo>
                  <a:lnTo>
                    <a:pt x="459320" y="448233"/>
                  </a:lnTo>
                  <a:lnTo>
                    <a:pt x="466013" y="448233"/>
                  </a:lnTo>
                  <a:lnTo>
                    <a:pt x="471436" y="442810"/>
                  </a:lnTo>
                  <a:lnTo>
                    <a:pt x="471436" y="429425"/>
                  </a:lnTo>
                  <a:close/>
                </a:path>
                <a:path w="647700" h="1002029">
                  <a:moveTo>
                    <a:pt x="471436" y="293141"/>
                  </a:moveTo>
                  <a:lnTo>
                    <a:pt x="466013" y="287731"/>
                  </a:lnTo>
                  <a:lnTo>
                    <a:pt x="181343" y="287731"/>
                  </a:lnTo>
                  <a:lnTo>
                    <a:pt x="175920" y="293141"/>
                  </a:lnTo>
                  <a:lnTo>
                    <a:pt x="175920" y="306527"/>
                  </a:lnTo>
                  <a:lnTo>
                    <a:pt x="181343" y="311950"/>
                  </a:lnTo>
                  <a:lnTo>
                    <a:pt x="459320" y="311950"/>
                  </a:lnTo>
                  <a:lnTo>
                    <a:pt x="466013" y="311950"/>
                  </a:lnTo>
                  <a:lnTo>
                    <a:pt x="471436" y="306527"/>
                  </a:lnTo>
                  <a:lnTo>
                    <a:pt x="471436" y="293141"/>
                  </a:lnTo>
                  <a:close/>
                </a:path>
                <a:path w="647700" h="1002029">
                  <a:moveTo>
                    <a:pt x="647344" y="148767"/>
                  </a:moveTo>
                  <a:lnTo>
                    <a:pt x="641921" y="143357"/>
                  </a:lnTo>
                  <a:lnTo>
                    <a:pt x="580123" y="143357"/>
                  </a:lnTo>
                  <a:lnTo>
                    <a:pt x="561301" y="143344"/>
                  </a:lnTo>
                  <a:lnTo>
                    <a:pt x="561301" y="167576"/>
                  </a:lnTo>
                  <a:lnTo>
                    <a:pt x="561301" y="977252"/>
                  </a:lnTo>
                  <a:lnTo>
                    <a:pt x="86029" y="977252"/>
                  </a:lnTo>
                  <a:lnTo>
                    <a:pt x="86029" y="167576"/>
                  </a:lnTo>
                  <a:lnTo>
                    <a:pt x="199161" y="167576"/>
                  </a:lnTo>
                  <a:lnTo>
                    <a:pt x="448183" y="167576"/>
                  </a:lnTo>
                  <a:lnTo>
                    <a:pt x="561301" y="167576"/>
                  </a:lnTo>
                  <a:lnTo>
                    <a:pt x="561301" y="143344"/>
                  </a:lnTo>
                  <a:lnTo>
                    <a:pt x="453605" y="143344"/>
                  </a:lnTo>
                  <a:lnTo>
                    <a:pt x="453605" y="24218"/>
                  </a:lnTo>
                  <a:lnTo>
                    <a:pt x="453605" y="5422"/>
                  </a:lnTo>
                  <a:lnTo>
                    <a:pt x="448183" y="0"/>
                  </a:lnTo>
                  <a:lnTo>
                    <a:pt x="429387" y="0"/>
                  </a:lnTo>
                  <a:lnTo>
                    <a:pt x="429387" y="24218"/>
                  </a:lnTo>
                  <a:lnTo>
                    <a:pt x="429387" y="143344"/>
                  </a:lnTo>
                  <a:lnTo>
                    <a:pt x="217970" y="143344"/>
                  </a:lnTo>
                  <a:lnTo>
                    <a:pt x="217970" y="24218"/>
                  </a:lnTo>
                  <a:lnTo>
                    <a:pt x="429387" y="24218"/>
                  </a:lnTo>
                  <a:lnTo>
                    <a:pt x="429387" y="0"/>
                  </a:lnTo>
                  <a:lnTo>
                    <a:pt x="199161" y="0"/>
                  </a:lnTo>
                  <a:lnTo>
                    <a:pt x="193738" y="5422"/>
                  </a:lnTo>
                  <a:lnTo>
                    <a:pt x="193738" y="143344"/>
                  </a:lnTo>
                  <a:lnTo>
                    <a:pt x="67233" y="143344"/>
                  </a:lnTo>
                  <a:lnTo>
                    <a:pt x="5435" y="143357"/>
                  </a:lnTo>
                  <a:lnTo>
                    <a:pt x="0" y="148767"/>
                  </a:lnTo>
                  <a:lnTo>
                    <a:pt x="0" y="162153"/>
                  </a:lnTo>
                  <a:lnTo>
                    <a:pt x="5435" y="167576"/>
                  </a:lnTo>
                  <a:lnTo>
                    <a:pt x="61810" y="167576"/>
                  </a:lnTo>
                  <a:lnTo>
                    <a:pt x="61810" y="996048"/>
                  </a:lnTo>
                  <a:lnTo>
                    <a:pt x="67233" y="1001471"/>
                  </a:lnTo>
                  <a:lnTo>
                    <a:pt x="580110" y="1001471"/>
                  </a:lnTo>
                  <a:lnTo>
                    <a:pt x="585533" y="996048"/>
                  </a:lnTo>
                  <a:lnTo>
                    <a:pt x="585533" y="977252"/>
                  </a:lnTo>
                  <a:lnTo>
                    <a:pt x="585533" y="167576"/>
                  </a:lnTo>
                  <a:lnTo>
                    <a:pt x="635228" y="167576"/>
                  </a:lnTo>
                  <a:lnTo>
                    <a:pt x="641921" y="167576"/>
                  </a:lnTo>
                  <a:lnTo>
                    <a:pt x="647344" y="162153"/>
                  </a:lnTo>
                  <a:lnTo>
                    <a:pt x="647344" y="14876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1" name="object 221"/>
          <p:cNvSpPr/>
          <p:nvPr/>
        </p:nvSpPr>
        <p:spPr>
          <a:xfrm>
            <a:off x="5501642" y="7336580"/>
            <a:ext cx="1045210" cy="1046480"/>
          </a:xfrm>
          <a:custGeom>
            <a:avLst/>
            <a:gdLst/>
            <a:ahLst/>
            <a:cxnLst/>
            <a:rect l="l" t="t" r="r" b="b"/>
            <a:pathLst>
              <a:path w="1045209" h="1046479">
                <a:moveTo>
                  <a:pt x="536590" y="0"/>
                </a:moveTo>
                <a:lnTo>
                  <a:pt x="528502" y="0"/>
                </a:lnTo>
                <a:lnTo>
                  <a:pt x="522580" y="2586"/>
                </a:lnTo>
                <a:lnTo>
                  <a:pt x="514036" y="11800"/>
                </a:lnTo>
                <a:lnTo>
                  <a:pt x="511858" y="18030"/>
                </a:lnTo>
                <a:lnTo>
                  <a:pt x="520601" y="132425"/>
                </a:lnTo>
                <a:lnTo>
                  <a:pt x="538549" y="171418"/>
                </a:lnTo>
                <a:lnTo>
                  <a:pt x="600672" y="233553"/>
                </a:lnTo>
                <a:lnTo>
                  <a:pt x="620724" y="302001"/>
                </a:lnTo>
                <a:lnTo>
                  <a:pt x="12041" y="910652"/>
                </a:lnTo>
                <a:lnTo>
                  <a:pt x="0" y="939741"/>
                </a:lnTo>
                <a:lnTo>
                  <a:pt x="790" y="947831"/>
                </a:lnTo>
                <a:lnTo>
                  <a:pt x="77432" y="1034188"/>
                </a:lnTo>
                <a:lnTo>
                  <a:pt x="106509" y="1046229"/>
                </a:lnTo>
                <a:lnTo>
                  <a:pt x="114600" y="1045441"/>
                </a:lnTo>
                <a:lnTo>
                  <a:pt x="147451" y="1022335"/>
                </a:lnTo>
                <a:lnTo>
                  <a:pt x="101913" y="1022335"/>
                </a:lnTo>
                <a:lnTo>
                  <a:pt x="97599" y="1020544"/>
                </a:lnTo>
                <a:lnTo>
                  <a:pt x="25695" y="948662"/>
                </a:lnTo>
                <a:lnTo>
                  <a:pt x="23915" y="944337"/>
                </a:lnTo>
                <a:lnTo>
                  <a:pt x="23915" y="935133"/>
                </a:lnTo>
                <a:lnTo>
                  <a:pt x="25695" y="930809"/>
                </a:lnTo>
                <a:lnTo>
                  <a:pt x="634190" y="322335"/>
                </a:lnTo>
                <a:lnTo>
                  <a:pt x="667990" y="322335"/>
                </a:lnTo>
                <a:lnTo>
                  <a:pt x="644786" y="299132"/>
                </a:lnTo>
                <a:lnTo>
                  <a:pt x="622180" y="221972"/>
                </a:lnTo>
                <a:lnTo>
                  <a:pt x="621143" y="220213"/>
                </a:lnTo>
                <a:lnTo>
                  <a:pt x="555438" y="154508"/>
                </a:lnTo>
                <a:lnTo>
                  <a:pt x="551118" y="149341"/>
                </a:lnTo>
                <a:lnTo>
                  <a:pt x="547801" y="143536"/>
                </a:lnTo>
                <a:lnTo>
                  <a:pt x="545553" y="137237"/>
                </a:lnTo>
                <a:lnTo>
                  <a:pt x="544444" y="130592"/>
                </a:lnTo>
                <a:lnTo>
                  <a:pt x="536287" y="23957"/>
                </a:lnTo>
                <a:lnTo>
                  <a:pt x="681048" y="23957"/>
                </a:lnTo>
                <a:lnTo>
                  <a:pt x="675299" y="19150"/>
                </a:lnTo>
                <a:lnTo>
                  <a:pt x="665834" y="13740"/>
                </a:lnTo>
                <a:lnTo>
                  <a:pt x="655569" y="10077"/>
                </a:lnTo>
                <a:lnTo>
                  <a:pt x="644744" y="8271"/>
                </a:lnTo>
                <a:lnTo>
                  <a:pt x="536590" y="0"/>
                </a:lnTo>
                <a:close/>
              </a:path>
              <a:path w="1045209" h="1046479">
                <a:moveTo>
                  <a:pt x="667990" y="322335"/>
                </a:moveTo>
                <a:lnTo>
                  <a:pt x="634190" y="322335"/>
                </a:lnTo>
                <a:lnTo>
                  <a:pt x="723925" y="412071"/>
                </a:lnTo>
                <a:lnTo>
                  <a:pt x="115441" y="1020544"/>
                </a:lnTo>
                <a:lnTo>
                  <a:pt x="111117" y="1022335"/>
                </a:lnTo>
                <a:lnTo>
                  <a:pt x="147451" y="1022335"/>
                </a:lnTo>
                <a:lnTo>
                  <a:pt x="744260" y="425536"/>
                </a:lnTo>
                <a:lnTo>
                  <a:pt x="826466" y="425536"/>
                </a:lnTo>
                <a:lnTo>
                  <a:pt x="826027" y="425097"/>
                </a:lnTo>
                <a:lnTo>
                  <a:pt x="824278" y="424060"/>
                </a:lnTo>
                <a:lnTo>
                  <a:pt x="747108" y="401453"/>
                </a:lnTo>
                <a:lnTo>
                  <a:pt x="667990" y="322335"/>
                </a:lnTo>
                <a:close/>
              </a:path>
              <a:path w="1045209" h="1046479">
                <a:moveTo>
                  <a:pt x="826466" y="425536"/>
                </a:moveTo>
                <a:lnTo>
                  <a:pt x="744260" y="425536"/>
                </a:lnTo>
                <a:lnTo>
                  <a:pt x="812708" y="445588"/>
                </a:lnTo>
                <a:lnTo>
                  <a:pt x="889449" y="522329"/>
                </a:lnTo>
                <a:lnTo>
                  <a:pt x="894775" y="526703"/>
                </a:lnTo>
                <a:lnTo>
                  <a:pt x="900771" y="529904"/>
                </a:lnTo>
                <a:lnTo>
                  <a:pt x="907280" y="531869"/>
                </a:lnTo>
                <a:lnTo>
                  <a:pt x="914150" y="532538"/>
                </a:lnTo>
                <a:lnTo>
                  <a:pt x="920986" y="531869"/>
                </a:lnTo>
                <a:lnTo>
                  <a:pt x="927520" y="529904"/>
                </a:lnTo>
                <a:lnTo>
                  <a:pt x="933538" y="526703"/>
                </a:lnTo>
                <a:lnTo>
                  <a:pt x="938899" y="522329"/>
                </a:lnTo>
                <a:lnTo>
                  <a:pt x="952620" y="508633"/>
                </a:lnTo>
                <a:lnTo>
                  <a:pt x="911155" y="508633"/>
                </a:lnTo>
                <a:lnTo>
                  <a:pt x="908359" y="507471"/>
                </a:lnTo>
                <a:lnTo>
                  <a:pt x="906349" y="505419"/>
                </a:lnTo>
                <a:lnTo>
                  <a:pt x="826466" y="425536"/>
                </a:lnTo>
                <a:close/>
              </a:path>
              <a:path w="1045209" h="1046479">
                <a:moveTo>
                  <a:pt x="980556" y="323016"/>
                </a:moveTo>
                <a:lnTo>
                  <a:pt x="946746" y="323016"/>
                </a:lnTo>
                <a:lnTo>
                  <a:pt x="1017717" y="393988"/>
                </a:lnTo>
                <a:lnTo>
                  <a:pt x="1019749" y="395987"/>
                </a:lnTo>
                <a:lnTo>
                  <a:pt x="1020858" y="398752"/>
                </a:lnTo>
                <a:lnTo>
                  <a:pt x="922025" y="505419"/>
                </a:lnTo>
                <a:lnTo>
                  <a:pt x="917134" y="508633"/>
                </a:lnTo>
                <a:lnTo>
                  <a:pt x="952620" y="508633"/>
                </a:lnTo>
                <a:lnTo>
                  <a:pt x="1034544" y="426709"/>
                </a:lnTo>
                <a:lnTo>
                  <a:pt x="1044858" y="401903"/>
                </a:lnTo>
                <a:lnTo>
                  <a:pt x="1044299" y="395987"/>
                </a:lnTo>
                <a:lnTo>
                  <a:pt x="1044206" y="395006"/>
                </a:lnTo>
                <a:lnTo>
                  <a:pt x="1042247" y="388473"/>
                </a:lnTo>
                <a:lnTo>
                  <a:pt x="1039040" y="382457"/>
                </a:lnTo>
                <a:lnTo>
                  <a:pt x="1034666" y="377129"/>
                </a:lnTo>
                <a:lnTo>
                  <a:pt x="980556" y="323016"/>
                </a:lnTo>
                <a:close/>
              </a:path>
              <a:path w="1045209" h="1046479">
                <a:moveTo>
                  <a:pt x="823079" y="114656"/>
                </a:moveTo>
                <a:lnTo>
                  <a:pt x="750657" y="114656"/>
                </a:lnTo>
                <a:lnTo>
                  <a:pt x="791598" y="126645"/>
                </a:lnTo>
                <a:lnTo>
                  <a:pt x="801309" y="130194"/>
                </a:lnTo>
                <a:lnTo>
                  <a:pt x="899210" y="220213"/>
                </a:lnTo>
                <a:lnTo>
                  <a:pt x="919615" y="254662"/>
                </a:lnTo>
                <a:lnTo>
                  <a:pt x="933678" y="302692"/>
                </a:lnTo>
                <a:lnTo>
                  <a:pt x="849052" y="377129"/>
                </a:lnTo>
                <a:lnTo>
                  <a:pt x="847628" y="380051"/>
                </a:lnTo>
                <a:lnTo>
                  <a:pt x="847220" y="386428"/>
                </a:lnTo>
                <a:lnTo>
                  <a:pt x="848267" y="389495"/>
                </a:lnTo>
                <a:lnTo>
                  <a:pt x="852644" y="394469"/>
                </a:lnTo>
                <a:lnTo>
                  <a:pt x="856014" y="395987"/>
                </a:lnTo>
                <a:lnTo>
                  <a:pt x="862156" y="395987"/>
                </a:lnTo>
                <a:lnTo>
                  <a:pt x="864749" y="395006"/>
                </a:lnTo>
                <a:lnTo>
                  <a:pt x="864928" y="395006"/>
                </a:lnTo>
                <a:lnTo>
                  <a:pt x="946746" y="323016"/>
                </a:lnTo>
                <a:lnTo>
                  <a:pt x="980556" y="323016"/>
                </a:lnTo>
                <a:lnTo>
                  <a:pt x="957908" y="300367"/>
                </a:lnTo>
                <a:lnTo>
                  <a:pt x="942547" y="247940"/>
                </a:lnTo>
                <a:lnTo>
                  <a:pt x="924733" y="213091"/>
                </a:lnTo>
                <a:lnTo>
                  <a:pt x="843010" y="130194"/>
                </a:lnTo>
                <a:lnTo>
                  <a:pt x="833159" y="121513"/>
                </a:lnTo>
                <a:lnTo>
                  <a:pt x="823079" y="114656"/>
                </a:lnTo>
                <a:close/>
              </a:path>
              <a:path w="1045209" h="1046479">
                <a:moveTo>
                  <a:pt x="681048" y="23957"/>
                </a:moveTo>
                <a:lnTo>
                  <a:pt x="536287" y="23957"/>
                </a:lnTo>
                <a:lnTo>
                  <a:pt x="642922" y="32124"/>
                </a:lnTo>
                <a:lnTo>
                  <a:pt x="649555" y="33226"/>
                </a:lnTo>
                <a:lnTo>
                  <a:pt x="655849" y="35468"/>
                </a:lnTo>
                <a:lnTo>
                  <a:pt x="661655" y="38784"/>
                </a:lnTo>
                <a:lnTo>
                  <a:pt x="666827" y="43108"/>
                </a:lnTo>
                <a:lnTo>
                  <a:pt x="727192" y="103462"/>
                </a:lnTo>
                <a:lnTo>
                  <a:pt x="649959" y="171418"/>
                </a:lnTo>
                <a:lnTo>
                  <a:pt x="648524" y="174329"/>
                </a:lnTo>
                <a:lnTo>
                  <a:pt x="648116" y="180706"/>
                </a:lnTo>
                <a:lnTo>
                  <a:pt x="649163" y="183784"/>
                </a:lnTo>
                <a:lnTo>
                  <a:pt x="653540" y="188758"/>
                </a:lnTo>
                <a:lnTo>
                  <a:pt x="656817" y="190235"/>
                </a:lnTo>
                <a:lnTo>
                  <a:pt x="663163" y="190235"/>
                </a:lnTo>
                <a:lnTo>
                  <a:pt x="665958" y="189177"/>
                </a:lnTo>
                <a:lnTo>
                  <a:pt x="750657" y="114656"/>
                </a:lnTo>
                <a:lnTo>
                  <a:pt x="823079" y="114656"/>
                </a:lnTo>
                <a:lnTo>
                  <a:pt x="822323" y="114141"/>
                </a:lnTo>
                <a:lnTo>
                  <a:pt x="810657" y="108174"/>
                </a:lnTo>
                <a:lnTo>
                  <a:pt x="798321" y="103703"/>
                </a:lnTo>
                <a:lnTo>
                  <a:pt x="745872" y="88332"/>
                </a:lnTo>
                <a:lnTo>
                  <a:pt x="683727" y="26198"/>
                </a:lnTo>
                <a:lnTo>
                  <a:pt x="681048" y="2395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257483" y="4302799"/>
            <a:ext cx="699770" cy="1143635"/>
          </a:xfrm>
          <a:custGeom>
            <a:avLst/>
            <a:gdLst/>
            <a:ahLst/>
            <a:cxnLst/>
            <a:rect l="l" t="t" r="r" b="b"/>
            <a:pathLst>
              <a:path w="699770" h="1143635">
                <a:moveTo>
                  <a:pt x="139723" y="529240"/>
                </a:moveTo>
                <a:lnTo>
                  <a:pt x="132394" y="529240"/>
                </a:lnTo>
                <a:lnTo>
                  <a:pt x="117158" y="531958"/>
                </a:lnTo>
                <a:lnTo>
                  <a:pt x="89400" y="565584"/>
                </a:lnTo>
                <a:lnTo>
                  <a:pt x="565" y="1092427"/>
                </a:lnTo>
                <a:lnTo>
                  <a:pt x="0" y="1101925"/>
                </a:lnTo>
                <a:lnTo>
                  <a:pt x="1466" y="1111178"/>
                </a:lnTo>
                <a:lnTo>
                  <a:pt x="34044" y="1142253"/>
                </a:lnTo>
                <a:lnTo>
                  <a:pt x="43475" y="1143295"/>
                </a:lnTo>
                <a:lnTo>
                  <a:pt x="49600" y="1143295"/>
                </a:lnTo>
                <a:lnTo>
                  <a:pt x="55621" y="1141996"/>
                </a:lnTo>
                <a:lnTo>
                  <a:pt x="107588" y="1118698"/>
                </a:lnTo>
                <a:lnTo>
                  <a:pt x="37904" y="1118698"/>
                </a:lnTo>
                <a:lnTo>
                  <a:pt x="32575" y="1116206"/>
                </a:lnTo>
                <a:lnTo>
                  <a:pt x="25297" y="1107599"/>
                </a:lnTo>
                <a:lnTo>
                  <a:pt x="23821" y="1102154"/>
                </a:lnTo>
                <a:lnTo>
                  <a:pt x="115368" y="559249"/>
                </a:lnTo>
                <a:lnTo>
                  <a:pt x="124383" y="553805"/>
                </a:lnTo>
                <a:lnTo>
                  <a:pt x="187806" y="553805"/>
                </a:lnTo>
                <a:lnTo>
                  <a:pt x="147032" y="531146"/>
                </a:lnTo>
                <a:lnTo>
                  <a:pt x="139723" y="529240"/>
                </a:lnTo>
                <a:close/>
              </a:path>
              <a:path w="699770" h="1143635">
                <a:moveTo>
                  <a:pt x="439083" y="693444"/>
                </a:moveTo>
                <a:lnTo>
                  <a:pt x="388532" y="693444"/>
                </a:lnTo>
                <a:lnTo>
                  <a:pt x="633111" y="829356"/>
                </a:lnTo>
                <a:lnTo>
                  <a:pt x="636755" y="835890"/>
                </a:lnTo>
                <a:lnTo>
                  <a:pt x="636410" y="843209"/>
                </a:lnTo>
                <a:lnTo>
                  <a:pt x="636096" y="850550"/>
                </a:lnTo>
                <a:lnTo>
                  <a:pt x="631907" y="856717"/>
                </a:lnTo>
                <a:lnTo>
                  <a:pt x="48826" y="1118133"/>
                </a:lnTo>
                <a:lnTo>
                  <a:pt x="46208" y="1118698"/>
                </a:lnTo>
                <a:lnTo>
                  <a:pt x="107588" y="1118698"/>
                </a:lnTo>
                <a:lnTo>
                  <a:pt x="635248" y="882140"/>
                </a:lnTo>
                <a:lnTo>
                  <a:pt x="660954" y="844267"/>
                </a:lnTo>
                <a:lnTo>
                  <a:pt x="659794" y="832159"/>
                </a:lnTo>
                <a:lnTo>
                  <a:pt x="655471" y="821088"/>
                </a:lnTo>
                <a:lnTo>
                  <a:pt x="648295" y="811618"/>
                </a:lnTo>
                <a:lnTo>
                  <a:pt x="638678" y="804386"/>
                </a:lnTo>
                <a:lnTo>
                  <a:pt x="439083" y="693444"/>
                </a:lnTo>
                <a:close/>
              </a:path>
              <a:path w="699770" h="1143635">
                <a:moveTo>
                  <a:pt x="187806" y="553805"/>
                </a:moveTo>
                <a:lnTo>
                  <a:pt x="135598" y="553805"/>
                </a:lnTo>
                <a:lnTo>
                  <a:pt x="138687" y="554621"/>
                </a:lnTo>
                <a:lnTo>
                  <a:pt x="367015" y="681487"/>
                </a:lnTo>
                <a:lnTo>
                  <a:pt x="335102" y="726025"/>
                </a:lnTo>
                <a:lnTo>
                  <a:pt x="304777" y="766404"/>
                </a:lnTo>
                <a:lnTo>
                  <a:pt x="274070" y="806326"/>
                </a:lnTo>
                <a:lnTo>
                  <a:pt x="217658" y="878789"/>
                </a:lnTo>
                <a:lnTo>
                  <a:pt x="216779" y="882004"/>
                </a:lnTo>
                <a:lnTo>
                  <a:pt x="217595" y="888517"/>
                </a:lnTo>
                <a:lnTo>
                  <a:pt x="219250" y="891417"/>
                </a:lnTo>
                <a:lnTo>
                  <a:pt x="224024" y="895114"/>
                </a:lnTo>
                <a:lnTo>
                  <a:pt x="226621" y="896004"/>
                </a:lnTo>
                <a:lnTo>
                  <a:pt x="233186" y="896004"/>
                </a:lnTo>
                <a:lnTo>
                  <a:pt x="306552" y="804386"/>
                </a:lnTo>
                <a:lnTo>
                  <a:pt x="339402" y="761297"/>
                </a:lnTo>
                <a:lnTo>
                  <a:pt x="364993" y="726778"/>
                </a:lnTo>
                <a:lnTo>
                  <a:pt x="388532" y="693444"/>
                </a:lnTo>
                <a:lnTo>
                  <a:pt x="439083" y="693444"/>
                </a:lnTo>
                <a:lnTo>
                  <a:pt x="402040" y="672859"/>
                </a:lnTo>
                <a:lnTo>
                  <a:pt x="405893" y="666409"/>
                </a:lnTo>
                <a:lnTo>
                  <a:pt x="408971" y="660964"/>
                </a:lnTo>
                <a:lnTo>
                  <a:pt x="380637" y="660964"/>
                </a:lnTo>
                <a:lnTo>
                  <a:pt x="187806" y="553805"/>
                </a:lnTo>
                <a:close/>
              </a:path>
              <a:path w="699770" h="1143635">
                <a:moveTo>
                  <a:pt x="595123" y="0"/>
                </a:moveTo>
                <a:lnTo>
                  <a:pt x="397024" y="246484"/>
                </a:lnTo>
                <a:lnTo>
                  <a:pt x="391024" y="266519"/>
                </a:lnTo>
                <a:lnTo>
                  <a:pt x="392040" y="273625"/>
                </a:lnTo>
                <a:lnTo>
                  <a:pt x="392072" y="273845"/>
                </a:lnTo>
                <a:lnTo>
                  <a:pt x="430154" y="313247"/>
                </a:lnTo>
                <a:lnTo>
                  <a:pt x="427097" y="318827"/>
                </a:lnTo>
                <a:lnTo>
                  <a:pt x="412730" y="386223"/>
                </a:lnTo>
                <a:lnTo>
                  <a:pt x="408787" y="455405"/>
                </a:lnTo>
                <a:lnTo>
                  <a:pt x="404720" y="529240"/>
                </a:lnTo>
                <a:lnTo>
                  <a:pt x="399694" y="622148"/>
                </a:lnTo>
                <a:lnTo>
                  <a:pt x="398887" y="626225"/>
                </a:lnTo>
                <a:lnTo>
                  <a:pt x="396602" y="632455"/>
                </a:lnTo>
                <a:lnTo>
                  <a:pt x="392010" y="641754"/>
                </a:lnTo>
                <a:lnTo>
                  <a:pt x="384281" y="655037"/>
                </a:lnTo>
                <a:lnTo>
                  <a:pt x="380637" y="660964"/>
                </a:lnTo>
                <a:lnTo>
                  <a:pt x="408971" y="660964"/>
                </a:lnTo>
                <a:lnTo>
                  <a:pt x="424270" y="622787"/>
                </a:lnTo>
                <a:lnTo>
                  <a:pt x="429155" y="532358"/>
                </a:lnTo>
                <a:lnTo>
                  <a:pt x="433133" y="460061"/>
                </a:lnTo>
                <a:lnTo>
                  <a:pt x="437041" y="391259"/>
                </a:lnTo>
                <a:lnTo>
                  <a:pt x="439547" y="351308"/>
                </a:lnTo>
                <a:lnTo>
                  <a:pt x="439620" y="350146"/>
                </a:lnTo>
                <a:lnTo>
                  <a:pt x="439693" y="349235"/>
                </a:lnTo>
                <a:lnTo>
                  <a:pt x="441096" y="345109"/>
                </a:lnTo>
                <a:lnTo>
                  <a:pt x="443944" y="339466"/>
                </a:lnTo>
                <a:lnTo>
                  <a:pt x="450070" y="327853"/>
                </a:lnTo>
                <a:lnTo>
                  <a:pt x="529893" y="327853"/>
                </a:lnTo>
                <a:lnTo>
                  <a:pt x="530822" y="326586"/>
                </a:lnTo>
                <a:lnTo>
                  <a:pt x="495095" y="326586"/>
                </a:lnTo>
                <a:lnTo>
                  <a:pt x="489629" y="326429"/>
                </a:lnTo>
                <a:lnTo>
                  <a:pt x="417673" y="273625"/>
                </a:lnTo>
                <a:lnTo>
                  <a:pt x="415265" y="268358"/>
                </a:lnTo>
                <a:lnTo>
                  <a:pt x="415516" y="262798"/>
                </a:lnTo>
                <a:lnTo>
                  <a:pt x="588809" y="26428"/>
                </a:lnTo>
                <a:lnTo>
                  <a:pt x="591605" y="24941"/>
                </a:lnTo>
                <a:lnTo>
                  <a:pt x="593291" y="24564"/>
                </a:lnTo>
                <a:lnTo>
                  <a:pt x="641944" y="24564"/>
                </a:lnTo>
                <a:lnTo>
                  <a:pt x="619803" y="8324"/>
                </a:lnTo>
                <a:lnTo>
                  <a:pt x="614072" y="4761"/>
                </a:lnTo>
                <a:lnTo>
                  <a:pt x="607946" y="2151"/>
                </a:lnTo>
                <a:lnTo>
                  <a:pt x="601578" y="546"/>
                </a:lnTo>
                <a:lnTo>
                  <a:pt x="595123" y="0"/>
                </a:lnTo>
                <a:close/>
              </a:path>
              <a:path w="699770" h="1143635">
                <a:moveTo>
                  <a:pt x="529893" y="327853"/>
                </a:moveTo>
                <a:lnTo>
                  <a:pt x="450070" y="327853"/>
                </a:lnTo>
                <a:lnTo>
                  <a:pt x="470803" y="343060"/>
                </a:lnTo>
                <a:lnTo>
                  <a:pt x="495388" y="351308"/>
                </a:lnTo>
                <a:lnTo>
                  <a:pt x="503365" y="350440"/>
                </a:lnTo>
                <a:lnTo>
                  <a:pt x="510649" y="347912"/>
                </a:lnTo>
                <a:lnTo>
                  <a:pt x="517007" y="343838"/>
                </a:lnTo>
                <a:lnTo>
                  <a:pt x="522204" y="338335"/>
                </a:lnTo>
                <a:lnTo>
                  <a:pt x="529893" y="327853"/>
                </a:lnTo>
                <a:close/>
              </a:path>
              <a:path w="699770" h="1143635">
                <a:moveTo>
                  <a:pt x="641944" y="24564"/>
                </a:moveTo>
                <a:lnTo>
                  <a:pt x="598526" y="24564"/>
                </a:lnTo>
                <a:lnTo>
                  <a:pt x="602139" y="25831"/>
                </a:lnTo>
                <a:lnTo>
                  <a:pt x="672838" y="77683"/>
                </a:lnTo>
                <a:lnTo>
                  <a:pt x="675236" y="82960"/>
                </a:lnTo>
                <a:lnTo>
                  <a:pt x="674995" y="88520"/>
                </a:lnTo>
                <a:lnTo>
                  <a:pt x="501775" y="324754"/>
                </a:lnTo>
                <a:lnTo>
                  <a:pt x="500487" y="325508"/>
                </a:lnTo>
                <a:lnTo>
                  <a:pt x="498121" y="326586"/>
                </a:lnTo>
                <a:lnTo>
                  <a:pt x="530822" y="326586"/>
                </a:lnTo>
                <a:lnTo>
                  <a:pt x="693508" y="104824"/>
                </a:lnTo>
                <a:lnTo>
                  <a:pt x="696977" y="98706"/>
                </a:lnTo>
                <a:lnTo>
                  <a:pt x="698982" y="91948"/>
                </a:lnTo>
                <a:lnTo>
                  <a:pt x="699478" y="84788"/>
                </a:lnTo>
                <a:lnTo>
                  <a:pt x="698450" y="77683"/>
                </a:lnTo>
                <a:lnTo>
                  <a:pt x="698418" y="77463"/>
                </a:lnTo>
                <a:lnTo>
                  <a:pt x="696094" y="70849"/>
                </a:lnTo>
                <a:lnTo>
                  <a:pt x="692597" y="64687"/>
                </a:lnTo>
                <a:lnTo>
                  <a:pt x="688023" y="59121"/>
                </a:lnTo>
                <a:lnTo>
                  <a:pt x="682471" y="54291"/>
                </a:lnTo>
                <a:lnTo>
                  <a:pt x="641944" y="2456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1993894" y="8838904"/>
            <a:ext cx="1002665" cy="1068705"/>
          </a:xfrm>
          <a:custGeom>
            <a:avLst/>
            <a:gdLst/>
            <a:ahLst/>
            <a:cxnLst/>
            <a:rect l="l" t="t" r="r" b="b"/>
            <a:pathLst>
              <a:path w="1002665" h="1068704">
                <a:moveTo>
                  <a:pt x="501293" y="0"/>
                </a:moveTo>
                <a:lnTo>
                  <a:pt x="256071" y="505335"/>
                </a:lnTo>
                <a:lnTo>
                  <a:pt x="200010" y="631184"/>
                </a:lnTo>
                <a:lnTo>
                  <a:pt x="123796" y="802582"/>
                </a:lnTo>
                <a:lnTo>
                  <a:pt x="93965" y="869565"/>
                </a:lnTo>
                <a:lnTo>
                  <a:pt x="89745" y="870612"/>
                </a:lnTo>
                <a:lnTo>
                  <a:pt x="60156" y="882212"/>
                </a:lnTo>
                <a:lnTo>
                  <a:pt x="32824" y="902955"/>
                </a:lnTo>
                <a:lnTo>
                  <a:pt x="11774" y="933473"/>
                </a:lnTo>
                <a:lnTo>
                  <a:pt x="1026" y="974399"/>
                </a:lnTo>
                <a:lnTo>
                  <a:pt x="900" y="975279"/>
                </a:lnTo>
                <a:lnTo>
                  <a:pt x="0" y="979907"/>
                </a:lnTo>
                <a:lnTo>
                  <a:pt x="84" y="983394"/>
                </a:lnTo>
                <a:lnTo>
                  <a:pt x="178" y="987268"/>
                </a:lnTo>
                <a:lnTo>
                  <a:pt x="6094" y="995917"/>
                </a:lnTo>
                <a:lnTo>
                  <a:pt x="53431" y="1026171"/>
                </a:lnTo>
                <a:lnTo>
                  <a:pt x="124065" y="1044587"/>
                </a:lnTo>
                <a:lnTo>
                  <a:pt x="174387" y="1052444"/>
                </a:lnTo>
                <a:lnTo>
                  <a:pt x="236170" y="1059033"/>
                </a:lnTo>
                <a:lnTo>
                  <a:pt x="310509" y="1064081"/>
                </a:lnTo>
                <a:lnTo>
                  <a:pt x="398498" y="1067311"/>
                </a:lnTo>
                <a:lnTo>
                  <a:pt x="501230" y="1068449"/>
                </a:lnTo>
                <a:lnTo>
                  <a:pt x="603992" y="1067311"/>
                </a:lnTo>
                <a:lnTo>
                  <a:pt x="692005" y="1064081"/>
                </a:lnTo>
                <a:lnTo>
                  <a:pt x="766364" y="1059033"/>
                </a:lnTo>
                <a:lnTo>
                  <a:pt x="828163" y="1052444"/>
                </a:lnTo>
                <a:lnTo>
                  <a:pt x="878496" y="1044587"/>
                </a:lnTo>
                <a:lnTo>
                  <a:pt x="881387" y="1043947"/>
                </a:lnTo>
                <a:lnTo>
                  <a:pt x="501230" y="1043947"/>
                </a:lnTo>
                <a:lnTo>
                  <a:pt x="392090" y="1042635"/>
                </a:lnTo>
                <a:lnTo>
                  <a:pt x="301033" y="1039013"/>
                </a:lnTo>
                <a:lnTo>
                  <a:pt x="226424" y="1033553"/>
                </a:lnTo>
                <a:lnTo>
                  <a:pt x="166625" y="1026724"/>
                </a:lnTo>
                <a:lnTo>
                  <a:pt x="120001" y="1018999"/>
                </a:lnTo>
                <a:lnTo>
                  <a:pt x="59732" y="1002739"/>
                </a:lnTo>
                <a:lnTo>
                  <a:pt x="25067" y="980640"/>
                </a:lnTo>
                <a:lnTo>
                  <a:pt x="25381" y="977143"/>
                </a:lnTo>
                <a:lnTo>
                  <a:pt x="39191" y="933726"/>
                </a:lnTo>
                <a:lnTo>
                  <a:pt x="89355" y="896210"/>
                </a:lnTo>
                <a:lnTo>
                  <a:pt x="108132" y="892328"/>
                </a:lnTo>
                <a:lnTo>
                  <a:pt x="111870" y="889575"/>
                </a:lnTo>
                <a:lnTo>
                  <a:pt x="153576" y="795910"/>
                </a:lnTo>
                <a:lnTo>
                  <a:pt x="226728" y="631404"/>
                </a:lnTo>
                <a:lnTo>
                  <a:pt x="293720" y="481011"/>
                </a:lnTo>
                <a:lnTo>
                  <a:pt x="501293" y="14460"/>
                </a:lnTo>
                <a:lnTo>
                  <a:pt x="527338" y="14460"/>
                </a:lnTo>
                <a:lnTo>
                  <a:pt x="525258" y="11100"/>
                </a:lnTo>
                <a:lnTo>
                  <a:pt x="518530" y="5142"/>
                </a:lnTo>
                <a:lnTo>
                  <a:pt x="510382" y="1337"/>
                </a:lnTo>
                <a:lnTo>
                  <a:pt x="501293" y="0"/>
                </a:lnTo>
                <a:close/>
              </a:path>
              <a:path w="1002665" h="1068704">
                <a:moveTo>
                  <a:pt x="884247" y="815231"/>
                </a:moveTo>
                <a:lnTo>
                  <a:pt x="857443" y="815231"/>
                </a:lnTo>
                <a:lnTo>
                  <a:pt x="891156" y="890999"/>
                </a:lnTo>
                <a:lnTo>
                  <a:pt x="894957" y="893752"/>
                </a:lnTo>
                <a:lnTo>
                  <a:pt x="899312" y="894265"/>
                </a:lnTo>
                <a:lnTo>
                  <a:pt x="913668" y="897377"/>
                </a:lnTo>
                <a:lnTo>
                  <a:pt x="938612" y="908834"/>
                </a:lnTo>
                <a:lnTo>
                  <a:pt x="963380" y="933726"/>
                </a:lnTo>
                <a:lnTo>
                  <a:pt x="977205" y="977143"/>
                </a:lnTo>
                <a:lnTo>
                  <a:pt x="977445" y="979907"/>
                </a:lnTo>
                <a:lnTo>
                  <a:pt x="977509" y="980640"/>
                </a:lnTo>
                <a:lnTo>
                  <a:pt x="942834" y="1002739"/>
                </a:lnTo>
                <a:lnTo>
                  <a:pt x="882549" y="1018999"/>
                </a:lnTo>
                <a:lnTo>
                  <a:pt x="835912" y="1026724"/>
                </a:lnTo>
                <a:lnTo>
                  <a:pt x="776099" y="1033553"/>
                </a:lnTo>
                <a:lnTo>
                  <a:pt x="701471" y="1039013"/>
                </a:lnTo>
                <a:lnTo>
                  <a:pt x="610394" y="1042635"/>
                </a:lnTo>
                <a:lnTo>
                  <a:pt x="501230" y="1043947"/>
                </a:lnTo>
                <a:lnTo>
                  <a:pt x="881387" y="1043947"/>
                </a:lnTo>
                <a:lnTo>
                  <a:pt x="949144" y="1026171"/>
                </a:lnTo>
                <a:lnTo>
                  <a:pt x="987062" y="1005986"/>
                </a:lnTo>
                <a:lnTo>
                  <a:pt x="1002576" y="979907"/>
                </a:lnTo>
                <a:lnTo>
                  <a:pt x="1001686" y="975279"/>
                </a:lnTo>
                <a:lnTo>
                  <a:pt x="1001561" y="974399"/>
                </a:lnTo>
                <a:lnTo>
                  <a:pt x="990885" y="933726"/>
                </a:lnTo>
                <a:lnTo>
                  <a:pt x="942728" y="883044"/>
                </a:lnTo>
                <a:lnTo>
                  <a:pt x="908998" y="870853"/>
                </a:lnTo>
                <a:lnTo>
                  <a:pt x="884247" y="815231"/>
                </a:lnTo>
                <a:close/>
              </a:path>
              <a:path w="1002665" h="1068704">
                <a:moveTo>
                  <a:pt x="809359" y="646943"/>
                </a:moveTo>
                <a:lnTo>
                  <a:pt x="782520" y="646943"/>
                </a:lnTo>
                <a:lnTo>
                  <a:pt x="847094" y="791986"/>
                </a:lnTo>
                <a:lnTo>
                  <a:pt x="823137" y="795910"/>
                </a:lnTo>
                <a:lnTo>
                  <a:pt x="785504" y="801609"/>
                </a:lnTo>
                <a:lnTo>
                  <a:pt x="784635" y="801849"/>
                </a:lnTo>
                <a:lnTo>
                  <a:pt x="782677" y="802582"/>
                </a:lnTo>
                <a:lnTo>
                  <a:pt x="781630" y="802719"/>
                </a:lnTo>
                <a:lnTo>
                  <a:pt x="753993" y="805782"/>
                </a:lnTo>
                <a:lnTo>
                  <a:pt x="726589" y="807979"/>
                </a:lnTo>
                <a:lnTo>
                  <a:pt x="699512" y="809302"/>
                </a:lnTo>
                <a:lnTo>
                  <a:pt x="672859" y="809744"/>
                </a:lnTo>
                <a:lnTo>
                  <a:pt x="666094" y="809744"/>
                </a:lnTo>
                <a:lnTo>
                  <a:pt x="660597" y="815231"/>
                </a:lnTo>
                <a:lnTo>
                  <a:pt x="660597" y="828739"/>
                </a:lnTo>
                <a:lnTo>
                  <a:pt x="666094" y="834236"/>
                </a:lnTo>
                <a:lnTo>
                  <a:pt x="672859" y="834236"/>
                </a:lnTo>
                <a:lnTo>
                  <a:pt x="733069" y="832083"/>
                </a:lnTo>
                <a:lnTo>
                  <a:pt x="784779" y="827018"/>
                </a:lnTo>
                <a:lnTo>
                  <a:pt x="824941" y="821129"/>
                </a:lnTo>
                <a:lnTo>
                  <a:pt x="857263" y="815231"/>
                </a:lnTo>
                <a:lnTo>
                  <a:pt x="884247" y="815231"/>
                </a:lnTo>
                <a:lnTo>
                  <a:pt x="809359" y="646943"/>
                </a:lnTo>
                <a:close/>
              </a:path>
              <a:path w="1002665" h="1068704">
                <a:moveTo>
                  <a:pt x="743651" y="499052"/>
                </a:moveTo>
                <a:lnTo>
                  <a:pt x="716836" y="499052"/>
                </a:lnTo>
                <a:lnTo>
                  <a:pt x="772196" y="623677"/>
                </a:lnTo>
                <a:lnTo>
                  <a:pt x="755882" y="626096"/>
                </a:lnTo>
                <a:lnTo>
                  <a:pt x="717150" y="631404"/>
                </a:lnTo>
                <a:lnTo>
                  <a:pt x="673009" y="635369"/>
                </a:lnTo>
                <a:lnTo>
                  <a:pt x="643509" y="637174"/>
                </a:lnTo>
                <a:lnTo>
                  <a:pt x="636745" y="637174"/>
                </a:lnTo>
                <a:lnTo>
                  <a:pt x="631258" y="642671"/>
                </a:lnTo>
                <a:lnTo>
                  <a:pt x="631258" y="656189"/>
                </a:lnTo>
                <a:lnTo>
                  <a:pt x="636745" y="661686"/>
                </a:lnTo>
                <a:lnTo>
                  <a:pt x="643509" y="661686"/>
                </a:lnTo>
                <a:lnTo>
                  <a:pt x="656413" y="661159"/>
                </a:lnTo>
                <a:lnTo>
                  <a:pt x="674605" y="659821"/>
                </a:lnTo>
                <a:lnTo>
                  <a:pt x="721360" y="655592"/>
                </a:lnTo>
                <a:lnTo>
                  <a:pt x="731736" y="654158"/>
                </a:lnTo>
                <a:lnTo>
                  <a:pt x="733401" y="653896"/>
                </a:lnTo>
                <a:lnTo>
                  <a:pt x="740364" y="652995"/>
                </a:lnTo>
                <a:lnTo>
                  <a:pt x="782520" y="646943"/>
                </a:lnTo>
                <a:lnTo>
                  <a:pt x="809359" y="646943"/>
                </a:lnTo>
                <a:lnTo>
                  <a:pt x="743651" y="499052"/>
                </a:lnTo>
                <a:close/>
              </a:path>
              <a:path w="1002665" h="1068704">
                <a:moveTo>
                  <a:pt x="669203" y="331654"/>
                </a:moveTo>
                <a:lnTo>
                  <a:pt x="642378" y="331654"/>
                </a:lnTo>
                <a:lnTo>
                  <a:pt x="706460" y="475713"/>
                </a:lnTo>
                <a:lnTo>
                  <a:pt x="658419" y="481011"/>
                </a:lnTo>
                <a:lnTo>
                  <a:pt x="656158" y="481325"/>
                </a:lnTo>
                <a:lnTo>
                  <a:pt x="655508" y="481325"/>
                </a:lnTo>
                <a:lnTo>
                  <a:pt x="653090" y="481514"/>
                </a:lnTo>
                <a:lnTo>
                  <a:pt x="608169" y="486142"/>
                </a:lnTo>
                <a:lnTo>
                  <a:pt x="605248" y="487733"/>
                </a:lnTo>
                <a:lnTo>
                  <a:pt x="601112" y="492801"/>
                </a:lnTo>
                <a:lnTo>
                  <a:pt x="600170" y="495995"/>
                </a:lnTo>
                <a:lnTo>
                  <a:pt x="600985" y="503967"/>
                </a:lnTo>
                <a:lnTo>
                  <a:pt x="601057" y="504672"/>
                </a:lnTo>
                <a:lnTo>
                  <a:pt x="601125" y="505335"/>
                </a:lnTo>
                <a:lnTo>
                  <a:pt x="601249" y="505607"/>
                </a:lnTo>
                <a:lnTo>
                  <a:pt x="606421" y="510235"/>
                </a:lnTo>
                <a:lnTo>
                  <a:pt x="613432" y="510235"/>
                </a:lnTo>
                <a:lnTo>
                  <a:pt x="655205" y="505921"/>
                </a:lnTo>
                <a:lnTo>
                  <a:pt x="659404" y="505607"/>
                </a:lnTo>
                <a:lnTo>
                  <a:pt x="661267" y="505335"/>
                </a:lnTo>
                <a:lnTo>
                  <a:pt x="674855" y="503967"/>
                </a:lnTo>
                <a:lnTo>
                  <a:pt x="701245" y="501073"/>
                </a:lnTo>
                <a:lnTo>
                  <a:pt x="707695" y="500194"/>
                </a:lnTo>
                <a:lnTo>
                  <a:pt x="716836" y="499052"/>
                </a:lnTo>
                <a:lnTo>
                  <a:pt x="743651" y="499052"/>
                </a:lnTo>
                <a:lnTo>
                  <a:pt x="669203" y="331654"/>
                </a:lnTo>
                <a:close/>
              </a:path>
              <a:path w="1002665" h="1068704">
                <a:moveTo>
                  <a:pt x="527338" y="14460"/>
                </a:moveTo>
                <a:lnTo>
                  <a:pt x="501293" y="14460"/>
                </a:lnTo>
                <a:lnTo>
                  <a:pt x="631823" y="307917"/>
                </a:lnTo>
                <a:lnTo>
                  <a:pt x="581448" y="310775"/>
                </a:lnTo>
                <a:lnTo>
                  <a:pt x="578453" y="312210"/>
                </a:lnTo>
                <a:lnTo>
                  <a:pt x="574087" y="317089"/>
                </a:lnTo>
                <a:lnTo>
                  <a:pt x="572987" y="320231"/>
                </a:lnTo>
                <a:lnTo>
                  <a:pt x="573521" y="329979"/>
                </a:lnTo>
                <a:lnTo>
                  <a:pt x="579027" y="335214"/>
                </a:lnTo>
                <a:lnTo>
                  <a:pt x="582941" y="335214"/>
                </a:lnTo>
                <a:lnTo>
                  <a:pt x="591699" y="334743"/>
                </a:lnTo>
                <a:lnTo>
                  <a:pt x="603654" y="334743"/>
                </a:lnTo>
                <a:lnTo>
                  <a:pt x="616591" y="333889"/>
                </a:lnTo>
                <a:lnTo>
                  <a:pt x="626032" y="333140"/>
                </a:lnTo>
                <a:lnTo>
                  <a:pt x="642378" y="331654"/>
                </a:lnTo>
                <a:lnTo>
                  <a:pt x="669203" y="331654"/>
                </a:lnTo>
                <a:lnTo>
                  <a:pt x="530088" y="18899"/>
                </a:lnTo>
                <a:lnTo>
                  <a:pt x="527338" y="14460"/>
                </a:lnTo>
                <a:close/>
              </a:path>
              <a:path w="1002665" h="1068704">
                <a:moveTo>
                  <a:pt x="603654" y="334743"/>
                </a:moveTo>
                <a:lnTo>
                  <a:pt x="591699" y="334743"/>
                </a:lnTo>
                <a:lnTo>
                  <a:pt x="594124" y="335214"/>
                </a:lnTo>
                <a:lnTo>
                  <a:pt x="595720" y="335214"/>
                </a:lnTo>
                <a:lnTo>
                  <a:pt x="603654" y="33474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9" name="Grupo 288">
            <a:extLst>
              <a:ext uri="{FF2B5EF4-FFF2-40B4-BE49-F238E27FC236}">
                <a16:creationId xmlns:a16="http://schemas.microsoft.com/office/drawing/2014/main" id="{5A01652A-5176-5F99-DA31-3E7768EC876D}"/>
              </a:ext>
            </a:extLst>
          </p:cNvPr>
          <p:cNvGrpSpPr/>
          <p:nvPr/>
        </p:nvGrpSpPr>
        <p:grpSpPr>
          <a:xfrm>
            <a:off x="10031423" y="2891910"/>
            <a:ext cx="1423670" cy="934719"/>
            <a:chOff x="10031423" y="2891910"/>
            <a:chExt cx="1423670" cy="934719"/>
          </a:xfrm>
        </p:grpSpPr>
        <p:pic>
          <p:nvPicPr>
            <p:cNvPr id="224" name="object 22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122559" y="3578127"/>
              <a:ext cx="143587" cy="143587"/>
            </a:xfrm>
            <a:prstGeom prst="rect">
              <a:avLst/>
            </a:prstGeom>
          </p:spPr>
        </p:pic>
        <p:grpSp>
          <p:nvGrpSpPr>
            <p:cNvPr id="225" name="object 225"/>
            <p:cNvGrpSpPr/>
            <p:nvPr/>
          </p:nvGrpSpPr>
          <p:grpSpPr>
            <a:xfrm>
              <a:off x="10031423" y="2891910"/>
              <a:ext cx="1423670" cy="934719"/>
              <a:chOff x="10031423" y="2891910"/>
              <a:chExt cx="1423670" cy="934719"/>
            </a:xfrm>
          </p:grpSpPr>
          <p:sp>
            <p:nvSpPr>
              <p:cNvPr id="226" name="object 226"/>
              <p:cNvSpPr/>
              <p:nvPr/>
            </p:nvSpPr>
            <p:spPr>
              <a:xfrm>
                <a:off x="10031412" y="2891910"/>
                <a:ext cx="1423670" cy="934719"/>
              </a:xfrm>
              <a:custGeom>
                <a:avLst/>
                <a:gdLst/>
                <a:ahLst/>
                <a:cxnLst/>
                <a:rect l="l" t="t" r="r" b="b"/>
                <a:pathLst>
                  <a:path w="1423670" h="934720">
                    <a:moveTo>
                      <a:pt x="440232" y="333514"/>
                    </a:moveTo>
                    <a:lnTo>
                      <a:pt x="436905" y="314909"/>
                    </a:lnTo>
                    <a:lnTo>
                      <a:pt x="434073" y="310299"/>
                    </a:lnTo>
                    <a:lnTo>
                      <a:pt x="427736" y="300037"/>
                    </a:lnTo>
                    <a:lnTo>
                      <a:pt x="416318" y="291896"/>
                    </a:lnTo>
                    <a:lnTo>
                      <a:pt x="416318" y="320649"/>
                    </a:lnTo>
                    <a:lnTo>
                      <a:pt x="416280" y="324675"/>
                    </a:lnTo>
                    <a:lnTo>
                      <a:pt x="416179" y="707834"/>
                    </a:lnTo>
                    <a:lnTo>
                      <a:pt x="392404" y="742988"/>
                    </a:lnTo>
                    <a:lnTo>
                      <a:pt x="377266" y="745985"/>
                    </a:lnTo>
                    <a:lnTo>
                      <a:pt x="31000" y="745985"/>
                    </a:lnTo>
                    <a:lnTo>
                      <a:pt x="22974" y="728675"/>
                    </a:lnTo>
                    <a:lnTo>
                      <a:pt x="23152" y="722668"/>
                    </a:lnTo>
                    <a:lnTo>
                      <a:pt x="23164" y="722363"/>
                    </a:lnTo>
                    <a:lnTo>
                      <a:pt x="31026" y="710082"/>
                    </a:lnTo>
                    <a:lnTo>
                      <a:pt x="39712" y="707605"/>
                    </a:lnTo>
                    <a:lnTo>
                      <a:pt x="353174" y="707605"/>
                    </a:lnTo>
                    <a:lnTo>
                      <a:pt x="366356" y="706653"/>
                    </a:lnTo>
                    <a:lnTo>
                      <a:pt x="373367" y="704062"/>
                    </a:lnTo>
                    <a:lnTo>
                      <a:pt x="376732" y="699770"/>
                    </a:lnTo>
                    <a:lnTo>
                      <a:pt x="377558" y="694029"/>
                    </a:lnTo>
                    <a:lnTo>
                      <a:pt x="377596" y="332765"/>
                    </a:lnTo>
                    <a:lnTo>
                      <a:pt x="379006" y="324675"/>
                    </a:lnTo>
                    <a:lnTo>
                      <a:pt x="382917" y="317563"/>
                    </a:lnTo>
                    <a:lnTo>
                      <a:pt x="386016" y="314909"/>
                    </a:lnTo>
                    <a:lnTo>
                      <a:pt x="389128" y="312280"/>
                    </a:lnTo>
                    <a:lnTo>
                      <a:pt x="397090" y="310299"/>
                    </a:lnTo>
                    <a:lnTo>
                      <a:pt x="401243" y="310299"/>
                    </a:lnTo>
                    <a:lnTo>
                      <a:pt x="405384" y="311873"/>
                    </a:lnTo>
                    <a:lnTo>
                      <a:pt x="416318" y="320649"/>
                    </a:lnTo>
                    <a:lnTo>
                      <a:pt x="416318" y="291896"/>
                    </a:lnTo>
                    <a:lnTo>
                      <a:pt x="413905" y="290169"/>
                    </a:lnTo>
                    <a:lnTo>
                      <a:pt x="396582" y="286600"/>
                    </a:lnTo>
                    <a:lnTo>
                      <a:pt x="377939" y="290817"/>
                    </a:lnTo>
                    <a:lnTo>
                      <a:pt x="364477" y="301917"/>
                    </a:lnTo>
                    <a:lnTo>
                      <a:pt x="356298" y="317563"/>
                    </a:lnTo>
                    <a:lnTo>
                      <a:pt x="353555" y="335419"/>
                    </a:lnTo>
                    <a:lnTo>
                      <a:pt x="353682" y="655510"/>
                    </a:lnTo>
                    <a:lnTo>
                      <a:pt x="354037" y="665988"/>
                    </a:lnTo>
                    <a:lnTo>
                      <a:pt x="353720" y="673087"/>
                    </a:lnTo>
                    <a:lnTo>
                      <a:pt x="352628" y="677722"/>
                    </a:lnTo>
                    <a:lnTo>
                      <a:pt x="350659" y="680796"/>
                    </a:lnTo>
                    <a:lnTo>
                      <a:pt x="347789" y="683463"/>
                    </a:lnTo>
                    <a:lnTo>
                      <a:pt x="48945" y="683463"/>
                    </a:lnTo>
                    <a:lnTo>
                      <a:pt x="31356" y="686066"/>
                    </a:lnTo>
                    <a:lnTo>
                      <a:pt x="15633" y="694029"/>
                    </a:lnTo>
                    <a:lnTo>
                      <a:pt x="4330" y="707605"/>
                    </a:lnTo>
                    <a:lnTo>
                      <a:pt x="0" y="727062"/>
                    </a:lnTo>
                    <a:lnTo>
                      <a:pt x="4229" y="745680"/>
                    </a:lnTo>
                    <a:lnTo>
                      <a:pt x="15367" y="759129"/>
                    </a:lnTo>
                    <a:lnTo>
                      <a:pt x="31051" y="767283"/>
                    </a:lnTo>
                    <a:lnTo>
                      <a:pt x="48971" y="770039"/>
                    </a:lnTo>
                    <a:lnTo>
                      <a:pt x="363194" y="770039"/>
                    </a:lnTo>
                    <a:lnTo>
                      <a:pt x="405206" y="763536"/>
                    </a:lnTo>
                    <a:lnTo>
                      <a:pt x="426847" y="745985"/>
                    </a:lnTo>
                    <a:lnTo>
                      <a:pt x="427697" y="745083"/>
                    </a:lnTo>
                    <a:lnTo>
                      <a:pt x="434721" y="732129"/>
                    </a:lnTo>
                    <a:lnTo>
                      <a:pt x="438873" y="716622"/>
                    </a:lnTo>
                    <a:lnTo>
                      <a:pt x="440118" y="699770"/>
                    </a:lnTo>
                    <a:lnTo>
                      <a:pt x="440232" y="333514"/>
                    </a:lnTo>
                    <a:close/>
                  </a:path>
                  <a:path w="1423670" h="934720">
                    <a:moveTo>
                      <a:pt x="1423327" y="370840"/>
                    </a:moveTo>
                    <a:lnTo>
                      <a:pt x="1420774" y="354330"/>
                    </a:lnTo>
                    <a:lnTo>
                      <a:pt x="1418691" y="350520"/>
                    </a:lnTo>
                    <a:lnTo>
                      <a:pt x="1413167" y="340360"/>
                    </a:lnTo>
                    <a:lnTo>
                      <a:pt x="1400632" y="330200"/>
                    </a:lnTo>
                    <a:lnTo>
                      <a:pt x="1400263" y="330123"/>
                    </a:lnTo>
                    <a:lnTo>
                      <a:pt x="1400263" y="495300"/>
                    </a:lnTo>
                    <a:lnTo>
                      <a:pt x="1399374" y="504190"/>
                    </a:lnTo>
                    <a:lnTo>
                      <a:pt x="1399286" y="730250"/>
                    </a:lnTo>
                    <a:lnTo>
                      <a:pt x="1376273" y="746760"/>
                    </a:lnTo>
                    <a:lnTo>
                      <a:pt x="1340802" y="746760"/>
                    </a:lnTo>
                    <a:lnTo>
                      <a:pt x="1337271" y="730250"/>
                    </a:lnTo>
                    <a:lnTo>
                      <a:pt x="1333881" y="715010"/>
                    </a:lnTo>
                    <a:lnTo>
                      <a:pt x="1332242" y="708660"/>
                    </a:lnTo>
                    <a:lnTo>
                      <a:pt x="1331214" y="704850"/>
                    </a:lnTo>
                    <a:lnTo>
                      <a:pt x="1322438" y="683260"/>
                    </a:lnTo>
                    <a:lnTo>
                      <a:pt x="1315173" y="669632"/>
                    </a:lnTo>
                    <a:lnTo>
                      <a:pt x="1315173" y="748030"/>
                    </a:lnTo>
                    <a:lnTo>
                      <a:pt x="1310805" y="796290"/>
                    </a:lnTo>
                    <a:lnTo>
                      <a:pt x="1310690" y="797560"/>
                    </a:lnTo>
                    <a:lnTo>
                      <a:pt x="1310576" y="798830"/>
                    </a:lnTo>
                    <a:lnTo>
                      <a:pt x="1289621" y="843280"/>
                    </a:lnTo>
                    <a:lnTo>
                      <a:pt x="1255610" y="880110"/>
                    </a:lnTo>
                    <a:lnTo>
                      <a:pt x="1212176" y="902970"/>
                    </a:lnTo>
                    <a:lnTo>
                      <a:pt x="1162939" y="911860"/>
                    </a:lnTo>
                    <a:lnTo>
                      <a:pt x="1128318" y="908050"/>
                    </a:lnTo>
                    <a:lnTo>
                      <a:pt x="1066927" y="876300"/>
                    </a:lnTo>
                    <a:lnTo>
                      <a:pt x="1023937" y="820420"/>
                    </a:lnTo>
                    <a:lnTo>
                      <a:pt x="1011961" y="773430"/>
                    </a:lnTo>
                    <a:lnTo>
                      <a:pt x="1011847" y="772160"/>
                    </a:lnTo>
                    <a:lnTo>
                      <a:pt x="1011732" y="770890"/>
                    </a:lnTo>
                    <a:lnTo>
                      <a:pt x="1010196" y="753110"/>
                    </a:lnTo>
                    <a:lnTo>
                      <a:pt x="1011148" y="746760"/>
                    </a:lnTo>
                    <a:lnTo>
                      <a:pt x="1015288" y="718820"/>
                    </a:lnTo>
                    <a:lnTo>
                      <a:pt x="1036307" y="673100"/>
                    </a:lnTo>
                    <a:lnTo>
                      <a:pt x="1070381" y="637540"/>
                    </a:lnTo>
                    <a:lnTo>
                      <a:pt x="1114234" y="614680"/>
                    </a:lnTo>
                    <a:lnTo>
                      <a:pt x="1164615" y="605790"/>
                    </a:lnTo>
                    <a:lnTo>
                      <a:pt x="1183932" y="607060"/>
                    </a:lnTo>
                    <a:lnTo>
                      <a:pt x="1221117" y="617220"/>
                    </a:lnTo>
                    <a:lnTo>
                      <a:pt x="1277340" y="657860"/>
                    </a:lnTo>
                    <a:lnTo>
                      <a:pt x="1303515" y="699770"/>
                    </a:lnTo>
                    <a:lnTo>
                      <a:pt x="1315173" y="748030"/>
                    </a:lnTo>
                    <a:lnTo>
                      <a:pt x="1315173" y="669632"/>
                    </a:lnTo>
                    <a:lnTo>
                      <a:pt x="1287627" y="633730"/>
                    </a:lnTo>
                    <a:lnTo>
                      <a:pt x="1248778" y="605790"/>
                    </a:lnTo>
                    <a:lnTo>
                      <a:pt x="1196835" y="585470"/>
                    </a:lnTo>
                    <a:lnTo>
                      <a:pt x="1161821" y="581660"/>
                    </a:lnTo>
                    <a:lnTo>
                      <a:pt x="1153528" y="581660"/>
                    </a:lnTo>
                    <a:lnTo>
                      <a:pt x="1097432" y="594360"/>
                    </a:lnTo>
                    <a:lnTo>
                      <a:pt x="1061389" y="614680"/>
                    </a:lnTo>
                    <a:lnTo>
                      <a:pt x="1030528" y="641350"/>
                    </a:lnTo>
                    <a:lnTo>
                      <a:pt x="1006652" y="675640"/>
                    </a:lnTo>
                    <a:lnTo>
                      <a:pt x="991946" y="713740"/>
                    </a:lnTo>
                    <a:lnTo>
                      <a:pt x="991679" y="715010"/>
                    </a:lnTo>
                    <a:lnTo>
                      <a:pt x="991349" y="716280"/>
                    </a:lnTo>
                    <a:lnTo>
                      <a:pt x="988961" y="730250"/>
                    </a:lnTo>
                    <a:lnTo>
                      <a:pt x="986624" y="739140"/>
                    </a:lnTo>
                    <a:lnTo>
                      <a:pt x="983119" y="744220"/>
                    </a:lnTo>
                    <a:lnTo>
                      <a:pt x="977684" y="746760"/>
                    </a:lnTo>
                    <a:lnTo>
                      <a:pt x="905802" y="746760"/>
                    </a:lnTo>
                    <a:lnTo>
                      <a:pt x="901509" y="742950"/>
                    </a:lnTo>
                    <a:lnTo>
                      <a:pt x="900684" y="736600"/>
                    </a:lnTo>
                    <a:lnTo>
                      <a:pt x="896747" y="715010"/>
                    </a:lnTo>
                    <a:lnTo>
                      <a:pt x="890371" y="695960"/>
                    </a:lnTo>
                    <a:lnTo>
                      <a:pt x="881748" y="676910"/>
                    </a:lnTo>
                    <a:lnTo>
                      <a:pt x="877404" y="669709"/>
                    </a:lnTo>
                    <a:lnTo>
                      <a:pt x="877404" y="748030"/>
                    </a:lnTo>
                    <a:lnTo>
                      <a:pt x="873036" y="796290"/>
                    </a:lnTo>
                    <a:lnTo>
                      <a:pt x="872921" y="797560"/>
                    </a:lnTo>
                    <a:lnTo>
                      <a:pt x="872807" y="798830"/>
                    </a:lnTo>
                    <a:lnTo>
                      <a:pt x="851852" y="843280"/>
                    </a:lnTo>
                    <a:lnTo>
                      <a:pt x="817867" y="880110"/>
                    </a:lnTo>
                    <a:lnTo>
                      <a:pt x="774458" y="902970"/>
                    </a:lnTo>
                    <a:lnTo>
                      <a:pt x="725258" y="911860"/>
                    </a:lnTo>
                    <a:lnTo>
                      <a:pt x="690638" y="908050"/>
                    </a:lnTo>
                    <a:lnTo>
                      <a:pt x="629259" y="876300"/>
                    </a:lnTo>
                    <a:lnTo>
                      <a:pt x="586270" y="820420"/>
                    </a:lnTo>
                    <a:lnTo>
                      <a:pt x="572541" y="753110"/>
                    </a:lnTo>
                    <a:lnTo>
                      <a:pt x="573481" y="746760"/>
                    </a:lnTo>
                    <a:lnTo>
                      <a:pt x="598639" y="673100"/>
                    </a:lnTo>
                    <a:lnTo>
                      <a:pt x="632701" y="637540"/>
                    </a:lnTo>
                    <a:lnTo>
                      <a:pt x="676554" y="614680"/>
                    </a:lnTo>
                    <a:lnTo>
                      <a:pt x="726922" y="605790"/>
                    </a:lnTo>
                    <a:lnTo>
                      <a:pt x="746239" y="607060"/>
                    </a:lnTo>
                    <a:lnTo>
                      <a:pt x="783399" y="617220"/>
                    </a:lnTo>
                    <a:lnTo>
                      <a:pt x="839597" y="657860"/>
                    </a:lnTo>
                    <a:lnTo>
                      <a:pt x="865733" y="699770"/>
                    </a:lnTo>
                    <a:lnTo>
                      <a:pt x="877404" y="748030"/>
                    </a:lnTo>
                    <a:lnTo>
                      <a:pt x="877404" y="669709"/>
                    </a:lnTo>
                    <a:lnTo>
                      <a:pt x="843153" y="627380"/>
                    </a:lnTo>
                    <a:lnTo>
                      <a:pt x="809917" y="603250"/>
                    </a:lnTo>
                    <a:lnTo>
                      <a:pt x="772566" y="588010"/>
                    </a:lnTo>
                    <a:lnTo>
                      <a:pt x="732307" y="581660"/>
                    </a:lnTo>
                    <a:lnTo>
                      <a:pt x="725297" y="581660"/>
                    </a:lnTo>
                    <a:lnTo>
                      <a:pt x="686003" y="586740"/>
                    </a:lnTo>
                    <a:lnTo>
                      <a:pt x="648830" y="599440"/>
                    </a:lnTo>
                    <a:lnTo>
                      <a:pt x="615365" y="621030"/>
                    </a:lnTo>
                    <a:lnTo>
                      <a:pt x="587159" y="648970"/>
                    </a:lnTo>
                    <a:lnTo>
                      <a:pt x="565023" y="684530"/>
                    </a:lnTo>
                    <a:lnTo>
                      <a:pt x="551929" y="722630"/>
                    </a:lnTo>
                    <a:lnTo>
                      <a:pt x="551815" y="723900"/>
                    </a:lnTo>
                    <a:lnTo>
                      <a:pt x="548284" y="746760"/>
                    </a:lnTo>
                    <a:lnTo>
                      <a:pt x="508076" y="746760"/>
                    </a:lnTo>
                    <a:lnTo>
                      <a:pt x="505155" y="744220"/>
                    </a:lnTo>
                    <a:lnTo>
                      <a:pt x="499402" y="737870"/>
                    </a:lnTo>
                    <a:lnTo>
                      <a:pt x="499821" y="730250"/>
                    </a:lnTo>
                    <a:lnTo>
                      <a:pt x="499922" y="558800"/>
                    </a:lnTo>
                    <a:lnTo>
                      <a:pt x="498538" y="539750"/>
                    </a:lnTo>
                    <a:lnTo>
                      <a:pt x="507695" y="537210"/>
                    </a:lnTo>
                    <a:lnTo>
                      <a:pt x="511251" y="534670"/>
                    </a:lnTo>
                    <a:lnTo>
                      <a:pt x="521931" y="533400"/>
                    </a:lnTo>
                    <a:lnTo>
                      <a:pt x="838987" y="466090"/>
                    </a:lnTo>
                    <a:lnTo>
                      <a:pt x="1293622" y="369570"/>
                    </a:lnTo>
                    <a:lnTo>
                      <a:pt x="1353439" y="356870"/>
                    </a:lnTo>
                    <a:lnTo>
                      <a:pt x="1371384" y="353060"/>
                    </a:lnTo>
                    <a:lnTo>
                      <a:pt x="1379512" y="350520"/>
                    </a:lnTo>
                    <a:lnTo>
                      <a:pt x="1383753" y="350520"/>
                    </a:lnTo>
                    <a:lnTo>
                      <a:pt x="1399286" y="464820"/>
                    </a:lnTo>
                    <a:lnTo>
                      <a:pt x="1358684" y="464820"/>
                    </a:lnTo>
                    <a:lnTo>
                      <a:pt x="1349082" y="467360"/>
                    </a:lnTo>
                    <a:lnTo>
                      <a:pt x="1341412" y="473710"/>
                    </a:lnTo>
                    <a:lnTo>
                      <a:pt x="1336332" y="482600"/>
                    </a:lnTo>
                    <a:lnTo>
                      <a:pt x="1334490" y="492760"/>
                    </a:lnTo>
                    <a:lnTo>
                      <a:pt x="1334490" y="610870"/>
                    </a:lnTo>
                    <a:lnTo>
                      <a:pt x="1342009" y="614680"/>
                    </a:lnTo>
                    <a:lnTo>
                      <a:pt x="1350048" y="614680"/>
                    </a:lnTo>
                    <a:lnTo>
                      <a:pt x="1355001" y="613410"/>
                    </a:lnTo>
                    <a:lnTo>
                      <a:pt x="1359369" y="603250"/>
                    </a:lnTo>
                    <a:lnTo>
                      <a:pt x="1358646" y="588010"/>
                    </a:lnTo>
                    <a:lnTo>
                      <a:pt x="1358531" y="581660"/>
                    </a:lnTo>
                    <a:lnTo>
                      <a:pt x="1358480" y="499110"/>
                    </a:lnTo>
                    <a:lnTo>
                      <a:pt x="1358138" y="495300"/>
                    </a:lnTo>
                    <a:lnTo>
                      <a:pt x="1358011" y="494030"/>
                    </a:lnTo>
                    <a:lnTo>
                      <a:pt x="1361833" y="490220"/>
                    </a:lnTo>
                    <a:lnTo>
                      <a:pt x="1364043" y="488950"/>
                    </a:lnTo>
                    <a:lnTo>
                      <a:pt x="1393101" y="488950"/>
                    </a:lnTo>
                    <a:lnTo>
                      <a:pt x="1395615" y="490220"/>
                    </a:lnTo>
                    <a:lnTo>
                      <a:pt x="1400263" y="495300"/>
                    </a:lnTo>
                    <a:lnTo>
                      <a:pt x="1400263" y="330123"/>
                    </a:lnTo>
                    <a:lnTo>
                      <a:pt x="1383271" y="326390"/>
                    </a:lnTo>
                    <a:lnTo>
                      <a:pt x="1377391" y="326390"/>
                    </a:lnTo>
                    <a:lnTo>
                      <a:pt x="1360563" y="330200"/>
                    </a:lnTo>
                    <a:lnTo>
                      <a:pt x="1237043" y="356870"/>
                    </a:lnTo>
                    <a:lnTo>
                      <a:pt x="1236967" y="49530"/>
                    </a:lnTo>
                    <a:lnTo>
                      <a:pt x="1236814" y="40640"/>
                    </a:lnTo>
                    <a:lnTo>
                      <a:pt x="1235176" y="27940"/>
                    </a:lnTo>
                    <a:lnTo>
                      <a:pt x="1233690" y="24130"/>
                    </a:lnTo>
                    <a:lnTo>
                      <a:pt x="1230718" y="16510"/>
                    </a:lnTo>
                    <a:lnTo>
                      <a:pt x="1222032" y="7620"/>
                    </a:lnTo>
                    <a:lnTo>
                      <a:pt x="1215428" y="3810"/>
                    </a:lnTo>
                    <a:lnTo>
                      <a:pt x="1213688" y="3213"/>
                    </a:lnTo>
                    <a:lnTo>
                      <a:pt x="1213688" y="49530"/>
                    </a:lnTo>
                    <a:lnTo>
                      <a:pt x="1213218" y="58420"/>
                    </a:lnTo>
                    <a:lnTo>
                      <a:pt x="1213104" y="59690"/>
                    </a:lnTo>
                    <a:lnTo>
                      <a:pt x="1213002" y="353060"/>
                    </a:lnTo>
                    <a:lnTo>
                      <a:pt x="1210551" y="359410"/>
                    </a:lnTo>
                    <a:lnTo>
                      <a:pt x="1204404" y="364490"/>
                    </a:lnTo>
                    <a:lnTo>
                      <a:pt x="1188504" y="367030"/>
                    </a:lnTo>
                    <a:lnTo>
                      <a:pt x="1185176" y="367030"/>
                    </a:lnTo>
                    <a:lnTo>
                      <a:pt x="1174965" y="369570"/>
                    </a:lnTo>
                    <a:lnTo>
                      <a:pt x="1174965" y="86360"/>
                    </a:lnTo>
                    <a:lnTo>
                      <a:pt x="1174965" y="67310"/>
                    </a:lnTo>
                    <a:lnTo>
                      <a:pt x="1171257" y="64770"/>
                    </a:lnTo>
                    <a:lnTo>
                      <a:pt x="1165555" y="62230"/>
                    </a:lnTo>
                    <a:lnTo>
                      <a:pt x="1151775" y="62230"/>
                    </a:lnTo>
                    <a:lnTo>
                      <a:pt x="1151775" y="359410"/>
                    </a:lnTo>
                    <a:lnTo>
                      <a:pt x="1151242" y="367030"/>
                    </a:lnTo>
                    <a:lnTo>
                      <a:pt x="1148334" y="373380"/>
                    </a:lnTo>
                    <a:lnTo>
                      <a:pt x="1141768" y="377190"/>
                    </a:lnTo>
                    <a:lnTo>
                      <a:pt x="725424" y="466090"/>
                    </a:lnTo>
                    <a:lnTo>
                      <a:pt x="836790" y="86360"/>
                    </a:lnTo>
                    <a:lnTo>
                      <a:pt x="1146365" y="86360"/>
                    </a:lnTo>
                    <a:lnTo>
                      <a:pt x="1150988" y="90170"/>
                    </a:lnTo>
                    <a:lnTo>
                      <a:pt x="1151089" y="351790"/>
                    </a:lnTo>
                    <a:lnTo>
                      <a:pt x="1151255" y="353060"/>
                    </a:lnTo>
                    <a:lnTo>
                      <a:pt x="1151775" y="359410"/>
                    </a:lnTo>
                    <a:lnTo>
                      <a:pt x="1151775" y="62230"/>
                    </a:lnTo>
                    <a:lnTo>
                      <a:pt x="843889" y="62230"/>
                    </a:lnTo>
                    <a:lnTo>
                      <a:pt x="846518" y="53340"/>
                    </a:lnTo>
                    <a:lnTo>
                      <a:pt x="853313" y="30480"/>
                    </a:lnTo>
                    <a:lnTo>
                      <a:pt x="855205" y="24130"/>
                    </a:lnTo>
                    <a:lnTo>
                      <a:pt x="1202753" y="24130"/>
                    </a:lnTo>
                    <a:lnTo>
                      <a:pt x="1213688" y="49530"/>
                    </a:lnTo>
                    <a:lnTo>
                      <a:pt x="1213688" y="3213"/>
                    </a:lnTo>
                    <a:lnTo>
                      <a:pt x="1208112" y="1270"/>
                    </a:lnTo>
                    <a:lnTo>
                      <a:pt x="1199934" y="0"/>
                    </a:lnTo>
                    <a:lnTo>
                      <a:pt x="841019" y="0"/>
                    </a:lnTo>
                    <a:lnTo>
                      <a:pt x="836142" y="3810"/>
                    </a:lnTo>
                    <a:lnTo>
                      <a:pt x="834517" y="8890"/>
                    </a:lnTo>
                    <a:lnTo>
                      <a:pt x="834224" y="10160"/>
                    </a:lnTo>
                    <a:lnTo>
                      <a:pt x="831443" y="25400"/>
                    </a:lnTo>
                    <a:lnTo>
                      <a:pt x="824852" y="30480"/>
                    </a:lnTo>
                    <a:lnTo>
                      <a:pt x="818438" y="30480"/>
                    </a:lnTo>
                    <a:lnTo>
                      <a:pt x="814984" y="29210"/>
                    </a:lnTo>
                    <a:lnTo>
                      <a:pt x="754087" y="29210"/>
                    </a:lnTo>
                    <a:lnTo>
                      <a:pt x="722541" y="53340"/>
                    </a:lnTo>
                    <a:lnTo>
                      <a:pt x="672655" y="194310"/>
                    </a:lnTo>
                    <a:lnTo>
                      <a:pt x="673328" y="200660"/>
                    </a:lnTo>
                    <a:lnTo>
                      <a:pt x="677468" y="205740"/>
                    </a:lnTo>
                    <a:lnTo>
                      <a:pt x="680008" y="208280"/>
                    </a:lnTo>
                    <a:lnTo>
                      <a:pt x="686689" y="208280"/>
                    </a:lnTo>
                    <a:lnTo>
                      <a:pt x="693902" y="207010"/>
                    </a:lnTo>
                    <a:lnTo>
                      <a:pt x="695858" y="201930"/>
                    </a:lnTo>
                    <a:lnTo>
                      <a:pt x="698804" y="193040"/>
                    </a:lnTo>
                    <a:lnTo>
                      <a:pt x="744448" y="63500"/>
                    </a:lnTo>
                    <a:lnTo>
                      <a:pt x="747433" y="53340"/>
                    </a:lnTo>
                    <a:lnTo>
                      <a:pt x="821270" y="53340"/>
                    </a:lnTo>
                    <a:lnTo>
                      <a:pt x="804862" y="109220"/>
                    </a:lnTo>
                    <a:lnTo>
                      <a:pt x="791375" y="154940"/>
                    </a:lnTo>
                    <a:lnTo>
                      <a:pt x="701217" y="462280"/>
                    </a:lnTo>
                    <a:lnTo>
                      <a:pt x="697293" y="469900"/>
                    </a:lnTo>
                    <a:lnTo>
                      <a:pt x="691311" y="473710"/>
                    </a:lnTo>
                    <a:lnTo>
                      <a:pt x="677913" y="476250"/>
                    </a:lnTo>
                    <a:lnTo>
                      <a:pt x="674039" y="476250"/>
                    </a:lnTo>
                    <a:lnTo>
                      <a:pt x="510273" y="511810"/>
                    </a:lnTo>
                    <a:lnTo>
                      <a:pt x="495592" y="516890"/>
                    </a:lnTo>
                    <a:lnTo>
                      <a:pt x="484847" y="525780"/>
                    </a:lnTo>
                    <a:lnTo>
                      <a:pt x="478243" y="537210"/>
                    </a:lnTo>
                    <a:lnTo>
                      <a:pt x="475996" y="551180"/>
                    </a:lnTo>
                    <a:lnTo>
                      <a:pt x="476034" y="715010"/>
                    </a:lnTo>
                    <a:lnTo>
                      <a:pt x="476148" y="718820"/>
                    </a:lnTo>
                    <a:lnTo>
                      <a:pt x="476262" y="722630"/>
                    </a:lnTo>
                    <a:lnTo>
                      <a:pt x="476300" y="723900"/>
                    </a:lnTo>
                    <a:lnTo>
                      <a:pt x="476415" y="727710"/>
                    </a:lnTo>
                    <a:lnTo>
                      <a:pt x="476453" y="728980"/>
                    </a:lnTo>
                    <a:lnTo>
                      <a:pt x="476567" y="732790"/>
                    </a:lnTo>
                    <a:lnTo>
                      <a:pt x="479399" y="749300"/>
                    </a:lnTo>
                    <a:lnTo>
                      <a:pt x="486181" y="760730"/>
                    </a:lnTo>
                    <a:lnTo>
                      <a:pt x="498627" y="768350"/>
                    </a:lnTo>
                    <a:lnTo>
                      <a:pt x="503720" y="770890"/>
                    </a:lnTo>
                    <a:lnTo>
                      <a:pt x="539330" y="770890"/>
                    </a:lnTo>
                    <a:lnTo>
                      <a:pt x="545592" y="773430"/>
                    </a:lnTo>
                    <a:lnTo>
                      <a:pt x="549287" y="778510"/>
                    </a:lnTo>
                    <a:lnTo>
                      <a:pt x="551243" y="786130"/>
                    </a:lnTo>
                    <a:lnTo>
                      <a:pt x="552272" y="793750"/>
                    </a:lnTo>
                    <a:lnTo>
                      <a:pt x="552653" y="797560"/>
                    </a:lnTo>
                    <a:lnTo>
                      <a:pt x="552894" y="798830"/>
                    </a:lnTo>
                    <a:lnTo>
                      <a:pt x="591070" y="873760"/>
                    </a:lnTo>
                    <a:lnTo>
                      <a:pt x="629488" y="906780"/>
                    </a:lnTo>
                    <a:lnTo>
                      <a:pt x="675703" y="928370"/>
                    </a:lnTo>
                    <a:lnTo>
                      <a:pt x="726567" y="934720"/>
                    </a:lnTo>
                    <a:lnTo>
                      <a:pt x="740206" y="934720"/>
                    </a:lnTo>
                    <a:lnTo>
                      <a:pt x="780097" y="927100"/>
                    </a:lnTo>
                    <a:lnTo>
                      <a:pt x="813003" y="911860"/>
                    </a:lnTo>
                    <a:lnTo>
                      <a:pt x="835710" y="896620"/>
                    </a:lnTo>
                    <a:lnTo>
                      <a:pt x="877443" y="848360"/>
                    </a:lnTo>
                    <a:lnTo>
                      <a:pt x="896162" y="803910"/>
                    </a:lnTo>
                    <a:lnTo>
                      <a:pt x="899706" y="787400"/>
                    </a:lnTo>
                    <a:lnTo>
                      <a:pt x="899820" y="786130"/>
                    </a:lnTo>
                    <a:lnTo>
                      <a:pt x="899896" y="784860"/>
                    </a:lnTo>
                    <a:lnTo>
                      <a:pt x="900023" y="781050"/>
                    </a:lnTo>
                    <a:lnTo>
                      <a:pt x="900315" y="773430"/>
                    </a:lnTo>
                    <a:lnTo>
                      <a:pt x="900417" y="770890"/>
                    </a:lnTo>
                    <a:lnTo>
                      <a:pt x="987679" y="770890"/>
                    </a:lnTo>
                    <a:lnTo>
                      <a:pt x="988199" y="784860"/>
                    </a:lnTo>
                    <a:lnTo>
                      <a:pt x="988275" y="786130"/>
                    </a:lnTo>
                    <a:lnTo>
                      <a:pt x="988390" y="787400"/>
                    </a:lnTo>
                    <a:lnTo>
                      <a:pt x="988491" y="788670"/>
                    </a:lnTo>
                    <a:lnTo>
                      <a:pt x="990117" y="796290"/>
                    </a:lnTo>
                    <a:lnTo>
                      <a:pt x="1011237" y="849630"/>
                    </a:lnTo>
                    <a:lnTo>
                      <a:pt x="1053134" y="896620"/>
                    </a:lnTo>
                    <a:lnTo>
                      <a:pt x="1098981" y="923290"/>
                    </a:lnTo>
                    <a:lnTo>
                      <a:pt x="1140256" y="933450"/>
                    </a:lnTo>
                    <a:lnTo>
                      <a:pt x="1161669" y="934720"/>
                    </a:lnTo>
                    <a:lnTo>
                      <a:pt x="1205445" y="929640"/>
                    </a:lnTo>
                    <a:lnTo>
                      <a:pt x="1245844" y="914400"/>
                    </a:lnTo>
                    <a:lnTo>
                      <a:pt x="1281176" y="890270"/>
                    </a:lnTo>
                    <a:lnTo>
                      <a:pt x="1309751" y="857250"/>
                    </a:lnTo>
                    <a:lnTo>
                      <a:pt x="1330972" y="814070"/>
                    </a:lnTo>
                    <a:lnTo>
                      <a:pt x="1335938" y="793750"/>
                    </a:lnTo>
                    <a:lnTo>
                      <a:pt x="1337094" y="784860"/>
                    </a:lnTo>
                    <a:lnTo>
                      <a:pt x="1339037" y="778510"/>
                    </a:lnTo>
                    <a:lnTo>
                      <a:pt x="1342580" y="772160"/>
                    </a:lnTo>
                    <a:lnTo>
                      <a:pt x="1348486" y="770890"/>
                    </a:lnTo>
                    <a:lnTo>
                      <a:pt x="1382217" y="770890"/>
                    </a:lnTo>
                    <a:lnTo>
                      <a:pt x="1392745" y="768350"/>
                    </a:lnTo>
                    <a:lnTo>
                      <a:pt x="1402257" y="765810"/>
                    </a:lnTo>
                    <a:lnTo>
                      <a:pt x="1410792" y="759460"/>
                    </a:lnTo>
                    <a:lnTo>
                      <a:pt x="1416164" y="753110"/>
                    </a:lnTo>
                    <a:lnTo>
                      <a:pt x="1419440" y="746760"/>
                    </a:lnTo>
                    <a:lnTo>
                      <a:pt x="1420101" y="745490"/>
                    </a:lnTo>
                    <a:lnTo>
                      <a:pt x="1422514" y="737870"/>
                    </a:lnTo>
                    <a:lnTo>
                      <a:pt x="1423212" y="730250"/>
                    </a:lnTo>
                    <a:lnTo>
                      <a:pt x="1423327" y="488950"/>
                    </a:lnTo>
                    <a:lnTo>
                      <a:pt x="1423327" y="37084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27" name="object 227"/>
              <p:cNvPicPr/>
              <p:nvPr/>
            </p:nvPicPr>
            <p:blipFill>
              <a:blip r:embed="rId52" cstate="print"/>
              <a:stretch>
                <a:fillRect/>
              </a:stretch>
            </p:blipFill>
            <p:spPr>
              <a:xfrm>
                <a:off x="10684832" y="3578127"/>
                <a:ext cx="143587" cy="143587"/>
              </a:xfrm>
              <a:prstGeom prst="rect">
                <a:avLst/>
              </a:prstGeom>
            </p:spPr>
          </p:pic>
          <p:sp>
            <p:nvSpPr>
              <p:cNvPr id="228" name="object 228"/>
              <p:cNvSpPr/>
              <p:nvPr/>
            </p:nvSpPr>
            <p:spPr>
              <a:xfrm>
                <a:off x="10840669" y="3024002"/>
                <a:ext cx="293370" cy="403225"/>
              </a:xfrm>
              <a:custGeom>
                <a:avLst/>
                <a:gdLst/>
                <a:ahLst/>
                <a:cxnLst/>
                <a:rect l="l" t="t" r="r" b="b"/>
                <a:pathLst>
                  <a:path w="293370" h="403225">
                    <a:moveTo>
                      <a:pt x="92722" y="14236"/>
                    </a:moveTo>
                    <a:lnTo>
                      <a:pt x="92646" y="10083"/>
                    </a:lnTo>
                    <a:lnTo>
                      <a:pt x="90030" y="3721"/>
                    </a:lnTo>
                    <a:lnTo>
                      <a:pt x="87655" y="1676"/>
                    </a:lnTo>
                    <a:lnTo>
                      <a:pt x="81140" y="0"/>
                    </a:lnTo>
                    <a:lnTo>
                      <a:pt x="79883" y="0"/>
                    </a:lnTo>
                    <a:lnTo>
                      <a:pt x="74256" y="2184"/>
                    </a:lnTo>
                    <a:lnTo>
                      <a:pt x="70002" y="8089"/>
                    </a:lnTo>
                    <a:lnTo>
                      <a:pt x="66662" y="16827"/>
                    </a:lnTo>
                    <a:lnTo>
                      <a:pt x="63792" y="27444"/>
                    </a:lnTo>
                    <a:lnTo>
                      <a:pt x="12954" y="206717"/>
                    </a:lnTo>
                    <a:lnTo>
                      <a:pt x="2743" y="241427"/>
                    </a:lnTo>
                    <a:lnTo>
                      <a:pt x="1054" y="248551"/>
                    </a:lnTo>
                    <a:lnTo>
                      <a:pt x="0" y="252298"/>
                    </a:lnTo>
                    <a:lnTo>
                      <a:pt x="457" y="255536"/>
                    </a:lnTo>
                    <a:lnTo>
                      <a:pt x="4826" y="261315"/>
                    </a:lnTo>
                    <a:lnTo>
                      <a:pt x="9169" y="263347"/>
                    </a:lnTo>
                    <a:lnTo>
                      <a:pt x="13525" y="263347"/>
                    </a:lnTo>
                    <a:lnTo>
                      <a:pt x="16637" y="263347"/>
                    </a:lnTo>
                    <a:lnTo>
                      <a:pt x="22148" y="262267"/>
                    </a:lnTo>
                    <a:lnTo>
                      <a:pt x="92722" y="14236"/>
                    </a:lnTo>
                    <a:close/>
                  </a:path>
                  <a:path w="293370" h="403225">
                    <a:moveTo>
                      <a:pt x="292798" y="341223"/>
                    </a:moveTo>
                    <a:lnTo>
                      <a:pt x="291871" y="331876"/>
                    </a:lnTo>
                    <a:lnTo>
                      <a:pt x="289153" y="324993"/>
                    </a:lnTo>
                    <a:lnTo>
                      <a:pt x="280568" y="324993"/>
                    </a:lnTo>
                    <a:lnTo>
                      <a:pt x="4305" y="380263"/>
                    </a:lnTo>
                    <a:lnTo>
                      <a:pt x="1397" y="385775"/>
                    </a:lnTo>
                    <a:lnTo>
                      <a:pt x="723" y="392061"/>
                    </a:lnTo>
                    <a:lnTo>
                      <a:pt x="609" y="398729"/>
                    </a:lnTo>
                    <a:lnTo>
                      <a:pt x="9182" y="402475"/>
                    </a:lnTo>
                    <a:lnTo>
                      <a:pt x="10604" y="402767"/>
                    </a:lnTo>
                    <a:lnTo>
                      <a:pt x="12293" y="402767"/>
                    </a:lnTo>
                    <a:lnTo>
                      <a:pt x="14681" y="402767"/>
                    </a:lnTo>
                    <a:lnTo>
                      <a:pt x="290563" y="347421"/>
                    </a:lnTo>
                    <a:lnTo>
                      <a:pt x="292798" y="341223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sp>
        <p:nvSpPr>
          <p:cNvPr id="229" name="object 229"/>
          <p:cNvSpPr/>
          <p:nvPr/>
        </p:nvSpPr>
        <p:spPr>
          <a:xfrm>
            <a:off x="5444325" y="2826848"/>
            <a:ext cx="955040" cy="951865"/>
          </a:xfrm>
          <a:custGeom>
            <a:avLst/>
            <a:gdLst/>
            <a:ahLst/>
            <a:cxnLst/>
            <a:rect l="l" t="t" r="r" b="b"/>
            <a:pathLst>
              <a:path w="955039" h="951864">
                <a:moveTo>
                  <a:pt x="627430" y="106184"/>
                </a:moveTo>
                <a:lnTo>
                  <a:pt x="625754" y="97739"/>
                </a:lnTo>
                <a:lnTo>
                  <a:pt x="601395" y="73380"/>
                </a:lnTo>
                <a:lnTo>
                  <a:pt x="601395" y="103022"/>
                </a:lnTo>
                <a:lnTo>
                  <a:pt x="565950" y="138468"/>
                </a:lnTo>
                <a:lnTo>
                  <a:pt x="550887" y="123405"/>
                </a:lnTo>
                <a:lnTo>
                  <a:pt x="550887" y="153085"/>
                </a:lnTo>
                <a:lnTo>
                  <a:pt x="131762" y="572211"/>
                </a:lnTo>
                <a:lnTo>
                  <a:pt x="116433" y="556882"/>
                </a:lnTo>
                <a:lnTo>
                  <a:pt x="116433" y="580872"/>
                </a:lnTo>
                <a:lnTo>
                  <a:pt x="29565" y="607250"/>
                </a:lnTo>
                <a:lnTo>
                  <a:pt x="35293" y="588708"/>
                </a:lnTo>
                <a:lnTo>
                  <a:pt x="41706" y="567105"/>
                </a:lnTo>
                <a:lnTo>
                  <a:pt x="44869" y="556590"/>
                </a:lnTo>
                <a:lnTo>
                  <a:pt x="48425" y="545007"/>
                </a:lnTo>
                <a:lnTo>
                  <a:pt x="52412" y="532320"/>
                </a:lnTo>
                <a:lnTo>
                  <a:pt x="56159" y="520585"/>
                </a:lnTo>
                <a:lnTo>
                  <a:pt x="116433" y="580872"/>
                </a:lnTo>
                <a:lnTo>
                  <a:pt x="116433" y="556882"/>
                </a:lnTo>
                <a:lnTo>
                  <a:pt x="80137" y="520585"/>
                </a:lnTo>
                <a:lnTo>
                  <a:pt x="64655" y="505117"/>
                </a:lnTo>
                <a:lnTo>
                  <a:pt x="483781" y="85979"/>
                </a:lnTo>
                <a:lnTo>
                  <a:pt x="550887" y="153085"/>
                </a:lnTo>
                <a:lnTo>
                  <a:pt x="550887" y="123405"/>
                </a:lnTo>
                <a:lnTo>
                  <a:pt x="513473" y="85979"/>
                </a:lnTo>
                <a:lnTo>
                  <a:pt x="498614" y="71120"/>
                </a:lnTo>
                <a:lnTo>
                  <a:pt x="534060" y="35674"/>
                </a:lnTo>
                <a:lnTo>
                  <a:pt x="601395" y="103022"/>
                </a:lnTo>
                <a:lnTo>
                  <a:pt x="601395" y="73380"/>
                </a:lnTo>
                <a:lnTo>
                  <a:pt x="563702" y="35674"/>
                </a:lnTo>
                <a:lnTo>
                  <a:pt x="541502" y="13487"/>
                </a:lnTo>
                <a:lnTo>
                  <a:pt x="536816" y="11303"/>
                </a:lnTo>
                <a:lnTo>
                  <a:pt x="530872" y="11303"/>
                </a:lnTo>
                <a:lnTo>
                  <a:pt x="528459" y="11684"/>
                </a:lnTo>
                <a:lnTo>
                  <a:pt x="42837" y="497293"/>
                </a:lnTo>
                <a:lnTo>
                  <a:pt x="33121" y="525627"/>
                </a:lnTo>
                <a:lnTo>
                  <a:pt x="31470" y="529513"/>
                </a:lnTo>
                <a:lnTo>
                  <a:pt x="14122" y="586181"/>
                </a:lnTo>
                <a:lnTo>
                  <a:pt x="0" y="628840"/>
                </a:lnTo>
                <a:lnTo>
                  <a:pt x="0" y="634936"/>
                </a:lnTo>
                <a:lnTo>
                  <a:pt x="749" y="636054"/>
                </a:lnTo>
                <a:lnTo>
                  <a:pt x="1435" y="636511"/>
                </a:lnTo>
                <a:lnTo>
                  <a:pt x="7785" y="636511"/>
                </a:lnTo>
                <a:lnTo>
                  <a:pt x="13538" y="634746"/>
                </a:lnTo>
                <a:lnTo>
                  <a:pt x="17970" y="632917"/>
                </a:lnTo>
                <a:lnTo>
                  <a:pt x="101600" y="607250"/>
                </a:lnTo>
                <a:lnTo>
                  <a:pt x="107607" y="605434"/>
                </a:lnTo>
                <a:lnTo>
                  <a:pt x="109791" y="604824"/>
                </a:lnTo>
                <a:lnTo>
                  <a:pt x="121488" y="601802"/>
                </a:lnTo>
                <a:lnTo>
                  <a:pt x="128562" y="599706"/>
                </a:lnTo>
                <a:lnTo>
                  <a:pt x="134797" y="597293"/>
                </a:lnTo>
                <a:lnTo>
                  <a:pt x="139014" y="594626"/>
                </a:lnTo>
                <a:lnTo>
                  <a:pt x="161429" y="572211"/>
                </a:lnTo>
                <a:lnTo>
                  <a:pt x="595160" y="138468"/>
                </a:lnTo>
                <a:lnTo>
                  <a:pt x="627430" y="106184"/>
                </a:lnTo>
                <a:close/>
              </a:path>
              <a:path w="955039" h="951864">
                <a:moveTo>
                  <a:pt x="676656" y="857110"/>
                </a:moveTo>
                <a:lnTo>
                  <a:pt x="671220" y="851674"/>
                </a:lnTo>
                <a:lnTo>
                  <a:pt x="657860" y="851674"/>
                </a:lnTo>
                <a:lnTo>
                  <a:pt x="652411" y="857110"/>
                </a:lnTo>
                <a:lnTo>
                  <a:pt x="652411" y="927569"/>
                </a:lnTo>
                <a:lnTo>
                  <a:pt x="676656" y="927569"/>
                </a:lnTo>
                <a:lnTo>
                  <a:pt x="676656" y="857110"/>
                </a:lnTo>
                <a:close/>
              </a:path>
              <a:path w="955039" h="951864">
                <a:moveTo>
                  <a:pt x="781913" y="353339"/>
                </a:moveTo>
                <a:lnTo>
                  <a:pt x="757669" y="377583"/>
                </a:lnTo>
                <a:lnTo>
                  <a:pt x="757669" y="411848"/>
                </a:lnTo>
                <a:lnTo>
                  <a:pt x="757669" y="761314"/>
                </a:lnTo>
                <a:lnTo>
                  <a:pt x="407746" y="761771"/>
                </a:lnTo>
                <a:lnTo>
                  <a:pt x="757669" y="411848"/>
                </a:lnTo>
                <a:lnTo>
                  <a:pt x="757669" y="377583"/>
                </a:lnTo>
                <a:lnTo>
                  <a:pt x="349173" y="786079"/>
                </a:lnTo>
                <a:lnTo>
                  <a:pt x="781913" y="785507"/>
                </a:lnTo>
                <a:lnTo>
                  <a:pt x="781913" y="761771"/>
                </a:lnTo>
                <a:lnTo>
                  <a:pt x="781913" y="411848"/>
                </a:lnTo>
                <a:lnTo>
                  <a:pt x="781913" y="353339"/>
                </a:lnTo>
                <a:close/>
              </a:path>
              <a:path w="955039" h="951864">
                <a:moveTo>
                  <a:pt x="786650" y="857110"/>
                </a:moveTo>
                <a:lnTo>
                  <a:pt x="781215" y="851674"/>
                </a:lnTo>
                <a:lnTo>
                  <a:pt x="767854" y="851674"/>
                </a:lnTo>
                <a:lnTo>
                  <a:pt x="762419" y="857110"/>
                </a:lnTo>
                <a:lnTo>
                  <a:pt x="762419" y="927569"/>
                </a:lnTo>
                <a:lnTo>
                  <a:pt x="786650" y="927569"/>
                </a:lnTo>
                <a:lnTo>
                  <a:pt x="786650" y="857110"/>
                </a:lnTo>
                <a:close/>
              </a:path>
              <a:path w="955039" h="951864">
                <a:moveTo>
                  <a:pt x="954747" y="31280"/>
                </a:moveTo>
                <a:lnTo>
                  <a:pt x="952284" y="19113"/>
                </a:lnTo>
                <a:lnTo>
                  <a:pt x="948232" y="13131"/>
                </a:lnTo>
                <a:lnTo>
                  <a:pt x="945553" y="9169"/>
                </a:lnTo>
                <a:lnTo>
                  <a:pt x="935583" y="2463"/>
                </a:lnTo>
                <a:lnTo>
                  <a:pt x="930516" y="1447"/>
                </a:lnTo>
                <a:lnTo>
                  <a:pt x="930516" y="13131"/>
                </a:lnTo>
                <a:lnTo>
                  <a:pt x="930516" y="927569"/>
                </a:lnTo>
                <a:lnTo>
                  <a:pt x="566661" y="927950"/>
                </a:lnTo>
                <a:lnTo>
                  <a:pt x="566661" y="857110"/>
                </a:lnTo>
                <a:lnTo>
                  <a:pt x="561213" y="851674"/>
                </a:lnTo>
                <a:lnTo>
                  <a:pt x="547852" y="851674"/>
                </a:lnTo>
                <a:lnTo>
                  <a:pt x="542417" y="857110"/>
                </a:lnTo>
                <a:lnTo>
                  <a:pt x="542417" y="927976"/>
                </a:lnTo>
                <a:lnTo>
                  <a:pt x="456666" y="928065"/>
                </a:lnTo>
                <a:lnTo>
                  <a:pt x="456666" y="857110"/>
                </a:lnTo>
                <a:lnTo>
                  <a:pt x="451218" y="851674"/>
                </a:lnTo>
                <a:lnTo>
                  <a:pt x="437857" y="851674"/>
                </a:lnTo>
                <a:lnTo>
                  <a:pt x="432422" y="857110"/>
                </a:lnTo>
                <a:lnTo>
                  <a:pt x="432422" y="928090"/>
                </a:lnTo>
                <a:lnTo>
                  <a:pt x="346659" y="928179"/>
                </a:lnTo>
                <a:lnTo>
                  <a:pt x="346659" y="857110"/>
                </a:lnTo>
                <a:lnTo>
                  <a:pt x="341236" y="851674"/>
                </a:lnTo>
                <a:lnTo>
                  <a:pt x="327863" y="851674"/>
                </a:lnTo>
                <a:lnTo>
                  <a:pt x="322427" y="857110"/>
                </a:lnTo>
                <a:lnTo>
                  <a:pt x="322427" y="928204"/>
                </a:lnTo>
                <a:lnTo>
                  <a:pt x="261747" y="928255"/>
                </a:lnTo>
                <a:lnTo>
                  <a:pt x="236651" y="928255"/>
                </a:lnTo>
                <a:lnTo>
                  <a:pt x="236651" y="857110"/>
                </a:lnTo>
                <a:lnTo>
                  <a:pt x="231228" y="851674"/>
                </a:lnTo>
                <a:lnTo>
                  <a:pt x="217868" y="851674"/>
                </a:lnTo>
                <a:lnTo>
                  <a:pt x="212432" y="857110"/>
                </a:lnTo>
                <a:lnTo>
                  <a:pt x="212432" y="928255"/>
                </a:lnTo>
                <a:lnTo>
                  <a:pt x="16446" y="928458"/>
                </a:lnTo>
                <a:lnTo>
                  <a:pt x="930516" y="13131"/>
                </a:lnTo>
                <a:lnTo>
                  <a:pt x="930516" y="1447"/>
                </a:lnTo>
                <a:lnTo>
                  <a:pt x="923378" y="0"/>
                </a:lnTo>
                <a:lnTo>
                  <a:pt x="915149" y="0"/>
                </a:lnTo>
                <a:lnTo>
                  <a:pt x="12128" y="898474"/>
                </a:lnTo>
                <a:lnTo>
                  <a:pt x="3111" y="923544"/>
                </a:lnTo>
                <a:lnTo>
                  <a:pt x="5359" y="932535"/>
                </a:lnTo>
                <a:lnTo>
                  <a:pt x="10121" y="940498"/>
                </a:lnTo>
                <a:lnTo>
                  <a:pt x="16852" y="946569"/>
                </a:lnTo>
                <a:lnTo>
                  <a:pt x="25031" y="950455"/>
                </a:lnTo>
                <a:lnTo>
                  <a:pt x="34213" y="951814"/>
                </a:lnTo>
                <a:lnTo>
                  <a:pt x="923493" y="951814"/>
                </a:lnTo>
                <a:lnTo>
                  <a:pt x="953198" y="928255"/>
                </a:lnTo>
                <a:lnTo>
                  <a:pt x="954747" y="920572"/>
                </a:lnTo>
                <a:lnTo>
                  <a:pt x="954747" y="3128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6904811" y="4437117"/>
            <a:ext cx="956944" cy="875030"/>
          </a:xfrm>
          <a:custGeom>
            <a:avLst/>
            <a:gdLst/>
            <a:ahLst/>
            <a:cxnLst/>
            <a:rect l="l" t="t" r="r" b="b"/>
            <a:pathLst>
              <a:path w="956944" h="875029">
                <a:moveTo>
                  <a:pt x="401275" y="0"/>
                </a:moveTo>
                <a:lnTo>
                  <a:pt x="125577" y="0"/>
                </a:lnTo>
                <a:lnTo>
                  <a:pt x="104023" y="4361"/>
                </a:lnTo>
                <a:lnTo>
                  <a:pt x="86404" y="16248"/>
                </a:lnTo>
                <a:lnTo>
                  <a:pt x="74516" y="33863"/>
                </a:lnTo>
                <a:lnTo>
                  <a:pt x="70154" y="55411"/>
                </a:lnTo>
                <a:lnTo>
                  <a:pt x="70154" y="213574"/>
                </a:lnTo>
                <a:lnTo>
                  <a:pt x="69068" y="223848"/>
                </a:lnTo>
                <a:lnTo>
                  <a:pt x="65903" y="233581"/>
                </a:lnTo>
                <a:lnTo>
                  <a:pt x="60798" y="242455"/>
                </a:lnTo>
                <a:lnTo>
                  <a:pt x="53893" y="250149"/>
                </a:lnTo>
                <a:lnTo>
                  <a:pt x="52898" y="251049"/>
                </a:lnTo>
                <a:lnTo>
                  <a:pt x="52071" y="252086"/>
                </a:lnTo>
                <a:lnTo>
                  <a:pt x="23224" y="303467"/>
                </a:lnTo>
                <a:lnTo>
                  <a:pt x="22334" y="304346"/>
                </a:lnTo>
                <a:lnTo>
                  <a:pt x="12859" y="315791"/>
                </a:lnTo>
                <a:lnTo>
                  <a:pt x="5845" y="328818"/>
                </a:lnTo>
                <a:lnTo>
                  <a:pt x="1494" y="342957"/>
                </a:lnTo>
                <a:lnTo>
                  <a:pt x="0" y="357737"/>
                </a:lnTo>
                <a:lnTo>
                  <a:pt x="0" y="813535"/>
                </a:lnTo>
                <a:lnTo>
                  <a:pt x="4811" y="837306"/>
                </a:lnTo>
                <a:lnTo>
                  <a:pt x="17924" y="856739"/>
                </a:lnTo>
                <a:lnTo>
                  <a:pt x="37357" y="869852"/>
                </a:lnTo>
                <a:lnTo>
                  <a:pt x="61129" y="874664"/>
                </a:lnTo>
                <a:lnTo>
                  <a:pt x="895574" y="874664"/>
                </a:lnTo>
                <a:lnTo>
                  <a:pt x="919345" y="869852"/>
                </a:lnTo>
                <a:lnTo>
                  <a:pt x="938779" y="856739"/>
                </a:lnTo>
                <a:lnTo>
                  <a:pt x="943393" y="849900"/>
                </a:lnTo>
                <a:lnTo>
                  <a:pt x="61129" y="849900"/>
                </a:lnTo>
                <a:lnTo>
                  <a:pt x="46987" y="847038"/>
                </a:lnTo>
                <a:lnTo>
                  <a:pt x="35426" y="839237"/>
                </a:lnTo>
                <a:lnTo>
                  <a:pt x="27625" y="827676"/>
                </a:lnTo>
                <a:lnTo>
                  <a:pt x="24763" y="813535"/>
                </a:lnTo>
                <a:lnTo>
                  <a:pt x="24763" y="649906"/>
                </a:lnTo>
                <a:lnTo>
                  <a:pt x="385873" y="649906"/>
                </a:lnTo>
                <a:lnTo>
                  <a:pt x="391433" y="644346"/>
                </a:lnTo>
                <a:lnTo>
                  <a:pt x="391433" y="630703"/>
                </a:lnTo>
                <a:lnTo>
                  <a:pt x="385873" y="625132"/>
                </a:lnTo>
                <a:lnTo>
                  <a:pt x="24763" y="625132"/>
                </a:lnTo>
                <a:lnTo>
                  <a:pt x="24763" y="574757"/>
                </a:lnTo>
                <a:lnTo>
                  <a:pt x="385873" y="574757"/>
                </a:lnTo>
                <a:lnTo>
                  <a:pt x="391433" y="569197"/>
                </a:lnTo>
                <a:lnTo>
                  <a:pt x="391433" y="555553"/>
                </a:lnTo>
                <a:lnTo>
                  <a:pt x="385873" y="549993"/>
                </a:lnTo>
                <a:lnTo>
                  <a:pt x="24763" y="549993"/>
                </a:lnTo>
                <a:lnTo>
                  <a:pt x="24763" y="499618"/>
                </a:lnTo>
                <a:lnTo>
                  <a:pt x="385873" y="499618"/>
                </a:lnTo>
                <a:lnTo>
                  <a:pt x="391433" y="494058"/>
                </a:lnTo>
                <a:lnTo>
                  <a:pt x="391433" y="480404"/>
                </a:lnTo>
                <a:lnTo>
                  <a:pt x="385873" y="474854"/>
                </a:lnTo>
                <a:lnTo>
                  <a:pt x="24763" y="474854"/>
                </a:lnTo>
                <a:lnTo>
                  <a:pt x="24763" y="357737"/>
                </a:lnTo>
                <a:lnTo>
                  <a:pt x="41339" y="320450"/>
                </a:lnTo>
                <a:lnTo>
                  <a:pt x="42344" y="319529"/>
                </a:lnTo>
                <a:lnTo>
                  <a:pt x="43181" y="318482"/>
                </a:lnTo>
                <a:lnTo>
                  <a:pt x="72029" y="267112"/>
                </a:lnTo>
                <a:lnTo>
                  <a:pt x="72919" y="266232"/>
                </a:lnTo>
                <a:lnTo>
                  <a:pt x="82253" y="254942"/>
                </a:lnTo>
                <a:lnTo>
                  <a:pt x="89160" y="242094"/>
                </a:lnTo>
                <a:lnTo>
                  <a:pt x="93446" y="228151"/>
                </a:lnTo>
                <a:lnTo>
                  <a:pt x="94918" y="213574"/>
                </a:lnTo>
                <a:lnTo>
                  <a:pt x="94918" y="55411"/>
                </a:lnTo>
                <a:lnTo>
                  <a:pt x="97330" y="43493"/>
                </a:lnTo>
                <a:lnTo>
                  <a:pt x="103829" y="33863"/>
                </a:lnTo>
                <a:lnTo>
                  <a:pt x="113652" y="27175"/>
                </a:lnTo>
                <a:lnTo>
                  <a:pt x="125577" y="24763"/>
                </a:lnTo>
                <a:lnTo>
                  <a:pt x="420041" y="24763"/>
                </a:lnTo>
                <a:lnTo>
                  <a:pt x="405149" y="2083"/>
                </a:lnTo>
                <a:lnTo>
                  <a:pt x="401275" y="0"/>
                </a:lnTo>
                <a:close/>
              </a:path>
              <a:path w="956944" h="875029">
                <a:moveTo>
                  <a:pt x="420041" y="24763"/>
                </a:moveTo>
                <a:lnTo>
                  <a:pt x="390406" y="24763"/>
                </a:lnTo>
                <a:lnTo>
                  <a:pt x="465964" y="139807"/>
                </a:lnTo>
                <a:lnTo>
                  <a:pt x="465964" y="849900"/>
                </a:lnTo>
                <a:lnTo>
                  <a:pt x="490718" y="849900"/>
                </a:lnTo>
                <a:lnTo>
                  <a:pt x="490718" y="139807"/>
                </a:lnTo>
                <a:lnTo>
                  <a:pt x="507961" y="113556"/>
                </a:lnTo>
                <a:lnTo>
                  <a:pt x="478341" y="113556"/>
                </a:lnTo>
                <a:lnTo>
                  <a:pt x="420041" y="24763"/>
                </a:lnTo>
                <a:close/>
              </a:path>
              <a:path w="956944" h="875029">
                <a:moveTo>
                  <a:pt x="876025" y="24763"/>
                </a:moveTo>
                <a:lnTo>
                  <a:pt x="831116" y="24763"/>
                </a:lnTo>
                <a:lnTo>
                  <a:pt x="843040" y="27175"/>
                </a:lnTo>
                <a:lnTo>
                  <a:pt x="852863" y="33863"/>
                </a:lnTo>
                <a:lnTo>
                  <a:pt x="859362" y="43493"/>
                </a:lnTo>
                <a:lnTo>
                  <a:pt x="861774" y="55411"/>
                </a:lnTo>
                <a:lnTo>
                  <a:pt x="861774" y="213574"/>
                </a:lnTo>
                <a:lnTo>
                  <a:pt x="863246" y="228151"/>
                </a:lnTo>
                <a:lnTo>
                  <a:pt x="867532" y="242094"/>
                </a:lnTo>
                <a:lnTo>
                  <a:pt x="874439" y="254942"/>
                </a:lnTo>
                <a:lnTo>
                  <a:pt x="883774" y="266232"/>
                </a:lnTo>
                <a:lnTo>
                  <a:pt x="884653" y="267112"/>
                </a:lnTo>
                <a:lnTo>
                  <a:pt x="912872" y="317330"/>
                </a:lnTo>
                <a:lnTo>
                  <a:pt x="913500" y="318482"/>
                </a:lnTo>
                <a:lnTo>
                  <a:pt x="914349" y="319529"/>
                </a:lnTo>
                <a:lnTo>
                  <a:pt x="915362" y="320450"/>
                </a:lnTo>
                <a:lnTo>
                  <a:pt x="922385" y="328284"/>
                </a:lnTo>
                <a:lnTo>
                  <a:pt x="927596" y="337336"/>
                </a:lnTo>
                <a:lnTo>
                  <a:pt x="930829" y="347262"/>
                </a:lnTo>
                <a:lnTo>
                  <a:pt x="931940" y="357737"/>
                </a:lnTo>
                <a:lnTo>
                  <a:pt x="931940" y="474854"/>
                </a:lnTo>
                <a:lnTo>
                  <a:pt x="570830" y="474854"/>
                </a:lnTo>
                <a:lnTo>
                  <a:pt x="565270" y="480404"/>
                </a:lnTo>
                <a:lnTo>
                  <a:pt x="565270" y="494058"/>
                </a:lnTo>
                <a:lnTo>
                  <a:pt x="570830" y="499618"/>
                </a:lnTo>
                <a:lnTo>
                  <a:pt x="931940" y="499618"/>
                </a:lnTo>
                <a:lnTo>
                  <a:pt x="931940" y="549993"/>
                </a:lnTo>
                <a:lnTo>
                  <a:pt x="570830" y="549993"/>
                </a:lnTo>
                <a:lnTo>
                  <a:pt x="565270" y="555553"/>
                </a:lnTo>
                <a:lnTo>
                  <a:pt x="565270" y="569197"/>
                </a:lnTo>
                <a:lnTo>
                  <a:pt x="570830" y="574757"/>
                </a:lnTo>
                <a:lnTo>
                  <a:pt x="931940" y="574757"/>
                </a:lnTo>
                <a:lnTo>
                  <a:pt x="931940" y="625132"/>
                </a:lnTo>
                <a:lnTo>
                  <a:pt x="570830" y="625132"/>
                </a:lnTo>
                <a:lnTo>
                  <a:pt x="565270" y="630703"/>
                </a:lnTo>
                <a:lnTo>
                  <a:pt x="565270" y="644346"/>
                </a:lnTo>
                <a:lnTo>
                  <a:pt x="570830" y="649906"/>
                </a:lnTo>
                <a:lnTo>
                  <a:pt x="931940" y="649906"/>
                </a:lnTo>
                <a:lnTo>
                  <a:pt x="931940" y="813535"/>
                </a:lnTo>
                <a:lnTo>
                  <a:pt x="929077" y="827676"/>
                </a:lnTo>
                <a:lnTo>
                  <a:pt x="921276" y="839237"/>
                </a:lnTo>
                <a:lnTo>
                  <a:pt x="909716" y="847038"/>
                </a:lnTo>
                <a:lnTo>
                  <a:pt x="895574" y="849900"/>
                </a:lnTo>
                <a:lnTo>
                  <a:pt x="943393" y="849900"/>
                </a:lnTo>
                <a:lnTo>
                  <a:pt x="951892" y="837306"/>
                </a:lnTo>
                <a:lnTo>
                  <a:pt x="956703" y="813535"/>
                </a:lnTo>
                <a:lnTo>
                  <a:pt x="956703" y="357737"/>
                </a:lnTo>
                <a:lnTo>
                  <a:pt x="943841" y="315791"/>
                </a:lnTo>
                <a:lnTo>
                  <a:pt x="933479" y="303467"/>
                </a:lnTo>
                <a:lnTo>
                  <a:pt x="904611" y="252086"/>
                </a:lnTo>
                <a:lnTo>
                  <a:pt x="903783" y="251049"/>
                </a:lnTo>
                <a:lnTo>
                  <a:pt x="902790" y="250149"/>
                </a:lnTo>
                <a:lnTo>
                  <a:pt x="895893" y="242455"/>
                </a:lnTo>
                <a:lnTo>
                  <a:pt x="890787" y="233581"/>
                </a:lnTo>
                <a:lnTo>
                  <a:pt x="887617" y="223848"/>
                </a:lnTo>
                <a:lnTo>
                  <a:pt x="886527" y="213574"/>
                </a:lnTo>
                <a:lnTo>
                  <a:pt x="886527" y="55411"/>
                </a:lnTo>
                <a:lnTo>
                  <a:pt x="882166" y="33863"/>
                </a:lnTo>
                <a:lnTo>
                  <a:pt x="876025" y="24763"/>
                </a:lnTo>
                <a:close/>
              </a:path>
              <a:path w="956944" h="875029">
                <a:moveTo>
                  <a:pt x="831116" y="0"/>
                </a:moveTo>
                <a:lnTo>
                  <a:pt x="555417" y="0"/>
                </a:lnTo>
                <a:lnTo>
                  <a:pt x="551553" y="2083"/>
                </a:lnTo>
                <a:lnTo>
                  <a:pt x="478341" y="113556"/>
                </a:lnTo>
                <a:lnTo>
                  <a:pt x="507961" y="113556"/>
                </a:lnTo>
                <a:lnTo>
                  <a:pt x="566286" y="24763"/>
                </a:lnTo>
                <a:lnTo>
                  <a:pt x="876025" y="24763"/>
                </a:lnTo>
                <a:lnTo>
                  <a:pt x="870279" y="16248"/>
                </a:lnTo>
                <a:lnTo>
                  <a:pt x="852664" y="4361"/>
                </a:lnTo>
                <a:lnTo>
                  <a:pt x="83111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007015" y="5819692"/>
            <a:ext cx="683260" cy="1141095"/>
          </a:xfrm>
          <a:custGeom>
            <a:avLst/>
            <a:gdLst/>
            <a:ahLst/>
            <a:cxnLst/>
            <a:rect l="l" t="t" r="r" b="b"/>
            <a:pathLst>
              <a:path w="683260" h="1141095">
                <a:moveTo>
                  <a:pt x="358025" y="270967"/>
                </a:moveTo>
                <a:lnTo>
                  <a:pt x="355638" y="267093"/>
                </a:lnTo>
                <a:lnTo>
                  <a:pt x="352094" y="264909"/>
                </a:lnTo>
                <a:lnTo>
                  <a:pt x="349923" y="261340"/>
                </a:lnTo>
                <a:lnTo>
                  <a:pt x="346024" y="258940"/>
                </a:lnTo>
                <a:lnTo>
                  <a:pt x="337096" y="258940"/>
                </a:lnTo>
                <a:lnTo>
                  <a:pt x="333209" y="261340"/>
                </a:lnTo>
                <a:lnTo>
                  <a:pt x="331025" y="264896"/>
                </a:lnTo>
                <a:lnTo>
                  <a:pt x="327482" y="267068"/>
                </a:lnTo>
                <a:lnTo>
                  <a:pt x="325081" y="270954"/>
                </a:lnTo>
                <a:lnTo>
                  <a:pt x="325081" y="279882"/>
                </a:lnTo>
                <a:lnTo>
                  <a:pt x="327482" y="283768"/>
                </a:lnTo>
                <a:lnTo>
                  <a:pt x="331025" y="285953"/>
                </a:lnTo>
                <a:lnTo>
                  <a:pt x="333209" y="289496"/>
                </a:lnTo>
                <a:lnTo>
                  <a:pt x="337096" y="291884"/>
                </a:lnTo>
                <a:lnTo>
                  <a:pt x="346024" y="291884"/>
                </a:lnTo>
                <a:lnTo>
                  <a:pt x="349923" y="289483"/>
                </a:lnTo>
                <a:lnTo>
                  <a:pt x="352094" y="285940"/>
                </a:lnTo>
                <a:lnTo>
                  <a:pt x="355638" y="283756"/>
                </a:lnTo>
                <a:lnTo>
                  <a:pt x="358025" y="279882"/>
                </a:lnTo>
                <a:lnTo>
                  <a:pt x="358025" y="270967"/>
                </a:lnTo>
                <a:close/>
              </a:path>
              <a:path w="683260" h="1141095">
                <a:moveTo>
                  <a:pt x="683069" y="688251"/>
                </a:moveTo>
                <a:lnTo>
                  <a:pt x="681469" y="680567"/>
                </a:lnTo>
                <a:lnTo>
                  <a:pt x="673760" y="675500"/>
                </a:lnTo>
                <a:lnTo>
                  <a:pt x="671398" y="674789"/>
                </a:lnTo>
                <a:lnTo>
                  <a:pt x="664781" y="674789"/>
                </a:lnTo>
                <a:lnTo>
                  <a:pt x="660895" y="676871"/>
                </a:lnTo>
                <a:lnTo>
                  <a:pt x="658609" y="680351"/>
                </a:lnTo>
                <a:lnTo>
                  <a:pt x="651497" y="690130"/>
                </a:lnTo>
                <a:lnTo>
                  <a:pt x="630974" y="714806"/>
                </a:lnTo>
                <a:lnTo>
                  <a:pt x="597573" y="748474"/>
                </a:lnTo>
                <a:lnTo>
                  <a:pt x="551776" y="785253"/>
                </a:lnTo>
                <a:lnTo>
                  <a:pt x="544499" y="790371"/>
                </a:lnTo>
                <a:lnTo>
                  <a:pt x="522986" y="732002"/>
                </a:lnTo>
                <a:lnTo>
                  <a:pt x="522986" y="803808"/>
                </a:lnTo>
                <a:lnTo>
                  <a:pt x="479983" y="825639"/>
                </a:lnTo>
                <a:lnTo>
                  <a:pt x="441096" y="839914"/>
                </a:lnTo>
                <a:lnTo>
                  <a:pt x="401447" y="849439"/>
                </a:lnTo>
                <a:lnTo>
                  <a:pt x="361175" y="854163"/>
                </a:lnTo>
                <a:lnTo>
                  <a:pt x="353910" y="854583"/>
                </a:lnTo>
                <a:lnTo>
                  <a:pt x="353949" y="770305"/>
                </a:lnTo>
                <a:lnTo>
                  <a:pt x="348386" y="764743"/>
                </a:lnTo>
                <a:lnTo>
                  <a:pt x="334733" y="764743"/>
                </a:lnTo>
                <a:lnTo>
                  <a:pt x="329171" y="770305"/>
                </a:lnTo>
                <a:lnTo>
                  <a:pt x="329133" y="854557"/>
                </a:lnTo>
                <a:lnTo>
                  <a:pt x="322427" y="854163"/>
                </a:lnTo>
                <a:lnTo>
                  <a:pt x="322148" y="854163"/>
                </a:lnTo>
                <a:lnTo>
                  <a:pt x="281813" y="849439"/>
                </a:lnTo>
                <a:lnTo>
                  <a:pt x="241973" y="839914"/>
                </a:lnTo>
                <a:lnTo>
                  <a:pt x="203009" y="825639"/>
                </a:lnTo>
                <a:lnTo>
                  <a:pt x="165061" y="806691"/>
                </a:lnTo>
                <a:lnTo>
                  <a:pt x="160007" y="803808"/>
                </a:lnTo>
                <a:lnTo>
                  <a:pt x="164947" y="790384"/>
                </a:lnTo>
                <a:lnTo>
                  <a:pt x="307378" y="403860"/>
                </a:lnTo>
                <a:lnTo>
                  <a:pt x="313207" y="405130"/>
                </a:lnTo>
                <a:lnTo>
                  <a:pt x="320408" y="406514"/>
                </a:lnTo>
                <a:lnTo>
                  <a:pt x="327545" y="407504"/>
                </a:lnTo>
                <a:lnTo>
                  <a:pt x="334581" y="408101"/>
                </a:lnTo>
                <a:lnTo>
                  <a:pt x="341503" y="408292"/>
                </a:lnTo>
                <a:lnTo>
                  <a:pt x="348437" y="408101"/>
                </a:lnTo>
                <a:lnTo>
                  <a:pt x="355473" y="407504"/>
                </a:lnTo>
                <a:lnTo>
                  <a:pt x="362610" y="406514"/>
                </a:lnTo>
                <a:lnTo>
                  <a:pt x="369824" y="405130"/>
                </a:lnTo>
                <a:lnTo>
                  <a:pt x="375653" y="403860"/>
                </a:lnTo>
                <a:lnTo>
                  <a:pt x="518096" y="790384"/>
                </a:lnTo>
                <a:lnTo>
                  <a:pt x="522986" y="803808"/>
                </a:lnTo>
                <a:lnTo>
                  <a:pt x="522986" y="732002"/>
                </a:lnTo>
                <a:lnTo>
                  <a:pt x="402043" y="403860"/>
                </a:lnTo>
                <a:lnTo>
                  <a:pt x="398907" y="395351"/>
                </a:lnTo>
                <a:lnTo>
                  <a:pt x="404177" y="392531"/>
                </a:lnTo>
                <a:lnTo>
                  <a:pt x="455549" y="343636"/>
                </a:lnTo>
                <a:lnTo>
                  <a:pt x="474433" y="275374"/>
                </a:lnTo>
                <a:lnTo>
                  <a:pt x="465709" y="228333"/>
                </a:lnTo>
                <a:lnTo>
                  <a:pt x="449643" y="201688"/>
                </a:lnTo>
                <a:lnTo>
                  <a:pt x="449643" y="275374"/>
                </a:lnTo>
                <a:lnTo>
                  <a:pt x="444538" y="308089"/>
                </a:lnTo>
                <a:lnTo>
                  <a:pt x="407797" y="360794"/>
                </a:lnTo>
                <a:lnTo>
                  <a:pt x="369836" y="379768"/>
                </a:lnTo>
                <a:lnTo>
                  <a:pt x="341503" y="383501"/>
                </a:lnTo>
                <a:lnTo>
                  <a:pt x="331889" y="383082"/>
                </a:lnTo>
                <a:lnTo>
                  <a:pt x="275285" y="360794"/>
                </a:lnTo>
                <a:lnTo>
                  <a:pt x="238556" y="308089"/>
                </a:lnTo>
                <a:lnTo>
                  <a:pt x="233451" y="275374"/>
                </a:lnTo>
                <a:lnTo>
                  <a:pt x="241947" y="233349"/>
                </a:lnTo>
                <a:lnTo>
                  <a:pt x="265137" y="198996"/>
                </a:lnTo>
                <a:lnTo>
                  <a:pt x="299491" y="175818"/>
                </a:lnTo>
                <a:lnTo>
                  <a:pt x="341503" y="167309"/>
                </a:lnTo>
                <a:lnTo>
                  <a:pt x="383565" y="175818"/>
                </a:lnTo>
                <a:lnTo>
                  <a:pt x="417944" y="198996"/>
                </a:lnTo>
                <a:lnTo>
                  <a:pt x="441134" y="233349"/>
                </a:lnTo>
                <a:lnTo>
                  <a:pt x="449643" y="275374"/>
                </a:lnTo>
                <a:lnTo>
                  <a:pt x="449643" y="201688"/>
                </a:lnTo>
                <a:lnTo>
                  <a:pt x="415531" y="167309"/>
                </a:lnTo>
                <a:lnTo>
                  <a:pt x="359829" y="143954"/>
                </a:lnTo>
                <a:lnTo>
                  <a:pt x="353923" y="143141"/>
                </a:lnTo>
                <a:lnTo>
                  <a:pt x="353923" y="5549"/>
                </a:lnTo>
                <a:lnTo>
                  <a:pt x="348361" y="0"/>
                </a:lnTo>
                <a:lnTo>
                  <a:pt x="334695" y="0"/>
                </a:lnTo>
                <a:lnTo>
                  <a:pt x="329133" y="5549"/>
                </a:lnTo>
                <a:lnTo>
                  <a:pt x="329057" y="143141"/>
                </a:lnTo>
                <a:lnTo>
                  <a:pt x="323189" y="143954"/>
                </a:lnTo>
                <a:lnTo>
                  <a:pt x="277761" y="159054"/>
                </a:lnTo>
                <a:lnTo>
                  <a:pt x="241452" y="188379"/>
                </a:lnTo>
                <a:lnTo>
                  <a:pt x="217385" y="228333"/>
                </a:lnTo>
                <a:lnTo>
                  <a:pt x="208673" y="275374"/>
                </a:lnTo>
                <a:lnTo>
                  <a:pt x="213563" y="311111"/>
                </a:lnTo>
                <a:lnTo>
                  <a:pt x="227558" y="343636"/>
                </a:lnTo>
                <a:lnTo>
                  <a:pt x="249669" y="371322"/>
                </a:lnTo>
                <a:lnTo>
                  <a:pt x="278892" y="392531"/>
                </a:lnTo>
                <a:lnTo>
                  <a:pt x="284111" y="395351"/>
                </a:lnTo>
                <a:lnTo>
                  <a:pt x="138557" y="790384"/>
                </a:lnTo>
                <a:lnTo>
                  <a:pt x="85445" y="748474"/>
                </a:lnTo>
                <a:lnTo>
                  <a:pt x="52031" y="714806"/>
                </a:lnTo>
                <a:lnTo>
                  <a:pt x="24460" y="680351"/>
                </a:lnTo>
                <a:lnTo>
                  <a:pt x="22148" y="676871"/>
                </a:lnTo>
                <a:lnTo>
                  <a:pt x="18275" y="674789"/>
                </a:lnTo>
                <a:lnTo>
                  <a:pt x="11671" y="674789"/>
                </a:lnTo>
                <a:lnTo>
                  <a:pt x="9309" y="675500"/>
                </a:lnTo>
                <a:lnTo>
                  <a:pt x="1587" y="680567"/>
                </a:lnTo>
                <a:lnTo>
                  <a:pt x="0" y="688251"/>
                </a:lnTo>
                <a:lnTo>
                  <a:pt x="3746" y="693953"/>
                </a:lnTo>
                <a:lnTo>
                  <a:pt x="35991" y="734441"/>
                </a:lnTo>
                <a:lnTo>
                  <a:pt x="73647" y="771893"/>
                </a:lnTo>
                <a:lnTo>
                  <a:pt x="125056" y="811796"/>
                </a:lnTo>
                <a:lnTo>
                  <a:pt x="129552" y="814806"/>
                </a:lnTo>
                <a:lnTo>
                  <a:pt x="14389" y="1127379"/>
                </a:lnTo>
                <a:lnTo>
                  <a:pt x="25679" y="1140942"/>
                </a:lnTo>
                <a:lnTo>
                  <a:pt x="32321" y="1140942"/>
                </a:lnTo>
                <a:lnTo>
                  <a:pt x="36995" y="1137691"/>
                </a:lnTo>
                <a:lnTo>
                  <a:pt x="151079" y="828014"/>
                </a:lnTo>
                <a:lnTo>
                  <a:pt x="158064" y="831837"/>
                </a:lnTo>
                <a:lnTo>
                  <a:pt x="202171" y="852627"/>
                </a:lnTo>
                <a:lnTo>
                  <a:pt x="247548" y="867537"/>
                </a:lnTo>
                <a:lnTo>
                  <a:pt x="294055" y="876503"/>
                </a:lnTo>
                <a:lnTo>
                  <a:pt x="341528" y="879513"/>
                </a:lnTo>
                <a:lnTo>
                  <a:pt x="389001" y="876503"/>
                </a:lnTo>
                <a:lnTo>
                  <a:pt x="435508" y="867537"/>
                </a:lnTo>
                <a:lnTo>
                  <a:pt x="474929" y="854583"/>
                </a:lnTo>
                <a:lnTo>
                  <a:pt x="480898" y="852627"/>
                </a:lnTo>
                <a:lnTo>
                  <a:pt x="524992" y="831837"/>
                </a:lnTo>
                <a:lnTo>
                  <a:pt x="531977" y="828014"/>
                </a:lnTo>
                <a:lnTo>
                  <a:pt x="646112" y="1137691"/>
                </a:lnTo>
                <a:lnTo>
                  <a:pt x="650798" y="1140942"/>
                </a:lnTo>
                <a:lnTo>
                  <a:pt x="657428" y="1140942"/>
                </a:lnTo>
                <a:lnTo>
                  <a:pt x="668718" y="1127379"/>
                </a:lnTo>
                <a:lnTo>
                  <a:pt x="558380" y="828014"/>
                </a:lnTo>
                <a:lnTo>
                  <a:pt x="553516" y="814806"/>
                </a:lnTo>
                <a:lnTo>
                  <a:pt x="585584" y="790384"/>
                </a:lnTo>
                <a:lnTo>
                  <a:pt x="647065" y="734441"/>
                </a:lnTo>
                <a:lnTo>
                  <a:pt x="679310" y="693953"/>
                </a:lnTo>
                <a:lnTo>
                  <a:pt x="683069" y="68825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5169325" y="8934201"/>
            <a:ext cx="1170940" cy="894080"/>
          </a:xfrm>
          <a:custGeom>
            <a:avLst/>
            <a:gdLst/>
            <a:ahLst/>
            <a:cxnLst/>
            <a:rect l="l" t="t" r="r" b="b"/>
            <a:pathLst>
              <a:path w="1170940" h="894079">
                <a:moveTo>
                  <a:pt x="776655" y="883475"/>
                </a:moveTo>
                <a:lnTo>
                  <a:pt x="638124" y="535647"/>
                </a:lnTo>
                <a:lnTo>
                  <a:pt x="633628" y="532612"/>
                </a:lnTo>
                <a:lnTo>
                  <a:pt x="627037" y="532612"/>
                </a:lnTo>
                <a:lnTo>
                  <a:pt x="625500" y="532904"/>
                </a:lnTo>
                <a:lnTo>
                  <a:pt x="617791" y="535978"/>
                </a:lnTo>
                <a:lnTo>
                  <a:pt x="614718" y="543115"/>
                </a:lnTo>
                <a:lnTo>
                  <a:pt x="753249" y="890955"/>
                </a:lnTo>
                <a:lnTo>
                  <a:pt x="757720" y="894003"/>
                </a:lnTo>
                <a:lnTo>
                  <a:pt x="762762" y="894003"/>
                </a:lnTo>
                <a:lnTo>
                  <a:pt x="764298" y="894003"/>
                </a:lnTo>
                <a:lnTo>
                  <a:pt x="765822" y="893699"/>
                </a:lnTo>
                <a:lnTo>
                  <a:pt x="773569" y="890612"/>
                </a:lnTo>
                <a:lnTo>
                  <a:pt x="776655" y="883475"/>
                </a:lnTo>
                <a:close/>
              </a:path>
              <a:path w="1170940" h="894079">
                <a:moveTo>
                  <a:pt x="1170330" y="883310"/>
                </a:moveTo>
                <a:lnTo>
                  <a:pt x="836104" y="73190"/>
                </a:lnTo>
                <a:lnTo>
                  <a:pt x="815721" y="34582"/>
                </a:lnTo>
                <a:lnTo>
                  <a:pt x="777798" y="6718"/>
                </a:lnTo>
                <a:lnTo>
                  <a:pt x="739076" y="0"/>
                </a:lnTo>
                <a:lnTo>
                  <a:pt x="429971" y="0"/>
                </a:lnTo>
                <a:lnTo>
                  <a:pt x="392074" y="6311"/>
                </a:lnTo>
                <a:lnTo>
                  <a:pt x="349694" y="32156"/>
                </a:lnTo>
                <a:lnTo>
                  <a:pt x="321843" y="73240"/>
                </a:lnTo>
                <a:lnTo>
                  <a:pt x="0" y="880237"/>
                </a:lnTo>
                <a:lnTo>
                  <a:pt x="50" y="883564"/>
                </a:lnTo>
                <a:lnTo>
                  <a:pt x="2628" y="889584"/>
                </a:lnTo>
                <a:lnTo>
                  <a:pt x="5016" y="891908"/>
                </a:lnTo>
                <a:lnTo>
                  <a:pt x="9525" y="893699"/>
                </a:lnTo>
                <a:lnTo>
                  <a:pt x="11049" y="894003"/>
                </a:lnTo>
                <a:lnTo>
                  <a:pt x="17653" y="894003"/>
                </a:lnTo>
                <a:lnTo>
                  <a:pt x="22110" y="890968"/>
                </a:lnTo>
                <a:lnTo>
                  <a:pt x="344601" y="82334"/>
                </a:lnTo>
                <a:lnTo>
                  <a:pt x="353923" y="64833"/>
                </a:lnTo>
                <a:lnTo>
                  <a:pt x="382117" y="37960"/>
                </a:lnTo>
                <a:lnTo>
                  <a:pt x="422402" y="24828"/>
                </a:lnTo>
                <a:lnTo>
                  <a:pt x="429971" y="24511"/>
                </a:lnTo>
                <a:lnTo>
                  <a:pt x="740625" y="24511"/>
                </a:lnTo>
                <a:lnTo>
                  <a:pt x="756589" y="25793"/>
                </a:lnTo>
                <a:lnTo>
                  <a:pt x="688276" y="197078"/>
                </a:lnTo>
                <a:lnTo>
                  <a:pt x="345249" y="197078"/>
                </a:lnTo>
                <a:lnTo>
                  <a:pt x="339750" y="202577"/>
                </a:lnTo>
                <a:lnTo>
                  <a:pt x="339750" y="216090"/>
                </a:lnTo>
                <a:lnTo>
                  <a:pt x="345249" y="221589"/>
                </a:lnTo>
                <a:lnTo>
                  <a:pt x="678497" y="221589"/>
                </a:lnTo>
                <a:lnTo>
                  <a:pt x="601091" y="415658"/>
                </a:lnTo>
                <a:lnTo>
                  <a:pt x="253022" y="415658"/>
                </a:lnTo>
                <a:lnTo>
                  <a:pt x="247523" y="421157"/>
                </a:lnTo>
                <a:lnTo>
                  <a:pt x="247523" y="434670"/>
                </a:lnTo>
                <a:lnTo>
                  <a:pt x="253022" y="440169"/>
                </a:lnTo>
                <a:lnTo>
                  <a:pt x="591324" y="440169"/>
                </a:lnTo>
                <a:lnTo>
                  <a:pt x="513956" y="634238"/>
                </a:lnTo>
                <a:lnTo>
                  <a:pt x="158953" y="634238"/>
                </a:lnTo>
                <a:lnTo>
                  <a:pt x="153441" y="639749"/>
                </a:lnTo>
                <a:lnTo>
                  <a:pt x="153441" y="653262"/>
                </a:lnTo>
                <a:lnTo>
                  <a:pt x="158953" y="658761"/>
                </a:lnTo>
                <a:lnTo>
                  <a:pt x="504177" y="658761"/>
                </a:lnTo>
                <a:lnTo>
                  <a:pt x="415810" y="880237"/>
                </a:lnTo>
                <a:lnTo>
                  <a:pt x="426885" y="894003"/>
                </a:lnTo>
                <a:lnTo>
                  <a:pt x="433463" y="894003"/>
                </a:lnTo>
                <a:lnTo>
                  <a:pt x="437934" y="890968"/>
                </a:lnTo>
                <a:lnTo>
                  <a:pt x="780008" y="33261"/>
                </a:lnTo>
                <a:lnTo>
                  <a:pt x="788644" y="41122"/>
                </a:lnTo>
                <a:lnTo>
                  <a:pt x="813422" y="82448"/>
                </a:lnTo>
                <a:lnTo>
                  <a:pt x="1147013" y="891019"/>
                </a:lnTo>
                <a:lnTo>
                  <a:pt x="1151470" y="894003"/>
                </a:lnTo>
                <a:lnTo>
                  <a:pt x="1156449" y="894003"/>
                </a:lnTo>
                <a:lnTo>
                  <a:pt x="1158049" y="894003"/>
                </a:lnTo>
                <a:lnTo>
                  <a:pt x="1159611" y="893686"/>
                </a:lnTo>
                <a:lnTo>
                  <a:pt x="1167358" y="890485"/>
                </a:lnTo>
                <a:lnTo>
                  <a:pt x="1170330" y="88331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3" name="object 233"/>
          <p:cNvGrpSpPr/>
          <p:nvPr/>
        </p:nvGrpSpPr>
        <p:grpSpPr>
          <a:xfrm>
            <a:off x="13566292" y="5831880"/>
            <a:ext cx="1019810" cy="1018540"/>
            <a:chOff x="13566292" y="5831880"/>
            <a:chExt cx="1019810" cy="1018540"/>
          </a:xfrm>
        </p:grpSpPr>
        <p:sp>
          <p:nvSpPr>
            <p:cNvPr id="234" name="object 234"/>
            <p:cNvSpPr/>
            <p:nvPr/>
          </p:nvSpPr>
          <p:spPr>
            <a:xfrm>
              <a:off x="13566292" y="5831880"/>
              <a:ext cx="1019810" cy="1018540"/>
            </a:xfrm>
            <a:custGeom>
              <a:avLst/>
              <a:gdLst/>
              <a:ahLst/>
              <a:cxnLst/>
              <a:rect l="l" t="t" r="r" b="b"/>
              <a:pathLst>
                <a:path w="1019809" h="1018540">
                  <a:moveTo>
                    <a:pt x="721514" y="811530"/>
                  </a:moveTo>
                  <a:lnTo>
                    <a:pt x="687832" y="811530"/>
                  </a:lnTo>
                  <a:lnTo>
                    <a:pt x="869690" y="993140"/>
                  </a:lnTo>
                  <a:lnTo>
                    <a:pt x="882978" y="1004570"/>
                  </a:lnTo>
                  <a:lnTo>
                    <a:pt x="897916" y="1012190"/>
                  </a:lnTo>
                  <a:lnTo>
                    <a:pt x="914128" y="1017270"/>
                  </a:lnTo>
                  <a:lnTo>
                    <a:pt x="931238" y="1018540"/>
                  </a:lnTo>
                  <a:lnTo>
                    <a:pt x="948350" y="1017270"/>
                  </a:lnTo>
                  <a:lnTo>
                    <a:pt x="964562" y="1012190"/>
                  </a:lnTo>
                  <a:lnTo>
                    <a:pt x="979494" y="1004570"/>
                  </a:lnTo>
                  <a:lnTo>
                    <a:pt x="991291" y="994410"/>
                  </a:lnTo>
                  <a:lnTo>
                    <a:pt x="931238" y="994410"/>
                  </a:lnTo>
                  <a:lnTo>
                    <a:pt x="918891" y="993140"/>
                  </a:lnTo>
                  <a:lnTo>
                    <a:pt x="907192" y="990600"/>
                  </a:lnTo>
                  <a:lnTo>
                    <a:pt x="896411" y="984250"/>
                  </a:lnTo>
                  <a:lnTo>
                    <a:pt x="886821" y="976630"/>
                  </a:lnTo>
                  <a:lnTo>
                    <a:pt x="721514" y="811530"/>
                  </a:lnTo>
                  <a:close/>
                </a:path>
                <a:path w="1019809" h="1018540">
                  <a:moveTo>
                    <a:pt x="829663" y="704850"/>
                  </a:moveTo>
                  <a:lnTo>
                    <a:pt x="794844" y="704850"/>
                  </a:lnTo>
                  <a:lnTo>
                    <a:pt x="976776" y="886460"/>
                  </a:lnTo>
                  <a:lnTo>
                    <a:pt x="984662" y="896620"/>
                  </a:lnTo>
                  <a:lnTo>
                    <a:pt x="990433" y="906780"/>
                  </a:lnTo>
                  <a:lnTo>
                    <a:pt x="993977" y="918210"/>
                  </a:lnTo>
                  <a:lnTo>
                    <a:pt x="994943" y="928370"/>
                  </a:lnTo>
                  <a:lnTo>
                    <a:pt x="995063" y="932180"/>
                  </a:lnTo>
                  <a:lnTo>
                    <a:pt x="993978" y="943610"/>
                  </a:lnTo>
                  <a:lnTo>
                    <a:pt x="966064" y="984250"/>
                  </a:lnTo>
                  <a:lnTo>
                    <a:pt x="931238" y="994410"/>
                  </a:lnTo>
                  <a:lnTo>
                    <a:pt x="991291" y="994410"/>
                  </a:lnTo>
                  <a:lnTo>
                    <a:pt x="992765" y="993140"/>
                  </a:lnTo>
                  <a:lnTo>
                    <a:pt x="993917" y="993140"/>
                  </a:lnTo>
                  <a:lnTo>
                    <a:pt x="1004834" y="979170"/>
                  </a:lnTo>
                  <a:lnTo>
                    <a:pt x="1012825" y="963930"/>
                  </a:lnTo>
                  <a:lnTo>
                    <a:pt x="1017733" y="948690"/>
                  </a:lnTo>
                  <a:lnTo>
                    <a:pt x="1019284" y="932180"/>
                  </a:lnTo>
                  <a:lnTo>
                    <a:pt x="1019403" y="930910"/>
                  </a:lnTo>
                  <a:lnTo>
                    <a:pt x="1017732" y="914400"/>
                  </a:lnTo>
                  <a:lnTo>
                    <a:pt x="1012823" y="897890"/>
                  </a:lnTo>
                  <a:lnTo>
                    <a:pt x="1004830" y="882650"/>
                  </a:lnTo>
                  <a:lnTo>
                    <a:pt x="993906" y="869950"/>
                  </a:lnTo>
                  <a:lnTo>
                    <a:pt x="829663" y="704850"/>
                  </a:lnTo>
                  <a:close/>
                </a:path>
                <a:path w="1019809" h="1018540">
                  <a:moveTo>
                    <a:pt x="171654" y="534670"/>
                  </a:moveTo>
                  <a:lnTo>
                    <a:pt x="136906" y="534670"/>
                  </a:lnTo>
                  <a:lnTo>
                    <a:pt x="414343" y="811530"/>
                  </a:lnTo>
                  <a:lnTo>
                    <a:pt x="401872" y="824230"/>
                  </a:lnTo>
                  <a:lnTo>
                    <a:pt x="401872" y="831850"/>
                  </a:lnTo>
                  <a:lnTo>
                    <a:pt x="482048" y="911860"/>
                  </a:lnTo>
                  <a:lnTo>
                    <a:pt x="493393" y="922020"/>
                  </a:lnTo>
                  <a:lnTo>
                    <a:pt x="506153" y="928370"/>
                  </a:lnTo>
                  <a:lnTo>
                    <a:pt x="520006" y="932180"/>
                  </a:lnTo>
                  <a:lnTo>
                    <a:pt x="534632" y="934720"/>
                  </a:lnTo>
                  <a:lnTo>
                    <a:pt x="549258" y="932180"/>
                  </a:lnTo>
                  <a:lnTo>
                    <a:pt x="563112" y="928370"/>
                  </a:lnTo>
                  <a:lnTo>
                    <a:pt x="575872" y="922020"/>
                  </a:lnTo>
                  <a:lnTo>
                    <a:pt x="587217" y="911860"/>
                  </a:lnTo>
                  <a:lnTo>
                    <a:pt x="589764" y="909320"/>
                  </a:lnTo>
                  <a:lnTo>
                    <a:pt x="534622" y="909320"/>
                  </a:lnTo>
                  <a:lnTo>
                    <a:pt x="524677" y="908050"/>
                  </a:lnTo>
                  <a:lnTo>
                    <a:pt x="515248" y="905510"/>
                  </a:lnTo>
                  <a:lnTo>
                    <a:pt x="506648" y="901700"/>
                  </a:lnTo>
                  <a:lnTo>
                    <a:pt x="499188" y="895350"/>
                  </a:lnTo>
                  <a:lnTo>
                    <a:pt x="432269" y="828040"/>
                  </a:lnTo>
                  <a:lnTo>
                    <a:pt x="465294" y="795020"/>
                  </a:lnTo>
                  <a:lnTo>
                    <a:pt x="431473" y="795020"/>
                  </a:lnTo>
                  <a:lnTo>
                    <a:pt x="403024" y="767080"/>
                  </a:lnTo>
                  <a:lnTo>
                    <a:pt x="420763" y="749300"/>
                  </a:lnTo>
                  <a:lnTo>
                    <a:pt x="385883" y="749300"/>
                  </a:lnTo>
                  <a:lnTo>
                    <a:pt x="171654" y="534670"/>
                  </a:lnTo>
                  <a:close/>
                </a:path>
                <a:path w="1019809" h="1018540">
                  <a:moveTo>
                    <a:pt x="862883" y="431800"/>
                  </a:moveTo>
                  <a:lnTo>
                    <a:pt x="828571" y="431800"/>
                  </a:lnTo>
                  <a:lnTo>
                    <a:pt x="895470" y="499110"/>
                  </a:lnTo>
                  <a:lnTo>
                    <a:pt x="901751" y="506730"/>
                  </a:lnTo>
                  <a:lnTo>
                    <a:pt x="906350" y="515620"/>
                  </a:lnTo>
                  <a:lnTo>
                    <a:pt x="909177" y="524510"/>
                  </a:lnTo>
                  <a:lnTo>
                    <a:pt x="910139" y="534670"/>
                  </a:lnTo>
                  <a:lnTo>
                    <a:pt x="909177" y="543560"/>
                  </a:lnTo>
                  <a:lnTo>
                    <a:pt x="570087" y="895350"/>
                  </a:lnTo>
                  <a:lnTo>
                    <a:pt x="534622" y="909320"/>
                  </a:lnTo>
                  <a:lnTo>
                    <a:pt x="589764" y="909320"/>
                  </a:lnTo>
                  <a:lnTo>
                    <a:pt x="687832" y="811530"/>
                  </a:lnTo>
                  <a:lnTo>
                    <a:pt x="721514" y="811530"/>
                  </a:lnTo>
                  <a:lnTo>
                    <a:pt x="704983" y="795020"/>
                  </a:lnTo>
                  <a:lnTo>
                    <a:pt x="794844" y="704850"/>
                  </a:lnTo>
                  <a:lnTo>
                    <a:pt x="829663" y="704850"/>
                  </a:lnTo>
                  <a:lnTo>
                    <a:pt x="811975" y="687070"/>
                  </a:lnTo>
                  <a:lnTo>
                    <a:pt x="912590" y="586740"/>
                  </a:lnTo>
                  <a:lnTo>
                    <a:pt x="932932" y="548640"/>
                  </a:lnTo>
                  <a:lnTo>
                    <a:pt x="934358" y="534670"/>
                  </a:lnTo>
                  <a:lnTo>
                    <a:pt x="932932" y="519430"/>
                  </a:lnTo>
                  <a:lnTo>
                    <a:pt x="928740" y="505460"/>
                  </a:lnTo>
                  <a:lnTo>
                    <a:pt x="921915" y="492760"/>
                  </a:lnTo>
                  <a:lnTo>
                    <a:pt x="912590" y="481330"/>
                  </a:lnTo>
                  <a:lnTo>
                    <a:pt x="862883" y="431800"/>
                  </a:lnTo>
                  <a:close/>
                </a:path>
                <a:path w="1019809" h="1018540">
                  <a:moveTo>
                    <a:pt x="800631" y="402590"/>
                  </a:moveTo>
                  <a:lnTo>
                    <a:pt x="766678" y="402590"/>
                  </a:lnTo>
                  <a:lnTo>
                    <a:pt x="795138" y="431800"/>
                  </a:lnTo>
                  <a:lnTo>
                    <a:pt x="431473" y="795020"/>
                  </a:lnTo>
                  <a:lnTo>
                    <a:pt x="465294" y="795020"/>
                  </a:lnTo>
                  <a:lnTo>
                    <a:pt x="828571" y="431800"/>
                  </a:lnTo>
                  <a:lnTo>
                    <a:pt x="862883" y="431800"/>
                  </a:lnTo>
                  <a:lnTo>
                    <a:pt x="845039" y="414020"/>
                  </a:lnTo>
                  <a:lnTo>
                    <a:pt x="812257" y="414020"/>
                  </a:lnTo>
                  <a:lnTo>
                    <a:pt x="800631" y="402590"/>
                  </a:lnTo>
                  <a:close/>
                </a:path>
                <a:path w="1019809" h="1018540">
                  <a:moveTo>
                    <a:pt x="371287" y="523240"/>
                  </a:moveTo>
                  <a:lnTo>
                    <a:pt x="364858" y="523240"/>
                  </a:lnTo>
                  <a:lnTo>
                    <a:pt x="361988" y="524510"/>
                  </a:lnTo>
                  <a:lnTo>
                    <a:pt x="354805" y="530860"/>
                  </a:lnTo>
                  <a:lnTo>
                    <a:pt x="354397" y="538480"/>
                  </a:lnTo>
                  <a:lnTo>
                    <a:pt x="468886" y="666750"/>
                  </a:lnTo>
                  <a:lnTo>
                    <a:pt x="385883" y="749300"/>
                  </a:lnTo>
                  <a:lnTo>
                    <a:pt x="420763" y="749300"/>
                  </a:lnTo>
                  <a:lnTo>
                    <a:pt x="520863" y="648970"/>
                  </a:lnTo>
                  <a:lnTo>
                    <a:pt x="486037" y="648970"/>
                  </a:lnTo>
                  <a:lnTo>
                    <a:pt x="374574" y="525780"/>
                  </a:lnTo>
                  <a:lnTo>
                    <a:pt x="371287" y="523240"/>
                  </a:lnTo>
                  <a:close/>
                </a:path>
                <a:path w="1019809" h="1018540">
                  <a:moveTo>
                    <a:pt x="402197" y="3810"/>
                  </a:moveTo>
                  <a:lnTo>
                    <a:pt x="384281" y="3810"/>
                  </a:lnTo>
                  <a:lnTo>
                    <a:pt x="1277" y="387350"/>
                  </a:lnTo>
                  <a:lnTo>
                    <a:pt x="0" y="389890"/>
                  </a:lnTo>
                  <a:lnTo>
                    <a:pt x="251" y="393700"/>
                  </a:lnTo>
                  <a:lnTo>
                    <a:pt x="925" y="407670"/>
                  </a:lnTo>
                  <a:lnTo>
                    <a:pt x="1032" y="414020"/>
                  </a:lnTo>
                  <a:lnTo>
                    <a:pt x="1138" y="420370"/>
                  </a:lnTo>
                  <a:lnTo>
                    <a:pt x="1223" y="425450"/>
                  </a:lnTo>
                  <a:lnTo>
                    <a:pt x="1419" y="525780"/>
                  </a:lnTo>
                  <a:lnTo>
                    <a:pt x="3416" y="579120"/>
                  </a:lnTo>
                  <a:lnTo>
                    <a:pt x="8553" y="626110"/>
                  </a:lnTo>
                  <a:lnTo>
                    <a:pt x="33056" y="688340"/>
                  </a:lnTo>
                  <a:lnTo>
                    <a:pt x="52469" y="698500"/>
                  </a:lnTo>
                  <a:lnTo>
                    <a:pt x="52857" y="698500"/>
                  </a:lnTo>
                  <a:lnTo>
                    <a:pt x="55589" y="699770"/>
                  </a:lnTo>
                  <a:lnTo>
                    <a:pt x="64553" y="699770"/>
                  </a:lnTo>
                  <a:lnTo>
                    <a:pt x="70877" y="698500"/>
                  </a:lnTo>
                  <a:lnTo>
                    <a:pt x="72615" y="697230"/>
                  </a:lnTo>
                  <a:lnTo>
                    <a:pt x="93501" y="683260"/>
                  </a:lnTo>
                  <a:lnTo>
                    <a:pt x="98544" y="674370"/>
                  </a:lnTo>
                  <a:lnTo>
                    <a:pt x="50396" y="674370"/>
                  </a:lnTo>
                  <a:lnTo>
                    <a:pt x="42166" y="659130"/>
                  </a:lnTo>
                  <a:lnTo>
                    <a:pt x="32090" y="621030"/>
                  </a:lnTo>
                  <a:lnTo>
                    <a:pt x="27079" y="570230"/>
                  </a:lnTo>
                  <a:lnTo>
                    <a:pt x="25730" y="525780"/>
                  </a:lnTo>
                  <a:lnTo>
                    <a:pt x="25653" y="523240"/>
                  </a:lnTo>
                  <a:lnTo>
                    <a:pt x="25538" y="519430"/>
                  </a:lnTo>
                  <a:lnTo>
                    <a:pt x="25412" y="505460"/>
                  </a:lnTo>
                  <a:lnTo>
                    <a:pt x="25320" y="414020"/>
                  </a:lnTo>
                  <a:lnTo>
                    <a:pt x="24763" y="397510"/>
                  </a:lnTo>
                  <a:lnTo>
                    <a:pt x="379726" y="43180"/>
                  </a:lnTo>
                  <a:lnTo>
                    <a:pt x="403650" y="43180"/>
                  </a:lnTo>
                  <a:lnTo>
                    <a:pt x="403998" y="39370"/>
                  </a:lnTo>
                  <a:lnTo>
                    <a:pt x="437768" y="39370"/>
                  </a:lnTo>
                  <a:lnTo>
                    <a:pt x="402197" y="3810"/>
                  </a:lnTo>
                  <a:close/>
                </a:path>
                <a:path w="1019809" h="1018540">
                  <a:moveTo>
                    <a:pt x="178057" y="417830"/>
                  </a:moveTo>
                  <a:lnTo>
                    <a:pt x="140261" y="427990"/>
                  </a:lnTo>
                  <a:lnTo>
                    <a:pt x="117032" y="486410"/>
                  </a:lnTo>
                  <a:lnTo>
                    <a:pt x="116178" y="496570"/>
                  </a:lnTo>
                  <a:lnTo>
                    <a:pt x="115491" y="505460"/>
                  </a:lnTo>
                  <a:lnTo>
                    <a:pt x="115393" y="506730"/>
                  </a:lnTo>
                  <a:lnTo>
                    <a:pt x="115294" y="508000"/>
                  </a:lnTo>
                  <a:lnTo>
                    <a:pt x="105340" y="582930"/>
                  </a:lnTo>
                  <a:lnTo>
                    <a:pt x="92982" y="632460"/>
                  </a:lnTo>
                  <a:lnTo>
                    <a:pt x="66751" y="673100"/>
                  </a:lnTo>
                  <a:lnTo>
                    <a:pt x="64689" y="674370"/>
                  </a:lnTo>
                  <a:lnTo>
                    <a:pt x="98544" y="674370"/>
                  </a:lnTo>
                  <a:lnTo>
                    <a:pt x="110791" y="652780"/>
                  </a:lnTo>
                  <a:lnTo>
                    <a:pt x="124592" y="609600"/>
                  </a:lnTo>
                  <a:lnTo>
                    <a:pt x="135011" y="549910"/>
                  </a:lnTo>
                  <a:lnTo>
                    <a:pt x="136906" y="534670"/>
                  </a:lnTo>
                  <a:lnTo>
                    <a:pt x="171654" y="534670"/>
                  </a:lnTo>
                  <a:lnTo>
                    <a:pt x="139964" y="502920"/>
                  </a:lnTo>
                  <a:lnTo>
                    <a:pt x="142202" y="474980"/>
                  </a:lnTo>
                  <a:lnTo>
                    <a:pt x="143189" y="462280"/>
                  </a:lnTo>
                  <a:lnTo>
                    <a:pt x="178057" y="441960"/>
                  </a:lnTo>
                  <a:lnTo>
                    <a:pt x="218263" y="441960"/>
                  </a:lnTo>
                  <a:lnTo>
                    <a:pt x="215455" y="435610"/>
                  </a:lnTo>
                  <a:lnTo>
                    <a:pt x="206012" y="425450"/>
                  </a:lnTo>
                  <a:lnTo>
                    <a:pt x="193345" y="420370"/>
                  </a:lnTo>
                  <a:lnTo>
                    <a:pt x="178057" y="417830"/>
                  </a:lnTo>
                  <a:close/>
                </a:path>
                <a:path w="1019809" h="1018540">
                  <a:moveTo>
                    <a:pt x="462142" y="433070"/>
                  </a:moveTo>
                  <a:lnTo>
                    <a:pt x="455724" y="433070"/>
                  </a:lnTo>
                  <a:lnTo>
                    <a:pt x="452844" y="434340"/>
                  </a:lnTo>
                  <a:lnTo>
                    <a:pt x="445661" y="440690"/>
                  </a:lnTo>
                  <a:lnTo>
                    <a:pt x="445389" y="445770"/>
                  </a:lnTo>
                  <a:lnTo>
                    <a:pt x="445321" y="447040"/>
                  </a:lnTo>
                  <a:lnTo>
                    <a:pt x="445253" y="448310"/>
                  </a:lnTo>
                  <a:lnTo>
                    <a:pt x="559721" y="575310"/>
                  </a:lnTo>
                  <a:lnTo>
                    <a:pt x="486037" y="648970"/>
                  </a:lnTo>
                  <a:lnTo>
                    <a:pt x="520863" y="648970"/>
                  </a:lnTo>
                  <a:lnTo>
                    <a:pt x="610826" y="558800"/>
                  </a:lnTo>
                  <a:lnTo>
                    <a:pt x="576882" y="558800"/>
                  </a:lnTo>
                  <a:lnTo>
                    <a:pt x="465430" y="434340"/>
                  </a:lnTo>
                  <a:lnTo>
                    <a:pt x="462142" y="433070"/>
                  </a:lnTo>
                  <a:close/>
                </a:path>
                <a:path w="1019809" h="1018540">
                  <a:moveTo>
                    <a:pt x="505094" y="309880"/>
                  </a:moveTo>
                  <a:lnTo>
                    <a:pt x="498675" y="309880"/>
                  </a:lnTo>
                  <a:lnTo>
                    <a:pt x="495796" y="311150"/>
                  </a:lnTo>
                  <a:lnTo>
                    <a:pt x="491157" y="314960"/>
                  </a:lnTo>
                  <a:lnTo>
                    <a:pt x="489744" y="317500"/>
                  </a:lnTo>
                  <a:lnTo>
                    <a:pt x="489409" y="325120"/>
                  </a:lnTo>
                  <a:lnTo>
                    <a:pt x="490519" y="327660"/>
                  </a:lnTo>
                  <a:lnTo>
                    <a:pt x="640870" y="494030"/>
                  </a:lnTo>
                  <a:lnTo>
                    <a:pt x="576882" y="558800"/>
                  </a:lnTo>
                  <a:lnTo>
                    <a:pt x="610826" y="558800"/>
                  </a:lnTo>
                  <a:lnTo>
                    <a:pt x="691920" y="477520"/>
                  </a:lnTo>
                  <a:lnTo>
                    <a:pt x="658032" y="477520"/>
                  </a:lnTo>
                  <a:lnTo>
                    <a:pt x="508371" y="311150"/>
                  </a:lnTo>
                  <a:lnTo>
                    <a:pt x="505094" y="309880"/>
                  </a:lnTo>
                  <a:close/>
                </a:path>
                <a:path w="1019809" h="1018540">
                  <a:moveTo>
                    <a:pt x="218263" y="441960"/>
                  </a:moveTo>
                  <a:lnTo>
                    <a:pt x="188999" y="441960"/>
                  </a:lnTo>
                  <a:lnTo>
                    <a:pt x="195564" y="445770"/>
                  </a:lnTo>
                  <a:lnTo>
                    <a:pt x="197575" y="453390"/>
                  </a:lnTo>
                  <a:lnTo>
                    <a:pt x="203510" y="466090"/>
                  </a:lnTo>
                  <a:lnTo>
                    <a:pt x="214179" y="474980"/>
                  </a:lnTo>
                  <a:lnTo>
                    <a:pt x="228888" y="481330"/>
                  </a:lnTo>
                  <a:lnTo>
                    <a:pt x="246945" y="482600"/>
                  </a:lnTo>
                  <a:lnTo>
                    <a:pt x="254340" y="482600"/>
                  </a:lnTo>
                  <a:lnTo>
                    <a:pt x="298688" y="468630"/>
                  </a:lnTo>
                  <a:lnTo>
                    <a:pt x="311394" y="458470"/>
                  </a:lnTo>
                  <a:lnTo>
                    <a:pt x="238203" y="458470"/>
                  </a:lnTo>
                  <a:lnTo>
                    <a:pt x="230756" y="455930"/>
                  </a:lnTo>
                  <a:lnTo>
                    <a:pt x="225089" y="453390"/>
                  </a:lnTo>
                  <a:lnTo>
                    <a:pt x="221689" y="449580"/>
                  </a:lnTo>
                  <a:lnTo>
                    <a:pt x="221281" y="449580"/>
                  </a:lnTo>
                  <a:lnTo>
                    <a:pt x="221071" y="448310"/>
                  </a:lnTo>
                  <a:lnTo>
                    <a:pt x="218263" y="441960"/>
                  </a:lnTo>
                  <a:close/>
                </a:path>
                <a:path w="1019809" h="1018540">
                  <a:moveTo>
                    <a:pt x="437768" y="39370"/>
                  </a:moveTo>
                  <a:lnTo>
                    <a:pt x="403998" y="39370"/>
                  </a:lnTo>
                  <a:lnTo>
                    <a:pt x="749558" y="386080"/>
                  </a:lnTo>
                  <a:lnTo>
                    <a:pt x="658032" y="477520"/>
                  </a:lnTo>
                  <a:lnTo>
                    <a:pt x="691920" y="477520"/>
                  </a:lnTo>
                  <a:lnTo>
                    <a:pt x="766678" y="402590"/>
                  </a:lnTo>
                  <a:lnTo>
                    <a:pt x="800631" y="402590"/>
                  </a:lnTo>
                  <a:lnTo>
                    <a:pt x="777379" y="379730"/>
                  </a:lnTo>
                  <a:lnTo>
                    <a:pt x="775913" y="379730"/>
                  </a:lnTo>
                  <a:lnTo>
                    <a:pt x="774426" y="375920"/>
                  </a:lnTo>
                  <a:lnTo>
                    <a:pt x="437768" y="39370"/>
                  </a:lnTo>
                  <a:close/>
                </a:path>
                <a:path w="1019809" h="1018540">
                  <a:moveTo>
                    <a:pt x="403650" y="43180"/>
                  </a:moveTo>
                  <a:lnTo>
                    <a:pt x="379726" y="43180"/>
                  </a:lnTo>
                  <a:lnTo>
                    <a:pt x="376260" y="72390"/>
                  </a:lnTo>
                  <a:lnTo>
                    <a:pt x="375768" y="76200"/>
                  </a:lnTo>
                  <a:lnTo>
                    <a:pt x="375465" y="78740"/>
                  </a:lnTo>
                  <a:lnTo>
                    <a:pt x="374857" y="82550"/>
                  </a:lnTo>
                  <a:lnTo>
                    <a:pt x="374187" y="87630"/>
                  </a:lnTo>
                  <a:lnTo>
                    <a:pt x="373465" y="92710"/>
                  </a:lnTo>
                  <a:lnTo>
                    <a:pt x="372250" y="99060"/>
                  </a:lnTo>
                  <a:lnTo>
                    <a:pt x="371664" y="102870"/>
                  </a:lnTo>
                  <a:lnTo>
                    <a:pt x="370166" y="110490"/>
                  </a:lnTo>
                  <a:lnTo>
                    <a:pt x="368763" y="118110"/>
                  </a:lnTo>
                  <a:lnTo>
                    <a:pt x="367213" y="124460"/>
                  </a:lnTo>
                  <a:lnTo>
                    <a:pt x="366166" y="129540"/>
                  </a:lnTo>
                  <a:lnTo>
                    <a:pt x="365056" y="133350"/>
                  </a:lnTo>
                  <a:lnTo>
                    <a:pt x="363863" y="137160"/>
                  </a:lnTo>
                  <a:lnTo>
                    <a:pt x="362104" y="143510"/>
                  </a:lnTo>
                  <a:lnTo>
                    <a:pt x="361078" y="146050"/>
                  </a:lnTo>
                  <a:lnTo>
                    <a:pt x="359570" y="151130"/>
                  </a:lnTo>
                  <a:lnTo>
                    <a:pt x="357601" y="156210"/>
                  </a:lnTo>
                  <a:lnTo>
                    <a:pt x="356523" y="158750"/>
                  </a:lnTo>
                  <a:lnTo>
                    <a:pt x="355088" y="161290"/>
                  </a:lnTo>
                  <a:lnTo>
                    <a:pt x="354334" y="163830"/>
                  </a:lnTo>
                  <a:lnTo>
                    <a:pt x="352062" y="167640"/>
                  </a:lnTo>
                  <a:lnTo>
                    <a:pt x="350387" y="171450"/>
                  </a:lnTo>
                  <a:lnTo>
                    <a:pt x="348670" y="173990"/>
                  </a:lnTo>
                  <a:lnTo>
                    <a:pt x="329683" y="210820"/>
                  </a:lnTo>
                  <a:lnTo>
                    <a:pt x="318043" y="257810"/>
                  </a:lnTo>
                  <a:lnTo>
                    <a:pt x="313535" y="314960"/>
                  </a:lnTo>
                  <a:lnTo>
                    <a:pt x="313473" y="317500"/>
                  </a:lnTo>
                  <a:lnTo>
                    <a:pt x="315157" y="373380"/>
                  </a:lnTo>
                  <a:lnTo>
                    <a:pt x="315233" y="375920"/>
                  </a:lnTo>
                  <a:lnTo>
                    <a:pt x="312557" y="414020"/>
                  </a:lnTo>
                  <a:lnTo>
                    <a:pt x="297582" y="438150"/>
                  </a:lnTo>
                  <a:lnTo>
                    <a:pt x="295540" y="440690"/>
                  </a:lnTo>
                  <a:lnTo>
                    <a:pt x="293404" y="441960"/>
                  </a:lnTo>
                  <a:lnTo>
                    <a:pt x="283210" y="449580"/>
                  </a:lnTo>
                  <a:lnTo>
                    <a:pt x="271718" y="454660"/>
                  </a:lnTo>
                  <a:lnTo>
                    <a:pt x="259453" y="457200"/>
                  </a:lnTo>
                  <a:lnTo>
                    <a:pt x="246945" y="458470"/>
                  </a:lnTo>
                  <a:lnTo>
                    <a:pt x="311394" y="458470"/>
                  </a:lnTo>
                  <a:lnTo>
                    <a:pt x="336648" y="417830"/>
                  </a:lnTo>
                  <a:lnTo>
                    <a:pt x="340089" y="389890"/>
                  </a:lnTo>
                  <a:lnTo>
                    <a:pt x="338942" y="373380"/>
                  </a:lnTo>
                  <a:lnTo>
                    <a:pt x="338256" y="358140"/>
                  </a:lnTo>
                  <a:lnTo>
                    <a:pt x="337955" y="350520"/>
                  </a:lnTo>
                  <a:lnTo>
                    <a:pt x="337745" y="342900"/>
                  </a:lnTo>
                  <a:lnTo>
                    <a:pt x="337623" y="334010"/>
                  </a:lnTo>
                  <a:lnTo>
                    <a:pt x="339139" y="287020"/>
                  </a:lnTo>
                  <a:lnTo>
                    <a:pt x="344753" y="247650"/>
                  </a:lnTo>
                  <a:lnTo>
                    <a:pt x="354600" y="214630"/>
                  </a:lnTo>
                  <a:lnTo>
                    <a:pt x="368815" y="186690"/>
                  </a:lnTo>
                  <a:lnTo>
                    <a:pt x="370868" y="184150"/>
                  </a:lnTo>
                  <a:lnTo>
                    <a:pt x="372910" y="180340"/>
                  </a:lnTo>
                  <a:lnTo>
                    <a:pt x="375695" y="173990"/>
                  </a:lnTo>
                  <a:lnTo>
                    <a:pt x="378480" y="168910"/>
                  </a:lnTo>
                  <a:lnTo>
                    <a:pt x="379831" y="165100"/>
                  </a:lnTo>
                  <a:lnTo>
                    <a:pt x="382312" y="158750"/>
                  </a:lnTo>
                  <a:lnTo>
                    <a:pt x="384229" y="153670"/>
                  </a:lnTo>
                  <a:lnTo>
                    <a:pt x="385569" y="148590"/>
                  </a:lnTo>
                  <a:lnTo>
                    <a:pt x="386825" y="144780"/>
                  </a:lnTo>
                  <a:lnTo>
                    <a:pt x="396071" y="104140"/>
                  </a:lnTo>
                  <a:lnTo>
                    <a:pt x="396804" y="100330"/>
                  </a:lnTo>
                  <a:lnTo>
                    <a:pt x="397474" y="96520"/>
                  </a:lnTo>
                  <a:lnTo>
                    <a:pt x="398710" y="87630"/>
                  </a:lnTo>
                  <a:lnTo>
                    <a:pt x="399474" y="82550"/>
                  </a:lnTo>
                  <a:lnTo>
                    <a:pt x="400165" y="77470"/>
                  </a:lnTo>
                  <a:lnTo>
                    <a:pt x="401631" y="64770"/>
                  </a:lnTo>
                  <a:lnTo>
                    <a:pt x="402029" y="60960"/>
                  </a:lnTo>
                  <a:lnTo>
                    <a:pt x="403650" y="43180"/>
                  </a:lnTo>
                  <a:close/>
                </a:path>
                <a:path w="1019809" h="1018540">
                  <a:moveTo>
                    <a:pt x="831807" y="402590"/>
                  </a:moveTo>
                  <a:lnTo>
                    <a:pt x="825346" y="402590"/>
                  </a:lnTo>
                  <a:lnTo>
                    <a:pt x="822299" y="403860"/>
                  </a:lnTo>
                  <a:lnTo>
                    <a:pt x="812257" y="414020"/>
                  </a:lnTo>
                  <a:lnTo>
                    <a:pt x="845039" y="414020"/>
                  </a:lnTo>
                  <a:lnTo>
                    <a:pt x="834843" y="403860"/>
                  </a:lnTo>
                  <a:lnTo>
                    <a:pt x="831807" y="402590"/>
                  </a:lnTo>
                  <a:close/>
                </a:path>
                <a:path w="1019809" h="1018540">
                  <a:moveTo>
                    <a:pt x="398951" y="1270"/>
                  </a:moveTo>
                  <a:lnTo>
                    <a:pt x="387234" y="1270"/>
                  </a:lnTo>
                  <a:lnTo>
                    <a:pt x="385705" y="2540"/>
                  </a:lnTo>
                  <a:lnTo>
                    <a:pt x="384920" y="3810"/>
                  </a:lnTo>
                  <a:lnTo>
                    <a:pt x="401851" y="3810"/>
                  </a:lnTo>
                  <a:lnTo>
                    <a:pt x="401129" y="2540"/>
                  </a:lnTo>
                  <a:lnTo>
                    <a:pt x="399935" y="2540"/>
                  </a:lnTo>
                  <a:lnTo>
                    <a:pt x="398951" y="1270"/>
                  </a:lnTo>
                  <a:close/>
                </a:path>
                <a:path w="1019809" h="1018540">
                  <a:moveTo>
                    <a:pt x="395694" y="0"/>
                  </a:moveTo>
                  <a:lnTo>
                    <a:pt x="390993" y="0"/>
                  </a:lnTo>
                  <a:lnTo>
                    <a:pt x="389893" y="1270"/>
                  </a:lnTo>
                  <a:lnTo>
                    <a:pt x="396961" y="1270"/>
                  </a:lnTo>
                  <a:lnTo>
                    <a:pt x="3956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577544" y="6598825"/>
              <a:ext cx="116568" cy="168204"/>
            </a:xfrm>
            <a:prstGeom prst="rect">
              <a:avLst/>
            </a:prstGeom>
          </p:spPr>
        </p:pic>
      </p:grpSp>
      <p:grpSp>
        <p:nvGrpSpPr>
          <p:cNvPr id="249" name="object 249"/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250" name="object 250"/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306" y="680607"/>
                  </a:lnTo>
                  <a:lnTo>
                    <a:pt x="5245306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" name="object 252"/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7836315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253" name="Grupo 252">
            <a:extLst>
              <a:ext uri="{FF2B5EF4-FFF2-40B4-BE49-F238E27FC236}">
                <a16:creationId xmlns:a16="http://schemas.microsoft.com/office/drawing/2014/main" id="{D45F9F16-B438-6734-71E2-9A932EFA2544}"/>
              </a:ext>
            </a:extLst>
          </p:cNvPr>
          <p:cNvGrpSpPr/>
          <p:nvPr/>
        </p:nvGrpSpPr>
        <p:grpSpPr>
          <a:xfrm>
            <a:off x="16100990" y="837675"/>
            <a:ext cx="3165972" cy="1541434"/>
            <a:chOff x="16100990" y="837675"/>
            <a:chExt cx="3165972" cy="1541434"/>
          </a:xfrm>
        </p:grpSpPr>
        <p:sp>
          <p:nvSpPr>
            <p:cNvPr id="254" name="object 16">
              <a:extLst>
                <a:ext uri="{FF2B5EF4-FFF2-40B4-BE49-F238E27FC236}">
                  <a16:creationId xmlns:a16="http://schemas.microsoft.com/office/drawing/2014/main" id="{C9535B6E-8C8B-A8B3-4BF3-D5E39342BF23}"/>
                </a:ext>
              </a:extLst>
            </p:cNvPr>
            <p:cNvSpPr/>
            <p:nvPr/>
          </p:nvSpPr>
          <p:spPr>
            <a:xfrm>
              <a:off x="17030878" y="2259221"/>
              <a:ext cx="81280" cy="119380"/>
            </a:xfrm>
            <a:custGeom>
              <a:avLst/>
              <a:gdLst/>
              <a:ahLst/>
              <a:cxnLst/>
              <a:rect l="l" t="t" r="r" b="b"/>
              <a:pathLst>
                <a:path w="81280" h="119380">
                  <a:moveTo>
                    <a:pt x="80670" y="0"/>
                  </a:moveTo>
                  <a:lnTo>
                    <a:pt x="54737" y="0"/>
                  </a:lnTo>
                  <a:lnTo>
                    <a:pt x="54737" y="48260"/>
                  </a:lnTo>
                  <a:lnTo>
                    <a:pt x="25984" y="48260"/>
                  </a:lnTo>
                  <a:lnTo>
                    <a:pt x="25984" y="0"/>
                  </a:lnTo>
                  <a:lnTo>
                    <a:pt x="0" y="0"/>
                  </a:lnTo>
                  <a:lnTo>
                    <a:pt x="0" y="48260"/>
                  </a:lnTo>
                  <a:lnTo>
                    <a:pt x="0" y="71120"/>
                  </a:lnTo>
                  <a:lnTo>
                    <a:pt x="0" y="119380"/>
                  </a:lnTo>
                  <a:lnTo>
                    <a:pt x="25984" y="119380"/>
                  </a:lnTo>
                  <a:lnTo>
                    <a:pt x="25984" y="71120"/>
                  </a:lnTo>
                  <a:lnTo>
                    <a:pt x="54737" y="71120"/>
                  </a:lnTo>
                  <a:lnTo>
                    <a:pt x="54737" y="119380"/>
                  </a:lnTo>
                  <a:lnTo>
                    <a:pt x="80670" y="119380"/>
                  </a:lnTo>
                  <a:lnTo>
                    <a:pt x="80670" y="71120"/>
                  </a:lnTo>
                  <a:lnTo>
                    <a:pt x="80670" y="48260"/>
                  </a:lnTo>
                  <a:lnTo>
                    <a:pt x="8067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17">
              <a:extLst>
                <a:ext uri="{FF2B5EF4-FFF2-40B4-BE49-F238E27FC236}">
                  <a16:creationId xmlns:a16="http://schemas.microsoft.com/office/drawing/2014/main" id="{321198F8-543C-B8EF-E763-12D702F6F5F8}"/>
                </a:ext>
              </a:extLst>
            </p:cNvPr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7350043" y="2259732"/>
              <a:ext cx="95787" cy="118855"/>
            </a:xfrm>
            <a:prstGeom prst="rect">
              <a:avLst/>
            </a:prstGeom>
          </p:spPr>
        </p:pic>
        <p:sp>
          <p:nvSpPr>
            <p:cNvPr id="256" name="object 18">
              <a:extLst>
                <a:ext uri="{FF2B5EF4-FFF2-40B4-BE49-F238E27FC236}">
                  <a16:creationId xmlns:a16="http://schemas.microsoft.com/office/drawing/2014/main" id="{DA8833B6-2422-2035-2DE1-B33F6FE47186}"/>
                </a:ext>
              </a:extLst>
            </p:cNvPr>
            <p:cNvSpPr/>
            <p:nvPr/>
          </p:nvSpPr>
          <p:spPr>
            <a:xfrm>
              <a:off x="17686759" y="2259700"/>
              <a:ext cx="26034" cy="119380"/>
            </a:xfrm>
            <a:custGeom>
              <a:avLst/>
              <a:gdLst/>
              <a:ahLst/>
              <a:cxnLst/>
              <a:rect l="l" t="t" r="r" b="b"/>
              <a:pathLst>
                <a:path w="26034" h="119380">
                  <a:moveTo>
                    <a:pt x="25999" y="0"/>
                  </a:moveTo>
                  <a:lnTo>
                    <a:pt x="0" y="0"/>
                  </a:lnTo>
                  <a:lnTo>
                    <a:pt x="0" y="118886"/>
                  </a:lnTo>
                  <a:lnTo>
                    <a:pt x="25999" y="118886"/>
                  </a:lnTo>
                  <a:lnTo>
                    <a:pt x="2599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19">
              <a:extLst>
                <a:ext uri="{FF2B5EF4-FFF2-40B4-BE49-F238E27FC236}">
                  <a16:creationId xmlns:a16="http://schemas.microsoft.com/office/drawing/2014/main" id="{27B8732F-96BB-63CD-CC15-E2C3850FE90C}"/>
                </a:ext>
              </a:extLst>
            </p:cNvPr>
            <p:cNvSpPr/>
            <p:nvPr/>
          </p:nvSpPr>
          <p:spPr>
            <a:xfrm>
              <a:off x="17952758" y="2259729"/>
              <a:ext cx="74295" cy="119380"/>
            </a:xfrm>
            <a:custGeom>
              <a:avLst/>
              <a:gdLst/>
              <a:ahLst/>
              <a:cxnLst/>
              <a:rect l="l" t="t" r="r" b="b"/>
              <a:pathLst>
                <a:path w="74294" h="119380">
                  <a:moveTo>
                    <a:pt x="73952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23723" y="22860"/>
                  </a:lnTo>
                  <a:lnTo>
                    <a:pt x="23723" y="119380"/>
                  </a:lnTo>
                  <a:lnTo>
                    <a:pt x="49771" y="119380"/>
                  </a:lnTo>
                  <a:lnTo>
                    <a:pt x="49771" y="22860"/>
                  </a:lnTo>
                  <a:lnTo>
                    <a:pt x="73952" y="22860"/>
                  </a:lnTo>
                  <a:lnTo>
                    <a:pt x="7395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0">
              <a:extLst>
                <a:ext uri="{FF2B5EF4-FFF2-40B4-BE49-F238E27FC236}">
                  <a16:creationId xmlns:a16="http://schemas.microsoft.com/office/drawing/2014/main" id="{8B37551F-9AFF-A773-A01E-1022E22CA6B3}"/>
                </a:ext>
              </a:extLst>
            </p:cNvPr>
            <p:cNvSpPr/>
            <p:nvPr/>
          </p:nvSpPr>
          <p:spPr>
            <a:xfrm>
              <a:off x="18266920" y="2259700"/>
              <a:ext cx="26034" cy="119380"/>
            </a:xfrm>
            <a:custGeom>
              <a:avLst/>
              <a:gdLst/>
              <a:ahLst/>
              <a:cxnLst/>
              <a:rect l="l" t="t" r="r" b="b"/>
              <a:pathLst>
                <a:path w="26034" h="119380">
                  <a:moveTo>
                    <a:pt x="25915" y="0"/>
                  </a:moveTo>
                  <a:lnTo>
                    <a:pt x="0" y="0"/>
                  </a:lnTo>
                  <a:lnTo>
                    <a:pt x="0" y="118886"/>
                  </a:lnTo>
                  <a:lnTo>
                    <a:pt x="25915" y="118886"/>
                  </a:lnTo>
                  <a:lnTo>
                    <a:pt x="259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259" name="object 21">
              <a:extLst>
                <a:ext uri="{FF2B5EF4-FFF2-40B4-BE49-F238E27FC236}">
                  <a16:creationId xmlns:a16="http://schemas.microsoft.com/office/drawing/2014/main" id="{9F2DCDAA-B55D-EFF8-8072-25A85B93E44A}"/>
                </a:ext>
              </a:extLst>
            </p:cNvPr>
            <p:cNvGrpSpPr/>
            <p:nvPr/>
          </p:nvGrpSpPr>
          <p:grpSpPr>
            <a:xfrm>
              <a:off x="17300367" y="837675"/>
              <a:ext cx="1966595" cy="1243330"/>
              <a:chOff x="17300367" y="837675"/>
              <a:chExt cx="1966595" cy="1243330"/>
            </a:xfrm>
          </p:grpSpPr>
          <p:sp>
            <p:nvSpPr>
              <p:cNvPr id="263" name="object 22">
                <a:extLst>
                  <a:ext uri="{FF2B5EF4-FFF2-40B4-BE49-F238E27FC236}">
                    <a16:creationId xmlns:a16="http://schemas.microsoft.com/office/drawing/2014/main" id="{21B9583D-F4F1-4543-91DB-693365B22B06}"/>
                  </a:ext>
                </a:extLst>
              </p:cNvPr>
              <p:cNvSpPr/>
              <p:nvPr/>
            </p:nvSpPr>
            <p:spPr>
              <a:xfrm>
                <a:off x="17300359" y="1355667"/>
                <a:ext cx="1681480" cy="714375"/>
              </a:xfrm>
              <a:custGeom>
                <a:avLst/>
                <a:gdLst/>
                <a:ahLst/>
                <a:cxnLst/>
                <a:rect l="l" t="t" r="r" b="b"/>
                <a:pathLst>
                  <a:path w="1681480" h="714375">
                    <a:moveTo>
                      <a:pt x="746810" y="0"/>
                    </a:moveTo>
                    <a:lnTo>
                      <a:pt x="501853" y="0"/>
                    </a:lnTo>
                    <a:lnTo>
                      <a:pt x="501269" y="362648"/>
                    </a:lnTo>
                    <a:lnTo>
                      <a:pt x="223774" y="0"/>
                    </a:lnTo>
                    <a:lnTo>
                      <a:pt x="0" y="0"/>
                    </a:lnTo>
                    <a:lnTo>
                      <a:pt x="0" y="714019"/>
                    </a:lnTo>
                    <a:lnTo>
                      <a:pt x="246049" y="714019"/>
                    </a:lnTo>
                    <a:lnTo>
                      <a:pt x="239890" y="348462"/>
                    </a:lnTo>
                    <a:lnTo>
                      <a:pt x="545503" y="714019"/>
                    </a:lnTo>
                    <a:lnTo>
                      <a:pt x="746810" y="714019"/>
                    </a:lnTo>
                    <a:lnTo>
                      <a:pt x="746810" y="0"/>
                    </a:lnTo>
                    <a:close/>
                  </a:path>
                  <a:path w="1681480" h="714375">
                    <a:moveTo>
                      <a:pt x="1420355" y="395211"/>
                    </a:moveTo>
                    <a:lnTo>
                      <a:pt x="1124597" y="12"/>
                    </a:lnTo>
                    <a:lnTo>
                      <a:pt x="880821" y="12"/>
                    </a:lnTo>
                    <a:lnTo>
                      <a:pt x="880821" y="713994"/>
                    </a:lnTo>
                    <a:lnTo>
                      <a:pt x="1124597" y="713994"/>
                    </a:lnTo>
                    <a:lnTo>
                      <a:pt x="1124597" y="340029"/>
                    </a:lnTo>
                    <a:lnTo>
                      <a:pt x="1164094" y="395211"/>
                    </a:lnTo>
                    <a:lnTo>
                      <a:pt x="1420355" y="395211"/>
                    </a:lnTo>
                    <a:close/>
                  </a:path>
                  <a:path w="1681480" h="714375">
                    <a:moveTo>
                      <a:pt x="1591284" y="517334"/>
                    </a:moveTo>
                    <a:lnTo>
                      <a:pt x="1523606" y="434632"/>
                    </a:lnTo>
                    <a:lnTo>
                      <a:pt x="1163218" y="434632"/>
                    </a:lnTo>
                    <a:lnTo>
                      <a:pt x="1163218" y="517334"/>
                    </a:lnTo>
                    <a:lnTo>
                      <a:pt x="1591284" y="517334"/>
                    </a:lnTo>
                    <a:close/>
                  </a:path>
                  <a:path w="1681480" h="714375">
                    <a:moveTo>
                      <a:pt x="1658848" y="714006"/>
                    </a:moveTo>
                    <a:lnTo>
                      <a:pt x="1615554" y="656310"/>
                    </a:lnTo>
                    <a:lnTo>
                      <a:pt x="1351076" y="656310"/>
                    </a:lnTo>
                    <a:lnTo>
                      <a:pt x="1392605" y="714006"/>
                    </a:lnTo>
                    <a:lnTo>
                      <a:pt x="1658848" y="714006"/>
                    </a:lnTo>
                    <a:close/>
                  </a:path>
                  <a:path w="1681480" h="714375">
                    <a:moveTo>
                      <a:pt x="1681441" y="629970"/>
                    </a:moveTo>
                    <a:lnTo>
                      <a:pt x="1613827" y="547433"/>
                    </a:lnTo>
                    <a:lnTo>
                      <a:pt x="1163218" y="547433"/>
                    </a:lnTo>
                    <a:lnTo>
                      <a:pt x="1163218" y="629970"/>
                    </a:lnTo>
                    <a:lnTo>
                      <a:pt x="1681441" y="62997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64" name="object 23">
                <a:extLst>
                  <a:ext uri="{FF2B5EF4-FFF2-40B4-BE49-F238E27FC236}">
                    <a16:creationId xmlns:a16="http://schemas.microsoft.com/office/drawing/2014/main" id="{A1AB6011-B952-73EB-8388-44708919B5D9}"/>
                  </a:ext>
                </a:extLst>
              </p:cNvPr>
              <p:cNvSpPr/>
              <p:nvPr/>
            </p:nvSpPr>
            <p:spPr>
              <a:xfrm>
                <a:off x="17616694" y="985490"/>
                <a:ext cx="1473200" cy="1082040"/>
              </a:xfrm>
              <a:custGeom>
                <a:avLst/>
                <a:gdLst/>
                <a:ahLst/>
                <a:cxnLst/>
                <a:rect l="l" t="t" r="r" b="b"/>
                <a:pathLst>
                  <a:path w="1473200" h="1082039">
                    <a:moveTo>
                      <a:pt x="674827" y="0"/>
                    </a:moveTo>
                    <a:lnTo>
                      <a:pt x="624784" y="1423"/>
                    </a:lnTo>
                    <a:lnTo>
                      <a:pt x="575019" y="5653"/>
                    </a:lnTo>
                    <a:lnTo>
                      <a:pt x="525696" y="12626"/>
                    </a:lnTo>
                    <a:lnTo>
                      <a:pt x="476982" y="22280"/>
                    </a:lnTo>
                    <a:lnTo>
                      <a:pt x="429041" y="34550"/>
                    </a:lnTo>
                    <a:lnTo>
                      <a:pt x="382039" y="49375"/>
                    </a:lnTo>
                    <a:lnTo>
                      <a:pt x="336141" y="66692"/>
                    </a:lnTo>
                    <a:lnTo>
                      <a:pt x="291512" y="86437"/>
                    </a:lnTo>
                    <a:lnTo>
                      <a:pt x="248317" y="108548"/>
                    </a:lnTo>
                    <a:lnTo>
                      <a:pt x="206722" y="132961"/>
                    </a:lnTo>
                    <a:lnTo>
                      <a:pt x="166892" y="159615"/>
                    </a:lnTo>
                    <a:lnTo>
                      <a:pt x="128992" y="188446"/>
                    </a:lnTo>
                    <a:lnTo>
                      <a:pt x="93188" y="219391"/>
                    </a:lnTo>
                    <a:lnTo>
                      <a:pt x="59644" y="252388"/>
                    </a:lnTo>
                    <a:lnTo>
                      <a:pt x="28526" y="287372"/>
                    </a:lnTo>
                    <a:lnTo>
                      <a:pt x="0" y="324283"/>
                    </a:lnTo>
                    <a:lnTo>
                      <a:pt x="830969" y="324984"/>
                    </a:lnTo>
                    <a:lnTo>
                      <a:pt x="1170498" y="764374"/>
                    </a:lnTo>
                    <a:lnTo>
                      <a:pt x="1225250" y="764908"/>
                    </a:lnTo>
                    <a:lnTo>
                      <a:pt x="1427715" y="1019152"/>
                    </a:lnTo>
                    <a:lnTo>
                      <a:pt x="1374575" y="1019152"/>
                    </a:lnTo>
                    <a:lnTo>
                      <a:pt x="1421129" y="1081579"/>
                    </a:lnTo>
                    <a:lnTo>
                      <a:pt x="1436609" y="1036980"/>
                    </a:lnTo>
                    <a:lnTo>
                      <a:pt x="1449480" y="991210"/>
                    </a:lnTo>
                    <a:lnTo>
                      <a:pt x="1459651" y="944358"/>
                    </a:lnTo>
                    <a:lnTo>
                      <a:pt x="1467030" y="896515"/>
                    </a:lnTo>
                    <a:lnTo>
                      <a:pt x="1471525" y="847771"/>
                    </a:lnTo>
                    <a:lnTo>
                      <a:pt x="1473044" y="798216"/>
                    </a:lnTo>
                    <a:lnTo>
                      <a:pt x="1471587" y="749592"/>
                    </a:lnTo>
                    <a:lnTo>
                      <a:pt x="1467274" y="701738"/>
                    </a:lnTo>
                    <a:lnTo>
                      <a:pt x="1460186" y="654738"/>
                    </a:lnTo>
                    <a:lnTo>
                      <a:pt x="1450408" y="608675"/>
                    </a:lnTo>
                    <a:lnTo>
                      <a:pt x="1438024" y="563633"/>
                    </a:lnTo>
                    <a:lnTo>
                      <a:pt x="1423115" y="519696"/>
                    </a:lnTo>
                    <a:lnTo>
                      <a:pt x="1405767" y="476946"/>
                    </a:lnTo>
                    <a:lnTo>
                      <a:pt x="1386061" y="435468"/>
                    </a:lnTo>
                    <a:lnTo>
                      <a:pt x="1364083" y="395344"/>
                    </a:lnTo>
                    <a:lnTo>
                      <a:pt x="1339914" y="356659"/>
                    </a:lnTo>
                    <a:lnTo>
                      <a:pt x="1313639" y="319496"/>
                    </a:lnTo>
                    <a:lnTo>
                      <a:pt x="1285341" y="283939"/>
                    </a:lnTo>
                    <a:lnTo>
                      <a:pt x="1255104" y="250070"/>
                    </a:lnTo>
                    <a:lnTo>
                      <a:pt x="1223010" y="217973"/>
                    </a:lnTo>
                    <a:lnTo>
                      <a:pt x="1189143" y="187733"/>
                    </a:lnTo>
                    <a:lnTo>
                      <a:pt x="1153587" y="159431"/>
                    </a:lnTo>
                    <a:lnTo>
                      <a:pt x="1116425" y="133153"/>
                    </a:lnTo>
                    <a:lnTo>
                      <a:pt x="1077741" y="108981"/>
                    </a:lnTo>
                    <a:lnTo>
                      <a:pt x="1037617" y="86999"/>
                    </a:lnTo>
                    <a:lnTo>
                      <a:pt x="996137" y="67291"/>
                    </a:lnTo>
                    <a:lnTo>
                      <a:pt x="953385" y="49939"/>
                    </a:lnTo>
                    <a:lnTo>
                      <a:pt x="909445" y="35028"/>
                    </a:lnTo>
                    <a:lnTo>
                      <a:pt x="864399" y="22640"/>
                    </a:lnTo>
                    <a:lnTo>
                      <a:pt x="818330" y="12860"/>
                    </a:lnTo>
                    <a:lnTo>
                      <a:pt x="771323" y="5771"/>
                    </a:lnTo>
                    <a:lnTo>
                      <a:pt x="723461" y="1456"/>
                    </a:lnTo>
                    <a:lnTo>
                      <a:pt x="674827" y="0"/>
                    </a:lnTo>
                    <a:close/>
                  </a:path>
                </a:pathLst>
              </a:custGeom>
              <a:solidFill>
                <a:srgbClr val="D9012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65" name="object 24">
                <a:extLst>
                  <a:ext uri="{FF2B5EF4-FFF2-40B4-BE49-F238E27FC236}">
                    <a16:creationId xmlns:a16="http://schemas.microsoft.com/office/drawing/2014/main" id="{66A63181-0FCB-BAE8-D3C8-B1C3EB8F930F}"/>
                  </a:ext>
                </a:extLst>
              </p:cNvPr>
              <p:cNvSpPr/>
              <p:nvPr/>
            </p:nvSpPr>
            <p:spPr>
              <a:xfrm>
                <a:off x="17802606" y="837685"/>
                <a:ext cx="1464310" cy="1243330"/>
              </a:xfrm>
              <a:custGeom>
                <a:avLst/>
                <a:gdLst/>
                <a:ahLst/>
                <a:cxnLst/>
                <a:rect l="l" t="t" r="r" b="b"/>
                <a:pathLst>
                  <a:path w="1464309" h="1243330">
                    <a:moveTo>
                      <a:pt x="138976" y="187071"/>
                    </a:moveTo>
                    <a:lnTo>
                      <a:pt x="117436" y="147815"/>
                    </a:lnTo>
                    <a:lnTo>
                      <a:pt x="114642" y="156552"/>
                    </a:lnTo>
                    <a:lnTo>
                      <a:pt x="110045" y="164553"/>
                    </a:lnTo>
                    <a:lnTo>
                      <a:pt x="103886" y="171386"/>
                    </a:lnTo>
                    <a:lnTo>
                      <a:pt x="96431" y="176631"/>
                    </a:lnTo>
                    <a:lnTo>
                      <a:pt x="81064" y="181737"/>
                    </a:lnTo>
                    <a:lnTo>
                      <a:pt x="66382" y="180505"/>
                    </a:lnTo>
                    <a:lnTo>
                      <a:pt x="53492" y="173418"/>
                    </a:lnTo>
                    <a:lnTo>
                      <a:pt x="43510" y="160985"/>
                    </a:lnTo>
                    <a:lnTo>
                      <a:pt x="38417" y="145910"/>
                    </a:lnTo>
                    <a:lnTo>
                      <a:pt x="39192" y="131038"/>
                    </a:lnTo>
                    <a:lnTo>
                      <a:pt x="45758" y="117792"/>
                    </a:lnTo>
                    <a:lnTo>
                      <a:pt x="57988" y="107569"/>
                    </a:lnTo>
                    <a:lnTo>
                      <a:pt x="66802" y="103911"/>
                    </a:lnTo>
                    <a:lnTo>
                      <a:pt x="76085" y="102298"/>
                    </a:lnTo>
                    <a:lnTo>
                      <a:pt x="85432" y="102870"/>
                    </a:lnTo>
                    <a:lnTo>
                      <a:pt x="94437" y="105740"/>
                    </a:lnTo>
                    <a:lnTo>
                      <a:pt x="72847" y="66344"/>
                    </a:lnTo>
                    <a:lnTo>
                      <a:pt x="26924" y="85026"/>
                    </a:lnTo>
                    <a:lnTo>
                      <a:pt x="2501" y="123024"/>
                    </a:lnTo>
                    <a:lnTo>
                      <a:pt x="0" y="137439"/>
                    </a:lnTo>
                    <a:lnTo>
                      <a:pt x="368" y="151917"/>
                    </a:lnTo>
                    <a:lnTo>
                      <a:pt x="17868" y="192468"/>
                    </a:lnTo>
                    <a:lnTo>
                      <a:pt x="55587" y="216217"/>
                    </a:lnTo>
                    <a:lnTo>
                      <a:pt x="70370" y="218452"/>
                    </a:lnTo>
                    <a:lnTo>
                      <a:pt x="85115" y="217970"/>
                    </a:lnTo>
                    <a:lnTo>
                      <a:pt x="126466" y="199364"/>
                    </a:lnTo>
                    <a:lnTo>
                      <a:pt x="132524" y="193611"/>
                    </a:lnTo>
                    <a:lnTo>
                      <a:pt x="138976" y="187071"/>
                    </a:lnTo>
                    <a:close/>
                  </a:path>
                  <a:path w="1464309" h="1243330">
                    <a:moveTo>
                      <a:pt x="153517" y="75082"/>
                    </a:moveTo>
                    <a:lnTo>
                      <a:pt x="144767" y="53721"/>
                    </a:lnTo>
                    <a:lnTo>
                      <a:pt x="113157" y="66814"/>
                    </a:lnTo>
                    <a:lnTo>
                      <a:pt x="121907" y="87985"/>
                    </a:lnTo>
                    <a:lnTo>
                      <a:pt x="153517" y="75082"/>
                    </a:lnTo>
                    <a:close/>
                  </a:path>
                  <a:path w="1464309" h="1243330">
                    <a:moveTo>
                      <a:pt x="192392" y="169024"/>
                    </a:moveTo>
                    <a:lnTo>
                      <a:pt x="155130" y="78498"/>
                    </a:lnTo>
                    <a:lnTo>
                      <a:pt x="122974" y="91554"/>
                    </a:lnTo>
                    <a:lnTo>
                      <a:pt x="160261" y="182257"/>
                    </a:lnTo>
                    <a:lnTo>
                      <a:pt x="192392" y="169024"/>
                    </a:lnTo>
                    <a:close/>
                  </a:path>
                  <a:path w="1464309" h="1243330">
                    <a:moveTo>
                      <a:pt x="371208" y="117906"/>
                    </a:moveTo>
                    <a:lnTo>
                      <a:pt x="356095" y="57327"/>
                    </a:lnTo>
                    <a:lnTo>
                      <a:pt x="350672" y="42659"/>
                    </a:lnTo>
                    <a:lnTo>
                      <a:pt x="342214" y="32131"/>
                    </a:lnTo>
                    <a:lnTo>
                      <a:pt x="330250" y="26809"/>
                    </a:lnTo>
                    <a:lnTo>
                      <a:pt x="314325" y="27813"/>
                    </a:lnTo>
                    <a:lnTo>
                      <a:pt x="304977" y="31343"/>
                    </a:lnTo>
                    <a:lnTo>
                      <a:pt x="296875" y="37045"/>
                    </a:lnTo>
                    <a:lnTo>
                      <a:pt x="290563" y="44691"/>
                    </a:lnTo>
                    <a:lnTo>
                      <a:pt x="286575" y="54038"/>
                    </a:lnTo>
                    <a:lnTo>
                      <a:pt x="278523" y="47383"/>
                    </a:lnTo>
                    <a:lnTo>
                      <a:pt x="269506" y="43611"/>
                    </a:lnTo>
                    <a:lnTo>
                      <a:pt x="259791" y="42519"/>
                    </a:lnTo>
                    <a:lnTo>
                      <a:pt x="249656" y="43916"/>
                    </a:lnTo>
                    <a:lnTo>
                      <a:pt x="241134" y="46951"/>
                    </a:lnTo>
                    <a:lnTo>
                      <a:pt x="233921" y="51612"/>
                    </a:lnTo>
                    <a:lnTo>
                      <a:pt x="228003" y="58051"/>
                    </a:lnTo>
                    <a:lnTo>
                      <a:pt x="223367" y="66433"/>
                    </a:lnTo>
                    <a:lnTo>
                      <a:pt x="222999" y="66509"/>
                    </a:lnTo>
                    <a:lnTo>
                      <a:pt x="220103" y="54648"/>
                    </a:lnTo>
                    <a:lnTo>
                      <a:pt x="186309" y="63068"/>
                    </a:lnTo>
                    <a:lnTo>
                      <a:pt x="210058" y="158076"/>
                    </a:lnTo>
                    <a:lnTo>
                      <a:pt x="243776" y="149707"/>
                    </a:lnTo>
                    <a:lnTo>
                      <a:pt x="232435" y="104279"/>
                    </a:lnTo>
                    <a:lnTo>
                      <a:pt x="230492" y="95643"/>
                    </a:lnTo>
                    <a:lnTo>
                      <a:pt x="229971" y="86563"/>
                    </a:lnTo>
                    <a:lnTo>
                      <a:pt x="232765" y="78752"/>
                    </a:lnTo>
                    <a:lnTo>
                      <a:pt x="240779" y="73888"/>
                    </a:lnTo>
                    <a:lnTo>
                      <a:pt x="250139" y="74383"/>
                    </a:lnTo>
                    <a:lnTo>
                      <a:pt x="256286" y="79971"/>
                    </a:lnTo>
                    <a:lnTo>
                      <a:pt x="260083" y="88239"/>
                    </a:lnTo>
                    <a:lnTo>
                      <a:pt x="262445" y="96786"/>
                    </a:lnTo>
                    <a:lnTo>
                      <a:pt x="273773" y="142214"/>
                    </a:lnTo>
                    <a:lnTo>
                      <a:pt x="307505" y="133781"/>
                    </a:lnTo>
                    <a:lnTo>
                      <a:pt x="296202" y="88303"/>
                    </a:lnTo>
                    <a:lnTo>
                      <a:pt x="294309" y="79463"/>
                    </a:lnTo>
                    <a:lnTo>
                      <a:pt x="294093" y="70650"/>
                    </a:lnTo>
                    <a:lnTo>
                      <a:pt x="297332" y="63207"/>
                    </a:lnTo>
                    <a:lnTo>
                      <a:pt x="305803" y="58470"/>
                    </a:lnTo>
                    <a:lnTo>
                      <a:pt x="314655" y="59055"/>
                    </a:lnTo>
                    <a:lnTo>
                      <a:pt x="320408" y="64643"/>
                    </a:lnTo>
                    <a:lnTo>
                      <a:pt x="323951" y="72758"/>
                    </a:lnTo>
                    <a:lnTo>
                      <a:pt x="326161" y="80899"/>
                    </a:lnTo>
                    <a:lnTo>
                      <a:pt x="337464" y="126339"/>
                    </a:lnTo>
                    <a:lnTo>
                      <a:pt x="371208" y="117906"/>
                    </a:lnTo>
                    <a:close/>
                  </a:path>
                  <a:path w="1464309" h="1243330">
                    <a:moveTo>
                      <a:pt x="487705" y="68834"/>
                    </a:moveTo>
                    <a:lnTo>
                      <a:pt x="470827" y="26428"/>
                    </a:lnTo>
                    <a:lnTo>
                      <a:pt x="454152" y="17132"/>
                    </a:lnTo>
                    <a:lnTo>
                      <a:pt x="454152" y="50914"/>
                    </a:lnTo>
                    <a:lnTo>
                      <a:pt x="413918" y="53492"/>
                    </a:lnTo>
                    <a:lnTo>
                      <a:pt x="416204" y="46659"/>
                    </a:lnTo>
                    <a:lnTo>
                      <a:pt x="420509" y="41529"/>
                    </a:lnTo>
                    <a:lnTo>
                      <a:pt x="426415" y="38188"/>
                    </a:lnTo>
                    <a:lnTo>
                      <a:pt x="433552" y="36715"/>
                    </a:lnTo>
                    <a:lnTo>
                      <a:pt x="440385" y="37350"/>
                    </a:lnTo>
                    <a:lnTo>
                      <a:pt x="446481" y="40068"/>
                    </a:lnTo>
                    <a:lnTo>
                      <a:pt x="451269" y="44653"/>
                    </a:lnTo>
                    <a:lnTo>
                      <a:pt x="454152" y="50914"/>
                    </a:lnTo>
                    <a:lnTo>
                      <a:pt x="454152" y="17132"/>
                    </a:lnTo>
                    <a:lnTo>
                      <a:pt x="453313" y="16662"/>
                    </a:lnTo>
                    <a:lnTo>
                      <a:pt x="430364" y="14312"/>
                    </a:lnTo>
                    <a:lnTo>
                      <a:pt x="408724" y="19291"/>
                    </a:lnTo>
                    <a:lnTo>
                      <a:pt x="392264" y="30721"/>
                    </a:lnTo>
                    <a:lnTo>
                      <a:pt x="382168" y="47866"/>
                    </a:lnTo>
                    <a:lnTo>
                      <a:pt x="379577" y="70002"/>
                    </a:lnTo>
                    <a:lnTo>
                      <a:pt x="385318" y="92138"/>
                    </a:lnTo>
                    <a:lnTo>
                      <a:pt x="398233" y="107683"/>
                    </a:lnTo>
                    <a:lnTo>
                      <a:pt x="416839" y="116497"/>
                    </a:lnTo>
                    <a:lnTo>
                      <a:pt x="439585" y="118376"/>
                    </a:lnTo>
                    <a:lnTo>
                      <a:pt x="455828" y="115354"/>
                    </a:lnTo>
                    <a:lnTo>
                      <a:pt x="470192" y="108305"/>
                    </a:lnTo>
                    <a:lnTo>
                      <a:pt x="481126" y="97091"/>
                    </a:lnTo>
                    <a:lnTo>
                      <a:pt x="482346" y="93941"/>
                    </a:lnTo>
                    <a:lnTo>
                      <a:pt x="487108" y="81610"/>
                    </a:lnTo>
                    <a:lnTo>
                      <a:pt x="453809" y="83743"/>
                    </a:lnTo>
                    <a:lnTo>
                      <a:pt x="450405" y="90563"/>
                    </a:lnTo>
                    <a:lnTo>
                      <a:pt x="445236" y="93472"/>
                    </a:lnTo>
                    <a:lnTo>
                      <a:pt x="414667" y="73507"/>
                    </a:lnTo>
                    <a:lnTo>
                      <a:pt x="487705" y="68834"/>
                    </a:lnTo>
                    <a:close/>
                  </a:path>
                  <a:path w="1464309" h="1243330">
                    <a:moveTo>
                      <a:pt x="611543" y="59550"/>
                    </a:moveTo>
                    <a:lnTo>
                      <a:pt x="610781" y="42951"/>
                    </a:lnTo>
                    <a:lnTo>
                      <a:pt x="605294" y="29654"/>
                    </a:lnTo>
                    <a:lnTo>
                      <a:pt x="594537" y="20459"/>
                    </a:lnTo>
                    <a:lnTo>
                      <a:pt x="577938" y="16192"/>
                    </a:lnTo>
                    <a:lnTo>
                      <a:pt x="568413" y="16306"/>
                    </a:lnTo>
                    <a:lnTo>
                      <a:pt x="559981" y="18364"/>
                    </a:lnTo>
                    <a:lnTo>
                      <a:pt x="552424" y="22682"/>
                    </a:lnTo>
                    <a:lnTo>
                      <a:pt x="545490" y="29578"/>
                    </a:lnTo>
                    <a:lnTo>
                      <a:pt x="545134" y="29578"/>
                    </a:lnTo>
                    <a:lnTo>
                      <a:pt x="546087" y="16967"/>
                    </a:lnTo>
                    <a:lnTo>
                      <a:pt x="511403" y="14338"/>
                    </a:lnTo>
                    <a:lnTo>
                      <a:pt x="503910" y="112179"/>
                    </a:lnTo>
                    <a:lnTo>
                      <a:pt x="538607" y="114782"/>
                    </a:lnTo>
                    <a:lnTo>
                      <a:pt x="542505" y="64084"/>
                    </a:lnTo>
                    <a:lnTo>
                      <a:pt x="544004" y="55460"/>
                    </a:lnTo>
                    <a:lnTo>
                      <a:pt x="547484" y="48463"/>
                    </a:lnTo>
                    <a:lnTo>
                      <a:pt x="553415" y="43942"/>
                    </a:lnTo>
                    <a:lnTo>
                      <a:pt x="562292" y="42748"/>
                    </a:lnTo>
                    <a:lnTo>
                      <a:pt x="571779" y="46202"/>
                    </a:lnTo>
                    <a:lnTo>
                      <a:pt x="575843" y="53200"/>
                    </a:lnTo>
                    <a:lnTo>
                      <a:pt x="576554" y="61709"/>
                    </a:lnTo>
                    <a:lnTo>
                      <a:pt x="572325" y="117284"/>
                    </a:lnTo>
                    <a:lnTo>
                      <a:pt x="606958" y="119926"/>
                    </a:lnTo>
                    <a:lnTo>
                      <a:pt x="611543" y="59550"/>
                    </a:lnTo>
                    <a:close/>
                  </a:path>
                  <a:path w="1464309" h="1243330">
                    <a:moveTo>
                      <a:pt x="703148" y="39243"/>
                    </a:moveTo>
                    <a:lnTo>
                      <a:pt x="683806" y="35483"/>
                    </a:lnTo>
                    <a:lnTo>
                      <a:pt x="689394" y="6692"/>
                    </a:lnTo>
                    <a:lnTo>
                      <a:pt x="655269" y="0"/>
                    </a:lnTo>
                    <a:lnTo>
                      <a:pt x="649668" y="28981"/>
                    </a:lnTo>
                    <a:lnTo>
                      <a:pt x="638594" y="26771"/>
                    </a:lnTo>
                    <a:lnTo>
                      <a:pt x="633158" y="54813"/>
                    </a:lnTo>
                    <a:lnTo>
                      <a:pt x="644182" y="57073"/>
                    </a:lnTo>
                    <a:lnTo>
                      <a:pt x="631024" y="125069"/>
                    </a:lnTo>
                    <a:lnTo>
                      <a:pt x="665111" y="131787"/>
                    </a:lnTo>
                    <a:lnTo>
                      <a:pt x="678357" y="63703"/>
                    </a:lnTo>
                    <a:lnTo>
                      <a:pt x="697674" y="67437"/>
                    </a:lnTo>
                    <a:lnTo>
                      <a:pt x="703148" y="39243"/>
                    </a:lnTo>
                    <a:close/>
                  </a:path>
                  <a:path w="1464309" h="1243330">
                    <a:moveTo>
                      <a:pt x="807377" y="99987"/>
                    </a:moveTo>
                    <a:lnTo>
                      <a:pt x="806704" y="97332"/>
                    </a:lnTo>
                    <a:lnTo>
                      <a:pt x="802500" y="80492"/>
                    </a:lnTo>
                    <a:lnTo>
                      <a:pt x="798309" y="75450"/>
                    </a:lnTo>
                    <a:lnTo>
                      <a:pt x="789673" y="65062"/>
                    </a:lnTo>
                    <a:lnTo>
                      <a:pt x="778179" y="59245"/>
                    </a:lnTo>
                    <a:lnTo>
                      <a:pt x="778179" y="97332"/>
                    </a:lnTo>
                    <a:lnTo>
                      <a:pt x="739749" y="85267"/>
                    </a:lnTo>
                    <a:lnTo>
                      <a:pt x="744308" y="79717"/>
                    </a:lnTo>
                    <a:lnTo>
                      <a:pt x="750138" y="76466"/>
                    </a:lnTo>
                    <a:lnTo>
                      <a:pt x="756843" y="75450"/>
                    </a:lnTo>
                    <a:lnTo>
                      <a:pt x="764006" y="76619"/>
                    </a:lnTo>
                    <a:lnTo>
                      <a:pt x="770153" y="79717"/>
                    </a:lnTo>
                    <a:lnTo>
                      <a:pt x="774877" y="84505"/>
                    </a:lnTo>
                    <a:lnTo>
                      <a:pt x="777709" y="90525"/>
                    </a:lnTo>
                    <a:lnTo>
                      <a:pt x="778179" y="97332"/>
                    </a:lnTo>
                    <a:lnTo>
                      <a:pt x="778179" y="59245"/>
                    </a:lnTo>
                    <a:lnTo>
                      <a:pt x="769137" y="54660"/>
                    </a:lnTo>
                    <a:lnTo>
                      <a:pt x="747128" y="51549"/>
                    </a:lnTo>
                    <a:lnTo>
                      <a:pt x="727646" y="56299"/>
                    </a:lnTo>
                    <a:lnTo>
                      <a:pt x="712038" y="68643"/>
                    </a:lnTo>
                    <a:lnTo>
                      <a:pt x="701649" y="88290"/>
                    </a:lnTo>
                    <a:lnTo>
                      <a:pt x="699071" y="111048"/>
                    </a:lnTo>
                    <a:lnTo>
                      <a:pt x="705561" y="130251"/>
                    </a:lnTo>
                    <a:lnTo>
                      <a:pt x="719747" y="145186"/>
                    </a:lnTo>
                    <a:lnTo>
                      <a:pt x="740321" y="155143"/>
                    </a:lnTo>
                    <a:lnTo>
                      <a:pt x="756564" y="158153"/>
                    </a:lnTo>
                    <a:lnTo>
                      <a:pt x="772490" y="156705"/>
                    </a:lnTo>
                    <a:lnTo>
                      <a:pt x="786739" y="150164"/>
                    </a:lnTo>
                    <a:lnTo>
                      <a:pt x="797915" y="137934"/>
                    </a:lnTo>
                    <a:lnTo>
                      <a:pt x="784771" y="133794"/>
                    </a:lnTo>
                    <a:lnTo>
                      <a:pt x="766038" y="127901"/>
                    </a:lnTo>
                    <a:lnTo>
                      <a:pt x="760425" y="133045"/>
                    </a:lnTo>
                    <a:lnTo>
                      <a:pt x="754570" y="133794"/>
                    </a:lnTo>
                    <a:lnTo>
                      <a:pt x="747458" y="131470"/>
                    </a:lnTo>
                    <a:lnTo>
                      <a:pt x="738860" y="127342"/>
                    </a:lnTo>
                    <a:lnTo>
                      <a:pt x="733602" y="121361"/>
                    </a:lnTo>
                    <a:lnTo>
                      <a:pt x="731697" y="113639"/>
                    </a:lnTo>
                    <a:lnTo>
                      <a:pt x="733171" y="104292"/>
                    </a:lnTo>
                    <a:lnTo>
                      <a:pt x="803008" y="126212"/>
                    </a:lnTo>
                    <a:lnTo>
                      <a:pt x="804075" y="122593"/>
                    </a:lnTo>
                    <a:lnTo>
                      <a:pt x="806742" y="104292"/>
                    </a:lnTo>
                    <a:lnTo>
                      <a:pt x="807377" y="99987"/>
                    </a:lnTo>
                    <a:close/>
                  </a:path>
                  <a:path w="1464309" h="1243330">
                    <a:moveTo>
                      <a:pt x="910805" y="113563"/>
                    </a:moveTo>
                    <a:lnTo>
                      <a:pt x="904722" y="110744"/>
                    </a:lnTo>
                    <a:lnTo>
                      <a:pt x="895451" y="107645"/>
                    </a:lnTo>
                    <a:lnTo>
                      <a:pt x="886244" y="106934"/>
                    </a:lnTo>
                    <a:lnTo>
                      <a:pt x="877277" y="108839"/>
                    </a:lnTo>
                    <a:lnTo>
                      <a:pt x="868756" y="113563"/>
                    </a:lnTo>
                    <a:lnTo>
                      <a:pt x="868375" y="113398"/>
                    </a:lnTo>
                    <a:lnTo>
                      <a:pt x="875004" y="98767"/>
                    </a:lnTo>
                    <a:lnTo>
                      <a:pt x="843267" y="84455"/>
                    </a:lnTo>
                    <a:lnTo>
                      <a:pt x="802932" y="173697"/>
                    </a:lnTo>
                    <a:lnTo>
                      <a:pt x="834593" y="188023"/>
                    </a:lnTo>
                    <a:lnTo>
                      <a:pt x="850849" y="152031"/>
                    </a:lnTo>
                    <a:lnTo>
                      <a:pt x="856653" y="141732"/>
                    </a:lnTo>
                    <a:lnTo>
                      <a:pt x="863942" y="134708"/>
                    </a:lnTo>
                    <a:lnTo>
                      <a:pt x="873239" y="132054"/>
                    </a:lnTo>
                    <a:lnTo>
                      <a:pt x="885037" y="134861"/>
                    </a:lnTo>
                    <a:lnTo>
                      <a:pt x="889876" y="137172"/>
                    </a:lnTo>
                    <a:lnTo>
                      <a:pt x="893775" y="139547"/>
                    </a:lnTo>
                    <a:lnTo>
                      <a:pt x="897115" y="143941"/>
                    </a:lnTo>
                    <a:lnTo>
                      <a:pt x="910805" y="113563"/>
                    </a:lnTo>
                    <a:close/>
                  </a:path>
                  <a:path w="1464309" h="1243330">
                    <a:moveTo>
                      <a:pt x="959091" y="142290"/>
                    </a:moveTo>
                    <a:lnTo>
                      <a:pt x="928801" y="125222"/>
                    </a:lnTo>
                    <a:lnTo>
                      <a:pt x="880719" y="210578"/>
                    </a:lnTo>
                    <a:lnTo>
                      <a:pt x="911047" y="227723"/>
                    </a:lnTo>
                    <a:lnTo>
                      <a:pt x="959091" y="142290"/>
                    </a:lnTo>
                    <a:close/>
                  </a:path>
                  <a:path w="1464309" h="1243330">
                    <a:moveTo>
                      <a:pt x="973201" y="117525"/>
                    </a:moveTo>
                    <a:lnTo>
                      <a:pt x="943419" y="100761"/>
                    </a:lnTo>
                    <a:lnTo>
                      <a:pt x="932167" y="120853"/>
                    </a:lnTo>
                    <a:lnTo>
                      <a:pt x="961936" y="137528"/>
                    </a:lnTo>
                    <a:lnTo>
                      <a:pt x="973201" y="117525"/>
                    </a:lnTo>
                    <a:close/>
                  </a:path>
                  <a:path w="1464309" h="1243330">
                    <a:moveTo>
                      <a:pt x="1050975" y="217487"/>
                    </a:moveTo>
                    <a:lnTo>
                      <a:pt x="1043495" y="198843"/>
                    </a:lnTo>
                    <a:lnTo>
                      <a:pt x="1042174" y="197535"/>
                    </a:lnTo>
                    <a:lnTo>
                      <a:pt x="1027163" y="182587"/>
                    </a:lnTo>
                    <a:lnTo>
                      <a:pt x="1024318" y="181203"/>
                    </a:lnTo>
                    <a:lnTo>
                      <a:pt x="1024318" y="219392"/>
                    </a:lnTo>
                    <a:lnTo>
                      <a:pt x="1022667" y="226034"/>
                    </a:lnTo>
                    <a:lnTo>
                      <a:pt x="1012380" y="218782"/>
                    </a:lnTo>
                    <a:lnTo>
                      <a:pt x="989736" y="202819"/>
                    </a:lnTo>
                    <a:lnTo>
                      <a:pt x="995794" y="198843"/>
                    </a:lnTo>
                    <a:lnTo>
                      <a:pt x="1002385" y="197535"/>
                    </a:lnTo>
                    <a:lnTo>
                      <a:pt x="1009078" y="198678"/>
                    </a:lnTo>
                    <a:lnTo>
                      <a:pt x="1024318" y="219392"/>
                    </a:lnTo>
                    <a:lnTo>
                      <a:pt x="1024318" y="181203"/>
                    </a:lnTo>
                    <a:lnTo>
                      <a:pt x="1007186" y="172859"/>
                    </a:lnTo>
                    <a:lnTo>
                      <a:pt x="987209" y="171386"/>
                    </a:lnTo>
                    <a:lnTo>
                      <a:pt x="968578" y="178358"/>
                    </a:lnTo>
                    <a:lnTo>
                      <a:pt x="952652" y="193916"/>
                    </a:lnTo>
                    <a:lnTo>
                      <a:pt x="943203" y="214769"/>
                    </a:lnTo>
                    <a:lnTo>
                      <a:pt x="943241" y="217487"/>
                    </a:lnTo>
                    <a:lnTo>
                      <a:pt x="943356" y="226034"/>
                    </a:lnTo>
                    <a:lnTo>
                      <a:pt x="968883" y="269354"/>
                    </a:lnTo>
                    <a:lnTo>
                      <a:pt x="999045" y="280733"/>
                    </a:lnTo>
                    <a:lnTo>
                      <a:pt x="1014590" y="278904"/>
                    </a:lnTo>
                    <a:lnTo>
                      <a:pt x="1028966" y="270713"/>
                    </a:lnTo>
                    <a:lnTo>
                      <a:pt x="1006055" y="254533"/>
                    </a:lnTo>
                    <a:lnTo>
                      <a:pt x="1001649" y="251409"/>
                    </a:lnTo>
                    <a:lnTo>
                      <a:pt x="994816" y="254533"/>
                    </a:lnTo>
                    <a:lnTo>
                      <a:pt x="989406" y="253555"/>
                    </a:lnTo>
                    <a:lnTo>
                      <a:pt x="989076" y="253555"/>
                    </a:lnTo>
                    <a:lnTo>
                      <a:pt x="982980" y="249085"/>
                    </a:lnTo>
                    <a:lnTo>
                      <a:pt x="976045" y="242493"/>
                    </a:lnTo>
                    <a:lnTo>
                      <a:pt x="972883" y="235178"/>
                    </a:lnTo>
                    <a:lnTo>
                      <a:pt x="973455" y="227241"/>
                    </a:lnTo>
                    <a:lnTo>
                      <a:pt x="977760" y="218782"/>
                    </a:lnTo>
                    <a:lnTo>
                      <a:pt x="1037475" y="260985"/>
                    </a:lnTo>
                    <a:lnTo>
                      <a:pt x="1039533" y="258140"/>
                    </a:lnTo>
                    <a:lnTo>
                      <a:pt x="1049642" y="237566"/>
                    </a:lnTo>
                    <a:lnTo>
                      <a:pt x="1050328" y="227241"/>
                    </a:lnTo>
                    <a:lnTo>
                      <a:pt x="1050404" y="226034"/>
                    </a:lnTo>
                    <a:lnTo>
                      <a:pt x="1050848" y="219392"/>
                    </a:lnTo>
                    <a:lnTo>
                      <a:pt x="1050886" y="218782"/>
                    </a:lnTo>
                    <a:lnTo>
                      <a:pt x="1050975" y="217487"/>
                    </a:lnTo>
                    <a:close/>
                  </a:path>
                  <a:path w="1464309" h="1243330">
                    <a:moveTo>
                      <a:pt x="1275321" y="363067"/>
                    </a:moveTo>
                    <a:lnTo>
                      <a:pt x="1250873" y="334619"/>
                    </a:lnTo>
                    <a:lnTo>
                      <a:pt x="1184109" y="391934"/>
                    </a:lnTo>
                    <a:lnTo>
                      <a:pt x="1183881" y="391769"/>
                    </a:lnTo>
                    <a:lnTo>
                      <a:pt x="1205953" y="282282"/>
                    </a:lnTo>
                    <a:lnTo>
                      <a:pt x="1181595" y="253923"/>
                    </a:lnTo>
                    <a:lnTo>
                      <a:pt x="1072362" y="347865"/>
                    </a:lnTo>
                    <a:lnTo>
                      <a:pt x="1096746" y="376212"/>
                    </a:lnTo>
                    <a:lnTo>
                      <a:pt x="1163675" y="318668"/>
                    </a:lnTo>
                    <a:lnTo>
                      <a:pt x="1163916" y="318998"/>
                    </a:lnTo>
                    <a:lnTo>
                      <a:pt x="1141679" y="428485"/>
                    </a:lnTo>
                    <a:lnTo>
                      <a:pt x="1166050" y="456933"/>
                    </a:lnTo>
                    <a:lnTo>
                      <a:pt x="1275321" y="363067"/>
                    </a:lnTo>
                    <a:close/>
                  </a:path>
                  <a:path w="1464309" h="1243330">
                    <a:moveTo>
                      <a:pt x="1315110" y="515962"/>
                    </a:moveTo>
                    <a:lnTo>
                      <a:pt x="1314665" y="515200"/>
                    </a:lnTo>
                    <a:lnTo>
                      <a:pt x="1300314" y="490931"/>
                    </a:lnTo>
                    <a:lnTo>
                      <a:pt x="1297393" y="486003"/>
                    </a:lnTo>
                    <a:lnTo>
                      <a:pt x="1289151" y="490931"/>
                    </a:lnTo>
                    <a:lnTo>
                      <a:pt x="1290802" y="482688"/>
                    </a:lnTo>
                    <a:lnTo>
                      <a:pt x="1270876" y="443331"/>
                    </a:lnTo>
                    <a:lnTo>
                      <a:pt x="1266698" y="441553"/>
                    </a:lnTo>
                    <a:lnTo>
                      <a:pt x="1266698" y="490601"/>
                    </a:lnTo>
                    <a:lnTo>
                      <a:pt x="1266151" y="499084"/>
                    </a:lnTo>
                    <a:lnTo>
                      <a:pt x="1262303" y="506425"/>
                    </a:lnTo>
                    <a:lnTo>
                      <a:pt x="1255699" y="512025"/>
                    </a:lnTo>
                    <a:lnTo>
                      <a:pt x="1247508" y="515200"/>
                    </a:lnTo>
                    <a:lnTo>
                      <a:pt x="1239291" y="515023"/>
                    </a:lnTo>
                    <a:lnTo>
                      <a:pt x="1231734" y="511365"/>
                    </a:lnTo>
                    <a:lnTo>
                      <a:pt x="1225486" y="504075"/>
                    </a:lnTo>
                    <a:lnTo>
                      <a:pt x="1222108" y="495084"/>
                    </a:lnTo>
                    <a:lnTo>
                      <a:pt x="1222514" y="486676"/>
                    </a:lnTo>
                    <a:lnTo>
                      <a:pt x="1226261" y="479386"/>
                    </a:lnTo>
                    <a:lnTo>
                      <a:pt x="1232916" y="473735"/>
                    </a:lnTo>
                    <a:lnTo>
                      <a:pt x="1240726" y="470712"/>
                    </a:lnTo>
                    <a:lnTo>
                      <a:pt x="1249324" y="470712"/>
                    </a:lnTo>
                    <a:lnTo>
                      <a:pt x="1257046" y="474281"/>
                    </a:lnTo>
                    <a:lnTo>
                      <a:pt x="1263408" y="481507"/>
                    </a:lnTo>
                    <a:lnTo>
                      <a:pt x="1266698" y="490601"/>
                    </a:lnTo>
                    <a:lnTo>
                      <a:pt x="1266698" y="441553"/>
                    </a:lnTo>
                    <a:lnTo>
                      <a:pt x="1253223" y="435787"/>
                    </a:lnTo>
                    <a:lnTo>
                      <a:pt x="1233817" y="435610"/>
                    </a:lnTo>
                    <a:lnTo>
                      <a:pt x="1214805" y="442760"/>
                    </a:lnTo>
                    <a:lnTo>
                      <a:pt x="1199438" y="456082"/>
                    </a:lnTo>
                    <a:lnTo>
                      <a:pt x="1190294" y="473341"/>
                    </a:lnTo>
                    <a:lnTo>
                      <a:pt x="1188466" y="492582"/>
                    </a:lnTo>
                    <a:lnTo>
                      <a:pt x="1195031" y="511886"/>
                    </a:lnTo>
                    <a:lnTo>
                      <a:pt x="1200150" y="518858"/>
                    </a:lnTo>
                    <a:lnTo>
                      <a:pt x="1206550" y="524649"/>
                    </a:lnTo>
                    <a:lnTo>
                      <a:pt x="1214005" y="528612"/>
                    </a:lnTo>
                    <a:lnTo>
                      <a:pt x="1222298" y="530136"/>
                    </a:lnTo>
                    <a:lnTo>
                      <a:pt x="1222438" y="530504"/>
                    </a:lnTo>
                    <a:lnTo>
                      <a:pt x="1213078" y="536054"/>
                    </a:lnTo>
                    <a:lnTo>
                      <a:pt x="1230795" y="565950"/>
                    </a:lnTo>
                    <a:lnTo>
                      <a:pt x="1315110" y="515962"/>
                    </a:lnTo>
                    <a:close/>
                  </a:path>
                  <a:path w="1464309" h="1243330">
                    <a:moveTo>
                      <a:pt x="1369796" y="649744"/>
                    </a:moveTo>
                    <a:lnTo>
                      <a:pt x="1358315" y="617042"/>
                    </a:lnTo>
                    <a:lnTo>
                      <a:pt x="1265897" y="649617"/>
                    </a:lnTo>
                    <a:lnTo>
                      <a:pt x="1277454" y="682459"/>
                    </a:lnTo>
                    <a:lnTo>
                      <a:pt x="1369796" y="649744"/>
                    </a:lnTo>
                    <a:close/>
                  </a:path>
                  <a:path w="1464309" h="1243330">
                    <a:moveTo>
                      <a:pt x="1370787" y="569099"/>
                    </a:moveTo>
                    <a:lnTo>
                      <a:pt x="1356753" y="537298"/>
                    </a:lnTo>
                    <a:lnTo>
                      <a:pt x="1329880" y="549236"/>
                    </a:lnTo>
                    <a:lnTo>
                      <a:pt x="1325295" y="538848"/>
                    </a:lnTo>
                    <a:lnTo>
                      <a:pt x="1299108" y="550430"/>
                    </a:lnTo>
                    <a:lnTo>
                      <a:pt x="1303693" y="560793"/>
                    </a:lnTo>
                    <a:lnTo>
                      <a:pt x="1240269" y="588822"/>
                    </a:lnTo>
                    <a:lnTo>
                      <a:pt x="1254340" y="620572"/>
                    </a:lnTo>
                    <a:lnTo>
                      <a:pt x="1317701" y="592594"/>
                    </a:lnTo>
                    <a:lnTo>
                      <a:pt x="1325638" y="610527"/>
                    </a:lnTo>
                    <a:lnTo>
                      <a:pt x="1351851" y="598970"/>
                    </a:lnTo>
                    <a:lnTo>
                      <a:pt x="1343888" y="581012"/>
                    </a:lnTo>
                    <a:lnTo>
                      <a:pt x="1370787" y="569099"/>
                    </a:lnTo>
                    <a:close/>
                  </a:path>
                  <a:path w="1464309" h="1243330">
                    <a:moveTo>
                      <a:pt x="1384668" y="1182001"/>
                    </a:moveTo>
                    <a:lnTo>
                      <a:pt x="1382877" y="1175194"/>
                    </a:lnTo>
                    <a:lnTo>
                      <a:pt x="1380896" y="1167625"/>
                    </a:lnTo>
                    <a:lnTo>
                      <a:pt x="1379588" y="1162621"/>
                    </a:lnTo>
                    <a:lnTo>
                      <a:pt x="1366951" y="1147229"/>
                    </a:lnTo>
                    <a:lnTo>
                      <a:pt x="1360881" y="1144181"/>
                    </a:lnTo>
                    <a:lnTo>
                      <a:pt x="1360881" y="1192149"/>
                    </a:lnTo>
                    <a:lnTo>
                      <a:pt x="1359814" y="1199362"/>
                    </a:lnTo>
                    <a:lnTo>
                      <a:pt x="1356829" y="1205509"/>
                    </a:lnTo>
                    <a:lnTo>
                      <a:pt x="1352169" y="1210284"/>
                    </a:lnTo>
                    <a:lnTo>
                      <a:pt x="1346238" y="1213218"/>
                    </a:lnTo>
                    <a:lnTo>
                      <a:pt x="1339443" y="1213840"/>
                    </a:lnTo>
                    <a:lnTo>
                      <a:pt x="1350746" y="1175194"/>
                    </a:lnTo>
                    <a:lnTo>
                      <a:pt x="1356436" y="1179652"/>
                    </a:lnTo>
                    <a:lnTo>
                      <a:pt x="1359776" y="1185430"/>
                    </a:lnTo>
                    <a:lnTo>
                      <a:pt x="1360881" y="1192149"/>
                    </a:lnTo>
                    <a:lnTo>
                      <a:pt x="1360881" y="1144181"/>
                    </a:lnTo>
                    <a:lnTo>
                      <a:pt x="1347038" y="1137208"/>
                    </a:lnTo>
                    <a:lnTo>
                      <a:pt x="1324330" y="1135037"/>
                    </a:lnTo>
                    <a:lnTo>
                      <a:pt x="1305306" y="1141844"/>
                    </a:lnTo>
                    <a:lnTo>
                      <a:pt x="1290650" y="1156258"/>
                    </a:lnTo>
                    <a:lnTo>
                      <a:pt x="1281049" y="1176934"/>
                    </a:lnTo>
                    <a:lnTo>
                      <a:pt x="1278331" y="1193228"/>
                    </a:lnTo>
                    <a:lnTo>
                      <a:pt x="1280020" y="1209116"/>
                    </a:lnTo>
                    <a:lnTo>
                      <a:pt x="1286751" y="1223225"/>
                    </a:lnTo>
                    <a:lnTo>
                      <a:pt x="1299133" y="1234147"/>
                    </a:lnTo>
                    <a:lnTo>
                      <a:pt x="1308633" y="1202182"/>
                    </a:lnTo>
                    <a:lnTo>
                      <a:pt x="1303451" y="1196606"/>
                    </a:lnTo>
                    <a:lnTo>
                      <a:pt x="1302626" y="1190828"/>
                    </a:lnTo>
                    <a:lnTo>
                      <a:pt x="1304734" y="1183652"/>
                    </a:lnTo>
                    <a:lnTo>
                      <a:pt x="1308633" y="1175194"/>
                    </a:lnTo>
                    <a:lnTo>
                      <a:pt x="1308722" y="1174991"/>
                    </a:lnTo>
                    <a:lnTo>
                      <a:pt x="1314640" y="1169657"/>
                    </a:lnTo>
                    <a:lnTo>
                      <a:pt x="1322349" y="1167625"/>
                    </a:lnTo>
                    <a:lnTo>
                      <a:pt x="1331722" y="1168946"/>
                    </a:lnTo>
                    <a:lnTo>
                      <a:pt x="1311071" y="1239113"/>
                    </a:lnTo>
                    <a:lnTo>
                      <a:pt x="1314538" y="1240104"/>
                    </a:lnTo>
                    <a:lnTo>
                      <a:pt x="1356664" y="1237818"/>
                    </a:lnTo>
                    <a:lnTo>
                      <a:pt x="1381925" y="1204036"/>
                    </a:lnTo>
                    <a:lnTo>
                      <a:pt x="1384668" y="1182001"/>
                    </a:lnTo>
                    <a:close/>
                  </a:path>
                  <a:path w="1464309" h="1243330">
                    <a:moveTo>
                      <a:pt x="1395539" y="639572"/>
                    </a:moveTo>
                    <a:lnTo>
                      <a:pt x="1384071" y="607314"/>
                    </a:lnTo>
                    <a:lnTo>
                      <a:pt x="1362367" y="615124"/>
                    </a:lnTo>
                    <a:lnTo>
                      <a:pt x="1373809" y="647268"/>
                    </a:lnTo>
                    <a:lnTo>
                      <a:pt x="1395539" y="639572"/>
                    </a:lnTo>
                    <a:close/>
                  </a:path>
                  <a:path w="1464309" h="1243330">
                    <a:moveTo>
                      <a:pt x="1397368" y="752716"/>
                    </a:moveTo>
                    <a:lnTo>
                      <a:pt x="1395730" y="731024"/>
                    </a:lnTo>
                    <a:lnTo>
                      <a:pt x="1395653" y="730008"/>
                    </a:lnTo>
                    <a:lnTo>
                      <a:pt x="1391462" y="719543"/>
                    </a:lnTo>
                    <a:lnTo>
                      <a:pt x="1387170" y="708799"/>
                    </a:lnTo>
                    <a:lnTo>
                      <a:pt x="1372997" y="692759"/>
                    </a:lnTo>
                    <a:lnTo>
                      <a:pt x="1366659" y="689800"/>
                    </a:lnTo>
                    <a:lnTo>
                      <a:pt x="1366659" y="746379"/>
                    </a:lnTo>
                    <a:lnTo>
                      <a:pt x="1363573" y="754316"/>
                    </a:lnTo>
                    <a:lnTo>
                      <a:pt x="1357693" y="760183"/>
                    </a:lnTo>
                    <a:lnTo>
                      <a:pt x="1349717" y="763612"/>
                    </a:lnTo>
                    <a:lnTo>
                      <a:pt x="1340942" y="764146"/>
                    </a:lnTo>
                    <a:lnTo>
                      <a:pt x="1333182" y="761466"/>
                    </a:lnTo>
                    <a:lnTo>
                      <a:pt x="1327073" y="755675"/>
                    </a:lnTo>
                    <a:lnTo>
                      <a:pt x="1323276" y="746836"/>
                    </a:lnTo>
                    <a:lnTo>
                      <a:pt x="1322755" y="737235"/>
                    </a:lnTo>
                    <a:lnTo>
                      <a:pt x="1325676" y="729310"/>
                    </a:lnTo>
                    <a:lnTo>
                      <a:pt x="1331480" y="723442"/>
                    </a:lnTo>
                    <a:lnTo>
                      <a:pt x="1339608" y="719988"/>
                    </a:lnTo>
                    <a:lnTo>
                      <a:pt x="1348257" y="719543"/>
                    </a:lnTo>
                    <a:lnTo>
                      <a:pt x="1356118" y="722198"/>
                    </a:lnTo>
                    <a:lnTo>
                      <a:pt x="1362379" y="727951"/>
                    </a:lnTo>
                    <a:lnTo>
                      <a:pt x="1366240" y="736765"/>
                    </a:lnTo>
                    <a:lnTo>
                      <a:pt x="1366659" y="746379"/>
                    </a:lnTo>
                    <a:lnTo>
                      <a:pt x="1366659" y="689800"/>
                    </a:lnTo>
                    <a:lnTo>
                      <a:pt x="1354074" y="683920"/>
                    </a:lnTo>
                    <a:lnTo>
                      <a:pt x="1331290" y="684314"/>
                    </a:lnTo>
                    <a:lnTo>
                      <a:pt x="1310703" y="694055"/>
                    </a:lnTo>
                    <a:lnTo>
                      <a:pt x="1297698" y="710387"/>
                    </a:lnTo>
                    <a:lnTo>
                      <a:pt x="1292148" y="731024"/>
                    </a:lnTo>
                    <a:lnTo>
                      <a:pt x="1293812" y="752716"/>
                    </a:lnTo>
                    <a:lnTo>
                      <a:pt x="1293888" y="753681"/>
                    </a:lnTo>
                    <a:lnTo>
                      <a:pt x="1302346" y="774814"/>
                    </a:lnTo>
                    <a:lnTo>
                      <a:pt x="1316469" y="790829"/>
                    </a:lnTo>
                    <a:lnTo>
                      <a:pt x="1335341" y="799668"/>
                    </a:lnTo>
                    <a:lnTo>
                      <a:pt x="1358049" y="799325"/>
                    </a:lnTo>
                    <a:lnTo>
                      <a:pt x="1378648" y="789622"/>
                    </a:lnTo>
                    <a:lnTo>
                      <a:pt x="1391729" y="773341"/>
                    </a:lnTo>
                    <a:lnTo>
                      <a:pt x="1394244" y="764146"/>
                    </a:lnTo>
                    <a:lnTo>
                      <a:pt x="1397368" y="752716"/>
                    </a:lnTo>
                    <a:close/>
                  </a:path>
                  <a:path w="1464309" h="1243330">
                    <a:moveTo>
                      <a:pt x="1417967" y="881557"/>
                    </a:moveTo>
                    <a:lnTo>
                      <a:pt x="1416392" y="872197"/>
                    </a:lnTo>
                    <a:lnTo>
                      <a:pt x="1413065" y="864196"/>
                    </a:lnTo>
                    <a:lnTo>
                      <a:pt x="1407617" y="857415"/>
                    </a:lnTo>
                    <a:lnTo>
                      <a:pt x="1399679" y="851662"/>
                    </a:lnTo>
                    <a:lnTo>
                      <a:pt x="1399667" y="851166"/>
                    </a:lnTo>
                    <a:lnTo>
                      <a:pt x="1412176" y="850290"/>
                    </a:lnTo>
                    <a:lnTo>
                      <a:pt x="1409458" y="815479"/>
                    </a:lnTo>
                    <a:lnTo>
                      <a:pt x="1311795" y="823302"/>
                    </a:lnTo>
                    <a:lnTo>
                      <a:pt x="1314475" y="857885"/>
                    </a:lnTo>
                    <a:lnTo>
                      <a:pt x="1365123" y="853884"/>
                    </a:lnTo>
                    <a:lnTo>
                      <a:pt x="1373886" y="854062"/>
                    </a:lnTo>
                    <a:lnTo>
                      <a:pt x="1381340" y="856437"/>
                    </a:lnTo>
                    <a:lnTo>
                      <a:pt x="1386725" y="861631"/>
                    </a:lnTo>
                    <a:lnTo>
                      <a:pt x="1389253" y="870267"/>
                    </a:lnTo>
                    <a:lnTo>
                      <a:pt x="1387297" y="880186"/>
                    </a:lnTo>
                    <a:lnTo>
                      <a:pt x="1381010" y="885253"/>
                    </a:lnTo>
                    <a:lnTo>
                      <a:pt x="1372717" y="887234"/>
                    </a:lnTo>
                    <a:lnTo>
                      <a:pt x="1317167" y="891730"/>
                    </a:lnTo>
                    <a:lnTo>
                      <a:pt x="1319847" y="926287"/>
                    </a:lnTo>
                    <a:lnTo>
                      <a:pt x="1380223" y="921613"/>
                    </a:lnTo>
                    <a:lnTo>
                      <a:pt x="1396555" y="918273"/>
                    </a:lnTo>
                    <a:lnTo>
                      <a:pt x="1408874" y="910755"/>
                    </a:lnTo>
                    <a:lnTo>
                      <a:pt x="1416304" y="898664"/>
                    </a:lnTo>
                    <a:lnTo>
                      <a:pt x="1417967" y="881557"/>
                    </a:lnTo>
                    <a:close/>
                  </a:path>
                  <a:path w="1464309" h="1243330">
                    <a:moveTo>
                      <a:pt x="1418209" y="995324"/>
                    </a:moveTo>
                    <a:lnTo>
                      <a:pt x="1415973" y="979322"/>
                    </a:lnTo>
                    <a:lnTo>
                      <a:pt x="1415846" y="978446"/>
                    </a:lnTo>
                    <a:lnTo>
                      <a:pt x="1415389" y="975131"/>
                    </a:lnTo>
                    <a:lnTo>
                      <a:pt x="1405153" y="958875"/>
                    </a:lnTo>
                    <a:lnTo>
                      <a:pt x="1389291" y="947674"/>
                    </a:lnTo>
                    <a:lnTo>
                      <a:pt x="1387487" y="947229"/>
                    </a:lnTo>
                    <a:lnTo>
                      <a:pt x="1387487" y="1002296"/>
                    </a:lnTo>
                    <a:lnTo>
                      <a:pt x="1385785" y="1008735"/>
                    </a:lnTo>
                    <a:lnTo>
                      <a:pt x="1384960" y="1011694"/>
                    </a:lnTo>
                    <a:lnTo>
                      <a:pt x="1379753" y="1018298"/>
                    </a:lnTo>
                    <a:lnTo>
                      <a:pt x="1372400" y="1022172"/>
                    </a:lnTo>
                    <a:lnTo>
                      <a:pt x="1363764" y="1023035"/>
                    </a:lnTo>
                    <a:lnTo>
                      <a:pt x="1355242" y="1020940"/>
                    </a:lnTo>
                    <a:lnTo>
                      <a:pt x="1352943" y="1019251"/>
                    </a:lnTo>
                    <a:lnTo>
                      <a:pt x="1348613" y="1016088"/>
                    </a:lnTo>
                    <a:lnTo>
                      <a:pt x="1344498" y="1008735"/>
                    </a:lnTo>
                    <a:lnTo>
                      <a:pt x="1343469" y="999172"/>
                    </a:lnTo>
                    <a:lnTo>
                      <a:pt x="1345819" y="989876"/>
                    </a:lnTo>
                    <a:lnTo>
                      <a:pt x="1350924" y="983195"/>
                    </a:lnTo>
                    <a:lnTo>
                      <a:pt x="1358176" y="979322"/>
                    </a:lnTo>
                    <a:lnTo>
                      <a:pt x="1366913" y="978446"/>
                    </a:lnTo>
                    <a:lnTo>
                      <a:pt x="1375321" y="980541"/>
                    </a:lnTo>
                    <a:lnTo>
                      <a:pt x="1382064" y="985393"/>
                    </a:lnTo>
                    <a:lnTo>
                      <a:pt x="1386370" y="992733"/>
                    </a:lnTo>
                    <a:lnTo>
                      <a:pt x="1387487" y="1002296"/>
                    </a:lnTo>
                    <a:lnTo>
                      <a:pt x="1387487" y="947229"/>
                    </a:lnTo>
                    <a:lnTo>
                      <a:pt x="1369606" y="942708"/>
                    </a:lnTo>
                    <a:lnTo>
                      <a:pt x="1349387" y="944905"/>
                    </a:lnTo>
                    <a:lnTo>
                      <a:pt x="1332052" y="953909"/>
                    </a:lnTo>
                    <a:lnTo>
                      <a:pt x="1319580" y="968717"/>
                    </a:lnTo>
                    <a:lnTo>
                      <a:pt x="1313954" y="988364"/>
                    </a:lnTo>
                    <a:lnTo>
                      <a:pt x="1314081" y="992733"/>
                    </a:lnTo>
                    <a:lnTo>
                      <a:pt x="1314208" y="996975"/>
                    </a:lnTo>
                    <a:lnTo>
                      <a:pt x="1316202" y="1005332"/>
                    </a:lnTo>
                    <a:lnTo>
                      <a:pt x="1320088" y="1012837"/>
                    </a:lnTo>
                    <a:lnTo>
                      <a:pt x="1326032" y="1018895"/>
                    </a:lnTo>
                    <a:lnTo>
                      <a:pt x="1326007" y="1019251"/>
                    </a:lnTo>
                    <a:lnTo>
                      <a:pt x="1315135" y="1018501"/>
                    </a:lnTo>
                    <a:lnTo>
                      <a:pt x="1312659" y="1053084"/>
                    </a:lnTo>
                    <a:lnTo>
                      <a:pt x="1410411" y="1059942"/>
                    </a:lnTo>
                    <a:lnTo>
                      <a:pt x="1412836" y="1025245"/>
                    </a:lnTo>
                    <a:lnTo>
                      <a:pt x="1403311" y="1024686"/>
                    </a:lnTo>
                    <a:lnTo>
                      <a:pt x="1405026" y="1023035"/>
                    </a:lnTo>
                    <a:lnTo>
                      <a:pt x="1409319" y="1018895"/>
                    </a:lnTo>
                    <a:lnTo>
                      <a:pt x="1409585" y="1018501"/>
                    </a:lnTo>
                    <a:lnTo>
                      <a:pt x="1413865" y="1011694"/>
                    </a:lnTo>
                    <a:lnTo>
                      <a:pt x="1416824" y="1003693"/>
                    </a:lnTo>
                    <a:lnTo>
                      <a:pt x="1418209" y="995324"/>
                    </a:lnTo>
                    <a:close/>
                  </a:path>
                  <a:path w="1464309" h="1243330">
                    <a:moveTo>
                      <a:pt x="1463814" y="1102956"/>
                    </a:moveTo>
                    <a:lnTo>
                      <a:pt x="1307960" y="1074254"/>
                    </a:lnTo>
                    <a:lnTo>
                      <a:pt x="1301686" y="1108544"/>
                    </a:lnTo>
                    <a:lnTo>
                      <a:pt x="1457566" y="1137221"/>
                    </a:lnTo>
                    <a:lnTo>
                      <a:pt x="1463814" y="110295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260" name="object 25">
              <a:extLst>
                <a:ext uri="{FF2B5EF4-FFF2-40B4-BE49-F238E27FC236}">
                  <a16:creationId xmlns:a16="http://schemas.microsoft.com/office/drawing/2014/main" id="{6B71AC94-0DB0-93C1-98B5-5788A4A9946C}"/>
                </a:ext>
              </a:extLst>
            </p:cNvPr>
            <p:cNvSpPr/>
            <p:nvPr/>
          </p:nvSpPr>
          <p:spPr>
            <a:xfrm>
              <a:off x="16923484" y="1355655"/>
              <a:ext cx="243840" cy="173355"/>
            </a:xfrm>
            <a:custGeom>
              <a:avLst/>
              <a:gdLst/>
              <a:ahLst/>
              <a:cxnLst/>
              <a:rect l="l" t="t" r="r" b="b"/>
              <a:pathLst>
                <a:path w="243840" h="173355">
                  <a:moveTo>
                    <a:pt x="243594" y="0"/>
                  </a:moveTo>
                  <a:lnTo>
                    <a:pt x="0" y="0"/>
                  </a:lnTo>
                  <a:lnTo>
                    <a:pt x="0" y="173219"/>
                  </a:lnTo>
                  <a:lnTo>
                    <a:pt x="243594" y="173219"/>
                  </a:lnTo>
                  <a:lnTo>
                    <a:pt x="2435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">
              <a:extLst>
                <a:ext uri="{FF2B5EF4-FFF2-40B4-BE49-F238E27FC236}">
                  <a16:creationId xmlns:a16="http://schemas.microsoft.com/office/drawing/2014/main" id="{EE90822C-01AB-F628-4855-9720333E0A4B}"/>
                </a:ext>
              </a:extLst>
            </p:cNvPr>
            <p:cNvSpPr/>
            <p:nvPr/>
          </p:nvSpPr>
          <p:spPr>
            <a:xfrm>
              <a:off x="16923484" y="1600213"/>
              <a:ext cx="243840" cy="469900"/>
            </a:xfrm>
            <a:custGeom>
              <a:avLst/>
              <a:gdLst/>
              <a:ahLst/>
              <a:cxnLst/>
              <a:rect l="l" t="t" r="r" b="b"/>
              <a:pathLst>
                <a:path w="243840" h="469900">
                  <a:moveTo>
                    <a:pt x="243594" y="0"/>
                  </a:moveTo>
                  <a:lnTo>
                    <a:pt x="0" y="0"/>
                  </a:lnTo>
                  <a:lnTo>
                    <a:pt x="0" y="469451"/>
                  </a:lnTo>
                  <a:lnTo>
                    <a:pt x="243594" y="469451"/>
                  </a:lnTo>
                  <a:lnTo>
                    <a:pt x="2435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7">
              <a:extLst>
                <a:ext uri="{FF2B5EF4-FFF2-40B4-BE49-F238E27FC236}">
                  <a16:creationId xmlns:a16="http://schemas.microsoft.com/office/drawing/2014/main" id="{CFE3AE99-03AA-915C-34E4-0938CA0F1EB6}"/>
                </a:ext>
              </a:extLst>
            </p:cNvPr>
            <p:cNvSpPr/>
            <p:nvPr/>
          </p:nvSpPr>
          <p:spPr>
            <a:xfrm>
              <a:off x="16100990" y="1349746"/>
              <a:ext cx="712470" cy="722630"/>
            </a:xfrm>
            <a:custGeom>
              <a:avLst/>
              <a:gdLst/>
              <a:ahLst/>
              <a:cxnLst/>
              <a:rect l="l" t="t" r="r" b="b"/>
              <a:pathLst>
                <a:path w="712469" h="722630">
                  <a:moveTo>
                    <a:pt x="361130" y="0"/>
                  </a:moveTo>
                  <a:lnTo>
                    <a:pt x="312130" y="3296"/>
                  </a:lnTo>
                  <a:lnTo>
                    <a:pt x="265133" y="12899"/>
                  </a:lnTo>
                  <a:lnTo>
                    <a:pt x="220569" y="28379"/>
                  </a:lnTo>
                  <a:lnTo>
                    <a:pt x="178869" y="49304"/>
                  </a:lnTo>
                  <a:lnTo>
                    <a:pt x="140462" y="75246"/>
                  </a:lnTo>
                  <a:lnTo>
                    <a:pt x="105779" y="105772"/>
                  </a:lnTo>
                  <a:lnTo>
                    <a:pt x="75251" y="140455"/>
                  </a:lnTo>
                  <a:lnTo>
                    <a:pt x="49308" y="178862"/>
                  </a:lnTo>
                  <a:lnTo>
                    <a:pt x="28381" y="220565"/>
                  </a:lnTo>
                  <a:lnTo>
                    <a:pt x="12901" y="265132"/>
                  </a:lnTo>
                  <a:lnTo>
                    <a:pt x="3297" y="312134"/>
                  </a:lnTo>
                  <a:lnTo>
                    <a:pt x="0" y="361140"/>
                  </a:lnTo>
                  <a:lnTo>
                    <a:pt x="3297" y="410147"/>
                  </a:lnTo>
                  <a:lnTo>
                    <a:pt x="12901" y="457148"/>
                  </a:lnTo>
                  <a:lnTo>
                    <a:pt x="28381" y="501716"/>
                  </a:lnTo>
                  <a:lnTo>
                    <a:pt x="49308" y="543418"/>
                  </a:lnTo>
                  <a:lnTo>
                    <a:pt x="75251" y="581826"/>
                  </a:lnTo>
                  <a:lnTo>
                    <a:pt x="105779" y="616508"/>
                  </a:lnTo>
                  <a:lnTo>
                    <a:pt x="140462" y="647035"/>
                  </a:lnTo>
                  <a:lnTo>
                    <a:pt x="178869" y="672976"/>
                  </a:lnTo>
                  <a:lnTo>
                    <a:pt x="220569" y="693902"/>
                  </a:lnTo>
                  <a:lnTo>
                    <a:pt x="265133" y="709381"/>
                  </a:lnTo>
                  <a:lnTo>
                    <a:pt x="312130" y="718985"/>
                  </a:lnTo>
                  <a:lnTo>
                    <a:pt x="361130" y="722281"/>
                  </a:lnTo>
                  <a:lnTo>
                    <a:pt x="410946" y="718874"/>
                  </a:lnTo>
                  <a:lnTo>
                    <a:pt x="458681" y="708956"/>
                  </a:lnTo>
                  <a:lnTo>
                    <a:pt x="503882" y="692977"/>
                  </a:lnTo>
                  <a:lnTo>
                    <a:pt x="546099" y="671391"/>
                  </a:lnTo>
                  <a:lnTo>
                    <a:pt x="584880" y="644650"/>
                  </a:lnTo>
                  <a:lnTo>
                    <a:pt x="619772" y="613206"/>
                  </a:lnTo>
                  <a:lnTo>
                    <a:pt x="650324" y="577510"/>
                  </a:lnTo>
                  <a:lnTo>
                    <a:pt x="676084" y="538016"/>
                  </a:lnTo>
                  <a:lnTo>
                    <a:pt x="696601" y="495176"/>
                  </a:lnTo>
                  <a:lnTo>
                    <a:pt x="711423" y="449441"/>
                  </a:lnTo>
                  <a:lnTo>
                    <a:pt x="494330" y="447232"/>
                  </a:lnTo>
                  <a:lnTo>
                    <a:pt x="469448" y="476958"/>
                  </a:lnTo>
                  <a:lnTo>
                    <a:pt x="438073" y="499825"/>
                  </a:lnTo>
                  <a:lnTo>
                    <a:pt x="401526" y="514512"/>
                  </a:lnTo>
                  <a:lnTo>
                    <a:pt x="361130" y="519701"/>
                  </a:lnTo>
                  <a:lnTo>
                    <a:pt x="311015" y="511618"/>
                  </a:lnTo>
                  <a:lnTo>
                    <a:pt x="267491" y="489110"/>
                  </a:lnTo>
                  <a:lnTo>
                    <a:pt x="233170" y="454788"/>
                  </a:lnTo>
                  <a:lnTo>
                    <a:pt x="210662" y="411261"/>
                  </a:lnTo>
                  <a:lnTo>
                    <a:pt x="202580" y="361140"/>
                  </a:lnTo>
                  <a:lnTo>
                    <a:pt x="210662" y="311014"/>
                  </a:lnTo>
                  <a:lnTo>
                    <a:pt x="233170" y="267481"/>
                  </a:lnTo>
                  <a:lnTo>
                    <a:pt x="267491" y="233154"/>
                  </a:lnTo>
                  <a:lnTo>
                    <a:pt x="311015" y="210643"/>
                  </a:lnTo>
                  <a:lnTo>
                    <a:pt x="361130" y="202559"/>
                  </a:lnTo>
                  <a:lnTo>
                    <a:pt x="402189" y="207921"/>
                  </a:lnTo>
                  <a:lnTo>
                    <a:pt x="439237" y="223086"/>
                  </a:lnTo>
                  <a:lnTo>
                    <a:pt x="470891" y="246667"/>
                  </a:lnTo>
                  <a:lnTo>
                    <a:pt x="495765" y="277279"/>
                  </a:lnTo>
                  <a:lnTo>
                    <a:pt x="712261" y="276431"/>
                  </a:lnTo>
                  <a:lnTo>
                    <a:pt x="697770" y="230161"/>
                  </a:lnTo>
                  <a:lnTo>
                    <a:pt x="677463" y="186795"/>
                  </a:lnTo>
                  <a:lnTo>
                    <a:pt x="651802" y="146796"/>
                  </a:lnTo>
                  <a:lnTo>
                    <a:pt x="621249" y="110629"/>
                  </a:lnTo>
                  <a:lnTo>
                    <a:pt x="586268" y="78755"/>
                  </a:lnTo>
                  <a:lnTo>
                    <a:pt x="547321" y="51638"/>
                  </a:lnTo>
                  <a:lnTo>
                    <a:pt x="504872" y="29741"/>
                  </a:lnTo>
                  <a:lnTo>
                    <a:pt x="459381" y="13527"/>
                  </a:lnTo>
                  <a:lnTo>
                    <a:pt x="411313" y="3458"/>
                  </a:lnTo>
                  <a:lnTo>
                    <a:pt x="36113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15">
            <a:extLst>
              <a:ext uri="{FF2B5EF4-FFF2-40B4-BE49-F238E27FC236}">
                <a16:creationId xmlns:a16="http://schemas.microsoft.com/office/drawing/2014/main" id="{9CA13F22-08A2-C697-A272-C7157A0C5108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4F32374B-7D4F-F3BD-E5CE-A81810A15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0569A781-0C69-094D-1260-A5C4BCFC193E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DB1CA3F6-763A-90BE-5C99-F1B3DAD9624A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CC6FC4A6-B6B7-95AF-BA16-956D3AB82893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902CF208-6F47-13A4-63F2-5BFE2FB20F3B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7F5AA581-E82A-5898-F96D-6B98CAF3159A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DA3CF9B1-4245-F2AE-9122-88386A4F7AD6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F265D033-3097-0162-2840-164071F04E83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88D12E18-FFBD-57D0-930D-FE3DCD20BD1F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425E5976-F2F3-16BD-B34C-691D65D10771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90A5E494-07B1-442B-B7C9-F747E7733C1B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FCAAD94C-2BF7-CEBB-A475-012CE3B187F7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5C8E0B33-D665-A6A5-FF76-EFDB022E02A7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714FD433-4AFE-A0DA-E4B5-EECA7FB590DC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67ED8F3B-F30D-5C34-808B-AD477D7FF9E4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754760B5-E4D0-1B6B-0949-DF581DD7895D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0864B60F-50E9-FDF1-88E2-F7C3528459E8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30FE69B9-21FD-C760-194B-8E612DAB0E85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2FB6BDD5-104C-F480-3D74-B677BDBBF05A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205587AC-B168-EBB0-5AC0-7455C35319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5FA61B78-5B61-2C55-A2F7-61A6CF6930B4}"/>
              </a:ext>
            </a:extLst>
          </p:cNvPr>
          <p:cNvGrpSpPr/>
          <p:nvPr/>
        </p:nvGrpSpPr>
        <p:grpSpPr>
          <a:xfrm>
            <a:off x="5500219" y="6132950"/>
            <a:ext cx="1310033" cy="1053396"/>
            <a:chOff x="5500219" y="6132950"/>
            <a:chExt cx="1310033" cy="1053396"/>
          </a:xfrm>
          <a:solidFill>
            <a:srgbClr val="002A86"/>
          </a:solidFill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2E62E707-CFB7-EBC5-A681-084DBA0DF575}"/>
                </a:ext>
              </a:extLst>
            </p:cNvPr>
            <p:cNvSpPr/>
            <p:nvPr/>
          </p:nvSpPr>
          <p:spPr>
            <a:xfrm>
              <a:off x="6306546" y="6256114"/>
              <a:ext cx="341815" cy="642733"/>
            </a:xfrm>
            <a:custGeom>
              <a:avLst/>
              <a:gdLst>
                <a:gd name="connsiteX0" fmla="*/ 329047 w 341815"/>
                <a:gd name="connsiteY0" fmla="*/ 642733 h 642733"/>
                <a:gd name="connsiteX1" fmla="*/ 316379 w 341815"/>
                <a:gd name="connsiteY1" fmla="*/ 630060 h 642733"/>
                <a:gd name="connsiteX2" fmla="*/ 316379 w 341815"/>
                <a:gd name="connsiteY2" fmla="*/ 415409 h 642733"/>
                <a:gd name="connsiteX3" fmla="*/ 9653 w 341815"/>
                <a:gd name="connsiteY3" fmla="*/ 25026 h 642733"/>
                <a:gd name="connsiteX4" fmla="*/ 377 w 341815"/>
                <a:gd name="connsiteY4" fmla="*/ 9658 h 642733"/>
                <a:gd name="connsiteX5" fmla="*/ 15738 w 341815"/>
                <a:gd name="connsiteY5" fmla="*/ 377 h 642733"/>
                <a:gd name="connsiteX6" fmla="*/ 341815 w 341815"/>
                <a:gd name="connsiteY6" fmla="*/ 415409 h 642733"/>
                <a:gd name="connsiteX7" fmla="*/ 341815 w 341815"/>
                <a:gd name="connsiteY7" fmla="*/ 630060 h 642733"/>
                <a:gd name="connsiteX8" fmla="*/ 329147 w 341815"/>
                <a:gd name="connsiteY8" fmla="*/ 642733 h 64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15" h="642733">
                  <a:moveTo>
                    <a:pt x="329047" y="642733"/>
                  </a:moveTo>
                  <a:cubicBezTo>
                    <a:pt x="322065" y="642733"/>
                    <a:pt x="316379" y="637045"/>
                    <a:pt x="316379" y="630060"/>
                  </a:cubicBezTo>
                  <a:lnTo>
                    <a:pt x="316379" y="415409"/>
                  </a:lnTo>
                  <a:cubicBezTo>
                    <a:pt x="316379" y="229797"/>
                    <a:pt x="190298" y="69333"/>
                    <a:pt x="9653" y="25026"/>
                  </a:cubicBezTo>
                  <a:cubicBezTo>
                    <a:pt x="2871" y="23329"/>
                    <a:pt x="-1319" y="16443"/>
                    <a:pt x="377" y="9658"/>
                  </a:cubicBezTo>
                  <a:cubicBezTo>
                    <a:pt x="2073" y="2872"/>
                    <a:pt x="8955" y="-1319"/>
                    <a:pt x="15738" y="377"/>
                  </a:cubicBezTo>
                  <a:cubicBezTo>
                    <a:pt x="207754" y="47479"/>
                    <a:pt x="341815" y="218122"/>
                    <a:pt x="341815" y="415409"/>
                  </a:cubicBezTo>
                  <a:lnTo>
                    <a:pt x="341815" y="630060"/>
                  </a:lnTo>
                  <a:cubicBezTo>
                    <a:pt x="341815" y="637045"/>
                    <a:pt x="336130" y="642733"/>
                    <a:pt x="329147" y="642733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C505891D-2074-19D7-88EE-0680AEC1F0E4}"/>
                </a:ext>
              </a:extLst>
            </p:cNvPr>
            <p:cNvSpPr/>
            <p:nvPr/>
          </p:nvSpPr>
          <p:spPr>
            <a:xfrm>
              <a:off x="5662151" y="6256114"/>
              <a:ext cx="341814" cy="642733"/>
            </a:xfrm>
            <a:custGeom>
              <a:avLst/>
              <a:gdLst>
                <a:gd name="connsiteX0" fmla="*/ 12668 w 341814"/>
                <a:gd name="connsiteY0" fmla="*/ 642733 h 642733"/>
                <a:gd name="connsiteX1" fmla="*/ 0 w 341814"/>
                <a:gd name="connsiteY1" fmla="*/ 630060 h 642733"/>
                <a:gd name="connsiteX2" fmla="*/ 0 w 341814"/>
                <a:gd name="connsiteY2" fmla="*/ 415409 h 642733"/>
                <a:gd name="connsiteX3" fmla="*/ 326077 w 341814"/>
                <a:gd name="connsiteY3" fmla="*/ 377 h 642733"/>
                <a:gd name="connsiteX4" fmla="*/ 341438 w 341814"/>
                <a:gd name="connsiteY4" fmla="*/ 9658 h 642733"/>
                <a:gd name="connsiteX5" fmla="*/ 332161 w 341814"/>
                <a:gd name="connsiteY5" fmla="*/ 25026 h 642733"/>
                <a:gd name="connsiteX6" fmla="*/ 25436 w 341814"/>
                <a:gd name="connsiteY6" fmla="*/ 415409 h 642733"/>
                <a:gd name="connsiteX7" fmla="*/ 25436 w 341814"/>
                <a:gd name="connsiteY7" fmla="*/ 630060 h 642733"/>
                <a:gd name="connsiteX8" fmla="*/ 12768 w 341814"/>
                <a:gd name="connsiteY8" fmla="*/ 642733 h 64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814" h="642733">
                  <a:moveTo>
                    <a:pt x="12668" y="642733"/>
                  </a:moveTo>
                  <a:cubicBezTo>
                    <a:pt x="5685" y="642733"/>
                    <a:pt x="0" y="637045"/>
                    <a:pt x="0" y="630060"/>
                  </a:cubicBezTo>
                  <a:lnTo>
                    <a:pt x="0" y="415409"/>
                  </a:lnTo>
                  <a:cubicBezTo>
                    <a:pt x="0" y="218122"/>
                    <a:pt x="134061" y="47479"/>
                    <a:pt x="326077" y="377"/>
                  </a:cubicBezTo>
                  <a:cubicBezTo>
                    <a:pt x="332860" y="-1319"/>
                    <a:pt x="339742" y="2872"/>
                    <a:pt x="341438" y="9658"/>
                  </a:cubicBezTo>
                  <a:cubicBezTo>
                    <a:pt x="343134" y="16443"/>
                    <a:pt x="338944" y="23329"/>
                    <a:pt x="332161" y="25026"/>
                  </a:cubicBezTo>
                  <a:cubicBezTo>
                    <a:pt x="151617" y="69333"/>
                    <a:pt x="25436" y="229797"/>
                    <a:pt x="25436" y="415409"/>
                  </a:cubicBezTo>
                  <a:lnTo>
                    <a:pt x="25436" y="630060"/>
                  </a:lnTo>
                  <a:cubicBezTo>
                    <a:pt x="25436" y="637045"/>
                    <a:pt x="19750" y="642733"/>
                    <a:pt x="12768" y="642733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019BD6E5-EF1E-55C3-DEE5-1D22866617FB}"/>
                </a:ext>
              </a:extLst>
            </p:cNvPr>
            <p:cNvSpPr/>
            <p:nvPr/>
          </p:nvSpPr>
          <p:spPr>
            <a:xfrm>
              <a:off x="5978652" y="6132950"/>
              <a:ext cx="353308" cy="321826"/>
            </a:xfrm>
            <a:custGeom>
              <a:avLst/>
              <a:gdLst>
                <a:gd name="connsiteX0" fmla="*/ 340541 w 353308"/>
                <a:gd name="connsiteY0" fmla="*/ 321827 h 321826"/>
                <a:gd name="connsiteX1" fmla="*/ 327872 w 353308"/>
                <a:gd name="connsiteY1" fmla="*/ 309153 h 321826"/>
                <a:gd name="connsiteX2" fmla="*/ 327872 w 353308"/>
                <a:gd name="connsiteY2" fmla="*/ 85920 h 321826"/>
                <a:gd name="connsiteX3" fmla="*/ 267325 w 353308"/>
                <a:gd name="connsiteY3" fmla="*/ 25447 h 321826"/>
                <a:gd name="connsiteX4" fmla="*/ 85784 w 353308"/>
                <a:gd name="connsiteY4" fmla="*/ 25447 h 321826"/>
                <a:gd name="connsiteX5" fmla="*/ 25336 w 353308"/>
                <a:gd name="connsiteY5" fmla="*/ 85920 h 321826"/>
                <a:gd name="connsiteX6" fmla="*/ 25336 w 353308"/>
                <a:gd name="connsiteY6" fmla="*/ 309153 h 321826"/>
                <a:gd name="connsiteX7" fmla="*/ 12668 w 353308"/>
                <a:gd name="connsiteY7" fmla="*/ 321827 h 321826"/>
                <a:gd name="connsiteX8" fmla="*/ 0 w 353308"/>
                <a:gd name="connsiteY8" fmla="*/ 309153 h 321826"/>
                <a:gd name="connsiteX9" fmla="*/ 0 w 353308"/>
                <a:gd name="connsiteY9" fmla="*/ 85920 h 321826"/>
                <a:gd name="connsiteX10" fmla="*/ 85883 w 353308"/>
                <a:gd name="connsiteY10" fmla="*/ 0 h 321826"/>
                <a:gd name="connsiteX11" fmla="*/ 267425 w 353308"/>
                <a:gd name="connsiteY11" fmla="*/ 0 h 321826"/>
                <a:gd name="connsiteX12" fmla="*/ 353308 w 353308"/>
                <a:gd name="connsiteY12" fmla="*/ 85920 h 321826"/>
                <a:gd name="connsiteX13" fmla="*/ 353308 w 353308"/>
                <a:gd name="connsiteY13" fmla="*/ 309153 h 321826"/>
                <a:gd name="connsiteX14" fmla="*/ 340640 w 353308"/>
                <a:gd name="connsiteY14" fmla="*/ 321827 h 32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3308" h="321826">
                  <a:moveTo>
                    <a:pt x="340541" y="321827"/>
                  </a:moveTo>
                  <a:cubicBezTo>
                    <a:pt x="333558" y="321827"/>
                    <a:pt x="327872" y="316139"/>
                    <a:pt x="327872" y="309153"/>
                  </a:cubicBezTo>
                  <a:lnTo>
                    <a:pt x="327872" y="85920"/>
                  </a:lnTo>
                  <a:cubicBezTo>
                    <a:pt x="327872" y="52590"/>
                    <a:pt x="300741" y="25447"/>
                    <a:pt x="267325" y="25447"/>
                  </a:cubicBezTo>
                  <a:lnTo>
                    <a:pt x="85784" y="25447"/>
                  </a:lnTo>
                  <a:cubicBezTo>
                    <a:pt x="52468" y="25447"/>
                    <a:pt x="25336" y="52590"/>
                    <a:pt x="25336" y="85920"/>
                  </a:cubicBezTo>
                  <a:lnTo>
                    <a:pt x="25336" y="309153"/>
                  </a:lnTo>
                  <a:cubicBezTo>
                    <a:pt x="25336" y="316139"/>
                    <a:pt x="19650" y="321827"/>
                    <a:pt x="12668" y="321827"/>
                  </a:cubicBezTo>
                  <a:cubicBezTo>
                    <a:pt x="5686" y="321827"/>
                    <a:pt x="0" y="316139"/>
                    <a:pt x="0" y="309153"/>
                  </a:cubicBezTo>
                  <a:lnTo>
                    <a:pt x="0" y="85920"/>
                  </a:lnTo>
                  <a:cubicBezTo>
                    <a:pt x="0" y="38519"/>
                    <a:pt x="38503" y="0"/>
                    <a:pt x="85883" y="0"/>
                  </a:cubicBezTo>
                  <a:lnTo>
                    <a:pt x="267425" y="0"/>
                  </a:lnTo>
                  <a:cubicBezTo>
                    <a:pt x="314805" y="0"/>
                    <a:pt x="353308" y="38519"/>
                    <a:pt x="353308" y="85920"/>
                  </a:cubicBezTo>
                  <a:lnTo>
                    <a:pt x="353308" y="309153"/>
                  </a:lnTo>
                  <a:cubicBezTo>
                    <a:pt x="353308" y="316139"/>
                    <a:pt x="347623" y="321827"/>
                    <a:pt x="340640" y="32182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AFE0FF7B-80C4-0D17-0FF9-2B3A84B6F445}"/>
                </a:ext>
              </a:extLst>
            </p:cNvPr>
            <p:cNvSpPr/>
            <p:nvPr/>
          </p:nvSpPr>
          <p:spPr>
            <a:xfrm>
              <a:off x="6047687" y="6584588"/>
              <a:ext cx="210394" cy="215166"/>
            </a:xfrm>
            <a:custGeom>
              <a:avLst/>
              <a:gdLst>
                <a:gd name="connsiteX0" fmla="*/ 107618 w 210394"/>
                <a:gd name="connsiteY0" fmla="*/ 215166 h 215166"/>
                <a:gd name="connsiteX1" fmla="*/ 74602 w 210394"/>
                <a:gd name="connsiteY1" fmla="*/ 209977 h 215166"/>
                <a:gd name="connsiteX2" fmla="*/ 5177 w 210394"/>
                <a:gd name="connsiteY2" fmla="*/ 74660 h 215166"/>
                <a:gd name="connsiteX3" fmla="*/ 58443 w 210394"/>
                <a:gd name="connsiteY3" fmla="*/ 11892 h 215166"/>
                <a:gd name="connsiteX4" fmla="*/ 140436 w 210394"/>
                <a:gd name="connsiteY4" fmla="*/ 5206 h 215166"/>
                <a:gd name="connsiteX5" fmla="*/ 148615 w 210394"/>
                <a:gd name="connsiteY5" fmla="*/ 21172 h 215166"/>
                <a:gd name="connsiteX6" fmla="*/ 132655 w 210394"/>
                <a:gd name="connsiteY6" fmla="*/ 29355 h 215166"/>
                <a:gd name="connsiteX7" fmla="*/ 70013 w 210394"/>
                <a:gd name="connsiteY7" fmla="*/ 34444 h 215166"/>
                <a:gd name="connsiteX8" fmla="*/ 29316 w 210394"/>
                <a:gd name="connsiteY8" fmla="*/ 82344 h 215166"/>
                <a:gd name="connsiteX9" fmla="*/ 82283 w 210394"/>
                <a:gd name="connsiteY9" fmla="*/ 185628 h 215166"/>
                <a:gd name="connsiteX10" fmla="*/ 144924 w 210394"/>
                <a:gd name="connsiteY10" fmla="*/ 180539 h 215166"/>
                <a:gd name="connsiteX11" fmla="*/ 185622 w 210394"/>
                <a:gd name="connsiteY11" fmla="*/ 132639 h 215166"/>
                <a:gd name="connsiteX12" fmla="*/ 201581 w 210394"/>
                <a:gd name="connsiteY12" fmla="*/ 124456 h 215166"/>
                <a:gd name="connsiteX13" fmla="*/ 209761 w 210394"/>
                <a:gd name="connsiteY13" fmla="*/ 140423 h 215166"/>
                <a:gd name="connsiteX14" fmla="*/ 156495 w 210394"/>
                <a:gd name="connsiteY14" fmla="*/ 203191 h 215166"/>
                <a:gd name="connsiteX15" fmla="*/ 107519 w 210394"/>
                <a:gd name="connsiteY15" fmla="*/ 215067 h 21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394" h="215166">
                  <a:moveTo>
                    <a:pt x="107618" y="215166"/>
                  </a:moveTo>
                  <a:cubicBezTo>
                    <a:pt x="96546" y="215166"/>
                    <a:pt x="85375" y="213470"/>
                    <a:pt x="74602" y="209977"/>
                  </a:cubicBezTo>
                  <a:cubicBezTo>
                    <a:pt x="18144" y="191815"/>
                    <a:pt x="-12977" y="131142"/>
                    <a:pt x="5177" y="74660"/>
                  </a:cubicBezTo>
                  <a:cubicBezTo>
                    <a:pt x="13955" y="47318"/>
                    <a:pt x="32907" y="25064"/>
                    <a:pt x="58443" y="11892"/>
                  </a:cubicBezTo>
                  <a:cubicBezTo>
                    <a:pt x="83978" y="-1181"/>
                    <a:pt x="113105" y="-3576"/>
                    <a:pt x="140436" y="5206"/>
                  </a:cubicBezTo>
                  <a:cubicBezTo>
                    <a:pt x="147119" y="7401"/>
                    <a:pt x="150809" y="14486"/>
                    <a:pt x="148615" y="21172"/>
                  </a:cubicBezTo>
                  <a:cubicBezTo>
                    <a:pt x="146421" y="27858"/>
                    <a:pt x="139338" y="31551"/>
                    <a:pt x="132655" y="29355"/>
                  </a:cubicBezTo>
                  <a:cubicBezTo>
                    <a:pt x="111808" y="22669"/>
                    <a:pt x="89564" y="24465"/>
                    <a:pt x="70013" y="34444"/>
                  </a:cubicBezTo>
                  <a:cubicBezTo>
                    <a:pt x="50463" y="44423"/>
                    <a:pt x="36099" y="61488"/>
                    <a:pt x="29316" y="82344"/>
                  </a:cubicBezTo>
                  <a:cubicBezTo>
                    <a:pt x="15451" y="125454"/>
                    <a:pt x="39191" y="171757"/>
                    <a:pt x="82283" y="185628"/>
                  </a:cubicBezTo>
                  <a:cubicBezTo>
                    <a:pt x="103130" y="192314"/>
                    <a:pt x="125373" y="190518"/>
                    <a:pt x="144924" y="180539"/>
                  </a:cubicBezTo>
                  <a:cubicBezTo>
                    <a:pt x="164475" y="170560"/>
                    <a:pt x="178839" y="153495"/>
                    <a:pt x="185622" y="132639"/>
                  </a:cubicBezTo>
                  <a:cubicBezTo>
                    <a:pt x="187716" y="125953"/>
                    <a:pt x="194898" y="122261"/>
                    <a:pt x="201581" y="124456"/>
                  </a:cubicBezTo>
                  <a:cubicBezTo>
                    <a:pt x="208265" y="126652"/>
                    <a:pt x="211955" y="133737"/>
                    <a:pt x="209761" y="140423"/>
                  </a:cubicBezTo>
                  <a:cubicBezTo>
                    <a:pt x="200983" y="167766"/>
                    <a:pt x="182031" y="190019"/>
                    <a:pt x="156495" y="203191"/>
                  </a:cubicBezTo>
                  <a:cubicBezTo>
                    <a:pt x="141034" y="211075"/>
                    <a:pt x="124376" y="215067"/>
                    <a:pt x="107519" y="21506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98D1FF83-8174-D81B-2CE5-49695EAAF918}"/>
                </a:ext>
              </a:extLst>
            </p:cNvPr>
            <p:cNvSpPr/>
            <p:nvPr/>
          </p:nvSpPr>
          <p:spPr>
            <a:xfrm>
              <a:off x="5500219" y="6893672"/>
              <a:ext cx="1310033" cy="292674"/>
            </a:xfrm>
            <a:custGeom>
              <a:avLst/>
              <a:gdLst>
                <a:gd name="connsiteX0" fmla="*/ 654987 w 1310033"/>
                <a:gd name="connsiteY0" fmla="*/ 292675 h 292674"/>
                <a:gd name="connsiteX1" fmla="*/ 120236 w 1310033"/>
                <a:gd name="connsiteY1" fmla="*/ 262039 h 292674"/>
                <a:gd name="connsiteX2" fmla="*/ 26772 w 1310033"/>
                <a:gd name="connsiteY2" fmla="*/ 209648 h 292674"/>
                <a:gd name="connsiteX3" fmla="*/ 1337 w 1310033"/>
                <a:gd name="connsiteY3" fmla="*/ 114048 h 292674"/>
                <a:gd name="connsiteX4" fmla="*/ 134800 w 1310033"/>
                <a:gd name="connsiteY4" fmla="*/ 87 h 292674"/>
                <a:gd name="connsiteX5" fmla="*/ 150261 w 1310033"/>
                <a:gd name="connsiteY5" fmla="*/ 985 h 292674"/>
                <a:gd name="connsiteX6" fmla="*/ 776281 w 1310033"/>
                <a:gd name="connsiteY6" fmla="*/ 28128 h 292674"/>
                <a:gd name="connsiteX7" fmla="*/ 789348 w 1310033"/>
                <a:gd name="connsiteY7" fmla="*/ 40502 h 292674"/>
                <a:gd name="connsiteX8" fmla="*/ 776979 w 1310033"/>
                <a:gd name="connsiteY8" fmla="*/ 53575 h 292674"/>
                <a:gd name="connsiteX9" fmla="*/ 147368 w 1310033"/>
                <a:gd name="connsiteY9" fmla="*/ 26232 h 292674"/>
                <a:gd name="connsiteX10" fmla="*/ 134800 w 1310033"/>
                <a:gd name="connsiteY10" fmla="*/ 25533 h 292674"/>
                <a:gd name="connsiteX11" fmla="*/ 26473 w 1310033"/>
                <a:gd name="connsiteY11" fmla="*/ 117740 h 292674"/>
                <a:gd name="connsiteX12" fmla="*/ 46921 w 1310033"/>
                <a:gd name="connsiteY12" fmla="*/ 194081 h 292674"/>
                <a:gd name="connsiteX13" fmla="*/ 123129 w 1310033"/>
                <a:gd name="connsiteY13" fmla="*/ 236692 h 292674"/>
                <a:gd name="connsiteX14" fmla="*/ 1186844 w 1310033"/>
                <a:gd name="connsiteY14" fmla="*/ 236692 h 292674"/>
                <a:gd name="connsiteX15" fmla="*/ 1284597 w 1310033"/>
                <a:gd name="connsiteY15" fmla="*/ 132110 h 292674"/>
                <a:gd name="connsiteX16" fmla="*/ 1283500 w 1310033"/>
                <a:gd name="connsiteY16" fmla="*/ 117641 h 292674"/>
                <a:gd name="connsiteX17" fmla="*/ 1162605 w 1310033"/>
                <a:gd name="connsiteY17" fmla="*/ 26132 h 292674"/>
                <a:gd name="connsiteX18" fmla="*/ 927000 w 1310033"/>
                <a:gd name="connsiteY18" fmla="*/ 46789 h 292674"/>
                <a:gd name="connsiteX19" fmla="*/ 913534 w 1310033"/>
                <a:gd name="connsiteY19" fmla="*/ 34914 h 292674"/>
                <a:gd name="connsiteX20" fmla="*/ 925504 w 1310033"/>
                <a:gd name="connsiteY20" fmla="*/ 21442 h 292674"/>
                <a:gd name="connsiteX21" fmla="*/ 1159713 w 1310033"/>
                <a:gd name="connsiteY21" fmla="*/ 885 h 292674"/>
                <a:gd name="connsiteX22" fmla="*/ 1308637 w 1310033"/>
                <a:gd name="connsiteY22" fmla="*/ 113948 h 292674"/>
                <a:gd name="connsiteX23" fmla="*/ 1310033 w 1310033"/>
                <a:gd name="connsiteY23" fmla="*/ 132110 h 292674"/>
                <a:gd name="connsiteX24" fmla="*/ 1189737 w 1310033"/>
                <a:gd name="connsiteY24" fmla="*/ 261939 h 292674"/>
                <a:gd name="connsiteX25" fmla="*/ 654987 w 1310033"/>
                <a:gd name="connsiteY25" fmla="*/ 292575 h 29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0033" h="292674">
                  <a:moveTo>
                    <a:pt x="654987" y="292675"/>
                  </a:moveTo>
                  <a:cubicBezTo>
                    <a:pt x="476338" y="292675"/>
                    <a:pt x="297688" y="282496"/>
                    <a:pt x="120236" y="262039"/>
                  </a:cubicBezTo>
                  <a:cubicBezTo>
                    <a:pt x="83130" y="257748"/>
                    <a:pt x="49016" y="238687"/>
                    <a:pt x="26772" y="209648"/>
                  </a:cubicBezTo>
                  <a:cubicBezTo>
                    <a:pt x="5426" y="181807"/>
                    <a:pt x="-3651" y="147877"/>
                    <a:pt x="1337" y="114048"/>
                  </a:cubicBezTo>
                  <a:cubicBezTo>
                    <a:pt x="10912" y="49084"/>
                    <a:pt x="68268" y="87"/>
                    <a:pt x="134800" y="87"/>
                  </a:cubicBezTo>
                  <a:cubicBezTo>
                    <a:pt x="140286" y="87"/>
                    <a:pt x="145373" y="386"/>
                    <a:pt x="150261" y="985"/>
                  </a:cubicBezTo>
                  <a:cubicBezTo>
                    <a:pt x="357637" y="24835"/>
                    <a:pt x="568305" y="33916"/>
                    <a:pt x="776281" y="28128"/>
                  </a:cubicBezTo>
                  <a:cubicBezTo>
                    <a:pt x="783163" y="27629"/>
                    <a:pt x="789148" y="33417"/>
                    <a:pt x="789348" y="40502"/>
                  </a:cubicBezTo>
                  <a:cubicBezTo>
                    <a:pt x="789547" y="47487"/>
                    <a:pt x="784061" y="53375"/>
                    <a:pt x="776979" y="53575"/>
                  </a:cubicBezTo>
                  <a:cubicBezTo>
                    <a:pt x="567807" y="59462"/>
                    <a:pt x="355941" y="50282"/>
                    <a:pt x="147368" y="26232"/>
                  </a:cubicBezTo>
                  <a:cubicBezTo>
                    <a:pt x="143378" y="25733"/>
                    <a:pt x="139288" y="25533"/>
                    <a:pt x="134800" y="25533"/>
                  </a:cubicBezTo>
                  <a:cubicBezTo>
                    <a:pt x="80736" y="25533"/>
                    <a:pt x="34253" y="65151"/>
                    <a:pt x="26473" y="117740"/>
                  </a:cubicBezTo>
                  <a:cubicBezTo>
                    <a:pt x="22483" y="144684"/>
                    <a:pt x="29765" y="171827"/>
                    <a:pt x="46921" y="194081"/>
                  </a:cubicBezTo>
                  <a:cubicBezTo>
                    <a:pt x="65375" y="218031"/>
                    <a:pt x="92407" y="233199"/>
                    <a:pt x="123129" y="236692"/>
                  </a:cubicBezTo>
                  <a:cubicBezTo>
                    <a:pt x="476038" y="277307"/>
                    <a:pt x="833935" y="277307"/>
                    <a:pt x="1186844" y="236692"/>
                  </a:cubicBezTo>
                  <a:cubicBezTo>
                    <a:pt x="1242603" y="230305"/>
                    <a:pt x="1284597" y="185299"/>
                    <a:pt x="1284597" y="132110"/>
                  </a:cubicBezTo>
                  <a:cubicBezTo>
                    <a:pt x="1284597" y="127520"/>
                    <a:pt x="1284198" y="122830"/>
                    <a:pt x="1283500" y="117641"/>
                  </a:cubicBezTo>
                  <a:cubicBezTo>
                    <a:pt x="1275121" y="60460"/>
                    <a:pt x="1220858" y="19446"/>
                    <a:pt x="1162605" y="26132"/>
                  </a:cubicBezTo>
                  <a:cubicBezTo>
                    <a:pt x="1083804" y="35113"/>
                    <a:pt x="1004604" y="42099"/>
                    <a:pt x="927000" y="46789"/>
                  </a:cubicBezTo>
                  <a:cubicBezTo>
                    <a:pt x="919918" y="47188"/>
                    <a:pt x="913933" y="41899"/>
                    <a:pt x="913534" y="34914"/>
                  </a:cubicBezTo>
                  <a:cubicBezTo>
                    <a:pt x="913135" y="27928"/>
                    <a:pt x="918422" y="21841"/>
                    <a:pt x="925504" y="21442"/>
                  </a:cubicBezTo>
                  <a:cubicBezTo>
                    <a:pt x="1002609" y="16752"/>
                    <a:pt x="1081410" y="9866"/>
                    <a:pt x="1159713" y="885"/>
                  </a:cubicBezTo>
                  <a:cubicBezTo>
                    <a:pt x="1231531" y="-7398"/>
                    <a:pt x="1298263" y="43396"/>
                    <a:pt x="1308637" y="113948"/>
                  </a:cubicBezTo>
                  <a:cubicBezTo>
                    <a:pt x="1309534" y="120335"/>
                    <a:pt x="1310033" y="126223"/>
                    <a:pt x="1310033" y="132110"/>
                  </a:cubicBezTo>
                  <a:cubicBezTo>
                    <a:pt x="1310033" y="198272"/>
                    <a:pt x="1258364" y="254055"/>
                    <a:pt x="1189737" y="261939"/>
                  </a:cubicBezTo>
                  <a:cubicBezTo>
                    <a:pt x="1012285" y="282396"/>
                    <a:pt x="833636" y="292575"/>
                    <a:pt x="654987" y="29257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1" name="Gráfico 2">
            <a:extLst>
              <a:ext uri="{FF2B5EF4-FFF2-40B4-BE49-F238E27FC236}">
                <a16:creationId xmlns:a16="http://schemas.microsoft.com/office/drawing/2014/main" id="{5507318F-5EFF-5CAD-907C-F8DAF8A29BC7}"/>
              </a:ext>
            </a:extLst>
          </p:cNvPr>
          <p:cNvGrpSpPr/>
          <p:nvPr/>
        </p:nvGrpSpPr>
        <p:grpSpPr>
          <a:xfrm>
            <a:off x="5575370" y="2800820"/>
            <a:ext cx="1159872" cy="1119258"/>
            <a:chOff x="5575370" y="2800820"/>
            <a:chExt cx="1159872" cy="1119258"/>
          </a:xfrm>
          <a:solidFill>
            <a:srgbClr val="002A86"/>
          </a:solidFill>
        </p:grpSpPr>
        <p:grpSp>
          <p:nvGrpSpPr>
            <p:cNvPr id="12" name="Gráfico 2">
              <a:extLst>
                <a:ext uri="{FF2B5EF4-FFF2-40B4-BE49-F238E27FC236}">
                  <a16:creationId xmlns:a16="http://schemas.microsoft.com/office/drawing/2014/main" id="{FE8950E5-8549-8641-583E-6299428977C4}"/>
                </a:ext>
              </a:extLst>
            </p:cNvPr>
            <p:cNvGrpSpPr/>
            <p:nvPr/>
          </p:nvGrpSpPr>
          <p:grpSpPr>
            <a:xfrm>
              <a:off x="5575370" y="3050498"/>
              <a:ext cx="1159872" cy="869580"/>
              <a:chOff x="5575370" y="3050498"/>
              <a:chExt cx="1159872" cy="869580"/>
            </a:xfrm>
            <a:solidFill>
              <a:srgbClr val="002A86"/>
            </a:solidFill>
          </p:grpSpPr>
          <p:grpSp>
            <p:nvGrpSpPr>
              <p:cNvPr id="13" name="Gráfico 2">
                <a:extLst>
                  <a:ext uri="{FF2B5EF4-FFF2-40B4-BE49-F238E27FC236}">
                    <a16:creationId xmlns:a16="http://schemas.microsoft.com/office/drawing/2014/main" id="{6FD3E55E-C8D4-48A2-EB99-6F3C3108E9F6}"/>
                  </a:ext>
                </a:extLst>
              </p:cNvPr>
              <p:cNvGrpSpPr/>
              <p:nvPr/>
            </p:nvGrpSpPr>
            <p:grpSpPr>
              <a:xfrm>
                <a:off x="5575370" y="3050498"/>
                <a:ext cx="1159872" cy="869580"/>
                <a:chOff x="5575370" y="3050498"/>
                <a:chExt cx="1159872" cy="869580"/>
              </a:xfrm>
              <a:solidFill>
                <a:srgbClr val="002A86"/>
              </a:solidFill>
            </p:grpSpPr>
            <p:sp>
              <p:nvSpPr>
                <p:cNvPr id="14" name="Forma libre 13">
                  <a:extLst>
                    <a:ext uri="{FF2B5EF4-FFF2-40B4-BE49-F238E27FC236}">
                      <a16:creationId xmlns:a16="http://schemas.microsoft.com/office/drawing/2014/main" id="{99202E06-1101-ADE7-8A48-8A776C6E0E28}"/>
                    </a:ext>
                  </a:extLst>
                </p:cNvPr>
                <p:cNvSpPr/>
                <p:nvPr/>
              </p:nvSpPr>
              <p:spPr>
                <a:xfrm>
                  <a:off x="5872220" y="3050697"/>
                  <a:ext cx="863021" cy="869381"/>
                </a:xfrm>
                <a:custGeom>
                  <a:avLst/>
                  <a:gdLst>
                    <a:gd name="connsiteX0" fmla="*/ 850254 w 863021"/>
                    <a:gd name="connsiteY0" fmla="*/ 869182 h 869381"/>
                    <a:gd name="connsiteX1" fmla="*/ 309419 w 863021"/>
                    <a:gd name="connsiteY1" fmla="*/ 869182 h 869381"/>
                    <a:gd name="connsiteX2" fmla="*/ 296751 w 863021"/>
                    <a:gd name="connsiteY2" fmla="*/ 856508 h 869381"/>
                    <a:gd name="connsiteX3" fmla="*/ 309419 w 863021"/>
                    <a:gd name="connsiteY3" fmla="*/ 843835 h 869381"/>
                    <a:gd name="connsiteX4" fmla="*/ 837586 w 863021"/>
                    <a:gd name="connsiteY4" fmla="*/ 843835 h 869381"/>
                    <a:gd name="connsiteX5" fmla="*/ 837586 w 863021"/>
                    <a:gd name="connsiteY5" fmla="*/ 309552 h 869381"/>
                    <a:gd name="connsiteX6" fmla="*/ 553503 w 863021"/>
                    <a:gd name="connsiteY6" fmla="*/ 25347 h 869381"/>
                    <a:gd name="connsiteX7" fmla="*/ 12668 w 863021"/>
                    <a:gd name="connsiteY7" fmla="*/ 25347 h 869381"/>
                    <a:gd name="connsiteX8" fmla="*/ 0 w 863021"/>
                    <a:gd name="connsiteY8" fmla="*/ 12673 h 869381"/>
                    <a:gd name="connsiteX9" fmla="*/ 12668 w 863021"/>
                    <a:gd name="connsiteY9" fmla="*/ 0 h 869381"/>
                    <a:gd name="connsiteX10" fmla="*/ 553503 w 863021"/>
                    <a:gd name="connsiteY10" fmla="*/ 0 h 869381"/>
                    <a:gd name="connsiteX11" fmla="*/ 863021 w 863021"/>
                    <a:gd name="connsiteY11" fmla="*/ 309652 h 869381"/>
                    <a:gd name="connsiteX12" fmla="*/ 863021 w 863021"/>
                    <a:gd name="connsiteY12" fmla="*/ 856708 h 869381"/>
                    <a:gd name="connsiteX13" fmla="*/ 850354 w 863021"/>
                    <a:gd name="connsiteY13" fmla="*/ 869381 h 869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3021" h="869381">
                      <a:moveTo>
                        <a:pt x="850254" y="869182"/>
                      </a:moveTo>
                      <a:lnTo>
                        <a:pt x="309419" y="869182"/>
                      </a:lnTo>
                      <a:cubicBezTo>
                        <a:pt x="302436" y="869182"/>
                        <a:pt x="296751" y="863494"/>
                        <a:pt x="296751" y="856508"/>
                      </a:cubicBezTo>
                      <a:cubicBezTo>
                        <a:pt x="296751" y="849523"/>
                        <a:pt x="302436" y="843835"/>
                        <a:pt x="309419" y="843835"/>
                      </a:cubicBezTo>
                      <a:lnTo>
                        <a:pt x="837586" y="843835"/>
                      </a:lnTo>
                      <a:lnTo>
                        <a:pt x="837586" y="309552"/>
                      </a:lnTo>
                      <a:cubicBezTo>
                        <a:pt x="837586" y="152880"/>
                        <a:pt x="710108" y="25347"/>
                        <a:pt x="553503" y="25347"/>
                      </a:cubicBez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3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553503" y="0"/>
                      </a:lnTo>
                      <a:cubicBezTo>
                        <a:pt x="724172" y="0"/>
                        <a:pt x="863021" y="138909"/>
                        <a:pt x="863021" y="309652"/>
                      </a:cubicBezTo>
                      <a:lnTo>
                        <a:pt x="863021" y="856708"/>
                      </a:lnTo>
                      <a:cubicBezTo>
                        <a:pt x="863021" y="863693"/>
                        <a:pt x="857336" y="869381"/>
                        <a:pt x="850354" y="8693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5" name="Forma libre 14">
                  <a:extLst>
                    <a:ext uri="{FF2B5EF4-FFF2-40B4-BE49-F238E27FC236}">
                      <a16:creationId xmlns:a16="http://schemas.microsoft.com/office/drawing/2014/main" id="{475F22AA-DB6F-BB5E-AC7A-58F87FE6038F}"/>
                    </a:ext>
                  </a:extLst>
                </p:cNvPr>
                <p:cNvSpPr/>
                <p:nvPr/>
              </p:nvSpPr>
              <p:spPr>
                <a:xfrm>
                  <a:off x="5575370" y="3050498"/>
                  <a:ext cx="619037" cy="869381"/>
                </a:xfrm>
                <a:custGeom>
                  <a:avLst/>
                  <a:gdLst>
                    <a:gd name="connsiteX0" fmla="*/ 606270 w 619037"/>
                    <a:gd name="connsiteY0" fmla="*/ 869381 h 869381"/>
                    <a:gd name="connsiteX1" fmla="*/ 12668 w 619037"/>
                    <a:gd name="connsiteY1" fmla="*/ 869381 h 869381"/>
                    <a:gd name="connsiteX2" fmla="*/ 0 w 619037"/>
                    <a:gd name="connsiteY2" fmla="*/ 856708 h 869381"/>
                    <a:gd name="connsiteX3" fmla="*/ 0 w 619037"/>
                    <a:gd name="connsiteY3" fmla="*/ 309652 h 869381"/>
                    <a:gd name="connsiteX4" fmla="*/ 309519 w 619037"/>
                    <a:gd name="connsiteY4" fmla="*/ 0 h 869381"/>
                    <a:gd name="connsiteX5" fmla="*/ 619037 w 619037"/>
                    <a:gd name="connsiteY5" fmla="*/ 309652 h 869381"/>
                    <a:gd name="connsiteX6" fmla="*/ 619037 w 619037"/>
                    <a:gd name="connsiteY6" fmla="*/ 856708 h 869381"/>
                    <a:gd name="connsiteX7" fmla="*/ 606370 w 619037"/>
                    <a:gd name="connsiteY7" fmla="*/ 869381 h 869381"/>
                    <a:gd name="connsiteX8" fmla="*/ 25336 w 619037"/>
                    <a:gd name="connsiteY8" fmla="*/ 843935 h 869381"/>
                    <a:gd name="connsiteX9" fmla="*/ 593502 w 619037"/>
                    <a:gd name="connsiteY9" fmla="*/ 843935 h 869381"/>
                    <a:gd name="connsiteX10" fmla="*/ 593502 w 619037"/>
                    <a:gd name="connsiteY10" fmla="*/ 309652 h 869381"/>
                    <a:gd name="connsiteX11" fmla="*/ 309419 w 619037"/>
                    <a:gd name="connsiteY11" fmla="*/ 25447 h 869381"/>
                    <a:gd name="connsiteX12" fmla="*/ 25336 w 619037"/>
                    <a:gd name="connsiteY12" fmla="*/ 309652 h 869381"/>
                    <a:gd name="connsiteX13" fmla="*/ 25336 w 619037"/>
                    <a:gd name="connsiteY13" fmla="*/ 843935 h 869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9037" h="869381">
                      <a:moveTo>
                        <a:pt x="606270" y="869381"/>
                      </a:moveTo>
                      <a:lnTo>
                        <a:pt x="12668" y="869381"/>
                      </a:lnTo>
                      <a:cubicBezTo>
                        <a:pt x="5686" y="869381"/>
                        <a:pt x="0" y="863693"/>
                        <a:pt x="0" y="856708"/>
                      </a:cubicBezTo>
                      <a:lnTo>
                        <a:pt x="0" y="309652"/>
                      </a:lnTo>
                      <a:cubicBezTo>
                        <a:pt x="0" y="138909"/>
                        <a:pt x="138849" y="0"/>
                        <a:pt x="309519" y="0"/>
                      </a:cubicBezTo>
                      <a:cubicBezTo>
                        <a:pt x="480188" y="0"/>
                        <a:pt x="619037" y="138909"/>
                        <a:pt x="619037" y="309652"/>
                      </a:cubicBezTo>
                      <a:lnTo>
                        <a:pt x="619037" y="856708"/>
                      </a:lnTo>
                      <a:cubicBezTo>
                        <a:pt x="619037" y="863693"/>
                        <a:pt x="613352" y="869381"/>
                        <a:pt x="606370" y="869381"/>
                      </a:cubicBezTo>
                      <a:close/>
                      <a:moveTo>
                        <a:pt x="25336" y="843935"/>
                      </a:moveTo>
                      <a:lnTo>
                        <a:pt x="593502" y="843935"/>
                      </a:lnTo>
                      <a:lnTo>
                        <a:pt x="593502" y="309652"/>
                      </a:lnTo>
                      <a:cubicBezTo>
                        <a:pt x="593502" y="152980"/>
                        <a:pt x="466024" y="25447"/>
                        <a:pt x="309419" y="25447"/>
                      </a:cubicBezTo>
                      <a:cubicBezTo>
                        <a:pt x="152814" y="25447"/>
                        <a:pt x="25336" y="152980"/>
                        <a:pt x="25336" y="309652"/>
                      </a:cubicBezTo>
                      <a:lnTo>
                        <a:pt x="25336" y="843935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6" name="Gráfico 2">
                <a:extLst>
                  <a:ext uri="{FF2B5EF4-FFF2-40B4-BE49-F238E27FC236}">
                    <a16:creationId xmlns:a16="http://schemas.microsoft.com/office/drawing/2014/main" id="{74CFA733-3FBB-871B-8DB9-96169A27962E}"/>
                  </a:ext>
                </a:extLst>
              </p:cNvPr>
              <p:cNvGrpSpPr/>
              <p:nvPr/>
            </p:nvGrpSpPr>
            <p:grpSpPr>
              <a:xfrm>
                <a:off x="5717511" y="3364142"/>
                <a:ext cx="334655" cy="555737"/>
                <a:chOff x="5717511" y="3364142"/>
                <a:chExt cx="334655" cy="555737"/>
              </a:xfrm>
              <a:solidFill>
                <a:srgbClr val="002A86"/>
              </a:solidFill>
            </p:grpSpPr>
            <p:sp>
              <p:nvSpPr>
                <p:cNvPr id="17" name="Forma libre 16">
                  <a:extLst>
                    <a:ext uri="{FF2B5EF4-FFF2-40B4-BE49-F238E27FC236}">
                      <a16:creationId xmlns:a16="http://schemas.microsoft.com/office/drawing/2014/main" id="{A7B6C32E-AA7E-111D-6C3E-DC1012CEE052}"/>
                    </a:ext>
                  </a:extLst>
                </p:cNvPr>
                <p:cNvSpPr/>
                <p:nvPr/>
              </p:nvSpPr>
              <p:spPr>
                <a:xfrm>
                  <a:off x="5717511" y="3364142"/>
                  <a:ext cx="334655" cy="555737"/>
                </a:xfrm>
                <a:custGeom>
                  <a:avLst/>
                  <a:gdLst>
                    <a:gd name="connsiteX0" fmla="*/ 321987 w 334655"/>
                    <a:gd name="connsiteY0" fmla="*/ 555737 h 555737"/>
                    <a:gd name="connsiteX1" fmla="*/ 12668 w 334655"/>
                    <a:gd name="connsiteY1" fmla="*/ 555737 h 555737"/>
                    <a:gd name="connsiteX2" fmla="*/ 0 w 334655"/>
                    <a:gd name="connsiteY2" fmla="*/ 543064 h 555737"/>
                    <a:gd name="connsiteX3" fmla="*/ 0 w 334655"/>
                    <a:gd name="connsiteY3" fmla="*/ 12673 h 555737"/>
                    <a:gd name="connsiteX4" fmla="*/ 12668 w 334655"/>
                    <a:gd name="connsiteY4" fmla="*/ 0 h 555737"/>
                    <a:gd name="connsiteX5" fmla="*/ 321987 w 334655"/>
                    <a:gd name="connsiteY5" fmla="*/ 0 h 555737"/>
                    <a:gd name="connsiteX6" fmla="*/ 334655 w 334655"/>
                    <a:gd name="connsiteY6" fmla="*/ 12673 h 555737"/>
                    <a:gd name="connsiteX7" fmla="*/ 334655 w 334655"/>
                    <a:gd name="connsiteY7" fmla="*/ 543064 h 555737"/>
                    <a:gd name="connsiteX8" fmla="*/ 321987 w 334655"/>
                    <a:gd name="connsiteY8" fmla="*/ 555737 h 555737"/>
                    <a:gd name="connsiteX9" fmla="*/ 25336 w 334655"/>
                    <a:gd name="connsiteY9" fmla="*/ 530291 h 555737"/>
                    <a:gd name="connsiteX10" fmla="*/ 309319 w 334655"/>
                    <a:gd name="connsiteY10" fmla="*/ 530291 h 555737"/>
                    <a:gd name="connsiteX11" fmla="*/ 309319 w 334655"/>
                    <a:gd name="connsiteY11" fmla="*/ 25347 h 555737"/>
                    <a:gd name="connsiteX12" fmla="*/ 25336 w 334655"/>
                    <a:gd name="connsiteY12" fmla="*/ 25347 h 555737"/>
                    <a:gd name="connsiteX13" fmla="*/ 25336 w 334655"/>
                    <a:gd name="connsiteY13" fmla="*/ 530291 h 55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4655" h="555737">
                      <a:moveTo>
                        <a:pt x="321987" y="555737"/>
                      </a:moveTo>
                      <a:lnTo>
                        <a:pt x="12668" y="555737"/>
                      </a:lnTo>
                      <a:cubicBezTo>
                        <a:pt x="5686" y="555737"/>
                        <a:pt x="0" y="550049"/>
                        <a:pt x="0" y="543064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21987" y="0"/>
                      </a:lnTo>
                      <a:cubicBezTo>
                        <a:pt x="328970" y="0"/>
                        <a:pt x="334655" y="5688"/>
                        <a:pt x="334655" y="12673"/>
                      </a:cubicBezTo>
                      <a:lnTo>
                        <a:pt x="334655" y="543064"/>
                      </a:lnTo>
                      <a:cubicBezTo>
                        <a:pt x="334655" y="550049"/>
                        <a:pt x="328970" y="555737"/>
                        <a:pt x="321987" y="555737"/>
                      </a:cubicBezTo>
                      <a:close/>
                      <a:moveTo>
                        <a:pt x="25336" y="530291"/>
                      </a:moveTo>
                      <a:lnTo>
                        <a:pt x="309319" y="530291"/>
                      </a:lnTo>
                      <a:lnTo>
                        <a:pt x="309319" y="25347"/>
                      </a:lnTo>
                      <a:lnTo>
                        <a:pt x="25336" y="25347"/>
                      </a:lnTo>
                      <a:lnTo>
                        <a:pt x="25336" y="530291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18" name="Gráfico 2">
                  <a:extLst>
                    <a:ext uri="{FF2B5EF4-FFF2-40B4-BE49-F238E27FC236}">
                      <a16:creationId xmlns:a16="http://schemas.microsoft.com/office/drawing/2014/main" id="{9274AF2C-EEB3-8D18-CE04-28FE7D686122}"/>
                    </a:ext>
                  </a:extLst>
                </p:cNvPr>
                <p:cNvGrpSpPr/>
                <p:nvPr/>
              </p:nvGrpSpPr>
              <p:grpSpPr>
                <a:xfrm>
                  <a:off x="5808182" y="3496066"/>
                  <a:ext cx="153213" cy="241095"/>
                  <a:chOff x="5808182" y="3496066"/>
                  <a:chExt cx="153213" cy="241095"/>
                </a:xfrm>
                <a:solidFill>
                  <a:srgbClr val="002A86"/>
                </a:solidFill>
              </p:grpSpPr>
              <p:sp>
                <p:nvSpPr>
                  <p:cNvPr id="19" name="Forma libre 18">
                    <a:extLst>
                      <a:ext uri="{FF2B5EF4-FFF2-40B4-BE49-F238E27FC236}">
                        <a16:creationId xmlns:a16="http://schemas.microsoft.com/office/drawing/2014/main" id="{18AFEC44-7F09-9CF2-1A87-D9E83F52C4AD}"/>
                      </a:ext>
                    </a:extLst>
                  </p:cNvPr>
                  <p:cNvSpPr/>
                  <p:nvPr/>
                </p:nvSpPr>
                <p:spPr>
                  <a:xfrm>
                    <a:off x="5808182" y="3496066"/>
                    <a:ext cx="153213" cy="25346"/>
                  </a:xfrm>
                  <a:custGeom>
                    <a:avLst/>
                    <a:gdLst>
                      <a:gd name="connsiteX0" fmla="*/ 140545 w 153213"/>
                      <a:gd name="connsiteY0" fmla="*/ 25347 h 25346"/>
                      <a:gd name="connsiteX1" fmla="*/ 12668 w 153213"/>
                      <a:gd name="connsiteY1" fmla="*/ 25347 h 25346"/>
                      <a:gd name="connsiteX2" fmla="*/ 0 w 153213"/>
                      <a:gd name="connsiteY2" fmla="*/ 12673 h 25346"/>
                      <a:gd name="connsiteX3" fmla="*/ 12668 w 153213"/>
                      <a:gd name="connsiteY3" fmla="*/ 0 h 25346"/>
                      <a:gd name="connsiteX4" fmla="*/ 140545 w 153213"/>
                      <a:gd name="connsiteY4" fmla="*/ 0 h 25346"/>
                      <a:gd name="connsiteX5" fmla="*/ 153213 w 153213"/>
                      <a:gd name="connsiteY5" fmla="*/ 12673 h 25346"/>
                      <a:gd name="connsiteX6" fmla="*/ 140545 w 153213"/>
                      <a:gd name="connsiteY6" fmla="*/ 25347 h 25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213" h="25346">
                        <a:moveTo>
                          <a:pt x="140545" y="25347"/>
                        </a:moveTo>
                        <a:lnTo>
                          <a:pt x="12668" y="25347"/>
                        </a:lnTo>
                        <a:cubicBezTo>
                          <a:pt x="5686" y="25347"/>
                          <a:pt x="0" y="19659"/>
                          <a:pt x="0" y="12673"/>
                        </a:cubicBezTo>
                        <a:cubicBezTo>
                          <a:pt x="0" y="5688"/>
                          <a:pt x="5686" y="0"/>
                          <a:pt x="12668" y="0"/>
                        </a:cubicBezTo>
                        <a:lnTo>
                          <a:pt x="140545" y="0"/>
                        </a:lnTo>
                        <a:cubicBezTo>
                          <a:pt x="147528" y="0"/>
                          <a:pt x="153213" y="5688"/>
                          <a:pt x="153213" y="12673"/>
                        </a:cubicBezTo>
                        <a:cubicBezTo>
                          <a:pt x="153213" y="19659"/>
                          <a:pt x="147528" y="25347"/>
                          <a:pt x="140545" y="25347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0" name="Forma libre 19">
                    <a:extLst>
                      <a:ext uri="{FF2B5EF4-FFF2-40B4-BE49-F238E27FC236}">
                        <a16:creationId xmlns:a16="http://schemas.microsoft.com/office/drawing/2014/main" id="{486A0581-5DF3-A3F1-DCE9-EAAEC7783E29}"/>
                      </a:ext>
                    </a:extLst>
                  </p:cNvPr>
                  <p:cNvSpPr/>
                  <p:nvPr/>
                </p:nvSpPr>
                <p:spPr>
                  <a:xfrm>
                    <a:off x="5808182" y="3711814"/>
                    <a:ext cx="153213" cy="25346"/>
                  </a:xfrm>
                  <a:custGeom>
                    <a:avLst/>
                    <a:gdLst>
                      <a:gd name="connsiteX0" fmla="*/ 140545 w 153213"/>
                      <a:gd name="connsiteY0" fmla="*/ 25347 h 25346"/>
                      <a:gd name="connsiteX1" fmla="*/ 12668 w 153213"/>
                      <a:gd name="connsiteY1" fmla="*/ 25347 h 25346"/>
                      <a:gd name="connsiteX2" fmla="*/ 0 w 153213"/>
                      <a:gd name="connsiteY2" fmla="*/ 12674 h 25346"/>
                      <a:gd name="connsiteX3" fmla="*/ 12668 w 153213"/>
                      <a:gd name="connsiteY3" fmla="*/ 0 h 25346"/>
                      <a:gd name="connsiteX4" fmla="*/ 140545 w 153213"/>
                      <a:gd name="connsiteY4" fmla="*/ 0 h 25346"/>
                      <a:gd name="connsiteX5" fmla="*/ 153213 w 153213"/>
                      <a:gd name="connsiteY5" fmla="*/ 12674 h 25346"/>
                      <a:gd name="connsiteX6" fmla="*/ 140545 w 153213"/>
                      <a:gd name="connsiteY6" fmla="*/ 25347 h 25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213" h="25346">
                        <a:moveTo>
                          <a:pt x="140545" y="25347"/>
                        </a:moveTo>
                        <a:lnTo>
                          <a:pt x="12668" y="25347"/>
                        </a:lnTo>
                        <a:cubicBezTo>
                          <a:pt x="5686" y="25347"/>
                          <a:pt x="0" y="19659"/>
                          <a:pt x="0" y="12674"/>
                        </a:cubicBezTo>
                        <a:cubicBezTo>
                          <a:pt x="0" y="5688"/>
                          <a:pt x="5686" y="0"/>
                          <a:pt x="12668" y="0"/>
                        </a:cubicBezTo>
                        <a:lnTo>
                          <a:pt x="140545" y="0"/>
                        </a:lnTo>
                        <a:cubicBezTo>
                          <a:pt x="147528" y="0"/>
                          <a:pt x="153213" y="5688"/>
                          <a:pt x="153213" y="12674"/>
                        </a:cubicBezTo>
                        <a:cubicBezTo>
                          <a:pt x="153213" y="19659"/>
                          <a:pt x="147528" y="25347"/>
                          <a:pt x="140545" y="25347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1" name="Forma libre 20">
                    <a:extLst>
                      <a:ext uri="{FF2B5EF4-FFF2-40B4-BE49-F238E27FC236}">
                        <a16:creationId xmlns:a16="http://schemas.microsoft.com/office/drawing/2014/main" id="{431536BC-77AC-F35F-CC22-8F37B0AF9512}"/>
                      </a:ext>
                    </a:extLst>
                  </p:cNvPr>
                  <p:cNvSpPr/>
                  <p:nvPr/>
                </p:nvSpPr>
                <p:spPr>
                  <a:xfrm>
                    <a:off x="5808182" y="3603940"/>
                    <a:ext cx="153213" cy="25346"/>
                  </a:xfrm>
                  <a:custGeom>
                    <a:avLst/>
                    <a:gdLst>
                      <a:gd name="connsiteX0" fmla="*/ 140545 w 153213"/>
                      <a:gd name="connsiteY0" fmla="*/ 25347 h 25346"/>
                      <a:gd name="connsiteX1" fmla="*/ 12668 w 153213"/>
                      <a:gd name="connsiteY1" fmla="*/ 25347 h 25346"/>
                      <a:gd name="connsiteX2" fmla="*/ 0 w 153213"/>
                      <a:gd name="connsiteY2" fmla="*/ 12673 h 25346"/>
                      <a:gd name="connsiteX3" fmla="*/ 12668 w 153213"/>
                      <a:gd name="connsiteY3" fmla="*/ 0 h 25346"/>
                      <a:gd name="connsiteX4" fmla="*/ 140545 w 153213"/>
                      <a:gd name="connsiteY4" fmla="*/ 0 h 25346"/>
                      <a:gd name="connsiteX5" fmla="*/ 153213 w 153213"/>
                      <a:gd name="connsiteY5" fmla="*/ 12673 h 25346"/>
                      <a:gd name="connsiteX6" fmla="*/ 140545 w 153213"/>
                      <a:gd name="connsiteY6" fmla="*/ 25347 h 25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3213" h="25346">
                        <a:moveTo>
                          <a:pt x="140545" y="25347"/>
                        </a:moveTo>
                        <a:lnTo>
                          <a:pt x="12668" y="25347"/>
                        </a:lnTo>
                        <a:cubicBezTo>
                          <a:pt x="5686" y="25347"/>
                          <a:pt x="0" y="19659"/>
                          <a:pt x="0" y="12673"/>
                        </a:cubicBezTo>
                        <a:cubicBezTo>
                          <a:pt x="0" y="5688"/>
                          <a:pt x="5686" y="0"/>
                          <a:pt x="12668" y="0"/>
                        </a:cubicBezTo>
                        <a:lnTo>
                          <a:pt x="140545" y="0"/>
                        </a:lnTo>
                        <a:cubicBezTo>
                          <a:pt x="147528" y="0"/>
                          <a:pt x="153213" y="5688"/>
                          <a:pt x="153213" y="12673"/>
                        </a:cubicBezTo>
                        <a:cubicBezTo>
                          <a:pt x="153213" y="19659"/>
                          <a:pt x="147528" y="25347"/>
                          <a:pt x="140545" y="25347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</p:grpSp>
        <p:grpSp>
          <p:nvGrpSpPr>
            <p:cNvPr id="22" name="Gráfico 2">
              <a:extLst>
                <a:ext uri="{FF2B5EF4-FFF2-40B4-BE49-F238E27FC236}">
                  <a16:creationId xmlns:a16="http://schemas.microsoft.com/office/drawing/2014/main" id="{91B36D46-3EF1-C41D-4CF2-7AD3D2B77976}"/>
                </a:ext>
              </a:extLst>
            </p:cNvPr>
            <p:cNvGrpSpPr/>
            <p:nvPr/>
          </p:nvGrpSpPr>
          <p:grpSpPr>
            <a:xfrm>
              <a:off x="6189320" y="2800820"/>
              <a:ext cx="282187" cy="275124"/>
              <a:chOff x="6189320" y="2800820"/>
              <a:chExt cx="282187" cy="275124"/>
            </a:xfrm>
            <a:solidFill>
              <a:srgbClr val="002A86"/>
            </a:solidFill>
          </p:grpSpPr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424DF125-9411-0F8E-A322-B067F7E34468}"/>
                  </a:ext>
                </a:extLst>
              </p:cNvPr>
              <p:cNvSpPr/>
              <p:nvPr/>
            </p:nvSpPr>
            <p:spPr>
              <a:xfrm>
                <a:off x="6189320" y="2800820"/>
                <a:ext cx="282187" cy="275124"/>
              </a:xfrm>
              <a:custGeom>
                <a:avLst/>
                <a:gdLst>
                  <a:gd name="connsiteX0" fmla="*/ 239695 w 282187"/>
                  <a:gd name="connsiteY0" fmla="*/ 275125 h 275124"/>
                  <a:gd name="connsiteX1" fmla="*/ 42393 w 282187"/>
                  <a:gd name="connsiteY1" fmla="*/ 275125 h 275124"/>
                  <a:gd name="connsiteX2" fmla="*/ 29725 w 282187"/>
                  <a:gd name="connsiteY2" fmla="*/ 262451 h 275124"/>
                  <a:gd name="connsiteX3" fmla="*/ 29725 w 282187"/>
                  <a:gd name="connsiteY3" fmla="*/ 124240 h 275124"/>
                  <a:gd name="connsiteX4" fmla="*/ 12668 w 282187"/>
                  <a:gd name="connsiteY4" fmla="*/ 124240 h 275124"/>
                  <a:gd name="connsiteX5" fmla="*/ 0 w 282187"/>
                  <a:gd name="connsiteY5" fmla="*/ 111567 h 275124"/>
                  <a:gd name="connsiteX6" fmla="*/ 0 w 282187"/>
                  <a:gd name="connsiteY6" fmla="*/ 12673 h 275124"/>
                  <a:gd name="connsiteX7" fmla="*/ 12668 w 282187"/>
                  <a:gd name="connsiteY7" fmla="*/ 0 h 275124"/>
                  <a:gd name="connsiteX8" fmla="*/ 269520 w 282187"/>
                  <a:gd name="connsiteY8" fmla="*/ 0 h 275124"/>
                  <a:gd name="connsiteX9" fmla="*/ 282188 w 282187"/>
                  <a:gd name="connsiteY9" fmla="*/ 12673 h 275124"/>
                  <a:gd name="connsiteX10" fmla="*/ 282188 w 282187"/>
                  <a:gd name="connsiteY10" fmla="*/ 111367 h 275124"/>
                  <a:gd name="connsiteX11" fmla="*/ 269520 w 282187"/>
                  <a:gd name="connsiteY11" fmla="*/ 124041 h 275124"/>
                  <a:gd name="connsiteX12" fmla="*/ 252463 w 282187"/>
                  <a:gd name="connsiteY12" fmla="*/ 124041 h 275124"/>
                  <a:gd name="connsiteX13" fmla="*/ 252463 w 282187"/>
                  <a:gd name="connsiteY13" fmla="*/ 262251 h 275124"/>
                  <a:gd name="connsiteX14" fmla="*/ 239795 w 282187"/>
                  <a:gd name="connsiteY14" fmla="*/ 274925 h 275124"/>
                  <a:gd name="connsiteX15" fmla="*/ 55161 w 282187"/>
                  <a:gd name="connsiteY15" fmla="*/ 249678 h 275124"/>
                  <a:gd name="connsiteX16" fmla="*/ 227027 w 282187"/>
                  <a:gd name="connsiteY16" fmla="*/ 249678 h 275124"/>
                  <a:gd name="connsiteX17" fmla="*/ 227027 w 282187"/>
                  <a:gd name="connsiteY17" fmla="*/ 111467 h 275124"/>
                  <a:gd name="connsiteX18" fmla="*/ 239695 w 282187"/>
                  <a:gd name="connsiteY18" fmla="*/ 98793 h 275124"/>
                  <a:gd name="connsiteX19" fmla="*/ 256752 w 282187"/>
                  <a:gd name="connsiteY19" fmla="*/ 98793 h 275124"/>
                  <a:gd name="connsiteX20" fmla="*/ 256752 w 282187"/>
                  <a:gd name="connsiteY20" fmla="*/ 25547 h 275124"/>
                  <a:gd name="connsiteX21" fmla="*/ 25336 w 282187"/>
                  <a:gd name="connsiteY21" fmla="*/ 25547 h 275124"/>
                  <a:gd name="connsiteX22" fmla="*/ 25336 w 282187"/>
                  <a:gd name="connsiteY22" fmla="*/ 98793 h 275124"/>
                  <a:gd name="connsiteX23" fmla="*/ 42393 w 282187"/>
                  <a:gd name="connsiteY23" fmla="*/ 98793 h 275124"/>
                  <a:gd name="connsiteX24" fmla="*/ 55061 w 282187"/>
                  <a:gd name="connsiteY24" fmla="*/ 111467 h 275124"/>
                  <a:gd name="connsiteX25" fmla="*/ 55061 w 282187"/>
                  <a:gd name="connsiteY25" fmla="*/ 249678 h 27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2187" h="275124">
                    <a:moveTo>
                      <a:pt x="239695" y="275125"/>
                    </a:moveTo>
                    <a:lnTo>
                      <a:pt x="42393" y="275125"/>
                    </a:lnTo>
                    <a:cubicBezTo>
                      <a:pt x="35411" y="275125"/>
                      <a:pt x="29725" y="269436"/>
                      <a:pt x="29725" y="262451"/>
                    </a:cubicBezTo>
                    <a:lnTo>
                      <a:pt x="29725" y="124240"/>
                    </a:lnTo>
                    <a:lnTo>
                      <a:pt x="12668" y="124240"/>
                    </a:lnTo>
                    <a:cubicBezTo>
                      <a:pt x="5686" y="124240"/>
                      <a:pt x="0" y="118552"/>
                      <a:pt x="0" y="111567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lnTo>
                      <a:pt x="269520" y="0"/>
                    </a:lnTo>
                    <a:cubicBezTo>
                      <a:pt x="276502" y="0"/>
                      <a:pt x="282188" y="5688"/>
                      <a:pt x="282188" y="12673"/>
                    </a:cubicBezTo>
                    <a:lnTo>
                      <a:pt x="282188" y="111367"/>
                    </a:lnTo>
                    <a:cubicBezTo>
                      <a:pt x="282188" y="118352"/>
                      <a:pt x="276502" y="124041"/>
                      <a:pt x="269520" y="124041"/>
                    </a:cubicBezTo>
                    <a:lnTo>
                      <a:pt x="252463" y="124041"/>
                    </a:lnTo>
                    <a:lnTo>
                      <a:pt x="252463" y="262251"/>
                    </a:lnTo>
                    <a:cubicBezTo>
                      <a:pt x="252463" y="269237"/>
                      <a:pt x="246777" y="274925"/>
                      <a:pt x="239795" y="274925"/>
                    </a:cubicBezTo>
                    <a:close/>
                    <a:moveTo>
                      <a:pt x="55161" y="249678"/>
                    </a:moveTo>
                    <a:lnTo>
                      <a:pt x="227027" y="249678"/>
                    </a:lnTo>
                    <a:lnTo>
                      <a:pt x="227027" y="111467"/>
                    </a:lnTo>
                    <a:cubicBezTo>
                      <a:pt x="227027" y="104481"/>
                      <a:pt x="232713" y="98793"/>
                      <a:pt x="239695" y="98793"/>
                    </a:cubicBezTo>
                    <a:lnTo>
                      <a:pt x="256752" y="98793"/>
                    </a:lnTo>
                    <a:lnTo>
                      <a:pt x="256752" y="25547"/>
                    </a:lnTo>
                    <a:lnTo>
                      <a:pt x="25336" y="25547"/>
                    </a:lnTo>
                    <a:lnTo>
                      <a:pt x="25336" y="98793"/>
                    </a:lnTo>
                    <a:lnTo>
                      <a:pt x="42393" y="98793"/>
                    </a:lnTo>
                    <a:cubicBezTo>
                      <a:pt x="49375" y="98793"/>
                      <a:pt x="55061" y="104481"/>
                      <a:pt x="55061" y="111467"/>
                    </a:cubicBezTo>
                    <a:lnTo>
                      <a:pt x="55061" y="249678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86E5D6FA-1774-E680-B8A8-0A8886D85039}"/>
                  </a:ext>
                </a:extLst>
              </p:cNvPr>
              <p:cNvSpPr/>
              <p:nvPr/>
            </p:nvSpPr>
            <p:spPr>
              <a:xfrm>
                <a:off x="6219045" y="2899613"/>
                <a:ext cx="108426" cy="25346"/>
              </a:xfrm>
              <a:custGeom>
                <a:avLst/>
                <a:gdLst>
                  <a:gd name="connsiteX0" fmla="*/ 95758 w 108426"/>
                  <a:gd name="connsiteY0" fmla="*/ 25347 h 25346"/>
                  <a:gd name="connsiteX1" fmla="*/ 12668 w 108426"/>
                  <a:gd name="connsiteY1" fmla="*/ 25347 h 25346"/>
                  <a:gd name="connsiteX2" fmla="*/ 0 w 108426"/>
                  <a:gd name="connsiteY2" fmla="*/ 12673 h 25346"/>
                  <a:gd name="connsiteX3" fmla="*/ 12668 w 108426"/>
                  <a:gd name="connsiteY3" fmla="*/ 0 h 25346"/>
                  <a:gd name="connsiteX4" fmla="*/ 95758 w 108426"/>
                  <a:gd name="connsiteY4" fmla="*/ 0 h 25346"/>
                  <a:gd name="connsiteX5" fmla="*/ 108426 w 108426"/>
                  <a:gd name="connsiteY5" fmla="*/ 12673 h 25346"/>
                  <a:gd name="connsiteX6" fmla="*/ 95758 w 108426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26" h="25346">
                    <a:moveTo>
                      <a:pt x="95758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95758" y="0"/>
                    </a:lnTo>
                    <a:cubicBezTo>
                      <a:pt x="102741" y="0"/>
                      <a:pt x="108426" y="5688"/>
                      <a:pt x="108426" y="12673"/>
                    </a:cubicBezTo>
                    <a:cubicBezTo>
                      <a:pt x="108426" y="19659"/>
                      <a:pt x="102741" y="25347"/>
                      <a:pt x="95758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5" name="Gráfico 2">
            <a:extLst>
              <a:ext uri="{FF2B5EF4-FFF2-40B4-BE49-F238E27FC236}">
                <a16:creationId xmlns:a16="http://schemas.microsoft.com/office/drawing/2014/main" id="{58DDD409-F959-E28B-97D7-0D7F5B2556EE}"/>
              </a:ext>
            </a:extLst>
          </p:cNvPr>
          <p:cNvGrpSpPr/>
          <p:nvPr/>
        </p:nvGrpSpPr>
        <p:grpSpPr>
          <a:xfrm>
            <a:off x="11964841" y="7746474"/>
            <a:ext cx="939029" cy="1049005"/>
            <a:chOff x="11964841" y="7746474"/>
            <a:chExt cx="939029" cy="1049005"/>
          </a:xfrm>
          <a:solidFill>
            <a:srgbClr val="002A86"/>
          </a:solidFill>
        </p:grpSpPr>
        <p:grpSp>
          <p:nvGrpSpPr>
            <p:cNvPr id="26" name="Gráfico 2">
              <a:extLst>
                <a:ext uri="{FF2B5EF4-FFF2-40B4-BE49-F238E27FC236}">
                  <a16:creationId xmlns:a16="http://schemas.microsoft.com/office/drawing/2014/main" id="{FD1783DF-07AC-774D-E44E-FA1AE38FA0D2}"/>
                </a:ext>
              </a:extLst>
            </p:cNvPr>
            <p:cNvGrpSpPr/>
            <p:nvPr/>
          </p:nvGrpSpPr>
          <p:grpSpPr>
            <a:xfrm>
              <a:off x="11964841" y="7755855"/>
              <a:ext cx="939029" cy="1039625"/>
              <a:chOff x="11964841" y="7755855"/>
              <a:chExt cx="939029" cy="1039625"/>
            </a:xfrm>
            <a:solidFill>
              <a:srgbClr val="002A86"/>
            </a:solidFill>
          </p:grpSpPr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B0A211E4-DA50-1968-F773-BD08A50BF015}"/>
                  </a:ext>
                </a:extLst>
              </p:cNvPr>
              <p:cNvSpPr/>
              <p:nvPr/>
            </p:nvSpPr>
            <p:spPr>
              <a:xfrm>
                <a:off x="11964841" y="7952443"/>
                <a:ext cx="939029" cy="843036"/>
              </a:xfrm>
              <a:custGeom>
                <a:avLst/>
                <a:gdLst>
                  <a:gd name="connsiteX0" fmla="*/ 926461 w 939029"/>
                  <a:gd name="connsiteY0" fmla="*/ 843037 h 843036"/>
                  <a:gd name="connsiteX1" fmla="*/ 110920 w 939029"/>
                  <a:gd name="connsiteY1" fmla="*/ 843037 h 843036"/>
                  <a:gd name="connsiteX2" fmla="*/ 32518 w 939029"/>
                  <a:gd name="connsiteY2" fmla="*/ 810505 h 843036"/>
                  <a:gd name="connsiteX3" fmla="*/ 0 w 939029"/>
                  <a:gd name="connsiteY3" fmla="*/ 732068 h 843036"/>
                  <a:gd name="connsiteX4" fmla="*/ 12668 w 939029"/>
                  <a:gd name="connsiteY4" fmla="*/ 719395 h 843036"/>
                  <a:gd name="connsiteX5" fmla="*/ 25336 w 939029"/>
                  <a:gd name="connsiteY5" fmla="*/ 732068 h 843036"/>
                  <a:gd name="connsiteX6" fmla="*/ 50473 w 939029"/>
                  <a:gd name="connsiteY6" fmla="*/ 792542 h 843036"/>
                  <a:gd name="connsiteX7" fmla="*/ 110920 w 939029"/>
                  <a:gd name="connsiteY7" fmla="*/ 817690 h 843036"/>
                  <a:gd name="connsiteX8" fmla="*/ 913693 w 939029"/>
                  <a:gd name="connsiteY8" fmla="*/ 817690 h 843036"/>
                  <a:gd name="connsiteX9" fmla="*/ 913693 w 939029"/>
                  <a:gd name="connsiteY9" fmla="*/ 25347 h 843036"/>
                  <a:gd name="connsiteX10" fmla="*/ 547817 w 939029"/>
                  <a:gd name="connsiteY10" fmla="*/ 25347 h 843036"/>
                  <a:gd name="connsiteX11" fmla="*/ 535149 w 939029"/>
                  <a:gd name="connsiteY11" fmla="*/ 12674 h 843036"/>
                  <a:gd name="connsiteX12" fmla="*/ 547817 w 939029"/>
                  <a:gd name="connsiteY12" fmla="*/ 0 h 843036"/>
                  <a:gd name="connsiteX13" fmla="*/ 926362 w 939029"/>
                  <a:gd name="connsiteY13" fmla="*/ 0 h 843036"/>
                  <a:gd name="connsiteX14" fmla="*/ 939030 w 939029"/>
                  <a:gd name="connsiteY14" fmla="*/ 12674 h 843036"/>
                  <a:gd name="connsiteX15" fmla="*/ 939030 w 939029"/>
                  <a:gd name="connsiteY15" fmla="*/ 830363 h 843036"/>
                  <a:gd name="connsiteX16" fmla="*/ 926362 w 939029"/>
                  <a:gd name="connsiteY16" fmla="*/ 843037 h 84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9029" h="843036">
                    <a:moveTo>
                      <a:pt x="926461" y="843037"/>
                    </a:moveTo>
                    <a:lnTo>
                      <a:pt x="110920" y="843037"/>
                    </a:lnTo>
                    <a:cubicBezTo>
                      <a:pt x="81394" y="843037"/>
                      <a:pt x="53465" y="831461"/>
                      <a:pt x="32518" y="810505"/>
                    </a:cubicBezTo>
                    <a:cubicBezTo>
                      <a:pt x="11471" y="789548"/>
                      <a:pt x="0" y="761607"/>
                      <a:pt x="0" y="732068"/>
                    </a:cubicBezTo>
                    <a:cubicBezTo>
                      <a:pt x="0" y="725084"/>
                      <a:pt x="5686" y="719395"/>
                      <a:pt x="12668" y="719395"/>
                    </a:cubicBezTo>
                    <a:cubicBezTo>
                      <a:pt x="19650" y="719395"/>
                      <a:pt x="25336" y="725084"/>
                      <a:pt x="25336" y="732068"/>
                    </a:cubicBezTo>
                    <a:cubicBezTo>
                      <a:pt x="25336" y="754821"/>
                      <a:pt x="34214" y="776376"/>
                      <a:pt x="50473" y="792542"/>
                    </a:cubicBezTo>
                    <a:cubicBezTo>
                      <a:pt x="66632" y="808709"/>
                      <a:pt x="88178" y="817690"/>
                      <a:pt x="110920" y="817690"/>
                    </a:cubicBezTo>
                    <a:lnTo>
                      <a:pt x="913693" y="817690"/>
                    </a:lnTo>
                    <a:lnTo>
                      <a:pt x="913693" y="25347"/>
                    </a:lnTo>
                    <a:lnTo>
                      <a:pt x="547817" y="25347"/>
                    </a:lnTo>
                    <a:cubicBezTo>
                      <a:pt x="540835" y="25347"/>
                      <a:pt x="535149" y="19659"/>
                      <a:pt x="535149" y="12674"/>
                    </a:cubicBezTo>
                    <a:cubicBezTo>
                      <a:pt x="535149" y="5688"/>
                      <a:pt x="540835" y="0"/>
                      <a:pt x="547817" y="0"/>
                    </a:cubicBezTo>
                    <a:lnTo>
                      <a:pt x="926362" y="0"/>
                    </a:lnTo>
                    <a:cubicBezTo>
                      <a:pt x="933344" y="0"/>
                      <a:pt x="939030" y="5688"/>
                      <a:pt x="939030" y="12674"/>
                    </a:cubicBezTo>
                    <a:lnTo>
                      <a:pt x="939030" y="830363"/>
                    </a:lnTo>
                    <a:cubicBezTo>
                      <a:pt x="939030" y="837349"/>
                      <a:pt x="933344" y="843037"/>
                      <a:pt x="926362" y="8430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AB9E47F7-D5D0-287B-5B39-6D61F9D1AD28}"/>
                  </a:ext>
                </a:extLst>
              </p:cNvPr>
              <p:cNvSpPr/>
              <p:nvPr/>
            </p:nvSpPr>
            <p:spPr>
              <a:xfrm>
                <a:off x="12154961" y="7952443"/>
                <a:ext cx="112715" cy="25347"/>
              </a:xfrm>
              <a:custGeom>
                <a:avLst/>
                <a:gdLst>
                  <a:gd name="connsiteX0" fmla="*/ 100048 w 112715"/>
                  <a:gd name="connsiteY0" fmla="*/ 25347 h 25347"/>
                  <a:gd name="connsiteX1" fmla="*/ 12668 w 112715"/>
                  <a:gd name="connsiteY1" fmla="*/ 25347 h 25347"/>
                  <a:gd name="connsiteX2" fmla="*/ 0 w 112715"/>
                  <a:gd name="connsiteY2" fmla="*/ 12674 h 25347"/>
                  <a:gd name="connsiteX3" fmla="*/ 12668 w 112715"/>
                  <a:gd name="connsiteY3" fmla="*/ 0 h 25347"/>
                  <a:gd name="connsiteX4" fmla="*/ 100048 w 112715"/>
                  <a:gd name="connsiteY4" fmla="*/ 0 h 25347"/>
                  <a:gd name="connsiteX5" fmla="*/ 112715 w 112715"/>
                  <a:gd name="connsiteY5" fmla="*/ 12674 h 25347"/>
                  <a:gd name="connsiteX6" fmla="*/ 100048 w 112715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15" h="25347">
                    <a:moveTo>
                      <a:pt x="100048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00048" y="0"/>
                    </a:lnTo>
                    <a:cubicBezTo>
                      <a:pt x="107030" y="0"/>
                      <a:pt x="112715" y="5688"/>
                      <a:pt x="112715" y="12674"/>
                    </a:cubicBezTo>
                    <a:cubicBezTo>
                      <a:pt x="112715" y="19659"/>
                      <a:pt x="107030" y="25347"/>
                      <a:pt x="100048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4D3D9CCD-7250-4803-0D4C-2141167AA368}"/>
                  </a:ext>
                </a:extLst>
              </p:cNvPr>
              <p:cNvSpPr/>
              <p:nvPr/>
            </p:nvSpPr>
            <p:spPr>
              <a:xfrm>
                <a:off x="11964841" y="7755855"/>
                <a:ext cx="123588" cy="941330"/>
              </a:xfrm>
              <a:custGeom>
                <a:avLst/>
                <a:gdLst>
                  <a:gd name="connsiteX0" fmla="*/ 12668 w 123588"/>
                  <a:gd name="connsiteY0" fmla="*/ 941331 h 941330"/>
                  <a:gd name="connsiteX1" fmla="*/ 0 w 123588"/>
                  <a:gd name="connsiteY1" fmla="*/ 928657 h 941330"/>
                  <a:gd name="connsiteX2" fmla="*/ 0 w 123588"/>
                  <a:gd name="connsiteY2" fmla="*/ 110968 h 941330"/>
                  <a:gd name="connsiteX3" fmla="*/ 32518 w 123588"/>
                  <a:gd name="connsiteY3" fmla="*/ 32532 h 941330"/>
                  <a:gd name="connsiteX4" fmla="*/ 110920 w 123588"/>
                  <a:gd name="connsiteY4" fmla="*/ 0 h 941330"/>
                  <a:gd name="connsiteX5" fmla="*/ 123588 w 123588"/>
                  <a:gd name="connsiteY5" fmla="*/ 12673 h 941330"/>
                  <a:gd name="connsiteX6" fmla="*/ 123588 w 123588"/>
                  <a:gd name="connsiteY6" fmla="*/ 830363 h 941330"/>
                  <a:gd name="connsiteX7" fmla="*/ 110920 w 123588"/>
                  <a:gd name="connsiteY7" fmla="*/ 843037 h 941330"/>
                  <a:gd name="connsiteX8" fmla="*/ 25336 w 123588"/>
                  <a:gd name="connsiteY8" fmla="*/ 928657 h 941330"/>
                  <a:gd name="connsiteX9" fmla="*/ 12668 w 123588"/>
                  <a:gd name="connsiteY9" fmla="*/ 941331 h 941330"/>
                  <a:gd name="connsiteX10" fmla="*/ 98252 w 123588"/>
                  <a:gd name="connsiteY10" fmla="*/ 26245 h 941330"/>
                  <a:gd name="connsiteX11" fmla="*/ 50473 w 123588"/>
                  <a:gd name="connsiteY11" fmla="*/ 50394 h 941330"/>
                  <a:gd name="connsiteX12" fmla="*/ 25336 w 123588"/>
                  <a:gd name="connsiteY12" fmla="*/ 110868 h 941330"/>
                  <a:gd name="connsiteX13" fmla="*/ 25336 w 123588"/>
                  <a:gd name="connsiteY13" fmla="*/ 857905 h 941330"/>
                  <a:gd name="connsiteX14" fmla="*/ 98153 w 123588"/>
                  <a:gd name="connsiteY14" fmla="*/ 818288 h 941330"/>
                  <a:gd name="connsiteX15" fmla="*/ 98153 w 123588"/>
                  <a:gd name="connsiteY15" fmla="*/ 26245 h 941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3588" h="941330">
                    <a:moveTo>
                      <a:pt x="12668" y="941331"/>
                    </a:moveTo>
                    <a:cubicBezTo>
                      <a:pt x="5686" y="941331"/>
                      <a:pt x="0" y="935643"/>
                      <a:pt x="0" y="928657"/>
                    </a:cubicBezTo>
                    <a:lnTo>
                      <a:pt x="0" y="110968"/>
                    </a:lnTo>
                    <a:cubicBezTo>
                      <a:pt x="0" y="81430"/>
                      <a:pt x="11571" y="53488"/>
                      <a:pt x="32518" y="32532"/>
                    </a:cubicBezTo>
                    <a:cubicBezTo>
                      <a:pt x="53565" y="11476"/>
                      <a:pt x="81394" y="0"/>
                      <a:pt x="110920" y="0"/>
                    </a:cubicBezTo>
                    <a:cubicBezTo>
                      <a:pt x="117902" y="0"/>
                      <a:pt x="123588" y="5688"/>
                      <a:pt x="123588" y="12673"/>
                    </a:cubicBezTo>
                    <a:lnTo>
                      <a:pt x="123588" y="830363"/>
                    </a:lnTo>
                    <a:cubicBezTo>
                      <a:pt x="123588" y="837348"/>
                      <a:pt x="117902" y="843037"/>
                      <a:pt x="110920" y="843037"/>
                    </a:cubicBezTo>
                    <a:cubicBezTo>
                      <a:pt x="63739" y="843037"/>
                      <a:pt x="25336" y="881456"/>
                      <a:pt x="25336" y="928657"/>
                    </a:cubicBezTo>
                    <a:cubicBezTo>
                      <a:pt x="25336" y="935643"/>
                      <a:pt x="19650" y="941331"/>
                      <a:pt x="12668" y="941331"/>
                    </a:cubicBezTo>
                    <a:close/>
                    <a:moveTo>
                      <a:pt x="98252" y="26245"/>
                    </a:moveTo>
                    <a:cubicBezTo>
                      <a:pt x="80297" y="28939"/>
                      <a:pt x="63639" y="37322"/>
                      <a:pt x="50473" y="50394"/>
                    </a:cubicBezTo>
                    <a:cubicBezTo>
                      <a:pt x="34313" y="66561"/>
                      <a:pt x="25336" y="88116"/>
                      <a:pt x="25336" y="110868"/>
                    </a:cubicBezTo>
                    <a:lnTo>
                      <a:pt x="25336" y="857905"/>
                    </a:lnTo>
                    <a:cubicBezTo>
                      <a:pt x="43191" y="836350"/>
                      <a:pt x="68926" y="821581"/>
                      <a:pt x="98153" y="818288"/>
                    </a:cubicBezTo>
                    <a:lnTo>
                      <a:pt x="98153" y="26245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0" name="Gráfico 2">
              <a:extLst>
                <a:ext uri="{FF2B5EF4-FFF2-40B4-BE49-F238E27FC236}">
                  <a16:creationId xmlns:a16="http://schemas.microsoft.com/office/drawing/2014/main" id="{30634B37-C5C6-DBD4-5367-2582E6362E73}"/>
                </a:ext>
              </a:extLst>
            </p:cNvPr>
            <p:cNvGrpSpPr/>
            <p:nvPr/>
          </p:nvGrpSpPr>
          <p:grpSpPr>
            <a:xfrm>
              <a:off x="12187534" y="7746474"/>
              <a:ext cx="576290" cy="882354"/>
              <a:chOff x="12187534" y="7746474"/>
              <a:chExt cx="576290" cy="882354"/>
            </a:xfrm>
            <a:solidFill>
              <a:srgbClr val="002A86"/>
            </a:solidFill>
          </p:grpSpPr>
          <p:grpSp>
            <p:nvGrpSpPr>
              <p:cNvPr id="31" name="Gráfico 2">
                <a:extLst>
                  <a:ext uri="{FF2B5EF4-FFF2-40B4-BE49-F238E27FC236}">
                    <a16:creationId xmlns:a16="http://schemas.microsoft.com/office/drawing/2014/main" id="{D84A4801-264B-2748-DF93-F0BB2301CCA8}"/>
                  </a:ext>
                </a:extLst>
              </p:cNvPr>
              <p:cNvGrpSpPr/>
              <p:nvPr/>
            </p:nvGrpSpPr>
            <p:grpSpPr>
              <a:xfrm>
                <a:off x="12187534" y="7746474"/>
                <a:ext cx="392799" cy="661815"/>
                <a:chOff x="12187534" y="7746474"/>
                <a:chExt cx="392799" cy="661815"/>
              </a:xfrm>
              <a:solidFill>
                <a:srgbClr val="002A86"/>
              </a:solidFill>
            </p:grpSpPr>
            <p:sp>
              <p:nvSpPr>
                <p:cNvPr id="32" name="Forma libre 31">
                  <a:extLst>
                    <a:ext uri="{FF2B5EF4-FFF2-40B4-BE49-F238E27FC236}">
                      <a16:creationId xmlns:a16="http://schemas.microsoft.com/office/drawing/2014/main" id="{ABA349AD-EDE4-530C-B84F-E290EDCCC84B}"/>
                    </a:ext>
                  </a:extLst>
                </p:cNvPr>
                <p:cNvSpPr/>
                <p:nvPr/>
              </p:nvSpPr>
              <p:spPr>
                <a:xfrm>
                  <a:off x="12187534" y="7911983"/>
                  <a:ext cx="182330" cy="496207"/>
                </a:xfrm>
                <a:custGeom>
                  <a:avLst/>
                  <a:gdLst>
                    <a:gd name="connsiteX0" fmla="*/ 12713 w 182330"/>
                    <a:gd name="connsiteY0" fmla="*/ 496207 h 496207"/>
                    <a:gd name="connsiteX1" fmla="*/ 8724 w 182330"/>
                    <a:gd name="connsiteY1" fmla="*/ 495509 h 496207"/>
                    <a:gd name="connsiteX2" fmla="*/ 644 w 182330"/>
                    <a:gd name="connsiteY2" fmla="*/ 479442 h 496207"/>
                    <a:gd name="connsiteX3" fmla="*/ 157548 w 182330"/>
                    <a:gd name="connsiteY3" fmla="*/ 8727 h 496207"/>
                    <a:gd name="connsiteX4" fmla="*/ 173607 w 182330"/>
                    <a:gd name="connsiteY4" fmla="*/ 644 h 496207"/>
                    <a:gd name="connsiteX5" fmla="*/ 181687 w 182330"/>
                    <a:gd name="connsiteY5" fmla="*/ 16710 h 496207"/>
                    <a:gd name="connsiteX6" fmla="*/ 24783 w 182330"/>
                    <a:gd name="connsiteY6" fmla="*/ 487426 h 496207"/>
                    <a:gd name="connsiteX7" fmla="*/ 12713 w 182330"/>
                    <a:gd name="connsiteY7" fmla="*/ 496108 h 496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330" h="496207">
                      <a:moveTo>
                        <a:pt x="12713" y="496207"/>
                      </a:moveTo>
                      <a:cubicBezTo>
                        <a:pt x="11416" y="496207"/>
                        <a:pt x="10020" y="496008"/>
                        <a:pt x="8724" y="495509"/>
                      </a:cubicBezTo>
                      <a:cubicBezTo>
                        <a:pt x="2041" y="493314"/>
                        <a:pt x="-1551" y="486129"/>
                        <a:pt x="644" y="479442"/>
                      </a:cubicBezTo>
                      <a:lnTo>
                        <a:pt x="157548" y="8727"/>
                      </a:lnTo>
                      <a:cubicBezTo>
                        <a:pt x="159743" y="2041"/>
                        <a:pt x="166924" y="-1551"/>
                        <a:pt x="173607" y="644"/>
                      </a:cubicBezTo>
                      <a:cubicBezTo>
                        <a:pt x="180291" y="2840"/>
                        <a:pt x="183882" y="10025"/>
                        <a:pt x="181687" y="16710"/>
                      </a:cubicBezTo>
                      <a:lnTo>
                        <a:pt x="24783" y="487426"/>
                      </a:lnTo>
                      <a:cubicBezTo>
                        <a:pt x="22988" y="492715"/>
                        <a:pt x="18000" y="496108"/>
                        <a:pt x="12713" y="4961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" name="Forma libre 32">
                  <a:extLst>
                    <a:ext uri="{FF2B5EF4-FFF2-40B4-BE49-F238E27FC236}">
                      <a16:creationId xmlns:a16="http://schemas.microsoft.com/office/drawing/2014/main" id="{82F7D786-7D31-6B1E-A767-82078F83C9BC}"/>
                    </a:ext>
                  </a:extLst>
                </p:cNvPr>
                <p:cNvSpPr/>
                <p:nvPr/>
              </p:nvSpPr>
              <p:spPr>
                <a:xfrm>
                  <a:off x="12398002" y="7912082"/>
                  <a:ext cx="182330" cy="496207"/>
                </a:xfrm>
                <a:custGeom>
                  <a:avLst/>
                  <a:gdLst>
                    <a:gd name="connsiteX0" fmla="*/ 169617 w 182330"/>
                    <a:gd name="connsiteY0" fmla="*/ 496108 h 496207"/>
                    <a:gd name="connsiteX1" fmla="*/ 157548 w 182330"/>
                    <a:gd name="connsiteY1" fmla="*/ 487426 h 496207"/>
                    <a:gd name="connsiteX2" fmla="*/ 644 w 182330"/>
                    <a:gd name="connsiteY2" fmla="*/ 16711 h 496207"/>
                    <a:gd name="connsiteX3" fmla="*/ 8723 w 182330"/>
                    <a:gd name="connsiteY3" fmla="*/ 644 h 496207"/>
                    <a:gd name="connsiteX4" fmla="*/ 24783 w 182330"/>
                    <a:gd name="connsiteY4" fmla="*/ 8727 h 496207"/>
                    <a:gd name="connsiteX5" fmla="*/ 181687 w 182330"/>
                    <a:gd name="connsiteY5" fmla="*/ 479443 h 496207"/>
                    <a:gd name="connsiteX6" fmla="*/ 173608 w 182330"/>
                    <a:gd name="connsiteY6" fmla="*/ 495509 h 496207"/>
                    <a:gd name="connsiteX7" fmla="*/ 169617 w 182330"/>
                    <a:gd name="connsiteY7" fmla="*/ 496207 h 496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330" h="496207">
                      <a:moveTo>
                        <a:pt x="169617" y="496108"/>
                      </a:moveTo>
                      <a:cubicBezTo>
                        <a:pt x="164331" y="496108"/>
                        <a:pt x="159344" y="492715"/>
                        <a:pt x="157548" y="487426"/>
                      </a:cubicBezTo>
                      <a:lnTo>
                        <a:pt x="644" y="16711"/>
                      </a:lnTo>
                      <a:cubicBezTo>
                        <a:pt x="-1550" y="10025"/>
                        <a:pt x="2040" y="2839"/>
                        <a:pt x="8723" y="644"/>
                      </a:cubicBezTo>
                      <a:cubicBezTo>
                        <a:pt x="15406" y="-1551"/>
                        <a:pt x="22589" y="2042"/>
                        <a:pt x="24783" y="8727"/>
                      </a:cubicBezTo>
                      <a:lnTo>
                        <a:pt x="181687" y="479443"/>
                      </a:lnTo>
                      <a:cubicBezTo>
                        <a:pt x="183881" y="486128"/>
                        <a:pt x="180291" y="493314"/>
                        <a:pt x="173608" y="495509"/>
                      </a:cubicBezTo>
                      <a:cubicBezTo>
                        <a:pt x="172311" y="495908"/>
                        <a:pt x="170914" y="496207"/>
                        <a:pt x="169617" y="4962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4" name="Forma libre 33">
                  <a:extLst>
                    <a:ext uri="{FF2B5EF4-FFF2-40B4-BE49-F238E27FC236}">
                      <a16:creationId xmlns:a16="http://schemas.microsoft.com/office/drawing/2014/main" id="{5C333691-32CE-9587-A41B-8E062C573D40}"/>
                    </a:ext>
                  </a:extLst>
                </p:cNvPr>
                <p:cNvSpPr/>
                <p:nvPr/>
              </p:nvSpPr>
              <p:spPr>
                <a:xfrm>
                  <a:off x="12208127" y="8130172"/>
                  <a:ext cx="351412" cy="25347"/>
                </a:xfrm>
                <a:custGeom>
                  <a:avLst/>
                  <a:gdLst>
                    <a:gd name="connsiteX0" fmla="*/ 338745 w 351412"/>
                    <a:gd name="connsiteY0" fmla="*/ 25347 h 25347"/>
                    <a:gd name="connsiteX1" fmla="*/ 12668 w 351412"/>
                    <a:gd name="connsiteY1" fmla="*/ 25347 h 25347"/>
                    <a:gd name="connsiteX2" fmla="*/ 0 w 351412"/>
                    <a:gd name="connsiteY2" fmla="*/ 12674 h 25347"/>
                    <a:gd name="connsiteX3" fmla="*/ 12668 w 351412"/>
                    <a:gd name="connsiteY3" fmla="*/ 0 h 25347"/>
                    <a:gd name="connsiteX4" fmla="*/ 338745 w 351412"/>
                    <a:gd name="connsiteY4" fmla="*/ 0 h 25347"/>
                    <a:gd name="connsiteX5" fmla="*/ 351413 w 351412"/>
                    <a:gd name="connsiteY5" fmla="*/ 12674 h 25347"/>
                    <a:gd name="connsiteX6" fmla="*/ 338745 w 351412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1412" h="25347">
                      <a:moveTo>
                        <a:pt x="338745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38745" y="0"/>
                      </a:lnTo>
                      <a:cubicBezTo>
                        <a:pt x="345727" y="0"/>
                        <a:pt x="351413" y="5688"/>
                        <a:pt x="351413" y="12674"/>
                      </a:cubicBezTo>
                      <a:cubicBezTo>
                        <a:pt x="351413" y="19659"/>
                        <a:pt x="345727" y="25347"/>
                        <a:pt x="338745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" name="Forma libre 34">
                  <a:extLst>
                    <a:ext uri="{FF2B5EF4-FFF2-40B4-BE49-F238E27FC236}">
                      <a16:creationId xmlns:a16="http://schemas.microsoft.com/office/drawing/2014/main" id="{EBF049A2-0763-8853-617F-57D43C082505}"/>
                    </a:ext>
                  </a:extLst>
                </p:cNvPr>
                <p:cNvSpPr/>
                <p:nvPr/>
              </p:nvSpPr>
              <p:spPr>
                <a:xfrm>
                  <a:off x="12286230" y="7746474"/>
                  <a:ext cx="195307" cy="195391"/>
                </a:xfrm>
                <a:custGeom>
                  <a:avLst/>
                  <a:gdLst>
                    <a:gd name="connsiteX0" fmla="*/ 97654 w 195307"/>
                    <a:gd name="connsiteY0" fmla="*/ 195391 h 195391"/>
                    <a:gd name="connsiteX1" fmla="*/ 0 w 195307"/>
                    <a:gd name="connsiteY1" fmla="*/ 97696 h 195391"/>
                    <a:gd name="connsiteX2" fmla="*/ 97654 w 195307"/>
                    <a:gd name="connsiteY2" fmla="*/ 0 h 195391"/>
                    <a:gd name="connsiteX3" fmla="*/ 195307 w 195307"/>
                    <a:gd name="connsiteY3" fmla="*/ 97696 h 195391"/>
                    <a:gd name="connsiteX4" fmla="*/ 97654 w 195307"/>
                    <a:gd name="connsiteY4" fmla="*/ 195391 h 195391"/>
                    <a:gd name="connsiteX5" fmla="*/ 97654 w 195307"/>
                    <a:gd name="connsiteY5" fmla="*/ 25447 h 195391"/>
                    <a:gd name="connsiteX6" fmla="*/ 25436 w 195307"/>
                    <a:gd name="connsiteY6" fmla="*/ 97696 h 195391"/>
                    <a:gd name="connsiteX7" fmla="*/ 97654 w 195307"/>
                    <a:gd name="connsiteY7" fmla="*/ 169944 h 195391"/>
                    <a:gd name="connsiteX8" fmla="*/ 169872 w 195307"/>
                    <a:gd name="connsiteY8" fmla="*/ 97696 h 195391"/>
                    <a:gd name="connsiteX9" fmla="*/ 97654 w 195307"/>
                    <a:gd name="connsiteY9" fmla="*/ 25447 h 195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307" h="195391">
                      <a:moveTo>
                        <a:pt x="97654" y="195391"/>
                      </a:moveTo>
                      <a:cubicBezTo>
                        <a:pt x="43790" y="195391"/>
                        <a:pt x="0" y="151583"/>
                        <a:pt x="0" y="97696"/>
                      </a:cubicBezTo>
                      <a:cubicBezTo>
                        <a:pt x="0" y="43808"/>
                        <a:pt x="43790" y="0"/>
                        <a:pt x="97654" y="0"/>
                      </a:cubicBezTo>
                      <a:cubicBezTo>
                        <a:pt x="151518" y="0"/>
                        <a:pt x="195307" y="43808"/>
                        <a:pt x="195307" y="97696"/>
                      </a:cubicBezTo>
                      <a:cubicBezTo>
                        <a:pt x="195307" y="151583"/>
                        <a:pt x="151518" y="195391"/>
                        <a:pt x="97654" y="195391"/>
                      </a:cubicBezTo>
                      <a:close/>
                      <a:moveTo>
                        <a:pt x="97654" y="25447"/>
                      </a:moveTo>
                      <a:cubicBezTo>
                        <a:pt x="57854" y="25447"/>
                        <a:pt x="25436" y="57879"/>
                        <a:pt x="25436" y="97696"/>
                      </a:cubicBezTo>
                      <a:cubicBezTo>
                        <a:pt x="25436" y="137512"/>
                        <a:pt x="57854" y="169944"/>
                        <a:pt x="97654" y="169944"/>
                      </a:cubicBezTo>
                      <a:cubicBezTo>
                        <a:pt x="137453" y="169944"/>
                        <a:pt x="169872" y="137512"/>
                        <a:pt x="169872" y="97696"/>
                      </a:cubicBezTo>
                      <a:cubicBezTo>
                        <a:pt x="169872" y="57879"/>
                        <a:pt x="137453" y="25447"/>
                        <a:pt x="97654" y="254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5AC69759-1EAC-68CF-3BE0-097F95FBCEDA}"/>
                  </a:ext>
                </a:extLst>
              </p:cNvPr>
              <p:cNvSpPr/>
              <p:nvPr/>
            </p:nvSpPr>
            <p:spPr>
              <a:xfrm>
                <a:off x="12499791" y="8364581"/>
                <a:ext cx="264033" cy="264247"/>
              </a:xfrm>
              <a:custGeom>
                <a:avLst/>
                <a:gdLst>
                  <a:gd name="connsiteX0" fmla="*/ 12668 w 264033"/>
                  <a:gd name="connsiteY0" fmla="*/ 264148 h 264247"/>
                  <a:gd name="connsiteX1" fmla="*/ 0 w 264033"/>
                  <a:gd name="connsiteY1" fmla="*/ 251474 h 264247"/>
                  <a:gd name="connsiteX2" fmla="*/ 12668 w 264033"/>
                  <a:gd name="connsiteY2" fmla="*/ 238801 h 264247"/>
                  <a:gd name="connsiteX3" fmla="*/ 238698 w 264033"/>
                  <a:gd name="connsiteY3" fmla="*/ 12674 h 264247"/>
                  <a:gd name="connsiteX4" fmla="*/ 251365 w 264033"/>
                  <a:gd name="connsiteY4" fmla="*/ 0 h 264247"/>
                  <a:gd name="connsiteX5" fmla="*/ 264033 w 264033"/>
                  <a:gd name="connsiteY5" fmla="*/ 12674 h 264247"/>
                  <a:gd name="connsiteX6" fmla="*/ 12568 w 264033"/>
                  <a:gd name="connsiteY6" fmla="*/ 264248 h 264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33" h="264247">
                    <a:moveTo>
                      <a:pt x="12668" y="264148"/>
                    </a:moveTo>
                    <a:cubicBezTo>
                      <a:pt x="5686" y="264148"/>
                      <a:pt x="0" y="258460"/>
                      <a:pt x="0" y="251474"/>
                    </a:cubicBezTo>
                    <a:cubicBezTo>
                      <a:pt x="0" y="244489"/>
                      <a:pt x="5686" y="238801"/>
                      <a:pt x="12668" y="238801"/>
                    </a:cubicBezTo>
                    <a:cubicBezTo>
                      <a:pt x="137353" y="238801"/>
                      <a:pt x="238698" y="137313"/>
                      <a:pt x="238698" y="12674"/>
                    </a:cubicBezTo>
                    <a:cubicBezTo>
                      <a:pt x="238698" y="5688"/>
                      <a:pt x="244383" y="0"/>
                      <a:pt x="251365" y="0"/>
                    </a:cubicBezTo>
                    <a:cubicBezTo>
                      <a:pt x="258348" y="0"/>
                      <a:pt x="264033" y="5688"/>
                      <a:pt x="264033" y="12674"/>
                    </a:cubicBezTo>
                    <a:cubicBezTo>
                      <a:pt x="264033" y="151384"/>
                      <a:pt x="151219" y="264248"/>
                      <a:pt x="12568" y="2642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7" name="Gráfico 2">
            <a:extLst>
              <a:ext uri="{FF2B5EF4-FFF2-40B4-BE49-F238E27FC236}">
                <a16:creationId xmlns:a16="http://schemas.microsoft.com/office/drawing/2014/main" id="{E022CAA0-6C29-484E-F772-10E401731664}"/>
              </a:ext>
            </a:extLst>
          </p:cNvPr>
          <p:cNvGrpSpPr/>
          <p:nvPr/>
        </p:nvGrpSpPr>
        <p:grpSpPr>
          <a:xfrm>
            <a:off x="13373757" y="4519525"/>
            <a:ext cx="1206581" cy="1092913"/>
            <a:chOff x="13373757" y="4519525"/>
            <a:chExt cx="1206581" cy="1092913"/>
          </a:xfrm>
          <a:solidFill>
            <a:srgbClr val="002A86"/>
          </a:solidFill>
        </p:grpSpPr>
        <p:grpSp>
          <p:nvGrpSpPr>
            <p:cNvPr id="38" name="Gráfico 2">
              <a:extLst>
                <a:ext uri="{FF2B5EF4-FFF2-40B4-BE49-F238E27FC236}">
                  <a16:creationId xmlns:a16="http://schemas.microsoft.com/office/drawing/2014/main" id="{633B560A-F649-AEC2-DD1C-E5662A60B83F}"/>
                </a:ext>
              </a:extLst>
            </p:cNvPr>
            <p:cNvGrpSpPr/>
            <p:nvPr/>
          </p:nvGrpSpPr>
          <p:grpSpPr>
            <a:xfrm>
              <a:off x="13500506" y="4519525"/>
              <a:ext cx="705336" cy="387389"/>
              <a:chOff x="13500506" y="4519525"/>
              <a:chExt cx="705336" cy="387389"/>
            </a:xfrm>
            <a:solidFill>
              <a:srgbClr val="002A86"/>
            </a:solidFill>
          </p:grpSpPr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A0150D14-2236-C5BC-E9E3-1213CF6A386C}"/>
                  </a:ext>
                </a:extLst>
              </p:cNvPr>
              <p:cNvSpPr/>
              <p:nvPr/>
            </p:nvSpPr>
            <p:spPr>
              <a:xfrm>
                <a:off x="14009780" y="4566848"/>
                <a:ext cx="196062" cy="121623"/>
              </a:xfrm>
              <a:custGeom>
                <a:avLst/>
                <a:gdLst>
                  <a:gd name="connsiteX0" fmla="*/ 183337 w 196062"/>
                  <a:gd name="connsiteY0" fmla="*/ 121524 h 121623"/>
                  <a:gd name="connsiteX1" fmla="*/ 172963 w 196062"/>
                  <a:gd name="connsiteY1" fmla="*/ 116135 h 121623"/>
                  <a:gd name="connsiteX2" fmla="*/ 135357 w 196062"/>
                  <a:gd name="connsiteY2" fmla="*/ 63146 h 121623"/>
                  <a:gd name="connsiteX3" fmla="*/ 18852 w 196062"/>
                  <a:gd name="connsiteY3" fmla="*/ 36701 h 121623"/>
                  <a:gd name="connsiteX4" fmla="*/ 1596 w 196062"/>
                  <a:gd name="connsiteY4" fmla="*/ 31811 h 121623"/>
                  <a:gd name="connsiteX5" fmla="*/ 6483 w 196062"/>
                  <a:gd name="connsiteY5" fmla="*/ 14547 h 121623"/>
                  <a:gd name="connsiteX6" fmla="*/ 156106 w 196062"/>
                  <a:gd name="connsiteY6" fmla="*/ 48476 h 121623"/>
                  <a:gd name="connsiteX7" fmla="*/ 193711 w 196062"/>
                  <a:gd name="connsiteY7" fmla="*/ 101466 h 121623"/>
                  <a:gd name="connsiteX8" fmla="*/ 190718 w 196062"/>
                  <a:gd name="connsiteY8" fmla="*/ 119228 h 121623"/>
                  <a:gd name="connsiteX9" fmla="*/ 183337 w 196062"/>
                  <a:gd name="connsiteY9" fmla="*/ 121623 h 12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062" h="121623">
                    <a:moveTo>
                      <a:pt x="183337" y="121524"/>
                    </a:moveTo>
                    <a:cubicBezTo>
                      <a:pt x="179347" y="121524"/>
                      <a:pt x="175456" y="119628"/>
                      <a:pt x="172963" y="116135"/>
                    </a:cubicBezTo>
                    <a:lnTo>
                      <a:pt x="135357" y="63146"/>
                    </a:lnTo>
                    <a:cubicBezTo>
                      <a:pt x="108825" y="25824"/>
                      <a:pt x="58751" y="14547"/>
                      <a:pt x="18852" y="36701"/>
                    </a:cubicBezTo>
                    <a:cubicBezTo>
                      <a:pt x="12668" y="40094"/>
                      <a:pt x="4987" y="37899"/>
                      <a:pt x="1596" y="31811"/>
                    </a:cubicBezTo>
                    <a:cubicBezTo>
                      <a:pt x="-1797" y="25724"/>
                      <a:pt x="399" y="17940"/>
                      <a:pt x="6483" y="14547"/>
                    </a:cubicBezTo>
                    <a:cubicBezTo>
                      <a:pt x="57754" y="-13993"/>
                      <a:pt x="121991" y="577"/>
                      <a:pt x="156106" y="48476"/>
                    </a:cubicBezTo>
                    <a:lnTo>
                      <a:pt x="193711" y="101466"/>
                    </a:lnTo>
                    <a:cubicBezTo>
                      <a:pt x="197800" y="107154"/>
                      <a:pt x="196403" y="115137"/>
                      <a:pt x="190718" y="119228"/>
                    </a:cubicBezTo>
                    <a:cubicBezTo>
                      <a:pt x="188524" y="120825"/>
                      <a:pt x="185930" y="121623"/>
                      <a:pt x="183337" y="1216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0" name="Gráfico 2">
                <a:extLst>
                  <a:ext uri="{FF2B5EF4-FFF2-40B4-BE49-F238E27FC236}">
                    <a16:creationId xmlns:a16="http://schemas.microsoft.com/office/drawing/2014/main" id="{8759A7FF-FCDD-0CB2-C397-D55EA7A09503}"/>
                  </a:ext>
                </a:extLst>
              </p:cNvPr>
              <p:cNvGrpSpPr/>
              <p:nvPr/>
            </p:nvGrpSpPr>
            <p:grpSpPr>
              <a:xfrm>
                <a:off x="13500506" y="4519525"/>
                <a:ext cx="544542" cy="387389"/>
                <a:chOff x="13500506" y="4519525"/>
                <a:chExt cx="544542" cy="387389"/>
              </a:xfrm>
              <a:solidFill>
                <a:srgbClr val="002A86"/>
              </a:solidFill>
            </p:grpSpPr>
            <p:sp>
              <p:nvSpPr>
                <p:cNvPr id="41" name="Forma libre 40">
                  <a:extLst>
                    <a:ext uri="{FF2B5EF4-FFF2-40B4-BE49-F238E27FC236}">
                      <a16:creationId xmlns:a16="http://schemas.microsoft.com/office/drawing/2014/main" id="{A4809570-BD9C-A025-D1D3-D1930B33EC79}"/>
                    </a:ext>
                  </a:extLst>
                </p:cNvPr>
                <p:cNvSpPr/>
                <p:nvPr/>
              </p:nvSpPr>
              <p:spPr>
                <a:xfrm>
                  <a:off x="13500506" y="4519525"/>
                  <a:ext cx="544542" cy="387389"/>
                </a:xfrm>
                <a:custGeom>
                  <a:avLst/>
                  <a:gdLst>
                    <a:gd name="connsiteX0" fmla="*/ 12726 w 544542"/>
                    <a:gd name="connsiteY0" fmla="*/ 387390 h 387389"/>
                    <a:gd name="connsiteX1" fmla="*/ 5345 w 544542"/>
                    <a:gd name="connsiteY1" fmla="*/ 384995 h 387389"/>
                    <a:gd name="connsiteX2" fmla="*/ 2352 w 544542"/>
                    <a:gd name="connsiteY2" fmla="*/ 367232 h 387389"/>
                    <a:gd name="connsiteX3" fmla="*/ 228781 w 544542"/>
                    <a:gd name="connsiteY3" fmla="*/ 48399 h 387389"/>
                    <a:gd name="connsiteX4" fmla="*/ 322545 w 544542"/>
                    <a:gd name="connsiteY4" fmla="*/ 0 h 387389"/>
                    <a:gd name="connsiteX5" fmla="*/ 322545 w 544542"/>
                    <a:gd name="connsiteY5" fmla="*/ 0 h 387389"/>
                    <a:gd name="connsiteX6" fmla="*/ 416307 w 544542"/>
                    <a:gd name="connsiteY6" fmla="*/ 48399 h 387389"/>
                    <a:gd name="connsiteX7" fmla="*/ 542190 w 544542"/>
                    <a:gd name="connsiteY7" fmla="*/ 225528 h 387389"/>
                    <a:gd name="connsiteX8" fmla="*/ 539198 w 544542"/>
                    <a:gd name="connsiteY8" fmla="*/ 243291 h 387389"/>
                    <a:gd name="connsiteX9" fmla="*/ 521442 w 544542"/>
                    <a:gd name="connsiteY9" fmla="*/ 240297 h 387389"/>
                    <a:gd name="connsiteX10" fmla="*/ 395560 w 544542"/>
                    <a:gd name="connsiteY10" fmla="*/ 63168 h 387389"/>
                    <a:gd name="connsiteX11" fmla="*/ 322545 w 544542"/>
                    <a:gd name="connsiteY11" fmla="*/ 25447 h 387389"/>
                    <a:gd name="connsiteX12" fmla="*/ 249528 w 544542"/>
                    <a:gd name="connsiteY12" fmla="*/ 63168 h 387389"/>
                    <a:gd name="connsiteX13" fmla="*/ 23100 w 544542"/>
                    <a:gd name="connsiteY13" fmla="*/ 382001 h 387389"/>
                    <a:gd name="connsiteX14" fmla="*/ 12726 w 544542"/>
                    <a:gd name="connsiteY14" fmla="*/ 387390 h 38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4542" h="387389">
                      <a:moveTo>
                        <a:pt x="12726" y="387390"/>
                      </a:moveTo>
                      <a:cubicBezTo>
                        <a:pt x="10133" y="387390"/>
                        <a:pt x="7639" y="386591"/>
                        <a:pt x="5345" y="384995"/>
                      </a:cubicBezTo>
                      <a:cubicBezTo>
                        <a:pt x="-340" y="380903"/>
                        <a:pt x="-1737" y="373020"/>
                        <a:pt x="2352" y="367232"/>
                      </a:cubicBezTo>
                      <a:lnTo>
                        <a:pt x="228781" y="48399"/>
                      </a:lnTo>
                      <a:cubicBezTo>
                        <a:pt x="250625" y="17663"/>
                        <a:pt x="284840" y="0"/>
                        <a:pt x="322545" y="0"/>
                      </a:cubicBezTo>
                      <a:lnTo>
                        <a:pt x="322545" y="0"/>
                      </a:lnTo>
                      <a:cubicBezTo>
                        <a:pt x="360249" y="0"/>
                        <a:pt x="394463" y="17663"/>
                        <a:pt x="416307" y="48399"/>
                      </a:cubicBezTo>
                      <a:lnTo>
                        <a:pt x="542190" y="225528"/>
                      </a:lnTo>
                      <a:cubicBezTo>
                        <a:pt x="546279" y="231216"/>
                        <a:pt x="544883" y="239200"/>
                        <a:pt x="539198" y="243291"/>
                      </a:cubicBezTo>
                      <a:cubicBezTo>
                        <a:pt x="533511" y="247383"/>
                        <a:pt x="525532" y="245986"/>
                        <a:pt x="521442" y="240297"/>
                      </a:cubicBezTo>
                      <a:lnTo>
                        <a:pt x="395560" y="63168"/>
                      </a:lnTo>
                      <a:cubicBezTo>
                        <a:pt x="378503" y="39218"/>
                        <a:pt x="351970" y="25447"/>
                        <a:pt x="322545" y="25447"/>
                      </a:cubicBezTo>
                      <a:cubicBezTo>
                        <a:pt x="293118" y="25447"/>
                        <a:pt x="266486" y="39218"/>
                        <a:pt x="249528" y="63168"/>
                      </a:cubicBezTo>
                      <a:lnTo>
                        <a:pt x="23100" y="382001"/>
                      </a:lnTo>
                      <a:cubicBezTo>
                        <a:pt x="20607" y="385494"/>
                        <a:pt x="16716" y="387390"/>
                        <a:pt x="12726" y="3873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" name="Forma libre 41">
                  <a:extLst>
                    <a:ext uri="{FF2B5EF4-FFF2-40B4-BE49-F238E27FC236}">
                      <a16:creationId xmlns:a16="http://schemas.microsoft.com/office/drawing/2014/main" id="{5042EA15-0419-3283-086D-9FEE64CBCE4B}"/>
                    </a:ext>
                  </a:extLst>
                </p:cNvPr>
                <p:cNvSpPr/>
                <p:nvPr/>
              </p:nvSpPr>
              <p:spPr>
                <a:xfrm>
                  <a:off x="13663495" y="4654085"/>
                  <a:ext cx="127894" cy="169703"/>
                </a:xfrm>
                <a:custGeom>
                  <a:avLst/>
                  <a:gdLst>
                    <a:gd name="connsiteX0" fmla="*/ 12726 w 127894"/>
                    <a:gd name="connsiteY0" fmla="*/ 169704 h 169703"/>
                    <a:gd name="connsiteX1" fmla="*/ 5345 w 127894"/>
                    <a:gd name="connsiteY1" fmla="*/ 167308 h 169703"/>
                    <a:gd name="connsiteX2" fmla="*/ 2353 w 127894"/>
                    <a:gd name="connsiteY2" fmla="*/ 149546 h 169703"/>
                    <a:gd name="connsiteX3" fmla="*/ 104794 w 127894"/>
                    <a:gd name="connsiteY3" fmla="*/ 5347 h 169703"/>
                    <a:gd name="connsiteX4" fmla="*/ 122549 w 127894"/>
                    <a:gd name="connsiteY4" fmla="*/ 2354 h 169703"/>
                    <a:gd name="connsiteX5" fmla="*/ 125542 w 127894"/>
                    <a:gd name="connsiteY5" fmla="*/ 20116 h 169703"/>
                    <a:gd name="connsiteX6" fmla="*/ 23100 w 127894"/>
                    <a:gd name="connsiteY6" fmla="*/ 164315 h 169703"/>
                    <a:gd name="connsiteX7" fmla="*/ 12726 w 127894"/>
                    <a:gd name="connsiteY7" fmla="*/ 169704 h 169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894" h="169703">
                      <a:moveTo>
                        <a:pt x="12726" y="169704"/>
                      </a:moveTo>
                      <a:cubicBezTo>
                        <a:pt x="10134" y="169704"/>
                        <a:pt x="7640" y="168905"/>
                        <a:pt x="5345" y="167308"/>
                      </a:cubicBezTo>
                      <a:cubicBezTo>
                        <a:pt x="-341" y="163217"/>
                        <a:pt x="-1737" y="155334"/>
                        <a:pt x="2353" y="149546"/>
                      </a:cubicBezTo>
                      <a:lnTo>
                        <a:pt x="104794" y="5347"/>
                      </a:lnTo>
                      <a:cubicBezTo>
                        <a:pt x="108883" y="-341"/>
                        <a:pt x="116764" y="-1738"/>
                        <a:pt x="122549" y="2354"/>
                      </a:cubicBezTo>
                      <a:cubicBezTo>
                        <a:pt x="128235" y="6445"/>
                        <a:pt x="129632" y="14329"/>
                        <a:pt x="125542" y="20116"/>
                      </a:cubicBezTo>
                      <a:lnTo>
                        <a:pt x="23100" y="164315"/>
                      </a:lnTo>
                      <a:cubicBezTo>
                        <a:pt x="20606" y="167807"/>
                        <a:pt x="16716" y="169704"/>
                        <a:pt x="12726" y="16970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3" name="Gráfico 2">
              <a:extLst>
                <a:ext uri="{FF2B5EF4-FFF2-40B4-BE49-F238E27FC236}">
                  <a16:creationId xmlns:a16="http://schemas.microsoft.com/office/drawing/2014/main" id="{86AD972D-2203-9A59-8621-E8B16560847E}"/>
                </a:ext>
              </a:extLst>
            </p:cNvPr>
            <p:cNvGrpSpPr/>
            <p:nvPr/>
          </p:nvGrpSpPr>
          <p:grpSpPr>
            <a:xfrm>
              <a:off x="13373757" y="4747747"/>
              <a:ext cx="1206581" cy="864691"/>
              <a:chOff x="13373757" y="4747747"/>
              <a:chExt cx="1206581" cy="864691"/>
            </a:xfrm>
            <a:solidFill>
              <a:srgbClr val="002A86"/>
            </a:solidFill>
          </p:grpSpPr>
          <p:grpSp>
            <p:nvGrpSpPr>
              <p:cNvPr id="44" name="Gráfico 2">
                <a:extLst>
                  <a:ext uri="{FF2B5EF4-FFF2-40B4-BE49-F238E27FC236}">
                    <a16:creationId xmlns:a16="http://schemas.microsoft.com/office/drawing/2014/main" id="{F9DE2B1E-6F5F-997C-4AA8-9436FE575F9E}"/>
                  </a:ext>
                </a:extLst>
              </p:cNvPr>
              <p:cNvGrpSpPr/>
              <p:nvPr/>
            </p:nvGrpSpPr>
            <p:grpSpPr>
              <a:xfrm>
                <a:off x="13373757" y="4747747"/>
                <a:ext cx="1206581" cy="627986"/>
                <a:chOff x="13373757" y="4747747"/>
                <a:chExt cx="1206581" cy="627986"/>
              </a:xfrm>
              <a:solidFill>
                <a:srgbClr val="002A86"/>
              </a:solidFill>
            </p:grpSpPr>
            <p:grpSp>
              <p:nvGrpSpPr>
                <p:cNvPr id="45" name="Gráfico 2">
                  <a:extLst>
                    <a:ext uri="{FF2B5EF4-FFF2-40B4-BE49-F238E27FC236}">
                      <a16:creationId xmlns:a16="http://schemas.microsoft.com/office/drawing/2014/main" id="{FA7B5201-2927-5380-6E62-9F45A854A189}"/>
                    </a:ext>
                  </a:extLst>
                </p:cNvPr>
                <p:cNvGrpSpPr/>
                <p:nvPr/>
              </p:nvGrpSpPr>
              <p:grpSpPr>
                <a:xfrm>
                  <a:off x="14363088" y="4874183"/>
                  <a:ext cx="217250" cy="501550"/>
                  <a:chOff x="14363088" y="4874183"/>
                  <a:chExt cx="217250" cy="501550"/>
                </a:xfrm>
                <a:solidFill>
                  <a:srgbClr val="002A86"/>
                </a:solidFill>
              </p:grpSpPr>
              <p:sp>
                <p:nvSpPr>
                  <p:cNvPr id="46" name="Forma libre 45">
                    <a:extLst>
                      <a:ext uri="{FF2B5EF4-FFF2-40B4-BE49-F238E27FC236}">
                        <a16:creationId xmlns:a16="http://schemas.microsoft.com/office/drawing/2014/main" id="{1872EAA1-4F2A-70B6-954B-C8DB2BF4F77B}"/>
                      </a:ext>
                    </a:extLst>
                  </p:cNvPr>
                  <p:cNvSpPr/>
                  <p:nvPr/>
                </p:nvSpPr>
                <p:spPr>
                  <a:xfrm>
                    <a:off x="14405481" y="4874183"/>
                    <a:ext cx="174857" cy="501550"/>
                  </a:xfrm>
                  <a:custGeom>
                    <a:avLst/>
                    <a:gdLst>
                      <a:gd name="connsiteX0" fmla="*/ 99648 w 174857"/>
                      <a:gd name="connsiteY0" fmla="*/ 501351 h 501550"/>
                      <a:gd name="connsiteX1" fmla="*/ 64637 w 174857"/>
                      <a:gd name="connsiteY1" fmla="*/ 501351 h 501550"/>
                      <a:gd name="connsiteX2" fmla="*/ 51968 w 174857"/>
                      <a:gd name="connsiteY2" fmla="*/ 488678 h 501550"/>
                      <a:gd name="connsiteX3" fmla="*/ 64637 w 174857"/>
                      <a:gd name="connsiteY3" fmla="*/ 476004 h 501550"/>
                      <a:gd name="connsiteX4" fmla="*/ 99648 w 174857"/>
                      <a:gd name="connsiteY4" fmla="*/ 476004 h 501550"/>
                      <a:gd name="connsiteX5" fmla="*/ 149423 w 174857"/>
                      <a:gd name="connsiteY5" fmla="*/ 426209 h 501550"/>
                      <a:gd name="connsiteX6" fmla="*/ 149423 w 174857"/>
                      <a:gd name="connsiteY6" fmla="*/ 236805 h 501550"/>
                      <a:gd name="connsiteX7" fmla="*/ 140944 w 174857"/>
                      <a:gd name="connsiteY7" fmla="*/ 157570 h 501550"/>
                      <a:gd name="connsiteX8" fmla="*/ 120595 w 174857"/>
                      <a:gd name="connsiteY8" fmla="*/ 64465 h 501550"/>
                      <a:gd name="connsiteX9" fmla="*/ 72018 w 174857"/>
                      <a:gd name="connsiteY9" fmla="*/ 25347 h 501550"/>
                      <a:gd name="connsiteX10" fmla="*/ 12667 w 174857"/>
                      <a:gd name="connsiteY10" fmla="*/ 25347 h 501550"/>
                      <a:gd name="connsiteX11" fmla="*/ 0 w 174857"/>
                      <a:gd name="connsiteY11" fmla="*/ 12674 h 501550"/>
                      <a:gd name="connsiteX12" fmla="*/ 12667 w 174857"/>
                      <a:gd name="connsiteY12" fmla="*/ 0 h 501550"/>
                      <a:gd name="connsiteX13" fmla="*/ 72018 w 174857"/>
                      <a:gd name="connsiteY13" fmla="*/ 0 h 501550"/>
                      <a:gd name="connsiteX14" fmla="*/ 145432 w 174857"/>
                      <a:gd name="connsiteY14" fmla="*/ 59176 h 501550"/>
                      <a:gd name="connsiteX15" fmla="*/ 165781 w 174857"/>
                      <a:gd name="connsiteY15" fmla="*/ 152281 h 501550"/>
                      <a:gd name="connsiteX16" fmla="*/ 174858 w 174857"/>
                      <a:gd name="connsiteY16" fmla="*/ 236904 h 501550"/>
                      <a:gd name="connsiteX17" fmla="*/ 174858 w 174857"/>
                      <a:gd name="connsiteY17" fmla="*/ 426308 h 501550"/>
                      <a:gd name="connsiteX18" fmla="*/ 99748 w 174857"/>
                      <a:gd name="connsiteY18" fmla="*/ 501551 h 501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4857" h="501550">
                        <a:moveTo>
                          <a:pt x="99648" y="501351"/>
                        </a:moveTo>
                        <a:lnTo>
                          <a:pt x="64637" y="501351"/>
                        </a:lnTo>
                        <a:cubicBezTo>
                          <a:pt x="57654" y="501351"/>
                          <a:pt x="51968" y="495663"/>
                          <a:pt x="51968" y="488678"/>
                        </a:cubicBezTo>
                        <a:cubicBezTo>
                          <a:pt x="51968" y="481692"/>
                          <a:pt x="57654" y="476004"/>
                          <a:pt x="64637" y="476004"/>
                        </a:cubicBezTo>
                        <a:lnTo>
                          <a:pt x="99648" y="476004"/>
                        </a:lnTo>
                        <a:cubicBezTo>
                          <a:pt x="127079" y="476004"/>
                          <a:pt x="149423" y="453651"/>
                          <a:pt x="149423" y="426209"/>
                        </a:cubicBezTo>
                        <a:lnTo>
                          <a:pt x="149423" y="236805"/>
                        </a:lnTo>
                        <a:cubicBezTo>
                          <a:pt x="149423" y="210260"/>
                          <a:pt x="146530" y="183616"/>
                          <a:pt x="140944" y="157570"/>
                        </a:cubicBezTo>
                        <a:lnTo>
                          <a:pt x="120595" y="64465"/>
                        </a:lnTo>
                        <a:cubicBezTo>
                          <a:pt x="115608" y="41813"/>
                          <a:pt x="95259" y="25347"/>
                          <a:pt x="72018" y="25347"/>
                        </a:cubicBezTo>
                        <a:lnTo>
                          <a:pt x="12667" y="25347"/>
                        </a:lnTo>
                        <a:cubicBezTo>
                          <a:pt x="5685" y="25347"/>
                          <a:pt x="0" y="19659"/>
                          <a:pt x="0" y="12674"/>
                        </a:cubicBezTo>
                        <a:cubicBezTo>
                          <a:pt x="0" y="5688"/>
                          <a:pt x="5685" y="0"/>
                          <a:pt x="12667" y="0"/>
                        </a:cubicBezTo>
                        <a:lnTo>
                          <a:pt x="72018" y="0"/>
                        </a:lnTo>
                        <a:cubicBezTo>
                          <a:pt x="107129" y="0"/>
                          <a:pt x="137951" y="24848"/>
                          <a:pt x="145432" y="59176"/>
                        </a:cubicBezTo>
                        <a:lnTo>
                          <a:pt x="165781" y="152281"/>
                        </a:lnTo>
                        <a:cubicBezTo>
                          <a:pt x="171866" y="180023"/>
                          <a:pt x="174858" y="208464"/>
                          <a:pt x="174858" y="236904"/>
                        </a:cubicBezTo>
                        <a:lnTo>
                          <a:pt x="174858" y="426308"/>
                        </a:lnTo>
                        <a:cubicBezTo>
                          <a:pt x="174858" y="467722"/>
                          <a:pt x="141143" y="501551"/>
                          <a:pt x="99748" y="501551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47" name="Forma libre 46">
                    <a:extLst>
                      <a:ext uri="{FF2B5EF4-FFF2-40B4-BE49-F238E27FC236}">
                        <a16:creationId xmlns:a16="http://schemas.microsoft.com/office/drawing/2014/main" id="{6E000AC7-6398-C82F-4627-A85DB2B8720B}"/>
                      </a:ext>
                    </a:extLst>
                  </p:cNvPr>
                  <p:cNvSpPr/>
                  <p:nvPr/>
                </p:nvSpPr>
                <p:spPr>
                  <a:xfrm>
                    <a:off x="14363088" y="5057000"/>
                    <a:ext cx="214956" cy="25347"/>
                  </a:xfrm>
                  <a:custGeom>
                    <a:avLst/>
                    <a:gdLst>
                      <a:gd name="connsiteX0" fmla="*/ 202288 w 214956"/>
                      <a:gd name="connsiteY0" fmla="*/ 25347 h 25347"/>
                      <a:gd name="connsiteX1" fmla="*/ 12667 w 214956"/>
                      <a:gd name="connsiteY1" fmla="*/ 25347 h 25347"/>
                      <a:gd name="connsiteX2" fmla="*/ 0 w 214956"/>
                      <a:gd name="connsiteY2" fmla="*/ 12674 h 25347"/>
                      <a:gd name="connsiteX3" fmla="*/ 12667 w 214956"/>
                      <a:gd name="connsiteY3" fmla="*/ 0 h 25347"/>
                      <a:gd name="connsiteX4" fmla="*/ 202288 w 214956"/>
                      <a:gd name="connsiteY4" fmla="*/ 0 h 25347"/>
                      <a:gd name="connsiteX5" fmla="*/ 214957 w 214956"/>
                      <a:gd name="connsiteY5" fmla="*/ 12674 h 25347"/>
                      <a:gd name="connsiteX6" fmla="*/ 202288 w 214956"/>
                      <a:gd name="connsiteY6" fmla="*/ 25347 h 25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4956" h="25347">
                        <a:moveTo>
                          <a:pt x="202288" y="25347"/>
                        </a:moveTo>
                        <a:lnTo>
                          <a:pt x="12667" y="25347"/>
                        </a:lnTo>
                        <a:cubicBezTo>
                          <a:pt x="5685" y="25347"/>
                          <a:pt x="0" y="19659"/>
                          <a:pt x="0" y="12674"/>
                        </a:cubicBezTo>
                        <a:cubicBezTo>
                          <a:pt x="0" y="5688"/>
                          <a:pt x="5685" y="0"/>
                          <a:pt x="12667" y="0"/>
                        </a:cubicBezTo>
                        <a:lnTo>
                          <a:pt x="202288" y="0"/>
                        </a:lnTo>
                        <a:cubicBezTo>
                          <a:pt x="209272" y="0"/>
                          <a:pt x="214957" y="5688"/>
                          <a:pt x="214957" y="12674"/>
                        </a:cubicBezTo>
                        <a:cubicBezTo>
                          <a:pt x="214957" y="19659"/>
                          <a:pt x="209272" y="25347"/>
                          <a:pt x="202288" y="25347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C588C3BB-86F4-0583-DA94-2F7AC0176697}"/>
                    </a:ext>
                  </a:extLst>
                </p:cNvPr>
                <p:cNvSpPr/>
                <p:nvPr/>
              </p:nvSpPr>
              <p:spPr>
                <a:xfrm>
                  <a:off x="13884395" y="5350187"/>
                  <a:ext cx="178749" cy="25347"/>
                </a:xfrm>
                <a:custGeom>
                  <a:avLst/>
                  <a:gdLst>
                    <a:gd name="connsiteX0" fmla="*/ 166081 w 178749"/>
                    <a:gd name="connsiteY0" fmla="*/ 25347 h 25347"/>
                    <a:gd name="connsiteX1" fmla="*/ 12668 w 178749"/>
                    <a:gd name="connsiteY1" fmla="*/ 25347 h 25347"/>
                    <a:gd name="connsiteX2" fmla="*/ 0 w 178749"/>
                    <a:gd name="connsiteY2" fmla="*/ 12673 h 25347"/>
                    <a:gd name="connsiteX3" fmla="*/ 12668 w 178749"/>
                    <a:gd name="connsiteY3" fmla="*/ 0 h 25347"/>
                    <a:gd name="connsiteX4" fmla="*/ 166081 w 178749"/>
                    <a:gd name="connsiteY4" fmla="*/ 0 h 25347"/>
                    <a:gd name="connsiteX5" fmla="*/ 178749 w 178749"/>
                    <a:gd name="connsiteY5" fmla="*/ 12673 h 25347"/>
                    <a:gd name="connsiteX6" fmla="*/ 166081 w 178749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8749" h="25347">
                      <a:moveTo>
                        <a:pt x="166081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166081" y="0"/>
                      </a:lnTo>
                      <a:cubicBezTo>
                        <a:pt x="173064" y="0"/>
                        <a:pt x="178749" y="5688"/>
                        <a:pt x="178749" y="12673"/>
                      </a:cubicBezTo>
                      <a:cubicBezTo>
                        <a:pt x="178749" y="19659"/>
                        <a:pt x="173064" y="25347"/>
                        <a:pt x="166081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6D1D5710-5E37-9D66-5660-54D61229A3ED}"/>
                    </a:ext>
                  </a:extLst>
                </p:cNvPr>
                <p:cNvSpPr/>
                <p:nvPr/>
              </p:nvSpPr>
              <p:spPr>
                <a:xfrm>
                  <a:off x="13373757" y="4747747"/>
                  <a:ext cx="972173" cy="627786"/>
                </a:xfrm>
                <a:custGeom>
                  <a:avLst/>
                  <a:gdLst>
                    <a:gd name="connsiteX0" fmla="*/ 103566 w 972173"/>
                    <a:gd name="connsiteY0" fmla="*/ 627787 h 627786"/>
                    <a:gd name="connsiteX1" fmla="*/ 58380 w 972173"/>
                    <a:gd name="connsiteY1" fmla="*/ 590066 h 627786"/>
                    <a:gd name="connsiteX2" fmla="*/ 725 w 972173"/>
                    <a:gd name="connsiteY2" fmla="*/ 272630 h 627786"/>
                    <a:gd name="connsiteX3" fmla="*/ 10602 w 972173"/>
                    <a:gd name="connsiteY3" fmla="*/ 235008 h 627786"/>
                    <a:gd name="connsiteX4" fmla="*/ 45812 w 972173"/>
                    <a:gd name="connsiteY4" fmla="*/ 218543 h 627786"/>
                    <a:gd name="connsiteX5" fmla="*/ 577470 w 972173"/>
                    <a:gd name="connsiteY5" fmla="*/ 218543 h 627786"/>
                    <a:gd name="connsiteX6" fmla="*/ 593829 w 972173"/>
                    <a:gd name="connsiteY6" fmla="*/ 210360 h 627786"/>
                    <a:gd name="connsiteX7" fmla="*/ 738364 w 972173"/>
                    <a:gd name="connsiteY7" fmla="*/ 18262 h 627786"/>
                    <a:gd name="connsiteX8" fmla="*/ 775071 w 972173"/>
                    <a:gd name="connsiteY8" fmla="*/ 0 h 627786"/>
                    <a:gd name="connsiteX9" fmla="*/ 926290 w 972173"/>
                    <a:gd name="connsiteY9" fmla="*/ 0 h 627786"/>
                    <a:gd name="connsiteX10" fmla="*/ 972174 w 972173"/>
                    <a:gd name="connsiteY10" fmla="*/ 45904 h 627786"/>
                    <a:gd name="connsiteX11" fmla="*/ 972174 w 972173"/>
                    <a:gd name="connsiteY11" fmla="*/ 105779 h 627786"/>
                    <a:gd name="connsiteX12" fmla="*/ 926290 w 972173"/>
                    <a:gd name="connsiteY12" fmla="*/ 151683 h 627786"/>
                    <a:gd name="connsiteX13" fmla="*/ 889881 w 972173"/>
                    <a:gd name="connsiteY13" fmla="*/ 151683 h 627786"/>
                    <a:gd name="connsiteX14" fmla="*/ 869832 w 972173"/>
                    <a:gd name="connsiteY14" fmla="*/ 167749 h 627786"/>
                    <a:gd name="connsiteX15" fmla="*/ 795620 w 972173"/>
                    <a:gd name="connsiteY15" fmla="*/ 505343 h 627786"/>
                    <a:gd name="connsiteX16" fmla="*/ 780458 w 972173"/>
                    <a:gd name="connsiteY16" fmla="*/ 515023 h 627786"/>
                    <a:gd name="connsiteX17" fmla="*/ 770782 w 972173"/>
                    <a:gd name="connsiteY17" fmla="*/ 499854 h 627786"/>
                    <a:gd name="connsiteX18" fmla="*/ 844995 w 972173"/>
                    <a:gd name="connsiteY18" fmla="*/ 162261 h 627786"/>
                    <a:gd name="connsiteX19" fmla="*/ 889881 w 972173"/>
                    <a:gd name="connsiteY19" fmla="*/ 126136 h 627786"/>
                    <a:gd name="connsiteX20" fmla="*/ 926290 w 972173"/>
                    <a:gd name="connsiteY20" fmla="*/ 126136 h 627786"/>
                    <a:gd name="connsiteX21" fmla="*/ 946738 w 972173"/>
                    <a:gd name="connsiteY21" fmla="*/ 105679 h 627786"/>
                    <a:gd name="connsiteX22" fmla="*/ 946738 w 972173"/>
                    <a:gd name="connsiteY22" fmla="*/ 45804 h 627786"/>
                    <a:gd name="connsiteX23" fmla="*/ 926290 w 972173"/>
                    <a:gd name="connsiteY23" fmla="*/ 25347 h 627786"/>
                    <a:gd name="connsiteX24" fmla="*/ 775071 w 972173"/>
                    <a:gd name="connsiteY24" fmla="*/ 25347 h 627786"/>
                    <a:gd name="connsiteX25" fmla="*/ 758713 w 972173"/>
                    <a:gd name="connsiteY25" fmla="*/ 33530 h 627786"/>
                    <a:gd name="connsiteX26" fmla="*/ 614177 w 972173"/>
                    <a:gd name="connsiteY26" fmla="*/ 225628 h 627786"/>
                    <a:gd name="connsiteX27" fmla="*/ 577470 w 972173"/>
                    <a:gd name="connsiteY27" fmla="*/ 243890 h 627786"/>
                    <a:gd name="connsiteX28" fmla="*/ 45812 w 972173"/>
                    <a:gd name="connsiteY28" fmla="*/ 243890 h 627786"/>
                    <a:gd name="connsiteX29" fmla="*/ 30052 w 972173"/>
                    <a:gd name="connsiteY29" fmla="*/ 251274 h 627786"/>
                    <a:gd name="connsiteX30" fmla="*/ 25663 w 972173"/>
                    <a:gd name="connsiteY30" fmla="*/ 268039 h 627786"/>
                    <a:gd name="connsiteX31" fmla="*/ 83317 w 972173"/>
                    <a:gd name="connsiteY31" fmla="*/ 585475 h 627786"/>
                    <a:gd name="connsiteX32" fmla="*/ 103467 w 972173"/>
                    <a:gd name="connsiteY32" fmla="*/ 602340 h 627786"/>
                    <a:gd name="connsiteX33" fmla="*/ 116135 w 972173"/>
                    <a:gd name="connsiteY33" fmla="*/ 615014 h 627786"/>
                    <a:gd name="connsiteX34" fmla="*/ 103467 w 972173"/>
                    <a:gd name="connsiteY34" fmla="*/ 627687 h 62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72173" h="627786">
                      <a:moveTo>
                        <a:pt x="103566" y="627787"/>
                      </a:moveTo>
                      <a:cubicBezTo>
                        <a:pt x="81323" y="627787"/>
                        <a:pt x="62370" y="611920"/>
                        <a:pt x="58380" y="590066"/>
                      </a:cubicBezTo>
                      <a:lnTo>
                        <a:pt x="725" y="272630"/>
                      </a:lnTo>
                      <a:cubicBezTo>
                        <a:pt x="-1668" y="259158"/>
                        <a:pt x="1922" y="245486"/>
                        <a:pt x="10602" y="235008"/>
                      </a:cubicBezTo>
                      <a:cubicBezTo>
                        <a:pt x="19378" y="224530"/>
                        <a:pt x="32246" y="218543"/>
                        <a:pt x="45812" y="218543"/>
                      </a:cubicBezTo>
                      <a:lnTo>
                        <a:pt x="577470" y="218543"/>
                      </a:lnTo>
                      <a:cubicBezTo>
                        <a:pt x="583854" y="218543"/>
                        <a:pt x="590039" y="215449"/>
                        <a:pt x="593829" y="210360"/>
                      </a:cubicBezTo>
                      <a:lnTo>
                        <a:pt x="738364" y="18262"/>
                      </a:lnTo>
                      <a:cubicBezTo>
                        <a:pt x="746943" y="6786"/>
                        <a:pt x="760708" y="0"/>
                        <a:pt x="775071" y="0"/>
                      </a:cubicBezTo>
                      <a:lnTo>
                        <a:pt x="926290" y="0"/>
                      </a:lnTo>
                      <a:cubicBezTo>
                        <a:pt x="951626" y="0"/>
                        <a:pt x="972174" y="20557"/>
                        <a:pt x="972174" y="45904"/>
                      </a:cubicBezTo>
                      <a:lnTo>
                        <a:pt x="972174" y="105779"/>
                      </a:lnTo>
                      <a:cubicBezTo>
                        <a:pt x="972174" y="131126"/>
                        <a:pt x="951626" y="151683"/>
                        <a:pt x="926290" y="151683"/>
                      </a:cubicBezTo>
                      <a:lnTo>
                        <a:pt x="889881" y="151683"/>
                      </a:lnTo>
                      <a:cubicBezTo>
                        <a:pt x="880306" y="151683"/>
                        <a:pt x="871927" y="158468"/>
                        <a:pt x="869832" y="167749"/>
                      </a:cubicBezTo>
                      <a:lnTo>
                        <a:pt x="795620" y="505343"/>
                      </a:lnTo>
                      <a:cubicBezTo>
                        <a:pt x="794123" y="512229"/>
                        <a:pt x="787341" y="516519"/>
                        <a:pt x="780458" y="515023"/>
                      </a:cubicBezTo>
                      <a:cubicBezTo>
                        <a:pt x="773576" y="513526"/>
                        <a:pt x="769286" y="506740"/>
                        <a:pt x="770782" y="499854"/>
                      </a:cubicBezTo>
                      <a:lnTo>
                        <a:pt x="844995" y="162261"/>
                      </a:lnTo>
                      <a:cubicBezTo>
                        <a:pt x="849584" y="141404"/>
                        <a:pt x="868436" y="126136"/>
                        <a:pt x="889881" y="126136"/>
                      </a:cubicBezTo>
                      <a:lnTo>
                        <a:pt x="926290" y="126136"/>
                      </a:lnTo>
                      <a:cubicBezTo>
                        <a:pt x="937561" y="126136"/>
                        <a:pt x="946738" y="116955"/>
                        <a:pt x="946738" y="105679"/>
                      </a:cubicBezTo>
                      <a:lnTo>
                        <a:pt x="946738" y="45804"/>
                      </a:lnTo>
                      <a:cubicBezTo>
                        <a:pt x="946738" y="34528"/>
                        <a:pt x="937561" y="25347"/>
                        <a:pt x="926290" y="25347"/>
                      </a:cubicBezTo>
                      <a:lnTo>
                        <a:pt x="775071" y="25347"/>
                      </a:lnTo>
                      <a:cubicBezTo>
                        <a:pt x="768688" y="25347"/>
                        <a:pt x="762503" y="28440"/>
                        <a:pt x="758713" y="33530"/>
                      </a:cubicBezTo>
                      <a:lnTo>
                        <a:pt x="614177" y="225628"/>
                      </a:lnTo>
                      <a:cubicBezTo>
                        <a:pt x="605599" y="237104"/>
                        <a:pt x="591834" y="243890"/>
                        <a:pt x="577470" y="243890"/>
                      </a:cubicBezTo>
                      <a:lnTo>
                        <a:pt x="45812" y="243890"/>
                      </a:lnTo>
                      <a:cubicBezTo>
                        <a:pt x="39727" y="243890"/>
                        <a:pt x="33942" y="246584"/>
                        <a:pt x="30052" y="251274"/>
                      </a:cubicBezTo>
                      <a:cubicBezTo>
                        <a:pt x="26162" y="255965"/>
                        <a:pt x="24565" y="262052"/>
                        <a:pt x="25663" y="268039"/>
                      </a:cubicBezTo>
                      <a:lnTo>
                        <a:pt x="83317" y="585475"/>
                      </a:lnTo>
                      <a:cubicBezTo>
                        <a:pt x="85113" y="595255"/>
                        <a:pt x="93592" y="602340"/>
                        <a:pt x="103467" y="602340"/>
                      </a:cubicBezTo>
                      <a:cubicBezTo>
                        <a:pt x="110449" y="602340"/>
                        <a:pt x="116135" y="608028"/>
                        <a:pt x="116135" y="615014"/>
                      </a:cubicBezTo>
                      <a:cubicBezTo>
                        <a:pt x="116135" y="621999"/>
                        <a:pt x="110449" y="627687"/>
                        <a:pt x="103467" y="6276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0" name="Gráfico 2">
                <a:extLst>
                  <a:ext uri="{FF2B5EF4-FFF2-40B4-BE49-F238E27FC236}">
                    <a16:creationId xmlns:a16="http://schemas.microsoft.com/office/drawing/2014/main" id="{9DB009AF-3219-530C-0693-26AC03863C6D}"/>
                  </a:ext>
                </a:extLst>
              </p:cNvPr>
              <p:cNvGrpSpPr/>
              <p:nvPr/>
            </p:nvGrpSpPr>
            <p:grpSpPr>
              <a:xfrm>
                <a:off x="13529991" y="5297897"/>
                <a:ext cx="887559" cy="314541"/>
                <a:chOff x="13529991" y="5297897"/>
                <a:chExt cx="887559" cy="314541"/>
              </a:xfrm>
              <a:solidFill>
                <a:srgbClr val="002A86"/>
              </a:solidFill>
            </p:grpSpPr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7F543BBC-8132-F5F7-4C05-CBE845325B0B}"/>
                    </a:ext>
                  </a:extLst>
                </p:cNvPr>
                <p:cNvSpPr/>
                <p:nvPr/>
              </p:nvSpPr>
              <p:spPr>
                <a:xfrm>
                  <a:off x="13529991" y="5297897"/>
                  <a:ext cx="314406" cy="314541"/>
                </a:xfrm>
                <a:custGeom>
                  <a:avLst/>
                  <a:gdLst>
                    <a:gd name="connsiteX0" fmla="*/ 157203 w 314406"/>
                    <a:gd name="connsiteY0" fmla="*/ 314542 h 314541"/>
                    <a:gd name="connsiteX1" fmla="*/ 0 w 314406"/>
                    <a:gd name="connsiteY1" fmla="*/ 157271 h 314541"/>
                    <a:gd name="connsiteX2" fmla="*/ 157203 w 314406"/>
                    <a:gd name="connsiteY2" fmla="*/ 0 h 314541"/>
                    <a:gd name="connsiteX3" fmla="*/ 314407 w 314406"/>
                    <a:gd name="connsiteY3" fmla="*/ 157271 h 314541"/>
                    <a:gd name="connsiteX4" fmla="*/ 157203 w 314406"/>
                    <a:gd name="connsiteY4" fmla="*/ 314542 h 314541"/>
                    <a:gd name="connsiteX5" fmla="*/ 157203 w 314406"/>
                    <a:gd name="connsiteY5" fmla="*/ 25347 h 314541"/>
                    <a:gd name="connsiteX6" fmla="*/ 25435 w 314406"/>
                    <a:gd name="connsiteY6" fmla="*/ 157171 h 314541"/>
                    <a:gd name="connsiteX7" fmla="*/ 157203 w 314406"/>
                    <a:gd name="connsiteY7" fmla="*/ 288995 h 314541"/>
                    <a:gd name="connsiteX8" fmla="*/ 288970 w 314406"/>
                    <a:gd name="connsiteY8" fmla="*/ 157171 h 314541"/>
                    <a:gd name="connsiteX9" fmla="*/ 157203 w 314406"/>
                    <a:gd name="connsiteY9" fmla="*/ 25347 h 314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406" h="314541">
                      <a:moveTo>
                        <a:pt x="157203" y="314542"/>
                      </a:moveTo>
                      <a:cubicBezTo>
                        <a:pt x="70521" y="314542"/>
                        <a:pt x="0" y="243989"/>
                        <a:pt x="0" y="157271"/>
                      </a:cubicBezTo>
                      <a:cubicBezTo>
                        <a:pt x="0" y="70552"/>
                        <a:pt x="70521" y="0"/>
                        <a:pt x="157203" y="0"/>
                      </a:cubicBezTo>
                      <a:cubicBezTo>
                        <a:pt x="243884" y="0"/>
                        <a:pt x="314407" y="70552"/>
                        <a:pt x="314407" y="157271"/>
                      </a:cubicBezTo>
                      <a:cubicBezTo>
                        <a:pt x="314407" y="243989"/>
                        <a:pt x="243884" y="314542"/>
                        <a:pt x="157203" y="314542"/>
                      </a:cubicBezTo>
                      <a:close/>
                      <a:moveTo>
                        <a:pt x="157203" y="25347"/>
                      </a:moveTo>
                      <a:cubicBezTo>
                        <a:pt x="84486" y="25347"/>
                        <a:pt x="25435" y="84523"/>
                        <a:pt x="25435" y="157171"/>
                      </a:cubicBezTo>
                      <a:cubicBezTo>
                        <a:pt x="25435" y="229819"/>
                        <a:pt x="84586" y="288995"/>
                        <a:pt x="157203" y="288995"/>
                      </a:cubicBezTo>
                      <a:cubicBezTo>
                        <a:pt x="229819" y="288995"/>
                        <a:pt x="288970" y="229819"/>
                        <a:pt x="288970" y="157171"/>
                      </a:cubicBezTo>
                      <a:cubicBezTo>
                        <a:pt x="288970" y="84523"/>
                        <a:pt x="229819" y="25347"/>
                        <a:pt x="15720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B0222494-C9C3-77C7-70DD-F4F30C2A9AE3}"/>
                    </a:ext>
                  </a:extLst>
                </p:cNvPr>
                <p:cNvSpPr/>
                <p:nvPr/>
              </p:nvSpPr>
              <p:spPr>
                <a:xfrm>
                  <a:off x="14103144" y="5297897"/>
                  <a:ext cx="314406" cy="314541"/>
                </a:xfrm>
                <a:custGeom>
                  <a:avLst/>
                  <a:gdLst>
                    <a:gd name="connsiteX0" fmla="*/ 157203 w 314406"/>
                    <a:gd name="connsiteY0" fmla="*/ 314542 h 314541"/>
                    <a:gd name="connsiteX1" fmla="*/ 0 w 314406"/>
                    <a:gd name="connsiteY1" fmla="*/ 157271 h 314541"/>
                    <a:gd name="connsiteX2" fmla="*/ 157203 w 314406"/>
                    <a:gd name="connsiteY2" fmla="*/ 0 h 314541"/>
                    <a:gd name="connsiteX3" fmla="*/ 314407 w 314406"/>
                    <a:gd name="connsiteY3" fmla="*/ 157271 h 314541"/>
                    <a:gd name="connsiteX4" fmla="*/ 157203 w 314406"/>
                    <a:gd name="connsiteY4" fmla="*/ 314542 h 314541"/>
                    <a:gd name="connsiteX5" fmla="*/ 157203 w 314406"/>
                    <a:gd name="connsiteY5" fmla="*/ 25347 h 314541"/>
                    <a:gd name="connsiteX6" fmla="*/ 25436 w 314406"/>
                    <a:gd name="connsiteY6" fmla="*/ 157171 h 314541"/>
                    <a:gd name="connsiteX7" fmla="*/ 157203 w 314406"/>
                    <a:gd name="connsiteY7" fmla="*/ 288995 h 314541"/>
                    <a:gd name="connsiteX8" fmla="*/ 288970 w 314406"/>
                    <a:gd name="connsiteY8" fmla="*/ 157171 h 314541"/>
                    <a:gd name="connsiteX9" fmla="*/ 157203 w 314406"/>
                    <a:gd name="connsiteY9" fmla="*/ 25347 h 314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4406" h="314541">
                      <a:moveTo>
                        <a:pt x="157203" y="314542"/>
                      </a:moveTo>
                      <a:cubicBezTo>
                        <a:pt x="70521" y="314542"/>
                        <a:pt x="0" y="243989"/>
                        <a:pt x="0" y="157271"/>
                      </a:cubicBezTo>
                      <a:cubicBezTo>
                        <a:pt x="0" y="70552"/>
                        <a:pt x="70521" y="0"/>
                        <a:pt x="157203" y="0"/>
                      </a:cubicBezTo>
                      <a:cubicBezTo>
                        <a:pt x="243884" y="0"/>
                        <a:pt x="314407" y="70552"/>
                        <a:pt x="314407" y="157271"/>
                      </a:cubicBezTo>
                      <a:cubicBezTo>
                        <a:pt x="314407" y="243989"/>
                        <a:pt x="243884" y="314542"/>
                        <a:pt x="157203" y="314542"/>
                      </a:cubicBezTo>
                      <a:close/>
                      <a:moveTo>
                        <a:pt x="157203" y="25347"/>
                      </a:moveTo>
                      <a:cubicBezTo>
                        <a:pt x="84486" y="25347"/>
                        <a:pt x="25436" y="84523"/>
                        <a:pt x="25436" y="157171"/>
                      </a:cubicBezTo>
                      <a:cubicBezTo>
                        <a:pt x="25436" y="229819"/>
                        <a:pt x="84586" y="288995"/>
                        <a:pt x="157203" y="288995"/>
                      </a:cubicBezTo>
                      <a:cubicBezTo>
                        <a:pt x="229820" y="288995"/>
                        <a:pt x="288970" y="229819"/>
                        <a:pt x="288970" y="157171"/>
                      </a:cubicBezTo>
                      <a:cubicBezTo>
                        <a:pt x="288970" y="84523"/>
                        <a:pt x="229820" y="25347"/>
                        <a:pt x="15720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3" name="Gráfico 2">
            <a:extLst>
              <a:ext uri="{FF2B5EF4-FFF2-40B4-BE49-F238E27FC236}">
                <a16:creationId xmlns:a16="http://schemas.microsoft.com/office/drawing/2014/main" id="{0E39CE90-1EB9-0868-D920-956BE393100E}"/>
              </a:ext>
            </a:extLst>
          </p:cNvPr>
          <p:cNvGrpSpPr/>
          <p:nvPr/>
        </p:nvGrpSpPr>
        <p:grpSpPr>
          <a:xfrm>
            <a:off x="16585278" y="2816787"/>
            <a:ext cx="1142745" cy="1125944"/>
            <a:chOff x="16585278" y="2816787"/>
            <a:chExt cx="1142745" cy="1125944"/>
          </a:xfrm>
          <a:solidFill>
            <a:srgbClr val="002A86"/>
          </a:solidFill>
        </p:grpSpPr>
        <p:grpSp>
          <p:nvGrpSpPr>
            <p:cNvPr id="54" name="Gráfico 2">
              <a:extLst>
                <a:ext uri="{FF2B5EF4-FFF2-40B4-BE49-F238E27FC236}">
                  <a16:creationId xmlns:a16="http://schemas.microsoft.com/office/drawing/2014/main" id="{E1707D98-72F0-1AF8-9626-54BDF9C29CD3}"/>
                </a:ext>
              </a:extLst>
            </p:cNvPr>
            <p:cNvGrpSpPr/>
            <p:nvPr/>
          </p:nvGrpSpPr>
          <p:grpSpPr>
            <a:xfrm>
              <a:off x="16675076" y="3533587"/>
              <a:ext cx="820879" cy="409144"/>
              <a:chOff x="16675076" y="3533587"/>
              <a:chExt cx="820879" cy="409144"/>
            </a:xfrm>
            <a:solidFill>
              <a:srgbClr val="002A86"/>
            </a:solidFill>
          </p:grpSpPr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BB69D406-17B4-C7A8-BA85-B802738AD99C}"/>
                  </a:ext>
                </a:extLst>
              </p:cNvPr>
              <p:cNvSpPr/>
              <p:nvPr/>
            </p:nvSpPr>
            <p:spPr>
              <a:xfrm>
                <a:off x="16675076" y="3699136"/>
                <a:ext cx="820879" cy="243595"/>
              </a:xfrm>
              <a:custGeom>
                <a:avLst/>
                <a:gdLst>
                  <a:gd name="connsiteX0" fmla="*/ 808136 w 820879"/>
                  <a:gd name="connsiteY0" fmla="*/ 243595 h 243595"/>
                  <a:gd name="connsiteX1" fmla="*/ 12644 w 820879"/>
                  <a:gd name="connsiteY1" fmla="*/ 243595 h 243595"/>
                  <a:gd name="connsiteX2" fmla="*/ 3268 w 820879"/>
                  <a:gd name="connsiteY2" fmla="*/ 239404 h 243595"/>
                  <a:gd name="connsiteX3" fmla="*/ 75 w 820879"/>
                  <a:gd name="connsiteY3" fmla="*/ 229625 h 243595"/>
                  <a:gd name="connsiteX4" fmla="*/ 6959 w 820879"/>
                  <a:gd name="connsiteY4" fmla="*/ 161367 h 243595"/>
                  <a:gd name="connsiteX5" fmla="*/ 202165 w 820879"/>
                  <a:gd name="connsiteY5" fmla="*/ 5 h 243595"/>
                  <a:gd name="connsiteX6" fmla="*/ 202265 w 820879"/>
                  <a:gd name="connsiteY6" fmla="*/ 5 h 243595"/>
                  <a:gd name="connsiteX7" fmla="*/ 214933 w 820879"/>
                  <a:gd name="connsiteY7" fmla="*/ 12579 h 243595"/>
                  <a:gd name="connsiteX8" fmla="*/ 202365 w 820879"/>
                  <a:gd name="connsiteY8" fmla="*/ 25452 h 243595"/>
                  <a:gd name="connsiteX9" fmla="*/ 32194 w 820879"/>
                  <a:gd name="connsiteY9" fmla="*/ 163862 h 243595"/>
                  <a:gd name="connsiteX10" fmla="*/ 26709 w 820879"/>
                  <a:gd name="connsiteY10" fmla="*/ 218149 h 243595"/>
                  <a:gd name="connsiteX11" fmla="*/ 794071 w 820879"/>
                  <a:gd name="connsiteY11" fmla="*/ 218149 h 243595"/>
                  <a:gd name="connsiteX12" fmla="*/ 788585 w 820879"/>
                  <a:gd name="connsiteY12" fmla="*/ 163862 h 243595"/>
                  <a:gd name="connsiteX13" fmla="*/ 618414 w 820879"/>
                  <a:gd name="connsiteY13" fmla="*/ 25452 h 243595"/>
                  <a:gd name="connsiteX14" fmla="*/ 605846 w 820879"/>
                  <a:gd name="connsiteY14" fmla="*/ 12579 h 243595"/>
                  <a:gd name="connsiteX15" fmla="*/ 618714 w 820879"/>
                  <a:gd name="connsiteY15" fmla="*/ 5 h 243595"/>
                  <a:gd name="connsiteX16" fmla="*/ 813922 w 820879"/>
                  <a:gd name="connsiteY16" fmla="*/ 161367 h 243595"/>
                  <a:gd name="connsiteX17" fmla="*/ 820804 w 820879"/>
                  <a:gd name="connsiteY17" fmla="*/ 229625 h 243595"/>
                  <a:gd name="connsiteX18" fmla="*/ 817613 w 820879"/>
                  <a:gd name="connsiteY18" fmla="*/ 239404 h 243595"/>
                  <a:gd name="connsiteX19" fmla="*/ 808236 w 820879"/>
                  <a:gd name="connsiteY19" fmla="*/ 243595 h 24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20879" h="243595">
                    <a:moveTo>
                      <a:pt x="808136" y="243595"/>
                    </a:moveTo>
                    <a:lnTo>
                      <a:pt x="12644" y="243595"/>
                    </a:lnTo>
                    <a:cubicBezTo>
                      <a:pt x="9053" y="243595"/>
                      <a:pt x="5662" y="242099"/>
                      <a:pt x="3268" y="239404"/>
                    </a:cubicBezTo>
                    <a:cubicBezTo>
                      <a:pt x="874" y="236710"/>
                      <a:pt x="-323" y="233217"/>
                      <a:pt x="75" y="229625"/>
                    </a:cubicBezTo>
                    <a:lnTo>
                      <a:pt x="6959" y="161367"/>
                    </a:lnTo>
                    <a:cubicBezTo>
                      <a:pt x="16035" y="70557"/>
                      <a:pt x="100023" y="1202"/>
                      <a:pt x="202165" y="5"/>
                    </a:cubicBezTo>
                    <a:lnTo>
                      <a:pt x="202265" y="5"/>
                    </a:lnTo>
                    <a:cubicBezTo>
                      <a:pt x="209247" y="5"/>
                      <a:pt x="214933" y="5593"/>
                      <a:pt x="214933" y="12579"/>
                    </a:cubicBezTo>
                    <a:cubicBezTo>
                      <a:pt x="214933" y="19564"/>
                      <a:pt x="209347" y="25352"/>
                      <a:pt x="202365" y="25452"/>
                    </a:cubicBezTo>
                    <a:cubicBezTo>
                      <a:pt x="113191" y="26450"/>
                      <a:pt x="39975" y="85925"/>
                      <a:pt x="32194" y="163862"/>
                    </a:cubicBezTo>
                    <a:lnTo>
                      <a:pt x="26709" y="218149"/>
                    </a:lnTo>
                    <a:lnTo>
                      <a:pt x="794071" y="218149"/>
                    </a:lnTo>
                    <a:lnTo>
                      <a:pt x="788585" y="163862"/>
                    </a:lnTo>
                    <a:cubicBezTo>
                      <a:pt x="780805" y="85925"/>
                      <a:pt x="707590" y="26450"/>
                      <a:pt x="618414" y="25452"/>
                    </a:cubicBezTo>
                    <a:cubicBezTo>
                      <a:pt x="611433" y="25452"/>
                      <a:pt x="605746" y="19664"/>
                      <a:pt x="605846" y="12579"/>
                    </a:cubicBezTo>
                    <a:cubicBezTo>
                      <a:pt x="605846" y="5593"/>
                      <a:pt x="611532" y="-195"/>
                      <a:pt x="618714" y="5"/>
                    </a:cubicBezTo>
                    <a:cubicBezTo>
                      <a:pt x="720856" y="1103"/>
                      <a:pt x="804844" y="70458"/>
                      <a:pt x="813922" y="161367"/>
                    </a:cubicBezTo>
                    <a:lnTo>
                      <a:pt x="820804" y="229625"/>
                    </a:lnTo>
                    <a:cubicBezTo>
                      <a:pt x="821203" y="233217"/>
                      <a:pt x="820006" y="236810"/>
                      <a:pt x="817613" y="239404"/>
                    </a:cubicBezTo>
                    <a:cubicBezTo>
                      <a:pt x="815217" y="242099"/>
                      <a:pt x="811826" y="243595"/>
                      <a:pt x="808236" y="2435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F5170EE2-5275-64D9-DC12-13064370C19A}"/>
                  </a:ext>
                </a:extLst>
              </p:cNvPr>
              <p:cNvSpPr/>
              <p:nvPr/>
            </p:nvSpPr>
            <p:spPr>
              <a:xfrm>
                <a:off x="16955943" y="3533587"/>
                <a:ext cx="259145" cy="259257"/>
              </a:xfrm>
              <a:custGeom>
                <a:avLst/>
                <a:gdLst>
                  <a:gd name="connsiteX0" fmla="*/ 129573 w 259145"/>
                  <a:gd name="connsiteY0" fmla="*/ 259258 h 259257"/>
                  <a:gd name="connsiteX1" fmla="*/ 0 w 259145"/>
                  <a:gd name="connsiteY1" fmla="*/ 129629 h 259257"/>
                  <a:gd name="connsiteX2" fmla="*/ 129573 w 259145"/>
                  <a:gd name="connsiteY2" fmla="*/ 0 h 259257"/>
                  <a:gd name="connsiteX3" fmla="*/ 259146 w 259145"/>
                  <a:gd name="connsiteY3" fmla="*/ 129629 h 259257"/>
                  <a:gd name="connsiteX4" fmla="*/ 129573 w 259145"/>
                  <a:gd name="connsiteY4" fmla="*/ 259258 h 259257"/>
                  <a:gd name="connsiteX5" fmla="*/ 129573 w 259145"/>
                  <a:gd name="connsiteY5" fmla="*/ 25447 h 259257"/>
                  <a:gd name="connsiteX6" fmla="*/ 25436 w 259145"/>
                  <a:gd name="connsiteY6" fmla="*/ 129629 h 259257"/>
                  <a:gd name="connsiteX7" fmla="*/ 129573 w 259145"/>
                  <a:gd name="connsiteY7" fmla="*/ 233811 h 259257"/>
                  <a:gd name="connsiteX8" fmla="*/ 233711 w 259145"/>
                  <a:gd name="connsiteY8" fmla="*/ 129629 h 259257"/>
                  <a:gd name="connsiteX9" fmla="*/ 129573 w 259145"/>
                  <a:gd name="connsiteY9" fmla="*/ 25447 h 259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9145" h="259257">
                    <a:moveTo>
                      <a:pt x="129573" y="259258"/>
                    </a:moveTo>
                    <a:cubicBezTo>
                      <a:pt x="58153" y="259258"/>
                      <a:pt x="0" y="201079"/>
                      <a:pt x="0" y="129629"/>
                    </a:cubicBezTo>
                    <a:cubicBezTo>
                      <a:pt x="0" y="58178"/>
                      <a:pt x="58153" y="0"/>
                      <a:pt x="129573" y="0"/>
                    </a:cubicBezTo>
                    <a:cubicBezTo>
                      <a:pt x="200993" y="0"/>
                      <a:pt x="259146" y="58178"/>
                      <a:pt x="259146" y="129629"/>
                    </a:cubicBezTo>
                    <a:cubicBezTo>
                      <a:pt x="259146" y="201079"/>
                      <a:pt x="200993" y="259258"/>
                      <a:pt x="129573" y="259258"/>
                    </a:cubicBezTo>
                    <a:close/>
                    <a:moveTo>
                      <a:pt x="129573" y="25447"/>
                    </a:moveTo>
                    <a:cubicBezTo>
                      <a:pt x="72118" y="25447"/>
                      <a:pt x="25436" y="72149"/>
                      <a:pt x="25436" y="129629"/>
                    </a:cubicBezTo>
                    <a:cubicBezTo>
                      <a:pt x="25436" y="187109"/>
                      <a:pt x="72118" y="233811"/>
                      <a:pt x="129573" y="233811"/>
                    </a:cubicBezTo>
                    <a:cubicBezTo>
                      <a:pt x="187028" y="233811"/>
                      <a:pt x="233711" y="187109"/>
                      <a:pt x="233711" y="129629"/>
                    </a:cubicBezTo>
                    <a:cubicBezTo>
                      <a:pt x="233711" y="72149"/>
                      <a:pt x="187028" y="25447"/>
                      <a:pt x="129573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" name="Gráfico 2">
              <a:extLst>
                <a:ext uri="{FF2B5EF4-FFF2-40B4-BE49-F238E27FC236}">
                  <a16:creationId xmlns:a16="http://schemas.microsoft.com/office/drawing/2014/main" id="{CC29A3DF-451A-DB3F-5138-7FCA8BAC60B7}"/>
                </a:ext>
              </a:extLst>
            </p:cNvPr>
            <p:cNvGrpSpPr/>
            <p:nvPr/>
          </p:nvGrpSpPr>
          <p:grpSpPr>
            <a:xfrm>
              <a:off x="16585278" y="3195993"/>
              <a:ext cx="435569" cy="410042"/>
              <a:chOff x="16585278" y="3195993"/>
              <a:chExt cx="435569" cy="410042"/>
            </a:xfrm>
            <a:solidFill>
              <a:srgbClr val="002A86"/>
            </a:solidFill>
          </p:grpSpPr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B006A90B-BAE0-9141-3374-9ED7131F5407}"/>
                  </a:ext>
                </a:extLst>
              </p:cNvPr>
              <p:cNvSpPr/>
              <p:nvPr/>
            </p:nvSpPr>
            <p:spPr>
              <a:xfrm>
                <a:off x="16702115" y="3429970"/>
                <a:ext cx="194047" cy="176065"/>
              </a:xfrm>
              <a:custGeom>
                <a:avLst/>
                <a:gdLst>
                  <a:gd name="connsiteX0" fmla="*/ 181311 w 194047"/>
                  <a:gd name="connsiteY0" fmla="*/ 175966 h 176065"/>
                  <a:gd name="connsiteX1" fmla="*/ 172832 w 194047"/>
                  <a:gd name="connsiteY1" fmla="*/ 172772 h 176065"/>
                  <a:gd name="connsiteX2" fmla="*/ 4257 w 194047"/>
                  <a:gd name="connsiteY2" fmla="*/ 22187 h 176065"/>
                  <a:gd name="connsiteX3" fmla="*/ 3260 w 194047"/>
                  <a:gd name="connsiteY3" fmla="*/ 4225 h 176065"/>
                  <a:gd name="connsiteX4" fmla="*/ 21215 w 194047"/>
                  <a:gd name="connsiteY4" fmla="*/ 3227 h 176065"/>
                  <a:gd name="connsiteX5" fmla="*/ 189789 w 194047"/>
                  <a:gd name="connsiteY5" fmla="*/ 153812 h 176065"/>
                  <a:gd name="connsiteX6" fmla="*/ 190787 w 194047"/>
                  <a:gd name="connsiteY6" fmla="*/ 171774 h 176065"/>
                  <a:gd name="connsiteX7" fmla="*/ 181311 w 194047"/>
                  <a:gd name="connsiteY7" fmla="*/ 176065 h 17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047" h="176065">
                    <a:moveTo>
                      <a:pt x="181311" y="175966"/>
                    </a:moveTo>
                    <a:cubicBezTo>
                      <a:pt x="178319" y="175966"/>
                      <a:pt x="175326" y="174868"/>
                      <a:pt x="172832" y="172772"/>
                    </a:cubicBezTo>
                    <a:lnTo>
                      <a:pt x="4257" y="22187"/>
                    </a:lnTo>
                    <a:cubicBezTo>
                      <a:pt x="-1029" y="17497"/>
                      <a:pt x="-1428" y="9514"/>
                      <a:pt x="3260" y="4225"/>
                    </a:cubicBezTo>
                    <a:cubicBezTo>
                      <a:pt x="7948" y="-964"/>
                      <a:pt x="15928" y="-1463"/>
                      <a:pt x="21215" y="3227"/>
                    </a:cubicBezTo>
                    <a:lnTo>
                      <a:pt x="189789" y="153812"/>
                    </a:lnTo>
                    <a:cubicBezTo>
                      <a:pt x="195076" y="158502"/>
                      <a:pt x="195475" y="166486"/>
                      <a:pt x="190787" y="171774"/>
                    </a:cubicBezTo>
                    <a:cubicBezTo>
                      <a:pt x="188294" y="174569"/>
                      <a:pt x="184802" y="176065"/>
                      <a:pt x="181311" y="1760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475FF67A-C239-3CB4-FD3F-987FE992AC3C}"/>
                  </a:ext>
                </a:extLst>
              </p:cNvPr>
              <p:cNvSpPr/>
              <p:nvPr/>
            </p:nvSpPr>
            <p:spPr>
              <a:xfrm>
                <a:off x="16820516" y="3295052"/>
                <a:ext cx="200331" cy="181653"/>
              </a:xfrm>
              <a:custGeom>
                <a:avLst/>
                <a:gdLst>
                  <a:gd name="connsiteX0" fmla="*/ 187595 w 200331"/>
                  <a:gd name="connsiteY0" fmla="*/ 181554 h 181653"/>
                  <a:gd name="connsiteX1" fmla="*/ 179116 w 200331"/>
                  <a:gd name="connsiteY1" fmla="*/ 178361 h 181653"/>
                  <a:gd name="connsiteX2" fmla="*/ 4257 w 200331"/>
                  <a:gd name="connsiteY2" fmla="*/ 22187 h 181653"/>
                  <a:gd name="connsiteX3" fmla="*/ 3260 w 200331"/>
                  <a:gd name="connsiteY3" fmla="*/ 4225 h 181653"/>
                  <a:gd name="connsiteX4" fmla="*/ 21215 w 200331"/>
                  <a:gd name="connsiteY4" fmla="*/ 3227 h 181653"/>
                  <a:gd name="connsiteX5" fmla="*/ 196073 w 200331"/>
                  <a:gd name="connsiteY5" fmla="*/ 159400 h 181653"/>
                  <a:gd name="connsiteX6" fmla="*/ 197072 w 200331"/>
                  <a:gd name="connsiteY6" fmla="*/ 177363 h 181653"/>
                  <a:gd name="connsiteX7" fmla="*/ 187595 w 200331"/>
                  <a:gd name="connsiteY7" fmla="*/ 181654 h 181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331" h="181653">
                    <a:moveTo>
                      <a:pt x="187595" y="181554"/>
                    </a:moveTo>
                    <a:cubicBezTo>
                      <a:pt x="184603" y="181554"/>
                      <a:pt x="181610" y="180456"/>
                      <a:pt x="179116" y="178361"/>
                    </a:cubicBezTo>
                    <a:lnTo>
                      <a:pt x="4257" y="22187"/>
                    </a:lnTo>
                    <a:cubicBezTo>
                      <a:pt x="-1029" y="17497"/>
                      <a:pt x="-1428" y="9514"/>
                      <a:pt x="3260" y="4225"/>
                    </a:cubicBezTo>
                    <a:cubicBezTo>
                      <a:pt x="7948" y="-964"/>
                      <a:pt x="15928" y="-1463"/>
                      <a:pt x="21215" y="3227"/>
                    </a:cubicBezTo>
                    <a:lnTo>
                      <a:pt x="196073" y="159400"/>
                    </a:lnTo>
                    <a:cubicBezTo>
                      <a:pt x="201360" y="164091"/>
                      <a:pt x="201759" y="172074"/>
                      <a:pt x="197072" y="177363"/>
                    </a:cubicBezTo>
                    <a:cubicBezTo>
                      <a:pt x="194578" y="180157"/>
                      <a:pt x="191086" y="181654"/>
                      <a:pt x="187595" y="1816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C90A7BF-593A-0CB9-C323-90294814C91D}"/>
                  </a:ext>
                </a:extLst>
              </p:cNvPr>
              <p:cNvSpPr/>
              <p:nvPr/>
            </p:nvSpPr>
            <p:spPr>
              <a:xfrm>
                <a:off x="16585278" y="3195993"/>
                <a:ext cx="259145" cy="259257"/>
              </a:xfrm>
              <a:custGeom>
                <a:avLst/>
                <a:gdLst>
                  <a:gd name="connsiteX0" fmla="*/ 129573 w 259145"/>
                  <a:gd name="connsiteY0" fmla="*/ 259258 h 259257"/>
                  <a:gd name="connsiteX1" fmla="*/ 0 w 259145"/>
                  <a:gd name="connsiteY1" fmla="*/ 129629 h 259257"/>
                  <a:gd name="connsiteX2" fmla="*/ 129573 w 259145"/>
                  <a:gd name="connsiteY2" fmla="*/ 0 h 259257"/>
                  <a:gd name="connsiteX3" fmla="*/ 259146 w 259145"/>
                  <a:gd name="connsiteY3" fmla="*/ 129629 h 259257"/>
                  <a:gd name="connsiteX4" fmla="*/ 129573 w 259145"/>
                  <a:gd name="connsiteY4" fmla="*/ 259258 h 259257"/>
                  <a:gd name="connsiteX5" fmla="*/ 129573 w 259145"/>
                  <a:gd name="connsiteY5" fmla="*/ 25547 h 259257"/>
                  <a:gd name="connsiteX6" fmla="*/ 25436 w 259145"/>
                  <a:gd name="connsiteY6" fmla="*/ 129729 h 259257"/>
                  <a:gd name="connsiteX7" fmla="*/ 129573 w 259145"/>
                  <a:gd name="connsiteY7" fmla="*/ 233911 h 259257"/>
                  <a:gd name="connsiteX8" fmla="*/ 233711 w 259145"/>
                  <a:gd name="connsiteY8" fmla="*/ 129729 h 259257"/>
                  <a:gd name="connsiteX9" fmla="*/ 129573 w 259145"/>
                  <a:gd name="connsiteY9" fmla="*/ 25547 h 259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9145" h="259257">
                    <a:moveTo>
                      <a:pt x="129573" y="259258"/>
                    </a:moveTo>
                    <a:cubicBezTo>
                      <a:pt x="58154" y="259258"/>
                      <a:pt x="0" y="201079"/>
                      <a:pt x="0" y="129629"/>
                    </a:cubicBezTo>
                    <a:cubicBezTo>
                      <a:pt x="0" y="58178"/>
                      <a:pt x="58154" y="0"/>
                      <a:pt x="129573" y="0"/>
                    </a:cubicBezTo>
                    <a:cubicBezTo>
                      <a:pt x="200993" y="0"/>
                      <a:pt x="259146" y="58178"/>
                      <a:pt x="259146" y="129629"/>
                    </a:cubicBezTo>
                    <a:cubicBezTo>
                      <a:pt x="259146" y="201079"/>
                      <a:pt x="200993" y="259258"/>
                      <a:pt x="129573" y="259258"/>
                    </a:cubicBezTo>
                    <a:close/>
                    <a:moveTo>
                      <a:pt x="129573" y="25547"/>
                    </a:moveTo>
                    <a:cubicBezTo>
                      <a:pt x="72118" y="25547"/>
                      <a:pt x="25436" y="72249"/>
                      <a:pt x="25436" y="129729"/>
                    </a:cubicBezTo>
                    <a:cubicBezTo>
                      <a:pt x="25436" y="187208"/>
                      <a:pt x="72118" y="233911"/>
                      <a:pt x="129573" y="233911"/>
                    </a:cubicBezTo>
                    <a:cubicBezTo>
                      <a:pt x="187028" y="233911"/>
                      <a:pt x="233711" y="187208"/>
                      <a:pt x="233711" y="129729"/>
                    </a:cubicBezTo>
                    <a:cubicBezTo>
                      <a:pt x="233711" y="72249"/>
                      <a:pt x="187028" y="25547"/>
                      <a:pt x="129573" y="255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" name="Gráfico 2">
              <a:extLst>
                <a:ext uri="{FF2B5EF4-FFF2-40B4-BE49-F238E27FC236}">
                  <a16:creationId xmlns:a16="http://schemas.microsoft.com/office/drawing/2014/main" id="{EDE9F3D4-3266-F78E-0A13-DD7286A1F0CB}"/>
                </a:ext>
              </a:extLst>
            </p:cNvPr>
            <p:cNvGrpSpPr/>
            <p:nvPr/>
          </p:nvGrpSpPr>
          <p:grpSpPr>
            <a:xfrm>
              <a:off x="16761671" y="2816787"/>
              <a:ext cx="413418" cy="433592"/>
              <a:chOff x="16761671" y="2816787"/>
              <a:chExt cx="413418" cy="433592"/>
            </a:xfrm>
            <a:solidFill>
              <a:srgbClr val="002A86"/>
            </a:solidFill>
          </p:grpSpPr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BB109CC9-85B2-6E7F-F443-E6A2EACC371B}"/>
                  </a:ext>
                </a:extLst>
              </p:cNvPr>
              <p:cNvSpPr/>
              <p:nvPr/>
            </p:nvSpPr>
            <p:spPr>
              <a:xfrm>
                <a:off x="16896829" y="3050036"/>
                <a:ext cx="171990" cy="200343"/>
              </a:xfrm>
              <a:custGeom>
                <a:avLst/>
                <a:gdLst>
                  <a:gd name="connsiteX0" fmla="*/ 12730 w 171990"/>
                  <a:gd name="connsiteY0" fmla="*/ 200343 h 200343"/>
                  <a:gd name="connsiteX1" fmla="*/ 4551 w 171990"/>
                  <a:gd name="connsiteY1" fmla="*/ 197350 h 200343"/>
                  <a:gd name="connsiteX2" fmla="*/ 2955 w 171990"/>
                  <a:gd name="connsiteY2" fmla="*/ 179387 h 200343"/>
                  <a:gd name="connsiteX3" fmla="*/ 149486 w 171990"/>
                  <a:gd name="connsiteY3" fmla="*/ 4553 h 200343"/>
                  <a:gd name="connsiteX4" fmla="*/ 167440 w 171990"/>
                  <a:gd name="connsiteY4" fmla="*/ 2956 h 200343"/>
                  <a:gd name="connsiteX5" fmla="*/ 169036 w 171990"/>
                  <a:gd name="connsiteY5" fmla="*/ 20919 h 200343"/>
                  <a:gd name="connsiteX6" fmla="*/ 22505 w 171990"/>
                  <a:gd name="connsiteY6" fmla="*/ 195753 h 200343"/>
                  <a:gd name="connsiteX7" fmla="*/ 12730 w 171990"/>
                  <a:gd name="connsiteY7" fmla="*/ 200343 h 20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990" h="200343">
                    <a:moveTo>
                      <a:pt x="12730" y="200343"/>
                    </a:moveTo>
                    <a:cubicBezTo>
                      <a:pt x="9838" y="200343"/>
                      <a:pt x="6945" y="199345"/>
                      <a:pt x="4551" y="197350"/>
                    </a:cubicBezTo>
                    <a:cubicBezTo>
                      <a:pt x="-836" y="192859"/>
                      <a:pt x="-1533" y="184776"/>
                      <a:pt x="2955" y="179387"/>
                    </a:cubicBezTo>
                    <a:lnTo>
                      <a:pt x="149486" y="4553"/>
                    </a:lnTo>
                    <a:cubicBezTo>
                      <a:pt x="153974" y="-836"/>
                      <a:pt x="162053" y="-1534"/>
                      <a:pt x="167440" y="2956"/>
                    </a:cubicBezTo>
                    <a:cubicBezTo>
                      <a:pt x="172826" y="7447"/>
                      <a:pt x="173524" y="15530"/>
                      <a:pt x="169036" y="20919"/>
                    </a:cubicBezTo>
                    <a:lnTo>
                      <a:pt x="22505" y="195753"/>
                    </a:lnTo>
                    <a:cubicBezTo>
                      <a:pt x="20011" y="198747"/>
                      <a:pt x="16421" y="200343"/>
                      <a:pt x="12730" y="2003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A253115B-D895-16EC-37E3-123EDC0B1726}"/>
                  </a:ext>
                </a:extLst>
              </p:cNvPr>
              <p:cNvSpPr/>
              <p:nvPr/>
            </p:nvSpPr>
            <p:spPr>
              <a:xfrm>
                <a:off x="16761671" y="2923501"/>
                <a:ext cx="179671" cy="209524"/>
              </a:xfrm>
              <a:custGeom>
                <a:avLst/>
                <a:gdLst>
                  <a:gd name="connsiteX0" fmla="*/ 12731 w 179671"/>
                  <a:gd name="connsiteY0" fmla="*/ 209524 h 209524"/>
                  <a:gd name="connsiteX1" fmla="*/ 4551 w 179671"/>
                  <a:gd name="connsiteY1" fmla="*/ 206530 h 209524"/>
                  <a:gd name="connsiteX2" fmla="*/ 2954 w 179671"/>
                  <a:gd name="connsiteY2" fmla="*/ 188568 h 209524"/>
                  <a:gd name="connsiteX3" fmla="*/ 157166 w 179671"/>
                  <a:gd name="connsiteY3" fmla="*/ 4553 h 209524"/>
                  <a:gd name="connsiteX4" fmla="*/ 175120 w 179671"/>
                  <a:gd name="connsiteY4" fmla="*/ 2956 h 209524"/>
                  <a:gd name="connsiteX5" fmla="*/ 176716 w 179671"/>
                  <a:gd name="connsiteY5" fmla="*/ 20919 h 209524"/>
                  <a:gd name="connsiteX6" fmla="*/ 22506 w 179671"/>
                  <a:gd name="connsiteY6" fmla="*/ 204934 h 209524"/>
                  <a:gd name="connsiteX7" fmla="*/ 12731 w 179671"/>
                  <a:gd name="connsiteY7" fmla="*/ 209524 h 209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671" h="209524">
                    <a:moveTo>
                      <a:pt x="12731" y="209524"/>
                    </a:moveTo>
                    <a:cubicBezTo>
                      <a:pt x="9838" y="209524"/>
                      <a:pt x="6945" y="208526"/>
                      <a:pt x="4551" y="206530"/>
                    </a:cubicBezTo>
                    <a:cubicBezTo>
                      <a:pt x="-835" y="202040"/>
                      <a:pt x="-1534" y="193957"/>
                      <a:pt x="2954" y="188568"/>
                    </a:cubicBezTo>
                    <a:lnTo>
                      <a:pt x="157166" y="4553"/>
                    </a:lnTo>
                    <a:cubicBezTo>
                      <a:pt x="161654" y="-836"/>
                      <a:pt x="169734" y="-1534"/>
                      <a:pt x="175120" y="2956"/>
                    </a:cubicBezTo>
                    <a:cubicBezTo>
                      <a:pt x="180507" y="7447"/>
                      <a:pt x="181206" y="15530"/>
                      <a:pt x="176716" y="20919"/>
                    </a:cubicBezTo>
                    <a:lnTo>
                      <a:pt x="22506" y="204934"/>
                    </a:lnTo>
                    <a:cubicBezTo>
                      <a:pt x="20012" y="207928"/>
                      <a:pt x="16421" y="209524"/>
                      <a:pt x="12731" y="2095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4454AD0F-FE0C-3196-DCB0-F2ED03C366D4}"/>
                  </a:ext>
                </a:extLst>
              </p:cNvPr>
              <p:cNvSpPr/>
              <p:nvPr/>
            </p:nvSpPr>
            <p:spPr>
              <a:xfrm>
                <a:off x="16915943" y="2816787"/>
                <a:ext cx="259145" cy="259257"/>
              </a:xfrm>
              <a:custGeom>
                <a:avLst/>
                <a:gdLst>
                  <a:gd name="connsiteX0" fmla="*/ 129573 w 259145"/>
                  <a:gd name="connsiteY0" fmla="*/ 259258 h 259257"/>
                  <a:gd name="connsiteX1" fmla="*/ 0 w 259145"/>
                  <a:gd name="connsiteY1" fmla="*/ 129629 h 259257"/>
                  <a:gd name="connsiteX2" fmla="*/ 129573 w 259145"/>
                  <a:gd name="connsiteY2" fmla="*/ 0 h 259257"/>
                  <a:gd name="connsiteX3" fmla="*/ 259146 w 259145"/>
                  <a:gd name="connsiteY3" fmla="*/ 129629 h 259257"/>
                  <a:gd name="connsiteX4" fmla="*/ 129573 w 259145"/>
                  <a:gd name="connsiteY4" fmla="*/ 259258 h 259257"/>
                  <a:gd name="connsiteX5" fmla="*/ 129573 w 259145"/>
                  <a:gd name="connsiteY5" fmla="*/ 25447 h 259257"/>
                  <a:gd name="connsiteX6" fmla="*/ 25436 w 259145"/>
                  <a:gd name="connsiteY6" fmla="*/ 129629 h 259257"/>
                  <a:gd name="connsiteX7" fmla="*/ 129573 w 259145"/>
                  <a:gd name="connsiteY7" fmla="*/ 233811 h 259257"/>
                  <a:gd name="connsiteX8" fmla="*/ 233711 w 259145"/>
                  <a:gd name="connsiteY8" fmla="*/ 129629 h 259257"/>
                  <a:gd name="connsiteX9" fmla="*/ 129573 w 259145"/>
                  <a:gd name="connsiteY9" fmla="*/ 25447 h 259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9145" h="259257">
                    <a:moveTo>
                      <a:pt x="129573" y="259258"/>
                    </a:moveTo>
                    <a:cubicBezTo>
                      <a:pt x="58153" y="259258"/>
                      <a:pt x="0" y="201079"/>
                      <a:pt x="0" y="129629"/>
                    </a:cubicBezTo>
                    <a:cubicBezTo>
                      <a:pt x="0" y="58178"/>
                      <a:pt x="58153" y="0"/>
                      <a:pt x="129573" y="0"/>
                    </a:cubicBezTo>
                    <a:cubicBezTo>
                      <a:pt x="200993" y="0"/>
                      <a:pt x="259146" y="58178"/>
                      <a:pt x="259146" y="129629"/>
                    </a:cubicBezTo>
                    <a:cubicBezTo>
                      <a:pt x="259146" y="201079"/>
                      <a:pt x="200993" y="259258"/>
                      <a:pt x="129573" y="259258"/>
                    </a:cubicBezTo>
                    <a:close/>
                    <a:moveTo>
                      <a:pt x="129573" y="25447"/>
                    </a:moveTo>
                    <a:cubicBezTo>
                      <a:pt x="72118" y="25447"/>
                      <a:pt x="25436" y="72149"/>
                      <a:pt x="25436" y="129629"/>
                    </a:cubicBezTo>
                    <a:cubicBezTo>
                      <a:pt x="25436" y="187109"/>
                      <a:pt x="72118" y="233811"/>
                      <a:pt x="129573" y="233811"/>
                    </a:cubicBezTo>
                    <a:cubicBezTo>
                      <a:pt x="187028" y="233811"/>
                      <a:pt x="233711" y="187109"/>
                      <a:pt x="233711" y="129629"/>
                    </a:cubicBezTo>
                    <a:cubicBezTo>
                      <a:pt x="233711" y="72149"/>
                      <a:pt x="187028" y="25447"/>
                      <a:pt x="129573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29" name="Gráfico 2">
              <a:extLst>
                <a:ext uri="{FF2B5EF4-FFF2-40B4-BE49-F238E27FC236}">
                  <a16:creationId xmlns:a16="http://schemas.microsoft.com/office/drawing/2014/main" id="{8D448F25-016A-2DBF-79C2-7002EEC506F7}"/>
                </a:ext>
              </a:extLst>
            </p:cNvPr>
            <p:cNvGrpSpPr/>
            <p:nvPr/>
          </p:nvGrpSpPr>
          <p:grpSpPr>
            <a:xfrm>
              <a:off x="17154701" y="3028204"/>
              <a:ext cx="573321" cy="542704"/>
              <a:chOff x="17154701" y="3028204"/>
              <a:chExt cx="573321" cy="542704"/>
            </a:xfrm>
            <a:solidFill>
              <a:srgbClr val="002A86"/>
            </a:solidFill>
          </p:grpSpPr>
          <p:sp>
            <p:nvSpPr>
              <p:cNvPr id="130" name="Forma libre 129">
                <a:extLst>
                  <a:ext uri="{FF2B5EF4-FFF2-40B4-BE49-F238E27FC236}">
                    <a16:creationId xmlns:a16="http://schemas.microsoft.com/office/drawing/2014/main" id="{D2332D5A-9C20-98F4-F3E6-055B2712C7DD}"/>
                  </a:ext>
                </a:extLst>
              </p:cNvPr>
              <p:cNvSpPr/>
              <p:nvPr/>
            </p:nvSpPr>
            <p:spPr>
              <a:xfrm>
                <a:off x="17154701" y="3109235"/>
                <a:ext cx="223814" cy="189343"/>
              </a:xfrm>
              <a:custGeom>
                <a:avLst/>
                <a:gdLst>
                  <a:gd name="connsiteX0" fmla="*/ 199437 w 223814"/>
                  <a:gd name="connsiteY0" fmla="*/ 189344 h 189343"/>
                  <a:gd name="connsiteX1" fmla="*/ 191057 w 223814"/>
                  <a:gd name="connsiteY1" fmla="*/ 186150 h 189343"/>
                  <a:gd name="connsiteX2" fmla="*/ 4329 w 223814"/>
                  <a:gd name="connsiteY2" fmla="*/ 22293 h 189343"/>
                  <a:gd name="connsiteX3" fmla="*/ 3132 w 223814"/>
                  <a:gd name="connsiteY3" fmla="*/ 4331 h 189343"/>
                  <a:gd name="connsiteX4" fmla="*/ 21087 w 223814"/>
                  <a:gd name="connsiteY4" fmla="*/ 3133 h 189343"/>
                  <a:gd name="connsiteX5" fmla="*/ 198240 w 223814"/>
                  <a:gd name="connsiteY5" fmla="*/ 158608 h 189343"/>
                  <a:gd name="connsiteX6" fmla="*/ 201531 w 223814"/>
                  <a:gd name="connsiteY6" fmla="*/ 154816 h 189343"/>
                  <a:gd name="connsiteX7" fmla="*/ 219486 w 223814"/>
                  <a:gd name="connsiteY7" fmla="*/ 153619 h 189343"/>
                  <a:gd name="connsiteX8" fmla="*/ 220683 w 223814"/>
                  <a:gd name="connsiteY8" fmla="*/ 171581 h 189343"/>
                  <a:gd name="connsiteX9" fmla="*/ 209012 w 223814"/>
                  <a:gd name="connsiteY9" fmla="*/ 184853 h 189343"/>
                  <a:gd name="connsiteX10" fmla="*/ 199437 w 223814"/>
                  <a:gd name="connsiteY10" fmla="*/ 189144 h 189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814" h="189343">
                    <a:moveTo>
                      <a:pt x="199437" y="189344"/>
                    </a:moveTo>
                    <a:cubicBezTo>
                      <a:pt x="196444" y="189344"/>
                      <a:pt x="193451" y="188346"/>
                      <a:pt x="191057" y="186150"/>
                    </a:cubicBezTo>
                    <a:lnTo>
                      <a:pt x="4329" y="22293"/>
                    </a:lnTo>
                    <a:cubicBezTo>
                      <a:pt x="-958" y="17703"/>
                      <a:pt x="-1456" y="9620"/>
                      <a:pt x="3132" y="4331"/>
                    </a:cubicBezTo>
                    <a:cubicBezTo>
                      <a:pt x="7720" y="-958"/>
                      <a:pt x="15800" y="-1457"/>
                      <a:pt x="21087" y="3133"/>
                    </a:cubicBezTo>
                    <a:lnTo>
                      <a:pt x="198240" y="158608"/>
                    </a:lnTo>
                    <a:lnTo>
                      <a:pt x="201531" y="154816"/>
                    </a:lnTo>
                    <a:cubicBezTo>
                      <a:pt x="206219" y="149527"/>
                      <a:pt x="214199" y="149028"/>
                      <a:pt x="219486" y="153619"/>
                    </a:cubicBezTo>
                    <a:cubicBezTo>
                      <a:pt x="224772" y="158209"/>
                      <a:pt x="225271" y="166292"/>
                      <a:pt x="220683" y="171581"/>
                    </a:cubicBezTo>
                    <a:lnTo>
                      <a:pt x="209012" y="184853"/>
                    </a:lnTo>
                    <a:cubicBezTo>
                      <a:pt x="206519" y="187747"/>
                      <a:pt x="203028" y="189144"/>
                      <a:pt x="199437" y="1891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934C0FEC-5CDA-0B3B-9CCE-D4AEBB699935}"/>
                  </a:ext>
                </a:extLst>
              </p:cNvPr>
              <p:cNvSpPr/>
              <p:nvPr/>
            </p:nvSpPr>
            <p:spPr>
              <a:xfrm>
                <a:off x="17224425" y="3028204"/>
                <a:ext cx="212742" cy="204512"/>
              </a:xfrm>
              <a:custGeom>
                <a:avLst/>
                <a:gdLst>
                  <a:gd name="connsiteX0" fmla="*/ 187466 w 212742"/>
                  <a:gd name="connsiteY0" fmla="*/ 204512 h 204512"/>
                  <a:gd name="connsiteX1" fmla="*/ 179088 w 212742"/>
                  <a:gd name="connsiteY1" fmla="*/ 201319 h 204512"/>
                  <a:gd name="connsiteX2" fmla="*/ 177891 w 212742"/>
                  <a:gd name="connsiteY2" fmla="*/ 183356 h 204512"/>
                  <a:gd name="connsiteX3" fmla="*/ 182181 w 212742"/>
                  <a:gd name="connsiteY3" fmla="*/ 178467 h 204512"/>
                  <a:gd name="connsiteX4" fmla="*/ 4329 w 212742"/>
                  <a:gd name="connsiteY4" fmla="*/ 22293 h 204512"/>
                  <a:gd name="connsiteX5" fmla="*/ 3132 w 212742"/>
                  <a:gd name="connsiteY5" fmla="*/ 4331 h 204512"/>
                  <a:gd name="connsiteX6" fmla="*/ 21087 w 212742"/>
                  <a:gd name="connsiteY6" fmla="*/ 3133 h 204512"/>
                  <a:gd name="connsiteX7" fmla="*/ 208415 w 212742"/>
                  <a:gd name="connsiteY7" fmla="*/ 167689 h 204512"/>
                  <a:gd name="connsiteX8" fmla="*/ 209611 w 212742"/>
                  <a:gd name="connsiteY8" fmla="*/ 185651 h 204512"/>
                  <a:gd name="connsiteX9" fmla="*/ 196943 w 212742"/>
                  <a:gd name="connsiteY9" fmla="*/ 200021 h 204512"/>
                  <a:gd name="connsiteX10" fmla="*/ 187367 w 212742"/>
                  <a:gd name="connsiteY10" fmla="*/ 204312 h 204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742" h="204512">
                    <a:moveTo>
                      <a:pt x="187466" y="204512"/>
                    </a:moveTo>
                    <a:cubicBezTo>
                      <a:pt x="184475" y="204512"/>
                      <a:pt x="181482" y="203514"/>
                      <a:pt x="179088" y="201319"/>
                    </a:cubicBezTo>
                    <a:cubicBezTo>
                      <a:pt x="173801" y="196728"/>
                      <a:pt x="173303" y="188645"/>
                      <a:pt x="177891" y="183356"/>
                    </a:cubicBezTo>
                    <a:lnTo>
                      <a:pt x="182181" y="178467"/>
                    </a:lnTo>
                    <a:lnTo>
                      <a:pt x="4329" y="22293"/>
                    </a:lnTo>
                    <a:cubicBezTo>
                      <a:pt x="-958" y="17703"/>
                      <a:pt x="-1456" y="9620"/>
                      <a:pt x="3132" y="4331"/>
                    </a:cubicBezTo>
                    <a:cubicBezTo>
                      <a:pt x="7721" y="-958"/>
                      <a:pt x="15800" y="-1457"/>
                      <a:pt x="21087" y="3133"/>
                    </a:cubicBezTo>
                    <a:lnTo>
                      <a:pt x="208415" y="167689"/>
                    </a:lnTo>
                    <a:cubicBezTo>
                      <a:pt x="213700" y="172279"/>
                      <a:pt x="214199" y="180363"/>
                      <a:pt x="209611" y="185651"/>
                    </a:cubicBezTo>
                    <a:lnTo>
                      <a:pt x="196943" y="200021"/>
                    </a:lnTo>
                    <a:cubicBezTo>
                      <a:pt x="194450" y="202915"/>
                      <a:pt x="190959" y="204312"/>
                      <a:pt x="187367" y="2043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8711A994-4236-AEED-38C5-154B894C17B5}"/>
                  </a:ext>
                </a:extLst>
              </p:cNvPr>
              <p:cNvSpPr/>
              <p:nvPr/>
            </p:nvSpPr>
            <p:spPr>
              <a:xfrm>
                <a:off x="17322309" y="3158775"/>
                <a:ext cx="405713" cy="412134"/>
              </a:xfrm>
              <a:custGeom>
                <a:avLst/>
                <a:gdLst>
                  <a:gd name="connsiteX0" fmla="*/ 184942 w 405713"/>
                  <a:gd name="connsiteY0" fmla="*/ 412035 h 412134"/>
                  <a:gd name="connsiteX1" fmla="*/ 181151 w 405713"/>
                  <a:gd name="connsiteY1" fmla="*/ 412035 h 412134"/>
                  <a:gd name="connsiteX2" fmla="*/ 165989 w 405713"/>
                  <a:gd name="connsiteY2" fmla="*/ 411536 h 412134"/>
                  <a:gd name="connsiteX3" fmla="*/ 88684 w 405713"/>
                  <a:gd name="connsiteY3" fmla="*/ 381000 h 412134"/>
                  <a:gd name="connsiteX4" fmla="*/ 43000 w 405713"/>
                  <a:gd name="connsiteY4" fmla="*/ 340784 h 412134"/>
                  <a:gd name="connsiteX5" fmla="*/ 9585 w 405713"/>
                  <a:gd name="connsiteY5" fmla="*/ 288393 h 412134"/>
                  <a:gd name="connsiteX6" fmla="*/ 54372 w 405713"/>
                  <a:gd name="connsiteY6" fmla="*/ 78033 h 412134"/>
                  <a:gd name="connsiteX7" fmla="*/ 258157 w 405713"/>
                  <a:gd name="connsiteY7" fmla="*/ 2591 h 412134"/>
                  <a:gd name="connsiteX8" fmla="*/ 314614 w 405713"/>
                  <a:gd name="connsiteY8" fmla="*/ 28537 h 412134"/>
                  <a:gd name="connsiteX9" fmla="*/ 360698 w 405713"/>
                  <a:gd name="connsiteY9" fmla="*/ 68354 h 412134"/>
                  <a:gd name="connsiteX10" fmla="*/ 401495 w 405713"/>
                  <a:gd name="connsiteY10" fmla="*/ 140702 h 412134"/>
                  <a:gd name="connsiteX11" fmla="*/ 403988 w 405713"/>
                  <a:gd name="connsiteY11" fmla="*/ 155671 h 412134"/>
                  <a:gd name="connsiteX12" fmla="*/ 376060 w 405713"/>
                  <a:gd name="connsiteY12" fmla="*/ 256161 h 412134"/>
                  <a:gd name="connsiteX13" fmla="*/ 372169 w 405713"/>
                  <a:gd name="connsiteY13" fmla="*/ 260651 h 412134"/>
                  <a:gd name="connsiteX14" fmla="*/ 354214 w 405713"/>
                  <a:gd name="connsiteY14" fmla="*/ 261949 h 412134"/>
                  <a:gd name="connsiteX15" fmla="*/ 194317 w 405713"/>
                  <a:gd name="connsiteY15" fmla="*/ 124137 h 412134"/>
                  <a:gd name="connsiteX16" fmla="*/ 193021 w 405713"/>
                  <a:gd name="connsiteY16" fmla="*/ 106174 h 412134"/>
                  <a:gd name="connsiteX17" fmla="*/ 210976 w 405713"/>
                  <a:gd name="connsiteY17" fmla="*/ 104877 h 412134"/>
                  <a:gd name="connsiteX18" fmla="*/ 361097 w 405713"/>
                  <a:gd name="connsiteY18" fmla="*/ 234306 h 412134"/>
                  <a:gd name="connsiteX19" fmla="*/ 379051 w 405713"/>
                  <a:gd name="connsiteY19" fmla="*/ 159962 h 412134"/>
                  <a:gd name="connsiteX20" fmla="*/ 376558 w 405713"/>
                  <a:gd name="connsiteY20" fmla="*/ 144993 h 412134"/>
                  <a:gd name="connsiteX21" fmla="*/ 344239 w 405713"/>
                  <a:gd name="connsiteY21" fmla="*/ 87613 h 412134"/>
                  <a:gd name="connsiteX22" fmla="*/ 298156 w 405713"/>
                  <a:gd name="connsiteY22" fmla="*/ 47797 h 412134"/>
                  <a:gd name="connsiteX23" fmla="*/ 254466 w 405713"/>
                  <a:gd name="connsiteY23" fmla="*/ 27739 h 412134"/>
                  <a:gd name="connsiteX24" fmla="*/ 73622 w 405713"/>
                  <a:gd name="connsiteY24" fmla="*/ 94698 h 412134"/>
                  <a:gd name="connsiteX25" fmla="*/ 34023 w 405713"/>
                  <a:gd name="connsiteY25" fmla="*/ 281109 h 412134"/>
                  <a:gd name="connsiteX26" fmla="*/ 59857 w 405713"/>
                  <a:gd name="connsiteY26" fmla="*/ 321624 h 412134"/>
                  <a:gd name="connsiteX27" fmla="*/ 105542 w 405713"/>
                  <a:gd name="connsiteY27" fmla="*/ 361840 h 412134"/>
                  <a:gd name="connsiteX28" fmla="*/ 166787 w 405713"/>
                  <a:gd name="connsiteY28" fmla="*/ 386089 h 412134"/>
                  <a:gd name="connsiteX29" fmla="*/ 181949 w 405713"/>
                  <a:gd name="connsiteY29" fmla="*/ 386588 h 412134"/>
                  <a:gd name="connsiteX30" fmla="*/ 253069 w 405713"/>
                  <a:gd name="connsiteY30" fmla="*/ 358646 h 412134"/>
                  <a:gd name="connsiteX31" fmla="*/ 104444 w 405713"/>
                  <a:gd name="connsiteY31" fmla="*/ 227620 h 412134"/>
                  <a:gd name="connsiteX32" fmla="*/ 103347 w 405713"/>
                  <a:gd name="connsiteY32" fmla="*/ 209658 h 412134"/>
                  <a:gd name="connsiteX33" fmla="*/ 121302 w 405713"/>
                  <a:gd name="connsiteY33" fmla="*/ 208560 h 412134"/>
                  <a:gd name="connsiteX34" fmla="*/ 279703 w 405713"/>
                  <a:gd name="connsiteY34" fmla="*/ 348168 h 412134"/>
                  <a:gd name="connsiteX35" fmla="*/ 280800 w 405713"/>
                  <a:gd name="connsiteY35" fmla="*/ 366131 h 412134"/>
                  <a:gd name="connsiteX36" fmla="*/ 276909 w 405713"/>
                  <a:gd name="connsiteY36" fmla="*/ 370621 h 412134"/>
                  <a:gd name="connsiteX37" fmla="*/ 185042 w 405713"/>
                  <a:gd name="connsiteY37" fmla="*/ 412134 h 41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05713" h="412134">
                    <a:moveTo>
                      <a:pt x="184942" y="412035"/>
                    </a:moveTo>
                    <a:cubicBezTo>
                      <a:pt x="183645" y="412035"/>
                      <a:pt x="182448" y="412035"/>
                      <a:pt x="181151" y="412035"/>
                    </a:cubicBezTo>
                    <a:lnTo>
                      <a:pt x="165989" y="411536"/>
                    </a:lnTo>
                    <a:cubicBezTo>
                      <a:pt x="137561" y="410638"/>
                      <a:pt x="110031" y="399860"/>
                      <a:pt x="88684" y="381000"/>
                    </a:cubicBezTo>
                    <a:lnTo>
                      <a:pt x="43000" y="340784"/>
                    </a:lnTo>
                    <a:cubicBezTo>
                      <a:pt x="27139" y="326813"/>
                      <a:pt x="15569" y="308651"/>
                      <a:pt x="9585" y="288393"/>
                    </a:cubicBezTo>
                    <a:cubicBezTo>
                      <a:pt x="-12560" y="213650"/>
                      <a:pt x="4198" y="135014"/>
                      <a:pt x="54372" y="78033"/>
                    </a:cubicBezTo>
                    <a:cubicBezTo>
                      <a:pt x="105043" y="19156"/>
                      <a:pt x="181251" y="-9084"/>
                      <a:pt x="258157" y="2591"/>
                    </a:cubicBezTo>
                    <a:cubicBezTo>
                      <a:pt x="279103" y="5784"/>
                      <a:pt x="298555" y="14766"/>
                      <a:pt x="314614" y="28537"/>
                    </a:cubicBezTo>
                    <a:lnTo>
                      <a:pt x="360698" y="68354"/>
                    </a:lnTo>
                    <a:cubicBezTo>
                      <a:pt x="382244" y="86915"/>
                      <a:pt x="396807" y="112661"/>
                      <a:pt x="401495" y="140702"/>
                    </a:cubicBezTo>
                    <a:lnTo>
                      <a:pt x="403988" y="155671"/>
                    </a:lnTo>
                    <a:cubicBezTo>
                      <a:pt x="410073" y="191795"/>
                      <a:pt x="399898" y="228419"/>
                      <a:pt x="376060" y="256161"/>
                    </a:cubicBezTo>
                    <a:lnTo>
                      <a:pt x="372169" y="260651"/>
                    </a:lnTo>
                    <a:cubicBezTo>
                      <a:pt x="367580" y="265940"/>
                      <a:pt x="359601" y="266539"/>
                      <a:pt x="354214" y="261949"/>
                    </a:cubicBezTo>
                    <a:lnTo>
                      <a:pt x="194317" y="124137"/>
                    </a:lnTo>
                    <a:cubicBezTo>
                      <a:pt x="189032" y="119546"/>
                      <a:pt x="188433" y="111563"/>
                      <a:pt x="193021" y="106174"/>
                    </a:cubicBezTo>
                    <a:cubicBezTo>
                      <a:pt x="197610" y="100886"/>
                      <a:pt x="205689" y="100287"/>
                      <a:pt x="210976" y="104877"/>
                    </a:cubicBezTo>
                    <a:lnTo>
                      <a:pt x="361097" y="234306"/>
                    </a:lnTo>
                    <a:cubicBezTo>
                      <a:pt x="376957" y="213051"/>
                      <a:pt x="383541" y="186307"/>
                      <a:pt x="379051" y="159962"/>
                    </a:cubicBezTo>
                    <a:lnTo>
                      <a:pt x="376558" y="144993"/>
                    </a:lnTo>
                    <a:cubicBezTo>
                      <a:pt x="372767" y="122740"/>
                      <a:pt x="361296" y="102382"/>
                      <a:pt x="344239" y="87613"/>
                    </a:cubicBezTo>
                    <a:lnTo>
                      <a:pt x="298156" y="47797"/>
                    </a:lnTo>
                    <a:cubicBezTo>
                      <a:pt x="285787" y="37119"/>
                      <a:pt x="270625" y="30134"/>
                      <a:pt x="254466" y="27739"/>
                    </a:cubicBezTo>
                    <a:cubicBezTo>
                      <a:pt x="186238" y="17360"/>
                      <a:pt x="118709" y="42408"/>
                      <a:pt x="73622" y="94698"/>
                    </a:cubicBezTo>
                    <a:cubicBezTo>
                      <a:pt x="29235" y="145193"/>
                      <a:pt x="14472" y="214747"/>
                      <a:pt x="34023" y="281109"/>
                    </a:cubicBezTo>
                    <a:cubicBezTo>
                      <a:pt x="38611" y="296776"/>
                      <a:pt x="47588" y="310846"/>
                      <a:pt x="59857" y="321624"/>
                    </a:cubicBezTo>
                    <a:lnTo>
                      <a:pt x="105542" y="361840"/>
                    </a:lnTo>
                    <a:cubicBezTo>
                      <a:pt x="122499" y="376808"/>
                      <a:pt x="144245" y="385390"/>
                      <a:pt x="166787" y="386089"/>
                    </a:cubicBezTo>
                    <a:lnTo>
                      <a:pt x="181949" y="386588"/>
                    </a:lnTo>
                    <a:cubicBezTo>
                      <a:pt x="208582" y="387187"/>
                      <a:pt x="234217" y="377307"/>
                      <a:pt x="253069" y="358646"/>
                    </a:cubicBezTo>
                    <a:lnTo>
                      <a:pt x="104444" y="227620"/>
                    </a:lnTo>
                    <a:cubicBezTo>
                      <a:pt x="99158" y="222930"/>
                      <a:pt x="98659" y="214947"/>
                      <a:pt x="103347" y="209658"/>
                    </a:cubicBezTo>
                    <a:cubicBezTo>
                      <a:pt x="108036" y="204369"/>
                      <a:pt x="116015" y="203870"/>
                      <a:pt x="121302" y="208560"/>
                    </a:cubicBezTo>
                    <a:lnTo>
                      <a:pt x="279703" y="348168"/>
                    </a:lnTo>
                    <a:cubicBezTo>
                      <a:pt x="284989" y="352858"/>
                      <a:pt x="285487" y="360842"/>
                      <a:pt x="280800" y="366131"/>
                    </a:cubicBezTo>
                    <a:lnTo>
                      <a:pt x="276909" y="370621"/>
                    </a:lnTo>
                    <a:cubicBezTo>
                      <a:pt x="253569" y="397166"/>
                      <a:pt x="220253" y="412134"/>
                      <a:pt x="185042" y="4121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33" name="Gráfico 2">
            <a:extLst>
              <a:ext uri="{FF2B5EF4-FFF2-40B4-BE49-F238E27FC236}">
                <a16:creationId xmlns:a16="http://schemas.microsoft.com/office/drawing/2014/main" id="{E2F77A4E-7174-B082-A5B9-637A2FC8F6E9}"/>
              </a:ext>
            </a:extLst>
          </p:cNvPr>
          <p:cNvGrpSpPr/>
          <p:nvPr/>
        </p:nvGrpSpPr>
        <p:grpSpPr>
          <a:xfrm>
            <a:off x="7133935" y="6047860"/>
            <a:ext cx="1300037" cy="1223508"/>
            <a:chOff x="7133935" y="6047860"/>
            <a:chExt cx="1300037" cy="1223508"/>
          </a:xfrm>
          <a:solidFill>
            <a:srgbClr val="002A86"/>
          </a:solidFill>
        </p:grpSpPr>
        <p:sp>
          <p:nvSpPr>
            <p:cNvPr id="134" name="Forma libre 133">
              <a:extLst>
                <a:ext uri="{FF2B5EF4-FFF2-40B4-BE49-F238E27FC236}">
                  <a16:creationId xmlns:a16="http://schemas.microsoft.com/office/drawing/2014/main" id="{25536F11-EFAB-0B71-5F56-FB377B02A63D}"/>
                </a:ext>
              </a:extLst>
            </p:cNvPr>
            <p:cNvSpPr/>
            <p:nvPr/>
          </p:nvSpPr>
          <p:spPr>
            <a:xfrm>
              <a:off x="7959252" y="6719123"/>
              <a:ext cx="25335" cy="552244"/>
            </a:xfrm>
            <a:custGeom>
              <a:avLst/>
              <a:gdLst>
                <a:gd name="connsiteX0" fmla="*/ 12668 w 25335"/>
                <a:gd name="connsiteY0" fmla="*/ 552245 h 552244"/>
                <a:gd name="connsiteX1" fmla="*/ 0 w 25335"/>
                <a:gd name="connsiteY1" fmla="*/ 539571 h 552244"/>
                <a:gd name="connsiteX2" fmla="*/ 0 w 25335"/>
                <a:gd name="connsiteY2" fmla="*/ 12674 h 552244"/>
                <a:gd name="connsiteX3" fmla="*/ 12668 w 25335"/>
                <a:gd name="connsiteY3" fmla="*/ 0 h 552244"/>
                <a:gd name="connsiteX4" fmla="*/ 25336 w 25335"/>
                <a:gd name="connsiteY4" fmla="*/ 12674 h 552244"/>
                <a:gd name="connsiteX5" fmla="*/ 25336 w 25335"/>
                <a:gd name="connsiteY5" fmla="*/ 539571 h 552244"/>
                <a:gd name="connsiteX6" fmla="*/ 12668 w 25335"/>
                <a:gd name="connsiteY6" fmla="*/ 552245 h 55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35" h="552244">
                  <a:moveTo>
                    <a:pt x="12668" y="552245"/>
                  </a:moveTo>
                  <a:cubicBezTo>
                    <a:pt x="5686" y="552245"/>
                    <a:pt x="0" y="546557"/>
                    <a:pt x="0" y="539571"/>
                  </a:cubicBezTo>
                  <a:lnTo>
                    <a:pt x="0" y="12674"/>
                  </a:lnTo>
                  <a:cubicBezTo>
                    <a:pt x="0" y="5688"/>
                    <a:pt x="5686" y="0"/>
                    <a:pt x="12668" y="0"/>
                  </a:cubicBezTo>
                  <a:cubicBezTo>
                    <a:pt x="19651" y="0"/>
                    <a:pt x="25336" y="5688"/>
                    <a:pt x="25336" y="12674"/>
                  </a:cubicBezTo>
                  <a:lnTo>
                    <a:pt x="25336" y="539571"/>
                  </a:lnTo>
                  <a:cubicBezTo>
                    <a:pt x="25336" y="546557"/>
                    <a:pt x="19651" y="552245"/>
                    <a:pt x="12668" y="55224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5" name="Forma libre 134">
              <a:extLst>
                <a:ext uri="{FF2B5EF4-FFF2-40B4-BE49-F238E27FC236}">
                  <a16:creationId xmlns:a16="http://schemas.microsoft.com/office/drawing/2014/main" id="{A8EB2673-2474-C351-0EDC-87C4EC972FDB}"/>
                </a:ext>
              </a:extLst>
            </p:cNvPr>
            <p:cNvSpPr/>
            <p:nvPr/>
          </p:nvSpPr>
          <p:spPr>
            <a:xfrm>
              <a:off x="7848332" y="6879388"/>
              <a:ext cx="25335" cy="391980"/>
            </a:xfrm>
            <a:custGeom>
              <a:avLst/>
              <a:gdLst>
                <a:gd name="connsiteX0" fmla="*/ 12668 w 25335"/>
                <a:gd name="connsiteY0" fmla="*/ 391980 h 391980"/>
                <a:gd name="connsiteX1" fmla="*/ 0 w 25335"/>
                <a:gd name="connsiteY1" fmla="*/ 379307 h 391980"/>
                <a:gd name="connsiteX2" fmla="*/ 0 w 25335"/>
                <a:gd name="connsiteY2" fmla="*/ 12674 h 391980"/>
                <a:gd name="connsiteX3" fmla="*/ 12668 w 25335"/>
                <a:gd name="connsiteY3" fmla="*/ 0 h 391980"/>
                <a:gd name="connsiteX4" fmla="*/ 25336 w 25335"/>
                <a:gd name="connsiteY4" fmla="*/ 12674 h 391980"/>
                <a:gd name="connsiteX5" fmla="*/ 25336 w 25335"/>
                <a:gd name="connsiteY5" fmla="*/ 379307 h 391980"/>
                <a:gd name="connsiteX6" fmla="*/ 12668 w 25335"/>
                <a:gd name="connsiteY6" fmla="*/ 391980 h 39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35" h="391980">
                  <a:moveTo>
                    <a:pt x="12668" y="391980"/>
                  </a:moveTo>
                  <a:cubicBezTo>
                    <a:pt x="5686" y="391980"/>
                    <a:pt x="0" y="386292"/>
                    <a:pt x="0" y="379307"/>
                  </a:cubicBezTo>
                  <a:lnTo>
                    <a:pt x="0" y="12674"/>
                  </a:lnTo>
                  <a:cubicBezTo>
                    <a:pt x="0" y="5688"/>
                    <a:pt x="5686" y="0"/>
                    <a:pt x="12668" y="0"/>
                  </a:cubicBezTo>
                  <a:cubicBezTo>
                    <a:pt x="19651" y="0"/>
                    <a:pt x="25336" y="5688"/>
                    <a:pt x="25336" y="12674"/>
                  </a:cubicBezTo>
                  <a:lnTo>
                    <a:pt x="25336" y="379307"/>
                  </a:lnTo>
                  <a:cubicBezTo>
                    <a:pt x="25336" y="386292"/>
                    <a:pt x="19651" y="391980"/>
                    <a:pt x="12668" y="391980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36" name="Gráfico 2">
              <a:extLst>
                <a:ext uri="{FF2B5EF4-FFF2-40B4-BE49-F238E27FC236}">
                  <a16:creationId xmlns:a16="http://schemas.microsoft.com/office/drawing/2014/main" id="{5B8AFE3D-2181-DF99-F9C6-103E9387D8BA}"/>
                </a:ext>
              </a:extLst>
            </p:cNvPr>
            <p:cNvGrpSpPr/>
            <p:nvPr/>
          </p:nvGrpSpPr>
          <p:grpSpPr>
            <a:xfrm>
              <a:off x="7636314" y="6047860"/>
              <a:ext cx="797659" cy="906271"/>
              <a:chOff x="7636314" y="6047860"/>
              <a:chExt cx="797659" cy="906271"/>
            </a:xfrm>
            <a:solidFill>
              <a:srgbClr val="002A86"/>
            </a:solidFill>
          </p:grpSpPr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B647EA27-DCB9-C5B2-D438-AEAE378F9A55}"/>
                  </a:ext>
                </a:extLst>
              </p:cNvPr>
              <p:cNvSpPr/>
              <p:nvPr/>
            </p:nvSpPr>
            <p:spPr>
              <a:xfrm>
                <a:off x="7768028" y="6408018"/>
                <a:ext cx="49425" cy="175589"/>
              </a:xfrm>
              <a:custGeom>
                <a:avLst/>
                <a:gdLst>
                  <a:gd name="connsiteX0" fmla="*/ 36814 w 49425"/>
                  <a:gd name="connsiteY0" fmla="*/ 175589 h 175589"/>
                  <a:gd name="connsiteX1" fmla="*/ 26341 w 49425"/>
                  <a:gd name="connsiteY1" fmla="*/ 170100 h 175589"/>
                  <a:gd name="connsiteX2" fmla="*/ 17463 w 49425"/>
                  <a:gd name="connsiteY2" fmla="*/ 16222 h 175589"/>
                  <a:gd name="connsiteX3" fmla="*/ 23548 w 49425"/>
                  <a:gd name="connsiteY3" fmla="*/ 5744 h 175589"/>
                  <a:gd name="connsiteX4" fmla="*/ 41104 w 49425"/>
                  <a:gd name="connsiteY4" fmla="*/ 2052 h 175589"/>
                  <a:gd name="connsiteX5" fmla="*/ 44794 w 49425"/>
                  <a:gd name="connsiteY5" fmla="*/ 19615 h 175589"/>
                  <a:gd name="connsiteX6" fmla="*/ 39907 w 49425"/>
                  <a:gd name="connsiteY6" fmla="*/ 27998 h 175589"/>
                  <a:gd name="connsiteX7" fmla="*/ 47188 w 49425"/>
                  <a:gd name="connsiteY7" fmla="*/ 155631 h 175589"/>
                  <a:gd name="connsiteX8" fmla="*/ 43896 w 49425"/>
                  <a:gd name="connsiteY8" fmla="*/ 173294 h 175589"/>
                  <a:gd name="connsiteX9" fmla="*/ 36715 w 49425"/>
                  <a:gd name="connsiteY9" fmla="*/ 175589 h 17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425" h="175589">
                    <a:moveTo>
                      <a:pt x="36814" y="175589"/>
                    </a:moveTo>
                    <a:cubicBezTo>
                      <a:pt x="32824" y="175589"/>
                      <a:pt x="28835" y="173693"/>
                      <a:pt x="26341" y="170100"/>
                    </a:cubicBezTo>
                    <a:cubicBezTo>
                      <a:pt x="-5280" y="124296"/>
                      <a:pt x="-8671" y="65320"/>
                      <a:pt x="17463" y="16222"/>
                    </a:cubicBezTo>
                    <a:cubicBezTo>
                      <a:pt x="19259" y="12730"/>
                      <a:pt x="21354" y="9237"/>
                      <a:pt x="23548" y="5744"/>
                    </a:cubicBezTo>
                    <a:cubicBezTo>
                      <a:pt x="27438" y="-143"/>
                      <a:pt x="35318" y="-1740"/>
                      <a:pt x="41104" y="2052"/>
                    </a:cubicBezTo>
                    <a:cubicBezTo>
                      <a:pt x="46988" y="5944"/>
                      <a:pt x="48585" y="13828"/>
                      <a:pt x="44794" y="19615"/>
                    </a:cubicBezTo>
                    <a:cubicBezTo>
                      <a:pt x="42999" y="22310"/>
                      <a:pt x="41402" y="25104"/>
                      <a:pt x="39907" y="27998"/>
                    </a:cubicBezTo>
                    <a:cubicBezTo>
                      <a:pt x="18162" y="68812"/>
                      <a:pt x="20954" y="117710"/>
                      <a:pt x="47188" y="155631"/>
                    </a:cubicBezTo>
                    <a:cubicBezTo>
                      <a:pt x="51178" y="161419"/>
                      <a:pt x="49682" y="169302"/>
                      <a:pt x="43896" y="173294"/>
                    </a:cubicBezTo>
                    <a:cubicBezTo>
                      <a:pt x="41702" y="174791"/>
                      <a:pt x="39208" y="175589"/>
                      <a:pt x="36715" y="1755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3E3DB94D-2F92-1B9A-3536-98A3D308C8F4}"/>
                  </a:ext>
                </a:extLst>
              </p:cNvPr>
              <p:cNvSpPr/>
              <p:nvPr/>
            </p:nvSpPr>
            <p:spPr>
              <a:xfrm>
                <a:off x="7902095" y="6534905"/>
                <a:ext cx="151322" cy="107179"/>
              </a:xfrm>
              <a:custGeom>
                <a:avLst/>
                <a:gdLst>
                  <a:gd name="connsiteX0" fmla="*/ 14564 w 151322"/>
                  <a:gd name="connsiteY0" fmla="*/ 107179 h 107179"/>
                  <a:gd name="connsiteX1" fmla="*/ 12570 w 151322"/>
                  <a:gd name="connsiteY1" fmla="*/ 107179 h 107179"/>
                  <a:gd name="connsiteX2" fmla="*/ 1 w 151322"/>
                  <a:gd name="connsiteY2" fmla="*/ 94306 h 107179"/>
                  <a:gd name="connsiteX3" fmla="*/ 12669 w 151322"/>
                  <a:gd name="connsiteY3" fmla="*/ 81732 h 107179"/>
                  <a:gd name="connsiteX4" fmla="*/ 14564 w 151322"/>
                  <a:gd name="connsiteY4" fmla="*/ 81732 h 107179"/>
                  <a:gd name="connsiteX5" fmla="*/ 122691 w 151322"/>
                  <a:gd name="connsiteY5" fmla="*/ 16669 h 107179"/>
                  <a:gd name="connsiteX6" fmla="*/ 126781 w 151322"/>
                  <a:gd name="connsiteY6" fmla="*/ 8086 h 107179"/>
                  <a:gd name="connsiteX7" fmla="*/ 143240 w 151322"/>
                  <a:gd name="connsiteY7" fmla="*/ 901 h 107179"/>
                  <a:gd name="connsiteX8" fmla="*/ 150422 w 151322"/>
                  <a:gd name="connsiteY8" fmla="*/ 17367 h 107179"/>
                  <a:gd name="connsiteX9" fmla="*/ 145035 w 151322"/>
                  <a:gd name="connsiteY9" fmla="*/ 28743 h 107179"/>
                  <a:gd name="connsiteX10" fmla="*/ 14564 w 151322"/>
                  <a:gd name="connsiteY10" fmla="*/ 107179 h 10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1322" h="107179">
                    <a:moveTo>
                      <a:pt x="14564" y="107179"/>
                    </a:moveTo>
                    <a:cubicBezTo>
                      <a:pt x="13866" y="107179"/>
                      <a:pt x="13168" y="107179"/>
                      <a:pt x="12570" y="107179"/>
                    </a:cubicBezTo>
                    <a:cubicBezTo>
                      <a:pt x="5587" y="107179"/>
                      <a:pt x="-99" y="101291"/>
                      <a:pt x="1" y="94306"/>
                    </a:cubicBezTo>
                    <a:cubicBezTo>
                      <a:pt x="1" y="87321"/>
                      <a:pt x="5787" y="81732"/>
                      <a:pt x="12669" y="81732"/>
                    </a:cubicBezTo>
                    <a:cubicBezTo>
                      <a:pt x="13268" y="81732"/>
                      <a:pt x="13866" y="81732"/>
                      <a:pt x="14564" y="81732"/>
                    </a:cubicBezTo>
                    <a:cubicBezTo>
                      <a:pt x="59950" y="81732"/>
                      <a:pt x="101245" y="56884"/>
                      <a:pt x="122691" y="16669"/>
                    </a:cubicBezTo>
                    <a:cubicBezTo>
                      <a:pt x="124487" y="13475"/>
                      <a:pt x="125784" y="10681"/>
                      <a:pt x="126781" y="8086"/>
                    </a:cubicBezTo>
                    <a:cubicBezTo>
                      <a:pt x="129275" y="1500"/>
                      <a:pt x="136656" y="-1693"/>
                      <a:pt x="143240" y="901"/>
                    </a:cubicBezTo>
                    <a:cubicBezTo>
                      <a:pt x="149823" y="3496"/>
                      <a:pt x="153015" y="10781"/>
                      <a:pt x="150422" y="17367"/>
                    </a:cubicBezTo>
                    <a:cubicBezTo>
                      <a:pt x="149025" y="20960"/>
                      <a:pt x="147230" y="24752"/>
                      <a:pt x="145035" y="28743"/>
                    </a:cubicBezTo>
                    <a:cubicBezTo>
                      <a:pt x="119201" y="77242"/>
                      <a:pt x="69326" y="107179"/>
                      <a:pt x="14564" y="1071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AD1B7721-DDAC-2C7E-BF6A-A9B573205998}"/>
                  </a:ext>
                </a:extLst>
              </p:cNvPr>
              <p:cNvSpPr/>
              <p:nvPr/>
            </p:nvSpPr>
            <p:spPr>
              <a:xfrm>
                <a:off x="7897287" y="6345506"/>
                <a:ext cx="147664" cy="90809"/>
              </a:xfrm>
              <a:custGeom>
                <a:avLst/>
                <a:gdLst>
                  <a:gd name="connsiteX0" fmla="*/ 134980 w 147664"/>
                  <a:gd name="connsiteY0" fmla="*/ 90809 h 90809"/>
                  <a:gd name="connsiteX1" fmla="*/ 124108 w 147664"/>
                  <a:gd name="connsiteY1" fmla="*/ 84622 h 90809"/>
                  <a:gd name="connsiteX2" fmla="*/ 76827 w 147664"/>
                  <a:gd name="connsiteY2" fmla="*/ 39816 h 90809"/>
                  <a:gd name="connsiteX3" fmla="*/ 13387 w 147664"/>
                  <a:gd name="connsiteY3" fmla="*/ 25646 h 90809"/>
                  <a:gd name="connsiteX4" fmla="*/ 21 w 147664"/>
                  <a:gd name="connsiteY4" fmla="*/ 13571 h 90809"/>
                  <a:gd name="connsiteX5" fmla="*/ 12091 w 147664"/>
                  <a:gd name="connsiteY5" fmla="*/ 199 h 90809"/>
                  <a:gd name="connsiteX6" fmla="*/ 88797 w 147664"/>
                  <a:gd name="connsiteY6" fmla="*/ 17363 h 90809"/>
                  <a:gd name="connsiteX7" fmla="*/ 145853 w 147664"/>
                  <a:gd name="connsiteY7" fmla="*/ 71550 h 90809"/>
                  <a:gd name="connsiteX8" fmla="*/ 141464 w 147664"/>
                  <a:gd name="connsiteY8" fmla="*/ 89013 h 90809"/>
                  <a:gd name="connsiteX9" fmla="*/ 134980 w 147664"/>
                  <a:gd name="connsiteY9" fmla="*/ 90809 h 90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64" h="90809">
                    <a:moveTo>
                      <a:pt x="134980" y="90809"/>
                    </a:moveTo>
                    <a:cubicBezTo>
                      <a:pt x="130691" y="90809"/>
                      <a:pt x="126502" y="88614"/>
                      <a:pt x="124108" y="84622"/>
                    </a:cubicBezTo>
                    <a:cubicBezTo>
                      <a:pt x="112837" y="65762"/>
                      <a:pt x="96478" y="50294"/>
                      <a:pt x="76827" y="39816"/>
                    </a:cubicBezTo>
                    <a:cubicBezTo>
                      <a:pt x="57177" y="29438"/>
                      <a:pt x="35132" y="24448"/>
                      <a:pt x="13387" y="25646"/>
                    </a:cubicBezTo>
                    <a:cubicBezTo>
                      <a:pt x="6305" y="25745"/>
                      <a:pt x="420" y="20656"/>
                      <a:pt x="21" y="13571"/>
                    </a:cubicBezTo>
                    <a:cubicBezTo>
                      <a:pt x="-378" y="6585"/>
                      <a:pt x="5008" y="598"/>
                      <a:pt x="12091" y="199"/>
                    </a:cubicBezTo>
                    <a:cubicBezTo>
                      <a:pt x="38524" y="-1198"/>
                      <a:pt x="65057" y="4789"/>
                      <a:pt x="88797" y="17363"/>
                    </a:cubicBezTo>
                    <a:cubicBezTo>
                      <a:pt x="112537" y="30036"/>
                      <a:pt x="132287" y="48697"/>
                      <a:pt x="145853" y="71550"/>
                    </a:cubicBezTo>
                    <a:cubicBezTo>
                      <a:pt x="149444" y="77537"/>
                      <a:pt x="147549" y="85420"/>
                      <a:pt x="141464" y="89013"/>
                    </a:cubicBezTo>
                    <a:cubicBezTo>
                      <a:pt x="139469" y="90211"/>
                      <a:pt x="137175" y="90809"/>
                      <a:pt x="134980" y="908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F9B9A8F9-D393-A839-6942-AAE2E45CC55A}"/>
                  </a:ext>
                </a:extLst>
              </p:cNvPr>
              <p:cNvSpPr/>
              <p:nvPr/>
            </p:nvSpPr>
            <p:spPr>
              <a:xfrm>
                <a:off x="7660581" y="6544353"/>
                <a:ext cx="267086" cy="409779"/>
              </a:xfrm>
              <a:custGeom>
                <a:avLst/>
                <a:gdLst>
                  <a:gd name="connsiteX0" fmla="*/ 22269 w 267086"/>
                  <a:gd name="connsiteY0" fmla="*/ 409579 h 409779"/>
                  <a:gd name="connsiteX1" fmla="*/ 12493 w 267086"/>
                  <a:gd name="connsiteY1" fmla="*/ 406985 h 409779"/>
                  <a:gd name="connsiteX2" fmla="*/ 40722 w 267086"/>
                  <a:gd name="connsiteY2" fmla="*/ 223968 h 409779"/>
                  <a:gd name="connsiteX3" fmla="*/ 114137 w 267086"/>
                  <a:gd name="connsiteY3" fmla="*/ 43046 h 409779"/>
                  <a:gd name="connsiteX4" fmla="*/ 114137 w 267086"/>
                  <a:gd name="connsiteY4" fmla="*/ 43046 h 409779"/>
                  <a:gd name="connsiteX5" fmla="*/ 224060 w 267086"/>
                  <a:gd name="connsiteY5" fmla="*/ 9516 h 409779"/>
                  <a:gd name="connsiteX6" fmla="*/ 257575 w 267086"/>
                  <a:gd name="connsiteY6" fmla="*/ 119486 h 409779"/>
                  <a:gd name="connsiteX7" fmla="*/ 148450 w 267086"/>
                  <a:gd name="connsiteY7" fmla="*/ 281447 h 409779"/>
                  <a:gd name="connsiteX8" fmla="*/ 22269 w 267086"/>
                  <a:gd name="connsiteY8" fmla="*/ 409779 h 409779"/>
                  <a:gd name="connsiteX9" fmla="*/ 26359 w 267086"/>
                  <a:gd name="connsiteY9" fmla="*/ 386129 h 409779"/>
                  <a:gd name="connsiteX10" fmla="*/ 26359 w 267086"/>
                  <a:gd name="connsiteY10" fmla="*/ 386129 h 409779"/>
                  <a:gd name="connsiteX11" fmla="*/ 26359 w 267086"/>
                  <a:gd name="connsiteY11" fmla="*/ 386129 h 409779"/>
                  <a:gd name="connsiteX12" fmla="*/ 185956 w 267086"/>
                  <a:gd name="connsiteY12" fmla="*/ 25283 h 409779"/>
                  <a:gd name="connsiteX13" fmla="*/ 136580 w 267086"/>
                  <a:gd name="connsiteY13" fmla="*/ 54921 h 409779"/>
                  <a:gd name="connsiteX14" fmla="*/ 136580 w 267086"/>
                  <a:gd name="connsiteY14" fmla="*/ 54921 h 409779"/>
                  <a:gd name="connsiteX15" fmla="*/ 25361 w 267086"/>
                  <a:gd name="connsiteY15" fmla="*/ 382835 h 409779"/>
                  <a:gd name="connsiteX16" fmla="*/ 235132 w 267086"/>
                  <a:gd name="connsiteY16" fmla="*/ 107411 h 409779"/>
                  <a:gd name="connsiteX17" fmla="*/ 212090 w 267086"/>
                  <a:gd name="connsiteY17" fmla="*/ 31870 h 409779"/>
                  <a:gd name="connsiteX18" fmla="*/ 185956 w 267086"/>
                  <a:gd name="connsiteY18" fmla="*/ 25283 h 409779"/>
                  <a:gd name="connsiteX19" fmla="*/ 125309 w 267086"/>
                  <a:gd name="connsiteY19" fmla="*/ 48934 h 409779"/>
                  <a:gd name="connsiteX20" fmla="*/ 125309 w 267086"/>
                  <a:gd name="connsiteY20" fmla="*/ 48934 h 409779"/>
                  <a:gd name="connsiteX21" fmla="*/ 125309 w 267086"/>
                  <a:gd name="connsiteY21" fmla="*/ 48934 h 4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7086" h="409779">
                    <a:moveTo>
                      <a:pt x="22269" y="409579"/>
                    </a:moveTo>
                    <a:cubicBezTo>
                      <a:pt x="18379" y="409579"/>
                      <a:pt x="15287" y="408482"/>
                      <a:pt x="12493" y="406985"/>
                    </a:cubicBezTo>
                    <a:cubicBezTo>
                      <a:pt x="-2569" y="398902"/>
                      <a:pt x="-14139" y="377546"/>
                      <a:pt x="40722" y="223968"/>
                    </a:cubicBezTo>
                    <a:cubicBezTo>
                      <a:pt x="69749" y="142838"/>
                      <a:pt x="104761" y="60709"/>
                      <a:pt x="114137" y="43046"/>
                    </a:cubicBezTo>
                    <a:lnTo>
                      <a:pt x="114137" y="43046"/>
                    </a:lnTo>
                    <a:cubicBezTo>
                      <a:pt x="135184" y="3529"/>
                      <a:pt x="184459" y="-11540"/>
                      <a:pt x="224060" y="9516"/>
                    </a:cubicBezTo>
                    <a:cubicBezTo>
                      <a:pt x="263560" y="30572"/>
                      <a:pt x="278622" y="79869"/>
                      <a:pt x="257575" y="119486"/>
                    </a:cubicBezTo>
                    <a:cubicBezTo>
                      <a:pt x="248199" y="137149"/>
                      <a:pt x="199621" y="212093"/>
                      <a:pt x="148450" y="281447"/>
                    </a:cubicBezTo>
                    <a:cubicBezTo>
                      <a:pt x="69749" y="388224"/>
                      <a:pt x="39126" y="409779"/>
                      <a:pt x="22269" y="409779"/>
                    </a:cubicBezTo>
                    <a:close/>
                    <a:moveTo>
                      <a:pt x="26359" y="386129"/>
                    </a:moveTo>
                    <a:lnTo>
                      <a:pt x="26359" y="386129"/>
                    </a:lnTo>
                    <a:lnTo>
                      <a:pt x="26359" y="386129"/>
                    </a:lnTo>
                    <a:close/>
                    <a:moveTo>
                      <a:pt x="185956" y="25283"/>
                    </a:moveTo>
                    <a:cubicBezTo>
                      <a:pt x="166006" y="25283"/>
                      <a:pt x="146655" y="36061"/>
                      <a:pt x="136580" y="54921"/>
                    </a:cubicBezTo>
                    <a:lnTo>
                      <a:pt x="136580" y="54921"/>
                    </a:lnTo>
                    <a:cubicBezTo>
                      <a:pt x="112242" y="100626"/>
                      <a:pt x="18079" y="341721"/>
                      <a:pt x="25361" y="382835"/>
                    </a:cubicBezTo>
                    <a:cubicBezTo>
                      <a:pt x="63564" y="365871"/>
                      <a:pt x="210893" y="153116"/>
                      <a:pt x="235132" y="107411"/>
                    </a:cubicBezTo>
                    <a:cubicBezTo>
                      <a:pt x="249595" y="80268"/>
                      <a:pt x="239221" y="46339"/>
                      <a:pt x="212090" y="31870"/>
                    </a:cubicBezTo>
                    <a:cubicBezTo>
                      <a:pt x="203711" y="27479"/>
                      <a:pt x="194833" y="25283"/>
                      <a:pt x="185956" y="25283"/>
                    </a:cubicBezTo>
                    <a:close/>
                    <a:moveTo>
                      <a:pt x="125309" y="48934"/>
                    </a:moveTo>
                    <a:lnTo>
                      <a:pt x="125309" y="48934"/>
                    </a:lnTo>
                    <a:lnTo>
                      <a:pt x="125309" y="48934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1DE0B1B1-ECC5-67E9-5F5F-D422A51CC702}"/>
                  </a:ext>
                </a:extLst>
              </p:cNvPr>
              <p:cNvSpPr/>
              <p:nvPr/>
            </p:nvSpPr>
            <p:spPr>
              <a:xfrm>
                <a:off x="7983943" y="6402419"/>
                <a:ext cx="450029" cy="162526"/>
              </a:xfrm>
              <a:custGeom>
                <a:avLst/>
                <a:gdLst>
                  <a:gd name="connsiteX0" fmla="*/ 81241 w 450029"/>
                  <a:gd name="connsiteY0" fmla="*/ 162527 h 162526"/>
                  <a:gd name="connsiteX1" fmla="*/ 46 w 450029"/>
                  <a:gd name="connsiteY1" fmla="*/ 84091 h 162526"/>
                  <a:gd name="connsiteX2" fmla="*/ 78449 w 450029"/>
                  <a:gd name="connsiteY2" fmla="*/ 67 h 162526"/>
                  <a:gd name="connsiteX3" fmla="*/ 273257 w 450029"/>
                  <a:gd name="connsiteY3" fmla="*/ 14038 h 162526"/>
                  <a:gd name="connsiteX4" fmla="*/ 450011 w 450029"/>
                  <a:gd name="connsiteY4" fmla="*/ 69521 h 162526"/>
                  <a:gd name="connsiteX5" fmla="*/ 277347 w 450029"/>
                  <a:gd name="connsiteY5" fmla="*/ 136082 h 162526"/>
                  <a:gd name="connsiteX6" fmla="*/ 84035 w 450029"/>
                  <a:gd name="connsiteY6" fmla="*/ 162527 h 162526"/>
                  <a:gd name="connsiteX7" fmla="*/ 81241 w 450029"/>
                  <a:gd name="connsiteY7" fmla="*/ 162527 h 162526"/>
                  <a:gd name="connsiteX8" fmla="*/ 86229 w 450029"/>
                  <a:gd name="connsiteY8" fmla="*/ 25314 h 162526"/>
                  <a:gd name="connsiteX9" fmla="*/ 79346 w 450029"/>
                  <a:gd name="connsiteY9" fmla="*/ 25314 h 162526"/>
                  <a:gd name="connsiteX10" fmla="*/ 25482 w 450029"/>
                  <a:gd name="connsiteY10" fmla="*/ 82993 h 162526"/>
                  <a:gd name="connsiteX11" fmla="*/ 83236 w 450029"/>
                  <a:gd name="connsiteY11" fmla="*/ 136881 h 162526"/>
                  <a:gd name="connsiteX12" fmla="*/ 422779 w 450029"/>
                  <a:gd name="connsiteY12" fmla="*/ 70220 h 162526"/>
                  <a:gd name="connsiteX13" fmla="*/ 86229 w 450029"/>
                  <a:gd name="connsiteY13" fmla="*/ 25214 h 162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0029" h="162526">
                    <a:moveTo>
                      <a:pt x="81241" y="162527"/>
                    </a:moveTo>
                    <a:cubicBezTo>
                      <a:pt x="37751" y="162527"/>
                      <a:pt x="1642" y="127899"/>
                      <a:pt x="46" y="84091"/>
                    </a:cubicBezTo>
                    <a:cubicBezTo>
                      <a:pt x="-1450" y="39285"/>
                      <a:pt x="33662" y="1663"/>
                      <a:pt x="78449" y="67"/>
                    </a:cubicBezTo>
                    <a:cubicBezTo>
                      <a:pt x="98298" y="-632"/>
                      <a:pt x="187274" y="4158"/>
                      <a:pt x="273257" y="14038"/>
                    </a:cubicBezTo>
                    <a:cubicBezTo>
                      <a:pt x="435248" y="32599"/>
                      <a:pt x="449412" y="52457"/>
                      <a:pt x="450011" y="69521"/>
                    </a:cubicBezTo>
                    <a:cubicBezTo>
                      <a:pt x="450609" y="86586"/>
                      <a:pt x="437841" y="107243"/>
                      <a:pt x="277347" y="136082"/>
                    </a:cubicBezTo>
                    <a:cubicBezTo>
                      <a:pt x="192959" y="151250"/>
                      <a:pt x="104183" y="161828"/>
                      <a:pt x="84035" y="162527"/>
                    </a:cubicBezTo>
                    <a:cubicBezTo>
                      <a:pt x="83137" y="162527"/>
                      <a:pt x="82139" y="162527"/>
                      <a:pt x="81241" y="162527"/>
                    </a:cubicBezTo>
                    <a:close/>
                    <a:moveTo>
                      <a:pt x="86229" y="25314"/>
                    </a:moveTo>
                    <a:cubicBezTo>
                      <a:pt x="83635" y="25314"/>
                      <a:pt x="81341" y="25314"/>
                      <a:pt x="79346" y="25314"/>
                    </a:cubicBezTo>
                    <a:cubicBezTo>
                      <a:pt x="48624" y="26412"/>
                      <a:pt x="24385" y="52257"/>
                      <a:pt x="25482" y="82993"/>
                    </a:cubicBezTo>
                    <a:cubicBezTo>
                      <a:pt x="26579" y="113729"/>
                      <a:pt x="52614" y="138178"/>
                      <a:pt x="83236" y="136881"/>
                    </a:cubicBezTo>
                    <a:cubicBezTo>
                      <a:pt x="131814" y="135184"/>
                      <a:pt x="390361" y="97862"/>
                      <a:pt x="422779" y="70220"/>
                    </a:cubicBezTo>
                    <a:cubicBezTo>
                      <a:pt x="390361" y="46170"/>
                      <a:pt x="150566" y="25214"/>
                      <a:pt x="86229" y="252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C040F964-7B34-6E01-E26E-40E004F4C3D2}"/>
                  </a:ext>
                </a:extLst>
              </p:cNvPr>
              <p:cNvSpPr/>
              <p:nvPr/>
            </p:nvSpPr>
            <p:spPr>
              <a:xfrm>
                <a:off x="7636314" y="6047860"/>
                <a:ext cx="286742" cy="398034"/>
              </a:xfrm>
              <a:custGeom>
                <a:avLst/>
                <a:gdLst>
                  <a:gd name="connsiteX0" fmla="*/ 205634 w 286742"/>
                  <a:gd name="connsiteY0" fmla="*/ 398035 h 398034"/>
                  <a:gd name="connsiteX1" fmla="*/ 136609 w 286742"/>
                  <a:gd name="connsiteY1" fmla="*/ 359815 h 398034"/>
                  <a:gd name="connsiteX2" fmla="*/ 51224 w 286742"/>
                  <a:gd name="connsiteY2" fmla="*/ 184182 h 398034"/>
                  <a:gd name="connsiteX3" fmla="*/ 10726 w 286742"/>
                  <a:gd name="connsiteY3" fmla="*/ 3361 h 398034"/>
                  <a:gd name="connsiteX4" fmla="*/ 154763 w 286742"/>
                  <a:gd name="connsiteY4" fmla="*/ 119518 h 398034"/>
                  <a:gd name="connsiteX5" fmla="*/ 274361 w 286742"/>
                  <a:gd name="connsiteY5" fmla="*/ 273695 h 398034"/>
                  <a:gd name="connsiteX6" fmla="*/ 284635 w 286742"/>
                  <a:gd name="connsiteY6" fmla="*/ 335067 h 398034"/>
                  <a:gd name="connsiteX7" fmla="*/ 248526 w 286742"/>
                  <a:gd name="connsiteY7" fmla="*/ 385661 h 398034"/>
                  <a:gd name="connsiteX8" fmla="*/ 205634 w 286742"/>
                  <a:gd name="connsiteY8" fmla="*/ 397935 h 398034"/>
                  <a:gd name="connsiteX9" fmla="*/ 25190 w 286742"/>
                  <a:gd name="connsiteY9" fmla="*/ 26512 h 398034"/>
                  <a:gd name="connsiteX10" fmla="*/ 158154 w 286742"/>
                  <a:gd name="connsiteY10" fmla="*/ 346443 h 398034"/>
                  <a:gd name="connsiteX11" fmla="*/ 192967 w 286742"/>
                  <a:gd name="connsiteY11" fmla="*/ 371291 h 398034"/>
                  <a:gd name="connsiteX12" fmla="*/ 235060 w 286742"/>
                  <a:gd name="connsiteY12" fmla="*/ 364206 h 398034"/>
                  <a:gd name="connsiteX13" fmla="*/ 259897 w 286742"/>
                  <a:gd name="connsiteY13" fmla="*/ 329379 h 398034"/>
                  <a:gd name="connsiteX14" fmla="*/ 252816 w 286742"/>
                  <a:gd name="connsiteY14" fmla="*/ 287167 h 398034"/>
                  <a:gd name="connsiteX15" fmla="*/ 25090 w 286742"/>
                  <a:gd name="connsiteY15" fmla="*/ 26412 h 398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6742" h="398034">
                    <a:moveTo>
                      <a:pt x="205634" y="398035"/>
                    </a:moveTo>
                    <a:cubicBezTo>
                      <a:pt x="178503" y="398035"/>
                      <a:pt x="151970" y="384463"/>
                      <a:pt x="136609" y="359815"/>
                    </a:cubicBezTo>
                    <a:cubicBezTo>
                      <a:pt x="126135" y="342950"/>
                      <a:pt x="85637" y="263516"/>
                      <a:pt x="51224" y="184182"/>
                    </a:cubicBezTo>
                    <a:cubicBezTo>
                      <a:pt x="-13812" y="34595"/>
                      <a:pt x="-3737" y="12442"/>
                      <a:pt x="10726" y="3361"/>
                    </a:cubicBezTo>
                    <a:cubicBezTo>
                      <a:pt x="25190" y="-5720"/>
                      <a:pt x="49529" y="-4922"/>
                      <a:pt x="154763" y="119518"/>
                    </a:cubicBezTo>
                    <a:cubicBezTo>
                      <a:pt x="210223" y="185080"/>
                      <a:pt x="263788" y="256631"/>
                      <a:pt x="274361" y="273695"/>
                    </a:cubicBezTo>
                    <a:cubicBezTo>
                      <a:pt x="285832" y="292157"/>
                      <a:pt x="289523" y="313911"/>
                      <a:pt x="284635" y="335067"/>
                    </a:cubicBezTo>
                    <a:cubicBezTo>
                      <a:pt x="279747" y="356223"/>
                      <a:pt x="266880" y="374185"/>
                      <a:pt x="248526" y="385661"/>
                    </a:cubicBezTo>
                    <a:cubicBezTo>
                      <a:pt x="235160" y="394043"/>
                      <a:pt x="220298" y="397935"/>
                      <a:pt x="205634" y="397935"/>
                    </a:cubicBezTo>
                    <a:close/>
                    <a:moveTo>
                      <a:pt x="25190" y="26512"/>
                    </a:moveTo>
                    <a:cubicBezTo>
                      <a:pt x="20502" y="68225"/>
                      <a:pt x="130823" y="302535"/>
                      <a:pt x="158154" y="346443"/>
                    </a:cubicBezTo>
                    <a:cubicBezTo>
                      <a:pt x="166035" y="359116"/>
                      <a:pt x="178403" y="367898"/>
                      <a:pt x="192967" y="371291"/>
                    </a:cubicBezTo>
                    <a:cubicBezTo>
                      <a:pt x="207530" y="374684"/>
                      <a:pt x="222492" y="372189"/>
                      <a:pt x="235060" y="364206"/>
                    </a:cubicBezTo>
                    <a:cubicBezTo>
                      <a:pt x="247728" y="356322"/>
                      <a:pt x="256506" y="343948"/>
                      <a:pt x="259897" y="329379"/>
                    </a:cubicBezTo>
                    <a:cubicBezTo>
                      <a:pt x="263289" y="314809"/>
                      <a:pt x="260795" y="299840"/>
                      <a:pt x="252816" y="287167"/>
                    </a:cubicBezTo>
                    <a:cubicBezTo>
                      <a:pt x="227080" y="245953"/>
                      <a:pt x="65388" y="40583"/>
                      <a:pt x="25090" y="264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43" name="Forma libre 142">
              <a:extLst>
                <a:ext uri="{FF2B5EF4-FFF2-40B4-BE49-F238E27FC236}">
                  <a16:creationId xmlns:a16="http://schemas.microsoft.com/office/drawing/2014/main" id="{AF0CB929-86EB-354C-3EBB-AADE11F55A7C}"/>
                </a:ext>
              </a:extLst>
            </p:cNvPr>
            <p:cNvSpPr/>
            <p:nvPr/>
          </p:nvSpPr>
          <p:spPr>
            <a:xfrm>
              <a:off x="7303208" y="6302595"/>
              <a:ext cx="382833" cy="216247"/>
            </a:xfrm>
            <a:custGeom>
              <a:avLst/>
              <a:gdLst>
                <a:gd name="connsiteX0" fmla="*/ 370066 w 382833"/>
                <a:gd name="connsiteY0" fmla="*/ 216248 h 216247"/>
                <a:gd name="connsiteX1" fmla="*/ 283485 w 382833"/>
                <a:gd name="connsiteY1" fmla="*/ 216248 h 216247"/>
                <a:gd name="connsiteX2" fmla="*/ 270816 w 382833"/>
                <a:gd name="connsiteY2" fmla="*/ 203574 h 216247"/>
                <a:gd name="connsiteX3" fmla="*/ 270816 w 382833"/>
                <a:gd name="connsiteY3" fmla="*/ 25347 h 216247"/>
                <a:gd name="connsiteX4" fmla="*/ 25336 w 382833"/>
                <a:gd name="connsiteY4" fmla="*/ 25347 h 216247"/>
                <a:gd name="connsiteX5" fmla="*/ 25336 w 382833"/>
                <a:gd name="connsiteY5" fmla="*/ 181121 h 216247"/>
                <a:gd name="connsiteX6" fmla="*/ 12668 w 382833"/>
                <a:gd name="connsiteY6" fmla="*/ 193795 h 216247"/>
                <a:gd name="connsiteX7" fmla="*/ 0 w 382833"/>
                <a:gd name="connsiteY7" fmla="*/ 181121 h 216247"/>
                <a:gd name="connsiteX8" fmla="*/ 0 w 382833"/>
                <a:gd name="connsiteY8" fmla="*/ 12673 h 216247"/>
                <a:gd name="connsiteX9" fmla="*/ 12668 w 382833"/>
                <a:gd name="connsiteY9" fmla="*/ 0 h 216247"/>
                <a:gd name="connsiteX10" fmla="*/ 283584 w 382833"/>
                <a:gd name="connsiteY10" fmla="*/ 0 h 216247"/>
                <a:gd name="connsiteX11" fmla="*/ 296252 w 382833"/>
                <a:gd name="connsiteY11" fmla="*/ 12673 h 216247"/>
                <a:gd name="connsiteX12" fmla="*/ 296252 w 382833"/>
                <a:gd name="connsiteY12" fmla="*/ 190901 h 216247"/>
                <a:gd name="connsiteX13" fmla="*/ 370166 w 382833"/>
                <a:gd name="connsiteY13" fmla="*/ 190901 h 216247"/>
                <a:gd name="connsiteX14" fmla="*/ 382833 w 382833"/>
                <a:gd name="connsiteY14" fmla="*/ 203574 h 216247"/>
                <a:gd name="connsiteX15" fmla="*/ 370166 w 382833"/>
                <a:gd name="connsiteY15" fmla="*/ 216248 h 2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833" h="216247">
                  <a:moveTo>
                    <a:pt x="370066" y="216248"/>
                  </a:moveTo>
                  <a:lnTo>
                    <a:pt x="283485" y="216248"/>
                  </a:lnTo>
                  <a:cubicBezTo>
                    <a:pt x="276502" y="216248"/>
                    <a:pt x="270816" y="210560"/>
                    <a:pt x="270816" y="203574"/>
                  </a:cubicBezTo>
                  <a:lnTo>
                    <a:pt x="270816" y="25347"/>
                  </a:lnTo>
                  <a:lnTo>
                    <a:pt x="25336" y="25347"/>
                  </a:lnTo>
                  <a:lnTo>
                    <a:pt x="25336" y="181121"/>
                  </a:lnTo>
                  <a:cubicBezTo>
                    <a:pt x="25336" y="188107"/>
                    <a:pt x="19650" y="193795"/>
                    <a:pt x="12668" y="193795"/>
                  </a:cubicBezTo>
                  <a:cubicBezTo>
                    <a:pt x="5686" y="193795"/>
                    <a:pt x="0" y="188107"/>
                    <a:pt x="0" y="181121"/>
                  </a:cubicBezTo>
                  <a:lnTo>
                    <a:pt x="0" y="12673"/>
                  </a:lnTo>
                  <a:cubicBezTo>
                    <a:pt x="0" y="5688"/>
                    <a:pt x="5686" y="0"/>
                    <a:pt x="12668" y="0"/>
                  </a:cubicBezTo>
                  <a:lnTo>
                    <a:pt x="283584" y="0"/>
                  </a:lnTo>
                  <a:cubicBezTo>
                    <a:pt x="290566" y="0"/>
                    <a:pt x="296252" y="5688"/>
                    <a:pt x="296252" y="12673"/>
                  </a:cubicBezTo>
                  <a:lnTo>
                    <a:pt x="296252" y="190901"/>
                  </a:lnTo>
                  <a:lnTo>
                    <a:pt x="370166" y="190901"/>
                  </a:lnTo>
                  <a:cubicBezTo>
                    <a:pt x="377148" y="190901"/>
                    <a:pt x="382833" y="196589"/>
                    <a:pt x="382833" y="203574"/>
                  </a:cubicBezTo>
                  <a:cubicBezTo>
                    <a:pt x="382833" y="210560"/>
                    <a:pt x="377148" y="216248"/>
                    <a:pt x="370166" y="216248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44" name="Gráfico 2">
              <a:extLst>
                <a:ext uri="{FF2B5EF4-FFF2-40B4-BE49-F238E27FC236}">
                  <a16:creationId xmlns:a16="http://schemas.microsoft.com/office/drawing/2014/main" id="{A55B0EE4-87A1-83B6-F657-DCB0E33B7DA2}"/>
                </a:ext>
              </a:extLst>
            </p:cNvPr>
            <p:cNvGrpSpPr/>
            <p:nvPr/>
          </p:nvGrpSpPr>
          <p:grpSpPr>
            <a:xfrm>
              <a:off x="7133935" y="6548480"/>
              <a:ext cx="363582" cy="653632"/>
              <a:chOff x="7133935" y="6548480"/>
              <a:chExt cx="363582" cy="653632"/>
            </a:xfrm>
            <a:solidFill>
              <a:srgbClr val="002A86"/>
            </a:solidFill>
          </p:grpSpPr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13DC8643-5579-9242-1DB3-F28703F44B06}"/>
                  </a:ext>
                </a:extLst>
              </p:cNvPr>
              <p:cNvSpPr/>
              <p:nvPr/>
            </p:nvSpPr>
            <p:spPr>
              <a:xfrm>
                <a:off x="7133935" y="6628513"/>
                <a:ext cx="363582" cy="573599"/>
              </a:xfrm>
              <a:custGeom>
                <a:avLst/>
                <a:gdLst>
                  <a:gd name="connsiteX0" fmla="*/ 350914 w 363582"/>
                  <a:gd name="connsiteY0" fmla="*/ 573600 h 573599"/>
                  <a:gd name="connsiteX1" fmla="*/ 12668 w 363582"/>
                  <a:gd name="connsiteY1" fmla="*/ 573600 h 573599"/>
                  <a:gd name="connsiteX2" fmla="*/ 0 w 363582"/>
                  <a:gd name="connsiteY2" fmla="*/ 560927 h 573599"/>
                  <a:gd name="connsiteX3" fmla="*/ 0 w 363582"/>
                  <a:gd name="connsiteY3" fmla="*/ 12673 h 573599"/>
                  <a:gd name="connsiteX4" fmla="*/ 12668 w 363582"/>
                  <a:gd name="connsiteY4" fmla="*/ 0 h 573599"/>
                  <a:gd name="connsiteX5" fmla="*/ 350914 w 363582"/>
                  <a:gd name="connsiteY5" fmla="*/ 0 h 573599"/>
                  <a:gd name="connsiteX6" fmla="*/ 363582 w 363582"/>
                  <a:gd name="connsiteY6" fmla="*/ 12673 h 573599"/>
                  <a:gd name="connsiteX7" fmla="*/ 363582 w 363582"/>
                  <a:gd name="connsiteY7" fmla="*/ 560927 h 573599"/>
                  <a:gd name="connsiteX8" fmla="*/ 350914 w 363582"/>
                  <a:gd name="connsiteY8" fmla="*/ 573600 h 573599"/>
                  <a:gd name="connsiteX9" fmla="*/ 25336 w 363582"/>
                  <a:gd name="connsiteY9" fmla="*/ 548153 h 573599"/>
                  <a:gd name="connsiteX10" fmla="*/ 338146 w 363582"/>
                  <a:gd name="connsiteY10" fmla="*/ 548153 h 573599"/>
                  <a:gd name="connsiteX11" fmla="*/ 338146 w 363582"/>
                  <a:gd name="connsiteY11" fmla="*/ 25347 h 573599"/>
                  <a:gd name="connsiteX12" fmla="*/ 25336 w 363582"/>
                  <a:gd name="connsiteY12" fmla="*/ 25347 h 573599"/>
                  <a:gd name="connsiteX13" fmla="*/ 25336 w 363582"/>
                  <a:gd name="connsiteY13" fmla="*/ 548153 h 57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3582" h="573599">
                    <a:moveTo>
                      <a:pt x="350914" y="573600"/>
                    </a:moveTo>
                    <a:lnTo>
                      <a:pt x="12668" y="573600"/>
                    </a:lnTo>
                    <a:cubicBezTo>
                      <a:pt x="5686" y="573600"/>
                      <a:pt x="0" y="567912"/>
                      <a:pt x="0" y="560927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lnTo>
                      <a:pt x="350914" y="0"/>
                    </a:lnTo>
                    <a:cubicBezTo>
                      <a:pt x="357897" y="0"/>
                      <a:pt x="363582" y="5688"/>
                      <a:pt x="363582" y="12673"/>
                    </a:cubicBezTo>
                    <a:lnTo>
                      <a:pt x="363582" y="560927"/>
                    </a:lnTo>
                    <a:cubicBezTo>
                      <a:pt x="363582" y="567912"/>
                      <a:pt x="357897" y="573600"/>
                      <a:pt x="350914" y="573600"/>
                    </a:cubicBezTo>
                    <a:close/>
                    <a:moveTo>
                      <a:pt x="25336" y="548153"/>
                    </a:moveTo>
                    <a:lnTo>
                      <a:pt x="338146" y="548153"/>
                    </a:lnTo>
                    <a:lnTo>
                      <a:pt x="338146" y="25347"/>
                    </a:lnTo>
                    <a:lnTo>
                      <a:pt x="25336" y="25347"/>
                    </a:lnTo>
                    <a:lnTo>
                      <a:pt x="25336" y="548153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A6F82E79-2A01-9839-8F64-B93F98889E10}"/>
                  </a:ext>
                </a:extLst>
              </p:cNvPr>
              <p:cNvSpPr/>
              <p:nvPr/>
            </p:nvSpPr>
            <p:spPr>
              <a:xfrm>
                <a:off x="7262311" y="6548480"/>
                <a:ext cx="106730" cy="25347"/>
              </a:xfrm>
              <a:custGeom>
                <a:avLst/>
                <a:gdLst>
                  <a:gd name="connsiteX0" fmla="*/ 94062 w 106730"/>
                  <a:gd name="connsiteY0" fmla="*/ 25347 h 25347"/>
                  <a:gd name="connsiteX1" fmla="*/ 12668 w 106730"/>
                  <a:gd name="connsiteY1" fmla="*/ 25347 h 25347"/>
                  <a:gd name="connsiteX2" fmla="*/ 0 w 106730"/>
                  <a:gd name="connsiteY2" fmla="*/ 12674 h 25347"/>
                  <a:gd name="connsiteX3" fmla="*/ 12668 w 106730"/>
                  <a:gd name="connsiteY3" fmla="*/ 0 h 25347"/>
                  <a:gd name="connsiteX4" fmla="*/ 94062 w 106730"/>
                  <a:gd name="connsiteY4" fmla="*/ 0 h 25347"/>
                  <a:gd name="connsiteX5" fmla="*/ 106731 w 106730"/>
                  <a:gd name="connsiteY5" fmla="*/ 12674 h 25347"/>
                  <a:gd name="connsiteX6" fmla="*/ 94062 w 106730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730" h="25347">
                    <a:moveTo>
                      <a:pt x="94062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94062" y="0"/>
                    </a:lnTo>
                    <a:cubicBezTo>
                      <a:pt x="101045" y="0"/>
                      <a:pt x="106731" y="5688"/>
                      <a:pt x="106731" y="12674"/>
                    </a:cubicBezTo>
                    <a:cubicBezTo>
                      <a:pt x="106731" y="19659"/>
                      <a:pt x="101045" y="25347"/>
                      <a:pt x="94062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B141564A-3143-9588-AD9C-142DA0DF0292}"/>
                  </a:ext>
                </a:extLst>
              </p:cNvPr>
              <p:cNvSpPr/>
              <p:nvPr/>
            </p:nvSpPr>
            <p:spPr>
              <a:xfrm>
                <a:off x="7226003" y="7092542"/>
                <a:ext cx="179546" cy="25347"/>
              </a:xfrm>
              <a:custGeom>
                <a:avLst/>
                <a:gdLst>
                  <a:gd name="connsiteX0" fmla="*/ 166879 w 179546"/>
                  <a:gd name="connsiteY0" fmla="*/ 25347 h 25347"/>
                  <a:gd name="connsiteX1" fmla="*/ 12668 w 179546"/>
                  <a:gd name="connsiteY1" fmla="*/ 25347 h 25347"/>
                  <a:gd name="connsiteX2" fmla="*/ 0 w 179546"/>
                  <a:gd name="connsiteY2" fmla="*/ 12673 h 25347"/>
                  <a:gd name="connsiteX3" fmla="*/ 12668 w 179546"/>
                  <a:gd name="connsiteY3" fmla="*/ 0 h 25347"/>
                  <a:gd name="connsiteX4" fmla="*/ 166879 w 179546"/>
                  <a:gd name="connsiteY4" fmla="*/ 0 h 25347"/>
                  <a:gd name="connsiteX5" fmla="*/ 179547 w 179546"/>
                  <a:gd name="connsiteY5" fmla="*/ 12673 h 25347"/>
                  <a:gd name="connsiteX6" fmla="*/ 166879 w 179546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46" h="25347">
                    <a:moveTo>
                      <a:pt x="166879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3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166879" y="0"/>
                    </a:lnTo>
                    <a:cubicBezTo>
                      <a:pt x="173861" y="0"/>
                      <a:pt x="179547" y="5688"/>
                      <a:pt x="179547" y="12673"/>
                    </a:cubicBezTo>
                    <a:cubicBezTo>
                      <a:pt x="179547" y="19659"/>
                      <a:pt x="173861" y="25347"/>
                      <a:pt x="166879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497918B5-22A1-794F-66CE-754931F404DC}"/>
                  </a:ext>
                </a:extLst>
              </p:cNvPr>
              <p:cNvSpPr/>
              <p:nvPr/>
            </p:nvSpPr>
            <p:spPr>
              <a:xfrm>
                <a:off x="7226003" y="7013807"/>
                <a:ext cx="179546" cy="25347"/>
              </a:xfrm>
              <a:custGeom>
                <a:avLst/>
                <a:gdLst>
                  <a:gd name="connsiteX0" fmla="*/ 166879 w 179546"/>
                  <a:gd name="connsiteY0" fmla="*/ 25347 h 25347"/>
                  <a:gd name="connsiteX1" fmla="*/ 12668 w 179546"/>
                  <a:gd name="connsiteY1" fmla="*/ 25347 h 25347"/>
                  <a:gd name="connsiteX2" fmla="*/ 0 w 179546"/>
                  <a:gd name="connsiteY2" fmla="*/ 12674 h 25347"/>
                  <a:gd name="connsiteX3" fmla="*/ 12668 w 179546"/>
                  <a:gd name="connsiteY3" fmla="*/ 0 h 25347"/>
                  <a:gd name="connsiteX4" fmla="*/ 166879 w 179546"/>
                  <a:gd name="connsiteY4" fmla="*/ 0 h 25347"/>
                  <a:gd name="connsiteX5" fmla="*/ 179547 w 179546"/>
                  <a:gd name="connsiteY5" fmla="*/ 12674 h 25347"/>
                  <a:gd name="connsiteX6" fmla="*/ 166879 w 179546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546" h="25347">
                    <a:moveTo>
                      <a:pt x="166879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166879" y="0"/>
                    </a:lnTo>
                    <a:cubicBezTo>
                      <a:pt x="173861" y="0"/>
                      <a:pt x="179547" y="5688"/>
                      <a:pt x="179547" y="12674"/>
                    </a:cubicBezTo>
                    <a:cubicBezTo>
                      <a:pt x="179547" y="19659"/>
                      <a:pt x="173861" y="25347"/>
                      <a:pt x="166879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68" name="Gráfico 2">
            <a:extLst>
              <a:ext uri="{FF2B5EF4-FFF2-40B4-BE49-F238E27FC236}">
                <a16:creationId xmlns:a16="http://schemas.microsoft.com/office/drawing/2014/main" id="{B0FCC285-A37E-6106-DEC8-D33935A933AD}"/>
              </a:ext>
            </a:extLst>
          </p:cNvPr>
          <p:cNvGrpSpPr/>
          <p:nvPr/>
        </p:nvGrpSpPr>
        <p:grpSpPr>
          <a:xfrm>
            <a:off x="5608537" y="4340100"/>
            <a:ext cx="1093338" cy="1284313"/>
            <a:chOff x="5608537" y="4340100"/>
            <a:chExt cx="1093338" cy="1284313"/>
          </a:xfrm>
          <a:solidFill>
            <a:srgbClr val="002A86"/>
          </a:solidFill>
        </p:grpSpPr>
        <p:grpSp>
          <p:nvGrpSpPr>
            <p:cNvPr id="169" name="Gráfico 2">
              <a:extLst>
                <a:ext uri="{FF2B5EF4-FFF2-40B4-BE49-F238E27FC236}">
                  <a16:creationId xmlns:a16="http://schemas.microsoft.com/office/drawing/2014/main" id="{5B028791-B4FC-C490-6D40-65008FF73170}"/>
                </a:ext>
              </a:extLst>
            </p:cNvPr>
            <p:cNvGrpSpPr/>
            <p:nvPr/>
          </p:nvGrpSpPr>
          <p:grpSpPr>
            <a:xfrm>
              <a:off x="5608537" y="5248899"/>
              <a:ext cx="1093338" cy="375514"/>
              <a:chOff x="5608537" y="5248899"/>
              <a:chExt cx="1093338" cy="375514"/>
            </a:xfrm>
            <a:solidFill>
              <a:srgbClr val="002A86"/>
            </a:solidFill>
          </p:grpSpPr>
          <p:sp>
            <p:nvSpPr>
              <p:cNvPr id="170" name="Forma libre 169">
                <a:extLst>
                  <a:ext uri="{FF2B5EF4-FFF2-40B4-BE49-F238E27FC236}">
                    <a16:creationId xmlns:a16="http://schemas.microsoft.com/office/drawing/2014/main" id="{35A46E4B-0CF9-A4B4-4131-9BF2F8473700}"/>
                  </a:ext>
                </a:extLst>
              </p:cNvPr>
              <p:cNvSpPr/>
              <p:nvPr/>
            </p:nvSpPr>
            <p:spPr>
              <a:xfrm>
                <a:off x="5608537" y="5248899"/>
                <a:ext cx="1093338" cy="375514"/>
              </a:xfrm>
              <a:custGeom>
                <a:avLst/>
                <a:gdLst>
                  <a:gd name="connsiteX0" fmla="*/ 1080621 w 1093338"/>
                  <a:gd name="connsiteY0" fmla="*/ 375515 h 375514"/>
                  <a:gd name="connsiteX1" fmla="*/ 12717 w 1093338"/>
                  <a:gd name="connsiteY1" fmla="*/ 375515 h 375514"/>
                  <a:gd name="connsiteX2" fmla="*/ 2243 w 1093338"/>
                  <a:gd name="connsiteY2" fmla="*/ 370026 h 375514"/>
                  <a:gd name="connsiteX3" fmla="*/ 847 w 1093338"/>
                  <a:gd name="connsiteY3" fmla="*/ 358251 h 375514"/>
                  <a:gd name="connsiteX4" fmla="*/ 135607 w 1093338"/>
                  <a:gd name="connsiteY4" fmla="*/ 8183 h 375514"/>
                  <a:gd name="connsiteX5" fmla="*/ 147477 w 1093338"/>
                  <a:gd name="connsiteY5" fmla="*/ 0 h 375514"/>
                  <a:gd name="connsiteX6" fmla="*/ 945861 w 1093338"/>
                  <a:gd name="connsiteY6" fmla="*/ 0 h 375514"/>
                  <a:gd name="connsiteX7" fmla="*/ 957732 w 1093338"/>
                  <a:gd name="connsiteY7" fmla="*/ 8183 h 375514"/>
                  <a:gd name="connsiteX8" fmla="*/ 1092492 w 1093338"/>
                  <a:gd name="connsiteY8" fmla="*/ 358251 h 375514"/>
                  <a:gd name="connsiteX9" fmla="*/ 1091095 w 1093338"/>
                  <a:gd name="connsiteY9" fmla="*/ 370026 h 375514"/>
                  <a:gd name="connsiteX10" fmla="*/ 1080621 w 1093338"/>
                  <a:gd name="connsiteY10" fmla="*/ 375515 h 375514"/>
                  <a:gd name="connsiteX11" fmla="*/ 31270 w 1093338"/>
                  <a:gd name="connsiteY11" fmla="*/ 350068 h 375514"/>
                  <a:gd name="connsiteX12" fmla="*/ 1062068 w 1093338"/>
                  <a:gd name="connsiteY12" fmla="*/ 350068 h 375514"/>
                  <a:gd name="connsiteX13" fmla="*/ 937084 w 1093338"/>
                  <a:gd name="connsiteY13" fmla="*/ 25447 h 375514"/>
                  <a:gd name="connsiteX14" fmla="*/ 156155 w 1093338"/>
                  <a:gd name="connsiteY14" fmla="*/ 25447 h 375514"/>
                  <a:gd name="connsiteX15" fmla="*/ 31171 w 1093338"/>
                  <a:gd name="connsiteY15" fmla="*/ 350068 h 37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3338" h="375514">
                    <a:moveTo>
                      <a:pt x="1080621" y="375515"/>
                    </a:moveTo>
                    <a:lnTo>
                      <a:pt x="12717" y="375515"/>
                    </a:lnTo>
                    <a:cubicBezTo>
                      <a:pt x="8527" y="375515"/>
                      <a:pt x="4637" y="373419"/>
                      <a:pt x="2243" y="370026"/>
                    </a:cubicBezTo>
                    <a:cubicBezTo>
                      <a:pt x="-151" y="366533"/>
                      <a:pt x="-649" y="362143"/>
                      <a:pt x="847" y="358251"/>
                    </a:cubicBezTo>
                    <a:lnTo>
                      <a:pt x="135607" y="8183"/>
                    </a:lnTo>
                    <a:cubicBezTo>
                      <a:pt x="137502" y="3293"/>
                      <a:pt x="142190" y="0"/>
                      <a:pt x="147477" y="0"/>
                    </a:cubicBezTo>
                    <a:lnTo>
                      <a:pt x="945861" y="0"/>
                    </a:lnTo>
                    <a:cubicBezTo>
                      <a:pt x="951148" y="0"/>
                      <a:pt x="955836" y="3193"/>
                      <a:pt x="957732" y="8183"/>
                    </a:cubicBezTo>
                    <a:lnTo>
                      <a:pt x="1092492" y="358251"/>
                    </a:lnTo>
                    <a:cubicBezTo>
                      <a:pt x="1093988" y="362143"/>
                      <a:pt x="1093489" y="366533"/>
                      <a:pt x="1091095" y="370026"/>
                    </a:cubicBezTo>
                    <a:cubicBezTo>
                      <a:pt x="1088701" y="373519"/>
                      <a:pt x="1084811" y="375515"/>
                      <a:pt x="1080621" y="375515"/>
                    </a:cubicBezTo>
                    <a:close/>
                    <a:moveTo>
                      <a:pt x="31270" y="350068"/>
                    </a:moveTo>
                    <a:lnTo>
                      <a:pt x="1062068" y="350068"/>
                    </a:lnTo>
                    <a:lnTo>
                      <a:pt x="937084" y="25447"/>
                    </a:lnTo>
                    <a:lnTo>
                      <a:pt x="156155" y="25447"/>
                    </a:lnTo>
                    <a:lnTo>
                      <a:pt x="31171" y="350068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1" name="Forma libre 170">
                <a:extLst>
                  <a:ext uri="{FF2B5EF4-FFF2-40B4-BE49-F238E27FC236}">
                    <a16:creationId xmlns:a16="http://schemas.microsoft.com/office/drawing/2014/main" id="{71400240-A067-985E-FC1F-1AB9C63202D3}"/>
                  </a:ext>
                </a:extLst>
              </p:cNvPr>
              <p:cNvSpPr/>
              <p:nvPr/>
            </p:nvSpPr>
            <p:spPr>
              <a:xfrm>
                <a:off x="5825205" y="5334685"/>
                <a:ext cx="65502" cy="203907"/>
              </a:xfrm>
              <a:custGeom>
                <a:avLst/>
                <a:gdLst>
                  <a:gd name="connsiteX0" fmla="*/ 12702 w 65502"/>
                  <a:gd name="connsiteY0" fmla="*/ 203908 h 203907"/>
                  <a:gd name="connsiteX1" fmla="*/ 9909 w 65502"/>
                  <a:gd name="connsiteY1" fmla="*/ 203608 h 203907"/>
                  <a:gd name="connsiteX2" fmla="*/ 333 w 65502"/>
                  <a:gd name="connsiteY2" fmla="*/ 188440 h 203907"/>
                  <a:gd name="connsiteX3" fmla="*/ 40432 w 65502"/>
                  <a:gd name="connsiteY3" fmla="*/ 9913 h 203907"/>
                  <a:gd name="connsiteX4" fmla="*/ 55594 w 65502"/>
                  <a:gd name="connsiteY4" fmla="*/ 333 h 203907"/>
                  <a:gd name="connsiteX5" fmla="*/ 65170 w 65502"/>
                  <a:gd name="connsiteY5" fmla="*/ 15502 h 203907"/>
                  <a:gd name="connsiteX6" fmla="*/ 25071 w 65502"/>
                  <a:gd name="connsiteY6" fmla="*/ 194028 h 203907"/>
                  <a:gd name="connsiteX7" fmla="*/ 12702 w 65502"/>
                  <a:gd name="connsiteY7" fmla="*/ 203908 h 20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502" h="203907">
                    <a:moveTo>
                      <a:pt x="12702" y="203908"/>
                    </a:moveTo>
                    <a:cubicBezTo>
                      <a:pt x="11805" y="203908"/>
                      <a:pt x="10807" y="203908"/>
                      <a:pt x="9909" y="203608"/>
                    </a:cubicBezTo>
                    <a:cubicBezTo>
                      <a:pt x="3027" y="202111"/>
                      <a:pt x="-1263" y="195226"/>
                      <a:pt x="333" y="188440"/>
                    </a:cubicBezTo>
                    <a:lnTo>
                      <a:pt x="40432" y="9913"/>
                    </a:lnTo>
                    <a:cubicBezTo>
                      <a:pt x="41928" y="3028"/>
                      <a:pt x="48711" y="-1263"/>
                      <a:pt x="55594" y="333"/>
                    </a:cubicBezTo>
                    <a:cubicBezTo>
                      <a:pt x="62477" y="1830"/>
                      <a:pt x="66766" y="8716"/>
                      <a:pt x="65170" y="15502"/>
                    </a:cubicBezTo>
                    <a:lnTo>
                      <a:pt x="25071" y="194028"/>
                    </a:lnTo>
                    <a:cubicBezTo>
                      <a:pt x="23774" y="199916"/>
                      <a:pt x="18488" y="203908"/>
                      <a:pt x="12702" y="203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2" name="Forma libre 171">
                <a:extLst>
                  <a:ext uri="{FF2B5EF4-FFF2-40B4-BE49-F238E27FC236}">
                    <a16:creationId xmlns:a16="http://schemas.microsoft.com/office/drawing/2014/main" id="{6927CEED-FDE1-54AF-DA80-7BDFBF7BB4F6}"/>
                  </a:ext>
                </a:extLst>
              </p:cNvPr>
              <p:cNvSpPr/>
              <p:nvPr/>
            </p:nvSpPr>
            <p:spPr>
              <a:xfrm>
                <a:off x="6305196" y="5334688"/>
                <a:ext cx="51234" cy="203905"/>
              </a:xfrm>
              <a:custGeom>
                <a:avLst/>
                <a:gdLst>
                  <a:gd name="connsiteX0" fmla="*/ 38535 w 51234"/>
                  <a:gd name="connsiteY0" fmla="*/ 203905 h 203905"/>
                  <a:gd name="connsiteX1" fmla="*/ 25966 w 51234"/>
                  <a:gd name="connsiteY1" fmla="*/ 193028 h 203905"/>
                  <a:gd name="connsiteX2" fmla="*/ 131 w 51234"/>
                  <a:gd name="connsiteY2" fmla="*/ 14501 h 203905"/>
                  <a:gd name="connsiteX3" fmla="*/ 10904 w 51234"/>
                  <a:gd name="connsiteY3" fmla="*/ 131 h 203905"/>
                  <a:gd name="connsiteX4" fmla="*/ 25268 w 51234"/>
                  <a:gd name="connsiteY4" fmla="*/ 10909 h 203905"/>
                  <a:gd name="connsiteX5" fmla="*/ 51103 w 51234"/>
                  <a:gd name="connsiteY5" fmla="*/ 189435 h 203905"/>
                  <a:gd name="connsiteX6" fmla="*/ 40330 w 51234"/>
                  <a:gd name="connsiteY6" fmla="*/ 203805 h 203905"/>
                  <a:gd name="connsiteX7" fmla="*/ 38535 w 51234"/>
                  <a:gd name="connsiteY7" fmla="*/ 203905 h 203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34" h="203905">
                    <a:moveTo>
                      <a:pt x="38535" y="203905"/>
                    </a:moveTo>
                    <a:cubicBezTo>
                      <a:pt x="32350" y="203905"/>
                      <a:pt x="26864" y="199315"/>
                      <a:pt x="25966" y="193028"/>
                    </a:cubicBezTo>
                    <a:lnTo>
                      <a:pt x="131" y="14501"/>
                    </a:lnTo>
                    <a:cubicBezTo>
                      <a:pt x="-866" y="7516"/>
                      <a:pt x="3922" y="1129"/>
                      <a:pt x="10904" y="131"/>
                    </a:cubicBezTo>
                    <a:cubicBezTo>
                      <a:pt x="17887" y="-866"/>
                      <a:pt x="24271" y="3924"/>
                      <a:pt x="25268" y="10909"/>
                    </a:cubicBezTo>
                    <a:lnTo>
                      <a:pt x="51103" y="189435"/>
                    </a:lnTo>
                    <a:cubicBezTo>
                      <a:pt x="52100" y="196421"/>
                      <a:pt x="47312" y="202807"/>
                      <a:pt x="40330" y="203805"/>
                    </a:cubicBezTo>
                    <a:cubicBezTo>
                      <a:pt x="39731" y="203805"/>
                      <a:pt x="39133" y="203905"/>
                      <a:pt x="38535" y="2039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3" name="Forma libre 172">
                <a:extLst>
                  <a:ext uri="{FF2B5EF4-FFF2-40B4-BE49-F238E27FC236}">
                    <a16:creationId xmlns:a16="http://schemas.microsoft.com/office/drawing/2014/main" id="{54F59157-136C-6207-6CBC-A3B4481EABF7}"/>
                  </a:ext>
                </a:extLst>
              </p:cNvPr>
              <p:cNvSpPr/>
              <p:nvPr/>
            </p:nvSpPr>
            <p:spPr>
              <a:xfrm>
                <a:off x="6072814" y="5363160"/>
                <a:ext cx="355702" cy="25347"/>
              </a:xfrm>
              <a:custGeom>
                <a:avLst/>
                <a:gdLst>
                  <a:gd name="connsiteX0" fmla="*/ 343034 w 355702"/>
                  <a:gd name="connsiteY0" fmla="*/ 25347 h 25347"/>
                  <a:gd name="connsiteX1" fmla="*/ 12668 w 355702"/>
                  <a:gd name="connsiteY1" fmla="*/ 25347 h 25347"/>
                  <a:gd name="connsiteX2" fmla="*/ 0 w 355702"/>
                  <a:gd name="connsiteY2" fmla="*/ 12674 h 25347"/>
                  <a:gd name="connsiteX3" fmla="*/ 12668 w 355702"/>
                  <a:gd name="connsiteY3" fmla="*/ 0 h 25347"/>
                  <a:gd name="connsiteX4" fmla="*/ 343034 w 355702"/>
                  <a:gd name="connsiteY4" fmla="*/ 0 h 25347"/>
                  <a:gd name="connsiteX5" fmla="*/ 355702 w 355702"/>
                  <a:gd name="connsiteY5" fmla="*/ 12674 h 25347"/>
                  <a:gd name="connsiteX6" fmla="*/ 343034 w 355702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702" h="25347">
                    <a:moveTo>
                      <a:pt x="343034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343034" y="0"/>
                    </a:lnTo>
                    <a:cubicBezTo>
                      <a:pt x="350016" y="0"/>
                      <a:pt x="355702" y="5688"/>
                      <a:pt x="355702" y="12674"/>
                    </a:cubicBezTo>
                    <a:cubicBezTo>
                      <a:pt x="355702" y="19659"/>
                      <a:pt x="350016" y="25347"/>
                      <a:pt x="343034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4" name="Forma libre 173">
                <a:extLst>
                  <a:ext uri="{FF2B5EF4-FFF2-40B4-BE49-F238E27FC236}">
                    <a16:creationId xmlns:a16="http://schemas.microsoft.com/office/drawing/2014/main" id="{48A25B67-306A-75FE-9612-89680EFAB24D}"/>
                  </a:ext>
                </a:extLst>
              </p:cNvPr>
              <p:cNvSpPr/>
              <p:nvPr/>
            </p:nvSpPr>
            <p:spPr>
              <a:xfrm>
                <a:off x="5834216" y="5473329"/>
                <a:ext cx="333757" cy="25347"/>
              </a:xfrm>
              <a:custGeom>
                <a:avLst/>
                <a:gdLst>
                  <a:gd name="connsiteX0" fmla="*/ 321089 w 333757"/>
                  <a:gd name="connsiteY0" fmla="*/ 25347 h 25347"/>
                  <a:gd name="connsiteX1" fmla="*/ 12668 w 333757"/>
                  <a:gd name="connsiteY1" fmla="*/ 25347 h 25347"/>
                  <a:gd name="connsiteX2" fmla="*/ 0 w 333757"/>
                  <a:gd name="connsiteY2" fmla="*/ 12674 h 25347"/>
                  <a:gd name="connsiteX3" fmla="*/ 12668 w 333757"/>
                  <a:gd name="connsiteY3" fmla="*/ 0 h 25347"/>
                  <a:gd name="connsiteX4" fmla="*/ 321089 w 333757"/>
                  <a:gd name="connsiteY4" fmla="*/ 0 h 25347"/>
                  <a:gd name="connsiteX5" fmla="*/ 333757 w 333757"/>
                  <a:gd name="connsiteY5" fmla="*/ 12674 h 25347"/>
                  <a:gd name="connsiteX6" fmla="*/ 321089 w 333757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3757" h="25347">
                    <a:moveTo>
                      <a:pt x="321089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321089" y="0"/>
                    </a:lnTo>
                    <a:cubicBezTo>
                      <a:pt x="328072" y="0"/>
                      <a:pt x="333757" y="5688"/>
                      <a:pt x="333757" y="12674"/>
                    </a:cubicBezTo>
                    <a:cubicBezTo>
                      <a:pt x="333757" y="19659"/>
                      <a:pt x="328072" y="25347"/>
                      <a:pt x="321089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75" name="Gráfico 2">
              <a:extLst>
                <a:ext uri="{FF2B5EF4-FFF2-40B4-BE49-F238E27FC236}">
                  <a16:creationId xmlns:a16="http://schemas.microsoft.com/office/drawing/2014/main" id="{AED51C77-F0DE-C6C9-84A8-56A82DA50E2D}"/>
                </a:ext>
              </a:extLst>
            </p:cNvPr>
            <p:cNvGrpSpPr/>
            <p:nvPr/>
          </p:nvGrpSpPr>
          <p:grpSpPr>
            <a:xfrm>
              <a:off x="5711891" y="4340100"/>
              <a:ext cx="886529" cy="830619"/>
              <a:chOff x="5711891" y="4340100"/>
              <a:chExt cx="886529" cy="830619"/>
            </a:xfrm>
            <a:solidFill>
              <a:srgbClr val="002A86"/>
            </a:solidFill>
          </p:grpSpPr>
          <p:sp>
            <p:nvSpPr>
              <p:cNvPr id="176" name="Forma libre 175">
                <a:extLst>
                  <a:ext uri="{FF2B5EF4-FFF2-40B4-BE49-F238E27FC236}">
                    <a16:creationId xmlns:a16="http://schemas.microsoft.com/office/drawing/2014/main" id="{DD790661-7795-D599-140C-70EA61C712E4}"/>
                  </a:ext>
                </a:extLst>
              </p:cNvPr>
              <p:cNvSpPr/>
              <p:nvPr/>
            </p:nvSpPr>
            <p:spPr>
              <a:xfrm>
                <a:off x="5711891" y="4944835"/>
                <a:ext cx="886529" cy="225884"/>
              </a:xfrm>
              <a:custGeom>
                <a:avLst/>
                <a:gdLst>
                  <a:gd name="connsiteX0" fmla="*/ 874028 w 886529"/>
                  <a:gd name="connsiteY0" fmla="*/ 225828 h 225884"/>
                  <a:gd name="connsiteX1" fmla="*/ 861459 w 886529"/>
                  <a:gd name="connsiteY1" fmla="*/ 215050 h 225884"/>
                  <a:gd name="connsiteX2" fmla="*/ 632238 w 886529"/>
                  <a:gd name="connsiteY2" fmla="*/ 25447 h 225884"/>
                  <a:gd name="connsiteX3" fmla="*/ 582164 w 886529"/>
                  <a:gd name="connsiteY3" fmla="*/ 25447 h 225884"/>
                  <a:gd name="connsiteX4" fmla="*/ 443315 w 886529"/>
                  <a:gd name="connsiteY4" fmla="*/ 146992 h 225884"/>
                  <a:gd name="connsiteX5" fmla="*/ 304565 w 886529"/>
                  <a:gd name="connsiteY5" fmla="*/ 25447 h 225884"/>
                  <a:gd name="connsiteX6" fmla="*/ 254492 w 886529"/>
                  <a:gd name="connsiteY6" fmla="*/ 25447 h 225884"/>
                  <a:gd name="connsiteX7" fmla="*/ 25270 w 886529"/>
                  <a:gd name="connsiteY7" fmla="*/ 215050 h 225884"/>
                  <a:gd name="connsiteX8" fmla="*/ 10806 w 886529"/>
                  <a:gd name="connsiteY8" fmla="*/ 225728 h 225884"/>
                  <a:gd name="connsiteX9" fmla="*/ 134 w 886529"/>
                  <a:gd name="connsiteY9" fmla="*/ 211258 h 225884"/>
                  <a:gd name="connsiteX10" fmla="*/ 254492 w 886529"/>
                  <a:gd name="connsiteY10" fmla="*/ 0 h 225884"/>
                  <a:gd name="connsiteX11" fmla="*/ 316635 w 886529"/>
                  <a:gd name="connsiteY11" fmla="*/ 0 h 225884"/>
                  <a:gd name="connsiteX12" fmla="*/ 329303 w 886529"/>
                  <a:gd name="connsiteY12" fmla="*/ 12673 h 225884"/>
                  <a:gd name="connsiteX13" fmla="*/ 443215 w 886529"/>
                  <a:gd name="connsiteY13" fmla="*/ 121446 h 225884"/>
                  <a:gd name="connsiteX14" fmla="*/ 557227 w 886529"/>
                  <a:gd name="connsiteY14" fmla="*/ 12673 h 225884"/>
                  <a:gd name="connsiteX15" fmla="*/ 569895 w 886529"/>
                  <a:gd name="connsiteY15" fmla="*/ 0 h 225884"/>
                  <a:gd name="connsiteX16" fmla="*/ 632038 w 886529"/>
                  <a:gd name="connsiteY16" fmla="*/ 0 h 225884"/>
                  <a:gd name="connsiteX17" fmla="*/ 886396 w 886529"/>
                  <a:gd name="connsiteY17" fmla="*/ 211258 h 225884"/>
                  <a:gd name="connsiteX18" fmla="*/ 875723 w 886529"/>
                  <a:gd name="connsiteY18" fmla="*/ 225728 h 225884"/>
                  <a:gd name="connsiteX19" fmla="*/ 873828 w 886529"/>
                  <a:gd name="connsiteY19" fmla="*/ 225828 h 22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6529" h="225884">
                    <a:moveTo>
                      <a:pt x="874028" y="225828"/>
                    </a:moveTo>
                    <a:cubicBezTo>
                      <a:pt x="867843" y="225828"/>
                      <a:pt x="862457" y="221337"/>
                      <a:pt x="861459" y="215050"/>
                    </a:cubicBezTo>
                    <a:cubicBezTo>
                      <a:pt x="845101" y="106976"/>
                      <a:pt x="746649" y="25447"/>
                      <a:pt x="632238" y="25447"/>
                    </a:cubicBezTo>
                    <a:lnTo>
                      <a:pt x="582164" y="25447"/>
                    </a:lnTo>
                    <a:cubicBezTo>
                      <a:pt x="575481" y="93504"/>
                      <a:pt x="515732" y="146992"/>
                      <a:pt x="443315" y="146992"/>
                    </a:cubicBezTo>
                    <a:cubicBezTo>
                      <a:pt x="370898" y="146992"/>
                      <a:pt x="311248" y="93504"/>
                      <a:pt x="304565" y="25447"/>
                    </a:cubicBezTo>
                    <a:lnTo>
                      <a:pt x="254492" y="25447"/>
                    </a:lnTo>
                    <a:cubicBezTo>
                      <a:pt x="140080" y="25447"/>
                      <a:pt x="41629" y="106976"/>
                      <a:pt x="25270" y="215050"/>
                    </a:cubicBezTo>
                    <a:cubicBezTo>
                      <a:pt x="24173" y="222036"/>
                      <a:pt x="17789" y="226825"/>
                      <a:pt x="10806" y="225728"/>
                    </a:cubicBezTo>
                    <a:cubicBezTo>
                      <a:pt x="3824" y="224630"/>
                      <a:pt x="-864" y="218243"/>
                      <a:pt x="134" y="211258"/>
                    </a:cubicBezTo>
                    <a:cubicBezTo>
                      <a:pt x="18288" y="90810"/>
                      <a:pt x="127612" y="0"/>
                      <a:pt x="254492" y="0"/>
                    </a:cubicBezTo>
                    <a:lnTo>
                      <a:pt x="316635" y="0"/>
                    </a:lnTo>
                    <a:cubicBezTo>
                      <a:pt x="323617" y="0"/>
                      <a:pt x="329303" y="5688"/>
                      <a:pt x="329303" y="12673"/>
                    </a:cubicBezTo>
                    <a:cubicBezTo>
                      <a:pt x="329303" y="72648"/>
                      <a:pt x="380374" y="121446"/>
                      <a:pt x="443215" y="121446"/>
                    </a:cubicBezTo>
                    <a:cubicBezTo>
                      <a:pt x="506056" y="121446"/>
                      <a:pt x="557227" y="72648"/>
                      <a:pt x="557227" y="12673"/>
                    </a:cubicBezTo>
                    <a:cubicBezTo>
                      <a:pt x="557227" y="5688"/>
                      <a:pt x="562913" y="0"/>
                      <a:pt x="569895" y="0"/>
                    </a:cubicBezTo>
                    <a:lnTo>
                      <a:pt x="632038" y="0"/>
                    </a:lnTo>
                    <a:cubicBezTo>
                      <a:pt x="758918" y="0"/>
                      <a:pt x="868242" y="90810"/>
                      <a:pt x="886396" y="211258"/>
                    </a:cubicBezTo>
                    <a:cubicBezTo>
                      <a:pt x="887394" y="218243"/>
                      <a:pt x="882706" y="224630"/>
                      <a:pt x="875723" y="225728"/>
                    </a:cubicBezTo>
                    <a:cubicBezTo>
                      <a:pt x="875125" y="225728"/>
                      <a:pt x="874427" y="225828"/>
                      <a:pt x="873828" y="2258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77" name="Gráfico 2">
                <a:extLst>
                  <a:ext uri="{FF2B5EF4-FFF2-40B4-BE49-F238E27FC236}">
                    <a16:creationId xmlns:a16="http://schemas.microsoft.com/office/drawing/2014/main" id="{D1236ABC-3443-B331-C0D5-8C5432F99DF5}"/>
                  </a:ext>
                </a:extLst>
              </p:cNvPr>
              <p:cNvGrpSpPr/>
              <p:nvPr/>
            </p:nvGrpSpPr>
            <p:grpSpPr>
              <a:xfrm>
                <a:off x="5919202" y="4340100"/>
                <a:ext cx="472108" cy="549151"/>
                <a:chOff x="5919202" y="4340100"/>
                <a:chExt cx="472108" cy="549151"/>
              </a:xfrm>
              <a:solidFill>
                <a:srgbClr val="002A86"/>
              </a:solidFill>
            </p:grpSpPr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1F430159-F42A-9FC2-A0B4-A763F130B00A}"/>
                    </a:ext>
                  </a:extLst>
                </p:cNvPr>
                <p:cNvSpPr/>
                <p:nvPr/>
              </p:nvSpPr>
              <p:spPr>
                <a:xfrm>
                  <a:off x="5985841" y="4760927"/>
                  <a:ext cx="338530" cy="128324"/>
                </a:xfrm>
                <a:custGeom>
                  <a:avLst/>
                  <a:gdLst>
                    <a:gd name="connsiteX0" fmla="*/ 169365 w 338530"/>
                    <a:gd name="connsiteY0" fmla="*/ 128324 h 128324"/>
                    <a:gd name="connsiteX1" fmla="*/ 1389 w 338530"/>
                    <a:gd name="connsiteY1" fmla="*/ 18454 h 128324"/>
                    <a:gd name="connsiteX2" fmla="*/ 6975 w 338530"/>
                    <a:gd name="connsiteY2" fmla="*/ 1390 h 128324"/>
                    <a:gd name="connsiteX3" fmla="*/ 24032 w 338530"/>
                    <a:gd name="connsiteY3" fmla="*/ 6978 h 128324"/>
                    <a:gd name="connsiteX4" fmla="*/ 169265 w 338530"/>
                    <a:gd name="connsiteY4" fmla="*/ 102977 h 128324"/>
                    <a:gd name="connsiteX5" fmla="*/ 314499 w 338530"/>
                    <a:gd name="connsiteY5" fmla="*/ 6978 h 128324"/>
                    <a:gd name="connsiteX6" fmla="*/ 331556 w 338530"/>
                    <a:gd name="connsiteY6" fmla="*/ 1390 h 128324"/>
                    <a:gd name="connsiteX7" fmla="*/ 337142 w 338530"/>
                    <a:gd name="connsiteY7" fmla="*/ 18454 h 128324"/>
                    <a:gd name="connsiteX8" fmla="*/ 169265 w 338530"/>
                    <a:gd name="connsiteY8" fmla="*/ 128324 h 12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8530" h="128324">
                      <a:moveTo>
                        <a:pt x="169365" y="128324"/>
                      </a:moveTo>
                      <a:cubicBezTo>
                        <a:pt x="100240" y="128324"/>
                        <a:pt x="35902" y="86212"/>
                        <a:pt x="1389" y="18454"/>
                      </a:cubicBezTo>
                      <a:cubicBezTo>
                        <a:pt x="-1803" y="12167"/>
                        <a:pt x="691" y="4583"/>
                        <a:pt x="6975" y="1390"/>
                      </a:cubicBezTo>
                      <a:cubicBezTo>
                        <a:pt x="13259" y="-1804"/>
                        <a:pt x="20840" y="691"/>
                        <a:pt x="24032" y="6978"/>
                      </a:cubicBezTo>
                      <a:cubicBezTo>
                        <a:pt x="54156" y="66154"/>
                        <a:pt x="109815" y="102977"/>
                        <a:pt x="169265" y="102977"/>
                      </a:cubicBezTo>
                      <a:cubicBezTo>
                        <a:pt x="228715" y="102977"/>
                        <a:pt x="284474" y="66154"/>
                        <a:pt x="314499" y="6978"/>
                      </a:cubicBezTo>
                      <a:cubicBezTo>
                        <a:pt x="317691" y="691"/>
                        <a:pt x="325371" y="-1804"/>
                        <a:pt x="331556" y="1390"/>
                      </a:cubicBezTo>
                      <a:cubicBezTo>
                        <a:pt x="337840" y="4583"/>
                        <a:pt x="340333" y="12267"/>
                        <a:pt x="337142" y="18454"/>
                      </a:cubicBezTo>
                      <a:cubicBezTo>
                        <a:pt x="302728" y="86212"/>
                        <a:pt x="238391" y="128324"/>
                        <a:pt x="169265" y="1283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9" name="Forma libre 178">
                  <a:extLst>
                    <a:ext uri="{FF2B5EF4-FFF2-40B4-BE49-F238E27FC236}">
                      <a16:creationId xmlns:a16="http://schemas.microsoft.com/office/drawing/2014/main" id="{6D66FE20-03E9-B799-CCE5-E600ABE8D2C1}"/>
                    </a:ext>
                  </a:extLst>
                </p:cNvPr>
                <p:cNvSpPr/>
                <p:nvPr/>
              </p:nvSpPr>
              <p:spPr>
                <a:xfrm>
                  <a:off x="5919202" y="4340100"/>
                  <a:ext cx="472108" cy="342583"/>
                </a:xfrm>
                <a:custGeom>
                  <a:avLst/>
                  <a:gdLst>
                    <a:gd name="connsiteX0" fmla="*/ 397596 w 472108"/>
                    <a:gd name="connsiteY0" fmla="*/ 342583 h 342583"/>
                    <a:gd name="connsiteX1" fmla="*/ 74512 w 472108"/>
                    <a:gd name="connsiteY1" fmla="*/ 342583 h 342583"/>
                    <a:gd name="connsiteX2" fmla="*/ 0 w 472108"/>
                    <a:gd name="connsiteY2" fmla="*/ 270434 h 342583"/>
                    <a:gd name="connsiteX3" fmla="*/ 22044 w 472108"/>
                    <a:gd name="connsiteY3" fmla="*/ 219341 h 342583"/>
                    <a:gd name="connsiteX4" fmla="*/ 63839 w 472108"/>
                    <a:gd name="connsiteY4" fmla="*/ 199084 h 342583"/>
                    <a:gd name="connsiteX5" fmla="*/ 165283 w 472108"/>
                    <a:gd name="connsiteY5" fmla="*/ 48798 h 342583"/>
                    <a:gd name="connsiteX6" fmla="*/ 165283 w 472108"/>
                    <a:gd name="connsiteY6" fmla="*/ 12674 h 342583"/>
                    <a:gd name="connsiteX7" fmla="*/ 177951 w 472108"/>
                    <a:gd name="connsiteY7" fmla="*/ 0 h 342583"/>
                    <a:gd name="connsiteX8" fmla="*/ 294157 w 472108"/>
                    <a:gd name="connsiteY8" fmla="*/ 0 h 342583"/>
                    <a:gd name="connsiteX9" fmla="*/ 306826 w 472108"/>
                    <a:gd name="connsiteY9" fmla="*/ 12674 h 342583"/>
                    <a:gd name="connsiteX10" fmla="*/ 306826 w 472108"/>
                    <a:gd name="connsiteY10" fmla="*/ 48798 h 342583"/>
                    <a:gd name="connsiteX11" fmla="*/ 408269 w 472108"/>
                    <a:gd name="connsiteY11" fmla="*/ 199084 h 342583"/>
                    <a:gd name="connsiteX12" fmla="*/ 472108 w 472108"/>
                    <a:gd name="connsiteY12" fmla="*/ 270434 h 342583"/>
                    <a:gd name="connsiteX13" fmla="*/ 450064 w 472108"/>
                    <a:gd name="connsiteY13" fmla="*/ 321527 h 342583"/>
                    <a:gd name="connsiteX14" fmla="*/ 397596 w 472108"/>
                    <a:gd name="connsiteY14" fmla="*/ 342583 h 342583"/>
                    <a:gd name="connsiteX15" fmla="*/ 74512 w 472108"/>
                    <a:gd name="connsiteY15" fmla="*/ 223732 h 342583"/>
                    <a:gd name="connsiteX16" fmla="*/ 39600 w 472108"/>
                    <a:gd name="connsiteY16" fmla="*/ 237603 h 342583"/>
                    <a:gd name="connsiteX17" fmla="*/ 25436 w 472108"/>
                    <a:gd name="connsiteY17" fmla="*/ 270334 h 342583"/>
                    <a:gd name="connsiteX18" fmla="*/ 74612 w 472108"/>
                    <a:gd name="connsiteY18" fmla="*/ 317037 h 342583"/>
                    <a:gd name="connsiteX19" fmla="*/ 397696 w 472108"/>
                    <a:gd name="connsiteY19" fmla="*/ 317037 h 342583"/>
                    <a:gd name="connsiteX20" fmla="*/ 432608 w 472108"/>
                    <a:gd name="connsiteY20" fmla="*/ 303166 h 342583"/>
                    <a:gd name="connsiteX21" fmla="*/ 446872 w 472108"/>
                    <a:gd name="connsiteY21" fmla="*/ 270334 h 342583"/>
                    <a:gd name="connsiteX22" fmla="*/ 397696 w 472108"/>
                    <a:gd name="connsiteY22" fmla="*/ 223732 h 342583"/>
                    <a:gd name="connsiteX23" fmla="*/ 396100 w 472108"/>
                    <a:gd name="connsiteY23" fmla="*/ 223732 h 342583"/>
                    <a:gd name="connsiteX24" fmla="*/ 383432 w 472108"/>
                    <a:gd name="connsiteY24" fmla="*/ 211059 h 342583"/>
                    <a:gd name="connsiteX25" fmla="*/ 289569 w 472108"/>
                    <a:gd name="connsiteY25" fmla="*/ 68956 h 342583"/>
                    <a:gd name="connsiteX26" fmla="*/ 281589 w 472108"/>
                    <a:gd name="connsiteY26" fmla="*/ 57180 h 342583"/>
                    <a:gd name="connsiteX27" fmla="*/ 281589 w 472108"/>
                    <a:gd name="connsiteY27" fmla="*/ 25347 h 342583"/>
                    <a:gd name="connsiteX28" fmla="*/ 190818 w 472108"/>
                    <a:gd name="connsiteY28" fmla="*/ 25347 h 342583"/>
                    <a:gd name="connsiteX29" fmla="*/ 190818 w 472108"/>
                    <a:gd name="connsiteY29" fmla="*/ 57180 h 342583"/>
                    <a:gd name="connsiteX30" fmla="*/ 182838 w 472108"/>
                    <a:gd name="connsiteY30" fmla="*/ 68956 h 342583"/>
                    <a:gd name="connsiteX31" fmla="*/ 88975 w 472108"/>
                    <a:gd name="connsiteY31" fmla="*/ 211059 h 342583"/>
                    <a:gd name="connsiteX32" fmla="*/ 76307 w 472108"/>
                    <a:gd name="connsiteY32" fmla="*/ 223732 h 342583"/>
                    <a:gd name="connsiteX33" fmla="*/ 74711 w 472108"/>
                    <a:gd name="connsiteY33" fmla="*/ 223732 h 34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72108" h="342583">
                      <a:moveTo>
                        <a:pt x="397596" y="342583"/>
                      </a:moveTo>
                      <a:lnTo>
                        <a:pt x="74512" y="342583"/>
                      </a:lnTo>
                      <a:cubicBezTo>
                        <a:pt x="33416" y="342583"/>
                        <a:pt x="0" y="310251"/>
                        <a:pt x="0" y="270434"/>
                      </a:cubicBezTo>
                      <a:cubicBezTo>
                        <a:pt x="0" y="251274"/>
                        <a:pt x="7780" y="233112"/>
                        <a:pt x="22044" y="219341"/>
                      </a:cubicBezTo>
                      <a:cubicBezTo>
                        <a:pt x="33715" y="208264"/>
                        <a:pt x="48178" y="201279"/>
                        <a:pt x="63839" y="199084"/>
                      </a:cubicBezTo>
                      <a:cubicBezTo>
                        <a:pt x="68028" y="133321"/>
                        <a:pt x="106631" y="75941"/>
                        <a:pt x="165283" y="48798"/>
                      </a:cubicBezTo>
                      <a:lnTo>
                        <a:pt x="165283" y="12674"/>
                      </a:lnTo>
                      <a:cubicBezTo>
                        <a:pt x="165283" y="5688"/>
                        <a:pt x="170968" y="0"/>
                        <a:pt x="177951" y="0"/>
                      </a:cubicBezTo>
                      <a:lnTo>
                        <a:pt x="294157" y="0"/>
                      </a:lnTo>
                      <a:cubicBezTo>
                        <a:pt x="301140" y="0"/>
                        <a:pt x="306826" y="5688"/>
                        <a:pt x="306826" y="12674"/>
                      </a:cubicBezTo>
                      <a:lnTo>
                        <a:pt x="306826" y="48798"/>
                      </a:lnTo>
                      <a:cubicBezTo>
                        <a:pt x="365477" y="75941"/>
                        <a:pt x="404080" y="133221"/>
                        <a:pt x="408269" y="199084"/>
                      </a:cubicBezTo>
                      <a:cubicBezTo>
                        <a:pt x="444279" y="204173"/>
                        <a:pt x="472108" y="234210"/>
                        <a:pt x="472108" y="270434"/>
                      </a:cubicBezTo>
                      <a:cubicBezTo>
                        <a:pt x="472108" y="289794"/>
                        <a:pt x="464228" y="307856"/>
                        <a:pt x="450064" y="321527"/>
                      </a:cubicBezTo>
                      <a:cubicBezTo>
                        <a:pt x="436099" y="335099"/>
                        <a:pt x="417446" y="342583"/>
                        <a:pt x="397596" y="342583"/>
                      </a:cubicBezTo>
                      <a:close/>
                      <a:moveTo>
                        <a:pt x="74512" y="223732"/>
                      </a:moveTo>
                      <a:cubicBezTo>
                        <a:pt x="61445" y="223732"/>
                        <a:pt x="48976" y="228722"/>
                        <a:pt x="39600" y="237603"/>
                      </a:cubicBezTo>
                      <a:cubicBezTo>
                        <a:pt x="30523" y="246385"/>
                        <a:pt x="25436" y="258060"/>
                        <a:pt x="25436" y="270334"/>
                      </a:cubicBezTo>
                      <a:cubicBezTo>
                        <a:pt x="25436" y="296081"/>
                        <a:pt x="47480" y="317037"/>
                        <a:pt x="74612" y="317037"/>
                      </a:cubicBezTo>
                      <a:lnTo>
                        <a:pt x="397696" y="317037"/>
                      </a:lnTo>
                      <a:cubicBezTo>
                        <a:pt x="410863" y="317037"/>
                        <a:pt x="423331" y="312047"/>
                        <a:pt x="432608" y="303166"/>
                      </a:cubicBezTo>
                      <a:cubicBezTo>
                        <a:pt x="441785" y="294284"/>
                        <a:pt x="446872" y="282709"/>
                        <a:pt x="446872" y="270334"/>
                      </a:cubicBezTo>
                      <a:cubicBezTo>
                        <a:pt x="446872" y="244588"/>
                        <a:pt x="424828" y="223732"/>
                        <a:pt x="397696" y="223732"/>
                      </a:cubicBezTo>
                      <a:lnTo>
                        <a:pt x="396100" y="223732"/>
                      </a:lnTo>
                      <a:cubicBezTo>
                        <a:pt x="389118" y="223732"/>
                        <a:pt x="383432" y="218044"/>
                        <a:pt x="383432" y="211059"/>
                      </a:cubicBezTo>
                      <a:cubicBezTo>
                        <a:pt x="383432" y="147791"/>
                        <a:pt x="346625" y="92008"/>
                        <a:pt x="289569" y="68956"/>
                      </a:cubicBezTo>
                      <a:cubicBezTo>
                        <a:pt x="284781" y="67060"/>
                        <a:pt x="281589" y="62370"/>
                        <a:pt x="281589" y="57180"/>
                      </a:cubicBezTo>
                      <a:lnTo>
                        <a:pt x="281589" y="25347"/>
                      </a:lnTo>
                      <a:lnTo>
                        <a:pt x="190818" y="25347"/>
                      </a:lnTo>
                      <a:lnTo>
                        <a:pt x="190818" y="57180"/>
                      </a:lnTo>
                      <a:cubicBezTo>
                        <a:pt x="190818" y="62370"/>
                        <a:pt x="187626" y="67060"/>
                        <a:pt x="182838" y="68956"/>
                      </a:cubicBezTo>
                      <a:cubicBezTo>
                        <a:pt x="125782" y="92008"/>
                        <a:pt x="88975" y="147791"/>
                        <a:pt x="88975" y="211059"/>
                      </a:cubicBezTo>
                      <a:cubicBezTo>
                        <a:pt x="88975" y="218044"/>
                        <a:pt x="83290" y="223732"/>
                        <a:pt x="76307" y="223732"/>
                      </a:cubicBezTo>
                      <a:lnTo>
                        <a:pt x="74711" y="223732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C84FECAC-C8B6-2588-5B13-9EB307F3330B}"/>
                    </a:ext>
                  </a:extLst>
                </p:cNvPr>
                <p:cNvSpPr/>
                <p:nvPr/>
              </p:nvSpPr>
              <p:spPr>
                <a:xfrm>
                  <a:off x="6084485" y="4384607"/>
                  <a:ext cx="25335" cy="70053"/>
                </a:xfrm>
                <a:custGeom>
                  <a:avLst/>
                  <a:gdLst>
                    <a:gd name="connsiteX0" fmla="*/ 12668 w 25335"/>
                    <a:gd name="connsiteY0" fmla="*/ 70053 h 70053"/>
                    <a:gd name="connsiteX1" fmla="*/ 0 w 25335"/>
                    <a:gd name="connsiteY1" fmla="*/ 57380 h 70053"/>
                    <a:gd name="connsiteX2" fmla="*/ 0 w 25335"/>
                    <a:gd name="connsiteY2" fmla="*/ 12673 h 70053"/>
                    <a:gd name="connsiteX3" fmla="*/ 12668 w 25335"/>
                    <a:gd name="connsiteY3" fmla="*/ 0 h 70053"/>
                    <a:gd name="connsiteX4" fmla="*/ 25336 w 25335"/>
                    <a:gd name="connsiteY4" fmla="*/ 12673 h 70053"/>
                    <a:gd name="connsiteX5" fmla="*/ 25336 w 25335"/>
                    <a:gd name="connsiteY5" fmla="*/ 57380 h 70053"/>
                    <a:gd name="connsiteX6" fmla="*/ 12668 w 25335"/>
                    <a:gd name="connsiteY6" fmla="*/ 70053 h 7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70053">
                      <a:moveTo>
                        <a:pt x="12668" y="70053"/>
                      </a:moveTo>
                      <a:cubicBezTo>
                        <a:pt x="5685" y="70053"/>
                        <a:pt x="0" y="64365"/>
                        <a:pt x="0" y="57380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57380"/>
                      </a:lnTo>
                      <a:cubicBezTo>
                        <a:pt x="25336" y="64365"/>
                        <a:pt x="19650" y="70053"/>
                        <a:pt x="12668" y="700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30B71D31-18D8-513E-6A87-B31FA1B39309}"/>
                    </a:ext>
                  </a:extLst>
                </p:cNvPr>
                <p:cNvSpPr/>
                <p:nvPr/>
              </p:nvSpPr>
              <p:spPr>
                <a:xfrm>
                  <a:off x="6200691" y="4384607"/>
                  <a:ext cx="25336" cy="70053"/>
                </a:xfrm>
                <a:custGeom>
                  <a:avLst/>
                  <a:gdLst>
                    <a:gd name="connsiteX0" fmla="*/ 12668 w 25336"/>
                    <a:gd name="connsiteY0" fmla="*/ 70053 h 70053"/>
                    <a:gd name="connsiteX1" fmla="*/ 0 w 25336"/>
                    <a:gd name="connsiteY1" fmla="*/ 57380 h 70053"/>
                    <a:gd name="connsiteX2" fmla="*/ 0 w 25336"/>
                    <a:gd name="connsiteY2" fmla="*/ 12673 h 70053"/>
                    <a:gd name="connsiteX3" fmla="*/ 12668 w 25336"/>
                    <a:gd name="connsiteY3" fmla="*/ 0 h 70053"/>
                    <a:gd name="connsiteX4" fmla="*/ 25336 w 25336"/>
                    <a:gd name="connsiteY4" fmla="*/ 12673 h 70053"/>
                    <a:gd name="connsiteX5" fmla="*/ 25336 w 25336"/>
                    <a:gd name="connsiteY5" fmla="*/ 57380 h 70053"/>
                    <a:gd name="connsiteX6" fmla="*/ 12668 w 25336"/>
                    <a:gd name="connsiteY6" fmla="*/ 70053 h 7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70053">
                      <a:moveTo>
                        <a:pt x="12668" y="70053"/>
                      </a:moveTo>
                      <a:cubicBezTo>
                        <a:pt x="5686" y="70053"/>
                        <a:pt x="0" y="64365"/>
                        <a:pt x="0" y="57380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57380"/>
                      </a:lnTo>
                      <a:cubicBezTo>
                        <a:pt x="25336" y="64365"/>
                        <a:pt x="19650" y="70053"/>
                        <a:pt x="12668" y="700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82" name="Gráfico 2">
            <a:extLst>
              <a:ext uri="{FF2B5EF4-FFF2-40B4-BE49-F238E27FC236}">
                <a16:creationId xmlns:a16="http://schemas.microsoft.com/office/drawing/2014/main" id="{E2567E4D-355D-1D44-6283-A73ADA7A836D}"/>
              </a:ext>
            </a:extLst>
          </p:cNvPr>
          <p:cNvGrpSpPr/>
          <p:nvPr/>
        </p:nvGrpSpPr>
        <p:grpSpPr>
          <a:xfrm>
            <a:off x="16587672" y="4559042"/>
            <a:ext cx="1036263" cy="1014078"/>
            <a:chOff x="16587672" y="4559042"/>
            <a:chExt cx="1036263" cy="1014078"/>
          </a:xfrm>
          <a:solidFill>
            <a:srgbClr val="002A86"/>
          </a:solidFill>
        </p:grpSpPr>
        <p:grpSp>
          <p:nvGrpSpPr>
            <p:cNvPr id="183" name="Gráfico 2">
              <a:extLst>
                <a:ext uri="{FF2B5EF4-FFF2-40B4-BE49-F238E27FC236}">
                  <a16:creationId xmlns:a16="http://schemas.microsoft.com/office/drawing/2014/main" id="{EC1AD787-FCE7-DAFA-C741-23FCF6890D45}"/>
                </a:ext>
              </a:extLst>
            </p:cNvPr>
            <p:cNvGrpSpPr/>
            <p:nvPr/>
          </p:nvGrpSpPr>
          <p:grpSpPr>
            <a:xfrm>
              <a:off x="17374008" y="4559291"/>
              <a:ext cx="249926" cy="1013829"/>
              <a:chOff x="17374008" y="4559291"/>
              <a:chExt cx="249926" cy="1013829"/>
            </a:xfrm>
            <a:solidFill>
              <a:srgbClr val="002A86"/>
            </a:solidFill>
          </p:grpSpPr>
          <p:sp>
            <p:nvSpPr>
              <p:cNvPr id="184" name="Forma libre 183">
                <a:extLst>
                  <a:ext uri="{FF2B5EF4-FFF2-40B4-BE49-F238E27FC236}">
                    <a16:creationId xmlns:a16="http://schemas.microsoft.com/office/drawing/2014/main" id="{567CB136-61C7-0C77-6947-8024553D452A}"/>
                  </a:ext>
                </a:extLst>
              </p:cNvPr>
              <p:cNvSpPr/>
              <p:nvPr/>
            </p:nvSpPr>
            <p:spPr>
              <a:xfrm>
                <a:off x="17486304" y="4800337"/>
                <a:ext cx="25335" cy="234110"/>
              </a:xfrm>
              <a:custGeom>
                <a:avLst/>
                <a:gdLst>
                  <a:gd name="connsiteX0" fmla="*/ 12668 w 25335"/>
                  <a:gd name="connsiteY0" fmla="*/ 234110 h 234110"/>
                  <a:gd name="connsiteX1" fmla="*/ 0 w 25335"/>
                  <a:gd name="connsiteY1" fmla="*/ 221437 h 234110"/>
                  <a:gd name="connsiteX2" fmla="*/ 0 w 25335"/>
                  <a:gd name="connsiteY2" fmla="*/ 12674 h 234110"/>
                  <a:gd name="connsiteX3" fmla="*/ 12668 w 25335"/>
                  <a:gd name="connsiteY3" fmla="*/ 0 h 234110"/>
                  <a:gd name="connsiteX4" fmla="*/ 25335 w 25335"/>
                  <a:gd name="connsiteY4" fmla="*/ 12674 h 234110"/>
                  <a:gd name="connsiteX5" fmla="*/ 25335 w 25335"/>
                  <a:gd name="connsiteY5" fmla="*/ 221437 h 234110"/>
                  <a:gd name="connsiteX6" fmla="*/ 12668 w 25335"/>
                  <a:gd name="connsiteY6" fmla="*/ 234110 h 23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234110">
                    <a:moveTo>
                      <a:pt x="12668" y="234110"/>
                    </a:moveTo>
                    <a:cubicBezTo>
                      <a:pt x="5685" y="234110"/>
                      <a:pt x="0" y="228422"/>
                      <a:pt x="0" y="221437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5" y="5688"/>
                      <a:pt x="25335" y="12674"/>
                    </a:cubicBezTo>
                    <a:lnTo>
                      <a:pt x="25335" y="221437"/>
                    </a:lnTo>
                    <a:cubicBezTo>
                      <a:pt x="25335" y="228422"/>
                      <a:pt x="19650" y="234110"/>
                      <a:pt x="12668" y="2341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5" name="Forma libre 184">
                <a:extLst>
                  <a:ext uri="{FF2B5EF4-FFF2-40B4-BE49-F238E27FC236}">
                    <a16:creationId xmlns:a16="http://schemas.microsoft.com/office/drawing/2014/main" id="{4F17ACCD-508A-3F19-1246-CA2B27A6668A}"/>
                  </a:ext>
                </a:extLst>
              </p:cNvPr>
              <p:cNvSpPr/>
              <p:nvPr/>
            </p:nvSpPr>
            <p:spPr>
              <a:xfrm>
                <a:off x="17486304" y="5097715"/>
                <a:ext cx="25335" cy="234110"/>
              </a:xfrm>
              <a:custGeom>
                <a:avLst/>
                <a:gdLst>
                  <a:gd name="connsiteX0" fmla="*/ 12668 w 25335"/>
                  <a:gd name="connsiteY0" fmla="*/ 234110 h 234110"/>
                  <a:gd name="connsiteX1" fmla="*/ 0 w 25335"/>
                  <a:gd name="connsiteY1" fmla="*/ 221437 h 234110"/>
                  <a:gd name="connsiteX2" fmla="*/ 0 w 25335"/>
                  <a:gd name="connsiteY2" fmla="*/ 12674 h 234110"/>
                  <a:gd name="connsiteX3" fmla="*/ 12668 w 25335"/>
                  <a:gd name="connsiteY3" fmla="*/ 0 h 234110"/>
                  <a:gd name="connsiteX4" fmla="*/ 25335 w 25335"/>
                  <a:gd name="connsiteY4" fmla="*/ 12674 h 234110"/>
                  <a:gd name="connsiteX5" fmla="*/ 25335 w 25335"/>
                  <a:gd name="connsiteY5" fmla="*/ 221437 h 234110"/>
                  <a:gd name="connsiteX6" fmla="*/ 12668 w 25335"/>
                  <a:gd name="connsiteY6" fmla="*/ 234110 h 23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234110">
                    <a:moveTo>
                      <a:pt x="12668" y="234110"/>
                    </a:moveTo>
                    <a:cubicBezTo>
                      <a:pt x="5685" y="234110"/>
                      <a:pt x="0" y="228422"/>
                      <a:pt x="0" y="221437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5" y="5688"/>
                      <a:pt x="25335" y="12674"/>
                    </a:cubicBezTo>
                    <a:lnTo>
                      <a:pt x="25335" y="221437"/>
                    </a:lnTo>
                    <a:cubicBezTo>
                      <a:pt x="25335" y="228422"/>
                      <a:pt x="19650" y="234110"/>
                      <a:pt x="12668" y="2341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6" name="Forma libre 185">
                <a:extLst>
                  <a:ext uri="{FF2B5EF4-FFF2-40B4-BE49-F238E27FC236}">
                    <a16:creationId xmlns:a16="http://schemas.microsoft.com/office/drawing/2014/main" id="{B1E4E04D-5F24-7BA7-B0A4-7E565B10B23A}"/>
                  </a:ext>
                </a:extLst>
              </p:cNvPr>
              <p:cNvSpPr/>
              <p:nvPr/>
            </p:nvSpPr>
            <p:spPr>
              <a:xfrm>
                <a:off x="17374108" y="4559291"/>
                <a:ext cx="249827" cy="169395"/>
              </a:xfrm>
              <a:custGeom>
                <a:avLst/>
                <a:gdLst>
                  <a:gd name="connsiteX0" fmla="*/ 237081 w 249827"/>
                  <a:gd name="connsiteY0" fmla="*/ 169396 h 169395"/>
                  <a:gd name="connsiteX1" fmla="*/ 12647 w 249827"/>
                  <a:gd name="connsiteY1" fmla="*/ 169396 h 169395"/>
                  <a:gd name="connsiteX2" fmla="*/ 1276 w 249827"/>
                  <a:gd name="connsiteY2" fmla="*/ 162310 h 169395"/>
                  <a:gd name="connsiteX3" fmla="*/ 2673 w 249827"/>
                  <a:gd name="connsiteY3" fmla="*/ 148938 h 169395"/>
                  <a:gd name="connsiteX4" fmla="*/ 114889 w 249827"/>
                  <a:gd name="connsiteY4" fmla="*/ 4640 h 169395"/>
                  <a:gd name="connsiteX5" fmla="*/ 134938 w 249827"/>
                  <a:gd name="connsiteY5" fmla="*/ 4640 h 169395"/>
                  <a:gd name="connsiteX6" fmla="*/ 247154 w 249827"/>
                  <a:gd name="connsiteY6" fmla="*/ 148938 h 169395"/>
                  <a:gd name="connsiteX7" fmla="*/ 248551 w 249827"/>
                  <a:gd name="connsiteY7" fmla="*/ 162310 h 169395"/>
                  <a:gd name="connsiteX8" fmla="*/ 237180 w 249827"/>
                  <a:gd name="connsiteY8" fmla="*/ 169396 h 169395"/>
                  <a:gd name="connsiteX9" fmla="*/ 38582 w 249827"/>
                  <a:gd name="connsiteY9" fmla="*/ 143949 h 169395"/>
                  <a:gd name="connsiteX10" fmla="*/ 211046 w 249827"/>
                  <a:gd name="connsiteY10" fmla="*/ 143949 h 169395"/>
                  <a:gd name="connsiteX11" fmla="*/ 124764 w 249827"/>
                  <a:gd name="connsiteY11" fmla="*/ 33081 h 169395"/>
                  <a:gd name="connsiteX12" fmla="*/ 38482 w 249827"/>
                  <a:gd name="connsiteY12" fmla="*/ 143949 h 16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827" h="169395">
                    <a:moveTo>
                      <a:pt x="237081" y="169396"/>
                    </a:moveTo>
                    <a:lnTo>
                      <a:pt x="12647" y="169396"/>
                    </a:lnTo>
                    <a:cubicBezTo>
                      <a:pt x="7759" y="169396"/>
                      <a:pt x="3370" y="166602"/>
                      <a:pt x="1276" y="162310"/>
                    </a:cubicBezTo>
                    <a:cubicBezTo>
                      <a:pt x="-820" y="157920"/>
                      <a:pt x="-320" y="152731"/>
                      <a:pt x="2673" y="148938"/>
                    </a:cubicBezTo>
                    <a:lnTo>
                      <a:pt x="114889" y="4640"/>
                    </a:lnTo>
                    <a:cubicBezTo>
                      <a:pt x="119677" y="-1547"/>
                      <a:pt x="130150" y="-1547"/>
                      <a:pt x="134938" y="4640"/>
                    </a:cubicBezTo>
                    <a:lnTo>
                      <a:pt x="247154" y="148938"/>
                    </a:lnTo>
                    <a:cubicBezTo>
                      <a:pt x="250147" y="152731"/>
                      <a:pt x="250647" y="158019"/>
                      <a:pt x="248551" y="162310"/>
                    </a:cubicBezTo>
                    <a:cubicBezTo>
                      <a:pt x="246457" y="166701"/>
                      <a:pt x="241969" y="169396"/>
                      <a:pt x="237180" y="169396"/>
                    </a:cubicBezTo>
                    <a:close/>
                    <a:moveTo>
                      <a:pt x="38582" y="143949"/>
                    </a:moveTo>
                    <a:lnTo>
                      <a:pt x="211046" y="143949"/>
                    </a:lnTo>
                    <a:lnTo>
                      <a:pt x="124764" y="33081"/>
                    </a:lnTo>
                    <a:lnTo>
                      <a:pt x="38482" y="143949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1D66265D-EAE8-EFA0-832D-1D21B6371D27}"/>
                  </a:ext>
                </a:extLst>
              </p:cNvPr>
              <p:cNvSpPr/>
              <p:nvPr/>
            </p:nvSpPr>
            <p:spPr>
              <a:xfrm>
                <a:off x="17374008" y="5403476"/>
                <a:ext cx="249727" cy="169645"/>
              </a:xfrm>
              <a:custGeom>
                <a:avLst/>
                <a:gdLst>
                  <a:gd name="connsiteX0" fmla="*/ 124964 w 249727"/>
                  <a:gd name="connsiteY0" fmla="*/ 169645 h 169645"/>
                  <a:gd name="connsiteX1" fmla="*/ 114889 w 249727"/>
                  <a:gd name="connsiteY1" fmla="*/ 164755 h 169645"/>
                  <a:gd name="connsiteX2" fmla="*/ 2673 w 249727"/>
                  <a:gd name="connsiteY2" fmla="*/ 20457 h 169645"/>
                  <a:gd name="connsiteX3" fmla="*/ 1276 w 249727"/>
                  <a:gd name="connsiteY3" fmla="*/ 7085 h 169645"/>
                  <a:gd name="connsiteX4" fmla="*/ 12647 w 249727"/>
                  <a:gd name="connsiteY4" fmla="*/ 0 h 169645"/>
                  <a:gd name="connsiteX5" fmla="*/ 237081 w 249727"/>
                  <a:gd name="connsiteY5" fmla="*/ 0 h 169645"/>
                  <a:gd name="connsiteX6" fmla="*/ 248451 w 249727"/>
                  <a:gd name="connsiteY6" fmla="*/ 7085 h 169645"/>
                  <a:gd name="connsiteX7" fmla="*/ 247056 w 249727"/>
                  <a:gd name="connsiteY7" fmla="*/ 20457 h 169645"/>
                  <a:gd name="connsiteX8" fmla="*/ 134839 w 249727"/>
                  <a:gd name="connsiteY8" fmla="*/ 164755 h 169645"/>
                  <a:gd name="connsiteX9" fmla="*/ 124764 w 249727"/>
                  <a:gd name="connsiteY9" fmla="*/ 169645 h 169645"/>
                  <a:gd name="connsiteX10" fmla="*/ 38682 w 249727"/>
                  <a:gd name="connsiteY10" fmla="*/ 25247 h 169645"/>
                  <a:gd name="connsiteX11" fmla="*/ 124964 w 249727"/>
                  <a:gd name="connsiteY11" fmla="*/ 136115 h 169645"/>
                  <a:gd name="connsiteX12" fmla="*/ 211245 w 249727"/>
                  <a:gd name="connsiteY12" fmla="*/ 25247 h 169645"/>
                  <a:gd name="connsiteX13" fmla="*/ 38781 w 249727"/>
                  <a:gd name="connsiteY13" fmla="*/ 25247 h 16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9727" h="169645">
                    <a:moveTo>
                      <a:pt x="124964" y="169645"/>
                    </a:moveTo>
                    <a:cubicBezTo>
                      <a:pt x="121074" y="169645"/>
                      <a:pt x="117383" y="167849"/>
                      <a:pt x="114889" y="164755"/>
                    </a:cubicBezTo>
                    <a:lnTo>
                      <a:pt x="2673" y="20457"/>
                    </a:lnTo>
                    <a:cubicBezTo>
                      <a:pt x="-320" y="16665"/>
                      <a:pt x="-820" y="11376"/>
                      <a:pt x="1276" y="7085"/>
                    </a:cubicBezTo>
                    <a:cubicBezTo>
                      <a:pt x="3370" y="2695"/>
                      <a:pt x="7859" y="0"/>
                      <a:pt x="12647" y="0"/>
                    </a:cubicBezTo>
                    <a:lnTo>
                      <a:pt x="237081" y="0"/>
                    </a:lnTo>
                    <a:cubicBezTo>
                      <a:pt x="241969" y="0"/>
                      <a:pt x="246357" y="2794"/>
                      <a:pt x="248451" y="7085"/>
                    </a:cubicBezTo>
                    <a:cubicBezTo>
                      <a:pt x="250547" y="11476"/>
                      <a:pt x="250047" y="16665"/>
                      <a:pt x="247056" y="20457"/>
                    </a:cubicBezTo>
                    <a:lnTo>
                      <a:pt x="134839" y="164755"/>
                    </a:lnTo>
                    <a:cubicBezTo>
                      <a:pt x="132445" y="167849"/>
                      <a:pt x="128753" y="169645"/>
                      <a:pt x="124764" y="169645"/>
                    </a:cubicBezTo>
                    <a:close/>
                    <a:moveTo>
                      <a:pt x="38682" y="25247"/>
                    </a:moveTo>
                    <a:lnTo>
                      <a:pt x="124964" y="136115"/>
                    </a:lnTo>
                    <a:lnTo>
                      <a:pt x="211245" y="25247"/>
                    </a:lnTo>
                    <a:lnTo>
                      <a:pt x="38781" y="252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8" name="Gráfico 2">
              <a:extLst>
                <a:ext uri="{FF2B5EF4-FFF2-40B4-BE49-F238E27FC236}">
                  <a16:creationId xmlns:a16="http://schemas.microsoft.com/office/drawing/2014/main" id="{4860C430-DA3B-15B4-E9BF-96A931279E6C}"/>
                </a:ext>
              </a:extLst>
            </p:cNvPr>
            <p:cNvGrpSpPr/>
            <p:nvPr/>
          </p:nvGrpSpPr>
          <p:grpSpPr>
            <a:xfrm>
              <a:off x="16587672" y="4559042"/>
              <a:ext cx="502531" cy="1014078"/>
              <a:chOff x="16587672" y="4559042"/>
              <a:chExt cx="502531" cy="1014078"/>
            </a:xfrm>
            <a:solidFill>
              <a:srgbClr val="002A86"/>
            </a:solidFill>
          </p:grpSpPr>
          <p:sp>
            <p:nvSpPr>
              <p:cNvPr id="189" name="Forma libre 188">
                <a:extLst>
                  <a:ext uri="{FF2B5EF4-FFF2-40B4-BE49-F238E27FC236}">
                    <a16:creationId xmlns:a16="http://schemas.microsoft.com/office/drawing/2014/main" id="{C04F932F-4776-608C-B54A-EB21DFD9EA74}"/>
                  </a:ext>
                </a:extLst>
              </p:cNvPr>
              <p:cNvSpPr/>
              <p:nvPr/>
            </p:nvSpPr>
            <p:spPr>
              <a:xfrm>
                <a:off x="16587672" y="4559042"/>
                <a:ext cx="502531" cy="1014078"/>
              </a:xfrm>
              <a:custGeom>
                <a:avLst/>
                <a:gdLst>
                  <a:gd name="connsiteX0" fmla="*/ 489865 w 502531"/>
                  <a:gd name="connsiteY0" fmla="*/ 1014079 h 1014078"/>
                  <a:gd name="connsiteX1" fmla="*/ 12668 w 502531"/>
                  <a:gd name="connsiteY1" fmla="*/ 1014079 h 1014078"/>
                  <a:gd name="connsiteX2" fmla="*/ 0 w 502531"/>
                  <a:gd name="connsiteY2" fmla="*/ 1001405 h 1014078"/>
                  <a:gd name="connsiteX3" fmla="*/ 0 w 502531"/>
                  <a:gd name="connsiteY3" fmla="*/ 12674 h 1014078"/>
                  <a:gd name="connsiteX4" fmla="*/ 12668 w 502531"/>
                  <a:gd name="connsiteY4" fmla="*/ 0 h 1014078"/>
                  <a:gd name="connsiteX5" fmla="*/ 489865 w 502531"/>
                  <a:gd name="connsiteY5" fmla="*/ 0 h 1014078"/>
                  <a:gd name="connsiteX6" fmla="*/ 502532 w 502531"/>
                  <a:gd name="connsiteY6" fmla="*/ 12674 h 1014078"/>
                  <a:gd name="connsiteX7" fmla="*/ 502532 w 502531"/>
                  <a:gd name="connsiteY7" fmla="*/ 1001405 h 1014078"/>
                  <a:gd name="connsiteX8" fmla="*/ 489865 w 502531"/>
                  <a:gd name="connsiteY8" fmla="*/ 1014079 h 1014078"/>
                  <a:gd name="connsiteX9" fmla="*/ 25336 w 502531"/>
                  <a:gd name="connsiteY9" fmla="*/ 988632 h 1014078"/>
                  <a:gd name="connsiteX10" fmla="*/ 477097 w 502531"/>
                  <a:gd name="connsiteY10" fmla="*/ 988632 h 1014078"/>
                  <a:gd name="connsiteX11" fmla="*/ 477097 w 502531"/>
                  <a:gd name="connsiteY11" fmla="*/ 25347 h 1014078"/>
                  <a:gd name="connsiteX12" fmla="*/ 25336 w 502531"/>
                  <a:gd name="connsiteY12" fmla="*/ 25347 h 1014078"/>
                  <a:gd name="connsiteX13" fmla="*/ 25336 w 502531"/>
                  <a:gd name="connsiteY13" fmla="*/ 988632 h 1014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2531" h="1014078">
                    <a:moveTo>
                      <a:pt x="489865" y="1014079"/>
                    </a:moveTo>
                    <a:lnTo>
                      <a:pt x="12668" y="1014079"/>
                    </a:lnTo>
                    <a:cubicBezTo>
                      <a:pt x="5686" y="1014079"/>
                      <a:pt x="0" y="1008390"/>
                      <a:pt x="0" y="1001405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lnTo>
                      <a:pt x="489865" y="0"/>
                    </a:lnTo>
                    <a:cubicBezTo>
                      <a:pt x="496846" y="0"/>
                      <a:pt x="502532" y="5688"/>
                      <a:pt x="502532" y="12674"/>
                    </a:cubicBezTo>
                    <a:lnTo>
                      <a:pt x="502532" y="1001405"/>
                    </a:lnTo>
                    <a:cubicBezTo>
                      <a:pt x="502532" y="1008390"/>
                      <a:pt x="496846" y="1014079"/>
                      <a:pt x="489865" y="1014079"/>
                    </a:cubicBezTo>
                    <a:close/>
                    <a:moveTo>
                      <a:pt x="25336" y="988632"/>
                    </a:moveTo>
                    <a:lnTo>
                      <a:pt x="477097" y="988632"/>
                    </a:lnTo>
                    <a:lnTo>
                      <a:pt x="477097" y="25347"/>
                    </a:lnTo>
                    <a:lnTo>
                      <a:pt x="25336" y="25347"/>
                    </a:lnTo>
                    <a:lnTo>
                      <a:pt x="25336" y="988632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90" name="Gráfico 2">
                <a:extLst>
                  <a:ext uri="{FF2B5EF4-FFF2-40B4-BE49-F238E27FC236}">
                    <a16:creationId xmlns:a16="http://schemas.microsoft.com/office/drawing/2014/main" id="{901BE7B4-18B4-34CB-7E18-1E4DE020BA83}"/>
                  </a:ext>
                </a:extLst>
              </p:cNvPr>
              <p:cNvGrpSpPr/>
              <p:nvPr/>
            </p:nvGrpSpPr>
            <p:grpSpPr>
              <a:xfrm>
                <a:off x="16689416" y="4707831"/>
                <a:ext cx="162190" cy="505242"/>
                <a:chOff x="16689416" y="4707831"/>
                <a:chExt cx="162190" cy="505242"/>
              </a:xfrm>
              <a:solidFill>
                <a:srgbClr val="002A86"/>
              </a:solidFill>
            </p:grpSpPr>
            <p:sp>
              <p:nvSpPr>
                <p:cNvPr id="191" name="Forma libre 190">
                  <a:extLst>
                    <a:ext uri="{FF2B5EF4-FFF2-40B4-BE49-F238E27FC236}">
                      <a16:creationId xmlns:a16="http://schemas.microsoft.com/office/drawing/2014/main" id="{F256E5F9-82EE-959A-8B33-A93E40BCAB77}"/>
                    </a:ext>
                  </a:extLst>
                </p:cNvPr>
                <p:cNvSpPr/>
                <p:nvPr/>
              </p:nvSpPr>
              <p:spPr>
                <a:xfrm>
                  <a:off x="16689416" y="4707831"/>
                  <a:ext cx="162190" cy="159666"/>
                </a:xfrm>
                <a:custGeom>
                  <a:avLst/>
                  <a:gdLst>
                    <a:gd name="connsiteX0" fmla="*/ 149522 w 162190"/>
                    <a:gd name="connsiteY0" fmla="*/ 159666 h 159666"/>
                    <a:gd name="connsiteX1" fmla="*/ 12668 w 162190"/>
                    <a:gd name="connsiteY1" fmla="*/ 159666 h 159666"/>
                    <a:gd name="connsiteX2" fmla="*/ 0 w 162190"/>
                    <a:gd name="connsiteY2" fmla="*/ 146992 h 159666"/>
                    <a:gd name="connsiteX3" fmla="*/ 0 w 162190"/>
                    <a:gd name="connsiteY3" fmla="*/ 12673 h 159666"/>
                    <a:gd name="connsiteX4" fmla="*/ 12668 w 162190"/>
                    <a:gd name="connsiteY4" fmla="*/ 0 h 159666"/>
                    <a:gd name="connsiteX5" fmla="*/ 149522 w 162190"/>
                    <a:gd name="connsiteY5" fmla="*/ 0 h 159666"/>
                    <a:gd name="connsiteX6" fmla="*/ 162191 w 162190"/>
                    <a:gd name="connsiteY6" fmla="*/ 12673 h 159666"/>
                    <a:gd name="connsiteX7" fmla="*/ 162191 w 162190"/>
                    <a:gd name="connsiteY7" fmla="*/ 146992 h 159666"/>
                    <a:gd name="connsiteX8" fmla="*/ 149522 w 162190"/>
                    <a:gd name="connsiteY8" fmla="*/ 159666 h 159666"/>
                    <a:gd name="connsiteX9" fmla="*/ 25335 w 162190"/>
                    <a:gd name="connsiteY9" fmla="*/ 134319 h 159666"/>
                    <a:gd name="connsiteX10" fmla="*/ 136754 w 162190"/>
                    <a:gd name="connsiteY10" fmla="*/ 134319 h 159666"/>
                    <a:gd name="connsiteX11" fmla="*/ 136754 w 162190"/>
                    <a:gd name="connsiteY11" fmla="*/ 25447 h 159666"/>
                    <a:gd name="connsiteX12" fmla="*/ 25335 w 162190"/>
                    <a:gd name="connsiteY12" fmla="*/ 25447 h 159666"/>
                    <a:gd name="connsiteX13" fmla="*/ 25335 w 162190"/>
                    <a:gd name="connsiteY13" fmla="*/ 134319 h 15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190" h="159666">
                      <a:moveTo>
                        <a:pt x="149522" y="159666"/>
                      </a:moveTo>
                      <a:lnTo>
                        <a:pt x="12668" y="159666"/>
                      </a:lnTo>
                      <a:cubicBezTo>
                        <a:pt x="5685" y="159666"/>
                        <a:pt x="0" y="153978"/>
                        <a:pt x="0" y="146992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149522" y="0"/>
                      </a:lnTo>
                      <a:cubicBezTo>
                        <a:pt x="156504" y="0"/>
                        <a:pt x="162191" y="5688"/>
                        <a:pt x="162191" y="12673"/>
                      </a:cubicBezTo>
                      <a:lnTo>
                        <a:pt x="162191" y="146992"/>
                      </a:lnTo>
                      <a:cubicBezTo>
                        <a:pt x="162191" y="153978"/>
                        <a:pt x="156504" y="159666"/>
                        <a:pt x="149522" y="159666"/>
                      </a:cubicBezTo>
                      <a:close/>
                      <a:moveTo>
                        <a:pt x="25335" y="134319"/>
                      </a:moveTo>
                      <a:lnTo>
                        <a:pt x="136754" y="134319"/>
                      </a:lnTo>
                      <a:lnTo>
                        <a:pt x="136754" y="25447"/>
                      </a:lnTo>
                      <a:lnTo>
                        <a:pt x="25335" y="25447"/>
                      </a:lnTo>
                      <a:lnTo>
                        <a:pt x="25335" y="134319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2" name="Forma libre 191">
                  <a:extLst>
                    <a:ext uri="{FF2B5EF4-FFF2-40B4-BE49-F238E27FC236}">
                      <a16:creationId xmlns:a16="http://schemas.microsoft.com/office/drawing/2014/main" id="{0986DCC5-2A69-F861-8DD3-50DBB8C82110}"/>
                    </a:ext>
                  </a:extLst>
                </p:cNvPr>
                <p:cNvSpPr/>
                <p:nvPr/>
              </p:nvSpPr>
              <p:spPr>
                <a:xfrm>
                  <a:off x="16689416" y="5053408"/>
                  <a:ext cx="162190" cy="159666"/>
                </a:xfrm>
                <a:custGeom>
                  <a:avLst/>
                  <a:gdLst>
                    <a:gd name="connsiteX0" fmla="*/ 149522 w 162190"/>
                    <a:gd name="connsiteY0" fmla="*/ 159666 h 159666"/>
                    <a:gd name="connsiteX1" fmla="*/ 12668 w 162190"/>
                    <a:gd name="connsiteY1" fmla="*/ 159666 h 159666"/>
                    <a:gd name="connsiteX2" fmla="*/ 0 w 162190"/>
                    <a:gd name="connsiteY2" fmla="*/ 146993 h 159666"/>
                    <a:gd name="connsiteX3" fmla="*/ 0 w 162190"/>
                    <a:gd name="connsiteY3" fmla="*/ 12674 h 159666"/>
                    <a:gd name="connsiteX4" fmla="*/ 12668 w 162190"/>
                    <a:gd name="connsiteY4" fmla="*/ 0 h 159666"/>
                    <a:gd name="connsiteX5" fmla="*/ 149522 w 162190"/>
                    <a:gd name="connsiteY5" fmla="*/ 0 h 159666"/>
                    <a:gd name="connsiteX6" fmla="*/ 162191 w 162190"/>
                    <a:gd name="connsiteY6" fmla="*/ 12674 h 159666"/>
                    <a:gd name="connsiteX7" fmla="*/ 162191 w 162190"/>
                    <a:gd name="connsiteY7" fmla="*/ 146993 h 159666"/>
                    <a:gd name="connsiteX8" fmla="*/ 149522 w 162190"/>
                    <a:gd name="connsiteY8" fmla="*/ 159666 h 159666"/>
                    <a:gd name="connsiteX9" fmla="*/ 25335 w 162190"/>
                    <a:gd name="connsiteY9" fmla="*/ 134219 h 159666"/>
                    <a:gd name="connsiteX10" fmla="*/ 136754 w 162190"/>
                    <a:gd name="connsiteY10" fmla="*/ 134219 h 159666"/>
                    <a:gd name="connsiteX11" fmla="*/ 136754 w 162190"/>
                    <a:gd name="connsiteY11" fmla="*/ 25347 h 159666"/>
                    <a:gd name="connsiteX12" fmla="*/ 25335 w 162190"/>
                    <a:gd name="connsiteY12" fmla="*/ 25347 h 159666"/>
                    <a:gd name="connsiteX13" fmla="*/ 25335 w 162190"/>
                    <a:gd name="connsiteY13" fmla="*/ 134219 h 15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190" h="159666">
                      <a:moveTo>
                        <a:pt x="149522" y="159666"/>
                      </a:moveTo>
                      <a:lnTo>
                        <a:pt x="12668" y="159666"/>
                      </a:lnTo>
                      <a:cubicBezTo>
                        <a:pt x="5685" y="159666"/>
                        <a:pt x="0" y="153978"/>
                        <a:pt x="0" y="146993"/>
                      </a:cubicBezTo>
                      <a:lnTo>
                        <a:pt x="0" y="12674"/>
                      </a:ln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149522" y="0"/>
                      </a:lnTo>
                      <a:cubicBezTo>
                        <a:pt x="156504" y="0"/>
                        <a:pt x="162191" y="5688"/>
                        <a:pt x="162191" y="12674"/>
                      </a:cubicBezTo>
                      <a:lnTo>
                        <a:pt x="162191" y="146993"/>
                      </a:lnTo>
                      <a:cubicBezTo>
                        <a:pt x="162191" y="153978"/>
                        <a:pt x="156504" y="159666"/>
                        <a:pt x="149522" y="159666"/>
                      </a:cubicBezTo>
                      <a:close/>
                      <a:moveTo>
                        <a:pt x="25335" y="134219"/>
                      </a:moveTo>
                      <a:lnTo>
                        <a:pt x="136754" y="134219"/>
                      </a:lnTo>
                      <a:lnTo>
                        <a:pt x="136754" y="25347"/>
                      </a:lnTo>
                      <a:lnTo>
                        <a:pt x="25335" y="25347"/>
                      </a:lnTo>
                      <a:lnTo>
                        <a:pt x="25335" y="134219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193" name="Forma libre 192">
              <a:extLst>
                <a:ext uri="{FF2B5EF4-FFF2-40B4-BE49-F238E27FC236}">
                  <a16:creationId xmlns:a16="http://schemas.microsoft.com/office/drawing/2014/main" id="{998C6C60-6491-98B3-6886-95C87CE7515C}"/>
                </a:ext>
              </a:extLst>
            </p:cNvPr>
            <p:cNvSpPr/>
            <p:nvPr/>
          </p:nvSpPr>
          <p:spPr>
            <a:xfrm>
              <a:off x="17161723" y="4631091"/>
              <a:ext cx="171068" cy="25346"/>
            </a:xfrm>
            <a:custGeom>
              <a:avLst/>
              <a:gdLst>
                <a:gd name="connsiteX0" fmla="*/ 158400 w 171068"/>
                <a:gd name="connsiteY0" fmla="*/ 25347 h 25346"/>
                <a:gd name="connsiteX1" fmla="*/ 12668 w 171068"/>
                <a:gd name="connsiteY1" fmla="*/ 25347 h 25346"/>
                <a:gd name="connsiteX2" fmla="*/ 0 w 171068"/>
                <a:gd name="connsiteY2" fmla="*/ 12674 h 25346"/>
                <a:gd name="connsiteX3" fmla="*/ 12668 w 171068"/>
                <a:gd name="connsiteY3" fmla="*/ 0 h 25346"/>
                <a:gd name="connsiteX4" fmla="*/ 158400 w 171068"/>
                <a:gd name="connsiteY4" fmla="*/ 0 h 25346"/>
                <a:gd name="connsiteX5" fmla="*/ 171068 w 171068"/>
                <a:gd name="connsiteY5" fmla="*/ 12674 h 25346"/>
                <a:gd name="connsiteX6" fmla="*/ 158400 w 171068"/>
                <a:gd name="connsiteY6" fmla="*/ 25347 h 2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068" h="25346">
                  <a:moveTo>
                    <a:pt x="158400" y="25347"/>
                  </a:moveTo>
                  <a:lnTo>
                    <a:pt x="12668" y="25347"/>
                  </a:lnTo>
                  <a:cubicBezTo>
                    <a:pt x="5685" y="25347"/>
                    <a:pt x="0" y="19659"/>
                    <a:pt x="0" y="12674"/>
                  </a:cubicBezTo>
                  <a:cubicBezTo>
                    <a:pt x="0" y="5688"/>
                    <a:pt x="5685" y="0"/>
                    <a:pt x="12668" y="0"/>
                  </a:cubicBezTo>
                  <a:lnTo>
                    <a:pt x="158400" y="0"/>
                  </a:lnTo>
                  <a:cubicBezTo>
                    <a:pt x="165382" y="0"/>
                    <a:pt x="171068" y="5688"/>
                    <a:pt x="171068" y="12674"/>
                  </a:cubicBezTo>
                  <a:cubicBezTo>
                    <a:pt x="171068" y="19659"/>
                    <a:pt x="165382" y="25347"/>
                    <a:pt x="158400" y="253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4" name="Forma libre 193">
              <a:extLst>
                <a:ext uri="{FF2B5EF4-FFF2-40B4-BE49-F238E27FC236}">
                  <a16:creationId xmlns:a16="http://schemas.microsoft.com/office/drawing/2014/main" id="{7E9BC2B0-205E-752A-8E29-981D70ABCDD3}"/>
                </a:ext>
              </a:extLst>
            </p:cNvPr>
            <p:cNvSpPr/>
            <p:nvPr/>
          </p:nvSpPr>
          <p:spPr>
            <a:xfrm>
              <a:off x="17161723" y="5475625"/>
              <a:ext cx="171068" cy="25347"/>
            </a:xfrm>
            <a:custGeom>
              <a:avLst/>
              <a:gdLst>
                <a:gd name="connsiteX0" fmla="*/ 158400 w 171068"/>
                <a:gd name="connsiteY0" fmla="*/ 25347 h 25347"/>
                <a:gd name="connsiteX1" fmla="*/ 12668 w 171068"/>
                <a:gd name="connsiteY1" fmla="*/ 25347 h 25347"/>
                <a:gd name="connsiteX2" fmla="*/ 0 w 171068"/>
                <a:gd name="connsiteY2" fmla="*/ 12673 h 25347"/>
                <a:gd name="connsiteX3" fmla="*/ 12668 w 171068"/>
                <a:gd name="connsiteY3" fmla="*/ 0 h 25347"/>
                <a:gd name="connsiteX4" fmla="*/ 158400 w 171068"/>
                <a:gd name="connsiteY4" fmla="*/ 0 h 25347"/>
                <a:gd name="connsiteX5" fmla="*/ 171068 w 171068"/>
                <a:gd name="connsiteY5" fmla="*/ 12673 h 25347"/>
                <a:gd name="connsiteX6" fmla="*/ 158400 w 171068"/>
                <a:gd name="connsiteY6" fmla="*/ 25347 h 2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068" h="25347">
                  <a:moveTo>
                    <a:pt x="158400" y="25347"/>
                  </a:moveTo>
                  <a:lnTo>
                    <a:pt x="12668" y="25347"/>
                  </a:lnTo>
                  <a:cubicBezTo>
                    <a:pt x="5685" y="25347"/>
                    <a:pt x="0" y="19659"/>
                    <a:pt x="0" y="12673"/>
                  </a:cubicBezTo>
                  <a:cubicBezTo>
                    <a:pt x="0" y="5688"/>
                    <a:pt x="5685" y="0"/>
                    <a:pt x="12668" y="0"/>
                  </a:cubicBezTo>
                  <a:lnTo>
                    <a:pt x="158400" y="0"/>
                  </a:lnTo>
                  <a:cubicBezTo>
                    <a:pt x="165382" y="0"/>
                    <a:pt x="171068" y="5688"/>
                    <a:pt x="171068" y="12673"/>
                  </a:cubicBezTo>
                  <a:cubicBezTo>
                    <a:pt x="171068" y="19659"/>
                    <a:pt x="165382" y="25347"/>
                    <a:pt x="158400" y="253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5" name="Gráfico 2">
            <a:extLst>
              <a:ext uri="{FF2B5EF4-FFF2-40B4-BE49-F238E27FC236}">
                <a16:creationId xmlns:a16="http://schemas.microsoft.com/office/drawing/2014/main" id="{0E4AEC89-67D3-ACAE-5667-602D820B16C6}"/>
              </a:ext>
            </a:extLst>
          </p:cNvPr>
          <p:cNvGrpSpPr/>
          <p:nvPr/>
        </p:nvGrpSpPr>
        <p:grpSpPr>
          <a:xfrm>
            <a:off x="16296203" y="7740587"/>
            <a:ext cx="1391817" cy="1149894"/>
            <a:chOff x="16296203" y="7740587"/>
            <a:chExt cx="1391817" cy="1149894"/>
          </a:xfrm>
          <a:solidFill>
            <a:srgbClr val="002A86"/>
          </a:solidFill>
        </p:grpSpPr>
        <p:grpSp>
          <p:nvGrpSpPr>
            <p:cNvPr id="196" name="Gráfico 2">
              <a:extLst>
                <a:ext uri="{FF2B5EF4-FFF2-40B4-BE49-F238E27FC236}">
                  <a16:creationId xmlns:a16="http://schemas.microsoft.com/office/drawing/2014/main" id="{B027F542-EE31-3B5B-AE49-8C90B4CAA211}"/>
                </a:ext>
              </a:extLst>
            </p:cNvPr>
            <p:cNvGrpSpPr/>
            <p:nvPr/>
          </p:nvGrpSpPr>
          <p:grpSpPr>
            <a:xfrm>
              <a:off x="16296203" y="7912423"/>
              <a:ext cx="1391817" cy="978058"/>
              <a:chOff x="16296203" y="7912423"/>
              <a:chExt cx="1391817" cy="978058"/>
            </a:xfrm>
            <a:solidFill>
              <a:srgbClr val="002A86"/>
            </a:solidFill>
          </p:grpSpPr>
          <p:sp>
            <p:nvSpPr>
              <p:cNvPr id="197" name="Forma libre 196">
                <a:extLst>
                  <a:ext uri="{FF2B5EF4-FFF2-40B4-BE49-F238E27FC236}">
                    <a16:creationId xmlns:a16="http://schemas.microsoft.com/office/drawing/2014/main" id="{CAFDBF8D-6E98-9FA7-94B0-059AA95A2510}"/>
                  </a:ext>
                </a:extLst>
              </p:cNvPr>
              <p:cNvSpPr/>
              <p:nvPr/>
            </p:nvSpPr>
            <p:spPr>
              <a:xfrm>
                <a:off x="16612988" y="8170587"/>
                <a:ext cx="1075033" cy="460337"/>
              </a:xfrm>
              <a:custGeom>
                <a:avLst/>
                <a:gdLst>
                  <a:gd name="connsiteX0" fmla="*/ 549335 w 1075033"/>
                  <a:gd name="connsiteY0" fmla="*/ 460337 h 460337"/>
                  <a:gd name="connsiteX1" fmla="*/ 127997 w 1075033"/>
                  <a:gd name="connsiteY1" fmla="*/ 460337 h 460337"/>
                  <a:gd name="connsiteX2" fmla="*/ 115728 w 1075033"/>
                  <a:gd name="connsiteY2" fmla="*/ 450857 h 460337"/>
                  <a:gd name="connsiteX3" fmla="*/ 420 w 1075033"/>
                  <a:gd name="connsiteY3" fmla="*/ 15967 h 460337"/>
                  <a:gd name="connsiteX4" fmla="*/ 2614 w 1075033"/>
                  <a:gd name="connsiteY4" fmla="*/ 4990 h 460337"/>
                  <a:gd name="connsiteX5" fmla="*/ 12689 w 1075033"/>
                  <a:gd name="connsiteY5" fmla="*/ 0 h 460337"/>
                  <a:gd name="connsiteX6" fmla="*/ 1062339 w 1075033"/>
                  <a:gd name="connsiteY6" fmla="*/ 0 h 460337"/>
                  <a:gd name="connsiteX7" fmla="*/ 1073013 w 1075033"/>
                  <a:gd name="connsiteY7" fmla="*/ 5888 h 460337"/>
                  <a:gd name="connsiteX8" fmla="*/ 1073910 w 1075033"/>
                  <a:gd name="connsiteY8" fmla="*/ 18062 h 460337"/>
                  <a:gd name="connsiteX9" fmla="*/ 941344 w 1075033"/>
                  <a:gd name="connsiteY9" fmla="*/ 307856 h 460337"/>
                  <a:gd name="connsiteX10" fmla="*/ 924488 w 1075033"/>
                  <a:gd name="connsiteY10" fmla="*/ 314143 h 460337"/>
                  <a:gd name="connsiteX11" fmla="*/ 918203 w 1075033"/>
                  <a:gd name="connsiteY11" fmla="*/ 297279 h 460337"/>
                  <a:gd name="connsiteX12" fmla="*/ 1042589 w 1075033"/>
                  <a:gd name="connsiteY12" fmla="*/ 25547 h 460337"/>
                  <a:gd name="connsiteX13" fmla="*/ 29247 w 1075033"/>
                  <a:gd name="connsiteY13" fmla="*/ 25547 h 460337"/>
                  <a:gd name="connsiteX14" fmla="*/ 137773 w 1075033"/>
                  <a:gd name="connsiteY14" fmla="*/ 434990 h 460337"/>
                  <a:gd name="connsiteX15" fmla="*/ 549335 w 1075033"/>
                  <a:gd name="connsiteY15" fmla="*/ 434990 h 460337"/>
                  <a:gd name="connsiteX16" fmla="*/ 562002 w 1075033"/>
                  <a:gd name="connsiteY16" fmla="*/ 447664 h 460337"/>
                  <a:gd name="connsiteX17" fmla="*/ 549335 w 1075033"/>
                  <a:gd name="connsiteY17" fmla="*/ 460337 h 46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75033" h="460337">
                    <a:moveTo>
                      <a:pt x="549335" y="460337"/>
                    </a:moveTo>
                    <a:lnTo>
                      <a:pt x="127997" y="460337"/>
                    </a:lnTo>
                    <a:cubicBezTo>
                      <a:pt x="122212" y="460337"/>
                      <a:pt x="117225" y="456446"/>
                      <a:pt x="115728" y="450857"/>
                    </a:cubicBezTo>
                    <a:lnTo>
                      <a:pt x="420" y="15967"/>
                    </a:lnTo>
                    <a:cubicBezTo>
                      <a:pt x="-577" y="12175"/>
                      <a:pt x="220" y="8083"/>
                      <a:pt x="2614" y="4990"/>
                    </a:cubicBezTo>
                    <a:cubicBezTo>
                      <a:pt x="5008" y="1896"/>
                      <a:pt x="8699" y="0"/>
                      <a:pt x="12689" y="0"/>
                    </a:cubicBezTo>
                    <a:lnTo>
                      <a:pt x="1062339" y="0"/>
                    </a:lnTo>
                    <a:cubicBezTo>
                      <a:pt x="1066629" y="0"/>
                      <a:pt x="1070718" y="2196"/>
                      <a:pt x="1073013" y="5888"/>
                    </a:cubicBezTo>
                    <a:cubicBezTo>
                      <a:pt x="1075307" y="9580"/>
                      <a:pt x="1075705" y="14071"/>
                      <a:pt x="1073910" y="18062"/>
                    </a:cubicBezTo>
                    <a:lnTo>
                      <a:pt x="941344" y="307856"/>
                    </a:lnTo>
                    <a:cubicBezTo>
                      <a:pt x="938451" y="314243"/>
                      <a:pt x="930872" y="317037"/>
                      <a:pt x="924488" y="314143"/>
                    </a:cubicBezTo>
                    <a:cubicBezTo>
                      <a:pt x="918104" y="311249"/>
                      <a:pt x="915310" y="303665"/>
                      <a:pt x="918203" y="297279"/>
                    </a:cubicBezTo>
                    <a:lnTo>
                      <a:pt x="1042589" y="25547"/>
                    </a:lnTo>
                    <a:lnTo>
                      <a:pt x="29247" y="25547"/>
                    </a:lnTo>
                    <a:lnTo>
                      <a:pt x="137773" y="434990"/>
                    </a:lnTo>
                    <a:lnTo>
                      <a:pt x="549335" y="434990"/>
                    </a:lnTo>
                    <a:cubicBezTo>
                      <a:pt x="556317" y="434990"/>
                      <a:pt x="562002" y="440679"/>
                      <a:pt x="562002" y="447664"/>
                    </a:cubicBezTo>
                    <a:cubicBezTo>
                      <a:pt x="562002" y="454649"/>
                      <a:pt x="556317" y="460337"/>
                      <a:pt x="549335" y="4603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8" name="Forma libre 197">
                <a:extLst>
                  <a:ext uri="{FF2B5EF4-FFF2-40B4-BE49-F238E27FC236}">
                    <a16:creationId xmlns:a16="http://schemas.microsoft.com/office/drawing/2014/main" id="{B29EBFE3-E230-D033-5CAE-CCCCD0988812}"/>
                  </a:ext>
                </a:extLst>
              </p:cNvPr>
              <p:cNvSpPr/>
              <p:nvPr/>
            </p:nvSpPr>
            <p:spPr>
              <a:xfrm>
                <a:off x="17251796" y="8559374"/>
                <a:ext cx="330963" cy="331107"/>
              </a:xfrm>
              <a:custGeom>
                <a:avLst/>
                <a:gdLst>
                  <a:gd name="connsiteX0" fmla="*/ 165482 w 330963"/>
                  <a:gd name="connsiteY0" fmla="*/ 331107 h 331107"/>
                  <a:gd name="connsiteX1" fmla="*/ 0 w 330963"/>
                  <a:gd name="connsiteY1" fmla="*/ 165554 h 331107"/>
                  <a:gd name="connsiteX2" fmla="*/ 165482 w 330963"/>
                  <a:gd name="connsiteY2" fmla="*/ 0 h 331107"/>
                  <a:gd name="connsiteX3" fmla="*/ 330964 w 330963"/>
                  <a:gd name="connsiteY3" fmla="*/ 165554 h 331107"/>
                  <a:gd name="connsiteX4" fmla="*/ 165482 w 330963"/>
                  <a:gd name="connsiteY4" fmla="*/ 331107 h 331107"/>
                  <a:gd name="connsiteX5" fmla="*/ 165482 w 330963"/>
                  <a:gd name="connsiteY5" fmla="*/ 25447 h 331107"/>
                  <a:gd name="connsiteX6" fmla="*/ 25435 w 330963"/>
                  <a:gd name="connsiteY6" fmla="*/ 165554 h 331107"/>
                  <a:gd name="connsiteX7" fmla="*/ 165482 w 330963"/>
                  <a:gd name="connsiteY7" fmla="*/ 305661 h 331107"/>
                  <a:gd name="connsiteX8" fmla="*/ 305529 w 330963"/>
                  <a:gd name="connsiteY8" fmla="*/ 165554 h 331107"/>
                  <a:gd name="connsiteX9" fmla="*/ 165482 w 330963"/>
                  <a:gd name="connsiteY9" fmla="*/ 25447 h 33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0963" h="331107">
                    <a:moveTo>
                      <a:pt x="165482" y="331107"/>
                    </a:moveTo>
                    <a:cubicBezTo>
                      <a:pt x="74212" y="331107"/>
                      <a:pt x="0" y="256863"/>
                      <a:pt x="0" y="165554"/>
                    </a:cubicBezTo>
                    <a:cubicBezTo>
                      <a:pt x="0" y="74245"/>
                      <a:pt x="74212" y="0"/>
                      <a:pt x="165482" y="0"/>
                    </a:cubicBezTo>
                    <a:cubicBezTo>
                      <a:pt x="256752" y="0"/>
                      <a:pt x="330964" y="74245"/>
                      <a:pt x="330964" y="165554"/>
                    </a:cubicBezTo>
                    <a:cubicBezTo>
                      <a:pt x="330964" y="256863"/>
                      <a:pt x="256752" y="331107"/>
                      <a:pt x="165482" y="331107"/>
                    </a:cubicBezTo>
                    <a:close/>
                    <a:moveTo>
                      <a:pt x="165482" y="25447"/>
                    </a:moveTo>
                    <a:cubicBezTo>
                      <a:pt x="88277" y="25447"/>
                      <a:pt x="25435" y="88315"/>
                      <a:pt x="25435" y="165554"/>
                    </a:cubicBezTo>
                    <a:cubicBezTo>
                      <a:pt x="25435" y="242792"/>
                      <a:pt x="88277" y="305661"/>
                      <a:pt x="165482" y="305661"/>
                    </a:cubicBezTo>
                    <a:cubicBezTo>
                      <a:pt x="242687" y="305661"/>
                      <a:pt x="305529" y="242792"/>
                      <a:pt x="305529" y="165554"/>
                    </a:cubicBezTo>
                    <a:cubicBezTo>
                      <a:pt x="305529" y="88315"/>
                      <a:pt x="242687" y="25447"/>
                      <a:pt x="165482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9" name="Forma libre 198">
                <a:extLst>
                  <a:ext uri="{FF2B5EF4-FFF2-40B4-BE49-F238E27FC236}">
                    <a16:creationId xmlns:a16="http://schemas.microsoft.com/office/drawing/2014/main" id="{9B9526B2-2BA6-918E-7EF1-3DAC18A5B49F}"/>
                  </a:ext>
                </a:extLst>
              </p:cNvPr>
              <p:cNvSpPr/>
              <p:nvPr/>
            </p:nvSpPr>
            <p:spPr>
              <a:xfrm>
                <a:off x="16728199" y="8605477"/>
                <a:ext cx="230455" cy="285003"/>
              </a:xfrm>
              <a:custGeom>
                <a:avLst/>
                <a:gdLst>
                  <a:gd name="connsiteX0" fmla="*/ 121312 w 230455"/>
                  <a:gd name="connsiteY0" fmla="*/ 285004 h 285003"/>
                  <a:gd name="connsiteX1" fmla="*/ 109243 w 230455"/>
                  <a:gd name="connsiteY1" fmla="*/ 285004 h 285003"/>
                  <a:gd name="connsiteX2" fmla="*/ 39619 w 230455"/>
                  <a:gd name="connsiteY2" fmla="*/ 224031 h 285003"/>
                  <a:gd name="connsiteX3" fmla="*/ 219 w 230455"/>
                  <a:gd name="connsiteY3" fmla="*/ 15069 h 285003"/>
                  <a:gd name="connsiteX4" fmla="*/ 2911 w 230455"/>
                  <a:gd name="connsiteY4" fmla="*/ 4591 h 285003"/>
                  <a:gd name="connsiteX5" fmla="*/ 12687 w 230455"/>
                  <a:gd name="connsiteY5" fmla="*/ 0 h 285003"/>
                  <a:gd name="connsiteX6" fmla="*/ 217769 w 230455"/>
                  <a:gd name="connsiteY6" fmla="*/ 0 h 285003"/>
                  <a:gd name="connsiteX7" fmla="*/ 227544 w 230455"/>
                  <a:gd name="connsiteY7" fmla="*/ 4591 h 285003"/>
                  <a:gd name="connsiteX8" fmla="*/ 230237 w 230455"/>
                  <a:gd name="connsiteY8" fmla="*/ 15069 h 285003"/>
                  <a:gd name="connsiteX9" fmla="*/ 190738 w 230455"/>
                  <a:gd name="connsiteY9" fmla="*/ 224730 h 285003"/>
                  <a:gd name="connsiteX10" fmla="*/ 121212 w 230455"/>
                  <a:gd name="connsiteY10" fmla="*/ 285004 h 285003"/>
                  <a:gd name="connsiteX11" fmla="*/ 28048 w 230455"/>
                  <a:gd name="connsiteY11" fmla="*/ 25447 h 285003"/>
                  <a:gd name="connsiteX12" fmla="*/ 64656 w 230455"/>
                  <a:gd name="connsiteY12" fmla="*/ 220040 h 285003"/>
                  <a:gd name="connsiteX13" fmla="*/ 109143 w 230455"/>
                  <a:gd name="connsiteY13" fmla="*/ 259557 h 285003"/>
                  <a:gd name="connsiteX14" fmla="*/ 121212 w 230455"/>
                  <a:gd name="connsiteY14" fmla="*/ 259557 h 285003"/>
                  <a:gd name="connsiteX15" fmla="*/ 165601 w 230455"/>
                  <a:gd name="connsiteY15" fmla="*/ 220638 h 285003"/>
                  <a:gd name="connsiteX16" fmla="*/ 202307 w 230455"/>
                  <a:gd name="connsiteY16" fmla="*/ 25347 h 285003"/>
                  <a:gd name="connsiteX17" fmla="*/ 27948 w 230455"/>
                  <a:gd name="connsiteY17" fmla="*/ 25347 h 285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0455" h="285003">
                    <a:moveTo>
                      <a:pt x="121312" y="285004"/>
                    </a:moveTo>
                    <a:lnTo>
                      <a:pt x="109243" y="285004"/>
                    </a:lnTo>
                    <a:cubicBezTo>
                      <a:pt x="74231" y="285004"/>
                      <a:pt x="44307" y="258759"/>
                      <a:pt x="39619" y="224031"/>
                    </a:cubicBezTo>
                    <a:lnTo>
                      <a:pt x="219" y="15069"/>
                    </a:lnTo>
                    <a:cubicBezTo>
                      <a:pt x="-480" y="11376"/>
                      <a:pt x="517" y="7484"/>
                      <a:pt x="2911" y="4591"/>
                    </a:cubicBezTo>
                    <a:cubicBezTo>
                      <a:pt x="5305" y="1696"/>
                      <a:pt x="8897" y="0"/>
                      <a:pt x="12687" y="0"/>
                    </a:cubicBezTo>
                    <a:lnTo>
                      <a:pt x="217769" y="0"/>
                    </a:lnTo>
                    <a:cubicBezTo>
                      <a:pt x="221559" y="0"/>
                      <a:pt x="225150" y="1696"/>
                      <a:pt x="227544" y="4591"/>
                    </a:cubicBezTo>
                    <a:cubicBezTo>
                      <a:pt x="229938" y="7484"/>
                      <a:pt x="230935" y="11376"/>
                      <a:pt x="230237" y="15069"/>
                    </a:cubicBezTo>
                    <a:lnTo>
                      <a:pt x="190738" y="224730"/>
                    </a:lnTo>
                    <a:cubicBezTo>
                      <a:pt x="186248" y="258859"/>
                      <a:pt x="156324" y="285004"/>
                      <a:pt x="121212" y="285004"/>
                    </a:cubicBezTo>
                    <a:close/>
                    <a:moveTo>
                      <a:pt x="28048" y="25447"/>
                    </a:moveTo>
                    <a:lnTo>
                      <a:pt x="64656" y="220040"/>
                    </a:lnTo>
                    <a:cubicBezTo>
                      <a:pt x="67747" y="242892"/>
                      <a:pt x="86799" y="259557"/>
                      <a:pt x="109143" y="259557"/>
                    </a:cubicBezTo>
                    <a:lnTo>
                      <a:pt x="121212" y="259557"/>
                    </a:lnTo>
                    <a:cubicBezTo>
                      <a:pt x="143557" y="259557"/>
                      <a:pt x="162708" y="242792"/>
                      <a:pt x="165601" y="220638"/>
                    </a:cubicBezTo>
                    <a:lnTo>
                      <a:pt x="202307" y="25347"/>
                    </a:lnTo>
                    <a:lnTo>
                      <a:pt x="27948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0" name="Forma libre 199">
                <a:extLst>
                  <a:ext uri="{FF2B5EF4-FFF2-40B4-BE49-F238E27FC236}">
                    <a16:creationId xmlns:a16="http://schemas.microsoft.com/office/drawing/2014/main" id="{76B80408-0850-4DB3-A218-B1AD1CB9F424}"/>
                  </a:ext>
                </a:extLst>
              </p:cNvPr>
              <p:cNvSpPr/>
              <p:nvPr/>
            </p:nvSpPr>
            <p:spPr>
              <a:xfrm>
                <a:off x="16296203" y="7912423"/>
                <a:ext cx="342075" cy="283611"/>
              </a:xfrm>
              <a:custGeom>
                <a:avLst/>
                <a:gdLst>
                  <a:gd name="connsiteX0" fmla="*/ 329373 w 342075"/>
                  <a:gd name="connsiteY0" fmla="*/ 283612 h 283611"/>
                  <a:gd name="connsiteX1" fmla="*/ 317004 w 342075"/>
                  <a:gd name="connsiteY1" fmla="*/ 273732 h 283611"/>
                  <a:gd name="connsiteX2" fmla="*/ 309124 w 342075"/>
                  <a:gd name="connsiteY2" fmla="*/ 239104 h 283611"/>
                  <a:gd name="connsiteX3" fmla="*/ 188029 w 342075"/>
                  <a:gd name="connsiteY3" fmla="*/ 97102 h 283611"/>
                  <a:gd name="connsiteX4" fmla="*/ 7985 w 342075"/>
                  <a:gd name="connsiteY4" fmla="*/ 24553 h 283611"/>
                  <a:gd name="connsiteX5" fmla="*/ 902 w 342075"/>
                  <a:gd name="connsiteY5" fmla="*/ 7988 h 283611"/>
                  <a:gd name="connsiteX6" fmla="*/ 17460 w 342075"/>
                  <a:gd name="connsiteY6" fmla="*/ 903 h 283611"/>
                  <a:gd name="connsiteX7" fmla="*/ 197506 w 342075"/>
                  <a:gd name="connsiteY7" fmla="*/ 73451 h 283611"/>
                  <a:gd name="connsiteX8" fmla="*/ 333861 w 342075"/>
                  <a:gd name="connsiteY8" fmla="*/ 233416 h 283611"/>
                  <a:gd name="connsiteX9" fmla="*/ 341742 w 342075"/>
                  <a:gd name="connsiteY9" fmla="*/ 268044 h 283611"/>
                  <a:gd name="connsiteX10" fmla="*/ 332166 w 342075"/>
                  <a:gd name="connsiteY10" fmla="*/ 283312 h 283611"/>
                  <a:gd name="connsiteX11" fmla="*/ 329273 w 342075"/>
                  <a:gd name="connsiteY11" fmla="*/ 283612 h 28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2075" h="283611">
                    <a:moveTo>
                      <a:pt x="329373" y="283612"/>
                    </a:moveTo>
                    <a:cubicBezTo>
                      <a:pt x="323588" y="283612"/>
                      <a:pt x="318301" y="279620"/>
                      <a:pt x="317004" y="273732"/>
                    </a:cubicBezTo>
                    <a:lnTo>
                      <a:pt x="309124" y="239104"/>
                    </a:lnTo>
                    <a:cubicBezTo>
                      <a:pt x="294461" y="174839"/>
                      <a:pt x="249175" y="121750"/>
                      <a:pt x="188029" y="97102"/>
                    </a:cubicBezTo>
                    <a:lnTo>
                      <a:pt x="7985" y="24553"/>
                    </a:lnTo>
                    <a:cubicBezTo>
                      <a:pt x="1501" y="21959"/>
                      <a:pt x="-1691" y="14474"/>
                      <a:pt x="902" y="7988"/>
                    </a:cubicBezTo>
                    <a:cubicBezTo>
                      <a:pt x="3495" y="1501"/>
                      <a:pt x="10976" y="-1692"/>
                      <a:pt x="17460" y="903"/>
                    </a:cubicBezTo>
                    <a:lnTo>
                      <a:pt x="197506" y="73451"/>
                    </a:lnTo>
                    <a:cubicBezTo>
                      <a:pt x="266333" y="101193"/>
                      <a:pt x="317304" y="160968"/>
                      <a:pt x="333861" y="233416"/>
                    </a:cubicBezTo>
                    <a:lnTo>
                      <a:pt x="341742" y="268044"/>
                    </a:lnTo>
                    <a:cubicBezTo>
                      <a:pt x="343338" y="274930"/>
                      <a:pt x="339048" y="281715"/>
                      <a:pt x="332166" y="283312"/>
                    </a:cubicBezTo>
                    <a:cubicBezTo>
                      <a:pt x="331169" y="283512"/>
                      <a:pt x="330271" y="283612"/>
                      <a:pt x="329273" y="2836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1C6AC2D4-504A-9DE2-D077-BE5354A79F73}"/>
                </a:ext>
              </a:extLst>
            </p:cNvPr>
            <p:cNvSpPr/>
            <p:nvPr/>
          </p:nvSpPr>
          <p:spPr>
            <a:xfrm>
              <a:off x="16765504" y="7740587"/>
              <a:ext cx="771591" cy="340108"/>
            </a:xfrm>
            <a:custGeom>
              <a:avLst/>
              <a:gdLst>
                <a:gd name="connsiteX0" fmla="*/ 758904 w 771591"/>
                <a:gd name="connsiteY0" fmla="*/ 340089 h 340108"/>
                <a:gd name="connsiteX1" fmla="*/ 748132 w 771591"/>
                <a:gd name="connsiteY1" fmla="*/ 334101 h 340108"/>
                <a:gd name="connsiteX2" fmla="*/ 646089 w 771591"/>
                <a:gd name="connsiteY2" fmla="*/ 170543 h 340108"/>
                <a:gd name="connsiteX3" fmla="*/ 561801 w 771591"/>
                <a:gd name="connsiteY3" fmla="*/ 123741 h 340108"/>
                <a:gd name="connsiteX4" fmla="*/ 561801 w 771591"/>
                <a:gd name="connsiteY4" fmla="*/ 123741 h 340108"/>
                <a:gd name="connsiteX5" fmla="*/ 477614 w 771591"/>
                <a:gd name="connsiteY5" fmla="*/ 170444 h 340108"/>
                <a:gd name="connsiteX6" fmla="*/ 461953 w 771591"/>
                <a:gd name="connsiteY6" fmla="*/ 195591 h 340108"/>
                <a:gd name="connsiteX7" fmla="*/ 496665 w 771591"/>
                <a:gd name="connsiteY7" fmla="*/ 251274 h 340108"/>
                <a:gd name="connsiteX8" fmla="*/ 492577 w 771591"/>
                <a:gd name="connsiteY8" fmla="*/ 268838 h 340108"/>
                <a:gd name="connsiteX9" fmla="*/ 475021 w 771591"/>
                <a:gd name="connsiteY9" fmla="*/ 264746 h 340108"/>
                <a:gd name="connsiteX10" fmla="*/ 436318 w 771591"/>
                <a:gd name="connsiteY10" fmla="*/ 202576 h 340108"/>
                <a:gd name="connsiteX11" fmla="*/ 436019 w 771591"/>
                <a:gd name="connsiteY11" fmla="*/ 202077 h 340108"/>
                <a:gd name="connsiteX12" fmla="*/ 355123 w 771591"/>
                <a:gd name="connsiteY12" fmla="*/ 72249 h 340108"/>
                <a:gd name="connsiteX13" fmla="*/ 270935 w 771591"/>
                <a:gd name="connsiteY13" fmla="*/ 25447 h 340108"/>
                <a:gd name="connsiteX14" fmla="*/ 186748 w 771591"/>
                <a:gd name="connsiteY14" fmla="*/ 72249 h 340108"/>
                <a:gd name="connsiteX15" fmla="*/ 23560 w 771591"/>
                <a:gd name="connsiteY15" fmla="*/ 334101 h 340108"/>
                <a:gd name="connsiteX16" fmla="*/ 6005 w 771591"/>
                <a:gd name="connsiteY16" fmla="*/ 338193 h 340108"/>
                <a:gd name="connsiteX17" fmla="*/ 1914 w 771591"/>
                <a:gd name="connsiteY17" fmla="*/ 320629 h 340108"/>
                <a:gd name="connsiteX18" fmla="*/ 165102 w 771591"/>
                <a:gd name="connsiteY18" fmla="*/ 58777 h 340108"/>
                <a:gd name="connsiteX19" fmla="*/ 270935 w 771591"/>
                <a:gd name="connsiteY19" fmla="*/ 0 h 340108"/>
                <a:gd name="connsiteX20" fmla="*/ 376769 w 771591"/>
                <a:gd name="connsiteY20" fmla="*/ 58777 h 340108"/>
                <a:gd name="connsiteX21" fmla="*/ 446991 w 771591"/>
                <a:gd name="connsiteY21" fmla="*/ 171441 h 340108"/>
                <a:gd name="connsiteX22" fmla="*/ 456068 w 771591"/>
                <a:gd name="connsiteY22" fmla="*/ 156872 h 340108"/>
                <a:gd name="connsiteX23" fmla="*/ 561801 w 771591"/>
                <a:gd name="connsiteY23" fmla="*/ 98195 h 340108"/>
                <a:gd name="connsiteX24" fmla="*/ 561801 w 771591"/>
                <a:gd name="connsiteY24" fmla="*/ 98195 h 340108"/>
                <a:gd name="connsiteX25" fmla="*/ 667634 w 771591"/>
                <a:gd name="connsiteY25" fmla="*/ 156971 h 340108"/>
                <a:gd name="connsiteX26" fmla="*/ 769676 w 771591"/>
                <a:gd name="connsiteY26" fmla="*/ 320529 h 340108"/>
                <a:gd name="connsiteX27" fmla="*/ 765587 w 771591"/>
                <a:gd name="connsiteY27" fmla="*/ 338093 h 340108"/>
                <a:gd name="connsiteX28" fmla="*/ 758904 w 771591"/>
                <a:gd name="connsiteY28" fmla="*/ 339989 h 3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91" h="340108">
                  <a:moveTo>
                    <a:pt x="758904" y="340089"/>
                  </a:moveTo>
                  <a:cubicBezTo>
                    <a:pt x="754714" y="340089"/>
                    <a:pt x="750525" y="337993"/>
                    <a:pt x="748132" y="334101"/>
                  </a:cubicBezTo>
                  <a:lnTo>
                    <a:pt x="646089" y="170543"/>
                  </a:lnTo>
                  <a:cubicBezTo>
                    <a:pt x="627835" y="141204"/>
                    <a:pt x="596315" y="123741"/>
                    <a:pt x="561801" y="123741"/>
                  </a:cubicBezTo>
                  <a:lnTo>
                    <a:pt x="561801" y="123741"/>
                  </a:lnTo>
                  <a:cubicBezTo>
                    <a:pt x="527289" y="123741"/>
                    <a:pt x="495868" y="141204"/>
                    <a:pt x="477614" y="170444"/>
                  </a:cubicBezTo>
                  <a:lnTo>
                    <a:pt x="461953" y="195591"/>
                  </a:lnTo>
                  <a:lnTo>
                    <a:pt x="496665" y="251274"/>
                  </a:lnTo>
                  <a:cubicBezTo>
                    <a:pt x="500356" y="257262"/>
                    <a:pt x="498561" y="265046"/>
                    <a:pt x="492577" y="268838"/>
                  </a:cubicBezTo>
                  <a:cubicBezTo>
                    <a:pt x="486592" y="272530"/>
                    <a:pt x="478811" y="270734"/>
                    <a:pt x="475021" y="264746"/>
                  </a:cubicBezTo>
                  <a:lnTo>
                    <a:pt x="436318" y="202576"/>
                  </a:lnTo>
                  <a:cubicBezTo>
                    <a:pt x="436318" y="202576"/>
                    <a:pt x="436119" y="202277"/>
                    <a:pt x="436019" y="202077"/>
                  </a:cubicBezTo>
                  <a:lnTo>
                    <a:pt x="355123" y="72249"/>
                  </a:lnTo>
                  <a:cubicBezTo>
                    <a:pt x="336870" y="42910"/>
                    <a:pt x="305349" y="25447"/>
                    <a:pt x="270935" y="25447"/>
                  </a:cubicBezTo>
                  <a:cubicBezTo>
                    <a:pt x="236522" y="25447"/>
                    <a:pt x="204902" y="42910"/>
                    <a:pt x="186748" y="72249"/>
                  </a:cubicBezTo>
                  <a:lnTo>
                    <a:pt x="23560" y="334101"/>
                  </a:lnTo>
                  <a:cubicBezTo>
                    <a:pt x="19870" y="340089"/>
                    <a:pt x="11989" y="341885"/>
                    <a:pt x="6005" y="338193"/>
                  </a:cubicBezTo>
                  <a:cubicBezTo>
                    <a:pt x="20" y="334500"/>
                    <a:pt x="-1776" y="326617"/>
                    <a:pt x="1914" y="320629"/>
                  </a:cubicBezTo>
                  <a:lnTo>
                    <a:pt x="165102" y="58777"/>
                  </a:lnTo>
                  <a:cubicBezTo>
                    <a:pt x="188045" y="21954"/>
                    <a:pt x="227545" y="0"/>
                    <a:pt x="270935" y="0"/>
                  </a:cubicBezTo>
                  <a:cubicBezTo>
                    <a:pt x="314327" y="0"/>
                    <a:pt x="353827" y="21954"/>
                    <a:pt x="376769" y="58777"/>
                  </a:cubicBezTo>
                  <a:lnTo>
                    <a:pt x="446991" y="171441"/>
                  </a:lnTo>
                  <a:lnTo>
                    <a:pt x="456068" y="156872"/>
                  </a:lnTo>
                  <a:cubicBezTo>
                    <a:pt x="479011" y="120148"/>
                    <a:pt x="518511" y="98195"/>
                    <a:pt x="561801" y="98195"/>
                  </a:cubicBezTo>
                  <a:lnTo>
                    <a:pt x="561801" y="98195"/>
                  </a:lnTo>
                  <a:cubicBezTo>
                    <a:pt x="605192" y="98195"/>
                    <a:pt x="644693" y="120148"/>
                    <a:pt x="667634" y="156971"/>
                  </a:cubicBezTo>
                  <a:lnTo>
                    <a:pt x="769676" y="320529"/>
                  </a:lnTo>
                  <a:cubicBezTo>
                    <a:pt x="773368" y="326517"/>
                    <a:pt x="771572" y="334301"/>
                    <a:pt x="765587" y="338093"/>
                  </a:cubicBezTo>
                  <a:cubicBezTo>
                    <a:pt x="763492" y="339390"/>
                    <a:pt x="761198" y="339989"/>
                    <a:pt x="758904" y="339989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02" name="Gráfico 2">
            <a:extLst>
              <a:ext uri="{FF2B5EF4-FFF2-40B4-BE49-F238E27FC236}">
                <a16:creationId xmlns:a16="http://schemas.microsoft.com/office/drawing/2014/main" id="{024C85C0-B1D5-DC81-E7AA-F80EEF1E8F02}"/>
              </a:ext>
            </a:extLst>
          </p:cNvPr>
          <p:cNvGrpSpPr/>
          <p:nvPr/>
        </p:nvGrpSpPr>
        <p:grpSpPr>
          <a:xfrm>
            <a:off x="10284782" y="6156800"/>
            <a:ext cx="1127054" cy="1068066"/>
            <a:chOff x="10284782" y="6156800"/>
            <a:chExt cx="1127054" cy="1068066"/>
          </a:xfrm>
          <a:solidFill>
            <a:srgbClr val="002A86"/>
          </a:solidFill>
        </p:grpSpPr>
        <p:grpSp>
          <p:nvGrpSpPr>
            <p:cNvPr id="203" name="Gráfico 2">
              <a:extLst>
                <a:ext uri="{FF2B5EF4-FFF2-40B4-BE49-F238E27FC236}">
                  <a16:creationId xmlns:a16="http://schemas.microsoft.com/office/drawing/2014/main" id="{3C3ABEE6-2EFC-2EB2-A894-796AD9FF8746}"/>
                </a:ext>
              </a:extLst>
            </p:cNvPr>
            <p:cNvGrpSpPr/>
            <p:nvPr/>
          </p:nvGrpSpPr>
          <p:grpSpPr>
            <a:xfrm>
              <a:off x="10284782" y="6156800"/>
              <a:ext cx="1127054" cy="1068066"/>
              <a:chOff x="10284782" y="6156800"/>
              <a:chExt cx="1127054" cy="1068066"/>
            </a:xfrm>
            <a:solidFill>
              <a:srgbClr val="002A86"/>
            </a:solidFill>
          </p:grpSpPr>
          <p:sp>
            <p:nvSpPr>
              <p:cNvPr id="204" name="Forma libre 203">
                <a:extLst>
                  <a:ext uri="{FF2B5EF4-FFF2-40B4-BE49-F238E27FC236}">
                    <a16:creationId xmlns:a16="http://schemas.microsoft.com/office/drawing/2014/main" id="{635B84E2-F6FE-7AA3-D5EC-48BF36247F46}"/>
                  </a:ext>
                </a:extLst>
              </p:cNvPr>
              <p:cNvSpPr/>
              <p:nvPr/>
            </p:nvSpPr>
            <p:spPr>
              <a:xfrm>
                <a:off x="10422634" y="6156800"/>
                <a:ext cx="208473" cy="1068066"/>
              </a:xfrm>
              <a:custGeom>
                <a:avLst/>
                <a:gdLst>
                  <a:gd name="connsiteX0" fmla="*/ 195606 w 208473"/>
                  <a:gd name="connsiteY0" fmla="*/ 1068066 h 1068066"/>
                  <a:gd name="connsiteX1" fmla="*/ 182938 w 208473"/>
                  <a:gd name="connsiteY1" fmla="*/ 1055392 h 1068066"/>
                  <a:gd name="connsiteX2" fmla="*/ 182938 w 208473"/>
                  <a:gd name="connsiteY2" fmla="*/ 68457 h 1068066"/>
                  <a:gd name="connsiteX3" fmla="*/ 139946 w 208473"/>
                  <a:gd name="connsiteY3" fmla="*/ 25447 h 1068066"/>
                  <a:gd name="connsiteX4" fmla="*/ 68327 w 208473"/>
                  <a:gd name="connsiteY4" fmla="*/ 25447 h 1068066"/>
                  <a:gd name="connsiteX5" fmla="*/ 25336 w 208473"/>
                  <a:gd name="connsiteY5" fmla="*/ 68457 h 1068066"/>
                  <a:gd name="connsiteX6" fmla="*/ 25336 w 208473"/>
                  <a:gd name="connsiteY6" fmla="*/ 1055392 h 1068066"/>
                  <a:gd name="connsiteX7" fmla="*/ 12668 w 208473"/>
                  <a:gd name="connsiteY7" fmla="*/ 1068066 h 1068066"/>
                  <a:gd name="connsiteX8" fmla="*/ 0 w 208473"/>
                  <a:gd name="connsiteY8" fmla="*/ 1055392 h 1068066"/>
                  <a:gd name="connsiteX9" fmla="*/ 0 w 208473"/>
                  <a:gd name="connsiteY9" fmla="*/ 68457 h 1068066"/>
                  <a:gd name="connsiteX10" fmla="*/ 68427 w 208473"/>
                  <a:gd name="connsiteY10" fmla="*/ 0 h 1068066"/>
                  <a:gd name="connsiteX11" fmla="*/ 140046 w 208473"/>
                  <a:gd name="connsiteY11" fmla="*/ 0 h 1068066"/>
                  <a:gd name="connsiteX12" fmla="*/ 208473 w 208473"/>
                  <a:gd name="connsiteY12" fmla="*/ 68457 h 1068066"/>
                  <a:gd name="connsiteX13" fmla="*/ 208473 w 208473"/>
                  <a:gd name="connsiteY13" fmla="*/ 1055392 h 1068066"/>
                  <a:gd name="connsiteX14" fmla="*/ 195806 w 208473"/>
                  <a:gd name="connsiteY14" fmla="*/ 1068066 h 106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8473" h="1068066">
                    <a:moveTo>
                      <a:pt x="195606" y="1068066"/>
                    </a:moveTo>
                    <a:cubicBezTo>
                      <a:pt x="188624" y="1068066"/>
                      <a:pt x="182938" y="1062378"/>
                      <a:pt x="182938" y="1055392"/>
                    </a:cubicBezTo>
                    <a:lnTo>
                      <a:pt x="182938" y="68457"/>
                    </a:lnTo>
                    <a:cubicBezTo>
                      <a:pt x="182938" y="44707"/>
                      <a:pt x="163687" y="25447"/>
                      <a:pt x="139946" y="25447"/>
                    </a:cubicBezTo>
                    <a:lnTo>
                      <a:pt x="68327" y="25447"/>
                    </a:lnTo>
                    <a:cubicBezTo>
                      <a:pt x="44587" y="25447"/>
                      <a:pt x="25336" y="44707"/>
                      <a:pt x="25336" y="68457"/>
                    </a:cubicBezTo>
                    <a:lnTo>
                      <a:pt x="25336" y="1055392"/>
                    </a:lnTo>
                    <a:cubicBezTo>
                      <a:pt x="25336" y="1062378"/>
                      <a:pt x="19650" y="1068066"/>
                      <a:pt x="12668" y="1068066"/>
                    </a:cubicBezTo>
                    <a:cubicBezTo>
                      <a:pt x="5686" y="1068066"/>
                      <a:pt x="0" y="1062378"/>
                      <a:pt x="0" y="1055392"/>
                    </a:cubicBezTo>
                    <a:lnTo>
                      <a:pt x="0" y="68457"/>
                    </a:lnTo>
                    <a:cubicBezTo>
                      <a:pt x="0" y="30736"/>
                      <a:pt x="30722" y="0"/>
                      <a:pt x="68427" y="0"/>
                    </a:cubicBezTo>
                    <a:lnTo>
                      <a:pt x="140046" y="0"/>
                    </a:lnTo>
                    <a:cubicBezTo>
                      <a:pt x="177751" y="0"/>
                      <a:pt x="208473" y="30736"/>
                      <a:pt x="208473" y="68457"/>
                    </a:cubicBezTo>
                    <a:lnTo>
                      <a:pt x="208473" y="1055392"/>
                    </a:lnTo>
                    <a:cubicBezTo>
                      <a:pt x="208473" y="1062378"/>
                      <a:pt x="202788" y="1068066"/>
                      <a:pt x="195806" y="10680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5" name="Forma libre 204">
                <a:extLst>
                  <a:ext uri="{FF2B5EF4-FFF2-40B4-BE49-F238E27FC236}">
                    <a16:creationId xmlns:a16="http://schemas.microsoft.com/office/drawing/2014/main" id="{CA420FCA-EF86-C00D-C165-93FCF23FC29A}"/>
                  </a:ext>
                </a:extLst>
              </p:cNvPr>
              <p:cNvSpPr/>
              <p:nvPr/>
            </p:nvSpPr>
            <p:spPr>
              <a:xfrm>
                <a:off x="10284782" y="6310778"/>
                <a:ext cx="75409" cy="210958"/>
              </a:xfrm>
              <a:custGeom>
                <a:avLst/>
                <a:gdLst>
                  <a:gd name="connsiteX0" fmla="*/ 62741 w 75409"/>
                  <a:gd name="connsiteY0" fmla="*/ 210959 h 210958"/>
                  <a:gd name="connsiteX1" fmla="*/ 12668 w 75409"/>
                  <a:gd name="connsiteY1" fmla="*/ 210959 h 210958"/>
                  <a:gd name="connsiteX2" fmla="*/ 0 w 75409"/>
                  <a:gd name="connsiteY2" fmla="*/ 198285 h 210958"/>
                  <a:gd name="connsiteX3" fmla="*/ 0 w 75409"/>
                  <a:gd name="connsiteY3" fmla="*/ 12673 h 210958"/>
                  <a:gd name="connsiteX4" fmla="*/ 12668 w 75409"/>
                  <a:gd name="connsiteY4" fmla="*/ 0 h 210958"/>
                  <a:gd name="connsiteX5" fmla="*/ 62741 w 75409"/>
                  <a:gd name="connsiteY5" fmla="*/ 0 h 210958"/>
                  <a:gd name="connsiteX6" fmla="*/ 75410 w 75409"/>
                  <a:gd name="connsiteY6" fmla="*/ 12673 h 210958"/>
                  <a:gd name="connsiteX7" fmla="*/ 62741 w 75409"/>
                  <a:gd name="connsiteY7" fmla="*/ 25347 h 210958"/>
                  <a:gd name="connsiteX8" fmla="*/ 25336 w 75409"/>
                  <a:gd name="connsiteY8" fmla="*/ 25347 h 210958"/>
                  <a:gd name="connsiteX9" fmla="*/ 25336 w 75409"/>
                  <a:gd name="connsiteY9" fmla="*/ 185512 h 210958"/>
                  <a:gd name="connsiteX10" fmla="*/ 62741 w 75409"/>
                  <a:gd name="connsiteY10" fmla="*/ 185512 h 210958"/>
                  <a:gd name="connsiteX11" fmla="*/ 75410 w 75409"/>
                  <a:gd name="connsiteY11" fmla="*/ 198185 h 210958"/>
                  <a:gd name="connsiteX12" fmla="*/ 62741 w 75409"/>
                  <a:gd name="connsiteY12" fmla="*/ 210859 h 21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409" h="210958">
                    <a:moveTo>
                      <a:pt x="62741" y="210959"/>
                    </a:moveTo>
                    <a:lnTo>
                      <a:pt x="12668" y="210959"/>
                    </a:lnTo>
                    <a:cubicBezTo>
                      <a:pt x="5686" y="210959"/>
                      <a:pt x="0" y="205270"/>
                      <a:pt x="0" y="198285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lnTo>
                      <a:pt x="62741" y="0"/>
                    </a:lnTo>
                    <a:cubicBezTo>
                      <a:pt x="69724" y="0"/>
                      <a:pt x="75410" y="5688"/>
                      <a:pt x="75410" y="12673"/>
                    </a:cubicBezTo>
                    <a:cubicBezTo>
                      <a:pt x="75410" y="19659"/>
                      <a:pt x="69724" y="25347"/>
                      <a:pt x="62741" y="25347"/>
                    </a:cubicBezTo>
                    <a:lnTo>
                      <a:pt x="25336" y="25347"/>
                    </a:lnTo>
                    <a:lnTo>
                      <a:pt x="25336" y="185512"/>
                    </a:lnTo>
                    <a:lnTo>
                      <a:pt x="62741" y="185512"/>
                    </a:lnTo>
                    <a:cubicBezTo>
                      <a:pt x="69724" y="185512"/>
                      <a:pt x="75410" y="191200"/>
                      <a:pt x="75410" y="198185"/>
                    </a:cubicBezTo>
                    <a:cubicBezTo>
                      <a:pt x="75410" y="205171"/>
                      <a:pt x="69724" y="210859"/>
                      <a:pt x="62741" y="21085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6" name="Forma libre 205">
                <a:extLst>
                  <a:ext uri="{FF2B5EF4-FFF2-40B4-BE49-F238E27FC236}">
                    <a16:creationId xmlns:a16="http://schemas.microsoft.com/office/drawing/2014/main" id="{0D0915B4-AADF-2CC1-A4E8-10A81EA0F412}"/>
                  </a:ext>
                </a:extLst>
              </p:cNvPr>
              <p:cNvSpPr/>
              <p:nvPr/>
            </p:nvSpPr>
            <p:spPr>
              <a:xfrm>
                <a:off x="10693351" y="6327543"/>
                <a:ext cx="718486" cy="177628"/>
              </a:xfrm>
              <a:custGeom>
                <a:avLst/>
                <a:gdLst>
                  <a:gd name="connsiteX0" fmla="*/ 629311 w 718486"/>
                  <a:gd name="connsiteY0" fmla="*/ 177429 h 177628"/>
                  <a:gd name="connsiteX1" fmla="*/ 12767 w 718486"/>
                  <a:gd name="connsiteY1" fmla="*/ 177429 h 177628"/>
                  <a:gd name="connsiteX2" fmla="*/ 99 w 718486"/>
                  <a:gd name="connsiteY2" fmla="*/ 164755 h 177628"/>
                  <a:gd name="connsiteX3" fmla="*/ 12767 w 718486"/>
                  <a:gd name="connsiteY3" fmla="*/ 152082 h 177628"/>
                  <a:gd name="connsiteX4" fmla="*/ 629311 w 718486"/>
                  <a:gd name="connsiteY4" fmla="*/ 152082 h 177628"/>
                  <a:gd name="connsiteX5" fmla="*/ 675395 w 718486"/>
                  <a:gd name="connsiteY5" fmla="*/ 136614 h 177628"/>
                  <a:gd name="connsiteX6" fmla="*/ 693150 w 718486"/>
                  <a:gd name="connsiteY6" fmla="*/ 101987 h 177628"/>
                  <a:gd name="connsiteX7" fmla="*/ 649361 w 718486"/>
                  <a:gd name="connsiteY7" fmla="*/ 54486 h 177628"/>
                  <a:gd name="connsiteX8" fmla="*/ 548316 w 718486"/>
                  <a:gd name="connsiteY8" fmla="*/ 27941 h 177628"/>
                  <a:gd name="connsiteX9" fmla="*/ 528066 w 718486"/>
                  <a:gd name="connsiteY9" fmla="*/ 25347 h 177628"/>
                  <a:gd name="connsiteX10" fmla="*/ 12668 w 718486"/>
                  <a:gd name="connsiteY10" fmla="*/ 25347 h 177628"/>
                  <a:gd name="connsiteX11" fmla="*/ 0 w 718486"/>
                  <a:gd name="connsiteY11" fmla="*/ 12673 h 177628"/>
                  <a:gd name="connsiteX12" fmla="*/ 12668 w 718486"/>
                  <a:gd name="connsiteY12" fmla="*/ 0 h 177628"/>
                  <a:gd name="connsiteX13" fmla="*/ 528066 w 718486"/>
                  <a:gd name="connsiteY13" fmla="*/ 0 h 177628"/>
                  <a:gd name="connsiteX14" fmla="*/ 554800 w 718486"/>
                  <a:gd name="connsiteY14" fmla="*/ 3393 h 177628"/>
                  <a:gd name="connsiteX15" fmla="*/ 655745 w 718486"/>
                  <a:gd name="connsiteY15" fmla="*/ 29937 h 177628"/>
                  <a:gd name="connsiteX16" fmla="*/ 718486 w 718486"/>
                  <a:gd name="connsiteY16" fmla="*/ 102087 h 177628"/>
                  <a:gd name="connsiteX17" fmla="*/ 691355 w 718486"/>
                  <a:gd name="connsiteY17" fmla="*/ 156373 h 177628"/>
                  <a:gd name="connsiteX18" fmla="*/ 629111 w 718486"/>
                  <a:gd name="connsiteY18" fmla="*/ 177628 h 17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8486" h="177628">
                    <a:moveTo>
                      <a:pt x="629311" y="177429"/>
                    </a:moveTo>
                    <a:lnTo>
                      <a:pt x="12767" y="177429"/>
                    </a:lnTo>
                    <a:cubicBezTo>
                      <a:pt x="5785" y="177429"/>
                      <a:pt x="99" y="171741"/>
                      <a:pt x="99" y="164755"/>
                    </a:cubicBezTo>
                    <a:cubicBezTo>
                      <a:pt x="99" y="157770"/>
                      <a:pt x="5785" y="152082"/>
                      <a:pt x="12767" y="152082"/>
                    </a:cubicBezTo>
                    <a:lnTo>
                      <a:pt x="629311" y="152082"/>
                    </a:lnTo>
                    <a:cubicBezTo>
                      <a:pt x="646867" y="152082"/>
                      <a:pt x="663226" y="146593"/>
                      <a:pt x="675395" y="136614"/>
                    </a:cubicBezTo>
                    <a:cubicBezTo>
                      <a:pt x="686866" y="127134"/>
                      <a:pt x="693150" y="114860"/>
                      <a:pt x="693150" y="101987"/>
                    </a:cubicBezTo>
                    <a:cubicBezTo>
                      <a:pt x="693150" y="80432"/>
                      <a:pt x="675594" y="61372"/>
                      <a:pt x="649361" y="54486"/>
                    </a:cubicBezTo>
                    <a:lnTo>
                      <a:pt x="548316" y="27941"/>
                    </a:lnTo>
                    <a:cubicBezTo>
                      <a:pt x="541932" y="26245"/>
                      <a:pt x="535149" y="25347"/>
                      <a:pt x="528066" y="25347"/>
                    </a:cubicBez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3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528066" y="0"/>
                    </a:lnTo>
                    <a:cubicBezTo>
                      <a:pt x="537344" y="0"/>
                      <a:pt x="546321" y="1197"/>
                      <a:pt x="554800" y="3393"/>
                    </a:cubicBezTo>
                    <a:lnTo>
                      <a:pt x="655745" y="29937"/>
                    </a:lnTo>
                    <a:cubicBezTo>
                      <a:pt x="693250" y="39817"/>
                      <a:pt x="718486" y="68756"/>
                      <a:pt x="718486" y="102087"/>
                    </a:cubicBezTo>
                    <a:cubicBezTo>
                      <a:pt x="718486" y="122644"/>
                      <a:pt x="708910" y="142003"/>
                      <a:pt x="691355" y="156373"/>
                    </a:cubicBezTo>
                    <a:cubicBezTo>
                      <a:pt x="674597" y="170044"/>
                      <a:pt x="652453" y="177628"/>
                      <a:pt x="629111" y="1776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07" name="Gráfico 2">
              <a:extLst>
                <a:ext uri="{FF2B5EF4-FFF2-40B4-BE49-F238E27FC236}">
                  <a16:creationId xmlns:a16="http://schemas.microsoft.com/office/drawing/2014/main" id="{E5369288-1ED8-852A-C8CB-1887C585777B}"/>
                </a:ext>
              </a:extLst>
            </p:cNvPr>
            <p:cNvGrpSpPr/>
            <p:nvPr/>
          </p:nvGrpSpPr>
          <p:grpSpPr>
            <a:xfrm>
              <a:off x="10899837" y="6479624"/>
              <a:ext cx="341822" cy="526798"/>
              <a:chOff x="10899837" y="6479624"/>
              <a:chExt cx="341822" cy="526798"/>
            </a:xfrm>
            <a:solidFill>
              <a:srgbClr val="002A86"/>
            </a:solidFill>
          </p:grpSpPr>
          <p:sp>
            <p:nvSpPr>
              <p:cNvPr id="208" name="Forma libre 207">
                <a:extLst>
                  <a:ext uri="{FF2B5EF4-FFF2-40B4-BE49-F238E27FC236}">
                    <a16:creationId xmlns:a16="http://schemas.microsoft.com/office/drawing/2014/main" id="{6227E65D-AC42-C419-2345-2EF9F872DF4F}"/>
                  </a:ext>
                </a:extLst>
              </p:cNvPr>
              <p:cNvSpPr/>
              <p:nvPr/>
            </p:nvSpPr>
            <p:spPr>
              <a:xfrm>
                <a:off x="11058230" y="6479624"/>
                <a:ext cx="25336" cy="446266"/>
              </a:xfrm>
              <a:custGeom>
                <a:avLst/>
                <a:gdLst>
                  <a:gd name="connsiteX0" fmla="*/ 12668 w 25336"/>
                  <a:gd name="connsiteY0" fmla="*/ 446266 h 446266"/>
                  <a:gd name="connsiteX1" fmla="*/ 0 w 25336"/>
                  <a:gd name="connsiteY1" fmla="*/ 433593 h 446266"/>
                  <a:gd name="connsiteX2" fmla="*/ 0 w 25336"/>
                  <a:gd name="connsiteY2" fmla="*/ 12674 h 446266"/>
                  <a:gd name="connsiteX3" fmla="*/ 12668 w 25336"/>
                  <a:gd name="connsiteY3" fmla="*/ 0 h 446266"/>
                  <a:gd name="connsiteX4" fmla="*/ 25336 w 25336"/>
                  <a:gd name="connsiteY4" fmla="*/ 12674 h 446266"/>
                  <a:gd name="connsiteX5" fmla="*/ 25336 w 25336"/>
                  <a:gd name="connsiteY5" fmla="*/ 433593 h 446266"/>
                  <a:gd name="connsiteX6" fmla="*/ 12668 w 25336"/>
                  <a:gd name="connsiteY6" fmla="*/ 446266 h 44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446266">
                    <a:moveTo>
                      <a:pt x="12668" y="446266"/>
                    </a:moveTo>
                    <a:cubicBezTo>
                      <a:pt x="5686" y="446266"/>
                      <a:pt x="0" y="440578"/>
                      <a:pt x="0" y="433593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4"/>
                    </a:cubicBezTo>
                    <a:lnTo>
                      <a:pt x="25336" y="433593"/>
                    </a:lnTo>
                    <a:cubicBezTo>
                      <a:pt x="25336" y="440578"/>
                      <a:pt x="19651" y="446266"/>
                      <a:pt x="12668" y="4462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9" name="Forma libre 208">
                <a:extLst>
                  <a:ext uri="{FF2B5EF4-FFF2-40B4-BE49-F238E27FC236}">
                    <a16:creationId xmlns:a16="http://schemas.microsoft.com/office/drawing/2014/main" id="{8FA95FDE-1D87-56CF-E5E1-2977EBE7F1F0}"/>
                  </a:ext>
                </a:extLst>
              </p:cNvPr>
              <p:cNvSpPr/>
              <p:nvPr/>
            </p:nvSpPr>
            <p:spPr>
              <a:xfrm>
                <a:off x="10899837" y="6900519"/>
                <a:ext cx="341822" cy="105903"/>
              </a:xfrm>
              <a:custGeom>
                <a:avLst/>
                <a:gdLst>
                  <a:gd name="connsiteX0" fmla="*/ 12761 w 341822"/>
                  <a:gd name="connsiteY0" fmla="*/ 105903 h 105903"/>
                  <a:gd name="connsiteX1" fmla="*/ 1389 w 341822"/>
                  <a:gd name="connsiteY1" fmla="*/ 98918 h 105903"/>
                  <a:gd name="connsiteX2" fmla="*/ 6975 w 341822"/>
                  <a:gd name="connsiteY2" fmla="*/ 81854 h 105903"/>
                  <a:gd name="connsiteX3" fmla="*/ 165176 w 341822"/>
                  <a:gd name="connsiteY3" fmla="*/ 1422 h 105903"/>
                  <a:gd name="connsiteX4" fmla="*/ 176647 w 341822"/>
                  <a:gd name="connsiteY4" fmla="*/ 1422 h 105903"/>
                  <a:gd name="connsiteX5" fmla="*/ 334847 w 341822"/>
                  <a:gd name="connsiteY5" fmla="*/ 81854 h 105903"/>
                  <a:gd name="connsiteX6" fmla="*/ 340433 w 341822"/>
                  <a:gd name="connsiteY6" fmla="*/ 98918 h 105903"/>
                  <a:gd name="connsiteX7" fmla="*/ 323377 w 341822"/>
                  <a:gd name="connsiteY7" fmla="*/ 104506 h 105903"/>
                  <a:gd name="connsiteX8" fmla="*/ 170861 w 341822"/>
                  <a:gd name="connsiteY8" fmla="*/ 26969 h 105903"/>
                  <a:gd name="connsiteX9" fmla="*/ 18347 w 341822"/>
                  <a:gd name="connsiteY9" fmla="*/ 104506 h 105903"/>
                  <a:gd name="connsiteX10" fmla="*/ 12561 w 341822"/>
                  <a:gd name="connsiteY10" fmla="*/ 105903 h 10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1822" h="105903">
                    <a:moveTo>
                      <a:pt x="12761" y="105903"/>
                    </a:moveTo>
                    <a:cubicBezTo>
                      <a:pt x="8172" y="105903"/>
                      <a:pt x="3683" y="103409"/>
                      <a:pt x="1389" y="98918"/>
                    </a:cubicBezTo>
                    <a:cubicBezTo>
                      <a:pt x="-1803" y="92631"/>
                      <a:pt x="691" y="85047"/>
                      <a:pt x="6975" y="81854"/>
                    </a:cubicBezTo>
                    <a:lnTo>
                      <a:pt x="165176" y="1422"/>
                    </a:lnTo>
                    <a:cubicBezTo>
                      <a:pt x="168767" y="-474"/>
                      <a:pt x="173056" y="-474"/>
                      <a:pt x="176647" y="1422"/>
                    </a:cubicBezTo>
                    <a:lnTo>
                      <a:pt x="334847" y="81854"/>
                    </a:lnTo>
                    <a:cubicBezTo>
                      <a:pt x="341132" y="85047"/>
                      <a:pt x="343625" y="92731"/>
                      <a:pt x="340433" y="98918"/>
                    </a:cubicBezTo>
                    <a:cubicBezTo>
                      <a:pt x="337241" y="105205"/>
                      <a:pt x="329561" y="107700"/>
                      <a:pt x="323377" y="104506"/>
                    </a:cubicBezTo>
                    <a:lnTo>
                      <a:pt x="170861" y="26969"/>
                    </a:lnTo>
                    <a:lnTo>
                      <a:pt x="18347" y="104506"/>
                    </a:lnTo>
                    <a:cubicBezTo>
                      <a:pt x="16551" y="105405"/>
                      <a:pt x="14556" y="105903"/>
                      <a:pt x="12561" y="1059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10" name="Forma libre 209">
              <a:extLst>
                <a:ext uri="{FF2B5EF4-FFF2-40B4-BE49-F238E27FC236}">
                  <a16:creationId xmlns:a16="http://schemas.microsoft.com/office/drawing/2014/main" id="{2F653374-D2E1-D16A-5124-91024C8846CA}"/>
                </a:ext>
              </a:extLst>
            </p:cNvPr>
            <p:cNvSpPr/>
            <p:nvPr/>
          </p:nvSpPr>
          <p:spPr>
            <a:xfrm>
              <a:off x="10796590" y="7086754"/>
              <a:ext cx="548615" cy="138111"/>
            </a:xfrm>
            <a:custGeom>
              <a:avLst/>
              <a:gdLst>
                <a:gd name="connsiteX0" fmla="*/ 535947 w 548615"/>
                <a:gd name="connsiteY0" fmla="*/ 138111 h 138111"/>
                <a:gd name="connsiteX1" fmla="*/ 12668 w 548615"/>
                <a:gd name="connsiteY1" fmla="*/ 138111 h 138111"/>
                <a:gd name="connsiteX2" fmla="*/ 0 w 548615"/>
                <a:gd name="connsiteY2" fmla="*/ 125438 h 138111"/>
                <a:gd name="connsiteX3" fmla="*/ 0 w 548615"/>
                <a:gd name="connsiteY3" fmla="*/ 12674 h 138111"/>
                <a:gd name="connsiteX4" fmla="*/ 12668 w 548615"/>
                <a:gd name="connsiteY4" fmla="*/ 0 h 138111"/>
                <a:gd name="connsiteX5" fmla="*/ 535947 w 548615"/>
                <a:gd name="connsiteY5" fmla="*/ 0 h 138111"/>
                <a:gd name="connsiteX6" fmla="*/ 548615 w 548615"/>
                <a:gd name="connsiteY6" fmla="*/ 12674 h 138111"/>
                <a:gd name="connsiteX7" fmla="*/ 548615 w 548615"/>
                <a:gd name="connsiteY7" fmla="*/ 125438 h 138111"/>
                <a:gd name="connsiteX8" fmla="*/ 535947 w 548615"/>
                <a:gd name="connsiteY8" fmla="*/ 138111 h 138111"/>
                <a:gd name="connsiteX9" fmla="*/ 25336 w 548615"/>
                <a:gd name="connsiteY9" fmla="*/ 112664 h 138111"/>
                <a:gd name="connsiteX10" fmla="*/ 523279 w 548615"/>
                <a:gd name="connsiteY10" fmla="*/ 112664 h 138111"/>
                <a:gd name="connsiteX11" fmla="*/ 523279 w 548615"/>
                <a:gd name="connsiteY11" fmla="*/ 25347 h 138111"/>
                <a:gd name="connsiteX12" fmla="*/ 25336 w 548615"/>
                <a:gd name="connsiteY12" fmla="*/ 25347 h 138111"/>
                <a:gd name="connsiteX13" fmla="*/ 25336 w 548615"/>
                <a:gd name="connsiteY13" fmla="*/ 112664 h 138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615" h="138111">
                  <a:moveTo>
                    <a:pt x="535947" y="138111"/>
                  </a:moveTo>
                  <a:lnTo>
                    <a:pt x="12668" y="138111"/>
                  </a:lnTo>
                  <a:cubicBezTo>
                    <a:pt x="5686" y="138111"/>
                    <a:pt x="0" y="132423"/>
                    <a:pt x="0" y="125438"/>
                  </a:cubicBezTo>
                  <a:lnTo>
                    <a:pt x="0" y="12674"/>
                  </a:lnTo>
                  <a:cubicBezTo>
                    <a:pt x="0" y="5688"/>
                    <a:pt x="5686" y="0"/>
                    <a:pt x="12668" y="0"/>
                  </a:cubicBezTo>
                  <a:lnTo>
                    <a:pt x="535947" y="0"/>
                  </a:lnTo>
                  <a:cubicBezTo>
                    <a:pt x="542929" y="0"/>
                    <a:pt x="548615" y="5688"/>
                    <a:pt x="548615" y="12674"/>
                  </a:cubicBezTo>
                  <a:lnTo>
                    <a:pt x="548615" y="125438"/>
                  </a:lnTo>
                  <a:cubicBezTo>
                    <a:pt x="548615" y="132423"/>
                    <a:pt x="542929" y="138111"/>
                    <a:pt x="535947" y="138111"/>
                  </a:cubicBezTo>
                  <a:close/>
                  <a:moveTo>
                    <a:pt x="25336" y="112664"/>
                  </a:moveTo>
                  <a:lnTo>
                    <a:pt x="523279" y="112664"/>
                  </a:lnTo>
                  <a:lnTo>
                    <a:pt x="523279" y="25347"/>
                  </a:lnTo>
                  <a:lnTo>
                    <a:pt x="25336" y="25347"/>
                  </a:lnTo>
                  <a:lnTo>
                    <a:pt x="25336" y="112664"/>
                  </a:ln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11" name="Gráfico 2">
            <a:extLst>
              <a:ext uri="{FF2B5EF4-FFF2-40B4-BE49-F238E27FC236}">
                <a16:creationId xmlns:a16="http://schemas.microsoft.com/office/drawing/2014/main" id="{F47FCC00-A2B7-BA1E-B7FD-93B872FE0F7B}"/>
              </a:ext>
            </a:extLst>
          </p:cNvPr>
          <p:cNvGrpSpPr/>
          <p:nvPr/>
        </p:nvGrpSpPr>
        <p:grpSpPr>
          <a:xfrm>
            <a:off x="11834315" y="9342037"/>
            <a:ext cx="1268953" cy="1095009"/>
            <a:chOff x="11834315" y="9342037"/>
            <a:chExt cx="1268953" cy="1095009"/>
          </a:xfrm>
          <a:solidFill>
            <a:srgbClr val="002A86"/>
          </a:solidFill>
        </p:grpSpPr>
        <p:grpSp>
          <p:nvGrpSpPr>
            <p:cNvPr id="212" name="Gráfico 2">
              <a:extLst>
                <a:ext uri="{FF2B5EF4-FFF2-40B4-BE49-F238E27FC236}">
                  <a16:creationId xmlns:a16="http://schemas.microsoft.com/office/drawing/2014/main" id="{683E1055-59DB-3CF0-CA95-2CC8F93BBB2E}"/>
                </a:ext>
              </a:extLst>
            </p:cNvPr>
            <p:cNvGrpSpPr/>
            <p:nvPr/>
          </p:nvGrpSpPr>
          <p:grpSpPr>
            <a:xfrm>
              <a:off x="11834315" y="9342037"/>
              <a:ext cx="1005443" cy="1095009"/>
              <a:chOff x="11834315" y="9342037"/>
              <a:chExt cx="1005443" cy="1095009"/>
            </a:xfrm>
            <a:solidFill>
              <a:srgbClr val="002A86"/>
            </a:solidFill>
          </p:grpSpPr>
          <p:sp>
            <p:nvSpPr>
              <p:cNvPr id="213" name="Forma libre 212">
                <a:extLst>
                  <a:ext uri="{FF2B5EF4-FFF2-40B4-BE49-F238E27FC236}">
                    <a16:creationId xmlns:a16="http://schemas.microsoft.com/office/drawing/2014/main" id="{4EFE913B-E3FB-965F-0183-097E32067915}"/>
                  </a:ext>
                </a:extLst>
              </p:cNvPr>
              <p:cNvSpPr/>
              <p:nvPr/>
            </p:nvSpPr>
            <p:spPr>
              <a:xfrm>
                <a:off x="11834315" y="9714676"/>
                <a:ext cx="916685" cy="722370"/>
              </a:xfrm>
              <a:custGeom>
                <a:avLst/>
                <a:gdLst>
                  <a:gd name="connsiteX0" fmla="*/ 86039 w 916685"/>
                  <a:gd name="connsiteY0" fmla="*/ 722171 h 722370"/>
                  <a:gd name="connsiteX1" fmla="*/ 17711 w 916685"/>
                  <a:gd name="connsiteY1" fmla="*/ 687743 h 722370"/>
                  <a:gd name="connsiteX2" fmla="*/ 11327 w 916685"/>
                  <a:gd name="connsiteY2" fmla="*/ 593241 h 722370"/>
                  <a:gd name="connsiteX3" fmla="*/ 319849 w 916685"/>
                  <a:gd name="connsiteY3" fmla="*/ 44189 h 722370"/>
                  <a:gd name="connsiteX4" fmla="*/ 379997 w 916685"/>
                  <a:gd name="connsiteY4" fmla="*/ 1379 h 722370"/>
                  <a:gd name="connsiteX5" fmla="*/ 451217 w 916685"/>
                  <a:gd name="connsiteY5" fmla="*/ 20639 h 722370"/>
                  <a:gd name="connsiteX6" fmla="*/ 585478 w 916685"/>
                  <a:gd name="connsiteY6" fmla="*/ 134899 h 722370"/>
                  <a:gd name="connsiteX7" fmla="*/ 586975 w 916685"/>
                  <a:gd name="connsiteY7" fmla="*/ 152862 h 722370"/>
                  <a:gd name="connsiteX8" fmla="*/ 569020 w 916685"/>
                  <a:gd name="connsiteY8" fmla="*/ 154358 h 722370"/>
                  <a:gd name="connsiteX9" fmla="*/ 434759 w 916685"/>
                  <a:gd name="connsiteY9" fmla="*/ 40097 h 722370"/>
                  <a:gd name="connsiteX10" fmla="*/ 384486 w 916685"/>
                  <a:gd name="connsiteY10" fmla="*/ 26526 h 722370"/>
                  <a:gd name="connsiteX11" fmla="*/ 342093 w 916685"/>
                  <a:gd name="connsiteY11" fmla="*/ 56763 h 722370"/>
                  <a:gd name="connsiteX12" fmla="*/ 33472 w 916685"/>
                  <a:gd name="connsiteY12" fmla="*/ 605814 h 722370"/>
                  <a:gd name="connsiteX13" fmla="*/ 38060 w 916685"/>
                  <a:gd name="connsiteY13" fmla="*/ 672574 h 722370"/>
                  <a:gd name="connsiteX14" fmla="*/ 101001 w 916685"/>
                  <a:gd name="connsiteY14" fmla="*/ 695127 h 722370"/>
                  <a:gd name="connsiteX15" fmla="*/ 844524 w 916685"/>
                  <a:gd name="connsiteY15" fmla="*/ 516202 h 722370"/>
                  <a:gd name="connsiteX16" fmla="*/ 889610 w 916685"/>
                  <a:gd name="connsiteY16" fmla="*/ 471096 h 722370"/>
                  <a:gd name="connsiteX17" fmla="*/ 869760 w 916685"/>
                  <a:gd name="connsiteY17" fmla="*/ 410323 h 722370"/>
                  <a:gd name="connsiteX18" fmla="*/ 707471 w 916685"/>
                  <a:gd name="connsiteY18" fmla="*/ 272312 h 722370"/>
                  <a:gd name="connsiteX19" fmla="*/ 705974 w 916685"/>
                  <a:gd name="connsiteY19" fmla="*/ 254349 h 722370"/>
                  <a:gd name="connsiteX20" fmla="*/ 723929 w 916685"/>
                  <a:gd name="connsiteY20" fmla="*/ 252852 h 722370"/>
                  <a:gd name="connsiteX21" fmla="*/ 886219 w 916685"/>
                  <a:gd name="connsiteY21" fmla="*/ 390864 h 722370"/>
                  <a:gd name="connsiteX22" fmla="*/ 914248 w 916685"/>
                  <a:gd name="connsiteY22" fmla="*/ 476984 h 722370"/>
                  <a:gd name="connsiteX23" fmla="*/ 850410 w 916685"/>
                  <a:gd name="connsiteY23" fmla="*/ 540950 h 722370"/>
                  <a:gd name="connsiteX24" fmla="*/ 106886 w 916685"/>
                  <a:gd name="connsiteY24" fmla="*/ 719876 h 722370"/>
                  <a:gd name="connsiteX25" fmla="*/ 86039 w 916685"/>
                  <a:gd name="connsiteY25" fmla="*/ 722371 h 72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16685" h="722370">
                    <a:moveTo>
                      <a:pt x="86039" y="722171"/>
                    </a:moveTo>
                    <a:cubicBezTo>
                      <a:pt x="59406" y="722171"/>
                      <a:pt x="34369" y="709897"/>
                      <a:pt x="17711" y="687743"/>
                    </a:cubicBezTo>
                    <a:cubicBezTo>
                      <a:pt x="-3335" y="659901"/>
                      <a:pt x="-5829" y="623677"/>
                      <a:pt x="11327" y="593241"/>
                    </a:cubicBezTo>
                    <a:lnTo>
                      <a:pt x="319849" y="44189"/>
                    </a:lnTo>
                    <a:cubicBezTo>
                      <a:pt x="332517" y="21536"/>
                      <a:pt x="354461" y="5969"/>
                      <a:pt x="379997" y="1379"/>
                    </a:cubicBezTo>
                    <a:cubicBezTo>
                      <a:pt x="405533" y="-3212"/>
                      <a:pt x="431467" y="3774"/>
                      <a:pt x="451217" y="20639"/>
                    </a:cubicBezTo>
                    <a:lnTo>
                      <a:pt x="585478" y="134899"/>
                    </a:lnTo>
                    <a:cubicBezTo>
                      <a:pt x="590865" y="139490"/>
                      <a:pt x="591463" y="147473"/>
                      <a:pt x="586975" y="152862"/>
                    </a:cubicBezTo>
                    <a:cubicBezTo>
                      <a:pt x="582386" y="158250"/>
                      <a:pt x="574406" y="158849"/>
                      <a:pt x="569020" y="154358"/>
                    </a:cubicBezTo>
                    <a:lnTo>
                      <a:pt x="434759" y="40097"/>
                    </a:lnTo>
                    <a:cubicBezTo>
                      <a:pt x="420794" y="28222"/>
                      <a:pt x="402540" y="23233"/>
                      <a:pt x="384486" y="26526"/>
                    </a:cubicBezTo>
                    <a:cubicBezTo>
                      <a:pt x="366431" y="29719"/>
                      <a:pt x="350970" y="40796"/>
                      <a:pt x="342093" y="56763"/>
                    </a:cubicBezTo>
                    <a:lnTo>
                      <a:pt x="33472" y="605814"/>
                    </a:lnTo>
                    <a:cubicBezTo>
                      <a:pt x="21402" y="627269"/>
                      <a:pt x="23098" y="652916"/>
                      <a:pt x="38060" y="672574"/>
                    </a:cubicBezTo>
                    <a:cubicBezTo>
                      <a:pt x="52922" y="692234"/>
                      <a:pt x="77062" y="700815"/>
                      <a:pt x="101001" y="695127"/>
                    </a:cubicBezTo>
                    <a:lnTo>
                      <a:pt x="844524" y="516202"/>
                    </a:lnTo>
                    <a:cubicBezTo>
                      <a:pt x="867267" y="510713"/>
                      <a:pt x="884125" y="493848"/>
                      <a:pt x="889610" y="471096"/>
                    </a:cubicBezTo>
                    <a:cubicBezTo>
                      <a:pt x="895097" y="448244"/>
                      <a:pt x="887716" y="425492"/>
                      <a:pt x="869760" y="410323"/>
                    </a:cubicBezTo>
                    <a:lnTo>
                      <a:pt x="707471" y="272312"/>
                    </a:lnTo>
                    <a:cubicBezTo>
                      <a:pt x="702084" y="267721"/>
                      <a:pt x="701485" y="259738"/>
                      <a:pt x="705974" y="254349"/>
                    </a:cubicBezTo>
                    <a:cubicBezTo>
                      <a:pt x="710563" y="248961"/>
                      <a:pt x="718542" y="248362"/>
                      <a:pt x="723929" y="252852"/>
                    </a:cubicBezTo>
                    <a:lnTo>
                      <a:pt x="886219" y="390864"/>
                    </a:lnTo>
                    <a:cubicBezTo>
                      <a:pt x="911156" y="412119"/>
                      <a:pt x="921929" y="445150"/>
                      <a:pt x="914248" y="476984"/>
                    </a:cubicBezTo>
                    <a:cubicBezTo>
                      <a:pt x="906668" y="508817"/>
                      <a:pt x="882129" y="533266"/>
                      <a:pt x="850410" y="540950"/>
                    </a:cubicBezTo>
                    <a:lnTo>
                      <a:pt x="106886" y="719876"/>
                    </a:lnTo>
                    <a:cubicBezTo>
                      <a:pt x="99904" y="721572"/>
                      <a:pt x="92921" y="722371"/>
                      <a:pt x="86039" y="7223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14" name="Gráfico 2">
                <a:extLst>
                  <a:ext uri="{FF2B5EF4-FFF2-40B4-BE49-F238E27FC236}">
                    <a16:creationId xmlns:a16="http://schemas.microsoft.com/office/drawing/2014/main" id="{A86BD468-71AD-3947-7795-FD35F8337E36}"/>
                  </a:ext>
                </a:extLst>
              </p:cNvPr>
              <p:cNvGrpSpPr/>
              <p:nvPr/>
            </p:nvGrpSpPr>
            <p:grpSpPr>
              <a:xfrm>
                <a:off x="12344516" y="9342037"/>
                <a:ext cx="495242" cy="705823"/>
                <a:chOff x="12344516" y="9342037"/>
                <a:chExt cx="495242" cy="705823"/>
              </a:xfrm>
              <a:solidFill>
                <a:srgbClr val="002A86"/>
              </a:solidFill>
            </p:grpSpPr>
            <p:sp>
              <p:nvSpPr>
                <p:cNvPr id="215" name="Forma libre 214">
                  <a:extLst>
                    <a:ext uri="{FF2B5EF4-FFF2-40B4-BE49-F238E27FC236}">
                      <a16:creationId xmlns:a16="http://schemas.microsoft.com/office/drawing/2014/main" id="{40829F78-E7B7-C35D-2B04-B3A84E3C752D}"/>
                    </a:ext>
                  </a:extLst>
                </p:cNvPr>
                <p:cNvSpPr/>
                <p:nvPr/>
              </p:nvSpPr>
              <p:spPr>
                <a:xfrm>
                  <a:off x="12344516" y="9579074"/>
                  <a:ext cx="265962" cy="468786"/>
                </a:xfrm>
                <a:custGeom>
                  <a:avLst/>
                  <a:gdLst>
                    <a:gd name="connsiteX0" fmla="*/ 12735 w 265962"/>
                    <a:gd name="connsiteY0" fmla="*/ 468787 h 468786"/>
                    <a:gd name="connsiteX1" fmla="*/ 3458 w 265962"/>
                    <a:gd name="connsiteY1" fmla="*/ 464795 h 468786"/>
                    <a:gd name="connsiteX2" fmla="*/ 3957 w 265962"/>
                    <a:gd name="connsiteY2" fmla="*/ 446833 h 468786"/>
                    <a:gd name="connsiteX3" fmla="*/ 211334 w 265962"/>
                    <a:gd name="connsiteY3" fmla="*/ 250244 h 468786"/>
                    <a:gd name="connsiteX4" fmla="*/ 185200 w 265962"/>
                    <a:gd name="connsiteY4" fmla="*/ 67127 h 468786"/>
                    <a:gd name="connsiteX5" fmla="*/ 189090 w 265962"/>
                    <a:gd name="connsiteY5" fmla="*/ 56050 h 468786"/>
                    <a:gd name="connsiteX6" fmla="*/ 244550 w 265962"/>
                    <a:gd name="connsiteY6" fmla="*/ 3460 h 468786"/>
                    <a:gd name="connsiteX7" fmla="*/ 262505 w 265962"/>
                    <a:gd name="connsiteY7" fmla="*/ 3959 h 468786"/>
                    <a:gd name="connsiteX8" fmla="*/ 262005 w 265962"/>
                    <a:gd name="connsiteY8" fmla="*/ 21921 h 468786"/>
                    <a:gd name="connsiteX9" fmla="*/ 211334 w 265962"/>
                    <a:gd name="connsiteY9" fmla="*/ 69921 h 468786"/>
                    <a:gd name="connsiteX10" fmla="*/ 237468 w 265962"/>
                    <a:gd name="connsiteY10" fmla="*/ 253038 h 468786"/>
                    <a:gd name="connsiteX11" fmla="*/ 233577 w 265962"/>
                    <a:gd name="connsiteY11" fmla="*/ 264115 h 468786"/>
                    <a:gd name="connsiteX12" fmla="*/ 21413 w 265962"/>
                    <a:gd name="connsiteY12" fmla="*/ 465194 h 468786"/>
                    <a:gd name="connsiteX13" fmla="*/ 12635 w 265962"/>
                    <a:gd name="connsiteY13" fmla="*/ 468687 h 46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5962" h="468786">
                      <a:moveTo>
                        <a:pt x="12735" y="468787"/>
                      </a:moveTo>
                      <a:cubicBezTo>
                        <a:pt x="9344" y="468787"/>
                        <a:pt x="6052" y="467489"/>
                        <a:pt x="3458" y="464795"/>
                      </a:cubicBezTo>
                      <a:cubicBezTo>
                        <a:pt x="-1330" y="459705"/>
                        <a:pt x="-1130" y="451622"/>
                        <a:pt x="3957" y="446833"/>
                      </a:cubicBezTo>
                      <a:lnTo>
                        <a:pt x="211334" y="250244"/>
                      </a:lnTo>
                      <a:lnTo>
                        <a:pt x="185200" y="67127"/>
                      </a:lnTo>
                      <a:cubicBezTo>
                        <a:pt x="184601" y="63035"/>
                        <a:pt x="186097" y="58944"/>
                        <a:pt x="189090" y="56050"/>
                      </a:cubicBezTo>
                      <a:lnTo>
                        <a:pt x="244550" y="3460"/>
                      </a:lnTo>
                      <a:cubicBezTo>
                        <a:pt x="249637" y="-1330"/>
                        <a:pt x="257717" y="-1130"/>
                        <a:pt x="262505" y="3959"/>
                      </a:cubicBezTo>
                      <a:cubicBezTo>
                        <a:pt x="267292" y="9048"/>
                        <a:pt x="267093" y="17132"/>
                        <a:pt x="262005" y="21921"/>
                      </a:cubicBezTo>
                      <a:lnTo>
                        <a:pt x="211334" y="69921"/>
                      </a:lnTo>
                      <a:lnTo>
                        <a:pt x="237468" y="253038"/>
                      </a:lnTo>
                      <a:cubicBezTo>
                        <a:pt x="238066" y="257129"/>
                        <a:pt x="236570" y="261221"/>
                        <a:pt x="233577" y="264115"/>
                      </a:cubicBezTo>
                      <a:lnTo>
                        <a:pt x="21413" y="465194"/>
                      </a:lnTo>
                      <a:cubicBezTo>
                        <a:pt x="18920" y="467489"/>
                        <a:pt x="15827" y="468687"/>
                        <a:pt x="12635" y="4686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6" name="Forma libre 215">
                  <a:extLst>
                    <a:ext uri="{FF2B5EF4-FFF2-40B4-BE49-F238E27FC236}">
                      <a16:creationId xmlns:a16="http://schemas.microsoft.com/office/drawing/2014/main" id="{841446F9-7564-20C5-7022-65C4F4B0C7BB}"/>
                    </a:ext>
                  </a:extLst>
                </p:cNvPr>
                <p:cNvSpPr/>
                <p:nvPr/>
              </p:nvSpPr>
              <p:spPr>
                <a:xfrm>
                  <a:off x="12547645" y="9342037"/>
                  <a:ext cx="292112" cy="292387"/>
                </a:xfrm>
                <a:custGeom>
                  <a:avLst/>
                  <a:gdLst>
                    <a:gd name="connsiteX0" fmla="*/ 107353 w 292112"/>
                    <a:gd name="connsiteY0" fmla="*/ 292388 h 292387"/>
                    <a:gd name="connsiteX1" fmla="*/ 55385 w 292112"/>
                    <a:gd name="connsiteY1" fmla="*/ 270833 h 292387"/>
                    <a:gd name="connsiteX2" fmla="*/ 21471 w 292112"/>
                    <a:gd name="connsiteY2" fmla="*/ 236904 h 292387"/>
                    <a:gd name="connsiteX3" fmla="*/ 21471 w 292112"/>
                    <a:gd name="connsiteY3" fmla="*/ 132822 h 292387"/>
                    <a:gd name="connsiteX4" fmla="*/ 132690 w 292112"/>
                    <a:gd name="connsiteY4" fmla="*/ 21555 h 292387"/>
                    <a:gd name="connsiteX5" fmla="*/ 236728 w 292112"/>
                    <a:gd name="connsiteY5" fmla="*/ 21555 h 292387"/>
                    <a:gd name="connsiteX6" fmla="*/ 270642 w 292112"/>
                    <a:gd name="connsiteY6" fmla="*/ 55484 h 292387"/>
                    <a:gd name="connsiteX7" fmla="*/ 270642 w 292112"/>
                    <a:gd name="connsiteY7" fmla="*/ 159566 h 292387"/>
                    <a:gd name="connsiteX8" fmla="*/ 159423 w 292112"/>
                    <a:gd name="connsiteY8" fmla="*/ 270833 h 292387"/>
                    <a:gd name="connsiteX9" fmla="*/ 107453 w 292112"/>
                    <a:gd name="connsiteY9" fmla="*/ 292388 h 292387"/>
                    <a:gd name="connsiteX10" fmla="*/ 184559 w 292112"/>
                    <a:gd name="connsiteY10" fmla="*/ 25546 h 292387"/>
                    <a:gd name="connsiteX11" fmla="*/ 150545 w 292112"/>
                    <a:gd name="connsiteY11" fmla="*/ 39617 h 292387"/>
                    <a:gd name="connsiteX12" fmla="*/ 39325 w 292112"/>
                    <a:gd name="connsiteY12" fmla="*/ 150884 h 292387"/>
                    <a:gd name="connsiteX13" fmla="*/ 39325 w 292112"/>
                    <a:gd name="connsiteY13" fmla="*/ 218942 h 292387"/>
                    <a:gd name="connsiteX14" fmla="*/ 73240 w 292112"/>
                    <a:gd name="connsiteY14" fmla="*/ 252871 h 292387"/>
                    <a:gd name="connsiteX15" fmla="*/ 141268 w 292112"/>
                    <a:gd name="connsiteY15" fmla="*/ 252871 h 292387"/>
                    <a:gd name="connsiteX16" fmla="*/ 252487 w 292112"/>
                    <a:gd name="connsiteY16" fmla="*/ 141604 h 292387"/>
                    <a:gd name="connsiteX17" fmla="*/ 252487 w 292112"/>
                    <a:gd name="connsiteY17" fmla="*/ 73546 h 292387"/>
                    <a:gd name="connsiteX18" fmla="*/ 218573 w 292112"/>
                    <a:gd name="connsiteY18" fmla="*/ 39617 h 292387"/>
                    <a:gd name="connsiteX19" fmla="*/ 184559 w 292112"/>
                    <a:gd name="connsiteY19" fmla="*/ 25546 h 29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2112" h="292387">
                      <a:moveTo>
                        <a:pt x="107353" y="292388"/>
                      </a:moveTo>
                      <a:cubicBezTo>
                        <a:pt x="88502" y="292388"/>
                        <a:pt x="69649" y="285203"/>
                        <a:pt x="55385" y="270833"/>
                      </a:cubicBezTo>
                      <a:lnTo>
                        <a:pt x="21471" y="236904"/>
                      </a:lnTo>
                      <a:cubicBezTo>
                        <a:pt x="-7157" y="208264"/>
                        <a:pt x="-7157" y="161562"/>
                        <a:pt x="21471" y="132822"/>
                      </a:cubicBezTo>
                      <a:lnTo>
                        <a:pt x="132690" y="21555"/>
                      </a:lnTo>
                      <a:cubicBezTo>
                        <a:pt x="161417" y="-7185"/>
                        <a:pt x="208000" y="-7185"/>
                        <a:pt x="236728" y="21555"/>
                      </a:cubicBezTo>
                      <a:lnTo>
                        <a:pt x="270642" y="55484"/>
                      </a:lnTo>
                      <a:cubicBezTo>
                        <a:pt x="299270" y="84124"/>
                        <a:pt x="299270" y="130826"/>
                        <a:pt x="270642" y="159566"/>
                      </a:cubicBezTo>
                      <a:lnTo>
                        <a:pt x="159423" y="270833"/>
                      </a:lnTo>
                      <a:cubicBezTo>
                        <a:pt x="145058" y="285203"/>
                        <a:pt x="126206" y="292388"/>
                        <a:pt x="107453" y="292388"/>
                      </a:cubicBezTo>
                      <a:close/>
                      <a:moveTo>
                        <a:pt x="184559" y="25546"/>
                      </a:moveTo>
                      <a:cubicBezTo>
                        <a:pt x="172190" y="25546"/>
                        <a:pt x="159921" y="30237"/>
                        <a:pt x="150545" y="39617"/>
                      </a:cubicBezTo>
                      <a:lnTo>
                        <a:pt x="39325" y="150884"/>
                      </a:lnTo>
                      <a:cubicBezTo>
                        <a:pt x="20573" y="169645"/>
                        <a:pt x="20573" y="200181"/>
                        <a:pt x="39325" y="218942"/>
                      </a:cubicBezTo>
                      <a:lnTo>
                        <a:pt x="73240" y="252871"/>
                      </a:lnTo>
                      <a:cubicBezTo>
                        <a:pt x="91993" y="271632"/>
                        <a:pt x="122515" y="271632"/>
                        <a:pt x="141268" y="252871"/>
                      </a:cubicBezTo>
                      <a:lnTo>
                        <a:pt x="252487" y="141604"/>
                      </a:lnTo>
                      <a:cubicBezTo>
                        <a:pt x="271240" y="122843"/>
                        <a:pt x="271240" y="92307"/>
                        <a:pt x="252487" y="73546"/>
                      </a:cubicBezTo>
                      <a:lnTo>
                        <a:pt x="218573" y="39617"/>
                      </a:lnTo>
                      <a:cubicBezTo>
                        <a:pt x="209197" y="30237"/>
                        <a:pt x="196828" y="25546"/>
                        <a:pt x="184559" y="255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17" name="Gráfico 2">
              <a:extLst>
                <a:ext uri="{FF2B5EF4-FFF2-40B4-BE49-F238E27FC236}">
                  <a16:creationId xmlns:a16="http://schemas.microsoft.com/office/drawing/2014/main" id="{7AA1E08F-2EF3-B71C-705B-5E6458AC8AB2}"/>
                </a:ext>
              </a:extLst>
            </p:cNvPr>
            <p:cNvGrpSpPr/>
            <p:nvPr/>
          </p:nvGrpSpPr>
          <p:grpSpPr>
            <a:xfrm>
              <a:off x="12818188" y="9800877"/>
              <a:ext cx="285079" cy="192596"/>
              <a:chOff x="12818188" y="9800877"/>
              <a:chExt cx="285079" cy="192596"/>
            </a:xfrm>
            <a:solidFill>
              <a:srgbClr val="002A86"/>
            </a:solidFill>
          </p:grpSpPr>
          <p:sp>
            <p:nvSpPr>
              <p:cNvPr id="218" name="Forma libre 217">
                <a:extLst>
                  <a:ext uri="{FF2B5EF4-FFF2-40B4-BE49-F238E27FC236}">
                    <a16:creationId xmlns:a16="http://schemas.microsoft.com/office/drawing/2014/main" id="{7128E23D-CD87-33FE-DF3C-2E0632A3C177}"/>
                  </a:ext>
                </a:extLst>
              </p:cNvPr>
              <p:cNvSpPr/>
              <p:nvPr/>
            </p:nvSpPr>
            <p:spPr>
              <a:xfrm>
                <a:off x="12874644" y="9800877"/>
                <a:ext cx="160893" cy="25346"/>
              </a:xfrm>
              <a:custGeom>
                <a:avLst/>
                <a:gdLst>
                  <a:gd name="connsiteX0" fmla="*/ 148226 w 160893"/>
                  <a:gd name="connsiteY0" fmla="*/ 25347 h 25346"/>
                  <a:gd name="connsiteX1" fmla="*/ 12668 w 160893"/>
                  <a:gd name="connsiteY1" fmla="*/ 25347 h 25346"/>
                  <a:gd name="connsiteX2" fmla="*/ 0 w 160893"/>
                  <a:gd name="connsiteY2" fmla="*/ 12673 h 25346"/>
                  <a:gd name="connsiteX3" fmla="*/ 12668 w 160893"/>
                  <a:gd name="connsiteY3" fmla="*/ 0 h 25346"/>
                  <a:gd name="connsiteX4" fmla="*/ 148226 w 160893"/>
                  <a:gd name="connsiteY4" fmla="*/ 0 h 25346"/>
                  <a:gd name="connsiteX5" fmla="*/ 160894 w 160893"/>
                  <a:gd name="connsiteY5" fmla="*/ 12673 h 25346"/>
                  <a:gd name="connsiteX6" fmla="*/ 148226 w 160893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893" h="25346">
                    <a:moveTo>
                      <a:pt x="148226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48226" y="0"/>
                    </a:lnTo>
                    <a:cubicBezTo>
                      <a:pt x="155209" y="0"/>
                      <a:pt x="160894" y="5688"/>
                      <a:pt x="160894" y="12673"/>
                    </a:cubicBezTo>
                    <a:cubicBezTo>
                      <a:pt x="160894" y="19659"/>
                      <a:pt x="155209" y="25347"/>
                      <a:pt x="148226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9" name="Forma libre 218">
                <a:extLst>
                  <a:ext uri="{FF2B5EF4-FFF2-40B4-BE49-F238E27FC236}">
                    <a16:creationId xmlns:a16="http://schemas.microsoft.com/office/drawing/2014/main" id="{A245A775-4D4A-0A02-C1DE-8967D9156A95}"/>
                  </a:ext>
                </a:extLst>
              </p:cNvPr>
              <p:cNvSpPr/>
              <p:nvPr/>
            </p:nvSpPr>
            <p:spPr>
              <a:xfrm>
                <a:off x="12818188" y="9968127"/>
                <a:ext cx="285079" cy="25347"/>
              </a:xfrm>
              <a:custGeom>
                <a:avLst/>
                <a:gdLst>
                  <a:gd name="connsiteX0" fmla="*/ 272412 w 285079"/>
                  <a:gd name="connsiteY0" fmla="*/ 25347 h 25347"/>
                  <a:gd name="connsiteX1" fmla="*/ 12667 w 285079"/>
                  <a:gd name="connsiteY1" fmla="*/ 25347 h 25347"/>
                  <a:gd name="connsiteX2" fmla="*/ 0 w 285079"/>
                  <a:gd name="connsiteY2" fmla="*/ 12674 h 25347"/>
                  <a:gd name="connsiteX3" fmla="*/ 12667 w 285079"/>
                  <a:gd name="connsiteY3" fmla="*/ 0 h 25347"/>
                  <a:gd name="connsiteX4" fmla="*/ 272412 w 285079"/>
                  <a:gd name="connsiteY4" fmla="*/ 0 h 25347"/>
                  <a:gd name="connsiteX5" fmla="*/ 285080 w 285079"/>
                  <a:gd name="connsiteY5" fmla="*/ 12674 h 25347"/>
                  <a:gd name="connsiteX6" fmla="*/ 272412 w 285079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079" h="25347">
                    <a:moveTo>
                      <a:pt x="272412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272412" y="0"/>
                    </a:lnTo>
                    <a:cubicBezTo>
                      <a:pt x="279395" y="0"/>
                      <a:pt x="285080" y="5688"/>
                      <a:pt x="285080" y="12674"/>
                    </a:cubicBezTo>
                    <a:cubicBezTo>
                      <a:pt x="285080" y="19659"/>
                      <a:pt x="279395" y="25347"/>
                      <a:pt x="272412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20" name="Gráfico 2">
              <a:extLst>
                <a:ext uri="{FF2B5EF4-FFF2-40B4-BE49-F238E27FC236}">
                  <a16:creationId xmlns:a16="http://schemas.microsoft.com/office/drawing/2014/main" id="{0A7CD1F4-F95F-0412-CD78-70A1072EF6DC}"/>
                </a:ext>
              </a:extLst>
            </p:cNvPr>
            <p:cNvGrpSpPr/>
            <p:nvPr/>
          </p:nvGrpSpPr>
          <p:grpSpPr>
            <a:xfrm>
              <a:off x="12085138" y="9351816"/>
              <a:ext cx="305329" cy="192596"/>
              <a:chOff x="12085138" y="9351816"/>
              <a:chExt cx="305329" cy="192596"/>
            </a:xfrm>
            <a:solidFill>
              <a:srgbClr val="002A86"/>
            </a:solidFill>
          </p:grpSpPr>
          <p:sp>
            <p:nvSpPr>
              <p:cNvPr id="221" name="Forma libre 220">
                <a:extLst>
                  <a:ext uri="{FF2B5EF4-FFF2-40B4-BE49-F238E27FC236}">
                    <a16:creationId xmlns:a16="http://schemas.microsoft.com/office/drawing/2014/main" id="{259BF290-2F05-BF9D-AE80-35BBAA5ECB58}"/>
                  </a:ext>
                </a:extLst>
              </p:cNvPr>
              <p:cNvSpPr/>
              <p:nvPr/>
            </p:nvSpPr>
            <p:spPr>
              <a:xfrm>
                <a:off x="12205035" y="9519066"/>
                <a:ext cx="165183" cy="25347"/>
              </a:xfrm>
              <a:custGeom>
                <a:avLst/>
                <a:gdLst>
                  <a:gd name="connsiteX0" fmla="*/ 152515 w 165183"/>
                  <a:gd name="connsiteY0" fmla="*/ 25347 h 25347"/>
                  <a:gd name="connsiteX1" fmla="*/ 12668 w 165183"/>
                  <a:gd name="connsiteY1" fmla="*/ 25347 h 25347"/>
                  <a:gd name="connsiteX2" fmla="*/ 0 w 165183"/>
                  <a:gd name="connsiteY2" fmla="*/ 12674 h 25347"/>
                  <a:gd name="connsiteX3" fmla="*/ 12668 w 165183"/>
                  <a:gd name="connsiteY3" fmla="*/ 0 h 25347"/>
                  <a:gd name="connsiteX4" fmla="*/ 152515 w 165183"/>
                  <a:gd name="connsiteY4" fmla="*/ 0 h 25347"/>
                  <a:gd name="connsiteX5" fmla="*/ 165183 w 165183"/>
                  <a:gd name="connsiteY5" fmla="*/ 12674 h 25347"/>
                  <a:gd name="connsiteX6" fmla="*/ 152515 w 165183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83" h="25347">
                    <a:moveTo>
                      <a:pt x="152515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52515" y="0"/>
                    </a:lnTo>
                    <a:cubicBezTo>
                      <a:pt x="159497" y="0"/>
                      <a:pt x="165183" y="5688"/>
                      <a:pt x="165183" y="12674"/>
                    </a:cubicBezTo>
                    <a:cubicBezTo>
                      <a:pt x="165183" y="19659"/>
                      <a:pt x="159497" y="25347"/>
                      <a:pt x="152515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2" name="Forma libre 221">
                <a:extLst>
                  <a:ext uri="{FF2B5EF4-FFF2-40B4-BE49-F238E27FC236}">
                    <a16:creationId xmlns:a16="http://schemas.microsoft.com/office/drawing/2014/main" id="{8269C629-0947-37D1-AD69-C29B616AE398}"/>
                  </a:ext>
                </a:extLst>
              </p:cNvPr>
              <p:cNvSpPr/>
              <p:nvPr/>
            </p:nvSpPr>
            <p:spPr>
              <a:xfrm>
                <a:off x="12085138" y="9351816"/>
                <a:ext cx="305329" cy="25346"/>
              </a:xfrm>
              <a:custGeom>
                <a:avLst/>
                <a:gdLst>
                  <a:gd name="connsiteX0" fmla="*/ 292662 w 305329"/>
                  <a:gd name="connsiteY0" fmla="*/ 25347 h 25346"/>
                  <a:gd name="connsiteX1" fmla="*/ 12668 w 305329"/>
                  <a:gd name="connsiteY1" fmla="*/ 25347 h 25346"/>
                  <a:gd name="connsiteX2" fmla="*/ 0 w 305329"/>
                  <a:gd name="connsiteY2" fmla="*/ 12673 h 25346"/>
                  <a:gd name="connsiteX3" fmla="*/ 12668 w 305329"/>
                  <a:gd name="connsiteY3" fmla="*/ 0 h 25346"/>
                  <a:gd name="connsiteX4" fmla="*/ 292662 w 305329"/>
                  <a:gd name="connsiteY4" fmla="*/ 0 h 25346"/>
                  <a:gd name="connsiteX5" fmla="*/ 305329 w 305329"/>
                  <a:gd name="connsiteY5" fmla="*/ 12673 h 25346"/>
                  <a:gd name="connsiteX6" fmla="*/ 292662 w 305329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329" h="25346">
                    <a:moveTo>
                      <a:pt x="292662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92662" y="0"/>
                    </a:lnTo>
                    <a:cubicBezTo>
                      <a:pt x="299643" y="0"/>
                      <a:pt x="305329" y="5688"/>
                      <a:pt x="305329" y="12673"/>
                    </a:cubicBezTo>
                    <a:cubicBezTo>
                      <a:pt x="305329" y="19659"/>
                      <a:pt x="299643" y="25347"/>
                      <a:pt x="292662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23" name="Gráfico 2">
            <a:extLst>
              <a:ext uri="{FF2B5EF4-FFF2-40B4-BE49-F238E27FC236}">
                <a16:creationId xmlns:a16="http://schemas.microsoft.com/office/drawing/2014/main" id="{0C9E124A-FF08-ADDB-0616-863C2D0FE30D}"/>
              </a:ext>
            </a:extLst>
          </p:cNvPr>
          <p:cNvGrpSpPr/>
          <p:nvPr/>
        </p:nvGrpSpPr>
        <p:grpSpPr>
          <a:xfrm>
            <a:off x="4081540" y="9334053"/>
            <a:ext cx="1018628" cy="1212563"/>
            <a:chOff x="4081540" y="9334053"/>
            <a:chExt cx="1018628" cy="1212563"/>
          </a:xfrm>
          <a:solidFill>
            <a:srgbClr val="002A86"/>
          </a:solidFill>
        </p:grpSpPr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1A2B03E6-DF38-DD0C-F69C-EDD1C5DC133D}"/>
                </a:ext>
              </a:extLst>
            </p:cNvPr>
            <p:cNvSpPr/>
            <p:nvPr/>
          </p:nvSpPr>
          <p:spPr>
            <a:xfrm>
              <a:off x="4081540" y="9334053"/>
              <a:ext cx="1018628" cy="1212563"/>
            </a:xfrm>
            <a:custGeom>
              <a:avLst/>
              <a:gdLst>
                <a:gd name="connsiteX0" fmla="*/ 509315 w 1018628"/>
                <a:gd name="connsiteY0" fmla="*/ 1212564 h 1212563"/>
                <a:gd name="connsiteX1" fmla="*/ 0 w 1018628"/>
                <a:gd name="connsiteY1" fmla="*/ 509534 h 1212563"/>
                <a:gd name="connsiteX2" fmla="*/ 509315 w 1018628"/>
                <a:gd name="connsiteY2" fmla="*/ 0 h 1212563"/>
                <a:gd name="connsiteX3" fmla="*/ 1018629 w 1018628"/>
                <a:gd name="connsiteY3" fmla="*/ 509534 h 1212563"/>
                <a:gd name="connsiteX4" fmla="*/ 802275 w 1018628"/>
                <a:gd name="connsiteY4" fmla="*/ 965580 h 1212563"/>
                <a:gd name="connsiteX5" fmla="*/ 509315 w 1018628"/>
                <a:gd name="connsiteY5" fmla="*/ 1212564 h 1212563"/>
                <a:gd name="connsiteX6" fmla="*/ 509315 w 1018628"/>
                <a:gd name="connsiteY6" fmla="*/ 25447 h 1212563"/>
                <a:gd name="connsiteX7" fmla="*/ 25436 w 1018628"/>
                <a:gd name="connsiteY7" fmla="*/ 509534 h 1212563"/>
                <a:gd name="connsiteX8" fmla="*/ 236104 w 1018628"/>
                <a:gd name="connsiteY8" fmla="*/ 949613 h 1212563"/>
                <a:gd name="connsiteX9" fmla="*/ 509315 w 1018628"/>
                <a:gd name="connsiteY9" fmla="*/ 1187216 h 1212563"/>
                <a:gd name="connsiteX10" fmla="*/ 782525 w 1018628"/>
                <a:gd name="connsiteY10" fmla="*/ 949613 h 1212563"/>
                <a:gd name="connsiteX11" fmla="*/ 993193 w 1018628"/>
                <a:gd name="connsiteY11" fmla="*/ 509534 h 1212563"/>
                <a:gd name="connsiteX12" fmla="*/ 509315 w 1018628"/>
                <a:gd name="connsiteY12" fmla="*/ 25447 h 121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8628" h="1212563">
                  <a:moveTo>
                    <a:pt x="509315" y="1212564"/>
                  </a:moveTo>
                  <a:cubicBezTo>
                    <a:pt x="408070" y="1212564"/>
                    <a:pt x="0" y="791943"/>
                    <a:pt x="0" y="509534"/>
                  </a:cubicBezTo>
                  <a:cubicBezTo>
                    <a:pt x="0" y="227125"/>
                    <a:pt x="228424" y="0"/>
                    <a:pt x="509315" y="0"/>
                  </a:cubicBezTo>
                  <a:cubicBezTo>
                    <a:pt x="790205" y="0"/>
                    <a:pt x="1018629" y="228522"/>
                    <a:pt x="1018629" y="509534"/>
                  </a:cubicBezTo>
                  <a:cubicBezTo>
                    <a:pt x="1018629" y="566714"/>
                    <a:pt x="997582" y="725682"/>
                    <a:pt x="802275" y="965580"/>
                  </a:cubicBezTo>
                  <a:cubicBezTo>
                    <a:pt x="687664" y="1106386"/>
                    <a:pt x="561782" y="1212564"/>
                    <a:pt x="509315" y="1212564"/>
                  </a:cubicBezTo>
                  <a:close/>
                  <a:moveTo>
                    <a:pt x="509315" y="25447"/>
                  </a:moveTo>
                  <a:cubicBezTo>
                    <a:pt x="242488" y="25447"/>
                    <a:pt x="25436" y="242593"/>
                    <a:pt x="25436" y="509534"/>
                  </a:cubicBezTo>
                  <a:cubicBezTo>
                    <a:pt x="25436" y="624693"/>
                    <a:pt x="102242" y="785058"/>
                    <a:pt x="236104" y="949613"/>
                  </a:cubicBezTo>
                  <a:cubicBezTo>
                    <a:pt x="351812" y="1091717"/>
                    <a:pt x="470712" y="1187216"/>
                    <a:pt x="509315" y="1187216"/>
                  </a:cubicBezTo>
                  <a:cubicBezTo>
                    <a:pt x="547917" y="1187216"/>
                    <a:pt x="666817" y="1091717"/>
                    <a:pt x="782525" y="949613"/>
                  </a:cubicBezTo>
                  <a:cubicBezTo>
                    <a:pt x="916387" y="785158"/>
                    <a:pt x="993193" y="624693"/>
                    <a:pt x="993193" y="509534"/>
                  </a:cubicBezTo>
                  <a:cubicBezTo>
                    <a:pt x="993193" y="242593"/>
                    <a:pt x="776141" y="25447"/>
                    <a:pt x="509315" y="254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25" name="Gráfico 2">
              <a:extLst>
                <a:ext uri="{FF2B5EF4-FFF2-40B4-BE49-F238E27FC236}">
                  <a16:creationId xmlns:a16="http://schemas.microsoft.com/office/drawing/2014/main" id="{81808768-31BE-72EA-9D32-FEAE091D277D}"/>
                </a:ext>
              </a:extLst>
            </p:cNvPr>
            <p:cNvGrpSpPr/>
            <p:nvPr/>
          </p:nvGrpSpPr>
          <p:grpSpPr>
            <a:xfrm>
              <a:off x="4288649" y="9499258"/>
              <a:ext cx="604310" cy="637616"/>
              <a:chOff x="4288649" y="9499258"/>
              <a:chExt cx="604310" cy="637616"/>
            </a:xfrm>
            <a:solidFill>
              <a:srgbClr val="002A86"/>
            </a:solidFill>
          </p:grpSpPr>
          <p:sp>
            <p:nvSpPr>
              <p:cNvPr id="226" name="Forma libre 225">
                <a:extLst>
                  <a:ext uri="{FF2B5EF4-FFF2-40B4-BE49-F238E27FC236}">
                    <a16:creationId xmlns:a16="http://schemas.microsoft.com/office/drawing/2014/main" id="{37EA74B2-C648-CE8A-A5C6-AA8F42F45717}"/>
                  </a:ext>
                </a:extLst>
              </p:cNvPr>
              <p:cNvSpPr/>
              <p:nvPr/>
            </p:nvSpPr>
            <p:spPr>
              <a:xfrm>
                <a:off x="4288649" y="9499258"/>
                <a:ext cx="604310" cy="189154"/>
              </a:xfrm>
              <a:custGeom>
                <a:avLst/>
                <a:gdLst>
                  <a:gd name="connsiteX0" fmla="*/ 12736 w 604310"/>
                  <a:gd name="connsiteY0" fmla="*/ 189154 h 189154"/>
                  <a:gd name="connsiteX1" fmla="*/ 1664 w 604310"/>
                  <a:gd name="connsiteY1" fmla="*/ 182668 h 189154"/>
                  <a:gd name="connsiteX2" fmla="*/ 6452 w 604310"/>
                  <a:gd name="connsiteY2" fmla="*/ 165304 h 189154"/>
                  <a:gd name="connsiteX3" fmla="*/ 295921 w 604310"/>
                  <a:gd name="connsiteY3" fmla="*/ 1646 h 189154"/>
                  <a:gd name="connsiteX4" fmla="*/ 308390 w 604310"/>
                  <a:gd name="connsiteY4" fmla="*/ 1646 h 189154"/>
                  <a:gd name="connsiteX5" fmla="*/ 597859 w 604310"/>
                  <a:gd name="connsiteY5" fmla="*/ 165304 h 189154"/>
                  <a:gd name="connsiteX6" fmla="*/ 602647 w 604310"/>
                  <a:gd name="connsiteY6" fmla="*/ 182668 h 189154"/>
                  <a:gd name="connsiteX7" fmla="*/ 585291 w 604310"/>
                  <a:gd name="connsiteY7" fmla="*/ 187458 h 189154"/>
                  <a:gd name="connsiteX8" fmla="*/ 302106 w 604310"/>
                  <a:gd name="connsiteY8" fmla="*/ 27293 h 189154"/>
                  <a:gd name="connsiteX9" fmla="*/ 18920 w 604310"/>
                  <a:gd name="connsiteY9" fmla="*/ 187458 h 189154"/>
                  <a:gd name="connsiteX10" fmla="*/ 12636 w 604310"/>
                  <a:gd name="connsiteY10" fmla="*/ 189154 h 18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4310" h="189154">
                    <a:moveTo>
                      <a:pt x="12736" y="189154"/>
                    </a:moveTo>
                    <a:cubicBezTo>
                      <a:pt x="8347" y="189154"/>
                      <a:pt x="3958" y="186859"/>
                      <a:pt x="1664" y="182668"/>
                    </a:cubicBezTo>
                    <a:cubicBezTo>
                      <a:pt x="-1827" y="176581"/>
                      <a:pt x="367" y="168797"/>
                      <a:pt x="6452" y="165304"/>
                    </a:cubicBezTo>
                    <a:lnTo>
                      <a:pt x="295921" y="1646"/>
                    </a:lnTo>
                    <a:cubicBezTo>
                      <a:pt x="299811" y="-549"/>
                      <a:pt x="304599" y="-549"/>
                      <a:pt x="308390" y="1646"/>
                    </a:cubicBezTo>
                    <a:lnTo>
                      <a:pt x="597859" y="165304"/>
                    </a:lnTo>
                    <a:cubicBezTo>
                      <a:pt x="603944" y="168797"/>
                      <a:pt x="606138" y="176481"/>
                      <a:pt x="602647" y="182668"/>
                    </a:cubicBezTo>
                    <a:cubicBezTo>
                      <a:pt x="599156" y="188755"/>
                      <a:pt x="591475" y="190951"/>
                      <a:pt x="585291" y="187458"/>
                    </a:cubicBezTo>
                    <a:lnTo>
                      <a:pt x="302106" y="27293"/>
                    </a:lnTo>
                    <a:lnTo>
                      <a:pt x="18920" y="187458"/>
                    </a:lnTo>
                    <a:cubicBezTo>
                      <a:pt x="16925" y="188556"/>
                      <a:pt x="14831" y="189154"/>
                      <a:pt x="12636" y="1891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7" name="Forma libre 226">
                <a:extLst>
                  <a:ext uri="{FF2B5EF4-FFF2-40B4-BE49-F238E27FC236}">
                    <a16:creationId xmlns:a16="http://schemas.microsoft.com/office/drawing/2014/main" id="{DD1B38BF-B02C-AD4D-CD50-F8BE799D785B}"/>
                  </a:ext>
                </a:extLst>
              </p:cNvPr>
              <p:cNvSpPr/>
              <p:nvPr/>
            </p:nvSpPr>
            <p:spPr>
              <a:xfrm>
                <a:off x="4351858" y="9747089"/>
                <a:ext cx="477993" cy="389784"/>
              </a:xfrm>
              <a:custGeom>
                <a:avLst/>
                <a:gdLst>
                  <a:gd name="connsiteX0" fmla="*/ 465425 w 477993"/>
                  <a:gd name="connsiteY0" fmla="*/ 389785 h 389784"/>
                  <a:gd name="connsiteX1" fmla="*/ 317798 w 477993"/>
                  <a:gd name="connsiteY1" fmla="*/ 389785 h 389784"/>
                  <a:gd name="connsiteX2" fmla="*/ 305130 w 477993"/>
                  <a:gd name="connsiteY2" fmla="*/ 377111 h 389784"/>
                  <a:gd name="connsiteX3" fmla="*/ 305130 w 477993"/>
                  <a:gd name="connsiteY3" fmla="*/ 176830 h 389784"/>
                  <a:gd name="connsiteX4" fmla="*/ 172963 w 477993"/>
                  <a:gd name="connsiteY4" fmla="*/ 176830 h 389784"/>
                  <a:gd name="connsiteX5" fmla="*/ 172963 w 477993"/>
                  <a:gd name="connsiteY5" fmla="*/ 377111 h 389784"/>
                  <a:gd name="connsiteX6" fmla="*/ 160295 w 477993"/>
                  <a:gd name="connsiteY6" fmla="*/ 389785 h 389784"/>
                  <a:gd name="connsiteX7" fmla="*/ 12668 w 477993"/>
                  <a:gd name="connsiteY7" fmla="*/ 389785 h 389784"/>
                  <a:gd name="connsiteX8" fmla="*/ 0 w 477993"/>
                  <a:gd name="connsiteY8" fmla="*/ 377111 h 389784"/>
                  <a:gd name="connsiteX9" fmla="*/ 0 w 477993"/>
                  <a:gd name="connsiteY9" fmla="*/ 12673 h 389784"/>
                  <a:gd name="connsiteX10" fmla="*/ 12668 w 477993"/>
                  <a:gd name="connsiteY10" fmla="*/ 0 h 389784"/>
                  <a:gd name="connsiteX11" fmla="*/ 25336 w 477993"/>
                  <a:gd name="connsiteY11" fmla="*/ 12673 h 389784"/>
                  <a:gd name="connsiteX12" fmla="*/ 25336 w 477993"/>
                  <a:gd name="connsiteY12" fmla="*/ 364437 h 389784"/>
                  <a:gd name="connsiteX13" fmla="*/ 147528 w 477993"/>
                  <a:gd name="connsiteY13" fmla="*/ 364437 h 389784"/>
                  <a:gd name="connsiteX14" fmla="*/ 147528 w 477993"/>
                  <a:gd name="connsiteY14" fmla="*/ 164157 h 389784"/>
                  <a:gd name="connsiteX15" fmla="*/ 160196 w 477993"/>
                  <a:gd name="connsiteY15" fmla="*/ 151483 h 389784"/>
                  <a:gd name="connsiteX16" fmla="*/ 317798 w 477993"/>
                  <a:gd name="connsiteY16" fmla="*/ 151483 h 389784"/>
                  <a:gd name="connsiteX17" fmla="*/ 330466 w 477993"/>
                  <a:gd name="connsiteY17" fmla="*/ 164157 h 389784"/>
                  <a:gd name="connsiteX18" fmla="*/ 330466 w 477993"/>
                  <a:gd name="connsiteY18" fmla="*/ 364437 h 389784"/>
                  <a:gd name="connsiteX19" fmla="*/ 452657 w 477993"/>
                  <a:gd name="connsiteY19" fmla="*/ 364437 h 389784"/>
                  <a:gd name="connsiteX20" fmla="*/ 452657 w 477993"/>
                  <a:gd name="connsiteY20" fmla="*/ 12673 h 389784"/>
                  <a:gd name="connsiteX21" fmla="*/ 465325 w 477993"/>
                  <a:gd name="connsiteY21" fmla="*/ 0 h 389784"/>
                  <a:gd name="connsiteX22" fmla="*/ 477993 w 477993"/>
                  <a:gd name="connsiteY22" fmla="*/ 12673 h 389784"/>
                  <a:gd name="connsiteX23" fmla="*/ 477993 w 477993"/>
                  <a:gd name="connsiteY23" fmla="*/ 377111 h 389784"/>
                  <a:gd name="connsiteX24" fmla="*/ 465325 w 477993"/>
                  <a:gd name="connsiteY24" fmla="*/ 389785 h 38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7993" h="389784">
                    <a:moveTo>
                      <a:pt x="465425" y="389785"/>
                    </a:moveTo>
                    <a:lnTo>
                      <a:pt x="317798" y="389785"/>
                    </a:lnTo>
                    <a:cubicBezTo>
                      <a:pt x="310815" y="389785"/>
                      <a:pt x="305130" y="384096"/>
                      <a:pt x="305130" y="377111"/>
                    </a:cubicBezTo>
                    <a:lnTo>
                      <a:pt x="305130" y="176830"/>
                    </a:lnTo>
                    <a:lnTo>
                      <a:pt x="172963" y="176830"/>
                    </a:lnTo>
                    <a:lnTo>
                      <a:pt x="172963" y="377111"/>
                    </a:lnTo>
                    <a:cubicBezTo>
                      <a:pt x="172963" y="384096"/>
                      <a:pt x="167278" y="389785"/>
                      <a:pt x="160295" y="389785"/>
                    </a:cubicBezTo>
                    <a:lnTo>
                      <a:pt x="12668" y="389785"/>
                    </a:lnTo>
                    <a:cubicBezTo>
                      <a:pt x="5686" y="389785"/>
                      <a:pt x="0" y="384096"/>
                      <a:pt x="0" y="377111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364437"/>
                    </a:lnTo>
                    <a:lnTo>
                      <a:pt x="147528" y="364437"/>
                    </a:lnTo>
                    <a:lnTo>
                      <a:pt x="147528" y="164157"/>
                    </a:lnTo>
                    <a:cubicBezTo>
                      <a:pt x="147528" y="157171"/>
                      <a:pt x="153213" y="151483"/>
                      <a:pt x="160196" y="151483"/>
                    </a:cubicBezTo>
                    <a:lnTo>
                      <a:pt x="317798" y="151483"/>
                    </a:lnTo>
                    <a:cubicBezTo>
                      <a:pt x="324780" y="151483"/>
                      <a:pt x="330466" y="157171"/>
                      <a:pt x="330466" y="164157"/>
                    </a:cubicBezTo>
                    <a:lnTo>
                      <a:pt x="330466" y="364437"/>
                    </a:lnTo>
                    <a:lnTo>
                      <a:pt x="452657" y="364437"/>
                    </a:lnTo>
                    <a:lnTo>
                      <a:pt x="452657" y="12673"/>
                    </a:lnTo>
                    <a:cubicBezTo>
                      <a:pt x="452657" y="5688"/>
                      <a:pt x="458343" y="0"/>
                      <a:pt x="465325" y="0"/>
                    </a:cubicBezTo>
                    <a:cubicBezTo>
                      <a:pt x="472308" y="0"/>
                      <a:pt x="477993" y="5688"/>
                      <a:pt x="477993" y="12673"/>
                    </a:cubicBezTo>
                    <a:lnTo>
                      <a:pt x="477993" y="377111"/>
                    </a:lnTo>
                    <a:cubicBezTo>
                      <a:pt x="477993" y="384096"/>
                      <a:pt x="472308" y="389785"/>
                      <a:pt x="465325" y="3897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28" name="Gráfico 2">
            <a:extLst>
              <a:ext uri="{FF2B5EF4-FFF2-40B4-BE49-F238E27FC236}">
                <a16:creationId xmlns:a16="http://schemas.microsoft.com/office/drawing/2014/main" id="{6368E24A-09C1-CFCE-CA74-5C7850EAE775}"/>
              </a:ext>
            </a:extLst>
          </p:cNvPr>
          <p:cNvGrpSpPr/>
          <p:nvPr/>
        </p:nvGrpSpPr>
        <p:grpSpPr>
          <a:xfrm>
            <a:off x="2468113" y="6250104"/>
            <a:ext cx="1168849" cy="1161071"/>
            <a:chOff x="2468113" y="6250104"/>
            <a:chExt cx="1168849" cy="1161071"/>
          </a:xfrm>
          <a:solidFill>
            <a:srgbClr val="002A86"/>
          </a:solidFill>
        </p:grpSpPr>
        <p:grpSp>
          <p:nvGrpSpPr>
            <p:cNvPr id="229" name="Gráfico 2">
              <a:extLst>
                <a:ext uri="{FF2B5EF4-FFF2-40B4-BE49-F238E27FC236}">
                  <a16:creationId xmlns:a16="http://schemas.microsoft.com/office/drawing/2014/main" id="{A6EF5E18-9651-8707-57C5-7BDFBA0407AD}"/>
                </a:ext>
              </a:extLst>
            </p:cNvPr>
            <p:cNvGrpSpPr/>
            <p:nvPr/>
          </p:nvGrpSpPr>
          <p:grpSpPr>
            <a:xfrm>
              <a:off x="2468113" y="6250104"/>
              <a:ext cx="970949" cy="502149"/>
              <a:chOff x="2468113" y="6250104"/>
              <a:chExt cx="970949" cy="502149"/>
            </a:xfrm>
            <a:solidFill>
              <a:srgbClr val="002A86"/>
            </a:solidFill>
          </p:grpSpPr>
          <p:sp>
            <p:nvSpPr>
              <p:cNvPr id="230" name="Forma libre 229">
                <a:extLst>
                  <a:ext uri="{FF2B5EF4-FFF2-40B4-BE49-F238E27FC236}">
                    <a16:creationId xmlns:a16="http://schemas.microsoft.com/office/drawing/2014/main" id="{D75829DC-4CCE-4B1F-C888-1D5B90B6FC04}"/>
                  </a:ext>
                </a:extLst>
              </p:cNvPr>
              <p:cNvSpPr/>
              <p:nvPr/>
            </p:nvSpPr>
            <p:spPr>
              <a:xfrm>
                <a:off x="2468113" y="6250104"/>
                <a:ext cx="970949" cy="502149"/>
              </a:xfrm>
              <a:custGeom>
                <a:avLst/>
                <a:gdLst>
                  <a:gd name="connsiteX0" fmla="*/ 850952 w 970949"/>
                  <a:gd name="connsiteY0" fmla="*/ 502150 h 502149"/>
                  <a:gd name="connsiteX1" fmla="*/ 119997 w 970949"/>
                  <a:gd name="connsiteY1" fmla="*/ 502150 h 502149"/>
                  <a:gd name="connsiteX2" fmla="*/ 0 w 970949"/>
                  <a:gd name="connsiteY2" fmla="*/ 382101 h 502149"/>
                  <a:gd name="connsiteX3" fmla="*/ 0 w 970949"/>
                  <a:gd name="connsiteY3" fmla="*/ 120049 h 502149"/>
                  <a:gd name="connsiteX4" fmla="*/ 119997 w 970949"/>
                  <a:gd name="connsiteY4" fmla="*/ 0 h 502149"/>
                  <a:gd name="connsiteX5" fmla="*/ 850952 w 970949"/>
                  <a:gd name="connsiteY5" fmla="*/ 0 h 502149"/>
                  <a:gd name="connsiteX6" fmla="*/ 970949 w 970949"/>
                  <a:gd name="connsiteY6" fmla="*/ 120049 h 502149"/>
                  <a:gd name="connsiteX7" fmla="*/ 970949 w 970949"/>
                  <a:gd name="connsiteY7" fmla="*/ 382101 h 502149"/>
                  <a:gd name="connsiteX8" fmla="*/ 850952 w 970949"/>
                  <a:gd name="connsiteY8" fmla="*/ 502150 h 502149"/>
                  <a:gd name="connsiteX9" fmla="*/ 119997 w 970949"/>
                  <a:gd name="connsiteY9" fmla="*/ 25447 h 502149"/>
                  <a:gd name="connsiteX10" fmla="*/ 25436 w 970949"/>
                  <a:gd name="connsiteY10" fmla="*/ 120049 h 502149"/>
                  <a:gd name="connsiteX11" fmla="*/ 25436 w 970949"/>
                  <a:gd name="connsiteY11" fmla="*/ 382101 h 502149"/>
                  <a:gd name="connsiteX12" fmla="*/ 119997 w 970949"/>
                  <a:gd name="connsiteY12" fmla="*/ 476703 h 502149"/>
                  <a:gd name="connsiteX13" fmla="*/ 850952 w 970949"/>
                  <a:gd name="connsiteY13" fmla="*/ 476703 h 502149"/>
                  <a:gd name="connsiteX14" fmla="*/ 945513 w 970949"/>
                  <a:gd name="connsiteY14" fmla="*/ 382101 h 502149"/>
                  <a:gd name="connsiteX15" fmla="*/ 945513 w 970949"/>
                  <a:gd name="connsiteY15" fmla="*/ 120049 h 502149"/>
                  <a:gd name="connsiteX16" fmla="*/ 850952 w 970949"/>
                  <a:gd name="connsiteY16" fmla="*/ 25447 h 502149"/>
                  <a:gd name="connsiteX17" fmla="*/ 119997 w 970949"/>
                  <a:gd name="connsiteY17" fmla="*/ 25447 h 50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70949" h="502149">
                    <a:moveTo>
                      <a:pt x="850952" y="502150"/>
                    </a:moveTo>
                    <a:lnTo>
                      <a:pt x="119997" y="502150"/>
                    </a:lnTo>
                    <a:cubicBezTo>
                      <a:pt x="53864" y="502150"/>
                      <a:pt x="0" y="448262"/>
                      <a:pt x="0" y="382101"/>
                    </a:cubicBezTo>
                    <a:lnTo>
                      <a:pt x="0" y="120049"/>
                    </a:lnTo>
                    <a:cubicBezTo>
                      <a:pt x="0" y="53887"/>
                      <a:pt x="53864" y="0"/>
                      <a:pt x="119997" y="0"/>
                    </a:cubicBezTo>
                    <a:lnTo>
                      <a:pt x="850952" y="0"/>
                    </a:lnTo>
                    <a:cubicBezTo>
                      <a:pt x="917085" y="0"/>
                      <a:pt x="970949" y="53887"/>
                      <a:pt x="970949" y="120049"/>
                    </a:cubicBezTo>
                    <a:lnTo>
                      <a:pt x="970949" y="382101"/>
                    </a:lnTo>
                    <a:cubicBezTo>
                      <a:pt x="970949" y="448262"/>
                      <a:pt x="917085" y="502150"/>
                      <a:pt x="850952" y="502150"/>
                    </a:cubicBezTo>
                    <a:close/>
                    <a:moveTo>
                      <a:pt x="119997" y="25447"/>
                    </a:moveTo>
                    <a:cubicBezTo>
                      <a:pt x="67829" y="25447"/>
                      <a:pt x="25436" y="67858"/>
                      <a:pt x="25436" y="120049"/>
                    </a:cubicBezTo>
                    <a:lnTo>
                      <a:pt x="25436" y="382101"/>
                    </a:lnTo>
                    <a:cubicBezTo>
                      <a:pt x="25436" y="434292"/>
                      <a:pt x="67829" y="476703"/>
                      <a:pt x="119997" y="476703"/>
                    </a:cubicBezTo>
                    <a:lnTo>
                      <a:pt x="850952" y="476703"/>
                    </a:lnTo>
                    <a:cubicBezTo>
                      <a:pt x="903120" y="476703"/>
                      <a:pt x="945513" y="434292"/>
                      <a:pt x="945513" y="382101"/>
                    </a:cubicBezTo>
                    <a:lnTo>
                      <a:pt x="945513" y="120049"/>
                    </a:lnTo>
                    <a:cubicBezTo>
                      <a:pt x="945513" y="67858"/>
                      <a:pt x="903120" y="25447"/>
                      <a:pt x="850952" y="25447"/>
                    </a:cubicBezTo>
                    <a:lnTo>
                      <a:pt x="119997" y="254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1" name="Forma libre 230">
                <a:extLst>
                  <a:ext uri="{FF2B5EF4-FFF2-40B4-BE49-F238E27FC236}">
                    <a16:creationId xmlns:a16="http://schemas.microsoft.com/office/drawing/2014/main" id="{CCEE4F18-DECC-AA8D-0317-C8D060AC0D5C}"/>
                  </a:ext>
                </a:extLst>
              </p:cNvPr>
              <p:cNvSpPr/>
              <p:nvPr/>
            </p:nvSpPr>
            <p:spPr>
              <a:xfrm>
                <a:off x="2557487" y="6518044"/>
                <a:ext cx="258846" cy="144697"/>
              </a:xfrm>
              <a:custGeom>
                <a:avLst/>
                <a:gdLst>
                  <a:gd name="connsiteX0" fmla="*/ 246278 w 258846"/>
                  <a:gd name="connsiteY0" fmla="*/ 144697 h 144697"/>
                  <a:gd name="connsiteX1" fmla="*/ 30623 w 258846"/>
                  <a:gd name="connsiteY1" fmla="*/ 144697 h 144697"/>
                  <a:gd name="connsiteX2" fmla="*/ 0 w 258846"/>
                  <a:gd name="connsiteY2" fmla="*/ 114061 h 144697"/>
                  <a:gd name="connsiteX3" fmla="*/ 0 w 258846"/>
                  <a:gd name="connsiteY3" fmla="*/ 12673 h 144697"/>
                  <a:gd name="connsiteX4" fmla="*/ 12668 w 258846"/>
                  <a:gd name="connsiteY4" fmla="*/ 0 h 144697"/>
                  <a:gd name="connsiteX5" fmla="*/ 25336 w 258846"/>
                  <a:gd name="connsiteY5" fmla="*/ 12673 h 144697"/>
                  <a:gd name="connsiteX6" fmla="*/ 25336 w 258846"/>
                  <a:gd name="connsiteY6" fmla="*/ 114061 h 144697"/>
                  <a:gd name="connsiteX7" fmla="*/ 30523 w 258846"/>
                  <a:gd name="connsiteY7" fmla="*/ 119251 h 144697"/>
                  <a:gd name="connsiteX8" fmla="*/ 246179 w 258846"/>
                  <a:gd name="connsiteY8" fmla="*/ 119251 h 144697"/>
                  <a:gd name="connsiteX9" fmla="*/ 258847 w 258846"/>
                  <a:gd name="connsiteY9" fmla="*/ 131924 h 144697"/>
                  <a:gd name="connsiteX10" fmla="*/ 246179 w 258846"/>
                  <a:gd name="connsiteY10" fmla="*/ 144597 h 14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846" h="144697">
                    <a:moveTo>
                      <a:pt x="246278" y="144697"/>
                    </a:moveTo>
                    <a:lnTo>
                      <a:pt x="30623" y="144697"/>
                    </a:lnTo>
                    <a:cubicBezTo>
                      <a:pt x="14064" y="144697"/>
                      <a:pt x="0" y="130727"/>
                      <a:pt x="0" y="114061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114061"/>
                    </a:lnTo>
                    <a:cubicBezTo>
                      <a:pt x="25336" y="116756"/>
                      <a:pt x="27830" y="119251"/>
                      <a:pt x="30523" y="119251"/>
                    </a:cubicBezTo>
                    <a:lnTo>
                      <a:pt x="246179" y="119251"/>
                    </a:lnTo>
                    <a:cubicBezTo>
                      <a:pt x="253161" y="119251"/>
                      <a:pt x="258847" y="124939"/>
                      <a:pt x="258847" y="131924"/>
                    </a:cubicBezTo>
                    <a:cubicBezTo>
                      <a:pt x="258847" y="138910"/>
                      <a:pt x="253161" y="144597"/>
                      <a:pt x="246179" y="1445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32" name="Forma libre 231">
              <a:extLst>
                <a:ext uri="{FF2B5EF4-FFF2-40B4-BE49-F238E27FC236}">
                  <a16:creationId xmlns:a16="http://schemas.microsoft.com/office/drawing/2014/main" id="{F7520CA4-8293-EA2D-E7D6-3188831F8C43}"/>
                </a:ext>
              </a:extLst>
            </p:cNvPr>
            <p:cNvSpPr/>
            <p:nvPr/>
          </p:nvSpPr>
          <p:spPr>
            <a:xfrm>
              <a:off x="2940920" y="6488506"/>
              <a:ext cx="696043" cy="490673"/>
            </a:xfrm>
            <a:custGeom>
              <a:avLst/>
              <a:gdLst>
                <a:gd name="connsiteX0" fmla="*/ 12668 w 696043"/>
                <a:gd name="connsiteY0" fmla="*/ 490574 h 490673"/>
                <a:gd name="connsiteX1" fmla="*/ 0 w 696043"/>
                <a:gd name="connsiteY1" fmla="*/ 477900 h 490673"/>
                <a:gd name="connsiteX2" fmla="*/ 0 w 696043"/>
                <a:gd name="connsiteY2" fmla="*/ 452952 h 490673"/>
                <a:gd name="connsiteX3" fmla="*/ 58851 w 696043"/>
                <a:gd name="connsiteY3" fmla="*/ 394076 h 490673"/>
                <a:gd name="connsiteX4" fmla="*/ 637192 w 696043"/>
                <a:gd name="connsiteY4" fmla="*/ 394076 h 490673"/>
                <a:gd name="connsiteX5" fmla="*/ 670607 w 696043"/>
                <a:gd name="connsiteY5" fmla="*/ 360645 h 490673"/>
                <a:gd name="connsiteX6" fmla="*/ 670607 w 696043"/>
                <a:gd name="connsiteY6" fmla="*/ 58777 h 490673"/>
                <a:gd name="connsiteX7" fmla="*/ 637192 w 696043"/>
                <a:gd name="connsiteY7" fmla="*/ 25347 h 490673"/>
                <a:gd name="connsiteX8" fmla="*/ 574949 w 696043"/>
                <a:gd name="connsiteY8" fmla="*/ 25347 h 490673"/>
                <a:gd name="connsiteX9" fmla="*/ 562281 w 696043"/>
                <a:gd name="connsiteY9" fmla="*/ 12673 h 490673"/>
                <a:gd name="connsiteX10" fmla="*/ 574949 w 696043"/>
                <a:gd name="connsiteY10" fmla="*/ 0 h 490673"/>
                <a:gd name="connsiteX11" fmla="*/ 637192 w 696043"/>
                <a:gd name="connsiteY11" fmla="*/ 0 h 490673"/>
                <a:gd name="connsiteX12" fmla="*/ 696043 w 696043"/>
                <a:gd name="connsiteY12" fmla="*/ 58877 h 490673"/>
                <a:gd name="connsiteX13" fmla="*/ 696043 w 696043"/>
                <a:gd name="connsiteY13" fmla="*/ 360745 h 490673"/>
                <a:gd name="connsiteX14" fmla="*/ 637192 w 696043"/>
                <a:gd name="connsiteY14" fmla="*/ 419622 h 490673"/>
                <a:gd name="connsiteX15" fmla="*/ 58851 w 696043"/>
                <a:gd name="connsiteY15" fmla="*/ 419622 h 490673"/>
                <a:gd name="connsiteX16" fmla="*/ 25436 w 696043"/>
                <a:gd name="connsiteY16" fmla="*/ 453052 h 490673"/>
                <a:gd name="connsiteX17" fmla="*/ 25436 w 696043"/>
                <a:gd name="connsiteY17" fmla="*/ 478000 h 490673"/>
                <a:gd name="connsiteX18" fmla="*/ 12768 w 696043"/>
                <a:gd name="connsiteY18" fmla="*/ 490673 h 49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043" h="490673">
                  <a:moveTo>
                    <a:pt x="12668" y="490574"/>
                  </a:moveTo>
                  <a:cubicBezTo>
                    <a:pt x="5686" y="490574"/>
                    <a:pt x="0" y="484886"/>
                    <a:pt x="0" y="477900"/>
                  </a:cubicBezTo>
                  <a:lnTo>
                    <a:pt x="0" y="452952"/>
                  </a:lnTo>
                  <a:cubicBezTo>
                    <a:pt x="0" y="420520"/>
                    <a:pt x="26334" y="394076"/>
                    <a:pt x="58851" y="394076"/>
                  </a:cubicBezTo>
                  <a:lnTo>
                    <a:pt x="637192" y="394076"/>
                  </a:lnTo>
                  <a:cubicBezTo>
                    <a:pt x="655645" y="394076"/>
                    <a:pt x="670607" y="379107"/>
                    <a:pt x="670607" y="360645"/>
                  </a:cubicBezTo>
                  <a:lnTo>
                    <a:pt x="670607" y="58777"/>
                  </a:lnTo>
                  <a:cubicBezTo>
                    <a:pt x="670607" y="40316"/>
                    <a:pt x="655645" y="25347"/>
                    <a:pt x="637192" y="25347"/>
                  </a:cubicBezTo>
                  <a:lnTo>
                    <a:pt x="574949" y="25347"/>
                  </a:lnTo>
                  <a:cubicBezTo>
                    <a:pt x="567966" y="25347"/>
                    <a:pt x="562281" y="19659"/>
                    <a:pt x="562281" y="12673"/>
                  </a:cubicBezTo>
                  <a:cubicBezTo>
                    <a:pt x="562281" y="5688"/>
                    <a:pt x="567966" y="0"/>
                    <a:pt x="574949" y="0"/>
                  </a:cubicBezTo>
                  <a:lnTo>
                    <a:pt x="637192" y="0"/>
                  </a:lnTo>
                  <a:cubicBezTo>
                    <a:pt x="669610" y="0"/>
                    <a:pt x="696043" y="26345"/>
                    <a:pt x="696043" y="58877"/>
                  </a:cubicBezTo>
                  <a:lnTo>
                    <a:pt x="696043" y="360745"/>
                  </a:lnTo>
                  <a:cubicBezTo>
                    <a:pt x="696043" y="393177"/>
                    <a:pt x="669710" y="419622"/>
                    <a:pt x="637192" y="419622"/>
                  </a:cubicBezTo>
                  <a:lnTo>
                    <a:pt x="58851" y="419622"/>
                  </a:lnTo>
                  <a:cubicBezTo>
                    <a:pt x="40398" y="419622"/>
                    <a:pt x="25436" y="434591"/>
                    <a:pt x="25436" y="453052"/>
                  </a:cubicBezTo>
                  <a:lnTo>
                    <a:pt x="25436" y="478000"/>
                  </a:lnTo>
                  <a:cubicBezTo>
                    <a:pt x="25436" y="484986"/>
                    <a:pt x="19750" y="490673"/>
                    <a:pt x="12768" y="490673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3" name="Forma libre 232">
              <a:extLst>
                <a:ext uri="{FF2B5EF4-FFF2-40B4-BE49-F238E27FC236}">
                  <a16:creationId xmlns:a16="http://schemas.microsoft.com/office/drawing/2014/main" id="{0D5B0257-3632-4FFF-6E01-410D01E8BFE3}"/>
                </a:ext>
              </a:extLst>
            </p:cNvPr>
            <p:cNvSpPr/>
            <p:nvPr/>
          </p:nvSpPr>
          <p:spPr>
            <a:xfrm>
              <a:off x="2828703" y="7042946"/>
              <a:ext cx="249769" cy="368229"/>
            </a:xfrm>
            <a:custGeom>
              <a:avLst/>
              <a:gdLst>
                <a:gd name="connsiteX0" fmla="*/ 192315 w 249769"/>
                <a:gd name="connsiteY0" fmla="*/ 368230 h 368229"/>
                <a:gd name="connsiteX1" fmla="*/ 57455 w 249769"/>
                <a:gd name="connsiteY1" fmla="*/ 368230 h 368229"/>
                <a:gd name="connsiteX2" fmla="*/ 0 w 249769"/>
                <a:gd name="connsiteY2" fmla="*/ 310750 h 368229"/>
                <a:gd name="connsiteX3" fmla="*/ 0 w 249769"/>
                <a:gd name="connsiteY3" fmla="*/ 57480 h 368229"/>
                <a:gd name="connsiteX4" fmla="*/ 57455 w 249769"/>
                <a:gd name="connsiteY4" fmla="*/ 0 h 368229"/>
                <a:gd name="connsiteX5" fmla="*/ 192315 w 249769"/>
                <a:gd name="connsiteY5" fmla="*/ 0 h 368229"/>
                <a:gd name="connsiteX6" fmla="*/ 249770 w 249769"/>
                <a:gd name="connsiteY6" fmla="*/ 57480 h 368229"/>
                <a:gd name="connsiteX7" fmla="*/ 249770 w 249769"/>
                <a:gd name="connsiteY7" fmla="*/ 310750 h 368229"/>
                <a:gd name="connsiteX8" fmla="*/ 192315 w 249769"/>
                <a:gd name="connsiteY8" fmla="*/ 368230 h 368229"/>
                <a:gd name="connsiteX9" fmla="*/ 57455 w 249769"/>
                <a:gd name="connsiteY9" fmla="*/ 25547 h 368229"/>
                <a:gd name="connsiteX10" fmla="*/ 25436 w 249769"/>
                <a:gd name="connsiteY10" fmla="*/ 57579 h 368229"/>
                <a:gd name="connsiteX11" fmla="*/ 25436 w 249769"/>
                <a:gd name="connsiteY11" fmla="*/ 310850 h 368229"/>
                <a:gd name="connsiteX12" fmla="*/ 57455 w 249769"/>
                <a:gd name="connsiteY12" fmla="*/ 342883 h 368229"/>
                <a:gd name="connsiteX13" fmla="*/ 192315 w 249769"/>
                <a:gd name="connsiteY13" fmla="*/ 342883 h 368229"/>
                <a:gd name="connsiteX14" fmla="*/ 224334 w 249769"/>
                <a:gd name="connsiteY14" fmla="*/ 310850 h 368229"/>
                <a:gd name="connsiteX15" fmla="*/ 224334 w 249769"/>
                <a:gd name="connsiteY15" fmla="*/ 57579 h 368229"/>
                <a:gd name="connsiteX16" fmla="*/ 192315 w 249769"/>
                <a:gd name="connsiteY16" fmla="*/ 25547 h 368229"/>
                <a:gd name="connsiteX17" fmla="*/ 57455 w 249769"/>
                <a:gd name="connsiteY17" fmla="*/ 25547 h 36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9769" h="368229">
                  <a:moveTo>
                    <a:pt x="192315" y="368230"/>
                  </a:moveTo>
                  <a:lnTo>
                    <a:pt x="57455" y="368230"/>
                  </a:lnTo>
                  <a:cubicBezTo>
                    <a:pt x="25835" y="368230"/>
                    <a:pt x="0" y="342484"/>
                    <a:pt x="0" y="310750"/>
                  </a:cubicBezTo>
                  <a:lnTo>
                    <a:pt x="0" y="57480"/>
                  </a:lnTo>
                  <a:cubicBezTo>
                    <a:pt x="0" y="25846"/>
                    <a:pt x="25735" y="0"/>
                    <a:pt x="57455" y="0"/>
                  </a:cubicBezTo>
                  <a:lnTo>
                    <a:pt x="192315" y="0"/>
                  </a:lnTo>
                  <a:cubicBezTo>
                    <a:pt x="223935" y="0"/>
                    <a:pt x="249770" y="25746"/>
                    <a:pt x="249770" y="57480"/>
                  </a:cubicBezTo>
                  <a:lnTo>
                    <a:pt x="249770" y="310750"/>
                  </a:lnTo>
                  <a:cubicBezTo>
                    <a:pt x="249770" y="342384"/>
                    <a:pt x="224034" y="368230"/>
                    <a:pt x="192315" y="368230"/>
                  </a:cubicBezTo>
                  <a:close/>
                  <a:moveTo>
                    <a:pt x="57455" y="25547"/>
                  </a:moveTo>
                  <a:cubicBezTo>
                    <a:pt x="39800" y="25547"/>
                    <a:pt x="25436" y="39917"/>
                    <a:pt x="25436" y="57579"/>
                  </a:cubicBezTo>
                  <a:lnTo>
                    <a:pt x="25436" y="310850"/>
                  </a:lnTo>
                  <a:cubicBezTo>
                    <a:pt x="25436" y="328513"/>
                    <a:pt x="39800" y="342883"/>
                    <a:pt x="57455" y="342883"/>
                  </a:cubicBezTo>
                  <a:lnTo>
                    <a:pt x="192315" y="342883"/>
                  </a:lnTo>
                  <a:cubicBezTo>
                    <a:pt x="209970" y="342883"/>
                    <a:pt x="224334" y="328513"/>
                    <a:pt x="224334" y="310850"/>
                  </a:cubicBezTo>
                  <a:lnTo>
                    <a:pt x="224334" y="57579"/>
                  </a:lnTo>
                  <a:cubicBezTo>
                    <a:pt x="224334" y="39917"/>
                    <a:pt x="209970" y="25547"/>
                    <a:pt x="192315" y="25547"/>
                  </a:cubicBezTo>
                  <a:lnTo>
                    <a:pt x="57455" y="25547"/>
                  </a:ln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34" name="Gráfico 2">
            <a:extLst>
              <a:ext uri="{FF2B5EF4-FFF2-40B4-BE49-F238E27FC236}">
                <a16:creationId xmlns:a16="http://schemas.microsoft.com/office/drawing/2014/main" id="{E0C384AC-F08C-AA8D-2B29-8EAB3019735E}"/>
              </a:ext>
            </a:extLst>
          </p:cNvPr>
          <p:cNvGrpSpPr/>
          <p:nvPr/>
        </p:nvGrpSpPr>
        <p:grpSpPr>
          <a:xfrm>
            <a:off x="7151853" y="7750629"/>
            <a:ext cx="1186749" cy="1181365"/>
            <a:chOff x="7151853" y="7750629"/>
            <a:chExt cx="1186749" cy="1181365"/>
          </a:xfrm>
          <a:solidFill>
            <a:srgbClr val="002A86"/>
          </a:solidFill>
        </p:grpSpPr>
        <p:grpSp>
          <p:nvGrpSpPr>
            <p:cNvPr id="235" name="Gráfico 2">
              <a:extLst>
                <a:ext uri="{FF2B5EF4-FFF2-40B4-BE49-F238E27FC236}">
                  <a16:creationId xmlns:a16="http://schemas.microsoft.com/office/drawing/2014/main" id="{AACCD862-2012-5AFF-C29E-2F4358F94371}"/>
                </a:ext>
              </a:extLst>
            </p:cNvPr>
            <p:cNvGrpSpPr/>
            <p:nvPr/>
          </p:nvGrpSpPr>
          <p:grpSpPr>
            <a:xfrm>
              <a:off x="7151853" y="7750629"/>
              <a:ext cx="837641" cy="837684"/>
              <a:chOff x="7151853" y="7750629"/>
              <a:chExt cx="837641" cy="837684"/>
            </a:xfrm>
            <a:solidFill>
              <a:srgbClr val="002A86"/>
            </a:solidFill>
          </p:grpSpPr>
          <p:sp>
            <p:nvSpPr>
              <p:cNvPr id="236" name="Forma libre 235">
                <a:extLst>
                  <a:ext uri="{FF2B5EF4-FFF2-40B4-BE49-F238E27FC236}">
                    <a16:creationId xmlns:a16="http://schemas.microsoft.com/office/drawing/2014/main" id="{B1AC6EE8-DE69-D640-3F03-F9675D59FB8C}"/>
                  </a:ext>
                </a:extLst>
              </p:cNvPr>
              <p:cNvSpPr/>
              <p:nvPr/>
            </p:nvSpPr>
            <p:spPr>
              <a:xfrm>
                <a:off x="7222327" y="7820833"/>
                <a:ext cx="767168" cy="767480"/>
              </a:xfrm>
              <a:custGeom>
                <a:avLst/>
                <a:gdLst>
                  <a:gd name="connsiteX0" fmla="*/ 134446 w 767168"/>
                  <a:gd name="connsiteY0" fmla="*/ 767480 h 767480"/>
                  <a:gd name="connsiteX1" fmla="*/ 133150 w 767168"/>
                  <a:gd name="connsiteY1" fmla="*/ 767480 h 767480"/>
                  <a:gd name="connsiteX2" fmla="*/ 92353 w 767168"/>
                  <a:gd name="connsiteY2" fmla="*/ 748919 h 767480"/>
                  <a:gd name="connsiteX3" fmla="*/ 35596 w 767168"/>
                  <a:gd name="connsiteY3" fmla="*/ 686649 h 767480"/>
                  <a:gd name="connsiteX4" fmla="*/ 39885 w 767168"/>
                  <a:gd name="connsiteY4" fmla="*/ 498842 h 767480"/>
                  <a:gd name="connsiteX5" fmla="*/ 498627 w 767168"/>
                  <a:gd name="connsiteY5" fmla="*/ 39902 h 767480"/>
                  <a:gd name="connsiteX6" fmla="*/ 686353 w 767168"/>
                  <a:gd name="connsiteY6" fmla="*/ 35611 h 767480"/>
                  <a:gd name="connsiteX7" fmla="*/ 748596 w 767168"/>
                  <a:gd name="connsiteY7" fmla="*/ 92392 h 767480"/>
                  <a:gd name="connsiteX8" fmla="*/ 767149 w 767168"/>
                  <a:gd name="connsiteY8" fmla="*/ 133207 h 767480"/>
                  <a:gd name="connsiteX9" fmla="*/ 750491 w 767168"/>
                  <a:gd name="connsiteY9" fmla="*/ 174820 h 767480"/>
                  <a:gd name="connsiteX10" fmla="*/ 750491 w 767168"/>
                  <a:gd name="connsiteY10" fmla="*/ 174820 h 767480"/>
                  <a:gd name="connsiteX11" fmla="*/ 175044 w 767168"/>
                  <a:gd name="connsiteY11" fmla="*/ 750516 h 767480"/>
                  <a:gd name="connsiteX12" fmla="*/ 134746 w 767168"/>
                  <a:gd name="connsiteY12" fmla="*/ 767281 h 767480"/>
                  <a:gd name="connsiteX13" fmla="*/ 594585 w 767168"/>
                  <a:gd name="connsiteY13" fmla="*/ 25532 h 767480"/>
                  <a:gd name="connsiteX14" fmla="*/ 516482 w 767168"/>
                  <a:gd name="connsiteY14" fmla="*/ 57964 h 767480"/>
                  <a:gd name="connsiteX15" fmla="*/ 57740 w 767168"/>
                  <a:gd name="connsiteY15" fmla="*/ 516904 h 767480"/>
                  <a:gd name="connsiteX16" fmla="*/ 54249 w 767168"/>
                  <a:gd name="connsiteY16" fmla="*/ 669585 h 767480"/>
                  <a:gd name="connsiteX17" fmla="*/ 111005 w 767168"/>
                  <a:gd name="connsiteY17" fmla="*/ 731855 h 767480"/>
                  <a:gd name="connsiteX18" fmla="*/ 133648 w 767168"/>
                  <a:gd name="connsiteY18" fmla="*/ 742133 h 767480"/>
                  <a:gd name="connsiteX19" fmla="*/ 156690 w 767168"/>
                  <a:gd name="connsiteY19" fmla="*/ 732853 h 767480"/>
                  <a:gd name="connsiteX20" fmla="*/ 732138 w 767168"/>
                  <a:gd name="connsiteY20" fmla="*/ 157157 h 767480"/>
                  <a:gd name="connsiteX21" fmla="*/ 741115 w 767168"/>
                  <a:gd name="connsiteY21" fmla="*/ 166138 h 767480"/>
                  <a:gd name="connsiteX22" fmla="*/ 732138 w 767168"/>
                  <a:gd name="connsiteY22" fmla="*/ 157157 h 767480"/>
                  <a:gd name="connsiteX23" fmla="*/ 741414 w 767168"/>
                  <a:gd name="connsiteY23" fmla="*/ 134105 h 767480"/>
                  <a:gd name="connsiteX24" fmla="*/ 731140 w 767168"/>
                  <a:gd name="connsiteY24" fmla="*/ 111453 h 767480"/>
                  <a:gd name="connsiteX25" fmla="*/ 668897 w 767168"/>
                  <a:gd name="connsiteY25" fmla="*/ 54672 h 767480"/>
                  <a:gd name="connsiteX26" fmla="*/ 594385 w 767168"/>
                  <a:gd name="connsiteY26" fmla="*/ 25732 h 767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7168" h="767480">
                    <a:moveTo>
                      <a:pt x="134446" y="767480"/>
                    </a:moveTo>
                    <a:cubicBezTo>
                      <a:pt x="134446" y="767480"/>
                      <a:pt x="133549" y="767480"/>
                      <a:pt x="133150" y="767480"/>
                    </a:cubicBezTo>
                    <a:cubicBezTo>
                      <a:pt x="117389" y="767081"/>
                      <a:pt x="102926" y="760495"/>
                      <a:pt x="92353" y="748919"/>
                    </a:cubicBezTo>
                    <a:lnTo>
                      <a:pt x="35596" y="686649"/>
                    </a:lnTo>
                    <a:cubicBezTo>
                      <a:pt x="-13480" y="632862"/>
                      <a:pt x="-11585" y="550335"/>
                      <a:pt x="39885" y="498842"/>
                    </a:cubicBezTo>
                    <a:lnTo>
                      <a:pt x="498627" y="39902"/>
                    </a:lnTo>
                    <a:cubicBezTo>
                      <a:pt x="550097" y="-11590"/>
                      <a:pt x="632589" y="-13486"/>
                      <a:pt x="686353" y="35611"/>
                    </a:cubicBezTo>
                    <a:lnTo>
                      <a:pt x="748596" y="92392"/>
                    </a:lnTo>
                    <a:cubicBezTo>
                      <a:pt x="760167" y="102970"/>
                      <a:pt x="766850" y="117540"/>
                      <a:pt x="767149" y="133207"/>
                    </a:cubicBezTo>
                    <a:cubicBezTo>
                      <a:pt x="767548" y="148974"/>
                      <a:pt x="761564" y="163743"/>
                      <a:pt x="750491" y="174820"/>
                    </a:cubicBezTo>
                    <a:lnTo>
                      <a:pt x="750491" y="174820"/>
                    </a:lnTo>
                    <a:lnTo>
                      <a:pt x="175044" y="750516"/>
                    </a:lnTo>
                    <a:cubicBezTo>
                      <a:pt x="164271" y="761293"/>
                      <a:pt x="150007" y="767281"/>
                      <a:pt x="134746" y="767281"/>
                    </a:cubicBezTo>
                    <a:close/>
                    <a:moveTo>
                      <a:pt x="594585" y="25532"/>
                    </a:moveTo>
                    <a:cubicBezTo>
                      <a:pt x="566256" y="25532"/>
                      <a:pt x="538028" y="36410"/>
                      <a:pt x="516482" y="57964"/>
                    </a:cubicBezTo>
                    <a:lnTo>
                      <a:pt x="57740" y="516904"/>
                    </a:lnTo>
                    <a:cubicBezTo>
                      <a:pt x="15846" y="558817"/>
                      <a:pt x="14349" y="625777"/>
                      <a:pt x="54249" y="669585"/>
                    </a:cubicBezTo>
                    <a:lnTo>
                      <a:pt x="111005" y="731855"/>
                    </a:lnTo>
                    <a:cubicBezTo>
                      <a:pt x="116891" y="738341"/>
                      <a:pt x="124970" y="741934"/>
                      <a:pt x="133648" y="742133"/>
                    </a:cubicBezTo>
                    <a:cubicBezTo>
                      <a:pt x="142725" y="742133"/>
                      <a:pt x="150605" y="739040"/>
                      <a:pt x="156690" y="732853"/>
                    </a:cubicBezTo>
                    <a:lnTo>
                      <a:pt x="732138" y="157157"/>
                    </a:lnTo>
                    <a:lnTo>
                      <a:pt x="741115" y="166138"/>
                    </a:lnTo>
                    <a:lnTo>
                      <a:pt x="732138" y="157157"/>
                    </a:lnTo>
                    <a:cubicBezTo>
                      <a:pt x="738322" y="150970"/>
                      <a:pt x="741614" y="142787"/>
                      <a:pt x="741414" y="134105"/>
                    </a:cubicBezTo>
                    <a:cubicBezTo>
                      <a:pt x="741215" y="125423"/>
                      <a:pt x="737524" y="117340"/>
                      <a:pt x="731140" y="111453"/>
                    </a:cubicBezTo>
                    <a:lnTo>
                      <a:pt x="668897" y="54672"/>
                    </a:lnTo>
                    <a:cubicBezTo>
                      <a:pt x="647751" y="35312"/>
                      <a:pt x="621018" y="25732"/>
                      <a:pt x="594385" y="257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7" name="Forma libre 236">
                <a:extLst>
                  <a:ext uri="{FF2B5EF4-FFF2-40B4-BE49-F238E27FC236}">
                    <a16:creationId xmlns:a16="http://schemas.microsoft.com/office/drawing/2014/main" id="{9595D6B1-011E-7B80-0F8A-D2E71E54E4E9}"/>
                  </a:ext>
                </a:extLst>
              </p:cNvPr>
              <p:cNvSpPr/>
              <p:nvPr/>
            </p:nvSpPr>
            <p:spPr>
              <a:xfrm>
                <a:off x="7151853" y="7750629"/>
                <a:ext cx="437574" cy="437821"/>
              </a:xfrm>
              <a:custGeom>
                <a:avLst/>
                <a:gdLst>
                  <a:gd name="connsiteX0" fmla="*/ 272150 w 437574"/>
                  <a:gd name="connsiteY0" fmla="*/ 437721 h 437821"/>
                  <a:gd name="connsiteX1" fmla="*/ 263671 w 437574"/>
                  <a:gd name="connsiteY1" fmla="*/ 434528 h 437821"/>
                  <a:gd name="connsiteX2" fmla="*/ 29862 w 437574"/>
                  <a:gd name="connsiteY2" fmla="*/ 225964 h 437821"/>
                  <a:gd name="connsiteX3" fmla="*/ 37 w 437574"/>
                  <a:gd name="connsiteY3" fmla="*/ 161898 h 437821"/>
                  <a:gd name="connsiteX4" fmla="*/ 26171 w 437574"/>
                  <a:gd name="connsiteY4" fmla="*/ 96236 h 437821"/>
                  <a:gd name="connsiteX5" fmla="*/ 96194 w 437574"/>
                  <a:gd name="connsiteY5" fmla="*/ 26182 h 437821"/>
                  <a:gd name="connsiteX6" fmla="*/ 161828 w 437574"/>
                  <a:gd name="connsiteY6" fmla="*/ 37 h 437821"/>
                  <a:gd name="connsiteX7" fmla="*/ 225867 w 437574"/>
                  <a:gd name="connsiteY7" fmla="*/ 29875 h 437821"/>
                  <a:gd name="connsiteX8" fmla="*/ 434341 w 437574"/>
                  <a:gd name="connsiteY8" fmla="*/ 263785 h 437821"/>
                  <a:gd name="connsiteX9" fmla="*/ 433842 w 437574"/>
                  <a:gd name="connsiteY9" fmla="*/ 281249 h 437821"/>
                  <a:gd name="connsiteX10" fmla="*/ 281028 w 437574"/>
                  <a:gd name="connsiteY10" fmla="*/ 434129 h 437821"/>
                  <a:gd name="connsiteX11" fmla="*/ 272050 w 437574"/>
                  <a:gd name="connsiteY11" fmla="*/ 437821 h 437821"/>
                  <a:gd name="connsiteX12" fmla="*/ 159335 w 437574"/>
                  <a:gd name="connsiteY12" fmla="*/ 25384 h 437821"/>
                  <a:gd name="connsiteX13" fmla="*/ 114249 w 437574"/>
                  <a:gd name="connsiteY13" fmla="*/ 44045 h 437821"/>
                  <a:gd name="connsiteX14" fmla="*/ 44225 w 437574"/>
                  <a:gd name="connsiteY14" fmla="*/ 114098 h 437821"/>
                  <a:gd name="connsiteX15" fmla="*/ 25572 w 437574"/>
                  <a:gd name="connsiteY15" fmla="*/ 161100 h 437821"/>
                  <a:gd name="connsiteX16" fmla="*/ 46918 w 437574"/>
                  <a:gd name="connsiteY16" fmla="*/ 206904 h 437821"/>
                  <a:gd name="connsiteX17" fmla="*/ 271751 w 437574"/>
                  <a:gd name="connsiteY17" fmla="*/ 407484 h 437821"/>
                  <a:gd name="connsiteX18" fmla="*/ 407608 w 437574"/>
                  <a:gd name="connsiteY18" fmla="*/ 271569 h 437821"/>
                  <a:gd name="connsiteX19" fmla="*/ 207114 w 437574"/>
                  <a:gd name="connsiteY19" fmla="*/ 46639 h 437821"/>
                  <a:gd name="connsiteX20" fmla="*/ 161230 w 437574"/>
                  <a:gd name="connsiteY20" fmla="*/ 25284 h 437821"/>
                  <a:gd name="connsiteX21" fmla="*/ 159335 w 437574"/>
                  <a:gd name="connsiteY21" fmla="*/ 25284 h 43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37574" h="437821">
                    <a:moveTo>
                      <a:pt x="272150" y="437721"/>
                    </a:moveTo>
                    <a:cubicBezTo>
                      <a:pt x="269158" y="437721"/>
                      <a:pt x="266065" y="436624"/>
                      <a:pt x="263671" y="434528"/>
                    </a:cubicBezTo>
                    <a:lnTo>
                      <a:pt x="29862" y="225964"/>
                    </a:lnTo>
                    <a:cubicBezTo>
                      <a:pt x="11308" y="209399"/>
                      <a:pt x="735" y="186647"/>
                      <a:pt x="37" y="161898"/>
                    </a:cubicBezTo>
                    <a:cubicBezTo>
                      <a:pt x="-661" y="137050"/>
                      <a:pt x="8615" y="113799"/>
                      <a:pt x="26171" y="96236"/>
                    </a:cubicBezTo>
                    <a:lnTo>
                      <a:pt x="96194" y="26182"/>
                    </a:lnTo>
                    <a:cubicBezTo>
                      <a:pt x="113750" y="8619"/>
                      <a:pt x="137091" y="-662"/>
                      <a:pt x="161828" y="37"/>
                    </a:cubicBezTo>
                    <a:cubicBezTo>
                      <a:pt x="186666" y="735"/>
                      <a:pt x="209408" y="11313"/>
                      <a:pt x="225867" y="29875"/>
                    </a:cubicBezTo>
                    <a:lnTo>
                      <a:pt x="434341" y="263785"/>
                    </a:lnTo>
                    <a:cubicBezTo>
                      <a:pt x="438829" y="268775"/>
                      <a:pt x="438630" y="276459"/>
                      <a:pt x="433842" y="281249"/>
                    </a:cubicBezTo>
                    <a:lnTo>
                      <a:pt x="281028" y="434129"/>
                    </a:lnTo>
                    <a:cubicBezTo>
                      <a:pt x="278534" y="436624"/>
                      <a:pt x="275342" y="437821"/>
                      <a:pt x="272050" y="437821"/>
                    </a:cubicBezTo>
                    <a:close/>
                    <a:moveTo>
                      <a:pt x="159335" y="25384"/>
                    </a:moveTo>
                    <a:cubicBezTo>
                      <a:pt x="142278" y="25384"/>
                      <a:pt x="126318" y="31970"/>
                      <a:pt x="114249" y="44045"/>
                    </a:cubicBezTo>
                    <a:lnTo>
                      <a:pt x="44225" y="114098"/>
                    </a:lnTo>
                    <a:cubicBezTo>
                      <a:pt x="31657" y="126672"/>
                      <a:pt x="25074" y="143337"/>
                      <a:pt x="25572" y="161100"/>
                    </a:cubicBezTo>
                    <a:cubicBezTo>
                      <a:pt x="26071" y="178863"/>
                      <a:pt x="33652" y="195129"/>
                      <a:pt x="46918" y="206904"/>
                    </a:cubicBezTo>
                    <a:lnTo>
                      <a:pt x="271751" y="407484"/>
                    </a:lnTo>
                    <a:lnTo>
                      <a:pt x="407608" y="271569"/>
                    </a:lnTo>
                    <a:lnTo>
                      <a:pt x="207114" y="46639"/>
                    </a:lnTo>
                    <a:cubicBezTo>
                      <a:pt x="195344" y="33367"/>
                      <a:pt x="178985" y="25783"/>
                      <a:pt x="161230" y="25284"/>
                    </a:cubicBezTo>
                    <a:cubicBezTo>
                      <a:pt x="160631" y="25284"/>
                      <a:pt x="159933" y="25284"/>
                      <a:pt x="159335" y="252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38" name="Gráfico 2">
              <a:extLst>
                <a:ext uri="{FF2B5EF4-FFF2-40B4-BE49-F238E27FC236}">
                  <a16:creationId xmlns:a16="http://schemas.microsoft.com/office/drawing/2014/main" id="{31374F85-9EEC-A321-36C0-51C0AF8A5284}"/>
                </a:ext>
              </a:extLst>
            </p:cNvPr>
            <p:cNvGrpSpPr/>
            <p:nvPr/>
          </p:nvGrpSpPr>
          <p:grpSpPr>
            <a:xfrm>
              <a:off x="7473136" y="8067336"/>
              <a:ext cx="865467" cy="864658"/>
              <a:chOff x="7473136" y="8067336"/>
              <a:chExt cx="865467" cy="864658"/>
            </a:xfrm>
            <a:solidFill>
              <a:srgbClr val="002A86"/>
            </a:solidFill>
          </p:grpSpPr>
          <p:sp>
            <p:nvSpPr>
              <p:cNvPr id="239" name="Forma libre 238">
                <a:extLst>
                  <a:ext uri="{FF2B5EF4-FFF2-40B4-BE49-F238E27FC236}">
                    <a16:creationId xmlns:a16="http://schemas.microsoft.com/office/drawing/2014/main" id="{444CBB2F-D094-2E5F-A0E5-D02B2EA28333}"/>
                  </a:ext>
                </a:extLst>
              </p:cNvPr>
              <p:cNvSpPr/>
              <p:nvPr/>
            </p:nvSpPr>
            <p:spPr>
              <a:xfrm>
                <a:off x="7473136" y="8067336"/>
                <a:ext cx="865467" cy="864658"/>
              </a:xfrm>
              <a:custGeom>
                <a:avLst/>
                <a:gdLst>
                  <a:gd name="connsiteX0" fmla="*/ 277044 w 865467"/>
                  <a:gd name="connsiteY0" fmla="*/ 864559 h 864658"/>
                  <a:gd name="connsiteX1" fmla="*/ 268565 w 865467"/>
                  <a:gd name="connsiteY1" fmla="*/ 864159 h 864658"/>
                  <a:gd name="connsiteX2" fmla="*/ 201535 w 865467"/>
                  <a:gd name="connsiteY2" fmla="*/ 824842 h 864658"/>
                  <a:gd name="connsiteX3" fmla="*/ 2238 w 865467"/>
                  <a:gd name="connsiteY3" fmla="*/ 534549 h 864658"/>
                  <a:gd name="connsiteX4" fmla="*/ 5529 w 865467"/>
                  <a:gd name="connsiteY4" fmla="*/ 516886 h 864658"/>
                  <a:gd name="connsiteX5" fmla="*/ 23185 w 865467"/>
                  <a:gd name="connsiteY5" fmla="*/ 520179 h 864658"/>
                  <a:gd name="connsiteX6" fmla="*/ 222482 w 865467"/>
                  <a:gd name="connsiteY6" fmla="*/ 810472 h 864658"/>
                  <a:gd name="connsiteX7" fmla="*/ 270859 w 865467"/>
                  <a:gd name="connsiteY7" fmla="*/ 838912 h 864658"/>
                  <a:gd name="connsiteX8" fmla="*/ 323527 w 865467"/>
                  <a:gd name="connsiteY8" fmla="*/ 819852 h 864658"/>
                  <a:gd name="connsiteX9" fmla="*/ 820671 w 865467"/>
                  <a:gd name="connsiteY9" fmla="*/ 322493 h 864658"/>
                  <a:gd name="connsiteX10" fmla="*/ 839624 w 865467"/>
                  <a:gd name="connsiteY10" fmla="*/ 268805 h 864658"/>
                  <a:gd name="connsiteX11" fmla="*/ 809699 w 865467"/>
                  <a:gd name="connsiteY11" fmla="*/ 220207 h 864658"/>
                  <a:gd name="connsiteX12" fmla="*/ 520031 w 865467"/>
                  <a:gd name="connsiteY12" fmla="*/ 23219 h 864658"/>
                  <a:gd name="connsiteX13" fmla="*/ 516639 w 865467"/>
                  <a:gd name="connsiteY13" fmla="*/ 5556 h 864658"/>
                  <a:gd name="connsiteX14" fmla="*/ 534295 w 865467"/>
                  <a:gd name="connsiteY14" fmla="*/ 2163 h 864658"/>
                  <a:gd name="connsiteX15" fmla="*/ 823764 w 865467"/>
                  <a:gd name="connsiteY15" fmla="*/ 199051 h 864658"/>
                  <a:gd name="connsiteX16" fmla="*/ 864960 w 865467"/>
                  <a:gd name="connsiteY16" fmla="*/ 266210 h 864658"/>
                  <a:gd name="connsiteX17" fmla="*/ 838726 w 865467"/>
                  <a:gd name="connsiteY17" fmla="*/ 340555 h 864658"/>
                  <a:gd name="connsiteX18" fmla="*/ 341581 w 865467"/>
                  <a:gd name="connsiteY18" fmla="*/ 837915 h 864658"/>
                  <a:gd name="connsiteX19" fmla="*/ 277044 w 865467"/>
                  <a:gd name="connsiteY19" fmla="*/ 864659 h 864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65467" h="864658">
                    <a:moveTo>
                      <a:pt x="277044" y="864559"/>
                    </a:moveTo>
                    <a:cubicBezTo>
                      <a:pt x="274251" y="864559"/>
                      <a:pt x="271458" y="864459"/>
                      <a:pt x="268565" y="864159"/>
                    </a:cubicBezTo>
                    <a:cubicBezTo>
                      <a:pt x="241434" y="861665"/>
                      <a:pt x="216996" y="847295"/>
                      <a:pt x="201535" y="824842"/>
                    </a:cubicBezTo>
                    <a:lnTo>
                      <a:pt x="2238" y="534549"/>
                    </a:lnTo>
                    <a:cubicBezTo>
                      <a:pt x="-1752" y="528761"/>
                      <a:pt x="-256" y="520878"/>
                      <a:pt x="5529" y="516886"/>
                    </a:cubicBezTo>
                    <a:cubicBezTo>
                      <a:pt x="11315" y="512895"/>
                      <a:pt x="19195" y="514391"/>
                      <a:pt x="23185" y="520179"/>
                    </a:cubicBezTo>
                    <a:lnTo>
                      <a:pt x="222482" y="810472"/>
                    </a:lnTo>
                    <a:cubicBezTo>
                      <a:pt x="233653" y="826738"/>
                      <a:pt x="251309" y="837116"/>
                      <a:pt x="270859" y="838912"/>
                    </a:cubicBezTo>
                    <a:cubicBezTo>
                      <a:pt x="290510" y="840709"/>
                      <a:pt x="309662" y="833823"/>
                      <a:pt x="323527" y="819852"/>
                    </a:cubicBezTo>
                    <a:lnTo>
                      <a:pt x="820671" y="322493"/>
                    </a:lnTo>
                    <a:cubicBezTo>
                      <a:pt x="834836" y="308323"/>
                      <a:pt x="841719" y="288763"/>
                      <a:pt x="839624" y="268805"/>
                    </a:cubicBezTo>
                    <a:cubicBezTo>
                      <a:pt x="837529" y="248847"/>
                      <a:pt x="826557" y="231084"/>
                      <a:pt x="809699" y="220207"/>
                    </a:cubicBezTo>
                    <a:lnTo>
                      <a:pt x="520031" y="23219"/>
                    </a:lnTo>
                    <a:cubicBezTo>
                      <a:pt x="514245" y="19227"/>
                      <a:pt x="512749" y="11344"/>
                      <a:pt x="516639" y="5556"/>
                    </a:cubicBezTo>
                    <a:cubicBezTo>
                      <a:pt x="520629" y="-232"/>
                      <a:pt x="528509" y="-1729"/>
                      <a:pt x="534295" y="2163"/>
                    </a:cubicBezTo>
                    <a:lnTo>
                      <a:pt x="823764" y="199051"/>
                    </a:lnTo>
                    <a:cubicBezTo>
                      <a:pt x="846905" y="214020"/>
                      <a:pt x="861967" y="238568"/>
                      <a:pt x="864960" y="266210"/>
                    </a:cubicBezTo>
                    <a:cubicBezTo>
                      <a:pt x="867853" y="293853"/>
                      <a:pt x="858277" y="320896"/>
                      <a:pt x="838726" y="340555"/>
                    </a:cubicBezTo>
                    <a:lnTo>
                      <a:pt x="341581" y="837915"/>
                    </a:lnTo>
                    <a:cubicBezTo>
                      <a:pt x="324325" y="855179"/>
                      <a:pt x="301183" y="864659"/>
                      <a:pt x="277044" y="86465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40" name="Gráfico 2">
                <a:extLst>
                  <a:ext uri="{FF2B5EF4-FFF2-40B4-BE49-F238E27FC236}">
                    <a16:creationId xmlns:a16="http://schemas.microsoft.com/office/drawing/2014/main" id="{2DF4AD82-FA5E-399E-9E2C-16230E974622}"/>
                  </a:ext>
                </a:extLst>
              </p:cNvPr>
              <p:cNvGrpSpPr/>
              <p:nvPr/>
            </p:nvGrpSpPr>
            <p:grpSpPr>
              <a:xfrm>
                <a:off x="7705072" y="8297999"/>
                <a:ext cx="431753" cy="432017"/>
                <a:chOff x="7705072" y="8297999"/>
                <a:chExt cx="431753" cy="432017"/>
              </a:xfrm>
              <a:solidFill>
                <a:srgbClr val="002A86"/>
              </a:solidFill>
            </p:grpSpPr>
            <p:sp>
              <p:nvSpPr>
                <p:cNvPr id="241" name="Forma libre 240">
                  <a:extLst>
                    <a:ext uri="{FF2B5EF4-FFF2-40B4-BE49-F238E27FC236}">
                      <a16:creationId xmlns:a16="http://schemas.microsoft.com/office/drawing/2014/main" id="{6B6BB89E-E52E-CCE5-BFA4-8DC436C7987C}"/>
                    </a:ext>
                  </a:extLst>
                </p:cNvPr>
                <p:cNvSpPr/>
                <p:nvPr/>
              </p:nvSpPr>
              <p:spPr>
                <a:xfrm>
                  <a:off x="7705072" y="8572624"/>
                  <a:ext cx="134902" cy="157392"/>
                </a:xfrm>
                <a:custGeom>
                  <a:avLst/>
                  <a:gdLst>
                    <a:gd name="connsiteX0" fmla="*/ 122213 w 134902"/>
                    <a:gd name="connsiteY0" fmla="*/ 157392 h 157392"/>
                    <a:gd name="connsiteX1" fmla="*/ 112438 w 134902"/>
                    <a:gd name="connsiteY1" fmla="*/ 152802 h 157392"/>
                    <a:gd name="connsiteX2" fmla="*/ 2914 w 134902"/>
                    <a:gd name="connsiteY2" fmla="*/ 20778 h 157392"/>
                    <a:gd name="connsiteX3" fmla="*/ 4610 w 134902"/>
                    <a:gd name="connsiteY3" fmla="*/ 2915 h 157392"/>
                    <a:gd name="connsiteX4" fmla="*/ 22465 w 134902"/>
                    <a:gd name="connsiteY4" fmla="*/ 4612 h 157392"/>
                    <a:gd name="connsiteX5" fmla="*/ 131988 w 134902"/>
                    <a:gd name="connsiteY5" fmla="*/ 136636 h 157392"/>
                    <a:gd name="connsiteX6" fmla="*/ 130293 w 134902"/>
                    <a:gd name="connsiteY6" fmla="*/ 154498 h 157392"/>
                    <a:gd name="connsiteX7" fmla="*/ 122213 w 134902"/>
                    <a:gd name="connsiteY7" fmla="*/ 157392 h 15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902" h="157392">
                      <a:moveTo>
                        <a:pt x="122213" y="157392"/>
                      </a:moveTo>
                      <a:cubicBezTo>
                        <a:pt x="118523" y="157392"/>
                        <a:pt x="114931" y="155796"/>
                        <a:pt x="112438" y="152802"/>
                      </a:cubicBezTo>
                      <a:lnTo>
                        <a:pt x="2914" y="20778"/>
                      </a:lnTo>
                      <a:cubicBezTo>
                        <a:pt x="-1575" y="15389"/>
                        <a:pt x="-776" y="7406"/>
                        <a:pt x="4610" y="2915"/>
                      </a:cubicBezTo>
                      <a:cubicBezTo>
                        <a:pt x="9997" y="-1575"/>
                        <a:pt x="17976" y="-777"/>
                        <a:pt x="22465" y="4612"/>
                      </a:cubicBezTo>
                      <a:lnTo>
                        <a:pt x="131988" y="136636"/>
                      </a:lnTo>
                      <a:cubicBezTo>
                        <a:pt x="136477" y="142024"/>
                        <a:pt x="135679" y="150008"/>
                        <a:pt x="130293" y="154498"/>
                      </a:cubicBezTo>
                      <a:cubicBezTo>
                        <a:pt x="127899" y="156494"/>
                        <a:pt x="125006" y="157392"/>
                        <a:pt x="122213" y="1573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2" name="Forma libre 241">
                  <a:extLst>
                    <a:ext uri="{FF2B5EF4-FFF2-40B4-BE49-F238E27FC236}">
                      <a16:creationId xmlns:a16="http://schemas.microsoft.com/office/drawing/2014/main" id="{3433F61C-858F-5B0E-58B7-4514404E5340}"/>
                    </a:ext>
                  </a:extLst>
                </p:cNvPr>
                <p:cNvSpPr/>
                <p:nvPr/>
              </p:nvSpPr>
              <p:spPr>
                <a:xfrm>
                  <a:off x="7842198" y="8435184"/>
                  <a:ext cx="146230" cy="146244"/>
                </a:xfrm>
                <a:custGeom>
                  <a:avLst/>
                  <a:gdLst>
                    <a:gd name="connsiteX0" fmla="*/ 133513 w 146230"/>
                    <a:gd name="connsiteY0" fmla="*/ 146244 h 146244"/>
                    <a:gd name="connsiteX1" fmla="*/ 124536 w 146230"/>
                    <a:gd name="connsiteY1" fmla="*/ 142552 h 146244"/>
                    <a:gd name="connsiteX2" fmla="*/ 3741 w 146230"/>
                    <a:gd name="connsiteY2" fmla="*/ 21704 h 146244"/>
                    <a:gd name="connsiteX3" fmla="*/ 3741 w 146230"/>
                    <a:gd name="connsiteY3" fmla="*/ 3742 h 146244"/>
                    <a:gd name="connsiteX4" fmla="*/ 21695 w 146230"/>
                    <a:gd name="connsiteY4" fmla="*/ 3742 h 146244"/>
                    <a:gd name="connsiteX5" fmla="*/ 142490 w 146230"/>
                    <a:gd name="connsiteY5" fmla="*/ 124589 h 146244"/>
                    <a:gd name="connsiteX6" fmla="*/ 142490 w 146230"/>
                    <a:gd name="connsiteY6" fmla="*/ 142552 h 146244"/>
                    <a:gd name="connsiteX7" fmla="*/ 133513 w 146230"/>
                    <a:gd name="connsiteY7" fmla="*/ 146244 h 146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230" h="146244">
                      <a:moveTo>
                        <a:pt x="133513" y="146244"/>
                      </a:moveTo>
                      <a:cubicBezTo>
                        <a:pt x="130221" y="146244"/>
                        <a:pt x="127029" y="145047"/>
                        <a:pt x="124536" y="142552"/>
                      </a:cubicBezTo>
                      <a:lnTo>
                        <a:pt x="3741" y="21704"/>
                      </a:lnTo>
                      <a:cubicBezTo>
                        <a:pt x="-1247" y="16715"/>
                        <a:pt x="-1247" y="8732"/>
                        <a:pt x="3741" y="3742"/>
                      </a:cubicBezTo>
                      <a:cubicBezTo>
                        <a:pt x="8728" y="-1247"/>
                        <a:pt x="16708" y="-1247"/>
                        <a:pt x="21695" y="3742"/>
                      </a:cubicBezTo>
                      <a:lnTo>
                        <a:pt x="142490" y="124589"/>
                      </a:lnTo>
                      <a:cubicBezTo>
                        <a:pt x="147477" y="129579"/>
                        <a:pt x="147477" y="137563"/>
                        <a:pt x="142490" y="142552"/>
                      </a:cubicBezTo>
                      <a:cubicBezTo>
                        <a:pt x="139996" y="145047"/>
                        <a:pt x="136804" y="146244"/>
                        <a:pt x="133513" y="14624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3" name="Forma libre 242">
                  <a:extLst>
                    <a:ext uri="{FF2B5EF4-FFF2-40B4-BE49-F238E27FC236}">
                      <a16:creationId xmlns:a16="http://schemas.microsoft.com/office/drawing/2014/main" id="{5EAD8215-AE2D-B931-D112-354820186BC4}"/>
                    </a:ext>
                  </a:extLst>
                </p:cNvPr>
                <p:cNvSpPr/>
                <p:nvPr/>
              </p:nvSpPr>
              <p:spPr>
                <a:xfrm>
                  <a:off x="7979480" y="8297999"/>
                  <a:ext cx="157345" cy="134939"/>
                </a:xfrm>
                <a:custGeom>
                  <a:avLst/>
                  <a:gdLst>
                    <a:gd name="connsiteX0" fmla="*/ 144657 w 157345"/>
                    <a:gd name="connsiteY0" fmla="*/ 134939 h 134939"/>
                    <a:gd name="connsiteX1" fmla="*/ 136577 w 157345"/>
                    <a:gd name="connsiteY1" fmla="*/ 132045 h 134939"/>
                    <a:gd name="connsiteX2" fmla="*/ 4610 w 157345"/>
                    <a:gd name="connsiteY2" fmla="*/ 22474 h 134939"/>
                    <a:gd name="connsiteX3" fmla="*/ 2914 w 157345"/>
                    <a:gd name="connsiteY3" fmla="*/ 4612 h 134939"/>
                    <a:gd name="connsiteX4" fmla="*/ 20769 w 157345"/>
                    <a:gd name="connsiteY4" fmla="*/ 2915 h 134939"/>
                    <a:gd name="connsiteX5" fmla="*/ 152736 w 157345"/>
                    <a:gd name="connsiteY5" fmla="*/ 112486 h 134939"/>
                    <a:gd name="connsiteX6" fmla="*/ 154432 w 157345"/>
                    <a:gd name="connsiteY6" fmla="*/ 130349 h 134939"/>
                    <a:gd name="connsiteX7" fmla="*/ 144657 w 157345"/>
                    <a:gd name="connsiteY7" fmla="*/ 134939 h 134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345" h="134939">
                      <a:moveTo>
                        <a:pt x="144657" y="134939"/>
                      </a:moveTo>
                      <a:cubicBezTo>
                        <a:pt x="141764" y="134939"/>
                        <a:pt x="138971" y="133941"/>
                        <a:pt x="136577" y="132045"/>
                      </a:cubicBezTo>
                      <a:lnTo>
                        <a:pt x="4610" y="22474"/>
                      </a:lnTo>
                      <a:cubicBezTo>
                        <a:pt x="-776" y="17984"/>
                        <a:pt x="-1575" y="10001"/>
                        <a:pt x="2914" y="4612"/>
                      </a:cubicBezTo>
                      <a:cubicBezTo>
                        <a:pt x="7403" y="-777"/>
                        <a:pt x="15383" y="-1575"/>
                        <a:pt x="20769" y="2915"/>
                      </a:cubicBezTo>
                      <a:lnTo>
                        <a:pt x="152736" y="112486"/>
                      </a:lnTo>
                      <a:cubicBezTo>
                        <a:pt x="158122" y="116977"/>
                        <a:pt x="158921" y="124960"/>
                        <a:pt x="154432" y="130349"/>
                      </a:cubicBezTo>
                      <a:cubicBezTo>
                        <a:pt x="151938" y="133342"/>
                        <a:pt x="148247" y="134939"/>
                        <a:pt x="144657" y="13493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44" name="Gráfico 2">
            <a:extLst>
              <a:ext uri="{FF2B5EF4-FFF2-40B4-BE49-F238E27FC236}">
                <a16:creationId xmlns:a16="http://schemas.microsoft.com/office/drawing/2014/main" id="{F4225B98-9349-C3CD-ABA0-7ACC12F0E167}"/>
              </a:ext>
            </a:extLst>
          </p:cNvPr>
          <p:cNvGrpSpPr/>
          <p:nvPr/>
        </p:nvGrpSpPr>
        <p:grpSpPr>
          <a:xfrm>
            <a:off x="8624872" y="4487891"/>
            <a:ext cx="1318272" cy="1089321"/>
            <a:chOff x="8624872" y="4487891"/>
            <a:chExt cx="1318272" cy="1089321"/>
          </a:xfrm>
          <a:solidFill>
            <a:srgbClr val="002A86"/>
          </a:solidFill>
        </p:grpSpPr>
        <p:grpSp>
          <p:nvGrpSpPr>
            <p:cNvPr id="245" name="Gráfico 2">
              <a:extLst>
                <a:ext uri="{FF2B5EF4-FFF2-40B4-BE49-F238E27FC236}">
                  <a16:creationId xmlns:a16="http://schemas.microsoft.com/office/drawing/2014/main" id="{AAF7D75E-B88C-36F8-660D-3EDEE398079F}"/>
                </a:ext>
              </a:extLst>
            </p:cNvPr>
            <p:cNvGrpSpPr/>
            <p:nvPr/>
          </p:nvGrpSpPr>
          <p:grpSpPr>
            <a:xfrm>
              <a:off x="8624872" y="5122164"/>
              <a:ext cx="1318272" cy="455048"/>
              <a:chOff x="8624872" y="5122164"/>
              <a:chExt cx="1318272" cy="455048"/>
            </a:xfrm>
            <a:solidFill>
              <a:srgbClr val="002A86"/>
            </a:solidFill>
          </p:grpSpPr>
          <p:sp>
            <p:nvSpPr>
              <p:cNvPr id="246" name="Forma libre 245">
                <a:extLst>
                  <a:ext uri="{FF2B5EF4-FFF2-40B4-BE49-F238E27FC236}">
                    <a16:creationId xmlns:a16="http://schemas.microsoft.com/office/drawing/2014/main" id="{1C727295-C10F-D4C3-EE06-3CD28223F851}"/>
                  </a:ext>
                </a:extLst>
              </p:cNvPr>
              <p:cNvSpPr/>
              <p:nvPr/>
            </p:nvSpPr>
            <p:spPr>
              <a:xfrm>
                <a:off x="8716441" y="5122164"/>
                <a:ext cx="217151" cy="454948"/>
              </a:xfrm>
              <a:custGeom>
                <a:avLst/>
                <a:gdLst>
                  <a:gd name="connsiteX0" fmla="*/ 204484 w 217151"/>
                  <a:gd name="connsiteY0" fmla="*/ 454948 h 454948"/>
                  <a:gd name="connsiteX1" fmla="*/ 12668 w 217151"/>
                  <a:gd name="connsiteY1" fmla="*/ 454948 h 454948"/>
                  <a:gd name="connsiteX2" fmla="*/ 0 w 217151"/>
                  <a:gd name="connsiteY2" fmla="*/ 442275 h 454948"/>
                  <a:gd name="connsiteX3" fmla="*/ 0 w 217151"/>
                  <a:gd name="connsiteY3" fmla="*/ 12674 h 454948"/>
                  <a:gd name="connsiteX4" fmla="*/ 12668 w 217151"/>
                  <a:gd name="connsiteY4" fmla="*/ 0 h 454948"/>
                  <a:gd name="connsiteX5" fmla="*/ 204484 w 217151"/>
                  <a:gd name="connsiteY5" fmla="*/ 0 h 454948"/>
                  <a:gd name="connsiteX6" fmla="*/ 217151 w 217151"/>
                  <a:gd name="connsiteY6" fmla="*/ 12674 h 454948"/>
                  <a:gd name="connsiteX7" fmla="*/ 204484 w 217151"/>
                  <a:gd name="connsiteY7" fmla="*/ 25347 h 454948"/>
                  <a:gd name="connsiteX8" fmla="*/ 25436 w 217151"/>
                  <a:gd name="connsiteY8" fmla="*/ 25347 h 454948"/>
                  <a:gd name="connsiteX9" fmla="*/ 25436 w 217151"/>
                  <a:gd name="connsiteY9" fmla="*/ 429502 h 454948"/>
                  <a:gd name="connsiteX10" fmla="*/ 204484 w 217151"/>
                  <a:gd name="connsiteY10" fmla="*/ 429502 h 454948"/>
                  <a:gd name="connsiteX11" fmla="*/ 217151 w 217151"/>
                  <a:gd name="connsiteY11" fmla="*/ 442175 h 454948"/>
                  <a:gd name="connsiteX12" fmla="*/ 204484 w 217151"/>
                  <a:gd name="connsiteY12" fmla="*/ 454849 h 45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151" h="454948">
                    <a:moveTo>
                      <a:pt x="204484" y="454948"/>
                    </a:moveTo>
                    <a:lnTo>
                      <a:pt x="12668" y="454948"/>
                    </a:lnTo>
                    <a:cubicBezTo>
                      <a:pt x="5685" y="454948"/>
                      <a:pt x="0" y="449260"/>
                      <a:pt x="0" y="442275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lnTo>
                      <a:pt x="204484" y="0"/>
                    </a:lnTo>
                    <a:cubicBezTo>
                      <a:pt x="211466" y="0"/>
                      <a:pt x="217151" y="5688"/>
                      <a:pt x="217151" y="12674"/>
                    </a:cubicBezTo>
                    <a:cubicBezTo>
                      <a:pt x="217151" y="19659"/>
                      <a:pt x="211466" y="25347"/>
                      <a:pt x="204484" y="25347"/>
                    </a:cubicBezTo>
                    <a:lnTo>
                      <a:pt x="25436" y="25347"/>
                    </a:lnTo>
                    <a:lnTo>
                      <a:pt x="25436" y="429502"/>
                    </a:lnTo>
                    <a:lnTo>
                      <a:pt x="204484" y="429502"/>
                    </a:lnTo>
                    <a:cubicBezTo>
                      <a:pt x="211466" y="429502"/>
                      <a:pt x="217151" y="435190"/>
                      <a:pt x="217151" y="442175"/>
                    </a:cubicBezTo>
                    <a:cubicBezTo>
                      <a:pt x="217151" y="449161"/>
                      <a:pt x="211466" y="454849"/>
                      <a:pt x="204484" y="4548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7" name="Forma libre 246">
                <a:extLst>
                  <a:ext uri="{FF2B5EF4-FFF2-40B4-BE49-F238E27FC236}">
                    <a16:creationId xmlns:a16="http://schemas.microsoft.com/office/drawing/2014/main" id="{78828E6E-55F2-EE42-CE7B-58BD12E23138}"/>
                  </a:ext>
                </a:extLst>
              </p:cNvPr>
              <p:cNvSpPr/>
              <p:nvPr/>
            </p:nvSpPr>
            <p:spPr>
              <a:xfrm>
                <a:off x="9634324" y="5122264"/>
                <a:ext cx="217152" cy="454948"/>
              </a:xfrm>
              <a:custGeom>
                <a:avLst/>
                <a:gdLst>
                  <a:gd name="connsiteX0" fmla="*/ 204484 w 217152"/>
                  <a:gd name="connsiteY0" fmla="*/ 454848 h 454948"/>
                  <a:gd name="connsiteX1" fmla="*/ 12668 w 217152"/>
                  <a:gd name="connsiteY1" fmla="*/ 454848 h 454948"/>
                  <a:gd name="connsiteX2" fmla="*/ 0 w 217152"/>
                  <a:gd name="connsiteY2" fmla="*/ 442175 h 454948"/>
                  <a:gd name="connsiteX3" fmla="*/ 12668 w 217152"/>
                  <a:gd name="connsiteY3" fmla="*/ 429502 h 454948"/>
                  <a:gd name="connsiteX4" fmla="*/ 191716 w 217152"/>
                  <a:gd name="connsiteY4" fmla="*/ 429502 h 454948"/>
                  <a:gd name="connsiteX5" fmla="*/ 191716 w 217152"/>
                  <a:gd name="connsiteY5" fmla="*/ 25347 h 454948"/>
                  <a:gd name="connsiteX6" fmla="*/ 12668 w 217152"/>
                  <a:gd name="connsiteY6" fmla="*/ 25347 h 454948"/>
                  <a:gd name="connsiteX7" fmla="*/ 0 w 217152"/>
                  <a:gd name="connsiteY7" fmla="*/ 12674 h 454948"/>
                  <a:gd name="connsiteX8" fmla="*/ 12668 w 217152"/>
                  <a:gd name="connsiteY8" fmla="*/ 0 h 454948"/>
                  <a:gd name="connsiteX9" fmla="*/ 204484 w 217152"/>
                  <a:gd name="connsiteY9" fmla="*/ 0 h 454948"/>
                  <a:gd name="connsiteX10" fmla="*/ 217152 w 217152"/>
                  <a:gd name="connsiteY10" fmla="*/ 12674 h 454948"/>
                  <a:gd name="connsiteX11" fmla="*/ 217152 w 217152"/>
                  <a:gd name="connsiteY11" fmla="*/ 442275 h 454948"/>
                  <a:gd name="connsiteX12" fmla="*/ 204484 w 217152"/>
                  <a:gd name="connsiteY12" fmla="*/ 454948 h 45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152" h="454948">
                    <a:moveTo>
                      <a:pt x="204484" y="454848"/>
                    </a:moveTo>
                    <a:lnTo>
                      <a:pt x="12668" y="454848"/>
                    </a:lnTo>
                    <a:cubicBezTo>
                      <a:pt x="5686" y="454848"/>
                      <a:pt x="0" y="449161"/>
                      <a:pt x="0" y="442175"/>
                    </a:cubicBezTo>
                    <a:cubicBezTo>
                      <a:pt x="0" y="435190"/>
                      <a:pt x="5686" y="429502"/>
                      <a:pt x="12668" y="429502"/>
                    </a:cubicBezTo>
                    <a:lnTo>
                      <a:pt x="191716" y="429502"/>
                    </a:lnTo>
                    <a:lnTo>
                      <a:pt x="191716" y="25347"/>
                    </a:ln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04484" y="0"/>
                    </a:lnTo>
                    <a:cubicBezTo>
                      <a:pt x="211466" y="0"/>
                      <a:pt x="217152" y="5688"/>
                      <a:pt x="217152" y="12674"/>
                    </a:cubicBezTo>
                    <a:lnTo>
                      <a:pt x="217152" y="442275"/>
                    </a:lnTo>
                    <a:cubicBezTo>
                      <a:pt x="217152" y="449260"/>
                      <a:pt x="211466" y="454948"/>
                      <a:pt x="204484" y="4549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8" name="Forma libre 247">
                <a:extLst>
                  <a:ext uri="{FF2B5EF4-FFF2-40B4-BE49-F238E27FC236}">
                    <a16:creationId xmlns:a16="http://schemas.microsoft.com/office/drawing/2014/main" id="{4E406A5A-BB17-014C-B617-2D1B989F022E}"/>
                  </a:ext>
                </a:extLst>
              </p:cNvPr>
              <p:cNvSpPr/>
              <p:nvPr/>
            </p:nvSpPr>
            <p:spPr>
              <a:xfrm>
                <a:off x="9634424" y="5122164"/>
                <a:ext cx="308720" cy="25347"/>
              </a:xfrm>
              <a:custGeom>
                <a:avLst/>
                <a:gdLst>
                  <a:gd name="connsiteX0" fmla="*/ 296053 w 308720"/>
                  <a:gd name="connsiteY0" fmla="*/ 25347 h 25347"/>
                  <a:gd name="connsiteX1" fmla="*/ 12668 w 308720"/>
                  <a:gd name="connsiteY1" fmla="*/ 25347 h 25347"/>
                  <a:gd name="connsiteX2" fmla="*/ 0 w 308720"/>
                  <a:gd name="connsiteY2" fmla="*/ 12674 h 25347"/>
                  <a:gd name="connsiteX3" fmla="*/ 12668 w 308720"/>
                  <a:gd name="connsiteY3" fmla="*/ 0 h 25347"/>
                  <a:gd name="connsiteX4" fmla="*/ 296053 w 308720"/>
                  <a:gd name="connsiteY4" fmla="*/ 0 h 25347"/>
                  <a:gd name="connsiteX5" fmla="*/ 308721 w 308720"/>
                  <a:gd name="connsiteY5" fmla="*/ 12674 h 25347"/>
                  <a:gd name="connsiteX6" fmla="*/ 296053 w 308720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720" h="25347">
                    <a:moveTo>
                      <a:pt x="296053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96053" y="0"/>
                    </a:lnTo>
                    <a:cubicBezTo>
                      <a:pt x="303035" y="0"/>
                      <a:pt x="308721" y="5688"/>
                      <a:pt x="308721" y="12674"/>
                    </a:cubicBezTo>
                    <a:cubicBezTo>
                      <a:pt x="308721" y="19659"/>
                      <a:pt x="303035" y="25347"/>
                      <a:pt x="296053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9" name="Forma libre 248">
                <a:extLst>
                  <a:ext uri="{FF2B5EF4-FFF2-40B4-BE49-F238E27FC236}">
                    <a16:creationId xmlns:a16="http://schemas.microsoft.com/office/drawing/2014/main" id="{A187BD95-9DEC-C2CD-E6A7-5D36126BB90D}"/>
                  </a:ext>
                </a:extLst>
              </p:cNvPr>
              <p:cNvSpPr/>
              <p:nvPr/>
            </p:nvSpPr>
            <p:spPr>
              <a:xfrm>
                <a:off x="8624872" y="5122164"/>
                <a:ext cx="308720" cy="25347"/>
              </a:xfrm>
              <a:custGeom>
                <a:avLst/>
                <a:gdLst>
                  <a:gd name="connsiteX0" fmla="*/ 296053 w 308720"/>
                  <a:gd name="connsiteY0" fmla="*/ 25347 h 25347"/>
                  <a:gd name="connsiteX1" fmla="*/ 12668 w 308720"/>
                  <a:gd name="connsiteY1" fmla="*/ 25347 h 25347"/>
                  <a:gd name="connsiteX2" fmla="*/ 0 w 308720"/>
                  <a:gd name="connsiteY2" fmla="*/ 12674 h 25347"/>
                  <a:gd name="connsiteX3" fmla="*/ 12668 w 308720"/>
                  <a:gd name="connsiteY3" fmla="*/ 0 h 25347"/>
                  <a:gd name="connsiteX4" fmla="*/ 296053 w 308720"/>
                  <a:gd name="connsiteY4" fmla="*/ 0 h 25347"/>
                  <a:gd name="connsiteX5" fmla="*/ 308721 w 308720"/>
                  <a:gd name="connsiteY5" fmla="*/ 12674 h 25347"/>
                  <a:gd name="connsiteX6" fmla="*/ 296053 w 308720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720" h="25347">
                    <a:moveTo>
                      <a:pt x="296053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96053" y="0"/>
                    </a:lnTo>
                    <a:cubicBezTo>
                      <a:pt x="303035" y="0"/>
                      <a:pt x="308721" y="5688"/>
                      <a:pt x="308721" y="12674"/>
                    </a:cubicBezTo>
                    <a:cubicBezTo>
                      <a:pt x="308721" y="19659"/>
                      <a:pt x="303035" y="25347"/>
                      <a:pt x="296053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0" name="Gráfico 2">
              <a:extLst>
                <a:ext uri="{FF2B5EF4-FFF2-40B4-BE49-F238E27FC236}">
                  <a16:creationId xmlns:a16="http://schemas.microsoft.com/office/drawing/2014/main" id="{D9350D56-7BA7-CFA8-2721-0FB64911C787}"/>
                </a:ext>
              </a:extLst>
            </p:cNvPr>
            <p:cNvGrpSpPr/>
            <p:nvPr/>
          </p:nvGrpSpPr>
          <p:grpSpPr>
            <a:xfrm>
              <a:off x="8932196" y="4487891"/>
              <a:ext cx="703424" cy="1089321"/>
              <a:chOff x="8932196" y="4487891"/>
              <a:chExt cx="703424" cy="1089321"/>
            </a:xfrm>
            <a:solidFill>
              <a:srgbClr val="002A86"/>
            </a:solidFill>
          </p:grpSpPr>
          <p:grpSp>
            <p:nvGrpSpPr>
              <p:cNvPr id="251" name="Gráfico 2">
                <a:extLst>
                  <a:ext uri="{FF2B5EF4-FFF2-40B4-BE49-F238E27FC236}">
                    <a16:creationId xmlns:a16="http://schemas.microsoft.com/office/drawing/2014/main" id="{325CC6B3-BA3C-D005-8EC4-8EC653EE4629}"/>
                  </a:ext>
                </a:extLst>
              </p:cNvPr>
              <p:cNvGrpSpPr/>
              <p:nvPr/>
            </p:nvGrpSpPr>
            <p:grpSpPr>
              <a:xfrm>
                <a:off x="8932196" y="4643964"/>
                <a:ext cx="703424" cy="933247"/>
                <a:chOff x="8932196" y="4643964"/>
                <a:chExt cx="703424" cy="933247"/>
              </a:xfrm>
              <a:solidFill>
                <a:srgbClr val="002A86"/>
              </a:solidFill>
            </p:grpSpPr>
            <p:sp>
              <p:nvSpPr>
                <p:cNvPr id="252" name="Forma libre 251">
                  <a:extLst>
                    <a:ext uri="{FF2B5EF4-FFF2-40B4-BE49-F238E27FC236}">
                      <a16:creationId xmlns:a16="http://schemas.microsoft.com/office/drawing/2014/main" id="{838B1175-A450-2681-771E-83E6AB68C0CA}"/>
                    </a:ext>
                  </a:extLst>
                </p:cNvPr>
                <p:cNvSpPr/>
                <p:nvPr/>
              </p:nvSpPr>
              <p:spPr>
                <a:xfrm>
                  <a:off x="8999526" y="4643964"/>
                  <a:ext cx="568864" cy="933247"/>
                </a:xfrm>
                <a:custGeom>
                  <a:avLst/>
                  <a:gdLst>
                    <a:gd name="connsiteX0" fmla="*/ 556196 w 568864"/>
                    <a:gd name="connsiteY0" fmla="*/ 933248 h 933247"/>
                    <a:gd name="connsiteX1" fmla="*/ 12668 w 568864"/>
                    <a:gd name="connsiteY1" fmla="*/ 933248 h 933247"/>
                    <a:gd name="connsiteX2" fmla="*/ 0 w 568864"/>
                    <a:gd name="connsiteY2" fmla="*/ 920574 h 933247"/>
                    <a:gd name="connsiteX3" fmla="*/ 0 w 568864"/>
                    <a:gd name="connsiteY3" fmla="*/ 12674 h 933247"/>
                    <a:gd name="connsiteX4" fmla="*/ 12668 w 568864"/>
                    <a:gd name="connsiteY4" fmla="*/ 0 h 933247"/>
                    <a:gd name="connsiteX5" fmla="*/ 556196 w 568864"/>
                    <a:gd name="connsiteY5" fmla="*/ 0 h 933247"/>
                    <a:gd name="connsiteX6" fmla="*/ 568864 w 568864"/>
                    <a:gd name="connsiteY6" fmla="*/ 12674 h 933247"/>
                    <a:gd name="connsiteX7" fmla="*/ 568864 w 568864"/>
                    <a:gd name="connsiteY7" fmla="*/ 920574 h 933247"/>
                    <a:gd name="connsiteX8" fmla="*/ 556196 w 568864"/>
                    <a:gd name="connsiteY8" fmla="*/ 933248 h 933247"/>
                    <a:gd name="connsiteX9" fmla="*/ 25336 w 568864"/>
                    <a:gd name="connsiteY9" fmla="*/ 907801 h 933247"/>
                    <a:gd name="connsiteX10" fmla="*/ 543529 w 568864"/>
                    <a:gd name="connsiteY10" fmla="*/ 907801 h 933247"/>
                    <a:gd name="connsiteX11" fmla="*/ 543529 w 568864"/>
                    <a:gd name="connsiteY11" fmla="*/ 25347 h 933247"/>
                    <a:gd name="connsiteX12" fmla="*/ 25336 w 568864"/>
                    <a:gd name="connsiteY12" fmla="*/ 25347 h 933247"/>
                    <a:gd name="connsiteX13" fmla="*/ 25336 w 568864"/>
                    <a:gd name="connsiteY13" fmla="*/ 907801 h 933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8864" h="933247">
                      <a:moveTo>
                        <a:pt x="556196" y="933248"/>
                      </a:moveTo>
                      <a:lnTo>
                        <a:pt x="12668" y="933248"/>
                      </a:lnTo>
                      <a:cubicBezTo>
                        <a:pt x="5686" y="933248"/>
                        <a:pt x="0" y="927560"/>
                        <a:pt x="0" y="920574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56196" y="0"/>
                      </a:lnTo>
                      <a:cubicBezTo>
                        <a:pt x="563179" y="0"/>
                        <a:pt x="568864" y="5688"/>
                        <a:pt x="568864" y="12674"/>
                      </a:cubicBezTo>
                      <a:lnTo>
                        <a:pt x="568864" y="920574"/>
                      </a:lnTo>
                      <a:cubicBezTo>
                        <a:pt x="568864" y="927560"/>
                        <a:pt x="563179" y="933248"/>
                        <a:pt x="556196" y="933248"/>
                      </a:cubicBezTo>
                      <a:close/>
                      <a:moveTo>
                        <a:pt x="25336" y="907801"/>
                      </a:moveTo>
                      <a:lnTo>
                        <a:pt x="543529" y="907801"/>
                      </a:lnTo>
                      <a:lnTo>
                        <a:pt x="543529" y="25347"/>
                      </a:lnTo>
                      <a:lnTo>
                        <a:pt x="25336" y="25347"/>
                      </a:lnTo>
                      <a:lnTo>
                        <a:pt x="25336" y="907801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3" name="Forma libre 252">
                  <a:extLst>
                    <a:ext uri="{FF2B5EF4-FFF2-40B4-BE49-F238E27FC236}">
                      <a16:creationId xmlns:a16="http://schemas.microsoft.com/office/drawing/2014/main" id="{9F3802D8-2A57-0A60-C6C9-BD02D8654811}"/>
                    </a:ext>
                  </a:extLst>
                </p:cNvPr>
                <p:cNvSpPr/>
                <p:nvPr/>
              </p:nvSpPr>
              <p:spPr>
                <a:xfrm>
                  <a:off x="8932196" y="4643964"/>
                  <a:ext cx="703424" cy="25347"/>
                </a:xfrm>
                <a:custGeom>
                  <a:avLst/>
                  <a:gdLst>
                    <a:gd name="connsiteX0" fmla="*/ 690756 w 703424"/>
                    <a:gd name="connsiteY0" fmla="*/ 25347 h 25347"/>
                    <a:gd name="connsiteX1" fmla="*/ 12668 w 703424"/>
                    <a:gd name="connsiteY1" fmla="*/ 25347 h 25347"/>
                    <a:gd name="connsiteX2" fmla="*/ 0 w 703424"/>
                    <a:gd name="connsiteY2" fmla="*/ 12674 h 25347"/>
                    <a:gd name="connsiteX3" fmla="*/ 12668 w 703424"/>
                    <a:gd name="connsiteY3" fmla="*/ 0 h 25347"/>
                    <a:gd name="connsiteX4" fmla="*/ 690756 w 703424"/>
                    <a:gd name="connsiteY4" fmla="*/ 0 h 25347"/>
                    <a:gd name="connsiteX5" fmla="*/ 703425 w 703424"/>
                    <a:gd name="connsiteY5" fmla="*/ 12674 h 25347"/>
                    <a:gd name="connsiteX6" fmla="*/ 690756 w 703424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3424" h="25347">
                      <a:moveTo>
                        <a:pt x="690756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690756" y="0"/>
                      </a:lnTo>
                      <a:cubicBezTo>
                        <a:pt x="697739" y="0"/>
                        <a:pt x="703425" y="5688"/>
                        <a:pt x="703425" y="12674"/>
                      </a:cubicBezTo>
                      <a:cubicBezTo>
                        <a:pt x="703425" y="19659"/>
                        <a:pt x="697739" y="25347"/>
                        <a:pt x="69075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54" name="Forma libre 253">
                <a:extLst>
                  <a:ext uri="{FF2B5EF4-FFF2-40B4-BE49-F238E27FC236}">
                    <a16:creationId xmlns:a16="http://schemas.microsoft.com/office/drawing/2014/main" id="{59992904-E464-90FC-724F-3F20A0D0D9F0}"/>
                  </a:ext>
                </a:extLst>
              </p:cNvPr>
              <p:cNvSpPr/>
              <p:nvPr/>
            </p:nvSpPr>
            <p:spPr>
              <a:xfrm>
                <a:off x="9143064" y="4487891"/>
                <a:ext cx="281788" cy="181420"/>
              </a:xfrm>
              <a:custGeom>
                <a:avLst/>
                <a:gdLst>
                  <a:gd name="connsiteX0" fmla="*/ 269121 w 281788"/>
                  <a:gd name="connsiteY0" fmla="*/ 181421 h 181420"/>
                  <a:gd name="connsiteX1" fmla="*/ 12668 w 281788"/>
                  <a:gd name="connsiteY1" fmla="*/ 181421 h 181420"/>
                  <a:gd name="connsiteX2" fmla="*/ 0 w 281788"/>
                  <a:gd name="connsiteY2" fmla="*/ 168747 h 181420"/>
                  <a:gd name="connsiteX3" fmla="*/ 0 w 281788"/>
                  <a:gd name="connsiteY3" fmla="*/ 12674 h 181420"/>
                  <a:gd name="connsiteX4" fmla="*/ 12668 w 281788"/>
                  <a:gd name="connsiteY4" fmla="*/ 0 h 181420"/>
                  <a:gd name="connsiteX5" fmla="*/ 269121 w 281788"/>
                  <a:gd name="connsiteY5" fmla="*/ 0 h 181420"/>
                  <a:gd name="connsiteX6" fmla="*/ 281789 w 281788"/>
                  <a:gd name="connsiteY6" fmla="*/ 12674 h 181420"/>
                  <a:gd name="connsiteX7" fmla="*/ 281789 w 281788"/>
                  <a:gd name="connsiteY7" fmla="*/ 168747 h 181420"/>
                  <a:gd name="connsiteX8" fmla="*/ 269121 w 281788"/>
                  <a:gd name="connsiteY8" fmla="*/ 181421 h 181420"/>
                  <a:gd name="connsiteX9" fmla="*/ 25436 w 281788"/>
                  <a:gd name="connsiteY9" fmla="*/ 155974 h 181420"/>
                  <a:gd name="connsiteX10" fmla="*/ 256453 w 281788"/>
                  <a:gd name="connsiteY10" fmla="*/ 155974 h 181420"/>
                  <a:gd name="connsiteX11" fmla="*/ 256453 w 281788"/>
                  <a:gd name="connsiteY11" fmla="*/ 25347 h 181420"/>
                  <a:gd name="connsiteX12" fmla="*/ 25436 w 281788"/>
                  <a:gd name="connsiteY12" fmla="*/ 25347 h 181420"/>
                  <a:gd name="connsiteX13" fmla="*/ 25436 w 281788"/>
                  <a:gd name="connsiteY13" fmla="*/ 155974 h 18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1788" h="181420">
                    <a:moveTo>
                      <a:pt x="269121" y="181421"/>
                    </a:moveTo>
                    <a:lnTo>
                      <a:pt x="12668" y="181421"/>
                    </a:lnTo>
                    <a:cubicBezTo>
                      <a:pt x="5686" y="181421"/>
                      <a:pt x="0" y="175732"/>
                      <a:pt x="0" y="168747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lnTo>
                      <a:pt x="269121" y="0"/>
                    </a:lnTo>
                    <a:cubicBezTo>
                      <a:pt x="276103" y="0"/>
                      <a:pt x="281789" y="5688"/>
                      <a:pt x="281789" y="12674"/>
                    </a:cubicBezTo>
                    <a:lnTo>
                      <a:pt x="281789" y="168747"/>
                    </a:lnTo>
                    <a:cubicBezTo>
                      <a:pt x="281789" y="175732"/>
                      <a:pt x="276103" y="181421"/>
                      <a:pt x="269121" y="181421"/>
                    </a:cubicBezTo>
                    <a:close/>
                    <a:moveTo>
                      <a:pt x="25436" y="155974"/>
                    </a:moveTo>
                    <a:lnTo>
                      <a:pt x="256453" y="155974"/>
                    </a:lnTo>
                    <a:lnTo>
                      <a:pt x="256453" y="25347"/>
                    </a:lnTo>
                    <a:lnTo>
                      <a:pt x="25436" y="25347"/>
                    </a:lnTo>
                    <a:lnTo>
                      <a:pt x="25436" y="155974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55" name="Gráfico 2">
                <a:extLst>
                  <a:ext uri="{FF2B5EF4-FFF2-40B4-BE49-F238E27FC236}">
                    <a16:creationId xmlns:a16="http://schemas.microsoft.com/office/drawing/2014/main" id="{215FE050-0DCE-1A7C-7C2C-C0699DFC7244}"/>
                  </a:ext>
                </a:extLst>
              </p:cNvPr>
              <p:cNvGrpSpPr/>
              <p:nvPr/>
            </p:nvGrpSpPr>
            <p:grpSpPr>
              <a:xfrm>
                <a:off x="9123613" y="4801136"/>
                <a:ext cx="320590" cy="618905"/>
                <a:chOff x="9123613" y="4801136"/>
                <a:chExt cx="320590" cy="618905"/>
              </a:xfrm>
              <a:solidFill>
                <a:srgbClr val="002A86"/>
              </a:solidFill>
            </p:grpSpPr>
            <p:sp>
              <p:nvSpPr>
                <p:cNvPr id="256" name="Forma libre 255">
                  <a:extLst>
                    <a:ext uri="{FF2B5EF4-FFF2-40B4-BE49-F238E27FC236}">
                      <a16:creationId xmlns:a16="http://schemas.microsoft.com/office/drawing/2014/main" id="{32989633-B293-EF00-CF18-91F8E947CB6F}"/>
                    </a:ext>
                  </a:extLst>
                </p:cNvPr>
                <p:cNvSpPr/>
                <p:nvPr/>
              </p:nvSpPr>
              <p:spPr>
                <a:xfrm>
                  <a:off x="9123613" y="4801136"/>
                  <a:ext cx="320590" cy="25347"/>
                </a:xfrm>
                <a:custGeom>
                  <a:avLst/>
                  <a:gdLst>
                    <a:gd name="connsiteX0" fmla="*/ 307923 w 320590"/>
                    <a:gd name="connsiteY0" fmla="*/ 25347 h 25347"/>
                    <a:gd name="connsiteX1" fmla="*/ 12668 w 320590"/>
                    <a:gd name="connsiteY1" fmla="*/ 25347 h 25347"/>
                    <a:gd name="connsiteX2" fmla="*/ 0 w 320590"/>
                    <a:gd name="connsiteY2" fmla="*/ 12674 h 25347"/>
                    <a:gd name="connsiteX3" fmla="*/ 12668 w 320590"/>
                    <a:gd name="connsiteY3" fmla="*/ 0 h 25347"/>
                    <a:gd name="connsiteX4" fmla="*/ 307923 w 320590"/>
                    <a:gd name="connsiteY4" fmla="*/ 0 h 25347"/>
                    <a:gd name="connsiteX5" fmla="*/ 320591 w 320590"/>
                    <a:gd name="connsiteY5" fmla="*/ 12674 h 25347"/>
                    <a:gd name="connsiteX6" fmla="*/ 307923 w 320590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590" h="25347">
                      <a:moveTo>
                        <a:pt x="3079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07923" y="0"/>
                      </a:lnTo>
                      <a:cubicBezTo>
                        <a:pt x="314905" y="0"/>
                        <a:pt x="320591" y="5688"/>
                        <a:pt x="320591" y="12674"/>
                      </a:cubicBezTo>
                      <a:cubicBezTo>
                        <a:pt x="320591" y="19659"/>
                        <a:pt x="314905" y="25347"/>
                        <a:pt x="3079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7" name="Forma libre 256">
                  <a:extLst>
                    <a:ext uri="{FF2B5EF4-FFF2-40B4-BE49-F238E27FC236}">
                      <a16:creationId xmlns:a16="http://schemas.microsoft.com/office/drawing/2014/main" id="{1FFAA411-107E-3F2E-1AD5-B9BFD703CCEC}"/>
                    </a:ext>
                  </a:extLst>
                </p:cNvPr>
                <p:cNvSpPr/>
                <p:nvPr/>
              </p:nvSpPr>
              <p:spPr>
                <a:xfrm>
                  <a:off x="9123613" y="4949525"/>
                  <a:ext cx="320590" cy="25346"/>
                </a:xfrm>
                <a:custGeom>
                  <a:avLst/>
                  <a:gdLst>
                    <a:gd name="connsiteX0" fmla="*/ 307923 w 320590"/>
                    <a:gd name="connsiteY0" fmla="*/ 25347 h 25346"/>
                    <a:gd name="connsiteX1" fmla="*/ 12668 w 320590"/>
                    <a:gd name="connsiteY1" fmla="*/ 25347 h 25346"/>
                    <a:gd name="connsiteX2" fmla="*/ 0 w 320590"/>
                    <a:gd name="connsiteY2" fmla="*/ 12673 h 25346"/>
                    <a:gd name="connsiteX3" fmla="*/ 12668 w 320590"/>
                    <a:gd name="connsiteY3" fmla="*/ 0 h 25346"/>
                    <a:gd name="connsiteX4" fmla="*/ 307923 w 320590"/>
                    <a:gd name="connsiteY4" fmla="*/ 0 h 25346"/>
                    <a:gd name="connsiteX5" fmla="*/ 320591 w 320590"/>
                    <a:gd name="connsiteY5" fmla="*/ 12673 h 25346"/>
                    <a:gd name="connsiteX6" fmla="*/ 307923 w 320590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590" h="25346">
                      <a:moveTo>
                        <a:pt x="3079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07923" y="0"/>
                      </a:lnTo>
                      <a:cubicBezTo>
                        <a:pt x="314905" y="0"/>
                        <a:pt x="320591" y="5688"/>
                        <a:pt x="320591" y="12673"/>
                      </a:cubicBezTo>
                      <a:cubicBezTo>
                        <a:pt x="320591" y="19659"/>
                        <a:pt x="314905" y="25347"/>
                        <a:pt x="3079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8" name="Forma libre 257">
                  <a:extLst>
                    <a:ext uri="{FF2B5EF4-FFF2-40B4-BE49-F238E27FC236}">
                      <a16:creationId xmlns:a16="http://schemas.microsoft.com/office/drawing/2014/main" id="{F4FEE983-4D27-D191-C7D5-022009B96667}"/>
                    </a:ext>
                  </a:extLst>
                </p:cNvPr>
                <p:cNvSpPr/>
                <p:nvPr/>
              </p:nvSpPr>
              <p:spPr>
                <a:xfrm>
                  <a:off x="9123613" y="5097915"/>
                  <a:ext cx="320590" cy="25346"/>
                </a:xfrm>
                <a:custGeom>
                  <a:avLst/>
                  <a:gdLst>
                    <a:gd name="connsiteX0" fmla="*/ 307923 w 320590"/>
                    <a:gd name="connsiteY0" fmla="*/ 25347 h 25346"/>
                    <a:gd name="connsiteX1" fmla="*/ 12668 w 320590"/>
                    <a:gd name="connsiteY1" fmla="*/ 25347 h 25346"/>
                    <a:gd name="connsiteX2" fmla="*/ 0 w 320590"/>
                    <a:gd name="connsiteY2" fmla="*/ 12674 h 25346"/>
                    <a:gd name="connsiteX3" fmla="*/ 12668 w 320590"/>
                    <a:gd name="connsiteY3" fmla="*/ 0 h 25346"/>
                    <a:gd name="connsiteX4" fmla="*/ 307923 w 320590"/>
                    <a:gd name="connsiteY4" fmla="*/ 0 h 25346"/>
                    <a:gd name="connsiteX5" fmla="*/ 320591 w 320590"/>
                    <a:gd name="connsiteY5" fmla="*/ 12674 h 25346"/>
                    <a:gd name="connsiteX6" fmla="*/ 307923 w 320590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590" h="25346">
                      <a:moveTo>
                        <a:pt x="3079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07923" y="0"/>
                      </a:lnTo>
                      <a:cubicBezTo>
                        <a:pt x="314905" y="0"/>
                        <a:pt x="320591" y="5688"/>
                        <a:pt x="320591" y="12674"/>
                      </a:cubicBezTo>
                      <a:cubicBezTo>
                        <a:pt x="320591" y="19659"/>
                        <a:pt x="314905" y="25347"/>
                        <a:pt x="3079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9" name="Forma libre 258">
                  <a:extLst>
                    <a:ext uri="{FF2B5EF4-FFF2-40B4-BE49-F238E27FC236}">
                      <a16:creationId xmlns:a16="http://schemas.microsoft.com/office/drawing/2014/main" id="{CDDE27DE-4DC5-0C1D-099C-07C5289A5F77}"/>
                    </a:ext>
                  </a:extLst>
                </p:cNvPr>
                <p:cNvSpPr/>
                <p:nvPr/>
              </p:nvSpPr>
              <p:spPr>
                <a:xfrm>
                  <a:off x="9123613" y="5246304"/>
                  <a:ext cx="320590" cy="25347"/>
                </a:xfrm>
                <a:custGeom>
                  <a:avLst/>
                  <a:gdLst>
                    <a:gd name="connsiteX0" fmla="*/ 307923 w 320590"/>
                    <a:gd name="connsiteY0" fmla="*/ 25347 h 25347"/>
                    <a:gd name="connsiteX1" fmla="*/ 12668 w 320590"/>
                    <a:gd name="connsiteY1" fmla="*/ 25347 h 25347"/>
                    <a:gd name="connsiteX2" fmla="*/ 0 w 320590"/>
                    <a:gd name="connsiteY2" fmla="*/ 12674 h 25347"/>
                    <a:gd name="connsiteX3" fmla="*/ 12668 w 320590"/>
                    <a:gd name="connsiteY3" fmla="*/ 0 h 25347"/>
                    <a:gd name="connsiteX4" fmla="*/ 307923 w 320590"/>
                    <a:gd name="connsiteY4" fmla="*/ 0 h 25347"/>
                    <a:gd name="connsiteX5" fmla="*/ 320591 w 320590"/>
                    <a:gd name="connsiteY5" fmla="*/ 12674 h 25347"/>
                    <a:gd name="connsiteX6" fmla="*/ 307923 w 320590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590" h="25347">
                      <a:moveTo>
                        <a:pt x="3079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07923" y="0"/>
                      </a:lnTo>
                      <a:cubicBezTo>
                        <a:pt x="314905" y="0"/>
                        <a:pt x="320591" y="5688"/>
                        <a:pt x="320591" y="12674"/>
                      </a:cubicBezTo>
                      <a:cubicBezTo>
                        <a:pt x="320591" y="19659"/>
                        <a:pt x="314905" y="25347"/>
                        <a:pt x="3079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0" name="Forma libre 259">
                  <a:extLst>
                    <a:ext uri="{FF2B5EF4-FFF2-40B4-BE49-F238E27FC236}">
                      <a16:creationId xmlns:a16="http://schemas.microsoft.com/office/drawing/2014/main" id="{8E1B0934-CBF1-CC25-BEDB-BA8423C00178}"/>
                    </a:ext>
                  </a:extLst>
                </p:cNvPr>
                <p:cNvSpPr/>
                <p:nvPr/>
              </p:nvSpPr>
              <p:spPr>
                <a:xfrm>
                  <a:off x="9123613" y="5394694"/>
                  <a:ext cx="320590" cy="25347"/>
                </a:xfrm>
                <a:custGeom>
                  <a:avLst/>
                  <a:gdLst>
                    <a:gd name="connsiteX0" fmla="*/ 307923 w 320590"/>
                    <a:gd name="connsiteY0" fmla="*/ 25347 h 25347"/>
                    <a:gd name="connsiteX1" fmla="*/ 12668 w 320590"/>
                    <a:gd name="connsiteY1" fmla="*/ 25347 h 25347"/>
                    <a:gd name="connsiteX2" fmla="*/ 0 w 320590"/>
                    <a:gd name="connsiteY2" fmla="*/ 12674 h 25347"/>
                    <a:gd name="connsiteX3" fmla="*/ 12668 w 320590"/>
                    <a:gd name="connsiteY3" fmla="*/ 0 h 25347"/>
                    <a:gd name="connsiteX4" fmla="*/ 307923 w 320590"/>
                    <a:gd name="connsiteY4" fmla="*/ 0 h 25347"/>
                    <a:gd name="connsiteX5" fmla="*/ 320591 w 320590"/>
                    <a:gd name="connsiteY5" fmla="*/ 12674 h 25347"/>
                    <a:gd name="connsiteX6" fmla="*/ 307923 w 320590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0590" h="25347">
                      <a:moveTo>
                        <a:pt x="3079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07923" y="0"/>
                      </a:lnTo>
                      <a:cubicBezTo>
                        <a:pt x="314905" y="0"/>
                        <a:pt x="320591" y="5688"/>
                        <a:pt x="320591" y="12674"/>
                      </a:cubicBezTo>
                      <a:cubicBezTo>
                        <a:pt x="320591" y="19659"/>
                        <a:pt x="314905" y="25347"/>
                        <a:pt x="3079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61" name="Gráfico 2">
            <a:extLst>
              <a:ext uri="{FF2B5EF4-FFF2-40B4-BE49-F238E27FC236}">
                <a16:creationId xmlns:a16="http://schemas.microsoft.com/office/drawing/2014/main" id="{E21870CE-59FF-949D-7550-6836FD7E99F3}"/>
              </a:ext>
            </a:extLst>
          </p:cNvPr>
          <p:cNvGrpSpPr/>
          <p:nvPr/>
        </p:nvGrpSpPr>
        <p:grpSpPr>
          <a:xfrm>
            <a:off x="2381680" y="9314494"/>
            <a:ext cx="1289832" cy="1251681"/>
            <a:chOff x="2381680" y="9314494"/>
            <a:chExt cx="1289832" cy="1251681"/>
          </a:xfrm>
          <a:solidFill>
            <a:srgbClr val="002A86"/>
          </a:solidFill>
        </p:grpSpPr>
        <p:grpSp>
          <p:nvGrpSpPr>
            <p:cNvPr id="262" name="Gráfico 2">
              <a:extLst>
                <a:ext uri="{FF2B5EF4-FFF2-40B4-BE49-F238E27FC236}">
                  <a16:creationId xmlns:a16="http://schemas.microsoft.com/office/drawing/2014/main" id="{8D8F9B54-6CFB-D42F-AB3A-E6C9363F627C}"/>
                </a:ext>
              </a:extLst>
            </p:cNvPr>
            <p:cNvGrpSpPr/>
            <p:nvPr/>
          </p:nvGrpSpPr>
          <p:grpSpPr>
            <a:xfrm>
              <a:off x="2381680" y="9696894"/>
              <a:ext cx="1289832" cy="869281"/>
              <a:chOff x="2381680" y="9696894"/>
              <a:chExt cx="1289832" cy="869281"/>
            </a:xfrm>
            <a:solidFill>
              <a:srgbClr val="002A86"/>
            </a:solidFill>
          </p:grpSpPr>
          <p:grpSp>
            <p:nvGrpSpPr>
              <p:cNvPr id="263" name="Gráfico 2">
                <a:extLst>
                  <a:ext uri="{FF2B5EF4-FFF2-40B4-BE49-F238E27FC236}">
                    <a16:creationId xmlns:a16="http://schemas.microsoft.com/office/drawing/2014/main" id="{8A1F522D-DAFA-E64B-6623-F86D7B70C039}"/>
                  </a:ext>
                </a:extLst>
              </p:cNvPr>
              <p:cNvGrpSpPr/>
              <p:nvPr/>
            </p:nvGrpSpPr>
            <p:grpSpPr>
              <a:xfrm>
                <a:off x="2381680" y="9696894"/>
                <a:ext cx="1289832" cy="659121"/>
                <a:chOff x="2381680" y="9696894"/>
                <a:chExt cx="1289832" cy="659121"/>
              </a:xfrm>
              <a:solidFill>
                <a:srgbClr val="002A86"/>
              </a:solidFill>
            </p:grpSpPr>
            <p:sp>
              <p:nvSpPr>
                <p:cNvPr id="264" name="Forma libre 263">
                  <a:extLst>
                    <a:ext uri="{FF2B5EF4-FFF2-40B4-BE49-F238E27FC236}">
                      <a16:creationId xmlns:a16="http://schemas.microsoft.com/office/drawing/2014/main" id="{2991AB91-EB0C-6FD9-57BD-87A8F5A04FDA}"/>
                    </a:ext>
                  </a:extLst>
                </p:cNvPr>
                <p:cNvSpPr/>
                <p:nvPr/>
              </p:nvSpPr>
              <p:spPr>
                <a:xfrm>
                  <a:off x="2792295" y="9696894"/>
                  <a:ext cx="879217" cy="638963"/>
                </a:xfrm>
                <a:custGeom>
                  <a:avLst/>
                  <a:gdLst>
                    <a:gd name="connsiteX0" fmla="*/ 785517 w 879217"/>
                    <a:gd name="connsiteY0" fmla="*/ 638864 h 638963"/>
                    <a:gd name="connsiteX1" fmla="*/ 775143 w 879217"/>
                    <a:gd name="connsiteY1" fmla="*/ 633475 h 638963"/>
                    <a:gd name="connsiteX2" fmla="*/ 778236 w 879217"/>
                    <a:gd name="connsiteY2" fmla="*/ 615712 h 638963"/>
                    <a:gd name="connsiteX3" fmla="*/ 818733 w 879217"/>
                    <a:gd name="connsiteY3" fmla="*/ 544861 h 638963"/>
                    <a:gd name="connsiteX4" fmla="*/ 852947 w 879217"/>
                    <a:gd name="connsiteY4" fmla="*/ 138111 h 638963"/>
                    <a:gd name="connsiteX5" fmla="*/ 154011 w 879217"/>
                    <a:gd name="connsiteY5" fmla="*/ 25347 h 638963"/>
                    <a:gd name="connsiteX6" fmla="*/ 12668 w 879217"/>
                    <a:gd name="connsiteY6" fmla="*/ 25347 h 638963"/>
                    <a:gd name="connsiteX7" fmla="*/ 0 w 879217"/>
                    <a:gd name="connsiteY7" fmla="*/ 12674 h 638963"/>
                    <a:gd name="connsiteX8" fmla="*/ 12668 w 879217"/>
                    <a:gd name="connsiteY8" fmla="*/ 0 h 638963"/>
                    <a:gd name="connsiteX9" fmla="*/ 155009 w 879217"/>
                    <a:gd name="connsiteY9" fmla="*/ 0 h 638963"/>
                    <a:gd name="connsiteX10" fmla="*/ 157004 w 879217"/>
                    <a:gd name="connsiteY10" fmla="*/ 200 h 638963"/>
                    <a:gd name="connsiteX11" fmla="*/ 868508 w 879217"/>
                    <a:gd name="connsiteY11" fmla="*/ 115060 h 638963"/>
                    <a:gd name="connsiteX12" fmla="*/ 879181 w 879217"/>
                    <a:gd name="connsiteY12" fmla="*/ 128631 h 638963"/>
                    <a:gd name="connsiteX13" fmla="*/ 843970 w 879217"/>
                    <a:gd name="connsiteY13" fmla="*/ 547156 h 638963"/>
                    <a:gd name="connsiteX14" fmla="*/ 792799 w 879217"/>
                    <a:gd name="connsiteY14" fmla="*/ 636668 h 638963"/>
                    <a:gd name="connsiteX15" fmla="*/ 785517 w 879217"/>
                    <a:gd name="connsiteY15" fmla="*/ 638964 h 638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79217" h="638963">
                      <a:moveTo>
                        <a:pt x="785517" y="638864"/>
                      </a:moveTo>
                      <a:cubicBezTo>
                        <a:pt x="781527" y="638864"/>
                        <a:pt x="777637" y="636968"/>
                        <a:pt x="775143" y="633475"/>
                      </a:cubicBezTo>
                      <a:cubicBezTo>
                        <a:pt x="771054" y="627787"/>
                        <a:pt x="772450" y="619803"/>
                        <a:pt x="778236" y="615712"/>
                      </a:cubicBezTo>
                      <a:cubicBezTo>
                        <a:pt x="801477" y="599246"/>
                        <a:pt x="816240" y="573501"/>
                        <a:pt x="818733" y="544861"/>
                      </a:cubicBezTo>
                      <a:lnTo>
                        <a:pt x="852947" y="138111"/>
                      </a:lnTo>
                      <a:lnTo>
                        <a:pt x="154011" y="25347"/>
                      </a:ln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155009" y="0"/>
                      </a:lnTo>
                      <a:cubicBezTo>
                        <a:pt x="155707" y="0"/>
                        <a:pt x="156405" y="0"/>
                        <a:pt x="157004" y="200"/>
                      </a:cubicBezTo>
                      <a:lnTo>
                        <a:pt x="868508" y="115060"/>
                      </a:lnTo>
                      <a:cubicBezTo>
                        <a:pt x="875091" y="116157"/>
                        <a:pt x="879679" y="122045"/>
                        <a:pt x="879181" y="128631"/>
                      </a:cubicBezTo>
                      <a:lnTo>
                        <a:pt x="843970" y="547156"/>
                      </a:lnTo>
                      <a:cubicBezTo>
                        <a:pt x="840878" y="583280"/>
                        <a:pt x="822225" y="615912"/>
                        <a:pt x="792799" y="636668"/>
                      </a:cubicBezTo>
                      <a:cubicBezTo>
                        <a:pt x="790604" y="638265"/>
                        <a:pt x="788011" y="638964"/>
                        <a:pt x="785517" y="63896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5" name="Forma libre 264">
                  <a:extLst>
                    <a:ext uri="{FF2B5EF4-FFF2-40B4-BE49-F238E27FC236}">
                      <a16:creationId xmlns:a16="http://schemas.microsoft.com/office/drawing/2014/main" id="{D7322551-7E37-B654-F662-EACA6A5C954A}"/>
                    </a:ext>
                  </a:extLst>
                </p:cNvPr>
                <p:cNvSpPr/>
                <p:nvPr/>
              </p:nvSpPr>
              <p:spPr>
                <a:xfrm>
                  <a:off x="2381680" y="9788602"/>
                  <a:ext cx="758236" cy="567412"/>
                </a:xfrm>
                <a:custGeom>
                  <a:avLst/>
                  <a:gdLst>
                    <a:gd name="connsiteX0" fmla="*/ 745469 w 758236"/>
                    <a:gd name="connsiteY0" fmla="*/ 567413 h 567412"/>
                    <a:gd name="connsiteX1" fmla="*/ 528916 w 758236"/>
                    <a:gd name="connsiteY1" fmla="*/ 567413 h 567412"/>
                    <a:gd name="connsiteX2" fmla="*/ 516248 w 758236"/>
                    <a:gd name="connsiteY2" fmla="*/ 554740 h 567412"/>
                    <a:gd name="connsiteX3" fmla="*/ 516248 w 758236"/>
                    <a:gd name="connsiteY3" fmla="*/ 129629 h 567412"/>
                    <a:gd name="connsiteX4" fmla="*/ 436250 w 758236"/>
                    <a:gd name="connsiteY4" fmla="*/ 28341 h 567412"/>
                    <a:gd name="connsiteX5" fmla="*/ 176705 w 758236"/>
                    <a:gd name="connsiteY5" fmla="*/ 25447 h 567412"/>
                    <a:gd name="connsiteX6" fmla="*/ 73964 w 758236"/>
                    <a:gd name="connsiteY6" fmla="*/ 113762 h 567412"/>
                    <a:gd name="connsiteX7" fmla="*/ 26683 w 758236"/>
                    <a:gd name="connsiteY7" fmla="*/ 422018 h 567412"/>
                    <a:gd name="connsiteX8" fmla="*/ 75859 w 758236"/>
                    <a:gd name="connsiteY8" fmla="*/ 526998 h 567412"/>
                    <a:gd name="connsiteX9" fmla="*/ 80149 w 758236"/>
                    <a:gd name="connsiteY9" fmla="*/ 544461 h 567412"/>
                    <a:gd name="connsiteX10" fmla="*/ 62693 w 758236"/>
                    <a:gd name="connsiteY10" fmla="*/ 548752 h 567412"/>
                    <a:gd name="connsiteX11" fmla="*/ 1547 w 758236"/>
                    <a:gd name="connsiteY11" fmla="*/ 418126 h 567412"/>
                    <a:gd name="connsiteX12" fmla="*/ 48828 w 758236"/>
                    <a:gd name="connsiteY12" fmla="*/ 109870 h 567412"/>
                    <a:gd name="connsiteX13" fmla="*/ 176805 w 758236"/>
                    <a:gd name="connsiteY13" fmla="*/ 0 h 567412"/>
                    <a:gd name="connsiteX14" fmla="*/ 442235 w 758236"/>
                    <a:gd name="connsiteY14" fmla="*/ 3592 h 567412"/>
                    <a:gd name="connsiteX15" fmla="*/ 541684 w 758236"/>
                    <a:gd name="connsiteY15" fmla="*/ 129529 h 567412"/>
                    <a:gd name="connsiteX16" fmla="*/ 541684 w 758236"/>
                    <a:gd name="connsiteY16" fmla="*/ 541866 h 567412"/>
                    <a:gd name="connsiteX17" fmla="*/ 745569 w 758236"/>
                    <a:gd name="connsiteY17" fmla="*/ 541866 h 567412"/>
                    <a:gd name="connsiteX18" fmla="*/ 758237 w 758236"/>
                    <a:gd name="connsiteY18" fmla="*/ 554540 h 567412"/>
                    <a:gd name="connsiteX19" fmla="*/ 745569 w 758236"/>
                    <a:gd name="connsiteY19" fmla="*/ 567214 h 567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58236" h="567412">
                      <a:moveTo>
                        <a:pt x="745469" y="567413"/>
                      </a:moveTo>
                      <a:lnTo>
                        <a:pt x="528916" y="567413"/>
                      </a:lnTo>
                      <a:cubicBezTo>
                        <a:pt x="521933" y="567413"/>
                        <a:pt x="516248" y="561725"/>
                        <a:pt x="516248" y="554740"/>
                      </a:cubicBezTo>
                      <a:lnTo>
                        <a:pt x="516248" y="129629"/>
                      </a:lnTo>
                      <a:cubicBezTo>
                        <a:pt x="516248" y="81130"/>
                        <a:pt x="483331" y="39518"/>
                        <a:pt x="436250" y="28341"/>
                      </a:cubicBezTo>
                      <a:cubicBezTo>
                        <a:pt x="425876" y="27044"/>
                        <a:pt x="275256" y="25846"/>
                        <a:pt x="176705" y="25447"/>
                      </a:cubicBezTo>
                      <a:cubicBezTo>
                        <a:pt x="125035" y="25447"/>
                        <a:pt x="81744" y="62569"/>
                        <a:pt x="73964" y="113762"/>
                      </a:cubicBezTo>
                      <a:lnTo>
                        <a:pt x="26683" y="422018"/>
                      </a:lnTo>
                      <a:cubicBezTo>
                        <a:pt x="20200" y="463830"/>
                        <a:pt x="39551" y="505143"/>
                        <a:pt x="75859" y="526998"/>
                      </a:cubicBezTo>
                      <a:cubicBezTo>
                        <a:pt x="81844" y="530590"/>
                        <a:pt x="83839" y="538474"/>
                        <a:pt x="80149" y="544461"/>
                      </a:cubicBezTo>
                      <a:cubicBezTo>
                        <a:pt x="76558" y="550449"/>
                        <a:pt x="68677" y="552444"/>
                        <a:pt x="62693" y="548752"/>
                      </a:cubicBezTo>
                      <a:cubicBezTo>
                        <a:pt x="17507" y="521409"/>
                        <a:pt x="-6533" y="470116"/>
                        <a:pt x="1547" y="418126"/>
                      </a:cubicBezTo>
                      <a:lnTo>
                        <a:pt x="48828" y="109870"/>
                      </a:lnTo>
                      <a:cubicBezTo>
                        <a:pt x="58603" y="46203"/>
                        <a:pt x="112367" y="0"/>
                        <a:pt x="176805" y="0"/>
                      </a:cubicBezTo>
                      <a:cubicBezTo>
                        <a:pt x="272164" y="400"/>
                        <a:pt x="433457" y="1397"/>
                        <a:pt x="442235" y="3592"/>
                      </a:cubicBezTo>
                      <a:cubicBezTo>
                        <a:pt x="500787" y="17364"/>
                        <a:pt x="541684" y="69255"/>
                        <a:pt x="541684" y="129529"/>
                      </a:cubicBezTo>
                      <a:lnTo>
                        <a:pt x="541684" y="541866"/>
                      </a:lnTo>
                      <a:lnTo>
                        <a:pt x="745569" y="541866"/>
                      </a:lnTo>
                      <a:cubicBezTo>
                        <a:pt x="752551" y="541866"/>
                        <a:pt x="758237" y="547555"/>
                        <a:pt x="758237" y="554540"/>
                      </a:cubicBezTo>
                      <a:cubicBezTo>
                        <a:pt x="758237" y="561526"/>
                        <a:pt x="752551" y="567214"/>
                        <a:pt x="745569" y="56721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66" name="Forma libre 265">
                <a:extLst>
                  <a:ext uri="{FF2B5EF4-FFF2-40B4-BE49-F238E27FC236}">
                    <a16:creationId xmlns:a16="http://schemas.microsoft.com/office/drawing/2014/main" id="{D06C2F89-2439-8CDB-D3F2-0E8579B6E38A}"/>
                  </a:ext>
                </a:extLst>
              </p:cNvPr>
              <p:cNvSpPr/>
              <p:nvPr/>
            </p:nvSpPr>
            <p:spPr>
              <a:xfrm>
                <a:off x="2515593" y="10249039"/>
                <a:ext cx="316999" cy="317136"/>
              </a:xfrm>
              <a:custGeom>
                <a:avLst/>
                <a:gdLst>
                  <a:gd name="connsiteX0" fmla="*/ 158500 w 316999"/>
                  <a:gd name="connsiteY0" fmla="*/ 317136 h 317136"/>
                  <a:gd name="connsiteX1" fmla="*/ 0 w 316999"/>
                  <a:gd name="connsiteY1" fmla="*/ 158568 h 317136"/>
                  <a:gd name="connsiteX2" fmla="*/ 158500 w 316999"/>
                  <a:gd name="connsiteY2" fmla="*/ 0 h 317136"/>
                  <a:gd name="connsiteX3" fmla="*/ 317000 w 316999"/>
                  <a:gd name="connsiteY3" fmla="*/ 158568 h 317136"/>
                  <a:gd name="connsiteX4" fmla="*/ 158500 w 316999"/>
                  <a:gd name="connsiteY4" fmla="*/ 317136 h 317136"/>
                  <a:gd name="connsiteX5" fmla="*/ 158500 w 316999"/>
                  <a:gd name="connsiteY5" fmla="*/ 25447 h 317136"/>
                  <a:gd name="connsiteX6" fmla="*/ 25436 w 316999"/>
                  <a:gd name="connsiteY6" fmla="*/ 158568 h 317136"/>
                  <a:gd name="connsiteX7" fmla="*/ 158500 w 316999"/>
                  <a:gd name="connsiteY7" fmla="*/ 291690 h 317136"/>
                  <a:gd name="connsiteX8" fmla="*/ 291564 w 316999"/>
                  <a:gd name="connsiteY8" fmla="*/ 158568 h 317136"/>
                  <a:gd name="connsiteX9" fmla="*/ 158500 w 316999"/>
                  <a:gd name="connsiteY9" fmla="*/ 25447 h 31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999" h="317136">
                    <a:moveTo>
                      <a:pt x="158500" y="317136"/>
                    </a:moveTo>
                    <a:cubicBezTo>
                      <a:pt x="71120" y="317136"/>
                      <a:pt x="0" y="245986"/>
                      <a:pt x="0" y="158568"/>
                    </a:cubicBezTo>
                    <a:cubicBezTo>
                      <a:pt x="0" y="71151"/>
                      <a:pt x="71120" y="0"/>
                      <a:pt x="158500" y="0"/>
                    </a:cubicBezTo>
                    <a:cubicBezTo>
                      <a:pt x="245879" y="0"/>
                      <a:pt x="317000" y="71151"/>
                      <a:pt x="317000" y="158568"/>
                    </a:cubicBezTo>
                    <a:cubicBezTo>
                      <a:pt x="317000" y="245986"/>
                      <a:pt x="245879" y="317136"/>
                      <a:pt x="158500" y="317136"/>
                    </a:cubicBezTo>
                    <a:close/>
                    <a:moveTo>
                      <a:pt x="158500" y="25447"/>
                    </a:moveTo>
                    <a:cubicBezTo>
                      <a:pt x="85185" y="25447"/>
                      <a:pt x="25436" y="85122"/>
                      <a:pt x="25436" y="158568"/>
                    </a:cubicBezTo>
                    <a:cubicBezTo>
                      <a:pt x="25436" y="232015"/>
                      <a:pt x="85085" y="291690"/>
                      <a:pt x="158500" y="291690"/>
                    </a:cubicBezTo>
                    <a:cubicBezTo>
                      <a:pt x="231915" y="291690"/>
                      <a:pt x="291564" y="232015"/>
                      <a:pt x="291564" y="158568"/>
                    </a:cubicBezTo>
                    <a:cubicBezTo>
                      <a:pt x="291564" y="85122"/>
                      <a:pt x="231915" y="25447"/>
                      <a:pt x="158500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7" name="Forma libre 266">
                <a:extLst>
                  <a:ext uri="{FF2B5EF4-FFF2-40B4-BE49-F238E27FC236}">
                    <a16:creationId xmlns:a16="http://schemas.microsoft.com/office/drawing/2014/main" id="{25593618-1227-9A87-D96E-D8632BA770A0}"/>
                  </a:ext>
                </a:extLst>
              </p:cNvPr>
              <p:cNvSpPr/>
              <p:nvPr/>
            </p:nvSpPr>
            <p:spPr>
              <a:xfrm>
                <a:off x="3197272" y="10249039"/>
                <a:ext cx="316999" cy="317136"/>
              </a:xfrm>
              <a:custGeom>
                <a:avLst/>
                <a:gdLst>
                  <a:gd name="connsiteX0" fmla="*/ 158500 w 316999"/>
                  <a:gd name="connsiteY0" fmla="*/ 317136 h 317136"/>
                  <a:gd name="connsiteX1" fmla="*/ 0 w 316999"/>
                  <a:gd name="connsiteY1" fmla="*/ 158568 h 317136"/>
                  <a:gd name="connsiteX2" fmla="*/ 158500 w 316999"/>
                  <a:gd name="connsiteY2" fmla="*/ 0 h 317136"/>
                  <a:gd name="connsiteX3" fmla="*/ 317000 w 316999"/>
                  <a:gd name="connsiteY3" fmla="*/ 158568 h 317136"/>
                  <a:gd name="connsiteX4" fmla="*/ 158500 w 316999"/>
                  <a:gd name="connsiteY4" fmla="*/ 317136 h 317136"/>
                  <a:gd name="connsiteX5" fmla="*/ 158500 w 316999"/>
                  <a:gd name="connsiteY5" fmla="*/ 25447 h 317136"/>
                  <a:gd name="connsiteX6" fmla="*/ 25436 w 316999"/>
                  <a:gd name="connsiteY6" fmla="*/ 158568 h 317136"/>
                  <a:gd name="connsiteX7" fmla="*/ 158500 w 316999"/>
                  <a:gd name="connsiteY7" fmla="*/ 291690 h 317136"/>
                  <a:gd name="connsiteX8" fmla="*/ 291564 w 316999"/>
                  <a:gd name="connsiteY8" fmla="*/ 158568 h 317136"/>
                  <a:gd name="connsiteX9" fmla="*/ 158500 w 316999"/>
                  <a:gd name="connsiteY9" fmla="*/ 25447 h 31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999" h="317136">
                    <a:moveTo>
                      <a:pt x="158500" y="317136"/>
                    </a:moveTo>
                    <a:cubicBezTo>
                      <a:pt x="71121" y="317136"/>
                      <a:pt x="0" y="245986"/>
                      <a:pt x="0" y="158568"/>
                    </a:cubicBezTo>
                    <a:cubicBezTo>
                      <a:pt x="0" y="71151"/>
                      <a:pt x="71121" y="0"/>
                      <a:pt x="158500" y="0"/>
                    </a:cubicBezTo>
                    <a:cubicBezTo>
                      <a:pt x="245879" y="0"/>
                      <a:pt x="317000" y="71151"/>
                      <a:pt x="317000" y="158568"/>
                    </a:cubicBezTo>
                    <a:cubicBezTo>
                      <a:pt x="317000" y="245986"/>
                      <a:pt x="245879" y="317136"/>
                      <a:pt x="158500" y="317136"/>
                    </a:cubicBezTo>
                    <a:close/>
                    <a:moveTo>
                      <a:pt x="158500" y="25447"/>
                    </a:moveTo>
                    <a:cubicBezTo>
                      <a:pt x="85185" y="25447"/>
                      <a:pt x="25436" y="85122"/>
                      <a:pt x="25436" y="158568"/>
                    </a:cubicBezTo>
                    <a:cubicBezTo>
                      <a:pt x="25436" y="232015"/>
                      <a:pt x="85085" y="291690"/>
                      <a:pt x="158500" y="291690"/>
                    </a:cubicBezTo>
                    <a:cubicBezTo>
                      <a:pt x="231915" y="291690"/>
                      <a:pt x="291564" y="232015"/>
                      <a:pt x="291564" y="158568"/>
                    </a:cubicBezTo>
                    <a:cubicBezTo>
                      <a:pt x="291564" y="85122"/>
                      <a:pt x="231915" y="25447"/>
                      <a:pt x="158500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8" name="Forma libre 267">
                <a:extLst>
                  <a:ext uri="{FF2B5EF4-FFF2-40B4-BE49-F238E27FC236}">
                    <a16:creationId xmlns:a16="http://schemas.microsoft.com/office/drawing/2014/main" id="{18E67F83-7C98-983F-E1D4-F13B53EE8DA8}"/>
                  </a:ext>
                </a:extLst>
              </p:cNvPr>
              <p:cNvSpPr/>
              <p:nvPr/>
            </p:nvSpPr>
            <p:spPr>
              <a:xfrm>
                <a:off x="3282058" y="10394934"/>
                <a:ext cx="86282" cy="86418"/>
              </a:xfrm>
              <a:custGeom>
                <a:avLst/>
                <a:gdLst>
                  <a:gd name="connsiteX0" fmla="*/ 73714 w 86282"/>
                  <a:gd name="connsiteY0" fmla="*/ 86419 h 86418"/>
                  <a:gd name="connsiteX1" fmla="*/ 0 w 86282"/>
                  <a:gd name="connsiteY1" fmla="*/ 12674 h 86418"/>
                  <a:gd name="connsiteX2" fmla="*/ 12668 w 86282"/>
                  <a:gd name="connsiteY2" fmla="*/ 0 h 86418"/>
                  <a:gd name="connsiteX3" fmla="*/ 25336 w 86282"/>
                  <a:gd name="connsiteY3" fmla="*/ 12674 h 86418"/>
                  <a:gd name="connsiteX4" fmla="*/ 73614 w 86282"/>
                  <a:gd name="connsiteY4" fmla="*/ 60972 h 86418"/>
                  <a:gd name="connsiteX5" fmla="*/ 86282 w 86282"/>
                  <a:gd name="connsiteY5" fmla="*/ 73646 h 86418"/>
                  <a:gd name="connsiteX6" fmla="*/ 73614 w 86282"/>
                  <a:gd name="connsiteY6" fmla="*/ 86320 h 8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282" h="86418">
                    <a:moveTo>
                      <a:pt x="73714" y="86419"/>
                    </a:moveTo>
                    <a:cubicBezTo>
                      <a:pt x="33017" y="86419"/>
                      <a:pt x="0" y="5328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cubicBezTo>
                      <a:pt x="25336" y="39318"/>
                      <a:pt x="46981" y="60972"/>
                      <a:pt x="73614" y="60972"/>
                    </a:cubicBezTo>
                    <a:cubicBezTo>
                      <a:pt x="80597" y="60972"/>
                      <a:pt x="86282" y="66660"/>
                      <a:pt x="86282" y="73646"/>
                    </a:cubicBezTo>
                    <a:cubicBezTo>
                      <a:pt x="86282" y="80632"/>
                      <a:pt x="80597" y="86320"/>
                      <a:pt x="73614" y="863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9" name="Forma libre 268">
                <a:extLst>
                  <a:ext uri="{FF2B5EF4-FFF2-40B4-BE49-F238E27FC236}">
                    <a16:creationId xmlns:a16="http://schemas.microsoft.com/office/drawing/2014/main" id="{2FA97BEF-36E0-DD21-32EC-3DA83E389C8E}"/>
                  </a:ext>
                </a:extLst>
              </p:cNvPr>
              <p:cNvSpPr/>
              <p:nvPr/>
            </p:nvSpPr>
            <p:spPr>
              <a:xfrm>
                <a:off x="2407466" y="10036384"/>
                <a:ext cx="286676" cy="25346"/>
              </a:xfrm>
              <a:custGeom>
                <a:avLst/>
                <a:gdLst>
                  <a:gd name="connsiteX0" fmla="*/ 274008 w 286676"/>
                  <a:gd name="connsiteY0" fmla="*/ 25347 h 25346"/>
                  <a:gd name="connsiteX1" fmla="*/ 12668 w 286676"/>
                  <a:gd name="connsiteY1" fmla="*/ 25347 h 25346"/>
                  <a:gd name="connsiteX2" fmla="*/ 0 w 286676"/>
                  <a:gd name="connsiteY2" fmla="*/ 12674 h 25346"/>
                  <a:gd name="connsiteX3" fmla="*/ 12668 w 286676"/>
                  <a:gd name="connsiteY3" fmla="*/ 0 h 25346"/>
                  <a:gd name="connsiteX4" fmla="*/ 274008 w 286676"/>
                  <a:gd name="connsiteY4" fmla="*/ 0 h 25346"/>
                  <a:gd name="connsiteX5" fmla="*/ 286676 w 286676"/>
                  <a:gd name="connsiteY5" fmla="*/ 12674 h 25346"/>
                  <a:gd name="connsiteX6" fmla="*/ 274008 w 286676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676" h="25346">
                    <a:moveTo>
                      <a:pt x="274008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74008" y="0"/>
                    </a:lnTo>
                    <a:cubicBezTo>
                      <a:pt x="280991" y="0"/>
                      <a:pt x="286676" y="5688"/>
                      <a:pt x="286676" y="12674"/>
                    </a:cubicBezTo>
                    <a:cubicBezTo>
                      <a:pt x="286676" y="19659"/>
                      <a:pt x="280991" y="25347"/>
                      <a:pt x="274008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70" name="Gráfico 2">
              <a:extLst>
                <a:ext uri="{FF2B5EF4-FFF2-40B4-BE49-F238E27FC236}">
                  <a16:creationId xmlns:a16="http://schemas.microsoft.com/office/drawing/2014/main" id="{9CB0EE79-28E4-18EB-5A00-4701014208BF}"/>
                </a:ext>
              </a:extLst>
            </p:cNvPr>
            <p:cNvGrpSpPr/>
            <p:nvPr/>
          </p:nvGrpSpPr>
          <p:grpSpPr>
            <a:xfrm>
              <a:off x="2946502" y="9314494"/>
              <a:ext cx="608608" cy="410741"/>
              <a:chOff x="2946502" y="9314494"/>
              <a:chExt cx="608608" cy="410741"/>
            </a:xfrm>
            <a:solidFill>
              <a:srgbClr val="002A86"/>
            </a:solidFill>
          </p:grpSpPr>
          <p:sp>
            <p:nvSpPr>
              <p:cNvPr id="271" name="Forma libre 270">
                <a:extLst>
                  <a:ext uri="{FF2B5EF4-FFF2-40B4-BE49-F238E27FC236}">
                    <a16:creationId xmlns:a16="http://schemas.microsoft.com/office/drawing/2014/main" id="{3EA13534-30D9-3F54-510A-F4E1AA564134}"/>
                  </a:ext>
                </a:extLst>
              </p:cNvPr>
              <p:cNvSpPr/>
              <p:nvPr/>
            </p:nvSpPr>
            <p:spPr>
              <a:xfrm>
                <a:off x="2946502" y="9314494"/>
                <a:ext cx="608608" cy="410741"/>
              </a:xfrm>
              <a:custGeom>
                <a:avLst/>
                <a:gdLst>
                  <a:gd name="connsiteX0" fmla="*/ 595899 w 608608"/>
                  <a:gd name="connsiteY0" fmla="*/ 410741 h 410741"/>
                  <a:gd name="connsiteX1" fmla="*/ 585725 w 608608"/>
                  <a:gd name="connsiteY1" fmla="*/ 405652 h 410741"/>
                  <a:gd name="connsiteX2" fmla="*/ 317602 w 608608"/>
                  <a:gd name="connsiteY2" fmla="*/ 47800 h 410741"/>
                  <a:gd name="connsiteX3" fmla="*/ 273313 w 608608"/>
                  <a:gd name="connsiteY3" fmla="*/ 25447 h 410741"/>
                  <a:gd name="connsiteX4" fmla="*/ 228726 w 608608"/>
                  <a:gd name="connsiteY4" fmla="*/ 47002 h 410741"/>
                  <a:gd name="connsiteX5" fmla="*/ 22746 w 608608"/>
                  <a:gd name="connsiteY5" fmla="*/ 311848 h 410741"/>
                  <a:gd name="connsiteX6" fmla="*/ 4891 w 608608"/>
                  <a:gd name="connsiteY6" fmla="*/ 314043 h 410741"/>
                  <a:gd name="connsiteX7" fmla="*/ 2696 w 608608"/>
                  <a:gd name="connsiteY7" fmla="*/ 296180 h 410741"/>
                  <a:gd name="connsiteX8" fmla="*/ 208677 w 608608"/>
                  <a:gd name="connsiteY8" fmla="*/ 31335 h 410741"/>
                  <a:gd name="connsiteX9" fmla="*/ 272815 w 608608"/>
                  <a:gd name="connsiteY9" fmla="*/ 0 h 410741"/>
                  <a:gd name="connsiteX10" fmla="*/ 273513 w 608608"/>
                  <a:gd name="connsiteY10" fmla="*/ 0 h 410741"/>
                  <a:gd name="connsiteX11" fmla="*/ 337950 w 608608"/>
                  <a:gd name="connsiteY11" fmla="*/ 32532 h 410741"/>
                  <a:gd name="connsiteX12" fmla="*/ 606073 w 608608"/>
                  <a:gd name="connsiteY12" fmla="*/ 390383 h 410741"/>
                  <a:gd name="connsiteX13" fmla="*/ 603480 w 608608"/>
                  <a:gd name="connsiteY13" fmla="*/ 408146 h 410741"/>
                  <a:gd name="connsiteX14" fmla="*/ 595899 w 608608"/>
                  <a:gd name="connsiteY14" fmla="*/ 410641 h 410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8608" h="410741">
                    <a:moveTo>
                      <a:pt x="595899" y="410741"/>
                    </a:moveTo>
                    <a:cubicBezTo>
                      <a:pt x="592009" y="410741"/>
                      <a:pt x="588219" y="408945"/>
                      <a:pt x="585725" y="405652"/>
                    </a:cubicBezTo>
                    <a:lnTo>
                      <a:pt x="317602" y="47800"/>
                    </a:lnTo>
                    <a:cubicBezTo>
                      <a:pt x="307028" y="33729"/>
                      <a:pt x="290869" y="25547"/>
                      <a:pt x="273313" y="25447"/>
                    </a:cubicBezTo>
                    <a:cubicBezTo>
                      <a:pt x="255658" y="25347"/>
                      <a:pt x="239499" y="33131"/>
                      <a:pt x="228726" y="47002"/>
                    </a:cubicBezTo>
                    <a:lnTo>
                      <a:pt x="22746" y="311848"/>
                    </a:lnTo>
                    <a:cubicBezTo>
                      <a:pt x="18457" y="317436"/>
                      <a:pt x="10477" y="318334"/>
                      <a:pt x="4891" y="314043"/>
                    </a:cubicBezTo>
                    <a:cubicBezTo>
                      <a:pt x="-695" y="309752"/>
                      <a:pt x="-1593" y="301769"/>
                      <a:pt x="2696" y="296180"/>
                    </a:cubicBezTo>
                    <a:lnTo>
                      <a:pt x="208677" y="31335"/>
                    </a:lnTo>
                    <a:cubicBezTo>
                      <a:pt x="224237" y="11376"/>
                      <a:pt x="247578" y="0"/>
                      <a:pt x="272815" y="0"/>
                    </a:cubicBezTo>
                    <a:lnTo>
                      <a:pt x="273513" y="0"/>
                    </a:lnTo>
                    <a:cubicBezTo>
                      <a:pt x="299048" y="200"/>
                      <a:pt x="322589" y="12075"/>
                      <a:pt x="337950" y="32532"/>
                    </a:cubicBezTo>
                    <a:lnTo>
                      <a:pt x="606073" y="390383"/>
                    </a:lnTo>
                    <a:cubicBezTo>
                      <a:pt x="610263" y="395972"/>
                      <a:pt x="609166" y="403955"/>
                      <a:pt x="603480" y="408146"/>
                    </a:cubicBezTo>
                    <a:cubicBezTo>
                      <a:pt x="601186" y="409843"/>
                      <a:pt x="598493" y="410641"/>
                      <a:pt x="595899" y="4106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2" name="Forma libre 271">
                <a:extLst>
                  <a:ext uri="{FF2B5EF4-FFF2-40B4-BE49-F238E27FC236}">
                    <a16:creationId xmlns:a16="http://schemas.microsoft.com/office/drawing/2014/main" id="{88CBF4B2-7D59-658E-C389-AD573B342A37}"/>
                  </a:ext>
                </a:extLst>
              </p:cNvPr>
              <p:cNvSpPr/>
              <p:nvPr/>
            </p:nvSpPr>
            <p:spPr>
              <a:xfrm>
                <a:off x="3092234" y="9450165"/>
                <a:ext cx="117011" cy="143245"/>
              </a:xfrm>
              <a:custGeom>
                <a:avLst/>
                <a:gdLst>
                  <a:gd name="connsiteX0" fmla="*/ 12671 w 117011"/>
                  <a:gd name="connsiteY0" fmla="*/ 143246 h 143245"/>
                  <a:gd name="connsiteX1" fmla="*/ 4891 w 117011"/>
                  <a:gd name="connsiteY1" fmla="*/ 140551 h 143245"/>
                  <a:gd name="connsiteX2" fmla="*/ 2696 w 117011"/>
                  <a:gd name="connsiteY2" fmla="*/ 122689 h 143245"/>
                  <a:gd name="connsiteX3" fmla="*/ 94265 w 117011"/>
                  <a:gd name="connsiteY3" fmla="*/ 4935 h 143245"/>
                  <a:gd name="connsiteX4" fmla="*/ 112120 w 117011"/>
                  <a:gd name="connsiteY4" fmla="*/ 2740 h 143245"/>
                  <a:gd name="connsiteX5" fmla="*/ 114315 w 117011"/>
                  <a:gd name="connsiteY5" fmla="*/ 20603 h 143245"/>
                  <a:gd name="connsiteX6" fmla="*/ 22746 w 117011"/>
                  <a:gd name="connsiteY6" fmla="*/ 138356 h 143245"/>
                  <a:gd name="connsiteX7" fmla="*/ 12671 w 117011"/>
                  <a:gd name="connsiteY7" fmla="*/ 143246 h 14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011" h="143245">
                    <a:moveTo>
                      <a:pt x="12671" y="143246"/>
                    </a:moveTo>
                    <a:cubicBezTo>
                      <a:pt x="9978" y="143246"/>
                      <a:pt x="7185" y="142348"/>
                      <a:pt x="4891" y="140551"/>
                    </a:cubicBezTo>
                    <a:cubicBezTo>
                      <a:pt x="-695" y="136260"/>
                      <a:pt x="-1593" y="128277"/>
                      <a:pt x="2696" y="122689"/>
                    </a:cubicBezTo>
                    <a:lnTo>
                      <a:pt x="94265" y="4935"/>
                    </a:lnTo>
                    <a:cubicBezTo>
                      <a:pt x="98554" y="-653"/>
                      <a:pt x="106534" y="-1651"/>
                      <a:pt x="112120" y="2740"/>
                    </a:cubicBezTo>
                    <a:cubicBezTo>
                      <a:pt x="117706" y="7031"/>
                      <a:pt x="118604" y="15014"/>
                      <a:pt x="114315" y="20603"/>
                    </a:cubicBezTo>
                    <a:lnTo>
                      <a:pt x="22746" y="138356"/>
                    </a:lnTo>
                    <a:cubicBezTo>
                      <a:pt x="20252" y="141550"/>
                      <a:pt x="16462" y="143246"/>
                      <a:pt x="12671" y="1432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73" name="Gráfico 2">
            <a:extLst>
              <a:ext uri="{FF2B5EF4-FFF2-40B4-BE49-F238E27FC236}">
                <a16:creationId xmlns:a16="http://schemas.microsoft.com/office/drawing/2014/main" id="{5FDCF0C2-86C8-3769-91BD-773B4D30352D}"/>
              </a:ext>
            </a:extLst>
          </p:cNvPr>
          <p:cNvGrpSpPr/>
          <p:nvPr/>
        </p:nvGrpSpPr>
        <p:grpSpPr>
          <a:xfrm>
            <a:off x="7277972" y="9378261"/>
            <a:ext cx="1033092" cy="1124148"/>
            <a:chOff x="7277972" y="9378261"/>
            <a:chExt cx="1033092" cy="1124148"/>
          </a:xfrm>
          <a:solidFill>
            <a:srgbClr val="002A86"/>
          </a:solidFill>
        </p:grpSpPr>
        <p:grpSp>
          <p:nvGrpSpPr>
            <p:cNvPr id="274" name="Gráfico 2">
              <a:extLst>
                <a:ext uri="{FF2B5EF4-FFF2-40B4-BE49-F238E27FC236}">
                  <a16:creationId xmlns:a16="http://schemas.microsoft.com/office/drawing/2014/main" id="{11E0E8D3-1ED6-B736-08D8-5234AC398DEB}"/>
                </a:ext>
              </a:extLst>
            </p:cNvPr>
            <p:cNvGrpSpPr/>
            <p:nvPr/>
          </p:nvGrpSpPr>
          <p:grpSpPr>
            <a:xfrm>
              <a:off x="7492431" y="9378261"/>
              <a:ext cx="818633" cy="820882"/>
              <a:chOff x="7492431" y="9378261"/>
              <a:chExt cx="818633" cy="820882"/>
            </a:xfrm>
            <a:solidFill>
              <a:srgbClr val="002A86"/>
            </a:solidFill>
          </p:grpSpPr>
          <p:sp>
            <p:nvSpPr>
              <p:cNvPr id="275" name="Forma libre 274">
                <a:extLst>
                  <a:ext uri="{FF2B5EF4-FFF2-40B4-BE49-F238E27FC236}">
                    <a16:creationId xmlns:a16="http://schemas.microsoft.com/office/drawing/2014/main" id="{D87BA4F3-1D2D-17DC-F883-DE0926B59ECC}"/>
                  </a:ext>
                </a:extLst>
              </p:cNvPr>
              <p:cNvSpPr/>
              <p:nvPr/>
            </p:nvSpPr>
            <p:spPr>
              <a:xfrm>
                <a:off x="7492431" y="9378261"/>
                <a:ext cx="818633" cy="820882"/>
              </a:xfrm>
              <a:custGeom>
                <a:avLst/>
                <a:gdLst>
                  <a:gd name="connsiteX0" fmla="*/ 197601 w 818633"/>
                  <a:gd name="connsiteY0" fmla="*/ 820783 h 820882"/>
                  <a:gd name="connsiteX1" fmla="*/ 193512 w 818633"/>
                  <a:gd name="connsiteY1" fmla="*/ 820084 h 820882"/>
                  <a:gd name="connsiteX2" fmla="*/ 185133 w 818633"/>
                  <a:gd name="connsiteY2" fmla="*/ 810405 h 820882"/>
                  <a:gd name="connsiteX3" fmla="*/ 166180 w 818633"/>
                  <a:gd name="connsiteY3" fmla="*/ 708019 h 820882"/>
                  <a:gd name="connsiteX4" fmla="*/ 114411 w 818633"/>
                  <a:gd name="connsiteY4" fmla="*/ 708019 h 820882"/>
                  <a:gd name="connsiteX5" fmla="*/ 0 w 818633"/>
                  <a:gd name="connsiteY5" fmla="*/ 593558 h 820882"/>
                  <a:gd name="connsiteX6" fmla="*/ 0 w 818633"/>
                  <a:gd name="connsiteY6" fmla="*/ 114461 h 820882"/>
                  <a:gd name="connsiteX7" fmla="*/ 114411 w 818633"/>
                  <a:gd name="connsiteY7" fmla="*/ 0 h 820882"/>
                  <a:gd name="connsiteX8" fmla="*/ 704222 w 818633"/>
                  <a:gd name="connsiteY8" fmla="*/ 0 h 820882"/>
                  <a:gd name="connsiteX9" fmla="*/ 818634 w 818633"/>
                  <a:gd name="connsiteY9" fmla="*/ 114461 h 820882"/>
                  <a:gd name="connsiteX10" fmla="*/ 818634 w 818633"/>
                  <a:gd name="connsiteY10" fmla="*/ 593558 h 820882"/>
                  <a:gd name="connsiteX11" fmla="*/ 704222 w 818633"/>
                  <a:gd name="connsiteY11" fmla="*/ 708019 h 820882"/>
                  <a:gd name="connsiteX12" fmla="*/ 328271 w 818633"/>
                  <a:gd name="connsiteY12" fmla="*/ 708019 h 820882"/>
                  <a:gd name="connsiteX13" fmla="*/ 206179 w 818633"/>
                  <a:gd name="connsiteY13" fmla="*/ 817590 h 820882"/>
                  <a:gd name="connsiteX14" fmla="*/ 197701 w 818633"/>
                  <a:gd name="connsiteY14" fmla="*/ 820883 h 820882"/>
                  <a:gd name="connsiteX15" fmla="*/ 114411 w 818633"/>
                  <a:gd name="connsiteY15" fmla="*/ 25447 h 820882"/>
                  <a:gd name="connsiteX16" fmla="*/ 25436 w 818633"/>
                  <a:gd name="connsiteY16" fmla="*/ 114461 h 820882"/>
                  <a:gd name="connsiteX17" fmla="*/ 25436 w 818633"/>
                  <a:gd name="connsiteY17" fmla="*/ 593558 h 820882"/>
                  <a:gd name="connsiteX18" fmla="*/ 114411 w 818633"/>
                  <a:gd name="connsiteY18" fmla="*/ 682572 h 820882"/>
                  <a:gd name="connsiteX19" fmla="*/ 176754 w 818633"/>
                  <a:gd name="connsiteY19" fmla="*/ 682572 h 820882"/>
                  <a:gd name="connsiteX20" fmla="*/ 189222 w 818633"/>
                  <a:gd name="connsiteY20" fmla="*/ 692950 h 820882"/>
                  <a:gd name="connsiteX21" fmla="*/ 205980 w 818633"/>
                  <a:gd name="connsiteY21" fmla="*/ 783461 h 820882"/>
                  <a:gd name="connsiteX22" fmla="*/ 314905 w 818633"/>
                  <a:gd name="connsiteY22" fmla="*/ 685766 h 820882"/>
                  <a:gd name="connsiteX23" fmla="*/ 323384 w 818633"/>
                  <a:gd name="connsiteY23" fmla="*/ 682473 h 820882"/>
                  <a:gd name="connsiteX24" fmla="*/ 704222 w 818633"/>
                  <a:gd name="connsiteY24" fmla="*/ 682473 h 820882"/>
                  <a:gd name="connsiteX25" fmla="*/ 793198 w 818633"/>
                  <a:gd name="connsiteY25" fmla="*/ 593459 h 820882"/>
                  <a:gd name="connsiteX26" fmla="*/ 793198 w 818633"/>
                  <a:gd name="connsiteY26" fmla="*/ 114361 h 820882"/>
                  <a:gd name="connsiteX27" fmla="*/ 704222 w 818633"/>
                  <a:gd name="connsiteY27" fmla="*/ 25347 h 820882"/>
                  <a:gd name="connsiteX28" fmla="*/ 114411 w 818633"/>
                  <a:gd name="connsiteY28" fmla="*/ 25347 h 820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8633" h="820882">
                    <a:moveTo>
                      <a:pt x="197601" y="820783"/>
                    </a:moveTo>
                    <a:cubicBezTo>
                      <a:pt x="196205" y="820783"/>
                      <a:pt x="194808" y="820583"/>
                      <a:pt x="193512" y="820084"/>
                    </a:cubicBezTo>
                    <a:cubicBezTo>
                      <a:pt x="189123" y="818588"/>
                      <a:pt x="185931" y="814896"/>
                      <a:pt x="185133" y="810405"/>
                    </a:cubicBezTo>
                    <a:lnTo>
                      <a:pt x="166180" y="708019"/>
                    </a:lnTo>
                    <a:lnTo>
                      <a:pt x="114411" y="708019"/>
                    </a:lnTo>
                    <a:cubicBezTo>
                      <a:pt x="51371" y="708019"/>
                      <a:pt x="0" y="656726"/>
                      <a:pt x="0" y="593558"/>
                    </a:cubicBezTo>
                    <a:lnTo>
                      <a:pt x="0" y="114461"/>
                    </a:lnTo>
                    <a:cubicBezTo>
                      <a:pt x="0" y="51393"/>
                      <a:pt x="51271" y="0"/>
                      <a:pt x="114411" y="0"/>
                    </a:cubicBezTo>
                    <a:lnTo>
                      <a:pt x="704222" y="0"/>
                    </a:lnTo>
                    <a:cubicBezTo>
                      <a:pt x="767263" y="0"/>
                      <a:pt x="818634" y="51293"/>
                      <a:pt x="818634" y="114461"/>
                    </a:cubicBezTo>
                    <a:lnTo>
                      <a:pt x="818634" y="593558"/>
                    </a:lnTo>
                    <a:cubicBezTo>
                      <a:pt x="818634" y="656626"/>
                      <a:pt x="767363" y="708019"/>
                      <a:pt x="704222" y="708019"/>
                    </a:cubicBezTo>
                    <a:lnTo>
                      <a:pt x="328271" y="708019"/>
                    </a:lnTo>
                    <a:lnTo>
                      <a:pt x="206179" y="817590"/>
                    </a:lnTo>
                    <a:cubicBezTo>
                      <a:pt x="203786" y="819686"/>
                      <a:pt x="200793" y="820883"/>
                      <a:pt x="197701" y="820883"/>
                    </a:cubicBezTo>
                    <a:close/>
                    <a:moveTo>
                      <a:pt x="114411" y="25447"/>
                    </a:moveTo>
                    <a:cubicBezTo>
                      <a:pt x="65335" y="25447"/>
                      <a:pt x="25436" y="65363"/>
                      <a:pt x="25436" y="114461"/>
                    </a:cubicBezTo>
                    <a:lnTo>
                      <a:pt x="25436" y="593558"/>
                    </a:lnTo>
                    <a:cubicBezTo>
                      <a:pt x="25436" y="642656"/>
                      <a:pt x="65335" y="682572"/>
                      <a:pt x="114411" y="682572"/>
                    </a:cubicBezTo>
                    <a:lnTo>
                      <a:pt x="176754" y="682572"/>
                    </a:lnTo>
                    <a:cubicBezTo>
                      <a:pt x="182839" y="682572"/>
                      <a:pt x="188125" y="686963"/>
                      <a:pt x="189222" y="692950"/>
                    </a:cubicBezTo>
                    <a:lnTo>
                      <a:pt x="205980" y="783461"/>
                    </a:lnTo>
                    <a:lnTo>
                      <a:pt x="314905" y="685766"/>
                    </a:lnTo>
                    <a:cubicBezTo>
                      <a:pt x="317199" y="683670"/>
                      <a:pt x="320291" y="682473"/>
                      <a:pt x="323384" y="682473"/>
                    </a:cubicBezTo>
                    <a:lnTo>
                      <a:pt x="704222" y="682473"/>
                    </a:lnTo>
                    <a:cubicBezTo>
                      <a:pt x="753299" y="682473"/>
                      <a:pt x="793198" y="642556"/>
                      <a:pt x="793198" y="593459"/>
                    </a:cubicBezTo>
                    <a:lnTo>
                      <a:pt x="793198" y="114361"/>
                    </a:lnTo>
                    <a:cubicBezTo>
                      <a:pt x="793198" y="65263"/>
                      <a:pt x="753299" y="25347"/>
                      <a:pt x="704222" y="25347"/>
                    </a:cubicBezTo>
                    <a:lnTo>
                      <a:pt x="114411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6" name="Forma libre 275">
                <a:extLst>
                  <a:ext uri="{FF2B5EF4-FFF2-40B4-BE49-F238E27FC236}">
                    <a16:creationId xmlns:a16="http://schemas.microsoft.com/office/drawing/2014/main" id="{08F1020D-5B11-41FA-26CF-21CC5D541057}"/>
                  </a:ext>
                </a:extLst>
              </p:cNvPr>
              <p:cNvSpPr/>
              <p:nvPr/>
            </p:nvSpPr>
            <p:spPr>
              <a:xfrm>
                <a:off x="7697812" y="9485395"/>
                <a:ext cx="408170" cy="493509"/>
              </a:xfrm>
              <a:custGeom>
                <a:avLst/>
                <a:gdLst>
                  <a:gd name="connsiteX0" fmla="*/ 276403 w 408170"/>
                  <a:gd name="connsiteY0" fmla="*/ 493509 h 493509"/>
                  <a:gd name="connsiteX1" fmla="*/ 263734 w 408170"/>
                  <a:gd name="connsiteY1" fmla="*/ 480836 h 493509"/>
                  <a:gd name="connsiteX2" fmla="*/ 263734 w 408170"/>
                  <a:gd name="connsiteY2" fmla="*/ 333843 h 493509"/>
                  <a:gd name="connsiteX3" fmla="*/ 269420 w 408170"/>
                  <a:gd name="connsiteY3" fmla="*/ 323265 h 493509"/>
                  <a:gd name="connsiteX4" fmla="*/ 310117 w 408170"/>
                  <a:gd name="connsiteY4" fmla="*/ 296222 h 493509"/>
                  <a:gd name="connsiteX5" fmla="*/ 382136 w 408170"/>
                  <a:gd name="connsiteY5" fmla="*/ 173878 h 493509"/>
                  <a:gd name="connsiteX6" fmla="*/ 382635 w 408170"/>
                  <a:gd name="connsiteY6" fmla="*/ 161205 h 493509"/>
                  <a:gd name="connsiteX7" fmla="*/ 330167 w 408170"/>
                  <a:gd name="connsiteY7" fmla="*/ 41754 h 493509"/>
                  <a:gd name="connsiteX8" fmla="*/ 315305 w 408170"/>
                  <a:gd name="connsiteY8" fmla="*/ 28083 h 493509"/>
                  <a:gd name="connsiteX9" fmla="*/ 305529 w 408170"/>
                  <a:gd name="connsiteY9" fmla="*/ 26386 h 493509"/>
                  <a:gd name="connsiteX10" fmla="*/ 299844 w 408170"/>
                  <a:gd name="connsiteY10" fmla="*/ 34569 h 493509"/>
                  <a:gd name="connsiteX11" fmla="*/ 295953 w 408170"/>
                  <a:gd name="connsiteY11" fmla="*/ 145238 h 493509"/>
                  <a:gd name="connsiteX12" fmla="*/ 295754 w 408170"/>
                  <a:gd name="connsiteY12" fmla="*/ 147134 h 493509"/>
                  <a:gd name="connsiteX13" fmla="*/ 295754 w 408170"/>
                  <a:gd name="connsiteY13" fmla="*/ 147134 h 493509"/>
                  <a:gd name="connsiteX14" fmla="*/ 203985 w 408170"/>
                  <a:gd name="connsiteY14" fmla="*/ 225270 h 493509"/>
                  <a:gd name="connsiteX15" fmla="*/ 112217 w 408170"/>
                  <a:gd name="connsiteY15" fmla="*/ 146934 h 493509"/>
                  <a:gd name="connsiteX16" fmla="*/ 112118 w 408170"/>
                  <a:gd name="connsiteY16" fmla="*/ 145437 h 493509"/>
                  <a:gd name="connsiteX17" fmla="*/ 108127 w 408170"/>
                  <a:gd name="connsiteY17" fmla="*/ 34569 h 493509"/>
                  <a:gd name="connsiteX18" fmla="*/ 102442 w 408170"/>
                  <a:gd name="connsiteY18" fmla="*/ 26386 h 493509"/>
                  <a:gd name="connsiteX19" fmla="*/ 92666 w 408170"/>
                  <a:gd name="connsiteY19" fmla="*/ 28083 h 493509"/>
                  <a:gd name="connsiteX20" fmla="*/ 77804 w 408170"/>
                  <a:gd name="connsiteY20" fmla="*/ 41754 h 493509"/>
                  <a:gd name="connsiteX21" fmla="*/ 25336 w 408170"/>
                  <a:gd name="connsiteY21" fmla="*/ 161105 h 493509"/>
                  <a:gd name="connsiteX22" fmla="*/ 25835 w 408170"/>
                  <a:gd name="connsiteY22" fmla="*/ 173878 h 493509"/>
                  <a:gd name="connsiteX23" fmla="*/ 97754 w 408170"/>
                  <a:gd name="connsiteY23" fmla="*/ 296222 h 493509"/>
                  <a:gd name="connsiteX24" fmla="*/ 138451 w 408170"/>
                  <a:gd name="connsiteY24" fmla="*/ 323265 h 493509"/>
                  <a:gd name="connsiteX25" fmla="*/ 144136 w 408170"/>
                  <a:gd name="connsiteY25" fmla="*/ 333843 h 493509"/>
                  <a:gd name="connsiteX26" fmla="*/ 144136 w 408170"/>
                  <a:gd name="connsiteY26" fmla="*/ 480836 h 493509"/>
                  <a:gd name="connsiteX27" fmla="*/ 131469 w 408170"/>
                  <a:gd name="connsiteY27" fmla="*/ 493509 h 493509"/>
                  <a:gd name="connsiteX28" fmla="*/ 118800 w 408170"/>
                  <a:gd name="connsiteY28" fmla="*/ 480836 h 493509"/>
                  <a:gd name="connsiteX29" fmla="*/ 118800 w 408170"/>
                  <a:gd name="connsiteY29" fmla="*/ 340629 h 493509"/>
                  <a:gd name="connsiteX30" fmla="*/ 83789 w 408170"/>
                  <a:gd name="connsiteY30" fmla="*/ 317377 h 493509"/>
                  <a:gd name="connsiteX31" fmla="*/ 599 w 408170"/>
                  <a:gd name="connsiteY31" fmla="*/ 175774 h 493509"/>
                  <a:gd name="connsiteX32" fmla="*/ 0 w 408170"/>
                  <a:gd name="connsiteY32" fmla="*/ 161005 h 493509"/>
                  <a:gd name="connsiteX33" fmla="*/ 60647 w 408170"/>
                  <a:gd name="connsiteY33" fmla="*/ 22894 h 493509"/>
                  <a:gd name="connsiteX34" fmla="*/ 75509 w 408170"/>
                  <a:gd name="connsiteY34" fmla="*/ 9223 h 493509"/>
                  <a:gd name="connsiteX35" fmla="*/ 112317 w 408170"/>
                  <a:gd name="connsiteY35" fmla="*/ 2736 h 493509"/>
                  <a:gd name="connsiteX36" fmla="*/ 133563 w 408170"/>
                  <a:gd name="connsiteY36" fmla="*/ 33472 h 493509"/>
                  <a:gd name="connsiteX37" fmla="*/ 137453 w 408170"/>
                  <a:gd name="connsiteY37" fmla="*/ 143541 h 493509"/>
                  <a:gd name="connsiteX38" fmla="*/ 203985 w 408170"/>
                  <a:gd name="connsiteY38" fmla="*/ 199724 h 493509"/>
                  <a:gd name="connsiteX39" fmla="*/ 270617 w 408170"/>
                  <a:gd name="connsiteY39" fmla="*/ 143242 h 493509"/>
                  <a:gd name="connsiteX40" fmla="*/ 274507 w 408170"/>
                  <a:gd name="connsiteY40" fmla="*/ 33472 h 493509"/>
                  <a:gd name="connsiteX41" fmla="*/ 295754 w 408170"/>
                  <a:gd name="connsiteY41" fmla="*/ 2736 h 493509"/>
                  <a:gd name="connsiteX42" fmla="*/ 332561 w 408170"/>
                  <a:gd name="connsiteY42" fmla="*/ 9223 h 493509"/>
                  <a:gd name="connsiteX43" fmla="*/ 347423 w 408170"/>
                  <a:gd name="connsiteY43" fmla="*/ 22794 h 493509"/>
                  <a:gd name="connsiteX44" fmla="*/ 408170 w 408170"/>
                  <a:gd name="connsiteY44" fmla="*/ 161005 h 493509"/>
                  <a:gd name="connsiteX45" fmla="*/ 407672 w 408170"/>
                  <a:gd name="connsiteY45" fmla="*/ 175674 h 493509"/>
                  <a:gd name="connsiteX46" fmla="*/ 324381 w 408170"/>
                  <a:gd name="connsiteY46" fmla="*/ 317278 h 493509"/>
                  <a:gd name="connsiteX47" fmla="*/ 289370 w 408170"/>
                  <a:gd name="connsiteY47" fmla="*/ 340529 h 493509"/>
                  <a:gd name="connsiteX48" fmla="*/ 289370 w 408170"/>
                  <a:gd name="connsiteY48" fmla="*/ 480736 h 493509"/>
                  <a:gd name="connsiteX49" fmla="*/ 276702 w 408170"/>
                  <a:gd name="connsiteY49" fmla="*/ 493409 h 49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08170" h="493509">
                    <a:moveTo>
                      <a:pt x="276403" y="493509"/>
                    </a:moveTo>
                    <a:cubicBezTo>
                      <a:pt x="269420" y="493509"/>
                      <a:pt x="263734" y="487821"/>
                      <a:pt x="263734" y="480836"/>
                    </a:cubicBezTo>
                    <a:lnTo>
                      <a:pt x="263734" y="333843"/>
                    </a:lnTo>
                    <a:cubicBezTo>
                      <a:pt x="263734" y="329552"/>
                      <a:pt x="265829" y="325560"/>
                      <a:pt x="269420" y="323265"/>
                    </a:cubicBezTo>
                    <a:lnTo>
                      <a:pt x="310117" y="296222"/>
                    </a:lnTo>
                    <a:cubicBezTo>
                      <a:pt x="351912" y="268480"/>
                      <a:pt x="378146" y="223873"/>
                      <a:pt x="382136" y="173878"/>
                    </a:cubicBezTo>
                    <a:cubicBezTo>
                      <a:pt x="382435" y="169687"/>
                      <a:pt x="382635" y="165396"/>
                      <a:pt x="382635" y="161205"/>
                    </a:cubicBezTo>
                    <a:cubicBezTo>
                      <a:pt x="382635" y="115800"/>
                      <a:pt x="363483" y="72290"/>
                      <a:pt x="330167" y="41754"/>
                    </a:cubicBezTo>
                    <a:lnTo>
                      <a:pt x="315305" y="28083"/>
                    </a:lnTo>
                    <a:cubicBezTo>
                      <a:pt x="311414" y="24490"/>
                      <a:pt x="307125" y="25688"/>
                      <a:pt x="305529" y="26386"/>
                    </a:cubicBezTo>
                    <a:cubicBezTo>
                      <a:pt x="303933" y="27085"/>
                      <a:pt x="300043" y="29280"/>
                      <a:pt x="299844" y="34569"/>
                    </a:cubicBezTo>
                    <a:lnTo>
                      <a:pt x="295953" y="145238"/>
                    </a:lnTo>
                    <a:cubicBezTo>
                      <a:pt x="295953" y="145837"/>
                      <a:pt x="295953" y="146535"/>
                      <a:pt x="295754" y="147134"/>
                    </a:cubicBezTo>
                    <a:cubicBezTo>
                      <a:pt x="295754" y="147134"/>
                      <a:pt x="295754" y="147134"/>
                      <a:pt x="295754" y="147134"/>
                    </a:cubicBezTo>
                    <a:cubicBezTo>
                      <a:pt x="288572" y="192439"/>
                      <a:pt x="249970" y="225270"/>
                      <a:pt x="203985" y="225270"/>
                    </a:cubicBezTo>
                    <a:cubicBezTo>
                      <a:pt x="158001" y="225270"/>
                      <a:pt x="119399" y="192339"/>
                      <a:pt x="112217" y="146934"/>
                    </a:cubicBezTo>
                    <a:cubicBezTo>
                      <a:pt x="112217" y="146436"/>
                      <a:pt x="112118" y="145936"/>
                      <a:pt x="112118" y="145437"/>
                    </a:cubicBezTo>
                    <a:lnTo>
                      <a:pt x="108127" y="34569"/>
                    </a:lnTo>
                    <a:cubicBezTo>
                      <a:pt x="107928" y="29181"/>
                      <a:pt x="104137" y="27085"/>
                      <a:pt x="102442" y="26386"/>
                    </a:cubicBezTo>
                    <a:cubicBezTo>
                      <a:pt x="100846" y="25688"/>
                      <a:pt x="96557" y="24490"/>
                      <a:pt x="92666" y="28083"/>
                    </a:cubicBezTo>
                    <a:lnTo>
                      <a:pt x="77804" y="41754"/>
                    </a:lnTo>
                    <a:cubicBezTo>
                      <a:pt x="44488" y="72390"/>
                      <a:pt x="25336" y="115900"/>
                      <a:pt x="25336" y="161105"/>
                    </a:cubicBezTo>
                    <a:cubicBezTo>
                      <a:pt x="25336" y="165396"/>
                      <a:pt x="25536" y="169687"/>
                      <a:pt x="25835" y="173878"/>
                    </a:cubicBezTo>
                    <a:cubicBezTo>
                      <a:pt x="29725" y="223873"/>
                      <a:pt x="55959" y="268480"/>
                      <a:pt x="97754" y="296222"/>
                    </a:cubicBezTo>
                    <a:lnTo>
                      <a:pt x="138451" y="323265"/>
                    </a:lnTo>
                    <a:cubicBezTo>
                      <a:pt x="142042" y="325660"/>
                      <a:pt x="144136" y="329552"/>
                      <a:pt x="144136" y="333843"/>
                    </a:cubicBezTo>
                    <a:lnTo>
                      <a:pt x="144136" y="480836"/>
                    </a:lnTo>
                    <a:cubicBezTo>
                      <a:pt x="144136" y="487821"/>
                      <a:pt x="138451" y="493509"/>
                      <a:pt x="131469" y="493509"/>
                    </a:cubicBezTo>
                    <a:cubicBezTo>
                      <a:pt x="124486" y="493509"/>
                      <a:pt x="118800" y="487821"/>
                      <a:pt x="118800" y="480836"/>
                    </a:cubicBezTo>
                    <a:lnTo>
                      <a:pt x="118800" y="340629"/>
                    </a:lnTo>
                    <a:lnTo>
                      <a:pt x="83789" y="317377"/>
                    </a:lnTo>
                    <a:cubicBezTo>
                      <a:pt x="35411" y="285245"/>
                      <a:pt x="5087" y="233653"/>
                      <a:pt x="599" y="175774"/>
                    </a:cubicBezTo>
                    <a:cubicBezTo>
                      <a:pt x="200" y="170485"/>
                      <a:pt x="0" y="165695"/>
                      <a:pt x="0" y="161005"/>
                    </a:cubicBezTo>
                    <a:cubicBezTo>
                      <a:pt x="0" y="108714"/>
                      <a:pt x="22144" y="58320"/>
                      <a:pt x="60647" y="22894"/>
                    </a:cubicBezTo>
                    <a:lnTo>
                      <a:pt x="75509" y="9223"/>
                    </a:lnTo>
                    <a:cubicBezTo>
                      <a:pt x="85584" y="-58"/>
                      <a:pt x="99649" y="-2553"/>
                      <a:pt x="112317" y="2736"/>
                    </a:cubicBezTo>
                    <a:cubicBezTo>
                      <a:pt x="124985" y="8025"/>
                      <a:pt x="133064" y="19801"/>
                      <a:pt x="133563" y="33472"/>
                    </a:cubicBezTo>
                    <a:lnTo>
                      <a:pt x="137453" y="143541"/>
                    </a:lnTo>
                    <a:cubicBezTo>
                      <a:pt x="142840" y="175575"/>
                      <a:pt x="171368" y="199724"/>
                      <a:pt x="203985" y="199724"/>
                    </a:cubicBezTo>
                    <a:cubicBezTo>
                      <a:pt x="236603" y="199724"/>
                      <a:pt x="265231" y="175973"/>
                      <a:pt x="270617" y="143242"/>
                    </a:cubicBezTo>
                    <a:lnTo>
                      <a:pt x="274507" y="33472"/>
                    </a:lnTo>
                    <a:cubicBezTo>
                      <a:pt x="275006" y="19801"/>
                      <a:pt x="283085" y="8025"/>
                      <a:pt x="295754" y="2736"/>
                    </a:cubicBezTo>
                    <a:cubicBezTo>
                      <a:pt x="308422" y="-2553"/>
                      <a:pt x="322486" y="-58"/>
                      <a:pt x="332561" y="9223"/>
                    </a:cubicBezTo>
                    <a:lnTo>
                      <a:pt x="347423" y="22794"/>
                    </a:lnTo>
                    <a:cubicBezTo>
                      <a:pt x="386026" y="58120"/>
                      <a:pt x="408170" y="108514"/>
                      <a:pt x="408170" y="161005"/>
                    </a:cubicBezTo>
                    <a:cubicBezTo>
                      <a:pt x="408170" y="166194"/>
                      <a:pt x="407970" y="171084"/>
                      <a:pt x="407672" y="175674"/>
                    </a:cubicBezTo>
                    <a:cubicBezTo>
                      <a:pt x="403083" y="233553"/>
                      <a:pt x="372760" y="285145"/>
                      <a:pt x="324381" y="317278"/>
                    </a:cubicBezTo>
                    <a:lnTo>
                      <a:pt x="289370" y="340529"/>
                    </a:lnTo>
                    <a:lnTo>
                      <a:pt x="289370" y="480736"/>
                    </a:lnTo>
                    <a:cubicBezTo>
                      <a:pt x="289370" y="487721"/>
                      <a:pt x="283684" y="493409"/>
                      <a:pt x="276702" y="4934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77" name="Gráfico 2">
              <a:extLst>
                <a:ext uri="{FF2B5EF4-FFF2-40B4-BE49-F238E27FC236}">
                  <a16:creationId xmlns:a16="http://schemas.microsoft.com/office/drawing/2014/main" id="{5A1E8330-3958-EB8A-95BD-FC6788049866}"/>
                </a:ext>
              </a:extLst>
            </p:cNvPr>
            <p:cNvGrpSpPr/>
            <p:nvPr/>
          </p:nvGrpSpPr>
          <p:grpSpPr>
            <a:xfrm>
              <a:off x="7277972" y="9518867"/>
              <a:ext cx="639086" cy="983542"/>
              <a:chOff x="7277972" y="9518867"/>
              <a:chExt cx="639086" cy="983542"/>
            </a:xfrm>
            <a:solidFill>
              <a:srgbClr val="002A86"/>
            </a:solidFill>
          </p:grpSpPr>
          <p:sp>
            <p:nvSpPr>
              <p:cNvPr id="278" name="Forma libre 277">
                <a:extLst>
                  <a:ext uri="{FF2B5EF4-FFF2-40B4-BE49-F238E27FC236}">
                    <a16:creationId xmlns:a16="http://schemas.microsoft.com/office/drawing/2014/main" id="{45834A20-FC5A-4F81-6B49-22B20D05A818}"/>
                  </a:ext>
                </a:extLst>
              </p:cNvPr>
              <p:cNvSpPr/>
              <p:nvPr/>
            </p:nvSpPr>
            <p:spPr>
              <a:xfrm>
                <a:off x="7277972" y="9518867"/>
                <a:ext cx="639086" cy="983542"/>
              </a:xfrm>
              <a:custGeom>
                <a:avLst/>
                <a:gdLst>
                  <a:gd name="connsiteX0" fmla="*/ 524775 w 639086"/>
                  <a:gd name="connsiteY0" fmla="*/ 983543 h 983542"/>
                  <a:gd name="connsiteX1" fmla="*/ 114411 w 639086"/>
                  <a:gd name="connsiteY1" fmla="*/ 983543 h 983542"/>
                  <a:gd name="connsiteX2" fmla="*/ 0 w 639086"/>
                  <a:gd name="connsiteY2" fmla="*/ 869082 h 983542"/>
                  <a:gd name="connsiteX3" fmla="*/ 0 w 639086"/>
                  <a:gd name="connsiteY3" fmla="*/ 114460 h 983542"/>
                  <a:gd name="connsiteX4" fmla="*/ 114411 w 639086"/>
                  <a:gd name="connsiteY4" fmla="*/ 0 h 983542"/>
                  <a:gd name="connsiteX5" fmla="*/ 142440 w 639086"/>
                  <a:gd name="connsiteY5" fmla="*/ 0 h 983542"/>
                  <a:gd name="connsiteX6" fmla="*/ 155108 w 639086"/>
                  <a:gd name="connsiteY6" fmla="*/ 12673 h 983542"/>
                  <a:gd name="connsiteX7" fmla="*/ 142440 w 639086"/>
                  <a:gd name="connsiteY7" fmla="*/ 25347 h 983542"/>
                  <a:gd name="connsiteX8" fmla="*/ 114411 w 639086"/>
                  <a:gd name="connsiteY8" fmla="*/ 25347 h 983542"/>
                  <a:gd name="connsiteX9" fmla="*/ 25436 w 639086"/>
                  <a:gd name="connsiteY9" fmla="*/ 114360 h 983542"/>
                  <a:gd name="connsiteX10" fmla="*/ 25436 w 639086"/>
                  <a:gd name="connsiteY10" fmla="*/ 868982 h 983542"/>
                  <a:gd name="connsiteX11" fmla="*/ 114411 w 639086"/>
                  <a:gd name="connsiteY11" fmla="*/ 957996 h 983542"/>
                  <a:gd name="connsiteX12" fmla="*/ 524775 w 639086"/>
                  <a:gd name="connsiteY12" fmla="*/ 957996 h 983542"/>
                  <a:gd name="connsiteX13" fmla="*/ 613750 w 639086"/>
                  <a:gd name="connsiteY13" fmla="*/ 868982 h 983542"/>
                  <a:gd name="connsiteX14" fmla="*/ 613750 w 639086"/>
                  <a:gd name="connsiteY14" fmla="*/ 639363 h 983542"/>
                  <a:gd name="connsiteX15" fmla="*/ 626419 w 639086"/>
                  <a:gd name="connsiteY15" fmla="*/ 626689 h 983542"/>
                  <a:gd name="connsiteX16" fmla="*/ 639087 w 639086"/>
                  <a:gd name="connsiteY16" fmla="*/ 639363 h 983542"/>
                  <a:gd name="connsiteX17" fmla="*/ 639087 w 639086"/>
                  <a:gd name="connsiteY17" fmla="*/ 868982 h 983542"/>
                  <a:gd name="connsiteX18" fmla="*/ 524675 w 639086"/>
                  <a:gd name="connsiteY18" fmla="*/ 983443 h 98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9086" h="983542">
                    <a:moveTo>
                      <a:pt x="524775" y="983543"/>
                    </a:moveTo>
                    <a:lnTo>
                      <a:pt x="114411" y="983543"/>
                    </a:lnTo>
                    <a:cubicBezTo>
                      <a:pt x="51370" y="983543"/>
                      <a:pt x="0" y="932250"/>
                      <a:pt x="0" y="869082"/>
                    </a:cubicBezTo>
                    <a:lnTo>
                      <a:pt x="0" y="114460"/>
                    </a:lnTo>
                    <a:cubicBezTo>
                      <a:pt x="0" y="51392"/>
                      <a:pt x="51270" y="0"/>
                      <a:pt x="114411" y="0"/>
                    </a:cubicBezTo>
                    <a:lnTo>
                      <a:pt x="142440" y="0"/>
                    </a:lnTo>
                    <a:cubicBezTo>
                      <a:pt x="149423" y="0"/>
                      <a:pt x="155108" y="5688"/>
                      <a:pt x="155108" y="12673"/>
                    </a:cubicBezTo>
                    <a:cubicBezTo>
                      <a:pt x="155108" y="19659"/>
                      <a:pt x="149423" y="25347"/>
                      <a:pt x="142440" y="25347"/>
                    </a:cubicBezTo>
                    <a:lnTo>
                      <a:pt x="114411" y="25347"/>
                    </a:lnTo>
                    <a:cubicBezTo>
                      <a:pt x="65335" y="25347"/>
                      <a:pt x="25436" y="65263"/>
                      <a:pt x="25436" y="114360"/>
                    </a:cubicBezTo>
                    <a:lnTo>
                      <a:pt x="25436" y="868982"/>
                    </a:lnTo>
                    <a:cubicBezTo>
                      <a:pt x="25436" y="918080"/>
                      <a:pt x="65335" y="957996"/>
                      <a:pt x="114411" y="957996"/>
                    </a:cubicBezTo>
                    <a:lnTo>
                      <a:pt x="524775" y="957996"/>
                    </a:lnTo>
                    <a:cubicBezTo>
                      <a:pt x="573851" y="957996"/>
                      <a:pt x="613750" y="918080"/>
                      <a:pt x="613750" y="868982"/>
                    </a:cubicBezTo>
                    <a:lnTo>
                      <a:pt x="613750" y="639363"/>
                    </a:lnTo>
                    <a:cubicBezTo>
                      <a:pt x="613750" y="632377"/>
                      <a:pt x="619436" y="626689"/>
                      <a:pt x="626419" y="626689"/>
                    </a:cubicBezTo>
                    <a:cubicBezTo>
                      <a:pt x="633401" y="626689"/>
                      <a:pt x="639087" y="632377"/>
                      <a:pt x="639087" y="639363"/>
                    </a:cubicBezTo>
                    <a:lnTo>
                      <a:pt x="639087" y="868982"/>
                    </a:lnTo>
                    <a:cubicBezTo>
                      <a:pt x="639087" y="932050"/>
                      <a:pt x="587816" y="983443"/>
                      <a:pt x="524675" y="9834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9" name="Forma libre 278">
                <a:extLst>
                  <a:ext uri="{FF2B5EF4-FFF2-40B4-BE49-F238E27FC236}">
                    <a16:creationId xmlns:a16="http://schemas.microsoft.com/office/drawing/2014/main" id="{AFBC616A-652B-A604-412B-FED3AE1118C9}"/>
                  </a:ext>
                </a:extLst>
              </p:cNvPr>
              <p:cNvSpPr/>
              <p:nvPr/>
            </p:nvSpPr>
            <p:spPr>
              <a:xfrm>
                <a:off x="7565247" y="10399325"/>
                <a:ext cx="64736" cy="25346"/>
              </a:xfrm>
              <a:custGeom>
                <a:avLst/>
                <a:gdLst>
                  <a:gd name="connsiteX0" fmla="*/ 52069 w 64736"/>
                  <a:gd name="connsiteY0" fmla="*/ 25347 h 25346"/>
                  <a:gd name="connsiteX1" fmla="*/ 12668 w 64736"/>
                  <a:gd name="connsiteY1" fmla="*/ 25347 h 25346"/>
                  <a:gd name="connsiteX2" fmla="*/ 0 w 64736"/>
                  <a:gd name="connsiteY2" fmla="*/ 12674 h 25346"/>
                  <a:gd name="connsiteX3" fmla="*/ 12668 w 64736"/>
                  <a:gd name="connsiteY3" fmla="*/ 0 h 25346"/>
                  <a:gd name="connsiteX4" fmla="*/ 52069 w 64736"/>
                  <a:gd name="connsiteY4" fmla="*/ 0 h 25346"/>
                  <a:gd name="connsiteX5" fmla="*/ 64736 w 64736"/>
                  <a:gd name="connsiteY5" fmla="*/ 12674 h 25346"/>
                  <a:gd name="connsiteX6" fmla="*/ 52069 w 64736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36" h="25346">
                    <a:moveTo>
                      <a:pt x="52069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2069" y="0"/>
                    </a:lnTo>
                    <a:cubicBezTo>
                      <a:pt x="59051" y="0"/>
                      <a:pt x="64736" y="5688"/>
                      <a:pt x="64736" y="12674"/>
                    </a:cubicBezTo>
                    <a:cubicBezTo>
                      <a:pt x="64736" y="19659"/>
                      <a:pt x="59051" y="25347"/>
                      <a:pt x="52069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80" name="Gráfico 2">
            <a:extLst>
              <a:ext uri="{FF2B5EF4-FFF2-40B4-BE49-F238E27FC236}">
                <a16:creationId xmlns:a16="http://schemas.microsoft.com/office/drawing/2014/main" id="{AAE55E42-8A5A-CF8E-899D-BBBB0EC2D8C7}"/>
              </a:ext>
            </a:extLst>
          </p:cNvPr>
          <p:cNvGrpSpPr/>
          <p:nvPr/>
        </p:nvGrpSpPr>
        <p:grpSpPr>
          <a:xfrm>
            <a:off x="4008924" y="2885334"/>
            <a:ext cx="1163862" cy="1111683"/>
            <a:chOff x="4008924" y="2885334"/>
            <a:chExt cx="1163862" cy="1111683"/>
          </a:xfrm>
          <a:solidFill>
            <a:srgbClr val="002A86"/>
          </a:solidFill>
        </p:grpSpPr>
        <p:sp>
          <p:nvSpPr>
            <p:cNvPr id="281" name="Forma libre 280">
              <a:extLst>
                <a:ext uri="{FF2B5EF4-FFF2-40B4-BE49-F238E27FC236}">
                  <a16:creationId xmlns:a16="http://schemas.microsoft.com/office/drawing/2014/main" id="{5F699ACC-9B9D-6332-6406-A3BEE2448927}"/>
                </a:ext>
              </a:extLst>
            </p:cNvPr>
            <p:cNvSpPr/>
            <p:nvPr/>
          </p:nvSpPr>
          <p:spPr>
            <a:xfrm>
              <a:off x="4008924" y="2885334"/>
              <a:ext cx="494950" cy="1111683"/>
            </a:xfrm>
            <a:custGeom>
              <a:avLst/>
              <a:gdLst>
                <a:gd name="connsiteX0" fmla="*/ 247475 w 494950"/>
                <a:gd name="connsiteY0" fmla="*/ 1111684 h 1111683"/>
                <a:gd name="connsiteX1" fmla="*/ 145832 w 494950"/>
                <a:gd name="connsiteY1" fmla="*/ 1009996 h 1111683"/>
                <a:gd name="connsiteX2" fmla="*/ 145832 w 494950"/>
                <a:gd name="connsiteY2" fmla="*/ 413344 h 1111683"/>
                <a:gd name="connsiteX3" fmla="*/ 101544 w 494950"/>
                <a:gd name="connsiteY3" fmla="*/ 383906 h 1111683"/>
                <a:gd name="connsiteX4" fmla="*/ 698 w 494950"/>
                <a:gd name="connsiteY4" fmla="*/ 212465 h 1111683"/>
                <a:gd name="connsiteX5" fmla="*/ 0 w 494950"/>
                <a:gd name="connsiteY5" fmla="*/ 194502 h 1111683"/>
                <a:gd name="connsiteX6" fmla="*/ 73515 w 494950"/>
                <a:gd name="connsiteY6" fmla="*/ 27252 h 1111683"/>
                <a:gd name="connsiteX7" fmla="*/ 91768 w 494950"/>
                <a:gd name="connsiteY7" fmla="*/ 10487 h 1111683"/>
                <a:gd name="connsiteX8" fmla="*/ 133862 w 494950"/>
                <a:gd name="connsiteY8" fmla="*/ 3103 h 1111683"/>
                <a:gd name="connsiteX9" fmla="*/ 158201 w 494950"/>
                <a:gd name="connsiteY9" fmla="*/ 38329 h 1111683"/>
                <a:gd name="connsiteX10" fmla="*/ 162989 w 494950"/>
                <a:gd name="connsiteY10" fmla="*/ 173546 h 1111683"/>
                <a:gd name="connsiteX11" fmla="*/ 247475 w 494950"/>
                <a:gd name="connsiteY11" fmla="*/ 245096 h 1111683"/>
                <a:gd name="connsiteX12" fmla="*/ 332062 w 494950"/>
                <a:gd name="connsiteY12" fmla="*/ 173247 h 1111683"/>
                <a:gd name="connsiteX13" fmla="*/ 336850 w 494950"/>
                <a:gd name="connsiteY13" fmla="*/ 38429 h 1111683"/>
                <a:gd name="connsiteX14" fmla="*/ 361188 w 494950"/>
                <a:gd name="connsiteY14" fmla="*/ 3202 h 1111683"/>
                <a:gd name="connsiteX15" fmla="*/ 403282 w 494950"/>
                <a:gd name="connsiteY15" fmla="*/ 10587 h 1111683"/>
                <a:gd name="connsiteX16" fmla="*/ 421436 w 494950"/>
                <a:gd name="connsiteY16" fmla="*/ 27252 h 1111683"/>
                <a:gd name="connsiteX17" fmla="*/ 494951 w 494950"/>
                <a:gd name="connsiteY17" fmla="*/ 194702 h 1111683"/>
                <a:gd name="connsiteX18" fmla="*/ 494352 w 494950"/>
                <a:gd name="connsiteY18" fmla="*/ 212465 h 1111683"/>
                <a:gd name="connsiteX19" fmla="*/ 393407 w 494950"/>
                <a:gd name="connsiteY19" fmla="*/ 383906 h 1111683"/>
                <a:gd name="connsiteX20" fmla="*/ 349219 w 494950"/>
                <a:gd name="connsiteY20" fmla="*/ 413245 h 1111683"/>
                <a:gd name="connsiteX21" fmla="*/ 349219 w 494950"/>
                <a:gd name="connsiteY21" fmla="*/ 1009896 h 1111683"/>
                <a:gd name="connsiteX22" fmla="*/ 247575 w 494950"/>
                <a:gd name="connsiteY22" fmla="*/ 1111584 h 1111683"/>
                <a:gd name="connsiteX23" fmla="*/ 118401 w 494950"/>
                <a:gd name="connsiteY23" fmla="*/ 25556 h 1111683"/>
                <a:gd name="connsiteX24" fmla="*/ 108925 w 494950"/>
                <a:gd name="connsiteY24" fmla="*/ 29348 h 1111683"/>
                <a:gd name="connsiteX25" fmla="*/ 90671 w 494950"/>
                <a:gd name="connsiteY25" fmla="*/ 46113 h 1111683"/>
                <a:gd name="connsiteX26" fmla="*/ 25336 w 494950"/>
                <a:gd name="connsiteY26" fmla="*/ 194602 h 1111683"/>
                <a:gd name="connsiteX27" fmla="*/ 26034 w 494950"/>
                <a:gd name="connsiteY27" fmla="*/ 210569 h 1111683"/>
                <a:gd name="connsiteX28" fmla="*/ 115508 w 494950"/>
                <a:gd name="connsiteY28" fmla="*/ 362850 h 1111683"/>
                <a:gd name="connsiteX29" fmla="*/ 165482 w 494950"/>
                <a:gd name="connsiteY29" fmla="*/ 395981 h 1111683"/>
                <a:gd name="connsiteX30" fmla="*/ 171168 w 494950"/>
                <a:gd name="connsiteY30" fmla="*/ 406559 h 1111683"/>
                <a:gd name="connsiteX31" fmla="*/ 171168 w 494950"/>
                <a:gd name="connsiteY31" fmla="*/ 1009996 h 1111683"/>
                <a:gd name="connsiteX32" fmla="*/ 247475 w 494950"/>
                <a:gd name="connsiteY32" fmla="*/ 1086337 h 1111683"/>
                <a:gd name="connsiteX33" fmla="*/ 323783 w 494950"/>
                <a:gd name="connsiteY33" fmla="*/ 1009996 h 1111683"/>
                <a:gd name="connsiteX34" fmla="*/ 323783 w 494950"/>
                <a:gd name="connsiteY34" fmla="*/ 406559 h 1111683"/>
                <a:gd name="connsiteX35" fmla="*/ 329468 w 494950"/>
                <a:gd name="connsiteY35" fmla="*/ 395981 h 1111683"/>
                <a:gd name="connsiteX36" fmla="*/ 379342 w 494950"/>
                <a:gd name="connsiteY36" fmla="*/ 362850 h 1111683"/>
                <a:gd name="connsiteX37" fmla="*/ 469016 w 494950"/>
                <a:gd name="connsiteY37" fmla="*/ 210569 h 1111683"/>
                <a:gd name="connsiteX38" fmla="*/ 469615 w 494950"/>
                <a:gd name="connsiteY38" fmla="*/ 194802 h 1111683"/>
                <a:gd name="connsiteX39" fmla="*/ 404379 w 494950"/>
                <a:gd name="connsiteY39" fmla="*/ 46113 h 1111683"/>
                <a:gd name="connsiteX40" fmla="*/ 404379 w 494950"/>
                <a:gd name="connsiteY40" fmla="*/ 46113 h 1111683"/>
                <a:gd name="connsiteX41" fmla="*/ 386225 w 494950"/>
                <a:gd name="connsiteY41" fmla="*/ 29447 h 1111683"/>
                <a:gd name="connsiteX42" fmla="*/ 371163 w 494950"/>
                <a:gd name="connsiteY42" fmla="*/ 26853 h 1111683"/>
                <a:gd name="connsiteX43" fmla="*/ 362485 w 494950"/>
                <a:gd name="connsiteY43" fmla="*/ 39427 h 1111683"/>
                <a:gd name="connsiteX44" fmla="*/ 357697 w 494950"/>
                <a:gd name="connsiteY44" fmla="*/ 175143 h 1111683"/>
                <a:gd name="connsiteX45" fmla="*/ 357498 w 494950"/>
                <a:gd name="connsiteY45" fmla="*/ 177238 h 1111683"/>
                <a:gd name="connsiteX46" fmla="*/ 247775 w 494950"/>
                <a:gd name="connsiteY46" fmla="*/ 270643 h 1111683"/>
                <a:gd name="connsiteX47" fmla="*/ 138052 w 494950"/>
                <a:gd name="connsiteY47" fmla="*/ 176939 h 1111683"/>
                <a:gd name="connsiteX48" fmla="*/ 137952 w 494950"/>
                <a:gd name="connsiteY48" fmla="*/ 175442 h 1111683"/>
                <a:gd name="connsiteX49" fmla="*/ 133064 w 494950"/>
                <a:gd name="connsiteY49" fmla="*/ 39427 h 1111683"/>
                <a:gd name="connsiteX50" fmla="*/ 124386 w 494950"/>
                <a:gd name="connsiteY50" fmla="*/ 26853 h 1111683"/>
                <a:gd name="connsiteX51" fmla="*/ 118800 w 494950"/>
                <a:gd name="connsiteY51" fmla="*/ 25655 h 111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94950" h="1111683">
                  <a:moveTo>
                    <a:pt x="247475" y="1111684"/>
                  </a:moveTo>
                  <a:cubicBezTo>
                    <a:pt x="191417" y="1111684"/>
                    <a:pt x="145832" y="1066079"/>
                    <a:pt x="145832" y="1009996"/>
                  </a:cubicBezTo>
                  <a:lnTo>
                    <a:pt x="145832" y="413344"/>
                  </a:lnTo>
                  <a:lnTo>
                    <a:pt x="101544" y="383906"/>
                  </a:lnTo>
                  <a:cubicBezTo>
                    <a:pt x="42892" y="344987"/>
                    <a:pt x="6184" y="282518"/>
                    <a:pt x="698" y="212465"/>
                  </a:cubicBezTo>
                  <a:cubicBezTo>
                    <a:pt x="200" y="205978"/>
                    <a:pt x="0" y="200090"/>
                    <a:pt x="0" y="194502"/>
                  </a:cubicBezTo>
                  <a:cubicBezTo>
                    <a:pt x="0" y="131135"/>
                    <a:pt x="26832" y="70162"/>
                    <a:pt x="73515" y="27252"/>
                  </a:cubicBezTo>
                  <a:lnTo>
                    <a:pt x="91768" y="10487"/>
                  </a:lnTo>
                  <a:cubicBezTo>
                    <a:pt x="103339" y="-91"/>
                    <a:pt x="119399" y="-2885"/>
                    <a:pt x="133862" y="3103"/>
                  </a:cubicBezTo>
                  <a:cubicBezTo>
                    <a:pt x="148326" y="9190"/>
                    <a:pt x="157602" y="22662"/>
                    <a:pt x="158201" y="38329"/>
                  </a:cubicBezTo>
                  <a:lnTo>
                    <a:pt x="162989" y="173546"/>
                  </a:lnTo>
                  <a:cubicBezTo>
                    <a:pt x="169772" y="214361"/>
                    <a:pt x="205980" y="245096"/>
                    <a:pt x="247475" y="245096"/>
                  </a:cubicBezTo>
                  <a:cubicBezTo>
                    <a:pt x="288971" y="245096"/>
                    <a:pt x="325379" y="214860"/>
                    <a:pt x="332062" y="173247"/>
                  </a:cubicBezTo>
                  <a:lnTo>
                    <a:pt x="336850" y="38429"/>
                  </a:lnTo>
                  <a:cubicBezTo>
                    <a:pt x="337448" y="22761"/>
                    <a:pt x="346725" y="9290"/>
                    <a:pt x="361188" y="3202"/>
                  </a:cubicBezTo>
                  <a:cubicBezTo>
                    <a:pt x="375652" y="-2885"/>
                    <a:pt x="391711" y="9"/>
                    <a:pt x="403282" y="10587"/>
                  </a:cubicBezTo>
                  <a:lnTo>
                    <a:pt x="421436" y="27252"/>
                  </a:lnTo>
                  <a:cubicBezTo>
                    <a:pt x="468118" y="70062"/>
                    <a:pt x="494951" y="131135"/>
                    <a:pt x="494951" y="194702"/>
                  </a:cubicBezTo>
                  <a:cubicBezTo>
                    <a:pt x="494951" y="200989"/>
                    <a:pt x="494751" y="206976"/>
                    <a:pt x="494352" y="212465"/>
                  </a:cubicBezTo>
                  <a:cubicBezTo>
                    <a:pt x="488766" y="282618"/>
                    <a:pt x="452059" y="345087"/>
                    <a:pt x="393407" y="383906"/>
                  </a:cubicBezTo>
                  <a:lnTo>
                    <a:pt x="349219" y="413245"/>
                  </a:lnTo>
                  <a:lnTo>
                    <a:pt x="349219" y="1009896"/>
                  </a:lnTo>
                  <a:cubicBezTo>
                    <a:pt x="349219" y="1065979"/>
                    <a:pt x="303634" y="1111584"/>
                    <a:pt x="247575" y="1111584"/>
                  </a:cubicBezTo>
                  <a:close/>
                  <a:moveTo>
                    <a:pt x="118401" y="25556"/>
                  </a:moveTo>
                  <a:cubicBezTo>
                    <a:pt x="114910" y="25556"/>
                    <a:pt x="111618" y="26853"/>
                    <a:pt x="108925" y="29348"/>
                  </a:cubicBezTo>
                  <a:lnTo>
                    <a:pt x="90671" y="46113"/>
                  </a:lnTo>
                  <a:cubicBezTo>
                    <a:pt x="49176" y="84233"/>
                    <a:pt x="25336" y="138320"/>
                    <a:pt x="25336" y="194602"/>
                  </a:cubicBezTo>
                  <a:cubicBezTo>
                    <a:pt x="25336" y="199492"/>
                    <a:pt x="25536" y="204781"/>
                    <a:pt x="26034" y="210569"/>
                  </a:cubicBezTo>
                  <a:cubicBezTo>
                    <a:pt x="30922" y="272738"/>
                    <a:pt x="63540" y="328222"/>
                    <a:pt x="115508" y="362850"/>
                  </a:cubicBezTo>
                  <a:lnTo>
                    <a:pt x="165482" y="395981"/>
                  </a:lnTo>
                  <a:cubicBezTo>
                    <a:pt x="169073" y="398376"/>
                    <a:pt x="171168" y="402268"/>
                    <a:pt x="171168" y="406559"/>
                  </a:cubicBezTo>
                  <a:lnTo>
                    <a:pt x="171168" y="1009996"/>
                  </a:lnTo>
                  <a:cubicBezTo>
                    <a:pt x="171168" y="1052108"/>
                    <a:pt x="205382" y="1086337"/>
                    <a:pt x="247475" y="1086337"/>
                  </a:cubicBezTo>
                  <a:cubicBezTo>
                    <a:pt x="289569" y="1086337"/>
                    <a:pt x="323783" y="1052108"/>
                    <a:pt x="323783" y="1009996"/>
                  </a:cubicBezTo>
                  <a:lnTo>
                    <a:pt x="323783" y="406559"/>
                  </a:lnTo>
                  <a:cubicBezTo>
                    <a:pt x="323783" y="402268"/>
                    <a:pt x="325878" y="398276"/>
                    <a:pt x="329468" y="395981"/>
                  </a:cubicBezTo>
                  <a:lnTo>
                    <a:pt x="379342" y="362850"/>
                  </a:lnTo>
                  <a:cubicBezTo>
                    <a:pt x="431411" y="328322"/>
                    <a:pt x="464029" y="272838"/>
                    <a:pt x="469016" y="210569"/>
                  </a:cubicBezTo>
                  <a:cubicBezTo>
                    <a:pt x="469415" y="205779"/>
                    <a:pt x="469615" y="200390"/>
                    <a:pt x="469615" y="194802"/>
                  </a:cubicBezTo>
                  <a:cubicBezTo>
                    <a:pt x="469615" y="138320"/>
                    <a:pt x="445775" y="84133"/>
                    <a:pt x="404379" y="46113"/>
                  </a:cubicBezTo>
                  <a:cubicBezTo>
                    <a:pt x="404379" y="46113"/>
                    <a:pt x="404379" y="46113"/>
                    <a:pt x="404379" y="46113"/>
                  </a:cubicBezTo>
                  <a:lnTo>
                    <a:pt x="386225" y="29447"/>
                  </a:lnTo>
                  <a:cubicBezTo>
                    <a:pt x="382036" y="25556"/>
                    <a:pt x="376350" y="24558"/>
                    <a:pt x="371163" y="26853"/>
                  </a:cubicBezTo>
                  <a:cubicBezTo>
                    <a:pt x="365877" y="29048"/>
                    <a:pt x="362685" y="33738"/>
                    <a:pt x="362485" y="39427"/>
                  </a:cubicBezTo>
                  <a:lnTo>
                    <a:pt x="357697" y="175143"/>
                  </a:lnTo>
                  <a:cubicBezTo>
                    <a:pt x="357697" y="175741"/>
                    <a:pt x="357597" y="176540"/>
                    <a:pt x="357498" y="177238"/>
                  </a:cubicBezTo>
                  <a:cubicBezTo>
                    <a:pt x="348919" y="231325"/>
                    <a:pt x="302736" y="270643"/>
                    <a:pt x="247775" y="270643"/>
                  </a:cubicBezTo>
                  <a:cubicBezTo>
                    <a:pt x="192813" y="270643"/>
                    <a:pt x="146530" y="231225"/>
                    <a:pt x="138052" y="176939"/>
                  </a:cubicBezTo>
                  <a:cubicBezTo>
                    <a:pt x="138052" y="176440"/>
                    <a:pt x="137952" y="175941"/>
                    <a:pt x="137952" y="175442"/>
                  </a:cubicBezTo>
                  <a:lnTo>
                    <a:pt x="133064" y="39427"/>
                  </a:lnTo>
                  <a:cubicBezTo>
                    <a:pt x="132865" y="33738"/>
                    <a:pt x="129573" y="29048"/>
                    <a:pt x="124386" y="26853"/>
                  </a:cubicBezTo>
                  <a:cubicBezTo>
                    <a:pt x="122491" y="26054"/>
                    <a:pt x="120596" y="25655"/>
                    <a:pt x="118800" y="2565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82" name="Gráfico 2">
              <a:extLst>
                <a:ext uri="{FF2B5EF4-FFF2-40B4-BE49-F238E27FC236}">
                  <a16:creationId xmlns:a16="http://schemas.microsoft.com/office/drawing/2014/main" id="{B97EB8B0-D43C-042E-D895-163F0D6A9D5A}"/>
                </a:ext>
              </a:extLst>
            </p:cNvPr>
            <p:cNvGrpSpPr/>
            <p:nvPr/>
          </p:nvGrpSpPr>
          <p:grpSpPr>
            <a:xfrm>
              <a:off x="4478438" y="2901809"/>
              <a:ext cx="694347" cy="1095208"/>
              <a:chOff x="4478438" y="2901809"/>
              <a:chExt cx="694347" cy="1095208"/>
            </a:xfrm>
            <a:solidFill>
              <a:srgbClr val="002A86"/>
            </a:solidFill>
          </p:grpSpPr>
          <p:grpSp>
            <p:nvGrpSpPr>
              <p:cNvPr id="283" name="Gráfico 2">
                <a:extLst>
                  <a:ext uri="{FF2B5EF4-FFF2-40B4-BE49-F238E27FC236}">
                    <a16:creationId xmlns:a16="http://schemas.microsoft.com/office/drawing/2014/main" id="{EAEEE0A4-7B9E-8F2F-323F-246CF25249C9}"/>
                  </a:ext>
                </a:extLst>
              </p:cNvPr>
              <p:cNvGrpSpPr/>
              <p:nvPr/>
            </p:nvGrpSpPr>
            <p:grpSpPr>
              <a:xfrm>
                <a:off x="4478438" y="2901809"/>
                <a:ext cx="522780" cy="1095208"/>
                <a:chOff x="4478438" y="2901809"/>
                <a:chExt cx="522780" cy="1095208"/>
              </a:xfrm>
              <a:solidFill>
                <a:srgbClr val="002A86"/>
              </a:solidFill>
            </p:grpSpPr>
            <p:sp>
              <p:nvSpPr>
                <p:cNvPr id="284" name="Forma libre 283">
                  <a:extLst>
                    <a:ext uri="{FF2B5EF4-FFF2-40B4-BE49-F238E27FC236}">
                      <a16:creationId xmlns:a16="http://schemas.microsoft.com/office/drawing/2014/main" id="{255D1ED9-D488-C824-F845-C1B7B72068EA}"/>
                    </a:ext>
                  </a:extLst>
                </p:cNvPr>
                <p:cNvSpPr/>
                <p:nvPr/>
              </p:nvSpPr>
              <p:spPr>
                <a:xfrm>
                  <a:off x="4601129" y="2901809"/>
                  <a:ext cx="277599" cy="277818"/>
                </a:xfrm>
                <a:custGeom>
                  <a:avLst/>
                  <a:gdLst>
                    <a:gd name="connsiteX0" fmla="*/ 138750 w 277599"/>
                    <a:gd name="connsiteY0" fmla="*/ 277819 h 277818"/>
                    <a:gd name="connsiteX1" fmla="*/ 0 w 277599"/>
                    <a:gd name="connsiteY1" fmla="*/ 138909 h 277818"/>
                    <a:gd name="connsiteX2" fmla="*/ 138750 w 277599"/>
                    <a:gd name="connsiteY2" fmla="*/ 0 h 277818"/>
                    <a:gd name="connsiteX3" fmla="*/ 277599 w 277599"/>
                    <a:gd name="connsiteY3" fmla="*/ 138909 h 277818"/>
                    <a:gd name="connsiteX4" fmla="*/ 138750 w 277599"/>
                    <a:gd name="connsiteY4" fmla="*/ 277819 h 277818"/>
                    <a:gd name="connsiteX5" fmla="*/ 138750 w 277599"/>
                    <a:gd name="connsiteY5" fmla="*/ 25447 h 277818"/>
                    <a:gd name="connsiteX6" fmla="*/ 25336 w 277599"/>
                    <a:gd name="connsiteY6" fmla="*/ 138909 h 277818"/>
                    <a:gd name="connsiteX7" fmla="*/ 138750 w 277599"/>
                    <a:gd name="connsiteY7" fmla="*/ 252372 h 277818"/>
                    <a:gd name="connsiteX8" fmla="*/ 252163 w 277599"/>
                    <a:gd name="connsiteY8" fmla="*/ 138909 h 277818"/>
                    <a:gd name="connsiteX9" fmla="*/ 138750 w 277599"/>
                    <a:gd name="connsiteY9" fmla="*/ 25447 h 27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599" h="277818">
                      <a:moveTo>
                        <a:pt x="138750" y="277819"/>
                      </a:moveTo>
                      <a:cubicBezTo>
                        <a:pt x="62243" y="277819"/>
                        <a:pt x="0" y="215549"/>
                        <a:pt x="0" y="138909"/>
                      </a:cubicBezTo>
                      <a:cubicBezTo>
                        <a:pt x="0" y="62270"/>
                        <a:pt x="62243" y="0"/>
                        <a:pt x="138750" y="0"/>
                      </a:cubicBezTo>
                      <a:cubicBezTo>
                        <a:pt x="215257" y="0"/>
                        <a:pt x="277599" y="62270"/>
                        <a:pt x="277599" y="138909"/>
                      </a:cubicBezTo>
                      <a:cubicBezTo>
                        <a:pt x="277599" y="215549"/>
                        <a:pt x="215356" y="277819"/>
                        <a:pt x="138750" y="277819"/>
                      </a:cubicBezTo>
                      <a:close/>
                      <a:moveTo>
                        <a:pt x="138750" y="25447"/>
                      </a:moveTo>
                      <a:cubicBezTo>
                        <a:pt x="76208" y="25447"/>
                        <a:pt x="25336" y="76340"/>
                        <a:pt x="25336" y="138909"/>
                      </a:cubicBezTo>
                      <a:cubicBezTo>
                        <a:pt x="25336" y="201479"/>
                        <a:pt x="76208" y="252372"/>
                        <a:pt x="138750" y="252372"/>
                      </a:cubicBezTo>
                      <a:cubicBezTo>
                        <a:pt x="201292" y="252372"/>
                        <a:pt x="252163" y="201479"/>
                        <a:pt x="252163" y="138909"/>
                      </a:cubicBezTo>
                      <a:cubicBezTo>
                        <a:pt x="252163" y="76340"/>
                        <a:pt x="201292" y="25447"/>
                        <a:pt x="138750" y="254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5" name="Forma libre 284">
                  <a:extLst>
                    <a:ext uri="{FF2B5EF4-FFF2-40B4-BE49-F238E27FC236}">
                      <a16:creationId xmlns:a16="http://schemas.microsoft.com/office/drawing/2014/main" id="{C75C79D9-7E6C-02AC-0F83-E85213D87E60}"/>
                    </a:ext>
                  </a:extLst>
                </p:cNvPr>
                <p:cNvSpPr/>
                <p:nvPr/>
              </p:nvSpPr>
              <p:spPr>
                <a:xfrm>
                  <a:off x="4584271" y="3589171"/>
                  <a:ext cx="310164" cy="407846"/>
                </a:xfrm>
                <a:custGeom>
                  <a:avLst/>
                  <a:gdLst>
                    <a:gd name="connsiteX0" fmla="*/ 227027 w 310164"/>
                    <a:gd name="connsiteY0" fmla="*/ 407847 h 407846"/>
                    <a:gd name="connsiteX1" fmla="*/ 168275 w 310164"/>
                    <a:gd name="connsiteY1" fmla="*/ 386292 h 407846"/>
                    <a:gd name="connsiteX2" fmla="*/ 155607 w 310164"/>
                    <a:gd name="connsiteY2" fmla="*/ 372221 h 407846"/>
                    <a:gd name="connsiteX3" fmla="*/ 142939 w 310164"/>
                    <a:gd name="connsiteY3" fmla="*/ 386292 h 407846"/>
                    <a:gd name="connsiteX4" fmla="*/ 84188 w 310164"/>
                    <a:gd name="connsiteY4" fmla="*/ 407847 h 407846"/>
                    <a:gd name="connsiteX5" fmla="*/ 0 w 310164"/>
                    <a:gd name="connsiteY5" fmla="*/ 300471 h 407846"/>
                    <a:gd name="connsiteX6" fmla="*/ 0 w 310164"/>
                    <a:gd name="connsiteY6" fmla="*/ 12674 h 407846"/>
                    <a:gd name="connsiteX7" fmla="*/ 12668 w 310164"/>
                    <a:gd name="connsiteY7" fmla="*/ 0 h 407846"/>
                    <a:gd name="connsiteX8" fmla="*/ 25336 w 310164"/>
                    <a:gd name="connsiteY8" fmla="*/ 12674 h 407846"/>
                    <a:gd name="connsiteX9" fmla="*/ 25336 w 310164"/>
                    <a:gd name="connsiteY9" fmla="*/ 300471 h 407846"/>
                    <a:gd name="connsiteX10" fmla="*/ 84088 w 310164"/>
                    <a:gd name="connsiteY10" fmla="*/ 382500 h 407846"/>
                    <a:gd name="connsiteX11" fmla="*/ 126082 w 310164"/>
                    <a:gd name="connsiteY11" fmla="*/ 367232 h 407846"/>
                    <a:gd name="connsiteX12" fmla="*/ 142740 w 310164"/>
                    <a:gd name="connsiteY12" fmla="*/ 332604 h 407846"/>
                    <a:gd name="connsiteX13" fmla="*/ 155408 w 310164"/>
                    <a:gd name="connsiteY13" fmla="*/ 319931 h 407846"/>
                    <a:gd name="connsiteX14" fmla="*/ 168076 w 310164"/>
                    <a:gd name="connsiteY14" fmla="*/ 332604 h 407846"/>
                    <a:gd name="connsiteX15" fmla="*/ 184734 w 310164"/>
                    <a:gd name="connsiteY15" fmla="*/ 367232 h 407846"/>
                    <a:gd name="connsiteX16" fmla="*/ 226728 w 310164"/>
                    <a:gd name="connsiteY16" fmla="*/ 382400 h 407846"/>
                    <a:gd name="connsiteX17" fmla="*/ 284781 w 310164"/>
                    <a:gd name="connsiteY17" fmla="*/ 315241 h 407846"/>
                    <a:gd name="connsiteX18" fmla="*/ 298546 w 310164"/>
                    <a:gd name="connsiteY18" fmla="*/ 303665 h 407846"/>
                    <a:gd name="connsiteX19" fmla="*/ 310117 w 310164"/>
                    <a:gd name="connsiteY19" fmla="*/ 317436 h 407846"/>
                    <a:gd name="connsiteX20" fmla="*/ 226728 w 310164"/>
                    <a:gd name="connsiteY20" fmla="*/ 407847 h 407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10164" h="407846">
                      <a:moveTo>
                        <a:pt x="227027" y="407847"/>
                      </a:moveTo>
                      <a:cubicBezTo>
                        <a:pt x="204983" y="407847"/>
                        <a:pt x="184135" y="400163"/>
                        <a:pt x="168275" y="386292"/>
                      </a:cubicBezTo>
                      <a:cubicBezTo>
                        <a:pt x="163388" y="382001"/>
                        <a:pt x="159198" y="377311"/>
                        <a:pt x="155607" y="372221"/>
                      </a:cubicBezTo>
                      <a:cubicBezTo>
                        <a:pt x="152116" y="377211"/>
                        <a:pt x="147827" y="382001"/>
                        <a:pt x="142939" y="386292"/>
                      </a:cubicBezTo>
                      <a:cubicBezTo>
                        <a:pt x="127079" y="400163"/>
                        <a:pt x="106232" y="407847"/>
                        <a:pt x="84188" y="407847"/>
                      </a:cubicBezTo>
                      <a:cubicBezTo>
                        <a:pt x="43490" y="407847"/>
                        <a:pt x="0" y="379606"/>
                        <a:pt x="0" y="300471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4"/>
                      </a:cubicBezTo>
                      <a:lnTo>
                        <a:pt x="25336" y="300471"/>
                      </a:lnTo>
                      <a:cubicBezTo>
                        <a:pt x="25336" y="352563"/>
                        <a:pt x="46782" y="382500"/>
                        <a:pt x="84088" y="382500"/>
                      </a:cubicBezTo>
                      <a:cubicBezTo>
                        <a:pt x="99948" y="382500"/>
                        <a:pt x="114810" y="377111"/>
                        <a:pt x="126082" y="367232"/>
                      </a:cubicBezTo>
                      <a:cubicBezTo>
                        <a:pt x="136855" y="357752"/>
                        <a:pt x="142740" y="345477"/>
                        <a:pt x="142740" y="332604"/>
                      </a:cubicBezTo>
                      <a:cubicBezTo>
                        <a:pt x="142740" y="325619"/>
                        <a:pt x="148425" y="319931"/>
                        <a:pt x="155408" y="319931"/>
                      </a:cubicBezTo>
                      <a:cubicBezTo>
                        <a:pt x="162390" y="319931"/>
                        <a:pt x="168076" y="325619"/>
                        <a:pt x="168076" y="332604"/>
                      </a:cubicBezTo>
                      <a:cubicBezTo>
                        <a:pt x="168076" y="345477"/>
                        <a:pt x="173961" y="357752"/>
                        <a:pt x="184734" y="367232"/>
                      </a:cubicBezTo>
                      <a:cubicBezTo>
                        <a:pt x="195905" y="377011"/>
                        <a:pt x="210868" y="382400"/>
                        <a:pt x="226728" y="382400"/>
                      </a:cubicBezTo>
                      <a:cubicBezTo>
                        <a:pt x="260443" y="382400"/>
                        <a:pt x="280991" y="358550"/>
                        <a:pt x="284781" y="315241"/>
                      </a:cubicBezTo>
                      <a:cubicBezTo>
                        <a:pt x="285380" y="308255"/>
                        <a:pt x="291464" y="303066"/>
                        <a:pt x="298546" y="303665"/>
                      </a:cubicBezTo>
                      <a:cubicBezTo>
                        <a:pt x="305529" y="304264"/>
                        <a:pt x="310716" y="310451"/>
                        <a:pt x="310117" y="317436"/>
                      </a:cubicBezTo>
                      <a:cubicBezTo>
                        <a:pt x="305229" y="374018"/>
                        <a:pt x="274008" y="407847"/>
                        <a:pt x="226728" y="4078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6" name="Forma libre 285">
                  <a:extLst>
                    <a:ext uri="{FF2B5EF4-FFF2-40B4-BE49-F238E27FC236}">
                      <a16:creationId xmlns:a16="http://schemas.microsoft.com/office/drawing/2014/main" id="{F688AE6C-1358-BA2D-DB6F-984093E2A22C}"/>
                    </a:ext>
                  </a:extLst>
                </p:cNvPr>
                <p:cNvSpPr/>
                <p:nvPr/>
              </p:nvSpPr>
              <p:spPr>
                <a:xfrm>
                  <a:off x="4478438" y="3230721"/>
                  <a:ext cx="522780" cy="430299"/>
                </a:xfrm>
                <a:custGeom>
                  <a:avLst/>
                  <a:gdLst>
                    <a:gd name="connsiteX0" fmla="*/ 65734 w 522780"/>
                    <a:gd name="connsiteY0" fmla="*/ 430300 h 430299"/>
                    <a:gd name="connsiteX1" fmla="*/ 0 w 522780"/>
                    <a:gd name="connsiteY1" fmla="*/ 379007 h 430299"/>
                    <a:gd name="connsiteX2" fmla="*/ 0 w 522780"/>
                    <a:gd name="connsiteY2" fmla="*/ 121346 h 430299"/>
                    <a:gd name="connsiteX3" fmla="*/ 127877 w 522780"/>
                    <a:gd name="connsiteY3" fmla="*/ 0 h 430299"/>
                    <a:gd name="connsiteX4" fmla="*/ 394903 w 522780"/>
                    <a:gd name="connsiteY4" fmla="*/ 0 h 430299"/>
                    <a:gd name="connsiteX5" fmla="*/ 522780 w 522780"/>
                    <a:gd name="connsiteY5" fmla="*/ 121346 h 430299"/>
                    <a:gd name="connsiteX6" fmla="*/ 522780 w 522780"/>
                    <a:gd name="connsiteY6" fmla="*/ 272231 h 430299"/>
                    <a:gd name="connsiteX7" fmla="*/ 510112 w 522780"/>
                    <a:gd name="connsiteY7" fmla="*/ 284904 h 430299"/>
                    <a:gd name="connsiteX8" fmla="*/ 497444 w 522780"/>
                    <a:gd name="connsiteY8" fmla="*/ 272231 h 430299"/>
                    <a:gd name="connsiteX9" fmla="*/ 497444 w 522780"/>
                    <a:gd name="connsiteY9" fmla="*/ 121346 h 430299"/>
                    <a:gd name="connsiteX10" fmla="*/ 395003 w 522780"/>
                    <a:gd name="connsiteY10" fmla="*/ 25347 h 430299"/>
                    <a:gd name="connsiteX11" fmla="*/ 127977 w 522780"/>
                    <a:gd name="connsiteY11" fmla="*/ 25347 h 430299"/>
                    <a:gd name="connsiteX12" fmla="*/ 25536 w 522780"/>
                    <a:gd name="connsiteY12" fmla="*/ 121346 h 430299"/>
                    <a:gd name="connsiteX13" fmla="*/ 25536 w 522780"/>
                    <a:gd name="connsiteY13" fmla="*/ 379007 h 430299"/>
                    <a:gd name="connsiteX14" fmla="*/ 65834 w 522780"/>
                    <a:gd name="connsiteY14" fmla="*/ 404853 h 430299"/>
                    <a:gd name="connsiteX15" fmla="*/ 94861 w 522780"/>
                    <a:gd name="connsiteY15" fmla="*/ 394375 h 430299"/>
                    <a:gd name="connsiteX16" fmla="*/ 106032 w 522780"/>
                    <a:gd name="connsiteY16" fmla="*/ 371124 h 430299"/>
                    <a:gd name="connsiteX17" fmla="*/ 106032 w 522780"/>
                    <a:gd name="connsiteY17" fmla="*/ 185911 h 430299"/>
                    <a:gd name="connsiteX18" fmla="*/ 118700 w 522780"/>
                    <a:gd name="connsiteY18" fmla="*/ 173238 h 430299"/>
                    <a:gd name="connsiteX19" fmla="*/ 131368 w 522780"/>
                    <a:gd name="connsiteY19" fmla="*/ 185911 h 430299"/>
                    <a:gd name="connsiteX20" fmla="*/ 131368 w 522780"/>
                    <a:gd name="connsiteY20" fmla="*/ 371124 h 430299"/>
                    <a:gd name="connsiteX21" fmla="*/ 111518 w 522780"/>
                    <a:gd name="connsiteY21" fmla="*/ 413435 h 430299"/>
                    <a:gd name="connsiteX22" fmla="*/ 65734 w 522780"/>
                    <a:gd name="connsiteY22" fmla="*/ 430200 h 430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2780" h="430299">
                      <a:moveTo>
                        <a:pt x="65734" y="430300"/>
                      </a:moveTo>
                      <a:cubicBezTo>
                        <a:pt x="31321" y="430300"/>
                        <a:pt x="0" y="405851"/>
                        <a:pt x="0" y="379007"/>
                      </a:cubicBezTo>
                      <a:lnTo>
                        <a:pt x="0" y="121346"/>
                      </a:lnTo>
                      <a:cubicBezTo>
                        <a:pt x="0" y="53289"/>
                        <a:pt x="56158" y="0"/>
                        <a:pt x="127877" y="0"/>
                      </a:cubicBezTo>
                      <a:lnTo>
                        <a:pt x="394903" y="0"/>
                      </a:lnTo>
                      <a:cubicBezTo>
                        <a:pt x="466622" y="0"/>
                        <a:pt x="522780" y="53289"/>
                        <a:pt x="522780" y="121346"/>
                      </a:cubicBezTo>
                      <a:lnTo>
                        <a:pt x="522780" y="272231"/>
                      </a:lnTo>
                      <a:cubicBezTo>
                        <a:pt x="522780" y="279216"/>
                        <a:pt x="517095" y="284904"/>
                        <a:pt x="510112" y="284904"/>
                      </a:cubicBezTo>
                      <a:cubicBezTo>
                        <a:pt x="503130" y="284904"/>
                        <a:pt x="497444" y="279216"/>
                        <a:pt x="497444" y="272231"/>
                      </a:cubicBezTo>
                      <a:lnTo>
                        <a:pt x="497444" y="121346"/>
                      </a:lnTo>
                      <a:cubicBezTo>
                        <a:pt x="497444" y="66661"/>
                        <a:pt x="453356" y="25347"/>
                        <a:pt x="395003" y="25347"/>
                      </a:cubicBezTo>
                      <a:lnTo>
                        <a:pt x="127977" y="25347"/>
                      </a:lnTo>
                      <a:cubicBezTo>
                        <a:pt x="69525" y="25347"/>
                        <a:pt x="25536" y="66561"/>
                        <a:pt x="25536" y="121346"/>
                      </a:cubicBezTo>
                      <a:lnTo>
                        <a:pt x="25536" y="379007"/>
                      </a:lnTo>
                      <a:cubicBezTo>
                        <a:pt x="25536" y="388088"/>
                        <a:pt x="42193" y="404853"/>
                        <a:pt x="65834" y="404853"/>
                      </a:cubicBezTo>
                      <a:cubicBezTo>
                        <a:pt x="76706" y="404853"/>
                        <a:pt x="87280" y="401061"/>
                        <a:pt x="94861" y="394375"/>
                      </a:cubicBezTo>
                      <a:cubicBezTo>
                        <a:pt x="102042" y="388088"/>
                        <a:pt x="106032" y="379805"/>
                        <a:pt x="106032" y="371124"/>
                      </a:cubicBezTo>
                      <a:lnTo>
                        <a:pt x="106032" y="185911"/>
                      </a:lnTo>
                      <a:cubicBezTo>
                        <a:pt x="106032" y="178926"/>
                        <a:pt x="111718" y="173238"/>
                        <a:pt x="118700" y="173238"/>
                      </a:cubicBezTo>
                      <a:cubicBezTo>
                        <a:pt x="125683" y="173238"/>
                        <a:pt x="131368" y="178926"/>
                        <a:pt x="131368" y="185911"/>
                      </a:cubicBezTo>
                      <a:lnTo>
                        <a:pt x="131368" y="371124"/>
                      </a:lnTo>
                      <a:cubicBezTo>
                        <a:pt x="131368" y="387190"/>
                        <a:pt x="124286" y="402259"/>
                        <a:pt x="111518" y="413435"/>
                      </a:cubicBezTo>
                      <a:cubicBezTo>
                        <a:pt x="99249" y="424213"/>
                        <a:pt x="82990" y="430200"/>
                        <a:pt x="65734" y="4302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7" name="Forma libre 286">
                  <a:extLst>
                    <a:ext uri="{FF2B5EF4-FFF2-40B4-BE49-F238E27FC236}">
                      <a16:creationId xmlns:a16="http://schemas.microsoft.com/office/drawing/2014/main" id="{5F05953A-6158-B0FB-8F24-90968006D319}"/>
                    </a:ext>
                  </a:extLst>
                </p:cNvPr>
                <p:cNvSpPr/>
                <p:nvPr/>
              </p:nvSpPr>
              <p:spPr>
                <a:xfrm>
                  <a:off x="4869950" y="3404058"/>
                  <a:ext cx="25335" cy="111965"/>
                </a:xfrm>
                <a:custGeom>
                  <a:avLst/>
                  <a:gdLst>
                    <a:gd name="connsiteX0" fmla="*/ 12668 w 25335"/>
                    <a:gd name="connsiteY0" fmla="*/ 111966 h 111965"/>
                    <a:gd name="connsiteX1" fmla="*/ 0 w 25335"/>
                    <a:gd name="connsiteY1" fmla="*/ 99292 h 111965"/>
                    <a:gd name="connsiteX2" fmla="*/ 0 w 25335"/>
                    <a:gd name="connsiteY2" fmla="*/ 12673 h 111965"/>
                    <a:gd name="connsiteX3" fmla="*/ 12668 w 25335"/>
                    <a:gd name="connsiteY3" fmla="*/ 0 h 111965"/>
                    <a:gd name="connsiteX4" fmla="*/ 25336 w 25335"/>
                    <a:gd name="connsiteY4" fmla="*/ 12673 h 111965"/>
                    <a:gd name="connsiteX5" fmla="*/ 25336 w 25335"/>
                    <a:gd name="connsiteY5" fmla="*/ 99292 h 111965"/>
                    <a:gd name="connsiteX6" fmla="*/ 12668 w 25335"/>
                    <a:gd name="connsiteY6" fmla="*/ 111966 h 11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111965">
                      <a:moveTo>
                        <a:pt x="12668" y="111966"/>
                      </a:moveTo>
                      <a:cubicBezTo>
                        <a:pt x="5686" y="111966"/>
                        <a:pt x="0" y="106278"/>
                        <a:pt x="0" y="99292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99292"/>
                      </a:lnTo>
                      <a:cubicBezTo>
                        <a:pt x="25336" y="106278"/>
                        <a:pt x="19650" y="111966"/>
                        <a:pt x="12668" y="1119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8" name="Forma libre 287">
                  <a:extLst>
                    <a:ext uri="{FF2B5EF4-FFF2-40B4-BE49-F238E27FC236}">
                      <a16:creationId xmlns:a16="http://schemas.microsoft.com/office/drawing/2014/main" id="{601C13EE-86DA-52F1-A580-0BE7C5451A14}"/>
                    </a:ext>
                  </a:extLst>
                </p:cNvPr>
                <p:cNvSpPr/>
                <p:nvPr/>
              </p:nvSpPr>
              <p:spPr>
                <a:xfrm>
                  <a:off x="4727211" y="3669104"/>
                  <a:ext cx="25335" cy="265444"/>
                </a:xfrm>
                <a:custGeom>
                  <a:avLst/>
                  <a:gdLst>
                    <a:gd name="connsiteX0" fmla="*/ 12668 w 25335"/>
                    <a:gd name="connsiteY0" fmla="*/ 265445 h 265444"/>
                    <a:gd name="connsiteX1" fmla="*/ 0 w 25335"/>
                    <a:gd name="connsiteY1" fmla="*/ 252771 h 265444"/>
                    <a:gd name="connsiteX2" fmla="*/ 0 w 25335"/>
                    <a:gd name="connsiteY2" fmla="*/ 12673 h 265444"/>
                    <a:gd name="connsiteX3" fmla="*/ 12668 w 25335"/>
                    <a:gd name="connsiteY3" fmla="*/ 0 h 265444"/>
                    <a:gd name="connsiteX4" fmla="*/ 25336 w 25335"/>
                    <a:gd name="connsiteY4" fmla="*/ 12673 h 265444"/>
                    <a:gd name="connsiteX5" fmla="*/ 25336 w 25335"/>
                    <a:gd name="connsiteY5" fmla="*/ 252771 h 265444"/>
                    <a:gd name="connsiteX6" fmla="*/ 12668 w 25335"/>
                    <a:gd name="connsiteY6" fmla="*/ 265445 h 26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265444">
                      <a:moveTo>
                        <a:pt x="12668" y="265445"/>
                      </a:moveTo>
                      <a:cubicBezTo>
                        <a:pt x="5686" y="265445"/>
                        <a:pt x="0" y="259757"/>
                        <a:pt x="0" y="252771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252771"/>
                      </a:lnTo>
                      <a:cubicBezTo>
                        <a:pt x="25336" y="259757"/>
                        <a:pt x="19650" y="265445"/>
                        <a:pt x="12668" y="26544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89" name="Forma libre 288">
                <a:extLst>
                  <a:ext uri="{FF2B5EF4-FFF2-40B4-BE49-F238E27FC236}">
                    <a16:creationId xmlns:a16="http://schemas.microsoft.com/office/drawing/2014/main" id="{30447587-AD53-4BE9-2DDA-4C006FFFF1BE}"/>
                  </a:ext>
                </a:extLst>
              </p:cNvPr>
              <p:cNvSpPr/>
              <p:nvPr/>
            </p:nvSpPr>
            <p:spPr>
              <a:xfrm>
                <a:off x="4808705" y="3569213"/>
                <a:ext cx="364080" cy="275922"/>
              </a:xfrm>
              <a:custGeom>
                <a:avLst/>
                <a:gdLst>
                  <a:gd name="connsiteX0" fmla="*/ 270916 w 364080"/>
                  <a:gd name="connsiteY0" fmla="*/ 275923 h 275922"/>
                  <a:gd name="connsiteX1" fmla="*/ 93165 w 364080"/>
                  <a:gd name="connsiteY1" fmla="*/ 275923 h 275922"/>
                  <a:gd name="connsiteX2" fmla="*/ 0 w 364080"/>
                  <a:gd name="connsiteY2" fmla="*/ 182718 h 275922"/>
                  <a:gd name="connsiteX3" fmla="*/ 0 w 364080"/>
                  <a:gd name="connsiteY3" fmla="*/ 93205 h 275922"/>
                  <a:gd name="connsiteX4" fmla="*/ 93165 w 364080"/>
                  <a:gd name="connsiteY4" fmla="*/ 0 h 275922"/>
                  <a:gd name="connsiteX5" fmla="*/ 270916 w 364080"/>
                  <a:gd name="connsiteY5" fmla="*/ 0 h 275922"/>
                  <a:gd name="connsiteX6" fmla="*/ 364081 w 364080"/>
                  <a:gd name="connsiteY6" fmla="*/ 93205 h 275922"/>
                  <a:gd name="connsiteX7" fmla="*/ 364081 w 364080"/>
                  <a:gd name="connsiteY7" fmla="*/ 182718 h 275922"/>
                  <a:gd name="connsiteX8" fmla="*/ 270916 w 364080"/>
                  <a:gd name="connsiteY8" fmla="*/ 275923 h 275922"/>
                  <a:gd name="connsiteX9" fmla="*/ 93165 w 364080"/>
                  <a:gd name="connsiteY9" fmla="*/ 25347 h 275922"/>
                  <a:gd name="connsiteX10" fmla="*/ 25336 w 364080"/>
                  <a:gd name="connsiteY10" fmla="*/ 93205 h 275922"/>
                  <a:gd name="connsiteX11" fmla="*/ 25336 w 364080"/>
                  <a:gd name="connsiteY11" fmla="*/ 182718 h 275922"/>
                  <a:gd name="connsiteX12" fmla="*/ 93165 w 364080"/>
                  <a:gd name="connsiteY12" fmla="*/ 250576 h 275922"/>
                  <a:gd name="connsiteX13" fmla="*/ 270916 w 364080"/>
                  <a:gd name="connsiteY13" fmla="*/ 250576 h 275922"/>
                  <a:gd name="connsiteX14" fmla="*/ 338745 w 364080"/>
                  <a:gd name="connsiteY14" fmla="*/ 182718 h 275922"/>
                  <a:gd name="connsiteX15" fmla="*/ 338745 w 364080"/>
                  <a:gd name="connsiteY15" fmla="*/ 93205 h 275922"/>
                  <a:gd name="connsiteX16" fmla="*/ 270916 w 364080"/>
                  <a:gd name="connsiteY16" fmla="*/ 25347 h 275922"/>
                  <a:gd name="connsiteX17" fmla="*/ 93165 w 364080"/>
                  <a:gd name="connsiteY17" fmla="*/ 25347 h 27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4080" h="275922">
                    <a:moveTo>
                      <a:pt x="270916" y="275923"/>
                    </a:moveTo>
                    <a:lnTo>
                      <a:pt x="93165" y="275923"/>
                    </a:lnTo>
                    <a:cubicBezTo>
                      <a:pt x="41795" y="275923"/>
                      <a:pt x="0" y="234110"/>
                      <a:pt x="0" y="182718"/>
                    </a:cubicBezTo>
                    <a:lnTo>
                      <a:pt x="0" y="93205"/>
                    </a:lnTo>
                    <a:cubicBezTo>
                      <a:pt x="0" y="41813"/>
                      <a:pt x="41795" y="0"/>
                      <a:pt x="93165" y="0"/>
                    </a:cubicBezTo>
                    <a:lnTo>
                      <a:pt x="270916" y="0"/>
                    </a:lnTo>
                    <a:cubicBezTo>
                      <a:pt x="322287" y="0"/>
                      <a:pt x="364081" y="41813"/>
                      <a:pt x="364081" y="93205"/>
                    </a:cubicBezTo>
                    <a:lnTo>
                      <a:pt x="364081" y="182718"/>
                    </a:lnTo>
                    <a:cubicBezTo>
                      <a:pt x="364081" y="234110"/>
                      <a:pt x="322287" y="275923"/>
                      <a:pt x="270916" y="275923"/>
                    </a:cubicBezTo>
                    <a:close/>
                    <a:moveTo>
                      <a:pt x="93165" y="25347"/>
                    </a:moveTo>
                    <a:cubicBezTo>
                      <a:pt x="55759" y="25347"/>
                      <a:pt x="25336" y="55783"/>
                      <a:pt x="25336" y="93205"/>
                    </a:cubicBezTo>
                    <a:lnTo>
                      <a:pt x="25336" y="182718"/>
                    </a:lnTo>
                    <a:cubicBezTo>
                      <a:pt x="25336" y="220140"/>
                      <a:pt x="55759" y="250576"/>
                      <a:pt x="93165" y="250576"/>
                    </a:cubicBezTo>
                    <a:lnTo>
                      <a:pt x="270916" y="250576"/>
                    </a:lnTo>
                    <a:cubicBezTo>
                      <a:pt x="308322" y="250576"/>
                      <a:pt x="338745" y="220140"/>
                      <a:pt x="338745" y="182718"/>
                    </a:cubicBezTo>
                    <a:lnTo>
                      <a:pt x="338745" y="93205"/>
                    </a:lnTo>
                    <a:cubicBezTo>
                      <a:pt x="338745" y="55783"/>
                      <a:pt x="308322" y="25347"/>
                      <a:pt x="270916" y="25347"/>
                    </a:cubicBezTo>
                    <a:lnTo>
                      <a:pt x="93165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90" name="Gráfico 2">
            <a:extLst>
              <a:ext uri="{FF2B5EF4-FFF2-40B4-BE49-F238E27FC236}">
                <a16:creationId xmlns:a16="http://schemas.microsoft.com/office/drawing/2014/main" id="{CE2A6F56-A513-CE2B-B22A-5E566E1FDE18}"/>
              </a:ext>
            </a:extLst>
          </p:cNvPr>
          <p:cNvGrpSpPr/>
          <p:nvPr/>
        </p:nvGrpSpPr>
        <p:grpSpPr>
          <a:xfrm>
            <a:off x="14910379" y="4517871"/>
            <a:ext cx="1262132" cy="1096463"/>
            <a:chOff x="14910379" y="4517871"/>
            <a:chExt cx="1262132" cy="1096463"/>
          </a:xfrm>
          <a:solidFill>
            <a:srgbClr val="002A86"/>
          </a:solidFill>
        </p:grpSpPr>
        <p:grpSp>
          <p:nvGrpSpPr>
            <p:cNvPr id="291" name="Gráfico 2">
              <a:extLst>
                <a:ext uri="{FF2B5EF4-FFF2-40B4-BE49-F238E27FC236}">
                  <a16:creationId xmlns:a16="http://schemas.microsoft.com/office/drawing/2014/main" id="{4A21490D-38BD-3A69-243B-57C9B2C580B0}"/>
                </a:ext>
              </a:extLst>
            </p:cNvPr>
            <p:cNvGrpSpPr/>
            <p:nvPr/>
          </p:nvGrpSpPr>
          <p:grpSpPr>
            <a:xfrm>
              <a:off x="14910379" y="4517871"/>
              <a:ext cx="710440" cy="1075307"/>
              <a:chOff x="14910379" y="4517871"/>
              <a:chExt cx="710440" cy="1075307"/>
            </a:xfrm>
            <a:solidFill>
              <a:srgbClr val="002A86"/>
            </a:solidFill>
          </p:grpSpPr>
          <p:sp>
            <p:nvSpPr>
              <p:cNvPr id="292" name="Forma libre 291">
                <a:extLst>
                  <a:ext uri="{FF2B5EF4-FFF2-40B4-BE49-F238E27FC236}">
                    <a16:creationId xmlns:a16="http://schemas.microsoft.com/office/drawing/2014/main" id="{5920CB75-3D4D-7AF8-E379-FE01848E8D13}"/>
                  </a:ext>
                </a:extLst>
              </p:cNvPr>
              <p:cNvSpPr/>
              <p:nvPr/>
            </p:nvSpPr>
            <p:spPr>
              <a:xfrm>
                <a:off x="14910379" y="4517871"/>
                <a:ext cx="710440" cy="1075307"/>
              </a:xfrm>
              <a:custGeom>
                <a:avLst/>
                <a:gdLst>
                  <a:gd name="connsiteX0" fmla="*/ 401215 w 710440"/>
                  <a:gd name="connsiteY0" fmla="*/ 1075308 h 1075307"/>
                  <a:gd name="connsiteX1" fmla="*/ 337376 w 710440"/>
                  <a:gd name="connsiteY1" fmla="*/ 1034892 h 1075307"/>
                  <a:gd name="connsiteX2" fmla="*/ 7309 w 710440"/>
                  <a:gd name="connsiteY2" fmla="*/ 337850 h 1075307"/>
                  <a:gd name="connsiteX3" fmla="*/ 925 w 710440"/>
                  <a:gd name="connsiteY3" fmla="*/ 293842 h 1075307"/>
                  <a:gd name="connsiteX4" fmla="*/ 37732 w 710440"/>
                  <a:gd name="connsiteY4" fmla="*/ 55740 h 1075307"/>
                  <a:gd name="connsiteX5" fmla="*/ 74540 w 710440"/>
                  <a:gd name="connsiteY5" fmla="*/ 6344 h 1075307"/>
                  <a:gd name="connsiteX6" fmla="*/ 136083 w 710440"/>
                  <a:gd name="connsiteY6" fmla="*/ 9138 h 1075307"/>
                  <a:gd name="connsiteX7" fmla="*/ 343560 w 710440"/>
                  <a:gd name="connsiteY7" fmla="*/ 131482 h 1075307"/>
                  <a:gd name="connsiteX8" fmla="*/ 373584 w 710440"/>
                  <a:gd name="connsiteY8" fmla="*/ 164313 h 1075307"/>
                  <a:gd name="connsiteX9" fmla="*/ 703651 w 710440"/>
                  <a:gd name="connsiteY9" fmla="*/ 861355 h 1075307"/>
                  <a:gd name="connsiteX10" fmla="*/ 670136 w 710440"/>
                  <a:gd name="connsiteY10" fmla="*/ 955358 h 1075307"/>
                  <a:gd name="connsiteX11" fmla="*/ 431439 w 710440"/>
                  <a:gd name="connsiteY11" fmla="*/ 1068522 h 1075307"/>
                  <a:gd name="connsiteX12" fmla="*/ 401315 w 710440"/>
                  <a:gd name="connsiteY12" fmla="*/ 1075308 h 1075307"/>
                  <a:gd name="connsiteX13" fmla="*/ 102668 w 710440"/>
                  <a:gd name="connsiteY13" fmla="*/ 25304 h 1075307"/>
                  <a:gd name="connsiteX14" fmla="*/ 85312 w 710440"/>
                  <a:gd name="connsiteY14" fmla="*/ 29296 h 1075307"/>
                  <a:gd name="connsiteX15" fmla="*/ 62669 w 710440"/>
                  <a:gd name="connsiteY15" fmla="*/ 59632 h 1075307"/>
                  <a:gd name="connsiteX16" fmla="*/ 25862 w 710440"/>
                  <a:gd name="connsiteY16" fmla="*/ 297734 h 1075307"/>
                  <a:gd name="connsiteX17" fmla="*/ 30151 w 710440"/>
                  <a:gd name="connsiteY17" fmla="*/ 326973 h 1075307"/>
                  <a:gd name="connsiteX18" fmla="*/ 360219 w 710440"/>
                  <a:gd name="connsiteY18" fmla="*/ 1024015 h 1075307"/>
                  <a:gd name="connsiteX19" fmla="*/ 385853 w 710440"/>
                  <a:gd name="connsiteY19" fmla="*/ 1047166 h 1075307"/>
                  <a:gd name="connsiteX20" fmla="*/ 420366 w 710440"/>
                  <a:gd name="connsiteY20" fmla="*/ 1045470 h 1075307"/>
                  <a:gd name="connsiteX21" fmla="*/ 659064 w 710440"/>
                  <a:gd name="connsiteY21" fmla="*/ 932307 h 1075307"/>
                  <a:gd name="connsiteX22" fmla="*/ 680510 w 710440"/>
                  <a:gd name="connsiteY22" fmla="*/ 872133 h 1075307"/>
                  <a:gd name="connsiteX23" fmla="*/ 350443 w 710440"/>
                  <a:gd name="connsiteY23" fmla="*/ 175091 h 1075307"/>
                  <a:gd name="connsiteX24" fmla="*/ 330494 w 710440"/>
                  <a:gd name="connsiteY24" fmla="*/ 153236 h 1075307"/>
                  <a:gd name="connsiteX25" fmla="*/ 123017 w 710440"/>
                  <a:gd name="connsiteY25" fmla="*/ 30892 h 1075307"/>
                  <a:gd name="connsiteX26" fmla="*/ 102568 w 710440"/>
                  <a:gd name="connsiteY26" fmla="*/ 25204 h 107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0440" h="1075307">
                    <a:moveTo>
                      <a:pt x="401215" y="1075308"/>
                    </a:moveTo>
                    <a:cubicBezTo>
                      <a:pt x="374781" y="1075308"/>
                      <a:pt x="349345" y="1060439"/>
                      <a:pt x="337376" y="1034892"/>
                    </a:cubicBezTo>
                    <a:lnTo>
                      <a:pt x="7309" y="337850"/>
                    </a:lnTo>
                    <a:cubicBezTo>
                      <a:pt x="825" y="324079"/>
                      <a:pt x="-1469" y="308911"/>
                      <a:pt x="925" y="293842"/>
                    </a:cubicBezTo>
                    <a:lnTo>
                      <a:pt x="37732" y="55740"/>
                    </a:lnTo>
                    <a:cubicBezTo>
                      <a:pt x="41024" y="34186"/>
                      <a:pt x="54889" y="15624"/>
                      <a:pt x="74540" y="6344"/>
                    </a:cubicBezTo>
                    <a:cubicBezTo>
                      <a:pt x="94289" y="-3037"/>
                      <a:pt x="117332" y="-1939"/>
                      <a:pt x="136083" y="9138"/>
                    </a:cubicBezTo>
                    <a:lnTo>
                      <a:pt x="343560" y="131482"/>
                    </a:lnTo>
                    <a:cubicBezTo>
                      <a:pt x="356628" y="139166"/>
                      <a:pt x="367001" y="150542"/>
                      <a:pt x="373584" y="164313"/>
                    </a:cubicBezTo>
                    <a:lnTo>
                      <a:pt x="703651" y="861355"/>
                    </a:lnTo>
                    <a:cubicBezTo>
                      <a:pt x="720309" y="896582"/>
                      <a:pt x="705247" y="938693"/>
                      <a:pt x="670136" y="955358"/>
                    </a:cubicBezTo>
                    <a:lnTo>
                      <a:pt x="431439" y="1068522"/>
                    </a:lnTo>
                    <a:cubicBezTo>
                      <a:pt x="421762" y="1073112"/>
                      <a:pt x="411489" y="1075308"/>
                      <a:pt x="401315" y="1075308"/>
                    </a:cubicBezTo>
                    <a:close/>
                    <a:moveTo>
                      <a:pt x="102668" y="25304"/>
                    </a:moveTo>
                    <a:cubicBezTo>
                      <a:pt x="96783" y="25304"/>
                      <a:pt x="90898" y="26601"/>
                      <a:pt x="85312" y="29296"/>
                    </a:cubicBezTo>
                    <a:cubicBezTo>
                      <a:pt x="73043" y="35084"/>
                      <a:pt x="64764" y="46160"/>
                      <a:pt x="62669" y="59632"/>
                    </a:cubicBezTo>
                    <a:lnTo>
                      <a:pt x="25862" y="297734"/>
                    </a:lnTo>
                    <a:cubicBezTo>
                      <a:pt x="24366" y="307713"/>
                      <a:pt x="25862" y="317792"/>
                      <a:pt x="30151" y="326973"/>
                    </a:cubicBezTo>
                    <a:lnTo>
                      <a:pt x="360219" y="1024015"/>
                    </a:lnTo>
                    <a:cubicBezTo>
                      <a:pt x="365406" y="1034892"/>
                      <a:pt x="374482" y="1043175"/>
                      <a:pt x="385853" y="1047166"/>
                    </a:cubicBezTo>
                    <a:cubicBezTo>
                      <a:pt x="397225" y="1051258"/>
                      <a:pt x="409494" y="1050659"/>
                      <a:pt x="420366" y="1045470"/>
                    </a:cubicBezTo>
                    <a:lnTo>
                      <a:pt x="659064" y="932307"/>
                    </a:lnTo>
                    <a:cubicBezTo>
                      <a:pt x="681607" y="921629"/>
                      <a:pt x="691182" y="894685"/>
                      <a:pt x="680510" y="872133"/>
                    </a:cubicBezTo>
                    <a:lnTo>
                      <a:pt x="350443" y="175091"/>
                    </a:lnTo>
                    <a:cubicBezTo>
                      <a:pt x="346154" y="165910"/>
                      <a:pt x="339272" y="158426"/>
                      <a:pt x="330494" y="153236"/>
                    </a:cubicBezTo>
                    <a:lnTo>
                      <a:pt x="123017" y="30892"/>
                    </a:lnTo>
                    <a:cubicBezTo>
                      <a:pt x="116633" y="27100"/>
                      <a:pt x="109651" y="25204"/>
                      <a:pt x="102568" y="252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3" name="Forma libre 292">
                <a:extLst>
                  <a:ext uri="{FF2B5EF4-FFF2-40B4-BE49-F238E27FC236}">
                    <a16:creationId xmlns:a16="http://schemas.microsoft.com/office/drawing/2014/main" id="{F7D72EE5-9545-3BAA-3B9B-5CCB1651C376}"/>
                  </a:ext>
                </a:extLst>
              </p:cNvPr>
              <p:cNvSpPr/>
              <p:nvPr/>
            </p:nvSpPr>
            <p:spPr>
              <a:xfrm>
                <a:off x="15207732" y="5289890"/>
                <a:ext cx="368815" cy="188229"/>
              </a:xfrm>
              <a:custGeom>
                <a:avLst/>
                <a:gdLst>
                  <a:gd name="connsiteX0" fmla="*/ 12691 w 368815"/>
                  <a:gd name="connsiteY0" fmla="*/ 188230 h 188229"/>
                  <a:gd name="connsiteX1" fmla="*/ 1220 w 368815"/>
                  <a:gd name="connsiteY1" fmla="*/ 180945 h 188229"/>
                  <a:gd name="connsiteX2" fmla="*/ 7305 w 368815"/>
                  <a:gd name="connsiteY2" fmla="*/ 163981 h 188229"/>
                  <a:gd name="connsiteX3" fmla="*/ 350638 w 368815"/>
                  <a:gd name="connsiteY3" fmla="*/ 1221 h 188229"/>
                  <a:gd name="connsiteX4" fmla="*/ 367595 w 368815"/>
                  <a:gd name="connsiteY4" fmla="*/ 7308 h 188229"/>
                  <a:gd name="connsiteX5" fmla="*/ 361511 w 368815"/>
                  <a:gd name="connsiteY5" fmla="*/ 24273 h 188229"/>
                  <a:gd name="connsiteX6" fmla="*/ 18178 w 368815"/>
                  <a:gd name="connsiteY6" fmla="*/ 187032 h 188229"/>
                  <a:gd name="connsiteX7" fmla="*/ 12791 w 368815"/>
                  <a:gd name="connsiteY7" fmla="*/ 188230 h 18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8815" h="188229">
                    <a:moveTo>
                      <a:pt x="12691" y="188230"/>
                    </a:moveTo>
                    <a:cubicBezTo>
                      <a:pt x="7904" y="188230"/>
                      <a:pt x="3414" y="185535"/>
                      <a:pt x="1220" y="180945"/>
                    </a:cubicBezTo>
                    <a:cubicBezTo>
                      <a:pt x="-1772" y="174558"/>
                      <a:pt x="921" y="166974"/>
                      <a:pt x="7305" y="163981"/>
                    </a:cubicBezTo>
                    <a:lnTo>
                      <a:pt x="350638" y="1221"/>
                    </a:lnTo>
                    <a:cubicBezTo>
                      <a:pt x="356923" y="-1773"/>
                      <a:pt x="364504" y="922"/>
                      <a:pt x="367595" y="7308"/>
                    </a:cubicBezTo>
                    <a:cubicBezTo>
                      <a:pt x="370588" y="13695"/>
                      <a:pt x="367895" y="21279"/>
                      <a:pt x="361511" y="24273"/>
                    </a:cubicBezTo>
                    <a:lnTo>
                      <a:pt x="18178" y="187032"/>
                    </a:lnTo>
                    <a:cubicBezTo>
                      <a:pt x="16382" y="187831"/>
                      <a:pt x="14586" y="188230"/>
                      <a:pt x="12791" y="1882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4" name="Forma libre 293">
                <a:extLst>
                  <a:ext uri="{FF2B5EF4-FFF2-40B4-BE49-F238E27FC236}">
                    <a16:creationId xmlns:a16="http://schemas.microsoft.com/office/drawing/2014/main" id="{3D5D4C88-C1F3-9256-1BE6-F341731A33B2}"/>
                  </a:ext>
                </a:extLst>
              </p:cNvPr>
              <p:cNvSpPr/>
              <p:nvPr/>
            </p:nvSpPr>
            <p:spPr>
              <a:xfrm>
                <a:off x="15004442" y="4719578"/>
                <a:ext cx="218705" cy="135444"/>
              </a:xfrm>
              <a:custGeom>
                <a:avLst/>
                <a:gdLst>
                  <a:gd name="connsiteX0" fmla="*/ 12694 w 218705"/>
                  <a:gd name="connsiteY0" fmla="*/ 135445 h 135444"/>
                  <a:gd name="connsiteX1" fmla="*/ 7507 w 218705"/>
                  <a:gd name="connsiteY1" fmla="*/ 134347 h 135444"/>
                  <a:gd name="connsiteX2" fmla="*/ 1123 w 218705"/>
                  <a:gd name="connsiteY2" fmla="*/ 117482 h 135444"/>
                  <a:gd name="connsiteX3" fmla="*/ 29951 w 218705"/>
                  <a:gd name="connsiteY3" fmla="*/ 53416 h 135444"/>
                  <a:gd name="connsiteX4" fmla="*/ 44813 w 218705"/>
                  <a:gd name="connsiteY4" fmla="*/ 46331 h 135444"/>
                  <a:gd name="connsiteX5" fmla="*/ 102168 w 218705"/>
                  <a:gd name="connsiteY5" fmla="*/ 61699 h 135444"/>
                  <a:gd name="connsiteX6" fmla="*/ 126607 w 218705"/>
                  <a:gd name="connsiteY6" fmla="*/ 7512 h 135444"/>
                  <a:gd name="connsiteX7" fmla="*/ 141470 w 218705"/>
                  <a:gd name="connsiteY7" fmla="*/ 427 h 135444"/>
                  <a:gd name="connsiteX8" fmla="*/ 209298 w 218705"/>
                  <a:gd name="connsiteY8" fmla="*/ 18689 h 135444"/>
                  <a:gd name="connsiteX9" fmla="*/ 218275 w 218705"/>
                  <a:gd name="connsiteY9" fmla="*/ 34256 h 135444"/>
                  <a:gd name="connsiteX10" fmla="*/ 202715 w 218705"/>
                  <a:gd name="connsiteY10" fmla="*/ 43237 h 135444"/>
                  <a:gd name="connsiteX11" fmla="*/ 145360 w 218705"/>
                  <a:gd name="connsiteY11" fmla="*/ 27870 h 135444"/>
                  <a:gd name="connsiteX12" fmla="*/ 120921 w 218705"/>
                  <a:gd name="connsiteY12" fmla="*/ 82056 h 135444"/>
                  <a:gd name="connsiteX13" fmla="*/ 106059 w 218705"/>
                  <a:gd name="connsiteY13" fmla="*/ 89142 h 135444"/>
                  <a:gd name="connsiteX14" fmla="*/ 48703 w 218705"/>
                  <a:gd name="connsiteY14" fmla="*/ 73774 h 135444"/>
                  <a:gd name="connsiteX15" fmla="*/ 24265 w 218705"/>
                  <a:gd name="connsiteY15" fmla="*/ 127960 h 135444"/>
                  <a:gd name="connsiteX16" fmla="*/ 12694 w 218705"/>
                  <a:gd name="connsiteY16" fmla="*/ 135445 h 135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705" h="135444">
                    <a:moveTo>
                      <a:pt x="12694" y="135445"/>
                    </a:moveTo>
                    <a:cubicBezTo>
                      <a:pt x="10898" y="135445"/>
                      <a:pt x="9203" y="135045"/>
                      <a:pt x="7507" y="134347"/>
                    </a:cubicBezTo>
                    <a:cubicBezTo>
                      <a:pt x="1123" y="131453"/>
                      <a:pt x="-1769" y="123969"/>
                      <a:pt x="1123" y="117482"/>
                    </a:cubicBezTo>
                    <a:lnTo>
                      <a:pt x="29951" y="53416"/>
                    </a:lnTo>
                    <a:cubicBezTo>
                      <a:pt x="32544" y="47728"/>
                      <a:pt x="38828" y="44734"/>
                      <a:pt x="44813" y="46331"/>
                    </a:cubicBezTo>
                    <a:lnTo>
                      <a:pt x="102168" y="61699"/>
                    </a:lnTo>
                    <a:lnTo>
                      <a:pt x="126607" y="7512"/>
                    </a:lnTo>
                    <a:cubicBezTo>
                      <a:pt x="129201" y="1824"/>
                      <a:pt x="135485" y="-1170"/>
                      <a:pt x="141470" y="427"/>
                    </a:cubicBezTo>
                    <a:lnTo>
                      <a:pt x="209298" y="18689"/>
                    </a:lnTo>
                    <a:cubicBezTo>
                      <a:pt x="216081" y="20485"/>
                      <a:pt x="220071" y="27470"/>
                      <a:pt x="218275" y="34256"/>
                    </a:cubicBezTo>
                    <a:cubicBezTo>
                      <a:pt x="216480" y="41042"/>
                      <a:pt x="209497" y="45034"/>
                      <a:pt x="202715" y="43237"/>
                    </a:cubicBezTo>
                    <a:lnTo>
                      <a:pt x="145360" y="27870"/>
                    </a:lnTo>
                    <a:lnTo>
                      <a:pt x="120921" y="82056"/>
                    </a:lnTo>
                    <a:cubicBezTo>
                      <a:pt x="118327" y="87744"/>
                      <a:pt x="112043" y="90738"/>
                      <a:pt x="106059" y="89142"/>
                    </a:cubicBezTo>
                    <a:lnTo>
                      <a:pt x="48703" y="73774"/>
                    </a:lnTo>
                    <a:lnTo>
                      <a:pt x="24265" y="127960"/>
                    </a:lnTo>
                    <a:cubicBezTo>
                      <a:pt x="22170" y="132651"/>
                      <a:pt x="17482" y="135445"/>
                      <a:pt x="12694" y="1354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5" name="Forma libre 294">
                <a:extLst>
                  <a:ext uri="{FF2B5EF4-FFF2-40B4-BE49-F238E27FC236}">
                    <a16:creationId xmlns:a16="http://schemas.microsoft.com/office/drawing/2014/main" id="{46F489FD-7FFE-3C4B-EE38-BF03FDD32758}"/>
                  </a:ext>
                </a:extLst>
              </p:cNvPr>
              <p:cNvSpPr/>
              <p:nvPr/>
            </p:nvSpPr>
            <p:spPr>
              <a:xfrm>
                <a:off x="15143993" y="4874159"/>
                <a:ext cx="217996" cy="432119"/>
              </a:xfrm>
              <a:custGeom>
                <a:avLst/>
                <a:gdLst>
                  <a:gd name="connsiteX0" fmla="*/ 205206 w 217996"/>
                  <a:gd name="connsiteY0" fmla="*/ 432120 h 432119"/>
                  <a:gd name="connsiteX1" fmla="*/ 193734 w 217996"/>
                  <a:gd name="connsiteY1" fmla="*/ 424835 h 432119"/>
                  <a:gd name="connsiteX2" fmla="*/ 1220 w 217996"/>
                  <a:gd name="connsiteY2" fmla="*/ 18185 h 432119"/>
                  <a:gd name="connsiteX3" fmla="*/ 7304 w 217996"/>
                  <a:gd name="connsiteY3" fmla="*/ 1221 h 432119"/>
                  <a:gd name="connsiteX4" fmla="*/ 24262 w 217996"/>
                  <a:gd name="connsiteY4" fmla="*/ 7308 h 432119"/>
                  <a:gd name="connsiteX5" fmla="*/ 216776 w 217996"/>
                  <a:gd name="connsiteY5" fmla="*/ 413958 h 432119"/>
                  <a:gd name="connsiteX6" fmla="*/ 210691 w 217996"/>
                  <a:gd name="connsiteY6" fmla="*/ 430922 h 432119"/>
                  <a:gd name="connsiteX7" fmla="*/ 205306 w 217996"/>
                  <a:gd name="connsiteY7" fmla="*/ 432120 h 43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996" h="432119">
                    <a:moveTo>
                      <a:pt x="205206" y="432120"/>
                    </a:moveTo>
                    <a:cubicBezTo>
                      <a:pt x="200418" y="432120"/>
                      <a:pt x="195929" y="429425"/>
                      <a:pt x="193734" y="424835"/>
                    </a:cubicBezTo>
                    <a:lnTo>
                      <a:pt x="1220" y="18185"/>
                    </a:lnTo>
                    <a:cubicBezTo>
                      <a:pt x="-1772" y="11799"/>
                      <a:pt x="922" y="4215"/>
                      <a:pt x="7304" y="1221"/>
                    </a:cubicBezTo>
                    <a:cubicBezTo>
                      <a:pt x="13589" y="-1773"/>
                      <a:pt x="21269" y="922"/>
                      <a:pt x="24262" y="7308"/>
                    </a:cubicBezTo>
                    <a:lnTo>
                      <a:pt x="216776" y="413958"/>
                    </a:lnTo>
                    <a:cubicBezTo>
                      <a:pt x="219769" y="420344"/>
                      <a:pt x="217075" y="427928"/>
                      <a:pt x="210691" y="430922"/>
                    </a:cubicBezTo>
                    <a:cubicBezTo>
                      <a:pt x="208896" y="431720"/>
                      <a:pt x="207100" y="432120"/>
                      <a:pt x="205306" y="4321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96" name="Gráfico 2">
              <a:extLst>
                <a:ext uri="{FF2B5EF4-FFF2-40B4-BE49-F238E27FC236}">
                  <a16:creationId xmlns:a16="http://schemas.microsoft.com/office/drawing/2014/main" id="{7A8B4535-0ADE-BE22-F1BF-448C24969CFD}"/>
                </a:ext>
              </a:extLst>
            </p:cNvPr>
            <p:cNvGrpSpPr/>
            <p:nvPr/>
          </p:nvGrpSpPr>
          <p:grpSpPr>
            <a:xfrm>
              <a:off x="15593802" y="4530118"/>
              <a:ext cx="578708" cy="1084216"/>
              <a:chOff x="15593802" y="4530118"/>
              <a:chExt cx="578708" cy="1084216"/>
            </a:xfrm>
            <a:solidFill>
              <a:srgbClr val="002A86"/>
            </a:solidFill>
          </p:grpSpPr>
          <p:sp>
            <p:nvSpPr>
              <p:cNvPr id="297" name="Forma libre 296">
                <a:extLst>
                  <a:ext uri="{FF2B5EF4-FFF2-40B4-BE49-F238E27FC236}">
                    <a16:creationId xmlns:a16="http://schemas.microsoft.com/office/drawing/2014/main" id="{5122350A-95FE-8960-7343-51F9261C7847}"/>
                  </a:ext>
                </a:extLst>
              </p:cNvPr>
              <p:cNvSpPr/>
              <p:nvPr/>
            </p:nvSpPr>
            <p:spPr>
              <a:xfrm>
                <a:off x="15593802" y="4530118"/>
                <a:ext cx="578708" cy="1084216"/>
              </a:xfrm>
              <a:custGeom>
                <a:avLst/>
                <a:gdLst>
                  <a:gd name="connsiteX0" fmla="*/ 250745 w 578708"/>
                  <a:gd name="connsiteY0" fmla="*/ 1084116 h 1084216"/>
                  <a:gd name="connsiteX1" fmla="*/ 235085 w 578708"/>
                  <a:gd name="connsiteY1" fmla="*/ 1081721 h 1084216"/>
                  <a:gd name="connsiteX2" fmla="*/ 24517 w 578708"/>
                  <a:gd name="connsiteY2" fmla="*/ 1016657 h 1084216"/>
                  <a:gd name="connsiteX3" fmla="*/ 16138 w 578708"/>
                  <a:gd name="connsiteY3" fmla="*/ 1000791 h 1084216"/>
                  <a:gd name="connsiteX4" fmla="*/ 31998 w 578708"/>
                  <a:gd name="connsiteY4" fmla="*/ 992408 h 1084216"/>
                  <a:gd name="connsiteX5" fmla="*/ 242566 w 578708"/>
                  <a:gd name="connsiteY5" fmla="*/ 1057472 h 1084216"/>
                  <a:gd name="connsiteX6" fmla="*/ 277179 w 578708"/>
                  <a:gd name="connsiteY6" fmla="*/ 1039210 h 1084216"/>
                  <a:gd name="connsiteX7" fmla="*/ 436178 w 578708"/>
                  <a:gd name="connsiteY7" fmla="*/ 523888 h 1084216"/>
                  <a:gd name="connsiteX8" fmla="*/ 436676 w 578708"/>
                  <a:gd name="connsiteY8" fmla="*/ 522491 h 1084216"/>
                  <a:gd name="connsiteX9" fmla="*/ 551986 w 578708"/>
                  <a:gd name="connsiteY9" fmla="*/ 148573 h 1084216"/>
                  <a:gd name="connsiteX10" fmla="*/ 533731 w 578708"/>
                  <a:gd name="connsiteY10" fmla="*/ 114045 h 1084216"/>
                  <a:gd name="connsiteX11" fmla="*/ 250645 w 578708"/>
                  <a:gd name="connsiteY11" fmla="*/ 26628 h 1084216"/>
                  <a:gd name="connsiteX12" fmla="*/ 216133 w 578708"/>
                  <a:gd name="connsiteY12" fmla="*/ 44890 h 1084216"/>
                  <a:gd name="connsiteX13" fmla="*/ 24816 w 578708"/>
                  <a:gd name="connsiteY13" fmla="*/ 664594 h 1084216"/>
                  <a:gd name="connsiteX14" fmla="*/ 8956 w 578708"/>
                  <a:gd name="connsiteY14" fmla="*/ 672976 h 1084216"/>
                  <a:gd name="connsiteX15" fmla="*/ 577 w 578708"/>
                  <a:gd name="connsiteY15" fmla="*/ 657109 h 1084216"/>
                  <a:gd name="connsiteX16" fmla="*/ 191895 w 578708"/>
                  <a:gd name="connsiteY16" fmla="*/ 37406 h 1084216"/>
                  <a:gd name="connsiteX17" fmla="*/ 217829 w 578708"/>
                  <a:gd name="connsiteY17" fmla="*/ 6171 h 1084216"/>
                  <a:gd name="connsiteX18" fmla="*/ 258226 w 578708"/>
                  <a:gd name="connsiteY18" fmla="*/ 2379 h 1084216"/>
                  <a:gd name="connsiteX19" fmla="*/ 541312 w 578708"/>
                  <a:gd name="connsiteY19" fmla="*/ 89796 h 1084216"/>
                  <a:gd name="connsiteX20" fmla="*/ 576324 w 578708"/>
                  <a:gd name="connsiteY20" fmla="*/ 156157 h 1084216"/>
                  <a:gd name="connsiteX21" fmla="*/ 460616 w 578708"/>
                  <a:gd name="connsiteY21" fmla="*/ 531472 h 1084216"/>
                  <a:gd name="connsiteX22" fmla="*/ 460117 w 578708"/>
                  <a:gd name="connsiteY22" fmla="*/ 532869 h 1084216"/>
                  <a:gd name="connsiteX23" fmla="*/ 301518 w 578708"/>
                  <a:gd name="connsiteY23" fmla="*/ 1046794 h 1084216"/>
                  <a:gd name="connsiteX24" fmla="*/ 250745 w 578708"/>
                  <a:gd name="connsiteY24" fmla="*/ 1084216 h 108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8708" h="1084216">
                    <a:moveTo>
                      <a:pt x="250745" y="1084116"/>
                    </a:moveTo>
                    <a:cubicBezTo>
                      <a:pt x="245559" y="1084116"/>
                      <a:pt x="240272" y="1083318"/>
                      <a:pt x="235085" y="1081721"/>
                    </a:cubicBezTo>
                    <a:lnTo>
                      <a:pt x="24517" y="1016657"/>
                    </a:lnTo>
                    <a:cubicBezTo>
                      <a:pt x="17833" y="1014562"/>
                      <a:pt x="14043" y="1007477"/>
                      <a:pt x="16138" y="1000791"/>
                    </a:cubicBezTo>
                    <a:cubicBezTo>
                      <a:pt x="18233" y="994105"/>
                      <a:pt x="25314" y="990312"/>
                      <a:pt x="31998" y="992408"/>
                    </a:cubicBezTo>
                    <a:lnTo>
                      <a:pt x="242566" y="1057472"/>
                    </a:lnTo>
                    <a:cubicBezTo>
                      <a:pt x="257129" y="1061963"/>
                      <a:pt x="272691" y="1053780"/>
                      <a:pt x="277179" y="1039210"/>
                    </a:cubicBezTo>
                    <a:lnTo>
                      <a:pt x="436178" y="523888"/>
                    </a:lnTo>
                    <a:cubicBezTo>
                      <a:pt x="436178" y="523888"/>
                      <a:pt x="436476" y="522990"/>
                      <a:pt x="436676" y="522491"/>
                    </a:cubicBezTo>
                    <a:lnTo>
                      <a:pt x="551986" y="148573"/>
                    </a:lnTo>
                    <a:cubicBezTo>
                      <a:pt x="556474" y="134004"/>
                      <a:pt x="548295" y="118536"/>
                      <a:pt x="533731" y="114045"/>
                    </a:cubicBezTo>
                    <a:lnTo>
                      <a:pt x="250645" y="26628"/>
                    </a:lnTo>
                    <a:cubicBezTo>
                      <a:pt x="236083" y="22138"/>
                      <a:pt x="220622" y="30321"/>
                      <a:pt x="216133" y="44890"/>
                    </a:cubicBezTo>
                    <a:lnTo>
                      <a:pt x="24816" y="664594"/>
                    </a:lnTo>
                    <a:cubicBezTo>
                      <a:pt x="22721" y="671280"/>
                      <a:pt x="15639" y="675072"/>
                      <a:pt x="8956" y="672976"/>
                    </a:cubicBezTo>
                    <a:cubicBezTo>
                      <a:pt x="2273" y="670881"/>
                      <a:pt x="-1517" y="663795"/>
                      <a:pt x="577" y="657109"/>
                    </a:cubicBezTo>
                    <a:lnTo>
                      <a:pt x="191895" y="37406"/>
                    </a:lnTo>
                    <a:cubicBezTo>
                      <a:pt x="196083" y="23834"/>
                      <a:pt x="205261" y="12757"/>
                      <a:pt x="217829" y="6171"/>
                    </a:cubicBezTo>
                    <a:cubicBezTo>
                      <a:pt x="230397" y="-415"/>
                      <a:pt x="244661" y="-1812"/>
                      <a:pt x="258226" y="2379"/>
                    </a:cubicBezTo>
                    <a:lnTo>
                      <a:pt x="541312" y="89796"/>
                    </a:lnTo>
                    <a:cubicBezTo>
                      <a:pt x="569242" y="98478"/>
                      <a:pt x="585002" y="128216"/>
                      <a:pt x="576324" y="156157"/>
                    </a:cubicBezTo>
                    <a:lnTo>
                      <a:pt x="460616" y="531472"/>
                    </a:lnTo>
                    <a:cubicBezTo>
                      <a:pt x="460616" y="531472"/>
                      <a:pt x="460316" y="532370"/>
                      <a:pt x="460117" y="532869"/>
                    </a:cubicBezTo>
                    <a:lnTo>
                      <a:pt x="301518" y="1046794"/>
                    </a:lnTo>
                    <a:cubicBezTo>
                      <a:pt x="294535" y="1069547"/>
                      <a:pt x="273488" y="1084216"/>
                      <a:pt x="250745" y="10842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98" name="Gráfico 2">
                <a:extLst>
                  <a:ext uri="{FF2B5EF4-FFF2-40B4-BE49-F238E27FC236}">
                    <a16:creationId xmlns:a16="http://schemas.microsoft.com/office/drawing/2014/main" id="{D2AD8B0F-C698-23F7-FBC0-0A7EF9F0EC89}"/>
                  </a:ext>
                </a:extLst>
              </p:cNvPr>
              <p:cNvGrpSpPr/>
              <p:nvPr/>
            </p:nvGrpSpPr>
            <p:grpSpPr>
              <a:xfrm>
                <a:off x="15790406" y="4744675"/>
                <a:ext cx="350872" cy="746217"/>
                <a:chOff x="15790406" y="4744675"/>
                <a:chExt cx="350872" cy="746217"/>
              </a:xfrm>
              <a:solidFill>
                <a:srgbClr val="002A86"/>
              </a:solidFill>
            </p:grpSpPr>
            <p:sp>
              <p:nvSpPr>
                <p:cNvPr id="299" name="Forma libre 298">
                  <a:extLst>
                    <a:ext uri="{FF2B5EF4-FFF2-40B4-BE49-F238E27FC236}">
                      <a16:creationId xmlns:a16="http://schemas.microsoft.com/office/drawing/2014/main" id="{8739D2DC-3EC8-FFA3-5F5C-062A2766E118}"/>
                    </a:ext>
                  </a:extLst>
                </p:cNvPr>
                <p:cNvSpPr/>
                <p:nvPr/>
              </p:nvSpPr>
              <p:spPr>
                <a:xfrm>
                  <a:off x="16050948" y="4744675"/>
                  <a:ext cx="90329" cy="45483"/>
                </a:xfrm>
                <a:custGeom>
                  <a:avLst/>
                  <a:gdLst>
                    <a:gd name="connsiteX0" fmla="*/ 77684 w 90329"/>
                    <a:gd name="connsiteY0" fmla="*/ 45484 h 45483"/>
                    <a:gd name="connsiteX1" fmla="*/ 73893 w 90329"/>
                    <a:gd name="connsiteY1" fmla="*/ 44885 h 45483"/>
                    <a:gd name="connsiteX2" fmla="*/ 8957 w 90329"/>
                    <a:gd name="connsiteY2" fmla="*/ 24827 h 45483"/>
                    <a:gd name="connsiteX3" fmla="*/ 577 w 90329"/>
                    <a:gd name="connsiteY3" fmla="*/ 8960 h 45483"/>
                    <a:gd name="connsiteX4" fmla="*/ 16438 w 90329"/>
                    <a:gd name="connsiteY4" fmla="*/ 578 h 45483"/>
                    <a:gd name="connsiteX5" fmla="*/ 81374 w 90329"/>
                    <a:gd name="connsiteY5" fmla="*/ 20636 h 45483"/>
                    <a:gd name="connsiteX6" fmla="*/ 89753 w 90329"/>
                    <a:gd name="connsiteY6" fmla="*/ 36502 h 45483"/>
                    <a:gd name="connsiteX7" fmla="*/ 77584 w 90329"/>
                    <a:gd name="connsiteY7" fmla="*/ 45484 h 4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329" h="45483">
                      <a:moveTo>
                        <a:pt x="77684" y="45484"/>
                      </a:moveTo>
                      <a:cubicBezTo>
                        <a:pt x="76487" y="45484"/>
                        <a:pt x="75190" y="45284"/>
                        <a:pt x="73893" y="44885"/>
                      </a:cubicBezTo>
                      <a:lnTo>
                        <a:pt x="8957" y="24827"/>
                      </a:lnTo>
                      <a:cubicBezTo>
                        <a:pt x="2273" y="22731"/>
                        <a:pt x="-1517" y="15646"/>
                        <a:pt x="577" y="8960"/>
                      </a:cubicBezTo>
                      <a:cubicBezTo>
                        <a:pt x="2673" y="2274"/>
                        <a:pt x="9754" y="-1518"/>
                        <a:pt x="16438" y="578"/>
                      </a:cubicBezTo>
                      <a:lnTo>
                        <a:pt x="81374" y="20636"/>
                      </a:lnTo>
                      <a:cubicBezTo>
                        <a:pt x="88057" y="22731"/>
                        <a:pt x="91847" y="29816"/>
                        <a:pt x="89753" y="36502"/>
                      </a:cubicBezTo>
                      <a:cubicBezTo>
                        <a:pt x="88057" y="41991"/>
                        <a:pt x="83069" y="45484"/>
                        <a:pt x="77584" y="454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0" name="Forma libre 299">
                  <a:extLst>
                    <a:ext uri="{FF2B5EF4-FFF2-40B4-BE49-F238E27FC236}">
                      <a16:creationId xmlns:a16="http://schemas.microsoft.com/office/drawing/2014/main" id="{1AC946E7-6FEC-FD4C-F379-F233EA3C5658}"/>
                    </a:ext>
                  </a:extLst>
                </p:cNvPr>
                <p:cNvSpPr/>
                <p:nvPr/>
              </p:nvSpPr>
              <p:spPr>
                <a:xfrm>
                  <a:off x="15963469" y="4871210"/>
                  <a:ext cx="134617" cy="59155"/>
                </a:xfrm>
                <a:custGeom>
                  <a:avLst/>
                  <a:gdLst>
                    <a:gd name="connsiteX0" fmla="*/ 121970 w 134617"/>
                    <a:gd name="connsiteY0" fmla="*/ 59155 h 59155"/>
                    <a:gd name="connsiteX1" fmla="*/ 118180 w 134617"/>
                    <a:gd name="connsiteY1" fmla="*/ 58556 h 59155"/>
                    <a:gd name="connsiteX2" fmla="*/ 8956 w 134617"/>
                    <a:gd name="connsiteY2" fmla="*/ 24827 h 59155"/>
                    <a:gd name="connsiteX3" fmla="*/ 578 w 134617"/>
                    <a:gd name="connsiteY3" fmla="*/ 8960 h 59155"/>
                    <a:gd name="connsiteX4" fmla="*/ 16437 w 134617"/>
                    <a:gd name="connsiteY4" fmla="*/ 578 h 59155"/>
                    <a:gd name="connsiteX5" fmla="*/ 125661 w 134617"/>
                    <a:gd name="connsiteY5" fmla="*/ 34307 h 59155"/>
                    <a:gd name="connsiteX6" fmla="*/ 134041 w 134617"/>
                    <a:gd name="connsiteY6" fmla="*/ 50174 h 59155"/>
                    <a:gd name="connsiteX7" fmla="*/ 121871 w 134617"/>
                    <a:gd name="connsiteY7" fmla="*/ 59155 h 5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617" h="59155">
                      <a:moveTo>
                        <a:pt x="121970" y="59155"/>
                      </a:moveTo>
                      <a:cubicBezTo>
                        <a:pt x="120774" y="59155"/>
                        <a:pt x="119477" y="58955"/>
                        <a:pt x="118180" y="58556"/>
                      </a:cubicBezTo>
                      <a:lnTo>
                        <a:pt x="8956" y="24827"/>
                      </a:lnTo>
                      <a:cubicBezTo>
                        <a:pt x="2273" y="22731"/>
                        <a:pt x="-1518" y="15646"/>
                        <a:pt x="578" y="8960"/>
                      </a:cubicBezTo>
                      <a:cubicBezTo>
                        <a:pt x="2672" y="2274"/>
                        <a:pt x="9754" y="-1518"/>
                        <a:pt x="16437" y="578"/>
                      </a:cubicBezTo>
                      <a:lnTo>
                        <a:pt x="125661" y="34307"/>
                      </a:lnTo>
                      <a:cubicBezTo>
                        <a:pt x="132345" y="36403"/>
                        <a:pt x="136135" y="43488"/>
                        <a:pt x="134041" y="50174"/>
                      </a:cubicBezTo>
                      <a:cubicBezTo>
                        <a:pt x="132345" y="55662"/>
                        <a:pt x="127357" y="59155"/>
                        <a:pt x="121871" y="5915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1" name="Forma libre 300">
                  <a:extLst>
                    <a:ext uri="{FF2B5EF4-FFF2-40B4-BE49-F238E27FC236}">
                      <a16:creationId xmlns:a16="http://schemas.microsoft.com/office/drawing/2014/main" id="{BF905353-A63C-7C60-87D9-CFBF4307CBED}"/>
                    </a:ext>
                  </a:extLst>
                </p:cNvPr>
                <p:cNvSpPr/>
                <p:nvPr/>
              </p:nvSpPr>
              <p:spPr>
                <a:xfrm>
                  <a:off x="15964466" y="5024989"/>
                  <a:ext cx="90329" cy="45483"/>
                </a:xfrm>
                <a:custGeom>
                  <a:avLst/>
                  <a:gdLst>
                    <a:gd name="connsiteX0" fmla="*/ 77683 w 90329"/>
                    <a:gd name="connsiteY0" fmla="*/ 45484 h 45483"/>
                    <a:gd name="connsiteX1" fmla="*/ 73892 w 90329"/>
                    <a:gd name="connsiteY1" fmla="*/ 44885 h 45483"/>
                    <a:gd name="connsiteX2" fmla="*/ 8956 w 90329"/>
                    <a:gd name="connsiteY2" fmla="*/ 24827 h 45483"/>
                    <a:gd name="connsiteX3" fmla="*/ 578 w 90329"/>
                    <a:gd name="connsiteY3" fmla="*/ 8960 h 45483"/>
                    <a:gd name="connsiteX4" fmla="*/ 16437 w 90329"/>
                    <a:gd name="connsiteY4" fmla="*/ 578 h 45483"/>
                    <a:gd name="connsiteX5" fmla="*/ 81373 w 90329"/>
                    <a:gd name="connsiteY5" fmla="*/ 20636 h 45483"/>
                    <a:gd name="connsiteX6" fmla="*/ 89752 w 90329"/>
                    <a:gd name="connsiteY6" fmla="*/ 36502 h 45483"/>
                    <a:gd name="connsiteX7" fmla="*/ 77583 w 90329"/>
                    <a:gd name="connsiteY7" fmla="*/ 45484 h 4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329" h="45483">
                      <a:moveTo>
                        <a:pt x="77683" y="45484"/>
                      </a:moveTo>
                      <a:cubicBezTo>
                        <a:pt x="76486" y="45484"/>
                        <a:pt x="75189" y="45284"/>
                        <a:pt x="73892" y="44885"/>
                      </a:cubicBezTo>
                      <a:lnTo>
                        <a:pt x="8956" y="24827"/>
                      </a:lnTo>
                      <a:cubicBezTo>
                        <a:pt x="2273" y="22731"/>
                        <a:pt x="-1518" y="15646"/>
                        <a:pt x="578" y="8960"/>
                      </a:cubicBezTo>
                      <a:cubicBezTo>
                        <a:pt x="2672" y="2274"/>
                        <a:pt x="9754" y="-1518"/>
                        <a:pt x="16437" y="578"/>
                      </a:cubicBezTo>
                      <a:lnTo>
                        <a:pt x="81373" y="20636"/>
                      </a:lnTo>
                      <a:cubicBezTo>
                        <a:pt x="88057" y="22731"/>
                        <a:pt x="91848" y="29816"/>
                        <a:pt x="89752" y="36502"/>
                      </a:cubicBezTo>
                      <a:cubicBezTo>
                        <a:pt x="88057" y="41991"/>
                        <a:pt x="83070" y="45484"/>
                        <a:pt x="77583" y="454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2" name="Forma libre 301">
                  <a:extLst>
                    <a:ext uri="{FF2B5EF4-FFF2-40B4-BE49-F238E27FC236}">
                      <a16:creationId xmlns:a16="http://schemas.microsoft.com/office/drawing/2014/main" id="{DBEE1E41-4D22-6423-75B5-430638F4E21D}"/>
                    </a:ext>
                  </a:extLst>
                </p:cNvPr>
                <p:cNvSpPr/>
                <p:nvPr/>
              </p:nvSpPr>
              <p:spPr>
                <a:xfrm>
                  <a:off x="15876988" y="5151424"/>
                  <a:ext cx="134617" cy="59154"/>
                </a:xfrm>
                <a:custGeom>
                  <a:avLst/>
                  <a:gdLst>
                    <a:gd name="connsiteX0" fmla="*/ 121971 w 134617"/>
                    <a:gd name="connsiteY0" fmla="*/ 59155 h 59154"/>
                    <a:gd name="connsiteX1" fmla="*/ 118181 w 134617"/>
                    <a:gd name="connsiteY1" fmla="*/ 58556 h 59154"/>
                    <a:gd name="connsiteX2" fmla="*/ 8956 w 134617"/>
                    <a:gd name="connsiteY2" fmla="*/ 24827 h 59154"/>
                    <a:gd name="connsiteX3" fmla="*/ 577 w 134617"/>
                    <a:gd name="connsiteY3" fmla="*/ 8960 h 59154"/>
                    <a:gd name="connsiteX4" fmla="*/ 16437 w 134617"/>
                    <a:gd name="connsiteY4" fmla="*/ 578 h 59154"/>
                    <a:gd name="connsiteX5" fmla="*/ 125662 w 134617"/>
                    <a:gd name="connsiteY5" fmla="*/ 34307 h 59154"/>
                    <a:gd name="connsiteX6" fmla="*/ 134040 w 134617"/>
                    <a:gd name="connsiteY6" fmla="*/ 50174 h 59154"/>
                    <a:gd name="connsiteX7" fmla="*/ 121871 w 134617"/>
                    <a:gd name="connsiteY7" fmla="*/ 59155 h 59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617" h="59154">
                      <a:moveTo>
                        <a:pt x="121971" y="59155"/>
                      </a:moveTo>
                      <a:cubicBezTo>
                        <a:pt x="120774" y="59155"/>
                        <a:pt x="119477" y="58955"/>
                        <a:pt x="118181" y="58556"/>
                      </a:cubicBezTo>
                      <a:lnTo>
                        <a:pt x="8956" y="24827"/>
                      </a:lnTo>
                      <a:cubicBezTo>
                        <a:pt x="2273" y="22731"/>
                        <a:pt x="-1517" y="15646"/>
                        <a:pt x="577" y="8960"/>
                      </a:cubicBezTo>
                      <a:cubicBezTo>
                        <a:pt x="2671" y="2274"/>
                        <a:pt x="9754" y="-1518"/>
                        <a:pt x="16437" y="578"/>
                      </a:cubicBezTo>
                      <a:lnTo>
                        <a:pt x="125662" y="34307"/>
                      </a:lnTo>
                      <a:cubicBezTo>
                        <a:pt x="132344" y="36403"/>
                        <a:pt x="136135" y="43488"/>
                        <a:pt x="134040" y="50174"/>
                      </a:cubicBezTo>
                      <a:cubicBezTo>
                        <a:pt x="132344" y="55662"/>
                        <a:pt x="127357" y="59155"/>
                        <a:pt x="121871" y="5915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3" name="Forma libre 302">
                  <a:extLst>
                    <a:ext uri="{FF2B5EF4-FFF2-40B4-BE49-F238E27FC236}">
                      <a16:creationId xmlns:a16="http://schemas.microsoft.com/office/drawing/2014/main" id="{E023CA4B-5571-0EB2-283B-5B65FC786A07}"/>
                    </a:ext>
                  </a:extLst>
                </p:cNvPr>
                <p:cNvSpPr/>
                <p:nvPr/>
              </p:nvSpPr>
              <p:spPr>
                <a:xfrm>
                  <a:off x="15877985" y="5305202"/>
                  <a:ext cx="90329" cy="45483"/>
                </a:xfrm>
                <a:custGeom>
                  <a:avLst/>
                  <a:gdLst>
                    <a:gd name="connsiteX0" fmla="*/ 77682 w 90329"/>
                    <a:gd name="connsiteY0" fmla="*/ 45484 h 45483"/>
                    <a:gd name="connsiteX1" fmla="*/ 73892 w 90329"/>
                    <a:gd name="connsiteY1" fmla="*/ 44885 h 45483"/>
                    <a:gd name="connsiteX2" fmla="*/ 8956 w 90329"/>
                    <a:gd name="connsiteY2" fmla="*/ 24827 h 45483"/>
                    <a:gd name="connsiteX3" fmla="*/ 577 w 90329"/>
                    <a:gd name="connsiteY3" fmla="*/ 8960 h 45483"/>
                    <a:gd name="connsiteX4" fmla="*/ 16437 w 90329"/>
                    <a:gd name="connsiteY4" fmla="*/ 578 h 45483"/>
                    <a:gd name="connsiteX5" fmla="*/ 81373 w 90329"/>
                    <a:gd name="connsiteY5" fmla="*/ 20636 h 45483"/>
                    <a:gd name="connsiteX6" fmla="*/ 89753 w 90329"/>
                    <a:gd name="connsiteY6" fmla="*/ 36502 h 45483"/>
                    <a:gd name="connsiteX7" fmla="*/ 77582 w 90329"/>
                    <a:gd name="connsiteY7" fmla="*/ 45484 h 4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329" h="45483">
                      <a:moveTo>
                        <a:pt x="77682" y="45484"/>
                      </a:moveTo>
                      <a:cubicBezTo>
                        <a:pt x="76485" y="45484"/>
                        <a:pt x="75189" y="45284"/>
                        <a:pt x="73892" y="44885"/>
                      </a:cubicBezTo>
                      <a:lnTo>
                        <a:pt x="8956" y="24827"/>
                      </a:lnTo>
                      <a:cubicBezTo>
                        <a:pt x="2273" y="22731"/>
                        <a:pt x="-1517" y="15646"/>
                        <a:pt x="577" y="8960"/>
                      </a:cubicBezTo>
                      <a:cubicBezTo>
                        <a:pt x="2671" y="2274"/>
                        <a:pt x="9754" y="-1518"/>
                        <a:pt x="16437" y="578"/>
                      </a:cubicBezTo>
                      <a:lnTo>
                        <a:pt x="81373" y="20636"/>
                      </a:lnTo>
                      <a:cubicBezTo>
                        <a:pt x="88057" y="22731"/>
                        <a:pt x="91847" y="29817"/>
                        <a:pt x="89753" y="36502"/>
                      </a:cubicBezTo>
                      <a:cubicBezTo>
                        <a:pt x="88057" y="41991"/>
                        <a:pt x="83069" y="45484"/>
                        <a:pt x="77582" y="454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4" name="Forma libre 303">
                  <a:extLst>
                    <a:ext uri="{FF2B5EF4-FFF2-40B4-BE49-F238E27FC236}">
                      <a16:creationId xmlns:a16="http://schemas.microsoft.com/office/drawing/2014/main" id="{4D479C9D-178B-51C7-A2B5-000666471222}"/>
                    </a:ext>
                  </a:extLst>
                </p:cNvPr>
                <p:cNvSpPr/>
                <p:nvPr/>
              </p:nvSpPr>
              <p:spPr>
                <a:xfrm>
                  <a:off x="15790406" y="5431738"/>
                  <a:ext cx="134617" cy="59155"/>
                </a:xfrm>
                <a:custGeom>
                  <a:avLst/>
                  <a:gdLst>
                    <a:gd name="connsiteX0" fmla="*/ 121971 w 134617"/>
                    <a:gd name="connsiteY0" fmla="*/ 59155 h 59155"/>
                    <a:gd name="connsiteX1" fmla="*/ 118181 w 134617"/>
                    <a:gd name="connsiteY1" fmla="*/ 58556 h 59155"/>
                    <a:gd name="connsiteX2" fmla="*/ 8957 w 134617"/>
                    <a:gd name="connsiteY2" fmla="*/ 24827 h 59155"/>
                    <a:gd name="connsiteX3" fmla="*/ 577 w 134617"/>
                    <a:gd name="connsiteY3" fmla="*/ 8960 h 59155"/>
                    <a:gd name="connsiteX4" fmla="*/ 16438 w 134617"/>
                    <a:gd name="connsiteY4" fmla="*/ 578 h 59155"/>
                    <a:gd name="connsiteX5" fmla="*/ 125662 w 134617"/>
                    <a:gd name="connsiteY5" fmla="*/ 34307 h 59155"/>
                    <a:gd name="connsiteX6" fmla="*/ 134040 w 134617"/>
                    <a:gd name="connsiteY6" fmla="*/ 50174 h 59155"/>
                    <a:gd name="connsiteX7" fmla="*/ 121871 w 134617"/>
                    <a:gd name="connsiteY7" fmla="*/ 59155 h 59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617" h="59155">
                      <a:moveTo>
                        <a:pt x="121971" y="59155"/>
                      </a:moveTo>
                      <a:cubicBezTo>
                        <a:pt x="120774" y="59155"/>
                        <a:pt x="119477" y="58955"/>
                        <a:pt x="118181" y="58556"/>
                      </a:cubicBezTo>
                      <a:lnTo>
                        <a:pt x="8957" y="24827"/>
                      </a:lnTo>
                      <a:cubicBezTo>
                        <a:pt x="2273" y="22731"/>
                        <a:pt x="-1517" y="15646"/>
                        <a:pt x="577" y="8960"/>
                      </a:cubicBezTo>
                      <a:cubicBezTo>
                        <a:pt x="2673" y="2274"/>
                        <a:pt x="9754" y="-1518"/>
                        <a:pt x="16438" y="578"/>
                      </a:cubicBezTo>
                      <a:lnTo>
                        <a:pt x="125662" y="34307"/>
                      </a:lnTo>
                      <a:cubicBezTo>
                        <a:pt x="132345" y="36403"/>
                        <a:pt x="136136" y="43488"/>
                        <a:pt x="134040" y="50174"/>
                      </a:cubicBezTo>
                      <a:cubicBezTo>
                        <a:pt x="132345" y="55662"/>
                        <a:pt x="127358" y="59155"/>
                        <a:pt x="121871" y="5915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05" name="Gráfico 2">
            <a:extLst>
              <a:ext uri="{FF2B5EF4-FFF2-40B4-BE49-F238E27FC236}">
                <a16:creationId xmlns:a16="http://schemas.microsoft.com/office/drawing/2014/main" id="{EB252FC4-36C9-9330-24FD-D7759907A248}"/>
              </a:ext>
            </a:extLst>
          </p:cNvPr>
          <p:cNvGrpSpPr/>
          <p:nvPr/>
        </p:nvGrpSpPr>
        <p:grpSpPr>
          <a:xfrm>
            <a:off x="13411490" y="9367184"/>
            <a:ext cx="1130945" cy="1146202"/>
            <a:chOff x="13411490" y="9367184"/>
            <a:chExt cx="1130945" cy="1146202"/>
          </a:xfrm>
          <a:solidFill>
            <a:srgbClr val="002A86"/>
          </a:solidFill>
        </p:grpSpPr>
        <p:sp>
          <p:nvSpPr>
            <p:cNvPr id="306" name="Forma libre 305">
              <a:extLst>
                <a:ext uri="{FF2B5EF4-FFF2-40B4-BE49-F238E27FC236}">
                  <a16:creationId xmlns:a16="http://schemas.microsoft.com/office/drawing/2014/main" id="{58D4BB3A-6561-CB65-CC62-3F6D2CA24E2A}"/>
                </a:ext>
              </a:extLst>
            </p:cNvPr>
            <p:cNvSpPr/>
            <p:nvPr/>
          </p:nvSpPr>
          <p:spPr>
            <a:xfrm>
              <a:off x="13411490" y="9367184"/>
              <a:ext cx="917073" cy="872574"/>
            </a:xfrm>
            <a:custGeom>
              <a:avLst/>
              <a:gdLst>
                <a:gd name="connsiteX0" fmla="*/ 127677 w 917073"/>
                <a:gd name="connsiteY0" fmla="*/ 872575 h 872574"/>
                <a:gd name="connsiteX1" fmla="*/ 114411 w 917073"/>
                <a:gd name="connsiteY1" fmla="*/ 872575 h 872574"/>
                <a:gd name="connsiteX2" fmla="*/ 0 w 917073"/>
                <a:gd name="connsiteY2" fmla="*/ 758114 h 872574"/>
                <a:gd name="connsiteX3" fmla="*/ 0 w 917073"/>
                <a:gd name="connsiteY3" fmla="*/ 114460 h 872574"/>
                <a:gd name="connsiteX4" fmla="*/ 114411 w 917073"/>
                <a:gd name="connsiteY4" fmla="*/ 0 h 872574"/>
                <a:gd name="connsiteX5" fmla="*/ 816938 w 917073"/>
                <a:gd name="connsiteY5" fmla="*/ 0 h 872574"/>
                <a:gd name="connsiteX6" fmla="*/ 915290 w 917073"/>
                <a:gd name="connsiteY6" fmla="*/ 56382 h 872574"/>
                <a:gd name="connsiteX7" fmla="*/ 910800 w 917073"/>
                <a:gd name="connsiteY7" fmla="*/ 73845 h 872574"/>
                <a:gd name="connsiteX8" fmla="*/ 893344 w 917073"/>
                <a:gd name="connsiteY8" fmla="*/ 69355 h 872574"/>
                <a:gd name="connsiteX9" fmla="*/ 816838 w 917073"/>
                <a:gd name="connsiteY9" fmla="*/ 25447 h 872574"/>
                <a:gd name="connsiteX10" fmla="*/ 114311 w 917073"/>
                <a:gd name="connsiteY10" fmla="*/ 25447 h 872574"/>
                <a:gd name="connsiteX11" fmla="*/ 25335 w 917073"/>
                <a:gd name="connsiteY11" fmla="*/ 114460 h 872574"/>
                <a:gd name="connsiteX12" fmla="*/ 25335 w 917073"/>
                <a:gd name="connsiteY12" fmla="*/ 758114 h 872574"/>
                <a:gd name="connsiteX13" fmla="*/ 114311 w 917073"/>
                <a:gd name="connsiteY13" fmla="*/ 847128 h 872574"/>
                <a:gd name="connsiteX14" fmla="*/ 127577 w 917073"/>
                <a:gd name="connsiteY14" fmla="*/ 847128 h 872574"/>
                <a:gd name="connsiteX15" fmla="*/ 140245 w 917073"/>
                <a:gd name="connsiteY15" fmla="*/ 859801 h 872574"/>
                <a:gd name="connsiteX16" fmla="*/ 127577 w 917073"/>
                <a:gd name="connsiteY16" fmla="*/ 872475 h 8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7073" h="872574">
                  <a:moveTo>
                    <a:pt x="127677" y="872575"/>
                  </a:moveTo>
                  <a:lnTo>
                    <a:pt x="114411" y="872575"/>
                  </a:lnTo>
                  <a:cubicBezTo>
                    <a:pt x="51371" y="872575"/>
                    <a:pt x="0" y="821282"/>
                    <a:pt x="0" y="758114"/>
                  </a:cubicBezTo>
                  <a:lnTo>
                    <a:pt x="0" y="114460"/>
                  </a:lnTo>
                  <a:cubicBezTo>
                    <a:pt x="0" y="51392"/>
                    <a:pt x="51271" y="0"/>
                    <a:pt x="114411" y="0"/>
                  </a:cubicBezTo>
                  <a:lnTo>
                    <a:pt x="816938" y="0"/>
                  </a:lnTo>
                  <a:cubicBezTo>
                    <a:pt x="857036" y="0"/>
                    <a:pt x="894741" y="21555"/>
                    <a:pt x="915290" y="56382"/>
                  </a:cubicBezTo>
                  <a:cubicBezTo>
                    <a:pt x="918881" y="62469"/>
                    <a:pt x="916885" y="70253"/>
                    <a:pt x="910800" y="73845"/>
                  </a:cubicBezTo>
                  <a:cubicBezTo>
                    <a:pt x="904816" y="77438"/>
                    <a:pt x="896935" y="75442"/>
                    <a:pt x="893344" y="69355"/>
                  </a:cubicBezTo>
                  <a:cubicBezTo>
                    <a:pt x="877285" y="42311"/>
                    <a:pt x="848060" y="25447"/>
                    <a:pt x="816838" y="25447"/>
                  </a:cubicBezTo>
                  <a:lnTo>
                    <a:pt x="114311" y="25447"/>
                  </a:lnTo>
                  <a:cubicBezTo>
                    <a:pt x="65235" y="25447"/>
                    <a:pt x="25335" y="65363"/>
                    <a:pt x="25335" y="114460"/>
                  </a:cubicBezTo>
                  <a:lnTo>
                    <a:pt x="25335" y="758114"/>
                  </a:lnTo>
                  <a:cubicBezTo>
                    <a:pt x="25335" y="807212"/>
                    <a:pt x="65235" y="847128"/>
                    <a:pt x="114311" y="847128"/>
                  </a:cubicBezTo>
                  <a:lnTo>
                    <a:pt x="127577" y="847128"/>
                  </a:lnTo>
                  <a:cubicBezTo>
                    <a:pt x="134560" y="847128"/>
                    <a:pt x="140245" y="852816"/>
                    <a:pt x="140245" y="859801"/>
                  </a:cubicBezTo>
                  <a:cubicBezTo>
                    <a:pt x="140245" y="866787"/>
                    <a:pt x="134560" y="872475"/>
                    <a:pt x="127577" y="87247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07" name="Gráfico 2">
              <a:extLst>
                <a:ext uri="{FF2B5EF4-FFF2-40B4-BE49-F238E27FC236}">
                  <a16:creationId xmlns:a16="http://schemas.microsoft.com/office/drawing/2014/main" id="{08A62A2F-3859-C1E8-F79F-F021FBA4700C}"/>
                </a:ext>
              </a:extLst>
            </p:cNvPr>
            <p:cNvGrpSpPr/>
            <p:nvPr/>
          </p:nvGrpSpPr>
          <p:grpSpPr>
            <a:xfrm>
              <a:off x="13611086" y="9502102"/>
              <a:ext cx="931349" cy="1011284"/>
              <a:chOff x="13611086" y="9502102"/>
              <a:chExt cx="931349" cy="1011284"/>
            </a:xfrm>
            <a:solidFill>
              <a:srgbClr val="002A86"/>
            </a:solidFill>
          </p:grpSpPr>
          <p:sp>
            <p:nvSpPr>
              <p:cNvPr id="308" name="Forma libre 307">
                <a:extLst>
                  <a:ext uri="{FF2B5EF4-FFF2-40B4-BE49-F238E27FC236}">
                    <a16:creationId xmlns:a16="http://schemas.microsoft.com/office/drawing/2014/main" id="{C1FD9067-ABEC-BF45-8214-0C791AF22C84}"/>
                  </a:ext>
                </a:extLst>
              </p:cNvPr>
              <p:cNvSpPr/>
              <p:nvPr/>
            </p:nvSpPr>
            <p:spPr>
              <a:xfrm>
                <a:off x="13611086" y="9502102"/>
                <a:ext cx="931349" cy="1011284"/>
              </a:xfrm>
              <a:custGeom>
                <a:avLst/>
                <a:gdLst>
                  <a:gd name="connsiteX0" fmla="*/ 241790 w 931349"/>
                  <a:gd name="connsiteY0" fmla="*/ 1011284 h 1011284"/>
                  <a:gd name="connsiteX1" fmla="*/ 236902 w 931349"/>
                  <a:gd name="connsiteY1" fmla="*/ 1010287 h 1011284"/>
                  <a:gd name="connsiteX2" fmla="*/ 229121 w 931349"/>
                  <a:gd name="connsiteY2" fmla="*/ 1000208 h 1011284"/>
                  <a:gd name="connsiteX3" fmla="*/ 212563 w 931349"/>
                  <a:gd name="connsiteY3" fmla="*/ 872575 h 1011284"/>
                  <a:gd name="connsiteX4" fmla="*/ 114411 w 931349"/>
                  <a:gd name="connsiteY4" fmla="*/ 872575 h 1011284"/>
                  <a:gd name="connsiteX5" fmla="*/ 0 w 931349"/>
                  <a:gd name="connsiteY5" fmla="*/ 758114 h 1011284"/>
                  <a:gd name="connsiteX6" fmla="*/ 0 w 931349"/>
                  <a:gd name="connsiteY6" fmla="*/ 114460 h 1011284"/>
                  <a:gd name="connsiteX7" fmla="*/ 114411 w 931349"/>
                  <a:gd name="connsiteY7" fmla="*/ 0 h 1011284"/>
                  <a:gd name="connsiteX8" fmla="*/ 816937 w 931349"/>
                  <a:gd name="connsiteY8" fmla="*/ 0 h 1011284"/>
                  <a:gd name="connsiteX9" fmla="*/ 931349 w 931349"/>
                  <a:gd name="connsiteY9" fmla="*/ 114460 h 1011284"/>
                  <a:gd name="connsiteX10" fmla="*/ 931349 w 931349"/>
                  <a:gd name="connsiteY10" fmla="*/ 758114 h 1011284"/>
                  <a:gd name="connsiteX11" fmla="*/ 816937 w 931349"/>
                  <a:gd name="connsiteY11" fmla="*/ 872575 h 1011284"/>
                  <a:gd name="connsiteX12" fmla="*/ 425425 w 931349"/>
                  <a:gd name="connsiteY12" fmla="*/ 872575 h 1011284"/>
                  <a:gd name="connsiteX13" fmla="*/ 249371 w 931349"/>
                  <a:gd name="connsiteY13" fmla="*/ 1008590 h 1011284"/>
                  <a:gd name="connsiteX14" fmla="*/ 241590 w 931349"/>
                  <a:gd name="connsiteY14" fmla="*/ 1011284 h 1011284"/>
                  <a:gd name="connsiteX15" fmla="*/ 114511 w 931349"/>
                  <a:gd name="connsiteY15" fmla="*/ 25447 h 1011284"/>
                  <a:gd name="connsiteX16" fmla="*/ 25535 w 931349"/>
                  <a:gd name="connsiteY16" fmla="*/ 114460 h 1011284"/>
                  <a:gd name="connsiteX17" fmla="*/ 25535 w 931349"/>
                  <a:gd name="connsiteY17" fmla="*/ 758114 h 1011284"/>
                  <a:gd name="connsiteX18" fmla="*/ 114511 w 931349"/>
                  <a:gd name="connsiteY18" fmla="*/ 847127 h 1011284"/>
                  <a:gd name="connsiteX19" fmla="*/ 223834 w 931349"/>
                  <a:gd name="connsiteY19" fmla="*/ 847127 h 1011284"/>
                  <a:gd name="connsiteX20" fmla="*/ 236403 w 931349"/>
                  <a:gd name="connsiteY20" fmla="*/ 858205 h 1011284"/>
                  <a:gd name="connsiteX21" fmla="*/ 251465 w 931349"/>
                  <a:gd name="connsiteY21" fmla="*/ 974960 h 1011284"/>
                  <a:gd name="connsiteX22" fmla="*/ 413356 w 931349"/>
                  <a:gd name="connsiteY22" fmla="*/ 849822 h 1011284"/>
                  <a:gd name="connsiteX23" fmla="*/ 421137 w 931349"/>
                  <a:gd name="connsiteY23" fmla="*/ 847127 h 1011284"/>
                  <a:gd name="connsiteX24" fmla="*/ 816937 w 931349"/>
                  <a:gd name="connsiteY24" fmla="*/ 847127 h 1011284"/>
                  <a:gd name="connsiteX25" fmla="*/ 905913 w 931349"/>
                  <a:gd name="connsiteY25" fmla="*/ 758114 h 1011284"/>
                  <a:gd name="connsiteX26" fmla="*/ 905913 w 931349"/>
                  <a:gd name="connsiteY26" fmla="*/ 114460 h 1011284"/>
                  <a:gd name="connsiteX27" fmla="*/ 816937 w 931349"/>
                  <a:gd name="connsiteY27" fmla="*/ 25447 h 1011284"/>
                  <a:gd name="connsiteX28" fmla="*/ 114411 w 931349"/>
                  <a:gd name="connsiteY28" fmla="*/ 25447 h 101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31349" h="1011284">
                    <a:moveTo>
                      <a:pt x="241790" y="1011284"/>
                    </a:moveTo>
                    <a:cubicBezTo>
                      <a:pt x="240193" y="1011284"/>
                      <a:pt x="238497" y="1010985"/>
                      <a:pt x="236902" y="1010287"/>
                    </a:cubicBezTo>
                    <a:cubicBezTo>
                      <a:pt x="232712" y="1008590"/>
                      <a:pt x="229719" y="1004698"/>
                      <a:pt x="229121" y="1000208"/>
                    </a:cubicBezTo>
                    <a:lnTo>
                      <a:pt x="212563" y="872575"/>
                    </a:lnTo>
                    <a:lnTo>
                      <a:pt x="114411" y="872575"/>
                    </a:lnTo>
                    <a:cubicBezTo>
                      <a:pt x="51369" y="872575"/>
                      <a:pt x="0" y="821282"/>
                      <a:pt x="0" y="758114"/>
                    </a:cubicBezTo>
                    <a:lnTo>
                      <a:pt x="0" y="114460"/>
                    </a:lnTo>
                    <a:cubicBezTo>
                      <a:pt x="0" y="51392"/>
                      <a:pt x="51271" y="0"/>
                      <a:pt x="114411" y="0"/>
                    </a:cubicBezTo>
                    <a:lnTo>
                      <a:pt x="816937" y="0"/>
                    </a:lnTo>
                    <a:cubicBezTo>
                      <a:pt x="879978" y="0"/>
                      <a:pt x="931349" y="51292"/>
                      <a:pt x="931349" y="114460"/>
                    </a:cubicBezTo>
                    <a:lnTo>
                      <a:pt x="931349" y="758114"/>
                    </a:lnTo>
                    <a:cubicBezTo>
                      <a:pt x="931349" y="821182"/>
                      <a:pt x="880078" y="872575"/>
                      <a:pt x="816937" y="872575"/>
                    </a:cubicBezTo>
                    <a:lnTo>
                      <a:pt x="425425" y="872575"/>
                    </a:lnTo>
                    <a:lnTo>
                      <a:pt x="249371" y="1008590"/>
                    </a:lnTo>
                    <a:cubicBezTo>
                      <a:pt x="247077" y="1010386"/>
                      <a:pt x="244383" y="1011284"/>
                      <a:pt x="241590" y="1011284"/>
                    </a:cubicBezTo>
                    <a:close/>
                    <a:moveTo>
                      <a:pt x="114511" y="25447"/>
                    </a:moveTo>
                    <a:cubicBezTo>
                      <a:pt x="65434" y="25447"/>
                      <a:pt x="25535" y="65363"/>
                      <a:pt x="25535" y="114460"/>
                    </a:cubicBezTo>
                    <a:lnTo>
                      <a:pt x="25535" y="758114"/>
                    </a:lnTo>
                    <a:cubicBezTo>
                      <a:pt x="25535" y="807211"/>
                      <a:pt x="65434" y="847127"/>
                      <a:pt x="114511" y="847127"/>
                    </a:cubicBezTo>
                    <a:lnTo>
                      <a:pt x="223834" y="847127"/>
                    </a:lnTo>
                    <a:cubicBezTo>
                      <a:pt x="230218" y="847127"/>
                      <a:pt x="235605" y="851918"/>
                      <a:pt x="236403" y="858205"/>
                    </a:cubicBezTo>
                    <a:lnTo>
                      <a:pt x="251465" y="974960"/>
                    </a:lnTo>
                    <a:lnTo>
                      <a:pt x="413356" y="849822"/>
                    </a:lnTo>
                    <a:cubicBezTo>
                      <a:pt x="415550" y="848126"/>
                      <a:pt x="418343" y="847127"/>
                      <a:pt x="421137" y="847127"/>
                    </a:cubicBezTo>
                    <a:lnTo>
                      <a:pt x="816937" y="847127"/>
                    </a:lnTo>
                    <a:cubicBezTo>
                      <a:pt x="866013" y="847127"/>
                      <a:pt x="905913" y="807211"/>
                      <a:pt x="905913" y="758114"/>
                    </a:cubicBezTo>
                    <a:lnTo>
                      <a:pt x="905913" y="114460"/>
                    </a:lnTo>
                    <a:cubicBezTo>
                      <a:pt x="905913" y="65363"/>
                      <a:pt x="866013" y="25447"/>
                      <a:pt x="816937" y="25447"/>
                    </a:cubicBezTo>
                    <a:lnTo>
                      <a:pt x="114411" y="254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9" name="Forma libre 308">
                <a:extLst>
                  <a:ext uri="{FF2B5EF4-FFF2-40B4-BE49-F238E27FC236}">
                    <a16:creationId xmlns:a16="http://schemas.microsoft.com/office/drawing/2014/main" id="{C5322125-3396-1FC1-61CD-E18EF3C0D52D}"/>
                  </a:ext>
                </a:extLst>
              </p:cNvPr>
              <p:cNvSpPr/>
              <p:nvPr/>
            </p:nvSpPr>
            <p:spPr>
              <a:xfrm>
                <a:off x="13800626" y="9675569"/>
                <a:ext cx="653970" cy="614284"/>
              </a:xfrm>
              <a:custGeom>
                <a:avLst/>
                <a:gdLst>
                  <a:gd name="connsiteX0" fmla="*/ 423213 w 653970"/>
                  <a:gd name="connsiteY0" fmla="*/ 614285 h 614284"/>
                  <a:gd name="connsiteX1" fmla="*/ 413338 w 653970"/>
                  <a:gd name="connsiteY1" fmla="*/ 609594 h 614284"/>
                  <a:gd name="connsiteX2" fmla="*/ 295236 w 653970"/>
                  <a:gd name="connsiteY2" fmla="*/ 464498 h 614284"/>
                  <a:gd name="connsiteX3" fmla="*/ 243766 w 653970"/>
                  <a:gd name="connsiteY3" fmla="*/ 469588 h 614284"/>
                  <a:gd name="connsiteX4" fmla="*/ 61426 w 653970"/>
                  <a:gd name="connsiteY4" fmla="*/ 401829 h 614284"/>
                  <a:gd name="connsiteX5" fmla="*/ 49756 w 653970"/>
                  <a:gd name="connsiteY5" fmla="*/ 388656 h 614284"/>
                  <a:gd name="connsiteX6" fmla="*/ 2276 w 653970"/>
                  <a:gd name="connsiteY6" fmla="*/ 216517 h 614284"/>
                  <a:gd name="connsiteX7" fmla="*/ 5767 w 653970"/>
                  <a:gd name="connsiteY7" fmla="*/ 192567 h 614284"/>
                  <a:gd name="connsiteX8" fmla="*/ 33397 w 653970"/>
                  <a:gd name="connsiteY8" fmla="*/ 160734 h 614284"/>
                  <a:gd name="connsiteX9" fmla="*/ 73696 w 653970"/>
                  <a:gd name="connsiteY9" fmla="*/ 172509 h 614284"/>
                  <a:gd name="connsiteX10" fmla="*/ 160676 w 653970"/>
                  <a:gd name="connsiteY10" fmla="*/ 271901 h 614284"/>
                  <a:gd name="connsiteX11" fmla="*/ 268404 w 653970"/>
                  <a:gd name="connsiteY11" fmla="*/ 273896 h 614284"/>
                  <a:gd name="connsiteX12" fmla="*/ 287955 w 653970"/>
                  <a:gd name="connsiteY12" fmla="*/ 167519 h 614284"/>
                  <a:gd name="connsiteX13" fmla="*/ 287955 w 653970"/>
                  <a:gd name="connsiteY13" fmla="*/ 167519 h 614284"/>
                  <a:gd name="connsiteX14" fmla="*/ 208555 w 653970"/>
                  <a:gd name="connsiteY14" fmla="*/ 62639 h 614284"/>
                  <a:gd name="connsiteX15" fmla="*/ 205263 w 653970"/>
                  <a:gd name="connsiteY15" fmla="*/ 20626 h 614284"/>
                  <a:gd name="connsiteX16" fmla="*/ 241971 w 653970"/>
                  <a:gd name="connsiteY16" fmla="*/ 69 h 614284"/>
                  <a:gd name="connsiteX17" fmla="*/ 266010 w 653970"/>
                  <a:gd name="connsiteY17" fmla="*/ 1466 h 614284"/>
                  <a:gd name="connsiteX18" fmla="*/ 425109 w 653970"/>
                  <a:gd name="connsiteY18" fmla="*/ 82896 h 614284"/>
                  <a:gd name="connsiteX19" fmla="*/ 435582 w 653970"/>
                  <a:gd name="connsiteY19" fmla="*/ 96667 h 614284"/>
                  <a:gd name="connsiteX20" fmla="*/ 464908 w 653970"/>
                  <a:gd name="connsiteY20" fmla="*/ 289165 h 614284"/>
                  <a:gd name="connsiteX21" fmla="*/ 449646 w 653970"/>
                  <a:gd name="connsiteY21" fmla="*/ 338462 h 614284"/>
                  <a:gd name="connsiteX22" fmla="*/ 651137 w 653970"/>
                  <a:gd name="connsiteY22" fmla="*/ 585944 h 614284"/>
                  <a:gd name="connsiteX23" fmla="*/ 649343 w 653970"/>
                  <a:gd name="connsiteY23" fmla="*/ 603806 h 614284"/>
                  <a:gd name="connsiteX24" fmla="*/ 631487 w 653970"/>
                  <a:gd name="connsiteY24" fmla="*/ 602010 h 614284"/>
                  <a:gd name="connsiteX25" fmla="*/ 425707 w 653970"/>
                  <a:gd name="connsiteY25" fmla="*/ 349239 h 614284"/>
                  <a:gd name="connsiteX26" fmla="*/ 423413 w 653970"/>
                  <a:gd name="connsiteY26" fmla="*/ 337463 h 614284"/>
                  <a:gd name="connsiteX27" fmla="*/ 440669 w 653970"/>
                  <a:gd name="connsiteY27" fmla="*/ 281581 h 614284"/>
                  <a:gd name="connsiteX28" fmla="*/ 414735 w 653970"/>
                  <a:gd name="connsiteY28" fmla="*/ 111137 h 614284"/>
                  <a:gd name="connsiteX29" fmla="*/ 405457 w 653970"/>
                  <a:gd name="connsiteY29" fmla="*/ 98963 h 614284"/>
                  <a:gd name="connsiteX30" fmla="*/ 264613 w 653970"/>
                  <a:gd name="connsiteY30" fmla="*/ 26813 h 614284"/>
                  <a:gd name="connsiteX31" fmla="*/ 240575 w 653970"/>
                  <a:gd name="connsiteY31" fmla="*/ 25417 h 614284"/>
                  <a:gd name="connsiteX32" fmla="*/ 227807 w 653970"/>
                  <a:gd name="connsiteY32" fmla="*/ 32601 h 614284"/>
                  <a:gd name="connsiteX33" fmla="*/ 229003 w 653970"/>
                  <a:gd name="connsiteY33" fmla="*/ 47171 h 614284"/>
                  <a:gd name="connsiteX34" fmla="*/ 309102 w 653970"/>
                  <a:gd name="connsiteY34" fmla="*/ 152850 h 614284"/>
                  <a:gd name="connsiteX35" fmla="*/ 310398 w 653970"/>
                  <a:gd name="connsiteY35" fmla="*/ 154945 h 614284"/>
                  <a:gd name="connsiteX36" fmla="*/ 284663 w 653970"/>
                  <a:gd name="connsiteY36" fmla="*/ 293456 h 614284"/>
                  <a:gd name="connsiteX37" fmla="*/ 143320 w 653970"/>
                  <a:gd name="connsiteY37" fmla="*/ 290163 h 614284"/>
                  <a:gd name="connsiteX38" fmla="*/ 142223 w 653970"/>
                  <a:gd name="connsiteY38" fmla="*/ 289065 h 614284"/>
                  <a:gd name="connsiteX39" fmla="*/ 54644 w 653970"/>
                  <a:gd name="connsiteY39" fmla="*/ 189074 h 614284"/>
                  <a:gd name="connsiteX40" fmla="*/ 40579 w 653970"/>
                  <a:gd name="connsiteY40" fmla="*/ 184983 h 614284"/>
                  <a:gd name="connsiteX41" fmla="*/ 30904 w 653970"/>
                  <a:gd name="connsiteY41" fmla="*/ 196159 h 614284"/>
                  <a:gd name="connsiteX42" fmla="*/ 27413 w 653970"/>
                  <a:gd name="connsiteY42" fmla="*/ 220010 h 614284"/>
                  <a:gd name="connsiteX43" fmla="*/ 69506 w 653970"/>
                  <a:gd name="connsiteY43" fmla="*/ 372490 h 614284"/>
                  <a:gd name="connsiteX44" fmla="*/ 79880 w 653970"/>
                  <a:gd name="connsiteY44" fmla="*/ 384066 h 614284"/>
                  <a:gd name="connsiteX45" fmla="*/ 241272 w 653970"/>
                  <a:gd name="connsiteY45" fmla="*/ 444040 h 614284"/>
                  <a:gd name="connsiteX46" fmla="*/ 299525 w 653970"/>
                  <a:gd name="connsiteY46" fmla="*/ 438253 h 614284"/>
                  <a:gd name="connsiteX47" fmla="*/ 310598 w 653970"/>
                  <a:gd name="connsiteY47" fmla="*/ 442843 h 614284"/>
                  <a:gd name="connsiteX48" fmla="*/ 433088 w 653970"/>
                  <a:gd name="connsiteY48" fmla="*/ 593229 h 614284"/>
                  <a:gd name="connsiteX49" fmla="*/ 431293 w 653970"/>
                  <a:gd name="connsiteY49" fmla="*/ 611092 h 614284"/>
                  <a:gd name="connsiteX50" fmla="*/ 423313 w 653970"/>
                  <a:gd name="connsiteY50" fmla="*/ 613985 h 6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653970" h="614284">
                    <a:moveTo>
                      <a:pt x="423213" y="614285"/>
                    </a:moveTo>
                    <a:cubicBezTo>
                      <a:pt x="419522" y="614285"/>
                      <a:pt x="415832" y="612688"/>
                      <a:pt x="413338" y="609594"/>
                    </a:cubicBezTo>
                    <a:lnTo>
                      <a:pt x="295236" y="464498"/>
                    </a:lnTo>
                    <a:lnTo>
                      <a:pt x="243766" y="469588"/>
                    </a:lnTo>
                    <a:cubicBezTo>
                      <a:pt x="175139" y="476273"/>
                      <a:pt x="108707" y="451625"/>
                      <a:pt x="61426" y="401829"/>
                    </a:cubicBezTo>
                    <a:cubicBezTo>
                      <a:pt x="56538" y="396739"/>
                      <a:pt x="52948" y="392648"/>
                      <a:pt x="49756" y="388656"/>
                    </a:cubicBezTo>
                    <a:cubicBezTo>
                      <a:pt x="10754" y="340757"/>
                      <a:pt x="-6602" y="277988"/>
                      <a:pt x="2276" y="216517"/>
                    </a:cubicBezTo>
                    <a:lnTo>
                      <a:pt x="5767" y="192567"/>
                    </a:lnTo>
                    <a:cubicBezTo>
                      <a:pt x="8061" y="177299"/>
                      <a:pt x="18635" y="165024"/>
                      <a:pt x="33397" y="160734"/>
                    </a:cubicBezTo>
                    <a:cubicBezTo>
                      <a:pt x="48160" y="156343"/>
                      <a:pt x="63621" y="160933"/>
                      <a:pt x="73696" y="172509"/>
                    </a:cubicBezTo>
                    <a:lnTo>
                      <a:pt x="160676" y="271901"/>
                    </a:lnTo>
                    <a:cubicBezTo>
                      <a:pt x="190900" y="298545"/>
                      <a:pt x="237084" y="299443"/>
                      <a:pt x="268404" y="273896"/>
                    </a:cubicBezTo>
                    <a:cubicBezTo>
                      <a:pt x="300324" y="247851"/>
                      <a:pt x="308602" y="203145"/>
                      <a:pt x="287955" y="167519"/>
                    </a:cubicBezTo>
                    <a:cubicBezTo>
                      <a:pt x="287955" y="167519"/>
                      <a:pt x="287955" y="167519"/>
                      <a:pt x="287955" y="167519"/>
                    </a:cubicBezTo>
                    <a:lnTo>
                      <a:pt x="208555" y="62639"/>
                    </a:lnTo>
                    <a:cubicBezTo>
                      <a:pt x="199279" y="50364"/>
                      <a:pt x="197982" y="34298"/>
                      <a:pt x="205263" y="20626"/>
                    </a:cubicBezTo>
                    <a:cubicBezTo>
                      <a:pt x="212545" y="7055"/>
                      <a:pt x="226610" y="-829"/>
                      <a:pt x="241971" y="69"/>
                    </a:cubicBezTo>
                    <a:lnTo>
                      <a:pt x="266010" y="1466"/>
                    </a:lnTo>
                    <a:cubicBezTo>
                      <a:pt x="327854" y="5059"/>
                      <a:pt x="385807" y="34697"/>
                      <a:pt x="425109" y="82896"/>
                    </a:cubicBezTo>
                    <a:cubicBezTo>
                      <a:pt x="428899" y="87486"/>
                      <a:pt x="432390" y="92077"/>
                      <a:pt x="435582" y="96667"/>
                    </a:cubicBezTo>
                    <a:cubicBezTo>
                      <a:pt x="474683" y="153349"/>
                      <a:pt x="485356" y="223502"/>
                      <a:pt x="464908" y="289165"/>
                    </a:cubicBezTo>
                    <a:lnTo>
                      <a:pt x="449646" y="338462"/>
                    </a:lnTo>
                    <a:lnTo>
                      <a:pt x="651137" y="585944"/>
                    </a:lnTo>
                    <a:cubicBezTo>
                      <a:pt x="655527" y="591432"/>
                      <a:pt x="654729" y="599416"/>
                      <a:pt x="649343" y="603806"/>
                    </a:cubicBezTo>
                    <a:cubicBezTo>
                      <a:pt x="643856" y="608197"/>
                      <a:pt x="635877" y="607399"/>
                      <a:pt x="631487" y="602010"/>
                    </a:cubicBezTo>
                    <a:lnTo>
                      <a:pt x="425707" y="349239"/>
                    </a:lnTo>
                    <a:cubicBezTo>
                      <a:pt x="423013" y="345946"/>
                      <a:pt x="422116" y="341555"/>
                      <a:pt x="423413" y="337463"/>
                    </a:cubicBezTo>
                    <a:lnTo>
                      <a:pt x="440669" y="281581"/>
                    </a:lnTo>
                    <a:cubicBezTo>
                      <a:pt x="458724" y="223402"/>
                      <a:pt x="449347" y="161332"/>
                      <a:pt x="414735" y="111137"/>
                    </a:cubicBezTo>
                    <a:cubicBezTo>
                      <a:pt x="411941" y="107046"/>
                      <a:pt x="408850" y="103054"/>
                      <a:pt x="405457" y="98963"/>
                    </a:cubicBezTo>
                    <a:cubicBezTo>
                      <a:pt x="370645" y="56252"/>
                      <a:pt x="319376" y="29907"/>
                      <a:pt x="264613" y="26813"/>
                    </a:cubicBezTo>
                    <a:lnTo>
                      <a:pt x="240575" y="25417"/>
                    </a:lnTo>
                    <a:cubicBezTo>
                      <a:pt x="232494" y="24917"/>
                      <a:pt x="228704" y="30805"/>
                      <a:pt x="227807" y="32601"/>
                    </a:cubicBezTo>
                    <a:cubicBezTo>
                      <a:pt x="226809" y="34397"/>
                      <a:pt x="224116" y="40784"/>
                      <a:pt x="229003" y="47171"/>
                    </a:cubicBezTo>
                    <a:lnTo>
                      <a:pt x="309102" y="152850"/>
                    </a:lnTo>
                    <a:cubicBezTo>
                      <a:pt x="309600" y="153548"/>
                      <a:pt x="309999" y="154247"/>
                      <a:pt x="310398" y="154945"/>
                    </a:cubicBezTo>
                    <a:cubicBezTo>
                      <a:pt x="337130" y="201149"/>
                      <a:pt x="326358" y="259527"/>
                      <a:pt x="284663" y="293456"/>
                    </a:cubicBezTo>
                    <a:cubicBezTo>
                      <a:pt x="242869" y="327584"/>
                      <a:pt x="183419" y="326187"/>
                      <a:pt x="143320" y="290163"/>
                    </a:cubicBezTo>
                    <a:cubicBezTo>
                      <a:pt x="142921" y="289863"/>
                      <a:pt x="142621" y="289464"/>
                      <a:pt x="142223" y="289065"/>
                    </a:cubicBezTo>
                    <a:lnTo>
                      <a:pt x="54644" y="189074"/>
                    </a:lnTo>
                    <a:cubicBezTo>
                      <a:pt x="51053" y="184983"/>
                      <a:pt x="45766" y="183486"/>
                      <a:pt x="40579" y="184983"/>
                    </a:cubicBezTo>
                    <a:cubicBezTo>
                      <a:pt x="35292" y="186479"/>
                      <a:pt x="31701" y="190671"/>
                      <a:pt x="30904" y="196159"/>
                    </a:cubicBezTo>
                    <a:lnTo>
                      <a:pt x="27413" y="220010"/>
                    </a:lnTo>
                    <a:cubicBezTo>
                      <a:pt x="19532" y="274395"/>
                      <a:pt x="34894" y="329979"/>
                      <a:pt x="69506" y="372490"/>
                    </a:cubicBezTo>
                    <a:cubicBezTo>
                      <a:pt x="72299" y="375983"/>
                      <a:pt x="75491" y="379576"/>
                      <a:pt x="79880" y="384066"/>
                    </a:cubicBezTo>
                    <a:cubicBezTo>
                      <a:pt x="121774" y="428174"/>
                      <a:pt x="180526" y="449928"/>
                      <a:pt x="241272" y="444040"/>
                    </a:cubicBezTo>
                    <a:lnTo>
                      <a:pt x="299525" y="438253"/>
                    </a:lnTo>
                    <a:cubicBezTo>
                      <a:pt x="303815" y="437853"/>
                      <a:pt x="307905" y="439550"/>
                      <a:pt x="310598" y="442843"/>
                    </a:cubicBezTo>
                    <a:lnTo>
                      <a:pt x="433088" y="593229"/>
                    </a:lnTo>
                    <a:cubicBezTo>
                      <a:pt x="437477" y="598717"/>
                      <a:pt x="436679" y="606701"/>
                      <a:pt x="431293" y="611092"/>
                    </a:cubicBezTo>
                    <a:cubicBezTo>
                      <a:pt x="428899" y="612988"/>
                      <a:pt x="426106" y="613985"/>
                      <a:pt x="423313" y="6139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10" name="Gráfico 2">
            <a:extLst>
              <a:ext uri="{FF2B5EF4-FFF2-40B4-BE49-F238E27FC236}">
                <a16:creationId xmlns:a16="http://schemas.microsoft.com/office/drawing/2014/main" id="{391F40C7-4755-C765-0E9D-3E21B73D840D}"/>
              </a:ext>
            </a:extLst>
          </p:cNvPr>
          <p:cNvGrpSpPr/>
          <p:nvPr/>
        </p:nvGrpSpPr>
        <p:grpSpPr>
          <a:xfrm>
            <a:off x="13442294" y="2740446"/>
            <a:ext cx="1021639" cy="1251082"/>
            <a:chOff x="13442294" y="2740446"/>
            <a:chExt cx="1021639" cy="1251082"/>
          </a:xfrm>
          <a:solidFill>
            <a:srgbClr val="002A86"/>
          </a:solidFill>
        </p:grpSpPr>
        <p:grpSp>
          <p:nvGrpSpPr>
            <p:cNvPr id="311" name="Gráfico 2">
              <a:extLst>
                <a:ext uri="{FF2B5EF4-FFF2-40B4-BE49-F238E27FC236}">
                  <a16:creationId xmlns:a16="http://schemas.microsoft.com/office/drawing/2014/main" id="{60C7E7EA-B5C2-5258-6162-EEE83BBEF7AD}"/>
                </a:ext>
              </a:extLst>
            </p:cNvPr>
            <p:cNvGrpSpPr/>
            <p:nvPr/>
          </p:nvGrpSpPr>
          <p:grpSpPr>
            <a:xfrm>
              <a:off x="13442294" y="2933558"/>
              <a:ext cx="1021639" cy="1057971"/>
              <a:chOff x="13442294" y="2933558"/>
              <a:chExt cx="1021639" cy="1057971"/>
            </a:xfrm>
            <a:solidFill>
              <a:srgbClr val="002A86"/>
            </a:solidFill>
          </p:grpSpPr>
          <p:sp>
            <p:nvSpPr>
              <p:cNvPr id="312" name="Forma libre 311">
                <a:extLst>
                  <a:ext uri="{FF2B5EF4-FFF2-40B4-BE49-F238E27FC236}">
                    <a16:creationId xmlns:a16="http://schemas.microsoft.com/office/drawing/2014/main" id="{AEE6D88F-959D-C84C-FBC1-E751EB82CE80}"/>
                  </a:ext>
                </a:extLst>
              </p:cNvPr>
              <p:cNvSpPr/>
              <p:nvPr/>
            </p:nvSpPr>
            <p:spPr>
              <a:xfrm>
                <a:off x="13442294" y="2933558"/>
                <a:ext cx="1021639" cy="1057971"/>
              </a:xfrm>
              <a:custGeom>
                <a:avLst/>
                <a:gdLst>
                  <a:gd name="connsiteX0" fmla="*/ 986228 w 1021639"/>
                  <a:gd name="connsiteY0" fmla="*/ 1057972 h 1057971"/>
                  <a:gd name="connsiteX1" fmla="*/ 35429 w 1021639"/>
                  <a:gd name="connsiteY1" fmla="*/ 1057972 h 1057971"/>
                  <a:gd name="connsiteX2" fmla="*/ 2911 w 1021639"/>
                  <a:gd name="connsiteY2" fmla="*/ 1036417 h 1057971"/>
                  <a:gd name="connsiteX3" fmla="*/ 9993 w 1021639"/>
                  <a:gd name="connsiteY3" fmla="*/ 997997 h 1057971"/>
                  <a:gd name="connsiteX4" fmla="*/ 960792 w 1021639"/>
                  <a:gd name="connsiteY4" fmla="*/ 10862 h 1057971"/>
                  <a:gd name="connsiteX5" fmla="*/ 960792 w 1021639"/>
                  <a:gd name="connsiteY5" fmla="*/ 10862 h 1057971"/>
                  <a:gd name="connsiteX6" fmla="*/ 999494 w 1021639"/>
                  <a:gd name="connsiteY6" fmla="*/ 2579 h 1057971"/>
                  <a:gd name="connsiteX7" fmla="*/ 1021639 w 1021639"/>
                  <a:gd name="connsiteY7" fmla="*/ 35411 h 1057971"/>
                  <a:gd name="connsiteX8" fmla="*/ 1021639 w 1021639"/>
                  <a:gd name="connsiteY8" fmla="*/ 1022546 h 1057971"/>
                  <a:gd name="connsiteX9" fmla="*/ 986328 w 1021639"/>
                  <a:gd name="connsiteY9" fmla="*/ 1057972 h 1057971"/>
                  <a:gd name="connsiteX10" fmla="*/ 979047 w 1021639"/>
                  <a:gd name="connsiteY10" fmla="*/ 28525 h 1057971"/>
                  <a:gd name="connsiteX11" fmla="*/ 28246 w 1021639"/>
                  <a:gd name="connsiteY11" fmla="*/ 1015660 h 1057971"/>
                  <a:gd name="connsiteX12" fmla="*/ 26252 w 1021639"/>
                  <a:gd name="connsiteY12" fmla="*/ 1026438 h 1057971"/>
                  <a:gd name="connsiteX13" fmla="*/ 35429 w 1021639"/>
                  <a:gd name="connsiteY13" fmla="*/ 1032525 h 1057971"/>
                  <a:gd name="connsiteX14" fmla="*/ 986228 w 1021639"/>
                  <a:gd name="connsiteY14" fmla="*/ 1032525 h 1057971"/>
                  <a:gd name="connsiteX15" fmla="*/ 996203 w 1021639"/>
                  <a:gd name="connsiteY15" fmla="*/ 1022546 h 1057971"/>
                  <a:gd name="connsiteX16" fmla="*/ 996203 w 1021639"/>
                  <a:gd name="connsiteY16" fmla="*/ 35411 h 1057971"/>
                  <a:gd name="connsiteX17" fmla="*/ 990019 w 1021639"/>
                  <a:gd name="connsiteY17" fmla="*/ 26130 h 1057971"/>
                  <a:gd name="connsiteX18" fmla="*/ 979147 w 1021639"/>
                  <a:gd name="connsiteY18" fmla="*/ 28425 h 1057971"/>
                  <a:gd name="connsiteX19" fmla="*/ 979147 w 1021639"/>
                  <a:gd name="connsiteY19" fmla="*/ 28425 h 1057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21639" h="1057971">
                    <a:moveTo>
                      <a:pt x="986228" y="1057972"/>
                    </a:moveTo>
                    <a:lnTo>
                      <a:pt x="35429" y="1057972"/>
                    </a:lnTo>
                    <a:cubicBezTo>
                      <a:pt x="20965" y="1057972"/>
                      <a:pt x="8496" y="1049689"/>
                      <a:pt x="2911" y="1036417"/>
                    </a:cubicBezTo>
                    <a:cubicBezTo>
                      <a:pt x="-2776" y="1023144"/>
                      <a:pt x="18" y="1008375"/>
                      <a:pt x="9993" y="997997"/>
                    </a:cubicBezTo>
                    <a:lnTo>
                      <a:pt x="960792" y="10862"/>
                    </a:lnTo>
                    <a:lnTo>
                      <a:pt x="960792" y="10862"/>
                    </a:lnTo>
                    <a:cubicBezTo>
                      <a:pt x="970867" y="384"/>
                      <a:pt x="986029" y="-2809"/>
                      <a:pt x="999494" y="2579"/>
                    </a:cubicBezTo>
                    <a:cubicBezTo>
                      <a:pt x="1012961" y="7968"/>
                      <a:pt x="1021639" y="20941"/>
                      <a:pt x="1021639" y="35411"/>
                    </a:cubicBezTo>
                    <a:lnTo>
                      <a:pt x="1021639" y="1022546"/>
                    </a:lnTo>
                    <a:cubicBezTo>
                      <a:pt x="1021639" y="1042105"/>
                      <a:pt x="1005779" y="1057972"/>
                      <a:pt x="986328" y="1057972"/>
                    </a:cubicBezTo>
                    <a:close/>
                    <a:moveTo>
                      <a:pt x="979047" y="28525"/>
                    </a:moveTo>
                    <a:lnTo>
                      <a:pt x="28246" y="1015660"/>
                    </a:lnTo>
                    <a:cubicBezTo>
                      <a:pt x="24057" y="1020051"/>
                      <a:pt x="25652" y="1025041"/>
                      <a:pt x="26252" y="1026438"/>
                    </a:cubicBezTo>
                    <a:cubicBezTo>
                      <a:pt x="26851" y="1027835"/>
                      <a:pt x="29344" y="1032525"/>
                      <a:pt x="35429" y="1032525"/>
                    </a:cubicBezTo>
                    <a:lnTo>
                      <a:pt x="986228" y="1032525"/>
                    </a:lnTo>
                    <a:cubicBezTo>
                      <a:pt x="991715" y="1032525"/>
                      <a:pt x="996203" y="1028034"/>
                      <a:pt x="996203" y="1022546"/>
                    </a:cubicBezTo>
                    <a:lnTo>
                      <a:pt x="996203" y="35411"/>
                    </a:lnTo>
                    <a:cubicBezTo>
                      <a:pt x="996203" y="29224"/>
                      <a:pt x="991415" y="26729"/>
                      <a:pt x="990019" y="26130"/>
                    </a:cubicBezTo>
                    <a:cubicBezTo>
                      <a:pt x="988522" y="25531"/>
                      <a:pt x="983435" y="23935"/>
                      <a:pt x="979147" y="28425"/>
                    </a:cubicBezTo>
                    <a:lnTo>
                      <a:pt x="979147" y="28425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3" name="Forma libre 312">
                <a:extLst>
                  <a:ext uri="{FF2B5EF4-FFF2-40B4-BE49-F238E27FC236}">
                    <a16:creationId xmlns:a16="http://schemas.microsoft.com/office/drawing/2014/main" id="{40D3DA46-77C7-7F75-0CA5-1C0758D4AD8B}"/>
                  </a:ext>
                </a:extLst>
              </p:cNvPr>
              <p:cNvSpPr/>
              <p:nvPr/>
            </p:nvSpPr>
            <p:spPr>
              <a:xfrm>
                <a:off x="13895851" y="3410453"/>
                <a:ext cx="362301" cy="375106"/>
              </a:xfrm>
              <a:custGeom>
                <a:avLst/>
                <a:gdLst>
                  <a:gd name="connsiteX0" fmla="*/ 349533 w 362301"/>
                  <a:gd name="connsiteY0" fmla="*/ 375107 h 375106"/>
                  <a:gd name="connsiteX1" fmla="*/ 12683 w 362301"/>
                  <a:gd name="connsiteY1" fmla="*/ 375107 h 375106"/>
                  <a:gd name="connsiteX2" fmla="*/ 1012 w 362301"/>
                  <a:gd name="connsiteY2" fmla="*/ 367323 h 375106"/>
                  <a:gd name="connsiteX3" fmla="*/ 3606 w 362301"/>
                  <a:gd name="connsiteY3" fmla="*/ 353552 h 375106"/>
                  <a:gd name="connsiteX4" fmla="*/ 340456 w 362301"/>
                  <a:gd name="connsiteY4" fmla="*/ 3883 h 375106"/>
                  <a:gd name="connsiteX5" fmla="*/ 354321 w 362301"/>
                  <a:gd name="connsiteY5" fmla="*/ 890 h 375106"/>
                  <a:gd name="connsiteX6" fmla="*/ 362301 w 362301"/>
                  <a:gd name="connsiteY6" fmla="*/ 12665 h 375106"/>
                  <a:gd name="connsiteX7" fmla="*/ 362301 w 362301"/>
                  <a:gd name="connsiteY7" fmla="*/ 362334 h 375106"/>
                  <a:gd name="connsiteX8" fmla="*/ 349633 w 362301"/>
                  <a:gd name="connsiteY8" fmla="*/ 375007 h 375106"/>
                  <a:gd name="connsiteX9" fmla="*/ 42608 w 362301"/>
                  <a:gd name="connsiteY9" fmla="*/ 349760 h 375106"/>
                  <a:gd name="connsiteX10" fmla="*/ 336865 w 362301"/>
                  <a:gd name="connsiteY10" fmla="*/ 349760 h 375106"/>
                  <a:gd name="connsiteX11" fmla="*/ 336865 w 362301"/>
                  <a:gd name="connsiteY11" fmla="*/ 44299 h 375106"/>
                  <a:gd name="connsiteX12" fmla="*/ 42608 w 362301"/>
                  <a:gd name="connsiteY12" fmla="*/ 349760 h 37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301" h="375106">
                    <a:moveTo>
                      <a:pt x="349533" y="375107"/>
                    </a:moveTo>
                    <a:lnTo>
                      <a:pt x="12683" y="375107"/>
                    </a:lnTo>
                    <a:cubicBezTo>
                      <a:pt x="7596" y="375107"/>
                      <a:pt x="3008" y="372013"/>
                      <a:pt x="1012" y="367323"/>
                    </a:cubicBezTo>
                    <a:cubicBezTo>
                      <a:pt x="-982" y="362633"/>
                      <a:pt x="15" y="357244"/>
                      <a:pt x="3606" y="353552"/>
                    </a:cubicBezTo>
                    <a:lnTo>
                      <a:pt x="340456" y="3883"/>
                    </a:lnTo>
                    <a:cubicBezTo>
                      <a:pt x="344047" y="191"/>
                      <a:pt x="349533" y="-1006"/>
                      <a:pt x="354321" y="890"/>
                    </a:cubicBezTo>
                    <a:cubicBezTo>
                      <a:pt x="359109" y="2786"/>
                      <a:pt x="362301" y="7476"/>
                      <a:pt x="362301" y="12665"/>
                    </a:cubicBezTo>
                    <a:lnTo>
                      <a:pt x="362301" y="362334"/>
                    </a:lnTo>
                    <a:cubicBezTo>
                      <a:pt x="362301" y="369319"/>
                      <a:pt x="356615" y="375007"/>
                      <a:pt x="349633" y="375007"/>
                    </a:cubicBezTo>
                    <a:close/>
                    <a:moveTo>
                      <a:pt x="42608" y="349760"/>
                    </a:moveTo>
                    <a:lnTo>
                      <a:pt x="336865" y="349760"/>
                    </a:lnTo>
                    <a:lnTo>
                      <a:pt x="336865" y="44299"/>
                    </a:lnTo>
                    <a:lnTo>
                      <a:pt x="42608" y="349760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14" name="Gráfico 2">
                <a:extLst>
                  <a:ext uri="{FF2B5EF4-FFF2-40B4-BE49-F238E27FC236}">
                    <a16:creationId xmlns:a16="http://schemas.microsoft.com/office/drawing/2014/main" id="{A8BDCA27-BFF5-0008-CDCD-F4D2BAB8ADE8}"/>
                  </a:ext>
                </a:extLst>
              </p:cNvPr>
              <p:cNvGrpSpPr/>
              <p:nvPr/>
            </p:nvGrpSpPr>
            <p:grpSpPr>
              <a:xfrm>
                <a:off x="13608592" y="3929459"/>
                <a:ext cx="689060" cy="62070"/>
                <a:chOff x="13608592" y="3929459"/>
                <a:chExt cx="689060" cy="62070"/>
              </a:xfrm>
              <a:solidFill>
                <a:srgbClr val="002A86"/>
              </a:solidFill>
            </p:grpSpPr>
            <p:sp>
              <p:nvSpPr>
                <p:cNvPr id="315" name="Forma libre 314">
                  <a:extLst>
                    <a:ext uri="{FF2B5EF4-FFF2-40B4-BE49-F238E27FC236}">
                      <a16:creationId xmlns:a16="http://schemas.microsoft.com/office/drawing/2014/main" id="{45B62F1E-1608-0CD2-5F63-E19F265878CB}"/>
                    </a:ext>
                  </a:extLst>
                </p:cNvPr>
                <p:cNvSpPr/>
                <p:nvPr/>
              </p:nvSpPr>
              <p:spPr>
                <a:xfrm>
                  <a:off x="13608592" y="3929459"/>
                  <a:ext cx="25335" cy="62070"/>
                </a:xfrm>
                <a:custGeom>
                  <a:avLst/>
                  <a:gdLst>
                    <a:gd name="connsiteX0" fmla="*/ 12668 w 25335"/>
                    <a:gd name="connsiteY0" fmla="*/ 62070 h 62070"/>
                    <a:gd name="connsiteX1" fmla="*/ 0 w 25335"/>
                    <a:gd name="connsiteY1" fmla="*/ 49397 h 62070"/>
                    <a:gd name="connsiteX2" fmla="*/ 0 w 25335"/>
                    <a:gd name="connsiteY2" fmla="*/ 12673 h 62070"/>
                    <a:gd name="connsiteX3" fmla="*/ 12668 w 25335"/>
                    <a:gd name="connsiteY3" fmla="*/ 0 h 62070"/>
                    <a:gd name="connsiteX4" fmla="*/ 25335 w 25335"/>
                    <a:gd name="connsiteY4" fmla="*/ 12673 h 62070"/>
                    <a:gd name="connsiteX5" fmla="*/ 25335 w 25335"/>
                    <a:gd name="connsiteY5" fmla="*/ 49397 h 62070"/>
                    <a:gd name="connsiteX6" fmla="*/ 12668 w 25335"/>
                    <a:gd name="connsiteY6" fmla="*/ 62070 h 6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62070">
                      <a:moveTo>
                        <a:pt x="12668" y="62070"/>
                      </a:moveTo>
                      <a:cubicBezTo>
                        <a:pt x="5685" y="62070"/>
                        <a:pt x="0" y="56382"/>
                        <a:pt x="0" y="49397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5" y="5688"/>
                        <a:pt x="25335" y="12673"/>
                      </a:cubicBezTo>
                      <a:lnTo>
                        <a:pt x="25335" y="49397"/>
                      </a:lnTo>
                      <a:cubicBezTo>
                        <a:pt x="25335" y="56382"/>
                        <a:pt x="19650" y="62070"/>
                        <a:pt x="12668" y="620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6" name="Forma libre 315">
                  <a:extLst>
                    <a:ext uri="{FF2B5EF4-FFF2-40B4-BE49-F238E27FC236}">
                      <a16:creationId xmlns:a16="http://schemas.microsoft.com/office/drawing/2014/main" id="{4C2425B1-908A-1A29-E7EE-371DAA298DC9}"/>
                    </a:ext>
                  </a:extLst>
                </p:cNvPr>
                <p:cNvSpPr/>
                <p:nvPr/>
              </p:nvSpPr>
              <p:spPr>
                <a:xfrm>
                  <a:off x="13774474" y="3929459"/>
                  <a:ext cx="25335" cy="62070"/>
                </a:xfrm>
                <a:custGeom>
                  <a:avLst/>
                  <a:gdLst>
                    <a:gd name="connsiteX0" fmla="*/ 12667 w 25335"/>
                    <a:gd name="connsiteY0" fmla="*/ 62070 h 62070"/>
                    <a:gd name="connsiteX1" fmla="*/ 0 w 25335"/>
                    <a:gd name="connsiteY1" fmla="*/ 49397 h 62070"/>
                    <a:gd name="connsiteX2" fmla="*/ 0 w 25335"/>
                    <a:gd name="connsiteY2" fmla="*/ 12673 h 62070"/>
                    <a:gd name="connsiteX3" fmla="*/ 12667 w 25335"/>
                    <a:gd name="connsiteY3" fmla="*/ 0 h 62070"/>
                    <a:gd name="connsiteX4" fmla="*/ 25335 w 25335"/>
                    <a:gd name="connsiteY4" fmla="*/ 12673 h 62070"/>
                    <a:gd name="connsiteX5" fmla="*/ 25335 w 25335"/>
                    <a:gd name="connsiteY5" fmla="*/ 49397 h 62070"/>
                    <a:gd name="connsiteX6" fmla="*/ 12667 w 25335"/>
                    <a:gd name="connsiteY6" fmla="*/ 62070 h 6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62070">
                      <a:moveTo>
                        <a:pt x="12667" y="62070"/>
                      </a:moveTo>
                      <a:cubicBezTo>
                        <a:pt x="5685" y="62070"/>
                        <a:pt x="0" y="56382"/>
                        <a:pt x="0" y="49397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7" y="0"/>
                      </a:cubicBezTo>
                      <a:cubicBezTo>
                        <a:pt x="19650" y="0"/>
                        <a:pt x="25335" y="5688"/>
                        <a:pt x="25335" y="12673"/>
                      </a:cubicBezTo>
                      <a:lnTo>
                        <a:pt x="25335" y="49397"/>
                      </a:lnTo>
                      <a:cubicBezTo>
                        <a:pt x="25335" y="56382"/>
                        <a:pt x="19650" y="62070"/>
                        <a:pt x="12667" y="620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7" name="Forma libre 316">
                  <a:extLst>
                    <a:ext uri="{FF2B5EF4-FFF2-40B4-BE49-F238E27FC236}">
                      <a16:creationId xmlns:a16="http://schemas.microsoft.com/office/drawing/2014/main" id="{55B1798F-E761-8D64-3AF0-D82F851A7117}"/>
                    </a:ext>
                  </a:extLst>
                </p:cNvPr>
                <p:cNvSpPr/>
                <p:nvPr/>
              </p:nvSpPr>
              <p:spPr>
                <a:xfrm>
                  <a:off x="13940455" y="3929459"/>
                  <a:ext cx="25335" cy="62070"/>
                </a:xfrm>
                <a:custGeom>
                  <a:avLst/>
                  <a:gdLst>
                    <a:gd name="connsiteX0" fmla="*/ 12667 w 25335"/>
                    <a:gd name="connsiteY0" fmla="*/ 62070 h 62070"/>
                    <a:gd name="connsiteX1" fmla="*/ 0 w 25335"/>
                    <a:gd name="connsiteY1" fmla="*/ 49397 h 62070"/>
                    <a:gd name="connsiteX2" fmla="*/ 0 w 25335"/>
                    <a:gd name="connsiteY2" fmla="*/ 12673 h 62070"/>
                    <a:gd name="connsiteX3" fmla="*/ 12667 w 25335"/>
                    <a:gd name="connsiteY3" fmla="*/ 0 h 62070"/>
                    <a:gd name="connsiteX4" fmla="*/ 25335 w 25335"/>
                    <a:gd name="connsiteY4" fmla="*/ 12673 h 62070"/>
                    <a:gd name="connsiteX5" fmla="*/ 25335 w 25335"/>
                    <a:gd name="connsiteY5" fmla="*/ 49397 h 62070"/>
                    <a:gd name="connsiteX6" fmla="*/ 12667 w 25335"/>
                    <a:gd name="connsiteY6" fmla="*/ 62070 h 6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62070">
                      <a:moveTo>
                        <a:pt x="12667" y="62070"/>
                      </a:moveTo>
                      <a:cubicBezTo>
                        <a:pt x="5685" y="62070"/>
                        <a:pt x="0" y="56382"/>
                        <a:pt x="0" y="49397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7" y="0"/>
                      </a:cubicBezTo>
                      <a:cubicBezTo>
                        <a:pt x="19650" y="0"/>
                        <a:pt x="25335" y="5688"/>
                        <a:pt x="25335" y="12673"/>
                      </a:cubicBezTo>
                      <a:lnTo>
                        <a:pt x="25335" y="49397"/>
                      </a:lnTo>
                      <a:cubicBezTo>
                        <a:pt x="25335" y="56382"/>
                        <a:pt x="19650" y="62070"/>
                        <a:pt x="12667" y="620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8" name="Forma libre 317">
                  <a:extLst>
                    <a:ext uri="{FF2B5EF4-FFF2-40B4-BE49-F238E27FC236}">
                      <a16:creationId xmlns:a16="http://schemas.microsoft.com/office/drawing/2014/main" id="{B06C5CEB-73CF-2630-A99B-BC9EB4081BD7}"/>
                    </a:ext>
                  </a:extLst>
                </p:cNvPr>
                <p:cNvSpPr/>
                <p:nvPr/>
              </p:nvSpPr>
              <p:spPr>
                <a:xfrm>
                  <a:off x="14106335" y="3929459"/>
                  <a:ext cx="25336" cy="62070"/>
                </a:xfrm>
                <a:custGeom>
                  <a:avLst/>
                  <a:gdLst>
                    <a:gd name="connsiteX0" fmla="*/ 12668 w 25336"/>
                    <a:gd name="connsiteY0" fmla="*/ 62070 h 62070"/>
                    <a:gd name="connsiteX1" fmla="*/ 0 w 25336"/>
                    <a:gd name="connsiteY1" fmla="*/ 49397 h 62070"/>
                    <a:gd name="connsiteX2" fmla="*/ 0 w 25336"/>
                    <a:gd name="connsiteY2" fmla="*/ 12673 h 62070"/>
                    <a:gd name="connsiteX3" fmla="*/ 12668 w 25336"/>
                    <a:gd name="connsiteY3" fmla="*/ 0 h 62070"/>
                    <a:gd name="connsiteX4" fmla="*/ 25336 w 25336"/>
                    <a:gd name="connsiteY4" fmla="*/ 12673 h 62070"/>
                    <a:gd name="connsiteX5" fmla="*/ 25336 w 25336"/>
                    <a:gd name="connsiteY5" fmla="*/ 49397 h 62070"/>
                    <a:gd name="connsiteX6" fmla="*/ 12668 w 25336"/>
                    <a:gd name="connsiteY6" fmla="*/ 62070 h 6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62070">
                      <a:moveTo>
                        <a:pt x="12668" y="62070"/>
                      </a:moveTo>
                      <a:cubicBezTo>
                        <a:pt x="5686" y="62070"/>
                        <a:pt x="0" y="56382"/>
                        <a:pt x="0" y="49397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3"/>
                      </a:cubicBezTo>
                      <a:lnTo>
                        <a:pt x="25336" y="49397"/>
                      </a:lnTo>
                      <a:cubicBezTo>
                        <a:pt x="25336" y="56382"/>
                        <a:pt x="19651" y="62070"/>
                        <a:pt x="12668" y="620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9" name="Forma libre 318">
                  <a:extLst>
                    <a:ext uri="{FF2B5EF4-FFF2-40B4-BE49-F238E27FC236}">
                      <a16:creationId xmlns:a16="http://schemas.microsoft.com/office/drawing/2014/main" id="{25CCB494-1E50-CE79-CC45-3A9979E9AECE}"/>
                    </a:ext>
                  </a:extLst>
                </p:cNvPr>
                <p:cNvSpPr/>
                <p:nvPr/>
              </p:nvSpPr>
              <p:spPr>
                <a:xfrm>
                  <a:off x="14272316" y="3929459"/>
                  <a:ext cx="25336" cy="62070"/>
                </a:xfrm>
                <a:custGeom>
                  <a:avLst/>
                  <a:gdLst>
                    <a:gd name="connsiteX0" fmla="*/ 12668 w 25336"/>
                    <a:gd name="connsiteY0" fmla="*/ 62070 h 62070"/>
                    <a:gd name="connsiteX1" fmla="*/ 0 w 25336"/>
                    <a:gd name="connsiteY1" fmla="*/ 49397 h 62070"/>
                    <a:gd name="connsiteX2" fmla="*/ 0 w 25336"/>
                    <a:gd name="connsiteY2" fmla="*/ 12673 h 62070"/>
                    <a:gd name="connsiteX3" fmla="*/ 12668 w 25336"/>
                    <a:gd name="connsiteY3" fmla="*/ 0 h 62070"/>
                    <a:gd name="connsiteX4" fmla="*/ 25336 w 25336"/>
                    <a:gd name="connsiteY4" fmla="*/ 12673 h 62070"/>
                    <a:gd name="connsiteX5" fmla="*/ 25336 w 25336"/>
                    <a:gd name="connsiteY5" fmla="*/ 49397 h 62070"/>
                    <a:gd name="connsiteX6" fmla="*/ 12668 w 25336"/>
                    <a:gd name="connsiteY6" fmla="*/ 62070 h 62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62070">
                      <a:moveTo>
                        <a:pt x="12668" y="62070"/>
                      </a:moveTo>
                      <a:cubicBezTo>
                        <a:pt x="5686" y="62070"/>
                        <a:pt x="0" y="56382"/>
                        <a:pt x="0" y="49397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3"/>
                      </a:cubicBezTo>
                      <a:lnTo>
                        <a:pt x="25336" y="49397"/>
                      </a:lnTo>
                      <a:cubicBezTo>
                        <a:pt x="25336" y="56382"/>
                        <a:pt x="19651" y="62070"/>
                        <a:pt x="12668" y="620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20" name="Gráfico 2">
              <a:extLst>
                <a:ext uri="{FF2B5EF4-FFF2-40B4-BE49-F238E27FC236}">
                  <a16:creationId xmlns:a16="http://schemas.microsoft.com/office/drawing/2014/main" id="{91A0A847-C70F-6878-3E0A-C4F6A7E0F3E6}"/>
                </a:ext>
              </a:extLst>
            </p:cNvPr>
            <p:cNvGrpSpPr/>
            <p:nvPr/>
          </p:nvGrpSpPr>
          <p:grpSpPr>
            <a:xfrm>
              <a:off x="13443932" y="2740446"/>
              <a:ext cx="526447" cy="1069163"/>
              <a:chOff x="13443932" y="2740446"/>
              <a:chExt cx="526447" cy="1069163"/>
            </a:xfrm>
            <a:solidFill>
              <a:srgbClr val="002A86"/>
            </a:solidFill>
          </p:grpSpPr>
          <p:sp>
            <p:nvSpPr>
              <p:cNvPr id="321" name="Forma libre 320">
                <a:extLst>
                  <a:ext uri="{FF2B5EF4-FFF2-40B4-BE49-F238E27FC236}">
                    <a16:creationId xmlns:a16="http://schemas.microsoft.com/office/drawing/2014/main" id="{F371CBE8-31AB-2531-3568-517EF30E6F14}"/>
                  </a:ext>
                </a:extLst>
              </p:cNvPr>
              <p:cNvSpPr/>
              <p:nvPr/>
            </p:nvSpPr>
            <p:spPr>
              <a:xfrm>
                <a:off x="13443932" y="3124767"/>
                <a:ext cx="296302" cy="684842"/>
              </a:xfrm>
              <a:custGeom>
                <a:avLst/>
                <a:gdLst>
                  <a:gd name="connsiteX0" fmla="*/ 12644 w 296302"/>
                  <a:gd name="connsiteY0" fmla="*/ 684843 h 684842"/>
                  <a:gd name="connsiteX1" fmla="*/ 7855 w 296302"/>
                  <a:gd name="connsiteY1" fmla="*/ 683845 h 684842"/>
                  <a:gd name="connsiteX2" fmla="*/ 973 w 296302"/>
                  <a:gd name="connsiteY2" fmla="*/ 667280 h 684842"/>
                  <a:gd name="connsiteX3" fmla="*/ 271889 w 296302"/>
                  <a:gd name="connsiteY3" fmla="*/ 7859 h 684842"/>
                  <a:gd name="connsiteX4" fmla="*/ 288447 w 296302"/>
                  <a:gd name="connsiteY4" fmla="*/ 973 h 684842"/>
                  <a:gd name="connsiteX5" fmla="*/ 295330 w 296302"/>
                  <a:gd name="connsiteY5" fmla="*/ 17539 h 684842"/>
                  <a:gd name="connsiteX6" fmla="*/ 24414 w 296302"/>
                  <a:gd name="connsiteY6" fmla="*/ 676959 h 684842"/>
                  <a:gd name="connsiteX7" fmla="*/ 12644 w 296302"/>
                  <a:gd name="connsiteY7" fmla="*/ 684843 h 68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6302" h="684842">
                    <a:moveTo>
                      <a:pt x="12644" y="684843"/>
                    </a:moveTo>
                    <a:cubicBezTo>
                      <a:pt x="11048" y="684843"/>
                      <a:pt x="9351" y="684543"/>
                      <a:pt x="7855" y="683845"/>
                    </a:cubicBezTo>
                    <a:cubicBezTo>
                      <a:pt x="1372" y="681151"/>
                      <a:pt x="-1720" y="673766"/>
                      <a:pt x="973" y="667280"/>
                    </a:cubicBezTo>
                    <a:lnTo>
                      <a:pt x="271889" y="7859"/>
                    </a:lnTo>
                    <a:cubicBezTo>
                      <a:pt x="274583" y="1372"/>
                      <a:pt x="281964" y="-1721"/>
                      <a:pt x="288447" y="973"/>
                    </a:cubicBezTo>
                    <a:cubicBezTo>
                      <a:pt x="294931" y="3668"/>
                      <a:pt x="298023" y="11052"/>
                      <a:pt x="295330" y="17539"/>
                    </a:cubicBezTo>
                    <a:lnTo>
                      <a:pt x="24414" y="676959"/>
                    </a:lnTo>
                    <a:cubicBezTo>
                      <a:pt x="22419" y="681849"/>
                      <a:pt x="17631" y="684843"/>
                      <a:pt x="12644" y="6848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2" name="Forma libre 321">
                <a:extLst>
                  <a:ext uri="{FF2B5EF4-FFF2-40B4-BE49-F238E27FC236}">
                    <a16:creationId xmlns:a16="http://schemas.microsoft.com/office/drawing/2014/main" id="{CF4FFD48-917E-96CB-6586-87CC022B03F8}"/>
                  </a:ext>
                </a:extLst>
              </p:cNvPr>
              <p:cNvSpPr/>
              <p:nvPr/>
            </p:nvSpPr>
            <p:spPr>
              <a:xfrm>
                <a:off x="13874346" y="3124767"/>
                <a:ext cx="93115" cy="190177"/>
              </a:xfrm>
              <a:custGeom>
                <a:avLst/>
                <a:gdLst>
                  <a:gd name="connsiteX0" fmla="*/ 80472 w 93115"/>
                  <a:gd name="connsiteY0" fmla="*/ 190178 h 190177"/>
                  <a:gd name="connsiteX1" fmla="*/ 68701 w 93115"/>
                  <a:gd name="connsiteY1" fmla="*/ 182294 h 190177"/>
                  <a:gd name="connsiteX2" fmla="*/ 973 w 93115"/>
                  <a:gd name="connsiteY2" fmla="*/ 17539 h 190177"/>
                  <a:gd name="connsiteX3" fmla="*/ 7855 w 93115"/>
                  <a:gd name="connsiteY3" fmla="*/ 973 h 190177"/>
                  <a:gd name="connsiteX4" fmla="*/ 24414 w 93115"/>
                  <a:gd name="connsiteY4" fmla="*/ 7859 h 190177"/>
                  <a:gd name="connsiteX5" fmla="*/ 92143 w 93115"/>
                  <a:gd name="connsiteY5" fmla="*/ 172614 h 190177"/>
                  <a:gd name="connsiteX6" fmla="*/ 85260 w 93115"/>
                  <a:gd name="connsiteY6" fmla="*/ 189180 h 190177"/>
                  <a:gd name="connsiteX7" fmla="*/ 80472 w 93115"/>
                  <a:gd name="connsiteY7" fmla="*/ 190178 h 19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115" h="190177">
                    <a:moveTo>
                      <a:pt x="80472" y="190178"/>
                    </a:moveTo>
                    <a:cubicBezTo>
                      <a:pt x="75485" y="190178"/>
                      <a:pt x="70697" y="187184"/>
                      <a:pt x="68701" y="182294"/>
                    </a:cubicBezTo>
                    <a:lnTo>
                      <a:pt x="973" y="17539"/>
                    </a:lnTo>
                    <a:cubicBezTo>
                      <a:pt x="-1720" y="11052"/>
                      <a:pt x="1371" y="3568"/>
                      <a:pt x="7855" y="973"/>
                    </a:cubicBezTo>
                    <a:cubicBezTo>
                      <a:pt x="14339" y="-1721"/>
                      <a:pt x="21820" y="1372"/>
                      <a:pt x="24414" y="7859"/>
                    </a:cubicBezTo>
                    <a:lnTo>
                      <a:pt x="92143" y="172614"/>
                    </a:lnTo>
                    <a:cubicBezTo>
                      <a:pt x="94835" y="179101"/>
                      <a:pt x="91744" y="186585"/>
                      <a:pt x="85260" y="189180"/>
                    </a:cubicBezTo>
                    <a:cubicBezTo>
                      <a:pt x="83664" y="189778"/>
                      <a:pt x="82068" y="190178"/>
                      <a:pt x="80472" y="1901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23" name="Gráfico 2">
                <a:extLst>
                  <a:ext uri="{FF2B5EF4-FFF2-40B4-BE49-F238E27FC236}">
                    <a16:creationId xmlns:a16="http://schemas.microsoft.com/office/drawing/2014/main" id="{CCD1BF4C-BF05-1BE8-87B1-65E1BAE9379C}"/>
                  </a:ext>
                </a:extLst>
              </p:cNvPr>
              <p:cNvGrpSpPr/>
              <p:nvPr/>
            </p:nvGrpSpPr>
            <p:grpSpPr>
              <a:xfrm>
                <a:off x="13644202" y="2740446"/>
                <a:ext cx="326177" cy="432694"/>
                <a:chOff x="13644202" y="2740446"/>
                <a:chExt cx="326177" cy="432694"/>
              </a:xfrm>
              <a:solidFill>
                <a:srgbClr val="002A86"/>
              </a:solidFill>
            </p:grpSpPr>
            <p:sp>
              <p:nvSpPr>
                <p:cNvPr id="324" name="Forma libre 323">
                  <a:extLst>
                    <a:ext uri="{FF2B5EF4-FFF2-40B4-BE49-F238E27FC236}">
                      <a16:creationId xmlns:a16="http://schemas.microsoft.com/office/drawing/2014/main" id="{4741E04A-5019-803B-D08F-CE65AF44F0EC}"/>
                    </a:ext>
                  </a:extLst>
                </p:cNvPr>
                <p:cNvSpPr/>
                <p:nvPr/>
              </p:nvSpPr>
              <p:spPr>
                <a:xfrm>
                  <a:off x="13644202" y="2846824"/>
                  <a:ext cx="326177" cy="326317"/>
                </a:xfrm>
                <a:custGeom>
                  <a:avLst/>
                  <a:gdLst>
                    <a:gd name="connsiteX0" fmla="*/ 163088 w 326177"/>
                    <a:gd name="connsiteY0" fmla="*/ 326317 h 326317"/>
                    <a:gd name="connsiteX1" fmla="*/ 0 w 326177"/>
                    <a:gd name="connsiteY1" fmla="*/ 163159 h 326317"/>
                    <a:gd name="connsiteX2" fmla="*/ 163088 w 326177"/>
                    <a:gd name="connsiteY2" fmla="*/ 0 h 326317"/>
                    <a:gd name="connsiteX3" fmla="*/ 326177 w 326177"/>
                    <a:gd name="connsiteY3" fmla="*/ 163159 h 326317"/>
                    <a:gd name="connsiteX4" fmla="*/ 163088 w 326177"/>
                    <a:gd name="connsiteY4" fmla="*/ 326317 h 326317"/>
                    <a:gd name="connsiteX5" fmla="*/ 163088 w 326177"/>
                    <a:gd name="connsiteY5" fmla="*/ 25447 h 326317"/>
                    <a:gd name="connsiteX6" fmla="*/ 25436 w 326177"/>
                    <a:gd name="connsiteY6" fmla="*/ 163159 h 326317"/>
                    <a:gd name="connsiteX7" fmla="*/ 163088 w 326177"/>
                    <a:gd name="connsiteY7" fmla="*/ 300871 h 326317"/>
                    <a:gd name="connsiteX8" fmla="*/ 300741 w 326177"/>
                    <a:gd name="connsiteY8" fmla="*/ 163159 h 326317"/>
                    <a:gd name="connsiteX9" fmla="*/ 163088 w 326177"/>
                    <a:gd name="connsiteY9" fmla="*/ 25447 h 326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6177" h="326317">
                      <a:moveTo>
                        <a:pt x="163088" y="326317"/>
                      </a:moveTo>
                      <a:cubicBezTo>
                        <a:pt x="73115" y="326317"/>
                        <a:pt x="0" y="253170"/>
                        <a:pt x="0" y="163159"/>
                      </a:cubicBezTo>
                      <a:cubicBezTo>
                        <a:pt x="0" y="73147"/>
                        <a:pt x="73115" y="0"/>
                        <a:pt x="163088" y="0"/>
                      </a:cubicBezTo>
                      <a:cubicBezTo>
                        <a:pt x="253061" y="0"/>
                        <a:pt x="326177" y="73147"/>
                        <a:pt x="326177" y="163159"/>
                      </a:cubicBezTo>
                      <a:cubicBezTo>
                        <a:pt x="326177" y="253170"/>
                        <a:pt x="253061" y="326317"/>
                        <a:pt x="163088" y="326317"/>
                      </a:cubicBezTo>
                      <a:close/>
                      <a:moveTo>
                        <a:pt x="163088" y="25447"/>
                      </a:moveTo>
                      <a:cubicBezTo>
                        <a:pt x="87180" y="25447"/>
                        <a:pt x="25436" y="87218"/>
                        <a:pt x="25436" y="163159"/>
                      </a:cubicBezTo>
                      <a:cubicBezTo>
                        <a:pt x="25436" y="239100"/>
                        <a:pt x="87180" y="300871"/>
                        <a:pt x="163088" y="300871"/>
                      </a:cubicBezTo>
                      <a:cubicBezTo>
                        <a:pt x="238996" y="300871"/>
                        <a:pt x="300741" y="239100"/>
                        <a:pt x="300741" y="163159"/>
                      </a:cubicBezTo>
                      <a:cubicBezTo>
                        <a:pt x="300741" y="87218"/>
                        <a:pt x="238996" y="25447"/>
                        <a:pt x="163088" y="254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5" name="Forma libre 324">
                  <a:extLst>
                    <a:ext uri="{FF2B5EF4-FFF2-40B4-BE49-F238E27FC236}">
                      <a16:creationId xmlns:a16="http://schemas.microsoft.com/office/drawing/2014/main" id="{203AC7B1-2ACF-07AE-143C-C6814B834C68}"/>
                    </a:ext>
                  </a:extLst>
                </p:cNvPr>
                <p:cNvSpPr/>
                <p:nvPr/>
              </p:nvSpPr>
              <p:spPr>
                <a:xfrm>
                  <a:off x="13731582" y="2997309"/>
                  <a:ext cx="88376" cy="88415"/>
                </a:xfrm>
                <a:custGeom>
                  <a:avLst/>
                  <a:gdLst>
                    <a:gd name="connsiteX0" fmla="*/ 75709 w 88376"/>
                    <a:gd name="connsiteY0" fmla="*/ 88415 h 88415"/>
                    <a:gd name="connsiteX1" fmla="*/ 0 w 88376"/>
                    <a:gd name="connsiteY1" fmla="*/ 12673 h 88415"/>
                    <a:gd name="connsiteX2" fmla="*/ 12668 w 88376"/>
                    <a:gd name="connsiteY2" fmla="*/ 0 h 88415"/>
                    <a:gd name="connsiteX3" fmla="*/ 25336 w 88376"/>
                    <a:gd name="connsiteY3" fmla="*/ 12673 h 88415"/>
                    <a:gd name="connsiteX4" fmla="*/ 75709 w 88376"/>
                    <a:gd name="connsiteY4" fmla="*/ 63068 h 88415"/>
                    <a:gd name="connsiteX5" fmla="*/ 88377 w 88376"/>
                    <a:gd name="connsiteY5" fmla="*/ 75742 h 88415"/>
                    <a:gd name="connsiteX6" fmla="*/ 75709 w 88376"/>
                    <a:gd name="connsiteY6" fmla="*/ 88415 h 88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376" h="88415">
                      <a:moveTo>
                        <a:pt x="75709" y="88415"/>
                      </a:moveTo>
                      <a:cubicBezTo>
                        <a:pt x="33915" y="88415"/>
                        <a:pt x="0" y="54386"/>
                        <a:pt x="0" y="12673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cubicBezTo>
                        <a:pt x="25336" y="40415"/>
                        <a:pt x="47880" y="63068"/>
                        <a:pt x="75709" y="63068"/>
                      </a:cubicBezTo>
                      <a:cubicBezTo>
                        <a:pt x="82692" y="63068"/>
                        <a:pt x="88377" y="68756"/>
                        <a:pt x="88377" y="75742"/>
                      </a:cubicBezTo>
                      <a:cubicBezTo>
                        <a:pt x="88377" y="82727"/>
                        <a:pt x="82692" y="88415"/>
                        <a:pt x="75709" y="8841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6" name="Forma libre 325">
                  <a:extLst>
                    <a:ext uri="{FF2B5EF4-FFF2-40B4-BE49-F238E27FC236}">
                      <a16:creationId xmlns:a16="http://schemas.microsoft.com/office/drawing/2014/main" id="{2C14BDE3-0516-B72B-1715-D1F574C5EB77}"/>
                    </a:ext>
                  </a:extLst>
                </p:cNvPr>
                <p:cNvSpPr/>
                <p:nvPr/>
              </p:nvSpPr>
              <p:spPr>
                <a:xfrm>
                  <a:off x="13744947" y="2740446"/>
                  <a:ext cx="125084" cy="140306"/>
                </a:xfrm>
                <a:custGeom>
                  <a:avLst/>
                  <a:gdLst>
                    <a:gd name="connsiteX0" fmla="*/ 112117 w 125084"/>
                    <a:gd name="connsiteY0" fmla="*/ 140307 h 140306"/>
                    <a:gd name="connsiteX1" fmla="*/ 99450 w 125084"/>
                    <a:gd name="connsiteY1" fmla="*/ 127633 h 140306"/>
                    <a:gd name="connsiteX2" fmla="*/ 99450 w 125084"/>
                    <a:gd name="connsiteY2" fmla="*/ 62469 h 140306"/>
                    <a:gd name="connsiteX3" fmla="*/ 88576 w 125084"/>
                    <a:gd name="connsiteY3" fmla="*/ 36324 h 140306"/>
                    <a:gd name="connsiteX4" fmla="*/ 62442 w 125084"/>
                    <a:gd name="connsiteY4" fmla="*/ 25447 h 140306"/>
                    <a:gd name="connsiteX5" fmla="*/ 25336 w 125084"/>
                    <a:gd name="connsiteY5" fmla="*/ 62469 h 140306"/>
                    <a:gd name="connsiteX6" fmla="*/ 25336 w 125084"/>
                    <a:gd name="connsiteY6" fmla="*/ 127633 h 140306"/>
                    <a:gd name="connsiteX7" fmla="*/ 12668 w 125084"/>
                    <a:gd name="connsiteY7" fmla="*/ 140307 h 140306"/>
                    <a:gd name="connsiteX8" fmla="*/ 0 w 125084"/>
                    <a:gd name="connsiteY8" fmla="*/ 127633 h 140306"/>
                    <a:gd name="connsiteX9" fmla="*/ 0 w 125084"/>
                    <a:gd name="connsiteY9" fmla="*/ 62469 h 140306"/>
                    <a:gd name="connsiteX10" fmla="*/ 62542 w 125084"/>
                    <a:gd name="connsiteY10" fmla="*/ 0 h 140306"/>
                    <a:gd name="connsiteX11" fmla="*/ 106731 w 125084"/>
                    <a:gd name="connsiteY11" fmla="*/ 18262 h 140306"/>
                    <a:gd name="connsiteX12" fmla="*/ 125085 w 125084"/>
                    <a:gd name="connsiteY12" fmla="*/ 62370 h 140306"/>
                    <a:gd name="connsiteX13" fmla="*/ 125085 w 125084"/>
                    <a:gd name="connsiteY13" fmla="*/ 127533 h 140306"/>
                    <a:gd name="connsiteX14" fmla="*/ 112416 w 125084"/>
                    <a:gd name="connsiteY14" fmla="*/ 140207 h 14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084" h="140306">
                      <a:moveTo>
                        <a:pt x="112117" y="140307"/>
                      </a:moveTo>
                      <a:cubicBezTo>
                        <a:pt x="105135" y="140307"/>
                        <a:pt x="99450" y="134618"/>
                        <a:pt x="99450" y="127633"/>
                      </a:cubicBezTo>
                      <a:lnTo>
                        <a:pt x="99450" y="62469"/>
                      </a:lnTo>
                      <a:cubicBezTo>
                        <a:pt x="99450" y="52590"/>
                        <a:pt x="95560" y="43309"/>
                        <a:pt x="88576" y="36324"/>
                      </a:cubicBezTo>
                      <a:cubicBezTo>
                        <a:pt x="81595" y="29339"/>
                        <a:pt x="72317" y="25447"/>
                        <a:pt x="62442" y="25447"/>
                      </a:cubicBezTo>
                      <a:cubicBezTo>
                        <a:pt x="41995" y="25447"/>
                        <a:pt x="25336" y="42012"/>
                        <a:pt x="25336" y="62469"/>
                      </a:cubicBezTo>
                      <a:lnTo>
                        <a:pt x="25336" y="127633"/>
                      </a:lnTo>
                      <a:cubicBezTo>
                        <a:pt x="25336" y="134618"/>
                        <a:pt x="19651" y="140307"/>
                        <a:pt x="12668" y="140307"/>
                      </a:cubicBezTo>
                      <a:cubicBezTo>
                        <a:pt x="5686" y="140307"/>
                        <a:pt x="0" y="134618"/>
                        <a:pt x="0" y="127633"/>
                      </a:cubicBezTo>
                      <a:lnTo>
                        <a:pt x="0" y="62469"/>
                      </a:lnTo>
                      <a:cubicBezTo>
                        <a:pt x="0" y="28041"/>
                        <a:pt x="28030" y="0"/>
                        <a:pt x="62542" y="0"/>
                      </a:cubicBezTo>
                      <a:cubicBezTo>
                        <a:pt x="79201" y="0"/>
                        <a:pt x="94861" y="6486"/>
                        <a:pt x="106731" y="18262"/>
                      </a:cubicBezTo>
                      <a:cubicBezTo>
                        <a:pt x="118601" y="30137"/>
                        <a:pt x="125085" y="45804"/>
                        <a:pt x="125085" y="62370"/>
                      </a:cubicBezTo>
                      <a:lnTo>
                        <a:pt x="125085" y="127533"/>
                      </a:lnTo>
                      <a:cubicBezTo>
                        <a:pt x="125085" y="134519"/>
                        <a:pt x="119400" y="140207"/>
                        <a:pt x="112416" y="1402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27" name="Forma libre 326">
                <a:extLst>
                  <a:ext uri="{FF2B5EF4-FFF2-40B4-BE49-F238E27FC236}">
                    <a16:creationId xmlns:a16="http://schemas.microsoft.com/office/drawing/2014/main" id="{BFEEA032-E6EF-0A41-3353-D25DE0434645}"/>
                  </a:ext>
                </a:extLst>
              </p:cNvPr>
              <p:cNvSpPr/>
              <p:nvPr/>
            </p:nvSpPr>
            <p:spPr>
              <a:xfrm>
                <a:off x="13473466" y="3415966"/>
                <a:ext cx="309397" cy="90577"/>
              </a:xfrm>
              <a:custGeom>
                <a:avLst/>
                <a:gdLst>
                  <a:gd name="connsiteX0" fmla="*/ 296818 w 309397"/>
                  <a:gd name="connsiteY0" fmla="*/ 90477 h 90577"/>
                  <a:gd name="connsiteX1" fmla="*/ 296319 w 309397"/>
                  <a:gd name="connsiteY1" fmla="*/ 90477 h 90577"/>
                  <a:gd name="connsiteX2" fmla="*/ 115575 w 309397"/>
                  <a:gd name="connsiteY2" fmla="*/ 62736 h 90577"/>
                  <a:gd name="connsiteX3" fmla="*/ 7548 w 309397"/>
                  <a:gd name="connsiteY3" fmla="*/ 24316 h 90577"/>
                  <a:gd name="connsiteX4" fmla="*/ 1064 w 309397"/>
                  <a:gd name="connsiteY4" fmla="*/ 7551 h 90577"/>
                  <a:gd name="connsiteX5" fmla="*/ 17822 w 309397"/>
                  <a:gd name="connsiteY5" fmla="*/ 1065 h 90577"/>
                  <a:gd name="connsiteX6" fmla="*/ 122159 w 309397"/>
                  <a:gd name="connsiteY6" fmla="*/ 38187 h 90577"/>
                  <a:gd name="connsiteX7" fmla="*/ 297217 w 309397"/>
                  <a:gd name="connsiteY7" fmla="*/ 65131 h 90577"/>
                  <a:gd name="connsiteX8" fmla="*/ 309386 w 309397"/>
                  <a:gd name="connsiteY8" fmla="*/ 78403 h 90577"/>
                  <a:gd name="connsiteX9" fmla="*/ 296718 w 309397"/>
                  <a:gd name="connsiteY9" fmla="*/ 90577 h 9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9397" h="90577">
                    <a:moveTo>
                      <a:pt x="296818" y="90477"/>
                    </a:moveTo>
                    <a:cubicBezTo>
                      <a:pt x="296818" y="90477"/>
                      <a:pt x="296418" y="90477"/>
                      <a:pt x="296319" y="90477"/>
                    </a:cubicBezTo>
                    <a:cubicBezTo>
                      <a:pt x="234375" y="87883"/>
                      <a:pt x="173529" y="78503"/>
                      <a:pt x="115575" y="62736"/>
                    </a:cubicBezTo>
                    <a:cubicBezTo>
                      <a:pt x="78269" y="52557"/>
                      <a:pt x="41961" y="39684"/>
                      <a:pt x="7548" y="24316"/>
                    </a:cubicBezTo>
                    <a:cubicBezTo>
                      <a:pt x="1164" y="21422"/>
                      <a:pt x="-1729" y="13938"/>
                      <a:pt x="1064" y="7551"/>
                    </a:cubicBezTo>
                    <a:cubicBezTo>
                      <a:pt x="3857" y="1164"/>
                      <a:pt x="11438" y="-1730"/>
                      <a:pt x="17822" y="1065"/>
                    </a:cubicBezTo>
                    <a:cubicBezTo>
                      <a:pt x="51038" y="15834"/>
                      <a:pt x="86150" y="28308"/>
                      <a:pt x="122159" y="38187"/>
                    </a:cubicBezTo>
                    <a:cubicBezTo>
                      <a:pt x="178317" y="53555"/>
                      <a:pt x="237169" y="62536"/>
                      <a:pt x="297217" y="65131"/>
                    </a:cubicBezTo>
                    <a:cubicBezTo>
                      <a:pt x="304199" y="65430"/>
                      <a:pt x="309686" y="71318"/>
                      <a:pt x="309386" y="78403"/>
                    </a:cubicBezTo>
                    <a:cubicBezTo>
                      <a:pt x="309087" y="85189"/>
                      <a:pt x="303501" y="90577"/>
                      <a:pt x="296718" y="905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28" name="Gráfico 2">
            <a:extLst>
              <a:ext uri="{FF2B5EF4-FFF2-40B4-BE49-F238E27FC236}">
                <a16:creationId xmlns:a16="http://schemas.microsoft.com/office/drawing/2014/main" id="{32499B64-96A6-1F7B-C20F-423C3D96725A}"/>
              </a:ext>
            </a:extLst>
          </p:cNvPr>
          <p:cNvGrpSpPr/>
          <p:nvPr/>
        </p:nvGrpSpPr>
        <p:grpSpPr>
          <a:xfrm>
            <a:off x="5653879" y="7728013"/>
            <a:ext cx="1176797" cy="1155882"/>
            <a:chOff x="5653879" y="7728013"/>
            <a:chExt cx="1176797" cy="1155882"/>
          </a:xfrm>
          <a:solidFill>
            <a:srgbClr val="002A86"/>
          </a:solidFill>
        </p:grpSpPr>
        <p:grpSp>
          <p:nvGrpSpPr>
            <p:cNvPr id="329" name="Gráfico 2">
              <a:extLst>
                <a:ext uri="{FF2B5EF4-FFF2-40B4-BE49-F238E27FC236}">
                  <a16:creationId xmlns:a16="http://schemas.microsoft.com/office/drawing/2014/main" id="{47F5D672-E702-CD47-E5AC-06037F455D15}"/>
                </a:ext>
              </a:extLst>
            </p:cNvPr>
            <p:cNvGrpSpPr/>
            <p:nvPr/>
          </p:nvGrpSpPr>
          <p:grpSpPr>
            <a:xfrm>
              <a:off x="5653879" y="8472685"/>
              <a:ext cx="1176797" cy="411210"/>
              <a:chOff x="5653879" y="8472685"/>
              <a:chExt cx="1176797" cy="411210"/>
            </a:xfrm>
            <a:solidFill>
              <a:srgbClr val="002A86"/>
            </a:solidFill>
          </p:grpSpPr>
          <p:sp>
            <p:nvSpPr>
              <p:cNvPr id="330" name="Forma libre 329">
                <a:extLst>
                  <a:ext uri="{FF2B5EF4-FFF2-40B4-BE49-F238E27FC236}">
                    <a16:creationId xmlns:a16="http://schemas.microsoft.com/office/drawing/2014/main" id="{B468D0BD-D9A9-2707-3325-5B433FA3BD76}"/>
                  </a:ext>
                </a:extLst>
              </p:cNvPr>
              <p:cNvSpPr/>
              <p:nvPr/>
            </p:nvSpPr>
            <p:spPr>
              <a:xfrm>
                <a:off x="5653879" y="8737800"/>
                <a:ext cx="316508" cy="146095"/>
              </a:xfrm>
              <a:custGeom>
                <a:avLst/>
                <a:gdLst>
                  <a:gd name="connsiteX0" fmla="*/ 145625 w 316508"/>
                  <a:gd name="connsiteY0" fmla="*/ 146096 h 146095"/>
                  <a:gd name="connsiteX1" fmla="*/ 9967 w 316508"/>
                  <a:gd name="connsiteY1" fmla="*/ 102886 h 146095"/>
                  <a:gd name="connsiteX2" fmla="*/ 791 w 316508"/>
                  <a:gd name="connsiteY2" fmla="*/ 70553 h 146095"/>
                  <a:gd name="connsiteX3" fmla="*/ 156498 w 316508"/>
                  <a:gd name="connsiteY3" fmla="*/ 799 h 146095"/>
                  <a:gd name="connsiteX4" fmla="*/ 308314 w 316508"/>
                  <a:gd name="connsiteY4" fmla="*/ 34828 h 146095"/>
                  <a:gd name="connsiteX5" fmla="*/ 313003 w 316508"/>
                  <a:gd name="connsiteY5" fmla="*/ 77738 h 146095"/>
                  <a:gd name="connsiteX6" fmla="*/ 313003 w 316508"/>
                  <a:gd name="connsiteY6" fmla="*/ 77738 h 146095"/>
                  <a:gd name="connsiteX7" fmla="*/ 157694 w 316508"/>
                  <a:gd name="connsiteY7" fmla="*/ 145896 h 146095"/>
                  <a:gd name="connsiteX8" fmla="*/ 145625 w 316508"/>
                  <a:gd name="connsiteY8" fmla="*/ 146096 h 146095"/>
                  <a:gd name="connsiteX9" fmla="*/ 185624 w 316508"/>
                  <a:gd name="connsiteY9" fmla="*/ 25448 h 146095"/>
                  <a:gd name="connsiteX10" fmla="*/ 157794 w 316508"/>
                  <a:gd name="connsiteY10" fmla="*/ 26146 h 146095"/>
                  <a:gd name="connsiteX11" fmla="*/ 25628 w 316508"/>
                  <a:gd name="connsiteY11" fmla="*/ 76042 h 146095"/>
                  <a:gd name="connsiteX12" fmla="*/ 29418 w 316508"/>
                  <a:gd name="connsiteY12" fmla="*/ 86520 h 146095"/>
                  <a:gd name="connsiteX13" fmla="*/ 156597 w 316508"/>
                  <a:gd name="connsiteY13" fmla="*/ 120349 h 146095"/>
                  <a:gd name="connsiteX14" fmla="*/ 289163 w 316508"/>
                  <a:gd name="connsiteY14" fmla="*/ 68757 h 146095"/>
                  <a:gd name="connsiteX15" fmla="*/ 289163 w 316508"/>
                  <a:gd name="connsiteY15" fmla="*/ 68757 h 146095"/>
                  <a:gd name="connsiteX16" fmla="*/ 287766 w 316508"/>
                  <a:gd name="connsiteY16" fmla="*/ 49697 h 146095"/>
                  <a:gd name="connsiteX17" fmla="*/ 185624 w 316508"/>
                  <a:gd name="connsiteY17" fmla="*/ 25248 h 14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6508" h="146095">
                    <a:moveTo>
                      <a:pt x="145625" y="146096"/>
                    </a:moveTo>
                    <a:cubicBezTo>
                      <a:pt x="87272" y="146096"/>
                      <a:pt x="31513" y="128632"/>
                      <a:pt x="9967" y="102886"/>
                    </a:cubicBezTo>
                    <a:cubicBezTo>
                      <a:pt x="-706" y="90113"/>
                      <a:pt x="-905" y="78238"/>
                      <a:pt x="791" y="70553"/>
                    </a:cubicBezTo>
                    <a:cubicBezTo>
                      <a:pt x="11065" y="24749"/>
                      <a:pt x="99541" y="3693"/>
                      <a:pt x="156498" y="799"/>
                    </a:cubicBezTo>
                    <a:cubicBezTo>
                      <a:pt x="212257" y="-2095"/>
                      <a:pt x="283876" y="1498"/>
                      <a:pt x="308314" y="34828"/>
                    </a:cubicBezTo>
                    <a:cubicBezTo>
                      <a:pt x="314599" y="43311"/>
                      <a:pt x="320484" y="57681"/>
                      <a:pt x="313003" y="77738"/>
                    </a:cubicBezTo>
                    <a:lnTo>
                      <a:pt x="313003" y="77738"/>
                    </a:lnTo>
                    <a:cubicBezTo>
                      <a:pt x="301731" y="107975"/>
                      <a:pt x="255049" y="141805"/>
                      <a:pt x="157694" y="145896"/>
                    </a:cubicBezTo>
                    <a:cubicBezTo>
                      <a:pt x="153705" y="146096"/>
                      <a:pt x="149615" y="146096"/>
                      <a:pt x="145625" y="146096"/>
                    </a:cubicBezTo>
                    <a:close/>
                    <a:moveTo>
                      <a:pt x="185624" y="25448"/>
                    </a:moveTo>
                    <a:cubicBezTo>
                      <a:pt x="176946" y="25448"/>
                      <a:pt x="167669" y="25647"/>
                      <a:pt x="157794" y="26146"/>
                    </a:cubicBezTo>
                    <a:cubicBezTo>
                      <a:pt x="92559" y="29539"/>
                      <a:pt x="30815" y="52790"/>
                      <a:pt x="25628" y="76042"/>
                    </a:cubicBezTo>
                    <a:cubicBezTo>
                      <a:pt x="25329" y="77239"/>
                      <a:pt x="24630" y="80632"/>
                      <a:pt x="29418" y="86520"/>
                    </a:cubicBezTo>
                    <a:cubicBezTo>
                      <a:pt x="44979" y="105181"/>
                      <a:pt x="96748" y="123044"/>
                      <a:pt x="156597" y="120349"/>
                    </a:cubicBezTo>
                    <a:cubicBezTo>
                      <a:pt x="235698" y="117056"/>
                      <a:pt x="280784" y="91310"/>
                      <a:pt x="289163" y="68757"/>
                    </a:cubicBezTo>
                    <a:lnTo>
                      <a:pt x="289163" y="68757"/>
                    </a:lnTo>
                    <a:cubicBezTo>
                      <a:pt x="292953" y="58578"/>
                      <a:pt x="290160" y="52990"/>
                      <a:pt x="287766" y="49697"/>
                    </a:cubicBezTo>
                    <a:cubicBezTo>
                      <a:pt x="278689" y="37323"/>
                      <a:pt x="247169" y="25248"/>
                      <a:pt x="185624" y="252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31" name="Gráfico 2">
                <a:extLst>
                  <a:ext uri="{FF2B5EF4-FFF2-40B4-BE49-F238E27FC236}">
                    <a16:creationId xmlns:a16="http://schemas.microsoft.com/office/drawing/2014/main" id="{E690D7D5-D77F-BDD1-16D8-DF41A85FEC1E}"/>
                  </a:ext>
                </a:extLst>
              </p:cNvPr>
              <p:cNvGrpSpPr/>
              <p:nvPr/>
            </p:nvGrpSpPr>
            <p:grpSpPr>
              <a:xfrm>
                <a:off x="5703750" y="8472685"/>
                <a:ext cx="1126926" cy="391950"/>
                <a:chOff x="5703750" y="8472685"/>
                <a:chExt cx="1126926" cy="391950"/>
              </a:xfrm>
              <a:solidFill>
                <a:srgbClr val="002A86"/>
              </a:solidFill>
            </p:grpSpPr>
            <p:sp>
              <p:nvSpPr>
                <p:cNvPr id="332" name="Forma libre 331">
                  <a:extLst>
                    <a:ext uri="{FF2B5EF4-FFF2-40B4-BE49-F238E27FC236}">
                      <a16:creationId xmlns:a16="http://schemas.microsoft.com/office/drawing/2014/main" id="{A654B30C-3DF2-494C-A529-93AD4F46C628}"/>
                    </a:ext>
                  </a:extLst>
                </p:cNvPr>
                <p:cNvSpPr/>
                <p:nvPr/>
              </p:nvSpPr>
              <p:spPr>
                <a:xfrm>
                  <a:off x="5703750" y="8497226"/>
                  <a:ext cx="1017549" cy="367409"/>
                </a:xfrm>
                <a:custGeom>
                  <a:avLst/>
                  <a:gdLst>
                    <a:gd name="connsiteX0" fmla="*/ 645866 w 1017549"/>
                    <a:gd name="connsiteY0" fmla="*/ 367410 h 367409"/>
                    <a:gd name="connsiteX1" fmla="*/ 424923 w 1017549"/>
                    <a:gd name="connsiteY1" fmla="*/ 260932 h 367409"/>
                    <a:gd name="connsiteX2" fmla="*/ 441182 w 1017549"/>
                    <a:gd name="connsiteY2" fmla="*/ 192675 h 367409"/>
                    <a:gd name="connsiteX3" fmla="*/ 415746 w 1017549"/>
                    <a:gd name="connsiteY3" fmla="*/ 183394 h 367409"/>
                    <a:gd name="connsiteX4" fmla="*/ 410160 w 1017549"/>
                    <a:gd name="connsiteY4" fmla="*/ 182895 h 367409"/>
                    <a:gd name="connsiteX5" fmla="*/ 18250 w 1017549"/>
                    <a:gd name="connsiteY5" fmla="*/ 62747 h 367409"/>
                    <a:gd name="connsiteX6" fmla="*/ 1592 w 1017549"/>
                    <a:gd name="connsiteY6" fmla="*/ 9658 h 367409"/>
                    <a:gd name="connsiteX7" fmla="*/ 16953 w 1017549"/>
                    <a:gd name="connsiteY7" fmla="*/ 377 h 367409"/>
                    <a:gd name="connsiteX8" fmla="*/ 26230 w 1017549"/>
                    <a:gd name="connsiteY8" fmla="*/ 15745 h 367409"/>
                    <a:gd name="connsiteX9" fmla="*/ 36204 w 1017549"/>
                    <a:gd name="connsiteY9" fmla="*/ 44784 h 367409"/>
                    <a:gd name="connsiteX10" fmla="*/ 412355 w 1017549"/>
                    <a:gd name="connsiteY10" fmla="*/ 157548 h 367409"/>
                    <a:gd name="connsiteX11" fmla="*/ 418340 w 1017549"/>
                    <a:gd name="connsiteY11" fmla="*/ 158047 h 367409"/>
                    <a:gd name="connsiteX12" fmla="*/ 464723 w 1017549"/>
                    <a:gd name="connsiteY12" fmla="*/ 182696 h 367409"/>
                    <a:gd name="connsiteX13" fmla="*/ 461631 w 1017549"/>
                    <a:gd name="connsiteY13" fmla="*/ 208143 h 367409"/>
                    <a:gd name="connsiteX14" fmla="*/ 460334 w 1017549"/>
                    <a:gd name="connsiteY14" fmla="*/ 209640 h 367409"/>
                    <a:gd name="connsiteX15" fmla="*/ 459237 w 1017549"/>
                    <a:gd name="connsiteY15" fmla="*/ 210637 h 367409"/>
                    <a:gd name="connsiteX16" fmla="*/ 447965 w 1017549"/>
                    <a:gd name="connsiteY16" fmla="*/ 250454 h 367409"/>
                    <a:gd name="connsiteX17" fmla="*/ 649357 w 1017549"/>
                    <a:gd name="connsiteY17" fmla="*/ 341863 h 367409"/>
                    <a:gd name="connsiteX18" fmla="*/ 850649 w 1017549"/>
                    <a:gd name="connsiteY18" fmla="*/ 251551 h 367409"/>
                    <a:gd name="connsiteX19" fmla="*/ 835686 w 1017549"/>
                    <a:gd name="connsiteY19" fmla="*/ 220517 h 367409"/>
                    <a:gd name="connsiteX20" fmla="*/ 824415 w 1017549"/>
                    <a:gd name="connsiteY20" fmla="*/ 212633 h 367409"/>
                    <a:gd name="connsiteX21" fmla="*/ 823916 w 1017549"/>
                    <a:gd name="connsiteY21" fmla="*/ 212234 h 367409"/>
                    <a:gd name="connsiteX22" fmla="*/ 823916 w 1017549"/>
                    <a:gd name="connsiteY22" fmla="*/ 212234 h 367409"/>
                    <a:gd name="connsiteX23" fmla="*/ 805961 w 1017549"/>
                    <a:gd name="connsiteY23" fmla="*/ 174114 h 367409"/>
                    <a:gd name="connsiteX24" fmla="*/ 876982 w 1017549"/>
                    <a:gd name="connsiteY24" fmla="*/ 129407 h 367409"/>
                    <a:gd name="connsiteX25" fmla="*/ 878279 w 1017549"/>
                    <a:gd name="connsiteY25" fmla="*/ 129108 h 367409"/>
                    <a:gd name="connsiteX26" fmla="*/ 1000371 w 1017549"/>
                    <a:gd name="connsiteY26" fmla="*/ 95079 h 367409"/>
                    <a:gd name="connsiteX27" fmla="*/ 1016729 w 1017549"/>
                    <a:gd name="connsiteY27" fmla="*/ 102563 h 367409"/>
                    <a:gd name="connsiteX28" fmla="*/ 1009248 w 1017549"/>
                    <a:gd name="connsiteY28" fmla="*/ 118929 h 367409"/>
                    <a:gd name="connsiteX29" fmla="*/ 883167 w 1017549"/>
                    <a:gd name="connsiteY29" fmla="*/ 154056 h 367409"/>
                    <a:gd name="connsiteX30" fmla="*/ 883167 w 1017549"/>
                    <a:gd name="connsiteY30" fmla="*/ 154056 h 367409"/>
                    <a:gd name="connsiteX31" fmla="*/ 882768 w 1017549"/>
                    <a:gd name="connsiteY31" fmla="*/ 154056 h 367409"/>
                    <a:gd name="connsiteX32" fmla="*/ 830699 w 1017549"/>
                    <a:gd name="connsiteY32" fmla="*/ 179502 h 367409"/>
                    <a:gd name="connsiteX33" fmla="*/ 839776 w 1017549"/>
                    <a:gd name="connsiteY33" fmla="*/ 192275 h 367409"/>
                    <a:gd name="connsiteX34" fmla="*/ 840175 w 1017549"/>
                    <a:gd name="connsiteY34" fmla="*/ 192575 h 367409"/>
                    <a:gd name="connsiteX35" fmla="*/ 840175 w 1017549"/>
                    <a:gd name="connsiteY35" fmla="*/ 192575 h 367409"/>
                    <a:gd name="connsiteX36" fmla="*/ 849851 w 1017549"/>
                    <a:gd name="connsiteY36" fmla="*/ 199361 h 367409"/>
                    <a:gd name="connsiteX37" fmla="*/ 850748 w 1017549"/>
                    <a:gd name="connsiteY37" fmla="*/ 199960 h 367409"/>
                    <a:gd name="connsiteX38" fmla="*/ 874688 w 1017549"/>
                    <a:gd name="connsiteY38" fmla="*/ 259635 h 367409"/>
                    <a:gd name="connsiteX39" fmla="*/ 649656 w 1017549"/>
                    <a:gd name="connsiteY39" fmla="*/ 367210 h 367409"/>
                    <a:gd name="connsiteX40" fmla="*/ 645666 w 1017549"/>
                    <a:gd name="connsiteY40" fmla="*/ 367210 h 367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017549" h="367409">
                      <a:moveTo>
                        <a:pt x="645866" y="367410"/>
                      </a:moveTo>
                      <a:cubicBezTo>
                        <a:pt x="548312" y="367410"/>
                        <a:pt x="451855" y="321106"/>
                        <a:pt x="424923" y="260932"/>
                      </a:cubicBezTo>
                      <a:cubicBezTo>
                        <a:pt x="413452" y="235585"/>
                        <a:pt x="419238" y="211436"/>
                        <a:pt x="441182" y="192675"/>
                      </a:cubicBezTo>
                      <a:cubicBezTo>
                        <a:pt x="440285" y="190779"/>
                        <a:pt x="434200" y="185590"/>
                        <a:pt x="415746" y="183394"/>
                      </a:cubicBezTo>
                      <a:lnTo>
                        <a:pt x="410160" y="182895"/>
                      </a:lnTo>
                      <a:cubicBezTo>
                        <a:pt x="202285" y="163137"/>
                        <a:pt x="81390" y="126114"/>
                        <a:pt x="18250" y="62747"/>
                      </a:cubicBezTo>
                      <a:cubicBezTo>
                        <a:pt x="-1500" y="42888"/>
                        <a:pt x="-1700" y="22930"/>
                        <a:pt x="1592" y="9658"/>
                      </a:cubicBezTo>
                      <a:cubicBezTo>
                        <a:pt x="3288" y="2872"/>
                        <a:pt x="10170" y="-1319"/>
                        <a:pt x="16953" y="377"/>
                      </a:cubicBezTo>
                      <a:cubicBezTo>
                        <a:pt x="23736" y="2073"/>
                        <a:pt x="27925" y="8959"/>
                        <a:pt x="26230" y="15745"/>
                      </a:cubicBezTo>
                      <a:cubicBezTo>
                        <a:pt x="23736" y="25924"/>
                        <a:pt x="26928" y="35404"/>
                        <a:pt x="36204" y="44784"/>
                      </a:cubicBezTo>
                      <a:cubicBezTo>
                        <a:pt x="111514" y="120226"/>
                        <a:pt x="276797" y="144675"/>
                        <a:pt x="412355" y="157548"/>
                      </a:cubicBezTo>
                      <a:lnTo>
                        <a:pt x="418340" y="158047"/>
                      </a:lnTo>
                      <a:cubicBezTo>
                        <a:pt x="449561" y="161739"/>
                        <a:pt x="460733" y="173515"/>
                        <a:pt x="464723" y="182696"/>
                      </a:cubicBezTo>
                      <a:cubicBezTo>
                        <a:pt x="468314" y="191178"/>
                        <a:pt x="467216" y="200658"/>
                        <a:pt x="461631" y="208143"/>
                      </a:cubicBezTo>
                      <a:cubicBezTo>
                        <a:pt x="461232" y="208641"/>
                        <a:pt x="460833" y="209140"/>
                        <a:pt x="460334" y="209640"/>
                      </a:cubicBezTo>
                      <a:cubicBezTo>
                        <a:pt x="460035" y="210039"/>
                        <a:pt x="459636" y="210338"/>
                        <a:pt x="459237" y="210637"/>
                      </a:cubicBezTo>
                      <a:cubicBezTo>
                        <a:pt x="444374" y="222413"/>
                        <a:pt x="440883" y="234687"/>
                        <a:pt x="447965" y="250454"/>
                      </a:cubicBezTo>
                      <a:cubicBezTo>
                        <a:pt x="468015" y="295460"/>
                        <a:pt x="551105" y="343060"/>
                        <a:pt x="649357" y="341863"/>
                      </a:cubicBezTo>
                      <a:cubicBezTo>
                        <a:pt x="756786" y="340466"/>
                        <a:pt x="832096" y="306636"/>
                        <a:pt x="850649" y="251551"/>
                      </a:cubicBezTo>
                      <a:cubicBezTo>
                        <a:pt x="851945" y="247759"/>
                        <a:pt x="855835" y="236284"/>
                        <a:pt x="835686" y="220517"/>
                      </a:cubicBezTo>
                      <a:cubicBezTo>
                        <a:pt x="832395" y="218421"/>
                        <a:pt x="828205" y="215627"/>
                        <a:pt x="824415" y="212633"/>
                      </a:cubicBezTo>
                      <a:cubicBezTo>
                        <a:pt x="824215" y="212533"/>
                        <a:pt x="824016" y="212334"/>
                        <a:pt x="823916" y="212234"/>
                      </a:cubicBezTo>
                      <a:lnTo>
                        <a:pt x="823916" y="212234"/>
                      </a:lnTo>
                      <a:cubicBezTo>
                        <a:pt x="805463" y="197066"/>
                        <a:pt x="803967" y="183195"/>
                        <a:pt x="805961" y="174114"/>
                      </a:cubicBezTo>
                      <a:cubicBezTo>
                        <a:pt x="810151" y="154954"/>
                        <a:pt x="832794" y="140783"/>
                        <a:pt x="876982" y="129407"/>
                      </a:cubicBezTo>
                      <a:cubicBezTo>
                        <a:pt x="877381" y="129307"/>
                        <a:pt x="877880" y="129208"/>
                        <a:pt x="878279" y="129108"/>
                      </a:cubicBezTo>
                      <a:cubicBezTo>
                        <a:pt x="924562" y="119528"/>
                        <a:pt x="965658" y="108151"/>
                        <a:pt x="1000371" y="95079"/>
                      </a:cubicBezTo>
                      <a:cubicBezTo>
                        <a:pt x="1006954" y="92684"/>
                        <a:pt x="1014236" y="95977"/>
                        <a:pt x="1016729" y="102563"/>
                      </a:cubicBezTo>
                      <a:cubicBezTo>
                        <a:pt x="1019223" y="109150"/>
                        <a:pt x="1015832" y="116434"/>
                        <a:pt x="1009248" y="118929"/>
                      </a:cubicBezTo>
                      <a:cubicBezTo>
                        <a:pt x="973239" y="132401"/>
                        <a:pt x="930746" y="144276"/>
                        <a:pt x="883167" y="154056"/>
                      </a:cubicBezTo>
                      <a:lnTo>
                        <a:pt x="883167" y="154056"/>
                      </a:lnTo>
                      <a:cubicBezTo>
                        <a:pt x="883167" y="154056"/>
                        <a:pt x="882967" y="154056"/>
                        <a:pt x="882768" y="154056"/>
                      </a:cubicBezTo>
                      <a:cubicBezTo>
                        <a:pt x="834889" y="166430"/>
                        <a:pt x="830898" y="178205"/>
                        <a:pt x="830699" y="179502"/>
                      </a:cubicBezTo>
                      <a:cubicBezTo>
                        <a:pt x="830101" y="182197"/>
                        <a:pt x="833592" y="187286"/>
                        <a:pt x="839776" y="192275"/>
                      </a:cubicBezTo>
                      <a:cubicBezTo>
                        <a:pt x="839876" y="192275"/>
                        <a:pt x="840075" y="192475"/>
                        <a:pt x="840175" y="192575"/>
                      </a:cubicBezTo>
                      <a:lnTo>
                        <a:pt x="840175" y="192575"/>
                      </a:lnTo>
                      <a:cubicBezTo>
                        <a:pt x="843267" y="195070"/>
                        <a:pt x="846958" y="197465"/>
                        <a:pt x="849851" y="199361"/>
                      </a:cubicBezTo>
                      <a:cubicBezTo>
                        <a:pt x="850150" y="199561"/>
                        <a:pt x="850449" y="199760"/>
                        <a:pt x="850748" y="199960"/>
                      </a:cubicBezTo>
                      <a:cubicBezTo>
                        <a:pt x="881271" y="223510"/>
                        <a:pt x="878778" y="247460"/>
                        <a:pt x="874688" y="259635"/>
                      </a:cubicBezTo>
                      <a:cubicBezTo>
                        <a:pt x="852145" y="326395"/>
                        <a:pt x="770152" y="365613"/>
                        <a:pt x="649656" y="367210"/>
                      </a:cubicBezTo>
                      <a:cubicBezTo>
                        <a:pt x="648359" y="367210"/>
                        <a:pt x="646963" y="367210"/>
                        <a:pt x="645666" y="36721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3" name="Forma libre 332">
                  <a:extLst>
                    <a:ext uri="{FF2B5EF4-FFF2-40B4-BE49-F238E27FC236}">
                      <a16:creationId xmlns:a16="http://schemas.microsoft.com/office/drawing/2014/main" id="{32DFD5D4-29C6-AB75-16AB-87BB66E1A281}"/>
                    </a:ext>
                  </a:extLst>
                </p:cNvPr>
                <p:cNvSpPr/>
                <p:nvPr/>
              </p:nvSpPr>
              <p:spPr>
                <a:xfrm>
                  <a:off x="6755371" y="8472685"/>
                  <a:ext cx="75304" cy="116327"/>
                </a:xfrm>
                <a:custGeom>
                  <a:avLst/>
                  <a:gdLst>
                    <a:gd name="connsiteX0" fmla="*/ 12688 w 75304"/>
                    <a:gd name="connsiteY0" fmla="*/ 116327 h 116327"/>
                    <a:gd name="connsiteX1" fmla="*/ 1815 w 75304"/>
                    <a:gd name="connsiteY1" fmla="*/ 110140 h 116327"/>
                    <a:gd name="connsiteX2" fmla="*/ 6104 w 75304"/>
                    <a:gd name="connsiteY2" fmla="*/ 92676 h 116327"/>
                    <a:gd name="connsiteX3" fmla="*/ 46801 w 75304"/>
                    <a:gd name="connsiteY3" fmla="*/ 54955 h 116327"/>
                    <a:gd name="connsiteX4" fmla="*/ 35929 w 75304"/>
                    <a:gd name="connsiteY4" fmla="*/ 23022 h 116327"/>
                    <a:gd name="connsiteX5" fmla="*/ 33136 w 75304"/>
                    <a:gd name="connsiteY5" fmla="*/ 5260 h 116327"/>
                    <a:gd name="connsiteX6" fmla="*/ 50891 w 75304"/>
                    <a:gd name="connsiteY6" fmla="*/ 2465 h 116327"/>
                    <a:gd name="connsiteX7" fmla="*/ 69544 w 75304"/>
                    <a:gd name="connsiteY7" fmla="*/ 66432 h 116327"/>
                    <a:gd name="connsiteX8" fmla="*/ 19271 w 75304"/>
                    <a:gd name="connsiteY8" fmla="*/ 114431 h 116327"/>
                    <a:gd name="connsiteX9" fmla="*/ 12688 w 75304"/>
                    <a:gd name="connsiteY9" fmla="*/ 116227 h 116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5304" h="116327">
                      <a:moveTo>
                        <a:pt x="12688" y="116327"/>
                      </a:moveTo>
                      <a:cubicBezTo>
                        <a:pt x="8398" y="116327"/>
                        <a:pt x="4209" y="114132"/>
                        <a:pt x="1815" y="110140"/>
                      </a:cubicBezTo>
                      <a:cubicBezTo>
                        <a:pt x="-1776" y="104152"/>
                        <a:pt x="119" y="96269"/>
                        <a:pt x="6104" y="92676"/>
                      </a:cubicBezTo>
                      <a:cubicBezTo>
                        <a:pt x="26852" y="80202"/>
                        <a:pt x="40517" y="67529"/>
                        <a:pt x="46801" y="54955"/>
                      </a:cubicBezTo>
                      <a:cubicBezTo>
                        <a:pt x="51390" y="45875"/>
                        <a:pt x="53285" y="35696"/>
                        <a:pt x="35929" y="23022"/>
                      </a:cubicBezTo>
                      <a:cubicBezTo>
                        <a:pt x="30243" y="18931"/>
                        <a:pt x="28947" y="10948"/>
                        <a:pt x="33136" y="5260"/>
                      </a:cubicBezTo>
                      <a:cubicBezTo>
                        <a:pt x="37226" y="-429"/>
                        <a:pt x="45205" y="-1726"/>
                        <a:pt x="50891" y="2465"/>
                      </a:cubicBezTo>
                      <a:cubicBezTo>
                        <a:pt x="83309" y="26016"/>
                        <a:pt x="76427" y="52660"/>
                        <a:pt x="69544" y="66432"/>
                      </a:cubicBezTo>
                      <a:cubicBezTo>
                        <a:pt x="61065" y="83296"/>
                        <a:pt x="44108" y="99463"/>
                        <a:pt x="19271" y="114431"/>
                      </a:cubicBezTo>
                      <a:cubicBezTo>
                        <a:pt x="17176" y="115629"/>
                        <a:pt x="14982" y="116227"/>
                        <a:pt x="12688" y="11622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4" name="Forma libre 333">
                  <a:extLst>
                    <a:ext uri="{FF2B5EF4-FFF2-40B4-BE49-F238E27FC236}">
                      <a16:creationId xmlns:a16="http://schemas.microsoft.com/office/drawing/2014/main" id="{650EC9F9-5D49-C4A1-D29C-53042C7EDBF8}"/>
                    </a:ext>
                  </a:extLst>
                </p:cNvPr>
                <p:cNvSpPr/>
                <p:nvPr/>
              </p:nvSpPr>
              <p:spPr>
                <a:xfrm>
                  <a:off x="5920128" y="8540741"/>
                  <a:ext cx="215276" cy="54158"/>
                </a:xfrm>
                <a:custGeom>
                  <a:avLst/>
                  <a:gdLst>
                    <a:gd name="connsiteX0" fmla="*/ 202561 w 215276"/>
                    <a:gd name="connsiteY0" fmla="*/ 54159 h 54158"/>
                    <a:gd name="connsiteX1" fmla="*/ 201364 w 215276"/>
                    <a:gd name="connsiteY1" fmla="*/ 54159 h 54158"/>
                    <a:gd name="connsiteX2" fmla="*/ 9747 w 215276"/>
                    <a:gd name="connsiteY2" fmla="*/ 25120 h 54158"/>
                    <a:gd name="connsiteX3" fmla="*/ 371 w 215276"/>
                    <a:gd name="connsiteY3" fmla="*/ 9751 h 54158"/>
                    <a:gd name="connsiteX4" fmla="*/ 15732 w 215276"/>
                    <a:gd name="connsiteY4" fmla="*/ 371 h 54158"/>
                    <a:gd name="connsiteX5" fmla="*/ 203757 w 215276"/>
                    <a:gd name="connsiteY5" fmla="*/ 28812 h 54158"/>
                    <a:gd name="connsiteX6" fmla="*/ 215228 w 215276"/>
                    <a:gd name="connsiteY6" fmla="*/ 42683 h 54158"/>
                    <a:gd name="connsiteX7" fmla="*/ 202561 w 215276"/>
                    <a:gd name="connsiteY7" fmla="*/ 54159 h 54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276" h="54158">
                      <a:moveTo>
                        <a:pt x="202561" y="54159"/>
                      </a:moveTo>
                      <a:cubicBezTo>
                        <a:pt x="202561" y="54159"/>
                        <a:pt x="201763" y="54159"/>
                        <a:pt x="201364" y="54159"/>
                      </a:cubicBezTo>
                      <a:cubicBezTo>
                        <a:pt x="163459" y="50566"/>
                        <a:pt x="84758" y="43082"/>
                        <a:pt x="9747" y="25120"/>
                      </a:cubicBezTo>
                      <a:cubicBezTo>
                        <a:pt x="2964" y="23523"/>
                        <a:pt x="-1325" y="16637"/>
                        <a:pt x="371" y="9751"/>
                      </a:cubicBezTo>
                      <a:cubicBezTo>
                        <a:pt x="1967" y="2966"/>
                        <a:pt x="8750" y="-1325"/>
                        <a:pt x="15732" y="371"/>
                      </a:cubicBezTo>
                      <a:cubicBezTo>
                        <a:pt x="88947" y="17934"/>
                        <a:pt x="166552" y="25220"/>
                        <a:pt x="203757" y="28812"/>
                      </a:cubicBezTo>
                      <a:cubicBezTo>
                        <a:pt x="210740" y="29511"/>
                        <a:pt x="215827" y="35698"/>
                        <a:pt x="215228" y="42683"/>
                      </a:cubicBezTo>
                      <a:cubicBezTo>
                        <a:pt x="214630" y="49269"/>
                        <a:pt x="209044" y="54159"/>
                        <a:pt x="202561" y="541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5" name="Forma libre 334">
                  <a:extLst>
                    <a:ext uri="{FF2B5EF4-FFF2-40B4-BE49-F238E27FC236}">
                      <a16:creationId xmlns:a16="http://schemas.microsoft.com/office/drawing/2014/main" id="{CA0AEB1F-7464-F8DF-1D7A-C0A70ADA796E}"/>
                    </a:ext>
                  </a:extLst>
                </p:cNvPr>
                <p:cNvSpPr/>
                <p:nvPr/>
              </p:nvSpPr>
              <p:spPr>
                <a:xfrm>
                  <a:off x="6181348" y="8591015"/>
                  <a:ext cx="66872" cy="72939"/>
                </a:xfrm>
                <a:custGeom>
                  <a:avLst/>
                  <a:gdLst>
                    <a:gd name="connsiteX0" fmla="*/ 54156 w 66872"/>
                    <a:gd name="connsiteY0" fmla="*/ 72940 h 72939"/>
                    <a:gd name="connsiteX1" fmla="*/ 42485 w 66872"/>
                    <a:gd name="connsiteY1" fmla="*/ 65256 h 72939"/>
                    <a:gd name="connsiteX2" fmla="*/ 5977 w 66872"/>
                    <a:gd name="connsiteY2" fmla="*/ 23544 h 72939"/>
                    <a:gd name="connsiteX3" fmla="*/ 1987 w 66872"/>
                    <a:gd name="connsiteY3" fmla="*/ 5980 h 72939"/>
                    <a:gd name="connsiteX4" fmla="*/ 19543 w 66872"/>
                    <a:gd name="connsiteY4" fmla="*/ 1988 h 72939"/>
                    <a:gd name="connsiteX5" fmla="*/ 65826 w 66872"/>
                    <a:gd name="connsiteY5" fmla="*/ 55177 h 72939"/>
                    <a:gd name="connsiteX6" fmla="*/ 59143 w 66872"/>
                    <a:gd name="connsiteY6" fmla="*/ 71842 h 72939"/>
                    <a:gd name="connsiteX7" fmla="*/ 54156 w 66872"/>
                    <a:gd name="connsiteY7" fmla="*/ 72840 h 72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72" h="72939">
                      <a:moveTo>
                        <a:pt x="54156" y="72940"/>
                      </a:moveTo>
                      <a:cubicBezTo>
                        <a:pt x="49268" y="72940"/>
                        <a:pt x="44580" y="70046"/>
                        <a:pt x="42485" y="65256"/>
                      </a:cubicBezTo>
                      <a:cubicBezTo>
                        <a:pt x="37398" y="53481"/>
                        <a:pt x="26925" y="36616"/>
                        <a:pt x="5977" y="23544"/>
                      </a:cubicBezTo>
                      <a:cubicBezTo>
                        <a:pt x="-8" y="19851"/>
                        <a:pt x="-1803" y="11967"/>
                        <a:pt x="1987" y="5980"/>
                      </a:cubicBezTo>
                      <a:cubicBezTo>
                        <a:pt x="5678" y="-8"/>
                        <a:pt x="13558" y="-1804"/>
                        <a:pt x="19543" y="1988"/>
                      </a:cubicBezTo>
                      <a:cubicBezTo>
                        <a:pt x="46076" y="18554"/>
                        <a:pt x="59343" y="40109"/>
                        <a:pt x="65826" y="55177"/>
                      </a:cubicBezTo>
                      <a:cubicBezTo>
                        <a:pt x="68619" y="61663"/>
                        <a:pt x="65627" y="69148"/>
                        <a:pt x="59143" y="71842"/>
                      </a:cubicBezTo>
                      <a:cubicBezTo>
                        <a:pt x="57547" y="72541"/>
                        <a:pt x="55752" y="72840"/>
                        <a:pt x="54156" y="7284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36" name="Gráfico 2">
              <a:extLst>
                <a:ext uri="{FF2B5EF4-FFF2-40B4-BE49-F238E27FC236}">
                  <a16:creationId xmlns:a16="http://schemas.microsoft.com/office/drawing/2014/main" id="{954B6E08-B28B-4D4A-36A2-E28B064545BD}"/>
                </a:ext>
              </a:extLst>
            </p:cNvPr>
            <p:cNvGrpSpPr/>
            <p:nvPr/>
          </p:nvGrpSpPr>
          <p:grpSpPr>
            <a:xfrm>
              <a:off x="5666141" y="7728013"/>
              <a:ext cx="604972" cy="713607"/>
              <a:chOff x="5666141" y="7728013"/>
              <a:chExt cx="604972" cy="713607"/>
            </a:xfrm>
            <a:solidFill>
              <a:srgbClr val="002A86"/>
            </a:solidFill>
          </p:grpSpPr>
          <p:sp>
            <p:nvSpPr>
              <p:cNvPr id="337" name="Forma libre 336">
                <a:extLst>
                  <a:ext uri="{FF2B5EF4-FFF2-40B4-BE49-F238E27FC236}">
                    <a16:creationId xmlns:a16="http://schemas.microsoft.com/office/drawing/2014/main" id="{46B114DD-2B9E-EF99-20EA-3A2C931030B7}"/>
                  </a:ext>
                </a:extLst>
              </p:cNvPr>
              <p:cNvSpPr/>
              <p:nvPr/>
            </p:nvSpPr>
            <p:spPr>
              <a:xfrm>
                <a:off x="5666141" y="7728013"/>
                <a:ext cx="604972" cy="713607"/>
              </a:xfrm>
              <a:custGeom>
                <a:avLst/>
                <a:gdLst>
                  <a:gd name="connsiteX0" fmla="*/ 435102 w 604972"/>
                  <a:gd name="connsiteY0" fmla="*/ 713607 h 713607"/>
                  <a:gd name="connsiteX1" fmla="*/ 84287 w 604972"/>
                  <a:gd name="connsiteY1" fmla="*/ 713607 h 713607"/>
                  <a:gd name="connsiteX2" fmla="*/ 0 w 604972"/>
                  <a:gd name="connsiteY2" fmla="*/ 622698 h 713607"/>
                  <a:gd name="connsiteX3" fmla="*/ 0 w 604972"/>
                  <a:gd name="connsiteY3" fmla="*/ 287100 h 713607"/>
                  <a:gd name="connsiteX4" fmla="*/ 29226 w 604972"/>
                  <a:gd name="connsiteY4" fmla="*/ 223932 h 713607"/>
                  <a:gd name="connsiteX5" fmla="*/ 191716 w 604972"/>
                  <a:gd name="connsiteY5" fmla="*/ 92407 h 713607"/>
                  <a:gd name="connsiteX6" fmla="*/ 214459 w 604972"/>
                  <a:gd name="connsiteY6" fmla="*/ 40116 h 713607"/>
                  <a:gd name="connsiteX7" fmla="*/ 273011 w 604972"/>
                  <a:gd name="connsiteY7" fmla="*/ 0 h 713607"/>
                  <a:gd name="connsiteX8" fmla="*/ 520785 w 604972"/>
                  <a:gd name="connsiteY8" fmla="*/ 0 h 713607"/>
                  <a:gd name="connsiteX9" fmla="*/ 604973 w 604972"/>
                  <a:gd name="connsiteY9" fmla="*/ 90910 h 713607"/>
                  <a:gd name="connsiteX10" fmla="*/ 604973 w 604972"/>
                  <a:gd name="connsiteY10" fmla="*/ 376313 h 713607"/>
                  <a:gd name="connsiteX11" fmla="*/ 592305 w 604972"/>
                  <a:gd name="connsiteY11" fmla="*/ 388986 h 713607"/>
                  <a:gd name="connsiteX12" fmla="*/ 579637 w 604972"/>
                  <a:gd name="connsiteY12" fmla="*/ 376313 h 713607"/>
                  <a:gd name="connsiteX13" fmla="*/ 579637 w 604972"/>
                  <a:gd name="connsiteY13" fmla="*/ 90910 h 713607"/>
                  <a:gd name="connsiteX14" fmla="*/ 520785 w 604972"/>
                  <a:gd name="connsiteY14" fmla="*/ 25447 h 713607"/>
                  <a:gd name="connsiteX15" fmla="*/ 273011 w 604972"/>
                  <a:gd name="connsiteY15" fmla="*/ 25447 h 713607"/>
                  <a:gd name="connsiteX16" fmla="*/ 237700 w 604972"/>
                  <a:gd name="connsiteY16" fmla="*/ 50295 h 713607"/>
                  <a:gd name="connsiteX17" fmla="*/ 213760 w 604972"/>
                  <a:gd name="connsiteY17" fmla="*/ 105380 h 713607"/>
                  <a:gd name="connsiteX18" fmla="*/ 210070 w 604972"/>
                  <a:gd name="connsiteY18" fmla="*/ 110170 h 713607"/>
                  <a:gd name="connsiteX19" fmla="*/ 45186 w 604972"/>
                  <a:gd name="connsiteY19" fmla="*/ 243590 h 713607"/>
                  <a:gd name="connsiteX20" fmla="*/ 25336 w 604972"/>
                  <a:gd name="connsiteY20" fmla="*/ 287000 h 713607"/>
                  <a:gd name="connsiteX21" fmla="*/ 25336 w 604972"/>
                  <a:gd name="connsiteY21" fmla="*/ 622598 h 713607"/>
                  <a:gd name="connsiteX22" fmla="*/ 84188 w 604972"/>
                  <a:gd name="connsiteY22" fmla="*/ 688061 h 713607"/>
                  <a:gd name="connsiteX23" fmla="*/ 435002 w 604972"/>
                  <a:gd name="connsiteY23" fmla="*/ 688061 h 713607"/>
                  <a:gd name="connsiteX24" fmla="*/ 447670 w 604972"/>
                  <a:gd name="connsiteY24" fmla="*/ 700735 h 713607"/>
                  <a:gd name="connsiteX25" fmla="*/ 435002 w 604972"/>
                  <a:gd name="connsiteY25" fmla="*/ 713408 h 713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04972" h="713607">
                    <a:moveTo>
                      <a:pt x="435102" y="713607"/>
                    </a:moveTo>
                    <a:lnTo>
                      <a:pt x="84287" y="713607"/>
                    </a:lnTo>
                    <a:cubicBezTo>
                      <a:pt x="37804" y="713607"/>
                      <a:pt x="0" y="672892"/>
                      <a:pt x="0" y="622698"/>
                    </a:cubicBezTo>
                    <a:lnTo>
                      <a:pt x="0" y="287100"/>
                    </a:lnTo>
                    <a:cubicBezTo>
                      <a:pt x="0" y="262451"/>
                      <a:pt x="10972" y="238800"/>
                      <a:pt x="29226" y="223932"/>
                    </a:cubicBezTo>
                    <a:lnTo>
                      <a:pt x="191716" y="92407"/>
                    </a:lnTo>
                    <a:lnTo>
                      <a:pt x="214459" y="40116"/>
                    </a:lnTo>
                    <a:cubicBezTo>
                      <a:pt x="225032" y="15767"/>
                      <a:pt x="248074" y="0"/>
                      <a:pt x="273011" y="0"/>
                    </a:cubicBezTo>
                    <a:lnTo>
                      <a:pt x="520785" y="0"/>
                    </a:lnTo>
                    <a:cubicBezTo>
                      <a:pt x="567268" y="0"/>
                      <a:pt x="604973" y="40815"/>
                      <a:pt x="604973" y="90910"/>
                    </a:cubicBezTo>
                    <a:lnTo>
                      <a:pt x="604973" y="376313"/>
                    </a:lnTo>
                    <a:cubicBezTo>
                      <a:pt x="604973" y="383298"/>
                      <a:pt x="599287" y="388986"/>
                      <a:pt x="592305" y="388986"/>
                    </a:cubicBezTo>
                    <a:cubicBezTo>
                      <a:pt x="585322" y="388986"/>
                      <a:pt x="579637" y="383298"/>
                      <a:pt x="579637" y="376313"/>
                    </a:cubicBezTo>
                    <a:lnTo>
                      <a:pt x="579637" y="90910"/>
                    </a:lnTo>
                    <a:cubicBezTo>
                      <a:pt x="579637" y="54785"/>
                      <a:pt x="553303" y="25447"/>
                      <a:pt x="520785" y="25447"/>
                    </a:cubicBezTo>
                    <a:lnTo>
                      <a:pt x="273011" y="25447"/>
                    </a:lnTo>
                    <a:cubicBezTo>
                      <a:pt x="257949" y="25447"/>
                      <a:pt x="244383" y="34927"/>
                      <a:pt x="237700" y="50295"/>
                    </a:cubicBezTo>
                    <a:lnTo>
                      <a:pt x="213760" y="105380"/>
                    </a:lnTo>
                    <a:cubicBezTo>
                      <a:pt x="212963" y="107276"/>
                      <a:pt x="211666" y="108872"/>
                      <a:pt x="210070" y="110170"/>
                    </a:cubicBezTo>
                    <a:lnTo>
                      <a:pt x="45186" y="243590"/>
                    </a:lnTo>
                    <a:cubicBezTo>
                      <a:pt x="32717" y="253669"/>
                      <a:pt x="25336" y="269935"/>
                      <a:pt x="25336" y="287000"/>
                    </a:cubicBezTo>
                    <a:lnTo>
                      <a:pt x="25336" y="622598"/>
                    </a:lnTo>
                    <a:cubicBezTo>
                      <a:pt x="25336" y="658722"/>
                      <a:pt x="51769" y="688061"/>
                      <a:pt x="84188" y="688061"/>
                    </a:cubicBezTo>
                    <a:lnTo>
                      <a:pt x="435002" y="688061"/>
                    </a:lnTo>
                    <a:cubicBezTo>
                      <a:pt x="441984" y="688061"/>
                      <a:pt x="447670" y="693749"/>
                      <a:pt x="447670" y="700735"/>
                    </a:cubicBezTo>
                    <a:cubicBezTo>
                      <a:pt x="447670" y="707719"/>
                      <a:pt x="441984" y="713408"/>
                      <a:pt x="435002" y="7134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8" name="Forma libre 337">
                <a:extLst>
                  <a:ext uri="{FF2B5EF4-FFF2-40B4-BE49-F238E27FC236}">
                    <a16:creationId xmlns:a16="http://schemas.microsoft.com/office/drawing/2014/main" id="{796DB4D2-30FC-A3BF-B551-3C557D29B3CF}"/>
                  </a:ext>
                </a:extLst>
              </p:cNvPr>
              <p:cNvSpPr/>
              <p:nvPr/>
            </p:nvSpPr>
            <p:spPr>
              <a:xfrm>
                <a:off x="5944309" y="7806349"/>
                <a:ext cx="226158" cy="95599"/>
              </a:xfrm>
              <a:custGeom>
                <a:avLst/>
                <a:gdLst>
                  <a:gd name="connsiteX0" fmla="*/ 189052 w 226158"/>
                  <a:gd name="connsiteY0" fmla="*/ 95500 h 95599"/>
                  <a:gd name="connsiteX1" fmla="*/ 37036 w 226158"/>
                  <a:gd name="connsiteY1" fmla="*/ 95500 h 95599"/>
                  <a:gd name="connsiteX2" fmla="*/ 8009 w 226158"/>
                  <a:gd name="connsiteY2" fmla="*/ 80631 h 95599"/>
                  <a:gd name="connsiteX3" fmla="*/ 1725 w 226158"/>
                  <a:gd name="connsiteY3" fmla="*/ 44407 h 95599"/>
                  <a:gd name="connsiteX4" fmla="*/ 17485 w 226158"/>
                  <a:gd name="connsiteY4" fmla="*/ 35825 h 95599"/>
                  <a:gd name="connsiteX5" fmla="*/ 26063 w 226158"/>
                  <a:gd name="connsiteY5" fmla="*/ 51592 h 95599"/>
                  <a:gd name="connsiteX6" fmla="*/ 28358 w 226158"/>
                  <a:gd name="connsiteY6" fmla="*/ 65363 h 95599"/>
                  <a:gd name="connsiteX7" fmla="*/ 37036 w 226158"/>
                  <a:gd name="connsiteY7" fmla="*/ 70053 h 95599"/>
                  <a:gd name="connsiteX8" fmla="*/ 189052 w 226158"/>
                  <a:gd name="connsiteY8" fmla="*/ 70053 h 95599"/>
                  <a:gd name="connsiteX9" fmla="*/ 200722 w 226158"/>
                  <a:gd name="connsiteY9" fmla="*/ 56182 h 95599"/>
                  <a:gd name="connsiteX10" fmla="*/ 200722 w 226158"/>
                  <a:gd name="connsiteY10" fmla="*/ 39218 h 95599"/>
                  <a:gd name="connsiteX11" fmla="*/ 189052 w 226158"/>
                  <a:gd name="connsiteY11" fmla="*/ 25347 h 95599"/>
                  <a:gd name="connsiteX12" fmla="*/ 176384 w 226158"/>
                  <a:gd name="connsiteY12" fmla="*/ 12673 h 95599"/>
                  <a:gd name="connsiteX13" fmla="*/ 189052 w 226158"/>
                  <a:gd name="connsiteY13" fmla="*/ 0 h 95599"/>
                  <a:gd name="connsiteX14" fmla="*/ 226158 w 226158"/>
                  <a:gd name="connsiteY14" fmla="*/ 39318 h 95599"/>
                  <a:gd name="connsiteX15" fmla="*/ 226158 w 226158"/>
                  <a:gd name="connsiteY15" fmla="*/ 56282 h 95599"/>
                  <a:gd name="connsiteX16" fmla="*/ 189052 w 226158"/>
                  <a:gd name="connsiteY16" fmla="*/ 95600 h 95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6158" h="95599">
                    <a:moveTo>
                      <a:pt x="189052" y="95500"/>
                    </a:moveTo>
                    <a:lnTo>
                      <a:pt x="37036" y="95500"/>
                    </a:lnTo>
                    <a:cubicBezTo>
                      <a:pt x="25664" y="95500"/>
                      <a:pt x="14991" y="90111"/>
                      <a:pt x="8009" y="80631"/>
                    </a:cubicBezTo>
                    <a:cubicBezTo>
                      <a:pt x="328" y="70353"/>
                      <a:pt x="-1966" y="56881"/>
                      <a:pt x="1725" y="44407"/>
                    </a:cubicBezTo>
                    <a:cubicBezTo>
                      <a:pt x="3720" y="37621"/>
                      <a:pt x="10902" y="33829"/>
                      <a:pt x="17485" y="35825"/>
                    </a:cubicBezTo>
                    <a:cubicBezTo>
                      <a:pt x="24268" y="37821"/>
                      <a:pt x="28058" y="44906"/>
                      <a:pt x="26063" y="51592"/>
                    </a:cubicBezTo>
                    <a:cubicBezTo>
                      <a:pt x="24667" y="56382"/>
                      <a:pt x="25465" y="61571"/>
                      <a:pt x="28358" y="65363"/>
                    </a:cubicBezTo>
                    <a:cubicBezTo>
                      <a:pt x="29654" y="67060"/>
                      <a:pt x="32547" y="70053"/>
                      <a:pt x="37036" y="70053"/>
                    </a:cubicBezTo>
                    <a:lnTo>
                      <a:pt x="189052" y="70053"/>
                    </a:lnTo>
                    <a:cubicBezTo>
                      <a:pt x="195436" y="70053"/>
                      <a:pt x="200722" y="63866"/>
                      <a:pt x="200722" y="56182"/>
                    </a:cubicBezTo>
                    <a:lnTo>
                      <a:pt x="200722" y="39218"/>
                    </a:lnTo>
                    <a:cubicBezTo>
                      <a:pt x="200722" y="31534"/>
                      <a:pt x="195536" y="25347"/>
                      <a:pt x="189052" y="25347"/>
                    </a:cubicBezTo>
                    <a:cubicBezTo>
                      <a:pt x="182070" y="25347"/>
                      <a:pt x="176384" y="19659"/>
                      <a:pt x="176384" y="12673"/>
                    </a:cubicBezTo>
                    <a:cubicBezTo>
                      <a:pt x="176384" y="5688"/>
                      <a:pt x="182070" y="0"/>
                      <a:pt x="189052" y="0"/>
                    </a:cubicBezTo>
                    <a:cubicBezTo>
                      <a:pt x="209500" y="0"/>
                      <a:pt x="226158" y="17663"/>
                      <a:pt x="226158" y="39318"/>
                    </a:cubicBezTo>
                    <a:lnTo>
                      <a:pt x="226158" y="56282"/>
                    </a:lnTo>
                    <a:cubicBezTo>
                      <a:pt x="226158" y="77937"/>
                      <a:pt x="209500" y="95600"/>
                      <a:pt x="189052" y="956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9" name="Forma libre 338">
                <a:extLst>
                  <a:ext uri="{FF2B5EF4-FFF2-40B4-BE49-F238E27FC236}">
                    <a16:creationId xmlns:a16="http://schemas.microsoft.com/office/drawing/2014/main" id="{6D62D1AB-BF7A-E821-1A2F-C8100F322579}"/>
                  </a:ext>
                </a:extLst>
              </p:cNvPr>
              <p:cNvSpPr/>
              <p:nvPr/>
            </p:nvSpPr>
            <p:spPr>
              <a:xfrm>
                <a:off x="5681449" y="7779353"/>
                <a:ext cx="119005" cy="99444"/>
              </a:xfrm>
              <a:custGeom>
                <a:avLst/>
                <a:gdLst>
                  <a:gd name="connsiteX0" fmla="*/ 12721 w 119005"/>
                  <a:gd name="connsiteY0" fmla="*/ 99445 h 99444"/>
                  <a:gd name="connsiteX1" fmla="*/ 2746 w 119005"/>
                  <a:gd name="connsiteY1" fmla="*/ 94655 h 99444"/>
                  <a:gd name="connsiteX2" fmla="*/ 4841 w 119005"/>
                  <a:gd name="connsiteY2" fmla="*/ 76793 h 99444"/>
                  <a:gd name="connsiteX3" fmla="*/ 98405 w 119005"/>
                  <a:gd name="connsiteY3" fmla="*/ 2747 h 99444"/>
                  <a:gd name="connsiteX4" fmla="*/ 116260 w 119005"/>
                  <a:gd name="connsiteY4" fmla="*/ 4843 h 99444"/>
                  <a:gd name="connsiteX5" fmla="*/ 114165 w 119005"/>
                  <a:gd name="connsiteY5" fmla="*/ 22706 h 99444"/>
                  <a:gd name="connsiteX6" fmla="*/ 20601 w 119005"/>
                  <a:gd name="connsiteY6" fmla="*/ 96751 h 99444"/>
                  <a:gd name="connsiteX7" fmla="*/ 12721 w 119005"/>
                  <a:gd name="connsiteY7" fmla="*/ 99445 h 9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005" h="99444">
                    <a:moveTo>
                      <a:pt x="12721" y="99445"/>
                    </a:moveTo>
                    <a:cubicBezTo>
                      <a:pt x="8930" y="99445"/>
                      <a:pt x="5240" y="97748"/>
                      <a:pt x="2746" y="94655"/>
                    </a:cubicBezTo>
                    <a:cubicBezTo>
                      <a:pt x="-1643" y="89167"/>
                      <a:pt x="-645" y="81183"/>
                      <a:pt x="4841" y="76793"/>
                    </a:cubicBezTo>
                    <a:lnTo>
                      <a:pt x="98405" y="2747"/>
                    </a:lnTo>
                    <a:cubicBezTo>
                      <a:pt x="103891" y="-1644"/>
                      <a:pt x="111871" y="-646"/>
                      <a:pt x="116260" y="4843"/>
                    </a:cubicBezTo>
                    <a:cubicBezTo>
                      <a:pt x="120649" y="10331"/>
                      <a:pt x="119651" y="18315"/>
                      <a:pt x="114165" y="22706"/>
                    </a:cubicBezTo>
                    <a:lnTo>
                      <a:pt x="20601" y="96751"/>
                    </a:lnTo>
                    <a:cubicBezTo>
                      <a:pt x="18307" y="98547"/>
                      <a:pt x="15514" y="99445"/>
                      <a:pt x="12721" y="994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40" name="Gráfico 2">
              <a:extLst>
                <a:ext uri="{FF2B5EF4-FFF2-40B4-BE49-F238E27FC236}">
                  <a16:creationId xmlns:a16="http://schemas.microsoft.com/office/drawing/2014/main" id="{7E3129A4-7B73-8375-E85F-C8DE04739054}"/>
                </a:ext>
              </a:extLst>
            </p:cNvPr>
            <p:cNvGrpSpPr/>
            <p:nvPr/>
          </p:nvGrpSpPr>
          <p:grpSpPr>
            <a:xfrm>
              <a:off x="6172936" y="7979287"/>
              <a:ext cx="570609" cy="514923"/>
              <a:chOff x="6172936" y="7979287"/>
              <a:chExt cx="570609" cy="514923"/>
            </a:xfrm>
            <a:solidFill>
              <a:srgbClr val="002A86"/>
            </a:solidFill>
          </p:grpSpPr>
          <p:sp>
            <p:nvSpPr>
              <p:cNvPr id="341" name="Forma libre 340">
                <a:extLst>
                  <a:ext uri="{FF2B5EF4-FFF2-40B4-BE49-F238E27FC236}">
                    <a16:creationId xmlns:a16="http://schemas.microsoft.com/office/drawing/2014/main" id="{07EBB6DC-0F16-5B14-D493-913B4F5A125A}"/>
                  </a:ext>
                </a:extLst>
              </p:cNvPr>
              <p:cNvSpPr/>
              <p:nvPr/>
            </p:nvSpPr>
            <p:spPr>
              <a:xfrm>
                <a:off x="6172936" y="7979287"/>
                <a:ext cx="570609" cy="514923"/>
              </a:xfrm>
              <a:custGeom>
                <a:avLst/>
                <a:gdLst>
                  <a:gd name="connsiteX0" fmla="*/ 493579 w 570609"/>
                  <a:gd name="connsiteY0" fmla="*/ 514923 h 514923"/>
                  <a:gd name="connsiteX1" fmla="*/ 77031 w 570609"/>
                  <a:gd name="connsiteY1" fmla="*/ 514923 h 514923"/>
                  <a:gd name="connsiteX2" fmla="*/ 10399 w 570609"/>
                  <a:gd name="connsiteY2" fmla="*/ 476403 h 514923"/>
                  <a:gd name="connsiteX3" fmla="*/ 10399 w 570609"/>
                  <a:gd name="connsiteY3" fmla="*/ 399465 h 514923"/>
                  <a:gd name="connsiteX4" fmla="*/ 218673 w 570609"/>
                  <a:gd name="connsiteY4" fmla="*/ 38519 h 514923"/>
                  <a:gd name="connsiteX5" fmla="*/ 285305 w 570609"/>
                  <a:gd name="connsiteY5" fmla="*/ 0 h 514923"/>
                  <a:gd name="connsiteX6" fmla="*/ 351937 w 570609"/>
                  <a:gd name="connsiteY6" fmla="*/ 38519 h 514923"/>
                  <a:gd name="connsiteX7" fmla="*/ 385452 w 570609"/>
                  <a:gd name="connsiteY7" fmla="*/ 96498 h 514923"/>
                  <a:gd name="connsiteX8" fmla="*/ 380764 w 570609"/>
                  <a:gd name="connsiteY8" fmla="*/ 113862 h 514923"/>
                  <a:gd name="connsiteX9" fmla="*/ 363408 w 570609"/>
                  <a:gd name="connsiteY9" fmla="*/ 109172 h 514923"/>
                  <a:gd name="connsiteX10" fmla="*/ 329892 w 570609"/>
                  <a:gd name="connsiteY10" fmla="*/ 51193 h 514923"/>
                  <a:gd name="connsiteX11" fmla="*/ 285305 w 570609"/>
                  <a:gd name="connsiteY11" fmla="*/ 25447 h 514923"/>
                  <a:gd name="connsiteX12" fmla="*/ 240717 w 570609"/>
                  <a:gd name="connsiteY12" fmla="*/ 51193 h 514923"/>
                  <a:gd name="connsiteX13" fmla="*/ 32443 w 570609"/>
                  <a:gd name="connsiteY13" fmla="*/ 412138 h 514923"/>
                  <a:gd name="connsiteX14" fmla="*/ 32443 w 570609"/>
                  <a:gd name="connsiteY14" fmla="*/ 463630 h 514923"/>
                  <a:gd name="connsiteX15" fmla="*/ 77031 w 570609"/>
                  <a:gd name="connsiteY15" fmla="*/ 489377 h 514923"/>
                  <a:gd name="connsiteX16" fmla="*/ 493579 w 570609"/>
                  <a:gd name="connsiteY16" fmla="*/ 489377 h 514923"/>
                  <a:gd name="connsiteX17" fmla="*/ 538166 w 570609"/>
                  <a:gd name="connsiteY17" fmla="*/ 463630 h 514923"/>
                  <a:gd name="connsiteX18" fmla="*/ 538166 w 570609"/>
                  <a:gd name="connsiteY18" fmla="*/ 412138 h 514923"/>
                  <a:gd name="connsiteX19" fmla="*/ 404105 w 570609"/>
                  <a:gd name="connsiteY19" fmla="*/ 179824 h 514923"/>
                  <a:gd name="connsiteX20" fmla="*/ 408793 w 570609"/>
                  <a:gd name="connsiteY20" fmla="*/ 162460 h 514923"/>
                  <a:gd name="connsiteX21" fmla="*/ 426149 w 570609"/>
                  <a:gd name="connsiteY21" fmla="*/ 167150 h 514923"/>
                  <a:gd name="connsiteX22" fmla="*/ 560211 w 570609"/>
                  <a:gd name="connsiteY22" fmla="*/ 399465 h 514923"/>
                  <a:gd name="connsiteX23" fmla="*/ 560211 w 570609"/>
                  <a:gd name="connsiteY23" fmla="*/ 476403 h 514923"/>
                  <a:gd name="connsiteX24" fmla="*/ 493579 w 570609"/>
                  <a:gd name="connsiteY24" fmla="*/ 514923 h 51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0609" h="514923">
                    <a:moveTo>
                      <a:pt x="493579" y="514923"/>
                    </a:moveTo>
                    <a:lnTo>
                      <a:pt x="77031" y="514923"/>
                    </a:lnTo>
                    <a:cubicBezTo>
                      <a:pt x="49201" y="514923"/>
                      <a:pt x="24364" y="500553"/>
                      <a:pt x="10399" y="476403"/>
                    </a:cubicBezTo>
                    <a:cubicBezTo>
                      <a:pt x="-3466" y="452354"/>
                      <a:pt x="-3466" y="423514"/>
                      <a:pt x="10399" y="399465"/>
                    </a:cubicBezTo>
                    <a:lnTo>
                      <a:pt x="218673" y="38519"/>
                    </a:lnTo>
                    <a:cubicBezTo>
                      <a:pt x="232538" y="14470"/>
                      <a:pt x="257475" y="0"/>
                      <a:pt x="285305" y="0"/>
                    </a:cubicBezTo>
                    <a:cubicBezTo>
                      <a:pt x="313134" y="0"/>
                      <a:pt x="337972" y="14370"/>
                      <a:pt x="351937" y="38519"/>
                    </a:cubicBezTo>
                    <a:lnTo>
                      <a:pt x="385452" y="96498"/>
                    </a:lnTo>
                    <a:cubicBezTo>
                      <a:pt x="388943" y="102586"/>
                      <a:pt x="386849" y="110369"/>
                      <a:pt x="380764" y="113862"/>
                    </a:cubicBezTo>
                    <a:cubicBezTo>
                      <a:pt x="374679" y="117355"/>
                      <a:pt x="366899" y="115259"/>
                      <a:pt x="363408" y="109172"/>
                    </a:cubicBezTo>
                    <a:lnTo>
                      <a:pt x="329892" y="51193"/>
                    </a:lnTo>
                    <a:cubicBezTo>
                      <a:pt x="320616" y="35027"/>
                      <a:pt x="303958" y="25447"/>
                      <a:pt x="285305" y="25447"/>
                    </a:cubicBezTo>
                    <a:cubicBezTo>
                      <a:pt x="266652" y="25447"/>
                      <a:pt x="249994" y="35127"/>
                      <a:pt x="240717" y="51193"/>
                    </a:cubicBezTo>
                    <a:lnTo>
                      <a:pt x="32443" y="412138"/>
                    </a:lnTo>
                    <a:cubicBezTo>
                      <a:pt x="23167" y="428304"/>
                      <a:pt x="23167" y="447564"/>
                      <a:pt x="32443" y="463630"/>
                    </a:cubicBezTo>
                    <a:cubicBezTo>
                      <a:pt x="41720" y="479797"/>
                      <a:pt x="58378" y="489377"/>
                      <a:pt x="77031" y="489377"/>
                    </a:cubicBezTo>
                    <a:lnTo>
                      <a:pt x="493579" y="489377"/>
                    </a:lnTo>
                    <a:cubicBezTo>
                      <a:pt x="512232" y="489377"/>
                      <a:pt x="528890" y="479797"/>
                      <a:pt x="538166" y="463630"/>
                    </a:cubicBezTo>
                    <a:cubicBezTo>
                      <a:pt x="547443" y="447464"/>
                      <a:pt x="547443" y="428205"/>
                      <a:pt x="538166" y="412138"/>
                    </a:cubicBezTo>
                    <a:lnTo>
                      <a:pt x="404105" y="179824"/>
                    </a:lnTo>
                    <a:cubicBezTo>
                      <a:pt x="400614" y="173737"/>
                      <a:pt x="402708" y="165953"/>
                      <a:pt x="408793" y="162460"/>
                    </a:cubicBezTo>
                    <a:cubicBezTo>
                      <a:pt x="414878" y="158967"/>
                      <a:pt x="422658" y="161063"/>
                      <a:pt x="426149" y="167150"/>
                    </a:cubicBezTo>
                    <a:lnTo>
                      <a:pt x="560211" y="399465"/>
                    </a:lnTo>
                    <a:cubicBezTo>
                      <a:pt x="574076" y="423514"/>
                      <a:pt x="574076" y="452354"/>
                      <a:pt x="560211" y="476403"/>
                    </a:cubicBezTo>
                    <a:cubicBezTo>
                      <a:pt x="546346" y="500453"/>
                      <a:pt x="521409" y="514923"/>
                      <a:pt x="493579" y="5149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42" name="Gráfico 2">
                <a:extLst>
                  <a:ext uri="{FF2B5EF4-FFF2-40B4-BE49-F238E27FC236}">
                    <a16:creationId xmlns:a16="http://schemas.microsoft.com/office/drawing/2014/main" id="{E41B09AB-77FE-FA1C-47A0-AA6246B0340C}"/>
                  </a:ext>
                </a:extLst>
              </p:cNvPr>
              <p:cNvGrpSpPr/>
              <p:nvPr/>
            </p:nvGrpSpPr>
            <p:grpSpPr>
              <a:xfrm>
                <a:off x="6445573" y="8123186"/>
                <a:ext cx="25336" cy="279815"/>
                <a:chOff x="6445573" y="8123186"/>
                <a:chExt cx="25336" cy="279815"/>
              </a:xfrm>
              <a:solidFill>
                <a:srgbClr val="002A86"/>
              </a:solidFill>
            </p:grpSpPr>
            <p:sp>
              <p:nvSpPr>
                <p:cNvPr id="343" name="Forma libre 342">
                  <a:extLst>
                    <a:ext uri="{FF2B5EF4-FFF2-40B4-BE49-F238E27FC236}">
                      <a16:creationId xmlns:a16="http://schemas.microsoft.com/office/drawing/2014/main" id="{A0E1F648-B919-691B-6C74-61BFF10AAF1A}"/>
                    </a:ext>
                  </a:extLst>
                </p:cNvPr>
                <p:cNvSpPr/>
                <p:nvPr/>
              </p:nvSpPr>
              <p:spPr>
                <a:xfrm>
                  <a:off x="6445573" y="8123186"/>
                  <a:ext cx="25336" cy="191699"/>
                </a:xfrm>
                <a:custGeom>
                  <a:avLst/>
                  <a:gdLst>
                    <a:gd name="connsiteX0" fmla="*/ 12668 w 25336"/>
                    <a:gd name="connsiteY0" fmla="*/ 191699 h 191699"/>
                    <a:gd name="connsiteX1" fmla="*/ 0 w 25336"/>
                    <a:gd name="connsiteY1" fmla="*/ 179026 h 191699"/>
                    <a:gd name="connsiteX2" fmla="*/ 0 w 25336"/>
                    <a:gd name="connsiteY2" fmla="*/ 12674 h 191699"/>
                    <a:gd name="connsiteX3" fmla="*/ 12668 w 25336"/>
                    <a:gd name="connsiteY3" fmla="*/ 0 h 191699"/>
                    <a:gd name="connsiteX4" fmla="*/ 25336 w 25336"/>
                    <a:gd name="connsiteY4" fmla="*/ 12674 h 191699"/>
                    <a:gd name="connsiteX5" fmla="*/ 25336 w 25336"/>
                    <a:gd name="connsiteY5" fmla="*/ 179026 h 191699"/>
                    <a:gd name="connsiteX6" fmla="*/ 12668 w 25336"/>
                    <a:gd name="connsiteY6" fmla="*/ 191699 h 19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191699">
                      <a:moveTo>
                        <a:pt x="12668" y="191699"/>
                      </a:moveTo>
                      <a:cubicBezTo>
                        <a:pt x="5686" y="191699"/>
                        <a:pt x="0" y="186011"/>
                        <a:pt x="0" y="179026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4"/>
                      </a:cubicBezTo>
                      <a:lnTo>
                        <a:pt x="25336" y="179026"/>
                      </a:lnTo>
                      <a:cubicBezTo>
                        <a:pt x="25336" y="186011"/>
                        <a:pt x="19650" y="191699"/>
                        <a:pt x="12668" y="19169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44" name="Forma libre 343">
                  <a:extLst>
                    <a:ext uri="{FF2B5EF4-FFF2-40B4-BE49-F238E27FC236}">
                      <a16:creationId xmlns:a16="http://schemas.microsoft.com/office/drawing/2014/main" id="{D0308021-F6CE-B950-38E0-065E450C7799}"/>
                    </a:ext>
                  </a:extLst>
                </p:cNvPr>
                <p:cNvSpPr/>
                <p:nvPr/>
              </p:nvSpPr>
              <p:spPr>
                <a:xfrm>
                  <a:off x="6445573" y="8363883"/>
                  <a:ext cx="25336" cy="39117"/>
                </a:xfrm>
                <a:custGeom>
                  <a:avLst/>
                  <a:gdLst>
                    <a:gd name="connsiteX0" fmla="*/ 12668 w 25336"/>
                    <a:gd name="connsiteY0" fmla="*/ 39118 h 39117"/>
                    <a:gd name="connsiteX1" fmla="*/ 0 w 25336"/>
                    <a:gd name="connsiteY1" fmla="*/ 26444 h 39117"/>
                    <a:gd name="connsiteX2" fmla="*/ 0 w 25336"/>
                    <a:gd name="connsiteY2" fmla="*/ 12673 h 39117"/>
                    <a:gd name="connsiteX3" fmla="*/ 12668 w 25336"/>
                    <a:gd name="connsiteY3" fmla="*/ 0 h 39117"/>
                    <a:gd name="connsiteX4" fmla="*/ 25336 w 25336"/>
                    <a:gd name="connsiteY4" fmla="*/ 12673 h 39117"/>
                    <a:gd name="connsiteX5" fmla="*/ 25336 w 25336"/>
                    <a:gd name="connsiteY5" fmla="*/ 26444 h 39117"/>
                    <a:gd name="connsiteX6" fmla="*/ 12668 w 25336"/>
                    <a:gd name="connsiteY6" fmla="*/ 39118 h 39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39117">
                      <a:moveTo>
                        <a:pt x="12668" y="39118"/>
                      </a:moveTo>
                      <a:cubicBezTo>
                        <a:pt x="5686" y="39118"/>
                        <a:pt x="0" y="33430"/>
                        <a:pt x="0" y="26444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26444"/>
                      </a:lnTo>
                      <a:cubicBezTo>
                        <a:pt x="25336" y="33430"/>
                        <a:pt x="19650" y="39118"/>
                        <a:pt x="12668" y="3911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45" name="Gráfico 2">
            <a:extLst>
              <a:ext uri="{FF2B5EF4-FFF2-40B4-BE49-F238E27FC236}">
                <a16:creationId xmlns:a16="http://schemas.microsoft.com/office/drawing/2014/main" id="{AB48DDA8-11EB-0509-85CF-2885547EB939}"/>
              </a:ext>
            </a:extLst>
          </p:cNvPr>
          <p:cNvGrpSpPr/>
          <p:nvPr/>
        </p:nvGrpSpPr>
        <p:grpSpPr>
          <a:xfrm>
            <a:off x="2435396" y="7672903"/>
            <a:ext cx="1181928" cy="1285535"/>
            <a:chOff x="2435396" y="7672903"/>
            <a:chExt cx="1181928" cy="1285535"/>
          </a:xfrm>
          <a:solidFill>
            <a:srgbClr val="002A86"/>
          </a:solidFill>
        </p:grpSpPr>
        <p:grpSp>
          <p:nvGrpSpPr>
            <p:cNvPr id="346" name="Gráfico 2">
              <a:extLst>
                <a:ext uri="{FF2B5EF4-FFF2-40B4-BE49-F238E27FC236}">
                  <a16:creationId xmlns:a16="http://schemas.microsoft.com/office/drawing/2014/main" id="{857057A6-B865-36F0-9ECF-077158AE1648}"/>
                </a:ext>
              </a:extLst>
            </p:cNvPr>
            <p:cNvGrpSpPr/>
            <p:nvPr/>
          </p:nvGrpSpPr>
          <p:grpSpPr>
            <a:xfrm>
              <a:off x="2435396" y="8102629"/>
              <a:ext cx="926860" cy="855809"/>
              <a:chOff x="2435396" y="8102629"/>
              <a:chExt cx="926860" cy="855809"/>
            </a:xfrm>
            <a:solidFill>
              <a:srgbClr val="002A86"/>
            </a:solidFill>
          </p:grpSpPr>
          <p:sp>
            <p:nvSpPr>
              <p:cNvPr id="347" name="Forma libre 346">
                <a:extLst>
                  <a:ext uri="{FF2B5EF4-FFF2-40B4-BE49-F238E27FC236}">
                    <a16:creationId xmlns:a16="http://schemas.microsoft.com/office/drawing/2014/main" id="{33D0CAAF-C94D-A3AF-EF66-F9060249BB6D}"/>
                  </a:ext>
                </a:extLst>
              </p:cNvPr>
              <p:cNvSpPr/>
              <p:nvPr/>
            </p:nvSpPr>
            <p:spPr>
              <a:xfrm>
                <a:off x="2435396" y="8102629"/>
                <a:ext cx="926860" cy="855809"/>
              </a:xfrm>
              <a:custGeom>
                <a:avLst/>
                <a:gdLst>
                  <a:gd name="connsiteX0" fmla="*/ 474602 w 926860"/>
                  <a:gd name="connsiteY0" fmla="*/ 855611 h 855809"/>
                  <a:gd name="connsiteX1" fmla="*/ 263834 w 926860"/>
                  <a:gd name="connsiteY1" fmla="*/ 709416 h 855809"/>
                  <a:gd name="connsiteX2" fmla="*/ 250268 w 926860"/>
                  <a:gd name="connsiteY2" fmla="*/ 709815 h 855809"/>
                  <a:gd name="connsiteX3" fmla="*/ 0 w 926860"/>
                  <a:gd name="connsiteY3" fmla="*/ 450059 h 855809"/>
                  <a:gd name="connsiteX4" fmla="*/ 194609 w 926860"/>
                  <a:gd name="connsiteY4" fmla="*/ 196789 h 855809"/>
                  <a:gd name="connsiteX5" fmla="*/ 467919 w 926860"/>
                  <a:gd name="connsiteY5" fmla="*/ 0 h 855809"/>
                  <a:gd name="connsiteX6" fmla="*/ 744421 w 926860"/>
                  <a:gd name="connsiteY6" fmla="*/ 207965 h 855809"/>
                  <a:gd name="connsiteX7" fmla="*/ 735344 w 926860"/>
                  <a:gd name="connsiteY7" fmla="*/ 223533 h 855809"/>
                  <a:gd name="connsiteX8" fmla="*/ 719783 w 926860"/>
                  <a:gd name="connsiteY8" fmla="*/ 214452 h 855809"/>
                  <a:gd name="connsiteX9" fmla="*/ 467819 w 926860"/>
                  <a:gd name="connsiteY9" fmla="*/ 25447 h 855809"/>
                  <a:gd name="connsiteX10" fmla="*/ 216853 w 926860"/>
                  <a:gd name="connsiteY10" fmla="*/ 211059 h 855809"/>
                  <a:gd name="connsiteX11" fmla="*/ 207077 w 926860"/>
                  <a:gd name="connsiteY11" fmla="*/ 220139 h 855809"/>
                  <a:gd name="connsiteX12" fmla="*/ 25336 w 926860"/>
                  <a:gd name="connsiteY12" fmla="*/ 450159 h 855809"/>
                  <a:gd name="connsiteX13" fmla="*/ 250169 w 926860"/>
                  <a:gd name="connsiteY13" fmla="*/ 684568 h 855809"/>
                  <a:gd name="connsiteX14" fmla="*/ 271814 w 926860"/>
                  <a:gd name="connsiteY14" fmla="*/ 683471 h 855809"/>
                  <a:gd name="connsiteX15" fmla="*/ 285380 w 926860"/>
                  <a:gd name="connsiteY15" fmla="*/ 692950 h 855809"/>
                  <a:gd name="connsiteX16" fmla="*/ 474502 w 926860"/>
                  <a:gd name="connsiteY16" fmla="*/ 830363 h 855809"/>
                  <a:gd name="connsiteX17" fmla="*/ 668912 w 926860"/>
                  <a:gd name="connsiteY17" fmla="*/ 655230 h 855809"/>
                  <a:gd name="connsiteX18" fmla="*/ 673500 w 926860"/>
                  <a:gd name="connsiteY18" fmla="*/ 645749 h 855809"/>
                  <a:gd name="connsiteX19" fmla="*/ 683674 w 926860"/>
                  <a:gd name="connsiteY19" fmla="*/ 642956 h 855809"/>
                  <a:gd name="connsiteX20" fmla="*/ 715494 w 926860"/>
                  <a:gd name="connsiteY20" fmla="*/ 645550 h 855809"/>
                  <a:gd name="connsiteX21" fmla="*/ 901524 w 926860"/>
                  <a:gd name="connsiteY21" fmla="*/ 472711 h 855809"/>
                  <a:gd name="connsiteX22" fmla="*/ 738636 w 926860"/>
                  <a:gd name="connsiteY22" fmla="*/ 301270 h 855809"/>
                  <a:gd name="connsiteX23" fmla="*/ 727464 w 926860"/>
                  <a:gd name="connsiteY23" fmla="*/ 287200 h 855809"/>
                  <a:gd name="connsiteX24" fmla="*/ 741528 w 926860"/>
                  <a:gd name="connsiteY24" fmla="*/ 276023 h 855809"/>
                  <a:gd name="connsiteX25" fmla="*/ 926860 w 926860"/>
                  <a:gd name="connsiteY25" fmla="*/ 472711 h 855809"/>
                  <a:gd name="connsiteX26" fmla="*/ 715394 w 926860"/>
                  <a:gd name="connsiteY26" fmla="*/ 670997 h 855809"/>
                  <a:gd name="connsiteX27" fmla="*/ 693350 w 926860"/>
                  <a:gd name="connsiteY27" fmla="*/ 669899 h 855809"/>
                  <a:gd name="connsiteX28" fmla="*/ 474403 w 926860"/>
                  <a:gd name="connsiteY28" fmla="*/ 855810 h 85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26860" h="855809">
                    <a:moveTo>
                      <a:pt x="474602" y="855611"/>
                    </a:moveTo>
                    <a:cubicBezTo>
                      <a:pt x="376550" y="855611"/>
                      <a:pt x="291464" y="796035"/>
                      <a:pt x="263834" y="709416"/>
                    </a:cubicBezTo>
                    <a:cubicBezTo>
                      <a:pt x="259246" y="709715"/>
                      <a:pt x="254757" y="709815"/>
                      <a:pt x="250268" y="709815"/>
                    </a:cubicBezTo>
                    <a:cubicBezTo>
                      <a:pt x="112316" y="709815"/>
                      <a:pt x="0" y="593259"/>
                      <a:pt x="0" y="450059"/>
                    </a:cubicBezTo>
                    <a:cubicBezTo>
                      <a:pt x="0" y="328712"/>
                      <a:pt x="81395" y="223433"/>
                      <a:pt x="194609" y="196789"/>
                    </a:cubicBezTo>
                    <a:cubicBezTo>
                      <a:pt x="230518" y="80532"/>
                      <a:pt x="341737" y="0"/>
                      <a:pt x="467919" y="0"/>
                    </a:cubicBezTo>
                    <a:cubicBezTo>
                      <a:pt x="594100" y="0"/>
                      <a:pt x="712402" y="85521"/>
                      <a:pt x="744421" y="207965"/>
                    </a:cubicBezTo>
                    <a:cubicBezTo>
                      <a:pt x="746216" y="214751"/>
                      <a:pt x="742127" y="221736"/>
                      <a:pt x="735344" y="223533"/>
                    </a:cubicBezTo>
                    <a:cubicBezTo>
                      <a:pt x="728561" y="225329"/>
                      <a:pt x="721579" y="221238"/>
                      <a:pt x="719783" y="214452"/>
                    </a:cubicBezTo>
                    <a:cubicBezTo>
                      <a:pt x="690657" y="103184"/>
                      <a:pt x="587018" y="25447"/>
                      <a:pt x="467819" y="25447"/>
                    </a:cubicBezTo>
                    <a:cubicBezTo>
                      <a:pt x="348620" y="25447"/>
                      <a:pt x="247176" y="101787"/>
                      <a:pt x="216853" y="211059"/>
                    </a:cubicBezTo>
                    <a:cubicBezTo>
                      <a:pt x="215556" y="215649"/>
                      <a:pt x="211765" y="219142"/>
                      <a:pt x="207077" y="220139"/>
                    </a:cubicBezTo>
                    <a:cubicBezTo>
                      <a:pt x="101743" y="241395"/>
                      <a:pt x="25336" y="338193"/>
                      <a:pt x="25336" y="450159"/>
                    </a:cubicBezTo>
                    <a:cubicBezTo>
                      <a:pt x="25336" y="579388"/>
                      <a:pt x="126181" y="684568"/>
                      <a:pt x="250169" y="684568"/>
                    </a:cubicBezTo>
                    <a:cubicBezTo>
                      <a:pt x="257151" y="684568"/>
                      <a:pt x="264433" y="684169"/>
                      <a:pt x="271814" y="683471"/>
                    </a:cubicBezTo>
                    <a:cubicBezTo>
                      <a:pt x="278098" y="682872"/>
                      <a:pt x="283784" y="686863"/>
                      <a:pt x="285380" y="692950"/>
                    </a:cubicBezTo>
                    <a:cubicBezTo>
                      <a:pt x="306427" y="773882"/>
                      <a:pt x="384230" y="830363"/>
                      <a:pt x="474502" y="830363"/>
                    </a:cubicBezTo>
                    <a:cubicBezTo>
                      <a:pt x="579238" y="830363"/>
                      <a:pt x="666418" y="751828"/>
                      <a:pt x="668912" y="655230"/>
                    </a:cubicBezTo>
                    <a:cubicBezTo>
                      <a:pt x="668912" y="651537"/>
                      <a:pt x="670707" y="648144"/>
                      <a:pt x="673500" y="645749"/>
                    </a:cubicBezTo>
                    <a:cubicBezTo>
                      <a:pt x="676293" y="643454"/>
                      <a:pt x="679984" y="642356"/>
                      <a:pt x="683674" y="642956"/>
                    </a:cubicBezTo>
                    <a:cubicBezTo>
                      <a:pt x="694347" y="644652"/>
                      <a:pt x="705020" y="645550"/>
                      <a:pt x="715494" y="645550"/>
                    </a:cubicBezTo>
                    <a:cubicBezTo>
                      <a:pt x="818035" y="645550"/>
                      <a:pt x="901524" y="568012"/>
                      <a:pt x="901524" y="472711"/>
                    </a:cubicBezTo>
                    <a:cubicBezTo>
                      <a:pt x="901524" y="385693"/>
                      <a:pt x="831501" y="311948"/>
                      <a:pt x="738636" y="301270"/>
                    </a:cubicBezTo>
                    <a:cubicBezTo>
                      <a:pt x="731653" y="300472"/>
                      <a:pt x="726666" y="294185"/>
                      <a:pt x="727464" y="287200"/>
                    </a:cubicBezTo>
                    <a:cubicBezTo>
                      <a:pt x="728262" y="280214"/>
                      <a:pt x="734546" y="275224"/>
                      <a:pt x="741528" y="276023"/>
                    </a:cubicBezTo>
                    <a:cubicBezTo>
                      <a:pt x="847162" y="288197"/>
                      <a:pt x="926860" y="372821"/>
                      <a:pt x="926860" y="472711"/>
                    </a:cubicBezTo>
                    <a:cubicBezTo>
                      <a:pt x="926860" y="582083"/>
                      <a:pt x="832000" y="670997"/>
                      <a:pt x="715394" y="670997"/>
                    </a:cubicBezTo>
                    <a:cubicBezTo>
                      <a:pt x="708113" y="670997"/>
                      <a:pt x="700731" y="670597"/>
                      <a:pt x="693350" y="669899"/>
                    </a:cubicBezTo>
                    <a:cubicBezTo>
                      <a:pt x="683176" y="775179"/>
                      <a:pt x="589711" y="855810"/>
                      <a:pt x="474403" y="8558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8" name="Forma libre 347">
                <a:extLst>
                  <a:ext uri="{FF2B5EF4-FFF2-40B4-BE49-F238E27FC236}">
                    <a16:creationId xmlns:a16="http://schemas.microsoft.com/office/drawing/2014/main" id="{938A79A0-2DC4-9B28-4D3B-6DFA341FCBE8}"/>
                  </a:ext>
                </a:extLst>
              </p:cNvPr>
              <p:cNvSpPr/>
              <p:nvPr/>
            </p:nvSpPr>
            <p:spPr>
              <a:xfrm>
                <a:off x="2633595" y="8529649"/>
                <a:ext cx="78358" cy="143187"/>
              </a:xfrm>
              <a:custGeom>
                <a:avLst/>
                <a:gdLst>
                  <a:gd name="connsiteX0" fmla="*/ 65734 w 78358"/>
                  <a:gd name="connsiteY0" fmla="*/ 143188 h 143187"/>
                  <a:gd name="connsiteX1" fmla="*/ 58752 w 78358"/>
                  <a:gd name="connsiteY1" fmla="*/ 141093 h 143187"/>
                  <a:gd name="connsiteX2" fmla="*/ 0 w 78358"/>
                  <a:gd name="connsiteY2" fmla="*/ 32520 h 143187"/>
                  <a:gd name="connsiteX3" fmla="*/ 1795 w 78358"/>
                  <a:gd name="connsiteY3" fmla="*/ 10565 h 143187"/>
                  <a:gd name="connsiteX4" fmla="*/ 16458 w 78358"/>
                  <a:gd name="connsiteY4" fmla="*/ 187 h 143187"/>
                  <a:gd name="connsiteX5" fmla="*/ 26832 w 78358"/>
                  <a:gd name="connsiteY5" fmla="*/ 14856 h 143187"/>
                  <a:gd name="connsiteX6" fmla="*/ 25336 w 78358"/>
                  <a:gd name="connsiteY6" fmla="*/ 32520 h 143187"/>
                  <a:gd name="connsiteX7" fmla="*/ 72617 w 78358"/>
                  <a:gd name="connsiteY7" fmla="*/ 119837 h 143187"/>
                  <a:gd name="connsiteX8" fmla="*/ 76307 w 78358"/>
                  <a:gd name="connsiteY8" fmla="*/ 137400 h 143187"/>
                  <a:gd name="connsiteX9" fmla="*/ 65634 w 78358"/>
                  <a:gd name="connsiteY9" fmla="*/ 143188 h 143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8" h="143187">
                    <a:moveTo>
                      <a:pt x="65734" y="143188"/>
                    </a:moveTo>
                    <a:cubicBezTo>
                      <a:pt x="63340" y="143188"/>
                      <a:pt x="60946" y="142489"/>
                      <a:pt x="58752" y="141093"/>
                    </a:cubicBezTo>
                    <a:cubicBezTo>
                      <a:pt x="21945" y="117043"/>
                      <a:pt x="0" y="76427"/>
                      <a:pt x="0" y="32520"/>
                    </a:cubicBezTo>
                    <a:cubicBezTo>
                      <a:pt x="0" y="25135"/>
                      <a:pt x="598" y="17750"/>
                      <a:pt x="1795" y="10565"/>
                    </a:cubicBezTo>
                    <a:cubicBezTo>
                      <a:pt x="2992" y="3680"/>
                      <a:pt x="9576" y="-1011"/>
                      <a:pt x="16458" y="187"/>
                    </a:cubicBezTo>
                    <a:cubicBezTo>
                      <a:pt x="23341" y="1385"/>
                      <a:pt x="28029" y="7971"/>
                      <a:pt x="26832" y="14856"/>
                    </a:cubicBezTo>
                    <a:cubicBezTo>
                      <a:pt x="25835" y="20644"/>
                      <a:pt x="25336" y="26632"/>
                      <a:pt x="25336" y="32520"/>
                    </a:cubicBezTo>
                    <a:cubicBezTo>
                      <a:pt x="25336" y="67845"/>
                      <a:pt x="42991" y="100477"/>
                      <a:pt x="72617" y="119837"/>
                    </a:cubicBezTo>
                    <a:cubicBezTo>
                      <a:pt x="78502" y="123629"/>
                      <a:pt x="80098" y="131512"/>
                      <a:pt x="76307" y="137400"/>
                    </a:cubicBezTo>
                    <a:cubicBezTo>
                      <a:pt x="73913" y="141093"/>
                      <a:pt x="69824" y="143188"/>
                      <a:pt x="65634" y="143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9" name="Forma libre 348">
                <a:extLst>
                  <a:ext uri="{FF2B5EF4-FFF2-40B4-BE49-F238E27FC236}">
                    <a16:creationId xmlns:a16="http://schemas.microsoft.com/office/drawing/2014/main" id="{67D20DCC-9074-529D-9ADB-5B6C2E966C80}"/>
                  </a:ext>
                </a:extLst>
              </p:cNvPr>
              <p:cNvSpPr/>
              <p:nvPr/>
            </p:nvSpPr>
            <p:spPr>
              <a:xfrm>
                <a:off x="2959111" y="8242219"/>
                <a:ext cx="87242" cy="127551"/>
              </a:xfrm>
              <a:custGeom>
                <a:avLst/>
                <a:gdLst>
                  <a:gd name="connsiteX0" fmla="*/ 74475 w 87242"/>
                  <a:gd name="connsiteY0" fmla="*/ 127552 h 127551"/>
                  <a:gd name="connsiteX1" fmla="*/ 61807 w 87242"/>
                  <a:gd name="connsiteY1" fmla="*/ 114878 h 127551"/>
                  <a:gd name="connsiteX2" fmla="*/ 6347 w 87242"/>
                  <a:gd name="connsiteY2" fmla="*/ 23669 h 127551"/>
                  <a:gd name="connsiteX3" fmla="*/ 1759 w 87242"/>
                  <a:gd name="connsiteY3" fmla="*/ 6305 h 127551"/>
                  <a:gd name="connsiteX4" fmla="*/ 19115 w 87242"/>
                  <a:gd name="connsiteY4" fmla="*/ 1715 h 127551"/>
                  <a:gd name="connsiteX5" fmla="*/ 87243 w 87242"/>
                  <a:gd name="connsiteY5" fmla="*/ 114878 h 127551"/>
                  <a:gd name="connsiteX6" fmla="*/ 74575 w 87242"/>
                  <a:gd name="connsiteY6" fmla="*/ 127552 h 127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242" h="127551">
                    <a:moveTo>
                      <a:pt x="74475" y="127552"/>
                    </a:moveTo>
                    <a:cubicBezTo>
                      <a:pt x="67493" y="127552"/>
                      <a:pt x="61807" y="121864"/>
                      <a:pt x="61807" y="114878"/>
                    </a:cubicBezTo>
                    <a:cubicBezTo>
                      <a:pt x="61807" y="77956"/>
                      <a:pt x="41059" y="43827"/>
                      <a:pt x="6347" y="23669"/>
                    </a:cubicBezTo>
                    <a:cubicBezTo>
                      <a:pt x="262" y="20176"/>
                      <a:pt x="-1832" y="12393"/>
                      <a:pt x="1759" y="6305"/>
                    </a:cubicBezTo>
                    <a:cubicBezTo>
                      <a:pt x="5250" y="218"/>
                      <a:pt x="13030" y="-1778"/>
                      <a:pt x="19115" y="1715"/>
                    </a:cubicBezTo>
                    <a:cubicBezTo>
                      <a:pt x="61807" y="26463"/>
                      <a:pt x="87243" y="68875"/>
                      <a:pt x="87243" y="114878"/>
                    </a:cubicBezTo>
                    <a:cubicBezTo>
                      <a:pt x="87243" y="121864"/>
                      <a:pt x="81557" y="127552"/>
                      <a:pt x="74575" y="1275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50" name="Gráfico 2">
                <a:extLst>
                  <a:ext uri="{FF2B5EF4-FFF2-40B4-BE49-F238E27FC236}">
                    <a16:creationId xmlns:a16="http://schemas.microsoft.com/office/drawing/2014/main" id="{4F1CA815-A289-2E2F-FC6F-DEED1F08911A}"/>
                  </a:ext>
                </a:extLst>
              </p:cNvPr>
              <p:cNvGrpSpPr/>
              <p:nvPr/>
            </p:nvGrpSpPr>
            <p:grpSpPr>
              <a:xfrm>
                <a:off x="2812743" y="8369272"/>
                <a:ext cx="172464" cy="322325"/>
                <a:chOff x="2812743" y="8369272"/>
                <a:chExt cx="172464" cy="322325"/>
              </a:xfrm>
              <a:solidFill>
                <a:srgbClr val="002A86"/>
              </a:solidFill>
            </p:grpSpPr>
            <p:sp>
              <p:nvSpPr>
                <p:cNvPr id="351" name="Forma libre 350">
                  <a:extLst>
                    <a:ext uri="{FF2B5EF4-FFF2-40B4-BE49-F238E27FC236}">
                      <a16:creationId xmlns:a16="http://schemas.microsoft.com/office/drawing/2014/main" id="{BFC0ADBD-DCEA-09D4-5C0D-7E7295C62D0B}"/>
                    </a:ext>
                  </a:extLst>
                </p:cNvPr>
                <p:cNvSpPr/>
                <p:nvPr/>
              </p:nvSpPr>
              <p:spPr>
                <a:xfrm>
                  <a:off x="2812743" y="8400506"/>
                  <a:ext cx="172464" cy="259956"/>
                </a:xfrm>
                <a:custGeom>
                  <a:avLst/>
                  <a:gdLst>
                    <a:gd name="connsiteX0" fmla="*/ 86282 w 172464"/>
                    <a:gd name="connsiteY0" fmla="*/ 259956 h 259956"/>
                    <a:gd name="connsiteX1" fmla="*/ 100 w 172464"/>
                    <a:gd name="connsiteY1" fmla="*/ 188605 h 259956"/>
                    <a:gd name="connsiteX2" fmla="*/ 12768 w 172464"/>
                    <a:gd name="connsiteY2" fmla="*/ 175932 h 259956"/>
                    <a:gd name="connsiteX3" fmla="*/ 25436 w 172464"/>
                    <a:gd name="connsiteY3" fmla="*/ 188605 h 259956"/>
                    <a:gd name="connsiteX4" fmla="*/ 86182 w 172464"/>
                    <a:gd name="connsiteY4" fmla="*/ 234509 h 259956"/>
                    <a:gd name="connsiteX5" fmla="*/ 146929 w 172464"/>
                    <a:gd name="connsiteY5" fmla="*/ 188605 h 259956"/>
                    <a:gd name="connsiteX6" fmla="*/ 86182 w 172464"/>
                    <a:gd name="connsiteY6" fmla="*/ 142701 h 259956"/>
                    <a:gd name="connsiteX7" fmla="*/ 0 w 172464"/>
                    <a:gd name="connsiteY7" fmla="*/ 71350 h 259956"/>
                    <a:gd name="connsiteX8" fmla="*/ 86182 w 172464"/>
                    <a:gd name="connsiteY8" fmla="*/ 0 h 259956"/>
                    <a:gd name="connsiteX9" fmla="*/ 172365 w 172464"/>
                    <a:gd name="connsiteY9" fmla="*/ 71350 h 259956"/>
                    <a:gd name="connsiteX10" fmla="*/ 159697 w 172464"/>
                    <a:gd name="connsiteY10" fmla="*/ 84024 h 259956"/>
                    <a:gd name="connsiteX11" fmla="*/ 147029 w 172464"/>
                    <a:gd name="connsiteY11" fmla="*/ 71350 h 259956"/>
                    <a:gd name="connsiteX12" fmla="*/ 86282 w 172464"/>
                    <a:gd name="connsiteY12" fmla="*/ 25447 h 259956"/>
                    <a:gd name="connsiteX13" fmla="*/ 25536 w 172464"/>
                    <a:gd name="connsiteY13" fmla="*/ 71350 h 259956"/>
                    <a:gd name="connsiteX14" fmla="*/ 86282 w 172464"/>
                    <a:gd name="connsiteY14" fmla="*/ 117255 h 259956"/>
                    <a:gd name="connsiteX15" fmla="*/ 172465 w 172464"/>
                    <a:gd name="connsiteY15" fmla="*/ 188605 h 259956"/>
                    <a:gd name="connsiteX16" fmla="*/ 86282 w 172464"/>
                    <a:gd name="connsiteY16" fmla="*/ 259956 h 25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2464" h="259956">
                      <a:moveTo>
                        <a:pt x="86282" y="259956"/>
                      </a:moveTo>
                      <a:cubicBezTo>
                        <a:pt x="38802" y="259956"/>
                        <a:pt x="100" y="227923"/>
                        <a:pt x="100" y="188605"/>
                      </a:cubicBezTo>
                      <a:cubicBezTo>
                        <a:pt x="100" y="181620"/>
                        <a:pt x="5785" y="175932"/>
                        <a:pt x="12768" y="175932"/>
                      </a:cubicBezTo>
                      <a:cubicBezTo>
                        <a:pt x="19750" y="175932"/>
                        <a:pt x="25436" y="181620"/>
                        <a:pt x="25436" y="188605"/>
                      </a:cubicBezTo>
                      <a:cubicBezTo>
                        <a:pt x="25436" y="213952"/>
                        <a:pt x="52667" y="234509"/>
                        <a:pt x="86182" y="234509"/>
                      </a:cubicBezTo>
                      <a:cubicBezTo>
                        <a:pt x="119698" y="234509"/>
                        <a:pt x="146929" y="213853"/>
                        <a:pt x="146929" y="188605"/>
                      </a:cubicBezTo>
                      <a:cubicBezTo>
                        <a:pt x="146929" y="163358"/>
                        <a:pt x="119698" y="142701"/>
                        <a:pt x="86182" y="142701"/>
                      </a:cubicBezTo>
                      <a:cubicBezTo>
                        <a:pt x="38702" y="142701"/>
                        <a:pt x="0" y="110668"/>
                        <a:pt x="0" y="71350"/>
                      </a:cubicBezTo>
                      <a:cubicBezTo>
                        <a:pt x="0" y="32033"/>
                        <a:pt x="38603" y="0"/>
                        <a:pt x="86182" y="0"/>
                      </a:cubicBezTo>
                      <a:cubicBezTo>
                        <a:pt x="133762" y="0"/>
                        <a:pt x="172365" y="32033"/>
                        <a:pt x="172365" y="71350"/>
                      </a:cubicBezTo>
                      <a:cubicBezTo>
                        <a:pt x="172365" y="78336"/>
                        <a:pt x="166679" y="84024"/>
                        <a:pt x="159697" y="84024"/>
                      </a:cubicBezTo>
                      <a:cubicBezTo>
                        <a:pt x="152715" y="84024"/>
                        <a:pt x="147029" y="78336"/>
                        <a:pt x="147029" y="71350"/>
                      </a:cubicBezTo>
                      <a:cubicBezTo>
                        <a:pt x="147029" y="46004"/>
                        <a:pt x="119798" y="25447"/>
                        <a:pt x="86282" y="25447"/>
                      </a:cubicBezTo>
                      <a:cubicBezTo>
                        <a:pt x="52767" y="25447"/>
                        <a:pt x="25536" y="46104"/>
                        <a:pt x="25536" y="71350"/>
                      </a:cubicBezTo>
                      <a:cubicBezTo>
                        <a:pt x="25536" y="96598"/>
                        <a:pt x="52767" y="117255"/>
                        <a:pt x="86282" y="117255"/>
                      </a:cubicBezTo>
                      <a:cubicBezTo>
                        <a:pt x="133762" y="117255"/>
                        <a:pt x="172465" y="149287"/>
                        <a:pt x="172465" y="188605"/>
                      </a:cubicBezTo>
                      <a:cubicBezTo>
                        <a:pt x="172465" y="227923"/>
                        <a:pt x="133862" y="259956"/>
                        <a:pt x="86282" y="2599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2" name="Forma libre 351">
                  <a:extLst>
                    <a:ext uri="{FF2B5EF4-FFF2-40B4-BE49-F238E27FC236}">
                      <a16:creationId xmlns:a16="http://schemas.microsoft.com/office/drawing/2014/main" id="{A50A3EE3-CC49-F537-5314-07298B7B29B6}"/>
                    </a:ext>
                  </a:extLst>
                </p:cNvPr>
                <p:cNvSpPr/>
                <p:nvPr/>
              </p:nvSpPr>
              <p:spPr>
                <a:xfrm>
                  <a:off x="2886357" y="8369272"/>
                  <a:ext cx="25336" cy="56481"/>
                </a:xfrm>
                <a:custGeom>
                  <a:avLst/>
                  <a:gdLst>
                    <a:gd name="connsiteX0" fmla="*/ 12668 w 25336"/>
                    <a:gd name="connsiteY0" fmla="*/ 56482 h 56481"/>
                    <a:gd name="connsiteX1" fmla="*/ 0 w 25336"/>
                    <a:gd name="connsiteY1" fmla="*/ 43809 h 56481"/>
                    <a:gd name="connsiteX2" fmla="*/ 0 w 25336"/>
                    <a:gd name="connsiteY2" fmla="*/ 12674 h 56481"/>
                    <a:gd name="connsiteX3" fmla="*/ 12668 w 25336"/>
                    <a:gd name="connsiteY3" fmla="*/ 0 h 56481"/>
                    <a:gd name="connsiteX4" fmla="*/ 25336 w 25336"/>
                    <a:gd name="connsiteY4" fmla="*/ 12674 h 56481"/>
                    <a:gd name="connsiteX5" fmla="*/ 25336 w 25336"/>
                    <a:gd name="connsiteY5" fmla="*/ 43809 h 56481"/>
                    <a:gd name="connsiteX6" fmla="*/ 12668 w 25336"/>
                    <a:gd name="connsiteY6" fmla="*/ 56482 h 56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56481">
                      <a:moveTo>
                        <a:pt x="12668" y="56482"/>
                      </a:moveTo>
                      <a:cubicBezTo>
                        <a:pt x="5686" y="56482"/>
                        <a:pt x="0" y="50793"/>
                        <a:pt x="0" y="43809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4"/>
                      </a:cubicBezTo>
                      <a:lnTo>
                        <a:pt x="25336" y="43809"/>
                      </a:lnTo>
                      <a:cubicBezTo>
                        <a:pt x="25336" y="50793"/>
                        <a:pt x="19650" y="56482"/>
                        <a:pt x="12668" y="564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3" name="Forma libre 352">
                  <a:extLst>
                    <a:ext uri="{FF2B5EF4-FFF2-40B4-BE49-F238E27FC236}">
                      <a16:creationId xmlns:a16="http://schemas.microsoft.com/office/drawing/2014/main" id="{709F9221-0D3C-701D-B054-9F0AF2E65273}"/>
                    </a:ext>
                  </a:extLst>
                </p:cNvPr>
                <p:cNvSpPr/>
                <p:nvPr/>
              </p:nvSpPr>
              <p:spPr>
                <a:xfrm>
                  <a:off x="2886357" y="8635116"/>
                  <a:ext cx="25336" cy="56481"/>
                </a:xfrm>
                <a:custGeom>
                  <a:avLst/>
                  <a:gdLst>
                    <a:gd name="connsiteX0" fmla="*/ 12668 w 25336"/>
                    <a:gd name="connsiteY0" fmla="*/ 56482 h 56481"/>
                    <a:gd name="connsiteX1" fmla="*/ 0 w 25336"/>
                    <a:gd name="connsiteY1" fmla="*/ 43808 h 56481"/>
                    <a:gd name="connsiteX2" fmla="*/ 0 w 25336"/>
                    <a:gd name="connsiteY2" fmla="*/ 12673 h 56481"/>
                    <a:gd name="connsiteX3" fmla="*/ 12668 w 25336"/>
                    <a:gd name="connsiteY3" fmla="*/ 0 h 56481"/>
                    <a:gd name="connsiteX4" fmla="*/ 25336 w 25336"/>
                    <a:gd name="connsiteY4" fmla="*/ 12673 h 56481"/>
                    <a:gd name="connsiteX5" fmla="*/ 25336 w 25336"/>
                    <a:gd name="connsiteY5" fmla="*/ 43808 h 56481"/>
                    <a:gd name="connsiteX6" fmla="*/ 12668 w 25336"/>
                    <a:gd name="connsiteY6" fmla="*/ 56482 h 56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56481">
                      <a:moveTo>
                        <a:pt x="12668" y="56482"/>
                      </a:moveTo>
                      <a:cubicBezTo>
                        <a:pt x="5686" y="56482"/>
                        <a:pt x="0" y="50793"/>
                        <a:pt x="0" y="43808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43808"/>
                      </a:lnTo>
                      <a:cubicBezTo>
                        <a:pt x="25336" y="50793"/>
                        <a:pt x="19650" y="56482"/>
                        <a:pt x="12668" y="564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6B024447-CB8A-B554-96FF-964DFCDC7BED}"/>
                </a:ext>
              </a:extLst>
            </p:cNvPr>
            <p:cNvSpPr/>
            <p:nvPr/>
          </p:nvSpPr>
          <p:spPr>
            <a:xfrm>
              <a:off x="2513000" y="7872510"/>
              <a:ext cx="241590" cy="241694"/>
            </a:xfrm>
            <a:custGeom>
              <a:avLst/>
              <a:gdLst>
                <a:gd name="connsiteX0" fmla="*/ 120795 w 241590"/>
                <a:gd name="connsiteY0" fmla="*/ 241695 h 241694"/>
                <a:gd name="connsiteX1" fmla="*/ 0 w 241590"/>
                <a:gd name="connsiteY1" fmla="*/ 120848 h 241694"/>
                <a:gd name="connsiteX2" fmla="*/ 120795 w 241590"/>
                <a:gd name="connsiteY2" fmla="*/ 0 h 241694"/>
                <a:gd name="connsiteX3" fmla="*/ 241590 w 241590"/>
                <a:gd name="connsiteY3" fmla="*/ 120848 h 241694"/>
                <a:gd name="connsiteX4" fmla="*/ 120795 w 241590"/>
                <a:gd name="connsiteY4" fmla="*/ 241695 h 241694"/>
                <a:gd name="connsiteX5" fmla="*/ 120795 w 241590"/>
                <a:gd name="connsiteY5" fmla="*/ 25447 h 241694"/>
                <a:gd name="connsiteX6" fmla="*/ 25436 w 241590"/>
                <a:gd name="connsiteY6" fmla="*/ 120848 h 241694"/>
                <a:gd name="connsiteX7" fmla="*/ 120795 w 241590"/>
                <a:gd name="connsiteY7" fmla="*/ 216248 h 241694"/>
                <a:gd name="connsiteX8" fmla="*/ 216154 w 241590"/>
                <a:gd name="connsiteY8" fmla="*/ 120848 h 241694"/>
                <a:gd name="connsiteX9" fmla="*/ 120795 w 241590"/>
                <a:gd name="connsiteY9" fmla="*/ 25447 h 24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590" h="241694">
                  <a:moveTo>
                    <a:pt x="120795" y="241695"/>
                  </a:moveTo>
                  <a:cubicBezTo>
                    <a:pt x="54163" y="241695"/>
                    <a:pt x="0" y="187508"/>
                    <a:pt x="0" y="120848"/>
                  </a:cubicBezTo>
                  <a:cubicBezTo>
                    <a:pt x="0" y="54187"/>
                    <a:pt x="54163" y="0"/>
                    <a:pt x="120795" y="0"/>
                  </a:cubicBezTo>
                  <a:cubicBezTo>
                    <a:pt x="187427" y="0"/>
                    <a:pt x="241590" y="54187"/>
                    <a:pt x="241590" y="120848"/>
                  </a:cubicBezTo>
                  <a:cubicBezTo>
                    <a:pt x="241590" y="187508"/>
                    <a:pt x="187427" y="241695"/>
                    <a:pt x="120795" y="241695"/>
                  </a:cubicBezTo>
                  <a:close/>
                  <a:moveTo>
                    <a:pt x="120795" y="25447"/>
                  </a:moveTo>
                  <a:cubicBezTo>
                    <a:pt x="68228" y="25447"/>
                    <a:pt x="25436" y="68257"/>
                    <a:pt x="25436" y="120848"/>
                  </a:cubicBezTo>
                  <a:cubicBezTo>
                    <a:pt x="25436" y="173437"/>
                    <a:pt x="68228" y="216248"/>
                    <a:pt x="120795" y="216248"/>
                  </a:cubicBezTo>
                  <a:cubicBezTo>
                    <a:pt x="173362" y="216248"/>
                    <a:pt x="216154" y="173437"/>
                    <a:pt x="216154" y="120848"/>
                  </a:cubicBezTo>
                  <a:cubicBezTo>
                    <a:pt x="216154" y="68257"/>
                    <a:pt x="173362" y="25447"/>
                    <a:pt x="120795" y="254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55" name="Gráfico 2">
              <a:extLst>
                <a:ext uri="{FF2B5EF4-FFF2-40B4-BE49-F238E27FC236}">
                  <a16:creationId xmlns:a16="http://schemas.microsoft.com/office/drawing/2014/main" id="{AE51346F-E73C-23D3-FBF9-894D928ACCC4}"/>
                </a:ext>
              </a:extLst>
            </p:cNvPr>
            <p:cNvGrpSpPr/>
            <p:nvPr/>
          </p:nvGrpSpPr>
          <p:grpSpPr>
            <a:xfrm>
              <a:off x="2963964" y="7672903"/>
              <a:ext cx="653360" cy="1133753"/>
              <a:chOff x="2963964" y="7672903"/>
              <a:chExt cx="653360" cy="1133753"/>
            </a:xfrm>
            <a:solidFill>
              <a:srgbClr val="002A86"/>
            </a:solidFill>
          </p:grpSpPr>
          <p:sp>
            <p:nvSpPr>
              <p:cNvPr id="356" name="Forma libre 355">
                <a:extLst>
                  <a:ext uri="{FF2B5EF4-FFF2-40B4-BE49-F238E27FC236}">
                    <a16:creationId xmlns:a16="http://schemas.microsoft.com/office/drawing/2014/main" id="{637D06D0-2F2A-727D-3501-DDA16086321D}"/>
                  </a:ext>
                </a:extLst>
              </p:cNvPr>
              <p:cNvSpPr/>
              <p:nvPr/>
            </p:nvSpPr>
            <p:spPr>
              <a:xfrm>
                <a:off x="2963964" y="7672903"/>
                <a:ext cx="653360" cy="726106"/>
              </a:xfrm>
              <a:custGeom>
                <a:avLst/>
                <a:gdLst>
                  <a:gd name="connsiteX0" fmla="*/ 530259 w 653360"/>
                  <a:gd name="connsiteY0" fmla="*/ 726106 h 726106"/>
                  <a:gd name="connsiteX1" fmla="*/ 517591 w 653360"/>
                  <a:gd name="connsiteY1" fmla="*/ 713433 h 726106"/>
                  <a:gd name="connsiteX2" fmla="*/ 517591 w 653360"/>
                  <a:gd name="connsiteY2" fmla="*/ 271158 h 726106"/>
                  <a:gd name="connsiteX3" fmla="*/ 530259 w 653360"/>
                  <a:gd name="connsiteY3" fmla="*/ 258484 h 726106"/>
                  <a:gd name="connsiteX4" fmla="*/ 618536 w 653360"/>
                  <a:gd name="connsiteY4" fmla="*/ 258484 h 726106"/>
                  <a:gd name="connsiteX5" fmla="*/ 627513 w 653360"/>
                  <a:gd name="connsiteY5" fmla="*/ 251998 h 726106"/>
                  <a:gd name="connsiteX6" fmla="*/ 624221 w 653360"/>
                  <a:gd name="connsiteY6" fmla="*/ 241420 h 726106"/>
                  <a:gd name="connsiteX7" fmla="*/ 349515 w 653360"/>
                  <a:gd name="connsiteY7" fmla="*/ 33156 h 726106"/>
                  <a:gd name="connsiteX8" fmla="*/ 304030 w 653360"/>
                  <a:gd name="connsiteY8" fmla="*/ 33156 h 726106"/>
                  <a:gd name="connsiteX9" fmla="*/ 29323 w 653360"/>
                  <a:gd name="connsiteY9" fmla="*/ 241420 h 726106"/>
                  <a:gd name="connsiteX10" fmla="*/ 26031 w 653360"/>
                  <a:gd name="connsiteY10" fmla="*/ 251998 h 726106"/>
                  <a:gd name="connsiteX11" fmla="*/ 35009 w 653360"/>
                  <a:gd name="connsiteY11" fmla="*/ 258484 h 726106"/>
                  <a:gd name="connsiteX12" fmla="*/ 123386 w 653360"/>
                  <a:gd name="connsiteY12" fmla="*/ 258484 h 726106"/>
                  <a:gd name="connsiteX13" fmla="*/ 136054 w 653360"/>
                  <a:gd name="connsiteY13" fmla="*/ 271158 h 726106"/>
                  <a:gd name="connsiteX14" fmla="*/ 123386 w 653360"/>
                  <a:gd name="connsiteY14" fmla="*/ 283831 h 726106"/>
                  <a:gd name="connsiteX15" fmla="*/ 35009 w 653360"/>
                  <a:gd name="connsiteY15" fmla="*/ 283831 h 726106"/>
                  <a:gd name="connsiteX16" fmla="*/ 1892 w 653360"/>
                  <a:gd name="connsiteY16" fmla="*/ 259982 h 726106"/>
                  <a:gd name="connsiteX17" fmla="*/ 13862 w 653360"/>
                  <a:gd name="connsiteY17" fmla="*/ 221063 h 726106"/>
                  <a:gd name="connsiteX18" fmla="*/ 288569 w 653360"/>
                  <a:gd name="connsiteY18" fmla="*/ 12798 h 726106"/>
                  <a:gd name="connsiteX19" fmla="*/ 364776 w 653360"/>
                  <a:gd name="connsiteY19" fmla="*/ 12798 h 726106"/>
                  <a:gd name="connsiteX20" fmla="*/ 639483 w 653360"/>
                  <a:gd name="connsiteY20" fmla="*/ 221063 h 726106"/>
                  <a:gd name="connsiteX21" fmla="*/ 651453 w 653360"/>
                  <a:gd name="connsiteY21" fmla="*/ 259982 h 726106"/>
                  <a:gd name="connsiteX22" fmla="*/ 618336 w 653360"/>
                  <a:gd name="connsiteY22" fmla="*/ 283831 h 726106"/>
                  <a:gd name="connsiteX23" fmla="*/ 542827 w 653360"/>
                  <a:gd name="connsiteY23" fmla="*/ 283831 h 726106"/>
                  <a:gd name="connsiteX24" fmla="*/ 542827 w 653360"/>
                  <a:gd name="connsiteY24" fmla="*/ 713433 h 726106"/>
                  <a:gd name="connsiteX25" fmla="*/ 530159 w 653360"/>
                  <a:gd name="connsiteY25" fmla="*/ 726106 h 72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3360" h="726106">
                    <a:moveTo>
                      <a:pt x="530259" y="726106"/>
                    </a:moveTo>
                    <a:cubicBezTo>
                      <a:pt x="523276" y="726106"/>
                      <a:pt x="517591" y="720418"/>
                      <a:pt x="517591" y="713433"/>
                    </a:cubicBezTo>
                    <a:lnTo>
                      <a:pt x="517591" y="271158"/>
                    </a:lnTo>
                    <a:cubicBezTo>
                      <a:pt x="517591" y="264173"/>
                      <a:pt x="523276" y="258484"/>
                      <a:pt x="530259" y="258484"/>
                    </a:cubicBezTo>
                    <a:lnTo>
                      <a:pt x="618536" y="258484"/>
                    </a:lnTo>
                    <a:cubicBezTo>
                      <a:pt x="624920" y="258484"/>
                      <a:pt x="627014" y="253495"/>
                      <a:pt x="627513" y="251998"/>
                    </a:cubicBezTo>
                    <a:cubicBezTo>
                      <a:pt x="628012" y="250501"/>
                      <a:pt x="629309" y="245212"/>
                      <a:pt x="624221" y="241420"/>
                    </a:cubicBezTo>
                    <a:lnTo>
                      <a:pt x="349515" y="33156"/>
                    </a:lnTo>
                    <a:cubicBezTo>
                      <a:pt x="336149" y="22977"/>
                      <a:pt x="317396" y="22977"/>
                      <a:pt x="304030" y="33156"/>
                    </a:cubicBezTo>
                    <a:lnTo>
                      <a:pt x="29323" y="241420"/>
                    </a:lnTo>
                    <a:cubicBezTo>
                      <a:pt x="24236" y="245212"/>
                      <a:pt x="25533" y="250501"/>
                      <a:pt x="26031" y="251998"/>
                    </a:cubicBezTo>
                    <a:cubicBezTo>
                      <a:pt x="26530" y="253495"/>
                      <a:pt x="28725" y="258484"/>
                      <a:pt x="35009" y="258484"/>
                    </a:cubicBezTo>
                    <a:lnTo>
                      <a:pt x="123386" y="258484"/>
                    </a:lnTo>
                    <a:cubicBezTo>
                      <a:pt x="130368" y="258484"/>
                      <a:pt x="136054" y="264173"/>
                      <a:pt x="136054" y="271158"/>
                    </a:cubicBezTo>
                    <a:cubicBezTo>
                      <a:pt x="136054" y="278143"/>
                      <a:pt x="130368" y="283831"/>
                      <a:pt x="123386" y="283831"/>
                    </a:cubicBezTo>
                    <a:lnTo>
                      <a:pt x="35009" y="283831"/>
                    </a:lnTo>
                    <a:cubicBezTo>
                      <a:pt x="19747" y="283831"/>
                      <a:pt x="6780" y="274451"/>
                      <a:pt x="1892" y="259982"/>
                    </a:cubicBezTo>
                    <a:cubicBezTo>
                      <a:pt x="-2995" y="245512"/>
                      <a:pt x="1793" y="230243"/>
                      <a:pt x="13862" y="221063"/>
                    </a:cubicBezTo>
                    <a:lnTo>
                      <a:pt x="288569" y="12798"/>
                    </a:lnTo>
                    <a:cubicBezTo>
                      <a:pt x="311012" y="-4266"/>
                      <a:pt x="342333" y="-4266"/>
                      <a:pt x="364776" y="12798"/>
                    </a:cubicBezTo>
                    <a:lnTo>
                      <a:pt x="639483" y="221063"/>
                    </a:lnTo>
                    <a:cubicBezTo>
                      <a:pt x="651652" y="230243"/>
                      <a:pt x="656340" y="245612"/>
                      <a:pt x="651453" y="259982"/>
                    </a:cubicBezTo>
                    <a:cubicBezTo>
                      <a:pt x="646565" y="274451"/>
                      <a:pt x="633598" y="283831"/>
                      <a:pt x="618336" y="283831"/>
                    </a:cubicBezTo>
                    <a:lnTo>
                      <a:pt x="542827" y="283831"/>
                    </a:lnTo>
                    <a:lnTo>
                      <a:pt x="542827" y="713433"/>
                    </a:lnTo>
                    <a:cubicBezTo>
                      <a:pt x="542827" y="720418"/>
                      <a:pt x="537141" y="726106"/>
                      <a:pt x="530159" y="7261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7" name="Forma libre 356">
                <a:extLst>
                  <a:ext uri="{FF2B5EF4-FFF2-40B4-BE49-F238E27FC236}">
                    <a16:creationId xmlns:a16="http://schemas.microsoft.com/office/drawing/2014/main" id="{D8B6C8F8-1B65-E2AE-0440-B330FB2ED814}"/>
                  </a:ext>
                </a:extLst>
              </p:cNvPr>
              <p:cNvSpPr/>
              <p:nvPr/>
            </p:nvSpPr>
            <p:spPr>
              <a:xfrm>
                <a:off x="3481555" y="8678924"/>
                <a:ext cx="25336" cy="127733"/>
              </a:xfrm>
              <a:custGeom>
                <a:avLst/>
                <a:gdLst>
                  <a:gd name="connsiteX0" fmla="*/ 12668 w 25336"/>
                  <a:gd name="connsiteY0" fmla="*/ 127733 h 127733"/>
                  <a:gd name="connsiteX1" fmla="*/ 0 w 25336"/>
                  <a:gd name="connsiteY1" fmla="*/ 115060 h 127733"/>
                  <a:gd name="connsiteX2" fmla="*/ 0 w 25336"/>
                  <a:gd name="connsiteY2" fmla="*/ 12674 h 127733"/>
                  <a:gd name="connsiteX3" fmla="*/ 12668 w 25336"/>
                  <a:gd name="connsiteY3" fmla="*/ 0 h 127733"/>
                  <a:gd name="connsiteX4" fmla="*/ 25336 w 25336"/>
                  <a:gd name="connsiteY4" fmla="*/ 12674 h 127733"/>
                  <a:gd name="connsiteX5" fmla="*/ 25336 w 25336"/>
                  <a:gd name="connsiteY5" fmla="*/ 115060 h 127733"/>
                  <a:gd name="connsiteX6" fmla="*/ 12668 w 25336"/>
                  <a:gd name="connsiteY6" fmla="*/ 127733 h 12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7733">
                    <a:moveTo>
                      <a:pt x="12668" y="127733"/>
                    </a:moveTo>
                    <a:cubicBezTo>
                      <a:pt x="5686" y="127733"/>
                      <a:pt x="0" y="122045"/>
                      <a:pt x="0" y="115060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115060"/>
                    </a:lnTo>
                    <a:cubicBezTo>
                      <a:pt x="25336" y="122045"/>
                      <a:pt x="19650" y="127733"/>
                      <a:pt x="12668" y="1277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8" name="Forma libre 357">
                <a:extLst>
                  <a:ext uri="{FF2B5EF4-FFF2-40B4-BE49-F238E27FC236}">
                    <a16:creationId xmlns:a16="http://schemas.microsoft.com/office/drawing/2014/main" id="{4E7A689C-FDCA-9F8C-7BE0-D51A0CF199BE}"/>
                  </a:ext>
                </a:extLst>
              </p:cNvPr>
              <p:cNvSpPr/>
              <p:nvPr/>
            </p:nvSpPr>
            <p:spPr>
              <a:xfrm>
                <a:off x="3481555" y="8470360"/>
                <a:ext cx="25336" cy="137013"/>
              </a:xfrm>
              <a:custGeom>
                <a:avLst/>
                <a:gdLst>
                  <a:gd name="connsiteX0" fmla="*/ 12668 w 25336"/>
                  <a:gd name="connsiteY0" fmla="*/ 137013 h 137013"/>
                  <a:gd name="connsiteX1" fmla="*/ 0 w 25336"/>
                  <a:gd name="connsiteY1" fmla="*/ 124340 h 137013"/>
                  <a:gd name="connsiteX2" fmla="*/ 0 w 25336"/>
                  <a:gd name="connsiteY2" fmla="*/ 12673 h 137013"/>
                  <a:gd name="connsiteX3" fmla="*/ 12668 w 25336"/>
                  <a:gd name="connsiteY3" fmla="*/ 0 h 137013"/>
                  <a:gd name="connsiteX4" fmla="*/ 25336 w 25336"/>
                  <a:gd name="connsiteY4" fmla="*/ 12673 h 137013"/>
                  <a:gd name="connsiteX5" fmla="*/ 25336 w 25336"/>
                  <a:gd name="connsiteY5" fmla="*/ 124340 h 137013"/>
                  <a:gd name="connsiteX6" fmla="*/ 12668 w 25336"/>
                  <a:gd name="connsiteY6" fmla="*/ 137013 h 137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37013">
                    <a:moveTo>
                      <a:pt x="12668" y="137013"/>
                    </a:moveTo>
                    <a:cubicBezTo>
                      <a:pt x="5686" y="137013"/>
                      <a:pt x="0" y="131325"/>
                      <a:pt x="0" y="124340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124340"/>
                    </a:lnTo>
                    <a:cubicBezTo>
                      <a:pt x="25336" y="131325"/>
                      <a:pt x="19650" y="137013"/>
                      <a:pt x="12668" y="1370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59" name="Forma libre 358">
              <a:extLst>
                <a:ext uri="{FF2B5EF4-FFF2-40B4-BE49-F238E27FC236}">
                  <a16:creationId xmlns:a16="http://schemas.microsoft.com/office/drawing/2014/main" id="{C33D235B-0978-A459-B39E-4C8581D261A3}"/>
                </a:ext>
              </a:extLst>
            </p:cNvPr>
            <p:cNvSpPr/>
            <p:nvPr/>
          </p:nvSpPr>
          <p:spPr>
            <a:xfrm>
              <a:off x="3162161" y="8055129"/>
              <a:ext cx="134660" cy="134718"/>
            </a:xfrm>
            <a:custGeom>
              <a:avLst/>
              <a:gdLst>
                <a:gd name="connsiteX0" fmla="*/ 67330 w 134660"/>
                <a:gd name="connsiteY0" fmla="*/ 134718 h 134718"/>
                <a:gd name="connsiteX1" fmla="*/ 0 w 134660"/>
                <a:gd name="connsiteY1" fmla="*/ 67359 h 134718"/>
                <a:gd name="connsiteX2" fmla="*/ 67330 w 134660"/>
                <a:gd name="connsiteY2" fmla="*/ 0 h 134718"/>
                <a:gd name="connsiteX3" fmla="*/ 134660 w 134660"/>
                <a:gd name="connsiteY3" fmla="*/ 67359 h 134718"/>
                <a:gd name="connsiteX4" fmla="*/ 67330 w 134660"/>
                <a:gd name="connsiteY4" fmla="*/ 134718 h 134718"/>
                <a:gd name="connsiteX5" fmla="*/ 67330 w 134660"/>
                <a:gd name="connsiteY5" fmla="*/ 25347 h 134718"/>
                <a:gd name="connsiteX6" fmla="*/ 25436 w 134660"/>
                <a:gd name="connsiteY6" fmla="*/ 67259 h 134718"/>
                <a:gd name="connsiteX7" fmla="*/ 67330 w 134660"/>
                <a:gd name="connsiteY7" fmla="*/ 109172 h 134718"/>
                <a:gd name="connsiteX8" fmla="*/ 109224 w 134660"/>
                <a:gd name="connsiteY8" fmla="*/ 67259 h 134718"/>
                <a:gd name="connsiteX9" fmla="*/ 67330 w 134660"/>
                <a:gd name="connsiteY9" fmla="*/ 25347 h 13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660" h="134718">
                  <a:moveTo>
                    <a:pt x="67330" y="134718"/>
                  </a:moveTo>
                  <a:cubicBezTo>
                    <a:pt x="30224" y="134718"/>
                    <a:pt x="0" y="104481"/>
                    <a:pt x="0" y="67359"/>
                  </a:cubicBezTo>
                  <a:cubicBezTo>
                    <a:pt x="0" y="30236"/>
                    <a:pt x="30224" y="0"/>
                    <a:pt x="67330" y="0"/>
                  </a:cubicBezTo>
                  <a:cubicBezTo>
                    <a:pt x="104436" y="0"/>
                    <a:pt x="134660" y="30236"/>
                    <a:pt x="134660" y="67359"/>
                  </a:cubicBezTo>
                  <a:cubicBezTo>
                    <a:pt x="134660" y="104481"/>
                    <a:pt x="104436" y="134718"/>
                    <a:pt x="67330" y="134718"/>
                  </a:cubicBezTo>
                  <a:close/>
                  <a:moveTo>
                    <a:pt x="67330" y="25347"/>
                  </a:moveTo>
                  <a:cubicBezTo>
                    <a:pt x="44188" y="25347"/>
                    <a:pt x="25436" y="44207"/>
                    <a:pt x="25436" y="67259"/>
                  </a:cubicBezTo>
                  <a:cubicBezTo>
                    <a:pt x="25436" y="90311"/>
                    <a:pt x="44288" y="109172"/>
                    <a:pt x="67330" y="109172"/>
                  </a:cubicBezTo>
                  <a:cubicBezTo>
                    <a:pt x="90372" y="109172"/>
                    <a:pt x="109224" y="90311"/>
                    <a:pt x="109224" y="67259"/>
                  </a:cubicBezTo>
                  <a:cubicBezTo>
                    <a:pt x="109224" y="44207"/>
                    <a:pt x="90372" y="25347"/>
                    <a:pt x="67330" y="253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60" name="Gráfico 2">
            <a:extLst>
              <a:ext uri="{FF2B5EF4-FFF2-40B4-BE49-F238E27FC236}">
                <a16:creationId xmlns:a16="http://schemas.microsoft.com/office/drawing/2014/main" id="{FF0BF220-935B-26BB-A1E7-2AD739FC5FB3}"/>
              </a:ext>
            </a:extLst>
          </p:cNvPr>
          <p:cNvGrpSpPr/>
          <p:nvPr/>
        </p:nvGrpSpPr>
        <p:grpSpPr>
          <a:xfrm>
            <a:off x="10262339" y="2823872"/>
            <a:ext cx="1212938" cy="1210767"/>
            <a:chOff x="10262339" y="2823872"/>
            <a:chExt cx="1212938" cy="1210767"/>
          </a:xfrm>
          <a:solidFill>
            <a:srgbClr val="002A86"/>
          </a:solidFill>
        </p:grpSpPr>
        <p:grpSp>
          <p:nvGrpSpPr>
            <p:cNvPr id="361" name="Gráfico 2">
              <a:extLst>
                <a:ext uri="{FF2B5EF4-FFF2-40B4-BE49-F238E27FC236}">
                  <a16:creationId xmlns:a16="http://schemas.microsoft.com/office/drawing/2014/main" id="{6A529EAE-C890-825D-B7AE-84FD15F8D4B6}"/>
                </a:ext>
              </a:extLst>
            </p:cNvPr>
            <p:cNvGrpSpPr/>
            <p:nvPr/>
          </p:nvGrpSpPr>
          <p:grpSpPr>
            <a:xfrm>
              <a:off x="10430913" y="2823872"/>
              <a:ext cx="591407" cy="363240"/>
              <a:chOff x="10430913" y="2823872"/>
              <a:chExt cx="591407" cy="363240"/>
            </a:xfrm>
            <a:solidFill>
              <a:srgbClr val="002A86"/>
            </a:solidFill>
          </p:grpSpPr>
          <p:sp>
            <p:nvSpPr>
              <p:cNvPr id="362" name="Forma libre 361">
                <a:extLst>
                  <a:ext uri="{FF2B5EF4-FFF2-40B4-BE49-F238E27FC236}">
                    <a16:creationId xmlns:a16="http://schemas.microsoft.com/office/drawing/2014/main" id="{A916DA4A-9809-3869-927E-1058AB388520}"/>
                  </a:ext>
                </a:extLst>
              </p:cNvPr>
              <p:cNvSpPr/>
              <p:nvPr/>
            </p:nvSpPr>
            <p:spPr>
              <a:xfrm>
                <a:off x="10496348" y="2966573"/>
                <a:ext cx="25335" cy="220538"/>
              </a:xfrm>
              <a:custGeom>
                <a:avLst/>
                <a:gdLst>
                  <a:gd name="connsiteX0" fmla="*/ 12668 w 25335"/>
                  <a:gd name="connsiteY0" fmla="*/ 220539 h 220538"/>
                  <a:gd name="connsiteX1" fmla="*/ 0 w 25335"/>
                  <a:gd name="connsiteY1" fmla="*/ 207865 h 220538"/>
                  <a:gd name="connsiteX2" fmla="*/ 0 w 25335"/>
                  <a:gd name="connsiteY2" fmla="*/ 12673 h 220538"/>
                  <a:gd name="connsiteX3" fmla="*/ 12668 w 25335"/>
                  <a:gd name="connsiteY3" fmla="*/ 0 h 220538"/>
                  <a:gd name="connsiteX4" fmla="*/ 25336 w 25335"/>
                  <a:gd name="connsiteY4" fmla="*/ 12673 h 220538"/>
                  <a:gd name="connsiteX5" fmla="*/ 25336 w 25335"/>
                  <a:gd name="connsiteY5" fmla="*/ 207865 h 220538"/>
                  <a:gd name="connsiteX6" fmla="*/ 12668 w 25335"/>
                  <a:gd name="connsiteY6" fmla="*/ 220539 h 22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220538">
                    <a:moveTo>
                      <a:pt x="12668" y="220539"/>
                    </a:moveTo>
                    <a:cubicBezTo>
                      <a:pt x="5685" y="220539"/>
                      <a:pt x="0" y="214851"/>
                      <a:pt x="0" y="207865"/>
                    </a:cubicBezTo>
                    <a:lnTo>
                      <a:pt x="0" y="12673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207865"/>
                    </a:lnTo>
                    <a:cubicBezTo>
                      <a:pt x="25336" y="214851"/>
                      <a:pt x="19650" y="220539"/>
                      <a:pt x="12668" y="2205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3" name="Forma libre 362">
                <a:extLst>
                  <a:ext uri="{FF2B5EF4-FFF2-40B4-BE49-F238E27FC236}">
                    <a16:creationId xmlns:a16="http://schemas.microsoft.com/office/drawing/2014/main" id="{E9CC0390-2681-E176-0257-319AE7659B0B}"/>
                  </a:ext>
                </a:extLst>
              </p:cNvPr>
              <p:cNvSpPr/>
              <p:nvPr/>
            </p:nvSpPr>
            <p:spPr>
              <a:xfrm>
                <a:off x="10931549" y="2966573"/>
                <a:ext cx="25336" cy="121346"/>
              </a:xfrm>
              <a:custGeom>
                <a:avLst/>
                <a:gdLst>
                  <a:gd name="connsiteX0" fmla="*/ 12668 w 25336"/>
                  <a:gd name="connsiteY0" fmla="*/ 121346 h 121346"/>
                  <a:gd name="connsiteX1" fmla="*/ 0 w 25336"/>
                  <a:gd name="connsiteY1" fmla="*/ 108673 h 121346"/>
                  <a:gd name="connsiteX2" fmla="*/ 0 w 25336"/>
                  <a:gd name="connsiteY2" fmla="*/ 12673 h 121346"/>
                  <a:gd name="connsiteX3" fmla="*/ 12668 w 25336"/>
                  <a:gd name="connsiteY3" fmla="*/ 0 h 121346"/>
                  <a:gd name="connsiteX4" fmla="*/ 25336 w 25336"/>
                  <a:gd name="connsiteY4" fmla="*/ 12673 h 121346"/>
                  <a:gd name="connsiteX5" fmla="*/ 25336 w 25336"/>
                  <a:gd name="connsiteY5" fmla="*/ 108673 h 121346"/>
                  <a:gd name="connsiteX6" fmla="*/ 12668 w 25336"/>
                  <a:gd name="connsiteY6" fmla="*/ 121346 h 12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1346">
                    <a:moveTo>
                      <a:pt x="12668" y="121346"/>
                    </a:moveTo>
                    <a:cubicBezTo>
                      <a:pt x="5686" y="121346"/>
                      <a:pt x="0" y="115658"/>
                      <a:pt x="0" y="108673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3"/>
                    </a:cubicBezTo>
                    <a:lnTo>
                      <a:pt x="25336" y="108673"/>
                    </a:lnTo>
                    <a:cubicBezTo>
                      <a:pt x="25336" y="115658"/>
                      <a:pt x="19651" y="121346"/>
                      <a:pt x="12668" y="1213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4" name="Forma libre 363">
                <a:extLst>
                  <a:ext uri="{FF2B5EF4-FFF2-40B4-BE49-F238E27FC236}">
                    <a16:creationId xmlns:a16="http://schemas.microsoft.com/office/drawing/2014/main" id="{03342334-4CA0-2742-1455-D0ED1B56AE76}"/>
                  </a:ext>
                </a:extLst>
              </p:cNvPr>
              <p:cNvSpPr/>
              <p:nvPr/>
            </p:nvSpPr>
            <p:spPr>
              <a:xfrm>
                <a:off x="10430913" y="2823872"/>
                <a:ext cx="591407" cy="168048"/>
              </a:xfrm>
              <a:custGeom>
                <a:avLst/>
                <a:gdLst>
                  <a:gd name="connsiteX0" fmla="*/ 534751 w 591407"/>
                  <a:gd name="connsiteY0" fmla="*/ 168048 h 168048"/>
                  <a:gd name="connsiteX1" fmla="*/ 437695 w 591407"/>
                  <a:gd name="connsiteY1" fmla="*/ 168048 h 168048"/>
                  <a:gd name="connsiteX2" fmla="*/ 425028 w 591407"/>
                  <a:gd name="connsiteY2" fmla="*/ 155375 h 168048"/>
                  <a:gd name="connsiteX3" fmla="*/ 437695 w 591407"/>
                  <a:gd name="connsiteY3" fmla="*/ 142701 h 168048"/>
                  <a:gd name="connsiteX4" fmla="*/ 534751 w 591407"/>
                  <a:gd name="connsiteY4" fmla="*/ 142701 h 168048"/>
                  <a:gd name="connsiteX5" fmla="*/ 565972 w 591407"/>
                  <a:gd name="connsiteY5" fmla="*/ 111467 h 168048"/>
                  <a:gd name="connsiteX6" fmla="*/ 565972 w 591407"/>
                  <a:gd name="connsiteY6" fmla="*/ 56881 h 168048"/>
                  <a:gd name="connsiteX7" fmla="*/ 534751 w 591407"/>
                  <a:gd name="connsiteY7" fmla="*/ 25547 h 168048"/>
                  <a:gd name="connsiteX8" fmla="*/ 56658 w 591407"/>
                  <a:gd name="connsiteY8" fmla="*/ 25547 h 168048"/>
                  <a:gd name="connsiteX9" fmla="*/ 25436 w 591407"/>
                  <a:gd name="connsiteY9" fmla="*/ 56881 h 168048"/>
                  <a:gd name="connsiteX10" fmla="*/ 25436 w 591407"/>
                  <a:gd name="connsiteY10" fmla="*/ 111467 h 168048"/>
                  <a:gd name="connsiteX11" fmla="*/ 56658 w 591407"/>
                  <a:gd name="connsiteY11" fmla="*/ 142701 h 168048"/>
                  <a:gd name="connsiteX12" fmla="*/ 304532 w 591407"/>
                  <a:gd name="connsiteY12" fmla="*/ 142701 h 168048"/>
                  <a:gd name="connsiteX13" fmla="*/ 317200 w 591407"/>
                  <a:gd name="connsiteY13" fmla="*/ 155375 h 168048"/>
                  <a:gd name="connsiteX14" fmla="*/ 304532 w 591407"/>
                  <a:gd name="connsiteY14" fmla="*/ 168048 h 168048"/>
                  <a:gd name="connsiteX15" fmla="*/ 56658 w 591407"/>
                  <a:gd name="connsiteY15" fmla="*/ 168048 h 168048"/>
                  <a:gd name="connsiteX16" fmla="*/ 0 w 591407"/>
                  <a:gd name="connsiteY16" fmla="*/ 111367 h 168048"/>
                  <a:gd name="connsiteX17" fmla="*/ 0 w 591407"/>
                  <a:gd name="connsiteY17" fmla="*/ 56781 h 168048"/>
                  <a:gd name="connsiteX18" fmla="*/ 56658 w 591407"/>
                  <a:gd name="connsiteY18" fmla="*/ 0 h 168048"/>
                  <a:gd name="connsiteX19" fmla="*/ 534751 w 591407"/>
                  <a:gd name="connsiteY19" fmla="*/ 0 h 168048"/>
                  <a:gd name="connsiteX20" fmla="*/ 591408 w 591407"/>
                  <a:gd name="connsiteY20" fmla="*/ 56781 h 168048"/>
                  <a:gd name="connsiteX21" fmla="*/ 591408 w 591407"/>
                  <a:gd name="connsiteY21" fmla="*/ 111367 h 168048"/>
                  <a:gd name="connsiteX22" fmla="*/ 534751 w 591407"/>
                  <a:gd name="connsiteY22" fmla="*/ 168048 h 16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1407" h="168048">
                    <a:moveTo>
                      <a:pt x="534751" y="168048"/>
                    </a:moveTo>
                    <a:lnTo>
                      <a:pt x="437695" y="168048"/>
                    </a:lnTo>
                    <a:cubicBezTo>
                      <a:pt x="430713" y="168048"/>
                      <a:pt x="425028" y="162360"/>
                      <a:pt x="425028" y="155375"/>
                    </a:cubicBezTo>
                    <a:cubicBezTo>
                      <a:pt x="425028" y="148390"/>
                      <a:pt x="430713" y="142701"/>
                      <a:pt x="437695" y="142701"/>
                    </a:cubicBezTo>
                    <a:lnTo>
                      <a:pt x="534751" y="142701"/>
                    </a:lnTo>
                    <a:cubicBezTo>
                      <a:pt x="551907" y="142701"/>
                      <a:pt x="565972" y="128731"/>
                      <a:pt x="565972" y="111467"/>
                    </a:cubicBezTo>
                    <a:lnTo>
                      <a:pt x="565972" y="56881"/>
                    </a:lnTo>
                    <a:cubicBezTo>
                      <a:pt x="565972" y="39617"/>
                      <a:pt x="552007" y="25547"/>
                      <a:pt x="534751" y="25547"/>
                    </a:cubicBezTo>
                    <a:lnTo>
                      <a:pt x="56658" y="25547"/>
                    </a:lnTo>
                    <a:cubicBezTo>
                      <a:pt x="39501" y="25547"/>
                      <a:pt x="25436" y="39617"/>
                      <a:pt x="25436" y="56881"/>
                    </a:cubicBezTo>
                    <a:lnTo>
                      <a:pt x="25436" y="111467"/>
                    </a:lnTo>
                    <a:cubicBezTo>
                      <a:pt x="25436" y="128631"/>
                      <a:pt x="39401" y="142701"/>
                      <a:pt x="56658" y="142701"/>
                    </a:cubicBezTo>
                    <a:lnTo>
                      <a:pt x="304532" y="142701"/>
                    </a:lnTo>
                    <a:cubicBezTo>
                      <a:pt x="311514" y="142701"/>
                      <a:pt x="317200" y="148390"/>
                      <a:pt x="317200" y="155375"/>
                    </a:cubicBezTo>
                    <a:cubicBezTo>
                      <a:pt x="317200" y="162360"/>
                      <a:pt x="311514" y="168048"/>
                      <a:pt x="304532" y="168048"/>
                    </a:cubicBezTo>
                    <a:lnTo>
                      <a:pt x="56658" y="168048"/>
                    </a:lnTo>
                    <a:cubicBezTo>
                      <a:pt x="25436" y="168048"/>
                      <a:pt x="0" y="142602"/>
                      <a:pt x="0" y="111367"/>
                    </a:cubicBezTo>
                    <a:lnTo>
                      <a:pt x="0" y="56781"/>
                    </a:lnTo>
                    <a:cubicBezTo>
                      <a:pt x="0" y="25447"/>
                      <a:pt x="25436" y="0"/>
                      <a:pt x="56658" y="0"/>
                    </a:cubicBezTo>
                    <a:lnTo>
                      <a:pt x="534751" y="0"/>
                    </a:lnTo>
                    <a:cubicBezTo>
                      <a:pt x="565972" y="0"/>
                      <a:pt x="591408" y="25447"/>
                      <a:pt x="591408" y="56781"/>
                    </a:cubicBezTo>
                    <a:lnTo>
                      <a:pt x="591408" y="111367"/>
                    </a:lnTo>
                    <a:cubicBezTo>
                      <a:pt x="591408" y="142602"/>
                      <a:pt x="565972" y="168048"/>
                      <a:pt x="534751" y="1680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65" name="Gráfico 2">
              <a:extLst>
                <a:ext uri="{FF2B5EF4-FFF2-40B4-BE49-F238E27FC236}">
                  <a16:creationId xmlns:a16="http://schemas.microsoft.com/office/drawing/2014/main" id="{D79D12B9-B2F4-1ADC-FD80-7AB238DA8BE5}"/>
                </a:ext>
              </a:extLst>
            </p:cNvPr>
            <p:cNvGrpSpPr/>
            <p:nvPr/>
          </p:nvGrpSpPr>
          <p:grpSpPr>
            <a:xfrm>
              <a:off x="11108802" y="3275627"/>
              <a:ext cx="366474" cy="591662"/>
              <a:chOff x="11108802" y="3275627"/>
              <a:chExt cx="366474" cy="591662"/>
            </a:xfrm>
            <a:solidFill>
              <a:srgbClr val="002A86"/>
            </a:solidFill>
          </p:grpSpPr>
          <p:sp>
            <p:nvSpPr>
              <p:cNvPr id="366" name="Forma libre 365">
                <a:extLst>
                  <a:ext uri="{FF2B5EF4-FFF2-40B4-BE49-F238E27FC236}">
                    <a16:creationId xmlns:a16="http://schemas.microsoft.com/office/drawing/2014/main" id="{09E87197-195F-E8AC-D3CE-94160525886B}"/>
                  </a:ext>
                </a:extLst>
              </p:cNvPr>
              <p:cNvSpPr/>
              <p:nvPr/>
            </p:nvSpPr>
            <p:spPr>
              <a:xfrm>
                <a:off x="11209348" y="3341090"/>
                <a:ext cx="123288" cy="25346"/>
              </a:xfrm>
              <a:custGeom>
                <a:avLst/>
                <a:gdLst>
                  <a:gd name="connsiteX0" fmla="*/ 110620 w 123288"/>
                  <a:gd name="connsiteY0" fmla="*/ 25347 h 25346"/>
                  <a:gd name="connsiteX1" fmla="*/ 12668 w 123288"/>
                  <a:gd name="connsiteY1" fmla="*/ 25347 h 25346"/>
                  <a:gd name="connsiteX2" fmla="*/ 0 w 123288"/>
                  <a:gd name="connsiteY2" fmla="*/ 12673 h 25346"/>
                  <a:gd name="connsiteX3" fmla="*/ 12668 w 123288"/>
                  <a:gd name="connsiteY3" fmla="*/ 0 h 25346"/>
                  <a:gd name="connsiteX4" fmla="*/ 110620 w 123288"/>
                  <a:gd name="connsiteY4" fmla="*/ 0 h 25346"/>
                  <a:gd name="connsiteX5" fmla="*/ 123289 w 123288"/>
                  <a:gd name="connsiteY5" fmla="*/ 12673 h 25346"/>
                  <a:gd name="connsiteX6" fmla="*/ 110620 w 123288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288" h="25346">
                    <a:moveTo>
                      <a:pt x="11062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10620" y="0"/>
                    </a:lnTo>
                    <a:cubicBezTo>
                      <a:pt x="117603" y="0"/>
                      <a:pt x="123289" y="5688"/>
                      <a:pt x="123289" y="12673"/>
                    </a:cubicBezTo>
                    <a:cubicBezTo>
                      <a:pt x="123289" y="19659"/>
                      <a:pt x="117603" y="25347"/>
                      <a:pt x="11062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7" name="Forma libre 366">
                <a:extLst>
                  <a:ext uri="{FF2B5EF4-FFF2-40B4-BE49-F238E27FC236}">
                    <a16:creationId xmlns:a16="http://schemas.microsoft.com/office/drawing/2014/main" id="{366C3DA5-9F88-44C8-92B8-77F445FD6A81}"/>
                  </a:ext>
                </a:extLst>
              </p:cNvPr>
              <p:cNvSpPr/>
              <p:nvPr/>
            </p:nvSpPr>
            <p:spPr>
              <a:xfrm>
                <a:off x="11108802" y="3776679"/>
                <a:ext cx="223835" cy="25346"/>
              </a:xfrm>
              <a:custGeom>
                <a:avLst/>
                <a:gdLst>
                  <a:gd name="connsiteX0" fmla="*/ 211167 w 223835"/>
                  <a:gd name="connsiteY0" fmla="*/ 25347 h 25346"/>
                  <a:gd name="connsiteX1" fmla="*/ 12668 w 223835"/>
                  <a:gd name="connsiteY1" fmla="*/ 25347 h 25346"/>
                  <a:gd name="connsiteX2" fmla="*/ 0 w 223835"/>
                  <a:gd name="connsiteY2" fmla="*/ 12674 h 25346"/>
                  <a:gd name="connsiteX3" fmla="*/ 12668 w 223835"/>
                  <a:gd name="connsiteY3" fmla="*/ 0 h 25346"/>
                  <a:gd name="connsiteX4" fmla="*/ 211167 w 223835"/>
                  <a:gd name="connsiteY4" fmla="*/ 0 h 25346"/>
                  <a:gd name="connsiteX5" fmla="*/ 223835 w 223835"/>
                  <a:gd name="connsiteY5" fmla="*/ 12674 h 25346"/>
                  <a:gd name="connsiteX6" fmla="*/ 211167 w 223835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3835" h="25346">
                    <a:moveTo>
                      <a:pt x="211167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11167" y="0"/>
                    </a:lnTo>
                    <a:cubicBezTo>
                      <a:pt x="218149" y="0"/>
                      <a:pt x="223835" y="5688"/>
                      <a:pt x="223835" y="12674"/>
                    </a:cubicBezTo>
                    <a:cubicBezTo>
                      <a:pt x="223835" y="19659"/>
                      <a:pt x="218149" y="25347"/>
                      <a:pt x="211167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8" name="Forma libre 367">
                <a:extLst>
                  <a:ext uri="{FF2B5EF4-FFF2-40B4-BE49-F238E27FC236}">
                    <a16:creationId xmlns:a16="http://schemas.microsoft.com/office/drawing/2014/main" id="{1FB69249-E39E-1CDA-9B7D-5BA8CE857F29}"/>
                  </a:ext>
                </a:extLst>
              </p:cNvPr>
              <p:cNvSpPr/>
              <p:nvPr/>
            </p:nvSpPr>
            <p:spPr>
              <a:xfrm>
                <a:off x="11307301" y="3275627"/>
                <a:ext cx="167975" cy="591662"/>
              </a:xfrm>
              <a:custGeom>
                <a:avLst/>
                <a:gdLst>
                  <a:gd name="connsiteX0" fmla="*/ 111219 w 167975"/>
                  <a:gd name="connsiteY0" fmla="*/ 591662 h 591662"/>
                  <a:gd name="connsiteX1" fmla="*/ 56657 w 167975"/>
                  <a:gd name="connsiteY1" fmla="*/ 591662 h 591662"/>
                  <a:gd name="connsiteX2" fmla="*/ 0 w 167975"/>
                  <a:gd name="connsiteY2" fmla="*/ 534981 h 591662"/>
                  <a:gd name="connsiteX3" fmla="*/ 0 w 167975"/>
                  <a:gd name="connsiteY3" fmla="*/ 437884 h 591662"/>
                  <a:gd name="connsiteX4" fmla="*/ 12668 w 167975"/>
                  <a:gd name="connsiteY4" fmla="*/ 425211 h 591662"/>
                  <a:gd name="connsiteX5" fmla="*/ 25336 w 167975"/>
                  <a:gd name="connsiteY5" fmla="*/ 437884 h 591662"/>
                  <a:gd name="connsiteX6" fmla="*/ 25336 w 167975"/>
                  <a:gd name="connsiteY6" fmla="*/ 534981 h 591662"/>
                  <a:gd name="connsiteX7" fmla="*/ 56557 w 167975"/>
                  <a:gd name="connsiteY7" fmla="*/ 566216 h 591662"/>
                  <a:gd name="connsiteX8" fmla="*/ 111119 w 167975"/>
                  <a:gd name="connsiteY8" fmla="*/ 566216 h 591662"/>
                  <a:gd name="connsiteX9" fmla="*/ 142440 w 167975"/>
                  <a:gd name="connsiteY9" fmla="*/ 534981 h 591662"/>
                  <a:gd name="connsiteX10" fmla="*/ 142440 w 167975"/>
                  <a:gd name="connsiteY10" fmla="*/ 56681 h 591662"/>
                  <a:gd name="connsiteX11" fmla="*/ 111119 w 167975"/>
                  <a:gd name="connsiteY11" fmla="*/ 25447 h 591662"/>
                  <a:gd name="connsiteX12" fmla="*/ 56557 w 167975"/>
                  <a:gd name="connsiteY12" fmla="*/ 25447 h 591662"/>
                  <a:gd name="connsiteX13" fmla="*/ 25336 w 167975"/>
                  <a:gd name="connsiteY13" fmla="*/ 56681 h 591662"/>
                  <a:gd name="connsiteX14" fmla="*/ 25336 w 167975"/>
                  <a:gd name="connsiteY14" fmla="*/ 304663 h 591662"/>
                  <a:gd name="connsiteX15" fmla="*/ 12668 w 167975"/>
                  <a:gd name="connsiteY15" fmla="*/ 317336 h 591662"/>
                  <a:gd name="connsiteX16" fmla="*/ 0 w 167975"/>
                  <a:gd name="connsiteY16" fmla="*/ 304663 h 591662"/>
                  <a:gd name="connsiteX17" fmla="*/ 0 w 167975"/>
                  <a:gd name="connsiteY17" fmla="*/ 56681 h 591662"/>
                  <a:gd name="connsiteX18" fmla="*/ 56657 w 167975"/>
                  <a:gd name="connsiteY18" fmla="*/ 0 h 591662"/>
                  <a:gd name="connsiteX19" fmla="*/ 111219 w 167975"/>
                  <a:gd name="connsiteY19" fmla="*/ 0 h 591662"/>
                  <a:gd name="connsiteX20" fmla="*/ 167976 w 167975"/>
                  <a:gd name="connsiteY20" fmla="*/ 56681 h 591662"/>
                  <a:gd name="connsiteX21" fmla="*/ 167976 w 167975"/>
                  <a:gd name="connsiteY21" fmla="*/ 534981 h 591662"/>
                  <a:gd name="connsiteX22" fmla="*/ 111219 w 167975"/>
                  <a:gd name="connsiteY22" fmla="*/ 591662 h 59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7975" h="591662">
                    <a:moveTo>
                      <a:pt x="111219" y="591662"/>
                    </a:moveTo>
                    <a:lnTo>
                      <a:pt x="56657" y="591662"/>
                    </a:lnTo>
                    <a:cubicBezTo>
                      <a:pt x="25436" y="591662"/>
                      <a:pt x="0" y="566216"/>
                      <a:pt x="0" y="534981"/>
                    </a:cubicBezTo>
                    <a:lnTo>
                      <a:pt x="0" y="437884"/>
                    </a:lnTo>
                    <a:cubicBezTo>
                      <a:pt x="0" y="430899"/>
                      <a:pt x="5686" y="425211"/>
                      <a:pt x="12668" y="425211"/>
                    </a:cubicBezTo>
                    <a:cubicBezTo>
                      <a:pt x="19650" y="425211"/>
                      <a:pt x="25336" y="430899"/>
                      <a:pt x="25336" y="437884"/>
                    </a:cubicBezTo>
                    <a:lnTo>
                      <a:pt x="25336" y="534981"/>
                    </a:lnTo>
                    <a:cubicBezTo>
                      <a:pt x="25336" y="552145"/>
                      <a:pt x="39301" y="566216"/>
                      <a:pt x="56557" y="566216"/>
                    </a:cubicBezTo>
                    <a:lnTo>
                      <a:pt x="111119" y="566216"/>
                    </a:lnTo>
                    <a:cubicBezTo>
                      <a:pt x="128376" y="566216"/>
                      <a:pt x="142440" y="552245"/>
                      <a:pt x="142440" y="534981"/>
                    </a:cubicBezTo>
                    <a:lnTo>
                      <a:pt x="142440" y="56681"/>
                    </a:lnTo>
                    <a:cubicBezTo>
                      <a:pt x="142440" y="39517"/>
                      <a:pt x="128376" y="25447"/>
                      <a:pt x="111119" y="25447"/>
                    </a:cubicBezTo>
                    <a:lnTo>
                      <a:pt x="56557" y="25447"/>
                    </a:lnTo>
                    <a:cubicBezTo>
                      <a:pt x="39401" y="25447"/>
                      <a:pt x="25336" y="39418"/>
                      <a:pt x="25336" y="56681"/>
                    </a:cubicBezTo>
                    <a:lnTo>
                      <a:pt x="25336" y="304663"/>
                    </a:lnTo>
                    <a:cubicBezTo>
                      <a:pt x="25336" y="311648"/>
                      <a:pt x="19650" y="317336"/>
                      <a:pt x="12668" y="317336"/>
                    </a:cubicBezTo>
                    <a:cubicBezTo>
                      <a:pt x="5686" y="317336"/>
                      <a:pt x="0" y="311648"/>
                      <a:pt x="0" y="304663"/>
                    </a:cubicBezTo>
                    <a:lnTo>
                      <a:pt x="0" y="56681"/>
                    </a:lnTo>
                    <a:cubicBezTo>
                      <a:pt x="0" y="25447"/>
                      <a:pt x="25436" y="0"/>
                      <a:pt x="56657" y="0"/>
                    </a:cubicBezTo>
                    <a:lnTo>
                      <a:pt x="111219" y="0"/>
                    </a:lnTo>
                    <a:cubicBezTo>
                      <a:pt x="142540" y="0"/>
                      <a:pt x="167976" y="25447"/>
                      <a:pt x="167976" y="56681"/>
                    </a:cubicBezTo>
                    <a:lnTo>
                      <a:pt x="167976" y="534981"/>
                    </a:lnTo>
                    <a:cubicBezTo>
                      <a:pt x="167976" y="566216"/>
                      <a:pt x="142540" y="591662"/>
                      <a:pt x="111219" y="59166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69" name="Gráfico 2">
              <a:extLst>
                <a:ext uri="{FF2B5EF4-FFF2-40B4-BE49-F238E27FC236}">
                  <a16:creationId xmlns:a16="http://schemas.microsoft.com/office/drawing/2014/main" id="{E8BADF6B-34EA-5D47-C2FE-23CD91D72C58}"/>
                </a:ext>
              </a:extLst>
            </p:cNvPr>
            <p:cNvGrpSpPr/>
            <p:nvPr/>
          </p:nvGrpSpPr>
          <p:grpSpPr>
            <a:xfrm>
              <a:off x="10262339" y="3105782"/>
              <a:ext cx="928555" cy="928856"/>
              <a:chOff x="10262339" y="3105782"/>
              <a:chExt cx="928555" cy="928856"/>
            </a:xfrm>
            <a:solidFill>
              <a:srgbClr val="002A86"/>
            </a:solidFill>
          </p:grpSpPr>
          <p:sp>
            <p:nvSpPr>
              <p:cNvPr id="370" name="Forma libre 369">
                <a:extLst>
                  <a:ext uri="{FF2B5EF4-FFF2-40B4-BE49-F238E27FC236}">
                    <a16:creationId xmlns:a16="http://schemas.microsoft.com/office/drawing/2014/main" id="{4DCA5C29-7715-DC7F-28AD-100250802531}"/>
                  </a:ext>
                </a:extLst>
              </p:cNvPr>
              <p:cNvSpPr/>
              <p:nvPr/>
            </p:nvSpPr>
            <p:spPr>
              <a:xfrm>
                <a:off x="10262339" y="3105782"/>
                <a:ext cx="928555" cy="928856"/>
              </a:xfrm>
              <a:custGeom>
                <a:avLst/>
                <a:gdLst>
                  <a:gd name="connsiteX0" fmla="*/ 464228 w 928555"/>
                  <a:gd name="connsiteY0" fmla="*/ 928857 h 928856"/>
                  <a:gd name="connsiteX1" fmla="*/ 0 w 928555"/>
                  <a:gd name="connsiteY1" fmla="*/ 464429 h 928856"/>
                  <a:gd name="connsiteX2" fmla="*/ 464228 w 928555"/>
                  <a:gd name="connsiteY2" fmla="*/ 0 h 928856"/>
                  <a:gd name="connsiteX3" fmla="*/ 928556 w 928555"/>
                  <a:gd name="connsiteY3" fmla="*/ 464429 h 928856"/>
                  <a:gd name="connsiteX4" fmla="*/ 464228 w 928555"/>
                  <a:gd name="connsiteY4" fmla="*/ 928857 h 928856"/>
                  <a:gd name="connsiteX5" fmla="*/ 464228 w 928555"/>
                  <a:gd name="connsiteY5" fmla="*/ 25447 h 928856"/>
                  <a:gd name="connsiteX6" fmla="*/ 25436 w 928555"/>
                  <a:gd name="connsiteY6" fmla="*/ 464429 h 928856"/>
                  <a:gd name="connsiteX7" fmla="*/ 464228 w 928555"/>
                  <a:gd name="connsiteY7" fmla="*/ 903410 h 928856"/>
                  <a:gd name="connsiteX8" fmla="*/ 903120 w 928555"/>
                  <a:gd name="connsiteY8" fmla="*/ 464429 h 928856"/>
                  <a:gd name="connsiteX9" fmla="*/ 464228 w 928555"/>
                  <a:gd name="connsiteY9" fmla="*/ 25447 h 92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8555" h="928856">
                    <a:moveTo>
                      <a:pt x="464228" y="928857"/>
                    </a:moveTo>
                    <a:cubicBezTo>
                      <a:pt x="208274" y="928857"/>
                      <a:pt x="0" y="720493"/>
                      <a:pt x="0" y="464429"/>
                    </a:cubicBezTo>
                    <a:cubicBezTo>
                      <a:pt x="0" y="208364"/>
                      <a:pt x="208274" y="0"/>
                      <a:pt x="464228" y="0"/>
                    </a:cubicBezTo>
                    <a:cubicBezTo>
                      <a:pt x="720182" y="0"/>
                      <a:pt x="928556" y="208364"/>
                      <a:pt x="928556" y="464429"/>
                    </a:cubicBezTo>
                    <a:cubicBezTo>
                      <a:pt x="928556" y="720493"/>
                      <a:pt x="720282" y="928857"/>
                      <a:pt x="464228" y="928857"/>
                    </a:cubicBezTo>
                    <a:close/>
                    <a:moveTo>
                      <a:pt x="464228" y="25447"/>
                    </a:moveTo>
                    <a:cubicBezTo>
                      <a:pt x="222239" y="25447"/>
                      <a:pt x="25436" y="222435"/>
                      <a:pt x="25436" y="464429"/>
                    </a:cubicBezTo>
                    <a:cubicBezTo>
                      <a:pt x="25436" y="706422"/>
                      <a:pt x="222339" y="903410"/>
                      <a:pt x="464228" y="903410"/>
                    </a:cubicBezTo>
                    <a:cubicBezTo>
                      <a:pt x="706117" y="903410"/>
                      <a:pt x="903120" y="706422"/>
                      <a:pt x="903120" y="464429"/>
                    </a:cubicBezTo>
                    <a:cubicBezTo>
                      <a:pt x="903120" y="222435"/>
                      <a:pt x="706217" y="25447"/>
                      <a:pt x="464228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1" name="Forma libre 370">
                <a:extLst>
                  <a:ext uri="{FF2B5EF4-FFF2-40B4-BE49-F238E27FC236}">
                    <a16:creationId xmlns:a16="http://schemas.microsoft.com/office/drawing/2014/main" id="{D2A8BA97-68AB-5CCF-6F0A-3F7F3CA593C5}"/>
                  </a:ext>
                </a:extLst>
              </p:cNvPr>
              <p:cNvSpPr/>
              <p:nvPr/>
            </p:nvSpPr>
            <p:spPr>
              <a:xfrm>
                <a:off x="10795493" y="3274787"/>
                <a:ext cx="237799" cy="378748"/>
              </a:xfrm>
              <a:custGeom>
                <a:avLst/>
                <a:gdLst>
                  <a:gd name="connsiteX0" fmla="*/ 216553 w 237799"/>
                  <a:gd name="connsiteY0" fmla="*/ 378749 h 378748"/>
                  <a:gd name="connsiteX1" fmla="*/ 210170 w 237799"/>
                  <a:gd name="connsiteY1" fmla="*/ 377052 h 378748"/>
                  <a:gd name="connsiteX2" fmla="*/ 159896 w 237799"/>
                  <a:gd name="connsiteY2" fmla="*/ 348113 h 378748"/>
                  <a:gd name="connsiteX3" fmla="*/ 155208 w 237799"/>
                  <a:gd name="connsiteY3" fmla="*/ 330749 h 378748"/>
                  <a:gd name="connsiteX4" fmla="*/ 172564 w 237799"/>
                  <a:gd name="connsiteY4" fmla="*/ 326059 h 378748"/>
                  <a:gd name="connsiteX5" fmla="*/ 207676 w 237799"/>
                  <a:gd name="connsiteY5" fmla="*/ 346317 h 378748"/>
                  <a:gd name="connsiteX6" fmla="*/ 212264 w 237799"/>
                  <a:gd name="connsiteY6" fmla="*/ 295423 h 378748"/>
                  <a:gd name="connsiteX7" fmla="*/ 25336 w 237799"/>
                  <a:gd name="connsiteY7" fmla="*/ 30078 h 378748"/>
                  <a:gd name="connsiteX8" fmla="*/ 25336 w 237799"/>
                  <a:gd name="connsiteY8" fmla="*/ 72290 h 378748"/>
                  <a:gd name="connsiteX9" fmla="*/ 12668 w 237799"/>
                  <a:gd name="connsiteY9" fmla="*/ 84963 h 378748"/>
                  <a:gd name="connsiteX10" fmla="*/ 0 w 237799"/>
                  <a:gd name="connsiteY10" fmla="*/ 72290 h 378748"/>
                  <a:gd name="connsiteX11" fmla="*/ 0 w 237799"/>
                  <a:gd name="connsiteY11" fmla="*/ 12715 h 378748"/>
                  <a:gd name="connsiteX12" fmla="*/ 5087 w 237799"/>
                  <a:gd name="connsiteY12" fmla="*/ 2536 h 378748"/>
                  <a:gd name="connsiteX13" fmla="*/ 16259 w 237799"/>
                  <a:gd name="connsiteY13" fmla="*/ 440 h 378748"/>
                  <a:gd name="connsiteX14" fmla="*/ 237799 w 237799"/>
                  <a:gd name="connsiteY14" fmla="*/ 295423 h 378748"/>
                  <a:gd name="connsiteX15" fmla="*/ 228822 w 237799"/>
                  <a:gd name="connsiteY15" fmla="*/ 369069 h 378748"/>
                  <a:gd name="connsiteX16" fmla="*/ 221441 w 237799"/>
                  <a:gd name="connsiteY16" fmla="*/ 377751 h 378748"/>
                  <a:gd name="connsiteX17" fmla="*/ 216453 w 237799"/>
                  <a:gd name="connsiteY17" fmla="*/ 378749 h 37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7799" h="378748">
                    <a:moveTo>
                      <a:pt x="216553" y="378749"/>
                    </a:moveTo>
                    <a:cubicBezTo>
                      <a:pt x="214359" y="378749"/>
                      <a:pt x="212164" y="378150"/>
                      <a:pt x="210170" y="377052"/>
                    </a:cubicBezTo>
                    <a:lnTo>
                      <a:pt x="159896" y="348113"/>
                    </a:lnTo>
                    <a:cubicBezTo>
                      <a:pt x="153812" y="344620"/>
                      <a:pt x="151717" y="336837"/>
                      <a:pt x="155208" y="330749"/>
                    </a:cubicBezTo>
                    <a:cubicBezTo>
                      <a:pt x="158699" y="324662"/>
                      <a:pt x="166480" y="322566"/>
                      <a:pt x="172564" y="326059"/>
                    </a:cubicBezTo>
                    <a:lnTo>
                      <a:pt x="207676" y="346317"/>
                    </a:lnTo>
                    <a:cubicBezTo>
                      <a:pt x="210768" y="329652"/>
                      <a:pt x="212264" y="312587"/>
                      <a:pt x="212264" y="295423"/>
                    </a:cubicBezTo>
                    <a:cubicBezTo>
                      <a:pt x="212264" y="176472"/>
                      <a:pt x="136256" y="69695"/>
                      <a:pt x="25336" y="30078"/>
                    </a:cubicBezTo>
                    <a:lnTo>
                      <a:pt x="25336" y="72290"/>
                    </a:lnTo>
                    <a:cubicBezTo>
                      <a:pt x="25336" y="79275"/>
                      <a:pt x="19650" y="84963"/>
                      <a:pt x="12668" y="84963"/>
                    </a:cubicBezTo>
                    <a:cubicBezTo>
                      <a:pt x="5686" y="84963"/>
                      <a:pt x="0" y="79275"/>
                      <a:pt x="0" y="72290"/>
                    </a:cubicBezTo>
                    <a:lnTo>
                      <a:pt x="0" y="12715"/>
                    </a:lnTo>
                    <a:cubicBezTo>
                      <a:pt x="0" y="8723"/>
                      <a:pt x="1895" y="4931"/>
                      <a:pt x="5087" y="2536"/>
                    </a:cubicBezTo>
                    <a:cubicBezTo>
                      <a:pt x="8279" y="141"/>
                      <a:pt x="12369" y="-558"/>
                      <a:pt x="16259" y="440"/>
                    </a:cubicBezTo>
                    <a:cubicBezTo>
                      <a:pt x="146729" y="38161"/>
                      <a:pt x="237799" y="159508"/>
                      <a:pt x="237799" y="295423"/>
                    </a:cubicBezTo>
                    <a:cubicBezTo>
                      <a:pt x="237799" y="320371"/>
                      <a:pt x="234807" y="345119"/>
                      <a:pt x="228822" y="369069"/>
                    </a:cubicBezTo>
                    <a:cubicBezTo>
                      <a:pt x="227825" y="372961"/>
                      <a:pt x="225132" y="376154"/>
                      <a:pt x="221441" y="377751"/>
                    </a:cubicBezTo>
                    <a:cubicBezTo>
                      <a:pt x="219845" y="378450"/>
                      <a:pt x="218149" y="378749"/>
                      <a:pt x="216453" y="3787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2" name="Forma libre 371">
                <a:extLst>
                  <a:ext uri="{FF2B5EF4-FFF2-40B4-BE49-F238E27FC236}">
                    <a16:creationId xmlns:a16="http://schemas.microsoft.com/office/drawing/2014/main" id="{A0E2EF3D-B76A-6C20-0358-87510EFB86D2}"/>
                  </a:ext>
                </a:extLst>
              </p:cNvPr>
              <p:cNvSpPr/>
              <p:nvPr/>
            </p:nvSpPr>
            <p:spPr>
              <a:xfrm>
                <a:off x="10510014" y="3691657"/>
                <a:ext cx="432906" cy="185412"/>
              </a:xfrm>
              <a:custGeom>
                <a:avLst/>
                <a:gdLst>
                  <a:gd name="connsiteX0" fmla="*/ 216453 w 432906"/>
                  <a:gd name="connsiteY0" fmla="*/ 185412 h 185412"/>
                  <a:gd name="connsiteX1" fmla="*/ 3890 w 432906"/>
                  <a:gd name="connsiteY1" fmla="*/ 99691 h 185412"/>
                  <a:gd name="connsiteX2" fmla="*/ 99 w 432906"/>
                  <a:gd name="connsiteY2" fmla="*/ 89014 h 185412"/>
                  <a:gd name="connsiteX3" fmla="*/ 6384 w 432906"/>
                  <a:gd name="connsiteY3" fmla="*/ 79534 h 185412"/>
                  <a:gd name="connsiteX4" fmla="*/ 141143 w 432906"/>
                  <a:gd name="connsiteY4" fmla="*/ 1696 h 185412"/>
                  <a:gd name="connsiteX5" fmla="*/ 147527 w 432906"/>
                  <a:gd name="connsiteY5" fmla="*/ 0 h 185412"/>
                  <a:gd name="connsiteX6" fmla="*/ 147527 w 432906"/>
                  <a:gd name="connsiteY6" fmla="*/ 0 h 185412"/>
                  <a:gd name="connsiteX7" fmla="*/ 156505 w 432906"/>
                  <a:gd name="connsiteY7" fmla="*/ 3692 h 185412"/>
                  <a:gd name="connsiteX8" fmla="*/ 156505 w 432906"/>
                  <a:gd name="connsiteY8" fmla="*/ 21655 h 185412"/>
                  <a:gd name="connsiteX9" fmla="*/ 152914 w 432906"/>
                  <a:gd name="connsiteY9" fmla="*/ 24149 h 185412"/>
                  <a:gd name="connsiteX10" fmla="*/ 34114 w 432906"/>
                  <a:gd name="connsiteY10" fmla="*/ 92806 h 185412"/>
                  <a:gd name="connsiteX11" fmla="*/ 216354 w 432906"/>
                  <a:gd name="connsiteY11" fmla="*/ 159965 h 185412"/>
                  <a:gd name="connsiteX12" fmla="*/ 398693 w 432906"/>
                  <a:gd name="connsiteY12" fmla="*/ 92806 h 185412"/>
                  <a:gd name="connsiteX13" fmla="*/ 364280 w 432906"/>
                  <a:gd name="connsiteY13" fmla="*/ 72947 h 185412"/>
                  <a:gd name="connsiteX14" fmla="*/ 359592 w 432906"/>
                  <a:gd name="connsiteY14" fmla="*/ 55584 h 185412"/>
                  <a:gd name="connsiteX15" fmla="*/ 376948 w 432906"/>
                  <a:gd name="connsiteY15" fmla="*/ 50894 h 185412"/>
                  <a:gd name="connsiteX16" fmla="*/ 426523 w 432906"/>
                  <a:gd name="connsiteY16" fmla="*/ 79534 h 185412"/>
                  <a:gd name="connsiteX17" fmla="*/ 432807 w 432906"/>
                  <a:gd name="connsiteY17" fmla="*/ 89014 h 185412"/>
                  <a:gd name="connsiteX18" fmla="*/ 429017 w 432906"/>
                  <a:gd name="connsiteY18" fmla="*/ 99691 h 185412"/>
                  <a:gd name="connsiteX19" fmla="*/ 216354 w 432906"/>
                  <a:gd name="connsiteY19" fmla="*/ 185412 h 18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2906" h="185412">
                    <a:moveTo>
                      <a:pt x="216453" y="185412"/>
                    </a:moveTo>
                    <a:cubicBezTo>
                      <a:pt x="136655" y="185412"/>
                      <a:pt x="61245" y="154976"/>
                      <a:pt x="3890" y="99691"/>
                    </a:cubicBezTo>
                    <a:cubicBezTo>
                      <a:pt x="997" y="96897"/>
                      <a:pt x="-399" y="92906"/>
                      <a:pt x="99" y="89014"/>
                    </a:cubicBezTo>
                    <a:cubicBezTo>
                      <a:pt x="599" y="85022"/>
                      <a:pt x="2893" y="81529"/>
                      <a:pt x="6384" y="79534"/>
                    </a:cubicBezTo>
                    <a:lnTo>
                      <a:pt x="141143" y="1696"/>
                    </a:lnTo>
                    <a:cubicBezTo>
                      <a:pt x="143139" y="599"/>
                      <a:pt x="145134" y="100"/>
                      <a:pt x="147527" y="0"/>
                    </a:cubicBezTo>
                    <a:lnTo>
                      <a:pt x="147527" y="0"/>
                    </a:lnTo>
                    <a:cubicBezTo>
                      <a:pt x="150819" y="0"/>
                      <a:pt x="154011" y="1197"/>
                      <a:pt x="156505" y="3692"/>
                    </a:cubicBezTo>
                    <a:cubicBezTo>
                      <a:pt x="161492" y="8682"/>
                      <a:pt x="161492" y="16665"/>
                      <a:pt x="156505" y="21655"/>
                    </a:cubicBezTo>
                    <a:cubicBezTo>
                      <a:pt x="155407" y="22752"/>
                      <a:pt x="154210" y="23551"/>
                      <a:pt x="152914" y="24149"/>
                    </a:cubicBezTo>
                    <a:lnTo>
                      <a:pt x="34114" y="92806"/>
                    </a:lnTo>
                    <a:cubicBezTo>
                      <a:pt x="84885" y="136215"/>
                      <a:pt x="148924" y="159965"/>
                      <a:pt x="216354" y="159965"/>
                    </a:cubicBezTo>
                    <a:cubicBezTo>
                      <a:pt x="283783" y="159965"/>
                      <a:pt x="347922" y="136215"/>
                      <a:pt x="398693" y="92806"/>
                    </a:cubicBezTo>
                    <a:lnTo>
                      <a:pt x="364280" y="72947"/>
                    </a:lnTo>
                    <a:cubicBezTo>
                      <a:pt x="358196" y="69455"/>
                      <a:pt x="356101" y="61671"/>
                      <a:pt x="359592" y="55584"/>
                    </a:cubicBezTo>
                    <a:cubicBezTo>
                      <a:pt x="363083" y="49496"/>
                      <a:pt x="370864" y="47401"/>
                      <a:pt x="376948" y="50894"/>
                    </a:cubicBezTo>
                    <a:lnTo>
                      <a:pt x="426523" y="79534"/>
                    </a:lnTo>
                    <a:cubicBezTo>
                      <a:pt x="430015" y="81529"/>
                      <a:pt x="432309" y="85022"/>
                      <a:pt x="432807" y="89014"/>
                    </a:cubicBezTo>
                    <a:cubicBezTo>
                      <a:pt x="433306" y="93005"/>
                      <a:pt x="431910" y="96897"/>
                      <a:pt x="429017" y="99691"/>
                    </a:cubicBezTo>
                    <a:cubicBezTo>
                      <a:pt x="371661" y="154976"/>
                      <a:pt x="296153" y="185412"/>
                      <a:pt x="216354" y="1854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3" name="Forma libre 372">
                <a:extLst>
                  <a:ext uri="{FF2B5EF4-FFF2-40B4-BE49-F238E27FC236}">
                    <a16:creationId xmlns:a16="http://schemas.microsoft.com/office/drawing/2014/main" id="{C97A29BB-4D71-2CDF-74D3-30B734CC849C}"/>
                  </a:ext>
                </a:extLst>
              </p:cNvPr>
              <p:cNvSpPr/>
              <p:nvPr/>
            </p:nvSpPr>
            <p:spPr>
              <a:xfrm>
                <a:off x="10419642" y="3274843"/>
                <a:ext cx="237799" cy="378892"/>
              </a:xfrm>
              <a:custGeom>
                <a:avLst/>
                <a:gdLst>
                  <a:gd name="connsiteX0" fmla="*/ 21346 w 237799"/>
                  <a:gd name="connsiteY0" fmla="*/ 378593 h 378892"/>
                  <a:gd name="connsiteX1" fmla="*/ 16358 w 237799"/>
                  <a:gd name="connsiteY1" fmla="*/ 377595 h 378892"/>
                  <a:gd name="connsiteX2" fmla="*/ 8977 w 237799"/>
                  <a:gd name="connsiteY2" fmla="*/ 369013 h 378892"/>
                  <a:gd name="connsiteX3" fmla="*/ 0 w 237799"/>
                  <a:gd name="connsiteY3" fmla="*/ 295467 h 378892"/>
                  <a:gd name="connsiteX4" fmla="*/ 221540 w 237799"/>
                  <a:gd name="connsiteY4" fmla="*/ 484 h 378892"/>
                  <a:gd name="connsiteX5" fmla="*/ 232712 w 237799"/>
                  <a:gd name="connsiteY5" fmla="*/ 2580 h 378892"/>
                  <a:gd name="connsiteX6" fmla="*/ 237799 w 237799"/>
                  <a:gd name="connsiteY6" fmla="*/ 12758 h 378892"/>
                  <a:gd name="connsiteX7" fmla="*/ 237799 w 237799"/>
                  <a:gd name="connsiteY7" fmla="*/ 171526 h 378892"/>
                  <a:gd name="connsiteX8" fmla="*/ 225131 w 237799"/>
                  <a:gd name="connsiteY8" fmla="*/ 184200 h 378892"/>
                  <a:gd name="connsiteX9" fmla="*/ 212464 w 237799"/>
                  <a:gd name="connsiteY9" fmla="*/ 171526 h 378892"/>
                  <a:gd name="connsiteX10" fmla="*/ 212464 w 237799"/>
                  <a:gd name="connsiteY10" fmla="*/ 30222 h 378892"/>
                  <a:gd name="connsiteX11" fmla="*/ 25536 w 237799"/>
                  <a:gd name="connsiteY11" fmla="*/ 295567 h 378892"/>
                  <a:gd name="connsiteX12" fmla="*/ 30124 w 237799"/>
                  <a:gd name="connsiteY12" fmla="*/ 346361 h 378892"/>
                  <a:gd name="connsiteX13" fmla="*/ 151318 w 237799"/>
                  <a:gd name="connsiteY13" fmla="*/ 276407 h 378892"/>
                  <a:gd name="connsiteX14" fmla="*/ 168674 w 237799"/>
                  <a:gd name="connsiteY14" fmla="*/ 281097 h 378892"/>
                  <a:gd name="connsiteX15" fmla="*/ 163986 w 237799"/>
                  <a:gd name="connsiteY15" fmla="*/ 298461 h 378892"/>
                  <a:gd name="connsiteX16" fmla="*/ 27730 w 237799"/>
                  <a:gd name="connsiteY16" fmla="*/ 377196 h 378892"/>
                  <a:gd name="connsiteX17" fmla="*/ 21346 w 237799"/>
                  <a:gd name="connsiteY17" fmla="*/ 378893 h 37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7799" h="378892">
                    <a:moveTo>
                      <a:pt x="21346" y="378593"/>
                    </a:moveTo>
                    <a:cubicBezTo>
                      <a:pt x="19650" y="378593"/>
                      <a:pt x="17955" y="378294"/>
                      <a:pt x="16358" y="377595"/>
                    </a:cubicBezTo>
                    <a:cubicBezTo>
                      <a:pt x="12668" y="375999"/>
                      <a:pt x="9975" y="372805"/>
                      <a:pt x="8977" y="369013"/>
                    </a:cubicBezTo>
                    <a:cubicBezTo>
                      <a:pt x="3092" y="345263"/>
                      <a:pt x="0" y="320515"/>
                      <a:pt x="0" y="295467"/>
                    </a:cubicBezTo>
                    <a:cubicBezTo>
                      <a:pt x="0" y="159551"/>
                      <a:pt x="91070" y="38205"/>
                      <a:pt x="221540" y="484"/>
                    </a:cubicBezTo>
                    <a:cubicBezTo>
                      <a:pt x="225431" y="-614"/>
                      <a:pt x="229520" y="185"/>
                      <a:pt x="232712" y="2580"/>
                    </a:cubicBezTo>
                    <a:cubicBezTo>
                      <a:pt x="235904" y="4975"/>
                      <a:pt x="237799" y="8767"/>
                      <a:pt x="237799" y="12758"/>
                    </a:cubicBezTo>
                    <a:lnTo>
                      <a:pt x="237799" y="171526"/>
                    </a:lnTo>
                    <a:cubicBezTo>
                      <a:pt x="237799" y="178512"/>
                      <a:pt x="232114" y="184200"/>
                      <a:pt x="225131" y="184200"/>
                    </a:cubicBezTo>
                    <a:cubicBezTo>
                      <a:pt x="218149" y="184200"/>
                      <a:pt x="212464" y="178512"/>
                      <a:pt x="212464" y="171526"/>
                    </a:cubicBezTo>
                    <a:lnTo>
                      <a:pt x="212464" y="30222"/>
                    </a:lnTo>
                    <a:cubicBezTo>
                      <a:pt x="101544" y="69839"/>
                      <a:pt x="25536" y="176516"/>
                      <a:pt x="25536" y="295567"/>
                    </a:cubicBezTo>
                    <a:cubicBezTo>
                      <a:pt x="25536" y="312731"/>
                      <a:pt x="27031" y="329695"/>
                      <a:pt x="30124" y="346361"/>
                    </a:cubicBezTo>
                    <a:lnTo>
                      <a:pt x="151318" y="276407"/>
                    </a:lnTo>
                    <a:cubicBezTo>
                      <a:pt x="157402" y="272914"/>
                      <a:pt x="165183" y="275010"/>
                      <a:pt x="168674" y="281097"/>
                    </a:cubicBezTo>
                    <a:cubicBezTo>
                      <a:pt x="172165" y="287184"/>
                      <a:pt x="170071" y="294968"/>
                      <a:pt x="163986" y="298461"/>
                    </a:cubicBezTo>
                    <a:lnTo>
                      <a:pt x="27730" y="377196"/>
                    </a:lnTo>
                    <a:cubicBezTo>
                      <a:pt x="25735" y="378294"/>
                      <a:pt x="23540" y="378893"/>
                      <a:pt x="21346" y="3788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22993CEE-ED37-98F0-0D0E-D94351F41151}"/>
                </a:ext>
              </a:extLst>
            </p:cNvPr>
            <p:cNvSpPr/>
            <p:nvPr/>
          </p:nvSpPr>
          <p:spPr>
            <a:xfrm>
              <a:off x="10564177" y="3409048"/>
              <a:ext cx="324780" cy="324920"/>
            </a:xfrm>
            <a:custGeom>
              <a:avLst/>
              <a:gdLst>
                <a:gd name="connsiteX0" fmla="*/ 162390 w 324780"/>
                <a:gd name="connsiteY0" fmla="*/ 324920 h 324920"/>
                <a:gd name="connsiteX1" fmla="*/ 0 w 324780"/>
                <a:gd name="connsiteY1" fmla="*/ 162460 h 324920"/>
                <a:gd name="connsiteX2" fmla="*/ 162390 w 324780"/>
                <a:gd name="connsiteY2" fmla="*/ 0 h 324920"/>
                <a:gd name="connsiteX3" fmla="*/ 324780 w 324780"/>
                <a:gd name="connsiteY3" fmla="*/ 162460 h 324920"/>
                <a:gd name="connsiteX4" fmla="*/ 162390 w 324780"/>
                <a:gd name="connsiteY4" fmla="*/ 324920 h 324920"/>
                <a:gd name="connsiteX5" fmla="*/ 162390 w 324780"/>
                <a:gd name="connsiteY5" fmla="*/ 25447 h 324920"/>
                <a:gd name="connsiteX6" fmla="*/ 25436 w 324780"/>
                <a:gd name="connsiteY6" fmla="*/ 162460 h 324920"/>
                <a:gd name="connsiteX7" fmla="*/ 162390 w 324780"/>
                <a:gd name="connsiteY7" fmla="*/ 299474 h 324920"/>
                <a:gd name="connsiteX8" fmla="*/ 299345 w 324780"/>
                <a:gd name="connsiteY8" fmla="*/ 162460 h 324920"/>
                <a:gd name="connsiteX9" fmla="*/ 162390 w 324780"/>
                <a:gd name="connsiteY9" fmla="*/ 25447 h 32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4780" h="324920">
                  <a:moveTo>
                    <a:pt x="162390" y="324920"/>
                  </a:moveTo>
                  <a:cubicBezTo>
                    <a:pt x="72816" y="324920"/>
                    <a:pt x="0" y="252073"/>
                    <a:pt x="0" y="162460"/>
                  </a:cubicBezTo>
                  <a:cubicBezTo>
                    <a:pt x="0" y="72848"/>
                    <a:pt x="72816" y="0"/>
                    <a:pt x="162390" y="0"/>
                  </a:cubicBezTo>
                  <a:cubicBezTo>
                    <a:pt x="251964" y="0"/>
                    <a:pt x="324780" y="72848"/>
                    <a:pt x="324780" y="162460"/>
                  </a:cubicBezTo>
                  <a:cubicBezTo>
                    <a:pt x="324780" y="252073"/>
                    <a:pt x="251964" y="324920"/>
                    <a:pt x="162390" y="324920"/>
                  </a:cubicBezTo>
                  <a:close/>
                  <a:moveTo>
                    <a:pt x="162390" y="25447"/>
                  </a:moveTo>
                  <a:cubicBezTo>
                    <a:pt x="86880" y="25447"/>
                    <a:pt x="25436" y="86918"/>
                    <a:pt x="25436" y="162460"/>
                  </a:cubicBezTo>
                  <a:cubicBezTo>
                    <a:pt x="25436" y="238002"/>
                    <a:pt x="86880" y="299474"/>
                    <a:pt x="162390" y="299474"/>
                  </a:cubicBezTo>
                  <a:cubicBezTo>
                    <a:pt x="237899" y="299474"/>
                    <a:pt x="299345" y="238002"/>
                    <a:pt x="299345" y="162460"/>
                  </a:cubicBezTo>
                  <a:cubicBezTo>
                    <a:pt x="299345" y="86918"/>
                    <a:pt x="237899" y="25447"/>
                    <a:pt x="162390" y="254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5" name="Gráfico 2">
            <a:extLst>
              <a:ext uri="{FF2B5EF4-FFF2-40B4-BE49-F238E27FC236}">
                <a16:creationId xmlns:a16="http://schemas.microsoft.com/office/drawing/2014/main" id="{0B54E60A-53D9-6008-B475-60F54A4669F8}"/>
              </a:ext>
            </a:extLst>
          </p:cNvPr>
          <p:cNvGrpSpPr/>
          <p:nvPr/>
        </p:nvGrpSpPr>
        <p:grpSpPr>
          <a:xfrm>
            <a:off x="10207513" y="9369627"/>
            <a:ext cx="1281528" cy="1141464"/>
            <a:chOff x="10207513" y="9369627"/>
            <a:chExt cx="1281528" cy="1141464"/>
          </a:xfrm>
          <a:solidFill>
            <a:srgbClr val="002A86"/>
          </a:solidFill>
        </p:grpSpPr>
        <p:grpSp>
          <p:nvGrpSpPr>
            <p:cNvPr id="376" name="Gráfico 2">
              <a:extLst>
                <a:ext uri="{FF2B5EF4-FFF2-40B4-BE49-F238E27FC236}">
                  <a16:creationId xmlns:a16="http://schemas.microsoft.com/office/drawing/2014/main" id="{68A56268-32E5-695E-C76C-71DEB41EC62B}"/>
                </a:ext>
              </a:extLst>
            </p:cNvPr>
            <p:cNvGrpSpPr/>
            <p:nvPr/>
          </p:nvGrpSpPr>
          <p:grpSpPr>
            <a:xfrm>
              <a:off x="10207513" y="9369627"/>
              <a:ext cx="1281528" cy="1141464"/>
              <a:chOff x="10207513" y="9369627"/>
              <a:chExt cx="1281528" cy="1141464"/>
            </a:xfrm>
            <a:solidFill>
              <a:srgbClr val="002A86"/>
            </a:solidFill>
          </p:grpSpPr>
          <p:grpSp>
            <p:nvGrpSpPr>
              <p:cNvPr id="377" name="Gráfico 2">
                <a:extLst>
                  <a:ext uri="{FF2B5EF4-FFF2-40B4-BE49-F238E27FC236}">
                    <a16:creationId xmlns:a16="http://schemas.microsoft.com/office/drawing/2014/main" id="{50D99BF6-1013-B7D3-864A-BCDE07787019}"/>
                  </a:ext>
                </a:extLst>
              </p:cNvPr>
              <p:cNvGrpSpPr/>
              <p:nvPr/>
            </p:nvGrpSpPr>
            <p:grpSpPr>
              <a:xfrm>
                <a:off x="10458228" y="9369866"/>
                <a:ext cx="781616" cy="1141225"/>
                <a:chOff x="10458228" y="9369866"/>
                <a:chExt cx="781616" cy="1141225"/>
              </a:xfrm>
              <a:solidFill>
                <a:srgbClr val="002A86"/>
              </a:solidFill>
            </p:grpSpPr>
            <p:sp>
              <p:nvSpPr>
                <p:cNvPr id="378" name="Forma libre 377">
                  <a:extLst>
                    <a:ext uri="{FF2B5EF4-FFF2-40B4-BE49-F238E27FC236}">
                      <a16:creationId xmlns:a16="http://schemas.microsoft.com/office/drawing/2014/main" id="{72E358F0-D896-4461-4C17-B81321E58111}"/>
                    </a:ext>
                  </a:extLst>
                </p:cNvPr>
                <p:cNvSpPr/>
                <p:nvPr/>
              </p:nvSpPr>
              <p:spPr>
                <a:xfrm>
                  <a:off x="11027221" y="9773447"/>
                  <a:ext cx="156661" cy="296267"/>
                </a:xfrm>
                <a:custGeom>
                  <a:avLst/>
                  <a:gdLst>
                    <a:gd name="connsiteX0" fmla="*/ 143924 w 156661"/>
                    <a:gd name="connsiteY0" fmla="*/ 296168 h 296267"/>
                    <a:gd name="connsiteX1" fmla="*/ 131954 w 156661"/>
                    <a:gd name="connsiteY1" fmla="*/ 287786 h 296267"/>
                    <a:gd name="connsiteX2" fmla="*/ 21034 w 156661"/>
                    <a:gd name="connsiteY2" fmla="*/ 51779 h 296267"/>
                    <a:gd name="connsiteX3" fmla="*/ 1883 w 156661"/>
                    <a:gd name="connsiteY3" fmla="*/ 19347 h 296267"/>
                    <a:gd name="connsiteX4" fmla="*/ 6172 w 156661"/>
                    <a:gd name="connsiteY4" fmla="*/ 1883 h 296267"/>
                    <a:gd name="connsiteX5" fmla="*/ 23628 w 156661"/>
                    <a:gd name="connsiteY5" fmla="*/ 6175 h 296267"/>
                    <a:gd name="connsiteX6" fmla="*/ 43079 w 156661"/>
                    <a:gd name="connsiteY6" fmla="*/ 39106 h 296267"/>
                    <a:gd name="connsiteX7" fmla="*/ 155894 w 156661"/>
                    <a:gd name="connsiteY7" fmla="*/ 279204 h 296267"/>
                    <a:gd name="connsiteX8" fmla="*/ 148313 w 156661"/>
                    <a:gd name="connsiteY8" fmla="*/ 295470 h 296267"/>
                    <a:gd name="connsiteX9" fmla="*/ 144024 w 156661"/>
                    <a:gd name="connsiteY9" fmla="*/ 296268 h 296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661" h="296267">
                      <a:moveTo>
                        <a:pt x="143924" y="296168"/>
                      </a:moveTo>
                      <a:cubicBezTo>
                        <a:pt x="138737" y="296168"/>
                        <a:pt x="133849" y="292975"/>
                        <a:pt x="131954" y="287786"/>
                      </a:cubicBezTo>
                      <a:cubicBezTo>
                        <a:pt x="103626" y="209649"/>
                        <a:pt x="66320" y="130215"/>
                        <a:pt x="21034" y="51779"/>
                      </a:cubicBezTo>
                      <a:cubicBezTo>
                        <a:pt x="14750" y="40802"/>
                        <a:pt x="8267" y="30025"/>
                        <a:pt x="1883" y="19347"/>
                      </a:cubicBezTo>
                      <a:cubicBezTo>
                        <a:pt x="-1808" y="13360"/>
                        <a:pt x="87" y="5476"/>
                        <a:pt x="6172" y="1883"/>
                      </a:cubicBezTo>
                      <a:cubicBezTo>
                        <a:pt x="12156" y="-1809"/>
                        <a:pt x="19937" y="87"/>
                        <a:pt x="23628" y="6175"/>
                      </a:cubicBezTo>
                      <a:cubicBezTo>
                        <a:pt x="30211" y="16952"/>
                        <a:pt x="36695" y="27929"/>
                        <a:pt x="43079" y="39106"/>
                      </a:cubicBezTo>
                      <a:cubicBezTo>
                        <a:pt x="89162" y="118839"/>
                        <a:pt x="127066" y="199570"/>
                        <a:pt x="155894" y="279204"/>
                      </a:cubicBezTo>
                      <a:cubicBezTo>
                        <a:pt x="158288" y="285790"/>
                        <a:pt x="154897" y="293075"/>
                        <a:pt x="148313" y="295470"/>
                      </a:cubicBezTo>
                      <a:cubicBezTo>
                        <a:pt x="146916" y="295969"/>
                        <a:pt x="145420" y="296268"/>
                        <a:pt x="144024" y="29626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79" name="Forma libre 378">
                  <a:extLst>
                    <a:ext uri="{FF2B5EF4-FFF2-40B4-BE49-F238E27FC236}">
                      <a16:creationId xmlns:a16="http://schemas.microsoft.com/office/drawing/2014/main" id="{DF306340-D1F6-3EB6-376E-55718CE39EAB}"/>
                    </a:ext>
                  </a:extLst>
                </p:cNvPr>
                <p:cNvSpPr/>
                <p:nvPr/>
              </p:nvSpPr>
              <p:spPr>
                <a:xfrm>
                  <a:off x="10941277" y="9646651"/>
                  <a:ext cx="56487" cy="68205"/>
                </a:xfrm>
                <a:custGeom>
                  <a:avLst/>
                  <a:gdLst>
                    <a:gd name="connsiteX0" fmla="*/ 43838 w 56487"/>
                    <a:gd name="connsiteY0" fmla="*/ 68205 h 68205"/>
                    <a:gd name="connsiteX1" fmla="*/ 33364 w 56487"/>
                    <a:gd name="connsiteY1" fmla="*/ 62817 h 68205"/>
                    <a:gd name="connsiteX2" fmla="*/ 2542 w 56487"/>
                    <a:gd name="connsiteY2" fmla="*/ 20306 h 68205"/>
                    <a:gd name="connsiteX3" fmla="*/ 5036 w 56487"/>
                    <a:gd name="connsiteY3" fmla="*/ 2543 h 68205"/>
                    <a:gd name="connsiteX4" fmla="*/ 22791 w 56487"/>
                    <a:gd name="connsiteY4" fmla="*/ 5038 h 68205"/>
                    <a:gd name="connsiteX5" fmla="*/ 54212 w 56487"/>
                    <a:gd name="connsiteY5" fmla="*/ 48247 h 68205"/>
                    <a:gd name="connsiteX6" fmla="*/ 51119 w 56487"/>
                    <a:gd name="connsiteY6" fmla="*/ 65910 h 68205"/>
                    <a:gd name="connsiteX7" fmla="*/ 43838 w 56487"/>
                    <a:gd name="connsiteY7" fmla="*/ 68205 h 68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87" h="68205">
                      <a:moveTo>
                        <a:pt x="43838" y="68205"/>
                      </a:moveTo>
                      <a:cubicBezTo>
                        <a:pt x="39848" y="68205"/>
                        <a:pt x="35858" y="66309"/>
                        <a:pt x="33364" y="62817"/>
                      </a:cubicBezTo>
                      <a:cubicBezTo>
                        <a:pt x="23289" y="48347"/>
                        <a:pt x="12916" y="34077"/>
                        <a:pt x="2542" y="20306"/>
                      </a:cubicBezTo>
                      <a:cubicBezTo>
                        <a:pt x="-1648" y="14717"/>
                        <a:pt x="-550" y="6734"/>
                        <a:pt x="5036" y="2543"/>
                      </a:cubicBezTo>
                      <a:cubicBezTo>
                        <a:pt x="10622" y="-1648"/>
                        <a:pt x="18601" y="-550"/>
                        <a:pt x="22791" y="5038"/>
                      </a:cubicBezTo>
                      <a:cubicBezTo>
                        <a:pt x="33364" y="19108"/>
                        <a:pt x="43937" y="33578"/>
                        <a:pt x="54212" y="48247"/>
                      </a:cubicBezTo>
                      <a:cubicBezTo>
                        <a:pt x="58201" y="54035"/>
                        <a:pt x="56805" y="61919"/>
                        <a:pt x="51119" y="65910"/>
                      </a:cubicBezTo>
                      <a:cubicBezTo>
                        <a:pt x="48925" y="67507"/>
                        <a:pt x="46332" y="68205"/>
                        <a:pt x="43838" y="6820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0" name="Forma libre 379">
                  <a:extLst>
                    <a:ext uri="{FF2B5EF4-FFF2-40B4-BE49-F238E27FC236}">
                      <a16:creationId xmlns:a16="http://schemas.microsoft.com/office/drawing/2014/main" id="{601F0FB6-7559-8D1F-BBCF-32DDCE86A868}"/>
                    </a:ext>
                  </a:extLst>
                </p:cNvPr>
                <p:cNvSpPr/>
                <p:nvPr/>
              </p:nvSpPr>
              <p:spPr>
                <a:xfrm>
                  <a:off x="10458228" y="9369866"/>
                  <a:ext cx="446728" cy="293997"/>
                </a:xfrm>
                <a:custGeom>
                  <a:avLst/>
                  <a:gdLst>
                    <a:gd name="connsiteX0" fmla="*/ 21661 w 446728"/>
                    <a:gd name="connsiteY0" fmla="*/ 293997 h 293997"/>
                    <a:gd name="connsiteX1" fmla="*/ 9193 w 446728"/>
                    <a:gd name="connsiteY1" fmla="*/ 283419 h 293997"/>
                    <a:gd name="connsiteX2" fmla="*/ 70338 w 446728"/>
                    <a:gd name="connsiteY2" fmla="*/ 14981 h 293997"/>
                    <a:gd name="connsiteX3" fmla="*/ 443596 w 446728"/>
                    <a:gd name="connsiteY3" fmla="*/ 204784 h 293997"/>
                    <a:gd name="connsiteX4" fmla="*/ 442399 w 446728"/>
                    <a:gd name="connsiteY4" fmla="*/ 222746 h 293997"/>
                    <a:gd name="connsiteX5" fmla="*/ 424445 w 446728"/>
                    <a:gd name="connsiteY5" fmla="*/ 221549 h 293997"/>
                    <a:gd name="connsiteX6" fmla="*/ 83007 w 446728"/>
                    <a:gd name="connsiteY6" fmla="*/ 36935 h 293997"/>
                    <a:gd name="connsiteX7" fmla="*/ 34230 w 446728"/>
                    <a:gd name="connsiteY7" fmla="*/ 279028 h 293997"/>
                    <a:gd name="connsiteX8" fmla="*/ 23855 w 446728"/>
                    <a:gd name="connsiteY8" fmla="*/ 293698 h 293997"/>
                    <a:gd name="connsiteX9" fmla="*/ 21661 w 446728"/>
                    <a:gd name="connsiteY9" fmla="*/ 293897 h 293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6728" h="293997">
                      <a:moveTo>
                        <a:pt x="21661" y="293997"/>
                      </a:moveTo>
                      <a:cubicBezTo>
                        <a:pt x="15577" y="293997"/>
                        <a:pt x="10190" y="289606"/>
                        <a:pt x="9193" y="283419"/>
                      </a:cubicBezTo>
                      <a:cubicBezTo>
                        <a:pt x="-14248" y="146506"/>
                        <a:pt x="7497" y="51205"/>
                        <a:pt x="70338" y="14981"/>
                      </a:cubicBezTo>
                      <a:cubicBezTo>
                        <a:pt x="154925" y="-33917"/>
                        <a:pt x="297964" y="38831"/>
                        <a:pt x="443596" y="204784"/>
                      </a:cubicBezTo>
                      <a:cubicBezTo>
                        <a:pt x="448185" y="210073"/>
                        <a:pt x="447686" y="218056"/>
                        <a:pt x="442399" y="222746"/>
                      </a:cubicBezTo>
                      <a:cubicBezTo>
                        <a:pt x="437113" y="227337"/>
                        <a:pt x="429132" y="226838"/>
                        <a:pt x="424445" y="221549"/>
                      </a:cubicBezTo>
                      <a:cubicBezTo>
                        <a:pt x="289385" y="67571"/>
                        <a:pt x="155324" y="-4878"/>
                        <a:pt x="83007" y="36935"/>
                      </a:cubicBezTo>
                      <a:cubicBezTo>
                        <a:pt x="30838" y="66972"/>
                        <a:pt x="13083" y="155288"/>
                        <a:pt x="34230" y="279028"/>
                      </a:cubicBezTo>
                      <a:cubicBezTo>
                        <a:pt x="35427" y="285914"/>
                        <a:pt x="30738" y="292501"/>
                        <a:pt x="23855" y="293698"/>
                      </a:cubicBezTo>
                      <a:cubicBezTo>
                        <a:pt x="23158" y="293798"/>
                        <a:pt x="22360" y="293897"/>
                        <a:pt x="21661" y="2938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1" name="Forma libre 380">
                  <a:extLst>
                    <a:ext uri="{FF2B5EF4-FFF2-40B4-BE49-F238E27FC236}">
                      <a16:creationId xmlns:a16="http://schemas.microsoft.com/office/drawing/2014/main" id="{125F820B-F06D-7C0C-1A87-CF47E64E264D}"/>
                    </a:ext>
                  </a:extLst>
                </p:cNvPr>
                <p:cNvSpPr/>
                <p:nvPr/>
              </p:nvSpPr>
              <p:spPr>
                <a:xfrm>
                  <a:off x="10770734" y="10216720"/>
                  <a:ext cx="469110" cy="294371"/>
                </a:xfrm>
                <a:custGeom>
                  <a:avLst/>
                  <a:gdLst>
                    <a:gd name="connsiteX0" fmla="*/ 338567 w 469110"/>
                    <a:gd name="connsiteY0" fmla="*/ 294272 h 294371"/>
                    <a:gd name="connsiteX1" fmla="*/ 2914 w 469110"/>
                    <a:gd name="connsiteY1" fmla="*/ 62556 h 294371"/>
                    <a:gd name="connsiteX2" fmla="*/ 4610 w 469110"/>
                    <a:gd name="connsiteY2" fmla="*/ 44694 h 294371"/>
                    <a:gd name="connsiteX3" fmla="*/ 22464 w 469110"/>
                    <a:gd name="connsiteY3" fmla="*/ 46390 h 294371"/>
                    <a:gd name="connsiteX4" fmla="*/ 386147 w 469110"/>
                    <a:gd name="connsiteY4" fmla="*/ 257050 h 294371"/>
                    <a:gd name="connsiteX5" fmla="*/ 434924 w 469110"/>
                    <a:gd name="connsiteY5" fmla="*/ 14856 h 294371"/>
                    <a:gd name="connsiteX6" fmla="*/ 445297 w 469110"/>
                    <a:gd name="connsiteY6" fmla="*/ 187 h 294371"/>
                    <a:gd name="connsiteX7" fmla="*/ 459961 w 469110"/>
                    <a:gd name="connsiteY7" fmla="*/ 10565 h 294371"/>
                    <a:gd name="connsiteX8" fmla="*/ 398815 w 469110"/>
                    <a:gd name="connsiteY8" fmla="*/ 279103 h 294371"/>
                    <a:gd name="connsiteX9" fmla="*/ 338567 w 469110"/>
                    <a:gd name="connsiteY9" fmla="*/ 294372 h 294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9110" h="294371">
                      <a:moveTo>
                        <a:pt x="338567" y="294272"/>
                      </a:moveTo>
                      <a:cubicBezTo>
                        <a:pt x="248494" y="294272"/>
                        <a:pt x="126403" y="211445"/>
                        <a:pt x="2914" y="62556"/>
                      </a:cubicBezTo>
                      <a:cubicBezTo>
                        <a:pt x="-1575" y="57168"/>
                        <a:pt x="-776" y="49185"/>
                        <a:pt x="4610" y="44694"/>
                      </a:cubicBezTo>
                      <a:cubicBezTo>
                        <a:pt x="9996" y="40203"/>
                        <a:pt x="17976" y="41002"/>
                        <a:pt x="22464" y="46390"/>
                      </a:cubicBezTo>
                      <a:cubicBezTo>
                        <a:pt x="163608" y="216535"/>
                        <a:pt x="309740" y="301157"/>
                        <a:pt x="386147" y="257050"/>
                      </a:cubicBezTo>
                      <a:cubicBezTo>
                        <a:pt x="438315" y="226913"/>
                        <a:pt x="456070" y="138598"/>
                        <a:pt x="434924" y="14856"/>
                      </a:cubicBezTo>
                      <a:cubicBezTo>
                        <a:pt x="433727" y="7971"/>
                        <a:pt x="438415" y="1385"/>
                        <a:pt x="445297" y="187"/>
                      </a:cubicBezTo>
                      <a:cubicBezTo>
                        <a:pt x="452280" y="-1011"/>
                        <a:pt x="458764" y="3680"/>
                        <a:pt x="459961" y="10565"/>
                      </a:cubicBezTo>
                      <a:cubicBezTo>
                        <a:pt x="483301" y="147479"/>
                        <a:pt x="461656" y="242780"/>
                        <a:pt x="398815" y="279103"/>
                      </a:cubicBezTo>
                      <a:cubicBezTo>
                        <a:pt x="380960" y="289382"/>
                        <a:pt x="360711" y="294372"/>
                        <a:pt x="338567" y="29437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82" name="Gráfico 2">
                <a:extLst>
                  <a:ext uri="{FF2B5EF4-FFF2-40B4-BE49-F238E27FC236}">
                    <a16:creationId xmlns:a16="http://schemas.microsoft.com/office/drawing/2014/main" id="{40DDF594-9E63-E33B-D918-23F7A1DED909}"/>
                  </a:ext>
                </a:extLst>
              </p:cNvPr>
              <p:cNvGrpSpPr/>
              <p:nvPr/>
            </p:nvGrpSpPr>
            <p:grpSpPr>
              <a:xfrm>
                <a:off x="10458221" y="9369627"/>
                <a:ext cx="782056" cy="1141364"/>
                <a:chOff x="10458221" y="9369627"/>
                <a:chExt cx="782056" cy="1141364"/>
              </a:xfrm>
              <a:solidFill>
                <a:srgbClr val="002A86"/>
              </a:solidFill>
            </p:grpSpPr>
            <p:sp>
              <p:nvSpPr>
                <p:cNvPr id="383" name="Forma libre 382">
                  <a:extLst>
                    <a:ext uri="{FF2B5EF4-FFF2-40B4-BE49-F238E27FC236}">
                      <a16:creationId xmlns:a16="http://schemas.microsoft.com/office/drawing/2014/main" id="{F7AABEE5-2022-C89A-FB83-7486D1AAB419}"/>
                    </a:ext>
                  </a:extLst>
                </p:cNvPr>
                <p:cNvSpPr/>
                <p:nvPr/>
              </p:nvSpPr>
              <p:spPr>
                <a:xfrm>
                  <a:off x="10901663" y="9369627"/>
                  <a:ext cx="338614" cy="474659"/>
                </a:xfrm>
                <a:custGeom>
                  <a:avLst/>
                  <a:gdLst>
                    <a:gd name="connsiteX0" fmla="*/ 266590 w 338614"/>
                    <a:gd name="connsiteY0" fmla="*/ 474659 h 474659"/>
                    <a:gd name="connsiteX1" fmla="*/ 253921 w 338614"/>
                    <a:gd name="connsiteY1" fmla="*/ 461986 h 474659"/>
                    <a:gd name="connsiteX2" fmla="*/ 253921 w 338614"/>
                    <a:gd name="connsiteY2" fmla="*/ 461986 h 474659"/>
                    <a:gd name="connsiteX3" fmla="*/ 254720 w 338614"/>
                    <a:gd name="connsiteY3" fmla="*/ 457495 h 474659"/>
                    <a:gd name="connsiteX4" fmla="*/ 255218 w 338614"/>
                    <a:gd name="connsiteY4" fmla="*/ 37274 h 474659"/>
                    <a:gd name="connsiteX5" fmla="*/ 20810 w 338614"/>
                    <a:gd name="connsiteY5" fmla="*/ 116408 h 474659"/>
                    <a:gd name="connsiteX6" fmla="*/ 2955 w 338614"/>
                    <a:gd name="connsiteY6" fmla="*/ 114812 h 474659"/>
                    <a:gd name="connsiteX7" fmla="*/ 4551 w 338614"/>
                    <a:gd name="connsiteY7" fmla="*/ 96950 h 474659"/>
                    <a:gd name="connsiteX8" fmla="*/ 267986 w 338614"/>
                    <a:gd name="connsiteY8" fmla="*/ 15320 h 474659"/>
                    <a:gd name="connsiteX9" fmla="*/ 278759 w 338614"/>
                    <a:gd name="connsiteY9" fmla="*/ 465977 h 474659"/>
                    <a:gd name="connsiteX10" fmla="*/ 266689 w 338614"/>
                    <a:gd name="connsiteY10" fmla="*/ 474659 h 474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614" h="474659">
                      <a:moveTo>
                        <a:pt x="266590" y="474659"/>
                      </a:moveTo>
                      <a:cubicBezTo>
                        <a:pt x="259607" y="474659"/>
                        <a:pt x="253921" y="468971"/>
                        <a:pt x="253921" y="461986"/>
                      </a:cubicBezTo>
                      <a:lnTo>
                        <a:pt x="253921" y="461986"/>
                      </a:lnTo>
                      <a:cubicBezTo>
                        <a:pt x="253921" y="460389"/>
                        <a:pt x="254221" y="458892"/>
                        <a:pt x="254720" y="457495"/>
                      </a:cubicBezTo>
                      <a:cubicBezTo>
                        <a:pt x="331326" y="250229"/>
                        <a:pt x="331526" y="81382"/>
                        <a:pt x="255218" y="37274"/>
                      </a:cubicBezTo>
                      <a:cubicBezTo>
                        <a:pt x="202950" y="7137"/>
                        <a:pt x="117466" y="35977"/>
                        <a:pt x="20810" y="116408"/>
                      </a:cubicBezTo>
                      <a:cubicBezTo>
                        <a:pt x="15424" y="120899"/>
                        <a:pt x="7443" y="120201"/>
                        <a:pt x="2955" y="114812"/>
                      </a:cubicBezTo>
                      <a:cubicBezTo>
                        <a:pt x="-1534" y="109424"/>
                        <a:pt x="-835" y="101440"/>
                        <a:pt x="4551" y="96950"/>
                      </a:cubicBezTo>
                      <a:cubicBezTo>
                        <a:pt x="111481" y="7935"/>
                        <a:pt x="205045" y="-21104"/>
                        <a:pt x="267986" y="15320"/>
                      </a:cubicBezTo>
                      <a:cubicBezTo>
                        <a:pt x="358158" y="67311"/>
                        <a:pt x="362248" y="240050"/>
                        <a:pt x="278759" y="465977"/>
                      </a:cubicBezTo>
                      <a:cubicBezTo>
                        <a:pt x="277063" y="471067"/>
                        <a:pt x="272275" y="474659"/>
                        <a:pt x="266689" y="4746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4" name="Forma libre 383">
                  <a:extLst>
                    <a:ext uri="{FF2B5EF4-FFF2-40B4-BE49-F238E27FC236}">
                      <a16:creationId xmlns:a16="http://schemas.microsoft.com/office/drawing/2014/main" id="{6E329AAB-F7C1-D919-5B2E-601335BFECDE}"/>
                    </a:ext>
                  </a:extLst>
                </p:cNvPr>
                <p:cNvSpPr/>
                <p:nvPr/>
              </p:nvSpPr>
              <p:spPr>
                <a:xfrm>
                  <a:off x="10458221" y="9590255"/>
                  <a:ext cx="343418" cy="920736"/>
                </a:xfrm>
                <a:custGeom>
                  <a:avLst/>
                  <a:gdLst>
                    <a:gd name="connsiteX0" fmla="*/ 130095 w 343418"/>
                    <a:gd name="connsiteY0" fmla="*/ 920736 h 920736"/>
                    <a:gd name="connsiteX1" fmla="*/ 70246 w 343418"/>
                    <a:gd name="connsiteY1" fmla="*/ 905468 h 920736"/>
                    <a:gd name="connsiteX2" fmla="*/ 8901 w 343418"/>
                    <a:gd name="connsiteY2" fmla="*/ 638526 h 920736"/>
                    <a:gd name="connsiteX3" fmla="*/ 9100 w 343418"/>
                    <a:gd name="connsiteY3" fmla="*/ 636930 h 920736"/>
                    <a:gd name="connsiteX4" fmla="*/ 158822 w 343418"/>
                    <a:gd name="connsiteY4" fmla="*/ 241158 h 920736"/>
                    <a:gd name="connsiteX5" fmla="*/ 169496 w 343418"/>
                    <a:gd name="connsiteY5" fmla="*/ 222297 h 920736"/>
                    <a:gd name="connsiteX6" fmla="*/ 320913 w 343418"/>
                    <a:gd name="connsiteY6" fmla="*/ 4553 h 920736"/>
                    <a:gd name="connsiteX7" fmla="*/ 338868 w 343418"/>
                    <a:gd name="connsiteY7" fmla="*/ 2956 h 920736"/>
                    <a:gd name="connsiteX8" fmla="*/ 340464 w 343418"/>
                    <a:gd name="connsiteY8" fmla="*/ 20919 h 920736"/>
                    <a:gd name="connsiteX9" fmla="*/ 191639 w 343418"/>
                    <a:gd name="connsiteY9" fmla="*/ 234971 h 920736"/>
                    <a:gd name="connsiteX10" fmla="*/ 181066 w 343418"/>
                    <a:gd name="connsiteY10" fmla="*/ 253632 h 920736"/>
                    <a:gd name="connsiteX11" fmla="*/ 34536 w 343418"/>
                    <a:gd name="connsiteY11" fmla="*/ 639625 h 920736"/>
                    <a:gd name="connsiteX12" fmla="*/ 34337 w 343418"/>
                    <a:gd name="connsiteY12" fmla="*/ 641221 h 920736"/>
                    <a:gd name="connsiteX13" fmla="*/ 83113 w 343418"/>
                    <a:gd name="connsiteY13" fmla="*/ 883415 h 920736"/>
                    <a:gd name="connsiteX14" fmla="*/ 317123 w 343418"/>
                    <a:gd name="connsiteY14" fmla="*/ 804579 h 920736"/>
                    <a:gd name="connsiteX15" fmla="*/ 334978 w 343418"/>
                    <a:gd name="connsiteY15" fmla="*/ 806275 h 920736"/>
                    <a:gd name="connsiteX16" fmla="*/ 333282 w 343418"/>
                    <a:gd name="connsiteY16" fmla="*/ 824139 h 920736"/>
                    <a:gd name="connsiteX17" fmla="*/ 130195 w 343418"/>
                    <a:gd name="connsiteY17" fmla="*/ 920636 h 920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3418" h="920736">
                      <a:moveTo>
                        <a:pt x="130095" y="920736"/>
                      </a:moveTo>
                      <a:cubicBezTo>
                        <a:pt x="107951" y="920736"/>
                        <a:pt x="87902" y="915747"/>
                        <a:pt x="70246" y="905468"/>
                      </a:cubicBezTo>
                      <a:cubicBezTo>
                        <a:pt x="7704" y="869344"/>
                        <a:pt x="-14041" y="774542"/>
                        <a:pt x="8901" y="638526"/>
                      </a:cubicBezTo>
                      <a:cubicBezTo>
                        <a:pt x="8901" y="638028"/>
                        <a:pt x="8901" y="637429"/>
                        <a:pt x="9100" y="636930"/>
                      </a:cubicBezTo>
                      <a:cubicBezTo>
                        <a:pt x="29349" y="517879"/>
                        <a:pt x="82515" y="377373"/>
                        <a:pt x="158822" y="241158"/>
                      </a:cubicBezTo>
                      <a:lnTo>
                        <a:pt x="169496" y="222297"/>
                      </a:lnTo>
                      <a:cubicBezTo>
                        <a:pt x="215380" y="142664"/>
                        <a:pt x="266351" y="69417"/>
                        <a:pt x="320913" y="4553"/>
                      </a:cubicBezTo>
                      <a:cubicBezTo>
                        <a:pt x="325402" y="-836"/>
                        <a:pt x="333482" y="-1534"/>
                        <a:pt x="338868" y="2956"/>
                      </a:cubicBezTo>
                      <a:cubicBezTo>
                        <a:pt x="344254" y="7447"/>
                        <a:pt x="344952" y="15530"/>
                        <a:pt x="340464" y="20919"/>
                      </a:cubicBezTo>
                      <a:cubicBezTo>
                        <a:pt x="286899" y="84685"/>
                        <a:pt x="236826" y="156735"/>
                        <a:pt x="191639" y="234971"/>
                      </a:cubicBezTo>
                      <a:lnTo>
                        <a:pt x="181066" y="253632"/>
                      </a:lnTo>
                      <a:cubicBezTo>
                        <a:pt x="106554" y="386753"/>
                        <a:pt x="54585" y="523766"/>
                        <a:pt x="34536" y="639625"/>
                      </a:cubicBezTo>
                      <a:cubicBezTo>
                        <a:pt x="34536" y="640123"/>
                        <a:pt x="34536" y="640722"/>
                        <a:pt x="34337" y="641221"/>
                      </a:cubicBezTo>
                      <a:cubicBezTo>
                        <a:pt x="13190" y="765062"/>
                        <a:pt x="30945" y="853277"/>
                        <a:pt x="83113" y="883415"/>
                      </a:cubicBezTo>
                      <a:cubicBezTo>
                        <a:pt x="135182" y="913452"/>
                        <a:pt x="220467" y="884712"/>
                        <a:pt x="317123" y="804579"/>
                      </a:cubicBezTo>
                      <a:cubicBezTo>
                        <a:pt x="322509" y="800088"/>
                        <a:pt x="330489" y="800887"/>
                        <a:pt x="334978" y="806275"/>
                      </a:cubicBezTo>
                      <a:cubicBezTo>
                        <a:pt x="339466" y="811665"/>
                        <a:pt x="338668" y="819648"/>
                        <a:pt x="333282" y="824139"/>
                      </a:cubicBezTo>
                      <a:cubicBezTo>
                        <a:pt x="256576" y="887805"/>
                        <a:pt x="186752" y="920636"/>
                        <a:pt x="130195" y="9206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85" name="Gráfico 2">
                <a:extLst>
                  <a:ext uri="{FF2B5EF4-FFF2-40B4-BE49-F238E27FC236}">
                    <a16:creationId xmlns:a16="http://schemas.microsoft.com/office/drawing/2014/main" id="{419750C0-48C5-514D-622F-7478186E1196}"/>
                  </a:ext>
                </a:extLst>
              </p:cNvPr>
              <p:cNvGrpSpPr/>
              <p:nvPr/>
            </p:nvGrpSpPr>
            <p:grpSpPr>
              <a:xfrm>
                <a:off x="10207513" y="9705286"/>
                <a:ext cx="1281528" cy="490564"/>
                <a:chOff x="10207513" y="9705286"/>
                <a:chExt cx="1281528" cy="490564"/>
              </a:xfrm>
              <a:solidFill>
                <a:srgbClr val="002A86"/>
              </a:solidFill>
            </p:grpSpPr>
            <p:sp>
              <p:nvSpPr>
                <p:cNvPr id="386" name="Forma libre 385">
                  <a:extLst>
                    <a:ext uri="{FF2B5EF4-FFF2-40B4-BE49-F238E27FC236}">
                      <a16:creationId xmlns:a16="http://schemas.microsoft.com/office/drawing/2014/main" id="{E86487B2-3A23-D352-7512-065FE74979ED}"/>
                    </a:ext>
                  </a:extLst>
                </p:cNvPr>
                <p:cNvSpPr/>
                <p:nvPr/>
              </p:nvSpPr>
              <p:spPr>
                <a:xfrm>
                  <a:off x="10582543" y="9752460"/>
                  <a:ext cx="906498" cy="443390"/>
                </a:xfrm>
                <a:custGeom>
                  <a:avLst/>
                  <a:gdLst>
                    <a:gd name="connsiteX0" fmla="*/ 268010 w 906498"/>
                    <a:gd name="connsiteY0" fmla="*/ 443390 h 443390"/>
                    <a:gd name="connsiteX1" fmla="*/ 245468 w 906498"/>
                    <a:gd name="connsiteY1" fmla="*/ 443191 h 443390"/>
                    <a:gd name="connsiteX2" fmla="*/ 244570 w 906498"/>
                    <a:gd name="connsiteY2" fmla="*/ 443191 h 443390"/>
                    <a:gd name="connsiteX3" fmla="*/ 10560 w 906498"/>
                    <a:gd name="connsiteY3" fmla="*/ 422534 h 443390"/>
                    <a:gd name="connsiteX4" fmla="*/ 187 w 906498"/>
                    <a:gd name="connsiteY4" fmla="*/ 407865 h 443390"/>
                    <a:gd name="connsiteX5" fmla="*/ 14849 w 906498"/>
                    <a:gd name="connsiteY5" fmla="*/ 397487 h 443390"/>
                    <a:gd name="connsiteX6" fmla="*/ 243971 w 906498"/>
                    <a:gd name="connsiteY6" fmla="*/ 417744 h 443390"/>
                    <a:gd name="connsiteX7" fmla="*/ 244869 w 906498"/>
                    <a:gd name="connsiteY7" fmla="*/ 417744 h 443390"/>
                    <a:gd name="connsiteX8" fmla="*/ 525960 w 906498"/>
                    <a:gd name="connsiteY8" fmla="*/ 396089 h 443390"/>
                    <a:gd name="connsiteX9" fmla="*/ 526957 w 906498"/>
                    <a:gd name="connsiteY9" fmla="*/ 395990 h 443390"/>
                    <a:gd name="connsiteX10" fmla="*/ 695930 w 906498"/>
                    <a:gd name="connsiteY10" fmla="*/ 351582 h 443390"/>
                    <a:gd name="connsiteX11" fmla="*/ 697028 w 906498"/>
                    <a:gd name="connsiteY11" fmla="*/ 351183 h 443390"/>
                    <a:gd name="connsiteX12" fmla="*/ 881163 w 906498"/>
                    <a:gd name="connsiteY12" fmla="*/ 187925 h 443390"/>
                    <a:gd name="connsiteX13" fmla="*/ 696928 w 906498"/>
                    <a:gd name="connsiteY13" fmla="*/ 24667 h 443390"/>
                    <a:gd name="connsiteX14" fmla="*/ 689248 w 906498"/>
                    <a:gd name="connsiteY14" fmla="*/ 8401 h 443390"/>
                    <a:gd name="connsiteX15" fmla="*/ 705507 w 906498"/>
                    <a:gd name="connsiteY15" fmla="*/ 717 h 443390"/>
                    <a:gd name="connsiteX16" fmla="*/ 906499 w 906498"/>
                    <a:gd name="connsiteY16" fmla="*/ 187825 h 443390"/>
                    <a:gd name="connsiteX17" fmla="*/ 706604 w 906498"/>
                    <a:gd name="connsiteY17" fmla="*/ 374634 h 443390"/>
                    <a:gd name="connsiteX18" fmla="*/ 705706 w 906498"/>
                    <a:gd name="connsiteY18" fmla="*/ 375034 h 443390"/>
                    <a:gd name="connsiteX19" fmla="*/ 530349 w 906498"/>
                    <a:gd name="connsiteY19" fmla="*/ 421237 h 443390"/>
                    <a:gd name="connsiteX20" fmla="*/ 529451 w 906498"/>
                    <a:gd name="connsiteY20" fmla="*/ 421337 h 443390"/>
                    <a:gd name="connsiteX21" fmla="*/ 267911 w 906498"/>
                    <a:gd name="connsiteY21" fmla="*/ 443390 h 443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06498" h="443390">
                      <a:moveTo>
                        <a:pt x="268010" y="443390"/>
                      </a:moveTo>
                      <a:cubicBezTo>
                        <a:pt x="260430" y="443390"/>
                        <a:pt x="252949" y="443390"/>
                        <a:pt x="245468" y="443191"/>
                      </a:cubicBezTo>
                      <a:cubicBezTo>
                        <a:pt x="245168" y="443191"/>
                        <a:pt x="244869" y="443191"/>
                        <a:pt x="244570" y="443191"/>
                      </a:cubicBezTo>
                      <a:cubicBezTo>
                        <a:pt x="163275" y="442093"/>
                        <a:pt x="84574" y="435207"/>
                        <a:pt x="10560" y="422534"/>
                      </a:cubicBezTo>
                      <a:cubicBezTo>
                        <a:pt x="3678" y="421337"/>
                        <a:pt x="-1010" y="414750"/>
                        <a:pt x="187" y="407865"/>
                      </a:cubicBezTo>
                      <a:cubicBezTo>
                        <a:pt x="1384" y="400979"/>
                        <a:pt x="7967" y="396289"/>
                        <a:pt x="14849" y="397487"/>
                      </a:cubicBezTo>
                      <a:cubicBezTo>
                        <a:pt x="87267" y="409861"/>
                        <a:pt x="164372" y="416646"/>
                        <a:pt x="243971" y="417744"/>
                      </a:cubicBezTo>
                      <a:cubicBezTo>
                        <a:pt x="244270" y="417744"/>
                        <a:pt x="244570" y="417744"/>
                        <a:pt x="244869" y="417744"/>
                      </a:cubicBezTo>
                      <a:cubicBezTo>
                        <a:pt x="340229" y="419241"/>
                        <a:pt x="440076" y="411557"/>
                        <a:pt x="525960" y="396089"/>
                      </a:cubicBezTo>
                      <a:cubicBezTo>
                        <a:pt x="526259" y="396089"/>
                        <a:pt x="526657" y="395990"/>
                        <a:pt x="526957" y="395990"/>
                      </a:cubicBezTo>
                      <a:cubicBezTo>
                        <a:pt x="589300" y="384913"/>
                        <a:pt x="646156" y="369944"/>
                        <a:pt x="695930" y="351582"/>
                      </a:cubicBezTo>
                      <a:cubicBezTo>
                        <a:pt x="696229" y="351383"/>
                        <a:pt x="696629" y="351283"/>
                        <a:pt x="697028" y="351183"/>
                      </a:cubicBezTo>
                      <a:cubicBezTo>
                        <a:pt x="814033" y="308872"/>
                        <a:pt x="881163" y="249296"/>
                        <a:pt x="881163" y="187925"/>
                      </a:cubicBezTo>
                      <a:cubicBezTo>
                        <a:pt x="881163" y="126453"/>
                        <a:pt x="814033" y="66978"/>
                        <a:pt x="696928" y="24667"/>
                      </a:cubicBezTo>
                      <a:cubicBezTo>
                        <a:pt x="690345" y="22271"/>
                        <a:pt x="686953" y="14987"/>
                        <a:pt x="689248" y="8401"/>
                      </a:cubicBezTo>
                      <a:cubicBezTo>
                        <a:pt x="691641" y="1814"/>
                        <a:pt x="698923" y="-1578"/>
                        <a:pt x="705507" y="717"/>
                      </a:cubicBezTo>
                      <a:cubicBezTo>
                        <a:pt x="880365" y="63885"/>
                        <a:pt x="906499" y="145114"/>
                        <a:pt x="906499" y="187825"/>
                      </a:cubicBezTo>
                      <a:cubicBezTo>
                        <a:pt x="906499" y="230536"/>
                        <a:pt x="880565" y="311467"/>
                        <a:pt x="706604" y="374634"/>
                      </a:cubicBezTo>
                      <a:cubicBezTo>
                        <a:pt x="706304" y="374734"/>
                        <a:pt x="706005" y="374934"/>
                        <a:pt x="705706" y="375034"/>
                      </a:cubicBezTo>
                      <a:cubicBezTo>
                        <a:pt x="654036" y="394193"/>
                        <a:pt x="595085" y="409761"/>
                        <a:pt x="530349" y="421237"/>
                      </a:cubicBezTo>
                      <a:cubicBezTo>
                        <a:pt x="530049" y="421237"/>
                        <a:pt x="529750" y="421237"/>
                        <a:pt x="529451" y="421337"/>
                      </a:cubicBezTo>
                      <a:cubicBezTo>
                        <a:pt x="449153" y="435707"/>
                        <a:pt x="357185" y="443390"/>
                        <a:pt x="267911" y="4433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7" name="Forma libre 386">
                  <a:extLst>
                    <a:ext uri="{FF2B5EF4-FFF2-40B4-BE49-F238E27FC236}">
                      <a16:creationId xmlns:a16="http://schemas.microsoft.com/office/drawing/2014/main" id="{24B7C1F9-761B-440C-3E26-38543B323BF2}"/>
                    </a:ext>
                  </a:extLst>
                </p:cNvPr>
                <p:cNvSpPr/>
                <p:nvPr/>
              </p:nvSpPr>
              <p:spPr>
                <a:xfrm>
                  <a:off x="10207513" y="9705286"/>
                  <a:ext cx="400443" cy="423005"/>
                </a:xfrm>
                <a:custGeom>
                  <a:avLst/>
                  <a:gdLst>
                    <a:gd name="connsiteX0" fmla="*/ 206642 w 400443"/>
                    <a:gd name="connsiteY0" fmla="*/ 423006 h 423005"/>
                    <a:gd name="connsiteX1" fmla="*/ 202154 w 400443"/>
                    <a:gd name="connsiteY1" fmla="*/ 422207 h 423005"/>
                    <a:gd name="connsiteX2" fmla="*/ 2059 w 400443"/>
                    <a:gd name="connsiteY2" fmla="*/ 256853 h 423005"/>
                    <a:gd name="connsiteX3" fmla="*/ 56421 w 400443"/>
                    <a:gd name="connsiteY3" fmla="*/ 128821 h 423005"/>
                    <a:gd name="connsiteX4" fmla="*/ 385490 w 400443"/>
                    <a:gd name="connsiteY4" fmla="*/ 190 h 423005"/>
                    <a:gd name="connsiteX5" fmla="*/ 400253 w 400443"/>
                    <a:gd name="connsiteY5" fmla="*/ 10469 h 423005"/>
                    <a:gd name="connsiteX6" fmla="*/ 389979 w 400443"/>
                    <a:gd name="connsiteY6" fmla="*/ 25238 h 423005"/>
                    <a:gd name="connsiteX7" fmla="*/ 73478 w 400443"/>
                    <a:gd name="connsiteY7" fmla="*/ 147682 h 423005"/>
                    <a:gd name="connsiteX8" fmla="*/ 27095 w 400443"/>
                    <a:gd name="connsiteY8" fmla="*/ 251864 h 423005"/>
                    <a:gd name="connsiteX9" fmla="*/ 211230 w 400443"/>
                    <a:gd name="connsiteY9" fmla="*/ 398357 h 423005"/>
                    <a:gd name="connsiteX10" fmla="*/ 218712 w 400443"/>
                    <a:gd name="connsiteY10" fmla="*/ 414723 h 423005"/>
                    <a:gd name="connsiteX11" fmla="*/ 206841 w 400443"/>
                    <a:gd name="connsiteY11" fmla="*/ 423006 h 42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0443" h="423005">
                      <a:moveTo>
                        <a:pt x="206642" y="423006"/>
                      </a:moveTo>
                      <a:cubicBezTo>
                        <a:pt x="205146" y="423006"/>
                        <a:pt x="203649" y="422706"/>
                        <a:pt x="202154" y="422207"/>
                      </a:cubicBezTo>
                      <a:cubicBezTo>
                        <a:pt x="85647" y="378599"/>
                        <a:pt x="14527" y="319921"/>
                        <a:pt x="2059" y="256853"/>
                      </a:cubicBezTo>
                      <a:cubicBezTo>
                        <a:pt x="-6520" y="213544"/>
                        <a:pt x="11734" y="170534"/>
                        <a:pt x="56421" y="128821"/>
                      </a:cubicBezTo>
                      <a:cubicBezTo>
                        <a:pt x="126245" y="68846"/>
                        <a:pt x="233774" y="26934"/>
                        <a:pt x="385490" y="190"/>
                      </a:cubicBezTo>
                      <a:cubicBezTo>
                        <a:pt x="392373" y="-1008"/>
                        <a:pt x="398957" y="3583"/>
                        <a:pt x="400253" y="10469"/>
                      </a:cubicBezTo>
                      <a:cubicBezTo>
                        <a:pt x="401450" y="17354"/>
                        <a:pt x="396862" y="23940"/>
                        <a:pt x="389979" y="25238"/>
                      </a:cubicBezTo>
                      <a:cubicBezTo>
                        <a:pt x="242850" y="51084"/>
                        <a:pt x="139312" y="91200"/>
                        <a:pt x="73478" y="147682"/>
                      </a:cubicBezTo>
                      <a:cubicBezTo>
                        <a:pt x="36073" y="182609"/>
                        <a:pt x="20312" y="217735"/>
                        <a:pt x="27095" y="251864"/>
                      </a:cubicBezTo>
                      <a:cubicBezTo>
                        <a:pt x="37668" y="305153"/>
                        <a:pt x="104799" y="358541"/>
                        <a:pt x="211230" y="398357"/>
                      </a:cubicBezTo>
                      <a:cubicBezTo>
                        <a:pt x="217814" y="400852"/>
                        <a:pt x="221105" y="408137"/>
                        <a:pt x="218712" y="414723"/>
                      </a:cubicBezTo>
                      <a:cubicBezTo>
                        <a:pt x="216816" y="419813"/>
                        <a:pt x="211929" y="423006"/>
                        <a:pt x="206841" y="42300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388" name="Forma libre 387">
              <a:extLst>
                <a:ext uri="{FF2B5EF4-FFF2-40B4-BE49-F238E27FC236}">
                  <a16:creationId xmlns:a16="http://schemas.microsoft.com/office/drawing/2014/main" id="{24E04F89-DE35-C265-E07F-9312C3365F50}"/>
                </a:ext>
              </a:extLst>
            </p:cNvPr>
            <p:cNvSpPr/>
            <p:nvPr/>
          </p:nvSpPr>
          <p:spPr>
            <a:xfrm>
              <a:off x="10768488" y="9780128"/>
              <a:ext cx="159543" cy="320422"/>
            </a:xfrm>
            <a:custGeom>
              <a:avLst/>
              <a:gdLst>
                <a:gd name="connsiteX0" fmla="*/ 71792 w 159543"/>
                <a:gd name="connsiteY0" fmla="*/ 320422 h 320422"/>
                <a:gd name="connsiteX1" fmla="*/ 66006 w 159543"/>
                <a:gd name="connsiteY1" fmla="*/ 319025 h 320422"/>
                <a:gd name="connsiteX2" fmla="*/ 60421 w 159543"/>
                <a:gd name="connsiteY2" fmla="*/ 301961 h 320422"/>
                <a:gd name="connsiteX3" fmla="*/ 126155 w 159543"/>
                <a:gd name="connsiteY3" fmla="*/ 172931 h 320422"/>
                <a:gd name="connsiteX4" fmla="*/ 12741 w 159543"/>
                <a:gd name="connsiteY4" fmla="*/ 172931 h 320422"/>
                <a:gd name="connsiteX5" fmla="*/ 1868 w 159543"/>
                <a:gd name="connsiteY5" fmla="*/ 166843 h 320422"/>
                <a:gd name="connsiteX6" fmla="*/ 1370 w 159543"/>
                <a:gd name="connsiteY6" fmla="*/ 154469 h 320422"/>
                <a:gd name="connsiteX7" fmla="*/ 76480 w 159543"/>
                <a:gd name="connsiteY7" fmla="*/ 6978 h 320422"/>
                <a:gd name="connsiteX8" fmla="*/ 93537 w 159543"/>
                <a:gd name="connsiteY8" fmla="*/ 1390 h 320422"/>
                <a:gd name="connsiteX9" fmla="*/ 99123 w 159543"/>
                <a:gd name="connsiteY9" fmla="*/ 18454 h 320422"/>
                <a:gd name="connsiteX10" fmla="*/ 33389 w 159543"/>
                <a:gd name="connsiteY10" fmla="*/ 147484 h 320422"/>
                <a:gd name="connsiteX11" fmla="*/ 146803 w 159543"/>
                <a:gd name="connsiteY11" fmla="*/ 147484 h 320422"/>
                <a:gd name="connsiteX12" fmla="*/ 157675 w 159543"/>
                <a:gd name="connsiteY12" fmla="*/ 153571 h 320422"/>
                <a:gd name="connsiteX13" fmla="*/ 158174 w 159543"/>
                <a:gd name="connsiteY13" fmla="*/ 165945 h 320422"/>
                <a:gd name="connsiteX14" fmla="*/ 83064 w 159543"/>
                <a:gd name="connsiteY14" fmla="*/ 313437 h 320422"/>
                <a:gd name="connsiteX15" fmla="*/ 71692 w 159543"/>
                <a:gd name="connsiteY15" fmla="*/ 320422 h 320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543" h="320422">
                  <a:moveTo>
                    <a:pt x="71792" y="320422"/>
                  </a:moveTo>
                  <a:cubicBezTo>
                    <a:pt x="69897" y="320422"/>
                    <a:pt x="67902" y="320023"/>
                    <a:pt x="66006" y="319025"/>
                  </a:cubicBezTo>
                  <a:cubicBezTo>
                    <a:pt x="59722" y="315832"/>
                    <a:pt x="57229" y="308148"/>
                    <a:pt x="60421" y="301961"/>
                  </a:cubicBezTo>
                  <a:lnTo>
                    <a:pt x="126155" y="172931"/>
                  </a:lnTo>
                  <a:lnTo>
                    <a:pt x="12741" y="172931"/>
                  </a:lnTo>
                  <a:cubicBezTo>
                    <a:pt x="8352" y="172931"/>
                    <a:pt x="4262" y="170635"/>
                    <a:pt x="1868" y="166843"/>
                  </a:cubicBezTo>
                  <a:cubicBezTo>
                    <a:pt x="-426" y="163051"/>
                    <a:pt x="-625" y="158361"/>
                    <a:pt x="1370" y="154469"/>
                  </a:cubicBezTo>
                  <a:lnTo>
                    <a:pt x="76480" y="6978"/>
                  </a:lnTo>
                  <a:cubicBezTo>
                    <a:pt x="79672" y="691"/>
                    <a:pt x="87353" y="-1804"/>
                    <a:pt x="93537" y="1390"/>
                  </a:cubicBezTo>
                  <a:cubicBezTo>
                    <a:pt x="99821" y="4583"/>
                    <a:pt x="102315" y="12267"/>
                    <a:pt x="99123" y="18454"/>
                  </a:cubicBezTo>
                  <a:lnTo>
                    <a:pt x="33389" y="147484"/>
                  </a:lnTo>
                  <a:lnTo>
                    <a:pt x="146803" y="147484"/>
                  </a:lnTo>
                  <a:cubicBezTo>
                    <a:pt x="151191" y="147484"/>
                    <a:pt x="155281" y="149779"/>
                    <a:pt x="157675" y="153571"/>
                  </a:cubicBezTo>
                  <a:cubicBezTo>
                    <a:pt x="159969" y="157363"/>
                    <a:pt x="160169" y="162053"/>
                    <a:pt x="158174" y="165945"/>
                  </a:cubicBezTo>
                  <a:lnTo>
                    <a:pt x="83064" y="313437"/>
                  </a:lnTo>
                  <a:cubicBezTo>
                    <a:pt x="80769" y="317827"/>
                    <a:pt x="76380" y="320422"/>
                    <a:pt x="71692" y="320422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89" name="Gráfico 2">
            <a:extLst>
              <a:ext uri="{FF2B5EF4-FFF2-40B4-BE49-F238E27FC236}">
                <a16:creationId xmlns:a16="http://schemas.microsoft.com/office/drawing/2014/main" id="{F40D5AC2-C139-3B6E-0E19-7523ACC5B0F6}"/>
              </a:ext>
            </a:extLst>
          </p:cNvPr>
          <p:cNvGrpSpPr/>
          <p:nvPr/>
        </p:nvGrpSpPr>
        <p:grpSpPr>
          <a:xfrm>
            <a:off x="8698645" y="7694184"/>
            <a:ext cx="1170785" cy="1242800"/>
            <a:chOff x="8698645" y="7694184"/>
            <a:chExt cx="1170785" cy="1242800"/>
          </a:xfrm>
          <a:solidFill>
            <a:srgbClr val="002A86"/>
          </a:solidFill>
        </p:grpSpPr>
        <p:grpSp>
          <p:nvGrpSpPr>
            <p:cNvPr id="390" name="Gráfico 2">
              <a:extLst>
                <a:ext uri="{FF2B5EF4-FFF2-40B4-BE49-F238E27FC236}">
                  <a16:creationId xmlns:a16="http://schemas.microsoft.com/office/drawing/2014/main" id="{6C1AFFA9-BEC5-6A38-E36C-78741C310F7B}"/>
                </a:ext>
              </a:extLst>
            </p:cNvPr>
            <p:cNvGrpSpPr/>
            <p:nvPr/>
          </p:nvGrpSpPr>
          <p:grpSpPr>
            <a:xfrm>
              <a:off x="8698645" y="7957732"/>
              <a:ext cx="577125" cy="835352"/>
              <a:chOff x="8698645" y="7957732"/>
              <a:chExt cx="577125" cy="835352"/>
            </a:xfrm>
            <a:solidFill>
              <a:srgbClr val="002A86"/>
            </a:solidFill>
          </p:grpSpPr>
          <p:sp>
            <p:nvSpPr>
              <p:cNvPr id="391" name="Forma libre 390">
                <a:extLst>
                  <a:ext uri="{FF2B5EF4-FFF2-40B4-BE49-F238E27FC236}">
                    <a16:creationId xmlns:a16="http://schemas.microsoft.com/office/drawing/2014/main" id="{27C9334C-8FF9-5A84-FDE3-6A72F432173C}"/>
                  </a:ext>
                </a:extLst>
              </p:cNvPr>
              <p:cNvSpPr/>
              <p:nvPr/>
            </p:nvSpPr>
            <p:spPr>
              <a:xfrm>
                <a:off x="8787861" y="8688803"/>
                <a:ext cx="25335" cy="104281"/>
              </a:xfrm>
              <a:custGeom>
                <a:avLst/>
                <a:gdLst>
                  <a:gd name="connsiteX0" fmla="*/ 12668 w 25335"/>
                  <a:gd name="connsiteY0" fmla="*/ 104281 h 104281"/>
                  <a:gd name="connsiteX1" fmla="*/ 0 w 25335"/>
                  <a:gd name="connsiteY1" fmla="*/ 91608 h 104281"/>
                  <a:gd name="connsiteX2" fmla="*/ 0 w 25335"/>
                  <a:gd name="connsiteY2" fmla="*/ 12673 h 104281"/>
                  <a:gd name="connsiteX3" fmla="*/ 12668 w 25335"/>
                  <a:gd name="connsiteY3" fmla="*/ 0 h 104281"/>
                  <a:gd name="connsiteX4" fmla="*/ 25336 w 25335"/>
                  <a:gd name="connsiteY4" fmla="*/ 12673 h 104281"/>
                  <a:gd name="connsiteX5" fmla="*/ 25336 w 25335"/>
                  <a:gd name="connsiteY5" fmla="*/ 91608 h 104281"/>
                  <a:gd name="connsiteX6" fmla="*/ 12668 w 25335"/>
                  <a:gd name="connsiteY6" fmla="*/ 104281 h 104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104281">
                    <a:moveTo>
                      <a:pt x="12668" y="104281"/>
                    </a:moveTo>
                    <a:cubicBezTo>
                      <a:pt x="5686" y="104281"/>
                      <a:pt x="0" y="98593"/>
                      <a:pt x="0" y="91608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91608"/>
                    </a:lnTo>
                    <a:cubicBezTo>
                      <a:pt x="25336" y="98593"/>
                      <a:pt x="19650" y="104281"/>
                      <a:pt x="12668" y="1042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2" name="Forma libre 391">
                <a:extLst>
                  <a:ext uri="{FF2B5EF4-FFF2-40B4-BE49-F238E27FC236}">
                    <a16:creationId xmlns:a16="http://schemas.microsoft.com/office/drawing/2014/main" id="{43B4B8DA-2ED6-D6B6-8953-6EF8BB62F8EE}"/>
                  </a:ext>
                </a:extLst>
              </p:cNvPr>
              <p:cNvSpPr/>
              <p:nvPr/>
            </p:nvSpPr>
            <p:spPr>
              <a:xfrm>
                <a:off x="8698645" y="7957732"/>
                <a:ext cx="577125" cy="673391"/>
              </a:xfrm>
              <a:custGeom>
                <a:avLst/>
                <a:gdLst>
                  <a:gd name="connsiteX0" fmla="*/ 101884 w 577125"/>
                  <a:gd name="connsiteY0" fmla="*/ 673391 h 673391"/>
                  <a:gd name="connsiteX1" fmla="*/ 89216 w 577125"/>
                  <a:gd name="connsiteY1" fmla="*/ 660718 h 673391"/>
                  <a:gd name="connsiteX2" fmla="*/ 89216 w 577125"/>
                  <a:gd name="connsiteY2" fmla="*/ 290392 h 673391"/>
                  <a:gd name="connsiteX3" fmla="*/ 31063 w 577125"/>
                  <a:gd name="connsiteY3" fmla="*/ 290392 h 673391"/>
                  <a:gd name="connsiteX4" fmla="*/ 2136 w 577125"/>
                  <a:gd name="connsiteY4" fmla="*/ 270634 h 673391"/>
                  <a:gd name="connsiteX5" fmla="*/ 10116 w 577125"/>
                  <a:gd name="connsiteY5" fmla="*/ 236506 h 673391"/>
                  <a:gd name="connsiteX6" fmla="*/ 253402 w 577125"/>
                  <a:gd name="connsiteY6" fmla="*/ 13771 h 673391"/>
                  <a:gd name="connsiteX7" fmla="*/ 323724 w 577125"/>
                  <a:gd name="connsiteY7" fmla="*/ 13771 h 673391"/>
                  <a:gd name="connsiteX8" fmla="*/ 567010 w 577125"/>
                  <a:gd name="connsiteY8" fmla="*/ 236506 h 673391"/>
                  <a:gd name="connsiteX9" fmla="*/ 574990 w 577125"/>
                  <a:gd name="connsiteY9" fmla="*/ 270634 h 673391"/>
                  <a:gd name="connsiteX10" fmla="*/ 546063 w 577125"/>
                  <a:gd name="connsiteY10" fmla="*/ 290392 h 673391"/>
                  <a:gd name="connsiteX11" fmla="*/ 487810 w 577125"/>
                  <a:gd name="connsiteY11" fmla="*/ 290392 h 673391"/>
                  <a:gd name="connsiteX12" fmla="*/ 487810 w 577125"/>
                  <a:gd name="connsiteY12" fmla="*/ 321527 h 673391"/>
                  <a:gd name="connsiteX13" fmla="*/ 475142 w 577125"/>
                  <a:gd name="connsiteY13" fmla="*/ 334201 h 673391"/>
                  <a:gd name="connsiteX14" fmla="*/ 462474 w 577125"/>
                  <a:gd name="connsiteY14" fmla="*/ 321527 h 673391"/>
                  <a:gd name="connsiteX15" fmla="*/ 462474 w 577125"/>
                  <a:gd name="connsiteY15" fmla="*/ 277719 h 673391"/>
                  <a:gd name="connsiteX16" fmla="*/ 475142 w 577125"/>
                  <a:gd name="connsiteY16" fmla="*/ 265046 h 673391"/>
                  <a:gd name="connsiteX17" fmla="*/ 546163 w 577125"/>
                  <a:gd name="connsiteY17" fmla="*/ 265046 h 673391"/>
                  <a:gd name="connsiteX18" fmla="*/ 551350 w 577125"/>
                  <a:gd name="connsiteY18" fmla="*/ 261453 h 673391"/>
                  <a:gd name="connsiteX19" fmla="*/ 549953 w 577125"/>
                  <a:gd name="connsiteY19" fmla="*/ 255266 h 673391"/>
                  <a:gd name="connsiteX20" fmla="*/ 306667 w 577125"/>
                  <a:gd name="connsiteY20" fmla="*/ 32532 h 673391"/>
                  <a:gd name="connsiteX21" fmla="*/ 270758 w 577125"/>
                  <a:gd name="connsiteY21" fmla="*/ 32532 h 673391"/>
                  <a:gd name="connsiteX22" fmla="*/ 27472 w 577125"/>
                  <a:gd name="connsiteY22" fmla="*/ 255266 h 673391"/>
                  <a:gd name="connsiteX23" fmla="*/ 26075 w 577125"/>
                  <a:gd name="connsiteY23" fmla="*/ 261453 h 673391"/>
                  <a:gd name="connsiteX24" fmla="*/ 31262 w 577125"/>
                  <a:gd name="connsiteY24" fmla="*/ 265046 h 673391"/>
                  <a:gd name="connsiteX25" fmla="*/ 102183 w 577125"/>
                  <a:gd name="connsiteY25" fmla="*/ 265046 h 673391"/>
                  <a:gd name="connsiteX26" fmla="*/ 114851 w 577125"/>
                  <a:gd name="connsiteY26" fmla="*/ 277719 h 673391"/>
                  <a:gd name="connsiteX27" fmla="*/ 114851 w 577125"/>
                  <a:gd name="connsiteY27" fmla="*/ 660718 h 673391"/>
                  <a:gd name="connsiteX28" fmla="*/ 102183 w 577125"/>
                  <a:gd name="connsiteY28" fmla="*/ 673391 h 67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77125" h="673391">
                    <a:moveTo>
                      <a:pt x="101884" y="673391"/>
                    </a:moveTo>
                    <a:cubicBezTo>
                      <a:pt x="94902" y="673391"/>
                      <a:pt x="89216" y="667703"/>
                      <a:pt x="89216" y="660718"/>
                    </a:cubicBezTo>
                    <a:lnTo>
                      <a:pt x="89216" y="290392"/>
                    </a:lnTo>
                    <a:lnTo>
                      <a:pt x="31063" y="290392"/>
                    </a:lnTo>
                    <a:cubicBezTo>
                      <a:pt x="18195" y="290392"/>
                      <a:pt x="6824" y="282609"/>
                      <a:pt x="2136" y="270634"/>
                    </a:cubicBezTo>
                    <a:cubicBezTo>
                      <a:pt x="-2552" y="258559"/>
                      <a:pt x="640" y="245187"/>
                      <a:pt x="10116" y="236506"/>
                    </a:cubicBezTo>
                    <a:lnTo>
                      <a:pt x="253402" y="13771"/>
                    </a:lnTo>
                    <a:cubicBezTo>
                      <a:pt x="273451" y="-4590"/>
                      <a:pt x="303675" y="-4590"/>
                      <a:pt x="323724" y="13771"/>
                    </a:cubicBezTo>
                    <a:lnTo>
                      <a:pt x="567010" y="236506"/>
                    </a:lnTo>
                    <a:cubicBezTo>
                      <a:pt x="576486" y="245187"/>
                      <a:pt x="579678" y="258659"/>
                      <a:pt x="574990" y="270634"/>
                    </a:cubicBezTo>
                    <a:cubicBezTo>
                      <a:pt x="570302" y="282609"/>
                      <a:pt x="558931" y="290392"/>
                      <a:pt x="546063" y="290392"/>
                    </a:cubicBezTo>
                    <a:lnTo>
                      <a:pt x="487810" y="290392"/>
                    </a:lnTo>
                    <a:lnTo>
                      <a:pt x="487810" y="321527"/>
                    </a:lnTo>
                    <a:cubicBezTo>
                      <a:pt x="487810" y="328513"/>
                      <a:pt x="482124" y="334201"/>
                      <a:pt x="475142" y="334201"/>
                    </a:cubicBezTo>
                    <a:cubicBezTo>
                      <a:pt x="468159" y="334201"/>
                      <a:pt x="462474" y="328513"/>
                      <a:pt x="462474" y="321527"/>
                    </a:cubicBezTo>
                    <a:lnTo>
                      <a:pt x="462474" y="277719"/>
                    </a:lnTo>
                    <a:cubicBezTo>
                      <a:pt x="462474" y="270734"/>
                      <a:pt x="468159" y="265046"/>
                      <a:pt x="475142" y="265046"/>
                    </a:cubicBezTo>
                    <a:lnTo>
                      <a:pt x="546163" y="265046"/>
                    </a:lnTo>
                    <a:cubicBezTo>
                      <a:pt x="549455" y="265046"/>
                      <a:pt x="550851" y="262850"/>
                      <a:pt x="551350" y="261453"/>
                    </a:cubicBezTo>
                    <a:cubicBezTo>
                      <a:pt x="551848" y="260156"/>
                      <a:pt x="552347" y="257561"/>
                      <a:pt x="549953" y="255266"/>
                    </a:cubicBezTo>
                    <a:lnTo>
                      <a:pt x="306667" y="32532"/>
                    </a:lnTo>
                    <a:cubicBezTo>
                      <a:pt x="296393" y="23152"/>
                      <a:pt x="280932" y="23152"/>
                      <a:pt x="270758" y="32532"/>
                    </a:cubicBezTo>
                    <a:lnTo>
                      <a:pt x="27472" y="255266"/>
                    </a:lnTo>
                    <a:cubicBezTo>
                      <a:pt x="24978" y="257561"/>
                      <a:pt x="25477" y="260056"/>
                      <a:pt x="26075" y="261453"/>
                    </a:cubicBezTo>
                    <a:cubicBezTo>
                      <a:pt x="26574" y="262750"/>
                      <a:pt x="27971" y="265046"/>
                      <a:pt x="31262" y="265046"/>
                    </a:cubicBezTo>
                    <a:lnTo>
                      <a:pt x="102183" y="265046"/>
                    </a:lnTo>
                    <a:cubicBezTo>
                      <a:pt x="109166" y="265046"/>
                      <a:pt x="114851" y="270734"/>
                      <a:pt x="114851" y="277719"/>
                    </a:cubicBezTo>
                    <a:lnTo>
                      <a:pt x="114851" y="660718"/>
                    </a:lnTo>
                    <a:cubicBezTo>
                      <a:pt x="114851" y="667703"/>
                      <a:pt x="109166" y="673391"/>
                      <a:pt x="102183" y="6733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93" name="Forma libre 392">
              <a:extLst>
                <a:ext uri="{FF2B5EF4-FFF2-40B4-BE49-F238E27FC236}">
                  <a16:creationId xmlns:a16="http://schemas.microsoft.com/office/drawing/2014/main" id="{22757421-EE00-FFFC-FC81-CFB2E8E0A4F6}"/>
                </a:ext>
              </a:extLst>
            </p:cNvPr>
            <p:cNvSpPr/>
            <p:nvPr/>
          </p:nvSpPr>
          <p:spPr>
            <a:xfrm>
              <a:off x="9207125" y="7694184"/>
              <a:ext cx="639096" cy="604635"/>
            </a:xfrm>
            <a:custGeom>
              <a:avLst/>
              <a:gdLst>
                <a:gd name="connsiteX0" fmla="*/ 526448 w 639096"/>
                <a:gd name="connsiteY0" fmla="*/ 604635 h 604635"/>
                <a:gd name="connsiteX1" fmla="*/ 513780 w 639096"/>
                <a:gd name="connsiteY1" fmla="*/ 591962 h 604635"/>
                <a:gd name="connsiteX2" fmla="*/ 513780 w 639096"/>
                <a:gd name="connsiteY2" fmla="*/ 289594 h 604635"/>
                <a:gd name="connsiteX3" fmla="*/ 526448 w 639096"/>
                <a:gd name="connsiteY3" fmla="*/ 276921 h 604635"/>
                <a:gd name="connsiteX4" fmla="*/ 607942 w 639096"/>
                <a:gd name="connsiteY4" fmla="*/ 276921 h 604635"/>
                <a:gd name="connsiteX5" fmla="*/ 613229 w 639096"/>
                <a:gd name="connsiteY5" fmla="*/ 273228 h 604635"/>
                <a:gd name="connsiteX6" fmla="*/ 611633 w 639096"/>
                <a:gd name="connsiteY6" fmla="*/ 267041 h 604635"/>
                <a:gd name="connsiteX7" fmla="*/ 336827 w 639096"/>
                <a:gd name="connsiteY7" fmla="*/ 31933 h 604635"/>
                <a:gd name="connsiteX8" fmla="*/ 302214 w 639096"/>
                <a:gd name="connsiteY8" fmla="*/ 31933 h 604635"/>
                <a:gd name="connsiteX9" fmla="*/ 27408 w 639096"/>
                <a:gd name="connsiteY9" fmla="*/ 267041 h 604635"/>
                <a:gd name="connsiteX10" fmla="*/ 25812 w 639096"/>
                <a:gd name="connsiteY10" fmla="*/ 273228 h 604635"/>
                <a:gd name="connsiteX11" fmla="*/ 31099 w 639096"/>
                <a:gd name="connsiteY11" fmla="*/ 276921 h 604635"/>
                <a:gd name="connsiteX12" fmla="*/ 112593 w 639096"/>
                <a:gd name="connsiteY12" fmla="*/ 276921 h 604635"/>
                <a:gd name="connsiteX13" fmla="*/ 125261 w 639096"/>
                <a:gd name="connsiteY13" fmla="*/ 289594 h 604635"/>
                <a:gd name="connsiteX14" fmla="*/ 125261 w 639096"/>
                <a:gd name="connsiteY14" fmla="*/ 451555 h 604635"/>
                <a:gd name="connsiteX15" fmla="*/ 112593 w 639096"/>
                <a:gd name="connsiteY15" fmla="*/ 464229 h 604635"/>
                <a:gd name="connsiteX16" fmla="*/ 99925 w 639096"/>
                <a:gd name="connsiteY16" fmla="*/ 451555 h 604635"/>
                <a:gd name="connsiteX17" fmla="*/ 99925 w 639096"/>
                <a:gd name="connsiteY17" fmla="*/ 302268 h 604635"/>
                <a:gd name="connsiteX18" fmla="*/ 31099 w 639096"/>
                <a:gd name="connsiteY18" fmla="*/ 302268 h 604635"/>
                <a:gd name="connsiteX19" fmla="*/ 1972 w 639096"/>
                <a:gd name="connsiteY19" fmla="*/ 282010 h 604635"/>
                <a:gd name="connsiteX20" fmla="*/ 10949 w 639096"/>
                <a:gd name="connsiteY20" fmla="*/ 247682 h 604635"/>
                <a:gd name="connsiteX21" fmla="*/ 285756 w 639096"/>
                <a:gd name="connsiteY21" fmla="*/ 12574 h 604635"/>
                <a:gd name="connsiteX22" fmla="*/ 353385 w 639096"/>
                <a:gd name="connsiteY22" fmla="*/ 12574 h 604635"/>
                <a:gd name="connsiteX23" fmla="*/ 628191 w 639096"/>
                <a:gd name="connsiteY23" fmla="*/ 247682 h 604635"/>
                <a:gd name="connsiteX24" fmla="*/ 637168 w 639096"/>
                <a:gd name="connsiteY24" fmla="*/ 282010 h 604635"/>
                <a:gd name="connsiteX25" fmla="*/ 608042 w 639096"/>
                <a:gd name="connsiteY25" fmla="*/ 302268 h 604635"/>
                <a:gd name="connsiteX26" fmla="*/ 539216 w 639096"/>
                <a:gd name="connsiteY26" fmla="*/ 302268 h 604635"/>
                <a:gd name="connsiteX27" fmla="*/ 539216 w 639096"/>
                <a:gd name="connsiteY27" fmla="*/ 591962 h 604635"/>
                <a:gd name="connsiteX28" fmla="*/ 526548 w 639096"/>
                <a:gd name="connsiteY28" fmla="*/ 604635 h 60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9096" h="604635">
                  <a:moveTo>
                    <a:pt x="526448" y="604635"/>
                  </a:moveTo>
                  <a:cubicBezTo>
                    <a:pt x="519466" y="604635"/>
                    <a:pt x="513780" y="598947"/>
                    <a:pt x="513780" y="591962"/>
                  </a:cubicBezTo>
                  <a:lnTo>
                    <a:pt x="513780" y="289594"/>
                  </a:lnTo>
                  <a:cubicBezTo>
                    <a:pt x="513780" y="282609"/>
                    <a:pt x="519466" y="276921"/>
                    <a:pt x="526448" y="276921"/>
                  </a:cubicBezTo>
                  <a:lnTo>
                    <a:pt x="607942" y="276921"/>
                  </a:lnTo>
                  <a:cubicBezTo>
                    <a:pt x="611334" y="276921"/>
                    <a:pt x="612731" y="274626"/>
                    <a:pt x="613229" y="273228"/>
                  </a:cubicBezTo>
                  <a:cubicBezTo>
                    <a:pt x="613728" y="271831"/>
                    <a:pt x="614226" y="269237"/>
                    <a:pt x="611633" y="267041"/>
                  </a:cubicBezTo>
                  <a:lnTo>
                    <a:pt x="336827" y="31933"/>
                  </a:lnTo>
                  <a:cubicBezTo>
                    <a:pt x="326852" y="23351"/>
                    <a:pt x="312289" y="23351"/>
                    <a:pt x="302214" y="31933"/>
                  </a:cubicBezTo>
                  <a:lnTo>
                    <a:pt x="27408" y="267041"/>
                  </a:lnTo>
                  <a:cubicBezTo>
                    <a:pt x="24815" y="269237"/>
                    <a:pt x="25313" y="271831"/>
                    <a:pt x="25812" y="273228"/>
                  </a:cubicBezTo>
                  <a:cubicBezTo>
                    <a:pt x="26310" y="274626"/>
                    <a:pt x="27707" y="276921"/>
                    <a:pt x="31099" y="276921"/>
                  </a:cubicBezTo>
                  <a:lnTo>
                    <a:pt x="112593" y="276921"/>
                  </a:lnTo>
                  <a:cubicBezTo>
                    <a:pt x="119575" y="276921"/>
                    <a:pt x="125261" y="282609"/>
                    <a:pt x="125261" y="289594"/>
                  </a:cubicBezTo>
                  <a:lnTo>
                    <a:pt x="125261" y="451555"/>
                  </a:lnTo>
                  <a:cubicBezTo>
                    <a:pt x="125261" y="458541"/>
                    <a:pt x="119575" y="464229"/>
                    <a:pt x="112593" y="464229"/>
                  </a:cubicBezTo>
                  <a:cubicBezTo>
                    <a:pt x="105610" y="464229"/>
                    <a:pt x="99925" y="458541"/>
                    <a:pt x="99925" y="451555"/>
                  </a:cubicBezTo>
                  <a:lnTo>
                    <a:pt x="99925" y="302268"/>
                  </a:lnTo>
                  <a:lnTo>
                    <a:pt x="31099" y="302268"/>
                  </a:lnTo>
                  <a:cubicBezTo>
                    <a:pt x="17932" y="302268"/>
                    <a:pt x="6560" y="294284"/>
                    <a:pt x="1972" y="282010"/>
                  </a:cubicBezTo>
                  <a:cubicBezTo>
                    <a:pt x="-2616" y="269736"/>
                    <a:pt x="975" y="256164"/>
                    <a:pt x="10949" y="247682"/>
                  </a:cubicBezTo>
                  <a:lnTo>
                    <a:pt x="285756" y="12574"/>
                  </a:lnTo>
                  <a:cubicBezTo>
                    <a:pt x="305406" y="-4191"/>
                    <a:pt x="333834" y="-4191"/>
                    <a:pt x="353385" y="12574"/>
                  </a:cubicBezTo>
                  <a:lnTo>
                    <a:pt x="628191" y="247682"/>
                  </a:lnTo>
                  <a:cubicBezTo>
                    <a:pt x="638166" y="256264"/>
                    <a:pt x="641657" y="269736"/>
                    <a:pt x="637168" y="282010"/>
                  </a:cubicBezTo>
                  <a:cubicBezTo>
                    <a:pt x="632580" y="294284"/>
                    <a:pt x="621209" y="302268"/>
                    <a:pt x="608042" y="302268"/>
                  </a:cubicBezTo>
                  <a:lnTo>
                    <a:pt x="539216" y="302268"/>
                  </a:lnTo>
                  <a:lnTo>
                    <a:pt x="539216" y="591962"/>
                  </a:lnTo>
                  <a:cubicBezTo>
                    <a:pt x="539216" y="598947"/>
                    <a:pt x="533531" y="604635"/>
                    <a:pt x="526548" y="60463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4" name="Forma libre 393">
              <a:extLst>
                <a:ext uri="{FF2B5EF4-FFF2-40B4-BE49-F238E27FC236}">
                  <a16:creationId xmlns:a16="http://schemas.microsoft.com/office/drawing/2014/main" id="{B7D54F1F-EB4C-5C89-3065-5402D3E68291}"/>
                </a:ext>
              </a:extLst>
            </p:cNvPr>
            <p:cNvSpPr/>
            <p:nvPr/>
          </p:nvSpPr>
          <p:spPr>
            <a:xfrm>
              <a:off x="8910382" y="8330329"/>
              <a:ext cx="363720" cy="592385"/>
            </a:xfrm>
            <a:custGeom>
              <a:avLst/>
              <a:gdLst>
                <a:gd name="connsiteX0" fmla="*/ 159068 w 363720"/>
                <a:gd name="connsiteY0" fmla="*/ 592385 h 592385"/>
                <a:gd name="connsiteX1" fmla="*/ 153382 w 363720"/>
                <a:gd name="connsiteY1" fmla="*/ 591587 h 592385"/>
                <a:gd name="connsiteX2" fmla="*/ 138520 w 363720"/>
                <a:gd name="connsiteY2" fmla="*/ 571828 h 592385"/>
                <a:gd name="connsiteX3" fmla="*/ 138919 w 363720"/>
                <a:gd name="connsiteY3" fmla="*/ 370949 h 592385"/>
                <a:gd name="connsiteX4" fmla="*/ 27201 w 363720"/>
                <a:gd name="connsiteY4" fmla="*/ 355980 h 592385"/>
                <a:gd name="connsiteX5" fmla="*/ 3062 w 363720"/>
                <a:gd name="connsiteY5" fmla="*/ 338417 h 592385"/>
                <a:gd name="connsiteX6" fmla="*/ 4658 w 363720"/>
                <a:gd name="connsiteY6" fmla="*/ 308579 h 592385"/>
                <a:gd name="connsiteX7" fmla="*/ 4658 w 363720"/>
                <a:gd name="connsiteY7" fmla="*/ 308579 h 592385"/>
                <a:gd name="connsiteX8" fmla="*/ 187297 w 363720"/>
                <a:gd name="connsiteY8" fmla="*/ 9804 h 592385"/>
                <a:gd name="connsiteX9" fmla="*/ 210338 w 363720"/>
                <a:gd name="connsiteY9" fmla="*/ 823 h 592385"/>
                <a:gd name="connsiteX10" fmla="*/ 225201 w 363720"/>
                <a:gd name="connsiteY10" fmla="*/ 20581 h 592385"/>
                <a:gd name="connsiteX11" fmla="*/ 224802 w 363720"/>
                <a:gd name="connsiteY11" fmla="*/ 221461 h 592385"/>
                <a:gd name="connsiteX12" fmla="*/ 336520 w 363720"/>
                <a:gd name="connsiteY12" fmla="*/ 236430 h 592385"/>
                <a:gd name="connsiteX13" fmla="*/ 360659 w 363720"/>
                <a:gd name="connsiteY13" fmla="*/ 253993 h 592385"/>
                <a:gd name="connsiteX14" fmla="*/ 359063 w 363720"/>
                <a:gd name="connsiteY14" fmla="*/ 283830 h 592385"/>
                <a:gd name="connsiteX15" fmla="*/ 176424 w 363720"/>
                <a:gd name="connsiteY15" fmla="*/ 582605 h 592385"/>
                <a:gd name="connsiteX16" fmla="*/ 159068 w 363720"/>
                <a:gd name="connsiteY16" fmla="*/ 592385 h 592385"/>
                <a:gd name="connsiteX17" fmla="*/ 26303 w 363720"/>
                <a:gd name="connsiteY17" fmla="*/ 321751 h 592385"/>
                <a:gd name="connsiteX18" fmla="*/ 26303 w 363720"/>
                <a:gd name="connsiteY18" fmla="*/ 321751 h 592385"/>
                <a:gd name="connsiteX19" fmla="*/ 26004 w 363720"/>
                <a:gd name="connsiteY19" fmla="*/ 327439 h 592385"/>
                <a:gd name="connsiteX20" fmla="*/ 30592 w 363720"/>
                <a:gd name="connsiteY20" fmla="*/ 330732 h 592385"/>
                <a:gd name="connsiteX21" fmla="*/ 153283 w 363720"/>
                <a:gd name="connsiteY21" fmla="*/ 347198 h 592385"/>
                <a:gd name="connsiteX22" fmla="*/ 164255 w 363720"/>
                <a:gd name="connsiteY22" fmla="*/ 359871 h 592385"/>
                <a:gd name="connsiteX23" fmla="*/ 163856 w 363720"/>
                <a:gd name="connsiteY23" fmla="*/ 554165 h 592385"/>
                <a:gd name="connsiteX24" fmla="*/ 337218 w 363720"/>
                <a:gd name="connsiteY24" fmla="*/ 270459 h 592385"/>
                <a:gd name="connsiteX25" fmla="*/ 337517 w 363720"/>
                <a:gd name="connsiteY25" fmla="*/ 264771 h 592385"/>
                <a:gd name="connsiteX26" fmla="*/ 332929 w 363720"/>
                <a:gd name="connsiteY26" fmla="*/ 261477 h 592385"/>
                <a:gd name="connsiteX27" fmla="*/ 210239 w 363720"/>
                <a:gd name="connsiteY27" fmla="*/ 245011 h 592385"/>
                <a:gd name="connsiteX28" fmla="*/ 199266 w 363720"/>
                <a:gd name="connsiteY28" fmla="*/ 232338 h 592385"/>
                <a:gd name="connsiteX29" fmla="*/ 199665 w 363720"/>
                <a:gd name="connsiteY29" fmla="*/ 38045 h 592385"/>
                <a:gd name="connsiteX30" fmla="*/ 26303 w 363720"/>
                <a:gd name="connsiteY30" fmla="*/ 321751 h 59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3720" h="592385">
                  <a:moveTo>
                    <a:pt x="159068" y="592385"/>
                  </a:moveTo>
                  <a:cubicBezTo>
                    <a:pt x="157172" y="592385"/>
                    <a:pt x="155277" y="592086"/>
                    <a:pt x="153382" y="591587"/>
                  </a:cubicBezTo>
                  <a:cubicBezTo>
                    <a:pt x="144505" y="589092"/>
                    <a:pt x="138420" y="581109"/>
                    <a:pt x="138520" y="571828"/>
                  </a:cubicBezTo>
                  <a:lnTo>
                    <a:pt x="138919" y="370949"/>
                  </a:lnTo>
                  <a:lnTo>
                    <a:pt x="27201" y="355980"/>
                  </a:lnTo>
                  <a:cubicBezTo>
                    <a:pt x="16628" y="354583"/>
                    <a:pt x="7650" y="347996"/>
                    <a:pt x="3062" y="338417"/>
                  </a:cubicBezTo>
                  <a:cubicBezTo>
                    <a:pt x="-1527" y="328836"/>
                    <a:pt x="-928" y="317660"/>
                    <a:pt x="4658" y="308579"/>
                  </a:cubicBezTo>
                  <a:lnTo>
                    <a:pt x="4658" y="308579"/>
                  </a:lnTo>
                  <a:cubicBezTo>
                    <a:pt x="4658" y="308579"/>
                    <a:pt x="187297" y="9804"/>
                    <a:pt x="187297" y="9804"/>
                  </a:cubicBezTo>
                  <a:cubicBezTo>
                    <a:pt x="192084" y="1920"/>
                    <a:pt x="201361" y="-1772"/>
                    <a:pt x="210338" y="823"/>
                  </a:cubicBezTo>
                  <a:cubicBezTo>
                    <a:pt x="219316" y="3317"/>
                    <a:pt x="225301" y="11301"/>
                    <a:pt x="225201" y="20581"/>
                  </a:cubicBezTo>
                  <a:lnTo>
                    <a:pt x="224802" y="221461"/>
                  </a:lnTo>
                  <a:lnTo>
                    <a:pt x="336520" y="236430"/>
                  </a:lnTo>
                  <a:cubicBezTo>
                    <a:pt x="347093" y="237827"/>
                    <a:pt x="356070" y="244413"/>
                    <a:pt x="360659" y="253993"/>
                  </a:cubicBezTo>
                  <a:cubicBezTo>
                    <a:pt x="365248" y="263573"/>
                    <a:pt x="364649" y="274750"/>
                    <a:pt x="359063" y="283830"/>
                  </a:cubicBezTo>
                  <a:lnTo>
                    <a:pt x="176424" y="582605"/>
                  </a:lnTo>
                  <a:cubicBezTo>
                    <a:pt x="172634" y="588792"/>
                    <a:pt x="166050" y="592385"/>
                    <a:pt x="159068" y="592385"/>
                  </a:cubicBezTo>
                  <a:close/>
                  <a:moveTo>
                    <a:pt x="26303" y="321751"/>
                  </a:moveTo>
                  <a:lnTo>
                    <a:pt x="26303" y="321751"/>
                  </a:lnTo>
                  <a:cubicBezTo>
                    <a:pt x="24807" y="324146"/>
                    <a:pt x="25505" y="326342"/>
                    <a:pt x="26004" y="327439"/>
                  </a:cubicBezTo>
                  <a:cubicBezTo>
                    <a:pt x="26503" y="328537"/>
                    <a:pt x="27799" y="330433"/>
                    <a:pt x="30592" y="330732"/>
                  </a:cubicBezTo>
                  <a:lnTo>
                    <a:pt x="153283" y="347198"/>
                  </a:lnTo>
                  <a:cubicBezTo>
                    <a:pt x="159567" y="348096"/>
                    <a:pt x="164355" y="353485"/>
                    <a:pt x="164255" y="359871"/>
                  </a:cubicBezTo>
                  <a:lnTo>
                    <a:pt x="163856" y="554165"/>
                  </a:lnTo>
                  <a:lnTo>
                    <a:pt x="337218" y="270459"/>
                  </a:lnTo>
                  <a:cubicBezTo>
                    <a:pt x="338714" y="268064"/>
                    <a:pt x="338016" y="265868"/>
                    <a:pt x="337517" y="264771"/>
                  </a:cubicBezTo>
                  <a:cubicBezTo>
                    <a:pt x="337019" y="263673"/>
                    <a:pt x="335722" y="261777"/>
                    <a:pt x="332929" y="261477"/>
                  </a:cubicBezTo>
                  <a:lnTo>
                    <a:pt x="210239" y="245011"/>
                  </a:lnTo>
                  <a:cubicBezTo>
                    <a:pt x="203954" y="244114"/>
                    <a:pt x="199167" y="238725"/>
                    <a:pt x="199266" y="232338"/>
                  </a:cubicBezTo>
                  <a:lnTo>
                    <a:pt x="199665" y="38045"/>
                  </a:lnTo>
                  <a:lnTo>
                    <a:pt x="26303" y="321751"/>
                  </a:ln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95" name="Gráfico 2">
              <a:extLst>
                <a:ext uri="{FF2B5EF4-FFF2-40B4-BE49-F238E27FC236}">
                  <a16:creationId xmlns:a16="http://schemas.microsoft.com/office/drawing/2014/main" id="{6662E0F3-0FC9-FFB0-0364-2099977B682B}"/>
                </a:ext>
              </a:extLst>
            </p:cNvPr>
            <p:cNvGrpSpPr/>
            <p:nvPr/>
          </p:nvGrpSpPr>
          <p:grpSpPr>
            <a:xfrm>
              <a:off x="9268411" y="8315983"/>
              <a:ext cx="601019" cy="621001"/>
              <a:chOff x="9268411" y="8315983"/>
              <a:chExt cx="601019" cy="621001"/>
            </a:xfrm>
            <a:solidFill>
              <a:srgbClr val="002A86"/>
            </a:solidFill>
          </p:grpSpPr>
          <p:sp>
            <p:nvSpPr>
              <p:cNvPr id="396" name="Forma libre 395">
                <a:extLst>
                  <a:ext uri="{FF2B5EF4-FFF2-40B4-BE49-F238E27FC236}">
                    <a16:creationId xmlns:a16="http://schemas.microsoft.com/office/drawing/2014/main" id="{E62290A1-8284-F757-2438-5EC74EE4B8CF}"/>
                  </a:ext>
                </a:extLst>
              </p:cNvPr>
              <p:cNvSpPr/>
              <p:nvPr/>
            </p:nvSpPr>
            <p:spPr>
              <a:xfrm>
                <a:off x="9268411" y="8315983"/>
                <a:ext cx="601019" cy="621001"/>
              </a:xfrm>
              <a:custGeom>
                <a:avLst/>
                <a:gdLst>
                  <a:gd name="connsiteX0" fmla="*/ 290603 w 601019"/>
                  <a:gd name="connsiteY0" fmla="*/ 621001 h 621001"/>
                  <a:gd name="connsiteX1" fmla="*/ 834 w 601019"/>
                  <a:gd name="connsiteY1" fmla="*/ 421718 h 621001"/>
                  <a:gd name="connsiteX2" fmla="*/ 8116 w 601019"/>
                  <a:gd name="connsiteY2" fmla="*/ 405253 h 621001"/>
                  <a:gd name="connsiteX3" fmla="*/ 24574 w 601019"/>
                  <a:gd name="connsiteY3" fmla="*/ 412537 h 621001"/>
                  <a:gd name="connsiteX4" fmla="*/ 290603 w 601019"/>
                  <a:gd name="connsiteY4" fmla="*/ 595455 h 621001"/>
                  <a:gd name="connsiteX5" fmla="*/ 575484 w 601019"/>
                  <a:gd name="connsiteY5" fmla="*/ 310351 h 621001"/>
                  <a:gd name="connsiteX6" fmla="*/ 290603 w 601019"/>
                  <a:gd name="connsiteY6" fmla="*/ 25347 h 621001"/>
                  <a:gd name="connsiteX7" fmla="*/ 30559 w 601019"/>
                  <a:gd name="connsiteY7" fmla="*/ 193595 h 621001"/>
                  <a:gd name="connsiteX8" fmla="*/ 13801 w 601019"/>
                  <a:gd name="connsiteY8" fmla="*/ 199982 h 621001"/>
                  <a:gd name="connsiteX9" fmla="*/ 7417 w 601019"/>
                  <a:gd name="connsiteY9" fmla="*/ 183217 h 621001"/>
                  <a:gd name="connsiteX10" fmla="*/ 290702 w 601019"/>
                  <a:gd name="connsiteY10" fmla="*/ 0 h 621001"/>
                  <a:gd name="connsiteX11" fmla="*/ 601019 w 601019"/>
                  <a:gd name="connsiteY11" fmla="*/ 310451 h 621001"/>
                  <a:gd name="connsiteX12" fmla="*/ 290702 w 601019"/>
                  <a:gd name="connsiteY12" fmla="*/ 621001 h 62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019" h="621001">
                    <a:moveTo>
                      <a:pt x="290603" y="621001"/>
                    </a:moveTo>
                    <a:cubicBezTo>
                      <a:pt x="163025" y="621001"/>
                      <a:pt x="46519" y="540969"/>
                      <a:pt x="834" y="421718"/>
                    </a:cubicBezTo>
                    <a:cubicBezTo>
                      <a:pt x="-1660" y="415132"/>
                      <a:pt x="1632" y="407847"/>
                      <a:pt x="8116" y="405253"/>
                    </a:cubicBezTo>
                    <a:cubicBezTo>
                      <a:pt x="14699" y="402758"/>
                      <a:pt x="21981" y="406051"/>
                      <a:pt x="24574" y="412537"/>
                    </a:cubicBezTo>
                    <a:cubicBezTo>
                      <a:pt x="66568" y="521909"/>
                      <a:pt x="173498" y="595455"/>
                      <a:pt x="290603" y="595455"/>
                    </a:cubicBezTo>
                    <a:cubicBezTo>
                      <a:pt x="447706" y="595455"/>
                      <a:pt x="575484" y="467522"/>
                      <a:pt x="575484" y="310351"/>
                    </a:cubicBezTo>
                    <a:cubicBezTo>
                      <a:pt x="575484" y="153180"/>
                      <a:pt x="447706" y="25347"/>
                      <a:pt x="290603" y="25347"/>
                    </a:cubicBezTo>
                    <a:cubicBezTo>
                      <a:pt x="178586" y="25347"/>
                      <a:pt x="76543" y="91409"/>
                      <a:pt x="30559" y="193595"/>
                    </a:cubicBezTo>
                    <a:cubicBezTo>
                      <a:pt x="27666" y="199982"/>
                      <a:pt x="20185" y="202876"/>
                      <a:pt x="13801" y="199982"/>
                    </a:cubicBezTo>
                    <a:cubicBezTo>
                      <a:pt x="7417" y="197088"/>
                      <a:pt x="4525" y="189603"/>
                      <a:pt x="7417" y="183217"/>
                    </a:cubicBezTo>
                    <a:cubicBezTo>
                      <a:pt x="57491" y="71950"/>
                      <a:pt x="168711" y="0"/>
                      <a:pt x="290702" y="0"/>
                    </a:cubicBezTo>
                    <a:cubicBezTo>
                      <a:pt x="461770" y="0"/>
                      <a:pt x="601019" y="139309"/>
                      <a:pt x="601019" y="310451"/>
                    </a:cubicBezTo>
                    <a:cubicBezTo>
                      <a:pt x="601019" y="481593"/>
                      <a:pt x="461770" y="621001"/>
                      <a:pt x="290702" y="6210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97" name="Gráfico 2">
                <a:extLst>
                  <a:ext uri="{FF2B5EF4-FFF2-40B4-BE49-F238E27FC236}">
                    <a16:creationId xmlns:a16="http://schemas.microsoft.com/office/drawing/2014/main" id="{D27A4A80-76F1-A556-D564-8E921060D874}"/>
                  </a:ext>
                </a:extLst>
              </p:cNvPr>
              <p:cNvGrpSpPr/>
              <p:nvPr/>
            </p:nvGrpSpPr>
            <p:grpSpPr>
              <a:xfrm>
                <a:off x="9458468" y="8436731"/>
                <a:ext cx="200793" cy="379505"/>
                <a:chOff x="9458468" y="8436731"/>
                <a:chExt cx="200793" cy="379505"/>
              </a:xfrm>
              <a:solidFill>
                <a:srgbClr val="002A86"/>
              </a:solidFill>
            </p:grpSpPr>
            <p:sp>
              <p:nvSpPr>
                <p:cNvPr id="398" name="Forma libre 397">
                  <a:extLst>
                    <a:ext uri="{FF2B5EF4-FFF2-40B4-BE49-F238E27FC236}">
                      <a16:creationId xmlns:a16="http://schemas.microsoft.com/office/drawing/2014/main" id="{4C4A82C7-FE3C-3121-9460-2AB7576D4CD4}"/>
                    </a:ext>
                  </a:extLst>
                </p:cNvPr>
                <p:cNvSpPr/>
                <p:nvPr/>
              </p:nvSpPr>
              <p:spPr>
                <a:xfrm>
                  <a:off x="9458468" y="8473653"/>
                  <a:ext cx="200793" cy="305460"/>
                </a:xfrm>
                <a:custGeom>
                  <a:avLst/>
                  <a:gdLst>
                    <a:gd name="connsiteX0" fmla="*/ 100447 w 200793"/>
                    <a:gd name="connsiteY0" fmla="*/ 305461 h 305460"/>
                    <a:gd name="connsiteX1" fmla="*/ 100 w 200793"/>
                    <a:gd name="connsiteY1" fmla="*/ 222734 h 305460"/>
                    <a:gd name="connsiteX2" fmla="*/ 12768 w 200793"/>
                    <a:gd name="connsiteY2" fmla="*/ 210060 h 305460"/>
                    <a:gd name="connsiteX3" fmla="*/ 25436 w 200793"/>
                    <a:gd name="connsiteY3" fmla="*/ 222734 h 305460"/>
                    <a:gd name="connsiteX4" fmla="*/ 100347 w 200793"/>
                    <a:gd name="connsiteY4" fmla="*/ 280014 h 305460"/>
                    <a:gd name="connsiteX5" fmla="*/ 175258 w 200793"/>
                    <a:gd name="connsiteY5" fmla="*/ 222734 h 305460"/>
                    <a:gd name="connsiteX6" fmla="*/ 100347 w 200793"/>
                    <a:gd name="connsiteY6" fmla="*/ 165453 h 305460"/>
                    <a:gd name="connsiteX7" fmla="*/ 0 w 200793"/>
                    <a:gd name="connsiteY7" fmla="*/ 82727 h 305460"/>
                    <a:gd name="connsiteX8" fmla="*/ 100347 w 200793"/>
                    <a:gd name="connsiteY8" fmla="*/ 0 h 305460"/>
                    <a:gd name="connsiteX9" fmla="*/ 200693 w 200793"/>
                    <a:gd name="connsiteY9" fmla="*/ 82727 h 305460"/>
                    <a:gd name="connsiteX10" fmla="*/ 188026 w 200793"/>
                    <a:gd name="connsiteY10" fmla="*/ 95400 h 305460"/>
                    <a:gd name="connsiteX11" fmla="*/ 175358 w 200793"/>
                    <a:gd name="connsiteY11" fmla="*/ 82727 h 305460"/>
                    <a:gd name="connsiteX12" fmla="*/ 100447 w 200793"/>
                    <a:gd name="connsiteY12" fmla="*/ 25447 h 305460"/>
                    <a:gd name="connsiteX13" fmla="*/ 25536 w 200793"/>
                    <a:gd name="connsiteY13" fmla="*/ 82727 h 305460"/>
                    <a:gd name="connsiteX14" fmla="*/ 100447 w 200793"/>
                    <a:gd name="connsiteY14" fmla="*/ 140007 h 305460"/>
                    <a:gd name="connsiteX15" fmla="*/ 200793 w 200793"/>
                    <a:gd name="connsiteY15" fmla="*/ 222734 h 305460"/>
                    <a:gd name="connsiteX16" fmla="*/ 100447 w 200793"/>
                    <a:gd name="connsiteY16" fmla="*/ 305461 h 305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0793" h="305460">
                      <a:moveTo>
                        <a:pt x="100447" y="305461"/>
                      </a:moveTo>
                      <a:cubicBezTo>
                        <a:pt x="45186" y="305461"/>
                        <a:pt x="100" y="268338"/>
                        <a:pt x="100" y="222734"/>
                      </a:cubicBezTo>
                      <a:cubicBezTo>
                        <a:pt x="100" y="215749"/>
                        <a:pt x="5786" y="210060"/>
                        <a:pt x="12768" y="210060"/>
                      </a:cubicBezTo>
                      <a:cubicBezTo>
                        <a:pt x="19751" y="210060"/>
                        <a:pt x="25436" y="215749"/>
                        <a:pt x="25436" y="222734"/>
                      </a:cubicBezTo>
                      <a:cubicBezTo>
                        <a:pt x="25436" y="254268"/>
                        <a:pt x="59051" y="280014"/>
                        <a:pt x="100347" y="280014"/>
                      </a:cubicBezTo>
                      <a:cubicBezTo>
                        <a:pt x="141643" y="280014"/>
                        <a:pt x="175258" y="254368"/>
                        <a:pt x="175258" y="222734"/>
                      </a:cubicBezTo>
                      <a:cubicBezTo>
                        <a:pt x="175258" y="191100"/>
                        <a:pt x="141643" y="165453"/>
                        <a:pt x="100347" y="165453"/>
                      </a:cubicBezTo>
                      <a:cubicBezTo>
                        <a:pt x="45086" y="165453"/>
                        <a:pt x="0" y="128331"/>
                        <a:pt x="0" y="82727"/>
                      </a:cubicBezTo>
                      <a:cubicBezTo>
                        <a:pt x="0" y="37122"/>
                        <a:pt x="44987" y="0"/>
                        <a:pt x="100347" y="0"/>
                      </a:cubicBezTo>
                      <a:cubicBezTo>
                        <a:pt x="155707" y="0"/>
                        <a:pt x="200693" y="37122"/>
                        <a:pt x="200693" y="82727"/>
                      </a:cubicBezTo>
                      <a:cubicBezTo>
                        <a:pt x="200693" y="89712"/>
                        <a:pt x="195008" y="95400"/>
                        <a:pt x="188026" y="95400"/>
                      </a:cubicBezTo>
                      <a:cubicBezTo>
                        <a:pt x="181043" y="95400"/>
                        <a:pt x="175358" y="89712"/>
                        <a:pt x="175358" y="82727"/>
                      </a:cubicBezTo>
                      <a:cubicBezTo>
                        <a:pt x="175358" y="51192"/>
                        <a:pt x="141742" y="25447"/>
                        <a:pt x="100447" y="25447"/>
                      </a:cubicBezTo>
                      <a:cubicBezTo>
                        <a:pt x="59151" y="25447"/>
                        <a:pt x="25536" y="51093"/>
                        <a:pt x="25536" y="82727"/>
                      </a:cubicBezTo>
                      <a:cubicBezTo>
                        <a:pt x="25536" y="114360"/>
                        <a:pt x="59151" y="140007"/>
                        <a:pt x="100447" y="140007"/>
                      </a:cubicBezTo>
                      <a:cubicBezTo>
                        <a:pt x="155807" y="140007"/>
                        <a:pt x="200793" y="177129"/>
                        <a:pt x="200793" y="222734"/>
                      </a:cubicBezTo>
                      <a:cubicBezTo>
                        <a:pt x="200793" y="268338"/>
                        <a:pt x="155807" y="305461"/>
                        <a:pt x="100447" y="30546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9" name="Forma libre 398">
                  <a:extLst>
                    <a:ext uri="{FF2B5EF4-FFF2-40B4-BE49-F238E27FC236}">
                      <a16:creationId xmlns:a16="http://schemas.microsoft.com/office/drawing/2014/main" id="{9D49B763-0440-8B8E-EB47-17335577FB02}"/>
                    </a:ext>
                  </a:extLst>
                </p:cNvPr>
                <p:cNvSpPr/>
                <p:nvPr/>
              </p:nvSpPr>
              <p:spPr>
                <a:xfrm>
                  <a:off x="9546247" y="8436731"/>
                  <a:ext cx="25335" cy="62469"/>
                </a:xfrm>
                <a:custGeom>
                  <a:avLst/>
                  <a:gdLst>
                    <a:gd name="connsiteX0" fmla="*/ 12668 w 25335"/>
                    <a:gd name="connsiteY0" fmla="*/ 62469 h 62469"/>
                    <a:gd name="connsiteX1" fmla="*/ 0 w 25335"/>
                    <a:gd name="connsiteY1" fmla="*/ 49796 h 62469"/>
                    <a:gd name="connsiteX2" fmla="*/ 0 w 25335"/>
                    <a:gd name="connsiteY2" fmla="*/ 12673 h 62469"/>
                    <a:gd name="connsiteX3" fmla="*/ 12668 w 25335"/>
                    <a:gd name="connsiteY3" fmla="*/ 0 h 62469"/>
                    <a:gd name="connsiteX4" fmla="*/ 25336 w 25335"/>
                    <a:gd name="connsiteY4" fmla="*/ 12673 h 62469"/>
                    <a:gd name="connsiteX5" fmla="*/ 25336 w 25335"/>
                    <a:gd name="connsiteY5" fmla="*/ 49796 h 62469"/>
                    <a:gd name="connsiteX6" fmla="*/ 12668 w 25335"/>
                    <a:gd name="connsiteY6" fmla="*/ 62469 h 6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62469">
                      <a:moveTo>
                        <a:pt x="12668" y="62469"/>
                      </a:moveTo>
                      <a:cubicBezTo>
                        <a:pt x="5685" y="62469"/>
                        <a:pt x="0" y="56781"/>
                        <a:pt x="0" y="49796"/>
                      </a:cubicBezTo>
                      <a:lnTo>
                        <a:pt x="0" y="12673"/>
                      </a:ln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49796"/>
                      </a:lnTo>
                      <a:cubicBezTo>
                        <a:pt x="25336" y="56781"/>
                        <a:pt x="19650" y="62469"/>
                        <a:pt x="12668" y="6246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0" name="Forma libre 399">
                  <a:extLst>
                    <a:ext uri="{FF2B5EF4-FFF2-40B4-BE49-F238E27FC236}">
                      <a16:creationId xmlns:a16="http://schemas.microsoft.com/office/drawing/2014/main" id="{6C3202AF-246A-4212-52E1-922FE9C47629}"/>
                    </a:ext>
                  </a:extLst>
                </p:cNvPr>
                <p:cNvSpPr/>
                <p:nvPr/>
              </p:nvSpPr>
              <p:spPr>
                <a:xfrm>
                  <a:off x="9546247" y="8753767"/>
                  <a:ext cx="25335" cy="62469"/>
                </a:xfrm>
                <a:custGeom>
                  <a:avLst/>
                  <a:gdLst>
                    <a:gd name="connsiteX0" fmla="*/ 12668 w 25335"/>
                    <a:gd name="connsiteY0" fmla="*/ 62469 h 62469"/>
                    <a:gd name="connsiteX1" fmla="*/ 0 w 25335"/>
                    <a:gd name="connsiteY1" fmla="*/ 49796 h 62469"/>
                    <a:gd name="connsiteX2" fmla="*/ 0 w 25335"/>
                    <a:gd name="connsiteY2" fmla="*/ 12674 h 62469"/>
                    <a:gd name="connsiteX3" fmla="*/ 12668 w 25335"/>
                    <a:gd name="connsiteY3" fmla="*/ 0 h 62469"/>
                    <a:gd name="connsiteX4" fmla="*/ 25336 w 25335"/>
                    <a:gd name="connsiteY4" fmla="*/ 12674 h 62469"/>
                    <a:gd name="connsiteX5" fmla="*/ 25336 w 25335"/>
                    <a:gd name="connsiteY5" fmla="*/ 49796 h 62469"/>
                    <a:gd name="connsiteX6" fmla="*/ 12668 w 25335"/>
                    <a:gd name="connsiteY6" fmla="*/ 62469 h 6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62469">
                      <a:moveTo>
                        <a:pt x="12668" y="62469"/>
                      </a:moveTo>
                      <a:cubicBezTo>
                        <a:pt x="5685" y="62469"/>
                        <a:pt x="0" y="56781"/>
                        <a:pt x="0" y="49796"/>
                      </a:cubicBezTo>
                      <a:lnTo>
                        <a:pt x="0" y="12674"/>
                      </a:ln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6" y="5688"/>
                        <a:pt x="25336" y="12674"/>
                      </a:cubicBezTo>
                      <a:lnTo>
                        <a:pt x="25336" y="49796"/>
                      </a:lnTo>
                      <a:cubicBezTo>
                        <a:pt x="25336" y="56781"/>
                        <a:pt x="19650" y="62469"/>
                        <a:pt x="12668" y="6246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01" name="Gráfico 2">
            <a:extLst>
              <a:ext uri="{FF2B5EF4-FFF2-40B4-BE49-F238E27FC236}">
                <a16:creationId xmlns:a16="http://schemas.microsoft.com/office/drawing/2014/main" id="{80E62389-E8D7-406F-4EBC-B2BD0E6D3F78}"/>
              </a:ext>
            </a:extLst>
          </p:cNvPr>
          <p:cNvGrpSpPr/>
          <p:nvPr/>
        </p:nvGrpSpPr>
        <p:grpSpPr>
          <a:xfrm>
            <a:off x="14849646" y="6087294"/>
            <a:ext cx="1236071" cy="1155634"/>
            <a:chOff x="14849646" y="6087294"/>
            <a:chExt cx="1236071" cy="1155634"/>
          </a:xfrm>
          <a:solidFill>
            <a:srgbClr val="002A86"/>
          </a:solidFill>
        </p:grpSpPr>
        <p:grpSp>
          <p:nvGrpSpPr>
            <p:cNvPr id="402" name="Gráfico 2">
              <a:extLst>
                <a:ext uri="{FF2B5EF4-FFF2-40B4-BE49-F238E27FC236}">
                  <a16:creationId xmlns:a16="http://schemas.microsoft.com/office/drawing/2014/main" id="{17AFD579-868E-E01A-F687-37AF8FFC56C2}"/>
                </a:ext>
              </a:extLst>
            </p:cNvPr>
            <p:cNvGrpSpPr/>
            <p:nvPr/>
          </p:nvGrpSpPr>
          <p:grpSpPr>
            <a:xfrm>
              <a:off x="14849646" y="6639362"/>
              <a:ext cx="654801" cy="603565"/>
              <a:chOff x="14849646" y="6639362"/>
              <a:chExt cx="654801" cy="603565"/>
            </a:xfrm>
            <a:solidFill>
              <a:srgbClr val="002A86"/>
            </a:solidFill>
          </p:grpSpPr>
          <p:sp>
            <p:nvSpPr>
              <p:cNvPr id="403" name="Forma libre 402">
                <a:extLst>
                  <a:ext uri="{FF2B5EF4-FFF2-40B4-BE49-F238E27FC236}">
                    <a16:creationId xmlns:a16="http://schemas.microsoft.com/office/drawing/2014/main" id="{71E176EC-291B-3EAA-48E9-E168A0F51602}"/>
                  </a:ext>
                </a:extLst>
              </p:cNvPr>
              <p:cNvSpPr/>
              <p:nvPr/>
            </p:nvSpPr>
            <p:spPr>
              <a:xfrm>
                <a:off x="15234358" y="6639362"/>
                <a:ext cx="270089" cy="287027"/>
              </a:xfrm>
              <a:custGeom>
                <a:avLst/>
                <a:gdLst>
                  <a:gd name="connsiteX0" fmla="*/ 226958 w 270089"/>
                  <a:gd name="connsiteY0" fmla="*/ 287028 h 287027"/>
                  <a:gd name="connsiteX1" fmla="*/ 154041 w 270089"/>
                  <a:gd name="connsiteY1" fmla="*/ 287028 h 287027"/>
                  <a:gd name="connsiteX2" fmla="*/ 141373 w 270089"/>
                  <a:gd name="connsiteY2" fmla="*/ 274354 h 287027"/>
                  <a:gd name="connsiteX3" fmla="*/ 154041 w 270089"/>
                  <a:gd name="connsiteY3" fmla="*/ 261681 h 287027"/>
                  <a:gd name="connsiteX4" fmla="*/ 226958 w 270089"/>
                  <a:gd name="connsiteY4" fmla="*/ 261681 h 287027"/>
                  <a:gd name="connsiteX5" fmla="*/ 240324 w 270089"/>
                  <a:gd name="connsiteY5" fmla="*/ 255693 h 287027"/>
                  <a:gd name="connsiteX6" fmla="*/ 244713 w 270089"/>
                  <a:gd name="connsiteY6" fmla="*/ 242122 h 287027"/>
                  <a:gd name="connsiteX7" fmla="*/ 121523 w 270089"/>
                  <a:gd name="connsiteY7" fmla="*/ 28768 h 287027"/>
                  <a:gd name="connsiteX8" fmla="*/ 107758 w 270089"/>
                  <a:gd name="connsiteY8" fmla="*/ 25874 h 287027"/>
                  <a:gd name="connsiteX9" fmla="*/ 95789 w 270089"/>
                  <a:gd name="connsiteY9" fmla="*/ 34556 h 287027"/>
                  <a:gd name="connsiteX10" fmla="*/ 25765 w 270089"/>
                  <a:gd name="connsiteY10" fmla="*/ 155802 h 287027"/>
                  <a:gd name="connsiteX11" fmla="*/ 26862 w 270089"/>
                  <a:gd name="connsiteY11" fmla="*/ 159794 h 287027"/>
                  <a:gd name="connsiteX12" fmla="*/ 84018 w 270089"/>
                  <a:gd name="connsiteY12" fmla="*/ 258687 h 287027"/>
                  <a:gd name="connsiteX13" fmla="*/ 72746 w 270089"/>
                  <a:gd name="connsiteY13" fmla="*/ 272757 h 287027"/>
                  <a:gd name="connsiteX14" fmla="*/ 58683 w 270089"/>
                  <a:gd name="connsiteY14" fmla="*/ 261481 h 287027"/>
                  <a:gd name="connsiteX15" fmla="*/ 11800 w 270089"/>
                  <a:gd name="connsiteY15" fmla="*/ 180251 h 287027"/>
                  <a:gd name="connsiteX16" fmla="*/ 3721 w 270089"/>
                  <a:gd name="connsiteY16" fmla="*/ 143029 h 287027"/>
                  <a:gd name="connsiteX17" fmla="*/ 73745 w 270089"/>
                  <a:gd name="connsiteY17" fmla="*/ 21783 h 287027"/>
                  <a:gd name="connsiteX18" fmla="*/ 102372 w 270089"/>
                  <a:gd name="connsiteY18" fmla="*/ 926 h 287027"/>
                  <a:gd name="connsiteX19" fmla="*/ 136386 w 270089"/>
                  <a:gd name="connsiteY19" fmla="*/ 8111 h 287027"/>
                  <a:gd name="connsiteX20" fmla="*/ 269849 w 270089"/>
                  <a:gd name="connsiteY20" fmla="*/ 239328 h 287027"/>
                  <a:gd name="connsiteX21" fmla="*/ 258976 w 270089"/>
                  <a:gd name="connsiteY21" fmla="*/ 272558 h 287027"/>
                  <a:gd name="connsiteX22" fmla="*/ 226658 w 270089"/>
                  <a:gd name="connsiteY22" fmla="*/ 286928 h 28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0089" h="287027">
                    <a:moveTo>
                      <a:pt x="226958" y="287028"/>
                    </a:moveTo>
                    <a:lnTo>
                      <a:pt x="154041" y="287028"/>
                    </a:lnTo>
                    <a:cubicBezTo>
                      <a:pt x="147059" y="287028"/>
                      <a:pt x="141373" y="281340"/>
                      <a:pt x="141373" y="274354"/>
                    </a:cubicBezTo>
                    <a:cubicBezTo>
                      <a:pt x="141373" y="267369"/>
                      <a:pt x="147059" y="261681"/>
                      <a:pt x="154041" y="261681"/>
                    </a:cubicBezTo>
                    <a:lnTo>
                      <a:pt x="226958" y="261681"/>
                    </a:lnTo>
                    <a:cubicBezTo>
                      <a:pt x="232045" y="261681"/>
                      <a:pt x="236933" y="259485"/>
                      <a:pt x="240324" y="255693"/>
                    </a:cubicBezTo>
                    <a:cubicBezTo>
                      <a:pt x="243715" y="251901"/>
                      <a:pt x="245311" y="247111"/>
                      <a:pt x="244713" y="242122"/>
                    </a:cubicBezTo>
                    <a:cubicBezTo>
                      <a:pt x="235736" y="157199"/>
                      <a:pt x="190849" y="79362"/>
                      <a:pt x="121523" y="28768"/>
                    </a:cubicBezTo>
                    <a:cubicBezTo>
                      <a:pt x="117534" y="25874"/>
                      <a:pt x="112645" y="24876"/>
                      <a:pt x="107758" y="25874"/>
                    </a:cubicBezTo>
                    <a:cubicBezTo>
                      <a:pt x="102770" y="26972"/>
                      <a:pt x="98382" y="30065"/>
                      <a:pt x="95789" y="34556"/>
                    </a:cubicBezTo>
                    <a:lnTo>
                      <a:pt x="25765" y="155802"/>
                    </a:lnTo>
                    <a:cubicBezTo>
                      <a:pt x="24968" y="157299"/>
                      <a:pt x="25765" y="158896"/>
                      <a:pt x="26862" y="159794"/>
                    </a:cubicBezTo>
                    <a:cubicBezTo>
                      <a:pt x="58882" y="183345"/>
                      <a:pt x="79629" y="219369"/>
                      <a:pt x="84018" y="258687"/>
                    </a:cubicBezTo>
                    <a:cubicBezTo>
                      <a:pt x="84816" y="265672"/>
                      <a:pt x="79729" y="271959"/>
                      <a:pt x="72746" y="272757"/>
                    </a:cubicBezTo>
                    <a:cubicBezTo>
                      <a:pt x="65764" y="273456"/>
                      <a:pt x="59480" y="268467"/>
                      <a:pt x="58683" y="261481"/>
                    </a:cubicBezTo>
                    <a:cubicBezTo>
                      <a:pt x="55192" y="229249"/>
                      <a:pt x="38034" y="199611"/>
                      <a:pt x="11800" y="180251"/>
                    </a:cubicBezTo>
                    <a:cubicBezTo>
                      <a:pt x="31" y="171569"/>
                      <a:pt x="-3460" y="155603"/>
                      <a:pt x="3721" y="143029"/>
                    </a:cubicBezTo>
                    <a:lnTo>
                      <a:pt x="73745" y="21783"/>
                    </a:lnTo>
                    <a:cubicBezTo>
                      <a:pt x="79929" y="11105"/>
                      <a:pt x="90302" y="3521"/>
                      <a:pt x="102372" y="926"/>
                    </a:cubicBezTo>
                    <a:cubicBezTo>
                      <a:pt x="114242" y="-1569"/>
                      <a:pt x="126610" y="1026"/>
                      <a:pt x="136386" y="8111"/>
                    </a:cubicBezTo>
                    <a:cubicBezTo>
                      <a:pt x="211496" y="62996"/>
                      <a:pt x="260173" y="147220"/>
                      <a:pt x="269849" y="239328"/>
                    </a:cubicBezTo>
                    <a:cubicBezTo>
                      <a:pt x="271145" y="251402"/>
                      <a:pt x="267157" y="263477"/>
                      <a:pt x="258976" y="272558"/>
                    </a:cubicBezTo>
                    <a:cubicBezTo>
                      <a:pt x="250698" y="281739"/>
                      <a:pt x="238927" y="286928"/>
                      <a:pt x="226658" y="2869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4" name="Forma libre 403">
                <a:extLst>
                  <a:ext uri="{FF2B5EF4-FFF2-40B4-BE49-F238E27FC236}">
                    <a16:creationId xmlns:a16="http://schemas.microsoft.com/office/drawing/2014/main" id="{7EA1A379-17D4-3994-DE99-B42DE6FB4F85}"/>
                  </a:ext>
                </a:extLst>
              </p:cNvPr>
              <p:cNvSpPr/>
              <p:nvPr/>
            </p:nvSpPr>
            <p:spPr>
              <a:xfrm>
                <a:off x="14849646" y="6645151"/>
                <a:ext cx="270086" cy="281438"/>
              </a:xfrm>
              <a:custGeom>
                <a:avLst/>
                <a:gdLst>
                  <a:gd name="connsiteX0" fmla="*/ 183350 w 270086"/>
                  <a:gd name="connsiteY0" fmla="*/ 281239 h 281438"/>
                  <a:gd name="connsiteX1" fmla="*/ 43404 w 270086"/>
                  <a:gd name="connsiteY1" fmla="*/ 281239 h 281438"/>
                  <a:gd name="connsiteX2" fmla="*/ 11085 w 270086"/>
                  <a:gd name="connsiteY2" fmla="*/ 266869 h 281438"/>
                  <a:gd name="connsiteX3" fmla="*/ 213 w 270086"/>
                  <a:gd name="connsiteY3" fmla="*/ 233638 h 281438"/>
                  <a:gd name="connsiteX4" fmla="*/ 133676 w 270086"/>
                  <a:gd name="connsiteY4" fmla="*/ 2422 h 281438"/>
                  <a:gd name="connsiteX5" fmla="*/ 151431 w 270086"/>
                  <a:gd name="connsiteY5" fmla="*/ 5216 h 281438"/>
                  <a:gd name="connsiteX6" fmla="*/ 148638 w 270086"/>
                  <a:gd name="connsiteY6" fmla="*/ 22979 h 281438"/>
                  <a:gd name="connsiteX7" fmla="*/ 25449 w 270086"/>
                  <a:gd name="connsiteY7" fmla="*/ 236333 h 281438"/>
                  <a:gd name="connsiteX8" fmla="*/ 29837 w 270086"/>
                  <a:gd name="connsiteY8" fmla="*/ 249904 h 281438"/>
                  <a:gd name="connsiteX9" fmla="*/ 43205 w 270086"/>
                  <a:gd name="connsiteY9" fmla="*/ 255892 h 281438"/>
                  <a:gd name="connsiteX10" fmla="*/ 183150 w 270086"/>
                  <a:gd name="connsiteY10" fmla="*/ 255892 h 281438"/>
                  <a:gd name="connsiteX11" fmla="*/ 186044 w 270086"/>
                  <a:gd name="connsiteY11" fmla="*/ 252998 h 281438"/>
                  <a:gd name="connsiteX12" fmla="*/ 243199 w 270086"/>
                  <a:gd name="connsiteY12" fmla="*/ 154105 h 281438"/>
                  <a:gd name="connsiteX13" fmla="*/ 244296 w 270086"/>
                  <a:gd name="connsiteY13" fmla="*/ 150113 h 281438"/>
                  <a:gd name="connsiteX14" fmla="*/ 190931 w 270086"/>
                  <a:gd name="connsiteY14" fmla="*/ 57706 h 281438"/>
                  <a:gd name="connsiteX15" fmla="*/ 195619 w 270086"/>
                  <a:gd name="connsiteY15" fmla="*/ 40343 h 281438"/>
                  <a:gd name="connsiteX16" fmla="*/ 212976 w 270086"/>
                  <a:gd name="connsiteY16" fmla="*/ 45033 h 281438"/>
                  <a:gd name="connsiteX17" fmla="*/ 266341 w 270086"/>
                  <a:gd name="connsiteY17" fmla="*/ 137440 h 281438"/>
                  <a:gd name="connsiteX18" fmla="*/ 258261 w 270086"/>
                  <a:gd name="connsiteY18" fmla="*/ 174662 h 281438"/>
                  <a:gd name="connsiteX19" fmla="*/ 211380 w 270086"/>
                  <a:gd name="connsiteY19" fmla="*/ 255892 h 281438"/>
                  <a:gd name="connsiteX20" fmla="*/ 183250 w 270086"/>
                  <a:gd name="connsiteY20" fmla="*/ 281438 h 28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0086" h="281438">
                    <a:moveTo>
                      <a:pt x="183350" y="281239"/>
                    </a:moveTo>
                    <a:lnTo>
                      <a:pt x="43404" y="281239"/>
                    </a:lnTo>
                    <a:cubicBezTo>
                      <a:pt x="31134" y="281239"/>
                      <a:pt x="19365" y="275950"/>
                      <a:pt x="11085" y="266869"/>
                    </a:cubicBezTo>
                    <a:cubicBezTo>
                      <a:pt x="2906" y="257788"/>
                      <a:pt x="-984" y="245713"/>
                      <a:pt x="213" y="233638"/>
                    </a:cubicBezTo>
                    <a:cubicBezTo>
                      <a:pt x="9888" y="141531"/>
                      <a:pt x="58565" y="57307"/>
                      <a:pt x="133676" y="2422"/>
                    </a:cubicBezTo>
                    <a:cubicBezTo>
                      <a:pt x="139362" y="-1669"/>
                      <a:pt x="147241" y="-472"/>
                      <a:pt x="151431" y="5216"/>
                    </a:cubicBezTo>
                    <a:cubicBezTo>
                      <a:pt x="155521" y="10905"/>
                      <a:pt x="154324" y="18888"/>
                      <a:pt x="148638" y="22979"/>
                    </a:cubicBezTo>
                    <a:cubicBezTo>
                      <a:pt x="79313" y="73573"/>
                      <a:pt x="34427" y="151311"/>
                      <a:pt x="25449" y="236333"/>
                    </a:cubicBezTo>
                    <a:cubicBezTo>
                      <a:pt x="24950" y="241322"/>
                      <a:pt x="26546" y="246112"/>
                      <a:pt x="29837" y="249904"/>
                    </a:cubicBezTo>
                    <a:cubicBezTo>
                      <a:pt x="33230" y="253696"/>
                      <a:pt x="38117" y="255892"/>
                      <a:pt x="43205" y="255892"/>
                    </a:cubicBezTo>
                    <a:lnTo>
                      <a:pt x="183150" y="255892"/>
                    </a:lnTo>
                    <a:cubicBezTo>
                      <a:pt x="184847" y="255892"/>
                      <a:pt x="185844" y="254395"/>
                      <a:pt x="186044" y="252998"/>
                    </a:cubicBezTo>
                    <a:cubicBezTo>
                      <a:pt x="190333" y="213680"/>
                      <a:pt x="211180" y="177656"/>
                      <a:pt x="243199" y="154105"/>
                    </a:cubicBezTo>
                    <a:cubicBezTo>
                      <a:pt x="244396" y="153207"/>
                      <a:pt x="245195" y="151610"/>
                      <a:pt x="244296" y="150113"/>
                    </a:cubicBezTo>
                    <a:lnTo>
                      <a:pt x="190931" y="57706"/>
                    </a:lnTo>
                    <a:cubicBezTo>
                      <a:pt x="187440" y="51619"/>
                      <a:pt x="189534" y="43836"/>
                      <a:pt x="195619" y="40343"/>
                    </a:cubicBezTo>
                    <a:cubicBezTo>
                      <a:pt x="201705" y="36850"/>
                      <a:pt x="209484" y="38946"/>
                      <a:pt x="212976" y="45033"/>
                    </a:cubicBezTo>
                    <a:lnTo>
                      <a:pt x="266341" y="137440"/>
                    </a:lnTo>
                    <a:cubicBezTo>
                      <a:pt x="273523" y="149914"/>
                      <a:pt x="270132" y="165980"/>
                      <a:pt x="258261" y="174662"/>
                    </a:cubicBezTo>
                    <a:cubicBezTo>
                      <a:pt x="232027" y="194021"/>
                      <a:pt x="214871" y="223659"/>
                      <a:pt x="211380" y="255892"/>
                    </a:cubicBezTo>
                    <a:cubicBezTo>
                      <a:pt x="209784" y="270461"/>
                      <a:pt x="197714" y="281438"/>
                      <a:pt x="183250" y="2814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5" name="Forma libre 404">
                <a:extLst>
                  <a:ext uri="{FF2B5EF4-FFF2-40B4-BE49-F238E27FC236}">
                    <a16:creationId xmlns:a16="http://schemas.microsoft.com/office/drawing/2014/main" id="{693DF0BF-7FFA-416A-CD16-B51DE6A85CF3}"/>
                  </a:ext>
                </a:extLst>
              </p:cNvPr>
              <p:cNvSpPr/>
              <p:nvPr/>
            </p:nvSpPr>
            <p:spPr>
              <a:xfrm>
                <a:off x="15018299" y="7018169"/>
                <a:ext cx="317966" cy="224758"/>
              </a:xfrm>
              <a:custGeom>
                <a:avLst/>
                <a:gdLst>
                  <a:gd name="connsiteX0" fmla="*/ 158934 w 317966"/>
                  <a:gd name="connsiteY0" fmla="*/ 224758 h 224758"/>
                  <a:gd name="connsiteX1" fmla="*/ 25271 w 317966"/>
                  <a:gd name="connsiteY1" fmla="*/ 196417 h 224758"/>
                  <a:gd name="connsiteX2" fmla="*/ 2129 w 317966"/>
                  <a:gd name="connsiteY2" fmla="*/ 170571 h 224758"/>
                  <a:gd name="connsiteX3" fmla="*/ 5819 w 317966"/>
                  <a:gd name="connsiteY3" fmla="*/ 135345 h 224758"/>
                  <a:gd name="connsiteX4" fmla="*/ 75843 w 317966"/>
                  <a:gd name="connsiteY4" fmla="*/ 14099 h 224758"/>
                  <a:gd name="connsiteX5" fmla="*/ 112151 w 317966"/>
                  <a:gd name="connsiteY5" fmla="*/ 2523 h 224758"/>
                  <a:gd name="connsiteX6" fmla="*/ 205815 w 317966"/>
                  <a:gd name="connsiteY6" fmla="*/ 2523 h 224758"/>
                  <a:gd name="connsiteX7" fmla="*/ 242123 w 317966"/>
                  <a:gd name="connsiteY7" fmla="*/ 14099 h 224758"/>
                  <a:gd name="connsiteX8" fmla="*/ 312147 w 317966"/>
                  <a:gd name="connsiteY8" fmla="*/ 135345 h 224758"/>
                  <a:gd name="connsiteX9" fmla="*/ 315838 w 317966"/>
                  <a:gd name="connsiteY9" fmla="*/ 170571 h 224758"/>
                  <a:gd name="connsiteX10" fmla="*/ 292695 w 317966"/>
                  <a:gd name="connsiteY10" fmla="*/ 196417 h 224758"/>
                  <a:gd name="connsiteX11" fmla="*/ 159034 w 317966"/>
                  <a:gd name="connsiteY11" fmla="*/ 224758 h 224758"/>
                  <a:gd name="connsiteX12" fmla="*/ 100282 w 317966"/>
                  <a:gd name="connsiteY12" fmla="*/ 25475 h 224758"/>
                  <a:gd name="connsiteX13" fmla="*/ 97788 w 317966"/>
                  <a:gd name="connsiteY13" fmla="*/ 26872 h 224758"/>
                  <a:gd name="connsiteX14" fmla="*/ 27765 w 317966"/>
                  <a:gd name="connsiteY14" fmla="*/ 148118 h 224758"/>
                  <a:gd name="connsiteX15" fmla="*/ 26268 w 317966"/>
                  <a:gd name="connsiteY15" fmla="*/ 162788 h 224758"/>
                  <a:gd name="connsiteX16" fmla="*/ 35545 w 317966"/>
                  <a:gd name="connsiteY16" fmla="*/ 173266 h 224758"/>
                  <a:gd name="connsiteX17" fmla="*/ 158834 w 317966"/>
                  <a:gd name="connsiteY17" fmla="*/ 199411 h 224758"/>
                  <a:gd name="connsiteX18" fmla="*/ 282123 w 317966"/>
                  <a:gd name="connsiteY18" fmla="*/ 173266 h 224758"/>
                  <a:gd name="connsiteX19" fmla="*/ 291398 w 317966"/>
                  <a:gd name="connsiteY19" fmla="*/ 162788 h 224758"/>
                  <a:gd name="connsiteX20" fmla="*/ 289903 w 317966"/>
                  <a:gd name="connsiteY20" fmla="*/ 148118 h 224758"/>
                  <a:gd name="connsiteX21" fmla="*/ 219880 w 317966"/>
                  <a:gd name="connsiteY21" fmla="*/ 26872 h 224758"/>
                  <a:gd name="connsiteX22" fmla="*/ 215890 w 317966"/>
                  <a:gd name="connsiteY22" fmla="*/ 25874 h 224758"/>
                  <a:gd name="connsiteX23" fmla="*/ 101678 w 317966"/>
                  <a:gd name="connsiteY23" fmla="*/ 25874 h 224758"/>
                  <a:gd name="connsiteX24" fmla="*/ 100082 w 317966"/>
                  <a:gd name="connsiteY24" fmla="*/ 25575 h 224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7966" h="224758">
                    <a:moveTo>
                      <a:pt x="158934" y="224758"/>
                    </a:moveTo>
                    <a:cubicBezTo>
                      <a:pt x="112351" y="224758"/>
                      <a:pt x="67364" y="215278"/>
                      <a:pt x="25271" y="196417"/>
                    </a:cubicBezTo>
                    <a:cubicBezTo>
                      <a:pt x="14299" y="191528"/>
                      <a:pt x="5819" y="182147"/>
                      <a:pt x="2129" y="170571"/>
                    </a:cubicBezTo>
                    <a:cubicBezTo>
                      <a:pt x="-1662" y="158896"/>
                      <a:pt x="-365" y="146023"/>
                      <a:pt x="5819" y="135345"/>
                    </a:cubicBezTo>
                    <a:lnTo>
                      <a:pt x="75843" y="14099"/>
                    </a:lnTo>
                    <a:cubicBezTo>
                      <a:pt x="83124" y="1525"/>
                      <a:pt x="98685" y="-3464"/>
                      <a:pt x="112151" y="2523"/>
                    </a:cubicBezTo>
                    <a:cubicBezTo>
                      <a:pt x="141676" y="15596"/>
                      <a:pt x="176290" y="15596"/>
                      <a:pt x="205815" y="2523"/>
                    </a:cubicBezTo>
                    <a:cubicBezTo>
                      <a:pt x="219281" y="-3464"/>
                      <a:pt x="234942" y="1525"/>
                      <a:pt x="242123" y="14099"/>
                    </a:cubicBezTo>
                    <a:lnTo>
                      <a:pt x="312147" y="135345"/>
                    </a:lnTo>
                    <a:cubicBezTo>
                      <a:pt x="318331" y="146023"/>
                      <a:pt x="319628" y="158896"/>
                      <a:pt x="315838" y="170571"/>
                    </a:cubicBezTo>
                    <a:cubicBezTo>
                      <a:pt x="312147" y="182048"/>
                      <a:pt x="303669" y="191528"/>
                      <a:pt x="292695" y="196417"/>
                    </a:cubicBezTo>
                    <a:cubicBezTo>
                      <a:pt x="250502" y="215178"/>
                      <a:pt x="205615" y="224758"/>
                      <a:pt x="159034" y="224758"/>
                    </a:cubicBezTo>
                    <a:close/>
                    <a:moveTo>
                      <a:pt x="100282" y="25475"/>
                    </a:moveTo>
                    <a:cubicBezTo>
                      <a:pt x="99283" y="25475"/>
                      <a:pt x="98386" y="25874"/>
                      <a:pt x="97788" y="26872"/>
                    </a:cubicBezTo>
                    <a:lnTo>
                      <a:pt x="27765" y="148118"/>
                    </a:lnTo>
                    <a:cubicBezTo>
                      <a:pt x="25171" y="152509"/>
                      <a:pt x="24672" y="157898"/>
                      <a:pt x="26268" y="162788"/>
                    </a:cubicBezTo>
                    <a:cubicBezTo>
                      <a:pt x="27765" y="167578"/>
                      <a:pt x="31156" y="171270"/>
                      <a:pt x="35545" y="173266"/>
                    </a:cubicBezTo>
                    <a:cubicBezTo>
                      <a:pt x="74446" y="190630"/>
                      <a:pt x="115942" y="199411"/>
                      <a:pt x="158834" y="199411"/>
                    </a:cubicBezTo>
                    <a:cubicBezTo>
                      <a:pt x="201725" y="199411"/>
                      <a:pt x="243320" y="190630"/>
                      <a:pt x="282123" y="173266"/>
                    </a:cubicBezTo>
                    <a:cubicBezTo>
                      <a:pt x="286611" y="171270"/>
                      <a:pt x="289903" y="167578"/>
                      <a:pt x="291398" y="162788"/>
                    </a:cubicBezTo>
                    <a:cubicBezTo>
                      <a:pt x="292995" y="157898"/>
                      <a:pt x="292397" y="152609"/>
                      <a:pt x="289903" y="148118"/>
                    </a:cubicBezTo>
                    <a:lnTo>
                      <a:pt x="219880" y="26872"/>
                    </a:lnTo>
                    <a:cubicBezTo>
                      <a:pt x="218981" y="25375"/>
                      <a:pt x="217186" y="25275"/>
                      <a:pt x="215890" y="25874"/>
                    </a:cubicBezTo>
                    <a:cubicBezTo>
                      <a:pt x="179881" y="41741"/>
                      <a:pt x="137687" y="41741"/>
                      <a:pt x="101678" y="25874"/>
                    </a:cubicBezTo>
                    <a:cubicBezTo>
                      <a:pt x="101179" y="25675"/>
                      <a:pt x="100680" y="25575"/>
                      <a:pt x="100082" y="255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6" name="Forma libre 405">
                <a:extLst>
                  <a:ext uri="{FF2B5EF4-FFF2-40B4-BE49-F238E27FC236}">
                    <a16:creationId xmlns:a16="http://schemas.microsoft.com/office/drawing/2014/main" id="{A16D6F85-FBF8-BEC6-0CE9-439534E1D6AA}"/>
                  </a:ext>
                </a:extLst>
              </p:cNvPr>
              <p:cNvSpPr/>
              <p:nvPr/>
            </p:nvSpPr>
            <p:spPr>
              <a:xfrm>
                <a:off x="15103619" y="6840070"/>
                <a:ext cx="147128" cy="147291"/>
              </a:xfrm>
              <a:custGeom>
                <a:avLst/>
                <a:gdLst>
                  <a:gd name="connsiteX0" fmla="*/ 73614 w 147128"/>
                  <a:gd name="connsiteY0" fmla="*/ 147292 h 147291"/>
                  <a:gd name="connsiteX1" fmla="*/ 0 w 147128"/>
                  <a:gd name="connsiteY1" fmla="*/ 73646 h 147291"/>
                  <a:gd name="connsiteX2" fmla="*/ 73614 w 147128"/>
                  <a:gd name="connsiteY2" fmla="*/ 0 h 147291"/>
                  <a:gd name="connsiteX3" fmla="*/ 86281 w 147128"/>
                  <a:gd name="connsiteY3" fmla="*/ 12674 h 147291"/>
                  <a:gd name="connsiteX4" fmla="*/ 73614 w 147128"/>
                  <a:gd name="connsiteY4" fmla="*/ 25347 h 147291"/>
                  <a:gd name="connsiteX5" fmla="*/ 25435 w 147128"/>
                  <a:gd name="connsiteY5" fmla="*/ 73546 h 147291"/>
                  <a:gd name="connsiteX6" fmla="*/ 73614 w 147128"/>
                  <a:gd name="connsiteY6" fmla="*/ 121745 h 147291"/>
                  <a:gd name="connsiteX7" fmla="*/ 121792 w 147128"/>
                  <a:gd name="connsiteY7" fmla="*/ 73546 h 147291"/>
                  <a:gd name="connsiteX8" fmla="*/ 134460 w 147128"/>
                  <a:gd name="connsiteY8" fmla="*/ 60873 h 147291"/>
                  <a:gd name="connsiteX9" fmla="*/ 147129 w 147128"/>
                  <a:gd name="connsiteY9" fmla="*/ 73546 h 147291"/>
                  <a:gd name="connsiteX10" fmla="*/ 73514 w 147128"/>
                  <a:gd name="connsiteY10" fmla="*/ 147192 h 14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128" h="147291">
                    <a:moveTo>
                      <a:pt x="73614" y="147292"/>
                    </a:moveTo>
                    <a:cubicBezTo>
                      <a:pt x="33016" y="147292"/>
                      <a:pt x="0" y="114261"/>
                      <a:pt x="0" y="73646"/>
                    </a:cubicBezTo>
                    <a:cubicBezTo>
                      <a:pt x="0" y="33031"/>
                      <a:pt x="33016" y="0"/>
                      <a:pt x="73614" y="0"/>
                    </a:cubicBezTo>
                    <a:cubicBezTo>
                      <a:pt x="80596" y="0"/>
                      <a:pt x="86281" y="5688"/>
                      <a:pt x="86281" y="12674"/>
                    </a:cubicBezTo>
                    <a:cubicBezTo>
                      <a:pt x="86281" y="19659"/>
                      <a:pt x="80596" y="25347"/>
                      <a:pt x="73614" y="25347"/>
                    </a:cubicBezTo>
                    <a:cubicBezTo>
                      <a:pt x="47081" y="25347"/>
                      <a:pt x="25435" y="47002"/>
                      <a:pt x="25435" y="73546"/>
                    </a:cubicBezTo>
                    <a:cubicBezTo>
                      <a:pt x="25435" y="100091"/>
                      <a:pt x="47081" y="121745"/>
                      <a:pt x="73614" y="121745"/>
                    </a:cubicBezTo>
                    <a:cubicBezTo>
                      <a:pt x="100146" y="121745"/>
                      <a:pt x="121792" y="100091"/>
                      <a:pt x="121792" y="73546"/>
                    </a:cubicBezTo>
                    <a:cubicBezTo>
                      <a:pt x="121792" y="66561"/>
                      <a:pt x="127477" y="60873"/>
                      <a:pt x="134460" y="60873"/>
                    </a:cubicBezTo>
                    <a:cubicBezTo>
                      <a:pt x="141442" y="60873"/>
                      <a:pt x="147129" y="66561"/>
                      <a:pt x="147129" y="73546"/>
                    </a:cubicBezTo>
                    <a:cubicBezTo>
                      <a:pt x="147129" y="114161"/>
                      <a:pt x="114111" y="147192"/>
                      <a:pt x="73514" y="1471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07" name="Forma libre 406">
              <a:extLst>
                <a:ext uri="{FF2B5EF4-FFF2-40B4-BE49-F238E27FC236}">
                  <a16:creationId xmlns:a16="http://schemas.microsoft.com/office/drawing/2014/main" id="{9B6D2EFC-8292-B8CC-414B-F6F31EB480D8}"/>
                </a:ext>
              </a:extLst>
            </p:cNvPr>
            <p:cNvSpPr/>
            <p:nvPr/>
          </p:nvSpPr>
          <p:spPr>
            <a:xfrm>
              <a:off x="15041749" y="6087294"/>
              <a:ext cx="709208" cy="411290"/>
            </a:xfrm>
            <a:custGeom>
              <a:avLst/>
              <a:gdLst>
                <a:gd name="connsiteX0" fmla="*/ 125210 w 709208"/>
                <a:gd name="connsiteY0" fmla="*/ 411191 h 411290"/>
                <a:gd name="connsiteX1" fmla="*/ 100771 w 709208"/>
                <a:gd name="connsiteY1" fmla="*/ 408197 h 411290"/>
                <a:gd name="connsiteX2" fmla="*/ 28453 w 709208"/>
                <a:gd name="connsiteY2" fmla="*/ 359799 h 411290"/>
                <a:gd name="connsiteX3" fmla="*/ 25 w 709208"/>
                <a:gd name="connsiteY3" fmla="*/ 277471 h 411290"/>
                <a:gd name="connsiteX4" fmla="*/ 33740 w 709208"/>
                <a:gd name="connsiteY4" fmla="*/ 206519 h 411290"/>
                <a:gd name="connsiteX5" fmla="*/ 34737 w 709208"/>
                <a:gd name="connsiteY5" fmla="*/ 205821 h 411290"/>
                <a:gd name="connsiteX6" fmla="*/ 31246 w 709208"/>
                <a:gd name="connsiteY6" fmla="*/ 142354 h 411290"/>
                <a:gd name="connsiteX7" fmla="*/ 79426 w 709208"/>
                <a:gd name="connsiteY7" fmla="*/ 78787 h 411290"/>
                <a:gd name="connsiteX8" fmla="*/ 146756 w 709208"/>
                <a:gd name="connsiteY8" fmla="*/ 65614 h 411290"/>
                <a:gd name="connsiteX9" fmla="*/ 211592 w 709208"/>
                <a:gd name="connsiteY9" fmla="*/ 9831 h 411290"/>
                <a:gd name="connsiteX10" fmla="*/ 328995 w 709208"/>
                <a:gd name="connsiteY10" fmla="*/ 7536 h 411290"/>
                <a:gd name="connsiteX11" fmla="*/ 441311 w 709208"/>
                <a:gd name="connsiteY11" fmla="*/ 81780 h 411290"/>
                <a:gd name="connsiteX12" fmla="*/ 564401 w 709208"/>
                <a:gd name="connsiteY12" fmla="*/ 84575 h 411290"/>
                <a:gd name="connsiteX13" fmla="*/ 674423 w 709208"/>
                <a:gd name="connsiteY13" fmla="*/ 143751 h 411290"/>
                <a:gd name="connsiteX14" fmla="*/ 706941 w 709208"/>
                <a:gd name="connsiteY14" fmla="*/ 232565 h 411290"/>
                <a:gd name="connsiteX15" fmla="*/ 691381 w 709208"/>
                <a:gd name="connsiteY15" fmla="*/ 241646 h 411290"/>
                <a:gd name="connsiteX16" fmla="*/ 682303 w 709208"/>
                <a:gd name="connsiteY16" fmla="*/ 226078 h 411290"/>
                <a:gd name="connsiteX17" fmla="*/ 656469 w 709208"/>
                <a:gd name="connsiteY17" fmla="*/ 161713 h 411290"/>
                <a:gd name="connsiteX18" fmla="*/ 557917 w 709208"/>
                <a:gd name="connsiteY18" fmla="*/ 109123 h 411290"/>
                <a:gd name="connsiteX19" fmla="*/ 439516 w 709208"/>
                <a:gd name="connsiteY19" fmla="*/ 108824 h 411290"/>
                <a:gd name="connsiteX20" fmla="*/ 424354 w 709208"/>
                <a:gd name="connsiteY20" fmla="*/ 102936 h 411290"/>
                <a:gd name="connsiteX21" fmla="*/ 322412 w 709208"/>
                <a:gd name="connsiteY21" fmla="*/ 32184 h 411290"/>
                <a:gd name="connsiteX22" fmla="*/ 219871 w 709208"/>
                <a:gd name="connsiteY22" fmla="*/ 33881 h 411290"/>
                <a:gd name="connsiteX23" fmla="*/ 167303 w 709208"/>
                <a:gd name="connsiteY23" fmla="*/ 83577 h 411290"/>
                <a:gd name="connsiteX24" fmla="*/ 161418 w 709208"/>
                <a:gd name="connsiteY24" fmla="*/ 91360 h 411290"/>
                <a:gd name="connsiteX25" fmla="*/ 151743 w 709208"/>
                <a:gd name="connsiteY25" fmla="*/ 92658 h 411290"/>
                <a:gd name="connsiteX26" fmla="*/ 92093 w 709208"/>
                <a:gd name="connsiteY26" fmla="*/ 100841 h 411290"/>
                <a:gd name="connsiteX27" fmla="*/ 55685 w 709208"/>
                <a:gd name="connsiteY27" fmla="*/ 148840 h 411290"/>
                <a:gd name="connsiteX28" fmla="*/ 61970 w 709208"/>
                <a:gd name="connsiteY28" fmla="*/ 204823 h 411290"/>
                <a:gd name="connsiteX29" fmla="*/ 56783 w 709208"/>
                <a:gd name="connsiteY29" fmla="*/ 221788 h 411290"/>
                <a:gd name="connsiteX30" fmla="*/ 49202 w 709208"/>
                <a:gd name="connsiteY30" fmla="*/ 226677 h 411290"/>
                <a:gd name="connsiteX31" fmla="*/ 25362 w 709208"/>
                <a:gd name="connsiteY31" fmla="*/ 278070 h 411290"/>
                <a:gd name="connsiteX32" fmla="*/ 48503 w 709208"/>
                <a:gd name="connsiteY32" fmla="*/ 344232 h 411290"/>
                <a:gd name="connsiteX33" fmla="*/ 106657 w 709208"/>
                <a:gd name="connsiteY33" fmla="*/ 383449 h 411290"/>
                <a:gd name="connsiteX34" fmla="*/ 162416 w 709208"/>
                <a:gd name="connsiteY34" fmla="*/ 373470 h 411290"/>
                <a:gd name="connsiteX35" fmla="*/ 171094 w 709208"/>
                <a:gd name="connsiteY35" fmla="*/ 364988 h 411290"/>
                <a:gd name="connsiteX36" fmla="*/ 187452 w 709208"/>
                <a:gd name="connsiteY36" fmla="*/ 362393 h 411290"/>
                <a:gd name="connsiteX37" fmla="*/ 282113 w 709208"/>
                <a:gd name="connsiteY37" fmla="*/ 364090 h 411290"/>
                <a:gd name="connsiteX38" fmla="*/ 349144 w 709208"/>
                <a:gd name="connsiteY38" fmla="*/ 315891 h 411290"/>
                <a:gd name="connsiteX39" fmla="*/ 362212 w 709208"/>
                <a:gd name="connsiteY39" fmla="*/ 310203 h 411290"/>
                <a:gd name="connsiteX40" fmla="*/ 388744 w 709208"/>
                <a:gd name="connsiteY40" fmla="*/ 309903 h 411290"/>
                <a:gd name="connsiteX41" fmla="*/ 438817 w 709208"/>
                <a:gd name="connsiteY41" fmla="*/ 254719 h 411290"/>
                <a:gd name="connsiteX42" fmla="*/ 451486 w 709208"/>
                <a:gd name="connsiteY42" fmla="*/ 241946 h 411290"/>
                <a:gd name="connsiteX43" fmla="*/ 451486 w 709208"/>
                <a:gd name="connsiteY43" fmla="*/ 241946 h 411290"/>
                <a:gd name="connsiteX44" fmla="*/ 464154 w 709208"/>
                <a:gd name="connsiteY44" fmla="*/ 254619 h 411290"/>
                <a:gd name="connsiteX45" fmla="*/ 393831 w 709208"/>
                <a:gd name="connsiteY45" fmla="*/ 334851 h 411290"/>
                <a:gd name="connsiteX46" fmla="*/ 365802 w 709208"/>
                <a:gd name="connsiteY46" fmla="*/ 336448 h 411290"/>
                <a:gd name="connsiteX47" fmla="*/ 290492 w 709208"/>
                <a:gd name="connsiteY47" fmla="*/ 388140 h 411290"/>
                <a:gd name="connsiteX48" fmla="*/ 183362 w 709208"/>
                <a:gd name="connsiteY48" fmla="*/ 389038 h 411290"/>
                <a:gd name="connsiteX49" fmla="*/ 177877 w 709208"/>
                <a:gd name="connsiteY49" fmla="*/ 393728 h 411290"/>
                <a:gd name="connsiteX50" fmla="*/ 125110 w 709208"/>
                <a:gd name="connsiteY50" fmla="*/ 411291 h 41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09208" h="411290">
                  <a:moveTo>
                    <a:pt x="125210" y="411191"/>
                  </a:moveTo>
                  <a:cubicBezTo>
                    <a:pt x="117229" y="411191"/>
                    <a:pt x="109050" y="410193"/>
                    <a:pt x="100771" y="408197"/>
                  </a:cubicBezTo>
                  <a:cubicBezTo>
                    <a:pt x="73042" y="401612"/>
                    <a:pt x="47406" y="384348"/>
                    <a:pt x="28453" y="359799"/>
                  </a:cubicBezTo>
                  <a:cubicBezTo>
                    <a:pt x="9502" y="335250"/>
                    <a:pt x="-573" y="306011"/>
                    <a:pt x="25" y="277471"/>
                  </a:cubicBezTo>
                  <a:cubicBezTo>
                    <a:pt x="724" y="247933"/>
                    <a:pt x="12693" y="222785"/>
                    <a:pt x="33740" y="206519"/>
                  </a:cubicBezTo>
                  <a:cubicBezTo>
                    <a:pt x="34040" y="206220"/>
                    <a:pt x="34439" y="206021"/>
                    <a:pt x="34737" y="205821"/>
                  </a:cubicBezTo>
                  <a:cubicBezTo>
                    <a:pt x="26958" y="185563"/>
                    <a:pt x="25761" y="163410"/>
                    <a:pt x="31246" y="142354"/>
                  </a:cubicBezTo>
                  <a:cubicBezTo>
                    <a:pt x="38329" y="115410"/>
                    <a:pt x="55386" y="92857"/>
                    <a:pt x="79426" y="78787"/>
                  </a:cubicBezTo>
                  <a:cubicBezTo>
                    <a:pt x="99973" y="66712"/>
                    <a:pt x="123514" y="62221"/>
                    <a:pt x="146756" y="65614"/>
                  </a:cubicBezTo>
                  <a:cubicBezTo>
                    <a:pt x="157328" y="40567"/>
                    <a:pt x="179971" y="21008"/>
                    <a:pt x="211592" y="9831"/>
                  </a:cubicBezTo>
                  <a:cubicBezTo>
                    <a:pt x="246204" y="-2443"/>
                    <a:pt x="287898" y="-3242"/>
                    <a:pt x="328995" y="7536"/>
                  </a:cubicBezTo>
                  <a:cubicBezTo>
                    <a:pt x="377473" y="20209"/>
                    <a:pt x="418668" y="47652"/>
                    <a:pt x="441311" y="81780"/>
                  </a:cubicBezTo>
                  <a:cubicBezTo>
                    <a:pt x="477122" y="72300"/>
                    <a:pt x="521309" y="73198"/>
                    <a:pt x="564401" y="84575"/>
                  </a:cubicBezTo>
                  <a:cubicBezTo>
                    <a:pt x="608589" y="96150"/>
                    <a:pt x="647691" y="117206"/>
                    <a:pt x="674423" y="143751"/>
                  </a:cubicBezTo>
                  <a:cubicBezTo>
                    <a:pt x="702951" y="172092"/>
                    <a:pt x="714522" y="203625"/>
                    <a:pt x="706941" y="232565"/>
                  </a:cubicBezTo>
                  <a:cubicBezTo>
                    <a:pt x="705146" y="239351"/>
                    <a:pt x="698163" y="243442"/>
                    <a:pt x="691381" y="241646"/>
                  </a:cubicBezTo>
                  <a:cubicBezTo>
                    <a:pt x="684597" y="239850"/>
                    <a:pt x="680507" y="232864"/>
                    <a:pt x="682303" y="226078"/>
                  </a:cubicBezTo>
                  <a:cubicBezTo>
                    <a:pt x="687490" y="206320"/>
                    <a:pt x="678313" y="183468"/>
                    <a:pt x="656469" y="161713"/>
                  </a:cubicBezTo>
                  <a:cubicBezTo>
                    <a:pt x="632828" y="138262"/>
                    <a:pt x="597817" y="119501"/>
                    <a:pt x="557917" y="109123"/>
                  </a:cubicBezTo>
                  <a:cubicBezTo>
                    <a:pt x="515425" y="97947"/>
                    <a:pt x="472234" y="97847"/>
                    <a:pt x="439516" y="108824"/>
                  </a:cubicBezTo>
                  <a:cubicBezTo>
                    <a:pt x="433730" y="110720"/>
                    <a:pt x="427347" y="108325"/>
                    <a:pt x="424354" y="102936"/>
                  </a:cubicBezTo>
                  <a:cubicBezTo>
                    <a:pt x="406499" y="70704"/>
                    <a:pt x="368396" y="44159"/>
                    <a:pt x="322412" y="32184"/>
                  </a:cubicBezTo>
                  <a:cubicBezTo>
                    <a:pt x="286203" y="22704"/>
                    <a:pt x="249795" y="23303"/>
                    <a:pt x="219871" y="33881"/>
                  </a:cubicBezTo>
                  <a:cubicBezTo>
                    <a:pt x="191741" y="43860"/>
                    <a:pt x="173088" y="61523"/>
                    <a:pt x="167303" y="83577"/>
                  </a:cubicBezTo>
                  <a:cubicBezTo>
                    <a:pt x="166406" y="86870"/>
                    <a:pt x="164310" y="89664"/>
                    <a:pt x="161418" y="91360"/>
                  </a:cubicBezTo>
                  <a:cubicBezTo>
                    <a:pt x="158525" y="93057"/>
                    <a:pt x="155034" y="93556"/>
                    <a:pt x="151743" y="92658"/>
                  </a:cubicBezTo>
                  <a:cubicBezTo>
                    <a:pt x="131394" y="87369"/>
                    <a:pt x="110247" y="90263"/>
                    <a:pt x="92093" y="100841"/>
                  </a:cubicBezTo>
                  <a:cubicBezTo>
                    <a:pt x="73939" y="111418"/>
                    <a:pt x="60971" y="128483"/>
                    <a:pt x="55685" y="148840"/>
                  </a:cubicBezTo>
                  <a:cubicBezTo>
                    <a:pt x="50798" y="167601"/>
                    <a:pt x="52992" y="187459"/>
                    <a:pt x="61970" y="204823"/>
                  </a:cubicBezTo>
                  <a:cubicBezTo>
                    <a:pt x="65161" y="211010"/>
                    <a:pt x="62867" y="218495"/>
                    <a:pt x="56783" y="221788"/>
                  </a:cubicBezTo>
                  <a:cubicBezTo>
                    <a:pt x="53690" y="223484"/>
                    <a:pt x="51296" y="224981"/>
                    <a:pt x="49202" y="226677"/>
                  </a:cubicBezTo>
                  <a:cubicBezTo>
                    <a:pt x="34339" y="238153"/>
                    <a:pt x="25861" y="256415"/>
                    <a:pt x="25362" y="278070"/>
                  </a:cubicBezTo>
                  <a:cubicBezTo>
                    <a:pt x="24862" y="300722"/>
                    <a:pt x="33042" y="324273"/>
                    <a:pt x="48503" y="344232"/>
                  </a:cubicBezTo>
                  <a:cubicBezTo>
                    <a:pt x="63964" y="364289"/>
                    <a:pt x="84611" y="378161"/>
                    <a:pt x="106657" y="383449"/>
                  </a:cubicBezTo>
                  <a:cubicBezTo>
                    <a:pt x="127703" y="388539"/>
                    <a:pt x="147553" y="384946"/>
                    <a:pt x="162416" y="373470"/>
                  </a:cubicBezTo>
                  <a:cubicBezTo>
                    <a:pt x="165408" y="371175"/>
                    <a:pt x="168201" y="368381"/>
                    <a:pt x="171094" y="364988"/>
                  </a:cubicBezTo>
                  <a:cubicBezTo>
                    <a:pt x="175184" y="360198"/>
                    <a:pt x="182066" y="359000"/>
                    <a:pt x="187452" y="362393"/>
                  </a:cubicBezTo>
                  <a:cubicBezTo>
                    <a:pt x="209297" y="375865"/>
                    <a:pt x="246504" y="376564"/>
                    <a:pt x="282113" y="364090"/>
                  </a:cubicBezTo>
                  <a:cubicBezTo>
                    <a:pt x="311340" y="353911"/>
                    <a:pt x="336376" y="335849"/>
                    <a:pt x="349144" y="315891"/>
                  </a:cubicBezTo>
                  <a:cubicBezTo>
                    <a:pt x="351937" y="311500"/>
                    <a:pt x="357124" y="309305"/>
                    <a:pt x="362212" y="310203"/>
                  </a:cubicBezTo>
                  <a:cubicBezTo>
                    <a:pt x="370989" y="311799"/>
                    <a:pt x="379867" y="311700"/>
                    <a:pt x="388744" y="309903"/>
                  </a:cubicBezTo>
                  <a:cubicBezTo>
                    <a:pt x="417871" y="303816"/>
                    <a:pt x="439017" y="280664"/>
                    <a:pt x="438817" y="254719"/>
                  </a:cubicBezTo>
                  <a:cubicBezTo>
                    <a:pt x="438817" y="247733"/>
                    <a:pt x="444404" y="241946"/>
                    <a:pt x="451486" y="241946"/>
                  </a:cubicBezTo>
                  <a:lnTo>
                    <a:pt x="451486" y="241946"/>
                  </a:lnTo>
                  <a:cubicBezTo>
                    <a:pt x="458469" y="241946"/>
                    <a:pt x="464154" y="247633"/>
                    <a:pt x="464154" y="254619"/>
                  </a:cubicBezTo>
                  <a:cubicBezTo>
                    <a:pt x="464354" y="292539"/>
                    <a:pt x="434829" y="326269"/>
                    <a:pt x="393831" y="334851"/>
                  </a:cubicBezTo>
                  <a:cubicBezTo>
                    <a:pt x="384555" y="336747"/>
                    <a:pt x="375078" y="337346"/>
                    <a:pt x="365802" y="336448"/>
                  </a:cubicBezTo>
                  <a:cubicBezTo>
                    <a:pt x="349144" y="358502"/>
                    <a:pt x="322113" y="377063"/>
                    <a:pt x="290492" y="388140"/>
                  </a:cubicBezTo>
                  <a:cubicBezTo>
                    <a:pt x="251690" y="401711"/>
                    <a:pt x="211790" y="401811"/>
                    <a:pt x="183362" y="389038"/>
                  </a:cubicBezTo>
                  <a:cubicBezTo>
                    <a:pt x="181568" y="390734"/>
                    <a:pt x="179772" y="392231"/>
                    <a:pt x="177877" y="393728"/>
                  </a:cubicBezTo>
                  <a:cubicBezTo>
                    <a:pt x="162915" y="405304"/>
                    <a:pt x="144660" y="411291"/>
                    <a:pt x="125110" y="411291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08" name="Gráfico 2">
              <a:extLst>
                <a:ext uri="{FF2B5EF4-FFF2-40B4-BE49-F238E27FC236}">
                  <a16:creationId xmlns:a16="http://schemas.microsoft.com/office/drawing/2014/main" id="{5EE0AEAA-4AEB-61D3-81E1-CE474E2F0B0A}"/>
                </a:ext>
              </a:extLst>
            </p:cNvPr>
            <p:cNvGrpSpPr/>
            <p:nvPr/>
          </p:nvGrpSpPr>
          <p:grpSpPr>
            <a:xfrm>
              <a:off x="15399764" y="6391010"/>
              <a:ext cx="685953" cy="851918"/>
              <a:chOff x="15399764" y="6391010"/>
              <a:chExt cx="685953" cy="851918"/>
            </a:xfrm>
            <a:solidFill>
              <a:srgbClr val="002A86"/>
            </a:solidFill>
          </p:grpSpPr>
          <p:grpSp>
            <p:nvGrpSpPr>
              <p:cNvPr id="409" name="Gráfico 2">
                <a:extLst>
                  <a:ext uri="{FF2B5EF4-FFF2-40B4-BE49-F238E27FC236}">
                    <a16:creationId xmlns:a16="http://schemas.microsoft.com/office/drawing/2014/main" id="{5D8C3FA2-1434-C2DD-1B41-ED636AE3872E}"/>
                  </a:ext>
                </a:extLst>
              </p:cNvPr>
              <p:cNvGrpSpPr/>
              <p:nvPr/>
            </p:nvGrpSpPr>
            <p:grpSpPr>
              <a:xfrm>
                <a:off x="15399764" y="6391010"/>
                <a:ext cx="685953" cy="851918"/>
                <a:chOff x="15399764" y="6391010"/>
                <a:chExt cx="685953" cy="851918"/>
              </a:xfrm>
              <a:solidFill>
                <a:srgbClr val="002A86"/>
              </a:solidFill>
            </p:grpSpPr>
            <p:sp>
              <p:nvSpPr>
                <p:cNvPr id="410" name="Forma libre 409">
                  <a:extLst>
                    <a:ext uri="{FF2B5EF4-FFF2-40B4-BE49-F238E27FC236}">
                      <a16:creationId xmlns:a16="http://schemas.microsoft.com/office/drawing/2014/main" id="{B24F44C7-A877-A5B1-8E34-13B4C6CB4F19}"/>
                    </a:ext>
                  </a:extLst>
                </p:cNvPr>
                <p:cNvSpPr/>
                <p:nvPr/>
              </p:nvSpPr>
              <p:spPr>
                <a:xfrm>
                  <a:off x="15453970" y="6458405"/>
                  <a:ext cx="42421" cy="190465"/>
                </a:xfrm>
                <a:custGeom>
                  <a:avLst/>
                  <a:gdLst>
                    <a:gd name="connsiteX0" fmla="*/ 12731 w 42421"/>
                    <a:gd name="connsiteY0" fmla="*/ 190466 h 190465"/>
                    <a:gd name="connsiteX1" fmla="*/ 11434 w 42421"/>
                    <a:gd name="connsiteY1" fmla="*/ 190466 h 190465"/>
                    <a:gd name="connsiteX2" fmla="*/ 64 w 42421"/>
                    <a:gd name="connsiteY2" fmla="*/ 176495 h 190465"/>
                    <a:gd name="connsiteX3" fmla="*/ 17021 w 42421"/>
                    <a:gd name="connsiteY3" fmla="*/ 11440 h 190465"/>
                    <a:gd name="connsiteX4" fmla="*/ 30986 w 42421"/>
                    <a:gd name="connsiteY4" fmla="*/ 64 h 190465"/>
                    <a:gd name="connsiteX5" fmla="*/ 42357 w 42421"/>
                    <a:gd name="connsiteY5" fmla="*/ 14035 h 190465"/>
                    <a:gd name="connsiteX6" fmla="*/ 25399 w 42421"/>
                    <a:gd name="connsiteY6" fmla="*/ 179090 h 190465"/>
                    <a:gd name="connsiteX7" fmla="*/ 12731 w 42421"/>
                    <a:gd name="connsiteY7" fmla="*/ 190466 h 190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421" h="190465">
                      <a:moveTo>
                        <a:pt x="12731" y="190466"/>
                      </a:moveTo>
                      <a:cubicBezTo>
                        <a:pt x="12731" y="190466"/>
                        <a:pt x="11834" y="190466"/>
                        <a:pt x="11434" y="190466"/>
                      </a:cubicBezTo>
                      <a:cubicBezTo>
                        <a:pt x="4453" y="189767"/>
                        <a:pt x="-635" y="183480"/>
                        <a:pt x="64" y="176495"/>
                      </a:cubicBezTo>
                      <a:lnTo>
                        <a:pt x="17021" y="11440"/>
                      </a:lnTo>
                      <a:cubicBezTo>
                        <a:pt x="17719" y="4455"/>
                        <a:pt x="23903" y="-634"/>
                        <a:pt x="30986" y="64"/>
                      </a:cubicBezTo>
                      <a:cubicBezTo>
                        <a:pt x="37968" y="763"/>
                        <a:pt x="43055" y="7050"/>
                        <a:pt x="42357" y="14035"/>
                      </a:cubicBezTo>
                      <a:lnTo>
                        <a:pt x="25399" y="179090"/>
                      </a:lnTo>
                      <a:cubicBezTo>
                        <a:pt x="24702" y="185676"/>
                        <a:pt x="19215" y="190466"/>
                        <a:pt x="12731" y="190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1" name="Forma libre 410">
                  <a:extLst>
                    <a:ext uri="{FF2B5EF4-FFF2-40B4-BE49-F238E27FC236}">
                      <a16:creationId xmlns:a16="http://schemas.microsoft.com/office/drawing/2014/main" id="{73E4413E-4C00-E39F-E157-A9FCA7DB8B19}"/>
                    </a:ext>
                  </a:extLst>
                </p:cNvPr>
                <p:cNvSpPr/>
                <p:nvPr/>
              </p:nvSpPr>
              <p:spPr>
                <a:xfrm>
                  <a:off x="15399764" y="6391010"/>
                  <a:ext cx="685953" cy="851918"/>
                </a:xfrm>
                <a:custGeom>
                  <a:avLst/>
                  <a:gdLst>
                    <a:gd name="connsiteX0" fmla="*/ 611961 w 685953"/>
                    <a:gd name="connsiteY0" fmla="*/ 851918 h 851918"/>
                    <a:gd name="connsiteX1" fmla="*/ 73720 w 685953"/>
                    <a:gd name="connsiteY1" fmla="*/ 851918 h 851918"/>
                    <a:gd name="connsiteX2" fmla="*/ 18959 w 685953"/>
                    <a:gd name="connsiteY2" fmla="*/ 827569 h 851918"/>
                    <a:gd name="connsiteX3" fmla="*/ 406 w 685953"/>
                    <a:gd name="connsiteY3" fmla="*/ 770488 h 851918"/>
                    <a:gd name="connsiteX4" fmla="*/ 17262 w 685953"/>
                    <a:gd name="connsiteY4" fmla="*/ 606232 h 851918"/>
                    <a:gd name="connsiteX5" fmla="*/ 31227 w 685953"/>
                    <a:gd name="connsiteY5" fmla="*/ 594856 h 851918"/>
                    <a:gd name="connsiteX6" fmla="*/ 42599 w 685953"/>
                    <a:gd name="connsiteY6" fmla="*/ 608827 h 851918"/>
                    <a:gd name="connsiteX7" fmla="*/ 25741 w 685953"/>
                    <a:gd name="connsiteY7" fmla="*/ 773083 h 851918"/>
                    <a:gd name="connsiteX8" fmla="*/ 37911 w 685953"/>
                    <a:gd name="connsiteY8" fmla="*/ 810505 h 851918"/>
                    <a:gd name="connsiteX9" fmla="*/ 73820 w 685953"/>
                    <a:gd name="connsiteY9" fmla="*/ 826471 h 851918"/>
                    <a:gd name="connsiteX10" fmla="*/ 612061 w 685953"/>
                    <a:gd name="connsiteY10" fmla="*/ 826471 h 851918"/>
                    <a:gd name="connsiteX11" fmla="*/ 648070 w 685953"/>
                    <a:gd name="connsiteY11" fmla="*/ 810505 h 851918"/>
                    <a:gd name="connsiteX12" fmla="*/ 660240 w 685953"/>
                    <a:gd name="connsiteY12" fmla="*/ 773083 h 851918"/>
                    <a:gd name="connsiteX13" fmla="*/ 589220 w 685953"/>
                    <a:gd name="connsiteY13" fmla="*/ 79833 h 851918"/>
                    <a:gd name="connsiteX14" fmla="*/ 528871 w 685953"/>
                    <a:gd name="connsiteY14" fmla="*/ 25347 h 851918"/>
                    <a:gd name="connsiteX15" fmla="*/ 167084 w 685953"/>
                    <a:gd name="connsiteY15" fmla="*/ 25347 h 851918"/>
                    <a:gd name="connsiteX16" fmla="*/ 154416 w 685953"/>
                    <a:gd name="connsiteY16" fmla="*/ 12674 h 851918"/>
                    <a:gd name="connsiteX17" fmla="*/ 167084 w 685953"/>
                    <a:gd name="connsiteY17" fmla="*/ 0 h 851918"/>
                    <a:gd name="connsiteX18" fmla="*/ 528871 w 685953"/>
                    <a:gd name="connsiteY18" fmla="*/ 0 h 851918"/>
                    <a:gd name="connsiteX19" fmla="*/ 614555 w 685953"/>
                    <a:gd name="connsiteY19" fmla="*/ 77338 h 851918"/>
                    <a:gd name="connsiteX20" fmla="*/ 685576 w 685953"/>
                    <a:gd name="connsiteY20" fmla="*/ 770588 h 851918"/>
                    <a:gd name="connsiteX21" fmla="*/ 667023 w 685953"/>
                    <a:gd name="connsiteY21" fmla="*/ 827569 h 851918"/>
                    <a:gd name="connsiteX22" fmla="*/ 612161 w 685953"/>
                    <a:gd name="connsiteY22" fmla="*/ 851918 h 851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5953" h="851918">
                      <a:moveTo>
                        <a:pt x="611961" y="851918"/>
                      </a:moveTo>
                      <a:lnTo>
                        <a:pt x="73720" y="851918"/>
                      </a:lnTo>
                      <a:cubicBezTo>
                        <a:pt x="52873" y="851918"/>
                        <a:pt x="32924" y="843037"/>
                        <a:pt x="18959" y="827569"/>
                      </a:cubicBezTo>
                      <a:cubicBezTo>
                        <a:pt x="4994" y="812101"/>
                        <a:pt x="-1789" y="791245"/>
                        <a:pt x="406" y="770488"/>
                      </a:cubicBezTo>
                      <a:lnTo>
                        <a:pt x="17262" y="606232"/>
                      </a:lnTo>
                      <a:cubicBezTo>
                        <a:pt x="17961" y="599247"/>
                        <a:pt x="24146" y="594157"/>
                        <a:pt x="31227" y="594856"/>
                      </a:cubicBezTo>
                      <a:cubicBezTo>
                        <a:pt x="38209" y="595554"/>
                        <a:pt x="43297" y="601841"/>
                        <a:pt x="42599" y="608827"/>
                      </a:cubicBezTo>
                      <a:lnTo>
                        <a:pt x="25741" y="773083"/>
                      </a:lnTo>
                      <a:cubicBezTo>
                        <a:pt x="24345" y="786954"/>
                        <a:pt x="28634" y="800226"/>
                        <a:pt x="37911" y="810505"/>
                      </a:cubicBezTo>
                      <a:cubicBezTo>
                        <a:pt x="47087" y="820683"/>
                        <a:pt x="60155" y="826471"/>
                        <a:pt x="73820" y="826471"/>
                      </a:cubicBezTo>
                      <a:lnTo>
                        <a:pt x="612061" y="826471"/>
                      </a:lnTo>
                      <a:cubicBezTo>
                        <a:pt x="625826" y="826471"/>
                        <a:pt x="638894" y="820683"/>
                        <a:pt x="648070" y="810505"/>
                      </a:cubicBezTo>
                      <a:cubicBezTo>
                        <a:pt x="657347" y="800226"/>
                        <a:pt x="661636" y="786954"/>
                        <a:pt x="660240" y="773083"/>
                      </a:cubicBezTo>
                      <a:lnTo>
                        <a:pt x="589220" y="79833"/>
                      </a:lnTo>
                      <a:cubicBezTo>
                        <a:pt x="586027" y="48798"/>
                        <a:pt x="559993" y="25347"/>
                        <a:pt x="528871" y="25347"/>
                      </a:cubicBezTo>
                      <a:lnTo>
                        <a:pt x="167084" y="25347"/>
                      </a:lnTo>
                      <a:cubicBezTo>
                        <a:pt x="160103" y="25347"/>
                        <a:pt x="154416" y="19659"/>
                        <a:pt x="154416" y="12674"/>
                      </a:cubicBezTo>
                      <a:cubicBezTo>
                        <a:pt x="154416" y="5688"/>
                        <a:pt x="160103" y="0"/>
                        <a:pt x="167084" y="0"/>
                      </a:cubicBezTo>
                      <a:lnTo>
                        <a:pt x="528871" y="0"/>
                      </a:lnTo>
                      <a:cubicBezTo>
                        <a:pt x="573159" y="0"/>
                        <a:pt x="609967" y="33231"/>
                        <a:pt x="614555" y="77338"/>
                      </a:cubicBezTo>
                      <a:lnTo>
                        <a:pt x="685576" y="770588"/>
                      </a:lnTo>
                      <a:cubicBezTo>
                        <a:pt x="687671" y="791345"/>
                        <a:pt x="680987" y="812101"/>
                        <a:pt x="667023" y="827569"/>
                      </a:cubicBezTo>
                      <a:cubicBezTo>
                        <a:pt x="653058" y="843037"/>
                        <a:pt x="633008" y="851918"/>
                        <a:pt x="612161" y="85191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22C4FF48-E641-1E08-C5AB-F2CED5746139}"/>
                  </a:ext>
                </a:extLst>
              </p:cNvPr>
              <p:cNvSpPr/>
              <p:nvPr/>
            </p:nvSpPr>
            <p:spPr>
              <a:xfrm>
                <a:off x="15912313" y="6541813"/>
                <a:ext cx="46909" cy="234490"/>
              </a:xfrm>
              <a:custGeom>
                <a:avLst/>
                <a:gdLst>
                  <a:gd name="connsiteX0" fmla="*/ 34178 w 46909"/>
                  <a:gd name="connsiteY0" fmla="*/ 234491 h 234490"/>
                  <a:gd name="connsiteX1" fmla="*/ 21510 w 46909"/>
                  <a:gd name="connsiteY1" fmla="*/ 223114 h 234490"/>
                  <a:gd name="connsiteX2" fmla="*/ 64 w 46909"/>
                  <a:gd name="connsiteY2" fmla="*/ 14052 h 234490"/>
                  <a:gd name="connsiteX3" fmla="*/ 11435 w 46909"/>
                  <a:gd name="connsiteY3" fmla="*/ 81 h 234490"/>
                  <a:gd name="connsiteX4" fmla="*/ 25400 w 46909"/>
                  <a:gd name="connsiteY4" fmla="*/ 11457 h 234490"/>
                  <a:gd name="connsiteX5" fmla="*/ 46845 w 46909"/>
                  <a:gd name="connsiteY5" fmla="*/ 220520 h 234490"/>
                  <a:gd name="connsiteX6" fmla="*/ 35475 w 46909"/>
                  <a:gd name="connsiteY6" fmla="*/ 234491 h 234490"/>
                  <a:gd name="connsiteX7" fmla="*/ 34178 w 46909"/>
                  <a:gd name="connsiteY7" fmla="*/ 234491 h 23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909" h="234490">
                    <a:moveTo>
                      <a:pt x="34178" y="234491"/>
                    </a:moveTo>
                    <a:cubicBezTo>
                      <a:pt x="27794" y="234491"/>
                      <a:pt x="22208" y="229601"/>
                      <a:pt x="21510" y="223114"/>
                    </a:cubicBezTo>
                    <a:lnTo>
                      <a:pt x="64" y="14052"/>
                    </a:lnTo>
                    <a:cubicBezTo>
                      <a:pt x="-634" y="7066"/>
                      <a:pt x="4452" y="779"/>
                      <a:pt x="11435" y="81"/>
                    </a:cubicBezTo>
                    <a:cubicBezTo>
                      <a:pt x="18317" y="-717"/>
                      <a:pt x="24702" y="4472"/>
                      <a:pt x="25400" y="11457"/>
                    </a:cubicBezTo>
                    <a:lnTo>
                      <a:pt x="46845" y="220520"/>
                    </a:lnTo>
                    <a:cubicBezTo>
                      <a:pt x="47544" y="227505"/>
                      <a:pt x="42457" y="233792"/>
                      <a:pt x="35475" y="234491"/>
                    </a:cubicBezTo>
                    <a:cubicBezTo>
                      <a:pt x="35076" y="234491"/>
                      <a:pt x="34576" y="234491"/>
                      <a:pt x="34178" y="2344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3" name="Forma libre 412">
                <a:extLst>
                  <a:ext uri="{FF2B5EF4-FFF2-40B4-BE49-F238E27FC236}">
                    <a16:creationId xmlns:a16="http://schemas.microsoft.com/office/drawing/2014/main" id="{A4EAE454-9784-AF59-C131-5CC7545DDF81}"/>
                  </a:ext>
                </a:extLst>
              </p:cNvPr>
              <p:cNvSpPr/>
              <p:nvPr/>
            </p:nvSpPr>
            <p:spPr>
              <a:xfrm>
                <a:off x="15526850" y="7100027"/>
                <a:ext cx="553602" cy="25347"/>
              </a:xfrm>
              <a:custGeom>
                <a:avLst/>
                <a:gdLst>
                  <a:gd name="connsiteX0" fmla="*/ 540934 w 553602"/>
                  <a:gd name="connsiteY0" fmla="*/ 25347 h 25347"/>
                  <a:gd name="connsiteX1" fmla="*/ 12668 w 553602"/>
                  <a:gd name="connsiteY1" fmla="*/ 25347 h 25347"/>
                  <a:gd name="connsiteX2" fmla="*/ 0 w 553602"/>
                  <a:gd name="connsiteY2" fmla="*/ 12673 h 25347"/>
                  <a:gd name="connsiteX3" fmla="*/ 12668 w 553602"/>
                  <a:gd name="connsiteY3" fmla="*/ 0 h 25347"/>
                  <a:gd name="connsiteX4" fmla="*/ 540934 w 553602"/>
                  <a:gd name="connsiteY4" fmla="*/ 0 h 25347"/>
                  <a:gd name="connsiteX5" fmla="*/ 553603 w 553602"/>
                  <a:gd name="connsiteY5" fmla="*/ 12673 h 25347"/>
                  <a:gd name="connsiteX6" fmla="*/ 540934 w 553602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3602" h="25347">
                    <a:moveTo>
                      <a:pt x="540934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40934" y="0"/>
                    </a:lnTo>
                    <a:cubicBezTo>
                      <a:pt x="547918" y="0"/>
                      <a:pt x="553603" y="5688"/>
                      <a:pt x="553603" y="12673"/>
                    </a:cubicBezTo>
                    <a:cubicBezTo>
                      <a:pt x="553603" y="19659"/>
                      <a:pt x="547918" y="25347"/>
                      <a:pt x="540934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4" name="Forma libre 413">
                <a:extLst>
                  <a:ext uri="{FF2B5EF4-FFF2-40B4-BE49-F238E27FC236}">
                    <a16:creationId xmlns:a16="http://schemas.microsoft.com/office/drawing/2014/main" id="{3B0BB037-D74E-55F1-9902-CA6D95943B04}"/>
                  </a:ext>
                </a:extLst>
              </p:cNvPr>
              <p:cNvSpPr/>
              <p:nvPr/>
            </p:nvSpPr>
            <p:spPr>
              <a:xfrm>
                <a:off x="15745996" y="7099927"/>
                <a:ext cx="25336" cy="66660"/>
              </a:xfrm>
              <a:custGeom>
                <a:avLst/>
                <a:gdLst>
                  <a:gd name="connsiteX0" fmla="*/ 12668 w 25336"/>
                  <a:gd name="connsiteY0" fmla="*/ 66660 h 66660"/>
                  <a:gd name="connsiteX1" fmla="*/ 0 w 25336"/>
                  <a:gd name="connsiteY1" fmla="*/ 53987 h 66660"/>
                  <a:gd name="connsiteX2" fmla="*/ 0 w 25336"/>
                  <a:gd name="connsiteY2" fmla="*/ 12674 h 66660"/>
                  <a:gd name="connsiteX3" fmla="*/ 12668 w 25336"/>
                  <a:gd name="connsiteY3" fmla="*/ 0 h 66660"/>
                  <a:gd name="connsiteX4" fmla="*/ 25336 w 25336"/>
                  <a:gd name="connsiteY4" fmla="*/ 12674 h 66660"/>
                  <a:gd name="connsiteX5" fmla="*/ 25336 w 25336"/>
                  <a:gd name="connsiteY5" fmla="*/ 53987 h 66660"/>
                  <a:gd name="connsiteX6" fmla="*/ 12668 w 25336"/>
                  <a:gd name="connsiteY6" fmla="*/ 66660 h 6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66660">
                    <a:moveTo>
                      <a:pt x="12668" y="66660"/>
                    </a:moveTo>
                    <a:cubicBezTo>
                      <a:pt x="5686" y="66660"/>
                      <a:pt x="0" y="60973"/>
                      <a:pt x="0" y="53987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4"/>
                    </a:cubicBezTo>
                    <a:lnTo>
                      <a:pt x="25336" y="53987"/>
                    </a:lnTo>
                    <a:cubicBezTo>
                      <a:pt x="25336" y="60973"/>
                      <a:pt x="19651" y="66660"/>
                      <a:pt x="12668" y="666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5" name="Forma libre 414">
                <a:extLst>
                  <a:ext uri="{FF2B5EF4-FFF2-40B4-BE49-F238E27FC236}">
                    <a16:creationId xmlns:a16="http://schemas.microsoft.com/office/drawing/2014/main" id="{40A7B689-15E4-4C8A-8DB9-FB39735AAC83}"/>
                  </a:ext>
                </a:extLst>
              </p:cNvPr>
              <p:cNvSpPr/>
              <p:nvPr/>
            </p:nvSpPr>
            <p:spPr>
              <a:xfrm>
                <a:off x="15906292" y="7099927"/>
                <a:ext cx="25336" cy="66660"/>
              </a:xfrm>
              <a:custGeom>
                <a:avLst/>
                <a:gdLst>
                  <a:gd name="connsiteX0" fmla="*/ 12668 w 25336"/>
                  <a:gd name="connsiteY0" fmla="*/ 66660 h 66660"/>
                  <a:gd name="connsiteX1" fmla="*/ 0 w 25336"/>
                  <a:gd name="connsiteY1" fmla="*/ 53987 h 66660"/>
                  <a:gd name="connsiteX2" fmla="*/ 0 w 25336"/>
                  <a:gd name="connsiteY2" fmla="*/ 12674 h 66660"/>
                  <a:gd name="connsiteX3" fmla="*/ 12668 w 25336"/>
                  <a:gd name="connsiteY3" fmla="*/ 0 h 66660"/>
                  <a:gd name="connsiteX4" fmla="*/ 25336 w 25336"/>
                  <a:gd name="connsiteY4" fmla="*/ 12674 h 66660"/>
                  <a:gd name="connsiteX5" fmla="*/ 25336 w 25336"/>
                  <a:gd name="connsiteY5" fmla="*/ 53987 h 66660"/>
                  <a:gd name="connsiteX6" fmla="*/ 12668 w 25336"/>
                  <a:gd name="connsiteY6" fmla="*/ 66660 h 6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66660">
                    <a:moveTo>
                      <a:pt x="12668" y="66660"/>
                    </a:moveTo>
                    <a:cubicBezTo>
                      <a:pt x="5685" y="66660"/>
                      <a:pt x="0" y="60973"/>
                      <a:pt x="0" y="53987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53987"/>
                    </a:lnTo>
                    <a:cubicBezTo>
                      <a:pt x="25336" y="60973"/>
                      <a:pt x="19650" y="66660"/>
                      <a:pt x="12668" y="666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16" name="Gráfico 2">
            <a:extLst>
              <a:ext uri="{FF2B5EF4-FFF2-40B4-BE49-F238E27FC236}">
                <a16:creationId xmlns:a16="http://schemas.microsoft.com/office/drawing/2014/main" id="{CB52AAE4-9AD8-9F13-5FCF-26C6E04D3670}"/>
              </a:ext>
            </a:extLst>
          </p:cNvPr>
          <p:cNvGrpSpPr/>
          <p:nvPr/>
        </p:nvGrpSpPr>
        <p:grpSpPr>
          <a:xfrm>
            <a:off x="16587074" y="9278569"/>
            <a:ext cx="1218481" cy="1157378"/>
            <a:chOff x="16587074" y="9278569"/>
            <a:chExt cx="1218481" cy="1157378"/>
          </a:xfrm>
          <a:solidFill>
            <a:srgbClr val="002A86"/>
          </a:solidFill>
        </p:grpSpPr>
        <p:grpSp>
          <p:nvGrpSpPr>
            <p:cNvPr id="417" name="Gráfico 2">
              <a:extLst>
                <a:ext uri="{FF2B5EF4-FFF2-40B4-BE49-F238E27FC236}">
                  <a16:creationId xmlns:a16="http://schemas.microsoft.com/office/drawing/2014/main" id="{A052FDB5-B711-C392-1727-05B809F601CA}"/>
                </a:ext>
              </a:extLst>
            </p:cNvPr>
            <p:cNvGrpSpPr/>
            <p:nvPr/>
          </p:nvGrpSpPr>
          <p:grpSpPr>
            <a:xfrm>
              <a:off x="17133693" y="9760062"/>
              <a:ext cx="671861" cy="675885"/>
              <a:chOff x="17133693" y="9760062"/>
              <a:chExt cx="671861" cy="675885"/>
            </a:xfrm>
            <a:solidFill>
              <a:srgbClr val="002A86"/>
            </a:solidFill>
          </p:grpSpPr>
          <p:grpSp>
            <p:nvGrpSpPr>
              <p:cNvPr id="418" name="Gráfico 2">
                <a:extLst>
                  <a:ext uri="{FF2B5EF4-FFF2-40B4-BE49-F238E27FC236}">
                    <a16:creationId xmlns:a16="http://schemas.microsoft.com/office/drawing/2014/main" id="{57F523F3-4CB5-3BD8-413D-5CC4607F4210}"/>
                  </a:ext>
                </a:extLst>
              </p:cNvPr>
              <p:cNvGrpSpPr/>
              <p:nvPr/>
            </p:nvGrpSpPr>
            <p:grpSpPr>
              <a:xfrm>
                <a:off x="17133693" y="9760062"/>
                <a:ext cx="671861" cy="675885"/>
                <a:chOff x="17133693" y="9760062"/>
                <a:chExt cx="671861" cy="675885"/>
              </a:xfrm>
              <a:solidFill>
                <a:srgbClr val="002A86"/>
              </a:solidFill>
            </p:grpSpPr>
            <p:sp>
              <p:nvSpPr>
                <p:cNvPr id="419" name="Forma libre 418">
                  <a:extLst>
                    <a:ext uri="{FF2B5EF4-FFF2-40B4-BE49-F238E27FC236}">
                      <a16:creationId xmlns:a16="http://schemas.microsoft.com/office/drawing/2014/main" id="{933AEA86-4814-953F-0F3F-D9469E044DF6}"/>
                    </a:ext>
                  </a:extLst>
                </p:cNvPr>
                <p:cNvSpPr/>
                <p:nvPr/>
              </p:nvSpPr>
              <p:spPr>
                <a:xfrm>
                  <a:off x="17738375" y="10134046"/>
                  <a:ext cx="67180" cy="142336"/>
                </a:xfrm>
                <a:custGeom>
                  <a:avLst/>
                  <a:gdLst>
                    <a:gd name="connsiteX0" fmla="*/ 12661 w 67180"/>
                    <a:gd name="connsiteY0" fmla="*/ 142336 h 142336"/>
                    <a:gd name="connsiteX1" fmla="*/ 6178 w 67180"/>
                    <a:gd name="connsiteY1" fmla="*/ 140540 h 142336"/>
                    <a:gd name="connsiteX2" fmla="*/ 1788 w 67180"/>
                    <a:gd name="connsiteY2" fmla="*/ 123077 h 142336"/>
                    <a:gd name="connsiteX3" fmla="*/ 41887 w 67180"/>
                    <a:gd name="connsiteY3" fmla="*/ 10811 h 142336"/>
                    <a:gd name="connsiteX4" fmla="*/ 56350 w 67180"/>
                    <a:gd name="connsiteY4" fmla="*/ 134 h 142336"/>
                    <a:gd name="connsiteX5" fmla="*/ 67024 w 67180"/>
                    <a:gd name="connsiteY5" fmla="*/ 14603 h 142336"/>
                    <a:gd name="connsiteX6" fmla="*/ 23634 w 67180"/>
                    <a:gd name="connsiteY6" fmla="*/ 136149 h 142336"/>
                    <a:gd name="connsiteX7" fmla="*/ 12661 w 67180"/>
                    <a:gd name="connsiteY7" fmla="*/ 142336 h 142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180" h="142336">
                      <a:moveTo>
                        <a:pt x="12661" y="142336"/>
                      </a:moveTo>
                      <a:cubicBezTo>
                        <a:pt x="10466" y="142336"/>
                        <a:pt x="8172" y="141737"/>
                        <a:pt x="6178" y="140540"/>
                      </a:cubicBezTo>
                      <a:cubicBezTo>
                        <a:pt x="192" y="136948"/>
                        <a:pt x="-1802" y="129164"/>
                        <a:pt x="1788" y="123077"/>
                      </a:cubicBezTo>
                      <a:cubicBezTo>
                        <a:pt x="22437" y="88349"/>
                        <a:pt x="35903" y="50628"/>
                        <a:pt x="41887" y="10811"/>
                      </a:cubicBezTo>
                      <a:cubicBezTo>
                        <a:pt x="42885" y="3826"/>
                        <a:pt x="49468" y="-864"/>
                        <a:pt x="56350" y="134"/>
                      </a:cubicBezTo>
                      <a:cubicBezTo>
                        <a:pt x="63333" y="1132"/>
                        <a:pt x="68121" y="7618"/>
                        <a:pt x="67024" y="14603"/>
                      </a:cubicBezTo>
                      <a:cubicBezTo>
                        <a:pt x="60540" y="57713"/>
                        <a:pt x="45977" y="98628"/>
                        <a:pt x="23634" y="136149"/>
                      </a:cubicBezTo>
                      <a:cubicBezTo>
                        <a:pt x="21239" y="140141"/>
                        <a:pt x="17050" y="142336"/>
                        <a:pt x="12661" y="1423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0" name="Forma libre 419">
                  <a:extLst>
                    <a:ext uri="{FF2B5EF4-FFF2-40B4-BE49-F238E27FC236}">
                      <a16:creationId xmlns:a16="http://schemas.microsoft.com/office/drawing/2014/main" id="{2DE9508B-39D8-BD48-CB1A-353C0883B1AF}"/>
                    </a:ext>
                  </a:extLst>
                </p:cNvPr>
                <p:cNvSpPr/>
                <p:nvPr/>
              </p:nvSpPr>
              <p:spPr>
                <a:xfrm>
                  <a:off x="17133693" y="9760062"/>
                  <a:ext cx="568543" cy="675885"/>
                </a:xfrm>
                <a:custGeom>
                  <a:avLst/>
                  <a:gdLst>
                    <a:gd name="connsiteX0" fmla="*/ 337749 w 568543"/>
                    <a:gd name="connsiteY0" fmla="*/ 675886 h 675885"/>
                    <a:gd name="connsiteX1" fmla="*/ 0 w 568543"/>
                    <a:gd name="connsiteY1" fmla="*/ 337993 h 675885"/>
                    <a:gd name="connsiteX2" fmla="*/ 337749 w 568543"/>
                    <a:gd name="connsiteY2" fmla="*/ 0 h 675885"/>
                    <a:gd name="connsiteX3" fmla="*/ 564376 w 568543"/>
                    <a:gd name="connsiteY3" fmla="*/ 87317 h 675885"/>
                    <a:gd name="connsiteX4" fmla="*/ 565274 w 568543"/>
                    <a:gd name="connsiteY4" fmla="*/ 105280 h 675885"/>
                    <a:gd name="connsiteX5" fmla="*/ 547320 w 568543"/>
                    <a:gd name="connsiteY5" fmla="*/ 106178 h 675885"/>
                    <a:gd name="connsiteX6" fmla="*/ 337749 w 568543"/>
                    <a:gd name="connsiteY6" fmla="*/ 25447 h 675885"/>
                    <a:gd name="connsiteX7" fmla="*/ 25436 w 568543"/>
                    <a:gd name="connsiteY7" fmla="*/ 337993 h 675885"/>
                    <a:gd name="connsiteX8" fmla="*/ 337749 w 568543"/>
                    <a:gd name="connsiteY8" fmla="*/ 650439 h 675885"/>
                    <a:gd name="connsiteX9" fmla="*/ 547220 w 568543"/>
                    <a:gd name="connsiteY9" fmla="*/ 569709 h 675885"/>
                    <a:gd name="connsiteX10" fmla="*/ 565174 w 568543"/>
                    <a:gd name="connsiteY10" fmla="*/ 570606 h 675885"/>
                    <a:gd name="connsiteX11" fmla="*/ 564276 w 568543"/>
                    <a:gd name="connsiteY11" fmla="*/ 588569 h 675885"/>
                    <a:gd name="connsiteX12" fmla="*/ 337749 w 568543"/>
                    <a:gd name="connsiteY12" fmla="*/ 675886 h 675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8543" h="675885">
                      <a:moveTo>
                        <a:pt x="337749" y="675886"/>
                      </a:moveTo>
                      <a:cubicBezTo>
                        <a:pt x="151518" y="675886"/>
                        <a:pt x="0" y="524303"/>
                        <a:pt x="0" y="337993"/>
                      </a:cubicBezTo>
                      <a:cubicBezTo>
                        <a:pt x="0" y="151683"/>
                        <a:pt x="151518" y="0"/>
                        <a:pt x="337749" y="0"/>
                      </a:cubicBezTo>
                      <a:cubicBezTo>
                        <a:pt x="421736" y="0"/>
                        <a:pt x="502233" y="31035"/>
                        <a:pt x="564376" y="87317"/>
                      </a:cubicBezTo>
                      <a:cubicBezTo>
                        <a:pt x="569563" y="92007"/>
                        <a:pt x="569961" y="100090"/>
                        <a:pt x="565274" y="105280"/>
                      </a:cubicBezTo>
                      <a:cubicBezTo>
                        <a:pt x="560586" y="110469"/>
                        <a:pt x="552506" y="110868"/>
                        <a:pt x="547320" y="106178"/>
                      </a:cubicBezTo>
                      <a:cubicBezTo>
                        <a:pt x="489865" y="54087"/>
                        <a:pt x="415352" y="25447"/>
                        <a:pt x="337749" y="25447"/>
                      </a:cubicBezTo>
                      <a:cubicBezTo>
                        <a:pt x="165583" y="25447"/>
                        <a:pt x="25436" y="165653"/>
                        <a:pt x="25436" y="337993"/>
                      </a:cubicBezTo>
                      <a:cubicBezTo>
                        <a:pt x="25436" y="510333"/>
                        <a:pt x="165483" y="650439"/>
                        <a:pt x="337749" y="650439"/>
                      </a:cubicBezTo>
                      <a:cubicBezTo>
                        <a:pt x="415352" y="650439"/>
                        <a:pt x="489665" y="621799"/>
                        <a:pt x="547220" y="569709"/>
                      </a:cubicBezTo>
                      <a:cubicBezTo>
                        <a:pt x="552406" y="565018"/>
                        <a:pt x="560486" y="565417"/>
                        <a:pt x="565174" y="570606"/>
                      </a:cubicBezTo>
                      <a:cubicBezTo>
                        <a:pt x="569862" y="575796"/>
                        <a:pt x="569463" y="583879"/>
                        <a:pt x="564276" y="588569"/>
                      </a:cubicBezTo>
                      <a:cubicBezTo>
                        <a:pt x="502133" y="644951"/>
                        <a:pt x="421636" y="675886"/>
                        <a:pt x="337749" y="67588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1" name="Forma libre 420">
                  <a:extLst>
                    <a:ext uri="{FF2B5EF4-FFF2-40B4-BE49-F238E27FC236}">
                      <a16:creationId xmlns:a16="http://schemas.microsoft.com/office/drawing/2014/main" id="{0C1DC19B-AB6B-E533-C976-10F064D1588B}"/>
                    </a:ext>
                  </a:extLst>
                </p:cNvPr>
                <p:cNvSpPr/>
                <p:nvPr/>
              </p:nvSpPr>
              <p:spPr>
                <a:xfrm>
                  <a:off x="17738375" y="9919635"/>
                  <a:ext cx="67157" cy="142395"/>
                </a:xfrm>
                <a:custGeom>
                  <a:avLst/>
                  <a:gdLst>
                    <a:gd name="connsiteX0" fmla="*/ 54456 w 67157"/>
                    <a:gd name="connsiteY0" fmla="*/ 142395 h 142395"/>
                    <a:gd name="connsiteX1" fmla="*/ 41887 w 67157"/>
                    <a:gd name="connsiteY1" fmla="*/ 131518 h 142395"/>
                    <a:gd name="connsiteX2" fmla="*/ 1788 w 67157"/>
                    <a:gd name="connsiteY2" fmla="*/ 19252 h 142395"/>
                    <a:gd name="connsiteX3" fmla="*/ 6178 w 67157"/>
                    <a:gd name="connsiteY3" fmla="*/ 1789 h 142395"/>
                    <a:gd name="connsiteX4" fmla="*/ 23634 w 67157"/>
                    <a:gd name="connsiteY4" fmla="*/ 6180 h 142395"/>
                    <a:gd name="connsiteX5" fmla="*/ 67024 w 67157"/>
                    <a:gd name="connsiteY5" fmla="*/ 127726 h 142395"/>
                    <a:gd name="connsiteX6" fmla="*/ 56350 w 67157"/>
                    <a:gd name="connsiteY6" fmla="*/ 142195 h 142395"/>
                    <a:gd name="connsiteX7" fmla="*/ 54456 w 67157"/>
                    <a:gd name="connsiteY7" fmla="*/ 142295 h 142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157" h="142395">
                      <a:moveTo>
                        <a:pt x="54456" y="142395"/>
                      </a:moveTo>
                      <a:cubicBezTo>
                        <a:pt x="48271" y="142395"/>
                        <a:pt x="42885" y="137904"/>
                        <a:pt x="41887" y="131518"/>
                      </a:cubicBezTo>
                      <a:cubicBezTo>
                        <a:pt x="35903" y="91701"/>
                        <a:pt x="22437" y="53880"/>
                        <a:pt x="1788" y="19252"/>
                      </a:cubicBezTo>
                      <a:cubicBezTo>
                        <a:pt x="-1802" y="13265"/>
                        <a:pt x="192" y="5381"/>
                        <a:pt x="6178" y="1789"/>
                      </a:cubicBezTo>
                      <a:cubicBezTo>
                        <a:pt x="12163" y="-1803"/>
                        <a:pt x="20042" y="193"/>
                        <a:pt x="23634" y="6180"/>
                      </a:cubicBezTo>
                      <a:cubicBezTo>
                        <a:pt x="45977" y="43701"/>
                        <a:pt x="60540" y="84616"/>
                        <a:pt x="67024" y="127726"/>
                      </a:cubicBezTo>
                      <a:cubicBezTo>
                        <a:pt x="68021" y="134711"/>
                        <a:pt x="63333" y="141098"/>
                        <a:pt x="56350" y="142195"/>
                      </a:cubicBezTo>
                      <a:cubicBezTo>
                        <a:pt x="55752" y="142195"/>
                        <a:pt x="55054" y="142295"/>
                        <a:pt x="54456" y="14229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22" name="Forma libre 421">
                <a:extLst>
                  <a:ext uri="{FF2B5EF4-FFF2-40B4-BE49-F238E27FC236}">
                    <a16:creationId xmlns:a16="http://schemas.microsoft.com/office/drawing/2014/main" id="{84A5F199-0539-FB14-CA02-D4CCC8A8D8F2}"/>
                  </a:ext>
                </a:extLst>
              </p:cNvPr>
              <p:cNvSpPr/>
              <p:nvPr/>
            </p:nvSpPr>
            <p:spPr>
              <a:xfrm>
                <a:off x="17324536" y="9860589"/>
                <a:ext cx="293610" cy="475168"/>
              </a:xfrm>
              <a:custGeom>
                <a:avLst/>
                <a:gdLst>
                  <a:gd name="connsiteX0" fmla="*/ 128851 w 293610"/>
                  <a:gd name="connsiteY0" fmla="*/ 475069 h 475168"/>
                  <a:gd name="connsiteX1" fmla="*/ 123564 w 293610"/>
                  <a:gd name="connsiteY1" fmla="*/ 474370 h 475168"/>
                  <a:gd name="connsiteX2" fmla="*/ 109798 w 293610"/>
                  <a:gd name="connsiteY2" fmla="*/ 456208 h 475168"/>
                  <a:gd name="connsiteX3" fmla="*/ 110098 w 293610"/>
                  <a:gd name="connsiteY3" fmla="*/ 299237 h 475168"/>
                  <a:gd name="connsiteX4" fmla="*/ 23815 w 293610"/>
                  <a:gd name="connsiteY4" fmla="*/ 287661 h 475168"/>
                  <a:gd name="connsiteX5" fmla="*/ 2669 w 293610"/>
                  <a:gd name="connsiteY5" fmla="*/ 272193 h 475168"/>
                  <a:gd name="connsiteX6" fmla="*/ 4065 w 293610"/>
                  <a:gd name="connsiteY6" fmla="*/ 246048 h 475168"/>
                  <a:gd name="connsiteX7" fmla="*/ 148900 w 293610"/>
                  <a:gd name="connsiteY7" fmla="*/ 9043 h 475168"/>
                  <a:gd name="connsiteX8" fmla="*/ 170146 w 293610"/>
                  <a:gd name="connsiteY8" fmla="*/ 761 h 475168"/>
                  <a:gd name="connsiteX9" fmla="*/ 183812 w 293610"/>
                  <a:gd name="connsiteY9" fmla="*/ 18923 h 475168"/>
                  <a:gd name="connsiteX10" fmla="*/ 183512 w 293610"/>
                  <a:gd name="connsiteY10" fmla="*/ 175895 h 475168"/>
                  <a:gd name="connsiteX11" fmla="*/ 269795 w 293610"/>
                  <a:gd name="connsiteY11" fmla="*/ 187470 h 475168"/>
                  <a:gd name="connsiteX12" fmla="*/ 290941 w 293610"/>
                  <a:gd name="connsiteY12" fmla="*/ 202938 h 475168"/>
                  <a:gd name="connsiteX13" fmla="*/ 289545 w 293610"/>
                  <a:gd name="connsiteY13" fmla="*/ 229083 h 475168"/>
                  <a:gd name="connsiteX14" fmla="*/ 144710 w 293610"/>
                  <a:gd name="connsiteY14" fmla="*/ 466087 h 475168"/>
                  <a:gd name="connsiteX15" fmla="*/ 128751 w 293610"/>
                  <a:gd name="connsiteY15" fmla="*/ 475169 h 475168"/>
                  <a:gd name="connsiteX16" fmla="*/ 158376 w 293610"/>
                  <a:gd name="connsiteY16" fmla="*/ 42174 h 475168"/>
                  <a:gd name="connsiteX17" fmla="*/ 25711 w 293610"/>
                  <a:gd name="connsiteY17" fmla="*/ 259220 h 475168"/>
                  <a:gd name="connsiteX18" fmla="*/ 25711 w 293610"/>
                  <a:gd name="connsiteY18" fmla="*/ 259220 h 475168"/>
                  <a:gd name="connsiteX19" fmla="*/ 25711 w 293610"/>
                  <a:gd name="connsiteY19" fmla="*/ 261216 h 475168"/>
                  <a:gd name="connsiteX20" fmla="*/ 27308 w 293610"/>
                  <a:gd name="connsiteY20" fmla="*/ 262414 h 475168"/>
                  <a:gd name="connsiteX21" fmla="*/ 124661 w 293610"/>
                  <a:gd name="connsiteY21" fmla="*/ 275486 h 475168"/>
                  <a:gd name="connsiteX22" fmla="*/ 135734 w 293610"/>
                  <a:gd name="connsiteY22" fmla="*/ 288160 h 475168"/>
                  <a:gd name="connsiteX23" fmla="*/ 135434 w 293610"/>
                  <a:gd name="connsiteY23" fmla="*/ 432857 h 475168"/>
                  <a:gd name="connsiteX24" fmla="*/ 268099 w 293610"/>
                  <a:gd name="connsiteY24" fmla="*/ 215811 h 475168"/>
                  <a:gd name="connsiteX25" fmla="*/ 268099 w 293610"/>
                  <a:gd name="connsiteY25" fmla="*/ 213815 h 475168"/>
                  <a:gd name="connsiteX26" fmla="*/ 266504 w 293610"/>
                  <a:gd name="connsiteY26" fmla="*/ 212618 h 475168"/>
                  <a:gd name="connsiteX27" fmla="*/ 169149 w 293610"/>
                  <a:gd name="connsiteY27" fmla="*/ 199545 h 475168"/>
                  <a:gd name="connsiteX28" fmla="*/ 158177 w 293610"/>
                  <a:gd name="connsiteY28" fmla="*/ 186872 h 475168"/>
                  <a:gd name="connsiteX29" fmla="*/ 158475 w 293610"/>
                  <a:gd name="connsiteY29" fmla="*/ 42174 h 475168"/>
                  <a:gd name="connsiteX30" fmla="*/ 14938 w 293610"/>
                  <a:gd name="connsiteY30" fmla="*/ 252534 h 475168"/>
                  <a:gd name="connsiteX31" fmla="*/ 14938 w 293610"/>
                  <a:gd name="connsiteY31" fmla="*/ 252534 h 475168"/>
                  <a:gd name="connsiteX32" fmla="*/ 14938 w 293610"/>
                  <a:gd name="connsiteY32" fmla="*/ 252534 h 475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3610" h="475168">
                    <a:moveTo>
                      <a:pt x="128851" y="475069"/>
                    </a:moveTo>
                    <a:cubicBezTo>
                      <a:pt x="127154" y="475069"/>
                      <a:pt x="125360" y="474869"/>
                      <a:pt x="123564" y="474370"/>
                    </a:cubicBezTo>
                    <a:cubicBezTo>
                      <a:pt x="115385" y="472075"/>
                      <a:pt x="109798" y="464691"/>
                      <a:pt x="109798" y="456208"/>
                    </a:cubicBezTo>
                    <a:lnTo>
                      <a:pt x="110098" y="299237"/>
                    </a:lnTo>
                    <a:lnTo>
                      <a:pt x="23815" y="287661"/>
                    </a:lnTo>
                    <a:cubicBezTo>
                      <a:pt x="14539" y="286463"/>
                      <a:pt x="6659" y="280676"/>
                      <a:pt x="2669" y="272193"/>
                    </a:cubicBezTo>
                    <a:cubicBezTo>
                      <a:pt x="-1321" y="263811"/>
                      <a:pt x="-822" y="253932"/>
                      <a:pt x="4065" y="246048"/>
                    </a:cubicBezTo>
                    <a:lnTo>
                      <a:pt x="148900" y="9043"/>
                    </a:lnTo>
                    <a:cubicBezTo>
                      <a:pt x="153388" y="1759"/>
                      <a:pt x="161868" y="-1634"/>
                      <a:pt x="170146" y="761"/>
                    </a:cubicBezTo>
                    <a:cubicBezTo>
                      <a:pt x="178325" y="3056"/>
                      <a:pt x="183912" y="10441"/>
                      <a:pt x="183812" y="18923"/>
                    </a:cubicBezTo>
                    <a:lnTo>
                      <a:pt x="183512" y="175895"/>
                    </a:lnTo>
                    <a:lnTo>
                      <a:pt x="269795" y="187470"/>
                    </a:lnTo>
                    <a:cubicBezTo>
                      <a:pt x="279072" y="188668"/>
                      <a:pt x="286951" y="194456"/>
                      <a:pt x="290941" y="202938"/>
                    </a:cubicBezTo>
                    <a:cubicBezTo>
                      <a:pt x="294932" y="211321"/>
                      <a:pt x="294432" y="221200"/>
                      <a:pt x="289545" y="229083"/>
                    </a:cubicBezTo>
                    <a:lnTo>
                      <a:pt x="144710" y="466087"/>
                    </a:lnTo>
                    <a:cubicBezTo>
                      <a:pt x="141219" y="471875"/>
                      <a:pt x="135135" y="475169"/>
                      <a:pt x="128751" y="475169"/>
                    </a:cubicBezTo>
                    <a:close/>
                    <a:moveTo>
                      <a:pt x="158376" y="42174"/>
                    </a:moveTo>
                    <a:lnTo>
                      <a:pt x="25711" y="259220"/>
                    </a:lnTo>
                    <a:lnTo>
                      <a:pt x="25711" y="259220"/>
                    </a:lnTo>
                    <a:cubicBezTo>
                      <a:pt x="25312" y="259819"/>
                      <a:pt x="25312" y="260518"/>
                      <a:pt x="25711" y="261216"/>
                    </a:cubicBezTo>
                    <a:cubicBezTo>
                      <a:pt x="26011" y="261915"/>
                      <a:pt x="26609" y="262314"/>
                      <a:pt x="27308" y="262414"/>
                    </a:cubicBezTo>
                    <a:lnTo>
                      <a:pt x="124661" y="275486"/>
                    </a:lnTo>
                    <a:cubicBezTo>
                      <a:pt x="130945" y="276385"/>
                      <a:pt x="135734" y="281773"/>
                      <a:pt x="135734" y="288160"/>
                    </a:cubicBezTo>
                    <a:lnTo>
                      <a:pt x="135434" y="432857"/>
                    </a:lnTo>
                    <a:lnTo>
                      <a:pt x="268099" y="215811"/>
                    </a:lnTo>
                    <a:cubicBezTo>
                      <a:pt x="268498" y="215213"/>
                      <a:pt x="268498" y="214514"/>
                      <a:pt x="268099" y="213815"/>
                    </a:cubicBezTo>
                    <a:cubicBezTo>
                      <a:pt x="267700" y="213117"/>
                      <a:pt x="267201" y="212718"/>
                      <a:pt x="266504" y="212618"/>
                    </a:cubicBezTo>
                    <a:lnTo>
                      <a:pt x="169149" y="199545"/>
                    </a:lnTo>
                    <a:cubicBezTo>
                      <a:pt x="162865" y="198647"/>
                      <a:pt x="158077" y="193258"/>
                      <a:pt x="158177" y="186872"/>
                    </a:cubicBezTo>
                    <a:lnTo>
                      <a:pt x="158475" y="42174"/>
                    </a:lnTo>
                    <a:close/>
                    <a:moveTo>
                      <a:pt x="14938" y="252534"/>
                    </a:moveTo>
                    <a:lnTo>
                      <a:pt x="14938" y="252534"/>
                    </a:lnTo>
                    <a:lnTo>
                      <a:pt x="14938" y="252534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23" name="Gráfico 2">
              <a:extLst>
                <a:ext uri="{FF2B5EF4-FFF2-40B4-BE49-F238E27FC236}">
                  <a16:creationId xmlns:a16="http://schemas.microsoft.com/office/drawing/2014/main" id="{880A99BC-4B83-6604-8F6A-B45D10137AD3}"/>
                </a:ext>
              </a:extLst>
            </p:cNvPr>
            <p:cNvGrpSpPr/>
            <p:nvPr/>
          </p:nvGrpSpPr>
          <p:grpSpPr>
            <a:xfrm>
              <a:off x="16587074" y="9278569"/>
              <a:ext cx="754695" cy="1157378"/>
              <a:chOff x="16587074" y="9278569"/>
              <a:chExt cx="754695" cy="1157378"/>
            </a:xfrm>
            <a:solidFill>
              <a:srgbClr val="002A86"/>
            </a:solidFill>
          </p:grpSpPr>
          <p:sp>
            <p:nvSpPr>
              <p:cNvPr id="424" name="Forma libre 423">
                <a:extLst>
                  <a:ext uri="{FF2B5EF4-FFF2-40B4-BE49-F238E27FC236}">
                    <a16:creationId xmlns:a16="http://schemas.microsoft.com/office/drawing/2014/main" id="{ED87A629-52EA-A961-3B90-973C5D7414CC}"/>
                  </a:ext>
                </a:extLst>
              </p:cNvPr>
              <p:cNvSpPr/>
              <p:nvPr/>
            </p:nvSpPr>
            <p:spPr>
              <a:xfrm>
                <a:off x="16587074" y="9459691"/>
                <a:ext cx="754695" cy="976257"/>
              </a:xfrm>
              <a:custGeom>
                <a:avLst/>
                <a:gdLst>
                  <a:gd name="connsiteX0" fmla="*/ 566669 w 754695"/>
                  <a:gd name="connsiteY0" fmla="*/ 976257 h 976257"/>
                  <a:gd name="connsiteX1" fmla="*/ 187925 w 754695"/>
                  <a:gd name="connsiteY1" fmla="*/ 976257 h 976257"/>
                  <a:gd name="connsiteX2" fmla="*/ 0 w 754695"/>
                  <a:gd name="connsiteY2" fmla="*/ 788151 h 976257"/>
                  <a:gd name="connsiteX3" fmla="*/ 0 w 754695"/>
                  <a:gd name="connsiteY3" fmla="*/ 188006 h 976257"/>
                  <a:gd name="connsiteX4" fmla="*/ 187925 w 754695"/>
                  <a:gd name="connsiteY4" fmla="*/ 0 h 976257"/>
                  <a:gd name="connsiteX5" fmla="*/ 566669 w 754695"/>
                  <a:gd name="connsiteY5" fmla="*/ 0 h 976257"/>
                  <a:gd name="connsiteX6" fmla="*/ 754695 w 754695"/>
                  <a:gd name="connsiteY6" fmla="*/ 188006 h 976257"/>
                  <a:gd name="connsiteX7" fmla="*/ 754695 w 754695"/>
                  <a:gd name="connsiteY7" fmla="*/ 253869 h 976257"/>
                  <a:gd name="connsiteX8" fmla="*/ 742027 w 754695"/>
                  <a:gd name="connsiteY8" fmla="*/ 266542 h 976257"/>
                  <a:gd name="connsiteX9" fmla="*/ 729359 w 754695"/>
                  <a:gd name="connsiteY9" fmla="*/ 253869 h 976257"/>
                  <a:gd name="connsiteX10" fmla="*/ 729359 w 754695"/>
                  <a:gd name="connsiteY10" fmla="*/ 188006 h 976257"/>
                  <a:gd name="connsiteX11" fmla="*/ 566769 w 754695"/>
                  <a:gd name="connsiteY11" fmla="*/ 25447 h 976257"/>
                  <a:gd name="connsiteX12" fmla="*/ 188025 w 754695"/>
                  <a:gd name="connsiteY12" fmla="*/ 25447 h 976257"/>
                  <a:gd name="connsiteX13" fmla="*/ 25535 w 754695"/>
                  <a:gd name="connsiteY13" fmla="*/ 188006 h 976257"/>
                  <a:gd name="connsiteX14" fmla="*/ 25535 w 754695"/>
                  <a:gd name="connsiteY14" fmla="*/ 788151 h 976257"/>
                  <a:gd name="connsiteX15" fmla="*/ 188025 w 754695"/>
                  <a:gd name="connsiteY15" fmla="*/ 950811 h 976257"/>
                  <a:gd name="connsiteX16" fmla="*/ 566769 w 754695"/>
                  <a:gd name="connsiteY16" fmla="*/ 950811 h 976257"/>
                  <a:gd name="connsiteX17" fmla="*/ 619336 w 754695"/>
                  <a:gd name="connsiteY17" fmla="*/ 942129 h 976257"/>
                  <a:gd name="connsiteX18" fmla="*/ 635496 w 754695"/>
                  <a:gd name="connsiteY18" fmla="*/ 950012 h 976257"/>
                  <a:gd name="connsiteX19" fmla="*/ 627616 w 754695"/>
                  <a:gd name="connsiteY19" fmla="*/ 966178 h 976257"/>
                  <a:gd name="connsiteX20" fmla="*/ 566769 w 754695"/>
                  <a:gd name="connsiteY20" fmla="*/ 976257 h 97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4695" h="976257">
                    <a:moveTo>
                      <a:pt x="566669" y="976257"/>
                    </a:moveTo>
                    <a:lnTo>
                      <a:pt x="187925" y="976257"/>
                    </a:lnTo>
                    <a:cubicBezTo>
                      <a:pt x="84287" y="976257"/>
                      <a:pt x="0" y="891834"/>
                      <a:pt x="0" y="788151"/>
                    </a:cubicBezTo>
                    <a:lnTo>
                      <a:pt x="0" y="188006"/>
                    </a:lnTo>
                    <a:cubicBezTo>
                      <a:pt x="0" y="84323"/>
                      <a:pt x="84287" y="0"/>
                      <a:pt x="187925" y="0"/>
                    </a:cubicBezTo>
                    <a:lnTo>
                      <a:pt x="566669" y="0"/>
                    </a:lnTo>
                    <a:cubicBezTo>
                      <a:pt x="670308" y="0"/>
                      <a:pt x="754695" y="84323"/>
                      <a:pt x="754695" y="188006"/>
                    </a:cubicBezTo>
                    <a:lnTo>
                      <a:pt x="754695" y="253869"/>
                    </a:lnTo>
                    <a:cubicBezTo>
                      <a:pt x="754695" y="260854"/>
                      <a:pt x="749009" y="266542"/>
                      <a:pt x="742027" y="266542"/>
                    </a:cubicBezTo>
                    <a:cubicBezTo>
                      <a:pt x="735044" y="266542"/>
                      <a:pt x="729359" y="260854"/>
                      <a:pt x="729359" y="253869"/>
                    </a:cubicBezTo>
                    <a:lnTo>
                      <a:pt x="729359" y="188006"/>
                    </a:lnTo>
                    <a:cubicBezTo>
                      <a:pt x="729359" y="98394"/>
                      <a:pt x="656442" y="25447"/>
                      <a:pt x="566769" y="25447"/>
                    </a:cubicBezTo>
                    <a:lnTo>
                      <a:pt x="188025" y="25447"/>
                    </a:lnTo>
                    <a:cubicBezTo>
                      <a:pt x="98451" y="25447"/>
                      <a:pt x="25535" y="98394"/>
                      <a:pt x="25535" y="188006"/>
                    </a:cubicBezTo>
                    <a:lnTo>
                      <a:pt x="25535" y="788151"/>
                    </a:lnTo>
                    <a:cubicBezTo>
                      <a:pt x="25535" y="877863"/>
                      <a:pt x="98451" y="950811"/>
                      <a:pt x="188025" y="950811"/>
                    </a:cubicBezTo>
                    <a:lnTo>
                      <a:pt x="566769" y="950811"/>
                    </a:lnTo>
                    <a:cubicBezTo>
                      <a:pt x="584824" y="950811"/>
                      <a:pt x="602479" y="947917"/>
                      <a:pt x="619336" y="942129"/>
                    </a:cubicBezTo>
                    <a:cubicBezTo>
                      <a:pt x="626020" y="939834"/>
                      <a:pt x="633202" y="943426"/>
                      <a:pt x="635496" y="950012"/>
                    </a:cubicBezTo>
                    <a:cubicBezTo>
                      <a:pt x="637790" y="956699"/>
                      <a:pt x="634199" y="963883"/>
                      <a:pt x="627616" y="966178"/>
                    </a:cubicBezTo>
                    <a:cubicBezTo>
                      <a:pt x="608065" y="972865"/>
                      <a:pt x="587617" y="976257"/>
                      <a:pt x="566769" y="9762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5" name="Forma libre 424">
                <a:extLst>
                  <a:ext uri="{FF2B5EF4-FFF2-40B4-BE49-F238E27FC236}">
                    <a16:creationId xmlns:a16="http://schemas.microsoft.com/office/drawing/2014/main" id="{ECB34633-6652-3967-0CE8-08B5316D7FEF}"/>
                  </a:ext>
                </a:extLst>
              </p:cNvPr>
              <p:cNvSpPr/>
              <p:nvPr/>
            </p:nvSpPr>
            <p:spPr>
              <a:xfrm>
                <a:off x="16820585" y="9278569"/>
                <a:ext cx="287373" cy="124539"/>
              </a:xfrm>
              <a:custGeom>
                <a:avLst/>
                <a:gdLst>
                  <a:gd name="connsiteX0" fmla="*/ 240991 w 287373"/>
                  <a:gd name="connsiteY0" fmla="*/ 124539 h 124539"/>
                  <a:gd name="connsiteX1" fmla="*/ 46382 w 287373"/>
                  <a:gd name="connsiteY1" fmla="*/ 124539 h 124539"/>
                  <a:gd name="connsiteX2" fmla="*/ 0 w 287373"/>
                  <a:gd name="connsiteY2" fmla="*/ 78137 h 124539"/>
                  <a:gd name="connsiteX3" fmla="*/ 0 w 287373"/>
                  <a:gd name="connsiteY3" fmla="*/ 46403 h 124539"/>
                  <a:gd name="connsiteX4" fmla="*/ 46382 w 287373"/>
                  <a:gd name="connsiteY4" fmla="*/ 0 h 124539"/>
                  <a:gd name="connsiteX5" fmla="*/ 240991 w 287373"/>
                  <a:gd name="connsiteY5" fmla="*/ 0 h 124539"/>
                  <a:gd name="connsiteX6" fmla="*/ 287374 w 287373"/>
                  <a:gd name="connsiteY6" fmla="*/ 46403 h 124539"/>
                  <a:gd name="connsiteX7" fmla="*/ 287374 w 287373"/>
                  <a:gd name="connsiteY7" fmla="*/ 78137 h 124539"/>
                  <a:gd name="connsiteX8" fmla="*/ 240991 w 287373"/>
                  <a:gd name="connsiteY8" fmla="*/ 124539 h 124539"/>
                  <a:gd name="connsiteX9" fmla="*/ 46482 w 287373"/>
                  <a:gd name="connsiteY9" fmla="*/ 25347 h 124539"/>
                  <a:gd name="connsiteX10" fmla="*/ 25535 w 287373"/>
                  <a:gd name="connsiteY10" fmla="*/ 46403 h 124539"/>
                  <a:gd name="connsiteX11" fmla="*/ 25535 w 287373"/>
                  <a:gd name="connsiteY11" fmla="*/ 78137 h 124539"/>
                  <a:gd name="connsiteX12" fmla="*/ 46482 w 287373"/>
                  <a:gd name="connsiteY12" fmla="*/ 99193 h 124539"/>
                  <a:gd name="connsiteX13" fmla="*/ 241091 w 287373"/>
                  <a:gd name="connsiteY13" fmla="*/ 99193 h 124539"/>
                  <a:gd name="connsiteX14" fmla="*/ 262038 w 287373"/>
                  <a:gd name="connsiteY14" fmla="*/ 78137 h 124539"/>
                  <a:gd name="connsiteX15" fmla="*/ 262038 w 287373"/>
                  <a:gd name="connsiteY15" fmla="*/ 46403 h 124539"/>
                  <a:gd name="connsiteX16" fmla="*/ 241091 w 287373"/>
                  <a:gd name="connsiteY16" fmla="*/ 25347 h 124539"/>
                  <a:gd name="connsiteX17" fmla="*/ 46482 w 287373"/>
                  <a:gd name="connsiteY17" fmla="*/ 25347 h 12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7373" h="124539">
                    <a:moveTo>
                      <a:pt x="240991" y="124539"/>
                    </a:moveTo>
                    <a:lnTo>
                      <a:pt x="46382" y="124539"/>
                    </a:lnTo>
                    <a:cubicBezTo>
                      <a:pt x="20747" y="124539"/>
                      <a:pt x="0" y="103683"/>
                      <a:pt x="0" y="78137"/>
                    </a:cubicBezTo>
                    <a:lnTo>
                      <a:pt x="0" y="46403"/>
                    </a:lnTo>
                    <a:cubicBezTo>
                      <a:pt x="0" y="20757"/>
                      <a:pt x="20847" y="0"/>
                      <a:pt x="46382" y="0"/>
                    </a:cubicBezTo>
                    <a:lnTo>
                      <a:pt x="240991" y="0"/>
                    </a:lnTo>
                    <a:cubicBezTo>
                      <a:pt x="266627" y="0"/>
                      <a:pt x="287374" y="20857"/>
                      <a:pt x="287374" y="46403"/>
                    </a:cubicBezTo>
                    <a:lnTo>
                      <a:pt x="287374" y="78137"/>
                    </a:lnTo>
                    <a:cubicBezTo>
                      <a:pt x="287374" y="103783"/>
                      <a:pt x="266527" y="124539"/>
                      <a:pt x="240991" y="124539"/>
                    </a:cubicBezTo>
                    <a:close/>
                    <a:moveTo>
                      <a:pt x="46482" y="25347"/>
                    </a:moveTo>
                    <a:cubicBezTo>
                      <a:pt x="34912" y="25347"/>
                      <a:pt x="25535" y="34727"/>
                      <a:pt x="25535" y="46403"/>
                    </a:cubicBezTo>
                    <a:lnTo>
                      <a:pt x="25535" y="78137"/>
                    </a:lnTo>
                    <a:cubicBezTo>
                      <a:pt x="25535" y="89712"/>
                      <a:pt x="34912" y="99193"/>
                      <a:pt x="46482" y="99193"/>
                    </a:cubicBezTo>
                    <a:lnTo>
                      <a:pt x="241091" y="99193"/>
                    </a:lnTo>
                    <a:cubicBezTo>
                      <a:pt x="252662" y="99193"/>
                      <a:pt x="262038" y="89812"/>
                      <a:pt x="262038" y="78137"/>
                    </a:cubicBezTo>
                    <a:lnTo>
                      <a:pt x="262038" y="46403"/>
                    </a:lnTo>
                    <a:cubicBezTo>
                      <a:pt x="262038" y="34827"/>
                      <a:pt x="252662" y="25347"/>
                      <a:pt x="241091" y="25347"/>
                    </a:cubicBezTo>
                    <a:lnTo>
                      <a:pt x="46482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6" name="Forma libre 425">
                <a:extLst>
                  <a:ext uri="{FF2B5EF4-FFF2-40B4-BE49-F238E27FC236}">
                    <a16:creationId xmlns:a16="http://schemas.microsoft.com/office/drawing/2014/main" id="{56F09236-24E3-636F-B7D7-9EE1CE0D96CD}"/>
                  </a:ext>
                </a:extLst>
              </p:cNvPr>
              <p:cNvSpPr/>
              <p:nvPr/>
            </p:nvSpPr>
            <p:spPr>
              <a:xfrm>
                <a:off x="16687122" y="9845085"/>
                <a:ext cx="465125" cy="205469"/>
              </a:xfrm>
              <a:custGeom>
                <a:avLst/>
                <a:gdLst>
                  <a:gd name="connsiteX0" fmla="*/ 378943 w 465125"/>
                  <a:gd name="connsiteY0" fmla="*/ 205470 h 205469"/>
                  <a:gd name="connsiteX1" fmla="*/ 67828 w 465125"/>
                  <a:gd name="connsiteY1" fmla="*/ 205470 h 205469"/>
                  <a:gd name="connsiteX2" fmla="*/ 0 w 465125"/>
                  <a:gd name="connsiteY2" fmla="*/ 137612 h 205469"/>
                  <a:gd name="connsiteX3" fmla="*/ 0 w 465125"/>
                  <a:gd name="connsiteY3" fmla="*/ 67858 h 205469"/>
                  <a:gd name="connsiteX4" fmla="*/ 67828 w 465125"/>
                  <a:gd name="connsiteY4" fmla="*/ 0 h 205469"/>
                  <a:gd name="connsiteX5" fmla="*/ 452458 w 465125"/>
                  <a:gd name="connsiteY5" fmla="*/ 0 h 205469"/>
                  <a:gd name="connsiteX6" fmla="*/ 465126 w 465125"/>
                  <a:gd name="connsiteY6" fmla="*/ 12673 h 205469"/>
                  <a:gd name="connsiteX7" fmla="*/ 452458 w 465125"/>
                  <a:gd name="connsiteY7" fmla="*/ 25347 h 205469"/>
                  <a:gd name="connsiteX8" fmla="*/ 67828 w 465125"/>
                  <a:gd name="connsiteY8" fmla="*/ 25347 h 205469"/>
                  <a:gd name="connsiteX9" fmla="*/ 25435 w 465125"/>
                  <a:gd name="connsiteY9" fmla="*/ 67858 h 205469"/>
                  <a:gd name="connsiteX10" fmla="*/ 25435 w 465125"/>
                  <a:gd name="connsiteY10" fmla="*/ 137612 h 205469"/>
                  <a:gd name="connsiteX11" fmla="*/ 67828 w 465125"/>
                  <a:gd name="connsiteY11" fmla="*/ 180123 h 205469"/>
                  <a:gd name="connsiteX12" fmla="*/ 378943 w 465125"/>
                  <a:gd name="connsiteY12" fmla="*/ 180123 h 205469"/>
                  <a:gd name="connsiteX13" fmla="*/ 391612 w 465125"/>
                  <a:gd name="connsiteY13" fmla="*/ 192797 h 205469"/>
                  <a:gd name="connsiteX14" fmla="*/ 378943 w 465125"/>
                  <a:gd name="connsiteY14" fmla="*/ 205470 h 20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5125" h="205469">
                    <a:moveTo>
                      <a:pt x="378943" y="205470"/>
                    </a:moveTo>
                    <a:lnTo>
                      <a:pt x="67828" y="205470"/>
                    </a:lnTo>
                    <a:cubicBezTo>
                      <a:pt x="30422" y="205470"/>
                      <a:pt x="0" y="175034"/>
                      <a:pt x="0" y="137612"/>
                    </a:cubicBezTo>
                    <a:lnTo>
                      <a:pt x="0" y="67858"/>
                    </a:lnTo>
                    <a:cubicBezTo>
                      <a:pt x="0" y="30436"/>
                      <a:pt x="30422" y="0"/>
                      <a:pt x="67828" y="0"/>
                    </a:cubicBezTo>
                    <a:lnTo>
                      <a:pt x="452458" y="0"/>
                    </a:lnTo>
                    <a:cubicBezTo>
                      <a:pt x="459440" y="0"/>
                      <a:pt x="465126" y="5688"/>
                      <a:pt x="465126" y="12673"/>
                    </a:cubicBezTo>
                    <a:cubicBezTo>
                      <a:pt x="465126" y="19659"/>
                      <a:pt x="459440" y="25347"/>
                      <a:pt x="452458" y="25347"/>
                    </a:cubicBezTo>
                    <a:lnTo>
                      <a:pt x="67828" y="25347"/>
                    </a:lnTo>
                    <a:cubicBezTo>
                      <a:pt x="44487" y="25347"/>
                      <a:pt x="25435" y="44407"/>
                      <a:pt x="25435" y="67858"/>
                    </a:cubicBezTo>
                    <a:lnTo>
                      <a:pt x="25435" y="137612"/>
                    </a:lnTo>
                    <a:cubicBezTo>
                      <a:pt x="25435" y="161063"/>
                      <a:pt x="44487" y="180123"/>
                      <a:pt x="67828" y="180123"/>
                    </a:cubicBezTo>
                    <a:lnTo>
                      <a:pt x="378943" y="180123"/>
                    </a:lnTo>
                    <a:cubicBezTo>
                      <a:pt x="385925" y="180123"/>
                      <a:pt x="391612" y="185811"/>
                      <a:pt x="391612" y="192797"/>
                    </a:cubicBezTo>
                    <a:cubicBezTo>
                      <a:pt x="391612" y="199782"/>
                      <a:pt x="385925" y="205470"/>
                      <a:pt x="378943" y="2054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7" name="Forma libre 426">
                <a:extLst>
                  <a:ext uri="{FF2B5EF4-FFF2-40B4-BE49-F238E27FC236}">
                    <a16:creationId xmlns:a16="http://schemas.microsoft.com/office/drawing/2014/main" id="{3BDAF934-B199-2389-3606-1E3F23851D31}"/>
                  </a:ext>
                </a:extLst>
              </p:cNvPr>
              <p:cNvSpPr/>
              <p:nvPr/>
            </p:nvSpPr>
            <p:spPr>
              <a:xfrm>
                <a:off x="16687221" y="10118612"/>
                <a:ext cx="447070" cy="205470"/>
              </a:xfrm>
              <a:custGeom>
                <a:avLst/>
                <a:gdLst>
                  <a:gd name="connsiteX0" fmla="*/ 434403 w 447070"/>
                  <a:gd name="connsiteY0" fmla="*/ 205470 h 205470"/>
                  <a:gd name="connsiteX1" fmla="*/ 67828 w 447070"/>
                  <a:gd name="connsiteY1" fmla="*/ 205470 h 205470"/>
                  <a:gd name="connsiteX2" fmla="*/ 0 w 447070"/>
                  <a:gd name="connsiteY2" fmla="*/ 137612 h 205470"/>
                  <a:gd name="connsiteX3" fmla="*/ 0 w 447070"/>
                  <a:gd name="connsiteY3" fmla="*/ 67858 h 205470"/>
                  <a:gd name="connsiteX4" fmla="*/ 67828 w 447070"/>
                  <a:gd name="connsiteY4" fmla="*/ 0 h 205470"/>
                  <a:gd name="connsiteX5" fmla="*/ 375851 w 447070"/>
                  <a:gd name="connsiteY5" fmla="*/ 0 h 205470"/>
                  <a:gd name="connsiteX6" fmla="*/ 388519 w 447070"/>
                  <a:gd name="connsiteY6" fmla="*/ 12674 h 205470"/>
                  <a:gd name="connsiteX7" fmla="*/ 375851 w 447070"/>
                  <a:gd name="connsiteY7" fmla="*/ 25347 h 205470"/>
                  <a:gd name="connsiteX8" fmla="*/ 67828 w 447070"/>
                  <a:gd name="connsiteY8" fmla="*/ 25347 h 205470"/>
                  <a:gd name="connsiteX9" fmla="*/ 25435 w 447070"/>
                  <a:gd name="connsiteY9" fmla="*/ 67858 h 205470"/>
                  <a:gd name="connsiteX10" fmla="*/ 25435 w 447070"/>
                  <a:gd name="connsiteY10" fmla="*/ 137612 h 205470"/>
                  <a:gd name="connsiteX11" fmla="*/ 67828 w 447070"/>
                  <a:gd name="connsiteY11" fmla="*/ 180123 h 205470"/>
                  <a:gd name="connsiteX12" fmla="*/ 434403 w 447070"/>
                  <a:gd name="connsiteY12" fmla="*/ 180123 h 205470"/>
                  <a:gd name="connsiteX13" fmla="*/ 447071 w 447070"/>
                  <a:gd name="connsiteY13" fmla="*/ 192797 h 205470"/>
                  <a:gd name="connsiteX14" fmla="*/ 434403 w 447070"/>
                  <a:gd name="connsiteY14" fmla="*/ 205470 h 20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7070" h="205470">
                    <a:moveTo>
                      <a:pt x="434403" y="205470"/>
                    </a:moveTo>
                    <a:lnTo>
                      <a:pt x="67828" y="205470"/>
                    </a:lnTo>
                    <a:cubicBezTo>
                      <a:pt x="30422" y="205470"/>
                      <a:pt x="0" y="175034"/>
                      <a:pt x="0" y="137612"/>
                    </a:cubicBezTo>
                    <a:lnTo>
                      <a:pt x="0" y="67858"/>
                    </a:lnTo>
                    <a:cubicBezTo>
                      <a:pt x="0" y="30436"/>
                      <a:pt x="30422" y="0"/>
                      <a:pt x="67828" y="0"/>
                    </a:cubicBezTo>
                    <a:lnTo>
                      <a:pt x="375851" y="0"/>
                    </a:lnTo>
                    <a:cubicBezTo>
                      <a:pt x="382834" y="0"/>
                      <a:pt x="388519" y="5688"/>
                      <a:pt x="388519" y="12674"/>
                    </a:cubicBezTo>
                    <a:cubicBezTo>
                      <a:pt x="388519" y="19659"/>
                      <a:pt x="382834" y="25347"/>
                      <a:pt x="375851" y="25347"/>
                    </a:cubicBezTo>
                    <a:lnTo>
                      <a:pt x="67828" y="25347"/>
                    </a:lnTo>
                    <a:cubicBezTo>
                      <a:pt x="44487" y="25347"/>
                      <a:pt x="25435" y="44407"/>
                      <a:pt x="25435" y="67858"/>
                    </a:cubicBezTo>
                    <a:lnTo>
                      <a:pt x="25435" y="137612"/>
                    </a:lnTo>
                    <a:cubicBezTo>
                      <a:pt x="25435" y="161063"/>
                      <a:pt x="44487" y="180123"/>
                      <a:pt x="67828" y="180123"/>
                    </a:cubicBezTo>
                    <a:lnTo>
                      <a:pt x="434403" y="180123"/>
                    </a:lnTo>
                    <a:cubicBezTo>
                      <a:pt x="441386" y="180123"/>
                      <a:pt x="447071" y="185811"/>
                      <a:pt x="447071" y="192797"/>
                    </a:cubicBezTo>
                    <a:cubicBezTo>
                      <a:pt x="447071" y="199782"/>
                      <a:pt x="441386" y="205470"/>
                      <a:pt x="434403" y="2054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28" name="Gráfico 2">
            <a:extLst>
              <a:ext uri="{FF2B5EF4-FFF2-40B4-BE49-F238E27FC236}">
                <a16:creationId xmlns:a16="http://schemas.microsoft.com/office/drawing/2014/main" id="{EF9BB316-7586-868C-F202-570F06184910}"/>
              </a:ext>
            </a:extLst>
          </p:cNvPr>
          <p:cNvGrpSpPr/>
          <p:nvPr/>
        </p:nvGrpSpPr>
        <p:grpSpPr>
          <a:xfrm>
            <a:off x="3979540" y="6146920"/>
            <a:ext cx="1222692" cy="1210567"/>
            <a:chOff x="3979540" y="6146920"/>
            <a:chExt cx="1222692" cy="1210567"/>
          </a:xfrm>
          <a:solidFill>
            <a:srgbClr val="002A86"/>
          </a:solidFill>
        </p:grpSpPr>
        <p:grpSp>
          <p:nvGrpSpPr>
            <p:cNvPr id="429" name="Gráfico 2">
              <a:extLst>
                <a:ext uri="{FF2B5EF4-FFF2-40B4-BE49-F238E27FC236}">
                  <a16:creationId xmlns:a16="http://schemas.microsoft.com/office/drawing/2014/main" id="{4A061ACB-81E9-9425-6208-D9C75BA173F1}"/>
                </a:ext>
              </a:extLst>
            </p:cNvPr>
            <p:cNvGrpSpPr/>
            <p:nvPr/>
          </p:nvGrpSpPr>
          <p:grpSpPr>
            <a:xfrm>
              <a:off x="4171422" y="7107311"/>
              <a:ext cx="898922" cy="250176"/>
              <a:chOff x="4171422" y="7107311"/>
              <a:chExt cx="898922" cy="250176"/>
            </a:xfrm>
            <a:solidFill>
              <a:srgbClr val="002A86"/>
            </a:solidFill>
          </p:grpSpPr>
          <p:sp>
            <p:nvSpPr>
              <p:cNvPr id="430" name="Forma libre 429">
                <a:extLst>
                  <a:ext uri="{FF2B5EF4-FFF2-40B4-BE49-F238E27FC236}">
                    <a16:creationId xmlns:a16="http://schemas.microsoft.com/office/drawing/2014/main" id="{9D32A13A-1B50-2C5A-0FC1-A5266ADEAD2F}"/>
                  </a:ext>
                </a:extLst>
              </p:cNvPr>
              <p:cNvSpPr/>
              <p:nvPr/>
            </p:nvSpPr>
            <p:spPr>
              <a:xfrm>
                <a:off x="4171422" y="7107311"/>
                <a:ext cx="898922" cy="72747"/>
              </a:xfrm>
              <a:custGeom>
                <a:avLst/>
                <a:gdLst>
                  <a:gd name="connsiteX0" fmla="*/ 740722 w 898922"/>
                  <a:gd name="connsiteY0" fmla="*/ 72748 h 72747"/>
                  <a:gd name="connsiteX1" fmla="*/ 595090 w 898922"/>
                  <a:gd name="connsiteY1" fmla="*/ 28740 h 72747"/>
                  <a:gd name="connsiteX2" fmla="*/ 449457 w 898922"/>
                  <a:gd name="connsiteY2" fmla="*/ 72748 h 72747"/>
                  <a:gd name="connsiteX3" fmla="*/ 303925 w 898922"/>
                  <a:gd name="connsiteY3" fmla="*/ 28640 h 72747"/>
                  <a:gd name="connsiteX4" fmla="*/ 158392 w 898922"/>
                  <a:gd name="connsiteY4" fmla="*/ 72748 h 72747"/>
                  <a:gd name="connsiteX5" fmla="*/ 4780 w 898922"/>
                  <a:gd name="connsiteY5" fmla="*/ 22653 h 72747"/>
                  <a:gd name="connsiteX6" fmla="*/ 2785 w 898922"/>
                  <a:gd name="connsiteY6" fmla="*/ 4790 h 72747"/>
                  <a:gd name="connsiteX7" fmla="*/ 20640 w 898922"/>
                  <a:gd name="connsiteY7" fmla="*/ 2794 h 72747"/>
                  <a:gd name="connsiteX8" fmla="*/ 158392 w 898922"/>
                  <a:gd name="connsiteY8" fmla="*/ 47301 h 72747"/>
                  <a:gd name="connsiteX9" fmla="*/ 295945 w 898922"/>
                  <a:gd name="connsiteY9" fmla="*/ 2794 h 72747"/>
                  <a:gd name="connsiteX10" fmla="*/ 311905 w 898922"/>
                  <a:gd name="connsiteY10" fmla="*/ 2794 h 72747"/>
                  <a:gd name="connsiteX11" fmla="*/ 449457 w 898922"/>
                  <a:gd name="connsiteY11" fmla="*/ 47301 h 72747"/>
                  <a:gd name="connsiteX12" fmla="*/ 587110 w 898922"/>
                  <a:gd name="connsiteY12" fmla="*/ 2794 h 72747"/>
                  <a:gd name="connsiteX13" fmla="*/ 602970 w 898922"/>
                  <a:gd name="connsiteY13" fmla="*/ 2794 h 72747"/>
                  <a:gd name="connsiteX14" fmla="*/ 740622 w 898922"/>
                  <a:gd name="connsiteY14" fmla="*/ 47301 h 72747"/>
                  <a:gd name="connsiteX15" fmla="*/ 878175 w 898922"/>
                  <a:gd name="connsiteY15" fmla="*/ 2794 h 72747"/>
                  <a:gd name="connsiteX16" fmla="*/ 886155 w 898922"/>
                  <a:gd name="connsiteY16" fmla="*/ 0 h 72747"/>
                  <a:gd name="connsiteX17" fmla="*/ 898923 w 898922"/>
                  <a:gd name="connsiteY17" fmla="*/ 12674 h 72747"/>
                  <a:gd name="connsiteX18" fmla="*/ 893337 w 898922"/>
                  <a:gd name="connsiteY18" fmla="*/ 23252 h 72747"/>
                  <a:gd name="connsiteX19" fmla="*/ 740722 w 898922"/>
                  <a:gd name="connsiteY19" fmla="*/ 72648 h 7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8922" h="72747">
                    <a:moveTo>
                      <a:pt x="740722" y="72748"/>
                    </a:moveTo>
                    <a:cubicBezTo>
                      <a:pt x="685861" y="72748"/>
                      <a:pt x="634590" y="57180"/>
                      <a:pt x="595090" y="28740"/>
                    </a:cubicBezTo>
                    <a:cubicBezTo>
                      <a:pt x="555689" y="57180"/>
                      <a:pt x="504419" y="72748"/>
                      <a:pt x="449457" y="72748"/>
                    </a:cubicBezTo>
                    <a:cubicBezTo>
                      <a:pt x="394496" y="72748"/>
                      <a:pt x="343325" y="57180"/>
                      <a:pt x="303925" y="28640"/>
                    </a:cubicBezTo>
                    <a:cubicBezTo>
                      <a:pt x="264524" y="57081"/>
                      <a:pt x="213254" y="72748"/>
                      <a:pt x="158392" y="72748"/>
                    </a:cubicBezTo>
                    <a:cubicBezTo>
                      <a:pt x="99840" y="72748"/>
                      <a:pt x="45278" y="54985"/>
                      <a:pt x="4780" y="22653"/>
                    </a:cubicBezTo>
                    <a:cubicBezTo>
                      <a:pt x="-706" y="18262"/>
                      <a:pt x="-1604" y="10279"/>
                      <a:pt x="2785" y="4790"/>
                    </a:cubicBezTo>
                    <a:cubicBezTo>
                      <a:pt x="7174" y="-698"/>
                      <a:pt x="15154" y="-1596"/>
                      <a:pt x="20640" y="2794"/>
                    </a:cubicBezTo>
                    <a:cubicBezTo>
                      <a:pt x="56050" y="31035"/>
                      <a:pt x="106324" y="47301"/>
                      <a:pt x="158392" y="47301"/>
                    </a:cubicBezTo>
                    <a:cubicBezTo>
                      <a:pt x="210461" y="47301"/>
                      <a:pt x="260634" y="31035"/>
                      <a:pt x="295945" y="2794"/>
                    </a:cubicBezTo>
                    <a:cubicBezTo>
                      <a:pt x="300434" y="-798"/>
                      <a:pt x="307416" y="-798"/>
                      <a:pt x="311905" y="2794"/>
                    </a:cubicBezTo>
                    <a:cubicBezTo>
                      <a:pt x="347215" y="31035"/>
                      <a:pt x="397389" y="47301"/>
                      <a:pt x="449457" y="47301"/>
                    </a:cubicBezTo>
                    <a:cubicBezTo>
                      <a:pt x="501526" y="47301"/>
                      <a:pt x="551799" y="31035"/>
                      <a:pt x="587110" y="2794"/>
                    </a:cubicBezTo>
                    <a:cubicBezTo>
                      <a:pt x="591698" y="-898"/>
                      <a:pt x="598381" y="-898"/>
                      <a:pt x="602970" y="2794"/>
                    </a:cubicBezTo>
                    <a:cubicBezTo>
                      <a:pt x="638281" y="31035"/>
                      <a:pt x="688454" y="47301"/>
                      <a:pt x="740622" y="47301"/>
                    </a:cubicBezTo>
                    <a:cubicBezTo>
                      <a:pt x="792791" y="47301"/>
                      <a:pt x="842864" y="31035"/>
                      <a:pt x="878175" y="2794"/>
                    </a:cubicBezTo>
                    <a:cubicBezTo>
                      <a:pt x="880469" y="998"/>
                      <a:pt x="883262" y="0"/>
                      <a:pt x="886155" y="0"/>
                    </a:cubicBezTo>
                    <a:cubicBezTo>
                      <a:pt x="893138" y="0"/>
                      <a:pt x="898923" y="5688"/>
                      <a:pt x="898923" y="12674"/>
                    </a:cubicBezTo>
                    <a:cubicBezTo>
                      <a:pt x="898923" y="17065"/>
                      <a:pt x="896728" y="20956"/>
                      <a:pt x="893337" y="23252"/>
                    </a:cubicBezTo>
                    <a:cubicBezTo>
                      <a:pt x="853039" y="55085"/>
                      <a:pt x="798875" y="72648"/>
                      <a:pt x="740722" y="726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1" name="Forma libre 430">
                <a:extLst>
                  <a:ext uri="{FF2B5EF4-FFF2-40B4-BE49-F238E27FC236}">
                    <a16:creationId xmlns:a16="http://schemas.microsoft.com/office/drawing/2014/main" id="{333DD7CF-1769-2E3C-3F3D-162ED3FA465A}"/>
                  </a:ext>
                </a:extLst>
              </p:cNvPr>
              <p:cNvSpPr/>
              <p:nvPr/>
            </p:nvSpPr>
            <p:spPr>
              <a:xfrm>
                <a:off x="4553557" y="7284740"/>
                <a:ext cx="316692" cy="72747"/>
              </a:xfrm>
              <a:custGeom>
                <a:avLst/>
                <a:gdLst>
                  <a:gd name="connsiteX0" fmla="*/ 158392 w 316692"/>
                  <a:gd name="connsiteY0" fmla="*/ 72748 h 72747"/>
                  <a:gd name="connsiteX1" fmla="*/ 4780 w 316692"/>
                  <a:gd name="connsiteY1" fmla="*/ 22653 h 72747"/>
                  <a:gd name="connsiteX2" fmla="*/ 2785 w 316692"/>
                  <a:gd name="connsiteY2" fmla="*/ 4790 h 72747"/>
                  <a:gd name="connsiteX3" fmla="*/ 20640 w 316692"/>
                  <a:gd name="connsiteY3" fmla="*/ 2794 h 72747"/>
                  <a:gd name="connsiteX4" fmla="*/ 158392 w 316692"/>
                  <a:gd name="connsiteY4" fmla="*/ 47301 h 72747"/>
                  <a:gd name="connsiteX5" fmla="*/ 295945 w 316692"/>
                  <a:gd name="connsiteY5" fmla="*/ 2794 h 72747"/>
                  <a:gd name="connsiteX6" fmla="*/ 303925 w 316692"/>
                  <a:gd name="connsiteY6" fmla="*/ 0 h 72747"/>
                  <a:gd name="connsiteX7" fmla="*/ 316693 w 316692"/>
                  <a:gd name="connsiteY7" fmla="*/ 12673 h 72747"/>
                  <a:gd name="connsiteX8" fmla="*/ 311107 w 316692"/>
                  <a:gd name="connsiteY8" fmla="*/ 23251 h 72747"/>
                  <a:gd name="connsiteX9" fmla="*/ 158492 w 316692"/>
                  <a:gd name="connsiteY9" fmla="*/ 72648 h 7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692" h="72747">
                    <a:moveTo>
                      <a:pt x="158392" y="72748"/>
                    </a:moveTo>
                    <a:cubicBezTo>
                      <a:pt x="99840" y="72748"/>
                      <a:pt x="45278" y="54985"/>
                      <a:pt x="4780" y="22653"/>
                    </a:cubicBezTo>
                    <a:cubicBezTo>
                      <a:pt x="-706" y="18262"/>
                      <a:pt x="-1604" y="10278"/>
                      <a:pt x="2785" y="4790"/>
                    </a:cubicBezTo>
                    <a:cubicBezTo>
                      <a:pt x="7174" y="-699"/>
                      <a:pt x="15154" y="-1597"/>
                      <a:pt x="20640" y="2794"/>
                    </a:cubicBezTo>
                    <a:cubicBezTo>
                      <a:pt x="56050" y="31035"/>
                      <a:pt x="106324" y="47301"/>
                      <a:pt x="158392" y="47301"/>
                    </a:cubicBezTo>
                    <a:cubicBezTo>
                      <a:pt x="210461" y="47301"/>
                      <a:pt x="260634" y="31035"/>
                      <a:pt x="295945" y="2794"/>
                    </a:cubicBezTo>
                    <a:cubicBezTo>
                      <a:pt x="298239" y="998"/>
                      <a:pt x="301032" y="0"/>
                      <a:pt x="303925" y="0"/>
                    </a:cubicBezTo>
                    <a:cubicBezTo>
                      <a:pt x="310907" y="0"/>
                      <a:pt x="316693" y="5688"/>
                      <a:pt x="316693" y="12673"/>
                    </a:cubicBezTo>
                    <a:cubicBezTo>
                      <a:pt x="316693" y="17064"/>
                      <a:pt x="314498" y="20956"/>
                      <a:pt x="311107" y="23251"/>
                    </a:cubicBezTo>
                    <a:cubicBezTo>
                      <a:pt x="270808" y="55085"/>
                      <a:pt x="216645" y="72648"/>
                      <a:pt x="158492" y="726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2" name="Gráfico 2">
              <a:extLst>
                <a:ext uri="{FF2B5EF4-FFF2-40B4-BE49-F238E27FC236}">
                  <a16:creationId xmlns:a16="http://schemas.microsoft.com/office/drawing/2014/main" id="{0AC66BB1-FA62-4F7B-84D3-10111B42C096}"/>
                </a:ext>
              </a:extLst>
            </p:cNvPr>
            <p:cNvGrpSpPr/>
            <p:nvPr/>
          </p:nvGrpSpPr>
          <p:grpSpPr>
            <a:xfrm>
              <a:off x="3979540" y="6146920"/>
              <a:ext cx="1222692" cy="847527"/>
              <a:chOff x="3979540" y="6146920"/>
              <a:chExt cx="1222692" cy="847527"/>
            </a:xfrm>
            <a:solidFill>
              <a:srgbClr val="002A86"/>
            </a:solidFill>
          </p:grpSpPr>
          <p:sp>
            <p:nvSpPr>
              <p:cNvPr id="433" name="Forma libre 432">
                <a:extLst>
                  <a:ext uri="{FF2B5EF4-FFF2-40B4-BE49-F238E27FC236}">
                    <a16:creationId xmlns:a16="http://schemas.microsoft.com/office/drawing/2014/main" id="{3EA9E575-4EA7-8A6E-DD00-2D556C6198EA}"/>
                  </a:ext>
                </a:extLst>
              </p:cNvPr>
              <p:cNvSpPr/>
              <p:nvPr/>
            </p:nvSpPr>
            <p:spPr>
              <a:xfrm>
                <a:off x="3979540" y="6147020"/>
                <a:ext cx="291322" cy="847427"/>
              </a:xfrm>
              <a:custGeom>
                <a:avLst/>
                <a:gdLst>
                  <a:gd name="connsiteX0" fmla="*/ 278555 w 291322"/>
                  <a:gd name="connsiteY0" fmla="*/ 847328 h 847427"/>
                  <a:gd name="connsiteX1" fmla="*/ 46042 w 291322"/>
                  <a:gd name="connsiteY1" fmla="*/ 847328 h 847427"/>
                  <a:gd name="connsiteX2" fmla="*/ 10930 w 291322"/>
                  <a:gd name="connsiteY2" fmla="*/ 831062 h 847427"/>
                  <a:gd name="connsiteX3" fmla="*/ 656 w 291322"/>
                  <a:gd name="connsiteY3" fmla="*/ 793740 h 847427"/>
                  <a:gd name="connsiteX4" fmla="*/ 123646 w 291322"/>
                  <a:gd name="connsiteY4" fmla="*/ 52490 h 847427"/>
                  <a:gd name="connsiteX5" fmla="*/ 185589 w 291322"/>
                  <a:gd name="connsiteY5" fmla="*/ 0 h 847427"/>
                  <a:gd name="connsiteX6" fmla="*/ 228481 w 291322"/>
                  <a:gd name="connsiteY6" fmla="*/ 0 h 847427"/>
                  <a:gd name="connsiteX7" fmla="*/ 291323 w 291322"/>
                  <a:gd name="connsiteY7" fmla="*/ 62769 h 847427"/>
                  <a:gd name="connsiteX8" fmla="*/ 291323 w 291322"/>
                  <a:gd name="connsiteY8" fmla="*/ 834754 h 847427"/>
                  <a:gd name="connsiteX9" fmla="*/ 278655 w 291322"/>
                  <a:gd name="connsiteY9" fmla="*/ 847427 h 847427"/>
                  <a:gd name="connsiteX10" fmla="*/ 185490 w 291322"/>
                  <a:gd name="connsiteY10" fmla="*/ 25347 h 847427"/>
                  <a:gd name="connsiteX11" fmla="*/ 148583 w 291322"/>
                  <a:gd name="connsiteY11" fmla="*/ 56581 h 847427"/>
                  <a:gd name="connsiteX12" fmla="*/ 25593 w 291322"/>
                  <a:gd name="connsiteY12" fmla="*/ 797831 h 847427"/>
                  <a:gd name="connsiteX13" fmla="*/ 30182 w 291322"/>
                  <a:gd name="connsiteY13" fmla="*/ 814596 h 847427"/>
                  <a:gd name="connsiteX14" fmla="*/ 45942 w 291322"/>
                  <a:gd name="connsiteY14" fmla="*/ 821881 h 847427"/>
                  <a:gd name="connsiteX15" fmla="*/ 265687 w 291322"/>
                  <a:gd name="connsiteY15" fmla="*/ 821881 h 847427"/>
                  <a:gd name="connsiteX16" fmla="*/ 265687 w 291322"/>
                  <a:gd name="connsiteY16" fmla="*/ 62669 h 847427"/>
                  <a:gd name="connsiteX17" fmla="*/ 228282 w 291322"/>
                  <a:gd name="connsiteY17" fmla="*/ 25347 h 847427"/>
                  <a:gd name="connsiteX18" fmla="*/ 185390 w 291322"/>
                  <a:gd name="connsiteY18" fmla="*/ 25347 h 84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1322" h="847427">
                    <a:moveTo>
                      <a:pt x="278555" y="847328"/>
                    </a:moveTo>
                    <a:lnTo>
                      <a:pt x="46042" y="847328"/>
                    </a:lnTo>
                    <a:cubicBezTo>
                      <a:pt x="32476" y="847328"/>
                      <a:pt x="19708" y="841440"/>
                      <a:pt x="10930" y="831062"/>
                    </a:cubicBezTo>
                    <a:cubicBezTo>
                      <a:pt x="2153" y="820683"/>
                      <a:pt x="-1638" y="807112"/>
                      <a:pt x="656" y="793740"/>
                    </a:cubicBezTo>
                    <a:lnTo>
                      <a:pt x="123646" y="52490"/>
                    </a:lnTo>
                    <a:cubicBezTo>
                      <a:pt x="128733" y="22054"/>
                      <a:pt x="154767" y="0"/>
                      <a:pt x="185589" y="0"/>
                    </a:cubicBezTo>
                    <a:lnTo>
                      <a:pt x="228481" y="0"/>
                    </a:lnTo>
                    <a:cubicBezTo>
                      <a:pt x="263094" y="0"/>
                      <a:pt x="291323" y="28141"/>
                      <a:pt x="291323" y="62769"/>
                    </a:cubicBezTo>
                    <a:lnTo>
                      <a:pt x="291323" y="834754"/>
                    </a:lnTo>
                    <a:cubicBezTo>
                      <a:pt x="291323" y="841739"/>
                      <a:pt x="285637" y="847427"/>
                      <a:pt x="278655" y="847427"/>
                    </a:cubicBezTo>
                    <a:close/>
                    <a:moveTo>
                      <a:pt x="185490" y="25347"/>
                    </a:moveTo>
                    <a:cubicBezTo>
                      <a:pt x="167136" y="25347"/>
                      <a:pt x="151675" y="38519"/>
                      <a:pt x="148583" y="56581"/>
                    </a:cubicBezTo>
                    <a:lnTo>
                      <a:pt x="25593" y="797831"/>
                    </a:lnTo>
                    <a:cubicBezTo>
                      <a:pt x="24596" y="803818"/>
                      <a:pt x="26292" y="809906"/>
                      <a:pt x="30182" y="814596"/>
                    </a:cubicBezTo>
                    <a:cubicBezTo>
                      <a:pt x="34072" y="819186"/>
                      <a:pt x="39857" y="821881"/>
                      <a:pt x="45942" y="821881"/>
                    </a:cubicBezTo>
                    <a:lnTo>
                      <a:pt x="265687" y="821881"/>
                    </a:lnTo>
                    <a:lnTo>
                      <a:pt x="265687" y="62669"/>
                    </a:lnTo>
                    <a:cubicBezTo>
                      <a:pt x="265687" y="42112"/>
                      <a:pt x="248930" y="25347"/>
                      <a:pt x="228282" y="25347"/>
                    </a:cubicBezTo>
                    <a:lnTo>
                      <a:pt x="185390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4" name="Forma libre 433">
                <a:extLst>
                  <a:ext uri="{FF2B5EF4-FFF2-40B4-BE49-F238E27FC236}">
                    <a16:creationId xmlns:a16="http://schemas.microsoft.com/office/drawing/2014/main" id="{ED00ABBE-0386-DF47-60F2-E5B56A1D8A6F}"/>
                  </a:ext>
                </a:extLst>
              </p:cNvPr>
              <p:cNvSpPr/>
              <p:nvPr/>
            </p:nvSpPr>
            <p:spPr>
              <a:xfrm>
                <a:off x="4910947" y="6146920"/>
                <a:ext cx="291285" cy="847427"/>
              </a:xfrm>
              <a:custGeom>
                <a:avLst/>
                <a:gdLst>
                  <a:gd name="connsiteX0" fmla="*/ 245181 w 291285"/>
                  <a:gd name="connsiteY0" fmla="*/ 847427 h 847427"/>
                  <a:gd name="connsiteX1" fmla="*/ 12668 w 291285"/>
                  <a:gd name="connsiteY1" fmla="*/ 847427 h 847427"/>
                  <a:gd name="connsiteX2" fmla="*/ 0 w 291285"/>
                  <a:gd name="connsiteY2" fmla="*/ 834754 h 847427"/>
                  <a:gd name="connsiteX3" fmla="*/ 0 w 291285"/>
                  <a:gd name="connsiteY3" fmla="*/ 62769 h 847427"/>
                  <a:gd name="connsiteX4" fmla="*/ 62742 w 291285"/>
                  <a:gd name="connsiteY4" fmla="*/ 0 h 847427"/>
                  <a:gd name="connsiteX5" fmla="*/ 105733 w 291285"/>
                  <a:gd name="connsiteY5" fmla="*/ 0 h 847427"/>
                  <a:gd name="connsiteX6" fmla="*/ 167677 w 291285"/>
                  <a:gd name="connsiteY6" fmla="*/ 52490 h 847427"/>
                  <a:gd name="connsiteX7" fmla="*/ 290666 w 291285"/>
                  <a:gd name="connsiteY7" fmla="*/ 793840 h 847427"/>
                  <a:gd name="connsiteX8" fmla="*/ 280392 w 291285"/>
                  <a:gd name="connsiteY8" fmla="*/ 831161 h 847427"/>
                  <a:gd name="connsiteX9" fmla="*/ 245281 w 291285"/>
                  <a:gd name="connsiteY9" fmla="*/ 847427 h 847427"/>
                  <a:gd name="connsiteX10" fmla="*/ 25436 w 291285"/>
                  <a:gd name="connsiteY10" fmla="*/ 821981 h 847427"/>
                  <a:gd name="connsiteX11" fmla="*/ 245181 w 291285"/>
                  <a:gd name="connsiteY11" fmla="*/ 821981 h 847427"/>
                  <a:gd name="connsiteX12" fmla="*/ 260941 w 291285"/>
                  <a:gd name="connsiteY12" fmla="*/ 814696 h 847427"/>
                  <a:gd name="connsiteX13" fmla="*/ 265530 w 291285"/>
                  <a:gd name="connsiteY13" fmla="*/ 797931 h 847427"/>
                  <a:gd name="connsiteX14" fmla="*/ 142540 w 291285"/>
                  <a:gd name="connsiteY14" fmla="*/ 56681 h 847427"/>
                  <a:gd name="connsiteX15" fmla="*/ 105633 w 291285"/>
                  <a:gd name="connsiteY15" fmla="*/ 25447 h 847427"/>
                  <a:gd name="connsiteX16" fmla="*/ 62642 w 291285"/>
                  <a:gd name="connsiteY16" fmla="*/ 25447 h 847427"/>
                  <a:gd name="connsiteX17" fmla="*/ 25336 w 291285"/>
                  <a:gd name="connsiteY17" fmla="*/ 62769 h 847427"/>
                  <a:gd name="connsiteX18" fmla="*/ 25336 w 291285"/>
                  <a:gd name="connsiteY18" fmla="*/ 821981 h 84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1285" h="847427">
                    <a:moveTo>
                      <a:pt x="245181" y="847427"/>
                    </a:moveTo>
                    <a:lnTo>
                      <a:pt x="12668" y="847427"/>
                    </a:lnTo>
                    <a:cubicBezTo>
                      <a:pt x="5686" y="847427"/>
                      <a:pt x="0" y="841739"/>
                      <a:pt x="0" y="834754"/>
                    </a:cubicBezTo>
                    <a:lnTo>
                      <a:pt x="0" y="62769"/>
                    </a:lnTo>
                    <a:cubicBezTo>
                      <a:pt x="0" y="28141"/>
                      <a:pt x="28129" y="0"/>
                      <a:pt x="62742" y="0"/>
                    </a:cubicBezTo>
                    <a:lnTo>
                      <a:pt x="105733" y="0"/>
                    </a:lnTo>
                    <a:cubicBezTo>
                      <a:pt x="136555" y="0"/>
                      <a:pt x="162590" y="22054"/>
                      <a:pt x="167677" y="52490"/>
                    </a:cubicBezTo>
                    <a:lnTo>
                      <a:pt x="290666" y="793840"/>
                    </a:lnTo>
                    <a:cubicBezTo>
                      <a:pt x="292861" y="807212"/>
                      <a:pt x="289170" y="820883"/>
                      <a:pt x="280392" y="831161"/>
                    </a:cubicBezTo>
                    <a:cubicBezTo>
                      <a:pt x="271614" y="841540"/>
                      <a:pt x="258847" y="847427"/>
                      <a:pt x="245281" y="847427"/>
                    </a:cubicBezTo>
                    <a:close/>
                    <a:moveTo>
                      <a:pt x="25436" y="821981"/>
                    </a:moveTo>
                    <a:lnTo>
                      <a:pt x="245181" y="821981"/>
                    </a:lnTo>
                    <a:cubicBezTo>
                      <a:pt x="251266" y="821981"/>
                      <a:pt x="257051" y="819286"/>
                      <a:pt x="260941" y="814696"/>
                    </a:cubicBezTo>
                    <a:cubicBezTo>
                      <a:pt x="264832" y="810006"/>
                      <a:pt x="266527" y="803918"/>
                      <a:pt x="265530" y="797931"/>
                    </a:cubicBezTo>
                    <a:lnTo>
                      <a:pt x="142540" y="56681"/>
                    </a:lnTo>
                    <a:cubicBezTo>
                      <a:pt x="139548" y="38619"/>
                      <a:pt x="123987" y="25447"/>
                      <a:pt x="105633" y="25447"/>
                    </a:cubicBezTo>
                    <a:lnTo>
                      <a:pt x="62642" y="25447"/>
                    </a:lnTo>
                    <a:cubicBezTo>
                      <a:pt x="42094" y="25447"/>
                      <a:pt x="25336" y="42212"/>
                      <a:pt x="25336" y="62769"/>
                    </a:cubicBezTo>
                    <a:lnTo>
                      <a:pt x="25336" y="821981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5" name="Forma libre 434">
                <a:extLst>
                  <a:ext uri="{FF2B5EF4-FFF2-40B4-BE49-F238E27FC236}">
                    <a16:creationId xmlns:a16="http://schemas.microsoft.com/office/drawing/2014/main" id="{17266E51-A1DB-3420-32C6-559E8067234B}"/>
                  </a:ext>
                </a:extLst>
              </p:cNvPr>
              <p:cNvSpPr/>
              <p:nvPr/>
            </p:nvSpPr>
            <p:spPr>
              <a:xfrm>
                <a:off x="4245427" y="6294312"/>
                <a:ext cx="600883" cy="25346"/>
              </a:xfrm>
              <a:custGeom>
                <a:avLst/>
                <a:gdLst>
                  <a:gd name="connsiteX0" fmla="*/ 588215 w 600883"/>
                  <a:gd name="connsiteY0" fmla="*/ 25347 h 25346"/>
                  <a:gd name="connsiteX1" fmla="*/ 12668 w 600883"/>
                  <a:gd name="connsiteY1" fmla="*/ 25347 h 25346"/>
                  <a:gd name="connsiteX2" fmla="*/ 0 w 600883"/>
                  <a:gd name="connsiteY2" fmla="*/ 12673 h 25346"/>
                  <a:gd name="connsiteX3" fmla="*/ 12668 w 600883"/>
                  <a:gd name="connsiteY3" fmla="*/ 0 h 25346"/>
                  <a:gd name="connsiteX4" fmla="*/ 588215 w 600883"/>
                  <a:gd name="connsiteY4" fmla="*/ 0 h 25346"/>
                  <a:gd name="connsiteX5" fmla="*/ 600883 w 600883"/>
                  <a:gd name="connsiteY5" fmla="*/ 12673 h 25346"/>
                  <a:gd name="connsiteX6" fmla="*/ 588215 w 600883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883" h="25346">
                    <a:moveTo>
                      <a:pt x="588215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88215" y="0"/>
                    </a:lnTo>
                    <a:cubicBezTo>
                      <a:pt x="595198" y="0"/>
                      <a:pt x="600883" y="5688"/>
                      <a:pt x="600883" y="12673"/>
                    </a:cubicBezTo>
                    <a:cubicBezTo>
                      <a:pt x="600883" y="19659"/>
                      <a:pt x="595198" y="25347"/>
                      <a:pt x="588215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6" name="Forma libre 435">
                <a:extLst>
                  <a:ext uri="{FF2B5EF4-FFF2-40B4-BE49-F238E27FC236}">
                    <a16:creationId xmlns:a16="http://schemas.microsoft.com/office/drawing/2014/main" id="{52CDA418-322C-D0AA-2F5E-745C14B15B3E}"/>
                  </a:ext>
                </a:extLst>
              </p:cNvPr>
              <p:cNvSpPr/>
              <p:nvPr/>
            </p:nvSpPr>
            <p:spPr>
              <a:xfrm>
                <a:off x="5015682" y="6828195"/>
                <a:ext cx="169073" cy="25346"/>
              </a:xfrm>
              <a:custGeom>
                <a:avLst/>
                <a:gdLst>
                  <a:gd name="connsiteX0" fmla="*/ 156405 w 169073"/>
                  <a:gd name="connsiteY0" fmla="*/ 25347 h 25346"/>
                  <a:gd name="connsiteX1" fmla="*/ 12668 w 169073"/>
                  <a:gd name="connsiteY1" fmla="*/ 25347 h 25346"/>
                  <a:gd name="connsiteX2" fmla="*/ 0 w 169073"/>
                  <a:gd name="connsiteY2" fmla="*/ 12673 h 25346"/>
                  <a:gd name="connsiteX3" fmla="*/ 12668 w 169073"/>
                  <a:gd name="connsiteY3" fmla="*/ 0 h 25346"/>
                  <a:gd name="connsiteX4" fmla="*/ 156405 w 169073"/>
                  <a:gd name="connsiteY4" fmla="*/ 0 h 25346"/>
                  <a:gd name="connsiteX5" fmla="*/ 169073 w 169073"/>
                  <a:gd name="connsiteY5" fmla="*/ 12673 h 25346"/>
                  <a:gd name="connsiteX6" fmla="*/ 156405 w 169073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073" h="25346">
                    <a:moveTo>
                      <a:pt x="156405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56405" y="0"/>
                    </a:lnTo>
                    <a:cubicBezTo>
                      <a:pt x="163388" y="0"/>
                      <a:pt x="169073" y="5688"/>
                      <a:pt x="169073" y="12673"/>
                    </a:cubicBezTo>
                    <a:cubicBezTo>
                      <a:pt x="169073" y="19659"/>
                      <a:pt x="163388" y="25347"/>
                      <a:pt x="156405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7" name="Gráfico 2">
              <a:extLst>
                <a:ext uri="{FF2B5EF4-FFF2-40B4-BE49-F238E27FC236}">
                  <a16:creationId xmlns:a16="http://schemas.microsoft.com/office/drawing/2014/main" id="{4CBBA666-DA77-9A2E-684E-3F79B377B337}"/>
                </a:ext>
              </a:extLst>
            </p:cNvPr>
            <p:cNvGrpSpPr/>
            <p:nvPr/>
          </p:nvGrpSpPr>
          <p:grpSpPr>
            <a:xfrm>
              <a:off x="4443926" y="6493655"/>
              <a:ext cx="293958" cy="453890"/>
              <a:chOff x="4443926" y="6493655"/>
              <a:chExt cx="293958" cy="453890"/>
            </a:xfrm>
            <a:solidFill>
              <a:srgbClr val="002A86"/>
            </a:solidFill>
          </p:grpSpPr>
          <p:sp>
            <p:nvSpPr>
              <p:cNvPr id="438" name="Forma libre 437">
                <a:extLst>
                  <a:ext uri="{FF2B5EF4-FFF2-40B4-BE49-F238E27FC236}">
                    <a16:creationId xmlns:a16="http://schemas.microsoft.com/office/drawing/2014/main" id="{7974097E-EEF5-E34B-468D-6D8CBF8DE1E7}"/>
                  </a:ext>
                </a:extLst>
              </p:cNvPr>
              <p:cNvSpPr/>
              <p:nvPr/>
            </p:nvSpPr>
            <p:spPr>
              <a:xfrm>
                <a:off x="4443926" y="6493655"/>
                <a:ext cx="78003" cy="453890"/>
              </a:xfrm>
              <a:custGeom>
                <a:avLst/>
                <a:gdLst>
                  <a:gd name="connsiteX0" fmla="*/ 39002 w 78003"/>
                  <a:gd name="connsiteY0" fmla="*/ 453791 h 453890"/>
                  <a:gd name="connsiteX1" fmla="*/ 29426 w 78003"/>
                  <a:gd name="connsiteY1" fmla="*/ 449500 h 453890"/>
                  <a:gd name="connsiteX2" fmla="*/ 0 w 78003"/>
                  <a:gd name="connsiteY2" fmla="*/ 369767 h 453890"/>
                  <a:gd name="connsiteX3" fmla="*/ 29426 w 78003"/>
                  <a:gd name="connsiteY3" fmla="*/ 289934 h 453890"/>
                  <a:gd name="connsiteX4" fmla="*/ 52468 w 78003"/>
                  <a:gd name="connsiteY4" fmla="*/ 226865 h 453890"/>
                  <a:gd name="connsiteX5" fmla="*/ 29426 w 78003"/>
                  <a:gd name="connsiteY5" fmla="*/ 163897 h 453890"/>
                  <a:gd name="connsiteX6" fmla="*/ 0 w 78003"/>
                  <a:gd name="connsiteY6" fmla="*/ 84164 h 453890"/>
                  <a:gd name="connsiteX7" fmla="*/ 29426 w 78003"/>
                  <a:gd name="connsiteY7" fmla="*/ 4331 h 453890"/>
                  <a:gd name="connsiteX8" fmla="*/ 47380 w 78003"/>
                  <a:gd name="connsiteY8" fmla="*/ 3133 h 453890"/>
                  <a:gd name="connsiteX9" fmla="*/ 48577 w 78003"/>
                  <a:gd name="connsiteY9" fmla="*/ 21096 h 453890"/>
                  <a:gd name="connsiteX10" fmla="*/ 25536 w 78003"/>
                  <a:gd name="connsiteY10" fmla="*/ 84164 h 453890"/>
                  <a:gd name="connsiteX11" fmla="*/ 48577 w 78003"/>
                  <a:gd name="connsiteY11" fmla="*/ 147132 h 453890"/>
                  <a:gd name="connsiteX12" fmla="*/ 78003 w 78003"/>
                  <a:gd name="connsiteY12" fmla="*/ 226865 h 453890"/>
                  <a:gd name="connsiteX13" fmla="*/ 48577 w 78003"/>
                  <a:gd name="connsiteY13" fmla="*/ 306698 h 453890"/>
                  <a:gd name="connsiteX14" fmla="*/ 25536 w 78003"/>
                  <a:gd name="connsiteY14" fmla="*/ 369767 h 453890"/>
                  <a:gd name="connsiteX15" fmla="*/ 48577 w 78003"/>
                  <a:gd name="connsiteY15" fmla="*/ 432735 h 453890"/>
                  <a:gd name="connsiteX16" fmla="*/ 47380 w 78003"/>
                  <a:gd name="connsiteY16" fmla="*/ 450697 h 453890"/>
                  <a:gd name="connsiteX17" fmla="*/ 39002 w 78003"/>
                  <a:gd name="connsiteY17" fmla="*/ 453890 h 4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003" h="453890">
                    <a:moveTo>
                      <a:pt x="39002" y="453791"/>
                    </a:moveTo>
                    <a:cubicBezTo>
                      <a:pt x="35510" y="453791"/>
                      <a:pt x="31920" y="452294"/>
                      <a:pt x="29426" y="449500"/>
                    </a:cubicBezTo>
                    <a:cubicBezTo>
                      <a:pt x="10474" y="427945"/>
                      <a:pt x="0" y="399604"/>
                      <a:pt x="0" y="369767"/>
                    </a:cubicBezTo>
                    <a:cubicBezTo>
                      <a:pt x="0" y="339929"/>
                      <a:pt x="10474" y="311488"/>
                      <a:pt x="29426" y="289934"/>
                    </a:cubicBezTo>
                    <a:cubicBezTo>
                      <a:pt x="44288" y="272969"/>
                      <a:pt x="52468" y="250616"/>
                      <a:pt x="52468" y="226865"/>
                    </a:cubicBezTo>
                    <a:cubicBezTo>
                      <a:pt x="52468" y="203115"/>
                      <a:pt x="44288" y="180861"/>
                      <a:pt x="29426" y="163897"/>
                    </a:cubicBezTo>
                    <a:cubicBezTo>
                      <a:pt x="10474" y="142342"/>
                      <a:pt x="0" y="114002"/>
                      <a:pt x="0" y="84164"/>
                    </a:cubicBezTo>
                    <a:cubicBezTo>
                      <a:pt x="0" y="54326"/>
                      <a:pt x="10474" y="25886"/>
                      <a:pt x="29426" y="4331"/>
                    </a:cubicBezTo>
                    <a:cubicBezTo>
                      <a:pt x="34014" y="-958"/>
                      <a:pt x="42094" y="-1457"/>
                      <a:pt x="47380" y="3133"/>
                    </a:cubicBezTo>
                    <a:cubicBezTo>
                      <a:pt x="52667" y="7823"/>
                      <a:pt x="53166" y="15807"/>
                      <a:pt x="48577" y="21096"/>
                    </a:cubicBezTo>
                    <a:cubicBezTo>
                      <a:pt x="33715" y="38060"/>
                      <a:pt x="25536" y="60414"/>
                      <a:pt x="25536" y="84164"/>
                    </a:cubicBezTo>
                    <a:cubicBezTo>
                      <a:pt x="25536" y="107914"/>
                      <a:pt x="33715" y="130168"/>
                      <a:pt x="48577" y="147132"/>
                    </a:cubicBezTo>
                    <a:cubicBezTo>
                      <a:pt x="67530" y="168687"/>
                      <a:pt x="78003" y="197028"/>
                      <a:pt x="78003" y="226865"/>
                    </a:cubicBezTo>
                    <a:cubicBezTo>
                      <a:pt x="78003" y="256703"/>
                      <a:pt x="67530" y="285143"/>
                      <a:pt x="48577" y="306698"/>
                    </a:cubicBezTo>
                    <a:cubicBezTo>
                      <a:pt x="33715" y="323663"/>
                      <a:pt x="25536" y="346016"/>
                      <a:pt x="25536" y="369767"/>
                    </a:cubicBezTo>
                    <a:cubicBezTo>
                      <a:pt x="25536" y="393517"/>
                      <a:pt x="33715" y="415770"/>
                      <a:pt x="48577" y="432735"/>
                    </a:cubicBezTo>
                    <a:cubicBezTo>
                      <a:pt x="53266" y="438024"/>
                      <a:pt x="52667" y="446007"/>
                      <a:pt x="47380" y="450697"/>
                    </a:cubicBezTo>
                    <a:cubicBezTo>
                      <a:pt x="44987" y="452793"/>
                      <a:pt x="41994" y="453890"/>
                      <a:pt x="39002" y="4538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9" name="Forma libre 438">
                <a:extLst>
                  <a:ext uri="{FF2B5EF4-FFF2-40B4-BE49-F238E27FC236}">
                    <a16:creationId xmlns:a16="http://schemas.microsoft.com/office/drawing/2014/main" id="{A486D622-C34E-EB8E-88FA-39269AB23B99}"/>
                  </a:ext>
                </a:extLst>
              </p:cNvPr>
              <p:cNvSpPr/>
              <p:nvPr/>
            </p:nvSpPr>
            <p:spPr>
              <a:xfrm>
                <a:off x="4659881" y="6493655"/>
                <a:ext cx="78003" cy="453890"/>
              </a:xfrm>
              <a:custGeom>
                <a:avLst/>
                <a:gdLst>
                  <a:gd name="connsiteX0" fmla="*/ 39002 w 78003"/>
                  <a:gd name="connsiteY0" fmla="*/ 453791 h 453890"/>
                  <a:gd name="connsiteX1" fmla="*/ 29426 w 78003"/>
                  <a:gd name="connsiteY1" fmla="*/ 449500 h 453890"/>
                  <a:gd name="connsiteX2" fmla="*/ 0 w 78003"/>
                  <a:gd name="connsiteY2" fmla="*/ 369767 h 453890"/>
                  <a:gd name="connsiteX3" fmla="*/ 29426 w 78003"/>
                  <a:gd name="connsiteY3" fmla="*/ 289934 h 453890"/>
                  <a:gd name="connsiteX4" fmla="*/ 52468 w 78003"/>
                  <a:gd name="connsiteY4" fmla="*/ 226865 h 453890"/>
                  <a:gd name="connsiteX5" fmla="*/ 29426 w 78003"/>
                  <a:gd name="connsiteY5" fmla="*/ 163897 h 453890"/>
                  <a:gd name="connsiteX6" fmla="*/ 0 w 78003"/>
                  <a:gd name="connsiteY6" fmla="*/ 84164 h 453890"/>
                  <a:gd name="connsiteX7" fmla="*/ 29426 w 78003"/>
                  <a:gd name="connsiteY7" fmla="*/ 4331 h 453890"/>
                  <a:gd name="connsiteX8" fmla="*/ 47380 w 78003"/>
                  <a:gd name="connsiteY8" fmla="*/ 3133 h 453890"/>
                  <a:gd name="connsiteX9" fmla="*/ 48577 w 78003"/>
                  <a:gd name="connsiteY9" fmla="*/ 21096 h 453890"/>
                  <a:gd name="connsiteX10" fmla="*/ 25536 w 78003"/>
                  <a:gd name="connsiteY10" fmla="*/ 84164 h 453890"/>
                  <a:gd name="connsiteX11" fmla="*/ 48577 w 78003"/>
                  <a:gd name="connsiteY11" fmla="*/ 147132 h 453890"/>
                  <a:gd name="connsiteX12" fmla="*/ 78003 w 78003"/>
                  <a:gd name="connsiteY12" fmla="*/ 226865 h 453890"/>
                  <a:gd name="connsiteX13" fmla="*/ 48577 w 78003"/>
                  <a:gd name="connsiteY13" fmla="*/ 306698 h 453890"/>
                  <a:gd name="connsiteX14" fmla="*/ 25536 w 78003"/>
                  <a:gd name="connsiteY14" fmla="*/ 369767 h 453890"/>
                  <a:gd name="connsiteX15" fmla="*/ 48577 w 78003"/>
                  <a:gd name="connsiteY15" fmla="*/ 432735 h 453890"/>
                  <a:gd name="connsiteX16" fmla="*/ 47380 w 78003"/>
                  <a:gd name="connsiteY16" fmla="*/ 450697 h 453890"/>
                  <a:gd name="connsiteX17" fmla="*/ 39002 w 78003"/>
                  <a:gd name="connsiteY17" fmla="*/ 453890 h 45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003" h="453890">
                    <a:moveTo>
                      <a:pt x="39002" y="453791"/>
                    </a:moveTo>
                    <a:cubicBezTo>
                      <a:pt x="35510" y="453791"/>
                      <a:pt x="31919" y="452294"/>
                      <a:pt x="29426" y="449500"/>
                    </a:cubicBezTo>
                    <a:cubicBezTo>
                      <a:pt x="10474" y="427945"/>
                      <a:pt x="0" y="399604"/>
                      <a:pt x="0" y="369767"/>
                    </a:cubicBezTo>
                    <a:cubicBezTo>
                      <a:pt x="0" y="339929"/>
                      <a:pt x="10474" y="311488"/>
                      <a:pt x="29426" y="289934"/>
                    </a:cubicBezTo>
                    <a:cubicBezTo>
                      <a:pt x="44288" y="272969"/>
                      <a:pt x="52468" y="250616"/>
                      <a:pt x="52468" y="226865"/>
                    </a:cubicBezTo>
                    <a:cubicBezTo>
                      <a:pt x="52468" y="203115"/>
                      <a:pt x="44288" y="180861"/>
                      <a:pt x="29426" y="163897"/>
                    </a:cubicBezTo>
                    <a:cubicBezTo>
                      <a:pt x="10474" y="142342"/>
                      <a:pt x="0" y="114002"/>
                      <a:pt x="0" y="84164"/>
                    </a:cubicBezTo>
                    <a:cubicBezTo>
                      <a:pt x="0" y="54326"/>
                      <a:pt x="10474" y="25886"/>
                      <a:pt x="29426" y="4331"/>
                    </a:cubicBezTo>
                    <a:cubicBezTo>
                      <a:pt x="34014" y="-958"/>
                      <a:pt x="42094" y="-1457"/>
                      <a:pt x="47380" y="3133"/>
                    </a:cubicBezTo>
                    <a:cubicBezTo>
                      <a:pt x="52667" y="7823"/>
                      <a:pt x="53166" y="15807"/>
                      <a:pt x="48577" y="21096"/>
                    </a:cubicBezTo>
                    <a:cubicBezTo>
                      <a:pt x="33715" y="38060"/>
                      <a:pt x="25536" y="60414"/>
                      <a:pt x="25536" y="84164"/>
                    </a:cubicBezTo>
                    <a:cubicBezTo>
                      <a:pt x="25536" y="107914"/>
                      <a:pt x="33715" y="130168"/>
                      <a:pt x="48577" y="147132"/>
                    </a:cubicBezTo>
                    <a:cubicBezTo>
                      <a:pt x="67529" y="168687"/>
                      <a:pt x="78003" y="197028"/>
                      <a:pt x="78003" y="226865"/>
                    </a:cubicBezTo>
                    <a:cubicBezTo>
                      <a:pt x="78003" y="256703"/>
                      <a:pt x="67529" y="285143"/>
                      <a:pt x="48577" y="306698"/>
                    </a:cubicBezTo>
                    <a:cubicBezTo>
                      <a:pt x="33715" y="323663"/>
                      <a:pt x="25536" y="346016"/>
                      <a:pt x="25536" y="369767"/>
                    </a:cubicBezTo>
                    <a:cubicBezTo>
                      <a:pt x="25536" y="393517"/>
                      <a:pt x="33715" y="415770"/>
                      <a:pt x="48577" y="432735"/>
                    </a:cubicBezTo>
                    <a:cubicBezTo>
                      <a:pt x="53266" y="438024"/>
                      <a:pt x="52667" y="446007"/>
                      <a:pt x="47380" y="450697"/>
                    </a:cubicBezTo>
                    <a:cubicBezTo>
                      <a:pt x="44986" y="452793"/>
                      <a:pt x="41994" y="453890"/>
                      <a:pt x="39002" y="4538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40" name="Gráfico 2">
            <a:extLst>
              <a:ext uri="{FF2B5EF4-FFF2-40B4-BE49-F238E27FC236}">
                <a16:creationId xmlns:a16="http://schemas.microsoft.com/office/drawing/2014/main" id="{5E5CAAF0-CB0F-0E52-2EDF-175724F63ADE}"/>
              </a:ext>
            </a:extLst>
          </p:cNvPr>
          <p:cNvGrpSpPr/>
          <p:nvPr/>
        </p:nvGrpSpPr>
        <p:grpSpPr>
          <a:xfrm>
            <a:off x="13423958" y="7781401"/>
            <a:ext cx="1105708" cy="1068265"/>
            <a:chOff x="13423958" y="7781401"/>
            <a:chExt cx="1105708" cy="1068265"/>
          </a:xfrm>
          <a:solidFill>
            <a:srgbClr val="002A86"/>
          </a:solidFill>
        </p:grpSpPr>
        <p:grpSp>
          <p:nvGrpSpPr>
            <p:cNvPr id="441" name="Gráfico 2">
              <a:extLst>
                <a:ext uri="{FF2B5EF4-FFF2-40B4-BE49-F238E27FC236}">
                  <a16:creationId xmlns:a16="http://schemas.microsoft.com/office/drawing/2014/main" id="{5BDA64EE-47AF-5331-BD28-4D6CCA6D39B8}"/>
                </a:ext>
              </a:extLst>
            </p:cNvPr>
            <p:cNvGrpSpPr/>
            <p:nvPr/>
          </p:nvGrpSpPr>
          <p:grpSpPr>
            <a:xfrm>
              <a:off x="13720809" y="8580210"/>
              <a:ext cx="512406" cy="269457"/>
              <a:chOff x="13720809" y="8580210"/>
              <a:chExt cx="512406" cy="269457"/>
            </a:xfrm>
            <a:solidFill>
              <a:srgbClr val="002A86"/>
            </a:solidFill>
          </p:grpSpPr>
          <p:sp>
            <p:nvSpPr>
              <p:cNvPr id="442" name="Forma libre 441">
                <a:extLst>
                  <a:ext uri="{FF2B5EF4-FFF2-40B4-BE49-F238E27FC236}">
                    <a16:creationId xmlns:a16="http://schemas.microsoft.com/office/drawing/2014/main" id="{CFAB906E-45C2-48AE-1DC6-C6F76AC7858F}"/>
                  </a:ext>
                </a:extLst>
              </p:cNvPr>
              <p:cNvSpPr/>
              <p:nvPr/>
            </p:nvSpPr>
            <p:spPr>
              <a:xfrm>
                <a:off x="13720809" y="8824319"/>
                <a:ext cx="512406" cy="25347"/>
              </a:xfrm>
              <a:custGeom>
                <a:avLst/>
                <a:gdLst>
                  <a:gd name="connsiteX0" fmla="*/ 499738 w 512406"/>
                  <a:gd name="connsiteY0" fmla="*/ 25347 h 25347"/>
                  <a:gd name="connsiteX1" fmla="*/ 12668 w 512406"/>
                  <a:gd name="connsiteY1" fmla="*/ 25347 h 25347"/>
                  <a:gd name="connsiteX2" fmla="*/ 0 w 512406"/>
                  <a:gd name="connsiteY2" fmla="*/ 12674 h 25347"/>
                  <a:gd name="connsiteX3" fmla="*/ 12668 w 512406"/>
                  <a:gd name="connsiteY3" fmla="*/ 0 h 25347"/>
                  <a:gd name="connsiteX4" fmla="*/ 499738 w 512406"/>
                  <a:gd name="connsiteY4" fmla="*/ 0 h 25347"/>
                  <a:gd name="connsiteX5" fmla="*/ 512407 w 512406"/>
                  <a:gd name="connsiteY5" fmla="*/ 12674 h 25347"/>
                  <a:gd name="connsiteX6" fmla="*/ 499738 w 512406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2406" h="25347">
                    <a:moveTo>
                      <a:pt x="499738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499738" y="0"/>
                    </a:lnTo>
                    <a:cubicBezTo>
                      <a:pt x="506720" y="0"/>
                      <a:pt x="512407" y="5688"/>
                      <a:pt x="512407" y="12674"/>
                    </a:cubicBezTo>
                    <a:cubicBezTo>
                      <a:pt x="512407" y="19659"/>
                      <a:pt x="506720" y="25347"/>
                      <a:pt x="499738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3" name="Forma libre 442">
                <a:extLst>
                  <a:ext uri="{FF2B5EF4-FFF2-40B4-BE49-F238E27FC236}">
                    <a16:creationId xmlns:a16="http://schemas.microsoft.com/office/drawing/2014/main" id="{6130C089-43D5-E768-897B-71773F72B1F8}"/>
                  </a:ext>
                </a:extLst>
              </p:cNvPr>
              <p:cNvSpPr/>
              <p:nvPr/>
            </p:nvSpPr>
            <p:spPr>
              <a:xfrm>
                <a:off x="13758885" y="8580210"/>
                <a:ext cx="112465" cy="269457"/>
              </a:xfrm>
              <a:custGeom>
                <a:avLst/>
                <a:gdLst>
                  <a:gd name="connsiteX0" fmla="*/ 12696 w 112465"/>
                  <a:gd name="connsiteY0" fmla="*/ 269457 h 269457"/>
                  <a:gd name="connsiteX1" fmla="*/ 2621 w 112465"/>
                  <a:gd name="connsiteY1" fmla="*/ 264468 h 269457"/>
                  <a:gd name="connsiteX2" fmla="*/ 5015 w 112465"/>
                  <a:gd name="connsiteY2" fmla="*/ 246605 h 269457"/>
                  <a:gd name="connsiteX3" fmla="*/ 87008 w 112465"/>
                  <a:gd name="connsiteY3" fmla="*/ 11995 h 269457"/>
                  <a:gd name="connsiteX4" fmla="*/ 100475 w 112465"/>
                  <a:gd name="connsiteY4" fmla="*/ 21 h 269457"/>
                  <a:gd name="connsiteX5" fmla="*/ 112444 w 112465"/>
                  <a:gd name="connsiteY5" fmla="*/ 13492 h 269457"/>
                  <a:gd name="connsiteX6" fmla="*/ 20477 w 112465"/>
                  <a:gd name="connsiteY6" fmla="*/ 266863 h 269457"/>
                  <a:gd name="connsiteX7" fmla="*/ 12796 w 112465"/>
                  <a:gd name="connsiteY7" fmla="*/ 269457 h 26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465" h="269457">
                    <a:moveTo>
                      <a:pt x="12696" y="269457"/>
                    </a:moveTo>
                    <a:cubicBezTo>
                      <a:pt x="8906" y="269457"/>
                      <a:pt x="5115" y="267760"/>
                      <a:pt x="2621" y="264468"/>
                    </a:cubicBezTo>
                    <a:cubicBezTo>
                      <a:pt x="-1668" y="258879"/>
                      <a:pt x="-570" y="250896"/>
                      <a:pt x="5015" y="246605"/>
                    </a:cubicBezTo>
                    <a:cubicBezTo>
                      <a:pt x="42221" y="218164"/>
                      <a:pt x="77832" y="170065"/>
                      <a:pt x="87008" y="11995"/>
                    </a:cubicBezTo>
                    <a:cubicBezTo>
                      <a:pt x="87407" y="5010"/>
                      <a:pt x="93492" y="-379"/>
                      <a:pt x="100475" y="21"/>
                    </a:cubicBezTo>
                    <a:cubicBezTo>
                      <a:pt x="107457" y="420"/>
                      <a:pt x="112844" y="6407"/>
                      <a:pt x="112444" y="13492"/>
                    </a:cubicBezTo>
                    <a:cubicBezTo>
                      <a:pt x="104564" y="149508"/>
                      <a:pt x="77932" y="222854"/>
                      <a:pt x="20477" y="266863"/>
                    </a:cubicBezTo>
                    <a:cubicBezTo>
                      <a:pt x="18183" y="268659"/>
                      <a:pt x="15489" y="269457"/>
                      <a:pt x="12796" y="2694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4" name="Forma libre 443">
                <a:extLst>
                  <a:ext uri="{FF2B5EF4-FFF2-40B4-BE49-F238E27FC236}">
                    <a16:creationId xmlns:a16="http://schemas.microsoft.com/office/drawing/2014/main" id="{C5442982-543C-7B21-A67C-6C377C77BCEE}"/>
                  </a:ext>
                </a:extLst>
              </p:cNvPr>
              <p:cNvSpPr/>
              <p:nvPr/>
            </p:nvSpPr>
            <p:spPr>
              <a:xfrm>
                <a:off x="14092185" y="8668259"/>
                <a:ext cx="103054" cy="181407"/>
              </a:xfrm>
              <a:custGeom>
                <a:avLst/>
                <a:gdLst>
                  <a:gd name="connsiteX0" fmla="*/ 90258 w 103054"/>
                  <a:gd name="connsiteY0" fmla="*/ 181408 h 181407"/>
                  <a:gd name="connsiteX1" fmla="*/ 82579 w 103054"/>
                  <a:gd name="connsiteY1" fmla="*/ 178813 h 181407"/>
                  <a:gd name="connsiteX2" fmla="*/ 187 w 103054"/>
                  <a:gd name="connsiteY2" fmla="*/ 14856 h 181407"/>
                  <a:gd name="connsiteX3" fmla="*/ 10659 w 103054"/>
                  <a:gd name="connsiteY3" fmla="*/ 187 h 181407"/>
                  <a:gd name="connsiteX4" fmla="*/ 25323 w 103054"/>
                  <a:gd name="connsiteY4" fmla="*/ 10565 h 181407"/>
                  <a:gd name="connsiteX5" fmla="*/ 98039 w 103054"/>
                  <a:gd name="connsiteY5" fmla="*/ 158555 h 181407"/>
                  <a:gd name="connsiteX6" fmla="*/ 100433 w 103054"/>
                  <a:gd name="connsiteY6" fmla="*/ 176418 h 181407"/>
                  <a:gd name="connsiteX7" fmla="*/ 90358 w 103054"/>
                  <a:gd name="connsiteY7" fmla="*/ 181408 h 18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054" h="181407">
                    <a:moveTo>
                      <a:pt x="90258" y="181408"/>
                    </a:moveTo>
                    <a:cubicBezTo>
                      <a:pt x="87566" y="181408"/>
                      <a:pt x="84873" y="180510"/>
                      <a:pt x="82579" y="178813"/>
                    </a:cubicBezTo>
                    <a:cubicBezTo>
                      <a:pt x="38490" y="145084"/>
                      <a:pt x="13852" y="96086"/>
                      <a:pt x="187" y="14856"/>
                    </a:cubicBezTo>
                    <a:cubicBezTo>
                      <a:pt x="-1010" y="7971"/>
                      <a:pt x="3677" y="1384"/>
                      <a:pt x="10659" y="187"/>
                    </a:cubicBezTo>
                    <a:cubicBezTo>
                      <a:pt x="17543" y="-1011"/>
                      <a:pt x="24125" y="3680"/>
                      <a:pt x="25323" y="10565"/>
                    </a:cubicBezTo>
                    <a:cubicBezTo>
                      <a:pt x="41083" y="103970"/>
                      <a:pt x="70908" y="137799"/>
                      <a:pt x="98039" y="158555"/>
                    </a:cubicBezTo>
                    <a:cubicBezTo>
                      <a:pt x="103625" y="162846"/>
                      <a:pt x="104722" y="170830"/>
                      <a:pt x="100433" y="176418"/>
                    </a:cubicBezTo>
                    <a:cubicBezTo>
                      <a:pt x="97939" y="179711"/>
                      <a:pt x="94149" y="181408"/>
                      <a:pt x="90358" y="1814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45" name="Forma libre 444">
              <a:extLst>
                <a:ext uri="{FF2B5EF4-FFF2-40B4-BE49-F238E27FC236}">
                  <a16:creationId xmlns:a16="http://schemas.microsoft.com/office/drawing/2014/main" id="{0D85D8A0-2AF3-870C-6C09-24F81953BFF3}"/>
                </a:ext>
              </a:extLst>
            </p:cNvPr>
            <p:cNvSpPr/>
            <p:nvPr/>
          </p:nvSpPr>
          <p:spPr>
            <a:xfrm>
              <a:off x="13423958" y="7781401"/>
              <a:ext cx="1105708" cy="824275"/>
            </a:xfrm>
            <a:custGeom>
              <a:avLst/>
              <a:gdLst>
                <a:gd name="connsiteX0" fmla="*/ 991696 w 1105708"/>
                <a:gd name="connsiteY0" fmla="*/ 824276 h 824275"/>
                <a:gd name="connsiteX1" fmla="*/ 114411 w 1105708"/>
                <a:gd name="connsiteY1" fmla="*/ 824276 h 824275"/>
                <a:gd name="connsiteX2" fmla="*/ 0 w 1105708"/>
                <a:gd name="connsiteY2" fmla="*/ 709815 h 824275"/>
                <a:gd name="connsiteX3" fmla="*/ 0 w 1105708"/>
                <a:gd name="connsiteY3" fmla="*/ 114461 h 824275"/>
                <a:gd name="connsiteX4" fmla="*/ 114411 w 1105708"/>
                <a:gd name="connsiteY4" fmla="*/ 0 h 824275"/>
                <a:gd name="connsiteX5" fmla="*/ 183337 w 1105708"/>
                <a:gd name="connsiteY5" fmla="*/ 0 h 824275"/>
                <a:gd name="connsiteX6" fmla="*/ 196005 w 1105708"/>
                <a:gd name="connsiteY6" fmla="*/ 12673 h 824275"/>
                <a:gd name="connsiteX7" fmla="*/ 196005 w 1105708"/>
                <a:gd name="connsiteY7" fmla="*/ 67459 h 824275"/>
                <a:gd name="connsiteX8" fmla="*/ 199696 w 1105708"/>
                <a:gd name="connsiteY8" fmla="*/ 71052 h 824275"/>
                <a:gd name="connsiteX9" fmla="*/ 276602 w 1105708"/>
                <a:gd name="connsiteY9" fmla="*/ 70652 h 824275"/>
                <a:gd name="connsiteX10" fmla="*/ 276602 w 1105708"/>
                <a:gd name="connsiteY10" fmla="*/ 70652 h 824275"/>
                <a:gd name="connsiteX11" fmla="*/ 288371 w 1105708"/>
                <a:gd name="connsiteY11" fmla="*/ 78536 h 824275"/>
                <a:gd name="connsiteX12" fmla="*/ 319592 w 1105708"/>
                <a:gd name="connsiteY12" fmla="*/ 153778 h 824275"/>
                <a:gd name="connsiteX13" fmla="*/ 316900 w 1105708"/>
                <a:gd name="connsiteY13" fmla="*/ 167649 h 824275"/>
                <a:gd name="connsiteX14" fmla="*/ 262836 w 1105708"/>
                <a:gd name="connsiteY14" fmla="*/ 222135 h 824275"/>
                <a:gd name="connsiteX15" fmla="*/ 261839 w 1105708"/>
                <a:gd name="connsiteY15" fmla="*/ 224730 h 824275"/>
                <a:gd name="connsiteX16" fmla="*/ 262836 w 1105708"/>
                <a:gd name="connsiteY16" fmla="*/ 227125 h 824275"/>
                <a:gd name="connsiteX17" fmla="*/ 339642 w 1105708"/>
                <a:gd name="connsiteY17" fmla="*/ 303166 h 824275"/>
                <a:gd name="connsiteX18" fmla="*/ 344729 w 1105708"/>
                <a:gd name="connsiteY18" fmla="*/ 303166 h 824275"/>
                <a:gd name="connsiteX19" fmla="*/ 398893 w 1105708"/>
                <a:gd name="connsiteY19" fmla="*/ 248380 h 824275"/>
                <a:gd name="connsiteX20" fmla="*/ 412758 w 1105708"/>
                <a:gd name="connsiteY20" fmla="*/ 245586 h 824275"/>
                <a:gd name="connsiteX21" fmla="*/ 487968 w 1105708"/>
                <a:gd name="connsiteY21" fmla="*/ 276621 h 824275"/>
                <a:gd name="connsiteX22" fmla="*/ 495848 w 1105708"/>
                <a:gd name="connsiteY22" fmla="*/ 288297 h 824275"/>
                <a:gd name="connsiteX23" fmla="*/ 496247 w 1105708"/>
                <a:gd name="connsiteY23" fmla="*/ 365136 h 824275"/>
                <a:gd name="connsiteX24" fmla="*/ 499838 w 1105708"/>
                <a:gd name="connsiteY24" fmla="*/ 368729 h 824275"/>
                <a:gd name="connsiteX25" fmla="*/ 605871 w 1105708"/>
                <a:gd name="connsiteY25" fmla="*/ 368729 h 824275"/>
                <a:gd name="connsiteX26" fmla="*/ 609362 w 1105708"/>
                <a:gd name="connsiteY26" fmla="*/ 365136 h 824275"/>
                <a:gd name="connsiteX27" fmla="*/ 609761 w 1105708"/>
                <a:gd name="connsiteY27" fmla="*/ 288197 h 824275"/>
                <a:gd name="connsiteX28" fmla="*/ 617640 w 1105708"/>
                <a:gd name="connsiteY28" fmla="*/ 276521 h 824275"/>
                <a:gd name="connsiteX29" fmla="*/ 692851 w 1105708"/>
                <a:gd name="connsiteY29" fmla="*/ 245487 h 824275"/>
                <a:gd name="connsiteX30" fmla="*/ 706716 w 1105708"/>
                <a:gd name="connsiteY30" fmla="*/ 248280 h 824275"/>
                <a:gd name="connsiteX31" fmla="*/ 760978 w 1105708"/>
                <a:gd name="connsiteY31" fmla="*/ 303166 h 824275"/>
                <a:gd name="connsiteX32" fmla="*/ 766066 w 1105708"/>
                <a:gd name="connsiteY32" fmla="*/ 303166 h 824275"/>
                <a:gd name="connsiteX33" fmla="*/ 842773 w 1105708"/>
                <a:gd name="connsiteY33" fmla="*/ 227225 h 824275"/>
                <a:gd name="connsiteX34" fmla="*/ 843870 w 1105708"/>
                <a:gd name="connsiteY34" fmla="*/ 224730 h 824275"/>
                <a:gd name="connsiteX35" fmla="*/ 842773 w 1105708"/>
                <a:gd name="connsiteY35" fmla="*/ 222135 h 824275"/>
                <a:gd name="connsiteX36" fmla="*/ 788709 w 1105708"/>
                <a:gd name="connsiteY36" fmla="*/ 167649 h 824275"/>
                <a:gd name="connsiteX37" fmla="*/ 786015 w 1105708"/>
                <a:gd name="connsiteY37" fmla="*/ 153778 h 824275"/>
                <a:gd name="connsiteX38" fmla="*/ 817236 w 1105708"/>
                <a:gd name="connsiteY38" fmla="*/ 78536 h 824275"/>
                <a:gd name="connsiteX39" fmla="*/ 829007 w 1105708"/>
                <a:gd name="connsiteY39" fmla="*/ 70652 h 824275"/>
                <a:gd name="connsiteX40" fmla="*/ 829007 w 1105708"/>
                <a:gd name="connsiteY40" fmla="*/ 70652 h 824275"/>
                <a:gd name="connsiteX41" fmla="*/ 905913 w 1105708"/>
                <a:gd name="connsiteY41" fmla="*/ 71052 h 824275"/>
                <a:gd name="connsiteX42" fmla="*/ 909603 w 1105708"/>
                <a:gd name="connsiteY42" fmla="*/ 67459 h 824275"/>
                <a:gd name="connsiteX43" fmla="*/ 909603 w 1105708"/>
                <a:gd name="connsiteY43" fmla="*/ 12673 h 824275"/>
                <a:gd name="connsiteX44" fmla="*/ 922272 w 1105708"/>
                <a:gd name="connsiteY44" fmla="*/ 0 h 824275"/>
                <a:gd name="connsiteX45" fmla="*/ 991298 w 1105708"/>
                <a:gd name="connsiteY45" fmla="*/ 0 h 824275"/>
                <a:gd name="connsiteX46" fmla="*/ 1105709 w 1105708"/>
                <a:gd name="connsiteY46" fmla="*/ 114461 h 824275"/>
                <a:gd name="connsiteX47" fmla="*/ 1105709 w 1105708"/>
                <a:gd name="connsiteY47" fmla="*/ 709815 h 824275"/>
                <a:gd name="connsiteX48" fmla="*/ 991298 w 1105708"/>
                <a:gd name="connsiteY48" fmla="*/ 824276 h 824275"/>
                <a:gd name="connsiteX49" fmla="*/ 114411 w 1105708"/>
                <a:gd name="connsiteY49" fmla="*/ 25447 h 824275"/>
                <a:gd name="connsiteX50" fmla="*/ 25435 w 1105708"/>
                <a:gd name="connsiteY50" fmla="*/ 114461 h 824275"/>
                <a:gd name="connsiteX51" fmla="*/ 25435 w 1105708"/>
                <a:gd name="connsiteY51" fmla="*/ 709815 h 824275"/>
                <a:gd name="connsiteX52" fmla="*/ 114411 w 1105708"/>
                <a:gd name="connsiteY52" fmla="*/ 798829 h 824275"/>
                <a:gd name="connsiteX53" fmla="*/ 991696 w 1105708"/>
                <a:gd name="connsiteY53" fmla="*/ 798829 h 824275"/>
                <a:gd name="connsiteX54" fmla="*/ 1080672 w 1105708"/>
                <a:gd name="connsiteY54" fmla="*/ 709815 h 824275"/>
                <a:gd name="connsiteX55" fmla="*/ 1080672 w 1105708"/>
                <a:gd name="connsiteY55" fmla="*/ 114461 h 824275"/>
                <a:gd name="connsiteX56" fmla="*/ 991696 w 1105708"/>
                <a:gd name="connsiteY56" fmla="*/ 25447 h 824275"/>
                <a:gd name="connsiteX57" fmla="*/ 935339 w 1105708"/>
                <a:gd name="connsiteY57" fmla="*/ 25447 h 824275"/>
                <a:gd name="connsiteX58" fmla="*/ 935339 w 1105708"/>
                <a:gd name="connsiteY58" fmla="*/ 67459 h 824275"/>
                <a:gd name="connsiteX59" fmla="*/ 906212 w 1105708"/>
                <a:gd name="connsiteY59" fmla="*/ 96498 h 824275"/>
                <a:gd name="connsiteX60" fmla="*/ 837685 w 1105708"/>
                <a:gd name="connsiteY60" fmla="*/ 96099 h 824275"/>
                <a:gd name="connsiteX61" fmla="*/ 812948 w 1105708"/>
                <a:gd name="connsiteY61" fmla="*/ 155674 h 824275"/>
                <a:gd name="connsiteX62" fmla="*/ 861026 w 1105708"/>
                <a:gd name="connsiteY62" fmla="*/ 204173 h 824275"/>
                <a:gd name="connsiteX63" fmla="*/ 869405 w 1105708"/>
                <a:gd name="connsiteY63" fmla="*/ 224930 h 824275"/>
                <a:gd name="connsiteX64" fmla="*/ 860628 w 1105708"/>
                <a:gd name="connsiteY64" fmla="*/ 245387 h 824275"/>
                <a:gd name="connsiteX65" fmla="*/ 784021 w 1105708"/>
                <a:gd name="connsiteY65" fmla="*/ 321228 h 824275"/>
                <a:gd name="connsiteX66" fmla="*/ 743024 w 1105708"/>
                <a:gd name="connsiteY66" fmla="*/ 321128 h 824275"/>
                <a:gd name="connsiteX67" fmla="*/ 694747 w 1105708"/>
                <a:gd name="connsiteY67" fmla="*/ 272330 h 824275"/>
                <a:gd name="connsiteX68" fmla="*/ 635196 w 1105708"/>
                <a:gd name="connsiteY68" fmla="*/ 296879 h 824275"/>
                <a:gd name="connsiteX69" fmla="*/ 634798 w 1105708"/>
                <a:gd name="connsiteY69" fmla="*/ 365336 h 824275"/>
                <a:gd name="connsiteX70" fmla="*/ 605871 w 1105708"/>
                <a:gd name="connsiteY70" fmla="*/ 394275 h 824275"/>
                <a:gd name="connsiteX71" fmla="*/ 499838 w 1105708"/>
                <a:gd name="connsiteY71" fmla="*/ 394275 h 824275"/>
                <a:gd name="connsiteX72" fmla="*/ 470811 w 1105708"/>
                <a:gd name="connsiteY72" fmla="*/ 365236 h 824275"/>
                <a:gd name="connsiteX73" fmla="*/ 470412 w 1105708"/>
                <a:gd name="connsiteY73" fmla="*/ 296879 h 824275"/>
                <a:gd name="connsiteX74" fmla="*/ 410862 w 1105708"/>
                <a:gd name="connsiteY74" fmla="*/ 272330 h 824275"/>
                <a:gd name="connsiteX75" fmla="*/ 362585 w 1105708"/>
                <a:gd name="connsiteY75" fmla="*/ 321128 h 824275"/>
                <a:gd name="connsiteX76" fmla="*/ 321588 w 1105708"/>
                <a:gd name="connsiteY76" fmla="*/ 321328 h 824275"/>
                <a:gd name="connsiteX77" fmla="*/ 244881 w 1105708"/>
                <a:gd name="connsiteY77" fmla="*/ 245387 h 824275"/>
                <a:gd name="connsiteX78" fmla="*/ 236303 w 1105708"/>
                <a:gd name="connsiteY78" fmla="*/ 224930 h 824275"/>
                <a:gd name="connsiteX79" fmla="*/ 244583 w 1105708"/>
                <a:gd name="connsiteY79" fmla="*/ 204373 h 824275"/>
                <a:gd name="connsiteX80" fmla="*/ 292761 w 1105708"/>
                <a:gd name="connsiteY80" fmla="*/ 155774 h 824275"/>
                <a:gd name="connsiteX81" fmla="*/ 268023 w 1105708"/>
                <a:gd name="connsiteY81" fmla="*/ 96199 h 824275"/>
                <a:gd name="connsiteX82" fmla="*/ 199596 w 1105708"/>
                <a:gd name="connsiteY82" fmla="*/ 96598 h 824275"/>
                <a:gd name="connsiteX83" fmla="*/ 170370 w 1105708"/>
                <a:gd name="connsiteY83" fmla="*/ 67559 h 824275"/>
                <a:gd name="connsiteX84" fmla="*/ 170370 w 1105708"/>
                <a:gd name="connsiteY84" fmla="*/ 25547 h 824275"/>
                <a:gd name="connsiteX85" fmla="*/ 114111 w 1105708"/>
                <a:gd name="connsiteY85" fmla="*/ 25547 h 82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105708" h="824275">
                  <a:moveTo>
                    <a:pt x="991696" y="824276"/>
                  </a:moveTo>
                  <a:lnTo>
                    <a:pt x="114411" y="824276"/>
                  </a:lnTo>
                  <a:cubicBezTo>
                    <a:pt x="51371" y="824276"/>
                    <a:pt x="0" y="772983"/>
                    <a:pt x="0" y="709815"/>
                  </a:cubicBezTo>
                  <a:lnTo>
                    <a:pt x="0" y="114461"/>
                  </a:lnTo>
                  <a:cubicBezTo>
                    <a:pt x="0" y="51392"/>
                    <a:pt x="51271" y="0"/>
                    <a:pt x="114411" y="0"/>
                  </a:cubicBezTo>
                  <a:lnTo>
                    <a:pt x="183337" y="0"/>
                  </a:lnTo>
                  <a:cubicBezTo>
                    <a:pt x="190319" y="0"/>
                    <a:pt x="196005" y="5688"/>
                    <a:pt x="196005" y="12673"/>
                  </a:cubicBezTo>
                  <a:lnTo>
                    <a:pt x="196005" y="67459"/>
                  </a:lnTo>
                  <a:cubicBezTo>
                    <a:pt x="196005" y="69455"/>
                    <a:pt x="197700" y="71052"/>
                    <a:pt x="199696" y="71052"/>
                  </a:cubicBezTo>
                  <a:lnTo>
                    <a:pt x="276602" y="70652"/>
                  </a:lnTo>
                  <a:lnTo>
                    <a:pt x="276602" y="70652"/>
                  </a:lnTo>
                  <a:cubicBezTo>
                    <a:pt x="281689" y="70652"/>
                    <a:pt x="286377" y="73746"/>
                    <a:pt x="288371" y="78536"/>
                  </a:cubicBezTo>
                  <a:lnTo>
                    <a:pt x="319592" y="153778"/>
                  </a:lnTo>
                  <a:cubicBezTo>
                    <a:pt x="321588" y="158468"/>
                    <a:pt x="320491" y="163957"/>
                    <a:pt x="316900" y="167649"/>
                  </a:cubicBezTo>
                  <a:lnTo>
                    <a:pt x="262836" y="222135"/>
                  </a:lnTo>
                  <a:cubicBezTo>
                    <a:pt x="261939" y="223034"/>
                    <a:pt x="261839" y="224131"/>
                    <a:pt x="261839" y="224730"/>
                  </a:cubicBezTo>
                  <a:cubicBezTo>
                    <a:pt x="261839" y="225428"/>
                    <a:pt x="262039" y="226327"/>
                    <a:pt x="262836" y="227125"/>
                  </a:cubicBezTo>
                  <a:lnTo>
                    <a:pt x="339642" y="303166"/>
                  </a:lnTo>
                  <a:cubicBezTo>
                    <a:pt x="341039" y="304563"/>
                    <a:pt x="343333" y="304563"/>
                    <a:pt x="344729" y="303166"/>
                  </a:cubicBezTo>
                  <a:lnTo>
                    <a:pt x="398893" y="248380"/>
                  </a:lnTo>
                  <a:cubicBezTo>
                    <a:pt x="402484" y="244688"/>
                    <a:pt x="407970" y="243590"/>
                    <a:pt x="412758" y="245586"/>
                  </a:cubicBezTo>
                  <a:lnTo>
                    <a:pt x="487968" y="276621"/>
                  </a:lnTo>
                  <a:cubicBezTo>
                    <a:pt x="492756" y="278617"/>
                    <a:pt x="495848" y="283207"/>
                    <a:pt x="495848" y="288297"/>
                  </a:cubicBezTo>
                  <a:lnTo>
                    <a:pt x="496247" y="365136"/>
                  </a:lnTo>
                  <a:cubicBezTo>
                    <a:pt x="496247" y="367132"/>
                    <a:pt x="497842" y="368729"/>
                    <a:pt x="499838" y="368729"/>
                  </a:cubicBezTo>
                  <a:lnTo>
                    <a:pt x="605871" y="368729"/>
                  </a:lnTo>
                  <a:cubicBezTo>
                    <a:pt x="607765" y="368729"/>
                    <a:pt x="609362" y="367132"/>
                    <a:pt x="609362" y="365136"/>
                  </a:cubicBezTo>
                  <a:lnTo>
                    <a:pt x="609761" y="288197"/>
                  </a:lnTo>
                  <a:cubicBezTo>
                    <a:pt x="609761" y="283108"/>
                    <a:pt x="612852" y="278418"/>
                    <a:pt x="617640" y="276521"/>
                  </a:cubicBezTo>
                  <a:lnTo>
                    <a:pt x="692851" y="245487"/>
                  </a:lnTo>
                  <a:cubicBezTo>
                    <a:pt x="697638" y="243491"/>
                    <a:pt x="703125" y="244588"/>
                    <a:pt x="706716" y="248280"/>
                  </a:cubicBezTo>
                  <a:lnTo>
                    <a:pt x="760978" y="303166"/>
                  </a:lnTo>
                  <a:cubicBezTo>
                    <a:pt x="762275" y="304463"/>
                    <a:pt x="764669" y="304563"/>
                    <a:pt x="766066" y="303166"/>
                  </a:cubicBezTo>
                  <a:lnTo>
                    <a:pt x="842773" y="227225"/>
                  </a:lnTo>
                  <a:cubicBezTo>
                    <a:pt x="843670" y="226327"/>
                    <a:pt x="843870" y="225329"/>
                    <a:pt x="843870" y="224730"/>
                  </a:cubicBezTo>
                  <a:cubicBezTo>
                    <a:pt x="843870" y="224031"/>
                    <a:pt x="843670" y="223034"/>
                    <a:pt x="842773" y="222135"/>
                  </a:cubicBezTo>
                  <a:lnTo>
                    <a:pt x="788709" y="167649"/>
                  </a:lnTo>
                  <a:cubicBezTo>
                    <a:pt x="785118" y="163957"/>
                    <a:pt x="784021" y="158568"/>
                    <a:pt x="786015" y="153778"/>
                  </a:cubicBezTo>
                  <a:lnTo>
                    <a:pt x="817236" y="78536"/>
                  </a:lnTo>
                  <a:cubicBezTo>
                    <a:pt x="819232" y="73746"/>
                    <a:pt x="823820" y="70652"/>
                    <a:pt x="829007" y="70652"/>
                  </a:cubicBezTo>
                  <a:lnTo>
                    <a:pt x="829007" y="70652"/>
                  </a:lnTo>
                  <a:lnTo>
                    <a:pt x="905913" y="71052"/>
                  </a:lnTo>
                  <a:cubicBezTo>
                    <a:pt x="907908" y="71052"/>
                    <a:pt x="909603" y="69455"/>
                    <a:pt x="909603" y="67459"/>
                  </a:cubicBezTo>
                  <a:lnTo>
                    <a:pt x="909603" y="12673"/>
                  </a:lnTo>
                  <a:cubicBezTo>
                    <a:pt x="909603" y="5688"/>
                    <a:pt x="915290" y="0"/>
                    <a:pt x="922272" y="0"/>
                  </a:cubicBezTo>
                  <a:lnTo>
                    <a:pt x="991298" y="0"/>
                  </a:lnTo>
                  <a:cubicBezTo>
                    <a:pt x="1054338" y="0"/>
                    <a:pt x="1105709" y="51293"/>
                    <a:pt x="1105709" y="114461"/>
                  </a:cubicBezTo>
                  <a:lnTo>
                    <a:pt x="1105709" y="709815"/>
                  </a:lnTo>
                  <a:cubicBezTo>
                    <a:pt x="1105709" y="772883"/>
                    <a:pt x="1054438" y="824276"/>
                    <a:pt x="991298" y="824276"/>
                  </a:cubicBezTo>
                  <a:close/>
                  <a:moveTo>
                    <a:pt x="114411" y="25447"/>
                  </a:moveTo>
                  <a:cubicBezTo>
                    <a:pt x="65334" y="25447"/>
                    <a:pt x="25435" y="65363"/>
                    <a:pt x="25435" y="114461"/>
                  </a:cubicBezTo>
                  <a:lnTo>
                    <a:pt x="25435" y="709815"/>
                  </a:lnTo>
                  <a:cubicBezTo>
                    <a:pt x="25435" y="758913"/>
                    <a:pt x="65334" y="798829"/>
                    <a:pt x="114411" y="798829"/>
                  </a:cubicBezTo>
                  <a:lnTo>
                    <a:pt x="991696" y="798829"/>
                  </a:lnTo>
                  <a:cubicBezTo>
                    <a:pt x="1040773" y="798829"/>
                    <a:pt x="1080672" y="758913"/>
                    <a:pt x="1080672" y="709815"/>
                  </a:cubicBezTo>
                  <a:lnTo>
                    <a:pt x="1080672" y="114461"/>
                  </a:lnTo>
                  <a:cubicBezTo>
                    <a:pt x="1080672" y="65363"/>
                    <a:pt x="1040773" y="25447"/>
                    <a:pt x="991696" y="25447"/>
                  </a:cubicBezTo>
                  <a:lnTo>
                    <a:pt x="935339" y="25447"/>
                  </a:lnTo>
                  <a:lnTo>
                    <a:pt x="935339" y="67459"/>
                  </a:lnTo>
                  <a:cubicBezTo>
                    <a:pt x="935339" y="83426"/>
                    <a:pt x="922272" y="96498"/>
                    <a:pt x="906212" y="96498"/>
                  </a:cubicBezTo>
                  <a:lnTo>
                    <a:pt x="837685" y="96099"/>
                  </a:lnTo>
                  <a:lnTo>
                    <a:pt x="812948" y="155674"/>
                  </a:lnTo>
                  <a:lnTo>
                    <a:pt x="861026" y="204173"/>
                  </a:lnTo>
                  <a:cubicBezTo>
                    <a:pt x="866513" y="209761"/>
                    <a:pt x="869504" y="217146"/>
                    <a:pt x="869405" y="224930"/>
                  </a:cubicBezTo>
                  <a:cubicBezTo>
                    <a:pt x="869405" y="232713"/>
                    <a:pt x="866213" y="239898"/>
                    <a:pt x="860628" y="245387"/>
                  </a:cubicBezTo>
                  <a:lnTo>
                    <a:pt x="784021" y="321228"/>
                  </a:lnTo>
                  <a:cubicBezTo>
                    <a:pt x="772649" y="332404"/>
                    <a:pt x="754296" y="332305"/>
                    <a:pt x="743024" y="321128"/>
                  </a:cubicBezTo>
                  <a:lnTo>
                    <a:pt x="694747" y="272330"/>
                  </a:lnTo>
                  <a:lnTo>
                    <a:pt x="635196" y="296879"/>
                  </a:lnTo>
                  <a:lnTo>
                    <a:pt x="634798" y="365336"/>
                  </a:lnTo>
                  <a:cubicBezTo>
                    <a:pt x="634798" y="381202"/>
                    <a:pt x="621830" y="394275"/>
                    <a:pt x="605871" y="394275"/>
                  </a:cubicBezTo>
                  <a:lnTo>
                    <a:pt x="499838" y="394275"/>
                  </a:lnTo>
                  <a:cubicBezTo>
                    <a:pt x="483879" y="394275"/>
                    <a:pt x="470811" y="381302"/>
                    <a:pt x="470811" y="365236"/>
                  </a:cubicBezTo>
                  <a:lnTo>
                    <a:pt x="470412" y="296879"/>
                  </a:lnTo>
                  <a:lnTo>
                    <a:pt x="410862" y="272330"/>
                  </a:lnTo>
                  <a:lnTo>
                    <a:pt x="362585" y="321128"/>
                  </a:lnTo>
                  <a:cubicBezTo>
                    <a:pt x="351313" y="332404"/>
                    <a:pt x="332860" y="332504"/>
                    <a:pt x="321588" y="321328"/>
                  </a:cubicBezTo>
                  <a:lnTo>
                    <a:pt x="244881" y="245387"/>
                  </a:lnTo>
                  <a:cubicBezTo>
                    <a:pt x="239396" y="239998"/>
                    <a:pt x="236303" y="232713"/>
                    <a:pt x="236303" y="224930"/>
                  </a:cubicBezTo>
                  <a:cubicBezTo>
                    <a:pt x="236303" y="217245"/>
                    <a:pt x="239196" y="209961"/>
                    <a:pt x="244583" y="204373"/>
                  </a:cubicBezTo>
                  <a:lnTo>
                    <a:pt x="292761" y="155774"/>
                  </a:lnTo>
                  <a:lnTo>
                    <a:pt x="268023" y="96199"/>
                  </a:lnTo>
                  <a:lnTo>
                    <a:pt x="199596" y="96598"/>
                  </a:lnTo>
                  <a:cubicBezTo>
                    <a:pt x="183437" y="96598"/>
                    <a:pt x="170370" y="83625"/>
                    <a:pt x="170370" y="67559"/>
                  </a:cubicBezTo>
                  <a:lnTo>
                    <a:pt x="170370" y="25547"/>
                  </a:lnTo>
                  <a:lnTo>
                    <a:pt x="114111" y="25547"/>
                  </a:ln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46" name="Gráfico 2">
              <a:extLst>
                <a:ext uri="{FF2B5EF4-FFF2-40B4-BE49-F238E27FC236}">
                  <a16:creationId xmlns:a16="http://schemas.microsoft.com/office/drawing/2014/main" id="{B7A2C6DB-0FB9-0F61-A5FA-04C8CCE0E0AD}"/>
                </a:ext>
              </a:extLst>
            </p:cNvPr>
            <p:cNvGrpSpPr/>
            <p:nvPr/>
          </p:nvGrpSpPr>
          <p:grpSpPr>
            <a:xfrm>
              <a:off x="13783450" y="7781501"/>
              <a:ext cx="386823" cy="204372"/>
              <a:chOff x="13783450" y="7781501"/>
              <a:chExt cx="386823" cy="204372"/>
            </a:xfrm>
            <a:solidFill>
              <a:srgbClr val="002A86"/>
            </a:solidFill>
          </p:grpSpPr>
          <p:sp>
            <p:nvSpPr>
              <p:cNvPr id="447" name="Forma libre 446">
                <a:extLst>
                  <a:ext uri="{FF2B5EF4-FFF2-40B4-BE49-F238E27FC236}">
                    <a16:creationId xmlns:a16="http://schemas.microsoft.com/office/drawing/2014/main" id="{2FFDB483-39B6-1D4F-0CB0-B726851A8F9C}"/>
                  </a:ext>
                </a:extLst>
              </p:cNvPr>
              <p:cNvSpPr/>
              <p:nvPr/>
            </p:nvSpPr>
            <p:spPr>
              <a:xfrm>
                <a:off x="13783450" y="7781501"/>
                <a:ext cx="386823" cy="204372"/>
              </a:xfrm>
              <a:custGeom>
                <a:avLst/>
                <a:gdLst>
                  <a:gd name="connsiteX0" fmla="*/ 194609 w 386823"/>
                  <a:gd name="connsiteY0" fmla="*/ 204373 h 204372"/>
                  <a:gd name="connsiteX1" fmla="*/ 192215 w 386823"/>
                  <a:gd name="connsiteY1" fmla="*/ 204373 h 204372"/>
                  <a:gd name="connsiteX2" fmla="*/ 57057 w 386823"/>
                  <a:gd name="connsiteY2" fmla="*/ 148689 h 204372"/>
                  <a:gd name="connsiteX3" fmla="*/ 0 w 386823"/>
                  <a:gd name="connsiteY3" fmla="*/ 12773 h 204372"/>
                  <a:gd name="connsiteX4" fmla="*/ 3691 w 386823"/>
                  <a:gd name="connsiteY4" fmla="*/ 3792 h 204372"/>
                  <a:gd name="connsiteX5" fmla="*/ 12668 w 386823"/>
                  <a:gd name="connsiteY5" fmla="*/ 100 h 204372"/>
                  <a:gd name="connsiteX6" fmla="*/ 167378 w 386823"/>
                  <a:gd name="connsiteY6" fmla="*/ 100 h 204372"/>
                  <a:gd name="connsiteX7" fmla="*/ 180046 w 386823"/>
                  <a:gd name="connsiteY7" fmla="*/ 12773 h 204372"/>
                  <a:gd name="connsiteX8" fmla="*/ 167378 w 386823"/>
                  <a:gd name="connsiteY8" fmla="*/ 25447 h 204372"/>
                  <a:gd name="connsiteX9" fmla="*/ 25936 w 386823"/>
                  <a:gd name="connsiteY9" fmla="*/ 25447 h 204372"/>
                  <a:gd name="connsiteX10" fmla="*/ 74911 w 386823"/>
                  <a:gd name="connsiteY10" fmla="*/ 130627 h 204372"/>
                  <a:gd name="connsiteX11" fmla="*/ 192315 w 386823"/>
                  <a:gd name="connsiteY11" fmla="*/ 178925 h 204372"/>
                  <a:gd name="connsiteX12" fmla="*/ 194410 w 386823"/>
                  <a:gd name="connsiteY12" fmla="*/ 178925 h 204372"/>
                  <a:gd name="connsiteX13" fmla="*/ 312013 w 386823"/>
                  <a:gd name="connsiteY13" fmla="*/ 130627 h 204372"/>
                  <a:gd name="connsiteX14" fmla="*/ 361489 w 386823"/>
                  <a:gd name="connsiteY14" fmla="*/ 12673 h 204372"/>
                  <a:gd name="connsiteX15" fmla="*/ 374156 w 386823"/>
                  <a:gd name="connsiteY15" fmla="*/ 0 h 204372"/>
                  <a:gd name="connsiteX16" fmla="*/ 374156 w 386823"/>
                  <a:gd name="connsiteY16" fmla="*/ 0 h 204372"/>
                  <a:gd name="connsiteX17" fmla="*/ 386824 w 386823"/>
                  <a:gd name="connsiteY17" fmla="*/ 12773 h 204372"/>
                  <a:gd name="connsiteX18" fmla="*/ 329768 w 386823"/>
                  <a:gd name="connsiteY18" fmla="*/ 148689 h 204372"/>
                  <a:gd name="connsiteX19" fmla="*/ 194410 w 386823"/>
                  <a:gd name="connsiteY19" fmla="*/ 204373 h 20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6823" h="204372">
                    <a:moveTo>
                      <a:pt x="194609" y="204373"/>
                    </a:moveTo>
                    <a:lnTo>
                      <a:pt x="192215" y="204373"/>
                    </a:lnTo>
                    <a:cubicBezTo>
                      <a:pt x="141344" y="204373"/>
                      <a:pt x="93365" y="184614"/>
                      <a:pt x="57057" y="148689"/>
                    </a:cubicBezTo>
                    <a:cubicBezTo>
                      <a:pt x="20449" y="112465"/>
                      <a:pt x="200" y="64166"/>
                      <a:pt x="0" y="12773"/>
                    </a:cubicBezTo>
                    <a:cubicBezTo>
                      <a:pt x="0" y="9380"/>
                      <a:pt x="1297" y="6187"/>
                      <a:pt x="3691" y="3792"/>
                    </a:cubicBezTo>
                    <a:cubicBezTo>
                      <a:pt x="6086" y="1397"/>
                      <a:pt x="9277" y="100"/>
                      <a:pt x="12668" y="100"/>
                    </a:cubicBezTo>
                    <a:lnTo>
                      <a:pt x="167378" y="100"/>
                    </a:lnTo>
                    <a:cubicBezTo>
                      <a:pt x="174361" y="100"/>
                      <a:pt x="180046" y="5788"/>
                      <a:pt x="180046" y="12773"/>
                    </a:cubicBezTo>
                    <a:cubicBezTo>
                      <a:pt x="180046" y="19758"/>
                      <a:pt x="174361" y="25447"/>
                      <a:pt x="167378" y="25447"/>
                    </a:cubicBezTo>
                    <a:lnTo>
                      <a:pt x="25936" y="25447"/>
                    </a:lnTo>
                    <a:cubicBezTo>
                      <a:pt x="29127" y="65263"/>
                      <a:pt x="46183" y="102186"/>
                      <a:pt x="74911" y="130627"/>
                    </a:cubicBezTo>
                    <a:cubicBezTo>
                      <a:pt x="106432" y="161861"/>
                      <a:pt x="148127" y="178925"/>
                      <a:pt x="192315" y="178925"/>
                    </a:cubicBezTo>
                    <a:lnTo>
                      <a:pt x="194410" y="178925"/>
                    </a:lnTo>
                    <a:cubicBezTo>
                      <a:pt x="238798" y="178925"/>
                      <a:pt x="280492" y="161762"/>
                      <a:pt x="312013" y="130627"/>
                    </a:cubicBezTo>
                    <a:cubicBezTo>
                      <a:pt x="343733" y="99192"/>
                      <a:pt x="361289" y="57280"/>
                      <a:pt x="361489" y="12673"/>
                    </a:cubicBezTo>
                    <a:cubicBezTo>
                      <a:pt x="361489" y="5688"/>
                      <a:pt x="367174" y="0"/>
                      <a:pt x="374156" y="0"/>
                    </a:cubicBezTo>
                    <a:lnTo>
                      <a:pt x="374156" y="0"/>
                    </a:lnTo>
                    <a:cubicBezTo>
                      <a:pt x="381139" y="0"/>
                      <a:pt x="386824" y="5788"/>
                      <a:pt x="386824" y="12773"/>
                    </a:cubicBezTo>
                    <a:cubicBezTo>
                      <a:pt x="386624" y="64265"/>
                      <a:pt x="366376" y="112465"/>
                      <a:pt x="329768" y="148689"/>
                    </a:cubicBezTo>
                    <a:cubicBezTo>
                      <a:pt x="293460" y="184614"/>
                      <a:pt x="245481" y="204373"/>
                      <a:pt x="194410" y="2043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8" name="Forma libre 447">
                <a:extLst>
                  <a:ext uri="{FF2B5EF4-FFF2-40B4-BE49-F238E27FC236}">
                    <a16:creationId xmlns:a16="http://schemas.microsoft.com/office/drawing/2014/main" id="{E7C920C9-33E9-36F3-CA2C-00B6603B809A}"/>
                  </a:ext>
                </a:extLst>
              </p:cNvPr>
              <p:cNvSpPr/>
              <p:nvPr/>
            </p:nvSpPr>
            <p:spPr>
              <a:xfrm>
                <a:off x="14023944" y="7781501"/>
                <a:ext cx="59050" cy="25346"/>
              </a:xfrm>
              <a:custGeom>
                <a:avLst/>
                <a:gdLst>
                  <a:gd name="connsiteX0" fmla="*/ 46382 w 59050"/>
                  <a:gd name="connsiteY0" fmla="*/ 25347 h 25346"/>
                  <a:gd name="connsiteX1" fmla="*/ 12667 w 59050"/>
                  <a:gd name="connsiteY1" fmla="*/ 25347 h 25346"/>
                  <a:gd name="connsiteX2" fmla="*/ 0 w 59050"/>
                  <a:gd name="connsiteY2" fmla="*/ 12673 h 25346"/>
                  <a:gd name="connsiteX3" fmla="*/ 12667 w 59050"/>
                  <a:gd name="connsiteY3" fmla="*/ 0 h 25346"/>
                  <a:gd name="connsiteX4" fmla="*/ 46382 w 59050"/>
                  <a:gd name="connsiteY4" fmla="*/ 0 h 25346"/>
                  <a:gd name="connsiteX5" fmla="*/ 59050 w 59050"/>
                  <a:gd name="connsiteY5" fmla="*/ 12673 h 25346"/>
                  <a:gd name="connsiteX6" fmla="*/ 46382 w 59050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050" h="25346">
                    <a:moveTo>
                      <a:pt x="46382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3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46382" y="0"/>
                    </a:lnTo>
                    <a:cubicBezTo>
                      <a:pt x="53365" y="0"/>
                      <a:pt x="59050" y="5688"/>
                      <a:pt x="59050" y="12673"/>
                    </a:cubicBezTo>
                    <a:cubicBezTo>
                      <a:pt x="59050" y="19659"/>
                      <a:pt x="53365" y="25347"/>
                      <a:pt x="46382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49" name="Gráfico 2">
              <a:extLst>
                <a:ext uri="{FF2B5EF4-FFF2-40B4-BE49-F238E27FC236}">
                  <a16:creationId xmlns:a16="http://schemas.microsoft.com/office/drawing/2014/main" id="{CA51156C-ECC1-23FB-6DFE-680BB2B13091}"/>
                </a:ext>
              </a:extLst>
            </p:cNvPr>
            <p:cNvGrpSpPr/>
            <p:nvPr/>
          </p:nvGrpSpPr>
          <p:grpSpPr>
            <a:xfrm>
              <a:off x="13424058" y="8431042"/>
              <a:ext cx="936436" cy="25346"/>
              <a:chOff x="13424058" y="8431042"/>
              <a:chExt cx="936436" cy="25346"/>
            </a:xfrm>
            <a:solidFill>
              <a:srgbClr val="002A86"/>
            </a:solidFill>
          </p:grpSpPr>
          <p:sp>
            <p:nvSpPr>
              <p:cNvPr id="450" name="Forma libre 449">
                <a:extLst>
                  <a:ext uri="{FF2B5EF4-FFF2-40B4-BE49-F238E27FC236}">
                    <a16:creationId xmlns:a16="http://schemas.microsoft.com/office/drawing/2014/main" id="{D658876B-56D4-9054-40D6-260028917A09}"/>
                  </a:ext>
                </a:extLst>
              </p:cNvPr>
              <p:cNvSpPr/>
              <p:nvPr/>
            </p:nvSpPr>
            <p:spPr>
              <a:xfrm>
                <a:off x="13424058" y="8431042"/>
                <a:ext cx="754993" cy="25346"/>
              </a:xfrm>
              <a:custGeom>
                <a:avLst/>
                <a:gdLst>
                  <a:gd name="connsiteX0" fmla="*/ 742325 w 754993"/>
                  <a:gd name="connsiteY0" fmla="*/ 25347 h 25346"/>
                  <a:gd name="connsiteX1" fmla="*/ 12668 w 754993"/>
                  <a:gd name="connsiteY1" fmla="*/ 25347 h 25346"/>
                  <a:gd name="connsiteX2" fmla="*/ 0 w 754993"/>
                  <a:gd name="connsiteY2" fmla="*/ 12674 h 25346"/>
                  <a:gd name="connsiteX3" fmla="*/ 12668 w 754993"/>
                  <a:gd name="connsiteY3" fmla="*/ 0 h 25346"/>
                  <a:gd name="connsiteX4" fmla="*/ 742325 w 754993"/>
                  <a:gd name="connsiteY4" fmla="*/ 0 h 25346"/>
                  <a:gd name="connsiteX5" fmla="*/ 754994 w 754993"/>
                  <a:gd name="connsiteY5" fmla="*/ 12674 h 25346"/>
                  <a:gd name="connsiteX6" fmla="*/ 742325 w 754993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4993" h="25346">
                    <a:moveTo>
                      <a:pt x="742325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742325" y="0"/>
                    </a:lnTo>
                    <a:cubicBezTo>
                      <a:pt x="749309" y="0"/>
                      <a:pt x="754994" y="5688"/>
                      <a:pt x="754994" y="12674"/>
                    </a:cubicBezTo>
                    <a:cubicBezTo>
                      <a:pt x="754994" y="19659"/>
                      <a:pt x="749309" y="25347"/>
                      <a:pt x="742325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1" name="Forma libre 450">
                <a:extLst>
                  <a:ext uri="{FF2B5EF4-FFF2-40B4-BE49-F238E27FC236}">
                    <a16:creationId xmlns:a16="http://schemas.microsoft.com/office/drawing/2014/main" id="{62368F56-6900-0DC0-7467-7AB35FF73089}"/>
                  </a:ext>
                </a:extLst>
              </p:cNvPr>
              <p:cNvSpPr/>
              <p:nvPr/>
            </p:nvSpPr>
            <p:spPr>
              <a:xfrm>
                <a:off x="14249175" y="8431042"/>
                <a:ext cx="111319" cy="25346"/>
              </a:xfrm>
              <a:custGeom>
                <a:avLst/>
                <a:gdLst>
                  <a:gd name="connsiteX0" fmla="*/ 98651 w 111319"/>
                  <a:gd name="connsiteY0" fmla="*/ 25347 h 25346"/>
                  <a:gd name="connsiteX1" fmla="*/ 12668 w 111319"/>
                  <a:gd name="connsiteY1" fmla="*/ 25347 h 25346"/>
                  <a:gd name="connsiteX2" fmla="*/ 0 w 111319"/>
                  <a:gd name="connsiteY2" fmla="*/ 12674 h 25346"/>
                  <a:gd name="connsiteX3" fmla="*/ 12668 w 111319"/>
                  <a:gd name="connsiteY3" fmla="*/ 0 h 25346"/>
                  <a:gd name="connsiteX4" fmla="*/ 98651 w 111319"/>
                  <a:gd name="connsiteY4" fmla="*/ 0 h 25346"/>
                  <a:gd name="connsiteX5" fmla="*/ 111319 w 111319"/>
                  <a:gd name="connsiteY5" fmla="*/ 12674 h 25346"/>
                  <a:gd name="connsiteX6" fmla="*/ 98651 w 111319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19" h="25346">
                    <a:moveTo>
                      <a:pt x="98651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98651" y="0"/>
                    </a:lnTo>
                    <a:cubicBezTo>
                      <a:pt x="105633" y="0"/>
                      <a:pt x="111319" y="5688"/>
                      <a:pt x="111319" y="12674"/>
                    </a:cubicBezTo>
                    <a:cubicBezTo>
                      <a:pt x="111319" y="19659"/>
                      <a:pt x="105633" y="25347"/>
                      <a:pt x="98651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52" name="Gráfico 2">
            <a:extLst>
              <a:ext uri="{FF2B5EF4-FFF2-40B4-BE49-F238E27FC236}">
                <a16:creationId xmlns:a16="http://schemas.microsoft.com/office/drawing/2014/main" id="{DCEB99E3-88DF-9A3A-2958-BFEF11F1E6FC}"/>
              </a:ext>
            </a:extLst>
          </p:cNvPr>
          <p:cNvGrpSpPr/>
          <p:nvPr/>
        </p:nvGrpSpPr>
        <p:grpSpPr>
          <a:xfrm>
            <a:off x="4036255" y="7702766"/>
            <a:ext cx="1109299" cy="1226035"/>
            <a:chOff x="4036255" y="7702766"/>
            <a:chExt cx="1109299" cy="1226035"/>
          </a:xfrm>
          <a:solidFill>
            <a:srgbClr val="002A86"/>
          </a:solidFill>
        </p:grpSpPr>
        <p:grpSp>
          <p:nvGrpSpPr>
            <p:cNvPr id="453" name="Gráfico 2">
              <a:extLst>
                <a:ext uri="{FF2B5EF4-FFF2-40B4-BE49-F238E27FC236}">
                  <a16:creationId xmlns:a16="http://schemas.microsoft.com/office/drawing/2014/main" id="{BAD2D559-F074-57DA-5162-DB4AEA61A2A1}"/>
                </a:ext>
              </a:extLst>
            </p:cNvPr>
            <p:cNvGrpSpPr/>
            <p:nvPr/>
          </p:nvGrpSpPr>
          <p:grpSpPr>
            <a:xfrm>
              <a:off x="4083037" y="7702766"/>
              <a:ext cx="1014937" cy="648643"/>
              <a:chOff x="4083037" y="7702766"/>
              <a:chExt cx="1014937" cy="648643"/>
            </a:xfrm>
            <a:solidFill>
              <a:srgbClr val="002A86"/>
            </a:solidFill>
          </p:grpSpPr>
          <p:sp>
            <p:nvSpPr>
              <p:cNvPr id="454" name="Forma libre 453">
                <a:extLst>
                  <a:ext uri="{FF2B5EF4-FFF2-40B4-BE49-F238E27FC236}">
                    <a16:creationId xmlns:a16="http://schemas.microsoft.com/office/drawing/2014/main" id="{75EFBE62-108F-50C8-EB69-58067D3610EF}"/>
                  </a:ext>
                </a:extLst>
              </p:cNvPr>
              <p:cNvSpPr/>
              <p:nvPr/>
            </p:nvSpPr>
            <p:spPr>
              <a:xfrm>
                <a:off x="4083037" y="7702766"/>
                <a:ext cx="1014937" cy="648643"/>
              </a:xfrm>
              <a:custGeom>
                <a:avLst/>
                <a:gdLst>
                  <a:gd name="connsiteX0" fmla="*/ 863121 w 1014937"/>
                  <a:gd name="connsiteY0" fmla="*/ 648144 h 648643"/>
                  <a:gd name="connsiteX1" fmla="*/ 858234 w 1014937"/>
                  <a:gd name="connsiteY1" fmla="*/ 647146 h 648643"/>
                  <a:gd name="connsiteX2" fmla="*/ 851351 w 1014937"/>
                  <a:gd name="connsiteY2" fmla="*/ 630481 h 648643"/>
                  <a:gd name="connsiteX3" fmla="*/ 865914 w 1014937"/>
                  <a:gd name="connsiteY3" fmla="*/ 595455 h 648643"/>
                  <a:gd name="connsiteX4" fmla="*/ 877685 w 1014937"/>
                  <a:gd name="connsiteY4" fmla="*/ 587671 h 648643"/>
                  <a:gd name="connsiteX5" fmla="*/ 877685 w 1014937"/>
                  <a:gd name="connsiteY5" fmla="*/ 587671 h 648643"/>
                  <a:gd name="connsiteX6" fmla="*/ 980625 w 1014937"/>
                  <a:gd name="connsiteY6" fmla="*/ 588169 h 648643"/>
                  <a:gd name="connsiteX7" fmla="*/ 987208 w 1014937"/>
                  <a:gd name="connsiteY7" fmla="*/ 585475 h 648643"/>
                  <a:gd name="connsiteX8" fmla="*/ 989901 w 1014937"/>
                  <a:gd name="connsiteY8" fmla="*/ 579089 h 648643"/>
                  <a:gd name="connsiteX9" fmla="*/ 989901 w 1014937"/>
                  <a:gd name="connsiteY9" fmla="*/ 432495 h 648643"/>
                  <a:gd name="connsiteX10" fmla="*/ 987208 w 1014937"/>
                  <a:gd name="connsiteY10" fmla="*/ 426108 h 648643"/>
                  <a:gd name="connsiteX11" fmla="*/ 980625 w 1014937"/>
                  <a:gd name="connsiteY11" fmla="*/ 423415 h 648643"/>
                  <a:gd name="connsiteX12" fmla="*/ 877685 w 1014937"/>
                  <a:gd name="connsiteY12" fmla="*/ 423913 h 648643"/>
                  <a:gd name="connsiteX13" fmla="*/ 877685 w 1014937"/>
                  <a:gd name="connsiteY13" fmla="*/ 423913 h 648643"/>
                  <a:gd name="connsiteX14" fmla="*/ 865914 w 1014937"/>
                  <a:gd name="connsiteY14" fmla="*/ 416129 h 648643"/>
                  <a:gd name="connsiteX15" fmla="*/ 824020 w 1014937"/>
                  <a:gd name="connsiteY15" fmla="*/ 315340 h 648643"/>
                  <a:gd name="connsiteX16" fmla="*/ 826713 w 1014937"/>
                  <a:gd name="connsiteY16" fmla="*/ 301469 h 648643"/>
                  <a:gd name="connsiteX17" fmla="*/ 899031 w 1014937"/>
                  <a:gd name="connsiteY17" fmla="*/ 228522 h 648643"/>
                  <a:gd name="connsiteX18" fmla="*/ 901624 w 1014937"/>
                  <a:gd name="connsiteY18" fmla="*/ 222036 h 648643"/>
                  <a:gd name="connsiteX19" fmla="*/ 898931 w 1014937"/>
                  <a:gd name="connsiteY19" fmla="*/ 215749 h 648643"/>
                  <a:gd name="connsiteX20" fmla="*/ 796190 w 1014937"/>
                  <a:gd name="connsiteY20" fmla="*/ 114061 h 648643"/>
                  <a:gd name="connsiteX21" fmla="*/ 789707 w 1014937"/>
                  <a:gd name="connsiteY21" fmla="*/ 111467 h 648643"/>
                  <a:gd name="connsiteX22" fmla="*/ 783422 w 1014937"/>
                  <a:gd name="connsiteY22" fmla="*/ 114161 h 648643"/>
                  <a:gd name="connsiteX23" fmla="*/ 710806 w 1014937"/>
                  <a:gd name="connsiteY23" fmla="*/ 187508 h 648643"/>
                  <a:gd name="connsiteX24" fmla="*/ 696941 w 1014937"/>
                  <a:gd name="connsiteY24" fmla="*/ 190302 h 648643"/>
                  <a:gd name="connsiteX25" fmla="*/ 596195 w 1014937"/>
                  <a:gd name="connsiteY25" fmla="*/ 148789 h 648643"/>
                  <a:gd name="connsiteX26" fmla="*/ 588315 w 1014937"/>
                  <a:gd name="connsiteY26" fmla="*/ 137113 h 648643"/>
                  <a:gd name="connsiteX27" fmla="*/ 587716 w 1014937"/>
                  <a:gd name="connsiteY27" fmla="*/ 34228 h 648643"/>
                  <a:gd name="connsiteX28" fmla="*/ 578639 w 1014937"/>
                  <a:gd name="connsiteY28" fmla="*/ 25048 h 648643"/>
                  <a:gd name="connsiteX29" fmla="*/ 436698 w 1014937"/>
                  <a:gd name="connsiteY29" fmla="*/ 25048 h 648643"/>
                  <a:gd name="connsiteX30" fmla="*/ 427720 w 1014937"/>
                  <a:gd name="connsiteY30" fmla="*/ 34129 h 648643"/>
                  <a:gd name="connsiteX31" fmla="*/ 427122 w 1014937"/>
                  <a:gd name="connsiteY31" fmla="*/ 137113 h 648643"/>
                  <a:gd name="connsiteX32" fmla="*/ 419242 w 1014937"/>
                  <a:gd name="connsiteY32" fmla="*/ 148789 h 648643"/>
                  <a:gd name="connsiteX33" fmla="*/ 318496 w 1014937"/>
                  <a:gd name="connsiteY33" fmla="*/ 190302 h 648643"/>
                  <a:gd name="connsiteX34" fmla="*/ 304631 w 1014937"/>
                  <a:gd name="connsiteY34" fmla="*/ 187508 h 648643"/>
                  <a:gd name="connsiteX35" fmla="*/ 232114 w 1014937"/>
                  <a:gd name="connsiteY35" fmla="*/ 114161 h 648643"/>
                  <a:gd name="connsiteX36" fmla="*/ 219147 w 1014937"/>
                  <a:gd name="connsiteY36" fmla="*/ 114161 h 648643"/>
                  <a:gd name="connsiteX37" fmla="*/ 116606 w 1014937"/>
                  <a:gd name="connsiteY37" fmla="*/ 215749 h 648643"/>
                  <a:gd name="connsiteX38" fmla="*/ 113813 w 1014937"/>
                  <a:gd name="connsiteY38" fmla="*/ 222135 h 648643"/>
                  <a:gd name="connsiteX39" fmla="*/ 116506 w 1014937"/>
                  <a:gd name="connsiteY39" fmla="*/ 228622 h 648643"/>
                  <a:gd name="connsiteX40" fmla="*/ 188823 w 1014937"/>
                  <a:gd name="connsiteY40" fmla="*/ 301669 h 648643"/>
                  <a:gd name="connsiteX41" fmla="*/ 191517 w 1014937"/>
                  <a:gd name="connsiteY41" fmla="*/ 315540 h 648643"/>
                  <a:gd name="connsiteX42" fmla="*/ 149622 w 1014937"/>
                  <a:gd name="connsiteY42" fmla="*/ 416329 h 648643"/>
                  <a:gd name="connsiteX43" fmla="*/ 137852 w 1014937"/>
                  <a:gd name="connsiteY43" fmla="*/ 424212 h 648643"/>
                  <a:gd name="connsiteX44" fmla="*/ 137852 w 1014937"/>
                  <a:gd name="connsiteY44" fmla="*/ 424212 h 648643"/>
                  <a:gd name="connsiteX45" fmla="*/ 34812 w 1014937"/>
                  <a:gd name="connsiteY45" fmla="*/ 423714 h 648643"/>
                  <a:gd name="connsiteX46" fmla="*/ 28328 w 1014937"/>
                  <a:gd name="connsiteY46" fmla="*/ 426308 h 648643"/>
                  <a:gd name="connsiteX47" fmla="*/ 25635 w 1014937"/>
                  <a:gd name="connsiteY47" fmla="*/ 432795 h 648643"/>
                  <a:gd name="connsiteX48" fmla="*/ 25635 w 1014937"/>
                  <a:gd name="connsiteY48" fmla="*/ 579388 h 648643"/>
                  <a:gd name="connsiteX49" fmla="*/ 28328 w 1014937"/>
                  <a:gd name="connsiteY49" fmla="*/ 585874 h 648643"/>
                  <a:gd name="connsiteX50" fmla="*/ 34712 w 1014937"/>
                  <a:gd name="connsiteY50" fmla="*/ 588469 h 648643"/>
                  <a:gd name="connsiteX51" fmla="*/ 34712 w 1014937"/>
                  <a:gd name="connsiteY51" fmla="*/ 588469 h 648643"/>
                  <a:gd name="connsiteX52" fmla="*/ 137752 w 1014937"/>
                  <a:gd name="connsiteY52" fmla="*/ 587970 h 648643"/>
                  <a:gd name="connsiteX53" fmla="*/ 137752 w 1014937"/>
                  <a:gd name="connsiteY53" fmla="*/ 587970 h 648643"/>
                  <a:gd name="connsiteX54" fmla="*/ 149523 w 1014937"/>
                  <a:gd name="connsiteY54" fmla="*/ 595754 h 648643"/>
                  <a:gd name="connsiteX55" fmla="*/ 164086 w 1014937"/>
                  <a:gd name="connsiteY55" fmla="*/ 630780 h 648643"/>
                  <a:gd name="connsiteX56" fmla="*/ 157203 w 1014937"/>
                  <a:gd name="connsiteY56" fmla="*/ 647445 h 648643"/>
                  <a:gd name="connsiteX57" fmla="*/ 140545 w 1014937"/>
                  <a:gd name="connsiteY57" fmla="*/ 640560 h 648643"/>
                  <a:gd name="connsiteX58" fmla="*/ 129274 w 1014937"/>
                  <a:gd name="connsiteY58" fmla="*/ 613417 h 648643"/>
                  <a:gd name="connsiteX59" fmla="*/ 34712 w 1014937"/>
                  <a:gd name="connsiteY59" fmla="*/ 613916 h 648643"/>
                  <a:gd name="connsiteX60" fmla="*/ 10174 w 1014937"/>
                  <a:gd name="connsiteY60" fmla="*/ 603937 h 648643"/>
                  <a:gd name="connsiteX61" fmla="*/ 0 w 1014937"/>
                  <a:gd name="connsiteY61" fmla="*/ 579488 h 648643"/>
                  <a:gd name="connsiteX62" fmla="*/ 0 w 1014937"/>
                  <a:gd name="connsiteY62" fmla="*/ 432894 h 648643"/>
                  <a:gd name="connsiteX63" fmla="*/ 10174 w 1014937"/>
                  <a:gd name="connsiteY63" fmla="*/ 408446 h 648643"/>
                  <a:gd name="connsiteX64" fmla="*/ 34513 w 1014937"/>
                  <a:gd name="connsiteY64" fmla="*/ 398467 h 648643"/>
                  <a:gd name="connsiteX65" fmla="*/ 34712 w 1014937"/>
                  <a:gd name="connsiteY65" fmla="*/ 398467 h 648643"/>
                  <a:gd name="connsiteX66" fmla="*/ 129174 w 1014937"/>
                  <a:gd name="connsiteY66" fmla="*/ 398966 h 648643"/>
                  <a:gd name="connsiteX67" fmla="*/ 164485 w 1014937"/>
                  <a:gd name="connsiteY67" fmla="*/ 313843 h 648643"/>
                  <a:gd name="connsiteX68" fmla="*/ 98152 w 1014937"/>
                  <a:gd name="connsiteY68" fmla="*/ 246884 h 648643"/>
                  <a:gd name="connsiteX69" fmla="*/ 88078 w 1014937"/>
                  <a:gd name="connsiteY69" fmla="*/ 222335 h 648643"/>
                  <a:gd name="connsiteX70" fmla="*/ 98451 w 1014937"/>
                  <a:gd name="connsiteY70" fmla="*/ 197986 h 648643"/>
                  <a:gd name="connsiteX71" fmla="*/ 200993 w 1014937"/>
                  <a:gd name="connsiteY71" fmla="*/ 96398 h 648643"/>
                  <a:gd name="connsiteX72" fmla="*/ 249869 w 1014937"/>
                  <a:gd name="connsiteY72" fmla="*/ 96698 h 648643"/>
                  <a:gd name="connsiteX73" fmla="*/ 316401 w 1014937"/>
                  <a:gd name="connsiteY73" fmla="*/ 163957 h 648643"/>
                  <a:gd name="connsiteX74" fmla="*/ 401487 w 1014937"/>
                  <a:gd name="connsiteY74" fmla="*/ 128930 h 648643"/>
                  <a:gd name="connsiteX75" fmla="*/ 401985 w 1014937"/>
                  <a:gd name="connsiteY75" fmla="*/ 34428 h 648643"/>
                  <a:gd name="connsiteX76" fmla="*/ 436398 w 1014937"/>
                  <a:gd name="connsiteY76" fmla="*/ 0 h 648643"/>
                  <a:gd name="connsiteX77" fmla="*/ 578340 w 1014937"/>
                  <a:gd name="connsiteY77" fmla="*/ 0 h 648643"/>
                  <a:gd name="connsiteX78" fmla="*/ 612853 w 1014937"/>
                  <a:gd name="connsiteY78" fmla="*/ 34528 h 648643"/>
                  <a:gd name="connsiteX79" fmla="*/ 613352 w 1014937"/>
                  <a:gd name="connsiteY79" fmla="*/ 128930 h 648643"/>
                  <a:gd name="connsiteX80" fmla="*/ 698437 w 1014937"/>
                  <a:gd name="connsiteY80" fmla="*/ 163957 h 648643"/>
                  <a:gd name="connsiteX81" fmla="*/ 764969 w 1014937"/>
                  <a:gd name="connsiteY81" fmla="*/ 96698 h 648643"/>
                  <a:gd name="connsiteX82" fmla="*/ 789208 w 1014937"/>
                  <a:gd name="connsiteY82" fmla="*/ 86419 h 648643"/>
                  <a:gd name="connsiteX83" fmla="*/ 813746 w 1014937"/>
                  <a:gd name="connsiteY83" fmla="*/ 96398 h 648643"/>
                  <a:gd name="connsiteX84" fmla="*/ 916487 w 1014937"/>
                  <a:gd name="connsiteY84" fmla="*/ 198086 h 648643"/>
                  <a:gd name="connsiteX85" fmla="*/ 926761 w 1014937"/>
                  <a:gd name="connsiteY85" fmla="*/ 222335 h 648643"/>
                  <a:gd name="connsiteX86" fmla="*/ 916786 w 1014937"/>
                  <a:gd name="connsiteY86" fmla="*/ 246984 h 648643"/>
                  <a:gd name="connsiteX87" fmla="*/ 850354 w 1014937"/>
                  <a:gd name="connsiteY87" fmla="*/ 313943 h 648643"/>
                  <a:gd name="connsiteX88" fmla="*/ 885764 w 1014937"/>
                  <a:gd name="connsiteY88" fmla="*/ 399065 h 648643"/>
                  <a:gd name="connsiteX89" fmla="*/ 980226 w 1014937"/>
                  <a:gd name="connsiteY89" fmla="*/ 398566 h 648643"/>
                  <a:gd name="connsiteX90" fmla="*/ 980425 w 1014937"/>
                  <a:gd name="connsiteY90" fmla="*/ 398566 h 648643"/>
                  <a:gd name="connsiteX91" fmla="*/ 1004764 w 1014937"/>
                  <a:gd name="connsiteY91" fmla="*/ 408645 h 648643"/>
                  <a:gd name="connsiteX92" fmla="*/ 1014938 w 1014937"/>
                  <a:gd name="connsiteY92" fmla="*/ 433094 h 648643"/>
                  <a:gd name="connsiteX93" fmla="*/ 1014938 w 1014937"/>
                  <a:gd name="connsiteY93" fmla="*/ 579687 h 648643"/>
                  <a:gd name="connsiteX94" fmla="*/ 1004764 w 1014937"/>
                  <a:gd name="connsiteY94" fmla="*/ 604136 h 648643"/>
                  <a:gd name="connsiteX95" fmla="*/ 980126 w 1014937"/>
                  <a:gd name="connsiteY95" fmla="*/ 614215 h 648643"/>
                  <a:gd name="connsiteX96" fmla="*/ 885764 w 1014937"/>
                  <a:gd name="connsiteY96" fmla="*/ 613717 h 648643"/>
                  <a:gd name="connsiteX97" fmla="*/ 874493 w 1014937"/>
                  <a:gd name="connsiteY97" fmla="*/ 640859 h 648643"/>
                  <a:gd name="connsiteX98" fmla="*/ 862722 w 1014937"/>
                  <a:gd name="connsiteY98" fmla="*/ 648643 h 6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4937" h="648643">
                    <a:moveTo>
                      <a:pt x="863121" y="648144"/>
                    </a:moveTo>
                    <a:cubicBezTo>
                      <a:pt x="861525" y="648144"/>
                      <a:pt x="859830" y="647845"/>
                      <a:pt x="858234" y="647146"/>
                    </a:cubicBezTo>
                    <a:cubicBezTo>
                      <a:pt x="851750" y="644452"/>
                      <a:pt x="848658" y="636967"/>
                      <a:pt x="851351" y="630481"/>
                    </a:cubicBezTo>
                    <a:lnTo>
                      <a:pt x="865914" y="595455"/>
                    </a:lnTo>
                    <a:cubicBezTo>
                      <a:pt x="867909" y="590664"/>
                      <a:pt x="872498" y="587671"/>
                      <a:pt x="877685" y="587671"/>
                    </a:cubicBezTo>
                    <a:lnTo>
                      <a:pt x="877685" y="587671"/>
                    </a:lnTo>
                    <a:lnTo>
                      <a:pt x="980625" y="588169"/>
                    </a:lnTo>
                    <a:cubicBezTo>
                      <a:pt x="983119" y="588569"/>
                      <a:pt x="985413" y="587272"/>
                      <a:pt x="987208" y="585475"/>
                    </a:cubicBezTo>
                    <a:cubicBezTo>
                      <a:pt x="988904" y="583779"/>
                      <a:pt x="989901" y="581484"/>
                      <a:pt x="989901" y="579089"/>
                    </a:cubicBezTo>
                    <a:lnTo>
                      <a:pt x="989901" y="432495"/>
                    </a:lnTo>
                    <a:cubicBezTo>
                      <a:pt x="989901" y="430100"/>
                      <a:pt x="988904" y="427805"/>
                      <a:pt x="987208" y="426108"/>
                    </a:cubicBezTo>
                    <a:cubicBezTo>
                      <a:pt x="985413" y="424312"/>
                      <a:pt x="982919" y="423115"/>
                      <a:pt x="980625" y="423415"/>
                    </a:cubicBezTo>
                    <a:lnTo>
                      <a:pt x="877685" y="423913"/>
                    </a:lnTo>
                    <a:lnTo>
                      <a:pt x="877685" y="423913"/>
                    </a:lnTo>
                    <a:cubicBezTo>
                      <a:pt x="872597" y="423913"/>
                      <a:pt x="867909" y="420820"/>
                      <a:pt x="865914" y="416129"/>
                    </a:cubicBezTo>
                    <a:lnTo>
                      <a:pt x="824020" y="315340"/>
                    </a:lnTo>
                    <a:cubicBezTo>
                      <a:pt x="822025" y="310650"/>
                      <a:pt x="823122" y="305162"/>
                      <a:pt x="826713" y="301469"/>
                    </a:cubicBezTo>
                    <a:lnTo>
                      <a:pt x="899031" y="228522"/>
                    </a:lnTo>
                    <a:cubicBezTo>
                      <a:pt x="900726" y="226826"/>
                      <a:pt x="901624" y="224531"/>
                      <a:pt x="901624" y="222036"/>
                    </a:cubicBezTo>
                    <a:cubicBezTo>
                      <a:pt x="901624" y="219640"/>
                      <a:pt x="900627" y="217345"/>
                      <a:pt x="898931" y="215749"/>
                    </a:cubicBezTo>
                    <a:lnTo>
                      <a:pt x="796190" y="114061"/>
                    </a:lnTo>
                    <a:cubicBezTo>
                      <a:pt x="794495" y="112365"/>
                      <a:pt x="792001" y="111467"/>
                      <a:pt x="789707" y="111467"/>
                    </a:cubicBezTo>
                    <a:cubicBezTo>
                      <a:pt x="787313" y="111467"/>
                      <a:pt x="785118" y="112465"/>
                      <a:pt x="783422" y="114161"/>
                    </a:cubicBezTo>
                    <a:lnTo>
                      <a:pt x="710806" y="187508"/>
                    </a:lnTo>
                    <a:cubicBezTo>
                      <a:pt x="707215" y="191200"/>
                      <a:pt x="701729" y="192298"/>
                      <a:pt x="696941" y="190302"/>
                    </a:cubicBezTo>
                    <a:lnTo>
                      <a:pt x="596195" y="148789"/>
                    </a:lnTo>
                    <a:cubicBezTo>
                      <a:pt x="591507" y="146793"/>
                      <a:pt x="588315" y="142203"/>
                      <a:pt x="588315" y="137113"/>
                    </a:cubicBezTo>
                    <a:lnTo>
                      <a:pt x="587716" y="34228"/>
                    </a:lnTo>
                    <a:cubicBezTo>
                      <a:pt x="587716" y="29139"/>
                      <a:pt x="583627" y="25048"/>
                      <a:pt x="578639" y="25048"/>
                    </a:cubicBezTo>
                    <a:lnTo>
                      <a:pt x="436698" y="25048"/>
                    </a:lnTo>
                    <a:cubicBezTo>
                      <a:pt x="431710" y="25048"/>
                      <a:pt x="427720" y="29139"/>
                      <a:pt x="427720" y="34129"/>
                    </a:cubicBezTo>
                    <a:lnTo>
                      <a:pt x="427122" y="137113"/>
                    </a:lnTo>
                    <a:cubicBezTo>
                      <a:pt x="427122" y="142203"/>
                      <a:pt x="424030" y="146793"/>
                      <a:pt x="419242" y="148789"/>
                    </a:cubicBezTo>
                    <a:lnTo>
                      <a:pt x="318496" y="190302"/>
                    </a:lnTo>
                    <a:cubicBezTo>
                      <a:pt x="313708" y="192298"/>
                      <a:pt x="308222" y="191200"/>
                      <a:pt x="304631" y="187508"/>
                    </a:cubicBezTo>
                    <a:lnTo>
                      <a:pt x="232114" y="114161"/>
                    </a:lnTo>
                    <a:cubicBezTo>
                      <a:pt x="228523" y="110569"/>
                      <a:pt x="222738" y="110569"/>
                      <a:pt x="219147" y="114161"/>
                    </a:cubicBezTo>
                    <a:lnTo>
                      <a:pt x="116606" y="215749"/>
                    </a:lnTo>
                    <a:cubicBezTo>
                      <a:pt x="114810" y="217545"/>
                      <a:pt x="113813" y="219740"/>
                      <a:pt x="113813" y="222135"/>
                    </a:cubicBezTo>
                    <a:cubicBezTo>
                      <a:pt x="113813" y="224531"/>
                      <a:pt x="114710" y="226826"/>
                      <a:pt x="116506" y="228622"/>
                    </a:cubicBezTo>
                    <a:lnTo>
                      <a:pt x="188823" y="301669"/>
                    </a:lnTo>
                    <a:cubicBezTo>
                      <a:pt x="192414" y="305361"/>
                      <a:pt x="193511" y="310750"/>
                      <a:pt x="191517" y="315540"/>
                    </a:cubicBezTo>
                    <a:lnTo>
                      <a:pt x="149622" y="416329"/>
                    </a:lnTo>
                    <a:cubicBezTo>
                      <a:pt x="147627" y="421119"/>
                      <a:pt x="143039" y="424212"/>
                      <a:pt x="137852" y="424212"/>
                    </a:cubicBezTo>
                    <a:lnTo>
                      <a:pt x="137852" y="424212"/>
                    </a:lnTo>
                    <a:lnTo>
                      <a:pt x="34812" y="423714"/>
                    </a:lnTo>
                    <a:cubicBezTo>
                      <a:pt x="32318" y="424113"/>
                      <a:pt x="30024" y="424612"/>
                      <a:pt x="28328" y="426308"/>
                    </a:cubicBezTo>
                    <a:cubicBezTo>
                      <a:pt x="26633" y="428005"/>
                      <a:pt x="25635" y="430300"/>
                      <a:pt x="25635" y="432795"/>
                    </a:cubicBezTo>
                    <a:lnTo>
                      <a:pt x="25635" y="579388"/>
                    </a:lnTo>
                    <a:cubicBezTo>
                      <a:pt x="25635" y="581783"/>
                      <a:pt x="26633" y="584078"/>
                      <a:pt x="28328" y="585874"/>
                    </a:cubicBezTo>
                    <a:cubicBezTo>
                      <a:pt x="30024" y="587571"/>
                      <a:pt x="32318" y="588469"/>
                      <a:pt x="34712" y="588469"/>
                    </a:cubicBezTo>
                    <a:lnTo>
                      <a:pt x="34712" y="588469"/>
                    </a:lnTo>
                    <a:lnTo>
                      <a:pt x="137752" y="587970"/>
                    </a:lnTo>
                    <a:lnTo>
                      <a:pt x="137752" y="587970"/>
                    </a:lnTo>
                    <a:cubicBezTo>
                      <a:pt x="142839" y="587970"/>
                      <a:pt x="147528" y="591064"/>
                      <a:pt x="149523" y="595754"/>
                    </a:cubicBezTo>
                    <a:lnTo>
                      <a:pt x="164086" y="630780"/>
                    </a:lnTo>
                    <a:cubicBezTo>
                      <a:pt x="166779" y="637267"/>
                      <a:pt x="163687" y="644751"/>
                      <a:pt x="157203" y="647445"/>
                    </a:cubicBezTo>
                    <a:cubicBezTo>
                      <a:pt x="150720" y="650140"/>
                      <a:pt x="143238" y="647046"/>
                      <a:pt x="140545" y="640560"/>
                    </a:cubicBezTo>
                    <a:lnTo>
                      <a:pt x="129274" y="613417"/>
                    </a:lnTo>
                    <a:lnTo>
                      <a:pt x="34712" y="613916"/>
                    </a:lnTo>
                    <a:cubicBezTo>
                      <a:pt x="25336" y="613617"/>
                      <a:pt x="16758" y="610423"/>
                      <a:pt x="10174" y="603937"/>
                    </a:cubicBezTo>
                    <a:cubicBezTo>
                      <a:pt x="3591" y="597451"/>
                      <a:pt x="0" y="588769"/>
                      <a:pt x="0" y="579488"/>
                    </a:cubicBezTo>
                    <a:lnTo>
                      <a:pt x="0" y="432894"/>
                    </a:lnTo>
                    <a:cubicBezTo>
                      <a:pt x="0" y="423614"/>
                      <a:pt x="3591" y="414932"/>
                      <a:pt x="10174" y="408446"/>
                    </a:cubicBezTo>
                    <a:cubicBezTo>
                      <a:pt x="16658" y="401959"/>
                      <a:pt x="25336" y="398467"/>
                      <a:pt x="34513" y="398467"/>
                    </a:cubicBezTo>
                    <a:lnTo>
                      <a:pt x="34712" y="398467"/>
                    </a:lnTo>
                    <a:lnTo>
                      <a:pt x="129174" y="398966"/>
                    </a:lnTo>
                    <a:lnTo>
                      <a:pt x="164485" y="313843"/>
                    </a:lnTo>
                    <a:lnTo>
                      <a:pt x="98152" y="246884"/>
                    </a:lnTo>
                    <a:cubicBezTo>
                      <a:pt x="91669" y="240397"/>
                      <a:pt x="88078" y="231615"/>
                      <a:pt x="88078" y="222335"/>
                    </a:cubicBezTo>
                    <a:cubicBezTo>
                      <a:pt x="88078" y="213054"/>
                      <a:pt x="91868" y="204373"/>
                      <a:pt x="98451" y="197986"/>
                    </a:cubicBezTo>
                    <a:lnTo>
                      <a:pt x="200993" y="96398"/>
                    </a:lnTo>
                    <a:cubicBezTo>
                      <a:pt x="214658" y="83026"/>
                      <a:pt x="236503" y="83226"/>
                      <a:pt x="249869" y="96698"/>
                    </a:cubicBezTo>
                    <a:lnTo>
                      <a:pt x="316401" y="163957"/>
                    </a:lnTo>
                    <a:lnTo>
                      <a:pt x="401487" y="128930"/>
                    </a:lnTo>
                    <a:lnTo>
                      <a:pt x="401985" y="34428"/>
                    </a:lnTo>
                    <a:cubicBezTo>
                      <a:pt x="401985" y="15468"/>
                      <a:pt x="417446" y="0"/>
                      <a:pt x="436398" y="0"/>
                    </a:cubicBezTo>
                    <a:lnTo>
                      <a:pt x="578340" y="0"/>
                    </a:lnTo>
                    <a:cubicBezTo>
                      <a:pt x="597392" y="0"/>
                      <a:pt x="612853" y="15468"/>
                      <a:pt x="612853" y="34528"/>
                    </a:cubicBezTo>
                    <a:lnTo>
                      <a:pt x="613352" y="128930"/>
                    </a:lnTo>
                    <a:lnTo>
                      <a:pt x="698437" y="163957"/>
                    </a:lnTo>
                    <a:lnTo>
                      <a:pt x="764969" y="96698"/>
                    </a:lnTo>
                    <a:cubicBezTo>
                      <a:pt x="771353" y="90211"/>
                      <a:pt x="780031" y="86519"/>
                      <a:pt x="789208" y="86419"/>
                    </a:cubicBezTo>
                    <a:cubicBezTo>
                      <a:pt x="798385" y="86020"/>
                      <a:pt x="807163" y="89912"/>
                      <a:pt x="813746" y="96398"/>
                    </a:cubicBezTo>
                    <a:lnTo>
                      <a:pt x="916487" y="198086"/>
                    </a:lnTo>
                    <a:cubicBezTo>
                      <a:pt x="922970" y="204472"/>
                      <a:pt x="926661" y="213054"/>
                      <a:pt x="926761" y="222335"/>
                    </a:cubicBezTo>
                    <a:cubicBezTo>
                      <a:pt x="926761" y="231615"/>
                      <a:pt x="923270" y="240397"/>
                      <a:pt x="916786" y="246984"/>
                    </a:cubicBezTo>
                    <a:lnTo>
                      <a:pt x="850354" y="313943"/>
                    </a:lnTo>
                    <a:lnTo>
                      <a:pt x="885764" y="399065"/>
                    </a:lnTo>
                    <a:lnTo>
                      <a:pt x="980226" y="398566"/>
                    </a:lnTo>
                    <a:lnTo>
                      <a:pt x="980425" y="398566"/>
                    </a:lnTo>
                    <a:cubicBezTo>
                      <a:pt x="989602" y="398566"/>
                      <a:pt x="998280" y="402159"/>
                      <a:pt x="1004764" y="408645"/>
                    </a:cubicBezTo>
                    <a:cubicBezTo>
                      <a:pt x="1011347" y="415132"/>
                      <a:pt x="1014938" y="423813"/>
                      <a:pt x="1014938" y="433094"/>
                    </a:cubicBezTo>
                    <a:lnTo>
                      <a:pt x="1014938" y="579687"/>
                    </a:lnTo>
                    <a:cubicBezTo>
                      <a:pt x="1014938" y="588968"/>
                      <a:pt x="1011347" y="597650"/>
                      <a:pt x="1004764" y="604136"/>
                    </a:cubicBezTo>
                    <a:cubicBezTo>
                      <a:pt x="998180" y="610722"/>
                      <a:pt x="989502" y="613916"/>
                      <a:pt x="980126" y="614215"/>
                    </a:cubicBezTo>
                    <a:lnTo>
                      <a:pt x="885764" y="613717"/>
                    </a:lnTo>
                    <a:lnTo>
                      <a:pt x="874493" y="640859"/>
                    </a:lnTo>
                    <a:cubicBezTo>
                      <a:pt x="872498" y="645749"/>
                      <a:pt x="867710" y="648643"/>
                      <a:pt x="862722" y="6486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5" name="Forma libre 454">
                <a:extLst>
                  <a:ext uri="{FF2B5EF4-FFF2-40B4-BE49-F238E27FC236}">
                    <a16:creationId xmlns:a16="http://schemas.microsoft.com/office/drawing/2014/main" id="{99886D18-2D07-7D05-D808-0BABE53873DC}"/>
                  </a:ext>
                </a:extLst>
              </p:cNvPr>
              <p:cNvSpPr/>
              <p:nvPr/>
            </p:nvSpPr>
            <p:spPr>
              <a:xfrm>
                <a:off x="4336198" y="7956235"/>
                <a:ext cx="423493" cy="394674"/>
              </a:xfrm>
              <a:custGeom>
                <a:avLst/>
                <a:gdLst>
                  <a:gd name="connsiteX0" fmla="*/ 51370 w 423493"/>
                  <a:gd name="connsiteY0" fmla="*/ 394674 h 394674"/>
                  <a:gd name="connsiteX1" fmla="*/ 40697 w 423493"/>
                  <a:gd name="connsiteY1" fmla="*/ 388887 h 394674"/>
                  <a:gd name="connsiteX2" fmla="*/ 0 w 423493"/>
                  <a:gd name="connsiteY2" fmla="*/ 252372 h 394674"/>
                  <a:gd name="connsiteX3" fmla="*/ 75110 w 423493"/>
                  <a:gd name="connsiteY3" fmla="*/ 73347 h 394674"/>
                  <a:gd name="connsiteX4" fmla="*/ 253261 w 423493"/>
                  <a:gd name="connsiteY4" fmla="*/ 0 h 394674"/>
                  <a:gd name="connsiteX5" fmla="*/ 256153 w 423493"/>
                  <a:gd name="connsiteY5" fmla="*/ 0 h 394674"/>
                  <a:gd name="connsiteX6" fmla="*/ 418943 w 423493"/>
                  <a:gd name="connsiteY6" fmla="*/ 59276 h 394674"/>
                  <a:gd name="connsiteX7" fmla="*/ 420538 w 423493"/>
                  <a:gd name="connsiteY7" fmla="*/ 77238 h 394674"/>
                  <a:gd name="connsiteX8" fmla="*/ 402584 w 423493"/>
                  <a:gd name="connsiteY8" fmla="*/ 78835 h 394674"/>
                  <a:gd name="connsiteX9" fmla="*/ 255954 w 423493"/>
                  <a:gd name="connsiteY9" fmla="*/ 25447 h 394674"/>
                  <a:gd name="connsiteX10" fmla="*/ 253261 w 423493"/>
                  <a:gd name="connsiteY10" fmla="*/ 25447 h 394674"/>
                  <a:gd name="connsiteX11" fmla="*/ 92866 w 423493"/>
                  <a:gd name="connsiteY11" fmla="*/ 91409 h 394674"/>
                  <a:gd name="connsiteX12" fmla="*/ 25336 w 423493"/>
                  <a:gd name="connsiteY12" fmla="*/ 252372 h 394674"/>
                  <a:gd name="connsiteX13" fmla="*/ 61944 w 423493"/>
                  <a:gd name="connsiteY13" fmla="*/ 375016 h 394674"/>
                  <a:gd name="connsiteX14" fmla="*/ 58253 w 423493"/>
                  <a:gd name="connsiteY14" fmla="*/ 392579 h 394674"/>
                  <a:gd name="connsiteX15" fmla="*/ 51370 w 423493"/>
                  <a:gd name="connsiteY15" fmla="*/ 394674 h 39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3493" h="394674">
                    <a:moveTo>
                      <a:pt x="51370" y="394674"/>
                    </a:moveTo>
                    <a:cubicBezTo>
                      <a:pt x="47181" y="394674"/>
                      <a:pt x="43191" y="392679"/>
                      <a:pt x="40697" y="388887"/>
                    </a:cubicBezTo>
                    <a:cubicBezTo>
                      <a:pt x="14364" y="348471"/>
                      <a:pt x="299" y="301270"/>
                      <a:pt x="0" y="252372"/>
                    </a:cubicBezTo>
                    <a:cubicBezTo>
                      <a:pt x="299" y="184514"/>
                      <a:pt x="26932" y="121047"/>
                      <a:pt x="75110" y="73347"/>
                    </a:cubicBezTo>
                    <a:cubicBezTo>
                      <a:pt x="122890" y="26045"/>
                      <a:pt x="186130" y="0"/>
                      <a:pt x="253261" y="0"/>
                    </a:cubicBezTo>
                    <a:lnTo>
                      <a:pt x="256153" y="0"/>
                    </a:lnTo>
                    <a:cubicBezTo>
                      <a:pt x="315603" y="0"/>
                      <a:pt x="373358" y="21056"/>
                      <a:pt x="418943" y="59276"/>
                    </a:cubicBezTo>
                    <a:cubicBezTo>
                      <a:pt x="424329" y="63767"/>
                      <a:pt x="425027" y="71850"/>
                      <a:pt x="420538" y="77238"/>
                    </a:cubicBezTo>
                    <a:cubicBezTo>
                      <a:pt x="416050" y="82627"/>
                      <a:pt x="407970" y="83326"/>
                      <a:pt x="402584" y="78835"/>
                    </a:cubicBezTo>
                    <a:cubicBezTo>
                      <a:pt x="361587" y="44407"/>
                      <a:pt x="309618" y="25447"/>
                      <a:pt x="255954" y="25447"/>
                    </a:cubicBezTo>
                    <a:lnTo>
                      <a:pt x="253261" y="25447"/>
                    </a:lnTo>
                    <a:cubicBezTo>
                      <a:pt x="192713" y="25447"/>
                      <a:pt x="135857" y="48798"/>
                      <a:pt x="92866" y="91409"/>
                    </a:cubicBezTo>
                    <a:cubicBezTo>
                      <a:pt x="49575" y="134319"/>
                      <a:pt x="25536" y="191400"/>
                      <a:pt x="25336" y="252372"/>
                    </a:cubicBezTo>
                    <a:cubicBezTo>
                      <a:pt x="25536" y="296180"/>
                      <a:pt x="38203" y="338692"/>
                      <a:pt x="61944" y="375016"/>
                    </a:cubicBezTo>
                    <a:cubicBezTo>
                      <a:pt x="65734" y="380903"/>
                      <a:pt x="64138" y="388787"/>
                      <a:pt x="58253" y="392579"/>
                    </a:cubicBezTo>
                    <a:cubicBezTo>
                      <a:pt x="56158" y="393976"/>
                      <a:pt x="53664" y="394674"/>
                      <a:pt x="51370" y="3946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6" name="Forma libre 455">
                <a:extLst>
                  <a:ext uri="{FF2B5EF4-FFF2-40B4-BE49-F238E27FC236}">
                    <a16:creationId xmlns:a16="http://schemas.microsoft.com/office/drawing/2014/main" id="{2CD438B1-6FFD-7F89-226E-65F7BB681F26}"/>
                  </a:ext>
                </a:extLst>
              </p:cNvPr>
              <p:cNvSpPr/>
              <p:nvPr/>
            </p:nvSpPr>
            <p:spPr>
              <a:xfrm>
                <a:off x="4781573" y="8079358"/>
                <a:ext cx="64038" cy="271552"/>
              </a:xfrm>
              <a:custGeom>
                <a:avLst/>
                <a:gdLst>
                  <a:gd name="connsiteX0" fmla="*/ 12668 w 64038"/>
                  <a:gd name="connsiteY0" fmla="*/ 271552 h 271552"/>
                  <a:gd name="connsiteX1" fmla="*/ 5786 w 64038"/>
                  <a:gd name="connsiteY1" fmla="*/ 269457 h 271552"/>
                  <a:gd name="connsiteX2" fmla="*/ 2095 w 64038"/>
                  <a:gd name="connsiteY2" fmla="*/ 251893 h 271552"/>
                  <a:gd name="connsiteX3" fmla="*/ 38703 w 64038"/>
                  <a:gd name="connsiteY3" fmla="*/ 129150 h 271552"/>
                  <a:gd name="connsiteX4" fmla="*/ 9676 w 64038"/>
                  <a:gd name="connsiteY4" fmla="*/ 18980 h 271552"/>
                  <a:gd name="connsiteX5" fmla="*/ 14564 w 64038"/>
                  <a:gd name="connsiteY5" fmla="*/ 1617 h 271552"/>
                  <a:gd name="connsiteX6" fmla="*/ 31820 w 64038"/>
                  <a:gd name="connsiteY6" fmla="*/ 6507 h 271552"/>
                  <a:gd name="connsiteX7" fmla="*/ 64039 w 64038"/>
                  <a:gd name="connsiteY7" fmla="*/ 129150 h 271552"/>
                  <a:gd name="connsiteX8" fmla="*/ 23341 w 64038"/>
                  <a:gd name="connsiteY8" fmla="*/ 265765 h 271552"/>
                  <a:gd name="connsiteX9" fmla="*/ 12668 w 64038"/>
                  <a:gd name="connsiteY9" fmla="*/ 271552 h 27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038" h="271552">
                    <a:moveTo>
                      <a:pt x="12668" y="271552"/>
                    </a:moveTo>
                    <a:cubicBezTo>
                      <a:pt x="10274" y="271552"/>
                      <a:pt x="7880" y="270853"/>
                      <a:pt x="5786" y="269457"/>
                    </a:cubicBezTo>
                    <a:cubicBezTo>
                      <a:pt x="-99" y="265665"/>
                      <a:pt x="-1795" y="257781"/>
                      <a:pt x="2095" y="251893"/>
                    </a:cubicBezTo>
                    <a:cubicBezTo>
                      <a:pt x="25835" y="215569"/>
                      <a:pt x="38404" y="173058"/>
                      <a:pt x="38703" y="129150"/>
                    </a:cubicBezTo>
                    <a:cubicBezTo>
                      <a:pt x="38503" y="90630"/>
                      <a:pt x="28528" y="52511"/>
                      <a:pt x="9676" y="18980"/>
                    </a:cubicBezTo>
                    <a:cubicBezTo>
                      <a:pt x="6285" y="12893"/>
                      <a:pt x="8379" y="5110"/>
                      <a:pt x="14564" y="1617"/>
                    </a:cubicBezTo>
                    <a:cubicBezTo>
                      <a:pt x="20648" y="-1776"/>
                      <a:pt x="28429" y="320"/>
                      <a:pt x="31820" y="6507"/>
                    </a:cubicBezTo>
                    <a:cubicBezTo>
                      <a:pt x="52667" y="43729"/>
                      <a:pt x="63839" y="86140"/>
                      <a:pt x="64039" y="129150"/>
                    </a:cubicBezTo>
                    <a:cubicBezTo>
                      <a:pt x="63740" y="178148"/>
                      <a:pt x="49675" y="225349"/>
                      <a:pt x="23341" y="265765"/>
                    </a:cubicBezTo>
                    <a:cubicBezTo>
                      <a:pt x="20948" y="269457"/>
                      <a:pt x="16858" y="271552"/>
                      <a:pt x="12668" y="2715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57" name="Forma libre 456">
              <a:extLst>
                <a:ext uri="{FF2B5EF4-FFF2-40B4-BE49-F238E27FC236}">
                  <a16:creationId xmlns:a16="http://schemas.microsoft.com/office/drawing/2014/main" id="{8DEC9BB8-6527-E894-CE18-42269F6BAAFF}"/>
                </a:ext>
              </a:extLst>
            </p:cNvPr>
            <p:cNvSpPr/>
            <p:nvPr/>
          </p:nvSpPr>
          <p:spPr>
            <a:xfrm>
              <a:off x="4036255" y="8410286"/>
              <a:ext cx="1109299" cy="518515"/>
            </a:xfrm>
            <a:custGeom>
              <a:avLst/>
              <a:gdLst>
                <a:gd name="connsiteX0" fmla="*/ 983517 w 1109299"/>
                <a:gd name="connsiteY0" fmla="*/ 518516 h 518515"/>
                <a:gd name="connsiteX1" fmla="*/ 125783 w 1109299"/>
                <a:gd name="connsiteY1" fmla="*/ 518516 h 518515"/>
                <a:gd name="connsiteX2" fmla="*/ 0 w 1109299"/>
                <a:gd name="connsiteY2" fmla="*/ 392679 h 518515"/>
                <a:gd name="connsiteX3" fmla="*/ 0 w 1109299"/>
                <a:gd name="connsiteY3" fmla="*/ 125837 h 518515"/>
                <a:gd name="connsiteX4" fmla="*/ 125783 w 1109299"/>
                <a:gd name="connsiteY4" fmla="*/ 0 h 518515"/>
                <a:gd name="connsiteX5" fmla="*/ 783522 w 1109299"/>
                <a:gd name="connsiteY5" fmla="*/ 0 h 518515"/>
                <a:gd name="connsiteX6" fmla="*/ 796190 w 1109299"/>
                <a:gd name="connsiteY6" fmla="*/ 12674 h 518515"/>
                <a:gd name="connsiteX7" fmla="*/ 783522 w 1109299"/>
                <a:gd name="connsiteY7" fmla="*/ 25347 h 518515"/>
                <a:gd name="connsiteX8" fmla="*/ 125783 w 1109299"/>
                <a:gd name="connsiteY8" fmla="*/ 25347 h 518515"/>
                <a:gd name="connsiteX9" fmla="*/ 25436 w 1109299"/>
                <a:gd name="connsiteY9" fmla="*/ 125737 h 518515"/>
                <a:gd name="connsiteX10" fmla="*/ 25436 w 1109299"/>
                <a:gd name="connsiteY10" fmla="*/ 392579 h 518515"/>
                <a:gd name="connsiteX11" fmla="*/ 125783 w 1109299"/>
                <a:gd name="connsiteY11" fmla="*/ 492969 h 518515"/>
                <a:gd name="connsiteX12" fmla="*/ 983517 w 1109299"/>
                <a:gd name="connsiteY12" fmla="*/ 492969 h 518515"/>
                <a:gd name="connsiteX13" fmla="*/ 1083864 w 1109299"/>
                <a:gd name="connsiteY13" fmla="*/ 392579 h 518515"/>
                <a:gd name="connsiteX14" fmla="*/ 1083864 w 1109299"/>
                <a:gd name="connsiteY14" fmla="*/ 125737 h 518515"/>
                <a:gd name="connsiteX15" fmla="*/ 983517 w 1109299"/>
                <a:gd name="connsiteY15" fmla="*/ 25347 h 518515"/>
                <a:gd name="connsiteX16" fmla="*/ 868009 w 1109299"/>
                <a:gd name="connsiteY16" fmla="*/ 25347 h 518515"/>
                <a:gd name="connsiteX17" fmla="*/ 855341 w 1109299"/>
                <a:gd name="connsiteY17" fmla="*/ 12674 h 518515"/>
                <a:gd name="connsiteX18" fmla="*/ 868009 w 1109299"/>
                <a:gd name="connsiteY18" fmla="*/ 0 h 518515"/>
                <a:gd name="connsiteX19" fmla="*/ 983517 w 1109299"/>
                <a:gd name="connsiteY19" fmla="*/ 0 h 518515"/>
                <a:gd name="connsiteX20" fmla="*/ 1109300 w 1109299"/>
                <a:gd name="connsiteY20" fmla="*/ 125837 h 518515"/>
                <a:gd name="connsiteX21" fmla="*/ 1109300 w 1109299"/>
                <a:gd name="connsiteY21" fmla="*/ 392679 h 518515"/>
                <a:gd name="connsiteX22" fmla="*/ 983517 w 1109299"/>
                <a:gd name="connsiteY22" fmla="*/ 518516 h 51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09299" h="518515">
                  <a:moveTo>
                    <a:pt x="983517" y="518516"/>
                  </a:moveTo>
                  <a:lnTo>
                    <a:pt x="125783" y="518516"/>
                  </a:lnTo>
                  <a:cubicBezTo>
                    <a:pt x="56458" y="518516"/>
                    <a:pt x="0" y="462033"/>
                    <a:pt x="0" y="392679"/>
                  </a:cubicBezTo>
                  <a:lnTo>
                    <a:pt x="0" y="125837"/>
                  </a:lnTo>
                  <a:cubicBezTo>
                    <a:pt x="0" y="56482"/>
                    <a:pt x="56458" y="0"/>
                    <a:pt x="125783" y="0"/>
                  </a:cubicBezTo>
                  <a:lnTo>
                    <a:pt x="783522" y="0"/>
                  </a:lnTo>
                  <a:cubicBezTo>
                    <a:pt x="790505" y="0"/>
                    <a:pt x="796190" y="5688"/>
                    <a:pt x="796190" y="12674"/>
                  </a:cubicBezTo>
                  <a:cubicBezTo>
                    <a:pt x="796190" y="19659"/>
                    <a:pt x="790505" y="25347"/>
                    <a:pt x="783522" y="25347"/>
                  </a:cubicBezTo>
                  <a:lnTo>
                    <a:pt x="125783" y="25347"/>
                  </a:lnTo>
                  <a:cubicBezTo>
                    <a:pt x="70422" y="25347"/>
                    <a:pt x="25436" y="70353"/>
                    <a:pt x="25436" y="125737"/>
                  </a:cubicBezTo>
                  <a:lnTo>
                    <a:pt x="25436" y="392579"/>
                  </a:lnTo>
                  <a:cubicBezTo>
                    <a:pt x="25436" y="447963"/>
                    <a:pt x="70422" y="492969"/>
                    <a:pt x="125783" y="492969"/>
                  </a:cubicBezTo>
                  <a:lnTo>
                    <a:pt x="983517" y="492969"/>
                  </a:lnTo>
                  <a:cubicBezTo>
                    <a:pt x="1038878" y="492969"/>
                    <a:pt x="1083864" y="447963"/>
                    <a:pt x="1083864" y="392579"/>
                  </a:cubicBezTo>
                  <a:lnTo>
                    <a:pt x="1083864" y="125737"/>
                  </a:lnTo>
                  <a:cubicBezTo>
                    <a:pt x="1083864" y="70353"/>
                    <a:pt x="1038878" y="25347"/>
                    <a:pt x="983517" y="25347"/>
                  </a:cubicBezTo>
                  <a:lnTo>
                    <a:pt x="868009" y="25347"/>
                  </a:lnTo>
                  <a:cubicBezTo>
                    <a:pt x="861027" y="25347"/>
                    <a:pt x="855341" y="19659"/>
                    <a:pt x="855341" y="12674"/>
                  </a:cubicBezTo>
                  <a:cubicBezTo>
                    <a:pt x="855341" y="5688"/>
                    <a:pt x="861027" y="0"/>
                    <a:pt x="868009" y="0"/>
                  </a:cubicBezTo>
                  <a:lnTo>
                    <a:pt x="983517" y="0"/>
                  </a:lnTo>
                  <a:cubicBezTo>
                    <a:pt x="1052842" y="0"/>
                    <a:pt x="1109300" y="56482"/>
                    <a:pt x="1109300" y="125837"/>
                  </a:cubicBezTo>
                  <a:lnTo>
                    <a:pt x="1109300" y="392679"/>
                  </a:lnTo>
                  <a:cubicBezTo>
                    <a:pt x="1109300" y="462033"/>
                    <a:pt x="1052842" y="518516"/>
                    <a:pt x="983517" y="518516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58" name="Gráfico 2">
              <a:extLst>
                <a:ext uri="{FF2B5EF4-FFF2-40B4-BE49-F238E27FC236}">
                  <a16:creationId xmlns:a16="http://schemas.microsoft.com/office/drawing/2014/main" id="{4B047CA0-6F3A-CD98-48B1-89FE64F50047}"/>
                </a:ext>
              </a:extLst>
            </p:cNvPr>
            <p:cNvGrpSpPr/>
            <p:nvPr/>
          </p:nvGrpSpPr>
          <p:grpSpPr>
            <a:xfrm>
              <a:off x="4211712" y="8501994"/>
              <a:ext cx="758385" cy="335199"/>
              <a:chOff x="4211712" y="8501994"/>
              <a:chExt cx="758385" cy="335199"/>
            </a:xfrm>
            <a:solidFill>
              <a:srgbClr val="002A86"/>
            </a:solidFill>
          </p:grpSpPr>
          <p:grpSp>
            <p:nvGrpSpPr>
              <p:cNvPr id="459" name="Gráfico 2">
                <a:extLst>
                  <a:ext uri="{FF2B5EF4-FFF2-40B4-BE49-F238E27FC236}">
                    <a16:creationId xmlns:a16="http://schemas.microsoft.com/office/drawing/2014/main" id="{002FBA0E-BE93-9431-108D-F28C052A65F7}"/>
                  </a:ext>
                </a:extLst>
              </p:cNvPr>
              <p:cNvGrpSpPr/>
              <p:nvPr/>
            </p:nvGrpSpPr>
            <p:grpSpPr>
              <a:xfrm>
                <a:off x="4451407" y="8632321"/>
                <a:ext cx="518690" cy="204871"/>
                <a:chOff x="4451407" y="8632321"/>
                <a:chExt cx="518690" cy="204871"/>
              </a:xfrm>
              <a:solidFill>
                <a:srgbClr val="002A86"/>
              </a:solidFill>
            </p:grpSpPr>
            <p:sp>
              <p:nvSpPr>
                <p:cNvPr id="460" name="Forma libre 459">
                  <a:extLst>
                    <a:ext uri="{FF2B5EF4-FFF2-40B4-BE49-F238E27FC236}">
                      <a16:creationId xmlns:a16="http://schemas.microsoft.com/office/drawing/2014/main" id="{B43E63F6-BC72-D167-D995-E8487718B164}"/>
                    </a:ext>
                  </a:extLst>
                </p:cNvPr>
                <p:cNvSpPr/>
                <p:nvPr/>
              </p:nvSpPr>
              <p:spPr>
                <a:xfrm>
                  <a:off x="4451407" y="8722033"/>
                  <a:ext cx="339243" cy="25347"/>
                </a:xfrm>
                <a:custGeom>
                  <a:avLst/>
                  <a:gdLst>
                    <a:gd name="connsiteX0" fmla="*/ 326576 w 339243"/>
                    <a:gd name="connsiteY0" fmla="*/ 25347 h 25347"/>
                    <a:gd name="connsiteX1" fmla="*/ 12668 w 339243"/>
                    <a:gd name="connsiteY1" fmla="*/ 25347 h 25347"/>
                    <a:gd name="connsiteX2" fmla="*/ 0 w 339243"/>
                    <a:gd name="connsiteY2" fmla="*/ 12674 h 25347"/>
                    <a:gd name="connsiteX3" fmla="*/ 12668 w 339243"/>
                    <a:gd name="connsiteY3" fmla="*/ 0 h 25347"/>
                    <a:gd name="connsiteX4" fmla="*/ 326576 w 339243"/>
                    <a:gd name="connsiteY4" fmla="*/ 0 h 25347"/>
                    <a:gd name="connsiteX5" fmla="*/ 339244 w 339243"/>
                    <a:gd name="connsiteY5" fmla="*/ 12674 h 25347"/>
                    <a:gd name="connsiteX6" fmla="*/ 326576 w 339243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9243" h="25347">
                      <a:moveTo>
                        <a:pt x="326576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26576" y="0"/>
                      </a:lnTo>
                      <a:cubicBezTo>
                        <a:pt x="333558" y="0"/>
                        <a:pt x="339244" y="5688"/>
                        <a:pt x="339244" y="12674"/>
                      </a:cubicBezTo>
                      <a:cubicBezTo>
                        <a:pt x="339244" y="19659"/>
                        <a:pt x="333558" y="25347"/>
                        <a:pt x="32657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1" name="Forma libre 460">
                  <a:extLst>
                    <a:ext uri="{FF2B5EF4-FFF2-40B4-BE49-F238E27FC236}">
                      <a16:creationId xmlns:a16="http://schemas.microsoft.com/office/drawing/2014/main" id="{175DACFD-52ED-A775-C574-3EFAE1EF4633}"/>
                    </a:ext>
                  </a:extLst>
                </p:cNvPr>
                <p:cNvSpPr/>
                <p:nvPr/>
              </p:nvSpPr>
              <p:spPr>
                <a:xfrm>
                  <a:off x="4765314" y="8632321"/>
                  <a:ext cx="204783" cy="204871"/>
                </a:xfrm>
                <a:custGeom>
                  <a:avLst/>
                  <a:gdLst>
                    <a:gd name="connsiteX0" fmla="*/ 102342 w 204783"/>
                    <a:gd name="connsiteY0" fmla="*/ 204772 h 204871"/>
                    <a:gd name="connsiteX1" fmla="*/ 0 w 204783"/>
                    <a:gd name="connsiteY1" fmla="*/ 102386 h 204871"/>
                    <a:gd name="connsiteX2" fmla="*/ 102342 w 204783"/>
                    <a:gd name="connsiteY2" fmla="*/ 0 h 204871"/>
                    <a:gd name="connsiteX3" fmla="*/ 126980 w 204783"/>
                    <a:gd name="connsiteY3" fmla="*/ 2994 h 204871"/>
                    <a:gd name="connsiteX4" fmla="*/ 136256 w 204783"/>
                    <a:gd name="connsiteY4" fmla="*/ 18362 h 204871"/>
                    <a:gd name="connsiteX5" fmla="*/ 120895 w 204783"/>
                    <a:gd name="connsiteY5" fmla="*/ 27642 h 204871"/>
                    <a:gd name="connsiteX6" fmla="*/ 102342 w 204783"/>
                    <a:gd name="connsiteY6" fmla="*/ 25447 h 204871"/>
                    <a:gd name="connsiteX7" fmla="*/ 25436 w 204783"/>
                    <a:gd name="connsiteY7" fmla="*/ 102486 h 204871"/>
                    <a:gd name="connsiteX8" fmla="*/ 102342 w 204783"/>
                    <a:gd name="connsiteY8" fmla="*/ 179524 h 204871"/>
                    <a:gd name="connsiteX9" fmla="*/ 179347 w 204783"/>
                    <a:gd name="connsiteY9" fmla="*/ 102486 h 204871"/>
                    <a:gd name="connsiteX10" fmla="*/ 174160 w 204783"/>
                    <a:gd name="connsiteY10" fmla="*/ 74644 h 204871"/>
                    <a:gd name="connsiteX11" fmla="*/ 181442 w 204783"/>
                    <a:gd name="connsiteY11" fmla="*/ 58178 h 204871"/>
                    <a:gd name="connsiteX12" fmla="*/ 197901 w 204783"/>
                    <a:gd name="connsiteY12" fmla="*/ 65463 h 204871"/>
                    <a:gd name="connsiteX13" fmla="*/ 204783 w 204783"/>
                    <a:gd name="connsiteY13" fmla="*/ 102486 h 204871"/>
                    <a:gd name="connsiteX14" fmla="*/ 102441 w 204783"/>
                    <a:gd name="connsiteY14" fmla="*/ 204872 h 204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783" h="204871">
                      <a:moveTo>
                        <a:pt x="102342" y="204772"/>
                      </a:moveTo>
                      <a:cubicBezTo>
                        <a:pt x="45884" y="204772"/>
                        <a:pt x="0" y="158868"/>
                        <a:pt x="0" y="102386"/>
                      </a:cubicBezTo>
                      <a:cubicBezTo>
                        <a:pt x="0" y="45904"/>
                        <a:pt x="45884" y="0"/>
                        <a:pt x="102342" y="0"/>
                      </a:cubicBezTo>
                      <a:cubicBezTo>
                        <a:pt x="110621" y="0"/>
                        <a:pt x="118900" y="998"/>
                        <a:pt x="126980" y="2994"/>
                      </a:cubicBezTo>
                      <a:cubicBezTo>
                        <a:pt x="133762" y="4691"/>
                        <a:pt x="137952" y="11576"/>
                        <a:pt x="136256" y="18362"/>
                      </a:cubicBezTo>
                      <a:cubicBezTo>
                        <a:pt x="134560" y="25148"/>
                        <a:pt x="127678" y="29339"/>
                        <a:pt x="120895" y="27642"/>
                      </a:cubicBezTo>
                      <a:cubicBezTo>
                        <a:pt x="114810" y="26145"/>
                        <a:pt x="108626" y="25447"/>
                        <a:pt x="102342" y="25447"/>
                      </a:cubicBezTo>
                      <a:cubicBezTo>
                        <a:pt x="59949" y="25447"/>
                        <a:pt x="25436" y="59975"/>
                        <a:pt x="25436" y="102486"/>
                      </a:cubicBezTo>
                      <a:cubicBezTo>
                        <a:pt x="25436" y="144997"/>
                        <a:pt x="59949" y="179524"/>
                        <a:pt x="102342" y="179524"/>
                      </a:cubicBezTo>
                      <a:cubicBezTo>
                        <a:pt x="144735" y="179524"/>
                        <a:pt x="179347" y="144997"/>
                        <a:pt x="179347" y="102486"/>
                      </a:cubicBezTo>
                      <a:cubicBezTo>
                        <a:pt x="179347" y="92906"/>
                        <a:pt x="177552" y="83525"/>
                        <a:pt x="174160" y="74644"/>
                      </a:cubicBezTo>
                      <a:cubicBezTo>
                        <a:pt x="171567" y="68058"/>
                        <a:pt x="174859" y="60773"/>
                        <a:pt x="181442" y="58178"/>
                      </a:cubicBezTo>
                      <a:cubicBezTo>
                        <a:pt x="188025" y="55684"/>
                        <a:pt x="195307" y="58877"/>
                        <a:pt x="197901" y="65463"/>
                      </a:cubicBezTo>
                      <a:cubicBezTo>
                        <a:pt x="202489" y="77238"/>
                        <a:pt x="204783" y="89712"/>
                        <a:pt x="204783" y="102486"/>
                      </a:cubicBezTo>
                      <a:cubicBezTo>
                        <a:pt x="204783" y="158967"/>
                        <a:pt x="158899" y="204872"/>
                        <a:pt x="102441" y="20487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62" name="Gráfico 2">
                <a:extLst>
                  <a:ext uri="{FF2B5EF4-FFF2-40B4-BE49-F238E27FC236}">
                    <a16:creationId xmlns:a16="http://schemas.microsoft.com/office/drawing/2014/main" id="{951A17DD-C51B-CDF2-EDC6-963ECAA324C8}"/>
                  </a:ext>
                </a:extLst>
              </p:cNvPr>
              <p:cNvGrpSpPr/>
              <p:nvPr/>
            </p:nvGrpSpPr>
            <p:grpSpPr>
              <a:xfrm>
                <a:off x="4211712" y="8501994"/>
                <a:ext cx="758385" cy="246284"/>
                <a:chOff x="4211712" y="8501994"/>
                <a:chExt cx="758385" cy="246284"/>
              </a:xfrm>
              <a:solidFill>
                <a:srgbClr val="002A86"/>
              </a:solidFill>
            </p:grpSpPr>
            <p:sp>
              <p:nvSpPr>
                <p:cNvPr id="463" name="Forma libre 462">
                  <a:extLst>
                    <a:ext uri="{FF2B5EF4-FFF2-40B4-BE49-F238E27FC236}">
                      <a16:creationId xmlns:a16="http://schemas.microsoft.com/office/drawing/2014/main" id="{3C0DB064-3752-8601-805B-A0F93C0323D5}"/>
                    </a:ext>
                  </a:extLst>
                </p:cNvPr>
                <p:cNvSpPr/>
                <p:nvPr/>
              </p:nvSpPr>
              <p:spPr>
                <a:xfrm>
                  <a:off x="4211712" y="8543507"/>
                  <a:ext cx="204683" cy="204771"/>
                </a:xfrm>
                <a:custGeom>
                  <a:avLst/>
                  <a:gdLst>
                    <a:gd name="connsiteX0" fmla="*/ 102342 w 204683"/>
                    <a:gd name="connsiteY0" fmla="*/ 204771 h 204771"/>
                    <a:gd name="connsiteX1" fmla="*/ 0 w 204683"/>
                    <a:gd name="connsiteY1" fmla="*/ 102385 h 204771"/>
                    <a:gd name="connsiteX2" fmla="*/ 102342 w 204683"/>
                    <a:gd name="connsiteY2" fmla="*/ 0 h 204771"/>
                    <a:gd name="connsiteX3" fmla="*/ 204683 w 204683"/>
                    <a:gd name="connsiteY3" fmla="*/ 102385 h 204771"/>
                    <a:gd name="connsiteX4" fmla="*/ 102342 w 204683"/>
                    <a:gd name="connsiteY4" fmla="*/ 204771 h 204771"/>
                    <a:gd name="connsiteX5" fmla="*/ 102342 w 204683"/>
                    <a:gd name="connsiteY5" fmla="*/ 25347 h 204771"/>
                    <a:gd name="connsiteX6" fmla="*/ 25336 w 204683"/>
                    <a:gd name="connsiteY6" fmla="*/ 102385 h 204771"/>
                    <a:gd name="connsiteX7" fmla="*/ 102342 w 204683"/>
                    <a:gd name="connsiteY7" fmla="*/ 179424 h 204771"/>
                    <a:gd name="connsiteX8" fmla="*/ 179248 w 204683"/>
                    <a:gd name="connsiteY8" fmla="*/ 102385 h 204771"/>
                    <a:gd name="connsiteX9" fmla="*/ 102342 w 204683"/>
                    <a:gd name="connsiteY9" fmla="*/ 25347 h 20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4683" h="204771">
                      <a:moveTo>
                        <a:pt x="102342" y="204771"/>
                      </a:moveTo>
                      <a:cubicBezTo>
                        <a:pt x="45884" y="204771"/>
                        <a:pt x="0" y="158868"/>
                        <a:pt x="0" y="102385"/>
                      </a:cubicBezTo>
                      <a:cubicBezTo>
                        <a:pt x="0" y="45904"/>
                        <a:pt x="45884" y="0"/>
                        <a:pt x="102342" y="0"/>
                      </a:cubicBezTo>
                      <a:cubicBezTo>
                        <a:pt x="158799" y="0"/>
                        <a:pt x="204683" y="45904"/>
                        <a:pt x="204683" y="102385"/>
                      </a:cubicBezTo>
                      <a:cubicBezTo>
                        <a:pt x="204683" y="158868"/>
                        <a:pt x="158799" y="204771"/>
                        <a:pt x="102342" y="204771"/>
                      </a:cubicBezTo>
                      <a:close/>
                      <a:moveTo>
                        <a:pt x="102342" y="25347"/>
                      </a:moveTo>
                      <a:cubicBezTo>
                        <a:pt x="59949" y="25347"/>
                        <a:pt x="25336" y="59875"/>
                        <a:pt x="25336" y="102385"/>
                      </a:cubicBezTo>
                      <a:cubicBezTo>
                        <a:pt x="25336" y="144896"/>
                        <a:pt x="59849" y="179424"/>
                        <a:pt x="102342" y="179424"/>
                      </a:cubicBezTo>
                      <a:cubicBezTo>
                        <a:pt x="144834" y="179424"/>
                        <a:pt x="179248" y="144896"/>
                        <a:pt x="179248" y="102385"/>
                      </a:cubicBezTo>
                      <a:cubicBezTo>
                        <a:pt x="179248" y="59875"/>
                        <a:pt x="144735" y="25347"/>
                        <a:pt x="102342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4" name="Forma libre 463">
                  <a:extLst>
                    <a:ext uri="{FF2B5EF4-FFF2-40B4-BE49-F238E27FC236}">
                      <a16:creationId xmlns:a16="http://schemas.microsoft.com/office/drawing/2014/main" id="{C8CFD49A-1CF1-E2A6-C700-592DB21A2F1D}"/>
                    </a:ext>
                  </a:extLst>
                </p:cNvPr>
                <p:cNvSpPr/>
                <p:nvPr/>
              </p:nvSpPr>
              <p:spPr>
                <a:xfrm>
                  <a:off x="4391059" y="8574492"/>
                  <a:ext cx="311762" cy="84074"/>
                </a:xfrm>
                <a:custGeom>
                  <a:avLst/>
                  <a:gdLst>
                    <a:gd name="connsiteX0" fmla="*/ 240393 w 311762"/>
                    <a:gd name="connsiteY0" fmla="*/ 84074 h 84074"/>
                    <a:gd name="connsiteX1" fmla="*/ 12668 w 311762"/>
                    <a:gd name="connsiteY1" fmla="*/ 84074 h 84074"/>
                    <a:gd name="connsiteX2" fmla="*/ 0 w 311762"/>
                    <a:gd name="connsiteY2" fmla="*/ 71400 h 84074"/>
                    <a:gd name="connsiteX3" fmla="*/ 12668 w 311762"/>
                    <a:gd name="connsiteY3" fmla="*/ 58727 h 84074"/>
                    <a:gd name="connsiteX4" fmla="*/ 235206 w 311762"/>
                    <a:gd name="connsiteY4" fmla="*/ 58727 h 84074"/>
                    <a:gd name="connsiteX5" fmla="*/ 290068 w 311762"/>
                    <a:gd name="connsiteY5" fmla="*/ 3742 h 84074"/>
                    <a:gd name="connsiteX6" fmla="*/ 308022 w 311762"/>
                    <a:gd name="connsiteY6" fmla="*/ 3742 h 84074"/>
                    <a:gd name="connsiteX7" fmla="*/ 308022 w 311762"/>
                    <a:gd name="connsiteY7" fmla="*/ 21704 h 84074"/>
                    <a:gd name="connsiteX8" fmla="*/ 249371 w 311762"/>
                    <a:gd name="connsiteY8" fmla="*/ 80382 h 84074"/>
                    <a:gd name="connsiteX9" fmla="*/ 240393 w 311762"/>
                    <a:gd name="connsiteY9" fmla="*/ 84074 h 84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1762" h="84074">
                      <a:moveTo>
                        <a:pt x="240393" y="84074"/>
                      </a:moveTo>
                      <a:lnTo>
                        <a:pt x="12668" y="84074"/>
                      </a:lnTo>
                      <a:cubicBezTo>
                        <a:pt x="5686" y="84074"/>
                        <a:pt x="0" y="78386"/>
                        <a:pt x="0" y="71400"/>
                      </a:cubicBezTo>
                      <a:cubicBezTo>
                        <a:pt x="0" y="64415"/>
                        <a:pt x="5686" y="58727"/>
                        <a:pt x="12668" y="58727"/>
                      </a:cubicBezTo>
                      <a:lnTo>
                        <a:pt x="235206" y="58727"/>
                      </a:lnTo>
                      <a:lnTo>
                        <a:pt x="290068" y="3742"/>
                      </a:lnTo>
                      <a:cubicBezTo>
                        <a:pt x="295055" y="-1247"/>
                        <a:pt x="303035" y="-1247"/>
                        <a:pt x="308022" y="3742"/>
                      </a:cubicBezTo>
                      <a:cubicBezTo>
                        <a:pt x="313010" y="8732"/>
                        <a:pt x="313010" y="16715"/>
                        <a:pt x="308022" y="21704"/>
                      </a:cubicBezTo>
                      <a:lnTo>
                        <a:pt x="249371" y="80382"/>
                      </a:lnTo>
                      <a:cubicBezTo>
                        <a:pt x="246977" y="82777"/>
                        <a:pt x="243785" y="84074"/>
                        <a:pt x="240393" y="8407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5" name="Forma libre 464">
                  <a:extLst>
                    <a:ext uri="{FF2B5EF4-FFF2-40B4-BE49-F238E27FC236}">
                      <a16:creationId xmlns:a16="http://schemas.microsoft.com/office/drawing/2014/main" id="{7329F53C-4BA0-F360-A6EA-0F9E3F80CD3E}"/>
                    </a:ext>
                  </a:extLst>
                </p:cNvPr>
                <p:cNvSpPr/>
                <p:nvPr/>
              </p:nvSpPr>
              <p:spPr>
                <a:xfrm>
                  <a:off x="4734243" y="8501994"/>
                  <a:ext cx="235854" cy="41014"/>
                </a:xfrm>
                <a:custGeom>
                  <a:avLst/>
                  <a:gdLst>
                    <a:gd name="connsiteX0" fmla="*/ 12718 w 235854"/>
                    <a:gd name="connsiteY0" fmla="*/ 41014 h 41014"/>
                    <a:gd name="connsiteX1" fmla="*/ 3741 w 235854"/>
                    <a:gd name="connsiteY1" fmla="*/ 37322 h 41014"/>
                    <a:gd name="connsiteX2" fmla="*/ 3741 w 235854"/>
                    <a:gd name="connsiteY2" fmla="*/ 19360 h 41014"/>
                    <a:gd name="connsiteX3" fmla="*/ 19401 w 235854"/>
                    <a:gd name="connsiteY3" fmla="*/ 3692 h 41014"/>
                    <a:gd name="connsiteX4" fmla="*/ 28378 w 235854"/>
                    <a:gd name="connsiteY4" fmla="*/ 0 h 41014"/>
                    <a:gd name="connsiteX5" fmla="*/ 223186 w 235854"/>
                    <a:gd name="connsiteY5" fmla="*/ 0 h 41014"/>
                    <a:gd name="connsiteX6" fmla="*/ 235855 w 235854"/>
                    <a:gd name="connsiteY6" fmla="*/ 12674 h 41014"/>
                    <a:gd name="connsiteX7" fmla="*/ 223186 w 235854"/>
                    <a:gd name="connsiteY7" fmla="*/ 25347 h 41014"/>
                    <a:gd name="connsiteX8" fmla="*/ 33665 w 235854"/>
                    <a:gd name="connsiteY8" fmla="*/ 25347 h 41014"/>
                    <a:gd name="connsiteX9" fmla="*/ 21795 w 235854"/>
                    <a:gd name="connsiteY9" fmla="*/ 37222 h 41014"/>
                    <a:gd name="connsiteX10" fmla="*/ 12818 w 235854"/>
                    <a:gd name="connsiteY10" fmla="*/ 40914 h 4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5854" h="41014">
                      <a:moveTo>
                        <a:pt x="12718" y="41014"/>
                      </a:moveTo>
                      <a:cubicBezTo>
                        <a:pt x="9426" y="41014"/>
                        <a:pt x="6234" y="39817"/>
                        <a:pt x="3741" y="37322"/>
                      </a:cubicBezTo>
                      <a:cubicBezTo>
                        <a:pt x="-1247" y="32332"/>
                        <a:pt x="-1247" y="24349"/>
                        <a:pt x="3741" y="19360"/>
                      </a:cubicBezTo>
                      <a:lnTo>
                        <a:pt x="19401" y="3692"/>
                      </a:lnTo>
                      <a:cubicBezTo>
                        <a:pt x="21795" y="1297"/>
                        <a:pt x="24987" y="0"/>
                        <a:pt x="28378" y="0"/>
                      </a:cubicBezTo>
                      <a:lnTo>
                        <a:pt x="223186" y="0"/>
                      </a:lnTo>
                      <a:cubicBezTo>
                        <a:pt x="230169" y="0"/>
                        <a:pt x="235855" y="5688"/>
                        <a:pt x="235855" y="12674"/>
                      </a:cubicBezTo>
                      <a:cubicBezTo>
                        <a:pt x="235855" y="19659"/>
                        <a:pt x="230169" y="25347"/>
                        <a:pt x="223186" y="25347"/>
                      </a:cubicBezTo>
                      <a:lnTo>
                        <a:pt x="33665" y="25347"/>
                      </a:lnTo>
                      <a:lnTo>
                        <a:pt x="21795" y="37222"/>
                      </a:lnTo>
                      <a:cubicBezTo>
                        <a:pt x="19301" y="39717"/>
                        <a:pt x="16109" y="40914"/>
                        <a:pt x="12818" y="4091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66" name="Gráfico 2">
            <a:extLst>
              <a:ext uri="{FF2B5EF4-FFF2-40B4-BE49-F238E27FC236}">
                <a16:creationId xmlns:a16="http://schemas.microsoft.com/office/drawing/2014/main" id="{522781AA-B8F5-3671-EB5F-CFC7AD429F9D}"/>
              </a:ext>
            </a:extLst>
          </p:cNvPr>
          <p:cNvGrpSpPr/>
          <p:nvPr/>
        </p:nvGrpSpPr>
        <p:grpSpPr>
          <a:xfrm>
            <a:off x="11834969" y="2865585"/>
            <a:ext cx="1155384" cy="1151491"/>
            <a:chOff x="11834969" y="2865585"/>
            <a:chExt cx="1155384" cy="1151491"/>
          </a:xfrm>
          <a:solidFill>
            <a:srgbClr val="002A86"/>
          </a:solidFill>
        </p:grpSpPr>
        <p:grpSp>
          <p:nvGrpSpPr>
            <p:cNvPr id="467" name="Gráfico 2">
              <a:extLst>
                <a:ext uri="{FF2B5EF4-FFF2-40B4-BE49-F238E27FC236}">
                  <a16:creationId xmlns:a16="http://schemas.microsoft.com/office/drawing/2014/main" id="{73400C62-5619-4395-7119-6B495DFD7427}"/>
                </a:ext>
              </a:extLst>
            </p:cNvPr>
            <p:cNvGrpSpPr/>
            <p:nvPr/>
          </p:nvGrpSpPr>
          <p:grpSpPr>
            <a:xfrm>
              <a:off x="11834969" y="2865585"/>
              <a:ext cx="1155384" cy="1151491"/>
              <a:chOff x="11834969" y="2865585"/>
              <a:chExt cx="1155384" cy="1151491"/>
            </a:xfrm>
            <a:solidFill>
              <a:srgbClr val="002A86"/>
            </a:solidFill>
          </p:grpSpPr>
          <p:grpSp>
            <p:nvGrpSpPr>
              <p:cNvPr id="468" name="Gráfico 2">
                <a:extLst>
                  <a:ext uri="{FF2B5EF4-FFF2-40B4-BE49-F238E27FC236}">
                    <a16:creationId xmlns:a16="http://schemas.microsoft.com/office/drawing/2014/main" id="{37BB8068-FC5E-0E1B-A477-3660B6D426D7}"/>
                  </a:ext>
                </a:extLst>
              </p:cNvPr>
              <p:cNvGrpSpPr/>
              <p:nvPr/>
            </p:nvGrpSpPr>
            <p:grpSpPr>
              <a:xfrm>
                <a:off x="12145286" y="3736232"/>
                <a:ext cx="534649" cy="280844"/>
                <a:chOff x="12145286" y="3736232"/>
                <a:chExt cx="534649" cy="280844"/>
              </a:xfrm>
              <a:solidFill>
                <a:srgbClr val="002A86"/>
              </a:solidFill>
            </p:grpSpPr>
            <p:sp>
              <p:nvSpPr>
                <p:cNvPr id="469" name="Forma libre 468">
                  <a:extLst>
                    <a:ext uri="{FF2B5EF4-FFF2-40B4-BE49-F238E27FC236}">
                      <a16:creationId xmlns:a16="http://schemas.microsoft.com/office/drawing/2014/main" id="{5B3883B5-B1A1-F62C-2B79-2F7949A2710B}"/>
                    </a:ext>
                  </a:extLst>
                </p:cNvPr>
                <p:cNvSpPr/>
                <p:nvPr/>
              </p:nvSpPr>
              <p:spPr>
                <a:xfrm>
                  <a:off x="12145286" y="3991529"/>
                  <a:ext cx="534649" cy="25346"/>
                </a:xfrm>
                <a:custGeom>
                  <a:avLst/>
                  <a:gdLst>
                    <a:gd name="connsiteX0" fmla="*/ 521983 w 534649"/>
                    <a:gd name="connsiteY0" fmla="*/ 25347 h 25346"/>
                    <a:gd name="connsiteX1" fmla="*/ 12668 w 534649"/>
                    <a:gd name="connsiteY1" fmla="*/ 25347 h 25346"/>
                    <a:gd name="connsiteX2" fmla="*/ 0 w 534649"/>
                    <a:gd name="connsiteY2" fmla="*/ 12674 h 25346"/>
                    <a:gd name="connsiteX3" fmla="*/ 12668 w 534649"/>
                    <a:gd name="connsiteY3" fmla="*/ 0 h 25346"/>
                    <a:gd name="connsiteX4" fmla="*/ 521983 w 534649"/>
                    <a:gd name="connsiteY4" fmla="*/ 0 h 25346"/>
                    <a:gd name="connsiteX5" fmla="*/ 534650 w 534649"/>
                    <a:gd name="connsiteY5" fmla="*/ 12674 h 25346"/>
                    <a:gd name="connsiteX6" fmla="*/ 521983 w 534649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649" h="25346">
                      <a:moveTo>
                        <a:pt x="521983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4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521983" y="0"/>
                      </a:lnTo>
                      <a:cubicBezTo>
                        <a:pt x="528964" y="0"/>
                        <a:pt x="534650" y="5688"/>
                        <a:pt x="534650" y="12674"/>
                      </a:cubicBezTo>
                      <a:cubicBezTo>
                        <a:pt x="534650" y="19659"/>
                        <a:pt x="528964" y="25347"/>
                        <a:pt x="52198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0" name="Forma libre 469">
                  <a:extLst>
                    <a:ext uri="{FF2B5EF4-FFF2-40B4-BE49-F238E27FC236}">
                      <a16:creationId xmlns:a16="http://schemas.microsoft.com/office/drawing/2014/main" id="{A8A73777-18ED-3CD1-2698-F97782D42C70}"/>
                    </a:ext>
                  </a:extLst>
                </p:cNvPr>
                <p:cNvSpPr/>
                <p:nvPr/>
              </p:nvSpPr>
              <p:spPr>
                <a:xfrm>
                  <a:off x="12185057" y="3736232"/>
                  <a:ext cx="116454" cy="280644"/>
                </a:xfrm>
                <a:custGeom>
                  <a:avLst/>
                  <a:gdLst>
                    <a:gd name="connsiteX0" fmla="*/ 12696 w 116454"/>
                    <a:gd name="connsiteY0" fmla="*/ 280644 h 280644"/>
                    <a:gd name="connsiteX1" fmla="*/ 2622 w 116454"/>
                    <a:gd name="connsiteY1" fmla="*/ 275655 h 280644"/>
                    <a:gd name="connsiteX2" fmla="*/ 5015 w 116454"/>
                    <a:gd name="connsiteY2" fmla="*/ 257792 h 280644"/>
                    <a:gd name="connsiteX3" fmla="*/ 90998 w 116454"/>
                    <a:gd name="connsiteY3" fmla="*/ 12006 h 280644"/>
                    <a:gd name="connsiteX4" fmla="*/ 104464 w 116454"/>
                    <a:gd name="connsiteY4" fmla="*/ 32 h 280644"/>
                    <a:gd name="connsiteX5" fmla="*/ 116434 w 116454"/>
                    <a:gd name="connsiteY5" fmla="*/ 13503 h 280644"/>
                    <a:gd name="connsiteX6" fmla="*/ 20476 w 116454"/>
                    <a:gd name="connsiteY6" fmla="*/ 277950 h 280644"/>
                    <a:gd name="connsiteX7" fmla="*/ 12795 w 116454"/>
                    <a:gd name="connsiteY7" fmla="*/ 280545 h 28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454" h="280644">
                      <a:moveTo>
                        <a:pt x="12696" y="280644"/>
                      </a:moveTo>
                      <a:cubicBezTo>
                        <a:pt x="8905" y="280644"/>
                        <a:pt x="5115" y="278948"/>
                        <a:pt x="2622" y="275655"/>
                      </a:cubicBezTo>
                      <a:cubicBezTo>
                        <a:pt x="-1668" y="270067"/>
                        <a:pt x="-570" y="262083"/>
                        <a:pt x="5015" y="257792"/>
                      </a:cubicBezTo>
                      <a:cubicBezTo>
                        <a:pt x="44017" y="227955"/>
                        <a:pt x="81422" y="177560"/>
                        <a:pt x="90998" y="12006"/>
                      </a:cubicBezTo>
                      <a:cubicBezTo>
                        <a:pt x="91397" y="5021"/>
                        <a:pt x="97382" y="-467"/>
                        <a:pt x="104464" y="32"/>
                      </a:cubicBezTo>
                      <a:cubicBezTo>
                        <a:pt x="111447" y="431"/>
                        <a:pt x="116833" y="6418"/>
                        <a:pt x="116434" y="13503"/>
                      </a:cubicBezTo>
                      <a:cubicBezTo>
                        <a:pt x="108155" y="155506"/>
                        <a:pt x="80425" y="232146"/>
                        <a:pt x="20476" y="277950"/>
                      </a:cubicBezTo>
                      <a:cubicBezTo>
                        <a:pt x="18182" y="279746"/>
                        <a:pt x="15489" y="280545"/>
                        <a:pt x="12795" y="28054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1" name="Forma libre 470">
                  <a:extLst>
                    <a:ext uri="{FF2B5EF4-FFF2-40B4-BE49-F238E27FC236}">
                      <a16:creationId xmlns:a16="http://schemas.microsoft.com/office/drawing/2014/main" id="{6F7A3648-3F86-F8D3-CE50-204EE1BF4CAA}"/>
                    </a:ext>
                  </a:extLst>
                </p:cNvPr>
                <p:cNvSpPr/>
                <p:nvPr/>
              </p:nvSpPr>
              <p:spPr>
                <a:xfrm>
                  <a:off x="12533718" y="3828383"/>
                  <a:ext cx="106546" cy="188692"/>
                </a:xfrm>
                <a:custGeom>
                  <a:avLst/>
                  <a:gdLst>
                    <a:gd name="connsiteX0" fmla="*/ 93751 w 106546"/>
                    <a:gd name="connsiteY0" fmla="*/ 188593 h 188692"/>
                    <a:gd name="connsiteX1" fmla="*/ 86070 w 106546"/>
                    <a:gd name="connsiteY1" fmla="*/ 185998 h 188692"/>
                    <a:gd name="connsiteX2" fmla="*/ 187 w 106546"/>
                    <a:gd name="connsiteY2" fmla="*/ 14856 h 188692"/>
                    <a:gd name="connsiteX3" fmla="*/ 10561 w 106546"/>
                    <a:gd name="connsiteY3" fmla="*/ 187 h 188692"/>
                    <a:gd name="connsiteX4" fmla="*/ 25224 w 106546"/>
                    <a:gd name="connsiteY4" fmla="*/ 10665 h 188692"/>
                    <a:gd name="connsiteX5" fmla="*/ 101531 w 106546"/>
                    <a:gd name="connsiteY5" fmla="*/ 165840 h 188692"/>
                    <a:gd name="connsiteX6" fmla="*/ 103924 w 106546"/>
                    <a:gd name="connsiteY6" fmla="*/ 183703 h 188692"/>
                    <a:gd name="connsiteX7" fmla="*/ 93850 w 106546"/>
                    <a:gd name="connsiteY7" fmla="*/ 188692 h 188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546" h="188692">
                      <a:moveTo>
                        <a:pt x="93751" y="188593"/>
                      </a:moveTo>
                      <a:cubicBezTo>
                        <a:pt x="91058" y="188593"/>
                        <a:pt x="88364" y="187694"/>
                        <a:pt x="86070" y="185998"/>
                      </a:cubicBezTo>
                      <a:cubicBezTo>
                        <a:pt x="40086" y="150871"/>
                        <a:pt x="14451" y="99678"/>
                        <a:pt x="187" y="14856"/>
                      </a:cubicBezTo>
                      <a:cubicBezTo>
                        <a:pt x="-1010" y="7970"/>
                        <a:pt x="3678" y="1384"/>
                        <a:pt x="10561" y="187"/>
                      </a:cubicBezTo>
                      <a:cubicBezTo>
                        <a:pt x="17444" y="-1011"/>
                        <a:pt x="24027" y="3679"/>
                        <a:pt x="25224" y="10665"/>
                      </a:cubicBezTo>
                      <a:cubicBezTo>
                        <a:pt x="41682" y="108560"/>
                        <a:pt x="73003" y="143986"/>
                        <a:pt x="101531" y="165840"/>
                      </a:cubicBezTo>
                      <a:cubicBezTo>
                        <a:pt x="107117" y="170131"/>
                        <a:pt x="108214" y="178114"/>
                        <a:pt x="103924" y="183703"/>
                      </a:cubicBezTo>
                      <a:cubicBezTo>
                        <a:pt x="101431" y="186996"/>
                        <a:pt x="97640" y="188692"/>
                        <a:pt x="93850" y="1886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72" name="Forma libre 471">
                <a:extLst>
                  <a:ext uri="{FF2B5EF4-FFF2-40B4-BE49-F238E27FC236}">
                    <a16:creationId xmlns:a16="http://schemas.microsoft.com/office/drawing/2014/main" id="{CEC8267D-975E-D8CC-332E-058FE891A3A0}"/>
                  </a:ext>
                </a:extLst>
              </p:cNvPr>
              <p:cNvSpPr/>
              <p:nvPr/>
            </p:nvSpPr>
            <p:spPr>
              <a:xfrm>
                <a:off x="11834969" y="2865585"/>
                <a:ext cx="1155384" cy="896225"/>
              </a:xfrm>
              <a:custGeom>
                <a:avLst/>
                <a:gdLst>
                  <a:gd name="connsiteX0" fmla="*/ 1036384 w 1155384"/>
                  <a:gd name="connsiteY0" fmla="*/ 896225 h 896225"/>
                  <a:gd name="connsiteX1" fmla="*/ 119000 w 1155384"/>
                  <a:gd name="connsiteY1" fmla="*/ 896225 h 896225"/>
                  <a:gd name="connsiteX2" fmla="*/ 0 w 1155384"/>
                  <a:gd name="connsiteY2" fmla="*/ 777174 h 896225"/>
                  <a:gd name="connsiteX3" fmla="*/ 0 w 1155384"/>
                  <a:gd name="connsiteY3" fmla="*/ 119051 h 896225"/>
                  <a:gd name="connsiteX4" fmla="*/ 119000 w 1155384"/>
                  <a:gd name="connsiteY4" fmla="*/ 0 h 896225"/>
                  <a:gd name="connsiteX5" fmla="*/ 1036384 w 1155384"/>
                  <a:gd name="connsiteY5" fmla="*/ 0 h 896225"/>
                  <a:gd name="connsiteX6" fmla="*/ 1155384 w 1155384"/>
                  <a:gd name="connsiteY6" fmla="*/ 119051 h 896225"/>
                  <a:gd name="connsiteX7" fmla="*/ 1155384 w 1155384"/>
                  <a:gd name="connsiteY7" fmla="*/ 160764 h 896225"/>
                  <a:gd name="connsiteX8" fmla="*/ 1142716 w 1155384"/>
                  <a:gd name="connsiteY8" fmla="*/ 173437 h 896225"/>
                  <a:gd name="connsiteX9" fmla="*/ 1130048 w 1155384"/>
                  <a:gd name="connsiteY9" fmla="*/ 160764 h 896225"/>
                  <a:gd name="connsiteX10" fmla="*/ 1130048 w 1155384"/>
                  <a:gd name="connsiteY10" fmla="*/ 119051 h 896225"/>
                  <a:gd name="connsiteX11" fmla="*/ 1036384 w 1155384"/>
                  <a:gd name="connsiteY11" fmla="*/ 25347 h 896225"/>
                  <a:gd name="connsiteX12" fmla="*/ 119000 w 1155384"/>
                  <a:gd name="connsiteY12" fmla="*/ 25347 h 896225"/>
                  <a:gd name="connsiteX13" fmla="*/ 25336 w 1155384"/>
                  <a:gd name="connsiteY13" fmla="*/ 119051 h 896225"/>
                  <a:gd name="connsiteX14" fmla="*/ 25336 w 1155384"/>
                  <a:gd name="connsiteY14" fmla="*/ 777074 h 896225"/>
                  <a:gd name="connsiteX15" fmla="*/ 119000 w 1155384"/>
                  <a:gd name="connsiteY15" fmla="*/ 870778 h 896225"/>
                  <a:gd name="connsiteX16" fmla="*/ 1036384 w 1155384"/>
                  <a:gd name="connsiteY16" fmla="*/ 870778 h 896225"/>
                  <a:gd name="connsiteX17" fmla="*/ 1130048 w 1155384"/>
                  <a:gd name="connsiteY17" fmla="*/ 777074 h 896225"/>
                  <a:gd name="connsiteX18" fmla="*/ 1130048 w 1155384"/>
                  <a:gd name="connsiteY18" fmla="*/ 240696 h 896225"/>
                  <a:gd name="connsiteX19" fmla="*/ 1142716 w 1155384"/>
                  <a:gd name="connsiteY19" fmla="*/ 228023 h 896225"/>
                  <a:gd name="connsiteX20" fmla="*/ 1155384 w 1155384"/>
                  <a:gd name="connsiteY20" fmla="*/ 240696 h 896225"/>
                  <a:gd name="connsiteX21" fmla="*/ 1155384 w 1155384"/>
                  <a:gd name="connsiteY21" fmla="*/ 777074 h 896225"/>
                  <a:gd name="connsiteX22" fmla="*/ 1036384 w 1155384"/>
                  <a:gd name="connsiteY22" fmla="*/ 896125 h 89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5384" h="896225">
                    <a:moveTo>
                      <a:pt x="1036384" y="896225"/>
                    </a:moveTo>
                    <a:lnTo>
                      <a:pt x="119000" y="896225"/>
                    </a:lnTo>
                    <a:cubicBezTo>
                      <a:pt x="53366" y="896225"/>
                      <a:pt x="0" y="842837"/>
                      <a:pt x="0" y="777174"/>
                    </a:cubicBezTo>
                    <a:lnTo>
                      <a:pt x="0" y="119051"/>
                    </a:lnTo>
                    <a:cubicBezTo>
                      <a:pt x="0" y="53388"/>
                      <a:pt x="53366" y="0"/>
                      <a:pt x="119000" y="0"/>
                    </a:cubicBezTo>
                    <a:lnTo>
                      <a:pt x="1036384" y="0"/>
                    </a:lnTo>
                    <a:cubicBezTo>
                      <a:pt x="1102018" y="0"/>
                      <a:pt x="1155384" y="53388"/>
                      <a:pt x="1155384" y="119051"/>
                    </a:cubicBezTo>
                    <a:lnTo>
                      <a:pt x="1155384" y="160764"/>
                    </a:lnTo>
                    <a:cubicBezTo>
                      <a:pt x="1155384" y="167749"/>
                      <a:pt x="1149698" y="173437"/>
                      <a:pt x="1142716" y="173437"/>
                    </a:cubicBezTo>
                    <a:cubicBezTo>
                      <a:pt x="1135733" y="173437"/>
                      <a:pt x="1130048" y="167749"/>
                      <a:pt x="1130048" y="160764"/>
                    </a:cubicBezTo>
                    <a:lnTo>
                      <a:pt x="1130048" y="119051"/>
                    </a:lnTo>
                    <a:cubicBezTo>
                      <a:pt x="1130048" y="67359"/>
                      <a:pt x="1088054" y="25347"/>
                      <a:pt x="1036384" y="25347"/>
                    </a:cubicBezTo>
                    <a:lnTo>
                      <a:pt x="119000" y="25347"/>
                    </a:lnTo>
                    <a:cubicBezTo>
                      <a:pt x="67330" y="25347"/>
                      <a:pt x="25336" y="67359"/>
                      <a:pt x="25336" y="119051"/>
                    </a:cubicBezTo>
                    <a:lnTo>
                      <a:pt x="25336" y="777074"/>
                    </a:lnTo>
                    <a:cubicBezTo>
                      <a:pt x="25336" y="828766"/>
                      <a:pt x="67330" y="870778"/>
                      <a:pt x="119000" y="870778"/>
                    </a:cubicBezTo>
                    <a:lnTo>
                      <a:pt x="1036384" y="870778"/>
                    </a:lnTo>
                    <a:cubicBezTo>
                      <a:pt x="1088054" y="870778"/>
                      <a:pt x="1130048" y="828766"/>
                      <a:pt x="1130048" y="777074"/>
                    </a:cubicBezTo>
                    <a:lnTo>
                      <a:pt x="1130048" y="240696"/>
                    </a:lnTo>
                    <a:cubicBezTo>
                      <a:pt x="1130048" y="233711"/>
                      <a:pt x="1135733" y="228023"/>
                      <a:pt x="1142716" y="228023"/>
                    </a:cubicBezTo>
                    <a:cubicBezTo>
                      <a:pt x="1149698" y="228023"/>
                      <a:pt x="1155384" y="233711"/>
                      <a:pt x="1155384" y="240696"/>
                    </a:cubicBezTo>
                    <a:lnTo>
                      <a:pt x="1155384" y="777074"/>
                    </a:lnTo>
                    <a:cubicBezTo>
                      <a:pt x="1155384" y="842737"/>
                      <a:pt x="1102018" y="896125"/>
                      <a:pt x="1036384" y="89612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3" name="Gráfico 2">
              <a:extLst>
                <a:ext uri="{FF2B5EF4-FFF2-40B4-BE49-F238E27FC236}">
                  <a16:creationId xmlns:a16="http://schemas.microsoft.com/office/drawing/2014/main" id="{BACE46FB-3E0C-5593-C805-F95030893486}"/>
                </a:ext>
              </a:extLst>
            </p:cNvPr>
            <p:cNvGrpSpPr/>
            <p:nvPr/>
          </p:nvGrpSpPr>
          <p:grpSpPr>
            <a:xfrm>
              <a:off x="12078754" y="3076344"/>
              <a:ext cx="667914" cy="474806"/>
              <a:chOff x="12078754" y="3076344"/>
              <a:chExt cx="667914" cy="474806"/>
            </a:xfrm>
            <a:solidFill>
              <a:srgbClr val="002A86"/>
            </a:solidFill>
          </p:grpSpPr>
          <p:grpSp>
            <p:nvGrpSpPr>
              <p:cNvPr id="474" name="Gráfico 2">
                <a:extLst>
                  <a:ext uri="{FF2B5EF4-FFF2-40B4-BE49-F238E27FC236}">
                    <a16:creationId xmlns:a16="http://schemas.microsoft.com/office/drawing/2014/main" id="{651F3F6E-EED1-8FD1-CD85-347017234E51}"/>
                  </a:ext>
                </a:extLst>
              </p:cNvPr>
              <p:cNvGrpSpPr/>
              <p:nvPr/>
            </p:nvGrpSpPr>
            <p:grpSpPr>
              <a:xfrm>
                <a:off x="12078754" y="3076344"/>
                <a:ext cx="667914" cy="132123"/>
                <a:chOff x="12078754" y="3076344"/>
                <a:chExt cx="667914" cy="132123"/>
              </a:xfrm>
              <a:solidFill>
                <a:srgbClr val="002A86"/>
              </a:solidFill>
            </p:grpSpPr>
            <p:sp>
              <p:nvSpPr>
                <p:cNvPr id="475" name="Forma libre 474">
                  <a:extLst>
                    <a:ext uri="{FF2B5EF4-FFF2-40B4-BE49-F238E27FC236}">
                      <a16:creationId xmlns:a16="http://schemas.microsoft.com/office/drawing/2014/main" id="{A950C8E4-431D-E357-7319-25C116350ED6}"/>
                    </a:ext>
                  </a:extLst>
                </p:cNvPr>
                <p:cNvSpPr/>
                <p:nvPr/>
              </p:nvSpPr>
              <p:spPr>
                <a:xfrm>
                  <a:off x="12285931" y="3129732"/>
                  <a:ext cx="460737" cy="25346"/>
                </a:xfrm>
                <a:custGeom>
                  <a:avLst/>
                  <a:gdLst>
                    <a:gd name="connsiteX0" fmla="*/ 448069 w 460737"/>
                    <a:gd name="connsiteY0" fmla="*/ 25347 h 25346"/>
                    <a:gd name="connsiteX1" fmla="*/ 12668 w 460737"/>
                    <a:gd name="connsiteY1" fmla="*/ 25347 h 25346"/>
                    <a:gd name="connsiteX2" fmla="*/ 0 w 460737"/>
                    <a:gd name="connsiteY2" fmla="*/ 12673 h 25346"/>
                    <a:gd name="connsiteX3" fmla="*/ 12668 w 460737"/>
                    <a:gd name="connsiteY3" fmla="*/ 0 h 25346"/>
                    <a:gd name="connsiteX4" fmla="*/ 448069 w 460737"/>
                    <a:gd name="connsiteY4" fmla="*/ 0 h 25346"/>
                    <a:gd name="connsiteX5" fmla="*/ 460737 w 460737"/>
                    <a:gd name="connsiteY5" fmla="*/ 12673 h 25346"/>
                    <a:gd name="connsiteX6" fmla="*/ 448069 w 460737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0737" h="25346">
                      <a:moveTo>
                        <a:pt x="448069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448069" y="0"/>
                      </a:lnTo>
                      <a:cubicBezTo>
                        <a:pt x="455052" y="0"/>
                        <a:pt x="460737" y="5688"/>
                        <a:pt x="460737" y="12673"/>
                      </a:cubicBezTo>
                      <a:cubicBezTo>
                        <a:pt x="460737" y="19659"/>
                        <a:pt x="455052" y="25347"/>
                        <a:pt x="448069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6" name="Forma libre 475">
                  <a:extLst>
                    <a:ext uri="{FF2B5EF4-FFF2-40B4-BE49-F238E27FC236}">
                      <a16:creationId xmlns:a16="http://schemas.microsoft.com/office/drawing/2014/main" id="{3990DA1D-AC16-668F-7870-64D541EE77B6}"/>
                    </a:ext>
                  </a:extLst>
                </p:cNvPr>
                <p:cNvSpPr/>
                <p:nvPr/>
              </p:nvSpPr>
              <p:spPr>
                <a:xfrm>
                  <a:off x="12078754" y="3129732"/>
                  <a:ext cx="147826" cy="25346"/>
                </a:xfrm>
                <a:custGeom>
                  <a:avLst/>
                  <a:gdLst>
                    <a:gd name="connsiteX0" fmla="*/ 135159 w 147826"/>
                    <a:gd name="connsiteY0" fmla="*/ 25347 h 25346"/>
                    <a:gd name="connsiteX1" fmla="*/ 12668 w 147826"/>
                    <a:gd name="connsiteY1" fmla="*/ 25347 h 25346"/>
                    <a:gd name="connsiteX2" fmla="*/ 0 w 147826"/>
                    <a:gd name="connsiteY2" fmla="*/ 12673 h 25346"/>
                    <a:gd name="connsiteX3" fmla="*/ 12668 w 147826"/>
                    <a:gd name="connsiteY3" fmla="*/ 0 h 25346"/>
                    <a:gd name="connsiteX4" fmla="*/ 135159 w 147826"/>
                    <a:gd name="connsiteY4" fmla="*/ 0 h 25346"/>
                    <a:gd name="connsiteX5" fmla="*/ 147827 w 147826"/>
                    <a:gd name="connsiteY5" fmla="*/ 12673 h 25346"/>
                    <a:gd name="connsiteX6" fmla="*/ 135159 w 147826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826" h="25346">
                      <a:moveTo>
                        <a:pt x="135159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135159" y="0"/>
                      </a:lnTo>
                      <a:cubicBezTo>
                        <a:pt x="142141" y="0"/>
                        <a:pt x="147827" y="5688"/>
                        <a:pt x="147827" y="12673"/>
                      </a:cubicBezTo>
                      <a:cubicBezTo>
                        <a:pt x="147827" y="19659"/>
                        <a:pt x="142141" y="25347"/>
                        <a:pt x="135159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7" name="Forma libre 476">
                  <a:extLst>
                    <a:ext uri="{FF2B5EF4-FFF2-40B4-BE49-F238E27FC236}">
                      <a16:creationId xmlns:a16="http://schemas.microsoft.com/office/drawing/2014/main" id="{FA77F1A4-A9BC-3AF1-470E-A3334DCA0E8B}"/>
                    </a:ext>
                  </a:extLst>
                </p:cNvPr>
                <p:cNvSpPr/>
                <p:nvPr/>
              </p:nvSpPr>
              <p:spPr>
                <a:xfrm>
                  <a:off x="12201245" y="3076344"/>
                  <a:ext cx="25335" cy="132123"/>
                </a:xfrm>
                <a:custGeom>
                  <a:avLst/>
                  <a:gdLst>
                    <a:gd name="connsiteX0" fmla="*/ 12668 w 25335"/>
                    <a:gd name="connsiteY0" fmla="*/ 132124 h 132123"/>
                    <a:gd name="connsiteX1" fmla="*/ 0 w 25335"/>
                    <a:gd name="connsiteY1" fmla="*/ 119450 h 132123"/>
                    <a:gd name="connsiteX2" fmla="*/ 0 w 25335"/>
                    <a:gd name="connsiteY2" fmla="*/ 12673 h 132123"/>
                    <a:gd name="connsiteX3" fmla="*/ 12668 w 25335"/>
                    <a:gd name="connsiteY3" fmla="*/ 0 h 132123"/>
                    <a:gd name="connsiteX4" fmla="*/ 25336 w 25335"/>
                    <a:gd name="connsiteY4" fmla="*/ 12673 h 132123"/>
                    <a:gd name="connsiteX5" fmla="*/ 25336 w 25335"/>
                    <a:gd name="connsiteY5" fmla="*/ 119450 h 132123"/>
                    <a:gd name="connsiteX6" fmla="*/ 12668 w 25335"/>
                    <a:gd name="connsiteY6" fmla="*/ 132124 h 13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132123">
                      <a:moveTo>
                        <a:pt x="12668" y="132124"/>
                      </a:moveTo>
                      <a:cubicBezTo>
                        <a:pt x="5686" y="132124"/>
                        <a:pt x="0" y="126436"/>
                        <a:pt x="0" y="119450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119450"/>
                      </a:lnTo>
                      <a:cubicBezTo>
                        <a:pt x="25336" y="126436"/>
                        <a:pt x="19650" y="132124"/>
                        <a:pt x="12668" y="1321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8" name="Gráfico 2">
                <a:extLst>
                  <a:ext uri="{FF2B5EF4-FFF2-40B4-BE49-F238E27FC236}">
                    <a16:creationId xmlns:a16="http://schemas.microsoft.com/office/drawing/2014/main" id="{0A65D446-905F-EF4F-2088-66D49C0C24E7}"/>
                  </a:ext>
                </a:extLst>
              </p:cNvPr>
              <p:cNvGrpSpPr/>
              <p:nvPr/>
            </p:nvGrpSpPr>
            <p:grpSpPr>
              <a:xfrm>
                <a:off x="12078754" y="3247785"/>
                <a:ext cx="667914" cy="132023"/>
                <a:chOff x="12078754" y="3247785"/>
                <a:chExt cx="667914" cy="132023"/>
              </a:xfrm>
              <a:solidFill>
                <a:srgbClr val="002A86"/>
              </a:solidFill>
            </p:grpSpPr>
            <p:sp>
              <p:nvSpPr>
                <p:cNvPr id="479" name="Forma libre 478">
                  <a:extLst>
                    <a:ext uri="{FF2B5EF4-FFF2-40B4-BE49-F238E27FC236}">
                      <a16:creationId xmlns:a16="http://schemas.microsoft.com/office/drawing/2014/main" id="{EA784146-B1A2-1316-D32B-D101DC9BEA55}"/>
                    </a:ext>
                  </a:extLst>
                </p:cNvPr>
                <p:cNvSpPr/>
                <p:nvPr/>
              </p:nvSpPr>
              <p:spPr>
                <a:xfrm>
                  <a:off x="12663876" y="3301074"/>
                  <a:ext cx="82791" cy="25346"/>
                </a:xfrm>
                <a:custGeom>
                  <a:avLst/>
                  <a:gdLst>
                    <a:gd name="connsiteX0" fmla="*/ 70123 w 82791"/>
                    <a:gd name="connsiteY0" fmla="*/ 25347 h 25346"/>
                    <a:gd name="connsiteX1" fmla="*/ 12668 w 82791"/>
                    <a:gd name="connsiteY1" fmla="*/ 25347 h 25346"/>
                    <a:gd name="connsiteX2" fmla="*/ 0 w 82791"/>
                    <a:gd name="connsiteY2" fmla="*/ 12673 h 25346"/>
                    <a:gd name="connsiteX3" fmla="*/ 12668 w 82791"/>
                    <a:gd name="connsiteY3" fmla="*/ 0 h 25346"/>
                    <a:gd name="connsiteX4" fmla="*/ 70123 w 82791"/>
                    <a:gd name="connsiteY4" fmla="*/ 0 h 25346"/>
                    <a:gd name="connsiteX5" fmla="*/ 82792 w 82791"/>
                    <a:gd name="connsiteY5" fmla="*/ 12673 h 25346"/>
                    <a:gd name="connsiteX6" fmla="*/ 70123 w 82791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91" h="25346">
                      <a:moveTo>
                        <a:pt x="70123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70123" y="0"/>
                      </a:lnTo>
                      <a:cubicBezTo>
                        <a:pt x="77106" y="0"/>
                        <a:pt x="82792" y="5688"/>
                        <a:pt x="82792" y="12673"/>
                      </a:cubicBezTo>
                      <a:cubicBezTo>
                        <a:pt x="82792" y="19659"/>
                        <a:pt x="77106" y="25347"/>
                        <a:pt x="70123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80" name="Forma libre 479">
                  <a:extLst>
                    <a:ext uri="{FF2B5EF4-FFF2-40B4-BE49-F238E27FC236}">
                      <a16:creationId xmlns:a16="http://schemas.microsoft.com/office/drawing/2014/main" id="{F8CC90EF-21BB-3AAD-A216-C99C7B7EC8A6}"/>
                    </a:ext>
                  </a:extLst>
                </p:cNvPr>
                <p:cNvSpPr/>
                <p:nvPr/>
              </p:nvSpPr>
              <p:spPr>
                <a:xfrm>
                  <a:off x="12078754" y="3301074"/>
                  <a:ext cx="525773" cy="25346"/>
                </a:xfrm>
                <a:custGeom>
                  <a:avLst/>
                  <a:gdLst>
                    <a:gd name="connsiteX0" fmla="*/ 513105 w 525773"/>
                    <a:gd name="connsiteY0" fmla="*/ 25347 h 25346"/>
                    <a:gd name="connsiteX1" fmla="*/ 12668 w 525773"/>
                    <a:gd name="connsiteY1" fmla="*/ 25347 h 25346"/>
                    <a:gd name="connsiteX2" fmla="*/ 0 w 525773"/>
                    <a:gd name="connsiteY2" fmla="*/ 12673 h 25346"/>
                    <a:gd name="connsiteX3" fmla="*/ 12668 w 525773"/>
                    <a:gd name="connsiteY3" fmla="*/ 0 h 25346"/>
                    <a:gd name="connsiteX4" fmla="*/ 513105 w 525773"/>
                    <a:gd name="connsiteY4" fmla="*/ 0 h 25346"/>
                    <a:gd name="connsiteX5" fmla="*/ 525773 w 525773"/>
                    <a:gd name="connsiteY5" fmla="*/ 12673 h 25346"/>
                    <a:gd name="connsiteX6" fmla="*/ 513105 w 525773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5773" h="25346">
                      <a:moveTo>
                        <a:pt x="513105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13105" y="0"/>
                      </a:lnTo>
                      <a:cubicBezTo>
                        <a:pt x="520088" y="0"/>
                        <a:pt x="525773" y="5688"/>
                        <a:pt x="525773" y="12673"/>
                      </a:cubicBezTo>
                      <a:cubicBezTo>
                        <a:pt x="525773" y="19659"/>
                        <a:pt x="520088" y="25347"/>
                        <a:pt x="513105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81" name="Forma libre 480">
                  <a:extLst>
                    <a:ext uri="{FF2B5EF4-FFF2-40B4-BE49-F238E27FC236}">
                      <a16:creationId xmlns:a16="http://schemas.microsoft.com/office/drawing/2014/main" id="{7A140030-B147-D592-BB64-53E66792ADDC}"/>
                    </a:ext>
                  </a:extLst>
                </p:cNvPr>
                <p:cNvSpPr/>
                <p:nvPr/>
              </p:nvSpPr>
              <p:spPr>
                <a:xfrm>
                  <a:off x="12579091" y="3247785"/>
                  <a:ext cx="25335" cy="132023"/>
                </a:xfrm>
                <a:custGeom>
                  <a:avLst/>
                  <a:gdLst>
                    <a:gd name="connsiteX0" fmla="*/ 12668 w 25335"/>
                    <a:gd name="connsiteY0" fmla="*/ 132024 h 132023"/>
                    <a:gd name="connsiteX1" fmla="*/ 0 w 25335"/>
                    <a:gd name="connsiteY1" fmla="*/ 119350 h 132023"/>
                    <a:gd name="connsiteX2" fmla="*/ 0 w 25335"/>
                    <a:gd name="connsiteY2" fmla="*/ 12673 h 132023"/>
                    <a:gd name="connsiteX3" fmla="*/ 12668 w 25335"/>
                    <a:gd name="connsiteY3" fmla="*/ 0 h 132023"/>
                    <a:gd name="connsiteX4" fmla="*/ 25336 w 25335"/>
                    <a:gd name="connsiteY4" fmla="*/ 12673 h 132023"/>
                    <a:gd name="connsiteX5" fmla="*/ 25336 w 25335"/>
                    <a:gd name="connsiteY5" fmla="*/ 119350 h 132023"/>
                    <a:gd name="connsiteX6" fmla="*/ 12668 w 25335"/>
                    <a:gd name="connsiteY6" fmla="*/ 132024 h 13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132023">
                      <a:moveTo>
                        <a:pt x="12668" y="132024"/>
                      </a:moveTo>
                      <a:cubicBezTo>
                        <a:pt x="5686" y="132024"/>
                        <a:pt x="0" y="126336"/>
                        <a:pt x="0" y="119350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3"/>
                      </a:cubicBezTo>
                      <a:lnTo>
                        <a:pt x="25336" y="119350"/>
                      </a:lnTo>
                      <a:cubicBezTo>
                        <a:pt x="25336" y="126336"/>
                        <a:pt x="19651" y="132024"/>
                        <a:pt x="12668" y="1320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82" name="Gráfico 2">
                <a:extLst>
                  <a:ext uri="{FF2B5EF4-FFF2-40B4-BE49-F238E27FC236}">
                    <a16:creationId xmlns:a16="http://schemas.microsoft.com/office/drawing/2014/main" id="{03AF3457-44CB-F375-32AE-62DFDE688D6A}"/>
                  </a:ext>
                </a:extLst>
              </p:cNvPr>
              <p:cNvGrpSpPr/>
              <p:nvPr/>
            </p:nvGrpSpPr>
            <p:grpSpPr>
              <a:xfrm>
                <a:off x="12078754" y="3419127"/>
                <a:ext cx="667914" cy="132023"/>
                <a:chOff x="12078754" y="3419127"/>
                <a:chExt cx="667914" cy="132023"/>
              </a:xfrm>
              <a:solidFill>
                <a:srgbClr val="002A86"/>
              </a:solidFill>
            </p:grpSpPr>
            <p:sp>
              <p:nvSpPr>
                <p:cNvPr id="483" name="Forma libre 482">
                  <a:extLst>
                    <a:ext uri="{FF2B5EF4-FFF2-40B4-BE49-F238E27FC236}">
                      <a16:creationId xmlns:a16="http://schemas.microsoft.com/office/drawing/2014/main" id="{461F8464-86EF-FE9B-4F92-DD4E2F67B5BD}"/>
                    </a:ext>
                  </a:extLst>
                </p:cNvPr>
                <p:cNvSpPr/>
                <p:nvPr/>
              </p:nvSpPr>
              <p:spPr>
                <a:xfrm>
                  <a:off x="12475751" y="3472415"/>
                  <a:ext cx="270916" cy="25346"/>
                </a:xfrm>
                <a:custGeom>
                  <a:avLst/>
                  <a:gdLst>
                    <a:gd name="connsiteX0" fmla="*/ 258248 w 270916"/>
                    <a:gd name="connsiteY0" fmla="*/ 25347 h 25346"/>
                    <a:gd name="connsiteX1" fmla="*/ 12668 w 270916"/>
                    <a:gd name="connsiteY1" fmla="*/ 25347 h 25346"/>
                    <a:gd name="connsiteX2" fmla="*/ 0 w 270916"/>
                    <a:gd name="connsiteY2" fmla="*/ 12673 h 25346"/>
                    <a:gd name="connsiteX3" fmla="*/ 12668 w 270916"/>
                    <a:gd name="connsiteY3" fmla="*/ 0 h 25346"/>
                    <a:gd name="connsiteX4" fmla="*/ 258248 w 270916"/>
                    <a:gd name="connsiteY4" fmla="*/ 0 h 25346"/>
                    <a:gd name="connsiteX5" fmla="*/ 270917 w 270916"/>
                    <a:gd name="connsiteY5" fmla="*/ 12673 h 25346"/>
                    <a:gd name="connsiteX6" fmla="*/ 258248 w 270916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0916" h="25346">
                      <a:moveTo>
                        <a:pt x="258248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258248" y="0"/>
                      </a:lnTo>
                      <a:cubicBezTo>
                        <a:pt x="265231" y="0"/>
                        <a:pt x="270917" y="5688"/>
                        <a:pt x="270917" y="12673"/>
                      </a:cubicBezTo>
                      <a:cubicBezTo>
                        <a:pt x="270917" y="19659"/>
                        <a:pt x="265231" y="25347"/>
                        <a:pt x="258248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84" name="Forma libre 483">
                  <a:extLst>
                    <a:ext uri="{FF2B5EF4-FFF2-40B4-BE49-F238E27FC236}">
                      <a16:creationId xmlns:a16="http://schemas.microsoft.com/office/drawing/2014/main" id="{67E0A3C5-B27A-4A3E-69B4-16D490E94DFF}"/>
                    </a:ext>
                  </a:extLst>
                </p:cNvPr>
                <p:cNvSpPr/>
                <p:nvPr/>
              </p:nvSpPr>
              <p:spPr>
                <a:xfrm>
                  <a:off x="12078754" y="3472415"/>
                  <a:ext cx="337648" cy="25346"/>
                </a:xfrm>
                <a:custGeom>
                  <a:avLst/>
                  <a:gdLst>
                    <a:gd name="connsiteX0" fmla="*/ 324980 w 337648"/>
                    <a:gd name="connsiteY0" fmla="*/ 25347 h 25346"/>
                    <a:gd name="connsiteX1" fmla="*/ 12668 w 337648"/>
                    <a:gd name="connsiteY1" fmla="*/ 25347 h 25346"/>
                    <a:gd name="connsiteX2" fmla="*/ 0 w 337648"/>
                    <a:gd name="connsiteY2" fmla="*/ 12673 h 25346"/>
                    <a:gd name="connsiteX3" fmla="*/ 12668 w 337648"/>
                    <a:gd name="connsiteY3" fmla="*/ 0 h 25346"/>
                    <a:gd name="connsiteX4" fmla="*/ 324980 w 337648"/>
                    <a:gd name="connsiteY4" fmla="*/ 0 h 25346"/>
                    <a:gd name="connsiteX5" fmla="*/ 337648 w 337648"/>
                    <a:gd name="connsiteY5" fmla="*/ 12673 h 25346"/>
                    <a:gd name="connsiteX6" fmla="*/ 324980 w 337648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7648" h="25346">
                      <a:moveTo>
                        <a:pt x="324980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324980" y="0"/>
                      </a:lnTo>
                      <a:cubicBezTo>
                        <a:pt x="331962" y="0"/>
                        <a:pt x="337648" y="5688"/>
                        <a:pt x="337648" y="12673"/>
                      </a:cubicBezTo>
                      <a:cubicBezTo>
                        <a:pt x="337648" y="19659"/>
                        <a:pt x="331962" y="25347"/>
                        <a:pt x="324980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85" name="Forma libre 484">
                  <a:extLst>
                    <a:ext uri="{FF2B5EF4-FFF2-40B4-BE49-F238E27FC236}">
                      <a16:creationId xmlns:a16="http://schemas.microsoft.com/office/drawing/2014/main" id="{CE3D33BD-FAFC-D59E-EA77-A7807A107D9A}"/>
                    </a:ext>
                  </a:extLst>
                </p:cNvPr>
                <p:cNvSpPr/>
                <p:nvPr/>
              </p:nvSpPr>
              <p:spPr>
                <a:xfrm>
                  <a:off x="12391065" y="3419127"/>
                  <a:ext cx="25336" cy="132023"/>
                </a:xfrm>
                <a:custGeom>
                  <a:avLst/>
                  <a:gdLst>
                    <a:gd name="connsiteX0" fmla="*/ 12668 w 25336"/>
                    <a:gd name="connsiteY0" fmla="*/ 132024 h 132023"/>
                    <a:gd name="connsiteX1" fmla="*/ 0 w 25336"/>
                    <a:gd name="connsiteY1" fmla="*/ 119350 h 132023"/>
                    <a:gd name="connsiteX2" fmla="*/ 0 w 25336"/>
                    <a:gd name="connsiteY2" fmla="*/ 12674 h 132023"/>
                    <a:gd name="connsiteX3" fmla="*/ 12668 w 25336"/>
                    <a:gd name="connsiteY3" fmla="*/ 0 h 132023"/>
                    <a:gd name="connsiteX4" fmla="*/ 25336 w 25336"/>
                    <a:gd name="connsiteY4" fmla="*/ 12674 h 132023"/>
                    <a:gd name="connsiteX5" fmla="*/ 25336 w 25336"/>
                    <a:gd name="connsiteY5" fmla="*/ 119350 h 132023"/>
                    <a:gd name="connsiteX6" fmla="*/ 12668 w 25336"/>
                    <a:gd name="connsiteY6" fmla="*/ 132024 h 13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132023">
                      <a:moveTo>
                        <a:pt x="12668" y="132024"/>
                      </a:moveTo>
                      <a:cubicBezTo>
                        <a:pt x="5686" y="132024"/>
                        <a:pt x="0" y="126336"/>
                        <a:pt x="0" y="119350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4"/>
                      </a:cubicBezTo>
                      <a:lnTo>
                        <a:pt x="25336" y="119350"/>
                      </a:lnTo>
                      <a:cubicBezTo>
                        <a:pt x="25336" y="126336"/>
                        <a:pt x="19651" y="132024"/>
                        <a:pt x="12668" y="1320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86" name="Gráfico 2">
            <a:extLst>
              <a:ext uri="{FF2B5EF4-FFF2-40B4-BE49-F238E27FC236}">
                <a16:creationId xmlns:a16="http://schemas.microsoft.com/office/drawing/2014/main" id="{07CB4D1C-8081-B3E9-2ED4-CCAA2F69BAA9}"/>
              </a:ext>
            </a:extLst>
          </p:cNvPr>
          <p:cNvGrpSpPr/>
          <p:nvPr/>
        </p:nvGrpSpPr>
        <p:grpSpPr>
          <a:xfrm>
            <a:off x="10368171" y="4521121"/>
            <a:ext cx="1092542" cy="1174044"/>
            <a:chOff x="10368171" y="4521121"/>
            <a:chExt cx="1092542" cy="1174044"/>
          </a:xfrm>
          <a:solidFill>
            <a:srgbClr val="002A86"/>
          </a:solidFill>
        </p:grpSpPr>
        <p:grpSp>
          <p:nvGrpSpPr>
            <p:cNvPr id="487" name="Gráfico 2">
              <a:extLst>
                <a:ext uri="{FF2B5EF4-FFF2-40B4-BE49-F238E27FC236}">
                  <a16:creationId xmlns:a16="http://schemas.microsoft.com/office/drawing/2014/main" id="{B864427D-E1EB-028C-8C3A-398B423C4E32}"/>
                </a:ext>
              </a:extLst>
            </p:cNvPr>
            <p:cNvGrpSpPr/>
            <p:nvPr/>
          </p:nvGrpSpPr>
          <p:grpSpPr>
            <a:xfrm>
              <a:off x="10368171" y="4521121"/>
              <a:ext cx="930850" cy="1081637"/>
              <a:chOff x="10368171" y="4521121"/>
              <a:chExt cx="930850" cy="1081637"/>
            </a:xfrm>
            <a:solidFill>
              <a:srgbClr val="002A86"/>
            </a:solidFill>
          </p:grpSpPr>
          <p:sp>
            <p:nvSpPr>
              <p:cNvPr id="488" name="Forma libre 487">
                <a:extLst>
                  <a:ext uri="{FF2B5EF4-FFF2-40B4-BE49-F238E27FC236}">
                    <a16:creationId xmlns:a16="http://schemas.microsoft.com/office/drawing/2014/main" id="{16D73492-F66B-4F42-5893-2BDA29165075}"/>
                  </a:ext>
                </a:extLst>
              </p:cNvPr>
              <p:cNvSpPr/>
              <p:nvPr/>
            </p:nvSpPr>
            <p:spPr>
              <a:xfrm>
                <a:off x="11273486" y="4926074"/>
                <a:ext cx="25335" cy="100589"/>
              </a:xfrm>
              <a:custGeom>
                <a:avLst/>
                <a:gdLst>
                  <a:gd name="connsiteX0" fmla="*/ 12668 w 25335"/>
                  <a:gd name="connsiteY0" fmla="*/ 100590 h 100589"/>
                  <a:gd name="connsiteX1" fmla="*/ 0 w 25335"/>
                  <a:gd name="connsiteY1" fmla="*/ 87916 h 100589"/>
                  <a:gd name="connsiteX2" fmla="*/ 0 w 25335"/>
                  <a:gd name="connsiteY2" fmla="*/ 12674 h 100589"/>
                  <a:gd name="connsiteX3" fmla="*/ 12668 w 25335"/>
                  <a:gd name="connsiteY3" fmla="*/ 0 h 100589"/>
                  <a:gd name="connsiteX4" fmla="*/ 25336 w 25335"/>
                  <a:gd name="connsiteY4" fmla="*/ 12674 h 100589"/>
                  <a:gd name="connsiteX5" fmla="*/ 25336 w 25335"/>
                  <a:gd name="connsiteY5" fmla="*/ 87916 h 100589"/>
                  <a:gd name="connsiteX6" fmla="*/ 12668 w 25335"/>
                  <a:gd name="connsiteY6" fmla="*/ 100590 h 100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100589">
                    <a:moveTo>
                      <a:pt x="12668" y="100590"/>
                    </a:moveTo>
                    <a:cubicBezTo>
                      <a:pt x="5686" y="100590"/>
                      <a:pt x="0" y="94901"/>
                      <a:pt x="0" y="87916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87916"/>
                    </a:lnTo>
                    <a:cubicBezTo>
                      <a:pt x="25336" y="94901"/>
                      <a:pt x="19650" y="100590"/>
                      <a:pt x="12668" y="1005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9" name="Forma libre 488">
                <a:extLst>
                  <a:ext uri="{FF2B5EF4-FFF2-40B4-BE49-F238E27FC236}">
                    <a16:creationId xmlns:a16="http://schemas.microsoft.com/office/drawing/2014/main" id="{1B589BFF-289D-1140-AE9D-065D7570FD6B}"/>
                  </a:ext>
                </a:extLst>
              </p:cNvPr>
              <p:cNvSpPr/>
              <p:nvPr/>
            </p:nvSpPr>
            <p:spPr>
              <a:xfrm>
                <a:off x="10368171" y="4521121"/>
                <a:ext cx="930850" cy="1081637"/>
              </a:xfrm>
              <a:custGeom>
                <a:avLst/>
                <a:gdLst>
                  <a:gd name="connsiteX0" fmla="*/ 482582 w 930850"/>
                  <a:gd name="connsiteY0" fmla="*/ 1081637 h 1081637"/>
                  <a:gd name="connsiteX1" fmla="*/ 70422 w 930850"/>
                  <a:gd name="connsiteY1" fmla="*/ 1081637 h 1081637"/>
                  <a:gd name="connsiteX2" fmla="*/ 0 w 930850"/>
                  <a:gd name="connsiteY2" fmla="*/ 1011185 h 1081637"/>
                  <a:gd name="connsiteX3" fmla="*/ 0 w 930850"/>
                  <a:gd name="connsiteY3" fmla="*/ 70453 h 1081637"/>
                  <a:gd name="connsiteX4" fmla="*/ 70422 w 930850"/>
                  <a:gd name="connsiteY4" fmla="*/ 0 h 1081637"/>
                  <a:gd name="connsiteX5" fmla="*/ 860428 w 930850"/>
                  <a:gd name="connsiteY5" fmla="*/ 0 h 1081637"/>
                  <a:gd name="connsiteX6" fmla="*/ 930850 w 930850"/>
                  <a:gd name="connsiteY6" fmla="*/ 70453 h 1081637"/>
                  <a:gd name="connsiteX7" fmla="*/ 930850 w 930850"/>
                  <a:gd name="connsiteY7" fmla="*/ 334001 h 1081637"/>
                  <a:gd name="connsiteX8" fmla="*/ 918182 w 930850"/>
                  <a:gd name="connsiteY8" fmla="*/ 346675 h 1081637"/>
                  <a:gd name="connsiteX9" fmla="*/ 905515 w 930850"/>
                  <a:gd name="connsiteY9" fmla="*/ 334001 h 1081637"/>
                  <a:gd name="connsiteX10" fmla="*/ 905515 w 930850"/>
                  <a:gd name="connsiteY10" fmla="*/ 70453 h 1081637"/>
                  <a:gd name="connsiteX11" fmla="*/ 860528 w 930850"/>
                  <a:gd name="connsiteY11" fmla="*/ 25447 h 1081637"/>
                  <a:gd name="connsiteX12" fmla="*/ 70522 w 930850"/>
                  <a:gd name="connsiteY12" fmla="*/ 25447 h 1081637"/>
                  <a:gd name="connsiteX13" fmla="*/ 25536 w 930850"/>
                  <a:gd name="connsiteY13" fmla="*/ 70453 h 1081637"/>
                  <a:gd name="connsiteX14" fmla="*/ 25536 w 930850"/>
                  <a:gd name="connsiteY14" fmla="*/ 1011185 h 1081637"/>
                  <a:gd name="connsiteX15" fmla="*/ 70522 w 930850"/>
                  <a:gd name="connsiteY15" fmla="*/ 1056191 h 1081637"/>
                  <a:gd name="connsiteX16" fmla="*/ 482682 w 930850"/>
                  <a:gd name="connsiteY16" fmla="*/ 1056191 h 1081637"/>
                  <a:gd name="connsiteX17" fmla="*/ 495350 w 930850"/>
                  <a:gd name="connsiteY17" fmla="*/ 1068864 h 1081637"/>
                  <a:gd name="connsiteX18" fmla="*/ 482682 w 930850"/>
                  <a:gd name="connsiteY18" fmla="*/ 1081538 h 1081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0850" h="1081637">
                    <a:moveTo>
                      <a:pt x="482582" y="1081637"/>
                    </a:moveTo>
                    <a:lnTo>
                      <a:pt x="70422" y="1081637"/>
                    </a:lnTo>
                    <a:cubicBezTo>
                      <a:pt x="31620" y="1081637"/>
                      <a:pt x="0" y="1050004"/>
                      <a:pt x="0" y="1011185"/>
                    </a:cubicBezTo>
                    <a:lnTo>
                      <a:pt x="0" y="70453"/>
                    </a:lnTo>
                    <a:cubicBezTo>
                      <a:pt x="0" y="31634"/>
                      <a:pt x="31620" y="0"/>
                      <a:pt x="70422" y="0"/>
                    </a:cubicBezTo>
                    <a:lnTo>
                      <a:pt x="860428" y="0"/>
                    </a:lnTo>
                    <a:cubicBezTo>
                      <a:pt x="899230" y="0"/>
                      <a:pt x="930850" y="31634"/>
                      <a:pt x="930850" y="70453"/>
                    </a:cubicBezTo>
                    <a:lnTo>
                      <a:pt x="930850" y="334001"/>
                    </a:lnTo>
                    <a:cubicBezTo>
                      <a:pt x="930850" y="340987"/>
                      <a:pt x="925165" y="346675"/>
                      <a:pt x="918182" y="346675"/>
                    </a:cubicBezTo>
                    <a:cubicBezTo>
                      <a:pt x="911200" y="346675"/>
                      <a:pt x="905515" y="340987"/>
                      <a:pt x="905515" y="334001"/>
                    </a:cubicBezTo>
                    <a:lnTo>
                      <a:pt x="905515" y="70453"/>
                    </a:lnTo>
                    <a:cubicBezTo>
                      <a:pt x="905515" y="45605"/>
                      <a:pt x="885365" y="25447"/>
                      <a:pt x="860528" y="25447"/>
                    </a:cubicBezTo>
                    <a:lnTo>
                      <a:pt x="70522" y="25447"/>
                    </a:lnTo>
                    <a:cubicBezTo>
                      <a:pt x="45685" y="25447"/>
                      <a:pt x="25536" y="45605"/>
                      <a:pt x="25536" y="70453"/>
                    </a:cubicBezTo>
                    <a:lnTo>
                      <a:pt x="25536" y="1011185"/>
                    </a:lnTo>
                    <a:cubicBezTo>
                      <a:pt x="25536" y="1036033"/>
                      <a:pt x="45685" y="1056191"/>
                      <a:pt x="70522" y="1056191"/>
                    </a:cubicBezTo>
                    <a:lnTo>
                      <a:pt x="482682" y="1056191"/>
                    </a:lnTo>
                    <a:cubicBezTo>
                      <a:pt x="489664" y="1056191"/>
                      <a:pt x="495350" y="1061879"/>
                      <a:pt x="495350" y="1068864"/>
                    </a:cubicBezTo>
                    <a:cubicBezTo>
                      <a:pt x="495350" y="1075850"/>
                      <a:pt x="489664" y="1081538"/>
                      <a:pt x="482682" y="10815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90" name="Gráfico 2">
              <a:extLst>
                <a:ext uri="{FF2B5EF4-FFF2-40B4-BE49-F238E27FC236}">
                  <a16:creationId xmlns:a16="http://schemas.microsoft.com/office/drawing/2014/main" id="{E3D5ED76-4E93-1EB6-BF79-46111F0BE745}"/>
                </a:ext>
              </a:extLst>
            </p:cNvPr>
            <p:cNvGrpSpPr/>
            <p:nvPr/>
          </p:nvGrpSpPr>
          <p:grpSpPr>
            <a:xfrm>
              <a:off x="10534651" y="4860212"/>
              <a:ext cx="597691" cy="317835"/>
              <a:chOff x="10534651" y="4860212"/>
              <a:chExt cx="597691" cy="317835"/>
            </a:xfrm>
            <a:solidFill>
              <a:srgbClr val="002A86"/>
            </a:solidFill>
          </p:grpSpPr>
          <p:sp>
            <p:nvSpPr>
              <p:cNvPr id="491" name="Forma libre 490">
                <a:extLst>
                  <a:ext uri="{FF2B5EF4-FFF2-40B4-BE49-F238E27FC236}">
                    <a16:creationId xmlns:a16="http://schemas.microsoft.com/office/drawing/2014/main" id="{D67F4670-9E0B-9447-A753-7A75B0FFC2C6}"/>
                  </a:ext>
                </a:extLst>
              </p:cNvPr>
              <p:cNvSpPr/>
              <p:nvPr/>
            </p:nvSpPr>
            <p:spPr>
              <a:xfrm>
                <a:off x="10732153" y="4860212"/>
                <a:ext cx="202688" cy="25347"/>
              </a:xfrm>
              <a:custGeom>
                <a:avLst/>
                <a:gdLst>
                  <a:gd name="connsiteX0" fmla="*/ 190020 w 202688"/>
                  <a:gd name="connsiteY0" fmla="*/ 25347 h 25347"/>
                  <a:gd name="connsiteX1" fmla="*/ 12668 w 202688"/>
                  <a:gd name="connsiteY1" fmla="*/ 25347 h 25347"/>
                  <a:gd name="connsiteX2" fmla="*/ 0 w 202688"/>
                  <a:gd name="connsiteY2" fmla="*/ 12674 h 25347"/>
                  <a:gd name="connsiteX3" fmla="*/ 12668 w 202688"/>
                  <a:gd name="connsiteY3" fmla="*/ 0 h 25347"/>
                  <a:gd name="connsiteX4" fmla="*/ 190020 w 202688"/>
                  <a:gd name="connsiteY4" fmla="*/ 0 h 25347"/>
                  <a:gd name="connsiteX5" fmla="*/ 202688 w 202688"/>
                  <a:gd name="connsiteY5" fmla="*/ 12674 h 25347"/>
                  <a:gd name="connsiteX6" fmla="*/ 190020 w 202688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88" h="25347">
                    <a:moveTo>
                      <a:pt x="19002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90020" y="0"/>
                    </a:lnTo>
                    <a:cubicBezTo>
                      <a:pt x="197003" y="0"/>
                      <a:pt x="202688" y="5688"/>
                      <a:pt x="202688" y="12674"/>
                    </a:cubicBezTo>
                    <a:cubicBezTo>
                      <a:pt x="202688" y="19659"/>
                      <a:pt x="197003" y="25347"/>
                      <a:pt x="19002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2" name="Forma libre 491">
                <a:extLst>
                  <a:ext uri="{FF2B5EF4-FFF2-40B4-BE49-F238E27FC236}">
                    <a16:creationId xmlns:a16="http://schemas.microsoft.com/office/drawing/2014/main" id="{65DCEFDD-F143-9DF5-FDC3-5CF2DE0C11F5}"/>
                  </a:ext>
                </a:extLst>
              </p:cNvPr>
              <p:cNvSpPr/>
              <p:nvPr/>
            </p:nvSpPr>
            <p:spPr>
              <a:xfrm>
                <a:off x="10534751" y="5032551"/>
                <a:ext cx="597591" cy="25347"/>
              </a:xfrm>
              <a:custGeom>
                <a:avLst/>
                <a:gdLst>
                  <a:gd name="connsiteX0" fmla="*/ 584924 w 597591"/>
                  <a:gd name="connsiteY0" fmla="*/ 25347 h 25347"/>
                  <a:gd name="connsiteX1" fmla="*/ 12668 w 597591"/>
                  <a:gd name="connsiteY1" fmla="*/ 25347 h 25347"/>
                  <a:gd name="connsiteX2" fmla="*/ 0 w 597591"/>
                  <a:gd name="connsiteY2" fmla="*/ 12674 h 25347"/>
                  <a:gd name="connsiteX3" fmla="*/ 12668 w 597591"/>
                  <a:gd name="connsiteY3" fmla="*/ 0 h 25347"/>
                  <a:gd name="connsiteX4" fmla="*/ 584924 w 597591"/>
                  <a:gd name="connsiteY4" fmla="*/ 0 h 25347"/>
                  <a:gd name="connsiteX5" fmla="*/ 597591 w 597591"/>
                  <a:gd name="connsiteY5" fmla="*/ 12674 h 25347"/>
                  <a:gd name="connsiteX6" fmla="*/ 584924 w 597591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591" h="25347">
                    <a:moveTo>
                      <a:pt x="584924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84924" y="0"/>
                    </a:lnTo>
                    <a:cubicBezTo>
                      <a:pt x="591906" y="0"/>
                      <a:pt x="597591" y="5688"/>
                      <a:pt x="597591" y="12674"/>
                    </a:cubicBezTo>
                    <a:cubicBezTo>
                      <a:pt x="597591" y="19659"/>
                      <a:pt x="591906" y="25347"/>
                      <a:pt x="584924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3" name="Forma libre 492">
                <a:extLst>
                  <a:ext uri="{FF2B5EF4-FFF2-40B4-BE49-F238E27FC236}">
                    <a16:creationId xmlns:a16="http://schemas.microsoft.com/office/drawing/2014/main" id="{3ACE15DF-4884-1164-81C4-B16B56501D0E}"/>
                  </a:ext>
                </a:extLst>
              </p:cNvPr>
              <p:cNvSpPr/>
              <p:nvPr/>
            </p:nvSpPr>
            <p:spPr>
              <a:xfrm>
                <a:off x="10534651" y="5152700"/>
                <a:ext cx="593402" cy="25346"/>
              </a:xfrm>
              <a:custGeom>
                <a:avLst/>
                <a:gdLst>
                  <a:gd name="connsiteX0" fmla="*/ 580734 w 593402"/>
                  <a:gd name="connsiteY0" fmla="*/ 25347 h 25346"/>
                  <a:gd name="connsiteX1" fmla="*/ 12668 w 593402"/>
                  <a:gd name="connsiteY1" fmla="*/ 25347 h 25346"/>
                  <a:gd name="connsiteX2" fmla="*/ 0 w 593402"/>
                  <a:gd name="connsiteY2" fmla="*/ 12673 h 25346"/>
                  <a:gd name="connsiteX3" fmla="*/ 12668 w 593402"/>
                  <a:gd name="connsiteY3" fmla="*/ 0 h 25346"/>
                  <a:gd name="connsiteX4" fmla="*/ 580734 w 593402"/>
                  <a:gd name="connsiteY4" fmla="*/ 0 h 25346"/>
                  <a:gd name="connsiteX5" fmla="*/ 593402 w 593402"/>
                  <a:gd name="connsiteY5" fmla="*/ 12673 h 25346"/>
                  <a:gd name="connsiteX6" fmla="*/ 580734 w 593402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3402" h="25346">
                    <a:moveTo>
                      <a:pt x="580734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80734" y="0"/>
                    </a:lnTo>
                    <a:cubicBezTo>
                      <a:pt x="587716" y="0"/>
                      <a:pt x="593402" y="5688"/>
                      <a:pt x="593402" y="12673"/>
                    </a:cubicBezTo>
                    <a:cubicBezTo>
                      <a:pt x="593402" y="19659"/>
                      <a:pt x="587716" y="25347"/>
                      <a:pt x="580734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94" name="Gráfico 2">
              <a:extLst>
                <a:ext uri="{FF2B5EF4-FFF2-40B4-BE49-F238E27FC236}">
                  <a16:creationId xmlns:a16="http://schemas.microsoft.com/office/drawing/2014/main" id="{A0830627-965C-C6F4-DAD7-D6A4C764CB36}"/>
                </a:ext>
              </a:extLst>
            </p:cNvPr>
            <p:cNvGrpSpPr/>
            <p:nvPr/>
          </p:nvGrpSpPr>
          <p:grpSpPr>
            <a:xfrm>
              <a:off x="10926761" y="5083507"/>
              <a:ext cx="533952" cy="611658"/>
              <a:chOff x="10926761" y="5083507"/>
              <a:chExt cx="533952" cy="611658"/>
            </a:xfrm>
            <a:solidFill>
              <a:srgbClr val="002A86"/>
            </a:solidFill>
          </p:grpSpPr>
          <p:sp>
            <p:nvSpPr>
              <p:cNvPr id="495" name="Forma libre 494">
                <a:extLst>
                  <a:ext uri="{FF2B5EF4-FFF2-40B4-BE49-F238E27FC236}">
                    <a16:creationId xmlns:a16="http://schemas.microsoft.com/office/drawing/2014/main" id="{59D7E27E-F8A6-F4D2-D8EE-1DCA7444B4A1}"/>
                  </a:ext>
                </a:extLst>
              </p:cNvPr>
              <p:cNvSpPr/>
              <p:nvPr/>
            </p:nvSpPr>
            <p:spPr>
              <a:xfrm>
                <a:off x="11056035" y="5083507"/>
                <a:ext cx="404678" cy="611658"/>
              </a:xfrm>
              <a:custGeom>
                <a:avLst/>
                <a:gdLst>
                  <a:gd name="connsiteX0" fmla="*/ 239296 w 404678"/>
                  <a:gd name="connsiteY0" fmla="*/ 611659 h 611658"/>
                  <a:gd name="connsiteX1" fmla="*/ 112815 w 404678"/>
                  <a:gd name="connsiteY1" fmla="*/ 611659 h 611658"/>
                  <a:gd name="connsiteX2" fmla="*/ 399 w 404678"/>
                  <a:gd name="connsiteY2" fmla="*/ 523643 h 611658"/>
                  <a:gd name="connsiteX3" fmla="*/ 0 w 404678"/>
                  <a:gd name="connsiteY3" fmla="*/ 520549 h 611658"/>
                  <a:gd name="connsiteX4" fmla="*/ 0 w 404678"/>
                  <a:gd name="connsiteY4" fmla="*/ 294722 h 611658"/>
                  <a:gd name="connsiteX5" fmla="*/ 299 w 404678"/>
                  <a:gd name="connsiteY5" fmla="*/ 291628 h 611658"/>
                  <a:gd name="connsiteX6" fmla="*/ 60646 w 404678"/>
                  <a:gd name="connsiteY6" fmla="*/ 216186 h 611658"/>
                  <a:gd name="connsiteX7" fmla="*/ 146929 w 404678"/>
                  <a:gd name="connsiteY7" fmla="*/ 53726 h 611658"/>
                  <a:gd name="connsiteX8" fmla="*/ 190319 w 404678"/>
                  <a:gd name="connsiteY8" fmla="*/ 38 h 611658"/>
                  <a:gd name="connsiteX9" fmla="*/ 249171 w 404678"/>
                  <a:gd name="connsiteY9" fmla="*/ 52030 h 611658"/>
                  <a:gd name="connsiteX10" fmla="*/ 228523 w 404678"/>
                  <a:gd name="connsiteY10" fmla="*/ 203612 h 611658"/>
                  <a:gd name="connsiteX11" fmla="*/ 288671 w 404678"/>
                  <a:gd name="connsiteY11" fmla="*/ 203612 h 611658"/>
                  <a:gd name="connsiteX12" fmla="*/ 404679 w 404678"/>
                  <a:gd name="connsiteY12" fmla="*/ 319670 h 611658"/>
                  <a:gd name="connsiteX13" fmla="*/ 404579 w 404678"/>
                  <a:gd name="connsiteY13" fmla="*/ 321566 h 611658"/>
                  <a:gd name="connsiteX14" fmla="*/ 378245 w 404678"/>
                  <a:gd name="connsiteY14" fmla="*/ 492408 h 611658"/>
                  <a:gd name="connsiteX15" fmla="*/ 239296 w 404678"/>
                  <a:gd name="connsiteY15" fmla="*/ 611659 h 611658"/>
                  <a:gd name="connsiteX16" fmla="*/ 25436 w 404678"/>
                  <a:gd name="connsiteY16" fmla="*/ 518953 h 611658"/>
                  <a:gd name="connsiteX17" fmla="*/ 112815 w 404678"/>
                  <a:gd name="connsiteY17" fmla="*/ 586312 h 611658"/>
                  <a:gd name="connsiteX18" fmla="*/ 239296 w 404678"/>
                  <a:gd name="connsiteY18" fmla="*/ 586312 h 611658"/>
                  <a:gd name="connsiteX19" fmla="*/ 353108 w 404678"/>
                  <a:gd name="connsiteY19" fmla="*/ 488616 h 611658"/>
                  <a:gd name="connsiteX20" fmla="*/ 379242 w 404678"/>
                  <a:gd name="connsiteY20" fmla="*/ 318772 h 611658"/>
                  <a:gd name="connsiteX21" fmla="*/ 288671 w 404678"/>
                  <a:gd name="connsiteY21" fmla="*/ 229059 h 611658"/>
                  <a:gd name="connsiteX22" fmla="*/ 203287 w 404678"/>
                  <a:gd name="connsiteY22" fmla="*/ 229059 h 611658"/>
                  <a:gd name="connsiteX23" fmla="*/ 191716 w 404678"/>
                  <a:gd name="connsiteY23" fmla="*/ 221675 h 611658"/>
                  <a:gd name="connsiteX24" fmla="*/ 193511 w 404678"/>
                  <a:gd name="connsiteY24" fmla="*/ 208103 h 611658"/>
                  <a:gd name="connsiteX25" fmla="*/ 225032 w 404678"/>
                  <a:gd name="connsiteY25" fmla="*/ 60013 h 611658"/>
                  <a:gd name="connsiteX26" fmla="*/ 192015 w 404678"/>
                  <a:gd name="connsiteY26" fmla="*/ 25485 h 611658"/>
                  <a:gd name="connsiteX27" fmla="*/ 191517 w 404678"/>
                  <a:gd name="connsiteY27" fmla="*/ 25485 h 611658"/>
                  <a:gd name="connsiteX28" fmla="*/ 171966 w 404678"/>
                  <a:gd name="connsiteY28" fmla="*/ 58217 h 611658"/>
                  <a:gd name="connsiteX29" fmla="*/ 79499 w 404678"/>
                  <a:gd name="connsiteY29" fmla="*/ 233350 h 611658"/>
                  <a:gd name="connsiteX30" fmla="*/ 74412 w 404678"/>
                  <a:gd name="connsiteY30" fmla="*/ 237841 h 611658"/>
                  <a:gd name="connsiteX31" fmla="*/ 25336 w 404678"/>
                  <a:gd name="connsiteY31" fmla="*/ 296418 h 611658"/>
                  <a:gd name="connsiteX32" fmla="*/ 25336 w 404678"/>
                  <a:gd name="connsiteY32" fmla="*/ 519053 h 6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4678" h="611658">
                    <a:moveTo>
                      <a:pt x="239296" y="611659"/>
                    </a:moveTo>
                    <a:lnTo>
                      <a:pt x="112815" y="611659"/>
                    </a:lnTo>
                    <a:cubicBezTo>
                      <a:pt x="59549" y="611659"/>
                      <a:pt x="13366" y="575435"/>
                      <a:pt x="399" y="523643"/>
                    </a:cubicBezTo>
                    <a:cubicBezTo>
                      <a:pt x="199" y="522645"/>
                      <a:pt x="0" y="521547"/>
                      <a:pt x="0" y="520549"/>
                    </a:cubicBezTo>
                    <a:lnTo>
                      <a:pt x="0" y="294722"/>
                    </a:lnTo>
                    <a:cubicBezTo>
                      <a:pt x="0" y="293724"/>
                      <a:pt x="0" y="292626"/>
                      <a:pt x="299" y="291628"/>
                    </a:cubicBezTo>
                    <a:cubicBezTo>
                      <a:pt x="8578" y="258797"/>
                      <a:pt x="30423" y="231454"/>
                      <a:pt x="60646" y="216186"/>
                    </a:cubicBezTo>
                    <a:cubicBezTo>
                      <a:pt x="70821" y="204710"/>
                      <a:pt x="135657" y="129467"/>
                      <a:pt x="146929" y="53726"/>
                    </a:cubicBezTo>
                    <a:cubicBezTo>
                      <a:pt x="155607" y="10417"/>
                      <a:pt x="175258" y="637"/>
                      <a:pt x="190319" y="38"/>
                    </a:cubicBezTo>
                    <a:cubicBezTo>
                      <a:pt x="216154" y="-1159"/>
                      <a:pt x="241391" y="25984"/>
                      <a:pt x="249171" y="52030"/>
                    </a:cubicBezTo>
                    <a:cubicBezTo>
                      <a:pt x="250168" y="54724"/>
                      <a:pt x="276402" y="129168"/>
                      <a:pt x="228523" y="203612"/>
                    </a:cubicBezTo>
                    <a:lnTo>
                      <a:pt x="288671" y="203612"/>
                    </a:lnTo>
                    <a:cubicBezTo>
                      <a:pt x="352610" y="203612"/>
                      <a:pt x="404679" y="255703"/>
                      <a:pt x="404679" y="319670"/>
                    </a:cubicBezTo>
                    <a:cubicBezTo>
                      <a:pt x="404679" y="320368"/>
                      <a:pt x="404679" y="320967"/>
                      <a:pt x="404579" y="321566"/>
                    </a:cubicBezTo>
                    <a:lnTo>
                      <a:pt x="378245" y="492408"/>
                    </a:lnTo>
                    <a:cubicBezTo>
                      <a:pt x="367572" y="561464"/>
                      <a:pt x="309120" y="611659"/>
                      <a:pt x="239296" y="611659"/>
                    </a:cubicBezTo>
                    <a:close/>
                    <a:moveTo>
                      <a:pt x="25436" y="518953"/>
                    </a:moveTo>
                    <a:cubicBezTo>
                      <a:pt x="36109" y="558670"/>
                      <a:pt x="71819" y="586312"/>
                      <a:pt x="112815" y="586312"/>
                    </a:cubicBezTo>
                    <a:lnTo>
                      <a:pt x="239296" y="586312"/>
                    </a:lnTo>
                    <a:cubicBezTo>
                      <a:pt x="296551" y="586312"/>
                      <a:pt x="344430" y="545198"/>
                      <a:pt x="353108" y="488616"/>
                    </a:cubicBezTo>
                    <a:lnTo>
                      <a:pt x="379242" y="318772"/>
                    </a:lnTo>
                    <a:cubicBezTo>
                      <a:pt x="378744" y="269275"/>
                      <a:pt x="338346" y="229059"/>
                      <a:pt x="288671" y="229059"/>
                    </a:cubicBezTo>
                    <a:lnTo>
                      <a:pt x="203287" y="229059"/>
                    </a:lnTo>
                    <a:cubicBezTo>
                      <a:pt x="198300" y="229059"/>
                      <a:pt x="193811" y="226165"/>
                      <a:pt x="191716" y="221675"/>
                    </a:cubicBezTo>
                    <a:cubicBezTo>
                      <a:pt x="189621" y="217184"/>
                      <a:pt x="190319" y="211895"/>
                      <a:pt x="193511" y="208103"/>
                    </a:cubicBezTo>
                    <a:cubicBezTo>
                      <a:pt x="252563" y="138449"/>
                      <a:pt x="225231" y="60811"/>
                      <a:pt x="225032" y="60013"/>
                    </a:cubicBezTo>
                    <a:cubicBezTo>
                      <a:pt x="219745" y="42250"/>
                      <a:pt x="203387" y="25485"/>
                      <a:pt x="192015" y="25485"/>
                    </a:cubicBezTo>
                    <a:cubicBezTo>
                      <a:pt x="191816" y="25485"/>
                      <a:pt x="191716" y="25485"/>
                      <a:pt x="191517" y="25485"/>
                    </a:cubicBezTo>
                    <a:cubicBezTo>
                      <a:pt x="183237" y="25884"/>
                      <a:pt x="176055" y="37759"/>
                      <a:pt x="171966" y="58217"/>
                    </a:cubicBezTo>
                    <a:cubicBezTo>
                      <a:pt x="159597" y="141442"/>
                      <a:pt x="90970" y="220577"/>
                      <a:pt x="79499" y="233350"/>
                    </a:cubicBezTo>
                    <a:cubicBezTo>
                      <a:pt x="78302" y="235246"/>
                      <a:pt x="76507" y="236843"/>
                      <a:pt x="74412" y="237841"/>
                    </a:cubicBezTo>
                    <a:cubicBezTo>
                      <a:pt x="50473" y="249217"/>
                      <a:pt x="32218" y="270971"/>
                      <a:pt x="25336" y="296418"/>
                    </a:cubicBezTo>
                    <a:lnTo>
                      <a:pt x="25336" y="519053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6" name="Forma libre 495">
                <a:extLst>
                  <a:ext uri="{FF2B5EF4-FFF2-40B4-BE49-F238E27FC236}">
                    <a16:creationId xmlns:a16="http://schemas.microsoft.com/office/drawing/2014/main" id="{BF42EC01-A49A-6D82-09AF-4C578B1EAD0E}"/>
                  </a:ext>
                </a:extLst>
              </p:cNvPr>
              <p:cNvSpPr/>
              <p:nvPr/>
            </p:nvSpPr>
            <p:spPr>
              <a:xfrm>
                <a:off x="10926761" y="5289115"/>
                <a:ext cx="154509" cy="402158"/>
              </a:xfrm>
              <a:custGeom>
                <a:avLst/>
                <a:gdLst>
                  <a:gd name="connsiteX0" fmla="*/ 86781 w 154509"/>
                  <a:gd name="connsiteY0" fmla="*/ 402159 h 402158"/>
                  <a:gd name="connsiteX1" fmla="*/ 67729 w 154509"/>
                  <a:gd name="connsiteY1" fmla="*/ 402159 h 402158"/>
                  <a:gd name="connsiteX2" fmla="*/ 0 w 154509"/>
                  <a:gd name="connsiteY2" fmla="*/ 334401 h 402158"/>
                  <a:gd name="connsiteX3" fmla="*/ 0 w 154509"/>
                  <a:gd name="connsiteY3" fmla="*/ 67758 h 402158"/>
                  <a:gd name="connsiteX4" fmla="*/ 67729 w 154509"/>
                  <a:gd name="connsiteY4" fmla="*/ 0 h 402158"/>
                  <a:gd name="connsiteX5" fmla="*/ 86781 w 154509"/>
                  <a:gd name="connsiteY5" fmla="*/ 0 h 402158"/>
                  <a:gd name="connsiteX6" fmla="*/ 154510 w 154509"/>
                  <a:gd name="connsiteY6" fmla="*/ 67758 h 402158"/>
                  <a:gd name="connsiteX7" fmla="*/ 154510 w 154509"/>
                  <a:gd name="connsiteY7" fmla="*/ 334401 h 402158"/>
                  <a:gd name="connsiteX8" fmla="*/ 86781 w 154509"/>
                  <a:gd name="connsiteY8" fmla="*/ 402159 h 402158"/>
                  <a:gd name="connsiteX9" fmla="*/ 67729 w 154509"/>
                  <a:gd name="connsiteY9" fmla="*/ 25347 h 402158"/>
                  <a:gd name="connsiteX10" fmla="*/ 25436 w 154509"/>
                  <a:gd name="connsiteY10" fmla="*/ 67658 h 402158"/>
                  <a:gd name="connsiteX11" fmla="*/ 25436 w 154509"/>
                  <a:gd name="connsiteY11" fmla="*/ 334301 h 402158"/>
                  <a:gd name="connsiteX12" fmla="*/ 67729 w 154509"/>
                  <a:gd name="connsiteY12" fmla="*/ 376612 h 402158"/>
                  <a:gd name="connsiteX13" fmla="*/ 86781 w 154509"/>
                  <a:gd name="connsiteY13" fmla="*/ 376612 h 402158"/>
                  <a:gd name="connsiteX14" fmla="*/ 129074 w 154509"/>
                  <a:gd name="connsiteY14" fmla="*/ 334301 h 402158"/>
                  <a:gd name="connsiteX15" fmla="*/ 129074 w 154509"/>
                  <a:gd name="connsiteY15" fmla="*/ 67658 h 402158"/>
                  <a:gd name="connsiteX16" fmla="*/ 86781 w 154509"/>
                  <a:gd name="connsiteY16" fmla="*/ 25347 h 402158"/>
                  <a:gd name="connsiteX17" fmla="*/ 67729 w 154509"/>
                  <a:gd name="connsiteY17" fmla="*/ 25347 h 40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4509" h="402158">
                    <a:moveTo>
                      <a:pt x="86781" y="402159"/>
                    </a:moveTo>
                    <a:lnTo>
                      <a:pt x="67729" y="402159"/>
                    </a:lnTo>
                    <a:cubicBezTo>
                      <a:pt x="30323" y="402159"/>
                      <a:pt x="0" y="371722"/>
                      <a:pt x="0" y="334401"/>
                    </a:cubicBezTo>
                    <a:lnTo>
                      <a:pt x="0" y="67758"/>
                    </a:lnTo>
                    <a:cubicBezTo>
                      <a:pt x="0" y="30337"/>
                      <a:pt x="30423" y="0"/>
                      <a:pt x="67729" y="0"/>
                    </a:cubicBezTo>
                    <a:lnTo>
                      <a:pt x="86781" y="0"/>
                    </a:lnTo>
                    <a:cubicBezTo>
                      <a:pt x="124187" y="0"/>
                      <a:pt x="154510" y="30436"/>
                      <a:pt x="154510" y="67758"/>
                    </a:cubicBezTo>
                    <a:lnTo>
                      <a:pt x="154510" y="334401"/>
                    </a:lnTo>
                    <a:cubicBezTo>
                      <a:pt x="154510" y="371822"/>
                      <a:pt x="124087" y="402159"/>
                      <a:pt x="86781" y="402159"/>
                    </a:cubicBezTo>
                    <a:close/>
                    <a:moveTo>
                      <a:pt x="67729" y="25347"/>
                    </a:moveTo>
                    <a:cubicBezTo>
                      <a:pt x="44388" y="25347"/>
                      <a:pt x="25436" y="44307"/>
                      <a:pt x="25436" y="67658"/>
                    </a:cubicBezTo>
                    <a:lnTo>
                      <a:pt x="25436" y="334301"/>
                    </a:lnTo>
                    <a:cubicBezTo>
                      <a:pt x="25436" y="357652"/>
                      <a:pt x="44388" y="376612"/>
                      <a:pt x="67729" y="376612"/>
                    </a:cubicBezTo>
                    <a:lnTo>
                      <a:pt x="86781" y="376612"/>
                    </a:lnTo>
                    <a:cubicBezTo>
                      <a:pt x="110122" y="376612"/>
                      <a:pt x="129074" y="357652"/>
                      <a:pt x="129074" y="334301"/>
                    </a:cubicBezTo>
                    <a:lnTo>
                      <a:pt x="129074" y="67658"/>
                    </a:lnTo>
                    <a:cubicBezTo>
                      <a:pt x="129074" y="44307"/>
                      <a:pt x="110122" y="25347"/>
                      <a:pt x="86781" y="25347"/>
                    </a:cubicBezTo>
                    <a:lnTo>
                      <a:pt x="67729" y="253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97" name="Gráfico 2">
            <a:extLst>
              <a:ext uri="{FF2B5EF4-FFF2-40B4-BE49-F238E27FC236}">
                <a16:creationId xmlns:a16="http://schemas.microsoft.com/office/drawing/2014/main" id="{68E17998-6EB6-BD2A-3A4A-89D7E0FF4F56}"/>
              </a:ext>
            </a:extLst>
          </p:cNvPr>
          <p:cNvGrpSpPr/>
          <p:nvPr/>
        </p:nvGrpSpPr>
        <p:grpSpPr>
          <a:xfrm>
            <a:off x="8687889" y="6094380"/>
            <a:ext cx="1192114" cy="1192655"/>
            <a:chOff x="8687889" y="6094380"/>
            <a:chExt cx="1192114" cy="1192655"/>
          </a:xfrm>
          <a:solidFill>
            <a:srgbClr val="002A86"/>
          </a:solidFill>
        </p:grpSpPr>
        <p:grpSp>
          <p:nvGrpSpPr>
            <p:cNvPr id="498" name="Gráfico 2">
              <a:extLst>
                <a:ext uri="{FF2B5EF4-FFF2-40B4-BE49-F238E27FC236}">
                  <a16:creationId xmlns:a16="http://schemas.microsoft.com/office/drawing/2014/main" id="{9880771E-319C-F4F3-EC27-6344C1DA2F0D}"/>
                </a:ext>
              </a:extLst>
            </p:cNvPr>
            <p:cNvGrpSpPr/>
            <p:nvPr/>
          </p:nvGrpSpPr>
          <p:grpSpPr>
            <a:xfrm>
              <a:off x="8989900" y="6227951"/>
              <a:ext cx="715793" cy="653832"/>
              <a:chOff x="8989900" y="6227951"/>
              <a:chExt cx="715793" cy="653832"/>
            </a:xfrm>
            <a:solidFill>
              <a:srgbClr val="002A86"/>
            </a:solidFill>
          </p:grpSpPr>
          <p:sp>
            <p:nvSpPr>
              <p:cNvPr id="499" name="Forma libre 498">
                <a:extLst>
                  <a:ext uri="{FF2B5EF4-FFF2-40B4-BE49-F238E27FC236}">
                    <a16:creationId xmlns:a16="http://schemas.microsoft.com/office/drawing/2014/main" id="{F3FC1F63-FA20-5022-B366-F688AE3F3B83}"/>
                  </a:ext>
                </a:extLst>
              </p:cNvPr>
              <p:cNvSpPr/>
              <p:nvPr/>
            </p:nvSpPr>
            <p:spPr>
              <a:xfrm>
                <a:off x="9144268" y="6402193"/>
                <a:ext cx="49461" cy="67252"/>
              </a:xfrm>
              <a:custGeom>
                <a:avLst/>
                <a:gdLst>
                  <a:gd name="connsiteX0" fmla="*/ 12761 w 49461"/>
                  <a:gd name="connsiteY0" fmla="*/ 67252 h 67252"/>
                  <a:gd name="connsiteX1" fmla="*/ 6377 w 49461"/>
                  <a:gd name="connsiteY1" fmla="*/ 65556 h 67252"/>
                  <a:gd name="connsiteX2" fmla="*/ 1689 w 49461"/>
                  <a:gd name="connsiteY2" fmla="*/ 48192 h 67252"/>
                  <a:gd name="connsiteX3" fmla="*/ 25728 w 49461"/>
                  <a:gd name="connsiteY3" fmla="*/ 6380 h 67252"/>
                  <a:gd name="connsiteX4" fmla="*/ 43084 w 49461"/>
                  <a:gd name="connsiteY4" fmla="*/ 1690 h 67252"/>
                  <a:gd name="connsiteX5" fmla="*/ 47773 w 49461"/>
                  <a:gd name="connsiteY5" fmla="*/ 19053 h 67252"/>
                  <a:gd name="connsiteX6" fmla="*/ 23633 w 49461"/>
                  <a:gd name="connsiteY6" fmla="*/ 60866 h 67252"/>
                  <a:gd name="connsiteX7" fmla="*/ 12561 w 49461"/>
                  <a:gd name="connsiteY7" fmla="*/ 67252 h 67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61" h="67252">
                    <a:moveTo>
                      <a:pt x="12761" y="67252"/>
                    </a:moveTo>
                    <a:cubicBezTo>
                      <a:pt x="10566" y="67252"/>
                      <a:pt x="8472" y="66654"/>
                      <a:pt x="6377" y="65556"/>
                    </a:cubicBezTo>
                    <a:cubicBezTo>
                      <a:pt x="292" y="62063"/>
                      <a:pt x="-1803" y="54280"/>
                      <a:pt x="1689" y="48192"/>
                    </a:cubicBezTo>
                    <a:lnTo>
                      <a:pt x="25728" y="6380"/>
                    </a:lnTo>
                    <a:cubicBezTo>
                      <a:pt x="29219" y="293"/>
                      <a:pt x="37000" y="-1803"/>
                      <a:pt x="43084" y="1690"/>
                    </a:cubicBezTo>
                    <a:cubicBezTo>
                      <a:pt x="49169" y="5182"/>
                      <a:pt x="51264" y="12966"/>
                      <a:pt x="47773" y="19053"/>
                    </a:cubicBezTo>
                    <a:lnTo>
                      <a:pt x="23633" y="60866"/>
                    </a:lnTo>
                    <a:cubicBezTo>
                      <a:pt x="21239" y="64957"/>
                      <a:pt x="17050" y="67252"/>
                      <a:pt x="12561" y="672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0" name="Forma libre 499">
                <a:extLst>
                  <a:ext uri="{FF2B5EF4-FFF2-40B4-BE49-F238E27FC236}">
                    <a16:creationId xmlns:a16="http://schemas.microsoft.com/office/drawing/2014/main" id="{B1949CC0-E694-B916-009C-635063B4FCF2}"/>
                  </a:ext>
                </a:extLst>
              </p:cNvPr>
              <p:cNvSpPr/>
              <p:nvPr/>
            </p:nvSpPr>
            <p:spPr>
              <a:xfrm>
                <a:off x="8989900" y="6227951"/>
                <a:ext cx="715793" cy="653832"/>
              </a:xfrm>
              <a:custGeom>
                <a:avLst/>
                <a:gdLst>
                  <a:gd name="connsiteX0" fmla="*/ 588764 w 715793"/>
                  <a:gd name="connsiteY0" fmla="*/ 653733 h 653832"/>
                  <a:gd name="connsiteX1" fmla="*/ 127029 w 715793"/>
                  <a:gd name="connsiteY1" fmla="*/ 653733 h 653832"/>
                  <a:gd name="connsiteX2" fmla="*/ 17206 w 715793"/>
                  <a:gd name="connsiteY2" fmla="*/ 590266 h 653832"/>
                  <a:gd name="connsiteX3" fmla="*/ 17206 w 715793"/>
                  <a:gd name="connsiteY3" fmla="*/ 463431 h 653832"/>
                  <a:gd name="connsiteX4" fmla="*/ 108775 w 715793"/>
                  <a:gd name="connsiteY4" fmla="*/ 304563 h 653832"/>
                  <a:gd name="connsiteX5" fmla="*/ 126132 w 715793"/>
                  <a:gd name="connsiteY5" fmla="*/ 299873 h 653832"/>
                  <a:gd name="connsiteX6" fmla="*/ 130820 w 715793"/>
                  <a:gd name="connsiteY6" fmla="*/ 317236 h 653832"/>
                  <a:gd name="connsiteX7" fmla="*/ 39251 w 715793"/>
                  <a:gd name="connsiteY7" fmla="*/ 476104 h 653832"/>
                  <a:gd name="connsiteX8" fmla="*/ 39251 w 715793"/>
                  <a:gd name="connsiteY8" fmla="*/ 577592 h 653832"/>
                  <a:gd name="connsiteX9" fmla="*/ 127029 w 715793"/>
                  <a:gd name="connsiteY9" fmla="*/ 628286 h 653832"/>
                  <a:gd name="connsiteX10" fmla="*/ 588764 w 715793"/>
                  <a:gd name="connsiteY10" fmla="*/ 628286 h 653832"/>
                  <a:gd name="connsiteX11" fmla="*/ 676543 w 715793"/>
                  <a:gd name="connsiteY11" fmla="*/ 577592 h 653832"/>
                  <a:gd name="connsiteX12" fmla="*/ 676543 w 715793"/>
                  <a:gd name="connsiteY12" fmla="*/ 476204 h 653832"/>
                  <a:gd name="connsiteX13" fmla="*/ 445625 w 715793"/>
                  <a:gd name="connsiteY13" fmla="*/ 76141 h 653832"/>
                  <a:gd name="connsiteX14" fmla="*/ 357847 w 715793"/>
                  <a:gd name="connsiteY14" fmla="*/ 25447 h 653832"/>
                  <a:gd name="connsiteX15" fmla="*/ 270069 w 715793"/>
                  <a:gd name="connsiteY15" fmla="*/ 76141 h 653832"/>
                  <a:gd name="connsiteX16" fmla="*/ 249421 w 715793"/>
                  <a:gd name="connsiteY16" fmla="*/ 111966 h 653832"/>
                  <a:gd name="connsiteX17" fmla="*/ 232065 w 715793"/>
                  <a:gd name="connsiteY17" fmla="*/ 116656 h 653832"/>
                  <a:gd name="connsiteX18" fmla="*/ 227376 w 715793"/>
                  <a:gd name="connsiteY18" fmla="*/ 99292 h 653832"/>
                  <a:gd name="connsiteX19" fmla="*/ 248024 w 715793"/>
                  <a:gd name="connsiteY19" fmla="*/ 63467 h 653832"/>
                  <a:gd name="connsiteX20" fmla="*/ 357847 w 715793"/>
                  <a:gd name="connsiteY20" fmla="*/ 0 h 653832"/>
                  <a:gd name="connsiteX21" fmla="*/ 467670 w 715793"/>
                  <a:gd name="connsiteY21" fmla="*/ 63467 h 653832"/>
                  <a:gd name="connsiteX22" fmla="*/ 698587 w 715793"/>
                  <a:gd name="connsiteY22" fmla="*/ 463530 h 653832"/>
                  <a:gd name="connsiteX23" fmla="*/ 698587 w 715793"/>
                  <a:gd name="connsiteY23" fmla="*/ 590365 h 653832"/>
                  <a:gd name="connsiteX24" fmla="*/ 588764 w 715793"/>
                  <a:gd name="connsiteY24" fmla="*/ 653832 h 65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15793" h="653832">
                    <a:moveTo>
                      <a:pt x="588764" y="653733"/>
                    </a:moveTo>
                    <a:lnTo>
                      <a:pt x="127029" y="653733"/>
                    </a:lnTo>
                    <a:cubicBezTo>
                      <a:pt x="81145" y="653733"/>
                      <a:pt x="40149" y="629982"/>
                      <a:pt x="17206" y="590266"/>
                    </a:cubicBezTo>
                    <a:cubicBezTo>
                      <a:pt x="-5735" y="550548"/>
                      <a:pt x="-5735" y="503148"/>
                      <a:pt x="17206" y="463431"/>
                    </a:cubicBezTo>
                    <a:lnTo>
                      <a:pt x="108775" y="304563"/>
                    </a:lnTo>
                    <a:cubicBezTo>
                      <a:pt x="112267" y="298476"/>
                      <a:pt x="120047" y="296380"/>
                      <a:pt x="126132" y="299873"/>
                    </a:cubicBezTo>
                    <a:cubicBezTo>
                      <a:pt x="132216" y="303366"/>
                      <a:pt x="134311" y="311149"/>
                      <a:pt x="130820" y="317236"/>
                    </a:cubicBezTo>
                    <a:lnTo>
                      <a:pt x="39251" y="476104"/>
                    </a:lnTo>
                    <a:cubicBezTo>
                      <a:pt x="20897" y="507838"/>
                      <a:pt x="20897" y="545758"/>
                      <a:pt x="39251" y="577592"/>
                    </a:cubicBezTo>
                    <a:cubicBezTo>
                      <a:pt x="57605" y="609325"/>
                      <a:pt x="90422" y="628286"/>
                      <a:pt x="127029" y="628286"/>
                    </a:cubicBezTo>
                    <a:lnTo>
                      <a:pt x="588764" y="628286"/>
                    </a:lnTo>
                    <a:cubicBezTo>
                      <a:pt x="625472" y="628286"/>
                      <a:pt x="658288" y="609325"/>
                      <a:pt x="676543" y="577592"/>
                    </a:cubicBezTo>
                    <a:cubicBezTo>
                      <a:pt x="694896" y="545858"/>
                      <a:pt x="694896" y="507938"/>
                      <a:pt x="676543" y="476204"/>
                    </a:cubicBezTo>
                    <a:lnTo>
                      <a:pt x="445625" y="76141"/>
                    </a:lnTo>
                    <a:cubicBezTo>
                      <a:pt x="427272" y="44407"/>
                      <a:pt x="394454" y="25447"/>
                      <a:pt x="357847" y="25447"/>
                    </a:cubicBezTo>
                    <a:cubicBezTo>
                      <a:pt x="321239" y="25447"/>
                      <a:pt x="288322" y="44407"/>
                      <a:pt x="270069" y="76141"/>
                    </a:cubicBezTo>
                    <a:lnTo>
                      <a:pt x="249421" y="111966"/>
                    </a:lnTo>
                    <a:cubicBezTo>
                      <a:pt x="245929" y="118053"/>
                      <a:pt x="238149" y="120149"/>
                      <a:pt x="232065" y="116656"/>
                    </a:cubicBezTo>
                    <a:cubicBezTo>
                      <a:pt x="225979" y="113163"/>
                      <a:pt x="223885" y="105380"/>
                      <a:pt x="227376" y="99292"/>
                    </a:cubicBezTo>
                    <a:lnTo>
                      <a:pt x="248024" y="63467"/>
                    </a:lnTo>
                    <a:cubicBezTo>
                      <a:pt x="270966" y="23750"/>
                      <a:pt x="311963" y="0"/>
                      <a:pt x="357847" y="0"/>
                    </a:cubicBezTo>
                    <a:cubicBezTo>
                      <a:pt x="403731" y="0"/>
                      <a:pt x="444728" y="23750"/>
                      <a:pt x="467670" y="63467"/>
                    </a:cubicBezTo>
                    <a:lnTo>
                      <a:pt x="698587" y="463530"/>
                    </a:lnTo>
                    <a:cubicBezTo>
                      <a:pt x="721529" y="503248"/>
                      <a:pt x="721529" y="550648"/>
                      <a:pt x="698587" y="590365"/>
                    </a:cubicBezTo>
                    <a:cubicBezTo>
                      <a:pt x="675645" y="630082"/>
                      <a:pt x="634648" y="653832"/>
                      <a:pt x="588764" y="6538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01" name="Gráfico 2">
                <a:extLst>
                  <a:ext uri="{FF2B5EF4-FFF2-40B4-BE49-F238E27FC236}">
                    <a16:creationId xmlns:a16="http://schemas.microsoft.com/office/drawing/2014/main" id="{9581128C-89E9-B481-6272-9C78AFE14F9E}"/>
                  </a:ext>
                </a:extLst>
              </p:cNvPr>
              <p:cNvGrpSpPr/>
              <p:nvPr/>
            </p:nvGrpSpPr>
            <p:grpSpPr>
              <a:xfrm>
                <a:off x="9335179" y="6392906"/>
                <a:ext cx="25335" cy="366533"/>
                <a:chOff x="9335179" y="6392906"/>
                <a:chExt cx="25335" cy="366533"/>
              </a:xfrm>
              <a:solidFill>
                <a:srgbClr val="002A86"/>
              </a:solidFill>
            </p:grpSpPr>
            <p:sp>
              <p:nvSpPr>
                <p:cNvPr id="502" name="Forma libre 501">
                  <a:extLst>
                    <a:ext uri="{FF2B5EF4-FFF2-40B4-BE49-F238E27FC236}">
                      <a16:creationId xmlns:a16="http://schemas.microsoft.com/office/drawing/2014/main" id="{7C41C6C7-A3E0-D87E-E08B-4E4FA3422D0D}"/>
                    </a:ext>
                  </a:extLst>
                </p:cNvPr>
                <p:cNvSpPr/>
                <p:nvPr/>
              </p:nvSpPr>
              <p:spPr>
                <a:xfrm>
                  <a:off x="9335179" y="6392906"/>
                  <a:ext cx="25335" cy="248380"/>
                </a:xfrm>
                <a:custGeom>
                  <a:avLst/>
                  <a:gdLst>
                    <a:gd name="connsiteX0" fmla="*/ 12668 w 25335"/>
                    <a:gd name="connsiteY0" fmla="*/ 248381 h 248380"/>
                    <a:gd name="connsiteX1" fmla="*/ 0 w 25335"/>
                    <a:gd name="connsiteY1" fmla="*/ 235707 h 248380"/>
                    <a:gd name="connsiteX2" fmla="*/ 0 w 25335"/>
                    <a:gd name="connsiteY2" fmla="*/ 12674 h 248380"/>
                    <a:gd name="connsiteX3" fmla="*/ 12668 w 25335"/>
                    <a:gd name="connsiteY3" fmla="*/ 0 h 248380"/>
                    <a:gd name="connsiteX4" fmla="*/ 25336 w 25335"/>
                    <a:gd name="connsiteY4" fmla="*/ 12674 h 248380"/>
                    <a:gd name="connsiteX5" fmla="*/ 25336 w 25335"/>
                    <a:gd name="connsiteY5" fmla="*/ 235707 h 248380"/>
                    <a:gd name="connsiteX6" fmla="*/ 12668 w 25335"/>
                    <a:gd name="connsiteY6" fmla="*/ 248381 h 248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248380">
                      <a:moveTo>
                        <a:pt x="12668" y="248381"/>
                      </a:moveTo>
                      <a:cubicBezTo>
                        <a:pt x="5686" y="248381"/>
                        <a:pt x="0" y="242692"/>
                        <a:pt x="0" y="235707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4"/>
                      </a:cubicBezTo>
                      <a:lnTo>
                        <a:pt x="25336" y="235707"/>
                      </a:lnTo>
                      <a:cubicBezTo>
                        <a:pt x="25336" y="242692"/>
                        <a:pt x="19651" y="248381"/>
                        <a:pt x="12668" y="2483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03" name="Forma libre 502">
                  <a:extLst>
                    <a:ext uri="{FF2B5EF4-FFF2-40B4-BE49-F238E27FC236}">
                      <a16:creationId xmlns:a16="http://schemas.microsoft.com/office/drawing/2014/main" id="{63708310-0D06-1CCB-8D2D-F71EF2D4C0B8}"/>
                    </a:ext>
                  </a:extLst>
                </p:cNvPr>
                <p:cNvSpPr/>
                <p:nvPr/>
              </p:nvSpPr>
              <p:spPr>
                <a:xfrm>
                  <a:off x="9335179" y="6715631"/>
                  <a:ext cx="25335" cy="43808"/>
                </a:xfrm>
                <a:custGeom>
                  <a:avLst/>
                  <a:gdLst>
                    <a:gd name="connsiteX0" fmla="*/ 12668 w 25335"/>
                    <a:gd name="connsiteY0" fmla="*/ 43809 h 43808"/>
                    <a:gd name="connsiteX1" fmla="*/ 0 w 25335"/>
                    <a:gd name="connsiteY1" fmla="*/ 31135 h 43808"/>
                    <a:gd name="connsiteX2" fmla="*/ 0 w 25335"/>
                    <a:gd name="connsiteY2" fmla="*/ 12674 h 43808"/>
                    <a:gd name="connsiteX3" fmla="*/ 12668 w 25335"/>
                    <a:gd name="connsiteY3" fmla="*/ 0 h 43808"/>
                    <a:gd name="connsiteX4" fmla="*/ 25336 w 25335"/>
                    <a:gd name="connsiteY4" fmla="*/ 12674 h 43808"/>
                    <a:gd name="connsiteX5" fmla="*/ 25336 w 25335"/>
                    <a:gd name="connsiteY5" fmla="*/ 31135 h 43808"/>
                    <a:gd name="connsiteX6" fmla="*/ 12668 w 25335"/>
                    <a:gd name="connsiteY6" fmla="*/ 43809 h 43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5" h="43808">
                      <a:moveTo>
                        <a:pt x="12668" y="43809"/>
                      </a:moveTo>
                      <a:cubicBezTo>
                        <a:pt x="5686" y="43809"/>
                        <a:pt x="0" y="38120"/>
                        <a:pt x="0" y="31135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4"/>
                      </a:cubicBezTo>
                      <a:lnTo>
                        <a:pt x="25336" y="31135"/>
                      </a:lnTo>
                      <a:cubicBezTo>
                        <a:pt x="25336" y="38120"/>
                        <a:pt x="19651" y="43809"/>
                        <a:pt x="12668" y="4380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04" name="Gráfico 2">
              <a:extLst>
                <a:ext uri="{FF2B5EF4-FFF2-40B4-BE49-F238E27FC236}">
                  <a16:creationId xmlns:a16="http://schemas.microsoft.com/office/drawing/2014/main" id="{C9162A72-BECF-B6EF-C837-C97C10CE7D35}"/>
                </a:ext>
              </a:extLst>
            </p:cNvPr>
            <p:cNvGrpSpPr/>
            <p:nvPr/>
          </p:nvGrpSpPr>
          <p:grpSpPr>
            <a:xfrm>
              <a:off x="8687889" y="6094380"/>
              <a:ext cx="1192114" cy="1192655"/>
              <a:chOff x="8687889" y="6094380"/>
              <a:chExt cx="1192114" cy="1192655"/>
            </a:xfrm>
            <a:solidFill>
              <a:srgbClr val="002A86"/>
            </a:solidFill>
          </p:grpSpPr>
          <p:grpSp>
            <p:nvGrpSpPr>
              <p:cNvPr id="505" name="Gráfico 2">
                <a:extLst>
                  <a:ext uri="{FF2B5EF4-FFF2-40B4-BE49-F238E27FC236}">
                    <a16:creationId xmlns:a16="http://schemas.microsoft.com/office/drawing/2014/main" id="{95DE209F-6BA4-140D-0509-F3611DD43FBA}"/>
                  </a:ext>
                </a:extLst>
              </p:cNvPr>
              <p:cNvGrpSpPr/>
              <p:nvPr/>
            </p:nvGrpSpPr>
            <p:grpSpPr>
              <a:xfrm>
                <a:off x="8719522" y="6470745"/>
                <a:ext cx="66279" cy="385192"/>
                <a:chOff x="8719522" y="6470745"/>
                <a:chExt cx="66279" cy="385192"/>
              </a:xfrm>
              <a:solidFill>
                <a:srgbClr val="002A86"/>
              </a:solidFill>
            </p:grpSpPr>
            <p:sp>
              <p:nvSpPr>
                <p:cNvPr id="506" name="Forma libre 505">
                  <a:extLst>
                    <a:ext uri="{FF2B5EF4-FFF2-40B4-BE49-F238E27FC236}">
                      <a16:creationId xmlns:a16="http://schemas.microsoft.com/office/drawing/2014/main" id="{AB0CAB5D-17D2-3024-1662-AF19F5B146CA}"/>
                    </a:ext>
                  </a:extLst>
                </p:cNvPr>
                <p:cNvSpPr/>
                <p:nvPr/>
              </p:nvSpPr>
              <p:spPr>
                <a:xfrm>
                  <a:off x="8719522" y="6470745"/>
                  <a:ext cx="40208" cy="142500"/>
                </a:xfrm>
                <a:custGeom>
                  <a:avLst/>
                  <a:gdLst>
                    <a:gd name="connsiteX0" fmla="*/ 12679 w 40208"/>
                    <a:gd name="connsiteY0" fmla="*/ 142500 h 142500"/>
                    <a:gd name="connsiteX1" fmla="*/ 12280 w 40208"/>
                    <a:gd name="connsiteY1" fmla="*/ 142500 h 142500"/>
                    <a:gd name="connsiteX2" fmla="*/ 12 w 40208"/>
                    <a:gd name="connsiteY2" fmla="*/ 129428 h 142500"/>
                    <a:gd name="connsiteX3" fmla="*/ 15073 w 40208"/>
                    <a:gd name="connsiteY3" fmla="*/ 9977 h 142500"/>
                    <a:gd name="connsiteX4" fmla="*/ 30235 w 40208"/>
                    <a:gd name="connsiteY4" fmla="*/ 298 h 142500"/>
                    <a:gd name="connsiteX5" fmla="*/ 39911 w 40208"/>
                    <a:gd name="connsiteY5" fmla="*/ 15466 h 142500"/>
                    <a:gd name="connsiteX6" fmla="*/ 25447 w 40208"/>
                    <a:gd name="connsiteY6" fmla="*/ 130126 h 142500"/>
                    <a:gd name="connsiteX7" fmla="*/ 12779 w 40208"/>
                    <a:gd name="connsiteY7" fmla="*/ 142400 h 142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208" h="142500">
                      <a:moveTo>
                        <a:pt x="12679" y="142500"/>
                      </a:moveTo>
                      <a:cubicBezTo>
                        <a:pt x="12679" y="142500"/>
                        <a:pt x="12380" y="142500"/>
                        <a:pt x="12280" y="142500"/>
                      </a:cubicBezTo>
                      <a:cubicBezTo>
                        <a:pt x="5298" y="142300"/>
                        <a:pt x="-288" y="136413"/>
                        <a:pt x="12" y="129428"/>
                      </a:cubicBezTo>
                      <a:cubicBezTo>
                        <a:pt x="1308" y="89311"/>
                        <a:pt x="6296" y="49095"/>
                        <a:pt x="15073" y="9977"/>
                      </a:cubicBezTo>
                      <a:cubicBezTo>
                        <a:pt x="16569" y="3092"/>
                        <a:pt x="23352" y="-1199"/>
                        <a:pt x="30235" y="298"/>
                      </a:cubicBezTo>
                      <a:cubicBezTo>
                        <a:pt x="37118" y="1794"/>
                        <a:pt x="41407" y="8580"/>
                        <a:pt x="39911" y="15466"/>
                      </a:cubicBezTo>
                      <a:cubicBezTo>
                        <a:pt x="31532" y="52987"/>
                        <a:pt x="26644" y="91607"/>
                        <a:pt x="25447" y="130126"/>
                      </a:cubicBezTo>
                      <a:cubicBezTo>
                        <a:pt x="25247" y="137011"/>
                        <a:pt x="19562" y="142400"/>
                        <a:pt x="12779" y="1424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07" name="Forma libre 506">
                  <a:extLst>
                    <a:ext uri="{FF2B5EF4-FFF2-40B4-BE49-F238E27FC236}">
                      <a16:creationId xmlns:a16="http://schemas.microsoft.com/office/drawing/2014/main" id="{5298189B-44AF-615D-00A7-26B1645C1407}"/>
                    </a:ext>
                  </a:extLst>
                </p:cNvPr>
                <p:cNvSpPr/>
                <p:nvPr/>
              </p:nvSpPr>
              <p:spPr>
                <a:xfrm>
                  <a:off x="8728620" y="6715641"/>
                  <a:ext cx="57180" cy="140296"/>
                </a:xfrm>
                <a:custGeom>
                  <a:avLst/>
                  <a:gdLst>
                    <a:gd name="connsiteX0" fmla="*/ 44278 w 57180"/>
                    <a:gd name="connsiteY0" fmla="*/ 140197 h 140296"/>
                    <a:gd name="connsiteX1" fmla="*/ 32408 w 57180"/>
                    <a:gd name="connsiteY1" fmla="*/ 132014 h 140296"/>
                    <a:gd name="connsiteX2" fmla="*/ 190 w 57180"/>
                    <a:gd name="connsiteY2" fmla="*/ 14859 h 140296"/>
                    <a:gd name="connsiteX3" fmla="*/ 10563 w 57180"/>
                    <a:gd name="connsiteY3" fmla="*/ 190 h 140296"/>
                    <a:gd name="connsiteX4" fmla="*/ 25326 w 57180"/>
                    <a:gd name="connsiteY4" fmla="*/ 10568 h 140296"/>
                    <a:gd name="connsiteX5" fmla="*/ 56348 w 57180"/>
                    <a:gd name="connsiteY5" fmla="*/ 123033 h 140296"/>
                    <a:gd name="connsiteX6" fmla="*/ 48966 w 57180"/>
                    <a:gd name="connsiteY6" fmla="*/ 139498 h 140296"/>
                    <a:gd name="connsiteX7" fmla="*/ 44478 w 57180"/>
                    <a:gd name="connsiteY7" fmla="*/ 140297 h 140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80" h="140296">
                      <a:moveTo>
                        <a:pt x="44278" y="140197"/>
                      </a:moveTo>
                      <a:cubicBezTo>
                        <a:pt x="39191" y="140197"/>
                        <a:pt x="34303" y="137103"/>
                        <a:pt x="32408" y="132014"/>
                      </a:cubicBezTo>
                      <a:cubicBezTo>
                        <a:pt x="17945" y="94193"/>
                        <a:pt x="7172" y="54776"/>
                        <a:pt x="190" y="14859"/>
                      </a:cubicBezTo>
                      <a:cubicBezTo>
                        <a:pt x="-1007" y="7973"/>
                        <a:pt x="3581" y="1387"/>
                        <a:pt x="10563" y="190"/>
                      </a:cubicBezTo>
                      <a:cubicBezTo>
                        <a:pt x="17546" y="-1008"/>
                        <a:pt x="24029" y="3583"/>
                        <a:pt x="25326" y="10568"/>
                      </a:cubicBezTo>
                      <a:cubicBezTo>
                        <a:pt x="32009" y="48888"/>
                        <a:pt x="42483" y="86808"/>
                        <a:pt x="56348" y="123033"/>
                      </a:cubicBezTo>
                      <a:cubicBezTo>
                        <a:pt x="58842" y="129619"/>
                        <a:pt x="55550" y="136904"/>
                        <a:pt x="48966" y="139498"/>
                      </a:cubicBezTo>
                      <a:cubicBezTo>
                        <a:pt x="47470" y="140097"/>
                        <a:pt x="45974" y="140297"/>
                        <a:pt x="44478" y="1402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08" name="Forma libre 507">
                <a:extLst>
                  <a:ext uri="{FF2B5EF4-FFF2-40B4-BE49-F238E27FC236}">
                    <a16:creationId xmlns:a16="http://schemas.microsoft.com/office/drawing/2014/main" id="{E1F16F32-F152-17BE-1A66-B1016541D52D}"/>
                  </a:ext>
                </a:extLst>
              </p:cNvPr>
              <p:cNvSpPr/>
              <p:nvPr/>
            </p:nvSpPr>
            <p:spPr>
              <a:xfrm>
                <a:off x="8828957" y="6094380"/>
                <a:ext cx="1051046" cy="1051151"/>
              </a:xfrm>
              <a:custGeom>
                <a:avLst/>
                <a:gdLst>
                  <a:gd name="connsiteX0" fmla="*/ 525573 w 1051046"/>
                  <a:gd name="connsiteY0" fmla="*/ 1051151 h 1051151"/>
                  <a:gd name="connsiteX1" fmla="*/ 153911 w 1051046"/>
                  <a:gd name="connsiteY1" fmla="*/ 897373 h 1051151"/>
                  <a:gd name="connsiteX2" fmla="*/ 0 w 1051046"/>
                  <a:gd name="connsiteY2" fmla="*/ 525551 h 1051151"/>
                  <a:gd name="connsiteX3" fmla="*/ 153911 w 1051046"/>
                  <a:gd name="connsiteY3" fmla="*/ 153728 h 1051151"/>
                  <a:gd name="connsiteX4" fmla="*/ 162889 w 1051046"/>
                  <a:gd name="connsiteY4" fmla="*/ 162710 h 1051151"/>
                  <a:gd name="connsiteX5" fmla="*/ 153911 w 1051046"/>
                  <a:gd name="connsiteY5" fmla="*/ 153728 h 1051151"/>
                  <a:gd name="connsiteX6" fmla="*/ 897135 w 1051046"/>
                  <a:gd name="connsiteY6" fmla="*/ 153728 h 1051151"/>
                  <a:gd name="connsiteX7" fmla="*/ 1051047 w 1051046"/>
                  <a:gd name="connsiteY7" fmla="*/ 525551 h 1051151"/>
                  <a:gd name="connsiteX8" fmla="*/ 897135 w 1051046"/>
                  <a:gd name="connsiteY8" fmla="*/ 897373 h 1051151"/>
                  <a:gd name="connsiteX9" fmla="*/ 525474 w 1051046"/>
                  <a:gd name="connsiteY9" fmla="*/ 1051151 h 1051151"/>
                  <a:gd name="connsiteX10" fmla="*/ 525573 w 1051046"/>
                  <a:gd name="connsiteY10" fmla="*/ 25497 h 1051151"/>
                  <a:gd name="connsiteX11" fmla="*/ 171966 w 1051046"/>
                  <a:gd name="connsiteY11" fmla="*/ 171791 h 1051151"/>
                  <a:gd name="connsiteX12" fmla="*/ 171966 w 1051046"/>
                  <a:gd name="connsiteY12" fmla="*/ 171791 h 1051151"/>
                  <a:gd name="connsiteX13" fmla="*/ 25436 w 1051046"/>
                  <a:gd name="connsiteY13" fmla="*/ 525551 h 1051151"/>
                  <a:gd name="connsiteX14" fmla="*/ 171966 w 1051046"/>
                  <a:gd name="connsiteY14" fmla="*/ 879311 h 1051151"/>
                  <a:gd name="connsiteX15" fmla="*/ 879281 w 1051046"/>
                  <a:gd name="connsiteY15" fmla="*/ 879311 h 1051151"/>
                  <a:gd name="connsiteX16" fmla="*/ 1025811 w 1051046"/>
                  <a:gd name="connsiteY16" fmla="*/ 525551 h 1051151"/>
                  <a:gd name="connsiteX17" fmla="*/ 879281 w 1051046"/>
                  <a:gd name="connsiteY17" fmla="*/ 171791 h 1051151"/>
                  <a:gd name="connsiteX18" fmla="*/ 525673 w 1051046"/>
                  <a:gd name="connsiteY18" fmla="*/ 25497 h 105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51046" h="1051151">
                    <a:moveTo>
                      <a:pt x="525573" y="1051151"/>
                    </a:moveTo>
                    <a:cubicBezTo>
                      <a:pt x="391013" y="1051151"/>
                      <a:pt x="256453" y="999858"/>
                      <a:pt x="153911" y="897373"/>
                    </a:cubicBezTo>
                    <a:cubicBezTo>
                      <a:pt x="54662" y="798080"/>
                      <a:pt x="0" y="666057"/>
                      <a:pt x="0" y="525551"/>
                    </a:cubicBezTo>
                    <a:cubicBezTo>
                      <a:pt x="0" y="385045"/>
                      <a:pt x="54662" y="253120"/>
                      <a:pt x="153911" y="153728"/>
                    </a:cubicBezTo>
                    <a:lnTo>
                      <a:pt x="162889" y="162710"/>
                    </a:lnTo>
                    <a:lnTo>
                      <a:pt x="153911" y="153728"/>
                    </a:lnTo>
                    <a:cubicBezTo>
                      <a:pt x="358795" y="-51243"/>
                      <a:pt x="692253" y="-51243"/>
                      <a:pt x="897135" y="153728"/>
                    </a:cubicBezTo>
                    <a:cubicBezTo>
                      <a:pt x="996385" y="253021"/>
                      <a:pt x="1051047" y="385045"/>
                      <a:pt x="1051047" y="525551"/>
                    </a:cubicBezTo>
                    <a:cubicBezTo>
                      <a:pt x="1051047" y="666057"/>
                      <a:pt x="996385" y="797981"/>
                      <a:pt x="897135" y="897373"/>
                    </a:cubicBezTo>
                    <a:cubicBezTo>
                      <a:pt x="794694" y="999858"/>
                      <a:pt x="660134" y="1051151"/>
                      <a:pt x="525474" y="1051151"/>
                    </a:cubicBezTo>
                    <a:close/>
                    <a:moveTo>
                      <a:pt x="525573" y="25497"/>
                    </a:moveTo>
                    <a:cubicBezTo>
                      <a:pt x="397496" y="25497"/>
                      <a:pt x="269420" y="74294"/>
                      <a:pt x="171966" y="171791"/>
                    </a:cubicBezTo>
                    <a:lnTo>
                      <a:pt x="171966" y="171791"/>
                    </a:lnTo>
                    <a:cubicBezTo>
                      <a:pt x="77505" y="266293"/>
                      <a:pt x="25436" y="391930"/>
                      <a:pt x="25436" y="525551"/>
                    </a:cubicBezTo>
                    <a:cubicBezTo>
                      <a:pt x="25436" y="659171"/>
                      <a:pt x="77505" y="784808"/>
                      <a:pt x="171966" y="879311"/>
                    </a:cubicBezTo>
                    <a:cubicBezTo>
                      <a:pt x="366973" y="1074402"/>
                      <a:pt x="684273" y="1074402"/>
                      <a:pt x="879281" y="879311"/>
                    </a:cubicBezTo>
                    <a:cubicBezTo>
                      <a:pt x="973742" y="784808"/>
                      <a:pt x="1025811" y="659171"/>
                      <a:pt x="1025811" y="525551"/>
                    </a:cubicBezTo>
                    <a:cubicBezTo>
                      <a:pt x="1025811" y="391930"/>
                      <a:pt x="973742" y="266293"/>
                      <a:pt x="879281" y="171791"/>
                    </a:cubicBezTo>
                    <a:cubicBezTo>
                      <a:pt x="784819" y="77288"/>
                      <a:pt x="653750" y="25497"/>
                      <a:pt x="525673" y="254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9" name="Forma libre 508">
                <a:extLst>
                  <a:ext uri="{FF2B5EF4-FFF2-40B4-BE49-F238E27FC236}">
                    <a16:creationId xmlns:a16="http://schemas.microsoft.com/office/drawing/2014/main" id="{BD54FED2-ACDC-5D04-5D53-735A44107C26}"/>
                  </a:ext>
                </a:extLst>
              </p:cNvPr>
              <p:cNvSpPr/>
              <p:nvPr/>
            </p:nvSpPr>
            <p:spPr>
              <a:xfrm>
                <a:off x="9644548" y="6304441"/>
                <a:ext cx="138179" cy="225278"/>
              </a:xfrm>
              <a:custGeom>
                <a:avLst/>
                <a:gdLst>
                  <a:gd name="connsiteX0" fmla="*/ 125434 w 138179"/>
                  <a:gd name="connsiteY0" fmla="*/ 225279 h 225278"/>
                  <a:gd name="connsiteX1" fmla="*/ 113064 w 138179"/>
                  <a:gd name="connsiteY1" fmla="*/ 215599 h 225278"/>
                  <a:gd name="connsiteX2" fmla="*/ 3741 w 138179"/>
                  <a:gd name="connsiteY2" fmla="*/ 21704 h 225278"/>
                  <a:gd name="connsiteX3" fmla="*/ 3741 w 138179"/>
                  <a:gd name="connsiteY3" fmla="*/ 3742 h 225278"/>
                  <a:gd name="connsiteX4" fmla="*/ 21695 w 138179"/>
                  <a:gd name="connsiteY4" fmla="*/ 3742 h 225278"/>
                  <a:gd name="connsiteX5" fmla="*/ 137802 w 138179"/>
                  <a:gd name="connsiteY5" fmla="*/ 209512 h 225278"/>
                  <a:gd name="connsiteX6" fmla="*/ 128526 w 138179"/>
                  <a:gd name="connsiteY6" fmla="*/ 224880 h 225278"/>
                  <a:gd name="connsiteX7" fmla="*/ 125434 w 138179"/>
                  <a:gd name="connsiteY7" fmla="*/ 225279 h 22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179" h="225278">
                    <a:moveTo>
                      <a:pt x="125434" y="225279"/>
                    </a:moveTo>
                    <a:cubicBezTo>
                      <a:pt x="119748" y="225279"/>
                      <a:pt x="114561" y="221387"/>
                      <a:pt x="113064" y="215599"/>
                    </a:cubicBezTo>
                    <a:cubicBezTo>
                      <a:pt x="95010" y="142352"/>
                      <a:pt x="57205" y="75293"/>
                      <a:pt x="3741" y="21704"/>
                    </a:cubicBez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cubicBezTo>
                      <a:pt x="78452" y="60523"/>
                      <a:pt x="118651" y="131675"/>
                      <a:pt x="137802" y="209512"/>
                    </a:cubicBezTo>
                    <a:cubicBezTo>
                      <a:pt x="139498" y="216297"/>
                      <a:pt x="135308" y="223183"/>
                      <a:pt x="128526" y="224880"/>
                    </a:cubicBezTo>
                    <a:cubicBezTo>
                      <a:pt x="127528" y="225179"/>
                      <a:pt x="126531" y="225279"/>
                      <a:pt x="125434" y="2252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0" name="Forma libre 509">
                <a:extLst>
                  <a:ext uri="{FF2B5EF4-FFF2-40B4-BE49-F238E27FC236}">
                    <a16:creationId xmlns:a16="http://schemas.microsoft.com/office/drawing/2014/main" id="{D106D61D-B605-AB90-8060-B532AB8BC60F}"/>
                  </a:ext>
                </a:extLst>
              </p:cNvPr>
              <p:cNvSpPr/>
              <p:nvPr/>
            </p:nvSpPr>
            <p:spPr>
              <a:xfrm>
                <a:off x="8687889" y="6962153"/>
                <a:ext cx="365750" cy="324882"/>
              </a:xfrm>
              <a:custGeom>
                <a:avLst/>
                <a:gdLst>
                  <a:gd name="connsiteX0" fmla="*/ 107752 w 365750"/>
                  <a:gd name="connsiteY0" fmla="*/ 324882 h 324882"/>
                  <a:gd name="connsiteX1" fmla="*/ 32442 w 365750"/>
                  <a:gd name="connsiteY1" fmla="*/ 292450 h 324882"/>
                  <a:gd name="connsiteX2" fmla="*/ 423 w 365750"/>
                  <a:gd name="connsiteY2" fmla="*/ 207628 h 324882"/>
                  <a:gd name="connsiteX3" fmla="*/ 54985 w 365750"/>
                  <a:gd name="connsiteY3" fmla="*/ 106140 h 324882"/>
                  <a:gd name="connsiteX4" fmla="*/ 178773 w 365750"/>
                  <a:gd name="connsiteY4" fmla="*/ 2158 h 324882"/>
                  <a:gd name="connsiteX5" fmla="*/ 196428 w 365750"/>
                  <a:gd name="connsiteY5" fmla="*/ 5650 h 324882"/>
                  <a:gd name="connsiteX6" fmla="*/ 192937 w 365750"/>
                  <a:gd name="connsiteY6" fmla="*/ 23313 h 324882"/>
                  <a:gd name="connsiteX7" fmla="*/ 72940 w 365750"/>
                  <a:gd name="connsiteY7" fmla="*/ 124102 h 324882"/>
                  <a:gd name="connsiteX8" fmla="*/ 25759 w 365750"/>
                  <a:gd name="connsiteY8" fmla="*/ 209823 h 324882"/>
                  <a:gd name="connsiteX9" fmla="*/ 50397 w 365750"/>
                  <a:gd name="connsiteY9" fmla="*/ 274488 h 324882"/>
                  <a:gd name="connsiteX10" fmla="*/ 115034 w 365750"/>
                  <a:gd name="connsiteY10" fmla="*/ 299136 h 324882"/>
                  <a:gd name="connsiteX11" fmla="*/ 200717 w 365750"/>
                  <a:gd name="connsiteY11" fmla="*/ 251935 h 324882"/>
                  <a:gd name="connsiteX12" fmla="*/ 301463 w 365750"/>
                  <a:gd name="connsiteY12" fmla="*/ 131886 h 324882"/>
                  <a:gd name="connsiteX13" fmla="*/ 341263 w 365750"/>
                  <a:gd name="connsiteY13" fmla="*/ 59039 h 324882"/>
                  <a:gd name="connsiteX14" fmla="*/ 357721 w 365750"/>
                  <a:gd name="connsiteY14" fmla="*/ 51854 h 324882"/>
                  <a:gd name="connsiteX15" fmla="*/ 364903 w 365750"/>
                  <a:gd name="connsiteY15" fmla="*/ 68319 h 324882"/>
                  <a:gd name="connsiteX16" fmla="*/ 322510 w 365750"/>
                  <a:gd name="connsiteY16" fmla="*/ 146057 h 324882"/>
                  <a:gd name="connsiteX17" fmla="*/ 218672 w 365750"/>
                  <a:gd name="connsiteY17" fmla="*/ 269798 h 324882"/>
                  <a:gd name="connsiteX18" fmla="*/ 117228 w 365750"/>
                  <a:gd name="connsiteY18" fmla="*/ 324384 h 324882"/>
                  <a:gd name="connsiteX19" fmla="*/ 107752 w 365750"/>
                  <a:gd name="connsiteY19" fmla="*/ 324783 h 32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5750" h="324882">
                    <a:moveTo>
                      <a:pt x="107752" y="324882"/>
                    </a:moveTo>
                    <a:cubicBezTo>
                      <a:pt x="79623" y="324882"/>
                      <a:pt x="53688" y="313806"/>
                      <a:pt x="32442" y="292450"/>
                    </a:cubicBezTo>
                    <a:cubicBezTo>
                      <a:pt x="8702" y="268700"/>
                      <a:pt x="-2370" y="239461"/>
                      <a:pt x="423" y="207628"/>
                    </a:cubicBezTo>
                    <a:cubicBezTo>
                      <a:pt x="3316" y="173599"/>
                      <a:pt x="21670" y="139370"/>
                      <a:pt x="54985" y="106140"/>
                    </a:cubicBezTo>
                    <a:cubicBezTo>
                      <a:pt x="97079" y="64028"/>
                      <a:pt x="138674" y="29101"/>
                      <a:pt x="178773" y="2158"/>
                    </a:cubicBezTo>
                    <a:cubicBezTo>
                      <a:pt x="184558" y="-1734"/>
                      <a:pt x="192538" y="-237"/>
                      <a:pt x="196428" y="5650"/>
                    </a:cubicBezTo>
                    <a:cubicBezTo>
                      <a:pt x="200318" y="11438"/>
                      <a:pt x="198822" y="19422"/>
                      <a:pt x="192937" y="23313"/>
                    </a:cubicBezTo>
                    <a:cubicBezTo>
                      <a:pt x="154235" y="49259"/>
                      <a:pt x="113837" y="83188"/>
                      <a:pt x="72940" y="124102"/>
                    </a:cubicBezTo>
                    <a:cubicBezTo>
                      <a:pt x="44412" y="152643"/>
                      <a:pt x="28153" y="182281"/>
                      <a:pt x="25759" y="209823"/>
                    </a:cubicBezTo>
                    <a:cubicBezTo>
                      <a:pt x="23664" y="233873"/>
                      <a:pt x="32243" y="256226"/>
                      <a:pt x="50397" y="274488"/>
                    </a:cubicBezTo>
                    <a:cubicBezTo>
                      <a:pt x="68651" y="292750"/>
                      <a:pt x="90895" y="301232"/>
                      <a:pt x="115034" y="299136"/>
                    </a:cubicBezTo>
                    <a:cubicBezTo>
                      <a:pt x="142564" y="296741"/>
                      <a:pt x="172189" y="280475"/>
                      <a:pt x="200717" y="251935"/>
                    </a:cubicBezTo>
                    <a:cubicBezTo>
                      <a:pt x="241614" y="211021"/>
                      <a:pt x="275528" y="170605"/>
                      <a:pt x="301463" y="131886"/>
                    </a:cubicBezTo>
                    <a:cubicBezTo>
                      <a:pt x="319019" y="105940"/>
                      <a:pt x="332385" y="81492"/>
                      <a:pt x="341263" y="59039"/>
                    </a:cubicBezTo>
                    <a:cubicBezTo>
                      <a:pt x="343856" y="52552"/>
                      <a:pt x="351238" y="49259"/>
                      <a:pt x="357721" y="51854"/>
                    </a:cubicBezTo>
                    <a:cubicBezTo>
                      <a:pt x="364205" y="54448"/>
                      <a:pt x="367397" y="61833"/>
                      <a:pt x="364903" y="68319"/>
                    </a:cubicBezTo>
                    <a:cubicBezTo>
                      <a:pt x="355327" y="92468"/>
                      <a:pt x="341063" y="118714"/>
                      <a:pt x="322510" y="146057"/>
                    </a:cubicBezTo>
                    <a:cubicBezTo>
                      <a:pt x="295678" y="186073"/>
                      <a:pt x="260666" y="227786"/>
                      <a:pt x="218672" y="269798"/>
                    </a:cubicBezTo>
                    <a:cubicBezTo>
                      <a:pt x="185456" y="303028"/>
                      <a:pt x="151243" y="321390"/>
                      <a:pt x="117228" y="324384"/>
                    </a:cubicBezTo>
                    <a:cubicBezTo>
                      <a:pt x="114036" y="324683"/>
                      <a:pt x="110944" y="324783"/>
                      <a:pt x="107752" y="3247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11" name="Gráfico 2">
            <a:extLst>
              <a:ext uri="{FF2B5EF4-FFF2-40B4-BE49-F238E27FC236}">
                <a16:creationId xmlns:a16="http://schemas.microsoft.com/office/drawing/2014/main" id="{305F4F1F-45CB-D7C2-C4B1-E55B070E0968}"/>
              </a:ext>
            </a:extLst>
          </p:cNvPr>
          <p:cNvGrpSpPr/>
          <p:nvPr/>
        </p:nvGrpSpPr>
        <p:grpSpPr>
          <a:xfrm>
            <a:off x="7100919" y="2879056"/>
            <a:ext cx="1237188" cy="1124647"/>
            <a:chOff x="7100919" y="2879056"/>
            <a:chExt cx="1237188" cy="1124647"/>
          </a:xfrm>
          <a:solidFill>
            <a:srgbClr val="002A86"/>
          </a:solidFill>
        </p:grpSpPr>
        <p:grpSp>
          <p:nvGrpSpPr>
            <p:cNvPr id="512" name="Gráfico 2">
              <a:extLst>
                <a:ext uri="{FF2B5EF4-FFF2-40B4-BE49-F238E27FC236}">
                  <a16:creationId xmlns:a16="http://schemas.microsoft.com/office/drawing/2014/main" id="{DCCF824C-48C4-53B3-058E-E918A6C1582C}"/>
                </a:ext>
              </a:extLst>
            </p:cNvPr>
            <p:cNvGrpSpPr/>
            <p:nvPr/>
          </p:nvGrpSpPr>
          <p:grpSpPr>
            <a:xfrm>
              <a:off x="7100919" y="3061475"/>
              <a:ext cx="733305" cy="942029"/>
              <a:chOff x="7100919" y="3061475"/>
              <a:chExt cx="733305" cy="942029"/>
            </a:xfrm>
            <a:solidFill>
              <a:srgbClr val="002A86"/>
            </a:solidFill>
          </p:grpSpPr>
          <p:grpSp>
            <p:nvGrpSpPr>
              <p:cNvPr id="513" name="Gráfico 2">
                <a:extLst>
                  <a:ext uri="{FF2B5EF4-FFF2-40B4-BE49-F238E27FC236}">
                    <a16:creationId xmlns:a16="http://schemas.microsoft.com/office/drawing/2014/main" id="{DE94C50E-893B-4726-6728-2BC2DE2D454D}"/>
                  </a:ext>
                </a:extLst>
              </p:cNvPr>
              <p:cNvGrpSpPr/>
              <p:nvPr/>
            </p:nvGrpSpPr>
            <p:grpSpPr>
              <a:xfrm>
                <a:off x="7100919" y="3232453"/>
                <a:ext cx="733305" cy="771051"/>
                <a:chOff x="7100919" y="3232453"/>
                <a:chExt cx="733305" cy="771051"/>
              </a:xfrm>
              <a:solidFill>
                <a:srgbClr val="002A86"/>
              </a:solidFill>
            </p:grpSpPr>
            <p:grpSp>
              <p:nvGrpSpPr>
                <p:cNvPr id="514" name="Gráfico 2">
                  <a:extLst>
                    <a:ext uri="{FF2B5EF4-FFF2-40B4-BE49-F238E27FC236}">
                      <a16:creationId xmlns:a16="http://schemas.microsoft.com/office/drawing/2014/main" id="{7FC86AA9-F8DA-8A91-C80D-4E19EB3E886C}"/>
                    </a:ext>
                  </a:extLst>
                </p:cNvPr>
                <p:cNvGrpSpPr/>
                <p:nvPr/>
              </p:nvGrpSpPr>
              <p:grpSpPr>
                <a:xfrm>
                  <a:off x="7205954" y="3680081"/>
                  <a:ext cx="628271" cy="323423"/>
                  <a:chOff x="7205954" y="3680081"/>
                  <a:chExt cx="628271" cy="323423"/>
                </a:xfrm>
                <a:solidFill>
                  <a:srgbClr val="002A86"/>
                </a:solidFill>
              </p:grpSpPr>
              <p:sp>
                <p:nvSpPr>
                  <p:cNvPr id="515" name="Forma libre 514">
                    <a:extLst>
                      <a:ext uri="{FF2B5EF4-FFF2-40B4-BE49-F238E27FC236}">
                        <a16:creationId xmlns:a16="http://schemas.microsoft.com/office/drawing/2014/main" id="{7897B823-A059-9DB9-F064-437EEB73C13B}"/>
                      </a:ext>
                    </a:extLst>
                  </p:cNvPr>
                  <p:cNvSpPr/>
                  <p:nvPr/>
                </p:nvSpPr>
                <p:spPr>
                  <a:xfrm>
                    <a:off x="7353542" y="3680081"/>
                    <a:ext cx="480682" cy="323423"/>
                  </a:xfrm>
                  <a:custGeom>
                    <a:avLst/>
                    <a:gdLst>
                      <a:gd name="connsiteX0" fmla="*/ 352848 w 480682"/>
                      <a:gd name="connsiteY0" fmla="*/ 323423 h 323423"/>
                      <a:gd name="connsiteX1" fmla="*/ 12707 w 480682"/>
                      <a:gd name="connsiteY1" fmla="*/ 323423 h 323423"/>
                      <a:gd name="connsiteX2" fmla="*/ 2134 w 480682"/>
                      <a:gd name="connsiteY2" fmla="*/ 317735 h 323423"/>
                      <a:gd name="connsiteX3" fmla="*/ 1036 w 480682"/>
                      <a:gd name="connsiteY3" fmla="*/ 305760 h 323423"/>
                      <a:gd name="connsiteX4" fmla="*/ 123228 w 480682"/>
                      <a:gd name="connsiteY4" fmla="*/ 17563 h 323423"/>
                      <a:gd name="connsiteX5" fmla="*/ 150360 w 480682"/>
                      <a:gd name="connsiteY5" fmla="*/ 0 h 323423"/>
                      <a:gd name="connsiteX6" fmla="*/ 444916 w 480682"/>
                      <a:gd name="connsiteY6" fmla="*/ 0 h 323423"/>
                      <a:gd name="connsiteX7" fmla="*/ 474840 w 480682"/>
                      <a:gd name="connsiteY7" fmla="*/ 16565 h 323423"/>
                      <a:gd name="connsiteX8" fmla="*/ 478331 w 480682"/>
                      <a:gd name="connsiteY8" fmla="*/ 47301 h 323423"/>
                      <a:gd name="connsiteX9" fmla="*/ 364519 w 480682"/>
                      <a:gd name="connsiteY9" fmla="*/ 315640 h 323423"/>
                      <a:gd name="connsiteX10" fmla="*/ 352848 w 480682"/>
                      <a:gd name="connsiteY10" fmla="*/ 323423 h 323423"/>
                      <a:gd name="connsiteX11" fmla="*/ 31958 w 480682"/>
                      <a:gd name="connsiteY11" fmla="*/ 297977 h 323423"/>
                      <a:gd name="connsiteX12" fmla="*/ 344469 w 480682"/>
                      <a:gd name="connsiteY12" fmla="*/ 297977 h 323423"/>
                      <a:gd name="connsiteX13" fmla="*/ 454990 w 480682"/>
                      <a:gd name="connsiteY13" fmla="*/ 37322 h 323423"/>
                      <a:gd name="connsiteX14" fmla="*/ 453694 w 480682"/>
                      <a:gd name="connsiteY14" fmla="*/ 30536 h 323423"/>
                      <a:gd name="connsiteX15" fmla="*/ 445016 w 480682"/>
                      <a:gd name="connsiteY15" fmla="*/ 25347 h 323423"/>
                      <a:gd name="connsiteX16" fmla="*/ 150459 w 480682"/>
                      <a:gd name="connsiteY16" fmla="*/ 25347 h 323423"/>
                      <a:gd name="connsiteX17" fmla="*/ 146668 w 480682"/>
                      <a:gd name="connsiteY17" fmla="*/ 27443 h 323423"/>
                      <a:gd name="connsiteX18" fmla="*/ 31958 w 480682"/>
                      <a:gd name="connsiteY18" fmla="*/ 297877 h 323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80682" h="323423">
                        <a:moveTo>
                          <a:pt x="352848" y="323423"/>
                        </a:moveTo>
                        <a:lnTo>
                          <a:pt x="12707" y="323423"/>
                        </a:lnTo>
                        <a:cubicBezTo>
                          <a:pt x="8417" y="323423"/>
                          <a:pt x="4428" y="321328"/>
                          <a:pt x="2134" y="317735"/>
                        </a:cubicBezTo>
                        <a:cubicBezTo>
                          <a:pt x="-261" y="314143"/>
                          <a:pt x="-659" y="309652"/>
                          <a:pt x="1036" y="305760"/>
                        </a:cubicBezTo>
                        <a:lnTo>
                          <a:pt x="123228" y="17563"/>
                        </a:lnTo>
                        <a:cubicBezTo>
                          <a:pt x="127816" y="6786"/>
                          <a:pt x="138190" y="0"/>
                          <a:pt x="150360" y="0"/>
                        </a:cubicBezTo>
                        <a:lnTo>
                          <a:pt x="444916" y="0"/>
                        </a:lnTo>
                        <a:cubicBezTo>
                          <a:pt x="456786" y="0"/>
                          <a:pt x="467958" y="6187"/>
                          <a:pt x="474840" y="16565"/>
                        </a:cubicBezTo>
                        <a:cubicBezTo>
                          <a:pt x="481124" y="26046"/>
                          <a:pt x="482421" y="37621"/>
                          <a:pt x="478331" y="47301"/>
                        </a:cubicBezTo>
                        <a:lnTo>
                          <a:pt x="364519" y="315640"/>
                        </a:lnTo>
                        <a:cubicBezTo>
                          <a:pt x="362524" y="320330"/>
                          <a:pt x="357936" y="323423"/>
                          <a:pt x="352848" y="323423"/>
                        </a:cubicBezTo>
                        <a:close/>
                        <a:moveTo>
                          <a:pt x="31958" y="297977"/>
                        </a:moveTo>
                        <a:lnTo>
                          <a:pt x="344469" y="297977"/>
                        </a:lnTo>
                        <a:lnTo>
                          <a:pt x="454990" y="37322"/>
                        </a:lnTo>
                        <a:cubicBezTo>
                          <a:pt x="456187" y="34628"/>
                          <a:pt x="454292" y="31434"/>
                          <a:pt x="453694" y="30536"/>
                        </a:cubicBezTo>
                        <a:cubicBezTo>
                          <a:pt x="451599" y="27443"/>
                          <a:pt x="448208" y="25347"/>
                          <a:pt x="445016" y="25347"/>
                        </a:cubicBezTo>
                        <a:lnTo>
                          <a:pt x="150459" y="25347"/>
                        </a:lnTo>
                        <a:cubicBezTo>
                          <a:pt x="149162" y="25347"/>
                          <a:pt x="147367" y="25746"/>
                          <a:pt x="146668" y="27443"/>
                        </a:cubicBezTo>
                        <a:lnTo>
                          <a:pt x="31958" y="297877"/>
                        </a:ln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516" name="Forma libre 515">
                    <a:extLst>
                      <a:ext uri="{FF2B5EF4-FFF2-40B4-BE49-F238E27FC236}">
                        <a16:creationId xmlns:a16="http://schemas.microsoft.com/office/drawing/2014/main" id="{3695510C-F45F-4E25-B3EF-EF34FAB7065B}"/>
                      </a:ext>
                    </a:extLst>
                  </p:cNvPr>
                  <p:cNvSpPr/>
                  <p:nvPr/>
                </p:nvSpPr>
                <p:spPr>
                  <a:xfrm>
                    <a:off x="7205954" y="3978157"/>
                    <a:ext cx="172963" cy="25346"/>
                  </a:xfrm>
                  <a:custGeom>
                    <a:avLst/>
                    <a:gdLst>
                      <a:gd name="connsiteX0" fmla="*/ 160295 w 172963"/>
                      <a:gd name="connsiteY0" fmla="*/ 25347 h 25346"/>
                      <a:gd name="connsiteX1" fmla="*/ 12668 w 172963"/>
                      <a:gd name="connsiteY1" fmla="*/ 25347 h 25346"/>
                      <a:gd name="connsiteX2" fmla="*/ 0 w 172963"/>
                      <a:gd name="connsiteY2" fmla="*/ 12673 h 25346"/>
                      <a:gd name="connsiteX3" fmla="*/ 12668 w 172963"/>
                      <a:gd name="connsiteY3" fmla="*/ 0 h 25346"/>
                      <a:gd name="connsiteX4" fmla="*/ 160295 w 172963"/>
                      <a:gd name="connsiteY4" fmla="*/ 0 h 25346"/>
                      <a:gd name="connsiteX5" fmla="*/ 172963 w 172963"/>
                      <a:gd name="connsiteY5" fmla="*/ 12673 h 25346"/>
                      <a:gd name="connsiteX6" fmla="*/ 160295 w 172963"/>
                      <a:gd name="connsiteY6" fmla="*/ 25347 h 25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2963" h="25346">
                        <a:moveTo>
                          <a:pt x="160295" y="25347"/>
                        </a:moveTo>
                        <a:lnTo>
                          <a:pt x="12668" y="25347"/>
                        </a:lnTo>
                        <a:cubicBezTo>
                          <a:pt x="5686" y="25347"/>
                          <a:pt x="0" y="19659"/>
                          <a:pt x="0" y="12673"/>
                        </a:cubicBezTo>
                        <a:cubicBezTo>
                          <a:pt x="0" y="5688"/>
                          <a:pt x="5686" y="0"/>
                          <a:pt x="12668" y="0"/>
                        </a:cubicBezTo>
                        <a:lnTo>
                          <a:pt x="160295" y="0"/>
                        </a:lnTo>
                        <a:cubicBezTo>
                          <a:pt x="167278" y="0"/>
                          <a:pt x="172963" y="5688"/>
                          <a:pt x="172963" y="12673"/>
                        </a:cubicBezTo>
                        <a:cubicBezTo>
                          <a:pt x="172963" y="19659"/>
                          <a:pt x="167278" y="25347"/>
                          <a:pt x="160295" y="25347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grpSp>
              <p:nvGrpSpPr>
                <p:cNvPr id="517" name="Gráfico 2">
                  <a:extLst>
                    <a:ext uri="{FF2B5EF4-FFF2-40B4-BE49-F238E27FC236}">
                      <a16:creationId xmlns:a16="http://schemas.microsoft.com/office/drawing/2014/main" id="{B28C4BB3-384C-0AB5-2622-F8F926B6321E}"/>
                    </a:ext>
                  </a:extLst>
                </p:cNvPr>
                <p:cNvGrpSpPr/>
                <p:nvPr/>
              </p:nvGrpSpPr>
              <p:grpSpPr>
                <a:xfrm>
                  <a:off x="7100919" y="3232453"/>
                  <a:ext cx="577542" cy="651600"/>
                  <a:chOff x="7100919" y="3232453"/>
                  <a:chExt cx="577542" cy="651600"/>
                </a:xfrm>
                <a:solidFill>
                  <a:srgbClr val="002A86"/>
                </a:solidFill>
              </p:grpSpPr>
              <p:sp>
                <p:nvSpPr>
                  <p:cNvPr id="518" name="Forma libre 517">
                    <a:extLst>
                      <a:ext uri="{FF2B5EF4-FFF2-40B4-BE49-F238E27FC236}">
                        <a16:creationId xmlns:a16="http://schemas.microsoft.com/office/drawing/2014/main" id="{6D7FC412-38E2-2E35-D4F5-CCCCD941CB15}"/>
                      </a:ext>
                    </a:extLst>
                  </p:cNvPr>
                  <p:cNvSpPr/>
                  <p:nvPr/>
                </p:nvSpPr>
                <p:spPr>
                  <a:xfrm>
                    <a:off x="7100919" y="3478103"/>
                    <a:ext cx="577542" cy="405950"/>
                  </a:xfrm>
                  <a:custGeom>
                    <a:avLst/>
                    <a:gdLst>
                      <a:gd name="connsiteX0" fmla="*/ 223935 w 577542"/>
                      <a:gd name="connsiteY0" fmla="*/ 405951 h 405950"/>
                      <a:gd name="connsiteX1" fmla="*/ 100347 w 577542"/>
                      <a:gd name="connsiteY1" fmla="*/ 405951 h 405950"/>
                      <a:gd name="connsiteX2" fmla="*/ 0 w 577542"/>
                      <a:gd name="connsiteY2" fmla="*/ 305561 h 405950"/>
                      <a:gd name="connsiteX3" fmla="*/ 0 w 577542"/>
                      <a:gd name="connsiteY3" fmla="*/ 145595 h 405950"/>
                      <a:gd name="connsiteX4" fmla="*/ 145533 w 577542"/>
                      <a:gd name="connsiteY4" fmla="*/ 0 h 405950"/>
                      <a:gd name="connsiteX5" fmla="*/ 433007 w 577542"/>
                      <a:gd name="connsiteY5" fmla="*/ 0 h 405950"/>
                      <a:gd name="connsiteX6" fmla="*/ 535847 w 577542"/>
                      <a:gd name="connsiteY6" fmla="*/ 42810 h 405950"/>
                      <a:gd name="connsiteX7" fmla="*/ 577542 w 577542"/>
                      <a:gd name="connsiteY7" fmla="*/ 128431 h 405950"/>
                      <a:gd name="connsiteX8" fmla="*/ 577542 w 577542"/>
                      <a:gd name="connsiteY8" fmla="*/ 129928 h 405950"/>
                      <a:gd name="connsiteX9" fmla="*/ 564874 w 577542"/>
                      <a:gd name="connsiteY9" fmla="*/ 142702 h 405950"/>
                      <a:gd name="connsiteX10" fmla="*/ 552206 w 577542"/>
                      <a:gd name="connsiteY10" fmla="*/ 130926 h 405950"/>
                      <a:gd name="connsiteX11" fmla="*/ 517893 w 577542"/>
                      <a:gd name="connsiteY11" fmla="*/ 60773 h 405950"/>
                      <a:gd name="connsiteX12" fmla="*/ 433007 w 577542"/>
                      <a:gd name="connsiteY12" fmla="*/ 25447 h 405950"/>
                      <a:gd name="connsiteX13" fmla="*/ 145533 w 577542"/>
                      <a:gd name="connsiteY13" fmla="*/ 25447 h 405950"/>
                      <a:gd name="connsiteX14" fmla="*/ 25436 w 577542"/>
                      <a:gd name="connsiteY14" fmla="*/ 145695 h 405950"/>
                      <a:gd name="connsiteX15" fmla="*/ 25436 w 577542"/>
                      <a:gd name="connsiteY15" fmla="*/ 305661 h 405950"/>
                      <a:gd name="connsiteX16" fmla="*/ 100347 w 577542"/>
                      <a:gd name="connsiteY16" fmla="*/ 380604 h 405950"/>
                      <a:gd name="connsiteX17" fmla="*/ 223935 w 577542"/>
                      <a:gd name="connsiteY17" fmla="*/ 380604 h 405950"/>
                      <a:gd name="connsiteX18" fmla="*/ 236603 w 577542"/>
                      <a:gd name="connsiteY18" fmla="*/ 393277 h 405950"/>
                      <a:gd name="connsiteX19" fmla="*/ 223935 w 577542"/>
                      <a:gd name="connsiteY19" fmla="*/ 405951 h 405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77542" h="405950">
                        <a:moveTo>
                          <a:pt x="223935" y="405951"/>
                        </a:moveTo>
                        <a:lnTo>
                          <a:pt x="100347" y="405951"/>
                        </a:lnTo>
                        <a:cubicBezTo>
                          <a:pt x="44987" y="405951"/>
                          <a:pt x="0" y="360945"/>
                          <a:pt x="0" y="305561"/>
                        </a:cubicBezTo>
                        <a:lnTo>
                          <a:pt x="0" y="145595"/>
                        </a:lnTo>
                        <a:cubicBezTo>
                          <a:pt x="0" y="65263"/>
                          <a:pt x="65235" y="0"/>
                          <a:pt x="145533" y="0"/>
                        </a:cubicBezTo>
                        <a:lnTo>
                          <a:pt x="433007" y="0"/>
                        </a:lnTo>
                        <a:cubicBezTo>
                          <a:pt x="471709" y="0"/>
                          <a:pt x="508317" y="15168"/>
                          <a:pt x="535847" y="42810"/>
                        </a:cubicBezTo>
                        <a:cubicBezTo>
                          <a:pt x="558889" y="65862"/>
                          <a:pt x="573652" y="96299"/>
                          <a:pt x="577542" y="128431"/>
                        </a:cubicBezTo>
                        <a:cubicBezTo>
                          <a:pt x="577542" y="128930"/>
                          <a:pt x="577542" y="129429"/>
                          <a:pt x="577542" y="129928"/>
                        </a:cubicBezTo>
                        <a:cubicBezTo>
                          <a:pt x="577542" y="136914"/>
                          <a:pt x="571857" y="142702"/>
                          <a:pt x="564874" y="142702"/>
                        </a:cubicBezTo>
                        <a:cubicBezTo>
                          <a:pt x="557892" y="142702"/>
                          <a:pt x="552605" y="137512"/>
                          <a:pt x="552206" y="130926"/>
                        </a:cubicBezTo>
                        <a:cubicBezTo>
                          <a:pt x="548914" y="104581"/>
                          <a:pt x="536745" y="79633"/>
                          <a:pt x="517893" y="60773"/>
                        </a:cubicBezTo>
                        <a:cubicBezTo>
                          <a:pt x="495050" y="38020"/>
                          <a:pt x="464926" y="25447"/>
                          <a:pt x="433007" y="25447"/>
                        </a:cubicBezTo>
                        <a:lnTo>
                          <a:pt x="145533" y="25447"/>
                        </a:lnTo>
                        <a:cubicBezTo>
                          <a:pt x="79300" y="25447"/>
                          <a:pt x="25436" y="79334"/>
                          <a:pt x="25436" y="145695"/>
                        </a:cubicBezTo>
                        <a:lnTo>
                          <a:pt x="25436" y="305661"/>
                        </a:lnTo>
                        <a:cubicBezTo>
                          <a:pt x="25436" y="346974"/>
                          <a:pt x="59051" y="380604"/>
                          <a:pt x="100347" y="380604"/>
                        </a:cubicBezTo>
                        <a:lnTo>
                          <a:pt x="223935" y="380604"/>
                        </a:lnTo>
                        <a:cubicBezTo>
                          <a:pt x="230917" y="380604"/>
                          <a:pt x="236603" y="386292"/>
                          <a:pt x="236603" y="393277"/>
                        </a:cubicBezTo>
                        <a:cubicBezTo>
                          <a:pt x="236603" y="400263"/>
                          <a:pt x="230917" y="405951"/>
                          <a:pt x="223935" y="405951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519" name="Forma libre 518">
                    <a:extLst>
                      <a:ext uri="{FF2B5EF4-FFF2-40B4-BE49-F238E27FC236}">
                        <a16:creationId xmlns:a16="http://schemas.microsoft.com/office/drawing/2014/main" id="{57B349D8-7894-C7A1-7972-5FD43E2F367C}"/>
                      </a:ext>
                    </a:extLst>
                  </p:cNvPr>
                  <p:cNvSpPr/>
                  <p:nvPr/>
                </p:nvSpPr>
                <p:spPr>
                  <a:xfrm>
                    <a:off x="7246851" y="3662218"/>
                    <a:ext cx="143038" cy="98294"/>
                  </a:xfrm>
                  <a:custGeom>
                    <a:avLst/>
                    <a:gdLst>
                      <a:gd name="connsiteX0" fmla="*/ 130471 w 143038"/>
                      <a:gd name="connsiteY0" fmla="*/ 98294 h 98294"/>
                      <a:gd name="connsiteX1" fmla="*/ 12668 w 143038"/>
                      <a:gd name="connsiteY1" fmla="*/ 98294 h 98294"/>
                      <a:gd name="connsiteX2" fmla="*/ 0 w 143038"/>
                      <a:gd name="connsiteY2" fmla="*/ 85621 h 98294"/>
                      <a:gd name="connsiteX3" fmla="*/ 0 w 143038"/>
                      <a:gd name="connsiteY3" fmla="*/ 12674 h 98294"/>
                      <a:gd name="connsiteX4" fmla="*/ 12668 w 143038"/>
                      <a:gd name="connsiteY4" fmla="*/ 0 h 98294"/>
                      <a:gd name="connsiteX5" fmla="*/ 25336 w 143038"/>
                      <a:gd name="connsiteY5" fmla="*/ 12674 h 98294"/>
                      <a:gd name="connsiteX6" fmla="*/ 25336 w 143038"/>
                      <a:gd name="connsiteY6" fmla="*/ 72848 h 98294"/>
                      <a:gd name="connsiteX7" fmla="*/ 130371 w 143038"/>
                      <a:gd name="connsiteY7" fmla="*/ 72848 h 98294"/>
                      <a:gd name="connsiteX8" fmla="*/ 143039 w 143038"/>
                      <a:gd name="connsiteY8" fmla="*/ 85521 h 98294"/>
                      <a:gd name="connsiteX9" fmla="*/ 130371 w 143038"/>
                      <a:gd name="connsiteY9" fmla="*/ 98195 h 9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3038" h="98294">
                        <a:moveTo>
                          <a:pt x="130471" y="98294"/>
                        </a:moveTo>
                        <a:lnTo>
                          <a:pt x="12668" y="98294"/>
                        </a:lnTo>
                        <a:cubicBezTo>
                          <a:pt x="5685" y="98294"/>
                          <a:pt x="0" y="92606"/>
                          <a:pt x="0" y="85621"/>
                        </a:cubicBezTo>
                        <a:lnTo>
                          <a:pt x="0" y="12674"/>
                        </a:lnTo>
                        <a:cubicBezTo>
                          <a:pt x="0" y="5688"/>
                          <a:pt x="5685" y="0"/>
                          <a:pt x="12668" y="0"/>
                        </a:cubicBezTo>
                        <a:cubicBezTo>
                          <a:pt x="19650" y="0"/>
                          <a:pt x="25336" y="5688"/>
                          <a:pt x="25336" y="12674"/>
                        </a:cubicBezTo>
                        <a:lnTo>
                          <a:pt x="25336" y="72848"/>
                        </a:lnTo>
                        <a:lnTo>
                          <a:pt x="130371" y="72848"/>
                        </a:lnTo>
                        <a:cubicBezTo>
                          <a:pt x="137353" y="72848"/>
                          <a:pt x="143039" y="78536"/>
                          <a:pt x="143039" y="85521"/>
                        </a:cubicBezTo>
                        <a:cubicBezTo>
                          <a:pt x="143039" y="92507"/>
                          <a:pt x="137353" y="98195"/>
                          <a:pt x="130371" y="98195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520" name="Forma libre 519">
                    <a:extLst>
                      <a:ext uri="{FF2B5EF4-FFF2-40B4-BE49-F238E27FC236}">
                        <a16:creationId xmlns:a16="http://schemas.microsoft.com/office/drawing/2014/main" id="{45046CA4-D68D-A999-EA3F-46E97989435E}"/>
                      </a:ext>
                    </a:extLst>
                  </p:cNvPr>
                  <p:cNvSpPr/>
                  <p:nvPr/>
                </p:nvSpPr>
                <p:spPr>
                  <a:xfrm>
                    <a:off x="7251439" y="3232453"/>
                    <a:ext cx="267714" cy="178490"/>
                  </a:xfrm>
                  <a:custGeom>
                    <a:avLst/>
                    <a:gdLst>
                      <a:gd name="connsiteX0" fmla="*/ 138850 w 267714"/>
                      <a:gd name="connsiteY0" fmla="*/ 178491 h 178490"/>
                      <a:gd name="connsiteX1" fmla="*/ 11072 w 267714"/>
                      <a:gd name="connsiteY1" fmla="*/ 93967 h 178490"/>
                      <a:gd name="connsiteX2" fmla="*/ 0 w 267714"/>
                      <a:gd name="connsiteY2" fmla="*/ 39581 h 178490"/>
                      <a:gd name="connsiteX3" fmla="*/ 3192 w 267714"/>
                      <a:gd name="connsiteY3" fmla="*/ 10043 h 178490"/>
                      <a:gd name="connsiteX4" fmla="*/ 18254 w 267714"/>
                      <a:gd name="connsiteY4" fmla="*/ 263 h 178490"/>
                      <a:gd name="connsiteX5" fmla="*/ 28029 w 267714"/>
                      <a:gd name="connsiteY5" fmla="*/ 15332 h 178490"/>
                      <a:gd name="connsiteX6" fmla="*/ 25436 w 267714"/>
                      <a:gd name="connsiteY6" fmla="*/ 39481 h 178490"/>
                      <a:gd name="connsiteX7" fmla="*/ 34513 w 267714"/>
                      <a:gd name="connsiteY7" fmla="*/ 83888 h 178490"/>
                      <a:gd name="connsiteX8" fmla="*/ 138949 w 267714"/>
                      <a:gd name="connsiteY8" fmla="*/ 153044 h 178490"/>
                      <a:gd name="connsiteX9" fmla="*/ 243286 w 267714"/>
                      <a:gd name="connsiteY9" fmla="*/ 83988 h 178490"/>
                      <a:gd name="connsiteX10" fmla="*/ 259944 w 267714"/>
                      <a:gd name="connsiteY10" fmla="*/ 77202 h 178490"/>
                      <a:gd name="connsiteX11" fmla="*/ 266727 w 267714"/>
                      <a:gd name="connsiteY11" fmla="*/ 93868 h 178490"/>
                      <a:gd name="connsiteX12" fmla="*/ 139049 w 267714"/>
                      <a:gd name="connsiteY12" fmla="*/ 178391 h 178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67714" h="178490">
                        <a:moveTo>
                          <a:pt x="138850" y="178491"/>
                        </a:moveTo>
                        <a:cubicBezTo>
                          <a:pt x="82991" y="178491"/>
                          <a:pt x="32817" y="145260"/>
                          <a:pt x="11072" y="93967"/>
                        </a:cubicBezTo>
                        <a:cubicBezTo>
                          <a:pt x="3691" y="76903"/>
                          <a:pt x="0" y="58541"/>
                          <a:pt x="0" y="39581"/>
                        </a:cubicBezTo>
                        <a:cubicBezTo>
                          <a:pt x="0" y="29702"/>
                          <a:pt x="1097" y="19723"/>
                          <a:pt x="3192" y="10043"/>
                        </a:cubicBezTo>
                        <a:cubicBezTo>
                          <a:pt x="4688" y="3157"/>
                          <a:pt x="11471" y="-1134"/>
                          <a:pt x="18254" y="263"/>
                        </a:cubicBezTo>
                        <a:cubicBezTo>
                          <a:pt x="25136" y="1760"/>
                          <a:pt x="29525" y="8546"/>
                          <a:pt x="28029" y="15332"/>
                        </a:cubicBezTo>
                        <a:cubicBezTo>
                          <a:pt x="26333" y="23315"/>
                          <a:pt x="25436" y="31398"/>
                          <a:pt x="25436" y="39481"/>
                        </a:cubicBezTo>
                        <a:cubicBezTo>
                          <a:pt x="25436" y="54949"/>
                          <a:pt x="28528" y="69918"/>
                          <a:pt x="34513" y="83888"/>
                        </a:cubicBezTo>
                        <a:cubicBezTo>
                          <a:pt x="52268" y="125901"/>
                          <a:pt x="93265" y="153044"/>
                          <a:pt x="138949" y="153044"/>
                        </a:cubicBezTo>
                        <a:cubicBezTo>
                          <a:pt x="184634" y="153044"/>
                          <a:pt x="225431" y="125901"/>
                          <a:pt x="243286" y="83988"/>
                        </a:cubicBezTo>
                        <a:cubicBezTo>
                          <a:pt x="246079" y="77502"/>
                          <a:pt x="253460" y="74508"/>
                          <a:pt x="259944" y="77202"/>
                        </a:cubicBezTo>
                        <a:cubicBezTo>
                          <a:pt x="266427" y="79897"/>
                          <a:pt x="269420" y="87381"/>
                          <a:pt x="266727" y="93868"/>
                        </a:cubicBezTo>
                        <a:cubicBezTo>
                          <a:pt x="244982" y="145260"/>
                          <a:pt x="194808" y="178391"/>
                          <a:pt x="139049" y="178391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  <p:grpSp>
            <p:nvGrpSpPr>
              <p:cNvPr id="521" name="Gráfico 2">
                <a:extLst>
                  <a:ext uri="{FF2B5EF4-FFF2-40B4-BE49-F238E27FC236}">
                    <a16:creationId xmlns:a16="http://schemas.microsoft.com/office/drawing/2014/main" id="{4448A8FF-6019-1687-BFA7-ECC212269C92}"/>
                  </a:ext>
                </a:extLst>
              </p:cNvPr>
              <p:cNvGrpSpPr/>
              <p:nvPr/>
            </p:nvGrpSpPr>
            <p:grpSpPr>
              <a:xfrm>
                <a:off x="7211639" y="3061475"/>
                <a:ext cx="357297" cy="196389"/>
                <a:chOff x="7211639" y="3061475"/>
                <a:chExt cx="357297" cy="196389"/>
              </a:xfrm>
              <a:solidFill>
                <a:srgbClr val="002A86"/>
              </a:solidFill>
            </p:grpSpPr>
            <p:sp>
              <p:nvSpPr>
                <p:cNvPr id="522" name="Forma libre 521">
                  <a:extLst>
                    <a:ext uri="{FF2B5EF4-FFF2-40B4-BE49-F238E27FC236}">
                      <a16:creationId xmlns:a16="http://schemas.microsoft.com/office/drawing/2014/main" id="{B35976A4-528B-4220-5667-41025D118F71}"/>
                    </a:ext>
                  </a:extLst>
                </p:cNvPr>
                <p:cNvSpPr/>
                <p:nvPr/>
              </p:nvSpPr>
              <p:spPr>
                <a:xfrm>
                  <a:off x="7211639" y="3232517"/>
                  <a:ext cx="357297" cy="25346"/>
                </a:xfrm>
                <a:custGeom>
                  <a:avLst/>
                  <a:gdLst>
                    <a:gd name="connsiteX0" fmla="*/ 344630 w 357297"/>
                    <a:gd name="connsiteY0" fmla="*/ 25347 h 25346"/>
                    <a:gd name="connsiteX1" fmla="*/ 12668 w 357297"/>
                    <a:gd name="connsiteY1" fmla="*/ 25347 h 25346"/>
                    <a:gd name="connsiteX2" fmla="*/ 0 w 357297"/>
                    <a:gd name="connsiteY2" fmla="*/ 12673 h 25346"/>
                    <a:gd name="connsiteX3" fmla="*/ 12668 w 357297"/>
                    <a:gd name="connsiteY3" fmla="*/ 0 h 25346"/>
                    <a:gd name="connsiteX4" fmla="*/ 344630 w 357297"/>
                    <a:gd name="connsiteY4" fmla="*/ 0 h 25346"/>
                    <a:gd name="connsiteX5" fmla="*/ 357298 w 357297"/>
                    <a:gd name="connsiteY5" fmla="*/ 12673 h 25346"/>
                    <a:gd name="connsiteX6" fmla="*/ 344630 w 357297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7297" h="25346">
                      <a:moveTo>
                        <a:pt x="344630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3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344630" y="0"/>
                      </a:lnTo>
                      <a:cubicBezTo>
                        <a:pt x="351612" y="0"/>
                        <a:pt x="357298" y="5688"/>
                        <a:pt x="357298" y="12673"/>
                      </a:cubicBezTo>
                      <a:cubicBezTo>
                        <a:pt x="357298" y="19659"/>
                        <a:pt x="351612" y="25347"/>
                        <a:pt x="344630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3" name="Forma libre 522">
                  <a:extLst>
                    <a:ext uri="{FF2B5EF4-FFF2-40B4-BE49-F238E27FC236}">
                      <a16:creationId xmlns:a16="http://schemas.microsoft.com/office/drawing/2014/main" id="{309966E8-B730-6824-4FE8-6FDEA4A783A4}"/>
                    </a:ext>
                  </a:extLst>
                </p:cNvPr>
                <p:cNvSpPr/>
                <p:nvPr/>
              </p:nvSpPr>
              <p:spPr>
                <a:xfrm>
                  <a:off x="7456867" y="3122394"/>
                  <a:ext cx="77956" cy="135469"/>
                </a:xfrm>
                <a:custGeom>
                  <a:avLst/>
                  <a:gdLst>
                    <a:gd name="connsiteX0" fmla="*/ 65188 w 77956"/>
                    <a:gd name="connsiteY0" fmla="*/ 135470 h 135469"/>
                    <a:gd name="connsiteX1" fmla="*/ 52521 w 77956"/>
                    <a:gd name="connsiteY1" fmla="*/ 122796 h 135469"/>
                    <a:gd name="connsiteX2" fmla="*/ 4841 w 77956"/>
                    <a:gd name="connsiteY2" fmla="*/ 22706 h 135469"/>
                    <a:gd name="connsiteX3" fmla="*/ 2746 w 77956"/>
                    <a:gd name="connsiteY3" fmla="*/ 4843 h 135469"/>
                    <a:gd name="connsiteX4" fmla="*/ 20601 w 77956"/>
                    <a:gd name="connsiteY4" fmla="*/ 2747 h 135469"/>
                    <a:gd name="connsiteX5" fmla="*/ 77956 w 77956"/>
                    <a:gd name="connsiteY5" fmla="*/ 122796 h 135469"/>
                    <a:gd name="connsiteX6" fmla="*/ 65288 w 77956"/>
                    <a:gd name="connsiteY6" fmla="*/ 135470 h 135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956" h="135469">
                      <a:moveTo>
                        <a:pt x="65188" y="135470"/>
                      </a:moveTo>
                      <a:cubicBezTo>
                        <a:pt x="58206" y="135470"/>
                        <a:pt x="52521" y="129782"/>
                        <a:pt x="52521" y="122796"/>
                      </a:cubicBezTo>
                      <a:cubicBezTo>
                        <a:pt x="52521" y="83079"/>
                        <a:pt x="35165" y="46556"/>
                        <a:pt x="4841" y="22706"/>
                      </a:cubicBezTo>
                      <a:cubicBezTo>
                        <a:pt x="-645" y="18315"/>
                        <a:pt x="-1643" y="10331"/>
                        <a:pt x="2746" y="4843"/>
                      </a:cubicBezTo>
                      <a:cubicBezTo>
                        <a:pt x="7135" y="-646"/>
                        <a:pt x="15115" y="-1643"/>
                        <a:pt x="20601" y="2747"/>
                      </a:cubicBezTo>
                      <a:cubicBezTo>
                        <a:pt x="57010" y="31487"/>
                        <a:pt x="77956" y="75296"/>
                        <a:pt x="77956" y="122796"/>
                      </a:cubicBezTo>
                      <a:cubicBezTo>
                        <a:pt x="77956" y="129782"/>
                        <a:pt x="72271" y="135470"/>
                        <a:pt x="65288" y="1354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4" name="Forma libre 523">
                  <a:extLst>
                    <a:ext uri="{FF2B5EF4-FFF2-40B4-BE49-F238E27FC236}">
                      <a16:creationId xmlns:a16="http://schemas.microsoft.com/office/drawing/2014/main" id="{9D82E238-82C5-E222-4ACA-249F3B226A4F}"/>
                    </a:ext>
                  </a:extLst>
                </p:cNvPr>
                <p:cNvSpPr/>
                <p:nvPr/>
              </p:nvSpPr>
              <p:spPr>
                <a:xfrm>
                  <a:off x="7245853" y="3094705"/>
                  <a:ext cx="157203" cy="163158"/>
                </a:xfrm>
                <a:custGeom>
                  <a:avLst/>
                  <a:gdLst>
                    <a:gd name="connsiteX0" fmla="*/ 12668 w 157203"/>
                    <a:gd name="connsiteY0" fmla="*/ 163159 h 163158"/>
                    <a:gd name="connsiteX1" fmla="*/ 0 w 157203"/>
                    <a:gd name="connsiteY1" fmla="*/ 150485 h 163158"/>
                    <a:gd name="connsiteX2" fmla="*/ 144535 w 157203"/>
                    <a:gd name="connsiteY2" fmla="*/ 0 h 163158"/>
                    <a:gd name="connsiteX3" fmla="*/ 157203 w 157203"/>
                    <a:gd name="connsiteY3" fmla="*/ 12673 h 163158"/>
                    <a:gd name="connsiteX4" fmla="*/ 144535 w 157203"/>
                    <a:gd name="connsiteY4" fmla="*/ 25347 h 163158"/>
                    <a:gd name="connsiteX5" fmla="*/ 25436 w 157203"/>
                    <a:gd name="connsiteY5" fmla="*/ 150385 h 163158"/>
                    <a:gd name="connsiteX6" fmla="*/ 12768 w 157203"/>
                    <a:gd name="connsiteY6" fmla="*/ 163059 h 163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203" h="163158">
                      <a:moveTo>
                        <a:pt x="12668" y="163159"/>
                      </a:moveTo>
                      <a:cubicBezTo>
                        <a:pt x="5686" y="163159"/>
                        <a:pt x="0" y="157471"/>
                        <a:pt x="0" y="150485"/>
                      </a:cubicBezTo>
                      <a:cubicBezTo>
                        <a:pt x="0" y="67459"/>
                        <a:pt x="64836" y="0"/>
                        <a:pt x="144535" y="0"/>
                      </a:cubicBezTo>
                      <a:cubicBezTo>
                        <a:pt x="151518" y="0"/>
                        <a:pt x="157203" y="5688"/>
                        <a:pt x="157203" y="12673"/>
                      </a:cubicBezTo>
                      <a:cubicBezTo>
                        <a:pt x="157203" y="19659"/>
                        <a:pt x="151518" y="25347"/>
                        <a:pt x="144535" y="25347"/>
                      </a:cubicBezTo>
                      <a:cubicBezTo>
                        <a:pt x="78901" y="25347"/>
                        <a:pt x="25436" y="81430"/>
                        <a:pt x="25436" y="150385"/>
                      </a:cubicBezTo>
                      <a:cubicBezTo>
                        <a:pt x="25436" y="157371"/>
                        <a:pt x="19750" y="163059"/>
                        <a:pt x="12768" y="1630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5" name="Forma libre 524">
                  <a:extLst>
                    <a:ext uri="{FF2B5EF4-FFF2-40B4-BE49-F238E27FC236}">
                      <a16:creationId xmlns:a16="http://schemas.microsoft.com/office/drawing/2014/main" id="{BA14E63F-3F4A-D9FD-0720-640E47475591}"/>
                    </a:ext>
                  </a:extLst>
                </p:cNvPr>
                <p:cNvSpPr/>
                <p:nvPr/>
              </p:nvSpPr>
              <p:spPr>
                <a:xfrm>
                  <a:off x="7377620" y="3061475"/>
                  <a:ext cx="25336" cy="75242"/>
                </a:xfrm>
                <a:custGeom>
                  <a:avLst/>
                  <a:gdLst>
                    <a:gd name="connsiteX0" fmla="*/ 12668 w 25336"/>
                    <a:gd name="connsiteY0" fmla="*/ 75243 h 75242"/>
                    <a:gd name="connsiteX1" fmla="*/ 0 w 25336"/>
                    <a:gd name="connsiteY1" fmla="*/ 62569 h 75242"/>
                    <a:gd name="connsiteX2" fmla="*/ 0 w 25336"/>
                    <a:gd name="connsiteY2" fmla="*/ 12673 h 75242"/>
                    <a:gd name="connsiteX3" fmla="*/ 12668 w 25336"/>
                    <a:gd name="connsiteY3" fmla="*/ 0 h 75242"/>
                    <a:gd name="connsiteX4" fmla="*/ 25336 w 25336"/>
                    <a:gd name="connsiteY4" fmla="*/ 12673 h 75242"/>
                    <a:gd name="connsiteX5" fmla="*/ 25336 w 25336"/>
                    <a:gd name="connsiteY5" fmla="*/ 62569 h 75242"/>
                    <a:gd name="connsiteX6" fmla="*/ 12668 w 25336"/>
                    <a:gd name="connsiteY6" fmla="*/ 75243 h 7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75242">
                      <a:moveTo>
                        <a:pt x="12668" y="75243"/>
                      </a:moveTo>
                      <a:cubicBezTo>
                        <a:pt x="5686" y="75243"/>
                        <a:pt x="0" y="69555"/>
                        <a:pt x="0" y="62569"/>
                      </a:cubicBezTo>
                      <a:lnTo>
                        <a:pt x="0" y="12673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0" y="0"/>
                        <a:pt x="25336" y="5688"/>
                        <a:pt x="25336" y="12673"/>
                      </a:cubicBezTo>
                      <a:lnTo>
                        <a:pt x="25336" y="62569"/>
                      </a:lnTo>
                      <a:cubicBezTo>
                        <a:pt x="25336" y="69555"/>
                        <a:pt x="19650" y="75243"/>
                        <a:pt x="12668" y="7524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526" name="Forma libre 525">
              <a:extLst>
                <a:ext uri="{FF2B5EF4-FFF2-40B4-BE49-F238E27FC236}">
                  <a16:creationId xmlns:a16="http://schemas.microsoft.com/office/drawing/2014/main" id="{561C2DBA-5626-CA92-2C3D-B72442196F77}"/>
                </a:ext>
              </a:extLst>
            </p:cNvPr>
            <p:cNvSpPr/>
            <p:nvPr/>
          </p:nvSpPr>
          <p:spPr>
            <a:xfrm>
              <a:off x="7519662" y="2879056"/>
              <a:ext cx="649161" cy="595354"/>
            </a:xfrm>
            <a:custGeom>
              <a:avLst/>
              <a:gdLst>
                <a:gd name="connsiteX0" fmla="*/ 414354 w 649161"/>
                <a:gd name="connsiteY0" fmla="*/ 595155 h 595354"/>
                <a:gd name="connsiteX1" fmla="*/ 390115 w 649161"/>
                <a:gd name="connsiteY1" fmla="*/ 584976 h 595354"/>
                <a:gd name="connsiteX2" fmla="*/ 319294 w 649161"/>
                <a:gd name="connsiteY2" fmla="*/ 512129 h 595354"/>
                <a:gd name="connsiteX3" fmla="*/ 114312 w 649161"/>
                <a:gd name="connsiteY3" fmla="*/ 512129 h 595354"/>
                <a:gd name="connsiteX4" fmla="*/ 54064 w 649161"/>
                <a:gd name="connsiteY4" fmla="*/ 494765 h 595354"/>
                <a:gd name="connsiteX5" fmla="*/ 50074 w 649161"/>
                <a:gd name="connsiteY5" fmla="*/ 477202 h 595354"/>
                <a:gd name="connsiteX6" fmla="*/ 67630 w 649161"/>
                <a:gd name="connsiteY6" fmla="*/ 473210 h 595354"/>
                <a:gd name="connsiteX7" fmla="*/ 114312 w 649161"/>
                <a:gd name="connsiteY7" fmla="*/ 486682 h 595354"/>
                <a:gd name="connsiteX8" fmla="*/ 324581 w 649161"/>
                <a:gd name="connsiteY8" fmla="*/ 486682 h 595354"/>
                <a:gd name="connsiteX9" fmla="*/ 333658 w 649161"/>
                <a:gd name="connsiteY9" fmla="*/ 490574 h 595354"/>
                <a:gd name="connsiteX10" fmla="*/ 408269 w 649161"/>
                <a:gd name="connsiteY10" fmla="*/ 567313 h 595354"/>
                <a:gd name="connsiteX11" fmla="*/ 415651 w 649161"/>
                <a:gd name="connsiteY11" fmla="*/ 569708 h 595354"/>
                <a:gd name="connsiteX12" fmla="*/ 421736 w 649161"/>
                <a:gd name="connsiteY12" fmla="*/ 565018 h 595354"/>
                <a:gd name="connsiteX13" fmla="*/ 454154 w 649161"/>
                <a:gd name="connsiteY13" fmla="*/ 494166 h 595354"/>
                <a:gd name="connsiteX14" fmla="*/ 465724 w 649161"/>
                <a:gd name="connsiteY14" fmla="*/ 486782 h 595354"/>
                <a:gd name="connsiteX15" fmla="*/ 534651 w 649161"/>
                <a:gd name="connsiteY15" fmla="*/ 486782 h 595354"/>
                <a:gd name="connsiteX16" fmla="*/ 623626 w 649161"/>
                <a:gd name="connsiteY16" fmla="*/ 397768 h 595354"/>
                <a:gd name="connsiteX17" fmla="*/ 623626 w 649161"/>
                <a:gd name="connsiteY17" fmla="*/ 114461 h 595354"/>
                <a:gd name="connsiteX18" fmla="*/ 534651 w 649161"/>
                <a:gd name="connsiteY18" fmla="*/ 25447 h 595354"/>
                <a:gd name="connsiteX19" fmla="*/ 114312 w 649161"/>
                <a:gd name="connsiteY19" fmla="*/ 25447 h 595354"/>
                <a:gd name="connsiteX20" fmla="*/ 25336 w 649161"/>
                <a:gd name="connsiteY20" fmla="*/ 114461 h 595354"/>
                <a:gd name="connsiteX21" fmla="*/ 25336 w 649161"/>
                <a:gd name="connsiteY21" fmla="*/ 198285 h 595354"/>
                <a:gd name="connsiteX22" fmla="*/ 12668 w 649161"/>
                <a:gd name="connsiteY22" fmla="*/ 210959 h 595354"/>
                <a:gd name="connsiteX23" fmla="*/ 0 w 649161"/>
                <a:gd name="connsiteY23" fmla="*/ 198285 h 595354"/>
                <a:gd name="connsiteX24" fmla="*/ 0 w 649161"/>
                <a:gd name="connsiteY24" fmla="*/ 114461 h 595354"/>
                <a:gd name="connsiteX25" fmla="*/ 114412 w 649161"/>
                <a:gd name="connsiteY25" fmla="*/ 0 h 595354"/>
                <a:gd name="connsiteX26" fmla="*/ 534750 w 649161"/>
                <a:gd name="connsiteY26" fmla="*/ 0 h 595354"/>
                <a:gd name="connsiteX27" fmla="*/ 649162 w 649161"/>
                <a:gd name="connsiteY27" fmla="*/ 114461 h 595354"/>
                <a:gd name="connsiteX28" fmla="*/ 649162 w 649161"/>
                <a:gd name="connsiteY28" fmla="*/ 397768 h 595354"/>
                <a:gd name="connsiteX29" fmla="*/ 534750 w 649161"/>
                <a:gd name="connsiteY29" fmla="*/ 512229 h 595354"/>
                <a:gd name="connsiteX30" fmla="*/ 474004 w 649161"/>
                <a:gd name="connsiteY30" fmla="*/ 512229 h 595354"/>
                <a:gd name="connsiteX31" fmla="*/ 445077 w 649161"/>
                <a:gd name="connsiteY31" fmla="*/ 575696 h 595354"/>
                <a:gd name="connsiteX32" fmla="*/ 420239 w 649161"/>
                <a:gd name="connsiteY32" fmla="*/ 594856 h 595354"/>
                <a:gd name="connsiteX33" fmla="*/ 414454 w 649161"/>
                <a:gd name="connsiteY33" fmla="*/ 595355 h 59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9161" h="595354">
                  <a:moveTo>
                    <a:pt x="414354" y="595155"/>
                  </a:moveTo>
                  <a:cubicBezTo>
                    <a:pt x="405377" y="595155"/>
                    <a:pt x="396599" y="591563"/>
                    <a:pt x="390115" y="584976"/>
                  </a:cubicBezTo>
                  <a:lnTo>
                    <a:pt x="319294" y="512129"/>
                  </a:lnTo>
                  <a:lnTo>
                    <a:pt x="114312" y="512129"/>
                  </a:lnTo>
                  <a:cubicBezTo>
                    <a:pt x="92965" y="512129"/>
                    <a:pt x="72118" y="506141"/>
                    <a:pt x="54064" y="494765"/>
                  </a:cubicBezTo>
                  <a:cubicBezTo>
                    <a:pt x="48079" y="490973"/>
                    <a:pt x="46383" y="483189"/>
                    <a:pt x="50074" y="477202"/>
                  </a:cubicBezTo>
                  <a:cubicBezTo>
                    <a:pt x="53864" y="471314"/>
                    <a:pt x="61644" y="469518"/>
                    <a:pt x="67630" y="473210"/>
                  </a:cubicBezTo>
                  <a:cubicBezTo>
                    <a:pt x="81594" y="481992"/>
                    <a:pt x="97753" y="486682"/>
                    <a:pt x="114312" y="486682"/>
                  </a:cubicBezTo>
                  <a:lnTo>
                    <a:pt x="324581" y="486682"/>
                  </a:lnTo>
                  <a:cubicBezTo>
                    <a:pt x="327972" y="486682"/>
                    <a:pt x="331264" y="488079"/>
                    <a:pt x="333658" y="490574"/>
                  </a:cubicBezTo>
                  <a:lnTo>
                    <a:pt x="408269" y="567313"/>
                  </a:lnTo>
                  <a:cubicBezTo>
                    <a:pt x="411063" y="570207"/>
                    <a:pt x="414354" y="569908"/>
                    <a:pt x="415651" y="569708"/>
                  </a:cubicBezTo>
                  <a:cubicBezTo>
                    <a:pt x="416947" y="569509"/>
                    <a:pt x="420040" y="568611"/>
                    <a:pt x="421736" y="565018"/>
                  </a:cubicBezTo>
                  <a:lnTo>
                    <a:pt x="454154" y="494166"/>
                  </a:lnTo>
                  <a:cubicBezTo>
                    <a:pt x="456248" y="489676"/>
                    <a:pt x="460737" y="486782"/>
                    <a:pt x="465724" y="486782"/>
                  </a:cubicBezTo>
                  <a:lnTo>
                    <a:pt x="534651" y="486782"/>
                  </a:lnTo>
                  <a:cubicBezTo>
                    <a:pt x="583727" y="486782"/>
                    <a:pt x="623626" y="446865"/>
                    <a:pt x="623626" y="397768"/>
                  </a:cubicBezTo>
                  <a:lnTo>
                    <a:pt x="623626" y="114461"/>
                  </a:lnTo>
                  <a:cubicBezTo>
                    <a:pt x="623626" y="65363"/>
                    <a:pt x="583727" y="25447"/>
                    <a:pt x="534651" y="25447"/>
                  </a:cubicBezTo>
                  <a:lnTo>
                    <a:pt x="114312" y="25447"/>
                  </a:lnTo>
                  <a:cubicBezTo>
                    <a:pt x="65236" y="25447"/>
                    <a:pt x="25336" y="65363"/>
                    <a:pt x="25336" y="114461"/>
                  </a:cubicBezTo>
                  <a:lnTo>
                    <a:pt x="25336" y="198285"/>
                  </a:lnTo>
                  <a:cubicBezTo>
                    <a:pt x="25336" y="205271"/>
                    <a:pt x="19651" y="210959"/>
                    <a:pt x="12668" y="210959"/>
                  </a:cubicBezTo>
                  <a:cubicBezTo>
                    <a:pt x="5686" y="210959"/>
                    <a:pt x="0" y="205271"/>
                    <a:pt x="0" y="198285"/>
                  </a:cubicBezTo>
                  <a:lnTo>
                    <a:pt x="0" y="114461"/>
                  </a:lnTo>
                  <a:cubicBezTo>
                    <a:pt x="0" y="51392"/>
                    <a:pt x="51271" y="0"/>
                    <a:pt x="114412" y="0"/>
                  </a:cubicBezTo>
                  <a:lnTo>
                    <a:pt x="534750" y="0"/>
                  </a:lnTo>
                  <a:cubicBezTo>
                    <a:pt x="597791" y="0"/>
                    <a:pt x="649162" y="51293"/>
                    <a:pt x="649162" y="114461"/>
                  </a:cubicBezTo>
                  <a:lnTo>
                    <a:pt x="649162" y="397768"/>
                  </a:lnTo>
                  <a:cubicBezTo>
                    <a:pt x="649162" y="460836"/>
                    <a:pt x="597891" y="512229"/>
                    <a:pt x="534750" y="512229"/>
                  </a:cubicBezTo>
                  <a:lnTo>
                    <a:pt x="474004" y="512229"/>
                  </a:lnTo>
                  <a:lnTo>
                    <a:pt x="445077" y="575696"/>
                  </a:lnTo>
                  <a:cubicBezTo>
                    <a:pt x="440488" y="585775"/>
                    <a:pt x="431212" y="592960"/>
                    <a:pt x="420239" y="594856"/>
                  </a:cubicBezTo>
                  <a:cubicBezTo>
                    <a:pt x="418344" y="595155"/>
                    <a:pt x="416349" y="595355"/>
                    <a:pt x="414454" y="59535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27" name="Gráfico 2">
              <a:extLst>
                <a:ext uri="{FF2B5EF4-FFF2-40B4-BE49-F238E27FC236}">
                  <a16:creationId xmlns:a16="http://schemas.microsoft.com/office/drawing/2014/main" id="{9631A804-05AD-5894-EAEC-CFBCB6CE3249}"/>
                </a:ext>
              </a:extLst>
            </p:cNvPr>
            <p:cNvGrpSpPr/>
            <p:nvPr/>
          </p:nvGrpSpPr>
          <p:grpSpPr>
            <a:xfrm>
              <a:off x="7808832" y="3300206"/>
              <a:ext cx="529275" cy="703497"/>
              <a:chOff x="7808832" y="3300206"/>
              <a:chExt cx="529275" cy="703497"/>
            </a:xfrm>
            <a:solidFill>
              <a:srgbClr val="002A86"/>
            </a:solidFill>
          </p:grpSpPr>
          <p:sp>
            <p:nvSpPr>
              <p:cNvPr id="528" name="Forma libre 527">
                <a:extLst>
                  <a:ext uri="{FF2B5EF4-FFF2-40B4-BE49-F238E27FC236}">
                    <a16:creationId xmlns:a16="http://schemas.microsoft.com/office/drawing/2014/main" id="{85F4D472-5ECF-8BEA-FD9B-CA408938231E}"/>
                  </a:ext>
                </a:extLst>
              </p:cNvPr>
              <p:cNvSpPr/>
              <p:nvPr/>
            </p:nvSpPr>
            <p:spPr>
              <a:xfrm>
                <a:off x="7808832" y="3858762"/>
                <a:ext cx="351258" cy="144942"/>
              </a:xfrm>
              <a:custGeom>
                <a:avLst/>
                <a:gdLst>
                  <a:gd name="connsiteX0" fmla="*/ 12668 w 351258"/>
                  <a:gd name="connsiteY0" fmla="*/ 144842 h 144942"/>
                  <a:gd name="connsiteX1" fmla="*/ 0 w 351258"/>
                  <a:gd name="connsiteY1" fmla="*/ 132169 h 144942"/>
                  <a:gd name="connsiteX2" fmla="*/ 12668 w 351258"/>
                  <a:gd name="connsiteY2" fmla="*/ 119495 h 144942"/>
                  <a:gd name="connsiteX3" fmla="*/ 330267 w 351258"/>
                  <a:gd name="connsiteY3" fmla="*/ 3039 h 144942"/>
                  <a:gd name="connsiteX4" fmla="*/ 348221 w 351258"/>
                  <a:gd name="connsiteY4" fmla="*/ 4536 h 144942"/>
                  <a:gd name="connsiteX5" fmla="*/ 346725 w 351258"/>
                  <a:gd name="connsiteY5" fmla="*/ 22498 h 144942"/>
                  <a:gd name="connsiteX6" fmla="*/ 12668 w 351258"/>
                  <a:gd name="connsiteY6" fmla="*/ 144942 h 14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258" h="144942">
                    <a:moveTo>
                      <a:pt x="12668" y="144842"/>
                    </a:moveTo>
                    <a:cubicBezTo>
                      <a:pt x="5686" y="144842"/>
                      <a:pt x="0" y="139154"/>
                      <a:pt x="0" y="132169"/>
                    </a:cubicBezTo>
                    <a:cubicBezTo>
                      <a:pt x="0" y="125183"/>
                      <a:pt x="5686" y="119495"/>
                      <a:pt x="12668" y="119495"/>
                    </a:cubicBezTo>
                    <a:cubicBezTo>
                      <a:pt x="128875" y="119495"/>
                      <a:pt x="241690" y="78182"/>
                      <a:pt x="330267" y="3039"/>
                    </a:cubicBezTo>
                    <a:cubicBezTo>
                      <a:pt x="335653" y="-1551"/>
                      <a:pt x="343633" y="-853"/>
                      <a:pt x="348221" y="4536"/>
                    </a:cubicBezTo>
                    <a:cubicBezTo>
                      <a:pt x="352809" y="9925"/>
                      <a:pt x="352112" y="17908"/>
                      <a:pt x="346725" y="22498"/>
                    </a:cubicBezTo>
                    <a:cubicBezTo>
                      <a:pt x="253560" y="101433"/>
                      <a:pt x="134960" y="144942"/>
                      <a:pt x="12668" y="1449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9" name="Forma libre 528">
                <a:extLst>
                  <a:ext uri="{FF2B5EF4-FFF2-40B4-BE49-F238E27FC236}">
                    <a16:creationId xmlns:a16="http://schemas.microsoft.com/office/drawing/2014/main" id="{FBDD6672-EAB1-0FB8-2074-4573F45812A5}"/>
                  </a:ext>
                </a:extLst>
              </p:cNvPr>
              <p:cNvSpPr/>
              <p:nvPr/>
            </p:nvSpPr>
            <p:spPr>
              <a:xfrm>
                <a:off x="8301624" y="3489568"/>
                <a:ext cx="36482" cy="116867"/>
              </a:xfrm>
              <a:custGeom>
                <a:avLst/>
                <a:gdLst>
                  <a:gd name="connsiteX0" fmla="*/ 12732 w 36482"/>
                  <a:gd name="connsiteY0" fmla="*/ 116867 h 116867"/>
                  <a:gd name="connsiteX1" fmla="*/ 10038 w 36482"/>
                  <a:gd name="connsiteY1" fmla="*/ 116568 h 116867"/>
                  <a:gd name="connsiteX2" fmla="*/ 263 w 36482"/>
                  <a:gd name="connsiteY2" fmla="*/ 101399 h 116867"/>
                  <a:gd name="connsiteX3" fmla="*/ 11136 w 36482"/>
                  <a:gd name="connsiteY3" fmla="*/ 12286 h 116867"/>
                  <a:gd name="connsiteX4" fmla="*/ 24203 w 36482"/>
                  <a:gd name="connsiteY4" fmla="*/ 11 h 116867"/>
                  <a:gd name="connsiteX5" fmla="*/ 36471 w 36482"/>
                  <a:gd name="connsiteY5" fmla="*/ 13084 h 116867"/>
                  <a:gd name="connsiteX6" fmla="*/ 25001 w 36482"/>
                  <a:gd name="connsiteY6" fmla="*/ 106788 h 116867"/>
                  <a:gd name="connsiteX7" fmla="*/ 12632 w 36482"/>
                  <a:gd name="connsiteY7" fmla="*/ 116767 h 11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482" h="116867">
                    <a:moveTo>
                      <a:pt x="12732" y="116867"/>
                    </a:moveTo>
                    <a:cubicBezTo>
                      <a:pt x="11834" y="116867"/>
                      <a:pt x="10936" y="116867"/>
                      <a:pt x="10038" y="116568"/>
                    </a:cubicBezTo>
                    <a:cubicBezTo>
                      <a:pt x="3156" y="115071"/>
                      <a:pt x="-1133" y="108285"/>
                      <a:pt x="263" y="101399"/>
                    </a:cubicBezTo>
                    <a:cubicBezTo>
                      <a:pt x="6547" y="72260"/>
                      <a:pt x="10238" y="42323"/>
                      <a:pt x="11136" y="12286"/>
                    </a:cubicBezTo>
                    <a:cubicBezTo>
                      <a:pt x="11335" y="5300"/>
                      <a:pt x="17021" y="-288"/>
                      <a:pt x="24203" y="11"/>
                    </a:cubicBezTo>
                    <a:cubicBezTo>
                      <a:pt x="31185" y="211"/>
                      <a:pt x="36771" y="6099"/>
                      <a:pt x="36471" y="13084"/>
                    </a:cubicBezTo>
                    <a:cubicBezTo>
                      <a:pt x="35474" y="44618"/>
                      <a:pt x="31584" y="76152"/>
                      <a:pt x="25001" y="106788"/>
                    </a:cubicBezTo>
                    <a:cubicBezTo>
                      <a:pt x="23704" y="112776"/>
                      <a:pt x="18417" y="116767"/>
                      <a:pt x="12632" y="1167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0" name="Forma libre 529">
                <a:extLst>
                  <a:ext uri="{FF2B5EF4-FFF2-40B4-BE49-F238E27FC236}">
                    <a16:creationId xmlns:a16="http://schemas.microsoft.com/office/drawing/2014/main" id="{03EE6397-3C2A-1BE1-F052-C8572673F495}"/>
                  </a:ext>
                </a:extLst>
              </p:cNvPr>
              <p:cNvSpPr/>
              <p:nvPr/>
            </p:nvSpPr>
            <p:spPr>
              <a:xfrm>
                <a:off x="8282367" y="3300206"/>
                <a:ext cx="49900" cy="120417"/>
              </a:xfrm>
              <a:custGeom>
                <a:avLst/>
                <a:gdLst>
                  <a:gd name="connsiteX0" fmla="*/ 37276 w 49900"/>
                  <a:gd name="connsiteY0" fmla="*/ 120318 h 120417"/>
                  <a:gd name="connsiteX1" fmla="*/ 24707 w 49900"/>
                  <a:gd name="connsiteY1" fmla="*/ 109541 h 120417"/>
                  <a:gd name="connsiteX2" fmla="*/ 768 w 49900"/>
                  <a:gd name="connsiteY2" fmla="*/ 17034 h 120417"/>
                  <a:gd name="connsiteX3" fmla="*/ 8348 w 49900"/>
                  <a:gd name="connsiteY3" fmla="*/ 768 h 120417"/>
                  <a:gd name="connsiteX4" fmla="*/ 24607 w 49900"/>
                  <a:gd name="connsiteY4" fmla="*/ 8352 h 120417"/>
                  <a:gd name="connsiteX5" fmla="*/ 49744 w 49900"/>
                  <a:gd name="connsiteY5" fmla="*/ 105649 h 120417"/>
                  <a:gd name="connsiteX6" fmla="*/ 39171 w 49900"/>
                  <a:gd name="connsiteY6" fmla="*/ 120218 h 120417"/>
                  <a:gd name="connsiteX7" fmla="*/ 37176 w 49900"/>
                  <a:gd name="connsiteY7" fmla="*/ 120418 h 12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900" h="120417">
                    <a:moveTo>
                      <a:pt x="37276" y="120318"/>
                    </a:moveTo>
                    <a:cubicBezTo>
                      <a:pt x="31091" y="120318"/>
                      <a:pt x="25705" y="115827"/>
                      <a:pt x="24707" y="109541"/>
                    </a:cubicBezTo>
                    <a:cubicBezTo>
                      <a:pt x="19820" y="78106"/>
                      <a:pt x="11740" y="46971"/>
                      <a:pt x="768" y="17034"/>
                    </a:cubicBezTo>
                    <a:cubicBezTo>
                      <a:pt x="-1627" y="10448"/>
                      <a:pt x="1765" y="3163"/>
                      <a:pt x="8348" y="768"/>
                    </a:cubicBezTo>
                    <a:cubicBezTo>
                      <a:pt x="14932" y="-1627"/>
                      <a:pt x="22213" y="1766"/>
                      <a:pt x="24607" y="8352"/>
                    </a:cubicBezTo>
                    <a:cubicBezTo>
                      <a:pt x="36079" y="39786"/>
                      <a:pt x="44557" y="72518"/>
                      <a:pt x="49744" y="105649"/>
                    </a:cubicBezTo>
                    <a:cubicBezTo>
                      <a:pt x="50841" y="112634"/>
                      <a:pt x="46053" y="119120"/>
                      <a:pt x="39171" y="120218"/>
                    </a:cubicBezTo>
                    <a:cubicBezTo>
                      <a:pt x="38472" y="120318"/>
                      <a:pt x="37874" y="120418"/>
                      <a:pt x="37176" y="1204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31" name="Gráfico 2">
            <a:extLst>
              <a:ext uri="{FF2B5EF4-FFF2-40B4-BE49-F238E27FC236}">
                <a16:creationId xmlns:a16="http://schemas.microsoft.com/office/drawing/2014/main" id="{F6264F62-E71B-C080-EF6B-5AE7D6852024}"/>
              </a:ext>
            </a:extLst>
          </p:cNvPr>
          <p:cNvGrpSpPr/>
          <p:nvPr/>
        </p:nvGrpSpPr>
        <p:grpSpPr>
          <a:xfrm>
            <a:off x="11920254" y="4481305"/>
            <a:ext cx="985113" cy="1169453"/>
            <a:chOff x="11920254" y="4481305"/>
            <a:chExt cx="985113" cy="1169453"/>
          </a:xfrm>
          <a:solidFill>
            <a:srgbClr val="002A86"/>
          </a:solidFill>
        </p:grpSpPr>
        <p:grpSp>
          <p:nvGrpSpPr>
            <p:cNvPr id="532" name="Gráfico 2">
              <a:extLst>
                <a:ext uri="{FF2B5EF4-FFF2-40B4-BE49-F238E27FC236}">
                  <a16:creationId xmlns:a16="http://schemas.microsoft.com/office/drawing/2014/main" id="{D515F613-CD1E-7D9C-1575-56FAE0D6A33E}"/>
                </a:ext>
              </a:extLst>
            </p:cNvPr>
            <p:cNvGrpSpPr/>
            <p:nvPr/>
          </p:nvGrpSpPr>
          <p:grpSpPr>
            <a:xfrm>
              <a:off x="11920254" y="4508548"/>
              <a:ext cx="540734" cy="1142210"/>
              <a:chOff x="11920254" y="4508548"/>
              <a:chExt cx="540734" cy="1142210"/>
            </a:xfrm>
            <a:solidFill>
              <a:srgbClr val="002A86"/>
            </a:solidFill>
          </p:grpSpPr>
          <p:sp>
            <p:nvSpPr>
              <p:cNvPr id="533" name="Forma libre 532">
                <a:extLst>
                  <a:ext uri="{FF2B5EF4-FFF2-40B4-BE49-F238E27FC236}">
                    <a16:creationId xmlns:a16="http://schemas.microsoft.com/office/drawing/2014/main" id="{5688E4A3-3588-B4F0-0416-8171014D00AD}"/>
                  </a:ext>
                </a:extLst>
              </p:cNvPr>
              <p:cNvSpPr/>
              <p:nvPr/>
            </p:nvSpPr>
            <p:spPr>
              <a:xfrm>
                <a:off x="12045737" y="4508548"/>
                <a:ext cx="264732" cy="269436"/>
              </a:xfrm>
              <a:custGeom>
                <a:avLst/>
                <a:gdLst>
                  <a:gd name="connsiteX0" fmla="*/ 132366 w 264732"/>
                  <a:gd name="connsiteY0" fmla="*/ 269436 h 269436"/>
                  <a:gd name="connsiteX1" fmla="*/ 0 w 264732"/>
                  <a:gd name="connsiteY1" fmla="*/ 134718 h 269436"/>
                  <a:gd name="connsiteX2" fmla="*/ 132366 w 264732"/>
                  <a:gd name="connsiteY2" fmla="*/ 0 h 269436"/>
                  <a:gd name="connsiteX3" fmla="*/ 264732 w 264732"/>
                  <a:gd name="connsiteY3" fmla="*/ 134718 h 269436"/>
                  <a:gd name="connsiteX4" fmla="*/ 132366 w 264732"/>
                  <a:gd name="connsiteY4" fmla="*/ 269436 h 269436"/>
                  <a:gd name="connsiteX5" fmla="*/ 132366 w 264732"/>
                  <a:gd name="connsiteY5" fmla="*/ 25347 h 269436"/>
                  <a:gd name="connsiteX6" fmla="*/ 25436 w 264732"/>
                  <a:gd name="connsiteY6" fmla="*/ 134618 h 269436"/>
                  <a:gd name="connsiteX7" fmla="*/ 132366 w 264732"/>
                  <a:gd name="connsiteY7" fmla="*/ 243890 h 269436"/>
                  <a:gd name="connsiteX8" fmla="*/ 239396 w 264732"/>
                  <a:gd name="connsiteY8" fmla="*/ 134618 h 269436"/>
                  <a:gd name="connsiteX9" fmla="*/ 132366 w 264732"/>
                  <a:gd name="connsiteY9" fmla="*/ 25347 h 269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732" h="269436">
                    <a:moveTo>
                      <a:pt x="132366" y="269436"/>
                    </a:moveTo>
                    <a:cubicBezTo>
                      <a:pt x="59350" y="269436"/>
                      <a:pt x="0" y="208963"/>
                      <a:pt x="0" y="134718"/>
                    </a:cubicBezTo>
                    <a:cubicBezTo>
                      <a:pt x="0" y="60473"/>
                      <a:pt x="59350" y="0"/>
                      <a:pt x="132366" y="0"/>
                    </a:cubicBezTo>
                    <a:cubicBezTo>
                      <a:pt x="205382" y="0"/>
                      <a:pt x="264732" y="60473"/>
                      <a:pt x="264732" y="134718"/>
                    </a:cubicBezTo>
                    <a:cubicBezTo>
                      <a:pt x="264732" y="208963"/>
                      <a:pt x="205382" y="269436"/>
                      <a:pt x="132366" y="269436"/>
                    </a:cubicBezTo>
                    <a:close/>
                    <a:moveTo>
                      <a:pt x="132366" y="25347"/>
                    </a:moveTo>
                    <a:cubicBezTo>
                      <a:pt x="73415" y="25347"/>
                      <a:pt x="25436" y="74344"/>
                      <a:pt x="25436" y="134618"/>
                    </a:cubicBezTo>
                    <a:cubicBezTo>
                      <a:pt x="25436" y="194892"/>
                      <a:pt x="73415" y="243890"/>
                      <a:pt x="132366" y="243890"/>
                    </a:cubicBezTo>
                    <a:cubicBezTo>
                      <a:pt x="191317" y="243890"/>
                      <a:pt x="239396" y="194892"/>
                      <a:pt x="239396" y="134618"/>
                    </a:cubicBezTo>
                    <a:cubicBezTo>
                      <a:pt x="239396" y="74344"/>
                      <a:pt x="191417" y="25347"/>
                      <a:pt x="132366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4" name="Forma libre 533">
                <a:extLst>
                  <a:ext uri="{FF2B5EF4-FFF2-40B4-BE49-F238E27FC236}">
                    <a16:creationId xmlns:a16="http://schemas.microsoft.com/office/drawing/2014/main" id="{82F54004-AC81-B17E-3E83-E92D20CF65EE}"/>
                  </a:ext>
                </a:extLst>
              </p:cNvPr>
              <p:cNvSpPr/>
              <p:nvPr/>
            </p:nvSpPr>
            <p:spPr>
              <a:xfrm>
                <a:off x="11920254" y="4837060"/>
                <a:ext cx="540734" cy="461235"/>
              </a:xfrm>
              <a:custGeom>
                <a:avLst/>
                <a:gdLst>
                  <a:gd name="connsiteX0" fmla="*/ 469116 w 540734"/>
                  <a:gd name="connsiteY0" fmla="*/ 461235 h 461235"/>
                  <a:gd name="connsiteX1" fmla="*/ 397696 w 540734"/>
                  <a:gd name="connsiteY1" fmla="*/ 394275 h 461235"/>
                  <a:gd name="connsiteX2" fmla="*/ 397496 w 540734"/>
                  <a:gd name="connsiteY2" fmla="*/ 390882 h 461235"/>
                  <a:gd name="connsiteX3" fmla="*/ 410165 w 540734"/>
                  <a:gd name="connsiteY3" fmla="*/ 378209 h 461235"/>
                  <a:gd name="connsiteX4" fmla="*/ 422832 w 540734"/>
                  <a:gd name="connsiteY4" fmla="*/ 390783 h 461235"/>
                  <a:gd name="connsiteX5" fmla="*/ 423032 w 540734"/>
                  <a:gd name="connsiteY5" fmla="*/ 392379 h 461235"/>
                  <a:gd name="connsiteX6" fmla="*/ 469116 w 540734"/>
                  <a:gd name="connsiteY6" fmla="*/ 435689 h 461235"/>
                  <a:gd name="connsiteX7" fmla="*/ 501733 w 540734"/>
                  <a:gd name="connsiteY7" fmla="*/ 422317 h 461235"/>
                  <a:gd name="connsiteX8" fmla="*/ 515299 w 540734"/>
                  <a:gd name="connsiteY8" fmla="*/ 390882 h 461235"/>
                  <a:gd name="connsiteX9" fmla="*/ 515299 w 540734"/>
                  <a:gd name="connsiteY9" fmla="*/ 140207 h 461235"/>
                  <a:gd name="connsiteX10" fmla="*/ 397098 w 540734"/>
                  <a:gd name="connsiteY10" fmla="*/ 25347 h 461235"/>
                  <a:gd name="connsiteX11" fmla="*/ 143637 w 540734"/>
                  <a:gd name="connsiteY11" fmla="*/ 25347 h 461235"/>
                  <a:gd name="connsiteX12" fmla="*/ 25436 w 540734"/>
                  <a:gd name="connsiteY12" fmla="*/ 140207 h 461235"/>
                  <a:gd name="connsiteX13" fmla="*/ 25436 w 540734"/>
                  <a:gd name="connsiteY13" fmla="*/ 390882 h 461235"/>
                  <a:gd name="connsiteX14" fmla="*/ 38901 w 540734"/>
                  <a:gd name="connsiteY14" fmla="*/ 422217 h 461235"/>
                  <a:gd name="connsiteX15" fmla="*/ 71619 w 540734"/>
                  <a:gd name="connsiteY15" fmla="*/ 435689 h 461235"/>
                  <a:gd name="connsiteX16" fmla="*/ 117703 w 540734"/>
                  <a:gd name="connsiteY16" fmla="*/ 392379 h 461235"/>
                  <a:gd name="connsiteX17" fmla="*/ 117902 w 540734"/>
                  <a:gd name="connsiteY17" fmla="*/ 390583 h 461235"/>
                  <a:gd name="connsiteX18" fmla="*/ 130570 w 540734"/>
                  <a:gd name="connsiteY18" fmla="*/ 378408 h 461235"/>
                  <a:gd name="connsiteX19" fmla="*/ 130670 w 540734"/>
                  <a:gd name="connsiteY19" fmla="*/ 378408 h 461235"/>
                  <a:gd name="connsiteX20" fmla="*/ 143238 w 540734"/>
                  <a:gd name="connsiteY20" fmla="*/ 390882 h 461235"/>
                  <a:gd name="connsiteX21" fmla="*/ 143039 w 540734"/>
                  <a:gd name="connsiteY21" fmla="*/ 394275 h 461235"/>
                  <a:gd name="connsiteX22" fmla="*/ 71619 w 540734"/>
                  <a:gd name="connsiteY22" fmla="*/ 461235 h 461235"/>
                  <a:gd name="connsiteX23" fmla="*/ 21147 w 540734"/>
                  <a:gd name="connsiteY23" fmla="*/ 440578 h 461235"/>
                  <a:gd name="connsiteX24" fmla="*/ 0 w 540734"/>
                  <a:gd name="connsiteY24" fmla="*/ 390982 h 461235"/>
                  <a:gd name="connsiteX25" fmla="*/ 0 w 540734"/>
                  <a:gd name="connsiteY25" fmla="*/ 140306 h 461235"/>
                  <a:gd name="connsiteX26" fmla="*/ 143637 w 540734"/>
                  <a:gd name="connsiteY26" fmla="*/ 0 h 461235"/>
                  <a:gd name="connsiteX27" fmla="*/ 397098 w 540734"/>
                  <a:gd name="connsiteY27" fmla="*/ 0 h 461235"/>
                  <a:gd name="connsiteX28" fmla="*/ 540735 w 540734"/>
                  <a:gd name="connsiteY28" fmla="*/ 140306 h 461235"/>
                  <a:gd name="connsiteX29" fmla="*/ 540735 w 540734"/>
                  <a:gd name="connsiteY29" fmla="*/ 390982 h 461235"/>
                  <a:gd name="connsiteX30" fmla="*/ 519488 w 540734"/>
                  <a:gd name="connsiteY30" fmla="*/ 440678 h 461235"/>
                  <a:gd name="connsiteX31" fmla="*/ 469116 w 540734"/>
                  <a:gd name="connsiteY31" fmla="*/ 461235 h 461235"/>
                  <a:gd name="connsiteX32" fmla="*/ 410165 w 540734"/>
                  <a:gd name="connsiteY32" fmla="*/ 390982 h 461235"/>
                  <a:gd name="connsiteX33" fmla="*/ 422832 w 540734"/>
                  <a:gd name="connsiteY33" fmla="*/ 391282 h 461235"/>
                  <a:gd name="connsiteX34" fmla="*/ 422832 w 540734"/>
                  <a:gd name="connsiteY34" fmla="*/ 390982 h 461235"/>
                  <a:gd name="connsiteX35" fmla="*/ 410165 w 540734"/>
                  <a:gd name="connsiteY35" fmla="*/ 390982 h 461235"/>
                  <a:gd name="connsiteX36" fmla="*/ 117902 w 540734"/>
                  <a:gd name="connsiteY36" fmla="*/ 391182 h 461235"/>
                  <a:gd name="connsiteX37" fmla="*/ 117902 w 540734"/>
                  <a:gd name="connsiteY37" fmla="*/ 391182 h 461235"/>
                  <a:gd name="connsiteX38" fmla="*/ 422932 w 540734"/>
                  <a:gd name="connsiteY38" fmla="*/ 390982 h 461235"/>
                  <a:gd name="connsiteX39" fmla="*/ 422932 w 540734"/>
                  <a:gd name="connsiteY39" fmla="*/ 390982 h 461235"/>
                  <a:gd name="connsiteX40" fmla="*/ 422932 w 540734"/>
                  <a:gd name="connsiteY40" fmla="*/ 390982 h 461235"/>
                  <a:gd name="connsiteX41" fmla="*/ 118102 w 540734"/>
                  <a:gd name="connsiteY41" fmla="*/ 389884 h 461235"/>
                  <a:gd name="connsiteX42" fmla="*/ 118102 w 540734"/>
                  <a:gd name="connsiteY42" fmla="*/ 389884 h 461235"/>
                  <a:gd name="connsiteX43" fmla="*/ 118102 w 540734"/>
                  <a:gd name="connsiteY43" fmla="*/ 389884 h 461235"/>
                  <a:gd name="connsiteX44" fmla="*/ 422732 w 540734"/>
                  <a:gd name="connsiteY44" fmla="*/ 389884 h 461235"/>
                  <a:gd name="connsiteX45" fmla="*/ 422732 w 540734"/>
                  <a:gd name="connsiteY45" fmla="*/ 389884 h 461235"/>
                  <a:gd name="connsiteX46" fmla="*/ 422732 w 540734"/>
                  <a:gd name="connsiteY46" fmla="*/ 389884 h 461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40734" h="461235">
                    <a:moveTo>
                      <a:pt x="469116" y="461235"/>
                    </a:moveTo>
                    <a:cubicBezTo>
                      <a:pt x="431311" y="461235"/>
                      <a:pt x="399392" y="431298"/>
                      <a:pt x="397696" y="394275"/>
                    </a:cubicBezTo>
                    <a:cubicBezTo>
                      <a:pt x="397496" y="392878"/>
                      <a:pt x="397496" y="391681"/>
                      <a:pt x="397496" y="390882"/>
                    </a:cubicBezTo>
                    <a:cubicBezTo>
                      <a:pt x="397496" y="383897"/>
                      <a:pt x="403182" y="378209"/>
                      <a:pt x="410165" y="378209"/>
                    </a:cubicBezTo>
                    <a:cubicBezTo>
                      <a:pt x="417147" y="378209"/>
                      <a:pt x="422832" y="383797"/>
                      <a:pt x="422832" y="390783"/>
                    </a:cubicBezTo>
                    <a:cubicBezTo>
                      <a:pt x="422832" y="391282"/>
                      <a:pt x="422932" y="391880"/>
                      <a:pt x="423032" y="392379"/>
                    </a:cubicBezTo>
                    <a:cubicBezTo>
                      <a:pt x="423830" y="416229"/>
                      <a:pt x="444478" y="435689"/>
                      <a:pt x="469116" y="435689"/>
                    </a:cubicBezTo>
                    <a:cubicBezTo>
                      <a:pt x="481185" y="435689"/>
                      <a:pt x="493055" y="430799"/>
                      <a:pt x="501733" y="422317"/>
                    </a:cubicBezTo>
                    <a:cubicBezTo>
                      <a:pt x="510511" y="413834"/>
                      <a:pt x="515299" y="402758"/>
                      <a:pt x="515299" y="390882"/>
                    </a:cubicBezTo>
                    <a:lnTo>
                      <a:pt x="515299" y="140207"/>
                    </a:lnTo>
                    <a:cubicBezTo>
                      <a:pt x="515299" y="74744"/>
                      <a:pt x="464527" y="25347"/>
                      <a:pt x="397098" y="25347"/>
                    </a:cubicBezTo>
                    <a:lnTo>
                      <a:pt x="143637" y="25347"/>
                    </a:lnTo>
                    <a:cubicBezTo>
                      <a:pt x="76307" y="25347"/>
                      <a:pt x="25436" y="74744"/>
                      <a:pt x="25436" y="140207"/>
                    </a:cubicBezTo>
                    <a:lnTo>
                      <a:pt x="25436" y="390882"/>
                    </a:lnTo>
                    <a:cubicBezTo>
                      <a:pt x="25436" y="402758"/>
                      <a:pt x="30223" y="413934"/>
                      <a:pt x="38901" y="422217"/>
                    </a:cubicBezTo>
                    <a:cubicBezTo>
                      <a:pt x="47679" y="430799"/>
                      <a:pt x="59549" y="435689"/>
                      <a:pt x="71619" y="435689"/>
                    </a:cubicBezTo>
                    <a:cubicBezTo>
                      <a:pt x="96257" y="435689"/>
                      <a:pt x="116905" y="416229"/>
                      <a:pt x="117703" y="392379"/>
                    </a:cubicBezTo>
                    <a:cubicBezTo>
                      <a:pt x="117703" y="391780"/>
                      <a:pt x="117703" y="391182"/>
                      <a:pt x="117902" y="390583"/>
                    </a:cubicBezTo>
                    <a:cubicBezTo>
                      <a:pt x="118301" y="383897"/>
                      <a:pt x="123887" y="378408"/>
                      <a:pt x="130570" y="378408"/>
                    </a:cubicBezTo>
                    <a:lnTo>
                      <a:pt x="130670" y="378408"/>
                    </a:lnTo>
                    <a:cubicBezTo>
                      <a:pt x="137652" y="378408"/>
                      <a:pt x="143238" y="383897"/>
                      <a:pt x="143238" y="390882"/>
                    </a:cubicBezTo>
                    <a:cubicBezTo>
                      <a:pt x="143238" y="391681"/>
                      <a:pt x="143238" y="392778"/>
                      <a:pt x="143039" y="394275"/>
                    </a:cubicBezTo>
                    <a:cubicBezTo>
                      <a:pt x="141243" y="431298"/>
                      <a:pt x="109424" y="461235"/>
                      <a:pt x="71619" y="461235"/>
                    </a:cubicBezTo>
                    <a:cubicBezTo>
                      <a:pt x="52866" y="461235"/>
                      <a:pt x="34512" y="453651"/>
                      <a:pt x="21147" y="440578"/>
                    </a:cubicBezTo>
                    <a:cubicBezTo>
                      <a:pt x="7580" y="427506"/>
                      <a:pt x="0" y="409843"/>
                      <a:pt x="0" y="390982"/>
                    </a:cubicBezTo>
                    <a:lnTo>
                      <a:pt x="0" y="140306"/>
                    </a:lnTo>
                    <a:cubicBezTo>
                      <a:pt x="0" y="61671"/>
                      <a:pt x="63040" y="0"/>
                      <a:pt x="143637" y="0"/>
                    </a:cubicBezTo>
                    <a:lnTo>
                      <a:pt x="397098" y="0"/>
                    </a:lnTo>
                    <a:cubicBezTo>
                      <a:pt x="477594" y="0"/>
                      <a:pt x="540735" y="61571"/>
                      <a:pt x="540735" y="140306"/>
                    </a:cubicBezTo>
                    <a:lnTo>
                      <a:pt x="540735" y="390982"/>
                    </a:lnTo>
                    <a:cubicBezTo>
                      <a:pt x="540735" y="409843"/>
                      <a:pt x="533154" y="427506"/>
                      <a:pt x="519488" y="440678"/>
                    </a:cubicBezTo>
                    <a:cubicBezTo>
                      <a:pt x="506222" y="453751"/>
                      <a:pt x="487868" y="461235"/>
                      <a:pt x="469116" y="461235"/>
                    </a:cubicBezTo>
                    <a:close/>
                    <a:moveTo>
                      <a:pt x="410165" y="390982"/>
                    </a:moveTo>
                    <a:lnTo>
                      <a:pt x="422832" y="391282"/>
                    </a:lnTo>
                    <a:cubicBezTo>
                      <a:pt x="422832" y="391282"/>
                      <a:pt x="422832" y="391182"/>
                      <a:pt x="422832" y="390982"/>
                    </a:cubicBezTo>
                    <a:lnTo>
                      <a:pt x="410165" y="390982"/>
                    </a:lnTo>
                    <a:close/>
                    <a:moveTo>
                      <a:pt x="117902" y="391182"/>
                    </a:moveTo>
                    <a:lnTo>
                      <a:pt x="117902" y="391182"/>
                    </a:lnTo>
                    <a:close/>
                    <a:moveTo>
                      <a:pt x="422932" y="390982"/>
                    </a:moveTo>
                    <a:lnTo>
                      <a:pt x="422932" y="390982"/>
                    </a:lnTo>
                    <a:lnTo>
                      <a:pt x="422932" y="390982"/>
                    </a:lnTo>
                    <a:close/>
                    <a:moveTo>
                      <a:pt x="118102" y="389884"/>
                    </a:moveTo>
                    <a:lnTo>
                      <a:pt x="118102" y="389884"/>
                    </a:lnTo>
                    <a:cubicBezTo>
                      <a:pt x="118102" y="389884"/>
                      <a:pt x="118102" y="389884"/>
                      <a:pt x="118102" y="389884"/>
                    </a:cubicBezTo>
                    <a:close/>
                    <a:moveTo>
                      <a:pt x="422732" y="389884"/>
                    </a:moveTo>
                    <a:lnTo>
                      <a:pt x="422732" y="389884"/>
                    </a:lnTo>
                    <a:cubicBezTo>
                      <a:pt x="422732" y="389884"/>
                      <a:pt x="422732" y="389884"/>
                      <a:pt x="422732" y="3898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5" name="Forma libre 534">
                <a:extLst>
                  <a:ext uri="{FF2B5EF4-FFF2-40B4-BE49-F238E27FC236}">
                    <a16:creationId xmlns:a16="http://schemas.microsoft.com/office/drawing/2014/main" id="{B47477E3-119E-3149-CBD2-08C154EE47D7}"/>
                  </a:ext>
                </a:extLst>
              </p:cNvPr>
              <p:cNvSpPr/>
              <p:nvPr/>
            </p:nvSpPr>
            <p:spPr>
              <a:xfrm>
                <a:off x="12037957" y="5013891"/>
                <a:ext cx="165183" cy="636867"/>
              </a:xfrm>
              <a:custGeom>
                <a:avLst/>
                <a:gdLst>
                  <a:gd name="connsiteX0" fmla="*/ 82691 w 165183"/>
                  <a:gd name="connsiteY0" fmla="*/ 636868 h 636867"/>
                  <a:gd name="connsiteX1" fmla="*/ 0 w 165183"/>
                  <a:gd name="connsiteY1" fmla="*/ 539372 h 636867"/>
                  <a:gd name="connsiteX2" fmla="*/ 0 w 165183"/>
                  <a:gd name="connsiteY2" fmla="*/ 12674 h 636867"/>
                  <a:gd name="connsiteX3" fmla="*/ 12668 w 165183"/>
                  <a:gd name="connsiteY3" fmla="*/ 0 h 636867"/>
                  <a:gd name="connsiteX4" fmla="*/ 25336 w 165183"/>
                  <a:gd name="connsiteY4" fmla="*/ 12674 h 636867"/>
                  <a:gd name="connsiteX5" fmla="*/ 25336 w 165183"/>
                  <a:gd name="connsiteY5" fmla="*/ 539372 h 636867"/>
                  <a:gd name="connsiteX6" fmla="*/ 82591 w 165183"/>
                  <a:gd name="connsiteY6" fmla="*/ 611521 h 636867"/>
                  <a:gd name="connsiteX7" fmla="*/ 139847 w 165183"/>
                  <a:gd name="connsiteY7" fmla="*/ 557135 h 636867"/>
                  <a:gd name="connsiteX8" fmla="*/ 139847 w 165183"/>
                  <a:gd name="connsiteY8" fmla="*/ 262651 h 636867"/>
                  <a:gd name="connsiteX9" fmla="*/ 152515 w 165183"/>
                  <a:gd name="connsiteY9" fmla="*/ 249977 h 636867"/>
                  <a:gd name="connsiteX10" fmla="*/ 165183 w 165183"/>
                  <a:gd name="connsiteY10" fmla="*/ 262651 h 636867"/>
                  <a:gd name="connsiteX11" fmla="*/ 165183 w 165183"/>
                  <a:gd name="connsiteY11" fmla="*/ 557135 h 636867"/>
                  <a:gd name="connsiteX12" fmla="*/ 82491 w 165183"/>
                  <a:gd name="connsiteY12" fmla="*/ 636868 h 63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183" h="636867">
                    <a:moveTo>
                      <a:pt x="82691" y="636868"/>
                    </a:moveTo>
                    <a:cubicBezTo>
                      <a:pt x="34014" y="636868"/>
                      <a:pt x="0" y="596752"/>
                      <a:pt x="0" y="539372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539372"/>
                    </a:lnTo>
                    <a:cubicBezTo>
                      <a:pt x="25336" y="583180"/>
                      <a:pt x="47779" y="611521"/>
                      <a:pt x="82591" y="611521"/>
                    </a:cubicBezTo>
                    <a:cubicBezTo>
                      <a:pt x="114212" y="611521"/>
                      <a:pt x="139847" y="587172"/>
                      <a:pt x="139847" y="557135"/>
                    </a:cubicBezTo>
                    <a:lnTo>
                      <a:pt x="139847" y="262651"/>
                    </a:lnTo>
                    <a:cubicBezTo>
                      <a:pt x="139847" y="255665"/>
                      <a:pt x="145532" y="249977"/>
                      <a:pt x="152515" y="249977"/>
                    </a:cubicBezTo>
                    <a:cubicBezTo>
                      <a:pt x="159497" y="249977"/>
                      <a:pt x="165183" y="255665"/>
                      <a:pt x="165183" y="262651"/>
                    </a:cubicBezTo>
                    <a:lnTo>
                      <a:pt x="165183" y="557135"/>
                    </a:lnTo>
                    <a:cubicBezTo>
                      <a:pt x="165183" y="601143"/>
                      <a:pt x="128076" y="636868"/>
                      <a:pt x="82491" y="6368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6" name="Forma libre 535">
                <a:extLst>
                  <a:ext uri="{FF2B5EF4-FFF2-40B4-BE49-F238E27FC236}">
                    <a16:creationId xmlns:a16="http://schemas.microsoft.com/office/drawing/2014/main" id="{E231A46D-E9DF-2E3A-67C5-21759AC795D5}"/>
                  </a:ext>
                </a:extLst>
              </p:cNvPr>
              <p:cNvSpPr/>
              <p:nvPr/>
            </p:nvSpPr>
            <p:spPr>
              <a:xfrm>
                <a:off x="12177903" y="5013891"/>
                <a:ext cx="165183" cy="636867"/>
              </a:xfrm>
              <a:custGeom>
                <a:avLst/>
                <a:gdLst>
                  <a:gd name="connsiteX0" fmla="*/ 82692 w 165183"/>
                  <a:gd name="connsiteY0" fmla="*/ 636868 h 636867"/>
                  <a:gd name="connsiteX1" fmla="*/ 0 w 165183"/>
                  <a:gd name="connsiteY1" fmla="*/ 557135 h 636867"/>
                  <a:gd name="connsiteX2" fmla="*/ 12668 w 165183"/>
                  <a:gd name="connsiteY2" fmla="*/ 544461 h 636867"/>
                  <a:gd name="connsiteX3" fmla="*/ 25336 w 165183"/>
                  <a:gd name="connsiteY3" fmla="*/ 557135 h 636867"/>
                  <a:gd name="connsiteX4" fmla="*/ 82592 w 165183"/>
                  <a:gd name="connsiteY4" fmla="*/ 611521 h 636867"/>
                  <a:gd name="connsiteX5" fmla="*/ 139847 w 165183"/>
                  <a:gd name="connsiteY5" fmla="*/ 539372 h 636867"/>
                  <a:gd name="connsiteX6" fmla="*/ 139847 w 165183"/>
                  <a:gd name="connsiteY6" fmla="*/ 12674 h 636867"/>
                  <a:gd name="connsiteX7" fmla="*/ 152515 w 165183"/>
                  <a:gd name="connsiteY7" fmla="*/ 0 h 636867"/>
                  <a:gd name="connsiteX8" fmla="*/ 165183 w 165183"/>
                  <a:gd name="connsiteY8" fmla="*/ 12674 h 636867"/>
                  <a:gd name="connsiteX9" fmla="*/ 165183 w 165183"/>
                  <a:gd name="connsiteY9" fmla="*/ 539372 h 636867"/>
                  <a:gd name="connsiteX10" fmla="*/ 82492 w 165183"/>
                  <a:gd name="connsiteY10" fmla="*/ 636868 h 636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183" h="636867">
                    <a:moveTo>
                      <a:pt x="82692" y="636868"/>
                    </a:moveTo>
                    <a:cubicBezTo>
                      <a:pt x="37107" y="636868"/>
                      <a:pt x="0" y="601043"/>
                      <a:pt x="0" y="557135"/>
                    </a:cubicBezTo>
                    <a:cubicBezTo>
                      <a:pt x="0" y="550149"/>
                      <a:pt x="5686" y="544461"/>
                      <a:pt x="12668" y="544461"/>
                    </a:cubicBezTo>
                    <a:cubicBezTo>
                      <a:pt x="19651" y="544461"/>
                      <a:pt x="25336" y="550149"/>
                      <a:pt x="25336" y="557135"/>
                    </a:cubicBezTo>
                    <a:cubicBezTo>
                      <a:pt x="25336" y="587072"/>
                      <a:pt x="51071" y="611521"/>
                      <a:pt x="82592" y="611521"/>
                    </a:cubicBezTo>
                    <a:cubicBezTo>
                      <a:pt x="117404" y="611521"/>
                      <a:pt x="139847" y="583180"/>
                      <a:pt x="139847" y="539372"/>
                    </a:cubicBezTo>
                    <a:lnTo>
                      <a:pt x="139847" y="12674"/>
                    </a:lnTo>
                    <a:cubicBezTo>
                      <a:pt x="139847" y="5688"/>
                      <a:pt x="145533" y="0"/>
                      <a:pt x="152515" y="0"/>
                    </a:cubicBezTo>
                    <a:cubicBezTo>
                      <a:pt x="159497" y="0"/>
                      <a:pt x="165183" y="5688"/>
                      <a:pt x="165183" y="12674"/>
                    </a:cubicBezTo>
                    <a:lnTo>
                      <a:pt x="165183" y="539372"/>
                    </a:lnTo>
                    <a:cubicBezTo>
                      <a:pt x="165183" y="596852"/>
                      <a:pt x="131169" y="636868"/>
                      <a:pt x="82492" y="6368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7" name="Gráfico 2">
              <a:extLst>
                <a:ext uri="{FF2B5EF4-FFF2-40B4-BE49-F238E27FC236}">
                  <a16:creationId xmlns:a16="http://schemas.microsoft.com/office/drawing/2014/main" id="{66FC9E81-EFC0-C834-E473-96EFF46AFE26}"/>
                </a:ext>
              </a:extLst>
            </p:cNvPr>
            <p:cNvGrpSpPr/>
            <p:nvPr/>
          </p:nvGrpSpPr>
          <p:grpSpPr>
            <a:xfrm>
              <a:off x="12561535" y="4481305"/>
              <a:ext cx="343832" cy="1169453"/>
              <a:chOff x="12561535" y="4481305"/>
              <a:chExt cx="343832" cy="1169453"/>
            </a:xfrm>
            <a:solidFill>
              <a:srgbClr val="002A86"/>
            </a:solidFill>
          </p:grpSpPr>
          <p:sp>
            <p:nvSpPr>
              <p:cNvPr id="538" name="Forma libre 537">
                <a:extLst>
                  <a:ext uri="{FF2B5EF4-FFF2-40B4-BE49-F238E27FC236}">
                    <a16:creationId xmlns:a16="http://schemas.microsoft.com/office/drawing/2014/main" id="{503D16EF-CD0A-3262-B44E-11B4365D09F6}"/>
                  </a:ext>
                </a:extLst>
              </p:cNvPr>
              <p:cNvSpPr/>
              <p:nvPr/>
            </p:nvSpPr>
            <p:spPr>
              <a:xfrm>
                <a:off x="12561635" y="4481305"/>
                <a:ext cx="343732" cy="1169453"/>
              </a:xfrm>
              <a:custGeom>
                <a:avLst/>
                <a:gdLst>
                  <a:gd name="connsiteX0" fmla="*/ 227825 w 343732"/>
                  <a:gd name="connsiteY0" fmla="*/ 1169454 h 1169453"/>
                  <a:gd name="connsiteX1" fmla="*/ 115608 w 343732"/>
                  <a:gd name="connsiteY1" fmla="*/ 1169454 h 1169453"/>
                  <a:gd name="connsiteX2" fmla="*/ 0 w 343732"/>
                  <a:gd name="connsiteY2" fmla="*/ 1053796 h 1169453"/>
                  <a:gd name="connsiteX3" fmla="*/ 0 w 343732"/>
                  <a:gd name="connsiteY3" fmla="*/ 280413 h 1169453"/>
                  <a:gd name="connsiteX4" fmla="*/ 22144 w 343732"/>
                  <a:gd name="connsiteY4" fmla="*/ 206169 h 1169453"/>
                  <a:gd name="connsiteX5" fmla="*/ 149224 w 343732"/>
                  <a:gd name="connsiteY5" fmla="*/ 12174 h 1169453"/>
                  <a:gd name="connsiteX6" fmla="*/ 171867 w 343732"/>
                  <a:gd name="connsiteY6" fmla="*/ 0 h 1169453"/>
                  <a:gd name="connsiteX7" fmla="*/ 194409 w 343732"/>
                  <a:gd name="connsiteY7" fmla="*/ 12174 h 1169453"/>
                  <a:gd name="connsiteX8" fmla="*/ 321489 w 343732"/>
                  <a:gd name="connsiteY8" fmla="*/ 206169 h 1169453"/>
                  <a:gd name="connsiteX9" fmla="*/ 343633 w 343732"/>
                  <a:gd name="connsiteY9" fmla="*/ 280413 h 1169453"/>
                  <a:gd name="connsiteX10" fmla="*/ 343633 w 343732"/>
                  <a:gd name="connsiteY10" fmla="*/ 334101 h 1169453"/>
                  <a:gd name="connsiteX11" fmla="*/ 330965 w 343732"/>
                  <a:gd name="connsiteY11" fmla="*/ 346775 h 1169453"/>
                  <a:gd name="connsiteX12" fmla="*/ 318296 w 343732"/>
                  <a:gd name="connsiteY12" fmla="*/ 334101 h 1169453"/>
                  <a:gd name="connsiteX13" fmla="*/ 318296 w 343732"/>
                  <a:gd name="connsiteY13" fmla="*/ 280413 h 1169453"/>
                  <a:gd name="connsiteX14" fmla="*/ 300341 w 343732"/>
                  <a:gd name="connsiteY14" fmla="*/ 220139 h 1169453"/>
                  <a:gd name="connsiteX15" fmla="*/ 173262 w 343732"/>
                  <a:gd name="connsiteY15" fmla="*/ 26145 h 1169453"/>
                  <a:gd name="connsiteX16" fmla="*/ 171965 w 343732"/>
                  <a:gd name="connsiteY16" fmla="*/ 25447 h 1169453"/>
                  <a:gd name="connsiteX17" fmla="*/ 170668 w 343732"/>
                  <a:gd name="connsiteY17" fmla="*/ 26145 h 1169453"/>
                  <a:gd name="connsiteX18" fmla="*/ 43589 w 343732"/>
                  <a:gd name="connsiteY18" fmla="*/ 220139 h 1169453"/>
                  <a:gd name="connsiteX19" fmla="*/ 25635 w 343732"/>
                  <a:gd name="connsiteY19" fmla="*/ 280413 h 1169453"/>
                  <a:gd name="connsiteX20" fmla="*/ 25635 w 343732"/>
                  <a:gd name="connsiteY20" fmla="*/ 1053796 h 1169453"/>
                  <a:gd name="connsiteX21" fmla="*/ 115907 w 343732"/>
                  <a:gd name="connsiteY21" fmla="*/ 1144107 h 1169453"/>
                  <a:gd name="connsiteX22" fmla="*/ 228124 w 343732"/>
                  <a:gd name="connsiteY22" fmla="*/ 1144107 h 1169453"/>
                  <a:gd name="connsiteX23" fmla="*/ 318396 w 343732"/>
                  <a:gd name="connsiteY23" fmla="*/ 1053796 h 1169453"/>
                  <a:gd name="connsiteX24" fmla="*/ 318396 w 343732"/>
                  <a:gd name="connsiteY24" fmla="*/ 422217 h 1169453"/>
                  <a:gd name="connsiteX25" fmla="*/ 331064 w 343732"/>
                  <a:gd name="connsiteY25" fmla="*/ 409543 h 1169453"/>
                  <a:gd name="connsiteX26" fmla="*/ 343733 w 343732"/>
                  <a:gd name="connsiteY26" fmla="*/ 422217 h 1169453"/>
                  <a:gd name="connsiteX27" fmla="*/ 343733 w 343732"/>
                  <a:gd name="connsiteY27" fmla="*/ 1053796 h 1169453"/>
                  <a:gd name="connsiteX28" fmla="*/ 228124 w 343732"/>
                  <a:gd name="connsiteY28" fmla="*/ 1169454 h 116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43732" h="1169453">
                    <a:moveTo>
                      <a:pt x="227825" y="1169454"/>
                    </a:moveTo>
                    <a:lnTo>
                      <a:pt x="115608" y="1169454"/>
                    </a:lnTo>
                    <a:cubicBezTo>
                      <a:pt x="51869" y="1169454"/>
                      <a:pt x="0" y="1117562"/>
                      <a:pt x="0" y="1053796"/>
                    </a:cubicBezTo>
                    <a:lnTo>
                      <a:pt x="0" y="280413"/>
                    </a:lnTo>
                    <a:cubicBezTo>
                      <a:pt x="0" y="253969"/>
                      <a:pt x="7680" y="228322"/>
                      <a:pt x="22144" y="206169"/>
                    </a:cubicBezTo>
                    <a:lnTo>
                      <a:pt x="149224" y="12174"/>
                    </a:lnTo>
                    <a:cubicBezTo>
                      <a:pt x="154211" y="4491"/>
                      <a:pt x="162689" y="0"/>
                      <a:pt x="171867" y="0"/>
                    </a:cubicBezTo>
                    <a:cubicBezTo>
                      <a:pt x="181043" y="0"/>
                      <a:pt x="189421" y="4590"/>
                      <a:pt x="194409" y="12174"/>
                    </a:cubicBezTo>
                    <a:lnTo>
                      <a:pt x="321489" y="206169"/>
                    </a:lnTo>
                    <a:cubicBezTo>
                      <a:pt x="335952" y="228223"/>
                      <a:pt x="343633" y="253969"/>
                      <a:pt x="343633" y="280413"/>
                    </a:cubicBezTo>
                    <a:lnTo>
                      <a:pt x="343633" y="334101"/>
                    </a:lnTo>
                    <a:cubicBezTo>
                      <a:pt x="343633" y="341086"/>
                      <a:pt x="337946" y="346775"/>
                      <a:pt x="330965" y="346775"/>
                    </a:cubicBezTo>
                    <a:cubicBezTo>
                      <a:pt x="323983" y="346775"/>
                      <a:pt x="318296" y="341086"/>
                      <a:pt x="318296" y="334101"/>
                    </a:cubicBezTo>
                    <a:lnTo>
                      <a:pt x="318296" y="280413"/>
                    </a:lnTo>
                    <a:cubicBezTo>
                      <a:pt x="318296" y="258958"/>
                      <a:pt x="312112" y="238102"/>
                      <a:pt x="300341" y="220139"/>
                    </a:cubicBezTo>
                    <a:lnTo>
                      <a:pt x="173262" y="26145"/>
                    </a:lnTo>
                    <a:cubicBezTo>
                      <a:pt x="173262" y="26145"/>
                      <a:pt x="172764" y="25447"/>
                      <a:pt x="171965" y="25447"/>
                    </a:cubicBezTo>
                    <a:cubicBezTo>
                      <a:pt x="171168" y="25447"/>
                      <a:pt x="170768" y="25946"/>
                      <a:pt x="170668" y="26145"/>
                    </a:cubicBezTo>
                    <a:lnTo>
                      <a:pt x="43589" y="220139"/>
                    </a:lnTo>
                    <a:cubicBezTo>
                      <a:pt x="31820" y="238102"/>
                      <a:pt x="25635" y="258958"/>
                      <a:pt x="25635" y="280413"/>
                    </a:cubicBezTo>
                    <a:lnTo>
                      <a:pt x="25635" y="1053796"/>
                    </a:lnTo>
                    <a:cubicBezTo>
                      <a:pt x="25635" y="1103591"/>
                      <a:pt x="66133" y="1144107"/>
                      <a:pt x="115907" y="1144107"/>
                    </a:cubicBezTo>
                    <a:lnTo>
                      <a:pt x="228124" y="1144107"/>
                    </a:lnTo>
                    <a:cubicBezTo>
                      <a:pt x="277898" y="1144107"/>
                      <a:pt x="318396" y="1103591"/>
                      <a:pt x="318396" y="1053796"/>
                    </a:cubicBezTo>
                    <a:lnTo>
                      <a:pt x="318396" y="422217"/>
                    </a:lnTo>
                    <a:cubicBezTo>
                      <a:pt x="318396" y="415231"/>
                      <a:pt x="324081" y="409543"/>
                      <a:pt x="331064" y="409543"/>
                    </a:cubicBezTo>
                    <a:cubicBezTo>
                      <a:pt x="338046" y="409543"/>
                      <a:pt x="343733" y="415231"/>
                      <a:pt x="343733" y="422217"/>
                    </a:cubicBezTo>
                    <a:lnTo>
                      <a:pt x="343733" y="1053796"/>
                    </a:lnTo>
                    <a:cubicBezTo>
                      <a:pt x="343733" y="1117562"/>
                      <a:pt x="291863" y="1169454"/>
                      <a:pt x="228124" y="11694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9" name="Forma libre 538">
                <a:extLst>
                  <a:ext uri="{FF2B5EF4-FFF2-40B4-BE49-F238E27FC236}">
                    <a16:creationId xmlns:a16="http://schemas.microsoft.com/office/drawing/2014/main" id="{FB5922CA-5CA0-215F-8D4F-E8598B824299}"/>
                  </a:ext>
                </a:extLst>
              </p:cNvPr>
              <p:cNvSpPr/>
              <p:nvPr/>
            </p:nvSpPr>
            <p:spPr>
              <a:xfrm>
                <a:off x="12566297" y="4715389"/>
                <a:ext cx="253512" cy="73771"/>
              </a:xfrm>
              <a:custGeom>
                <a:avLst/>
                <a:gdLst>
                  <a:gd name="connsiteX0" fmla="*/ 99775 w 253512"/>
                  <a:gd name="connsiteY0" fmla="*/ 73672 h 73771"/>
                  <a:gd name="connsiteX1" fmla="*/ 69651 w 253512"/>
                  <a:gd name="connsiteY1" fmla="*/ 64691 h 73771"/>
                  <a:gd name="connsiteX2" fmla="*/ 5812 w 253512"/>
                  <a:gd name="connsiteY2" fmla="*/ 23377 h 73771"/>
                  <a:gd name="connsiteX3" fmla="*/ 2021 w 253512"/>
                  <a:gd name="connsiteY3" fmla="*/ 5814 h 73771"/>
                  <a:gd name="connsiteX4" fmla="*/ 19577 w 253512"/>
                  <a:gd name="connsiteY4" fmla="*/ 2022 h 73771"/>
                  <a:gd name="connsiteX5" fmla="*/ 83516 w 253512"/>
                  <a:gd name="connsiteY5" fmla="*/ 43336 h 73771"/>
                  <a:gd name="connsiteX6" fmla="*/ 112442 w 253512"/>
                  <a:gd name="connsiteY6" fmla="*/ 45531 h 73771"/>
                  <a:gd name="connsiteX7" fmla="*/ 161519 w 253512"/>
                  <a:gd name="connsiteY7" fmla="*/ 23278 h 73771"/>
                  <a:gd name="connsiteX8" fmla="*/ 207502 w 253512"/>
                  <a:gd name="connsiteY8" fmla="*/ 23278 h 73771"/>
                  <a:gd name="connsiteX9" fmla="*/ 246005 w 253512"/>
                  <a:gd name="connsiteY9" fmla="*/ 40641 h 73771"/>
                  <a:gd name="connsiteX10" fmla="*/ 252389 w 253512"/>
                  <a:gd name="connsiteY10" fmla="*/ 57506 h 73771"/>
                  <a:gd name="connsiteX11" fmla="*/ 235532 w 253512"/>
                  <a:gd name="connsiteY11" fmla="*/ 63893 h 73771"/>
                  <a:gd name="connsiteX12" fmla="*/ 197029 w 253512"/>
                  <a:gd name="connsiteY12" fmla="*/ 46429 h 73771"/>
                  <a:gd name="connsiteX13" fmla="*/ 172192 w 253512"/>
                  <a:gd name="connsiteY13" fmla="*/ 46429 h 73771"/>
                  <a:gd name="connsiteX14" fmla="*/ 122916 w 253512"/>
                  <a:gd name="connsiteY14" fmla="*/ 68782 h 73771"/>
                  <a:gd name="connsiteX15" fmla="*/ 99875 w 253512"/>
                  <a:gd name="connsiteY15" fmla="*/ 73772 h 7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3512" h="73771">
                    <a:moveTo>
                      <a:pt x="99775" y="73672"/>
                    </a:moveTo>
                    <a:cubicBezTo>
                      <a:pt x="89201" y="73672"/>
                      <a:pt x="78727" y="70678"/>
                      <a:pt x="69651" y="64691"/>
                    </a:cubicBezTo>
                    <a:lnTo>
                      <a:pt x="5812" y="23377"/>
                    </a:lnTo>
                    <a:cubicBezTo>
                      <a:pt x="-74" y="19585"/>
                      <a:pt x="-1769" y="11702"/>
                      <a:pt x="2021" y="5814"/>
                    </a:cubicBezTo>
                    <a:cubicBezTo>
                      <a:pt x="5812" y="-74"/>
                      <a:pt x="13692" y="-1770"/>
                      <a:pt x="19577" y="2022"/>
                    </a:cubicBezTo>
                    <a:lnTo>
                      <a:pt x="83516" y="43336"/>
                    </a:lnTo>
                    <a:cubicBezTo>
                      <a:pt x="92194" y="48924"/>
                      <a:pt x="102966" y="49722"/>
                      <a:pt x="112442" y="45531"/>
                    </a:cubicBezTo>
                    <a:lnTo>
                      <a:pt x="161519" y="23278"/>
                    </a:lnTo>
                    <a:cubicBezTo>
                      <a:pt x="176081" y="16592"/>
                      <a:pt x="192840" y="16592"/>
                      <a:pt x="207502" y="23278"/>
                    </a:cubicBezTo>
                    <a:lnTo>
                      <a:pt x="246005" y="40641"/>
                    </a:lnTo>
                    <a:cubicBezTo>
                      <a:pt x="252389" y="43535"/>
                      <a:pt x="255282" y="51020"/>
                      <a:pt x="252389" y="57506"/>
                    </a:cubicBezTo>
                    <a:cubicBezTo>
                      <a:pt x="249497" y="63893"/>
                      <a:pt x="241916" y="66787"/>
                      <a:pt x="235532" y="63893"/>
                    </a:cubicBezTo>
                    <a:lnTo>
                      <a:pt x="197029" y="46429"/>
                    </a:lnTo>
                    <a:cubicBezTo>
                      <a:pt x="189049" y="42837"/>
                      <a:pt x="180072" y="42837"/>
                      <a:pt x="172192" y="46429"/>
                    </a:cubicBezTo>
                    <a:lnTo>
                      <a:pt x="122916" y="68782"/>
                    </a:lnTo>
                    <a:cubicBezTo>
                      <a:pt x="115535" y="72075"/>
                      <a:pt x="107654" y="73772"/>
                      <a:pt x="99875" y="737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0" name="Forma libre 539">
                <a:extLst>
                  <a:ext uri="{FF2B5EF4-FFF2-40B4-BE49-F238E27FC236}">
                    <a16:creationId xmlns:a16="http://schemas.microsoft.com/office/drawing/2014/main" id="{09823DF9-9C34-F853-93D6-08EEA0BBDB5A}"/>
                  </a:ext>
                </a:extLst>
              </p:cNvPr>
              <p:cNvSpPr/>
              <p:nvPr/>
            </p:nvSpPr>
            <p:spPr>
              <a:xfrm>
                <a:off x="12561535" y="5441197"/>
                <a:ext cx="343532" cy="25347"/>
              </a:xfrm>
              <a:custGeom>
                <a:avLst/>
                <a:gdLst>
                  <a:gd name="connsiteX0" fmla="*/ 330865 w 343532"/>
                  <a:gd name="connsiteY0" fmla="*/ 25347 h 25347"/>
                  <a:gd name="connsiteX1" fmla="*/ 12668 w 343532"/>
                  <a:gd name="connsiteY1" fmla="*/ 25347 h 25347"/>
                  <a:gd name="connsiteX2" fmla="*/ 0 w 343532"/>
                  <a:gd name="connsiteY2" fmla="*/ 12674 h 25347"/>
                  <a:gd name="connsiteX3" fmla="*/ 12668 w 343532"/>
                  <a:gd name="connsiteY3" fmla="*/ 0 h 25347"/>
                  <a:gd name="connsiteX4" fmla="*/ 330865 w 343532"/>
                  <a:gd name="connsiteY4" fmla="*/ 0 h 25347"/>
                  <a:gd name="connsiteX5" fmla="*/ 343533 w 343532"/>
                  <a:gd name="connsiteY5" fmla="*/ 12674 h 25347"/>
                  <a:gd name="connsiteX6" fmla="*/ 330865 w 343532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532" h="25347">
                    <a:moveTo>
                      <a:pt x="330865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330865" y="0"/>
                    </a:lnTo>
                    <a:cubicBezTo>
                      <a:pt x="337847" y="0"/>
                      <a:pt x="343533" y="5688"/>
                      <a:pt x="343533" y="12674"/>
                    </a:cubicBezTo>
                    <a:cubicBezTo>
                      <a:pt x="343533" y="19659"/>
                      <a:pt x="337847" y="25347"/>
                      <a:pt x="330865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1" name="Forma libre 540">
                <a:extLst>
                  <a:ext uri="{FF2B5EF4-FFF2-40B4-BE49-F238E27FC236}">
                    <a16:creationId xmlns:a16="http://schemas.microsoft.com/office/drawing/2014/main" id="{E0844567-40EF-7DAD-234E-62EF532E9395}"/>
                  </a:ext>
                </a:extLst>
              </p:cNvPr>
              <p:cNvSpPr/>
              <p:nvPr/>
            </p:nvSpPr>
            <p:spPr>
              <a:xfrm>
                <a:off x="12720634" y="4855023"/>
                <a:ext cx="25336" cy="520111"/>
              </a:xfrm>
              <a:custGeom>
                <a:avLst/>
                <a:gdLst>
                  <a:gd name="connsiteX0" fmla="*/ 12668 w 25336"/>
                  <a:gd name="connsiteY0" fmla="*/ 520112 h 520111"/>
                  <a:gd name="connsiteX1" fmla="*/ 0 w 25336"/>
                  <a:gd name="connsiteY1" fmla="*/ 507439 h 520111"/>
                  <a:gd name="connsiteX2" fmla="*/ 0 w 25336"/>
                  <a:gd name="connsiteY2" fmla="*/ 12673 h 520111"/>
                  <a:gd name="connsiteX3" fmla="*/ 12668 w 25336"/>
                  <a:gd name="connsiteY3" fmla="*/ 0 h 520111"/>
                  <a:gd name="connsiteX4" fmla="*/ 25336 w 25336"/>
                  <a:gd name="connsiteY4" fmla="*/ 12673 h 520111"/>
                  <a:gd name="connsiteX5" fmla="*/ 25336 w 25336"/>
                  <a:gd name="connsiteY5" fmla="*/ 507439 h 520111"/>
                  <a:gd name="connsiteX6" fmla="*/ 12668 w 25336"/>
                  <a:gd name="connsiteY6" fmla="*/ 520112 h 52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520111">
                    <a:moveTo>
                      <a:pt x="12668" y="520112"/>
                    </a:moveTo>
                    <a:cubicBezTo>
                      <a:pt x="5685" y="520112"/>
                      <a:pt x="0" y="514424"/>
                      <a:pt x="0" y="507439"/>
                    </a:cubicBezTo>
                    <a:lnTo>
                      <a:pt x="0" y="12673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507439"/>
                    </a:lnTo>
                    <a:cubicBezTo>
                      <a:pt x="25336" y="514424"/>
                      <a:pt x="19650" y="520112"/>
                      <a:pt x="12668" y="5201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42" name="Gráfico 2">
            <a:extLst>
              <a:ext uri="{FF2B5EF4-FFF2-40B4-BE49-F238E27FC236}">
                <a16:creationId xmlns:a16="http://schemas.microsoft.com/office/drawing/2014/main" id="{4DFAB9A2-3BED-703A-583A-728369DCF06A}"/>
              </a:ext>
            </a:extLst>
          </p:cNvPr>
          <p:cNvGrpSpPr/>
          <p:nvPr/>
        </p:nvGrpSpPr>
        <p:grpSpPr>
          <a:xfrm>
            <a:off x="8642063" y="9355608"/>
            <a:ext cx="1283707" cy="1169453"/>
            <a:chOff x="8642063" y="9355608"/>
            <a:chExt cx="1283707" cy="1169453"/>
          </a:xfrm>
          <a:solidFill>
            <a:srgbClr val="002A86"/>
          </a:solidFill>
        </p:grpSpPr>
        <p:grpSp>
          <p:nvGrpSpPr>
            <p:cNvPr id="543" name="Gráfico 2">
              <a:extLst>
                <a:ext uri="{FF2B5EF4-FFF2-40B4-BE49-F238E27FC236}">
                  <a16:creationId xmlns:a16="http://schemas.microsoft.com/office/drawing/2014/main" id="{1D053C28-9327-C5E8-62CB-CFAC699DB01D}"/>
                </a:ext>
              </a:extLst>
            </p:cNvPr>
            <p:cNvGrpSpPr/>
            <p:nvPr/>
          </p:nvGrpSpPr>
          <p:grpSpPr>
            <a:xfrm>
              <a:off x="8795840" y="9491923"/>
              <a:ext cx="976435" cy="620701"/>
              <a:chOff x="8795840" y="9491923"/>
              <a:chExt cx="976435" cy="620701"/>
            </a:xfrm>
            <a:solidFill>
              <a:srgbClr val="002A86"/>
            </a:solidFill>
          </p:grpSpPr>
          <p:sp>
            <p:nvSpPr>
              <p:cNvPr id="544" name="Forma libre 543">
                <a:extLst>
                  <a:ext uri="{FF2B5EF4-FFF2-40B4-BE49-F238E27FC236}">
                    <a16:creationId xmlns:a16="http://schemas.microsoft.com/office/drawing/2014/main" id="{9FF82694-6C0E-72DC-3C72-2ECCBF893461}"/>
                  </a:ext>
                </a:extLst>
              </p:cNvPr>
              <p:cNvSpPr/>
              <p:nvPr/>
            </p:nvSpPr>
            <p:spPr>
              <a:xfrm>
                <a:off x="8795840" y="9491923"/>
                <a:ext cx="807412" cy="620601"/>
              </a:xfrm>
              <a:custGeom>
                <a:avLst/>
                <a:gdLst>
                  <a:gd name="connsiteX0" fmla="*/ 143937 w 807412"/>
                  <a:gd name="connsiteY0" fmla="*/ 620602 h 620601"/>
                  <a:gd name="connsiteX1" fmla="*/ 132166 w 807412"/>
                  <a:gd name="connsiteY1" fmla="*/ 612818 h 620601"/>
                  <a:gd name="connsiteX2" fmla="*/ 124386 w 807412"/>
                  <a:gd name="connsiteY2" fmla="*/ 594157 h 620601"/>
                  <a:gd name="connsiteX3" fmla="*/ 33715 w 807412"/>
                  <a:gd name="connsiteY3" fmla="*/ 594157 h 620601"/>
                  <a:gd name="connsiteX4" fmla="*/ 0 w 807412"/>
                  <a:gd name="connsiteY4" fmla="*/ 560427 h 620601"/>
                  <a:gd name="connsiteX5" fmla="*/ 0 w 807412"/>
                  <a:gd name="connsiteY5" fmla="*/ 419722 h 620601"/>
                  <a:gd name="connsiteX6" fmla="*/ 33715 w 807412"/>
                  <a:gd name="connsiteY6" fmla="*/ 386092 h 620601"/>
                  <a:gd name="connsiteX7" fmla="*/ 124286 w 807412"/>
                  <a:gd name="connsiteY7" fmla="*/ 386092 h 620601"/>
                  <a:gd name="connsiteX8" fmla="*/ 158201 w 807412"/>
                  <a:gd name="connsiteY8" fmla="*/ 304762 h 620601"/>
                  <a:gd name="connsiteX9" fmla="*/ 93764 w 807412"/>
                  <a:gd name="connsiteY9" fmla="*/ 240597 h 620601"/>
                  <a:gd name="connsiteX10" fmla="*/ 93664 w 807412"/>
                  <a:gd name="connsiteY10" fmla="*/ 192996 h 620601"/>
                  <a:gd name="connsiteX11" fmla="*/ 192015 w 807412"/>
                  <a:gd name="connsiteY11" fmla="*/ 94303 h 620601"/>
                  <a:gd name="connsiteX12" fmla="*/ 215656 w 807412"/>
                  <a:gd name="connsiteY12" fmla="*/ 84324 h 620601"/>
                  <a:gd name="connsiteX13" fmla="*/ 239795 w 807412"/>
                  <a:gd name="connsiteY13" fmla="*/ 94103 h 620601"/>
                  <a:gd name="connsiteX14" fmla="*/ 303733 w 807412"/>
                  <a:gd name="connsiteY14" fmla="*/ 158169 h 620601"/>
                  <a:gd name="connsiteX15" fmla="*/ 385327 w 807412"/>
                  <a:gd name="connsiteY15" fmla="*/ 124639 h 620601"/>
                  <a:gd name="connsiteX16" fmla="*/ 385327 w 807412"/>
                  <a:gd name="connsiteY16" fmla="*/ 33929 h 620601"/>
                  <a:gd name="connsiteX17" fmla="*/ 395202 w 807412"/>
                  <a:gd name="connsiteY17" fmla="*/ 9779 h 620601"/>
                  <a:gd name="connsiteX18" fmla="*/ 418843 w 807412"/>
                  <a:gd name="connsiteY18" fmla="*/ 0 h 620601"/>
                  <a:gd name="connsiteX19" fmla="*/ 419142 w 807412"/>
                  <a:gd name="connsiteY19" fmla="*/ 0 h 620601"/>
                  <a:gd name="connsiteX20" fmla="*/ 560087 w 807412"/>
                  <a:gd name="connsiteY20" fmla="*/ 599 h 620601"/>
                  <a:gd name="connsiteX21" fmla="*/ 584126 w 807412"/>
                  <a:gd name="connsiteY21" fmla="*/ 10778 h 620601"/>
                  <a:gd name="connsiteX22" fmla="*/ 593702 w 807412"/>
                  <a:gd name="connsiteY22" fmla="*/ 34727 h 620601"/>
                  <a:gd name="connsiteX23" fmla="*/ 592903 w 807412"/>
                  <a:gd name="connsiteY23" fmla="*/ 125438 h 620601"/>
                  <a:gd name="connsiteX24" fmla="*/ 674198 w 807412"/>
                  <a:gd name="connsiteY24" fmla="*/ 159566 h 620601"/>
                  <a:gd name="connsiteX25" fmla="*/ 738635 w 807412"/>
                  <a:gd name="connsiteY25" fmla="*/ 96099 h 620601"/>
                  <a:gd name="connsiteX26" fmla="*/ 763174 w 807412"/>
                  <a:gd name="connsiteY26" fmla="*/ 86519 h 620601"/>
                  <a:gd name="connsiteX27" fmla="*/ 786515 w 807412"/>
                  <a:gd name="connsiteY27" fmla="*/ 96898 h 620601"/>
                  <a:gd name="connsiteX28" fmla="*/ 803771 w 807412"/>
                  <a:gd name="connsiteY28" fmla="*/ 114460 h 620601"/>
                  <a:gd name="connsiteX29" fmla="*/ 803572 w 807412"/>
                  <a:gd name="connsiteY29" fmla="*/ 132423 h 620601"/>
                  <a:gd name="connsiteX30" fmla="*/ 785617 w 807412"/>
                  <a:gd name="connsiteY30" fmla="*/ 132223 h 620601"/>
                  <a:gd name="connsiteX31" fmla="*/ 768161 w 807412"/>
                  <a:gd name="connsiteY31" fmla="*/ 114460 h 620601"/>
                  <a:gd name="connsiteX32" fmla="*/ 762475 w 807412"/>
                  <a:gd name="connsiteY32" fmla="*/ 111866 h 620601"/>
                  <a:gd name="connsiteX33" fmla="*/ 756291 w 807412"/>
                  <a:gd name="connsiteY33" fmla="*/ 114261 h 620601"/>
                  <a:gd name="connsiteX34" fmla="*/ 685969 w 807412"/>
                  <a:gd name="connsiteY34" fmla="*/ 183616 h 620601"/>
                  <a:gd name="connsiteX35" fmla="*/ 672104 w 807412"/>
                  <a:gd name="connsiteY35" fmla="*/ 186310 h 620601"/>
                  <a:gd name="connsiteX36" fmla="*/ 575149 w 807412"/>
                  <a:gd name="connsiteY36" fmla="*/ 145595 h 620601"/>
                  <a:gd name="connsiteX37" fmla="*/ 567368 w 807412"/>
                  <a:gd name="connsiteY37" fmla="*/ 133720 h 620601"/>
                  <a:gd name="connsiteX38" fmla="*/ 568266 w 807412"/>
                  <a:gd name="connsiteY38" fmla="*/ 34428 h 620601"/>
                  <a:gd name="connsiteX39" fmla="*/ 565971 w 807412"/>
                  <a:gd name="connsiteY39" fmla="*/ 28540 h 620601"/>
                  <a:gd name="connsiteX40" fmla="*/ 559987 w 807412"/>
                  <a:gd name="connsiteY40" fmla="*/ 25945 h 620601"/>
                  <a:gd name="connsiteX41" fmla="*/ 419042 w 807412"/>
                  <a:gd name="connsiteY41" fmla="*/ 25347 h 620601"/>
                  <a:gd name="connsiteX42" fmla="*/ 413157 w 807412"/>
                  <a:gd name="connsiteY42" fmla="*/ 27742 h 620601"/>
                  <a:gd name="connsiteX43" fmla="*/ 410663 w 807412"/>
                  <a:gd name="connsiteY43" fmla="*/ 33829 h 620601"/>
                  <a:gd name="connsiteX44" fmla="*/ 410863 w 807412"/>
                  <a:gd name="connsiteY44" fmla="*/ 133022 h 620601"/>
                  <a:gd name="connsiteX45" fmla="*/ 402983 w 807412"/>
                  <a:gd name="connsiteY45" fmla="*/ 144797 h 620601"/>
                  <a:gd name="connsiteX46" fmla="*/ 305629 w 807412"/>
                  <a:gd name="connsiteY46" fmla="*/ 184814 h 620601"/>
                  <a:gd name="connsiteX47" fmla="*/ 291764 w 807412"/>
                  <a:gd name="connsiteY47" fmla="*/ 182019 h 620601"/>
                  <a:gd name="connsiteX48" fmla="*/ 221840 w 807412"/>
                  <a:gd name="connsiteY48" fmla="*/ 111965 h 620601"/>
                  <a:gd name="connsiteX49" fmla="*/ 215855 w 807412"/>
                  <a:gd name="connsiteY49" fmla="*/ 109571 h 620601"/>
                  <a:gd name="connsiteX50" fmla="*/ 210170 w 807412"/>
                  <a:gd name="connsiteY50" fmla="*/ 111965 h 620601"/>
                  <a:gd name="connsiteX51" fmla="*/ 111818 w 807412"/>
                  <a:gd name="connsiteY51" fmla="*/ 210659 h 620601"/>
                  <a:gd name="connsiteX52" fmla="*/ 111818 w 807412"/>
                  <a:gd name="connsiteY52" fmla="*/ 222434 h 620601"/>
                  <a:gd name="connsiteX53" fmla="*/ 182140 w 807412"/>
                  <a:gd name="connsiteY53" fmla="*/ 292588 h 620601"/>
                  <a:gd name="connsiteX54" fmla="*/ 184934 w 807412"/>
                  <a:gd name="connsiteY54" fmla="*/ 306459 h 620601"/>
                  <a:gd name="connsiteX55" fmla="*/ 144436 w 807412"/>
                  <a:gd name="connsiteY55" fmla="*/ 403456 h 620601"/>
                  <a:gd name="connsiteX56" fmla="*/ 132765 w 807412"/>
                  <a:gd name="connsiteY56" fmla="*/ 411240 h 620601"/>
                  <a:gd name="connsiteX57" fmla="*/ 33715 w 807412"/>
                  <a:gd name="connsiteY57" fmla="*/ 411240 h 620601"/>
                  <a:gd name="connsiteX58" fmla="*/ 25436 w 807412"/>
                  <a:gd name="connsiteY58" fmla="*/ 419522 h 620601"/>
                  <a:gd name="connsiteX59" fmla="*/ 25436 w 807412"/>
                  <a:gd name="connsiteY59" fmla="*/ 560228 h 620601"/>
                  <a:gd name="connsiteX60" fmla="*/ 33715 w 807412"/>
                  <a:gd name="connsiteY60" fmla="*/ 568411 h 620601"/>
                  <a:gd name="connsiteX61" fmla="*/ 132765 w 807412"/>
                  <a:gd name="connsiteY61" fmla="*/ 568411 h 620601"/>
                  <a:gd name="connsiteX62" fmla="*/ 144436 w 807412"/>
                  <a:gd name="connsiteY62" fmla="*/ 576295 h 620601"/>
                  <a:gd name="connsiteX63" fmla="*/ 155508 w 807412"/>
                  <a:gd name="connsiteY63" fmla="*/ 602839 h 620601"/>
                  <a:gd name="connsiteX64" fmla="*/ 148725 w 807412"/>
                  <a:gd name="connsiteY64" fmla="*/ 619504 h 620601"/>
                  <a:gd name="connsiteX65" fmla="*/ 143837 w 807412"/>
                  <a:gd name="connsiteY65" fmla="*/ 620502 h 62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807412" h="620601">
                    <a:moveTo>
                      <a:pt x="143937" y="620602"/>
                    </a:moveTo>
                    <a:cubicBezTo>
                      <a:pt x="138949" y="620602"/>
                      <a:pt x="134261" y="617708"/>
                      <a:pt x="132166" y="612818"/>
                    </a:cubicBezTo>
                    <a:lnTo>
                      <a:pt x="124386" y="594157"/>
                    </a:lnTo>
                    <a:lnTo>
                      <a:pt x="33715" y="594157"/>
                    </a:lnTo>
                    <a:cubicBezTo>
                      <a:pt x="15162" y="594157"/>
                      <a:pt x="0" y="578989"/>
                      <a:pt x="0" y="560427"/>
                    </a:cubicBezTo>
                    <a:lnTo>
                      <a:pt x="0" y="419722"/>
                    </a:lnTo>
                    <a:cubicBezTo>
                      <a:pt x="0" y="401161"/>
                      <a:pt x="15162" y="386092"/>
                      <a:pt x="33715" y="386092"/>
                    </a:cubicBezTo>
                    <a:lnTo>
                      <a:pt x="124286" y="386092"/>
                    </a:lnTo>
                    <a:cubicBezTo>
                      <a:pt x="124286" y="386092"/>
                      <a:pt x="158201" y="304762"/>
                      <a:pt x="158201" y="304762"/>
                    </a:cubicBezTo>
                    <a:lnTo>
                      <a:pt x="93764" y="240597"/>
                    </a:lnTo>
                    <a:cubicBezTo>
                      <a:pt x="80796" y="227524"/>
                      <a:pt x="80796" y="206168"/>
                      <a:pt x="93664" y="192996"/>
                    </a:cubicBezTo>
                    <a:lnTo>
                      <a:pt x="192015" y="94303"/>
                    </a:lnTo>
                    <a:cubicBezTo>
                      <a:pt x="198200" y="88016"/>
                      <a:pt x="206579" y="84424"/>
                      <a:pt x="215656" y="84324"/>
                    </a:cubicBezTo>
                    <a:cubicBezTo>
                      <a:pt x="225032" y="84523"/>
                      <a:pt x="233311" y="87716"/>
                      <a:pt x="239795" y="94103"/>
                    </a:cubicBezTo>
                    <a:lnTo>
                      <a:pt x="303733" y="158169"/>
                    </a:lnTo>
                    <a:lnTo>
                      <a:pt x="385327" y="124639"/>
                    </a:lnTo>
                    <a:lnTo>
                      <a:pt x="385327" y="33929"/>
                    </a:lnTo>
                    <a:cubicBezTo>
                      <a:pt x="385228" y="24748"/>
                      <a:pt x="388719" y="16266"/>
                      <a:pt x="395202" y="9779"/>
                    </a:cubicBezTo>
                    <a:cubicBezTo>
                      <a:pt x="401586" y="3492"/>
                      <a:pt x="409966" y="0"/>
                      <a:pt x="418843" y="0"/>
                    </a:cubicBezTo>
                    <a:lnTo>
                      <a:pt x="419142" y="0"/>
                    </a:lnTo>
                    <a:lnTo>
                      <a:pt x="560087" y="599"/>
                    </a:lnTo>
                    <a:cubicBezTo>
                      <a:pt x="569263" y="599"/>
                      <a:pt x="577742" y="4291"/>
                      <a:pt x="584126" y="10778"/>
                    </a:cubicBezTo>
                    <a:cubicBezTo>
                      <a:pt x="590410" y="17264"/>
                      <a:pt x="593801" y="25746"/>
                      <a:pt x="593702" y="34727"/>
                    </a:cubicBezTo>
                    <a:lnTo>
                      <a:pt x="592903" y="125438"/>
                    </a:lnTo>
                    <a:lnTo>
                      <a:pt x="674198" y="159566"/>
                    </a:lnTo>
                    <a:lnTo>
                      <a:pt x="738635" y="96099"/>
                    </a:lnTo>
                    <a:cubicBezTo>
                      <a:pt x="745419" y="89612"/>
                      <a:pt x="753997" y="86220"/>
                      <a:pt x="763174" y="86519"/>
                    </a:cubicBezTo>
                    <a:cubicBezTo>
                      <a:pt x="772151" y="86719"/>
                      <a:pt x="780430" y="90411"/>
                      <a:pt x="786515" y="96898"/>
                    </a:cubicBezTo>
                    <a:lnTo>
                      <a:pt x="803771" y="114460"/>
                    </a:lnTo>
                    <a:cubicBezTo>
                      <a:pt x="808659" y="119450"/>
                      <a:pt x="808659" y="127533"/>
                      <a:pt x="803572" y="132423"/>
                    </a:cubicBezTo>
                    <a:cubicBezTo>
                      <a:pt x="798584" y="137313"/>
                      <a:pt x="790505" y="137313"/>
                      <a:pt x="785617" y="132223"/>
                    </a:cubicBezTo>
                    <a:lnTo>
                      <a:pt x="768161" y="114460"/>
                    </a:lnTo>
                    <a:cubicBezTo>
                      <a:pt x="766565" y="112764"/>
                      <a:pt x="764570" y="111866"/>
                      <a:pt x="762475" y="111866"/>
                    </a:cubicBezTo>
                    <a:cubicBezTo>
                      <a:pt x="760281" y="111965"/>
                      <a:pt x="757987" y="112664"/>
                      <a:pt x="756291" y="114261"/>
                    </a:cubicBezTo>
                    <a:lnTo>
                      <a:pt x="685969" y="183616"/>
                    </a:lnTo>
                    <a:cubicBezTo>
                      <a:pt x="682278" y="187208"/>
                      <a:pt x="676891" y="188306"/>
                      <a:pt x="672104" y="186310"/>
                    </a:cubicBezTo>
                    <a:lnTo>
                      <a:pt x="575149" y="145595"/>
                    </a:lnTo>
                    <a:cubicBezTo>
                      <a:pt x="570360" y="143600"/>
                      <a:pt x="567268" y="138909"/>
                      <a:pt x="567368" y="133720"/>
                    </a:cubicBezTo>
                    <a:lnTo>
                      <a:pt x="568266" y="34428"/>
                    </a:lnTo>
                    <a:cubicBezTo>
                      <a:pt x="568266" y="32232"/>
                      <a:pt x="567468" y="30137"/>
                      <a:pt x="565971" y="28540"/>
                    </a:cubicBezTo>
                    <a:cubicBezTo>
                      <a:pt x="564376" y="26944"/>
                      <a:pt x="562281" y="25945"/>
                      <a:pt x="559987" y="25945"/>
                    </a:cubicBezTo>
                    <a:lnTo>
                      <a:pt x="419042" y="25347"/>
                    </a:lnTo>
                    <a:cubicBezTo>
                      <a:pt x="417047" y="25347"/>
                      <a:pt x="414753" y="26145"/>
                      <a:pt x="413157" y="27742"/>
                    </a:cubicBezTo>
                    <a:cubicBezTo>
                      <a:pt x="411561" y="29339"/>
                      <a:pt x="410663" y="31534"/>
                      <a:pt x="410663" y="33829"/>
                    </a:cubicBezTo>
                    <a:lnTo>
                      <a:pt x="410863" y="133022"/>
                    </a:lnTo>
                    <a:cubicBezTo>
                      <a:pt x="410863" y="138211"/>
                      <a:pt x="407771" y="142801"/>
                      <a:pt x="402983" y="144797"/>
                    </a:cubicBezTo>
                    <a:lnTo>
                      <a:pt x="305629" y="184814"/>
                    </a:lnTo>
                    <a:cubicBezTo>
                      <a:pt x="300841" y="186710"/>
                      <a:pt x="295454" y="185711"/>
                      <a:pt x="291764" y="182019"/>
                    </a:cubicBezTo>
                    <a:lnTo>
                      <a:pt x="221840" y="111965"/>
                    </a:lnTo>
                    <a:cubicBezTo>
                      <a:pt x="220244" y="110469"/>
                      <a:pt x="217751" y="109670"/>
                      <a:pt x="215855" y="109571"/>
                    </a:cubicBezTo>
                    <a:cubicBezTo>
                      <a:pt x="213661" y="109571"/>
                      <a:pt x="211666" y="110469"/>
                      <a:pt x="210170" y="111965"/>
                    </a:cubicBezTo>
                    <a:lnTo>
                      <a:pt x="111818" y="210659"/>
                    </a:lnTo>
                    <a:cubicBezTo>
                      <a:pt x="108626" y="213853"/>
                      <a:pt x="108626" y="219142"/>
                      <a:pt x="111818" y="222434"/>
                    </a:cubicBezTo>
                    <a:lnTo>
                      <a:pt x="182140" y="292588"/>
                    </a:lnTo>
                    <a:cubicBezTo>
                      <a:pt x="185831" y="296280"/>
                      <a:pt x="186928" y="301769"/>
                      <a:pt x="184934" y="306459"/>
                    </a:cubicBezTo>
                    <a:lnTo>
                      <a:pt x="144436" y="403456"/>
                    </a:lnTo>
                    <a:cubicBezTo>
                      <a:pt x="142441" y="408146"/>
                      <a:pt x="137852" y="411240"/>
                      <a:pt x="132765" y="411240"/>
                    </a:cubicBezTo>
                    <a:lnTo>
                      <a:pt x="33715" y="411240"/>
                    </a:lnTo>
                    <a:cubicBezTo>
                      <a:pt x="29126" y="411240"/>
                      <a:pt x="25436" y="415031"/>
                      <a:pt x="25436" y="419522"/>
                    </a:cubicBezTo>
                    <a:lnTo>
                      <a:pt x="25436" y="560228"/>
                    </a:lnTo>
                    <a:cubicBezTo>
                      <a:pt x="25436" y="564718"/>
                      <a:pt x="29126" y="568411"/>
                      <a:pt x="33715" y="568411"/>
                    </a:cubicBezTo>
                    <a:lnTo>
                      <a:pt x="132765" y="568411"/>
                    </a:lnTo>
                    <a:cubicBezTo>
                      <a:pt x="137852" y="568411"/>
                      <a:pt x="142541" y="571604"/>
                      <a:pt x="144436" y="576295"/>
                    </a:cubicBezTo>
                    <a:lnTo>
                      <a:pt x="155508" y="602839"/>
                    </a:lnTo>
                    <a:cubicBezTo>
                      <a:pt x="158201" y="609325"/>
                      <a:pt x="155208" y="616810"/>
                      <a:pt x="148725" y="619504"/>
                    </a:cubicBezTo>
                    <a:cubicBezTo>
                      <a:pt x="147129" y="620202"/>
                      <a:pt x="145433" y="620502"/>
                      <a:pt x="143837" y="6205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5" name="Forma libre 544">
                <a:extLst>
                  <a:ext uri="{FF2B5EF4-FFF2-40B4-BE49-F238E27FC236}">
                    <a16:creationId xmlns:a16="http://schemas.microsoft.com/office/drawing/2014/main" id="{32EDA8EF-308F-C717-414F-5E895E588BF1}"/>
                  </a:ext>
                </a:extLst>
              </p:cNvPr>
              <p:cNvSpPr/>
              <p:nvPr/>
            </p:nvSpPr>
            <p:spPr>
              <a:xfrm>
                <a:off x="9586984" y="9665011"/>
                <a:ext cx="185292" cy="447614"/>
              </a:xfrm>
              <a:custGeom>
                <a:avLst/>
                <a:gdLst>
                  <a:gd name="connsiteX0" fmla="*/ 40358 w 185292"/>
                  <a:gd name="connsiteY0" fmla="*/ 447514 h 447614"/>
                  <a:gd name="connsiteX1" fmla="*/ 35570 w 185292"/>
                  <a:gd name="connsiteY1" fmla="*/ 446516 h 447614"/>
                  <a:gd name="connsiteX2" fmla="*/ 28588 w 185292"/>
                  <a:gd name="connsiteY2" fmla="*/ 429951 h 447614"/>
                  <a:gd name="connsiteX3" fmla="*/ 40657 w 185292"/>
                  <a:gd name="connsiteY3" fmla="*/ 400513 h 447614"/>
                  <a:gd name="connsiteX4" fmla="*/ 52328 w 185292"/>
                  <a:gd name="connsiteY4" fmla="*/ 392629 h 447614"/>
                  <a:gd name="connsiteX5" fmla="*/ 151278 w 185292"/>
                  <a:gd name="connsiteY5" fmla="*/ 391631 h 447614"/>
                  <a:gd name="connsiteX6" fmla="*/ 157263 w 185292"/>
                  <a:gd name="connsiteY6" fmla="*/ 389136 h 447614"/>
                  <a:gd name="connsiteX7" fmla="*/ 159657 w 185292"/>
                  <a:gd name="connsiteY7" fmla="*/ 383349 h 447614"/>
                  <a:gd name="connsiteX8" fmla="*/ 159657 w 185292"/>
                  <a:gd name="connsiteY8" fmla="*/ 250527 h 447614"/>
                  <a:gd name="connsiteX9" fmla="*/ 157263 w 185292"/>
                  <a:gd name="connsiteY9" fmla="*/ 244739 h 447614"/>
                  <a:gd name="connsiteX10" fmla="*/ 151477 w 185292"/>
                  <a:gd name="connsiteY10" fmla="*/ 242344 h 447614"/>
                  <a:gd name="connsiteX11" fmla="*/ 52328 w 185292"/>
                  <a:gd name="connsiteY11" fmla="*/ 241246 h 447614"/>
                  <a:gd name="connsiteX12" fmla="*/ 40757 w 185292"/>
                  <a:gd name="connsiteY12" fmla="*/ 233362 h 447614"/>
                  <a:gd name="connsiteX13" fmla="*/ 958 w 185292"/>
                  <a:gd name="connsiteY13" fmla="*/ 136166 h 447614"/>
                  <a:gd name="connsiteX14" fmla="*/ 3850 w 185292"/>
                  <a:gd name="connsiteY14" fmla="*/ 122295 h 447614"/>
                  <a:gd name="connsiteX15" fmla="*/ 74871 w 185292"/>
                  <a:gd name="connsiteY15" fmla="*/ 52640 h 447614"/>
                  <a:gd name="connsiteX16" fmla="*/ 77265 w 185292"/>
                  <a:gd name="connsiteY16" fmla="*/ 46952 h 447614"/>
                  <a:gd name="connsiteX17" fmla="*/ 74871 w 185292"/>
                  <a:gd name="connsiteY17" fmla="*/ 40965 h 447614"/>
                  <a:gd name="connsiteX18" fmla="*/ 55918 w 185292"/>
                  <a:gd name="connsiteY18" fmla="*/ 21605 h 447614"/>
                  <a:gd name="connsiteX19" fmla="*/ 56118 w 185292"/>
                  <a:gd name="connsiteY19" fmla="*/ 3643 h 447614"/>
                  <a:gd name="connsiteX20" fmla="*/ 74073 w 185292"/>
                  <a:gd name="connsiteY20" fmla="*/ 3842 h 447614"/>
                  <a:gd name="connsiteX21" fmla="*/ 93025 w 185292"/>
                  <a:gd name="connsiteY21" fmla="*/ 23202 h 447614"/>
                  <a:gd name="connsiteX22" fmla="*/ 102700 w 185292"/>
                  <a:gd name="connsiteY22" fmla="*/ 47252 h 447614"/>
                  <a:gd name="connsiteX23" fmla="*/ 92626 w 185292"/>
                  <a:gd name="connsiteY23" fmla="*/ 70803 h 447614"/>
                  <a:gd name="connsiteX24" fmla="*/ 27790 w 185292"/>
                  <a:gd name="connsiteY24" fmla="*/ 134469 h 447614"/>
                  <a:gd name="connsiteX25" fmla="*/ 61205 w 185292"/>
                  <a:gd name="connsiteY25" fmla="*/ 215999 h 447614"/>
                  <a:gd name="connsiteX26" fmla="*/ 151777 w 185292"/>
                  <a:gd name="connsiteY26" fmla="*/ 216996 h 447614"/>
                  <a:gd name="connsiteX27" fmla="*/ 175517 w 185292"/>
                  <a:gd name="connsiteY27" fmla="*/ 226975 h 447614"/>
                  <a:gd name="connsiteX28" fmla="*/ 185292 w 185292"/>
                  <a:gd name="connsiteY28" fmla="*/ 250826 h 447614"/>
                  <a:gd name="connsiteX29" fmla="*/ 185292 w 185292"/>
                  <a:gd name="connsiteY29" fmla="*/ 383449 h 447614"/>
                  <a:gd name="connsiteX30" fmla="*/ 175517 w 185292"/>
                  <a:gd name="connsiteY30" fmla="*/ 407198 h 447614"/>
                  <a:gd name="connsiteX31" fmla="*/ 151677 w 185292"/>
                  <a:gd name="connsiteY31" fmla="*/ 417178 h 447614"/>
                  <a:gd name="connsiteX32" fmla="*/ 61205 w 185292"/>
                  <a:gd name="connsiteY32" fmla="*/ 418076 h 447614"/>
                  <a:gd name="connsiteX33" fmla="*/ 52328 w 185292"/>
                  <a:gd name="connsiteY33" fmla="*/ 439730 h 447614"/>
                  <a:gd name="connsiteX34" fmla="*/ 40557 w 185292"/>
                  <a:gd name="connsiteY34" fmla="*/ 447614 h 44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5292" h="447614">
                    <a:moveTo>
                      <a:pt x="40358" y="447514"/>
                    </a:moveTo>
                    <a:cubicBezTo>
                      <a:pt x="38762" y="447514"/>
                      <a:pt x="37166" y="447215"/>
                      <a:pt x="35570" y="446516"/>
                    </a:cubicBezTo>
                    <a:cubicBezTo>
                      <a:pt x="29087" y="443822"/>
                      <a:pt x="25994" y="436438"/>
                      <a:pt x="28588" y="429951"/>
                    </a:cubicBezTo>
                    <a:lnTo>
                      <a:pt x="40657" y="400513"/>
                    </a:lnTo>
                    <a:cubicBezTo>
                      <a:pt x="42553" y="395823"/>
                      <a:pt x="47141" y="392629"/>
                      <a:pt x="52328" y="392629"/>
                    </a:cubicBezTo>
                    <a:lnTo>
                      <a:pt x="151278" y="391631"/>
                    </a:lnTo>
                    <a:cubicBezTo>
                      <a:pt x="153572" y="391631"/>
                      <a:pt x="155667" y="390733"/>
                      <a:pt x="157263" y="389136"/>
                    </a:cubicBezTo>
                    <a:cubicBezTo>
                      <a:pt x="158859" y="387540"/>
                      <a:pt x="159657" y="385544"/>
                      <a:pt x="159657" y="383349"/>
                    </a:cubicBezTo>
                    <a:lnTo>
                      <a:pt x="159657" y="250527"/>
                    </a:lnTo>
                    <a:cubicBezTo>
                      <a:pt x="159657" y="248231"/>
                      <a:pt x="158859" y="246236"/>
                      <a:pt x="157263" y="244739"/>
                    </a:cubicBezTo>
                    <a:cubicBezTo>
                      <a:pt x="155667" y="243142"/>
                      <a:pt x="153672" y="242344"/>
                      <a:pt x="151477" y="242344"/>
                    </a:cubicBezTo>
                    <a:lnTo>
                      <a:pt x="52328" y="241246"/>
                    </a:lnTo>
                    <a:cubicBezTo>
                      <a:pt x="47240" y="241246"/>
                      <a:pt x="42652" y="238053"/>
                      <a:pt x="40757" y="233362"/>
                    </a:cubicBezTo>
                    <a:lnTo>
                      <a:pt x="958" y="136166"/>
                    </a:lnTo>
                    <a:cubicBezTo>
                      <a:pt x="-1037" y="131376"/>
                      <a:pt x="160" y="125887"/>
                      <a:pt x="3850" y="122295"/>
                    </a:cubicBezTo>
                    <a:lnTo>
                      <a:pt x="74871" y="52640"/>
                    </a:lnTo>
                    <a:cubicBezTo>
                      <a:pt x="76467" y="51143"/>
                      <a:pt x="77265" y="49148"/>
                      <a:pt x="77265" y="46952"/>
                    </a:cubicBezTo>
                    <a:cubicBezTo>
                      <a:pt x="77265" y="44757"/>
                      <a:pt x="76467" y="42561"/>
                      <a:pt x="74871" y="40965"/>
                    </a:cubicBezTo>
                    <a:lnTo>
                      <a:pt x="55918" y="21605"/>
                    </a:lnTo>
                    <a:cubicBezTo>
                      <a:pt x="51031" y="16616"/>
                      <a:pt x="51031" y="8533"/>
                      <a:pt x="56118" y="3643"/>
                    </a:cubicBezTo>
                    <a:cubicBezTo>
                      <a:pt x="61106" y="-1247"/>
                      <a:pt x="69185" y="-1247"/>
                      <a:pt x="74073" y="3842"/>
                    </a:cubicBezTo>
                    <a:lnTo>
                      <a:pt x="93025" y="23202"/>
                    </a:lnTo>
                    <a:cubicBezTo>
                      <a:pt x="99409" y="29689"/>
                      <a:pt x="102800" y="38270"/>
                      <a:pt x="102700" y="47252"/>
                    </a:cubicBezTo>
                    <a:cubicBezTo>
                      <a:pt x="102601" y="56233"/>
                      <a:pt x="99010" y="64615"/>
                      <a:pt x="92626" y="70803"/>
                    </a:cubicBezTo>
                    <a:lnTo>
                      <a:pt x="27790" y="134469"/>
                    </a:lnTo>
                    <a:lnTo>
                      <a:pt x="61205" y="215999"/>
                    </a:lnTo>
                    <a:lnTo>
                      <a:pt x="151777" y="216996"/>
                    </a:lnTo>
                    <a:cubicBezTo>
                      <a:pt x="160654" y="216996"/>
                      <a:pt x="169133" y="220489"/>
                      <a:pt x="175517" y="226975"/>
                    </a:cubicBezTo>
                    <a:cubicBezTo>
                      <a:pt x="181901" y="233362"/>
                      <a:pt x="185292" y="241845"/>
                      <a:pt x="185292" y="250826"/>
                    </a:cubicBezTo>
                    <a:lnTo>
                      <a:pt x="185292" y="383449"/>
                    </a:lnTo>
                    <a:cubicBezTo>
                      <a:pt x="185292" y="392330"/>
                      <a:pt x="181901" y="400812"/>
                      <a:pt x="175517" y="407198"/>
                    </a:cubicBezTo>
                    <a:cubicBezTo>
                      <a:pt x="169133" y="413585"/>
                      <a:pt x="160654" y="417178"/>
                      <a:pt x="151677" y="417178"/>
                    </a:cubicBezTo>
                    <a:lnTo>
                      <a:pt x="61205" y="418076"/>
                    </a:lnTo>
                    <a:lnTo>
                      <a:pt x="52328" y="439730"/>
                    </a:lnTo>
                    <a:cubicBezTo>
                      <a:pt x="50333" y="444620"/>
                      <a:pt x="45545" y="447614"/>
                      <a:pt x="40557" y="4476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6" name="Forma libre 545">
                <a:extLst>
                  <a:ext uri="{FF2B5EF4-FFF2-40B4-BE49-F238E27FC236}">
                    <a16:creationId xmlns:a16="http://schemas.microsoft.com/office/drawing/2014/main" id="{368611B4-077B-1521-2DA6-D7E406F17857}"/>
                  </a:ext>
                </a:extLst>
              </p:cNvPr>
              <p:cNvSpPr/>
              <p:nvPr/>
            </p:nvSpPr>
            <p:spPr>
              <a:xfrm>
                <a:off x="9461269" y="9853474"/>
                <a:ext cx="58150" cy="259051"/>
              </a:xfrm>
              <a:custGeom>
                <a:avLst/>
                <a:gdLst>
                  <a:gd name="connsiteX0" fmla="*/ 12660 w 58150"/>
                  <a:gd name="connsiteY0" fmla="*/ 259051 h 259051"/>
                  <a:gd name="connsiteX1" fmla="*/ 6076 w 58150"/>
                  <a:gd name="connsiteY1" fmla="*/ 257155 h 259051"/>
                  <a:gd name="connsiteX2" fmla="*/ 1887 w 58150"/>
                  <a:gd name="connsiteY2" fmla="*/ 239692 h 259051"/>
                  <a:gd name="connsiteX3" fmla="*/ 32709 w 58150"/>
                  <a:gd name="connsiteY3" fmla="*/ 128524 h 259051"/>
                  <a:gd name="connsiteX4" fmla="*/ 3084 w 58150"/>
                  <a:gd name="connsiteY4" fmla="*/ 19252 h 259051"/>
                  <a:gd name="connsiteX5" fmla="*/ 7473 w 58150"/>
                  <a:gd name="connsiteY5" fmla="*/ 1789 h 259051"/>
                  <a:gd name="connsiteX6" fmla="*/ 24929 w 58150"/>
                  <a:gd name="connsiteY6" fmla="*/ 6180 h 259051"/>
                  <a:gd name="connsiteX7" fmla="*/ 58145 w 58150"/>
                  <a:gd name="connsiteY7" fmla="*/ 128424 h 259051"/>
                  <a:gd name="connsiteX8" fmla="*/ 23632 w 58150"/>
                  <a:gd name="connsiteY8" fmla="*/ 252864 h 259051"/>
                  <a:gd name="connsiteX9" fmla="*/ 12759 w 58150"/>
                  <a:gd name="connsiteY9" fmla="*/ 258951 h 25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150" h="259051">
                    <a:moveTo>
                      <a:pt x="12660" y="259051"/>
                    </a:moveTo>
                    <a:cubicBezTo>
                      <a:pt x="10365" y="259051"/>
                      <a:pt x="8071" y="258452"/>
                      <a:pt x="6076" y="257155"/>
                    </a:cubicBezTo>
                    <a:cubicBezTo>
                      <a:pt x="91" y="253463"/>
                      <a:pt x="-1804" y="245679"/>
                      <a:pt x="1887" y="239692"/>
                    </a:cubicBezTo>
                    <a:cubicBezTo>
                      <a:pt x="22235" y="206361"/>
                      <a:pt x="32908" y="167842"/>
                      <a:pt x="32709" y="128524"/>
                    </a:cubicBezTo>
                    <a:cubicBezTo>
                      <a:pt x="32908" y="89905"/>
                      <a:pt x="22635" y="52184"/>
                      <a:pt x="3084" y="19252"/>
                    </a:cubicBezTo>
                    <a:cubicBezTo>
                      <a:pt x="-507" y="13265"/>
                      <a:pt x="1487" y="5382"/>
                      <a:pt x="7473" y="1789"/>
                    </a:cubicBezTo>
                    <a:cubicBezTo>
                      <a:pt x="13457" y="-1803"/>
                      <a:pt x="21338" y="193"/>
                      <a:pt x="24929" y="6180"/>
                    </a:cubicBezTo>
                    <a:cubicBezTo>
                      <a:pt x="46873" y="43003"/>
                      <a:pt x="58344" y="85314"/>
                      <a:pt x="58145" y="128424"/>
                    </a:cubicBezTo>
                    <a:cubicBezTo>
                      <a:pt x="58444" y="172333"/>
                      <a:pt x="46474" y="215442"/>
                      <a:pt x="23632" y="252864"/>
                    </a:cubicBezTo>
                    <a:cubicBezTo>
                      <a:pt x="21238" y="256756"/>
                      <a:pt x="17048" y="258951"/>
                      <a:pt x="12759" y="2589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7" name="Forma libre 546">
                <a:extLst>
                  <a:ext uri="{FF2B5EF4-FFF2-40B4-BE49-F238E27FC236}">
                    <a16:creationId xmlns:a16="http://schemas.microsoft.com/office/drawing/2014/main" id="{D0528DD2-64AB-A1F5-77AC-3CB6E9718151}"/>
                  </a:ext>
                </a:extLst>
              </p:cNvPr>
              <p:cNvSpPr/>
              <p:nvPr/>
            </p:nvSpPr>
            <p:spPr>
              <a:xfrm>
                <a:off x="9049794" y="9743996"/>
                <a:ext cx="385324" cy="368529"/>
              </a:xfrm>
              <a:custGeom>
                <a:avLst/>
                <a:gdLst>
                  <a:gd name="connsiteX0" fmla="*/ 45391 w 385324"/>
                  <a:gd name="connsiteY0" fmla="*/ 368529 h 368529"/>
                  <a:gd name="connsiteX1" fmla="*/ 34518 w 385324"/>
                  <a:gd name="connsiteY1" fmla="*/ 362442 h 368529"/>
                  <a:gd name="connsiteX2" fmla="*/ 5 w 385324"/>
                  <a:gd name="connsiteY2" fmla="*/ 237902 h 368529"/>
                  <a:gd name="connsiteX3" fmla="*/ 234713 w 385324"/>
                  <a:gd name="connsiteY3" fmla="*/ 0 h 368529"/>
                  <a:gd name="connsiteX4" fmla="*/ 380545 w 385324"/>
                  <a:gd name="connsiteY4" fmla="*/ 51692 h 368529"/>
                  <a:gd name="connsiteX5" fmla="*/ 382540 w 385324"/>
                  <a:gd name="connsiteY5" fmla="*/ 69554 h 368529"/>
                  <a:gd name="connsiteX6" fmla="*/ 364685 w 385324"/>
                  <a:gd name="connsiteY6" fmla="*/ 71550 h 368529"/>
                  <a:gd name="connsiteX7" fmla="*/ 234713 w 385324"/>
                  <a:gd name="connsiteY7" fmla="*/ 25447 h 368529"/>
                  <a:gd name="connsiteX8" fmla="*/ 25441 w 385324"/>
                  <a:gd name="connsiteY8" fmla="*/ 237902 h 368529"/>
                  <a:gd name="connsiteX9" fmla="*/ 56264 w 385324"/>
                  <a:gd name="connsiteY9" fmla="*/ 349170 h 368529"/>
                  <a:gd name="connsiteX10" fmla="*/ 52074 w 385324"/>
                  <a:gd name="connsiteY10" fmla="*/ 366633 h 368529"/>
                  <a:gd name="connsiteX11" fmla="*/ 45491 w 385324"/>
                  <a:gd name="connsiteY11" fmla="*/ 368529 h 36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5324" h="368529">
                    <a:moveTo>
                      <a:pt x="45391" y="368529"/>
                    </a:moveTo>
                    <a:cubicBezTo>
                      <a:pt x="41102" y="368529"/>
                      <a:pt x="36912" y="366333"/>
                      <a:pt x="34518" y="362442"/>
                    </a:cubicBezTo>
                    <a:cubicBezTo>
                      <a:pt x="11676" y="325020"/>
                      <a:pt x="-294" y="281910"/>
                      <a:pt x="5" y="237902"/>
                    </a:cubicBezTo>
                    <a:cubicBezTo>
                      <a:pt x="-693" y="107874"/>
                      <a:pt x="104541" y="1098"/>
                      <a:pt x="234713" y="0"/>
                    </a:cubicBezTo>
                    <a:cubicBezTo>
                      <a:pt x="288477" y="399"/>
                      <a:pt x="338750" y="18261"/>
                      <a:pt x="380545" y="51692"/>
                    </a:cubicBezTo>
                    <a:cubicBezTo>
                      <a:pt x="386031" y="56083"/>
                      <a:pt x="386929" y="64066"/>
                      <a:pt x="382540" y="69554"/>
                    </a:cubicBezTo>
                    <a:cubicBezTo>
                      <a:pt x="378151" y="75043"/>
                      <a:pt x="370171" y="75941"/>
                      <a:pt x="364685" y="71550"/>
                    </a:cubicBezTo>
                    <a:cubicBezTo>
                      <a:pt x="327479" y="41813"/>
                      <a:pt x="282493" y="25846"/>
                      <a:pt x="234713" y="25447"/>
                    </a:cubicBezTo>
                    <a:cubicBezTo>
                      <a:pt x="118805" y="26444"/>
                      <a:pt x="24843" y="121745"/>
                      <a:pt x="25441" y="237902"/>
                    </a:cubicBezTo>
                    <a:cubicBezTo>
                      <a:pt x="25241" y="277420"/>
                      <a:pt x="35815" y="315839"/>
                      <a:pt x="56264" y="349170"/>
                    </a:cubicBezTo>
                    <a:cubicBezTo>
                      <a:pt x="59954" y="355157"/>
                      <a:pt x="58059" y="363041"/>
                      <a:pt x="52074" y="366633"/>
                    </a:cubicBezTo>
                    <a:cubicBezTo>
                      <a:pt x="49979" y="367930"/>
                      <a:pt x="47685" y="368529"/>
                      <a:pt x="45491" y="36852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48" name="Gráfico 2">
              <a:extLst>
                <a:ext uri="{FF2B5EF4-FFF2-40B4-BE49-F238E27FC236}">
                  <a16:creationId xmlns:a16="http://schemas.microsoft.com/office/drawing/2014/main" id="{E8D40E61-0D78-E72B-6FC2-31090939FC5E}"/>
                </a:ext>
              </a:extLst>
            </p:cNvPr>
            <p:cNvGrpSpPr/>
            <p:nvPr/>
          </p:nvGrpSpPr>
          <p:grpSpPr>
            <a:xfrm>
              <a:off x="8642063" y="9355608"/>
              <a:ext cx="1283707" cy="724484"/>
              <a:chOff x="8642063" y="9355608"/>
              <a:chExt cx="1283707" cy="724484"/>
            </a:xfrm>
            <a:solidFill>
              <a:srgbClr val="002A86"/>
            </a:solidFill>
          </p:grpSpPr>
          <p:sp>
            <p:nvSpPr>
              <p:cNvPr id="549" name="Forma libre 548">
                <a:extLst>
                  <a:ext uri="{FF2B5EF4-FFF2-40B4-BE49-F238E27FC236}">
                    <a16:creationId xmlns:a16="http://schemas.microsoft.com/office/drawing/2014/main" id="{09A392C0-69BD-A7AE-8C27-080A4AEC8347}"/>
                  </a:ext>
                </a:extLst>
              </p:cNvPr>
              <p:cNvSpPr/>
              <p:nvPr/>
            </p:nvSpPr>
            <p:spPr>
              <a:xfrm>
                <a:off x="9271340" y="9355608"/>
                <a:ext cx="25336" cy="81629"/>
              </a:xfrm>
              <a:custGeom>
                <a:avLst/>
                <a:gdLst>
                  <a:gd name="connsiteX0" fmla="*/ 12668 w 25336"/>
                  <a:gd name="connsiteY0" fmla="*/ 81630 h 81629"/>
                  <a:gd name="connsiteX1" fmla="*/ 0 w 25336"/>
                  <a:gd name="connsiteY1" fmla="*/ 68956 h 81629"/>
                  <a:gd name="connsiteX2" fmla="*/ 0 w 25336"/>
                  <a:gd name="connsiteY2" fmla="*/ 12674 h 81629"/>
                  <a:gd name="connsiteX3" fmla="*/ 12668 w 25336"/>
                  <a:gd name="connsiteY3" fmla="*/ 0 h 81629"/>
                  <a:gd name="connsiteX4" fmla="*/ 25336 w 25336"/>
                  <a:gd name="connsiteY4" fmla="*/ 12674 h 81629"/>
                  <a:gd name="connsiteX5" fmla="*/ 25336 w 25336"/>
                  <a:gd name="connsiteY5" fmla="*/ 68956 h 81629"/>
                  <a:gd name="connsiteX6" fmla="*/ 12668 w 25336"/>
                  <a:gd name="connsiteY6" fmla="*/ 81630 h 8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81629">
                    <a:moveTo>
                      <a:pt x="12668" y="81630"/>
                    </a:moveTo>
                    <a:cubicBezTo>
                      <a:pt x="5686" y="81630"/>
                      <a:pt x="0" y="75942"/>
                      <a:pt x="0" y="68956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4"/>
                    </a:cubicBezTo>
                    <a:lnTo>
                      <a:pt x="25336" y="68956"/>
                    </a:lnTo>
                    <a:cubicBezTo>
                      <a:pt x="25336" y="75942"/>
                      <a:pt x="19651" y="81630"/>
                      <a:pt x="12668" y="816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0" name="Forma libre 549">
                <a:extLst>
                  <a:ext uri="{FF2B5EF4-FFF2-40B4-BE49-F238E27FC236}">
                    <a16:creationId xmlns:a16="http://schemas.microsoft.com/office/drawing/2014/main" id="{EC6DD9DC-422E-9C45-0D6A-745E5F13C674}"/>
                  </a:ext>
                </a:extLst>
              </p:cNvPr>
              <p:cNvSpPr/>
              <p:nvPr/>
            </p:nvSpPr>
            <p:spPr>
              <a:xfrm>
                <a:off x="9013965" y="9410269"/>
                <a:ext cx="48227" cy="76764"/>
              </a:xfrm>
              <a:custGeom>
                <a:avLst/>
                <a:gdLst>
                  <a:gd name="connsiteX0" fmla="*/ 35535 w 48227"/>
                  <a:gd name="connsiteY0" fmla="*/ 76764 h 76764"/>
                  <a:gd name="connsiteX1" fmla="*/ 23864 w 48227"/>
                  <a:gd name="connsiteY1" fmla="*/ 69180 h 76764"/>
                  <a:gd name="connsiteX2" fmla="*/ 1122 w 48227"/>
                  <a:gd name="connsiteY2" fmla="*/ 17887 h 76764"/>
                  <a:gd name="connsiteX3" fmla="*/ 7605 w 48227"/>
                  <a:gd name="connsiteY3" fmla="*/ 1122 h 76764"/>
                  <a:gd name="connsiteX4" fmla="*/ 24363 w 48227"/>
                  <a:gd name="connsiteY4" fmla="*/ 7609 h 76764"/>
                  <a:gd name="connsiteX5" fmla="*/ 47106 w 48227"/>
                  <a:gd name="connsiteY5" fmla="*/ 58901 h 76764"/>
                  <a:gd name="connsiteX6" fmla="*/ 40622 w 48227"/>
                  <a:gd name="connsiteY6" fmla="*/ 75666 h 76764"/>
                  <a:gd name="connsiteX7" fmla="*/ 35435 w 48227"/>
                  <a:gd name="connsiteY7" fmla="*/ 76764 h 7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27" h="76764">
                    <a:moveTo>
                      <a:pt x="35535" y="76764"/>
                    </a:moveTo>
                    <a:cubicBezTo>
                      <a:pt x="30647" y="76764"/>
                      <a:pt x="26059" y="73970"/>
                      <a:pt x="23864" y="69180"/>
                    </a:cubicBezTo>
                    <a:lnTo>
                      <a:pt x="1122" y="17887"/>
                    </a:lnTo>
                    <a:cubicBezTo>
                      <a:pt x="-1771" y="11500"/>
                      <a:pt x="1122" y="3917"/>
                      <a:pt x="7605" y="1122"/>
                    </a:cubicBezTo>
                    <a:cubicBezTo>
                      <a:pt x="13989" y="-1772"/>
                      <a:pt x="21570" y="1122"/>
                      <a:pt x="24363" y="7609"/>
                    </a:cubicBezTo>
                    <a:lnTo>
                      <a:pt x="47106" y="58901"/>
                    </a:lnTo>
                    <a:cubicBezTo>
                      <a:pt x="49998" y="65288"/>
                      <a:pt x="47106" y="72872"/>
                      <a:pt x="40622" y="75666"/>
                    </a:cubicBezTo>
                    <a:cubicBezTo>
                      <a:pt x="38926" y="76365"/>
                      <a:pt x="37231" y="76764"/>
                      <a:pt x="35435" y="767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1" name="Forma libre 550">
                <a:extLst>
                  <a:ext uri="{FF2B5EF4-FFF2-40B4-BE49-F238E27FC236}">
                    <a16:creationId xmlns:a16="http://schemas.microsoft.com/office/drawing/2014/main" id="{A3533FA8-ECA5-ABB5-FABF-1E86C8DB2E40}"/>
                  </a:ext>
                </a:extLst>
              </p:cNvPr>
              <p:cNvSpPr/>
              <p:nvPr/>
            </p:nvSpPr>
            <p:spPr>
              <a:xfrm>
                <a:off x="8801248" y="9564992"/>
                <a:ext cx="67187" cy="63046"/>
              </a:xfrm>
              <a:custGeom>
                <a:avLst/>
                <a:gdLst>
                  <a:gd name="connsiteX0" fmla="*/ 54441 w 67187"/>
                  <a:gd name="connsiteY0" fmla="*/ 63047 h 63046"/>
                  <a:gd name="connsiteX1" fmla="*/ 45963 w 67187"/>
                  <a:gd name="connsiteY1" fmla="*/ 59754 h 63046"/>
                  <a:gd name="connsiteX2" fmla="*/ 4168 w 67187"/>
                  <a:gd name="connsiteY2" fmla="*/ 22132 h 63046"/>
                  <a:gd name="connsiteX3" fmla="*/ 3270 w 67187"/>
                  <a:gd name="connsiteY3" fmla="*/ 4170 h 63046"/>
                  <a:gd name="connsiteX4" fmla="*/ 21225 w 67187"/>
                  <a:gd name="connsiteY4" fmla="*/ 3271 h 63046"/>
                  <a:gd name="connsiteX5" fmla="*/ 63019 w 67187"/>
                  <a:gd name="connsiteY5" fmla="*/ 40893 h 63046"/>
                  <a:gd name="connsiteX6" fmla="*/ 63917 w 67187"/>
                  <a:gd name="connsiteY6" fmla="*/ 58855 h 63046"/>
                  <a:gd name="connsiteX7" fmla="*/ 54441 w 67187"/>
                  <a:gd name="connsiteY7" fmla="*/ 63047 h 6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87" h="63046">
                    <a:moveTo>
                      <a:pt x="54441" y="63047"/>
                    </a:moveTo>
                    <a:cubicBezTo>
                      <a:pt x="51449" y="63047"/>
                      <a:pt x="48356" y="61949"/>
                      <a:pt x="45963" y="59754"/>
                    </a:cubicBezTo>
                    <a:lnTo>
                      <a:pt x="4168" y="22132"/>
                    </a:lnTo>
                    <a:cubicBezTo>
                      <a:pt x="-1019" y="17442"/>
                      <a:pt x="-1418" y="9359"/>
                      <a:pt x="3270" y="4170"/>
                    </a:cubicBezTo>
                    <a:cubicBezTo>
                      <a:pt x="7959" y="-1019"/>
                      <a:pt x="16038" y="-1418"/>
                      <a:pt x="21225" y="3271"/>
                    </a:cubicBezTo>
                    <a:lnTo>
                      <a:pt x="63019" y="40893"/>
                    </a:lnTo>
                    <a:cubicBezTo>
                      <a:pt x="68206" y="45583"/>
                      <a:pt x="68605" y="53667"/>
                      <a:pt x="63917" y="58855"/>
                    </a:cubicBezTo>
                    <a:cubicBezTo>
                      <a:pt x="61423" y="61650"/>
                      <a:pt x="57933" y="63047"/>
                      <a:pt x="54441" y="630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2" name="Forma libre 551">
                <a:extLst>
                  <a:ext uri="{FF2B5EF4-FFF2-40B4-BE49-F238E27FC236}">
                    <a16:creationId xmlns:a16="http://schemas.microsoft.com/office/drawing/2014/main" id="{698CFB08-ABB4-61BB-08A1-EDD33BA49D3F}"/>
                  </a:ext>
                </a:extLst>
              </p:cNvPr>
              <p:cNvSpPr/>
              <p:nvPr/>
            </p:nvSpPr>
            <p:spPr>
              <a:xfrm>
                <a:off x="8669524" y="9792796"/>
                <a:ext cx="78971" cy="42808"/>
              </a:xfrm>
              <a:custGeom>
                <a:avLst/>
                <a:gdLst>
                  <a:gd name="connsiteX0" fmla="*/ 66169 w 78971"/>
                  <a:gd name="connsiteY0" fmla="*/ 42808 h 42808"/>
                  <a:gd name="connsiteX1" fmla="*/ 62278 w 78971"/>
                  <a:gd name="connsiteY1" fmla="*/ 42209 h 42808"/>
                  <a:gd name="connsiteX2" fmla="*/ 8813 w 78971"/>
                  <a:gd name="connsiteY2" fmla="*/ 24846 h 42808"/>
                  <a:gd name="connsiteX3" fmla="*/ 634 w 78971"/>
                  <a:gd name="connsiteY3" fmla="*/ 8779 h 42808"/>
                  <a:gd name="connsiteX4" fmla="*/ 16693 w 78971"/>
                  <a:gd name="connsiteY4" fmla="*/ 597 h 42808"/>
                  <a:gd name="connsiteX5" fmla="*/ 70158 w 78971"/>
                  <a:gd name="connsiteY5" fmla="*/ 17960 h 42808"/>
                  <a:gd name="connsiteX6" fmla="*/ 78338 w 78971"/>
                  <a:gd name="connsiteY6" fmla="*/ 34026 h 42808"/>
                  <a:gd name="connsiteX7" fmla="*/ 66269 w 78971"/>
                  <a:gd name="connsiteY7" fmla="*/ 42808 h 4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971" h="42808">
                    <a:moveTo>
                      <a:pt x="66169" y="42808"/>
                    </a:moveTo>
                    <a:cubicBezTo>
                      <a:pt x="64872" y="42808"/>
                      <a:pt x="63575" y="42608"/>
                      <a:pt x="62278" y="42209"/>
                    </a:cubicBezTo>
                    <a:lnTo>
                      <a:pt x="8813" y="24846"/>
                    </a:lnTo>
                    <a:cubicBezTo>
                      <a:pt x="2130" y="22650"/>
                      <a:pt x="-1561" y="15465"/>
                      <a:pt x="634" y="8779"/>
                    </a:cubicBezTo>
                    <a:cubicBezTo>
                      <a:pt x="2828" y="2093"/>
                      <a:pt x="10010" y="-1499"/>
                      <a:pt x="16693" y="597"/>
                    </a:cubicBezTo>
                    <a:lnTo>
                      <a:pt x="70158" y="17960"/>
                    </a:lnTo>
                    <a:cubicBezTo>
                      <a:pt x="76842" y="20155"/>
                      <a:pt x="80532" y="27340"/>
                      <a:pt x="78338" y="34026"/>
                    </a:cubicBezTo>
                    <a:cubicBezTo>
                      <a:pt x="76542" y="39415"/>
                      <a:pt x="71655" y="42808"/>
                      <a:pt x="66269" y="428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3" name="Forma libre 552">
                <a:extLst>
                  <a:ext uri="{FF2B5EF4-FFF2-40B4-BE49-F238E27FC236}">
                    <a16:creationId xmlns:a16="http://schemas.microsoft.com/office/drawing/2014/main" id="{28D5C1D0-BE71-C7B1-6F14-CF0B79D5A401}"/>
                  </a:ext>
                </a:extLst>
              </p:cNvPr>
              <p:cNvSpPr/>
              <p:nvPr/>
            </p:nvSpPr>
            <p:spPr>
              <a:xfrm>
                <a:off x="8642063" y="10048693"/>
                <a:ext cx="81225" cy="31299"/>
              </a:xfrm>
              <a:custGeom>
                <a:avLst/>
                <a:gdLst>
                  <a:gd name="connsiteX0" fmla="*/ 12733 w 81225"/>
                  <a:gd name="connsiteY0" fmla="*/ 31300 h 31299"/>
                  <a:gd name="connsiteX1" fmla="*/ 65 w 81225"/>
                  <a:gd name="connsiteY1" fmla="*/ 19924 h 31299"/>
                  <a:gd name="connsiteX2" fmla="*/ 11337 w 81225"/>
                  <a:gd name="connsiteY2" fmla="*/ 5953 h 31299"/>
                  <a:gd name="connsiteX3" fmla="*/ 67196 w 81225"/>
                  <a:gd name="connsiteY3" fmla="*/ 65 h 31299"/>
                  <a:gd name="connsiteX4" fmla="*/ 81161 w 81225"/>
                  <a:gd name="connsiteY4" fmla="*/ 11342 h 31299"/>
                  <a:gd name="connsiteX5" fmla="*/ 69889 w 81225"/>
                  <a:gd name="connsiteY5" fmla="*/ 25313 h 31299"/>
                  <a:gd name="connsiteX6" fmla="*/ 14030 w 81225"/>
                  <a:gd name="connsiteY6" fmla="*/ 31200 h 31299"/>
                  <a:gd name="connsiteX7" fmla="*/ 12634 w 81225"/>
                  <a:gd name="connsiteY7" fmla="*/ 31200 h 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225" h="31299">
                    <a:moveTo>
                      <a:pt x="12733" y="31300"/>
                    </a:moveTo>
                    <a:cubicBezTo>
                      <a:pt x="6349" y="31300"/>
                      <a:pt x="764" y="26410"/>
                      <a:pt x="65" y="19924"/>
                    </a:cubicBezTo>
                    <a:cubicBezTo>
                      <a:pt x="-633" y="12938"/>
                      <a:pt x="4354" y="6652"/>
                      <a:pt x="11337" y="5953"/>
                    </a:cubicBezTo>
                    <a:lnTo>
                      <a:pt x="67196" y="65"/>
                    </a:lnTo>
                    <a:cubicBezTo>
                      <a:pt x="74078" y="-633"/>
                      <a:pt x="80462" y="4356"/>
                      <a:pt x="81161" y="11342"/>
                    </a:cubicBezTo>
                    <a:cubicBezTo>
                      <a:pt x="81859" y="18327"/>
                      <a:pt x="76871" y="24614"/>
                      <a:pt x="69889" y="25313"/>
                    </a:cubicBezTo>
                    <a:lnTo>
                      <a:pt x="14030" y="31200"/>
                    </a:lnTo>
                    <a:cubicBezTo>
                      <a:pt x="14030" y="31200"/>
                      <a:pt x="13132" y="31200"/>
                      <a:pt x="12634" y="312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4" name="Forma libre 553">
                <a:extLst>
                  <a:ext uri="{FF2B5EF4-FFF2-40B4-BE49-F238E27FC236}">
                    <a16:creationId xmlns:a16="http://schemas.microsoft.com/office/drawing/2014/main" id="{6C7243FA-B4B5-DB0B-EA7B-56768E73F889}"/>
                  </a:ext>
                </a:extLst>
              </p:cNvPr>
              <p:cNvSpPr/>
              <p:nvPr/>
            </p:nvSpPr>
            <p:spPr>
              <a:xfrm>
                <a:off x="9844511" y="10048776"/>
                <a:ext cx="81260" cy="31317"/>
              </a:xfrm>
              <a:custGeom>
                <a:avLst/>
                <a:gdLst>
                  <a:gd name="connsiteX0" fmla="*/ 68609 w 81260"/>
                  <a:gd name="connsiteY0" fmla="*/ 31217 h 31317"/>
                  <a:gd name="connsiteX1" fmla="*/ 67213 w 81260"/>
                  <a:gd name="connsiteY1" fmla="*/ 31217 h 31317"/>
                  <a:gd name="connsiteX2" fmla="*/ 11354 w 81260"/>
                  <a:gd name="connsiteY2" fmla="*/ 25329 h 31317"/>
                  <a:gd name="connsiteX3" fmla="*/ 82 w 81260"/>
                  <a:gd name="connsiteY3" fmla="*/ 11359 h 31317"/>
                  <a:gd name="connsiteX4" fmla="*/ 14047 w 81260"/>
                  <a:gd name="connsiteY4" fmla="*/ 83 h 31317"/>
                  <a:gd name="connsiteX5" fmla="*/ 69906 w 81260"/>
                  <a:gd name="connsiteY5" fmla="*/ 5970 h 31317"/>
                  <a:gd name="connsiteX6" fmla="*/ 81178 w 81260"/>
                  <a:gd name="connsiteY6" fmla="*/ 19941 h 31317"/>
                  <a:gd name="connsiteX7" fmla="*/ 68510 w 81260"/>
                  <a:gd name="connsiteY7" fmla="*/ 31317 h 3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260" h="31317">
                    <a:moveTo>
                      <a:pt x="68609" y="31217"/>
                    </a:moveTo>
                    <a:cubicBezTo>
                      <a:pt x="68609" y="31217"/>
                      <a:pt x="67711" y="31217"/>
                      <a:pt x="67213" y="31217"/>
                    </a:cubicBezTo>
                    <a:lnTo>
                      <a:pt x="11354" y="25329"/>
                    </a:lnTo>
                    <a:cubicBezTo>
                      <a:pt x="4372" y="24631"/>
                      <a:pt x="-716" y="18344"/>
                      <a:pt x="82" y="11359"/>
                    </a:cubicBezTo>
                    <a:cubicBezTo>
                      <a:pt x="781" y="4373"/>
                      <a:pt x="7065" y="-716"/>
                      <a:pt x="14047" y="83"/>
                    </a:cubicBezTo>
                    <a:lnTo>
                      <a:pt x="69906" y="5970"/>
                    </a:lnTo>
                    <a:cubicBezTo>
                      <a:pt x="76889" y="6668"/>
                      <a:pt x="81976" y="12955"/>
                      <a:pt x="81178" y="19941"/>
                    </a:cubicBezTo>
                    <a:cubicBezTo>
                      <a:pt x="80480" y="26428"/>
                      <a:pt x="74993" y="31317"/>
                      <a:pt x="68510" y="313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5" name="Forma libre 554">
                <a:extLst>
                  <a:ext uri="{FF2B5EF4-FFF2-40B4-BE49-F238E27FC236}">
                    <a16:creationId xmlns:a16="http://schemas.microsoft.com/office/drawing/2014/main" id="{39F9FB52-5009-A826-2436-A42D6FEC37CA}"/>
                  </a:ext>
                </a:extLst>
              </p:cNvPr>
              <p:cNvSpPr/>
              <p:nvPr/>
            </p:nvSpPr>
            <p:spPr>
              <a:xfrm>
                <a:off x="9819421" y="9792758"/>
                <a:ext cx="78971" cy="42845"/>
              </a:xfrm>
              <a:custGeom>
                <a:avLst/>
                <a:gdLst>
                  <a:gd name="connsiteX0" fmla="*/ 12703 w 78971"/>
                  <a:gd name="connsiteY0" fmla="*/ 42846 h 42845"/>
                  <a:gd name="connsiteX1" fmla="*/ 634 w 78971"/>
                  <a:gd name="connsiteY1" fmla="*/ 34064 h 42845"/>
                  <a:gd name="connsiteX2" fmla="*/ 8813 w 78971"/>
                  <a:gd name="connsiteY2" fmla="*/ 17998 h 42845"/>
                  <a:gd name="connsiteX3" fmla="*/ 62278 w 78971"/>
                  <a:gd name="connsiteY3" fmla="*/ 634 h 42845"/>
                  <a:gd name="connsiteX4" fmla="*/ 78338 w 78971"/>
                  <a:gd name="connsiteY4" fmla="*/ 8817 h 42845"/>
                  <a:gd name="connsiteX5" fmla="*/ 70159 w 78971"/>
                  <a:gd name="connsiteY5" fmla="*/ 24884 h 42845"/>
                  <a:gd name="connsiteX6" fmla="*/ 16694 w 78971"/>
                  <a:gd name="connsiteY6" fmla="*/ 42247 h 42845"/>
                  <a:gd name="connsiteX7" fmla="*/ 12803 w 78971"/>
                  <a:gd name="connsiteY7" fmla="*/ 42846 h 4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971" h="42845">
                    <a:moveTo>
                      <a:pt x="12703" y="42846"/>
                    </a:moveTo>
                    <a:cubicBezTo>
                      <a:pt x="7317" y="42846"/>
                      <a:pt x="2330" y="39453"/>
                      <a:pt x="634" y="34064"/>
                    </a:cubicBezTo>
                    <a:cubicBezTo>
                      <a:pt x="-1560" y="27378"/>
                      <a:pt x="2130" y="20193"/>
                      <a:pt x="8813" y="17998"/>
                    </a:cubicBezTo>
                    <a:lnTo>
                      <a:pt x="62278" y="634"/>
                    </a:lnTo>
                    <a:cubicBezTo>
                      <a:pt x="68962" y="-1561"/>
                      <a:pt x="76143" y="2131"/>
                      <a:pt x="78338" y="8817"/>
                    </a:cubicBezTo>
                    <a:cubicBezTo>
                      <a:pt x="80532" y="15503"/>
                      <a:pt x="76842" y="22688"/>
                      <a:pt x="70159" y="24884"/>
                    </a:cubicBezTo>
                    <a:lnTo>
                      <a:pt x="16694" y="42247"/>
                    </a:lnTo>
                    <a:cubicBezTo>
                      <a:pt x="15397" y="42646"/>
                      <a:pt x="14100" y="42846"/>
                      <a:pt x="12803" y="428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6" name="Forma libre 555">
                <a:extLst>
                  <a:ext uri="{FF2B5EF4-FFF2-40B4-BE49-F238E27FC236}">
                    <a16:creationId xmlns:a16="http://schemas.microsoft.com/office/drawing/2014/main" id="{AD1DBDA9-EE25-C1E3-E745-543F47BFA96E}"/>
                  </a:ext>
                </a:extLst>
              </p:cNvPr>
              <p:cNvSpPr/>
              <p:nvPr/>
            </p:nvSpPr>
            <p:spPr>
              <a:xfrm>
                <a:off x="9699481" y="9564992"/>
                <a:ext cx="67187" cy="63046"/>
              </a:xfrm>
              <a:custGeom>
                <a:avLst/>
                <a:gdLst>
                  <a:gd name="connsiteX0" fmla="*/ 12746 w 67187"/>
                  <a:gd name="connsiteY0" fmla="*/ 63047 h 63046"/>
                  <a:gd name="connsiteX1" fmla="*/ 3270 w 67187"/>
                  <a:gd name="connsiteY1" fmla="*/ 58855 h 63046"/>
                  <a:gd name="connsiteX2" fmla="*/ 4168 w 67187"/>
                  <a:gd name="connsiteY2" fmla="*/ 40893 h 63046"/>
                  <a:gd name="connsiteX3" fmla="*/ 45963 w 67187"/>
                  <a:gd name="connsiteY3" fmla="*/ 3271 h 63046"/>
                  <a:gd name="connsiteX4" fmla="*/ 63917 w 67187"/>
                  <a:gd name="connsiteY4" fmla="*/ 4170 h 63046"/>
                  <a:gd name="connsiteX5" fmla="*/ 63020 w 67187"/>
                  <a:gd name="connsiteY5" fmla="*/ 22132 h 63046"/>
                  <a:gd name="connsiteX6" fmla="*/ 21225 w 67187"/>
                  <a:gd name="connsiteY6" fmla="*/ 59754 h 63046"/>
                  <a:gd name="connsiteX7" fmla="*/ 12746 w 67187"/>
                  <a:gd name="connsiteY7" fmla="*/ 63047 h 6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87" h="63046">
                    <a:moveTo>
                      <a:pt x="12746" y="63047"/>
                    </a:moveTo>
                    <a:cubicBezTo>
                      <a:pt x="9255" y="63047"/>
                      <a:pt x="5764" y="61650"/>
                      <a:pt x="3270" y="58855"/>
                    </a:cubicBezTo>
                    <a:cubicBezTo>
                      <a:pt x="-1418" y="53667"/>
                      <a:pt x="-1019" y="45583"/>
                      <a:pt x="4168" y="40893"/>
                    </a:cubicBezTo>
                    <a:lnTo>
                      <a:pt x="45963" y="3271"/>
                    </a:lnTo>
                    <a:cubicBezTo>
                      <a:pt x="51150" y="-1418"/>
                      <a:pt x="59229" y="-1019"/>
                      <a:pt x="63917" y="4170"/>
                    </a:cubicBezTo>
                    <a:cubicBezTo>
                      <a:pt x="68606" y="9359"/>
                      <a:pt x="68206" y="17442"/>
                      <a:pt x="63020" y="22132"/>
                    </a:cubicBezTo>
                    <a:lnTo>
                      <a:pt x="21225" y="59754"/>
                    </a:lnTo>
                    <a:cubicBezTo>
                      <a:pt x="18831" y="61949"/>
                      <a:pt x="15739" y="63047"/>
                      <a:pt x="12746" y="630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7" name="Forma libre 556">
                <a:extLst>
                  <a:ext uri="{FF2B5EF4-FFF2-40B4-BE49-F238E27FC236}">
                    <a16:creationId xmlns:a16="http://schemas.microsoft.com/office/drawing/2014/main" id="{AE68E5DA-006D-4F2D-09FA-7925C87E0B80}"/>
                  </a:ext>
                </a:extLst>
              </p:cNvPr>
              <p:cNvSpPr/>
              <p:nvPr/>
            </p:nvSpPr>
            <p:spPr>
              <a:xfrm>
                <a:off x="9505722" y="9410367"/>
                <a:ext cx="48231" cy="76766"/>
              </a:xfrm>
              <a:custGeom>
                <a:avLst/>
                <a:gdLst>
                  <a:gd name="connsiteX0" fmla="*/ 12694 w 48231"/>
                  <a:gd name="connsiteY0" fmla="*/ 76666 h 76766"/>
                  <a:gd name="connsiteX1" fmla="*/ 7507 w 48231"/>
                  <a:gd name="connsiteY1" fmla="*/ 75568 h 76766"/>
                  <a:gd name="connsiteX2" fmla="*/ 1124 w 48231"/>
                  <a:gd name="connsiteY2" fmla="*/ 58803 h 76766"/>
                  <a:gd name="connsiteX3" fmla="*/ 23966 w 48231"/>
                  <a:gd name="connsiteY3" fmla="*/ 7511 h 76766"/>
                  <a:gd name="connsiteX4" fmla="*/ 40724 w 48231"/>
                  <a:gd name="connsiteY4" fmla="*/ 1124 h 76766"/>
                  <a:gd name="connsiteX5" fmla="*/ 47108 w 48231"/>
                  <a:gd name="connsiteY5" fmla="*/ 17889 h 76766"/>
                  <a:gd name="connsiteX6" fmla="*/ 24265 w 48231"/>
                  <a:gd name="connsiteY6" fmla="*/ 69182 h 76766"/>
                  <a:gd name="connsiteX7" fmla="*/ 12694 w 48231"/>
                  <a:gd name="connsiteY7" fmla="*/ 76766 h 7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31" h="76766">
                    <a:moveTo>
                      <a:pt x="12694" y="76666"/>
                    </a:moveTo>
                    <a:cubicBezTo>
                      <a:pt x="10999" y="76666"/>
                      <a:pt x="9203" y="76267"/>
                      <a:pt x="7507" y="75568"/>
                    </a:cubicBezTo>
                    <a:cubicBezTo>
                      <a:pt x="1124" y="72674"/>
                      <a:pt x="-1769" y="65190"/>
                      <a:pt x="1124" y="58803"/>
                    </a:cubicBezTo>
                    <a:lnTo>
                      <a:pt x="23966" y="7511"/>
                    </a:lnTo>
                    <a:cubicBezTo>
                      <a:pt x="26858" y="1124"/>
                      <a:pt x="34339" y="-1770"/>
                      <a:pt x="40724" y="1124"/>
                    </a:cubicBezTo>
                    <a:cubicBezTo>
                      <a:pt x="47108" y="4018"/>
                      <a:pt x="50000" y="11502"/>
                      <a:pt x="47108" y="17889"/>
                    </a:cubicBezTo>
                    <a:lnTo>
                      <a:pt x="24265" y="69182"/>
                    </a:lnTo>
                    <a:cubicBezTo>
                      <a:pt x="22170" y="73872"/>
                      <a:pt x="17482" y="76766"/>
                      <a:pt x="12694" y="767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58" name="Forma libre 557">
              <a:extLst>
                <a:ext uri="{FF2B5EF4-FFF2-40B4-BE49-F238E27FC236}">
                  <a16:creationId xmlns:a16="http://schemas.microsoft.com/office/drawing/2014/main" id="{ABE5CF0F-3E32-0662-C3FA-EEDC959DB79C}"/>
                </a:ext>
              </a:extLst>
            </p:cNvPr>
            <p:cNvSpPr/>
            <p:nvPr/>
          </p:nvSpPr>
          <p:spPr>
            <a:xfrm>
              <a:off x="8654697" y="10172998"/>
              <a:ext cx="1259819" cy="252471"/>
            </a:xfrm>
            <a:custGeom>
              <a:avLst/>
              <a:gdLst>
                <a:gd name="connsiteX0" fmla="*/ 1133638 w 1259819"/>
                <a:gd name="connsiteY0" fmla="*/ 252472 h 252471"/>
                <a:gd name="connsiteX1" fmla="*/ 126181 w 1259819"/>
                <a:gd name="connsiteY1" fmla="*/ 252472 h 252471"/>
                <a:gd name="connsiteX2" fmla="*/ 0 w 1259819"/>
                <a:gd name="connsiteY2" fmla="*/ 126236 h 252471"/>
                <a:gd name="connsiteX3" fmla="*/ 126181 w 1259819"/>
                <a:gd name="connsiteY3" fmla="*/ 0 h 252471"/>
                <a:gd name="connsiteX4" fmla="*/ 834095 w 1259819"/>
                <a:gd name="connsiteY4" fmla="*/ 0 h 252471"/>
                <a:gd name="connsiteX5" fmla="*/ 846762 w 1259819"/>
                <a:gd name="connsiteY5" fmla="*/ 12674 h 252471"/>
                <a:gd name="connsiteX6" fmla="*/ 834095 w 1259819"/>
                <a:gd name="connsiteY6" fmla="*/ 25347 h 252471"/>
                <a:gd name="connsiteX7" fmla="*/ 126181 w 1259819"/>
                <a:gd name="connsiteY7" fmla="*/ 25347 h 252471"/>
                <a:gd name="connsiteX8" fmla="*/ 25436 w 1259819"/>
                <a:gd name="connsiteY8" fmla="*/ 126136 h 252471"/>
                <a:gd name="connsiteX9" fmla="*/ 126181 w 1259819"/>
                <a:gd name="connsiteY9" fmla="*/ 226925 h 252471"/>
                <a:gd name="connsiteX10" fmla="*/ 1133638 w 1259819"/>
                <a:gd name="connsiteY10" fmla="*/ 226925 h 252471"/>
                <a:gd name="connsiteX11" fmla="*/ 1234384 w 1259819"/>
                <a:gd name="connsiteY11" fmla="*/ 126136 h 252471"/>
                <a:gd name="connsiteX12" fmla="*/ 1133638 w 1259819"/>
                <a:gd name="connsiteY12" fmla="*/ 25347 h 252471"/>
                <a:gd name="connsiteX13" fmla="*/ 922471 w 1259819"/>
                <a:gd name="connsiteY13" fmla="*/ 25347 h 252471"/>
                <a:gd name="connsiteX14" fmla="*/ 909803 w 1259819"/>
                <a:gd name="connsiteY14" fmla="*/ 12674 h 252471"/>
                <a:gd name="connsiteX15" fmla="*/ 922471 w 1259819"/>
                <a:gd name="connsiteY15" fmla="*/ 0 h 252471"/>
                <a:gd name="connsiteX16" fmla="*/ 1133638 w 1259819"/>
                <a:gd name="connsiteY16" fmla="*/ 0 h 252471"/>
                <a:gd name="connsiteX17" fmla="*/ 1259820 w 1259819"/>
                <a:gd name="connsiteY17" fmla="*/ 126236 h 252471"/>
                <a:gd name="connsiteX18" fmla="*/ 1133638 w 1259819"/>
                <a:gd name="connsiteY18" fmla="*/ 252472 h 25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59819" h="252471">
                  <a:moveTo>
                    <a:pt x="1133638" y="252472"/>
                  </a:moveTo>
                  <a:lnTo>
                    <a:pt x="126181" y="252472"/>
                  </a:lnTo>
                  <a:cubicBezTo>
                    <a:pt x="56657" y="252472"/>
                    <a:pt x="0" y="195890"/>
                    <a:pt x="0" y="126236"/>
                  </a:cubicBezTo>
                  <a:cubicBezTo>
                    <a:pt x="0" y="56581"/>
                    <a:pt x="56557" y="0"/>
                    <a:pt x="126181" y="0"/>
                  </a:cubicBezTo>
                  <a:lnTo>
                    <a:pt x="834095" y="0"/>
                  </a:lnTo>
                  <a:cubicBezTo>
                    <a:pt x="841076" y="0"/>
                    <a:pt x="846762" y="5688"/>
                    <a:pt x="846762" y="12674"/>
                  </a:cubicBezTo>
                  <a:cubicBezTo>
                    <a:pt x="846762" y="19659"/>
                    <a:pt x="841076" y="25347"/>
                    <a:pt x="834095" y="25347"/>
                  </a:cubicBezTo>
                  <a:lnTo>
                    <a:pt x="126181" y="25347"/>
                  </a:lnTo>
                  <a:cubicBezTo>
                    <a:pt x="70621" y="25347"/>
                    <a:pt x="25436" y="70552"/>
                    <a:pt x="25436" y="126136"/>
                  </a:cubicBezTo>
                  <a:cubicBezTo>
                    <a:pt x="25436" y="181720"/>
                    <a:pt x="70621" y="226925"/>
                    <a:pt x="126181" y="226925"/>
                  </a:cubicBezTo>
                  <a:lnTo>
                    <a:pt x="1133638" y="226925"/>
                  </a:lnTo>
                  <a:cubicBezTo>
                    <a:pt x="1189198" y="226925"/>
                    <a:pt x="1234384" y="181720"/>
                    <a:pt x="1234384" y="126136"/>
                  </a:cubicBezTo>
                  <a:cubicBezTo>
                    <a:pt x="1234384" y="70552"/>
                    <a:pt x="1189198" y="25347"/>
                    <a:pt x="1133638" y="25347"/>
                  </a:cubicBezTo>
                  <a:lnTo>
                    <a:pt x="922471" y="25347"/>
                  </a:lnTo>
                  <a:cubicBezTo>
                    <a:pt x="915489" y="25347"/>
                    <a:pt x="909803" y="19659"/>
                    <a:pt x="909803" y="12674"/>
                  </a:cubicBezTo>
                  <a:cubicBezTo>
                    <a:pt x="909803" y="5688"/>
                    <a:pt x="915489" y="0"/>
                    <a:pt x="922471" y="0"/>
                  </a:cubicBezTo>
                  <a:lnTo>
                    <a:pt x="1133638" y="0"/>
                  </a:lnTo>
                  <a:cubicBezTo>
                    <a:pt x="1203163" y="0"/>
                    <a:pt x="1259820" y="56581"/>
                    <a:pt x="1259820" y="126236"/>
                  </a:cubicBezTo>
                  <a:cubicBezTo>
                    <a:pt x="1259820" y="195890"/>
                    <a:pt x="1203263" y="252472"/>
                    <a:pt x="1133638" y="252472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9" name="Forma libre 558">
              <a:extLst>
                <a:ext uri="{FF2B5EF4-FFF2-40B4-BE49-F238E27FC236}">
                  <a16:creationId xmlns:a16="http://schemas.microsoft.com/office/drawing/2014/main" id="{6E6E7BBB-FF77-1FB8-9736-63A400E6DF6A}"/>
                </a:ext>
              </a:extLst>
            </p:cNvPr>
            <p:cNvSpPr/>
            <p:nvPr/>
          </p:nvSpPr>
          <p:spPr>
            <a:xfrm>
              <a:off x="8754644" y="10239859"/>
              <a:ext cx="118900" cy="118950"/>
            </a:xfrm>
            <a:custGeom>
              <a:avLst/>
              <a:gdLst>
                <a:gd name="connsiteX0" fmla="*/ 59450 w 118900"/>
                <a:gd name="connsiteY0" fmla="*/ 118951 h 118950"/>
                <a:gd name="connsiteX1" fmla="*/ 0 w 118900"/>
                <a:gd name="connsiteY1" fmla="*/ 59475 h 118950"/>
                <a:gd name="connsiteX2" fmla="*/ 59450 w 118900"/>
                <a:gd name="connsiteY2" fmla="*/ 0 h 118950"/>
                <a:gd name="connsiteX3" fmla="*/ 118900 w 118900"/>
                <a:gd name="connsiteY3" fmla="*/ 59475 h 118950"/>
                <a:gd name="connsiteX4" fmla="*/ 59450 w 118900"/>
                <a:gd name="connsiteY4" fmla="*/ 118951 h 118950"/>
                <a:gd name="connsiteX5" fmla="*/ 59450 w 118900"/>
                <a:gd name="connsiteY5" fmla="*/ 25347 h 118950"/>
                <a:gd name="connsiteX6" fmla="*/ 25436 w 118900"/>
                <a:gd name="connsiteY6" fmla="*/ 59375 h 118950"/>
                <a:gd name="connsiteX7" fmla="*/ 59450 w 118900"/>
                <a:gd name="connsiteY7" fmla="*/ 93404 h 118950"/>
                <a:gd name="connsiteX8" fmla="*/ 93464 w 118900"/>
                <a:gd name="connsiteY8" fmla="*/ 59375 h 118950"/>
                <a:gd name="connsiteX9" fmla="*/ 59450 w 118900"/>
                <a:gd name="connsiteY9" fmla="*/ 25347 h 11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900" h="118950">
                  <a:moveTo>
                    <a:pt x="59450" y="118951"/>
                  </a:moveTo>
                  <a:cubicBezTo>
                    <a:pt x="26633" y="118951"/>
                    <a:pt x="0" y="92207"/>
                    <a:pt x="0" y="59475"/>
                  </a:cubicBezTo>
                  <a:cubicBezTo>
                    <a:pt x="0" y="26744"/>
                    <a:pt x="26732" y="0"/>
                    <a:pt x="59450" y="0"/>
                  </a:cubicBezTo>
                  <a:cubicBezTo>
                    <a:pt x="92167" y="0"/>
                    <a:pt x="118900" y="26744"/>
                    <a:pt x="118900" y="59475"/>
                  </a:cubicBezTo>
                  <a:cubicBezTo>
                    <a:pt x="118900" y="92207"/>
                    <a:pt x="92267" y="118951"/>
                    <a:pt x="59450" y="118951"/>
                  </a:cubicBezTo>
                  <a:close/>
                  <a:moveTo>
                    <a:pt x="59450" y="25347"/>
                  </a:moveTo>
                  <a:cubicBezTo>
                    <a:pt x="40697" y="25347"/>
                    <a:pt x="25436" y="40615"/>
                    <a:pt x="25436" y="59375"/>
                  </a:cubicBezTo>
                  <a:cubicBezTo>
                    <a:pt x="25436" y="78136"/>
                    <a:pt x="40697" y="93404"/>
                    <a:pt x="59450" y="93404"/>
                  </a:cubicBezTo>
                  <a:cubicBezTo>
                    <a:pt x="78203" y="93404"/>
                    <a:pt x="93464" y="78136"/>
                    <a:pt x="93464" y="59375"/>
                  </a:cubicBezTo>
                  <a:cubicBezTo>
                    <a:pt x="93464" y="40615"/>
                    <a:pt x="78203" y="25347"/>
                    <a:pt x="59450" y="253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0" name="Forma libre 559">
              <a:extLst>
                <a:ext uri="{FF2B5EF4-FFF2-40B4-BE49-F238E27FC236}">
                  <a16:creationId xmlns:a16="http://schemas.microsoft.com/office/drawing/2014/main" id="{1E23FC98-EA9A-DDAD-3FEE-3ADDDA47432E}"/>
                </a:ext>
              </a:extLst>
            </p:cNvPr>
            <p:cNvSpPr/>
            <p:nvPr/>
          </p:nvSpPr>
          <p:spPr>
            <a:xfrm>
              <a:off x="9695569" y="10239859"/>
              <a:ext cx="118899" cy="118950"/>
            </a:xfrm>
            <a:custGeom>
              <a:avLst/>
              <a:gdLst>
                <a:gd name="connsiteX0" fmla="*/ 59450 w 118899"/>
                <a:gd name="connsiteY0" fmla="*/ 118951 h 118950"/>
                <a:gd name="connsiteX1" fmla="*/ 0 w 118899"/>
                <a:gd name="connsiteY1" fmla="*/ 59475 h 118950"/>
                <a:gd name="connsiteX2" fmla="*/ 59450 w 118899"/>
                <a:gd name="connsiteY2" fmla="*/ 0 h 118950"/>
                <a:gd name="connsiteX3" fmla="*/ 118900 w 118899"/>
                <a:gd name="connsiteY3" fmla="*/ 59475 h 118950"/>
                <a:gd name="connsiteX4" fmla="*/ 59450 w 118899"/>
                <a:gd name="connsiteY4" fmla="*/ 118951 h 118950"/>
                <a:gd name="connsiteX5" fmla="*/ 59450 w 118899"/>
                <a:gd name="connsiteY5" fmla="*/ 25347 h 118950"/>
                <a:gd name="connsiteX6" fmla="*/ 25436 w 118899"/>
                <a:gd name="connsiteY6" fmla="*/ 59375 h 118950"/>
                <a:gd name="connsiteX7" fmla="*/ 59450 w 118899"/>
                <a:gd name="connsiteY7" fmla="*/ 93404 h 118950"/>
                <a:gd name="connsiteX8" fmla="*/ 93464 w 118899"/>
                <a:gd name="connsiteY8" fmla="*/ 59375 h 118950"/>
                <a:gd name="connsiteX9" fmla="*/ 59450 w 118899"/>
                <a:gd name="connsiteY9" fmla="*/ 25347 h 11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899" h="118950">
                  <a:moveTo>
                    <a:pt x="59450" y="118951"/>
                  </a:moveTo>
                  <a:cubicBezTo>
                    <a:pt x="26633" y="118951"/>
                    <a:pt x="0" y="92207"/>
                    <a:pt x="0" y="59475"/>
                  </a:cubicBezTo>
                  <a:cubicBezTo>
                    <a:pt x="0" y="26744"/>
                    <a:pt x="26633" y="0"/>
                    <a:pt x="59450" y="0"/>
                  </a:cubicBezTo>
                  <a:cubicBezTo>
                    <a:pt x="92267" y="0"/>
                    <a:pt x="118900" y="26744"/>
                    <a:pt x="118900" y="59475"/>
                  </a:cubicBezTo>
                  <a:cubicBezTo>
                    <a:pt x="118900" y="92207"/>
                    <a:pt x="92167" y="118951"/>
                    <a:pt x="59450" y="118951"/>
                  </a:cubicBezTo>
                  <a:close/>
                  <a:moveTo>
                    <a:pt x="59450" y="25347"/>
                  </a:moveTo>
                  <a:cubicBezTo>
                    <a:pt x="40697" y="25347"/>
                    <a:pt x="25436" y="40615"/>
                    <a:pt x="25436" y="59375"/>
                  </a:cubicBezTo>
                  <a:cubicBezTo>
                    <a:pt x="25436" y="78136"/>
                    <a:pt x="40697" y="93404"/>
                    <a:pt x="59450" y="93404"/>
                  </a:cubicBezTo>
                  <a:cubicBezTo>
                    <a:pt x="78203" y="93404"/>
                    <a:pt x="93464" y="78136"/>
                    <a:pt x="93464" y="59375"/>
                  </a:cubicBezTo>
                  <a:cubicBezTo>
                    <a:pt x="93464" y="40615"/>
                    <a:pt x="78203" y="25347"/>
                    <a:pt x="59450" y="25347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61" name="Gráfico 2">
              <a:extLst>
                <a:ext uri="{FF2B5EF4-FFF2-40B4-BE49-F238E27FC236}">
                  <a16:creationId xmlns:a16="http://schemas.microsoft.com/office/drawing/2014/main" id="{32EFF5D8-7817-2165-F8FE-3B49C9B9FDC8}"/>
                </a:ext>
              </a:extLst>
            </p:cNvPr>
            <p:cNvGrpSpPr/>
            <p:nvPr/>
          </p:nvGrpSpPr>
          <p:grpSpPr>
            <a:xfrm>
              <a:off x="9038228" y="10499715"/>
              <a:ext cx="492856" cy="25346"/>
              <a:chOff x="9038228" y="10499715"/>
              <a:chExt cx="492856" cy="25346"/>
            </a:xfrm>
            <a:solidFill>
              <a:srgbClr val="002A86"/>
            </a:solidFill>
          </p:grpSpPr>
          <p:sp>
            <p:nvSpPr>
              <p:cNvPr id="562" name="Forma libre 561">
                <a:extLst>
                  <a:ext uri="{FF2B5EF4-FFF2-40B4-BE49-F238E27FC236}">
                    <a16:creationId xmlns:a16="http://schemas.microsoft.com/office/drawing/2014/main" id="{971F95EF-8E64-3CAB-5573-244DF109F64C}"/>
                  </a:ext>
                </a:extLst>
              </p:cNvPr>
              <p:cNvSpPr/>
              <p:nvPr/>
            </p:nvSpPr>
            <p:spPr>
              <a:xfrm>
                <a:off x="9444104" y="10499715"/>
                <a:ext cx="86980" cy="25346"/>
              </a:xfrm>
              <a:custGeom>
                <a:avLst/>
                <a:gdLst>
                  <a:gd name="connsiteX0" fmla="*/ 74313 w 86980"/>
                  <a:gd name="connsiteY0" fmla="*/ 25347 h 25346"/>
                  <a:gd name="connsiteX1" fmla="*/ 12668 w 86980"/>
                  <a:gd name="connsiteY1" fmla="*/ 25347 h 25346"/>
                  <a:gd name="connsiteX2" fmla="*/ 0 w 86980"/>
                  <a:gd name="connsiteY2" fmla="*/ 12674 h 25346"/>
                  <a:gd name="connsiteX3" fmla="*/ 12668 w 86980"/>
                  <a:gd name="connsiteY3" fmla="*/ 0 h 25346"/>
                  <a:gd name="connsiteX4" fmla="*/ 74313 w 86980"/>
                  <a:gd name="connsiteY4" fmla="*/ 0 h 25346"/>
                  <a:gd name="connsiteX5" fmla="*/ 86981 w 86980"/>
                  <a:gd name="connsiteY5" fmla="*/ 12674 h 25346"/>
                  <a:gd name="connsiteX6" fmla="*/ 74313 w 86980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980" h="25346">
                    <a:moveTo>
                      <a:pt x="74313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74313" y="0"/>
                    </a:lnTo>
                    <a:cubicBezTo>
                      <a:pt x="81295" y="0"/>
                      <a:pt x="86981" y="5688"/>
                      <a:pt x="86981" y="12674"/>
                    </a:cubicBezTo>
                    <a:cubicBezTo>
                      <a:pt x="86981" y="19659"/>
                      <a:pt x="81295" y="25347"/>
                      <a:pt x="74313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3" name="Forma libre 562">
                <a:extLst>
                  <a:ext uri="{FF2B5EF4-FFF2-40B4-BE49-F238E27FC236}">
                    <a16:creationId xmlns:a16="http://schemas.microsoft.com/office/drawing/2014/main" id="{B1A10E99-6D59-DBAA-67F0-774724E5714B}"/>
                  </a:ext>
                </a:extLst>
              </p:cNvPr>
              <p:cNvSpPr/>
              <p:nvPr/>
            </p:nvSpPr>
            <p:spPr>
              <a:xfrm>
                <a:off x="9038228" y="10499715"/>
                <a:ext cx="342435" cy="25346"/>
              </a:xfrm>
              <a:custGeom>
                <a:avLst/>
                <a:gdLst>
                  <a:gd name="connsiteX0" fmla="*/ 329768 w 342435"/>
                  <a:gd name="connsiteY0" fmla="*/ 25347 h 25346"/>
                  <a:gd name="connsiteX1" fmla="*/ 12668 w 342435"/>
                  <a:gd name="connsiteY1" fmla="*/ 25347 h 25346"/>
                  <a:gd name="connsiteX2" fmla="*/ 0 w 342435"/>
                  <a:gd name="connsiteY2" fmla="*/ 12674 h 25346"/>
                  <a:gd name="connsiteX3" fmla="*/ 12668 w 342435"/>
                  <a:gd name="connsiteY3" fmla="*/ 0 h 25346"/>
                  <a:gd name="connsiteX4" fmla="*/ 329768 w 342435"/>
                  <a:gd name="connsiteY4" fmla="*/ 0 h 25346"/>
                  <a:gd name="connsiteX5" fmla="*/ 342436 w 342435"/>
                  <a:gd name="connsiteY5" fmla="*/ 12674 h 25346"/>
                  <a:gd name="connsiteX6" fmla="*/ 329768 w 342435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435" h="25346">
                    <a:moveTo>
                      <a:pt x="329768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329768" y="0"/>
                    </a:lnTo>
                    <a:cubicBezTo>
                      <a:pt x="336750" y="0"/>
                      <a:pt x="342436" y="5688"/>
                      <a:pt x="342436" y="12674"/>
                    </a:cubicBezTo>
                    <a:cubicBezTo>
                      <a:pt x="342436" y="19659"/>
                      <a:pt x="336750" y="25347"/>
                      <a:pt x="329768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64" name="Gráfico 2">
            <a:extLst>
              <a:ext uri="{FF2B5EF4-FFF2-40B4-BE49-F238E27FC236}">
                <a16:creationId xmlns:a16="http://schemas.microsoft.com/office/drawing/2014/main" id="{E004FAC4-0502-5702-79B7-9B0226EAAF2E}"/>
              </a:ext>
            </a:extLst>
          </p:cNvPr>
          <p:cNvGrpSpPr/>
          <p:nvPr/>
        </p:nvGrpSpPr>
        <p:grpSpPr>
          <a:xfrm>
            <a:off x="10313809" y="7749982"/>
            <a:ext cx="1068802" cy="1131118"/>
            <a:chOff x="10313809" y="7749982"/>
            <a:chExt cx="1068802" cy="1131118"/>
          </a:xfrm>
          <a:solidFill>
            <a:srgbClr val="002A86"/>
          </a:solidFill>
        </p:grpSpPr>
        <p:grpSp>
          <p:nvGrpSpPr>
            <p:cNvPr id="565" name="Gráfico 2">
              <a:extLst>
                <a:ext uri="{FF2B5EF4-FFF2-40B4-BE49-F238E27FC236}">
                  <a16:creationId xmlns:a16="http://schemas.microsoft.com/office/drawing/2014/main" id="{A6DBB62F-EB3E-4747-A9A0-8D71904D43D2}"/>
                </a:ext>
              </a:extLst>
            </p:cNvPr>
            <p:cNvGrpSpPr/>
            <p:nvPr/>
          </p:nvGrpSpPr>
          <p:grpSpPr>
            <a:xfrm>
              <a:off x="10520786" y="7749982"/>
              <a:ext cx="861824" cy="973349"/>
              <a:chOff x="10520786" y="7749982"/>
              <a:chExt cx="861824" cy="973349"/>
            </a:xfrm>
            <a:solidFill>
              <a:srgbClr val="002A86"/>
            </a:solidFill>
          </p:grpSpPr>
          <p:sp>
            <p:nvSpPr>
              <p:cNvPr id="566" name="Forma libre 565">
                <a:extLst>
                  <a:ext uri="{FF2B5EF4-FFF2-40B4-BE49-F238E27FC236}">
                    <a16:creationId xmlns:a16="http://schemas.microsoft.com/office/drawing/2014/main" id="{6E267CDB-BAEE-99DF-D1AB-A287ED0A6ADA}"/>
                  </a:ext>
                </a:extLst>
              </p:cNvPr>
              <p:cNvSpPr/>
              <p:nvPr/>
            </p:nvSpPr>
            <p:spPr>
              <a:xfrm>
                <a:off x="10520786" y="7750067"/>
                <a:ext cx="582031" cy="384595"/>
              </a:xfrm>
              <a:custGeom>
                <a:avLst/>
                <a:gdLst>
                  <a:gd name="connsiteX0" fmla="*/ 12668 w 582031"/>
                  <a:gd name="connsiteY0" fmla="*/ 384596 h 384595"/>
                  <a:gd name="connsiteX1" fmla="*/ 0 w 582031"/>
                  <a:gd name="connsiteY1" fmla="*/ 371922 h 384595"/>
                  <a:gd name="connsiteX2" fmla="*/ 0 w 582031"/>
                  <a:gd name="connsiteY2" fmla="*/ 61771 h 384595"/>
                  <a:gd name="connsiteX3" fmla="*/ 61844 w 582031"/>
                  <a:gd name="connsiteY3" fmla="*/ 0 h 384595"/>
                  <a:gd name="connsiteX4" fmla="*/ 569363 w 582031"/>
                  <a:gd name="connsiteY4" fmla="*/ 0 h 384595"/>
                  <a:gd name="connsiteX5" fmla="*/ 582031 w 582031"/>
                  <a:gd name="connsiteY5" fmla="*/ 12674 h 384595"/>
                  <a:gd name="connsiteX6" fmla="*/ 569363 w 582031"/>
                  <a:gd name="connsiteY6" fmla="*/ 25347 h 384595"/>
                  <a:gd name="connsiteX7" fmla="*/ 61844 w 582031"/>
                  <a:gd name="connsiteY7" fmla="*/ 25347 h 384595"/>
                  <a:gd name="connsiteX8" fmla="*/ 25436 w 582031"/>
                  <a:gd name="connsiteY8" fmla="*/ 61671 h 384595"/>
                  <a:gd name="connsiteX9" fmla="*/ 25436 w 582031"/>
                  <a:gd name="connsiteY9" fmla="*/ 371823 h 384595"/>
                  <a:gd name="connsiteX10" fmla="*/ 12768 w 582031"/>
                  <a:gd name="connsiteY10" fmla="*/ 384496 h 38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2031" h="384595">
                    <a:moveTo>
                      <a:pt x="12668" y="384596"/>
                    </a:moveTo>
                    <a:cubicBezTo>
                      <a:pt x="5686" y="384596"/>
                      <a:pt x="0" y="378907"/>
                      <a:pt x="0" y="371922"/>
                    </a:cubicBezTo>
                    <a:lnTo>
                      <a:pt x="0" y="61771"/>
                    </a:lnTo>
                    <a:cubicBezTo>
                      <a:pt x="0" y="27742"/>
                      <a:pt x="27730" y="0"/>
                      <a:pt x="61844" y="0"/>
                    </a:cubicBezTo>
                    <a:lnTo>
                      <a:pt x="569363" y="0"/>
                    </a:lnTo>
                    <a:cubicBezTo>
                      <a:pt x="576346" y="0"/>
                      <a:pt x="582031" y="5688"/>
                      <a:pt x="582031" y="12674"/>
                    </a:cubicBezTo>
                    <a:cubicBezTo>
                      <a:pt x="582031" y="19659"/>
                      <a:pt x="576346" y="25347"/>
                      <a:pt x="569363" y="25347"/>
                    </a:cubicBezTo>
                    <a:lnTo>
                      <a:pt x="61844" y="25347"/>
                    </a:lnTo>
                    <a:cubicBezTo>
                      <a:pt x="41795" y="25347"/>
                      <a:pt x="25436" y="41613"/>
                      <a:pt x="25436" y="61671"/>
                    </a:cubicBezTo>
                    <a:lnTo>
                      <a:pt x="25436" y="371823"/>
                    </a:lnTo>
                    <a:cubicBezTo>
                      <a:pt x="25436" y="378808"/>
                      <a:pt x="19751" y="384496"/>
                      <a:pt x="12768" y="3844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7" name="Forma libre 566">
                <a:extLst>
                  <a:ext uri="{FF2B5EF4-FFF2-40B4-BE49-F238E27FC236}">
                    <a16:creationId xmlns:a16="http://schemas.microsoft.com/office/drawing/2014/main" id="{F78961C9-4E96-7CCE-D62D-1C59456C85E1}"/>
                  </a:ext>
                </a:extLst>
              </p:cNvPr>
              <p:cNvSpPr/>
              <p:nvPr/>
            </p:nvSpPr>
            <p:spPr>
              <a:xfrm>
                <a:off x="10848559" y="8106421"/>
                <a:ext cx="534051" cy="616909"/>
              </a:xfrm>
              <a:custGeom>
                <a:avLst/>
                <a:gdLst>
                  <a:gd name="connsiteX0" fmla="*/ 472407 w 534051"/>
                  <a:gd name="connsiteY0" fmla="*/ 616810 h 616909"/>
                  <a:gd name="connsiteX1" fmla="*/ 12668 w 534051"/>
                  <a:gd name="connsiteY1" fmla="*/ 616810 h 616909"/>
                  <a:gd name="connsiteX2" fmla="*/ 0 w 534051"/>
                  <a:gd name="connsiteY2" fmla="*/ 604137 h 616909"/>
                  <a:gd name="connsiteX3" fmla="*/ 12668 w 534051"/>
                  <a:gd name="connsiteY3" fmla="*/ 591463 h 616909"/>
                  <a:gd name="connsiteX4" fmla="*/ 472407 w 534051"/>
                  <a:gd name="connsiteY4" fmla="*/ 591463 h 616909"/>
                  <a:gd name="connsiteX5" fmla="*/ 508716 w 534051"/>
                  <a:gd name="connsiteY5" fmla="*/ 555039 h 616909"/>
                  <a:gd name="connsiteX6" fmla="*/ 508716 w 534051"/>
                  <a:gd name="connsiteY6" fmla="*/ 12674 h 616909"/>
                  <a:gd name="connsiteX7" fmla="*/ 521384 w 534051"/>
                  <a:gd name="connsiteY7" fmla="*/ 0 h 616909"/>
                  <a:gd name="connsiteX8" fmla="*/ 534052 w 534051"/>
                  <a:gd name="connsiteY8" fmla="*/ 12674 h 616909"/>
                  <a:gd name="connsiteX9" fmla="*/ 534052 w 534051"/>
                  <a:gd name="connsiteY9" fmla="*/ 555039 h 616909"/>
                  <a:gd name="connsiteX10" fmla="*/ 472308 w 534051"/>
                  <a:gd name="connsiteY10" fmla="*/ 616910 h 616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4051" h="616909">
                    <a:moveTo>
                      <a:pt x="472407" y="616810"/>
                    </a:moveTo>
                    <a:lnTo>
                      <a:pt x="12668" y="616810"/>
                    </a:lnTo>
                    <a:cubicBezTo>
                      <a:pt x="5685" y="616810"/>
                      <a:pt x="0" y="611122"/>
                      <a:pt x="0" y="604137"/>
                    </a:cubicBezTo>
                    <a:cubicBezTo>
                      <a:pt x="0" y="597151"/>
                      <a:pt x="5685" y="591463"/>
                      <a:pt x="12668" y="591463"/>
                    </a:cubicBezTo>
                    <a:lnTo>
                      <a:pt x="472407" y="591463"/>
                    </a:lnTo>
                    <a:cubicBezTo>
                      <a:pt x="492457" y="591463"/>
                      <a:pt x="508716" y="575097"/>
                      <a:pt x="508716" y="555039"/>
                    </a:cubicBezTo>
                    <a:lnTo>
                      <a:pt x="508716" y="12674"/>
                    </a:lnTo>
                    <a:cubicBezTo>
                      <a:pt x="508716" y="5688"/>
                      <a:pt x="514401" y="0"/>
                      <a:pt x="521384" y="0"/>
                    </a:cubicBezTo>
                    <a:cubicBezTo>
                      <a:pt x="528366" y="0"/>
                      <a:pt x="534052" y="5688"/>
                      <a:pt x="534052" y="12674"/>
                    </a:cubicBezTo>
                    <a:lnTo>
                      <a:pt x="534052" y="555039"/>
                    </a:lnTo>
                    <a:cubicBezTo>
                      <a:pt x="534052" y="589168"/>
                      <a:pt x="506321" y="616910"/>
                      <a:pt x="472308" y="6169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8" name="Forma libre 567">
                <a:extLst>
                  <a:ext uri="{FF2B5EF4-FFF2-40B4-BE49-F238E27FC236}">
                    <a16:creationId xmlns:a16="http://schemas.microsoft.com/office/drawing/2014/main" id="{096C8DA8-79FD-FACD-D196-083A681EFFA3}"/>
                  </a:ext>
                </a:extLst>
              </p:cNvPr>
              <p:cNvSpPr/>
              <p:nvPr/>
            </p:nvSpPr>
            <p:spPr>
              <a:xfrm>
                <a:off x="11077382" y="7749982"/>
                <a:ext cx="277672" cy="305546"/>
              </a:xfrm>
              <a:custGeom>
                <a:avLst/>
                <a:gdLst>
                  <a:gd name="connsiteX0" fmla="*/ 245380 w 277672"/>
                  <a:gd name="connsiteY0" fmla="*/ 305446 h 305546"/>
                  <a:gd name="connsiteX1" fmla="*/ 61744 w 277672"/>
                  <a:gd name="connsiteY1" fmla="*/ 305446 h 305546"/>
                  <a:gd name="connsiteX2" fmla="*/ 0 w 277672"/>
                  <a:gd name="connsiteY2" fmla="*/ 243675 h 305546"/>
                  <a:gd name="connsiteX3" fmla="*/ 0 w 277672"/>
                  <a:gd name="connsiteY3" fmla="*/ 12759 h 305546"/>
                  <a:gd name="connsiteX4" fmla="*/ 7880 w 277672"/>
                  <a:gd name="connsiteY4" fmla="*/ 983 h 305546"/>
                  <a:gd name="connsiteX5" fmla="*/ 21745 w 277672"/>
                  <a:gd name="connsiteY5" fmla="*/ 3778 h 305546"/>
                  <a:gd name="connsiteX6" fmla="*/ 268223 w 277672"/>
                  <a:gd name="connsiteY6" fmla="*/ 250361 h 305546"/>
                  <a:gd name="connsiteX7" fmla="*/ 275205 w 277672"/>
                  <a:gd name="connsiteY7" fmla="*/ 285588 h 305546"/>
                  <a:gd name="connsiteX8" fmla="*/ 245380 w 277672"/>
                  <a:gd name="connsiteY8" fmla="*/ 305546 h 305546"/>
                  <a:gd name="connsiteX9" fmla="*/ 25436 w 277672"/>
                  <a:gd name="connsiteY9" fmla="*/ 43394 h 305546"/>
                  <a:gd name="connsiteX10" fmla="*/ 25436 w 277672"/>
                  <a:gd name="connsiteY10" fmla="*/ 243675 h 305546"/>
                  <a:gd name="connsiteX11" fmla="*/ 61744 w 277672"/>
                  <a:gd name="connsiteY11" fmla="*/ 280000 h 305546"/>
                  <a:gd name="connsiteX12" fmla="*/ 245380 w 277672"/>
                  <a:gd name="connsiteY12" fmla="*/ 280000 h 305546"/>
                  <a:gd name="connsiteX13" fmla="*/ 251764 w 277672"/>
                  <a:gd name="connsiteY13" fmla="*/ 275809 h 305546"/>
                  <a:gd name="connsiteX14" fmla="*/ 250268 w 277672"/>
                  <a:gd name="connsiteY14" fmla="*/ 268324 h 305546"/>
                  <a:gd name="connsiteX15" fmla="*/ 25436 w 277672"/>
                  <a:gd name="connsiteY15" fmla="*/ 43394 h 305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672" h="305546">
                    <a:moveTo>
                      <a:pt x="245380" y="305446"/>
                    </a:moveTo>
                    <a:lnTo>
                      <a:pt x="61744" y="305446"/>
                    </a:lnTo>
                    <a:cubicBezTo>
                      <a:pt x="27730" y="305446"/>
                      <a:pt x="0" y="277705"/>
                      <a:pt x="0" y="243675"/>
                    </a:cubicBezTo>
                    <a:lnTo>
                      <a:pt x="0" y="12759"/>
                    </a:lnTo>
                    <a:cubicBezTo>
                      <a:pt x="0" y="7569"/>
                      <a:pt x="3092" y="2979"/>
                      <a:pt x="7880" y="983"/>
                    </a:cubicBezTo>
                    <a:cubicBezTo>
                      <a:pt x="12668" y="-1013"/>
                      <a:pt x="18054" y="85"/>
                      <a:pt x="21745" y="3778"/>
                    </a:cubicBezTo>
                    <a:lnTo>
                      <a:pt x="268223" y="250361"/>
                    </a:lnTo>
                    <a:cubicBezTo>
                      <a:pt x="277499" y="259642"/>
                      <a:pt x="280192" y="273413"/>
                      <a:pt x="275205" y="285588"/>
                    </a:cubicBezTo>
                    <a:cubicBezTo>
                      <a:pt x="270218" y="297663"/>
                      <a:pt x="258447" y="305546"/>
                      <a:pt x="245380" y="305546"/>
                    </a:cubicBezTo>
                    <a:close/>
                    <a:moveTo>
                      <a:pt x="25436" y="43394"/>
                    </a:moveTo>
                    <a:lnTo>
                      <a:pt x="25436" y="243675"/>
                    </a:lnTo>
                    <a:cubicBezTo>
                      <a:pt x="25436" y="263734"/>
                      <a:pt x="41695" y="280000"/>
                      <a:pt x="61744" y="280000"/>
                    </a:cubicBezTo>
                    <a:lnTo>
                      <a:pt x="245380" y="280000"/>
                    </a:lnTo>
                    <a:cubicBezTo>
                      <a:pt x="249470" y="280000"/>
                      <a:pt x="251166" y="277006"/>
                      <a:pt x="251764" y="275809"/>
                    </a:cubicBezTo>
                    <a:cubicBezTo>
                      <a:pt x="252263" y="274511"/>
                      <a:pt x="253160" y="271218"/>
                      <a:pt x="250268" y="268324"/>
                    </a:cubicBezTo>
                    <a:lnTo>
                      <a:pt x="25436" y="43394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69" name="Gráfico 2">
              <a:extLst>
                <a:ext uri="{FF2B5EF4-FFF2-40B4-BE49-F238E27FC236}">
                  <a16:creationId xmlns:a16="http://schemas.microsoft.com/office/drawing/2014/main" id="{1A5109D0-624F-9A04-C8C8-8EE330C690A3}"/>
                </a:ext>
              </a:extLst>
            </p:cNvPr>
            <p:cNvGrpSpPr/>
            <p:nvPr/>
          </p:nvGrpSpPr>
          <p:grpSpPr>
            <a:xfrm>
              <a:off x="10868509" y="8145140"/>
              <a:ext cx="360389" cy="285702"/>
              <a:chOff x="10868509" y="8145140"/>
              <a:chExt cx="360389" cy="285702"/>
            </a:xfrm>
            <a:solidFill>
              <a:srgbClr val="002A86"/>
            </a:solidFill>
          </p:grpSpPr>
          <p:sp>
            <p:nvSpPr>
              <p:cNvPr id="570" name="Forma libre 569">
                <a:extLst>
                  <a:ext uri="{FF2B5EF4-FFF2-40B4-BE49-F238E27FC236}">
                    <a16:creationId xmlns:a16="http://schemas.microsoft.com/office/drawing/2014/main" id="{5E31094C-F6C6-8621-AA04-DA564823FF72}"/>
                  </a:ext>
                </a:extLst>
              </p:cNvPr>
              <p:cNvSpPr/>
              <p:nvPr/>
            </p:nvSpPr>
            <p:spPr>
              <a:xfrm>
                <a:off x="10868509" y="8145140"/>
                <a:ext cx="195905" cy="25347"/>
              </a:xfrm>
              <a:custGeom>
                <a:avLst/>
                <a:gdLst>
                  <a:gd name="connsiteX0" fmla="*/ 183237 w 195905"/>
                  <a:gd name="connsiteY0" fmla="*/ 25347 h 25347"/>
                  <a:gd name="connsiteX1" fmla="*/ 12668 w 195905"/>
                  <a:gd name="connsiteY1" fmla="*/ 25347 h 25347"/>
                  <a:gd name="connsiteX2" fmla="*/ 0 w 195905"/>
                  <a:gd name="connsiteY2" fmla="*/ 12674 h 25347"/>
                  <a:gd name="connsiteX3" fmla="*/ 12668 w 195905"/>
                  <a:gd name="connsiteY3" fmla="*/ 0 h 25347"/>
                  <a:gd name="connsiteX4" fmla="*/ 183237 w 195905"/>
                  <a:gd name="connsiteY4" fmla="*/ 0 h 25347"/>
                  <a:gd name="connsiteX5" fmla="*/ 195905 w 195905"/>
                  <a:gd name="connsiteY5" fmla="*/ 12674 h 25347"/>
                  <a:gd name="connsiteX6" fmla="*/ 183237 w 195905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905" h="25347">
                    <a:moveTo>
                      <a:pt x="183237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183237" y="0"/>
                    </a:lnTo>
                    <a:cubicBezTo>
                      <a:pt x="190219" y="0"/>
                      <a:pt x="195905" y="5688"/>
                      <a:pt x="195905" y="12674"/>
                    </a:cubicBezTo>
                    <a:cubicBezTo>
                      <a:pt x="195905" y="19659"/>
                      <a:pt x="190219" y="25347"/>
                      <a:pt x="183237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1" name="Forma libre 570">
                <a:extLst>
                  <a:ext uri="{FF2B5EF4-FFF2-40B4-BE49-F238E27FC236}">
                    <a16:creationId xmlns:a16="http://schemas.microsoft.com/office/drawing/2014/main" id="{7C814044-5977-25AA-C384-1BFB319A48A6}"/>
                  </a:ext>
                </a:extLst>
              </p:cNvPr>
              <p:cNvSpPr/>
              <p:nvPr/>
            </p:nvSpPr>
            <p:spPr>
              <a:xfrm>
                <a:off x="10927061" y="8300415"/>
                <a:ext cx="301837" cy="25347"/>
              </a:xfrm>
              <a:custGeom>
                <a:avLst/>
                <a:gdLst>
                  <a:gd name="connsiteX0" fmla="*/ 289170 w 301837"/>
                  <a:gd name="connsiteY0" fmla="*/ 25347 h 25347"/>
                  <a:gd name="connsiteX1" fmla="*/ 12668 w 301837"/>
                  <a:gd name="connsiteY1" fmla="*/ 25347 h 25347"/>
                  <a:gd name="connsiteX2" fmla="*/ 0 w 301837"/>
                  <a:gd name="connsiteY2" fmla="*/ 12674 h 25347"/>
                  <a:gd name="connsiteX3" fmla="*/ 12668 w 301837"/>
                  <a:gd name="connsiteY3" fmla="*/ 0 h 25347"/>
                  <a:gd name="connsiteX4" fmla="*/ 289170 w 301837"/>
                  <a:gd name="connsiteY4" fmla="*/ 0 h 25347"/>
                  <a:gd name="connsiteX5" fmla="*/ 301838 w 301837"/>
                  <a:gd name="connsiteY5" fmla="*/ 12674 h 25347"/>
                  <a:gd name="connsiteX6" fmla="*/ 289170 w 301837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837" h="25347">
                    <a:moveTo>
                      <a:pt x="28917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89170" y="0"/>
                    </a:lnTo>
                    <a:cubicBezTo>
                      <a:pt x="296152" y="0"/>
                      <a:pt x="301838" y="5688"/>
                      <a:pt x="301838" y="12674"/>
                    </a:cubicBezTo>
                    <a:cubicBezTo>
                      <a:pt x="301838" y="19659"/>
                      <a:pt x="296152" y="25347"/>
                      <a:pt x="28917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2" name="Forma libre 571">
                <a:extLst>
                  <a:ext uri="{FF2B5EF4-FFF2-40B4-BE49-F238E27FC236}">
                    <a16:creationId xmlns:a16="http://schemas.microsoft.com/office/drawing/2014/main" id="{0806269F-8D7E-17A7-B5B6-BA7A6316A6FC}"/>
                  </a:ext>
                </a:extLst>
              </p:cNvPr>
              <p:cNvSpPr/>
              <p:nvPr/>
            </p:nvSpPr>
            <p:spPr>
              <a:xfrm>
                <a:off x="10927061" y="8405496"/>
                <a:ext cx="301837" cy="25346"/>
              </a:xfrm>
              <a:custGeom>
                <a:avLst/>
                <a:gdLst>
                  <a:gd name="connsiteX0" fmla="*/ 289170 w 301837"/>
                  <a:gd name="connsiteY0" fmla="*/ 25347 h 25346"/>
                  <a:gd name="connsiteX1" fmla="*/ 12668 w 301837"/>
                  <a:gd name="connsiteY1" fmla="*/ 25347 h 25346"/>
                  <a:gd name="connsiteX2" fmla="*/ 0 w 301837"/>
                  <a:gd name="connsiteY2" fmla="*/ 12673 h 25346"/>
                  <a:gd name="connsiteX3" fmla="*/ 12668 w 301837"/>
                  <a:gd name="connsiteY3" fmla="*/ 0 h 25346"/>
                  <a:gd name="connsiteX4" fmla="*/ 289170 w 301837"/>
                  <a:gd name="connsiteY4" fmla="*/ 0 h 25346"/>
                  <a:gd name="connsiteX5" fmla="*/ 301838 w 301837"/>
                  <a:gd name="connsiteY5" fmla="*/ 12673 h 25346"/>
                  <a:gd name="connsiteX6" fmla="*/ 289170 w 301837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837" h="25346">
                    <a:moveTo>
                      <a:pt x="28917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289170" y="0"/>
                    </a:lnTo>
                    <a:cubicBezTo>
                      <a:pt x="296152" y="0"/>
                      <a:pt x="301838" y="5688"/>
                      <a:pt x="301838" y="12673"/>
                    </a:cubicBezTo>
                    <a:cubicBezTo>
                      <a:pt x="301838" y="19659"/>
                      <a:pt x="296152" y="25347"/>
                      <a:pt x="28917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3" name="Gráfico 2">
              <a:extLst>
                <a:ext uri="{FF2B5EF4-FFF2-40B4-BE49-F238E27FC236}">
                  <a16:creationId xmlns:a16="http://schemas.microsoft.com/office/drawing/2014/main" id="{D2BF1F4D-B444-C308-E800-F641FD05A601}"/>
                </a:ext>
              </a:extLst>
            </p:cNvPr>
            <p:cNvGrpSpPr/>
            <p:nvPr/>
          </p:nvGrpSpPr>
          <p:grpSpPr>
            <a:xfrm>
              <a:off x="10313809" y="8187651"/>
              <a:ext cx="560086" cy="693449"/>
              <a:chOff x="10313809" y="8187651"/>
              <a:chExt cx="560086" cy="693449"/>
            </a:xfrm>
            <a:solidFill>
              <a:srgbClr val="002A86"/>
            </a:solidFill>
          </p:grpSpPr>
          <p:sp>
            <p:nvSpPr>
              <p:cNvPr id="574" name="Forma libre 573">
                <a:extLst>
                  <a:ext uri="{FF2B5EF4-FFF2-40B4-BE49-F238E27FC236}">
                    <a16:creationId xmlns:a16="http://schemas.microsoft.com/office/drawing/2014/main" id="{8CD6C70F-88C9-A885-3476-54889CB9B7DA}"/>
                  </a:ext>
                </a:extLst>
              </p:cNvPr>
              <p:cNvSpPr/>
              <p:nvPr/>
            </p:nvSpPr>
            <p:spPr>
              <a:xfrm>
                <a:off x="10313809" y="8187651"/>
                <a:ext cx="560086" cy="693449"/>
              </a:xfrm>
              <a:custGeom>
                <a:avLst/>
                <a:gdLst>
                  <a:gd name="connsiteX0" fmla="*/ 466921 w 560086"/>
                  <a:gd name="connsiteY0" fmla="*/ 693449 h 693449"/>
                  <a:gd name="connsiteX1" fmla="*/ 93165 w 560086"/>
                  <a:gd name="connsiteY1" fmla="*/ 693449 h 693449"/>
                  <a:gd name="connsiteX2" fmla="*/ 0 w 560086"/>
                  <a:gd name="connsiteY2" fmla="*/ 600245 h 693449"/>
                  <a:gd name="connsiteX3" fmla="*/ 0 w 560086"/>
                  <a:gd name="connsiteY3" fmla="*/ 93205 h 693449"/>
                  <a:gd name="connsiteX4" fmla="*/ 93165 w 560086"/>
                  <a:gd name="connsiteY4" fmla="*/ 0 h 693449"/>
                  <a:gd name="connsiteX5" fmla="*/ 466921 w 560086"/>
                  <a:gd name="connsiteY5" fmla="*/ 0 h 693449"/>
                  <a:gd name="connsiteX6" fmla="*/ 560087 w 560086"/>
                  <a:gd name="connsiteY6" fmla="*/ 93205 h 693449"/>
                  <a:gd name="connsiteX7" fmla="*/ 560087 w 560086"/>
                  <a:gd name="connsiteY7" fmla="*/ 125438 h 693449"/>
                  <a:gd name="connsiteX8" fmla="*/ 547418 w 560086"/>
                  <a:gd name="connsiteY8" fmla="*/ 138111 h 693449"/>
                  <a:gd name="connsiteX9" fmla="*/ 534751 w 560086"/>
                  <a:gd name="connsiteY9" fmla="*/ 125438 h 693449"/>
                  <a:gd name="connsiteX10" fmla="*/ 534751 w 560086"/>
                  <a:gd name="connsiteY10" fmla="*/ 93205 h 693449"/>
                  <a:gd name="connsiteX11" fmla="*/ 467021 w 560086"/>
                  <a:gd name="connsiteY11" fmla="*/ 25447 h 693449"/>
                  <a:gd name="connsiteX12" fmla="*/ 93265 w 560086"/>
                  <a:gd name="connsiteY12" fmla="*/ 25447 h 693449"/>
                  <a:gd name="connsiteX13" fmla="*/ 25536 w 560086"/>
                  <a:gd name="connsiteY13" fmla="*/ 93205 h 693449"/>
                  <a:gd name="connsiteX14" fmla="*/ 25536 w 560086"/>
                  <a:gd name="connsiteY14" fmla="*/ 600245 h 693449"/>
                  <a:gd name="connsiteX15" fmla="*/ 93265 w 560086"/>
                  <a:gd name="connsiteY15" fmla="*/ 668003 h 693449"/>
                  <a:gd name="connsiteX16" fmla="*/ 467021 w 560086"/>
                  <a:gd name="connsiteY16" fmla="*/ 668003 h 693449"/>
                  <a:gd name="connsiteX17" fmla="*/ 534751 w 560086"/>
                  <a:gd name="connsiteY17" fmla="*/ 600245 h 693449"/>
                  <a:gd name="connsiteX18" fmla="*/ 534751 w 560086"/>
                  <a:gd name="connsiteY18" fmla="*/ 200381 h 693449"/>
                  <a:gd name="connsiteX19" fmla="*/ 547418 w 560086"/>
                  <a:gd name="connsiteY19" fmla="*/ 187707 h 693449"/>
                  <a:gd name="connsiteX20" fmla="*/ 560087 w 560086"/>
                  <a:gd name="connsiteY20" fmla="*/ 200381 h 693449"/>
                  <a:gd name="connsiteX21" fmla="*/ 560087 w 560086"/>
                  <a:gd name="connsiteY21" fmla="*/ 600245 h 693449"/>
                  <a:gd name="connsiteX22" fmla="*/ 466921 w 560086"/>
                  <a:gd name="connsiteY22" fmla="*/ 693449 h 693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0086" h="693449">
                    <a:moveTo>
                      <a:pt x="466921" y="693449"/>
                    </a:moveTo>
                    <a:lnTo>
                      <a:pt x="93165" y="693449"/>
                    </a:lnTo>
                    <a:cubicBezTo>
                      <a:pt x="41795" y="693449"/>
                      <a:pt x="0" y="651637"/>
                      <a:pt x="0" y="600245"/>
                    </a:cubicBezTo>
                    <a:lnTo>
                      <a:pt x="0" y="93205"/>
                    </a:lnTo>
                    <a:cubicBezTo>
                      <a:pt x="0" y="41813"/>
                      <a:pt x="41795" y="0"/>
                      <a:pt x="93165" y="0"/>
                    </a:cubicBezTo>
                    <a:lnTo>
                      <a:pt x="466921" y="0"/>
                    </a:lnTo>
                    <a:cubicBezTo>
                      <a:pt x="518292" y="0"/>
                      <a:pt x="560087" y="41813"/>
                      <a:pt x="560087" y="93205"/>
                    </a:cubicBezTo>
                    <a:lnTo>
                      <a:pt x="560087" y="125438"/>
                    </a:lnTo>
                    <a:cubicBezTo>
                      <a:pt x="560087" y="132423"/>
                      <a:pt x="554401" y="138111"/>
                      <a:pt x="547418" y="138111"/>
                    </a:cubicBezTo>
                    <a:cubicBezTo>
                      <a:pt x="540436" y="138111"/>
                      <a:pt x="534751" y="132423"/>
                      <a:pt x="534751" y="125438"/>
                    </a:cubicBezTo>
                    <a:lnTo>
                      <a:pt x="534751" y="93205"/>
                    </a:lnTo>
                    <a:cubicBezTo>
                      <a:pt x="534751" y="55883"/>
                      <a:pt x="504427" y="25447"/>
                      <a:pt x="467021" y="25447"/>
                    </a:cubicBezTo>
                    <a:lnTo>
                      <a:pt x="93265" y="25447"/>
                    </a:lnTo>
                    <a:cubicBezTo>
                      <a:pt x="55959" y="25447"/>
                      <a:pt x="25536" y="55784"/>
                      <a:pt x="25536" y="93205"/>
                    </a:cubicBezTo>
                    <a:lnTo>
                      <a:pt x="25536" y="600245"/>
                    </a:lnTo>
                    <a:cubicBezTo>
                      <a:pt x="25536" y="637566"/>
                      <a:pt x="55859" y="668003"/>
                      <a:pt x="93265" y="668003"/>
                    </a:cubicBezTo>
                    <a:lnTo>
                      <a:pt x="467021" y="668003"/>
                    </a:lnTo>
                    <a:cubicBezTo>
                      <a:pt x="504327" y="668003"/>
                      <a:pt x="534751" y="637666"/>
                      <a:pt x="534751" y="600245"/>
                    </a:cubicBezTo>
                    <a:lnTo>
                      <a:pt x="534751" y="200381"/>
                    </a:lnTo>
                    <a:cubicBezTo>
                      <a:pt x="534751" y="193395"/>
                      <a:pt x="540436" y="187707"/>
                      <a:pt x="547418" y="187707"/>
                    </a:cubicBezTo>
                    <a:cubicBezTo>
                      <a:pt x="554401" y="187707"/>
                      <a:pt x="560087" y="193395"/>
                      <a:pt x="560087" y="200381"/>
                    </a:cubicBezTo>
                    <a:lnTo>
                      <a:pt x="560087" y="600245"/>
                    </a:lnTo>
                    <a:cubicBezTo>
                      <a:pt x="560087" y="651637"/>
                      <a:pt x="518292" y="693449"/>
                      <a:pt x="466921" y="6934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5" name="Forma libre 574">
                <a:extLst>
                  <a:ext uri="{FF2B5EF4-FFF2-40B4-BE49-F238E27FC236}">
                    <a16:creationId xmlns:a16="http://schemas.microsoft.com/office/drawing/2014/main" id="{85F27A8B-4DC9-3CA7-54AE-CB5EB6EA3615}"/>
                  </a:ext>
                </a:extLst>
              </p:cNvPr>
              <p:cNvSpPr/>
              <p:nvPr/>
            </p:nvSpPr>
            <p:spPr>
              <a:xfrm>
                <a:off x="10448768" y="8294927"/>
                <a:ext cx="290466" cy="87617"/>
              </a:xfrm>
              <a:custGeom>
                <a:avLst/>
                <a:gdLst>
                  <a:gd name="connsiteX0" fmla="*/ 12668 w 290466"/>
                  <a:gd name="connsiteY0" fmla="*/ 87617 h 87617"/>
                  <a:gd name="connsiteX1" fmla="*/ 0 w 290466"/>
                  <a:gd name="connsiteY1" fmla="*/ 74943 h 87617"/>
                  <a:gd name="connsiteX2" fmla="*/ 0 w 290466"/>
                  <a:gd name="connsiteY2" fmla="*/ 44806 h 87617"/>
                  <a:gd name="connsiteX3" fmla="*/ 44787 w 290466"/>
                  <a:gd name="connsiteY3" fmla="*/ 0 h 87617"/>
                  <a:gd name="connsiteX4" fmla="*/ 245680 w 290466"/>
                  <a:gd name="connsiteY4" fmla="*/ 0 h 87617"/>
                  <a:gd name="connsiteX5" fmla="*/ 290467 w 290466"/>
                  <a:gd name="connsiteY5" fmla="*/ 44806 h 87617"/>
                  <a:gd name="connsiteX6" fmla="*/ 277799 w 290466"/>
                  <a:gd name="connsiteY6" fmla="*/ 57480 h 87617"/>
                  <a:gd name="connsiteX7" fmla="*/ 265131 w 290466"/>
                  <a:gd name="connsiteY7" fmla="*/ 44806 h 87617"/>
                  <a:gd name="connsiteX8" fmla="*/ 245780 w 290466"/>
                  <a:gd name="connsiteY8" fmla="*/ 25447 h 87617"/>
                  <a:gd name="connsiteX9" fmla="*/ 44887 w 290466"/>
                  <a:gd name="connsiteY9" fmla="*/ 25447 h 87617"/>
                  <a:gd name="connsiteX10" fmla="*/ 25536 w 290466"/>
                  <a:gd name="connsiteY10" fmla="*/ 44806 h 87617"/>
                  <a:gd name="connsiteX11" fmla="*/ 25536 w 290466"/>
                  <a:gd name="connsiteY11" fmla="*/ 74943 h 87617"/>
                  <a:gd name="connsiteX12" fmla="*/ 12867 w 290466"/>
                  <a:gd name="connsiteY12" fmla="*/ 87617 h 8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0466" h="87617">
                    <a:moveTo>
                      <a:pt x="12668" y="87617"/>
                    </a:moveTo>
                    <a:cubicBezTo>
                      <a:pt x="5686" y="87617"/>
                      <a:pt x="0" y="81929"/>
                      <a:pt x="0" y="74943"/>
                    </a:cubicBezTo>
                    <a:lnTo>
                      <a:pt x="0" y="44806"/>
                    </a:lnTo>
                    <a:cubicBezTo>
                      <a:pt x="0" y="20158"/>
                      <a:pt x="20049" y="0"/>
                      <a:pt x="44787" y="0"/>
                    </a:cubicBezTo>
                    <a:lnTo>
                      <a:pt x="245680" y="0"/>
                    </a:lnTo>
                    <a:cubicBezTo>
                      <a:pt x="270317" y="0"/>
                      <a:pt x="290467" y="20058"/>
                      <a:pt x="290467" y="44806"/>
                    </a:cubicBezTo>
                    <a:cubicBezTo>
                      <a:pt x="290467" y="51792"/>
                      <a:pt x="284781" y="57480"/>
                      <a:pt x="277799" y="57480"/>
                    </a:cubicBezTo>
                    <a:cubicBezTo>
                      <a:pt x="270816" y="57480"/>
                      <a:pt x="265131" y="51792"/>
                      <a:pt x="265131" y="44806"/>
                    </a:cubicBezTo>
                    <a:cubicBezTo>
                      <a:pt x="265131" y="34128"/>
                      <a:pt x="256452" y="25447"/>
                      <a:pt x="245780" y="25447"/>
                    </a:cubicBezTo>
                    <a:lnTo>
                      <a:pt x="44887" y="25447"/>
                    </a:lnTo>
                    <a:cubicBezTo>
                      <a:pt x="34214" y="25447"/>
                      <a:pt x="25536" y="34128"/>
                      <a:pt x="25536" y="44806"/>
                    </a:cubicBezTo>
                    <a:lnTo>
                      <a:pt x="25536" y="74943"/>
                    </a:lnTo>
                    <a:cubicBezTo>
                      <a:pt x="25536" y="81929"/>
                      <a:pt x="19850" y="87617"/>
                      <a:pt x="12867" y="876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76" name="Gráfico 2">
                <a:extLst>
                  <a:ext uri="{FF2B5EF4-FFF2-40B4-BE49-F238E27FC236}">
                    <a16:creationId xmlns:a16="http://schemas.microsoft.com/office/drawing/2014/main" id="{E256D6E1-B014-BDA4-19E8-C78647122EBE}"/>
                  </a:ext>
                </a:extLst>
              </p:cNvPr>
              <p:cNvGrpSpPr/>
              <p:nvPr/>
            </p:nvGrpSpPr>
            <p:grpSpPr>
              <a:xfrm>
                <a:off x="10432808" y="8492314"/>
                <a:ext cx="322187" cy="276521"/>
                <a:chOff x="10432808" y="8492314"/>
                <a:chExt cx="322187" cy="276521"/>
              </a:xfrm>
              <a:solidFill>
                <a:srgbClr val="002A86"/>
              </a:solidFill>
            </p:grpSpPr>
            <p:sp>
              <p:nvSpPr>
                <p:cNvPr id="577" name="Forma libre 576">
                  <a:extLst>
                    <a:ext uri="{FF2B5EF4-FFF2-40B4-BE49-F238E27FC236}">
                      <a16:creationId xmlns:a16="http://schemas.microsoft.com/office/drawing/2014/main" id="{F2F0741B-5130-0AD6-709A-07E9035FCAB8}"/>
                    </a:ext>
                  </a:extLst>
                </p:cNvPr>
                <p:cNvSpPr/>
                <p:nvPr/>
              </p:nvSpPr>
              <p:spPr>
                <a:xfrm>
                  <a:off x="10432808" y="8743489"/>
                  <a:ext cx="65534" cy="25346"/>
                </a:xfrm>
                <a:custGeom>
                  <a:avLst/>
                  <a:gdLst>
                    <a:gd name="connsiteX0" fmla="*/ 52867 w 65534"/>
                    <a:gd name="connsiteY0" fmla="*/ 25347 h 25346"/>
                    <a:gd name="connsiteX1" fmla="*/ 12668 w 65534"/>
                    <a:gd name="connsiteY1" fmla="*/ 25347 h 25346"/>
                    <a:gd name="connsiteX2" fmla="*/ 0 w 65534"/>
                    <a:gd name="connsiteY2" fmla="*/ 12674 h 25346"/>
                    <a:gd name="connsiteX3" fmla="*/ 12668 w 65534"/>
                    <a:gd name="connsiteY3" fmla="*/ 0 h 25346"/>
                    <a:gd name="connsiteX4" fmla="*/ 52867 w 65534"/>
                    <a:gd name="connsiteY4" fmla="*/ 0 h 25346"/>
                    <a:gd name="connsiteX5" fmla="*/ 65535 w 65534"/>
                    <a:gd name="connsiteY5" fmla="*/ 12674 h 25346"/>
                    <a:gd name="connsiteX6" fmla="*/ 52867 w 6553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6">
                      <a:moveTo>
                        <a:pt x="52867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2867" y="0"/>
                      </a:lnTo>
                      <a:cubicBezTo>
                        <a:pt x="59849" y="0"/>
                        <a:pt x="65535" y="5688"/>
                        <a:pt x="65535" y="12674"/>
                      </a:cubicBezTo>
                      <a:cubicBezTo>
                        <a:pt x="65535" y="19659"/>
                        <a:pt x="59849" y="25347"/>
                        <a:pt x="52867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8" name="Forma libre 577">
                  <a:extLst>
                    <a:ext uri="{FF2B5EF4-FFF2-40B4-BE49-F238E27FC236}">
                      <a16:creationId xmlns:a16="http://schemas.microsoft.com/office/drawing/2014/main" id="{ECE6CF84-6AB8-46C0-93C3-B287C50EF2AC}"/>
                    </a:ext>
                  </a:extLst>
                </p:cNvPr>
                <p:cNvSpPr/>
                <p:nvPr/>
              </p:nvSpPr>
              <p:spPr>
                <a:xfrm>
                  <a:off x="10561185" y="8743489"/>
                  <a:ext cx="65534" cy="25346"/>
                </a:xfrm>
                <a:custGeom>
                  <a:avLst/>
                  <a:gdLst>
                    <a:gd name="connsiteX0" fmla="*/ 52866 w 65534"/>
                    <a:gd name="connsiteY0" fmla="*/ 25347 h 25346"/>
                    <a:gd name="connsiteX1" fmla="*/ 12668 w 65534"/>
                    <a:gd name="connsiteY1" fmla="*/ 25347 h 25346"/>
                    <a:gd name="connsiteX2" fmla="*/ 0 w 65534"/>
                    <a:gd name="connsiteY2" fmla="*/ 12674 h 25346"/>
                    <a:gd name="connsiteX3" fmla="*/ 12668 w 65534"/>
                    <a:gd name="connsiteY3" fmla="*/ 0 h 25346"/>
                    <a:gd name="connsiteX4" fmla="*/ 52866 w 65534"/>
                    <a:gd name="connsiteY4" fmla="*/ 0 h 25346"/>
                    <a:gd name="connsiteX5" fmla="*/ 65534 w 65534"/>
                    <a:gd name="connsiteY5" fmla="*/ 12674 h 25346"/>
                    <a:gd name="connsiteX6" fmla="*/ 52866 w 6553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6">
                      <a:moveTo>
                        <a:pt x="52866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4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52866" y="0"/>
                      </a:lnTo>
                      <a:cubicBezTo>
                        <a:pt x="59849" y="0"/>
                        <a:pt x="65534" y="5688"/>
                        <a:pt x="65534" y="12674"/>
                      </a:cubicBezTo>
                      <a:cubicBezTo>
                        <a:pt x="65534" y="19659"/>
                        <a:pt x="59849" y="25347"/>
                        <a:pt x="5286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9" name="Forma libre 578">
                  <a:extLst>
                    <a:ext uri="{FF2B5EF4-FFF2-40B4-BE49-F238E27FC236}">
                      <a16:creationId xmlns:a16="http://schemas.microsoft.com/office/drawing/2014/main" id="{C356F061-5DD4-EEE2-8858-578B0E6BCC28}"/>
                    </a:ext>
                  </a:extLst>
                </p:cNvPr>
                <p:cNvSpPr/>
                <p:nvPr/>
              </p:nvSpPr>
              <p:spPr>
                <a:xfrm>
                  <a:off x="10432808" y="8617851"/>
                  <a:ext cx="65534" cy="25347"/>
                </a:xfrm>
                <a:custGeom>
                  <a:avLst/>
                  <a:gdLst>
                    <a:gd name="connsiteX0" fmla="*/ 52867 w 65534"/>
                    <a:gd name="connsiteY0" fmla="*/ 25347 h 25347"/>
                    <a:gd name="connsiteX1" fmla="*/ 12668 w 65534"/>
                    <a:gd name="connsiteY1" fmla="*/ 25347 h 25347"/>
                    <a:gd name="connsiteX2" fmla="*/ 0 w 65534"/>
                    <a:gd name="connsiteY2" fmla="*/ 12674 h 25347"/>
                    <a:gd name="connsiteX3" fmla="*/ 12668 w 65534"/>
                    <a:gd name="connsiteY3" fmla="*/ 0 h 25347"/>
                    <a:gd name="connsiteX4" fmla="*/ 52867 w 65534"/>
                    <a:gd name="connsiteY4" fmla="*/ 0 h 25347"/>
                    <a:gd name="connsiteX5" fmla="*/ 65535 w 65534"/>
                    <a:gd name="connsiteY5" fmla="*/ 12674 h 25347"/>
                    <a:gd name="connsiteX6" fmla="*/ 52867 w 65534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7">
                      <a:moveTo>
                        <a:pt x="52867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2867" y="0"/>
                      </a:lnTo>
                      <a:cubicBezTo>
                        <a:pt x="59849" y="0"/>
                        <a:pt x="65535" y="5688"/>
                        <a:pt x="65535" y="12674"/>
                      </a:cubicBezTo>
                      <a:cubicBezTo>
                        <a:pt x="65535" y="19659"/>
                        <a:pt x="59849" y="25347"/>
                        <a:pt x="52867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0" name="Forma libre 579">
                  <a:extLst>
                    <a:ext uri="{FF2B5EF4-FFF2-40B4-BE49-F238E27FC236}">
                      <a16:creationId xmlns:a16="http://schemas.microsoft.com/office/drawing/2014/main" id="{4B6F7A92-729F-D0F8-C6AD-BC308F9048F2}"/>
                    </a:ext>
                  </a:extLst>
                </p:cNvPr>
                <p:cNvSpPr/>
                <p:nvPr/>
              </p:nvSpPr>
              <p:spPr>
                <a:xfrm>
                  <a:off x="10561185" y="8617851"/>
                  <a:ext cx="65534" cy="25347"/>
                </a:xfrm>
                <a:custGeom>
                  <a:avLst/>
                  <a:gdLst>
                    <a:gd name="connsiteX0" fmla="*/ 52866 w 65534"/>
                    <a:gd name="connsiteY0" fmla="*/ 25347 h 25347"/>
                    <a:gd name="connsiteX1" fmla="*/ 12668 w 65534"/>
                    <a:gd name="connsiteY1" fmla="*/ 25347 h 25347"/>
                    <a:gd name="connsiteX2" fmla="*/ 0 w 65534"/>
                    <a:gd name="connsiteY2" fmla="*/ 12674 h 25347"/>
                    <a:gd name="connsiteX3" fmla="*/ 12668 w 65534"/>
                    <a:gd name="connsiteY3" fmla="*/ 0 h 25347"/>
                    <a:gd name="connsiteX4" fmla="*/ 52866 w 65534"/>
                    <a:gd name="connsiteY4" fmla="*/ 0 h 25347"/>
                    <a:gd name="connsiteX5" fmla="*/ 65534 w 65534"/>
                    <a:gd name="connsiteY5" fmla="*/ 12674 h 25347"/>
                    <a:gd name="connsiteX6" fmla="*/ 52866 w 65534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7">
                      <a:moveTo>
                        <a:pt x="52866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4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52866" y="0"/>
                      </a:lnTo>
                      <a:cubicBezTo>
                        <a:pt x="59849" y="0"/>
                        <a:pt x="65534" y="5688"/>
                        <a:pt x="65534" y="12674"/>
                      </a:cubicBezTo>
                      <a:cubicBezTo>
                        <a:pt x="65534" y="19659"/>
                        <a:pt x="59849" y="25347"/>
                        <a:pt x="5286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1" name="Forma libre 580">
                  <a:extLst>
                    <a:ext uri="{FF2B5EF4-FFF2-40B4-BE49-F238E27FC236}">
                      <a16:creationId xmlns:a16="http://schemas.microsoft.com/office/drawing/2014/main" id="{EF6D8E05-FBF0-37E3-329E-FD8F2781D7CF}"/>
                    </a:ext>
                  </a:extLst>
                </p:cNvPr>
                <p:cNvSpPr/>
                <p:nvPr/>
              </p:nvSpPr>
              <p:spPr>
                <a:xfrm>
                  <a:off x="10432808" y="8492314"/>
                  <a:ext cx="65534" cy="25346"/>
                </a:xfrm>
                <a:custGeom>
                  <a:avLst/>
                  <a:gdLst>
                    <a:gd name="connsiteX0" fmla="*/ 52867 w 65534"/>
                    <a:gd name="connsiteY0" fmla="*/ 25347 h 25346"/>
                    <a:gd name="connsiteX1" fmla="*/ 12668 w 65534"/>
                    <a:gd name="connsiteY1" fmla="*/ 25347 h 25346"/>
                    <a:gd name="connsiteX2" fmla="*/ 0 w 65534"/>
                    <a:gd name="connsiteY2" fmla="*/ 12673 h 25346"/>
                    <a:gd name="connsiteX3" fmla="*/ 12668 w 65534"/>
                    <a:gd name="connsiteY3" fmla="*/ 0 h 25346"/>
                    <a:gd name="connsiteX4" fmla="*/ 52867 w 65534"/>
                    <a:gd name="connsiteY4" fmla="*/ 0 h 25346"/>
                    <a:gd name="connsiteX5" fmla="*/ 65535 w 65534"/>
                    <a:gd name="connsiteY5" fmla="*/ 12673 h 25346"/>
                    <a:gd name="connsiteX6" fmla="*/ 52867 w 6553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6">
                      <a:moveTo>
                        <a:pt x="52867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2867" y="0"/>
                      </a:lnTo>
                      <a:cubicBezTo>
                        <a:pt x="59849" y="0"/>
                        <a:pt x="65535" y="5688"/>
                        <a:pt x="65535" y="12673"/>
                      </a:cubicBezTo>
                      <a:cubicBezTo>
                        <a:pt x="65535" y="19659"/>
                        <a:pt x="59849" y="25347"/>
                        <a:pt x="52867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2" name="Forma libre 581">
                  <a:extLst>
                    <a:ext uri="{FF2B5EF4-FFF2-40B4-BE49-F238E27FC236}">
                      <a16:creationId xmlns:a16="http://schemas.microsoft.com/office/drawing/2014/main" id="{8BD37E32-AD50-65D8-CB7F-E7FF7C66E2E0}"/>
                    </a:ext>
                  </a:extLst>
                </p:cNvPr>
                <p:cNvSpPr/>
                <p:nvPr/>
              </p:nvSpPr>
              <p:spPr>
                <a:xfrm>
                  <a:off x="10561185" y="8492314"/>
                  <a:ext cx="65534" cy="25346"/>
                </a:xfrm>
                <a:custGeom>
                  <a:avLst/>
                  <a:gdLst>
                    <a:gd name="connsiteX0" fmla="*/ 52866 w 65534"/>
                    <a:gd name="connsiteY0" fmla="*/ 25347 h 25346"/>
                    <a:gd name="connsiteX1" fmla="*/ 12668 w 65534"/>
                    <a:gd name="connsiteY1" fmla="*/ 25347 h 25346"/>
                    <a:gd name="connsiteX2" fmla="*/ 0 w 65534"/>
                    <a:gd name="connsiteY2" fmla="*/ 12673 h 25346"/>
                    <a:gd name="connsiteX3" fmla="*/ 12668 w 65534"/>
                    <a:gd name="connsiteY3" fmla="*/ 0 h 25346"/>
                    <a:gd name="connsiteX4" fmla="*/ 52866 w 65534"/>
                    <a:gd name="connsiteY4" fmla="*/ 0 h 25346"/>
                    <a:gd name="connsiteX5" fmla="*/ 65534 w 65534"/>
                    <a:gd name="connsiteY5" fmla="*/ 12673 h 25346"/>
                    <a:gd name="connsiteX6" fmla="*/ 52866 w 6553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6">
                      <a:moveTo>
                        <a:pt x="52866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3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52866" y="0"/>
                      </a:lnTo>
                      <a:cubicBezTo>
                        <a:pt x="59849" y="0"/>
                        <a:pt x="65534" y="5688"/>
                        <a:pt x="65534" y="12673"/>
                      </a:cubicBezTo>
                      <a:cubicBezTo>
                        <a:pt x="65534" y="19659"/>
                        <a:pt x="59849" y="25347"/>
                        <a:pt x="5286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3" name="Forma libre 582">
                  <a:extLst>
                    <a:ext uri="{FF2B5EF4-FFF2-40B4-BE49-F238E27FC236}">
                      <a16:creationId xmlns:a16="http://schemas.microsoft.com/office/drawing/2014/main" id="{68A4226C-87D2-D948-46EF-9820229045AA}"/>
                    </a:ext>
                  </a:extLst>
                </p:cNvPr>
                <p:cNvSpPr/>
                <p:nvPr/>
              </p:nvSpPr>
              <p:spPr>
                <a:xfrm>
                  <a:off x="10689461" y="8492314"/>
                  <a:ext cx="65534" cy="25346"/>
                </a:xfrm>
                <a:custGeom>
                  <a:avLst/>
                  <a:gdLst>
                    <a:gd name="connsiteX0" fmla="*/ 52866 w 65534"/>
                    <a:gd name="connsiteY0" fmla="*/ 25347 h 25346"/>
                    <a:gd name="connsiteX1" fmla="*/ 12668 w 65534"/>
                    <a:gd name="connsiteY1" fmla="*/ 25347 h 25346"/>
                    <a:gd name="connsiteX2" fmla="*/ 0 w 65534"/>
                    <a:gd name="connsiteY2" fmla="*/ 12673 h 25346"/>
                    <a:gd name="connsiteX3" fmla="*/ 12668 w 65534"/>
                    <a:gd name="connsiteY3" fmla="*/ 0 h 25346"/>
                    <a:gd name="connsiteX4" fmla="*/ 52866 w 65534"/>
                    <a:gd name="connsiteY4" fmla="*/ 0 h 25346"/>
                    <a:gd name="connsiteX5" fmla="*/ 65535 w 65534"/>
                    <a:gd name="connsiteY5" fmla="*/ 12673 h 25346"/>
                    <a:gd name="connsiteX6" fmla="*/ 52866 w 6553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534" h="25346">
                      <a:moveTo>
                        <a:pt x="52866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52866" y="0"/>
                      </a:lnTo>
                      <a:cubicBezTo>
                        <a:pt x="59849" y="0"/>
                        <a:pt x="65535" y="5688"/>
                        <a:pt x="65535" y="12673"/>
                      </a:cubicBezTo>
                      <a:cubicBezTo>
                        <a:pt x="65535" y="19659"/>
                        <a:pt x="59849" y="25347"/>
                        <a:pt x="5286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4" name="Forma libre 583">
                  <a:extLst>
                    <a:ext uri="{FF2B5EF4-FFF2-40B4-BE49-F238E27FC236}">
                      <a16:creationId xmlns:a16="http://schemas.microsoft.com/office/drawing/2014/main" id="{A715BE8F-6E95-8490-6D56-F72E989DC89A}"/>
                    </a:ext>
                  </a:extLst>
                </p:cNvPr>
                <p:cNvSpPr/>
                <p:nvPr/>
              </p:nvSpPr>
              <p:spPr>
                <a:xfrm>
                  <a:off x="10709609" y="8617851"/>
                  <a:ext cx="25336" cy="150984"/>
                </a:xfrm>
                <a:custGeom>
                  <a:avLst/>
                  <a:gdLst>
                    <a:gd name="connsiteX0" fmla="*/ 12668 w 25336"/>
                    <a:gd name="connsiteY0" fmla="*/ 150984 h 150984"/>
                    <a:gd name="connsiteX1" fmla="*/ 0 w 25336"/>
                    <a:gd name="connsiteY1" fmla="*/ 138311 h 150984"/>
                    <a:gd name="connsiteX2" fmla="*/ 0 w 25336"/>
                    <a:gd name="connsiteY2" fmla="*/ 12674 h 150984"/>
                    <a:gd name="connsiteX3" fmla="*/ 12668 w 25336"/>
                    <a:gd name="connsiteY3" fmla="*/ 0 h 150984"/>
                    <a:gd name="connsiteX4" fmla="*/ 25336 w 25336"/>
                    <a:gd name="connsiteY4" fmla="*/ 12674 h 150984"/>
                    <a:gd name="connsiteX5" fmla="*/ 25336 w 25336"/>
                    <a:gd name="connsiteY5" fmla="*/ 138311 h 150984"/>
                    <a:gd name="connsiteX6" fmla="*/ 12668 w 25336"/>
                    <a:gd name="connsiteY6" fmla="*/ 150984 h 150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" h="150984">
                      <a:moveTo>
                        <a:pt x="12668" y="150984"/>
                      </a:moveTo>
                      <a:cubicBezTo>
                        <a:pt x="5686" y="150984"/>
                        <a:pt x="0" y="145296"/>
                        <a:pt x="0" y="138311"/>
                      </a:cubicBezTo>
                      <a:lnTo>
                        <a:pt x="0" y="12674"/>
                      </a:lnTo>
                      <a:cubicBezTo>
                        <a:pt x="0" y="5688"/>
                        <a:pt x="5686" y="0"/>
                        <a:pt x="12668" y="0"/>
                      </a:cubicBezTo>
                      <a:cubicBezTo>
                        <a:pt x="19651" y="0"/>
                        <a:pt x="25336" y="5688"/>
                        <a:pt x="25336" y="12674"/>
                      </a:cubicBezTo>
                      <a:lnTo>
                        <a:pt x="25336" y="138311"/>
                      </a:lnTo>
                      <a:cubicBezTo>
                        <a:pt x="25336" y="145296"/>
                        <a:pt x="19651" y="150984"/>
                        <a:pt x="12668" y="1509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85" name="Gráfico 2">
            <a:extLst>
              <a:ext uri="{FF2B5EF4-FFF2-40B4-BE49-F238E27FC236}">
                <a16:creationId xmlns:a16="http://schemas.microsoft.com/office/drawing/2014/main" id="{78F532C4-4D76-63E2-0890-0AD67A73C7CA}"/>
              </a:ext>
            </a:extLst>
          </p:cNvPr>
          <p:cNvGrpSpPr/>
          <p:nvPr/>
        </p:nvGrpSpPr>
        <p:grpSpPr>
          <a:xfrm>
            <a:off x="16484932" y="6161490"/>
            <a:ext cx="1241865" cy="1058485"/>
            <a:chOff x="16484932" y="6161490"/>
            <a:chExt cx="1241865" cy="1058485"/>
          </a:xfrm>
          <a:solidFill>
            <a:srgbClr val="002A86"/>
          </a:solidFill>
        </p:grpSpPr>
        <p:grpSp>
          <p:nvGrpSpPr>
            <p:cNvPr id="586" name="Gráfico 2">
              <a:extLst>
                <a:ext uri="{FF2B5EF4-FFF2-40B4-BE49-F238E27FC236}">
                  <a16:creationId xmlns:a16="http://schemas.microsoft.com/office/drawing/2014/main" id="{792BB5A2-430A-1941-B4DA-DA3BC3A8A895}"/>
                </a:ext>
              </a:extLst>
            </p:cNvPr>
            <p:cNvGrpSpPr/>
            <p:nvPr/>
          </p:nvGrpSpPr>
          <p:grpSpPr>
            <a:xfrm>
              <a:off x="17073746" y="6161490"/>
              <a:ext cx="653051" cy="1058485"/>
              <a:chOff x="17073746" y="6161490"/>
              <a:chExt cx="653051" cy="1058485"/>
            </a:xfrm>
            <a:solidFill>
              <a:srgbClr val="002A86"/>
            </a:solidFill>
          </p:grpSpPr>
          <p:grpSp>
            <p:nvGrpSpPr>
              <p:cNvPr id="587" name="Gráfico 2">
                <a:extLst>
                  <a:ext uri="{FF2B5EF4-FFF2-40B4-BE49-F238E27FC236}">
                    <a16:creationId xmlns:a16="http://schemas.microsoft.com/office/drawing/2014/main" id="{4CD81B38-763E-3851-0647-9050C76171D9}"/>
                  </a:ext>
                </a:extLst>
              </p:cNvPr>
              <p:cNvGrpSpPr/>
              <p:nvPr/>
            </p:nvGrpSpPr>
            <p:grpSpPr>
              <a:xfrm>
                <a:off x="17073746" y="6223959"/>
                <a:ext cx="653051" cy="845032"/>
                <a:chOff x="17073746" y="6223959"/>
                <a:chExt cx="653051" cy="845032"/>
              </a:xfrm>
              <a:solidFill>
                <a:srgbClr val="002A86"/>
              </a:solidFill>
            </p:grpSpPr>
            <p:sp>
              <p:nvSpPr>
                <p:cNvPr id="588" name="Forma libre 587">
                  <a:extLst>
                    <a:ext uri="{FF2B5EF4-FFF2-40B4-BE49-F238E27FC236}">
                      <a16:creationId xmlns:a16="http://schemas.microsoft.com/office/drawing/2014/main" id="{6CD67C0F-6B4D-F064-B6EC-D19888DCE02B}"/>
                    </a:ext>
                  </a:extLst>
                </p:cNvPr>
                <p:cNvSpPr/>
                <p:nvPr/>
              </p:nvSpPr>
              <p:spPr>
                <a:xfrm>
                  <a:off x="17620858" y="6224751"/>
                  <a:ext cx="105939" cy="153086"/>
                </a:xfrm>
                <a:custGeom>
                  <a:avLst/>
                  <a:gdLst>
                    <a:gd name="connsiteX0" fmla="*/ 93171 w 105939"/>
                    <a:gd name="connsiteY0" fmla="*/ 153086 h 153086"/>
                    <a:gd name="connsiteX1" fmla="*/ 80503 w 105939"/>
                    <a:gd name="connsiteY1" fmla="*/ 140413 h 153086"/>
                    <a:gd name="connsiteX2" fmla="*/ 80503 w 105939"/>
                    <a:gd name="connsiteY2" fmla="*/ 104388 h 153086"/>
                    <a:gd name="connsiteX3" fmla="*/ 11079 w 105939"/>
                    <a:gd name="connsiteY3" fmla="*/ 25353 h 153086"/>
                    <a:gd name="connsiteX4" fmla="*/ 106 w 105939"/>
                    <a:gd name="connsiteY4" fmla="*/ 11083 h 153086"/>
                    <a:gd name="connsiteX5" fmla="*/ 14370 w 105939"/>
                    <a:gd name="connsiteY5" fmla="*/ 106 h 153086"/>
                    <a:gd name="connsiteX6" fmla="*/ 105939 w 105939"/>
                    <a:gd name="connsiteY6" fmla="*/ 104388 h 153086"/>
                    <a:gd name="connsiteX7" fmla="*/ 105939 w 105939"/>
                    <a:gd name="connsiteY7" fmla="*/ 140413 h 153086"/>
                    <a:gd name="connsiteX8" fmla="*/ 93271 w 105939"/>
                    <a:gd name="connsiteY8" fmla="*/ 153086 h 153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939" h="153086">
                      <a:moveTo>
                        <a:pt x="93171" y="153086"/>
                      </a:moveTo>
                      <a:cubicBezTo>
                        <a:pt x="86189" y="153086"/>
                        <a:pt x="80503" y="147398"/>
                        <a:pt x="80503" y="140413"/>
                      </a:cubicBezTo>
                      <a:lnTo>
                        <a:pt x="80503" y="104388"/>
                      </a:lnTo>
                      <a:cubicBezTo>
                        <a:pt x="80503" y="64372"/>
                        <a:pt x="50678" y="30343"/>
                        <a:pt x="11079" y="25353"/>
                      </a:cubicBezTo>
                      <a:cubicBezTo>
                        <a:pt x="4095" y="24455"/>
                        <a:pt x="-792" y="18069"/>
                        <a:pt x="106" y="11083"/>
                      </a:cubicBezTo>
                      <a:cubicBezTo>
                        <a:pt x="1004" y="4098"/>
                        <a:pt x="7388" y="-792"/>
                        <a:pt x="14370" y="106"/>
                      </a:cubicBezTo>
                      <a:cubicBezTo>
                        <a:pt x="66638" y="6792"/>
                        <a:pt x="105939" y="51599"/>
                        <a:pt x="105939" y="104388"/>
                      </a:cubicBezTo>
                      <a:lnTo>
                        <a:pt x="105939" y="140413"/>
                      </a:lnTo>
                      <a:cubicBezTo>
                        <a:pt x="105939" y="147398"/>
                        <a:pt x="100253" y="153086"/>
                        <a:pt x="93271" y="15308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9" name="Forma libre 588">
                  <a:extLst>
                    <a:ext uri="{FF2B5EF4-FFF2-40B4-BE49-F238E27FC236}">
                      <a16:creationId xmlns:a16="http://schemas.microsoft.com/office/drawing/2014/main" id="{2CB4EE1D-548D-5488-3C4D-2EA1816F1E96}"/>
                    </a:ext>
                  </a:extLst>
                </p:cNvPr>
                <p:cNvSpPr/>
                <p:nvPr/>
              </p:nvSpPr>
              <p:spPr>
                <a:xfrm>
                  <a:off x="17073746" y="6441903"/>
                  <a:ext cx="652951" cy="627088"/>
                </a:xfrm>
                <a:custGeom>
                  <a:avLst/>
                  <a:gdLst>
                    <a:gd name="connsiteX0" fmla="*/ 547916 w 652951"/>
                    <a:gd name="connsiteY0" fmla="*/ 627088 h 627088"/>
                    <a:gd name="connsiteX1" fmla="*/ 105034 w 652951"/>
                    <a:gd name="connsiteY1" fmla="*/ 627088 h 627088"/>
                    <a:gd name="connsiteX2" fmla="*/ 0 w 652951"/>
                    <a:gd name="connsiteY2" fmla="*/ 521908 h 627088"/>
                    <a:gd name="connsiteX3" fmla="*/ 0 w 652951"/>
                    <a:gd name="connsiteY3" fmla="*/ 423714 h 627088"/>
                    <a:gd name="connsiteX4" fmla="*/ 12667 w 652951"/>
                    <a:gd name="connsiteY4" fmla="*/ 411040 h 627088"/>
                    <a:gd name="connsiteX5" fmla="*/ 25335 w 652951"/>
                    <a:gd name="connsiteY5" fmla="*/ 423714 h 627088"/>
                    <a:gd name="connsiteX6" fmla="*/ 25335 w 652951"/>
                    <a:gd name="connsiteY6" fmla="*/ 521908 h 627088"/>
                    <a:gd name="connsiteX7" fmla="*/ 105034 w 652951"/>
                    <a:gd name="connsiteY7" fmla="*/ 601741 h 627088"/>
                    <a:gd name="connsiteX8" fmla="*/ 547916 w 652951"/>
                    <a:gd name="connsiteY8" fmla="*/ 601741 h 627088"/>
                    <a:gd name="connsiteX9" fmla="*/ 627615 w 652951"/>
                    <a:gd name="connsiteY9" fmla="*/ 521908 h 627088"/>
                    <a:gd name="connsiteX10" fmla="*/ 627615 w 652951"/>
                    <a:gd name="connsiteY10" fmla="*/ 12674 h 627088"/>
                    <a:gd name="connsiteX11" fmla="*/ 640283 w 652951"/>
                    <a:gd name="connsiteY11" fmla="*/ 0 h 627088"/>
                    <a:gd name="connsiteX12" fmla="*/ 652951 w 652951"/>
                    <a:gd name="connsiteY12" fmla="*/ 12674 h 627088"/>
                    <a:gd name="connsiteX13" fmla="*/ 652951 w 652951"/>
                    <a:gd name="connsiteY13" fmla="*/ 521908 h 627088"/>
                    <a:gd name="connsiteX14" fmla="*/ 547816 w 652951"/>
                    <a:gd name="connsiteY14" fmla="*/ 627088 h 62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52951" h="627088">
                      <a:moveTo>
                        <a:pt x="547916" y="627088"/>
                      </a:moveTo>
                      <a:lnTo>
                        <a:pt x="105034" y="627088"/>
                      </a:lnTo>
                      <a:cubicBezTo>
                        <a:pt x="47081" y="627088"/>
                        <a:pt x="0" y="579887"/>
                        <a:pt x="0" y="521908"/>
                      </a:cubicBezTo>
                      <a:lnTo>
                        <a:pt x="0" y="423714"/>
                      </a:lnTo>
                      <a:cubicBezTo>
                        <a:pt x="0" y="416728"/>
                        <a:pt x="5685" y="411040"/>
                        <a:pt x="12667" y="411040"/>
                      </a:cubicBezTo>
                      <a:cubicBezTo>
                        <a:pt x="19650" y="411040"/>
                        <a:pt x="25335" y="416728"/>
                        <a:pt x="25335" y="423714"/>
                      </a:cubicBezTo>
                      <a:lnTo>
                        <a:pt x="25335" y="521908"/>
                      </a:lnTo>
                      <a:cubicBezTo>
                        <a:pt x="25335" y="565916"/>
                        <a:pt x="61046" y="601741"/>
                        <a:pt x="105034" y="601741"/>
                      </a:cubicBezTo>
                      <a:lnTo>
                        <a:pt x="547916" y="601741"/>
                      </a:lnTo>
                      <a:cubicBezTo>
                        <a:pt x="591806" y="601741"/>
                        <a:pt x="627615" y="565916"/>
                        <a:pt x="627615" y="521908"/>
                      </a:cubicBezTo>
                      <a:lnTo>
                        <a:pt x="627615" y="12674"/>
                      </a:lnTo>
                      <a:cubicBezTo>
                        <a:pt x="627615" y="5688"/>
                        <a:pt x="633301" y="0"/>
                        <a:pt x="640283" y="0"/>
                      </a:cubicBezTo>
                      <a:cubicBezTo>
                        <a:pt x="647265" y="0"/>
                        <a:pt x="652951" y="5688"/>
                        <a:pt x="652951" y="12674"/>
                      </a:cubicBezTo>
                      <a:lnTo>
                        <a:pt x="652951" y="521908"/>
                      </a:lnTo>
                      <a:cubicBezTo>
                        <a:pt x="652951" y="579887"/>
                        <a:pt x="605771" y="627088"/>
                        <a:pt x="547816" y="6270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0" name="Forma libre 589">
                  <a:extLst>
                    <a:ext uri="{FF2B5EF4-FFF2-40B4-BE49-F238E27FC236}">
                      <a16:creationId xmlns:a16="http://schemas.microsoft.com/office/drawing/2014/main" id="{87E7EFB7-726E-6898-4F32-E98D12298098}"/>
                    </a:ext>
                  </a:extLst>
                </p:cNvPr>
                <p:cNvSpPr/>
                <p:nvPr/>
              </p:nvSpPr>
              <p:spPr>
                <a:xfrm>
                  <a:off x="17073746" y="6223959"/>
                  <a:ext cx="199196" cy="319930"/>
                </a:xfrm>
                <a:custGeom>
                  <a:avLst/>
                  <a:gdLst>
                    <a:gd name="connsiteX0" fmla="*/ 12667 w 199196"/>
                    <a:gd name="connsiteY0" fmla="*/ 319931 h 319930"/>
                    <a:gd name="connsiteX1" fmla="*/ 0 w 199196"/>
                    <a:gd name="connsiteY1" fmla="*/ 307257 h 319930"/>
                    <a:gd name="connsiteX2" fmla="*/ 0 w 199196"/>
                    <a:gd name="connsiteY2" fmla="*/ 105180 h 319930"/>
                    <a:gd name="connsiteX3" fmla="*/ 91568 w 199196"/>
                    <a:gd name="connsiteY3" fmla="*/ 898 h 319930"/>
                    <a:gd name="connsiteX4" fmla="*/ 105034 w 199196"/>
                    <a:gd name="connsiteY4" fmla="*/ 0 h 319930"/>
                    <a:gd name="connsiteX5" fmla="*/ 186529 w 199196"/>
                    <a:gd name="connsiteY5" fmla="*/ 0 h 319930"/>
                    <a:gd name="connsiteX6" fmla="*/ 199197 w 199196"/>
                    <a:gd name="connsiteY6" fmla="*/ 12673 h 319930"/>
                    <a:gd name="connsiteX7" fmla="*/ 186529 w 199196"/>
                    <a:gd name="connsiteY7" fmla="*/ 25347 h 319930"/>
                    <a:gd name="connsiteX8" fmla="*/ 105034 w 199196"/>
                    <a:gd name="connsiteY8" fmla="*/ 25347 h 319930"/>
                    <a:gd name="connsiteX9" fmla="*/ 94661 w 199196"/>
                    <a:gd name="connsiteY9" fmla="*/ 26046 h 319930"/>
                    <a:gd name="connsiteX10" fmla="*/ 25335 w 199196"/>
                    <a:gd name="connsiteY10" fmla="*/ 105080 h 319930"/>
                    <a:gd name="connsiteX11" fmla="*/ 25335 w 199196"/>
                    <a:gd name="connsiteY11" fmla="*/ 307157 h 319930"/>
                    <a:gd name="connsiteX12" fmla="*/ 12667 w 199196"/>
                    <a:gd name="connsiteY12" fmla="*/ 319831 h 31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9196" h="319930">
                      <a:moveTo>
                        <a:pt x="12667" y="319931"/>
                      </a:moveTo>
                      <a:cubicBezTo>
                        <a:pt x="5685" y="319931"/>
                        <a:pt x="0" y="314243"/>
                        <a:pt x="0" y="307257"/>
                      </a:cubicBezTo>
                      <a:lnTo>
                        <a:pt x="0" y="105180"/>
                      </a:lnTo>
                      <a:cubicBezTo>
                        <a:pt x="0" y="52390"/>
                        <a:pt x="39400" y="7584"/>
                        <a:pt x="91568" y="898"/>
                      </a:cubicBezTo>
                      <a:cubicBezTo>
                        <a:pt x="96356" y="299"/>
                        <a:pt x="100745" y="0"/>
                        <a:pt x="105034" y="0"/>
                      </a:cubicBezTo>
                      <a:lnTo>
                        <a:pt x="186529" y="0"/>
                      </a:lnTo>
                      <a:cubicBezTo>
                        <a:pt x="193511" y="0"/>
                        <a:pt x="199197" y="5688"/>
                        <a:pt x="199197" y="12673"/>
                      </a:cubicBezTo>
                      <a:cubicBezTo>
                        <a:pt x="199197" y="19659"/>
                        <a:pt x="193511" y="25347"/>
                        <a:pt x="186529" y="25347"/>
                      </a:cubicBezTo>
                      <a:lnTo>
                        <a:pt x="105034" y="25347"/>
                      </a:lnTo>
                      <a:cubicBezTo>
                        <a:pt x="101743" y="25347"/>
                        <a:pt x="98352" y="25547"/>
                        <a:pt x="94661" y="26046"/>
                      </a:cubicBezTo>
                      <a:cubicBezTo>
                        <a:pt x="55160" y="31035"/>
                        <a:pt x="25335" y="65064"/>
                        <a:pt x="25335" y="105080"/>
                      </a:cubicBezTo>
                      <a:lnTo>
                        <a:pt x="25335" y="307157"/>
                      </a:lnTo>
                      <a:cubicBezTo>
                        <a:pt x="25335" y="314143"/>
                        <a:pt x="19650" y="319831"/>
                        <a:pt x="12667" y="31983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91" name="Forma libre 590">
                <a:extLst>
                  <a:ext uri="{FF2B5EF4-FFF2-40B4-BE49-F238E27FC236}">
                    <a16:creationId xmlns:a16="http://schemas.microsoft.com/office/drawing/2014/main" id="{BE47C737-FBFB-C4B8-441A-2132ED5CCAB8}"/>
                  </a:ext>
                </a:extLst>
              </p:cNvPr>
              <p:cNvSpPr/>
              <p:nvPr/>
            </p:nvSpPr>
            <p:spPr>
              <a:xfrm>
                <a:off x="17247506" y="6161490"/>
                <a:ext cx="305329" cy="131525"/>
              </a:xfrm>
              <a:custGeom>
                <a:avLst/>
                <a:gdLst>
                  <a:gd name="connsiteX0" fmla="*/ 261241 w 305329"/>
                  <a:gd name="connsiteY0" fmla="*/ 131525 h 131525"/>
                  <a:gd name="connsiteX1" fmla="*/ 44089 w 305329"/>
                  <a:gd name="connsiteY1" fmla="*/ 131525 h 131525"/>
                  <a:gd name="connsiteX2" fmla="*/ 0 w 305329"/>
                  <a:gd name="connsiteY2" fmla="*/ 87417 h 131525"/>
                  <a:gd name="connsiteX3" fmla="*/ 0 w 305329"/>
                  <a:gd name="connsiteY3" fmla="*/ 44108 h 131525"/>
                  <a:gd name="connsiteX4" fmla="*/ 44089 w 305329"/>
                  <a:gd name="connsiteY4" fmla="*/ 0 h 131525"/>
                  <a:gd name="connsiteX5" fmla="*/ 261241 w 305329"/>
                  <a:gd name="connsiteY5" fmla="*/ 0 h 131525"/>
                  <a:gd name="connsiteX6" fmla="*/ 305329 w 305329"/>
                  <a:gd name="connsiteY6" fmla="*/ 44108 h 131525"/>
                  <a:gd name="connsiteX7" fmla="*/ 305329 w 305329"/>
                  <a:gd name="connsiteY7" fmla="*/ 87417 h 131525"/>
                  <a:gd name="connsiteX8" fmla="*/ 261241 w 305329"/>
                  <a:gd name="connsiteY8" fmla="*/ 131525 h 131525"/>
                  <a:gd name="connsiteX9" fmla="*/ 44089 w 305329"/>
                  <a:gd name="connsiteY9" fmla="*/ 25547 h 131525"/>
                  <a:gd name="connsiteX10" fmla="*/ 25436 w 305329"/>
                  <a:gd name="connsiteY10" fmla="*/ 44208 h 131525"/>
                  <a:gd name="connsiteX11" fmla="*/ 25436 w 305329"/>
                  <a:gd name="connsiteY11" fmla="*/ 87517 h 131525"/>
                  <a:gd name="connsiteX12" fmla="*/ 44089 w 305329"/>
                  <a:gd name="connsiteY12" fmla="*/ 106178 h 131525"/>
                  <a:gd name="connsiteX13" fmla="*/ 261241 w 305329"/>
                  <a:gd name="connsiteY13" fmla="*/ 106178 h 131525"/>
                  <a:gd name="connsiteX14" fmla="*/ 279894 w 305329"/>
                  <a:gd name="connsiteY14" fmla="*/ 87517 h 131525"/>
                  <a:gd name="connsiteX15" fmla="*/ 279894 w 305329"/>
                  <a:gd name="connsiteY15" fmla="*/ 44208 h 131525"/>
                  <a:gd name="connsiteX16" fmla="*/ 261241 w 305329"/>
                  <a:gd name="connsiteY16" fmla="*/ 25547 h 131525"/>
                  <a:gd name="connsiteX17" fmla="*/ 44089 w 305329"/>
                  <a:gd name="connsiteY17" fmla="*/ 25547 h 13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5329" h="131525">
                    <a:moveTo>
                      <a:pt x="261241" y="131525"/>
                    </a:moveTo>
                    <a:lnTo>
                      <a:pt x="44089" y="131525"/>
                    </a:lnTo>
                    <a:cubicBezTo>
                      <a:pt x="19750" y="131525"/>
                      <a:pt x="0" y="111766"/>
                      <a:pt x="0" y="87417"/>
                    </a:cubicBezTo>
                    <a:lnTo>
                      <a:pt x="0" y="44108"/>
                    </a:lnTo>
                    <a:cubicBezTo>
                      <a:pt x="0" y="19759"/>
                      <a:pt x="19750" y="0"/>
                      <a:pt x="44089" y="0"/>
                    </a:cubicBezTo>
                    <a:lnTo>
                      <a:pt x="261241" y="0"/>
                    </a:lnTo>
                    <a:cubicBezTo>
                      <a:pt x="285579" y="0"/>
                      <a:pt x="305329" y="19759"/>
                      <a:pt x="305329" y="44108"/>
                    </a:cubicBezTo>
                    <a:lnTo>
                      <a:pt x="305329" y="87417"/>
                    </a:lnTo>
                    <a:cubicBezTo>
                      <a:pt x="305329" y="111766"/>
                      <a:pt x="285579" y="131525"/>
                      <a:pt x="261241" y="131525"/>
                    </a:cubicBezTo>
                    <a:close/>
                    <a:moveTo>
                      <a:pt x="44089" y="25547"/>
                    </a:moveTo>
                    <a:cubicBezTo>
                      <a:pt x="33815" y="25547"/>
                      <a:pt x="25436" y="33929"/>
                      <a:pt x="25436" y="44208"/>
                    </a:cubicBezTo>
                    <a:lnTo>
                      <a:pt x="25436" y="87517"/>
                    </a:lnTo>
                    <a:cubicBezTo>
                      <a:pt x="25436" y="97796"/>
                      <a:pt x="33815" y="106178"/>
                      <a:pt x="44089" y="106178"/>
                    </a:cubicBezTo>
                    <a:lnTo>
                      <a:pt x="261241" y="106178"/>
                    </a:lnTo>
                    <a:cubicBezTo>
                      <a:pt x="271514" y="106178"/>
                      <a:pt x="279894" y="97796"/>
                      <a:pt x="279894" y="87517"/>
                    </a:cubicBezTo>
                    <a:lnTo>
                      <a:pt x="279894" y="44208"/>
                    </a:lnTo>
                    <a:cubicBezTo>
                      <a:pt x="279894" y="33929"/>
                      <a:pt x="271514" y="25547"/>
                      <a:pt x="261241" y="25547"/>
                    </a:cubicBezTo>
                    <a:lnTo>
                      <a:pt x="44089" y="25547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92" name="Gráfico 2">
                <a:extLst>
                  <a:ext uri="{FF2B5EF4-FFF2-40B4-BE49-F238E27FC236}">
                    <a16:creationId xmlns:a16="http://schemas.microsoft.com/office/drawing/2014/main" id="{EFD2CDEA-EF2B-C0B9-097D-614863039962}"/>
                  </a:ext>
                </a:extLst>
              </p:cNvPr>
              <p:cNvGrpSpPr/>
              <p:nvPr/>
            </p:nvGrpSpPr>
            <p:grpSpPr>
              <a:xfrm>
                <a:off x="17310035" y="7043531"/>
                <a:ext cx="180354" cy="176444"/>
                <a:chOff x="17310035" y="7043531"/>
                <a:chExt cx="180354" cy="176444"/>
              </a:xfrm>
              <a:solidFill>
                <a:srgbClr val="002A86"/>
              </a:solidFill>
            </p:grpSpPr>
            <p:sp>
              <p:nvSpPr>
                <p:cNvPr id="593" name="Forma libre 592">
                  <a:extLst>
                    <a:ext uri="{FF2B5EF4-FFF2-40B4-BE49-F238E27FC236}">
                      <a16:creationId xmlns:a16="http://schemas.microsoft.com/office/drawing/2014/main" id="{2327B055-4A43-38C4-6117-BEA2393A4B04}"/>
                    </a:ext>
                  </a:extLst>
                </p:cNvPr>
                <p:cNvSpPr/>
                <p:nvPr/>
              </p:nvSpPr>
              <p:spPr>
                <a:xfrm>
                  <a:off x="17310035" y="7043531"/>
                  <a:ext cx="102868" cy="176444"/>
                </a:xfrm>
                <a:custGeom>
                  <a:avLst/>
                  <a:gdLst>
                    <a:gd name="connsiteX0" fmla="*/ 12682 w 102868"/>
                    <a:gd name="connsiteY0" fmla="*/ 176445 h 176444"/>
                    <a:gd name="connsiteX1" fmla="*/ 6897 w 102868"/>
                    <a:gd name="connsiteY1" fmla="*/ 175048 h 176444"/>
                    <a:gd name="connsiteX2" fmla="*/ 1411 w 102868"/>
                    <a:gd name="connsiteY2" fmla="*/ 157884 h 176444"/>
                    <a:gd name="connsiteX3" fmla="*/ 78815 w 102868"/>
                    <a:gd name="connsiteY3" fmla="*/ 6900 h 176444"/>
                    <a:gd name="connsiteX4" fmla="*/ 95972 w 102868"/>
                    <a:gd name="connsiteY4" fmla="*/ 1411 h 176444"/>
                    <a:gd name="connsiteX5" fmla="*/ 101458 w 102868"/>
                    <a:gd name="connsiteY5" fmla="*/ 18575 h 176444"/>
                    <a:gd name="connsiteX6" fmla="*/ 24054 w 102868"/>
                    <a:gd name="connsiteY6" fmla="*/ 169559 h 176444"/>
                    <a:gd name="connsiteX7" fmla="*/ 12782 w 102868"/>
                    <a:gd name="connsiteY7" fmla="*/ 176445 h 176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868" h="176444">
                      <a:moveTo>
                        <a:pt x="12682" y="176445"/>
                      </a:moveTo>
                      <a:cubicBezTo>
                        <a:pt x="10686" y="176445"/>
                        <a:pt x="8792" y="176046"/>
                        <a:pt x="6897" y="175048"/>
                      </a:cubicBezTo>
                      <a:cubicBezTo>
                        <a:pt x="613" y="171854"/>
                        <a:pt x="-1782" y="164171"/>
                        <a:pt x="1411" y="157884"/>
                      </a:cubicBezTo>
                      <a:lnTo>
                        <a:pt x="78815" y="6900"/>
                      </a:lnTo>
                      <a:cubicBezTo>
                        <a:pt x="82007" y="613"/>
                        <a:pt x="89687" y="-1782"/>
                        <a:pt x="95972" y="1411"/>
                      </a:cubicBezTo>
                      <a:cubicBezTo>
                        <a:pt x="102256" y="4604"/>
                        <a:pt x="104650" y="12288"/>
                        <a:pt x="101458" y="18575"/>
                      </a:cubicBezTo>
                      <a:lnTo>
                        <a:pt x="24054" y="169559"/>
                      </a:lnTo>
                      <a:cubicBezTo>
                        <a:pt x="21760" y="173950"/>
                        <a:pt x="17370" y="176445"/>
                        <a:pt x="12782" y="17644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4" name="Forma libre 593">
                  <a:extLst>
                    <a:ext uri="{FF2B5EF4-FFF2-40B4-BE49-F238E27FC236}">
                      <a16:creationId xmlns:a16="http://schemas.microsoft.com/office/drawing/2014/main" id="{193398C9-B96D-75AB-8861-4050E2D73AB0}"/>
                    </a:ext>
                  </a:extLst>
                </p:cNvPr>
                <p:cNvSpPr/>
                <p:nvPr/>
              </p:nvSpPr>
              <p:spPr>
                <a:xfrm>
                  <a:off x="17387558" y="7043550"/>
                  <a:ext cx="102831" cy="176426"/>
                </a:xfrm>
                <a:custGeom>
                  <a:avLst/>
                  <a:gdLst>
                    <a:gd name="connsiteX0" fmla="*/ 90068 w 102831"/>
                    <a:gd name="connsiteY0" fmla="*/ 176426 h 176426"/>
                    <a:gd name="connsiteX1" fmla="*/ 78797 w 102831"/>
                    <a:gd name="connsiteY1" fmla="*/ 169540 h 176426"/>
                    <a:gd name="connsiteX2" fmla="*/ 1392 w 102831"/>
                    <a:gd name="connsiteY2" fmla="*/ 18556 h 176426"/>
                    <a:gd name="connsiteX3" fmla="*/ 6878 w 102831"/>
                    <a:gd name="connsiteY3" fmla="*/ 1392 h 176426"/>
                    <a:gd name="connsiteX4" fmla="*/ 24035 w 102831"/>
                    <a:gd name="connsiteY4" fmla="*/ 6881 h 176426"/>
                    <a:gd name="connsiteX5" fmla="*/ 101440 w 102831"/>
                    <a:gd name="connsiteY5" fmla="*/ 157865 h 176426"/>
                    <a:gd name="connsiteX6" fmla="*/ 95953 w 102831"/>
                    <a:gd name="connsiteY6" fmla="*/ 175029 h 176426"/>
                    <a:gd name="connsiteX7" fmla="*/ 90168 w 102831"/>
                    <a:gd name="connsiteY7" fmla="*/ 176426 h 176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831" h="176426">
                      <a:moveTo>
                        <a:pt x="90068" y="176426"/>
                      </a:moveTo>
                      <a:cubicBezTo>
                        <a:pt x="85479" y="176426"/>
                        <a:pt x="80991" y="173931"/>
                        <a:pt x="78797" y="169540"/>
                      </a:cubicBezTo>
                      <a:lnTo>
                        <a:pt x="1392" y="18556"/>
                      </a:lnTo>
                      <a:cubicBezTo>
                        <a:pt x="-1800" y="12270"/>
                        <a:pt x="693" y="4685"/>
                        <a:pt x="6878" y="1392"/>
                      </a:cubicBezTo>
                      <a:cubicBezTo>
                        <a:pt x="13162" y="-1801"/>
                        <a:pt x="20743" y="694"/>
                        <a:pt x="24035" y="6881"/>
                      </a:cubicBezTo>
                      <a:lnTo>
                        <a:pt x="101440" y="157865"/>
                      </a:lnTo>
                      <a:cubicBezTo>
                        <a:pt x="104631" y="164152"/>
                        <a:pt x="102138" y="171736"/>
                        <a:pt x="95953" y="175029"/>
                      </a:cubicBezTo>
                      <a:cubicBezTo>
                        <a:pt x="94057" y="176027"/>
                        <a:pt x="92163" y="176426"/>
                        <a:pt x="90168" y="17642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95" name="Gráfico 2">
                <a:extLst>
                  <a:ext uri="{FF2B5EF4-FFF2-40B4-BE49-F238E27FC236}">
                    <a16:creationId xmlns:a16="http://schemas.microsoft.com/office/drawing/2014/main" id="{5BD96B64-1B52-B9C6-3B05-0601A3F0C5D3}"/>
                  </a:ext>
                </a:extLst>
              </p:cNvPr>
              <p:cNvGrpSpPr/>
              <p:nvPr/>
            </p:nvGrpSpPr>
            <p:grpSpPr>
              <a:xfrm>
                <a:off x="17198231" y="6903338"/>
                <a:ext cx="403980" cy="25346"/>
                <a:chOff x="17198231" y="6903338"/>
                <a:chExt cx="403980" cy="25346"/>
              </a:xfrm>
              <a:solidFill>
                <a:srgbClr val="002A86"/>
              </a:solidFill>
            </p:grpSpPr>
            <p:sp>
              <p:nvSpPr>
                <p:cNvPr id="596" name="Forma libre 595">
                  <a:extLst>
                    <a:ext uri="{FF2B5EF4-FFF2-40B4-BE49-F238E27FC236}">
                      <a16:creationId xmlns:a16="http://schemas.microsoft.com/office/drawing/2014/main" id="{876A61FD-877C-310C-8CA3-4A526FDAC2EF}"/>
                    </a:ext>
                  </a:extLst>
                </p:cNvPr>
                <p:cNvSpPr/>
                <p:nvPr/>
              </p:nvSpPr>
              <p:spPr>
                <a:xfrm>
                  <a:off x="17516527" y="6903338"/>
                  <a:ext cx="85684" cy="25346"/>
                </a:xfrm>
                <a:custGeom>
                  <a:avLst/>
                  <a:gdLst>
                    <a:gd name="connsiteX0" fmla="*/ 73016 w 85684"/>
                    <a:gd name="connsiteY0" fmla="*/ 25347 h 25346"/>
                    <a:gd name="connsiteX1" fmla="*/ 12668 w 85684"/>
                    <a:gd name="connsiteY1" fmla="*/ 25347 h 25346"/>
                    <a:gd name="connsiteX2" fmla="*/ 0 w 85684"/>
                    <a:gd name="connsiteY2" fmla="*/ 12673 h 25346"/>
                    <a:gd name="connsiteX3" fmla="*/ 12668 w 85684"/>
                    <a:gd name="connsiteY3" fmla="*/ 0 h 25346"/>
                    <a:gd name="connsiteX4" fmla="*/ 73016 w 85684"/>
                    <a:gd name="connsiteY4" fmla="*/ 0 h 25346"/>
                    <a:gd name="connsiteX5" fmla="*/ 85685 w 85684"/>
                    <a:gd name="connsiteY5" fmla="*/ 12673 h 25346"/>
                    <a:gd name="connsiteX6" fmla="*/ 73016 w 85684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684" h="25346">
                      <a:moveTo>
                        <a:pt x="73016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73016" y="0"/>
                      </a:lnTo>
                      <a:cubicBezTo>
                        <a:pt x="79998" y="0"/>
                        <a:pt x="85685" y="5688"/>
                        <a:pt x="85685" y="12673"/>
                      </a:cubicBezTo>
                      <a:cubicBezTo>
                        <a:pt x="85685" y="19659"/>
                        <a:pt x="79998" y="25347"/>
                        <a:pt x="73016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7" name="Forma libre 596">
                  <a:extLst>
                    <a:ext uri="{FF2B5EF4-FFF2-40B4-BE49-F238E27FC236}">
                      <a16:creationId xmlns:a16="http://schemas.microsoft.com/office/drawing/2014/main" id="{67C197E2-BE65-D454-1122-E17772615E6B}"/>
                    </a:ext>
                  </a:extLst>
                </p:cNvPr>
                <p:cNvSpPr/>
                <p:nvPr/>
              </p:nvSpPr>
              <p:spPr>
                <a:xfrm>
                  <a:off x="17198231" y="6903338"/>
                  <a:ext cx="253360" cy="25346"/>
                </a:xfrm>
                <a:custGeom>
                  <a:avLst/>
                  <a:gdLst>
                    <a:gd name="connsiteX0" fmla="*/ 240692 w 253360"/>
                    <a:gd name="connsiteY0" fmla="*/ 25347 h 25346"/>
                    <a:gd name="connsiteX1" fmla="*/ 12668 w 253360"/>
                    <a:gd name="connsiteY1" fmla="*/ 25347 h 25346"/>
                    <a:gd name="connsiteX2" fmla="*/ 0 w 253360"/>
                    <a:gd name="connsiteY2" fmla="*/ 12673 h 25346"/>
                    <a:gd name="connsiteX3" fmla="*/ 12668 w 253360"/>
                    <a:gd name="connsiteY3" fmla="*/ 0 h 25346"/>
                    <a:gd name="connsiteX4" fmla="*/ 240692 w 253360"/>
                    <a:gd name="connsiteY4" fmla="*/ 0 h 25346"/>
                    <a:gd name="connsiteX5" fmla="*/ 253361 w 253360"/>
                    <a:gd name="connsiteY5" fmla="*/ 12673 h 25346"/>
                    <a:gd name="connsiteX6" fmla="*/ 240692 w 253360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360" h="25346">
                      <a:moveTo>
                        <a:pt x="240692" y="25347"/>
                      </a:moveTo>
                      <a:lnTo>
                        <a:pt x="12668" y="25347"/>
                      </a:lnTo>
                      <a:cubicBezTo>
                        <a:pt x="5685" y="25347"/>
                        <a:pt x="0" y="19659"/>
                        <a:pt x="0" y="12673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lnTo>
                        <a:pt x="240692" y="0"/>
                      </a:lnTo>
                      <a:cubicBezTo>
                        <a:pt x="247674" y="0"/>
                        <a:pt x="253361" y="5688"/>
                        <a:pt x="253361" y="12673"/>
                      </a:cubicBezTo>
                      <a:cubicBezTo>
                        <a:pt x="253361" y="19659"/>
                        <a:pt x="247674" y="25347"/>
                        <a:pt x="240692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98" name="Gráfico 2">
              <a:extLst>
                <a:ext uri="{FF2B5EF4-FFF2-40B4-BE49-F238E27FC236}">
                  <a16:creationId xmlns:a16="http://schemas.microsoft.com/office/drawing/2014/main" id="{D55A9CCF-C49B-ED54-C873-62EE734032B0}"/>
                </a:ext>
              </a:extLst>
            </p:cNvPr>
            <p:cNvGrpSpPr/>
            <p:nvPr/>
          </p:nvGrpSpPr>
          <p:grpSpPr>
            <a:xfrm>
              <a:off x="16484932" y="6234138"/>
              <a:ext cx="769557" cy="985837"/>
              <a:chOff x="16484932" y="6234138"/>
              <a:chExt cx="769557" cy="985837"/>
            </a:xfrm>
            <a:solidFill>
              <a:srgbClr val="002A86"/>
            </a:solidFill>
          </p:grpSpPr>
          <p:sp>
            <p:nvSpPr>
              <p:cNvPr id="599" name="Forma libre 598">
                <a:extLst>
                  <a:ext uri="{FF2B5EF4-FFF2-40B4-BE49-F238E27FC236}">
                    <a16:creationId xmlns:a16="http://schemas.microsoft.com/office/drawing/2014/main" id="{53E9CBFA-1E40-E6E9-B343-4C271BE71B28}"/>
                  </a:ext>
                </a:extLst>
              </p:cNvPr>
              <p:cNvSpPr/>
              <p:nvPr/>
            </p:nvSpPr>
            <p:spPr>
              <a:xfrm>
                <a:off x="16484932" y="6611848"/>
                <a:ext cx="769557" cy="608127"/>
              </a:xfrm>
              <a:custGeom>
                <a:avLst/>
                <a:gdLst>
                  <a:gd name="connsiteX0" fmla="*/ 469016 w 769557"/>
                  <a:gd name="connsiteY0" fmla="*/ 608128 h 608127"/>
                  <a:gd name="connsiteX1" fmla="*/ 456348 w 769557"/>
                  <a:gd name="connsiteY1" fmla="*/ 595455 h 608127"/>
                  <a:gd name="connsiteX2" fmla="*/ 456348 w 769557"/>
                  <a:gd name="connsiteY2" fmla="*/ 160265 h 608127"/>
                  <a:gd name="connsiteX3" fmla="*/ 469016 w 769557"/>
                  <a:gd name="connsiteY3" fmla="*/ 147591 h 608127"/>
                  <a:gd name="connsiteX4" fmla="*/ 683076 w 769557"/>
                  <a:gd name="connsiteY4" fmla="*/ 147591 h 608127"/>
                  <a:gd name="connsiteX5" fmla="*/ 744121 w 769557"/>
                  <a:gd name="connsiteY5" fmla="*/ 86519 h 608127"/>
                  <a:gd name="connsiteX6" fmla="*/ 683076 w 769557"/>
                  <a:gd name="connsiteY6" fmla="*/ 25447 h 608127"/>
                  <a:gd name="connsiteX7" fmla="*/ 159198 w 769557"/>
                  <a:gd name="connsiteY7" fmla="*/ 25447 h 608127"/>
                  <a:gd name="connsiteX8" fmla="*/ 25335 w 769557"/>
                  <a:gd name="connsiteY8" fmla="*/ 159367 h 608127"/>
                  <a:gd name="connsiteX9" fmla="*/ 25335 w 769557"/>
                  <a:gd name="connsiteY9" fmla="*/ 353461 h 608127"/>
                  <a:gd name="connsiteX10" fmla="*/ 86382 w 769557"/>
                  <a:gd name="connsiteY10" fmla="*/ 414533 h 608127"/>
                  <a:gd name="connsiteX11" fmla="*/ 147428 w 769557"/>
                  <a:gd name="connsiteY11" fmla="*/ 353461 h 608127"/>
                  <a:gd name="connsiteX12" fmla="*/ 147428 w 769557"/>
                  <a:gd name="connsiteY12" fmla="*/ 184514 h 608127"/>
                  <a:gd name="connsiteX13" fmla="*/ 160095 w 769557"/>
                  <a:gd name="connsiteY13" fmla="*/ 171841 h 608127"/>
                  <a:gd name="connsiteX14" fmla="*/ 172763 w 769557"/>
                  <a:gd name="connsiteY14" fmla="*/ 184514 h 608127"/>
                  <a:gd name="connsiteX15" fmla="*/ 172763 w 769557"/>
                  <a:gd name="connsiteY15" fmla="*/ 353461 h 608127"/>
                  <a:gd name="connsiteX16" fmla="*/ 86382 w 769557"/>
                  <a:gd name="connsiteY16" fmla="*/ 439880 h 608127"/>
                  <a:gd name="connsiteX17" fmla="*/ 0 w 769557"/>
                  <a:gd name="connsiteY17" fmla="*/ 353461 h 608127"/>
                  <a:gd name="connsiteX18" fmla="*/ 0 w 769557"/>
                  <a:gd name="connsiteY18" fmla="*/ 159367 h 608127"/>
                  <a:gd name="connsiteX19" fmla="*/ 159298 w 769557"/>
                  <a:gd name="connsiteY19" fmla="*/ 0 h 608127"/>
                  <a:gd name="connsiteX20" fmla="*/ 683175 w 769557"/>
                  <a:gd name="connsiteY20" fmla="*/ 0 h 608127"/>
                  <a:gd name="connsiteX21" fmla="*/ 769558 w 769557"/>
                  <a:gd name="connsiteY21" fmla="*/ 86419 h 608127"/>
                  <a:gd name="connsiteX22" fmla="*/ 683175 w 769557"/>
                  <a:gd name="connsiteY22" fmla="*/ 172839 h 608127"/>
                  <a:gd name="connsiteX23" fmla="*/ 481783 w 769557"/>
                  <a:gd name="connsiteY23" fmla="*/ 172839 h 608127"/>
                  <a:gd name="connsiteX24" fmla="*/ 481783 w 769557"/>
                  <a:gd name="connsiteY24" fmla="*/ 595255 h 608127"/>
                  <a:gd name="connsiteX25" fmla="*/ 469116 w 769557"/>
                  <a:gd name="connsiteY25" fmla="*/ 607928 h 60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69557" h="608127">
                    <a:moveTo>
                      <a:pt x="469016" y="608128"/>
                    </a:moveTo>
                    <a:cubicBezTo>
                      <a:pt x="462033" y="608128"/>
                      <a:pt x="456348" y="602440"/>
                      <a:pt x="456348" y="595455"/>
                    </a:cubicBezTo>
                    <a:lnTo>
                      <a:pt x="456348" y="160265"/>
                    </a:lnTo>
                    <a:cubicBezTo>
                      <a:pt x="456348" y="153280"/>
                      <a:pt x="462033" y="147591"/>
                      <a:pt x="469016" y="147591"/>
                    </a:cubicBezTo>
                    <a:lnTo>
                      <a:pt x="683076" y="147591"/>
                    </a:lnTo>
                    <a:cubicBezTo>
                      <a:pt x="716691" y="147591"/>
                      <a:pt x="744121" y="120249"/>
                      <a:pt x="744121" y="86519"/>
                    </a:cubicBezTo>
                    <a:cubicBezTo>
                      <a:pt x="744121" y="52790"/>
                      <a:pt x="716791" y="25447"/>
                      <a:pt x="683076" y="25447"/>
                    </a:cubicBezTo>
                    <a:lnTo>
                      <a:pt x="159198" y="25447"/>
                    </a:lnTo>
                    <a:cubicBezTo>
                      <a:pt x="85384" y="25447"/>
                      <a:pt x="25335" y="85521"/>
                      <a:pt x="25335" y="159367"/>
                    </a:cubicBezTo>
                    <a:lnTo>
                      <a:pt x="25335" y="353461"/>
                    </a:lnTo>
                    <a:cubicBezTo>
                      <a:pt x="25335" y="387090"/>
                      <a:pt x="52667" y="414533"/>
                      <a:pt x="86382" y="414533"/>
                    </a:cubicBezTo>
                    <a:cubicBezTo>
                      <a:pt x="120096" y="414533"/>
                      <a:pt x="147428" y="387190"/>
                      <a:pt x="147428" y="353461"/>
                    </a:cubicBezTo>
                    <a:lnTo>
                      <a:pt x="147428" y="184514"/>
                    </a:lnTo>
                    <a:cubicBezTo>
                      <a:pt x="147428" y="177529"/>
                      <a:pt x="153113" y="171841"/>
                      <a:pt x="160095" y="171841"/>
                    </a:cubicBezTo>
                    <a:cubicBezTo>
                      <a:pt x="167078" y="171841"/>
                      <a:pt x="172763" y="177529"/>
                      <a:pt x="172763" y="184514"/>
                    </a:cubicBezTo>
                    <a:lnTo>
                      <a:pt x="172763" y="353461"/>
                    </a:lnTo>
                    <a:cubicBezTo>
                      <a:pt x="172763" y="401161"/>
                      <a:pt x="133961" y="439880"/>
                      <a:pt x="86382" y="439880"/>
                    </a:cubicBezTo>
                    <a:cubicBezTo>
                      <a:pt x="38802" y="439880"/>
                      <a:pt x="0" y="401061"/>
                      <a:pt x="0" y="353461"/>
                    </a:cubicBezTo>
                    <a:lnTo>
                      <a:pt x="0" y="159367"/>
                    </a:lnTo>
                    <a:cubicBezTo>
                      <a:pt x="0" y="71451"/>
                      <a:pt x="71420" y="0"/>
                      <a:pt x="159298" y="0"/>
                    </a:cubicBezTo>
                    <a:lnTo>
                      <a:pt x="683175" y="0"/>
                    </a:lnTo>
                    <a:cubicBezTo>
                      <a:pt x="730855" y="0"/>
                      <a:pt x="769558" y="38819"/>
                      <a:pt x="769558" y="86419"/>
                    </a:cubicBezTo>
                    <a:cubicBezTo>
                      <a:pt x="769558" y="134020"/>
                      <a:pt x="730756" y="172839"/>
                      <a:pt x="683175" y="172839"/>
                    </a:cubicBezTo>
                    <a:lnTo>
                      <a:pt x="481783" y="172839"/>
                    </a:lnTo>
                    <a:lnTo>
                      <a:pt x="481783" y="595255"/>
                    </a:lnTo>
                    <a:cubicBezTo>
                      <a:pt x="481783" y="602240"/>
                      <a:pt x="476098" y="607928"/>
                      <a:pt x="469116" y="6079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0" name="Forma libre 599">
                <a:extLst>
                  <a:ext uri="{FF2B5EF4-FFF2-40B4-BE49-F238E27FC236}">
                    <a16:creationId xmlns:a16="http://schemas.microsoft.com/office/drawing/2014/main" id="{1248F891-21C4-5129-9934-212B67B69DD3}"/>
                  </a:ext>
                </a:extLst>
              </p:cNvPr>
              <p:cNvSpPr/>
              <p:nvPr/>
            </p:nvSpPr>
            <p:spPr>
              <a:xfrm>
                <a:off x="16645526" y="6234138"/>
                <a:ext cx="301438" cy="301569"/>
              </a:xfrm>
              <a:custGeom>
                <a:avLst/>
                <a:gdLst>
                  <a:gd name="connsiteX0" fmla="*/ 150719 w 301438"/>
                  <a:gd name="connsiteY0" fmla="*/ 301569 h 301569"/>
                  <a:gd name="connsiteX1" fmla="*/ 0 w 301438"/>
                  <a:gd name="connsiteY1" fmla="*/ 150785 h 301569"/>
                  <a:gd name="connsiteX2" fmla="*/ 150719 w 301438"/>
                  <a:gd name="connsiteY2" fmla="*/ 0 h 301569"/>
                  <a:gd name="connsiteX3" fmla="*/ 301439 w 301438"/>
                  <a:gd name="connsiteY3" fmla="*/ 150785 h 301569"/>
                  <a:gd name="connsiteX4" fmla="*/ 150719 w 301438"/>
                  <a:gd name="connsiteY4" fmla="*/ 301569 h 301569"/>
                  <a:gd name="connsiteX5" fmla="*/ 150719 w 301438"/>
                  <a:gd name="connsiteY5" fmla="*/ 25447 h 301569"/>
                  <a:gd name="connsiteX6" fmla="*/ 25436 w 301438"/>
                  <a:gd name="connsiteY6" fmla="*/ 150785 h 301569"/>
                  <a:gd name="connsiteX7" fmla="*/ 150719 w 301438"/>
                  <a:gd name="connsiteY7" fmla="*/ 276123 h 301569"/>
                  <a:gd name="connsiteX8" fmla="*/ 276004 w 301438"/>
                  <a:gd name="connsiteY8" fmla="*/ 150785 h 301569"/>
                  <a:gd name="connsiteX9" fmla="*/ 150719 w 301438"/>
                  <a:gd name="connsiteY9" fmla="*/ 25447 h 30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438" h="301569">
                    <a:moveTo>
                      <a:pt x="150719" y="301569"/>
                    </a:moveTo>
                    <a:cubicBezTo>
                      <a:pt x="67630" y="301569"/>
                      <a:pt x="0" y="233911"/>
                      <a:pt x="0" y="150785"/>
                    </a:cubicBezTo>
                    <a:cubicBezTo>
                      <a:pt x="0" y="67659"/>
                      <a:pt x="67630" y="0"/>
                      <a:pt x="150719" y="0"/>
                    </a:cubicBezTo>
                    <a:cubicBezTo>
                      <a:pt x="233809" y="0"/>
                      <a:pt x="301439" y="67659"/>
                      <a:pt x="301439" y="150785"/>
                    </a:cubicBezTo>
                    <a:cubicBezTo>
                      <a:pt x="301439" y="233911"/>
                      <a:pt x="233809" y="301569"/>
                      <a:pt x="150719" y="301569"/>
                    </a:cubicBezTo>
                    <a:close/>
                    <a:moveTo>
                      <a:pt x="150719" y="25447"/>
                    </a:moveTo>
                    <a:cubicBezTo>
                      <a:pt x="81595" y="25447"/>
                      <a:pt x="25436" y="81729"/>
                      <a:pt x="25436" y="150785"/>
                    </a:cubicBezTo>
                    <a:cubicBezTo>
                      <a:pt x="25436" y="219840"/>
                      <a:pt x="81693" y="276123"/>
                      <a:pt x="150719" y="276123"/>
                    </a:cubicBezTo>
                    <a:cubicBezTo>
                      <a:pt x="219746" y="276123"/>
                      <a:pt x="276004" y="219840"/>
                      <a:pt x="276004" y="150785"/>
                    </a:cubicBezTo>
                    <a:cubicBezTo>
                      <a:pt x="276004" y="81729"/>
                      <a:pt x="219746" y="25447"/>
                      <a:pt x="150719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1" name="Forma libre 600">
                <a:extLst>
                  <a:ext uri="{FF2B5EF4-FFF2-40B4-BE49-F238E27FC236}">
                    <a16:creationId xmlns:a16="http://schemas.microsoft.com/office/drawing/2014/main" id="{7797BAD2-4FFB-0231-1A11-A00A64E5BC40}"/>
                  </a:ext>
                </a:extLst>
              </p:cNvPr>
              <p:cNvSpPr/>
              <p:nvPr/>
            </p:nvSpPr>
            <p:spPr>
              <a:xfrm>
                <a:off x="16632260" y="6952735"/>
                <a:ext cx="25335" cy="267240"/>
              </a:xfrm>
              <a:custGeom>
                <a:avLst/>
                <a:gdLst>
                  <a:gd name="connsiteX0" fmla="*/ 12667 w 25335"/>
                  <a:gd name="connsiteY0" fmla="*/ 267241 h 267240"/>
                  <a:gd name="connsiteX1" fmla="*/ 0 w 25335"/>
                  <a:gd name="connsiteY1" fmla="*/ 254568 h 267240"/>
                  <a:gd name="connsiteX2" fmla="*/ 0 w 25335"/>
                  <a:gd name="connsiteY2" fmla="*/ 12674 h 267240"/>
                  <a:gd name="connsiteX3" fmla="*/ 12667 w 25335"/>
                  <a:gd name="connsiteY3" fmla="*/ 0 h 267240"/>
                  <a:gd name="connsiteX4" fmla="*/ 25335 w 25335"/>
                  <a:gd name="connsiteY4" fmla="*/ 12674 h 267240"/>
                  <a:gd name="connsiteX5" fmla="*/ 25335 w 25335"/>
                  <a:gd name="connsiteY5" fmla="*/ 254568 h 267240"/>
                  <a:gd name="connsiteX6" fmla="*/ 12667 w 25335"/>
                  <a:gd name="connsiteY6" fmla="*/ 267241 h 26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267240">
                    <a:moveTo>
                      <a:pt x="12667" y="267241"/>
                    </a:moveTo>
                    <a:cubicBezTo>
                      <a:pt x="5685" y="267241"/>
                      <a:pt x="0" y="261553"/>
                      <a:pt x="0" y="254568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7" y="0"/>
                    </a:cubicBezTo>
                    <a:cubicBezTo>
                      <a:pt x="19650" y="0"/>
                      <a:pt x="25335" y="5688"/>
                      <a:pt x="25335" y="12674"/>
                    </a:cubicBezTo>
                    <a:lnTo>
                      <a:pt x="25335" y="254568"/>
                    </a:lnTo>
                    <a:cubicBezTo>
                      <a:pt x="25335" y="261553"/>
                      <a:pt x="19650" y="267241"/>
                      <a:pt x="12667" y="2672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02" name="Gráfico 2">
            <a:extLst>
              <a:ext uri="{FF2B5EF4-FFF2-40B4-BE49-F238E27FC236}">
                <a16:creationId xmlns:a16="http://schemas.microsoft.com/office/drawing/2014/main" id="{30AF198B-206B-BE98-C782-818F84FCCFEB}"/>
              </a:ext>
            </a:extLst>
          </p:cNvPr>
          <p:cNvGrpSpPr/>
          <p:nvPr/>
        </p:nvGrpSpPr>
        <p:grpSpPr>
          <a:xfrm>
            <a:off x="14978434" y="7752462"/>
            <a:ext cx="1125957" cy="1126343"/>
            <a:chOff x="14978434" y="7752462"/>
            <a:chExt cx="1125957" cy="1126343"/>
          </a:xfrm>
          <a:solidFill>
            <a:srgbClr val="002A86"/>
          </a:solidFill>
        </p:grpSpPr>
        <p:grpSp>
          <p:nvGrpSpPr>
            <p:cNvPr id="603" name="Gráfico 2">
              <a:extLst>
                <a:ext uri="{FF2B5EF4-FFF2-40B4-BE49-F238E27FC236}">
                  <a16:creationId xmlns:a16="http://schemas.microsoft.com/office/drawing/2014/main" id="{A7744FB8-5112-50FE-7163-D47C92CD85C2}"/>
                </a:ext>
              </a:extLst>
            </p:cNvPr>
            <p:cNvGrpSpPr/>
            <p:nvPr/>
          </p:nvGrpSpPr>
          <p:grpSpPr>
            <a:xfrm>
              <a:off x="14978434" y="7752462"/>
              <a:ext cx="1125957" cy="1126343"/>
              <a:chOff x="14978434" y="7752462"/>
              <a:chExt cx="1125957" cy="1126343"/>
            </a:xfrm>
            <a:solidFill>
              <a:srgbClr val="002A86"/>
            </a:solidFill>
          </p:grpSpPr>
          <p:sp>
            <p:nvSpPr>
              <p:cNvPr id="604" name="Forma libre 603">
                <a:extLst>
                  <a:ext uri="{FF2B5EF4-FFF2-40B4-BE49-F238E27FC236}">
                    <a16:creationId xmlns:a16="http://schemas.microsoft.com/office/drawing/2014/main" id="{11B595E7-48BA-D4CA-3955-1E55218511EC}"/>
                  </a:ext>
                </a:extLst>
              </p:cNvPr>
              <p:cNvSpPr/>
              <p:nvPr/>
            </p:nvSpPr>
            <p:spPr>
              <a:xfrm>
                <a:off x="14978534" y="7752462"/>
                <a:ext cx="1125858" cy="1126343"/>
              </a:xfrm>
              <a:custGeom>
                <a:avLst/>
                <a:gdLst>
                  <a:gd name="connsiteX0" fmla="*/ 1008255 w 1125858"/>
                  <a:gd name="connsiteY0" fmla="*/ 1126344 h 1126343"/>
                  <a:gd name="connsiteX1" fmla="*/ 117604 w 1125858"/>
                  <a:gd name="connsiteY1" fmla="*/ 1126344 h 1126343"/>
                  <a:gd name="connsiteX2" fmla="*/ 0 w 1125858"/>
                  <a:gd name="connsiteY2" fmla="*/ 1008690 h 1126343"/>
                  <a:gd name="connsiteX3" fmla="*/ 0 w 1125858"/>
                  <a:gd name="connsiteY3" fmla="*/ 117654 h 1126343"/>
                  <a:gd name="connsiteX4" fmla="*/ 117604 w 1125858"/>
                  <a:gd name="connsiteY4" fmla="*/ 0 h 1126343"/>
                  <a:gd name="connsiteX5" fmla="*/ 1008255 w 1125858"/>
                  <a:gd name="connsiteY5" fmla="*/ 0 h 1126343"/>
                  <a:gd name="connsiteX6" fmla="*/ 1125858 w 1125858"/>
                  <a:gd name="connsiteY6" fmla="*/ 117654 h 1126343"/>
                  <a:gd name="connsiteX7" fmla="*/ 1125858 w 1125858"/>
                  <a:gd name="connsiteY7" fmla="*/ 380504 h 1126343"/>
                  <a:gd name="connsiteX8" fmla="*/ 1113190 w 1125858"/>
                  <a:gd name="connsiteY8" fmla="*/ 393177 h 1126343"/>
                  <a:gd name="connsiteX9" fmla="*/ 1100522 w 1125858"/>
                  <a:gd name="connsiteY9" fmla="*/ 380504 h 1126343"/>
                  <a:gd name="connsiteX10" fmla="*/ 1100522 w 1125858"/>
                  <a:gd name="connsiteY10" fmla="*/ 117654 h 1126343"/>
                  <a:gd name="connsiteX11" fmla="*/ 1008354 w 1125858"/>
                  <a:gd name="connsiteY11" fmla="*/ 25447 h 1126343"/>
                  <a:gd name="connsiteX12" fmla="*/ 117703 w 1125858"/>
                  <a:gd name="connsiteY12" fmla="*/ 25447 h 1126343"/>
                  <a:gd name="connsiteX13" fmla="*/ 25535 w 1125858"/>
                  <a:gd name="connsiteY13" fmla="*/ 117654 h 1126343"/>
                  <a:gd name="connsiteX14" fmla="*/ 25535 w 1125858"/>
                  <a:gd name="connsiteY14" fmla="*/ 1008690 h 1126343"/>
                  <a:gd name="connsiteX15" fmla="*/ 117703 w 1125858"/>
                  <a:gd name="connsiteY15" fmla="*/ 1100897 h 1126343"/>
                  <a:gd name="connsiteX16" fmla="*/ 1008354 w 1125858"/>
                  <a:gd name="connsiteY16" fmla="*/ 1100897 h 1126343"/>
                  <a:gd name="connsiteX17" fmla="*/ 1100522 w 1125858"/>
                  <a:gd name="connsiteY17" fmla="*/ 1008690 h 1126343"/>
                  <a:gd name="connsiteX18" fmla="*/ 1100522 w 1125858"/>
                  <a:gd name="connsiteY18" fmla="*/ 478399 h 1126343"/>
                  <a:gd name="connsiteX19" fmla="*/ 1113190 w 1125858"/>
                  <a:gd name="connsiteY19" fmla="*/ 465726 h 1126343"/>
                  <a:gd name="connsiteX20" fmla="*/ 1125858 w 1125858"/>
                  <a:gd name="connsiteY20" fmla="*/ 478399 h 1126343"/>
                  <a:gd name="connsiteX21" fmla="*/ 1125858 w 1125858"/>
                  <a:gd name="connsiteY21" fmla="*/ 1008690 h 1126343"/>
                  <a:gd name="connsiteX22" fmla="*/ 1008255 w 1125858"/>
                  <a:gd name="connsiteY22" fmla="*/ 1126344 h 112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25858" h="1126343">
                    <a:moveTo>
                      <a:pt x="1008255" y="1126344"/>
                    </a:moveTo>
                    <a:lnTo>
                      <a:pt x="117604" y="1126344"/>
                    </a:lnTo>
                    <a:cubicBezTo>
                      <a:pt x="52767" y="1126344"/>
                      <a:pt x="0" y="1073555"/>
                      <a:pt x="0" y="1008690"/>
                    </a:cubicBezTo>
                    <a:lnTo>
                      <a:pt x="0" y="117654"/>
                    </a:lnTo>
                    <a:cubicBezTo>
                      <a:pt x="0" y="52789"/>
                      <a:pt x="52767" y="0"/>
                      <a:pt x="117604" y="0"/>
                    </a:cubicBezTo>
                    <a:lnTo>
                      <a:pt x="1008255" y="0"/>
                    </a:lnTo>
                    <a:cubicBezTo>
                      <a:pt x="1073091" y="0"/>
                      <a:pt x="1125858" y="52789"/>
                      <a:pt x="1125858" y="117654"/>
                    </a:cubicBezTo>
                    <a:lnTo>
                      <a:pt x="1125858" y="380504"/>
                    </a:lnTo>
                    <a:cubicBezTo>
                      <a:pt x="1125858" y="387490"/>
                      <a:pt x="1120173" y="393177"/>
                      <a:pt x="1113190" y="393177"/>
                    </a:cubicBezTo>
                    <a:cubicBezTo>
                      <a:pt x="1106208" y="393177"/>
                      <a:pt x="1100522" y="387490"/>
                      <a:pt x="1100522" y="380504"/>
                    </a:cubicBezTo>
                    <a:lnTo>
                      <a:pt x="1100522" y="117654"/>
                    </a:lnTo>
                    <a:cubicBezTo>
                      <a:pt x="1100522" y="66760"/>
                      <a:pt x="1059127" y="25447"/>
                      <a:pt x="1008354" y="25447"/>
                    </a:cubicBezTo>
                    <a:lnTo>
                      <a:pt x="117703" y="25447"/>
                    </a:lnTo>
                    <a:cubicBezTo>
                      <a:pt x="66831" y="25447"/>
                      <a:pt x="25535" y="66860"/>
                      <a:pt x="25535" y="117654"/>
                    </a:cubicBezTo>
                    <a:lnTo>
                      <a:pt x="25535" y="1008690"/>
                    </a:lnTo>
                    <a:cubicBezTo>
                      <a:pt x="25535" y="1059583"/>
                      <a:pt x="66931" y="1100897"/>
                      <a:pt x="117703" y="1100897"/>
                    </a:cubicBezTo>
                    <a:lnTo>
                      <a:pt x="1008354" y="1100897"/>
                    </a:lnTo>
                    <a:cubicBezTo>
                      <a:pt x="1059226" y="1100897"/>
                      <a:pt x="1100522" y="1059484"/>
                      <a:pt x="1100522" y="1008690"/>
                    </a:cubicBezTo>
                    <a:lnTo>
                      <a:pt x="1100522" y="478399"/>
                    </a:lnTo>
                    <a:cubicBezTo>
                      <a:pt x="1100522" y="471414"/>
                      <a:pt x="1106208" y="465726"/>
                      <a:pt x="1113190" y="465726"/>
                    </a:cubicBezTo>
                    <a:cubicBezTo>
                      <a:pt x="1120173" y="465726"/>
                      <a:pt x="1125858" y="471414"/>
                      <a:pt x="1125858" y="478399"/>
                    </a:cubicBezTo>
                    <a:lnTo>
                      <a:pt x="1125858" y="1008690"/>
                    </a:lnTo>
                    <a:cubicBezTo>
                      <a:pt x="1125858" y="1073555"/>
                      <a:pt x="1073091" y="1126344"/>
                      <a:pt x="1008255" y="11263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5" name="Forma libre 604">
                <a:extLst>
                  <a:ext uri="{FF2B5EF4-FFF2-40B4-BE49-F238E27FC236}">
                    <a16:creationId xmlns:a16="http://schemas.microsoft.com/office/drawing/2014/main" id="{AF7221FD-8339-9329-0E67-38F5A6F2A0C6}"/>
                  </a:ext>
                </a:extLst>
              </p:cNvPr>
              <p:cNvSpPr/>
              <p:nvPr/>
            </p:nvSpPr>
            <p:spPr>
              <a:xfrm>
                <a:off x="14978434" y="7991162"/>
                <a:ext cx="1125858" cy="25346"/>
              </a:xfrm>
              <a:custGeom>
                <a:avLst/>
                <a:gdLst>
                  <a:gd name="connsiteX0" fmla="*/ 1113190 w 1125858"/>
                  <a:gd name="connsiteY0" fmla="*/ 25347 h 25346"/>
                  <a:gd name="connsiteX1" fmla="*/ 12668 w 1125858"/>
                  <a:gd name="connsiteY1" fmla="*/ 25347 h 25346"/>
                  <a:gd name="connsiteX2" fmla="*/ 0 w 1125858"/>
                  <a:gd name="connsiteY2" fmla="*/ 12674 h 25346"/>
                  <a:gd name="connsiteX3" fmla="*/ 12668 w 1125858"/>
                  <a:gd name="connsiteY3" fmla="*/ 0 h 25346"/>
                  <a:gd name="connsiteX4" fmla="*/ 1113190 w 1125858"/>
                  <a:gd name="connsiteY4" fmla="*/ 0 h 25346"/>
                  <a:gd name="connsiteX5" fmla="*/ 1125858 w 1125858"/>
                  <a:gd name="connsiteY5" fmla="*/ 12674 h 25346"/>
                  <a:gd name="connsiteX6" fmla="*/ 1113190 w 1125858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5858" h="25346">
                    <a:moveTo>
                      <a:pt x="1113190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1113190" y="0"/>
                    </a:lnTo>
                    <a:cubicBezTo>
                      <a:pt x="1120173" y="0"/>
                      <a:pt x="1125858" y="5688"/>
                      <a:pt x="1125858" y="12674"/>
                    </a:cubicBezTo>
                    <a:cubicBezTo>
                      <a:pt x="1125858" y="19659"/>
                      <a:pt x="1120173" y="25347"/>
                      <a:pt x="111319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6" name="Forma libre 605">
                <a:extLst>
                  <a:ext uri="{FF2B5EF4-FFF2-40B4-BE49-F238E27FC236}">
                    <a16:creationId xmlns:a16="http://schemas.microsoft.com/office/drawing/2014/main" id="{F6C26610-384B-C840-4F33-FD33CAE5879D}"/>
                  </a:ext>
                </a:extLst>
              </p:cNvPr>
              <p:cNvSpPr/>
              <p:nvPr/>
            </p:nvSpPr>
            <p:spPr>
              <a:xfrm>
                <a:off x="15143618" y="7871812"/>
                <a:ext cx="53265" cy="25347"/>
              </a:xfrm>
              <a:custGeom>
                <a:avLst/>
                <a:gdLst>
                  <a:gd name="connsiteX0" fmla="*/ 40597 w 53265"/>
                  <a:gd name="connsiteY0" fmla="*/ 25347 h 25347"/>
                  <a:gd name="connsiteX1" fmla="*/ 12667 w 53265"/>
                  <a:gd name="connsiteY1" fmla="*/ 25347 h 25347"/>
                  <a:gd name="connsiteX2" fmla="*/ 0 w 53265"/>
                  <a:gd name="connsiteY2" fmla="*/ 12674 h 25347"/>
                  <a:gd name="connsiteX3" fmla="*/ 12667 w 53265"/>
                  <a:gd name="connsiteY3" fmla="*/ 0 h 25347"/>
                  <a:gd name="connsiteX4" fmla="*/ 40597 w 53265"/>
                  <a:gd name="connsiteY4" fmla="*/ 0 h 25347"/>
                  <a:gd name="connsiteX5" fmla="*/ 53265 w 53265"/>
                  <a:gd name="connsiteY5" fmla="*/ 12674 h 25347"/>
                  <a:gd name="connsiteX6" fmla="*/ 40597 w 53265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65" h="25347">
                    <a:moveTo>
                      <a:pt x="40597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40597" y="0"/>
                    </a:lnTo>
                    <a:cubicBezTo>
                      <a:pt x="47579" y="0"/>
                      <a:pt x="53265" y="5688"/>
                      <a:pt x="53265" y="12674"/>
                    </a:cubicBezTo>
                    <a:cubicBezTo>
                      <a:pt x="53265" y="19659"/>
                      <a:pt x="47579" y="25347"/>
                      <a:pt x="40597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7" name="Forma libre 606">
                <a:extLst>
                  <a:ext uri="{FF2B5EF4-FFF2-40B4-BE49-F238E27FC236}">
                    <a16:creationId xmlns:a16="http://schemas.microsoft.com/office/drawing/2014/main" id="{A2D8C584-DB29-3557-734F-0F5DC1154712}"/>
                  </a:ext>
                </a:extLst>
              </p:cNvPr>
              <p:cNvSpPr/>
              <p:nvPr/>
            </p:nvSpPr>
            <p:spPr>
              <a:xfrm>
                <a:off x="15254338" y="7871812"/>
                <a:ext cx="53265" cy="25347"/>
              </a:xfrm>
              <a:custGeom>
                <a:avLst/>
                <a:gdLst>
                  <a:gd name="connsiteX0" fmla="*/ 40597 w 53265"/>
                  <a:gd name="connsiteY0" fmla="*/ 25347 h 25347"/>
                  <a:gd name="connsiteX1" fmla="*/ 12668 w 53265"/>
                  <a:gd name="connsiteY1" fmla="*/ 25347 h 25347"/>
                  <a:gd name="connsiteX2" fmla="*/ 0 w 53265"/>
                  <a:gd name="connsiteY2" fmla="*/ 12674 h 25347"/>
                  <a:gd name="connsiteX3" fmla="*/ 12668 w 53265"/>
                  <a:gd name="connsiteY3" fmla="*/ 0 h 25347"/>
                  <a:gd name="connsiteX4" fmla="*/ 40597 w 53265"/>
                  <a:gd name="connsiteY4" fmla="*/ 0 h 25347"/>
                  <a:gd name="connsiteX5" fmla="*/ 53265 w 53265"/>
                  <a:gd name="connsiteY5" fmla="*/ 12674 h 25347"/>
                  <a:gd name="connsiteX6" fmla="*/ 40597 w 53265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65" h="25347">
                    <a:moveTo>
                      <a:pt x="40597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40597" y="0"/>
                    </a:lnTo>
                    <a:cubicBezTo>
                      <a:pt x="47580" y="0"/>
                      <a:pt x="53265" y="5688"/>
                      <a:pt x="53265" y="12674"/>
                    </a:cubicBezTo>
                    <a:cubicBezTo>
                      <a:pt x="53265" y="19659"/>
                      <a:pt x="47580" y="25347"/>
                      <a:pt x="40597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08" name="Gráfico 2">
              <a:extLst>
                <a:ext uri="{FF2B5EF4-FFF2-40B4-BE49-F238E27FC236}">
                  <a16:creationId xmlns:a16="http://schemas.microsoft.com/office/drawing/2014/main" id="{02E65F0D-695C-C281-6038-2531F7FE0DAF}"/>
                </a:ext>
              </a:extLst>
            </p:cNvPr>
            <p:cNvGrpSpPr/>
            <p:nvPr/>
          </p:nvGrpSpPr>
          <p:grpSpPr>
            <a:xfrm>
              <a:off x="15117682" y="8217988"/>
              <a:ext cx="847361" cy="433892"/>
              <a:chOff x="15117682" y="8217988"/>
              <a:chExt cx="847361" cy="433892"/>
            </a:xfrm>
            <a:solidFill>
              <a:srgbClr val="002A86"/>
            </a:solidFill>
          </p:grpSpPr>
          <p:sp>
            <p:nvSpPr>
              <p:cNvPr id="609" name="Forma libre 608">
                <a:extLst>
                  <a:ext uri="{FF2B5EF4-FFF2-40B4-BE49-F238E27FC236}">
                    <a16:creationId xmlns:a16="http://schemas.microsoft.com/office/drawing/2014/main" id="{40F6FF3A-6A8B-9081-044E-8B4519C3B988}"/>
                  </a:ext>
                </a:extLst>
              </p:cNvPr>
              <p:cNvSpPr/>
              <p:nvPr/>
            </p:nvSpPr>
            <p:spPr>
              <a:xfrm>
                <a:off x="15117682" y="8217988"/>
                <a:ext cx="433706" cy="433892"/>
              </a:xfrm>
              <a:custGeom>
                <a:avLst/>
                <a:gdLst>
                  <a:gd name="connsiteX0" fmla="*/ 216853 w 433706"/>
                  <a:gd name="connsiteY0" fmla="*/ 433893 h 433892"/>
                  <a:gd name="connsiteX1" fmla="*/ 0 w 433706"/>
                  <a:gd name="connsiteY1" fmla="*/ 216947 h 433892"/>
                  <a:gd name="connsiteX2" fmla="*/ 216853 w 433706"/>
                  <a:gd name="connsiteY2" fmla="*/ 0 h 433892"/>
                  <a:gd name="connsiteX3" fmla="*/ 433706 w 433706"/>
                  <a:gd name="connsiteY3" fmla="*/ 216947 h 433892"/>
                  <a:gd name="connsiteX4" fmla="*/ 216853 w 433706"/>
                  <a:gd name="connsiteY4" fmla="*/ 433893 h 433892"/>
                  <a:gd name="connsiteX5" fmla="*/ 216853 w 433706"/>
                  <a:gd name="connsiteY5" fmla="*/ 25447 h 433892"/>
                  <a:gd name="connsiteX6" fmla="*/ 25436 w 433706"/>
                  <a:gd name="connsiteY6" fmla="*/ 216947 h 433892"/>
                  <a:gd name="connsiteX7" fmla="*/ 216853 w 433706"/>
                  <a:gd name="connsiteY7" fmla="*/ 408446 h 433892"/>
                  <a:gd name="connsiteX8" fmla="*/ 408270 w 433706"/>
                  <a:gd name="connsiteY8" fmla="*/ 216947 h 433892"/>
                  <a:gd name="connsiteX9" fmla="*/ 216853 w 433706"/>
                  <a:gd name="connsiteY9" fmla="*/ 25447 h 433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3706" h="433892">
                    <a:moveTo>
                      <a:pt x="216853" y="433893"/>
                    </a:moveTo>
                    <a:cubicBezTo>
                      <a:pt x="97255" y="433893"/>
                      <a:pt x="0" y="336596"/>
                      <a:pt x="0" y="216947"/>
                    </a:cubicBezTo>
                    <a:cubicBezTo>
                      <a:pt x="0" y="97296"/>
                      <a:pt x="97255" y="0"/>
                      <a:pt x="216853" y="0"/>
                    </a:cubicBezTo>
                    <a:cubicBezTo>
                      <a:pt x="336452" y="0"/>
                      <a:pt x="433706" y="97296"/>
                      <a:pt x="433706" y="216947"/>
                    </a:cubicBezTo>
                    <a:cubicBezTo>
                      <a:pt x="433706" y="336596"/>
                      <a:pt x="336452" y="433893"/>
                      <a:pt x="216853" y="433893"/>
                    </a:cubicBezTo>
                    <a:close/>
                    <a:moveTo>
                      <a:pt x="216853" y="25447"/>
                    </a:moveTo>
                    <a:cubicBezTo>
                      <a:pt x="111319" y="25447"/>
                      <a:pt x="25436" y="111367"/>
                      <a:pt x="25436" y="216947"/>
                    </a:cubicBezTo>
                    <a:cubicBezTo>
                      <a:pt x="25436" y="322525"/>
                      <a:pt x="111319" y="408446"/>
                      <a:pt x="216853" y="408446"/>
                    </a:cubicBezTo>
                    <a:cubicBezTo>
                      <a:pt x="322387" y="408446"/>
                      <a:pt x="408270" y="322525"/>
                      <a:pt x="408270" y="216947"/>
                    </a:cubicBezTo>
                    <a:cubicBezTo>
                      <a:pt x="408270" y="111367"/>
                      <a:pt x="322387" y="25447"/>
                      <a:pt x="216853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10" name="Gráfico 2">
                <a:extLst>
                  <a:ext uri="{FF2B5EF4-FFF2-40B4-BE49-F238E27FC236}">
                    <a16:creationId xmlns:a16="http://schemas.microsoft.com/office/drawing/2014/main" id="{52CAAFAA-2AA4-AD23-BBA7-E0A8230BA307}"/>
                  </a:ext>
                </a:extLst>
              </p:cNvPr>
              <p:cNvGrpSpPr/>
              <p:nvPr/>
            </p:nvGrpSpPr>
            <p:grpSpPr>
              <a:xfrm>
                <a:off x="15210349" y="8310794"/>
                <a:ext cx="248173" cy="248379"/>
                <a:chOff x="15210349" y="8310794"/>
                <a:chExt cx="248173" cy="248379"/>
              </a:xfrm>
              <a:solidFill>
                <a:srgbClr val="002A86"/>
              </a:solidFill>
            </p:grpSpPr>
            <p:sp>
              <p:nvSpPr>
                <p:cNvPr id="611" name="Forma libre 610">
                  <a:extLst>
                    <a:ext uri="{FF2B5EF4-FFF2-40B4-BE49-F238E27FC236}">
                      <a16:creationId xmlns:a16="http://schemas.microsoft.com/office/drawing/2014/main" id="{820B2BA7-F7CA-5D3F-21E2-04085D7F7ECF}"/>
                    </a:ext>
                  </a:extLst>
                </p:cNvPr>
                <p:cNvSpPr/>
                <p:nvPr/>
              </p:nvSpPr>
              <p:spPr>
                <a:xfrm>
                  <a:off x="15250693" y="8310794"/>
                  <a:ext cx="96609" cy="51093"/>
                </a:xfrm>
                <a:custGeom>
                  <a:avLst/>
                  <a:gdLst>
                    <a:gd name="connsiteX0" fmla="*/ 12721 w 96609"/>
                    <a:gd name="connsiteY0" fmla="*/ 51093 h 51093"/>
                    <a:gd name="connsiteX1" fmla="*/ 2946 w 96609"/>
                    <a:gd name="connsiteY1" fmla="*/ 46502 h 51093"/>
                    <a:gd name="connsiteX2" fmla="*/ 4642 w 96609"/>
                    <a:gd name="connsiteY2" fmla="*/ 28640 h 51093"/>
                    <a:gd name="connsiteX3" fmla="*/ 83942 w 96609"/>
                    <a:gd name="connsiteY3" fmla="*/ 0 h 51093"/>
                    <a:gd name="connsiteX4" fmla="*/ 96610 w 96609"/>
                    <a:gd name="connsiteY4" fmla="*/ 12673 h 51093"/>
                    <a:gd name="connsiteX5" fmla="*/ 83942 w 96609"/>
                    <a:gd name="connsiteY5" fmla="*/ 25347 h 51093"/>
                    <a:gd name="connsiteX6" fmla="*/ 20901 w 96609"/>
                    <a:gd name="connsiteY6" fmla="*/ 48199 h 51093"/>
                    <a:gd name="connsiteX7" fmla="*/ 12821 w 96609"/>
                    <a:gd name="connsiteY7" fmla="*/ 51093 h 51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609" h="51093">
                      <a:moveTo>
                        <a:pt x="12721" y="51093"/>
                      </a:moveTo>
                      <a:cubicBezTo>
                        <a:pt x="9031" y="51093"/>
                        <a:pt x="5440" y="49496"/>
                        <a:pt x="2946" y="46502"/>
                      </a:cubicBezTo>
                      <a:cubicBezTo>
                        <a:pt x="-1542" y="41114"/>
                        <a:pt x="-844" y="33131"/>
                        <a:pt x="4642" y="28640"/>
                      </a:cubicBezTo>
                      <a:cubicBezTo>
                        <a:pt x="26886" y="10178"/>
                        <a:pt x="55016" y="0"/>
                        <a:pt x="83942" y="0"/>
                      </a:cubicBezTo>
                      <a:cubicBezTo>
                        <a:pt x="90925" y="0"/>
                        <a:pt x="96610" y="5688"/>
                        <a:pt x="96610" y="12673"/>
                      </a:cubicBezTo>
                      <a:cubicBezTo>
                        <a:pt x="96610" y="19659"/>
                        <a:pt x="90925" y="25347"/>
                        <a:pt x="83942" y="25347"/>
                      </a:cubicBezTo>
                      <a:cubicBezTo>
                        <a:pt x="61000" y="25347"/>
                        <a:pt x="38557" y="33430"/>
                        <a:pt x="20901" y="48199"/>
                      </a:cubicBezTo>
                      <a:cubicBezTo>
                        <a:pt x="18508" y="50195"/>
                        <a:pt x="15614" y="51093"/>
                        <a:pt x="12821" y="5109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2" name="Forma libre 611">
                  <a:extLst>
                    <a:ext uri="{FF2B5EF4-FFF2-40B4-BE49-F238E27FC236}">
                      <a16:creationId xmlns:a16="http://schemas.microsoft.com/office/drawing/2014/main" id="{18073DC9-3149-0A4D-5ACB-99DEAF83D3B9}"/>
                    </a:ext>
                  </a:extLst>
                </p:cNvPr>
                <p:cNvSpPr/>
                <p:nvPr/>
              </p:nvSpPr>
              <p:spPr>
                <a:xfrm>
                  <a:off x="15210349" y="8422261"/>
                  <a:ext cx="248173" cy="136913"/>
                </a:xfrm>
                <a:custGeom>
                  <a:avLst/>
                  <a:gdLst>
                    <a:gd name="connsiteX0" fmla="*/ 124186 w 248173"/>
                    <a:gd name="connsiteY0" fmla="*/ 136913 h 136913"/>
                    <a:gd name="connsiteX1" fmla="*/ 0 w 248173"/>
                    <a:gd name="connsiteY1" fmla="*/ 12674 h 136913"/>
                    <a:gd name="connsiteX2" fmla="*/ 12668 w 248173"/>
                    <a:gd name="connsiteY2" fmla="*/ 0 h 136913"/>
                    <a:gd name="connsiteX3" fmla="*/ 25336 w 248173"/>
                    <a:gd name="connsiteY3" fmla="*/ 12674 h 136913"/>
                    <a:gd name="connsiteX4" fmla="*/ 124087 w 248173"/>
                    <a:gd name="connsiteY4" fmla="*/ 111467 h 136913"/>
                    <a:gd name="connsiteX5" fmla="*/ 211068 w 248173"/>
                    <a:gd name="connsiteY5" fmla="*/ 59476 h 136913"/>
                    <a:gd name="connsiteX6" fmla="*/ 222837 w 248173"/>
                    <a:gd name="connsiteY6" fmla="*/ 12674 h 136913"/>
                    <a:gd name="connsiteX7" fmla="*/ 235505 w 248173"/>
                    <a:gd name="connsiteY7" fmla="*/ 0 h 136913"/>
                    <a:gd name="connsiteX8" fmla="*/ 248174 w 248173"/>
                    <a:gd name="connsiteY8" fmla="*/ 12674 h 136913"/>
                    <a:gd name="connsiteX9" fmla="*/ 233311 w 248173"/>
                    <a:gd name="connsiteY9" fmla="*/ 71550 h 136913"/>
                    <a:gd name="connsiteX10" fmla="*/ 123988 w 248173"/>
                    <a:gd name="connsiteY10" fmla="*/ 136913 h 13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173" h="136913">
                      <a:moveTo>
                        <a:pt x="124186" y="136913"/>
                      </a:moveTo>
                      <a:cubicBezTo>
                        <a:pt x="55759" y="136913"/>
                        <a:pt x="0" y="81230"/>
                        <a:pt x="0" y="12674"/>
                      </a:cubicBezTo>
                      <a:cubicBezTo>
                        <a:pt x="0" y="5688"/>
                        <a:pt x="5685" y="0"/>
                        <a:pt x="12668" y="0"/>
                      </a:cubicBezTo>
                      <a:cubicBezTo>
                        <a:pt x="19650" y="0"/>
                        <a:pt x="25336" y="5688"/>
                        <a:pt x="25336" y="12674"/>
                      </a:cubicBezTo>
                      <a:cubicBezTo>
                        <a:pt x="25336" y="67159"/>
                        <a:pt x="69624" y="111467"/>
                        <a:pt x="124087" y="111467"/>
                      </a:cubicBezTo>
                      <a:cubicBezTo>
                        <a:pt x="160395" y="111467"/>
                        <a:pt x="193711" y="91508"/>
                        <a:pt x="211068" y="59476"/>
                      </a:cubicBezTo>
                      <a:cubicBezTo>
                        <a:pt x="218748" y="45205"/>
                        <a:pt x="222837" y="29039"/>
                        <a:pt x="222837" y="12674"/>
                      </a:cubicBezTo>
                      <a:cubicBezTo>
                        <a:pt x="222837" y="5688"/>
                        <a:pt x="228524" y="0"/>
                        <a:pt x="235505" y="0"/>
                      </a:cubicBezTo>
                      <a:cubicBezTo>
                        <a:pt x="242489" y="0"/>
                        <a:pt x="248174" y="5688"/>
                        <a:pt x="248174" y="12674"/>
                      </a:cubicBezTo>
                      <a:cubicBezTo>
                        <a:pt x="248174" y="33231"/>
                        <a:pt x="243086" y="53488"/>
                        <a:pt x="233311" y="71550"/>
                      </a:cubicBezTo>
                      <a:cubicBezTo>
                        <a:pt x="211566" y="111866"/>
                        <a:pt x="169672" y="136913"/>
                        <a:pt x="123988" y="1369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68E1783C-9552-9D51-2ADE-2BC7AE578821}"/>
                  </a:ext>
                </a:extLst>
              </p:cNvPr>
              <p:cNvSpPr/>
              <p:nvPr/>
            </p:nvSpPr>
            <p:spPr>
              <a:xfrm>
                <a:off x="15742805" y="8217988"/>
                <a:ext cx="222239" cy="222335"/>
              </a:xfrm>
              <a:custGeom>
                <a:avLst/>
                <a:gdLst>
                  <a:gd name="connsiteX0" fmla="*/ 111120 w 222239"/>
                  <a:gd name="connsiteY0" fmla="*/ 222335 h 222335"/>
                  <a:gd name="connsiteX1" fmla="*/ 0 w 222239"/>
                  <a:gd name="connsiteY1" fmla="*/ 111168 h 222335"/>
                  <a:gd name="connsiteX2" fmla="*/ 111120 w 222239"/>
                  <a:gd name="connsiteY2" fmla="*/ 0 h 222335"/>
                  <a:gd name="connsiteX3" fmla="*/ 222239 w 222239"/>
                  <a:gd name="connsiteY3" fmla="*/ 111168 h 222335"/>
                  <a:gd name="connsiteX4" fmla="*/ 111120 w 222239"/>
                  <a:gd name="connsiteY4" fmla="*/ 222335 h 222335"/>
                  <a:gd name="connsiteX5" fmla="*/ 111120 w 222239"/>
                  <a:gd name="connsiteY5" fmla="*/ 25447 h 222335"/>
                  <a:gd name="connsiteX6" fmla="*/ 25436 w 222239"/>
                  <a:gd name="connsiteY6" fmla="*/ 111168 h 222335"/>
                  <a:gd name="connsiteX7" fmla="*/ 111120 w 222239"/>
                  <a:gd name="connsiteY7" fmla="*/ 196889 h 222335"/>
                  <a:gd name="connsiteX8" fmla="*/ 196803 w 222239"/>
                  <a:gd name="connsiteY8" fmla="*/ 111168 h 222335"/>
                  <a:gd name="connsiteX9" fmla="*/ 111120 w 222239"/>
                  <a:gd name="connsiteY9" fmla="*/ 25447 h 22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2239" h="222335">
                    <a:moveTo>
                      <a:pt x="111120" y="222335"/>
                    </a:moveTo>
                    <a:cubicBezTo>
                      <a:pt x="49874" y="222335"/>
                      <a:pt x="0" y="172440"/>
                      <a:pt x="0" y="111168"/>
                    </a:cubicBezTo>
                    <a:cubicBezTo>
                      <a:pt x="0" y="49896"/>
                      <a:pt x="49874" y="0"/>
                      <a:pt x="111120" y="0"/>
                    </a:cubicBezTo>
                    <a:cubicBezTo>
                      <a:pt x="172365" y="0"/>
                      <a:pt x="222239" y="49896"/>
                      <a:pt x="222239" y="111168"/>
                    </a:cubicBezTo>
                    <a:cubicBezTo>
                      <a:pt x="222239" y="172440"/>
                      <a:pt x="172365" y="222335"/>
                      <a:pt x="111120" y="222335"/>
                    </a:cubicBezTo>
                    <a:close/>
                    <a:moveTo>
                      <a:pt x="111120" y="25447"/>
                    </a:moveTo>
                    <a:cubicBezTo>
                      <a:pt x="63839" y="25447"/>
                      <a:pt x="25436" y="63867"/>
                      <a:pt x="25436" y="111168"/>
                    </a:cubicBezTo>
                    <a:cubicBezTo>
                      <a:pt x="25436" y="158469"/>
                      <a:pt x="63839" y="196889"/>
                      <a:pt x="111120" y="196889"/>
                    </a:cubicBezTo>
                    <a:cubicBezTo>
                      <a:pt x="158400" y="196889"/>
                      <a:pt x="196803" y="158469"/>
                      <a:pt x="196803" y="111168"/>
                    </a:cubicBezTo>
                    <a:cubicBezTo>
                      <a:pt x="196803" y="63867"/>
                      <a:pt x="158400" y="25447"/>
                      <a:pt x="111120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4" name="Forma libre 613">
                <a:extLst>
                  <a:ext uri="{FF2B5EF4-FFF2-40B4-BE49-F238E27FC236}">
                    <a16:creationId xmlns:a16="http://schemas.microsoft.com/office/drawing/2014/main" id="{250FA07A-38C6-A38F-4628-055F618629B1}"/>
                  </a:ext>
                </a:extLst>
              </p:cNvPr>
              <p:cNvSpPr/>
              <p:nvPr/>
            </p:nvSpPr>
            <p:spPr>
              <a:xfrm>
                <a:off x="15321868" y="8218088"/>
                <a:ext cx="544724" cy="25347"/>
              </a:xfrm>
              <a:custGeom>
                <a:avLst/>
                <a:gdLst>
                  <a:gd name="connsiteX0" fmla="*/ 532057 w 544724"/>
                  <a:gd name="connsiteY0" fmla="*/ 25347 h 25347"/>
                  <a:gd name="connsiteX1" fmla="*/ 12667 w 544724"/>
                  <a:gd name="connsiteY1" fmla="*/ 25347 h 25347"/>
                  <a:gd name="connsiteX2" fmla="*/ 0 w 544724"/>
                  <a:gd name="connsiteY2" fmla="*/ 12674 h 25347"/>
                  <a:gd name="connsiteX3" fmla="*/ 12667 w 544724"/>
                  <a:gd name="connsiteY3" fmla="*/ 0 h 25347"/>
                  <a:gd name="connsiteX4" fmla="*/ 532057 w 544724"/>
                  <a:gd name="connsiteY4" fmla="*/ 0 h 25347"/>
                  <a:gd name="connsiteX5" fmla="*/ 544725 w 544724"/>
                  <a:gd name="connsiteY5" fmla="*/ 12674 h 25347"/>
                  <a:gd name="connsiteX6" fmla="*/ 532057 w 544724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724" h="25347">
                    <a:moveTo>
                      <a:pt x="532057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532057" y="0"/>
                    </a:lnTo>
                    <a:cubicBezTo>
                      <a:pt x="539039" y="0"/>
                      <a:pt x="544725" y="5688"/>
                      <a:pt x="544725" y="12674"/>
                    </a:cubicBezTo>
                    <a:cubicBezTo>
                      <a:pt x="544725" y="19659"/>
                      <a:pt x="539039" y="25347"/>
                      <a:pt x="532057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5" name="Forma libre 614">
                <a:extLst>
                  <a:ext uri="{FF2B5EF4-FFF2-40B4-BE49-F238E27FC236}">
                    <a16:creationId xmlns:a16="http://schemas.microsoft.com/office/drawing/2014/main" id="{C46797BE-1E88-DCC2-0D50-4C02B76FBDBB}"/>
                  </a:ext>
                </a:extLst>
              </p:cNvPr>
              <p:cNvSpPr/>
              <p:nvPr/>
            </p:nvSpPr>
            <p:spPr>
              <a:xfrm>
                <a:off x="15410808" y="8470867"/>
                <a:ext cx="343402" cy="160556"/>
              </a:xfrm>
              <a:custGeom>
                <a:avLst/>
                <a:gdLst>
                  <a:gd name="connsiteX0" fmla="*/ 12702 w 343402"/>
                  <a:gd name="connsiteY0" fmla="*/ 160557 h 160556"/>
                  <a:gd name="connsiteX1" fmla="*/ 1031 w 343402"/>
                  <a:gd name="connsiteY1" fmla="*/ 152773 h 160556"/>
                  <a:gd name="connsiteX2" fmla="*/ 7715 w 343402"/>
                  <a:gd name="connsiteY2" fmla="*/ 136108 h 160556"/>
                  <a:gd name="connsiteX3" fmla="*/ 325712 w 343402"/>
                  <a:gd name="connsiteY3" fmla="*/ 990 h 160556"/>
                  <a:gd name="connsiteX4" fmla="*/ 342371 w 343402"/>
                  <a:gd name="connsiteY4" fmla="*/ 7676 h 160556"/>
                  <a:gd name="connsiteX5" fmla="*/ 335687 w 343402"/>
                  <a:gd name="connsiteY5" fmla="*/ 24341 h 160556"/>
                  <a:gd name="connsiteX6" fmla="*/ 17690 w 343402"/>
                  <a:gd name="connsiteY6" fmla="*/ 159458 h 160556"/>
                  <a:gd name="connsiteX7" fmla="*/ 12702 w 343402"/>
                  <a:gd name="connsiteY7" fmla="*/ 160457 h 16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402" h="160556">
                    <a:moveTo>
                      <a:pt x="12702" y="160557"/>
                    </a:moveTo>
                    <a:cubicBezTo>
                      <a:pt x="7715" y="160557"/>
                      <a:pt x="3027" y="157662"/>
                      <a:pt x="1031" y="152773"/>
                    </a:cubicBezTo>
                    <a:cubicBezTo>
                      <a:pt x="-1761" y="146286"/>
                      <a:pt x="1331" y="138802"/>
                      <a:pt x="7715" y="136108"/>
                    </a:cubicBezTo>
                    <a:lnTo>
                      <a:pt x="325712" y="990"/>
                    </a:lnTo>
                    <a:cubicBezTo>
                      <a:pt x="332196" y="-1704"/>
                      <a:pt x="339677" y="1290"/>
                      <a:pt x="342371" y="7676"/>
                    </a:cubicBezTo>
                    <a:cubicBezTo>
                      <a:pt x="345163" y="14162"/>
                      <a:pt x="342071" y="21647"/>
                      <a:pt x="335687" y="24341"/>
                    </a:cubicBezTo>
                    <a:lnTo>
                      <a:pt x="17690" y="159458"/>
                    </a:lnTo>
                    <a:cubicBezTo>
                      <a:pt x="16093" y="160157"/>
                      <a:pt x="14398" y="160457"/>
                      <a:pt x="12702" y="1604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16" name="Gráfico 2">
            <a:extLst>
              <a:ext uri="{FF2B5EF4-FFF2-40B4-BE49-F238E27FC236}">
                <a16:creationId xmlns:a16="http://schemas.microsoft.com/office/drawing/2014/main" id="{34500E7F-1E99-70DE-4B6F-A594A0804994}"/>
              </a:ext>
            </a:extLst>
          </p:cNvPr>
          <p:cNvGrpSpPr/>
          <p:nvPr/>
        </p:nvGrpSpPr>
        <p:grpSpPr>
          <a:xfrm>
            <a:off x="14940081" y="2943821"/>
            <a:ext cx="1202613" cy="1125246"/>
            <a:chOff x="14940081" y="2943821"/>
            <a:chExt cx="1202613" cy="1125246"/>
          </a:xfrm>
          <a:solidFill>
            <a:srgbClr val="002A86"/>
          </a:solidFill>
        </p:grpSpPr>
        <p:sp>
          <p:nvSpPr>
            <p:cNvPr id="617" name="Forma libre 616">
              <a:extLst>
                <a:ext uri="{FF2B5EF4-FFF2-40B4-BE49-F238E27FC236}">
                  <a16:creationId xmlns:a16="http://schemas.microsoft.com/office/drawing/2014/main" id="{203A96DD-876A-994D-83EB-23A73A1B838A}"/>
                </a:ext>
              </a:extLst>
            </p:cNvPr>
            <p:cNvSpPr/>
            <p:nvPr/>
          </p:nvSpPr>
          <p:spPr>
            <a:xfrm>
              <a:off x="14940131" y="2943821"/>
              <a:ext cx="1202563" cy="629882"/>
            </a:xfrm>
            <a:custGeom>
              <a:avLst/>
              <a:gdLst>
                <a:gd name="connsiteX0" fmla="*/ 1088153 w 1202563"/>
                <a:gd name="connsiteY0" fmla="*/ 629882 h 629882"/>
                <a:gd name="connsiteX1" fmla="*/ 813646 w 1202563"/>
                <a:gd name="connsiteY1" fmla="*/ 629882 h 629882"/>
                <a:gd name="connsiteX2" fmla="*/ 800977 w 1202563"/>
                <a:gd name="connsiteY2" fmla="*/ 617209 h 629882"/>
                <a:gd name="connsiteX3" fmla="*/ 813646 w 1202563"/>
                <a:gd name="connsiteY3" fmla="*/ 604535 h 629882"/>
                <a:gd name="connsiteX4" fmla="*/ 1088153 w 1202563"/>
                <a:gd name="connsiteY4" fmla="*/ 604535 h 629882"/>
                <a:gd name="connsiteX5" fmla="*/ 1177129 w 1202563"/>
                <a:gd name="connsiteY5" fmla="*/ 515522 h 629882"/>
                <a:gd name="connsiteX6" fmla="*/ 1177129 w 1202563"/>
                <a:gd name="connsiteY6" fmla="*/ 114461 h 629882"/>
                <a:gd name="connsiteX7" fmla="*/ 1088153 w 1202563"/>
                <a:gd name="connsiteY7" fmla="*/ 25447 h 629882"/>
                <a:gd name="connsiteX8" fmla="*/ 114411 w 1202563"/>
                <a:gd name="connsiteY8" fmla="*/ 25447 h 629882"/>
                <a:gd name="connsiteX9" fmla="*/ 25435 w 1202563"/>
                <a:gd name="connsiteY9" fmla="*/ 114461 h 629882"/>
                <a:gd name="connsiteX10" fmla="*/ 25435 w 1202563"/>
                <a:gd name="connsiteY10" fmla="*/ 515422 h 629882"/>
                <a:gd name="connsiteX11" fmla="*/ 114411 w 1202563"/>
                <a:gd name="connsiteY11" fmla="*/ 604436 h 629882"/>
                <a:gd name="connsiteX12" fmla="*/ 718487 w 1202563"/>
                <a:gd name="connsiteY12" fmla="*/ 604436 h 629882"/>
                <a:gd name="connsiteX13" fmla="*/ 731154 w 1202563"/>
                <a:gd name="connsiteY13" fmla="*/ 617109 h 629882"/>
                <a:gd name="connsiteX14" fmla="*/ 718487 w 1202563"/>
                <a:gd name="connsiteY14" fmla="*/ 629783 h 629882"/>
                <a:gd name="connsiteX15" fmla="*/ 114411 w 1202563"/>
                <a:gd name="connsiteY15" fmla="*/ 629783 h 629882"/>
                <a:gd name="connsiteX16" fmla="*/ 0 w 1202563"/>
                <a:gd name="connsiteY16" fmla="*/ 515322 h 629882"/>
                <a:gd name="connsiteX17" fmla="*/ 0 w 1202563"/>
                <a:gd name="connsiteY17" fmla="*/ 114461 h 629882"/>
                <a:gd name="connsiteX18" fmla="*/ 114411 w 1202563"/>
                <a:gd name="connsiteY18" fmla="*/ 0 h 629882"/>
                <a:gd name="connsiteX19" fmla="*/ 1088153 w 1202563"/>
                <a:gd name="connsiteY19" fmla="*/ 0 h 629882"/>
                <a:gd name="connsiteX20" fmla="*/ 1202564 w 1202563"/>
                <a:gd name="connsiteY20" fmla="*/ 114461 h 629882"/>
                <a:gd name="connsiteX21" fmla="*/ 1202564 w 1202563"/>
                <a:gd name="connsiteY21" fmla="*/ 515422 h 629882"/>
                <a:gd name="connsiteX22" fmla="*/ 1088153 w 1202563"/>
                <a:gd name="connsiteY22" fmla="*/ 629882 h 6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2563" h="629882">
                  <a:moveTo>
                    <a:pt x="1088153" y="629882"/>
                  </a:moveTo>
                  <a:lnTo>
                    <a:pt x="813646" y="629882"/>
                  </a:lnTo>
                  <a:cubicBezTo>
                    <a:pt x="806664" y="629882"/>
                    <a:pt x="800977" y="624194"/>
                    <a:pt x="800977" y="617209"/>
                  </a:cubicBezTo>
                  <a:cubicBezTo>
                    <a:pt x="800977" y="610224"/>
                    <a:pt x="806664" y="604535"/>
                    <a:pt x="813646" y="604535"/>
                  </a:cubicBezTo>
                  <a:lnTo>
                    <a:pt x="1088153" y="604535"/>
                  </a:lnTo>
                  <a:cubicBezTo>
                    <a:pt x="1137230" y="604535"/>
                    <a:pt x="1177129" y="564619"/>
                    <a:pt x="1177129" y="515522"/>
                  </a:cubicBezTo>
                  <a:lnTo>
                    <a:pt x="1177129" y="114461"/>
                  </a:lnTo>
                  <a:cubicBezTo>
                    <a:pt x="1177129" y="65363"/>
                    <a:pt x="1137230" y="25447"/>
                    <a:pt x="1088153" y="25447"/>
                  </a:cubicBezTo>
                  <a:lnTo>
                    <a:pt x="114411" y="25447"/>
                  </a:lnTo>
                  <a:cubicBezTo>
                    <a:pt x="65334" y="25447"/>
                    <a:pt x="25435" y="65363"/>
                    <a:pt x="25435" y="114461"/>
                  </a:cubicBezTo>
                  <a:lnTo>
                    <a:pt x="25435" y="515422"/>
                  </a:lnTo>
                  <a:cubicBezTo>
                    <a:pt x="25435" y="564519"/>
                    <a:pt x="65334" y="604436"/>
                    <a:pt x="114411" y="604436"/>
                  </a:cubicBezTo>
                  <a:lnTo>
                    <a:pt x="718487" y="604436"/>
                  </a:lnTo>
                  <a:cubicBezTo>
                    <a:pt x="725469" y="604436"/>
                    <a:pt x="731154" y="610124"/>
                    <a:pt x="731154" y="617109"/>
                  </a:cubicBezTo>
                  <a:cubicBezTo>
                    <a:pt x="731154" y="624095"/>
                    <a:pt x="725469" y="629783"/>
                    <a:pt x="718487" y="629783"/>
                  </a:cubicBezTo>
                  <a:lnTo>
                    <a:pt x="114411" y="629783"/>
                  </a:lnTo>
                  <a:cubicBezTo>
                    <a:pt x="51371" y="629783"/>
                    <a:pt x="0" y="578490"/>
                    <a:pt x="0" y="515322"/>
                  </a:cubicBezTo>
                  <a:lnTo>
                    <a:pt x="0" y="114461"/>
                  </a:lnTo>
                  <a:cubicBezTo>
                    <a:pt x="0" y="51393"/>
                    <a:pt x="51271" y="0"/>
                    <a:pt x="114411" y="0"/>
                  </a:cubicBezTo>
                  <a:lnTo>
                    <a:pt x="1088153" y="0"/>
                  </a:lnTo>
                  <a:cubicBezTo>
                    <a:pt x="1151193" y="0"/>
                    <a:pt x="1202564" y="51293"/>
                    <a:pt x="1202564" y="114461"/>
                  </a:cubicBezTo>
                  <a:lnTo>
                    <a:pt x="1202564" y="515422"/>
                  </a:lnTo>
                  <a:cubicBezTo>
                    <a:pt x="1202564" y="578490"/>
                    <a:pt x="1151193" y="629882"/>
                    <a:pt x="1088153" y="629882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18" name="Gráfico 2">
              <a:extLst>
                <a:ext uri="{FF2B5EF4-FFF2-40B4-BE49-F238E27FC236}">
                  <a16:creationId xmlns:a16="http://schemas.microsoft.com/office/drawing/2014/main" id="{D35FC473-4526-B913-73FB-8C9E14A1E361}"/>
                </a:ext>
              </a:extLst>
            </p:cNvPr>
            <p:cNvGrpSpPr/>
            <p:nvPr/>
          </p:nvGrpSpPr>
          <p:grpSpPr>
            <a:xfrm>
              <a:off x="15119079" y="3548256"/>
              <a:ext cx="298546" cy="340986"/>
              <a:chOff x="15119079" y="3548256"/>
              <a:chExt cx="298546" cy="340986"/>
            </a:xfrm>
            <a:solidFill>
              <a:srgbClr val="002A86"/>
            </a:solidFill>
          </p:grpSpPr>
          <p:sp>
            <p:nvSpPr>
              <p:cNvPr id="619" name="Forma libre 618">
                <a:extLst>
                  <a:ext uri="{FF2B5EF4-FFF2-40B4-BE49-F238E27FC236}">
                    <a16:creationId xmlns:a16="http://schemas.microsoft.com/office/drawing/2014/main" id="{03D28CE1-0C27-A36B-0A60-E68FBCB9651B}"/>
                  </a:ext>
                </a:extLst>
              </p:cNvPr>
              <p:cNvSpPr/>
              <p:nvPr/>
            </p:nvSpPr>
            <p:spPr>
              <a:xfrm>
                <a:off x="15316281" y="3548256"/>
                <a:ext cx="25336" cy="127533"/>
              </a:xfrm>
              <a:custGeom>
                <a:avLst/>
                <a:gdLst>
                  <a:gd name="connsiteX0" fmla="*/ 12668 w 25336"/>
                  <a:gd name="connsiteY0" fmla="*/ 127533 h 127533"/>
                  <a:gd name="connsiteX1" fmla="*/ 0 w 25336"/>
                  <a:gd name="connsiteY1" fmla="*/ 114860 h 127533"/>
                  <a:gd name="connsiteX2" fmla="*/ 0 w 25336"/>
                  <a:gd name="connsiteY2" fmla="*/ 12674 h 127533"/>
                  <a:gd name="connsiteX3" fmla="*/ 12668 w 25336"/>
                  <a:gd name="connsiteY3" fmla="*/ 0 h 127533"/>
                  <a:gd name="connsiteX4" fmla="*/ 25336 w 25336"/>
                  <a:gd name="connsiteY4" fmla="*/ 12674 h 127533"/>
                  <a:gd name="connsiteX5" fmla="*/ 25336 w 25336"/>
                  <a:gd name="connsiteY5" fmla="*/ 114860 h 127533"/>
                  <a:gd name="connsiteX6" fmla="*/ 12668 w 25336"/>
                  <a:gd name="connsiteY6" fmla="*/ 127533 h 12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7533">
                    <a:moveTo>
                      <a:pt x="12668" y="127533"/>
                    </a:moveTo>
                    <a:cubicBezTo>
                      <a:pt x="5686" y="127533"/>
                      <a:pt x="0" y="121845"/>
                      <a:pt x="0" y="114860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114860"/>
                    </a:lnTo>
                    <a:cubicBezTo>
                      <a:pt x="25336" y="121845"/>
                      <a:pt x="19650" y="127533"/>
                      <a:pt x="12668" y="1275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0" name="Forma libre 619">
                <a:extLst>
                  <a:ext uri="{FF2B5EF4-FFF2-40B4-BE49-F238E27FC236}">
                    <a16:creationId xmlns:a16="http://schemas.microsoft.com/office/drawing/2014/main" id="{B6A87F0A-314C-3118-D259-2ABC5A5BE66E}"/>
                  </a:ext>
                </a:extLst>
              </p:cNvPr>
              <p:cNvSpPr/>
              <p:nvPr/>
            </p:nvSpPr>
            <p:spPr>
              <a:xfrm>
                <a:off x="15119079" y="3548356"/>
                <a:ext cx="298546" cy="340886"/>
              </a:xfrm>
              <a:custGeom>
                <a:avLst/>
                <a:gdLst>
                  <a:gd name="connsiteX0" fmla="*/ 264233 w 298546"/>
                  <a:gd name="connsiteY0" fmla="*/ 340887 h 340886"/>
                  <a:gd name="connsiteX1" fmla="*/ 34214 w 298546"/>
                  <a:gd name="connsiteY1" fmla="*/ 340887 h 340886"/>
                  <a:gd name="connsiteX2" fmla="*/ 0 w 298546"/>
                  <a:gd name="connsiteY2" fmla="*/ 306658 h 340886"/>
                  <a:gd name="connsiteX3" fmla="*/ 0 w 298546"/>
                  <a:gd name="connsiteY3" fmla="*/ 254168 h 340886"/>
                  <a:gd name="connsiteX4" fmla="*/ 33415 w 298546"/>
                  <a:gd name="connsiteY4" fmla="*/ 207266 h 340886"/>
                  <a:gd name="connsiteX5" fmla="*/ 75808 w 298546"/>
                  <a:gd name="connsiteY5" fmla="*/ 192697 h 340886"/>
                  <a:gd name="connsiteX6" fmla="*/ 75808 w 298546"/>
                  <a:gd name="connsiteY6" fmla="*/ 12673 h 340886"/>
                  <a:gd name="connsiteX7" fmla="*/ 88477 w 298546"/>
                  <a:gd name="connsiteY7" fmla="*/ 0 h 340886"/>
                  <a:gd name="connsiteX8" fmla="*/ 101145 w 298546"/>
                  <a:gd name="connsiteY8" fmla="*/ 12673 h 340886"/>
                  <a:gd name="connsiteX9" fmla="*/ 101145 w 298546"/>
                  <a:gd name="connsiteY9" fmla="*/ 201778 h 340886"/>
                  <a:gd name="connsiteX10" fmla="*/ 92567 w 298546"/>
                  <a:gd name="connsiteY10" fmla="*/ 213753 h 340886"/>
                  <a:gd name="connsiteX11" fmla="*/ 41595 w 298546"/>
                  <a:gd name="connsiteY11" fmla="*/ 231316 h 340886"/>
                  <a:gd name="connsiteX12" fmla="*/ 25336 w 298546"/>
                  <a:gd name="connsiteY12" fmla="*/ 254168 h 340886"/>
                  <a:gd name="connsiteX13" fmla="*/ 25336 w 298546"/>
                  <a:gd name="connsiteY13" fmla="*/ 306658 h 340886"/>
                  <a:gd name="connsiteX14" fmla="*/ 34214 w 298546"/>
                  <a:gd name="connsiteY14" fmla="*/ 315540 h 340886"/>
                  <a:gd name="connsiteX15" fmla="*/ 264233 w 298546"/>
                  <a:gd name="connsiteY15" fmla="*/ 315540 h 340886"/>
                  <a:gd name="connsiteX16" fmla="*/ 273111 w 298546"/>
                  <a:gd name="connsiteY16" fmla="*/ 306658 h 340886"/>
                  <a:gd name="connsiteX17" fmla="*/ 273111 w 298546"/>
                  <a:gd name="connsiteY17" fmla="*/ 254168 h 340886"/>
                  <a:gd name="connsiteX18" fmla="*/ 256852 w 298546"/>
                  <a:gd name="connsiteY18" fmla="*/ 231316 h 340886"/>
                  <a:gd name="connsiteX19" fmla="*/ 205880 w 298546"/>
                  <a:gd name="connsiteY19" fmla="*/ 213753 h 340886"/>
                  <a:gd name="connsiteX20" fmla="*/ 198000 w 298546"/>
                  <a:gd name="connsiteY20" fmla="*/ 197587 h 340886"/>
                  <a:gd name="connsiteX21" fmla="*/ 214159 w 298546"/>
                  <a:gd name="connsiteY21" fmla="*/ 189703 h 340886"/>
                  <a:gd name="connsiteX22" fmla="*/ 265132 w 298546"/>
                  <a:gd name="connsiteY22" fmla="*/ 207266 h 340886"/>
                  <a:gd name="connsiteX23" fmla="*/ 298547 w 298546"/>
                  <a:gd name="connsiteY23" fmla="*/ 254168 h 340886"/>
                  <a:gd name="connsiteX24" fmla="*/ 298547 w 298546"/>
                  <a:gd name="connsiteY24" fmla="*/ 306658 h 340886"/>
                  <a:gd name="connsiteX25" fmla="*/ 264333 w 298546"/>
                  <a:gd name="connsiteY25" fmla="*/ 340887 h 34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98546" h="340886">
                    <a:moveTo>
                      <a:pt x="264233" y="340887"/>
                    </a:moveTo>
                    <a:lnTo>
                      <a:pt x="34214" y="340887"/>
                    </a:lnTo>
                    <a:cubicBezTo>
                      <a:pt x="15362" y="340887"/>
                      <a:pt x="0" y="325519"/>
                      <a:pt x="0" y="306658"/>
                    </a:cubicBezTo>
                    <a:lnTo>
                      <a:pt x="0" y="254168"/>
                    </a:lnTo>
                    <a:cubicBezTo>
                      <a:pt x="0" y="233013"/>
                      <a:pt x="13466" y="214152"/>
                      <a:pt x="33415" y="207266"/>
                    </a:cubicBezTo>
                    <a:lnTo>
                      <a:pt x="75808" y="192697"/>
                    </a:lnTo>
                    <a:lnTo>
                      <a:pt x="75808" y="12673"/>
                    </a:lnTo>
                    <a:cubicBezTo>
                      <a:pt x="75808" y="5688"/>
                      <a:pt x="81495" y="0"/>
                      <a:pt x="88477" y="0"/>
                    </a:cubicBezTo>
                    <a:cubicBezTo>
                      <a:pt x="95460" y="0"/>
                      <a:pt x="101145" y="5688"/>
                      <a:pt x="101145" y="12673"/>
                    </a:cubicBezTo>
                    <a:lnTo>
                      <a:pt x="101145" y="201778"/>
                    </a:lnTo>
                    <a:cubicBezTo>
                      <a:pt x="101145" y="207167"/>
                      <a:pt x="97654" y="212056"/>
                      <a:pt x="92567" y="213753"/>
                    </a:cubicBezTo>
                    <a:lnTo>
                      <a:pt x="41595" y="231316"/>
                    </a:lnTo>
                    <a:cubicBezTo>
                      <a:pt x="31820" y="234709"/>
                      <a:pt x="25336" y="243890"/>
                      <a:pt x="25336" y="254168"/>
                    </a:cubicBezTo>
                    <a:lnTo>
                      <a:pt x="25336" y="306658"/>
                    </a:lnTo>
                    <a:cubicBezTo>
                      <a:pt x="25336" y="311548"/>
                      <a:pt x="29327" y="315540"/>
                      <a:pt x="34214" y="315540"/>
                    </a:cubicBezTo>
                    <a:lnTo>
                      <a:pt x="264233" y="315540"/>
                    </a:lnTo>
                    <a:cubicBezTo>
                      <a:pt x="269121" y="315540"/>
                      <a:pt x="273111" y="311548"/>
                      <a:pt x="273111" y="306658"/>
                    </a:cubicBezTo>
                    <a:lnTo>
                      <a:pt x="273111" y="254168"/>
                    </a:lnTo>
                    <a:cubicBezTo>
                      <a:pt x="273111" y="243890"/>
                      <a:pt x="266527" y="234709"/>
                      <a:pt x="256852" y="231316"/>
                    </a:cubicBezTo>
                    <a:lnTo>
                      <a:pt x="205880" y="213753"/>
                    </a:lnTo>
                    <a:cubicBezTo>
                      <a:pt x="199197" y="211458"/>
                      <a:pt x="195706" y="204273"/>
                      <a:pt x="198000" y="197587"/>
                    </a:cubicBezTo>
                    <a:cubicBezTo>
                      <a:pt x="200295" y="190901"/>
                      <a:pt x="207577" y="187408"/>
                      <a:pt x="214159" y="189703"/>
                    </a:cubicBezTo>
                    <a:lnTo>
                      <a:pt x="265132" y="207266"/>
                    </a:lnTo>
                    <a:cubicBezTo>
                      <a:pt x="285181" y="214152"/>
                      <a:pt x="298547" y="233013"/>
                      <a:pt x="298547" y="254168"/>
                    </a:cubicBezTo>
                    <a:lnTo>
                      <a:pt x="298547" y="306658"/>
                    </a:lnTo>
                    <a:cubicBezTo>
                      <a:pt x="298547" y="325519"/>
                      <a:pt x="283185" y="340887"/>
                      <a:pt x="264333" y="3408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1" name="Gráfico 2">
              <a:extLst>
                <a:ext uri="{FF2B5EF4-FFF2-40B4-BE49-F238E27FC236}">
                  <a16:creationId xmlns:a16="http://schemas.microsoft.com/office/drawing/2014/main" id="{386F94D1-AE8F-AE23-46B8-AF669D2D5E1E}"/>
                </a:ext>
              </a:extLst>
            </p:cNvPr>
            <p:cNvGrpSpPr/>
            <p:nvPr/>
          </p:nvGrpSpPr>
          <p:grpSpPr>
            <a:xfrm>
              <a:off x="15665300" y="3548256"/>
              <a:ext cx="298546" cy="340986"/>
              <a:chOff x="15665300" y="3548256"/>
              <a:chExt cx="298546" cy="340986"/>
            </a:xfrm>
            <a:solidFill>
              <a:srgbClr val="002A86"/>
            </a:solidFill>
          </p:grpSpPr>
          <p:sp>
            <p:nvSpPr>
              <p:cNvPr id="622" name="Forma libre 621">
                <a:extLst>
                  <a:ext uri="{FF2B5EF4-FFF2-40B4-BE49-F238E27FC236}">
                    <a16:creationId xmlns:a16="http://schemas.microsoft.com/office/drawing/2014/main" id="{FFC1E960-C670-7C8D-9FD8-5FBFF83DCB77}"/>
                  </a:ext>
                </a:extLst>
              </p:cNvPr>
              <p:cNvSpPr/>
              <p:nvPr/>
            </p:nvSpPr>
            <p:spPr>
              <a:xfrm>
                <a:off x="15862503" y="3548256"/>
                <a:ext cx="25336" cy="127533"/>
              </a:xfrm>
              <a:custGeom>
                <a:avLst/>
                <a:gdLst>
                  <a:gd name="connsiteX0" fmla="*/ 12668 w 25336"/>
                  <a:gd name="connsiteY0" fmla="*/ 127533 h 127533"/>
                  <a:gd name="connsiteX1" fmla="*/ 0 w 25336"/>
                  <a:gd name="connsiteY1" fmla="*/ 114860 h 127533"/>
                  <a:gd name="connsiteX2" fmla="*/ 0 w 25336"/>
                  <a:gd name="connsiteY2" fmla="*/ 12674 h 127533"/>
                  <a:gd name="connsiteX3" fmla="*/ 12668 w 25336"/>
                  <a:gd name="connsiteY3" fmla="*/ 0 h 127533"/>
                  <a:gd name="connsiteX4" fmla="*/ 25336 w 25336"/>
                  <a:gd name="connsiteY4" fmla="*/ 12674 h 127533"/>
                  <a:gd name="connsiteX5" fmla="*/ 25336 w 25336"/>
                  <a:gd name="connsiteY5" fmla="*/ 114860 h 127533"/>
                  <a:gd name="connsiteX6" fmla="*/ 12668 w 25336"/>
                  <a:gd name="connsiteY6" fmla="*/ 127533 h 12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7533">
                    <a:moveTo>
                      <a:pt x="12668" y="127533"/>
                    </a:moveTo>
                    <a:cubicBezTo>
                      <a:pt x="5685" y="127533"/>
                      <a:pt x="0" y="121845"/>
                      <a:pt x="0" y="114860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114860"/>
                    </a:lnTo>
                    <a:cubicBezTo>
                      <a:pt x="25336" y="121845"/>
                      <a:pt x="19650" y="127533"/>
                      <a:pt x="12668" y="1275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3" name="Forma libre 622">
                <a:extLst>
                  <a:ext uri="{FF2B5EF4-FFF2-40B4-BE49-F238E27FC236}">
                    <a16:creationId xmlns:a16="http://schemas.microsoft.com/office/drawing/2014/main" id="{AAB719E0-C8B2-9314-47E6-A470E7E22A1D}"/>
                  </a:ext>
                </a:extLst>
              </p:cNvPr>
              <p:cNvSpPr/>
              <p:nvPr/>
            </p:nvSpPr>
            <p:spPr>
              <a:xfrm>
                <a:off x="15665300" y="3548356"/>
                <a:ext cx="298546" cy="340886"/>
              </a:xfrm>
              <a:custGeom>
                <a:avLst/>
                <a:gdLst>
                  <a:gd name="connsiteX0" fmla="*/ 264233 w 298546"/>
                  <a:gd name="connsiteY0" fmla="*/ 340887 h 340886"/>
                  <a:gd name="connsiteX1" fmla="*/ 34214 w 298546"/>
                  <a:gd name="connsiteY1" fmla="*/ 340887 h 340886"/>
                  <a:gd name="connsiteX2" fmla="*/ 0 w 298546"/>
                  <a:gd name="connsiteY2" fmla="*/ 306658 h 340886"/>
                  <a:gd name="connsiteX3" fmla="*/ 0 w 298546"/>
                  <a:gd name="connsiteY3" fmla="*/ 254168 h 340886"/>
                  <a:gd name="connsiteX4" fmla="*/ 33415 w 298546"/>
                  <a:gd name="connsiteY4" fmla="*/ 207266 h 340886"/>
                  <a:gd name="connsiteX5" fmla="*/ 75808 w 298546"/>
                  <a:gd name="connsiteY5" fmla="*/ 192697 h 340886"/>
                  <a:gd name="connsiteX6" fmla="*/ 75808 w 298546"/>
                  <a:gd name="connsiteY6" fmla="*/ 12673 h 340886"/>
                  <a:gd name="connsiteX7" fmla="*/ 88477 w 298546"/>
                  <a:gd name="connsiteY7" fmla="*/ 0 h 340886"/>
                  <a:gd name="connsiteX8" fmla="*/ 101145 w 298546"/>
                  <a:gd name="connsiteY8" fmla="*/ 12673 h 340886"/>
                  <a:gd name="connsiteX9" fmla="*/ 101145 w 298546"/>
                  <a:gd name="connsiteY9" fmla="*/ 201778 h 340886"/>
                  <a:gd name="connsiteX10" fmla="*/ 92567 w 298546"/>
                  <a:gd name="connsiteY10" fmla="*/ 213753 h 340886"/>
                  <a:gd name="connsiteX11" fmla="*/ 41595 w 298546"/>
                  <a:gd name="connsiteY11" fmla="*/ 231316 h 340886"/>
                  <a:gd name="connsiteX12" fmla="*/ 25336 w 298546"/>
                  <a:gd name="connsiteY12" fmla="*/ 254168 h 340886"/>
                  <a:gd name="connsiteX13" fmla="*/ 25336 w 298546"/>
                  <a:gd name="connsiteY13" fmla="*/ 306658 h 340886"/>
                  <a:gd name="connsiteX14" fmla="*/ 34214 w 298546"/>
                  <a:gd name="connsiteY14" fmla="*/ 315540 h 340886"/>
                  <a:gd name="connsiteX15" fmla="*/ 264233 w 298546"/>
                  <a:gd name="connsiteY15" fmla="*/ 315540 h 340886"/>
                  <a:gd name="connsiteX16" fmla="*/ 273111 w 298546"/>
                  <a:gd name="connsiteY16" fmla="*/ 306658 h 340886"/>
                  <a:gd name="connsiteX17" fmla="*/ 273111 w 298546"/>
                  <a:gd name="connsiteY17" fmla="*/ 254168 h 340886"/>
                  <a:gd name="connsiteX18" fmla="*/ 256852 w 298546"/>
                  <a:gd name="connsiteY18" fmla="*/ 231316 h 340886"/>
                  <a:gd name="connsiteX19" fmla="*/ 205880 w 298546"/>
                  <a:gd name="connsiteY19" fmla="*/ 213753 h 340886"/>
                  <a:gd name="connsiteX20" fmla="*/ 198000 w 298546"/>
                  <a:gd name="connsiteY20" fmla="*/ 197587 h 340886"/>
                  <a:gd name="connsiteX21" fmla="*/ 214159 w 298546"/>
                  <a:gd name="connsiteY21" fmla="*/ 189703 h 340886"/>
                  <a:gd name="connsiteX22" fmla="*/ 265132 w 298546"/>
                  <a:gd name="connsiteY22" fmla="*/ 207266 h 340886"/>
                  <a:gd name="connsiteX23" fmla="*/ 298547 w 298546"/>
                  <a:gd name="connsiteY23" fmla="*/ 254168 h 340886"/>
                  <a:gd name="connsiteX24" fmla="*/ 298547 w 298546"/>
                  <a:gd name="connsiteY24" fmla="*/ 306658 h 340886"/>
                  <a:gd name="connsiteX25" fmla="*/ 264333 w 298546"/>
                  <a:gd name="connsiteY25" fmla="*/ 340887 h 34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98546" h="340886">
                    <a:moveTo>
                      <a:pt x="264233" y="340887"/>
                    </a:moveTo>
                    <a:lnTo>
                      <a:pt x="34214" y="340887"/>
                    </a:lnTo>
                    <a:cubicBezTo>
                      <a:pt x="15362" y="340887"/>
                      <a:pt x="0" y="325519"/>
                      <a:pt x="0" y="306658"/>
                    </a:cubicBezTo>
                    <a:lnTo>
                      <a:pt x="0" y="254168"/>
                    </a:lnTo>
                    <a:cubicBezTo>
                      <a:pt x="0" y="233013"/>
                      <a:pt x="13466" y="214152"/>
                      <a:pt x="33415" y="207266"/>
                    </a:cubicBezTo>
                    <a:lnTo>
                      <a:pt x="75808" y="192697"/>
                    </a:lnTo>
                    <a:lnTo>
                      <a:pt x="75808" y="12673"/>
                    </a:lnTo>
                    <a:cubicBezTo>
                      <a:pt x="75808" y="5688"/>
                      <a:pt x="81495" y="0"/>
                      <a:pt x="88477" y="0"/>
                    </a:cubicBezTo>
                    <a:cubicBezTo>
                      <a:pt x="95460" y="0"/>
                      <a:pt x="101145" y="5688"/>
                      <a:pt x="101145" y="12673"/>
                    </a:cubicBezTo>
                    <a:lnTo>
                      <a:pt x="101145" y="201778"/>
                    </a:lnTo>
                    <a:cubicBezTo>
                      <a:pt x="101145" y="207167"/>
                      <a:pt x="97654" y="212056"/>
                      <a:pt x="92567" y="213753"/>
                    </a:cubicBezTo>
                    <a:lnTo>
                      <a:pt x="41595" y="231316"/>
                    </a:lnTo>
                    <a:cubicBezTo>
                      <a:pt x="31820" y="234709"/>
                      <a:pt x="25336" y="243890"/>
                      <a:pt x="25336" y="254168"/>
                    </a:cubicBezTo>
                    <a:lnTo>
                      <a:pt x="25336" y="306658"/>
                    </a:lnTo>
                    <a:cubicBezTo>
                      <a:pt x="25336" y="311548"/>
                      <a:pt x="29327" y="315540"/>
                      <a:pt x="34214" y="315540"/>
                    </a:cubicBezTo>
                    <a:lnTo>
                      <a:pt x="264233" y="315540"/>
                    </a:lnTo>
                    <a:cubicBezTo>
                      <a:pt x="269121" y="315540"/>
                      <a:pt x="273111" y="311548"/>
                      <a:pt x="273111" y="306658"/>
                    </a:cubicBezTo>
                    <a:lnTo>
                      <a:pt x="273111" y="254168"/>
                    </a:lnTo>
                    <a:cubicBezTo>
                      <a:pt x="273111" y="243890"/>
                      <a:pt x="266527" y="234709"/>
                      <a:pt x="256852" y="231316"/>
                    </a:cubicBezTo>
                    <a:lnTo>
                      <a:pt x="205880" y="213753"/>
                    </a:lnTo>
                    <a:cubicBezTo>
                      <a:pt x="199197" y="211458"/>
                      <a:pt x="195706" y="204273"/>
                      <a:pt x="198000" y="197587"/>
                    </a:cubicBezTo>
                    <a:cubicBezTo>
                      <a:pt x="200295" y="190901"/>
                      <a:pt x="207577" y="187408"/>
                      <a:pt x="214159" y="189703"/>
                    </a:cubicBezTo>
                    <a:lnTo>
                      <a:pt x="265132" y="207266"/>
                    </a:lnTo>
                    <a:cubicBezTo>
                      <a:pt x="285180" y="214152"/>
                      <a:pt x="298547" y="233013"/>
                      <a:pt x="298547" y="254168"/>
                    </a:cubicBezTo>
                    <a:lnTo>
                      <a:pt x="298547" y="306658"/>
                    </a:lnTo>
                    <a:cubicBezTo>
                      <a:pt x="298547" y="325519"/>
                      <a:pt x="283185" y="340887"/>
                      <a:pt x="264333" y="3408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4" name="Gráfico 2">
              <a:extLst>
                <a:ext uri="{FF2B5EF4-FFF2-40B4-BE49-F238E27FC236}">
                  <a16:creationId xmlns:a16="http://schemas.microsoft.com/office/drawing/2014/main" id="{57628FD8-FF3D-BAFC-1C59-2CF9C469B97D}"/>
                </a:ext>
              </a:extLst>
            </p:cNvPr>
            <p:cNvGrpSpPr/>
            <p:nvPr/>
          </p:nvGrpSpPr>
          <p:grpSpPr>
            <a:xfrm>
              <a:off x="15300621" y="3958099"/>
              <a:ext cx="526569" cy="110967"/>
              <a:chOff x="15300621" y="3958099"/>
              <a:chExt cx="526569" cy="110967"/>
            </a:xfrm>
            <a:solidFill>
              <a:srgbClr val="002A86"/>
            </a:solidFill>
          </p:grpSpPr>
          <p:sp>
            <p:nvSpPr>
              <p:cNvPr id="625" name="Forma libre 624">
                <a:extLst>
                  <a:ext uri="{FF2B5EF4-FFF2-40B4-BE49-F238E27FC236}">
                    <a16:creationId xmlns:a16="http://schemas.microsoft.com/office/drawing/2014/main" id="{1DDC07DC-B8EE-77C0-DC26-FF6AE3484A2B}"/>
                  </a:ext>
                </a:extLst>
              </p:cNvPr>
              <p:cNvSpPr/>
              <p:nvPr/>
            </p:nvSpPr>
            <p:spPr>
              <a:xfrm>
                <a:off x="15428798" y="3958099"/>
                <a:ext cx="398393" cy="25346"/>
              </a:xfrm>
              <a:custGeom>
                <a:avLst/>
                <a:gdLst>
                  <a:gd name="connsiteX0" fmla="*/ 385726 w 398393"/>
                  <a:gd name="connsiteY0" fmla="*/ 25347 h 25346"/>
                  <a:gd name="connsiteX1" fmla="*/ 12668 w 398393"/>
                  <a:gd name="connsiteY1" fmla="*/ 25347 h 25346"/>
                  <a:gd name="connsiteX2" fmla="*/ 0 w 398393"/>
                  <a:gd name="connsiteY2" fmla="*/ 12674 h 25346"/>
                  <a:gd name="connsiteX3" fmla="*/ 12668 w 398393"/>
                  <a:gd name="connsiteY3" fmla="*/ 0 h 25346"/>
                  <a:gd name="connsiteX4" fmla="*/ 385726 w 398393"/>
                  <a:gd name="connsiteY4" fmla="*/ 0 h 25346"/>
                  <a:gd name="connsiteX5" fmla="*/ 398394 w 398393"/>
                  <a:gd name="connsiteY5" fmla="*/ 12674 h 25346"/>
                  <a:gd name="connsiteX6" fmla="*/ 385726 w 398393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393" h="25346">
                    <a:moveTo>
                      <a:pt x="385726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385726" y="0"/>
                    </a:lnTo>
                    <a:cubicBezTo>
                      <a:pt x="392709" y="0"/>
                      <a:pt x="398394" y="5688"/>
                      <a:pt x="398394" y="12674"/>
                    </a:cubicBezTo>
                    <a:cubicBezTo>
                      <a:pt x="398394" y="19659"/>
                      <a:pt x="392709" y="25347"/>
                      <a:pt x="385726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6" name="Forma libre 625">
                <a:extLst>
                  <a:ext uri="{FF2B5EF4-FFF2-40B4-BE49-F238E27FC236}">
                    <a16:creationId xmlns:a16="http://schemas.microsoft.com/office/drawing/2014/main" id="{598CEF11-5C7D-970B-7EA5-CCED97C94886}"/>
                  </a:ext>
                </a:extLst>
              </p:cNvPr>
              <p:cNvSpPr/>
              <p:nvPr/>
            </p:nvSpPr>
            <p:spPr>
              <a:xfrm>
                <a:off x="15300621" y="3958099"/>
                <a:ext cx="62740" cy="25346"/>
              </a:xfrm>
              <a:custGeom>
                <a:avLst/>
                <a:gdLst>
                  <a:gd name="connsiteX0" fmla="*/ 50073 w 62740"/>
                  <a:gd name="connsiteY0" fmla="*/ 25347 h 25346"/>
                  <a:gd name="connsiteX1" fmla="*/ 12667 w 62740"/>
                  <a:gd name="connsiteY1" fmla="*/ 25347 h 25346"/>
                  <a:gd name="connsiteX2" fmla="*/ 0 w 62740"/>
                  <a:gd name="connsiteY2" fmla="*/ 12674 h 25346"/>
                  <a:gd name="connsiteX3" fmla="*/ 12667 w 62740"/>
                  <a:gd name="connsiteY3" fmla="*/ 0 h 25346"/>
                  <a:gd name="connsiteX4" fmla="*/ 50073 w 62740"/>
                  <a:gd name="connsiteY4" fmla="*/ 0 h 25346"/>
                  <a:gd name="connsiteX5" fmla="*/ 62741 w 62740"/>
                  <a:gd name="connsiteY5" fmla="*/ 12674 h 25346"/>
                  <a:gd name="connsiteX6" fmla="*/ 50073 w 62740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740" h="25346">
                    <a:moveTo>
                      <a:pt x="50073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4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50073" y="0"/>
                    </a:lnTo>
                    <a:cubicBezTo>
                      <a:pt x="57056" y="0"/>
                      <a:pt x="62741" y="5688"/>
                      <a:pt x="62741" y="12674"/>
                    </a:cubicBezTo>
                    <a:cubicBezTo>
                      <a:pt x="62741" y="19659"/>
                      <a:pt x="57056" y="25347"/>
                      <a:pt x="50073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7" name="Forma libre 626">
                <a:extLst>
                  <a:ext uri="{FF2B5EF4-FFF2-40B4-BE49-F238E27FC236}">
                    <a16:creationId xmlns:a16="http://schemas.microsoft.com/office/drawing/2014/main" id="{D819E5C1-0299-42B2-2E0F-0EC4F63107FD}"/>
                  </a:ext>
                </a:extLst>
              </p:cNvPr>
              <p:cNvSpPr/>
              <p:nvPr/>
            </p:nvSpPr>
            <p:spPr>
              <a:xfrm>
                <a:off x="15603955" y="4043720"/>
                <a:ext cx="126481" cy="25346"/>
              </a:xfrm>
              <a:custGeom>
                <a:avLst/>
                <a:gdLst>
                  <a:gd name="connsiteX0" fmla="*/ 113813 w 126481"/>
                  <a:gd name="connsiteY0" fmla="*/ 25347 h 25346"/>
                  <a:gd name="connsiteX1" fmla="*/ 12668 w 126481"/>
                  <a:gd name="connsiteY1" fmla="*/ 25347 h 25346"/>
                  <a:gd name="connsiteX2" fmla="*/ 0 w 126481"/>
                  <a:gd name="connsiteY2" fmla="*/ 12674 h 25346"/>
                  <a:gd name="connsiteX3" fmla="*/ 12668 w 126481"/>
                  <a:gd name="connsiteY3" fmla="*/ 0 h 25346"/>
                  <a:gd name="connsiteX4" fmla="*/ 113813 w 126481"/>
                  <a:gd name="connsiteY4" fmla="*/ 0 h 25346"/>
                  <a:gd name="connsiteX5" fmla="*/ 126481 w 126481"/>
                  <a:gd name="connsiteY5" fmla="*/ 12674 h 25346"/>
                  <a:gd name="connsiteX6" fmla="*/ 113813 w 126481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481" h="25346">
                    <a:moveTo>
                      <a:pt x="113813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4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13813" y="0"/>
                    </a:lnTo>
                    <a:cubicBezTo>
                      <a:pt x="120795" y="0"/>
                      <a:pt x="126481" y="5688"/>
                      <a:pt x="126481" y="12674"/>
                    </a:cubicBezTo>
                    <a:cubicBezTo>
                      <a:pt x="126481" y="19659"/>
                      <a:pt x="120795" y="25347"/>
                      <a:pt x="113813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8" name="Gráfico 2">
              <a:extLst>
                <a:ext uri="{FF2B5EF4-FFF2-40B4-BE49-F238E27FC236}">
                  <a16:creationId xmlns:a16="http://schemas.microsoft.com/office/drawing/2014/main" id="{9A1811CD-0F40-30B7-0821-7F6BF7CCD0E4}"/>
                </a:ext>
              </a:extLst>
            </p:cNvPr>
            <p:cNvGrpSpPr/>
            <p:nvPr/>
          </p:nvGrpSpPr>
          <p:grpSpPr>
            <a:xfrm>
              <a:off x="14940081" y="2943871"/>
              <a:ext cx="1202563" cy="629732"/>
              <a:chOff x="14940081" y="2943871"/>
              <a:chExt cx="1202563" cy="629732"/>
            </a:xfrm>
            <a:solidFill>
              <a:srgbClr val="002A86"/>
            </a:solidFill>
          </p:grpSpPr>
          <p:sp>
            <p:nvSpPr>
              <p:cNvPr id="629" name="Forma libre 628">
                <a:extLst>
                  <a:ext uri="{FF2B5EF4-FFF2-40B4-BE49-F238E27FC236}">
                    <a16:creationId xmlns:a16="http://schemas.microsoft.com/office/drawing/2014/main" id="{77DDDDD1-E46F-83E4-95FF-B7A93CD28757}"/>
                  </a:ext>
                </a:extLst>
              </p:cNvPr>
              <p:cNvSpPr/>
              <p:nvPr/>
            </p:nvSpPr>
            <p:spPr>
              <a:xfrm>
                <a:off x="14940081" y="2943871"/>
                <a:ext cx="330565" cy="330658"/>
              </a:xfrm>
              <a:custGeom>
                <a:avLst/>
                <a:gdLst>
                  <a:gd name="connsiteX0" fmla="*/ 12718 w 330565"/>
                  <a:gd name="connsiteY0" fmla="*/ 330658 h 330658"/>
                  <a:gd name="connsiteX1" fmla="*/ 3741 w 330565"/>
                  <a:gd name="connsiteY1" fmla="*/ 326966 h 330658"/>
                  <a:gd name="connsiteX2" fmla="*/ 3741 w 330565"/>
                  <a:gd name="connsiteY2" fmla="*/ 309004 h 330658"/>
                  <a:gd name="connsiteX3" fmla="*/ 308870 w 330565"/>
                  <a:gd name="connsiteY3" fmla="*/ 3742 h 330658"/>
                  <a:gd name="connsiteX4" fmla="*/ 326825 w 330565"/>
                  <a:gd name="connsiteY4" fmla="*/ 3742 h 330658"/>
                  <a:gd name="connsiteX5" fmla="*/ 326825 w 330565"/>
                  <a:gd name="connsiteY5" fmla="*/ 21705 h 330658"/>
                  <a:gd name="connsiteX6" fmla="*/ 21695 w 330565"/>
                  <a:gd name="connsiteY6" fmla="*/ 326966 h 330658"/>
                  <a:gd name="connsiteX7" fmla="*/ 12718 w 330565"/>
                  <a:gd name="connsiteY7" fmla="*/ 330658 h 33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565" h="330658">
                    <a:moveTo>
                      <a:pt x="12718" y="330658"/>
                    </a:moveTo>
                    <a:cubicBezTo>
                      <a:pt x="9426" y="330658"/>
                      <a:pt x="6234" y="329461"/>
                      <a:pt x="3741" y="326966"/>
                    </a:cubicBezTo>
                    <a:cubicBezTo>
                      <a:pt x="-1247" y="321976"/>
                      <a:pt x="-1247" y="313993"/>
                      <a:pt x="3741" y="309004"/>
                    </a:cubicBezTo>
                    <a:lnTo>
                      <a:pt x="308870" y="3742"/>
                    </a:lnTo>
                    <a:cubicBezTo>
                      <a:pt x="313857" y="-1247"/>
                      <a:pt x="321838" y="-1247"/>
                      <a:pt x="326825" y="3742"/>
                    </a:cubicBezTo>
                    <a:cubicBezTo>
                      <a:pt x="331813" y="8732"/>
                      <a:pt x="331813" y="16715"/>
                      <a:pt x="326825" y="21705"/>
                    </a:cubicBezTo>
                    <a:lnTo>
                      <a:pt x="21695" y="326966"/>
                    </a:lnTo>
                    <a:cubicBezTo>
                      <a:pt x="19201" y="329461"/>
                      <a:pt x="16009" y="330658"/>
                      <a:pt x="12718" y="3306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0" name="Forma libre 629">
                <a:extLst>
                  <a:ext uri="{FF2B5EF4-FFF2-40B4-BE49-F238E27FC236}">
                    <a16:creationId xmlns:a16="http://schemas.microsoft.com/office/drawing/2014/main" id="{CA8D965C-FCE2-FB03-6870-C415E4A50F01}"/>
                  </a:ext>
                </a:extLst>
              </p:cNvPr>
              <p:cNvSpPr/>
              <p:nvPr/>
            </p:nvSpPr>
            <p:spPr>
              <a:xfrm>
                <a:off x="15088407" y="2943871"/>
                <a:ext cx="629410" cy="629732"/>
              </a:xfrm>
              <a:custGeom>
                <a:avLst/>
                <a:gdLst>
                  <a:gd name="connsiteX0" fmla="*/ 12718 w 629410"/>
                  <a:gd name="connsiteY0" fmla="*/ 629733 h 629732"/>
                  <a:gd name="connsiteX1" fmla="*/ 3741 w 629410"/>
                  <a:gd name="connsiteY1" fmla="*/ 626040 h 629732"/>
                  <a:gd name="connsiteX2" fmla="*/ 3741 w 629410"/>
                  <a:gd name="connsiteY2" fmla="*/ 608078 h 629732"/>
                  <a:gd name="connsiteX3" fmla="*/ 607715 w 629410"/>
                  <a:gd name="connsiteY3" fmla="*/ 3742 h 629732"/>
                  <a:gd name="connsiteX4" fmla="*/ 625670 w 629410"/>
                  <a:gd name="connsiteY4" fmla="*/ 3742 h 629732"/>
                  <a:gd name="connsiteX5" fmla="*/ 625670 w 629410"/>
                  <a:gd name="connsiteY5" fmla="*/ 21705 h 629732"/>
                  <a:gd name="connsiteX6" fmla="*/ 21695 w 629410"/>
                  <a:gd name="connsiteY6" fmla="*/ 626040 h 629732"/>
                  <a:gd name="connsiteX7" fmla="*/ 12718 w 629410"/>
                  <a:gd name="connsiteY7" fmla="*/ 629733 h 629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9410" h="629732">
                    <a:moveTo>
                      <a:pt x="12718" y="629733"/>
                    </a:moveTo>
                    <a:cubicBezTo>
                      <a:pt x="9426" y="629733"/>
                      <a:pt x="6234" y="628535"/>
                      <a:pt x="3741" y="626040"/>
                    </a:cubicBezTo>
                    <a:cubicBezTo>
                      <a:pt x="-1247" y="621051"/>
                      <a:pt x="-1247" y="613068"/>
                      <a:pt x="3741" y="608078"/>
                    </a:cubicBezTo>
                    <a:lnTo>
                      <a:pt x="607715" y="3742"/>
                    </a:lnTo>
                    <a:cubicBezTo>
                      <a:pt x="612703" y="-1247"/>
                      <a:pt x="620683" y="-1247"/>
                      <a:pt x="625670" y="3742"/>
                    </a:cubicBezTo>
                    <a:cubicBezTo>
                      <a:pt x="630658" y="8732"/>
                      <a:pt x="630658" y="16715"/>
                      <a:pt x="625670" y="21705"/>
                    </a:cubicBezTo>
                    <a:lnTo>
                      <a:pt x="21695" y="626040"/>
                    </a:lnTo>
                    <a:cubicBezTo>
                      <a:pt x="19201" y="628535"/>
                      <a:pt x="16009" y="629733"/>
                      <a:pt x="12718" y="6297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1" name="Forma libre 630">
                <a:extLst>
                  <a:ext uri="{FF2B5EF4-FFF2-40B4-BE49-F238E27FC236}">
                    <a16:creationId xmlns:a16="http://schemas.microsoft.com/office/drawing/2014/main" id="{2DAD5AA5-40B0-6E93-0A3A-508CBF741111}"/>
                  </a:ext>
                </a:extLst>
              </p:cNvPr>
              <p:cNvSpPr/>
              <p:nvPr/>
            </p:nvSpPr>
            <p:spPr>
              <a:xfrm>
                <a:off x="15542261" y="3022207"/>
                <a:ext cx="320191" cy="320280"/>
              </a:xfrm>
              <a:custGeom>
                <a:avLst/>
                <a:gdLst>
                  <a:gd name="connsiteX0" fmla="*/ 12718 w 320191"/>
                  <a:gd name="connsiteY0" fmla="*/ 320280 h 320280"/>
                  <a:gd name="connsiteX1" fmla="*/ 3741 w 320191"/>
                  <a:gd name="connsiteY1" fmla="*/ 316588 h 320280"/>
                  <a:gd name="connsiteX2" fmla="*/ 3741 w 320191"/>
                  <a:gd name="connsiteY2" fmla="*/ 298625 h 320280"/>
                  <a:gd name="connsiteX3" fmla="*/ 298496 w 320191"/>
                  <a:gd name="connsiteY3" fmla="*/ 3742 h 320280"/>
                  <a:gd name="connsiteX4" fmla="*/ 316451 w 320191"/>
                  <a:gd name="connsiteY4" fmla="*/ 3742 h 320280"/>
                  <a:gd name="connsiteX5" fmla="*/ 316451 w 320191"/>
                  <a:gd name="connsiteY5" fmla="*/ 21705 h 320280"/>
                  <a:gd name="connsiteX6" fmla="*/ 21695 w 320191"/>
                  <a:gd name="connsiteY6" fmla="*/ 316588 h 320280"/>
                  <a:gd name="connsiteX7" fmla="*/ 12718 w 320191"/>
                  <a:gd name="connsiteY7" fmla="*/ 320280 h 32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191" h="320280">
                    <a:moveTo>
                      <a:pt x="12718" y="320280"/>
                    </a:moveTo>
                    <a:cubicBezTo>
                      <a:pt x="9426" y="320280"/>
                      <a:pt x="6234" y="319083"/>
                      <a:pt x="3741" y="316588"/>
                    </a:cubicBezTo>
                    <a:cubicBezTo>
                      <a:pt x="-1247" y="311598"/>
                      <a:pt x="-1247" y="303615"/>
                      <a:pt x="3741" y="298625"/>
                    </a:cubicBezTo>
                    <a:lnTo>
                      <a:pt x="298496" y="3742"/>
                    </a:lnTo>
                    <a:cubicBezTo>
                      <a:pt x="303483" y="-1247"/>
                      <a:pt x="311464" y="-1247"/>
                      <a:pt x="316451" y="3742"/>
                    </a:cubicBezTo>
                    <a:cubicBezTo>
                      <a:pt x="321438" y="8732"/>
                      <a:pt x="321438" y="16715"/>
                      <a:pt x="316451" y="21705"/>
                    </a:cubicBezTo>
                    <a:lnTo>
                      <a:pt x="21695" y="316588"/>
                    </a:lnTo>
                    <a:cubicBezTo>
                      <a:pt x="19201" y="319083"/>
                      <a:pt x="16009" y="320280"/>
                      <a:pt x="12718" y="3202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2" name="Forma libre 631">
                <a:extLst>
                  <a:ext uri="{FF2B5EF4-FFF2-40B4-BE49-F238E27FC236}">
                    <a16:creationId xmlns:a16="http://schemas.microsoft.com/office/drawing/2014/main" id="{D84196E7-7870-1117-2C29-45B075BAAD9F}"/>
                  </a:ext>
                </a:extLst>
              </p:cNvPr>
              <p:cNvSpPr/>
              <p:nvPr/>
            </p:nvSpPr>
            <p:spPr>
              <a:xfrm>
                <a:off x="15311244" y="3403908"/>
                <a:ext cx="169671" cy="169694"/>
              </a:xfrm>
              <a:custGeom>
                <a:avLst/>
                <a:gdLst>
                  <a:gd name="connsiteX0" fmla="*/ 12718 w 169671"/>
                  <a:gd name="connsiteY0" fmla="*/ 169695 h 169694"/>
                  <a:gd name="connsiteX1" fmla="*/ 3741 w 169671"/>
                  <a:gd name="connsiteY1" fmla="*/ 166003 h 169694"/>
                  <a:gd name="connsiteX2" fmla="*/ 3741 w 169671"/>
                  <a:gd name="connsiteY2" fmla="*/ 148040 h 169694"/>
                  <a:gd name="connsiteX3" fmla="*/ 147976 w 169671"/>
                  <a:gd name="connsiteY3" fmla="*/ 3742 h 169694"/>
                  <a:gd name="connsiteX4" fmla="*/ 165931 w 169671"/>
                  <a:gd name="connsiteY4" fmla="*/ 3742 h 169694"/>
                  <a:gd name="connsiteX5" fmla="*/ 165931 w 169671"/>
                  <a:gd name="connsiteY5" fmla="*/ 21705 h 169694"/>
                  <a:gd name="connsiteX6" fmla="*/ 21696 w 169671"/>
                  <a:gd name="connsiteY6" fmla="*/ 166003 h 169694"/>
                  <a:gd name="connsiteX7" fmla="*/ 12718 w 169671"/>
                  <a:gd name="connsiteY7" fmla="*/ 169695 h 169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671" h="169694">
                    <a:moveTo>
                      <a:pt x="12718" y="169695"/>
                    </a:moveTo>
                    <a:cubicBezTo>
                      <a:pt x="9427" y="169695"/>
                      <a:pt x="6234" y="168497"/>
                      <a:pt x="3741" y="166003"/>
                    </a:cubicBezTo>
                    <a:cubicBezTo>
                      <a:pt x="-1247" y="161013"/>
                      <a:pt x="-1247" y="153030"/>
                      <a:pt x="3741" y="148040"/>
                    </a:cubicBezTo>
                    <a:lnTo>
                      <a:pt x="147976" y="3742"/>
                    </a:lnTo>
                    <a:cubicBezTo>
                      <a:pt x="152964" y="-1247"/>
                      <a:pt x="160944" y="-1247"/>
                      <a:pt x="165931" y="3742"/>
                    </a:cubicBezTo>
                    <a:cubicBezTo>
                      <a:pt x="170919" y="8732"/>
                      <a:pt x="170919" y="16715"/>
                      <a:pt x="165931" y="21705"/>
                    </a:cubicBezTo>
                    <a:lnTo>
                      <a:pt x="21696" y="166003"/>
                    </a:lnTo>
                    <a:cubicBezTo>
                      <a:pt x="19202" y="168497"/>
                      <a:pt x="16009" y="169695"/>
                      <a:pt x="12718" y="1696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3" name="Forma libre 632">
                <a:extLst>
                  <a:ext uri="{FF2B5EF4-FFF2-40B4-BE49-F238E27FC236}">
                    <a16:creationId xmlns:a16="http://schemas.microsoft.com/office/drawing/2014/main" id="{561B6AE5-30A0-F058-1F82-68D2B8BCE60A}"/>
                  </a:ext>
                </a:extLst>
              </p:cNvPr>
              <p:cNvSpPr/>
              <p:nvPr/>
            </p:nvSpPr>
            <p:spPr>
              <a:xfrm>
                <a:off x="15836718" y="3189357"/>
                <a:ext cx="305926" cy="306009"/>
              </a:xfrm>
              <a:custGeom>
                <a:avLst/>
                <a:gdLst>
                  <a:gd name="connsiteX0" fmla="*/ 12717 w 305926"/>
                  <a:gd name="connsiteY0" fmla="*/ 306010 h 306009"/>
                  <a:gd name="connsiteX1" fmla="*/ 3741 w 305926"/>
                  <a:gd name="connsiteY1" fmla="*/ 302318 h 306009"/>
                  <a:gd name="connsiteX2" fmla="*/ 3741 w 305926"/>
                  <a:gd name="connsiteY2" fmla="*/ 284355 h 306009"/>
                  <a:gd name="connsiteX3" fmla="*/ 284233 w 305926"/>
                  <a:gd name="connsiteY3" fmla="*/ 3742 h 306009"/>
                  <a:gd name="connsiteX4" fmla="*/ 302186 w 305926"/>
                  <a:gd name="connsiteY4" fmla="*/ 3742 h 306009"/>
                  <a:gd name="connsiteX5" fmla="*/ 302186 w 305926"/>
                  <a:gd name="connsiteY5" fmla="*/ 21705 h 306009"/>
                  <a:gd name="connsiteX6" fmla="*/ 21695 w 305926"/>
                  <a:gd name="connsiteY6" fmla="*/ 302318 h 306009"/>
                  <a:gd name="connsiteX7" fmla="*/ 12717 w 305926"/>
                  <a:gd name="connsiteY7" fmla="*/ 306010 h 30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926" h="306009">
                    <a:moveTo>
                      <a:pt x="12717" y="306010"/>
                    </a:moveTo>
                    <a:cubicBezTo>
                      <a:pt x="9426" y="306010"/>
                      <a:pt x="6234" y="304812"/>
                      <a:pt x="3741" y="302318"/>
                    </a:cubicBezTo>
                    <a:cubicBezTo>
                      <a:pt x="-1247" y="297328"/>
                      <a:pt x="-1247" y="289345"/>
                      <a:pt x="3741" y="284355"/>
                    </a:cubicBezTo>
                    <a:lnTo>
                      <a:pt x="284233" y="3742"/>
                    </a:lnTo>
                    <a:cubicBezTo>
                      <a:pt x="289220" y="-1247"/>
                      <a:pt x="297199" y="-1247"/>
                      <a:pt x="302186" y="3742"/>
                    </a:cubicBezTo>
                    <a:cubicBezTo>
                      <a:pt x="307174" y="8732"/>
                      <a:pt x="307174" y="16715"/>
                      <a:pt x="302186" y="21705"/>
                    </a:cubicBezTo>
                    <a:lnTo>
                      <a:pt x="21695" y="302318"/>
                    </a:lnTo>
                    <a:cubicBezTo>
                      <a:pt x="19201" y="304812"/>
                      <a:pt x="16009" y="306010"/>
                      <a:pt x="12717" y="3060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34" name="Gráfico 2">
            <a:extLst>
              <a:ext uri="{FF2B5EF4-FFF2-40B4-BE49-F238E27FC236}">
                <a16:creationId xmlns:a16="http://schemas.microsoft.com/office/drawing/2014/main" id="{4FB9BF04-D127-05E2-C2AF-64412BF4221F}"/>
              </a:ext>
            </a:extLst>
          </p:cNvPr>
          <p:cNvGrpSpPr/>
          <p:nvPr/>
        </p:nvGrpSpPr>
        <p:grpSpPr>
          <a:xfrm>
            <a:off x="14899235" y="9321579"/>
            <a:ext cx="1284258" cy="1122551"/>
            <a:chOff x="14899235" y="9321579"/>
            <a:chExt cx="1284258" cy="1122551"/>
          </a:xfrm>
          <a:solidFill>
            <a:srgbClr val="002A86"/>
          </a:solidFill>
        </p:grpSpPr>
        <p:grpSp>
          <p:nvGrpSpPr>
            <p:cNvPr id="635" name="Gráfico 2">
              <a:extLst>
                <a:ext uri="{FF2B5EF4-FFF2-40B4-BE49-F238E27FC236}">
                  <a16:creationId xmlns:a16="http://schemas.microsoft.com/office/drawing/2014/main" id="{85D541DE-90FD-8305-DE37-75D05BE8DB9E}"/>
                </a:ext>
              </a:extLst>
            </p:cNvPr>
            <p:cNvGrpSpPr/>
            <p:nvPr/>
          </p:nvGrpSpPr>
          <p:grpSpPr>
            <a:xfrm>
              <a:off x="14899235" y="9321579"/>
              <a:ext cx="952358" cy="921771"/>
              <a:chOff x="14899235" y="9321579"/>
              <a:chExt cx="952358" cy="921771"/>
            </a:xfrm>
            <a:solidFill>
              <a:srgbClr val="002A86"/>
            </a:solidFill>
          </p:grpSpPr>
          <p:sp>
            <p:nvSpPr>
              <p:cNvPr id="636" name="Forma libre 635">
                <a:extLst>
                  <a:ext uri="{FF2B5EF4-FFF2-40B4-BE49-F238E27FC236}">
                    <a16:creationId xmlns:a16="http://schemas.microsoft.com/office/drawing/2014/main" id="{406F5258-137C-983C-5A8D-8DD79EFCB63D}"/>
                  </a:ext>
                </a:extLst>
              </p:cNvPr>
              <p:cNvSpPr/>
              <p:nvPr/>
            </p:nvSpPr>
            <p:spPr>
              <a:xfrm>
                <a:off x="14899235" y="10009540"/>
                <a:ext cx="615945" cy="233810"/>
              </a:xfrm>
              <a:custGeom>
                <a:avLst/>
                <a:gdLst>
                  <a:gd name="connsiteX0" fmla="*/ 603277 w 615945"/>
                  <a:gd name="connsiteY0" fmla="*/ 233811 h 233810"/>
                  <a:gd name="connsiteX1" fmla="*/ 69225 w 615945"/>
                  <a:gd name="connsiteY1" fmla="*/ 233811 h 233810"/>
                  <a:gd name="connsiteX2" fmla="*/ 0 w 615945"/>
                  <a:gd name="connsiteY2" fmla="*/ 164556 h 233810"/>
                  <a:gd name="connsiteX3" fmla="*/ 0 w 615945"/>
                  <a:gd name="connsiteY3" fmla="*/ 69255 h 233810"/>
                  <a:gd name="connsiteX4" fmla="*/ 69225 w 615945"/>
                  <a:gd name="connsiteY4" fmla="*/ 0 h 233810"/>
                  <a:gd name="connsiteX5" fmla="*/ 511807 w 615945"/>
                  <a:gd name="connsiteY5" fmla="*/ 0 h 233810"/>
                  <a:gd name="connsiteX6" fmla="*/ 524476 w 615945"/>
                  <a:gd name="connsiteY6" fmla="*/ 12674 h 233810"/>
                  <a:gd name="connsiteX7" fmla="*/ 511807 w 615945"/>
                  <a:gd name="connsiteY7" fmla="*/ 25347 h 233810"/>
                  <a:gd name="connsiteX8" fmla="*/ 69225 w 615945"/>
                  <a:gd name="connsiteY8" fmla="*/ 25347 h 233810"/>
                  <a:gd name="connsiteX9" fmla="*/ 25435 w 615945"/>
                  <a:gd name="connsiteY9" fmla="*/ 69155 h 233810"/>
                  <a:gd name="connsiteX10" fmla="*/ 25435 w 615945"/>
                  <a:gd name="connsiteY10" fmla="*/ 164456 h 233810"/>
                  <a:gd name="connsiteX11" fmla="*/ 69225 w 615945"/>
                  <a:gd name="connsiteY11" fmla="*/ 208264 h 233810"/>
                  <a:gd name="connsiteX12" fmla="*/ 603277 w 615945"/>
                  <a:gd name="connsiteY12" fmla="*/ 208264 h 233810"/>
                  <a:gd name="connsiteX13" fmla="*/ 615945 w 615945"/>
                  <a:gd name="connsiteY13" fmla="*/ 220938 h 233810"/>
                  <a:gd name="connsiteX14" fmla="*/ 603277 w 615945"/>
                  <a:gd name="connsiteY14" fmla="*/ 233611 h 23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5945" h="233810">
                    <a:moveTo>
                      <a:pt x="603277" y="233811"/>
                    </a:moveTo>
                    <a:lnTo>
                      <a:pt x="69225" y="233811"/>
                    </a:lnTo>
                    <a:cubicBezTo>
                      <a:pt x="31022" y="233811"/>
                      <a:pt x="0" y="202776"/>
                      <a:pt x="0" y="164556"/>
                    </a:cubicBezTo>
                    <a:lnTo>
                      <a:pt x="0" y="69255"/>
                    </a:lnTo>
                    <a:cubicBezTo>
                      <a:pt x="0" y="31035"/>
                      <a:pt x="31022" y="0"/>
                      <a:pt x="69225" y="0"/>
                    </a:cubicBezTo>
                    <a:lnTo>
                      <a:pt x="511807" y="0"/>
                    </a:lnTo>
                    <a:cubicBezTo>
                      <a:pt x="518789" y="0"/>
                      <a:pt x="524476" y="5688"/>
                      <a:pt x="524476" y="12674"/>
                    </a:cubicBezTo>
                    <a:cubicBezTo>
                      <a:pt x="524476" y="19659"/>
                      <a:pt x="518789" y="25347"/>
                      <a:pt x="511807" y="25347"/>
                    </a:cubicBezTo>
                    <a:lnTo>
                      <a:pt x="69225" y="25347"/>
                    </a:lnTo>
                    <a:cubicBezTo>
                      <a:pt x="45085" y="25347"/>
                      <a:pt x="25435" y="45006"/>
                      <a:pt x="25435" y="69155"/>
                    </a:cubicBezTo>
                    <a:lnTo>
                      <a:pt x="25435" y="164456"/>
                    </a:lnTo>
                    <a:cubicBezTo>
                      <a:pt x="25435" y="188606"/>
                      <a:pt x="45085" y="208264"/>
                      <a:pt x="69225" y="208264"/>
                    </a:cubicBezTo>
                    <a:lnTo>
                      <a:pt x="603277" y="208264"/>
                    </a:lnTo>
                    <a:cubicBezTo>
                      <a:pt x="610259" y="208264"/>
                      <a:pt x="615945" y="213952"/>
                      <a:pt x="615945" y="220938"/>
                    </a:cubicBezTo>
                    <a:cubicBezTo>
                      <a:pt x="615945" y="227923"/>
                      <a:pt x="610259" y="233611"/>
                      <a:pt x="603277" y="23361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7" name="Forma libre 636">
                <a:extLst>
                  <a:ext uri="{FF2B5EF4-FFF2-40B4-BE49-F238E27FC236}">
                    <a16:creationId xmlns:a16="http://schemas.microsoft.com/office/drawing/2014/main" id="{5ACEBC60-8E92-8125-5D9E-8B4F704B2CDA}"/>
                  </a:ext>
                </a:extLst>
              </p:cNvPr>
              <p:cNvSpPr/>
              <p:nvPr/>
            </p:nvSpPr>
            <p:spPr>
              <a:xfrm>
                <a:off x="15626974" y="9438711"/>
                <a:ext cx="224619" cy="129453"/>
              </a:xfrm>
              <a:custGeom>
                <a:avLst/>
                <a:gdLst>
                  <a:gd name="connsiteX0" fmla="*/ 211989 w 224619"/>
                  <a:gd name="connsiteY0" fmla="*/ 129453 h 129453"/>
                  <a:gd name="connsiteX1" fmla="*/ 203809 w 224619"/>
                  <a:gd name="connsiteY1" fmla="*/ 126459 h 129453"/>
                  <a:gd name="connsiteX2" fmla="*/ 9499 w 224619"/>
                  <a:gd name="connsiteY2" fmla="*/ 25071 h 129453"/>
                  <a:gd name="connsiteX3" fmla="*/ 423 w 224619"/>
                  <a:gd name="connsiteY3" fmla="*/ 9504 h 129453"/>
                  <a:gd name="connsiteX4" fmla="*/ 15983 w 224619"/>
                  <a:gd name="connsiteY4" fmla="*/ 423 h 129453"/>
                  <a:gd name="connsiteX5" fmla="*/ 220068 w 224619"/>
                  <a:gd name="connsiteY5" fmla="*/ 106900 h 129453"/>
                  <a:gd name="connsiteX6" fmla="*/ 221664 w 224619"/>
                  <a:gd name="connsiteY6" fmla="*/ 124863 h 129453"/>
                  <a:gd name="connsiteX7" fmla="*/ 211889 w 224619"/>
                  <a:gd name="connsiteY7" fmla="*/ 129453 h 12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619" h="129453">
                    <a:moveTo>
                      <a:pt x="211989" y="129453"/>
                    </a:moveTo>
                    <a:cubicBezTo>
                      <a:pt x="209096" y="129453"/>
                      <a:pt x="206204" y="128455"/>
                      <a:pt x="203809" y="126459"/>
                    </a:cubicBezTo>
                    <a:cubicBezTo>
                      <a:pt x="145756" y="77861"/>
                      <a:pt x="80420" y="43832"/>
                      <a:pt x="9499" y="25071"/>
                    </a:cubicBezTo>
                    <a:cubicBezTo>
                      <a:pt x="2717" y="23275"/>
                      <a:pt x="-1373" y="16290"/>
                      <a:pt x="423" y="9504"/>
                    </a:cubicBezTo>
                    <a:cubicBezTo>
                      <a:pt x="2218" y="2718"/>
                      <a:pt x="9201" y="-1373"/>
                      <a:pt x="15983" y="423"/>
                    </a:cubicBezTo>
                    <a:cubicBezTo>
                      <a:pt x="90495" y="20082"/>
                      <a:pt x="159222" y="55907"/>
                      <a:pt x="220068" y="106900"/>
                    </a:cubicBezTo>
                    <a:cubicBezTo>
                      <a:pt x="225454" y="111391"/>
                      <a:pt x="226153" y="119474"/>
                      <a:pt x="221664" y="124863"/>
                    </a:cubicBezTo>
                    <a:cubicBezTo>
                      <a:pt x="219170" y="127856"/>
                      <a:pt x="215579" y="129453"/>
                      <a:pt x="211889" y="1294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8" name="Forma libre 637">
                <a:extLst>
                  <a:ext uri="{FF2B5EF4-FFF2-40B4-BE49-F238E27FC236}">
                    <a16:creationId xmlns:a16="http://schemas.microsoft.com/office/drawing/2014/main" id="{203834FC-1084-714D-5794-7917C6499CAD}"/>
                  </a:ext>
                </a:extLst>
              </p:cNvPr>
              <p:cNvSpPr/>
              <p:nvPr/>
            </p:nvSpPr>
            <p:spPr>
              <a:xfrm>
                <a:off x="14965068" y="9438810"/>
                <a:ext cx="435723" cy="596077"/>
              </a:xfrm>
              <a:custGeom>
                <a:avLst/>
                <a:gdLst>
                  <a:gd name="connsiteX0" fmla="*/ 12668 w 435723"/>
                  <a:gd name="connsiteY0" fmla="*/ 596077 h 596077"/>
                  <a:gd name="connsiteX1" fmla="*/ 0 w 435723"/>
                  <a:gd name="connsiteY1" fmla="*/ 583404 h 596077"/>
                  <a:gd name="connsiteX2" fmla="*/ 419740 w 435723"/>
                  <a:gd name="connsiteY2" fmla="*/ 423 h 596077"/>
                  <a:gd name="connsiteX3" fmla="*/ 435301 w 435723"/>
                  <a:gd name="connsiteY3" fmla="*/ 9504 h 596077"/>
                  <a:gd name="connsiteX4" fmla="*/ 426224 w 435723"/>
                  <a:gd name="connsiteY4" fmla="*/ 25072 h 596077"/>
                  <a:gd name="connsiteX5" fmla="*/ 25435 w 435723"/>
                  <a:gd name="connsiteY5" fmla="*/ 583404 h 596077"/>
                  <a:gd name="connsiteX6" fmla="*/ 12768 w 435723"/>
                  <a:gd name="connsiteY6" fmla="*/ 596077 h 59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5723" h="596077">
                    <a:moveTo>
                      <a:pt x="12668" y="596077"/>
                    </a:moveTo>
                    <a:cubicBezTo>
                      <a:pt x="5685" y="596077"/>
                      <a:pt x="0" y="590389"/>
                      <a:pt x="0" y="583404"/>
                    </a:cubicBezTo>
                    <a:cubicBezTo>
                      <a:pt x="0" y="305186"/>
                      <a:pt x="172564" y="65387"/>
                      <a:pt x="419740" y="423"/>
                    </a:cubicBezTo>
                    <a:cubicBezTo>
                      <a:pt x="426523" y="-1373"/>
                      <a:pt x="433505" y="2719"/>
                      <a:pt x="435301" y="9504"/>
                    </a:cubicBezTo>
                    <a:cubicBezTo>
                      <a:pt x="437096" y="16290"/>
                      <a:pt x="433006" y="23276"/>
                      <a:pt x="426224" y="25072"/>
                    </a:cubicBezTo>
                    <a:cubicBezTo>
                      <a:pt x="190219" y="87142"/>
                      <a:pt x="25435" y="316761"/>
                      <a:pt x="25435" y="583404"/>
                    </a:cubicBezTo>
                    <a:cubicBezTo>
                      <a:pt x="25435" y="590389"/>
                      <a:pt x="19750" y="596077"/>
                      <a:pt x="12768" y="5960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9" name="Forma libre 638">
                <a:extLst>
                  <a:ext uri="{FF2B5EF4-FFF2-40B4-BE49-F238E27FC236}">
                    <a16:creationId xmlns:a16="http://schemas.microsoft.com/office/drawing/2014/main" id="{CF97160E-40FE-FF12-B8EA-F2F276D57A53}"/>
                  </a:ext>
                </a:extLst>
              </p:cNvPr>
              <p:cNvSpPr/>
              <p:nvPr/>
            </p:nvSpPr>
            <p:spPr>
              <a:xfrm>
                <a:off x="15375333" y="9321579"/>
                <a:ext cx="277299" cy="305560"/>
              </a:xfrm>
              <a:custGeom>
                <a:avLst/>
                <a:gdLst>
                  <a:gd name="connsiteX0" fmla="*/ 12668 w 277299"/>
                  <a:gd name="connsiteY0" fmla="*/ 305561 h 305560"/>
                  <a:gd name="connsiteX1" fmla="*/ 0 w 277299"/>
                  <a:gd name="connsiteY1" fmla="*/ 292887 h 305560"/>
                  <a:gd name="connsiteX2" fmla="*/ 0 w 277299"/>
                  <a:gd name="connsiteY2" fmla="*/ 91209 h 305560"/>
                  <a:gd name="connsiteX3" fmla="*/ 91170 w 277299"/>
                  <a:gd name="connsiteY3" fmla="*/ 0 h 305560"/>
                  <a:gd name="connsiteX4" fmla="*/ 186229 w 277299"/>
                  <a:gd name="connsiteY4" fmla="*/ 0 h 305560"/>
                  <a:gd name="connsiteX5" fmla="*/ 277299 w 277299"/>
                  <a:gd name="connsiteY5" fmla="*/ 91109 h 305560"/>
                  <a:gd name="connsiteX6" fmla="*/ 277299 w 277299"/>
                  <a:gd name="connsiteY6" fmla="*/ 233911 h 305560"/>
                  <a:gd name="connsiteX7" fmla="*/ 264631 w 277299"/>
                  <a:gd name="connsiteY7" fmla="*/ 246584 h 305560"/>
                  <a:gd name="connsiteX8" fmla="*/ 251964 w 277299"/>
                  <a:gd name="connsiteY8" fmla="*/ 233911 h 305560"/>
                  <a:gd name="connsiteX9" fmla="*/ 251964 w 277299"/>
                  <a:gd name="connsiteY9" fmla="*/ 91109 h 305560"/>
                  <a:gd name="connsiteX10" fmla="*/ 186329 w 277299"/>
                  <a:gd name="connsiteY10" fmla="*/ 25447 h 305560"/>
                  <a:gd name="connsiteX11" fmla="*/ 91270 w 277299"/>
                  <a:gd name="connsiteY11" fmla="*/ 25447 h 305560"/>
                  <a:gd name="connsiteX12" fmla="*/ 25535 w 277299"/>
                  <a:gd name="connsiteY12" fmla="*/ 91209 h 305560"/>
                  <a:gd name="connsiteX13" fmla="*/ 25535 w 277299"/>
                  <a:gd name="connsiteY13" fmla="*/ 292887 h 305560"/>
                  <a:gd name="connsiteX14" fmla="*/ 12867 w 277299"/>
                  <a:gd name="connsiteY14" fmla="*/ 305561 h 30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7299" h="305560">
                    <a:moveTo>
                      <a:pt x="12668" y="305561"/>
                    </a:moveTo>
                    <a:cubicBezTo>
                      <a:pt x="5685" y="305561"/>
                      <a:pt x="0" y="299873"/>
                      <a:pt x="0" y="292887"/>
                    </a:cubicBezTo>
                    <a:lnTo>
                      <a:pt x="0" y="91209"/>
                    </a:lnTo>
                    <a:cubicBezTo>
                      <a:pt x="0" y="40914"/>
                      <a:pt x="40897" y="0"/>
                      <a:pt x="91170" y="0"/>
                    </a:cubicBezTo>
                    <a:lnTo>
                      <a:pt x="186229" y="0"/>
                    </a:lnTo>
                    <a:cubicBezTo>
                      <a:pt x="236403" y="0"/>
                      <a:pt x="277299" y="40815"/>
                      <a:pt x="277299" y="91109"/>
                    </a:cubicBezTo>
                    <a:lnTo>
                      <a:pt x="277299" y="233911"/>
                    </a:lnTo>
                    <a:cubicBezTo>
                      <a:pt x="277299" y="240896"/>
                      <a:pt x="271614" y="246584"/>
                      <a:pt x="264631" y="246584"/>
                    </a:cubicBezTo>
                    <a:cubicBezTo>
                      <a:pt x="257649" y="246584"/>
                      <a:pt x="251964" y="240896"/>
                      <a:pt x="251964" y="233911"/>
                    </a:cubicBezTo>
                    <a:lnTo>
                      <a:pt x="251964" y="91109"/>
                    </a:lnTo>
                    <a:cubicBezTo>
                      <a:pt x="251964" y="54885"/>
                      <a:pt x="222538" y="25447"/>
                      <a:pt x="186329" y="25447"/>
                    </a:cubicBezTo>
                    <a:lnTo>
                      <a:pt x="91270" y="25447"/>
                    </a:lnTo>
                    <a:cubicBezTo>
                      <a:pt x="55061" y="25447"/>
                      <a:pt x="25535" y="54985"/>
                      <a:pt x="25535" y="91209"/>
                    </a:cubicBezTo>
                    <a:lnTo>
                      <a:pt x="25535" y="292887"/>
                    </a:lnTo>
                    <a:cubicBezTo>
                      <a:pt x="25535" y="299873"/>
                      <a:pt x="19850" y="305561"/>
                      <a:pt x="12867" y="3055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40" name="Gráfico 2">
              <a:extLst>
                <a:ext uri="{FF2B5EF4-FFF2-40B4-BE49-F238E27FC236}">
                  <a16:creationId xmlns:a16="http://schemas.microsoft.com/office/drawing/2014/main" id="{E22F0B46-1C41-904E-B0CB-31342A837EE3}"/>
                </a:ext>
              </a:extLst>
            </p:cNvPr>
            <p:cNvGrpSpPr/>
            <p:nvPr/>
          </p:nvGrpSpPr>
          <p:grpSpPr>
            <a:xfrm>
              <a:off x="15489844" y="9634140"/>
              <a:ext cx="693649" cy="809990"/>
              <a:chOff x="15489844" y="9634140"/>
              <a:chExt cx="693649" cy="809990"/>
            </a:xfrm>
            <a:solidFill>
              <a:srgbClr val="002A86"/>
            </a:solidFill>
          </p:grpSpPr>
          <p:grpSp>
            <p:nvGrpSpPr>
              <p:cNvPr id="641" name="Gráfico 2">
                <a:extLst>
                  <a:ext uri="{FF2B5EF4-FFF2-40B4-BE49-F238E27FC236}">
                    <a16:creationId xmlns:a16="http://schemas.microsoft.com/office/drawing/2014/main" id="{B7160721-8252-57E3-5A7E-7E34795D1103}"/>
                  </a:ext>
                </a:extLst>
              </p:cNvPr>
              <p:cNvGrpSpPr/>
              <p:nvPr/>
            </p:nvGrpSpPr>
            <p:grpSpPr>
              <a:xfrm>
                <a:off x="15489844" y="9634140"/>
                <a:ext cx="693649" cy="809990"/>
                <a:chOff x="15489844" y="9634140"/>
                <a:chExt cx="693649" cy="809990"/>
              </a:xfrm>
              <a:solidFill>
                <a:srgbClr val="002A86"/>
              </a:solidFill>
            </p:grpSpPr>
            <p:sp>
              <p:nvSpPr>
                <p:cNvPr id="642" name="Forma libre 641">
                  <a:extLst>
                    <a:ext uri="{FF2B5EF4-FFF2-40B4-BE49-F238E27FC236}">
                      <a16:creationId xmlns:a16="http://schemas.microsoft.com/office/drawing/2014/main" id="{AC55D3B6-2804-38F9-DB32-B507CA21D600}"/>
                    </a:ext>
                  </a:extLst>
                </p:cNvPr>
                <p:cNvSpPr/>
                <p:nvPr/>
              </p:nvSpPr>
              <p:spPr>
                <a:xfrm>
                  <a:off x="15489844" y="9634325"/>
                  <a:ext cx="693649" cy="809805"/>
                </a:xfrm>
                <a:custGeom>
                  <a:avLst/>
                  <a:gdLst>
                    <a:gd name="connsiteX0" fmla="*/ 640183 w 693649"/>
                    <a:gd name="connsiteY0" fmla="*/ 809806 h 809805"/>
                    <a:gd name="connsiteX1" fmla="*/ 53565 w 693649"/>
                    <a:gd name="connsiteY1" fmla="*/ 809806 h 809805"/>
                    <a:gd name="connsiteX2" fmla="*/ 0 w 693649"/>
                    <a:gd name="connsiteY2" fmla="*/ 756218 h 809805"/>
                    <a:gd name="connsiteX3" fmla="*/ 0 w 693649"/>
                    <a:gd name="connsiteY3" fmla="*/ 53588 h 809805"/>
                    <a:gd name="connsiteX4" fmla="*/ 53565 w 693649"/>
                    <a:gd name="connsiteY4" fmla="*/ 0 h 809805"/>
                    <a:gd name="connsiteX5" fmla="*/ 483679 w 693649"/>
                    <a:gd name="connsiteY5" fmla="*/ 0 h 809805"/>
                    <a:gd name="connsiteX6" fmla="*/ 496347 w 693649"/>
                    <a:gd name="connsiteY6" fmla="*/ 12673 h 809805"/>
                    <a:gd name="connsiteX7" fmla="*/ 483679 w 693649"/>
                    <a:gd name="connsiteY7" fmla="*/ 25347 h 809805"/>
                    <a:gd name="connsiteX8" fmla="*/ 53565 w 693649"/>
                    <a:gd name="connsiteY8" fmla="*/ 25347 h 809805"/>
                    <a:gd name="connsiteX9" fmla="*/ 25435 w 693649"/>
                    <a:gd name="connsiteY9" fmla="*/ 53488 h 809805"/>
                    <a:gd name="connsiteX10" fmla="*/ 25435 w 693649"/>
                    <a:gd name="connsiteY10" fmla="*/ 756118 h 809805"/>
                    <a:gd name="connsiteX11" fmla="*/ 53565 w 693649"/>
                    <a:gd name="connsiteY11" fmla="*/ 784259 h 809805"/>
                    <a:gd name="connsiteX12" fmla="*/ 640183 w 693649"/>
                    <a:gd name="connsiteY12" fmla="*/ 784259 h 809805"/>
                    <a:gd name="connsiteX13" fmla="*/ 668313 w 693649"/>
                    <a:gd name="connsiteY13" fmla="*/ 756118 h 809805"/>
                    <a:gd name="connsiteX14" fmla="*/ 668313 w 693649"/>
                    <a:gd name="connsiteY14" fmla="*/ 305960 h 809805"/>
                    <a:gd name="connsiteX15" fmla="*/ 680981 w 693649"/>
                    <a:gd name="connsiteY15" fmla="*/ 293286 h 809805"/>
                    <a:gd name="connsiteX16" fmla="*/ 693650 w 693649"/>
                    <a:gd name="connsiteY16" fmla="*/ 305960 h 809805"/>
                    <a:gd name="connsiteX17" fmla="*/ 693650 w 693649"/>
                    <a:gd name="connsiteY17" fmla="*/ 756118 h 809805"/>
                    <a:gd name="connsiteX18" fmla="*/ 640085 w 693649"/>
                    <a:gd name="connsiteY18" fmla="*/ 809706 h 809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93649" h="809805">
                      <a:moveTo>
                        <a:pt x="640183" y="809806"/>
                      </a:moveTo>
                      <a:lnTo>
                        <a:pt x="53565" y="809806"/>
                      </a:lnTo>
                      <a:cubicBezTo>
                        <a:pt x="24040" y="809806"/>
                        <a:pt x="0" y="785756"/>
                        <a:pt x="0" y="756218"/>
                      </a:cubicBezTo>
                      <a:lnTo>
                        <a:pt x="0" y="53588"/>
                      </a:lnTo>
                      <a:cubicBezTo>
                        <a:pt x="0" y="24049"/>
                        <a:pt x="24040" y="0"/>
                        <a:pt x="53565" y="0"/>
                      </a:cubicBezTo>
                      <a:lnTo>
                        <a:pt x="483679" y="0"/>
                      </a:lnTo>
                      <a:cubicBezTo>
                        <a:pt x="490661" y="0"/>
                        <a:pt x="496347" y="5688"/>
                        <a:pt x="496347" y="12673"/>
                      </a:cubicBezTo>
                      <a:cubicBezTo>
                        <a:pt x="496347" y="19659"/>
                        <a:pt x="490661" y="25347"/>
                        <a:pt x="483679" y="25347"/>
                      </a:cubicBezTo>
                      <a:lnTo>
                        <a:pt x="53565" y="25347"/>
                      </a:lnTo>
                      <a:cubicBezTo>
                        <a:pt x="38003" y="25347"/>
                        <a:pt x="25435" y="38020"/>
                        <a:pt x="25435" y="53488"/>
                      </a:cubicBezTo>
                      <a:lnTo>
                        <a:pt x="25435" y="756118"/>
                      </a:lnTo>
                      <a:cubicBezTo>
                        <a:pt x="25435" y="771685"/>
                        <a:pt x="38103" y="784259"/>
                        <a:pt x="53565" y="784259"/>
                      </a:cubicBezTo>
                      <a:lnTo>
                        <a:pt x="640183" y="784259"/>
                      </a:lnTo>
                      <a:cubicBezTo>
                        <a:pt x="655745" y="784259"/>
                        <a:pt x="668313" y="771585"/>
                        <a:pt x="668313" y="756118"/>
                      </a:cubicBezTo>
                      <a:lnTo>
                        <a:pt x="668313" y="305960"/>
                      </a:lnTo>
                      <a:cubicBezTo>
                        <a:pt x="668313" y="298974"/>
                        <a:pt x="673998" y="293286"/>
                        <a:pt x="680981" y="293286"/>
                      </a:cubicBezTo>
                      <a:cubicBezTo>
                        <a:pt x="687963" y="293286"/>
                        <a:pt x="693650" y="298974"/>
                        <a:pt x="693650" y="305960"/>
                      </a:cubicBezTo>
                      <a:lnTo>
                        <a:pt x="693650" y="756118"/>
                      </a:lnTo>
                      <a:cubicBezTo>
                        <a:pt x="693650" y="785656"/>
                        <a:pt x="669610" y="809706"/>
                        <a:pt x="640085" y="80970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3" name="Forma libre 642">
                  <a:extLst>
                    <a:ext uri="{FF2B5EF4-FFF2-40B4-BE49-F238E27FC236}">
                      <a16:creationId xmlns:a16="http://schemas.microsoft.com/office/drawing/2014/main" id="{D02B0E7D-3883-5C8E-A44C-F045688C7661}"/>
                    </a:ext>
                  </a:extLst>
                </p:cNvPr>
                <p:cNvSpPr/>
                <p:nvPr/>
              </p:nvSpPr>
              <p:spPr>
                <a:xfrm>
                  <a:off x="15960754" y="9634140"/>
                  <a:ext cx="202659" cy="223018"/>
                </a:xfrm>
                <a:custGeom>
                  <a:avLst/>
                  <a:gdLst>
                    <a:gd name="connsiteX0" fmla="*/ 175557 w 202659"/>
                    <a:gd name="connsiteY0" fmla="*/ 223019 h 223018"/>
                    <a:gd name="connsiteX1" fmla="*/ 53565 w 202659"/>
                    <a:gd name="connsiteY1" fmla="*/ 223019 h 223018"/>
                    <a:gd name="connsiteX2" fmla="*/ 0 w 202659"/>
                    <a:gd name="connsiteY2" fmla="*/ 169431 h 223018"/>
                    <a:gd name="connsiteX3" fmla="*/ 0 w 202659"/>
                    <a:gd name="connsiteY3" fmla="*/ 12758 h 223018"/>
                    <a:gd name="connsiteX4" fmla="*/ 7880 w 202659"/>
                    <a:gd name="connsiteY4" fmla="*/ 983 h 223018"/>
                    <a:gd name="connsiteX5" fmla="*/ 21746 w 202659"/>
                    <a:gd name="connsiteY5" fmla="*/ 3778 h 223018"/>
                    <a:gd name="connsiteX6" fmla="*/ 194709 w 202659"/>
                    <a:gd name="connsiteY6" fmla="*/ 176815 h 223018"/>
                    <a:gd name="connsiteX7" fmla="*/ 200594 w 202659"/>
                    <a:gd name="connsiteY7" fmla="*/ 206254 h 223018"/>
                    <a:gd name="connsiteX8" fmla="*/ 175656 w 202659"/>
                    <a:gd name="connsiteY8" fmla="*/ 222919 h 223018"/>
                    <a:gd name="connsiteX9" fmla="*/ 25436 w 202659"/>
                    <a:gd name="connsiteY9" fmla="*/ 43494 h 223018"/>
                    <a:gd name="connsiteX10" fmla="*/ 25436 w 202659"/>
                    <a:gd name="connsiteY10" fmla="*/ 169431 h 223018"/>
                    <a:gd name="connsiteX11" fmla="*/ 53565 w 202659"/>
                    <a:gd name="connsiteY11" fmla="*/ 197572 h 223018"/>
                    <a:gd name="connsiteX12" fmla="*/ 175557 w 202659"/>
                    <a:gd name="connsiteY12" fmla="*/ 197572 h 223018"/>
                    <a:gd name="connsiteX13" fmla="*/ 177053 w 202659"/>
                    <a:gd name="connsiteY13" fmla="*/ 196574 h 223018"/>
                    <a:gd name="connsiteX14" fmla="*/ 176754 w 202659"/>
                    <a:gd name="connsiteY14" fmla="*/ 194778 h 223018"/>
                    <a:gd name="connsiteX15" fmla="*/ 25436 w 202659"/>
                    <a:gd name="connsiteY15" fmla="*/ 43394 h 223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2659" h="223018">
                      <a:moveTo>
                        <a:pt x="175557" y="223019"/>
                      </a:moveTo>
                      <a:lnTo>
                        <a:pt x="53565" y="223019"/>
                      </a:lnTo>
                      <a:cubicBezTo>
                        <a:pt x="24040" y="223019"/>
                        <a:pt x="0" y="198969"/>
                        <a:pt x="0" y="169431"/>
                      </a:cubicBezTo>
                      <a:lnTo>
                        <a:pt x="0" y="12758"/>
                      </a:lnTo>
                      <a:cubicBezTo>
                        <a:pt x="0" y="7570"/>
                        <a:pt x="3093" y="2979"/>
                        <a:pt x="7880" y="983"/>
                      </a:cubicBezTo>
                      <a:cubicBezTo>
                        <a:pt x="12668" y="-1013"/>
                        <a:pt x="18055" y="85"/>
                        <a:pt x="21746" y="3778"/>
                      </a:cubicBezTo>
                      <a:lnTo>
                        <a:pt x="194709" y="176815"/>
                      </a:lnTo>
                      <a:cubicBezTo>
                        <a:pt x="202489" y="184599"/>
                        <a:pt x="204783" y="196175"/>
                        <a:pt x="200594" y="206254"/>
                      </a:cubicBezTo>
                      <a:cubicBezTo>
                        <a:pt x="196405" y="216433"/>
                        <a:pt x="186630" y="222919"/>
                        <a:pt x="175656" y="222919"/>
                      </a:cubicBezTo>
                      <a:close/>
                      <a:moveTo>
                        <a:pt x="25436" y="43494"/>
                      </a:moveTo>
                      <a:lnTo>
                        <a:pt x="25436" y="169431"/>
                      </a:lnTo>
                      <a:cubicBezTo>
                        <a:pt x="25436" y="184998"/>
                        <a:pt x="38105" y="197572"/>
                        <a:pt x="53565" y="197572"/>
                      </a:cubicBezTo>
                      <a:lnTo>
                        <a:pt x="175557" y="197572"/>
                      </a:lnTo>
                      <a:cubicBezTo>
                        <a:pt x="175557" y="197572"/>
                        <a:pt x="176655" y="197572"/>
                        <a:pt x="177053" y="196574"/>
                      </a:cubicBezTo>
                      <a:cubicBezTo>
                        <a:pt x="177452" y="195576"/>
                        <a:pt x="177053" y="195077"/>
                        <a:pt x="176754" y="194778"/>
                      </a:cubicBezTo>
                      <a:lnTo>
                        <a:pt x="25436" y="43394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44" name="Gráfico 2">
                <a:extLst>
                  <a:ext uri="{FF2B5EF4-FFF2-40B4-BE49-F238E27FC236}">
                    <a16:creationId xmlns:a16="http://schemas.microsoft.com/office/drawing/2014/main" id="{C1FB6EC0-3491-9FCB-F8E3-17B9C66DDB6E}"/>
                  </a:ext>
                </a:extLst>
              </p:cNvPr>
              <p:cNvGrpSpPr/>
              <p:nvPr/>
            </p:nvGrpSpPr>
            <p:grpSpPr>
              <a:xfrm>
                <a:off x="15617521" y="9825425"/>
                <a:ext cx="445077" cy="486482"/>
                <a:chOff x="15617521" y="9825425"/>
                <a:chExt cx="445077" cy="486482"/>
              </a:xfrm>
              <a:solidFill>
                <a:srgbClr val="002A86"/>
              </a:solidFill>
            </p:grpSpPr>
            <p:sp>
              <p:nvSpPr>
                <p:cNvPr id="645" name="Forma libre 644">
                  <a:extLst>
                    <a:ext uri="{FF2B5EF4-FFF2-40B4-BE49-F238E27FC236}">
                      <a16:creationId xmlns:a16="http://schemas.microsoft.com/office/drawing/2014/main" id="{EB96EAB1-B365-072B-C1C5-A34B87ACA11C}"/>
                    </a:ext>
                  </a:extLst>
                </p:cNvPr>
                <p:cNvSpPr/>
                <p:nvPr/>
              </p:nvSpPr>
              <p:spPr>
                <a:xfrm>
                  <a:off x="15617521" y="9825425"/>
                  <a:ext cx="264732" cy="25347"/>
                </a:xfrm>
                <a:custGeom>
                  <a:avLst/>
                  <a:gdLst>
                    <a:gd name="connsiteX0" fmla="*/ 252064 w 264732"/>
                    <a:gd name="connsiteY0" fmla="*/ 25347 h 25347"/>
                    <a:gd name="connsiteX1" fmla="*/ 12668 w 264732"/>
                    <a:gd name="connsiteY1" fmla="*/ 25347 h 25347"/>
                    <a:gd name="connsiteX2" fmla="*/ 0 w 264732"/>
                    <a:gd name="connsiteY2" fmla="*/ 12674 h 25347"/>
                    <a:gd name="connsiteX3" fmla="*/ 12668 w 264732"/>
                    <a:gd name="connsiteY3" fmla="*/ 0 h 25347"/>
                    <a:gd name="connsiteX4" fmla="*/ 252064 w 264732"/>
                    <a:gd name="connsiteY4" fmla="*/ 0 h 25347"/>
                    <a:gd name="connsiteX5" fmla="*/ 264732 w 264732"/>
                    <a:gd name="connsiteY5" fmla="*/ 12674 h 25347"/>
                    <a:gd name="connsiteX6" fmla="*/ 252064 w 264732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4732" h="25347">
                      <a:moveTo>
                        <a:pt x="252064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252064" y="0"/>
                      </a:lnTo>
                      <a:cubicBezTo>
                        <a:pt x="259047" y="0"/>
                        <a:pt x="264732" y="5688"/>
                        <a:pt x="264732" y="12674"/>
                      </a:cubicBezTo>
                      <a:cubicBezTo>
                        <a:pt x="264732" y="19659"/>
                        <a:pt x="259047" y="25347"/>
                        <a:pt x="252064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6" name="Forma libre 645">
                  <a:extLst>
                    <a:ext uri="{FF2B5EF4-FFF2-40B4-BE49-F238E27FC236}">
                      <a16:creationId xmlns:a16="http://schemas.microsoft.com/office/drawing/2014/main" id="{7EC6D006-EA75-82BF-33CF-4DF8157B3644}"/>
                    </a:ext>
                  </a:extLst>
                </p:cNvPr>
                <p:cNvSpPr/>
                <p:nvPr/>
              </p:nvSpPr>
              <p:spPr>
                <a:xfrm>
                  <a:off x="15617521" y="10054047"/>
                  <a:ext cx="445077" cy="25346"/>
                </a:xfrm>
                <a:custGeom>
                  <a:avLst/>
                  <a:gdLst>
                    <a:gd name="connsiteX0" fmla="*/ 432410 w 445077"/>
                    <a:gd name="connsiteY0" fmla="*/ 25347 h 25346"/>
                    <a:gd name="connsiteX1" fmla="*/ 12668 w 445077"/>
                    <a:gd name="connsiteY1" fmla="*/ 25347 h 25346"/>
                    <a:gd name="connsiteX2" fmla="*/ 0 w 445077"/>
                    <a:gd name="connsiteY2" fmla="*/ 12673 h 25346"/>
                    <a:gd name="connsiteX3" fmla="*/ 12668 w 445077"/>
                    <a:gd name="connsiteY3" fmla="*/ 0 h 25346"/>
                    <a:gd name="connsiteX4" fmla="*/ 432410 w 445077"/>
                    <a:gd name="connsiteY4" fmla="*/ 0 h 25346"/>
                    <a:gd name="connsiteX5" fmla="*/ 445078 w 445077"/>
                    <a:gd name="connsiteY5" fmla="*/ 12673 h 25346"/>
                    <a:gd name="connsiteX6" fmla="*/ 432410 w 445077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077" h="25346">
                      <a:moveTo>
                        <a:pt x="432410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432410" y="0"/>
                      </a:lnTo>
                      <a:cubicBezTo>
                        <a:pt x="439391" y="0"/>
                        <a:pt x="445078" y="5688"/>
                        <a:pt x="445078" y="12673"/>
                      </a:cubicBezTo>
                      <a:cubicBezTo>
                        <a:pt x="445078" y="19659"/>
                        <a:pt x="439391" y="25347"/>
                        <a:pt x="432410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7" name="Forma libre 646">
                  <a:extLst>
                    <a:ext uri="{FF2B5EF4-FFF2-40B4-BE49-F238E27FC236}">
                      <a16:creationId xmlns:a16="http://schemas.microsoft.com/office/drawing/2014/main" id="{5EFD079B-6D3B-695F-EB10-9F4B2EC803D0}"/>
                    </a:ext>
                  </a:extLst>
                </p:cNvPr>
                <p:cNvSpPr/>
                <p:nvPr/>
              </p:nvSpPr>
              <p:spPr>
                <a:xfrm>
                  <a:off x="15617521" y="10150844"/>
                  <a:ext cx="445077" cy="25347"/>
                </a:xfrm>
                <a:custGeom>
                  <a:avLst/>
                  <a:gdLst>
                    <a:gd name="connsiteX0" fmla="*/ 432410 w 445077"/>
                    <a:gd name="connsiteY0" fmla="*/ 25347 h 25347"/>
                    <a:gd name="connsiteX1" fmla="*/ 12668 w 445077"/>
                    <a:gd name="connsiteY1" fmla="*/ 25347 h 25347"/>
                    <a:gd name="connsiteX2" fmla="*/ 0 w 445077"/>
                    <a:gd name="connsiteY2" fmla="*/ 12674 h 25347"/>
                    <a:gd name="connsiteX3" fmla="*/ 12668 w 445077"/>
                    <a:gd name="connsiteY3" fmla="*/ 0 h 25347"/>
                    <a:gd name="connsiteX4" fmla="*/ 432410 w 445077"/>
                    <a:gd name="connsiteY4" fmla="*/ 0 h 25347"/>
                    <a:gd name="connsiteX5" fmla="*/ 445078 w 445077"/>
                    <a:gd name="connsiteY5" fmla="*/ 12674 h 25347"/>
                    <a:gd name="connsiteX6" fmla="*/ 432410 w 445077"/>
                    <a:gd name="connsiteY6" fmla="*/ 25347 h 2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077" h="25347">
                      <a:moveTo>
                        <a:pt x="432410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4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432410" y="0"/>
                      </a:lnTo>
                      <a:cubicBezTo>
                        <a:pt x="439391" y="0"/>
                        <a:pt x="445078" y="5688"/>
                        <a:pt x="445078" y="12674"/>
                      </a:cubicBezTo>
                      <a:cubicBezTo>
                        <a:pt x="445078" y="19659"/>
                        <a:pt x="439391" y="25347"/>
                        <a:pt x="432410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8" name="Forma libre 647">
                  <a:extLst>
                    <a:ext uri="{FF2B5EF4-FFF2-40B4-BE49-F238E27FC236}">
                      <a16:creationId xmlns:a16="http://schemas.microsoft.com/office/drawing/2014/main" id="{BE7287AF-471D-85C4-A851-C666726BA014}"/>
                    </a:ext>
                  </a:extLst>
                </p:cNvPr>
                <p:cNvSpPr/>
                <p:nvPr/>
              </p:nvSpPr>
              <p:spPr>
                <a:xfrm>
                  <a:off x="15960754" y="10286561"/>
                  <a:ext cx="81095" cy="25346"/>
                </a:xfrm>
                <a:custGeom>
                  <a:avLst/>
                  <a:gdLst>
                    <a:gd name="connsiteX0" fmla="*/ 68427 w 81095"/>
                    <a:gd name="connsiteY0" fmla="*/ 25347 h 25346"/>
                    <a:gd name="connsiteX1" fmla="*/ 12668 w 81095"/>
                    <a:gd name="connsiteY1" fmla="*/ 25347 h 25346"/>
                    <a:gd name="connsiteX2" fmla="*/ 0 w 81095"/>
                    <a:gd name="connsiteY2" fmla="*/ 12673 h 25346"/>
                    <a:gd name="connsiteX3" fmla="*/ 12668 w 81095"/>
                    <a:gd name="connsiteY3" fmla="*/ 0 h 25346"/>
                    <a:gd name="connsiteX4" fmla="*/ 68427 w 81095"/>
                    <a:gd name="connsiteY4" fmla="*/ 0 h 25346"/>
                    <a:gd name="connsiteX5" fmla="*/ 81095 w 81095"/>
                    <a:gd name="connsiteY5" fmla="*/ 12673 h 25346"/>
                    <a:gd name="connsiteX6" fmla="*/ 68427 w 81095"/>
                    <a:gd name="connsiteY6" fmla="*/ 25347 h 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095" h="25346">
                      <a:moveTo>
                        <a:pt x="68427" y="25347"/>
                      </a:moveTo>
                      <a:lnTo>
                        <a:pt x="12668" y="25347"/>
                      </a:lnTo>
                      <a:cubicBezTo>
                        <a:pt x="5686" y="25347"/>
                        <a:pt x="0" y="19659"/>
                        <a:pt x="0" y="12673"/>
                      </a:cubicBezTo>
                      <a:cubicBezTo>
                        <a:pt x="0" y="5688"/>
                        <a:pt x="5686" y="0"/>
                        <a:pt x="12668" y="0"/>
                      </a:cubicBezTo>
                      <a:lnTo>
                        <a:pt x="68427" y="0"/>
                      </a:lnTo>
                      <a:cubicBezTo>
                        <a:pt x="75410" y="0"/>
                        <a:pt x="81095" y="5688"/>
                        <a:pt x="81095" y="12673"/>
                      </a:cubicBezTo>
                      <a:cubicBezTo>
                        <a:pt x="81095" y="19659"/>
                        <a:pt x="75410" y="25347"/>
                        <a:pt x="68427" y="253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649" name="Gráfico 2">
            <a:extLst>
              <a:ext uri="{FF2B5EF4-FFF2-40B4-BE49-F238E27FC236}">
                <a16:creationId xmlns:a16="http://schemas.microsoft.com/office/drawing/2014/main" id="{29C64BF8-D9CC-32A3-CB3F-6A066D89EE07}"/>
              </a:ext>
            </a:extLst>
          </p:cNvPr>
          <p:cNvGrpSpPr/>
          <p:nvPr/>
        </p:nvGrpSpPr>
        <p:grpSpPr>
          <a:xfrm>
            <a:off x="7093163" y="4502510"/>
            <a:ext cx="1252862" cy="1127092"/>
            <a:chOff x="7093163" y="4502510"/>
            <a:chExt cx="1252862" cy="1127092"/>
          </a:xfrm>
          <a:solidFill>
            <a:srgbClr val="002A86"/>
          </a:solidFill>
        </p:grpSpPr>
        <p:grpSp>
          <p:nvGrpSpPr>
            <p:cNvPr id="650" name="Gráfico 2">
              <a:extLst>
                <a:ext uri="{FF2B5EF4-FFF2-40B4-BE49-F238E27FC236}">
                  <a16:creationId xmlns:a16="http://schemas.microsoft.com/office/drawing/2014/main" id="{D5070329-0527-260E-81CD-F23B39CCE434}"/>
                </a:ext>
              </a:extLst>
            </p:cNvPr>
            <p:cNvGrpSpPr/>
            <p:nvPr/>
          </p:nvGrpSpPr>
          <p:grpSpPr>
            <a:xfrm>
              <a:off x="7093163" y="4502510"/>
              <a:ext cx="1142304" cy="1111125"/>
              <a:chOff x="7093163" y="4502510"/>
              <a:chExt cx="1142304" cy="1111125"/>
            </a:xfrm>
            <a:solidFill>
              <a:srgbClr val="002A86"/>
            </a:solidFill>
          </p:grpSpPr>
          <p:sp>
            <p:nvSpPr>
              <p:cNvPr id="651" name="Forma libre 650">
                <a:extLst>
                  <a:ext uri="{FF2B5EF4-FFF2-40B4-BE49-F238E27FC236}">
                    <a16:creationId xmlns:a16="http://schemas.microsoft.com/office/drawing/2014/main" id="{8B6F2DA7-9C54-4BDD-B4C1-A0B796B80B84}"/>
                  </a:ext>
                </a:extLst>
              </p:cNvPr>
              <p:cNvSpPr/>
              <p:nvPr/>
            </p:nvSpPr>
            <p:spPr>
              <a:xfrm>
                <a:off x="7727584" y="5157779"/>
                <a:ext cx="507884" cy="455857"/>
              </a:xfrm>
              <a:custGeom>
                <a:avLst/>
                <a:gdLst>
                  <a:gd name="connsiteX0" fmla="*/ 374208 w 507884"/>
                  <a:gd name="connsiteY0" fmla="*/ 455857 h 455857"/>
                  <a:gd name="connsiteX1" fmla="*/ 274560 w 507884"/>
                  <a:gd name="connsiteY1" fmla="*/ 412648 h 455857"/>
                  <a:gd name="connsiteX2" fmla="*/ 161645 w 507884"/>
                  <a:gd name="connsiteY2" fmla="*/ 266254 h 455857"/>
                  <a:gd name="connsiteX3" fmla="*/ 3544 w 507884"/>
                  <a:gd name="connsiteY3" fmla="*/ 56992 h 455857"/>
                  <a:gd name="connsiteX4" fmla="*/ 3943 w 507884"/>
                  <a:gd name="connsiteY4" fmla="*/ 39029 h 455857"/>
                  <a:gd name="connsiteX5" fmla="*/ 21898 w 507884"/>
                  <a:gd name="connsiteY5" fmla="*/ 39428 h 455857"/>
                  <a:gd name="connsiteX6" fmla="*/ 182692 w 507884"/>
                  <a:gd name="connsiteY6" fmla="*/ 251984 h 455857"/>
                  <a:gd name="connsiteX7" fmla="*/ 290420 w 507884"/>
                  <a:gd name="connsiteY7" fmla="*/ 392689 h 455857"/>
                  <a:gd name="connsiteX8" fmla="*/ 446726 w 507884"/>
                  <a:gd name="connsiteY8" fmla="*/ 394486 h 455857"/>
                  <a:gd name="connsiteX9" fmla="*/ 444930 w 507884"/>
                  <a:gd name="connsiteY9" fmla="*/ 238113 h 455857"/>
                  <a:gd name="connsiteX10" fmla="*/ 304186 w 507884"/>
                  <a:gd name="connsiteY10" fmla="*/ 130338 h 455857"/>
                  <a:gd name="connsiteX11" fmla="*/ 153366 w 507884"/>
                  <a:gd name="connsiteY11" fmla="*/ 22663 h 455857"/>
                  <a:gd name="connsiteX12" fmla="*/ 151271 w 507884"/>
                  <a:gd name="connsiteY12" fmla="*/ 4801 h 455857"/>
                  <a:gd name="connsiteX13" fmla="*/ 169126 w 507884"/>
                  <a:gd name="connsiteY13" fmla="*/ 2705 h 455857"/>
                  <a:gd name="connsiteX14" fmla="*/ 318350 w 507884"/>
                  <a:gd name="connsiteY14" fmla="*/ 109282 h 455857"/>
                  <a:gd name="connsiteX15" fmla="*/ 464680 w 507884"/>
                  <a:gd name="connsiteY15" fmla="*/ 222246 h 455857"/>
                  <a:gd name="connsiteX16" fmla="*/ 464680 w 507884"/>
                  <a:gd name="connsiteY16" fmla="*/ 412548 h 455857"/>
                  <a:gd name="connsiteX17" fmla="*/ 374208 w 507884"/>
                  <a:gd name="connsiteY17" fmla="*/ 455857 h 455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7884" h="455857">
                    <a:moveTo>
                      <a:pt x="374208" y="455857"/>
                    </a:moveTo>
                    <a:cubicBezTo>
                      <a:pt x="335207" y="455857"/>
                      <a:pt x="300894" y="433704"/>
                      <a:pt x="274560" y="412648"/>
                    </a:cubicBezTo>
                    <a:cubicBezTo>
                      <a:pt x="244137" y="388299"/>
                      <a:pt x="205834" y="331717"/>
                      <a:pt x="161645" y="266254"/>
                    </a:cubicBezTo>
                    <a:cubicBezTo>
                      <a:pt x="114265" y="196200"/>
                      <a:pt x="60601" y="116767"/>
                      <a:pt x="3544" y="56992"/>
                    </a:cubicBezTo>
                    <a:cubicBezTo>
                      <a:pt x="-1343" y="51902"/>
                      <a:pt x="-1144" y="43819"/>
                      <a:pt x="3943" y="39029"/>
                    </a:cubicBezTo>
                    <a:cubicBezTo>
                      <a:pt x="9030" y="34139"/>
                      <a:pt x="17010" y="34339"/>
                      <a:pt x="21898" y="39428"/>
                    </a:cubicBezTo>
                    <a:cubicBezTo>
                      <a:pt x="80450" y="100700"/>
                      <a:pt x="134813" y="181132"/>
                      <a:pt x="182692" y="251984"/>
                    </a:cubicBezTo>
                    <a:cubicBezTo>
                      <a:pt x="225784" y="315751"/>
                      <a:pt x="262990" y="370735"/>
                      <a:pt x="290420" y="392689"/>
                    </a:cubicBezTo>
                    <a:cubicBezTo>
                      <a:pt x="352863" y="442585"/>
                      <a:pt x="398148" y="443184"/>
                      <a:pt x="446726" y="394486"/>
                    </a:cubicBezTo>
                    <a:cubicBezTo>
                      <a:pt x="495403" y="345787"/>
                      <a:pt x="494804" y="300482"/>
                      <a:pt x="444930" y="238113"/>
                    </a:cubicBezTo>
                    <a:cubicBezTo>
                      <a:pt x="422985" y="210670"/>
                      <a:pt x="367925" y="173448"/>
                      <a:pt x="304186" y="130338"/>
                    </a:cubicBezTo>
                    <a:cubicBezTo>
                      <a:pt x="256307" y="97906"/>
                      <a:pt x="202044" y="61283"/>
                      <a:pt x="153366" y="22663"/>
                    </a:cubicBezTo>
                    <a:cubicBezTo>
                      <a:pt x="147880" y="18273"/>
                      <a:pt x="146982" y="10289"/>
                      <a:pt x="151271" y="4801"/>
                    </a:cubicBezTo>
                    <a:cubicBezTo>
                      <a:pt x="155660" y="-688"/>
                      <a:pt x="163640" y="-1586"/>
                      <a:pt x="169126" y="2705"/>
                    </a:cubicBezTo>
                    <a:cubicBezTo>
                      <a:pt x="217105" y="40726"/>
                      <a:pt x="270869" y="77149"/>
                      <a:pt x="318350" y="109282"/>
                    </a:cubicBezTo>
                    <a:cubicBezTo>
                      <a:pt x="383784" y="153590"/>
                      <a:pt x="440242" y="191810"/>
                      <a:pt x="464680" y="222246"/>
                    </a:cubicBezTo>
                    <a:cubicBezTo>
                      <a:pt x="540389" y="316948"/>
                      <a:pt x="500889" y="376224"/>
                      <a:pt x="464680" y="412548"/>
                    </a:cubicBezTo>
                    <a:cubicBezTo>
                      <a:pt x="432960" y="444281"/>
                      <a:pt x="402337" y="455857"/>
                      <a:pt x="374208" y="4558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2" name="Forma libre 651">
                <a:extLst>
                  <a:ext uri="{FF2B5EF4-FFF2-40B4-BE49-F238E27FC236}">
                    <a16:creationId xmlns:a16="http://schemas.microsoft.com/office/drawing/2014/main" id="{C9C9C95B-060A-5EBB-0B0E-40F5A2EFBEE2}"/>
                  </a:ext>
                </a:extLst>
              </p:cNvPr>
              <p:cNvSpPr/>
              <p:nvPr/>
            </p:nvSpPr>
            <p:spPr>
              <a:xfrm>
                <a:off x="7409494" y="4787134"/>
                <a:ext cx="611187" cy="611451"/>
              </a:xfrm>
              <a:custGeom>
                <a:avLst/>
                <a:gdLst>
                  <a:gd name="connsiteX0" fmla="*/ 125728 w 611187"/>
                  <a:gd name="connsiteY0" fmla="*/ 611352 h 611451"/>
                  <a:gd name="connsiteX1" fmla="*/ 78847 w 611187"/>
                  <a:gd name="connsiteY1" fmla="*/ 594587 h 611451"/>
                  <a:gd name="connsiteX2" fmla="*/ 12315 w 611187"/>
                  <a:gd name="connsiteY2" fmla="*/ 540401 h 611451"/>
                  <a:gd name="connsiteX3" fmla="*/ 46 w 611187"/>
                  <a:gd name="connsiteY3" fmla="*/ 516251 h 611451"/>
                  <a:gd name="connsiteX4" fmla="*/ 9821 w 611187"/>
                  <a:gd name="connsiteY4" fmla="*/ 490904 h 611451"/>
                  <a:gd name="connsiteX5" fmla="*/ 351160 w 611187"/>
                  <a:gd name="connsiteY5" fmla="*/ 149418 h 611451"/>
                  <a:gd name="connsiteX6" fmla="*/ 369114 w 611187"/>
                  <a:gd name="connsiteY6" fmla="*/ 149418 h 611451"/>
                  <a:gd name="connsiteX7" fmla="*/ 369114 w 611187"/>
                  <a:gd name="connsiteY7" fmla="*/ 167381 h 611451"/>
                  <a:gd name="connsiteX8" fmla="*/ 27776 w 611187"/>
                  <a:gd name="connsiteY8" fmla="*/ 508866 h 611451"/>
                  <a:gd name="connsiteX9" fmla="*/ 25482 w 611187"/>
                  <a:gd name="connsiteY9" fmla="*/ 514954 h 611451"/>
                  <a:gd name="connsiteX10" fmla="*/ 28374 w 611187"/>
                  <a:gd name="connsiteY10" fmla="*/ 520742 h 611451"/>
                  <a:gd name="connsiteX11" fmla="*/ 94907 w 611187"/>
                  <a:gd name="connsiteY11" fmla="*/ 574928 h 611451"/>
                  <a:gd name="connsiteX12" fmla="*/ 160241 w 611187"/>
                  <a:gd name="connsiteY12" fmla="*/ 571535 h 611451"/>
                  <a:gd name="connsiteX13" fmla="*/ 571304 w 611187"/>
                  <a:gd name="connsiteY13" fmla="*/ 160296 h 611451"/>
                  <a:gd name="connsiteX14" fmla="*/ 574695 w 611187"/>
                  <a:gd name="connsiteY14" fmla="*/ 94932 h 611451"/>
                  <a:gd name="connsiteX15" fmla="*/ 520532 w 611187"/>
                  <a:gd name="connsiteY15" fmla="*/ 28371 h 611451"/>
                  <a:gd name="connsiteX16" fmla="*/ 514746 w 611187"/>
                  <a:gd name="connsiteY16" fmla="*/ 25478 h 611451"/>
                  <a:gd name="connsiteX17" fmla="*/ 508662 w 611187"/>
                  <a:gd name="connsiteY17" fmla="*/ 27773 h 611451"/>
                  <a:gd name="connsiteX18" fmla="*/ 430260 w 611187"/>
                  <a:gd name="connsiteY18" fmla="*/ 106209 h 611451"/>
                  <a:gd name="connsiteX19" fmla="*/ 412305 w 611187"/>
                  <a:gd name="connsiteY19" fmla="*/ 106209 h 611451"/>
                  <a:gd name="connsiteX20" fmla="*/ 412305 w 611187"/>
                  <a:gd name="connsiteY20" fmla="*/ 88246 h 611451"/>
                  <a:gd name="connsiteX21" fmla="*/ 490707 w 611187"/>
                  <a:gd name="connsiteY21" fmla="*/ 9810 h 611451"/>
                  <a:gd name="connsiteX22" fmla="*/ 516043 w 611187"/>
                  <a:gd name="connsiteY22" fmla="*/ 31 h 611451"/>
                  <a:gd name="connsiteX23" fmla="*/ 540282 w 611187"/>
                  <a:gd name="connsiteY23" fmla="*/ 12305 h 611451"/>
                  <a:gd name="connsiteX24" fmla="*/ 594445 w 611187"/>
                  <a:gd name="connsiteY24" fmla="*/ 78866 h 611451"/>
                  <a:gd name="connsiteX25" fmla="*/ 589359 w 611187"/>
                  <a:gd name="connsiteY25" fmla="*/ 178358 h 611451"/>
                  <a:gd name="connsiteX26" fmla="*/ 178296 w 611187"/>
                  <a:gd name="connsiteY26" fmla="*/ 589598 h 611451"/>
                  <a:gd name="connsiteX27" fmla="*/ 125828 w 611187"/>
                  <a:gd name="connsiteY27" fmla="*/ 611452 h 6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11187" h="611451">
                    <a:moveTo>
                      <a:pt x="125728" y="611352"/>
                    </a:moveTo>
                    <a:cubicBezTo>
                      <a:pt x="109170" y="611352"/>
                      <a:pt x="92612" y="605864"/>
                      <a:pt x="78847" y="594587"/>
                    </a:cubicBezTo>
                    <a:lnTo>
                      <a:pt x="12315" y="540401"/>
                    </a:lnTo>
                    <a:cubicBezTo>
                      <a:pt x="5033" y="534413"/>
                      <a:pt x="544" y="525631"/>
                      <a:pt x="46" y="516251"/>
                    </a:cubicBezTo>
                    <a:cubicBezTo>
                      <a:pt x="-453" y="506870"/>
                      <a:pt x="3138" y="497590"/>
                      <a:pt x="9821" y="490904"/>
                    </a:cubicBezTo>
                    <a:lnTo>
                      <a:pt x="351160" y="149418"/>
                    </a:lnTo>
                    <a:cubicBezTo>
                      <a:pt x="356147" y="144429"/>
                      <a:pt x="364127" y="144429"/>
                      <a:pt x="369114" y="149418"/>
                    </a:cubicBezTo>
                    <a:cubicBezTo>
                      <a:pt x="374102" y="154408"/>
                      <a:pt x="374102" y="162391"/>
                      <a:pt x="369114" y="167381"/>
                    </a:cubicBezTo>
                    <a:lnTo>
                      <a:pt x="27776" y="508866"/>
                    </a:lnTo>
                    <a:cubicBezTo>
                      <a:pt x="25581" y="511062"/>
                      <a:pt x="25382" y="513557"/>
                      <a:pt x="25482" y="514954"/>
                    </a:cubicBezTo>
                    <a:cubicBezTo>
                      <a:pt x="25581" y="516351"/>
                      <a:pt x="25980" y="518746"/>
                      <a:pt x="28374" y="520742"/>
                    </a:cubicBezTo>
                    <a:lnTo>
                      <a:pt x="94907" y="574928"/>
                    </a:lnTo>
                    <a:cubicBezTo>
                      <a:pt x="114358" y="590795"/>
                      <a:pt x="142486" y="589398"/>
                      <a:pt x="160241" y="571535"/>
                    </a:cubicBezTo>
                    <a:lnTo>
                      <a:pt x="571304" y="160296"/>
                    </a:lnTo>
                    <a:cubicBezTo>
                      <a:pt x="589059" y="142533"/>
                      <a:pt x="590555" y="114392"/>
                      <a:pt x="574695" y="94932"/>
                    </a:cubicBezTo>
                    <a:lnTo>
                      <a:pt x="520532" y="28371"/>
                    </a:lnTo>
                    <a:cubicBezTo>
                      <a:pt x="518637" y="25977"/>
                      <a:pt x="516043" y="25478"/>
                      <a:pt x="514746" y="25478"/>
                    </a:cubicBezTo>
                    <a:cubicBezTo>
                      <a:pt x="513350" y="25478"/>
                      <a:pt x="510857" y="25577"/>
                      <a:pt x="508662" y="27773"/>
                    </a:cubicBezTo>
                    <a:lnTo>
                      <a:pt x="430260" y="106209"/>
                    </a:lnTo>
                    <a:cubicBezTo>
                      <a:pt x="425273" y="111198"/>
                      <a:pt x="417293" y="111198"/>
                      <a:pt x="412305" y="106209"/>
                    </a:cubicBezTo>
                    <a:cubicBezTo>
                      <a:pt x="407318" y="101219"/>
                      <a:pt x="407318" y="93236"/>
                      <a:pt x="412305" y="88246"/>
                    </a:cubicBezTo>
                    <a:lnTo>
                      <a:pt x="490707" y="9810"/>
                    </a:lnTo>
                    <a:cubicBezTo>
                      <a:pt x="497390" y="3124"/>
                      <a:pt x="506567" y="-368"/>
                      <a:pt x="516043" y="31"/>
                    </a:cubicBezTo>
                    <a:cubicBezTo>
                      <a:pt x="525420" y="530"/>
                      <a:pt x="534297" y="5020"/>
                      <a:pt x="540282" y="12305"/>
                    </a:cubicBezTo>
                    <a:lnTo>
                      <a:pt x="594445" y="78866"/>
                    </a:lnTo>
                    <a:cubicBezTo>
                      <a:pt x="618585" y="108504"/>
                      <a:pt x="616390" y="151314"/>
                      <a:pt x="589359" y="178358"/>
                    </a:cubicBezTo>
                    <a:lnTo>
                      <a:pt x="178296" y="589598"/>
                    </a:lnTo>
                    <a:cubicBezTo>
                      <a:pt x="163832" y="604067"/>
                      <a:pt x="144880" y="611452"/>
                      <a:pt x="125828" y="6114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53" name="Gráfico 2">
                <a:extLst>
                  <a:ext uri="{FF2B5EF4-FFF2-40B4-BE49-F238E27FC236}">
                    <a16:creationId xmlns:a16="http://schemas.microsoft.com/office/drawing/2014/main" id="{54A86972-2758-BB91-7B38-B1BAEA2DD1B7}"/>
                  </a:ext>
                </a:extLst>
              </p:cNvPr>
              <p:cNvGrpSpPr/>
              <p:nvPr/>
            </p:nvGrpSpPr>
            <p:grpSpPr>
              <a:xfrm>
                <a:off x="7093163" y="4502510"/>
                <a:ext cx="813340" cy="780916"/>
                <a:chOff x="7093163" y="4502510"/>
                <a:chExt cx="813340" cy="780916"/>
              </a:xfrm>
              <a:solidFill>
                <a:srgbClr val="002A86"/>
              </a:solidFill>
            </p:grpSpPr>
            <p:sp>
              <p:nvSpPr>
                <p:cNvPr id="654" name="Forma libre 653">
                  <a:extLst>
                    <a:ext uri="{FF2B5EF4-FFF2-40B4-BE49-F238E27FC236}">
                      <a16:creationId xmlns:a16="http://schemas.microsoft.com/office/drawing/2014/main" id="{E9549AD8-91C8-170C-A650-AA867948C7FB}"/>
                    </a:ext>
                  </a:extLst>
                </p:cNvPr>
                <p:cNvSpPr/>
                <p:nvPr/>
              </p:nvSpPr>
              <p:spPr>
                <a:xfrm>
                  <a:off x="7093163" y="4932920"/>
                  <a:ext cx="364159" cy="350506"/>
                </a:xfrm>
                <a:custGeom>
                  <a:avLst/>
                  <a:gdLst>
                    <a:gd name="connsiteX0" fmla="*/ 351488 w 364159"/>
                    <a:gd name="connsiteY0" fmla="*/ 350507 h 350506"/>
                    <a:gd name="connsiteX1" fmla="*/ 348595 w 364159"/>
                    <a:gd name="connsiteY1" fmla="*/ 350207 h 350506"/>
                    <a:gd name="connsiteX2" fmla="*/ 9950 w 364159"/>
                    <a:gd name="connsiteY2" fmla="*/ 128471 h 350506"/>
                    <a:gd name="connsiteX3" fmla="*/ 9950 w 364159"/>
                    <a:gd name="connsiteY3" fmla="*/ 80172 h 350506"/>
                    <a:gd name="connsiteX4" fmla="*/ 86357 w 364159"/>
                    <a:gd name="connsiteY4" fmla="*/ 3732 h 350506"/>
                    <a:gd name="connsiteX5" fmla="*/ 96232 w 364159"/>
                    <a:gd name="connsiteY5" fmla="*/ 40 h 350506"/>
                    <a:gd name="connsiteX6" fmla="*/ 105509 w 364159"/>
                    <a:gd name="connsiteY6" fmla="*/ 5030 h 350506"/>
                    <a:gd name="connsiteX7" fmla="*/ 198374 w 364159"/>
                    <a:gd name="connsiteY7" fmla="*/ 74185 h 350506"/>
                    <a:gd name="connsiteX8" fmla="*/ 202863 w 364159"/>
                    <a:gd name="connsiteY8" fmla="*/ 91549 h 350506"/>
                    <a:gd name="connsiteX9" fmla="*/ 185507 w 364159"/>
                    <a:gd name="connsiteY9" fmla="*/ 96039 h 350506"/>
                    <a:gd name="connsiteX10" fmla="*/ 94935 w 364159"/>
                    <a:gd name="connsiteY10" fmla="*/ 31075 h 350506"/>
                    <a:gd name="connsiteX11" fmla="*/ 28004 w 364159"/>
                    <a:gd name="connsiteY11" fmla="*/ 98035 h 350506"/>
                    <a:gd name="connsiteX12" fmla="*/ 28004 w 364159"/>
                    <a:gd name="connsiteY12" fmla="*/ 110409 h 350506"/>
                    <a:gd name="connsiteX13" fmla="*/ 354281 w 364159"/>
                    <a:gd name="connsiteY13" fmla="*/ 325360 h 350506"/>
                    <a:gd name="connsiteX14" fmla="*/ 363856 w 364159"/>
                    <a:gd name="connsiteY14" fmla="*/ 340628 h 350506"/>
                    <a:gd name="connsiteX15" fmla="*/ 351488 w 364159"/>
                    <a:gd name="connsiteY15" fmla="*/ 350507 h 3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64159" h="350506">
                      <a:moveTo>
                        <a:pt x="351488" y="350507"/>
                      </a:moveTo>
                      <a:cubicBezTo>
                        <a:pt x="350590" y="350507"/>
                        <a:pt x="349593" y="350407"/>
                        <a:pt x="348595" y="350207"/>
                      </a:cubicBezTo>
                      <a:cubicBezTo>
                        <a:pt x="207052" y="317775"/>
                        <a:pt x="53640" y="172280"/>
                        <a:pt x="9950" y="128471"/>
                      </a:cubicBezTo>
                      <a:cubicBezTo>
                        <a:pt x="-3317" y="115099"/>
                        <a:pt x="-3317" y="93445"/>
                        <a:pt x="9950" y="80172"/>
                      </a:cubicBezTo>
                      <a:lnTo>
                        <a:pt x="86357" y="3732"/>
                      </a:lnTo>
                      <a:cubicBezTo>
                        <a:pt x="88950" y="1138"/>
                        <a:pt x="92542" y="-259"/>
                        <a:pt x="96232" y="40"/>
                      </a:cubicBezTo>
                      <a:cubicBezTo>
                        <a:pt x="99923" y="339"/>
                        <a:pt x="103314" y="2136"/>
                        <a:pt x="105509" y="5030"/>
                      </a:cubicBezTo>
                      <a:cubicBezTo>
                        <a:pt x="121967" y="26684"/>
                        <a:pt x="178125" y="62310"/>
                        <a:pt x="198374" y="74185"/>
                      </a:cubicBezTo>
                      <a:cubicBezTo>
                        <a:pt x="204459" y="77777"/>
                        <a:pt x="206454" y="85561"/>
                        <a:pt x="202863" y="91549"/>
                      </a:cubicBezTo>
                      <a:cubicBezTo>
                        <a:pt x="199272" y="97636"/>
                        <a:pt x="191492" y="99632"/>
                        <a:pt x="185507" y="96039"/>
                      </a:cubicBezTo>
                      <a:cubicBezTo>
                        <a:pt x="182714" y="94442"/>
                        <a:pt x="124162" y="59915"/>
                        <a:pt x="94935" y="31075"/>
                      </a:cubicBezTo>
                      <a:lnTo>
                        <a:pt x="28004" y="98035"/>
                      </a:lnTo>
                      <a:cubicBezTo>
                        <a:pt x="24613" y="101428"/>
                        <a:pt x="24613" y="107016"/>
                        <a:pt x="28004" y="110409"/>
                      </a:cubicBezTo>
                      <a:cubicBezTo>
                        <a:pt x="70397" y="153020"/>
                        <a:pt x="219321" y="294424"/>
                        <a:pt x="354281" y="325360"/>
                      </a:cubicBezTo>
                      <a:cubicBezTo>
                        <a:pt x="361163" y="326956"/>
                        <a:pt x="365353" y="333742"/>
                        <a:pt x="363856" y="340628"/>
                      </a:cubicBezTo>
                      <a:cubicBezTo>
                        <a:pt x="362460" y="346515"/>
                        <a:pt x="357273" y="350507"/>
                        <a:pt x="351488" y="3505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5" name="Forma libre 654">
                  <a:extLst>
                    <a:ext uri="{FF2B5EF4-FFF2-40B4-BE49-F238E27FC236}">
                      <a16:creationId xmlns:a16="http://schemas.microsoft.com/office/drawing/2014/main" id="{5A3EE420-03BC-5A60-89DC-98C6BD9EA3D4}"/>
                    </a:ext>
                  </a:extLst>
                </p:cNvPr>
                <p:cNvSpPr/>
                <p:nvPr/>
              </p:nvSpPr>
              <p:spPr>
                <a:xfrm>
                  <a:off x="7249964" y="4858737"/>
                  <a:ext cx="104640" cy="84002"/>
                </a:xfrm>
                <a:custGeom>
                  <a:avLst/>
                  <a:gdLst>
                    <a:gd name="connsiteX0" fmla="*/ 92046 w 104640"/>
                    <a:gd name="connsiteY0" fmla="*/ 84003 h 84002"/>
                    <a:gd name="connsiteX1" fmla="*/ 85163 w 104640"/>
                    <a:gd name="connsiteY1" fmla="*/ 82007 h 84002"/>
                    <a:gd name="connsiteX2" fmla="*/ 3270 w 104640"/>
                    <a:gd name="connsiteY2" fmla="*/ 21234 h 84002"/>
                    <a:gd name="connsiteX3" fmla="*/ 4168 w 104640"/>
                    <a:gd name="connsiteY3" fmla="*/ 3272 h 84002"/>
                    <a:gd name="connsiteX4" fmla="*/ 22123 w 104640"/>
                    <a:gd name="connsiteY4" fmla="*/ 4170 h 84002"/>
                    <a:gd name="connsiteX5" fmla="*/ 98829 w 104640"/>
                    <a:gd name="connsiteY5" fmla="*/ 60652 h 84002"/>
                    <a:gd name="connsiteX6" fmla="*/ 102619 w 104640"/>
                    <a:gd name="connsiteY6" fmla="*/ 78215 h 84002"/>
                    <a:gd name="connsiteX7" fmla="*/ 91947 w 104640"/>
                    <a:gd name="connsiteY7" fmla="*/ 84003 h 84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640" h="84002">
                      <a:moveTo>
                        <a:pt x="92046" y="84003"/>
                      </a:moveTo>
                      <a:cubicBezTo>
                        <a:pt x="89652" y="84003"/>
                        <a:pt x="87258" y="83304"/>
                        <a:pt x="85163" y="82007"/>
                      </a:cubicBezTo>
                      <a:cubicBezTo>
                        <a:pt x="78580" y="77716"/>
                        <a:pt x="20327" y="39995"/>
                        <a:pt x="3270" y="21234"/>
                      </a:cubicBezTo>
                      <a:cubicBezTo>
                        <a:pt x="-1418" y="16045"/>
                        <a:pt x="-1019" y="7962"/>
                        <a:pt x="4168" y="3272"/>
                      </a:cubicBezTo>
                      <a:cubicBezTo>
                        <a:pt x="9355" y="-1419"/>
                        <a:pt x="17435" y="-1019"/>
                        <a:pt x="22123" y="4170"/>
                      </a:cubicBezTo>
                      <a:cubicBezTo>
                        <a:pt x="34591" y="18041"/>
                        <a:pt x="81772" y="49675"/>
                        <a:pt x="98829" y="60652"/>
                      </a:cubicBezTo>
                      <a:cubicBezTo>
                        <a:pt x="104714" y="64444"/>
                        <a:pt x="106410" y="72327"/>
                        <a:pt x="102619" y="78215"/>
                      </a:cubicBezTo>
                      <a:cubicBezTo>
                        <a:pt x="100226" y="82007"/>
                        <a:pt x="96136" y="84003"/>
                        <a:pt x="91947" y="8400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6" name="Forma libre 655">
                  <a:extLst>
                    <a:ext uri="{FF2B5EF4-FFF2-40B4-BE49-F238E27FC236}">
                      <a16:creationId xmlns:a16="http://schemas.microsoft.com/office/drawing/2014/main" id="{7B0D17CB-033A-E287-6836-31644D8382A3}"/>
                    </a:ext>
                  </a:extLst>
                </p:cNvPr>
                <p:cNvSpPr/>
                <p:nvPr/>
              </p:nvSpPr>
              <p:spPr>
                <a:xfrm>
                  <a:off x="7322410" y="4526864"/>
                  <a:ext cx="352476" cy="285048"/>
                </a:xfrm>
                <a:custGeom>
                  <a:avLst/>
                  <a:gdLst>
                    <a:gd name="connsiteX0" fmla="*/ 12718 w 352476"/>
                    <a:gd name="connsiteY0" fmla="*/ 284849 h 285048"/>
                    <a:gd name="connsiteX1" fmla="*/ 3741 w 352476"/>
                    <a:gd name="connsiteY1" fmla="*/ 281157 h 285048"/>
                    <a:gd name="connsiteX2" fmla="*/ 3741 w 352476"/>
                    <a:gd name="connsiteY2" fmla="*/ 263194 h 285048"/>
                    <a:gd name="connsiteX3" fmla="*/ 256802 w 352476"/>
                    <a:gd name="connsiteY3" fmla="*/ 10024 h 285048"/>
                    <a:gd name="connsiteX4" fmla="*/ 282736 w 352476"/>
                    <a:gd name="connsiteY4" fmla="*/ 45 h 285048"/>
                    <a:gd name="connsiteX5" fmla="*/ 307374 w 352476"/>
                    <a:gd name="connsiteY5" fmla="*/ 12419 h 285048"/>
                    <a:gd name="connsiteX6" fmla="*/ 351064 w 352476"/>
                    <a:gd name="connsiteY6" fmla="*/ 77283 h 285048"/>
                    <a:gd name="connsiteX7" fmla="*/ 345677 w 352476"/>
                    <a:gd name="connsiteY7" fmla="*/ 94447 h 285048"/>
                    <a:gd name="connsiteX8" fmla="*/ 328521 w 352476"/>
                    <a:gd name="connsiteY8" fmla="*/ 89059 h 285048"/>
                    <a:gd name="connsiteX9" fmla="*/ 287824 w 352476"/>
                    <a:gd name="connsiteY9" fmla="*/ 28685 h 285048"/>
                    <a:gd name="connsiteX10" fmla="*/ 281639 w 352476"/>
                    <a:gd name="connsiteY10" fmla="*/ 25591 h 285048"/>
                    <a:gd name="connsiteX11" fmla="*/ 274956 w 352476"/>
                    <a:gd name="connsiteY11" fmla="*/ 28186 h 285048"/>
                    <a:gd name="connsiteX12" fmla="*/ 21895 w 352476"/>
                    <a:gd name="connsiteY12" fmla="*/ 281356 h 285048"/>
                    <a:gd name="connsiteX13" fmla="*/ 12918 w 352476"/>
                    <a:gd name="connsiteY13" fmla="*/ 285049 h 285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2476" h="285048">
                      <a:moveTo>
                        <a:pt x="12718" y="284849"/>
                      </a:moveTo>
                      <a:cubicBezTo>
                        <a:pt x="9426" y="284849"/>
                        <a:pt x="6234" y="283652"/>
                        <a:pt x="3741" y="281157"/>
                      </a:cubicBezTo>
                      <a:cubicBezTo>
                        <a:pt x="-1247" y="276167"/>
                        <a:pt x="-1247" y="268184"/>
                        <a:pt x="3741" y="263194"/>
                      </a:cubicBezTo>
                      <a:lnTo>
                        <a:pt x="256802" y="10024"/>
                      </a:lnTo>
                      <a:cubicBezTo>
                        <a:pt x="263585" y="3238"/>
                        <a:pt x="272961" y="-454"/>
                        <a:pt x="282736" y="45"/>
                      </a:cubicBezTo>
                      <a:cubicBezTo>
                        <a:pt x="292312" y="544"/>
                        <a:pt x="301289" y="5034"/>
                        <a:pt x="307374" y="12419"/>
                      </a:cubicBezTo>
                      <a:cubicBezTo>
                        <a:pt x="334107" y="44951"/>
                        <a:pt x="350366" y="75986"/>
                        <a:pt x="351064" y="77283"/>
                      </a:cubicBezTo>
                      <a:cubicBezTo>
                        <a:pt x="354256" y="83470"/>
                        <a:pt x="351862" y="91154"/>
                        <a:pt x="345677" y="94447"/>
                      </a:cubicBezTo>
                      <a:cubicBezTo>
                        <a:pt x="339493" y="97741"/>
                        <a:pt x="331812" y="95246"/>
                        <a:pt x="328521" y="89059"/>
                      </a:cubicBezTo>
                      <a:cubicBezTo>
                        <a:pt x="328321" y="88759"/>
                        <a:pt x="312761" y="59021"/>
                        <a:pt x="287824" y="28685"/>
                      </a:cubicBezTo>
                      <a:cubicBezTo>
                        <a:pt x="285729" y="26190"/>
                        <a:pt x="283036" y="25691"/>
                        <a:pt x="281639" y="25591"/>
                      </a:cubicBezTo>
                      <a:cubicBezTo>
                        <a:pt x="280143" y="25591"/>
                        <a:pt x="277350" y="25791"/>
                        <a:pt x="274956" y="28186"/>
                      </a:cubicBezTo>
                      <a:lnTo>
                        <a:pt x="21895" y="281356"/>
                      </a:lnTo>
                      <a:cubicBezTo>
                        <a:pt x="19401" y="283851"/>
                        <a:pt x="16209" y="285049"/>
                        <a:pt x="12918" y="2850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7" name="Forma libre 656">
                  <a:extLst>
                    <a:ext uri="{FF2B5EF4-FFF2-40B4-BE49-F238E27FC236}">
                      <a16:creationId xmlns:a16="http://schemas.microsoft.com/office/drawing/2014/main" id="{4FB6AB47-3D24-3359-1442-27AFEDB9A638}"/>
                    </a:ext>
                  </a:extLst>
                </p:cNvPr>
                <p:cNvSpPr/>
                <p:nvPr/>
              </p:nvSpPr>
              <p:spPr>
                <a:xfrm>
                  <a:off x="7692376" y="4502510"/>
                  <a:ext cx="214128" cy="331656"/>
                </a:xfrm>
                <a:custGeom>
                  <a:avLst/>
                  <a:gdLst>
                    <a:gd name="connsiteX0" fmla="*/ 201342 w 214128"/>
                    <a:gd name="connsiteY0" fmla="*/ 331656 h 331656"/>
                    <a:gd name="connsiteX1" fmla="*/ 189572 w 214128"/>
                    <a:gd name="connsiteY1" fmla="*/ 323673 h 331656"/>
                    <a:gd name="connsiteX2" fmla="*/ 3741 w 214128"/>
                    <a:gd name="connsiteY2" fmla="*/ 21704 h 331656"/>
                    <a:gd name="connsiteX3" fmla="*/ 3741 w 214128"/>
                    <a:gd name="connsiteY3" fmla="*/ 3742 h 331656"/>
                    <a:gd name="connsiteX4" fmla="*/ 21695 w 214128"/>
                    <a:gd name="connsiteY4" fmla="*/ 3742 h 331656"/>
                    <a:gd name="connsiteX5" fmla="*/ 213212 w 214128"/>
                    <a:gd name="connsiteY5" fmla="*/ 314193 h 331656"/>
                    <a:gd name="connsiteX6" fmla="*/ 206229 w 214128"/>
                    <a:gd name="connsiteY6" fmla="*/ 330758 h 331656"/>
                    <a:gd name="connsiteX7" fmla="*/ 201442 w 214128"/>
                    <a:gd name="connsiteY7" fmla="*/ 331656 h 331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4128" h="331656">
                      <a:moveTo>
                        <a:pt x="201342" y="331656"/>
                      </a:moveTo>
                      <a:cubicBezTo>
                        <a:pt x="196354" y="331656"/>
                        <a:pt x="191567" y="328662"/>
                        <a:pt x="189572" y="323673"/>
                      </a:cubicBezTo>
                      <a:cubicBezTo>
                        <a:pt x="188773" y="321677"/>
                        <a:pt x="109374" y="126984"/>
                        <a:pt x="3741" y="21704"/>
                      </a:cubicBezTo>
                      <a:cubicBezTo>
                        <a:pt x="-1247" y="16715"/>
                        <a:pt x="-1247" y="8732"/>
                        <a:pt x="3741" y="3742"/>
                      </a:cubicBezTo>
                      <a:cubicBezTo>
                        <a:pt x="8728" y="-1247"/>
                        <a:pt x="16708" y="-1247"/>
                        <a:pt x="21695" y="3742"/>
                      </a:cubicBezTo>
                      <a:cubicBezTo>
                        <a:pt x="131119" y="112814"/>
                        <a:pt x="209920" y="306110"/>
                        <a:pt x="213212" y="314193"/>
                      </a:cubicBezTo>
                      <a:cubicBezTo>
                        <a:pt x="215805" y="320679"/>
                        <a:pt x="212713" y="328064"/>
                        <a:pt x="206229" y="330758"/>
                      </a:cubicBezTo>
                      <a:cubicBezTo>
                        <a:pt x="204634" y="331357"/>
                        <a:pt x="203038" y="331656"/>
                        <a:pt x="201442" y="3316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8" name="Forma libre 657">
                  <a:extLst>
                    <a:ext uri="{FF2B5EF4-FFF2-40B4-BE49-F238E27FC236}">
                      <a16:creationId xmlns:a16="http://schemas.microsoft.com/office/drawing/2014/main" id="{6639CFAE-6264-1415-F2F1-39A695B04485}"/>
                    </a:ext>
                  </a:extLst>
                </p:cNvPr>
                <p:cNvSpPr/>
                <p:nvPr/>
              </p:nvSpPr>
              <p:spPr>
                <a:xfrm>
                  <a:off x="7393475" y="4715110"/>
                  <a:ext cx="93589" cy="105584"/>
                </a:xfrm>
                <a:custGeom>
                  <a:avLst/>
                  <a:gdLst>
                    <a:gd name="connsiteX0" fmla="*/ 80902 w 93589"/>
                    <a:gd name="connsiteY0" fmla="*/ 105585 h 105584"/>
                    <a:gd name="connsiteX1" fmla="*/ 69829 w 93589"/>
                    <a:gd name="connsiteY1" fmla="*/ 99098 h 105584"/>
                    <a:gd name="connsiteX2" fmla="*/ 5193 w 93589"/>
                    <a:gd name="connsiteY2" fmla="*/ 22958 h 105584"/>
                    <a:gd name="connsiteX3" fmla="*/ 2499 w 93589"/>
                    <a:gd name="connsiteY3" fmla="*/ 5195 h 105584"/>
                    <a:gd name="connsiteX4" fmla="*/ 20254 w 93589"/>
                    <a:gd name="connsiteY4" fmla="*/ 2500 h 105584"/>
                    <a:gd name="connsiteX5" fmla="*/ 91973 w 93589"/>
                    <a:gd name="connsiteY5" fmla="*/ 86625 h 105584"/>
                    <a:gd name="connsiteX6" fmla="*/ 87086 w 93589"/>
                    <a:gd name="connsiteY6" fmla="*/ 103888 h 105584"/>
                    <a:gd name="connsiteX7" fmla="*/ 80902 w 93589"/>
                    <a:gd name="connsiteY7" fmla="*/ 105485 h 105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3589" h="105584">
                      <a:moveTo>
                        <a:pt x="80902" y="105585"/>
                      </a:moveTo>
                      <a:cubicBezTo>
                        <a:pt x="76413" y="105585"/>
                        <a:pt x="72124" y="103290"/>
                        <a:pt x="69829" y="99098"/>
                      </a:cubicBezTo>
                      <a:cubicBezTo>
                        <a:pt x="69530" y="98599"/>
                        <a:pt x="42099" y="50300"/>
                        <a:pt x="5193" y="22958"/>
                      </a:cubicBezTo>
                      <a:cubicBezTo>
                        <a:pt x="-493" y="18766"/>
                        <a:pt x="-1690" y="10783"/>
                        <a:pt x="2499" y="5195"/>
                      </a:cubicBezTo>
                      <a:cubicBezTo>
                        <a:pt x="6689" y="-493"/>
                        <a:pt x="14669" y="-1691"/>
                        <a:pt x="20254" y="2500"/>
                      </a:cubicBezTo>
                      <a:cubicBezTo>
                        <a:pt x="61650" y="33037"/>
                        <a:pt x="90776" y="84429"/>
                        <a:pt x="91973" y="86625"/>
                      </a:cubicBezTo>
                      <a:cubicBezTo>
                        <a:pt x="95365" y="92712"/>
                        <a:pt x="93270" y="100496"/>
                        <a:pt x="87086" y="103888"/>
                      </a:cubicBezTo>
                      <a:cubicBezTo>
                        <a:pt x="85091" y="104986"/>
                        <a:pt x="82996" y="105485"/>
                        <a:pt x="80902" y="10548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59" name="Gráfico 2">
              <a:extLst>
                <a:ext uri="{FF2B5EF4-FFF2-40B4-BE49-F238E27FC236}">
                  <a16:creationId xmlns:a16="http://schemas.microsoft.com/office/drawing/2014/main" id="{34E22501-DB46-FCA0-752D-90C985E96DB3}"/>
                </a:ext>
              </a:extLst>
            </p:cNvPr>
            <p:cNvGrpSpPr/>
            <p:nvPr/>
          </p:nvGrpSpPr>
          <p:grpSpPr>
            <a:xfrm>
              <a:off x="7236127" y="5314711"/>
              <a:ext cx="505324" cy="314891"/>
              <a:chOff x="7236127" y="5314711"/>
              <a:chExt cx="505324" cy="314891"/>
            </a:xfrm>
            <a:solidFill>
              <a:srgbClr val="002A86"/>
            </a:solidFill>
          </p:grpSpPr>
          <p:sp>
            <p:nvSpPr>
              <p:cNvPr id="660" name="Forma libre 659">
                <a:extLst>
                  <a:ext uri="{FF2B5EF4-FFF2-40B4-BE49-F238E27FC236}">
                    <a16:creationId xmlns:a16="http://schemas.microsoft.com/office/drawing/2014/main" id="{F30976A2-5102-A5AA-81B1-56F01031A9BC}"/>
                  </a:ext>
                </a:extLst>
              </p:cNvPr>
              <p:cNvSpPr/>
              <p:nvPr/>
            </p:nvSpPr>
            <p:spPr>
              <a:xfrm>
                <a:off x="7236127" y="5314711"/>
                <a:ext cx="268522" cy="268588"/>
              </a:xfrm>
              <a:custGeom>
                <a:avLst/>
                <a:gdLst>
                  <a:gd name="connsiteX0" fmla="*/ 255804 w 268522"/>
                  <a:gd name="connsiteY0" fmla="*/ 268588 h 268588"/>
                  <a:gd name="connsiteX1" fmla="*/ 246827 w 268522"/>
                  <a:gd name="connsiteY1" fmla="*/ 264896 h 268588"/>
                  <a:gd name="connsiteX2" fmla="*/ 3741 w 268522"/>
                  <a:gd name="connsiteY2" fmla="*/ 21704 h 268588"/>
                  <a:gd name="connsiteX3" fmla="*/ 3741 w 268522"/>
                  <a:gd name="connsiteY3" fmla="*/ 3742 h 268588"/>
                  <a:gd name="connsiteX4" fmla="*/ 21695 w 268522"/>
                  <a:gd name="connsiteY4" fmla="*/ 3742 h 268588"/>
                  <a:gd name="connsiteX5" fmla="*/ 264781 w 268522"/>
                  <a:gd name="connsiteY5" fmla="*/ 246933 h 268588"/>
                  <a:gd name="connsiteX6" fmla="*/ 264781 w 268522"/>
                  <a:gd name="connsiteY6" fmla="*/ 264896 h 268588"/>
                  <a:gd name="connsiteX7" fmla="*/ 255804 w 268522"/>
                  <a:gd name="connsiteY7" fmla="*/ 268588 h 26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522" h="268588">
                    <a:moveTo>
                      <a:pt x="255804" y="268588"/>
                    </a:moveTo>
                    <a:cubicBezTo>
                      <a:pt x="252513" y="268588"/>
                      <a:pt x="249321" y="267390"/>
                      <a:pt x="246827" y="264896"/>
                    </a:cubicBezTo>
                    <a:lnTo>
                      <a:pt x="3741" y="21704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lnTo>
                      <a:pt x="264781" y="246933"/>
                    </a:lnTo>
                    <a:cubicBezTo>
                      <a:pt x="269769" y="251923"/>
                      <a:pt x="269769" y="259906"/>
                      <a:pt x="264781" y="264896"/>
                    </a:cubicBezTo>
                    <a:cubicBezTo>
                      <a:pt x="262288" y="267390"/>
                      <a:pt x="259096" y="268588"/>
                      <a:pt x="255804" y="2685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1" name="Forma libre 660">
                <a:extLst>
                  <a:ext uri="{FF2B5EF4-FFF2-40B4-BE49-F238E27FC236}">
                    <a16:creationId xmlns:a16="http://schemas.microsoft.com/office/drawing/2014/main" id="{4EF92BA6-25D5-5E23-E727-403BF99948FF}"/>
                  </a:ext>
                </a:extLst>
              </p:cNvPr>
              <p:cNvSpPr/>
              <p:nvPr/>
            </p:nvSpPr>
            <p:spPr>
              <a:xfrm>
                <a:off x="7621056" y="5509204"/>
                <a:ext cx="120395" cy="120398"/>
              </a:xfrm>
              <a:custGeom>
                <a:avLst/>
                <a:gdLst>
                  <a:gd name="connsiteX0" fmla="*/ 107678 w 120395"/>
                  <a:gd name="connsiteY0" fmla="*/ 120398 h 120398"/>
                  <a:gd name="connsiteX1" fmla="*/ 98700 w 120395"/>
                  <a:gd name="connsiteY1" fmla="*/ 116706 h 120398"/>
                  <a:gd name="connsiteX2" fmla="*/ 3741 w 120395"/>
                  <a:gd name="connsiteY2" fmla="*/ 21705 h 120398"/>
                  <a:gd name="connsiteX3" fmla="*/ 3741 w 120395"/>
                  <a:gd name="connsiteY3" fmla="*/ 3742 h 120398"/>
                  <a:gd name="connsiteX4" fmla="*/ 21695 w 120395"/>
                  <a:gd name="connsiteY4" fmla="*/ 3742 h 120398"/>
                  <a:gd name="connsiteX5" fmla="*/ 116655 w 120395"/>
                  <a:gd name="connsiteY5" fmla="*/ 98743 h 120398"/>
                  <a:gd name="connsiteX6" fmla="*/ 116655 w 120395"/>
                  <a:gd name="connsiteY6" fmla="*/ 116706 h 120398"/>
                  <a:gd name="connsiteX7" fmla="*/ 107678 w 120395"/>
                  <a:gd name="connsiteY7" fmla="*/ 120398 h 12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95" h="120398">
                    <a:moveTo>
                      <a:pt x="107678" y="120398"/>
                    </a:moveTo>
                    <a:cubicBezTo>
                      <a:pt x="104386" y="120398"/>
                      <a:pt x="101194" y="119201"/>
                      <a:pt x="98700" y="116706"/>
                    </a:cubicBezTo>
                    <a:lnTo>
                      <a:pt x="3741" y="21705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lnTo>
                      <a:pt x="116655" y="98743"/>
                    </a:lnTo>
                    <a:cubicBezTo>
                      <a:pt x="121642" y="103733"/>
                      <a:pt x="121642" y="111716"/>
                      <a:pt x="116655" y="116706"/>
                    </a:cubicBezTo>
                    <a:cubicBezTo>
                      <a:pt x="114161" y="119201"/>
                      <a:pt x="110970" y="120398"/>
                      <a:pt x="107678" y="1203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62" name="Gráfico 2">
              <a:extLst>
                <a:ext uri="{FF2B5EF4-FFF2-40B4-BE49-F238E27FC236}">
                  <a16:creationId xmlns:a16="http://schemas.microsoft.com/office/drawing/2014/main" id="{1647EEE0-6602-1F90-7230-77A48A727BC0}"/>
                </a:ext>
              </a:extLst>
            </p:cNvPr>
            <p:cNvGrpSpPr/>
            <p:nvPr/>
          </p:nvGrpSpPr>
          <p:grpSpPr>
            <a:xfrm>
              <a:off x="7939552" y="4642118"/>
              <a:ext cx="406473" cy="556585"/>
              <a:chOff x="7939552" y="4642118"/>
              <a:chExt cx="406473" cy="556585"/>
            </a:xfrm>
            <a:solidFill>
              <a:srgbClr val="002A86"/>
            </a:solidFill>
          </p:grpSpPr>
          <p:sp>
            <p:nvSpPr>
              <p:cNvPr id="663" name="Forma libre 662">
                <a:extLst>
                  <a:ext uri="{FF2B5EF4-FFF2-40B4-BE49-F238E27FC236}">
                    <a16:creationId xmlns:a16="http://schemas.microsoft.com/office/drawing/2014/main" id="{AEFEEF72-D7A5-492D-2A65-3FBD6AA31FF1}"/>
                  </a:ext>
                </a:extLst>
              </p:cNvPr>
              <p:cNvSpPr/>
              <p:nvPr/>
            </p:nvSpPr>
            <p:spPr>
              <a:xfrm>
                <a:off x="8060247" y="4762766"/>
                <a:ext cx="285778" cy="285852"/>
              </a:xfrm>
              <a:custGeom>
                <a:avLst/>
                <a:gdLst>
                  <a:gd name="connsiteX0" fmla="*/ 273061 w 285778"/>
                  <a:gd name="connsiteY0" fmla="*/ 285852 h 285852"/>
                  <a:gd name="connsiteX1" fmla="*/ 264084 w 285778"/>
                  <a:gd name="connsiteY1" fmla="*/ 282160 h 285852"/>
                  <a:gd name="connsiteX2" fmla="*/ 3741 w 285778"/>
                  <a:gd name="connsiteY2" fmla="*/ 21705 h 285852"/>
                  <a:gd name="connsiteX3" fmla="*/ 3741 w 285778"/>
                  <a:gd name="connsiteY3" fmla="*/ 3742 h 285852"/>
                  <a:gd name="connsiteX4" fmla="*/ 21695 w 285778"/>
                  <a:gd name="connsiteY4" fmla="*/ 3742 h 285852"/>
                  <a:gd name="connsiteX5" fmla="*/ 282038 w 285778"/>
                  <a:gd name="connsiteY5" fmla="*/ 264197 h 285852"/>
                  <a:gd name="connsiteX6" fmla="*/ 282038 w 285778"/>
                  <a:gd name="connsiteY6" fmla="*/ 282160 h 285852"/>
                  <a:gd name="connsiteX7" fmla="*/ 273061 w 285778"/>
                  <a:gd name="connsiteY7" fmla="*/ 285852 h 28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778" h="285852">
                    <a:moveTo>
                      <a:pt x="273061" y="285852"/>
                    </a:moveTo>
                    <a:cubicBezTo>
                      <a:pt x="269769" y="285852"/>
                      <a:pt x="266577" y="284655"/>
                      <a:pt x="264084" y="282160"/>
                    </a:cubicBezTo>
                    <a:lnTo>
                      <a:pt x="3741" y="21705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lnTo>
                      <a:pt x="282038" y="264197"/>
                    </a:lnTo>
                    <a:cubicBezTo>
                      <a:pt x="287026" y="269187"/>
                      <a:pt x="287026" y="277170"/>
                      <a:pt x="282038" y="282160"/>
                    </a:cubicBezTo>
                    <a:cubicBezTo>
                      <a:pt x="279545" y="284655"/>
                      <a:pt x="276353" y="285852"/>
                      <a:pt x="273061" y="2858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4" name="Forma libre 663">
                <a:extLst>
                  <a:ext uri="{FF2B5EF4-FFF2-40B4-BE49-F238E27FC236}">
                    <a16:creationId xmlns:a16="http://schemas.microsoft.com/office/drawing/2014/main" id="{B7A9CB26-9288-EE44-13AA-DEBAB76421B8}"/>
                  </a:ext>
                </a:extLst>
              </p:cNvPr>
              <p:cNvSpPr/>
              <p:nvPr/>
            </p:nvSpPr>
            <p:spPr>
              <a:xfrm>
                <a:off x="7939552" y="4642118"/>
                <a:ext cx="70222" cy="70203"/>
              </a:xfrm>
              <a:custGeom>
                <a:avLst/>
                <a:gdLst>
                  <a:gd name="connsiteX0" fmla="*/ 57504 w 70222"/>
                  <a:gd name="connsiteY0" fmla="*/ 70203 h 70203"/>
                  <a:gd name="connsiteX1" fmla="*/ 48527 w 70222"/>
                  <a:gd name="connsiteY1" fmla="*/ 66511 h 70203"/>
                  <a:gd name="connsiteX2" fmla="*/ 3741 w 70222"/>
                  <a:gd name="connsiteY2" fmla="*/ 21705 h 70203"/>
                  <a:gd name="connsiteX3" fmla="*/ 3741 w 70222"/>
                  <a:gd name="connsiteY3" fmla="*/ 3742 h 70203"/>
                  <a:gd name="connsiteX4" fmla="*/ 21695 w 70222"/>
                  <a:gd name="connsiteY4" fmla="*/ 3742 h 70203"/>
                  <a:gd name="connsiteX5" fmla="*/ 66482 w 70222"/>
                  <a:gd name="connsiteY5" fmla="*/ 48548 h 70203"/>
                  <a:gd name="connsiteX6" fmla="*/ 66482 w 70222"/>
                  <a:gd name="connsiteY6" fmla="*/ 66511 h 70203"/>
                  <a:gd name="connsiteX7" fmla="*/ 57504 w 70222"/>
                  <a:gd name="connsiteY7" fmla="*/ 70203 h 7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222" h="70203">
                    <a:moveTo>
                      <a:pt x="57504" y="70203"/>
                    </a:moveTo>
                    <a:cubicBezTo>
                      <a:pt x="54213" y="70203"/>
                      <a:pt x="51021" y="69006"/>
                      <a:pt x="48527" y="66511"/>
                    </a:cubicBezTo>
                    <a:lnTo>
                      <a:pt x="3741" y="21705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lnTo>
                      <a:pt x="66482" y="48548"/>
                    </a:lnTo>
                    <a:cubicBezTo>
                      <a:pt x="71469" y="53538"/>
                      <a:pt x="71469" y="61521"/>
                      <a:pt x="66482" y="66511"/>
                    </a:cubicBezTo>
                    <a:cubicBezTo>
                      <a:pt x="63988" y="69006"/>
                      <a:pt x="60796" y="70203"/>
                      <a:pt x="57504" y="702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5" name="Forma libre 664">
                <a:extLst>
                  <a:ext uri="{FF2B5EF4-FFF2-40B4-BE49-F238E27FC236}">
                    <a16:creationId xmlns:a16="http://schemas.microsoft.com/office/drawing/2014/main" id="{28E35F00-25AA-3279-DA41-EBE8C9710B6B}"/>
                  </a:ext>
                </a:extLst>
              </p:cNvPr>
              <p:cNvSpPr/>
              <p:nvPr/>
            </p:nvSpPr>
            <p:spPr>
              <a:xfrm>
                <a:off x="8180344" y="4748396"/>
                <a:ext cx="86482" cy="86469"/>
              </a:xfrm>
              <a:custGeom>
                <a:avLst/>
                <a:gdLst>
                  <a:gd name="connsiteX0" fmla="*/ 73764 w 86482"/>
                  <a:gd name="connsiteY0" fmla="*/ 86469 h 86469"/>
                  <a:gd name="connsiteX1" fmla="*/ 64787 w 86482"/>
                  <a:gd name="connsiteY1" fmla="*/ 82777 h 86469"/>
                  <a:gd name="connsiteX2" fmla="*/ 3741 w 86482"/>
                  <a:gd name="connsiteY2" fmla="*/ 21704 h 86469"/>
                  <a:gd name="connsiteX3" fmla="*/ 3741 w 86482"/>
                  <a:gd name="connsiteY3" fmla="*/ 3742 h 86469"/>
                  <a:gd name="connsiteX4" fmla="*/ 21696 w 86482"/>
                  <a:gd name="connsiteY4" fmla="*/ 3742 h 86469"/>
                  <a:gd name="connsiteX5" fmla="*/ 82742 w 86482"/>
                  <a:gd name="connsiteY5" fmla="*/ 64814 h 86469"/>
                  <a:gd name="connsiteX6" fmla="*/ 82742 w 86482"/>
                  <a:gd name="connsiteY6" fmla="*/ 82777 h 86469"/>
                  <a:gd name="connsiteX7" fmla="*/ 73764 w 86482"/>
                  <a:gd name="connsiteY7" fmla="*/ 86469 h 8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482" h="86469">
                    <a:moveTo>
                      <a:pt x="73764" y="86469"/>
                    </a:moveTo>
                    <a:cubicBezTo>
                      <a:pt x="70472" y="86469"/>
                      <a:pt x="67281" y="85272"/>
                      <a:pt x="64787" y="82777"/>
                    </a:cubicBezTo>
                    <a:lnTo>
                      <a:pt x="3741" y="21704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6" y="3742"/>
                    </a:cubicBezTo>
                    <a:lnTo>
                      <a:pt x="82742" y="64814"/>
                    </a:lnTo>
                    <a:cubicBezTo>
                      <a:pt x="87729" y="69804"/>
                      <a:pt x="87729" y="77787"/>
                      <a:pt x="82742" y="82777"/>
                    </a:cubicBezTo>
                    <a:cubicBezTo>
                      <a:pt x="80248" y="85272"/>
                      <a:pt x="77056" y="86469"/>
                      <a:pt x="73764" y="864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6" name="Forma libre 665">
                <a:extLst>
                  <a:ext uri="{FF2B5EF4-FFF2-40B4-BE49-F238E27FC236}">
                    <a16:creationId xmlns:a16="http://schemas.microsoft.com/office/drawing/2014/main" id="{06663787-AF36-4585-87CC-AEE6872462CC}"/>
                  </a:ext>
                </a:extLst>
              </p:cNvPr>
              <p:cNvSpPr/>
              <p:nvPr/>
            </p:nvSpPr>
            <p:spPr>
              <a:xfrm>
                <a:off x="8149921" y="5118122"/>
                <a:ext cx="80596" cy="80581"/>
              </a:xfrm>
              <a:custGeom>
                <a:avLst/>
                <a:gdLst>
                  <a:gd name="connsiteX0" fmla="*/ 67879 w 80596"/>
                  <a:gd name="connsiteY0" fmla="*/ 80582 h 80581"/>
                  <a:gd name="connsiteX1" fmla="*/ 58902 w 80596"/>
                  <a:gd name="connsiteY1" fmla="*/ 76889 h 80581"/>
                  <a:gd name="connsiteX2" fmla="*/ 3741 w 80596"/>
                  <a:gd name="connsiteY2" fmla="*/ 21705 h 80581"/>
                  <a:gd name="connsiteX3" fmla="*/ 3741 w 80596"/>
                  <a:gd name="connsiteY3" fmla="*/ 3742 h 80581"/>
                  <a:gd name="connsiteX4" fmla="*/ 21695 w 80596"/>
                  <a:gd name="connsiteY4" fmla="*/ 3742 h 80581"/>
                  <a:gd name="connsiteX5" fmla="*/ 76856 w 80596"/>
                  <a:gd name="connsiteY5" fmla="*/ 58927 h 80581"/>
                  <a:gd name="connsiteX6" fmla="*/ 76856 w 80596"/>
                  <a:gd name="connsiteY6" fmla="*/ 76889 h 80581"/>
                  <a:gd name="connsiteX7" fmla="*/ 67879 w 80596"/>
                  <a:gd name="connsiteY7" fmla="*/ 80582 h 80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596" h="80581">
                    <a:moveTo>
                      <a:pt x="67879" y="80582"/>
                    </a:moveTo>
                    <a:cubicBezTo>
                      <a:pt x="64587" y="80582"/>
                      <a:pt x="61395" y="79384"/>
                      <a:pt x="58902" y="76889"/>
                    </a:cubicBezTo>
                    <a:lnTo>
                      <a:pt x="3741" y="21705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5" y="3742"/>
                    </a:cubicBezTo>
                    <a:lnTo>
                      <a:pt x="76856" y="58927"/>
                    </a:lnTo>
                    <a:cubicBezTo>
                      <a:pt x="81844" y="63916"/>
                      <a:pt x="81844" y="71900"/>
                      <a:pt x="76856" y="76889"/>
                    </a:cubicBezTo>
                    <a:cubicBezTo>
                      <a:pt x="74362" y="79384"/>
                      <a:pt x="71170" y="80582"/>
                      <a:pt x="67879" y="805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67" name="Gráfico 2">
            <a:extLst>
              <a:ext uri="{FF2B5EF4-FFF2-40B4-BE49-F238E27FC236}">
                <a16:creationId xmlns:a16="http://schemas.microsoft.com/office/drawing/2014/main" id="{52614DEF-8A6B-E8DD-83E2-CA65D99C7803}"/>
              </a:ext>
            </a:extLst>
          </p:cNvPr>
          <p:cNvGrpSpPr/>
          <p:nvPr/>
        </p:nvGrpSpPr>
        <p:grpSpPr>
          <a:xfrm>
            <a:off x="2449793" y="2864940"/>
            <a:ext cx="1153452" cy="1152634"/>
            <a:chOff x="2449793" y="2864940"/>
            <a:chExt cx="1153452" cy="1152634"/>
          </a:xfrm>
          <a:solidFill>
            <a:srgbClr val="002A86"/>
          </a:solidFill>
        </p:grpSpPr>
        <p:grpSp>
          <p:nvGrpSpPr>
            <p:cNvPr id="668" name="Gráfico 2">
              <a:extLst>
                <a:ext uri="{FF2B5EF4-FFF2-40B4-BE49-F238E27FC236}">
                  <a16:creationId xmlns:a16="http://schemas.microsoft.com/office/drawing/2014/main" id="{AB22EB30-EBF8-ACE7-C46C-0DF876517AC6}"/>
                </a:ext>
              </a:extLst>
            </p:cNvPr>
            <p:cNvGrpSpPr/>
            <p:nvPr/>
          </p:nvGrpSpPr>
          <p:grpSpPr>
            <a:xfrm>
              <a:off x="2449793" y="2952048"/>
              <a:ext cx="1064957" cy="1065526"/>
              <a:chOff x="2449793" y="2952048"/>
              <a:chExt cx="1064957" cy="1065526"/>
            </a:xfrm>
            <a:solidFill>
              <a:srgbClr val="002A86"/>
            </a:solidFill>
          </p:grpSpPr>
          <p:sp>
            <p:nvSpPr>
              <p:cNvPr id="669" name="Forma libre 668">
                <a:extLst>
                  <a:ext uri="{FF2B5EF4-FFF2-40B4-BE49-F238E27FC236}">
                    <a16:creationId xmlns:a16="http://schemas.microsoft.com/office/drawing/2014/main" id="{A2FE249D-25A8-F297-FF0D-8C0145939B8A}"/>
                  </a:ext>
                </a:extLst>
              </p:cNvPr>
              <p:cNvSpPr/>
              <p:nvPr/>
            </p:nvSpPr>
            <p:spPr>
              <a:xfrm>
                <a:off x="2449793" y="3130248"/>
                <a:ext cx="886909" cy="586855"/>
              </a:xfrm>
              <a:custGeom>
                <a:avLst/>
                <a:gdLst>
                  <a:gd name="connsiteX0" fmla="*/ 48842 w 886909"/>
                  <a:gd name="connsiteY0" fmla="*/ 586855 h 586855"/>
                  <a:gd name="connsiteX1" fmla="*/ 37072 w 886909"/>
                  <a:gd name="connsiteY1" fmla="*/ 585359 h 586855"/>
                  <a:gd name="connsiteX2" fmla="*/ 1562 w 886909"/>
                  <a:gd name="connsiteY2" fmla="*/ 539355 h 586855"/>
                  <a:gd name="connsiteX3" fmla="*/ 129638 w 886909"/>
                  <a:gd name="connsiteY3" fmla="*/ 327099 h 586855"/>
                  <a:gd name="connsiteX4" fmla="*/ 389981 w 886909"/>
                  <a:gd name="connsiteY4" fmla="*/ 188289 h 586855"/>
                  <a:gd name="connsiteX5" fmla="*/ 494418 w 886909"/>
                  <a:gd name="connsiteY5" fmla="*/ 133504 h 586855"/>
                  <a:gd name="connsiteX6" fmla="*/ 493420 w 886909"/>
                  <a:gd name="connsiteY6" fmla="*/ 95383 h 586855"/>
                  <a:gd name="connsiteX7" fmla="*/ 520651 w 886909"/>
                  <a:gd name="connsiteY7" fmla="*/ 15052 h 586855"/>
                  <a:gd name="connsiteX8" fmla="*/ 743689 w 886909"/>
                  <a:gd name="connsiteY8" fmla="*/ 143283 h 586855"/>
                  <a:gd name="connsiteX9" fmla="*/ 871865 w 886909"/>
                  <a:gd name="connsiteY9" fmla="*/ 366417 h 586855"/>
                  <a:gd name="connsiteX10" fmla="*/ 791568 w 886909"/>
                  <a:gd name="connsiteY10" fmla="*/ 393659 h 586855"/>
                  <a:gd name="connsiteX11" fmla="*/ 760147 w 886909"/>
                  <a:gd name="connsiteY11" fmla="*/ 390865 h 586855"/>
                  <a:gd name="connsiteX12" fmla="*/ 745584 w 886909"/>
                  <a:gd name="connsiteY12" fmla="*/ 380287 h 586855"/>
                  <a:gd name="connsiteX13" fmla="*/ 756157 w 886909"/>
                  <a:gd name="connsiteY13" fmla="*/ 365718 h 586855"/>
                  <a:gd name="connsiteX14" fmla="*/ 796356 w 886909"/>
                  <a:gd name="connsiteY14" fmla="*/ 368712 h 586855"/>
                  <a:gd name="connsiteX15" fmla="*/ 849821 w 886909"/>
                  <a:gd name="connsiteY15" fmla="*/ 353743 h 586855"/>
                  <a:gd name="connsiteX16" fmla="*/ 725734 w 886909"/>
                  <a:gd name="connsiteY16" fmla="*/ 161246 h 586855"/>
                  <a:gd name="connsiteX17" fmla="*/ 533320 w 886909"/>
                  <a:gd name="connsiteY17" fmla="*/ 37105 h 586855"/>
                  <a:gd name="connsiteX18" fmla="*/ 518357 w 886909"/>
                  <a:gd name="connsiteY18" fmla="*/ 90594 h 586855"/>
                  <a:gd name="connsiteX19" fmla="*/ 518058 w 886909"/>
                  <a:gd name="connsiteY19" fmla="*/ 143084 h 586855"/>
                  <a:gd name="connsiteX20" fmla="*/ 400156 w 886909"/>
                  <a:gd name="connsiteY20" fmla="*/ 211740 h 586855"/>
                  <a:gd name="connsiteX21" fmla="*/ 144900 w 886909"/>
                  <a:gd name="connsiteY21" fmla="*/ 347656 h 586855"/>
                  <a:gd name="connsiteX22" fmla="*/ 26698 w 886909"/>
                  <a:gd name="connsiteY22" fmla="*/ 534864 h 586855"/>
                  <a:gd name="connsiteX23" fmla="*/ 44154 w 886909"/>
                  <a:gd name="connsiteY23" fmla="*/ 560910 h 586855"/>
                  <a:gd name="connsiteX24" fmla="*/ 271281 w 886909"/>
                  <a:gd name="connsiteY24" fmla="*/ 434774 h 586855"/>
                  <a:gd name="connsiteX25" fmla="*/ 349883 w 886909"/>
                  <a:gd name="connsiteY25" fmla="*/ 378691 h 586855"/>
                  <a:gd name="connsiteX26" fmla="*/ 552471 w 886909"/>
                  <a:gd name="connsiteY26" fmla="*/ 237985 h 586855"/>
                  <a:gd name="connsiteX27" fmla="*/ 570326 w 886909"/>
                  <a:gd name="connsiteY27" fmla="*/ 240280 h 586855"/>
                  <a:gd name="connsiteX28" fmla="*/ 568032 w 886909"/>
                  <a:gd name="connsiteY28" fmla="*/ 258143 h 586855"/>
                  <a:gd name="connsiteX29" fmla="*/ 363249 w 886909"/>
                  <a:gd name="connsiteY29" fmla="*/ 400346 h 586855"/>
                  <a:gd name="connsiteX30" fmla="*/ 288837 w 886909"/>
                  <a:gd name="connsiteY30" fmla="*/ 453235 h 586855"/>
                  <a:gd name="connsiteX31" fmla="*/ 49042 w 886909"/>
                  <a:gd name="connsiteY31" fmla="*/ 586756 h 58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86909" h="586855">
                    <a:moveTo>
                      <a:pt x="48842" y="586855"/>
                    </a:moveTo>
                    <a:cubicBezTo>
                      <a:pt x="44453" y="586855"/>
                      <a:pt x="40563" y="586356"/>
                      <a:pt x="37072" y="585359"/>
                    </a:cubicBezTo>
                    <a:cubicBezTo>
                      <a:pt x="19117" y="580269"/>
                      <a:pt x="5851" y="563005"/>
                      <a:pt x="1562" y="539355"/>
                    </a:cubicBezTo>
                    <a:cubicBezTo>
                      <a:pt x="-7515" y="489359"/>
                      <a:pt x="21412" y="407331"/>
                      <a:pt x="129638" y="327099"/>
                    </a:cubicBezTo>
                    <a:cubicBezTo>
                      <a:pt x="214325" y="264330"/>
                      <a:pt x="315868" y="220422"/>
                      <a:pt x="389981" y="188289"/>
                    </a:cubicBezTo>
                    <a:cubicBezTo>
                      <a:pt x="436763" y="168031"/>
                      <a:pt x="489829" y="144980"/>
                      <a:pt x="494418" y="133504"/>
                    </a:cubicBezTo>
                    <a:cubicBezTo>
                      <a:pt x="498707" y="122826"/>
                      <a:pt x="496113" y="109454"/>
                      <a:pt x="493420" y="95383"/>
                    </a:cubicBezTo>
                    <a:cubicBezTo>
                      <a:pt x="488632" y="70835"/>
                      <a:pt x="482149" y="37205"/>
                      <a:pt x="520651" y="15052"/>
                    </a:cubicBezTo>
                    <a:cubicBezTo>
                      <a:pt x="580800" y="-19676"/>
                      <a:pt x="599353" y="-1115"/>
                      <a:pt x="743689" y="143283"/>
                    </a:cubicBezTo>
                    <a:cubicBezTo>
                      <a:pt x="888024" y="287681"/>
                      <a:pt x="906577" y="306242"/>
                      <a:pt x="871865" y="366417"/>
                    </a:cubicBezTo>
                    <a:cubicBezTo>
                      <a:pt x="849721" y="404936"/>
                      <a:pt x="816106" y="398450"/>
                      <a:pt x="791568" y="393659"/>
                    </a:cubicBezTo>
                    <a:cubicBezTo>
                      <a:pt x="780196" y="391464"/>
                      <a:pt x="769424" y="389368"/>
                      <a:pt x="760147" y="390865"/>
                    </a:cubicBezTo>
                    <a:cubicBezTo>
                      <a:pt x="753264" y="391963"/>
                      <a:pt x="746681" y="387173"/>
                      <a:pt x="745584" y="380287"/>
                    </a:cubicBezTo>
                    <a:cubicBezTo>
                      <a:pt x="744487" y="373302"/>
                      <a:pt x="749274" y="366816"/>
                      <a:pt x="756157" y="365718"/>
                    </a:cubicBezTo>
                    <a:cubicBezTo>
                      <a:pt x="769822" y="363622"/>
                      <a:pt x="783289" y="366217"/>
                      <a:pt x="796356" y="368712"/>
                    </a:cubicBezTo>
                    <a:cubicBezTo>
                      <a:pt x="822889" y="373901"/>
                      <a:pt x="837252" y="375497"/>
                      <a:pt x="849821" y="353743"/>
                    </a:cubicBezTo>
                    <a:cubicBezTo>
                      <a:pt x="872862" y="313627"/>
                      <a:pt x="874758" y="310434"/>
                      <a:pt x="725734" y="161246"/>
                    </a:cubicBezTo>
                    <a:cubicBezTo>
                      <a:pt x="576710" y="12158"/>
                      <a:pt x="573418" y="13954"/>
                      <a:pt x="533320" y="37105"/>
                    </a:cubicBezTo>
                    <a:cubicBezTo>
                      <a:pt x="511574" y="49679"/>
                      <a:pt x="513170" y="64049"/>
                      <a:pt x="518357" y="90594"/>
                    </a:cubicBezTo>
                    <a:cubicBezTo>
                      <a:pt x="521549" y="106959"/>
                      <a:pt x="525140" y="125421"/>
                      <a:pt x="518058" y="143084"/>
                    </a:cubicBezTo>
                    <a:cubicBezTo>
                      <a:pt x="509879" y="163441"/>
                      <a:pt x="473969" y="179707"/>
                      <a:pt x="400156" y="211740"/>
                    </a:cubicBezTo>
                    <a:cubicBezTo>
                      <a:pt x="327140" y="243374"/>
                      <a:pt x="227292" y="286683"/>
                      <a:pt x="144900" y="347656"/>
                    </a:cubicBezTo>
                    <a:cubicBezTo>
                      <a:pt x="45850" y="421002"/>
                      <a:pt x="19317" y="494349"/>
                      <a:pt x="26698" y="534864"/>
                    </a:cubicBezTo>
                    <a:cubicBezTo>
                      <a:pt x="29192" y="548835"/>
                      <a:pt x="35775" y="558515"/>
                      <a:pt x="44154" y="560910"/>
                    </a:cubicBezTo>
                    <a:cubicBezTo>
                      <a:pt x="72782" y="569192"/>
                      <a:pt x="199462" y="502831"/>
                      <a:pt x="271281" y="434774"/>
                    </a:cubicBezTo>
                    <a:cubicBezTo>
                      <a:pt x="294722" y="412520"/>
                      <a:pt x="316666" y="399048"/>
                      <a:pt x="349883" y="378691"/>
                    </a:cubicBezTo>
                    <a:cubicBezTo>
                      <a:pt x="392475" y="352546"/>
                      <a:pt x="450728" y="316720"/>
                      <a:pt x="552471" y="237985"/>
                    </a:cubicBezTo>
                    <a:cubicBezTo>
                      <a:pt x="558057" y="233694"/>
                      <a:pt x="566037" y="234692"/>
                      <a:pt x="570326" y="240280"/>
                    </a:cubicBezTo>
                    <a:cubicBezTo>
                      <a:pt x="574615" y="245869"/>
                      <a:pt x="573618" y="253852"/>
                      <a:pt x="568032" y="258143"/>
                    </a:cubicBezTo>
                    <a:cubicBezTo>
                      <a:pt x="465291" y="337677"/>
                      <a:pt x="406340" y="373901"/>
                      <a:pt x="363249" y="400346"/>
                    </a:cubicBezTo>
                    <a:cubicBezTo>
                      <a:pt x="331429" y="419905"/>
                      <a:pt x="310382" y="432877"/>
                      <a:pt x="288837" y="453235"/>
                    </a:cubicBezTo>
                    <a:cubicBezTo>
                      <a:pt x="236170" y="503131"/>
                      <a:pt x="106896" y="586756"/>
                      <a:pt x="49042" y="5867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0" name="Forma libre 669">
                <a:extLst>
                  <a:ext uri="{FF2B5EF4-FFF2-40B4-BE49-F238E27FC236}">
                    <a16:creationId xmlns:a16="http://schemas.microsoft.com/office/drawing/2014/main" id="{7FD87848-503A-8956-30AE-9DF508AB6DC2}"/>
                  </a:ext>
                </a:extLst>
              </p:cNvPr>
              <p:cNvSpPr/>
              <p:nvPr/>
            </p:nvSpPr>
            <p:spPr>
              <a:xfrm>
                <a:off x="2750024" y="3444508"/>
                <a:ext cx="412645" cy="573066"/>
              </a:xfrm>
              <a:custGeom>
                <a:avLst/>
                <a:gdLst>
                  <a:gd name="connsiteX0" fmla="*/ 65512 w 412645"/>
                  <a:gd name="connsiteY0" fmla="*/ 573066 h 573066"/>
                  <a:gd name="connsiteX1" fmla="*/ 47458 w 412645"/>
                  <a:gd name="connsiteY1" fmla="*/ 571470 h 573066"/>
                  <a:gd name="connsiteX2" fmla="*/ 1474 w 412645"/>
                  <a:gd name="connsiteY2" fmla="*/ 535944 h 573066"/>
                  <a:gd name="connsiteX3" fmla="*/ 133540 w 412645"/>
                  <a:gd name="connsiteY3" fmla="*/ 284271 h 573066"/>
                  <a:gd name="connsiteX4" fmla="*/ 186407 w 412645"/>
                  <a:gd name="connsiteY4" fmla="*/ 209826 h 573066"/>
                  <a:gd name="connsiteX5" fmla="*/ 328548 w 412645"/>
                  <a:gd name="connsiteY5" fmla="*/ 4955 h 573066"/>
                  <a:gd name="connsiteX6" fmla="*/ 346403 w 412645"/>
                  <a:gd name="connsiteY6" fmla="*/ 2660 h 573066"/>
                  <a:gd name="connsiteX7" fmla="*/ 348697 w 412645"/>
                  <a:gd name="connsiteY7" fmla="*/ 20522 h 573066"/>
                  <a:gd name="connsiteX8" fmla="*/ 208152 w 412645"/>
                  <a:gd name="connsiteY8" fmla="*/ 223099 h 573066"/>
                  <a:gd name="connsiteX9" fmla="*/ 152093 w 412645"/>
                  <a:gd name="connsiteY9" fmla="*/ 301734 h 573066"/>
                  <a:gd name="connsiteX10" fmla="*/ 26012 w 412645"/>
                  <a:gd name="connsiteY10" fmla="*/ 528959 h 573066"/>
                  <a:gd name="connsiteX11" fmla="*/ 52046 w 412645"/>
                  <a:gd name="connsiteY11" fmla="*/ 546422 h 573066"/>
                  <a:gd name="connsiteX12" fmla="*/ 239273 w 412645"/>
                  <a:gd name="connsiteY12" fmla="*/ 428170 h 573066"/>
                  <a:gd name="connsiteX13" fmla="*/ 375130 w 412645"/>
                  <a:gd name="connsiteY13" fmla="*/ 172804 h 573066"/>
                  <a:gd name="connsiteX14" fmla="*/ 388297 w 412645"/>
                  <a:gd name="connsiteY14" fmla="*/ 142467 h 573066"/>
                  <a:gd name="connsiteX15" fmla="*/ 405055 w 412645"/>
                  <a:gd name="connsiteY15" fmla="*/ 135981 h 573066"/>
                  <a:gd name="connsiteX16" fmla="*/ 411539 w 412645"/>
                  <a:gd name="connsiteY16" fmla="*/ 152746 h 573066"/>
                  <a:gd name="connsiteX17" fmla="*/ 398372 w 412645"/>
                  <a:gd name="connsiteY17" fmla="*/ 182883 h 573066"/>
                  <a:gd name="connsiteX18" fmla="*/ 259622 w 412645"/>
                  <a:gd name="connsiteY18" fmla="*/ 443338 h 573066"/>
                  <a:gd name="connsiteX19" fmla="*/ 65512 w 412645"/>
                  <a:gd name="connsiteY19" fmla="*/ 573066 h 57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2645" h="573066">
                    <a:moveTo>
                      <a:pt x="65512" y="573066"/>
                    </a:moveTo>
                    <a:cubicBezTo>
                      <a:pt x="59128" y="573066"/>
                      <a:pt x="53043" y="572568"/>
                      <a:pt x="47458" y="571470"/>
                    </a:cubicBezTo>
                    <a:cubicBezTo>
                      <a:pt x="23817" y="567179"/>
                      <a:pt x="6661" y="553907"/>
                      <a:pt x="1474" y="535944"/>
                    </a:cubicBezTo>
                    <a:cubicBezTo>
                      <a:pt x="-12790" y="486148"/>
                      <a:pt x="79876" y="340852"/>
                      <a:pt x="133540" y="284271"/>
                    </a:cubicBezTo>
                    <a:cubicBezTo>
                      <a:pt x="153889" y="262716"/>
                      <a:pt x="166856" y="241660"/>
                      <a:pt x="186407" y="209826"/>
                    </a:cubicBezTo>
                    <a:cubicBezTo>
                      <a:pt x="212840" y="166716"/>
                      <a:pt x="249148" y="107740"/>
                      <a:pt x="328548" y="4955"/>
                    </a:cubicBezTo>
                    <a:cubicBezTo>
                      <a:pt x="332837" y="-633"/>
                      <a:pt x="340817" y="-1631"/>
                      <a:pt x="346403" y="2660"/>
                    </a:cubicBezTo>
                    <a:cubicBezTo>
                      <a:pt x="351989" y="6951"/>
                      <a:pt x="352986" y="14934"/>
                      <a:pt x="348697" y="20522"/>
                    </a:cubicBezTo>
                    <a:cubicBezTo>
                      <a:pt x="270096" y="122210"/>
                      <a:pt x="234286" y="180587"/>
                      <a:pt x="208152" y="223099"/>
                    </a:cubicBezTo>
                    <a:cubicBezTo>
                      <a:pt x="187803" y="256329"/>
                      <a:pt x="174238" y="278283"/>
                      <a:pt x="152093" y="301734"/>
                    </a:cubicBezTo>
                    <a:cubicBezTo>
                      <a:pt x="84065" y="373584"/>
                      <a:pt x="17932" y="500418"/>
                      <a:pt x="26012" y="528959"/>
                    </a:cubicBezTo>
                    <a:cubicBezTo>
                      <a:pt x="28406" y="537341"/>
                      <a:pt x="38181" y="543927"/>
                      <a:pt x="52046" y="546422"/>
                    </a:cubicBezTo>
                    <a:cubicBezTo>
                      <a:pt x="92544" y="553807"/>
                      <a:pt x="165958" y="527262"/>
                      <a:pt x="239273" y="428170"/>
                    </a:cubicBezTo>
                    <a:cubicBezTo>
                      <a:pt x="300220" y="345742"/>
                      <a:pt x="343510" y="245751"/>
                      <a:pt x="375130" y="172804"/>
                    </a:cubicBezTo>
                    <a:cubicBezTo>
                      <a:pt x="379719" y="162126"/>
                      <a:pt x="384108" y="152047"/>
                      <a:pt x="388297" y="142467"/>
                    </a:cubicBezTo>
                    <a:cubicBezTo>
                      <a:pt x="391090" y="136081"/>
                      <a:pt x="398571" y="133087"/>
                      <a:pt x="405055" y="135981"/>
                    </a:cubicBezTo>
                    <a:cubicBezTo>
                      <a:pt x="411439" y="138775"/>
                      <a:pt x="414431" y="146359"/>
                      <a:pt x="411539" y="152746"/>
                    </a:cubicBezTo>
                    <a:cubicBezTo>
                      <a:pt x="407349" y="162226"/>
                      <a:pt x="402960" y="172305"/>
                      <a:pt x="398372" y="182883"/>
                    </a:cubicBezTo>
                    <a:cubicBezTo>
                      <a:pt x="366253" y="257028"/>
                      <a:pt x="322264" y="358515"/>
                      <a:pt x="259622" y="443338"/>
                    </a:cubicBezTo>
                    <a:cubicBezTo>
                      <a:pt x="188502" y="539537"/>
                      <a:pt x="115885" y="573066"/>
                      <a:pt x="65512" y="5730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1" name="Forma libre 670">
                <a:extLst>
                  <a:ext uri="{FF2B5EF4-FFF2-40B4-BE49-F238E27FC236}">
                    <a16:creationId xmlns:a16="http://schemas.microsoft.com/office/drawing/2014/main" id="{D9E38F41-2AA5-1ED4-DC8F-CBF7AD1082BF}"/>
                  </a:ext>
                </a:extLst>
              </p:cNvPr>
              <p:cNvSpPr/>
              <p:nvPr/>
            </p:nvSpPr>
            <p:spPr>
              <a:xfrm>
                <a:off x="3080627" y="2952048"/>
                <a:ext cx="434124" cy="434446"/>
              </a:xfrm>
              <a:custGeom>
                <a:avLst/>
                <a:gdLst>
                  <a:gd name="connsiteX0" fmla="*/ 192554 w 434124"/>
                  <a:gd name="connsiteY0" fmla="*/ 434447 h 434446"/>
                  <a:gd name="connsiteX1" fmla="*/ 180185 w 434124"/>
                  <a:gd name="connsiteY1" fmla="*/ 424567 h 434446"/>
                  <a:gd name="connsiteX2" fmla="*/ 189661 w 434124"/>
                  <a:gd name="connsiteY2" fmla="*/ 409299 h 434446"/>
                  <a:gd name="connsiteX3" fmla="*/ 352550 w 434124"/>
                  <a:gd name="connsiteY3" fmla="*/ 257317 h 434446"/>
                  <a:gd name="connsiteX4" fmla="*/ 374694 w 434124"/>
                  <a:gd name="connsiteY4" fmla="*/ 197542 h 434446"/>
                  <a:gd name="connsiteX5" fmla="*/ 392549 w 434124"/>
                  <a:gd name="connsiteY5" fmla="*/ 53843 h 434446"/>
                  <a:gd name="connsiteX6" fmla="*/ 386364 w 434124"/>
                  <a:gd name="connsiteY6" fmla="*/ 47855 h 434446"/>
                  <a:gd name="connsiteX7" fmla="*/ 380380 w 434124"/>
                  <a:gd name="connsiteY7" fmla="*/ 41668 h 434446"/>
                  <a:gd name="connsiteX8" fmla="*/ 236742 w 434124"/>
                  <a:gd name="connsiteY8" fmla="*/ 59531 h 434446"/>
                  <a:gd name="connsiteX9" fmla="*/ 176993 w 434124"/>
                  <a:gd name="connsiteY9" fmla="*/ 81684 h 434446"/>
                  <a:gd name="connsiteX10" fmla="*/ 25076 w 434124"/>
                  <a:gd name="connsiteY10" fmla="*/ 244644 h 434446"/>
                  <a:gd name="connsiteX11" fmla="*/ 9815 w 434124"/>
                  <a:gd name="connsiteY11" fmla="*/ 254124 h 434446"/>
                  <a:gd name="connsiteX12" fmla="*/ 339 w 434124"/>
                  <a:gd name="connsiteY12" fmla="*/ 238856 h 434446"/>
                  <a:gd name="connsiteX13" fmla="*/ 168514 w 434124"/>
                  <a:gd name="connsiteY13" fmla="*/ 57735 h 434446"/>
                  <a:gd name="connsiteX14" fmla="*/ 227465 w 434124"/>
                  <a:gd name="connsiteY14" fmla="*/ 35880 h 434446"/>
                  <a:gd name="connsiteX15" fmla="*/ 398733 w 434124"/>
                  <a:gd name="connsiteY15" fmla="*/ 24105 h 434446"/>
                  <a:gd name="connsiteX16" fmla="*/ 404319 w 434124"/>
                  <a:gd name="connsiteY16" fmla="*/ 29893 h 434446"/>
                  <a:gd name="connsiteX17" fmla="*/ 410104 w 434124"/>
                  <a:gd name="connsiteY17" fmla="*/ 35481 h 434446"/>
                  <a:gd name="connsiteX18" fmla="*/ 398334 w 434124"/>
                  <a:gd name="connsiteY18" fmla="*/ 206823 h 434446"/>
                  <a:gd name="connsiteX19" fmla="*/ 376489 w 434124"/>
                  <a:gd name="connsiteY19" fmla="*/ 265799 h 434446"/>
                  <a:gd name="connsiteX20" fmla="*/ 195446 w 434124"/>
                  <a:gd name="connsiteY20" fmla="*/ 434047 h 434446"/>
                  <a:gd name="connsiteX21" fmla="*/ 192554 w 434124"/>
                  <a:gd name="connsiteY21" fmla="*/ 434347 h 43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34124" h="434446">
                    <a:moveTo>
                      <a:pt x="192554" y="434447"/>
                    </a:moveTo>
                    <a:cubicBezTo>
                      <a:pt x="186768" y="434447"/>
                      <a:pt x="181581" y="430455"/>
                      <a:pt x="180185" y="424567"/>
                    </a:cubicBezTo>
                    <a:cubicBezTo>
                      <a:pt x="178589" y="417682"/>
                      <a:pt x="182878" y="410896"/>
                      <a:pt x="189661" y="409299"/>
                    </a:cubicBezTo>
                    <a:cubicBezTo>
                      <a:pt x="308262" y="381757"/>
                      <a:pt x="320331" y="347828"/>
                      <a:pt x="352550" y="257317"/>
                    </a:cubicBezTo>
                    <a:cubicBezTo>
                      <a:pt x="358834" y="239654"/>
                      <a:pt x="365916" y="219696"/>
                      <a:pt x="374694" y="197542"/>
                    </a:cubicBezTo>
                    <a:cubicBezTo>
                      <a:pt x="420678" y="80886"/>
                      <a:pt x="412498" y="72903"/>
                      <a:pt x="392549" y="53843"/>
                    </a:cubicBezTo>
                    <a:cubicBezTo>
                      <a:pt x="390554" y="51947"/>
                      <a:pt x="388459" y="49951"/>
                      <a:pt x="386364" y="47855"/>
                    </a:cubicBezTo>
                    <a:cubicBezTo>
                      <a:pt x="384270" y="45760"/>
                      <a:pt x="382275" y="43664"/>
                      <a:pt x="380380" y="41668"/>
                    </a:cubicBezTo>
                    <a:cubicBezTo>
                      <a:pt x="361328" y="21810"/>
                      <a:pt x="353447" y="13527"/>
                      <a:pt x="236742" y="59531"/>
                    </a:cubicBezTo>
                    <a:cubicBezTo>
                      <a:pt x="214598" y="68213"/>
                      <a:pt x="194648" y="75398"/>
                      <a:pt x="176993" y="81684"/>
                    </a:cubicBezTo>
                    <a:cubicBezTo>
                      <a:pt x="86521" y="113917"/>
                      <a:pt x="52607" y="125992"/>
                      <a:pt x="25076" y="244644"/>
                    </a:cubicBezTo>
                    <a:cubicBezTo>
                      <a:pt x="23480" y="251529"/>
                      <a:pt x="16698" y="255720"/>
                      <a:pt x="9815" y="254124"/>
                    </a:cubicBezTo>
                    <a:cubicBezTo>
                      <a:pt x="2932" y="252527"/>
                      <a:pt x="-1257" y="245741"/>
                      <a:pt x="339" y="238856"/>
                    </a:cubicBezTo>
                    <a:cubicBezTo>
                      <a:pt x="31061" y="106632"/>
                      <a:pt x="76945" y="90267"/>
                      <a:pt x="168514" y="57735"/>
                    </a:cubicBezTo>
                    <a:cubicBezTo>
                      <a:pt x="185970" y="51548"/>
                      <a:pt x="205720" y="44462"/>
                      <a:pt x="227465" y="35880"/>
                    </a:cubicBezTo>
                    <a:cubicBezTo>
                      <a:pt x="353547" y="-13916"/>
                      <a:pt x="369906" y="-6032"/>
                      <a:pt x="398733" y="24105"/>
                    </a:cubicBezTo>
                    <a:cubicBezTo>
                      <a:pt x="400529" y="26001"/>
                      <a:pt x="402324" y="27897"/>
                      <a:pt x="404319" y="29893"/>
                    </a:cubicBezTo>
                    <a:cubicBezTo>
                      <a:pt x="406314" y="31889"/>
                      <a:pt x="408209" y="33785"/>
                      <a:pt x="410104" y="35481"/>
                    </a:cubicBezTo>
                    <a:cubicBezTo>
                      <a:pt x="440129" y="64321"/>
                      <a:pt x="448009" y="80687"/>
                      <a:pt x="398334" y="206823"/>
                    </a:cubicBezTo>
                    <a:cubicBezTo>
                      <a:pt x="389756" y="228577"/>
                      <a:pt x="382773" y="248336"/>
                      <a:pt x="376489" y="265799"/>
                    </a:cubicBezTo>
                    <a:cubicBezTo>
                      <a:pt x="343971" y="357308"/>
                      <a:pt x="327613" y="403312"/>
                      <a:pt x="195446" y="434047"/>
                    </a:cubicBezTo>
                    <a:cubicBezTo>
                      <a:pt x="194449" y="434247"/>
                      <a:pt x="193551" y="434347"/>
                      <a:pt x="192554" y="434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2" name="Forma libre 671">
                <a:extLst>
                  <a:ext uri="{FF2B5EF4-FFF2-40B4-BE49-F238E27FC236}">
                    <a16:creationId xmlns:a16="http://schemas.microsoft.com/office/drawing/2014/main" id="{FFD74759-B4BA-A209-C5AD-DB9DB2C4D2DD}"/>
                  </a:ext>
                </a:extLst>
              </p:cNvPr>
              <p:cNvSpPr/>
              <p:nvPr/>
            </p:nvSpPr>
            <p:spPr>
              <a:xfrm>
                <a:off x="3250388" y="3124593"/>
                <a:ext cx="92067" cy="92057"/>
              </a:xfrm>
              <a:custGeom>
                <a:avLst/>
                <a:gdLst>
                  <a:gd name="connsiteX0" fmla="*/ 12718 w 92067"/>
                  <a:gd name="connsiteY0" fmla="*/ 92057 h 92057"/>
                  <a:gd name="connsiteX1" fmla="*/ 3741 w 92067"/>
                  <a:gd name="connsiteY1" fmla="*/ 88365 h 92057"/>
                  <a:gd name="connsiteX2" fmla="*/ 3741 w 92067"/>
                  <a:gd name="connsiteY2" fmla="*/ 70403 h 92057"/>
                  <a:gd name="connsiteX3" fmla="*/ 70372 w 92067"/>
                  <a:gd name="connsiteY3" fmla="*/ 3742 h 92057"/>
                  <a:gd name="connsiteX4" fmla="*/ 88327 w 92067"/>
                  <a:gd name="connsiteY4" fmla="*/ 3742 h 92057"/>
                  <a:gd name="connsiteX5" fmla="*/ 88327 w 92067"/>
                  <a:gd name="connsiteY5" fmla="*/ 21705 h 92057"/>
                  <a:gd name="connsiteX6" fmla="*/ 21695 w 92067"/>
                  <a:gd name="connsiteY6" fmla="*/ 88365 h 92057"/>
                  <a:gd name="connsiteX7" fmla="*/ 12718 w 92067"/>
                  <a:gd name="connsiteY7" fmla="*/ 92057 h 9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067" h="92057">
                    <a:moveTo>
                      <a:pt x="12718" y="92057"/>
                    </a:moveTo>
                    <a:cubicBezTo>
                      <a:pt x="9426" y="92057"/>
                      <a:pt x="6234" y="90860"/>
                      <a:pt x="3741" y="88365"/>
                    </a:cubicBezTo>
                    <a:cubicBezTo>
                      <a:pt x="-1247" y="83376"/>
                      <a:pt x="-1247" y="75392"/>
                      <a:pt x="3741" y="70403"/>
                    </a:cubicBezTo>
                    <a:lnTo>
                      <a:pt x="70372" y="3742"/>
                    </a:lnTo>
                    <a:cubicBezTo>
                      <a:pt x="75360" y="-1247"/>
                      <a:pt x="83340" y="-1247"/>
                      <a:pt x="88327" y="3742"/>
                    </a:cubicBezTo>
                    <a:cubicBezTo>
                      <a:pt x="93314" y="8732"/>
                      <a:pt x="93314" y="16715"/>
                      <a:pt x="88327" y="21705"/>
                    </a:cubicBezTo>
                    <a:lnTo>
                      <a:pt x="21695" y="88365"/>
                    </a:lnTo>
                    <a:cubicBezTo>
                      <a:pt x="19201" y="90860"/>
                      <a:pt x="16010" y="92057"/>
                      <a:pt x="12718" y="920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3" name="Gráfico 2">
              <a:extLst>
                <a:ext uri="{FF2B5EF4-FFF2-40B4-BE49-F238E27FC236}">
                  <a16:creationId xmlns:a16="http://schemas.microsoft.com/office/drawing/2014/main" id="{5CD8E4A0-3510-D9A4-447A-8090F770C7EC}"/>
                </a:ext>
              </a:extLst>
            </p:cNvPr>
            <p:cNvGrpSpPr/>
            <p:nvPr/>
          </p:nvGrpSpPr>
          <p:grpSpPr>
            <a:xfrm>
              <a:off x="3066156" y="3399762"/>
              <a:ext cx="537090" cy="606736"/>
              <a:chOff x="3066156" y="3399762"/>
              <a:chExt cx="537090" cy="606736"/>
            </a:xfrm>
            <a:solidFill>
              <a:srgbClr val="002A86"/>
            </a:solidFill>
          </p:grpSpPr>
          <p:sp>
            <p:nvSpPr>
              <p:cNvPr id="674" name="Forma libre 673">
                <a:extLst>
                  <a:ext uri="{FF2B5EF4-FFF2-40B4-BE49-F238E27FC236}">
                    <a16:creationId xmlns:a16="http://schemas.microsoft.com/office/drawing/2014/main" id="{4CBA71DF-629D-DAA7-4565-3859B05CF7DB}"/>
                  </a:ext>
                </a:extLst>
              </p:cNvPr>
              <p:cNvSpPr/>
              <p:nvPr/>
            </p:nvSpPr>
            <p:spPr>
              <a:xfrm>
                <a:off x="3066156" y="3819140"/>
                <a:ext cx="373254" cy="187358"/>
              </a:xfrm>
              <a:custGeom>
                <a:avLst/>
                <a:gdLst>
                  <a:gd name="connsiteX0" fmla="*/ 12715 w 373254"/>
                  <a:gd name="connsiteY0" fmla="*/ 187358 h 187358"/>
                  <a:gd name="connsiteX1" fmla="*/ 47 w 373254"/>
                  <a:gd name="connsiteY1" fmla="*/ 175682 h 187358"/>
                  <a:gd name="connsiteX2" fmla="*/ 11618 w 373254"/>
                  <a:gd name="connsiteY2" fmla="*/ 161911 h 187358"/>
                  <a:gd name="connsiteX3" fmla="*/ 351560 w 373254"/>
                  <a:gd name="connsiteY3" fmla="*/ 3742 h 187358"/>
                  <a:gd name="connsiteX4" fmla="*/ 369514 w 373254"/>
                  <a:gd name="connsiteY4" fmla="*/ 3742 h 187358"/>
                  <a:gd name="connsiteX5" fmla="*/ 369514 w 373254"/>
                  <a:gd name="connsiteY5" fmla="*/ 21705 h 187358"/>
                  <a:gd name="connsiteX6" fmla="*/ 13812 w 373254"/>
                  <a:gd name="connsiteY6" fmla="*/ 187258 h 187358"/>
                  <a:gd name="connsiteX7" fmla="*/ 12715 w 373254"/>
                  <a:gd name="connsiteY7" fmla="*/ 187258 h 18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254" h="187358">
                    <a:moveTo>
                      <a:pt x="12715" y="187358"/>
                    </a:moveTo>
                    <a:cubicBezTo>
                      <a:pt x="6231" y="187358"/>
                      <a:pt x="645" y="182368"/>
                      <a:pt x="47" y="175682"/>
                    </a:cubicBezTo>
                    <a:cubicBezTo>
                      <a:pt x="-551" y="168697"/>
                      <a:pt x="4635" y="162510"/>
                      <a:pt x="11618" y="161911"/>
                    </a:cubicBezTo>
                    <a:cubicBezTo>
                      <a:pt x="139695" y="151034"/>
                      <a:pt x="260490" y="94852"/>
                      <a:pt x="351560" y="3742"/>
                    </a:cubicBezTo>
                    <a:cubicBezTo>
                      <a:pt x="356547" y="-1247"/>
                      <a:pt x="364527" y="-1247"/>
                      <a:pt x="369514" y="3742"/>
                    </a:cubicBezTo>
                    <a:cubicBezTo>
                      <a:pt x="374502" y="8732"/>
                      <a:pt x="374502" y="16715"/>
                      <a:pt x="369514" y="21705"/>
                    </a:cubicBezTo>
                    <a:cubicBezTo>
                      <a:pt x="274155" y="117105"/>
                      <a:pt x="147874" y="175882"/>
                      <a:pt x="13812" y="187258"/>
                    </a:cubicBezTo>
                    <a:cubicBezTo>
                      <a:pt x="13413" y="187258"/>
                      <a:pt x="13114" y="187258"/>
                      <a:pt x="12715" y="1872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5" name="Forma libre 674">
                <a:extLst>
                  <a:ext uri="{FF2B5EF4-FFF2-40B4-BE49-F238E27FC236}">
                    <a16:creationId xmlns:a16="http://schemas.microsoft.com/office/drawing/2014/main" id="{8AABF384-8551-EFE6-C06A-3B6244795D29}"/>
                  </a:ext>
                </a:extLst>
              </p:cNvPr>
              <p:cNvSpPr/>
              <p:nvPr/>
            </p:nvSpPr>
            <p:spPr>
              <a:xfrm>
                <a:off x="3551291" y="3399762"/>
                <a:ext cx="51955" cy="219845"/>
              </a:xfrm>
              <a:custGeom>
                <a:avLst/>
                <a:gdLst>
                  <a:gd name="connsiteX0" fmla="*/ 12756 w 51955"/>
                  <a:gd name="connsiteY0" fmla="*/ 219845 h 219845"/>
                  <a:gd name="connsiteX1" fmla="*/ 8866 w 51955"/>
                  <a:gd name="connsiteY1" fmla="*/ 219247 h 219845"/>
                  <a:gd name="connsiteX2" fmla="*/ 587 w 51955"/>
                  <a:gd name="connsiteY2" fmla="*/ 203280 h 219845"/>
                  <a:gd name="connsiteX3" fmla="*/ 26022 w 51955"/>
                  <a:gd name="connsiteY3" fmla="*/ 13278 h 219845"/>
                  <a:gd name="connsiteX4" fmla="*/ 38192 w 51955"/>
                  <a:gd name="connsiteY4" fmla="*/ 5 h 219845"/>
                  <a:gd name="connsiteX5" fmla="*/ 51458 w 51955"/>
                  <a:gd name="connsiteY5" fmla="*/ 12180 h 219845"/>
                  <a:gd name="connsiteX6" fmla="*/ 24825 w 51955"/>
                  <a:gd name="connsiteY6" fmla="*/ 210964 h 219845"/>
                  <a:gd name="connsiteX7" fmla="*/ 12756 w 51955"/>
                  <a:gd name="connsiteY7" fmla="*/ 219845 h 21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55" h="219845">
                    <a:moveTo>
                      <a:pt x="12756" y="219845"/>
                    </a:moveTo>
                    <a:cubicBezTo>
                      <a:pt x="11459" y="219845"/>
                      <a:pt x="10162" y="219646"/>
                      <a:pt x="8866" y="219247"/>
                    </a:cubicBezTo>
                    <a:cubicBezTo>
                      <a:pt x="2183" y="217151"/>
                      <a:pt x="-1508" y="209966"/>
                      <a:pt x="587" y="203280"/>
                    </a:cubicBezTo>
                    <a:cubicBezTo>
                      <a:pt x="20237" y="141909"/>
                      <a:pt x="28716" y="77942"/>
                      <a:pt x="26022" y="13278"/>
                    </a:cubicBezTo>
                    <a:cubicBezTo>
                      <a:pt x="25723" y="6292"/>
                      <a:pt x="31209" y="305"/>
                      <a:pt x="38192" y="5"/>
                    </a:cubicBezTo>
                    <a:cubicBezTo>
                      <a:pt x="45274" y="-194"/>
                      <a:pt x="51159" y="5194"/>
                      <a:pt x="51458" y="12180"/>
                    </a:cubicBezTo>
                    <a:cubicBezTo>
                      <a:pt x="54251" y="79838"/>
                      <a:pt x="45274" y="146698"/>
                      <a:pt x="24825" y="210964"/>
                    </a:cubicBezTo>
                    <a:cubicBezTo>
                      <a:pt x="23130" y="216353"/>
                      <a:pt x="18142" y="219845"/>
                      <a:pt x="12756" y="2198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6" name="Gráfico 2">
              <a:extLst>
                <a:ext uri="{FF2B5EF4-FFF2-40B4-BE49-F238E27FC236}">
                  <a16:creationId xmlns:a16="http://schemas.microsoft.com/office/drawing/2014/main" id="{B507EC20-59A5-64B6-2DE7-1AD2501CC277}"/>
                </a:ext>
              </a:extLst>
            </p:cNvPr>
            <p:cNvGrpSpPr/>
            <p:nvPr/>
          </p:nvGrpSpPr>
          <p:grpSpPr>
            <a:xfrm>
              <a:off x="2458899" y="2864940"/>
              <a:ext cx="754022" cy="599591"/>
              <a:chOff x="2458899" y="2864940"/>
              <a:chExt cx="754022" cy="599591"/>
            </a:xfrm>
            <a:solidFill>
              <a:srgbClr val="002A86"/>
            </a:solidFill>
          </p:grpSpPr>
          <p:sp>
            <p:nvSpPr>
              <p:cNvPr id="677" name="Forma libre 676">
                <a:extLst>
                  <a:ext uri="{FF2B5EF4-FFF2-40B4-BE49-F238E27FC236}">
                    <a16:creationId xmlns:a16="http://schemas.microsoft.com/office/drawing/2014/main" id="{F5A9E16A-E66E-D040-DD1E-06296E0F83A7}"/>
                  </a:ext>
                </a:extLst>
              </p:cNvPr>
              <p:cNvSpPr/>
              <p:nvPr/>
            </p:nvSpPr>
            <p:spPr>
              <a:xfrm>
                <a:off x="3057592" y="2864940"/>
                <a:ext cx="155328" cy="50140"/>
              </a:xfrm>
              <a:custGeom>
                <a:avLst/>
                <a:gdLst>
                  <a:gd name="connsiteX0" fmla="*/ 142473 w 155328"/>
                  <a:gd name="connsiteY0" fmla="*/ 50141 h 50140"/>
                  <a:gd name="connsiteX1" fmla="*/ 138683 w 155328"/>
                  <a:gd name="connsiteY1" fmla="*/ 49542 h 50140"/>
                  <a:gd name="connsiteX2" fmla="*/ 11803 w 155328"/>
                  <a:gd name="connsiteY2" fmla="*/ 25392 h 50140"/>
                  <a:gd name="connsiteX3" fmla="*/ 33 w 155328"/>
                  <a:gd name="connsiteY3" fmla="*/ 11821 h 50140"/>
                  <a:gd name="connsiteX4" fmla="*/ 13598 w 155328"/>
                  <a:gd name="connsiteY4" fmla="*/ 45 h 50140"/>
                  <a:gd name="connsiteX5" fmla="*/ 146463 w 155328"/>
                  <a:gd name="connsiteY5" fmla="*/ 25293 h 50140"/>
                  <a:gd name="connsiteX6" fmla="*/ 154742 w 155328"/>
                  <a:gd name="connsiteY6" fmla="*/ 41259 h 50140"/>
                  <a:gd name="connsiteX7" fmla="*/ 142573 w 155328"/>
                  <a:gd name="connsiteY7" fmla="*/ 50141 h 50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328" h="50140">
                    <a:moveTo>
                      <a:pt x="142473" y="50141"/>
                    </a:moveTo>
                    <a:cubicBezTo>
                      <a:pt x="141176" y="50141"/>
                      <a:pt x="139880" y="49941"/>
                      <a:pt x="138683" y="49542"/>
                    </a:cubicBezTo>
                    <a:cubicBezTo>
                      <a:pt x="97586" y="36569"/>
                      <a:pt x="54894" y="28386"/>
                      <a:pt x="11803" y="25392"/>
                    </a:cubicBezTo>
                    <a:cubicBezTo>
                      <a:pt x="4821" y="24893"/>
                      <a:pt x="-466" y="18806"/>
                      <a:pt x="33" y="11821"/>
                    </a:cubicBezTo>
                    <a:cubicBezTo>
                      <a:pt x="531" y="4835"/>
                      <a:pt x="6716" y="-553"/>
                      <a:pt x="13598" y="45"/>
                    </a:cubicBezTo>
                    <a:cubicBezTo>
                      <a:pt x="58685" y="3239"/>
                      <a:pt x="103372" y="11721"/>
                      <a:pt x="146463" y="25293"/>
                    </a:cubicBezTo>
                    <a:cubicBezTo>
                      <a:pt x="153146" y="27388"/>
                      <a:pt x="156837" y="34573"/>
                      <a:pt x="154742" y="41259"/>
                    </a:cubicBezTo>
                    <a:cubicBezTo>
                      <a:pt x="153046" y="46648"/>
                      <a:pt x="148059" y="50141"/>
                      <a:pt x="142573" y="501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8" name="Forma libre 677">
                <a:extLst>
                  <a:ext uri="{FF2B5EF4-FFF2-40B4-BE49-F238E27FC236}">
                    <a16:creationId xmlns:a16="http://schemas.microsoft.com/office/drawing/2014/main" id="{030A7B8D-419F-8404-1172-439A20B07C60}"/>
                  </a:ext>
                </a:extLst>
              </p:cNvPr>
              <p:cNvSpPr/>
              <p:nvPr/>
            </p:nvSpPr>
            <p:spPr>
              <a:xfrm>
                <a:off x="2847567" y="2866700"/>
                <a:ext cx="136808" cy="48880"/>
              </a:xfrm>
              <a:custGeom>
                <a:avLst/>
                <a:gdLst>
                  <a:gd name="connsiteX0" fmla="*/ 12656 w 136808"/>
                  <a:gd name="connsiteY0" fmla="*/ 48880 h 48880"/>
                  <a:gd name="connsiteX1" fmla="*/ 587 w 136808"/>
                  <a:gd name="connsiteY1" fmla="*/ 39999 h 48880"/>
                  <a:gd name="connsiteX2" fmla="*/ 8866 w 136808"/>
                  <a:gd name="connsiteY2" fmla="*/ 24032 h 48880"/>
                  <a:gd name="connsiteX3" fmla="*/ 122778 w 136808"/>
                  <a:gd name="connsiteY3" fmla="*/ 82 h 48880"/>
                  <a:gd name="connsiteX4" fmla="*/ 136743 w 136808"/>
                  <a:gd name="connsiteY4" fmla="*/ 11359 h 48880"/>
                  <a:gd name="connsiteX5" fmla="*/ 125471 w 136808"/>
                  <a:gd name="connsiteY5" fmla="*/ 25330 h 48880"/>
                  <a:gd name="connsiteX6" fmla="*/ 16546 w 136808"/>
                  <a:gd name="connsiteY6" fmla="*/ 48282 h 48880"/>
                  <a:gd name="connsiteX7" fmla="*/ 12656 w 136808"/>
                  <a:gd name="connsiteY7" fmla="*/ 48880 h 4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08" h="48880">
                    <a:moveTo>
                      <a:pt x="12656" y="48880"/>
                    </a:moveTo>
                    <a:cubicBezTo>
                      <a:pt x="7270" y="48880"/>
                      <a:pt x="2282" y="45388"/>
                      <a:pt x="587" y="39999"/>
                    </a:cubicBezTo>
                    <a:cubicBezTo>
                      <a:pt x="-1508" y="33313"/>
                      <a:pt x="2183" y="26128"/>
                      <a:pt x="8866" y="24032"/>
                    </a:cubicBezTo>
                    <a:cubicBezTo>
                      <a:pt x="45773" y="12257"/>
                      <a:pt x="84176" y="4174"/>
                      <a:pt x="122778" y="82"/>
                    </a:cubicBezTo>
                    <a:cubicBezTo>
                      <a:pt x="129761" y="-716"/>
                      <a:pt x="136045" y="4374"/>
                      <a:pt x="136743" y="11359"/>
                    </a:cubicBezTo>
                    <a:cubicBezTo>
                      <a:pt x="137441" y="18344"/>
                      <a:pt x="132454" y="24631"/>
                      <a:pt x="125471" y="25330"/>
                    </a:cubicBezTo>
                    <a:cubicBezTo>
                      <a:pt x="88465" y="29222"/>
                      <a:pt x="51857" y="37005"/>
                      <a:pt x="16546" y="48282"/>
                    </a:cubicBezTo>
                    <a:cubicBezTo>
                      <a:pt x="15250" y="48681"/>
                      <a:pt x="13953" y="48880"/>
                      <a:pt x="12656" y="488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9" name="Forma libre 678">
                <a:extLst>
                  <a:ext uri="{FF2B5EF4-FFF2-40B4-BE49-F238E27FC236}">
                    <a16:creationId xmlns:a16="http://schemas.microsoft.com/office/drawing/2014/main" id="{66600975-EE95-BF3D-BF8F-5DC5AAFDC797}"/>
                  </a:ext>
                </a:extLst>
              </p:cNvPr>
              <p:cNvSpPr/>
              <p:nvPr/>
            </p:nvSpPr>
            <p:spPr>
              <a:xfrm>
                <a:off x="2458899" y="2929149"/>
                <a:ext cx="321730" cy="535382"/>
              </a:xfrm>
              <a:custGeom>
                <a:avLst/>
                <a:gdLst>
                  <a:gd name="connsiteX0" fmla="*/ 12905 w 321730"/>
                  <a:gd name="connsiteY0" fmla="*/ 535382 h 535382"/>
                  <a:gd name="connsiteX1" fmla="*/ 237 w 321730"/>
                  <a:gd name="connsiteY1" fmla="*/ 523008 h 535382"/>
                  <a:gd name="connsiteX2" fmla="*/ 167614 w 321730"/>
                  <a:gd name="connsiteY2" fmla="*/ 102089 h 535382"/>
                  <a:gd name="connsiteX3" fmla="*/ 303072 w 321730"/>
                  <a:gd name="connsiteY3" fmla="*/ 1499 h 535382"/>
                  <a:gd name="connsiteX4" fmla="*/ 320229 w 321730"/>
                  <a:gd name="connsiteY4" fmla="*/ 6788 h 535382"/>
                  <a:gd name="connsiteX5" fmla="*/ 315042 w 321730"/>
                  <a:gd name="connsiteY5" fmla="*/ 23952 h 535382"/>
                  <a:gd name="connsiteX6" fmla="*/ 185569 w 321730"/>
                  <a:gd name="connsiteY6" fmla="*/ 120051 h 535382"/>
                  <a:gd name="connsiteX7" fmla="*/ 25673 w 321730"/>
                  <a:gd name="connsiteY7" fmla="*/ 522310 h 535382"/>
                  <a:gd name="connsiteX8" fmla="*/ 13304 w 321730"/>
                  <a:gd name="connsiteY8" fmla="*/ 535382 h 535382"/>
                  <a:gd name="connsiteX9" fmla="*/ 12905 w 321730"/>
                  <a:gd name="connsiteY9" fmla="*/ 535382 h 535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1730" h="535382">
                    <a:moveTo>
                      <a:pt x="12905" y="535382"/>
                    </a:moveTo>
                    <a:cubicBezTo>
                      <a:pt x="6022" y="535382"/>
                      <a:pt x="436" y="529894"/>
                      <a:pt x="237" y="523008"/>
                    </a:cubicBezTo>
                    <a:cubicBezTo>
                      <a:pt x="-4252" y="364041"/>
                      <a:pt x="55198" y="214553"/>
                      <a:pt x="167614" y="102089"/>
                    </a:cubicBezTo>
                    <a:cubicBezTo>
                      <a:pt x="207813" y="61873"/>
                      <a:pt x="253398" y="28044"/>
                      <a:pt x="303072" y="1499"/>
                    </a:cubicBezTo>
                    <a:cubicBezTo>
                      <a:pt x="309257" y="-1794"/>
                      <a:pt x="316937" y="501"/>
                      <a:pt x="320229" y="6788"/>
                    </a:cubicBezTo>
                    <a:cubicBezTo>
                      <a:pt x="323521" y="12975"/>
                      <a:pt x="321227" y="20659"/>
                      <a:pt x="315042" y="23952"/>
                    </a:cubicBezTo>
                    <a:cubicBezTo>
                      <a:pt x="267562" y="49299"/>
                      <a:pt x="223972" y="81631"/>
                      <a:pt x="185569" y="120051"/>
                    </a:cubicBezTo>
                    <a:cubicBezTo>
                      <a:pt x="78140" y="227526"/>
                      <a:pt x="21383" y="370328"/>
                      <a:pt x="25673" y="522310"/>
                    </a:cubicBezTo>
                    <a:cubicBezTo>
                      <a:pt x="25872" y="529295"/>
                      <a:pt x="20386" y="535183"/>
                      <a:pt x="13304" y="535382"/>
                    </a:cubicBezTo>
                    <a:cubicBezTo>
                      <a:pt x="13204" y="535382"/>
                      <a:pt x="13104" y="535382"/>
                      <a:pt x="12905" y="5353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80" name="Gráfico 2">
            <a:extLst>
              <a:ext uri="{FF2B5EF4-FFF2-40B4-BE49-F238E27FC236}">
                <a16:creationId xmlns:a16="http://schemas.microsoft.com/office/drawing/2014/main" id="{0DAF9D7A-FC53-4542-4372-A035F45C6A0A}"/>
              </a:ext>
            </a:extLst>
          </p:cNvPr>
          <p:cNvGrpSpPr/>
          <p:nvPr/>
        </p:nvGrpSpPr>
        <p:grpSpPr>
          <a:xfrm>
            <a:off x="5531457" y="9450034"/>
            <a:ext cx="1247778" cy="980525"/>
            <a:chOff x="5531457" y="9450034"/>
            <a:chExt cx="1247778" cy="980525"/>
          </a:xfrm>
          <a:solidFill>
            <a:srgbClr val="002A86"/>
          </a:solidFill>
        </p:grpSpPr>
        <p:sp>
          <p:nvSpPr>
            <p:cNvPr id="681" name="Forma libre 680">
              <a:extLst>
                <a:ext uri="{FF2B5EF4-FFF2-40B4-BE49-F238E27FC236}">
                  <a16:creationId xmlns:a16="http://schemas.microsoft.com/office/drawing/2014/main" id="{E5431879-D6CD-FC8C-3ECC-1CF32D32CF38}"/>
                </a:ext>
              </a:extLst>
            </p:cNvPr>
            <p:cNvSpPr/>
            <p:nvPr/>
          </p:nvSpPr>
          <p:spPr>
            <a:xfrm>
              <a:off x="6195704" y="9943938"/>
              <a:ext cx="545123" cy="486621"/>
            </a:xfrm>
            <a:custGeom>
              <a:avLst/>
              <a:gdLst>
                <a:gd name="connsiteX0" fmla="*/ 272512 w 545123"/>
                <a:gd name="connsiteY0" fmla="*/ 486622 h 486621"/>
                <a:gd name="connsiteX1" fmla="*/ 0 w 545123"/>
                <a:gd name="connsiteY1" fmla="*/ 213992 h 486621"/>
                <a:gd name="connsiteX2" fmla="*/ 13167 w 545123"/>
                <a:gd name="connsiteY2" fmla="*/ 130367 h 486621"/>
                <a:gd name="connsiteX3" fmla="*/ 29226 w 545123"/>
                <a:gd name="connsiteY3" fmla="*/ 122184 h 486621"/>
                <a:gd name="connsiteX4" fmla="*/ 37406 w 545123"/>
                <a:gd name="connsiteY4" fmla="*/ 138250 h 486621"/>
                <a:gd name="connsiteX5" fmla="*/ 25536 w 545123"/>
                <a:gd name="connsiteY5" fmla="*/ 213992 h 486621"/>
                <a:gd name="connsiteX6" fmla="*/ 272612 w 545123"/>
                <a:gd name="connsiteY6" fmla="*/ 461175 h 486621"/>
                <a:gd name="connsiteX7" fmla="*/ 519688 w 545123"/>
                <a:gd name="connsiteY7" fmla="*/ 213992 h 486621"/>
                <a:gd name="connsiteX8" fmla="*/ 428917 w 545123"/>
                <a:gd name="connsiteY8" fmla="*/ 22492 h 486621"/>
                <a:gd name="connsiteX9" fmla="*/ 427122 w 545123"/>
                <a:gd name="connsiteY9" fmla="*/ 4630 h 486621"/>
                <a:gd name="connsiteX10" fmla="*/ 444977 w 545123"/>
                <a:gd name="connsiteY10" fmla="*/ 2834 h 486621"/>
                <a:gd name="connsiteX11" fmla="*/ 545124 w 545123"/>
                <a:gd name="connsiteY11" fmla="*/ 213992 h 486621"/>
                <a:gd name="connsiteX12" fmla="*/ 272612 w 545123"/>
                <a:gd name="connsiteY12" fmla="*/ 486622 h 48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5123" h="486621">
                  <a:moveTo>
                    <a:pt x="272512" y="486622"/>
                  </a:moveTo>
                  <a:cubicBezTo>
                    <a:pt x="122192" y="486622"/>
                    <a:pt x="0" y="364277"/>
                    <a:pt x="0" y="213992"/>
                  </a:cubicBezTo>
                  <a:cubicBezTo>
                    <a:pt x="0" y="185252"/>
                    <a:pt x="4389" y="157111"/>
                    <a:pt x="13167" y="130367"/>
                  </a:cubicBezTo>
                  <a:cubicBezTo>
                    <a:pt x="15361" y="123681"/>
                    <a:pt x="22543" y="120088"/>
                    <a:pt x="29226" y="122184"/>
                  </a:cubicBezTo>
                  <a:cubicBezTo>
                    <a:pt x="35909" y="124379"/>
                    <a:pt x="39500" y="131564"/>
                    <a:pt x="37406" y="138250"/>
                  </a:cubicBezTo>
                  <a:cubicBezTo>
                    <a:pt x="29525" y="162500"/>
                    <a:pt x="25536" y="188046"/>
                    <a:pt x="25536" y="213992"/>
                  </a:cubicBezTo>
                  <a:cubicBezTo>
                    <a:pt x="25536" y="350306"/>
                    <a:pt x="136356" y="461175"/>
                    <a:pt x="272612" y="461175"/>
                  </a:cubicBezTo>
                  <a:cubicBezTo>
                    <a:pt x="408868" y="461175"/>
                    <a:pt x="519688" y="350306"/>
                    <a:pt x="519688" y="213992"/>
                  </a:cubicBezTo>
                  <a:cubicBezTo>
                    <a:pt x="519688" y="139547"/>
                    <a:pt x="486572" y="69693"/>
                    <a:pt x="428917" y="22492"/>
                  </a:cubicBezTo>
                  <a:cubicBezTo>
                    <a:pt x="423531" y="18002"/>
                    <a:pt x="422633" y="10018"/>
                    <a:pt x="427122" y="4630"/>
                  </a:cubicBezTo>
                  <a:cubicBezTo>
                    <a:pt x="431610" y="-759"/>
                    <a:pt x="439590" y="-1557"/>
                    <a:pt x="444977" y="2834"/>
                  </a:cubicBezTo>
                  <a:cubicBezTo>
                    <a:pt x="508616" y="54924"/>
                    <a:pt x="545124" y="131864"/>
                    <a:pt x="545124" y="213992"/>
                  </a:cubicBezTo>
                  <a:cubicBezTo>
                    <a:pt x="545124" y="364377"/>
                    <a:pt x="422833" y="486622"/>
                    <a:pt x="272612" y="486622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2" name="Forma libre 681">
              <a:extLst>
                <a:ext uri="{FF2B5EF4-FFF2-40B4-BE49-F238E27FC236}">
                  <a16:creationId xmlns:a16="http://schemas.microsoft.com/office/drawing/2014/main" id="{BEBE746B-616B-9284-82BF-A749E99ED4D2}"/>
                </a:ext>
              </a:extLst>
            </p:cNvPr>
            <p:cNvSpPr/>
            <p:nvPr/>
          </p:nvSpPr>
          <p:spPr>
            <a:xfrm>
              <a:off x="5531457" y="9641396"/>
              <a:ext cx="954942" cy="548965"/>
            </a:xfrm>
            <a:custGeom>
              <a:avLst/>
              <a:gdLst>
                <a:gd name="connsiteX0" fmla="*/ 920400 w 954942"/>
                <a:gd name="connsiteY0" fmla="*/ 548866 h 548965"/>
                <a:gd name="connsiteX1" fmla="*/ 907732 w 954942"/>
                <a:gd name="connsiteY1" fmla="*/ 536193 h 548965"/>
                <a:gd name="connsiteX2" fmla="*/ 920400 w 954942"/>
                <a:gd name="connsiteY2" fmla="*/ 523519 h 548965"/>
                <a:gd name="connsiteX3" fmla="*/ 928180 w 954942"/>
                <a:gd name="connsiteY3" fmla="*/ 519128 h 548965"/>
                <a:gd name="connsiteX4" fmla="*/ 928479 w 954942"/>
                <a:gd name="connsiteY4" fmla="*/ 510247 h 548965"/>
                <a:gd name="connsiteX5" fmla="*/ 926285 w 954942"/>
                <a:gd name="connsiteY5" fmla="*/ 505956 h 548965"/>
                <a:gd name="connsiteX6" fmla="*/ 880301 w 954942"/>
                <a:gd name="connsiteY6" fmla="*/ 459353 h 548965"/>
                <a:gd name="connsiteX7" fmla="*/ 71542 w 954942"/>
                <a:gd name="connsiteY7" fmla="*/ 27456 h 548965"/>
                <a:gd name="connsiteX8" fmla="*/ 58874 w 954942"/>
                <a:gd name="connsiteY8" fmla="*/ 26259 h 548965"/>
                <a:gd name="connsiteX9" fmla="*/ 49199 w 954942"/>
                <a:gd name="connsiteY9" fmla="*/ 34542 h 548965"/>
                <a:gd name="connsiteX10" fmla="*/ 27254 w 954942"/>
                <a:gd name="connsiteY10" fmla="*/ 78250 h 548965"/>
                <a:gd name="connsiteX11" fmla="*/ 26356 w 954942"/>
                <a:gd name="connsiteY11" fmla="*/ 90824 h 548965"/>
                <a:gd name="connsiteX12" fmla="*/ 34636 w 954942"/>
                <a:gd name="connsiteY12" fmla="*/ 100304 h 548965"/>
                <a:gd name="connsiteX13" fmla="*/ 808382 w 954942"/>
                <a:gd name="connsiteY13" fmla="*/ 481208 h 548965"/>
                <a:gd name="connsiteX14" fmla="*/ 814168 w 954942"/>
                <a:gd name="connsiteY14" fmla="*/ 498271 h 548965"/>
                <a:gd name="connsiteX15" fmla="*/ 797111 w 954942"/>
                <a:gd name="connsiteY15" fmla="*/ 504060 h 548965"/>
                <a:gd name="connsiteX16" fmla="*/ 23364 w 954942"/>
                <a:gd name="connsiteY16" fmla="*/ 123157 h 548965"/>
                <a:gd name="connsiteX17" fmla="*/ 2217 w 954942"/>
                <a:gd name="connsiteY17" fmla="*/ 99007 h 548965"/>
                <a:gd name="connsiteX18" fmla="*/ 4412 w 954942"/>
                <a:gd name="connsiteY18" fmla="*/ 66874 h 548965"/>
                <a:gd name="connsiteX19" fmla="*/ 26356 w 954942"/>
                <a:gd name="connsiteY19" fmla="*/ 23165 h 548965"/>
                <a:gd name="connsiteX20" fmla="*/ 51094 w 954942"/>
                <a:gd name="connsiteY20" fmla="*/ 2010 h 548965"/>
                <a:gd name="connsiteX21" fmla="*/ 83512 w 954942"/>
                <a:gd name="connsiteY21" fmla="*/ 5003 h 548965"/>
                <a:gd name="connsiteX22" fmla="*/ 892271 w 954942"/>
                <a:gd name="connsiteY22" fmla="*/ 436900 h 548965"/>
                <a:gd name="connsiteX23" fmla="*/ 948828 w 954942"/>
                <a:gd name="connsiteY23" fmla="*/ 494180 h 548965"/>
                <a:gd name="connsiteX24" fmla="*/ 951022 w 954942"/>
                <a:gd name="connsiteY24" fmla="*/ 498471 h 548965"/>
                <a:gd name="connsiteX25" fmla="*/ 949925 w 954942"/>
                <a:gd name="connsiteY25" fmla="*/ 532301 h 548965"/>
                <a:gd name="connsiteX26" fmla="*/ 920400 w 954942"/>
                <a:gd name="connsiteY26" fmla="*/ 548966 h 54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54942" h="548965">
                  <a:moveTo>
                    <a:pt x="920400" y="548866"/>
                  </a:moveTo>
                  <a:cubicBezTo>
                    <a:pt x="913417" y="548866"/>
                    <a:pt x="907732" y="543178"/>
                    <a:pt x="907732" y="536193"/>
                  </a:cubicBezTo>
                  <a:cubicBezTo>
                    <a:pt x="907732" y="529207"/>
                    <a:pt x="913417" y="523519"/>
                    <a:pt x="920400" y="523519"/>
                  </a:cubicBezTo>
                  <a:cubicBezTo>
                    <a:pt x="924988" y="523519"/>
                    <a:pt x="927382" y="520425"/>
                    <a:pt x="928180" y="519128"/>
                  </a:cubicBezTo>
                  <a:cubicBezTo>
                    <a:pt x="928978" y="517831"/>
                    <a:pt x="930574" y="514338"/>
                    <a:pt x="928479" y="510247"/>
                  </a:cubicBezTo>
                  <a:lnTo>
                    <a:pt x="926285" y="505956"/>
                  </a:lnTo>
                  <a:cubicBezTo>
                    <a:pt x="915911" y="486097"/>
                    <a:pt x="900051" y="469931"/>
                    <a:pt x="880301" y="459353"/>
                  </a:cubicBezTo>
                  <a:lnTo>
                    <a:pt x="71542" y="27456"/>
                  </a:lnTo>
                  <a:cubicBezTo>
                    <a:pt x="67652" y="25361"/>
                    <a:pt x="63064" y="24962"/>
                    <a:pt x="58874" y="26259"/>
                  </a:cubicBezTo>
                  <a:cubicBezTo>
                    <a:pt x="54585" y="27656"/>
                    <a:pt x="51194" y="30550"/>
                    <a:pt x="49199" y="34542"/>
                  </a:cubicBezTo>
                  <a:lnTo>
                    <a:pt x="27254" y="78250"/>
                  </a:lnTo>
                  <a:cubicBezTo>
                    <a:pt x="25259" y="82142"/>
                    <a:pt x="24960" y="86633"/>
                    <a:pt x="26356" y="90824"/>
                  </a:cubicBezTo>
                  <a:cubicBezTo>
                    <a:pt x="27753" y="95015"/>
                    <a:pt x="30745" y="98408"/>
                    <a:pt x="34636" y="100304"/>
                  </a:cubicBezTo>
                  <a:lnTo>
                    <a:pt x="808382" y="481208"/>
                  </a:lnTo>
                  <a:cubicBezTo>
                    <a:pt x="814667" y="484301"/>
                    <a:pt x="817260" y="491885"/>
                    <a:pt x="814168" y="498271"/>
                  </a:cubicBezTo>
                  <a:cubicBezTo>
                    <a:pt x="811076" y="504558"/>
                    <a:pt x="803495" y="507153"/>
                    <a:pt x="797111" y="504060"/>
                  </a:cubicBezTo>
                  <a:lnTo>
                    <a:pt x="23364" y="123157"/>
                  </a:lnTo>
                  <a:cubicBezTo>
                    <a:pt x="13289" y="118167"/>
                    <a:pt x="5808" y="109585"/>
                    <a:pt x="2217" y="99007"/>
                  </a:cubicBezTo>
                  <a:cubicBezTo>
                    <a:pt x="-1374" y="88329"/>
                    <a:pt x="-575" y="76953"/>
                    <a:pt x="4412" y="66874"/>
                  </a:cubicBezTo>
                  <a:lnTo>
                    <a:pt x="26356" y="23165"/>
                  </a:lnTo>
                  <a:cubicBezTo>
                    <a:pt x="31444" y="12987"/>
                    <a:pt x="40221" y="5502"/>
                    <a:pt x="51094" y="2010"/>
                  </a:cubicBezTo>
                  <a:cubicBezTo>
                    <a:pt x="61967" y="-1483"/>
                    <a:pt x="73438" y="-385"/>
                    <a:pt x="83512" y="5003"/>
                  </a:cubicBezTo>
                  <a:lnTo>
                    <a:pt x="892271" y="436900"/>
                  </a:lnTo>
                  <a:cubicBezTo>
                    <a:pt x="916609" y="449973"/>
                    <a:pt x="936160" y="469731"/>
                    <a:pt x="948828" y="494180"/>
                  </a:cubicBezTo>
                  <a:lnTo>
                    <a:pt x="951022" y="498471"/>
                  </a:lnTo>
                  <a:cubicBezTo>
                    <a:pt x="956608" y="509249"/>
                    <a:pt x="956209" y="521922"/>
                    <a:pt x="949925" y="532301"/>
                  </a:cubicBezTo>
                  <a:cubicBezTo>
                    <a:pt x="943641" y="542679"/>
                    <a:pt x="932569" y="548966"/>
                    <a:pt x="920400" y="548966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3" name="Forma libre 682">
              <a:extLst>
                <a:ext uri="{FF2B5EF4-FFF2-40B4-BE49-F238E27FC236}">
                  <a16:creationId xmlns:a16="http://schemas.microsoft.com/office/drawing/2014/main" id="{4D3F845F-9F45-5C95-EDD5-6C2E3FF570E8}"/>
                </a:ext>
              </a:extLst>
            </p:cNvPr>
            <p:cNvSpPr/>
            <p:nvPr/>
          </p:nvSpPr>
          <p:spPr>
            <a:xfrm>
              <a:off x="5623113" y="9826408"/>
              <a:ext cx="443507" cy="542581"/>
            </a:xfrm>
            <a:custGeom>
              <a:avLst/>
              <a:gdLst>
                <a:gd name="connsiteX0" fmla="*/ 123126 w 443507"/>
                <a:gd name="connsiteY0" fmla="*/ 542581 h 542581"/>
                <a:gd name="connsiteX1" fmla="*/ 35746 w 443507"/>
                <a:gd name="connsiteY1" fmla="*/ 506157 h 542581"/>
                <a:gd name="connsiteX2" fmla="*/ 74149 w 443507"/>
                <a:gd name="connsiteY2" fmla="*/ 91923 h 542581"/>
                <a:gd name="connsiteX3" fmla="*/ 100084 w 443507"/>
                <a:gd name="connsiteY3" fmla="*/ 8997 h 542581"/>
                <a:gd name="connsiteX4" fmla="*/ 115944 w 443507"/>
                <a:gd name="connsiteY4" fmla="*/ 615 h 542581"/>
                <a:gd name="connsiteX5" fmla="*/ 124322 w 443507"/>
                <a:gd name="connsiteY5" fmla="*/ 16481 h 542581"/>
                <a:gd name="connsiteX6" fmla="*/ 98388 w 443507"/>
                <a:gd name="connsiteY6" fmla="*/ 99608 h 542581"/>
                <a:gd name="connsiteX7" fmla="*/ 52803 w 443507"/>
                <a:gd name="connsiteY7" fmla="*/ 487296 h 542581"/>
                <a:gd name="connsiteX8" fmla="*/ 276638 w 443507"/>
                <a:gd name="connsiteY8" fmla="*/ 423929 h 542581"/>
                <a:gd name="connsiteX9" fmla="*/ 420674 w 443507"/>
                <a:gd name="connsiteY9" fmla="*/ 247099 h 542581"/>
                <a:gd name="connsiteX10" fmla="*/ 438429 w 443507"/>
                <a:gd name="connsiteY10" fmla="*/ 244604 h 542581"/>
                <a:gd name="connsiteX11" fmla="*/ 440923 w 443507"/>
                <a:gd name="connsiteY11" fmla="*/ 262367 h 542581"/>
                <a:gd name="connsiteX12" fmla="*/ 294991 w 443507"/>
                <a:gd name="connsiteY12" fmla="*/ 441393 h 542581"/>
                <a:gd name="connsiteX13" fmla="*/ 123026 w 443507"/>
                <a:gd name="connsiteY13" fmla="*/ 542581 h 54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507" h="542581">
                  <a:moveTo>
                    <a:pt x="123126" y="542581"/>
                  </a:moveTo>
                  <a:cubicBezTo>
                    <a:pt x="94597" y="542581"/>
                    <a:pt x="64873" y="532502"/>
                    <a:pt x="35746" y="506157"/>
                  </a:cubicBezTo>
                  <a:cubicBezTo>
                    <a:pt x="-36073" y="441393"/>
                    <a:pt x="12604" y="287115"/>
                    <a:pt x="74149" y="91923"/>
                  </a:cubicBezTo>
                  <a:cubicBezTo>
                    <a:pt x="82628" y="64980"/>
                    <a:pt x="91406" y="37238"/>
                    <a:pt x="100084" y="8997"/>
                  </a:cubicBezTo>
                  <a:cubicBezTo>
                    <a:pt x="102178" y="2311"/>
                    <a:pt x="109260" y="-1581"/>
                    <a:pt x="115944" y="615"/>
                  </a:cubicBezTo>
                  <a:cubicBezTo>
                    <a:pt x="122627" y="2710"/>
                    <a:pt x="126417" y="9795"/>
                    <a:pt x="124322" y="16481"/>
                  </a:cubicBezTo>
                  <a:cubicBezTo>
                    <a:pt x="115644" y="44822"/>
                    <a:pt x="106866" y="72564"/>
                    <a:pt x="98388" y="99608"/>
                  </a:cubicBezTo>
                  <a:cubicBezTo>
                    <a:pt x="41831" y="278733"/>
                    <a:pt x="-6946" y="433509"/>
                    <a:pt x="52803" y="487296"/>
                  </a:cubicBezTo>
                  <a:cubicBezTo>
                    <a:pt x="114048" y="542581"/>
                    <a:pt x="183074" y="522922"/>
                    <a:pt x="276638" y="423929"/>
                  </a:cubicBezTo>
                  <a:cubicBezTo>
                    <a:pt x="321824" y="376129"/>
                    <a:pt x="379877" y="301385"/>
                    <a:pt x="420674" y="247099"/>
                  </a:cubicBezTo>
                  <a:cubicBezTo>
                    <a:pt x="424864" y="241510"/>
                    <a:pt x="432844" y="240313"/>
                    <a:pt x="438429" y="244604"/>
                  </a:cubicBezTo>
                  <a:cubicBezTo>
                    <a:pt x="444015" y="248796"/>
                    <a:pt x="445212" y="256779"/>
                    <a:pt x="440923" y="262367"/>
                  </a:cubicBezTo>
                  <a:cubicBezTo>
                    <a:pt x="399727" y="317152"/>
                    <a:pt x="340976" y="392694"/>
                    <a:pt x="294991" y="441393"/>
                  </a:cubicBezTo>
                  <a:cubicBezTo>
                    <a:pt x="267561" y="470432"/>
                    <a:pt x="199333" y="542581"/>
                    <a:pt x="123026" y="542581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84" name="Gráfico 2">
              <a:extLst>
                <a:ext uri="{FF2B5EF4-FFF2-40B4-BE49-F238E27FC236}">
                  <a16:creationId xmlns:a16="http://schemas.microsoft.com/office/drawing/2014/main" id="{4BD8F478-258D-8A6B-F6F6-70ED3414952F}"/>
                </a:ext>
              </a:extLst>
            </p:cNvPr>
            <p:cNvGrpSpPr/>
            <p:nvPr/>
          </p:nvGrpSpPr>
          <p:grpSpPr>
            <a:xfrm>
              <a:off x="5810376" y="9450034"/>
              <a:ext cx="968859" cy="569984"/>
              <a:chOff x="5810376" y="9450034"/>
              <a:chExt cx="968859" cy="569984"/>
            </a:xfrm>
            <a:solidFill>
              <a:srgbClr val="002A86"/>
            </a:solidFill>
          </p:grpSpPr>
          <p:sp>
            <p:nvSpPr>
              <p:cNvPr id="685" name="Forma libre 684">
                <a:extLst>
                  <a:ext uri="{FF2B5EF4-FFF2-40B4-BE49-F238E27FC236}">
                    <a16:creationId xmlns:a16="http://schemas.microsoft.com/office/drawing/2014/main" id="{E1F9BAB3-2229-F24F-D909-453394A15BCD}"/>
                  </a:ext>
                </a:extLst>
              </p:cNvPr>
              <p:cNvSpPr/>
              <p:nvPr/>
            </p:nvSpPr>
            <p:spPr>
              <a:xfrm>
                <a:off x="6209120" y="9862898"/>
                <a:ext cx="177051" cy="106327"/>
              </a:xfrm>
              <a:custGeom>
                <a:avLst/>
                <a:gdLst>
                  <a:gd name="connsiteX0" fmla="*/ 164335 w 177051"/>
                  <a:gd name="connsiteY0" fmla="*/ 106327 h 106327"/>
                  <a:gd name="connsiteX1" fmla="*/ 158350 w 177051"/>
                  <a:gd name="connsiteY1" fmla="*/ 104830 h 106327"/>
                  <a:gd name="connsiteX2" fmla="*/ 6732 w 177051"/>
                  <a:gd name="connsiteY2" fmla="*/ 23900 h 106327"/>
                  <a:gd name="connsiteX3" fmla="*/ 1546 w 177051"/>
                  <a:gd name="connsiteY3" fmla="*/ 6735 h 106327"/>
                  <a:gd name="connsiteX4" fmla="*/ 18702 w 177051"/>
                  <a:gd name="connsiteY4" fmla="*/ 1546 h 106327"/>
                  <a:gd name="connsiteX5" fmla="*/ 170319 w 177051"/>
                  <a:gd name="connsiteY5" fmla="*/ 82477 h 106327"/>
                  <a:gd name="connsiteX6" fmla="*/ 175506 w 177051"/>
                  <a:gd name="connsiteY6" fmla="*/ 99641 h 106327"/>
                  <a:gd name="connsiteX7" fmla="*/ 164235 w 177051"/>
                  <a:gd name="connsiteY7" fmla="*/ 106327 h 10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051" h="106327">
                    <a:moveTo>
                      <a:pt x="164335" y="106327"/>
                    </a:moveTo>
                    <a:cubicBezTo>
                      <a:pt x="162340" y="106327"/>
                      <a:pt x="160245" y="105828"/>
                      <a:pt x="158350" y="104830"/>
                    </a:cubicBezTo>
                    <a:lnTo>
                      <a:pt x="6732" y="23900"/>
                    </a:lnTo>
                    <a:cubicBezTo>
                      <a:pt x="548" y="20606"/>
                      <a:pt x="-1846" y="12922"/>
                      <a:pt x="1546" y="6735"/>
                    </a:cubicBezTo>
                    <a:cubicBezTo>
                      <a:pt x="4837" y="548"/>
                      <a:pt x="12518" y="-1847"/>
                      <a:pt x="18702" y="1546"/>
                    </a:cubicBezTo>
                    <a:lnTo>
                      <a:pt x="170319" y="82477"/>
                    </a:lnTo>
                    <a:cubicBezTo>
                      <a:pt x="176504" y="85770"/>
                      <a:pt x="178898" y="93454"/>
                      <a:pt x="175506" y="99641"/>
                    </a:cubicBezTo>
                    <a:cubicBezTo>
                      <a:pt x="173212" y="103932"/>
                      <a:pt x="168823" y="106327"/>
                      <a:pt x="164235" y="1063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6" name="Forma libre 685">
                <a:extLst>
                  <a:ext uri="{FF2B5EF4-FFF2-40B4-BE49-F238E27FC236}">
                    <a16:creationId xmlns:a16="http://schemas.microsoft.com/office/drawing/2014/main" id="{DD34E768-B265-9835-268E-555109033DFD}"/>
                  </a:ext>
                </a:extLst>
              </p:cNvPr>
              <p:cNvSpPr/>
              <p:nvPr/>
            </p:nvSpPr>
            <p:spPr>
              <a:xfrm>
                <a:off x="5810376" y="9450034"/>
                <a:ext cx="968859" cy="569984"/>
              </a:xfrm>
              <a:custGeom>
                <a:avLst/>
                <a:gdLst>
                  <a:gd name="connsiteX0" fmla="*/ 691953 w 968859"/>
                  <a:gd name="connsiteY0" fmla="*/ 569984 h 569984"/>
                  <a:gd name="connsiteX1" fmla="*/ 683774 w 968859"/>
                  <a:gd name="connsiteY1" fmla="*/ 566991 h 569984"/>
                  <a:gd name="connsiteX2" fmla="*/ 682278 w 968859"/>
                  <a:gd name="connsiteY2" fmla="*/ 549028 h 569984"/>
                  <a:gd name="connsiteX3" fmla="*/ 709409 w 968859"/>
                  <a:gd name="connsiteY3" fmla="*/ 508413 h 569984"/>
                  <a:gd name="connsiteX4" fmla="*/ 940526 w 968859"/>
                  <a:gd name="connsiteY4" fmla="*/ 61249 h 569984"/>
                  <a:gd name="connsiteX5" fmla="*/ 938631 w 968859"/>
                  <a:gd name="connsiteY5" fmla="*/ 35602 h 569984"/>
                  <a:gd name="connsiteX6" fmla="*/ 914891 w 968859"/>
                  <a:gd name="connsiteY6" fmla="*/ 25823 h 569984"/>
                  <a:gd name="connsiteX7" fmla="*/ 91569 w 968859"/>
                  <a:gd name="connsiteY7" fmla="*/ 161040 h 569984"/>
                  <a:gd name="connsiteX8" fmla="*/ 25336 w 968859"/>
                  <a:gd name="connsiteY8" fmla="*/ 238977 h 569984"/>
                  <a:gd name="connsiteX9" fmla="*/ 25336 w 968859"/>
                  <a:gd name="connsiteY9" fmla="*/ 321704 h 569984"/>
                  <a:gd name="connsiteX10" fmla="*/ 12668 w 968859"/>
                  <a:gd name="connsiteY10" fmla="*/ 334377 h 569984"/>
                  <a:gd name="connsiteX11" fmla="*/ 0 w 968859"/>
                  <a:gd name="connsiteY11" fmla="*/ 321704 h 569984"/>
                  <a:gd name="connsiteX12" fmla="*/ 0 w 968859"/>
                  <a:gd name="connsiteY12" fmla="*/ 238977 h 569984"/>
                  <a:gd name="connsiteX13" fmla="*/ 87479 w 968859"/>
                  <a:gd name="connsiteY13" fmla="*/ 135892 h 569984"/>
                  <a:gd name="connsiteX14" fmla="*/ 910801 w 968859"/>
                  <a:gd name="connsiteY14" fmla="*/ 675 h 569984"/>
                  <a:gd name="connsiteX15" fmla="*/ 959279 w 968859"/>
                  <a:gd name="connsiteY15" fmla="*/ 20634 h 569984"/>
                  <a:gd name="connsiteX16" fmla="*/ 963269 w 968859"/>
                  <a:gd name="connsiteY16" fmla="*/ 72924 h 569984"/>
                  <a:gd name="connsiteX17" fmla="*/ 732152 w 968859"/>
                  <a:gd name="connsiteY17" fmla="*/ 520089 h 569984"/>
                  <a:gd name="connsiteX18" fmla="*/ 701928 w 968859"/>
                  <a:gd name="connsiteY18" fmla="*/ 565394 h 569984"/>
                  <a:gd name="connsiteX19" fmla="*/ 692253 w 968859"/>
                  <a:gd name="connsiteY19" fmla="*/ 569884 h 569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8859" h="569984">
                    <a:moveTo>
                      <a:pt x="691953" y="569984"/>
                    </a:moveTo>
                    <a:cubicBezTo>
                      <a:pt x="689061" y="569984"/>
                      <a:pt x="686168" y="568987"/>
                      <a:pt x="683774" y="566991"/>
                    </a:cubicBezTo>
                    <a:cubicBezTo>
                      <a:pt x="678388" y="562500"/>
                      <a:pt x="677689" y="554417"/>
                      <a:pt x="682278" y="549028"/>
                    </a:cubicBezTo>
                    <a:cubicBezTo>
                      <a:pt x="692752" y="536555"/>
                      <a:pt x="701928" y="522883"/>
                      <a:pt x="709409" y="508413"/>
                    </a:cubicBezTo>
                    <a:lnTo>
                      <a:pt x="940526" y="61249"/>
                    </a:lnTo>
                    <a:cubicBezTo>
                      <a:pt x="944915" y="52866"/>
                      <a:pt x="944117" y="43286"/>
                      <a:pt x="938631" y="35602"/>
                    </a:cubicBezTo>
                    <a:cubicBezTo>
                      <a:pt x="933045" y="28018"/>
                      <a:pt x="924167" y="24326"/>
                      <a:pt x="914891" y="25823"/>
                    </a:cubicBezTo>
                    <a:lnTo>
                      <a:pt x="91569" y="161040"/>
                    </a:lnTo>
                    <a:cubicBezTo>
                      <a:pt x="53266" y="167327"/>
                      <a:pt x="25336" y="200158"/>
                      <a:pt x="25336" y="238977"/>
                    </a:cubicBezTo>
                    <a:lnTo>
                      <a:pt x="25336" y="321704"/>
                    </a:lnTo>
                    <a:cubicBezTo>
                      <a:pt x="25336" y="328689"/>
                      <a:pt x="19650" y="334377"/>
                      <a:pt x="12668" y="334377"/>
                    </a:cubicBezTo>
                    <a:cubicBezTo>
                      <a:pt x="5686" y="334377"/>
                      <a:pt x="0" y="328689"/>
                      <a:pt x="0" y="321704"/>
                    </a:cubicBezTo>
                    <a:lnTo>
                      <a:pt x="0" y="238977"/>
                    </a:lnTo>
                    <a:cubicBezTo>
                      <a:pt x="0" y="187584"/>
                      <a:pt x="36807" y="144275"/>
                      <a:pt x="87479" y="135892"/>
                    </a:cubicBezTo>
                    <a:lnTo>
                      <a:pt x="910801" y="675"/>
                    </a:lnTo>
                    <a:cubicBezTo>
                      <a:pt x="929454" y="-2418"/>
                      <a:pt x="948107" y="5266"/>
                      <a:pt x="959279" y="20634"/>
                    </a:cubicBezTo>
                    <a:cubicBezTo>
                      <a:pt x="970450" y="36001"/>
                      <a:pt x="971947" y="56059"/>
                      <a:pt x="963269" y="72924"/>
                    </a:cubicBezTo>
                    <a:lnTo>
                      <a:pt x="732152" y="520089"/>
                    </a:lnTo>
                    <a:cubicBezTo>
                      <a:pt x="723773" y="536255"/>
                      <a:pt x="713599" y="551523"/>
                      <a:pt x="701928" y="565394"/>
                    </a:cubicBezTo>
                    <a:cubicBezTo>
                      <a:pt x="699434" y="568388"/>
                      <a:pt x="695844" y="569884"/>
                      <a:pt x="692253" y="5698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87" name="Gráfico 2">
            <a:extLst>
              <a:ext uri="{FF2B5EF4-FFF2-40B4-BE49-F238E27FC236}">
                <a16:creationId xmlns:a16="http://schemas.microsoft.com/office/drawing/2014/main" id="{CF22268B-C73D-C62E-604D-D261D3F6CDE4}"/>
              </a:ext>
            </a:extLst>
          </p:cNvPr>
          <p:cNvGrpSpPr/>
          <p:nvPr/>
        </p:nvGrpSpPr>
        <p:grpSpPr>
          <a:xfrm>
            <a:off x="3909667" y="4341119"/>
            <a:ext cx="1294046" cy="1290978"/>
            <a:chOff x="3909667" y="4341119"/>
            <a:chExt cx="1294046" cy="1290978"/>
          </a:xfrm>
          <a:solidFill>
            <a:srgbClr val="002A86"/>
          </a:solidFill>
        </p:grpSpPr>
        <p:grpSp>
          <p:nvGrpSpPr>
            <p:cNvPr id="688" name="Gráfico 2">
              <a:extLst>
                <a:ext uri="{FF2B5EF4-FFF2-40B4-BE49-F238E27FC236}">
                  <a16:creationId xmlns:a16="http://schemas.microsoft.com/office/drawing/2014/main" id="{C5839C53-8D90-CF54-BCCB-A7EDAE1D2BC3}"/>
                </a:ext>
              </a:extLst>
            </p:cNvPr>
            <p:cNvGrpSpPr/>
            <p:nvPr/>
          </p:nvGrpSpPr>
          <p:grpSpPr>
            <a:xfrm>
              <a:off x="3909667" y="4742018"/>
              <a:ext cx="1294046" cy="890079"/>
              <a:chOff x="3909667" y="4742018"/>
              <a:chExt cx="1294046" cy="890079"/>
            </a:xfrm>
            <a:solidFill>
              <a:srgbClr val="002A86"/>
            </a:solidFill>
          </p:grpSpPr>
          <p:grpSp>
            <p:nvGrpSpPr>
              <p:cNvPr id="689" name="Gráfico 2">
                <a:extLst>
                  <a:ext uri="{FF2B5EF4-FFF2-40B4-BE49-F238E27FC236}">
                    <a16:creationId xmlns:a16="http://schemas.microsoft.com/office/drawing/2014/main" id="{D62AB2CE-0D14-F789-BC13-BFE5918B6A24}"/>
                  </a:ext>
                </a:extLst>
              </p:cNvPr>
              <p:cNvGrpSpPr/>
              <p:nvPr/>
            </p:nvGrpSpPr>
            <p:grpSpPr>
              <a:xfrm>
                <a:off x="4480522" y="4780958"/>
                <a:ext cx="723191" cy="575715"/>
                <a:chOff x="4480522" y="4780958"/>
                <a:chExt cx="723191" cy="575715"/>
              </a:xfrm>
              <a:solidFill>
                <a:srgbClr val="002A86"/>
              </a:solidFill>
            </p:grpSpPr>
            <p:sp>
              <p:nvSpPr>
                <p:cNvPr id="690" name="Forma libre 689">
                  <a:extLst>
                    <a:ext uri="{FF2B5EF4-FFF2-40B4-BE49-F238E27FC236}">
                      <a16:creationId xmlns:a16="http://schemas.microsoft.com/office/drawing/2014/main" id="{12901660-0F97-FCD1-1F38-BB8490ADAB43}"/>
                    </a:ext>
                  </a:extLst>
                </p:cNvPr>
                <p:cNvSpPr/>
                <p:nvPr/>
              </p:nvSpPr>
              <p:spPr>
                <a:xfrm>
                  <a:off x="4794268" y="4959845"/>
                  <a:ext cx="285032" cy="178884"/>
                </a:xfrm>
                <a:custGeom>
                  <a:avLst/>
                  <a:gdLst>
                    <a:gd name="connsiteX0" fmla="*/ 270590 w 285032"/>
                    <a:gd name="connsiteY0" fmla="*/ 178785 h 178884"/>
                    <a:gd name="connsiteX1" fmla="*/ 268595 w 285032"/>
                    <a:gd name="connsiteY1" fmla="*/ 178585 h 178884"/>
                    <a:gd name="connsiteX2" fmla="*/ 258122 w 285032"/>
                    <a:gd name="connsiteY2" fmla="*/ 164016 h 178884"/>
                    <a:gd name="connsiteX3" fmla="*/ 174034 w 285032"/>
                    <a:gd name="connsiteY3" fmla="*/ 30295 h 178884"/>
                    <a:gd name="connsiteX4" fmla="*/ 25210 w 285032"/>
                    <a:gd name="connsiteY4" fmla="*/ 111026 h 178884"/>
                    <a:gd name="connsiteX5" fmla="*/ 9250 w 285032"/>
                    <a:gd name="connsiteY5" fmla="*/ 120108 h 178884"/>
                    <a:gd name="connsiteX6" fmla="*/ 472 w 285032"/>
                    <a:gd name="connsiteY6" fmla="*/ 104839 h 178884"/>
                    <a:gd name="connsiteX7" fmla="*/ 572 w 285032"/>
                    <a:gd name="connsiteY7" fmla="*/ 104340 h 178884"/>
                    <a:gd name="connsiteX8" fmla="*/ 181216 w 285032"/>
                    <a:gd name="connsiteY8" fmla="*/ 6046 h 178884"/>
                    <a:gd name="connsiteX9" fmla="*/ 283158 w 285032"/>
                    <a:gd name="connsiteY9" fmla="*/ 168207 h 178884"/>
                    <a:gd name="connsiteX10" fmla="*/ 270590 w 285032"/>
                    <a:gd name="connsiteY10" fmla="*/ 178885 h 17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5032" h="178884">
                      <a:moveTo>
                        <a:pt x="270590" y="178785"/>
                      </a:moveTo>
                      <a:cubicBezTo>
                        <a:pt x="269892" y="178785"/>
                        <a:pt x="269194" y="178785"/>
                        <a:pt x="268595" y="178585"/>
                      </a:cubicBezTo>
                      <a:cubicBezTo>
                        <a:pt x="261713" y="177487"/>
                        <a:pt x="256925" y="170901"/>
                        <a:pt x="258122" y="164016"/>
                      </a:cubicBezTo>
                      <a:cubicBezTo>
                        <a:pt x="267698" y="104839"/>
                        <a:pt x="231489" y="47360"/>
                        <a:pt x="174034" y="30295"/>
                      </a:cubicBezTo>
                      <a:cubicBezTo>
                        <a:pt x="110694" y="11435"/>
                        <a:pt x="43962" y="47659"/>
                        <a:pt x="25210" y="111026"/>
                      </a:cubicBezTo>
                      <a:cubicBezTo>
                        <a:pt x="23215" y="117713"/>
                        <a:pt x="16033" y="122103"/>
                        <a:pt x="9250" y="120108"/>
                      </a:cubicBezTo>
                      <a:cubicBezTo>
                        <a:pt x="2567" y="118112"/>
                        <a:pt x="-1423" y="111525"/>
                        <a:pt x="472" y="104839"/>
                      </a:cubicBezTo>
                      <a:cubicBezTo>
                        <a:pt x="472" y="104839"/>
                        <a:pt x="572" y="104340"/>
                        <a:pt x="572" y="104340"/>
                      </a:cubicBezTo>
                      <a:cubicBezTo>
                        <a:pt x="23514" y="27102"/>
                        <a:pt x="104509" y="-16806"/>
                        <a:pt x="181216" y="6046"/>
                      </a:cubicBezTo>
                      <a:cubicBezTo>
                        <a:pt x="250940" y="26803"/>
                        <a:pt x="294829" y="96457"/>
                        <a:pt x="283158" y="168207"/>
                      </a:cubicBezTo>
                      <a:cubicBezTo>
                        <a:pt x="282161" y="174494"/>
                        <a:pt x="276775" y="178885"/>
                        <a:pt x="270590" y="17888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91" name="Forma libre 690">
                  <a:extLst>
                    <a:ext uri="{FF2B5EF4-FFF2-40B4-BE49-F238E27FC236}">
                      <a16:creationId xmlns:a16="http://schemas.microsoft.com/office/drawing/2014/main" id="{B335B0E6-7226-F205-B129-602C7F4716D0}"/>
                    </a:ext>
                  </a:extLst>
                </p:cNvPr>
                <p:cNvSpPr/>
                <p:nvPr/>
              </p:nvSpPr>
              <p:spPr>
                <a:xfrm>
                  <a:off x="4519131" y="4780958"/>
                  <a:ext cx="684582" cy="575715"/>
                </a:xfrm>
                <a:custGeom>
                  <a:avLst/>
                  <a:gdLst>
                    <a:gd name="connsiteX0" fmla="*/ 418748 w 684582"/>
                    <a:gd name="connsiteY0" fmla="*/ 575716 h 575715"/>
                    <a:gd name="connsiteX1" fmla="*/ 413561 w 684582"/>
                    <a:gd name="connsiteY1" fmla="*/ 575716 h 575715"/>
                    <a:gd name="connsiteX2" fmla="*/ 401092 w 684582"/>
                    <a:gd name="connsiteY2" fmla="*/ 562743 h 575715"/>
                    <a:gd name="connsiteX3" fmla="*/ 414060 w 684582"/>
                    <a:gd name="connsiteY3" fmla="*/ 550269 h 575715"/>
                    <a:gd name="connsiteX4" fmla="*/ 649166 w 684582"/>
                    <a:gd name="connsiteY4" fmla="*/ 378129 h 575715"/>
                    <a:gd name="connsiteX5" fmla="*/ 635999 w 684582"/>
                    <a:gd name="connsiteY5" fmla="*/ 206488 h 575715"/>
                    <a:gd name="connsiteX6" fmla="*/ 513209 w 684582"/>
                    <a:gd name="connsiteY6" fmla="*/ 88235 h 575715"/>
                    <a:gd name="connsiteX7" fmla="*/ 86885 w 684582"/>
                    <a:gd name="connsiteY7" fmla="*/ 26165 h 575715"/>
                    <a:gd name="connsiteX8" fmla="*/ 14269 w 684582"/>
                    <a:gd name="connsiteY8" fmla="*/ 31554 h 575715"/>
                    <a:gd name="connsiteX9" fmla="*/ 104 w 684582"/>
                    <a:gd name="connsiteY9" fmla="*/ 20477 h 575715"/>
                    <a:gd name="connsiteX10" fmla="*/ 11177 w 684582"/>
                    <a:gd name="connsiteY10" fmla="*/ 6307 h 575715"/>
                    <a:gd name="connsiteX11" fmla="*/ 85988 w 684582"/>
                    <a:gd name="connsiteY11" fmla="*/ 718 h 575715"/>
                    <a:gd name="connsiteX12" fmla="*/ 523384 w 684582"/>
                    <a:gd name="connsiteY12" fmla="*/ 64884 h 575715"/>
                    <a:gd name="connsiteX13" fmla="*/ 658941 w 684582"/>
                    <a:gd name="connsiteY13" fmla="*/ 195511 h 575715"/>
                    <a:gd name="connsiteX14" fmla="*/ 673505 w 684582"/>
                    <a:gd name="connsiteY14" fmla="*/ 385314 h 575715"/>
                    <a:gd name="connsiteX15" fmla="*/ 418748 w 684582"/>
                    <a:gd name="connsiteY15" fmla="*/ 575716 h 57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4582" h="575715">
                      <a:moveTo>
                        <a:pt x="418748" y="575716"/>
                      </a:moveTo>
                      <a:cubicBezTo>
                        <a:pt x="417052" y="575716"/>
                        <a:pt x="415356" y="575716"/>
                        <a:pt x="413561" y="575716"/>
                      </a:cubicBezTo>
                      <a:cubicBezTo>
                        <a:pt x="406578" y="575616"/>
                        <a:pt x="400993" y="569728"/>
                        <a:pt x="401092" y="562743"/>
                      </a:cubicBezTo>
                      <a:cubicBezTo>
                        <a:pt x="401192" y="555757"/>
                        <a:pt x="406978" y="550369"/>
                        <a:pt x="414060" y="550269"/>
                      </a:cubicBezTo>
                      <a:cubicBezTo>
                        <a:pt x="521688" y="552564"/>
                        <a:pt x="618444" y="481613"/>
                        <a:pt x="649166" y="378129"/>
                      </a:cubicBezTo>
                      <a:cubicBezTo>
                        <a:pt x="666024" y="321248"/>
                        <a:pt x="661336" y="260276"/>
                        <a:pt x="635999" y="206488"/>
                      </a:cubicBezTo>
                      <a:cubicBezTo>
                        <a:pt x="610763" y="153299"/>
                        <a:pt x="567173" y="111287"/>
                        <a:pt x="513209" y="88235"/>
                      </a:cubicBezTo>
                      <a:cubicBezTo>
                        <a:pt x="423037" y="48020"/>
                        <a:pt x="235909" y="20677"/>
                        <a:pt x="86885" y="26165"/>
                      </a:cubicBezTo>
                      <a:cubicBezTo>
                        <a:pt x="60851" y="27063"/>
                        <a:pt x="36513" y="28860"/>
                        <a:pt x="14269" y="31554"/>
                      </a:cubicBezTo>
                      <a:cubicBezTo>
                        <a:pt x="7286" y="32452"/>
                        <a:pt x="1002" y="27463"/>
                        <a:pt x="104" y="20477"/>
                      </a:cubicBezTo>
                      <a:cubicBezTo>
                        <a:pt x="-793" y="13492"/>
                        <a:pt x="4194" y="7205"/>
                        <a:pt x="11177" y="6307"/>
                      </a:cubicBezTo>
                      <a:cubicBezTo>
                        <a:pt x="34119" y="3513"/>
                        <a:pt x="59255" y="1617"/>
                        <a:pt x="85988" y="718"/>
                      </a:cubicBezTo>
                      <a:cubicBezTo>
                        <a:pt x="240697" y="-4870"/>
                        <a:pt x="428723" y="22672"/>
                        <a:pt x="523384" y="64884"/>
                      </a:cubicBezTo>
                      <a:cubicBezTo>
                        <a:pt x="582834" y="90231"/>
                        <a:pt x="631012" y="136634"/>
                        <a:pt x="658941" y="195511"/>
                      </a:cubicBezTo>
                      <a:cubicBezTo>
                        <a:pt x="687070" y="254987"/>
                        <a:pt x="692258" y="322346"/>
                        <a:pt x="673505" y="385314"/>
                      </a:cubicBezTo>
                      <a:cubicBezTo>
                        <a:pt x="639989" y="498078"/>
                        <a:pt x="535753" y="575716"/>
                        <a:pt x="418748" y="5757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92" name="Forma libre 691">
                  <a:extLst>
                    <a:ext uri="{FF2B5EF4-FFF2-40B4-BE49-F238E27FC236}">
                      <a16:creationId xmlns:a16="http://schemas.microsoft.com/office/drawing/2014/main" id="{67EA25A5-E9C0-60C4-01AC-BF2DA2A29D6A}"/>
                    </a:ext>
                  </a:extLst>
                </p:cNvPr>
                <p:cNvSpPr/>
                <p:nvPr/>
              </p:nvSpPr>
              <p:spPr>
                <a:xfrm>
                  <a:off x="4480522" y="5155882"/>
                  <a:ext cx="261155" cy="150696"/>
                </a:xfrm>
                <a:custGeom>
                  <a:avLst/>
                  <a:gdLst>
                    <a:gd name="connsiteX0" fmla="*/ 248384 w 261155"/>
                    <a:gd name="connsiteY0" fmla="*/ 150696 h 150696"/>
                    <a:gd name="connsiteX1" fmla="*/ 243796 w 261155"/>
                    <a:gd name="connsiteY1" fmla="*/ 149798 h 150696"/>
                    <a:gd name="connsiteX2" fmla="*/ 5597 w 261155"/>
                    <a:gd name="connsiteY2" fmla="*/ 23263 h 150696"/>
                    <a:gd name="connsiteX3" fmla="*/ 2206 w 261155"/>
                    <a:gd name="connsiteY3" fmla="*/ 5600 h 150696"/>
                    <a:gd name="connsiteX4" fmla="*/ 19861 w 261155"/>
                    <a:gd name="connsiteY4" fmla="*/ 2207 h 150696"/>
                    <a:gd name="connsiteX5" fmla="*/ 253073 w 261155"/>
                    <a:gd name="connsiteY5" fmla="*/ 126147 h 150696"/>
                    <a:gd name="connsiteX6" fmla="*/ 260254 w 261155"/>
                    <a:gd name="connsiteY6" fmla="*/ 142613 h 150696"/>
                    <a:gd name="connsiteX7" fmla="*/ 248384 w 261155"/>
                    <a:gd name="connsiteY7" fmla="*/ 150696 h 15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1155" h="150696">
                      <a:moveTo>
                        <a:pt x="248384" y="150696"/>
                      </a:moveTo>
                      <a:cubicBezTo>
                        <a:pt x="246888" y="150696"/>
                        <a:pt x="245292" y="150397"/>
                        <a:pt x="243796" y="149798"/>
                      </a:cubicBezTo>
                      <a:cubicBezTo>
                        <a:pt x="167489" y="120060"/>
                        <a:pt x="80708" y="73857"/>
                        <a:pt x="5597" y="23263"/>
                      </a:cubicBezTo>
                      <a:cubicBezTo>
                        <a:pt x="-188" y="19371"/>
                        <a:pt x="-1784" y="11387"/>
                        <a:pt x="2206" y="5600"/>
                      </a:cubicBezTo>
                      <a:cubicBezTo>
                        <a:pt x="6096" y="-188"/>
                        <a:pt x="13976" y="-1785"/>
                        <a:pt x="19861" y="2207"/>
                      </a:cubicBezTo>
                      <a:cubicBezTo>
                        <a:pt x="93475" y="51803"/>
                        <a:pt x="178461" y="97008"/>
                        <a:pt x="253073" y="126147"/>
                      </a:cubicBezTo>
                      <a:cubicBezTo>
                        <a:pt x="259656" y="128742"/>
                        <a:pt x="262848" y="136027"/>
                        <a:pt x="260254" y="142613"/>
                      </a:cubicBezTo>
                      <a:cubicBezTo>
                        <a:pt x="258260" y="147603"/>
                        <a:pt x="253471" y="150696"/>
                        <a:pt x="248384" y="1506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93" name="Forma libre 692">
                <a:extLst>
                  <a:ext uri="{FF2B5EF4-FFF2-40B4-BE49-F238E27FC236}">
                    <a16:creationId xmlns:a16="http://schemas.microsoft.com/office/drawing/2014/main" id="{F47F4F44-31DF-BC8E-B00E-A0D6D309113C}"/>
                  </a:ext>
                </a:extLst>
              </p:cNvPr>
              <p:cNvSpPr/>
              <p:nvPr/>
            </p:nvSpPr>
            <p:spPr>
              <a:xfrm>
                <a:off x="4712704" y="5072219"/>
                <a:ext cx="295793" cy="559878"/>
              </a:xfrm>
              <a:custGeom>
                <a:avLst/>
                <a:gdLst>
                  <a:gd name="connsiteX0" fmla="*/ 90215 w 295793"/>
                  <a:gd name="connsiteY0" fmla="*/ 559779 h 559878"/>
                  <a:gd name="connsiteX1" fmla="*/ 74854 w 295793"/>
                  <a:gd name="connsiteY1" fmla="*/ 557583 h 559878"/>
                  <a:gd name="connsiteX2" fmla="*/ 38845 w 295793"/>
                  <a:gd name="connsiteY2" fmla="*/ 546906 h 559878"/>
                  <a:gd name="connsiteX3" fmla="*/ 2237 w 295793"/>
                  <a:gd name="connsiteY3" fmla="*/ 479347 h 559878"/>
                  <a:gd name="connsiteX4" fmla="*/ 126124 w 295793"/>
                  <a:gd name="connsiteY4" fmla="*/ 62020 h 559878"/>
                  <a:gd name="connsiteX5" fmla="*/ 228366 w 295793"/>
                  <a:gd name="connsiteY5" fmla="*/ 2145 h 559878"/>
                  <a:gd name="connsiteX6" fmla="*/ 228366 w 295793"/>
                  <a:gd name="connsiteY6" fmla="*/ 2145 h 559878"/>
                  <a:gd name="connsiteX7" fmla="*/ 285323 w 295793"/>
                  <a:gd name="connsiteY7" fmla="*/ 45355 h 559878"/>
                  <a:gd name="connsiteX8" fmla="*/ 290410 w 295793"/>
                  <a:gd name="connsiteY8" fmla="*/ 116806 h 559878"/>
                  <a:gd name="connsiteX9" fmla="*/ 141186 w 295793"/>
                  <a:gd name="connsiteY9" fmla="*/ 524353 h 559878"/>
                  <a:gd name="connsiteX10" fmla="*/ 90115 w 295793"/>
                  <a:gd name="connsiteY10" fmla="*/ 559879 h 559878"/>
                  <a:gd name="connsiteX11" fmla="*/ 209314 w 295793"/>
                  <a:gd name="connsiteY11" fmla="*/ 25397 h 559878"/>
                  <a:gd name="connsiteX12" fmla="*/ 150563 w 295793"/>
                  <a:gd name="connsiteY12" fmla="*/ 69205 h 559878"/>
                  <a:gd name="connsiteX13" fmla="*/ 26675 w 295793"/>
                  <a:gd name="connsiteY13" fmla="*/ 486532 h 559878"/>
                  <a:gd name="connsiteX14" fmla="*/ 46126 w 295793"/>
                  <a:gd name="connsiteY14" fmla="*/ 522457 h 559878"/>
                  <a:gd name="connsiteX15" fmla="*/ 82135 w 295793"/>
                  <a:gd name="connsiteY15" fmla="*/ 533135 h 559878"/>
                  <a:gd name="connsiteX16" fmla="*/ 117446 w 295793"/>
                  <a:gd name="connsiteY16" fmla="*/ 515472 h 559878"/>
                  <a:gd name="connsiteX17" fmla="*/ 266670 w 295793"/>
                  <a:gd name="connsiteY17" fmla="*/ 107924 h 559878"/>
                  <a:gd name="connsiteX18" fmla="*/ 263079 w 295793"/>
                  <a:gd name="connsiteY18" fmla="*/ 57430 h 559878"/>
                  <a:gd name="connsiteX19" fmla="*/ 222781 w 295793"/>
                  <a:gd name="connsiteY19" fmla="*/ 26894 h 559878"/>
                  <a:gd name="connsiteX20" fmla="*/ 222781 w 295793"/>
                  <a:gd name="connsiteY20" fmla="*/ 26894 h 559878"/>
                  <a:gd name="connsiteX21" fmla="*/ 209314 w 295793"/>
                  <a:gd name="connsiteY21" fmla="*/ 25397 h 55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5793" h="559878">
                    <a:moveTo>
                      <a:pt x="90215" y="559779"/>
                    </a:moveTo>
                    <a:cubicBezTo>
                      <a:pt x="85128" y="559779"/>
                      <a:pt x="79941" y="559081"/>
                      <a:pt x="74854" y="557583"/>
                    </a:cubicBezTo>
                    <a:lnTo>
                      <a:pt x="38845" y="546906"/>
                    </a:lnTo>
                    <a:cubicBezTo>
                      <a:pt x="10117" y="538324"/>
                      <a:pt x="-6241" y="508087"/>
                      <a:pt x="2237" y="479347"/>
                    </a:cubicBezTo>
                    <a:lnTo>
                      <a:pt x="126124" y="62020"/>
                    </a:lnTo>
                    <a:cubicBezTo>
                      <a:pt x="139092" y="18411"/>
                      <a:pt x="183978" y="-7933"/>
                      <a:pt x="228366" y="2145"/>
                    </a:cubicBezTo>
                    <a:lnTo>
                      <a:pt x="228366" y="2145"/>
                    </a:lnTo>
                    <a:cubicBezTo>
                      <a:pt x="252705" y="7634"/>
                      <a:pt x="273452" y="23401"/>
                      <a:pt x="285323" y="45355"/>
                    </a:cubicBezTo>
                    <a:cubicBezTo>
                      <a:pt x="297193" y="67309"/>
                      <a:pt x="299088" y="93355"/>
                      <a:pt x="290410" y="116806"/>
                    </a:cubicBezTo>
                    <a:lnTo>
                      <a:pt x="141186" y="524353"/>
                    </a:lnTo>
                    <a:cubicBezTo>
                      <a:pt x="133107" y="546108"/>
                      <a:pt x="112359" y="559879"/>
                      <a:pt x="90115" y="559879"/>
                    </a:cubicBezTo>
                    <a:close/>
                    <a:moveTo>
                      <a:pt x="209314" y="25397"/>
                    </a:moveTo>
                    <a:cubicBezTo>
                      <a:pt x="182781" y="25397"/>
                      <a:pt x="158443" y="42761"/>
                      <a:pt x="150563" y="69205"/>
                    </a:cubicBezTo>
                    <a:lnTo>
                      <a:pt x="26675" y="486532"/>
                    </a:lnTo>
                    <a:cubicBezTo>
                      <a:pt x="22187" y="501800"/>
                      <a:pt x="30865" y="517966"/>
                      <a:pt x="46126" y="522457"/>
                    </a:cubicBezTo>
                    <a:lnTo>
                      <a:pt x="82135" y="533135"/>
                    </a:lnTo>
                    <a:cubicBezTo>
                      <a:pt x="96699" y="537426"/>
                      <a:pt x="112160" y="529642"/>
                      <a:pt x="117446" y="515472"/>
                    </a:cubicBezTo>
                    <a:lnTo>
                      <a:pt x="266670" y="107924"/>
                    </a:lnTo>
                    <a:cubicBezTo>
                      <a:pt x="272854" y="91359"/>
                      <a:pt x="271557" y="72897"/>
                      <a:pt x="263079" y="57430"/>
                    </a:cubicBezTo>
                    <a:cubicBezTo>
                      <a:pt x="254700" y="41962"/>
                      <a:pt x="240037" y="30785"/>
                      <a:pt x="222781" y="26894"/>
                    </a:cubicBezTo>
                    <a:lnTo>
                      <a:pt x="222781" y="26894"/>
                    </a:lnTo>
                    <a:cubicBezTo>
                      <a:pt x="218292" y="25896"/>
                      <a:pt x="213703" y="25397"/>
                      <a:pt x="209314" y="253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4" name="Forma libre 693">
                <a:extLst>
                  <a:ext uri="{FF2B5EF4-FFF2-40B4-BE49-F238E27FC236}">
                    <a16:creationId xmlns:a16="http://schemas.microsoft.com/office/drawing/2014/main" id="{D8F959BD-1797-CEAB-9E0F-B0E6742CE55C}"/>
                  </a:ext>
                </a:extLst>
              </p:cNvPr>
              <p:cNvSpPr/>
              <p:nvPr/>
            </p:nvSpPr>
            <p:spPr>
              <a:xfrm>
                <a:off x="4190266" y="4742018"/>
                <a:ext cx="357837" cy="759752"/>
              </a:xfrm>
              <a:custGeom>
                <a:avLst/>
                <a:gdLst>
                  <a:gd name="connsiteX0" fmla="*/ 58252 w 357837"/>
                  <a:gd name="connsiteY0" fmla="*/ 759652 h 759752"/>
                  <a:gd name="connsiteX1" fmla="*/ 51470 w 357837"/>
                  <a:gd name="connsiteY1" fmla="*/ 759453 h 759752"/>
                  <a:gd name="connsiteX2" fmla="*/ 9875 w 357837"/>
                  <a:gd name="connsiteY2" fmla="*/ 735603 h 759752"/>
                  <a:gd name="connsiteX3" fmla="*/ 2294 w 357837"/>
                  <a:gd name="connsiteY3" fmla="*/ 688202 h 759752"/>
                  <a:gd name="connsiteX4" fmla="*/ 192813 w 357837"/>
                  <a:gd name="connsiteY4" fmla="*/ 46744 h 759752"/>
                  <a:gd name="connsiteX5" fmla="*/ 224233 w 357837"/>
                  <a:gd name="connsiteY5" fmla="*/ 7925 h 759752"/>
                  <a:gd name="connsiteX6" fmla="*/ 273908 w 357837"/>
                  <a:gd name="connsiteY6" fmla="*/ 2736 h 759752"/>
                  <a:gd name="connsiteX7" fmla="*/ 311114 w 357837"/>
                  <a:gd name="connsiteY7" fmla="*/ 13813 h 759752"/>
                  <a:gd name="connsiteX8" fmla="*/ 349916 w 357837"/>
                  <a:gd name="connsiteY8" fmla="*/ 45247 h 759752"/>
                  <a:gd name="connsiteX9" fmla="*/ 355103 w 357837"/>
                  <a:gd name="connsiteY9" fmla="*/ 94943 h 759752"/>
                  <a:gd name="connsiteX10" fmla="*/ 354904 w 357837"/>
                  <a:gd name="connsiteY10" fmla="*/ 95542 h 759752"/>
                  <a:gd name="connsiteX11" fmla="*/ 145233 w 357837"/>
                  <a:gd name="connsiteY11" fmla="*/ 697982 h 759752"/>
                  <a:gd name="connsiteX12" fmla="*/ 58352 w 357837"/>
                  <a:gd name="connsiteY12" fmla="*/ 759752 h 759752"/>
                  <a:gd name="connsiteX13" fmla="*/ 255255 w 357837"/>
                  <a:gd name="connsiteY13" fmla="*/ 25389 h 759752"/>
                  <a:gd name="connsiteX14" fmla="*/ 236303 w 357837"/>
                  <a:gd name="connsiteY14" fmla="*/ 30179 h 759752"/>
                  <a:gd name="connsiteX15" fmla="*/ 217151 w 357837"/>
                  <a:gd name="connsiteY15" fmla="*/ 53829 h 759752"/>
                  <a:gd name="connsiteX16" fmla="*/ 26632 w 357837"/>
                  <a:gd name="connsiteY16" fmla="*/ 695287 h 759752"/>
                  <a:gd name="connsiteX17" fmla="*/ 30722 w 357837"/>
                  <a:gd name="connsiteY17" fmla="*/ 720933 h 759752"/>
                  <a:gd name="connsiteX18" fmla="*/ 53265 w 357837"/>
                  <a:gd name="connsiteY18" fmla="*/ 733906 h 759752"/>
                  <a:gd name="connsiteX19" fmla="*/ 121094 w 357837"/>
                  <a:gd name="connsiteY19" fmla="*/ 689400 h 759752"/>
                  <a:gd name="connsiteX20" fmla="*/ 330665 w 357837"/>
                  <a:gd name="connsiteY20" fmla="*/ 87259 h 759752"/>
                  <a:gd name="connsiteX21" fmla="*/ 327473 w 357837"/>
                  <a:gd name="connsiteY21" fmla="*/ 57222 h 759752"/>
                  <a:gd name="connsiteX22" fmla="*/ 303833 w 357837"/>
                  <a:gd name="connsiteY22" fmla="*/ 38062 h 759752"/>
                  <a:gd name="connsiteX23" fmla="*/ 266626 w 357837"/>
                  <a:gd name="connsiteY23" fmla="*/ 26985 h 759752"/>
                  <a:gd name="connsiteX24" fmla="*/ 255255 w 357837"/>
                  <a:gd name="connsiteY24" fmla="*/ 25289 h 759752"/>
                  <a:gd name="connsiteX25" fmla="*/ 342734 w 357837"/>
                  <a:gd name="connsiteY25" fmla="*/ 91251 h 759752"/>
                  <a:gd name="connsiteX26" fmla="*/ 342734 w 357837"/>
                  <a:gd name="connsiteY26" fmla="*/ 91251 h 759752"/>
                  <a:gd name="connsiteX27" fmla="*/ 342734 w 357837"/>
                  <a:gd name="connsiteY27" fmla="*/ 91251 h 75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57837" h="759752">
                    <a:moveTo>
                      <a:pt x="58252" y="759652"/>
                    </a:moveTo>
                    <a:cubicBezTo>
                      <a:pt x="55958" y="759652"/>
                      <a:pt x="53764" y="759652"/>
                      <a:pt x="51470" y="759453"/>
                    </a:cubicBezTo>
                    <a:cubicBezTo>
                      <a:pt x="34612" y="758256"/>
                      <a:pt x="19450" y="749474"/>
                      <a:pt x="9875" y="735603"/>
                    </a:cubicBezTo>
                    <a:cubicBezTo>
                      <a:pt x="299" y="721732"/>
                      <a:pt x="-2494" y="704468"/>
                      <a:pt x="2294" y="688202"/>
                    </a:cubicBezTo>
                    <a:lnTo>
                      <a:pt x="192813" y="46744"/>
                    </a:lnTo>
                    <a:cubicBezTo>
                      <a:pt x="197800" y="30079"/>
                      <a:pt x="208972" y="16308"/>
                      <a:pt x="224233" y="7925"/>
                    </a:cubicBezTo>
                    <a:cubicBezTo>
                      <a:pt x="239495" y="-358"/>
                      <a:pt x="257150" y="-2254"/>
                      <a:pt x="273908" y="2736"/>
                    </a:cubicBezTo>
                    <a:lnTo>
                      <a:pt x="311114" y="13813"/>
                    </a:lnTo>
                    <a:cubicBezTo>
                      <a:pt x="327772" y="18802"/>
                      <a:pt x="341538" y="29979"/>
                      <a:pt x="349916" y="45247"/>
                    </a:cubicBezTo>
                    <a:cubicBezTo>
                      <a:pt x="358195" y="60615"/>
                      <a:pt x="360091" y="78178"/>
                      <a:pt x="355103" y="94943"/>
                    </a:cubicBezTo>
                    <a:cubicBezTo>
                      <a:pt x="355103" y="95143"/>
                      <a:pt x="355003" y="95342"/>
                      <a:pt x="354904" y="95542"/>
                    </a:cubicBezTo>
                    <a:lnTo>
                      <a:pt x="145233" y="697982"/>
                    </a:lnTo>
                    <a:cubicBezTo>
                      <a:pt x="132365" y="735104"/>
                      <a:pt x="97254" y="759752"/>
                      <a:pt x="58352" y="759752"/>
                    </a:cubicBezTo>
                    <a:close/>
                    <a:moveTo>
                      <a:pt x="255255" y="25389"/>
                    </a:moveTo>
                    <a:cubicBezTo>
                      <a:pt x="248772" y="25389"/>
                      <a:pt x="242288" y="26985"/>
                      <a:pt x="236303" y="30179"/>
                    </a:cubicBezTo>
                    <a:cubicBezTo>
                      <a:pt x="226927" y="35268"/>
                      <a:pt x="220144" y="43650"/>
                      <a:pt x="217151" y="53829"/>
                    </a:cubicBezTo>
                    <a:lnTo>
                      <a:pt x="26632" y="695287"/>
                    </a:lnTo>
                    <a:cubicBezTo>
                      <a:pt x="24039" y="704069"/>
                      <a:pt x="25535" y="713449"/>
                      <a:pt x="30722" y="720933"/>
                    </a:cubicBezTo>
                    <a:cubicBezTo>
                      <a:pt x="35909" y="728518"/>
                      <a:pt x="44088" y="733208"/>
                      <a:pt x="53265" y="733906"/>
                    </a:cubicBezTo>
                    <a:cubicBezTo>
                      <a:pt x="83389" y="736102"/>
                      <a:pt x="111219" y="717840"/>
                      <a:pt x="121094" y="689400"/>
                    </a:cubicBezTo>
                    <a:lnTo>
                      <a:pt x="330665" y="87259"/>
                    </a:lnTo>
                    <a:cubicBezTo>
                      <a:pt x="333558" y="77180"/>
                      <a:pt x="332460" y="66503"/>
                      <a:pt x="327473" y="57222"/>
                    </a:cubicBezTo>
                    <a:cubicBezTo>
                      <a:pt x="322386" y="47842"/>
                      <a:pt x="314007" y="41056"/>
                      <a:pt x="303833" y="38062"/>
                    </a:cubicBezTo>
                    <a:lnTo>
                      <a:pt x="266626" y="26985"/>
                    </a:lnTo>
                    <a:cubicBezTo>
                      <a:pt x="262836" y="25887"/>
                      <a:pt x="259046" y="25289"/>
                      <a:pt x="255255" y="25289"/>
                    </a:cubicBezTo>
                    <a:close/>
                    <a:moveTo>
                      <a:pt x="342734" y="91251"/>
                    </a:moveTo>
                    <a:lnTo>
                      <a:pt x="342734" y="91251"/>
                    </a:lnTo>
                    <a:lnTo>
                      <a:pt x="342734" y="91251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5" name="Forma libre 694">
                <a:extLst>
                  <a:ext uri="{FF2B5EF4-FFF2-40B4-BE49-F238E27FC236}">
                    <a16:creationId xmlns:a16="http://schemas.microsoft.com/office/drawing/2014/main" id="{2F4B5B60-1071-A5B7-867C-159DC3B595AE}"/>
                  </a:ext>
                </a:extLst>
              </p:cNvPr>
              <p:cNvSpPr/>
              <p:nvPr/>
            </p:nvSpPr>
            <p:spPr>
              <a:xfrm>
                <a:off x="4173405" y="4776295"/>
                <a:ext cx="230741" cy="261545"/>
              </a:xfrm>
              <a:custGeom>
                <a:avLst/>
                <a:gdLst>
                  <a:gd name="connsiteX0" fmla="*/ 152718 w 230741"/>
                  <a:gd name="connsiteY0" fmla="*/ 261545 h 261545"/>
                  <a:gd name="connsiteX1" fmla="*/ 147831 w 230741"/>
                  <a:gd name="connsiteY1" fmla="*/ 260548 h 261545"/>
                  <a:gd name="connsiteX2" fmla="*/ 71224 w 230741"/>
                  <a:gd name="connsiteY2" fmla="*/ 228914 h 261545"/>
                  <a:gd name="connsiteX3" fmla="*/ 36013 w 230741"/>
                  <a:gd name="connsiteY3" fmla="*/ 199076 h 261545"/>
                  <a:gd name="connsiteX4" fmla="*/ 1899 w 230741"/>
                  <a:gd name="connsiteY4" fmla="*/ 144291 h 261545"/>
                  <a:gd name="connsiteX5" fmla="*/ 503 w 230741"/>
                  <a:gd name="connsiteY5" fmla="*/ 133912 h 261545"/>
                  <a:gd name="connsiteX6" fmla="*/ 27734 w 230741"/>
                  <a:gd name="connsiteY6" fmla="*/ 42204 h 261545"/>
                  <a:gd name="connsiteX7" fmla="*/ 34517 w 230741"/>
                  <a:gd name="connsiteY7" fmla="*/ 34321 h 261545"/>
                  <a:gd name="connsiteX8" fmla="*/ 93069 w 230741"/>
                  <a:gd name="connsiteY8" fmla="*/ 7078 h 261545"/>
                  <a:gd name="connsiteX9" fmla="*/ 138853 w 230741"/>
                  <a:gd name="connsiteY9" fmla="*/ 1290 h 261545"/>
                  <a:gd name="connsiteX10" fmla="*/ 220348 w 230741"/>
                  <a:gd name="connsiteY10" fmla="*/ 16658 h 261545"/>
                  <a:gd name="connsiteX11" fmla="*/ 230522 w 230741"/>
                  <a:gd name="connsiteY11" fmla="*/ 31526 h 261545"/>
                  <a:gd name="connsiteX12" fmla="*/ 215659 w 230741"/>
                  <a:gd name="connsiteY12" fmla="*/ 41705 h 261545"/>
                  <a:gd name="connsiteX13" fmla="*/ 134165 w 230741"/>
                  <a:gd name="connsiteY13" fmla="*/ 26337 h 261545"/>
                  <a:gd name="connsiteX14" fmla="*/ 103842 w 230741"/>
                  <a:gd name="connsiteY14" fmla="*/ 30129 h 261545"/>
                  <a:gd name="connsiteX15" fmla="*/ 50476 w 230741"/>
                  <a:gd name="connsiteY15" fmla="*/ 54977 h 261545"/>
                  <a:gd name="connsiteX16" fmla="*/ 26537 w 230741"/>
                  <a:gd name="connsiteY16" fmla="*/ 135709 h 261545"/>
                  <a:gd name="connsiteX17" fmla="*/ 57658 w 230741"/>
                  <a:gd name="connsiteY17" fmla="*/ 185604 h 261545"/>
                  <a:gd name="connsiteX18" fmla="*/ 80999 w 230741"/>
                  <a:gd name="connsiteY18" fmla="*/ 205363 h 261545"/>
                  <a:gd name="connsiteX19" fmla="*/ 157606 w 230741"/>
                  <a:gd name="connsiteY19" fmla="*/ 236997 h 261545"/>
                  <a:gd name="connsiteX20" fmla="*/ 164489 w 230741"/>
                  <a:gd name="connsiteY20" fmla="*/ 253562 h 261545"/>
                  <a:gd name="connsiteX21" fmla="*/ 152718 w 230741"/>
                  <a:gd name="connsiteY21" fmla="*/ 261446 h 26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0741" h="261545">
                    <a:moveTo>
                      <a:pt x="152718" y="261545"/>
                    </a:moveTo>
                    <a:cubicBezTo>
                      <a:pt x="151122" y="261545"/>
                      <a:pt x="149427" y="261246"/>
                      <a:pt x="147831" y="260548"/>
                    </a:cubicBezTo>
                    <a:lnTo>
                      <a:pt x="71224" y="228914"/>
                    </a:lnTo>
                    <a:cubicBezTo>
                      <a:pt x="56561" y="222826"/>
                      <a:pt x="44392" y="212548"/>
                      <a:pt x="36013" y="199076"/>
                    </a:cubicBezTo>
                    <a:lnTo>
                      <a:pt x="1899" y="144291"/>
                    </a:lnTo>
                    <a:cubicBezTo>
                      <a:pt x="4" y="141197"/>
                      <a:pt x="-495" y="137405"/>
                      <a:pt x="503" y="133912"/>
                    </a:cubicBezTo>
                    <a:lnTo>
                      <a:pt x="27734" y="42204"/>
                    </a:lnTo>
                    <a:cubicBezTo>
                      <a:pt x="28731" y="38711"/>
                      <a:pt x="31225" y="35818"/>
                      <a:pt x="34517" y="34321"/>
                    </a:cubicBezTo>
                    <a:lnTo>
                      <a:pt x="93069" y="7078"/>
                    </a:lnTo>
                    <a:cubicBezTo>
                      <a:pt x="107433" y="392"/>
                      <a:pt x="123293" y="-1604"/>
                      <a:pt x="138853" y="1290"/>
                    </a:cubicBezTo>
                    <a:lnTo>
                      <a:pt x="220348" y="16658"/>
                    </a:lnTo>
                    <a:cubicBezTo>
                      <a:pt x="227230" y="17955"/>
                      <a:pt x="231819" y="24641"/>
                      <a:pt x="230522" y="31526"/>
                    </a:cubicBezTo>
                    <a:cubicBezTo>
                      <a:pt x="229225" y="38412"/>
                      <a:pt x="222542" y="43003"/>
                      <a:pt x="215659" y="41705"/>
                    </a:cubicBezTo>
                    <a:lnTo>
                      <a:pt x="134165" y="26337"/>
                    </a:lnTo>
                    <a:cubicBezTo>
                      <a:pt x="123891" y="24342"/>
                      <a:pt x="113417" y="25739"/>
                      <a:pt x="103842" y="30129"/>
                    </a:cubicBezTo>
                    <a:lnTo>
                      <a:pt x="50476" y="54977"/>
                    </a:lnTo>
                    <a:lnTo>
                      <a:pt x="26537" y="135709"/>
                    </a:lnTo>
                    <a:lnTo>
                      <a:pt x="57658" y="185604"/>
                    </a:lnTo>
                    <a:cubicBezTo>
                      <a:pt x="63244" y="194486"/>
                      <a:pt x="71224" y="201371"/>
                      <a:pt x="80999" y="205363"/>
                    </a:cubicBezTo>
                    <a:lnTo>
                      <a:pt x="157606" y="236997"/>
                    </a:lnTo>
                    <a:cubicBezTo>
                      <a:pt x="164090" y="239691"/>
                      <a:pt x="167182" y="247076"/>
                      <a:pt x="164489" y="253562"/>
                    </a:cubicBezTo>
                    <a:cubicBezTo>
                      <a:pt x="162494" y="258452"/>
                      <a:pt x="157706" y="261446"/>
                      <a:pt x="152718" y="2614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6" name="Forma libre 695">
                <a:extLst>
                  <a:ext uri="{FF2B5EF4-FFF2-40B4-BE49-F238E27FC236}">
                    <a16:creationId xmlns:a16="http://schemas.microsoft.com/office/drawing/2014/main" id="{B9DB2FF4-B9F0-C49B-099B-CAF42B49831C}"/>
                  </a:ext>
                </a:extLst>
              </p:cNvPr>
              <p:cNvSpPr/>
              <p:nvPr/>
            </p:nvSpPr>
            <p:spPr>
              <a:xfrm>
                <a:off x="3909667" y="4752075"/>
                <a:ext cx="316333" cy="150747"/>
              </a:xfrm>
              <a:custGeom>
                <a:avLst/>
                <a:gdLst>
                  <a:gd name="connsiteX0" fmla="*/ 196112 w 316333"/>
                  <a:gd name="connsiteY0" fmla="*/ 150648 h 150747"/>
                  <a:gd name="connsiteX1" fmla="*/ 192521 w 316333"/>
                  <a:gd name="connsiteY1" fmla="*/ 150149 h 150747"/>
                  <a:gd name="connsiteX2" fmla="*/ 101850 w 316333"/>
                  <a:gd name="connsiteY2" fmla="*/ 123205 h 150747"/>
                  <a:gd name="connsiteX3" fmla="*/ 23348 w 316333"/>
                  <a:gd name="connsiteY3" fmla="*/ 74408 h 150747"/>
                  <a:gd name="connsiteX4" fmla="*/ 7588 w 316333"/>
                  <a:gd name="connsiteY4" fmla="*/ 57443 h 150747"/>
                  <a:gd name="connsiteX5" fmla="*/ 1204 w 316333"/>
                  <a:gd name="connsiteY5" fmla="*/ 30200 h 150747"/>
                  <a:gd name="connsiteX6" fmla="*/ 21453 w 316333"/>
                  <a:gd name="connsiteY6" fmla="*/ 10840 h 150747"/>
                  <a:gd name="connsiteX7" fmla="*/ 43896 w 316333"/>
                  <a:gd name="connsiteY7" fmla="*/ 5252 h 150747"/>
                  <a:gd name="connsiteX8" fmla="*/ 136263 w 316333"/>
                  <a:gd name="connsiteY8" fmla="*/ 7248 h 150747"/>
                  <a:gd name="connsiteX9" fmla="*/ 307231 w 316333"/>
                  <a:gd name="connsiteY9" fmla="*/ 58042 h 150747"/>
                  <a:gd name="connsiteX10" fmla="*/ 315810 w 316333"/>
                  <a:gd name="connsiteY10" fmla="*/ 73809 h 150747"/>
                  <a:gd name="connsiteX11" fmla="*/ 300050 w 316333"/>
                  <a:gd name="connsiteY11" fmla="*/ 82391 h 150747"/>
                  <a:gd name="connsiteX12" fmla="*/ 129081 w 316333"/>
                  <a:gd name="connsiteY12" fmla="*/ 31597 h 150747"/>
                  <a:gd name="connsiteX13" fmla="*/ 50081 w 316333"/>
                  <a:gd name="connsiteY13" fmla="*/ 29901 h 150747"/>
                  <a:gd name="connsiteX14" fmla="*/ 27637 w 316333"/>
                  <a:gd name="connsiteY14" fmla="*/ 35489 h 150747"/>
                  <a:gd name="connsiteX15" fmla="*/ 25642 w 316333"/>
                  <a:gd name="connsiteY15" fmla="*/ 37485 h 150747"/>
                  <a:gd name="connsiteX16" fmla="*/ 26241 w 316333"/>
                  <a:gd name="connsiteY16" fmla="*/ 40279 h 150747"/>
                  <a:gd name="connsiteX17" fmla="*/ 42001 w 316333"/>
                  <a:gd name="connsiteY17" fmla="*/ 57243 h 150747"/>
                  <a:gd name="connsiteX18" fmla="*/ 109132 w 316333"/>
                  <a:gd name="connsiteY18" fmla="*/ 98956 h 150747"/>
                  <a:gd name="connsiteX19" fmla="*/ 199803 w 316333"/>
                  <a:gd name="connsiteY19" fmla="*/ 125900 h 150747"/>
                  <a:gd name="connsiteX20" fmla="*/ 208381 w 316333"/>
                  <a:gd name="connsiteY20" fmla="*/ 141667 h 150747"/>
                  <a:gd name="connsiteX21" fmla="*/ 196212 w 316333"/>
                  <a:gd name="connsiteY21" fmla="*/ 150748 h 15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6333" h="150747">
                    <a:moveTo>
                      <a:pt x="196112" y="150648"/>
                    </a:moveTo>
                    <a:cubicBezTo>
                      <a:pt x="194915" y="150648"/>
                      <a:pt x="193718" y="150448"/>
                      <a:pt x="192521" y="150149"/>
                    </a:cubicBezTo>
                    <a:lnTo>
                      <a:pt x="101850" y="123205"/>
                    </a:lnTo>
                    <a:cubicBezTo>
                      <a:pt x="71826" y="114324"/>
                      <a:pt x="44694" y="97360"/>
                      <a:pt x="23348" y="74408"/>
                    </a:cubicBezTo>
                    <a:lnTo>
                      <a:pt x="7588" y="57443"/>
                    </a:lnTo>
                    <a:cubicBezTo>
                      <a:pt x="705" y="50058"/>
                      <a:pt x="-1689" y="39880"/>
                      <a:pt x="1204" y="30200"/>
                    </a:cubicBezTo>
                    <a:cubicBezTo>
                      <a:pt x="4097" y="20520"/>
                      <a:pt x="11677" y="13235"/>
                      <a:pt x="21453" y="10840"/>
                    </a:cubicBezTo>
                    <a:lnTo>
                      <a:pt x="43896" y="5252"/>
                    </a:lnTo>
                    <a:cubicBezTo>
                      <a:pt x="74319" y="-2332"/>
                      <a:pt x="106239" y="-1733"/>
                      <a:pt x="136263" y="7248"/>
                    </a:cubicBezTo>
                    <a:lnTo>
                      <a:pt x="307231" y="58042"/>
                    </a:lnTo>
                    <a:cubicBezTo>
                      <a:pt x="313915" y="60038"/>
                      <a:pt x="317805" y="67123"/>
                      <a:pt x="315810" y="73809"/>
                    </a:cubicBezTo>
                    <a:cubicBezTo>
                      <a:pt x="313815" y="80495"/>
                      <a:pt x="306733" y="84387"/>
                      <a:pt x="300050" y="82391"/>
                    </a:cubicBezTo>
                    <a:lnTo>
                      <a:pt x="129081" y="31597"/>
                    </a:lnTo>
                    <a:cubicBezTo>
                      <a:pt x="103446" y="24013"/>
                      <a:pt x="76115" y="23414"/>
                      <a:pt x="50081" y="29901"/>
                    </a:cubicBezTo>
                    <a:lnTo>
                      <a:pt x="27637" y="35489"/>
                    </a:lnTo>
                    <a:cubicBezTo>
                      <a:pt x="26340" y="35788"/>
                      <a:pt x="25842" y="36686"/>
                      <a:pt x="25642" y="37485"/>
                    </a:cubicBezTo>
                    <a:cubicBezTo>
                      <a:pt x="25443" y="38183"/>
                      <a:pt x="25343" y="39281"/>
                      <a:pt x="26241" y="40279"/>
                    </a:cubicBezTo>
                    <a:lnTo>
                      <a:pt x="42001" y="57243"/>
                    </a:lnTo>
                    <a:cubicBezTo>
                      <a:pt x="60255" y="76902"/>
                      <a:pt x="83396" y="91372"/>
                      <a:pt x="109132" y="98956"/>
                    </a:cubicBezTo>
                    <a:lnTo>
                      <a:pt x="199803" y="125900"/>
                    </a:lnTo>
                    <a:cubicBezTo>
                      <a:pt x="206486" y="127896"/>
                      <a:pt x="210376" y="134981"/>
                      <a:pt x="208381" y="141667"/>
                    </a:cubicBezTo>
                    <a:cubicBezTo>
                      <a:pt x="206785" y="147155"/>
                      <a:pt x="201698" y="150748"/>
                      <a:pt x="196212" y="1507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97" name="Gráfico 2">
              <a:extLst>
                <a:ext uri="{FF2B5EF4-FFF2-40B4-BE49-F238E27FC236}">
                  <a16:creationId xmlns:a16="http://schemas.microsoft.com/office/drawing/2014/main" id="{575859D1-9478-BBE3-315A-83C73EE2E3E5}"/>
                </a:ext>
              </a:extLst>
            </p:cNvPr>
            <p:cNvGrpSpPr/>
            <p:nvPr/>
          </p:nvGrpSpPr>
          <p:grpSpPr>
            <a:xfrm>
              <a:off x="4212306" y="4341119"/>
              <a:ext cx="377559" cy="310828"/>
              <a:chOff x="4212306" y="4341119"/>
              <a:chExt cx="377559" cy="310828"/>
            </a:xfrm>
            <a:solidFill>
              <a:srgbClr val="002A86"/>
            </a:solidFill>
          </p:grpSpPr>
          <p:sp>
            <p:nvSpPr>
              <p:cNvPr id="698" name="Forma libre 697">
                <a:extLst>
                  <a:ext uri="{FF2B5EF4-FFF2-40B4-BE49-F238E27FC236}">
                    <a16:creationId xmlns:a16="http://schemas.microsoft.com/office/drawing/2014/main" id="{86F52D8C-B827-98EA-367B-9F9D8F6BA7AC}"/>
                  </a:ext>
                </a:extLst>
              </p:cNvPr>
              <p:cNvSpPr/>
              <p:nvPr/>
            </p:nvSpPr>
            <p:spPr>
              <a:xfrm>
                <a:off x="4212306" y="4341119"/>
                <a:ext cx="97612" cy="310828"/>
              </a:xfrm>
              <a:custGeom>
                <a:avLst/>
                <a:gdLst>
                  <a:gd name="connsiteX0" fmla="*/ 47684 w 97612"/>
                  <a:gd name="connsiteY0" fmla="*/ 310829 h 310828"/>
                  <a:gd name="connsiteX1" fmla="*/ 43993 w 97612"/>
                  <a:gd name="connsiteY1" fmla="*/ 310230 h 310828"/>
                  <a:gd name="connsiteX2" fmla="*/ 35515 w 97612"/>
                  <a:gd name="connsiteY2" fmla="*/ 294363 h 310828"/>
                  <a:gd name="connsiteX3" fmla="*/ 69629 w 97612"/>
                  <a:gd name="connsiteY3" fmla="*/ 181998 h 310828"/>
                  <a:gd name="connsiteX4" fmla="*/ 6987 w 97612"/>
                  <a:gd name="connsiteY4" fmla="*/ 150364 h 310828"/>
                  <a:gd name="connsiteX5" fmla="*/ 603 w 97612"/>
                  <a:gd name="connsiteY5" fmla="*/ 135296 h 310828"/>
                  <a:gd name="connsiteX6" fmla="*/ 39804 w 97612"/>
                  <a:gd name="connsiteY6" fmla="*/ 8960 h 310828"/>
                  <a:gd name="connsiteX7" fmla="*/ 55664 w 97612"/>
                  <a:gd name="connsiteY7" fmla="*/ 578 h 310828"/>
                  <a:gd name="connsiteX8" fmla="*/ 64043 w 97612"/>
                  <a:gd name="connsiteY8" fmla="*/ 16444 h 310828"/>
                  <a:gd name="connsiteX9" fmla="*/ 28034 w 97612"/>
                  <a:gd name="connsiteY9" fmla="*/ 132502 h 310828"/>
                  <a:gd name="connsiteX10" fmla="*/ 90676 w 97612"/>
                  <a:gd name="connsiteY10" fmla="*/ 164135 h 310828"/>
                  <a:gd name="connsiteX11" fmla="*/ 97060 w 97612"/>
                  <a:gd name="connsiteY11" fmla="*/ 179204 h 310828"/>
                  <a:gd name="connsiteX12" fmla="*/ 59853 w 97612"/>
                  <a:gd name="connsiteY12" fmla="*/ 301748 h 310828"/>
                  <a:gd name="connsiteX13" fmla="*/ 47684 w 97612"/>
                  <a:gd name="connsiteY13" fmla="*/ 310729 h 31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612" h="310828">
                    <a:moveTo>
                      <a:pt x="47684" y="310829"/>
                    </a:moveTo>
                    <a:cubicBezTo>
                      <a:pt x="46487" y="310829"/>
                      <a:pt x="45190" y="310629"/>
                      <a:pt x="43993" y="310230"/>
                    </a:cubicBezTo>
                    <a:cubicBezTo>
                      <a:pt x="37310" y="308234"/>
                      <a:pt x="33520" y="301049"/>
                      <a:pt x="35515" y="294363"/>
                    </a:cubicBezTo>
                    <a:lnTo>
                      <a:pt x="69629" y="181998"/>
                    </a:lnTo>
                    <a:lnTo>
                      <a:pt x="6987" y="150364"/>
                    </a:lnTo>
                    <a:cubicBezTo>
                      <a:pt x="1401" y="147570"/>
                      <a:pt x="-1292" y="141183"/>
                      <a:pt x="603" y="135296"/>
                    </a:cubicBezTo>
                    <a:lnTo>
                      <a:pt x="39804" y="8960"/>
                    </a:lnTo>
                    <a:cubicBezTo>
                      <a:pt x="41899" y="2274"/>
                      <a:pt x="48981" y="-1518"/>
                      <a:pt x="55664" y="578"/>
                    </a:cubicBezTo>
                    <a:cubicBezTo>
                      <a:pt x="62347" y="2673"/>
                      <a:pt x="66137" y="9758"/>
                      <a:pt x="64043" y="16444"/>
                    </a:cubicBezTo>
                    <a:lnTo>
                      <a:pt x="28034" y="132502"/>
                    </a:lnTo>
                    <a:lnTo>
                      <a:pt x="90676" y="164135"/>
                    </a:lnTo>
                    <a:cubicBezTo>
                      <a:pt x="96162" y="166930"/>
                      <a:pt x="98855" y="173316"/>
                      <a:pt x="97060" y="179204"/>
                    </a:cubicBezTo>
                    <a:lnTo>
                      <a:pt x="59853" y="301748"/>
                    </a:lnTo>
                    <a:cubicBezTo>
                      <a:pt x="58158" y="307236"/>
                      <a:pt x="53170" y="310729"/>
                      <a:pt x="47684" y="31072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9" name="Forma libre 698">
                <a:extLst>
                  <a:ext uri="{FF2B5EF4-FFF2-40B4-BE49-F238E27FC236}">
                    <a16:creationId xmlns:a16="http://schemas.microsoft.com/office/drawing/2014/main" id="{C75A75EC-4636-AA4D-98F1-7FB0FDD8619E}"/>
                  </a:ext>
                </a:extLst>
              </p:cNvPr>
              <p:cNvSpPr/>
              <p:nvPr/>
            </p:nvSpPr>
            <p:spPr>
              <a:xfrm>
                <a:off x="4388704" y="4497710"/>
                <a:ext cx="71640" cy="114321"/>
              </a:xfrm>
              <a:custGeom>
                <a:avLst/>
                <a:gdLst>
                  <a:gd name="connsiteX0" fmla="*/ 12729 w 71640"/>
                  <a:gd name="connsiteY0" fmla="*/ 114222 h 114321"/>
                  <a:gd name="connsiteX1" fmla="*/ 6844 w 71640"/>
                  <a:gd name="connsiteY1" fmla="*/ 112825 h 114321"/>
                  <a:gd name="connsiteX2" fmla="*/ 1457 w 71640"/>
                  <a:gd name="connsiteY2" fmla="*/ 95661 h 114321"/>
                  <a:gd name="connsiteX3" fmla="*/ 47641 w 71640"/>
                  <a:gd name="connsiteY3" fmla="*/ 6846 h 114321"/>
                  <a:gd name="connsiteX4" fmla="*/ 64797 w 71640"/>
                  <a:gd name="connsiteY4" fmla="*/ 1458 h 114321"/>
                  <a:gd name="connsiteX5" fmla="*/ 70184 w 71640"/>
                  <a:gd name="connsiteY5" fmla="*/ 18622 h 114321"/>
                  <a:gd name="connsiteX6" fmla="*/ 24000 w 71640"/>
                  <a:gd name="connsiteY6" fmla="*/ 107436 h 114321"/>
                  <a:gd name="connsiteX7" fmla="*/ 12729 w 71640"/>
                  <a:gd name="connsiteY7" fmla="*/ 114322 h 11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640" h="114321">
                    <a:moveTo>
                      <a:pt x="12729" y="114222"/>
                    </a:moveTo>
                    <a:cubicBezTo>
                      <a:pt x="10734" y="114222"/>
                      <a:pt x="8739" y="113723"/>
                      <a:pt x="6844" y="112825"/>
                    </a:cubicBezTo>
                    <a:cubicBezTo>
                      <a:pt x="659" y="109532"/>
                      <a:pt x="-1835" y="101948"/>
                      <a:pt x="1457" y="95661"/>
                    </a:cubicBezTo>
                    <a:lnTo>
                      <a:pt x="47641" y="6846"/>
                    </a:lnTo>
                    <a:cubicBezTo>
                      <a:pt x="50932" y="659"/>
                      <a:pt x="58513" y="-1835"/>
                      <a:pt x="64797" y="1458"/>
                    </a:cubicBezTo>
                    <a:cubicBezTo>
                      <a:pt x="70982" y="4751"/>
                      <a:pt x="73475" y="12335"/>
                      <a:pt x="70184" y="18622"/>
                    </a:cubicBezTo>
                    <a:lnTo>
                      <a:pt x="24000" y="107436"/>
                    </a:lnTo>
                    <a:cubicBezTo>
                      <a:pt x="21706" y="111827"/>
                      <a:pt x="17317" y="114322"/>
                      <a:pt x="12729" y="1143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0" name="Forma libre 699">
                <a:extLst>
                  <a:ext uri="{FF2B5EF4-FFF2-40B4-BE49-F238E27FC236}">
                    <a16:creationId xmlns:a16="http://schemas.microsoft.com/office/drawing/2014/main" id="{B7EABA02-7506-82EC-6C20-ED70E88B5685}"/>
                  </a:ext>
                </a:extLst>
              </p:cNvPr>
              <p:cNvSpPr/>
              <p:nvPr/>
            </p:nvSpPr>
            <p:spPr>
              <a:xfrm>
                <a:off x="4519228" y="4569812"/>
                <a:ext cx="70637" cy="47608"/>
              </a:xfrm>
              <a:custGeom>
                <a:avLst/>
                <a:gdLst>
                  <a:gd name="connsiteX0" fmla="*/ 12676 w 70637"/>
                  <a:gd name="connsiteY0" fmla="*/ 47608 h 47608"/>
                  <a:gd name="connsiteX1" fmla="*/ 1305 w 70637"/>
                  <a:gd name="connsiteY1" fmla="*/ 40523 h 47608"/>
                  <a:gd name="connsiteX2" fmla="*/ 7090 w 70637"/>
                  <a:gd name="connsiteY2" fmla="*/ 23459 h 47608"/>
                  <a:gd name="connsiteX3" fmla="*/ 52276 w 70637"/>
                  <a:gd name="connsiteY3" fmla="*/ 1305 h 47608"/>
                  <a:gd name="connsiteX4" fmla="*/ 69333 w 70637"/>
                  <a:gd name="connsiteY4" fmla="*/ 7093 h 47608"/>
                  <a:gd name="connsiteX5" fmla="*/ 63547 w 70637"/>
                  <a:gd name="connsiteY5" fmla="*/ 24157 h 47608"/>
                  <a:gd name="connsiteX6" fmla="*/ 18361 w 70637"/>
                  <a:gd name="connsiteY6" fmla="*/ 46311 h 47608"/>
                  <a:gd name="connsiteX7" fmla="*/ 12776 w 70637"/>
                  <a:gd name="connsiteY7" fmla="*/ 47608 h 47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37" h="47608">
                    <a:moveTo>
                      <a:pt x="12676" y="47608"/>
                    </a:moveTo>
                    <a:cubicBezTo>
                      <a:pt x="7988" y="47608"/>
                      <a:pt x="3499" y="45014"/>
                      <a:pt x="1305" y="40523"/>
                    </a:cubicBezTo>
                    <a:cubicBezTo>
                      <a:pt x="-1788" y="34236"/>
                      <a:pt x="806" y="26552"/>
                      <a:pt x="7090" y="23459"/>
                    </a:cubicBezTo>
                    <a:lnTo>
                      <a:pt x="52276" y="1305"/>
                    </a:lnTo>
                    <a:cubicBezTo>
                      <a:pt x="58560" y="-1788"/>
                      <a:pt x="66241" y="806"/>
                      <a:pt x="69333" y="7093"/>
                    </a:cubicBezTo>
                    <a:cubicBezTo>
                      <a:pt x="72425" y="13380"/>
                      <a:pt x="69832" y="21064"/>
                      <a:pt x="63547" y="24157"/>
                    </a:cubicBezTo>
                    <a:lnTo>
                      <a:pt x="18361" y="46311"/>
                    </a:lnTo>
                    <a:cubicBezTo>
                      <a:pt x="16566" y="47209"/>
                      <a:pt x="14671" y="47608"/>
                      <a:pt x="12776" y="476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01" name="Gráfico 2">
            <a:extLst>
              <a:ext uri="{FF2B5EF4-FFF2-40B4-BE49-F238E27FC236}">
                <a16:creationId xmlns:a16="http://schemas.microsoft.com/office/drawing/2014/main" id="{DFA672A4-59E3-0ABF-F66B-C189877BF078}"/>
              </a:ext>
            </a:extLst>
          </p:cNvPr>
          <p:cNvGrpSpPr/>
          <p:nvPr/>
        </p:nvGrpSpPr>
        <p:grpSpPr>
          <a:xfrm>
            <a:off x="11778512" y="5998302"/>
            <a:ext cx="1268298" cy="1206805"/>
            <a:chOff x="11778512" y="5998302"/>
            <a:chExt cx="1268298" cy="1206805"/>
          </a:xfrm>
          <a:solidFill>
            <a:srgbClr val="002A86"/>
          </a:solidFill>
        </p:grpSpPr>
        <p:grpSp>
          <p:nvGrpSpPr>
            <p:cNvPr id="702" name="Gráfico 2">
              <a:extLst>
                <a:ext uri="{FF2B5EF4-FFF2-40B4-BE49-F238E27FC236}">
                  <a16:creationId xmlns:a16="http://schemas.microsoft.com/office/drawing/2014/main" id="{8E8CD075-C23E-9289-60DD-5EBBA5250292}"/>
                </a:ext>
              </a:extLst>
            </p:cNvPr>
            <p:cNvGrpSpPr/>
            <p:nvPr/>
          </p:nvGrpSpPr>
          <p:grpSpPr>
            <a:xfrm>
              <a:off x="11910678" y="6828594"/>
              <a:ext cx="1004065" cy="376512"/>
              <a:chOff x="11910678" y="6828594"/>
              <a:chExt cx="1004065" cy="376512"/>
            </a:xfrm>
            <a:solidFill>
              <a:srgbClr val="002A86"/>
            </a:solidFill>
          </p:grpSpPr>
          <p:sp>
            <p:nvSpPr>
              <p:cNvPr id="703" name="Forma libre 702">
                <a:extLst>
                  <a:ext uri="{FF2B5EF4-FFF2-40B4-BE49-F238E27FC236}">
                    <a16:creationId xmlns:a16="http://schemas.microsoft.com/office/drawing/2014/main" id="{A64A2511-09AF-7646-ABA0-899F6AC09EFB}"/>
                  </a:ext>
                </a:extLst>
              </p:cNvPr>
              <p:cNvSpPr/>
              <p:nvPr/>
            </p:nvSpPr>
            <p:spPr>
              <a:xfrm>
                <a:off x="11910678" y="6828594"/>
                <a:ext cx="1004065" cy="135816"/>
              </a:xfrm>
              <a:custGeom>
                <a:avLst/>
                <a:gdLst>
                  <a:gd name="connsiteX0" fmla="*/ 973443 w 1004065"/>
                  <a:gd name="connsiteY0" fmla="*/ 135816 h 135816"/>
                  <a:gd name="connsiteX1" fmla="*/ 30623 w 1004065"/>
                  <a:gd name="connsiteY1" fmla="*/ 135816 h 135816"/>
                  <a:gd name="connsiteX2" fmla="*/ 0 w 1004065"/>
                  <a:gd name="connsiteY2" fmla="*/ 105180 h 135816"/>
                  <a:gd name="connsiteX3" fmla="*/ 0 w 1004065"/>
                  <a:gd name="connsiteY3" fmla="*/ 30636 h 135816"/>
                  <a:gd name="connsiteX4" fmla="*/ 30623 w 1004065"/>
                  <a:gd name="connsiteY4" fmla="*/ 0 h 135816"/>
                  <a:gd name="connsiteX5" fmla="*/ 683774 w 1004065"/>
                  <a:gd name="connsiteY5" fmla="*/ 0 h 135816"/>
                  <a:gd name="connsiteX6" fmla="*/ 696442 w 1004065"/>
                  <a:gd name="connsiteY6" fmla="*/ 12674 h 135816"/>
                  <a:gd name="connsiteX7" fmla="*/ 683774 w 1004065"/>
                  <a:gd name="connsiteY7" fmla="*/ 25347 h 135816"/>
                  <a:gd name="connsiteX8" fmla="*/ 30623 w 1004065"/>
                  <a:gd name="connsiteY8" fmla="*/ 25347 h 135816"/>
                  <a:gd name="connsiteX9" fmla="*/ 25436 w 1004065"/>
                  <a:gd name="connsiteY9" fmla="*/ 30536 h 135816"/>
                  <a:gd name="connsiteX10" fmla="*/ 25436 w 1004065"/>
                  <a:gd name="connsiteY10" fmla="*/ 105080 h 135816"/>
                  <a:gd name="connsiteX11" fmla="*/ 30623 w 1004065"/>
                  <a:gd name="connsiteY11" fmla="*/ 110270 h 135816"/>
                  <a:gd name="connsiteX12" fmla="*/ 973443 w 1004065"/>
                  <a:gd name="connsiteY12" fmla="*/ 110270 h 135816"/>
                  <a:gd name="connsiteX13" fmla="*/ 978630 w 1004065"/>
                  <a:gd name="connsiteY13" fmla="*/ 105080 h 135816"/>
                  <a:gd name="connsiteX14" fmla="*/ 978630 w 1004065"/>
                  <a:gd name="connsiteY14" fmla="*/ 30536 h 135816"/>
                  <a:gd name="connsiteX15" fmla="*/ 973443 w 1004065"/>
                  <a:gd name="connsiteY15" fmla="*/ 25347 h 135816"/>
                  <a:gd name="connsiteX16" fmla="*/ 778235 w 1004065"/>
                  <a:gd name="connsiteY16" fmla="*/ 25347 h 135816"/>
                  <a:gd name="connsiteX17" fmla="*/ 765567 w 1004065"/>
                  <a:gd name="connsiteY17" fmla="*/ 12674 h 135816"/>
                  <a:gd name="connsiteX18" fmla="*/ 778235 w 1004065"/>
                  <a:gd name="connsiteY18" fmla="*/ 0 h 135816"/>
                  <a:gd name="connsiteX19" fmla="*/ 973443 w 1004065"/>
                  <a:gd name="connsiteY19" fmla="*/ 0 h 135816"/>
                  <a:gd name="connsiteX20" fmla="*/ 1004065 w 1004065"/>
                  <a:gd name="connsiteY20" fmla="*/ 30636 h 135816"/>
                  <a:gd name="connsiteX21" fmla="*/ 1004065 w 1004065"/>
                  <a:gd name="connsiteY21" fmla="*/ 105180 h 135816"/>
                  <a:gd name="connsiteX22" fmla="*/ 973443 w 1004065"/>
                  <a:gd name="connsiteY22" fmla="*/ 135816 h 13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04065" h="135816">
                    <a:moveTo>
                      <a:pt x="973443" y="135816"/>
                    </a:moveTo>
                    <a:lnTo>
                      <a:pt x="30623" y="135816"/>
                    </a:lnTo>
                    <a:cubicBezTo>
                      <a:pt x="13765" y="135816"/>
                      <a:pt x="0" y="122045"/>
                      <a:pt x="0" y="105180"/>
                    </a:cubicBezTo>
                    <a:lnTo>
                      <a:pt x="0" y="30636"/>
                    </a:lnTo>
                    <a:cubicBezTo>
                      <a:pt x="0" y="13771"/>
                      <a:pt x="13765" y="0"/>
                      <a:pt x="30623" y="0"/>
                    </a:cubicBezTo>
                    <a:lnTo>
                      <a:pt x="683774" y="0"/>
                    </a:lnTo>
                    <a:cubicBezTo>
                      <a:pt x="690756" y="0"/>
                      <a:pt x="696442" y="5688"/>
                      <a:pt x="696442" y="12674"/>
                    </a:cubicBezTo>
                    <a:cubicBezTo>
                      <a:pt x="696442" y="19659"/>
                      <a:pt x="690756" y="25347"/>
                      <a:pt x="683774" y="25347"/>
                    </a:cubicBezTo>
                    <a:lnTo>
                      <a:pt x="30623" y="25347"/>
                    </a:lnTo>
                    <a:cubicBezTo>
                      <a:pt x="27730" y="25347"/>
                      <a:pt x="25436" y="27642"/>
                      <a:pt x="25436" y="30536"/>
                    </a:cubicBezTo>
                    <a:lnTo>
                      <a:pt x="25436" y="105080"/>
                    </a:lnTo>
                    <a:cubicBezTo>
                      <a:pt x="25436" y="107974"/>
                      <a:pt x="27730" y="110270"/>
                      <a:pt x="30623" y="110270"/>
                    </a:cubicBezTo>
                    <a:lnTo>
                      <a:pt x="973443" y="110270"/>
                    </a:lnTo>
                    <a:cubicBezTo>
                      <a:pt x="976335" y="110270"/>
                      <a:pt x="978630" y="107974"/>
                      <a:pt x="978630" y="105080"/>
                    </a:cubicBezTo>
                    <a:lnTo>
                      <a:pt x="978630" y="30536"/>
                    </a:lnTo>
                    <a:cubicBezTo>
                      <a:pt x="978630" y="27642"/>
                      <a:pt x="976335" y="25347"/>
                      <a:pt x="973443" y="25347"/>
                    </a:cubicBezTo>
                    <a:lnTo>
                      <a:pt x="778235" y="25347"/>
                    </a:lnTo>
                    <a:cubicBezTo>
                      <a:pt x="771253" y="25347"/>
                      <a:pt x="765567" y="19659"/>
                      <a:pt x="765567" y="12674"/>
                    </a:cubicBezTo>
                    <a:cubicBezTo>
                      <a:pt x="765567" y="5688"/>
                      <a:pt x="771253" y="0"/>
                      <a:pt x="778235" y="0"/>
                    </a:cubicBezTo>
                    <a:lnTo>
                      <a:pt x="973443" y="0"/>
                    </a:lnTo>
                    <a:cubicBezTo>
                      <a:pt x="990300" y="0"/>
                      <a:pt x="1004065" y="13771"/>
                      <a:pt x="1004065" y="30636"/>
                    </a:cubicBezTo>
                    <a:lnTo>
                      <a:pt x="1004065" y="105180"/>
                    </a:lnTo>
                    <a:cubicBezTo>
                      <a:pt x="1004065" y="122045"/>
                      <a:pt x="990300" y="135816"/>
                      <a:pt x="973443" y="1358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4" name="Forma libre 703">
                <a:extLst>
                  <a:ext uri="{FF2B5EF4-FFF2-40B4-BE49-F238E27FC236}">
                    <a16:creationId xmlns:a16="http://schemas.microsoft.com/office/drawing/2014/main" id="{F88502CF-5E8B-CCD5-4582-623895E57B55}"/>
                  </a:ext>
                </a:extLst>
              </p:cNvPr>
              <p:cNvSpPr/>
              <p:nvPr/>
            </p:nvSpPr>
            <p:spPr>
              <a:xfrm>
                <a:off x="11955963" y="6938963"/>
                <a:ext cx="25336" cy="266143"/>
              </a:xfrm>
              <a:custGeom>
                <a:avLst/>
                <a:gdLst>
                  <a:gd name="connsiteX0" fmla="*/ 12668 w 25336"/>
                  <a:gd name="connsiteY0" fmla="*/ 266143 h 266143"/>
                  <a:gd name="connsiteX1" fmla="*/ 0 w 25336"/>
                  <a:gd name="connsiteY1" fmla="*/ 253470 h 266143"/>
                  <a:gd name="connsiteX2" fmla="*/ 0 w 25336"/>
                  <a:gd name="connsiteY2" fmla="*/ 12674 h 266143"/>
                  <a:gd name="connsiteX3" fmla="*/ 12668 w 25336"/>
                  <a:gd name="connsiteY3" fmla="*/ 0 h 266143"/>
                  <a:gd name="connsiteX4" fmla="*/ 25336 w 25336"/>
                  <a:gd name="connsiteY4" fmla="*/ 12674 h 266143"/>
                  <a:gd name="connsiteX5" fmla="*/ 25336 w 25336"/>
                  <a:gd name="connsiteY5" fmla="*/ 253470 h 266143"/>
                  <a:gd name="connsiteX6" fmla="*/ 12668 w 25336"/>
                  <a:gd name="connsiteY6" fmla="*/ 266143 h 26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266143">
                    <a:moveTo>
                      <a:pt x="12668" y="266143"/>
                    </a:moveTo>
                    <a:cubicBezTo>
                      <a:pt x="5686" y="266143"/>
                      <a:pt x="0" y="260455"/>
                      <a:pt x="0" y="253470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4"/>
                    </a:cubicBezTo>
                    <a:lnTo>
                      <a:pt x="25336" y="253470"/>
                    </a:lnTo>
                    <a:cubicBezTo>
                      <a:pt x="25336" y="260455"/>
                      <a:pt x="19651" y="266143"/>
                      <a:pt x="12668" y="2661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5" name="Forma libre 704">
                <a:extLst>
                  <a:ext uri="{FF2B5EF4-FFF2-40B4-BE49-F238E27FC236}">
                    <a16:creationId xmlns:a16="http://schemas.microsoft.com/office/drawing/2014/main" id="{F21F8858-0BBA-FE61-8C21-1BBA8A259012}"/>
                  </a:ext>
                </a:extLst>
              </p:cNvPr>
              <p:cNvSpPr/>
              <p:nvPr/>
            </p:nvSpPr>
            <p:spPr>
              <a:xfrm>
                <a:off x="12844122" y="6938963"/>
                <a:ext cx="25335" cy="266143"/>
              </a:xfrm>
              <a:custGeom>
                <a:avLst/>
                <a:gdLst>
                  <a:gd name="connsiteX0" fmla="*/ 12668 w 25335"/>
                  <a:gd name="connsiteY0" fmla="*/ 266143 h 266143"/>
                  <a:gd name="connsiteX1" fmla="*/ 0 w 25335"/>
                  <a:gd name="connsiteY1" fmla="*/ 253470 h 266143"/>
                  <a:gd name="connsiteX2" fmla="*/ 0 w 25335"/>
                  <a:gd name="connsiteY2" fmla="*/ 12674 h 266143"/>
                  <a:gd name="connsiteX3" fmla="*/ 12668 w 25335"/>
                  <a:gd name="connsiteY3" fmla="*/ 0 h 266143"/>
                  <a:gd name="connsiteX4" fmla="*/ 25335 w 25335"/>
                  <a:gd name="connsiteY4" fmla="*/ 12674 h 266143"/>
                  <a:gd name="connsiteX5" fmla="*/ 25335 w 25335"/>
                  <a:gd name="connsiteY5" fmla="*/ 253470 h 266143"/>
                  <a:gd name="connsiteX6" fmla="*/ 12668 w 25335"/>
                  <a:gd name="connsiteY6" fmla="*/ 266143 h 26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266143">
                    <a:moveTo>
                      <a:pt x="12668" y="266143"/>
                    </a:moveTo>
                    <a:cubicBezTo>
                      <a:pt x="5685" y="266143"/>
                      <a:pt x="0" y="260455"/>
                      <a:pt x="0" y="253470"/>
                    </a:cubicBezTo>
                    <a:lnTo>
                      <a:pt x="0" y="12674"/>
                    </a:lnTo>
                    <a:cubicBezTo>
                      <a:pt x="0" y="5688"/>
                      <a:pt x="5685" y="0"/>
                      <a:pt x="12668" y="0"/>
                    </a:cubicBezTo>
                    <a:cubicBezTo>
                      <a:pt x="19650" y="0"/>
                      <a:pt x="25335" y="5688"/>
                      <a:pt x="25335" y="12674"/>
                    </a:cubicBezTo>
                    <a:lnTo>
                      <a:pt x="25335" y="253470"/>
                    </a:lnTo>
                    <a:cubicBezTo>
                      <a:pt x="25335" y="260455"/>
                      <a:pt x="19650" y="266143"/>
                      <a:pt x="12668" y="2661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06" name="Gráfico 2">
              <a:extLst>
                <a:ext uri="{FF2B5EF4-FFF2-40B4-BE49-F238E27FC236}">
                  <a16:creationId xmlns:a16="http://schemas.microsoft.com/office/drawing/2014/main" id="{C8902FCB-AED1-D3D5-53B1-DF9292496227}"/>
                </a:ext>
              </a:extLst>
            </p:cNvPr>
            <p:cNvGrpSpPr/>
            <p:nvPr/>
          </p:nvGrpSpPr>
          <p:grpSpPr>
            <a:xfrm>
              <a:off x="11778512" y="6282338"/>
              <a:ext cx="1268298" cy="433891"/>
              <a:chOff x="11778512" y="6282338"/>
              <a:chExt cx="1268298" cy="433891"/>
            </a:xfrm>
            <a:solidFill>
              <a:srgbClr val="002A86"/>
            </a:solidFill>
          </p:grpSpPr>
          <p:sp>
            <p:nvSpPr>
              <p:cNvPr id="707" name="Forma libre 706">
                <a:extLst>
                  <a:ext uri="{FF2B5EF4-FFF2-40B4-BE49-F238E27FC236}">
                    <a16:creationId xmlns:a16="http://schemas.microsoft.com/office/drawing/2014/main" id="{2AC8FDF9-A33E-695C-BE4D-AC7D6AF58F57}"/>
                  </a:ext>
                </a:extLst>
              </p:cNvPr>
              <p:cNvSpPr/>
              <p:nvPr/>
            </p:nvSpPr>
            <p:spPr>
              <a:xfrm>
                <a:off x="11778512" y="6282338"/>
                <a:ext cx="983716" cy="433791"/>
              </a:xfrm>
              <a:custGeom>
                <a:avLst/>
                <a:gdLst>
                  <a:gd name="connsiteX0" fmla="*/ 971049 w 983716"/>
                  <a:gd name="connsiteY0" fmla="*/ 433792 h 433791"/>
                  <a:gd name="connsiteX1" fmla="*/ 45086 w 983716"/>
                  <a:gd name="connsiteY1" fmla="*/ 433792 h 433791"/>
                  <a:gd name="connsiteX2" fmla="*/ 0 w 983716"/>
                  <a:gd name="connsiteY2" fmla="*/ 388686 h 433791"/>
                  <a:gd name="connsiteX3" fmla="*/ 0 w 983716"/>
                  <a:gd name="connsiteY3" fmla="*/ 349369 h 433791"/>
                  <a:gd name="connsiteX4" fmla="*/ 31221 w 983716"/>
                  <a:gd name="connsiteY4" fmla="*/ 296280 h 433791"/>
                  <a:gd name="connsiteX5" fmla="*/ 561483 w 983716"/>
                  <a:gd name="connsiteY5" fmla="*/ 1596 h 433791"/>
                  <a:gd name="connsiteX6" fmla="*/ 578739 w 983716"/>
                  <a:gd name="connsiteY6" fmla="*/ 6486 h 433791"/>
                  <a:gd name="connsiteX7" fmla="*/ 573851 w 983716"/>
                  <a:gd name="connsiteY7" fmla="*/ 23750 h 433791"/>
                  <a:gd name="connsiteX8" fmla="*/ 43590 w 983716"/>
                  <a:gd name="connsiteY8" fmla="*/ 318433 h 433791"/>
                  <a:gd name="connsiteX9" fmla="*/ 25436 w 983716"/>
                  <a:gd name="connsiteY9" fmla="*/ 349269 h 433791"/>
                  <a:gd name="connsiteX10" fmla="*/ 25436 w 983716"/>
                  <a:gd name="connsiteY10" fmla="*/ 388587 h 433791"/>
                  <a:gd name="connsiteX11" fmla="*/ 45086 w 983716"/>
                  <a:gd name="connsiteY11" fmla="*/ 408245 h 433791"/>
                  <a:gd name="connsiteX12" fmla="*/ 971049 w 983716"/>
                  <a:gd name="connsiteY12" fmla="*/ 408245 h 433791"/>
                  <a:gd name="connsiteX13" fmla="*/ 983716 w 983716"/>
                  <a:gd name="connsiteY13" fmla="*/ 420919 h 433791"/>
                  <a:gd name="connsiteX14" fmla="*/ 971049 w 983716"/>
                  <a:gd name="connsiteY14" fmla="*/ 433592 h 433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3716" h="433791">
                    <a:moveTo>
                      <a:pt x="971049" y="433792"/>
                    </a:moveTo>
                    <a:lnTo>
                      <a:pt x="45086" y="433792"/>
                    </a:lnTo>
                    <a:cubicBezTo>
                      <a:pt x="20249" y="433792"/>
                      <a:pt x="0" y="413534"/>
                      <a:pt x="0" y="388686"/>
                    </a:cubicBezTo>
                    <a:lnTo>
                      <a:pt x="0" y="349369"/>
                    </a:lnTo>
                    <a:cubicBezTo>
                      <a:pt x="0" y="327315"/>
                      <a:pt x="11970" y="306957"/>
                      <a:pt x="31221" y="296280"/>
                    </a:cubicBezTo>
                    <a:lnTo>
                      <a:pt x="561483" y="1596"/>
                    </a:lnTo>
                    <a:cubicBezTo>
                      <a:pt x="567567" y="-1797"/>
                      <a:pt x="575348" y="399"/>
                      <a:pt x="578739" y="6486"/>
                    </a:cubicBezTo>
                    <a:cubicBezTo>
                      <a:pt x="582130" y="12673"/>
                      <a:pt x="579936" y="20357"/>
                      <a:pt x="573851" y="23750"/>
                    </a:cubicBezTo>
                    <a:lnTo>
                      <a:pt x="43590" y="318433"/>
                    </a:lnTo>
                    <a:cubicBezTo>
                      <a:pt x="32418" y="324620"/>
                      <a:pt x="25436" y="336396"/>
                      <a:pt x="25436" y="349269"/>
                    </a:cubicBezTo>
                    <a:lnTo>
                      <a:pt x="25436" y="388587"/>
                    </a:lnTo>
                    <a:cubicBezTo>
                      <a:pt x="25436" y="399464"/>
                      <a:pt x="34214" y="408245"/>
                      <a:pt x="45086" y="408245"/>
                    </a:cubicBezTo>
                    <a:lnTo>
                      <a:pt x="971049" y="408245"/>
                    </a:lnTo>
                    <a:cubicBezTo>
                      <a:pt x="978031" y="408245"/>
                      <a:pt x="983716" y="413934"/>
                      <a:pt x="983716" y="420919"/>
                    </a:cubicBezTo>
                    <a:cubicBezTo>
                      <a:pt x="983716" y="427904"/>
                      <a:pt x="978031" y="433592"/>
                      <a:pt x="971049" y="4335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8" name="Forma libre 707">
                <a:extLst>
                  <a:ext uri="{FF2B5EF4-FFF2-40B4-BE49-F238E27FC236}">
                    <a16:creationId xmlns:a16="http://schemas.microsoft.com/office/drawing/2014/main" id="{D4FF3D29-153C-5FE4-3B34-BF2402A60C99}"/>
                  </a:ext>
                </a:extLst>
              </p:cNvPr>
              <p:cNvSpPr/>
              <p:nvPr/>
            </p:nvSpPr>
            <p:spPr>
              <a:xfrm>
                <a:off x="12540113" y="6323455"/>
                <a:ext cx="506696" cy="392774"/>
              </a:xfrm>
              <a:custGeom>
                <a:avLst/>
                <a:gdLst>
                  <a:gd name="connsiteX0" fmla="*/ 461710 w 506696"/>
                  <a:gd name="connsiteY0" fmla="*/ 392675 h 392774"/>
                  <a:gd name="connsiteX1" fmla="*/ 321265 w 506696"/>
                  <a:gd name="connsiteY1" fmla="*/ 392675 h 392774"/>
                  <a:gd name="connsiteX2" fmla="*/ 308597 w 506696"/>
                  <a:gd name="connsiteY2" fmla="*/ 380001 h 392774"/>
                  <a:gd name="connsiteX3" fmla="*/ 321265 w 506696"/>
                  <a:gd name="connsiteY3" fmla="*/ 367328 h 392774"/>
                  <a:gd name="connsiteX4" fmla="*/ 461710 w 506696"/>
                  <a:gd name="connsiteY4" fmla="*/ 367328 h 392774"/>
                  <a:gd name="connsiteX5" fmla="*/ 481361 w 506696"/>
                  <a:gd name="connsiteY5" fmla="*/ 347669 h 392774"/>
                  <a:gd name="connsiteX6" fmla="*/ 481361 w 506696"/>
                  <a:gd name="connsiteY6" fmla="*/ 308351 h 392774"/>
                  <a:gd name="connsiteX7" fmla="*/ 463206 w 506696"/>
                  <a:gd name="connsiteY7" fmla="*/ 277516 h 392774"/>
                  <a:gd name="connsiteX8" fmla="*/ 6559 w 506696"/>
                  <a:gd name="connsiteY8" fmla="*/ 23846 h 392774"/>
                  <a:gd name="connsiteX9" fmla="*/ 1572 w 506696"/>
                  <a:gd name="connsiteY9" fmla="*/ 6582 h 392774"/>
                  <a:gd name="connsiteX10" fmla="*/ 18828 w 506696"/>
                  <a:gd name="connsiteY10" fmla="*/ 1593 h 392774"/>
                  <a:gd name="connsiteX11" fmla="*/ 475475 w 506696"/>
                  <a:gd name="connsiteY11" fmla="*/ 255262 h 392774"/>
                  <a:gd name="connsiteX12" fmla="*/ 506696 w 506696"/>
                  <a:gd name="connsiteY12" fmla="*/ 308351 h 392774"/>
                  <a:gd name="connsiteX13" fmla="*/ 506696 w 506696"/>
                  <a:gd name="connsiteY13" fmla="*/ 347669 h 392774"/>
                  <a:gd name="connsiteX14" fmla="*/ 461610 w 506696"/>
                  <a:gd name="connsiteY14" fmla="*/ 392775 h 39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696" h="392774">
                    <a:moveTo>
                      <a:pt x="461710" y="392675"/>
                    </a:moveTo>
                    <a:lnTo>
                      <a:pt x="321265" y="392675"/>
                    </a:lnTo>
                    <a:cubicBezTo>
                      <a:pt x="314283" y="392675"/>
                      <a:pt x="308597" y="386987"/>
                      <a:pt x="308597" y="380001"/>
                    </a:cubicBezTo>
                    <a:cubicBezTo>
                      <a:pt x="308597" y="373016"/>
                      <a:pt x="314283" y="367328"/>
                      <a:pt x="321265" y="367328"/>
                    </a:cubicBezTo>
                    <a:lnTo>
                      <a:pt x="461710" y="367328"/>
                    </a:lnTo>
                    <a:cubicBezTo>
                      <a:pt x="472583" y="367328"/>
                      <a:pt x="481361" y="358546"/>
                      <a:pt x="481361" y="347669"/>
                    </a:cubicBezTo>
                    <a:lnTo>
                      <a:pt x="481361" y="308351"/>
                    </a:lnTo>
                    <a:cubicBezTo>
                      <a:pt x="481361" y="295478"/>
                      <a:pt x="474378" y="283703"/>
                      <a:pt x="463206" y="277516"/>
                    </a:cubicBezTo>
                    <a:lnTo>
                      <a:pt x="6559" y="23846"/>
                    </a:lnTo>
                    <a:cubicBezTo>
                      <a:pt x="474" y="20453"/>
                      <a:pt x="-1820" y="12669"/>
                      <a:pt x="1572" y="6582"/>
                    </a:cubicBezTo>
                    <a:cubicBezTo>
                      <a:pt x="4963" y="395"/>
                      <a:pt x="12744" y="-1800"/>
                      <a:pt x="18828" y="1593"/>
                    </a:cubicBezTo>
                    <a:lnTo>
                      <a:pt x="475475" y="255262"/>
                    </a:lnTo>
                    <a:cubicBezTo>
                      <a:pt x="494727" y="265940"/>
                      <a:pt x="506696" y="286297"/>
                      <a:pt x="506696" y="308351"/>
                    </a:cubicBezTo>
                    <a:lnTo>
                      <a:pt x="506696" y="347669"/>
                    </a:lnTo>
                    <a:cubicBezTo>
                      <a:pt x="506696" y="372517"/>
                      <a:pt x="486447" y="392775"/>
                      <a:pt x="461610" y="3927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9" name="Forma libre 708">
                <a:extLst>
                  <a:ext uri="{FF2B5EF4-FFF2-40B4-BE49-F238E27FC236}">
                    <a16:creationId xmlns:a16="http://schemas.microsoft.com/office/drawing/2014/main" id="{15F4D703-1AA0-4353-BE4A-488788AB7BFC}"/>
                  </a:ext>
                </a:extLst>
              </p:cNvPr>
              <p:cNvSpPr/>
              <p:nvPr/>
            </p:nvSpPr>
            <p:spPr>
              <a:xfrm>
                <a:off x="12338797" y="6476231"/>
                <a:ext cx="147826" cy="147890"/>
              </a:xfrm>
              <a:custGeom>
                <a:avLst/>
                <a:gdLst>
                  <a:gd name="connsiteX0" fmla="*/ 73914 w 147826"/>
                  <a:gd name="connsiteY0" fmla="*/ 147891 h 147890"/>
                  <a:gd name="connsiteX1" fmla="*/ 0 w 147826"/>
                  <a:gd name="connsiteY1" fmla="*/ 73945 h 147890"/>
                  <a:gd name="connsiteX2" fmla="*/ 73914 w 147826"/>
                  <a:gd name="connsiteY2" fmla="*/ 0 h 147890"/>
                  <a:gd name="connsiteX3" fmla="*/ 147827 w 147826"/>
                  <a:gd name="connsiteY3" fmla="*/ 73945 h 147890"/>
                  <a:gd name="connsiteX4" fmla="*/ 73914 w 147826"/>
                  <a:gd name="connsiteY4" fmla="*/ 147891 h 147890"/>
                  <a:gd name="connsiteX5" fmla="*/ 73914 w 147826"/>
                  <a:gd name="connsiteY5" fmla="*/ 25447 h 147890"/>
                  <a:gd name="connsiteX6" fmla="*/ 25436 w 147826"/>
                  <a:gd name="connsiteY6" fmla="*/ 73945 h 147890"/>
                  <a:gd name="connsiteX7" fmla="*/ 73914 w 147826"/>
                  <a:gd name="connsiteY7" fmla="*/ 122444 h 147890"/>
                  <a:gd name="connsiteX8" fmla="*/ 122391 w 147826"/>
                  <a:gd name="connsiteY8" fmla="*/ 73945 h 147890"/>
                  <a:gd name="connsiteX9" fmla="*/ 73914 w 147826"/>
                  <a:gd name="connsiteY9" fmla="*/ 25447 h 14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826" h="147890">
                    <a:moveTo>
                      <a:pt x="73914" y="147891"/>
                    </a:moveTo>
                    <a:cubicBezTo>
                      <a:pt x="33116" y="147891"/>
                      <a:pt x="0" y="114760"/>
                      <a:pt x="0" y="73945"/>
                    </a:cubicBezTo>
                    <a:cubicBezTo>
                      <a:pt x="0" y="33131"/>
                      <a:pt x="33116" y="0"/>
                      <a:pt x="73914" y="0"/>
                    </a:cubicBezTo>
                    <a:cubicBezTo>
                      <a:pt x="114710" y="0"/>
                      <a:pt x="147827" y="33131"/>
                      <a:pt x="147827" y="73945"/>
                    </a:cubicBezTo>
                    <a:cubicBezTo>
                      <a:pt x="147827" y="114760"/>
                      <a:pt x="114710" y="147891"/>
                      <a:pt x="73914" y="147891"/>
                    </a:cubicBezTo>
                    <a:close/>
                    <a:moveTo>
                      <a:pt x="73914" y="25447"/>
                    </a:moveTo>
                    <a:cubicBezTo>
                      <a:pt x="47181" y="25447"/>
                      <a:pt x="25436" y="47201"/>
                      <a:pt x="25436" y="73945"/>
                    </a:cubicBezTo>
                    <a:cubicBezTo>
                      <a:pt x="25436" y="100689"/>
                      <a:pt x="47181" y="122444"/>
                      <a:pt x="73914" y="122444"/>
                    </a:cubicBezTo>
                    <a:cubicBezTo>
                      <a:pt x="100646" y="122444"/>
                      <a:pt x="122391" y="100689"/>
                      <a:pt x="122391" y="73945"/>
                    </a:cubicBezTo>
                    <a:cubicBezTo>
                      <a:pt x="122391" y="47201"/>
                      <a:pt x="100646" y="25447"/>
                      <a:pt x="73914" y="25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10" name="Forma libre 709">
              <a:extLst>
                <a:ext uri="{FF2B5EF4-FFF2-40B4-BE49-F238E27FC236}">
                  <a16:creationId xmlns:a16="http://schemas.microsoft.com/office/drawing/2014/main" id="{F5DCB800-890E-C18F-C560-ABABC22718BC}"/>
                </a:ext>
              </a:extLst>
            </p:cNvPr>
            <p:cNvSpPr/>
            <p:nvPr/>
          </p:nvSpPr>
          <p:spPr>
            <a:xfrm>
              <a:off x="12302523" y="5998302"/>
              <a:ext cx="220473" cy="334729"/>
            </a:xfrm>
            <a:custGeom>
              <a:avLst/>
              <a:gdLst>
                <a:gd name="connsiteX0" fmla="*/ 111983 w 220473"/>
                <a:gd name="connsiteY0" fmla="*/ 334630 h 334729"/>
                <a:gd name="connsiteX1" fmla="*/ 87146 w 220473"/>
                <a:gd name="connsiteY1" fmla="*/ 331935 h 334729"/>
                <a:gd name="connsiteX2" fmla="*/ 11836 w 220473"/>
                <a:gd name="connsiteY2" fmla="*/ 276751 h 334729"/>
                <a:gd name="connsiteX3" fmla="*/ 56822 w 220473"/>
                <a:gd name="connsiteY3" fmla="*/ 126665 h 334729"/>
                <a:gd name="connsiteX4" fmla="*/ 81560 w 220473"/>
                <a:gd name="connsiteY4" fmla="*/ 14400 h 334729"/>
                <a:gd name="connsiteX5" fmla="*/ 92432 w 220473"/>
                <a:gd name="connsiteY5" fmla="*/ 129 h 334729"/>
                <a:gd name="connsiteX6" fmla="*/ 106796 w 220473"/>
                <a:gd name="connsiteY6" fmla="*/ 11006 h 334729"/>
                <a:gd name="connsiteX7" fmla="*/ 72084 w 220473"/>
                <a:gd name="connsiteY7" fmla="*/ 147222 h 334729"/>
                <a:gd name="connsiteX8" fmla="*/ 34579 w 220473"/>
                <a:gd name="connsiteY8" fmla="*/ 265375 h 334729"/>
                <a:gd name="connsiteX9" fmla="*/ 92532 w 220473"/>
                <a:gd name="connsiteY9" fmla="*/ 307187 h 334729"/>
                <a:gd name="connsiteX10" fmla="*/ 166346 w 220473"/>
                <a:gd name="connsiteY10" fmla="*/ 290322 h 334729"/>
                <a:gd name="connsiteX11" fmla="*/ 195073 w 220473"/>
                <a:gd name="connsiteY11" fmla="*/ 238231 h 334729"/>
                <a:gd name="connsiteX12" fmla="*/ 209038 w 220473"/>
                <a:gd name="connsiteY12" fmla="*/ 226855 h 334729"/>
                <a:gd name="connsiteX13" fmla="*/ 220410 w 220473"/>
                <a:gd name="connsiteY13" fmla="*/ 240826 h 334729"/>
                <a:gd name="connsiteX14" fmla="*/ 182306 w 220473"/>
                <a:gd name="connsiteY14" fmla="*/ 310081 h 334729"/>
                <a:gd name="connsiteX15" fmla="*/ 111983 w 220473"/>
                <a:gd name="connsiteY15" fmla="*/ 334729 h 33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473" h="334729">
                  <a:moveTo>
                    <a:pt x="111983" y="334630"/>
                  </a:moveTo>
                  <a:cubicBezTo>
                    <a:pt x="103704" y="334630"/>
                    <a:pt x="95425" y="333732"/>
                    <a:pt x="87146" y="331935"/>
                  </a:cubicBezTo>
                  <a:cubicBezTo>
                    <a:pt x="53830" y="324750"/>
                    <a:pt x="25701" y="304094"/>
                    <a:pt x="11836" y="276751"/>
                  </a:cubicBezTo>
                  <a:cubicBezTo>
                    <a:pt x="-14198" y="225258"/>
                    <a:pt x="3557" y="166282"/>
                    <a:pt x="56822" y="126665"/>
                  </a:cubicBezTo>
                  <a:cubicBezTo>
                    <a:pt x="86647" y="104511"/>
                    <a:pt x="84752" y="38050"/>
                    <a:pt x="81560" y="14400"/>
                  </a:cubicBezTo>
                  <a:cubicBezTo>
                    <a:pt x="80662" y="7414"/>
                    <a:pt x="85450" y="1027"/>
                    <a:pt x="92432" y="129"/>
                  </a:cubicBezTo>
                  <a:cubicBezTo>
                    <a:pt x="99315" y="-868"/>
                    <a:pt x="105799" y="4021"/>
                    <a:pt x="106796" y="11006"/>
                  </a:cubicBezTo>
                  <a:cubicBezTo>
                    <a:pt x="107395" y="15098"/>
                    <a:pt x="119963" y="111596"/>
                    <a:pt x="72084" y="147222"/>
                  </a:cubicBezTo>
                  <a:cubicBezTo>
                    <a:pt x="37970" y="172568"/>
                    <a:pt x="10140" y="216976"/>
                    <a:pt x="34579" y="265375"/>
                  </a:cubicBezTo>
                  <a:cubicBezTo>
                    <a:pt x="44753" y="285632"/>
                    <a:pt x="66997" y="301599"/>
                    <a:pt x="92532" y="307187"/>
                  </a:cubicBezTo>
                  <a:cubicBezTo>
                    <a:pt x="119365" y="312975"/>
                    <a:pt x="145598" y="306987"/>
                    <a:pt x="166346" y="290322"/>
                  </a:cubicBezTo>
                  <a:cubicBezTo>
                    <a:pt x="180909" y="278547"/>
                    <a:pt x="193577" y="253100"/>
                    <a:pt x="195073" y="238231"/>
                  </a:cubicBezTo>
                  <a:cubicBezTo>
                    <a:pt x="195771" y="231246"/>
                    <a:pt x="202056" y="226157"/>
                    <a:pt x="209038" y="226855"/>
                  </a:cubicBezTo>
                  <a:cubicBezTo>
                    <a:pt x="216021" y="227554"/>
                    <a:pt x="221108" y="233840"/>
                    <a:pt x="220410" y="240826"/>
                  </a:cubicBezTo>
                  <a:cubicBezTo>
                    <a:pt x="218016" y="263977"/>
                    <a:pt x="200859" y="295112"/>
                    <a:pt x="182306" y="310081"/>
                  </a:cubicBezTo>
                  <a:cubicBezTo>
                    <a:pt x="162356" y="326147"/>
                    <a:pt x="137619" y="334729"/>
                    <a:pt x="111983" y="334729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11" name="Gráfico 2">
            <a:extLst>
              <a:ext uri="{FF2B5EF4-FFF2-40B4-BE49-F238E27FC236}">
                <a16:creationId xmlns:a16="http://schemas.microsoft.com/office/drawing/2014/main" id="{8BCC1FE2-81F9-3597-700B-F462379FB5F5}"/>
              </a:ext>
            </a:extLst>
          </p:cNvPr>
          <p:cNvGrpSpPr/>
          <p:nvPr/>
        </p:nvGrpSpPr>
        <p:grpSpPr>
          <a:xfrm>
            <a:off x="2492551" y="4438132"/>
            <a:ext cx="1147204" cy="1199353"/>
            <a:chOff x="2492551" y="4438132"/>
            <a:chExt cx="1147204" cy="1199353"/>
          </a:xfrm>
          <a:solidFill>
            <a:srgbClr val="002A86"/>
          </a:solidFill>
        </p:grpSpPr>
        <p:sp>
          <p:nvSpPr>
            <p:cNvPr id="712" name="Forma libre 711">
              <a:extLst>
                <a:ext uri="{FF2B5EF4-FFF2-40B4-BE49-F238E27FC236}">
                  <a16:creationId xmlns:a16="http://schemas.microsoft.com/office/drawing/2014/main" id="{FA1F1EF4-5208-0B62-E5A9-D395E8ABEFBB}"/>
                </a:ext>
              </a:extLst>
            </p:cNvPr>
            <p:cNvSpPr/>
            <p:nvPr/>
          </p:nvSpPr>
          <p:spPr>
            <a:xfrm>
              <a:off x="2492551" y="4737668"/>
              <a:ext cx="1054438" cy="796433"/>
            </a:xfrm>
            <a:custGeom>
              <a:avLst/>
              <a:gdLst>
                <a:gd name="connsiteX0" fmla="*/ 943020 w 1054438"/>
                <a:gd name="connsiteY0" fmla="*/ 796434 h 796433"/>
                <a:gd name="connsiteX1" fmla="*/ 111419 w 1054438"/>
                <a:gd name="connsiteY1" fmla="*/ 796434 h 796433"/>
                <a:gd name="connsiteX2" fmla="*/ 0 w 1054438"/>
                <a:gd name="connsiteY2" fmla="*/ 684967 h 796433"/>
                <a:gd name="connsiteX3" fmla="*/ 0 w 1054438"/>
                <a:gd name="connsiteY3" fmla="*/ 111467 h 796433"/>
                <a:gd name="connsiteX4" fmla="*/ 111419 w 1054438"/>
                <a:gd name="connsiteY4" fmla="*/ 0 h 796433"/>
                <a:gd name="connsiteX5" fmla="*/ 943020 w 1054438"/>
                <a:gd name="connsiteY5" fmla="*/ 0 h 796433"/>
                <a:gd name="connsiteX6" fmla="*/ 1054438 w 1054438"/>
                <a:gd name="connsiteY6" fmla="*/ 111467 h 796433"/>
                <a:gd name="connsiteX7" fmla="*/ 1054438 w 1054438"/>
                <a:gd name="connsiteY7" fmla="*/ 684967 h 796433"/>
                <a:gd name="connsiteX8" fmla="*/ 943020 w 1054438"/>
                <a:gd name="connsiteY8" fmla="*/ 796434 h 796433"/>
                <a:gd name="connsiteX9" fmla="*/ 111419 w 1054438"/>
                <a:gd name="connsiteY9" fmla="*/ 25447 h 796433"/>
                <a:gd name="connsiteX10" fmla="*/ 25436 w 1054438"/>
                <a:gd name="connsiteY10" fmla="*/ 111467 h 796433"/>
                <a:gd name="connsiteX11" fmla="*/ 25436 w 1054438"/>
                <a:gd name="connsiteY11" fmla="*/ 684967 h 796433"/>
                <a:gd name="connsiteX12" fmla="*/ 111419 w 1054438"/>
                <a:gd name="connsiteY12" fmla="*/ 770987 h 796433"/>
                <a:gd name="connsiteX13" fmla="*/ 943020 w 1054438"/>
                <a:gd name="connsiteY13" fmla="*/ 770987 h 796433"/>
                <a:gd name="connsiteX14" fmla="*/ 1029003 w 1054438"/>
                <a:gd name="connsiteY14" fmla="*/ 684967 h 796433"/>
                <a:gd name="connsiteX15" fmla="*/ 1029003 w 1054438"/>
                <a:gd name="connsiteY15" fmla="*/ 111467 h 796433"/>
                <a:gd name="connsiteX16" fmla="*/ 943020 w 1054438"/>
                <a:gd name="connsiteY16" fmla="*/ 25447 h 796433"/>
                <a:gd name="connsiteX17" fmla="*/ 111419 w 1054438"/>
                <a:gd name="connsiteY17" fmla="*/ 25447 h 79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4438" h="796433">
                  <a:moveTo>
                    <a:pt x="943020" y="796434"/>
                  </a:moveTo>
                  <a:lnTo>
                    <a:pt x="111419" y="796434"/>
                  </a:lnTo>
                  <a:cubicBezTo>
                    <a:pt x="49974" y="796434"/>
                    <a:pt x="0" y="746439"/>
                    <a:pt x="0" y="684967"/>
                  </a:cubicBezTo>
                  <a:lnTo>
                    <a:pt x="0" y="111467"/>
                  </a:lnTo>
                  <a:cubicBezTo>
                    <a:pt x="0" y="49996"/>
                    <a:pt x="49974" y="0"/>
                    <a:pt x="111419" y="0"/>
                  </a:cubicBezTo>
                  <a:lnTo>
                    <a:pt x="943020" y="0"/>
                  </a:lnTo>
                  <a:cubicBezTo>
                    <a:pt x="1004465" y="0"/>
                    <a:pt x="1054438" y="49996"/>
                    <a:pt x="1054438" y="111467"/>
                  </a:cubicBezTo>
                  <a:lnTo>
                    <a:pt x="1054438" y="684967"/>
                  </a:lnTo>
                  <a:cubicBezTo>
                    <a:pt x="1054438" y="746439"/>
                    <a:pt x="1004465" y="796434"/>
                    <a:pt x="943020" y="796434"/>
                  </a:cubicBezTo>
                  <a:close/>
                  <a:moveTo>
                    <a:pt x="111419" y="25447"/>
                  </a:moveTo>
                  <a:cubicBezTo>
                    <a:pt x="64038" y="25447"/>
                    <a:pt x="25436" y="64066"/>
                    <a:pt x="25436" y="111467"/>
                  </a:cubicBezTo>
                  <a:lnTo>
                    <a:pt x="25436" y="684967"/>
                  </a:lnTo>
                  <a:cubicBezTo>
                    <a:pt x="25436" y="732368"/>
                    <a:pt x="64038" y="770987"/>
                    <a:pt x="111419" y="770987"/>
                  </a:cubicBezTo>
                  <a:lnTo>
                    <a:pt x="943020" y="770987"/>
                  </a:lnTo>
                  <a:cubicBezTo>
                    <a:pt x="990400" y="770987"/>
                    <a:pt x="1029003" y="732368"/>
                    <a:pt x="1029003" y="684967"/>
                  </a:cubicBezTo>
                  <a:lnTo>
                    <a:pt x="1029003" y="111467"/>
                  </a:lnTo>
                  <a:cubicBezTo>
                    <a:pt x="1029003" y="64066"/>
                    <a:pt x="990400" y="25447"/>
                    <a:pt x="943020" y="25447"/>
                  </a:cubicBezTo>
                  <a:lnTo>
                    <a:pt x="111419" y="25447"/>
                  </a:ln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13" name="Gráfico 2">
              <a:extLst>
                <a:ext uri="{FF2B5EF4-FFF2-40B4-BE49-F238E27FC236}">
                  <a16:creationId xmlns:a16="http://schemas.microsoft.com/office/drawing/2014/main" id="{3561A892-72CA-7FBD-95A8-DAF5B6659A79}"/>
                </a:ext>
              </a:extLst>
            </p:cNvPr>
            <p:cNvGrpSpPr/>
            <p:nvPr/>
          </p:nvGrpSpPr>
          <p:grpSpPr>
            <a:xfrm>
              <a:off x="2735837" y="5508755"/>
              <a:ext cx="567766" cy="128730"/>
              <a:chOff x="2735837" y="5508755"/>
              <a:chExt cx="567766" cy="128730"/>
            </a:xfrm>
            <a:solidFill>
              <a:srgbClr val="002A86"/>
            </a:solidFill>
          </p:grpSpPr>
          <p:sp>
            <p:nvSpPr>
              <p:cNvPr id="714" name="Forma libre 713">
                <a:extLst>
                  <a:ext uri="{FF2B5EF4-FFF2-40B4-BE49-F238E27FC236}">
                    <a16:creationId xmlns:a16="http://schemas.microsoft.com/office/drawing/2014/main" id="{0A412C67-4DA2-A3A0-9E99-C3565A5EBC9B}"/>
                  </a:ext>
                </a:extLst>
              </p:cNvPr>
              <p:cNvSpPr/>
              <p:nvPr/>
            </p:nvSpPr>
            <p:spPr>
              <a:xfrm>
                <a:off x="2735837" y="5508755"/>
                <a:ext cx="25336" cy="128730"/>
              </a:xfrm>
              <a:custGeom>
                <a:avLst/>
                <a:gdLst>
                  <a:gd name="connsiteX0" fmla="*/ 12668 w 25336"/>
                  <a:gd name="connsiteY0" fmla="*/ 128731 h 128730"/>
                  <a:gd name="connsiteX1" fmla="*/ 0 w 25336"/>
                  <a:gd name="connsiteY1" fmla="*/ 116057 h 128730"/>
                  <a:gd name="connsiteX2" fmla="*/ 0 w 25336"/>
                  <a:gd name="connsiteY2" fmla="*/ 12673 h 128730"/>
                  <a:gd name="connsiteX3" fmla="*/ 12668 w 25336"/>
                  <a:gd name="connsiteY3" fmla="*/ 0 h 128730"/>
                  <a:gd name="connsiteX4" fmla="*/ 25336 w 25336"/>
                  <a:gd name="connsiteY4" fmla="*/ 12673 h 128730"/>
                  <a:gd name="connsiteX5" fmla="*/ 25336 w 25336"/>
                  <a:gd name="connsiteY5" fmla="*/ 116057 h 128730"/>
                  <a:gd name="connsiteX6" fmla="*/ 12668 w 25336"/>
                  <a:gd name="connsiteY6" fmla="*/ 128731 h 1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8730">
                    <a:moveTo>
                      <a:pt x="12668" y="128731"/>
                    </a:moveTo>
                    <a:cubicBezTo>
                      <a:pt x="5686" y="128731"/>
                      <a:pt x="0" y="123042"/>
                      <a:pt x="0" y="116057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116057"/>
                    </a:lnTo>
                    <a:cubicBezTo>
                      <a:pt x="25336" y="123042"/>
                      <a:pt x="19650" y="128731"/>
                      <a:pt x="12668" y="1287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5" name="Forma libre 714">
                <a:extLst>
                  <a:ext uri="{FF2B5EF4-FFF2-40B4-BE49-F238E27FC236}">
                    <a16:creationId xmlns:a16="http://schemas.microsoft.com/office/drawing/2014/main" id="{5655B0A9-45B4-B9BE-BE07-08D0DDC77007}"/>
                  </a:ext>
                </a:extLst>
              </p:cNvPr>
              <p:cNvSpPr/>
              <p:nvPr/>
            </p:nvSpPr>
            <p:spPr>
              <a:xfrm>
                <a:off x="3278268" y="5508755"/>
                <a:ext cx="25336" cy="128730"/>
              </a:xfrm>
              <a:custGeom>
                <a:avLst/>
                <a:gdLst>
                  <a:gd name="connsiteX0" fmla="*/ 12668 w 25336"/>
                  <a:gd name="connsiteY0" fmla="*/ 128731 h 128730"/>
                  <a:gd name="connsiteX1" fmla="*/ 0 w 25336"/>
                  <a:gd name="connsiteY1" fmla="*/ 116057 h 128730"/>
                  <a:gd name="connsiteX2" fmla="*/ 0 w 25336"/>
                  <a:gd name="connsiteY2" fmla="*/ 12673 h 128730"/>
                  <a:gd name="connsiteX3" fmla="*/ 12668 w 25336"/>
                  <a:gd name="connsiteY3" fmla="*/ 0 h 128730"/>
                  <a:gd name="connsiteX4" fmla="*/ 25336 w 25336"/>
                  <a:gd name="connsiteY4" fmla="*/ 12673 h 128730"/>
                  <a:gd name="connsiteX5" fmla="*/ 25336 w 25336"/>
                  <a:gd name="connsiteY5" fmla="*/ 116057 h 128730"/>
                  <a:gd name="connsiteX6" fmla="*/ 12668 w 25336"/>
                  <a:gd name="connsiteY6" fmla="*/ 128731 h 12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128730">
                    <a:moveTo>
                      <a:pt x="12668" y="128731"/>
                    </a:moveTo>
                    <a:cubicBezTo>
                      <a:pt x="5686" y="128731"/>
                      <a:pt x="0" y="123042"/>
                      <a:pt x="0" y="116057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116057"/>
                    </a:lnTo>
                    <a:cubicBezTo>
                      <a:pt x="25336" y="123042"/>
                      <a:pt x="19650" y="128731"/>
                      <a:pt x="12668" y="1287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16" name="Forma libre 715">
              <a:extLst>
                <a:ext uri="{FF2B5EF4-FFF2-40B4-BE49-F238E27FC236}">
                  <a16:creationId xmlns:a16="http://schemas.microsoft.com/office/drawing/2014/main" id="{1FEE4FE7-F87B-26D8-7A2D-B28131C7F229}"/>
                </a:ext>
              </a:extLst>
            </p:cNvPr>
            <p:cNvSpPr/>
            <p:nvPr/>
          </p:nvSpPr>
          <p:spPr>
            <a:xfrm>
              <a:off x="3614419" y="4851430"/>
              <a:ext cx="25336" cy="64664"/>
            </a:xfrm>
            <a:custGeom>
              <a:avLst/>
              <a:gdLst>
                <a:gd name="connsiteX0" fmla="*/ 12668 w 25336"/>
                <a:gd name="connsiteY0" fmla="*/ 64665 h 64664"/>
                <a:gd name="connsiteX1" fmla="*/ 0 w 25336"/>
                <a:gd name="connsiteY1" fmla="*/ 51991 h 64664"/>
                <a:gd name="connsiteX2" fmla="*/ 0 w 25336"/>
                <a:gd name="connsiteY2" fmla="*/ 12674 h 64664"/>
                <a:gd name="connsiteX3" fmla="*/ 12668 w 25336"/>
                <a:gd name="connsiteY3" fmla="*/ 0 h 64664"/>
                <a:gd name="connsiteX4" fmla="*/ 25336 w 25336"/>
                <a:gd name="connsiteY4" fmla="*/ 12674 h 64664"/>
                <a:gd name="connsiteX5" fmla="*/ 25336 w 25336"/>
                <a:gd name="connsiteY5" fmla="*/ 51991 h 64664"/>
                <a:gd name="connsiteX6" fmla="*/ 12668 w 25336"/>
                <a:gd name="connsiteY6" fmla="*/ 64665 h 6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36" h="64664">
                  <a:moveTo>
                    <a:pt x="12668" y="64665"/>
                  </a:moveTo>
                  <a:cubicBezTo>
                    <a:pt x="5686" y="64665"/>
                    <a:pt x="0" y="58977"/>
                    <a:pt x="0" y="51991"/>
                  </a:cubicBezTo>
                  <a:lnTo>
                    <a:pt x="0" y="12674"/>
                  </a:lnTo>
                  <a:cubicBezTo>
                    <a:pt x="0" y="5688"/>
                    <a:pt x="5686" y="0"/>
                    <a:pt x="12668" y="0"/>
                  </a:cubicBezTo>
                  <a:cubicBezTo>
                    <a:pt x="19650" y="0"/>
                    <a:pt x="25336" y="5688"/>
                    <a:pt x="25336" y="12674"/>
                  </a:cubicBezTo>
                  <a:lnTo>
                    <a:pt x="25336" y="51991"/>
                  </a:lnTo>
                  <a:cubicBezTo>
                    <a:pt x="25336" y="58977"/>
                    <a:pt x="19650" y="64665"/>
                    <a:pt x="12668" y="64665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17" name="Gráfico 2">
              <a:extLst>
                <a:ext uri="{FF2B5EF4-FFF2-40B4-BE49-F238E27FC236}">
                  <a16:creationId xmlns:a16="http://schemas.microsoft.com/office/drawing/2014/main" id="{A80C35B0-BE2C-754F-8C3D-33938F715A07}"/>
                </a:ext>
              </a:extLst>
            </p:cNvPr>
            <p:cNvGrpSpPr/>
            <p:nvPr/>
          </p:nvGrpSpPr>
          <p:grpSpPr>
            <a:xfrm>
              <a:off x="2817416" y="4438132"/>
              <a:ext cx="404839" cy="228983"/>
              <a:chOff x="2817416" y="4438132"/>
              <a:chExt cx="404839" cy="228983"/>
            </a:xfrm>
            <a:solidFill>
              <a:srgbClr val="002A86"/>
            </a:solidFill>
          </p:grpSpPr>
          <p:sp>
            <p:nvSpPr>
              <p:cNvPr id="718" name="Forma libre 717">
                <a:extLst>
                  <a:ext uri="{FF2B5EF4-FFF2-40B4-BE49-F238E27FC236}">
                    <a16:creationId xmlns:a16="http://schemas.microsoft.com/office/drawing/2014/main" id="{EF85C71E-778D-AF09-F012-FE7B0FFF07B0}"/>
                  </a:ext>
                </a:extLst>
              </p:cNvPr>
              <p:cNvSpPr/>
              <p:nvPr/>
            </p:nvSpPr>
            <p:spPr>
              <a:xfrm>
                <a:off x="2817416" y="4438132"/>
                <a:ext cx="57216" cy="228983"/>
              </a:xfrm>
              <a:custGeom>
                <a:avLst/>
                <a:gdLst>
                  <a:gd name="connsiteX0" fmla="*/ 29341 w 57216"/>
                  <a:gd name="connsiteY0" fmla="*/ 228984 h 228983"/>
                  <a:gd name="connsiteX1" fmla="*/ 19666 w 57216"/>
                  <a:gd name="connsiteY1" fmla="*/ 224493 h 228983"/>
                  <a:gd name="connsiteX2" fmla="*/ 19765 w 57216"/>
                  <a:gd name="connsiteY2" fmla="*/ 109134 h 228983"/>
                  <a:gd name="connsiteX3" fmla="*/ 8494 w 57216"/>
                  <a:gd name="connsiteY3" fmla="*/ 22515 h 228983"/>
                  <a:gd name="connsiteX4" fmla="*/ 6898 w 57216"/>
                  <a:gd name="connsiteY4" fmla="*/ 4553 h 228983"/>
                  <a:gd name="connsiteX5" fmla="*/ 24852 w 57216"/>
                  <a:gd name="connsiteY5" fmla="*/ 2956 h 228983"/>
                  <a:gd name="connsiteX6" fmla="*/ 40513 w 57216"/>
                  <a:gd name="connsiteY6" fmla="*/ 123803 h 228983"/>
                  <a:gd name="connsiteX7" fmla="*/ 39116 w 57216"/>
                  <a:gd name="connsiteY7" fmla="*/ 207928 h 228983"/>
                  <a:gd name="connsiteX8" fmla="*/ 37620 w 57216"/>
                  <a:gd name="connsiteY8" fmla="*/ 225890 h 228983"/>
                  <a:gd name="connsiteX9" fmla="*/ 29441 w 57216"/>
                  <a:gd name="connsiteY9" fmla="*/ 228884 h 22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16" h="228983">
                    <a:moveTo>
                      <a:pt x="29341" y="228984"/>
                    </a:moveTo>
                    <a:cubicBezTo>
                      <a:pt x="25750" y="228984"/>
                      <a:pt x="22159" y="227487"/>
                      <a:pt x="19666" y="224493"/>
                    </a:cubicBezTo>
                    <a:cubicBezTo>
                      <a:pt x="-10957" y="188169"/>
                      <a:pt x="-1780" y="139271"/>
                      <a:pt x="19765" y="109134"/>
                    </a:cubicBezTo>
                    <a:cubicBezTo>
                      <a:pt x="36423" y="85783"/>
                      <a:pt x="38219" y="47463"/>
                      <a:pt x="8494" y="22515"/>
                    </a:cubicBezTo>
                    <a:cubicBezTo>
                      <a:pt x="3107" y="18025"/>
                      <a:pt x="2409" y="9942"/>
                      <a:pt x="6898" y="4553"/>
                    </a:cubicBezTo>
                    <a:cubicBezTo>
                      <a:pt x="11386" y="-836"/>
                      <a:pt x="19466" y="-1534"/>
                      <a:pt x="24852" y="2956"/>
                    </a:cubicBezTo>
                    <a:cubicBezTo>
                      <a:pt x="66248" y="37783"/>
                      <a:pt x="63854" y="91172"/>
                      <a:pt x="40513" y="123803"/>
                    </a:cubicBezTo>
                    <a:cubicBezTo>
                      <a:pt x="24553" y="146157"/>
                      <a:pt x="17272" y="182082"/>
                      <a:pt x="39116" y="207928"/>
                    </a:cubicBezTo>
                    <a:cubicBezTo>
                      <a:pt x="43605" y="213316"/>
                      <a:pt x="43007" y="221300"/>
                      <a:pt x="37620" y="225890"/>
                    </a:cubicBezTo>
                    <a:cubicBezTo>
                      <a:pt x="35226" y="227886"/>
                      <a:pt x="32334" y="228884"/>
                      <a:pt x="29441" y="2288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9" name="Forma libre 718">
                <a:extLst>
                  <a:ext uri="{FF2B5EF4-FFF2-40B4-BE49-F238E27FC236}">
                    <a16:creationId xmlns:a16="http://schemas.microsoft.com/office/drawing/2014/main" id="{34BECB30-80AB-24BE-DEC5-D77470E39029}"/>
                  </a:ext>
                </a:extLst>
              </p:cNvPr>
              <p:cNvSpPr/>
              <p:nvPr/>
            </p:nvSpPr>
            <p:spPr>
              <a:xfrm>
                <a:off x="2991177" y="4438132"/>
                <a:ext cx="57216" cy="228983"/>
              </a:xfrm>
              <a:custGeom>
                <a:avLst/>
                <a:gdLst>
                  <a:gd name="connsiteX0" fmla="*/ 29341 w 57216"/>
                  <a:gd name="connsiteY0" fmla="*/ 228984 h 228983"/>
                  <a:gd name="connsiteX1" fmla="*/ 19666 w 57216"/>
                  <a:gd name="connsiteY1" fmla="*/ 224493 h 228983"/>
                  <a:gd name="connsiteX2" fmla="*/ 19765 w 57216"/>
                  <a:gd name="connsiteY2" fmla="*/ 109134 h 228983"/>
                  <a:gd name="connsiteX3" fmla="*/ 8494 w 57216"/>
                  <a:gd name="connsiteY3" fmla="*/ 22515 h 228983"/>
                  <a:gd name="connsiteX4" fmla="*/ 6898 w 57216"/>
                  <a:gd name="connsiteY4" fmla="*/ 4553 h 228983"/>
                  <a:gd name="connsiteX5" fmla="*/ 24852 w 57216"/>
                  <a:gd name="connsiteY5" fmla="*/ 2956 h 228983"/>
                  <a:gd name="connsiteX6" fmla="*/ 40513 w 57216"/>
                  <a:gd name="connsiteY6" fmla="*/ 123803 h 228983"/>
                  <a:gd name="connsiteX7" fmla="*/ 39116 w 57216"/>
                  <a:gd name="connsiteY7" fmla="*/ 207928 h 228983"/>
                  <a:gd name="connsiteX8" fmla="*/ 37620 w 57216"/>
                  <a:gd name="connsiteY8" fmla="*/ 225890 h 228983"/>
                  <a:gd name="connsiteX9" fmla="*/ 29441 w 57216"/>
                  <a:gd name="connsiteY9" fmla="*/ 228884 h 22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16" h="228983">
                    <a:moveTo>
                      <a:pt x="29341" y="228984"/>
                    </a:moveTo>
                    <a:cubicBezTo>
                      <a:pt x="25750" y="228984"/>
                      <a:pt x="22159" y="227487"/>
                      <a:pt x="19666" y="224493"/>
                    </a:cubicBezTo>
                    <a:cubicBezTo>
                      <a:pt x="-10957" y="188169"/>
                      <a:pt x="-1780" y="139271"/>
                      <a:pt x="19765" y="109134"/>
                    </a:cubicBezTo>
                    <a:cubicBezTo>
                      <a:pt x="36423" y="85783"/>
                      <a:pt x="38219" y="47463"/>
                      <a:pt x="8494" y="22515"/>
                    </a:cubicBezTo>
                    <a:cubicBezTo>
                      <a:pt x="3107" y="18025"/>
                      <a:pt x="2409" y="9942"/>
                      <a:pt x="6898" y="4553"/>
                    </a:cubicBezTo>
                    <a:cubicBezTo>
                      <a:pt x="11386" y="-836"/>
                      <a:pt x="19466" y="-1534"/>
                      <a:pt x="24852" y="2956"/>
                    </a:cubicBezTo>
                    <a:cubicBezTo>
                      <a:pt x="66248" y="37783"/>
                      <a:pt x="63854" y="91172"/>
                      <a:pt x="40513" y="123803"/>
                    </a:cubicBezTo>
                    <a:cubicBezTo>
                      <a:pt x="24553" y="146157"/>
                      <a:pt x="17272" y="182082"/>
                      <a:pt x="39116" y="207928"/>
                    </a:cubicBezTo>
                    <a:cubicBezTo>
                      <a:pt x="43605" y="213316"/>
                      <a:pt x="43007" y="221300"/>
                      <a:pt x="37620" y="225890"/>
                    </a:cubicBezTo>
                    <a:cubicBezTo>
                      <a:pt x="35226" y="227886"/>
                      <a:pt x="32334" y="228884"/>
                      <a:pt x="29441" y="2288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0" name="Forma libre 719">
                <a:extLst>
                  <a:ext uri="{FF2B5EF4-FFF2-40B4-BE49-F238E27FC236}">
                    <a16:creationId xmlns:a16="http://schemas.microsoft.com/office/drawing/2014/main" id="{786CB49F-253C-B742-2D46-549473C676B6}"/>
                  </a:ext>
                </a:extLst>
              </p:cNvPr>
              <p:cNvSpPr/>
              <p:nvPr/>
            </p:nvSpPr>
            <p:spPr>
              <a:xfrm>
                <a:off x="3165039" y="4438132"/>
                <a:ext cx="57216" cy="228983"/>
              </a:xfrm>
              <a:custGeom>
                <a:avLst/>
                <a:gdLst>
                  <a:gd name="connsiteX0" fmla="*/ 29341 w 57216"/>
                  <a:gd name="connsiteY0" fmla="*/ 228984 h 228983"/>
                  <a:gd name="connsiteX1" fmla="*/ 19666 w 57216"/>
                  <a:gd name="connsiteY1" fmla="*/ 224493 h 228983"/>
                  <a:gd name="connsiteX2" fmla="*/ 19765 w 57216"/>
                  <a:gd name="connsiteY2" fmla="*/ 109134 h 228983"/>
                  <a:gd name="connsiteX3" fmla="*/ 8494 w 57216"/>
                  <a:gd name="connsiteY3" fmla="*/ 22515 h 228983"/>
                  <a:gd name="connsiteX4" fmla="*/ 6898 w 57216"/>
                  <a:gd name="connsiteY4" fmla="*/ 4553 h 228983"/>
                  <a:gd name="connsiteX5" fmla="*/ 24852 w 57216"/>
                  <a:gd name="connsiteY5" fmla="*/ 2956 h 228983"/>
                  <a:gd name="connsiteX6" fmla="*/ 40513 w 57216"/>
                  <a:gd name="connsiteY6" fmla="*/ 123803 h 228983"/>
                  <a:gd name="connsiteX7" fmla="*/ 39116 w 57216"/>
                  <a:gd name="connsiteY7" fmla="*/ 207928 h 228983"/>
                  <a:gd name="connsiteX8" fmla="*/ 37620 w 57216"/>
                  <a:gd name="connsiteY8" fmla="*/ 225890 h 228983"/>
                  <a:gd name="connsiteX9" fmla="*/ 29441 w 57216"/>
                  <a:gd name="connsiteY9" fmla="*/ 228884 h 22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16" h="228983">
                    <a:moveTo>
                      <a:pt x="29341" y="228984"/>
                    </a:moveTo>
                    <a:cubicBezTo>
                      <a:pt x="25750" y="228984"/>
                      <a:pt x="22159" y="227487"/>
                      <a:pt x="19666" y="224493"/>
                    </a:cubicBezTo>
                    <a:cubicBezTo>
                      <a:pt x="-10957" y="188169"/>
                      <a:pt x="-1780" y="139271"/>
                      <a:pt x="19765" y="109134"/>
                    </a:cubicBezTo>
                    <a:cubicBezTo>
                      <a:pt x="36423" y="85783"/>
                      <a:pt x="38219" y="47463"/>
                      <a:pt x="8494" y="22515"/>
                    </a:cubicBezTo>
                    <a:cubicBezTo>
                      <a:pt x="3107" y="18025"/>
                      <a:pt x="2409" y="9942"/>
                      <a:pt x="6898" y="4553"/>
                    </a:cubicBezTo>
                    <a:cubicBezTo>
                      <a:pt x="11386" y="-836"/>
                      <a:pt x="19466" y="-1534"/>
                      <a:pt x="24852" y="2956"/>
                    </a:cubicBezTo>
                    <a:cubicBezTo>
                      <a:pt x="66248" y="37783"/>
                      <a:pt x="63854" y="91172"/>
                      <a:pt x="40513" y="123803"/>
                    </a:cubicBezTo>
                    <a:cubicBezTo>
                      <a:pt x="24553" y="146157"/>
                      <a:pt x="17272" y="182082"/>
                      <a:pt x="39116" y="207928"/>
                    </a:cubicBezTo>
                    <a:cubicBezTo>
                      <a:pt x="43605" y="213316"/>
                      <a:pt x="43007" y="221300"/>
                      <a:pt x="37620" y="225890"/>
                    </a:cubicBezTo>
                    <a:cubicBezTo>
                      <a:pt x="35226" y="227886"/>
                      <a:pt x="32334" y="228884"/>
                      <a:pt x="29441" y="2288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21" name="Gráfico 2">
              <a:extLst>
                <a:ext uri="{FF2B5EF4-FFF2-40B4-BE49-F238E27FC236}">
                  <a16:creationId xmlns:a16="http://schemas.microsoft.com/office/drawing/2014/main" id="{759D369E-496F-F521-610F-7FBE4745C240}"/>
                </a:ext>
              </a:extLst>
            </p:cNvPr>
            <p:cNvGrpSpPr/>
            <p:nvPr/>
          </p:nvGrpSpPr>
          <p:grpSpPr>
            <a:xfrm>
              <a:off x="2710800" y="4922581"/>
              <a:ext cx="617840" cy="426807"/>
              <a:chOff x="2710800" y="4922581"/>
              <a:chExt cx="617840" cy="426807"/>
            </a:xfrm>
            <a:solidFill>
              <a:srgbClr val="002A86"/>
            </a:solidFill>
          </p:grpSpPr>
          <p:sp>
            <p:nvSpPr>
              <p:cNvPr id="722" name="Forma libre 721">
                <a:extLst>
                  <a:ext uri="{FF2B5EF4-FFF2-40B4-BE49-F238E27FC236}">
                    <a16:creationId xmlns:a16="http://schemas.microsoft.com/office/drawing/2014/main" id="{35D1070A-3BEF-2059-AFD7-C0A57B1E01B2}"/>
                  </a:ext>
                </a:extLst>
              </p:cNvPr>
              <p:cNvSpPr/>
              <p:nvPr/>
            </p:nvSpPr>
            <p:spPr>
              <a:xfrm>
                <a:off x="2710800" y="4922681"/>
                <a:ext cx="25336" cy="426707"/>
              </a:xfrm>
              <a:custGeom>
                <a:avLst/>
                <a:gdLst>
                  <a:gd name="connsiteX0" fmla="*/ 12668 w 25336"/>
                  <a:gd name="connsiteY0" fmla="*/ 426707 h 426707"/>
                  <a:gd name="connsiteX1" fmla="*/ 0 w 25336"/>
                  <a:gd name="connsiteY1" fmla="*/ 414034 h 426707"/>
                  <a:gd name="connsiteX2" fmla="*/ 0 w 25336"/>
                  <a:gd name="connsiteY2" fmla="*/ 12674 h 426707"/>
                  <a:gd name="connsiteX3" fmla="*/ 12668 w 25336"/>
                  <a:gd name="connsiteY3" fmla="*/ 0 h 426707"/>
                  <a:gd name="connsiteX4" fmla="*/ 25336 w 25336"/>
                  <a:gd name="connsiteY4" fmla="*/ 12674 h 426707"/>
                  <a:gd name="connsiteX5" fmla="*/ 25336 w 25336"/>
                  <a:gd name="connsiteY5" fmla="*/ 414034 h 426707"/>
                  <a:gd name="connsiteX6" fmla="*/ 12668 w 25336"/>
                  <a:gd name="connsiteY6" fmla="*/ 426707 h 4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426707">
                    <a:moveTo>
                      <a:pt x="12668" y="426707"/>
                    </a:moveTo>
                    <a:cubicBezTo>
                      <a:pt x="5686" y="426707"/>
                      <a:pt x="0" y="421019"/>
                      <a:pt x="0" y="414034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414034"/>
                    </a:lnTo>
                    <a:cubicBezTo>
                      <a:pt x="25336" y="421019"/>
                      <a:pt x="19650" y="426707"/>
                      <a:pt x="12668" y="426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3" name="Forma libre 722">
                <a:extLst>
                  <a:ext uri="{FF2B5EF4-FFF2-40B4-BE49-F238E27FC236}">
                    <a16:creationId xmlns:a16="http://schemas.microsoft.com/office/drawing/2014/main" id="{36B56021-5797-5ABD-0E01-99B2C003CA22}"/>
                  </a:ext>
                </a:extLst>
              </p:cNvPr>
              <p:cNvSpPr/>
              <p:nvPr/>
            </p:nvSpPr>
            <p:spPr>
              <a:xfrm>
                <a:off x="2908302" y="5257182"/>
                <a:ext cx="25336" cy="92207"/>
              </a:xfrm>
              <a:custGeom>
                <a:avLst/>
                <a:gdLst>
                  <a:gd name="connsiteX0" fmla="*/ 12668 w 25336"/>
                  <a:gd name="connsiteY0" fmla="*/ 92207 h 92207"/>
                  <a:gd name="connsiteX1" fmla="*/ 0 w 25336"/>
                  <a:gd name="connsiteY1" fmla="*/ 79533 h 92207"/>
                  <a:gd name="connsiteX2" fmla="*/ 0 w 25336"/>
                  <a:gd name="connsiteY2" fmla="*/ 12673 h 92207"/>
                  <a:gd name="connsiteX3" fmla="*/ 12668 w 25336"/>
                  <a:gd name="connsiteY3" fmla="*/ 0 h 92207"/>
                  <a:gd name="connsiteX4" fmla="*/ 25336 w 25336"/>
                  <a:gd name="connsiteY4" fmla="*/ 12673 h 92207"/>
                  <a:gd name="connsiteX5" fmla="*/ 25336 w 25336"/>
                  <a:gd name="connsiteY5" fmla="*/ 79533 h 92207"/>
                  <a:gd name="connsiteX6" fmla="*/ 12668 w 25336"/>
                  <a:gd name="connsiteY6" fmla="*/ 92207 h 9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92207">
                    <a:moveTo>
                      <a:pt x="12668" y="92207"/>
                    </a:moveTo>
                    <a:cubicBezTo>
                      <a:pt x="5686" y="92207"/>
                      <a:pt x="0" y="86519"/>
                      <a:pt x="0" y="79533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3"/>
                    </a:cubicBezTo>
                    <a:lnTo>
                      <a:pt x="25336" y="79533"/>
                    </a:lnTo>
                    <a:cubicBezTo>
                      <a:pt x="25336" y="86519"/>
                      <a:pt x="19650" y="92207"/>
                      <a:pt x="12668" y="922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4" name="Forma libre 723">
                <a:extLst>
                  <a:ext uri="{FF2B5EF4-FFF2-40B4-BE49-F238E27FC236}">
                    <a16:creationId xmlns:a16="http://schemas.microsoft.com/office/drawing/2014/main" id="{F55989CC-D508-79C6-8AAE-ECF671CC6CEC}"/>
                  </a:ext>
                </a:extLst>
              </p:cNvPr>
              <p:cNvSpPr/>
              <p:nvPr/>
            </p:nvSpPr>
            <p:spPr>
              <a:xfrm>
                <a:off x="2908302" y="4922581"/>
                <a:ext cx="25336" cy="241395"/>
              </a:xfrm>
              <a:custGeom>
                <a:avLst/>
                <a:gdLst>
                  <a:gd name="connsiteX0" fmla="*/ 12668 w 25336"/>
                  <a:gd name="connsiteY0" fmla="*/ 241395 h 241395"/>
                  <a:gd name="connsiteX1" fmla="*/ 0 w 25336"/>
                  <a:gd name="connsiteY1" fmla="*/ 228722 h 241395"/>
                  <a:gd name="connsiteX2" fmla="*/ 0 w 25336"/>
                  <a:gd name="connsiteY2" fmla="*/ 12674 h 241395"/>
                  <a:gd name="connsiteX3" fmla="*/ 12668 w 25336"/>
                  <a:gd name="connsiteY3" fmla="*/ 0 h 241395"/>
                  <a:gd name="connsiteX4" fmla="*/ 25336 w 25336"/>
                  <a:gd name="connsiteY4" fmla="*/ 12674 h 241395"/>
                  <a:gd name="connsiteX5" fmla="*/ 25336 w 25336"/>
                  <a:gd name="connsiteY5" fmla="*/ 228722 h 241395"/>
                  <a:gd name="connsiteX6" fmla="*/ 12668 w 25336"/>
                  <a:gd name="connsiteY6" fmla="*/ 241395 h 24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241395">
                    <a:moveTo>
                      <a:pt x="12668" y="241395"/>
                    </a:moveTo>
                    <a:cubicBezTo>
                      <a:pt x="5686" y="241395"/>
                      <a:pt x="0" y="235707"/>
                      <a:pt x="0" y="228722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228722"/>
                    </a:lnTo>
                    <a:cubicBezTo>
                      <a:pt x="25336" y="235707"/>
                      <a:pt x="19650" y="241395"/>
                      <a:pt x="12668" y="2413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5" name="Forma libre 724">
                <a:extLst>
                  <a:ext uri="{FF2B5EF4-FFF2-40B4-BE49-F238E27FC236}">
                    <a16:creationId xmlns:a16="http://schemas.microsoft.com/office/drawing/2014/main" id="{679A275D-E3EC-307A-6769-5E68FF02CE91}"/>
                  </a:ext>
                </a:extLst>
              </p:cNvPr>
              <p:cNvSpPr/>
              <p:nvPr/>
            </p:nvSpPr>
            <p:spPr>
              <a:xfrm>
                <a:off x="3105803" y="4922681"/>
                <a:ext cx="25336" cy="426707"/>
              </a:xfrm>
              <a:custGeom>
                <a:avLst/>
                <a:gdLst>
                  <a:gd name="connsiteX0" fmla="*/ 12668 w 25336"/>
                  <a:gd name="connsiteY0" fmla="*/ 426707 h 426707"/>
                  <a:gd name="connsiteX1" fmla="*/ 0 w 25336"/>
                  <a:gd name="connsiteY1" fmla="*/ 414034 h 426707"/>
                  <a:gd name="connsiteX2" fmla="*/ 0 w 25336"/>
                  <a:gd name="connsiteY2" fmla="*/ 12674 h 426707"/>
                  <a:gd name="connsiteX3" fmla="*/ 12668 w 25336"/>
                  <a:gd name="connsiteY3" fmla="*/ 0 h 426707"/>
                  <a:gd name="connsiteX4" fmla="*/ 25336 w 25336"/>
                  <a:gd name="connsiteY4" fmla="*/ 12674 h 426707"/>
                  <a:gd name="connsiteX5" fmla="*/ 25336 w 25336"/>
                  <a:gd name="connsiteY5" fmla="*/ 414034 h 426707"/>
                  <a:gd name="connsiteX6" fmla="*/ 12668 w 25336"/>
                  <a:gd name="connsiteY6" fmla="*/ 426707 h 4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426707">
                    <a:moveTo>
                      <a:pt x="12668" y="426707"/>
                    </a:moveTo>
                    <a:cubicBezTo>
                      <a:pt x="5686" y="426707"/>
                      <a:pt x="0" y="421019"/>
                      <a:pt x="0" y="414034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414034"/>
                    </a:lnTo>
                    <a:cubicBezTo>
                      <a:pt x="25336" y="421019"/>
                      <a:pt x="19650" y="426707"/>
                      <a:pt x="12668" y="426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6" name="Forma libre 725">
                <a:extLst>
                  <a:ext uri="{FF2B5EF4-FFF2-40B4-BE49-F238E27FC236}">
                    <a16:creationId xmlns:a16="http://schemas.microsoft.com/office/drawing/2014/main" id="{DDDF05B6-3314-7360-3E2C-13E5C43A6C03}"/>
                  </a:ext>
                </a:extLst>
              </p:cNvPr>
              <p:cNvSpPr/>
              <p:nvPr/>
            </p:nvSpPr>
            <p:spPr>
              <a:xfrm>
                <a:off x="3303305" y="4922681"/>
                <a:ext cx="25335" cy="426707"/>
              </a:xfrm>
              <a:custGeom>
                <a:avLst/>
                <a:gdLst>
                  <a:gd name="connsiteX0" fmla="*/ 12668 w 25335"/>
                  <a:gd name="connsiteY0" fmla="*/ 426707 h 426707"/>
                  <a:gd name="connsiteX1" fmla="*/ 0 w 25335"/>
                  <a:gd name="connsiteY1" fmla="*/ 414034 h 426707"/>
                  <a:gd name="connsiteX2" fmla="*/ 0 w 25335"/>
                  <a:gd name="connsiteY2" fmla="*/ 12674 h 426707"/>
                  <a:gd name="connsiteX3" fmla="*/ 12668 w 25335"/>
                  <a:gd name="connsiteY3" fmla="*/ 0 h 426707"/>
                  <a:gd name="connsiteX4" fmla="*/ 25336 w 25335"/>
                  <a:gd name="connsiteY4" fmla="*/ 12674 h 426707"/>
                  <a:gd name="connsiteX5" fmla="*/ 25336 w 25335"/>
                  <a:gd name="connsiteY5" fmla="*/ 414034 h 426707"/>
                  <a:gd name="connsiteX6" fmla="*/ 12668 w 25335"/>
                  <a:gd name="connsiteY6" fmla="*/ 426707 h 42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5" h="426707">
                    <a:moveTo>
                      <a:pt x="12668" y="426707"/>
                    </a:moveTo>
                    <a:cubicBezTo>
                      <a:pt x="5686" y="426707"/>
                      <a:pt x="0" y="421019"/>
                      <a:pt x="0" y="414034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0" y="0"/>
                      <a:pt x="25336" y="5688"/>
                      <a:pt x="25336" y="12674"/>
                    </a:cubicBezTo>
                    <a:lnTo>
                      <a:pt x="25336" y="414034"/>
                    </a:lnTo>
                    <a:cubicBezTo>
                      <a:pt x="25336" y="421019"/>
                      <a:pt x="19650" y="426707"/>
                      <a:pt x="12668" y="426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27" name="Gráfico 2">
            <a:extLst>
              <a:ext uri="{FF2B5EF4-FFF2-40B4-BE49-F238E27FC236}">
                <a16:creationId xmlns:a16="http://schemas.microsoft.com/office/drawing/2014/main" id="{E6241464-FAA6-9FC6-80AB-AC622C497A80}"/>
              </a:ext>
            </a:extLst>
          </p:cNvPr>
          <p:cNvGrpSpPr/>
          <p:nvPr/>
        </p:nvGrpSpPr>
        <p:grpSpPr>
          <a:xfrm>
            <a:off x="13446800" y="6056310"/>
            <a:ext cx="1060423" cy="1269045"/>
            <a:chOff x="13446800" y="6056310"/>
            <a:chExt cx="1060423" cy="1269045"/>
          </a:xfrm>
          <a:solidFill>
            <a:srgbClr val="002A86"/>
          </a:solidFill>
        </p:grpSpPr>
        <p:grpSp>
          <p:nvGrpSpPr>
            <p:cNvPr id="728" name="Gráfico 2">
              <a:extLst>
                <a:ext uri="{FF2B5EF4-FFF2-40B4-BE49-F238E27FC236}">
                  <a16:creationId xmlns:a16="http://schemas.microsoft.com/office/drawing/2014/main" id="{FF52099D-5A62-EE4F-F220-1DEEF5FE0915}"/>
                </a:ext>
              </a:extLst>
            </p:cNvPr>
            <p:cNvGrpSpPr/>
            <p:nvPr/>
          </p:nvGrpSpPr>
          <p:grpSpPr>
            <a:xfrm>
              <a:off x="13582956" y="6056310"/>
              <a:ext cx="788110" cy="1131732"/>
              <a:chOff x="13582956" y="6056310"/>
              <a:chExt cx="788110" cy="1131732"/>
            </a:xfrm>
            <a:solidFill>
              <a:srgbClr val="002A86"/>
            </a:solidFill>
          </p:grpSpPr>
          <p:sp>
            <p:nvSpPr>
              <p:cNvPr id="729" name="Forma libre 728">
                <a:extLst>
                  <a:ext uri="{FF2B5EF4-FFF2-40B4-BE49-F238E27FC236}">
                    <a16:creationId xmlns:a16="http://schemas.microsoft.com/office/drawing/2014/main" id="{BB33C2F6-E629-8037-6F05-DE7206936C24}"/>
                  </a:ext>
                </a:extLst>
              </p:cNvPr>
              <p:cNvSpPr/>
              <p:nvPr/>
            </p:nvSpPr>
            <p:spPr>
              <a:xfrm>
                <a:off x="13582956" y="6056310"/>
                <a:ext cx="788110" cy="1131732"/>
              </a:xfrm>
              <a:custGeom>
                <a:avLst/>
                <a:gdLst>
                  <a:gd name="connsiteX0" fmla="*/ 394105 w 788110"/>
                  <a:gd name="connsiteY0" fmla="*/ 1131733 h 1131732"/>
                  <a:gd name="connsiteX1" fmla="*/ 0 w 788110"/>
                  <a:gd name="connsiteY1" fmla="*/ 737557 h 1131732"/>
                  <a:gd name="connsiteX2" fmla="*/ 121494 w 788110"/>
                  <a:gd name="connsiteY2" fmla="*/ 452952 h 1131732"/>
                  <a:gd name="connsiteX3" fmla="*/ 121793 w 788110"/>
                  <a:gd name="connsiteY3" fmla="*/ 452653 h 1131732"/>
                  <a:gd name="connsiteX4" fmla="*/ 148226 w 788110"/>
                  <a:gd name="connsiteY4" fmla="*/ 429302 h 1131732"/>
                  <a:gd name="connsiteX5" fmla="*/ 203387 w 788110"/>
                  <a:gd name="connsiteY5" fmla="*/ 291291 h 1131732"/>
                  <a:gd name="connsiteX6" fmla="*/ 203387 w 788110"/>
                  <a:gd name="connsiteY6" fmla="*/ 190801 h 1131732"/>
                  <a:gd name="connsiteX7" fmla="*/ 394005 w 788110"/>
                  <a:gd name="connsiteY7" fmla="*/ 0 h 1131732"/>
                  <a:gd name="connsiteX8" fmla="*/ 584624 w 788110"/>
                  <a:gd name="connsiteY8" fmla="*/ 190801 h 1131732"/>
                  <a:gd name="connsiteX9" fmla="*/ 584624 w 788110"/>
                  <a:gd name="connsiteY9" fmla="*/ 291291 h 1131732"/>
                  <a:gd name="connsiteX10" fmla="*/ 639785 w 788110"/>
                  <a:gd name="connsiteY10" fmla="*/ 429302 h 1131732"/>
                  <a:gd name="connsiteX11" fmla="*/ 666418 w 788110"/>
                  <a:gd name="connsiteY11" fmla="*/ 452753 h 1131732"/>
                  <a:gd name="connsiteX12" fmla="*/ 666618 w 788110"/>
                  <a:gd name="connsiteY12" fmla="*/ 452952 h 1131732"/>
                  <a:gd name="connsiteX13" fmla="*/ 788111 w 788110"/>
                  <a:gd name="connsiteY13" fmla="*/ 737557 h 1131732"/>
                  <a:gd name="connsiteX14" fmla="*/ 394005 w 788110"/>
                  <a:gd name="connsiteY14" fmla="*/ 1131733 h 1131732"/>
                  <a:gd name="connsiteX15" fmla="*/ 138850 w 788110"/>
                  <a:gd name="connsiteY15" fmla="*/ 471514 h 1131732"/>
                  <a:gd name="connsiteX16" fmla="*/ 25336 w 788110"/>
                  <a:gd name="connsiteY16" fmla="*/ 737557 h 1131732"/>
                  <a:gd name="connsiteX17" fmla="*/ 394105 w 788110"/>
                  <a:gd name="connsiteY17" fmla="*/ 1106386 h 1131732"/>
                  <a:gd name="connsiteX18" fmla="*/ 762774 w 788110"/>
                  <a:gd name="connsiteY18" fmla="*/ 737557 h 1131732"/>
                  <a:gd name="connsiteX19" fmla="*/ 649062 w 788110"/>
                  <a:gd name="connsiteY19" fmla="*/ 471314 h 1131732"/>
                  <a:gd name="connsiteX20" fmla="*/ 649062 w 788110"/>
                  <a:gd name="connsiteY20" fmla="*/ 471314 h 1131732"/>
                  <a:gd name="connsiteX21" fmla="*/ 648863 w 788110"/>
                  <a:gd name="connsiteY21" fmla="*/ 471114 h 1131732"/>
                  <a:gd name="connsiteX22" fmla="*/ 648863 w 788110"/>
                  <a:gd name="connsiteY22" fmla="*/ 471114 h 1131732"/>
                  <a:gd name="connsiteX23" fmla="*/ 648863 w 788110"/>
                  <a:gd name="connsiteY23" fmla="*/ 471114 h 1131732"/>
                  <a:gd name="connsiteX24" fmla="*/ 623626 w 788110"/>
                  <a:gd name="connsiteY24" fmla="*/ 448861 h 1131732"/>
                  <a:gd name="connsiteX25" fmla="*/ 622729 w 788110"/>
                  <a:gd name="connsiteY25" fmla="*/ 448063 h 1131732"/>
                  <a:gd name="connsiteX26" fmla="*/ 559389 w 788110"/>
                  <a:gd name="connsiteY26" fmla="*/ 291291 h 1131732"/>
                  <a:gd name="connsiteX27" fmla="*/ 559389 w 788110"/>
                  <a:gd name="connsiteY27" fmla="*/ 190801 h 1131732"/>
                  <a:gd name="connsiteX28" fmla="*/ 394105 w 788110"/>
                  <a:gd name="connsiteY28" fmla="*/ 25447 h 1131732"/>
                  <a:gd name="connsiteX29" fmla="*/ 228823 w 788110"/>
                  <a:gd name="connsiteY29" fmla="*/ 190801 h 1131732"/>
                  <a:gd name="connsiteX30" fmla="*/ 228823 w 788110"/>
                  <a:gd name="connsiteY30" fmla="*/ 291291 h 1131732"/>
                  <a:gd name="connsiteX31" fmla="*/ 165981 w 788110"/>
                  <a:gd name="connsiteY31" fmla="*/ 447464 h 1131732"/>
                  <a:gd name="connsiteX32" fmla="*/ 165084 w 788110"/>
                  <a:gd name="connsiteY32" fmla="*/ 448362 h 1131732"/>
                  <a:gd name="connsiteX33" fmla="*/ 139050 w 788110"/>
                  <a:gd name="connsiteY33" fmla="*/ 471214 h 1131732"/>
                  <a:gd name="connsiteX34" fmla="*/ 138750 w 788110"/>
                  <a:gd name="connsiteY34" fmla="*/ 471514 h 1131732"/>
                  <a:gd name="connsiteX35" fmla="*/ 157004 w 788110"/>
                  <a:gd name="connsiteY35" fmla="*/ 438582 h 1131732"/>
                  <a:gd name="connsiteX36" fmla="*/ 157004 w 788110"/>
                  <a:gd name="connsiteY36" fmla="*/ 438582 h 1131732"/>
                  <a:gd name="connsiteX37" fmla="*/ 157004 w 788110"/>
                  <a:gd name="connsiteY37" fmla="*/ 438582 h 1131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88110" h="1131732">
                    <a:moveTo>
                      <a:pt x="394105" y="1131733"/>
                    </a:moveTo>
                    <a:cubicBezTo>
                      <a:pt x="176754" y="1131733"/>
                      <a:pt x="0" y="954903"/>
                      <a:pt x="0" y="737557"/>
                    </a:cubicBezTo>
                    <a:cubicBezTo>
                      <a:pt x="0" y="629184"/>
                      <a:pt x="43192" y="528095"/>
                      <a:pt x="121494" y="452952"/>
                    </a:cubicBezTo>
                    <a:cubicBezTo>
                      <a:pt x="121594" y="452952"/>
                      <a:pt x="121694" y="452753"/>
                      <a:pt x="121793" y="452653"/>
                    </a:cubicBezTo>
                    <a:cubicBezTo>
                      <a:pt x="130770" y="443971"/>
                      <a:pt x="139548" y="436287"/>
                      <a:pt x="148226" y="429302"/>
                    </a:cubicBezTo>
                    <a:cubicBezTo>
                      <a:pt x="184834" y="391880"/>
                      <a:pt x="203387" y="345377"/>
                      <a:pt x="203387" y="291291"/>
                    </a:cubicBezTo>
                    <a:lnTo>
                      <a:pt x="203387" y="190801"/>
                    </a:lnTo>
                    <a:cubicBezTo>
                      <a:pt x="203387" y="85621"/>
                      <a:pt x="288872" y="0"/>
                      <a:pt x="394005" y="0"/>
                    </a:cubicBezTo>
                    <a:cubicBezTo>
                      <a:pt x="499140" y="0"/>
                      <a:pt x="584624" y="85621"/>
                      <a:pt x="584624" y="190801"/>
                    </a:cubicBezTo>
                    <a:lnTo>
                      <a:pt x="584624" y="291291"/>
                    </a:lnTo>
                    <a:cubicBezTo>
                      <a:pt x="584624" y="345377"/>
                      <a:pt x="603177" y="391880"/>
                      <a:pt x="639785" y="429302"/>
                    </a:cubicBezTo>
                    <a:cubicBezTo>
                      <a:pt x="648463" y="436287"/>
                      <a:pt x="657241" y="443971"/>
                      <a:pt x="666418" y="452753"/>
                    </a:cubicBezTo>
                    <a:cubicBezTo>
                      <a:pt x="666418" y="452753"/>
                      <a:pt x="666518" y="452853"/>
                      <a:pt x="666618" y="452952"/>
                    </a:cubicBezTo>
                    <a:cubicBezTo>
                      <a:pt x="745020" y="528095"/>
                      <a:pt x="788111" y="629184"/>
                      <a:pt x="788111" y="737557"/>
                    </a:cubicBezTo>
                    <a:cubicBezTo>
                      <a:pt x="788111" y="954903"/>
                      <a:pt x="611257" y="1131733"/>
                      <a:pt x="394005" y="1131733"/>
                    </a:cubicBezTo>
                    <a:close/>
                    <a:moveTo>
                      <a:pt x="138850" y="471514"/>
                    </a:moveTo>
                    <a:cubicBezTo>
                      <a:pt x="65635" y="541866"/>
                      <a:pt x="25336" y="636269"/>
                      <a:pt x="25336" y="737557"/>
                    </a:cubicBezTo>
                    <a:cubicBezTo>
                      <a:pt x="25336" y="940932"/>
                      <a:pt x="190719" y="1106386"/>
                      <a:pt x="394105" y="1106386"/>
                    </a:cubicBezTo>
                    <a:cubicBezTo>
                      <a:pt x="597492" y="1106386"/>
                      <a:pt x="762774" y="940932"/>
                      <a:pt x="762774" y="737557"/>
                    </a:cubicBezTo>
                    <a:cubicBezTo>
                      <a:pt x="762774" y="636169"/>
                      <a:pt x="722377" y="541567"/>
                      <a:pt x="649062" y="471314"/>
                    </a:cubicBezTo>
                    <a:lnTo>
                      <a:pt x="649062" y="471314"/>
                    </a:lnTo>
                    <a:cubicBezTo>
                      <a:pt x="649062" y="471314"/>
                      <a:pt x="648963" y="471214"/>
                      <a:pt x="648863" y="471114"/>
                    </a:cubicBezTo>
                    <a:lnTo>
                      <a:pt x="648863" y="471114"/>
                    </a:lnTo>
                    <a:cubicBezTo>
                      <a:pt x="648863" y="471114"/>
                      <a:pt x="648863" y="471114"/>
                      <a:pt x="648863" y="471114"/>
                    </a:cubicBezTo>
                    <a:cubicBezTo>
                      <a:pt x="639885" y="462533"/>
                      <a:pt x="631706" y="455348"/>
                      <a:pt x="623626" y="448861"/>
                    </a:cubicBezTo>
                    <a:cubicBezTo>
                      <a:pt x="623426" y="448661"/>
                      <a:pt x="622829" y="448262"/>
                      <a:pt x="622729" y="448063"/>
                    </a:cubicBezTo>
                    <a:cubicBezTo>
                      <a:pt x="580436" y="405053"/>
                      <a:pt x="559389" y="352562"/>
                      <a:pt x="559389" y="291291"/>
                    </a:cubicBezTo>
                    <a:lnTo>
                      <a:pt x="559389" y="190801"/>
                    </a:lnTo>
                    <a:cubicBezTo>
                      <a:pt x="559389" y="99591"/>
                      <a:pt x="485275" y="25447"/>
                      <a:pt x="394105" y="25447"/>
                    </a:cubicBezTo>
                    <a:cubicBezTo>
                      <a:pt x="302935" y="25447"/>
                      <a:pt x="228823" y="99691"/>
                      <a:pt x="228823" y="190801"/>
                    </a:cubicBezTo>
                    <a:lnTo>
                      <a:pt x="228823" y="291291"/>
                    </a:lnTo>
                    <a:cubicBezTo>
                      <a:pt x="228823" y="352462"/>
                      <a:pt x="207676" y="405053"/>
                      <a:pt x="165981" y="447464"/>
                    </a:cubicBezTo>
                    <a:cubicBezTo>
                      <a:pt x="165781" y="447663"/>
                      <a:pt x="165283" y="448163"/>
                      <a:pt x="165084" y="448362"/>
                    </a:cubicBezTo>
                    <a:cubicBezTo>
                      <a:pt x="156206" y="455447"/>
                      <a:pt x="147927" y="462832"/>
                      <a:pt x="139050" y="471214"/>
                    </a:cubicBezTo>
                    <a:cubicBezTo>
                      <a:pt x="139050" y="471214"/>
                      <a:pt x="138850" y="471414"/>
                      <a:pt x="138750" y="471514"/>
                    </a:cubicBezTo>
                    <a:close/>
                    <a:moveTo>
                      <a:pt x="157004" y="438582"/>
                    </a:moveTo>
                    <a:lnTo>
                      <a:pt x="157004" y="438582"/>
                    </a:lnTo>
                    <a:lnTo>
                      <a:pt x="157004" y="438582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0" name="Forma libre 729">
                <a:extLst>
                  <a:ext uri="{FF2B5EF4-FFF2-40B4-BE49-F238E27FC236}">
                    <a16:creationId xmlns:a16="http://schemas.microsoft.com/office/drawing/2014/main" id="{DA756110-F697-DB58-8987-5BD763C1ED39}"/>
                  </a:ext>
                </a:extLst>
              </p:cNvPr>
              <p:cNvSpPr/>
              <p:nvPr/>
            </p:nvSpPr>
            <p:spPr>
              <a:xfrm>
                <a:off x="14151852" y="6895927"/>
                <a:ext cx="94556" cy="119975"/>
              </a:xfrm>
              <a:custGeom>
                <a:avLst/>
                <a:gdLst>
                  <a:gd name="connsiteX0" fmla="*/ 12736 w 94556"/>
                  <a:gd name="connsiteY0" fmla="*/ 119976 h 119975"/>
                  <a:gd name="connsiteX1" fmla="*/ 3260 w 94556"/>
                  <a:gd name="connsiteY1" fmla="*/ 115784 h 119975"/>
                  <a:gd name="connsiteX2" fmla="*/ 4258 w 94556"/>
                  <a:gd name="connsiteY2" fmla="*/ 97822 h 119975"/>
                  <a:gd name="connsiteX3" fmla="*/ 70291 w 94556"/>
                  <a:gd name="connsiteY3" fmla="*/ 7511 h 119975"/>
                  <a:gd name="connsiteX4" fmla="*/ 87048 w 94556"/>
                  <a:gd name="connsiteY4" fmla="*/ 1124 h 119975"/>
                  <a:gd name="connsiteX5" fmla="*/ 93432 w 94556"/>
                  <a:gd name="connsiteY5" fmla="*/ 17889 h 119975"/>
                  <a:gd name="connsiteX6" fmla="*/ 21215 w 94556"/>
                  <a:gd name="connsiteY6" fmla="*/ 116682 h 119975"/>
                  <a:gd name="connsiteX7" fmla="*/ 12736 w 94556"/>
                  <a:gd name="connsiteY7" fmla="*/ 119976 h 119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56" h="119975">
                    <a:moveTo>
                      <a:pt x="12736" y="119976"/>
                    </a:moveTo>
                    <a:cubicBezTo>
                      <a:pt x="9246" y="119976"/>
                      <a:pt x="5753" y="118578"/>
                      <a:pt x="3260" y="115784"/>
                    </a:cubicBezTo>
                    <a:cubicBezTo>
                      <a:pt x="-1428" y="110595"/>
                      <a:pt x="-1029" y="102512"/>
                      <a:pt x="4258" y="97822"/>
                    </a:cubicBezTo>
                    <a:cubicBezTo>
                      <a:pt x="32187" y="72774"/>
                      <a:pt x="55030" y="41539"/>
                      <a:pt x="70291" y="7511"/>
                    </a:cubicBezTo>
                    <a:cubicBezTo>
                      <a:pt x="73183" y="1124"/>
                      <a:pt x="80664" y="-1770"/>
                      <a:pt x="87048" y="1124"/>
                    </a:cubicBezTo>
                    <a:cubicBezTo>
                      <a:pt x="93432" y="4018"/>
                      <a:pt x="96326" y="11502"/>
                      <a:pt x="93432" y="17889"/>
                    </a:cubicBezTo>
                    <a:cubicBezTo>
                      <a:pt x="76476" y="55710"/>
                      <a:pt x="52137" y="88940"/>
                      <a:pt x="21215" y="116682"/>
                    </a:cubicBezTo>
                    <a:cubicBezTo>
                      <a:pt x="18821" y="118878"/>
                      <a:pt x="15728" y="119976"/>
                      <a:pt x="12736" y="1199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1" name="Forma libre 730">
                <a:extLst>
                  <a:ext uri="{FF2B5EF4-FFF2-40B4-BE49-F238E27FC236}">
                    <a16:creationId xmlns:a16="http://schemas.microsoft.com/office/drawing/2014/main" id="{CE704A8F-8D98-A6C7-651A-1A6B92CFDF28}"/>
                  </a:ext>
                </a:extLst>
              </p:cNvPr>
              <p:cNvSpPr/>
              <p:nvPr/>
            </p:nvSpPr>
            <p:spPr>
              <a:xfrm>
                <a:off x="13866479" y="6494094"/>
                <a:ext cx="221166" cy="107774"/>
              </a:xfrm>
              <a:custGeom>
                <a:avLst/>
                <a:gdLst>
                  <a:gd name="connsiteX0" fmla="*/ 12731 w 221166"/>
                  <a:gd name="connsiteY0" fmla="*/ 107675 h 107774"/>
                  <a:gd name="connsiteX1" fmla="*/ 2954 w 221166"/>
                  <a:gd name="connsiteY1" fmla="*/ 103184 h 107774"/>
                  <a:gd name="connsiteX2" fmla="*/ 4551 w 221166"/>
                  <a:gd name="connsiteY2" fmla="*/ 85222 h 107774"/>
                  <a:gd name="connsiteX3" fmla="*/ 102404 w 221166"/>
                  <a:gd name="connsiteY3" fmla="*/ 2994 h 107774"/>
                  <a:gd name="connsiteX4" fmla="*/ 118763 w 221166"/>
                  <a:gd name="connsiteY4" fmla="*/ 2994 h 107774"/>
                  <a:gd name="connsiteX5" fmla="*/ 216616 w 221166"/>
                  <a:gd name="connsiteY5" fmla="*/ 85222 h 107774"/>
                  <a:gd name="connsiteX6" fmla="*/ 218212 w 221166"/>
                  <a:gd name="connsiteY6" fmla="*/ 103184 h 107774"/>
                  <a:gd name="connsiteX7" fmla="*/ 200257 w 221166"/>
                  <a:gd name="connsiteY7" fmla="*/ 104781 h 107774"/>
                  <a:gd name="connsiteX8" fmla="*/ 110583 w 221166"/>
                  <a:gd name="connsiteY8" fmla="*/ 29438 h 107774"/>
                  <a:gd name="connsiteX9" fmla="*/ 20910 w 221166"/>
                  <a:gd name="connsiteY9" fmla="*/ 104781 h 107774"/>
                  <a:gd name="connsiteX10" fmla="*/ 12731 w 221166"/>
                  <a:gd name="connsiteY10" fmla="*/ 107775 h 10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1166" h="107774">
                    <a:moveTo>
                      <a:pt x="12731" y="107675"/>
                    </a:moveTo>
                    <a:cubicBezTo>
                      <a:pt x="9140" y="107675"/>
                      <a:pt x="5548" y="106178"/>
                      <a:pt x="2954" y="103184"/>
                    </a:cubicBezTo>
                    <a:cubicBezTo>
                      <a:pt x="-1534" y="97795"/>
                      <a:pt x="-835" y="89812"/>
                      <a:pt x="4551" y="85222"/>
                    </a:cubicBezTo>
                    <a:lnTo>
                      <a:pt x="102404" y="2994"/>
                    </a:lnTo>
                    <a:cubicBezTo>
                      <a:pt x="107092" y="-998"/>
                      <a:pt x="114074" y="-998"/>
                      <a:pt x="118763" y="2994"/>
                    </a:cubicBezTo>
                    <a:lnTo>
                      <a:pt x="216616" y="85222"/>
                    </a:lnTo>
                    <a:cubicBezTo>
                      <a:pt x="222002" y="89712"/>
                      <a:pt x="222700" y="97795"/>
                      <a:pt x="218212" y="103184"/>
                    </a:cubicBezTo>
                    <a:cubicBezTo>
                      <a:pt x="213722" y="108573"/>
                      <a:pt x="205643" y="109271"/>
                      <a:pt x="200257" y="104781"/>
                    </a:cubicBezTo>
                    <a:lnTo>
                      <a:pt x="110583" y="29438"/>
                    </a:lnTo>
                    <a:lnTo>
                      <a:pt x="20910" y="104781"/>
                    </a:lnTo>
                    <a:cubicBezTo>
                      <a:pt x="18516" y="106777"/>
                      <a:pt x="15623" y="107775"/>
                      <a:pt x="12731" y="1077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2" name="Forma libre 731">
                <a:extLst>
                  <a:ext uri="{FF2B5EF4-FFF2-40B4-BE49-F238E27FC236}">
                    <a16:creationId xmlns:a16="http://schemas.microsoft.com/office/drawing/2014/main" id="{A43AB294-C6F1-8D0F-5AD5-32D6DCD73090}"/>
                  </a:ext>
                </a:extLst>
              </p:cNvPr>
              <p:cNvSpPr/>
              <p:nvPr/>
            </p:nvSpPr>
            <p:spPr>
              <a:xfrm>
                <a:off x="13874540" y="6281233"/>
                <a:ext cx="205186" cy="34733"/>
              </a:xfrm>
              <a:custGeom>
                <a:avLst/>
                <a:gdLst>
                  <a:gd name="connsiteX0" fmla="*/ 192395 w 205186"/>
                  <a:gd name="connsiteY0" fmla="*/ 34734 h 34733"/>
                  <a:gd name="connsiteX1" fmla="*/ 188904 w 205186"/>
                  <a:gd name="connsiteY1" fmla="*/ 34235 h 34733"/>
                  <a:gd name="connsiteX2" fmla="*/ 102721 w 205186"/>
                  <a:gd name="connsiteY2" fmla="*/ 25453 h 34733"/>
                  <a:gd name="connsiteX3" fmla="*/ 16239 w 205186"/>
                  <a:gd name="connsiteY3" fmla="*/ 34235 h 34733"/>
                  <a:gd name="connsiteX4" fmla="*/ 480 w 205186"/>
                  <a:gd name="connsiteY4" fmla="*/ 25553 h 34733"/>
                  <a:gd name="connsiteX5" fmla="*/ 9158 w 205186"/>
                  <a:gd name="connsiteY5" fmla="*/ 9786 h 34733"/>
                  <a:gd name="connsiteX6" fmla="*/ 102721 w 205186"/>
                  <a:gd name="connsiteY6" fmla="*/ 6 h 34733"/>
                  <a:gd name="connsiteX7" fmla="*/ 195986 w 205186"/>
                  <a:gd name="connsiteY7" fmla="*/ 9786 h 34733"/>
                  <a:gd name="connsiteX8" fmla="*/ 204664 w 205186"/>
                  <a:gd name="connsiteY8" fmla="*/ 25553 h 34733"/>
                  <a:gd name="connsiteX9" fmla="*/ 192495 w 205186"/>
                  <a:gd name="connsiteY9" fmla="*/ 34734 h 3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186" h="34733">
                    <a:moveTo>
                      <a:pt x="192395" y="34734"/>
                    </a:moveTo>
                    <a:cubicBezTo>
                      <a:pt x="191198" y="34734"/>
                      <a:pt x="190001" y="34534"/>
                      <a:pt x="188904" y="34235"/>
                    </a:cubicBezTo>
                    <a:cubicBezTo>
                      <a:pt x="156686" y="24954"/>
                      <a:pt x="103221" y="25453"/>
                      <a:pt x="102721" y="25453"/>
                    </a:cubicBezTo>
                    <a:cubicBezTo>
                      <a:pt x="101924" y="25453"/>
                      <a:pt x="48459" y="24954"/>
                      <a:pt x="16239" y="34235"/>
                    </a:cubicBezTo>
                    <a:cubicBezTo>
                      <a:pt x="9457" y="36131"/>
                      <a:pt x="2474" y="32239"/>
                      <a:pt x="480" y="25553"/>
                    </a:cubicBezTo>
                    <a:cubicBezTo>
                      <a:pt x="-1415" y="18767"/>
                      <a:pt x="2474" y="11782"/>
                      <a:pt x="9158" y="9786"/>
                    </a:cubicBezTo>
                    <a:cubicBezTo>
                      <a:pt x="45067" y="-592"/>
                      <a:pt x="100328" y="6"/>
                      <a:pt x="102721" y="6"/>
                    </a:cubicBezTo>
                    <a:cubicBezTo>
                      <a:pt x="104716" y="6"/>
                      <a:pt x="160077" y="-592"/>
                      <a:pt x="195986" y="9786"/>
                    </a:cubicBezTo>
                    <a:cubicBezTo>
                      <a:pt x="202769" y="11682"/>
                      <a:pt x="206660" y="18767"/>
                      <a:pt x="204664" y="25553"/>
                    </a:cubicBezTo>
                    <a:cubicBezTo>
                      <a:pt x="203069" y="31142"/>
                      <a:pt x="197981" y="34734"/>
                      <a:pt x="192495" y="347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33" name="Gráfico 2">
              <a:extLst>
                <a:ext uri="{FF2B5EF4-FFF2-40B4-BE49-F238E27FC236}">
                  <a16:creationId xmlns:a16="http://schemas.microsoft.com/office/drawing/2014/main" id="{DD2F90A4-7F43-8835-4A26-D4CBB837C5A6}"/>
                </a:ext>
              </a:extLst>
            </p:cNvPr>
            <p:cNvGrpSpPr/>
            <p:nvPr/>
          </p:nvGrpSpPr>
          <p:grpSpPr>
            <a:xfrm>
              <a:off x="13446800" y="6416057"/>
              <a:ext cx="1060423" cy="909297"/>
              <a:chOff x="13446800" y="6416057"/>
              <a:chExt cx="1060423" cy="909297"/>
            </a:xfrm>
            <a:solidFill>
              <a:srgbClr val="002A86"/>
            </a:solidFill>
          </p:grpSpPr>
          <p:sp>
            <p:nvSpPr>
              <p:cNvPr id="734" name="Forma libre 733">
                <a:extLst>
                  <a:ext uri="{FF2B5EF4-FFF2-40B4-BE49-F238E27FC236}">
                    <a16:creationId xmlns:a16="http://schemas.microsoft.com/office/drawing/2014/main" id="{A16B887B-A19C-1370-1386-570E3E504F0D}"/>
                  </a:ext>
                </a:extLst>
              </p:cNvPr>
              <p:cNvSpPr/>
              <p:nvPr/>
            </p:nvSpPr>
            <p:spPr>
              <a:xfrm>
                <a:off x="13964394" y="7260990"/>
                <a:ext cx="25336" cy="64365"/>
              </a:xfrm>
              <a:custGeom>
                <a:avLst/>
                <a:gdLst>
                  <a:gd name="connsiteX0" fmla="*/ 12668 w 25336"/>
                  <a:gd name="connsiteY0" fmla="*/ 64365 h 64365"/>
                  <a:gd name="connsiteX1" fmla="*/ 0 w 25336"/>
                  <a:gd name="connsiteY1" fmla="*/ 51692 h 64365"/>
                  <a:gd name="connsiteX2" fmla="*/ 0 w 25336"/>
                  <a:gd name="connsiteY2" fmla="*/ 12673 h 64365"/>
                  <a:gd name="connsiteX3" fmla="*/ 12668 w 25336"/>
                  <a:gd name="connsiteY3" fmla="*/ 0 h 64365"/>
                  <a:gd name="connsiteX4" fmla="*/ 25336 w 25336"/>
                  <a:gd name="connsiteY4" fmla="*/ 12673 h 64365"/>
                  <a:gd name="connsiteX5" fmla="*/ 25336 w 25336"/>
                  <a:gd name="connsiteY5" fmla="*/ 51692 h 64365"/>
                  <a:gd name="connsiteX6" fmla="*/ 12668 w 25336"/>
                  <a:gd name="connsiteY6" fmla="*/ 64365 h 6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64365">
                    <a:moveTo>
                      <a:pt x="12668" y="64365"/>
                    </a:moveTo>
                    <a:cubicBezTo>
                      <a:pt x="5686" y="64365"/>
                      <a:pt x="0" y="58677"/>
                      <a:pt x="0" y="51692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3"/>
                    </a:cubicBezTo>
                    <a:lnTo>
                      <a:pt x="25336" y="51692"/>
                    </a:lnTo>
                    <a:cubicBezTo>
                      <a:pt x="25336" y="58677"/>
                      <a:pt x="19651" y="64365"/>
                      <a:pt x="12668" y="643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5" name="Forma libre 734">
                <a:extLst>
                  <a:ext uri="{FF2B5EF4-FFF2-40B4-BE49-F238E27FC236}">
                    <a16:creationId xmlns:a16="http://schemas.microsoft.com/office/drawing/2014/main" id="{A33AFD17-7BFF-4EEF-B576-46A3B7945293}"/>
                  </a:ext>
                </a:extLst>
              </p:cNvPr>
              <p:cNvSpPr/>
              <p:nvPr/>
            </p:nvSpPr>
            <p:spPr>
              <a:xfrm>
                <a:off x="13598418" y="6416057"/>
                <a:ext cx="52915" cy="52989"/>
              </a:xfrm>
              <a:custGeom>
                <a:avLst/>
                <a:gdLst>
                  <a:gd name="connsiteX0" fmla="*/ 40199 w 52915"/>
                  <a:gd name="connsiteY0" fmla="*/ 52989 h 52989"/>
                  <a:gd name="connsiteX1" fmla="*/ 31221 w 52915"/>
                  <a:gd name="connsiteY1" fmla="*/ 49297 h 52989"/>
                  <a:gd name="connsiteX2" fmla="*/ 4388 w 52915"/>
                  <a:gd name="connsiteY2" fmla="*/ 22353 h 52989"/>
                  <a:gd name="connsiteX3" fmla="*/ 0 w 52915"/>
                  <a:gd name="connsiteY3" fmla="*/ 12773 h 52989"/>
                  <a:gd name="connsiteX4" fmla="*/ 12668 w 52915"/>
                  <a:gd name="connsiteY4" fmla="*/ 0 h 52989"/>
                  <a:gd name="connsiteX5" fmla="*/ 20349 w 52915"/>
                  <a:gd name="connsiteY5" fmla="*/ 2595 h 52989"/>
                  <a:gd name="connsiteX6" fmla="*/ 21744 w 52915"/>
                  <a:gd name="connsiteY6" fmla="*/ 3792 h 52989"/>
                  <a:gd name="connsiteX7" fmla="*/ 49175 w 52915"/>
                  <a:gd name="connsiteY7" fmla="*/ 31335 h 52989"/>
                  <a:gd name="connsiteX8" fmla="*/ 49175 w 52915"/>
                  <a:gd name="connsiteY8" fmla="*/ 49297 h 52989"/>
                  <a:gd name="connsiteX9" fmla="*/ 40199 w 52915"/>
                  <a:gd name="connsiteY9" fmla="*/ 52989 h 52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15" h="52989">
                    <a:moveTo>
                      <a:pt x="40199" y="52989"/>
                    </a:moveTo>
                    <a:cubicBezTo>
                      <a:pt x="36906" y="52989"/>
                      <a:pt x="33715" y="51692"/>
                      <a:pt x="31221" y="49297"/>
                    </a:cubicBezTo>
                    <a:lnTo>
                      <a:pt x="4388" y="22353"/>
                    </a:lnTo>
                    <a:cubicBezTo>
                      <a:pt x="1695" y="20058"/>
                      <a:pt x="0" y="16565"/>
                      <a:pt x="0" y="12773"/>
                    </a:cubicBezTo>
                    <a:cubicBezTo>
                      <a:pt x="0" y="5788"/>
                      <a:pt x="5685" y="0"/>
                      <a:pt x="12668" y="0"/>
                    </a:cubicBezTo>
                    <a:cubicBezTo>
                      <a:pt x="15560" y="0"/>
                      <a:pt x="18253" y="998"/>
                      <a:pt x="20349" y="2595"/>
                    </a:cubicBezTo>
                    <a:cubicBezTo>
                      <a:pt x="20847" y="2994"/>
                      <a:pt x="21246" y="3393"/>
                      <a:pt x="21744" y="3792"/>
                    </a:cubicBezTo>
                    <a:lnTo>
                      <a:pt x="49175" y="31335"/>
                    </a:lnTo>
                    <a:cubicBezTo>
                      <a:pt x="54163" y="36324"/>
                      <a:pt x="54163" y="44407"/>
                      <a:pt x="49175" y="49297"/>
                    </a:cubicBezTo>
                    <a:cubicBezTo>
                      <a:pt x="46681" y="51792"/>
                      <a:pt x="43490" y="52989"/>
                      <a:pt x="40199" y="529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6" name="Forma libre 735">
                <a:extLst>
                  <a:ext uri="{FF2B5EF4-FFF2-40B4-BE49-F238E27FC236}">
                    <a16:creationId xmlns:a16="http://schemas.microsoft.com/office/drawing/2014/main" id="{3EB69008-A541-3725-3BD4-8536647C8501}"/>
                  </a:ext>
                </a:extLst>
              </p:cNvPr>
              <p:cNvSpPr/>
              <p:nvPr/>
            </p:nvSpPr>
            <p:spPr>
              <a:xfrm>
                <a:off x="14302690" y="7120733"/>
                <a:ext cx="52966" cy="52939"/>
              </a:xfrm>
              <a:custGeom>
                <a:avLst/>
                <a:gdLst>
                  <a:gd name="connsiteX0" fmla="*/ 40249 w 52966"/>
                  <a:gd name="connsiteY0" fmla="*/ 52939 h 52939"/>
                  <a:gd name="connsiteX1" fmla="*/ 31271 w 52966"/>
                  <a:gd name="connsiteY1" fmla="*/ 49247 h 52939"/>
                  <a:gd name="connsiteX2" fmla="*/ 3741 w 52966"/>
                  <a:gd name="connsiteY2" fmla="*/ 21705 h 52939"/>
                  <a:gd name="connsiteX3" fmla="*/ 3741 w 52966"/>
                  <a:gd name="connsiteY3" fmla="*/ 3742 h 52939"/>
                  <a:gd name="connsiteX4" fmla="*/ 21696 w 52966"/>
                  <a:gd name="connsiteY4" fmla="*/ 3742 h 52939"/>
                  <a:gd name="connsiteX5" fmla="*/ 49226 w 52966"/>
                  <a:gd name="connsiteY5" fmla="*/ 31285 h 52939"/>
                  <a:gd name="connsiteX6" fmla="*/ 49226 w 52966"/>
                  <a:gd name="connsiteY6" fmla="*/ 49247 h 52939"/>
                  <a:gd name="connsiteX7" fmla="*/ 40249 w 52966"/>
                  <a:gd name="connsiteY7" fmla="*/ 52939 h 5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66" h="52939">
                    <a:moveTo>
                      <a:pt x="40249" y="52939"/>
                    </a:moveTo>
                    <a:cubicBezTo>
                      <a:pt x="36956" y="52939"/>
                      <a:pt x="33765" y="51742"/>
                      <a:pt x="31271" y="49247"/>
                    </a:cubicBezTo>
                    <a:lnTo>
                      <a:pt x="3741" y="21705"/>
                    </a:lnTo>
                    <a:cubicBezTo>
                      <a:pt x="-1247" y="16715"/>
                      <a:pt x="-1247" y="8732"/>
                      <a:pt x="3741" y="3742"/>
                    </a:cubicBezTo>
                    <a:cubicBezTo>
                      <a:pt x="8728" y="-1247"/>
                      <a:pt x="16708" y="-1247"/>
                      <a:pt x="21696" y="3742"/>
                    </a:cubicBezTo>
                    <a:lnTo>
                      <a:pt x="49226" y="31285"/>
                    </a:lnTo>
                    <a:cubicBezTo>
                      <a:pt x="54214" y="36274"/>
                      <a:pt x="54214" y="44258"/>
                      <a:pt x="49226" y="49247"/>
                    </a:cubicBezTo>
                    <a:cubicBezTo>
                      <a:pt x="46733" y="51742"/>
                      <a:pt x="43540" y="52939"/>
                      <a:pt x="40249" y="529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7" name="Forma libre 736">
                <a:extLst>
                  <a:ext uri="{FF2B5EF4-FFF2-40B4-BE49-F238E27FC236}">
                    <a16:creationId xmlns:a16="http://schemas.microsoft.com/office/drawing/2014/main" id="{D95E2761-A4E7-69EB-9AB9-6E485C15C0F3}"/>
                  </a:ext>
                </a:extLst>
              </p:cNvPr>
              <p:cNvSpPr/>
              <p:nvPr/>
            </p:nvSpPr>
            <p:spPr>
              <a:xfrm>
                <a:off x="13446800" y="6782191"/>
                <a:ext cx="64338" cy="25347"/>
              </a:xfrm>
              <a:custGeom>
                <a:avLst/>
                <a:gdLst>
                  <a:gd name="connsiteX0" fmla="*/ 51670 w 64338"/>
                  <a:gd name="connsiteY0" fmla="*/ 25347 h 25347"/>
                  <a:gd name="connsiteX1" fmla="*/ 12668 w 64338"/>
                  <a:gd name="connsiteY1" fmla="*/ 25347 h 25347"/>
                  <a:gd name="connsiteX2" fmla="*/ 0 w 64338"/>
                  <a:gd name="connsiteY2" fmla="*/ 12673 h 25347"/>
                  <a:gd name="connsiteX3" fmla="*/ 12668 w 64338"/>
                  <a:gd name="connsiteY3" fmla="*/ 0 h 25347"/>
                  <a:gd name="connsiteX4" fmla="*/ 51670 w 64338"/>
                  <a:gd name="connsiteY4" fmla="*/ 0 h 25347"/>
                  <a:gd name="connsiteX5" fmla="*/ 64338 w 64338"/>
                  <a:gd name="connsiteY5" fmla="*/ 12673 h 25347"/>
                  <a:gd name="connsiteX6" fmla="*/ 51670 w 64338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38" h="25347">
                    <a:moveTo>
                      <a:pt x="5167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51670" y="0"/>
                    </a:lnTo>
                    <a:cubicBezTo>
                      <a:pt x="58652" y="0"/>
                      <a:pt x="64338" y="5688"/>
                      <a:pt x="64338" y="12673"/>
                    </a:cubicBezTo>
                    <a:cubicBezTo>
                      <a:pt x="64338" y="19659"/>
                      <a:pt x="58652" y="25347"/>
                      <a:pt x="5167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8" name="Forma libre 737">
                <a:extLst>
                  <a:ext uri="{FF2B5EF4-FFF2-40B4-BE49-F238E27FC236}">
                    <a16:creationId xmlns:a16="http://schemas.microsoft.com/office/drawing/2014/main" id="{81DA9EFC-E1F8-DC08-267A-4EE2092C6C89}"/>
                  </a:ext>
                </a:extLst>
              </p:cNvPr>
              <p:cNvSpPr/>
              <p:nvPr/>
            </p:nvSpPr>
            <p:spPr>
              <a:xfrm>
                <a:off x="14442887" y="6782191"/>
                <a:ext cx="64337" cy="25347"/>
              </a:xfrm>
              <a:custGeom>
                <a:avLst/>
                <a:gdLst>
                  <a:gd name="connsiteX0" fmla="*/ 51669 w 64337"/>
                  <a:gd name="connsiteY0" fmla="*/ 25347 h 25347"/>
                  <a:gd name="connsiteX1" fmla="*/ 12667 w 64337"/>
                  <a:gd name="connsiteY1" fmla="*/ 25347 h 25347"/>
                  <a:gd name="connsiteX2" fmla="*/ 0 w 64337"/>
                  <a:gd name="connsiteY2" fmla="*/ 12673 h 25347"/>
                  <a:gd name="connsiteX3" fmla="*/ 12667 w 64337"/>
                  <a:gd name="connsiteY3" fmla="*/ 0 h 25347"/>
                  <a:gd name="connsiteX4" fmla="*/ 51669 w 64337"/>
                  <a:gd name="connsiteY4" fmla="*/ 0 h 25347"/>
                  <a:gd name="connsiteX5" fmla="*/ 64337 w 64337"/>
                  <a:gd name="connsiteY5" fmla="*/ 12673 h 25347"/>
                  <a:gd name="connsiteX6" fmla="*/ 51669 w 64337"/>
                  <a:gd name="connsiteY6" fmla="*/ 25347 h 25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337" h="25347">
                    <a:moveTo>
                      <a:pt x="51669" y="25347"/>
                    </a:moveTo>
                    <a:lnTo>
                      <a:pt x="12667" y="25347"/>
                    </a:lnTo>
                    <a:cubicBezTo>
                      <a:pt x="5685" y="25347"/>
                      <a:pt x="0" y="19659"/>
                      <a:pt x="0" y="12673"/>
                    </a:cubicBezTo>
                    <a:cubicBezTo>
                      <a:pt x="0" y="5688"/>
                      <a:pt x="5685" y="0"/>
                      <a:pt x="12667" y="0"/>
                    </a:cubicBezTo>
                    <a:lnTo>
                      <a:pt x="51669" y="0"/>
                    </a:lnTo>
                    <a:cubicBezTo>
                      <a:pt x="58652" y="0"/>
                      <a:pt x="64337" y="5688"/>
                      <a:pt x="64337" y="12673"/>
                    </a:cubicBezTo>
                    <a:cubicBezTo>
                      <a:pt x="64337" y="19659"/>
                      <a:pt x="58652" y="25347"/>
                      <a:pt x="51669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9" name="Forma libre 738">
                <a:extLst>
                  <a:ext uri="{FF2B5EF4-FFF2-40B4-BE49-F238E27FC236}">
                    <a16:creationId xmlns:a16="http://schemas.microsoft.com/office/drawing/2014/main" id="{D28244E4-A443-C49E-039F-DC1E5C3BA117}"/>
                  </a:ext>
                </a:extLst>
              </p:cNvPr>
              <p:cNvSpPr/>
              <p:nvPr/>
            </p:nvSpPr>
            <p:spPr>
              <a:xfrm>
                <a:off x="13598368" y="7120733"/>
                <a:ext cx="52965" cy="52939"/>
              </a:xfrm>
              <a:custGeom>
                <a:avLst/>
                <a:gdLst>
                  <a:gd name="connsiteX0" fmla="*/ 12718 w 52965"/>
                  <a:gd name="connsiteY0" fmla="*/ 52939 h 52939"/>
                  <a:gd name="connsiteX1" fmla="*/ 3741 w 52965"/>
                  <a:gd name="connsiteY1" fmla="*/ 49247 h 52939"/>
                  <a:gd name="connsiteX2" fmla="*/ 3741 w 52965"/>
                  <a:gd name="connsiteY2" fmla="*/ 31285 h 52939"/>
                  <a:gd name="connsiteX3" fmla="*/ 31271 w 52965"/>
                  <a:gd name="connsiteY3" fmla="*/ 3742 h 52939"/>
                  <a:gd name="connsiteX4" fmla="*/ 49225 w 52965"/>
                  <a:gd name="connsiteY4" fmla="*/ 3742 h 52939"/>
                  <a:gd name="connsiteX5" fmla="*/ 49225 w 52965"/>
                  <a:gd name="connsiteY5" fmla="*/ 21705 h 52939"/>
                  <a:gd name="connsiteX6" fmla="*/ 21695 w 52965"/>
                  <a:gd name="connsiteY6" fmla="*/ 49247 h 52939"/>
                  <a:gd name="connsiteX7" fmla="*/ 12718 w 52965"/>
                  <a:gd name="connsiteY7" fmla="*/ 52939 h 5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65" h="52939">
                    <a:moveTo>
                      <a:pt x="12718" y="52939"/>
                    </a:moveTo>
                    <a:cubicBezTo>
                      <a:pt x="9426" y="52939"/>
                      <a:pt x="6234" y="51742"/>
                      <a:pt x="3741" y="49247"/>
                    </a:cubicBezTo>
                    <a:cubicBezTo>
                      <a:pt x="-1247" y="44258"/>
                      <a:pt x="-1247" y="36274"/>
                      <a:pt x="3741" y="31285"/>
                    </a:cubicBezTo>
                    <a:lnTo>
                      <a:pt x="31271" y="3742"/>
                    </a:lnTo>
                    <a:cubicBezTo>
                      <a:pt x="36259" y="-1247"/>
                      <a:pt x="44238" y="-1247"/>
                      <a:pt x="49225" y="3742"/>
                    </a:cubicBezTo>
                    <a:cubicBezTo>
                      <a:pt x="54213" y="8732"/>
                      <a:pt x="54213" y="16715"/>
                      <a:pt x="49225" y="21705"/>
                    </a:cubicBezTo>
                    <a:lnTo>
                      <a:pt x="21695" y="49247"/>
                    </a:lnTo>
                    <a:cubicBezTo>
                      <a:pt x="19201" y="51742"/>
                      <a:pt x="16009" y="52939"/>
                      <a:pt x="12718" y="529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0" name="Forma libre 739">
                <a:extLst>
                  <a:ext uri="{FF2B5EF4-FFF2-40B4-BE49-F238E27FC236}">
                    <a16:creationId xmlns:a16="http://schemas.microsoft.com/office/drawing/2014/main" id="{11835063-5CEA-29F8-15AE-CBDA21171508}"/>
                  </a:ext>
                </a:extLst>
              </p:cNvPr>
              <p:cNvSpPr/>
              <p:nvPr/>
            </p:nvSpPr>
            <p:spPr>
              <a:xfrm>
                <a:off x="14302690" y="6416157"/>
                <a:ext cx="52916" cy="52989"/>
              </a:xfrm>
              <a:custGeom>
                <a:avLst/>
                <a:gdLst>
                  <a:gd name="connsiteX0" fmla="*/ 12718 w 52916"/>
                  <a:gd name="connsiteY0" fmla="*/ 52889 h 52989"/>
                  <a:gd name="connsiteX1" fmla="*/ 3741 w 52916"/>
                  <a:gd name="connsiteY1" fmla="*/ 49197 h 52989"/>
                  <a:gd name="connsiteX2" fmla="*/ 3741 w 52916"/>
                  <a:gd name="connsiteY2" fmla="*/ 31235 h 52989"/>
                  <a:gd name="connsiteX3" fmla="*/ 31171 w 52916"/>
                  <a:gd name="connsiteY3" fmla="*/ 3692 h 52989"/>
                  <a:gd name="connsiteX4" fmla="*/ 34962 w 52916"/>
                  <a:gd name="connsiteY4" fmla="*/ 1098 h 52989"/>
                  <a:gd name="connsiteX5" fmla="*/ 40249 w 52916"/>
                  <a:gd name="connsiteY5" fmla="*/ 0 h 52989"/>
                  <a:gd name="connsiteX6" fmla="*/ 52917 w 52916"/>
                  <a:gd name="connsiteY6" fmla="*/ 12673 h 52989"/>
                  <a:gd name="connsiteX7" fmla="*/ 48527 w 52916"/>
                  <a:gd name="connsiteY7" fmla="*/ 22353 h 52989"/>
                  <a:gd name="connsiteX8" fmla="*/ 21696 w 52916"/>
                  <a:gd name="connsiteY8" fmla="*/ 49297 h 52989"/>
                  <a:gd name="connsiteX9" fmla="*/ 12718 w 52916"/>
                  <a:gd name="connsiteY9" fmla="*/ 52989 h 52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16" h="52989">
                    <a:moveTo>
                      <a:pt x="12718" y="52889"/>
                    </a:moveTo>
                    <a:cubicBezTo>
                      <a:pt x="9426" y="52889"/>
                      <a:pt x="6234" y="51692"/>
                      <a:pt x="3741" y="49197"/>
                    </a:cubicBezTo>
                    <a:cubicBezTo>
                      <a:pt x="-1247" y="44207"/>
                      <a:pt x="-1247" y="36224"/>
                      <a:pt x="3741" y="31235"/>
                    </a:cubicBezTo>
                    <a:lnTo>
                      <a:pt x="31171" y="3692"/>
                    </a:lnTo>
                    <a:cubicBezTo>
                      <a:pt x="32268" y="2594"/>
                      <a:pt x="33565" y="1696"/>
                      <a:pt x="34962" y="1098"/>
                    </a:cubicBezTo>
                    <a:cubicBezTo>
                      <a:pt x="36558" y="399"/>
                      <a:pt x="38353" y="0"/>
                      <a:pt x="40249" y="0"/>
                    </a:cubicBezTo>
                    <a:cubicBezTo>
                      <a:pt x="47231" y="0"/>
                      <a:pt x="52917" y="5688"/>
                      <a:pt x="52917" y="12673"/>
                    </a:cubicBezTo>
                    <a:cubicBezTo>
                      <a:pt x="52917" y="16565"/>
                      <a:pt x="51221" y="20058"/>
                      <a:pt x="48527" y="22353"/>
                    </a:cubicBezTo>
                    <a:lnTo>
                      <a:pt x="21696" y="49297"/>
                    </a:lnTo>
                    <a:cubicBezTo>
                      <a:pt x="19202" y="51792"/>
                      <a:pt x="15910" y="52989"/>
                      <a:pt x="12718" y="529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41" name="Gráfico 2">
            <a:extLst>
              <a:ext uri="{FF2B5EF4-FFF2-40B4-BE49-F238E27FC236}">
                <a16:creationId xmlns:a16="http://schemas.microsoft.com/office/drawing/2014/main" id="{94C076A1-8B7D-1CAE-FDAF-23FF61E851F1}"/>
              </a:ext>
            </a:extLst>
          </p:cNvPr>
          <p:cNvGrpSpPr/>
          <p:nvPr/>
        </p:nvGrpSpPr>
        <p:grpSpPr>
          <a:xfrm>
            <a:off x="8699284" y="2902108"/>
            <a:ext cx="1169248" cy="1078244"/>
            <a:chOff x="8699284" y="2902108"/>
            <a:chExt cx="1169248" cy="1078244"/>
          </a:xfrm>
          <a:solidFill>
            <a:srgbClr val="002A86"/>
          </a:solidFill>
        </p:grpSpPr>
        <p:grpSp>
          <p:nvGrpSpPr>
            <p:cNvPr id="742" name="Gráfico 2">
              <a:extLst>
                <a:ext uri="{FF2B5EF4-FFF2-40B4-BE49-F238E27FC236}">
                  <a16:creationId xmlns:a16="http://schemas.microsoft.com/office/drawing/2014/main" id="{07A4D5A8-86DD-8D64-C8F3-2B7624C45248}"/>
                </a:ext>
              </a:extLst>
            </p:cNvPr>
            <p:cNvGrpSpPr/>
            <p:nvPr/>
          </p:nvGrpSpPr>
          <p:grpSpPr>
            <a:xfrm>
              <a:off x="8699284" y="3464033"/>
              <a:ext cx="516097" cy="516319"/>
              <a:chOff x="8699284" y="3464033"/>
              <a:chExt cx="516097" cy="516319"/>
            </a:xfrm>
            <a:solidFill>
              <a:srgbClr val="002A86"/>
            </a:solidFill>
          </p:grpSpPr>
          <p:sp>
            <p:nvSpPr>
              <p:cNvPr id="743" name="Forma libre 742">
                <a:extLst>
                  <a:ext uri="{FF2B5EF4-FFF2-40B4-BE49-F238E27FC236}">
                    <a16:creationId xmlns:a16="http://schemas.microsoft.com/office/drawing/2014/main" id="{6B645031-A75F-73A5-1B7D-C2BEA492ECD7}"/>
                  </a:ext>
                </a:extLst>
              </p:cNvPr>
              <p:cNvSpPr/>
              <p:nvPr/>
            </p:nvSpPr>
            <p:spPr>
              <a:xfrm>
                <a:off x="8699284" y="3464033"/>
                <a:ext cx="516097" cy="516319"/>
              </a:xfrm>
              <a:custGeom>
                <a:avLst/>
                <a:gdLst>
                  <a:gd name="connsiteX0" fmla="*/ 258049 w 516097"/>
                  <a:gd name="connsiteY0" fmla="*/ 516320 h 516319"/>
                  <a:gd name="connsiteX1" fmla="*/ 0 w 516097"/>
                  <a:gd name="connsiteY1" fmla="*/ 258160 h 516319"/>
                  <a:gd name="connsiteX2" fmla="*/ 258049 w 516097"/>
                  <a:gd name="connsiteY2" fmla="*/ 0 h 516319"/>
                  <a:gd name="connsiteX3" fmla="*/ 516097 w 516097"/>
                  <a:gd name="connsiteY3" fmla="*/ 258160 h 516319"/>
                  <a:gd name="connsiteX4" fmla="*/ 258049 w 516097"/>
                  <a:gd name="connsiteY4" fmla="*/ 516320 h 516319"/>
                  <a:gd name="connsiteX5" fmla="*/ 258049 w 516097"/>
                  <a:gd name="connsiteY5" fmla="*/ 25547 h 516319"/>
                  <a:gd name="connsiteX6" fmla="*/ 25436 w 516097"/>
                  <a:gd name="connsiteY6" fmla="*/ 258260 h 516319"/>
                  <a:gd name="connsiteX7" fmla="*/ 258049 w 516097"/>
                  <a:gd name="connsiteY7" fmla="*/ 490973 h 516319"/>
                  <a:gd name="connsiteX8" fmla="*/ 490662 w 516097"/>
                  <a:gd name="connsiteY8" fmla="*/ 258260 h 516319"/>
                  <a:gd name="connsiteX9" fmla="*/ 258049 w 516097"/>
                  <a:gd name="connsiteY9" fmla="*/ 25547 h 5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6097" h="516319">
                    <a:moveTo>
                      <a:pt x="258049" y="516320"/>
                    </a:moveTo>
                    <a:cubicBezTo>
                      <a:pt x="115808" y="516320"/>
                      <a:pt x="0" y="400562"/>
                      <a:pt x="0" y="258160"/>
                    </a:cubicBezTo>
                    <a:cubicBezTo>
                      <a:pt x="0" y="115758"/>
                      <a:pt x="115708" y="0"/>
                      <a:pt x="258049" y="0"/>
                    </a:cubicBezTo>
                    <a:cubicBezTo>
                      <a:pt x="400389" y="0"/>
                      <a:pt x="516097" y="115758"/>
                      <a:pt x="516097" y="258160"/>
                    </a:cubicBezTo>
                    <a:cubicBezTo>
                      <a:pt x="516097" y="400562"/>
                      <a:pt x="400389" y="516320"/>
                      <a:pt x="258049" y="516320"/>
                    </a:cubicBezTo>
                    <a:close/>
                    <a:moveTo>
                      <a:pt x="258049" y="25547"/>
                    </a:moveTo>
                    <a:cubicBezTo>
                      <a:pt x="129773" y="25547"/>
                      <a:pt x="25436" y="129928"/>
                      <a:pt x="25436" y="258260"/>
                    </a:cubicBezTo>
                    <a:cubicBezTo>
                      <a:pt x="25436" y="386591"/>
                      <a:pt x="129773" y="490973"/>
                      <a:pt x="258049" y="490973"/>
                    </a:cubicBezTo>
                    <a:cubicBezTo>
                      <a:pt x="386325" y="490973"/>
                      <a:pt x="490662" y="386591"/>
                      <a:pt x="490662" y="258260"/>
                    </a:cubicBezTo>
                    <a:cubicBezTo>
                      <a:pt x="490662" y="129928"/>
                      <a:pt x="386325" y="25547"/>
                      <a:pt x="258049" y="255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4" name="Forma libre 743">
                <a:extLst>
                  <a:ext uri="{FF2B5EF4-FFF2-40B4-BE49-F238E27FC236}">
                    <a16:creationId xmlns:a16="http://schemas.microsoft.com/office/drawing/2014/main" id="{60E2275E-A96D-6038-0416-010BF9515A3F}"/>
                  </a:ext>
                </a:extLst>
              </p:cNvPr>
              <p:cNvSpPr/>
              <p:nvPr/>
            </p:nvSpPr>
            <p:spPr>
              <a:xfrm>
                <a:off x="8882854" y="3595974"/>
                <a:ext cx="148679" cy="252454"/>
              </a:xfrm>
              <a:custGeom>
                <a:avLst/>
                <a:gdLst>
                  <a:gd name="connsiteX0" fmla="*/ 70489 w 148679"/>
                  <a:gd name="connsiteY0" fmla="*/ 252454 h 252454"/>
                  <a:gd name="connsiteX1" fmla="*/ 53831 w 148679"/>
                  <a:gd name="connsiteY1" fmla="*/ 251057 h 252454"/>
                  <a:gd name="connsiteX2" fmla="*/ 10440 w 148679"/>
                  <a:gd name="connsiteY2" fmla="*/ 232496 h 252454"/>
                  <a:gd name="connsiteX3" fmla="*/ 8146 w 148679"/>
                  <a:gd name="connsiteY3" fmla="*/ 214633 h 252454"/>
                  <a:gd name="connsiteX4" fmla="*/ 26001 w 148679"/>
                  <a:gd name="connsiteY4" fmla="*/ 212338 h 252454"/>
                  <a:gd name="connsiteX5" fmla="*/ 58020 w 148679"/>
                  <a:gd name="connsiteY5" fmla="*/ 225910 h 252454"/>
                  <a:gd name="connsiteX6" fmla="*/ 102109 w 148679"/>
                  <a:gd name="connsiteY6" fmla="*/ 219124 h 252454"/>
                  <a:gd name="connsiteX7" fmla="*/ 122857 w 148679"/>
                  <a:gd name="connsiteY7" fmla="*/ 191881 h 252454"/>
                  <a:gd name="connsiteX8" fmla="*/ 111884 w 148679"/>
                  <a:gd name="connsiteY8" fmla="*/ 159349 h 252454"/>
                  <a:gd name="connsiteX9" fmla="*/ 72284 w 148679"/>
                  <a:gd name="connsiteY9" fmla="*/ 138692 h 252454"/>
                  <a:gd name="connsiteX10" fmla="*/ 764 w 148679"/>
                  <a:gd name="connsiteY10" fmla="*/ 56364 h 252454"/>
                  <a:gd name="connsiteX11" fmla="*/ 34180 w 148679"/>
                  <a:gd name="connsiteY11" fmla="*/ 11059 h 252454"/>
                  <a:gd name="connsiteX12" fmla="*/ 94827 w 148679"/>
                  <a:gd name="connsiteY12" fmla="*/ 1379 h 252454"/>
                  <a:gd name="connsiteX13" fmla="*/ 138218 w 148679"/>
                  <a:gd name="connsiteY13" fmla="*/ 19941 h 252454"/>
                  <a:gd name="connsiteX14" fmla="*/ 140512 w 148679"/>
                  <a:gd name="connsiteY14" fmla="*/ 37803 h 252454"/>
                  <a:gd name="connsiteX15" fmla="*/ 122657 w 148679"/>
                  <a:gd name="connsiteY15" fmla="*/ 40099 h 252454"/>
                  <a:gd name="connsiteX16" fmla="*/ 90638 w 148679"/>
                  <a:gd name="connsiteY16" fmla="*/ 26527 h 252454"/>
                  <a:gd name="connsiteX17" fmla="*/ 46549 w 148679"/>
                  <a:gd name="connsiteY17" fmla="*/ 33313 h 252454"/>
                  <a:gd name="connsiteX18" fmla="*/ 25801 w 148679"/>
                  <a:gd name="connsiteY18" fmla="*/ 60556 h 252454"/>
                  <a:gd name="connsiteX19" fmla="*/ 76374 w 148679"/>
                  <a:gd name="connsiteY19" fmla="*/ 113645 h 252454"/>
                  <a:gd name="connsiteX20" fmla="*/ 130737 w 148679"/>
                  <a:gd name="connsiteY20" fmla="*/ 142285 h 252454"/>
                  <a:gd name="connsiteX21" fmla="*/ 147893 w 148679"/>
                  <a:gd name="connsiteY21" fmla="*/ 195972 h 252454"/>
                  <a:gd name="connsiteX22" fmla="*/ 114478 w 148679"/>
                  <a:gd name="connsiteY22" fmla="*/ 241278 h 252454"/>
                  <a:gd name="connsiteX23" fmla="*/ 70389 w 148679"/>
                  <a:gd name="connsiteY23" fmla="*/ 252354 h 25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8679" h="252454">
                    <a:moveTo>
                      <a:pt x="70489" y="252454"/>
                    </a:moveTo>
                    <a:cubicBezTo>
                      <a:pt x="65002" y="252454"/>
                      <a:pt x="59416" y="251955"/>
                      <a:pt x="53831" y="251057"/>
                    </a:cubicBezTo>
                    <a:cubicBezTo>
                      <a:pt x="37671" y="248363"/>
                      <a:pt x="22709" y="241976"/>
                      <a:pt x="10440" y="232496"/>
                    </a:cubicBezTo>
                    <a:cubicBezTo>
                      <a:pt x="4854" y="228205"/>
                      <a:pt x="3857" y="220222"/>
                      <a:pt x="8146" y="214633"/>
                    </a:cubicBezTo>
                    <a:cubicBezTo>
                      <a:pt x="12435" y="209045"/>
                      <a:pt x="20415" y="208047"/>
                      <a:pt x="26001" y="212338"/>
                    </a:cubicBezTo>
                    <a:cubicBezTo>
                      <a:pt x="34879" y="219224"/>
                      <a:pt x="45951" y="223914"/>
                      <a:pt x="58020" y="225910"/>
                    </a:cubicBezTo>
                    <a:cubicBezTo>
                      <a:pt x="73980" y="228504"/>
                      <a:pt x="89640" y="226109"/>
                      <a:pt x="102109" y="219124"/>
                    </a:cubicBezTo>
                    <a:cubicBezTo>
                      <a:pt x="113679" y="212638"/>
                      <a:pt x="121061" y="202958"/>
                      <a:pt x="122857" y="191881"/>
                    </a:cubicBezTo>
                    <a:cubicBezTo>
                      <a:pt x="124652" y="180804"/>
                      <a:pt x="120762" y="169228"/>
                      <a:pt x="111884" y="159349"/>
                    </a:cubicBezTo>
                    <a:cubicBezTo>
                      <a:pt x="102309" y="148671"/>
                      <a:pt x="88244" y="141387"/>
                      <a:pt x="72284" y="138692"/>
                    </a:cubicBezTo>
                    <a:cubicBezTo>
                      <a:pt x="26599" y="131208"/>
                      <a:pt x="-5420" y="94185"/>
                      <a:pt x="764" y="56364"/>
                    </a:cubicBezTo>
                    <a:cubicBezTo>
                      <a:pt x="3857" y="37504"/>
                      <a:pt x="15727" y="21338"/>
                      <a:pt x="34180" y="11059"/>
                    </a:cubicBezTo>
                    <a:cubicBezTo>
                      <a:pt x="51736" y="1280"/>
                      <a:pt x="73282" y="-2213"/>
                      <a:pt x="94827" y="1379"/>
                    </a:cubicBezTo>
                    <a:cubicBezTo>
                      <a:pt x="110987" y="4074"/>
                      <a:pt x="126048" y="10460"/>
                      <a:pt x="138218" y="19941"/>
                    </a:cubicBezTo>
                    <a:cubicBezTo>
                      <a:pt x="143804" y="24232"/>
                      <a:pt x="144801" y="32215"/>
                      <a:pt x="140512" y="37803"/>
                    </a:cubicBezTo>
                    <a:cubicBezTo>
                      <a:pt x="136223" y="43392"/>
                      <a:pt x="128243" y="44390"/>
                      <a:pt x="122657" y="40099"/>
                    </a:cubicBezTo>
                    <a:cubicBezTo>
                      <a:pt x="113779" y="33213"/>
                      <a:pt x="102707" y="28523"/>
                      <a:pt x="90638" y="26527"/>
                    </a:cubicBezTo>
                    <a:cubicBezTo>
                      <a:pt x="74678" y="23932"/>
                      <a:pt x="59018" y="26327"/>
                      <a:pt x="46549" y="33313"/>
                    </a:cubicBezTo>
                    <a:cubicBezTo>
                      <a:pt x="34979" y="39799"/>
                      <a:pt x="27597" y="49479"/>
                      <a:pt x="25801" y="60556"/>
                    </a:cubicBezTo>
                    <a:cubicBezTo>
                      <a:pt x="21812" y="84605"/>
                      <a:pt x="44554" y="108455"/>
                      <a:pt x="76374" y="113645"/>
                    </a:cubicBezTo>
                    <a:cubicBezTo>
                      <a:pt x="98019" y="117237"/>
                      <a:pt x="117271" y="127416"/>
                      <a:pt x="130737" y="142285"/>
                    </a:cubicBezTo>
                    <a:cubicBezTo>
                      <a:pt x="144901" y="158052"/>
                      <a:pt x="150985" y="177112"/>
                      <a:pt x="147893" y="195972"/>
                    </a:cubicBezTo>
                    <a:cubicBezTo>
                      <a:pt x="144801" y="214833"/>
                      <a:pt x="132931" y="230999"/>
                      <a:pt x="114478" y="241278"/>
                    </a:cubicBezTo>
                    <a:cubicBezTo>
                      <a:pt x="101510" y="248562"/>
                      <a:pt x="86249" y="252354"/>
                      <a:pt x="70389" y="2523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45" name="Gráfico 2">
              <a:extLst>
                <a:ext uri="{FF2B5EF4-FFF2-40B4-BE49-F238E27FC236}">
                  <a16:creationId xmlns:a16="http://schemas.microsoft.com/office/drawing/2014/main" id="{1E47A836-9CE5-B7BA-C1F2-D0533DC04865}"/>
                </a:ext>
              </a:extLst>
            </p:cNvPr>
            <p:cNvGrpSpPr/>
            <p:nvPr/>
          </p:nvGrpSpPr>
          <p:grpSpPr>
            <a:xfrm>
              <a:off x="8960824" y="2902108"/>
              <a:ext cx="907708" cy="1040124"/>
              <a:chOff x="8960824" y="2902108"/>
              <a:chExt cx="907708" cy="1040124"/>
            </a:xfrm>
            <a:solidFill>
              <a:srgbClr val="002A86"/>
            </a:solidFill>
          </p:grpSpPr>
          <p:sp>
            <p:nvSpPr>
              <p:cNvPr id="746" name="Forma libre 745">
                <a:extLst>
                  <a:ext uri="{FF2B5EF4-FFF2-40B4-BE49-F238E27FC236}">
                    <a16:creationId xmlns:a16="http://schemas.microsoft.com/office/drawing/2014/main" id="{413CB06E-9102-1E2F-B4D7-F19504EA0994}"/>
                  </a:ext>
                </a:extLst>
              </p:cNvPr>
              <p:cNvSpPr/>
              <p:nvPr/>
            </p:nvSpPr>
            <p:spPr>
              <a:xfrm>
                <a:off x="8960824" y="2902108"/>
                <a:ext cx="671205" cy="587970"/>
              </a:xfrm>
              <a:custGeom>
                <a:avLst/>
                <a:gdLst>
                  <a:gd name="connsiteX0" fmla="*/ 12668 w 671205"/>
                  <a:gd name="connsiteY0" fmla="*/ 587970 h 587970"/>
                  <a:gd name="connsiteX1" fmla="*/ 0 w 671205"/>
                  <a:gd name="connsiteY1" fmla="*/ 575297 h 587970"/>
                  <a:gd name="connsiteX2" fmla="*/ 0 w 671205"/>
                  <a:gd name="connsiteY2" fmla="*/ 42312 h 587970"/>
                  <a:gd name="connsiteX3" fmla="*/ 42293 w 671205"/>
                  <a:gd name="connsiteY3" fmla="*/ 0 h 587970"/>
                  <a:gd name="connsiteX4" fmla="*/ 658537 w 671205"/>
                  <a:gd name="connsiteY4" fmla="*/ 0 h 587970"/>
                  <a:gd name="connsiteX5" fmla="*/ 671206 w 671205"/>
                  <a:gd name="connsiteY5" fmla="*/ 12673 h 587970"/>
                  <a:gd name="connsiteX6" fmla="*/ 658537 w 671205"/>
                  <a:gd name="connsiteY6" fmla="*/ 25347 h 587970"/>
                  <a:gd name="connsiteX7" fmla="*/ 42293 w 671205"/>
                  <a:gd name="connsiteY7" fmla="*/ 25347 h 587970"/>
                  <a:gd name="connsiteX8" fmla="*/ 25436 w 671205"/>
                  <a:gd name="connsiteY8" fmla="*/ 42212 h 587970"/>
                  <a:gd name="connsiteX9" fmla="*/ 25436 w 671205"/>
                  <a:gd name="connsiteY9" fmla="*/ 575097 h 587970"/>
                  <a:gd name="connsiteX10" fmla="*/ 12767 w 671205"/>
                  <a:gd name="connsiteY10" fmla="*/ 587771 h 58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1205" h="587970">
                    <a:moveTo>
                      <a:pt x="12668" y="587970"/>
                    </a:moveTo>
                    <a:cubicBezTo>
                      <a:pt x="5685" y="587970"/>
                      <a:pt x="0" y="582282"/>
                      <a:pt x="0" y="575297"/>
                    </a:cubicBezTo>
                    <a:lnTo>
                      <a:pt x="0" y="42312"/>
                    </a:lnTo>
                    <a:cubicBezTo>
                      <a:pt x="0" y="18960"/>
                      <a:pt x="18952" y="0"/>
                      <a:pt x="42293" y="0"/>
                    </a:cubicBezTo>
                    <a:lnTo>
                      <a:pt x="658537" y="0"/>
                    </a:lnTo>
                    <a:cubicBezTo>
                      <a:pt x="665520" y="0"/>
                      <a:pt x="671206" y="5688"/>
                      <a:pt x="671206" y="12673"/>
                    </a:cubicBezTo>
                    <a:cubicBezTo>
                      <a:pt x="671206" y="19659"/>
                      <a:pt x="665520" y="25347"/>
                      <a:pt x="658537" y="25347"/>
                    </a:cubicBezTo>
                    <a:lnTo>
                      <a:pt x="42293" y="25347"/>
                    </a:lnTo>
                    <a:cubicBezTo>
                      <a:pt x="33017" y="25347"/>
                      <a:pt x="25436" y="32931"/>
                      <a:pt x="25436" y="42212"/>
                    </a:cubicBezTo>
                    <a:lnTo>
                      <a:pt x="25436" y="575097"/>
                    </a:lnTo>
                    <a:cubicBezTo>
                      <a:pt x="25436" y="582082"/>
                      <a:pt x="19750" y="587771"/>
                      <a:pt x="12767" y="5877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7" name="Forma libre 746">
                <a:extLst>
                  <a:ext uri="{FF2B5EF4-FFF2-40B4-BE49-F238E27FC236}">
                    <a16:creationId xmlns:a16="http://schemas.microsoft.com/office/drawing/2014/main" id="{437C5D81-F93E-891D-88A6-879F56CB1C09}"/>
                  </a:ext>
                </a:extLst>
              </p:cNvPr>
              <p:cNvSpPr/>
              <p:nvPr/>
            </p:nvSpPr>
            <p:spPr>
              <a:xfrm>
                <a:off x="9198125" y="3916885"/>
                <a:ext cx="481584" cy="25346"/>
              </a:xfrm>
              <a:custGeom>
                <a:avLst/>
                <a:gdLst>
                  <a:gd name="connsiteX0" fmla="*/ 468916 w 481584"/>
                  <a:gd name="connsiteY0" fmla="*/ 25347 h 25346"/>
                  <a:gd name="connsiteX1" fmla="*/ 12668 w 481584"/>
                  <a:gd name="connsiteY1" fmla="*/ 25347 h 25346"/>
                  <a:gd name="connsiteX2" fmla="*/ 0 w 481584"/>
                  <a:gd name="connsiteY2" fmla="*/ 12673 h 25346"/>
                  <a:gd name="connsiteX3" fmla="*/ 12668 w 481584"/>
                  <a:gd name="connsiteY3" fmla="*/ 0 h 25346"/>
                  <a:gd name="connsiteX4" fmla="*/ 468916 w 481584"/>
                  <a:gd name="connsiteY4" fmla="*/ 0 h 25346"/>
                  <a:gd name="connsiteX5" fmla="*/ 481584 w 481584"/>
                  <a:gd name="connsiteY5" fmla="*/ 12673 h 25346"/>
                  <a:gd name="connsiteX6" fmla="*/ 468916 w 481584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584" h="25346">
                    <a:moveTo>
                      <a:pt x="468916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468916" y="0"/>
                    </a:lnTo>
                    <a:cubicBezTo>
                      <a:pt x="475899" y="0"/>
                      <a:pt x="481584" y="5688"/>
                      <a:pt x="481584" y="12673"/>
                    </a:cubicBezTo>
                    <a:cubicBezTo>
                      <a:pt x="481584" y="19659"/>
                      <a:pt x="475899" y="25347"/>
                      <a:pt x="468916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8" name="Forma libre 747">
                <a:extLst>
                  <a:ext uri="{FF2B5EF4-FFF2-40B4-BE49-F238E27FC236}">
                    <a16:creationId xmlns:a16="http://schemas.microsoft.com/office/drawing/2014/main" id="{46C5EACD-C745-BF20-4736-F55181E0DA1D}"/>
                  </a:ext>
                </a:extLst>
              </p:cNvPr>
              <p:cNvSpPr/>
              <p:nvPr/>
            </p:nvSpPr>
            <p:spPr>
              <a:xfrm>
                <a:off x="9843197" y="3845135"/>
                <a:ext cx="25336" cy="97096"/>
              </a:xfrm>
              <a:custGeom>
                <a:avLst/>
                <a:gdLst>
                  <a:gd name="connsiteX0" fmla="*/ 12668 w 25336"/>
                  <a:gd name="connsiteY0" fmla="*/ 97097 h 97096"/>
                  <a:gd name="connsiteX1" fmla="*/ 0 w 25336"/>
                  <a:gd name="connsiteY1" fmla="*/ 84423 h 97096"/>
                  <a:gd name="connsiteX2" fmla="*/ 0 w 25336"/>
                  <a:gd name="connsiteY2" fmla="*/ 12674 h 97096"/>
                  <a:gd name="connsiteX3" fmla="*/ 12668 w 25336"/>
                  <a:gd name="connsiteY3" fmla="*/ 0 h 97096"/>
                  <a:gd name="connsiteX4" fmla="*/ 25336 w 25336"/>
                  <a:gd name="connsiteY4" fmla="*/ 12674 h 97096"/>
                  <a:gd name="connsiteX5" fmla="*/ 25336 w 25336"/>
                  <a:gd name="connsiteY5" fmla="*/ 84423 h 97096"/>
                  <a:gd name="connsiteX6" fmla="*/ 12668 w 25336"/>
                  <a:gd name="connsiteY6" fmla="*/ 97097 h 9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97096">
                    <a:moveTo>
                      <a:pt x="12668" y="97097"/>
                    </a:moveTo>
                    <a:cubicBezTo>
                      <a:pt x="5686" y="97097"/>
                      <a:pt x="0" y="91409"/>
                      <a:pt x="0" y="84423"/>
                    </a:cubicBezTo>
                    <a:lnTo>
                      <a:pt x="0" y="12674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4"/>
                    </a:cubicBezTo>
                    <a:lnTo>
                      <a:pt x="25336" y="84423"/>
                    </a:lnTo>
                    <a:cubicBezTo>
                      <a:pt x="25336" y="91409"/>
                      <a:pt x="19651" y="97097"/>
                      <a:pt x="12668" y="970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9" name="Forma libre 748">
                <a:extLst>
                  <a:ext uri="{FF2B5EF4-FFF2-40B4-BE49-F238E27FC236}">
                    <a16:creationId xmlns:a16="http://schemas.microsoft.com/office/drawing/2014/main" id="{EA1E85EE-1A88-201C-2038-743B9F6BFA12}"/>
                  </a:ext>
                </a:extLst>
              </p:cNvPr>
              <p:cNvSpPr/>
              <p:nvPr/>
            </p:nvSpPr>
            <p:spPr>
              <a:xfrm>
                <a:off x="9843197" y="3232617"/>
                <a:ext cx="25336" cy="524203"/>
              </a:xfrm>
              <a:custGeom>
                <a:avLst/>
                <a:gdLst>
                  <a:gd name="connsiteX0" fmla="*/ 12668 w 25336"/>
                  <a:gd name="connsiteY0" fmla="*/ 524203 h 524203"/>
                  <a:gd name="connsiteX1" fmla="*/ 0 w 25336"/>
                  <a:gd name="connsiteY1" fmla="*/ 511530 h 524203"/>
                  <a:gd name="connsiteX2" fmla="*/ 0 w 25336"/>
                  <a:gd name="connsiteY2" fmla="*/ 12673 h 524203"/>
                  <a:gd name="connsiteX3" fmla="*/ 12668 w 25336"/>
                  <a:gd name="connsiteY3" fmla="*/ 0 h 524203"/>
                  <a:gd name="connsiteX4" fmla="*/ 25336 w 25336"/>
                  <a:gd name="connsiteY4" fmla="*/ 12673 h 524203"/>
                  <a:gd name="connsiteX5" fmla="*/ 25336 w 25336"/>
                  <a:gd name="connsiteY5" fmla="*/ 511530 h 524203"/>
                  <a:gd name="connsiteX6" fmla="*/ 12668 w 25336"/>
                  <a:gd name="connsiteY6" fmla="*/ 524203 h 52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36" h="524203">
                    <a:moveTo>
                      <a:pt x="12668" y="524203"/>
                    </a:moveTo>
                    <a:cubicBezTo>
                      <a:pt x="5686" y="524203"/>
                      <a:pt x="0" y="518515"/>
                      <a:pt x="0" y="511530"/>
                    </a:cubicBezTo>
                    <a:lnTo>
                      <a:pt x="0" y="12673"/>
                    </a:lnTo>
                    <a:cubicBezTo>
                      <a:pt x="0" y="5688"/>
                      <a:pt x="5686" y="0"/>
                      <a:pt x="12668" y="0"/>
                    </a:cubicBezTo>
                    <a:cubicBezTo>
                      <a:pt x="19651" y="0"/>
                      <a:pt x="25336" y="5688"/>
                      <a:pt x="25336" y="12673"/>
                    </a:cubicBezTo>
                    <a:lnTo>
                      <a:pt x="25336" y="511530"/>
                    </a:lnTo>
                    <a:cubicBezTo>
                      <a:pt x="25336" y="518515"/>
                      <a:pt x="19651" y="524203"/>
                      <a:pt x="12668" y="5242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0" name="Forma libre 749">
                <a:extLst>
                  <a:ext uri="{FF2B5EF4-FFF2-40B4-BE49-F238E27FC236}">
                    <a16:creationId xmlns:a16="http://schemas.microsoft.com/office/drawing/2014/main" id="{14F9956E-7E78-9554-F862-B4B9C337CA03}"/>
                  </a:ext>
                </a:extLst>
              </p:cNvPr>
              <p:cNvSpPr/>
              <p:nvPr/>
            </p:nvSpPr>
            <p:spPr>
              <a:xfrm>
                <a:off x="9606594" y="2902123"/>
                <a:ext cx="243322" cy="262236"/>
              </a:xfrm>
              <a:custGeom>
                <a:avLst/>
                <a:gdLst>
                  <a:gd name="connsiteX0" fmla="*/ 217251 w 243322"/>
                  <a:gd name="connsiteY0" fmla="*/ 262037 h 262236"/>
                  <a:gd name="connsiteX1" fmla="*/ 42293 w 243322"/>
                  <a:gd name="connsiteY1" fmla="*/ 262037 h 262236"/>
                  <a:gd name="connsiteX2" fmla="*/ 0 w 243322"/>
                  <a:gd name="connsiteY2" fmla="*/ 219726 h 262236"/>
                  <a:gd name="connsiteX3" fmla="*/ 0 w 243322"/>
                  <a:gd name="connsiteY3" fmla="*/ 12759 h 262236"/>
                  <a:gd name="connsiteX4" fmla="*/ 7880 w 243322"/>
                  <a:gd name="connsiteY4" fmla="*/ 983 h 262236"/>
                  <a:gd name="connsiteX5" fmla="*/ 21745 w 243322"/>
                  <a:gd name="connsiteY5" fmla="*/ 3777 h 262236"/>
                  <a:gd name="connsiteX6" fmla="*/ 235705 w 243322"/>
                  <a:gd name="connsiteY6" fmla="*/ 217830 h 262236"/>
                  <a:gd name="connsiteX7" fmla="*/ 241291 w 243322"/>
                  <a:gd name="connsiteY7" fmla="*/ 246170 h 262236"/>
                  <a:gd name="connsiteX8" fmla="*/ 217351 w 243322"/>
                  <a:gd name="connsiteY8" fmla="*/ 262237 h 262236"/>
                  <a:gd name="connsiteX9" fmla="*/ 25436 w 243322"/>
                  <a:gd name="connsiteY9" fmla="*/ 43394 h 262236"/>
                  <a:gd name="connsiteX10" fmla="*/ 25436 w 243322"/>
                  <a:gd name="connsiteY10" fmla="*/ 219726 h 262236"/>
                  <a:gd name="connsiteX11" fmla="*/ 42393 w 243322"/>
                  <a:gd name="connsiteY11" fmla="*/ 236690 h 262236"/>
                  <a:gd name="connsiteX12" fmla="*/ 217351 w 243322"/>
                  <a:gd name="connsiteY12" fmla="*/ 236690 h 262236"/>
                  <a:gd name="connsiteX13" fmla="*/ 217750 w 243322"/>
                  <a:gd name="connsiteY13" fmla="*/ 235792 h 262236"/>
                  <a:gd name="connsiteX14" fmla="*/ 25536 w 243322"/>
                  <a:gd name="connsiteY14" fmla="*/ 43494 h 26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3322" h="262236">
                    <a:moveTo>
                      <a:pt x="217251" y="262037"/>
                    </a:moveTo>
                    <a:lnTo>
                      <a:pt x="42293" y="262037"/>
                    </a:lnTo>
                    <a:cubicBezTo>
                      <a:pt x="18952" y="262037"/>
                      <a:pt x="0" y="243077"/>
                      <a:pt x="0" y="219726"/>
                    </a:cubicBezTo>
                    <a:lnTo>
                      <a:pt x="0" y="12759"/>
                    </a:lnTo>
                    <a:cubicBezTo>
                      <a:pt x="0" y="7569"/>
                      <a:pt x="3092" y="2979"/>
                      <a:pt x="7880" y="983"/>
                    </a:cubicBezTo>
                    <a:cubicBezTo>
                      <a:pt x="12668" y="-1013"/>
                      <a:pt x="18054" y="85"/>
                      <a:pt x="21745" y="3777"/>
                    </a:cubicBezTo>
                    <a:lnTo>
                      <a:pt x="235705" y="217830"/>
                    </a:lnTo>
                    <a:cubicBezTo>
                      <a:pt x="243186" y="225314"/>
                      <a:pt x="245380" y="236391"/>
                      <a:pt x="241291" y="246170"/>
                    </a:cubicBezTo>
                    <a:cubicBezTo>
                      <a:pt x="237301" y="255950"/>
                      <a:pt x="227825" y="262237"/>
                      <a:pt x="217351" y="262237"/>
                    </a:cubicBezTo>
                    <a:close/>
                    <a:moveTo>
                      <a:pt x="25436" y="43394"/>
                    </a:moveTo>
                    <a:lnTo>
                      <a:pt x="25436" y="219726"/>
                    </a:lnTo>
                    <a:cubicBezTo>
                      <a:pt x="25436" y="229106"/>
                      <a:pt x="33017" y="236690"/>
                      <a:pt x="42393" y="236690"/>
                    </a:cubicBezTo>
                    <a:lnTo>
                      <a:pt x="217351" y="236690"/>
                    </a:lnTo>
                    <a:lnTo>
                      <a:pt x="217750" y="235792"/>
                    </a:lnTo>
                    <a:lnTo>
                      <a:pt x="25536" y="43494"/>
                    </a:ln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51" name="Forma libre 750">
              <a:extLst>
                <a:ext uri="{FF2B5EF4-FFF2-40B4-BE49-F238E27FC236}">
                  <a16:creationId xmlns:a16="http://schemas.microsoft.com/office/drawing/2014/main" id="{51EF0FD1-1B91-11D1-8DB1-CE0C1177FD81}"/>
                </a:ext>
              </a:extLst>
            </p:cNvPr>
            <p:cNvSpPr/>
            <p:nvPr/>
          </p:nvSpPr>
          <p:spPr>
            <a:xfrm>
              <a:off x="8823171" y="3233215"/>
              <a:ext cx="25336" cy="160963"/>
            </a:xfrm>
            <a:custGeom>
              <a:avLst/>
              <a:gdLst>
                <a:gd name="connsiteX0" fmla="*/ 12668 w 25336"/>
                <a:gd name="connsiteY0" fmla="*/ 160963 h 160963"/>
                <a:gd name="connsiteX1" fmla="*/ 0 w 25336"/>
                <a:gd name="connsiteY1" fmla="*/ 148290 h 160963"/>
                <a:gd name="connsiteX2" fmla="*/ 0 w 25336"/>
                <a:gd name="connsiteY2" fmla="*/ 12673 h 160963"/>
                <a:gd name="connsiteX3" fmla="*/ 12668 w 25336"/>
                <a:gd name="connsiteY3" fmla="*/ 0 h 160963"/>
                <a:gd name="connsiteX4" fmla="*/ 25336 w 25336"/>
                <a:gd name="connsiteY4" fmla="*/ 12673 h 160963"/>
                <a:gd name="connsiteX5" fmla="*/ 25336 w 25336"/>
                <a:gd name="connsiteY5" fmla="*/ 148290 h 160963"/>
                <a:gd name="connsiteX6" fmla="*/ 12668 w 25336"/>
                <a:gd name="connsiteY6" fmla="*/ 160963 h 16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36" h="160963">
                  <a:moveTo>
                    <a:pt x="12668" y="160963"/>
                  </a:moveTo>
                  <a:cubicBezTo>
                    <a:pt x="5686" y="160963"/>
                    <a:pt x="0" y="155275"/>
                    <a:pt x="0" y="148290"/>
                  </a:cubicBezTo>
                  <a:lnTo>
                    <a:pt x="0" y="12673"/>
                  </a:lnTo>
                  <a:cubicBezTo>
                    <a:pt x="0" y="5688"/>
                    <a:pt x="5686" y="0"/>
                    <a:pt x="12668" y="0"/>
                  </a:cubicBezTo>
                  <a:cubicBezTo>
                    <a:pt x="19651" y="0"/>
                    <a:pt x="25336" y="5688"/>
                    <a:pt x="25336" y="12673"/>
                  </a:cubicBezTo>
                  <a:lnTo>
                    <a:pt x="25336" y="148290"/>
                  </a:lnTo>
                  <a:cubicBezTo>
                    <a:pt x="25336" y="155275"/>
                    <a:pt x="19651" y="160963"/>
                    <a:pt x="12668" y="160963"/>
                  </a:cubicBezTo>
                  <a:close/>
                </a:path>
              </a:pathLst>
            </a:custGeom>
            <a:solidFill>
              <a:srgbClr val="002A86"/>
            </a:solidFill>
            <a:ln w="99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52" name="Gráfico 2">
              <a:extLst>
                <a:ext uri="{FF2B5EF4-FFF2-40B4-BE49-F238E27FC236}">
                  <a16:creationId xmlns:a16="http://schemas.microsoft.com/office/drawing/2014/main" id="{08CAD99C-2D98-819C-9B16-F54DFCF3C54F}"/>
                </a:ext>
              </a:extLst>
            </p:cNvPr>
            <p:cNvGrpSpPr/>
            <p:nvPr/>
          </p:nvGrpSpPr>
          <p:grpSpPr>
            <a:xfrm>
              <a:off x="9202714" y="3151985"/>
              <a:ext cx="423830" cy="553142"/>
              <a:chOff x="9202714" y="3151985"/>
              <a:chExt cx="423830" cy="553142"/>
            </a:xfrm>
            <a:solidFill>
              <a:srgbClr val="002A86"/>
            </a:solidFill>
          </p:grpSpPr>
          <p:sp>
            <p:nvSpPr>
              <p:cNvPr id="753" name="Forma libre 752">
                <a:extLst>
                  <a:ext uri="{FF2B5EF4-FFF2-40B4-BE49-F238E27FC236}">
                    <a16:creationId xmlns:a16="http://schemas.microsoft.com/office/drawing/2014/main" id="{655D262D-1B65-B896-045A-9B89A86A855A}"/>
                  </a:ext>
                </a:extLst>
              </p:cNvPr>
              <p:cNvSpPr/>
              <p:nvPr/>
            </p:nvSpPr>
            <p:spPr>
              <a:xfrm>
                <a:off x="9282811" y="3377214"/>
                <a:ext cx="263834" cy="327914"/>
              </a:xfrm>
              <a:custGeom>
                <a:avLst/>
                <a:gdLst>
                  <a:gd name="connsiteX0" fmla="*/ 131867 w 263834"/>
                  <a:gd name="connsiteY0" fmla="*/ 327814 h 327914"/>
                  <a:gd name="connsiteX1" fmla="*/ 0 w 263834"/>
                  <a:gd name="connsiteY1" fmla="*/ 195890 h 327914"/>
                  <a:gd name="connsiteX2" fmla="*/ 131867 w 263834"/>
                  <a:gd name="connsiteY2" fmla="*/ 0 h 327914"/>
                  <a:gd name="connsiteX3" fmla="*/ 197701 w 263834"/>
                  <a:gd name="connsiteY3" fmla="*/ 41214 h 327914"/>
                  <a:gd name="connsiteX4" fmla="*/ 196205 w 263834"/>
                  <a:gd name="connsiteY4" fmla="*/ 59176 h 327914"/>
                  <a:gd name="connsiteX5" fmla="*/ 178250 w 263834"/>
                  <a:gd name="connsiteY5" fmla="*/ 57679 h 327914"/>
                  <a:gd name="connsiteX6" fmla="*/ 131867 w 263834"/>
                  <a:gd name="connsiteY6" fmla="*/ 25447 h 327914"/>
                  <a:gd name="connsiteX7" fmla="*/ 25436 w 263834"/>
                  <a:gd name="connsiteY7" fmla="*/ 195990 h 327914"/>
                  <a:gd name="connsiteX8" fmla="*/ 131867 w 263834"/>
                  <a:gd name="connsiteY8" fmla="*/ 302467 h 327914"/>
                  <a:gd name="connsiteX9" fmla="*/ 238299 w 263834"/>
                  <a:gd name="connsiteY9" fmla="*/ 195990 h 327914"/>
                  <a:gd name="connsiteX10" fmla="*/ 218748 w 263834"/>
                  <a:gd name="connsiteY10" fmla="*/ 122843 h 327914"/>
                  <a:gd name="connsiteX11" fmla="*/ 225032 w 263834"/>
                  <a:gd name="connsiteY11" fmla="*/ 105978 h 327914"/>
                  <a:gd name="connsiteX12" fmla="*/ 241889 w 263834"/>
                  <a:gd name="connsiteY12" fmla="*/ 112265 h 327914"/>
                  <a:gd name="connsiteX13" fmla="*/ 263834 w 263834"/>
                  <a:gd name="connsiteY13" fmla="*/ 195990 h 327914"/>
                  <a:gd name="connsiteX14" fmla="*/ 131967 w 263834"/>
                  <a:gd name="connsiteY14" fmla="*/ 327914 h 32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3834" h="327914">
                    <a:moveTo>
                      <a:pt x="131867" y="327814"/>
                    </a:moveTo>
                    <a:cubicBezTo>
                      <a:pt x="59151" y="327814"/>
                      <a:pt x="0" y="268638"/>
                      <a:pt x="0" y="195890"/>
                    </a:cubicBezTo>
                    <a:cubicBezTo>
                      <a:pt x="0" y="129429"/>
                      <a:pt x="71220" y="0"/>
                      <a:pt x="131867" y="0"/>
                    </a:cubicBezTo>
                    <a:cubicBezTo>
                      <a:pt x="157403" y="0"/>
                      <a:pt x="181742" y="22453"/>
                      <a:pt x="197701" y="41214"/>
                    </a:cubicBezTo>
                    <a:cubicBezTo>
                      <a:pt x="202190" y="46602"/>
                      <a:pt x="201591" y="54586"/>
                      <a:pt x="196205" y="59176"/>
                    </a:cubicBezTo>
                    <a:cubicBezTo>
                      <a:pt x="190818" y="63767"/>
                      <a:pt x="182839" y="63068"/>
                      <a:pt x="178250" y="57679"/>
                    </a:cubicBezTo>
                    <a:cubicBezTo>
                      <a:pt x="160894" y="37222"/>
                      <a:pt x="143937" y="25447"/>
                      <a:pt x="131867" y="25447"/>
                    </a:cubicBezTo>
                    <a:cubicBezTo>
                      <a:pt x="93065" y="25447"/>
                      <a:pt x="25436" y="133820"/>
                      <a:pt x="25436" y="195990"/>
                    </a:cubicBezTo>
                    <a:cubicBezTo>
                      <a:pt x="25436" y="254767"/>
                      <a:pt x="73215" y="302467"/>
                      <a:pt x="131867" y="302467"/>
                    </a:cubicBezTo>
                    <a:cubicBezTo>
                      <a:pt x="190519" y="302467"/>
                      <a:pt x="238299" y="254667"/>
                      <a:pt x="238299" y="195990"/>
                    </a:cubicBezTo>
                    <a:cubicBezTo>
                      <a:pt x="238299" y="176531"/>
                      <a:pt x="231316" y="150485"/>
                      <a:pt x="218748" y="122843"/>
                    </a:cubicBezTo>
                    <a:cubicBezTo>
                      <a:pt x="215855" y="116456"/>
                      <a:pt x="218648" y="108872"/>
                      <a:pt x="225032" y="105978"/>
                    </a:cubicBezTo>
                    <a:cubicBezTo>
                      <a:pt x="231416" y="103084"/>
                      <a:pt x="238997" y="105879"/>
                      <a:pt x="241889" y="112265"/>
                    </a:cubicBezTo>
                    <a:cubicBezTo>
                      <a:pt x="256054" y="143200"/>
                      <a:pt x="263834" y="172938"/>
                      <a:pt x="263834" y="195990"/>
                    </a:cubicBezTo>
                    <a:cubicBezTo>
                      <a:pt x="263834" y="268738"/>
                      <a:pt x="204684" y="327914"/>
                      <a:pt x="131967" y="3279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4" name="Forma libre 753">
                <a:extLst>
                  <a:ext uri="{FF2B5EF4-FFF2-40B4-BE49-F238E27FC236}">
                    <a16:creationId xmlns:a16="http://schemas.microsoft.com/office/drawing/2014/main" id="{806122A8-9DEB-D35E-3B87-374C65BD48FA}"/>
                  </a:ext>
                </a:extLst>
              </p:cNvPr>
              <p:cNvSpPr/>
              <p:nvPr/>
            </p:nvSpPr>
            <p:spPr>
              <a:xfrm>
                <a:off x="9336974" y="3151985"/>
                <a:ext cx="155407" cy="25346"/>
              </a:xfrm>
              <a:custGeom>
                <a:avLst/>
                <a:gdLst>
                  <a:gd name="connsiteX0" fmla="*/ 142740 w 155407"/>
                  <a:gd name="connsiteY0" fmla="*/ 25347 h 25346"/>
                  <a:gd name="connsiteX1" fmla="*/ 12668 w 155407"/>
                  <a:gd name="connsiteY1" fmla="*/ 25347 h 25346"/>
                  <a:gd name="connsiteX2" fmla="*/ 0 w 155407"/>
                  <a:gd name="connsiteY2" fmla="*/ 12673 h 25346"/>
                  <a:gd name="connsiteX3" fmla="*/ 12668 w 155407"/>
                  <a:gd name="connsiteY3" fmla="*/ 0 h 25346"/>
                  <a:gd name="connsiteX4" fmla="*/ 142740 w 155407"/>
                  <a:gd name="connsiteY4" fmla="*/ 0 h 25346"/>
                  <a:gd name="connsiteX5" fmla="*/ 155408 w 155407"/>
                  <a:gd name="connsiteY5" fmla="*/ 12673 h 25346"/>
                  <a:gd name="connsiteX6" fmla="*/ 142740 w 155407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407" h="25346">
                    <a:moveTo>
                      <a:pt x="142740" y="25347"/>
                    </a:moveTo>
                    <a:lnTo>
                      <a:pt x="12668" y="25347"/>
                    </a:lnTo>
                    <a:cubicBezTo>
                      <a:pt x="5686" y="25347"/>
                      <a:pt x="0" y="19659"/>
                      <a:pt x="0" y="12673"/>
                    </a:cubicBezTo>
                    <a:cubicBezTo>
                      <a:pt x="0" y="5688"/>
                      <a:pt x="5686" y="0"/>
                      <a:pt x="12668" y="0"/>
                    </a:cubicBezTo>
                    <a:lnTo>
                      <a:pt x="142740" y="0"/>
                    </a:lnTo>
                    <a:cubicBezTo>
                      <a:pt x="149722" y="0"/>
                      <a:pt x="155408" y="5688"/>
                      <a:pt x="155408" y="12673"/>
                    </a:cubicBezTo>
                    <a:cubicBezTo>
                      <a:pt x="155408" y="19659"/>
                      <a:pt x="149722" y="25347"/>
                      <a:pt x="142740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5" name="Forma libre 754">
                <a:extLst>
                  <a:ext uri="{FF2B5EF4-FFF2-40B4-BE49-F238E27FC236}">
                    <a16:creationId xmlns:a16="http://schemas.microsoft.com/office/drawing/2014/main" id="{5269AFBB-77A9-9E08-312E-C241D113C435}"/>
                  </a:ext>
                </a:extLst>
              </p:cNvPr>
              <p:cNvSpPr/>
              <p:nvPr/>
            </p:nvSpPr>
            <p:spPr>
              <a:xfrm>
                <a:off x="9202714" y="3264949"/>
                <a:ext cx="423830" cy="25346"/>
              </a:xfrm>
              <a:custGeom>
                <a:avLst/>
                <a:gdLst>
                  <a:gd name="connsiteX0" fmla="*/ 411162 w 423830"/>
                  <a:gd name="connsiteY0" fmla="*/ 25347 h 25346"/>
                  <a:gd name="connsiteX1" fmla="*/ 12668 w 423830"/>
                  <a:gd name="connsiteY1" fmla="*/ 25347 h 25346"/>
                  <a:gd name="connsiteX2" fmla="*/ 0 w 423830"/>
                  <a:gd name="connsiteY2" fmla="*/ 12673 h 25346"/>
                  <a:gd name="connsiteX3" fmla="*/ 12668 w 423830"/>
                  <a:gd name="connsiteY3" fmla="*/ 0 h 25346"/>
                  <a:gd name="connsiteX4" fmla="*/ 411162 w 423830"/>
                  <a:gd name="connsiteY4" fmla="*/ 0 h 25346"/>
                  <a:gd name="connsiteX5" fmla="*/ 423830 w 423830"/>
                  <a:gd name="connsiteY5" fmla="*/ 12673 h 25346"/>
                  <a:gd name="connsiteX6" fmla="*/ 411162 w 423830"/>
                  <a:gd name="connsiteY6" fmla="*/ 25347 h 25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830" h="25346">
                    <a:moveTo>
                      <a:pt x="411162" y="25347"/>
                    </a:moveTo>
                    <a:lnTo>
                      <a:pt x="12668" y="25347"/>
                    </a:lnTo>
                    <a:cubicBezTo>
                      <a:pt x="5685" y="25347"/>
                      <a:pt x="0" y="19659"/>
                      <a:pt x="0" y="12673"/>
                    </a:cubicBezTo>
                    <a:cubicBezTo>
                      <a:pt x="0" y="5688"/>
                      <a:pt x="5685" y="0"/>
                      <a:pt x="12668" y="0"/>
                    </a:cubicBezTo>
                    <a:lnTo>
                      <a:pt x="411162" y="0"/>
                    </a:lnTo>
                    <a:cubicBezTo>
                      <a:pt x="418144" y="0"/>
                      <a:pt x="423830" y="5688"/>
                      <a:pt x="423830" y="12673"/>
                    </a:cubicBezTo>
                    <a:cubicBezTo>
                      <a:pt x="423830" y="19659"/>
                      <a:pt x="418144" y="25347"/>
                      <a:pt x="411162" y="253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5690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DCCE941E-D36C-187E-A090-C14FA8858A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DDAAA2E1-6A8D-2DEF-85EE-635D9C82C92D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29AD7B4D-7FE6-4710-2EE7-92426A1239A4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0E546CDB-BCAF-D9A7-F8FB-37111C4D64D3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F86AB886-FAD9-9942-D822-DC479BA02E00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A134FB70-72A9-8909-6CED-6DD52AB60F0C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DC410EB1-2EC3-9389-DD47-FEEB8443E87B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F0FDEE40-F7F9-E8D2-8B43-A2C92067681D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BD1E1DD2-9A60-A01B-33BA-ED54DF500CCA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C0BBA3C3-B45C-3C9A-5A78-7E5E298ECA50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6834552A-BE6B-F1C3-6BA6-58F79E8DCCFF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141EBF63-665D-62E1-1992-04C8BBA0A718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E6C54E2F-61EE-8664-BFDB-D634C92BFF02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A721692F-21B3-B12F-75A9-51849CBAED08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104881B3-84FD-3184-AD16-1B9EE192E5BC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DF9E5838-5BB4-A6E9-C847-85DEB2136758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DEA2A983-DB14-A6AA-50B5-ECE0A9FCBC52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2F67040B-3DEF-CA68-0A2A-DBBC5C03E588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56D85B6E-1521-FE68-20CA-BD85F9207131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F19158E1-8BAF-C768-62AD-11268785A8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A4561DD3-C081-1416-C1C0-3A44D3F73B57}"/>
              </a:ext>
            </a:extLst>
          </p:cNvPr>
          <p:cNvGrpSpPr/>
          <p:nvPr/>
        </p:nvGrpSpPr>
        <p:grpSpPr>
          <a:xfrm>
            <a:off x="12652590" y="7569441"/>
            <a:ext cx="1074166" cy="984545"/>
            <a:chOff x="12652590" y="7569441"/>
            <a:chExt cx="1074166" cy="984545"/>
          </a:xfrm>
          <a:solidFill>
            <a:srgbClr val="002A86"/>
          </a:solidFill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446141DC-47D4-B29A-23CA-AF7DB00CEC75}"/>
                </a:ext>
              </a:extLst>
            </p:cNvPr>
            <p:cNvGrpSpPr/>
            <p:nvPr/>
          </p:nvGrpSpPr>
          <p:grpSpPr>
            <a:xfrm>
              <a:off x="12652590" y="7744393"/>
              <a:ext cx="1074166" cy="809593"/>
              <a:chOff x="12652590" y="7744393"/>
              <a:chExt cx="1074166" cy="809593"/>
            </a:xfrm>
            <a:solidFill>
              <a:srgbClr val="002A86"/>
            </a:solidFill>
          </p:grpSpPr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7D94C7F0-D075-87BD-AEC0-A0B627BED5E8}"/>
                  </a:ext>
                </a:extLst>
              </p:cNvPr>
              <p:cNvSpPr/>
              <p:nvPr/>
            </p:nvSpPr>
            <p:spPr>
              <a:xfrm>
                <a:off x="12652590" y="7744393"/>
                <a:ext cx="365091" cy="809593"/>
              </a:xfrm>
              <a:custGeom>
                <a:avLst/>
                <a:gdLst>
                  <a:gd name="connsiteX0" fmla="*/ 353281 w 365091"/>
                  <a:gd name="connsiteY0" fmla="*/ 809594 h 809593"/>
                  <a:gd name="connsiteX1" fmla="*/ 11997 w 365091"/>
                  <a:gd name="connsiteY1" fmla="*/ 809594 h 809593"/>
                  <a:gd name="connsiteX2" fmla="*/ 3294 w 365091"/>
                  <a:gd name="connsiteY2" fmla="*/ 805850 h 809593"/>
                  <a:gd name="connsiteX3" fmla="*/ 19 w 365091"/>
                  <a:gd name="connsiteY3" fmla="*/ 796958 h 809593"/>
                  <a:gd name="connsiteX4" fmla="*/ 44188 w 365091"/>
                  <a:gd name="connsiteY4" fmla="*/ 11231 h 809593"/>
                  <a:gd name="connsiteX5" fmla="*/ 56073 w 365091"/>
                  <a:gd name="connsiteY5" fmla="*/ 0 h 809593"/>
                  <a:gd name="connsiteX6" fmla="*/ 309018 w 365091"/>
                  <a:gd name="connsiteY6" fmla="*/ 0 h 809593"/>
                  <a:gd name="connsiteX7" fmla="*/ 320903 w 365091"/>
                  <a:gd name="connsiteY7" fmla="*/ 11231 h 809593"/>
                  <a:gd name="connsiteX8" fmla="*/ 365072 w 365091"/>
                  <a:gd name="connsiteY8" fmla="*/ 796958 h 809593"/>
                  <a:gd name="connsiteX9" fmla="*/ 361797 w 365091"/>
                  <a:gd name="connsiteY9" fmla="*/ 805850 h 809593"/>
                  <a:gd name="connsiteX10" fmla="*/ 353094 w 365091"/>
                  <a:gd name="connsiteY10" fmla="*/ 809594 h 809593"/>
                  <a:gd name="connsiteX11" fmla="*/ 24630 w 365091"/>
                  <a:gd name="connsiteY11" fmla="*/ 785727 h 809593"/>
                  <a:gd name="connsiteX12" fmla="*/ 340648 w 365091"/>
                  <a:gd name="connsiteY12" fmla="*/ 785727 h 809593"/>
                  <a:gd name="connsiteX13" fmla="*/ 297882 w 365091"/>
                  <a:gd name="connsiteY13" fmla="*/ 23867 h 809593"/>
                  <a:gd name="connsiteX14" fmla="*/ 67396 w 365091"/>
                  <a:gd name="connsiteY14" fmla="*/ 23867 h 809593"/>
                  <a:gd name="connsiteX15" fmla="*/ 24630 w 365091"/>
                  <a:gd name="connsiteY15" fmla="*/ 785727 h 80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5091" h="809593">
                    <a:moveTo>
                      <a:pt x="353281" y="809594"/>
                    </a:moveTo>
                    <a:lnTo>
                      <a:pt x="11997" y="809594"/>
                    </a:lnTo>
                    <a:cubicBezTo>
                      <a:pt x="8722" y="809594"/>
                      <a:pt x="5540" y="808283"/>
                      <a:pt x="3294" y="805850"/>
                    </a:cubicBezTo>
                    <a:cubicBezTo>
                      <a:pt x="1048" y="803510"/>
                      <a:pt x="-168" y="800234"/>
                      <a:pt x="19" y="796958"/>
                    </a:cubicBezTo>
                    <a:lnTo>
                      <a:pt x="44188" y="11231"/>
                    </a:lnTo>
                    <a:cubicBezTo>
                      <a:pt x="44563" y="4867"/>
                      <a:pt x="49804" y="0"/>
                      <a:pt x="56073" y="0"/>
                    </a:cubicBezTo>
                    <a:lnTo>
                      <a:pt x="309018" y="0"/>
                    </a:lnTo>
                    <a:cubicBezTo>
                      <a:pt x="315381" y="0"/>
                      <a:pt x="320529" y="4960"/>
                      <a:pt x="320903" y="11231"/>
                    </a:cubicBezTo>
                    <a:lnTo>
                      <a:pt x="365072" y="796958"/>
                    </a:lnTo>
                    <a:cubicBezTo>
                      <a:pt x="365260" y="800234"/>
                      <a:pt x="364043" y="803416"/>
                      <a:pt x="361797" y="805850"/>
                    </a:cubicBezTo>
                    <a:cubicBezTo>
                      <a:pt x="359552" y="808189"/>
                      <a:pt x="356369" y="809594"/>
                      <a:pt x="353094" y="809594"/>
                    </a:cubicBezTo>
                    <a:close/>
                    <a:moveTo>
                      <a:pt x="24630" y="785727"/>
                    </a:moveTo>
                    <a:lnTo>
                      <a:pt x="340648" y="785727"/>
                    </a:lnTo>
                    <a:lnTo>
                      <a:pt x="297882" y="23867"/>
                    </a:lnTo>
                    <a:lnTo>
                      <a:pt x="67396" y="23867"/>
                    </a:lnTo>
                    <a:lnTo>
                      <a:pt x="24630" y="78572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E66C0854-AEB3-F2ED-3E06-AA93DAA47426}"/>
                  </a:ext>
                </a:extLst>
              </p:cNvPr>
              <p:cNvSpPr/>
              <p:nvPr/>
            </p:nvSpPr>
            <p:spPr>
              <a:xfrm>
                <a:off x="13348559" y="7996162"/>
                <a:ext cx="378197" cy="499046"/>
              </a:xfrm>
              <a:custGeom>
                <a:avLst/>
                <a:gdLst>
                  <a:gd name="connsiteX0" fmla="*/ 366270 w 378197"/>
                  <a:gd name="connsiteY0" fmla="*/ 498859 h 499046"/>
                  <a:gd name="connsiteX1" fmla="*/ 11885 w 378197"/>
                  <a:gd name="connsiteY1" fmla="*/ 498859 h 499046"/>
                  <a:gd name="connsiteX2" fmla="*/ 0 w 378197"/>
                  <a:gd name="connsiteY2" fmla="*/ 486973 h 499046"/>
                  <a:gd name="connsiteX3" fmla="*/ 11885 w 378197"/>
                  <a:gd name="connsiteY3" fmla="*/ 475086 h 499046"/>
                  <a:gd name="connsiteX4" fmla="*/ 353262 w 378197"/>
                  <a:gd name="connsiteY4" fmla="*/ 475086 h 499046"/>
                  <a:gd name="connsiteX5" fmla="*/ 311339 w 378197"/>
                  <a:gd name="connsiteY5" fmla="*/ 23867 h 499046"/>
                  <a:gd name="connsiteX6" fmla="*/ 80105 w 378197"/>
                  <a:gd name="connsiteY6" fmla="*/ 23867 h 499046"/>
                  <a:gd name="connsiteX7" fmla="*/ 74676 w 378197"/>
                  <a:gd name="connsiteY7" fmla="*/ 82457 h 499046"/>
                  <a:gd name="connsiteX8" fmla="*/ 61669 w 378197"/>
                  <a:gd name="connsiteY8" fmla="*/ 93220 h 499046"/>
                  <a:gd name="connsiteX9" fmla="*/ 50908 w 378197"/>
                  <a:gd name="connsiteY9" fmla="*/ 80211 h 499046"/>
                  <a:gd name="connsiteX10" fmla="*/ 57364 w 378197"/>
                  <a:gd name="connsiteY10" fmla="*/ 10857 h 499046"/>
                  <a:gd name="connsiteX11" fmla="*/ 69249 w 378197"/>
                  <a:gd name="connsiteY11" fmla="*/ 0 h 499046"/>
                  <a:gd name="connsiteX12" fmla="*/ 322195 w 378197"/>
                  <a:gd name="connsiteY12" fmla="*/ 0 h 499046"/>
                  <a:gd name="connsiteX13" fmla="*/ 334079 w 378197"/>
                  <a:gd name="connsiteY13" fmla="*/ 10857 h 499046"/>
                  <a:gd name="connsiteX14" fmla="*/ 378155 w 378197"/>
                  <a:gd name="connsiteY14" fmla="*/ 485943 h 499046"/>
                  <a:gd name="connsiteX15" fmla="*/ 375066 w 378197"/>
                  <a:gd name="connsiteY15" fmla="*/ 495116 h 499046"/>
                  <a:gd name="connsiteX16" fmla="*/ 366270 w 378197"/>
                  <a:gd name="connsiteY16" fmla="*/ 499047 h 49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8197" h="499046">
                    <a:moveTo>
                      <a:pt x="366270" y="498859"/>
                    </a:moveTo>
                    <a:lnTo>
                      <a:pt x="11885" y="498859"/>
                    </a:lnTo>
                    <a:cubicBezTo>
                      <a:pt x="5335" y="498859"/>
                      <a:pt x="0" y="493525"/>
                      <a:pt x="0" y="486973"/>
                    </a:cubicBezTo>
                    <a:cubicBezTo>
                      <a:pt x="0" y="480421"/>
                      <a:pt x="5335" y="475086"/>
                      <a:pt x="11885" y="475086"/>
                    </a:cubicBezTo>
                    <a:lnTo>
                      <a:pt x="353262" y="475086"/>
                    </a:lnTo>
                    <a:lnTo>
                      <a:pt x="311339" y="23867"/>
                    </a:lnTo>
                    <a:lnTo>
                      <a:pt x="80105" y="23867"/>
                    </a:lnTo>
                    <a:lnTo>
                      <a:pt x="74676" y="82457"/>
                    </a:lnTo>
                    <a:cubicBezTo>
                      <a:pt x="74022" y="89009"/>
                      <a:pt x="68126" y="93876"/>
                      <a:pt x="61669" y="93220"/>
                    </a:cubicBezTo>
                    <a:cubicBezTo>
                      <a:pt x="55118" y="92659"/>
                      <a:pt x="50252" y="86762"/>
                      <a:pt x="50908" y="80211"/>
                    </a:cubicBezTo>
                    <a:lnTo>
                      <a:pt x="57364" y="10857"/>
                    </a:lnTo>
                    <a:cubicBezTo>
                      <a:pt x="57926" y="4680"/>
                      <a:pt x="63072" y="0"/>
                      <a:pt x="69249" y="0"/>
                    </a:cubicBezTo>
                    <a:lnTo>
                      <a:pt x="322195" y="0"/>
                    </a:lnTo>
                    <a:cubicBezTo>
                      <a:pt x="328370" y="0"/>
                      <a:pt x="333517" y="4680"/>
                      <a:pt x="334079" y="10857"/>
                    </a:cubicBezTo>
                    <a:lnTo>
                      <a:pt x="378155" y="485943"/>
                    </a:lnTo>
                    <a:cubicBezTo>
                      <a:pt x="378436" y="489313"/>
                      <a:pt x="377313" y="492589"/>
                      <a:pt x="375066" y="495116"/>
                    </a:cubicBezTo>
                    <a:cubicBezTo>
                      <a:pt x="372820" y="497549"/>
                      <a:pt x="369639" y="499047"/>
                      <a:pt x="366270" y="4990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62729119-D661-1CE7-267C-9A0EA193AE2F}"/>
                  </a:ext>
                </a:extLst>
              </p:cNvPr>
              <p:cNvSpPr/>
              <p:nvPr/>
            </p:nvSpPr>
            <p:spPr>
              <a:xfrm>
                <a:off x="13052380" y="7996256"/>
                <a:ext cx="319803" cy="499046"/>
              </a:xfrm>
              <a:custGeom>
                <a:avLst/>
                <a:gdLst>
                  <a:gd name="connsiteX0" fmla="*/ 307970 w 319803"/>
                  <a:gd name="connsiteY0" fmla="*/ 498766 h 499046"/>
                  <a:gd name="connsiteX1" fmla="*/ 38555 w 319803"/>
                  <a:gd name="connsiteY1" fmla="*/ 498766 h 499046"/>
                  <a:gd name="connsiteX2" fmla="*/ 26671 w 319803"/>
                  <a:gd name="connsiteY2" fmla="*/ 486879 h 499046"/>
                  <a:gd name="connsiteX3" fmla="*/ 38555 w 319803"/>
                  <a:gd name="connsiteY3" fmla="*/ 474993 h 499046"/>
                  <a:gd name="connsiteX4" fmla="*/ 294869 w 319803"/>
                  <a:gd name="connsiteY4" fmla="*/ 474993 h 499046"/>
                  <a:gd name="connsiteX5" fmla="*/ 252946 w 319803"/>
                  <a:gd name="connsiteY5" fmla="*/ 23773 h 499046"/>
                  <a:gd name="connsiteX6" fmla="*/ 11885 w 319803"/>
                  <a:gd name="connsiteY6" fmla="*/ 23773 h 499046"/>
                  <a:gd name="connsiteX7" fmla="*/ 0 w 319803"/>
                  <a:gd name="connsiteY7" fmla="*/ 11887 h 499046"/>
                  <a:gd name="connsiteX8" fmla="*/ 11885 w 319803"/>
                  <a:gd name="connsiteY8" fmla="*/ 0 h 499046"/>
                  <a:gd name="connsiteX9" fmla="*/ 263801 w 319803"/>
                  <a:gd name="connsiteY9" fmla="*/ 0 h 499046"/>
                  <a:gd name="connsiteX10" fmla="*/ 275686 w 319803"/>
                  <a:gd name="connsiteY10" fmla="*/ 10857 h 499046"/>
                  <a:gd name="connsiteX11" fmla="*/ 319761 w 319803"/>
                  <a:gd name="connsiteY11" fmla="*/ 485943 h 499046"/>
                  <a:gd name="connsiteX12" fmla="*/ 316674 w 319803"/>
                  <a:gd name="connsiteY12" fmla="*/ 495116 h 499046"/>
                  <a:gd name="connsiteX13" fmla="*/ 307877 w 319803"/>
                  <a:gd name="connsiteY13" fmla="*/ 499047 h 49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9803" h="499046">
                    <a:moveTo>
                      <a:pt x="307970" y="498766"/>
                    </a:moveTo>
                    <a:lnTo>
                      <a:pt x="38555" y="498766"/>
                    </a:lnTo>
                    <a:cubicBezTo>
                      <a:pt x="32005" y="498766"/>
                      <a:pt x="26671" y="493431"/>
                      <a:pt x="26671" y="486879"/>
                    </a:cubicBezTo>
                    <a:cubicBezTo>
                      <a:pt x="26671" y="480328"/>
                      <a:pt x="32005" y="474993"/>
                      <a:pt x="38555" y="474993"/>
                    </a:cubicBezTo>
                    <a:lnTo>
                      <a:pt x="294869" y="474993"/>
                    </a:lnTo>
                    <a:lnTo>
                      <a:pt x="252946" y="23773"/>
                    </a:ln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7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263801" y="0"/>
                    </a:lnTo>
                    <a:cubicBezTo>
                      <a:pt x="269978" y="0"/>
                      <a:pt x="275124" y="4680"/>
                      <a:pt x="275686" y="10857"/>
                    </a:cubicBezTo>
                    <a:lnTo>
                      <a:pt x="319761" y="485943"/>
                    </a:lnTo>
                    <a:cubicBezTo>
                      <a:pt x="320042" y="489313"/>
                      <a:pt x="318920" y="492589"/>
                      <a:pt x="316674" y="495116"/>
                    </a:cubicBezTo>
                    <a:cubicBezTo>
                      <a:pt x="314428" y="497549"/>
                      <a:pt x="311245" y="499047"/>
                      <a:pt x="307877" y="4990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0" name="Gráfico 2">
              <a:extLst>
                <a:ext uri="{FF2B5EF4-FFF2-40B4-BE49-F238E27FC236}">
                  <a16:creationId xmlns:a16="http://schemas.microsoft.com/office/drawing/2014/main" id="{A7A4EDDF-AEEB-7DEC-0D74-EF24CCDF9656}"/>
                </a:ext>
              </a:extLst>
            </p:cNvPr>
            <p:cNvGrpSpPr/>
            <p:nvPr/>
          </p:nvGrpSpPr>
          <p:grpSpPr>
            <a:xfrm>
              <a:off x="12823316" y="7569441"/>
              <a:ext cx="768217" cy="308230"/>
              <a:chOff x="12823316" y="7569441"/>
              <a:chExt cx="768217" cy="308230"/>
            </a:xfrm>
            <a:solidFill>
              <a:srgbClr val="002A86"/>
            </a:solidFill>
          </p:grpSpPr>
          <p:sp>
            <p:nvSpPr>
              <p:cNvPr id="11" name="Forma libre 10">
                <a:extLst>
                  <a:ext uri="{FF2B5EF4-FFF2-40B4-BE49-F238E27FC236}">
                    <a16:creationId xmlns:a16="http://schemas.microsoft.com/office/drawing/2014/main" id="{AD568B09-3A17-C2F0-0767-12D656BBFF4F}"/>
                  </a:ext>
                </a:extLst>
              </p:cNvPr>
              <p:cNvSpPr/>
              <p:nvPr/>
            </p:nvSpPr>
            <p:spPr>
              <a:xfrm>
                <a:off x="12823316" y="7569441"/>
                <a:ext cx="729165" cy="172704"/>
              </a:xfrm>
              <a:custGeom>
                <a:avLst/>
                <a:gdLst>
                  <a:gd name="connsiteX0" fmla="*/ 527582 w 729165"/>
                  <a:gd name="connsiteY0" fmla="*/ 172705 h 172704"/>
                  <a:gd name="connsiteX1" fmla="*/ 381692 w 729165"/>
                  <a:gd name="connsiteY1" fmla="*/ 124317 h 172704"/>
                  <a:gd name="connsiteX2" fmla="*/ 20943 w 729165"/>
                  <a:gd name="connsiteY2" fmla="*/ 112430 h 172704"/>
                  <a:gd name="connsiteX3" fmla="*/ 4099 w 729165"/>
                  <a:gd name="connsiteY3" fmla="*/ 113554 h 172704"/>
                  <a:gd name="connsiteX4" fmla="*/ 2977 w 729165"/>
                  <a:gd name="connsiteY4" fmla="*/ 96706 h 172704"/>
                  <a:gd name="connsiteX5" fmla="*/ 396478 w 729165"/>
                  <a:gd name="connsiteY5" fmla="*/ 105504 h 172704"/>
                  <a:gd name="connsiteX6" fmla="*/ 708191 w 729165"/>
                  <a:gd name="connsiteY6" fmla="*/ 75086 h 172704"/>
                  <a:gd name="connsiteX7" fmla="*/ 725035 w 729165"/>
                  <a:gd name="connsiteY7" fmla="*/ 73776 h 172704"/>
                  <a:gd name="connsiteX8" fmla="*/ 726345 w 729165"/>
                  <a:gd name="connsiteY8" fmla="*/ 90623 h 172704"/>
                  <a:gd name="connsiteX9" fmla="*/ 527676 w 729165"/>
                  <a:gd name="connsiteY9" fmla="*/ 172612 h 17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9165" h="172704">
                    <a:moveTo>
                      <a:pt x="527582" y="172705"/>
                    </a:moveTo>
                    <a:cubicBezTo>
                      <a:pt x="477237" y="172705"/>
                      <a:pt x="425768" y="158759"/>
                      <a:pt x="381692" y="124317"/>
                    </a:cubicBezTo>
                    <a:cubicBezTo>
                      <a:pt x="243288" y="13314"/>
                      <a:pt x="139976" y="-24124"/>
                      <a:pt x="20943" y="112430"/>
                    </a:cubicBezTo>
                    <a:cubicBezTo>
                      <a:pt x="16639" y="117391"/>
                      <a:pt x="9058" y="117952"/>
                      <a:pt x="4099" y="113554"/>
                    </a:cubicBezTo>
                    <a:cubicBezTo>
                      <a:pt x="-860" y="109248"/>
                      <a:pt x="-1423" y="101667"/>
                      <a:pt x="2977" y="96706"/>
                    </a:cubicBezTo>
                    <a:cubicBezTo>
                      <a:pt x="133988" y="-53607"/>
                      <a:pt x="250681" y="-11396"/>
                      <a:pt x="396478" y="105504"/>
                    </a:cubicBezTo>
                    <a:cubicBezTo>
                      <a:pt x="499134" y="185621"/>
                      <a:pt x="652137" y="140322"/>
                      <a:pt x="708191" y="75086"/>
                    </a:cubicBezTo>
                    <a:cubicBezTo>
                      <a:pt x="712496" y="70126"/>
                      <a:pt x="719982" y="69564"/>
                      <a:pt x="725035" y="73776"/>
                    </a:cubicBezTo>
                    <a:cubicBezTo>
                      <a:pt x="729995" y="78081"/>
                      <a:pt x="730557" y="85568"/>
                      <a:pt x="726345" y="90623"/>
                    </a:cubicBezTo>
                    <a:cubicBezTo>
                      <a:pt x="687136" y="136203"/>
                      <a:pt x="608904" y="172612"/>
                      <a:pt x="527676" y="1726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F0D0A568-90C1-5633-5276-7ED134866B61}"/>
                  </a:ext>
                </a:extLst>
              </p:cNvPr>
              <p:cNvSpPr/>
              <p:nvPr/>
            </p:nvSpPr>
            <p:spPr>
              <a:xfrm>
                <a:off x="13096922" y="7782724"/>
                <a:ext cx="494611" cy="94947"/>
              </a:xfrm>
              <a:custGeom>
                <a:avLst/>
                <a:gdLst>
                  <a:gd name="connsiteX0" fmla="*/ 246864 w 494611"/>
                  <a:gd name="connsiteY0" fmla="*/ 94854 h 94947"/>
                  <a:gd name="connsiteX1" fmla="*/ 3651 w 494611"/>
                  <a:gd name="connsiteY1" fmla="*/ 20540 h 94947"/>
                  <a:gd name="connsiteX2" fmla="*/ 3370 w 494611"/>
                  <a:gd name="connsiteY2" fmla="*/ 3693 h 94947"/>
                  <a:gd name="connsiteX3" fmla="*/ 20215 w 494611"/>
                  <a:gd name="connsiteY3" fmla="*/ 3412 h 94947"/>
                  <a:gd name="connsiteX4" fmla="*/ 474917 w 494611"/>
                  <a:gd name="connsiteY4" fmla="*/ 2850 h 94947"/>
                  <a:gd name="connsiteX5" fmla="*/ 491762 w 494611"/>
                  <a:gd name="connsiteY5" fmla="*/ 4254 h 94947"/>
                  <a:gd name="connsiteX6" fmla="*/ 490358 w 494611"/>
                  <a:gd name="connsiteY6" fmla="*/ 21101 h 94947"/>
                  <a:gd name="connsiteX7" fmla="*/ 246864 w 494611"/>
                  <a:gd name="connsiteY7" fmla="*/ 94947 h 9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611" h="94947">
                    <a:moveTo>
                      <a:pt x="246864" y="94854"/>
                    </a:moveTo>
                    <a:cubicBezTo>
                      <a:pt x="148512" y="94854"/>
                      <a:pt x="52593" y="67898"/>
                      <a:pt x="3651" y="20540"/>
                    </a:cubicBezTo>
                    <a:cubicBezTo>
                      <a:pt x="-1122" y="15954"/>
                      <a:pt x="-1215" y="8372"/>
                      <a:pt x="3370" y="3693"/>
                    </a:cubicBezTo>
                    <a:cubicBezTo>
                      <a:pt x="7955" y="-1081"/>
                      <a:pt x="15536" y="-1174"/>
                      <a:pt x="20215" y="3412"/>
                    </a:cubicBezTo>
                    <a:cubicBezTo>
                      <a:pt x="105840" y="86336"/>
                      <a:pt x="360095" y="100282"/>
                      <a:pt x="474917" y="2850"/>
                    </a:cubicBezTo>
                    <a:cubicBezTo>
                      <a:pt x="479971" y="-1455"/>
                      <a:pt x="487458" y="-800"/>
                      <a:pt x="491762" y="4254"/>
                    </a:cubicBezTo>
                    <a:cubicBezTo>
                      <a:pt x="496066" y="9308"/>
                      <a:pt x="495412" y="16796"/>
                      <a:pt x="490358" y="21101"/>
                    </a:cubicBezTo>
                    <a:cubicBezTo>
                      <a:pt x="430373" y="72017"/>
                      <a:pt x="337543" y="94947"/>
                      <a:pt x="246864" y="949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3" name="Gráfico 2">
            <a:extLst>
              <a:ext uri="{FF2B5EF4-FFF2-40B4-BE49-F238E27FC236}">
                <a16:creationId xmlns:a16="http://schemas.microsoft.com/office/drawing/2014/main" id="{0324F296-DB4E-2E6A-C573-9D4C938D07B2}"/>
              </a:ext>
            </a:extLst>
          </p:cNvPr>
          <p:cNvGrpSpPr/>
          <p:nvPr/>
        </p:nvGrpSpPr>
        <p:grpSpPr>
          <a:xfrm>
            <a:off x="2290837" y="5954770"/>
            <a:ext cx="1054640" cy="964679"/>
            <a:chOff x="2290837" y="5954770"/>
            <a:chExt cx="1054640" cy="964679"/>
          </a:xfrm>
          <a:solidFill>
            <a:srgbClr val="002A86"/>
          </a:solidFill>
        </p:grpSpPr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1EB25C3D-46A7-E193-C80C-BA081D8F5B48}"/>
                </a:ext>
              </a:extLst>
            </p:cNvPr>
            <p:cNvSpPr/>
            <p:nvPr/>
          </p:nvSpPr>
          <p:spPr>
            <a:xfrm>
              <a:off x="2354751" y="6568844"/>
              <a:ext cx="926343" cy="350605"/>
            </a:xfrm>
            <a:custGeom>
              <a:avLst/>
              <a:gdLst>
                <a:gd name="connsiteX0" fmla="*/ 834074 w 926343"/>
                <a:gd name="connsiteY0" fmla="*/ 350606 h 350605"/>
                <a:gd name="connsiteX1" fmla="*/ 92457 w 926343"/>
                <a:gd name="connsiteY1" fmla="*/ 350606 h 350605"/>
                <a:gd name="connsiteX2" fmla="*/ 0 w 926343"/>
                <a:gd name="connsiteY2" fmla="*/ 231085 h 350605"/>
                <a:gd name="connsiteX3" fmla="*/ 0 w 926343"/>
                <a:gd name="connsiteY3" fmla="*/ 11887 h 350605"/>
                <a:gd name="connsiteX4" fmla="*/ 11885 w 926343"/>
                <a:gd name="connsiteY4" fmla="*/ 0 h 350605"/>
                <a:gd name="connsiteX5" fmla="*/ 23769 w 926343"/>
                <a:gd name="connsiteY5" fmla="*/ 11887 h 350605"/>
                <a:gd name="connsiteX6" fmla="*/ 23769 w 926343"/>
                <a:gd name="connsiteY6" fmla="*/ 231085 h 350605"/>
                <a:gd name="connsiteX7" fmla="*/ 92363 w 926343"/>
                <a:gd name="connsiteY7" fmla="*/ 326739 h 350605"/>
                <a:gd name="connsiteX8" fmla="*/ 833980 w 926343"/>
                <a:gd name="connsiteY8" fmla="*/ 326739 h 350605"/>
                <a:gd name="connsiteX9" fmla="*/ 902574 w 926343"/>
                <a:gd name="connsiteY9" fmla="*/ 231085 h 350605"/>
                <a:gd name="connsiteX10" fmla="*/ 902574 w 926343"/>
                <a:gd name="connsiteY10" fmla="*/ 11887 h 350605"/>
                <a:gd name="connsiteX11" fmla="*/ 914458 w 926343"/>
                <a:gd name="connsiteY11" fmla="*/ 0 h 350605"/>
                <a:gd name="connsiteX12" fmla="*/ 926343 w 926343"/>
                <a:gd name="connsiteY12" fmla="*/ 11887 h 350605"/>
                <a:gd name="connsiteX13" fmla="*/ 926343 w 926343"/>
                <a:gd name="connsiteY13" fmla="*/ 231085 h 350605"/>
                <a:gd name="connsiteX14" fmla="*/ 833887 w 926343"/>
                <a:gd name="connsiteY14" fmla="*/ 350606 h 3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6343" h="350605">
                  <a:moveTo>
                    <a:pt x="834074" y="350606"/>
                  </a:moveTo>
                  <a:lnTo>
                    <a:pt x="92457" y="350606"/>
                  </a:lnTo>
                  <a:cubicBezTo>
                    <a:pt x="41456" y="350606"/>
                    <a:pt x="0" y="296976"/>
                    <a:pt x="0" y="231085"/>
                  </a:cubicBezTo>
                  <a:lnTo>
                    <a:pt x="0" y="11887"/>
                  </a:lnTo>
                  <a:cubicBezTo>
                    <a:pt x="0" y="5335"/>
                    <a:pt x="5334" y="0"/>
                    <a:pt x="11885" y="0"/>
                  </a:cubicBezTo>
                  <a:cubicBezTo>
                    <a:pt x="18435" y="0"/>
                    <a:pt x="23769" y="5335"/>
                    <a:pt x="23769" y="11887"/>
                  </a:cubicBezTo>
                  <a:lnTo>
                    <a:pt x="23769" y="231085"/>
                  </a:lnTo>
                  <a:cubicBezTo>
                    <a:pt x="23769" y="282937"/>
                    <a:pt x="55212" y="326739"/>
                    <a:pt x="92363" y="326739"/>
                  </a:cubicBezTo>
                  <a:lnTo>
                    <a:pt x="833980" y="326739"/>
                  </a:lnTo>
                  <a:cubicBezTo>
                    <a:pt x="871225" y="326739"/>
                    <a:pt x="902574" y="282937"/>
                    <a:pt x="902574" y="231085"/>
                  </a:cubicBezTo>
                  <a:lnTo>
                    <a:pt x="902574" y="11887"/>
                  </a:lnTo>
                  <a:cubicBezTo>
                    <a:pt x="902574" y="5335"/>
                    <a:pt x="907908" y="0"/>
                    <a:pt x="914458" y="0"/>
                  </a:cubicBezTo>
                  <a:cubicBezTo>
                    <a:pt x="921009" y="0"/>
                    <a:pt x="926343" y="5335"/>
                    <a:pt x="926343" y="11887"/>
                  </a:cubicBezTo>
                  <a:lnTo>
                    <a:pt x="926343" y="231085"/>
                  </a:lnTo>
                  <a:cubicBezTo>
                    <a:pt x="926343" y="296976"/>
                    <a:pt x="884887" y="350606"/>
                    <a:pt x="833887" y="350606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5" name="Gráfico 2">
              <a:extLst>
                <a:ext uri="{FF2B5EF4-FFF2-40B4-BE49-F238E27FC236}">
                  <a16:creationId xmlns:a16="http://schemas.microsoft.com/office/drawing/2014/main" id="{05022904-C36C-B711-7628-5F717FA8B9F7}"/>
                </a:ext>
              </a:extLst>
            </p:cNvPr>
            <p:cNvGrpSpPr/>
            <p:nvPr/>
          </p:nvGrpSpPr>
          <p:grpSpPr>
            <a:xfrm>
              <a:off x="2290837" y="5954770"/>
              <a:ext cx="1054640" cy="539292"/>
              <a:chOff x="2290837" y="5954770"/>
              <a:chExt cx="1054640" cy="539292"/>
            </a:xfrm>
            <a:solidFill>
              <a:srgbClr val="002A86"/>
            </a:solidFill>
          </p:grpSpPr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F19B818D-B815-2C03-10E7-763EBF521EC6}"/>
                  </a:ext>
                </a:extLst>
              </p:cNvPr>
              <p:cNvSpPr/>
              <p:nvPr/>
            </p:nvSpPr>
            <p:spPr>
              <a:xfrm>
                <a:off x="2290837" y="5954770"/>
                <a:ext cx="1054640" cy="539292"/>
              </a:xfrm>
              <a:custGeom>
                <a:avLst/>
                <a:gdLst>
                  <a:gd name="connsiteX0" fmla="*/ 1042662 w 1054640"/>
                  <a:gd name="connsiteY0" fmla="*/ 539292 h 539292"/>
                  <a:gd name="connsiteX1" fmla="*/ 899766 w 1054640"/>
                  <a:gd name="connsiteY1" fmla="*/ 539292 h 539292"/>
                  <a:gd name="connsiteX2" fmla="*/ 887882 w 1054640"/>
                  <a:gd name="connsiteY2" fmla="*/ 527406 h 539292"/>
                  <a:gd name="connsiteX3" fmla="*/ 839595 w 1054640"/>
                  <a:gd name="connsiteY3" fmla="*/ 346955 h 539292"/>
                  <a:gd name="connsiteX4" fmla="*/ 707648 w 1054640"/>
                  <a:gd name="connsiteY4" fmla="*/ 214893 h 539292"/>
                  <a:gd name="connsiteX5" fmla="*/ 527227 w 1054640"/>
                  <a:gd name="connsiteY5" fmla="*/ 166598 h 539292"/>
                  <a:gd name="connsiteX6" fmla="*/ 346899 w 1054640"/>
                  <a:gd name="connsiteY6" fmla="*/ 214893 h 539292"/>
                  <a:gd name="connsiteX7" fmla="*/ 214858 w 1054640"/>
                  <a:gd name="connsiteY7" fmla="*/ 346955 h 539292"/>
                  <a:gd name="connsiteX8" fmla="*/ 166571 w 1054640"/>
                  <a:gd name="connsiteY8" fmla="*/ 527406 h 539292"/>
                  <a:gd name="connsiteX9" fmla="*/ 154687 w 1054640"/>
                  <a:gd name="connsiteY9" fmla="*/ 539292 h 539292"/>
                  <a:gd name="connsiteX10" fmla="*/ 11885 w 1054640"/>
                  <a:gd name="connsiteY10" fmla="*/ 539292 h 539292"/>
                  <a:gd name="connsiteX11" fmla="*/ 0 w 1054640"/>
                  <a:gd name="connsiteY11" fmla="*/ 527406 h 539292"/>
                  <a:gd name="connsiteX12" fmla="*/ 527320 w 1054640"/>
                  <a:gd name="connsiteY12" fmla="*/ 0 h 539292"/>
                  <a:gd name="connsiteX13" fmla="*/ 1054640 w 1054640"/>
                  <a:gd name="connsiteY13" fmla="*/ 527406 h 539292"/>
                  <a:gd name="connsiteX14" fmla="*/ 1042756 w 1054640"/>
                  <a:gd name="connsiteY14" fmla="*/ 539292 h 539292"/>
                  <a:gd name="connsiteX15" fmla="*/ 911464 w 1054640"/>
                  <a:gd name="connsiteY15" fmla="*/ 515426 h 539292"/>
                  <a:gd name="connsiteX16" fmla="*/ 1030497 w 1054640"/>
                  <a:gd name="connsiteY16" fmla="*/ 515426 h 539292"/>
                  <a:gd name="connsiteX17" fmla="*/ 527133 w 1054640"/>
                  <a:gd name="connsiteY17" fmla="*/ 23867 h 539292"/>
                  <a:gd name="connsiteX18" fmla="*/ 23863 w 1054640"/>
                  <a:gd name="connsiteY18" fmla="*/ 515426 h 539292"/>
                  <a:gd name="connsiteX19" fmla="*/ 142896 w 1054640"/>
                  <a:gd name="connsiteY19" fmla="*/ 515426 h 539292"/>
                  <a:gd name="connsiteX20" fmla="*/ 194177 w 1054640"/>
                  <a:gd name="connsiteY20" fmla="*/ 334975 h 539292"/>
                  <a:gd name="connsiteX21" fmla="*/ 334921 w 1054640"/>
                  <a:gd name="connsiteY21" fmla="*/ 194209 h 539292"/>
                  <a:gd name="connsiteX22" fmla="*/ 527133 w 1054640"/>
                  <a:gd name="connsiteY22" fmla="*/ 142732 h 539292"/>
                  <a:gd name="connsiteX23" fmla="*/ 719439 w 1054640"/>
                  <a:gd name="connsiteY23" fmla="*/ 194209 h 539292"/>
                  <a:gd name="connsiteX24" fmla="*/ 860089 w 1054640"/>
                  <a:gd name="connsiteY24" fmla="*/ 334975 h 539292"/>
                  <a:gd name="connsiteX25" fmla="*/ 911370 w 1054640"/>
                  <a:gd name="connsiteY25" fmla="*/ 515426 h 5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54640" h="539292">
                    <a:moveTo>
                      <a:pt x="1042662" y="539292"/>
                    </a:moveTo>
                    <a:lnTo>
                      <a:pt x="899766" y="539292"/>
                    </a:lnTo>
                    <a:cubicBezTo>
                      <a:pt x="893216" y="539292"/>
                      <a:pt x="887882" y="533957"/>
                      <a:pt x="887882" y="527406"/>
                    </a:cubicBezTo>
                    <a:cubicBezTo>
                      <a:pt x="887882" y="464042"/>
                      <a:pt x="871225" y="401615"/>
                      <a:pt x="839595" y="346955"/>
                    </a:cubicBezTo>
                    <a:cubicBezTo>
                      <a:pt x="807965" y="292296"/>
                      <a:pt x="762298" y="246622"/>
                      <a:pt x="707648" y="214893"/>
                    </a:cubicBezTo>
                    <a:cubicBezTo>
                      <a:pt x="653091" y="183352"/>
                      <a:pt x="590674" y="166598"/>
                      <a:pt x="527227" y="166598"/>
                    </a:cubicBezTo>
                    <a:cubicBezTo>
                      <a:pt x="463780" y="166598"/>
                      <a:pt x="401362" y="183258"/>
                      <a:pt x="346899" y="214893"/>
                    </a:cubicBezTo>
                    <a:cubicBezTo>
                      <a:pt x="292155" y="246528"/>
                      <a:pt x="246488" y="292109"/>
                      <a:pt x="214858" y="346955"/>
                    </a:cubicBezTo>
                    <a:cubicBezTo>
                      <a:pt x="183322" y="401521"/>
                      <a:pt x="166571" y="463949"/>
                      <a:pt x="166571" y="527406"/>
                    </a:cubicBezTo>
                    <a:cubicBezTo>
                      <a:pt x="166571" y="533957"/>
                      <a:pt x="161237" y="539292"/>
                      <a:pt x="154687" y="539292"/>
                    </a:cubicBezTo>
                    <a:lnTo>
                      <a:pt x="11885" y="539292"/>
                    </a:lnTo>
                    <a:cubicBezTo>
                      <a:pt x="5334" y="539292"/>
                      <a:pt x="0" y="533957"/>
                      <a:pt x="0" y="527406"/>
                    </a:cubicBezTo>
                    <a:cubicBezTo>
                      <a:pt x="0" y="236607"/>
                      <a:pt x="236569" y="0"/>
                      <a:pt x="527320" y="0"/>
                    </a:cubicBezTo>
                    <a:cubicBezTo>
                      <a:pt x="818072" y="0"/>
                      <a:pt x="1054640" y="236607"/>
                      <a:pt x="1054640" y="527406"/>
                    </a:cubicBezTo>
                    <a:cubicBezTo>
                      <a:pt x="1054640" y="533957"/>
                      <a:pt x="1049306" y="539292"/>
                      <a:pt x="1042756" y="539292"/>
                    </a:cubicBezTo>
                    <a:close/>
                    <a:moveTo>
                      <a:pt x="911464" y="515426"/>
                    </a:moveTo>
                    <a:lnTo>
                      <a:pt x="1030497" y="515426"/>
                    </a:lnTo>
                    <a:cubicBezTo>
                      <a:pt x="1024134" y="243252"/>
                      <a:pt x="800759" y="23867"/>
                      <a:pt x="527133" y="23867"/>
                    </a:cubicBezTo>
                    <a:cubicBezTo>
                      <a:pt x="253507" y="23867"/>
                      <a:pt x="30226" y="243252"/>
                      <a:pt x="23863" y="515426"/>
                    </a:cubicBezTo>
                    <a:lnTo>
                      <a:pt x="142896" y="515426"/>
                    </a:lnTo>
                    <a:cubicBezTo>
                      <a:pt x="144861" y="451969"/>
                      <a:pt x="162454" y="389822"/>
                      <a:pt x="194177" y="334975"/>
                    </a:cubicBezTo>
                    <a:cubicBezTo>
                      <a:pt x="227960" y="276572"/>
                      <a:pt x="276621" y="227903"/>
                      <a:pt x="334921" y="194209"/>
                    </a:cubicBezTo>
                    <a:cubicBezTo>
                      <a:pt x="393034" y="160515"/>
                      <a:pt x="459475" y="142732"/>
                      <a:pt x="527133" y="142732"/>
                    </a:cubicBezTo>
                    <a:cubicBezTo>
                      <a:pt x="594791" y="142732"/>
                      <a:pt x="661232" y="160515"/>
                      <a:pt x="719439" y="194209"/>
                    </a:cubicBezTo>
                    <a:cubicBezTo>
                      <a:pt x="777739" y="227996"/>
                      <a:pt x="826400" y="276666"/>
                      <a:pt x="860089" y="334975"/>
                    </a:cubicBezTo>
                    <a:cubicBezTo>
                      <a:pt x="891812" y="389822"/>
                      <a:pt x="909405" y="451969"/>
                      <a:pt x="911370" y="51542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7" name="Gráfico 2">
                <a:extLst>
                  <a:ext uri="{FF2B5EF4-FFF2-40B4-BE49-F238E27FC236}">
                    <a16:creationId xmlns:a16="http://schemas.microsoft.com/office/drawing/2014/main" id="{F0D94367-0330-72D5-F5CC-7BE0D2342D1A}"/>
                  </a:ext>
                </a:extLst>
              </p:cNvPr>
              <p:cNvGrpSpPr/>
              <p:nvPr/>
            </p:nvGrpSpPr>
            <p:grpSpPr>
              <a:xfrm>
                <a:off x="2360560" y="5955799"/>
                <a:ext cx="915006" cy="351822"/>
                <a:chOff x="2360560" y="5955799"/>
                <a:chExt cx="915006" cy="351822"/>
              </a:xfrm>
              <a:solidFill>
                <a:srgbClr val="002A86"/>
              </a:solidFill>
            </p:grpSpPr>
            <p:sp>
              <p:nvSpPr>
                <p:cNvPr id="18" name="Forma libre 17">
                  <a:extLst>
                    <a:ext uri="{FF2B5EF4-FFF2-40B4-BE49-F238E27FC236}">
                      <a16:creationId xmlns:a16="http://schemas.microsoft.com/office/drawing/2014/main" id="{4B677592-606F-1D68-F702-3186BDB91A19}"/>
                    </a:ext>
                  </a:extLst>
                </p:cNvPr>
                <p:cNvSpPr/>
                <p:nvPr/>
              </p:nvSpPr>
              <p:spPr>
                <a:xfrm>
                  <a:off x="3128847" y="6212910"/>
                  <a:ext cx="146719" cy="94711"/>
                </a:xfrm>
                <a:custGeom>
                  <a:avLst/>
                  <a:gdLst>
                    <a:gd name="connsiteX0" fmla="*/ 11878 w 146719"/>
                    <a:gd name="connsiteY0" fmla="*/ 94711 h 94711"/>
                    <a:gd name="connsiteX1" fmla="*/ 1584 w 146719"/>
                    <a:gd name="connsiteY1" fmla="*/ 88721 h 94711"/>
                    <a:gd name="connsiteX2" fmla="*/ 5983 w 146719"/>
                    <a:gd name="connsiteY2" fmla="*/ 72436 h 94711"/>
                    <a:gd name="connsiteX3" fmla="*/ 128852 w 146719"/>
                    <a:gd name="connsiteY3" fmla="*/ 1585 h 94711"/>
                    <a:gd name="connsiteX4" fmla="*/ 145135 w 146719"/>
                    <a:gd name="connsiteY4" fmla="*/ 5984 h 94711"/>
                    <a:gd name="connsiteX5" fmla="*/ 140737 w 146719"/>
                    <a:gd name="connsiteY5" fmla="*/ 22269 h 94711"/>
                    <a:gd name="connsiteX6" fmla="*/ 17867 w 146719"/>
                    <a:gd name="connsiteY6" fmla="*/ 93120 h 94711"/>
                    <a:gd name="connsiteX7" fmla="*/ 11878 w 146719"/>
                    <a:gd name="connsiteY7" fmla="*/ 94711 h 9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719" h="94711">
                      <a:moveTo>
                        <a:pt x="11878" y="94711"/>
                      </a:moveTo>
                      <a:cubicBezTo>
                        <a:pt x="7761" y="94711"/>
                        <a:pt x="3737" y="92559"/>
                        <a:pt x="1584" y="88721"/>
                      </a:cubicBezTo>
                      <a:cubicBezTo>
                        <a:pt x="-1691" y="83012"/>
                        <a:pt x="274" y="75711"/>
                        <a:pt x="5983" y="72436"/>
                      </a:cubicBezTo>
                      <a:lnTo>
                        <a:pt x="128852" y="1585"/>
                      </a:lnTo>
                      <a:cubicBezTo>
                        <a:pt x="134561" y="-1691"/>
                        <a:pt x="141860" y="274"/>
                        <a:pt x="145135" y="5984"/>
                      </a:cubicBezTo>
                      <a:cubicBezTo>
                        <a:pt x="148410" y="11693"/>
                        <a:pt x="146445" y="18993"/>
                        <a:pt x="140737" y="22269"/>
                      </a:cubicBezTo>
                      <a:lnTo>
                        <a:pt x="17867" y="93120"/>
                      </a:lnTo>
                      <a:cubicBezTo>
                        <a:pt x="15996" y="94243"/>
                        <a:pt x="13937" y="94711"/>
                        <a:pt x="11878" y="9471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" name="Forma libre 18">
                  <a:extLst>
                    <a:ext uri="{FF2B5EF4-FFF2-40B4-BE49-F238E27FC236}">
                      <a16:creationId xmlns:a16="http://schemas.microsoft.com/office/drawing/2014/main" id="{79117E90-4717-B21E-DD80-14D0A78C9E8D}"/>
                    </a:ext>
                  </a:extLst>
                </p:cNvPr>
                <p:cNvSpPr/>
                <p:nvPr/>
              </p:nvSpPr>
              <p:spPr>
                <a:xfrm>
                  <a:off x="2992408" y="6024504"/>
                  <a:ext cx="94689" cy="146749"/>
                </a:xfrm>
                <a:custGeom>
                  <a:avLst/>
                  <a:gdLst>
                    <a:gd name="connsiteX0" fmla="*/ 11972 w 94689"/>
                    <a:gd name="connsiteY0" fmla="*/ 146750 h 146749"/>
                    <a:gd name="connsiteX1" fmla="*/ 5983 w 94689"/>
                    <a:gd name="connsiteY1" fmla="*/ 145159 h 146749"/>
                    <a:gd name="connsiteX2" fmla="*/ 1584 w 94689"/>
                    <a:gd name="connsiteY2" fmla="*/ 128873 h 146749"/>
                    <a:gd name="connsiteX3" fmla="*/ 72424 w 94689"/>
                    <a:gd name="connsiteY3" fmla="*/ 5984 h 146749"/>
                    <a:gd name="connsiteX4" fmla="*/ 88707 w 94689"/>
                    <a:gd name="connsiteY4" fmla="*/ 1585 h 146749"/>
                    <a:gd name="connsiteX5" fmla="*/ 93105 w 94689"/>
                    <a:gd name="connsiteY5" fmla="*/ 17870 h 146749"/>
                    <a:gd name="connsiteX6" fmla="*/ 22265 w 94689"/>
                    <a:gd name="connsiteY6" fmla="*/ 140760 h 146749"/>
                    <a:gd name="connsiteX7" fmla="*/ 11972 w 94689"/>
                    <a:gd name="connsiteY7" fmla="*/ 146750 h 146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689" h="146749">
                      <a:moveTo>
                        <a:pt x="11972" y="146750"/>
                      </a:moveTo>
                      <a:cubicBezTo>
                        <a:pt x="9913" y="146750"/>
                        <a:pt x="7854" y="146188"/>
                        <a:pt x="5983" y="145159"/>
                      </a:cubicBezTo>
                      <a:cubicBezTo>
                        <a:pt x="274" y="141883"/>
                        <a:pt x="-1691" y="134583"/>
                        <a:pt x="1584" y="128873"/>
                      </a:cubicBezTo>
                      <a:lnTo>
                        <a:pt x="72424" y="5984"/>
                      </a:lnTo>
                      <a:cubicBezTo>
                        <a:pt x="75699" y="274"/>
                        <a:pt x="82998" y="-1691"/>
                        <a:pt x="88707" y="1585"/>
                      </a:cubicBezTo>
                      <a:cubicBezTo>
                        <a:pt x="94415" y="4860"/>
                        <a:pt x="96380" y="12161"/>
                        <a:pt x="93105" y="17870"/>
                      </a:cubicBezTo>
                      <a:lnTo>
                        <a:pt x="22265" y="140760"/>
                      </a:lnTo>
                      <a:cubicBezTo>
                        <a:pt x="20020" y="144597"/>
                        <a:pt x="16089" y="146750"/>
                        <a:pt x="11972" y="1467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" name="Forma libre 19">
                  <a:extLst>
                    <a:ext uri="{FF2B5EF4-FFF2-40B4-BE49-F238E27FC236}">
                      <a16:creationId xmlns:a16="http://schemas.microsoft.com/office/drawing/2014/main" id="{CAE91B67-F51D-1579-B9A9-2888B26F743F}"/>
                    </a:ext>
                  </a:extLst>
                </p:cNvPr>
                <p:cNvSpPr/>
                <p:nvPr/>
              </p:nvSpPr>
              <p:spPr>
                <a:xfrm>
                  <a:off x="2806179" y="5955799"/>
                  <a:ext cx="23769" cy="165662"/>
                </a:xfrm>
                <a:custGeom>
                  <a:avLst/>
                  <a:gdLst>
                    <a:gd name="connsiteX0" fmla="*/ 11885 w 23769"/>
                    <a:gd name="connsiteY0" fmla="*/ 165663 h 165662"/>
                    <a:gd name="connsiteX1" fmla="*/ 0 w 23769"/>
                    <a:gd name="connsiteY1" fmla="*/ 153776 h 165662"/>
                    <a:gd name="connsiteX2" fmla="*/ 0 w 23769"/>
                    <a:gd name="connsiteY2" fmla="*/ 11887 h 165662"/>
                    <a:gd name="connsiteX3" fmla="*/ 11885 w 23769"/>
                    <a:gd name="connsiteY3" fmla="*/ 0 h 165662"/>
                    <a:gd name="connsiteX4" fmla="*/ 23769 w 23769"/>
                    <a:gd name="connsiteY4" fmla="*/ 11887 h 165662"/>
                    <a:gd name="connsiteX5" fmla="*/ 23769 w 23769"/>
                    <a:gd name="connsiteY5" fmla="*/ 153776 h 165662"/>
                    <a:gd name="connsiteX6" fmla="*/ 11885 w 23769"/>
                    <a:gd name="connsiteY6" fmla="*/ 165663 h 165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165662">
                      <a:moveTo>
                        <a:pt x="11885" y="165663"/>
                      </a:moveTo>
                      <a:cubicBezTo>
                        <a:pt x="5334" y="165663"/>
                        <a:pt x="0" y="160328"/>
                        <a:pt x="0" y="153776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153776"/>
                      </a:lnTo>
                      <a:cubicBezTo>
                        <a:pt x="23769" y="160328"/>
                        <a:pt x="18435" y="165663"/>
                        <a:pt x="11885" y="1656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" name="Forma libre 20">
                  <a:extLst>
                    <a:ext uri="{FF2B5EF4-FFF2-40B4-BE49-F238E27FC236}">
                      <a16:creationId xmlns:a16="http://schemas.microsoft.com/office/drawing/2014/main" id="{34267E4A-D3DE-9A93-E952-A36DE22DD57A}"/>
                    </a:ext>
                  </a:extLst>
                </p:cNvPr>
                <p:cNvSpPr/>
                <p:nvPr/>
              </p:nvSpPr>
              <p:spPr>
                <a:xfrm>
                  <a:off x="2549029" y="6024504"/>
                  <a:ext cx="94689" cy="146749"/>
                </a:xfrm>
                <a:custGeom>
                  <a:avLst/>
                  <a:gdLst>
                    <a:gd name="connsiteX0" fmla="*/ 82718 w 94689"/>
                    <a:gd name="connsiteY0" fmla="*/ 146750 h 146749"/>
                    <a:gd name="connsiteX1" fmla="*/ 72424 w 94689"/>
                    <a:gd name="connsiteY1" fmla="*/ 140760 h 146749"/>
                    <a:gd name="connsiteX2" fmla="*/ 1584 w 94689"/>
                    <a:gd name="connsiteY2" fmla="*/ 17870 h 146749"/>
                    <a:gd name="connsiteX3" fmla="*/ 5983 w 94689"/>
                    <a:gd name="connsiteY3" fmla="*/ 1585 h 146749"/>
                    <a:gd name="connsiteX4" fmla="*/ 22265 w 94689"/>
                    <a:gd name="connsiteY4" fmla="*/ 5984 h 146749"/>
                    <a:gd name="connsiteX5" fmla="*/ 93105 w 94689"/>
                    <a:gd name="connsiteY5" fmla="*/ 128873 h 146749"/>
                    <a:gd name="connsiteX6" fmla="*/ 88707 w 94689"/>
                    <a:gd name="connsiteY6" fmla="*/ 145159 h 146749"/>
                    <a:gd name="connsiteX7" fmla="*/ 82718 w 94689"/>
                    <a:gd name="connsiteY7" fmla="*/ 146750 h 146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689" h="146749">
                      <a:moveTo>
                        <a:pt x="82718" y="146750"/>
                      </a:moveTo>
                      <a:cubicBezTo>
                        <a:pt x="78600" y="146750"/>
                        <a:pt x="74576" y="144597"/>
                        <a:pt x="72424" y="140760"/>
                      </a:cubicBezTo>
                      <a:lnTo>
                        <a:pt x="1584" y="17870"/>
                      </a:lnTo>
                      <a:cubicBezTo>
                        <a:pt x="-1691" y="12161"/>
                        <a:pt x="274" y="4860"/>
                        <a:pt x="5983" y="1585"/>
                      </a:cubicBezTo>
                      <a:cubicBezTo>
                        <a:pt x="11691" y="-1691"/>
                        <a:pt x="18990" y="274"/>
                        <a:pt x="22265" y="5984"/>
                      </a:cubicBezTo>
                      <a:lnTo>
                        <a:pt x="93105" y="128873"/>
                      </a:lnTo>
                      <a:cubicBezTo>
                        <a:pt x="96380" y="134583"/>
                        <a:pt x="94415" y="141883"/>
                        <a:pt x="88707" y="145159"/>
                      </a:cubicBezTo>
                      <a:cubicBezTo>
                        <a:pt x="86835" y="146282"/>
                        <a:pt x="84776" y="146750"/>
                        <a:pt x="82718" y="1467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" name="Forma libre 21">
                  <a:extLst>
                    <a:ext uri="{FF2B5EF4-FFF2-40B4-BE49-F238E27FC236}">
                      <a16:creationId xmlns:a16="http://schemas.microsoft.com/office/drawing/2014/main" id="{B8676C7F-CA52-B0F5-1B32-D0933B997CBC}"/>
                    </a:ext>
                  </a:extLst>
                </p:cNvPr>
                <p:cNvSpPr/>
                <p:nvPr/>
              </p:nvSpPr>
              <p:spPr>
                <a:xfrm>
                  <a:off x="2360560" y="6212910"/>
                  <a:ext cx="146625" cy="94711"/>
                </a:xfrm>
                <a:custGeom>
                  <a:avLst/>
                  <a:gdLst>
                    <a:gd name="connsiteX0" fmla="*/ 134748 w 146625"/>
                    <a:gd name="connsiteY0" fmla="*/ 94711 h 94711"/>
                    <a:gd name="connsiteX1" fmla="*/ 128759 w 146625"/>
                    <a:gd name="connsiteY1" fmla="*/ 93120 h 94711"/>
                    <a:gd name="connsiteX2" fmla="*/ 5983 w 146625"/>
                    <a:gd name="connsiteY2" fmla="*/ 22269 h 94711"/>
                    <a:gd name="connsiteX3" fmla="*/ 1584 w 146625"/>
                    <a:gd name="connsiteY3" fmla="*/ 5984 h 94711"/>
                    <a:gd name="connsiteX4" fmla="*/ 17867 w 146625"/>
                    <a:gd name="connsiteY4" fmla="*/ 1585 h 94711"/>
                    <a:gd name="connsiteX5" fmla="*/ 140643 w 146625"/>
                    <a:gd name="connsiteY5" fmla="*/ 72436 h 94711"/>
                    <a:gd name="connsiteX6" fmla="*/ 145042 w 146625"/>
                    <a:gd name="connsiteY6" fmla="*/ 88721 h 94711"/>
                    <a:gd name="connsiteX7" fmla="*/ 134748 w 146625"/>
                    <a:gd name="connsiteY7" fmla="*/ 94711 h 9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625" h="94711">
                      <a:moveTo>
                        <a:pt x="134748" y="94711"/>
                      </a:moveTo>
                      <a:cubicBezTo>
                        <a:pt x="132689" y="94711"/>
                        <a:pt x="130630" y="94150"/>
                        <a:pt x="128759" y="93120"/>
                      </a:cubicBezTo>
                      <a:lnTo>
                        <a:pt x="5983" y="22269"/>
                      </a:lnTo>
                      <a:cubicBezTo>
                        <a:pt x="274" y="18993"/>
                        <a:pt x="-1691" y="11693"/>
                        <a:pt x="1584" y="5984"/>
                      </a:cubicBezTo>
                      <a:cubicBezTo>
                        <a:pt x="4860" y="274"/>
                        <a:pt x="12159" y="-1691"/>
                        <a:pt x="17867" y="1585"/>
                      </a:cubicBezTo>
                      <a:lnTo>
                        <a:pt x="140643" y="72436"/>
                      </a:lnTo>
                      <a:cubicBezTo>
                        <a:pt x="146352" y="75711"/>
                        <a:pt x="148317" y="83012"/>
                        <a:pt x="145042" y="88721"/>
                      </a:cubicBezTo>
                      <a:cubicBezTo>
                        <a:pt x="142796" y="92559"/>
                        <a:pt x="138865" y="94711"/>
                        <a:pt x="134748" y="9471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3" name="Gráfico 2">
              <a:extLst>
                <a:ext uri="{FF2B5EF4-FFF2-40B4-BE49-F238E27FC236}">
                  <a16:creationId xmlns:a16="http://schemas.microsoft.com/office/drawing/2014/main" id="{60B5C666-1C2A-1BD1-F480-776023EC608F}"/>
                </a:ext>
              </a:extLst>
            </p:cNvPr>
            <p:cNvGrpSpPr/>
            <p:nvPr/>
          </p:nvGrpSpPr>
          <p:grpSpPr>
            <a:xfrm>
              <a:off x="2641201" y="6341500"/>
              <a:ext cx="308619" cy="406390"/>
              <a:chOff x="2641201" y="6341500"/>
              <a:chExt cx="308619" cy="406390"/>
            </a:xfrm>
            <a:solidFill>
              <a:srgbClr val="002A86"/>
            </a:solidFill>
          </p:grpSpPr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B87A6813-0EF3-3AE4-E467-5F04BA58C0C9}"/>
                  </a:ext>
                </a:extLst>
              </p:cNvPr>
              <p:cNvSpPr/>
              <p:nvPr/>
            </p:nvSpPr>
            <p:spPr>
              <a:xfrm>
                <a:off x="2641201" y="6341500"/>
                <a:ext cx="167395" cy="202073"/>
              </a:xfrm>
              <a:custGeom>
                <a:avLst/>
                <a:gdLst>
                  <a:gd name="connsiteX0" fmla="*/ 61011 w 167395"/>
                  <a:gd name="connsiteY0" fmla="*/ 202074 h 202073"/>
                  <a:gd name="connsiteX1" fmla="*/ 49688 w 167395"/>
                  <a:gd name="connsiteY1" fmla="*/ 193837 h 202073"/>
                  <a:gd name="connsiteX2" fmla="*/ 5238 w 167395"/>
                  <a:gd name="connsiteY2" fmla="*/ 1968 h 202073"/>
                  <a:gd name="connsiteX3" fmla="*/ 163387 w 167395"/>
                  <a:gd name="connsiteY3" fmla="*/ 118961 h 202073"/>
                  <a:gd name="connsiteX4" fmla="*/ 164416 w 167395"/>
                  <a:gd name="connsiteY4" fmla="*/ 135808 h 202073"/>
                  <a:gd name="connsiteX5" fmla="*/ 147572 w 167395"/>
                  <a:gd name="connsiteY5" fmla="*/ 136838 h 202073"/>
                  <a:gd name="connsiteX6" fmla="*/ 27322 w 167395"/>
                  <a:gd name="connsiteY6" fmla="*/ 35849 h 202073"/>
                  <a:gd name="connsiteX7" fmla="*/ 72241 w 167395"/>
                  <a:gd name="connsiteY7" fmla="*/ 186350 h 202073"/>
                  <a:gd name="connsiteX8" fmla="*/ 64661 w 167395"/>
                  <a:gd name="connsiteY8" fmla="*/ 201418 h 202073"/>
                  <a:gd name="connsiteX9" fmla="*/ 60917 w 167395"/>
                  <a:gd name="connsiteY9" fmla="*/ 201980 h 20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7395" h="202073">
                    <a:moveTo>
                      <a:pt x="61011" y="202074"/>
                    </a:moveTo>
                    <a:cubicBezTo>
                      <a:pt x="55958" y="202074"/>
                      <a:pt x="51372" y="198891"/>
                      <a:pt x="49688" y="193837"/>
                    </a:cubicBezTo>
                    <a:cubicBezTo>
                      <a:pt x="-10016" y="11983"/>
                      <a:pt x="-2623" y="7116"/>
                      <a:pt x="5238" y="1968"/>
                    </a:cubicBezTo>
                    <a:cubicBezTo>
                      <a:pt x="12911" y="-3086"/>
                      <a:pt x="20304" y="-8047"/>
                      <a:pt x="163387" y="118961"/>
                    </a:cubicBezTo>
                    <a:cubicBezTo>
                      <a:pt x="168347" y="123360"/>
                      <a:pt x="168721" y="130848"/>
                      <a:pt x="164416" y="135808"/>
                    </a:cubicBezTo>
                    <a:cubicBezTo>
                      <a:pt x="160018" y="140769"/>
                      <a:pt x="152532" y="141143"/>
                      <a:pt x="147572" y="136838"/>
                    </a:cubicBezTo>
                    <a:cubicBezTo>
                      <a:pt x="96852" y="91912"/>
                      <a:pt x="51840" y="54475"/>
                      <a:pt x="27322" y="35849"/>
                    </a:cubicBezTo>
                    <a:cubicBezTo>
                      <a:pt x="34715" y="65706"/>
                      <a:pt x="51092" y="121957"/>
                      <a:pt x="72241" y="186350"/>
                    </a:cubicBezTo>
                    <a:cubicBezTo>
                      <a:pt x="74299" y="192620"/>
                      <a:pt x="70930" y="199359"/>
                      <a:pt x="64661" y="201418"/>
                    </a:cubicBezTo>
                    <a:cubicBezTo>
                      <a:pt x="63444" y="201793"/>
                      <a:pt x="62134" y="201980"/>
                      <a:pt x="60917" y="2019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6E205D0D-C821-D20A-971C-2306423BA101}"/>
                  </a:ext>
                </a:extLst>
              </p:cNvPr>
              <p:cNvSpPr/>
              <p:nvPr/>
            </p:nvSpPr>
            <p:spPr>
              <a:xfrm>
                <a:off x="2729236" y="6527291"/>
                <a:ext cx="220584" cy="220599"/>
              </a:xfrm>
              <a:custGeom>
                <a:avLst/>
                <a:gdLst>
                  <a:gd name="connsiteX0" fmla="*/ 110444 w 220584"/>
                  <a:gd name="connsiteY0" fmla="*/ 220599 h 220599"/>
                  <a:gd name="connsiteX1" fmla="*/ 18081 w 220584"/>
                  <a:gd name="connsiteY1" fmla="*/ 170901 h 220599"/>
                  <a:gd name="connsiteX2" fmla="*/ 49711 w 220584"/>
                  <a:gd name="connsiteY2" fmla="*/ 18154 h 220599"/>
                  <a:gd name="connsiteX3" fmla="*/ 132623 w 220584"/>
                  <a:gd name="connsiteY3" fmla="*/ 2337 h 220599"/>
                  <a:gd name="connsiteX4" fmla="*/ 202433 w 220584"/>
                  <a:gd name="connsiteY4" fmla="*/ 49789 h 220599"/>
                  <a:gd name="connsiteX5" fmla="*/ 218248 w 220584"/>
                  <a:gd name="connsiteY5" fmla="*/ 132714 h 220599"/>
                  <a:gd name="connsiteX6" fmla="*/ 170803 w 220584"/>
                  <a:gd name="connsiteY6" fmla="*/ 202536 h 220599"/>
                  <a:gd name="connsiteX7" fmla="*/ 110444 w 220584"/>
                  <a:gd name="connsiteY7" fmla="*/ 220599 h 220599"/>
                  <a:gd name="connsiteX8" fmla="*/ 110164 w 220584"/>
                  <a:gd name="connsiteY8" fmla="*/ 23957 h 220599"/>
                  <a:gd name="connsiteX9" fmla="*/ 62812 w 220584"/>
                  <a:gd name="connsiteY9" fmla="*/ 38090 h 220599"/>
                  <a:gd name="connsiteX10" fmla="*/ 38014 w 220584"/>
                  <a:gd name="connsiteY10" fmla="*/ 157891 h 220599"/>
                  <a:gd name="connsiteX11" fmla="*/ 157702 w 220584"/>
                  <a:gd name="connsiteY11" fmla="*/ 182694 h 220599"/>
                  <a:gd name="connsiteX12" fmla="*/ 194853 w 220584"/>
                  <a:gd name="connsiteY12" fmla="*/ 127941 h 220599"/>
                  <a:gd name="connsiteX13" fmla="*/ 182407 w 220584"/>
                  <a:gd name="connsiteY13" fmla="*/ 62892 h 220599"/>
                  <a:gd name="connsiteX14" fmla="*/ 182407 w 220584"/>
                  <a:gd name="connsiteY14" fmla="*/ 62892 h 220599"/>
                  <a:gd name="connsiteX15" fmla="*/ 109976 w 220584"/>
                  <a:gd name="connsiteY15" fmla="*/ 23957 h 22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0584" h="220599">
                    <a:moveTo>
                      <a:pt x="110444" y="220599"/>
                    </a:moveTo>
                    <a:cubicBezTo>
                      <a:pt x="74510" y="220599"/>
                      <a:pt x="39230" y="203097"/>
                      <a:pt x="18081" y="170901"/>
                    </a:cubicBezTo>
                    <a:cubicBezTo>
                      <a:pt x="-15326" y="120079"/>
                      <a:pt x="-1102" y="51474"/>
                      <a:pt x="49711" y="18154"/>
                    </a:cubicBezTo>
                    <a:cubicBezTo>
                      <a:pt x="74323" y="1962"/>
                      <a:pt x="103800" y="-3653"/>
                      <a:pt x="132623" y="2337"/>
                    </a:cubicBezTo>
                    <a:cubicBezTo>
                      <a:pt x="161445" y="8327"/>
                      <a:pt x="186244" y="25174"/>
                      <a:pt x="202433" y="49789"/>
                    </a:cubicBezTo>
                    <a:cubicBezTo>
                      <a:pt x="218622" y="74405"/>
                      <a:pt x="224237" y="103887"/>
                      <a:pt x="218248" y="132714"/>
                    </a:cubicBezTo>
                    <a:cubicBezTo>
                      <a:pt x="212259" y="161541"/>
                      <a:pt x="195415" y="186344"/>
                      <a:pt x="170803" y="202536"/>
                    </a:cubicBezTo>
                    <a:cubicBezTo>
                      <a:pt x="152181" y="214797"/>
                      <a:pt x="131219" y="220599"/>
                      <a:pt x="110444" y="220599"/>
                    </a:cubicBezTo>
                    <a:close/>
                    <a:moveTo>
                      <a:pt x="110164" y="23957"/>
                    </a:moveTo>
                    <a:cubicBezTo>
                      <a:pt x="93881" y="23957"/>
                      <a:pt x="77411" y="28543"/>
                      <a:pt x="62812" y="38090"/>
                    </a:cubicBezTo>
                    <a:cubicBezTo>
                      <a:pt x="22948" y="64297"/>
                      <a:pt x="11812" y="118020"/>
                      <a:pt x="38014" y="157891"/>
                    </a:cubicBezTo>
                    <a:cubicBezTo>
                      <a:pt x="64216" y="197762"/>
                      <a:pt x="117931" y="208807"/>
                      <a:pt x="157702" y="182694"/>
                    </a:cubicBezTo>
                    <a:cubicBezTo>
                      <a:pt x="176979" y="170058"/>
                      <a:pt x="190174" y="150591"/>
                      <a:pt x="194853" y="127941"/>
                    </a:cubicBezTo>
                    <a:cubicBezTo>
                      <a:pt x="199532" y="105291"/>
                      <a:pt x="195134" y="82267"/>
                      <a:pt x="182407" y="62892"/>
                    </a:cubicBezTo>
                    <a:lnTo>
                      <a:pt x="182407" y="62892"/>
                    </a:lnTo>
                    <a:cubicBezTo>
                      <a:pt x="165843" y="37622"/>
                      <a:pt x="138144" y="23957"/>
                      <a:pt x="109976" y="239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6" name="Gráfico 2">
            <a:extLst>
              <a:ext uri="{FF2B5EF4-FFF2-40B4-BE49-F238E27FC236}">
                <a16:creationId xmlns:a16="http://schemas.microsoft.com/office/drawing/2014/main" id="{DC9D40B3-7542-CD9C-EE7D-626016F61A9E}"/>
              </a:ext>
            </a:extLst>
          </p:cNvPr>
          <p:cNvGrpSpPr/>
          <p:nvPr/>
        </p:nvGrpSpPr>
        <p:grpSpPr>
          <a:xfrm>
            <a:off x="6676812" y="5862922"/>
            <a:ext cx="1236191" cy="1062798"/>
            <a:chOff x="6676812" y="5862922"/>
            <a:chExt cx="1236191" cy="1062798"/>
          </a:xfrm>
          <a:solidFill>
            <a:srgbClr val="002A86"/>
          </a:solidFill>
        </p:grpSpPr>
        <p:grpSp>
          <p:nvGrpSpPr>
            <p:cNvPr id="27" name="Gráfico 2">
              <a:extLst>
                <a:ext uri="{FF2B5EF4-FFF2-40B4-BE49-F238E27FC236}">
                  <a16:creationId xmlns:a16="http://schemas.microsoft.com/office/drawing/2014/main" id="{6757CC17-13A3-AF3A-DCDA-4E7859008F0B}"/>
                </a:ext>
              </a:extLst>
            </p:cNvPr>
            <p:cNvGrpSpPr/>
            <p:nvPr/>
          </p:nvGrpSpPr>
          <p:grpSpPr>
            <a:xfrm>
              <a:off x="6676812" y="6155062"/>
              <a:ext cx="769878" cy="770658"/>
              <a:chOff x="6676812" y="6155062"/>
              <a:chExt cx="769878" cy="770658"/>
            </a:xfrm>
            <a:solidFill>
              <a:srgbClr val="002A86"/>
            </a:solidFill>
          </p:grpSpPr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8B575CC0-2492-CE87-36C5-308DCB5F0578}"/>
                  </a:ext>
                </a:extLst>
              </p:cNvPr>
              <p:cNvSpPr/>
              <p:nvPr/>
            </p:nvSpPr>
            <p:spPr>
              <a:xfrm>
                <a:off x="6676812" y="6642129"/>
                <a:ext cx="769878" cy="283591"/>
              </a:xfrm>
              <a:custGeom>
                <a:avLst/>
                <a:gdLst>
                  <a:gd name="connsiteX0" fmla="*/ 657209 w 769878"/>
                  <a:gd name="connsiteY0" fmla="*/ 283592 h 283591"/>
                  <a:gd name="connsiteX1" fmla="*/ 112670 w 769878"/>
                  <a:gd name="connsiteY1" fmla="*/ 283592 h 283591"/>
                  <a:gd name="connsiteX2" fmla="*/ 0 w 769878"/>
                  <a:gd name="connsiteY2" fmla="*/ 170904 h 283591"/>
                  <a:gd name="connsiteX3" fmla="*/ 0 w 769878"/>
                  <a:gd name="connsiteY3" fmla="*/ 112688 h 283591"/>
                  <a:gd name="connsiteX4" fmla="*/ 112670 w 769878"/>
                  <a:gd name="connsiteY4" fmla="*/ 0 h 283591"/>
                  <a:gd name="connsiteX5" fmla="*/ 657209 w 769878"/>
                  <a:gd name="connsiteY5" fmla="*/ 0 h 283591"/>
                  <a:gd name="connsiteX6" fmla="*/ 769878 w 769878"/>
                  <a:gd name="connsiteY6" fmla="*/ 112688 h 283591"/>
                  <a:gd name="connsiteX7" fmla="*/ 769878 w 769878"/>
                  <a:gd name="connsiteY7" fmla="*/ 170904 h 283591"/>
                  <a:gd name="connsiteX8" fmla="*/ 657209 w 769878"/>
                  <a:gd name="connsiteY8" fmla="*/ 283592 h 283591"/>
                  <a:gd name="connsiteX9" fmla="*/ 112670 w 769878"/>
                  <a:gd name="connsiteY9" fmla="*/ 23960 h 283591"/>
                  <a:gd name="connsiteX10" fmla="*/ 23863 w 769878"/>
                  <a:gd name="connsiteY10" fmla="*/ 112781 h 283591"/>
                  <a:gd name="connsiteX11" fmla="*/ 23863 w 769878"/>
                  <a:gd name="connsiteY11" fmla="*/ 170997 h 283591"/>
                  <a:gd name="connsiteX12" fmla="*/ 112670 w 769878"/>
                  <a:gd name="connsiteY12" fmla="*/ 259819 h 283591"/>
                  <a:gd name="connsiteX13" fmla="*/ 657209 w 769878"/>
                  <a:gd name="connsiteY13" fmla="*/ 259819 h 283591"/>
                  <a:gd name="connsiteX14" fmla="*/ 746015 w 769878"/>
                  <a:gd name="connsiteY14" fmla="*/ 170997 h 283591"/>
                  <a:gd name="connsiteX15" fmla="*/ 746015 w 769878"/>
                  <a:gd name="connsiteY15" fmla="*/ 112781 h 283591"/>
                  <a:gd name="connsiteX16" fmla="*/ 657209 w 769878"/>
                  <a:gd name="connsiteY16" fmla="*/ 23960 h 283591"/>
                  <a:gd name="connsiteX17" fmla="*/ 112670 w 769878"/>
                  <a:gd name="connsiteY17" fmla="*/ 23960 h 28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69878" h="283591">
                    <a:moveTo>
                      <a:pt x="657209" y="283592"/>
                    </a:moveTo>
                    <a:lnTo>
                      <a:pt x="112670" y="283592"/>
                    </a:lnTo>
                    <a:cubicBezTo>
                      <a:pt x="50533" y="283592"/>
                      <a:pt x="0" y="233051"/>
                      <a:pt x="0" y="170904"/>
                    </a:cubicBezTo>
                    <a:lnTo>
                      <a:pt x="0" y="112688"/>
                    </a:lnTo>
                    <a:cubicBezTo>
                      <a:pt x="0" y="50541"/>
                      <a:pt x="50533" y="0"/>
                      <a:pt x="112670" y="0"/>
                    </a:cubicBezTo>
                    <a:lnTo>
                      <a:pt x="657209" y="0"/>
                    </a:lnTo>
                    <a:cubicBezTo>
                      <a:pt x="719346" y="0"/>
                      <a:pt x="769878" y="50541"/>
                      <a:pt x="769878" y="112688"/>
                    </a:cubicBezTo>
                    <a:lnTo>
                      <a:pt x="769878" y="170904"/>
                    </a:lnTo>
                    <a:cubicBezTo>
                      <a:pt x="769878" y="233051"/>
                      <a:pt x="719346" y="283592"/>
                      <a:pt x="657209" y="283592"/>
                    </a:cubicBezTo>
                    <a:close/>
                    <a:moveTo>
                      <a:pt x="112670" y="23960"/>
                    </a:moveTo>
                    <a:cubicBezTo>
                      <a:pt x="63728" y="23960"/>
                      <a:pt x="23863" y="63832"/>
                      <a:pt x="23863" y="112781"/>
                    </a:cubicBezTo>
                    <a:lnTo>
                      <a:pt x="23863" y="170997"/>
                    </a:lnTo>
                    <a:cubicBezTo>
                      <a:pt x="23863" y="219947"/>
                      <a:pt x="63728" y="259819"/>
                      <a:pt x="112670" y="259819"/>
                    </a:cubicBezTo>
                    <a:lnTo>
                      <a:pt x="657209" y="259819"/>
                    </a:lnTo>
                    <a:cubicBezTo>
                      <a:pt x="706151" y="259819"/>
                      <a:pt x="746015" y="219947"/>
                      <a:pt x="746015" y="170997"/>
                    </a:cubicBezTo>
                    <a:lnTo>
                      <a:pt x="746015" y="112781"/>
                    </a:lnTo>
                    <a:cubicBezTo>
                      <a:pt x="746015" y="63832"/>
                      <a:pt x="706151" y="23960"/>
                      <a:pt x="657209" y="23960"/>
                    </a:cubicBezTo>
                    <a:lnTo>
                      <a:pt x="112670" y="2396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E5DF4417-583D-0DF0-81D1-5F4F1F13BA8D}"/>
                  </a:ext>
                </a:extLst>
              </p:cNvPr>
              <p:cNvSpPr/>
              <p:nvPr/>
            </p:nvSpPr>
            <p:spPr>
              <a:xfrm>
                <a:off x="6806326" y="6155062"/>
                <a:ext cx="511037" cy="511026"/>
              </a:xfrm>
              <a:custGeom>
                <a:avLst/>
                <a:gdLst>
                  <a:gd name="connsiteX0" fmla="*/ 498966 w 511037"/>
                  <a:gd name="connsiteY0" fmla="*/ 511027 h 511026"/>
                  <a:gd name="connsiteX1" fmla="*/ 11884 w 511037"/>
                  <a:gd name="connsiteY1" fmla="*/ 511027 h 511026"/>
                  <a:gd name="connsiteX2" fmla="*/ 0 w 511037"/>
                  <a:gd name="connsiteY2" fmla="*/ 499140 h 511026"/>
                  <a:gd name="connsiteX3" fmla="*/ 0 w 511037"/>
                  <a:gd name="connsiteY3" fmla="*/ 112688 h 511026"/>
                  <a:gd name="connsiteX4" fmla="*/ 112670 w 511037"/>
                  <a:gd name="connsiteY4" fmla="*/ 0 h 511026"/>
                  <a:gd name="connsiteX5" fmla="*/ 212987 w 511037"/>
                  <a:gd name="connsiteY5" fmla="*/ 0 h 511026"/>
                  <a:gd name="connsiteX6" fmla="*/ 511037 w 511037"/>
                  <a:gd name="connsiteY6" fmla="*/ 298099 h 511026"/>
                  <a:gd name="connsiteX7" fmla="*/ 511037 w 511037"/>
                  <a:gd name="connsiteY7" fmla="*/ 499140 h 511026"/>
                  <a:gd name="connsiteX8" fmla="*/ 499153 w 511037"/>
                  <a:gd name="connsiteY8" fmla="*/ 511027 h 511026"/>
                  <a:gd name="connsiteX9" fmla="*/ 23769 w 511037"/>
                  <a:gd name="connsiteY9" fmla="*/ 487160 h 511026"/>
                  <a:gd name="connsiteX10" fmla="*/ 487081 w 511037"/>
                  <a:gd name="connsiteY10" fmla="*/ 487160 h 511026"/>
                  <a:gd name="connsiteX11" fmla="*/ 487081 w 511037"/>
                  <a:gd name="connsiteY11" fmla="*/ 298099 h 511026"/>
                  <a:gd name="connsiteX12" fmla="*/ 212893 w 511037"/>
                  <a:gd name="connsiteY12" fmla="*/ 23867 h 511026"/>
                  <a:gd name="connsiteX13" fmla="*/ 112576 w 511037"/>
                  <a:gd name="connsiteY13" fmla="*/ 23867 h 511026"/>
                  <a:gd name="connsiteX14" fmla="*/ 23769 w 511037"/>
                  <a:gd name="connsiteY14" fmla="*/ 112688 h 511026"/>
                  <a:gd name="connsiteX15" fmla="*/ 23769 w 511037"/>
                  <a:gd name="connsiteY15" fmla="*/ 487254 h 51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11037" h="511026">
                    <a:moveTo>
                      <a:pt x="498966" y="511027"/>
                    </a:moveTo>
                    <a:lnTo>
                      <a:pt x="11884" y="511027"/>
                    </a:lnTo>
                    <a:cubicBezTo>
                      <a:pt x="5334" y="511027"/>
                      <a:pt x="0" y="505692"/>
                      <a:pt x="0" y="499140"/>
                    </a:cubicBezTo>
                    <a:lnTo>
                      <a:pt x="0" y="112688"/>
                    </a:lnTo>
                    <a:cubicBezTo>
                      <a:pt x="0" y="50541"/>
                      <a:pt x="50533" y="0"/>
                      <a:pt x="112670" y="0"/>
                    </a:cubicBezTo>
                    <a:lnTo>
                      <a:pt x="212987" y="0"/>
                    </a:lnTo>
                    <a:cubicBezTo>
                      <a:pt x="377312" y="0"/>
                      <a:pt x="511037" y="133747"/>
                      <a:pt x="511037" y="298099"/>
                    </a:cubicBezTo>
                    <a:lnTo>
                      <a:pt x="511037" y="499140"/>
                    </a:lnTo>
                    <a:cubicBezTo>
                      <a:pt x="511037" y="505692"/>
                      <a:pt x="505703" y="511027"/>
                      <a:pt x="499153" y="511027"/>
                    </a:cubicBezTo>
                    <a:close/>
                    <a:moveTo>
                      <a:pt x="23769" y="487160"/>
                    </a:moveTo>
                    <a:lnTo>
                      <a:pt x="487081" y="487160"/>
                    </a:lnTo>
                    <a:lnTo>
                      <a:pt x="487081" y="298099"/>
                    </a:lnTo>
                    <a:cubicBezTo>
                      <a:pt x="487081" y="146850"/>
                      <a:pt x="364024" y="23867"/>
                      <a:pt x="212893" y="23867"/>
                    </a:cubicBezTo>
                    <a:lnTo>
                      <a:pt x="112576" y="23867"/>
                    </a:lnTo>
                    <a:cubicBezTo>
                      <a:pt x="63634" y="23867"/>
                      <a:pt x="23769" y="63738"/>
                      <a:pt x="23769" y="112688"/>
                    </a:cubicBezTo>
                    <a:lnTo>
                      <a:pt x="23769" y="48725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D2B81DDA-8206-60A5-FC2A-280F3F2B19BA}"/>
                  </a:ext>
                </a:extLst>
              </p:cNvPr>
              <p:cNvSpPr/>
              <p:nvPr/>
            </p:nvSpPr>
            <p:spPr>
              <a:xfrm>
                <a:off x="6772918" y="6772225"/>
                <a:ext cx="577665" cy="23773"/>
              </a:xfrm>
              <a:custGeom>
                <a:avLst/>
                <a:gdLst>
                  <a:gd name="connsiteX0" fmla="*/ 565782 w 577665"/>
                  <a:gd name="connsiteY0" fmla="*/ 23773 h 23773"/>
                  <a:gd name="connsiteX1" fmla="*/ 11885 w 577665"/>
                  <a:gd name="connsiteY1" fmla="*/ 23773 h 23773"/>
                  <a:gd name="connsiteX2" fmla="*/ 0 w 577665"/>
                  <a:gd name="connsiteY2" fmla="*/ 11886 h 23773"/>
                  <a:gd name="connsiteX3" fmla="*/ 11885 w 577665"/>
                  <a:gd name="connsiteY3" fmla="*/ 0 h 23773"/>
                  <a:gd name="connsiteX4" fmla="*/ 565782 w 577665"/>
                  <a:gd name="connsiteY4" fmla="*/ 0 h 23773"/>
                  <a:gd name="connsiteX5" fmla="*/ 577666 w 577665"/>
                  <a:gd name="connsiteY5" fmla="*/ 11886 h 23773"/>
                  <a:gd name="connsiteX6" fmla="*/ 565782 w 577665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5" h="23773">
                    <a:moveTo>
                      <a:pt x="565782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565782" y="0"/>
                    </a:lnTo>
                    <a:cubicBezTo>
                      <a:pt x="572332" y="0"/>
                      <a:pt x="577666" y="5335"/>
                      <a:pt x="577666" y="11886"/>
                    </a:cubicBezTo>
                    <a:cubicBezTo>
                      <a:pt x="577666" y="18438"/>
                      <a:pt x="572332" y="23773"/>
                      <a:pt x="56578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9B04B8FB-BA6F-744F-B3DF-8DB42B6C00E0}"/>
                  </a:ext>
                </a:extLst>
              </p:cNvPr>
              <p:cNvSpPr/>
              <p:nvPr/>
            </p:nvSpPr>
            <p:spPr>
              <a:xfrm>
                <a:off x="6806326" y="6428078"/>
                <a:ext cx="408099" cy="23772"/>
              </a:xfrm>
              <a:custGeom>
                <a:avLst/>
                <a:gdLst>
                  <a:gd name="connsiteX0" fmla="*/ 396216 w 408099"/>
                  <a:gd name="connsiteY0" fmla="*/ 23773 h 23772"/>
                  <a:gd name="connsiteX1" fmla="*/ 11884 w 408099"/>
                  <a:gd name="connsiteY1" fmla="*/ 23773 h 23772"/>
                  <a:gd name="connsiteX2" fmla="*/ 0 w 408099"/>
                  <a:gd name="connsiteY2" fmla="*/ 11886 h 23772"/>
                  <a:gd name="connsiteX3" fmla="*/ 11884 w 408099"/>
                  <a:gd name="connsiteY3" fmla="*/ 0 h 23772"/>
                  <a:gd name="connsiteX4" fmla="*/ 396216 w 408099"/>
                  <a:gd name="connsiteY4" fmla="*/ 0 h 23772"/>
                  <a:gd name="connsiteX5" fmla="*/ 408100 w 408099"/>
                  <a:gd name="connsiteY5" fmla="*/ 11886 h 23772"/>
                  <a:gd name="connsiteX6" fmla="*/ 396216 w 408099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099" h="23772">
                    <a:moveTo>
                      <a:pt x="396216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396216" y="0"/>
                    </a:lnTo>
                    <a:cubicBezTo>
                      <a:pt x="402766" y="0"/>
                      <a:pt x="408100" y="5335"/>
                      <a:pt x="408100" y="11886"/>
                    </a:cubicBezTo>
                    <a:cubicBezTo>
                      <a:pt x="408100" y="18438"/>
                      <a:pt x="402766" y="23773"/>
                      <a:pt x="396216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2" name="Gráfico 2">
              <a:extLst>
                <a:ext uri="{FF2B5EF4-FFF2-40B4-BE49-F238E27FC236}">
                  <a16:creationId xmlns:a16="http://schemas.microsoft.com/office/drawing/2014/main" id="{A289B95B-9307-9140-CC7E-6B3F4E63E31A}"/>
                </a:ext>
              </a:extLst>
            </p:cNvPr>
            <p:cNvGrpSpPr/>
            <p:nvPr/>
          </p:nvGrpSpPr>
          <p:grpSpPr>
            <a:xfrm>
              <a:off x="7134590" y="5862922"/>
              <a:ext cx="778413" cy="788659"/>
              <a:chOff x="7134590" y="5862922"/>
              <a:chExt cx="778413" cy="788659"/>
            </a:xfrm>
            <a:solidFill>
              <a:srgbClr val="002A86"/>
            </a:solidFill>
          </p:grpSpPr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E0FC1873-1ADA-06E9-5027-317012A24A4B}"/>
                  </a:ext>
                </a:extLst>
              </p:cNvPr>
              <p:cNvSpPr/>
              <p:nvPr/>
            </p:nvSpPr>
            <p:spPr>
              <a:xfrm>
                <a:off x="7246711" y="6189411"/>
                <a:ext cx="115664" cy="116899"/>
              </a:xfrm>
              <a:custGeom>
                <a:avLst/>
                <a:gdLst>
                  <a:gd name="connsiteX0" fmla="*/ 11979 w 115664"/>
                  <a:gd name="connsiteY0" fmla="*/ 116900 h 116899"/>
                  <a:gd name="connsiteX1" fmla="*/ 3556 w 115664"/>
                  <a:gd name="connsiteY1" fmla="*/ 113437 h 116899"/>
                  <a:gd name="connsiteX2" fmla="*/ 3463 w 115664"/>
                  <a:gd name="connsiteY2" fmla="*/ 96590 h 116899"/>
                  <a:gd name="connsiteX3" fmla="*/ 95264 w 115664"/>
                  <a:gd name="connsiteY3" fmla="*/ 3557 h 116899"/>
                  <a:gd name="connsiteX4" fmla="*/ 112108 w 115664"/>
                  <a:gd name="connsiteY4" fmla="*/ 3463 h 116899"/>
                  <a:gd name="connsiteX5" fmla="*/ 112202 w 115664"/>
                  <a:gd name="connsiteY5" fmla="*/ 20310 h 116899"/>
                  <a:gd name="connsiteX6" fmla="*/ 20401 w 115664"/>
                  <a:gd name="connsiteY6" fmla="*/ 113343 h 116899"/>
                  <a:gd name="connsiteX7" fmla="*/ 11885 w 115664"/>
                  <a:gd name="connsiteY7" fmla="*/ 116900 h 11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664" h="116899">
                    <a:moveTo>
                      <a:pt x="11979" y="116900"/>
                    </a:moveTo>
                    <a:cubicBezTo>
                      <a:pt x="8984" y="116900"/>
                      <a:pt x="5896" y="115777"/>
                      <a:pt x="3556" y="113437"/>
                    </a:cubicBezTo>
                    <a:cubicBezTo>
                      <a:pt x="-1123" y="108851"/>
                      <a:pt x="-1216" y="101270"/>
                      <a:pt x="3463" y="96590"/>
                    </a:cubicBezTo>
                    <a:lnTo>
                      <a:pt x="95264" y="3557"/>
                    </a:lnTo>
                    <a:cubicBezTo>
                      <a:pt x="99849" y="-1123"/>
                      <a:pt x="107429" y="-1216"/>
                      <a:pt x="112108" y="3463"/>
                    </a:cubicBezTo>
                    <a:cubicBezTo>
                      <a:pt x="116787" y="8049"/>
                      <a:pt x="116881" y="15630"/>
                      <a:pt x="112202" y="20310"/>
                    </a:cubicBezTo>
                    <a:lnTo>
                      <a:pt x="20401" y="113343"/>
                    </a:lnTo>
                    <a:cubicBezTo>
                      <a:pt x="18061" y="115683"/>
                      <a:pt x="14973" y="116900"/>
                      <a:pt x="11885" y="1169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684DB98E-AA01-8209-1994-E27FD4C088CC}"/>
                  </a:ext>
                </a:extLst>
              </p:cNvPr>
              <p:cNvSpPr/>
              <p:nvPr/>
            </p:nvSpPr>
            <p:spPr>
              <a:xfrm>
                <a:off x="7134590" y="6059490"/>
                <a:ext cx="141891" cy="144148"/>
              </a:xfrm>
              <a:custGeom>
                <a:avLst/>
                <a:gdLst>
                  <a:gd name="connsiteX0" fmla="*/ 11897 w 141891"/>
                  <a:gd name="connsiteY0" fmla="*/ 144148 h 144148"/>
                  <a:gd name="connsiteX1" fmla="*/ 3569 w 141891"/>
                  <a:gd name="connsiteY1" fmla="*/ 140685 h 144148"/>
                  <a:gd name="connsiteX2" fmla="*/ 3381 w 141891"/>
                  <a:gd name="connsiteY2" fmla="*/ 123838 h 144148"/>
                  <a:gd name="connsiteX3" fmla="*/ 121478 w 141891"/>
                  <a:gd name="connsiteY3" fmla="*/ 3569 h 144148"/>
                  <a:gd name="connsiteX4" fmla="*/ 138323 w 141891"/>
                  <a:gd name="connsiteY4" fmla="*/ 3382 h 144148"/>
                  <a:gd name="connsiteX5" fmla="*/ 138510 w 141891"/>
                  <a:gd name="connsiteY5" fmla="*/ 20229 h 144148"/>
                  <a:gd name="connsiteX6" fmla="*/ 20413 w 141891"/>
                  <a:gd name="connsiteY6" fmla="*/ 140498 h 144148"/>
                  <a:gd name="connsiteX7" fmla="*/ 11897 w 141891"/>
                  <a:gd name="connsiteY7" fmla="*/ 144055 h 14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891" h="144148">
                    <a:moveTo>
                      <a:pt x="11897" y="144148"/>
                    </a:moveTo>
                    <a:cubicBezTo>
                      <a:pt x="8903" y="144148"/>
                      <a:pt x="5908" y="143025"/>
                      <a:pt x="3569" y="140685"/>
                    </a:cubicBezTo>
                    <a:cubicBezTo>
                      <a:pt x="-1110" y="136099"/>
                      <a:pt x="-1204" y="128518"/>
                      <a:pt x="3381" y="123838"/>
                    </a:cubicBezTo>
                    <a:lnTo>
                      <a:pt x="121478" y="3569"/>
                    </a:lnTo>
                    <a:cubicBezTo>
                      <a:pt x="126064" y="-1111"/>
                      <a:pt x="133644" y="-1204"/>
                      <a:pt x="138323" y="3382"/>
                    </a:cubicBezTo>
                    <a:cubicBezTo>
                      <a:pt x="143002" y="7968"/>
                      <a:pt x="143095" y="15549"/>
                      <a:pt x="138510" y="20229"/>
                    </a:cubicBezTo>
                    <a:lnTo>
                      <a:pt x="20413" y="140498"/>
                    </a:lnTo>
                    <a:cubicBezTo>
                      <a:pt x="18073" y="142838"/>
                      <a:pt x="14985" y="144055"/>
                      <a:pt x="11897" y="1440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C05FB545-E419-5EA9-BB5D-44D0EC64F28F}"/>
                  </a:ext>
                </a:extLst>
              </p:cNvPr>
              <p:cNvSpPr/>
              <p:nvPr/>
            </p:nvSpPr>
            <p:spPr>
              <a:xfrm>
                <a:off x="7319765" y="5862922"/>
                <a:ext cx="293060" cy="293169"/>
              </a:xfrm>
              <a:custGeom>
                <a:avLst/>
                <a:gdLst>
                  <a:gd name="connsiteX0" fmla="*/ 123463 w 293060"/>
                  <a:gd name="connsiteY0" fmla="*/ 293170 h 293169"/>
                  <a:gd name="connsiteX1" fmla="*/ 81071 w 293060"/>
                  <a:gd name="connsiteY1" fmla="*/ 269491 h 293169"/>
                  <a:gd name="connsiteX2" fmla="*/ 81071 w 293060"/>
                  <a:gd name="connsiteY2" fmla="*/ 269491 h 293169"/>
                  <a:gd name="connsiteX3" fmla="*/ 7331 w 293060"/>
                  <a:gd name="connsiteY3" fmla="*/ 149408 h 293169"/>
                  <a:gd name="connsiteX4" fmla="*/ 23614 w 293060"/>
                  <a:gd name="connsiteY4" fmla="*/ 81084 h 293169"/>
                  <a:gd name="connsiteX5" fmla="*/ 143676 w 293060"/>
                  <a:gd name="connsiteY5" fmla="*/ 7332 h 293169"/>
                  <a:gd name="connsiteX6" fmla="*/ 211989 w 293060"/>
                  <a:gd name="connsiteY6" fmla="*/ 23617 h 293169"/>
                  <a:gd name="connsiteX7" fmla="*/ 285730 w 293060"/>
                  <a:gd name="connsiteY7" fmla="*/ 143699 h 293169"/>
                  <a:gd name="connsiteX8" fmla="*/ 269446 w 293060"/>
                  <a:gd name="connsiteY8" fmla="*/ 212023 h 293169"/>
                  <a:gd name="connsiteX9" fmla="*/ 149384 w 293060"/>
                  <a:gd name="connsiteY9" fmla="*/ 285776 h 293169"/>
                  <a:gd name="connsiteX10" fmla="*/ 123463 w 293060"/>
                  <a:gd name="connsiteY10" fmla="*/ 293076 h 293169"/>
                  <a:gd name="connsiteX11" fmla="*/ 101378 w 293060"/>
                  <a:gd name="connsiteY11" fmla="*/ 257042 h 293169"/>
                  <a:gd name="connsiteX12" fmla="*/ 136938 w 293060"/>
                  <a:gd name="connsiteY12" fmla="*/ 265559 h 293169"/>
                  <a:gd name="connsiteX13" fmla="*/ 257001 w 293060"/>
                  <a:gd name="connsiteY13" fmla="*/ 191807 h 293169"/>
                  <a:gd name="connsiteX14" fmla="*/ 265516 w 293060"/>
                  <a:gd name="connsiteY14" fmla="*/ 156241 h 293169"/>
                  <a:gd name="connsiteX15" fmla="*/ 191776 w 293060"/>
                  <a:gd name="connsiteY15" fmla="*/ 36159 h 293169"/>
                  <a:gd name="connsiteX16" fmla="*/ 156215 w 293060"/>
                  <a:gd name="connsiteY16" fmla="*/ 27642 h 293169"/>
                  <a:gd name="connsiteX17" fmla="*/ 36153 w 293060"/>
                  <a:gd name="connsiteY17" fmla="*/ 101394 h 293169"/>
                  <a:gd name="connsiteX18" fmla="*/ 27637 w 293060"/>
                  <a:gd name="connsiteY18" fmla="*/ 136961 h 293169"/>
                  <a:gd name="connsiteX19" fmla="*/ 101378 w 293060"/>
                  <a:gd name="connsiteY19" fmla="*/ 257042 h 29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3060" h="293169">
                    <a:moveTo>
                      <a:pt x="123463" y="293170"/>
                    </a:moveTo>
                    <a:cubicBezTo>
                      <a:pt x="106712" y="293170"/>
                      <a:pt x="90429" y="284746"/>
                      <a:pt x="81071" y="269491"/>
                    </a:cubicBezTo>
                    <a:lnTo>
                      <a:pt x="81071" y="269491"/>
                    </a:lnTo>
                    <a:lnTo>
                      <a:pt x="7331" y="149408"/>
                    </a:lnTo>
                    <a:cubicBezTo>
                      <a:pt x="-6987" y="126103"/>
                      <a:pt x="312" y="95404"/>
                      <a:pt x="23614" y="81084"/>
                    </a:cubicBezTo>
                    <a:lnTo>
                      <a:pt x="143676" y="7332"/>
                    </a:lnTo>
                    <a:cubicBezTo>
                      <a:pt x="166977" y="-6988"/>
                      <a:pt x="197671" y="312"/>
                      <a:pt x="211989" y="23617"/>
                    </a:cubicBezTo>
                    <a:lnTo>
                      <a:pt x="285730" y="143699"/>
                    </a:lnTo>
                    <a:cubicBezTo>
                      <a:pt x="300047" y="167004"/>
                      <a:pt x="292748" y="197703"/>
                      <a:pt x="269446" y="212023"/>
                    </a:cubicBezTo>
                    <a:lnTo>
                      <a:pt x="149384" y="285776"/>
                    </a:lnTo>
                    <a:cubicBezTo>
                      <a:pt x="141336" y="290736"/>
                      <a:pt x="132353" y="293076"/>
                      <a:pt x="123463" y="293076"/>
                    </a:cubicBezTo>
                    <a:close/>
                    <a:moveTo>
                      <a:pt x="101378" y="257042"/>
                    </a:moveTo>
                    <a:cubicBezTo>
                      <a:pt x="108864" y="269210"/>
                      <a:pt x="124773" y="272954"/>
                      <a:pt x="136938" y="265559"/>
                    </a:cubicBezTo>
                    <a:lnTo>
                      <a:pt x="257001" y="191807"/>
                    </a:lnTo>
                    <a:cubicBezTo>
                      <a:pt x="269166" y="184319"/>
                      <a:pt x="272909" y="168408"/>
                      <a:pt x="265516" y="156241"/>
                    </a:cubicBezTo>
                    <a:lnTo>
                      <a:pt x="191776" y="36159"/>
                    </a:lnTo>
                    <a:cubicBezTo>
                      <a:pt x="184289" y="23992"/>
                      <a:pt x="168381" y="20248"/>
                      <a:pt x="156215" y="27642"/>
                    </a:cubicBezTo>
                    <a:lnTo>
                      <a:pt x="36153" y="101394"/>
                    </a:lnTo>
                    <a:cubicBezTo>
                      <a:pt x="23988" y="108882"/>
                      <a:pt x="20245" y="124793"/>
                      <a:pt x="27637" y="136961"/>
                    </a:cubicBezTo>
                    <a:lnTo>
                      <a:pt x="101378" y="257042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6" name="Gráfico 2">
                <a:extLst>
                  <a:ext uri="{FF2B5EF4-FFF2-40B4-BE49-F238E27FC236}">
                    <a16:creationId xmlns:a16="http://schemas.microsoft.com/office/drawing/2014/main" id="{5AC205D4-AB0C-6A8D-D6EF-AD4D75A87548}"/>
                  </a:ext>
                </a:extLst>
              </p:cNvPr>
              <p:cNvGrpSpPr/>
              <p:nvPr/>
            </p:nvGrpSpPr>
            <p:grpSpPr>
              <a:xfrm>
                <a:off x="7442105" y="6055770"/>
                <a:ext cx="249950" cy="357613"/>
                <a:chOff x="7442105" y="6055770"/>
                <a:chExt cx="249950" cy="357613"/>
              </a:xfrm>
              <a:solidFill>
                <a:srgbClr val="002A86"/>
              </a:solidFill>
            </p:grpSpPr>
            <p:sp>
              <p:nvSpPr>
                <p:cNvPr id="37" name="Forma libre 36">
                  <a:extLst>
                    <a:ext uri="{FF2B5EF4-FFF2-40B4-BE49-F238E27FC236}">
                      <a16:creationId xmlns:a16="http://schemas.microsoft.com/office/drawing/2014/main" id="{29ABD922-CDB2-1B01-6AFA-3C01F439B6C4}"/>
                    </a:ext>
                  </a:extLst>
                </p:cNvPr>
                <p:cNvSpPr/>
                <p:nvPr/>
              </p:nvSpPr>
              <p:spPr>
                <a:xfrm>
                  <a:off x="7577245" y="6055770"/>
                  <a:ext cx="114811" cy="312220"/>
                </a:xfrm>
                <a:custGeom>
                  <a:avLst/>
                  <a:gdLst>
                    <a:gd name="connsiteX0" fmla="*/ 102926 w 114811"/>
                    <a:gd name="connsiteY0" fmla="*/ 312221 h 312220"/>
                    <a:gd name="connsiteX1" fmla="*/ 91323 w 114811"/>
                    <a:gd name="connsiteY1" fmla="*/ 303142 h 312220"/>
                    <a:gd name="connsiteX2" fmla="*/ 550 w 114811"/>
                    <a:gd name="connsiteY2" fmla="*/ 15526 h 312220"/>
                    <a:gd name="connsiteX3" fmla="*/ 8318 w 114811"/>
                    <a:gd name="connsiteY3" fmla="*/ 550 h 312220"/>
                    <a:gd name="connsiteX4" fmla="*/ 23290 w 114811"/>
                    <a:gd name="connsiteY4" fmla="*/ 8319 h 312220"/>
                    <a:gd name="connsiteX5" fmla="*/ 114250 w 114811"/>
                    <a:gd name="connsiteY5" fmla="*/ 296684 h 312220"/>
                    <a:gd name="connsiteX6" fmla="*/ 114811 w 114811"/>
                    <a:gd name="connsiteY6" fmla="*/ 300240 h 312220"/>
                    <a:gd name="connsiteX7" fmla="*/ 102926 w 114811"/>
                    <a:gd name="connsiteY7" fmla="*/ 312221 h 312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4811" h="312220">
                      <a:moveTo>
                        <a:pt x="102926" y="312221"/>
                      </a:moveTo>
                      <a:cubicBezTo>
                        <a:pt x="97312" y="312221"/>
                        <a:pt x="92633" y="308383"/>
                        <a:pt x="91323" y="303142"/>
                      </a:cubicBezTo>
                      <a:lnTo>
                        <a:pt x="550" y="15526"/>
                      </a:lnTo>
                      <a:cubicBezTo>
                        <a:pt x="-1415" y="9255"/>
                        <a:pt x="2047" y="2516"/>
                        <a:pt x="8318" y="550"/>
                      </a:cubicBezTo>
                      <a:cubicBezTo>
                        <a:pt x="14587" y="-1415"/>
                        <a:pt x="21325" y="2048"/>
                        <a:pt x="23290" y="8319"/>
                      </a:cubicBezTo>
                      <a:lnTo>
                        <a:pt x="114250" y="296684"/>
                      </a:lnTo>
                      <a:cubicBezTo>
                        <a:pt x="114624" y="297807"/>
                        <a:pt x="114811" y="299024"/>
                        <a:pt x="114811" y="300240"/>
                      </a:cubicBezTo>
                      <a:cubicBezTo>
                        <a:pt x="114811" y="306792"/>
                        <a:pt x="109477" y="312221"/>
                        <a:pt x="102926" y="31222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" name="Forma libre 37">
                  <a:extLst>
                    <a:ext uri="{FF2B5EF4-FFF2-40B4-BE49-F238E27FC236}">
                      <a16:creationId xmlns:a16="http://schemas.microsoft.com/office/drawing/2014/main" id="{26DCD875-4126-50CA-D8E1-B3E01B9D8CA7}"/>
                    </a:ext>
                  </a:extLst>
                </p:cNvPr>
                <p:cNvSpPr/>
                <p:nvPr/>
              </p:nvSpPr>
              <p:spPr>
                <a:xfrm>
                  <a:off x="7442105" y="6132693"/>
                  <a:ext cx="104891" cy="280690"/>
                </a:xfrm>
                <a:custGeom>
                  <a:avLst/>
                  <a:gdLst>
                    <a:gd name="connsiteX0" fmla="*/ 92924 w 104891"/>
                    <a:gd name="connsiteY0" fmla="*/ 280690 h 280690"/>
                    <a:gd name="connsiteX1" fmla="*/ 81601 w 104891"/>
                    <a:gd name="connsiteY1" fmla="*/ 272360 h 280690"/>
                    <a:gd name="connsiteX2" fmla="*/ 561 w 104891"/>
                    <a:gd name="connsiteY2" fmla="*/ 15536 h 280690"/>
                    <a:gd name="connsiteX3" fmla="*/ 0 w 104891"/>
                    <a:gd name="connsiteY3" fmla="*/ 11980 h 280690"/>
                    <a:gd name="connsiteX4" fmla="*/ 11885 w 104891"/>
                    <a:gd name="connsiteY4" fmla="*/ 0 h 280690"/>
                    <a:gd name="connsiteX5" fmla="*/ 23489 w 104891"/>
                    <a:gd name="connsiteY5" fmla="*/ 9079 h 280690"/>
                    <a:gd name="connsiteX6" fmla="*/ 104341 w 104891"/>
                    <a:gd name="connsiteY6" fmla="*/ 265153 h 280690"/>
                    <a:gd name="connsiteX7" fmla="*/ 96574 w 104891"/>
                    <a:gd name="connsiteY7" fmla="*/ 280129 h 280690"/>
                    <a:gd name="connsiteX8" fmla="*/ 93018 w 104891"/>
                    <a:gd name="connsiteY8" fmla="*/ 280690 h 280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891" h="280690">
                      <a:moveTo>
                        <a:pt x="92924" y="280690"/>
                      </a:moveTo>
                      <a:cubicBezTo>
                        <a:pt x="87871" y="280690"/>
                        <a:pt x="83192" y="277414"/>
                        <a:pt x="81601" y="272360"/>
                      </a:cubicBezTo>
                      <a:lnTo>
                        <a:pt x="561" y="15536"/>
                      </a:lnTo>
                      <a:cubicBezTo>
                        <a:pt x="187" y="14413"/>
                        <a:pt x="0" y="13197"/>
                        <a:pt x="0" y="11980"/>
                      </a:cubicBezTo>
                      <a:cubicBezTo>
                        <a:pt x="0" y="5428"/>
                        <a:pt x="5334" y="0"/>
                        <a:pt x="11885" y="0"/>
                      </a:cubicBezTo>
                      <a:cubicBezTo>
                        <a:pt x="17499" y="0"/>
                        <a:pt x="22178" y="3837"/>
                        <a:pt x="23489" y="9079"/>
                      </a:cubicBezTo>
                      <a:lnTo>
                        <a:pt x="104341" y="265153"/>
                      </a:lnTo>
                      <a:cubicBezTo>
                        <a:pt x="106306" y="271424"/>
                        <a:pt x="102844" y="278163"/>
                        <a:pt x="96574" y="280129"/>
                      </a:cubicBezTo>
                      <a:cubicBezTo>
                        <a:pt x="95357" y="280503"/>
                        <a:pt x="94141" y="280690"/>
                        <a:pt x="93018" y="2806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F1F9A3EF-B7D0-250C-5B65-C017C469A8DA}"/>
                  </a:ext>
                </a:extLst>
              </p:cNvPr>
              <p:cNvSpPr/>
              <p:nvPr/>
            </p:nvSpPr>
            <p:spPr>
              <a:xfrm>
                <a:off x="7547965" y="6371465"/>
                <a:ext cx="365038" cy="280117"/>
              </a:xfrm>
              <a:custGeom>
                <a:avLst/>
                <a:gdLst>
                  <a:gd name="connsiteX0" fmla="*/ 156911 w 365038"/>
                  <a:gd name="connsiteY0" fmla="*/ 280023 h 280117"/>
                  <a:gd name="connsiteX1" fmla="*/ 91031 w 365038"/>
                  <a:gd name="connsiteY1" fmla="*/ 263644 h 280117"/>
                  <a:gd name="connsiteX2" fmla="*/ 21315 w 365038"/>
                  <a:gd name="connsiteY2" fmla="*/ 180345 h 280117"/>
                  <a:gd name="connsiteX3" fmla="*/ 540 w 365038"/>
                  <a:gd name="connsiteY3" fmla="*/ 113706 h 280117"/>
                  <a:gd name="connsiteX4" fmla="*/ 1382 w 365038"/>
                  <a:gd name="connsiteY4" fmla="*/ 104627 h 280117"/>
                  <a:gd name="connsiteX5" fmla="*/ 8401 w 365038"/>
                  <a:gd name="connsiteY5" fmla="*/ 98824 h 280117"/>
                  <a:gd name="connsiteX6" fmla="*/ 322827 w 365038"/>
                  <a:gd name="connsiteY6" fmla="*/ 550 h 280117"/>
                  <a:gd name="connsiteX7" fmla="*/ 337800 w 365038"/>
                  <a:gd name="connsiteY7" fmla="*/ 8412 h 280117"/>
                  <a:gd name="connsiteX8" fmla="*/ 358575 w 365038"/>
                  <a:gd name="connsiteY8" fmla="*/ 75051 h 280117"/>
                  <a:gd name="connsiteX9" fmla="*/ 348655 w 365038"/>
                  <a:gd name="connsiteY9" fmla="*/ 183247 h 280117"/>
                  <a:gd name="connsiteX10" fmla="*/ 265370 w 365038"/>
                  <a:gd name="connsiteY10" fmla="*/ 252974 h 280117"/>
                  <a:gd name="connsiteX11" fmla="*/ 199209 w 365038"/>
                  <a:gd name="connsiteY11" fmla="*/ 273659 h 280117"/>
                  <a:gd name="connsiteX12" fmla="*/ 157005 w 365038"/>
                  <a:gd name="connsiteY12" fmla="*/ 280117 h 280117"/>
                  <a:gd name="connsiteX13" fmla="*/ 26742 w 365038"/>
                  <a:gd name="connsiteY13" fmla="*/ 118011 h 280117"/>
                  <a:gd name="connsiteX14" fmla="*/ 43961 w 365038"/>
                  <a:gd name="connsiteY14" fmla="*/ 173232 h 280117"/>
                  <a:gd name="connsiteX15" fmla="*/ 101980 w 365038"/>
                  <a:gd name="connsiteY15" fmla="*/ 242492 h 280117"/>
                  <a:gd name="connsiteX16" fmla="*/ 191910 w 365038"/>
                  <a:gd name="connsiteY16" fmla="*/ 250728 h 280117"/>
                  <a:gd name="connsiteX17" fmla="*/ 258071 w 365038"/>
                  <a:gd name="connsiteY17" fmla="*/ 230044 h 280117"/>
                  <a:gd name="connsiteX18" fmla="*/ 258071 w 365038"/>
                  <a:gd name="connsiteY18" fmla="*/ 230044 h 280117"/>
                  <a:gd name="connsiteX19" fmla="*/ 327319 w 365038"/>
                  <a:gd name="connsiteY19" fmla="*/ 172015 h 280117"/>
                  <a:gd name="connsiteX20" fmla="*/ 335554 w 365038"/>
                  <a:gd name="connsiteY20" fmla="*/ 82071 h 280117"/>
                  <a:gd name="connsiteX21" fmla="*/ 318336 w 365038"/>
                  <a:gd name="connsiteY21" fmla="*/ 26850 h 280117"/>
                  <a:gd name="connsiteX22" fmla="*/ 26648 w 365038"/>
                  <a:gd name="connsiteY22" fmla="*/ 118011 h 28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5038" h="280117">
                    <a:moveTo>
                      <a:pt x="156911" y="280023"/>
                    </a:moveTo>
                    <a:cubicBezTo>
                      <a:pt x="134265" y="280023"/>
                      <a:pt x="111712" y="274501"/>
                      <a:pt x="91031" y="263644"/>
                    </a:cubicBezTo>
                    <a:cubicBezTo>
                      <a:pt x="57343" y="246049"/>
                      <a:pt x="32637" y="216379"/>
                      <a:pt x="21315" y="180345"/>
                    </a:cubicBezTo>
                    <a:lnTo>
                      <a:pt x="540" y="113706"/>
                    </a:lnTo>
                    <a:cubicBezTo>
                      <a:pt x="-396" y="110711"/>
                      <a:pt x="-115" y="107435"/>
                      <a:pt x="1382" y="104627"/>
                    </a:cubicBezTo>
                    <a:cubicBezTo>
                      <a:pt x="2879" y="101819"/>
                      <a:pt x="5406" y="99760"/>
                      <a:pt x="8401" y="98824"/>
                    </a:cubicBezTo>
                    <a:lnTo>
                      <a:pt x="322827" y="550"/>
                    </a:lnTo>
                    <a:cubicBezTo>
                      <a:pt x="329097" y="-1416"/>
                      <a:pt x="335835" y="2047"/>
                      <a:pt x="337800" y="8412"/>
                    </a:cubicBezTo>
                    <a:lnTo>
                      <a:pt x="358575" y="75051"/>
                    </a:lnTo>
                    <a:cubicBezTo>
                      <a:pt x="369805" y="111085"/>
                      <a:pt x="366342" y="149553"/>
                      <a:pt x="348655" y="183247"/>
                    </a:cubicBezTo>
                    <a:cubicBezTo>
                      <a:pt x="330969" y="216941"/>
                      <a:pt x="301398" y="241650"/>
                      <a:pt x="265370" y="252974"/>
                    </a:cubicBezTo>
                    <a:lnTo>
                      <a:pt x="199209" y="273659"/>
                    </a:lnTo>
                    <a:cubicBezTo>
                      <a:pt x="185359" y="277964"/>
                      <a:pt x="171135" y="280117"/>
                      <a:pt x="157005" y="280117"/>
                    </a:cubicBezTo>
                    <a:close/>
                    <a:moveTo>
                      <a:pt x="26742" y="118011"/>
                    </a:moveTo>
                    <a:lnTo>
                      <a:pt x="43961" y="173232"/>
                    </a:lnTo>
                    <a:cubicBezTo>
                      <a:pt x="53319" y="203182"/>
                      <a:pt x="73906" y="227798"/>
                      <a:pt x="101980" y="242492"/>
                    </a:cubicBezTo>
                    <a:cubicBezTo>
                      <a:pt x="130054" y="257186"/>
                      <a:pt x="161964" y="260088"/>
                      <a:pt x="191910" y="250728"/>
                    </a:cubicBezTo>
                    <a:lnTo>
                      <a:pt x="258071" y="230044"/>
                    </a:lnTo>
                    <a:lnTo>
                      <a:pt x="258071" y="230044"/>
                    </a:lnTo>
                    <a:cubicBezTo>
                      <a:pt x="288016" y="220685"/>
                      <a:pt x="312627" y="200094"/>
                      <a:pt x="327319" y="172015"/>
                    </a:cubicBezTo>
                    <a:cubicBezTo>
                      <a:pt x="342011" y="143937"/>
                      <a:pt x="344912" y="112021"/>
                      <a:pt x="335554" y="82071"/>
                    </a:cubicBezTo>
                    <a:lnTo>
                      <a:pt x="318336" y="26850"/>
                    </a:lnTo>
                    <a:lnTo>
                      <a:pt x="26648" y="118011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0" name="Gráfico 2">
            <a:extLst>
              <a:ext uri="{FF2B5EF4-FFF2-40B4-BE49-F238E27FC236}">
                <a16:creationId xmlns:a16="http://schemas.microsoft.com/office/drawing/2014/main" id="{2CD2E6C0-0B39-9552-A822-A495E2CEBE0A}"/>
              </a:ext>
            </a:extLst>
          </p:cNvPr>
          <p:cNvGrpSpPr/>
          <p:nvPr/>
        </p:nvGrpSpPr>
        <p:grpSpPr>
          <a:xfrm>
            <a:off x="8220966" y="7310207"/>
            <a:ext cx="1117245" cy="1167499"/>
            <a:chOff x="8220966" y="7310207"/>
            <a:chExt cx="1117245" cy="1167499"/>
          </a:xfrm>
          <a:solidFill>
            <a:srgbClr val="002A86"/>
          </a:solidFill>
        </p:grpSpPr>
        <p:grpSp>
          <p:nvGrpSpPr>
            <p:cNvPr id="41" name="Gráfico 2">
              <a:extLst>
                <a:ext uri="{FF2B5EF4-FFF2-40B4-BE49-F238E27FC236}">
                  <a16:creationId xmlns:a16="http://schemas.microsoft.com/office/drawing/2014/main" id="{9712FFBF-13A8-B8AD-8264-34EF6072B6C9}"/>
                </a:ext>
              </a:extLst>
            </p:cNvPr>
            <p:cNvGrpSpPr/>
            <p:nvPr/>
          </p:nvGrpSpPr>
          <p:grpSpPr>
            <a:xfrm>
              <a:off x="8220966" y="7495431"/>
              <a:ext cx="786816" cy="982275"/>
              <a:chOff x="8220966" y="7495431"/>
              <a:chExt cx="786816" cy="982275"/>
            </a:xfrm>
            <a:solidFill>
              <a:srgbClr val="002A86"/>
            </a:solidFill>
          </p:grpSpPr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611C7158-E148-C7C5-D13F-E27C1DE8EFB1}"/>
                  </a:ext>
                </a:extLst>
              </p:cNvPr>
              <p:cNvSpPr/>
              <p:nvPr/>
            </p:nvSpPr>
            <p:spPr>
              <a:xfrm>
                <a:off x="8220966" y="8027797"/>
                <a:ext cx="786816" cy="449909"/>
              </a:xfrm>
              <a:custGeom>
                <a:avLst/>
                <a:gdLst>
                  <a:gd name="connsiteX0" fmla="*/ 774838 w 786816"/>
                  <a:gd name="connsiteY0" fmla="*/ 449909 h 449909"/>
                  <a:gd name="connsiteX1" fmla="*/ 11885 w 786816"/>
                  <a:gd name="connsiteY1" fmla="*/ 449909 h 449909"/>
                  <a:gd name="connsiteX2" fmla="*/ 0 w 786816"/>
                  <a:gd name="connsiteY2" fmla="*/ 438023 h 449909"/>
                  <a:gd name="connsiteX3" fmla="*/ 0 w 786816"/>
                  <a:gd name="connsiteY3" fmla="*/ 218263 h 449909"/>
                  <a:gd name="connsiteX4" fmla="*/ 227118 w 786816"/>
                  <a:gd name="connsiteY4" fmla="*/ 0 h 449909"/>
                  <a:gd name="connsiteX5" fmla="*/ 281955 w 786816"/>
                  <a:gd name="connsiteY5" fmla="*/ 0 h 449909"/>
                  <a:gd name="connsiteX6" fmla="*/ 293840 w 786816"/>
                  <a:gd name="connsiteY6" fmla="*/ 11887 h 449909"/>
                  <a:gd name="connsiteX7" fmla="*/ 393408 w 786816"/>
                  <a:gd name="connsiteY7" fmla="*/ 106885 h 449909"/>
                  <a:gd name="connsiteX8" fmla="*/ 492977 w 786816"/>
                  <a:gd name="connsiteY8" fmla="*/ 11887 h 449909"/>
                  <a:gd name="connsiteX9" fmla="*/ 504861 w 786816"/>
                  <a:gd name="connsiteY9" fmla="*/ 0 h 449909"/>
                  <a:gd name="connsiteX10" fmla="*/ 559699 w 786816"/>
                  <a:gd name="connsiteY10" fmla="*/ 0 h 449909"/>
                  <a:gd name="connsiteX11" fmla="*/ 786816 w 786816"/>
                  <a:gd name="connsiteY11" fmla="*/ 218263 h 449909"/>
                  <a:gd name="connsiteX12" fmla="*/ 786816 w 786816"/>
                  <a:gd name="connsiteY12" fmla="*/ 438023 h 449909"/>
                  <a:gd name="connsiteX13" fmla="*/ 774931 w 786816"/>
                  <a:gd name="connsiteY13" fmla="*/ 449909 h 449909"/>
                  <a:gd name="connsiteX14" fmla="*/ 23770 w 786816"/>
                  <a:gd name="connsiteY14" fmla="*/ 426043 h 449909"/>
                  <a:gd name="connsiteX15" fmla="*/ 762860 w 786816"/>
                  <a:gd name="connsiteY15" fmla="*/ 426043 h 449909"/>
                  <a:gd name="connsiteX16" fmla="*/ 762860 w 786816"/>
                  <a:gd name="connsiteY16" fmla="*/ 218169 h 449909"/>
                  <a:gd name="connsiteX17" fmla="*/ 559605 w 786816"/>
                  <a:gd name="connsiteY17" fmla="*/ 23680 h 449909"/>
                  <a:gd name="connsiteX18" fmla="*/ 516091 w 786816"/>
                  <a:gd name="connsiteY18" fmla="*/ 23680 h 449909"/>
                  <a:gd name="connsiteX19" fmla="*/ 393221 w 786816"/>
                  <a:gd name="connsiteY19" fmla="*/ 130658 h 449909"/>
                  <a:gd name="connsiteX20" fmla="*/ 270351 w 786816"/>
                  <a:gd name="connsiteY20" fmla="*/ 23680 h 449909"/>
                  <a:gd name="connsiteX21" fmla="*/ 226837 w 786816"/>
                  <a:gd name="connsiteY21" fmla="*/ 23680 h 449909"/>
                  <a:gd name="connsiteX22" fmla="*/ 23582 w 786816"/>
                  <a:gd name="connsiteY22" fmla="*/ 218169 h 449909"/>
                  <a:gd name="connsiteX23" fmla="*/ 23582 w 786816"/>
                  <a:gd name="connsiteY23" fmla="*/ 426043 h 4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86816" h="449909">
                    <a:moveTo>
                      <a:pt x="774838" y="449909"/>
                    </a:moveTo>
                    <a:lnTo>
                      <a:pt x="11885" y="449909"/>
                    </a:lnTo>
                    <a:cubicBezTo>
                      <a:pt x="5334" y="449909"/>
                      <a:pt x="0" y="444575"/>
                      <a:pt x="0" y="438023"/>
                    </a:cubicBezTo>
                    <a:lnTo>
                      <a:pt x="0" y="218263"/>
                    </a:lnTo>
                    <a:cubicBezTo>
                      <a:pt x="0" y="97900"/>
                      <a:pt x="101908" y="0"/>
                      <a:pt x="227118" y="0"/>
                    </a:cubicBezTo>
                    <a:lnTo>
                      <a:pt x="281955" y="0"/>
                    </a:lnTo>
                    <a:cubicBezTo>
                      <a:pt x="288506" y="0"/>
                      <a:pt x="293840" y="5335"/>
                      <a:pt x="293840" y="11887"/>
                    </a:cubicBezTo>
                    <a:cubicBezTo>
                      <a:pt x="293840" y="64299"/>
                      <a:pt x="338477" y="106885"/>
                      <a:pt x="393408" y="106885"/>
                    </a:cubicBezTo>
                    <a:cubicBezTo>
                      <a:pt x="448339" y="106885"/>
                      <a:pt x="492977" y="64206"/>
                      <a:pt x="492977" y="11887"/>
                    </a:cubicBezTo>
                    <a:cubicBezTo>
                      <a:pt x="492977" y="5335"/>
                      <a:pt x="498311" y="0"/>
                      <a:pt x="504861" y="0"/>
                    </a:cubicBezTo>
                    <a:lnTo>
                      <a:pt x="559699" y="0"/>
                    </a:lnTo>
                    <a:cubicBezTo>
                      <a:pt x="684908" y="0"/>
                      <a:pt x="786816" y="97900"/>
                      <a:pt x="786816" y="218263"/>
                    </a:cubicBezTo>
                    <a:lnTo>
                      <a:pt x="786816" y="438023"/>
                    </a:lnTo>
                    <a:cubicBezTo>
                      <a:pt x="786816" y="444575"/>
                      <a:pt x="781482" y="449909"/>
                      <a:pt x="774931" y="449909"/>
                    </a:cubicBezTo>
                    <a:close/>
                    <a:moveTo>
                      <a:pt x="23770" y="426043"/>
                    </a:moveTo>
                    <a:lnTo>
                      <a:pt x="762860" y="426043"/>
                    </a:lnTo>
                    <a:lnTo>
                      <a:pt x="762860" y="218169"/>
                    </a:lnTo>
                    <a:cubicBezTo>
                      <a:pt x="762860" y="110910"/>
                      <a:pt x="671714" y="23680"/>
                      <a:pt x="559605" y="23680"/>
                    </a:cubicBezTo>
                    <a:lnTo>
                      <a:pt x="516091" y="23680"/>
                    </a:lnTo>
                    <a:cubicBezTo>
                      <a:pt x="509821" y="83674"/>
                      <a:pt x="457136" y="130658"/>
                      <a:pt x="393221" y="130658"/>
                    </a:cubicBezTo>
                    <a:cubicBezTo>
                      <a:pt x="329306" y="130658"/>
                      <a:pt x="276621" y="83674"/>
                      <a:pt x="270351" y="23680"/>
                    </a:cubicBezTo>
                    <a:lnTo>
                      <a:pt x="226837" y="23680"/>
                    </a:lnTo>
                    <a:cubicBezTo>
                      <a:pt x="114729" y="23680"/>
                      <a:pt x="23582" y="110910"/>
                      <a:pt x="23582" y="218169"/>
                    </a:cubicBezTo>
                    <a:lnTo>
                      <a:pt x="23582" y="426043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3" name="Gráfico 2">
                <a:extLst>
                  <a:ext uri="{FF2B5EF4-FFF2-40B4-BE49-F238E27FC236}">
                    <a16:creationId xmlns:a16="http://schemas.microsoft.com/office/drawing/2014/main" id="{3DC60E38-92F8-D31D-3978-EBDC2C0E3623}"/>
                  </a:ext>
                </a:extLst>
              </p:cNvPr>
              <p:cNvGrpSpPr/>
              <p:nvPr/>
            </p:nvGrpSpPr>
            <p:grpSpPr>
              <a:xfrm>
                <a:off x="8405786" y="7495431"/>
                <a:ext cx="417083" cy="484913"/>
                <a:chOff x="8405786" y="7495431"/>
                <a:chExt cx="417083" cy="484913"/>
              </a:xfrm>
              <a:solidFill>
                <a:srgbClr val="002A86"/>
              </a:solidFill>
            </p:grpSpPr>
            <p:sp>
              <p:nvSpPr>
                <p:cNvPr id="44" name="Forma libre 43">
                  <a:extLst>
                    <a:ext uri="{FF2B5EF4-FFF2-40B4-BE49-F238E27FC236}">
                      <a16:creationId xmlns:a16="http://schemas.microsoft.com/office/drawing/2014/main" id="{1720E1F1-D8FE-E9A2-BA06-7C4125703969}"/>
                    </a:ext>
                  </a:extLst>
                </p:cNvPr>
                <p:cNvSpPr/>
                <p:nvPr/>
              </p:nvSpPr>
              <p:spPr>
                <a:xfrm>
                  <a:off x="8464467" y="7865886"/>
                  <a:ext cx="299627" cy="114459"/>
                </a:xfrm>
                <a:custGeom>
                  <a:avLst/>
                  <a:gdLst>
                    <a:gd name="connsiteX0" fmla="*/ 149814 w 299627"/>
                    <a:gd name="connsiteY0" fmla="*/ 114459 h 114459"/>
                    <a:gd name="connsiteX1" fmla="*/ 1303 w 299627"/>
                    <a:gd name="connsiteY1" fmla="*/ 17308 h 114459"/>
                    <a:gd name="connsiteX2" fmla="*/ 6544 w 299627"/>
                    <a:gd name="connsiteY2" fmla="*/ 1303 h 114459"/>
                    <a:gd name="connsiteX3" fmla="*/ 22545 w 299627"/>
                    <a:gd name="connsiteY3" fmla="*/ 6545 h 114459"/>
                    <a:gd name="connsiteX4" fmla="*/ 149814 w 299627"/>
                    <a:gd name="connsiteY4" fmla="*/ 90686 h 114459"/>
                    <a:gd name="connsiteX5" fmla="*/ 277082 w 299627"/>
                    <a:gd name="connsiteY5" fmla="*/ 6545 h 114459"/>
                    <a:gd name="connsiteX6" fmla="*/ 293084 w 299627"/>
                    <a:gd name="connsiteY6" fmla="*/ 1303 h 114459"/>
                    <a:gd name="connsiteX7" fmla="*/ 298324 w 299627"/>
                    <a:gd name="connsiteY7" fmla="*/ 17308 h 114459"/>
                    <a:gd name="connsiteX8" fmla="*/ 149814 w 299627"/>
                    <a:gd name="connsiteY8" fmla="*/ 114459 h 114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9627" h="114459">
                      <a:moveTo>
                        <a:pt x="149814" y="114459"/>
                      </a:moveTo>
                      <a:cubicBezTo>
                        <a:pt x="88706" y="114459"/>
                        <a:pt x="31810" y="77209"/>
                        <a:pt x="1303" y="17308"/>
                      </a:cubicBezTo>
                      <a:cubicBezTo>
                        <a:pt x="-1691" y="11411"/>
                        <a:pt x="648" y="4299"/>
                        <a:pt x="6544" y="1303"/>
                      </a:cubicBezTo>
                      <a:cubicBezTo>
                        <a:pt x="12439" y="-1692"/>
                        <a:pt x="19551" y="648"/>
                        <a:pt x="22545" y="6545"/>
                      </a:cubicBezTo>
                      <a:cubicBezTo>
                        <a:pt x="48935" y="58396"/>
                        <a:pt x="97690" y="90686"/>
                        <a:pt x="149814" y="90686"/>
                      </a:cubicBezTo>
                      <a:cubicBezTo>
                        <a:pt x="201938" y="90686"/>
                        <a:pt x="250692" y="58490"/>
                        <a:pt x="277082" y="6545"/>
                      </a:cubicBezTo>
                      <a:cubicBezTo>
                        <a:pt x="280076" y="648"/>
                        <a:pt x="287282" y="-1692"/>
                        <a:pt x="293084" y="1303"/>
                      </a:cubicBezTo>
                      <a:cubicBezTo>
                        <a:pt x="298980" y="4299"/>
                        <a:pt x="301319" y="11505"/>
                        <a:pt x="298324" y="17308"/>
                      </a:cubicBezTo>
                      <a:cubicBezTo>
                        <a:pt x="267911" y="77209"/>
                        <a:pt x="210921" y="114459"/>
                        <a:pt x="149814" y="1144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5" name="Forma libre 44">
                  <a:extLst>
                    <a:ext uri="{FF2B5EF4-FFF2-40B4-BE49-F238E27FC236}">
                      <a16:creationId xmlns:a16="http://schemas.microsoft.com/office/drawing/2014/main" id="{BA1DDC35-E3B1-09B6-90DF-632BF13DE91F}"/>
                    </a:ext>
                  </a:extLst>
                </p:cNvPr>
                <p:cNvSpPr/>
                <p:nvPr/>
              </p:nvSpPr>
              <p:spPr>
                <a:xfrm>
                  <a:off x="8405786" y="7495431"/>
                  <a:ext cx="417083" cy="302965"/>
                </a:xfrm>
                <a:custGeom>
                  <a:avLst/>
                  <a:gdLst>
                    <a:gd name="connsiteX0" fmla="*/ 350736 w 417083"/>
                    <a:gd name="connsiteY0" fmla="*/ 302966 h 302965"/>
                    <a:gd name="connsiteX1" fmla="*/ 66348 w 417083"/>
                    <a:gd name="connsiteY1" fmla="*/ 302966 h 302965"/>
                    <a:gd name="connsiteX2" fmla="*/ 0 w 417083"/>
                    <a:gd name="connsiteY2" fmla="*/ 238760 h 302965"/>
                    <a:gd name="connsiteX3" fmla="*/ 19652 w 417083"/>
                    <a:gd name="connsiteY3" fmla="*/ 193273 h 302965"/>
                    <a:gd name="connsiteX4" fmla="*/ 56241 w 417083"/>
                    <a:gd name="connsiteY4" fmla="*/ 175303 h 302965"/>
                    <a:gd name="connsiteX5" fmla="*/ 145516 w 417083"/>
                    <a:gd name="connsiteY5" fmla="*/ 43241 h 302965"/>
                    <a:gd name="connsiteX6" fmla="*/ 145516 w 417083"/>
                    <a:gd name="connsiteY6" fmla="*/ 11887 h 302965"/>
                    <a:gd name="connsiteX7" fmla="*/ 157401 w 417083"/>
                    <a:gd name="connsiteY7" fmla="*/ 0 h 302965"/>
                    <a:gd name="connsiteX8" fmla="*/ 259683 w 417083"/>
                    <a:gd name="connsiteY8" fmla="*/ 0 h 302965"/>
                    <a:gd name="connsiteX9" fmla="*/ 271568 w 417083"/>
                    <a:gd name="connsiteY9" fmla="*/ 11887 h 302965"/>
                    <a:gd name="connsiteX10" fmla="*/ 271568 w 417083"/>
                    <a:gd name="connsiteY10" fmla="*/ 43241 h 302965"/>
                    <a:gd name="connsiteX11" fmla="*/ 360842 w 417083"/>
                    <a:gd name="connsiteY11" fmla="*/ 175303 h 302965"/>
                    <a:gd name="connsiteX12" fmla="*/ 417084 w 417083"/>
                    <a:gd name="connsiteY12" fmla="*/ 238666 h 302965"/>
                    <a:gd name="connsiteX13" fmla="*/ 397432 w 417083"/>
                    <a:gd name="connsiteY13" fmla="*/ 284153 h 302965"/>
                    <a:gd name="connsiteX14" fmla="*/ 350736 w 417083"/>
                    <a:gd name="connsiteY14" fmla="*/ 302872 h 302965"/>
                    <a:gd name="connsiteX15" fmla="*/ 66348 w 417083"/>
                    <a:gd name="connsiteY15" fmla="*/ 198514 h 302965"/>
                    <a:gd name="connsiteX16" fmla="*/ 36122 w 417083"/>
                    <a:gd name="connsiteY16" fmla="*/ 210588 h 302965"/>
                    <a:gd name="connsiteX17" fmla="*/ 23863 w 417083"/>
                    <a:gd name="connsiteY17" fmla="*/ 238854 h 302965"/>
                    <a:gd name="connsiteX18" fmla="*/ 66348 w 417083"/>
                    <a:gd name="connsiteY18" fmla="*/ 279193 h 302965"/>
                    <a:gd name="connsiteX19" fmla="*/ 350736 w 417083"/>
                    <a:gd name="connsiteY19" fmla="*/ 279193 h 302965"/>
                    <a:gd name="connsiteX20" fmla="*/ 380962 w 417083"/>
                    <a:gd name="connsiteY20" fmla="*/ 267119 h 302965"/>
                    <a:gd name="connsiteX21" fmla="*/ 393315 w 417083"/>
                    <a:gd name="connsiteY21" fmla="*/ 238760 h 302965"/>
                    <a:gd name="connsiteX22" fmla="*/ 350829 w 417083"/>
                    <a:gd name="connsiteY22" fmla="*/ 198421 h 302965"/>
                    <a:gd name="connsiteX23" fmla="*/ 349426 w 417083"/>
                    <a:gd name="connsiteY23" fmla="*/ 198421 h 302965"/>
                    <a:gd name="connsiteX24" fmla="*/ 337541 w 417083"/>
                    <a:gd name="connsiteY24" fmla="*/ 186534 h 302965"/>
                    <a:gd name="connsiteX25" fmla="*/ 255379 w 417083"/>
                    <a:gd name="connsiteY25" fmla="*/ 62147 h 302965"/>
                    <a:gd name="connsiteX26" fmla="*/ 247892 w 417083"/>
                    <a:gd name="connsiteY26" fmla="*/ 51103 h 302965"/>
                    <a:gd name="connsiteX27" fmla="*/ 247892 w 417083"/>
                    <a:gd name="connsiteY27" fmla="*/ 23867 h 302965"/>
                    <a:gd name="connsiteX28" fmla="*/ 169379 w 417083"/>
                    <a:gd name="connsiteY28" fmla="*/ 23867 h 302965"/>
                    <a:gd name="connsiteX29" fmla="*/ 169379 w 417083"/>
                    <a:gd name="connsiteY29" fmla="*/ 51103 h 302965"/>
                    <a:gd name="connsiteX30" fmla="*/ 161892 w 417083"/>
                    <a:gd name="connsiteY30" fmla="*/ 62147 h 302965"/>
                    <a:gd name="connsiteX31" fmla="*/ 79730 w 417083"/>
                    <a:gd name="connsiteY31" fmla="*/ 186534 h 302965"/>
                    <a:gd name="connsiteX32" fmla="*/ 67845 w 417083"/>
                    <a:gd name="connsiteY32" fmla="*/ 198421 h 302965"/>
                    <a:gd name="connsiteX33" fmla="*/ 66442 w 417083"/>
                    <a:gd name="connsiteY33" fmla="*/ 198421 h 302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17083" h="302965">
                      <a:moveTo>
                        <a:pt x="350736" y="302966"/>
                      </a:moveTo>
                      <a:lnTo>
                        <a:pt x="66348" y="302966"/>
                      </a:lnTo>
                      <a:cubicBezTo>
                        <a:pt x="29758" y="302966"/>
                        <a:pt x="0" y="274139"/>
                        <a:pt x="0" y="238760"/>
                      </a:cubicBezTo>
                      <a:cubicBezTo>
                        <a:pt x="0" y="221632"/>
                        <a:pt x="6925" y="205534"/>
                        <a:pt x="19652" y="193273"/>
                      </a:cubicBezTo>
                      <a:cubicBezTo>
                        <a:pt x="29852" y="183539"/>
                        <a:pt x="42579" y="177362"/>
                        <a:pt x="56241" y="175303"/>
                      </a:cubicBezTo>
                      <a:cubicBezTo>
                        <a:pt x="60172" y="117555"/>
                        <a:pt x="94047" y="67201"/>
                        <a:pt x="145516" y="43241"/>
                      </a:cubicBezTo>
                      <a:lnTo>
                        <a:pt x="145516" y="11887"/>
                      </a:lnTo>
                      <a:cubicBezTo>
                        <a:pt x="145516" y="5335"/>
                        <a:pt x="150850" y="0"/>
                        <a:pt x="157401" y="0"/>
                      </a:cubicBezTo>
                      <a:lnTo>
                        <a:pt x="259683" y="0"/>
                      </a:lnTo>
                      <a:cubicBezTo>
                        <a:pt x="266234" y="0"/>
                        <a:pt x="271568" y="5335"/>
                        <a:pt x="271568" y="11887"/>
                      </a:cubicBezTo>
                      <a:lnTo>
                        <a:pt x="271568" y="43241"/>
                      </a:lnTo>
                      <a:cubicBezTo>
                        <a:pt x="323036" y="67201"/>
                        <a:pt x="356912" y="117555"/>
                        <a:pt x="360842" y="175303"/>
                      </a:cubicBezTo>
                      <a:cubicBezTo>
                        <a:pt x="392660" y="180076"/>
                        <a:pt x="417084" y="206657"/>
                        <a:pt x="417084" y="238666"/>
                      </a:cubicBezTo>
                      <a:cubicBezTo>
                        <a:pt x="417084" y="255888"/>
                        <a:pt x="410065" y="272080"/>
                        <a:pt x="397432" y="284153"/>
                      </a:cubicBezTo>
                      <a:cubicBezTo>
                        <a:pt x="384986" y="296227"/>
                        <a:pt x="368329" y="302872"/>
                        <a:pt x="350736" y="302872"/>
                      </a:cubicBezTo>
                      <a:close/>
                      <a:moveTo>
                        <a:pt x="66348" y="198514"/>
                      </a:moveTo>
                      <a:cubicBezTo>
                        <a:pt x="55025" y="198514"/>
                        <a:pt x="44263" y="202819"/>
                        <a:pt x="36122" y="210588"/>
                      </a:cubicBezTo>
                      <a:cubicBezTo>
                        <a:pt x="28261" y="218169"/>
                        <a:pt x="23863" y="228277"/>
                        <a:pt x="23863" y="238854"/>
                      </a:cubicBezTo>
                      <a:cubicBezTo>
                        <a:pt x="23863" y="261129"/>
                        <a:pt x="42953" y="279193"/>
                        <a:pt x="66348" y="279193"/>
                      </a:cubicBezTo>
                      <a:lnTo>
                        <a:pt x="350736" y="279193"/>
                      </a:lnTo>
                      <a:cubicBezTo>
                        <a:pt x="362153" y="279193"/>
                        <a:pt x="372914" y="274887"/>
                        <a:pt x="380962" y="267119"/>
                      </a:cubicBezTo>
                      <a:cubicBezTo>
                        <a:pt x="388916" y="259445"/>
                        <a:pt x="393315" y="249430"/>
                        <a:pt x="393315" y="238760"/>
                      </a:cubicBezTo>
                      <a:cubicBezTo>
                        <a:pt x="393315" y="216578"/>
                        <a:pt x="374224" y="198421"/>
                        <a:pt x="350829" y="198421"/>
                      </a:cubicBezTo>
                      <a:lnTo>
                        <a:pt x="349426" y="198421"/>
                      </a:lnTo>
                      <a:cubicBezTo>
                        <a:pt x="342875" y="198421"/>
                        <a:pt x="337541" y="193086"/>
                        <a:pt x="337541" y="186534"/>
                      </a:cubicBezTo>
                      <a:cubicBezTo>
                        <a:pt x="337541" y="131126"/>
                        <a:pt x="305256" y="82270"/>
                        <a:pt x="255379" y="62147"/>
                      </a:cubicBezTo>
                      <a:cubicBezTo>
                        <a:pt x="250886" y="60369"/>
                        <a:pt x="247892" y="55970"/>
                        <a:pt x="247892" y="51103"/>
                      </a:cubicBezTo>
                      <a:lnTo>
                        <a:pt x="247892" y="23867"/>
                      </a:lnTo>
                      <a:lnTo>
                        <a:pt x="169379" y="23867"/>
                      </a:lnTo>
                      <a:lnTo>
                        <a:pt x="169379" y="51103"/>
                      </a:lnTo>
                      <a:cubicBezTo>
                        <a:pt x="169379" y="55970"/>
                        <a:pt x="166385" y="60369"/>
                        <a:pt x="161892" y="62147"/>
                      </a:cubicBezTo>
                      <a:cubicBezTo>
                        <a:pt x="112015" y="82270"/>
                        <a:pt x="79730" y="131126"/>
                        <a:pt x="79730" y="186534"/>
                      </a:cubicBezTo>
                      <a:cubicBezTo>
                        <a:pt x="79730" y="193086"/>
                        <a:pt x="74396" y="198421"/>
                        <a:pt x="67845" y="198421"/>
                      </a:cubicBezTo>
                      <a:lnTo>
                        <a:pt x="66442" y="198421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18C6AC57-87A1-64E5-BDDE-2EC45E60730D}"/>
                </a:ext>
              </a:extLst>
            </p:cNvPr>
            <p:cNvSpPr/>
            <p:nvPr/>
          </p:nvSpPr>
          <p:spPr>
            <a:xfrm>
              <a:off x="8762833" y="7310207"/>
              <a:ext cx="575378" cy="644679"/>
            </a:xfrm>
            <a:custGeom>
              <a:avLst/>
              <a:gdLst>
                <a:gd name="connsiteX0" fmla="*/ 125730 w 575378"/>
                <a:gd name="connsiteY0" fmla="*/ 644680 h 644679"/>
                <a:gd name="connsiteX1" fmla="*/ 121144 w 575378"/>
                <a:gd name="connsiteY1" fmla="*/ 643744 h 644679"/>
                <a:gd name="connsiteX2" fmla="*/ 113751 w 575378"/>
                <a:gd name="connsiteY2" fmla="*/ 632700 h 644679"/>
                <a:gd name="connsiteX3" fmla="*/ 113751 w 575378"/>
                <a:gd name="connsiteY3" fmla="*/ 523287 h 644679"/>
                <a:gd name="connsiteX4" fmla="*/ 104955 w 575378"/>
                <a:gd name="connsiteY4" fmla="*/ 517204 h 644679"/>
                <a:gd name="connsiteX5" fmla="*/ 102148 w 575378"/>
                <a:gd name="connsiteY5" fmla="*/ 500544 h 644679"/>
                <a:gd name="connsiteX6" fmla="*/ 118805 w 575378"/>
                <a:gd name="connsiteY6" fmla="*/ 497736 h 644679"/>
                <a:gd name="connsiteX7" fmla="*/ 132093 w 575378"/>
                <a:gd name="connsiteY7" fmla="*/ 506722 h 644679"/>
                <a:gd name="connsiteX8" fmla="*/ 137521 w 575378"/>
                <a:gd name="connsiteY8" fmla="*/ 516736 h 644679"/>
                <a:gd name="connsiteX9" fmla="*/ 137521 w 575378"/>
                <a:gd name="connsiteY9" fmla="*/ 603779 h 644679"/>
                <a:gd name="connsiteX10" fmla="*/ 197599 w 575378"/>
                <a:gd name="connsiteY10" fmla="*/ 543691 h 644679"/>
                <a:gd name="connsiteX11" fmla="*/ 209109 w 575378"/>
                <a:gd name="connsiteY11" fmla="*/ 540603 h 644679"/>
                <a:gd name="connsiteX12" fmla="*/ 280697 w 575378"/>
                <a:gd name="connsiteY12" fmla="*/ 549962 h 644679"/>
                <a:gd name="connsiteX13" fmla="*/ 551610 w 575378"/>
                <a:gd name="connsiteY13" fmla="*/ 286961 h 644679"/>
                <a:gd name="connsiteX14" fmla="*/ 280697 w 575378"/>
                <a:gd name="connsiteY14" fmla="*/ 23867 h 644679"/>
                <a:gd name="connsiteX15" fmla="*/ 23260 w 575378"/>
                <a:gd name="connsiteY15" fmla="*/ 204691 h 644679"/>
                <a:gd name="connsiteX16" fmla="*/ 8100 w 575378"/>
                <a:gd name="connsiteY16" fmla="*/ 212179 h 644679"/>
                <a:gd name="connsiteX17" fmla="*/ 614 w 575378"/>
                <a:gd name="connsiteY17" fmla="*/ 197017 h 644679"/>
                <a:gd name="connsiteX18" fmla="*/ 280604 w 575378"/>
                <a:gd name="connsiteY18" fmla="*/ 0 h 644679"/>
                <a:gd name="connsiteX19" fmla="*/ 575379 w 575378"/>
                <a:gd name="connsiteY19" fmla="*/ 286867 h 644679"/>
                <a:gd name="connsiteX20" fmla="*/ 280604 w 575378"/>
                <a:gd name="connsiteY20" fmla="*/ 573641 h 644679"/>
                <a:gd name="connsiteX21" fmla="*/ 209577 w 575378"/>
                <a:gd name="connsiteY21" fmla="*/ 565218 h 644679"/>
                <a:gd name="connsiteX22" fmla="*/ 133871 w 575378"/>
                <a:gd name="connsiteY22" fmla="*/ 640936 h 644679"/>
                <a:gd name="connsiteX23" fmla="*/ 125449 w 575378"/>
                <a:gd name="connsiteY23" fmla="*/ 644399 h 64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75378" h="644679">
                  <a:moveTo>
                    <a:pt x="125730" y="644680"/>
                  </a:moveTo>
                  <a:cubicBezTo>
                    <a:pt x="124232" y="644680"/>
                    <a:pt x="122641" y="644399"/>
                    <a:pt x="121144" y="643744"/>
                  </a:cubicBezTo>
                  <a:cubicBezTo>
                    <a:pt x="116652" y="641872"/>
                    <a:pt x="113751" y="637567"/>
                    <a:pt x="113751" y="632700"/>
                  </a:cubicBezTo>
                  <a:lnTo>
                    <a:pt x="113751" y="523287"/>
                  </a:lnTo>
                  <a:cubicBezTo>
                    <a:pt x="110757" y="521322"/>
                    <a:pt x="107856" y="519263"/>
                    <a:pt x="104955" y="517204"/>
                  </a:cubicBezTo>
                  <a:cubicBezTo>
                    <a:pt x="99621" y="513366"/>
                    <a:pt x="98311" y="505973"/>
                    <a:pt x="102148" y="500544"/>
                  </a:cubicBezTo>
                  <a:cubicBezTo>
                    <a:pt x="105985" y="495209"/>
                    <a:pt x="113377" y="493992"/>
                    <a:pt x="118805" y="497736"/>
                  </a:cubicBezTo>
                  <a:cubicBezTo>
                    <a:pt x="123109" y="500825"/>
                    <a:pt x="127601" y="503820"/>
                    <a:pt x="132093" y="506722"/>
                  </a:cubicBezTo>
                  <a:cubicBezTo>
                    <a:pt x="135462" y="508874"/>
                    <a:pt x="137521" y="512711"/>
                    <a:pt x="137521" y="516736"/>
                  </a:cubicBezTo>
                  <a:lnTo>
                    <a:pt x="137521" y="603779"/>
                  </a:lnTo>
                  <a:lnTo>
                    <a:pt x="197599" y="543691"/>
                  </a:lnTo>
                  <a:cubicBezTo>
                    <a:pt x="200593" y="540696"/>
                    <a:pt x="204991" y="539480"/>
                    <a:pt x="209109" y="540603"/>
                  </a:cubicBezTo>
                  <a:cubicBezTo>
                    <a:pt x="232223" y="546780"/>
                    <a:pt x="256366" y="549962"/>
                    <a:pt x="280697" y="549962"/>
                  </a:cubicBezTo>
                  <a:cubicBezTo>
                    <a:pt x="430143" y="549962"/>
                    <a:pt x="551610" y="432033"/>
                    <a:pt x="551610" y="286961"/>
                  </a:cubicBezTo>
                  <a:cubicBezTo>
                    <a:pt x="551610" y="141890"/>
                    <a:pt x="430050" y="23867"/>
                    <a:pt x="280697" y="23867"/>
                  </a:cubicBezTo>
                  <a:cubicBezTo>
                    <a:pt x="163349" y="23867"/>
                    <a:pt x="59849" y="96496"/>
                    <a:pt x="23260" y="204691"/>
                  </a:cubicBezTo>
                  <a:cubicBezTo>
                    <a:pt x="21108" y="210962"/>
                    <a:pt x="14370" y="214238"/>
                    <a:pt x="8100" y="212179"/>
                  </a:cubicBezTo>
                  <a:cubicBezTo>
                    <a:pt x="1831" y="210026"/>
                    <a:pt x="-1445" y="203288"/>
                    <a:pt x="614" y="197017"/>
                  </a:cubicBezTo>
                  <a:cubicBezTo>
                    <a:pt x="40479" y="79181"/>
                    <a:pt x="153055" y="0"/>
                    <a:pt x="280604" y="0"/>
                  </a:cubicBezTo>
                  <a:cubicBezTo>
                    <a:pt x="443151" y="0"/>
                    <a:pt x="575379" y="128693"/>
                    <a:pt x="575379" y="286867"/>
                  </a:cubicBezTo>
                  <a:cubicBezTo>
                    <a:pt x="575379" y="445042"/>
                    <a:pt x="443151" y="573641"/>
                    <a:pt x="280604" y="573641"/>
                  </a:cubicBezTo>
                  <a:cubicBezTo>
                    <a:pt x="256554" y="573641"/>
                    <a:pt x="232691" y="570834"/>
                    <a:pt x="209577" y="565218"/>
                  </a:cubicBezTo>
                  <a:lnTo>
                    <a:pt x="133871" y="640936"/>
                  </a:lnTo>
                  <a:cubicBezTo>
                    <a:pt x="131625" y="643182"/>
                    <a:pt x="128537" y="644399"/>
                    <a:pt x="125449" y="644399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7" name="Gráfico 2">
            <a:extLst>
              <a:ext uri="{FF2B5EF4-FFF2-40B4-BE49-F238E27FC236}">
                <a16:creationId xmlns:a16="http://schemas.microsoft.com/office/drawing/2014/main" id="{A5D1EBE5-62A4-13EA-A2A6-03490D134674}"/>
              </a:ext>
            </a:extLst>
          </p:cNvPr>
          <p:cNvGrpSpPr/>
          <p:nvPr/>
        </p:nvGrpSpPr>
        <p:grpSpPr>
          <a:xfrm>
            <a:off x="8155461" y="4380134"/>
            <a:ext cx="1065963" cy="1066323"/>
            <a:chOff x="8155461" y="4380134"/>
            <a:chExt cx="1065963" cy="1066323"/>
          </a:xfrm>
          <a:solidFill>
            <a:srgbClr val="002A86"/>
          </a:solidFill>
        </p:grpSpPr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42E09985-9813-F8B6-EA5E-34BDE7A113C5}"/>
                </a:ext>
              </a:extLst>
            </p:cNvPr>
            <p:cNvSpPr/>
            <p:nvPr/>
          </p:nvSpPr>
          <p:spPr>
            <a:xfrm>
              <a:off x="8155461" y="4380134"/>
              <a:ext cx="1065963" cy="1066323"/>
            </a:xfrm>
            <a:custGeom>
              <a:avLst/>
              <a:gdLst>
                <a:gd name="connsiteX0" fmla="*/ 632223 w 1065963"/>
                <a:gd name="connsiteY0" fmla="*/ 1066324 h 1066323"/>
                <a:gd name="connsiteX1" fmla="*/ 433928 w 1065963"/>
                <a:gd name="connsiteY1" fmla="*/ 1066324 h 1066323"/>
                <a:gd name="connsiteX2" fmla="*/ 422044 w 1065963"/>
                <a:gd name="connsiteY2" fmla="*/ 1054437 h 1066323"/>
                <a:gd name="connsiteX3" fmla="*/ 422044 w 1065963"/>
                <a:gd name="connsiteY3" fmla="*/ 969640 h 1066323"/>
                <a:gd name="connsiteX4" fmla="*/ 303198 w 1065963"/>
                <a:gd name="connsiteY4" fmla="*/ 920316 h 1066323"/>
                <a:gd name="connsiteX5" fmla="*/ 243120 w 1065963"/>
                <a:gd name="connsiteY5" fmla="*/ 980404 h 1066323"/>
                <a:gd name="connsiteX6" fmla="*/ 234697 w 1065963"/>
                <a:gd name="connsiteY6" fmla="*/ 983867 h 1066323"/>
                <a:gd name="connsiteX7" fmla="*/ 234697 w 1065963"/>
                <a:gd name="connsiteY7" fmla="*/ 983867 h 1066323"/>
                <a:gd name="connsiteX8" fmla="*/ 226275 w 1065963"/>
                <a:gd name="connsiteY8" fmla="*/ 980404 h 1066323"/>
                <a:gd name="connsiteX9" fmla="*/ 86093 w 1065963"/>
                <a:gd name="connsiteY9" fmla="*/ 840012 h 1066323"/>
                <a:gd name="connsiteX10" fmla="*/ 86093 w 1065963"/>
                <a:gd name="connsiteY10" fmla="*/ 823165 h 1066323"/>
                <a:gd name="connsiteX11" fmla="*/ 145984 w 1065963"/>
                <a:gd name="connsiteY11" fmla="*/ 763264 h 1066323"/>
                <a:gd name="connsiteX12" fmla="*/ 96761 w 1065963"/>
                <a:gd name="connsiteY12" fmla="*/ 644305 h 1066323"/>
                <a:gd name="connsiteX13" fmla="*/ 11885 w 1065963"/>
                <a:gd name="connsiteY13" fmla="*/ 644305 h 1066323"/>
                <a:gd name="connsiteX14" fmla="*/ 0 w 1065963"/>
                <a:gd name="connsiteY14" fmla="*/ 632419 h 1066323"/>
                <a:gd name="connsiteX15" fmla="*/ 0 w 1065963"/>
                <a:gd name="connsiteY15" fmla="*/ 433905 h 1066323"/>
                <a:gd name="connsiteX16" fmla="*/ 11885 w 1065963"/>
                <a:gd name="connsiteY16" fmla="*/ 422018 h 1066323"/>
                <a:gd name="connsiteX17" fmla="*/ 96668 w 1065963"/>
                <a:gd name="connsiteY17" fmla="*/ 422018 h 1066323"/>
                <a:gd name="connsiteX18" fmla="*/ 145984 w 1065963"/>
                <a:gd name="connsiteY18" fmla="*/ 303153 h 1066323"/>
                <a:gd name="connsiteX19" fmla="*/ 86000 w 1065963"/>
                <a:gd name="connsiteY19" fmla="*/ 243159 h 1066323"/>
                <a:gd name="connsiteX20" fmla="*/ 86000 w 1065963"/>
                <a:gd name="connsiteY20" fmla="*/ 226312 h 1066323"/>
                <a:gd name="connsiteX21" fmla="*/ 226182 w 1065963"/>
                <a:gd name="connsiteY21" fmla="*/ 85920 h 1066323"/>
                <a:gd name="connsiteX22" fmla="*/ 243026 w 1065963"/>
                <a:gd name="connsiteY22" fmla="*/ 85920 h 1066323"/>
                <a:gd name="connsiteX23" fmla="*/ 303104 w 1065963"/>
                <a:gd name="connsiteY23" fmla="*/ 146008 h 1066323"/>
                <a:gd name="connsiteX24" fmla="*/ 421950 w 1065963"/>
                <a:gd name="connsiteY24" fmla="*/ 96777 h 1066323"/>
                <a:gd name="connsiteX25" fmla="*/ 421950 w 1065963"/>
                <a:gd name="connsiteY25" fmla="*/ 11887 h 1066323"/>
                <a:gd name="connsiteX26" fmla="*/ 433835 w 1065963"/>
                <a:gd name="connsiteY26" fmla="*/ 0 h 1066323"/>
                <a:gd name="connsiteX27" fmla="*/ 632129 w 1065963"/>
                <a:gd name="connsiteY27" fmla="*/ 0 h 1066323"/>
                <a:gd name="connsiteX28" fmla="*/ 644014 w 1065963"/>
                <a:gd name="connsiteY28" fmla="*/ 11887 h 1066323"/>
                <a:gd name="connsiteX29" fmla="*/ 644014 w 1065963"/>
                <a:gd name="connsiteY29" fmla="*/ 96777 h 1066323"/>
                <a:gd name="connsiteX30" fmla="*/ 762766 w 1065963"/>
                <a:gd name="connsiteY30" fmla="*/ 146008 h 1066323"/>
                <a:gd name="connsiteX31" fmla="*/ 822938 w 1065963"/>
                <a:gd name="connsiteY31" fmla="*/ 85826 h 1066323"/>
                <a:gd name="connsiteX32" fmla="*/ 831360 w 1065963"/>
                <a:gd name="connsiteY32" fmla="*/ 82363 h 1066323"/>
                <a:gd name="connsiteX33" fmla="*/ 831360 w 1065963"/>
                <a:gd name="connsiteY33" fmla="*/ 82363 h 1066323"/>
                <a:gd name="connsiteX34" fmla="*/ 839782 w 1065963"/>
                <a:gd name="connsiteY34" fmla="*/ 85826 h 1066323"/>
                <a:gd name="connsiteX35" fmla="*/ 979964 w 1065963"/>
                <a:gd name="connsiteY35" fmla="*/ 226218 h 1066323"/>
                <a:gd name="connsiteX36" fmla="*/ 979964 w 1065963"/>
                <a:gd name="connsiteY36" fmla="*/ 243065 h 1066323"/>
                <a:gd name="connsiteX37" fmla="*/ 919886 w 1065963"/>
                <a:gd name="connsiteY37" fmla="*/ 303153 h 1066323"/>
                <a:gd name="connsiteX38" fmla="*/ 969015 w 1065963"/>
                <a:gd name="connsiteY38" fmla="*/ 421925 h 1066323"/>
                <a:gd name="connsiteX39" fmla="*/ 1054079 w 1065963"/>
                <a:gd name="connsiteY39" fmla="*/ 421925 h 1066323"/>
                <a:gd name="connsiteX40" fmla="*/ 1065964 w 1065963"/>
                <a:gd name="connsiteY40" fmla="*/ 433811 h 1066323"/>
                <a:gd name="connsiteX41" fmla="*/ 1065964 w 1065963"/>
                <a:gd name="connsiteY41" fmla="*/ 632325 h 1066323"/>
                <a:gd name="connsiteX42" fmla="*/ 1054079 w 1065963"/>
                <a:gd name="connsiteY42" fmla="*/ 644212 h 1066323"/>
                <a:gd name="connsiteX43" fmla="*/ 969109 w 1065963"/>
                <a:gd name="connsiteY43" fmla="*/ 644212 h 1066323"/>
                <a:gd name="connsiteX44" fmla="*/ 919886 w 1065963"/>
                <a:gd name="connsiteY44" fmla="*/ 762890 h 1066323"/>
                <a:gd name="connsiteX45" fmla="*/ 980058 w 1065963"/>
                <a:gd name="connsiteY45" fmla="*/ 823071 h 1066323"/>
                <a:gd name="connsiteX46" fmla="*/ 980058 w 1065963"/>
                <a:gd name="connsiteY46" fmla="*/ 839918 h 1066323"/>
                <a:gd name="connsiteX47" fmla="*/ 839876 w 1065963"/>
                <a:gd name="connsiteY47" fmla="*/ 980310 h 1066323"/>
                <a:gd name="connsiteX48" fmla="*/ 823031 w 1065963"/>
                <a:gd name="connsiteY48" fmla="*/ 980310 h 1066323"/>
                <a:gd name="connsiteX49" fmla="*/ 762860 w 1065963"/>
                <a:gd name="connsiteY49" fmla="*/ 920129 h 1066323"/>
                <a:gd name="connsiteX50" fmla="*/ 644014 w 1065963"/>
                <a:gd name="connsiteY50" fmla="*/ 969266 h 1066323"/>
                <a:gd name="connsiteX51" fmla="*/ 644014 w 1065963"/>
                <a:gd name="connsiteY51" fmla="*/ 1054250 h 1066323"/>
                <a:gd name="connsiteX52" fmla="*/ 632129 w 1065963"/>
                <a:gd name="connsiteY52" fmla="*/ 1066136 h 1066323"/>
                <a:gd name="connsiteX53" fmla="*/ 445906 w 1065963"/>
                <a:gd name="connsiteY53" fmla="*/ 1042457 h 1066323"/>
                <a:gd name="connsiteX54" fmla="*/ 620339 w 1065963"/>
                <a:gd name="connsiteY54" fmla="*/ 1042457 h 1066323"/>
                <a:gd name="connsiteX55" fmla="*/ 620339 w 1065963"/>
                <a:gd name="connsiteY55" fmla="*/ 961404 h 1066323"/>
                <a:gd name="connsiteX56" fmla="*/ 627731 w 1065963"/>
                <a:gd name="connsiteY56" fmla="*/ 950360 h 1066323"/>
                <a:gd name="connsiteX57" fmla="*/ 761269 w 1065963"/>
                <a:gd name="connsiteY57" fmla="*/ 895139 h 1066323"/>
                <a:gd name="connsiteX58" fmla="*/ 774276 w 1065963"/>
                <a:gd name="connsiteY58" fmla="*/ 897760 h 1066323"/>
                <a:gd name="connsiteX59" fmla="*/ 831641 w 1065963"/>
                <a:gd name="connsiteY59" fmla="*/ 955133 h 1066323"/>
                <a:gd name="connsiteX60" fmla="*/ 954978 w 1065963"/>
                <a:gd name="connsiteY60" fmla="*/ 831682 h 1066323"/>
                <a:gd name="connsiteX61" fmla="*/ 897615 w 1065963"/>
                <a:gd name="connsiteY61" fmla="*/ 774308 h 1066323"/>
                <a:gd name="connsiteX62" fmla="*/ 894994 w 1065963"/>
                <a:gd name="connsiteY62" fmla="*/ 761299 h 1066323"/>
                <a:gd name="connsiteX63" fmla="*/ 950299 w 1065963"/>
                <a:gd name="connsiteY63" fmla="*/ 627833 h 1066323"/>
                <a:gd name="connsiteX64" fmla="*/ 961342 w 1065963"/>
                <a:gd name="connsiteY64" fmla="*/ 620439 h 1066323"/>
                <a:gd name="connsiteX65" fmla="*/ 1042382 w 1065963"/>
                <a:gd name="connsiteY65" fmla="*/ 620439 h 1066323"/>
                <a:gd name="connsiteX66" fmla="*/ 1042382 w 1065963"/>
                <a:gd name="connsiteY66" fmla="*/ 445698 h 1066323"/>
                <a:gd name="connsiteX67" fmla="*/ 961248 w 1065963"/>
                <a:gd name="connsiteY67" fmla="*/ 445698 h 1066323"/>
                <a:gd name="connsiteX68" fmla="*/ 950206 w 1065963"/>
                <a:gd name="connsiteY68" fmla="*/ 438304 h 1066323"/>
                <a:gd name="connsiteX69" fmla="*/ 894994 w 1065963"/>
                <a:gd name="connsiteY69" fmla="*/ 304838 h 1066323"/>
                <a:gd name="connsiteX70" fmla="*/ 897615 w 1065963"/>
                <a:gd name="connsiteY70" fmla="*/ 291828 h 1066323"/>
                <a:gd name="connsiteX71" fmla="*/ 954885 w 1065963"/>
                <a:gd name="connsiteY71" fmla="*/ 234548 h 1066323"/>
                <a:gd name="connsiteX72" fmla="*/ 831547 w 1065963"/>
                <a:gd name="connsiteY72" fmla="*/ 111097 h 1066323"/>
                <a:gd name="connsiteX73" fmla="*/ 774183 w 1065963"/>
                <a:gd name="connsiteY73" fmla="*/ 168470 h 1066323"/>
                <a:gd name="connsiteX74" fmla="*/ 761176 w 1065963"/>
                <a:gd name="connsiteY74" fmla="*/ 171091 h 1066323"/>
                <a:gd name="connsiteX75" fmla="*/ 627731 w 1065963"/>
                <a:gd name="connsiteY75" fmla="*/ 115683 h 1066323"/>
                <a:gd name="connsiteX76" fmla="*/ 620339 w 1065963"/>
                <a:gd name="connsiteY76" fmla="*/ 104639 h 1066323"/>
                <a:gd name="connsiteX77" fmla="*/ 620339 w 1065963"/>
                <a:gd name="connsiteY77" fmla="*/ 23679 h 1066323"/>
                <a:gd name="connsiteX78" fmla="*/ 445906 w 1065963"/>
                <a:gd name="connsiteY78" fmla="*/ 23679 h 1066323"/>
                <a:gd name="connsiteX79" fmla="*/ 445906 w 1065963"/>
                <a:gd name="connsiteY79" fmla="*/ 104639 h 1066323"/>
                <a:gd name="connsiteX80" fmla="*/ 438514 w 1065963"/>
                <a:gd name="connsiteY80" fmla="*/ 115683 h 1066323"/>
                <a:gd name="connsiteX81" fmla="*/ 304882 w 1065963"/>
                <a:gd name="connsiteY81" fmla="*/ 170997 h 1066323"/>
                <a:gd name="connsiteX82" fmla="*/ 291874 w 1065963"/>
                <a:gd name="connsiteY82" fmla="*/ 168377 h 1066323"/>
                <a:gd name="connsiteX83" fmla="*/ 234604 w 1065963"/>
                <a:gd name="connsiteY83" fmla="*/ 111097 h 1066323"/>
                <a:gd name="connsiteX84" fmla="*/ 111266 w 1065963"/>
                <a:gd name="connsiteY84" fmla="*/ 234548 h 1066323"/>
                <a:gd name="connsiteX85" fmla="*/ 168443 w 1065963"/>
                <a:gd name="connsiteY85" fmla="*/ 291734 h 1066323"/>
                <a:gd name="connsiteX86" fmla="*/ 171064 w 1065963"/>
                <a:gd name="connsiteY86" fmla="*/ 304744 h 1066323"/>
                <a:gd name="connsiteX87" fmla="*/ 115665 w 1065963"/>
                <a:gd name="connsiteY87" fmla="*/ 438304 h 1066323"/>
                <a:gd name="connsiteX88" fmla="*/ 104622 w 1065963"/>
                <a:gd name="connsiteY88" fmla="*/ 445698 h 1066323"/>
                <a:gd name="connsiteX89" fmla="*/ 23770 w 1065963"/>
                <a:gd name="connsiteY89" fmla="*/ 445698 h 1066323"/>
                <a:gd name="connsiteX90" fmla="*/ 23770 w 1065963"/>
                <a:gd name="connsiteY90" fmla="*/ 620439 h 1066323"/>
                <a:gd name="connsiteX91" fmla="*/ 104622 w 1065963"/>
                <a:gd name="connsiteY91" fmla="*/ 620439 h 1066323"/>
                <a:gd name="connsiteX92" fmla="*/ 115665 w 1065963"/>
                <a:gd name="connsiteY92" fmla="*/ 627833 h 1066323"/>
                <a:gd name="connsiteX93" fmla="*/ 170970 w 1065963"/>
                <a:gd name="connsiteY93" fmla="*/ 761486 h 1066323"/>
                <a:gd name="connsiteX94" fmla="*/ 168349 w 1065963"/>
                <a:gd name="connsiteY94" fmla="*/ 774496 h 1066323"/>
                <a:gd name="connsiteX95" fmla="*/ 111266 w 1065963"/>
                <a:gd name="connsiteY95" fmla="*/ 831682 h 1066323"/>
                <a:gd name="connsiteX96" fmla="*/ 234604 w 1065963"/>
                <a:gd name="connsiteY96" fmla="*/ 955133 h 1066323"/>
                <a:gd name="connsiteX97" fmla="*/ 291874 w 1065963"/>
                <a:gd name="connsiteY97" fmla="*/ 897760 h 1066323"/>
                <a:gd name="connsiteX98" fmla="*/ 304882 w 1065963"/>
                <a:gd name="connsiteY98" fmla="*/ 895139 h 1066323"/>
                <a:gd name="connsiteX99" fmla="*/ 438420 w 1065963"/>
                <a:gd name="connsiteY99" fmla="*/ 950547 h 1066323"/>
                <a:gd name="connsiteX100" fmla="*/ 445813 w 1065963"/>
                <a:gd name="connsiteY100" fmla="*/ 961591 h 1066323"/>
                <a:gd name="connsiteX101" fmla="*/ 445813 w 1065963"/>
                <a:gd name="connsiteY101" fmla="*/ 1042457 h 106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065963" h="1066323">
                  <a:moveTo>
                    <a:pt x="632223" y="1066324"/>
                  </a:moveTo>
                  <a:lnTo>
                    <a:pt x="433928" y="1066324"/>
                  </a:lnTo>
                  <a:cubicBezTo>
                    <a:pt x="427378" y="1066324"/>
                    <a:pt x="422044" y="1060989"/>
                    <a:pt x="422044" y="1054437"/>
                  </a:cubicBezTo>
                  <a:lnTo>
                    <a:pt x="422044" y="969640"/>
                  </a:lnTo>
                  <a:lnTo>
                    <a:pt x="303198" y="920316"/>
                  </a:lnTo>
                  <a:lnTo>
                    <a:pt x="243120" y="980404"/>
                  </a:lnTo>
                  <a:cubicBezTo>
                    <a:pt x="240873" y="982650"/>
                    <a:pt x="237879" y="983867"/>
                    <a:pt x="234697" y="983867"/>
                  </a:cubicBezTo>
                  <a:lnTo>
                    <a:pt x="234697" y="983867"/>
                  </a:lnTo>
                  <a:cubicBezTo>
                    <a:pt x="231515" y="983867"/>
                    <a:pt x="228521" y="982650"/>
                    <a:pt x="226275" y="980404"/>
                  </a:cubicBezTo>
                  <a:lnTo>
                    <a:pt x="86093" y="840012"/>
                  </a:lnTo>
                  <a:cubicBezTo>
                    <a:pt x="81414" y="835332"/>
                    <a:pt x="81414" y="827845"/>
                    <a:pt x="86093" y="823165"/>
                  </a:cubicBezTo>
                  <a:lnTo>
                    <a:pt x="145984" y="763264"/>
                  </a:lnTo>
                  <a:lnTo>
                    <a:pt x="96761" y="644305"/>
                  </a:lnTo>
                  <a:lnTo>
                    <a:pt x="11885" y="644305"/>
                  </a:lnTo>
                  <a:cubicBezTo>
                    <a:pt x="5334" y="644305"/>
                    <a:pt x="0" y="638971"/>
                    <a:pt x="0" y="632419"/>
                  </a:cubicBezTo>
                  <a:lnTo>
                    <a:pt x="0" y="433905"/>
                  </a:lnTo>
                  <a:cubicBezTo>
                    <a:pt x="0" y="427353"/>
                    <a:pt x="5334" y="422018"/>
                    <a:pt x="11885" y="422018"/>
                  </a:cubicBezTo>
                  <a:lnTo>
                    <a:pt x="96668" y="422018"/>
                  </a:lnTo>
                  <a:lnTo>
                    <a:pt x="145984" y="303153"/>
                  </a:lnTo>
                  <a:lnTo>
                    <a:pt x="86000" y="243159"/>
                  </a:lnTo>
                  <a:cubicBezTo>
                    <a:pt x="81321" y="238479"/>
                    <a:pt x="81321" y="230992"/>
                    <a:pt x="86000" y="226312"/>
                  </a:cubicBezTo>
                  <a:lnTo>
                    <a:pt x="226182" y="85920"/>
                  </a:lnTo>
                  <a:cubicBezTo>
                    <a:pt x="230674" y="81427"/>
                    <a:pt x="238534" y="81427"/>
                    <a:pt x="243026" y="85920"/>
                  </a:cubicBezTo>
                  <a:lnTo>
                    <a:pt x="303104" y="146008"/>
                  </a:lnTo>
                  <a:lnTo>
                    <a:pt x="421950" y="96777"/>
                  </a:lnTo>
                  <a:lnTo>
                    <a:pt x="421950" y="11887"/>
                  </a:lnTo>
                  <a:cubicBezTo>
                    <a:pt x="421950" y="5335"/>
                    <a:pt x="427284" y="0"/>
                    <a:pt x="433835" y="0"/>
                  </a:cubicBezTo>
                  <a:lnTo>
                    <a:pt x="632129" y="0"/>
                  </a:lnTo>
                  <a:cubicBezTo>
                    <a:pt x="638680" y="0"/>
                    <a:pt x="644014" y="5335"/>
                    <a:pt x="644014" y="11887"/>
                  </a:cubicBezTo>
                  <a:lnTo>
                    <a:pt x="644014" y="96777"/>
                  </a:lnTo>
                  <a:lnTo>
                    <a:pt x="762766" y="146008"/>
                  </a:lnTo>
                  <a:lnTo>
                    <a:pt x="822938" y="85826"/>
                  </a:lnTo>
                  <a:cubicBezTo>
                    <a:pt x="825184" y="83580"/>
                    <a:pt x="828178" y="82363"/>
                    <a:pt x="831360" y="82363"/>
                  </a:cubicBezTo>
                  <a:lnTo>
                    <a:pt x="831360" y="82363"/>
                  </a:lnTo>
                  <a:cubicBezTo>
                    <a:pt x="834542" y="82363"/>
                    <a:pt x="837536" y="83580"/>
                    <a:pt x="839782" y="85826"/>
                  </a:cubicBezTo>
                  <a:lnTo>
                    <a:pt x="979964" y="226218"/>
                  </a:lnTo>
                  <a:cubicBezTo>
                    <a:pt x="984643" y="230898"/>
                    <a:pt x="984643" y="238386"/>
                    <a:pt x="979964" y="243065"/>
                  </a:cubicBezTo>
                  <a:lnTo>
                    <a:pt x="919886" y="303153"/>
                  </a:lnTo>
                  <a:lnTo>
                    <a:pt x="969015" y="421925"/>
                  </a:lnTo>
                  <a:lnTo>
                    <a:pt x="1054079" y="421925"/>
                  </a:lnTo>
                  <a:cubicBezTo>
                    <a:pt x="1060630" y="421925"/>
                    <a:pt x="1065964" y="427260"/>
                    <a:pt x="1065964" y="433811"/>
                  </a:cubicBezTo>
                  <a:lnTo>
                    <a:pt x="1065964" y="632325"/>
                  </a:lnTo>
                  <a:cubicBezTo>
                    <a:pt x="1065964" y="638877"/>
                    <a:pt x="1060630" y="644212"/>
                    <a:pt x="1054079" y="644212"/>
                  </a:cubicBezTo>
                  <a:lnTo>
                    <a:pt x="969109" y="644212"/>
                  </a:lnTo>
                  <a:lnTo>
                    <a:pt x="919886" y="762890"/>
                  </a:lnTo>
                  <a:lnTo>
                    <a:pt x="980058" y="823071"/>
                  </a:lnTo>
                  <a:cubicBezTo>
                    <a:pt x="984737" y="827751"/>
                    <a:pt x="984737" y="835239"/>
                    <a:pt x="980058" y="839918"/>
                  </a:cubicBezTo>
                  <a:lnTo>
                    <a:pt x="839876" y="980310"/>
                  </a:lnTo>
                  <a:cubicBezTo>
                    <a:pt x="835384" y="984803"/>
                    <a:pt x="827523" y="984803"/>
                    <a:pt x="823031" y="980310"/>
                  </a:cubicBezTo>
                  <a:lnTo>
                    <a:pt x="762860" y="920129"/>
                  </a:lnTo>
                  <a:lnTo>
                    <a:pt x="644014" y="969266"/>
                  </a:lnTo>
                  <a:lnTo>
                    <a:pt x="644014" y="1054250"/>
                  </a:lnTo>
                  <a:cubicBezTo>
                    <a:pt x="644014" y="1060802"/>
                    <a:pt x="638680" y="1066136"/>
                    <a:pt x="632129" y="1066136"/>
                  </a:cubicBezTo>
                  <a:close/>
                  <a:moveTo>
                    <a:pt x="445906" y="1042457"/>
                  </a:moveTo>
                  <a:lnTo>
                    <a:pt x="620339" y="1042457"/>
                  </a:lnTo>
                  <a:lnTo>
                    <a:pt x="620339" y="961404"/>
                  </a:lnTo>
                  <a:cubicBezTo>
                    <a:pt x="620339" y="956537"/>
                    <a:pt x="623240" y="952232"/>
                    <a:pt x="627731" y="950360"/>
                  </a:cubicBezTo>
                  <a:lnTo>
                    <a:pt x="761269" y="895139"/>
                  </a:lnTo>
                  <a:cubicBezTo>
                    <a:pt x="765761" y="893267"/>
                    <a:pt x="770814" y="894297"/>
                    <a:pt x="774276" y="897760"/>
                  </a:cubicBezTo>
                  <a:lnTo>
                    <a:pt x="831641" y="955133"/>
                  </a:lnTo>
                  <a:lnTo>
                    <a:pt x="954978" y="831682"/>
                  </a:lnTo>
                  <a:lnTo>
                    <a:pt x="897615" y="774308"/>
                  </a:lnTo>
                  <a:cubicBezTo>
                    <a:pt x="894245" y="770939"/>
                    <a:pt x="893216" y="765791"/>
                    <a:pt x="894994" y="761299"/>
                  </a:cubicBezTo>
                  <a:lnTo>
                    <a:pt x="950299" y="627833"/>
                  </a:lnTo>
                  <a:cubicBezTo>
                    <a:pt x="952171" y="623340"/>
                    <a:pt x="956476" y="620439"/>
                    <a:pt x="961342" y="620439"/>
                  </a:cubicBezTo>
                  <a:lnTo>
                    <a:pt x="1042382" y="620439"/>
                  </a:lnTo>
                  <a:lnTo>
                    <a:pt x="1042382" y="445698"/>
                  </a:lnTo>
                  <a:lnTo>
                    <a:pt x="961248" y="445698"/>
                  </a:lnTo>
                  <a:cubicBezTo>
                    <a:pt x="956382" y="445698"/>
                    <a:pt x="952077" y="442796"/>
                    <a:pt x="950206" y="438304"/>
                  </a:cubicBezTo>
                  <a:lnTo>
                    <a:pt x="894994" y="304838"/>
                  </a:lnTo>
                  <a:cubicBezTo>
                    <a:pt x="893122" y="300345"/>
                    <a:pt x="894152" y="295291"/>
                    <a:pt x="897615" y="291828"/>
                  </a:cubicBezTo>
                  <a:lnTo>
                    <a:pt x="954885" y="234548"/>
                  </a:lnTo>
                  <a:lnTo>
                    <a:pt x="831547" y="111097"/>
                  </a:lnTo>
                  <a:lnTo>
                    <a:pt x="774183" y="168470"/>
                  </a:lnTo>
                  <a:cubicBezTo>
                    <a:pt x="770814" y="171840"/>
                    <a:pt x="765667" y="172869"/>
                    <a:pt x="761176" y="171091"/>
                  </a:cubicBezTo>
                  <a:lnTo>
                    <a:pt x="627731" y="115683"/>
                  </a:lnTo>
                  <a:cubicBezTo>
                    <a:pt x="623240" y="113811"/>
                    <a:pt x="620339" y="109506"/>
                    <a:pt x="620339" y="104639"/>
                  </a:cubicBezTo>
                  <a:lnTo>
                    <a:pt x="620339" y="23679"/>
                  </a:lnTo>
                  <a:lnTo>
                    <a:pt x="445906" y="23679"/>
                  </a:lnTo>
                  <a:lnTo>
                    <a:pt x="445906" y="104639"/>
                  </a:lnTo>
                  <a:cubicBezTo>
                    <a:pt x="445906" y="109506"/>
                    <a:pt x="443005" y="113811"/>
                    <a:pt x="438514" y="115683"/>
                  </a:cubicBezTo>
                  <a:lnTo>
                    <a:pt x="304882" y="170997"/>
                  </a:lnTo>
                  <a:cubicBezTo>
                    <a:pt x="300390" y="172869"/>
                    <a:pt x="295337" y="171840"/>
                    <a:pt x="291874" y="168377"/>
                  </a:cubicBezTo>
                  <a:lnTo>
                    <a:pt x="234604" y="111097"/>
                  </a:lnTo>
                  <a:lnTo>
                    <a:pt x="111266" y="234548"/>
                  </a:lnTo>
                  <a:lnTo>
                    <a:pt x="168443" y="291734"/>
                  </a:lnTo>
                  <a:cubicBezTo>
                    <a:pt x="171812" y="295104"/>
                    <a:pt x="172842" y="300252"/>
                    <a:pt x="171064" y="304744"/>
                  </a:cubicBezTo>
                  <a:lnTo>
                    <a:pt x="115665" y="438304"/>
                  </a:lnTo>
                  <a:cubicBezTo>
                    <a:pt x="113793" y="442796"/>
                    <a:pt x="109488" y="445698"/>
                    <a:pt x="104622" y="445698"/>
                  </a:cubicBezTo>
                  <a:lnTo>
                    <a:pt x="23770" y="445698"/>
                  </a:lnTo>
                  <a:lnTo>
                    <a:pt x="23770" y="620439"/>
                  </a:lnTo>
                  <a:lnTo>
                    <a:pt x="104622" y="620439"/>
                  </a:lnTo>
                  <a:cubicBezTo>
                    <a:pt x="109488" y="620439"/>
                    <a:pt x="113793" y="623340"/>
                    <a:pt x="115665" y="627833"/>
                  </a:cubicBezTo>
                  <a:lnTo>
                    <a:pt x="170970" y="761486"/>
                  </a:lnTo>
                  <a:cubicBezTo>
                    <a:pt x="172842" y="765978"/>
                    <a:pt x="171812" y="771033"/>
                    <a:pt x="168349" y="774496"/>
                  </a:cubicBezTo>
                  <a:lnTo>
                    <a:pt x="111266" y="831682"/>
                  </a:lnTo>
                  <a:lnTo>
                    <a:pt x="234604" y="955133"/>
                  </a:lnTo>
                  <a:lnTo>
                    <a:pt x="291874" y="897760"/>
                  </a:lnTo>
                  <a:cubicBezTo>
                    <a:pt x="295243" y="894390"/>
                    <a:pt x="300390" y="893361"/>
                    <a:pt x="304882" y="895139"/>
                  </a:cubicBezTo>
                  <a:lnTo>
                    <a:pt x="438420" y="950547"/>
                  </a:lnTo>
                  <a:cubicBezTo>
                    <a:pt x="442912" y="952419"/>
                    <a:pt x="445813" y="956725"/>
                    <a:pt x="445813" y="961591"/>
                  </a:cubicBezTo>
                  <a:lnTo>
                    <a:pt x="445813" y="1042457"/>
                  </a:ln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9" name="Gráfico 2">
              <a:extLst>
                <a:ext uri="{FF2B5EF4-FFF2-40B4-BE49-F238E27FC236}">
                  <a16:creationId xmlns:a16="http://schemas.microsoft.com/office/drawing/2014/main" id="{7D3FECD7-B77A-7E74-9F2F-BB557AC0A20A}"/>
                </a:ext>
              </a:extLst>
            </p:cNvPr>
            <p:cNvGrpSpPr/>
            <p:nvPr/>
          </p:nvGrpSpPr>
          <p:grpSpPr>
            <a:xfrm>
              <a:off x="8353382" y="4577993"/>
              <a:ext cx="670403" cy="670512"/>
              <a:chOff x="8353382" y="4577993"/>
              <a:chExt cx="670403" cy="670512"/>
            </a:xfrm>
            <a:solidFill>
              <a:srgbClr val="002A86"/>
            </a:solidFill>
          </p:grpSpPr>
          <p:sp>
            <p:nvSpPr>
              <p:cNvPr id="50" name="Forma libre 49">
                <a:extLst>
                  <a:ext uri="{FF2B5EF4-FFF2-40B4-BE49-F238E27FC236}">
                    <a16:creationId xmlns:a16="http://schemas.microsoft.com/office/drawing/2014/main" id="{6F4F36D1-07E1-8C9F-0053-AE1583FB0F07}"/>
                  </a:ext>
                </a:extLst>
              </p:cNvPr>
              <p:cNvSpPr/>
              <p:nvPr/>
            </p:nvSpPr>
            <p:spPr>
              <a:xfrm>
                <a:off x="8554677" y="4679025"/>
                <a:ext cx="267717" cy="468397"/>
              </a:xfrm>
              <a:custGeom>
                <a:avLst/>
                <a:gdLst>
                  <a:gd name="connsiteX0" fmla="*/ 88894 w 267717"/>
                  <a:gd name="connsiteY0" fmla="*/ 468397 h 468397"/>
                  <a:gd name="connsiteX1" fmla="*/ 84121 w 267717"/>
                  <a:gd name="connsiteY1" fmla="*/ 467368 h 468397"/>
                  <a:gd name="connsiteX2" fmla="*/ 77197 w 267717"/>
                  <a:gd name="connsiteY2" fmla="*/ 453890 h 468397"/>
                  <a:gd name="connsiteX3" fmla="*/ 113880 w 267717"/>
                  <a:gd name="connsiteY3" fmla="*/ 285326 h 468397"/>
                  <a:gd name="connsiteX4" fmla="*/ 9445 w 267717"/>
                  <a:gd name="connsiteY4" fmla="*/ 262583 h 468397"/>
                  <a:gd name="connsiteX5" fmla="*/ 835 w 267717"/>
                  <a:gd name="connsiteY5" fmla="*/ 255282 h 468397"/>
                  <a:gd name="connsiteX6" fmla="*/ 2146 w 267717"/>
                  <a:gd name="connsiteY6" fmla="*/ 244145 h 468397"/>
                  <a:gd name="connsiteX7" fmla="*/ 168998 w 267717"/>
                  <a:gd name="connsiteY7" fmla="*/ 5104 h 468397"/>
                  <a:gd name="connsiteX8" fmla="*/ 183596 w 267717"/>
                  <a:gd name="connsiteY8" fmla="*/ 986 h 468397"/>
                  <a:gd name="connsiteX9" fmla="*/ 190521 w 267717"/>
                  <a:gd name="connsiteY9" fmla="*/ 14463 h 468397"/>
                  <a:gd name="connsiteX10" fmla="*/ 153838 w 267717"/>
                  <a:gd name="connsiteY10" fmla="*/ 183027 h 468397"/>
                  <a:gd name="connsiteX11" fmla="*/ 258273 w 267717"/>
                  <a:gd name="connsiteY11" fmla="*/ 205771 h 468397"/>
                  <a:gd name="connsiteX12" fmla="*/ 266882 w 267717"/>
                  <a:gd name="connsiteY12" fmla="*/ 213071 h 468397"/>
                  <a:gd name="connsiteX13" fmla="*/ 265572 w 267717"/>
                  <a:gd name="connsiteY13" fmla="*/ 224209 h 468397"/>
                  <a:gd name="connsiteX14" fmla="*/ 98720 w 267717"/>
                  <a:gd name="connsiteY14" fmla="*/ 463250 h 468397"/>
                  <a:gd name="connsiteX15" fmla="*/ 88894 w 267717"/>
                  <a:gd name="connsiteY15" fmla="*/ 468397 h 468397"/>
                  <a:gd name="connsiteX16" fmla="*/ 31998 w 267717"/>
                  <a:gd name="connsiteY16" fmla="*/ 243115 h 468397"/>
                  <a:gd name="connsiteX17" fmla="*/ 130630 w 267717"/>
                  <a:gd name="connsiteY17" fmla="*/ 264548 h 468397"/>
                  <a:gd name="connsiteX18" fmla="*/ 139708 w 267717"/>
                  <a:gd name="connsiteY18" fmla="*/ 278775 h 468397"/>
                  <a:gd name="connsiteX19" fmla="*/ 113131 w 267717"/>
                  <a:gd name="connsiteY19" fmla="*/ 400822 h 468397"/>
                  <a:gd name="connsiteX20" fmla="*/ 235627 w 267717"/>
                  <a:gd name="connsiteY20" fmla="*/ 225332 h 468397"/>
                  <a:gd name="connsiteX21" fmla="*/ 136993 w 267717"/>
                  <a:gd name="connsiteY21" fmla="*/ 203899 h 468397"/>
                  <a:gd name="connsiteX22" fmla="*/ 127917 w 267717"/>
                  <a:gd name="connsiteY22" fmla="*/ 189672 h 468397"/>
                  <a:gd name="connsiteX23" fmla="*/ 154493 w 267717"/>
                  <a:gd name="connsiteY23" fmla="*/ 67625 h 468397"/>
                  <a:gd name="connsiteX24" fmla="*/ 31998 w 267717"/>
                  <a:gd name="connsiteY24" fmla="*/ 243115 h 468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7717" h="468397">
                    <a:moveTo>
                      <a:pt x="88894" y="468397"/>
                    </a:moveTo>
                    <a:cubicBezTo>
                      <a:pt x="87303" y="468397"/>
                      <a:pt x="85712" y="468116"/>
                      <a:pt x="84121" y="467368"/>
                    </a:cubicBezTo>
                    <a:cubicBezTo>
                      <a:pt x="78881" y="465122"/>
                      <a:pt x="76074" y="459412"/>
                      <a:pt x="77197" y="453890"/>
                    </a:cubicBezTo>
                    <a:lnTo>
                      <a:pt x="113880" y="285326"/>
                    </a:lnTo>
                    <a:lnTo>
                      <a:pt x="9445" y="262583"/>
                    </a:lnTo>
                    <a:cubicBezTo>
                      <a:pt x="5514" y="261740"/>
                      <a:pt x="2333" y="259026"/>
                      <a:pt x="835" y="255282"/>
                    </a:cubicBezTo>
                    <a:cubicBezTo>
                      <a:pt x="-662" y="251539"/>
                      <a:pt x="-100" y="247420"/>
                      <a:pt x="2146" y="244145"/>
                    </a:cubicBezTo>
                    <a:lnTo>
                      <a:pt x="168998" y="5104"/>
                    </a:lnTo>
                    <a:cubicBezTo>
                      <a:pt x="172273" y="424"/>
                      <a:pt x="178356" y="-1261"/>
                      <a:pt x="183596" y="986"/>
                    </a:cubicBezTo>
                    <a:cubicBezTo>
                      <a:pt x="188837" y="3232"/>
                      <a:pt x="191644" y="8941"/>
                      <a:pt x="190521" y="14463"/>
                    </a:cubicBezTo>
                    <a:lnTo>
                      <a:pt x="153838" y="183027"/>
                    </a:lnTo>
                    <a:lnTo>
                      <a:pt x="258273" y="205771"/>
                    </a:lnTo>
                    <a:cubicBezTo>
                      <a:pt x="262203" y="206613"/>
                      <a:pt x="265385" y="209327"/>
                      <a:pt x="266882" y="213071"/>
                    </a:cubicBezTo>
                    <a:cubicBezTo>
                      <a:pt x="268379" y="216815"/>
                      <a:pt x="267818" y="220933"/>
                      <a:pt x="265572" y="224209"/>
                    </a:cubicBezTo>
                    <a:lnTo>
                      <a:pt x="98720" y="463250"/>
                    </a:lnTo>
                    <a:cubicBezTo>
                      <a:pt x="96474" y="466525"/>
                      <a:pt x="92731" y="468397"/>
                      <a:pt x="88894" y="468397"/>
                    </a:cubicBezTo>
                    <a:close/>
                    <a:moveTo>
                      <a:pt x="31998" y="243115"/>
                    </a:moveTo>
                    <a:lnTo>
                      <a:pt x="130630" y="264548"/>
                    </a:lnTo>
                    <a:cubicBezTo>
                      <a:pt x="137087" y="265952"/>
                      <a:pt x="141111" y="272317"/>
                      <a:pt x="139708" y="278775"/>
                    </a:cubicBezTo>
                    <a:lnTo>
                      <a:pt x="113131" y="400822"/>
                    </a:lnTo>
                    <a:lnTo>
                      <a:pt x="235627" y="225332"/>
                    </a:lnTo>
                    <a:lnTo>
                      <a:pt x="136993" y="203899"/>
                    </a:lnTo>
                    <a:cubicBezTo>
                      <a:pt x="130537" y="202495"/>
                      <a:pt x="126513" y="196130"/>
                      <a:pt x="127917" y="189672"/>
                    </a:cubicBezTo>
                    <a:lnTo>
                      <a:pt x="154493" y="67625"/>
                    </a:lnTo>
                    <a:lnTo>
                      <a:pt x="31998" y="243115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" name="Forma libre 50">
                <a:extLst>
                  <a:ext uri="{FF2B5EF4-FFF2-40B4-BE49-F238E27FC236}">
                    <a16:creationId xmlns:a16="http://schemas.microsoft.com/office/drawing/2014/main" id="{EAC3579D-88C7-2D56-324D-6A6A419F7623}"/>
                  </a:ext>
                </a:extLst>
              </p:cNvPr>
              <p:cNvSpPr/>
              <p:nvPr/>
            </p:nvSpPr>
            <p:spPr>
              <a:xfrm>
                <a:off x="8353382" y="4577993"/>
                <a:ext cx="670403" cy="670512"/>
              </a:xfrm>
              <a:custGeom>
                <a:avLst/>
                <a:gdLst>
                  <a:gd name="connsiteX0" fmla="*/ 335202 w 670403"/>
                  <a:gd name="connsiteY0" fmla="*/ 670512 h 670512"/>
                  <a:gd name="connsiteX1" fmla="*/ 0 w 670403"/>
                  <a:gd name="connsiteY1" fmla="*/ 335256 h 670512"/>
                  <a:gd name="connsiteX2" fmla="*/ 335202 w 670403"/>
                  <a:gd name="connsiteY2" fmla="*/ 0 h 670512"/>
                  <a:gd name="connsiteX3" fmla="*/ 670403 w 670403"/>
                  <a:gd name="connsiteY3" fmla="*/ 335256 h 670512"/>
                  <a:gd name="connsiteX4" fmla="*/ 335202 w 670403"/>
                  <a:gd name="connsiteY4" fmla="*/ 670512 h 670512"/>
                  <a:gd name="connsiteX5" fmla="*/ 335202 w 670403"/>
                  <a:gd name="connsiteY5" fmla="*/ 23867 h 670512"/>
                  <a:gd name="connsiteX6" fmla="*/ 23863 w 670403"/>
                  <a:gd name="connsiteY6" fmla="*/ 335256 h 670512"/>
                  <a:gd name="connsiteX7" fmla="*/ 335202 w 670403"/>
                  <a:gd name="connsiteY7" fmla="*/ 646645 h 670512"/>
                  <a:gd name="connsiteX8" fmla="*/ 646540 w 670403"/>
                  <a:gd name="connsiteY8" fmla="*/ 335256 h 670512"/>
                  <a:gd name="connsiteX9" fmla="*/ 335202 w 670403"/>
                  <a:gd name="connsiteY9" fmla="*/ 23867 h 67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0403" h="670512">
                    <a:moveTo>
                      <a:pt x="335202" y="670512"/>
                    </a:moveTo>
                    <a:cubicBezTo>
                      <a:pt x="150382" y="670512"/>
                      <a:pt x="0" y="520105"/>
                      <a:pt x="0" y="335256"/>
                    </a:cubicBezTo>
                    <a:cubicBezTo>
                      <a:pt x="0" y="150407"/>
                      <a:pt x="150382" y="0"/>
                      <a:pt x="335202" y="0"/>
                    </a:cubicBezTo>
                    <a:cubicBezTo>
                      <a:pt x="520021" y="0"/>
                      <a:pt x="670403" y="150407"/>
                      <a:pt x="670403" y="335256"/>
                    </a:cubicBezTo>
                    <a:cubicBezTo>
                      <a:pt x="670403" y="520105"/>
                      <a:pt x="520021" y="670512"/>
                      <a:pt x="335202" y="670512"/>
                    </a:cubicBezTo>
                    <a:close/>
                    <a:moveTo>
                      <a:pt x="335202" y="23867"/>
                    </a:moveTo>
                    <a:cubicBezTo>
                      <a:pt x="163483" y="23867"/>
                      <a:pt x="23863" y="163604"/>
                      <a:pt x="23863" y="335256"/>
                    </a:cubicBezTo>
                    <a:cubicBezTo>
                      <a:pt x="23863" y="506909"/>
                      <a:pt x="163577" y="646645"/>
                      <a:pt x="335202" y="646645"/>
                    </a:cubicBezTo>
                    <a:cubicBezTo>
                      <a:pt x="506826" y="646645"/>
                      <a:pt x="646540" y="506909"/>
                      <a:pt x="646540" y="335256"/>
                    </a:cubicBezTo>
                    <a:cubicBezTo>
                      <a:pt x="646540" y="163604"/>
                      <a:pt x="506826" y="23867"/>
                      <a:pt x="335202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347299AF-9D83-91B3-C6AE-9C0AFAC50716}"/>
              </a:ext>
            </a:extLst>
          </p:cNvPr>
          <p:cNvGrpSpPr/>
          <p:nvPr/>
        </p:nvGrpSpPr>
        <p:grpSpPr>
          <a:xfrm>
            <a:off x="3771451" y="8889711"/>
            <a:ext cx="1028625" cy="1190336"/>
            <a:chOff x="3771451" y="8889711"/>
            <a:chExt cx="1028625" cy="1190336"/>
          </a:xfrm>
          <a:solidFill>
            <a:srgbClr val="002A86"/>
          </a:solidFill>
        </p:grpSpPr>
        <p:grpSp>
          <p:nvGrpSpPr>
            <p:cNvPr id="53" name="Gráfico 2">
              <a:extLst>
                <a:ext uri="{FF2B5EF4-FFF2-40B4-BE49-F238E27FC236}">
                  <a16:creationId xmlns:a16="http://schemas.microsoft.com/office/drawing/2014/main" id="{0CF86F30-8CD0-0E2D-01E3-EDC3C88FF120}"/>
                </a:ext>
              </a:extLst>
            </p:cNvPr>
            <p:cNvGrpSpPr/>
            <p:nvPr/>
          </p:nvGrpSpPr>
          <p:grpSpPr>
            <a:xfrm>
              <a:off x="3771451" y="8889711"/>
              <a:ext cx="1028625" cy="701491"/>
              <a:chOff x="3771451" y="8889711"/>
              <a:chExt cx="1028625" cy="701491"/>
            </a:xfrm>
            <a:solidFill>
              <a:srgbClr val="002A86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6971EC1A-53B5-700E-0D04-A64062C9BA44}"/>
                  </a:ext>
                </a:extLst>
              </p:cNvPr>
              <p:cNvSpPr/>
              <p:nvPr/>
            </p:nvSpPr>
            <p:spPr>
              <a:xfrm>
                <a:off x="3771451" y="8889711"/>
                <a:ext cx="1028625" cy="701491"/>
              </a:xfrm>
              <a:custGeom>
                <a:avLst/>
                <a:gdLst>
                  <a:gd name="connsiteX0" fmla="*/ 867107 w 1028625"/>
                  <a:gd name="connsiteY0" fmla="*/ 701491 h 701491"/>
                  <a:gd name="connsiteX1" fmla="*/ 855316 w 1028625"/>
                  <a:gd name="connsiteY1" fmla="*/ 691477 h 701491"/>
                  <a:gd name="connsiteX2" fmla="*/ 865236 w 1028625"/>
                  <a:gd name="connsiteY2" fmla="*/ 677812 h 701491"/>
                  <a:gd name="connsiteX3" fmla="*/ 1004669 w 1028625"/>
                  <a:gd name="connsiteY3" fmla="*/ 514677 h 701491"/>
                  <a:gd name="connsiteX4" fmla="*/ 956195 w 1028625"/>
                  <a:gd name="connsiteY4" fmla="*/ 397964 h 701491"/>
                  <a:gd name="connsiteX5" fmla="*/ 839595 w 1028625"/>
                  <a:gd name="connsiteY5" fmla="*/ 349482 h 701491"/>
                  <a:gd name="connsiteX6" fmla="*/ 704840 w 1028625"/>
                  <a:gd name="connsiteY6" fmla="*/ 349482 h 701491"/>
                  <a:gd name="connsiteX7" fmla="*/ 694921 w 1028625"/>
                  <a:gd name="connsiteY7" fmla="*/ 344428 h 701491"/>
                  <a:gd name="connsiteX8" fmla="*/ 693330 w 1028625"/>
                  <a:gd name="connsiteY8" fmla="*/ 333478 h 701491"/>
                  <a:gd name="connsiteX9" fmla="*/ 707180 w 1028625"/>
                  <a:gd name="connsiteY9" fmla="*/ 254764 h 701491"/>
                  <a:gd name="connsiteX10" fmla="*/ 476319 w 1028625"/>
                  <a:gd name="connsiteY10" fmla="*/ 23867 h 701491"/>
                  <a:gd name="connsiteX11" fmla="*/ 245459 w 1028625"/>
                  <a:gd name="connsiteY11" fmla="*/ 254764 h 701491"/>
                  <a:gd name="connsiteX12" fmla="*/ 250044 w 1028625"/>
                  <a:gd name="connsiteY12" fmla="*/ 301094 h 701491"/>
                  <a:gd name="connsiteX13" fmla="*/ 247611 w 1028625"/>
                  <a:gd name="connsiteY13" fmla="*/ 311015 h 701491"/>
                  <a:gd name="connsiteX14" fmla="*/ 238347 w 1028625"/>
                  <a:gd name="connsiteY14" fmla="*/ 315413 h 701491"/>
                  <a:gd name="connsiteX15" fmla="*/ 205875 w 1028625"/>
                  <a:gd name="connsiteY15" fmla="*/ 315413 h 701491"/>
                  <a:gd name="connsiteX16" fmla="*/ 23769 w 1028625"/>
                  <a:gd name="connsiteY16" fmla="*/ 497549 h 701491"/>
                  <a:gd name="connsiteX17" fmla="*/ 77297 w 1028625"/>
                  <a:gd name="connsiteY17" fmla="*/ 626148 h 701491"/>
                  <a:gd name="connsiteX18" fmla="*/ 164045 w 1028625"/>
                  <a:gd name="connsiteY18" fmla="*/ 674723 h 701491"/>
                  <a:gd name="connsiteX19" fmla="*/ 172935 w 1028625"/>
                  <a:gd name="connsiteY19" fmla="*/ 689044 h 701491"/>
                  <a:gd name="connsiteX20" fmla="*/ 158617 w 1028625"/>
                  <a:gd name="connsiteY20" fmla="*/ 697935 h 701491"/>
                  <a:gd name="connsiteX21" fmla="*/ 60452 w 1028625"/>
                  <a:gd name="connsiteY21" fmla="*/ 642995 h 701491"/>
                  <a:gd name="connsiteX22" fmla="*/ 0 w 1028625"/>
                  <a:gd name="connsiteY22" fmla="*/ 497549 h 701491"/>
                  <a:gd name="connsiteX23" fmla="*/ 205968 w 1028625"/>
                  <a:gd name="connsiteY23" fmla="*/ 291547 h 701491"/>
                  <a:gd name="connsiteX24" fmla="*/ 224216 w 1028625"/>
                  <a:gd name="connsiteY24" fmla="*/ 291547 h 701491"/>
                  <a:gd name="connsiteX25" fmla="*/ 221596 w 1028625"/>
                  <a:gd name="connsiteY25" fmla="*/ 254764 h 701491"/>
                  <a:gd name="connsiteX26" fmla="*/ 476319 w 1028625"/>
                  <a:gd name="connsiteY26" fmla="*/ 0 h 701491"/>
                  <a:gd name="connsiteX27" fmla="*/ 731043 w 1028625"/>
                  <a:gd name="connsiteY27" fmla="*/ 254764 h 701491"/>
                  <a:gd name="connsiteX28" fmla="*/ 721030 w 1028625"/>
                  <a:gd name="connsiteY28" fmla="*/ 325616 h 701491"/>
                  <a:gd name="connsiteX29" fmla="*/ 839595 w 1028625"/>
                  <a:gd name="connsiteY29" fmla="*/ 325616 h 701491"/>
                  <a:gd name="connsiteX30" fmla="*/ 973133 w 1028625"/>
                  <a:gd name="connsiteY30" fmla="*/ 381023 h 701491"/>
                  <a:gd name="connsiteX31" fmla="*/ 1028625 w 1028625"/>
                  <a:gd name="connsiteY31" fmla="*/ 514583 h 701491"/>
                  <a:gd name="connsiteX32" fmla="*/ 869166 w 1028625"/>
                  <a:gd name="connsiteY32" fmla="*/ 701305 h 701491"/>
                  <a:gd name="connsiteX33" fmla="*/ 867294 w 1028625"/>
                  <a:gd name="connsiteY33" fmla="*/ 701491 h 70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28625" h="701491">
                    <a:moveTo>
                      <a:pt x="867107" y="701491"/>
                    </a:moveTo>
                    <a:cubicBezTo>
                      <a:pt x="861305" y="701491"/>
                      <a:pt x="856252" y="697280"/>
                      <a:pt x="855316" y="691477"/>
                    </a:cubicBezTo>
                    <a:cubicBezTo>
                      <a:pt x="854287" y="685019"/>
                      <a:pt x="858685" y="678842"/>
                      <a:pt x="865236" y="677812"/>
                    </a:cubicBezTo>
                    <a:cubicBezTo>
                      <a:pt x="944685" y="665177"/>
                      <a:pt x="1004669" y="594981"/>
                      <a:pt x="1004669" y="514677"/>
                    </a:cubicBezTo>
                    <a:cubicBezTo>
                      <a:pt x="1004669" y="470781"/>
                      <a:pt x="987450" y="429412"/>
                      <a:pt x="956195" y="397964"/>
                    </a:cubicBezTo>
                    <a:cubicBezTo>
                      <a:pt x="924846" y="366704"/>
                      <a:pt x="883484" y="349482"/>
                      <a:pt x="839595" y="349482"/>
                    </a:cubicBezTo>
                    <a:lnTo>
                      <a:pt x="704840" y="349482"/>
                    </a:lnTo>
                    <a:cubicBezTo>
                      <a:pt x="700910" y="349482"/>
                      <a:pt x="697167" y="347610"/>
                      <a:pt x="694921" y="344428"/>
                    </a:cubicBezTo>
                    <a:cubicBezTo>
                      <a:pt x="692675" y="341246"/>
                      <a:pt x="692020" y="337128"/>
                      <a:pt x="693330" y="333478"/>
                    </a:cubicBezTo>
                    <a:cubicBezTo>
                      <a:pt x="702501" y="308207"/>
                      <a:pt x="707180" y="281720"/>
                      <a:pt x="707180" y="254764"/>
                    </a:cubicBezTo>
                    <a:cubicBezTo>
                      <a:pt x="707180" y="127476"/>
                      <a:pt x="603588" y="23867"/>
                      <a:pt x="476319" y="23867"/>
                    </a:cubicBezTo>
                    <a:cubicBezTo>
                      <a:pt x="349051" y="23867"/>
                      <a:pt x="245459" y="127476"/>
                      <a:pt x="245459" y="254764"/>
                    </a:cubicBezTo>
                    <a:cubicBezTo>
                      <a:pt x="245459" y="270488"/>
                      <a:pt x="247050" y="286119"/>
                      <a:pt x="250044" y="301094"/>
                    </a:cubicBezTo>
                    <a:cubicBezTo>
                      <a:pt x="250793" y="304557"/>
                      <a:pt x="249857" y="308207"/>
                      <a:pt x="247611" y="311015"/>
                    </a:cubicBezTo>
                    <a:cubicBezTo>
                      <a:pt x="245365" y="313823"/>
                      <a:pt x="241996" y="315413"/>
                      <a:pt x="238347" y="315413"/>
                    </a:cubicBezTo>
                    <a:lnTo>
                      <a:pt x="205875" y="315413"/>
                    </a:lnTo>
                    <a:cubicBezTo>
                      <a:pt x="105464" y="315413"/>
                      <a:pt x="23769" y="397122"/>
                      <a:pt x="23769" y="497549"/>
                    </a:cubicBezTo>
                    <a:cubicBezTo>
                      <a:pt x="23769" y="545844"/>
                      <a:pt x="42766" y="591518"/>
                      <a:pt x="77297" y="626148"/>
                    </a:cubicBezTo>
                    <a:cubicBezTo>
                      <a:pt x="101253" y="650202"/>
                      <a:pt x="131292" y="667049"/>
                      <a:pt x="164045" y="674723"/>
                    </a:cubicBezTo>
                    <a:cubicBezTo>
                      <a:pt x="170408" y="676221"/>
                      <a:pt x="174432" y="682679"/>
                      <a:pt x="172935" y="689044"/>
                    </a:cubicBezTo>
                    <a:cubicBezTo>
                      <a:pt x="171437" y="695502"/>
                      <a:pt x="164981" y="699433"/>
                      <a:pt x="158617" y="697935"/>
                    </a:cubicBezTo>
                    <a:cubicBezTo>
                      <a:pt x="121560" y="689230"/>
                      <a:pt x="87590" y="670137"/>
                      <a:pt x="60452" y="642995"/>
                    </a:cubicBezTo>
                    <a:cubicBezTo>
                      <a:pt x="21430" y="603872"/>
                      <a:pt x="0" y="552208"/>
                      <a:pt x="0" y="497549"/>
                    </a:cubicBezTo>
                    <a:cubicBezTo>
                      <a:pt x="0" y="383925"/>
                      <a:pt x="92363" y="291547"/>
                      <a:pt x="205968" y="291547"/>
                    </a:cubicBezTo>
                    <a:lnTo>
                      <a:pt x="224216" y="291547"/>
                    </a:lnTo>
                    <a:cubicBezTo>
                      <a:pt x="222438" y="279473"/>
                      <a:pt x="221596" y="267119"/>
                      <a:pt x="221596" y="254764"/>
                    </a:cubicBezTo>
                    <a:cubicBezTo>
                      <a:pt x="221596" y="114279"/>
                      <a:pt x="335857" y="0"/>
                      <a:pt x="476319" y="0"/>
                    </a:cubicBezTo>
                    <a:cubicBezTo>
                      <a:pt x="616782" y="0"/>
                      <a:pt x="731043" y="114279"/>
                      <a:pt x="731043" y="254764"/>
                    </a:cubicBezTo>
                    <a:cubicBezTo>
                      <a:pt x="731043" y="278912"/>
                      <a:pt x="727674" y="302685"/>
                      <a:pt x="721030" y="325616"/>
                    </a:cubicBezTo>
                    <a:lnTo>
                      <a:pt x="839595" y="325616"/>
                    </a:lnTo>
                    <a:cubicBezTo>
                      <a:pt x="889847" y="325616"/>
                      <a:pt x="937198" y="345270"/>
                      <a:pt x="973133" y="381023"/>
                    </a:cubicBezTo>
                    <a:cubicBezTo>
                      <a:pt x="1008880" y="416964"/>
                      <a:pt x="1028625" y="464323"/>
                      <a:pt x="1028625" y="514583"/>
                    </a:cubicBezTo>
                    <a:cubicBezTo>
                      <a:pt x="1028625" y="606587"/>
                      <a:pt x="960032" y="686798"/>
                      <a:pt x="869166" y="701305"/>
                    </a:cubicBezTo>
                    <a:cubicBezTo>
                      <a:pt x="868511" y="701398"/>
                      <a:pt x="867856" y="701491"/>
                      <a:pt x="867294" y="7014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3AA519B3-29AF-C967-6176-0607424D0710}"/>
                  </a:ext>
                </a:extLst>
              </p:cNvPr>
              <p:cNvSpPr/>
              <p:nvPr/>
            </p:nvSpPr>
            <p:spPr>
              <a:xfrm>
                <a:off x="3997769" y="9181164"/>
                <a:ext cx="153560" cy="105293"/>
              </a:xfrm>
              <a:custGeom>
                <a:avLst/>
                <a:gdLst>
                  <a:gd name="connsiteX0" fmla="*/ 141542 w 153560"/>
                  <a:gd name="connsiteY0" fmla="*/ 105294 h 105293"/>
                  <a:gd name="connsiteX1" fmla="*/ 131716 w 153560"/>
                  <a:gd name="connsiteY1" fmla="*/ 100053 h 105293"/>
                  <a:gd name="connsiteX2" fmla="*/ 10812 w 153560"/>
                  <a:gd name="connsiteY2" fmla="*/ 23867 h 105293"/>
                  <a:gd name="connsiteX3" fmla="*/ 3700 w 153560"/>
                  <a:gd name="connsiteY3" fmla="*/ 20591 h 105293"/>
                  <a:gd name="connsiteX4" fmla="*/ 3325 w 153560"/>
                  <a:gd name="connsiteY4" fmla="*/ 3744 h 105293"/>
                  <a:gd name="connsiteX5" fmla="*/ 11934 w 153560"/>
                  <a:gd name="connsiteY5" fmla="*/ 0 h 105293"/>
                  <a:gd name="connsiteX6" fmla="*/ 14742 w 153560"/>
                  <a:gd name="connsiteY6" fmla="*/ 281 h 105293"/>
                  <a:gd name="connsiteX7" fmla="*/ 151461 w 153560"/>
                  <a:gd name="connsiteY7" fmla="*/ 86482 h 105293"/>
                  <a:gd name="connsiteX8" fmla="*/ 148373 w 153560"/>
                  <a:gd name="connsiteY8" fmla="*/ 103048 h 105293"/>
                  <a:gd name="connsiteX9" fmla="*/ 141636 w 153560"/>
                  <a:gd name="connsiteY9" fmla="*/ 105107 h 105293"/>
                  <a:gd name="connsiteX10" fmla="*/ 12122 w 153560"/>
                  <a:gd name="connsiteY10" fmla="*/ 12074 h 105293"/>
                  <a:gd name="connsiteX11" fmla="*/ 12122 w 153560"/>
                  <a:gd name="connsiteY11" fmla="*/ 12074 h 105293"/>
                  <a:gd name="connsiteX12" fmla="*/ 12122 w 153560"/>
                  <a:gd name="connsiteY12" fmla="*/ 12074 h 10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3560" h="105293">
                    <a:moveTo>
                      <a:pt x="141542" y="105294"/>
                    </a:moveTo>
                    <a:cubicBezTo>
                      <a:pt x="137705" y="105294"/>
                      <a:pt x="133962" y="103516"/>
                      <a:pt x="131716" y="100053"/>
                    </a:cubicBezTo>
                    <a:cubicBezTo>
                      <a:pt x="104391" y="60088"/>
                      <a:pt x="60409" y="32290"/>
                      <a:pt x="10812" y="23867"/>
                    </a:cubicBezTo>
                    <a:cubicBezTo>
                      <a:pt x="8191" y="23586"/>
                      <a:pt x="5665" y="22557"/>
                      <a:pt x="3700" y="20591"/>
                    </a:cubicBezTo>
                    <a:cubicBezTo>
                      <a:pt x="-1073" y="16005"/>
                      <a:pt x="-1260" y="8517"/>
                      <a:pt x="3325" y="3744"/>
                    </a:cubicBezTo>
                    <a:cubicBezTo>
                      <a:pt x="5571" y="1404"/>
                      <a:pt x="8659" y="94"/>
                      <a:pt x="11934" y="0"/>
                    </a:cubicBezTo>
                    <a:cubicBezTo>
                      <a:pt x="12964" y="0"/>
                      <a:pt x="13806" y="0"/>
                      <a:pt x="14742" y="281"/>
                    </a:cubicBezTo>
                    <a:cubicBezTo>
                      <a:pt x="70702" y="9734"/>
                      <a:pt x="120580" y="41182"/>
                      <a:pt x="151461" y="86482"/>
                    </a:cubicBezTo>
                    <a:cubicBezTo>
                      <a:pt x="155205" y="91910"/>
                      <a:pt x="153801" y="99304"/>
                      <a:pt x="148373" y="103048"/>
                    </a:cubicBezTo>
                    <a:cubicBezTo>
                      <a:pt x="146315" y="104452"/>
                      <a:pt x="143975" y="105107"/>
                      <a:pt x="141636" y="105107"/>
                    </a:cubicBezTo>
                    <a:close/>
                    <a:moveTo>
                      <a:pt x="12122" y="12074"/>
                    </a:moveTo>
                    <a:lnTo>
                      <a:pt x="12122" y="12074"/>
                    </a:lnTo>
                    <a:lnTo>
                      <a:pt x="12122" y="1207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691929BE-EE1A-5736-CEF4-A3D986B69F5A}"/>
                  </a:ext>
                </a:extLst>
              </p:cNvPr>
              <p:cNvSpPr/>
              <p:nvPr/>
            </p:nvSpPr>
            <p:spPr>
              <a:xfrm>
                <a:off x="4424109" y="9215200"/>
                <a:ext cx="64099" cy="92691"/>
              </a:xfrm>
              <a:custGeom>
                <a:avLst/>
                <a:gdLst>
                  <a:gd name="connsiteX0" fmla="*/ 11943 w 64099"/>
                  <a:gd name="connsiteY0" fmla="*/ 92692 h 92691"/>
                  <a:gd name="connsiteX1" fmla="*/ 4270 w 64099"/>
                  <a:gd name="connsiteY1" fmla="*/ 89884 h 92691"/>
                  <a:gd name="connsiteX2" fmla="*/ 2772 w 64099"/>
                  <a:gd name="connsiteY2" fmla="*/ 73036 h 92691"/>
                  <a:gd name="connsiteX3" fmla="*/ 41046 w 64099"/>
                  <a:gd name="connsiteY3" fmla="*/ 7708 h 92691"/>
                  <a:gd name="connsiteX4" fmla="*/ 56393 w 64099"/>
                  <a:gd name="connsiteY4" fmla="*/ 782 h 92691"/>
                  <a:gd name="connsiteX5" fmla="*/ 63318 w 64099"/>
                  <a:gd name="connsiteY5" fmla="*/ 16131 h 92691"/>
                  <a:gd name="connsiteX6" fmla="*/ 21020 w 64099"/>
                  <a:gd name="connsiteY6" fmla="*/ 88199 h 92691"/>
                  <a:gd name="connsiteX7" fmla="*/ 11849 w 64099"/>
                  <a:gd name="connsiteY7" fmla="*/ 92504 h 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099" h="92691">
                    <a:moveTo>
                      <a:pt x="11943" y="92692"/>
                    </a:moveTo>
                    <a:cubicBezTo>
                      <a:pt x="9229" y="92692"/>
                      <a:pt x="6516" y="91755"/>
                      <a:pt x="4270" y="89884"/>
                    </a:cubicBezTo>
                    <a:cubicBezTo>
                      <a:pt x="-784" y="85672"/>
                      <a:pt x="-1439" y="78185"/>
                      <a:pt x="2772" y="73036"/>
                    </a:cubicBezTo>
                    <a:cubicBezTo>
                      <a:pt x="19242" y="53288"/>
                      <a:pt x="32156" y="31294"/>
                      <a:pt x="41046" y="7708"/>
                    </a:cubicBezTo>
                    <a:cubicBezTo>
                      <a:pt x="43386" y="1531"/>
                      <a:pt x="50311" y="-1558"/>
                      <a:pt x="56393" y="782"/>
                    </a:cubicBezTo>
                    <a:cubicBezTo>
                      <a:pt x="62570" y="3121"/>
                      <a:pt x="65658" y="10047"/>
                      <a:pt x="63318" y="16131"/>
                    </a:cubicBezTo>
                    <a:cubicBezTo>
                      <a:pt x="53399" y="42244"/>
                      <a:pt x="39175" y="66485"/>
                      <a:pt x="21020" y="88199"/>
                    </a:cubicBezTo>
                    <a:cubicBezTo>
                      <a:pt x="18681" y="91007"/>
                      <a:pt x="15312" y="92504"/>
                      <a:pt x="11849" y="925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" name="Gráfico 2">
              <a:extLst>
                <a:ext uri="{FF2B5EF4-FFF2-40B4-BE49-F238E27FC236}">
                  <a16:creationId xmlns:a16="http://schemas.microsoft.com/office/drawing/2014/main" id="{808DC8AC-7382-B902-6020-09A8B08BCE50}"/>
                </a:ext>
              </a:extLst>
            </p:cNvPr>
            <p:cNvGrpSpPr/>
            <p:nvPr/>
          </p:nvGrpSpPr>
          <p:grpSpPr>
            <a:xfrm>
              <a:off x="3772948" y="9415806"/>
              <a:ext cx="1003639" cy="664241"/>
              <a:chOff x="3772948" y="9415806"/>
              <a:chExt cx="1003639" cy="664241"/>
            </a:xfrm>
            <a:solidFill>
              <a:srgbClr val="002A86"/>
            </a:solidFill>
          </p:grpSpPr>
          <p:grpSp>
            <p:nvGrpSpPr>
              <p:cNvPr id="58" name="Gráfico 2">
                <a:extLst>
                  <a:ext uri="{FF2B5EF4-FFF2-40B4-BE49-F238E27FC236}">
                    <a16:creationId xmlns:a16="http://schemas.microsoft.com/office/drawing/2014/main" id="{8529B4D8-DD52-2662-8859-E8D764AF18E0}"/>
                  </a:ext>
                </a:extLst>
              </p:cNvPr>
              <p:cNvGrpSpPr/>
              <p:nvPr/>
            </p:nvGrpSpPr>
            <p:grpSpPr>
              <a:xfrm>
                <a:off x="4360814" y="9415806"/>
                <a:ext cx="195393" cy="571395"/>
                <a:chOff x="4360814" y="9415806"/>
                <a:chExt cx="195393" cy="571395"/>
              </a:xfrm>
              <a:solidFill>
                <a:srgbClr val="002A86"/>
              </a:solidFill>
            </p:grpSpPr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8553C9E2-0398-D241-6CB2-5CDD1C8E8A1B}"/>
                    </a:ext>
                  </a:extLst>
                </p:cNvPr>
                <p:cNvSpPr/>
                <p:nvPr/>
              </p:nvSpPr>
              <p:spPr>
                <a:xfrm>
                  <a:off x="4360814" y="9415806"/>
                  <a:ext cx="95591" cy="471623"/>
                </a:xfrm>
                <a:custGeom>
                  <a:avLst/>
                  <a:gdLst>
                    <a:gd name="connsiteX0" fmla="*/ 83754 w 95591"/>
                    <a:gd name="connsiteY0" fmla="*/ 471624 h 471623"/>
                    <a:gd name="connsiteX1" fmla="*/ 75331 w 95591"/>
                    <a:gd name="connsiteY1" fmla="*/ 468161 h 471623"/>
                    <a:gd name="connsiteX2" fmla="*/ 3462 w 95591"/>
                    <a:gd name="connsiteY2" fmla="*/ 396280 h 471623"/>
                    <a:gd name="connsiteX3" fmla="*/ 0 w 95591"/>
                    <a:gd name="connsiteY3" fmla="*/ 387856 h 471623"/>
                    <a:gd name="connsiteX4" fmla="*/ 0 w 95591"/>
                    <a:gd name="connsiteY4" fmla="*/ 11887 h 471623"/>
                    <a:gd name="connsiteX5" fmla="*/ 11885 w 95591"/>
                    <a:gd name="connsiteY5" fmla="*/ 0 h 471623"/>
                    <a:gd name="connsiteX6" fmla="*/ 23769 w 95591"/>
                    <a:gd name="connsiteY6" fmla="*/ 11887 h 471623"/>
                    <a:gd name="connsiteX7" fmla="*/ 23769 w 95591"/>
                    <a:gd name="connsiteY7" fmla="*/ 382896 h 471623"/>
                    <a:gd name="connsiteX8" fmla="*/ 92082 w 95591"/>
                    <a:gd name="connsiteY8" fmla="*/ 451220 h 471623"/>
                    <a:gd name="connsiteX9" fmla="*/ 92082 w 95591"/>
                    <a:gd name="connsiteY9" fmla="*/ 468067 h 471623"/>
                    <a:gd name="connsiteX10" fmla="*/ 83660 w 95591"/>
                    <a:gd name="connsiteY10" fmla="*/ 471530 h 47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591" h="471623">
                      <a:moveTo>
                        <a:pt x="83754" y="471624"/>
                      </a:moveTo>
                      <a:cubicBezTo>
                        <a:pt x="80665" y="471624"/>
                        <a:pt x="77671" y="470500"/>
                        <a:pt x="75331" y="468161"/>
                      </a:cubicBezTo>
                      <a:lnTo>
                        <a:pt x="3462" y="396280"/>
                      </a:lnTo>
                      <a:cubicBezTo>
                        <a:pt x="1217" y="394034"/>
                        <a:pt x="0" y="391039"/>
                        <a:pt x="0" y="387856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382896"/>
                      </a:lnTo>
                      <a:lnTo>
                        <a:pt x="92082" y="451220"/>
                      </a:lnTo>
                      <a:cubicBezTo>
                        <a:pt x="96761" y="455900"/>
                        <a:pt x="96761" y="463387"/>
                        <a:pt x="92082" y="468067"/>
                      </a:cubicBezTo>
                      <a:cubicBezTo>
                        <a:pt x="89743" y="470407"/>
                        <a:pt x="86748" y="471530"/>
                        <a:pt x="83660" y="47153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36A7B530-774D-B11A-E40F-2813C49674D1}"/>
                    </a:ext>
                  </a:extLst>
                </p:cNvPr>
                <p:cNvSpPr/>
                <p:nvPr/>
              </p:nvSpPr>
              <p:spPr>
                <a:xfrm>
                  <a:off x="4415090" y="9846060"/>
                  <a:ext cx="141117" cy="141140"/>
                </a:xfrm>
                <a:custGeom>
                  <a:avLst/>
                  <a:gdLst>
                    <a:gd name="connsiteX0" fmla="*/ 70559 w 141117"/>
                    <a:gd name="connsiteY0" fmla="*/ 141141 h 141140"/>
                    <a:gd name="connsiteX1" fmla="*/ 0 w 141117"/>
                    <a:gd name="connsiteY1" fmla="*/ 70570 h 141140"/>
                    <a:gd name="connsiteX2" fmla="*/ 70559 w 141117"/>
                    <a:gd name="connsiteY2" fmla="*/ 0 h 141140"/>
                    <a:gd name="connsiteX3" fmla="*/ 141118 w 141117"/>
                    <a:gd name="connsiteY3" fmla="*/ 70570 h 141140"/>
                    <a:gd name="connsiteX4" fmla="*/ 70559 w 141117"/>
                    <a:gd name="connsiteY4" fmla="*/ 141141 h 141140"/>
                    <a:gd name="connsiteX5" fmla="*/ 70559 w 141117"/>
                    <a:gd name="connsiteY5" fmla="*/ 23867 h 141140"/>
                    <a:gd name="connsiteX6" fmla="*/ 23863 w 141117"/>
                    <a:gd name="connsiteY6" fmla="*/ 70570 h 141140"/>
                    <a:gd name="connsiteX7" fmla="*/ 70559 w 141117"/>
                    <a:gd name="connsiteY7" fmla="*/ 117274 h 141140"/>
                    <a:gd name="connsiteX8" fmla="*/ 117255 w 141117"/>
                    <a:gd name="connsiteY8" fmla="*/ 70570 h 141140"/>
                    <a:gd name="connsiteX9" fmla="*/ 70559 w 141117"/>
                    <a:gd name="connsiteY9" fmla="*/ 23867 h 141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117" h="141140">
                      <a:moveTo>
                        <a:pt x="70559" y="141141"/>
                      </a:moveTo>
                      <a:cubicBezTo>
                        <a:pt x="31630" y="141141"/>
                        <a:pt x="0" y="109506"/>
                        <a:pt x="0" y="70570"/>
                      </a:cubicBezTo>
                      <a:cubicBezTo>
                        <a:pt x="0" y="31635"/>
                        <a:pt x="31630" y="0"/>
                        <a:pt x="70559" y="0"/>
                      </a:cubicBezTo>
                      <a:cubicBezTo>
                        <a:pt x="109488" y="0"/>
                        <a:pt x="141118" y="31635"/>
                        <a:pt x="141118" y="70570"/>
                      </a:cubicBezTo>
                      <a:cubicBezTo>
                        <a:pt x="141118" y="109506"/>
                        <a:pt x="109488" y="141141"/>
                        <a:pt x="70559" y="141141"/>
                      </a:cubicBezTo>
                      <a:close/>
                      <a:moveTo>
                        <a:pt x="70559" y="23867"/>
                      </a:moveTo>
                      <a:cubicBezTo>
                        <a:pt x="44824" y="23867"/>
                        <a:pt x="23863" y="44832"/>
                        <a:pt x="23863" y="70570"/>
                      </a:cubicBezTo>
                      <a:cubicBezTo>
                        <a:pt x="23863" y="96309"/>
                        <a:pt x="44824" y="117274"/>
                        <a:pt x="70559" y="117274"/>
                      </a:cubicBezTo>
                      <a:cubicBezTo>
                        <a:pt x="96293" y="117274"/>
                        <a:pt x="117255" y="96309"/>
                        <a:pt x="117255" y="70570"/>
                      </a:cubicBezTo>
                      <a:cubicBezTo>
                        <a:pt x="117255" y="44832"/>
                        <a:pt x="96293" y="23867"/>
                        <a:pt x="70559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1" name="Gráfico 2">
                <a:extLst>
                  <a:ext uri="{FF2B5EF4-FFF2-40B4-BE49-F238E27FC236}">
                    <a16:creationId xmlns:a16="http://schemas.microsoft.com/office/drawing/2014/main" id="{138297A2-1971-C08E-84A9-D6F7E911E1C6}"/>
                  </a:ext>
                </a:extLst>
              </p:cNvPr>
              <p:cNvGrpSpPr/>
              <p:nvPr/>
            </p:nvGrpSpPr>
            <p:grpSpPr>
              <a:xfrm>
                <a:off x="4128176" y="9415806"/>
                <a:ext cx="141117" cy="664241"/>
                <a:chOff x="4128176" y="9415806"/>
                <a:chExt cx="141117" cy="664241"/>
              </a:xfrm>
              <a:solidFill>
                <a:srgbClr val="002A86"/>
              </a:solidFill>
            </p:grpSpPr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7E4275E0-1D9C-0E1D-092B-09AD76565AFC}"/>
                    </a:ext>
                  </a:extLst>
                </p:cNvPr>
                <p:cNvSpPr/>
                <p:nvPr/>
              </p:nvSpPr>
              <p:spPr>
                <a:xfrm>
                  <a:off x="4186850" y="9415806"/>
                  <a:ext cx="23769" cy="546873"/>
                </a:xfrm>
                <a:custGeom>
                  <a:avLst/>
                  <a:gdLst>
                    <a:gd name="connsiteX0" fmla="*/ 11885 w 23769"/>
                    <a:gd name="connsiteY0" fmla="*/ 546873 h 546873"/>
                    <a:gd name="connsiteX1" fmla="*/ 0 w 23769"/>
                    <a:gd name="connsiteY1" fmla="*/ 534987 h 546873"/>
                    <a:gd name="connsiteX2" fmla="*/ 0 w 23769"/>
                    <a:gd name="connsiteY2" fmla="*/ 11887 h 546873"/>
                    <a:gd name="connsiteX3" fmla="*/ 11885 w 23769"/>
                    <a:gd name="connsiteY3" fmla="*/ 0 h 546873"/>
                    <a:gd name="connsiteX4" fmla="*/ 23769 w 23769"/>
                    <a:gd name="connsiteY4" fmla="*/ 11887 h 546873"/>
                    <a:gd name="connsiteX5" fmla="*/ 23769 w 23769"/>
                    <a:gd name="connsiteY5" fmla="*/ 534987 h 546873"/>
                    <a:gd name="connsiteX6" fmla="*/ 11885 w 23769"/>
                    <a:gd name="connsiteY6" fmla="*/ 546873 h 546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546873">
                      <a:moveTo>
                        <a:pt x="11885" y="546873"/>
                      </a:moveTo>
                      <a:cubicBezTo>
                        <a:pt x="5334" y="546873"/>
                        <a:pt x="0" y="541539"/>
                        <a:pt x="0" y="534987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534987"/>
                      </a:lnTo>
                      <a:cubicBezTo>
                        <a:pt x="23769" y="541539"/>
                        <a:pt x="18435" y="546873"/>
                        <a:pt x="11885" y="5468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37D76EFC-9DD5-75BD-EFA1-2D6228568568}"/>
                    </a:ext>
                  </a:extLst>
                </p:cNvPr>
                <p:cNvSpPr/>
                <p:nvPr/>
              </p:nvSpPr>
              <p:spPr>
                <a:xfrm>
                  <a:off x="4128176" y="9938906"/>
                  <a:ext cx="141117" cy="141140"/>
                </a:xfrm>
                <a:custGeom>
                  <a:avLst/>
                  <a:gdLst>
                    <a:gd name="connsiteX0" fmla="*/ 70559 w 141117"/>
                    <a:gd name="connsiteY0" fmla="*/ 141141 h 141140"/>
                    <a:gd name="connsiteX1" fmla="*/ 0 w 141117"/>
                    <a:gd name="connsiteY1" fmla="*/ 70570 h 141140"/>
                    <a:gd name="connsiteX2" fmla="*/ 70559 w 141117"/>
                    <a:gd name="connsiteY2" fmla="*/ 0 h 141140"/>
                    <a:gd name="connsiteX3" fmla="*/ 141118 w 141117"/>
                    <a:gd name="connsiteY3" fmla="*/ 70570 h 141140"/>
                    <a:gd name="connsiteX4" fmla="*/ 70559 w 141117"/>
                    <a:gd name="connsiteY4" fmla="*/ 141141 h 141140"/>
                    <a:gd name="connsiteX5" fmla="*/ 70559 w 141117"/>
                    <a:gd name="connsiteY5" fmla="*/ 23773 h 141140"/>
                    <a:gd name="connsiteX6" fmla="*/ 23863 w 141117"/>
                    <a:gd name="connsiteY6" fmla="*/ 70477 h 141140"/>
                    <a:gd name="connsiteX7" fmla="*/ 70559 w 141117"/>
                    <a:gd name="connsiteY7" fmla="*/ 117181 h 141140"/>
                    <a:gd name="connsiteX8" fmla="*/ 117255 w 141117"/>
                    <a:gd name="connsiteY8" fmla="*/ 70477 h 141140"/>
                    <a:gd name="connsiteX9" fmla="*/ 70559 w 141117"/>
                    <a:gd name="connsiteY9" fmla="*/ 23773 h 141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117" h="141140">
                      <a:moveTo>
                        <a:pt x="70559" y="141141"/>
                      </a:moveTo>
                      <a:cubicBezTo>
                        <a:pt x="31630" y="141141"/>
                        <a:pt x="0" y="109506"/>
                        <a:pt x="0" y="70570"/>
                      </a:cubicBezTo>
                      <a:cubicBezTo>
                        <a:pt x="0" y="31635"/>
                        <a:pt x="31630" y="0"/>
                        <a:pt x="70559" y="0"/>
                      </a:cubicBezTo>
                      <a:cubicBezTo>
                        <a:pt x="109488" y="0"/>
                        <a:pt x="141118" y="31635"/>
                        <a:pt x="141118" y="70570"/>
                      </a:cubicBezTo>
                      <a:cubicBezTo>
                        <a:pt x="141118" y="109506"/>
                        <a:pt x="109488" y="141141"/>
                        <a:pt x="70559" y="141141"/>
                      </a:cubicBezTo>
                      <a:close/>
                      <a:moveTo>
                        <a:pt x="70559" y="23773"/>
                      </a:moveTo>
                      <a:cubicBezTo>
                        <a:pt x="44825" y="23773"/>
                        <a:pt x="23863" y="44739"/>
                        <a:pt x="23863" y="70477"/>
                      </a:cubicBezTo>
                      <a:cubicBezTo>
                        <a:pt x="23863" y="96216"/>
                        <a:pt x="44825" y="117181"/>
                        <a:pt x="70559" y="117181"/>
                      </a:cubicBezTo>
                      <a:cubicBezTo>
                        <a:pt x="96293" y="117181"/>
                        <a:pt x="117255" y="96216"/>
                        <a:pt x="117255" y="70477"/>
                      </a:cubicBezTo>
                      <a:cubicBezTo>
                        <a:pt x="117255" y="44739"/>
                        <a:pt x="96293" y="23773"/>
                        <a:pt x="70559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28" name="Gráfico 2">
                <a:extLst>
                  <a:ext uri="{FF2B5EF4-FFF2-40B4-BE49-F238E27FC236}">
                    <a16:creationId xmlns:a16="http://schemas.microsoft.com/office/drawing/2014/main" id="{E4BF627F-F7DA-5BD9-4718-C0BB9E4264E3}"/>
                  </a:ext>
                </a:extLst>
              </p:cNvPr>
              <p:cNvGrpSpPr/>
              <p:nvPr/>
            </p:nvGrpSpPr>
            <p:grpSpPr>
              <a:xfrm>
                <a:off x="3772948" y="9415806"/>
                <a:ext cx="263706" cy="349576"/>
                <a:chOff x="3772948" y="9415806"/>
                <a:chExt cx="263706" cy="349576"/>
              </a:xfrm>
              <a:solidFill>
                <a:srgbClr val="002A86"/>
              </a:solidFill>
            </p:grpSpPr>
            <p:sp>
              <p:nvSpPr>
                <p:cNvPr id="129" name="Forma libre 128">
                  <a:extLst>
                    <a:ext uri="{FF2B5EF4-FFF2-40B4-BE49-F238E27FC236}">
                      <a16:creationId xmlns:a16="http://schemas.microsoft.com/office/drawing/2014/main" id="{A2A789C6-D660-99A7-029A-317EACDE8AE7}"/>
                    </a:ext>
                  </a:extLst>
                </p:cNvPr>
                <p:cNvSpPr/>
                <p:nvPr/>
              </p:nvSpPr>
              <p:spPr>
                <a:xfrm>
                  <a:off x="3890297" y="9415806"/>
                  <a:ext cx="146358" cy="290892"/>
                </a:xfrm>
                <a:custGeom>
                  <a:avLst/>
                  <a:gdLst>
                    <a:gd name="connsiteX0" fmla="*/ 134474 w 146358"/>
                    <a:gd name="connsiteY0" fmla="*/ 290892 h 290892"/>
                    <a:gd name="connsiteX1" fmla="*/ 11885 w 146358"/>
                    <a:gd name="connsiteY1" fmla="*/ 290892 h 290892"/>
                    <a:gd name="connsiteX2" fmla="*/ 0 w 146358"/>
                    <a:gd name="connsiteY2" fmla="*/ 279006 h 290892"/>
                    <a:gd name="connsiteX3" fmla="*/ 11885 w 146358"/>
                    <a:gd name="connsiteY3" fmla="*/ 267119 h 290892"/>
                    <a:gd name="connsiteX4" fmla="*/ 122589 w 146358"/>
                    <a:gd name="connsiteY4" fmla="*/ 267119 h 290892"/>
                    <a:gd name="connsiteX5" fmla="*/ 122589 w 146358"/>
                    <a:gd name="connsiteY5" fmla="*/ 11887 h 290892"/>
                    <a:gd name="connsiteX6" fmla="*/ 134474 w 146358"/>
                    <a:gd name="connsiteY6" fmla="*/ 0 h 290892"/>
                    <a:gd name="connsiteX7" fmla="*/ 146358 w 146358"/>
                    <a:gd name="connsiteY7" fmla="*/ 11887 h 290892"/>
                    <a:gd name="connsiteX8" fmla="*/ 146358 w 146358"/>
                    <a:gd name="connsiteY8" fmla="*/ 279006 h 290892"/>
                    <a:gd name="connsiteX9" fmla="*/ 134474 w 146358"/>
                    <a:gd name="connsiteY9" fmla="*/ 290892 h 290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358" h="290892">
                      <a:moveTo>
                        <a:pt x="134474" y="290892"/>
                      </a:moveTo>
                      <a:lnTo>
                        <a:pt x="11885" y="290892"/>
                      </a:lnTo>
                      <a:cubicBezTo>
                        <a:pt x="5334" y="290892"/>
                        <a:pt x="0" y="285557"/>
                        <a:pt x="0" y="279006"/>
                      </a:cubicBezTo>
                      <a:cubicBezTo>
                        <a:pt x="0" y="272454"/>
                        <a:pt x="5334" y="267119"/>
                        <a:pt x="11885" y="267119"/>
                      </a:cubicBezTo>
                      <a:lnTo>
                        <a:pt x="122589" y="267119"/>
                      </a:lnTo>
                      <a:lnTo>
                        <a:pt x="122589" y="11887"/>
                      </a:lnTo>
                      <a:cubicBezTo>
                        <a:pt x="122589" y="5335"/>
                        <a:pt x="127923" y="0"/>
                        <a:pt x="134474" y="0"/>
                      </a:cubicBezTo>
                      <a:cubicBezTo>
                        <a:pt x="141024" y="0"/>
                        <a:pt x="146358" y="5335"/>
                        <a:pt x="146358" y="11887"/>
                      </a:cubicBezTo>
                      <a:lnTo>
                        <a:pt x="146358" y="279006"/>
                      </a:lnTo>
                      <a:cubicBezTo>
                        <a:pt x="146358" y="285557"/>
                        <a:pt x="141024" y="290892"/>
                        <a:pt x="134474" y="2908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0" name="Forma libre 129">
                  <a:extLst>
                    <a:ext uri="{FF2B5EF4-FFF2-40B4-BE49-F238E27FC236}">
                      <a16:creationId xmlns:a16="http://schemas.microsoft.com/office/drawing/2014/main" id="{E9D775DC-AAF5-BB05-71D5-8F86546CECC0}"/>
                    </a:ext>
                  </a:extLst>
                </p:cNvPr>
                <p:cNvSpPr/>
                <p:nvPr/>
              </p:nvSpPr>
              <p:spPr>
                <a:xfrm>
                  <a:off x="3772948" y="9624241"/>
                  <a:ext cx="141117" cy="141140"/>
                </a:xfrm>
                <a:custGeom>
                  <a:avLst/>
                  <a:gdLst>
                    <a:gd name="connsiteX0" fmla="*/ 70559 w 141117"/>
                    <a:gd name="connsiteY0" fmla="*/ 141141 h 141140"/>
                    <a:gd name="connsiteX1" fmla="*/ 0 w 141117"/>
                    <a:gd name="connsiteY1" fmla="*/ 70570 h 141140"/>
                    <a:gd name="connsiteX2" fmla="*/ 70559 w 141117"/>
                    <a:gd name="connsiteY2" fmla="*/ 0 h 141140"/>
                    <a:gd name="connsiteX3" fmla="*/ 141118 w 141117"/>
                    <a:gd name="connsiteY3" fmla="*/ 70570 h 141140"/>
                    <a:gd name="connsiteX4" fmla="*/ 70559 w 141117"/>
                    <a:gd name="connsiteY4" fmla="*/ 141141 h 141140"/>
                    <a:gd name="connsiteX5" fmla="*/ 70559 w 141117"/>
                    <a:gd name="connsiteY5" fmla="*/ 23867 h 141140"/>
                    <a:gd name="connsiteX6" fmla="*/ 23863 w 141117"/>
                    <a:gd name="connsiteY6" fmla="*/ 70570 h 141140"/>
                    <a:gd name="connsiteX7" fmla="*/ 70559 w 141117"/>
                    <a:gd name="connsiteY7" fmla="*/ 117274 h 141140"/>
                    <a:gd name="connsiteX8" fmla="*/ 117255 w 141117"/>
                    <a:gd name="connsiteY8" fmla="*/ 70570 h 141140"/>
                    <a:gd name="connsiteX9" fmla="*/ 70559 w 141117"/>
                    <a:gd name="connsiteY9" fmla="*/ 23867 h 141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117" h="141140">
                      <a:moveTo>
                        <a:pt x="70559" y="141141"/>
                      </a:moveTo>
                      <a:cubicBezTo>
                        <a:pt x="31630" y="141141"/>
                        <a:pt x="0" y="109506"/>
                        <a:pt x="0" y="70570"/>
                      </a:cubicBezTo>
                      <a:cubicBezTo>
                        <a:pt x="0" y="31635"/>
                        <a:pt x="31630" y="0"/>
                        <a:pt x="70559" y="0"/>
                      </a:cubicBezTo>
                      <a:cubicBezTo>
                        <a:pt x="109488" y="0"/>
                        <a:pt x="141118" y="31635"/>
                        <a:pt x="141118" y="70570"/>
                      </a:cubicBezTo>
                      <a:cubicBezTo>
                        <a:pt x="141118" y="109506"/>
                        <a:pt x="109488" y="141141"/>
                        <a:pt x="70559" y="141141"/>
                      </a:cubicBezTo>
                      <a:close/>
                      <a:moveTo>
                        <a:pt x="70559" y="23867"/>
                      </a:moveTo>
                      <a:cubicBezTo>
                        <a:pt x="44824" y="23867"/>
                        <a:pt x="23863" y="44832"/>
                        <a:pt x="23863" y="70570"/>
                      </a:cubicBezTo>
                      <a:cubicBezTo>
                        <a:pt x="23863" y="96309"/>
                        <a:pt x="44824" y="117274"/>
                        <a:pt x="70559" y="117274"/>
                      </a:cubicBezTo>
                      <a:cubicBezTo>
                        <a:pt x="96293" y="117274"/>
                        <a:pt x="117255" y="96309"/>
                        <a:pt x="117255" y="70570"/>
                      </a:cubicBezTo>
                      <a:cubicBezTo>
                        <a:pt x="117255" y="44832"/>
                        <a:pt x="96293" y="23867"/>
                        <a:pt x="70559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31" name="Gráfico 2">
                <a:extLst>
                  <a:ext uri="{FF2B5EF4-FFF2-40B4-BE49-F238E27FC236}">
                    <a16:creationId xmlns:a16="http://schemas.microsoft.com/office/drawing/2014/main" id="{A0D90085-6DD3-EE73-5D59-E9F6F154949A}"/>
                  </a:ext>
                </a:extLst>
              </p:cNvPr>
              <p:cNvGrpSpPr/>
              <p:nvPr/>
            </p:nvGrpSpPr>
            <p:grpSpPr>
              <a:xfrm>
                <a:off x="4534778" y="9415899"/>
                <a:ext cx="241809" cy="441485"/>
                <a:chOff x="4534778" y="9415899"/>
                <a:chExt cx="241809" cy="441485"/>
              </a:xfrm>
              <a:solidFill>
                <a:srgbClr val="002A86"/>
              </a:solidFill>
            </p:grpSpPr>
            <p:sp>
              <p:nvSpPr>
                <p:cNvPr id="132" name="Forma libre 131">
                  <a:extLst>
                    <a:ext uri="{FF2B5EF4-FFF2-40B4-BE49-F238E27FC236}">
                      <a16:creationId xmlns:a16="http://schemas.microsoft.com/office/drawing/2014/main" id="{4093CBE1-E525-9313-E7B9-BE0BEEFFDD36}"/>
                    </a:ext>
                  </a:extLst>
                </p:cNvPr>
                <p:cNvSpPr/>
                <p:nvPr/>
              </p:nvSpPr>
              <p:spPr>
                <a:xfrm>
                  <a:off x="4534778" y="9415899"/>
                  <a:ext cx="142755" cy="341620"/>
                </a:xfrm>
                <a:custGeom>
                  <a:avLst/>
                  <a:gdLst>
                    <a:gd name="connsiteX0" fmla="*/ 130824 w 142755"/>
                    <a:gd name="connsiteY0" fmla="*/ 341620 h 341620"/>
                    <a:gd name="connsiteX1" fmla="*/ 122402 w 142755"/>
                    <a:gd name="connsiteY1" fmla="*/ 338157 h 341620"/>
                    <a:gd name="connsiteX2" fmla="*/ 3463 w 142755"/>
                    <a:gd name="connsiteY2" fmla="*/ 219198 h 341620"/>
                    <a:gd name="connsiteX3" fmla="*/ 0 w 142755"/>
                    <a:gd name="connsiteY3" fmla="*/ 210775 h 341620"/>
                    <a:gd name="connsiteX4" fmla="*/ 0 w 142755"/>
                    <a:gd name="connsiteY4" fmla="*/ 11887 h 341620"/>
                    <a:gd name="connsiteX5" fmla="*/ 11885 w 142755"/>
                    <a:gd name="connsiteY5" fmla="*/ 0 h 341620"/>
                    <a:gd name="connsiteX6" fmla="*/ 23769 w 142755"/>
                    <a:gd name="connsiteY6" fmla="*/ 11887 h 341620"/>
                    <a:gd name="connsiteX7" fmla="*/ 23769 w 142755"/>
                    <a:gd name="connsiteY7" fmla="*/ 205815 h 341620"/>
                    <a:gd name="connsiteX8" fmla="*/ 139246 w 142755"/>
                    <a:gd name="connsiteY8" fmla="*/ 321311 h 341620"/>
                    <a:gd name="connsiteX9" fmla="*/ 139246 w 142755"/>
                    <a:gd name="connsiteY9" fmla="*/ 338157 h 341620"/>
                    <a:gd name="connsiteX10" fmla="*/ 130824 w 142755"/>
                    <a:gd name="connsiteY10" fmla="*/ 341620 h 341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755" h="341620">
                      <a:moveTo>
                        <a:pt x="130824" y="341620"/>
                      </a:moveTo>
                      <a:cubicBezTo>
                        <a:pt x="127736" y="341620"/>
                        <a:pt x="124741" y="340497"/>
                        <a:pt x="122402" y="338157"/>
                      </a:cubicBezTo>
                      <a:lnTo>
                        <a:pt x="3463" y="219198"/>
                      </a:lnTo>
                      <a:cubicBezTo>
                        <a:pt x="1217" y="216952"/>
                        <a:pt x="0" y="213957"/>
                        <a:pt x="0" y="210775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205815"/>
                      </a:lnTo>
                      <a:lnTo>
                        <a:pt x="139246" y="321311"/>
                      </a:lnTo>
                      <a:cubicBezTo>
                        <a:pt x="143925" y="325990"/>
                        <a:pt x="143925" y="333478"/>
                        <a:pt x="139246" y="338157"/>
                      </a:cubicBezTo>
                      <a:cubicBezTo>
                        <a:pt x="136907" y="340497"/>
                        <a:pt x="133912" y="341620"/>
                        <a:pt x="130824" y="3416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3" name="Forma libre 132">
                  <a:extLst>
                    <a:ext uri="{FF2B5EF4-FFF2-40B4-BE49-F238E27FC236}">
                      <a16:creationId xmlns:a16="http://schemas.microsoft.com/office/drawing/2014/main" id="{A56F4962-6165-1769-E108-AEFD66FC7780}"/>
                    </a:ext>
                  </a:extLst>
                </p:cNvPr>
                <p:cNvSpPr/>
                <p:nvPr/>
              </p:nvSpPr>
              <p:spPr>
                <a:xfrm>
                  <a:off x="4635470" y="9716245"/>
                  <a:ext cx="141117" cy="141140"/>
                </a:xfrm>
                <a:custGeom>
                  <a:avLst/>
                  <a:gdLst>
                    <a:gd name="connsiteX0" fmla="*/ 70559 w 141117"/>
                    <a:gd name="connsiteY0" fmla="*/ 141140 h 141140"/>
                    <a:gd name="connsiteX1" fmla="*/ 0 w 141117"/>
                    <a:gd name="connsiteY1" fmla="*/ 70570 h 141140"/>
                    <a:gd name="connsiteX2" fmla="*/ 70559 w 141117"/>
                    <a:gd name="connsiteY2" fmla="*/ 0 h 141140"/>
                    <a:gd name="connsiteX3" fmla="*/ 141118 w 141117"/>
                    <a:gd name="connsiteY3" fmla="*/ 70570 h 141140"/>
                    <a:gd name="connsiteX4" fmla="*/ 70559 w 141117"/>
                    <a:gd name="connsiteY4" fmla="*/ 141140 h 141140"/>
                    <a:gd name="connsiteX5" fmla="*/ 70559 w 141117"/>
                    <a:gd name="connsiteY5" fmla="*/ 23867 h 141140"/>
                    <a:gd name="connsiteX6" fmla="*/ 23863 w 141117"/>
                    <a:gd name="connsiteY6" fmla="*/ 70570 h 141140"/>
                    <a:gd name="connsiteX7" fmla="*/ 70559 w 141117"/>
                    <a:gd name="connsiteY7" fmla="*/ 117274 h 141140"/>
                    <a:gd name="connsiteX8" fmla="*/ 117255 w 141117"/>
                    <a:gd name="connsiteY8" fmla="*/ 70570 h 141140"/>
                    <a:gd name="connsiteX9" fmla="*/ 70559 w 141117"/>
                    <a:gd name="connsiteY9" fmla="*/ 23867 h 141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117" h="141140">
                      <a:moveTo>
                        <a:pt x="70559" y="141140"/>
                      </a:moveTo>
                      <a:cubicBezTo>
                        <a:pt x="31630" y="141140"/>
                        <a:pt x="0" y="109506"/>
                        <a:pt x="0" y="70570"/>
                      </a:cubicBezTo>
                      <a:cubicBezTo>
                        <a:pt x="0" y="31635"/>
                        <a:pt x="31630" y="0"/>
                        <a:pt x="70559" y="0"/>
                      </a:cubicBezTo>
                      <a:cubicBezTo>
                        <a:pt x="109488" y="0"/>
                        <a:pt x="141118" y="31635"/>
                        <a:pt x="141118" y="70570"/>
                      </a:cubicBezTo>
                      <a:cubicBezTo>
                        <a:pt x="141118" y="109506"/>
                        <a:pt x="109488" y="141140"/>
                        <a:pt x="70559" y="141140"/>
                      </a:cubicBezTo>
                      <a:close/>
                      <a:moveTo>
                        <a:pt x="70559" y="23867"/>
                      </a:moveTo>
                      <a:cubicBezTo>
                        <a:pt x="44824" y="23867"/>
                        <a:pt x="23863" y="44832"/>
                        <a:pt x="23863" y="70570"/>
                      </a:cubicBezTo>
                      <a:cubicBezTo>
                        <a:pt x="23863" y="96309"/>
                        <a:pt x="44824" y="117274"/>
                        <a:pt x="70559" y="117274"/>
                      </a:cubicBezTo>
                      <a:cubicBezTo>
                        <a:pt x="96293" y="117274"/>
                        <a:pt x="117255" y="96309"/>
                        <a:pt x="117255" y="70570"/>
                      </a:cubicBezTo>
                      <a:cubicBezTo>
                        <a:pt x="117255" y="44832"/>
                        <a:pt x="96293" y="23867"/>
                        <a:pt x="70559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34" name="Gráfico 2">
            <a:extLst>
              <a:ext uri="{FF2B5EF4-FFF2-40B4-BE49-F238E27FC236}">
                <a16:creationId xmlns:a16="http://schemas.microsoft.com/office/drawing/2014/main" id="{2654E885-77D5-FE36-6116-8C76B14158A1}"/>
              </a:ext>
            </a:extLst>
          </p:cNvPr>
          <p:cNvGrpSpPr/>
          <p:nvPr/>
        </p:nvGrpSpPr>
        <p:grpSpPr>
          <a:xfrm>
            <a:off x="15543691" y="7486891"/>
            <a:ext cx="1162405" cy="1149646"/>
            <a:chOff x="15543691" y="7486891"/>
            <a:chExt cx="1162405" cy="1149646"/>
          </a:xfrm>
          <a:solidFill>
            <a:srgbClr val="002A86"/>
          </a:solidFill>
        </p:grpSpPr>
        <p:grpSp>
          <p:nvGrpSpPr>
            <p:cNvPr id="135" name="Gráfico 2">
              <a:extLst>
                <a:ext uri="{FF2B5EF4-FFF2-40B4-BE49-F238E27FC236}">
                  <a16:creationId xmlns:a16="http://schemas.microsoft.com/office/drawing/2014/main" id="{0D12C49D-67A6-DEB3-C125-561FA4D44001}"/>
                </a:ext>
              </a:extLst>
            </p:cNvPr>
            <p:cNvGrpSpPr/>
            <p:nvPr/>
          </p:nvGrpSpPr>
          <p:grpSpPr>
            <a:xfrm>
              <a:off x="15543691" y="7486891"/>
              <a:ext cx="1089186" cy="1011687"/>
              <a:chOff x="15543691" y="7486891"/>
              <a:chExt cx="1089186" cy="1011687"/>
            </a:xfrm>
            <a:solidFill>
              <a:srgbClr val="002A86"/>
            </a:solidFill>
          </p:grpSpPr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D73B5436-D902-8248-3472-0D32A185847B}"/>
                  </a:ext>
                </a:extLst>
              </p:cNvPr>
              <p:cNvSpPr/>
              <p:nvPr/>
            </p:nvSpPr>
            <p:spPr>
              <a:xfrm>
                <a:off x="15543691" y="7486891"/>
                <a:ext cx="1089186" cy="402199"/>
              </a:xfrm>
              <a:custGeom>
                <a:avLst/>
                <a:gdLst>
                  <a:gd name="connsiteX0" fmla="*/ 1077248 w 1089186"/>
                  <a:gd name="connsiteY0" fmla="*/ 402199 h 402199"/>
                  <a:gd name="connsiteX1" fmla="*/ 1070323 w 1089186"/>
                  <a:gd name="connsiteY1" fmla="*/ 399953 h 402199"/>
                  <a:gd name="connsiteX2" fmla="*/ 544594 w 1089186"/>
                  <a:gd name="connsiteY2" fmla="*/ 26511 h 402199"/>
                  <a:gd name="connsiteX3" fmla="*/ 18864 w 1089186"/>
                  <a:gd name="connsiteY3" fmla="*/ 399953 h 402199"/>
                  <a:gd name="connsiteX4" fmla="*/ 2207 w 1089186"/>
                  <a:gd name="connsiteY4" fmla="*/ 397146 h 402199"/>
                  <a:gd name="connsiteX5" fmla="*/ 5014 w 1089186"/>
                  <a:gd name="connsiteY5" fmla="*/ 380485 h 402199"/>
                  <a:gd name="connsiteX6" fmla="*/ 537669 w 1089186"/>
                  <a:gd name="connsiteY6" fmla="*/ 2176 h 402199"/>
                  <a:gd name="connsiteX7" fmla="*/ 551518 w 1089186"/>
                  <a:gd name="connsiteY7" fmla="*/ 2176 h 402199"/>
                  <a:gd name="connsiteX8" fmla="*/ 1084173 w 1089186"/>
                  <a:gd name="connsiteY8" fmla="*/ 380485 h 402199"/>
                  <a:gd name="connsiteX9" fmla="*/ 1086980 w 1089186"/>
                  <a:gd name="connsiteY9" fmla="*/ 397146 h 402199"/>
                  <a:gd name="connsiteX10" fmla="*/ 1077248 w 1089186"/>
                  <a:gd name="connsiteY10" fmla="*/ 402199 h 40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9186" h="402199">
                    <a:moveTo>
                      <a:pt x="1077248" y="402199"/>
                    </a:moveTo>
                    <a:cubicBezTo>
                      <a:pt x="1074815" y="402199"/>
                      <a:pt x="1072476" y="401451"/>
                      <a:pt x="1070323" y="399953"/>
                    </a:cubicBezTo>
                    <a:lnTo>
                      <a:pt x="544594" y="26511"/>
                    </a:lnTo>
                    <a:lnTo>
                      <a:pt x="18864" y="399953"/>
                    </a:lnTo>
                    <a:cubicBezTo>
                      <a:pt x="13530" y="403791"/>
                      <a:pt x="6043" y="402481"/>
                      <a:pt x="2207" y="397146"/>
                    </a:cubicBezTo>
                    <a:cubicBezTo>
                      <a:pt x="-1630" y="391811"/>
                      <a:pt x="-319" y="384323"/>
                      <a:pt x="5014" y="380485"/>
                    </a:cubicBezTo>
                    <a:lnTo>
                      <a:pt x="537669" y="2176"/>
                    </a:lnTo>
                    <a:cubicBezTo>
                      <a:pt x="541786" y="-725"/>
                      <a:pt x="547308" y="-725"/>
                      <a:pt x="551518" y="2176"/>
                    </a:cubicBezTo>
                    <a:lnTo>
                      <a:pt x="1084173" y="380485"/>
                    </a:lnTo>
                    <a:cubicBezTo>
                      <a:pt x="1089507" y="384323"/>
                      <a:pt x="1090817" y="391717"/>
                      <a:pt x="1086980" y="397146"/>
                    </a:cubicBezTo>
                    <a:cubicBezTo>
                      <a:pt x="1084640" y="400421"/>
                      <a:pt x="1080990" y="402199"/>
                      <a:pt x="1077248" y="4021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D1F20B5E-645E-AF7A-5755-7955E197FD6A}"/>
                  </a:ext>
                </a:extLst>
              </p:cNvPr>
              <p:cNvSpPr/>
              <p:nvPr/>
            </p:nvSpPr>
            <p:spPr>
              <a:xfrm>
                <a:off x="16460824" y="7865317"/>
                <a:ext cx="23769" cy="76372"/>
              </a:xfrm>
              <a:custGeom>
                <a:avLst/>
                <a:gdLst>
                  <a:gd name="connsiteX0" fmla="*/ 11885 w 23769"/>
                  <a:gd name="connsiteY0" fmla="*/ 76373 h 76372"/>
                  <a:gd name="connsiteX1" fmla="*/ 0 w 23769"/>
                  <a:gd name="connsiteY1" fmla="*/ 64487 h 76372"/>
                  <a:gd name="connsiteX2" fmla="*/ 0 w 23769"/>
                  <a:gd name="connsiteY2" fmla="*/ 11887 h 76372"/>
                  <a:gd name="connsiteX3" fmla="*/ 11885 w 23769"/>
                  <a:gd name="connsiteY3" fmla="*/ 0 h 76372"/>
                  <a:gd name="connsiteX4" fmla="*/ 23770 w 23769"/>
                  <a:gd name="connsiteY4" fmla="*/ 11887 h 76372"/>
                  <a:gd name="connsiteX5" fmla="*/ 23770 w 23769"/>
                  <a:gd name="connsiteY5" fmla="*/ 64487 h 76372"/>
                  <a:gd name="connsiteX6" fmla="*/ 11885 w 23769"/>
                  <a:gd name="connsiteY6" fmla="*/ 76373 h 76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76372">
                    <a:moveTo>
                      <a:pt x="11885" y="76373"/>
                    </a:moveTo>
                    <a:cubicBezTo>
                      <a:pt x="5335" y="76373"/>
                      <a:pt x="0" y="71038"/>
                      <a:pt x="0" y="64487"/>
                    </a:cubicBezTo>
                    <a:lnTo>
                      <a:pt x="0" y="11887"/>
                    </a:lnTo>
                    <a:cubicBezTo>
                      <a:pt x="0" y="5335"/>
                      <a:pt x="5335" y="0"/>
                      <a:pt x="11885" y="0"/>
                    </a:cubicBezTo>
                    <a:cubicBezTo>
                      <a:pt x="18436" y="0"/>
                      <a:pt x="23770" y="5335"/>
                      <a:pt x="23770" y="11887"/>
                    </a:cubicBezTo>
                    <a:lnTo>
                      <a:pt x="23770" y="64487"/>
                    </a:lnTo>
                    <a:cubicBezTo>
                      <a:pt x="23770" y="71038"/>
                      <a:pt x="18436" y="76373"/>
                      <a:pt x="11885" y="763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DB382C0E-F9A8-EE0B-4AA6-1DA7022FB745}"/>
                  </a:ext>
                </a:extLst>
              </p:cNvPr>
              <p:cNvSpPr/>
              <p:nvPr/>
            </p:nvSpPr>
            <p:spPr>
              <a:xfrm>
                <a:off x="15692070" y="7865317"/>
                <a:ext cx="448619" cy="633261"/>
              </a:xfrm>
              <a:custGeom>
                <a:avLst/>
                <a:gdLst>
                  <a:gd name="connsiteX0" fmla="*/ 299361 w 448619"/>
                  <a:gd name="connsiteY0" fmla="*/ 633261 h 633261"/>
                  <a:gd name="connsiteX1" fmla="*/ 299361 w 448619"/>
                  <a:gd name="connsiteY1" fmla="*/ 633261 h 633261"/>
                  <a:gd name="connsiteX2" fmla="*/ 11885 w 448619"/>
                  <a:gd name="connsiteY2" fmla="*/ 632887 h 633261"/>
                  <a:gd name="connsiteX3" fmla="*/ 0 w 448619"/>
                  <a:gd name="connsiteY3" fmla="*/ 621000 h 633261"/>
                  <a:gd name="connsiteX4" fmla="*/ 0 w 448619"/>
                  <a:gd name="connsiteY4" fmla="*/ 11887 h 633261"/>
                  <a:gd name="connsiteX5" fmla="*/ 11885 w 448619"/>
                  <a:gd name="connsiteY5" fmla="*/ 0 h 633261"/>
                  <a:gd name="connsiteX6" fmla="*/ 23768 w 448619"/>
                  <a:gd name="connsiteY6" fmla="*/ 11887 h 633261"/>
                  <a:gd name="connsiteX7" fmla="*/ 23768 w 448619"/>
                  <a:gd name="connsiteY7" fmla="*/ 609114 h 633261"/>
                  <a:gd name="connsiteX8" fmla="*/ 287382 w 448619"/>
                  <a:gd name="connsiteY8" fmla="*/ 609488 h 633261"/>
                  <a:gd name="connsiteX9" fmla="*/ 287382 w 448619"/>
                  <a:gd name="connsiteY9" fmla="*/ 231834 h 633261"/>
                  <a:gd name="connsiteX10" fmla="*/ 299267 w 448619"/>
                  <a:gd name="connsiteY10" fmla="*/ 219947 h 633261"/>
                  <a:gd name="connsiteX11" fmla="*/ 436735 w 448619"/>
                  <a:gd name="connsiteY11" fmla="*/ 219947 h 633261"/>
                  <a:gd name="connsiteX12" fmla="*/ 448619 w 448619"/>
                  <a:gd name="connsiteY12" fmla="*/ 231834 h 633261"/>
                  <a:gd name="connsiteX13" fmla="*/ 436735 w 448619"/>
                  <a:gd name="connsiteY13" fmla="*/ 243720 h 633261"/>
                  <a:gd name="connsiteX14" fmla="*/ 311245 w 448619"/>
                  <a:gd name="connsiteY14" fmla="*/ 243720 h 633261"/>
                  <a:gd name="connsiteX15" fmla="*/ 311245 w 448619"/>
                  <a:gd name="connsiteY15" fmla="*/ 621375 h 633261"/>
                  <a:gd name="connsiteX16" fmla="*/ 307783 w 448619"/>
                  <a:gd name="connsiteY16" fmla="*/ 629798 h 633261"/>
                  <a:gd name="connsiteX17" fmla="*/ 299361 w 448619"/>
                  <a:gd name="connsiteY17" fmla="*/ 633261 h 63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8619" h="633261">
                    <a:moveTo>
                      <a:pt x="299361" y="633261"/>
                    </a:moveTo>
                    <a:lnTo>
                      <a:pt x="299361" y="633261"/>
                    </a:lnTo>
                    <a:lnTo>
                      <a:pt x="11885" y="632887"/>
                    </a:lnTo>
                    <a:cubicBezTo>
                      <a:pt x="5334" y="632887"/>
                      <a:pt x="0" y="627552"/>
                      <a:pt x="0" y="621000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8" y="5335"/>
                      <a:pt x="23768" y="11887"/>
                    </a:cubicBezTo>
                    <a:lnTo>
                      <a:pt x="23768" y="609114"/>
                    </a:lnTo>
                    <a:lnTo>
                      <a:pt x="287382" y="609488"/>
                    </a:lnTo>
                    <a:lnTo>
                      <a:pt x="287382" y="231834"/>
                    </a:lnTo>
                    <a:cubicBezTo>
                      <a:pt x="287382" y="225282"/>
                      <a:pt x="292716" y="219947"/>
                      <a:pt x="299267" y="219947"/>
                    </a:cubicBezTo>
                    <a:lnTo>
                      <a:pt x="436735" y="219947"/>
                    </a:lnTo>
                    <a:cubicBezTo>
                      <a:pt x="443286" y="219947"/>
                      <a:pt x="448619" y="225282"/>
                      <a:pt x="448619" y="231834"/>
                    </a:cubicBezTo>
                    <a:cubicBezTo>
                      <a:pt x="448619" y="238385"/>
                      <a:pt x="443286" y="243720"/>
                      <a:pt x="436735" y="243720"/>
                    </a:cubicBezTo>
                    <a:lnTo>
                      <a:pt x="311245" y="243720"/>
                    </a:lnTo>
                    <a:lnTo>
                      <a:pt x="311245" y="621375"/>
                    </a:lnTo>
                    <a:cubicBezTo>
                      <a:pt x="311245" y="624557"/>
                      <a:pt x="310029" y="627552"/>
                      <a:pt x="307783" y="629798"/>
                    </a:cubicBezTo>
                    <a:cubicBezTo>
                      <a:pt x="305536" y="632044"/>
                      <a:pt x="302542" y="633261"/>
                      <a:pt x="299361" y="6332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39" name="Gráfico 2">
              <a:extLst>
                <a:ext uri="{FF2B5EF4-FFF2-40B4-BE49-F238E27FC236}">
                  <a16:creationId xmlns:a16="http://schemas.microsoft.com/office/drawing/2014/main" id="{90A9063B-9ECA-E9CE-B174-AEB62FB6824B}"/>
                </a:ext>
              </a:extLst>
            </p:cNvPr>
            <p:cNvGrpSpPr/>
            <p:nvPr/>
          </p:nvGrpSpPr>
          <p:grpSpPr>
            <a:xfrm>
              <a:off x="16208347" y="8029295"/>
              <a:ext cx="497749" cy="607241"/>
              <a:chOff x="16208347" y="8029295"/>
              <a:chExt cx="497749" cy="607241"/>
            </a:xfrm>
            <a:solidFill>
              <a:srgbClr val="002A86"/>
            </a:solidFill>
          </p:grpSpPr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129911F2-1BB8-C7A1-F2BD-AB7B1A922C42}"/>
                  </a:ext>
                </a:extLst>
              </p:cNvPr>
              <p:cNvSpPr/>
              <p:nvPr/>
            </p:nvSpPr>
            <p:spPr>
              <a:xfrm>
                <a:off x="16208347" y="8029295"/>
                <a:ext cx="497749" cy="607241"/>
              </a:xfrm>
              <a:custGeom>
                <a:avLst/>
                <a:gdLst>
                  <a:gd name="connsiteX0" fmla="*/ 248922 w 497749"/>
                  <a:gd name="connsiteY0" fmla="*/ 607242 h 607241"/>
                  <a:gd name="connsiteX1" fmla="*/ 0 w 497749"/>
                  <a:gd name="connsiteY1" fmla="*/ 358280 h 607241"/>
                  <a:gd name="connsiteX2" fmla="*/ 0 w 497749"/>
                  <a:gd name="connsiteY2" fmla="*/ 67949 h 607241"/>
                  <a:gd name="connsiteX3" fmla="*/ 9171 w 497749"/>
                  <a:gd name="connsiteY3" fmla="*/ 56344 h 607241"/>
                  <a:gd name="connsiteX4" fmla="*/ 246114 w 497749"/>
                  <a:gd name="connsiteY4" fmla="*/ 281 h 607241"/>
                  <a:gd name="connsiteX5" fmla="*/ 251635 w 497749"/>
                  <a:gd name="connsiteY5" fmla="*/ 281 h 607241"/>
                  <a:gd name="connsiteX6" fmla="*/ 488579 w 497749"/>
                  <a:gd name="connsiteY6" fmla="*/ 56344 h 607241"/>
                  <a:gd name="connsiteX7" fmla="*/ 497750 w 497749"/>
                  <a:gd name="connsiteY7" fmla="*/ 67949 h 607241"/>
                  <a:gd name="connsiteX8" fmla="*/ 497750 w 497749"/>
                  <a:gd name="connsiteY8" fmla="*/ 358280 h 607241"/>
                  <a:gd name="connsiteX9" fmla="*/ 248829 w 497749"/>
                  <a:gd name="connsiteY9" fmla="*/ 607242 h 607241"/>
                  <a:gd name="connsiteX10" fmla="*/ 23863 w 497749"/>
                  <a:gd name="connsiteY10" fmla="*/ 77496 h 607241"/>
                  <a:gd name="connsiteX11" fmla="*/ 23863 w 497749"/>
                  <a:gd name="connsiteY11" fmla="*/ 358374 h 607241"/>
                  <a:gd name="connsiteX12" fmla="*/ 248922 w 497749"/>
                  <a:gd name="connsiteY12" fmla="*/ 583469 h 607241"/>
                  <a:gd name="connsiteX13" fmla="*/ 473980 w 497749"/>
                  <a:gd name="connsiteY13" fmla="*/ 358374 h 607241"/>
                  <a:gd name="connsiteX14" fmla="*/ 473980 w 497749"/>
                  <a:gd name="connsiteY14" fmla="*/ 77496 h 607241"/>
                  <a:gd name="connsiteX15" fmla="*/ 248922 w 497749"/>
                  <a:gd name="connsiteY15" fmla="*/ 24241 h 607241"/>
                  <a:gd name="connsiteX16" fmla="*/ 23863 w 497749"/>
                  <a:gd name="connsiteY16" fmla="*/ 77496 h 60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7749" h="607241">
                    <a:moveTo>
                      <a:pt x="248922" y="607242"/>
                    </a:moveTo>
                    <a:cubicBezTo>
                      <a:pt x="111734" y="607242"/>
                      <a:pt x="0" y="495583"/>
                      <a:pt x="0" y="358280"/>
                    </a:cubicBezTo>
                    <a:lnTo>
                      <a:pt x="0" y="67949"/>
                    </a:lnTo>
                    <a:cubicBezTo>
                      <a:pt x="0" y="62428"/>
                      <a:pt x="3837" y="57654"/>
                      <a:pt x="9171" y="56344"/>
                    </a:cubicBezTo>
                    <a:lnTo>
                      <a:pt x="246114" y="281"/>
                    </a:lnTo>
                    <a:cubicBezTo>
                      <a:pt x="247892" y="-94"/>
                      <a:pt x="249764" y="-94"/>
                      <a:pt x="251635" y="281"/>
                    </a:cubicBezTo>
                    <a:lnTo>
                      <a:pt x="488579" y="56344"/>
                    </a:lnTo>
                    <a:cubicBezTo>
                      <a:pt x="493913" y="57654"/>
                      <a:pt x="497750" y="62428"/>
                      <a:pt x="497750" y="67949"/>
                    </a:cubicBezTo>
                    <a:lnTo>
                      <a:pt x="497750" y="358280"/>
                    </a:lnTo>
                    <a:cubicBezTo>
                      <a:pt x="497750" y="495490"/>
                      <a:pt x="386109" y="607242"/>
                      <a:pt x="248829" y="607242"/>
                    </a:cubicBezTo>
                    <a:close/>
                    <a:moveTo>
                      <a:pt x="23863" y="77496"/>
                    </a:moveTo>
                    <a:lnTo>
                      <a:pt x="23863" y="358374"/>
                    </a:lnTo>
                    <a:cubicBezTo>
                      <a:pt x="23863" y="482480"/>
                      <a:pt x="124836" y="583469"/>
                      <a:pt x="248922" y="583469"/>
                    </a:cubicBezTo>
                    <a:cubicBezTo>
                      <a:pt x="373008" y="583469"/>
                      <a:pt x="473980" y="482480"/>
                      <a:pt x="473980" y="358374"/>
                    </a:cubicBezTo>
                    <a:lnTo>
                      <a:pt x="473980" y="77496"/>
                    </a:lnTo>
                    <a:lnTo>
                      <a:pt x="248922" y="24241"/>
                    </a:lnTo>
                    <a:lnTo>
                      <a:pt x="23863" y="77496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CA5B6CB2-DB37-14EE-B9C9-7311CC534844}"/>
                  </a:ext>
                </a:extLst>
              </p:cNvPr>
              <p:cNvSpPr/>
              <p:nvPr/>
            </p:nvSpPr>
            <p:spPr>
              <a:xfrm>
                <a:off x="16320549" y="8144660"/>
                <a:ext cx="148641" cy="254895"/>
              </a:xfrm>
              <a:custGeom>
                <a:avLst/>
                <a:gdLst>
                  <a:gd name="connsiteX0" fmla="*/ 11885 w 148641"/>
                  <a:gd name="connsiteY0" fmla="*/ 254896 h 254895"/>
                  <a:gd name="connsiteX1" fmla="*/ 0 w 148641"/>
                  <a:gd name="connsiteY1" fmla="*/ 243009 h 254895"/>
                  <a:gd name="connsiteX2" fmla="*/ 0 w 148641"/>
                  <a:gd name="connsiteY2" fmla="*/ 41499 h 254895"/>
                  <a:gd name="connsiteX3" fmla="*/ 9172 w 148641"/>
                  <a:gd name="connsiteY3" fmla="*/ 29894 h 254895"/>
                  <a:gd name="connsiteX4" fmla="*/ 134006 w 148641"/>
                  <a:gd name="connsiteY4" fmla="*/ 318 h 254895"/>
                  <a:gd name="connsiteX5" fmla="*/ 148324 w 148641"/>
                  <a:gd name="connsiteY5" fmla="*/ 9210 h 254895"/>
                  <a:gd name="connsiteX6" fmla="*/ 139434 w 148641"/>
                  <a:gd name="connsiteY6" fmla="*/ 23529 h 254895"/>
                  <a:gd name="connsiteX7" fmla="*/ 23863 w 148641"/>
                  <a:gd name="connsiteY7" fmla="*/ 50859 h 254895"/>
                  <a:gd name="connsiteX8" fmla="*/ 23863 w 148641"/>
                  <a:gd name="connsiteY8" fmla="*/ 243009 h 254895"/>
                  <a:gd name="connsiteX9" fmla="*/ 11978 w 148641"/>
                  <a:gd name="connsiteY9" fmla="*/ 254896 h 25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8641" h="254895">
                    <a:moveTo>
                      <a:pt x="11885" y="254896"/>
                    </a:moveTo>
                    <a:cubicBezTo>
                      <a:pt x="5335" y="254896"/>
                      <a:pt x="0" y="249561"/>
                      <a:pt x="0" y="243009"/>
                    </a:cubicBezTo>
                    <a:lnTo>
                      <a:pt x="0" y="41499"/>
                    </a:lnTo>
                    <a:cubicBezTo>
                      <a:pt x="0" y="35978"/>
                      <a:pt x="3837" y="31204"/>
                      <a:pt x="9172" y="29894"/>
                    </a:cubicBezTo>
                    <a:lnTo>
                      <a:pt x="134006" y="318"/>
                    </a:lnTo>
                    <a:cubicBezTo>
                      <a:pt x="140369" y="-1180"/>
                      <a:pt x="146827" y="2752"/>
                      <a:pt x="148324" y="9210"/>
                    </a:cubicBezTo>
                    <a:cubicBezTo>
                      <a:pt x="149821" y="15668"/>
                      <a:pt x="145891" y="22032"/>
                      <a:pt x="139434" y="23529"/>
                    </a:cubicBezTo>
                    <a:lnTo>
                      <a:pt x="23863" y="50859"/>
                    </a:lnTo>
                    <a:lnTo>
                      <a:pt x="23863" y="243009"/>
                    </a:lnTo>
                    <a:cubicBezTo>
                      <a:pt x="23863" y="249561"/>
                      <a:pt x="18530" y="254896"/>
                      <a:pt x="11978" y="2548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42" name="Gráfico 2">
            <a:extLst>
              <a:ext uri="{FF2B5EF4-FFF2-40B4-BE49-F238E27FC236}">
                <a16:creationId xmlns:a16="http://schemas.microsoft.com/office/drawing/2014/main" id="{AC42E126-FD54-E3D3-41C5-98042186793C}"/>
              </a:ext>
            </a:extLst>
          </p:cNvPr>
          <p:cNvGrpSpPr/>
          <p:nvPr/>
        </p:nvGrpSpPr>
        <p:grpSpPr>
          <a:xfrm>
            <a:off x="12789328" y="8892237"/>
            <a:ext cx="1179663" cy="1128470"/>
            <a:chOff x="12789328" y="8892237"/>
            <a:chExt cx="1179663" cy="1128470"/>
          </a:xfrm>
          <a:solidFill>
            <a:srgbClr val="002A86"/>
          </a:solidFill>
        </p:grpSpPr>
        <p:grpSp>
          <p:nvGrpSpPr>
            <p:cNvPr id="143" name="Gráfico 2">
              <a:extLst>
                <a:ext uri="{FF2B5EF4-FFF2-40B4-BE49-F238E27FC236}">
                  <a16:creationId xmlns:a16="http://schemas.microsoft.com/office/drawing/2014/main" id="{9CC05B5E-B9F3-DF79-1C8F-40815464E1F9}"/>
                </a:ext>
              </a:extLst>
            </p:cNvPr>
            <p:cNvGrpSpPr/>
            <p:nvPr/>
          </p:nvGrpSpPr>
          <p:grpSpPr>
            <a:xfrm>
              <a:off x="12789328" y="8892237"/>
              <a:ext cx="853538" cy="1029728"/>
              <a:chOff x="12789328" y="8892237"/>
              <a:chExt cx="853538" cy="1029728"/>
            </a:xfrm>
            <a:solidFill>
              <a:srgbClr val="002A86"/>
            </a:solidFill>
          </p:grpSpPr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1E5A47F4-0C43-C427-E741-824B356DD98F}"/>
                  </a:ext>
                </a:extLst>
              </p:cNvPr>
              <p:cNvSpPr/>
              <p:nvPr/>
            </p:nvSpPr>
            <p:spPr>
              <a:xfrm>
                <a:off x="12789328" y="9359368"/>
                <a:ext cx="194364" cy="562503"/>
              </a:xfrm>
              <a:custGeom>
                <a:avLst/>
                <a:gdLst>
                  <a:gd name="connsiteX0" fmla="*/ 182386 w 194364"/>
                  <a:gd name="connsiteY0" fmla="*/ 562504 h 562503"/>
                  <a:gd name="connsiteX1" fmla="*/ 11885 w 194364"/>
                  <a:gd name="connsiteY1" fmla="*/ 562504 h 562503"/>
                  <a:gd name="connsiteX2" fmla="*/ 0 w 194364"/>
                  <a:gd name="connsiteY2" fmla="*/ 550617 h 562503"/>
                  <a:gd name="connsiteX3" fmla="*/ 0 w 194364"/>
                  <a:gd name="connsiteY3" fmla="*/ 133559 h 562503"/>
                  <a:gd name="connsiteX4" fmla="*/ 1217 w 194364"/>
                  <a:gd name="connsiteY4" fmla="*/ 128318 h 562503"/>
                  <a:gd name="connsiteX5" fmla="*/ 60453 w 194364"/>
                  <a:gd name="connsiteY5" fmla="*/ 6739 h 562503"/>
                  <a:gd name="connsiteX6" fmla="*/ 71214 w 194364"/>
                  <a:gd name="connsiteY6" fmla="*/ 0 h 562503"/>
                  <a:gd name="connsiteX7" fmla="*/ 182480 w 194364"/>
                  <a:gd name="connsiteY7" fmla="*/ 0 h 562503"/>
                  <a:gd name="connsiteX8" fmla="*/ 194365 w 194364"/>
                  <a:gd name="connsiteY8" fmla="*/ 11886 h 562503"/>
                  <a:gd name="connsiteX9" fmla="*/ 182480 w 194364"/>
                  <a:gd name="connsiteY9" fmla="*/ 23773 h 562503"/>
                  <a:gd name="connsiteX10" fmla="*/ 78701 w 194364"/>
                  <a:gd name="connsiteY10" fmla="*/ 23773 h 562503"/>
                  <a:gd name="connsiteX11" fmla="*/ 23863 w 194364"/>
                  <a:gd name="connsiteY11" fmla="*/ 136180 h 562503"/>
                  <a:gd name="connsiteX12" fmla="*/ 23863 w 194364"/>
                  <a:gd name="connsiteY12" fmla="*/ 538543 h 562503"/>
                  <a:gd name="connsiteX13" fmla="*/ 182480 w 194364"/>
                  <a:gd name="connsiteY13" fmla="*/ 538543 h 562503"/>
                  <a:gd name="connsiteX14" fmla="*/ 194365 w 194364"/>
                  <a:gd name="connsiteY14" fmla="*/ 550430 h 562503"/>
                  <a:gd name="connsiteX15" fmla="*/ 182480 w 194364"/>
                  <a:gd name="connsiteY15" fmla="*/ 562317 h 562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4364" h="562503">
                    <a:moveTo>
                      <a:pt x="182386" y="562504"/>
                    </a:moveTo>
                    <a:lnTo>
                      <a:pt x="11885" y="562504"/>
                    </a:lnTo>
                    <a:cubicBezTo>
                      <a:pt x="5335" y="562504"/>
                      <a:pt x="0" y="557169"/>
                      <a:pt x="0" y="550617"/>
                    </a:cubicBezTo>
                    <a:lnTo>
                      <a:pt x="0" y="133559"/>
                    </a:lnTo>
                    <a:cubicBezTo>
                      <a:pt x="0" y="131781"/>
                      <a:pt x="375" y="130003"/>
                      <a:pt x="1217" y="128318"/>
                    </a:cubicBezTo>
                    <a:lnTo>
                      <a:pt x="60453" y="6739"/>
                    </a:lnTo>
                    <a:cubicBezTo>
                      <a:pt x="62418" y="2620"/>
                      <a:pt x="66629" y="0"/>
                      <a:pt x="71214" y="0"/>
                    </a:cubicBezTo>
                    <a:lnTo>
                      <a:pt x="182480" y="0"/>
                    </a:lnTo>
                    <a:cubicBezTo>
                      <a:pt x="189031" y="0"/>
                      <a:pt x="194365" y="5335"/>
                      <a:pt x="194365" y="11886"/>
                    </a:cubicBezTo>
                    <a:cubicBezTo>
                      <a:pt x="194365" y="18438"/>
                      <a:pt x="189031" y="23773"/>
                      <a:pt x="182480" y="23773"/>
                    </a:cubicBezTo>
                    <a:lnTo>
                      <a:pt x="78701" y="23773"/>
                    </a:lnTo>
                    <a:lnTo>
                      <a:pt x="23863" y="136180"/>
                    </a:lnTo>
                    <a:lnTo>
                      <a:pt x="23863" y="538543"/>
                    </a:lnTo>
                    <a:lnTo>
                      <a:pt x="182480" y="538543"/>
                    </a:lnTo>
                    <a:cubicBezTo>
                      <a:pt x="189031" y="538543"/>
                      <a:pt x="194365" y="543878"/>
                      <a:pt x="194365" y="550430"/>
                    </a:cubicBezTo>
                    <a:cubicBezTo>
                      <a:pt x="194365" y="556982"/>
                      <a:pt x="189031" y="562317"/>
                      <a:pt x="182480" y="5623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45" name="Gráfico 2">
                <a:extLst>
                  <a:ext uri="{FF2B5EF4-FFF2-40B4-BE49-F238E27FC236}">
                    <a16:creationId xmlns:a16="http://schemas.microsoft.com/office/drawing/2014/main" id="{E45F44DB-E547-0473-13BA-9EFE184485CF}"/>
                  </a:ext>
                </a:extLst>
              </p:cNvPr>
              <p:cNvGrpSpPr/>
              <p:nvPr/>
            </p:nvGrpSpPr>
            <p:grpSpPr>
              <a:xfrm>
                <a:off x="13045830" y="8892237"/>
                <a:ext cx="597037" cy="1029728"/>
                <a:chOff x="13045830" y="8892237"/>
                <a:chExt cx="597037" cy="1029728"/>
              </a:xfrm>
              <a:solidFill>
                <a:srgbClr val="002A86"/>
              </a:solidFill>
            </p:grpSpPr>
            <p:sp>
              <p:nvSpPr>
                <p:cNvPr id="163" name="Forma libre 162">
                  <a:extLst>
                    <a:ext uri="{FF2B5EF4-FFF2-40B4-BE49-F238E27FC236}">
                      <a16:creationId xmlns:a16="http://schemas.microsoft.com/office/drawing/2014/main" id="{930ABFEE-135A-D277-6065-C84831307626}"/>
                    </a:ext>
                  </a:extLst>
                </p:cNvPr>
                <p:cNvSpPr/>
                <p:nvPr/>
              </p:nvSpPr>
              <p:spPr>
                <a:xfrm>
                  <a:off x="13045830" y="9063984"/>
                  <a:ext cx="597037" cy="857981"/>
                </a:xfrm>
                <a:custGeom>
                  <a:avLst/>
                  <a:gdLst>
                    <a:gd name="connsiteX0" fmla="*/ 292342 w 597037"/>
                    <a:gd name="connsiteY0" fmla="*/ 857982 h 857981"/>
                    <a:gd name="connsiteX1" fmla="*/ 11885 w 597037"/>
                    <a:gd name="connsiteY1" fmla="*/ 857982 h 857981"/>
                    <a:gd name="connsiteX2" fmla="*/ 0 w 597037"/>
                    <a:gd name="connsiteY2" fmla="*/ 846095 h 857981"/>
                    <a:gd name="connsiteX3" fmla="*/ 0 w 597037"/>
                    <a:gd name="connsiteY3" fmla="*/ 11886 h 857981"/>
                    <a:gd name="connsiteX4" fmla="*/ 11885 w 597037"/>
                    <a:gd name="connsiteY4" fmla="*/ 0 h 857981"/>
                    <a:gd name="connsiteX5" fmla="*/ 585153 w 597037"/>
                    <a:gd name="connsiteY5" fmla="*/ 0 h 857981"/>
                    <a:gd name="connsiteX6" fmla="*/ 597037 w 597037"/>
                    <a:gd name="connsiteY6" fmla="*/ 11886 h 857981"/>
                    <a:gd name="connsiteX7" fmla="*/ 597037 w 597037"/>
                    <a:gd name="connsiteY7" fmla="*/ 280129 h 857981"/>
                    <a:gd name="connsiteX8" fmla="*/ 585153 w 597037"/>
                    <a:gd name="connsiteY8" fmla="*/ 292015 h 857981"/>
                    <a:gd name="connsiteX9" fmla="*/ 573268 w 597037"/>
                    <a:gd name="connsiteY9" fmla="*/ 280129 h 857981"/>
                    <a:gd name="connsiteX10" fmla="*/ 573268 w 597037"/>
                    <a:gd name="connsiteY10" fmla="*/ 23773 h 857981"/>
                    <a:gd name="connsiteX11" fmla="*/ 23770 w 597037"/>
                    <a:gd name="connsiteY11" fmla="*/ 23773 h 857981"/>
                    <a:gd name="connsiteX12" fmla="*/ 23770 w 597037"/>
                    <a:gd name="connsiteY12" fmla="*/ 834115 h 857981"/>
                    <a:gd name="connsiteX13" fmla="*/ 292342 w 597037"/>
                    <a:gd name="connsiteY13" fmla="*/ 834115 h 857981"/>
                    <a:gd name="connsiteX14" fmla="*/ 304227 w 597037"/>
                    <a:gd name="connsiteY14" fmla="*/ 846002 h 857981"/>
                    <a:gd name="connsiteX15" fmla="*/ 292342 w 597037"/>
                    <a:gd name="connsiteY15" fmla="*/ 857888 h 85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97037" h="857981">
                      <a:moveTo>
                        <a:pt x="292342" y="857982"/>
                      </a:moveTo>
                      <a:lnTo>
                        <a:pt x="11885" y="857982"/>
                      </a:lnTo>
                      <a:cubicBezTo>
                        <a:pt x="5334" y="857982"/>
                        <a:pt x="0" y="852647"/>
                        <a:pt x="0" y="846095"/>
                      </a:cubicBezTo>
                      <a:lnTo>
                        <a:pt x="0" y="11886"/>
                      </a:ln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585153" y="0"/>
                      </a:lnTo>
                      <a:cubicBezTo>
                        <a:pt x="591703" y="0"/>
                        <a:pt x="597037" y="5335"/>
                        <a:pt x="597037" y="11886"/>
                      </a:cubicBezTo>
                      <a:lnTo>
                        <a:pt x="597037" y="280129"/>
                      </a:lnTo>
                      <a:cubicBezTo>
                        <a:pt x="597037" y="286680"/>
                        <a:pt x="591703" y="292015"/>
                        <a:pt x="585153" y="292015"/>
                      </a:cubicBezTo>
                      <a:cubicBezTo>
                        <a:pt x="578601" y="292015"/>
                        <a:pt x="573268" y="286680"/>
                        <a:pt x="573268" y="280129"/>
                      </a:cubicBezTo>
                      <a:lnTo>
                        <a:pt x="573268" y="23773"/>
                      </a:lnTo>
                      <a:lnTo>
                        <a:pt x="23770" y="23773"/>
                      </a:lnTo>
                      <a:lnTo>
                        <a:pt x="23770" y="834115"/>
                      </a:lnTo>
                      <a:lnTo>
                        <a:pt x="292342" y="834115"/>
                      </a:lnTo>
                      <a:cubicBezTo>
                        <a:pt x="298892" y="834115"/>
                        <a:pt x="304227" y="839450"/>
                        <a:pt x="304227" y="846002"/>
                      </a:cubicBezTo>
                      <a:cubicBezTo>
                        <a:pt x="304227" y="852553"/>
                        <a:pt x="298892" y="857888"/>
                        <a:pt x="292342" y="8578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65" name="Forma libre 164">
                  <a:extLst>
                    <a:ext uri="{FF2B5EF4-FFF2-40B4-BE49-F238E27FC236}">
                      <a16:creationId xmlns:a16="http://schemas.microsoft.com/office/drawing/2014/main" id="{C171866D-8878-2EB8-6215-8D9DD3171AF5}"/>
                    </a:ext>
                  </a:extLst>
                </p:cNvPr>
                <p:cNvSpPr/>
                <p:nvPr/>
              </p:nvSpPr>
              <p:spPr>
                <a:xfrm>
                  <a:off x="13206412" y="8892237"/>
                  <a:ext cx="275965" cy="195519"/>
                </a:xfrm>
                <a:custGeom>
                  <a:avLst/>
                  <a:gdLst>
                    <a:gd name="connsiteX0" fmla="*/ 264081 w 275965"/>
                    <a:gd name="connsiteY0" fmla="*/ 195519 h 195519"/>
                    <a:gd name="connsiteX1" fmla="*/ 11884 w 275965"/>
                    <a:gd name="connsiteY1" fmla="*/ 195519 h 195519"/>
                    <a:gd name="connsiteX2" fmla="*/ 0 w 275965"/>
                    <a:gd name="connsiteY2" fmla="*/ 183633 h 195519"/>
                    <a:gd name="connsiteX3" fmla="*/ 0 w 275965"/>
                    <a:gd name="connsiteY3" fmla="*/ 11887 h 195519"/>
                    <a:gd name="connsiteX4" fmla="*/ 11884 w 275965"/>
                    <a:gd name="connsiteY4" fmla="*/ 0 h 195519"/>
                    <a:gd name="connsiteX5" fmla="*/ 264081 w 275965"/>
                    <a:gd name="connsiteY5" fmla="*/ 0 h 195519"/>
                    <a:gd name="connsiteX6" fmla="*/ 275966 w 275965"/>
                    <a:gd name="connsiteY6" fmla="*/ 11887 h 195519"/>
                    <a:gd name="connsiteX7" fmla="*/ 275966 w 275965"/>
                    <a:gd name="connsiteY7" fmla="*/ 183633 h 195519"/>
                    <a:gd name="connsiteX8" fmla="*/ 264081 w 275965"/>
                    <a:gd name="connsiteY8" fmla="*/ 195519 h 195519"/>
                    <a:gd name="connsiteX9" fmla="*/ 23768 w 275965"/>
                    <a:gd name="connsiteY9" fmla="*/ 171653 h 195519"/>
                    <a:gd name="connsiteX10" fmla="*/ 252196 w 275965"/>
                    <a:gd name="connsiteY10" fmla="*/ 171653 h 195519"/>
                    <a:gd name="connsiteX11" fmla="*/ 252196 w 275965"/>
                    <a:gd name="connsiteY11" fmla="*/ 23773 h 195519"/>
                    <a:gd name="connsiteX12" fmla="*/ 23768 w 275965"/>
                    <a:gd name="connsiteY12" fmla="*/ 23773 h 195519"/>
                    <a:gd name="connsiteX13" fmla="*/ 23768 w 275965"/>
                    <a:gd name="connsiteY13" fmla="*/ 171653 h 195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5965" h="195519">
                      <a:moveTo>
                        <a:pt x="264081" y="195519"/>
                      </a:moveTo>
                      <a:lnTo>
                        <a:pt x="11884" y="195519"/>
                      </a:lnTo>
                      <a:cubicBezTo>
                        <a:pt x="5334" y="195519"/>
                        <a:pt x="0" y="190184"/>
                        <a:pt x="0" y="183633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264081" y="0"/>
                      </a:lnTo>
                      <a:cubicBezTo>
                        <a:pt x="270631" y="0"/>
                        <a:pt x="275966" y="5335"/>
                        <a:pt x="275966" y="11887"/>
                      </a:cubicBezTo>
                      <a:lnTo>
                        <a:pt x="275966" y="183633"/>
                      </a:lnTo>
                      <a:cubicBezTo>
                        <a:pt x="275966" y="190184"/>
                        <a:pt x="270631" y="195519"/>
                        <a:pt x="264081" y="195519"/>
                      </a:cubicBezTo>
                      <a:close/>
                      <a:moveTo>
                        <a:pt x="23768" y="171653"/>
                      </a:moveTo>
                      <a:lnTo>
                        <a:pt x="252196" y="171653"/>
                      </a:lnTo>
                      <a:lnTo>
                        <a:pt x="252196" y="23773"/>
                      </a:lnTo>
                      <a:lnTo>
                        <a:pt x="23768" y="23773"/>
                      </a:lnTo>
                      <a:lnTo>
                        <a:pt x="23768" y="171653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166" name="Gráfico 2">
                  <a:extLst>
                    <a:ext uri="{FF2B5EF4-FFF2-40B4-BE49-F238E27FC236}">
                      <a16:creationId xmlns:a16="http://schemas.microsoft.com/office/drawing/2014/main" id="{1DFAA0E1-E292-924E-7919-F61C10991B84}"/>
                    </a:ext>
                  </a:extLst>
                </p:cNvPr>
                <p:cNvGrpSpPr/>
                <p:nvPr/>
              </p:nvGrpSpPr>
              <p:grpSpPr>
                <a:xfrm>
                  <a:off x="13161681" y="9172741"/>
                  <a:ext cx="365334" cy="640374"/>
                  <a:chOff x="13161681" y="9172741"/>
                  <a:chExt cx="365334" cy="640374"/>
                </a:xfrm>
                <a:solidFill>
                  <a:srgbClr val="002A86"/>
                </a:solidFill>
              </p:grpSpPr>
              <p:sp>
                <p:nvSpPr>
                  <p:cNvPr id="168" name="Forma libre 167">
                    <a:extLst>
                      <a:ext uri="{FF2B5EF4-FFF2-40B4-BE49-F238E27FC236}">
                        <a16:creationId xmlns:a16="http://schemas.microsoft.com/office/drawing/2014/main" id="{694FCE0B-60FC-0CD4-9EFB-6994D1E7CDF0}"/>
                      </a:ext>
                    </a:extLst>
                  </p:cNvPr>
                  <p:cNvSpPr/>
                  <p:nvPr/>
                </p:nvSpPr>
                <p:spPr>
                  <a:xfrm>
                    <a:off x="13161775" y="9326891"/>
                    <a:ext cx="365240" cy="23773"/>
                  </a:xfrm>
                  <a:custGeom>
                    <a:avLst/>
                    <a:gdLst>
                      <a:gd name="connsiteX0" fmla="*/ 353356 w 365240"/>
                      <a:gd name="connsiteY0" fmla="*/ 23773 h 23773"/>
                      <a:gd name="connsiteX1" fmla="*/ 11885 w 365240"/>
                      <a:gd name="connsiteY1" fmla="*/ 23773 h 23773"/>
                      <a:gd name="connsiteX2" fmla="*/ 0 w 365240"/>
                      <a:gd name="connsiteY2" fmla="*/ 11887 h 23773"/>
                      <a:gd name="connsiteX3" fmla="*/ 11885 w 365240"/>
                      <a:gd name="connsiteY3" fmla="*/ 0 h 23773"/>
                      <a:gd name="connsiteX4" fmla="*/ 353356 w 365240"/>
                      <a:gd name="connsiteY4" fmla="*/ 0 h 23773"/>
                      <a:gd name="connsiteX5" fmla="*/ 365241 w 365240"/>
                      <a:gd name="connsiteY5" fmla="*/ 11887 h 23773"/>
                      <a:gd name="connsiteX6" fmla="*/ 353356 w 365240"/>
                      <a:gd name="connsiteY6" fmla="*/ 23773 h 23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240" h="23773">
                        <a:moveTo>
                          <a:pt x="353356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7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353356" y="0"/>
                        </a:lnTo>
                        <a:cubicBezTo>
                          <a:pt x="359906" y="0"/>
                          <a:pt x="365241" y="5335"/>
                          <a:pt x="365241" y="11887"/>
                        </a:cubicBezTo>
                        <a:cubicBezTo>
                          <a:pt x="365241" y="18438"/>
                          <a:pt x="359906" y="23773"/>
                          <a:pt x="353356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69" name="Forma libre 168">
                    <a:extLst>
                      <a:ext uri="{FF2B5EF4-FFF2-40B4-BE49-F238E27FC236}">
                        <a16:creationId xmlns:a16="http://schemas.microsoft.com/office/drawing/2014/main" id="{4D66522F-6C42-D4CC-791B-97AB077B6AEC}"/>
                      </a:ext>
                    </a:extLst>
                  </p:cNvPr>
                  <p:cNvSpPr/>
                  <p:nvPr/>
                </p:nvSpPr>
                <p:spPr>
                  <a:xfrm>
                    <a:off x="13161775" y="9172741"/>
                    <a:ext cx="365240" cy="23772"/>
                  </a:xfrm>
                  <a:custGeom>
                    <a:avLst/>
                    <a:gdLst>
                      <a:gd name="connsiteX0" fmla="*/ 353356 w 365240"/>
                      <a:gd name="connsiteY0" fmla="*/ 23773 h 23772"/>
                      <a:gd name="connsiteX1" fmla="*/ 11885 w 365240"/>
                      <a:gd name="connsiteY1" fmla="*/ 23773 h 23772"/>
                      <a:gd name="connsiteX2" fmla="*/ 0 w 365240"/>
                      <a:gd name="connsiteY2" fmla="*/ 11887 h 23772"/>
                      <a:gd name="connsiteX3" fmla="*/ 11885 w 365240"/>
                      <a:gd name="connsiteY3" fmla="*/ 0 h 23772"/>
                      <a:gd name="connsiteX4" fmla="*/ 353356 w 365240"/>
                      <a:gd name="connsiteY4" fmla="*/ 0 h 23772"/>
                      <a:gd name="connsiteX5" fmla="*/ 365241 w 365240"/>
                      <a:gd name="connsiteY5" fmla="*/ 11887 h 23772"/>
                      <a:gd name="connsiteX6" fmla="*/ 353356 w 365240"/>
                      <a:gd name="connsiteY6" fmla="*/ 23773 h 2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240" h="23772">
                        <a:moveTo>
                          <a:pt x="353356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7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353356" y="0"/>
                        </a:lnTo>
                        <a:cubicBezTo>
                          <a:pt x="359906" y="0"/>
                          <a:pt x="365241" y="5335"/>
                          <a:pt x="365241" y="11887"/>
                        </a:cubicBezTo>
                        <a:cubicBezTo>
                          <a:pt x="365241" y="18438"/>
                          <a:pt x="359906" y="23773"/>
                          <a:pt x="353356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70" name="Forma libre 169">
                    <a:extLst>
                      <a:ext uri="{FF2B5EF4-FFF2-40B4-BE49-F238E27FC236}">
                        <a16:creationId xmlns:a16="http://schemas.microsoft.com/office/drawing/2014/main" id="{E009E3A1-1CE2-B161-209F-FD4944F0227C}"/>
                      </a:ext>
                    </a:extLst>
                  </p:cNvPr>
                  <p:cNvSpPr/>
                  <p:nvPr/>
                </p:nvSpPr>
                <p:spPr>
                  <a:xfrm>
                    <a:off x="13161681" y="9481041"/>
                    <a:ext cx="218695" cy="23772"/>
                  </a:xfrm>
                  <a:custGeom>
                    <a:avLst/>
                    <a:gdLst>
                      <a:gd name="connsiteX0" fmla="*/ 206810 w 218695"/>
                      <a:gd name="connsiteY0" fmla="*/ 23773 h 23772"/>
                      <a:gd name="connsiteX1" fmla="*/ 11885 w 218695"/>
                      <a:gd name="connsiteY1" fmla="*/ 23773 h 23772"/>
                      <a:gd name="connsiteX2" fmla="*/ 0 w 218695"/>
                      <a:gd name="connsiteY2" fmla="*/ 11886 h 23772"/>
                      <a:gd name="connsiteX3" fmla="*/ 11885 w 218695"/>
                      <a:gd name="connsiteY3" fmla="*/ 0 h 23772"/>
                      <a:gd name="connsiteX4" fmla="*/ 206810 w 218695"/>
                      <a:gd name="connsiteY4" fmla="*/ 0 h 23772"/>
                      <a:gd name="connsiteX5" fmla="*/ 218695 w 218695"/>
                      <a:gd name="connsiteY5" fmla="*/ 11886 h 23772"/>
                      <a:gd name="connsiteX6" fmla="*/ 206810 w 218695"/>
                      <a:gd name="connsiteY6" fmla="*/ 23773 h 2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8695" h="23772">
                        <a:moveTo>
                          <a:pt x="206810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6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206810" y="0"/>
                        </a:lnTo>
                        <a:cubicBezTo>
                          <a:pt x="213360" y="0"/>
                          <a:pt x="218695" y="5335"/>
                          <a:pt x="218695" y="11886"/>
                        </a:cubicBezTo>
                        <a:cubicBezTo>
                          <a:pt x="218695" y="18438"/>
                          <a:pt x="213360" y="23773"/>
                          <a:pt x="206810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71" name="Forma libre 170">
                    <a:extLst>
                      <a:ext uri="{FF2B5EF4-FFF2-40B4-BE49-F238E27FC236}">
                        <a16:creationId xmlns:a16="http://schemas.microsoft.com/office/drawing/2014/main" id="{24E1C0A2-7FB2-5C52-060C-CA76EF8B7166}"/>
                      </a:ext>
                    </a:extLst>
                  </p:cNvPr>
                  <p:cNvSpPr/>
                  <p:nvPr/>
                </p:nvSpPr>
                <p:spPr>
                  <a:xfrm>
                    <a:off x="13161681" y="9635191"/>
                    <a:ext cx="148229" cy="23773"/>
                  </a:xfrm>
                  <a:custGeom>
                    <a:avLst/>
                    <a:gdLst>
                      <a:gd name="connsiteX0" fmla="*/ 136345 w 148229"/>
                      <a:gd name="connsiteY0" fmla="*/ 23773 h 23773"/>
                      <a:gd name="connsiteX1" fmla="*/ 11885 w 148229"/>
                      <a:gd name="connsiteY1" fmla="*/ 23773 h 23773"/>
                      <a:gd name="connsiteX2" fmla="*/ 0 w 148229"/>
                      <a:gd name="connsiteY2" fmla="*/ 11887 h 23773"/>
                      <a:gd name="connsiteX3" fmla="*/ 11885 w 148229"/>
                      <a:gd name="connsiteY3" fmla="*/ 0 h 23773"/>
                      <a:gd name="connsiteX4" fmla="*/ 136345 w 148229"/>
                      <a:gd name="connsiteY4" fmla="*/ 0 h 23773"/>
                      <a:gd name="connsiteX5" fmla="*/ 148230 w 148229"/>
                      <a:gd name="connsiteY5" fmla="*/ 11887 h 23773"/>
                      <a:gd name="connsiteX6" fmla="*/ 136345 w 148229"/>
                      <a:gd name="connsiteY6" fmla="*/ 23773 h 23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29" h="23773">
                        <a:moveTo>
                          <a:pt x="136345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7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136345" y="0"/>
                        </a:lnTo>
                        <a:cubicBezTo>
                          <a:pt x="142896" y="0"/>
                          <a:pt x="148230" y="5335"/>
                          <a:pt x="148230" y="11887"/>
                        </a:cubicBezTo>
                        <a:cubicBezTo>
                          <a:pt x="148230" y="18438"/>
                          <a:pt x="142896" y="23773"/>
                          <a:pt x="136345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72" name="Forma libre 171">
                    <a:extLst>
                      <a:ext uri="{FF2B5EF4-FFF2-40B4-BE49-F238E27FC236}">
                        <a16:creationId xmlns:a16="http://schemas.microsoft.com/office/drawing/2014/main" id="{0F697061-784C-22BB-E0B5-B5790B5712BF}"/>
                      </a:ext>
                    </a:extLst>
                  </p:cNvPr>
                  <p:cNvSpPr/>
                  <p:nvPr/>
                </p:nvSpPr>
                <p:spPr>
                  <a:xfrm>
                    <a:off x="13161681" y="9789342"/>
                    <a:ext cx="148042" cy="23772"/>
                  </a:xfrm>
                  <a:custGeom>
                    <a:avLst/>
                    <a:gdLst>
                      <a:gd name="connsiteX0" fmla="*/ 136157 w 148042"/>
                      <a:gd name="connsiteY0" fmla="*/ 23773 h 23772"/>
                      <a:gd name="connsiteX1" fmla="*/ 11885 w 148042"/>
                      <a:gd name="connsiteY1" fmla="*/ 23773 h 23772"/>
                      <a:gd name="connsiteX2" fmla="*/ 0 w 148042"/>
                      <a:gd name="connsiteY2" fmla="*/ 11886 h 23772"/>
                      <a:gd name="connsiteX3" fmla="*/ 11885 w 148042"/>
                      <a:gd name="connsiteY3" fmla="*/ 0 h 23772"/>
                      <a:gd name="connsiteX4" fmla="*/ 136157 w 148042"/>
                      <a:gd name="connsiteY4" fmla="*/ 0 h 23772"/>
                      <a:gd name="connsiteX5" fmla="*/ 148042 w 148042"/>
                      <a:gd name="connsiteY5" fmla="*/ 11886 h 23772"/>
                      <a:gd name="connsiteX6" fmla="*/ 136157 w 148042"/>
                      <a:gd name="connsiteY6" fmla="*/ 23773 h 2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042" h="23772">
                        <a:moveTo>
                          <a:pt x="136157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6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136157" y="0"/>
                        </a:lnTo>
                        <a:cubicBezTo>
                          <a:pt x="142709" y="0"/>
                          <a:pt x="148042" y="5335"/>
                          <a:pt x="148042" y="11886"/>
                        </a:cubicBezTo>
                        <a:cubicBezTo>
                          <a:pt x="148042" y="18438"/>
                          <a:pt x="142709" y="23773"/>
                          <a:pt x="136157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</p:grpSp>
        <p:grpSp>
          <p:nvGrpSpPr>
            <p:cNvPr id="173" name="Gráfico 2">
              <a:extLst>
                <a:ext uri="{FF2B5EF4-FFF2-40B4-BE49-F238E27FC236}">
                  <a16:creationId xmlns:a16="http://schemas.microsoft.com/office/drawing/2014/main" id="{0A09FFB1-09C6-4348-7BE4-9835AA13A306}"/>
                </a:ext>
              </a:extLst>
            </p:cNvPr>
            <p:cNvGrpSpPr/>
            <p:nvPr/>
          </p:nvGrpSpPr>
          <p:grpSpPr>
            <a:xfrm>
              <a:off x="13377008" y="9428628"/>
              <a:ext cx="591983" cy="592079"/>
              <a:chOff x="13377008" y="9428628"/>
              <a:chExt cx="591983" cy="592079"/>
            </a:xfrm>
            <a:solidFill>
              <a:srgbClr val="002A86"/>
            </a:solidFill>
          </p:grpSpPr>
          <p:sp>
            <p:nvSpPr>
              <p:cNvPr id="174" name="Forma libre 173">
                <a:extLst>
                  <a:ext uri="{FF2B5EF4-FFF2-40B4-BE49-F238E27FC236}">
                    <a16:creationId xmlns:a16="http://schemas.microsoft.com/office/drawing/2014/main" id="{E1A0CA9E-EE45-8620-854E-DC25B97C456D}"/>
                  </a:ext>
                </a:extLst>
              </p:cNvPr>
              <p:cNvSpPr/>
              <p:nvPr/>
            </p:nvSpPr>
            <p:spPr>
              <a:xfrm>
                <a:off x="13377008" y="9428628"/>
                <a:ext cx="591983" cy="592079"/>
              </a:xfrm>
              <a:custGeom>
                <a:avLst/>
                <a:gdLst>
                  <a:gd name="connsiteX0" fmla="*/ 295992 w 591983"/>
                  <a:gd name="connsiteY0" fmla="*/ 592080 h 592079"/>
                  <a:gd name="connsiteX1" fmla="*/ 0 w 591983"/>
                  <a:gd name="connsiteY1" fmla="*/ 296040 h 592079"/>
                  <a:gd name="connsiteX2" fmla="*/ 295992 w 591983"/>
                  <a:gd name="connsiteY2" fmla="*/ 0 h 592079"/>
                  <a:gd name="connsiteX3" fmla="*/ 591984 w 591983"/>
                  <a:gd name="connsiteY3" fmla="*/ 296040 h 592079"/>
                  <a:gd name="connsiteX4" fmla="*/ 295992 w 591983"/>
                  <a:gd name="connsiteY4" fmla="*/ 592080 h 592079"/>
                  <a:gd name="connsiteX5" fmla="*/ 295992 w 591983"/>
                  <a:gd name="connsiteY5" fmla="*/ 23960 h 592079"/>
                  <a:gd name="connsiteX6" fmla="*/ 23862 w 591983"/>
                  <a:gd name="connsiteY6" fmla="*/ 296134 h 592079"/>
                  <a:gd name="connsiteX7" fmla="*/ 295992 w 591983"/>
                  <a:gd name="connsiteY7" fmla="*/ 568307 h 592079"/>
                  <a:gd name="connsiteX8" fmla="*/ 568121 w 591983"/>
                  <a:gd name="connsiteY8" fmla="*/ 296134 h 592079"/>
                  <a:gd name="connsiteX9" fmla="*/ 295992 w 591983"/>
                  <a:gd name="connsiteY9" fmla="*/ 23960 h 59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1983" h="592079">
                    <a:moveTo>
                      <a:pt x="295992" y="592080"/>
                    </a:moveTo>
                    <a:cubicBezTo>
                      <a:pt x="132789" y="592080"/>
                      <a:pt x="0" y="459269"/>
                      <a:pt x="0" y="296040"/>
                    </a:cubicBezTo>
                    <a:cubicBezTo>
                      <a:pt x="0" y="132811"/>
                      <a:pt x="132789" y="0"/>
                      <a:pt x="295992" y="0"/>
                    </a:cubicBezTo>
                    <a:cubicBezTo>
                      <a:pt x="459194" y="0"/>
                      <a:pt x="591984" y="132811"/>
                      <a:pt x="591984" y="296040"/>
                    </a:cubicBezTo>
                    <a:cubicBezTo>
                      <a:pt x="591984" y="459269"/>
                      <a:pt x="459194" y="592080"/>
                      <a:pt x="295992" y="592080"/>
                    </a:cubicBezTo>
                    <a:close/>
                    <a:moveTo>
                      <a:pt x="295992" y="23960"/>
                    </a:moveTo>
                    <a:cubicBezTo>
                      <a:pt x="145984" y="23960"/>
                      <a:pt x="23862" y="146008"/>
                      <a:pt x="23862" y="296134"/>
                    </a:cubicBezTo>
                    <a:cubicBezTo>
                      <a:pt x="23862" y="446260"/>
                      <a:pt x="145890" y="568307"/>
                      <a:pt x="295992" y="568307"/>
                    </a:cubicBezTo>
                    <a:cubicBezTo>
                      <a:pt x="446093" y="568307"/>
                      <a:pt x="568121" y="446260"/>
                      <a:pt x="568121" y="296134"/>
                    </a:cubicBezTo>
                    <a:cubicBezTo>
                      <a:pt x="568121" y="146008"/>
                      <a:pt x="446093" y="23960"/>
                      <a:pt x="295992" y="239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5" name="Forma libre 174">
                <a:extLst>
                  <a:ext uri="{FF2B5EF4-FFF2-40B4-BE49-F238E27FC236}">
                    <a16:creationId xmlns:a16="http://schemas.microsoft.com/office/drawing/2014/main" id="{BB39384C-525F-8EC6-9B25-A8D7D1C2EDB1}"/>
                  </a:ext>
                </a:extLst>
              </p:cNvPr>
              <p:cNvSpPr/>
              <p:nvPr/>
            </p:nvSpPr>
            <p:spPr>
              <a:xfrm>
                <a:off x="13567535" y="9545528"/>
                <a:ext cx="210928" cy="357250"/>
              </a:xfrm>
              <a:custGeom>
                <a:avLst/>
                <a:gdLst>
                  <a:gd name="connsiteX0" fmla="*/ 105464 w 210928"/>
                  <a:gd name="connsiteY0" fmla="*/ 357251 h 357250"/>
                  <a:gd name="connsiteX1" fmla="*/ 13381 w 210928"/>
                  <a:gd name="connsiteY1" fmla="*/ 308394 h 357250"/>
                  <a:gd name="connsiteX2" fmla="*/ 17218 w 210928"/>
                  <a:gd name="connsiteY2" fmla="*/ 292015 h 357250"/>
                  <a:gd name="connsiteX3" fmla="*/ 33595 w 210928"/>
                  <a:gd name="connsiteY3" fmla="*/ 295853 h 357250"/>
                  <a:gd name="connsiteX4" fmla="*/ 105371 w 210928"/>
                  <a:gd name="connsiteY4" fmla="*/ 333384 h 357250"/>
                  <a:gd name="connsiteX5" fmla="*/ 186972 w 210928"/>
                  <a:gd name="connsiteY5" fmla="*/ 261971 h 357250"/>
                  <a:gd name="connsiteX6" fmla="*/ 105371 w 210928"/>
                  <a:gd name="connsiteY6" fmla="*/ 190559 h 357250"/>
                  <a:gd name="connsiteX7" fmla="*/ 0 w 210928"/>
                  <a:gd name="connsiteY7" fmla="*/ 95279 h 357250"/>
                  <a:gd name="connsiteX8" fmla="*/ 105371 w 210928"/>
                  <a:gd name="connsiteY8" fmla="*/ 0 h 357250"/>
                  <a:gd name="connsiteX9" fmla="*/ 197452 w 210928"/>
                  <a:gd name="connsiteY9" fmla="*/ 48856 h 357250"/>
                  <a:gd name="connsiteX10" fmla="*/ 193615 w 210928"/>
                  <a:gd name="connsiteY10" fmla="*/ 65235 h 357250"/>
                  <a:gd name="connsiteX11" fmla="*/ 177239 w 210928"/>
                  <a:gd name="connsiteY11" fmla="*/ 61398 h 357250"/>
                  <a:gd name="connsiteX12" fmla="*/ 105464 w 210928"/>
                  <a:gd name="connsiteY12" fmla="*/ 23867 h 357250"/>
                  <a:gd name="connsiteX13" fmla="*/ 23863 w 210928"/>
                  <a:gd name="connsiteY13" fmla="*/ 95279 h 357250"/>
                  <a:gd name="connsiteX14" fmla="*/ 105464 w 210928"/>
                  <a:gd name="connsiteY14" fmla="*/ 166692 h 357250"/>
                  <a:gd name="connsiteX15" fmla="*/ 210928 w 210928"/>
                  <a:gd name="connsiteY15" fmla="*/ 261971 h 357250"/>
                  <a:gd name="connsiteX16" fmla="*/ 105464 w 210928"/>
                  <a:gd name="connsiteY16" fmla="*/ 357251 h 3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0928" h="357250">
                    <a:moveTo>
                      <a:pt x="105464" y="357251"/>
                    </a:moveTo>
                    <a:cubicBezTo>
                      <a:pt x="67283" y="357251"/>
                      <a:pt x="32005" y="338532"/>
                      <a:pt x="13381" y="308394"/>
                    </a:cubicBezTo>
                    <a:cubicBezTo>
                      <a:pt x="9919" y="302778"/>
                      <a:pt x="11697" y="295478"/>
                      <a:pt x="17218" y="292015"/>
                    </a:cubicBezTo>
                    <a:cubicBezTo>
                      <a:pt x="22833" y="288552"/>
                      <a:pt x="30132" y="290330"/>
                      <a:pt x="33595" y="295853"/>
                    </a:cubicBezTo>
                    <a:cubicBezTo>
                      <a:pt x="47913" y="318970"/>
                      <a:pt x="75424" y="333384"/>
                      <a:pt x="105371" y="333384"/>
                    </a:cubicBezTo>
                    <a:cubicBezTo>
                      <a:pt x="150382" y="333384"/>
                      <a:pt x="186972" y="301374"/>
                      <a:pt x="186972" y="261971"/>
                    </a:cubicBezTo>
                    <a:cubicBezTo>
                      <a:pt x="186972" y="222568"/>
                      <a:pt x="150382" y="190559"/>
                      <a:pt x="105371" y="190559"/>
                    </a:cubicBezTo>
                    <a:cubicBezTo>
                      <a:pt x="47258" y="190559"/>
                      <a:pt x="0" y="147786"/>
                      <a:pt x="0" y="95279"/>
                    </a:cubicBezTo>
                    <a:cubicBezTo>
                      <a:pt x="0" y="42772"/>
                      <a:pt x="47258" y="0"/>
                      <a:pt x="105371" y="0"/>
                    </a:cubicBezTo>
                    <a:cubicBezTo>
                      <a:pt x="143551" y="0"/>
                      <a:pt x="178830" y="18719"/>
                      <a:pt x="197452" y="48856"/>
                    </a:cubicBezTo>
                    <a:cubicBezTo>
                      <a:pt x="200915" y="54472"/>
                      <a:pt x="199137" y="61772"/>
                      <a:pt x="193615" y="65235"/>
                    </a:cubicBezTo>
                    <a:cubicBezTo>
                      <a:pt x="188001" y="68698"/>
                      <a:pt x="180701" y="66920"/>
                      <a:pt x="177239" y="61398"/>
                    </a:cubicBezTo>
                    <a:cubicBezTo>
                      <a:pt x="162922" y="38186"/>
                      <a:pt x="135409" y="23867"/>
                      <a:pt x="105464" y="23867"/>
                    </a:cubicBezTo>
                    <a:cubicBezTo>
                      <a:pt x="60452" y="23867"/>
                      <a:pt x="23863" y="55876"/>
                      <a:pt x="23863" y="95279"/>
                    </a:cubicBezTo>
                    <a:cubicBezTo>
                      <a:pt x="23863" y="134682"/>
                      <a:pt x="60452" y="166692"/>
                      <a:pt x="105464" y="166692"/>
                    </a:cubicBezTo>
                    <a:cubicBezTo>
                      <a:pt x="163577" y="166692"/>
                      <a:pt x="210928" y="209464"/>
                      <a:pt x="210928" y="261971"/>
                    </a:cubicBezTo>
                    <a:cubicBezTo>
                      <a:pt x="210928" y="314478"/>
                      <a:pt x="163670" y="357251"/>
                      <a:pt x="105464" y="3572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76" name="Gráfico 2">
            <a:extLst>
              <a:ext uri="{FF2B5EF4-FFF2-40B4-BE49-F238E27FC236}">
                <a16:creationId xmlns:a16="http://schemas.microsoft.com/office/drawing/2014/main" id="{B9BE670C-1C08-0FE8-0EE4-E88B867AF7B0}"/>
              </a:ext>
            </a:extLst>
          </p:cNvPr>
          <p:cNvGrpSpPr/>
          <p:nvPr/>
        </p:nvGrpSpPr>
        <p:grpSpPr>
          <a:xfrm>
            <a:off x="12810102" y="6031517"/>
            <a:ext cx="995779" cy="1012787"/>
            <a:chOff x="12810102" y="6031517"/>
            <a:chExt cx="995779" cy="1012787"/>
          </a:xfrm>
          <a:solidFill>
            <a:srgbClr val="002A86"/>
          </a:solidFill>
        </p:grpSpPr>
        <p:grpSp>
          <p:nvGrpSpPr>
            <p:cNvPr id="177" name="Gráfico 2">
              <a:extLst>
                <a:ext uri="{FF2B5EF4-FFF2-40B4-BE49-F238E27FC236}">
                  <a16:creationId xmlns:a16="http://schemas.microsoft.com/office/drawing/2014/main" id="{973F454A-A5A4-B71E-A543-0EE4305BDA9B}"/>
                </a:ext>
              </a:extLst>
            </p:cNvPr>
            <p:cNvGrpSpPr/>
            <p:nvPr/>
          </p:nvGrpSpPr>
          <p:grpSpPr>
            <a:xfrm>
              <a:off x="13324229" y="6172284"/>
              <a:ext cx="481653" cy="446072"/>
              <a:chOff x="13324229" y="6172284"/>
              <a:chExt cx="481653" cy="446072"/>
            </a:xfrm>
            <a:solidFill>
              <a:srgbClr val="002A86"/>
            </a:solidFill>
          </p:grpSpPr>
          <p:sp>
            <p:nvSpPr>
              <p:cNvPr id="178" name="Forma libre 177">
                <a:extLst>
                  <a:ext uri="{FF2B5EF4-FFF2-40B4-BE49-F238E27FC236}">
                    <a16:creationId xmlns:a16="http://schemas.microsoft.com/office/drawing/2014/main" id="{81E56E78-475B-929C-AB77-97C64B50396D}"/>
                  </a:ext>
                </a:extLst>
              </p:cNvPr>
              <p:cNvSpPr/>
              <p:nvPr/>
            </p:nvSpPr>
            <p:spPr>
              <a:xfrm>
                <a:off x="13324229" y="6172284"/>
                <a:ext cx="481653" cy="446072"/>
              </a:xfrm>
              <a:custGeom>
                <a:avLst/>
                <a:gdLst>
                  <a:gd name="connsiteX0" fmla="*/ 469768 w 481653"/>
                  <a:gd name="connsiteY0" fmla="*/ 445978 h 446072"/>
                  <a:gd name="connsiteX1" fmla="*/ 11978 w 481653"/>
                  <a:gd name="connsiteY1" fmla="*/ 445978 h 446072"/>
                  <a:gd name="connsiteX2" fmla="*/ 0 w 481653"/>
                  <a:gd name="connsiteY2" fmla="*/ 434092 h 446072"/>
                  <a:gd name="connsiteX3" fmla="*/ 11885 w 481653"/>
                  <a:gd name="connsiteY3" fmla="*/ 422206 h 446072"/>
                  <a:gd name="connsiteX4" fmla="*/ 457884 w 481653"/>
                  <a:gd name="connsiteY4" fmla="*/ 422206 h 446072"/>
                  <a:gd name="connsiteX5" fmla="*/ 457884 w 481653"/>
                  <a:gd name="connsiteY5" fmla="*/ 23773 h 446072"/>
                  <a:gd name="connsiteX6" fmla="*/ 11885 w 481653"/>
                  <a:gd name="connsiteY6" fmla="*/ 23773 h 446072"/>
                  <a:gd name="connsiteX7" fmla="*/ 0 w 481653"/>
                  <a:gd name="connsiteY7" fmla="*/ 11887 h 446072"/>
                  <a:gd name="connsiteX8" fmla="*/ 11885 w 481653"/>
                  <a:gd name="connsiteY8" fmla="*/ 0 h 446072"/>
                  <a:gd name="connsiteX9" fmla="*/ 469768 w 481653"/>
                  <a:gd name="connsiteY9" fmla="*/ 0 h 446072"/>
                  <a:gd name="connsiteX10" fmla="*/ 481653 w 481653"/>
                  <a:gd name="connsiteY10" fmla="*/ 11887 h 446072"/>
                  <a:gd name="connsiteX11" fmla="*/ 481653 w 481653"/>
                  <a:gd name="connsiteY11" fmla="*/ 434186 h 446072"/>
                  <a:gd name="connsiteX12" fmla="*/ 469768 w 481653"/>
                  <a:gd name="connsiteY12" fmla="*/ 446072 h 44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1653" h="446072">
                    <a:moveTo>
                      <a:pt x="469768" y="445978"/>
                    </a:moveTo>
                    <a:lnTo>
                      <a:pt x="11978" y="445978"/>
                    </a:lnTo>
                    <a:cubicBezTo>
                      <a:pt x="5427" y="445978"/>
                      <a:pt x="0" y="440644"/>
                      <a:pt x="0" y="434092"/>
                    </a:cubicBezTo>
                    <a:cubicBezTo>
                      <a:pt x="0" y="427540"/>
                      <a:pt x="5334" y="422206"/>
                      <a:pt x="11885" y="422206"/>
                    </a:cubicBezTo>
                    <a:lnTo>
                      <a:pt x="457884" y="422206"/>
                    </a:lnTo>
                    <a:lnTo>
                      <a:pt x="457884" y="23773"/>
                    </a:ln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469768" y="0"/>
                    </a:lnTo>
                    <a:cubicBezTo>
                      <a:pt x="476320" y="0"/>
                      <a:pt x="481653" y="5335"/>
                      <a:pt x="481653" y="11887"/>
                    </a:cubicBezTo>
                    <a:lnTo>
                      <a:pt x="481653" y="434186"/>
                    </a:lnTo>
                    <a:cubicBezTo>
                      <a:pt x="481653" y="440737"/>
                      <a:pt x="476320" y="446072"/>
                      <a:pt x="469768" y="4460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79" name="Gráfico 2">
                <a:extLst>
                  <a:ext uri="{FF2B5EF4-FFF2-40B4-BE49-F238E27FC236}">
                    <a16:creationId xmlns:a16="http://schemas.microsoft.com/office/drawing/2014/main" id="{E4C6A648-DB6C-37CD-A3B8-72FC6141737A}"/>
                  </a:ext>
                </a:extLst>
              </p:cNvPr>
              <p:cNvGrpSpPr/>
              <p:nvPr/>
            </p:nvGrpSpPr>
            <p:grpSpPr>
              <a:xfrm>
                <a:off x="13324322" y="6524106"/>
                <a:ext cx="378622" cy="94156"/>
                <a:chOff x="13324322" y="6524106"/>
                <a:chExt cx="378622" cy="94156"/>
              </a:xfrm>
              <a:solidFill>
                <a:srgbClr val="002A86"/>
              </a:solidFill>
            </p:grpSpPr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CF2F7E3C-1622-16B9-342E-35C59E31F49C}"/>
                    </a:ext>
                  </a:extLst>
                </p:cNvPr>
                <p:cNvSpPr/>
                <p:nvPr/>
              </p:nvSpPr>
              <p:spPr>
                <a:xfrm>
                  <a:off x="13679175" y="6524106"/>
                  <a:ext cx="23769" cy="94156"/>
                </a:xfrm>
                <a:custGeom>
                  <a:avLst/>
                  <a:gdLst>
                    <a:gd name="connsiteX0" fmla="*/ 11885 w 23769"/>
                    <a:gd name="connsiteY0" fmla="*/ 94156 h 94156"/>
                    <a:gd name="connsiteX1" fmla="*/ 0 w 23769"/>
                    <a:gd name="connsiteY1" fmla="*/ 82270 h 94156"/>
                    <a:gd name="connsiteX2" fmla="*/ 0 w 23769"/>
                    <a:gd name="connsiteY2" fmla="*/ 11887 h 94156"/>
                    <a:gd name="connsiteX3" fmla="*/ 11885 w 23769"/>
                    <a:gd name="connsiteY3" fmla="*/ 0 h 94156"/>
                    <a:gd name="connsiteX4" fmla="*/ 23770 w 23769"/>
                    <a:gd name="connsiteY4" fmla="*/ 11887 h 94156"/>
                    <a:gd name="connsiteX5" fmla="*/ 23770 w 23769"/>
                    <a:gd name="connsiteY5" fmla="*/ 82270 h 94156"/>
                    <a:gd name="connsiteX6" fmla="*/ 11885 w 23769"/>
                    <a:gd name="connsiteY6" fmla="*/ 94156 h 9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94156">
                      <a:moveTo>
                        <a:pt x="11885" y="94156"/>
                      </a:moveTo>
                      <a:cubicBezTo>
                        <a:pt x="5335" y="94156"/>
                        <a:pt x="0" y="88822"/>
                        <a:pt x="0" y="82270"/>
                      </a:cubicBezTo>
                      <a:lnTo>
                        <a:pt x="0" y="11887"/>
                      </a:lnTo>
                      <a:cubicBezTo>
                        <a:pt x="0" y="5335"/>
                        <a:pt x="5335" y="0"/>
                        <a:pt x="11885" y="0"/>
                      </a:cubicBezTo>
                      <a:cubicBezTo>
                        <a:pt x="18436" y="0"/>
                        <a:pt x="23770" y="5335"/>
                        <a:pt x="23770" y="11887"/>
                      </a:cubicBezTo>
                      <a:lnTo>
                        <a:pt x="23770" y="82270"/>
                      </a:lnTo>
                      <a:cubicBezTo>
                        <a:pt x="23770" y="88822"/>
                        <a:pt x="18436" y="94156"/>
                        <a:pt x="11885" y="941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D20FE460-872F-5C7E-E5ED-200C6E0D4E07}"/>
                    </a:ext>
                  </a:extLst>
                </p:cNvPr>
                <p:cNvSpPr/>
                <p:nvPr/>
              </p:nvSpPr>
              <p:spPr>
                <a:xfrm>
                  <a:off x="13560891" y="6524106"/>
                  <a:ext cx="23768" cy="94156"/>
                </a:xfrm>
                <a:custGeom>
                  <a:avLst/>
                  <a:gdLst>
                    <a:gd name="connsiteX0" fmla="*/ 11884 w 23768"/>
                    <a:gd name="connsiteY0" fmla="*/ 94156 h 94156"/>
                    <a:gd name="connsiteX1" fmla="*/ 0 w 23768"/>
                    <a:gd name="connsiteY1" fmla="*/ 82270 h 94156"/>
                    <a:gd name="connsiteX2" fmla="*/ 0 w 23768"/>
                    <a:gd name="connsiteY2" fmla="*/ 11887 h 94156"/>
                    <a:gd name="connsiteX3" fmla="*/ 11884 w 23768"/>
                    <a:gd name="connsiteY3" fmla="*/ 0 h 94156"/>
                    <a:gd name="connsiteX4" fmla="*/ 23768 w 23768"/>
                    <a:gd name="connsiteY4" fmla="*/ 11887 h 94156"/>
                    <a:gd name="connsiteX5" fmla="*/ 23768 w 23768"/>
                    <a:gd name="connsiteY5" fmla="*/ 82270 h 94156"/>
                    <a:gd name="connsiteX6" fmla="*/ 11884 w 23768"/>
                    <a:gd name="connsiteY6" fmla="*/ 94156 h 9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8" h="94156">
                      <a:moveTo>
                        <a:pt x="11884" y="94156"/>
                      </a:moveTo>
                      <a:cubicBezTo>
                        <a:pt x="5334" y="94156"/>
                        <a:pt x="0" y="88822"/>
                        <a:pt x="0" y="82270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4" y="0"/>
                      </a:cubicBezTo>
                      <a:cubicBezTo>
                        <a:pt x="18435" y="0"/>
                        <a:pt x="23768" y="5335"/>
                        <a:pt x="23768" y="11887"/>
                      </a:cubicBezTo>
                      <a:lnTo>
                        <a:pt x="23768" y="82270"/>
                      </a:lnTo>
                      <a:cubicBezTo>
                        <a:pt x="23768" y="88822"/>
                        <a:pt x="18435" y="94156"/>
                        <a:pt x="11884" y="941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2" name="Forma libre 181">
                  <a:extLst>
                    <a:ext uri="{FF2B5EF4-FFF2-40B4-BE49-F238E27FC236}">
                      <a16:creationId xmlns:a16="http://schemas.microsoft.com/office/drawing/2014/main" id="{A0C05DDB-8976-0EEF-83DE-B8C6C7083816}"/>
                    </a:ext>
                  </a:extLst>
                </p:cNvPr>
                <p:cNvSpPr/>
                <p:nvPr/>
              </p:nvSpPr>
              <p:spPr>
                <a:xfrm>
                  <a:off x="13442607" y="6524106"/>
                  <a:ext cx="23768" cy="94156"/>
                </a:xfrm>
                <a:custGeom>
                  <a:avLst/>
                  <a:gdLst>
                    <a:gd name="connsiteX0" fmla="*/ 11885 w 23768"/>
                    <a:gd name="connsiteY0" fmla="*/ 94156 h 94156"/>
                    <a:gd name="connsiteX1" fmla="*/ 0 w 23768"/>
                    <a:gd name="connsiteY1" fmla="*/ 82270 h 94156"/>
                    <a:gd name="connsiteX2" fmla="*/ 0 w 23768"/>
                    <a:gd name="connsiteY2" fmla="*/ 11887 h 94156"/>
                    <a:gd name="connsiteX3" fmla="*/ 11885 w 23768"/>
                    <a:gd name="connsiteY3" fmla="*/ 0 h 94156"/>
                    <a:gd name="connsiteX4" fmla="*/ 23768 w 23768"/>
                    <a:gd name="connsiteY4" fmla="*/ 11887 h 94156"/>
                    <a:gd name="connsiteX5" fmla="*/ 23768 w 23768"/>
                    <a:gd name="connsiteY5" fmla="*/ 82270 h 94156"/>
                    <a:gd name="connsiteX6" fmla="*/ 11885 w 23768"/>
                    <a:gd name="connsiteY6" fmla="*/ 94156 h 9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8" h="94156">
                      <a:moveTo>
                        <a:pt x="11885" y="94156"/>
                      </a:moveTo>
                      <a:cubicBezTo>
                        <a:pt x="5334" y="94156"/>
                        <a:pt x="0" y="88822"/>
                        <a:pt x="0" y="82270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8" y="5335"/>
                        <a:pt x="23768" y="11887"/>
                      </a:cubicBezTo>
                      <a:lnTo>
                        <a:pt x="23768" y="82270"/>
                      </a:lnTo>
                      <a:cubicBezTo>
                        <a:pt x="23768" y="88822"/>
                        <a:pt x="18435" y="94156"/>
                        <a:pt x="11885" y="941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3" name="Forma libre 182">
                  <a:extLst>
                    <a:ext uri="{FF2B5EF4-FFF2-40B4-BE49-F238E27FC236}">
                      <a16:creationId xmlns:a16="http://schemas.microsoft.com/office/drawing/2014/main" id="{E2CD2D51-0A01-220C-D805-1175BD940539}"/>
                    </a:ext>
                  </a:extLst>
                </p:cNvPr>
                <p:cNvSpPr/>
                <p:nvPr/>
              </p:nvSpPr>
              <p:spPr>
                <a:xfrm>
                  <a:off x="13324322" y="6524106"/>
                  <a:ext cx="23769" cy="94156"/>
                </a:xfrm>
                <a:custGeom>
                  <a:avLst/>
                  <a:gdLst>
                    <a:gd name="connsiteX0" fmla="*/ 11885 w 23769"/>
                    <a:gd name="connsiteY0" fmla="*/ 94156 h 94156"/>
                    <a:gd name="connsiteX1" fmla="*/ 0 w 23769"/>
                    <a:gd name="connsiteY1" fmla="*/ 82270 h 94156"/>
                    <a:gd name="connsiteX2" fmla="*/ 0 w 23769"/>
                    <a:gd name="connsiteY2" fmla="*/ 11887 h 94156"/>
                    <a:gd name="connsiteX3" fmla="*/ 11885 w 23769"/>
                    <a:gd name="connsiteY3" fmla="*/ 0 h 94156"/>
                    <a:gd name="connsiteX4" fmla="*/ 23770 w 23769"/>
                    <a:gd name="connsiteY4" fmla="*/ 11887 h 94156"/>
                    <a:gd name="connsiteX5" fmla="*/ 23770 w 23769"/>
                    <a:gd name="connsiteY5" fmla="*/ 82270 h 94156"/>
                    <a:gd name="connsiteX6" fmla="*/ 11885 w 23769"/>
                    <a:gd name="connsiteY6" fmla="*/ 94156 h 94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94156">
                      <a:moveTo>
                        <a:pt x="11885" y="94156"/>
                      </a:moveTo>
                      <a:cubicBezTo>
                        <a:pt x="5334" y="94156"/>
                        <a:pt x="0" y="88822"/>
                        <a:pt x="0" y="82270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70" y="5335"/>
                        <a:pt x="23770" y="11887"/>
                      </a:cubicBezTo>
                      <a:lnTo>
                        <a:pt x="23770" y="82270"/>
                      </a:lnTo>
                      <a:cubicBezTo>
                        <a:pt x="23770" y="88822"/>
                        <a:pt x="18435" y="94156"/>
                        <a:pt x="11885" y="941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184" name="Gráfico 2">
              <a:extLst>
                <a:ext uri="{FF2B5EF4-FFF2-40B4-BE49-F238E27FC236}">
                  <a16:creationId xmlns:a16="http://schemas.microsoft.com/office/drawing/2014/main" id="{EA1E8D6D-C579-E6CB-560B-2CE29090CB29}"/>
                </a:ext>
              </a:extLst>
            </p:cNvPr>
            <p:cNvGrpSpPr/>
            <p:nvPr/>
          </p:nvGrpSpPr>
          <p:grpSpPr>
            <a:xfrm>
              <a:off x="12810102" y="6031517"/>
              <a:ext cx="445999" cy="1012787"/>
              <a:chOff x="12810102" y="6031517"/>
              <a:chExt cx="445999" cy="1012787"/>
            </a:xfrm>
            <a:solidFill>
              <a:srgbClr val="002A86"/>
            </a:solidFill>
          </p:grpSpPr>
          <p:sp>
            <p:nvSpPr>
              <p:cNvPr id="185" name="Forma libre 184">
                <a:extLst>
                  <a:ext uri="{FF2B5EF4-FFF2-40B4-BE49-F238E27FC236}">
                    <a16:creationId xmlns:a16="http://schemas.microsoft.com/office/drawing/2014/main" id="{C4CAB538-B0C4-A3DA-BC23-DBF09AA170C2}"/>
                  </a:ext>
                </a:extLst>
              </p:cNvPr>
              <p:cNvSpPr/>
              <p:nvPr/>
            </p:nvSpPr>
            <p:spPr>
              <a:xfrm>
                <a:off x="12810102" y="6031517"/>
                <a:ext cx="445999" cy="1012787"/>
              </a:xfrm>
              <a:custGeom>
                <a:avLst/>
                <a:gdLst>
                  <a:gd name="connsiteX0" fmla="*/ 434115 w 445999"/>
                  <a:gd name="connsiteY0" fmla="*/ 1012788 h 1012787"/>
                  <a:gd name="connsiteX1" fmla="*/ 11885 w 445999"/>
                  <a:gd name="connsiteY1" fmla="*/ 1012788 h 1012787"/>
                  <a:gd name="connsiteX2" fmla="*/ 0 w 445999"/>
                  <a:gd name="connsiteY2" fmla="*/ 1000901 h 1012787"/>
                  <a:gd name="connsiteX3" fmla="*/ 0 w 445999"/>
                  <a:gd name="connsiteY3" fmla="*/ 11886 h 1012787"/>
                  <a:gd name="connsiteX4" fmla="*/ 11885 w 445999"/>
                  <a:gd name="connsiteY4" fmla="*/ 0 h 1012787"/>
                  <a:gd name="connsiteX5" fmla="*/ 434115 w 445999"/>
                  <a:gd name="connsiteY5" fmla="*/ 0 h 1012787"/>
                  <a:gd name="connsiteX6" fmla="*/ 446000 w 445999"/>
                  <a:gd name="connsiteY6" fmla="*/ 11886 h 1012787"/>
                  <a:gd name="connsiteX7" fmla="*/ 446000 w 445999"/>
                  <a:gd name="connsiteY7" fmla="*/ 1000901 h 1012787"/>
                  <a:gd name="connsiteX8" fmla="*/ 434115 w 445999"/>
                  <a:gd name="connsiteY8" fmla="*/ 1012788 h 1012787"/>
                  <a:gd name="connsiteX9" fmla="*/ 23863 w 445999"/>
                  <a:gd name="connsiteY9" fmla="*/ 988921 h 1012787"/>
                  <a:gd name="connsiteX10" fmla="*/ 422230 w 445999"/>
                  <a:gd name="connsiteY10" fmla="*/ 988921 h 1012787"/>
                  <a:gd name="connsiteX11" fmla="*/ 422230 w 445999"/>
                  <a:gd name="connsiteY11" fmla="*/ 23773 h 1012787"/>
                  <a:gd name="connsiteX12" fmla="*/ 23863 w 445999"/>
                  <a:gd name="connsiteY12" fmla="*/ 23773 h 1012787"/>
                  <a:gd name="connsiteX13" fmla="*/ 23863 w 445999"/>
                  <a:gd name="connsiteY13" fmla="*/ 988921 h 101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5999" h="1012787">
                    <a:moveTo>
                      <a:pt x="434115" y="1012788"/>
                    </a:moveTo>
                    <a:lnTo>
                      <a:pt x="11885" y="1012788"/>
                    </a:lnTo>
                    <a:cubicBezTo>
                      <a:pt x="5335" y="1012788"/>
                      <a:pt x="0" y="1007453"/>
                      <a:pt x="0" y="1000901"/>
                    </a:cubicBezTo>
                    <a:lnTo>
                      <a:pt x="0" y="11886"/>
                    </a:lnTo>
                    <a:cubicBezTo>
                      <a:pt x="0" y="5335"/>
                      <a:pt x="5335" y="0"/>
                      <a:pt x="11885" y="0"/>
                    </a:cubicBezTo>
                    <a:lnTo>
                      <a:pt x="434115" y="0"/>
                    </a:lnTo>
                    <a:cubicBezTo>
                      <a:pt x="440666" y="0"/>
                      <a:pt x="446000" y="5335"/>
                      <a:pt x="446000" y="11886"/>
                    </a:cubicBezTo>
                    <a:lnTo>
                      <a:pt x="446000" y="1000901"/>
                    </a:lnTo>
                    <a:cubicBezTo>
                      <a:pt x="446000" y="1007453"/>
                      <a:pt x="440666" y="1012788"/>
                      <a:pt x="434115" y="1012788"/>
                    </a:cubicBezTo>
                    <a:close/>
                    <a:moveTo>
                      <a:pt x="23863" y="988921"/>
                    </a:moveTo>
                    <a:lnTo>
                      <a:pt x="422230" y="988921"/>
                    </a:lnTo>
                    <a:lnTo>
                      <a:pt x="422230" y="23773"/>
                    </a:lnTo>
                    <a:lnTo>
                      <a:pt x="23863" y="23773"/>
                    </a:lnTo>
                    <a:lnTo>
                      <a:pt x="23863" y="988921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6" name="Forma libre 185">
                <a:extLst>
                  <a:ext uri="{FF2B5EF4-FFF2-40B4-BE49-F238E27FC236}">
                    <a16:creationId xmlns:a16="http://schemas.microsoft.com/office/drawing/2014/main" id="{FB645159-9EA0-87E7-182E-88F5041FE1FC}"/>
                  </a:ext>
                </a:extLst>
              </p:cNvPr>
              <p:cNvSpPr/>
              <p:nvPr/>
            </p:nvSpPr>
            <p:spPr>
              <a:xfrm>
                <a:off x="12923708" y="6285814"/>
                <a:ext cx="218788" cy="218824"/>
              </a:xfrm>
              <a:custGeom>
                <a:avLst/>
                <a:gdLst>
                  <a:gd name="connsiteX0" fmla="*/ 109395 w 218788"/>
                  <a:gd name="connsiteY0" fmla="*/ 218824 h 218824"/>
                  <a:gd name="connsiteX1" fmla="*/ 0 w 218788"/>
                  <a:gd name="connsiteY1" fmla="*/ 109412 h 218824"/>
                  <a:gd name="connsiteX2" fmla="*/ 109395 w 218788"/>
                  <a:gd name="connsiteY2" fmla="*/ 0 h 218824"/>
                  <a:gd name="connsiteX3" fmla="*/ 218789 w 218788"/>
                  <a:gd name="connsiteY3" fmla="*/ 109412 h 218824"/>
                  <a:gd name="connsiteX4" fmla="*/ 109395 w 218788"/>
                  <a:gd name="connsiteY4" fmla="*/ 218824 h 218824"/>
                  <a:gd name="connsiteX5" fmla="*/ 109395 w 218788"/>
                  <a:gd name="connsiteY5" fmla="*/ 23867 h 218824"/>
                  <a:gd name="connsiteX6" fmla="*/ 23863 w 218788"/>
                  <a:gd name="connsiteY6" fmla="*/ 109412 h 218824"/>
                  <a:gd name="connsiteX7" fmla="*/ 109395 w 218788"/>
                  <a:gd name="connsiteY7" fmla="*/ 194958 h 218824"/>
                  <a:gd name="connsiteX8" fmla="*/ 194927 w 218788"/>
                  <a:gd name="connsiteY8" fmla="*/ 109412 h 218824"/>
                  <a:gd name="connsiteX9" fmla="*/ 109395 w 218788"/>
                  <a:gd name="connsiteY9" fmla="*/ 23867 h 21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788" h="218824">
                    <a:moveTo>
                      <a:pt x="109395" y="218824"/>
                    </a:moveTo>
                    <a:cubicBezTo>
                      <a:pt x="49036" y="218824"/>
                      <a:pt x="0" y="169781"/>
                      <a:pt x="0" y="109412"/>
                    </a:cubicBezTo>
                    <a:cubicBezTo>
                      <a:pt x="0" y="49043"/>
                      <a:pt x="49036" y="0"/>
                      <a:pt x="109395" y="0"/>
                    </a:cubicBezTo>
                    <a:cubicBezTo>
                      <a:pt x="169753" y="0"/>
                      <a:pt x="218789" y="49043"/>
                      <a:pt x="218789" y="109412"/>
                    </a:cubicBezTo>
                    <a:cubicBezTo>
                      <a:pt x="218789" y="169781"/>
                      <a:pt x="169753" y="218824"/>
                      <a:pt x="109395" y="218824"/>
                    </a:cubicBezTo>
                    <a:close/>
                    <a:moveTo>
                      <a:pt x="109395" y="23867"/>
                    </a:moveTo>
                    <a:cubicBezTo>
                      <a:pt x="62231" y="23867"/>
                      <a:pt x="23863" y="62240"/>
                      <a:pt x="23863" y="109412"/>
                    </a:cubicBezTo>
                    <a:cubicBezTo>
                      <a:pt x="23863" y="156584"/>
                      <a:pt x="62231" y="194958"/>
                      <a:pt x="109395" y="194958"/>
                    </a:cubicBezTo>
                    <a:cubicBezTo>
                      <a:pt x="156558" y="194958"/>
                      <a:pt x="194927" y="156584"/>
                      <a:pt x="194927" y="109412"/>
                    </a:cubicBezTo>
                    <a:cubicBezTo>
                      <a:pt x="194927" y="62240"/>
                      <a:pt x="156558" y="23867"/>
                      <a:pt x="109395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87" name="Gráfico 2">
                <a:extLst>
                  <a:ext uri="{FF2B5EF4-FFF2-40B4-BE49-F238E27FC236}">
                    <a16:creationId xmlns:a16="http://schemas.microsoft.com/office/drawing/2014/main" id="{EC36B675-4C7E-61E6-6BBC-F59912370A5F}"/>
                  </a:ext>
                </a:extLst>
              </p:cNvPr>
              <p:cNvGrpSpPr/>
              <p:nvPr/>
            </p:nvGrpSpPr>
            <p:grpSpPr>
              <a:xfrm>
                <a:off x="13161962" y="6570997"/>
                <a:ext cx="94140" cy="378683"/>
                <a:chOff x="13161962" y="6570997"/>
                <a:chExt cx="94140" cy="378683"/>
              </a:xfrm>
              <a:solidFill>
                <a:srgbClr val="002A86"/>
              </a:solidFill>
            </p:grpSpPr>
            <p:sp>
              <p:nvSpPr>
                <p:cNvPr id="188" name="Forma libre 187">
                  <a:extLst>
                    <a:ext uri="{FF2B5EF4-FFF2-40B4-BE49-F238E27FC236}">
                      <a16:creationId xmlns:a16="http://schemas.microsoft.com/office/drawing/2014/main" id="{81CE08AD-262E-4743-D23E-C59FE0955381}"/>
                    </a:ext>
                  </a:extLst>
                </p:cNvPr>
                <p:cNvSpPr/>
                <p:nvPr/>
              </p:nvSpPr>
              <p:spPr>
                <a:xfrm>
                  <a:off x="13161962" y="6570997"/>
                  <a:ext cx="94140" cy="23773"/>
                </a:xfrm>
                <a:custGeom>
                  <a:avLst/>
                  <a:gdLst>
                    <a:gd name="connsiteX0" fmla="*/ 82256 w 94140"/>
                    <a:gd name="connsiteY0" fmla="*/ 23773 h 23773"/>
                    <a:gd name="connsiteX1" fmla="*/ 11884 w 94140"/>
                    <a:gd name="connsiteY1" fmla="*/ 23773 h 23773"/>
                    <a:gd name="connsiteX2" fmla="*/ 0 w 94140"/>
                    <a:gd name="connsiteY2" fmla="*/ 11886 h 23773"/>
                    <a:gd name="connsiteX3" fmla="*/ 11884 w 94140"/>
                    <a:gd name="connsiteY3" fmla="*/ 0 h 23773"/>
                    <a:gd name="connsiteX4" fmla="*/ 82256 w 94140"/>
                    <a:gd name="connsiteY4" fmla="*/ 0 h 23773"/>
                    <a:gd name="connsiteX5" fmla="*/ 94140 w 94140"/>
                    <a:gd name="connsiteY5" fmla="*/ 11886 h 23773"/>
                    <a:gd name="connsiteX6" fmla="*/ 82256 w 94140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40" h="23773">
                      <a:moveTo>
                        <a:pt x="82256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82256" y="0"/>
                      </a:lnTo>
                      <a:cubicBezTo>
                        <a:pt x="88807" y="0"/>
                        <a:pt x="94140" y="5335"/>
                        <a:pt x="94140" y="11886"/>
                      </a:cubicBezTo>
                      <a:cubicBezTo>
                        <a:pt x="94140" y="18438"/>
                        <a:pt x="88807" y="23773"/>
                        <a:pt x="8225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9" name="Forma libre 188">
                  <a:extLst>
                    <a:ext uri="{FF2B5EF4-FFF2-40B4-BE49-F238E27FC236}">
                      <a16:creationId xmlns:a16="http://schemas.microsoft.com/office/drawing/2014/main" id="{9D3364BA-EDCE-2B01-0281-D7740729B78F}"/>
                    </a:ext>
                  </a:extLst>
                </p:cNvPr>
                <p:cNvSpPr/>
                <p:nvPr/>
              </p:nvSpPr>
              <p:spPr>
                <a:xfrm>
                  <a:off x="13161962" y="6689301"/>
                  <a:ext cx="94140" cy="23772"/>
                </a:xfrm>
                <a:custGeom>
                  <a:avLst/>
                  <a:gdLst>
                    <a:gd name="connsiteX0" fmla="*/ 82256 w 94140"/>
                    <a:gd name="connsiteY0" fmla="*/ 23773 h 23772"/>
                    <a:gd name="connsiteX1" fmla="*/ 11884 w 94140"/>
                    <a:gd name="connsiteY1" fmla="*/ 23773 h 23772"/>
                    <a:gd name="connsiteX2" fmla="*/ 0 w 94140"/>
                    <a:gd name="connsiteY2" fmla="*/ 11886 h 23772"/>
                    <a:gd name="connsiteX3" fmla="*/ 11884 w 94140"/>
                    <a:gd name="connsiteY3" fmla="*/ 0 h 23772"/>
                    <a:gd name="connsiteX4" fmla="*/ 82256 w 94140"/>
                    <a:gd name="connsiteY4" fmla="*/ 0 h 23772"/>
                    <a:gd name="connsiteX5" fmla="*/ 94140 w 94140"/>
                    <a:gd name="connsiteY5" fmla="*/ 11886 h 23772"/>
                    <a:gd name="connsiteX6" fmla="*/ 82256 w 94140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40" h="23772">
                      <a:moveTo>
                        <a:pt x="82256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82256" y="0"/>
                      </a:lnTo>
                      <a:cubicBezTo>
                        <a:pt x="88807" y="0"/>
                        <a:pt x="94140" y="5335"/>
                        <a:pt x="94140" y="11886"/>
                      </a:cubicBezTo>
                      <a:cubicBezTo>
                        <a:pt x="94140" y="18438"/>
                        <a:pt x="88807" y="23773"/>
                        <a:pt x="8225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0" name="Forma libre 189">
                  <a:extLst>
                    <a:ext uri="{FF2B5EF4-FFF2-40B4-BE49-F238E27FC236}">
                      <a16:creationId xmlns:a16="http://schemas.microsoft.com/office/drawing/2014/main" id="{F992F3AC-A5A8-3DD6-86A0-F7A01030F206}"/>
                    </a:ext>
                  </a:extLst>
                </p:cNvPr>
                <p:cNvSpPr/>
                <p:nvPr/>
              </p:nvSpPr>
              <p:spPr>
                <a:xfrm>
                  <a:off x="13161962" y="6807604"/>
                  <a:ext cx="94140" cy="23773"/>
                </a:xfrm>
                <a:custGeom>
                  <a:avLst/>
                  <a:gdLst>
                    <a:gd name="connsiteX0" fmla="*/ 82256 w 94140"/>
                    <a:gd name="connsiteY0" fmla="*/ 23773 h 23773"/>
                    <a:gd name="connsiteX1" fmla="*/ 11884 w 94140"/>
                    <a:gd name="connsiteY1" fmla="*/ 23773 h 23773"/>
                    <a:gd name="connsiteX2" fmla="*/ 0 w 94140"/>
                    <a:gd name="connsiteY2" fmla="*/ 11886 h 23773"/>
                    <a:gd name="connsiteX3" fmla="*/ 11884 w 94140"/>
                    <a:gd name="connsiteY3" fmla="*/ 0 h 23773"/>
                    <a:gd name="connsiteX4" fmla="*/ 82256 w 94140"/>
                    <a:gd name="connsiteY4" fmla="*/ 0 h 23773"/>
                    <a:gd name="connsiteX5" fmla="*/ 94140 w 94140"/>
                    <a:gd name="connsiteY5" fmla="*/ 11886 h 23773"/>
                    <a:gd name="connsiteX6" fmla="*/ 82256 w 94140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40" h="23773">
                      <a:moveTo>
                        <a:pt x="82256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82256" y="0"/>
                      </a:lnTo>
                      <a:cubicBezTo>
                        <a:pt x="88807" y="0"/>
                        <a:pt x="94140" y="5335"/>
                        <a:pt x="94140" y="11886"/>
                      </a:cubicBezTo>
                      <a:cubicBezTo>
                        <a:pt x="94140" y="18438"/>
                        <a:pt x="88807" y="23773"/>
                        <a:pt x="8225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1" name="Forma libre 190">
                  <a:extLst>
                    <a:ext uri="{FF2B5EF4-FFF2-40B4-BE49-F238E27FC236}">
                      <a16:creationId xmlns:a16="http://schemas.microsoft.com/office/drawing/2014/main" id="{12A6729E-4D85-C03A-6388-8EF24F2751D3}"/>
                    </a:ext>
                  </a:extLst>
                </p:cNvPr>
                <p:cNvSpPr/>
                <p:nvPr/>
              </p:nvSpPr>
              <p:spPr>
                <a:xfrm>
                  <a:off x="13161962" y="6925908"/>
                  <a:ext cx="94140" cy="23772"/>
                </a:xfrm>
                <a:custGeom>
                  <a:avLst/>
                  <a:gdLst>
                    <a:gd name="connsiteX0" fmla="*/ 82256 w 94140"/>
                    <a:gd name="connsiteY0" fmla="*/ 23773 h 23772"/>
                    <a:gd name="connsiteX1" fmla="*/ 11884 w 94140"/>
                    <a:gd name="connsiteY1" fmla="*/ 23773 h 23772"/>
                    <a:gd name="connsiteX2" fmla="*/ 0 w 94140"/>
                    <a:gd name="connsiteY2" fmla="*/ 11886 h 23772"/>
                    <a:gd name="connsiteX3" fmla="*/ 11884 w 94140"/>
                    <a:gd name="connsiteY3" fmla="*/ 0 h 23772"/>
                    <a:gd name="connsiteX4" fmla="*/ 82256 w 94140"/>
                    <a:gd name="connsiteY4" fmla="*/ 0 h 23772"/>
                    <a:gd name="connsiteX5" fmla="*/ 94140 w 94140"/>
                    <a:gd name="connsiteY5" fmla="*/ 11886 h 23772"/>
                    <a:gd name="connsiteX6" fmla="*/ 82256 w 94140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140" h="23772">
                      <a:moveTo>
                        <a:pt x="82256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82256" y="0"/>
                      </a:lnTo>
                      <a:cubicBezTo>
                        <a:pt x="88807" y="0"/>
                        <a:pt x="94140" y="5335"/>
                        <a:pt x="94140" y="11886"/>
                      </a:cubicBezTo>
                      <a:cubicBezTo>
                        <a:pt x="94140" y="18438"/>
                        <a:pt x="88807" y="23773"/>
                        <a:pt x="8225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92" name="Gráfico 2">
            <a:extLst>
              <a:ext uri="{FF2B5EF4-FFF2-40B4-BE49-F238E27FC236}">
                <a16:creationId xmlns:a16="http://schemas.microsoft.com/office/drawing/2014/main" id="{CC7B2873-4345-2064-24BF-D330AF9F639D}"/>
              </a:ext>
            </a:extLst>
          </p:cNvPr>
          <p:cNvGrpSpPr/>
          <p:nvPr/>
        </p:nvGrpSpPr>
        <p:grpSpPr>
          <a:xfrm>
            <a:off x="9593964" y="2870265"/>
            <a:ext cx="1124450" cy="1038245"/>
            <a:chOff x="9593964" y="2870265"/>
            <a:chExt cx="1124450" cy="1038245"/>
          </a:xfrm>
          <a:solidFill>
            <a:srgbClr val="002A86"/>
          </a:solidFill>
        </p:grpSpPr>
        <p:grpSp>
          <p:nvGrpSpPr>
            <p:cNvPr id="193" name="Gráfico 2">
              <a:extLst>
                <a:ext uri="{FF2B5EF4-FFF2-40B4-BE49-F238E27FC236}">
                  <a16:creationId xmlns:a16="http://schemas.microsoft.com/office/drawing/2014/main" id="{1D8B0803-9FD0-EA3B-A8E7-0DBD7DFB72B1}"/>
                </a:ext>
              </a:extLst>
            </p:cNvPr>
            <p:cNvGrpSpPr/>
            <p:nvPr/>
          </p:nvGrpSpPr>
          <p:grpSpPr>
            <a:xfrm>
              <a:off x="9685860" y="2870265"/>
              <a:ext cx="940566" cy="922281"/>
              <a:chOff x="9685860" y="2870265"/>
              <a:chExt cx="940566" cy="922281"/>
            </a:xfrm>
            <a:solidFill>
              <a:srgbClr val="002A86"/>
            </a:solidFill>
          </p:grpSpPr>
          <p:sp>
            <p:nvSpPr>
              <p:cNvPr id="194" name="Forma libre 193">
                <a:extLst>
                  <a:ext uri="{FF2B5EF4-FFF2-40B4-BE49-F238E27FC236}">
                    <a16:creationId xmlns:a16="http://schemas.microsoft.com/office/drawing/2014/main" id="{8D8069C1-6E52-1A44-4E83-4C3A9FA2F365}"/>
                  </a:ext>
                </a:extLst>
              </p:cNvPr>
              <p:cNvSpPr/>
              <p:nvPr/>
            </p:nvSpPr>
            <p:spPr>
              <a:xfrm>
                <a:off x="9834370" y="3043883"/>
                <a:ext cx="197733" cy="274232"/>
              </a:xfrm>
              <a:custGeom>
                <a:avLst/>
                <a:gdLst>
                  <a:gd name="connsiteX0" fmla="*/ 185755 w 197733"/>
                  <a:gd name="connsiteY0" fmla="*/ 274232 h 274232"/>
                  <a:gd name="connsiteX1" fmla="*/ 173870 w 197733"/>
                  <a:gd name="connsiteY1" fmla="*/ 262346 h 274232"/>
                  <a:gd name="connsiteX2" fmla="*/ 173870 w 197733"/>
                  <a:gd name="connsiteY2" fmla="*/ 23773 h 274232"/>
                  <a:gd name="connsiteX3" fmla="*/ 23769 w 197733"/>
                  <a:gd name="connsiteY3" fmla="*/ 23773 h 274232"/>
                  <a:gd name="connsiteX4" fmla="*/ 23769 w 197733"/>
                  <a:gd name="connsiteY4" fmla="*/ 172214 h 274232"/>
                  <a:gd name="connsiteX5" fmla="*/ 11884 w 197733"/>
                  <a:gd name="connsiteY5" fmla="*/ 184101 h 274232"/>
                  <a:gd name="connsiteX6" fmla="*/ 0 w 197733"/>
                  <a:gd name="connsiteY6" fmla="*/ 172214 h 274232"/>
                  <a:gd name="connsiteX7" fmla="*/ 0 w 197733"/>
                  <a:gd name="connsiteY7" fmla="*/ 11887 h 274232"/>
                  <a:gd name="connsiteX8" fmla="*/ 11884 w 197733"/>
                  <a:gd name="connsiteY8" fmla="*/ 0 h 274232"/>
                  <a:gd name="connsiteX9" fmla="*/ 185849 w 197733"/>
                  <a:gd name="connsiteY9" fmla="*/ 0 h 274232"/>
                  <a:gd name="connsiteX10" fmla="*/ 197733 w 197733"/>
                  <a:gd name="connsiteY10" fmla="*/ 11887 h 274232"/>
                  <a:gd name="connsiteX11" fmla="*/ 197733 w 197733"/>
                  <a:gd name="connsiteY11" fmla="*/ 262346 h 274232"/>
                  <a:gd name="connsiteX12" fmla="*/ 185849 w 197733"/>
                  <a:gd name="connsiteY12" fmla="*/ 274232 h 274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7733" h="274232">
                    <a:moveTo>
                      <a:pt x="185755" y="274232"/>
                    </a:moveTo>
                    <a:cubicBezTo>
                      <a:pt x="179204" y="274232"/>
                      <a:pt x="173870" y="268897"/>
                      <a:pt x="173870" y="262346"/>
                    </a:cubicBezTo>
                    <a:lnTo>
                      <a:pt x="173870" y="23773"/>
                    </a:lnTo>
                    <a:lnTo>
                      <a:pt x="23769" y="23773"/>
                    </a:lnTo>
                    <a:lnTo>
                      <a:pt x="23769" y="172214"/>
                    </a:lnTo>
                    <a:cubicBezTo>
                      <a:pt x="23769" y="178766"/>
                      <a:pt x="18435" y="184101"/>
                      <a:pt x="11884" y="184101"/>
                    </a:cubicBezTo>
                    <a:cubicBezTo>
                      <a:pt x="5334" y="184101"/>
                      <a:pt x="0" y="178766"/>
                      <a:pt x="0" y="172214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lnTo>
                      <a:pt x="185849" y="0"/>
                    </a:lnTo>
                    <a:cubicBezTo>
                      <a:pt x="192399" y="0"/>
                      <a:pt x="197733" y="5335"/>
                      <a:pt x="197733" y="11887"/>
                    </a:cubicBezTo>
                    <a:lnTo>
                      <a:pt x="197733" y="262346"/>
                    </a:lnTo>
                    <a:cubicBezTo>
                      <a:pt x="197733" y="268897"/>
                      <a:pt x="192399" y="274232"/>
                      <a:pt x="185849" y="2742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5" name="Forma libre 194">
                <a:extLst>
                  <a:ext uri="{FF2B5EF4-FFF2-40B4-BE49-F238E27FC236}">
                    <a16:creationId xmlns:a16="http://schemas.microsoft.com/office/drawing/2014/main" id="{7D8B5913-9C68-49CF-C593-2F24815428CF}"/>
                  </a:ext>
                </a:extLst>
              </p:cNvPr>
              <p:cNvSpPr/>
              <p:nvPr/>
            </p:nvSpPr>
            <p:spPr>
              <a:xfrm>
                <a:off x="10153476" y="2870265"/>
                <a:ext cx="324627" cy="447850"/>
              </a:xfrm>
              <a:custGeom>
                <a:avLst/>
                <a:gdLst>
                  <a:gd name="connsiteX0" fmla="*/ 11885 w 324627"/>
                  <a:gd name="connsiteY0" fmla="*/ 447850 h 447850"/>
                  <a:gd name="connsiteX1" fmla="*/ 0 w 324627"/>
                  <a:gd name="connsiteY1" fmla="*/ 435964 h 447850"/>
                  <a:gd name="connsiteX2" fmla="*/ 0 w 324627"/>
                  <a:gd name="connsiteY2" fmla="*/ 11887 h 447850"/>
                  <a:gd name="connsiteX3" fmla="*/ 11885 w 324627"/>
                  <a:gd name="connsiteY3" fmla="*/ 0 h 447850"/>
                  <a:gd name="connsiteX4" fmla="*/ 312742 w 324627"/>
                  <a:gd name="connsiteY4" fmla="*/ 0 h 447850"/>
                  <a:gd name="connsiteX5" fmla="*/ 324627 w 324627"/>
                  <a:gd name="connsiteY5" fmla="*/ 11887 h 447850"/>
                  <a:gd name="connsiteX6" fmla="*/ 324627 w 324627"/>
                  <a:gd name="connsiteY6" fmla="*/ 356408 h 447850"/>
                  <a:gd name="connsiteX7" fmla="*/ 312742 w 324627"/>
                  <a:gd name="connsiteY7" fmla="*/ 368295 h 447850"/>
                  <a:gd name="connsiteX8" fmla="*/ 300858 w 324627"/>
                  <a:gd name="connsiteY8" fmla="*/ 356408 h 447850"/>
                  <a:gd name="connsiteX9" fmla="*/ 300858 w 324627"/>
                  <a:gd name="connsiteY9" fmla="*/ 23867 h 447850"/>
                  <a:gd name="connsiteX10" fmla="*/ 23769 w 324627"/>
                  <a:gd name="connsiteY10" fmla="*/ 23867 h 447850"/>
                  <a:gd name="connsiteX11" fmla="*/ 23769 w 324627"/>
                  <a:gd name="connsiteY11" fmla="*/ 435964 h 447850"/>
                  <a:gd name="connsiteX12" fmla="*/ 11885 w 324627"/>
                  <a:gd name="connsiteY12" fmla="*/ 447850 h 44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4627" h="447850">
                    <a:moveTo>
                      <a:pt x="11885" y="447850"/>
                    </a:moveTo>
                    <a:cubicBezTo>
                      <a:pt x="5334" y="447850"/>
                      <a:pt x="0" y="442515"/>
                      <a:pt x="0" y="435964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lnTo>
                      <a:pt x="312742" y="0"/>
                    </a:lnTo>
                    <a:cubicBezTo>
                      <a:pt x="319293" y="0"/>
                      <a:pt x="324627" y="5335"/>
                      <a:pt x="324627" y="11887"/>
                    </a:cubicBezTo>
                    <a:lnTo>
                      <a:pt x="324627" y="356408"/>
                    </a:lnTo>
                    <a:cubicBezTo>
                      <a:pt x="324627" y="362960"/>
                      <a:pt x="319293" y="368295"/>
                      <a:pt x="312742" y="368295"/>
                    </a:cubicBezTo>
                    <a:cubicBezTo>
                      <a:pt x="306192" y="368295"/>
                      <a:pt x="300858" y="362960"/>
                      <a:pt x="300858" y="356408"/>
                    </a:cubicBezTo>
                    <a:lnTo>
                      <a:pt x="300858" y="23867"/>
                    </a:lnTo>
                    <a:lnTo>
                      <a:pt x="23769" y="23867"/>
                    </a:lnTo>
                    <a:lnTo>
                      <a:pt x="23769" y="435964"/>
                    </a:lnTo>
                    <a:cubicBezTo>
                      <a:pt x="23769" y="442515"/>
                      <a:pt x="18435" y="447850"/>
                      <a:pt x="11885" y="4478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6" name="Forma libre 195">
                <a:extLst>
                  <a:ext uri="{FF2B5EF4-FFF2-40B4-BE49-F238E27FC236}">
                    <a16:creationId xmlns:a16="http://schemas.microsoft.com/office/drawing/2014/main" id="{25FB7387-D963-E046-C9A8-53D20CD43AC9}"/>
                  </a:ext>
                </a:extLst>
              </p:cNvPr>
              <p:cNvSpPr/>
              <p:nvPr/>
            </p:nvSpPr>
            <p:spPr>
              <a:xfrm>
                <a:off x="10008240" y="3294342"/>
                <a:ext cx="212893" cy="498017"/>
              </a:xfrm>
              <a:custGeom>
                <a:avLst/>
                <a:gdLst>
                  <a:gd name="connsiteX0" fmla="*/ 201009 w 212893"/>
                  <a:gd name="connsiteY0" fmla="*/ 498017 h 498017"/>
                  <a:gd name="connsiteX1" fmla="*/ 11885 w 212893"/>
                  <a:gd name="connsiteY1" fmla="*/ 498017 h 498017"/>
                  <a:gd name="connsiteX2" fmla="*/ 0 w 212893"/>
                  <a:gd name="connsiteY2" fmla="*/ 486131 h 498017"/>
                  <a:gd name="connsiteX3" fmla="*/ 0 w 212893"/>
                  <a:gd name="connsiteY3" fmla="*/ 11887 h 498017"/>
                  <a:gd name="connsiteX4" fmla="*/ 11885 w 212893"/>
                  <a:gd name="connsiteY4" fmla="*/ 0 h 498017"/>
                  <a:gd name="connsiteX5" fmla="*/ 201009 w 212893"/>
                  <a:gd name="connsiteY5" fmla="*/ 0 h 498017"/>
                  <a:gd name="connsiteX6" fmla="*/ 212893 w 212893"/>
                  <a:gd name="connsiteY6" fmla="*/ 11887 h 498017"/>
                  <a:gd name="connsiteX7" fmla="*/ 212893 w 212893"/>
                  <a:gd name="connsiteY7" fmla="*/ 486131 h 498017"/>
                  <a:gd name="connsiteX8" fmla="*/ 201009 w 212893"/>
                  <a:gd name="connsiteY8" fmla="*/ 498017 h 498017"/>
                  <a:gd name="connsiteX9" fmla="*/ 23770 w 212893"/>
                  <a:gd name="connsiteY9" fmla="*/ 474244 h 498017"/>
                  <a:gd name="connsiteX10" fmla="*/ 189031 w 212893"/>
                  <a:gd name="connsiteY10" fmla="*/ 474244 h 498017"/>
                  <a:gd name="connsiteX11" fmla="*/ 189031 w 212893"/>
                  <a:gd name="connsiteY11" fmla="*/ 23867 h 498017"/>
                  <a:gd name="connsiteX12" fmla="*/ 23770 w 212893"/>
                  <a:gd name="connsiteY12" fmla="*/ 23867 h 498017"/>
                  <a:gd name="connsiteX13" fmla="*/ 23770 w 212893"/>
                  <a:gd name="connsiteY13" fmla="*/ 474244 h 49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2893" h="498017">
                    <a:moveTo>
                      <a:pt x="201009" y="498017"/>
                    </a:moveTo>
                    <a:lnTo>
                      <a:pt x="11885" y="498017"/>
                    </a:lnTo>
                    <a:cubicBezTo>
                      <a:pt x="5334" y="498017"/>
                      <a:pt x="0" y="492682"/>
                      <a:pt x="0" y="486131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lnTo>
                      <a:pt x="201009" y="0"/>
                    </a:lnTo>
                    <a:cubicBezTo>
                      <a:pt x="207560" y="0"/>
                      <a:pt x="212893" y="5335"/>
                      <a:pt x="212893" y="11887"/>
                    </a:cubicBezTo>
                    <a:lnTo>
                      <a:pt x="212893" y="486131"/>
                    </a:lnTo>
                    <a:cubicBezTo>
                      <a:pt x="212893" y="492682"/>
                      <a:pt x="207560" y="498017"/>
                      <a:pt x="201009" y="498017"/>
                    </a:cubicBezTo>
                    <a:close/>
                    <a:moveTo>
                      <a:pt x="23770" y="474244"/>
                    </a:moveTo>
                    <a:lnTo>
                      <a:pt x="189031" y="474244"/>
                    </a:lnTo>
                    <a:lnTo>
                      <a:pt x="189031" y="23867"/>
                    </a:lnTo>
                    <a:lnTo>
                      <a:pt x="23770" y="23867"/>
                    </a:lnTo>
                    <a:lnTo>
                      <a:pt x="23770" y="47424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7" name="Forma libre 196">
                <a:extLst>
                  <a:ext uri="{FF2B5EF4-FFF2-40B4-BE49-F238E27FC236}">
                    <a16:creationId xmlns:a16="http://schemas.microsoft.com/office/drawing/2014/main" id="{0A88CE78-E83F-AD5E-64E6-9890C8EEAD6B}"/>
                  </a:ext>
                </a:extLst>
              </p:cNvPr>
              <p:cNvSpPr/>
              <p:nvPr/>
            </p:nvSpPr>
            <p:spPr>
              <a:xfrm>
                <a:off x="10413533" y="3294342"/>
                <a:ext cx="212893" cy="498017"/>
              </a:xfrm>
              <a:custGeom>
                <a:avLst/>
                <a:gdLst>
                  <a:gd name="connsiteX0" fmla="*/ 201009 w 212893"/>
                  <a:gd name="connsiteY0" fmla="*/ 498017 h 498017"/>
                  <a:gd name="connsiteX1" fmla="*/ 11885 w 212893"/>
                  <a:gd name="connsiteY1" fmla="*/ 498017 h 498017"/>
                  <a:gd name="connsiteX2" fmla="*/ 0 w 212893"/>
                  <a:gd name="connsiteY2" fmla="*/ 486131 h 498017"/>
                  <a:gd name="connsiteX3" fmla="*/ 0 w 212893"/>
                  <a:gd name="connsiteY3" fmla="*/ 11887 h 498017"/>
                  <a:gd name="connsiteX4" fmla="*/ 11885 w 212893"/>
                  <a:gd name="connsiteY4" fmla="*/ 0 h 498017"/>
                  <a:gd name="connsiteX5" fmla="*/ 201009 w 212893"/>
                  <a:gd name="connsiteY5" fmla="*/ 0 h 498017"/>
                  <a:gd name="connsiteX6" fmla="*/ 212893 w 212893"/>
                  <a:gd name="connsiteY6" fmla="*/ 11887 h 498017"/>
                  <a:gd name="connsiteX7" fmla="*/ 212893 w 212893"/>
                  <a:gd name="connsiteY7" fmla="*/ 486131 h 498017"/>
                  <a:gd name="connsiteX8" fmla="*/ 201009 w 212893"/>
                  <a:gd name="connsiteY8" fmla="*/ 498017 h 498017"/>
                  <a:gd name="connsiteX9" fmla="*/ 23770 w 212893"/>
                  <a:gd name="connsiteY9" fmla="*/ 474244 h 498017"/>
                  <a:gd name="connsiteX10" fmla="*/ 189031 w 212893"/>
                  <a:gd name="connsiteY10" fmla="*/ 474244 h 498017"/>
                  <a:gd name="connsiteX11" fmla="*/ 189031 w 212893"/>
                  <a:gd name="connsiteY11" fmla="*/ 23867 h 498017"/>
                  <a:gd name="connsiteX12" fmla="*/ 23770 w 212893"/>
                  <a:gd name="connsiteY12" fmla="*/ 23867 h 498017"/>
                  <a:gd name="connsiteX13" fmla="*/ 23770 w 212893"/>
                  <a:gd name="connsiteY13" fmla="*/ 474244 h 49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2893" h="498017">
                    <a:moveTo>
                      <a:pt x="201009" y="498017"/>
                    </a:moveTo>
                    <a:lnTo>
                      <a:pt x="11885" y="498017"/>
                    </a:lnTo>
                    <a:cubicBezTo>
                      <a:pt x="5334" y="498017"/>
                      <a:pt x="0" y="492682"/>
                      <a:pt x="0" y="486131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lnTo>
                      <a:pt x="201009" y="0"/>
                    </a:lnTo>
                    <a:cubicBezTo>
                      <a:pt x="207560" y="0"/>
                      <a:pt x="212893" y="5335"/>
                      <a:pt x="212893" y="11887"/>
                    </a:cubicBezTo>
                    <a:lnTo>
                      <a:pt x="212893" y="486131"/>
                    </a:lnTo>
                    <a:cubicBezTo>
                      <a:pt x="212893" y="492682"/>
                      <a:pt x="207560" y="498017"/>
                      <a:pt x="201009" y="498017"/>
                    </a:cubicBezTo>
                    <a:close/>
                    <a:moveTo>
                      <a:pt x="23770" y="474244"/>
                    </a:moveTo>
                    <a:lnTo>
                      <a:pt x="189031" y="474244"/>
                    </a:lnTo>
                    <a:lnTo>
                      <a:pt x="189031" y="23867"/>
                    </a:lnTo>
                    <a:lnTo>
                      <a:pt x="23770" y="23867"/>
                    </a:lnTo>
                    <a:lnTo>
                      <a:pt x="23770" y="47424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8" name="Forma libre 197">
                <a:extLst>
                  <a:ext uri="{FF2B5EF4-FFF2-40B4-BE49-F238E27FC236}">
                    <a16:creationId xmlns:a16="http://schemas.microsoft.com/office/drawing/2014/main" id="{DB15802F-D88D-77EA-4349-E118CA02DD71}"/>
                  </a:ext>
                </a:extLst>
              </p:cNvPr>
              <p:cNvSpPr/>
              <p:nvPr/>
            </p:nvSpPr>
            <p:spPr>
              <a:xfrm>
                <a:off x="9685860" y="3283766"/>
                <a:ext cx="213267" cy="508780"/>
              </a:xfrm>
              <a:custGeom>
                <a:avLst/>
                <a:gdLst>
                  <a:gd name="connsiteX0" fmla="*/ 201383 w 213267"/>
                  <a:gd name="connsiteY0" fmla="*/ 508780 h 508780"/>
                  <a:gd name="connsiteX1" fmla="*/ 11884 w 213267"/>
                  <a:gd name="connsiteY1" fmla="*/ 508780 h 508780"/>
                  <a:gd name="connsiteX2" fmla="*/ 0 w 213267"/>
                  <a:gd name="connsiteY2" fmla="*/ 496894 h 508780"/>
                  <a:gd name="connsiteX3" fmla="*/ 0 w 213267"/>
                  <a:gd name="connsiteY3" fmla="*/ 98368 h 508780"/>
                  <a:gd name="connsiteX4" fmla="*/ 98352 w 213267"/>
                  <a:gd name="connsiteY4" fmla="*/ 0 h 508780"/>
                  <a:gd name="connsiteX5" fmla="*/ 201383 w 213267"/>
                  <a:gd name="connsiteY5" fmla="*/ 0 h 508780"/>
                  <a:gd name="connsiteX6" fmla="*/ 213267 w 213267"/>
                  <a:gd name="connsiteY6" fmla="*/ 11887 h 508780"/>
                  <a:gd name="connsiteX7" fmla="*/ 213267 w 213267"/>
                  <a:gd name="connsiteY7" fmla="*/ 496894 h 508780"/>
                  <a:gd name="connsiteX8" fmla="*/ 201383 w 213267"/>
                  <a:gd name="connsiteY8" fmla="*/ 508780 h 508780"/>
                  <a:gd name="connsiteX9" fmla="*/ 23863 w 213267"/>
                  <a:gd name="connsiteY9" fmla="*/ 484914 h 508780"/>
                  <a:gd name="connsiteX10" fmla="*/ 189498 w 213267"/>
                  <a:gd name="connsiteY10" fmla="*/ 484914 h 508780"/>
                  <a:gd name="connsiteX11" fmla="*/ 189498 w 213267"/>
                  <a:gd name="connsiteY11" fmla="*/ 23773 h 508780"/>
                  <a:gd name="connsiteX12" fmla="*/ 98445 w 213267"/>
                  <a:gd name="connsiteY12" fmla="*/ 23773 h 508780"/>
                  <a:gd name="connsiteX13" fmla="*/ 23956 w 213267"/>
                  <a:gd name="connsiteY13" fmla="*/ 98274 h 508780"/>
                  <a:gd name="connsiteX14" fmla="*/ 23956 w 213267"/>
                  <a:gd name="connsiteY14" fmla="*/ 484914 h 508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267" h="508780">
                    <a:moveTo>
                      <a:pt x="201383" y="508780"/>
                    </a:moveTo>
                    <a:lnTo>
                      <a:pt x="11884" y="508780"/>
                    </a:lnTo>
                    <a:cubicBezTo>
                      <a:pt x="5334" y="508780"/>
                      <a:pt x="0" y="503446"/>
                      <a:pt x="0" y="496894"/>
                    </a:cubicBezTo>
                    <a:lnTo>
                      <a:pt x="0" y="98368"/>
                    </a:lnTo>
                    <a:cubicBezTo>
                      <a:pt x="0" y="44083"/>
                      <a:pt x="44169" y="0"/>
                      <a:pt x="98352" y="0"/>
                    </a:cubicBezTo>
                    <a:lnTo>
                      <a:pt x="201383" y="0"/>
                    </a:lnTo>
                    <a:cubicBezTo>
                      <a:pt x="207933" y="0"/>
                      <a:pt x="213267" y="5335"/>
                      <a:pt x="213267" y="11887"/>
                    </a:cubicBezTo>
                    <a:lnTo>
                      <a:pt x="213267" y="496894"/>
                    </a:lnTo>
                    <a:cubicBezTo>
                      <a:pt x="213267" y="503446"/>
                      <a:pt x="207933" y="508780"/>
                      <a:pt x="201383" y="508780"/>
                    </a:cubicBezTo>
                    <a:close/>
                    <a:moveTo>
                      <a:pt x="23863" y="484914"/>
                    </a:moveTo>
                    <a:lnTo>
                      <a:pt x="189498" y="484914"/>
                    </a:lnTo>
                    <a:lnTo>
                      <a:pt x="189498" y="23773"/>
                    </a:lnTo>
                    <a:lnTo>
                      <a:pt x="98445" y="23773"/>
                    </a:lnTo>
                    <a:cubicBezTo>
                      <a:pt x="57364" y="23773"/>
                      <a:pt x="23956" y="57186"/>
                      <a:pt x="23956" y="98274"/>
                    </a:cubicBezTo>
                    <a:lnTo>
                      <a:pt x="23956" y="48491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99" name="Forma libre 198">
              <a:extLst>
                <a:ext uri="{FF2B5EF4-FFF2-40B4-BE49-F238E27FC236}">
                  <a16:creationId xmlns:a16="http://schemas.microsoft.com/office/drawing/2014/main" id="{4CA5EA2D-7F09-F34E-E4FA-C79A07492028}"/>
                </a:ext>
              </a:extLst>
            </p:cNvPr>
            <p:cNvSpPr/>
            <p:nvPr/>
          </p:nvSpPr>
          <p:spPr>
            <a:xfrm>
              <a:off x="9593964" y="3768586"/>
              <a:ext cx="1124450" cy="23773"/>
            </a:xfrm>
            <a:custGeom>
              <a:avLst/>
              <a:gdLst>
                <a:gd name="connsiteX0" fmla="*/ 1112566 w 1124450"/>
                <a:gd name="connsiteY0" fmla="*/ 23773 h 23773"/>
                <a:gd name="connsiteX1" fmla="*/ 11884 w 1124450"/>
                <a:gd name="connsiteY1" fmla="*/ 23773 h 23773"/>
                <a:gd name="connsiteX2" fmla="*/ 0 w 1124450"/>
                <a:gd name="connsiteY2" fmla="*/ 11886 h 23773"/>
                <a:gd name="connsiteX3" fmla="*/ 11884 w 1124450"/>
                <a:gd name="connsiteY3" fmla="*/ 0 h 23773"/>
                <a:gd name="connsiteX4" fmla="*/ 1112566 w 1124450"/>
                <a:gd name="connsiteY4" fmla="*/ 0 h 23773"/>
                <a:gd name="connsiteX5" fmla="*/ 1124451 w 1124450"/>
                <a:gd name="connsiteY5" fmla="*/ 11886 h 23773"/>
                <a:gd name="connsiteX6" fmla="*/ 1112566 w 1124450"/>
                <a:gd name="connsiteY6" fmla="*/ 23773 h 2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450" h="23773">
                  <a:moveTo>
                    <a:pt x="1112566" y="23773"/>
                  </a:moveTo>
                  <a:lnTo>
                    <a:pt x="11884" y="23773"/>
                  </a:lnTo>
                  <a:cubicBezTo>
                    <a:pt x="5334" y="23773"/>
                    <a:pt x="0" y="18438"/>
                    <a:pt x="0" y="11886"/>
                  </a:cubicBezTo>
                  <a:cubicBezTo>
                    <a:pt x="0" y="5335"/>
                    <a:pt x="5334" y="0"/>
                    <a:pt x="11884" y="0"/>
                  </a:cubicBezTo>
                  <a:lnTo>
                    <a:pt x="1112566" y="0"/>
                  </a:lnTo>
                  <a:cubicBezTo>
                    <a:pt x="1119116" y="0"/>
                    <a:pt x="1124451" y="5335"/>
                    <a:pt x="1124451" y="11886"/>
                  </a:cubicBezTo>
                  <a:cubicBezTo>
                    <a:pt x="1124451" y="18438"/>
                    <a:pt x="1119116" y="23773"/>
                    <a:pt x="1112566" y="2377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0" name="Forma libre 199">
              <a:extLst>
                <a:ext uri="{FF2B5EF4-FFF2-40B4-BE49-F238E27FC236}">
                  <a16:creationId xmlns:a16="http://schemas.microsoft.com/office/drawing/2014/main" id="{B178C0F0-C025-B95D-3A41-4559F7C6EBD6}"/>
                </a:ext>
              </a:extLst>
            </p:cNvPr>
            <p:cNvSpPr/>
            <p:nvPr/>
          </p:nvSpPr>
          <p:spPr>
            <a:xfrm>
              <a:off x="9824170" y="3884737"/>
              <a:ext cx="663946" cy="23773"/>
            </a:xfrm>
            <a:custGeom>
              <a:avLst/>
              <a:gdLst>
                <a:gd name="connsiteX0" fmla="*/ 652062 w 663946"/>
                <a:gd name="connsiteY0" fmla="*/ 23773 h 23773"/>
                <a:gd name="connsiteX1" fmla="*/ 11885 w 663946"/>
                <a:gd name="connsiteY1" fmla="*/ 23773 h 23773"/>
                <a:gd name="connsiteX2" fmla="*/ 0 w 663946"/>
                <a:gd name="connsiteY2" fmla="*/ 11887 h 23773"/>
                <a:gd name="connsiteX3" fmla="*/ 11885 w 663946"/>
                <a:gd name="connsiteY3" fmla="*/ 0 h 23773"/>
                <a:gd name="connsiteX4" fmla="*/ 652062 w 663946"/>
                <a:gd name="connsiteY4" fmla="*/ 0 h 23773"/>
                <a:gd name="connsiteX5" fmla="*/ 663946 w 663946"/>
                <a:gd name="connsiteY5" fmla="*/ 11887 h 23773"/>
                <a:gd name="connsiteX6" fmla="*/ 652062 w 663946"/>
                <a:gd name="connsiteY6" fmla="*/ 23773 h 2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3946" h="23773">
                  <a:moveTo>
                    <a:pt x="652062" y="23773"/>
                  </a:moveTo>
                  <a:lnTo>
                    <a:pt x="11885" y="23773"/>
                  </a:lnTo>
                  <a:cubicBezTo>
                    <a:pt x="5334" y="23773"/>
                    <a:pt x="0" y="18438"/>
                    <a:pt x="0" y="11887"/>
                  </a:cubicBezTo>
                  <a:cubicBezTo>
                    <a:pt x="0" y="5335"/>
                    <a:pt x="5334" y="0"/>
                    <a:pt x="11885" y="0"/>
                  </a:cubicBezTo>
                  <a:lnTo>
                    <a:pt x="652062" y="0"/>
                  </a:lnTo>
                  <a:cubicBezTo>
                    <a:pt x="658612" y="0"/>
                    <a:pt x="663946" y="5335"/>
                    <a:pt x="663946" y="11887"/>
                  </a:cubicBezTo>
                  <a:cubicBezTo>
                    <a:pt x="663946" y="18438"/>
                    <a:pt x="658612" y="23773"/>
                    <a:pt x="652062" y="2377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01" name="Gráfico 2">
            <a:extLst>
              <a:ext uri="{FF2B5EF4-FFF2-40B4-BE49-F238E27FC236}">
                <a16:creationId xmlns:a16="http://schemas.microsoft.com/office/drawing/2014/main" id="{88FA5DF3-644C-0843-F2D6-972B2CFEB954}"/>
              </a:ext>
            </a:extLst>
          </p:cNvPr>
          <p:cNvGrpSpPr/>
          <p:nvPr/>
        </p:nvGrpSpPr>
        <p:grpSpPr>
          <a:xfrm>
            <a:off x="15623860" y="5917439"/>
            <a:ext cx="1002225" cy="1240958"/>
            <a:chOff x="15623860" y="5917439"/>
            <a:chExt cx="1002225" cy="1240958"/>
          </a:xfrm>
          <a:solidFill>
            <a:srgbClr val="002A86"/>
          </a:solidFill>
        </p:grpSpPr>
        <p:grpSp>
          <p:nvGrpSpPr>
            <p:cNvPr id="202" name="Gráfico 2">
              <a:extLst>
                <a:ext uri="{FF2B5EF4-FFF2-40B4-BE49-F238E27FC236}">
                  <a16:creationId xmlns:a16="http://schemas.microsoft.com/office/drawing/2014/main" id="{7737C510-6B62-5596-B95A-16D61C069E74}"/>
                </a:ext>
              </a:extLst>
            </p:cNvPr>
            <p:cNvGrpSpPr/>
            <p:nvPr/>
          </p:nvGrpSpPr>
          <p:grpSpPr>
            <a:xfrm>
              <a:off x="15623860" y="5917439"/>
              <a:ext cx="859522" cy="1056670"/>
              <a:chOff x="15623860" y="5917439"/>
              <a:chExt cx="859522" cy="1056670"/>
            </a:xfrm>
            <a:solidFill>
              <a:srgbClr val="002A86"/>
            </a:solidFill>
          </p:grpSpPr>
          <p:sp>
            <p:nvSpPr>
              <p:cNvPr id="203" name="Forma libre 202">
                <a:extLst>
                  <a:ext uri="{FF2B5EF4-FFF2-40B4-BE49-F238E27FC236}">
                    <a16:creationId xmlns:a16="http://schemas.microsoft.com/office/drawing/2014/main" id="{9DC45D9F-002A-3C6C-3505-DD8BD076ADAF}"/>
                  </a:ext>
                </a:extLst>
              </p:cNvPr>
              <p:cNvSpPr/>
              <p:nvPr/>
            </p:nvSpPr>
            <p:spPr>
              <a:xfrm>
                <a:off x="15623860" y="5917439"/>
                <a:ext cx="859522" cy="1056670"/>
              </a:xfrm>
              <a:custGeom>
                <a:avLst/>
                <a:gdLst>
                  <a:gd name="connsiteX0" fmla="*/ 218124 w 859522"/>
                  <a:gd name="connsiteY0" fmla="*/ 1056670 h 1056670"/>
                  <a:gd name="connsiteX1" fmla="*/ 216346 w 859522"/>
                  <a:gd name="connsiteY1" fmla="*/ 1056577 h 1056670"/>
                  <a:gd name="connsiteX2" fmla="*/ 22637 w 859522"/>
                  <a:gd name="connsiteY2" fmla="*/ 917589 h 1056670"/>
                  <a:gd name="connsiteX3" fmla="*/ 33211 w 859522"/>
                  <a:gd name="connsiteY3" fmla="*/ 693991 h 1056670"/>
                  <a:gd name="connsiteX4" fmla="*/ 65777 w 859522"/>
                  <a:gd name="connsiteY4" fmla="*/ 471423 h 1056670"/>
                  <a:gd name="connsiteX5" fmla="*/ 60536 w 859522"/>
                  <a:gd name="connsiteY5" fmla="*/ 453827 h 1056670"/>
                  <a:gd name="connsiteX6" fmla="*/ 62594 w 859522"/>
                  <a:gd name="connsiteY6" fmla="*/ 443157 h 1056670"/>
                  <a:gd name="connsiteX7" fmla="*/ 72420 w 859522"/>
                  <a:gd name="connsiteY7" fmla="*/ 438571 h 1056670"/>
                  <a:gd name="connsiteX8" fmla="*/ 213352 w 859522"/>
                  <a:gd name="connsiteY8" fmla="*/ 494073 h 1056670"/>
                  <a:gd name="connsiteX9" fmla="*/ 211948 w 859522"/>
                  <a:gd name="connsiteY9" fmla="*/ 275717 h 1056670"/>
                  <a:gd name="connsiteX10" fmla="*/ 292613 w 859522"/>
                  <a:gd name="connsiteY10" fmla="*/ 37893 h 1056670"/>
                  <a:gd name="connsiteX11" fmla="*/ 305621 w 859522"/>
                  <a:gd name="connsiteY11" fmla="*/ 7381 h 1056670"/>
                  <a:gd name="connsiteX12" fmla="*/ 312733 w 859522"/>
                  <a:gd name="connsiteY12" fmla="*/ 642 h 1056670"/>
                  <a:gd name="connsiteX13" fmla="*/ 322464 w 859522"/>
                  <a:gd name="connsiteY13" fmla="*/ 1578 h 1056670"/>
                  <a:gd name="connsiteX14" fmla="*/ 550424 w 859522"/>
                  <a:gd name="connsiteY14" fmla="*/ 325135 h 1056670"/>
                  <a:gd name="connsiteX15" fmla="*/ 686676 w 859522"/>
                  <a:gd name="connsiteY15" fmla="*/ 211417 h 1056670"/>
                  <a:gd name="connsiteX16" fmla="*/ 692946 w 859522"/>
                  <a:gd name="connsiteY16" fmla="*/ 212260 h 1056670"/>
                  <a:gd name="connsiteX17" fmla="*/ 859517 w 859522"/>
                  <a:gd name="connsiteY17" fmla="*/ 637834 h 1056670"/>
                  <a:gd name="connsiteX18" fmla="*/ 848007 w 859522"/>
                  <a:gd name="connsiteY18" fmla="*/ 650095 h 1056670"/>
                  <a:gd name="connsiteX19" fmla="*/ 847632 w 859522"/>
                  <a:gd name="connsiteY19" fmla="*/ 650095 h 1056670"/>
                  <a:gd name="connsiteX20" fmla="*/ 835749 w 859522"/>
                  <a:gd name="connsiteY20" fmla="*/ 638490 h 1056670"/>
                  <a:gd name="connsiteX21" fmla="*/ 686770 w 859522"/>
                  <a:gd name="connsiteY21" fmla="*/ 235565 h 1056670"/>
                  <a:gd name="connsiteX22" fmla="*/ 559876 w 859522"/>
                  <a:gd name="connsiteY22" fmla="*/ 370154 h 1056670"/>
                  <a:gd name="connsiteX23" fmla="*/ 549676 w 859522"/>
                  <a:gd name="connsiteY23" fmla="*/ 383070 h 1056670"/>
                  <a:gd name="connsiteX24" fmla="*/ 536294 w 859522"/>
                  <a:gd name="connsiteY24" fmla="*/ 373430 h 1056670"/>
                  <a:gd name="connsiteX25" fmla="*/ 322371 w 859522"/>
                  <a:gd name="connsiteY25" fmla="*/ 28814 h 1056670"/>
                  <a:gd name="connsiteX26" fmla="*/ 314510 w 859522"/>
                  <a:gd name="connsiteY26" fmla="*/ 47252 h 1056670"/>
                  <a:gd name="connsiteX27" fmla="*/ 235343 w 859522"/>
                  <a:gd name="connsiteY27" fmla="*/ 280490 h 1056670"/>
                  <a:gd name="connsiteX28" fmla="*/ 248444 w 859522"/>
                  <a:gd name="connsiteY28" fmla="*/ 535161 h 1056670"/>
                  <a:gd name="connsiteX29" fmla="*/ 242267 w 859522"/>
                  <a:gd name="connsiteY29" fmla="*/ 549575 h 1056670"/>
                  <a:gd name="connsiteX30" fmla="*/ 227108 w 859522"/>
                  <a:gd name="connsiteY30" fmla="*/ 545457 h 1056670"/>
                  <a:gd name="connsiteX31" fmla="*/ 88329 w 859522"/>
                  <a:gd name="connsiteY31" fmla="*/ 463655 h 1056670"/>
                  <a:gd name="connsiteX32" fmla="*/ 88516 w 859522"/>
                  <a:gd name="connsiteY32" fmla="*/ 464310 h 1056670"/>
                  <a:gd name="connsiteX33" fmla="*/ 53517 w 859522"/>
                  <a:gd name="connsiteY33" fmla="*/ 706252 h 1056670"/>
                  <a:gd name="connsiteX34" fmla="*/ 44253 w 859522"/>
                  <a:gd name="connsiteY34" fmla="*/ 907387 h 1056670"/>
                  <a:gd name="connsiteX35" fmla="*/ 219902 w 859522"/>
                  <a:gd name="connsiteY35" fmla="*/ 1032897 h 1056670"/>
                  <a:gd name="connsiteX36" fmla="*/ 229914 w 859522"/>
                  <a:gd name="connsiteY36" fmla="*/ 1046469 h 1056670"/>
                  <a:gd name="connsiteX37" fmla="*/ 218124 w 859522"/>
                  <a:gd name="connsiteY37" fmla="*/ 1056577 h 105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9522" h="1056670">
                    <a:moveTo>
                      <a:pt x="218124" y="1056670"/>
                    </a:moveTo>
                    <a:cubicBezTo>
                      <a:pt x="217562" y="1056670"/>
                      <a:pt x="216908" y="1056670"/>
                      <a:pt x="216346" y="1056577"/>
                    </a:cubicBezTo>
                    <a:cubicBezTo>
                      <a:pt x="128193" y="1043193"/>
                      <a:pt x="57635" y="992464"/>
                      <a:pt x="22637" y="917589"/>
                    </a:cubicBezTo>
                    <a:cubicBezTo>
                      <a:pt x="-10959" y="845614"/>
                      <a:pt x="-6935" y="759882"/>
                      <a:pt x="33211" y="693991"/>
                    </a:cubicBezTo>
                    <a:cubicBezTo>
                      <a:pt x="99933" y="583924"/>
                      <a:pt x="83370" y="529265"/>
                      <a:pt x="65777" y="471423"/>
                    </a:cubicBezTo>
                    <a:cubicBezTo>
                      <a:pt x="63998" y="465620"/>
                      <a:pt x="62221" y="459724"/>
                      <a:pt x="60536" y="453827"/>
                    </a:cubicBezTo>
                    <a:cubicBezTo>
                      <a:pt x="59506" y="450177"/>
                      <a:pt x="60255" y="446152"/>
                      <a:pt x="62594" y="443157"/>
                    </a:cubicBezTo>
                    <a:cubicBezTo>
                      <a:pt x="64934" y="440163"/>
                      <a:pt x="68490" y="438571"/>
                      <a:pt x="72420" y="438571"/>
                    </a:cubicBezTo>
                    <a:cubicBezTo>
                      <a:pt x="125293" y="440724"/>
                      <a:pt x="175920" y="461128"/>
                      <a:pt x="213352" y="494073"/>
                    </a:cubicBezTo>
                    <a:cubicBezTo>
                      <a:pt x="199782" y="424438"/>
                      <a:pt x="198753" y="339642"/>
                      <a:pt x="211948" y="275717"/>
                    </a:cubicBezTo>
                    <a:cubicBezTo>
                      <a:pt x="231974" y="178472"/>
                      <a:pt x="266973" y="97232"/>
                      <a:pt x="292613" y="37893"/>
                    </a:cubicBezTo>
                    <a:cubicBezTo>
                      <a:pt x="297292" y="26942"/>
                      <a:pt x="301690" y="16740"/>
                      <a:pt x="305621" y="7381"/>
                    </a:cubicBezTo>
                    <a:cubicBezTo>
                      <a:pt x="306931" y="4199"/>
                      <a:pt x="309550" y="1765"/>
                      <a:pt x="312733" y="642"/>
                    </a:cubicBezTo>
                    <a:cubicBezTo>
                      <a:pt x="315914" y="-481"/>
                      <a:pt x="319470" y="-107"/>
                      <a:pt x="322464" y="1578"/>
                    </a:cubicBezTo>
                    <a:cubicBezTo>
                      <a:pt x="409681" y="50996"/>
                      <a:pt x="503822" y="128399"/>
                      <a:pt x="550424" y="325135"/>
                    </a:cubicBezTo>
                    <a:cubicBezTo>
                      <a:pt x="579808" y="274313"/>
                      <a:pt x="646718" y="216846"/>
                      <a:pt x="686676" y="211417"/>
                    </a:cubicBezTo>
                    <a:cubicBezTo>
                      <a:pt x="688828" y="211136"/>
                      <a:pt x="690980" y="211417"/>
                      <a:pt x="692946" y="212260"/>
                    </a:cubicBezTo>
                    <a:cubicBezTo>
                      <a:pt x="790268" y="253628"/>
                      <a:pt x="854090" y="461128"/>
                      <a:pt x="859517" y="637834"/>
                    </a:cubicBezTo>
                    <a:cubicBezTo>
                      <a:pt x="859704" y="644386"/>
                      <a:pt x="854557" y="649908"/>
                      <a:pt x="848007" y="650095"/>
                    </a:cubicBezTo>
                    <a:cubicBezTo>
                      <a:pt x="847913" y="650095"/>
                      <a:pt x="847726" y="650095"/>
                      <a:pt x="847632" y="650095"/>
                    </a:cubicBezTo>
                    <a:cubicBezTo>
                      <a:pt x="841176" y="650095"/>
                      <a:pt x="835935" y="644947"/>
                      <a:pt x="835749" y="638490"/>
                    </a:cubicBezTo>
                    <a:cubicBezTo>
                      <a:pt x="829197" y="429118"/>
                      <a:pt x="753959" y="267948"/>
                      <a:pt x="686770" y="235565"/>
                    </a:cubicBezTo>
                    <a:cubicBezTo>
                      <a:pt x="641103" y="245298"/>
                      <a:pt x="556507" y="334120"/>
                      <a:pt x="559876" y="370154"/>
                    </a:cubicBezTo>
                    <a:cubicBezTo>
                      <a:pt x="560438" y="376518"/>
                      <a:pt x="555946" y="382227"/>
                      <a:pt x="549676" y="383070"/>
                    </a:cubicBezTo>
                    <a:cubicBezTo>
                      <a:pt x="543405" y="384006"/>
                      <a:pt x="537417" y="379700"/>
                      <a:pt x="536294" y="373430"/>
                    </a:cubicBezTo>
                    <a:cubicBezTo>
                      <a:pt x="493060" y="139349"/>
                      <a:pt x="383853" y="64474"/>
                      <a:pt x="322371" y="28814"/>
                    </a:cubicBezTo>
                    <a:cubicBezTo>
                      <a:pt x="319845" y="34711"/>
                      <a:pt x="317225" y="40794"/>
                      <a:pt x="314510" y="47252"/>
                    </a:cubicBezTo>
                    <a:cubicBezTo>
                      <a:pt x="289338" y="105655"/>
                      <a:pt x="254807" y="185679"/>
                      <a:pt x="235343" y="280490"/>
                    </a:cubicBezTo>
                    <a:cubicBezTo>
                      <a:pt x="219621" y="356676"/>
                      <a:pt x="225143" y="463748"/>
                      <a:pt x="248444" y="535161"/>
                    </a:cubicBezTo>
                    <a:cubicBezTo>
                      <a:pt x="250315" y="540870"/>
                      <a:pt x="247695" y="546954"/>
                      <a:pt x="242267" y="549575"/>
                    </a:cubicBezTo>
                    <a:cubicBezTo>
                      <a:pt x="236840" y="552195"/>
                      <a:pt x="230383" y="550417"/>
                      <a:pt x="227108" y="545457"/>
                    </a:cubicBezTo>
                    <a:cubicBezTo>
                      <a:pt x="197630" y="501092"/>
                      <a:pt x="145507" y="470674"/>
                      <a:pt x="88329" y="463655"/>
                    </a:cubicBezTo>
                    <a:cubicBezTo>
                      <a:pt x="88329" y="463842"/>
                      <a:pt x="88422" y="464123"/>
                      <a:pt x="88516" y="464310"/>
                    </a:cubicBezTo>
                    <a:cubicBezTo>
                      <a:pt x="106858" y="524679"/>
                      <a:pt x="125760" y="587013"/>
                      <a:pt x="53517" y="706252"/>
                    </a:cubicBezTo>
                    <a:cubicBezTo>
                      <a:pt x="17489" y="765497"/>
                      <a:pt x="13933" y="842526"/>
                      <a:pt x="44253" y="907387"/>
                    </a:cubicBezTo>
                    <a:cubicBezTo>
                      <a:pt x="76258" y="975992"/>
                      <a:pt x="138674" y="1020543"/>
                      <a:pt x="219902" y="1032897"/>
                    </a:cubicBezTo>
                    <a:cubicBezTo>
                      <a:pt x="226452" y="1033927"/>
                      <a:pt x="230851" y="1040011"/>
                      <a:pt x="229914" y="1046469"/>
                    </a:cubicBezTo>
                    <a:cubicBezTo>
                      <a:pt x="228979" y="1052365"/>
                      <a:pt x="223926" y="1056577"/>
                      <a:pt x="218124" y="10565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4" name="Forma libre 203">
                <a:extLst>
                  <a:ext uri="{FF2B5EF4-FFF2-40B4-BE49-F238E27FC236}">
                    <a16:creationId xmlns:a16="http://schemas.microsoft.com/office/drawing/2014/main" id="{FB4A4D99-090E-5813-15B5-D17330FDD373}"/>
                  </a:ext>
                </a:extLst>
              </p:cNvPr>
              <p:cNvSpPr/>
              <p:nvPr/>
            </p:nvSpPr>
            <p:spPr>
              <a:xfrm>
                <a:off x="15939501" y="6433861"/>
                <a:ext cx="256328" cy="355117"/>
              </a:xfrm>
              <a:custGeom>
                <a:avLst/>
                <a:gdLst>
                  <a:gd name="connsiteX0" fmla="*/ 29564 w 256328"/>
                  <a:gd name="connsiteY0" fmla="*/ 355117 h 355117"/>
                  <a:gd name="connsiteX1" fmla="*/ 21141 w 256328"/>
                  <a:gd name="connsiteY1" fmla="*/ 351655 h 355117"/>
                  <a:gd name="connsiteX2" fmla="*/ 116125 w 256328"/>
                  <a:gd name="connsiteY2" fmla="*/ 3763 h 355117"/>
                  <a:gd name="connsiteX3" fmla="*/ 127167 w 256328"/>
                  <a:gd name="connsiteY3" fmla="*/ 206 h 355117"/>
                  <a:gd name="connsiteX4" fmla="*/ 135964 w 256328"/>
                  <a:gd name="connsiteY4" fmla="*/ 7694 h 355117"/>
                  <a:gd name="connsiteX5" fmla="*/ 249476 w 256328"/>
                  <a:gd name="connsiteY5" fmla="*/ 128806 h 355117"/>
                  <a:gd name="connsiteX6" fmla="*/ 255184 w 256328"/>
                  <a:gd name="connsiteY6" fmla="*/ 144717 h 355117"/>
                  <a:gd name="connsiteX7" fmla="*/ 239276 w 256328"/>
                  <a:gd name="connsiteY7" fmla="*/ 150426 h 355117"/>
                  <a:gd name="connsiteX8" fmla="*/ 121552 w 256328"/>
                  <a:gd name="connsiteY8" fmla="*/ 34181 h 355117"/>
                  <a:gd name="connsiteX9" fmla="*/ 37986 w 256328"/>
                  <a:gd name="connsiteY9" fmla="*/ 334807 h 355117"/>
                  <a:gd name="connsiteX10" fmla="*/ 37986 w 256328"/>
                  <a:gd name="connsiteY10" fmla="*/ 351655 h 355117"/>
                  <a:gd name="connsiteX11" fmla="*/ 29564 w 256328"/>
                  <a:gd name="connsiteY11" fmla="*/ 355117 h 35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6328" h="355117">
                    <a:moveTo>
                      <a:pt x="29564" y="355117"/>
                    </a:moveTo>
                    <a:cubicBezTo>
                      <a:pt x="26476" y="355117"/>
                      <a:pt x="23481" y="353994"/>
                      <a:pt x="21141" y="351655"/>
                    </a:cubicBezTo>
                    <a:cubicBezTo>
                      <a:pt x="-44177" y="286325"/>
                      <a:pt x="57357" y="66284"/>
                      <a:pt x="116125" y="3763"/>
                    </a:cubicBezTo>
                    <a:cubicBezTo>
                      <a:pt x="118931" y="768"/>
                      <a:pt x="123050" y="-542"/>
                      <a:pt x="127167" y="206"/>
                    </a:cubicBezTo>
                    <a:cubicBezTo>
                      <a:pt x="131191" y="1049"/>
                      <a:pt x="134560" y="3857"/>
                      <a:pt x="135964" y="7694"/>
                    </a:cubicBezTo>
                    <a:cubicBezTo>
                      <a:pt x="154773" y="57018"/>
                      <a:pt x="200346" y="105688"/>
                      <a:pt x="249476" y="128806"/>
                    </a:cubicBezTo>
                    <a:cubicBezTo>
                      <a:pt x="255465" y="131613"/>
                      <a:pt x="257992" y="138727"/>
                      <a:pt x="255184" y="144717"/>
                    </a:cubicBezTo>
                    <a:cubicBezTo>
                      <a:pt x="252376" y="150707"/>
                      <a:pt x="245264" y="153234"/>
                      <a:pt x="239276" y="150426"/>
                    </a:cubicBezTo>
                    <a:cubicBezTo>
                      <a:pt x="190895" y="127682"/>
                      <a:pt x="145603" y="82476"/>
                      <a:pt x="121552" y="34181"/>
                    </a:cubicBezTo>
                    <a:cubicBezTo>
                      <a:pt x="63533" y="108870"/>
                      <a:pt x="-8149" y="288665"/>
                      <a:pt x="37986" y="334807"/>
                    </a:cubicBezTo>
                    <a:cubicBezTo>
                      <a:pt x="42665" y="339487"/>
                      <a:pt x="42665" y="346975"/>
                      <a:pt x="37986" y="351655"/>
                    </a:cubicBezTo>
                    <a:cubicBezTo>
                      <a:pt x="35647" y="353994"/>
                      <a:pt x="32651" y="355117"/>
                      <a:pt x="29564" y="3551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05" name="Gráfico 2">
              <a:extLst>
                <a:ext uri="{FF2B5EF4-FFF2-40B4-BE49-F238E27FC236}">
                  <a16:creationId xmlns:a16="http://schemas.microsoft.com/office/drawing/2014/main" id="{A217F156-910E-1B1E-9FDE-60E9C11A8A98}"/>
                </a:ext>
              </a:extLst>
            </p:cNvPr>
            <p:cNvGrpSpPr/>
            <p:nvPr/>
          </p:nvGrpSpPr>
          <p:grpSpPr>
            <a:xfrm>
              <a:off x="16068352" y="6600573"/>
              <a:ext cx="557733" cy="557824"/>
              <a:chOff x="16068352" y="6600573"/>
              <a:chExt cx="557733" cy="557824"/>
            </a:xfrm>
            <a:solidFill>
              <a:srgbClr val="002A86"/>
            </a:solidFill>
          </p:grpSpPr>
          <p:sp>
            <p:nvSpPr>
              <p:cNvPr id="206" name="Forma libre 205">
                <a:extLst>
                  <a:ext uri="{FF2B5EF4-FFF2-40B4-BE49-F238E27FC236}">
                    <a16:creationId xmlns:a16="http://schemas.microsoft.com/office/drawing/2014/main" id="{9C072B21-50E0-E8E5-DBEF-47F868008E2E}"/>
                  </a:ext>
                </a:extLst>
              </p:cNvPr>
              <p:cNvSpPr/>
              <p:nvPr/>
            </p:nvSpPr>
            <p:spPr>
              <a:xfrm>
                <a:off x="16068352" y="6600573"/>
                <a:ext cx="557733" cy="557824"/>
              </a:xfrm>
              <a:custGeom>
                <a:avLst/>
                <a:gdLst>
                  <a:gd name="connsiteX0" fmla="*/ 278867 w 557733"/>
                  <a:gd name="connsiteY0" fmla="*/ 557824 h 557824"/>
                  <a:gd name="connsiteX1" fmla="*/ 0 w 557733"/>
                  <a:gd name="connsiteY1" fmla="*/ 278912 h 557824"/>
                  <a:gd name="connsiteX2" fmla="*/ 278867 w 557733"/>
                  <a:gd name="connsiteY2" fmla="*/ 0 h 557824"/>
                  <a:gd name="connsiteX3" fmla="*/ 557733 w 557733"/>
                  <a:gd name="connsiteY3" fmla="*/ 278912 h 557824"/>
                  <a:gd name="connsiteX4" fmla="*/ 278867 w 557733"/>
                  <a:gd name="connsiteY4" fmla="*/ 557824 h 557824"/>
                  <a:gd name="connsiteX5" fmla="*/ 278867 w 557733"/>
                  <a:gd name="connsiteY5" fmla="*/ 23960 h 557824"/>
                  <a:gd name="connsiteX6" fmla="*/ 23863 w 557733"/>
                  <a:gd name="connsiteY6" fmla="*/ 279006 h 557824"/>
                  <a:gd name="connsiteX7" fmla="*/ 278867 w 557733"/>
                  <a:gd name="connsiteY7" fmla="*/ 534051 h 557824"/>
                  <a:gd name="connsiteX8" fmla="*/ 533871 w 557733"/>
                  <a:gd name="connsiteY8" fmla="*/ 279006 h 557824"/>
                  <a:gd name="connsiteX9" fmla="*/ 278867 w 557733"/>
                  <a:gd name="connsiteY9" fmla="*/ 23960 h 55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7733" h="557824">
                    <a:moveTo>
                      <a:pt x="278867" y="557824"/>
                    </a:moveTo>
                    <a:cubicBezTo>
                      <a:pt x="125116" y="557824"/>
                      <a:pt x="0" y="432688"/>
                      <a:pt x="0" y="278912"/>
                    </a:cubicBezTo>
                    <a:cubicBezTo>
                      <a:pt x="0" y="125136"/>
                      <a:pt x="125116" y="0"/>
                      <a:pt x="278867" y="0"/>
                    </a:cubicBezTo>
                    <a:cubicBezTo>
                      <a:pt x="432618" y="0"/>
                      <a:pt x="557733" y="125136"/>
                      <a:pt x="557733" y="278912"/>
                    </a:cubicBezTo>
                    <a:cubicBezTo>
                      <a:pt x="557733" y="432688"/>
                      <a:pt x="432618" y="557824"/>
                      <a:pt x="278867" y="557824"/>
                    </a:cubicBezTo>
                    <a:close/>
                    <a:moveTo>
                      <a:pt x="278867" y="23960"/>
                    </a:moveTo>
                    <a:cubicBezTo>
                      <a:pt x="138311" y="23960"/>
                      <a:pt x="23863" y="138333"/>
                      <a:pt x="23863" y="279006"/>
                    </a:cubicBezTo>
                    <a:cubicBezTo>
                      <a:pt x="23863" y="419678"/>
                      <a:pt x="138217" y="534051"/>
                      <a:pt x="278867" y="534051"/>
                    </a:cubicBezTo>
                    <a:cubicBezTo>
                      <a:pt x="419516" y="534051"/>
                      <a:pt x="533871" y="419678"/>
                      <a:pt x="533871" y="279006"/>
                    </a:cubicBezTo>
                    <a:cubicBezTo>
                      <a:pt x="533871" y="138333"/>
                      <a:pt x="419516" y="23960"/>
                      <a:pt x="278867" y="239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7" name="Forma libre 206">
                <a:extLst>
                  <a:ext uri="{FF2B5EF4-FFF2-40B4-BE49-F238E27FC236}">
                    <a16:creationId xmlns:a16="http://schemas.microsoft.com/office/drawing/2014/main" id="{C7093A6B-37C9-C310-72D9-5D10DEA14E86}"/>
                  </a:ext>
                </a:extLst>
              </p:cNvPr>
              <p:cNvSpPr/>
              <p:nvPr/>
            </p:nvSpPr>
            <p:spPr>
              <a:xfrm>
                <a:off x="16185374" y="6767686"/>
                <a:ext cx="323503" cy="223831"/>
              </a:xfrm>
              <a:custGeom>
                <a:avLst/>
                <a:gdLst>
                  <a:gd name="connsiteX0" fmla="*/ 111594 w 323503"/>
                  <a:gd name="connsiteY0" fmla="*/ 223831 h 223831"/>
                  <a:gd name="connsiteX1" fmla="*/ 103172 w 323503"/>
                  <a:gd name="connsiteY1" fmla="*/ 220368 h 223831"/>
                  <a:gd name="connsiteX2" fmla="*/ 3509 w 323503"/>
                  <a:gd name="connsiteY2" fmla="*/ 120690 h 223831"/>
                  <a:gd name="connsiteX3" fmla="*/ 3509 w 323503"/>
                  <a:gd name="connsiteY3" fmla="*/ 103843 h 223831"/>
                  <a:gd name="connsiteX4" fmla="*/ 20354 w 323503"/>
                  <a:gd name="connsiteY4" fmla="*/ 103843 h 223831"/>
                  <a:gd name="connsiteX5" fmla="*/ 111594 w 323503"/>
                  <a:gd name="connsiteY5" fmla="*/ 195098 h 223831"/>
                  <a:gd name="connsiteX6" fmla="*/ 303151 w 323503"/>
                  <a:gd name="connsiteY6" fmla="*/ 3510 h 223831"/>
                  <a:gd name="connsiteX7" fmla="*/ 319994 w 323503"/>
                  <a:gd name="connsiteY7" fmla="*/ 3510 h 223831"/>
                  <a:gd name="connsiteX8" fmla="*/ 319994 w 323503"/>
                  <a:gd name="connsiteY8" fmla="*/ 20357 h 223831"/>
                  <a:gd name="connsiteX9" fmla="*/ 120015 w 323503"/>
                  <a:gd name="connsiteY9" fmla="*/ 220368 h 223831"/>
                  <a:gd name="connsiteX10" fmla="*/ 111594 w 323503"/>
                  <a:gd name="connsiteY10" fmla="*/ 223831 h 223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3503" h="223831">
                    <a:moveTo>
                      <a:pt x="111594" y="223831"/>
                    </a:moveTo>
                    <a:cubicBezTo>
                      <a:pt x="108505" y="223831"/>
                      <a:pt x="105511" y="222708"/>
                      <a:pt x="103172" y="220368"/>
                    </a:cubicBezTo>
                    <a:lnTo>
                      <a:pt x="3509" y="120690"/>
                    </a:lnTo>
                    <a:cubicBezTo>
                      <a:pt x="-1170" y="116010"/>
                      <a:pt x="-1170" y="108523"/>
                      <a:pt x="3509" y="103843"/>
                    </a:cubicBezTo>
                    <a:cubicBezTo>
                      <a:pt x="8188" y="99164"/>
                      <a:pt x="15675" y="99164"/>
                      <a:pt x="20354" y="103843"/>
                    </a:cubicBezTo>
                    <a:lnTo>
                      <a:pt x="111594" y="195098"/>
                    </a:lnTo>
                    <a:lnTo>
                      <a:pt x="303151" y="3510"/>
                    </a:lnTo>
                    <a:cubicBezTo>
                      <a:pt x="307830" y="-1170"/>
                      <a:pt x="315315" y="-1170"/>
                      <a:pt x="319994" y="3510"/>
                    </a:cubicBezTo>
                    <a:cubicBezTo>
                      <a:pt x="324673" y="8190"/>
                      <a:pt x="324673" y="15677"/>
                      <a:pt x="319994" y="20357"/>
                    </a:cubicBezTo>
                    <a:lnTo>
                      <a:pt x="120015" y="220368"/>
                    </a:lnTo>
                    <a:cubicBezTo>
                      <a:pt x="117676" y="222708"/>
                      <a:pt x="114682" y="223831"/>
                      <a:pt x="111594" y="2238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8" name="Gráfico 2">
            <a:extLst>
              <a:ext uri="{FF2B5EF4-FFF2-40B4-BE49-F238E27FC236}">
                <a16:creationId xmlns:a16="http://schemas.microsoft.com/office/drawing/2014/main" id="{1302CE9E-B34B-18C5-4082-456B8785C517}"/>
              </a:ext>
            </a:extLst>
          </p:cNvPr>
          <p:cNvGrpSpPr/>
          <p:nvPr/>
        </p:nvGrpSpPr>
        <p:grpSpPr>
          <a:xfrm>
            <a:off x="12702673" y="2972657"/>
            <a:ext cx="1249005" cy="1050786"/>
            <a:chOff x="12702673" y="2972657"/>
            <a:chExt cx="1249005" cy="1050786"/>
          </a:xfrm>
          <a:solidFill>
            <a:srgbClr val="002A86"/>
          </a:solidFill>
        </p:grpSpPr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922053AD-1D36-8DA4-BC7F-92B4E9B06BAC}"/>
                </a:ext>
              </a:extLst>
            </p:cNvPr>
            <p:cNvGrpSpPr/>
            <p:nvPr/>
          </p:nvGrpSpPr>
          <p:grpSpPr>
            <a:xfrm>
              <a:off x="12860112" y="3502954"/>
              <a:ext cx="471883" cy="520490"/>
              <a:chOff x="12860112" y="3502954"/>
              <a:chExt cx="471883" cy="520490"/>
            </a:xfrm>
            <a:solidFill>
              <a:srgbClr val="002A86"/>
            </a:solidFill>
          </p:grpSpPr>
          <p:sp>
            <p:nvSpPr>
              <p:cNvPr id="210" name="Forma libre 209">
                <a:extLst>
                  <a:ext uri="{FF2B5EF4-FFF2-40B4-BE49-F238E27FC236}">
                    <a16:creationId xmlns:a16="http://schemas.microsoft.com/office/drawing/2014/main" id="{00818296-4A19-5950-8B63-7F282DE167CA}"/>
                  </a:ext>
                </a:extLst>
              </p:cNvPr>
              <p:cNvSpPr/>
              <p:nvPr/>
            </p:nvSpPr>
            <p:spPr>
              <a:xfrm>
                <a:off x="12860112" y="3502954"/>
                <a:ext cx="471883" cy="520490"/>
              </a:xfrm>
              <a:custGeom>
                <a:avLst/>
                <a:gdLst>
                  <a:gd name="connsiteX0" fmla="*/ 375217 w 471883"/>
                  <a:gd name="connsiteY0" fmla="*/ 520491 h 520490"/>
                  <a:gd name="connsiteX1" fmla="*/ 112352 w 471883"/>
                  <a:gd name="connsiteY1" fmla="*/ 520491 h 520490"/>
                  <a:gd name="connsiteX2" fmla="*/ 17930 w 471883"/>
                  <a:gd name="connsiteY2" fmla="*/ 469014 h 520490"/>
                  <a:gd name="connsiteX3" fmla="*/ 10163 w 471883"/>
                  <a:gd name="connsiteY3" fmla="*/ 361754 h 520490"/>
                  <a:gd name="connsiteX4" fmla="*/ 79318 w 471883"/>
                  <a:gd name="connsiteY4" fmla="*/ 209663 h 520490"/>
                  <a:gd name="connsiteX5" fmla="*/ 85589 w 471883"/>
                  <a:gd name="connsiteY5" fmla="*/ 187294 h 520490"/>
                  <a:gd name="connsiteX6" fmla="*/ 107486 w 471883"/>
                  <a:gd name="connsiteY6" fmla="*/ 10587 h 520490"/>
                  <a:gd name="connsiteX7" fmla="*/ 120773 w 471883"/>
                  <a:gd name="connsiteY7" fmla="*/ 198 h 520490"/>
                  <a:gd name="connsiteX8" fmla="*/ 131162 w 471883"/>
                  <a:gd name="connsiteY8" fmla="*/ 13489 h 520490"/>
                  <a:gd name="connsiteX9" fmla="*/ 109263 w 471883"/>
                  <a:gd name="connsiteY9" fmla="*/ 190195 h 520490"/>
                  <a:gd name="connsiteX10" fmla="*/ 101028 w 471883"/>
                  <a:gd name="connsiteY10" fmla="*/ 219491 h 520490"/>
                  <a:gd name="connsiteX11" fmla="*/ 31873 w 471883"/>
                  <a:gd name="connsiteY11" fmla="*/ 371582 h 520490"/>
                  <a:gd name="connsiteX12" fmla="*/ 38050 w 471883"/>
                  <a:gd name="connsiteY12" fmla="*/ 456004 h 520490"/>
                  <a:gd name="connsiteX13" fmla="*/ 112352 w 471883"/>
                  <a:gd name="connsiteY13" fmla="*/ 496531 h 520490"/>
                  <a:gd name="connsiteX14" fmla="*/ 375217 w 471883"/>
                  <a:gd name="connsiteY14" fmla="*/ 496531 h 520490"/>
                  <a:gd name="connsiteX15" fmla="*/ 447928 w 471883"/>
                  <a:gd name="connsiteY15" fmla="*/ 423808 h 520490"/>
                  <a:gd name="connsiteX16" fmla="*/ 447928 w 471883"/>
                  <a:gd name="connsiteY16" fmla="*/ 353144 h 520490"/>
                  <a:gd name="connsiteX17" fmla="*/ 429867 w 471883"/>
                  <a:gd name="connsiteY17" fmla="*/ 305223 h 520490"/>
                  <a:gd name="connsiteX18" fmla="*/ 421071 w 471883"/>
                  <a:gd name="connsiteY18" fmla="*/ 295209 h 520490"/>
                  <a:gd name="connsiteX19" fmla="*/ 396272 w 471883"/>
                  <a:gd name="connsiteY19" fmla="*/ 223609 h 520490"/>
                  <a:gd name="connsiteX20" fmla="*/ 407221 w 471883"/>
                  <a:gd name="connsiteY20" fmla="*/ 11336 h 520490"/>
                  <a:gd name="connsiteX21" fmla="*/ 419760 w 471883"/>
                  <a:gd name="connsiteY21" fmla="*/ 11 h 520490"/>
                  <a:gd name="connsiteX22" fmla="*/ 431083 w 471883"/>
                  <a:gd name="connsiteY22" fmla="*/ 12553 h 520490"/>
                  <a:gd name="connsiteX23" fmla="*/ 420135 w 471883"/>
                  <a:gd name="connsiteY23" fmla="*/ 224825 h 520490"/>
                  <a:gd name="connsiteX24" fmla="*/ 439131 w 471883"/>
                  <a:gd name="connsiteY24" fmla="*/ 279485 h 520490"/>
                  <a:gd name="connsiteX25" fmla="*/ 447928 w 471883"/>
                  <a:gd name="connsiteY25" fmla="*/ 289499 h 520490"/>
                  <a:gd name="connsiteX26" fmla="*/ 471884 w 471883"/>
                  <a:gd name="connsiteY26" fmla="*/ 353144 h 520490"/>
                  <a:gd name="connsiteX27" fmla="*/ 471884 w 471883"/>
                  <a:gd name="connsiteY27" fmla="*/ 423808 h 520490"/>
                  <a:gd name="connsiteX28" fmla="*/ 375310 w 471883"/>
                  <a:gd name="connsiteY28" fmla="*/ 520397 h 52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71883" h="520490">
                    <a:moveTo>
                      <a:pt x="375217" y="520491"/>
                    </a:moveTo>
                    <a:lnTo>
                      <a:pt x="112352" y="520491"/>
                    </a:lnTo>
                    <a:cubicBezTo>
                      <a:pt x="73984" y="520491"/>
                      <a:pt x="38705" y="501210"/>
                      <a:pt x="17930" y="469014"/>
                    </a:cubicBezTo>
                    <a:cubicBezTo>
                      <a:pt x="-2845" y="436817"/>
                      <a:pt x="-5745" y="396665"/>
                      <a:pt x="10163" y="361754"/>
                    </a:cubicBezTo>
                    <a:lnTo>
                      <a:pt x="79318" y="209663"/>
                    </a:lnTo>
                    <a:cubicBezTo>
                      <a:pt x="82500" y="202550"/>
                      <a:pt x="84652" y="195062"/>
                      <a:pt x="85589" y="187294"/>
                    </a:cubicBezTo>
                    <a:lnTo>
                      <a:pt x="107486" y="10587"/>
                    </a:lnTo>
                    <a:cubicBezTo>
                      <a:pt x="108328" y="4036"/>
                      <a:pt x="114223" y="-644"/>
                      <a:pt x="120773" y="198"/>
                    </a:cubicBezTo>
                    <a:cubicBezTo>
                      <a:pt x="127325" y="1041"/>
                      <a:pt x="131910" y="6937"/>
                      <a:pt x="131162" y="13489"/>
                    </a:cubicBezTo>
                    <a:lnTo>
                      <a:pt x="109263" y="190195"/>
                    </a:lnTo>
                    <a:cubicBezTo>
                      <a:pt x="108047" y="200397"/>
                      <a:pt x="105240" y="210225"/>
                      <a:pt x="101028" y="219491"/>
                    </a:cubicBezTo>
                    <a:lnTo>
                      <a:pt x="31873" y="371582"/>
                    </a:lnTo>
                    <a:cubicBezTo>
                      <a:pt x="19427" y="399099"/>
                      <a:pt x="21673" y="430640"/>
                      <a:pt x="38050" y="456004"/>
                    </a:cubicBezTo>
                    <a:cubicBezTo>
                      <a:pt x="54426" y="481368"/>
                      <a:pt x="82219" y="496531"/>
                      <a:pt x="112352" y="496531"/>
                    </a:cubicBezTo>
                    <a:lnTo>
                      <a:pt x="375217" y="496531"/>
                    </a:lnTo>
                    <a:cubicBezTo>
                      <a:pt x="415269" y="496531"/>
                      <a:pt x="447928" y="463866"/>
                      <a:pt x="447928" y="423808"/>
                    </a:cubicBezTo>
                    <a:lnTo>
                      <a:pt x="447928" y="353144"/>
                    </a:lnTo>
                    <a:cubicBezTo>
                      <a:pt x="447928" y="335548"/>
                      <a:pt x="441564" y="318514"/>
                      <a:pt x="429867" y="305223"/>
                    </a:cubicBezTo>
                    <a:lnTo>
                      <a:pt x="421071" y="295209"/>
                    </a:lnTo>
                    <a:cubicBezTo>
                      <a:pt x="403665" y="275367"/>
                      <a:pt x="394868" y="249909"/>
                      <a:pt x="396272" y="223609"/>
                    </a:cubicBezTo>
                    <a:lnTo>
                      <a:pt x="407221" y="11336"/>
                    </a:lnTo>
                    <a:cubicBezTo>
                      <a:pt x="407595" y="4784"/>
                      <a:pt x="413023" y="-270"/>
                      <a:pt x="419760" y="11"/>
                    </a:cubicBezTo>
                    <a:cubicBezTo>
                      <a:pt x="426311" y="385"/>
                      <a:pt x="431364" y="6001"/>
                      <a:pt x="431083" y="12553"/>
                    </a:cubicBezTo>
                    <a:lnTo>
                      <a:pt x="420135" y="224825"/>
                    </a:lnTo>
                    <a:cubicBezTo>
                      <a:pt x="419105" y="244948"/>
                      <a:pt x="425843" y="264322"/>
                      <a:pt x="439131" y="279485"/>
                    </a:cubicBezTo>
                    <a:lnTo>
                      <a:pt x="447928" y="289499"/>
                    </a:lnTo>
                    <a:cubicBezTo>
                      <a:pt x="463369" y="307095"/>
                      <a:pt x="471884" y="329745"/>
                      <a:pt x="471884" y="353144"/>
                    </a:cubicBezTo>
                    <a:lnTo>
                      <a:pt x="471884" y="423808"/>
                    </a:lnTo>
                    <a:cubicBezTo>
                      <a:pt x="471884" y="477063"/>
                      <a:pt x="428556" y="520397"/>
                      <a:pt x="375310" y="5203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1" name="Forma libre 210">
                <a:extLst>
                  <a:ext uri="{FF2B5EF4-FFF2-40B4-BE49-F238E27FC236}">
                    <a16:creationId xmlns:a16="http://schemas.microsoft.com/office/drawing/2014/main" id="{2194D3E3-9FD9-FF8A-BB5B-A5CAAB14D029}"/>
                  </a:ext>
                </a:extLst>
              </p:cNvPr>
              <p:cNvSpPr/>
              <p:nvPr/>
            </p:nvSpPr>
            <p:spPr>
              <a:xfrm>
                <a:off x="13203886" y="3788615"/>
                <a:ext cx="107054" cy="23773"/>
              </a:xfrm>
              <a:custGeom>
                <a:avLst/>
                <a:gdLst>
                  <a:gd name="connsiteX0" fmla="*/ 95170 w 107054"/>
                  <a:gd name="connsiteY0" fmla="*/ 23773 h 23773"/>
                  <a:gd name="connsiteX1" fmla="*/ 11885 w 107054"/>
                  <a:gd name="connsiteY1" fmla="*/ 23773 h 23773"/>
                  <a:gd name="connsiteX2" fmla="*/ 0 w 107054"/>
                  <a:gd name="connsiteY2" fmla="*/ 11886 h 23773"/>
                  <a:gd name="connsiteX3" fmla="*/ 11885 w 107054"/>
                  <a:gd name="connsiteY3" fmla="*/ 0 h 23773"/>
                  <a:gd name="connsiteX4" fmla="*/ 95170 w 107054"/>
                  <a:gd name="connsiteY4" fmla="*/ 0 h 23773"/>
                  <a:gd name="connsiteX5" fmla="*/ 107054 w 107054"/>
                  <a:gd name="connsiteY5" fmla="*/ 11886 h 23773"/>
                  <a:gd name="connsiteX6" fmla="*/ 95170 w 107054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054" h="23773">
                    <a:moveTo>
                      <a:pt x="95170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95170" y="0"/>
                    </a:lnTo>
                    <a:cubicBezTo>
                      <a:pt x="101721" y="0"/>
                      <a:pt x="107054" y="5335"/>
                      <a:pt x="107054" y="11886"/>
                    </a:cubicBezTo>
                    <a:cubicBezTo>
                      <a:pt x="107054" y="18438"/>
                      <a:pt x="101721" y="23773"/>
                      <a:pt x="9517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2" name="Forma libre 211">
                <a:extLst>
                  <a:ext uri="{FF2B5EF4-FFF2-40B4-BE49-F238E27FC236}">
                    <a16:creationId xmlns:a16="http://schemas.microsoft.com/office/drawing/2014/main" id="{54A28639-38EB-708E-2EB8-66AFE3D9953E}"/>
                  </a:ext>
                </a:extLst>
              </p:cNvPr>
              <p:cNvSpPr/>
              <p:nvPr/>
            </p:nvSpPr>
            <p:spPr>
              <a:xfrm>
                <a:off x="12900688" y="3788615"/>
                <a:ext cx="235539" cy="23773"/>
              </a:xfrm>
              <a:custGeom>
                <a:avLst/>
                <a:gdLst>
                  <a:gd name="connsiteX0" fmla="*/ 223655 w 235539"/>
                  <a:gd name="connsiteY0" fmla="*/ 23773 h 23773"/>
                  <a:gd name="connsiteX1" fmla="*/ 11885 w 235539"/>
                  <a:gd name="connsiteY1" fmla="*/ 23773 h 23773"/>
                  <a:gd name="connsiteX2" fmla="*/ 0 w 235539"/>
                  <a:gd name="connsiteY2" fmla="*/ 11886 h 23773"/>
                  <a:gd name="connsiteX3" fmla="*/ 11885 w 235539"/>
                  <a:gd name="connsiteY3" fmla="*/ 0 h 23773"/>
                  <a:gd name="connsiteX4" fmla="*/ 223655 w 235539"/>
                  <a:gd name="connsiteY4" fmla="*/ 0 h 23773"/>
                  <a:gd name="connsiteX5" fmla="*/ 235540 w 235539"/>
                  <a:gd name="connsiteY5" fmla="*/ 11886 h 23773"/>
                  <a:gd name="connsiteX6" fmla="*/ 223655 w 235539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539" h="23773">
                    <a:moveTo>
                      <a:pt x="223655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223655" y="0"/>
                    </a:lnTo>
                    <a:cubicBezTo>
                      <a:pt x="230205" y="0"/>
                      <a:pt x="235540" y="5335"/>
                      <a:pt x="235540" y="11886"/>
                    </a:cubicBezTo>
                    <a:cubicBezTo>
                      <a:pt x="235540" y="18438"/>
                      <a:pt x="230205" y="23773"/>
                      <a:pt x="223655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13" name="Gráfico 2">
              <a:extLst>
                <a:ext uri="{FF2B5EF4-FFF2-40B4-BE49-F238E27FC236}">
                  <a16:creationId xmlns:a16="http://schemas.microsoft.com/office/drawing/2014/main" id="{B789481A-1D94-3142-83CF-3B22FAA542D5}"/>
                </a:ext>
              </a:extLst>
            </p:cNvPr>
            <p:cNvGrpSpPr/>
            <p:nvPr/>
          </p:nvGrpSpPr>
          <p:grpSpPr>
            <a:xfrm>
              <a:off x="12702673" y="2972657"/>
              <a:ext cx="723463" cy="468628"/>
              <a:chOff x="12702673" y="2972657"/>
              <a:chExt cx="723463" cy="468628"/>
            </a:xfrm>
            <a:solidFill>
              <a:srgbClr val="002A86"/>
            </a:solidFill>
          </p:grpSpPr>
          <p:sp>
            <p:nvSpPr>
              <p:cNvPr id="214" name="Forma libre 213">
                <a:extLst>
                  <a:ext uri="{FF2B5EF4-FFF2-40B4-BE49-F238E27FC236}">
                    <a16:creationId xmlns:a16="http://schemas.microsoft.com/office/drawing/2014/main" id="{430FA188-3B70-0201-2D44-1C8ABB16EBEB}"/>
                  </a:ext>
                </a:extLst>
              </p:cNvPr>
              <p:cNvSpPr/>
              <p:nvPr/>
            </p:nvSpPr>
            <p:spPr>
              <a:xfrm>
                <a:off x="12702673" y="2972657"/>
                <a:ext cx="723463" cy="468628"/>
              </a:xfrm>
              <a:custGeom>
                <a:avLst/>
                <a:gdLst>
                  <a:gd name="connsiteX0" fmla="*/ 680511 w 723463"/>
                  <a:gd name="connsiteY0" fmla="*/ 468628 h 468628"/>
                  <a:gd name="connsiteX1" fmla="*/ 224872 w 723463"/>
                  <a:gd name="connsiteY1" fmla="*/ 468628 h 468628"/>
                  <a:gd name="connsiteX2" fmla="*/ 0 w 723463"/>
                  <a:gd name="connsiteY2" fmla="*/ 243627 h 468628"/>
                  <a:gd name="connsiteX3" fmla="*/ 0 w 723463"/>
                  <a:gd name="connsiteY3" fmla="*/ 225002 h 468628"/>
                  <a:gd name="connsiteX4" fmla="*/ 224872 w 723463"/>
                  <a:gd name="connsiteY4" fmla="*/ 0 h 468628"/>
                  <a:gd name="connsiteX5" fmla="*/ 680511 w 723463"/>
                  <a:gd name="connsiteY5" fmla="*/ 0 h 468628"/>
                  <a:gd name="connsiteX6" fmla="*/ 723463 w 723463"/>
                  <a:gd name="connsiteY6" fmla="*/ 42960 h 468628"/>
                  <a:gd name="connsiteX7" fmla="*/ 723463 w 723463"/>
                  <a:gd name="connsiteY7" fmla="*/ 425575 h 468628"/>
                  <a:gd name="connsiteX8" fmla="*/ 680511 w 723463"/>
                  <a:gd name="connsiteY8" fmla="*/ 468535 h 468628"/>
                  <a:gd name="connsiteX9" fmla="*/ 224872 w 723463"/>
                  <a:gd name="connsiteY9" fmla="*/ 23960 h 468628"/>
                  <a:gd name="connsiteX10" fmla="*/ 23770 w 723463"/>
                  <a:gd name="connsiteY10" fmla="*/ 225095 h 468628"/>
                  <a:gd name="connsiteX11" fmla="*/ 23770 w 723463"/>
                  <a:gd name="connsiteY11" fmla="*/ 243720 h 468628"/>
                  <a:gd name="connsiteX12" fmla="*/ 224872 w 723463"/>
                  <a:gd name="connsiteY12" fmla="*/ 444855 h 468628"/>
                  <a:gd name="connsiteX13" fmla="*/ 680511 w 723463"/>
                  <a:gd name="connsiteY13" fmla="*/ 444855 h 468628"/>
                  <a:gd name="connsiteX14" fmla="*/ 699600 w 723463"/>
                  <a:gd name="connsiteY14" fmla="*/ 425762 h 468628"/>
                  <a:gd name="connsiteX15" fmla="*/ 699600 w 723463"/>
                  <a:gd name="connsiteY15" fmla="*/ 43054 h 468628"/>
                  <a:gd name="connsiteX16" fmla="*/ 680511 w 723463"/>
                  <a:gd name="connsiteY16" fmla="*/ 23960 h 468628"/>
                  <a:gd name="connsiteX17" fmla="*/ 224872 w 723463"/>
                  <a:gd name="connsiteY17" fmla="*/ 23960 h 46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3463" h="468628">
                    <a:moveTo>
                      <a:pt x="680511" y="468628"/>
                    </a:moveTo>
                    <a:lnTo>
                      <a:pt x="224872" y="468628"/>
                    </a:lnTo>
                    <a:cubicBezTo>
                      <a:pt x="100879" y="468628"/>
                      <a:pt x="0" y="367733"/>
                      <a:pt x="0" y="243627"/>
                    </a:cubicBezTo>
                    <a:lnTo>
                      <a:pt x="0" y="225002"/>
                    </a:lnTo>
                    <a:cubicBezTo>
                      <a:pt x="0" y="100989"/>
                      <a:pt x="100879" y="0"/>
                      <a:pt x="224872" y="0"/>
                    </a:cubicBezTo>
                    <a:lnTo>
                      <a:pt x="680511" y="0"/>
                    </a:lnTo>
                    <a:cubicBezTo>
                      <a:pt x="704185" y="0"/>
                      <a:pt x="723463" y="19280"/>
                      <a:pt x="723463" y="42960"/>
                    </a:cubicBezTo>
                    <a:lnTo>
                      <a:pt x="723463" y="425575"/>
                    </a:lnTo>
                    <a:cubicBezTo>
                      <a:pt x="723463" y="449254"/>
                      <a:pt x="704185" y="468535"/>
                      <a:pt x="680511" y="468535"/>
                    </a:cubicBezTo>
                    <a:close/>
                    <a:moveTo>
                      <a:pt x="224872" y="23960"/>
                    </a:moveTo>
                    <a:cubicBezTo>
                      <a:pt x="113980" y="23960"/>
                      <a:pt x="23770" y="114185"/>
                      <a:pt x="23770" y="225095"/>
                    </a:cubicBezTo>
                    <a:lnTo>
                      <a:pt x="23770" y="243720"/>
                    </a:lnTo>
                    <a:cubicBezTo>
                      <a:pt x="23770" y="354630"/>
                      <a:pt x="113980" y="444855"/>
                      <a:pt x="224872" y="444855"/>
                    </a:cubicBezTo>
                    <a:lnTo>
                      <a:pt x="680511" y="444855"/>
                    </a:lnTo>
                    <a:cubicBezTo>
                      <a:pt x="690992" y="444855"/>
                      <a:pt x="699600" y="436245"/>
                      <a:pt x="699600" y="425762"/>
                    </a:cubicBezTo>
                    <a:lnTo>
                      <a:pt x="699600" y="43054"/>
                    </a:lnTo>
                    <a:cubicBezTo>
                      <a:pt x="699600" y="32571"/>
                      <a:pt x="690992" y="23960"/>
                      <a:pt x="680511" y="23960"/>
                    </a:cubicBezTo>
                    <a:lnTo>
                      <a:pt x="224872" y="2396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5" name="Forma libre 214">
                <a:extLst>
                  <a:ext uri="{FF2B5EF4-FFF2-40B4-BE49-F238E27FC236}">
                    <a16:creationId xmlns:a16="http://schemas.microsoft.com/office/drawing/2014/main" id="{47B18257-D939-B26D-8388-DA20EE1ED5FA}"/>
                  </a:ext>
                </a:extLst>
              </p:cNvPr>
              <p:cNvSpPr/>
              <p:nvPr/>
            </p:nvSpPr>
            <p:spPr>
              <a:xfrm>
                <a:off x="12879726" y="3130832"/>
                <a:ext cx="152347" cy="152372"/>
              </a:xfrm>
              <a:custGeom>
                <a:avLst/>
                <a:gdLst>
                  <a:gd name="connsiteX0" fmla="*/ 76174 w 152347"/>
                  <a:gd name="connsiteY0" fmla="*/ 152372 h 152372"/>
                  <a:gd name="connsiteX1" fmla="*/ 0 w 152347"/>
                  <a:gd name="connsiteY1" fmla="*/ 76186 h 152372"/>
                  <a:gd name="connsiteX2" fmla="*/ 76174 w 152347"/>
                  <a:gd name="connsiteY2" fmla="*/ 0 h 152372"/>
                  <a:gd name="connsiteX3" fmla="*/ 152348 w 152347"/>
                  <a:gd name="connsiteY3" fmla="*/ 76186 h 152372"/>
                  <a:gd name="connsiteX4" fmla="*/ 76174 w 152347"/>
                  <a:gd name="connsiteY4" fmla="*/ 152372 h 152372"/>
                  <a:gd name="connsiteX5" fmla="*/ 76174 w 152347"/>
                  <a:gd name="connsiteY5" fmla="*/ 23867 h 152372"/>
                  <a:gd name="connsiteX6" fmla="*/ 23863 w 152347"/>
                  <a:gd name="connsiteY6" fmla="*/ 76186 h 152372"/>
                  <a:gd name="connsiteX7" fmla="*/ 76174 w 152347"/>
                  <a:gd name="connsiteY7" fmla="*/ 128505 h 152372"/>
                  <a:gd name="connsiteX8" fmla="*/ 128484 w 152347"/>
                  <a:gd name="connsiteY8" fmla="*/ 76186 h 152372"/>
                  <a:gd name="connsiteX9" fmla="*/ 76174 w 152347"/>
                  <a:gd name="connsiteY9" fmla="*/ 23867 h 15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347" h="152372">
                    <a:moveTo>
                      <a:pt x="76174" y="152372"/>
                    </a:moveTo>
                    <a:cubicBezTo>
                      <a:pt x="34157" y="152372"/>
                      <a:pt x="0" y="118210"/>
                      <a:pt x="0" y="76186"/>
                    </a:cubicBezTo>
                    <a:cubicBezTo>
                      <a:pt x="0" y="34162"/>
                      <a:pt x="34157" y="0"/>
                      <a:pt x="76174" y="0"/>
                    </a:cubicBezTo>
                    <a:cubicBezTo>
                      <a:pt x="118191" y="0"/>
                      <a:pt x="152348" y="34162"/>
                      <a:pt x="152348" y="76186"/>
                    </a:cubicBezTo>
                    <a:cubicBezTo>
                      <a:pt x="152348" y="118210"/>
                      <a:pt x="118191" y="152372"/>
                      <a:pt x="76174" y="152372"/>
                    </a:cubicBezTo>
                    <a:close/>
                    <a:moveTo>
                      <a:pt x="76174" y="23867"/>
                    </a:moveTo>
                    <a:cubicBezTo>
                      <a:pt x="47351" y="23867"/>
                      <a:pt x="23863" y="47359"/>
                      <a:pt x="23863" y="76186"/>
                    </a:cubicBezTo>
                    <a:cubicBezTo>
                      <a:pt x="23863" y="105013"/>
                      <a:pt x="47351" y="128505"/>
                      <a:pt x="76174" y="128505"/>
                    </a:cubicBezTo>
                    <a:cubicBezTo>
                      <a:pt x="104996" y="128505"/>
                      <a:pt x="128484" y="105013"/>
                      <a:pt x="128484" y="76186"/>
                    </a:cubicBezTo>
                    <a:cubicBezTo>
                      <a:pt x="128484" y="47359"/>
                      <a:pt x="104996" y="23867"/>
                      <a:pt x="76174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16" name="Gráfico 2">
              <a:extLst>
                <a:ext uri="{FF2B5EF4-FFF2-40B4-BE49-F238E27FC236}">
                  <a16:creationId xmlns:a16="http://schemas.microsoft.com/office/drawing/2014/main" id="{A5D95EFE-CEFD-EF0E-CB10-2032CA4FE651}"/>
                </a:ext>
              </a:extLst>
            </p:cNvPr>
            <p:cNvGrpSpPr/>
            <p:nvPr/>
          </p:nvGrpSpPr>
          <p:grpSpPr>
            <a:xfrm>
              <a:off x="13402367" y="3088808"/>
              <a:ext cx="549312" cy="236700"/>
              <a:chOff x="13402367" y="3088808"/>
              <a:chExt cx="549312" cy="236700"/>
            </a:xfrm>
            <a:solidFill>
              <a:srgbClr val="002A86"/>
            </a:solidFill>
          </p:grpSpPr>
          <p:sp>
            <p:nvSpPr>
              <p:cNvPr id="217" name="Forma libre 216">
                <a:extLst>
                  <a:ext uri="{FF2B5EF4-FFF2-40B4-BE49-F238E27FC236}">
                    <a16:creationId xmlns:a16="http://schemas.microsoft.com/office/drawing/2014/main" id="{5295BA8C-F7CC-EA2E-E759-AF0A42A21BBB}"/>
                  </a:ext>
                </a:extLst>
              </p:cNvPr>
              <p:cNvSpPr/>
              <p:nvPr/>
            </p:nvSpPr>
            <p:spPr>
              <a:xfrm>
                <a:off x="13489397" y="3138788"/>
                <a:ext cx="462282" cy="136554"/>
              </a:xfrm>
              <a:custGeom>
                <a:avLst/>
                <a:gdLst>
                  <a:gd name="connsiteX0" fmla="*/ 364211 w 462282"/>
                  <a:gd name="connsiteY0" fmla="*/ 136555 h 136554"/>
                  <a:gd name="connsiteX1" fmla="*/ 11885 w 462282"/>
                  <a:gd name="connsiteY1" fmla="*/ 136555 h 136554"/>
                  <a:gd name="connsiteX2" fmla="*/ 0 w 462282"/>
                  <a:gd name="connsiteY2" fmla="*/ 124668 h 136554"/>
                  <a:gd name="connsiteX3" fmla="*/ 0 w 462282"/>
                  <a:gd name="connsiteY3" fmla="*/ 11887 h 136554"/>
                  <a:gd name="connsiteX4" fmla="*/ 11885 w 462282"/>
                  <a:gd name="connsiteY4" fmla="*/ 0 h 136554"/>
                  <a:gd name="connsiteX5" fmla="*/ 364211 w 462282"/>
                  <a:gd name="connsiteY5" fmla="*/ 0 h 136554"/>
                  <a:gd name="connsiteX6" fmla="*/ 366550 w 462282"/>
                  <a:gd name="connsiteY6" fmla="*/ 187 h 136554"/>
                  <a:gd name="connsiteX7" fmla="*/ 420358 w 462282"/>
                  <a:gd name="connsiteY7" fmla="*/ 10857 h 136554"/>
                  <a:gd name="connsiteX8" fmla="*/ 462283 w 462282"/>
                  <a:gd name="connsiteY8" fmla="*/ 68231 h 136554"/>
                  <a:gd name="connsiteX9" fmla="*/ 420358 w 462282"/>
                  <a:gd name="connsiteY9" fmla="*/ 125604 h 136554"/>
                  <a:gd name="connsiteX10" fmla="*/ 366550 w 462282"/>
                  <a:gd name="connsiteY10" fmla="*/ 136274 h 136554"/>
                  <a:gd name="connsiteX11" fmla="*/ 364211 w 462282"/>
                  <a:gd name="connsiteY11" fmla="*/ 136461 h 136554"/>
                  <a:gd name="connsiteX12" fmla="*/ 23862 w 462282"/>
                  <a:gd name="connsiteY12" fmla="*/ 112688 h 136554"/>
                  <a:gd name="connsiteX13" fmla="*/ 363088 w 462282"/>
                  <a:gd name="connsiteY13" fmla="*/ 112688 h 136554"/>
                  <a:gd name="connsiteX14" fmla="*/ 415679 w 462282"/>
                  <a:gd name="connsiteY14" fmla="*/ 102205 h 136554"/>
                  <a:gd name="connsiteX15" fmla="*/ 415679 w 462282"/>
                  <a:gd name="connsiteY15" fmla="*/ 102205 h 136554"/>
                  <a:gd name="connsiteX16" fmla="*/ 438420 w 462282"/>
                  <a:gd name="connsiteY16" fmla="*/ 68231 h 136554"/>
                  <a:gd name="connsiteX17" fmla="*/ 415679 w 462282"/>
                  <a:gd name="connsiteY17" fmla="*/ 34256 h 136554"/>
                  <a:gd name="connsiteX18" fmla="*/ 363088 w 462282"/>
                  <a:gd name="connsiteY18" fmla="*/ 23773 h 136554"/>
                  <a:gd name="connsiteX19" fmla="*/ 23862 w 462282"/>
                  <a:gd name="connsiteY19" fmla="*/ 23773 h 136554"/>
                  <a:gd name="connsiteX20" fmla="*/ 23862 w 462282"/>
                  <a:gd name="connsiteY20" fmla="*/ 112688 h 13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2282" h="136554">
                    <a:moveTo>
                      <a:pt x="364211" y="136555"/>
                    </a:moveTo>
                    <a:lnTo>
                      <a:pt x="11885" y="136555"/>
                    </a:lnTo>
                    <a:cubicBezTo>
                      <a:pt x="5334" y="136555"/>
                      <a:pt x="0" y="131220"/>
                      <a:pt x="0" y="124668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lnTo>
                      <a:pt x="364211" y="0"/>
                    </a:lnTo>
                    <a:cubicBezTo>
                      <a:pt x="364960" y="0"/>
                      <a:pt x="365802" y="0"/>
                      <a:pt x="366550" y="187"/>
                    </a:cubicBezTo>
                    <a:lnTo>
                      <a:pt x="420358" y="10857"/>
                    </a:lnTo>
                    <a:cubicBezTo>
                      <a:pt x="444596" y="15724"/>
                      <a:pt x="462283" y="39871"/>
                      <a:pt x="462283" y="68231"/>
                    </a:cubicBezTo>
                    <a:cubicBezTo>
                      <a:pt x="462283" y="96590"/>
                      <a:pt x="444690" y="120831"/>
                      <a:pt x="420358" y="125604"/>
                    </a:cubicBezTo>
                    <a:lnTo>
                      <a:pt x="366550" y="136274"/>
                    </a:lnTo>
                    <a:cubicBezTo>
                      <a:pt x="365802" y="136461"/>
                      <a:pt x="364960" y="136461"/>
                      <a:pt x="364211" y="136461"/>
                    </a:cubicBezTo>
                    <a:close/>
                    <a:moveTo>
                      <a:pt x="23862" y="112688"/>
                    </a:moveTo>
                    <a:lnTo>
                      <a:pt x="363088" y="112688"/>
                    </a:lnTo>
                    <a:lnTo>
                      <a:pt x="415679" y="102205"/>
                    </a:lnTo>
                    <a:lnTo>
                      <a:pt x="415679" y="102205"/>
                    </a:lnTo>
                    <a:cubicBezTo>
                      <a:pt x="428593" y="99585"/>
                      <a:pt x="438420" y="84984"/>
                      <a:pt x="438420" y="68231"/>
                    </a:cubicBezTo>
                    <a:cubicBezTo>
                      <a:pt x="438420" y="51477"/>
                      <a:pt x="428687" y="36783"/>
                      <a:pt x="415679" y="34256"/>
                    </a:cubicBezTo>
                    <a:lnTo>
                      <a:pt x="363088" y="23773"/>
                    </a:lnTo>
                    <a:lnTo>
                      <a:pt x="23862" y="23773"/>
                    </a:lnTo>
                    <a:lnTo>
                      <a:pt x="23862" y="112688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8" name="Forma libre 217">
                <a:extLst>
                  <a:ext uri="{FF2B5EF4-FFF2-40B4-BE49-F238E27FC236}">
                    <a16:creationId xmlns:a16="http://schemas.microsoft.com/office/drawing/2014/main" id="{7E450EE6-4DB3-E312-0864-49A9E8D12A12}"/>
                  </a:ext>
                </a:extLst>
              </p:cNvPr>
              <p:cNvSpPr/>
              <p:nvPr/>
            </p:nvSpPr>
            <p:spPr>
              <a:xfrm>
                <a:off x="13402367" y="3088808"/>
                <a:ext cx="110891" cy="236700"/>
              </a:xfrm>
              <a:custGeom>
                <a:avLst/>
                <a:gdLst>
                  <a:gd name="connsiteX0" fmla="*/ 54837 w 110891"/>
                  <a:gd name="connsiteY0" fmla="*/ 236514 h 236700"/>
                  <a:gd name="connsiteX1" fmla="*/ 11885 w 110891"/>
                  <a:gd name="connsiteY1" fmla="*/ 236514 h 236700"/>
                  <a:gd name="connsiteX2" fmla="*/ 0 w 110891"/>
                  <a:gd name="connsiteY2" fmla="*/ 224627 h 236700"/>
                  <a:gd name="connsiteX3" fmla="*/ 0 w 110891"/>
                  <a:gd name="connsiteY3" fmla="*/ 11887 h 236700"/>
                  <a:gd name="connsiteX4" fmla="*/ 11885 w 110891"/>
                  <a:gd name="connsiteY4" fmla="*/ 0 h 236700"/>
                  <a:gd name="connsiteX5" fmla="*/ 54837 w 110891"/>
                  <a:gd name="connsiteY5" fmla="*/ 0 h 236700"/>
                  <a:gd name="connsiteX6" fmla="*/ 110891 w 110891"/>
                  <a:gd name="connsiteY6" fmla="*/ 56063 h 236700"/>
                  <a:gd name="connsiteX7" fmla="*/ 110891 w 110891"/>
                  <a:gd name="connsiteY7" fmla="*/ 180638 h 236700"/>
                  <a:gd name="connsiteX8" fmla="*/ 54837 w 110891"/>
                  <a:gd name="connsiteY8" fmla="*/ 236701 h 236700"/>
                  <a:gd name="connsiteX9" fmla="*/ 23770 w 110891"/>
                  <a:gd name="connsiteY9" fmla="*/ 212647 h 236700"/>
                  <a:gd name="connsiteX10" fmla="*/ 54837 w 110891"/>
                  <a:gd name="connsiteY10" fmla="*/ 212647 h 236700"/>
                  <a:gd name="connsiteX11" fmla="*/ 87029 w 110891"/>
                  <a:gd name="connsiteY11" fmla="*/ 180450 h 236700"/>
                  <a:gd name="connsiteX12" fmla="*/ 87029 w 110891"/>
                  <a:gd name="connsiteY12" fmla="*/ 55876 h 236700"/>
                  <a:gd name="connsiteX13" fmla="*/ 54837 w 110891"/>
                  <a:gd name="connsiteY13" fmla="*/ 23679 h 236700"/>
                  <a:gd name="connsiteX14" fmla="*/ 23770 w 110891"/>
                  <a:gd name="connsiteY14" fmla="*/ 23679 h 236700"/>
                  <a:gd name="connsiteX15" fmla="*/ 23770 w 110891"/>
                  <a:gd name="connsiteY15" fmla="*/ 212553 h 23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0891" h="236700">
                    <a:moveTo>
                      <a:pt x="54837" y="236514"/>
                    </a:moveTo>
                    <a:lnTo>
                      <a:pt x="11885" y="236514"/>
                    </a:lnTo>
                    <a:cubicBezTo>
                      <a:pt x="5335" y="236514"/>
                      <a:pt x="0" y="231179"/>
                      <a:pt x="0" y="224627"/>
                    </a:cubicBezTo>
                    <a:lnTo>
                      <a:pt x="0" y="11887"/>
                    </a:lnTo>
                    <a:cubicBezTo>
                      <a:pt x="0" y="5335"/>
                      <a:pt x="5335" y="0"/>
                      <a:pt x="11885" y="0"/>
                    </a:cubicBezTo>
                    <a:lnTo>
                      <a:pt x="54837" y="0"/>
                    </a:lnTo>
                    <a:cubicBezTo>
                      <a:pt x="85719" y="0"/>
                      <a:pt x="110891" y="25177"/>
                      <a:pt x="110891" y="56063"/>
                    </a:cubicBezTo>
                    <a:lnTo>
                      <a:pt x="110891" y="180638"/>
                    </a:lnTo>
                    <a:cubicBezTo>
                      <a:pt x="110891" y="211524"/>
                      <a:pt x="85719" y="236701"/>
                      <a:pt x="54837" y="236701"/>
                    </a:cubicBezTo>
                    <a:close/>
                    <a:moveTo>
                      <a:pt x="23770" y="212647"/>
                    </a:moveTo>
                    <a:lnTo>
                      <a:pt x="54837" y="212647"/>
                    </a:lnTo>
                    <a:cubicBezTo>
                      <a:pt x="72618" y="212647"/>
                      <a:pt x="87029" y="198233"/>
                      <a:pt x="87029" y="180450"/>
                    </a:cubicBezTo>
                    <a:lnTo>
                      <a:pt x="87029" y="55876"/>
                    </a:lnTo>
                    <a:cubicBezTo>
                      <a:pt x="87029" y="38093"/>
                      <a:pt x="72618" y="23679"/>
                      <a:pt x="54837" y="23679"/>
                    </a:cubicBezTo>
                    <a:lnTo>
                      <a:pt x="23770" y="23679"/>
                    </a:lnTo>
                    <a:lnTo>
                      <a:pt x="23770" y="212553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19" name="Gráfico 2">
            <a:extLst>
              <a:ext uri="{FF2B5EF4-FFF2-40B4-BE49-F238E27FC236}">
                <a16:creationId xmlns:a16="http://schemas.microsoft.com/office/drawing/2014/main" id="{1F79DE52-A68E-7007-6429-B554D03CF13A}"/>
              </a:ext>
            </a:extLst>
          </p:cNvPr>
          <p:cNvGrpSpPr/>
          <p:nvPr/>
        </p:nvGrpSpPr>
        <p:grpSpPr>
          <a:xfrm>
            <a:off x="15610842" y="4535688"/>
            <a:ext cx="1105079" cy="920503"/>
            <a:chOff x="15610842" y="4535688"/>
            <a:chExt cx="1105079" cy="920503"/>
          </a:xfrm>
          <a:solidFill>
            <a:srgbClr val="002A86"/>
          </a:solidFill>
        </p:grpSpPr>
        <p:sp>
          <p:nvSpPr>
            <p:cNvPr id="220" name="Forma libre 219">
              <a:extLst>
                <a:ext uri="{FF2B5EF4-FFF2-40B4-BE49-F238E27FC236}">
                  <a16:creationId xmlns:a16="http://schemas.microsoft.com/office/drawing/2014/main" id="{4701C012-7690-4DC6-8989-E885EDE3D468}"/>
                </a:ext>
              </a:extLst>
            </p:cNvPr>
            <p:cNvSpPr/>
            <p:nvPr/>
          </p:nvSpPr>
          <p:spPr>
            <a:xfrm>
              <a:off x="16083246" y="4941327"/>
              <a:ext cx="632675" cy="514864"/>
            </a:xfrm>
            <a:custGeom>
              <a:avLst/>
              <a:gdLst>
                <a:gd name="connsiteX0" fmla="*/ 620698 w 632675"/>
                <a:gd name="connsiteY0" fmla="*/ 514864 h 514864"/>
                <a:gd name="connsiteX1" fmla="*/ 608813 w 632675"/>
                <a:gd name="connsiteY1" fmla="*/ 502977 h 514864"/>
                <a:gd name="connsiteX2" fmla="*/ 608813 w 632675"/>
                <a:gd name="connsiteY2" fmla="*/ 207780 h 514864"/>
                <a:gd name="connsiteX3" fmla="*/ 425023 w 632675"/>
                <a:gd name="connsiteY3" fmla="*/ 23960 h 514864"/>
                <a:gd name="connsiteX4" fmla="*/ 206422 w 632675"/>
                <a:gd name="connsiteY4" fmla="*/ 23960 h 514864"/>
                <a:gd name="connsiteX5" fmla="*/ 23754 w 632675"/>
                <a:gd name="connsiteY5" fmla="*/ 186909 h 514864"/>
                <a:gd name="connsiteX6" fmla="*/ 10559 w 632675"/>
                <a:gd name="connsiteY6" fmla="*/ 197391 h 514864"/>
                <a:gd name="connsiteX7" fmla="*/ 79 w 632675"/>
                <a:gd name="connsiteY7" fmla="*/ 184194 h 514864"/>
                <a:gd name="connsiteX8" fmla="*/ 206422 w 632675"/>
                <a:gd name="connsiteY8" fmla="*/ 0 h 514864"/>
                <a:gd name="connsiteX9" fmla="*/ 425023 w 632675"/>
                <a:gd name="connsiteY9" fmla="*/ 0 h 514864"/>
                <a:gd name="connsiteX10" fmla="*/ 632675 w 632675"/>
                <a:gd name="connsiteY10" fmla="*/ 207687 h 514864"/>
                <a:gd name="connsiteX11" fmla="*/ 632675 w 632675"/>
                <a:gd name="connsiteY11" fmla="*/ 502884 h 514864"/>
                <a:gd name="connsiteX12" fmla="*/ 620792 w 632675"/>
                <a:gd name="connsiteY12" fmla="*/ 514771 h 514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2675" h="514864">
                  <a:moveTo>
                    <a:pt x="620698" y="514864"/>
                  </a:moveTo>
                  <a:cubicBezTo>
                    <a:pt x="614147" y="514864"/>
                    <a:pt x="608813" y="509529"/>
                    <a:pt x="608813" y="502977"/>
                  </a:cubicBezTo>
                  <a:lnTo>
                    <a:pt x="608813" y="207780"/>
                  </a:lnTo>
                  <a:cubicBezTo>
                    <a:pt x="608813" y="106417"/>
                    <a:pt x="526369" y="23960"/>
                    <a:pt x="425023" y="23960"/>
                  </a:cubicBezTo>
                  <a:lnTo>
                    <a:pt x="206422" y="23960"/>
                  </a:lnTo>
                  <a:cubicBezTo>
                    <a:pt x="112749" y="23960"/>
                    <a:pt x="34142" y="94063"/>
                    <a:pt x="23754" y="186909"/>
                  </a:cubicBezTo>
                  <a:cubicBezTo>
                    <a:pt x="23006" y="193460"/>
                    <a:pt x="17111" y="198140"/>
                    <a:pt x="10559" y="197391"/>
                  </a:cubicBezTo>
                  <a:cubicBezTo>
                    <a:pt x="4009" y="196642"/>
                    <a:pt x="-670" y="190746"/>
                    <a:pt x="79" y="184194"/>
                  </a:cubicBezTo>
                  <a:cubicBezTo>
                    <a:pt x="11870" y="79181"/>
                    <a:pt x="100583" y="0"/>
                    <a:pt x="206422" y="0"/>
                  </a:cubicBezTo>
                  <a:lnTo>
                    <a:pt x="425023" y="0"/>
                  </a:lnTo>
                  <a:cubicBezTo>
                    <a:pt x="539564" y="0"/>
                    <a:pt x="632675" y="93127"/>
                    <a:pt x="632675" y="207687"/>
                  </a:cubicBezTo>
                  <a:lnTo>
                    <a:pt x="632675" y="502884"/>
                  </a:lnTo>
                  <a:cubicBezTo>
                    <a:pt x="632675" y="509436"/>
                    <a:pt x="627342" y="514771"/>
                    <a:pt x="620792" y="514771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1" name="Forma libre 220">
              <a:extLst>
                <a:ext uri="{FF2B5EF4-FFF2-40B4-BE49-F238E27FC236}">
                  <a16:creationId xmlns:a16="http://schemas.microsoft.com/office/drawing/2014/main" id="{5DFFBCB5-533C-C25E-51AF-1C6B8718EB9E}"/>
                </a:ext>
              </a:extLst>
            </p:cNvPr>
            <p:cNvSpPr/>
            <p:nvPr/>
          </p:nvSpPr>
          <p:spPr>
            <a:xfrm>
              <a:off x="16227812" y="4535688"/>
              <a:ext cx="342125" cy="342181"/>
            </a:xfrm>
            <a:custGeom>
              <a:avLst/>
              <a:gdLst>
                <a:gd name="connsiteX0" fmla="*/ 171062 w 342125"/>
                <a:gd name="connsiteY0" fmla="*/ 342182 h 342181"/>
                <a:gd name="connsiteX1" fmla="*/ 0 w 342125"/>
                <a:gd name="connsiteY1" fmla="*/ 171091 h 342181"/>
                <a:gd name="connsiteX2" fmla="*/ 171062 w 342125"/>
                <a:gd name="connsiteY2" fmla="*/ 0 h 342181"/>
                <a:gd name="connsiteX3" fmla="*/ 342126 w 342125"/>
                <a:gd name="connsiteY3" fmla="*/ 171091 h 342181"/>
                <a:gd name="connsiteX4" fmla="*/ 171062 w 342125"/>
                <a:gd name="connsiteY4" fmla="*/ 342182 h 342181"/>
                <a:gd name="connsiteX5" fmla="*/ 171062 w 342125"/>
                <a:gd name="connsiteY5" fmla="*/ 23867 h 342181"/>
                <a:gd name="connsiteX6" fmla="*/ 23862 w 342125"/>
                <a:gd name="connsiteY6" fmla="*/ 171091 h 342181"/>
                <a:gd name="connsiteX7" fmla="*/ 171062 w 342125"/>
                <a:gd name="connsiteY7" fmla="*/ 318315 h 342181"/>
                <a:gd name="connsiteX8" fmla="*/ 318264 w 342125"/>
                <a:gd name="connsiteY8" fmla="*/ 171091 h 342181"/>
                <a:gd name="connsiteX9" fmla="*/ 171062 w 342125"/>
                <a:gd name="connsiteY9" fmla="*/ 23867 h 34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125" h="342181">
                  <a:moveTo>
                    <a:pt x="171062" y="342182"/>
                  </a:moveTo>
                  <a:cubicBezTo>
                    <a:pt x="76735" y="342182"/>
                    <a:pt x="0" y="265434"/>
                    <a:pt x="0" y="171091"/>
                  </a:cubicBezTo>
                  <a:cubicBezTo>
                    <a:pt x="0" y="76748"/>
                    <a:pt x="76735" y="0"/>
                    <a:pt x="171062" y="0"/>
                  </a:cubicBezTo>
                  <a:cubicBezTo>
                    <a:pt x="265391" y="0"/>
                    <a:pt x="342126" y="76748"/>
                    <a:pt x="342126" y="171091"/>
                  </a:cubicBezTo>
                  <a:cubicBezTo>
                    <a:pt x="342126" y="265434"/>
                    <a:pt x="265391" y="342182"/>
                    <a:pt x="171062" y="342182"/>
                  </a:cubicBezTo>
                  <a:close/>
                  <a:moveTo>
                    <a:pt x="171062" y="23867"/>
                  </a:moveTo>
                  <a:cubicBezTo>
                    <a:pt x="89836" y="23867"/>
                    <a:pt x="23862" y="89944"/>
                    <a:pt x="23862" y="171091"/>
                  </a:cubicBezTo>
                  <a:cubicBezTo>
                    <a:pt x="23862" y="252238"/>
                    <a:pt x="89930" y="318315"/>
                    <a:pt x="171062" y="318315"/>
                  </a:cubicBezTo>
                  <a:cubicBezTo>
                    <a:pt x="252196" y="318315"/>
                    <a:pt x="318264" y="252238"/>
                    <a:pt x="318264" y="171091"/>
                  </a:cubicBezTo>
                  <a:cubicBezTo>
                    <a:pt x="318264" y="89944"/>
                    <a:pt x="252196" y="23867"/>
                    <a:pt x="171062" y="2386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2" name="Forma libre 221">
              <a:extLst>
                <a:ext uri="{FF2B5EF4-FFF2-40B4-BE49-F238E27FC236}">
                  <a16:creationId xmlns:a16="http://schemas.microsoft.com/office/drawing/2014/main" id="{20605B71-D19D-06FD-7D9B-A1FA5541CEF8}"/>
                </a:ext>
              </a:extLst>
            </p:cNvPr>
            <p:cNvSpPr/>
            <p:nvPr/>
          </p:nvSpPr>
          <p:spPr>
            <a:xfrm>
              <a:off x="15610842" y="5194500"/>
              <a:ext cx="882361" cy="261690"/>
            </a:xfrm>
            <a:custGeom>
              <a:avLst/>
              <a:gdLst>
                <a:gd name="connsiteX0" fmla="*/ 751537 w 882361"/>
                <a:gd name="connsiteY0" fmla="*/ 261691 h 261690"/>
                <a:gd name="connsiteX1" fmla="*/ 130824 w 882361"/>
                <a:gd name="connsiteY1" fmla="*/ 261691 h 261690"/>
                <a:gd name="connsiteX2" fmla="*/ 0 w 882361"/>
                <a:gd name="connsiteY2" fmla="*/ 130845 h 261690"/>
                <a:gd name="connsiteX3" fmla="*/ 130824 w 882361"/>
                <a:gd name="connsiteY3" fmla="*/ 0 h 261690"/>
                <a:gd name="connsiteX4" fmla="*/ 751537 w 882361"/>
                <a:gd name="connsiteY4" fmla="*/ 0 h 261690"/>
                <a:gd name="connsiteX5" fmla="*/ 882361 w 882361"/>
                <a:gd name="connsiteY5" fmla="*/ 130845 h 261690"/>
                <a:gd name="connsiteX6" fmla="*/ 751537 w 882361"/>
                <a:gd name="connsiteY6" fmla="*/ 261691 h 261690"/>
                <a:gd name="connsiteX7" fmla="*/ 130824 w 882361"/>
                <a:gd name="connsiteY7" fmla="*/ 23773 h 261690"/>
                <a:gd name="connsiteX8" fmla="*/ 23863 w 882361"/>
                <a:gd name="connsiteY8" fmla="*/ 130752 h 261690"/>
                <a:gd name="connsiteX9" fmla="*/ 130824 w 882361"/>
                <a:gd name="connsiteY9" fmla="*/ 237730 h 261690"/>
                <a:gd name="connsiteX10" fmla="*/ 751537 w 882361"/>
                <a:gd name="connsiteY10" fmla="*/ 237730 h 261690"/>
                <a:gd name="connsiteX11" fmla="*/ 858498 w 882361"/>
                <a:gd name="connsiteY11" fmla="*/ 130752 h 261690"/>
                <a:gd name="connsiteX12" fmla="*/ 751537 w 882361"/>
                <a:gd name="connsiteY12" fmla="*/ 23773 h 261690"/>
                <a:gd name="connsiteX13" fmla="*/ 130824 w 882361"/>
                <a:gd name="connsiteY13" fmla="*/ 23773 h 26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361" h="261690">
                  <a:moveTo>
                    <a:pt x="751537" y="261691"/>
                  </a:moveTo>
                  <a:lnTo>
                    <a:pt x="130824" y="261691"/>
                  </a:lnTo>
                  <a:cubicBezTo>
                    <a:pt x="58675" y="261691"/>
                    <a:pt x="0" y="203007"/>
                    <a:pt x="0" y="130845"/>
                  </a:cubicBezTo>
                  <a:cubicBezTo>
                    <a:pt x="0" y="58684"/>
                    <a:pt x="58675" y="0"/>
                    <a:pt x="130824" y="0"/>
                  </a:cubicBezTo>
                  <a:lnTo>
                    <a:pt x="751537" y="0"/>
                  </a:lnTo>
                  <a:cubicBezTo>
                    <a:pt x="823687" y="0"/>
                    <a:pt x="882361" y="58684"/>
                    <a:pt x="882361" y="130845"/>
                  </a:cubicBezTo>
                  <a:cubicBezTo>
                    <a:pt x="882361" y="203007"/>
                    <a:pt x="823687" y="261691"/>
                    <a:pt x="751537" y="261691"/>
                  </a:cubicBezTo>
                  <a:close/>
                  <a:moveTo>
                    <a:pt x="130824" y="23773"/>
                  </a:moveTo>
                  <a:cubicBezTo>
                    <a:pt x="71870" y="23773"/>
                    <a:pt x="23863" y="71787"/>
                    <a:pt x="23863" y="130752"/>
                  </a:cubicBezTo>
                  <a:cubicBezTo>
                    <a:pt x="23863" y="189717"/>
                    <a:pt x="71870" y="237730"/>
                    <a:pt x="130824" y="237730"/>
                  </a:cubicBezTo>
                  <a:lnTo>
                    <a:pt x="751537" y="237730"/>
                  </a:lnTo>
                  <a:cubicBezTo>
                    <a:pt x="810492" y="237730"/>
                    <a:pt x="858498" y="189717"/>
                    <a:pt x="858498" y="130752"/>
                  </a:cubicBezTo>
                  <a:cubicBezTo>
                    <a:pt x="858498" y="71787"/>
                    <a:pt x="810492" y="23773"/>
                    <a:pt x="751537" y="23773"/>
                  </a:cubicBezTo>
                  <a:lnTo>
                    <a:pt x="130824" y="23773"/>
                  </a:ln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3" name="Forma libre 222">
              <a:extLst>
                <a:ext uri="{FF2B5EF4-FFF2-40B4-BE49-F238E27FC236}">
                  <a16:creationId xmlns:a16="http://schemas.microsoft.com/office/drawing/2014/main" id="{511B32D8-7158-B684-8E6A-054C1B4E18DC}"/>
                </a:ext>
              </a:extLst>
            </p:cNvPr>
            <p:cNvSpPr/>
            <p:nvPr/>
          </p:nvSpPr>
          <p:spPr>
            <a:xfrm>
              <a:off x="15613744" y="4558619"/>
              <a:ext cx="494660" cy="494741"/>
            </a:xfrm>
            <a:custGeom>
              <a:avLst/>
              <a:gdLst>
                <a:gd name="connsiteX0" fmla="*/ 247330 w 494660"/>
                <a:gd name="connsiteY0" fmla="*/ 494741 h 494741"/>
                <a:gd name="connsiteX1" fmla="*/ 0 w 494660"/>
                <a:gd name="connsiteY1" fmla="*/ 247371 h 494741"/>
                <a:gd name="connsiteX2" fmla="*/ 247330 w 494660"/>
                <a:gd name="connsiteY2" fmla="*/ 0 h 494741"/>
                <a:gd name="connsiteX3" fmla="*/ 494661 w 494660"/>
                <a:gd name="connsiteY3" fmla="*/ 247371 h 494741"/>
                <a:gd name="connsiteX4" fmla="*/ 247330 w 494660"/>
                <a:gd name="connsiteY4" fmla="*/ 494741 h 494741"/>
                <a:gd name="connsiteX5" fmla="*/ 247330 w 494660"/>
                <a:gd name="connsiteY5" fmla="*/ 23960 h 494741"/>
                <a:gd name="connsiteX6" fmla="*/ 23862 w 494660"/>
                <a:gd name="connsiteY6" fmla="*/ 247464 h 494741"/>
                <a:gd name="connsiteX7" fmla="*/ 247330 w 494660"/>
                <a:gd name="connsiteY7" fmla="*/ 470968 h 494741"/>
                <a:gd name="connsiteX8" fmla="*/ 470798 w 494660"/>
                <a:gd name="connsiteY8" fmla="*/ 247464 h 494741"/>
                <a:gd name="connsiteX9" fmla="*/ 247330 w 494660"/>
                <a:gd name="connsiteY9" fmla="*/ 23960 h 4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4660" h="494741">
                  <a:moveTo>
                    <a:pt x="247330" y="494741"/>
                  </a:moveTo>
                  <a:cubicBezTo>
                    <a:pt x="110985" y="494741"/>
                    <a:pt x="0" y="383738"/>
                    <a:pt x="0" y="247371"/>
                  </a:cubicBezTo>
                  <a:cubicBezTo>
                    <a:pt x="0" y="111003"/>
                    <a:pt x="110985" y="0"/>
                    <a:pt x="247330" y="0"/>
                  </a:cubicBezTo>
                  <a:cubicBezTo>
                    <a:pt x="383676" y="0"/>
                    <a:pt x="494661" y="111003"/>
                    <a:pt x="494661" y="247371"/>
                  </a:cubicBezTo>
                  <a:cubicBezTo>
                    <a:pt x="494661" y="383738"/>
                    <a:pt x="383676" y="494741"/>
                    <a:pt x="247330" y="494741"/>
                  </a:cubicBezTo>
                  <a:close/>
                  <a:moveTo>
                    <a:pt x="247330" y="23960"/>
                  </a:moveTo>
                  <a:cubicBezTo>
                    <a:pt x="124086" y="23960"/>
                    <a:pt x="23862" y="124200"/>
                    <a:pt x="23862" y="247464"/>
                  </a:cubicBezTo>
                  <a:cubicBezTo>
                    <a:pt x="23862" y="370728"/>
                    <a:pt x="124086" y="470968"/>
                    <a:pt x="247330" y="470968"/>
                  </a:cubicBezTo>
                  <a:cubicBezTo>
                    <a:pt x="370574" y="470968"/>
                    <a:pt x="470798" y="370728"/>
                    <a:pt x="470798" y="247464"/>
                  </a:cubicBezTo>
                  <a:cubicBezTo>
                    <a:pt x="470798" y="124200"/>
                    <a:pt x="370574" y="23960"/>
                    <a:pt x="247330" y="23960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26055DB7-0C25-A8B8-D71A-FC879B9C4954}"/>
                </a:ext>
              </a:extLst>
            </p:cNvPr>
            <p:cNvSpPr/>
            <p:nvPr/>
          </p:nvSpPr>
          <p:spPr>
            <a:xfrm>
              <a:off x="15723933" y="4715062"/>
              <a:ext cx="274188" cy="181901"/>
            </a:xfrm>
            <a:custGeom>
              <a:avLst/>
              <a:gdLst>
                <a:gd name="connsiteX0" fmla="*/ 104388 w 274188"/>
                <a:gd name="connsiteY0" fmla="*/ 181901 h 181901"/>
                <a:gd name="connsiteX1" fmla="*/ 95966 w 274188"/>
                <a:gd name="connsiteY1" fmla="*/ 178438 h 181901"/>
                <a:gd name="connsiteX2" fmla="*/ 3509 w 274188"/>
                <a:gd name="connsiteY2" fmla="*/ 85967 h 181901"/>
                <a:gd name="connsiteX3" fmla="*/ 3509 w 274188"/>
                <a:gd name="connsiteY3" fmla="*/ 69120 h 181901"/>
                <a:gd name="connsiteX4" fmla="*/ 20354 w 274188"/>
                <a:gd name="connsiteY4" fmla="*/ 69120 h 181901"/>
                <a:gd name="connsiteX5" fmla="*/ 104294 w 274188"/>
                <a:gd name="connsiteY5" fmla="*/ 153074 h 181901"/>
                <a:gd name="connsiteX6" fmla="*/ 253834 w 274188"/>
                <a:gd name="connsiteY6" fmla="*/ 3510 h 181901"/>
                <a:gd name="connsiteX7" fmla="*/ 270679 w 274188"/>
                <a:gd name="connsiteY7" fmla="*/ 3510 h 181901"/>
                <a:gd name="connsiteX8" fmla="*/ 270679 w 274188"/>
                <a:gd name="connsiteY8" fmla="*/ 20357 h 181901"/>
                <a:gd name="connsiteX9" fmla="*/ 112717 w 274188"/>
                <a:gd name="connsiteY9" fmla="*/ 178345 h 181901"/>
                <a:gd name="connsiteX10" fmla="*/ 104294 w 274188"/>
                <a:gd name="connsiteY10" fmla="*/ 181808 h 18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188" h="181901">
                  <a:moveTo>
                    <a:pt x="104388" y="181901"/>
                  </a:moveTo>
                  <a:cubicBezTo>
                    <a:pt x="101300" y="181901"/>
                    <a:pt x="98305" y="180778"/>
                    <a:pt x="95966" y="178438"/>
                  </a:cubicBezTo>
                  <a:lnTo>
                    <a:pt x="3509" y="85967"/>
                  </a:lnTo>
                  <a:cubicBezTo>
                    <a:pt x="-1170" y="81287"/>
                    <a:pt x="-1170" y="73799"/>
                    <a:pt x="3509" y="69120"/>
                  </a:cubicBezTo>
                  <a:cubicBezTo>
                    <a:pt x="8188" y="64440"/>
                    <a:pt x="15675" y="64440"/>
                    <a:pt x="20354" y="69120"/>
                  </a:cubicBezTo>
                  <a:lnTo>
                    <a:pt x="104294" y="153074"/>
                  </a:lnTo>
                  <a:lnTo>
                    <a:pt x="253834" y="3510"/>
                  </a:lnTo>
                  <a:cubicBezTo>
                    <a:pt x="258513" y="-1170"/>
                    <a:pt x="266000" y="-1170"/>
                    <a:pt x="270679" y="3510"/>
                  </a:cubicBezTo>
                  <a:cubicBezTo>
                    <a:pt x="275358" y="8190"/>
                    <a:pt x="275358" y="15677"/>
                    <a:pt x="270679" y="20357"/>
                  </a:cubicBezTo>
                  <a:lnTo>
                    <a:pt x="112717" y="178345"/>
                  </a:lnTo>
                  <a:cubicBezTo>
                    <a:pt x="110377" y="180684"/>
                    <a:pt x="107383" y="181808"/>
                    <a:pt x="104294" y="181808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25" name="Gráfico 2">
              <a:extLst>
                <a:ext uri="{FF2B5EF4-FFF2-40B4-BE49-F238E27FC236}">
                  <a16:creationId xmlns:a16="http://schemas.microsoft.com/office/drawing/2014/main" id="{71D35C2D-FC0F-8E5E-D91E-8B691270349E}"/>
                </a:ext>
              </a:extLst>
            </p:cNvPr>
            <p:cNvGrpSpPr/>
            <p:nvPr/>
          </p:nvGrpSpPr>
          <p:grpSpPr>
            <a:xfrm>
              <a:off x="15759728" y="5298671"/>
              <a:ext cx="584684" cy="53349"/>
              <a:chOff x="15759728" y="5298671"/>
              <a:chExt cx="584684" cy="53349"/>
            </a:xfrm>
            <a:solidFill>
              <a:srgbClr val="002A86"/>
            </a:solidFill>
          </p:grpSpPr>
          <p:sp>
            <p:nvSpPr>
              <p:cNvPr id="226" name="Forma libre 225">
                <a:extLst>
                  <a:ext uri="{FF2B5EF4-FFF2-40B4-BE49-F238E27FC236}">
                    <a16:creationId xmlns:a16="http://schemas.microsoft.com/office/drawing/2014/main" id="{B1E63E28-BC51-D7CB-BB5C-68539E717BC3}"/>
                  </a:ext>
                </a:extLst>
              </p:cNvPr>
              <p:cNvSpPr/>
              <p:nvPr/>
            </p:nvSpPr>
            <p:spPr>
              <a:xfrm>
                <a:off x="15759728" y="5298671"/>
                <a:ext cx="53339" cy="53349"/>
              </a:xfrm>
              <a:custGeom>
                <a:avLst/>
                <a:gdLst>
                  <a:gd name="connsiteX0" fmla="*/ 26670 w 53339"/>
                  <a:gd name="connsiteY0" fmla="*/ 0 h 53349"/>
                  <a:gd name="connsiteX1" fmla="*/ 0 w 53339"/>
                  <a:gd name="connsiteY1" fmla="*/ 26675 h 53349"/>
                  <a:gd name="connsiteX2" fmla="*/ 26670 w 53339"/>
                  <a:gd name="connsiteY2" fmla="*/ 53349 h 53349"/>
                  <a:gd name="connsiteX3" fmla="*/ 53340 w 53339"/>
                  <a:gd name="connsiteY3" fmla="*/ 26675 h 53349"/>
                  <a:gd name="connsiteX4" fmla="*/ 26670 w 53339"/>
                  <a:gd name="connsiteY4" fmla="*/ 0 h 5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9" h="53349">
                    <a:moveTo>
                      <a:pt x="26670" y="0"/>
                    </a:moveTo>
                    <a:cubicBezTo>
                      <a:pt x="11978" y="0"/>
                      <a:pt x="0" y="11980"/>
                      <a:pt x="0" y="26675"/>
                    </a:cubicBezTo>
                    <a:cubicBezTo>
                      <a:pt x="0" y="41369"/>
                      <a:pt x="11978" y="53349"/>
                      <a:pt x="26670" y="53349"/>
                    </a:cubicBezTo>
                    <a:cubicBezTo>
                      <a:pt x="41361" y="53349"/>
                      <a:pt x="53340" y="41369"/>
                      <a:pt x="53340" y="26675"/>
                    </a:cubicBezTo>
                    <a:cubicBezTo>
                      <a:pt x="53340" y="11980"/>
                      <a:pt x="41361" y="0"/>
                      <a:pt x="26670" y="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7" name="Forma libre 226">
                <a:extLst>
                  <a:ext uri="{FF2B5EF4-FFF2-40B4-BE49-F238E27FC236}">
                    <a16:creationId xmlns:a16="http://schemas.microsoft.com/office/drawing/2014/main" id="{CC09E2FE-F5E9-C4D2-7D45-763C46A8E306}"/>
                  </a:ext>
                </a:extLst>
              </p:cNvPr>
              <p:cNvSpPr/>
              <p:nvPr/>
            </p:nvSpPr>
            <p:spPr>
              <a:xfrm>
                <a:off x="16291072" y="5298671"/>
                <a:ext cx="53339" cy="53349"/>
              </a:xfrm>
              <a:custGeom>
                <a:avLst/>
                <a:gdLst>
                  <a:gd name="connsiteX0" fmla="*/ 26670 w 53339"/>
                  <a:gd name="connsiteY0" fmla="*/ 0 h 53349"/>
                  <a:gd name="connsiteX1" fmla="*/ 0 w 53339"/>
                  <a:gd name="connsiteY1" fmla="*/ 26675 h 53349"/>
                  <a:gd name="connsiteX2" fmla="*/ 26670 w 53339"/>
                  <a:gd name="connsiteY2" fmla="*/ 53349 h 53349"/>
                  <a:gd name="connsiteX3" fmla="*/ 53340 w 53339"/>
                  <a:gd name="connsiteY3" fmla="*/ 26675 h 53349"/>
                  <a:gd name="connsiteX4" fmla="*/ 26670 w 53339"/>
                  <a:gd name="connsiteY4" fmla="*/ 0 h 5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39" h="53349">
                    <a:moveTo>
                      <a:pt x="26670" y="0"/>
                    </a:moveTo>
                    <a:cubicBezTo>
                      <a:pt x="11977" y="0"/>
                      <a:pt x="0" y="11980"/>
                      <a:pt x="0" y="26675"/>
                    </a:cubicBezTo>
                    <a:cubicBezTo>
                      <a:pt x="0" y="41369"/>
                      <a:pt x="11977" y="53349"/>
                      <a:pt x="26670" y="53349"/>
                    </a:cubicBezTo>
                    <a:cubicBezTo>
                      <a:pt x="41361" y="53349"/>
                      <a:pt x="53340" y="41369"/>
                      <a:pt x="53340" y="26675"/>
                    </a:cubicBezTo>
                    <a:cubicBezTo>
                      <a:pt x="53340" y="11980"/>
                      <a:pt x="41361" y="0"/>
                      <a:pt x="26670" y="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28" name="Gráfico 2">
            <a:extLst>
              <a:ext uri="{FF2B5EF4-FFF2-40B4-BE49-F238E27FC236}">
                <a16:creationId xmlns:a16="http://schemas.microsoft.com/office/drawing/2014/main" id="{D9C500E3-F4C2-1E93-3D48-126DE017C62A}"/>
              </a:ext>
            </a:extLst>
          </p:cNvPr>
          <p:cNvGrpSpPr/>
          <p:nvPr/>
        </p:nvGrpSpPr>
        <p:grpSpPr>
          <a:xfrm>
            <a:off x="11202487" y="8922643"/>
            <a:ext cx="1079654" cy="1078503"/>
            <a:chOff x="11202487" y="8922643"/>
            <a:chExt cx="1079654" cy="1078503"/>
          </a:xfrm>
          <a:solidFill>
            <a:srgbClr val="002A86"/>
          </a:solidFill>
        </p:grpSpPr>
        <p:grpSp>
          <p:nvGrpSpPr>
            <p:cNvPr id="229" name="Gráfico 2">
              <a:extLst>
                <a:ext uri="{FF2B5EF4-FFF2-40B4-BE49-F238E27FC236}">
                  <a16:creationId xmlns:a16="http://schemas.microsoft.com/office/drawing/2014/main" id="{E409A833-DB90-F84A-A488-9341B6A2A94B}"/>
                </a:ext>
              </a:extLst>
            </p:cNvPr>
            <p:cNvGrpSpPr/>
            <p:nvPr/>
          </p:nvGrpSpPr>
          <p:grpSpPr>
            <a:xfrm>
              <a:off x="11202487" y="9062580"/>
              <a:ext cx="1079654" cy="938567"/>
              <a:chOff x="11202487" y="9062580"/>
              <a:chExt cx="1079654" cy="938567"/>
            </a:xfrm>
            <a:solidFill>
              <a:srgbClr val="002A86"/>
            </a:solidFill>
          </p:grpSpPr>
          <p:sp>
            <p:nvSpPr>
              <p:cNvPr id="230" name="Forma libre 229">
                <a:extLst>
                  <a:ext uri="{FF2B5EF4-FFF2-40B4-BE49-F238E27FC236}">
                    <a16:creationId xmlns:a16="http://schemas.microsoft.com/office/drawing/2014/main" id="{26FE96DD-295C-4060-D316-29F8A7D2E591}"/>
                  </a:ext>
                </a:extLst>
              </p:cNvPr>
              <p:cNvSpPr/>
              <p:nvPr/>
            </p:nvSpPr>
            <p:spPr>
              <a:xfrm>
                <a:off x="11250414" y="9062580"/>
                <a:ext cx="983800" cy="704487"/>
              </a:xfrm>
              <a:custGeom>
                <a:avLst/>
                <a:gdLst>
                  <a:gd name="connsiteX0" fmla="*/ 916517 w 983800"/>
                  <a:gd name="connsiteY0" fmla="*/ 704487 h 704487"/>
                  <a:gd name="connsiteX1" fmla="*/ 67284 w 983800"/>
                  <a:gd name="connsiteY1" fmla="*/ 704487 h 704487"/>
                  <a:gd name="connsiteX2" fmla="*/ 0 w 983800"/>
                  <a:gd name="connsiteY2" fmla="*/ 637192 h 704487"/>
                  <a:gd name="connsiteX3" fmla="*/ 0 w 983800"/>
                  <a:gd name="connsiteY3" fmla="*/ 67295 h 704487"/>
                  <a:gd name="connsiteX4" fmla="*/ 67284 w 983800"/>
                  <a:gd name="connsiteY4" fmla="*/ 0 h 704487"/>
                  <a:gd name="connsiteX5" fmla="*/ 198575 w 983800"/>
                  <a:gd name="connsiteY5" fmla="*/ 0 h 704487"/>
                  <a:gd name="connsiteX6" fmla="*/ 210460 w 983800"/>
                  <a:gd name="connsiteY6" fmla="*/ 11887 h 704487"/>
                  <a:gd name="connsiteX7" fmla="*/ 198575 w 983800"/>
                  <a:gd name="connsiteY7" fmla="*/ 23773 h 704487"/>
                  <a:gd name="connsiteX8" fmla="*/ 67284 w 983800"/>
                  <a:gd name="connsiteY8" fmla="*/ 23773 h 704487"/>
                  <a:gd name="connsiteX9" fmla="*/ 23863 w 983800"/>
                  <a:gd name="connsiteY9" fmla="*/ 67201 h 704487"/>
                  <a:gd name="connsiteX10" fmla="*/ 23863 w 983800"/>
                  <a:gd name="connsiteY10" fmla="*/ 637099 h 704487"/>
                  <a:gd name="connsiteX11" fmla="*/ 67284 w 983800"/>
                  <a:gd name="connsiteY11" fmla="*/ 680527 h 704487"/>
                  <a:gd name="connsiteX12" fmla="*/ 916517 w 983800"/>
                  <a:gd name="connsiteY12" fmla="*/ 680527 h 704487"/>
                  <a:gd name="connsiteX13" fmla="*/ 959938 w 983800"/>
                  <a:gd name="connsiteY13" fmla="*/ 637099 h 704487"/>
                  <a:gd name="connsiteX14" fmla="*/ 959938 w 983800"/>
                  <a:gd name="connsiteY14" fmla="*/ 67201 h 704487"/>
                  <a:gd name="connsiteX15" fmla="*/ 916517 w 983800"/>
                  <a:gd name="connsiteY15" fmla="*/ 23773 h 704487"/>
                  <a:gd name="connsiteX16" fmla="*/ 785226 w 983800"/>
                  <a:gd name="connsiteY16" fmla="*/ 23773 h 704487"/>
                  <a:gd name="connsiteX17" fmla="*/ 773341 w 983800"/>
                  <a:gd name="connsiteY17" fmla="*/ 11887 h 704487"/>
                  <a:gd name="connsiteX18" fmla="*/ 785226 w 983800"/>
                  <a:gd name="connsiteY18" fmla="*/ 0 h 704487"/>
                  <a:gd name="connsiteX19" fmla="*/ 916517 w 983800"/>
                  <a:gd name="connsiteY19" fmla="*/ 0 h 704487"/>
                  <a:gd name="connsiteX20" fmla="*/ 983801 w 983800"/>
                  <a:gd name="connsiteY20" fmla="*/ 67295 h 704487"/>
                  <a:gd name="connsiteX21" fmla="*/ 983801 w 983800"/>
                  <a:gd name="connsiteY21" fmla="*/ 637192 h 704487"/>
                  <a:gd name="connsiteX22" fmla="*/ 916517 w 983800"/>
                  <a:gd name="connsiteY22" fmla="*/ 704487 h 70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83800" h="704487">
                    <a:moveTo>
                      <a:pt x="916517" y="704487"/>
                    </a:moveTo>
                    <a:lnTo>
                      <a:pt x="67284" y="704487"/>
                    </a:lnTo>
                    <a:cubicBezTo>
                      <a:pt x="30226" y="704487"/>
                      <a:pt x="0" y="674349"/>
                      <a:pt x="0" y="637192"/>
                    </a:cubicBezTo>
                    <a:lnTo>
                      <a:pt x="0" y="67295"/>
                    </a:lnTo>
                    <a:cubicBezTo>
                      <a:pt x="0" y="30231"/>
                      <a:pt x="30132" y="0"/>
                      <a:pt x="67284" y="0"/>
                    </a:cubicBezTo>
                    <a:lnTo>
                      <a:pt x="198575" y="0"/>
                    </a:lnTo>
                    <a:cubicBezTo>
                      <a:pt x="205126" y="0"/>
                      <a:pt x="210460" y="5335"/>
                      <a:pt x="210460" y="11887"/>
                    </a:cubicBezTo>
                    <a:cubicBezTo>
                      <a:pt x="210460" y="18438"/>
                      <a:pt x="205126" y="23773"/>
                      <a:pt x="198575" y="23773"/>
                    </a:cubicBezTo>
                    <a:lnTo>
                      <a:pt x="67284" y="23773"/>
                    </a:lnTo>
                    <a:cubicBezTo>
                      <a:pt x="43327" y="23773"/>
                      <a:pt x="23863" y="43241"/>
                      <a:pt x="23863" y="67201"/>
                    </a:cubicBezTo>
                    <a:lnTo>
                      <a:pt x="23863" y="637099"/>
                    </a:lnTo>
                    <a:cubicBezTo>
                      <a:pt x="23863" y="661059"/>
                      <a:pt x="43327" y="680527"/>
                      <a:pt x="67284" y="680527"/>
                    </a:cubicBezTo>
                    <a:lnTo>
                      <a:pt x="916517" y="680527"/>
                    </a:lnTo>
                    <a:cubicBezTo>
                      <a:pt x="940474" y="680527"/>
                      <a:pt x="959938" y="661059"/>
                      <a:pt x="959938" y="637099"/>
                    </a:cubicBezTo>
                    <a:lnTo>
                      <a:pt x="959938" y="67201"/>
                    </a:lnTo>
                    <a:cubicBezTo>
                      <a:pt x="959938" y="43241"/>
                      <a:pt x="940474" y="23773"/>
                      <a:pt x="916517" y="23773"/>
                    </a:cubicBezTo>
                    <a:lnTo>
                      <a:pt x="785226" y="23773"/>
                    </a:lnTo>
                    <a:cubicBezTo>
                      <a:pt x="778674" y="23773"/>
                      <a:pt x="773341" y="18438"/>
                      <a:pt x="773341" y="11887"/>
                    </a:cubicBezTo>
                    <a:cubicBezTo>
                      <a:pt x="773341" y="5335"/>
                      <a:pt x="778674" y="0"/>
                      <a:pt x="785226" y="0"/>
                    </a:cubicBezTo>
                    <a:lnTo>
                      <a:pt x="916517" y="0"/>
                    </a:lnTo>
                    <a:cubicBezTo>
                      <a:pt x="953575" y="0"/>
                      <a:pt x="983801" y="30138"/>
                      <a:pt x="983801" y="67295"/>
                    </a:cubicBezTo>
                    <a:lnTo>
                      <a:pt x="983801" y="637192"/>
                    </a:lnTo>
                    <a:cubicBezTo>
                      <a:pt x="983801" y="674256"/>
                      <a:pt x="953669" y="704487"/>
                      <a:pt x="916517" y="7044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1" name="Forma libre 230">
                <a:extLst>
                  <a:ext uri="{FF2B5EF4-FFF2-40B4-BE49-F238E27FC236}">
                    <a16:creationId xmlns:a16="http://schemas.microsoft.com/office/drawing/2014/main" id="{5C24B71D-2E3E-74F7-87EF-DC9BB8B9E179}"/>
                  </a:ext>
                </a:extLst>
              </p:cNvPr>
              <p:cNvSpPr/>
              <p:nvPr/>
            </p:nvSpPr>
            <p:spPr>
              <a:xfrm>
                <a:off x="11202487" y="9743293"/>
                <a:ext cx="1079654" cy="257853"/>
              </a:xfrm>
              <a:custGeom>
                <a:avLst/>
                <a:gdLst>
                  <a:gd name="connsiteX0" fmla="*/ 1009830 w 1079654"/>
                  <a:gd name="connsiteY0" fmla="*/ 257854 h 257853"/>
                  <a:gd name="connsiteX1" fmla="*/ 69918 w 1079654"/>
                  <a:gd name="connsiteY1" fmla="*/ 257854 h 257853"/>
                  <a:gd name="connsiteX2" fmla="*/ 14145 w 1079654"/>
                  <a:gd name="connsiteY2" fmla="*/ 230056 h 257853"/>
                  <a:gd name="connsiteX3" fmla="*/ 2728 w 1079654"/>
                  <a:gd name="connsiteY3" fmla="*/ 168845 h 257853"/>
                  <a:gd name="connsiteX4" fmla="*/ 36416 w 1079654"/>
                  <a:gd name="connsiteY4" fmla="*/ 50635 h 257853"/>
                  <a:gd name="connsiteX5" fmla="*/ 103606 w 1079654"/>
                  <a:gd name="connsiteY5" fmla="*/ 0 h 257853"/>
                  <a:gd name="connsiteX6" fmla="*/ 976048 w 1079654"/>
                  <a:gd name="connsiteY6" fmla="*/ 0 h 257853"/>
                  <a:gd name="connsiteX7" fmla="*/ 1043238 w 1079654"/>
                  <a:gd name="connsiteY7" fmla="*/ 50635 h 257853"/>
                  <a:gd name="connsiteX8" fmla="*/ 1076926 w 1079654"/>
                  <a:gd name="connsiteY8" fmla="*/ 168845 h 257853"/>
                  <a:gd name="connsiteX9" fmla="*/ 1065510 w 1079654"/>
                  <a:gd name="connsiteY9" fmla="*/ 230056 h 257853"/>
                  <a:gd name="connsiteX10" fmla="*/ 1009737 w 1079654"/>
                  <a:gd name="connsiteY10" fmla="*/ 257854 h 257853"/>
                  <a:gd name="connsiteX11" fmla="*/ 103700 w 1079654"/>
                  <a:gd name="connsiteY11" fmla="*/ 23773 h 257853"/>
                  <a:gd name="connsiteX12" fmla="*/ 59531 w 1079654"/>
                  <a:gd name="connsiteY12" fmla="*/ 57093 h 257853"/>
                  <a:gd name="connsiteX13" fmla="*/ 25842 w 1079654"/>
                  <a:gd name="connsiteY13" fmla="*/ 175303 h 257853"/>
                  <a:gd name="connsiteX14" fmla="*/ 33329 w 1079654"/>
                  <a:gd name="connsiteY14" fmla="*/ 215642 h 257853"/>
                  <a:gd name="connsiteX15" fmla="*/ 70012 w 1079654"/>
                  <a:gd name="connsiteY15" fmla="*/ 233893 h 257853"/>
                  <a:gd name="connsiteX16" fmla="*/ 1009923 w 1079654"/>
                  <a:gd name="connsiteY16" fmla="*/ 233893 h 257853"/>
                  <a:gd name="connsiteX17" fmla="*/ 1046607 w 1079654"/>
                  <a:gd name="connsiteY17" fmla="*/ 215642 h 257853"/>
                  <a:gd name="connsiteX18" fmla="*/ 1054094 w 1079654"/>
                  <a:gd name="connsiteY18" fmla="*/ 175303 h 257853"/>
                  <a:gd name="connsiteX19" fmla="*/ 1020404 w 1079654"/>
                  <a:gd name="connsiteY19" fmla="*/ 57093 h 257853"/>
                  <a:gd name="connsiteX20" fmla="*/ 976235 w 1079654"/>
                  <a:gd name="connsiteY20" fmla="*/ 23773 h 257853"/>
                  <a:gd name="connsiteX21" fmla="*/ 103794 w 1079654"/>
                  <a:gd name="connsiteY21" fmla="*/ 23773 h 257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79654" h="257853">
                    <a:moveTo>
                      <a:pt x="1009830" y="257854"/>
                    </a:moveTo>
                    <a:lnTo>
                      <a:pt x="69918" y="257854"/>
                    </a:lnTo>
                    <a:cubicBezTo>
                      <a:pt x="47833" y="257854"/>
                      <a:pt x="27526" y="247745"/>
                      <a:pt x="14145" y="230056"/>
                    </a:cubicBezTo>
                    <a:cubicBezTo>
                      <a:pt x="856" y="212366"/>
                      <a:pt x="-3355" y="190091"/>
                      <a:pt x="2728" y="168845"/>
                    </a:cubicBezTo>
                    <a:lnTo>
                      <a:pt x="36416" y="50635"/>
                    </a:lnTo>
                    <a:cubicBezTo>
                      <a:pt x="44933" y="20778"/>
                      <a:pt x="72539" y="0"/>
                      <a:pt x="103606" y="0"/>
                    </a:cubicBezTo>
                    <a:lnTo>
                      <a:pt x="976048" y="0"/>
                    </a:lnTo>
                    <a:cubicBezTo>
                      <a:pt x="1007023" y="0"/>
                      <a:pt x="1034722" y="20872"/>
                      <a:pt x="1043238" y="50635"/>
                    </a:cubicBezTo>
                    <a:lnTo>
                      <a:pt x="1076926" y="168845"/>
                    </a:lnTo>
                    <a:cubicBezTo>
                      <a:pt x="1083009" y="190091"/>
                      <a:pt x="1078799" y="212460"/>
                      <a:pt x="1065510" y="230056"/>
                    </a:cubicBezTo>
                    <a:cubicBezTo>
                      <a:pt x="1052221" y="247745"/>
                      <a:pt x="1031915" y="257854"/>
                      <a:pt x="1009737" y="257854"/>
                    </a:cubicBezTo>
                    <a:close/>
                    <a:moveTo>
                      <a:pt x="103700" y="23773"/>
                    </a:moveTo>
                    <a:cubicBezTo>
                      <a:pt x="83300" y="23773"/>
                      <a:pt x="65052" y="37532"/>
                      <a:pt x="59531" y="57093"/>
                    </a:cubicBezTo>
                    <a:lnTo>
                      <a:pt x="25842" y="175303"/>
                    </a:lnTo>
                    <a:cubicBezTo>
                      <a:pt x="21818" y="189342"/>
                      <a:pt x="24625" y="204037"/>
                      <a:pt x="33329" y="215642"/>
                    </a:cubicBezTo>
                    <a:cubicBezTo>
                      <a:pt x="42125" y="227248"/>
                      <a:pt x="55507" y="233893"/>
                      <a:pt x="70012" y="233893"/>
                    </a:cubicBezTo>
                    <a:lnTo>
                      <a:pt x="1009923" y="233893"/>
                    </a:lnTo>
                    <a:cubicBezTo>
                      <a:pt x="1024522" y="233893"/>
                      <a:pt x="1037811" y="227248"/>
                      <a:pt x="1046607" y="215642"/>
                    </a:cubicBezTo>
                    <a:cubicBezTo>
                      <a:pt x="1055404" y="204037"/>
                      <a:pt x="1058117" y="189342"/>
                      <a:pt x="1054094" y="175303"/>
                    </a:cubicBezTo>
                    <a:lnTo>
                      <a:pt x="1020404" y="57093"/>
                    </a:lnTo>
                    <a:cubicBezTo>
                      <a:pt x="1014790" y="37438"/>
                      <a:pt x="996636" y="23773"/>
                      <a:pt x="976235" y="23773"/>
                    </a:cubicBezTo>
                    <a:lnTo>
                      <a:pt x="103794" y="23773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32" name="Forma libre 231">
              <a:extLst>
                <a:ext uri="{FF2B5EF4-FFF2-40B4-BE49-F238E27FC236}">
                  <a16:creationId xmlns:a16="http://schemas.microsoft.com/office/drawing/2014/main" id="{F3F0A83A-EA91-7FF6-B3D1-F1480D66815E}"/>
                </a:ext>
              </a:extLst>
            </p:cNvPr>
            <p:cNvSpPr/>
            <p:nvPr/>
          </p:nvSpPr>
          <p:spPr>
            <a:xfrm>
              <a:off x="11515431" y="8922643"/>
              <a:ext cx="454047" cy="621574"/>
            </a:xfrm>
            <a:custGeom>
              <a:avLst/>
              <a:gdLst>
                <a:gd name="connsiteX0" fmla="*/ 308532 w 454047"/>
                <a:gd name="connsiteY0" fmla="*/ 621574 h 621574"/>
                <a:gd name="connsiteX1" fmla="*/ 296647 w 454047"/>
                <a:gd name="connsiteY1" fmla="*/ 609688 h 621574"/>
                <a:gd name="connsiteX2" fmla="*/ 296647 w 454047"/>
                <a:gd name="connsiteY2" fmla="*/ 372893 h 621574"/>
                <a:gd name="connsiteX3" fmla="*/ 301981 w 454047"/>
                <a:gd name="connsiteY3" fmla="*/ 362972 h 621574"/>
                <a:gd name="connsiteX4" fmla="*/ 347648 w 454047"/>
                <a:gd name="connsiteY4" fmla="*/ 332554 h 621574"/>
                <a:gd name="connsiteX5" fmla="*/ 429624 w 454047"/>
                <a:gd name="connsiteY5" fmla="*/ 193285 h 621574"/>
                <a:gd name="connsiteX6" fmla="*/ 430184 w 454047"/>
                <a:gd name="connsiteY6" fmla="*/ 178872 h 621574"/>
                <a:gd name="connsiteX7" fmla="*/ 370482 w 454047"/>
                <a:gd name="connsiteY7" fmla="*/ 42879 h 621574"/>
                <a:gd name="connsiteX8" fmla="*/ 353824 w 454047"/>
                <a:gd name="connsiteY8" fmla="*/ 27529 h 621574"/>
                <a:gd name="connsiteX9" fmla="*/ 340255 w 454047"/>
                <a:gd name="connsiteY9" fmla="*/ 25189 h 621574"/>
                <a:gd name="connsiteX10" fmla="*/ 332394 w 454047"/>
                <a:gd name="connsiteY10" fmla="*/ 36514 h 621574"/>
                <a:gd name="connsiteX11" fmla="*/ 327996 w 454047"/>
                <a:gd name="connsiteY11" fmla="*/ 160808 h 621574"/>
                <a:gd name="connsiteX12" fmla="*/ 327809 w 454047"/>
                <a:gd name="connsiteY12" fmla="*/ 162680 h 621574"/>
                <a:gd name="connsiteX13" fmla="*/ 327809 w 454047"/>
                <a:gd name="connsiteY13" fmla="*/ 162680 h 621574"/>
                <a:gd name="connsiteX14" fmla="*/ 227024 w 454047"/>
                <a:gd name="connsiteY14" fmla="*/ 248506 h 621574"/>
                <a:gd name="connsiteX15" fmla="*/ 126239 w 454047"/>
                <a:gd name="connsiteY15" fmla="*/ 162399 h 621574"/>
                <a:gd name="connsiteX16" fmla="*/ 126145 w 454047"/>
                <a:gd name="connsiteY16" fmla="*/ 160995 h 621574"/>
                <a:gd name="connsiteX17" fmla="*/ 121653 w 454047"/>
                <a:gd name="connsiteY17" fmla="*/ 36421 h 621574"/>
                <a:gd name="connsiteX18" fmla="*/ 113793 w 454047"/>
                <a:gd name="connsiteY18" fmla="*/ 25095 h 621574"/>
                <a:gd name="connsiteX19" fmla="*/ 100224 w 454047"/>
                <a:gd name="connsiteY19" fmla="*/ 27435 h 621574"/>
                <a:gd name="connsiteX20" fmla="*/ 83567 w 454047"/>
                <a:gd name="connsiteY20" fmla="*/ 42785 h 621574"/>
                <a:gd name="connsiteX21" fmla="*/ 23863 w 454047"/>
                <a:gd name="connsiteY21" fmla="*/ 178591 h 621574"/>
                <a:gd name="connsiteX22" fmla="*/ 24425 w 454047"/>
                <a:gd name="connsiteY22" fmla="*/ 193192 h 621574"/>
                <a:gd name="connsiteX23" fmla="*/ 106307 w 454047"/>
                <a:gd name="connsiteY23" fmla="*/ 332461 h 621574"/>
                <a:gd name="connsiteX24" fmla="*/ 152067 w 454047"/>
                <a:gd name="connsiteY24" fmla="*/ 362785 h 621574"/>
                <a:gd name="connsiteX25" fmla="*/ 157401 w 454047"/>
                <a:gd name="connsiteY25" fmla="*/ 372706 h 621574"/>
                <a:gd name="connsiteX26" fmla="*/ 157401 w 454047"/>
                <a:gd name="connsiteY26" fmla="*/ 609500 h 621574"/>
                <a:gd name="connsiteX27" fmla="*/ 145517 w 454047"/>
                <a:gd name="connsiteY27" fmla="*/ 621387 h 621574"/>
                <a:gd name="connsiteX28" fmla="*/ 133632 w 454047"/>
                <a:gd name="connsiteY28" fmla="*/ 609500 h 621574"/>
                <a:gd name="connsiteX29" fmla="*/ 133632 w 454047"/>
                <a:gd name="connsiteY29" fmla="*/ 379164 h 621574"/>
                <a:gd name="connsiteX30" fmla="*/ 93205 w 454047"/>
                <a:gd name="connsiteY30" fmla="*/ 352303 h 621574"/>
                <a:gd name="connsiteX31" fmla="*/ 655 w 454047"/>
                <a:gd name="connsiteY31" fmla="*/ 194970 h 621574"/>
                <a:gd name="connsiteX32" fmla="*/ 0 w 454047"/>
                <a:gd name="connsiteY32" fmla="*/ 178497 h 621574"/>
                <a:gd name="connsiteX33" fmla="*/ 67471 w 454047"/>
                <a:gd name="connsiteY33" fmla="*/ 25095 h 621574"/>
                <a:gd name="connsiteX34" fmla="*/ 84128 w 454047"/>
                <a:gd name="connsiteY34" fmla="*/ 9746 h 621574"/>
                <a:gd name="connsiteX35" fmla="*/ 122964 w 454047"/>
                <a:gd name="connsiteY35" fmla="*/ 2914 h 621574"/>
                <a:gd name="connsiteX36" fmla="*/ 145423 w 454047"/>
                <a:gd name="connsiteY36" fmla="*/ 35391 h 621574"/>
                <a:gd name="connsiteX37" fmla="*/ 149821 w 454047"/>
                <a:gd name="connsiteY37" fmla="*/ 159217 h 621574"/>
                <a:gd name="connsiteX38" fmla="*/ 226930 w 454047"/>
                <a:gd name="connsiteY38" fmla="*/ 224452 h 621574"/>
                <a:gd name="connsiteX39" fmla="*/ 304133 w 454047"/>
                <a:gd name="connsiteY39" fmla="*/ 158843 h 621574"/>
                <a:gd name="connsiteX40" fmla="*/ 308532 w 454047"/>
                <a:gd name="connsiteY40" fmla="*/ 35391 h 621574"/>
                <a:gd name="connsiteX41" fmla="*/ 330991 w 454047"/>
                <a:gd name="connsiteY41" fmla="*/ 2914 h 621574"/>
                <a:gd name="connsiteX42" fmla="*/ 369920 w 454047"/>
                <a:gd name="connsiteY42" fmla="*/ 9746 h 621574"/>
                <a:gd name="connsiteX43" fmla="*/ 386577 w 454047"/>
                <a:gd name="connsiteY43" fmla="*/ 25002 h 621574"/>
                <a:gd name="connsiteX44" fmla="*/ 454048 w 454047"/>
                <a:gd name="connsiteY44" fmla="*/ 178591 h 621574"/>
                <a:gd name="connsiteX45" fmla="*/ 453487 w 454047"/>
                <a:gd name="connsiteY45" fmla="*/ 194876 h 621574"/>
                <a:gd name="connsiteX46" fmla="*/ 360937 w 454047"/>
                <a:gd name="connsiteY46" fmla="*/ 352209 h 621574"/>
                <a:gd name="connsiteX47" fmla="*/ 320603 w 454047"/>
                <a:gd name="connsiteY47" fmla="*/ 379070 h 621574"/>
                <a:gd name="connsiteX48" fmla="*/ 320603 w 454047"/>
                <a:gd name="connsiteY48" fmla="*/ 609500 h 621574"/>
                <a:gd name="connsiteX49" fmla="*/ 308719 w 454047"/>
                <a:gd name="connsiteY49" fmla="*/ 621387 h 62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54047" h="621574">
                  <a:moveTo>
                    <a:pt x="308532" y="621574"/>
                  </a:moveTo>
                  <a:cubicBezTo>
                    <a:pt x="301981" y="621574"/>
                    <a:pt x="296647" y="616240"/>
                    <a:pt x="296647" y="609688"/>
                  </a:cubicBezTo>
                  <a:lnTo>
                    <a:pt x="296647" y="372893"/>
                  </a:lnTo>
                  <a:cubicBezTo>
                    <a:pt x="296647" y="368869"/>
                    <a:pt x="298612" y="365125"/>
                    <a:pt x="301981" y="362972"/>
                  </a:cubicBezTo>
                  <a:lnTo>
                    <a:pt x="347648" y="332554"/>
                  </a:lnTo>
                  <a:cubicBezTo>
                    <a:pt x="395280" y="300919"/>
                    <a:pt x="425132" y="250191"/>
                    <a:pt x="429624" y="193285"/>
                  </a:cubicBezTo>
                  <a:cubicBezTo>
                    <a:pt x="429998" y="188886"/>
                    <a:pt x="430184" y="184020"/>
                    <a:pt x="430184" y="178872"/>
                  </a:cubicBezTo>
                  <a:cubicBezTo>
                    <a:pt x="430184" y="127208"/>
                    <a:pt x="408381" y="77696"/>
                    <a:pt x="370482" y="42879"/>
                  </a:cubicBezTo>
                  <a:lnTo>
                    <a:pt x="353824" y="27529"/>
                  </a:lnTo>
                  <a:cubicBezTo>
                    <a:pt x="348210" y="22381"/>
                    <a:pt x="342033" y="24441"/>
                    <a:pt x="340255" y="25189"/>
                  </a:cubicBezTo>
                  <a:cubicBezTo>
                    <a:pt x="338477" y="25938"/>
                    <a:pt x="332675" y="28933"/>
                    <a:pt x="332394" y="36514"/>
                  </a:cubicBezTo>
                  <a:lnTo>
                    <a:pt x="327996" y="160808"/>
                  </a:lnTo>
                  <a:cubicBezTo>
                    <a:pt x="327996" y="161370"/>
                    <a:pt x="327903" y="162118"/>
                    <a:pt x="327809" y="162680"/>
                  </a:cubicBezTo>
                  <a:cubicBezTo>
                    <a:pt x="327809" y="162680"/>
                    <a:pt x="327809" y="162680"/>
                    <a:pt x="327809" y="162680"/>
                  </a:cubicBezTo>
                  <a:cubicBezTo>
                    <a:pt x="319855" y="212378"/>
                    <a:pt x="277463" y="248506"/>
                    <a:pt x="227024" y="248506"/>
                  </a:cubicBezTo>
                  <a:cubicBezTo>
                    <a:pt x="176585" y="248506"/>
                    <a:pt x="134006" y="212285"/>
                    <a:pt x="126239" y="162399"/>
                  </a:cubicBezTo>
                  <a:cubicBezTo>
                    <a:pt x="126239" y="161931"/>
                    <a:pt x="126145" y="161463"/>
                    <a:pt x="126145" y="160995"/>
                  </a:cubicBezTo>
                  <a:lnTo>
                    <a:pt x="121653" y="36421"/>
                  </a:lnTo>
                  <a:cubicBezTo>
                    <a:pt x="121373" y="28839"/>
                    <a:pt x="115571" y="25844"/>
                    <a:pt x="113793" y="25095"/>
                  </a:cubicBezTo>
                  <a:cubicBezTo>
                    <a:pt x="112015" y="24347"/>
                    <a:pt x="105839" y="22381"/>
                    <a:pt x="100224" y="27435"/>
                  </a:cubicBezTo>
                  <a:lnTo>
                    <a:pt x="83567" y="42785"/>
                  </a:lnTo>
                  <a:cubicBezTo>
                    <a:pt x="45574" y="77602"/>
                    <a:pt x="23863" y="127114"/>
                    <a:pt x="23863" y="178591"/>
                  </a:cubicBezTo>
                  <a:cubicBezTo>
                    <a:pt x="23863" y="183177"/>
                    <a:pt x="24050" y="187950"/>
                    <a:pt x="24425" y="193192"/>
                  </a:cubicBezTo>
                  <a:cubicBezTo>
                    <a:pt x="28823" y="250097"/>
                    <a:pt x="58675" y="300825"/>
                    <a:pt x="106307" y="332461"/>
                  </a:cubicBezTo>
                  <a:lnTo>
                    <a:pt x="152067" y="362785"/>
                  </a:lnTo>
                  <a:cubicBezTo>
                    <a:pt x="155436" y="365031"/>
                    <a:pt x="157401" y="368682"/>
                    <a:pt x="157401" y="372706"/>
                  </a:cubicBezTo>
                  <a:lnTo>
                    <a:pt x="157401" y="609500"/>
                  </a:lnTo>
                  <a:cubicBezTo>
                    <a:pt x="157401" y="616052"/>
                    <a:pt x="152067" y="621387"/>
                    <a:pt x="145517" y="621387"/>
                  </a:cubicBezTo>
                  <a:cubicBezTo>
                    <a:pt x="138966" y="621387"/>
                    <a:pt x="133632" y="616052"/>
                    <a:pt x="133632" y="609500"/>
                  </a:cubicBezTo>
                  <a:lnTo>
                    <a:pt x="133632" y="379164"/>
                  </a:lnTo>
                  <a:lnTo>
                    <a:pt x="93205" y="352303"/>
                  </a:lnTo>
                  <a:cubicBezTo>
                    <a:pt x="39397" y="316643"/>
                    <a:pt x="5709" y="259269"/>
                    <a:pt x="655" y="194970"/>
                  </a:cubicBezTo>
                  <a:cubicBezTo>
                    <a:pt x="187" y="189073"/>
                    <a:pt x="0" y="183738"/>
                    <a:pt x="0" y="178497"/>
                  </a:cubicBezTo>
                  <a:cubicBezTo>
                    <a:pt x="0" y="120375"/>
                    <a:pt x="24611" y="64405"/>
                    <a:pt x="67471" y="25095"/>
                  </a:cubicBezTo>
                  <a:lnTo>
                    <a:pt x="84128" y="9746"/>
                  </a:lnTo>
                  <a:cubicBezTo>
                    <a:pt x="94796" y="12"/>
                    <a:pt x="109675" y="-2608"/>
                    <a:pt x="122964" y="2914"/>
                  </a:cubicBezTo>
                  <a:cubicBezTo>
                    <a:pt x="136252" y="8530"/>
                    <a:pt x="144861" y="20978"/>
                    <a:pt x="145423" y="35391"/>
                  </a:cubicBezTo>
                  <a:lnTo>
                    <a:pt x="149821" y="159217"/>
                  </a:lnTo>
                  <a:cubicBezTo>
                    <a:pt x="155997" y="196468"/>
                    <a:pt x="189031" y="224452"/>
                    <a:pt x="226930" y="224452"/>
                  </a:cubicBezTo>
                  <a:cubicBezTo>
                    <a:pt x="264830" y="224452"/>
                    <a:pt x="298051" y="196842"/>
                    <a:pt x="304133" y="158843"/>
                  </a:cubicBezTo>
                  <a:lnTo>
                    <a:pt x="308532" y="35391"/>
                  </a:lnTo>
                  <a:cubicBezTo>
                    <a:pt x="309000" y="20978"/>
                    <a:pt x="317609" y="8530"/>
                    <a:pt x="330991" y="2914"/>
                  </a:cubicBezTo>
                  <a:cubicBezTo>
                    <a:pt x="344279" y="-2702"/>
                    <a:pt x="359252" y="-81"/>
                    <a:pt x="369920" y="9746"/>
                  </a:cubicBezTo>
                  <a:lnTo>
                    <a:pt x="386577" y="25002"/>
                  </a:lnTo>
                  <a:cubicBezTo>
                    <a:pt x="429436" y="64312"/>
                    <a:pt x="454048" y="120282"/>
                    <a:pt x="454048" y="178591"/>
                  </a:cubicBezTo>
                  <a:cubicBezTo>
                    <a:pt x="454048" y="184394"/>
                    <a:pt x="453860" y="189822"/>
                    <a:pt x="453487" y="194876"/>
                  </a:cubicBezTo>
                  <a:cubicBezTo>
                    <a:pt x="448433" y="259176"/>
                    <a:pt x="414651" y="316456"/>
                    <a:pt x="360937" y="352209"/>
                  </a:cubicBezTo>
                  <a:lnTo>
                    <a:pt x="320603" y="379070"/>
                  </a:lnTo>
                  <a:lnTo>
                    <a:pt x="320603" y="609500"/>
                  </a:lnTo>
                  <a:cubicBezTo>
                    <a:pt x="320603" y="616052"/>
                    <a:pt x="315269" y="621387"/>
                    <a:pt x="308719" y="62138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33" name="Gráfico 2">
            <a:extLst>
              <a:ext uri="{FF2B5EF4-FFF2-40B4-BE49-F238E27FC236}">
                <a16:creationId xmlns:a16="http://schemas.microsoft.com/office/drawing/2014/main" id="{042BBD84-17FA-D2A7-6C5F-A69565921156}"/>
              </a:ext>
            </a:extLst>
          </p:cNvPr>
          <p:cNvGrpSpPr/>
          <p:nvPr/>
        </p:nvGrpSpPr>
        <p:grpSpPr>
          <a:xfrm>
            <a:off x="12661218" y="4445173"/>
            <a:ext cx="1133852" cy="1101617"/>
            <a:chOff x="12661218" y="4445173"/>
            <a:chExt cx="1133852" cy="1101617"/>
          </a:xfrm>
          <a:solidFill>
            <a:srgbClr val="002A86"/>
          </a:solidFill>
        </p:grpSpPr>
        <p:grpSp>
          <p:nvGrpSpPr>
            <p:cNvPr id="234" name="Gráfico 2">
              <a:extLst>
                <a:ext uri="{FF2B5EF4-FFF2-40B4-BE49-F238E27FC236}">
                  <a16:creationId xmlns:a16="http://schemas.microsoft.com/office/drawing/2014/main" id="{4F3072A1-D7A7-B7EF-27CB-86E0802E38BE}"/>
                </a:ext>
              </a:extLst>
            </p:cNvPr>
            <p:cNvGrpSpPr/>
            <p:nvPr/>
          </p:nvGrpSpPr>
          <p:grpSpPr>
            <a:xfrm>
              <a:off x="12661218" y="4674155"/>
              <a:ext cx="717941" cy="751243"/>
              <a:chOff x="12661218" y="4674155"/>
              <a:chExt cx="717941" cy="751243"/>
            </a:xfrm>
            <a:solidFill>
              <a:srgbClr val="002A86"/>
            </a:solidFill>
          </p:grpSpPr>
          <p:sp>
            <p:nvSpPr>
              <p:cNvPr id="235" name="Forma libre 234">
                <a:extLst>
                  <a:ext uri="{FF2B5EF4-FFF2-40B4-BE49-F238E27FC236}">
                    <a16:creationId xmlns:a16="http://schemas.microsoft.com/office/drawing/2014/main" id="{E6688EBB-2EF6-1FAC-8726-6EB117DFEE12}"/>
                  </a:ext>
                </a:extLst>
              </p:cNvPr>
              <p:cNvSpPr/>
              <p:nvPr/>
            </p:nvSpPr>
            <p:spPr>
              <a:xfrm>
                <a:off x="12661218" y="4674155"/>
                <a:ext cx="101867" cy="745253"/>
              </a:xfrm>
              <a:custGeom>
                <a:avLst/>
                <a:gdLst>
                  <a:gd name="connsiteX0" fmla="*/ 71401 w 101867"/>
                  <a:gd name="connsiteY0" fmla="*/ 745254 h 745253"/>
                  <a:gd name="connsiteX1" fmla="*/ 67189 w 101867"/>
                  <a:gd name="connsiteY1" fmla="*/ 744505 h 745253"/>
                  <a:gd name="connsiteX2" fmla="*/ 0 w 101867"/>
                  <a:gd name="connsiteY2" fmla="*/ 646979 h 745253"/>
                  <a:gd name="connsiteX3" fmla="*/ 0 w 101867"/>
                  <a:gd name="connsiteY3" fmla="*/ 103195 h 745253"/>
                  <a:gd name="connsiteX4" fmla="*/ 88151 w 101867"/>
                  <a:gd name="connsiteY4" fmla="*/ 147 h 745253"/>
                  <a:gd name="connsiteX5" fmla="*/ 101721 w 101867"/>
                  <a:gd name="connsiteY5" fmla="*/ 10068 h 745253"/>
                  <a:gd name="connsiteX6" fmla="*/ 91801 w 101867"/>
                  <a:gd name="connsiteY6" fmla="*/ 23733 h 745253"/>
                  <a:gd name="connsiteX7" fmla="*/ 23862 w 101867"/>
                  <a:gd name="connsiteY7" fmla="*/ 103195 h 745253"/>
                  <a:gd name="connsiteX8" fmla="*/ 23862 w 101867"/>
                  <a:gd name="connsiteY8" fmla="*/ 646979 h 745253"/>
                  <a:gd name="connsiteX9" fmla="*/ 75705 w 101867"/>
                  <a:gd name="connsiteY9" fmla="*/ 722136 h 745253"/>
                  <a:gd name="connsiteX10" fmla="*/ 82630 w 101867"/>
                  <a:gd name="connsiteY10" fmla="*/ 737486 h 745253"/>
                  <a:gd name="connsiteX11" fmla="*/ 71495 w 101867"/>
                  <a:gd name="connsiteY11" fmla="*/ 745160 h 74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867" h="745253">
                    <a:moveTo>
                      <a:pt x="71401" y="745254"/>
                    </a:moveTo>
                    <a:cubicBezTo>
                      <a:pt x="69997" y="745254"/>
                      <a:pt x="68593" y="744973"/>
                      <a:pt x="67189" y="744505"/>
                    </a:cubicBezTo>
                    <a:cubicBezTo>
                      <a:pt x="27045" y="729249"/>
                      <a:pt x="0" y="690033"/>
                      <a:pt x="0" y="646979"/>
                    </a:cubicBezTo>
                    <a:lnTo>
                      <a:pt x="0" y="103195"/>
                    </a:lnTo>
                    <a:cubicBezTo>
                      <a:pt x="0" y="51437"/>
                      <a:pt x="37057" y="8102"/>
                      <a:pt x="88151" y="147"/>
                    </a:cubicBezTo>
                    <a:cubicBezTo>
                      <a:pt x="94609" y="-883"/>
                      <a:pt x="100785" y="3610"/>
                      <a:pt x="101721" y="10068"/>
                    </a:cubicBezTo>
                    <a:cubicBezTo>
                      <a:pt x="102750" y="16620"/>
                      <a:pt x="98258" y="22703"/>
                      <a:pt x="91801" y="23733"/>
                    </a:cubicBezTo>
                    <a:cubicBezTo>
                      <a:pt x="52404" y="29816"/>
                      <a:pt x="23862" y="63230"/>
                      <a:pt x="23862" y="103195"/>
                    </a:cubicBezTo>
                    <a:lnTo>
                      <a:pt x="23862" y="646979"/>
                    </a:lnTo>
                    <a:cubicBezTo>
                      <a:pt x="23862" y="680206"/>
                      <a:pt x="44638" y="710437"/>
                      <a:pt x="75705" y="722136"/>
                    </a:cubicBezTo>
                    <a:cubicBezTo>
                      <a:pt x="81882" y="724476"/>
                      <a:pt x="84970" y="731402"/>
                      <a:pt x="82630" y="737486"/>
                    </a:cubicBezTo>
                    <a:cubicBezTo>
                      <a:pt x="80853" y="742259"/>
                      <a:pt x="76267" y="745160"/>
                      <a:pt x="71495" y="7451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6" name="Forma libre 235">
                <a:extLst>
                  <a:ext uri="{FF2B5EF4-FFF2-40B4-BE49-F238E27FC236}">
                    <a16:creationId xmlns:a16="http://schemas.microsoft.com/office/drawing/2014/main" id="{1992FEB0-A998-D610-C0C3-B611F0CE11F6}"/>
                  </a:ext>
                </a:extLst>
              </p:cNvPr>
              <p:cNvSpPr/>
              <p:nvPr/>
            </p:nvSpPr>
            <p:spPr>
              <a:xfrm>
                <a:off x="13277290" y="4674246"/>
                <a:ext cx="101870" cy="639868"/>
              </a:xfrm>
              <a:custGeom>
                <a:avLst/>
                <a:gdLst>
                  <a:gd name="connsiteX0" fmla="*/ 89892 w 101870"/>
                  <a:gd name="connsiteY0" fmla="*/ 639869 h 639868"/>
                  <a:gd name="connsiteX1" fmla="*/ 78007 w 101870"/>
                  <a:gd name="connsiteY1" fmla="*/ 627982 h 639868"/>
                  <a:gd name="connsiteX2" fmla="*/ 78007 w 101870"/>
                  <a:gd name="connsiteY2" fmla="*/ 103197 h 639868"/>
                  <a:gd name="connsiteX3" fmla="*/ 10068 w 101870"/>
                  <a:gd name="connsiteY3" fmla="*/ 23735 h 639868"/>
                  <a:gd name="connsiteX4" fmla="*/ 149 w 101870"/>
                  <a:gd name="connsiteY4" fmla="*/ 10070 h 639868"/>
                  <a:gd name="connsiteX5" fmla="*/ 13718 w 101870"/>
                  <a:gd name="connsiteY5" fmla="*/ 149 h 639868"/>
                  <a:gd name="connsiteX6" fmla="*/ 101870 w 101870"/>
                  <a:gd name="connsiteY6" fmla="*/ 103197 h 639868"/>
                  <a:gd name="connsiteX7" fmla="*/ 101870 w 101870"/>
                  <a:gd name="connsiteY7" fmla="*/ 627982 h 639868"/>
                  <a:gd name="connsiteX8" fmla="*/ 89985 w 101870"/>
                  <a:gd name="connsiteY8" fmla="*/ 639869 h 63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870" h="639868">
                    <a:moveTo>
                      <a:pt x="89892" y="639869"/>
                    </a:moveTo>
                    <a:cubicBezTo>
                      <a:pt x="83342" y="639869"/>
                      <a:pt x="78007" y="634534"/>
                      <a:pt x="78007" y="627982"/>
                    </a:cubicBezTo>
                    <a:lnTo>
                      <a:pt x="78007" y="103197"/>
                    </a:lnTo>
                    <a:cubicBezTo>
                      <a:pt x="78007" y="63232"/>
                      <a:pt x="49466" y="29819"/>
                      <a:pt x="10068" y="23735"/>
                    </a:cubicBezTo>
                    <a:cubicBezTo>
                      <a:pt x="3518" y="22706"/>
                      <a:pt x="-880" y="16622"/>
                      <a:pt x="149" y="10070"/>
                    </a:cubicBezTo>
                    <a:cubicBezTo>
                      <a:pt x="1179" y="3519"/>
                      <a:pt x="7261" y="-880"/>
                      <a:pt x="13718" y="149"/>
                    </a:cubicBezTo>
                    <a:cubicBezTo>
                      <a:pt x="64813" y="8105"/>
                      <a:pt x="101870" y="51439"/>
                      <a:pt x="101870" y="103197"/>
                    </a:cubicBezTo>
                    <a:lnTo>
                      <a:pt x="101870" y="627982"/>
                    </a:lnTo>
                    <a:cubicBezTo>
                      <a:pt x="101870" y="634534"/>
                      <a:pt x="96537" y="639869"/>
                      <a:pt x="89985" y="6398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7" name="Forma libre 236">
                <a:extLst>
                  <a:ext uri="{FF2B5EF4-FFF2-40B4-BE49-F238E27FC236}">
                    <a16:creationId xmlns:a16="http://schemas.microsoft.com/office/drawing/2014/main" id="{0FD263DC-F668-74C9-AB32-3C747BE59E69}"/>
                  </a:ext>
                </a:extLst>
              </p:cNvPr>
              <p:cNvSpPr/>
              <p:nvPr/>
            </p:nvSpPr>
            <p:spPr>
              <a:xfrm>
                <a:off x="13132672" y="5401625"/>
                <a:ext cx="213641" cy="23773"/>
              </a:xfrm>
              <a:custGeom>
                <a:avLst/>
                <a:gdLst>
                  <a:gd name="connsiteX0" fmla="*/ 201757 w 213641"/>
                  <a:gd name="connsiteY0" fmla="*/ 23773 h 23773"/>
                  <a:gd name="connsiteX1" fmla="*/ 11885 w 213641"/>
                  <a:gd name="connsiteY1" fmla="*/ 23773 h 23773"/>
                  <a:gd name="connsiteX2" fmla="*/ 0 w 213641"/>
                  <a:gd name="connsiteY2" fmla="*/ 11886 h 23773"/>
                  <a:gd name="connsiteX3" fmla="*/ 11885 w 213641"/>
                  <a:gd name="connsiteY3" fmla="*/ 0 h 23773"/>
                  <a:gd name="connsiteX4" fmla="*/ 201757 w 213641"/>
                  <a:gd name="connsiteY4" fmla="*/ 0 h 23773"/>
                  <a:gd name="connsiteX5" fmla="*/ 213641 w 213641"/>
                  <a:gd name="connsiteY5" fmla="*/ 11886 h 23773"/>
                  <a:gd name="connsiteX6" fmla="*/ 201757 w 213641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41" h="23773">
                    <a:moveTo>
                      <a:pt x="201757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201757" y="0"/>
                    </a:lnTo>
                    <a:cubicBezTo>
                      <a:pt x="208308" y="0"/>
                      <a:pt x="213641" y="5335"/>
                      <a:pt x="213641" y="11886"/>
                    </a:cubicBezTo>
                    <a:cubicBezTo>
                      <a:pt x="213641" y="18438"/>
                      <a:pt x="208308" y="23773"/>
                      <a:pt x="20175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38" name="Gráfico 2">
              <a:extLst>
                <a:ext uri="{FF2B5EF4-FFF2-40B4-BE49-F238E27FC236}">
                  <a16:creationId xmlns:a16="http://schemas.microsoft.com/office/drawing/2014/main" id="{30C986A2-9BED-930F-B5C1-4B74942998DD}"/>
                </a:ext>
              </a:extLst>
            </p:cNvPr>
            <p:cNvGrpSpPr/>
            <p:nvPr/>
          </p:nvGrpSpPr>
          <p:grpSpPr>
            <a:xfrm>
              <a:off x="12805144" y="5280046"/>
              <a:ext cx="868697" cy="266744"/>
              <a:chOff x="12805144" y="5280046"/>
              <a:chExt cx="868697" cy="266744"/>
            </a:xfrm>
            <a:solidFill>
              <a:srgbClr val="002A86"/>
            </a:solidFill>
          </p:grpSpPr>
          <p:sp>
            <p:nvSpPr>
              <p:cNvPr id="239" name="Forma libre 238">
                <a:extLst>
                  <a:ext uri="{FF2B5EF4-FFF2-40B4-BE49-F238E27FC236}">
                    <a16:creationId xmlns:a16="http://schemas.microsoft.com/office/drawing/2014/main" id="{E0E58DE3-0B09-7658-3700-4A3B03574C34}"/>
                  </a:ext>
                </a:extLst>
              </p:cNvPr>
              <p:cNvSpPr/>
              <p:nvPr/>
            </p:nvSpPr>
            <p:spPr>
              <a:xfrm>
                <a:off x="12805144" y="5280046"/>
                <a:ext cx="266701" cy="266744"/>
              </a:xfrm>
              <a:custGeom>
                <a:avLst/>
                <a:gdLst>
                  <a:gd name="connsiteX0" fmla="*/ 133351 w 266701"/>
                  <a:gd name="connsiteY0" fmla="*/ 266745 h 266744"/>
                  <a:gd name="connsiteX1" fmla="*/ 0 w 266701"/>
                  <a:gd name="connsiteY1" fmla="*/ 133372 h 266744"/>
                  <a:gd name="connsiteX2" fmla="*/ 133351 w 266701"/>
                  <a:gd name="connsiteY2" fmla="*/ 0 h 266744"/>
                  <a:gd name="connsiteX3" fmla="*/ 266701 w 266701"/>
                  <a:gd name="connsiteY3" fmla="*/ 133372 h 266744"/>
                  <a:gd name="connsiteX4" fmla="*/ 133351 w 266701"/>
                  <a:gd name="connsiteY4" fmla="*/ 266745 h 266744"/>
                  <a:gd name="connsiteX5" fmla="*/ 133351 w 266701"/>
                  <a:gd name="connsiteY5" fmla="*/ 23867 h 266744"/>
                  <a:gd name="connsiteX6" fmla="*/ 23862 w 266701"/>
                  <a:gd name="connsiteY6" fmla="*/ 133372 h 266744"/>
                  <a:gd name="connsiteX7" fmla="*/ 133351 w 266701"/>
                  <a:gd name="connsiteY7" fmla="*/ 242878 h 266744"/>
                  <a:gd name="connsiteX8" fmla="*/ 242838 w 266701"/>
                  <a:gd name="connsiteY8" fmla="*/ 133372 h 266744"/>
                  <a:gd name="connsiteX9" fmla="*/ 133351 w 266701"/>
                  <a:gd name="connsiteY9" fmla="*/ 23867 h 26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1" h="266744">
                    <a:moveTo>
                      <a:pt x="133351" y="266745"/>
                    </a:moveTo>
                    <a:cubicBezTo>
                      <a:pt x="59797" y="266745"/>
                      <a:pt x="0" y="206938"/>
                      <a:pt x="0" y="133372"/>
                    </a:cubicBezTo>
                    <a:cubicBezTo>
                      <a:pt x="0" y="59807"/>
                      <a:pt x="59797" y="0"/>
                      <a:pt x="133351" y="0"/>
                    </a:cubicBezTo>
                    <a:cubicBezTo>
                      <a:pt x="206904" y="0"/>
                      <a:pt x="266701" y="59807"/>
                      <a:pt x="266701" y="133372"/>
                    </a:cubicBezTo>
                    <a:cubicBezTo>
                      <a:pt x="266701" y="206938"/>
                      <a:pt x="206904" y="266745"/>
                      <a:pt x="133351" y="266745"/>
                    </a:cubicBezTo>
                    <a:close/>
                    <a:moveTo>
                      <a:pt x="133351" y="23867"/>
                    </a:moveTo>
                    <a:cubicBezTo>
                      <a:pt x="72991" y="23867"/>
                      <a:pt x="23862" y="73004"/>
                      <a:pt x="23862" y="133372"/>
                    </a:cubicBezTo>
                    <a:cubicBezTo>
                      <a:pt x="23862" y="193741"/>
                      <a:pt x="72991" y="242878"/>
                      <a:pt x="133351" y="242878"/>
                    </a:cubicBezTo>
                    <a:cubicBezTo>
                      <a:pt x="193709" y="242878"/>
                      <a:pt x="242838" y="193741"/>
                      <a:pt x="242838" y="133372"/>
                    </a:cubicBezTo>
                    <a:cubicBezTo>
                      <a:pt x="242838" y="73004"/>
                      <a:pt x="193709" y="23867"/>
                      <a:pt x="13335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0" name="Forma libre 239">
                <a:extLst>
                  <a:ext uri="{FF2B5EF4-FFF2-40B4-BE49-F238E27FC236}">
                    <a16:creationId xmlns:a16="http://schemas.microsoft.com/office/drawing/2014/main" id="{0AA9C944-03CD-7110-DE4D-7F2E376ED094}"/>
                  </a:ext>
                </a:extLst>
              </p:cNvPr>
              <p:cNvSpPr/>
              <p:nvPr/>
            </p:nvSpPr>
            <p:spPr>
              <a:xfrm>
                <a:off x="13407140" y="5280046"/>
                <a:ext cx="266701" cy="266744"/>
              </a:xfrm>
              <a:custGeom>
                <a:avLst/>
                <a:gdLst>
                  <a:gd name="connsiteX0" fmla="*/ 133351 w 266701"/>
                  <a:gd name="connsiteY0" fmla="*/ 266745 h 266744"/>
                  <a:gd name="connsiteX1" fmla="*/ 0 w 266701"/>
                  <a:gd name="connsiteY1" fmla="*/ 133372 h 266744"/>
                  <a:gd name="connsiteX2" fmla="*/ 133351 w 266701"/>
                  <a:gd name="connsiteY2" fmla="*/ 0 h 266744"/>
                  <a:gd name="connsiteX3" fmla="*/ 266701 w 266701"/>
                  <a:gd name="connsiteY3" fmla="*/ 133372 h 266744"/>
                  <a:gd name="connsiteX4" fmla="*/ 133351 w 266701"/>
                  <a:gd name="connsiteY4" fmla="*/ 266745 h 266744"/>
                  <a:gd name="connsiteX5" fmla="*/ 133351 w 266701"/>
                  <a:gd name="connsiteY5" fmla="*/ 23867 h 266744"/>
                  <a:gd name="connsiteX6" fmla="*/ 23863 w 266701"/>
                  <a:gd name="connsiteY6" fmla="*/ 133372 h 266744"/>
                  <a:gd name="connsiteX7" fmla="*/ 133351 w 266701"/>
                  <a:gd name="connsiteY7" fmla="*/ 242878 h 266744"/>
                  <a:gd name="connsiteX8" fmla="*/ 242838 w 266701"/>
                  <a:gd name="connsiteY8" fmla="*/ 133372 h 266744"/>
                  <a:gd name="connsiteX9" fmla="*/ 133351 w 266701"/>
                  <a:gd name="connsiteY9" fmla="*/ 23867 h 26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1" h="266744">
                    <a:moveTo>
                      <a:pt x="133351" y="266745"/>
                    </a:moveTo>
                    <a:cubicBezTo>
                      <a:pt x="59797" y="266745"/>
                      <a:pt x="0" y="206938"/>
                      <a:pt x="0" y="133372"/>
                    </a:cubicBezTo>
                    <a:cubicBezTo>
                      <a:pt x="0" y="59807"/>
                      <a:pt x="59797" y="0"/>
                      <a:pt x="133351" y="0"/>
                    </a:cubicBezTo>
                    <a:cubicBezTo>
                      <a:pt x="206904" y="0"/>
                      <a:pt x="266701" y="59807"/>
                      <a:pt x="266701" y="133372"/>
                    </a:cubicBezTo>
                    <a:cubicBezTo>
                      <a:pt x="266701" y="206938"/>
                      <a:pt x="206904" y="266745"/>
                      <a:pt x="133351" y="266745"/>
                    </a:cubicBezTo>
                    <a:close/>
                    <a:moveTo>
                      <a:pt x="133351" y="23867"/>
                    </a:moveTo>
                    <a:cubicBezTo>
                      <a:pt x="72992" y="23867"/>
                      <a:pt x="23863" y="73004"/>
                      <a:pt x="23863" y="133372"/>
                    </a:cubicBezTo>
                    <a:cubicBezTo>
                      <a:pt x="23863" y="193741"/>
                      <a:pt x="72992" y="242878"/>
                      <a:pt x="133351" y="242878"/>
                    </a:cubicBezTo>
                    <a:cubicBezTo>
                      <a:pt x="193709" y="242878"/>
                      <a:pt x="242838" y="193741"/>
                      <a:pt x="242838" y="133372"/>
                    </a:cubicBezTo>
                    <a:cubicBezTo>
                      <a:pt x="242838" y="73004"/>
                      <a:pt x="193709" y="23867"/>
                      <a:pt x="13335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41" name="Forma libre 240">
              <a:extLst>
                <a:ext uri="{FF2B5EF4-FFF2-40B4-BE49-F238E27FC236}">
                  <a16:creationId xmlns:a16="http://schemas.microsoft.com/office/drawing/2014/main" id="{D90739B9-DFA1-2D6B-61B8-361FAF0D10F6}"/>
                </a:ext>
              </a:extLst>
            </p:cNvPr>
            <p:cNvSpPr/>
            <p:nvPr/>
          </p:nvSpPr>
          <p:spPr>
            <a:xfrm>
              <a:off x="12812256" y="4445173"/>
              <a:ext cx="415398" cy="700471"/>
            </a:xfrm>
            <a:custGeom>
              <a:avLst/>
              <a:gdLst>
                <a:gd name="connsiteX0" fmla="*/ 207933 w 415398"/>
                <a:gd name="connsiteY0" fmla="*/ 700377 h 700471"/>
                <a:gd name="connsiteX1" fmla="*/ 121747 w 415398"/>
                <a:gd name="connsiteY1" fmla="*/ 614177 h 700471"/>
                <a:gd name="connsiteX2" fmla="*/ 121747 w 415398"/>
                <a:gd name="connsiteY2" fmla="*/ 346683 h 700471"/>
                <a:gd name="connsiteX3" fmla="*/ 85718 w 415398"/>
                <a:gd name="connsiteY3" fmla="*/ 322817 h 700471"/>
                <a:gd name="connsiteX4" fmla="*/ 655 w 415398"/>
                <a:gd name="connsiteY4" fmla="*/ 178681 h 700471"/>
                <a:gd name="connsiteX5" fmla="*/ 0 w 415398"/>
                <a:gd name="connsiteY5" fmla="*/ 163519 h 700471"/>
                <a:gd name="connsiteX6" fmla="*/ 61762 w 415398"/>
                <a:gd name="connsiteY6" fmla="*/ 23033 h 700471"/>
                <a:gd name="connsiteX7" fmla="*/ 76922 w 415398"/>
                <a:gd name="connsiteY7" fmla="*/ 9087 h 700471"/>
                <a:gd name="connsiteX8" fmla="*/ 113418 w 415398"/>
                <a:gd name="connsiteY8" fmla="*/ 2723 h 700471"/>
                <a:gd name="connsiteX9" fmla="*/ 134474 w 415398"/>
                <a:gd name="connsiteY9" fmla="*/ 33235 h 700471"/>
                <a:gd name="connsiteX10" fmla="*/ 138497 w 415398"/>
                <a:gd name="connsiteY10" fmla="*/ 145923 h 700471"/>
                <a:gd name="connsiteX11" fmla="*/ 207652 w 415398"/>
                <a:gd name="connsiteY11" fmla="*/ 204420 h 700471"/>
                <a:gd name="connsiteX12" fmla="*/ 276901 w 415398"/>
                <a:gd name="connsiteY12" fmla="*/ 145642 h 700471"/>
                <a:gd name="connsiteX13" fmla="*/ 280832 w 415398"/>
                <a:gd name="connsiteY13" fmla="*/ 33235 h 700471"/>
                <a:gd name="connsiteX14" fmla="*/ 301887 w 415398"/>
                <a:gd name="connsiteY14" fmla="*/ 2723 h 700471"/>
                <a:gd name="connsiteX15" fmla="*/ 338476 w 415398"/>
                <a:gd name="connsiteY15" fmla="*/ 9087 h 700471"/>
                <a:gd name="connsiteX16" fmla="*/ 353636 w 415398"/>
                <a:gd name="connsiteY16" fmla="*/ 23033 h 700471"/>
                <a:gd name="connsiteX17" fmla="*/ 415398 w 415398"/>
                <a:gd name="connsiteY17" fmla="*/ 163706 h 700471"/>
                <a:gd name="connsiteX18" fmla="*/ 414837 w 415398"/>
                <a:gd name="connsiteY18" fmla="*/ 178587 h 700471"/>
                <a:gd name="connsiteX19" fmla="*/ 330054 w 415398"/>
                <a:gd name="connsiteY19" fmla="*/ 322629 h 700471"/>
                <a:gd name="connsiteX20" fmla="*/ 293745 w 415398"/>
                <a:gd name="connsiteY20" fmla="*/ 346777 h 700471"/>
                <a:gd name="connsiteX21" fmla="*/ 293745 w 415398"/>
                <a:gd name="connsiteY21" fmla="*/ 614270 h 700471"/>
                <a:gd name="connsiteX22" fmla="*/ 207559 w 415398"/>
                <a:gd name="connsiteY22" fmla="*/ 700471 h 700471"/>
                <a:gd name="connsiteX23" fmla="*/ 100223 w 415398"/>
                <a:gd name="connsiteY23" fmla="*/ 23782 h 700471"/>
                <a:gd name="connsiteX24" fmla="*/ 93298 w 415398"/>
                <a:gd name="connsiteY24" fmla="*/ 26590 h 700471"/>
                <a:gd name="connsiteX25" fmla="*/ 78139 w 415398"/>
                <a:gd name="connsiteY25" fmla="*/ 40535 h 700471"/>
                <a:gd name="connsiteX26" fmla="*/ 24049 w 415398"/>
                <a:gd name="connsiteY26" fmla="*/ 163425 h 700471"/>
                <a:gd name="connsiteX27" fmla="*/ 24611 w 415398"/>
                <a:gd name="connsiteY27" fmla="*/ 176715 h 700471"/>
                <a:gd name="connsiteX28" fmla="*/ 99100 w 415398"/>
                <a:gd name="connsiteY28" fmla="*/ 302787 h 700471"/>
                <a:gd name="connsiteX29" fmla="*/ 140463 w 415398"/>
                <a:gd name="connsiteY29" fmla="*/ 330211 h 700471"/>
                <a:gd name="connsiteX30" fmla="*/ 145796 w 415398"/>
                <a:gd name="connsiteY30" fmla="*/ 340132 h 700471"/>
                <a:gd name="connsiteX31" fmla="*/ 145796 w 415398"/>
                <a:gd name="connsiteY31" fmla="*/ 614083 h 700471"/>
                <a:gd name="connsiteX32" fmla="*/ 208121 w 415398"/>
                <a:gd name="connsiteY32" fmla="*/ 676417 h 700471"/>
                <a:gd name="connsiteX33" fmla="*/ 270444 w 415398"/>
                <a:gd name="connsiteY33" fmla="*/ 614083 h 700471"/>
                <a:gd name="connsiteX34" fmla="*/ 270444 w 415398"/>
                <a:gd name="connsiteY34" fmla="*/ 340132 h 700471"/>
                <a:gd name="connsiteX35" fmla="*/ 275778 w 415398"/>
                <a:gd name="connsiteY35" fmla="*/ 330211 h 700471"/>
                <a:gd name="connsiteX36" fmla="*/ 317421 w 415398"/>
                <a:gd name="connsiteY36" fmla="*/ 302507 h 700471"/>
                <a:gd name="connsiteX37" fmla="*/ 391630 w 415398"/>
                <a:gd name="connsiteY37" fmla="*/ 176435 h 700471"/>
                <a:gd name="connsiteX38" fmla="*/ 392097 w 415398"/>
                <a:gd name="connsiteY38" fmla="*/ 163425 h 700471"/>
                <a:gd name="connsiteX39" fmla="*/ 338009 w 415398"/>
                <a:gd name="connsiteY39" fmla="*/ 40348 h 700471"/>
                <a:gd name="connsiteX40" fmla="*/ 338009 w 415398"/>
                <a:gd name="connsiteY40" fmla="*/ 40348 h 700471"/>
                <a:gd name="connsiteX41" fmla="*/ 322849 w 415398"/>
                <a:gd name="connsiteY41" fmla="*/ 26402 h 700471"/>
                <a:gd name="connsiteX42" fmla="*/ 311619 w 415398"/>
                <a:gd name="connsiteY42" fmla="*/ 24437 h 700471"/>
                <a:gd name="connsiteX43" fmla="*/ 305162 w 415398"/>
                <a:gd name="connsiteY43" fmla="*/ 33796 h 700471"/>
                <a:gd name="connsiteX44" fmla="*/ 301138 w 415398"/>
                <a:gd name="connsiteY44" fmla="*/ 147046 h 700471"/>
                <a:gd name="connsiteX45" fmla="*/ 300951 w 415398"/>
                <a:gd name="connsiteY45" fmla="*/ 148918 h 700471"/>
                <a:gd name="connsiteX46" fmla="*/ 300951 w 415398"/>
                <a:gd name="connsiteY46" fmla="*/ 148918 h 700471"/>
                <a:gd name="connsiteX47" fmla="*/ 208121 w 415398"/>
                <a:gd name="connsiteY47" fmla="*/ 228005 h 700471"/>
                <a:gd name="connsiteX48" fmla="*/ 115289 w 415398"/>
                <a:gd name="connsiteY48" fmla="*/ 148731 h 700471"/>
                <a:gd name="connsiteX49" fmla="*/ 115196 w 415398"/>
                <a:gd name="connsiteY49" fmla="*/ 147327 h 700471"/>
                <a:gd name="connsiteX50" fmla="*/ 111172 w 415398"/>
                <a:gd name="connsiteY50" fmla="*/ 33890 h 700471"/>
                <a:gd name="connsiteX51" fmla="*/ 104715 w 415398"/>
                <a:gd name="connsiteY51" fmla="*/ 24531 h 700471"/>
                <a:gd name="connsiteX52" fmla="*/ 100504 w 415398"/>
                <a:gd name="connsiteY52" fmla="*/ 23688 h 70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15398" h="700471">
                  <a:moveTo>
                    <a:pt x="207933" y="700377"/>
                  </a:moveTo>
                  <a:cubicBezTo>
                    <a:pt x="160394" y="700377"/>
                    <a:pt x="121747" y="661723"/>
                    <a:pt x="121747" y="614177"/>
                  </a:cubicBezTo>
                  <a:lnTo>
                    <a:pt x="121747" y="346683"/>
                  </a:lnTo>
                  <a:lnTo>
                    <a:pt x="85718" y="322817"/>
                  </a:lnTo>
                  <a:cubicBezTo>
                    <a:pt x="36963" y="290433"/>
                    <a:pt x="5146" y="236616"/>
                    <a:pt x="655" y="178681"/>
                  </a:cubicBezTo>
                  <a:cubicBezTo>
                    <a:pt x="280" y="173252"/>
                    <a:pt x="0" y="168292"/>
                    <a:pt x="0" y="163519"/>
                  </a:cubicBezTo>
                  <a:cubicBezTo>
                    <a:pt x="0" y="110263"/>
                    <a:pt x="22552" y="59067"/>
                    <a:pt x="61762" y="23033"/>
                  </a:cubicBezTo>
                  <a:lnTo>
                    <a:pt x="76922" y="9087"/>
                  </a:lnTo>
                  <a:cubicBezTo>
                    <a:pt x="86935" y="-85"/>
                    <a:pt x="100971" y="-2518"/>
                    <a:pt x="113418" y="2723"/>
                  </a:cubicBezTo>
                  <a:cubicBezTo>
                    <a:pt x="125958" y="7964"/>
                    <a:pt x="134005" y="19664"/>
                    <a:pt x="134474" y="33235"/>
                  </a:cubicBezTo>
                  <a:lnTo>
                    <a:pt x="138497" y="145923"/>
                  </a:lnTo>
                  <a:cubicBezTo>
                    <a:pt x="144111" y="179336"/>
                    <a:pt x="173683" y="204420"/>
                    <a:pt x="207652" y="204420"/>
                  </a:cubicBezTo>
                  <a:cubicBezTo>
                    <a:pt x="241622" y="204420"/>
                    <a:pt x="271380" y="179711"/>
                    <a:pt x="276901" y="145642"/>
                  </a:cubicBezTo>
                  <a:lnTo>
                    <a:pt x="280832" y="33235"/>
                  </a:lnTo>
                  <a:cubicBezTo>
                    <a:pt x="281299" y="19664"/>
                    <a:pt x="289441" y="7964"/>
                    <a:pt x="301887" y="2723"/>
                  </a:cubicBezTo>
                  <a:cubicBezTo>
                    <a:pt x="314427" y="-2518"/>
                    <a:pt x="328464" y="-85"/>
                    <a:pt x="338476" y="9087"/>
                  </a:cubicBezTo>
                  <a:lnTo>
                    <a:pt x="353636" y="23033"/>
                  </a:lnTo>
                  <a:cubicBezTo>
                    <a:pt x="392940" y="58973"/>
                    <a:pt x="415398" y="110263"/>
                    <a:pt x="415398" y="163706"/>
                  </a:cubicBezTo>
                  <a:cubicBezTo>
                    <a:pt x="415398" y="168947"/>
                    <a:pt x="415212" y="174001"/>
                    <a:pt x="414837" y="178587"/>
                  </a:cubicBezTo>
                  <a:cubicBezTo>
                    <a:pt x="410158" y="237458"/>
                    <a:pt x="379277" y="289965"/>
                    <a:pt x="330054" y="322629"/>
                  </a:cubicBezTo>
                  <a:lnTo>
                    <a:pt x="293745" y="346777"/>
                  </a:lnTo>
                  <a:lnTo>
                    <a:pt x="293745" y="614270"/>
                  </a:lnTo>
                  <a:cubicBezTo>
                    <a:pt x="293745" y="661816"/>
                    <a:pt x="255098" y="700471"/>
                    <a:pt x="207559" y="700471"/>
                  </a:cubicBezTo>
                  <a:close/>
                  <a:moveTo>
                    <a:pt x="100223" y="23782"/>
                  </a:moveTo>
                  <a:cubicBezTo>
                    <a:pt x="98165" y="23782"/>
                    <a:pt x="95638" y="24437"/>
                    <a:pt x="93298" y="26590"/>
                  </a:cubicBezTo>
                  <a:lnTo>
                    <a:pt x="78139" y="40535"/>
                  </a:lnTo>
                  <a:cubicBezTo>
                    <a:pt x="43795" y="72077"/>
                    <a:pt x="24049" y="116908"/>
                    <a:pt x="24049" y="163425"/>
                  </a:cubicBezTo>
                  <a:cubicBezTo>
                    <a:pt x="24049" y="167543"/>
                    <a:pt x="24237" y="171942"/>
                    <a:pt x="24611" y="176715"/>
                  </a:cubicBezTo>
                  <a:cubicBezTo>
                    <a:pt x="28541" y="227350"/>
                    <a:pt x="56334" y="274522"/>
                    <a:pt x="99100" y="302787"/>
                  </a:cubicBezTo>
                  <a:lnTo>
                    <a:pt x="140463" y="330211"/>
                  </a:lnTo>
                  <a:cubicBezTo>
                    <a:pt x="143832" y="332457"/>
                    <a:pt x="145796" y="336107"/>
                    <a:pt x="145796" y="340132"/>
                  </a:cubicBezTo>
                  <a:lnTo>
                    <a:pt x="145796" y="614083"/>
                  </a:lnTo>
                  <a:cubicBezTo>
                    <a:pt x="145796" y="648432"/>
                    <a:pt x="173777" y="676417"/>
                    <a:pt x="208121" y="676417"/>
                  </a:cubicBezTo>
                  <a:cubicBezTo>
                    <a:pt x="242464" y="676417"/>
                    <a:pt x="270444" y="648432"/>
                    <a:pt x="270444" y="614083"/>
                  </a:cubicBezTo>
                  <a:lnTo>
                    <a:pt x="270444" y="340132"/>
                  </a:lnTo>
                  <a:cubicBezTo>
                    <a:pt x="270444" y="336107"/>
                    <a:pt x="272410" y="332363"/>
                    <a:pt x="275778" y="330211"/>
                  </a:cubicBezTo>
                  <a:lnTo>
                    <a:pt x="317421" y="302507"/>
                  </a:lnTo>
                  <a:cubicBezTo>
                    <a:pt x="360467" y="273960"/>
                    <a:pt x="387512" y="228005"/>
                    <a:pt x="391630" y="176435"/>
                  </a:cubicBezTo>
                  <a:cubicBezTo>
                    <a:pt x="391911" y="172410"/>
                    <a:pt x="392097" y="168011"/>
                    <a:pt x="392097" y="163425"/>
                  </a:cubicBezTo>
                  <a:cubicBezTo>
                    <a:pt x="392097" y="116721"/>
                    <a:pt x="372352" y="71796"/>
                    <a:pt x="338009" y="40348"/>
                  </a:cubicBezTo>
                  <a:cubicBezTo>
                    <a:pt x="338009" y="40348"/>
                    <a:pt x="338009" y="40348"/>
                    <a:pt x="338009" y="40348"/>
                  </a:cubicBezTo>
                  <a:lnTo>
                    <a:pt x="322849" y="26402"/>
                  </a:lnTo>
                  <a:cubicBezTo>
                    <a:pt x="318264" y="22191"/>
                    <a:pt x="313117" y="23875"/>
                    <a:pt x="311619" y="24437"/>
                  </a:cubicBezTo>
                  <a:cubicBezTo>
                    <a:pt x="310121" y="25092"/>
                    <a:pt x="305350" y="27526"/>
                    <a:pt x="305162" y="33796"/>
                  </a:cubicBezTo>
                  <a:lnTo>
                    <a:pt x="301138" y="147046"/>
                  </a:lnTo>
                  <a:cubicBezTo>
                    <a:pt x="301138" y="147608"/>
                    <a:pt x="301044" y="148263"/>
                    <a:pt x="300951" y="148918"/>
                  </a:cubicBezTo>
                  <a:cubicBezTo>
                    <a:pt x="300951" y="148918"/>
                    <a:pt x="300951" y="148918"/>
                    <a:pt x="300951" y="148918"/>
                  </a:cubicBezTo>
                  <a:cubicBezTo>
                    <a:pt x="293652" y="194686"/>
                    <a:pt x="254629" y="228005"/>
                    <a:pt x="208121" y="228005"/>
                  </a:cubicBezTo>
                  <a:cubicBezTo>
                    <a:pt x="161611" y="228005"/>
                    <a:pt x="122495" y="194686"/>
                    <a:pt x="115289" y="148731"/>
                  </a:cubicBezTo>
                  <a:cubicBezTo>
                    <a:pt x="115289" y="148263"/>
                    <a:pt x="115196" y="147795"/>
                    <a:pt x="115196" y="147327"/>
                  </a:cubicBezTo>
                  <a:lnTo>
                    <a:pt x="111172" y="33890"/>
                  </a:lnTo>
                  <a:cubicBezTo>
                    <a:pt x="110985" y="27619"/>
                    <a:pt x="106119" y="25186"/>
                    <a:pt x="104715" y="24531"/>
                  </a:cubicBezTo>
                  <a:cubicBezTo>
                    <a:pt x="103967" y="24250"/>
                    <a:pt x="102469" y="23688"/>
                    <a:pt x="100504" y="23688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42" name="Gráfico 2">
              <a:extLst>
                <a:ext uri="{FF2B5EF4-FFF2-40B4-BE49-F238E27FC236}">
                  <a16:creationId xmlns:a16="http://schemas.microsoft.com/office/drawing/2014/main" id="{789DB9E0-B06E-59F3-1DD1-466B8E58E49A}"/>
                </a:ext>
              </a:extLst>
            </p:cNvPr>
            <p:cNvGrpSpPr/>
            <p:nvPr/>
          </p:nvGrpSpPr>
          <p:grpSpPr>
            <a:xfrm>
              <a:off x="13355404" y="4821989"/>
              <a:ext cx="439666" cy="585345"/>
              <a:chOff x="13355404" y="4821989"/>
              <a:chExt cx="439666" cy="585345"/>
            </a:xfrm>
            <a:solidFill>
              <a:srgbClr val="002A86"/>
            </a:solidFill>
          </p:grpSpPr>
          <p:sp>
            <p:nvSpPr>
              <p:cNvPr id="243" name="Forma libre 242">
                <a:extLst>
                  <a:ext uri="{FF2B5EF4-FFF2-40B4-BE49-F238E27FC236}">
                    <a16:creationId xmlns:a16="http://schemas.microsoft.com/office/drawing/2014/main" id="{F036F12E-FBE9-D67E-81C9-1F6A2EDE386D}"/>
                  </a:ext>
                </a:extLst>
              </p:cNvPr>
              <p:cNvSpPr/>
              <p:nvPr/>
            </p:nvSpPr>
            <p:spPr>
              <a:xfrm>
                <a:off x="13355404" y="4821989"/>
                <a:ext cx="439666" cy="585345"/>
              </a:xfrm>
              <a:custGeom>
                <a:avLst/>
                <a:gdLst>
                  <a:gd name="connsiteX0" fmla="*/ 390307 w 439666"/>
                  <a:gd name="connsiteY0" fmla="*/ 585345 h 585345"/>
                  <a:gd name="connsiteX1" fmla="*/ 380762 w 439666"/>
                  <a:gd name="connsiteY1" fmla="*/ 580572 h 585345"/>
                  <a:gd name="connsiteX2" fmla="*/ 383195 w 439666"/>
                  <a:gd name="connsiteY2" fmla="*/ 563912 h 585345"/>
                  <a:gd name="connsiteX3" fmla="*/ 415667 w 439666"/>
                  <a:gd name="connsiteY3" fmla="*/ 495120 h 585345"/>
                  <a:gd name="connsiteX4" fmla="*/ 413233 w 439666"/>
                  <a:gd name="connsiteY4" fmla="*/ 353137 h 585345"/>
                  <a:gd name="connsiteX5" fmla="*/ 349599 w 439666"/>
                  <a:gd name="connsiteY5" fmla="*/ 274143 h 585345"/>
                  <a:gd name="connsiteX6" fmla="*/ 316192 w 439666"/>
                  <a:gd name="connsiteY6" fmla="*/ 264784 h 585345"/>
                  <a:gd name="connsiteX7" fmla="*/ 307957 w 439666"/>
                  <a:gd name="connsiteY7" fmla="*/ 256547 h 585345"/>
                  <a:gd name="connsiteX8" fmla="*/ 272210 w 439666"/>
                  <a:gd name="connsiteY8" fmla="*/ 131786 h 585345"/>
                  <a:gd name="connsiteX9" fmla="*/ 169085 w 439666"/>
                  <a:gd name="connsiteY9" fmla="*/ 43620 h 585345"/>
                  <a:gd name="connsiteX10" fmla="*/ 10467 w 439666"/>
                  <a:gd name="connsiteY10" fmla="*/ 23777 h 585345"/>
                  <a:gd name="connsiteX11" fmla="*/ 80 w 439666"/>
                  <a:gd name="connsiteY11" fmla="*/ 10487 h 585345"/>
                  <a:gd name="connsiteX12" fmla="*/ 13369 w 439666"/>
                  <a:gd name="connsiteY12" fmla="*/ 98 h 585345"/>
                  <a:gd name="connsiteX13" fmla="*/ 171985 w 439666"/>
                  <a:gd name="connsiteY13" fmla="*/ 19940 h 585345"/>
                  <a:gd name="connsiteX14" fmla="*/ 295136 w 439666"/>
                  <a:gd name="connsiteY14" fmla="*/ 125234 h 585345"/>
                  <a:gd name="connsiteX15" fmla="*/ 329012 w 439666"/>
                  <a:gd name="connsiteY15" fmla="*/ 243631 h 585345"/>
                  <a:gd name="connsiteX16" fmla="*/ 356057 w 439666"/>
                  <a:gd name="connsiteY16" fmla="*/ 251119 h 585345"/>
                  <a:gd name="connsiteX17" fmla="*/ 437097 w 439666"/>
                  <a:gd name="connsiteY17" fmla="*/ 352295 h 585345"/>
                  <a:gd name="connsiteX18" fmla="*/ 439530 w 439666"/>
                  <a:gd name="connsiteY18" fmla="*/ 494184 h 585345"/>
                  <a:gd name="connsiteX19" fmla="*/ 397512 w 439666"/>
                  <a:gd name="connsiteY19" fmla="*/ 582912 h 585345"/>
                  <a:gd name="connsiteX20" fmla="*/ 390401 w 439666"/>
                  <a:gd name="connsiteY20" fmla="*/ 585252 h 58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39666" h="585345">
                    <a:moveTo>
                      <a:pt x="390307" y="585345"/>
                    </a:moveTo>
                    <a:cubicBezTo>
                      <a:pt x="386657" y="585345"/>
                      <a:pt x="383101" y="583661"/>
                      <a:pt x="380762" y="580572"/>
                    </a:cubicBezTo>
                    <a:cubicBezTo>
                      <a:pt x="376831" y="575237"/>
                      <a:pt x="377954" y="567843"/>
                      <a:pt x="383195" y="563912"/>
                    </a:cubicBezTo>
                    <a:cubicBezTo>
                      <a:pt x="404905" y="547814"/>
                      <a:pt x="417071" y="522075"/>
                      <a:pt x="415667" y="495120"/>
                    </a:cubicBezTo>
                    <a:lnTo>
                      <a:pt x="413233" y="353137"/>
                    </a:lnTo>
                    <a:cubicBezTo>
                      <a:pt x="411269" y="315980"/>
                      <a:pt x="385722" y="284064"/>
                      <a:pt x="349599" y="274143"/>
                    </a:cubicBezTo>
                    <a:lnTo>
                      <a:pt x="316192" y="264784"/>
                    </a:lnTo>
                    <a:cubicBezTo>
                      <a:pt x="312167" y="263661"/>
                      <a:pt x="309079" y="260572"/>
                      <a:pt x="307957" y="256547"/>
                    </a:cubicBezTo>
                    <a:lnTo>
                      <a:pt x="272210" y="131786"/>
                    </a:lnTo>
                    <a:cubicBezTo>
                      <a:pt x="258546" y="84333"/>
                      <a:pt x="218027" y="49703"/>
                      <a:pt x="169085" y="43620"/>
                    </a:cubicBezTo>
                    <a:lnTo>
                      <a:pt x="10467" y="23777"/>
                    </a:lnTo>
                    <a:cubicBezTo>
                      <a:pt x="3917" y="22935"/>
                      <a:pt x="-668" y="17039"/>
                      <a:pt x="80" y="10487"/>
                    </a:cubicBezTo>
                    <a:cubicBezTo>
                      <a:pt x="922" y="3935"/>
                      <a:pt x="6817" y="-744"/>
                      <a:pt x="13369" y="98"/>
                    </a:cubicBezTo>
                    <a:lnTo>
                      <a:pt x="171985" y="19940"/>
                    </a:lnTo>
                    <a:cubicBezTo>
                      <a:pt x="230473" y="27241"/>
                      <a:pt x="278760" y="68516"/>
                      <a:pt x="295136" y="125234"/>
                    </a:cubicBezTo>
                    <a:lnTo>
                      <a:pt x="329012" y="243631"/>
                    </a:lnTo>
                    <a:lnTo>
                      <a:pt x="356057" y="251119"/>
                    </a:lnTo>
                    <a:cubicBezTo>
                      <a:pt x="402098" y="263848"/>
                      <a:pt x="434664" y="304468"/>
                      <a:pt x="437097" y="352295"/>
                    </a:cubicBezTo>
                    <a:lnTo>
                      <a:pt x="439530" y="494184"/>
                    </a:lnTo>
                    <a:cubicBezTo>
                      <a:pt x="441307" y="528721"/>
                      <a:pt x="425679" y="562040"/>
                      <a:pt x="397512" y="582912"/>
                    </a:cubicBezTo>
                    <a:cubicBezTo>
                      <a:pt x="395359" y="584503"/>
                      <a:pt x="392926" y="585252"/>
                      <a:pt x="390401" y="5852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4" name="Forma libre 243">
                <a:extLst>
                  <a:ext uri="{FF2B5EF4-FFF2-40B4-BE49-F238E27FC236}">
                    <a16:creationId xmlns:a16="http://schemas.microsoft.com/office/drawing/2014/main" id="{D9BE147F-920C-67AD-9E95-089254DBEA93}"/>
                  </a:ext>
                </a:extLst>
              </p:cNvPr>
              <p:cNvSpPr/>
              <p:nvPr/>
            </p:nvSpPr>
            <p:spPr>
              <a:xfrm>
                <a:off x="13422248" y="4944177"/>
                <a:ext cx="264350" cy="143064"/>
              </a:xfrm>
              <a:custGeom>
                <a:avLst/>
                <a:gdLst>
                  <a:gd name="connsiteX0" fmla="*/ 252435 w 264350"/>
                  <a:gd name="connsiteY0" fmla="*/ 143064 h 143064"/>
                  <a:gd name="connsiteX1" fmla="*/ 251593 w 264350"/>
                  <a:gd name="connsiteY1" fmla="*/ 143064 h 143064"/>
                  <a:gd name="connsiteX2" fmla="*/ 96626 w 264350"/>
                  <a:gd name="connsiteY2" fmla="*/ 132020 h 143064"/>
                  <a:gd name="connsiteX3" fmla="*/ 8193 w 264350"/>
                  <a:gd name="connsiteY3" fmla="*/ 54149 h 143064"/>
                  <a:gd name="connsiteX4" fmla="*/ 239 w 264350"/>
                  <a:gd name="connsiteY4" fmla="*/ 14278 h 143064"/>
                  <a:gd name="connsiteX5" fmla="*/ 9597 w 264350"/>
                  <a:gd name="connsiteY5" fmla="*/ 239 h 143064"/>
                  <a:gd name="connsiteX6" fmla="*/ 23634 w 264350"/>
                  <a:gd name="connsiteY6" fmla="*/ 9598 h 143064"/>
                  <a:gd name="connsiteX7" fmla="*/ 31588 w 264350"/>
                  <a:gd name="connsiteY7" fmla="*/ 49470 h 143064"/>
                  <a:gd name="connsiteX8" fmla="*/ 98310 w 264350"/>
                  <a:gd name="connsiteY8" fmla="*/ 108247 h 143064"/>
                  <a:gd name="connsiteX9" fmla="*/ 253278 w 264350"/>
                  <a:gd name="connsiteY9" fmla="*/ 119291 h 143064"/>
                  <a:gd name="connsiteX10" fmla="*/ 264320 w 264350"/>
                  <a:gd name="connsiteY10" fmla="*/ 132020 h 143064"/>
                  <a:gd name="connsiteX11" fmla="*/ 252435 w 264350"/>
                  <a:gd name="connsiteY11" fmla="*/ 143064 h 14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4350" h="143064">
                    <a:moveTo>
                      <a:pt x="252435" y="143064"/>
                    </a:moveTo>
                    <a:cubicBezTo>
                      <a:pt x="252435" y="143064"/>
                      <a:pt x="251874" y="143064"/>
                      <a:pt x="251593" y="143064"/>
                    </a:cubicBezTo>
                    <a:lnTo>
                      <a:pt x="96626" y="132020"/>
                    </a:lnTo>
                    <a:cubicBezTo>
                      <a:pt x="53112" y="128932"/>
                      <a:pt x="16803" y="96922"/>
                      <a:pt x="8193" y="54149"/>
                    </a:cubicBezTo>
                    <a:lnTo>
                      <a:pt x="239" y="14278"/>
                    </a:lnTo>
                    <a:cubicBezTo>
                      <a:pt x="-1071" y="7820"/>
                      <a:pt x="3139" y="1549"/>
                      <a:pt x="9597" y="239"/>
                    </a:cubicBezTo>
                    <a:cubicBezTo>
                      <a:pt x="16053" y="-1071"/>
                      <a:pt x="22324" y="3140"/>
                      <a:pt x="23634" y="9598"/>
                    </a:cubicBezTo>
                    <a:lnTo>
                      <a:pt x="31588" y="49470"/>
                    </a:lnTo>
                    <a:cubicBezTo>
                      <a:pt x="38045" y="81760"/>
                      <a:pt x="65464" y="105907"/>
                      <a:pt x="98310" y="108247"/>
                    </a:cubicBezTo>
                    <a:lnTo>
                      <a:pt x="253278" y="119291"/>
                    </a:lnTo>
                    <a:cubicBezTo>
                      <a:pt x="259828" y="119759"/>
                      <a:pt x="264788" y="125469"/>
                      <a:pt x="264320" y="132020"/>
                    </a:cubicBezTo>
                    <a:cubicBezTo>
                      <a:pt x="263853" y="138291"/>
                      <a:pt x="258612" y="143064"/>
                      <a:pt x="252435" y="1430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45" name="Gráfico 2">
            <a:extLst>
              <a:ext uri="{FF2B5EF4-FFF2-40B4-BE49-F238E27FC236}">
                <a16:creationId xmlns:a16="http://schemas.microsoft.com/office/drawing/2014/main" id="{BAD1C92A-6BF3-E7DA-6D3C-D8EAF2F59E02}"/>
              </a:ext>
            </a:extLst>
          </p:cNvPr>
          <p:cNvGrpSpPr/>
          <p:nvPr/>
        </p:nvGrpSpPr>
        <p:grpSpPr>
          <a:xfrm>
            <a:off x="14085376" y="7527628"/>
            <a:ext cx="1144260" cy="1068195"/>
            <a:chOff x="14085376" y="7527628"/>
            <a:chExt cx="1144260" cy="1068195"/>
          </a:xfrm>
          <a:solidFill>
            <a:srgbClr val="002A86"/>
          </a:solidFill>
        </p:grpSpPr>
        <p:sp>
          <p:nvSpPr>
            <p:cNvPr id="246" name="Forma libre 245">
              <a:extLst>
                <a:ext uri="{FF2B5EF4-FFF2-40B4-BE49-F238E27FC236}">
                  <a16:creationId xmlns:a16="http://schemas.microsoft.com/office/drawing/2014/main" id="{22B892CB-4273-EC1E-051F-D102C8073FB6}"/>
                </a:ext>
              </a:extLst>
            </p:cNvPr>
            <p:cNvSpPr/>
            <p:nvPr/>
          </p:nvSpPr>
          <p:spPr>
            <a:xfrm>
              <a:off x="14447837" y="8127987"/>
              <a:ext cx="418768" cy="467836"/>
            </a:xfrm>
            <a:custGeom>
              <a:avLst/>
              <a:gdLst>
                <a:gd name="connsiteX0" fmla="*/ 284388 w 418768"/>
                <a:gd name="connsiteY0" fmla="*/ 467836 h 467836"/>
                <a:gd name="connsiteX1" fmla="*/ 272503 w 418768"/>
                <a:gd name="connsiteY1" fmla="*/ 455950 h 467836"/>
                <a:gd name="connsiteX2" fmla="*/ 272503 w 418768"/>
                <a:gd name="connsiteY2" fmla="*/ 342981 h 467836"/>
                <a:gd name="connsiteX3" fmla="*/ 277838 w 418768"/>
                <a:gd name="connsiteY3" fmla="*/ 333060 h 467836"/>
                <a:gd name="connsiteX4" fmla="*/ 319761 w 418768"/>
                <a:gd name="connsiteY4" fmla="*/ 305169 h 467836"/>
                <a:gd name="connsiteX5" fmla="*/ 394625 w 418768"/>
                <a:gd name="connsiteY5" fmla="*/ 178067 h 467836"/>
                <a:gd name="connsiteX6" fmla="*/ 395093 w 418768"/>
                <a:gd name="connsiteY6" fmla="*/ 164964 h 467836"/>
                <a:gd name="connsiteX7" fmla="*/ 340629 w 418768"/>
                <a:gd name="connsiteY7" fmla="*/ 40764 h 467836"/>
                <a:gd name="connsiteX8" fmla="*/ 325282 w 418768"/>
                <a:gd name="connsiteY8" fmla="*/ 26725 h 467836"/>
                <a:gd name="connsiteX9" fmla="*/ 313866 w 418768"/>
                <a:gd name="connsiteY9" fmla="*/ 24760 h 467836"/>
                <a:gd name="connsiteX10" fmla="*/ 307222 w 418768"/>
                <a:gd name="connsiteY10" fmla="*/ 34306 h 467836"/>
                <a:gd name="connsiteX11" fmla="*/ 303198 w 418768"/>
                <a:gd name="connsiteY11" fmla="*/ 148398 h 467836"/>
                <a:gd name="connsiteX12" fmla="*/ 303010 w 418768"/>
                <a:gd name="connsiteY12" fmla="*/ 150270 h 467836"/>
                <a:gd name="connsiteX13" fmla="*/ 209431 w 418768"/>
                <a:gd name="connsiteY13" fmla="*/ 229919 h 467836"/>
                <a:gd name="connsiteX14" fmla="*/ 115851 w 418768"/>
                <a:gd name="connsiteY14" fmla="*/ 150082 h 467836"/>
                <a:gd name="connsiteX15" fmla="*/ 115758 w 418768"/>
                <a:gd name="connsiteY15" fmla="*/ 148679 h 467836"/>
                <a:gd name="connsiteX16" fmla="*/ 111734 w 418768"/>
                <a:gd name="connsiteY16" fmla="*/ 34306 h 467836"/>
                <a:gd name="connsiteX17" fmla="*/ 105091 w 418768"/>
                <a:gd name="connsiteY17" fmla="*/ 24760 h 467836"/>
                <a:gd name="connsiteX18" fmla="*/ 93673 w 418768"/>
                <a:gd name="connsiteY18" fmla="*/ 26725 h 467836"/>
                <a:gd name="connsiteX19" fmla="*/ 78326 w 418768"/>
                <a:gd name="connsiteY19" fmla="*/ 40764 h 467836"/>
                <a:gd name="connsiteX20" fmla="*/ 23770 w 418768"/>
                <a:gd name="connsiteY20" fmla="*/ 164777 h 467836"/>
                <a:gd name="connsiteX21" fmla="*/ 24332 w 418768"/>
                <a:gd name="connsiteY21" fmla="*/ 177974 h 467836"/>
                <a:gd name="connsiteX22" fmla="*/ 99101 w 418768"/>
                <a:gd name="connsiteY22" fmla="*/ 305169 h 467836"/>
                <a:gd name="connsiteX23" fmla="*/ 141119 w 418768"/>
                <a:gd name="connsiteY23" fmla="*/ 333060 h 467836"/>
                <a:gd name="connsiteX24" fmla="*/ 146452 w 418768"/>
                <a:gd name="connsiteY24" fmla="*/ 342981 h 467836"/>
                <a:gd name="connsiteX25" fmla="*/ 146452 w 418768"/>
                <a:gd name="connsiteY25" fmla="*/ 455950 h 467836"/>
                <a:gd name="connsiteX26" fmla="*/ 134567 w 418768"/>
                <a:gd name="connsiteY26" fmla="*/ 467836 h 467836"/>
                <a:gd name="connsiteX27" fmla="*/ 122683 w 418768"/>
                <a:gd name="connsiteY27" fmla="*/ 455950 h 467836"/>
                <a:gd name="connsiteX28" fmla="*/ 122683 w 418768"/>
                <a:gd name="connsiteY28" fmla="*/ 349439 h 467836"/>
                <a:gd name="connsiteX29" fmla="*/ 86000 w 418768"/>
                <a:gd name="connsiteY29" fmla="*/ 325105 h 467836"/>
                <a:gd name="connsiteX30" fmla="*/ 656 w 418768"/>
                <a:gd name="connsiteY30" fmla="*/ 179939 h 467836"/>
                <a:gd name="connsiteX31" fmla="*/ 0 w 418768"/>
                <a:gd name="connsiteY31" fmla="*/ 164777 h 467836"/>
                <a:gd name="connsiteX32" fmla="*/ 62231 w 418768"/>
                <a:gd name="connsiteY32" fmla="*/ 23168 h 467836"/>
                <a:gd name="connsiteX33" fmla="*/ 77578 w 418768"/>
                <a:gd name="connsiteY33" fmla="*/ 9129 h 467836"/>
                <a:gd name="connsiteX34" fmla="*/ 114261 w 418768"/>
                <a:gd name="connsiteY34" fmla="*/ 2765 h 467836"/>
                <a:gd name="connsiteX35" fmla="*/ 135504 w 418768"/>
                <a:gd name="connsiteY35" fmla="*/ 33464 h 467836"/>
                <a:gd name="connsiteX36" fmla="*/ 139527 w 418768"/>
                <a:gd name="connsiteY36" fmla="*/ 147087 h 467836"/>
                <a:gd name="connsiteX37" fmla="*/ 209431 w 418768"/>
                <a:gd name="connsiteY37" fmla="*/ 206146 h 467836"/>
                <a:gd name="connsiteX38" fmla="*/ 279242 w 418768"/>
                <a:gd name="connsiteY38" fmla="*/ 147368 h 467836"/>
                <a:gd name="connsiteX39" fmla="*/ 283265 w 418768"/>
                <a:gd name="connsiteY39" fmla="*/ 33464 h 467836"/>
                <a:gd name="connsiteX40" fmla="*/ 304508 w 418768"/>
                <a:gd name="connsiteY40" fmla="*/ 2765 h 467836"/>
                <a:gd name="connsiteX41" fmla="*/ 341191 w 418768"/>
                <a:gd name="connsiteY41" fmla="*/ 9129 h 467836"/>
                <a:gd name="connsiteX42" fmla="*/ 356539 w 418768"/>
                <a:gd name="connsiteY42" fmla="*/ 23168 h 467836"/>
                <a:gd name="connsiteX43" fmla="*/ 418768 w 418768"/>
                <a:gd name="connsiteY43" fmla="*/ 164964 h 467836"/>
                <a:gd name="connsiteX44" fmla="*/ 418207 w 418768"/>
                <a:gd name="connsiteY44" fmla="*/ 180033 h 467836"/>
                <a:gd name="connsiteX45" fmla="*/ 332769 w 418768"/>
                <a:gd name="connsiteY45" fmla="*/ 325105 h 467836"/>
                <a:gd name="connsiteX46" fmla="*/ 296179 w 418768"/>
                <a:gd name="connsiteY46" fmla="*/ 349439 h 467836"/>
                <a:gd name="connsiteX47" fmla="*/ 296179 w 418768"/>
                <a:gd name="connsiteY47" fmla="*/ 455950 h 467836"/>
                <a:gd name="connsiteX48" fmla="*/ 284294 w 418768"/>
                <a:gd name="connsiteY48" fmla="*/ 467836 h 46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18768" h="467836">
                  <a:moveTo>
                    <a:pt x="284388" y="467836"/>
                  </a:moveTo>
                  <a:cubicBezTo>
                    <a:pt x="277838" y="467836"/>
                    <a:pt x="272503" y="462501"/>
                    <a:pt x="272503" y="455950"/>
                  </a:cubicBezTo>
                  <a:lnTo>
                    <a:pt x="272503" y="342981"/>
                  </a:lnTo>
                  <a:cubicBezTo>
                    <a:pt x="272503" y="338956"/>
                    <a:pt x="274469" y="335307"/>
                    <a:pt x="277838" y="333060"/>
                  </a:cubicBezTo>
                  <a:lnTo>
                    <a:pt x="319761" y="305169"/>
                  </a:lnTo>
                  <a:cubicBezTo>
                    <a:pt x="363182" y="276342"/>
                    <a:pt x="390508" y="230013"/>
                    <a:pt x="394625" y="178067"/>
                  </a:cubicBezTo>
                  <a:cubicBezTo>
                    <a:pt x="395000" y="173481"/>
                    <a:pt x="395093" y="168708"/>
                    <a:pt x="395093" y="164964"/>
                  </a:cubicBezTo>
                  <a:cubicBezTo>
                    <a:pt x="395093" y="117792"/>
                    <a:pt x="375255" y="72493"/>
                    <a:pt x="340629" y="40764"/>
                  </a:cubicBezTo>
                  <a:lnTo>
                    <a:pt x="325282" y="26725"/>
                  </a:lnTo>
                  <a:cubicBezTo>
                    <a:pt x="320603" y="22420"/>
                    <a:pt x="315363" y="24104"/>
                    <a:pt x="313866" y="24760"/>
                  </a:cubicBezTo>
                  <a:cubicBezTo>
                    <a:pt x="312368" y="25414"/>
                    <a:pt x="307502" y="27942"/>
                    <a:pt x="307222" y="34306"/>
                  </a:cubicBezTo>
                  <a:lnTo>
                    <a:pt x="303198" y="148398"/>
                  </a:lnTo>
                  <a:cubicBezTo>
                    <a:pt x="303198" y="148866"/>
                    <a:pt x="303198" y="149802"/>
                    <a:pt x="303010" y="150270"/>
                  </a:cubicBezTo>
                  <a:cubicBezTo>
                    <a:pt x="295618" y="196412"/>
                    <a:pt x="256221" y="229919"/>
                    <a:pt x="209431" y="229919"/>
                  </a:cubicBezTo>
                  <a:cubicBezTo>
                    <a:pt x="162641" y="229919"/>
                    <a:pt x="123057" y="195570"/>
                    <a:pt x="115851" y="150082"/>
                  </a:cubicBezTo>
                  <a:cubicBezTo>
                    <a:pt x="115851" y="149615"/>
                    <a:pt x="115758" y="149147"/>
                    <a:pt x="115758" y="148679"/>
                  </a:cubicBezTo>
                  <a:lnTo>
                    <a:pt x="111734" y="34306"/>
                  </a:lnTo>
                  <a:cubicBezTo>
                    <a:pt x="111453" y="27942"/>
                    <a:pt x="106587" y="25414"/>
                    <a:pt x="105091" y="24760"/>
                  </a:cubicBezTo>
                  <a:cubicBezTo>
                    <a:pt x="103593" y="24198"/>
                    <a:pt x="98446" y="22420"/>
                    <a:pt x="93673" y="26725"/>
                  </a:cubicBezTo>
                  <a:lnTo>
                    <a:pt x="78326" y="40764"/>
                  </a:lnTo>
                  <a:cubicBezTo>
                    <a:pt x="43702" y="72586"/>
                    <a:pt x="23770" y="117792"/>
                    <a:pt x="23770" y="164777"/>
                  </a:cubicBezTo>
                  <a:cubicBezTo>
                    <a:pt x="23770" y="168801"/>
                    <a:pt x="23957" y="173294"/>
                    <a:pt x="24332" y="177974"/>
                  </a:cubicBezTo>
                  <a:cubicBezTo>
                    <a:pt x="28355" y="230013"/>
                    <a:pt x="55587" y="276342"/>
                    <a:pt x="99101" y="305169"/>
                  </a:cubicBezTo>
                  <a:lnTo>
                    <a:pt x="141119" y="333060"/>
                  </a:lnTo>
                  <a:cubicBezTo>
                    <a:pt x="144487" y="335307"/>
                    <a:pt x="146452" y="338956"/>
                    <a:pt x="146452" y="342981"/>
                  </a:cubicBezTo>
                  <a:lnTo>
                    <a:pt x="146452" y="455950"/>
                  </a:lnTo>
                  <a:cubicBezTo>
                    <a:pt x="146452" y="462501"/>
                    <a:pt x="141119" y="467836"/>
                    <a:pt x="134567" y="467836"/>
                  </a:cubicBezTo>
                  <a:cubicBezTo>
                    <a:pt x="128017" y="467836"/>
                    <a:pt x="122683" y="462501"/>
                    <a:pt x="122683" y="455950"/>
                  </a:cubicBezTo>
                  <a:lnTo>
                    <a:pt x="122683" y="349439"/>
                  </a:lnTo>
                  <a:lnTo>
                    <a:pt x="86000" y="325105"/>
                  </a:lnTo>
                  <a:cubicBezTo>
                    <a:pt x="36403" y="292159"/>
                    <a:pt x="5241" y="239278"/>
                    <a:pt x="656" y="179939"/>
                  </a:cubicBezTo>
                  <a:cubicBezTo>
                    <a:pt x="187" y="174698"/>
                    <a:pt x="0" y="169550"/>
                    <a:pt x="0" y="164777"/>
                  </a:cubicBezTo>
                  <a:cubicBezTo>
                    <a:pt x="0" y="111054"/>
                    <a:pt x="22740" y="59483"/>
                    <a:pt x="62231" y="23168"/>
                  </a:cubicBezTo>
                  <a:lnTo>
                    <a:pt x="77578" y="9129"/>
                  </a:lnTo>
                  <a:cubicBezTo>
                    <a:pt x="87684" y="-43"/>
                    <a:pt x="101721" y="-2570"/>
                    <a:pt x="114261" y="2765"/>
                  </a:cubicBezTo>
                  <a:cubicBezTo>
                    <a:pt x="126801" y="8006"/>
                    <a:pt x="134942" y="19799"/>
                    <a:pt x="135504" y="33464"/>
                  </a:cubicBezTo>
                  <a:lnTo>
                    <a:pt x="139527" y="147087"/>
                  </a:lnTo>
                  <a:cubicBezTo>
                    <a:pt x="145236" y="180782"/>
                    <a:pt x="175088" y="206146"/>
                    <a:pt x="209431" y="206146"/>
                  </a:cubicBezTo>
                  <a:cubicBezTo>
                    <a:pt x="243775" y="206146"/>
                    <a:pt x="273440" y="181437"/>
                    <a:pt x="279242" y="147368"/>
                  </a:cubicBezTo>
                  <a:lnTo>
                    <a:pt x="283265" y="33464"/>
                  </a:lnTo>
                  <a:cubicBezTo>
                    <a:pt x="283827" y="19799"/>
                    <a:pt x="291969" y="8006"/>
                    <a:pt x="304508" y="2765"/>
                  </a:cubicBezTo>
                  <a:cubicBezTo>
                    <a:pt x="317047" y="-2477"/>
                    <a:pt x="331084" y="-43"/>
                    <a:pt x="341191" y="9129"/>
                  </a:cubicBezTo>
                  <a:lnTo>
                    <a:pt x="356539" y="23168"/>
                  </a:lnTo>
                  <a:cubicBezTo>
                    <a:pt x="396029" y="59483"/>
                    <a:pt x="418768" y="111147"/>
                    <a:pt x="418768" y="164964"/>
                  </a:cubicBezTo>
                  <a:cubicBezTo>
                    <a:pt x="418768" y="169176"/>
                    <a:pt x="418768" y="174698"/>
                    <a:pt x="418207" y="180033"/>
                  </a:cubicBezTo>
                  <a:cubicBezTo>
                    <a:pt x="413528" y="239278"/>
                    <a:pt x="382366" y="292159"/>
                    <a:pt x="332769" y="325105"/>
                  </a:cubicBezTo>
                  <a:lnTo>
                    <a:pt x="296179" y="349439"/>
                  </a:lnTo>
                  <a:lnTo>
                    <a:pt x="296179" y="455950"/>
                  </a:lnTo>
                  <a:cubicBezTo>
                    <a:pt x="296179" y="462501"/>
                    <a:pt x="290846" y="467836"/>
                    <a:pt x="284294" y="467836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47" name="Gráfico 2">
              <a:extLst>
                <a:ext uri="{FF2B5EF4-FFF2-40B4-BE49-F238E27FC236}">
                  <a16:creationId xmlns:a16="http://schemas.microsoft.com/office/drawing/2014/main" id="{049C091B-5950-DC7C-59C8-8C0F77117CF4}"/>
                </a:ext>
              </a:extLst>
            </p:cNvPr>
            <p:cNvGrpSpPr/>
            <p:nvPr/>
          </p:nvGrpSpPr>
          <p:grpSpPr>
            <a:xfrm>
              <a:off x="14085376" y="7527628"/>
              <a:ext cx="1144260" cy="1068195"/>
              <a:chOff x="14085376" y="7527628"/>
              <a:chExt cx="1144260" cy="1068195"/>
            </a:xfrm>
            <a:solidFill>
              <a:srgbClr val="002A86"/>
            </a:solidFill>
          </p:grpSpPr>
          <p:sp>
            <p:nvSpPr>
              <p:cNvPr id="248" name="Forma libre 247">
                <a:extLst>
                  <a:ext uri="{FF2B5EF4-FFF2-40B4-BE49-F238E27FC236}">
                    <a16:creationId xmlns:a16="http://schemas.microsoft.com/office/drawing/2014/main" id="{58CBDF31-A102-AFDD-B632-DFCCD0746C25}"/>
                  </a:ext>
                </a:extLst>
              </p:cNvPr>
              <p:cNvSpPr/>
              <p:nvPr/>
            </p:nvSpPr>
            <p:spPr>
              <a:xfrm>
                <a:off x="14178889" y="8014039"/>
                <a:ext cx="956662" cy="581784"/>
              </a:xfrm>
              <a:custGeom>
                <a:avLst/>
                <a:gdLst>
                  <a:gd name="connsiteX0" fmla="*/ 848485 w 956662"/>
                  <a:gd name="connsiteY0" fmla="*/ 581784 h 581784"/>
                  <a:gd name="connsiteX1" fmla="*/ 108366 w 956662"/>
                  <a:gd name="connsiteY1" fmla="*/ 581784 h 581784"/>
                  <a:gd name="connsiteX2" fmla="*/ 0 w 956662"/>
                  <a:gd name="connsiteY2" fmla="*/ 473401 h 581784"/>
                  <a:gd name="connsiteX3" fmla="*/ 0 w 956662"/>
                  <a:gd name="connsiteY3" fmla="*/ 11886 h 581784"/>
                  <a:gd name="connsiteX4" fmla="*/ 11885 w 956662"/>
                  <a:gd name="connsiteY4" fmla="*/ 0 h 581784"/>
                  <a:gd name="connsiteX5" fmla="*/ 23770 w 956662"/>
                  <a:gd name="connsiteY5" fmla="*/ 11886 h 581784"/>
                  <a:gd name="connsiteX6" fmla="*/ 23770 w 956662"/>
                  <a:gd name="connsiteY6" fmla="*/ 473401 h 581784"/>
                  <a:gd name="connsiteX7" fmla="*/ 108272 w 956662"/>
                  <a:gd name="connsiteY7" fmla="*/ 557918 h 581784"/>
                  <a:gd name="connsiteX8" fmla="*/ 848392 w 956662"/>
                  <a:gd name="connsiteY8" fmla="*/ 557918 h 581784"/>
                  <a:gd name="connsiteX9" fmla="*/ 932894 w 956662"/>
                  <a:gd name="connsiteY9" fmla="*/ 473401 h 581784"/>
                  <a:gd name="connsiteX10" fmla="*/ 932894 w 956662"/>
                  <a:gd name="connsiteY10" fmla="*/ 11886 h 581784"/>
                  <a:gd name="connsiteX11" fmla="*/ 944779 w 956662"/>
                  <a:gd name="connsiteY11" fmla="*/ 0 h 581784"/>
                  <a:gd name="connsiteX12" fmla="*/ 956663 w 956662"/>
                  <a:gd name="connsiteY12" fmla="*/ 11886 h 581784"/>
                  <a:gd name="connsiteX13" fmla="*/ 956663 w 956662"/>
                  <a:gd name="connsiteY13" fmla="*/ 473401 h 581784"/>
                  <a:gd name="connsiteX14" fmla="*/ 848298 w 956662"/>
                  <a:gd name="connsiteY14" fmla="*/ 581784 h 58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6662" h="581784">
                    <a:moveTo>
                      <a:pt x="848485" y="581784"/>
                    </a:moveTo>
                    <a:lnTo>
                      <a:pt x="108366" y="581784"/>
                    </a:lnTo>
                    <a:cubicBezTo>
                      <a:pt x="48568" y="581784"/>
                      <a:pt x="0" y="533115"/>
                      <a:pt x="0" y="473401"/>
                    </a:cubicBezTo>
                    <a:lnTo>
                      <a:pt x="0" y="11886"/>
                    </a:lnTo>
                    <a:cubicBezTo>
                      <a:pt x="0" y="5335"/>
                      <a:pt x="5335" y="0"/>
                      <a:pt x="11885" y="0"/>
                    </a:cubicBezTo>
                    <a:cubicBezTo>
                      <a:pt x="18436" y="0"/>
                      <a:pt x="23770" y="5335"/>
                      <a:pt x="23770" y="11886"/>
                    </a:cubicBezTo>
                    <a:lnTo>
                      <a:pt x="23770" y="473401"/>
                    </a:lnTo>
                    <a:cubicBezTo>
                      <a:pt x="23770" y="520012"/>
                      <a:pt x="61670" y="557918"/>
                      <a:pt x="108272" y="557918"/>
                    </a:cubicBezTo>
                    <a:lnTo>
                      <a:pt x="848392" y="557918"/>
                    </a:lnTo>
                    <a:cubicBezTo>
                      <a:pt x="894994" y="557918"/>
                      <a:pt x="932894" y="520012"/>
                      <a:pt x="932894" y="473401"/>
                    </a:cubicBezTo>
                    <a:lnTo>
                      <a:pt x="932894" y="11886"/>
                    </a:lnTo>
                    <a:cubicBezTo>
                      <a:pt x="932894" y="5335"/>
                      <a:pt x="938228" y="0"/>
                      <a:pt x="944779" y="0"/>
                    </a:cubicBezTo>
                    <a:cubicBezTo>
                      <a:pt x="951329" y="0"/>
                      <a:pt x="956663" y="5335"/>
                      <a:pt x="956663" y="11886"/>
                    </a:cubicBezTo>
                    <a:lnTo>
                      <a:pt x="956663" y="473401"/>
                    </a:lnTo>
                    <a:cubicBezTo>
                      <a:pt x="956663" y="533208"/>
                      <a:pt x="908095" y="581784"/>
                      <a:pt x="848298" y="5817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49" name="Gráfico 2">
                <a:extLst>
                  <a:ext uri="{FF2B5EF4-FFF2-40B4-BE49-F238E27FC236}">
                    <a16:creationId xmlns:a16="http://schemas.microsoft.com/office/drawing/2014/main" id="{F3AC7A41-F387-021E-459D-A42944ECC35D}"/>
                  </a:ext>
                </a:extLst>
              </p:cNvPr>
              <p:cNvGrpSpPr/>
              <p:nvPr/>
            </p:nvGrpSpPr>
            <p:grpSpPr>
              <a:xfrm>
                <a:off x="14085376" y="7702930"/>
                <a:ext cx="1144260" cy="334881"/>
                <a:chOff x="14085376" y="7702930"/>
                <a:chExt cx="1144260" cy="334881"/>
              </a:xfrm>
              <a:solidFill>
                <a:srgbClr val="002A86"/>
              </a:solidFill>
            </p:grpSpPr>
            <p:sp>
              <p:nvSpPr>
                <p:cNvPr id="250" name="Forma libre 249">
                  <a:extLst>
                    <a:ext uri="{FF2B5EF4-FFF2-40B4-BE49-F238E27FC236}">
                      <a16:creationId xmlns:a16="http://schemas.microsoft.com/office/drawing/2014/main" id="{4E5D1E54-2013-51C2-BBE1-2D83B3E202B8}"/>
                    </a:ext>
                  </a:extLst>
                </p:cNvPr>
                <p:cNvSpPr/>
                <p:nvPr/>
              </p:nvSpPr>
              <p:spPr>
                <a:xfrm>
                  <a:off x="14085376" y="7702930"/>
                  <a:ext cx="1144260" cy="334881"/>
                </a:xfrm>
                <a:custGeom>
                  <a:avLst/>
                  <a:gdLst>
                    <a:gd name="connsiteX0" fmla="*/ 1076660 w 1144260"/>
                    <a:gd name="connsiteY0" fmla="*/ 334882 h 334881"/>
                    <a:gd name="connsiteX1" fmla="*/ 982051 w 1144260"/>
                    <a:gd name="connsiteY1" fmla="*/ 334882 h 334881"/>
                    <a:gd name="connsiteX2" fmla="*/ 970166 w 1144260"/>
                    <a:gd name="connsiteY2" fmla="*/ 322995 h 334881"/>
                    <a:gd name="connsiteX3" fmla="*/ 982051 w 1144260"/>
                    <a:gd name="connsiteY3" fmla="*/ 311109 h 334881"/>
                    <a:gd name="connsiteX4" fmla="*/ 1076660 w 1144260"/>
                    <a:gd name="connsiteY4" fmla="*/ 311109 h 334881"/>
                    <a:gd name="connsiteX5" fmla="*/ 1115308 w 1144260"/>
                    <a:gd name="connsiteY5" fmla="*/ 273484 h 334881"/>
                    <a:gd name="connsiteX6" fmla="*/ 1120268 w 1144260"/>
                    <a:gd name="connsiteY6" fmla="*/ 82364 h 334881"/>
                    <a:gd name="connsiteX7" fmla="*/ 1104171 w 1144260"/>
                    <a:gd name="connsiteY7" fmla="*/ 41088 h 334881"/>
                    <a:gd name="connsiteX8" fmla="*/ 1063371 w 1144260"/>
                    <a:gd name="connsiteY8" fmla="*/ 23867 h 334881"/>
                    <a:gd name="connsiteX9" fmla="*/ 80693 w 1144260"/>
                    <a:gd name="connsiteY9" fmla="*/ 23867 h 334881"/>
                    <a:gd name="connsiteX10" fmla="*/ 39892 w 1144260"/>
                    <a:gd name="connsiteY10" fmla="*/ 41088 h 334881"/>
                    <a:gd name="connsiteX11" fmla="*/ 23797 w 1144260"/>
                    <a:gd name="connsiteY11" fmla="*/ 82364 h 334881"/>
                    <a:gd name="connsiteX12" fmla="*/ 28757 w 1144260"/>
                    <a:gd name="connsiteY12" fmla="*/ 273484 h 334881"/>
                    <a:gd name="connsiteX13" fmla="*/ 67405 w 1144260"/>
                    <a:gd name="connsiteY13" fmla="*/ 311109 h 334881"/>
                    <a:gd name="connsiteX14" fmla="*/ 161920 w 1144260"/>
                    <a:gd name="connsiteY14" fmla="*/ 311109 h 334881"/>
                    <a:gd name="connsiteX15" fmla="*/ 173805 w 1144260"/>
                    <a:gd name="connsiteY15" fmla="*/ 322995 h 334881"/>
                    <a:gd name="connsiteX16" fmla="*/ 161920 w 1144260"/>
                    <a:gd name="connsiteY16" fmla="*/ 334882 h 334881"/>
                    <a:gd name="connsiteX17" fmla="*/ 67405 w 1144260"/>
                    <a:gd name="connsiteY17" fmla="*/ 334882 h 334881"/>
                    <a:gd name="connsiteX18" fmla="*/ 4987 w 1144260"/>
                    <a:gd name="connsiteY18" fmla="*/ 274045 h 334881"/>
                    <a:gd name="connsiteX19" fmla="*/ 27 w 1144260"/>
                    <a:gd name="connsiteY19" fmla="*/ 82925 h 334881"/>
                    <a:gd name="connsiteX20" fmla="*/ 22861 w 1144260"/>
                    <a:gd name="connsiteY20" fmla="*/ 24429 h 334881"/>
                    <a:gd name="connsiteX21" fmla="*/ 80787 w 1144260"/>
                    <a:gd name="connsiteY21" fmla="*/ 0 h 334881"/>
                    <a:gd name="connsiteX22" fmla="*/ 1063465 w 1144260"/>
                    <a:gd name="connsiteY22" fmla="*/ 0 h 334881"/>
                    <a:gd name="connsiteX23" fmla="*/ 1121391 w 1144260"/>
                    <a:gd name="connsiteY23" fmla="*/ 24429 h 334881"/>
                    <a:gd name="connsiteX24" fmla="*/ 1144224 w 1144260"/>
                    <a:gd name="connsiteY24" fmla="*/ 82925 h 334881"/>
                    <a:gd name="connsiteX25" fmla="*/ 1139264 w 1144260"/>
                    <a:gd name="connsiteY25" fmla="*/ 274045 h 334881"/>
                    <a:gd name="connsiteX26" fmla="*/ 1076847 w 1144260"/>
                    <a:gd name="connsiteY26" fmla="*/ 334882 h 33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44260" h="334881">
                      <a:moveTo>
                        <a:pt x="1076660" y="334882"/>
                      </a:moveTo>
                      <a:lnTo>
                        <a:pt x="982051" y="334882"/>
                      </a:lnTo>
                      <a:cubicBezTo>
                        <a:pt x="975500" y="334882"/>
                        <a:pt x="970166" y="329547"/>
                        <a:pt x="970166" y="322995"/>
                      </a:cubicBezTo>
                      <a:cubicBezTo>
                        <a:pt x="970166" y="316444"/>
                        <a:pt x="975500" y="311109"/>
                        <a:pt x="982051" y="311109"/>
                      </a:cubicBezTo>
                      <a:lnTo>
                        <a:pt x="1076660" y="311109"/>
                      </a:lnTo>
                      <a:cubicBezTo>
                        <a:pt x="1097715" y="311109"/>
                        <a:pt x="1114746" y="294543"/>
                        <a:pt x="1115308" y="273484"/>
                      </a:cubicBezTo>
                      <a:lnTo>
                        <a:pt x="1120268" y="82364"/>
                      </a:lnTo>
                      <a:cubicBezTo>
                        <a:pt x="1120735" y="66827"/>
                        <a:pt x="1114933" y="52226"/>
                        <a:pt x="1104171" y="41088"/>
                      </a:cubicBezTo>
                      <a:cubicBezTo>
                        <a:pt x="1093317" y="29950"/>
                        <a:pt x="1078812" y="23867"/>
                        <a:pt x="1063371" y="23867"/>
                      </a:cubicBezTo>
                      <a:lnTo>
                        <a:pt x="80693" y="23867"/>
                      </a:lnTo>
                      <a:cubicBezTo>
                        <a:pt x="65160" y="23867"/>
                        <a:pt x="50654" y="29950"/>
                        <a:pt x="39892" y="41088"/>
                      </a:cubicBezTo>
                      <a:cubicBezTo>
                        <a:pt x="29037" y="52226"/>
                        <a:pt x="23329" y="66827"/>
                        <a:pt x="23797" y="82364"/>
                      </a:cubicBezTo>
                      <a:lnTo>
                        <a:pt x="28757" y="273484"/>
                      </a:lnTo>
                      <a:cubicBezTo>
                        <a:pt x="29318" y="294543"/>
                        <a:pt x="46256" y="311109"/>
                        <a:pt x="67405" y="311109"/>
                      </a:cubicBezTo>
                      <a:lnTo>
                        <a:pt x="161920" y="311109"/>
                      </a:lnTo>
                      <a:cubicBezTo>
                        <a:pt x="168470" y="311109"/>
                        <a:pt x="173805" y="316444"/>
                        <a:pt x="173805" y="322995"/>
                      </a:cubicBezTo>
                      <a:cubicBezTo>
                        <a:pt x="173805" y="329547"/>
                        <a:pt x="168470" y="334882"/>
                        <a:pt x="161920" y="334882"/>
                      </a:cubicBezTo>
                      <a:lnTo>
                        <a:pt x="67405" y="334882"/>
                      </a:lnTo>
                      <a:cubicBezTo>
                        <a:pt x="33249" y="334882"/>
                        <a:pt x="5829" y="308114"/>
                        <a:pt x="4987" y="274045"/>
                      </a:cubicBezTo>
                      <a:lnTo>
                        <a:pt x="27" y="82925"/>
                      </a:lnTo>
                      <a:cubicBezTo>
                        <a:pt x="-533" y="60930"/>
                        <a:pt x="7514" y="40152"/>
                        <a:pt x="22861" y="24429"/>
                      </a:cubicBezTo>
                      <a:cubicBezTo>
                        <a:pt x="38209" y="8611"/>
                        <a:pt x="58796" y="0"/>
                        <a:pt x="80787" y="0"/>
                      </a:cubicBezTo>
                      <a:lnTo>
                        <a:pt x="1063465" y="0"/>
                      </a:lnTo>
                      <a:cubicBezTo>
                        <a:pt x="1085456" y="0"/>
                        <a:pt x="1106044" y="8705"/>
                        <a:pt x="1121391" y="24429"/>
                      </a:cubicBezTo>
                      <a:cubicBezTo>
                        <a:pt x="1136737" y="40152"/>
                        <a:pt x="1144878" y="61024"/>
                        <a:pt x="1144224" y="82925"/>
                      </a:cubicBezTo>
                      <a:lnTo>
                        <a:pt x="1139264" y="274045"/>
                      </a:lnTo>
                      <a:cubicBezTo>
                        <a:pt x="1138328" y="308208"/>
                        <a:pt x="1110910" y="334882"/>
                        <a:pt x="1076847" y="3348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1" name="Forma libre 250">
                  <a:extLst>
                    <a:ext uri="{FF2B5EF4-FFF2-40B4-BE49-F238E27FC236}">
                      <a16:creationId xmlns:a16="http://schemas.microsoft.com/office/drawing/2014/main" id="{816038D1-F69D-7052-C5F6-B895FAA6F0CE}"/>
                    </a:ext>
                  </a:extLst>
                </p:cNvPr>
                <p:cNvSpPr/>
                <p:nvPr/>
              </p:nvSpPr>
              <p:spPr>
                <a:xfrm>
                  <a:off x="14477127" y="8014039"/>
                  <a:ext cx="360374" cy="23772"/>
                </a:xfrm>
                <a:custGeom>
                  <a:avLst/>
                  <a:gdLst>
                    <a:gd name="connsiteX0" fmla="*/ 348490 w 360374"/>
                    <a:gd name="connsiteY0" fmla="*/ 23773 h 23772"/>
                    <a:gd name="connsiteX1" fmla="*/ 11885 w 360374"/>
                    <a:gd name="connsiteY1" fmla="*/ 23773 h 23772"/>
                    <a:gd name="connsiteX2" fmla="*/ 0 w 360374"/>
                    <a:gd name="connsiteY2" fmla="*/ 11886 h 23772"/>
                    <a:gd name="connsiteX3" fmla="*/ 11885 w 360374"/>
                    <a:gd name="connsiteY3" fmla="*/ 0 h 23772"/>
                    <a:gd name="connsiteX4" fmla="*/ 348490 w 360374"/>
                    <a:gd name="connsiteY4" fmla="*/ 0 h 23772"/>
                    <a:gd name="connsiteX5" fmla="*/ 360375 w 360374"/>
                    <a:gd name="connsiteY5" fmla="*/ 11886 h 23772"/>
                    <a:gd name="connsiteX6" fmla="*/ 348490 w 360374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0374" h="23772">
                      <a:moveTo>
                        <a:pt x="348490" y="23773"/>
                      </a:moveTo>
                      <a:lnTo>
                        <a:pt x="11885" y="23773"/>
                      </a:lnTo>
                      <a:cubicBezTo>
                        <a:pt x="5335" y="23773"/>
                        <a:pt x="0" y="18438"/>
                        <a:pt x="0" y="11886"/>
                      </a:cubicBezTo>
                      <a:cubicBezTo>
                        <a:pt x="0" y="5335"/>
                        <a:pt x="5335" y="0"/>
                        <a:pt x="11885" y="0"/>
                      </a:cubicBezTo>
                      <a:lnTo>
                        <a:pt x="348490" y="0"/>
                      </a:lnTo>
                      <a:cubicBezTo>
                        <a:pt x="355041" y="0"/>
                        <a:pt x="360375" y="5335"/>
                        <a:pt x="360375" y="11886"/>
                      </a:cubicBezTo>
                      <a:cubicBezTo>
                        <a:pt x="360375" y="18438"/>
                        <a:pt x="355041" y="23773"/>
                        <a:pt x="348490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52" name="Gráfico 2">
                <a:extLst>
                  <a:ext uri="{FF2B5EF4-FFF2-40B4-BE49-F238E27FC236}">
                    <a16:creationId xmlns:a16="http://schemas.microsoft.com/office/drawing/2014/main" id="{4CA390AE-60D4-E108-70E6-7EEA498F6AF8}"/>
                  </a:ext>
                </a:extLst>
              </p:cNvPr>
              <p:cNvGrpSpPr/>
              <p:nvPr/>
            </p:nvGrpSpPr>
            <p:grpSpPr>
              <a:xfrm>
                <a:off x="14435578" y="7527628"/>
                <a:ext cx="443660" cy="199075"/>
                <a:chOff x="14435578" y="7527628"/>
                <a:chExt cx="443660" cy="199075"/>
              </a:xfrm>
              <a:solidFill>
                <a:srgbClr val="002A86"/>
              </a:solidFill>
            </p:grpSpPr>
            <p:sp>
              <p:nvSpPr>
                <p:cNvPr id="253" name="Forma libre 252">
                  <a:extLst>
                    <a:ext uri="{FF2B5EF4-FFF2-40B4-BE49-F238E27FC236}">
                      <a16:creationId xmlns:a16="http://schemas.microsoft.com/office/drawing/2014/main" id="{88D2091D-722C-1D2F-99B0-D30326199B0E}"/>
                    </a:ext>
                  </a:extLst>
                </p:cNvPr>
                <p:cNvSpPr/>
                <p:nvPr/>
              </p:nvSpPr>
              <p:spPr>
                <a:xfrm>
                  <a:off x="14435578" y="7527628"/>
                  <a:ext cx="443660" cy="199075"/>
                </a:xfrm>
                <a:custGeom>
                  <a:avLst/>
                  <a:gdLst>
                    <a:gd name="connsiteX0" fmla="*/ 431588 w 443660"/>
                    <a:gd name="connsiteY0" fmla="*/ 199076 h 199075"/>
                    <a:gd name="connsiteX1" fmla="*/ 11885 w 443660"/>
                    <a:gd name="connsiteY1" fmla="*/ 199076 h 199075"/>
                    <a:gd name="connsiteX2" fmla="*/ 0 w 443660"/>
                    <a:gd name="connsiteY2" fmla="*/ 187189 h 199075"/>
                    <a:gd name="connsiteX3" fmla="*/ 0 w 443660"/>
                    <a:gd name="connsiteY3" fmla="*/ 93501 h 199075"/>
                    <a:gd name="connsiteX4" fmla="*/ 93486 w 443660"/>
                    <a:gd name="connsiteY4" fmla="*/ 0 h 199075"/>
                    <a:gd name="connsiteX5" fmla="*/ 350174 w 443660"/>
                    <a:gd name="connsiteY5" fmla="*/ 0 h 199075"/>
                    <a:gd name="connsiteX6" fmla="*/ 443661 w 443660"/>
                    <a:gd name="connsiteY6" fmla="*/ 93501 h 199075"/>
                    <a:gd name="connsiteX7" fmla="*/ 443661 w 443660"/>
                    <a:gd name="connsiteY7" fmla="*/ 187189 h 199075"/>
                    <a:gd name="connsiteX8" fmla="*/ 431776 w 443660"/>
                    <a:gd name="connsiteY8" fmla="*/ 199076 h 199075"/>
                    <a:gd name="connsiteX9" fmla="*/ 23770 w 443660"/>
                    <a:gd name="connsiteY9" fmla="*/ 175209 h 199075"/>
                    <a:gd name="connsiteX10" fmla="*/ 419610 w 443660"/>
                    <a:gd name="connsiteY10" fmla="*/ 175209 h 199075"/>
                    <a:gd name="connsiteX11" fmla="*/ 419610 w 443660"/>
                    <a:gd name="connsiteY11" fmla="*/ 93407 h 199075"/>
                    <a:gd name="connsiteX12" fmla="*/ 349987 w 443660"/>
                    <a:gd name="connsiteY12" fmla="*/ 23773 h 199075"/>
                    <a:gd name="connsiteX13" fmla="*/ 93298 w 443660"/>
                    <a:gd name="connsiteY13" fmla="*/ 23773 h 199075"/>
                    <a:gd name="connsiteX14" fmla="*/ 23676 w 443660"/>
                    <a:gd name="connsiteY14" fmla="*/ 93407 h 199075"/>
                    <a:gd name="connsiteX15" fmla="*/ 23676 w 443660"/>
                    <a:gd name="connsiteY15" fmla="*/ 175209 h 19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3660" h="199075">
                      <a:moveTo>
                        <a:pt x="431588" y="199076"/>
                      </a:moveTo>
                      <a:lnTo>
                        <a:pt x="11885" y="199076"/>
                      </a:lnTo>
                      <a:cubicBezTo>
                        <a:pt x="5334" y="199076"/>
                        <a:pt x="0" y="193741"/>
                        <a:pt x="0" y="187189"/>
                      </a:cubicBezTo>
                      <a:lnTo>
                        <a:pt x="0" y="93501"/>
                      </a:lnTo>
                      <a:cubicBezTo>
                        <a:pt x="0" y="41930"/>
                        <a:pt x="41923" y="0"/>
                        <a:pt x="93486" y="0"/>
                      </a:cubicBezTo>
                      <a:lnTo>
                        <a:pt x="350174" y="0"/>
                      </a:lnTo>
                      <a:cubicBezTo>
                        <a:pt x="401736" y="0"/>
                        <a:pt x="443661" y="41930"/>
                        <a:pt x="443661" y="93501"/>
                      </a:cubicBezTo>
                      <a:lnTo>
                        <a:pt x="443661" y="187189"/>
                      </a:lnTo>
                      <a:cubicBezTo>
                        <a:pt x="443661" y="193741"/>
                        <a:pt x="438326" y="199076"/>
                        <a:pt x="431776" y="199076"/>
                      </a:cubicBezTo>
                      <a:close/>
                      <a:moveTo>
                        <a:pt x="23770" y="175209"/>
                      </a:moveTo>
                      <a:lnTo>
                        <a:pt x="419610" y="175209"/>
                      </a:lnTo>
                      <a:lnTo>
                        <a:pt x="419610" y="93407"/>
                      </a:lnTo>
                      <a:cubicBezTo>
                        <a:pt x="419610" y="55034"/>
                        <a:pt x="388355" y="23773"/>
                        <a:pt x="349987" y="23773"/>
                      </a:cubicBezTo>
                      <a:lnTo>
                        <a:pt x="93298" y="23773"/>
                      </a:lnTo>
                      <a:cubicBezTo>
                        <a:pt x="54931" y="23773"/>
                        <a:pt x="23676" y="55034"/>
                        <a:pt x="23676" y="93407"/>
                      </a:cubicBezTo>
                      <a:lnTo>
                        <a:pt x="23676" y="175209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4" name="Forma libre 253">
                  <a:extLst>
                    <a:ext uri="{FF2B5EF4-FFF2-40B4-BE49-F238E27FC236}">
                      <a16:creationId xmlns:a16="http://schemas.microsoft.com/office/drawing/2014/main" id="{A25D3A26-B870-5101-135B-4DF1C0CC4324}"/>
                    </a:ext>
                  </a:extLst>
                </p:cNvPr>
                <p:cNvSpPr/>
                <p:nvPr/>
              </p:nvSpPr>
              <p:spPr>
                <a:xfrm>
                  <a:off x="14552927" y="7625621"/>
                  <a:ext cx="208962" cy="101082"/>
                </a:xfrm>
                <a:custGeom>
                  <a:avLst/>
                  <a:gdLst>
                    <a:gd name="connsiteX0" fmla="*/ 196984 w 208962"/>
                    <a:gd name="connsiteY0" fmla="*/ 101082 h 101082"/>
                    <a:gd name="connsiteX1" fmla="*/ 11884 w 208962"/>
                    <a:gd name="connsiteY1" fmla="*/ 101082 h 101082"/>
                    <a:gd name="connsiteX2" fmla="*/ 0 w 208962"/>
                    <a:gd name="connsiteY2" fmla="*/ 89195 h 101082"/>
                    <a:gd name="connsiteX3" fmla="*/ 0 w 208962"/>
                    <a:gd name="connsiteY3" fmla="*/ 35378 h 101082"/>
                    <a:gd name="connsiteX4" fmla="*/ 35372 w 208962"/>
                    <a:gd name="connsiteY4" fmla="*/ 0 h 101082"/>
                    <a:gd name="connsiteX5" fmla="*/ 173589 w 208962"/>
                    <a:gd name="connsiteY5" fmla="*/ 0 h 101082"/>
                    <a:gd name="connsiteX6" fmla="*/ 208963 w 208962"/>
                    <a:gd name="connsiteY6" fmla="*/ 35378 h 101082"/>
                    <a:gd name="connsiteX7" fmla="*/ 208963 w 208962"/>
                    <a:gd name="connsiteY7" fmla="*/ 89195 h 101082"/>
                    <a:gd name="connsiteX8" fmla="*/ 197078 w 208962"/>
                    <a:gd name="connsiteY8" fmla="*/ 101082 h 101082"/>
                    <a:gd name="connsiteX9" fmla="*/ 23768 w 208962"/>
                    <a:gd name="connsiteY9" fmla="*/ 77216 h 101082"/>
                    <a:gd name="connsiteX10" fmla="*/ 185006 w 208962"/>
                    <a:gd name="connsiteY10" fmla="*/ 77216 h 101082"/>
                    <a:gd name="connsiteX11" fmla="*/ 185006 w 208962"/>
                    <a:gd name="connsiteY11" fmla="*/ 35285 h 101082"/>
                    <a:gd name="connsiteX12" fmla="*/ 173496 w 208962"/>
                    <a:gd name="connsiteY12" fmla="*/ 23773 h 101082"/>
                    <a:gd name="connsiteX13" fmla="*/ 35278 w 208962"/>
                    <a:gd name="connsiteY13" fmla="*/ 23773 h 101082"/>
                    <a:gd name="connsiteX14" fmla="*/ 23768 w 208962"/>
                    <a:gd name="connsiteY14" fmla="*/ 35285 h 101082"/>
                    <a:gd name="connsiteX15" fmla="*/ 23768 w 208962"/>
                    <a:gd name="connsiteY15" fmla="*/ 77216 h 10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8962" h="101082">
                      <a:moveTo>
                        <a:pt x="196984" y="101082"/>
                      </a:moveTo>
                      <a:lnTo>
                        <a:pt x="11884" y="101082"/>
                      </a:lnTo>
                      <a:cubicBezTo>
                        <a:pt x="5334" y="101082"/>
                        <a:pt x="0" y="95747"/>
                        <a:pt x="0" y="89195"/>
                      </a:cubicBezTo>
                      <a:lnTo>
                        <a:pt x="0" y="35378"/>
                      </a:lnTo>
                      <a:cubicBezTo>
                        <a:pt x="0" y="15818"/>
                        <a:pt x="15908" y="0"/>
                        <a:pt x="35372" y="0"/>
                      </a:cubicBezTo>
                      <a:lnTo>
                        <a:pt x="173589" y="0"/>
                      </a:lnTo>
                      <a:cubicBezTo>
                        <a:pt x="193147" y="0"/>
                        <a:pt x="208963" y="15911"/>
                        <a:pt x="208963" y="35378"/>
                      </a:cubicBezTo>
                      <a:lnTo>
                        <a:pt x="208963" y="89195"/>
                      </a:lnTo>
                      <a:cubicBezTo>
                        <a:pt x="208963" y="95747"/>
                        <a:pt x="203628" y="101082"/>
                        <a:pt x="197078" y="101082"/>
                      </a:cubicBezTo>
                      <a:close/>
                      <a:moveTo>
                        <a:pt x="23768" y="77216"/>
                      </a:moveTo>
                      <a:lnTo>
                        <a:pt x="185006" y="77216"/>
                      </a:lnTo>
                      <a:lnTo>
                        <a:pt x="185006" y="35285"/>
                      </a:lnTo>
                      <a:cubicBezTo>
                        <a:pt x="185006" y="28920"/>
                        <a:pt x="179859" y="23773"/>
                        <a:pt x="173496" y="23773"/>
                      </a:cubicBezTo>
                      <a:lnTo>
                        <a:pt x="35278" y="23773"/>
                      </a:lnTo>
                      <a:cubicBezTo>
                        <a:pt x="28916" y="23773"/>
                        <a:pt x="23768" y="28920"/>
                        <a:pt x="23768" y="35285"/>
                      </a:cubicBezTo>
                      <a:lnTo>
                        <a:pt x="23768" y="7721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55" name="Gráfico 2">
                <a:extLst>
                  <a:ext uri="{FF2B5EF4-FFF2-40B4-BE49-F238E27FC236}">
                    <a16:creationId xmlns:a16="http://schemas.microsoft.com/office/drawing/2014/main" id="{D4C92499-926E-EAC3-B1DF-3597EE3DC539}"/>
                  </a:ext>
                </a:extLst>
              </p:cNvPr>
              <p:cNvGrpSpPr/>
              <p:nvPr/>
            </p:nvGrpSpPr>
            <p:grpSpPr>
              <a:xfrm>
                <a:off x="14316358" y="7925031"/>
                <a:ext cx="681913" cy="201696"/>
                <a:chOff x="14316358" y="7925031"/>
                <a:chExt cx="681913" cy="201696"/>
              </a:xfrm>
              <a:solidFill>
                <a:srgbClr val="002A86"/>
              </a:solidFill>
            </p:grpSpPr>
            <p:sp>
              <p:nvSpPr>
                <p:cNvPr id="256" name="Forma libre 255">
                  <a:extLst>
                    <a:ext uri="{FF2B5EF4-FFF2-40B4-BE49-F238E27FC236}">
                      <a16:creationId xmlns:a16="http://schemas.microsoft.com/office/drawing/2014/main" id="{8C5C6BB4-C71F-D18C-D6C2-9E72C41F1141}"/>
                    </a:ext>
                  </a:extLst>
                </p:cNvPr>
                <p:cNvSpPr/>
                <p:nvPr/>
              </p:nvSpPr>
              <p:spPr>
                <a:xfrm>
                  <a:off x="14316358" y="7925031"/>
                  <a:ext cx="103404" cy="201696"/>
                </a:xfrm>
                <a:custGeom>
                  <a:avLst/>
                  <a:gdLst>
                    <a:gd name="connsiteX0" fmla="*/ 52498 w 103404"/>
                    <a:gd name="connsiteY0" fmla="*/ 201696 h 201696"/>
                    <a:gd name="connsiteX1" fmla="*/ 50907 w 103404"/>
                    <a:gd name="connsiteY1" fmla="*/ 201696 h 201696"/>
                    <a:gd name="connsiteX2" fmla="*/ 0 w 103404"/>
                    <a:gd name="connsiteY2" fmla="*/ 150781 h 201696"/>
                    <a:gd name="connsiteX3" fmla="*/ 0 w 103404"/>
                    <a:gd name="connsiteY3" fmla="*/ 50916 h 201696"/>
                    <a:gd name="connsiteX4" fmla="*/ 50907 w 103404"/>
                    <a:gd name="connsiteY4" fmla="*/ 0 h 201696"/>
                    <a:gd name="connsiteX5" fmla="*/ 52498 w 103404"/>
                    <a:gd name="connsiteY5" fmla="*/ 0 h 201696"/>
                    <a:gd name="connsiteX6" fmla="*/ 103405 w 103404"/>
                    <a:gd name="connsiteY6" fmla="*/ 50916 h 201696"/>
                    <a:gd name="connsiteX7" fmla="*/ 103405 w 103404"/>
                    <a:gd name="connsiteY7" fmla="*/ 150781 h 201696"/>
                    <a:gd name="connsiteX8" fmla="*/ 52498 w 103404"/>
                    <a:gd name="connsiteY8" fmla="*/ 201696 h 201696"/>
                    <a:gd name="connsiteX9" fmla="*/ 50907 w 103404"/>
                    <a:gd name="connsiteY9" fmla="*/ 23867 h 201696"/>
                    <a:gd name="connsiteX10" fmla="*/ 23768 w 103404"/>
                    <a:gd name="connsiteY10" fmla="*/ 51009 h 201696"/>
                    <a:gd name="connsiteX11" fmla="*/ 23768 w 103404"/>
                    <a:gd name="connsiteY11" fmla="*/ 150875 h 201696"/>
                    <a:gd name="connsiteX12" fmla="*/ 50907 w 103404"/>
                    <a:gd name="connsiteY12" fmla="*/ 178017 h 201696"/>
                    <a:gd name="connsiteX13" fmla="*/ 52498 w 103404"/>
                    <a:gd name="connsiteY13" fmla="*/ 178017 h 201696"/>
                    <a:gd name="connsiteX14" fmla="*/ 79636 w 103404"/>
                    <a:gd name="connsiteY14" fmla="*/ 150875 h 201696"/>
                    <a:gd name="connsiteX15" fmla="*/ 79636 w 103404"/>
                    <a:gd name="connsiteY15" fmla="*/ 51009 h 201696"/>
                    <a:gd name="connsiteX16" fmla="*/ 52498 w 103404"/>
                    <a:gd name="connsiteY16" fmla="*/ 23867 h 201696"/>
                    <a:gd name="connsiteX17" fmla="*/ 50907 w 103404"/>
                    <a:gd name="connsiteY17" fmla="*/ 23867 h 20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3404" h="201696">
                      <a:moveTo>
                        <a:pt x="52498" y="201696"/>
                      </a:moveTo>
                      <a:lnTo>
                        <a:pt x="50907" y="201696"/>
                      </a:lnTo>
                      <a:cubicBezTo>
                        <a:pt x="22833" y="201696"/>
                        <a:pt x="0" y="178859"/>
                        <a:pt x="0" y="150781"/>
                      </a:cubicBezTo>
                      <a:lnTo>
                        <a:pt x="0" y="50916"/>
                      </a:lnTo>
                      <a:cubicBezTo>
                        <a:pt x="0" y="22837"/>
                        <a:pt x="22833" y="0"/>
                        <a:pt x="50907" y="0"/>
                      </a:cubicBezTo>
                      <a:lnTo>
                        <a:pt x="52498" y="0"/>
                      </a:lnTo>
                      <a:cubicBezTo>
                        <a:pt x="80572" y="0"/>
                        <a:pt x="103405" y="22837"/>
                        <a:pt x="103405" y="50916"/>
                      </a:cubicBezTo>
                      <a:lnTo>
                        <a:pt x="103405" y="150781"/>
                      </a:lnTo>
                      <a:cubicBezTo>
                        <a:pt x="103405" y="178859"/>
                        <a:pt x="80572" y="201696"/>
                        <a:pt x="52498" y="201696"/>
                      </a:cubicBezTo>
                      <a:close/>
                      <a:moveTo>
                        <a:pt x="50907" y="23867"/>
                      </a:moveTo>
                      <a:cubicBezTo>
                        <a:pt x="35934" y="23867"/>
                        <a:pt x="23768" y="36034"/>
                        <a:pt x="23768" y="51009"/>
                      </a:cubicBezTo>
                      <a:lnTo>
                        <a:pt x="23768" y="150875"/>
                      </a:lnTo>
                      <a:cubicBezTo>
                        <a:pt x="23768" y="165849"/>
                        <a:pt x="35934" y="178017"/>
                        <a:pt x="50907" y="178017"/>
                      </a:cubicBezTo>
                      <a:lnTo>
                        <a:pt x="52498" y="178017"/>
                      </a:lnTo>
                      <a:cubicBezTo>
                        <a:pt x="67470" y="178017"/>
                        <a:pt x="79636" y="165849"/>
                        <a:pt x="79636" y="150875"/>
                      </a:cubicBezTo>
                      <a:lnTo>
                        <a:pt x="79636" y="51009"/>
                      </a:lnTo>
                      <a:cubicBezTo>
                        <a:pt x="79636" y="36034"/>
                        <a:pt x="67470" y="23867"/>
                        <a:pt x="52498" y="23867"/>
                      </a:cubicBezTo>
                      <a:lnTo>
                        <a:pt x="50907" y="23867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7" name="Forma libre 256">
                  <a:extLst>
                    <a:ext uri="{FF2B5EF4-FFF2-40B4-BE49-F238E27FC236}">
                      <a16:creationId xmlns:a16="http://schemas.microsoft.com/office/drawing/2014/main" id="{567B4A5D-E701-5068-386B-A3D69BE23E28}"/>
                    </a:ext>
                  </a:extLst>
                </p:cNvPr>
                <p:cNvSpPr/>
                <p:nvPr/>
              </p:nvSpPr>
              <p:spPr>
                <a:xfrm>
                  <a:off x="14894866" y="7925031"/>
                  <a:ext cx="103405" cy="201696"/>
                </a:xfrm>
                <a:custGeom>
                  <a:avLst/>
                  <a:gdLst>
                    <a:gd name="connsiteX0" fmla="*/ 52498 w 103405"/>
                    <a:gd name="connsiteY0" fmla="*/ 201696 h 201696"/>
                    <a:gd name="connsiteX1" fmla="*/ 50908 w 103405"/>
                    <a:gd name="connsiteY1" fmla="*/ 201696 h 201696"/>
                    <a:gd name="connsiteX2" fmla="*/ 0 w 103405"/>
                    <a:gd name="connsiteY2" fmla="*/ 150781 h 201696"/>
                    <a:gd name="connsiteX3" fmla="*/ 0 w 103405"/>
                    <a:gd name="connsiteY3" fmla="*/ 50916 h 201696"/>
                    <a:gd name="connsiteX4" fmla="*/ 50908 w 103405"/>
                    <a:gd name="connsiteY4" fmla="*/ 0 h 201696"/>
                    <a:gd name="connsiteX5" fmla="*/ 52498 w 103405"/>
                    <a:gd name="connsiteY5" fmla="*/ 0 h 201696"/>
                    <a:gd name="connsiteX6" fmla="*/ 103406 w 103405"/>
                    <a:gd name="connsiteY6" fmla="*/ 50916 h 201696"/>
                    <a:gd name="connsiteX7" fmla="*/ 103406 w 103405"/>
                    <a:gd name="connsiteY7" fmla="*/ 150781 h 201696"/>
                    <a:gd name="connsiteX8" fmla="*/ 52498 w 103405"/>
                    <a:gd name="connsiteY8" fmla="*/ 201696 h 201696"/>
                    <a:gd name="connsiteX9" fmla="*/ 50908 w 103405"/>
                    <a:gd name="connsiteY9" fmla="*/ 23867 h 201696"/>
                    <a:gd name="connsiteX10" fmla="*/ 23770 w 103405"/>
                    <a:gd name="connsiteY10" fmla="*/ 51009 h 201696"/>
                    <a:gd name="connsiteX11" fmla="*/ 23770 w 103405"/>
                    <a:gd name="connsiteY11" fmla="*/ 150875 h 201696"/>
                    <a:gd name="connsiteX12" fmla="*/ 50908 w 103405"/>
                    <a:gd name="connsiteY12" fmla="*/ 178017 h 201696"/>
                    <a:gd name="connsiteX13" fmla="*/ 52498 w 103405"/>
                    <a:gd name="connsiteY13" fmla="*/ 178017 h 201696"/>
                    <a:gd name="connsiteX14" fmla="*/ 79636 w 103405"/>
                    <a:gd name="connsiteY14" fmla="*/ 150875 h 201696"/>
                    <a:gd name="connsiteX15" fmla="*/ 79636 w 103405"/>
                    <a:gd name="connsiteY15" fmla="*/ 51009 h 201696"/>
                    <a:gd name="connsiteX16" fmla="*/ 52498 w 103405"/>
                    <a:gd name="connsiteY16" fmla="*/ 23867 h 201696"/>
                    <a:gd name="connsiteX17" fmla="*/ 50908 w 103405"/>
                    <a:gd name="connsiteY17" fmla="*/ 23867 h 20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3405" h="201696">
                      <a:moveTo>
                        <a:pt x="52498" y="201696"/>
                      </a:moveTo>
                      <a:lnTo>
                        <a:pt x="50908" y="201696"/>
                      </a:lnTo>
                      <a:cubicBezTo>
                        <a:pt x="22834" y="201696"/>
                        <a:pt x="0" y="178859"/>
                        <a:pt x="0" y="150781"/>
                      </a:cubicBezTo>
                      <a:lnTo>
                        <a:pt x="0" y="50916"/>
                      </a:lnTo>
                      <a:cubicBezTo>
                        <a:pt x="0" y="22837"/>
                        <a:pt x="22834" y="0"/>
                        <a:pt x="50908" y="0"/>
                      </a:cubicBezTo>
                      <a:lnTo>
                        <a:pt x="52498" y="0"/>
                      </a:lnTo>
                      <a:cubicBezTo>
                        <a:pt x="80572" y="0"/>
                        <a:pt x="103406" y="22837"/>
                        <a:pt x="103406" y="50916"/>
                      </a:cubicBezTo>
                      <a:lnTo>
                        <a:pt x="103406" y="150781"/>
                      </a:lnTo>
                      <a:cubicBezTo>
                        <a:pt x="103406" y="178859"/>
                        <a:pt x="80572" y="201696"/>
                        <a:pt x="52498" y="201696"/>
                      </a:cubicBezTo>
                      <a:close/>
                      <a:moveTo>
                        <a:pt x="50908" y="23867"/>
                      </a:moveTo>
                      <a:cubicBezTo>
                        <a:pt x="35934" y="23867"/>
                        <a:pt x="23770" y="36034"/>
                        <a:pt x="23770" y="51009"/>
                      </a:cubicBezTo>
                      <a:lnTo>
                        <a:pt x="23770" y="150875"/>
                      </a:lnTo>
                      <a:cubicBezTo>
                        <a:pt x="23770" y="165849"/>
                        <a:pt x="35934" y="178017"/>
                        <a:pt x="50908" y="178017"/>
                      </a:cubicBezTo>
                      <a:lnTo>
                        <a:pt x="52498" y="178017"/>
                      </a:lnTo>
                      <a:cubicBezTo>
                        <a:pt x="67472" y="178017"/>
                        <a:pt x="79636" y="165849"/>
                        <a:pt x="79636" y="150875"/>
                      </a:cubicBezTo>
                      <a:lnTo>
                        <a:pt x="79636" y="51009"/>
                      </a:lnTo>
                      <a:cubicBezTo>
                        <a:pt x="79636" y="36034"/>
                        <a:pt x="67472" y="23867"/>
                        <a:pt x="52498" y="23867"/>
                      </a:cubicBezTo>
                      <a:lnTo>
                        <a:pt x="50908" y="23867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58" name="Gráfico 2">
            <a:extLst>
              <a:ext uri="{FF2B5EF4-FFF2-40B4-BE49-F238E27FC236}">
                <a16:creationId xmlns:a16="http://schemas.microsoft.com/office/drawing/2014/main" id="{47ADF803-93B2-54A2-568A-F888CE999619}"/>
              </a:ext>
            </a:extLst>
          </p:cNvPr>
          <p:cNvGrpSpPr/>
          <p:nvPr/>
        </p:nvGrpSpPr>
        <p:grpSpPr>
          <a:xfrm>
            <a:off x="14016414" y="6068538"/>
            <a:ext cx="1281768" cy="938703"/>
            <a:chOff x="14016414" y="6068538"/>
            <a:chExt cx="1281768" cy="938703"/>
          </a:xfrm>
          <a:solidFill>
            <a:srgbClr val="002A86"/>
          </a:solidFill>
        </p:grpSpPr>
        <p:grpSp>
          <p:nvGrpSpPr>
            <p:cNvPr id="259" name="Gráfico 2">
              <a:extLst>
                <a:ext uri="{FF2B5EF4-FFF2-40B4-BE49-F238E27FC236}">
                  <a16:creationId xmlns:a16="http://schemas.microsoft.com/office/drawing/2014/main" id="{4CF87285-A1ED-8899-D9C7-2D9E74AACA2F}"/>
                </a:ext>
              </a:extLst>
            </p:cNvPr>
            <p:cNvGrpSpPr/>
            <p:nvPr/>
          </p:nvGrpSpPr>
          <p:grpSpPr>
            <a:xfrm>
              <a:off x="14016414" y="6095353"/>
              <a:ext cx="916223" cy="911888"/>
              <a:chOff x="14016414" y="6095353"/>
              <a:chExt cx="916223" cy="911888"/>
            </a:xfrm>
            <a:solidFill>
              <a:srgbClr val="002A86"/>
            </a:solidFill>
          </p:grpSpPr>
          <p:sp>
            <p:nvSpPr>
              <p:cNvPr id="260" name="Forma libre 259">
                <a:extLst>
                  <a:ext uri="{FF2B5EF4-FFF2-40B4-BE49-F238E27FC236}">
                    <a16:creationId xmlns:a16="http://schemas.microsoft.com/office/drawing/2014/main" id="{F77FF8AC-08B3-FCB8-3C56-16E78ACCA854}"/>
                  </a:ext>
                </a:extLst>
              </p:cNvPr>
              <p:cNvSpPr/>
              <p:nvPr/>
            </p:nvSpPr>
            <p:spPr>
              <a:xfrm>
                <a:off x="14139187" y="6427710"/>
                <a:ext cx="257609" cy="503157"/>
              </a:xfrm>
              <a:custGeom>
                <a:avLst/>
                <a:gdLst>
                  <a:gd name="connsiteX0" fmla="*/ 11909 w 257609"/>
                  <a:gd name="connsiteY0" fmla="*/ 503158 h 503157"/>
                  <a:gd name="connsiteX1" fmla="*/ 7043 w 257609"/>
                  <a:gd name="connsiteY1" fmla="*/ 502128 h 503157"/>
                  <a:gd name="connsiteX2" fmla="*/ 1054 w 257609"/>
                  <a:gd name="connsiteY2" fmla="*/ 486404 h 503157"/>
                  <a:gd name="connsiteX3" fmla="*/ 172865 w 257609"/>
                  <a:gd name="connsiteY3" fmla="*/ 128311 h 503157"/>
                  <a:gd name="connsiteX4" fmla="*/ 235096 w 257609"/>
                  <a:gd name="connsiteY4" fmla="*/ 6545 h 503157"/>
                  <a:gd name="connsiteX5" fmla="*/ 251099 w 257609"/>
                  <a:gd name="connsiteY5" fmla="*/ 1303 h 503157"/>
                  <a:gd name="connsiteX6" fmla="*/ 256245 w 257609"/>
                  <a:gd name="connsiteY6" fmla="*/ 17308 h 503157"/>
                  <a:gd name="connsiteX7" fmla="*/ 194015 w 257609"/>
                  <a:gd name="connsiteY7" fmla="*/ 139075 h 503157"/>
                  <a:gd name="connsiteX8" fmla="*/ 22671 w 257609"/>
                  <a:gd name="connsiteY8" fmla="*/ 496045 h 503157"/>
                  <a:gd name="connsiteX9" fmla="*/ 11816 w 257609"/>
                  <a:gd name="connsiteY9" fmla="*/ 503064 h 503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609" h="503157">
                    <a:moveTo>
                      <a:pt x="11909" y="503158"/>
                    </a:moveTo>
                    <a:cubicBezTo>
                      <a:pt x="10318" y="503158"/>
                      <a:pt x="8634" y="502784"/>
                      <a:pt x="7043" y="502128"/>
                    </a:cubicBezTo>
                    <a:cubicBezTo>
                      <a:pt x="1054" y="499414"/>
                      <a:pt x="-1659" y="492394"/>
                      <a:pt x="1054" y="486404"/>
                    </a:cubicBezTo>
                    <a:cubicBezTo>
                      <a:pt x="54301" y="367914"/>
                      <a:pt x="112133" y="247457"/>
                      <a:pt x="172865" y="128311"/>
                    </a:cubicBezTo>
                    <a:lnTo>
                      <a:pt x="235096" y="6545"/>
                    </a:lnTo>
                    <a:cubicBezTo>
                      <a:pt x="238091" y="648"/>
                      <a:pt x="245297" y="-1692"/>
                      <a:pt x="251099" y="1303"/>
                    </a:cubicBezTo>
                    <a:cubicBezTo>
                      <a:pt x="256994" y="4298"/>
                      <a:pt x="259334" y="11505"/>
                      <a:pt x="256245" y="17308"/>
                    </a:cubicBezTo>
                    <a:lnTo>
                      <a:pt x="194015" y="139075"/>
                    </a:lnTo>
                    <a:cubicBezTo>
                      <a:pt x="133469" y="257846"/>
                      <a:pt x="75824" y="377928"/>
                      <a:pt x="22671" y="496045"/>
                    </a:cubicBezTo>
                    <a:cubicBezTo>
                      <a:pt x="20706" y="500444"/>
                      <a:pt x="16307" y="503064"/>
                      <a:pt x="11816" y="5030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1" name="Forma libre 260">
                <a:extLst>
                  <a:ext uri="{FF2B5EF4-FFF2-40B4-BE49-F238E27FC236}">
                    <a16:creationId xmlns:a16="http://schemas.microsoft.com/office/drawing/2014/main" id="{3B2233A6-8463-025F-762D-7C31646C5825}"/>
                  </a:ext>
                </a:extLst>
              </p:cNvPr>
              <p:cNvSpPr/>
              <p:nvPr/>
            </p:nvSpPr>
            <p:spPr>
              <a:xfrm>
                <a:off x="14319068" y="6482264"/>
                <a:ext cx="206258" cy="524977"/>
              </a:xfrm>
              <a:custGeom>
                <a:avLst/>
                <a:gdLst>
                  <a:gd name="connsiteX0" fmla="*/ 11888 w 206258"/>
                  <a:gd name="connsiteY0" fmla="*/ 524978 h 524977"/>
                  <a:gd name="connsiteX1" fmla="*/ 7490 w 206258"/>
                  <a:gd name="connsiteY1" fmla="*/ 524135 h 524977"/>
                  <a:gd name="connsiteX2" fmla="*/ 847 w 206258"/>
                  <a:gd name="connsiteY2" fmla="*/ 508599 h 524977"/>
                  <a:gd name="connsiteX3" fmla="*/ 138595 w 206258"/>
                  <a:gd name="connsiteY3" fmla="*/ 137402 h 524977"/>
                  <a:gd name="connsiteX4" fmla="*/ 183046 w 206258"/>
                  <a:gd name="connsiteY4" fmla="*/ 8055 h 524977"/>
                  <a:gd name="connsiteX5" fmla="*/ 198205 w 206258"/>
                  <a:gd name="connsiteY5" fmla="*/ 661 h 524977"/>
                  <a:gd name="connsiteX6" fmla="*/ 205598 w 206258"/>
                  <a:gd name="connsiteY6" fmla="*/ 15823 h 524977"/>
                  <a:gd name="connsiteX7" fmla="*/ 161148 w 206258"/>
                  <a:gd name="connsiteY7" fmla="*/ 145171 h 524977"/>
                  <a:gd name="connsiteX8" fmla="*/ 22931 w 206258"/>
                  <a:gd name="connsiteY8" fmla="*/ 517490 h 524977"/>
                  <a:gd name="connsiteX9" fmla="*/ 11888 w 206258"/>
                  <a:gd name="connsiteY9" fmla="*/ 524978 h 524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258" h="524977">
                    <a:moveTo>
                      <a:pt x="11888" y="524978"/>
                    </a:moveTo>
                    <a:cubicBezTo>
                      <a:pt x="10392" y="524978"/>
                      <a:pt x="8894" y="524697"/>
                      <a:pt x="7490" y="524135"/>
                    </a:cubicBezTo>
                    <a:cubicBezTo>
                      <a:pt x="1407" y="521702"/>
                      <a:pt x="-1587" y="514776"/>
                      <a:pt x="847" y="508599"/>
                    </a:cubicBezTo>
                    <a:cubicBezTo>
                      <a:pt x="49695" y="386364"/>
                      <a:pt x="96110" y="261415"/>
                      <a:pt x="138595" y="137402"/>
                    </a:cubicBezTo>
                    <a:lnTo>
                      <a:pt x="183046" y="8055"/>
                    </a:lnTo>
                    <a:cubicBezTo>
                      <a:pt x="185198" y="1784"/>
                      <a:pt x="191935" y="-1492"/>
                      <a:pt x="198205" y="661"/>
                    </a:cubicBezTo>
                    <a:cubicBezTo>
                      <a:pt x="204476" y="2813"/>
                      <a:pt x="207751" y="9552"/>
                      <a:pt x="205598" y="15823"/>
                    </a:cubicBezTo>
                    <a:lnTo>
                      <a:pt x="161148" y="145171"/>
                    </a:lnTo>
                    <a:cubicBezTo>
                      <a:pt x="118475" y="269651"/>
                      <a:pt x="71967" y="394881"/>
                      <a:pt x="22931" y="517490"/>
                    </a:cubicBezTo>
                    <a:cubicBezTo>
                      <a:pt x="21059" y="522170"/>
                      <a:pt x="16567" y="524978"/>
                      <a:pt x="11888" y="5249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62" name="Gráfico 2">
                <a:extLst>
                  <a:ext uri="{FF2B5EF4-FFF2-40B4-BE49-F238E27FC236}">
                    <a16:creationId xmlns:a16="http://schemas.microsoft.com/office/drawing/2014/main" id="{02870CEC-44A6-9CE1-41FE-1AF6D535F1DA}"/>
                  </a:ext>
                </a:extLst>
              </p:cNvPr>
              <p:cNvGrpSpPr/>
              <p:nvPr/>
            </p:nvGrpSpPr>
            <p:grpSpPr>
              <a:xfrm>
                <a:off x="14016414" y="6095353"/>
                <a:ext cx="916223" cy="474333"/>
                <a:chOff x="14016414" y="6095353"/>
                <a:chExt cx="916223" cy="474333"/>
              </a:xfrm>
              <a:solidFill>
                <a:srgbClr val="002A86"/>
              </a:solidFill>
            </p:grpSpPr>
            <p:sp>
              <p:nvSpPr>
                <p:cNvPr id="263" name="Forma libre 262">
                  <a:extLst>
                    <a:ext uri="{FF2B5EF4-FFF2-40B4-BE49-F238E27FC236}">
                      <a16:creationId xmlns:a16="http://schemas.microsoft.com/office/drawing/2014/main" id="{9ED0333A-AED5-68B8-35E0-BBDE6E5F6B8E}"/>
                    </a:ext>
                  </a:extLst>
                </p:cNvPr>
                <p:cNvSpPr/>
                <p:nvPr/>
              </p:nvSpPr>
              <p:spPr>
                <a:xfrm>
                  <a:off x="14317688" y="6095353"/>
                  <a:ext cx="399449" cy="421452"/>
                </a:xfrm>
                <a:custGeom>
                  <a:avLst/>
                  <a:gdLst>
                    <a:gd name="connsiteX0" fmla="*/ 234677 w 399449"/>
                    <a:gd name="connsiteY0" fmla="*/ 421359 h 421452"/>
                    <a:gd name="connsiteX1" fmla="*/ 201643 w 399449"/>
                    <a:gd name="connsiteY1" fmla="*/ 414620 h 421452"/>
                    <a:gd name="connsiteX2" fmla="*/ 201643 w 399449"/>
                    <a:gd name="connsiteY2" fmla="*/ 414620 h 421452"/>
                    <a:gd name="connsiteX3" fmla="*/ 51729 w 399449"/>
                    <a:gd name="connsiteY3" fmla="*/ 350975 h 421452"/>
                    <a:gd name="connsiteX4" fmla="*/ 6249 w 399449"/>
                    <a:gd name="connsiteY4" fmla="*/ 304646 h 421452"/>
                    <a:gd name="connsiteX5" fmla="*/ 6811 w 399449"/>
                    <a:gd name="connsiteY5" fmla="*/ 239785 h 421452"/>
                    <a:gd name="connsiteX6" fmla="*/ 86635 w 399449"/>
                    <a:gd name="connsiteY6" fmla="*/ 51660 h 421452"/>
                    <a:gd name="connsiteX7" fmla="*/ 197807 w 399449"/>
                    <a:gd name="connsiteY7" fmla="*/ 6734 h 421452"/>
                    <a:gd name="connsiteX8" fmla="*/ 347720 w 399449"/>
                    <a:gd name="connsiteY8" fmla="*/ 70379 h 421452"/>
                    <a:gd name="connsiteX9" fmla="*/ 393200 w 399449"/>
                    <a:gd name="connsiteY9" fmla="*/ 116708 h 421452"/>
                    <a:gd name="connsiteX10" fmla="*/ 392639 w 399449"/>
                    <a:gd name="connsiteY10" fmla="*/ 181569 h 421452"/>
                    <a:gd name="connsiteX11" fmla="*/ 312816 w 399449"/>
                    <a:gd name="connsiteY11" fmla="*/ 369788 h 421452"/>
                    <a:gd name="connsiteX12" fmla="*/ 234677 w 399449"/>
                    <a:gd name="connsiteY12" fmla="*/ 421452 h 421452"/>
                    <a:gd name="connsiteX13" fmla="*/ 210907 w 399449"/>
                    <a:gd name="connsiteY13" fmla="*/ 392625 h 421452"/>
                    <a:gd name="connsiteX14" fmla="*/ 290825 w 399449"/>
                    <a:gd name="connsiteY14" fmla="*/ 360335 h 421452"/>
                    <a:gd name="connsiteX15" fmla="*/ 370648 w 399449"/>
                    <a:gd name="connsiteY15" fmla="*/ 172116 h 421452"/>
                    <a:gd name="connsiteX16" fmla="*/ 371022 w 399449"/>
                    <a:gd name="connsiteY16" fmla="*/ 125506 h 421452"/>
                    <a:gd name="connsiteX17" fmla="*/ 338363 w 399449"/>
                    <a:gd name="connsiteY17" fmla="*/ 92280 h 421452"/>
                    <a:gd name="connsiteX18" fmla="*/ 188449 w 399449"/>
                    <a:gd name="connsiteY18" fmla="*/ 28635 h 421452"/>
                    <a:gd name="connsiteX19" fmla="*/ 108532 w 399449"/>
                    <a:gd name="connsiteY19" fmla="*/ 60926 h 421452"/>
                    <a:gd name="connsiteX20" fmla="*/ 28708 w 399449"/>
                    <a:gd name="connsiteY20" fmla="*/ 249051 h 421452"/>
                    <a:gd name="connsiteX21" fmla="*/ 28334 w 399449"/>
                    <a:gd name="connsiteY21" fmla="*/ 295755 h 421452"/>
                    <a:gd name="connsiteX22" fmla="*/ 60993 w 399449"/>
                    <a:gd name="connsiteY22" fmla="*/ 328981 h 421452"/>
                    <a:gd name="connsiteX23" fmla="*/ 210907 w 399449"/>
                    <a:gd name="connsiteY23" fmla="*/ 392625 h 42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9449" h="421452">
                      <a:moveTo>
                        <a:pt x="234677" y="421359"/>
                      </a:moveTo>
                      <a:cubicBezTo>
                        <a:pt x="223634" y="421359"/>
                        <a:pt x="212405" y="419206"/>
                        <a:pt x="201643" y="414620"/>
                      </a:cubicBezTo>
                      <a:lnTo>
                        <a:pt x="201643" y="414620"/>
                      </a:lnTo>
                      <a:lnTo>
                        <a:pt x="51729" y="350975"/>
                      </a:lnTo>
                      <a:cubicBezTo>
                        <a:pt x="30861" y="342084"/>
                        <a:pt x="14765" y="325705"/>
                        <a:pt x="6249" y="304646"/>
                      </a:cubicBezTo>
                      <a:cubicBezTo>
                        <a:pt x="-2266" y="283681"/>
                        <a:pt x="-2080" y="260563"/>
                        <a:pt x="6811" y="239785"/>
                      </a:cubicBezTo>
                      <a:lnTo>
                        <a:pt x="86635" y="51660"/>
                      </a:lnTo>
                      <a:cubicBezTo>
                        <a:pt x="104882" y="8606"/>
                        <a:pt x="154760" y="-11516"/>
                        <a:pt x="197807" y="6734"/>
                      </a:cubicBezTo>
                      <a:lnTo>
                        <a:pt x="347720" y="70379"/>
                      </a:lnTo>
                      <a:cubicBezTo>
                        <a:pt x="368590" y="79270"/>
                        <a:pt x="384685" y="95649"/>
                        <a:pt x="393200" y="116708"/>
                      </a:cubicBezTo>
                      <a:cubicBezTo>
                        <a:pt x="401716" y="137673"/>
                        <a:pt x="401529" y="160791"/>
                        <a:pt x="392639" y="181569"/>
                      </a:cubicBezTo>
                      <a:lnTo>
                        <a:pt x="312816" y="369788"/>
                      </a:lnTo>
                      <a:cubicBezTo>
                        <a:pt x="299153" y="402078"/>
                        <a:pt x="267617" y="421452"/>
                        <a:pt x="234677" y="421452"/>
                      </a:cubicBezTo>
                      <a:close/>
                      <a:moveTo>
                        <a:pt x="210907" y="392625"/>
                      </a:moveTo>
                      <a:cubicBezTo>
                        <a:pt x="241883" y="405728"/>
                        <a:pt x="277723" y="391315"/>
                        <a:pt x="290825" y="360335"/>
                      </a:cubicBezTo>
                      <a:lnTo>
                        <a:pt x="370648" y="172116"/>
                      </a:lnTo>
                      <a:cubicBezTo>
                        <a:pt x="377011" y="157141"/>
                        <a:pt x="377198" y="140575"/>
                        <a:pt x="371022" y="125506"/>
                      </a:cubicBezTo>
                      <a:cubicBezTo>
                        <a:pt x="364846" y="110437"/>
                        <a:pt x="353336" y="98551"/>
                        <a:pt x="338363" y="92280"/>
                      </a:cubicBezTo>
                      <a:lnTo>
                        <a:pt x="188449" y="28635"/>
                      </a:lnTo>
                      <a:cubicBezTo>
                        <a:pt x="157474" y="15532"/>
                        <a:pt x="121633" y="29946"/>
                        <a:pt x="108532" y="60926"/>
                      </a:cubicBezTo>
                      <a:lnTo>
                        <a:pt x="28708" y="249051"/>
                      </a:lnTo>
                      <a:cubicBezTo>
                        <a:pt x="22346" y="264026"/>
                        <a:pt x="22158" y="280592"/>
                        <a:pt x="28334" y="295755"/>
                      </a:cubicBezTo>
                      <a:cubicBezTo>
                        <a:pt x="34417" y="310824"/>
                        <a:pt x="46020" y="322710"/>
                        <a:pt x="60993" y="328981"/>
                      </a:cubicBezTo>
                      <a:lnTo>
                        <a:pt x="210907" y="392625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4" name="Forma libre 263">
                  <a:extLst>
                    <a:ext uri="{FF2B5EF4-FFF2-40B4-BE49-F238E27FC236}">
                      <a16:creationId xmlns:a16="http://schemas.microsoft.com/office/drawing/2014/main" id="{1095FBD6-BAF8-D14F-B18C-5903BCCCC133}"/>
                    </a:ext>
                  </a:extLst>
                </p:cNvPr>
                <p:cNvSpPr/>
                <p:nvPr/>
              </p:nvSpPr>
              <p:spPr>
                <a:xfrm>
                  <a:off x="14604960" y="6260327"/>
                  <a:ext cx="327676" cy="309359"/>
                </a:xfrm>
                <a:custGeom>
                  <a:avLst/>
                  <a:gdLst>
                    <a:gd name="connsiteX0" fmla="*/ 199415 w 327676"/>
                    <a:gd name="connsiteY0" fmla="*/ 309172 h 309359"/>
                    <a:gd name="connsiteX1" fmla="*/ 153842 w 327676"/>
                    <a:gd name="connsiteY1" fmla="*/ 297473 h 309359"/>
                    <a:gd name="connsiteX2" fmla="*/ 6173 w 327676"/>
                    <a:gd name="connsiteY2" fmla="*/ 216045 h 309359"/>
                    <a:gd name="connsiteX3" fmla="*/ 1494 w 327676"/>
                    <a:gd name="connsiteY3" fmla="*/ 199853 h 309359"/>
                    <a:gd name="connsiteX4" fmla="*/ 17683 w 327676"/>
                    <a:gd name="connsiteY4" fmla="*/ 195174 h 309359"/>
                    <a:gd name="connsiteX5" fmla="*/ 165352 w 327676"/>
                    <a:gd name="connsiteY5" fmla="*/ 276601 h 309359"/>
                    <a:gd name="connsiteX6" fmla="*/ 222248 w 327676"/>
                    <a:gd name="connsiteY6" fmla="*/ 281562 h 309359"/>
                    <a:gd name="connsiteX7" fmla="*/ 264171 w 327676"/>
                    <a:gd name="connsiteY7" fmla="*/ 242533 h 309359"/>
                    <a:gd name="connsiteX8" fmla="*/ 298234 w 327676"/>
                    <a:gd name="connsiteY8" fmla="*/ 162135 h 309359"/>
                    <a:gd name="connsiteX9" fmla="*/ 297299 w 327676"/>
                    <a:gd name="connsiteY9" fmla="*/ 104855 h 309359"/>
                    <a:gd name="connsiteX10" fmla="*/ 254159 w 327676"/>
                    <a:gd name="connsiteY10" fmla="*/ 67230 h 309359"/>
                    <a:gd name="connsiteX11" fmla="*/ 91236 w 327676"/>
                    <a:gd name="connsiteY11" fmla="*/ 23427 h 309359"/>
                    <a:gd name="connsiteX12" fmla="*/ 82814 w 327676"/>
                    <a:gd name="connsiteY12" fmla="*/ 8827 h 309359"/>
                    <a:gd name="connsiteX13" fmla="*/ 97413 w 327676"/>
                    <a:gd name="connsiteY13" fmla="*/ 403 h 309359"/>
                    <a:gd name="connsiteX14" fmla="*/ 260802 w 327676"/>
                    <a:gd name="connsiteY14" fmla="*/ 44299 h 309359"/>
                    <a:gd name="connsiteX15" fmla="*/ 318915 w 327676"/>
                    <a:gd name="connsiteY15" fmla="*/ 94840 h 309359"/>
                    <a:gd name="connsiteX16" fmla="*/ 320131 w 327676"/>
                    <a:gd name="connsiteY16" fmla="*/ 171494 h 309359"/>
                    <a:gd name="connsiteX17" fmla="*/ 286068 w 327676"/>
                    <a:gd name="connsiteY17" fmla="*/ 251892 h 309359"/>
                    <a:gd name="connsiteX18" fmla="*/ 230014 w 327676"/>
                    <a:gd name="connsiteY18" fmla="*/ 304211 h 309359"/>
                    <a:gd name="connsiteX19" fmla="*/ 199321 w 327676"/>
                    <a:gd name="connsiteY19" fmla="*/ 309359 h 309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7676" h="309359">
                      <a:moveTo>
                        <a:pt x="199415" y="309172"/>
                      </a:moveTo>
                      <a:cubicBezTo>
                        <a:pt x="183599" y="309172"/>
                        <a:pt x="167971" y="305241"/>
                        <a:pt x="153842" y="297473"/>
                      </a:cubicBezTo>
                      <a:lnTo>
                        <a:pt x="6173" y="216045"/>
                      </a:lnTo>
                      <a:cubicBezTo>
                        <a:pt x="371" y="212863"/>
                        <a:pt x="-1688" y="205656"/>
                        <a:pt x="1494" y="199853"/>
                      </a:cubicBezTo>
                      <a:cubicBezTo>
                        <a:pt x="4675" y="194051"/>
                        <a:pt x="11881" y="191992"/>
                        <a:pt x="17683" y="195174"/>
                      </a:cubicBezTo>
                      <a:lnTo>
                        <a:pt x="165352" y="276601"/>
                      </a:lnTo>
                      <a:cubicBezTo>
                        <a:pt x="182757" y="286241"/>
                        <a:pt x="203438" y="288019"/>
                        <a:pt x="222248" y="281562"/>
                      </a:cubicBezTo>
                      <a:cubicBezTo>
                        <a:pt x="241057" y="275104"/>
                        <a:pt x="256311" y="260784"/>
                        <a:pt x="264171" y="242533"/>
                      </a:cubicBezTo>
                      <a:lnTo>
                        <a:pt x="298234" y="162135"/>
                      </a:lnTo>
                      <a:cubicBezTo>
                        <a:pt x="306001" y="143790"/>
                        <a:pt x="305721" y="122919"/>
                        <a:pt x="297299" y="104855"/>
                      </a:cubicBezTo>
                      <a:cubicBezTo>
                        <a:pt x="288876" y="86791"/>
                        <a:pt x="273248" y="73126"/>
                        <a:pt x="254159" y="67230"/>
                      </a:cubicBezTo>
                      <a:lnTo>
                        <a:pt x="91236" y="23427"/>
                      </a:lnTo>
                      <a:cubicBezTo>
                        <a:pt x="84873" y="21743"/>
                        <a:pt x="81130" y="15191"/>
                        <a:pt x="82814" y="8827"/>
                      </a:cubicBezTo>
                      <a:cubicBezTo>
                        <a:pt x="84499" y="2462"/>
                        <a:pt x="91049" y="-1281"/>
                        <a:pt x="97413" y="403"/>
                      </a:cubicBezTo>
                      <a:lnTo>
                        <a:pt x="260802" y="44299"/>
                      </a:lnTo>
                      <a:cubicBezTo>
                        <a:pt x="286630" y="52255"/>
                        <a:pt x="307686" y="70693"/>
                        <a:pt x="318915" y="94840"/>
                      </a:cubicBezTo>
                      <a:cubicBezTo>
                        <a:pt x="330145" y="118988"/>
                        <a:pt x="330612" y="146973"/>
                        <a:pt x="320131" y="171494"/>
                      </a:cubicBezTo>
                      <a:lnTo>
                        <a:pt x="286068" y="251892"/>
                      </a:lnTo>
                      <a:cubicBezTo>
                        <a:pt x="275681" y="276414"/>
                        <a:pt x="255188" y="295507"/>
                        <a:pt x="230014" y="304211"/>
                      </a:cubicBezTo>
                      <a:cubicBezTo>
                        <a:pt x="220096" y="307674"/>
                        <a:pt x="209708" y="309359"/>
                        <a:pt x="199321" y="3093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5" name="Forma libre 264">
                  <a:extLst>
                    <a:ext uri="{FF2B5EF4-FFF2-40B4-BE49-F238E27FC236}">
                      <a16:creationId xmlns:a16="http://schemas.microsoft.com/office/drawing/2014/main" id="{34E7CDEB-5B3B-4544-BFED-9FF028FD0995}"/>
                    </a:ext>
                  </a:extLst>
                </p:cNvPr>
                <p:cNvSpPr/>
                <p:nvPr/>
              </p:nvSpPr>
              <p:spPr>
                <a:xfrm>
                  <a:off x="14016414" y="6110641"/>
                  <a:ext cx="398500" cy="230300"/>
                </a:xfrm>
                <a:custGeom>
                  <a:avLst/>
                  <a:gdLst>
                    <a:gd name="connsiteX0" fmla="*/ 324650 w 398500"/>
                    <a:gd name="connsiteY0" fmla="*/ 230300 h 230300"/>
                    <a:gd name="connsiteX1" fmla="*/ 315759 w 398500"/>
                    <a:gd name="connsiteY1" fmla="*/ 226369 h 230300"/>
                    <a:gd name="connsiteX2" fmla="*/ 11719 w 398500"/>
                    <a:gd name="connsiteY2" fmla="*/ 83169 h 230300"/>
                    <a:gd name="connsiteX3" fmla="*/ 957 w 398500"/>
                    <a:gd name="connsiteY3" fmla="*/ 75869 h 230300"/>
                    <a:gd name="connsiteX4" fmla="*/ 3203 w 398500"/>
                    <a:gd name="connsiteY4" fmla="*/ 63046 h 230300"/>
                    <a:gd name="connsiteX5" fmla="*/ 391091 w 398500"/>
                    <a:gd name="connsiteY5" fmla="*/ 58554 h 230300"/>
                    <a:gd name="connsiteX6" fmla="*/ 397641 w 398500"/>
                    <a:gd name="connsiteY6" fmla="*/ 74091 h 230300"/>
                    <a:gd name="connsiteX7" fmla="*/ 382108 w 398500"/>
                    <a:gd name="connsiteY7" fmla="*/ 80642 h 230300"/>
                    <a:gd name="connsiteX8" fmla="*/ 36705 w 398500"/>
                    <a:gd name="connsiteY8" fmla="*/ 64263 h 230300"/>
                    <a:gd name="connsiteX9" fmla="*/ 333539 w 398500"/>
                    <a:gd name="connsiteY9" fmla="*/ 210364 h 230300"/>
                    <a:gd name="connsiteX10" fmla="*/ 332697 w 398500"/>
                    <a:gd name="connsiteY10" fmla="*/ 227211 h 230300"/>
                    <a:gd name="connsiteX11" fmla="*/ 324743 w 398500"/>
                    <a:gd name="connsiteY11" fmla="*/ 230300 h 230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8500" h="230300">
                      <a:moveTo>
                        <a:pt x="324650" y="230300"/>
                      </a:moveTo>
                      <a:cubicBezTo>
                        <a:pt x="321373" y="230300"/>
                        <a:pt x="318098" y="228990"/>
                        <a:pt x="315759" y="226369"/>
                      </a:cubicBezTo>
                      <a:cubicBezTo>
                        <a:pt x="287498" y="194921"/>
                        <a:pt x="51678" y="83918"/>
                        <a:pt x="11719" y="83169"/>
                      </a:cubicBezTo>
                      <a:cubicBezTo>
                        <a:pt x="7040" y="83169"/>
                        <a:pt x="2736" y="80268"/>
                        <a:pt x="957" y="75869"/>
                      </a:cubicBezTo>
                      <a:cubicBezTo>
                        <a:pt x="-914" y="71563"/>
                        <a:pt x="22" y="66510"/>
                        <a:pt x="3203" y="63046"/>
                      </a:cubicBezTo>
                      <a:cubicBezTo>
                        <a:pt x="100432" y="-40750"/>
                        <a:pt x="253809" y="2491"/>
                        <a:pt x="391091" y="58554"/>
                      </a:cubicBezTo>
                      <a:cubicBezTo>
                        <a:pt x="397174" y="61081"/>
                        <a:pt x="400074" y="68007"/>
                        <a:pt x="397641" y="74091"/>
                      </a:cubicBezTo>
                      <a:cubicBezTo>
                        <a:pt x="395114" y="80174"/>
                        <a:pt x="388189" y="83169"/>
                        <a:pt x="382108" y="80642"/>
                      </a:cubicBezTo>
                      <a:cubicBezTo>
                        <a:pt x="253903" y="28323"/>
                        <a:pt x="124202" y="-8928"/>
                        <a:pt x="36705" y="64263"/>
                      </a:cubicBezTo>
                      <a:cubicBezTo>
                        <a:pt x="113627" y="86632"/>
                        <a:pt x="305091" y="178823"/>
                        <a:pt x="333539" y="210364"/>
                      </a:cubicBezTo>
                      <a:cubicBezTo>
                        <a:pt x="337937" y="215231"/>
                        <a:pt x="337564" y="222812"/>
                        <a:pt x="332697" y="227211"/>
                      </a:cubicBezTo>
                      <a:cubicBezTo>
                        <a:pt x="330451" y="229271"/>
                        <a:pt x="327550" y="230300"/>
                        <a:pt x="324743" y="2303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66" name="Gráfico 2">
              <a:extLst>
                <a:ext uri="{FF2B5EF4-FFF2-40B4-BE49-F238E27FC236}">
                  <a16:creationId xmlns:a16="http://schemas.microsoft.com/office/drawing/2014/main" id="{81084A32-020E-03D6-7723-94CE2192A0FF}"/>
                </a:ext>
              </a:extLst>
            </p:cNvPr>
            <p:cNvGrpSpPr/>
            <p:nvPr/>
          </p:nvGrpSpPr>
          <p:grpSpPr>
            <a:xfrm>
              <a:off x="14948513" y="6068538"/>
              <a:ext cx="349669" cy="243856"/>
              <a:chOff x="14948513" y="6068538"/>
              <a:chExt cx="349669" cy="243856"/>
            </a:xfrm>
            <a:solidFill>
              <a:srgbClr val="002A86"/>
            </a:solidFill>
          </p:grpSpPr>
          <p:sp>
            <p:nvSpPr>
              <p:cNvPr id="267" name="Forma libre 266">
                <a:extLst>
                  <a:ext uri="{FF2B5EF4-FFF2-40B4-BE49-F238E27FC236}">
                    <a16:creationId xmlns:a16="http://schemas.microsoft.com/office/drawing/2014/main" id="{8F20BABD-088D-9FA1-0307-D1C997501981}"/>
                  </a:ext>
                </a:extLst>
              </p:cNvPr>
              <p:cNvSpPr/>
              <p:nvPr/>
            </p:nvSpPr>
            <p:spPr>
              <a:xfrm>
                <a:off x="14948513" y="6068538"/>
                <a:ext cx="52071" cy="140434"/>
              </a:xfrm>
              <a:custGeom>
                <a:avLst/>
                <a:gdLst>
                  <a:gd name="connsiteX0" fmla="*/ 40119 w 52071"/>
                  <a:gd name="connsiteY0" fmla="*/ 140341 h 140434"/>
                  <a:gd name="connsiteX1" fmla="*/ 28516 w 52071"/>
                  <a:gd name="connsiteY1" fmla="*/ 131262 h 140434"/>
                  <a:gd name="connsiteX2" fmla="*/ 348 w 52071"/>
                  <a:gd name="connsiteY2" fmla="*/ 14737 h 140434"/>
                  <a:gd name="connsiteX3" fmla="*/ 9145 w 52071"/>
                  <a:gd name="connsiteY3" fmla="*/ 323 h 140434"/>
                  <a:gd name="connsiteX4" fmla="*/ 23556 w 52071"/>
                  <a:gd name="connsiteY4" fmla="*/ 9121 h 140434"/>
                  <a:gd name="connsiteX5" fmla="*/ 51723 w 52071"/>
                  <a:gd name="connsiteY5" fmla="*/ 125646 h 140434"/>
                  <a:gd name="connsiteX6" fmla="*/ 42927 w 52071"/>
                  <a:gd name="connsiteY6" fmla="*/ 140060 h 140434"/>
                  <a:gd name="connsiteX7" fmla="*/ 40119 w 52071"/>
                  <a:gd name="connsiteY7" fmla="*/ 140434 h 14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71" h="140434">
                    <a:moveTo>
                      <a:pt x="40119" y="140341"/>
                    </a:moveTo>
                    <a:cubicBezTo>
                      <a:pt x="34786" y="140341"/>
                      <a:pt x="29826" y="136691"/>
                      <a:pt x="28516" y="131262"/>
                    </a:cubicBezTo>
                    <a:lnTo>
                      <a:pt x="348" y="14737"/>
                    </a:lnTo>
                    <a:cubicBezTo>
                      <a:pt x="-1243" y="8372"/>
                      <a:pt x="2781" y="1914"/>
                      <a:pt x="9145" y="323"/>
                    </a:cubicBezTo>
                    <a:cubicBezTo>
                      <a:pt x="15508" y="-1174"/>
                      <a:pt x="21966" y="2663"/>
                      <a:pt x="23556" y="9121"/>
                    </a:cubicBezTo>
                    <a:lnTo>
                      <a:pt x="51723" y="125646"/>
                    </a:lnTo>
                    <a:cubicBezTo>
                      <a:pt x="53314" y="132011"/>
                      <a:pt x="49290" y="138469"/>
                      <a:pt x="42927" y="140060"/>
                    </a:cubicBezTo>
                    <a:cubicBezTo>
                      <a:pt x="41991" y="140247"/>
                      <a:pt x="41055" y="140434"/>
                      <a:pt x="40119" y="1404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8" name="Forma libre 267">
                <a:extLst>
                  <a:ext uri="{FF2B5EF4-FFF2-40B4-BE49-F238E27FC236}">
                    <a16:creationId xmlns:a16="http://schemas.microsoft.com/office/drawing/2014/main" id="{A723B3D0-BE77-259F-1CB8-087618B45FBB}"/>
                  </a:ext>
                </a:extLst>
              </p:cNvPr>
              <p:cNvSpPr/>
              <p:nvPr/>
            </p:nvSpPr>
            <p:spPr>
              <a:xfrm>
                <a:off x="15159988" y="6252505"/>
                <a:ext cx="138194" cy="59889"/>
              </a:xfrm>
              <a:custGeom>
                <a:avLst/>
                <a:gdLst>
                  <a:gd name="connsiteX0" fmla="*/ 11873 w 138194"/>
                  <a:gd name="connsiteY0" fmla="*/ 59889 h 59889"/>
                  <a:gd name="connsiteX1" fmla="*/ 550 w 138194"/>
                  <a:gd name="connsiteY1" fmla="*/ 51560 h 59889"/>
                  <a:gd name="connsiteX2" fmla="*/ 8317 w 138194"/>
                  <a:gd name="connsiteY2" fmla="*/ 36584 h 59889"/>
                  <a:gd name="connsiteX3" fmla="*/ 122672 w 138194"/>
                  <a:gd name="connsiteY3" fmla="*/ 550 h 59889"/>
                  <a:gd name="connsiteX4" fmla="*/ 137644 w 138194"/>
                  <a:gd name="connsiteY4" fmla="*/ 8319 h 59889"/>
                  <a:gd name="connsiteX5" fmla="*/ 129878 w 138194"/>
                  <a:gd name="connsiteY5" fmla="*/ 23294 h 59889"/>
                  <a:gd name="connsiteX6" fmla="*/ 15523 w 138194"/>
                  <a:gd name="connsiteY6" fmla="*/ 59328 h 59889"/>
                  <a:gd name="connsiteX7" fmla="*/ 11967 w 138194"/>
                  <a:gd name="connsiteY7" fmla="*/ 59889 h 59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194" h="59889">
                    <a:moveTo>
                      <a:pt x="11873" y="59889"/>
                    </a:moveTo>
                    <a:cubicBezTo>
                      <a:pt x="6820" y="59889"/>
                      <a:pt x="2141" y="56613"/>
                      <a:pt x="550" y="51560"/>
                    </a:cubicBezTo>
                    <a:cubicBezTo>
                      <a:pt x="-1415" y="45289"/>
                      <a:pt x="2048" y="38550"/>
                      <a:pt x="8317" y="36584"/>
                    </a:cubicBezTo>
                    <a:lnTo>
                      <a:pt x="122672" y="550"/>
                    </a:lnTo>
                    <a:cubicBezTo>
                      <a:pt x="128941" y="-1415"/>
                      <a:pt x="135679" y="2048"/>
                      <a:pt x="137644" y="8319"/>
                    </a:cubicBezTo>
                    <a:cubicBezTo>
                      <a:pt x="139609" y="14590"/>
                      <a:pt x="136147" y="21328"/>
                      <a:pt x="129878" y="23294"/>
                    </a:cubicBezTo>
                    <a:lnTo>
                      <a:pt x="15523" y="59328"/>
                    </a:lnTo>
                    <a:cubicBezTo>
                      <a:pt x="14306" y="59702"/>
                      <a:pt x="13089" y="59889"/>
                      <a:pt x="11967" y="598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9" name="Forma libre 268">
                <a:extLst>
                  <a:ext uri="{FF2B5EF4-FFF2-40B4-BE49-F238E27FC236}">
                    <a16:creationId xmlns:a16="http://schemas.microsoft.com/office/drawing/2014/main" id="{66CD8C22-9F89-29DA-8B7F-DDB30EB89EA0}"/>
                  </a:ext>
                </a:extLst>
              </p:cNvPr>
              <p:cNvSpPr/>
              <p:nvPr/>
            </p:nvSpPr>
            <p:spPr>
              <a:xfrm>
                <a:off x="15089822" y="6108763"/>
                <a:ext cx="74616" cy="113781"/>
              </a:xfrm>
              <a:custGeom>
                <a:avLst/>
                <a:gdLst>
                  <a:gd name="connsiteX0" fmla="*/ 11948 w 74616"/>
                  <a:gd name="connsiteY0" fmla="*/ 113781 h 113781"/>
                  <a:gd name="connsiteX1" fmla="*/ 6053 w 74616"/>
                  <a:gd name="connsiteY1" fmla="*/ 112190 h 113781"/>
                  <a:gd name="connsiteX2" fmla="*/ 1561 w 74616"/>
                  <a:gd name="connsiteY2" fmla="*/ 95905 h 113781"/>
                  <a:gd name="connsiteX3" fmla="*/ 52281 w 74616"/>
                  <a:gd name="connsiteY3" fmla="*/ 6054 h 113781"/>
                  <a:gd name="connsiteX4" fmla="*/ 68564 w 74616"/>
                  <a:gd name="connsiteY4" fmla="*/ 1561 h 113781"/>
                  <a:gd name="connsiteX5" fmla="*/ 73056 w 74616"/>
                  <a:gd name="connsiteY5" fmla="*/ 17847 h 113781"/>
                  <a:gd name="connsiteX6" fmla="*/ 22335 w 74616"/>
                  <a:gd name="connsiteY6" fmla="*/ 107698 h 113781"/>
                  <a:gd name="connsiteX7" fmla="*/ 11948 w 74616"/>
                  <a:gd name="connsiteY7" fmla="*/ 113781 h 11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616" h="113781">
                    <a:moveTo>
                      <a:pt x="11948" y="113781"/>
                    </a:moveTo>
                    <a:cubicBezTo>
                      <a:pt x="9983" y="113781"/>
                      <a:pt x="7925" y="113313"/>
                      <a:pt x="6053" y="112190"/>
                    </a:cubicBezTo>
                    <a:cubicBezTo>
                      <a:pt x="344" y="108914"/>
                      <a:pt x="-1714" y="101708"/>
                      <a:pt x="1561" y="95905"/>
                    </a:cubicBezTo>
                    <a:lnTo>
                      <a:pt x="52281" y="6054"/>
                    </a:lnTo>
                    <a:cubicBezTo>
                      <a:pt x="55556" y="345"/>
                      <a:pt x="62762" y="-1715"/>
                      <a:pt x="68564" y="1561"/>
                    </a:cubicBezTo>
                    <a:cubicBezTo>
                      <a:pt x="74272" y="4837"/>
                      <a:pt x="76331" y="12044"/>
                      <a:pt x="73056" y="17847"/>
                    </a:cubicBezTo>
                    <a:lnTo>
                      <a:pt x="22335" y="107698"/>
                    </a:lnTo>
                    <a:cubicBezTo>
                      <a:pt x="20183" y="111535"/>
                      <a:pt x="16066" y="113781"/>
                      <a:pt x="11948" y="1137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70" name="Gráfico 2">
              <a:extLst>
                <a:ext uri="{FF2B5EF4-FFF2-40B4-BE49-F238E27FC236}">
                  <a16:creationId xmlns:a16="http://schemas.microsoft.com/office/drawing/2014/main" id="{433154B8-7115-C36B-C6FD-E1F57B122A90}"/>
                </a:ext>
              </a:extLst>
            </p:cNvPr>
            <p:cNvGrpSpPr/>
            <p:nvPr/>
          </p:nvGrpSpPr>
          <p:grpSpPr>
            <a:xfrm>
              <a:off x="14959164" y="6570257"/>
              <a:ext cx="223449" cy="424536"/>
              <a:chOff x="14959164" y="6570257"/>
              <a:chExt cx="223449" cy="424536"/>
            </a:xfrm>
            <a:solidFill>
              <a:srgbClr val="002A86"/>
            </a:solidFill>
          </p:grpSpPr>
          <p:sp>
            <p:nvSpPr>
              <p:cNvPr id="271" name="Forma libre 270">
                <a:extLst>
                  <a:ext uri="{FF2B5EF4-FFF2-40B4-BE49-F238E27FC236}">
                    <a16:creationId xmlns:a16="http://schemas.microsoft.com/office/drawing/2014/main" id="{0D425922-E914-107A-F854-CCA73E3511D5}"/>
                  </a:ext>
                </a:extLst>
              </p:cNvPr>
              <p:cNvSpPr/>
              <p:nvPr/>
            </p:nvSpPr>
            <p:spPr>
              <a:xfrm>
                <a:off x="14959164" y="6570257"/>
                <a:ext cx="223449" cy="59049"/>
              </a:xfrm>
              <a:custGeom>
                <a:avLst/>
                <a:gdLst>
                  <a:gd name="connsiteX0" fmla="*/ 11875 w 223449"/>
                  <a:gd name="connsiteY0" fmla="*/ 59049 h 59049"/>
                  <a:gd name="connsiteX1" fmla="*/ 178 w 223449"/>
                  <a:gd name="connsiteY1" fmla="*/ 49222 h 59049"/>
                  <a:gd name="connsiteX2" fmla="*/ 9817 w 223449"/>
                  <a:gd name="connsiteY2" fmla="*/ 35370 h 59049"/>
                  <a:gd name="connsiteX3" fmla="*/ 209422 w 223449"/>
                  <a:gd name="connsiteY3" fmla="*/ 178 h 59049"/>
                  <a:gd name="connsiteX4" fmla="*/ 223271 w 223449"/>
                  <a:gd name="connsiteY4" fmla="*/ 9818 h 59049"/>
                  <a:gd name="connsiteX5" fmla="*/ 213633 w 223449"/>
                  <a:gd name="connsiteY5" fmla="*/ 23670 h 59049"/>
                  <a:gd name="connsiteX6" fmla="*/ 14028 w 223449"/>
                  <a:gd name="connsiteY6" fmla="*/ 58862 h 59049"/>
                  <a:gd name="connsiteX7" fmla="*/ 11969 w 223449"/>
                  <a:gd name="connsiteY7" fmla="*/ 59049 h 59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449" h="59049">
                    <a:moveTo>
                      <a:pt x="11875" y="59049"/>
                    </a:moveTo>
                    <a:cubicBezTo>
                      <a:pt x="6167" y="59049"/>
                      <a:pt x="1207" y="55024"/>
                      <a:pt x="178" y="49222"/>
                    </a:cubicBezTo>
                    <a:cubicBezTo>
                      <a:pt x="-945" y="42764"/>
                      <a:pt x="3359" y="36586"/>
                      <a:pt x="9817" y="35370"/>
                    </a:cubicBezTo>
                    <a:lnTo>
                      <a:pt x="209422" y="178"/>
                    </a:lnTo>
                    <a:cubicBezTo>
                      <a:pt x="215879" y="-945"/>
                      <a:pt x="222055" y="3360"/>
                      <a:pt x="223271" y="9818"/>
                    </a:cubicBezTo>
                    <a:cubicBezTo>
                      <a:pt x="224394" y="16276"/>
                      <a:pt x="220090" y="22454"/>
                      <a:pt x="213633" y="23670"/>
                    </a:cubicBezTo>
                    <a:lnTo>
                      <a:pt x="14028" y="58862"/>
                    </a:lnTo>
                    <a:cubicBezTo>
                      <a:pt x="13373" y="58955"/>
                      <a:pt x="12624" y="59049"/>
                      <a:pt x="11969" y="590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2" name="Forma libre 271">
                <a:extLst>
                  <a:ext uri="{FF2B5EF4-FFF2-40B4-BE49-F238E27FC236}">
                    <a16:creationId xmlns:a16="http://schemas.microsoft.com/office/drawing/2014/main" id="{C6B14B35-9D71-3B1F-6E72-1E29EAF32BB7}"/>
                  </a:ext>
                </a:extLst>
              </p:cNvPr>
              <p:cNvSpPr/>
              <p:nvPr/>
            </p:nvSpPr>
            <p:spPr>
              <a:xfrm>
                <a:off x="15016055" y="6580272"/>
                <a:ext cx="162086" cy="414521"/>
              </a:xfrm>
              <a:custGeom>
                <a:avLst/>
                <a:gdLst>
                  <a:gd name="connsiteX0" fmla="*/ 119778 w 162086"/>
                  <a:gd name="connsiteY0" fmla="*/ 414521 h 414521"/>
                  <a:gd name="connsiteX1" fmla="*/ 99191 w 162086"/>
                  <a:gd name="connsiteY1" fmla="*/ 403852 h 414521"/>
                  <a:gd name="connsiteX2" fmla="*/ 68965 w 162086"/>
                  <a:gd name="connsiteY2" fmla="*/ 361266 h 414521"/>
                  <a:gd name="connsiteX3" fmla="*/ 51185 w 162086"/>
                  <a:gd name="connsiteY3" fmla="*/ 318774 h 414521"/>
                  <a:gd name="connsiteX4" fmla="*/ 183 w 162086"/>
                  <a:gd name="connsiteY4" fmla="*/ 29099 h 414521"/>
                  <a:gd name="connsiteX5" fmla="*/ 2149 w 162086"/>
                  <a:gd name="connsiteY5" fmla="*/ 20207 h 414521"/>
                  <a:gd name="connsiteX6" fmla="*/ 9822 w 162086"/>
                  <a:gd name="connsiteY6" fmla="*/ 15340 h 414521"/>
                  <a:gd name="connsiteX7" fmla="*/ 95541 w 162086"/>
                  <a:gd name="connsiteY7" fmla="*/ 178 h 414521"/>
                  <a:gd name="connsiteX8" fmla="*/ 109391 w 162086"/>
                  <a:gd name="connsiteY8" fmla="*/ 9818 h 414521"/>
                  <a:gd name="connsiteX9" fmla="*/ 160485 w 162086"/>
                  <a:gd name="connsiteY9" fmla="*/ 299494 h 414521"/>
                  <a:gd name="connsiteX10" fmla="*/ 158333 w 162086"/>
                  <a:gd name="connsiteY10" fmla="*/ 345449 h 414521"/>
                  <a:gd name="connsiteX11" fmla="*/ 144483 w 162086"/>
                  <a:gd name="connsiteY11" fmla="*/ 395803 h 414521"/>
                  <a:gd name="connsiteX12" fmla="*/ 124363 w 162086"/>
                  <a:gd name="connsiteY12" fmla="*/ 414054 h 414521"/>
                  <a:gd name="connsiteX13" fmla="*/ 119872 w 162086"/>
                  <a:gd name="connsiteY13" fmla="*/ 414428 h 414521"/>
                  <a:gd name="connsiteX14" fmla="*/ 25731 w 162086"/>
                  <a:gd name="connsiteY14" fmla="*/ 36774 h 414521"/>
                  <a:gd name="connsiteX15" fmla="*/ 74673 w 162086"/>
                  <a:gd name="connsiteY15" fmla="*/ 314656 h 414521"/>
                  <a:gd name="connsiteX16" fmla="*/ 88429 w 162086"/>
                  <a:gd name="connsiteY16" fmla="*/ 347414 h 414521"/>
                  <a:gd name="connsiteX17" fmla="*/ 118655 w 162086"/>
                  <a:gd name="connsiteY17" fmla="*/ 390000 h 414521"/>
                  <a:gd name="connsiteX18" fmla="*/ 118655 w 162086"/>
                  <a:gd name="connsiteY18" fmla="*/ 390000 h 414521"/>
                  <a:gd name="connsiteX19" fmla="*/ 120246 w 162086"/>
                  <a:gd name="connsiteY19" fmla="*/ 390655 h 414521"/>
                  <a:gd name="connsiteX20" fmla="*/ 121463 w 162086"/>
                  <a:gd name="connsiteY20" fmla="*/ 389532 h 414521"/>
                  <a:gd name="connsiteX21" fmla="*/ 135312 w 162086"/>
                  <a:gd name="connsiteY21" fmla="*/ 339178 h 414521"/>
                  <a:gd name="connsiteX22" fmla="*/ 136996 w 162086"/>
                  <a:gd name="connsiteY22" fmla="*/ 303705 h 414521"/>
                  <a:gd name="connsiteX23" fmla="*/ 88054 w 162086"/>
                  <a:gd name="connsiteY23" fmla="*/ 25823 h 414521"/>
                  <a:gd name="connsiteX24" fmla="*/ 25825 w 162086"/>
                  <a:gd name="connsiteY24" fmla="*/ 36774 h 41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2086" h="414521">
                    <a:moveTo>
                      <a:pt x="119778" y="414521"/>
                    </a:moveTo>
                    <a:cubicBezTo>
                      <a:pt x="111637" y="414521"/>
                      <a:pt x="104057" y="410684"/>
                      <a:pt x="99191" y="403852"/>
                    </a:cubicBezTo>
                    <a:lnTo>
                      <a:pt x="68965" y="361266"/>
                    </a:lnTo>
                    <a:cubicBezTo>
                      <a:pt x="59980" y="348724"/>
                      <a:pt x="53899" y="334030"/>
                      <a:pt x="51185" y="318774"/>
                    </a:cubicBezTo>
                    <a:lnTo>
                      <a:pt x="183" y="29099"/>
                    </a:lnTo>
                    <a:cubicBezTo>
                      <a:pt x="-378" y="26010"/>
                      <a:pt x="370" y="22734"/>
                      <a:pt x="2149" y="20207"/>
                    </a:cubicBezTo>
                    <a:cubicBezTo>
                      <a:pt x="3926" y="17587"/>
                      <a:pt x="6734" y="15808"/>
                      <a:pt x="9822" y="15340"/>
                    </a:cubicBezTo>
                    <a:lnTo>
                      <a:pt x="95541" y="178"/>
                    </a:lnTo>
                    <a:cubicBezTo>
                      <a:pt x="101998" y="-945"/>
                      <a:pt x="108174" y="3360"/>
                      <a:pt x="109391" y="9818"/>
                    </a:cubicBezTo>
                    <a:lnTo>
                      <a:pt x="160485" y="299494"/>
                    </a:lnTo>
                    <a:cubicBezTo>
                      <a:pt x="163199" y="314656"/>
                      <a:pt x="162451" y="330567"/>
                      <a:pt x="158333" y="345449"/>
                    </a:cubicBezTo>
                    <a:lnTo>
                      <a:pt x="144483" y="395803"/>
                    </a:lnTo>
                    <a:cubicBezTo>
                      <a:pt x="141863" y="405349"/>
                      <a:pt x="134189" y="412369"/>
                      <a:pt x="124363" y="414054"/>
                    </a:cubicBezTo>
                    <a:cubicBezTo>
                      <a:pt x="122867" y="414334"/>
                      <a:pt x="121369" y="414428"/>
                      <a:pt x="119872" y="414428"/>
                    </a:cubicBezTo>
                    <a:close/>
                    <a:moveTo>
                      <a:pt x="25731" y="36774"/>
                    </a:moveTo>
                    <a:lnTo>
                      <a:pt x="74673" y="314656"/>
                    </a:lnTo>
                    <a:cubicBezTo>
                      <a:pt x="76732" y="326355"/>
                      <a:pt x="81504" y="337774"/>
                      <a:pt x="88429" y="347414"/>
                    </a:cubicBezTo>
                    <a:lnTo>
                      <a:pt x="118655" y="390000"/>
                    </a:lnTo>
                    <a:lnTo>
                      <a:pt x="118655" y="390000"/>
                    </a:lnTo>
                    <a:cubicBezTo>
                      <a:pt x="118655" y="390000"/>
                      <a:pt x="119217" y="390842"/>
                      <a:pt x="120246" y="390655"/>
                    </a:cubicBezTo>
                    <a:cubicBezTo>
                      <a:pt x="121182" y="390468"/>
                      <a:pt x="121369" y="389813"/>
                      <a:pt x="121463" y="389532"/>
                    </a:cubicBezTo>
                    <a:lnTo>
                      <a:pt x="135312" y="339178"/>
                    </a:lnTo>
                    <a:cubicBezTo>
                      <a:pt x="138494" y="327666"/>
                      <a:pt x="139056" y="315405"/>
                      <a:pt x="136996" y="303705"/>
                    </a:cubicBezTo>
                    <a:lnTo>
                      <a:pt x="88054" y="25823"/>
                    </a:lnTo>
                    <a:lnTo>
                      <a:pt x="25825" y="36774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73" name="Gráfico 2">
            <a:extLst>
              <a:ext uri="{FF2B5EF4-FFF2-40B4-BE49-F238E27FC236}">
                <a16:creationId xmlns:a16="http://schemas.microsoft.com/office/drawing/2014/main" id="{A1B4F11A-B8BF-AA2E-B22E-7CC14213E695}"/>
              </a:ext>
            </a:extLst>
          </p:cNvPr>
          <p:cNvGrpSpPr/>
          <p:nvPr/>
        </p:nvGrpSpPr>
        <p:grpSpPr>
          <a:xfrm>
            <a:off x="2343428" y="4387528"/>
            <a:ext cx="1079232" cy="992196"/>
            <a:chOff x="2343428" y="4387528"/>
            <a:chExt cx="1079232" cy="992196"/>
          </a:xfrm>
          <a:solidFill>
            <a:srgbClr val="002A86"/>
          </a:solidFill>
        </p:grpSpPr>
        <p:grpSp>
          <p:nvGrpSpPr>
            <p:cNvPr id="274" name="Gráfico 2">
              <a:extLst>
                <a:ext uri="{FF2B5EF4-FFF2-40B4-BE49-F238E27FC236}">
                  <a16:creationId xmlns:a16="http://schemas.microsoft.com/office/drawing/2014/main" id="{AA9711FE-FC6F-95B7-0103-BD74EF2BD04C}"/>
                </a:ext>
              </a:extLst>
            </p:cNvPr>
            <p:cNvGrpSpPr/>
            <p:nvPr/>
          </p:nvGrpSpPr>
          <p:grpSpPr>
            <a:xfrm>
              <a:off x="2343428" y="4387528"/>
              <a:ext cx="740962" cy="992196"/>
              <a:chOff x="2343428" y="4387528"/>
              <a:chExt cx="740962" cy="992196"/>
            </a:xfrm>
            <a:solidFill>
              <a:srgbClr val="002A86"/>
            </a:solidFill>
          </p:grpSpPr>
          <p:sp>
            <p:nvSpPr>
              <p:cNvPr id="275" name="Forma libre 274">
                <a:extLst>
                  <a:ext uri="{FF2B5EF4-FFF2-40B4-BE49-F238E27FC236}">
                    <a16:creationId xmlns:a16="http://schemas.microsoft.com/office/drawing/2014/main" id="{0D24BA7F-2786-4EB9-3A98-A3C556E9D398}"/>
                  </a:ext>
                </a:extLst>
              </p:cNvPr>
              <p:cNvSpPr/>
              <p:nvPr/>
            </p:nvSpPr>
            <p:spPr>
              <a:xfrm>
                <a:off x="2426808" y="4387528"/>
                <a:ext cx="574390" cy="866311"/>
              </a:xfrm>
              <a:custGeom>
                <a:avLst/>
                <a:gdLst>
                  <a:gd name="connsiteX0" fmla="*/ 562319 w 574390"/>
                  <a:gd name="connsiteY0" fmla="*/ 866312 h 866311"/>
                  <a:gd name="connsiteX1" fmla="*/ 550434 w 574390"/>
                  <a:gd name="connsiteY1" fmla="*/ 854425 h 866311"/>
                  <a:gd name="connsiteX2" fmla="*/ 550434 w 574390"/>
                  <a:gd name="connsiteY2" fmla="*/ 189435 h 866311"/>
                  <a:gd name="connsiteX3" fmla="*/ 384892 w 574390"/>
                  <a:gd name="connsiteY3" fmla="*/ 23867 h 866311"/>
                  <a:gd name="connsiteX4" fmla="*/ 189311 w 574390"/>
                  <a:gd name="connsiteY4" fmla="*/ 23867 h 866311"/>
                  <a:gd name="connsiteX5" fmla="*/ 23769 w 574390"/>
                  <a:gd name="connsiteY5" fmla="*/ 189435 h 866311"/>
                  <a:gd name="connsiteX6" fmla="*/ 23769 w 574390"/>
                  <a:gd name="connsiteY6" fmla="*/ 854425 h 866311"/>
                  <a:gd name="connsiteX7" fmla="*/ 11885 w 574390"/>
                  <a:gd name="connsiteY7" fmla="*/ 866312 h 866311"/>
                  <a:gd name="connsiteX8" fmla="*/ 0 w 574390"/>
                  <a:gd name="connsiteY8" fmla="*/ 854425 h 866311"/>
                  <a:gd name="connsiteX9" fmla="*/ 0 w 574390"/>
                  <a:gd name="connsiteY9" fmla="*/ 189435 h 866311"/>
                  <a:gd name="connsiteX10" fmla="*/ 189405 w 574390"/>
                  <a:gd name="connsiteY10" fmla="*/ 0 h 866311"/>
                  <a:gd name="connsiteX11" fmla="*/ 384986 w 574390"/>
                  <a:gd name="connsiteY11" fmla="*/ 0 h 866311"/>
                  <a:gd name="connsiteX12" fmla="*/ 574391 w 574390"/>
                  <a:gd name="connsiteY12" fmla="*/ 189435 h 866311"/>
                  <a:gd name="connsiteX13" fmla="*/ 574391 w 574390"/>
                  <a:gd name="connsiteY13" fmla="*/ 854425 h 866311"/>
                  <a:gd name="connsiteX14" fmla="*/ 562506 w 574390"/>
                  <a:gd name="connsiteY14" fmla="*/ 866312 h 86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74390" h="866311">
                    <a:moveTo>
                      <a:pt x="562319" y="866312"/>
                    </a:moveTo>
                    <a:cubicBezTo>
                      <a:pt x="555768" y="866312"/>
                      <a:pt x="550434" y="860977"/>
                      <a:pt x="550434" y="854425"/>
                    </a:cubicBezTo>
                    <a:lnTo>
                      <a:pt x="550434" y="189435"/>
                    </a:lnTo>
                    <a:cubicBezTo>
                      <a:pt x="550434" y="98087"/>
                      <a:pt x="476132" y="23867"/>
                      <a:pt x="384892" y="23867"/>
                    </a:cubicBezTo>
                    <a:lnTo>
                      <a:pt x="189311" y="23867"/>
                    </a:lnTo>
                    <a:cubicBezTo>
                      <a:pt x="97978" y="23867"/>
                      <a:pt x="23769" y="98181"/>
                      <a:pt x="23769" y="189435"/>
                    </a:cubicBezTo>
                    <a:lnTo>
                      <a:pt x="23769" y="854425"/>
                    </a:lnTo>
                    <a:cubicBezTo>
                      <a:pt x="23769" y="860977"/>
                      <a:pt x="18435" y="866312"/>
                      <a:pt x="11885" y="866312"/>
                    </a:cubicBezTo>
                    <a:cubicBezTo>
                      <a:pt x="5334" y="866312"/>
                      <a:pt x="0" y="860977"/>
                      <a:pt x="0" y="854425"/>
                    </a:cubicBezTo>
                    <a:lnTo>
                      <a:pt x="0" y="189435"/>
                    </a:lnTo>
                    <a:cubicBezTo>
                      <a:pt x="0" y="84984"/>
                      <a:pt x="84970" y="0"/>
                      <a:pt x="189405" y="0"/>
                    </a:cubicBezTo>
                    <a:lnTo>
                      <a:pt x="384986" y="0"/>
                    </a:lnTo>
                    <a:cubicBezTo>
                      <a:pt x="489421" y="0"/>
                      <a:pt x="574391" y="84984"/>
                      <a:pt x="574391" y="189435"/>
                    </a:cubicBezTo>
                    <a:lnTo>
                      <a:pt x="574391" y="854425"/>
                    </a:lnTo>
                    <a:cubicBezTo>
                      <a:pt x="574391" y="860977"/>
                      <a:pt x="569057" y="866312"/>
                      <a:pt x="562506" y="8663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6" name="Forma libre 275">
                <a:extLst>
                  <a:ext uri="{FF2B5EF4-FFF2-40B4-BE49-F238E27FC236}">
                    <a16:creationId xmlns:a16="http://schemas.microsoft.com/office/drawing/2014/main" id="{FAC56260-6C63-D5ED-A3BF-BA6211D8C7C8}"/>
                  </a:ext>
                </a:extLst>
              </p:cNvPr>
              <p:cNvSpPr/>
              <p:nvPr/>
            </p:nvSpPr>
            <p:spPr>
              <a:xfrm>
                <a:off x="2343428" y="5230067"/>
                <a:ext cx="740962" cy="149657"/>
              </a:xfrm>
              <a:custGeom>
                <a:avLst/>
                <a:gdLst>
                  <a:gd name="connsiteX0" fmla="*/ 692207 w 740962"/>
                  <a:gd name="connsiteY0" fmla="*/ 149658 h 149657"/>
                  <a:gd name="connsiteX1" fmla="*/ 48661 w 740962"/>
                  <a:gd name="connsiteY1" fmla="*/ 149658 h 149657"/>
                  <a:gd name="connsiteX2" fmla="*/ 0 w 740962"/>
                  <a:gd name="connsiteY2" fmla="*/ 100988 h 149657"/>
                  <a:gd name="connsiteX3" fmla="*/ 0 w 740962"/>
                  <a:gd name="connsiteY3" fmla="*/ 48669 h 149657"/>
                  <a:gd name="connsiteX4" fmla="*/ 48661 w 740962"/>
                  <a:gd name="connsiteY4" fmla="*/ 0 h 149657"/>
                  <a:gd name="connsiteX5" fmla="*/ 446468 w 740962"/>
                  <a:gd name="connsiteY5" fmla="*/ 0 h 149657"/>
                  <a:gd name="connsiteX6" fmla="*/ 458352 w 740962"/>
                  <a:gd name="connsiteY6" fmla="*/ 11886 h 149657"/>
                  <a:gd name="connsiteX7" fmla="*/ 446468 w 740962"/>
                  <a:gd name="connsiteY7" fmla="*/ 23773 h 149657"/>
                  <a:gd name="connsiteX8" fmla="*/ 48661 w 740962"/>
                  <a:gd name="connsiteY8" fmla="*/ 23773 h 149657"/>
                  <a:gd name="connsiteX9" fmla="*/ 23863 w 740962"/>
                  <a:gd name="connsiteY9" fmla="*/ 48576 h 149657"/>
                  <a:gd name="connsiteX10" fmla="*/ 23863 w 740962"/>
                  <a:gd name="connsiteY10" fmla="*/ 100895 h 149657"/>
                  <a:gd name="connsiteX11" fmla="*/ 48661 w 740962"/>
                  <a:gd name="connsiteY11" fmla="*/ 125698 h 149657"/>
                  <a:gd name="connsiteX12" fmla="*/ 692301 w 740962"/>
                  <a:gd name="connsiteY12" fmla="*/ 125698 h 149657"/>
                  <a:gd name="connsiteX13" fmla="*/ 717099 w 740962"/>
                  <a:gd name="connsiteY13" fmla="*/ 100895 h 149657"/>
                  <a:gd name="connsiteX14" fmla="*/ 717099 w 740962"/>
                  <a:gd name="connsiteY14" fmla="*/ 48576 h 149657"/>
                  <a:gd name="connsiteX15" fmla="*/ 692301 w 740962"/>
                  <a:gd name="connsiteY15" fmla="*/ 23773 h 149657"/>
                  <a:gd name="connsiteX16" fmla="*/ 532935 w 740962"/>
                  <a:gd name="connsiteY16" fmla="*/ 23773 h 149657"/>
                  <a:gd name="connsiteX17" fmla="*/ 521050 w 740962"/>
                  <a:gd name="connsiteY17" fmla="*/ 11886 h 149657"/>
                  <a:gd name="connsiteX18" fmla="*/ 532935 w 740962"/>
                  <a:gd name="connsiteY18" fmla="*/ 0 h 149657"/>
                  <a:gd name="connsiteX19" fmla="*/ 692301 w 740962"/>
                  <a:gd name="connsiteY19" fmla="*/ 0 h 149657"/>
                  <a:gd name="connsiteX20" fmla="*/ 740962 w 740962"/>
                  <a:gd name="connsiteY20" fmla="*/ 48669 h 149657"/>
                  <a:gd name="connsiteX21" fmla="*/ 740962 w 740962"/>
                  <a:gd name="connsiteY21" fmla="*/ 100988 h 149657"/>
                  <a:gd name="connsiteX22" fmla="*/ 692301 w 740962"/>
                  <a:gd name="connsiteY22" fmla="*/ 149658 h 149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0962" h="149657">
                    <a:moveTo>
                      <a:pt x="692207" y="149658"/>
                    </a:moveTo>
                    <a:lnTo>
                      <a:pt x="48661" y="149658"/>
                    </a:lnTo>
                    <a:cubicBezTo>
                      <a:pt x="21804" y="149658"/>
                      <a:pt x="0" y="127850"/>
                      <a:pt x="0" y="100988"/>
                    </a:cubicBezTo>
                    <a:lnTo>
                      <a:pt x="0" y="48669"/>
                    </a:lnTo>
                    <a:cubicBezTo>
                      <a:pt x="0" y="21807"/>
                      <a:pt x="21804" y="0"/>
                      <a:pt x="48661" y="0"/>
                    </a:cubicBezTo>
                    <a:lnTo>
                      <a:pt x="446468" y="0"/>
                    </a:lnTo>
                    <a:cubicBezTo>
                      <a:pt x="453018" y="0"/>
                      <a:pt x="458352" y="5335"/>
                      <a:pt x="458352" y="11886"/>
                    </a:cubicBezTo>
                    <a:cubicBezTo>
                      <a:pt x="458352" y="18438"/>
                      <a:pt x="453018" y="23773"/>
                      <a:pt x="446468" y="23773"/>
                    </a:cubicBezTo>
                    <a:lnTo>
                      <a:pt x="48661" y="23773"/>
                    </a:lnTo>
                    <a:cubicBezTo>
                      <a:pt x="34999" y="23773"/>
                      <a:pt x="23863" y="34911"/>
                      <a:pt x="23863" y="48576"/>
                    </a:cubicBezTo>
                    <a:lnTo>
                      <a:pt x="23863" y="100895"/>
                    </a:lnTo>
                    <a:cubicBezTo>
                      <a:pt x="23863" y="114560"/>
                      <a:pt x="34999" y="125698"/>
                      <a:pt x="48661" y="125698"/>
                    </a:cubicBezTo>
                    <a:lnTo>
                      <a:pt x="692301" y="125698"/>
                    </a:lnTo>
                    <a:cubicBezTo>
                      <a:pt x="705963" y="125698"/>
                      <a:pt x="717099" y="114560"/>
                      <a:pt x="717099" y="100895"/>
                    </a:cubicBezTo>
                    <a:lnTo>
                      <a:pt x="717099" y="48576"/>
                    </a:lnTo>
                    <a:cubicBezTo>
                      <a:pt x="717099" y="34911"/>
                      <a:pt x="705963" y="23773"/>
                      <a:pt x="692301" y="23773"/>
                    </a:cubicBezTo>
                    <a:lnTo>
                      <a:pt x="532935" y="23773"/>
                    </a:lnTo>
                    <a:cubicBezTo>
                      <a:pt x="526384" y="23773"/>
                      <a:pt x="521050" y="18438"/>
                      <a:pt x="521050" y="11886"/>
                    </a:cubicBezTo>
                    <a:cubicBezTo>
                      <a:pt x="521050" y="5335"/>
                      <a:pt x="526384" y="0"/>
                      <a:pt x="532935" y="0"/>
                    </a:cubicBezTo>
                    <a:lnTo>
                      <a:pt x="692301" y="0"/>
                    </a:lnTo>
                    <a:cubicBezTo>
                      <a:pt x="719158" y="0"/>
                      <a:pt x="740962" y="21807"/>
                      <a:pt x="740962" y="48669"/>
                    </a:cubicBezTo>
                    <a:lnTo>
                      <a:pt x="740962" y="100988"/>
                    </a:lnTo>
                    <a:cubicBezTo>
                      <a:pt x="740962" y="127850"/>
                      <a:pt x="719158" y="149658"/>
                      <a:pt x="692301" y="1496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7" name="Forma libre 276">
                <a:extLst>
                  <a:ext uri="{FF2B5EF4-FFF2-40B4-BE49-F238E27FC236}">
                    <a16:creationId xmlns:a16="http://schemas.microsoft.com/office/drawing/2014/main" id="{B15D607B-41E2-65CC-1D15-79673E4EFE0C}"/>
                  </a:ext>
                </a:extLst>
              </p:cNvPr>
              <p:cNvSpPr/>
              <p:nvPr/>
            </p:nvSpPr>
            <p:spPr>
              <a:xfrm>
                <a:off x="2539477" y="4577244"/>
                <a:ext cx="348583" cy="193179"/>
              </a:xfrm>
              <a:custGeom>
                <a:avLst/>
                <a:gdLst>
                  <a:gd name="connsiteX0" fmla="*/ 336792 w 348583"/>
                  <a:gd name="connsiteY0" fmla="*/ 193179 h 193179"/>
                  <a:gd name="connsiteX1" fmla="*/ 324908 w 348583"/>
                  <a:gd name="connsiteY1" fmla="*/ 181293 h 193179"/>
                  <a:gd name="connsiteX2" fmla="*/ 324908 w 348583"/>
                  <a:gd name="connsiteY2" fmla="*/ 23867 h 193179"/>
                  <a:gd name="connsiteX3" fmla="*/ 23863 w 348583"/>
                  <a:gd name="connsiteY3" fmla="*/ 23867 h 193179"/>
                  <a:gd name="connsiteX4" fmla="*/ 23863 w 348583"/>
                  <a:gd name="connsiteY4" fmla="*/ 169313 h 193179"/>
                  <a:gd name="connsiteX5" fmla="*/ 249015 w 348583"/>
                  <a:gd name="connsiteY5" fmla="*/ 169313 h 193179"/>
                  <a:gd name="connsiteX6" fmla="*/ 260899 w 348583"/>
                  <a:gd name="connsiteY6" fmla="*/ 181199 h 193179"/>
                  <a:gd name="connsiteX7" fmla="*/ 249015 w 348583"/>
                  <a:gd name="connsiteY7" fmla="*/ 193086 h 193179"/>
                  <a:gd name="connsiteX8" fmla="*/ 11885 w 348583"/>
                  <a:gd name="connsiteY8" fmla="*/ 193086 h 193179"/>
                  <a:gd name="connsiteX9" fmla="*/ 0 w 348583"/>
                  <a:gd name="connsiteY9" fmla="*/ 181199 h 193179"/>
                  <a:gd name="connsiteX10" fmla="*/ 0 w 348583"/>
                  <a:gd name="connsiteY10" fmla="*/ 11887 h 193179"/>
                  <a:gd name="connsiteX11" fmla="*/ 11885 w 348583"/>
                  <a:gd name="connsiteY11" fmla="*/ 0 h 193179"/>
                  <a:gd name="connsiteX12" fmla="*/ 336699 w 348583"/>
                  <a:gd name="connsiteY12" fmla="*/ 0 h 193179"/>
                  <a:gd name="connsiteX13" fmla="*/ 348583 w 348583"/>
                  <a:gd name="connsiteY13" fmla="*/ 11887 h 193179"/>
                  <a:gd name="connsiteX14" fmla="*/ 348583 w 348583"/>
                  <a:gd name="connsiteY14" fmla="*/ 181199 h 193179"/>
                  <a:gd name="connsiteX15" fmla="*/ 336699 w 348583"/>
                  <a:gd name="connsiteY15" fmla="*/ 193086 h 19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8583" h="193179">
                    <a:moveTo>
                      <a:pt x="336792" y="193179"/>
                    </a:moveTo>
                    <a:cubicBezTo>
                      <a:pt x="330242" y="193179"/>
                      <a:pt x="324908" y="187845"/>
                      <a:pt x="324908" y="181293"/>
                    </a:cubicBezTo>
                    <a:lnTo>
                      <a:pt x="324908" y="23867"/>
                    </a:lnTo>
                    <a:lnTo>
                      <a:pt x="23863" y="23867"/>
                    </a:lnTo>
                    <a:lnTo>
                      <a:pt x="23863" y="169313"/>
                    </a:lnTo>
                    <a:lnTo>
                      <a:pt x="249015" y="169313"/>
                    </a:lnTo>
                    <a:cubicBezTo>
                      <a:pt x="255565" y="169313"/>
                      <a:pt x="260899" y="174648"/>
                      <a:pt x="260899" y="181199"/>
                    </a:cubicBezTo>
                    <a:cubicBezTo>
                      <a:pt x="260899" y="187751"/>
                      <a:pt x="255565" y="193086"/>
                      <a:pt x="249015" y="193086"/>
                    </a:cubicBezTo>
                    <a:lnTo>
                      <a:pt x="11885" y="193086"/>
                    </a:lnTo>
                    <a:cubicBezTo>
                      <a:pt x="5334" y="193086"/>
                      <a:pt x="0" y="187751"/>
                      <a:pt x="0" y="181199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lnTo>
                      <a:pt x="336699" y="0"/>
                    </a:lnTo>
                    <a:cubicBezTo>
                      <a:pt x="343249" y="0"/>
                      <a:pt x="348583" y="5335"/>
                      <a:pt x="348583" y="11887"/>
                    </a:cubicBezTo>
                    <a:lnTo>
                      <a:pt x="348583" y="181199"/>
                    </a:lnTo>
                    <a:cubicBezTo>
                      <a:pt x="348583" y="187751"/>
                      <a:pt x="343249" y="193086"/>
                      <a:pt x="336699" y="1930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78" name="Gráfico 2">
              <a:extLst>
                <a:ext uri="{FF2B5EF4-FFF2-40B4-BE49-F238E27FC236}">
                  <a16:creationId xmlns:a16="http://schemas.microsoft.com/office/drawing/2014/main" id="{2DA009F1-A06E-8ACB-251A-327B5B5EF401}"/>
                </a:ext>
              </a:extLst>
            </p:cNvPr>
            <p:cNvGrpSpPr/>
            <p:nvPr/>
          </p:nvGrpSpPr>
          <p:grpSpPr>
            <a:xfrm>
              <a:off x="2977336" y="4405618"/>
              <a:ext cx="445325" cy="848314"/>
              <a:chOff x="2977336" y="4405618"/>
              <a:chExt cx="445325" cy="848314"/>
            </a:xfrm>
            <a:solidFill>
              <a:srgbClr val="002A86"/>
            </a:solidFill>
          </p:grpSpPr>
          <p:sp>
            <p:nvSpPr>
              <p:cNvPr id="279" name="Forma libre 278">
                <a:extLst>
                  <a:ext uri="{FF2B5EF4-FFF2-40B4-BE49-F238E27FC236}">
                    <a16:creationId xmlns:a16="http://schemas.microsoft.com/office/drawing/2014/main" id="{78B4345F-55B3-89BF-C49A-FA7B26CC52BD}"/>
                  </a:ext>
                </a:extLst>
              </p:cNvPr>
              <p:cNvSpPr/>
              <p:nvPr/>
            </p:nvSpPr>
            <p:spPr>
              <a:xfrm>
                <a:off x="2977336" y="4405618"/>
                <a:ext cx="445325" cy="848314"/>
              </a:xfrm>
              <a:custGeom>
                <a:avLst/>
                <a:gdLst>
                  <a:gd name="connsiteX0" fmla="*/ 317889 w 445325"/>
                  <a:gd name="connsiteY0" fmla="*/ 848221 h 848314"/>
                  <a:gd name="connsiteX1" fmla="*/ 264455 w 445325"/>
                  <a:gd name="connsiteY1" fmla="*/ 804513 h 848314"/>
                  <a:gd name="connsiteX2" fmla="*/ 195955 w 445325"/>
                  <a:gd name="connsiteY2" fmla="*/ 592053 h 848314"/>
                  <a:gd name="connsiteX3" fmla="*/ 72618 w 445325"/>
                  <a:gd name="connsiteY3" fmla="*/ 496025 h 848314"/>
                  <a:gd name="connsiteX4" fmla="*/ 11885 w 445325"/>
                  <a:gd name="connsiteY4" fmla="*/ 496025 h 848314"/>
                  <a:gd name="connsiteX5" fmla="*/ 0 w 445325"/>
                  <a:gd name="connsiteY5" fmla="*/ 484138 h 848314"/>
                  <a:gd name="connsiteX6" fmla="*/ 11885 w 445325"/>
                  <a:gd name="connsiteY6" fmla="*/ 472252 h 848314"/>
                  <a:gd name="connsiteX7" fmla="*/ 72618 w 445325"/>
                  <a:gd name="connsiteY7" fmla="*/ 472252 h 848314"/>
                  <a:gd name="connsiteX8" fmla="*/ 218602 w 445325"/>
                  <a:gd name="connsiteY8" fmla="*/ 584472 h 848314"/>
                  <a:gd name="connsiteX9" fmla="*/ 287383 w 445325"/>
                  <a:gd name="connsiteY9" fmla="*/ 797961 h 848314"/>
                  <a:gd name="connsiteX10" fmla="*/ 287757 w 445325"/>
                  <a:gd name="connsiteY10" fmla="*/ 799458 h 848314"/>
                  <a:gd name="connsiteX11" fmla="*/ 317983 w 445325"/>
                  <a:gd name="connsiteY11" fmla="*/ 824542 h 848314"/>
                  <a:gd name="connsiteX12" fmla="*/ 348396 w 445325"/>
                  <a:gd name="connsiteY12" fmla="*/ 798242 h 848314"/>
                  <a:gd name="connsiteX13" fmla="*/ 418768 w 445325"/>
                  <a:gd name="connsiteY13" fmla="*/ 315106 h 848314"/>
                  <a:gd name="connsiteX14" fmla="*/ 361591 w 445325"/>
                  <a:gd name="connsiteY14" fmla="*/ 114346 h 848314"/>
                  <a:gd name="connsiteX15" fmla="*/ 281861 w 445325"/>
                  <a:gd name="connsiteY15" fmla="*/ 19628 h 848314"/>
                  <a:gd name="connsiteX16" fmla="*/ 283265 w 445325"/>
                  <a:gd name="connsiteY16" fmla="*/ 2781 h 848314"/>
                  <a:gd name="connsiteX17" fmla="*/ 300109 w 445325"/>
                  <a:gd name="connsiteY17" fmla="*/ 4185 h 848314"/>
                  <a:gd name="connsiteX18" fmla="*/ 379839 w 445325"/>
                  <a:gd name="connsiteY18" fmla="*/ 98903 h 848314"/>
                  <a:gd name="connsiteX19" fmla="*/ 442444 w 445325"/>
                  <a:gd name="connsiteY19" fmla="*/ 318476 h 848314"/>
                  <a:gd name="connsiteX20" fmla="*/ 372072 w 445325"/>
                  <a:gd name="connsiteY20" fmla="*/ 801611 h 848314"/>
                  <a:gd name="connsiteX21" fmla="*/ 318077 w 445325"/>
                  <a:gd name="connsiteY21" fmla="*/ 848315 h 84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5325" h="848314">
                    <a:moveTo>
                      <a:pt x="317889" y="848221"/>
                    </a:moveTo>
                    <a:cubicBezTo>
                      <a:pt x="291874" y="848221"/>
                      <a:pt x="269509" y="829877"/>
                      <a:pt x="264455" y="804513"/>
                    </a:cubicBezTo>
                    <a:lnTo>
                      <a:pt x="195955" y="592053"/>
                    </a:lnTo>
                    <a:cubicBezTo>
                      <a:pt x="173683" y="530280"/>
                      <a:pt x="129795" y="496025"/>
                      <a:pt x="72618" y="496025"/>
                    </a:cubicBezTo>
                    <a:lnTo>
                      <a:pt x="11885" y="496025"/>
                    </a:lnTo>
                    <a:cubicBezTo>
                      <a:pt x="5334" y="496025"/>
                      <a:pt x="0" y="490690"/>
                      <a:pt x="0" y="484138"/>
                    </a:cubicBezTo>
                    <a:cubicBezTo>
                      <a:pt x="0" y="477586"/>
                      <a:pt x="5334" y="472252"/>
                      <a:pt x="11885" y="472252"/>
                    </a:cubicBezTo>
                    <a:lnTo>
                      <a:pt x="72618" y="472252"/>
                    </a:lnTo>
                    <a:cubicBezTo>
                      <a:pt x="140650" y="472252"/>
                      <a:pt x="192493" y="512123"/>
                      <a:pt x="218602" y="584472"/>
                    </a:cubicBezTo>
                    <a:lnTo>
                      <a:pt x="287383" y="797961"/>
                    </a:lnTo>
                    <a:cubicBezTo>
                      <a:pt x="287570" y="798429"/>
                      <a:pt x="287663" y="798897"/>
                      <a:pt x="287757" y="799458"/>
                    </a:cubicBezTo>
                    <a:cubicBezTo>
                      <a:pt x="290471" y="813966"/>
                      <a:pt x="303197" y="824542"/>
                      <a:pt x="317983" y="824542"/>
                    </a:cubicBezTo>
                    <a:cubicBezTo>
                      <a:pt x="332769" y="824542"/>
                      <a:pt x="346150" y="813217"/>
                      <a:pt x="348396" y="798242"/>
                    </a:cubicBezTo>
                    <a:lnTo>
                      <a:pt x="418768" y="315106"/>
                    </a:lnTo>
                    <a:cubicBezTo>
                      <a:pt x="429249" y="243132"/>
                      <a:pt x="408381" y="169941"/>
                      <a:pt x="361591" y="114346"/>
                    </a:cubicBezTo>
                    <a:lnTo>
                      <a:pt x="281861" y="19628"/>
                    </a:lnTo>
                    <a:cubicBezTo>
                      <a:pt x="277650" y="14574"/>
                      <a:pt x="278305" y="7086"/>
                      <a:pt x="283265" y="2781"/>
                    </a:cubicBezTo>
                    <a:cubicBezTo>
                      <a:pt x="288318" y="-1431"/>
                      <a:pt x="295805" y="-776"/>
                      <a:pt x="300109" y="4185"/>
                    </a:cubicBezTo>
                    <a:lnTo>
                      <a:pt x="379839" y="98903"/>
                    </a:lnTo>
                    <a:cubicBezTo>
                      <a:pt x="431027" y="159739"/>
                      <a:pt x="453860" y="239762"/>
                      <a:pt x="442444" y="318476"/>
                    </a:cubicBezTo>
                    <a:lnTo>
                      <a:pt x="372072" y="801611"/>
                    </a:lnTo>
                    <a:cubicBezTo>
                      <a:pt x="368235" y="828286"/>
                      <a:pt x="345027" y="848315"/>
                      <a:pt x="318077" y="84831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0" name="Forma libre 279">
                <a:extLst>
                  <a:ext uri="{FF2B5EF4-FFF2-40B4-BE49-F238E27FC236}">
                    <a16:creationId xmlns:a16="http://schemas.microsoft.com/office/drawing/2014/main" id="{24381C72-291E-E7B9-7AFE-DB4429054DCC}"/>
                  </a:ext>
                </a:extLst>
              </p:cNvPr>
              <p:cNvSpPr/>
              <p:nvPr/>
            </p:nvSpPr>
            <p:spPr>
              <a:xfrm>
                <a:off x="3300604" y="4604522"/>
                <a:ext cx="112136" cy="177507"/>
              </a:xfrm>
              <a:custGeom>
                <a:avLst/>
                <a:gdLst>
                  <a:gd name="connsiteX0" fmla="*/ 100178 w 112136"/>
                  <a:gd name="connsiteY0" fmla="*/ 177414 h 177507"/>
                  <a:gd name="connsiteX1" fmla="*/ 92224 w 112136"/>
                  <a:gd name="connsiteY1" fmla="*/ 174325 h 177507"/>
                  <a:gd name="connsiteX2" fmla="*/ 27467 w 112136"/>
                  <a:gd name="connsiteY2" fmla="*/ 115735 h 177507"/>
                  <a:gd name="connsiteX3" fmla="*/ 1546 w 112136"/>
                  <a:gd name="connsiteY3" fmla="*/ 37677 h 177507"/>
                  <a:gd name="connsiteX4" fmla="*/ 7067 w 112136"/>
                  <a:gd name="connsiteY4" fmla="*/ 9598 h 177507"/>
                  <a:gd name="connsiteX5" fmla="*/ 21104 w 112136"/>
                  <a:gd name="connsiteY5" fmla="*/ 239 h 177507"/>
                  <a:gd name="connsiteX6" fmla="*/ 30462 w 112136"/>
                  <a:gd name="connsiteY6" fmla="*/ 14278 h 177507"/>
                  <a:gd name="connsiteX7" fmla="*/ 24940 w 112136"/>
                  <a:gd name="connsiteY7" fmla="*/ 42357 h 177507"/>
                  <a:gd name="connsiteX8" fmla="*/ 43469 w 112136"/>
                  <a:gd name="connsiteY8" fmla="*/ 98139 h 177507"/>
                  <a:gd name="connsiteX9" fmla="*/ 108226 w 112136"/>
                  <a:gd name="connsiteY9" fmla="*/ 156729 h 177507"/>
                  <a:gd name="connsiteX10" fmla="*/ 109068 w 112136"/>
                  <a:gd name="connsiteY10" fmla="*/ 173576 h 177507"/>
                  <a:gd name="connsiteX11" fmla="*/ 100178 w 112136"/>
                  <a:gd name="connsiteY11" fmla="*/ 177507 h 177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136" h="177507">
                    <a:moveTo>
                      <a:pt x="100178" y="177414"/>
                    </a:moveTo>
                    <a:cubicBezTo>
                      <a:pt x="97277" y="177414"/>
                      <a:pt x="94470" y="176384"/>
                      <a:pt x="92224" y="174325"/>
                    </a:cubicBezTo>
                    <a:lnTo>
                      <a:pt x="27467" y="115735"/>
                    </a:lnTo>
                    <a:cubicBezTo>
                      <a:pt x="5850" y="96173"/>
                      <a:pt x="-4069" y="66223"/>
                      <a:pt x="1546" y="37677"/>
                    </a:cubicBezTo>
                    <a:lnTo>
                      <a:pt x="7067" y="9598"/>
                    </a:lnTo>
                    <a:cubicBezTo>
                      <a:pt x="8377" y="3140"/>
                      <a:pt x="14647" y="-1071"/>
                      <a:pt x="21104" y="239"/>
                    </a:cubicBezTo>
                    <a:cubicBezTo>
                      <a:pt x="27561" y="1549"/>
                      <a:pt x="31772" y="7820"/>
                      <a:pt x="30462" y="14278"/>
                    </a:cubicBezTo>
                    <a:lnTo>
                      <a:pt x="24940" y="42357"/>
                    </a:lnTo>
                    <a:cubicBezTo>
                      <a:pt x="20916" y="62760"/>
                      <a:pt x="28029" y="84193"/>
                      <a:pt x="43469" y="98139"/>
                    </a:cubicBezTo>
                    <a:lnTo>
                      <a:pt x="108226" y="156729"/>
                    </a:lnTo>
                    <a:cubicBezTo>
                      <a:pt x="113092" y="161128"/>
                      <a:pt x="113467" y="168709"/>
                      <a:pt x="109068" y="173576"/>
                    </a:cubicBezTo>
                    <a:cubicBezTo>
                      <a:pt x="106729" y="176197"/>
                      <a:pt x="103454" y="177507"/>
                      <a:pt x="100178" y="1775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C2734ED8-E1EC-7182-F508-45291B428DFB}"/>
              </a:ext>
            </a:extLst>
          </p:cNvPr>
          <p:cNvGrpSpPr/>
          <p:nvPr/>
        </p:nvGrpSpPr>
        <p:grpSpPr>
          <a:xfrm>
            <a:off x="6688790" y="7489038"/>
            <a:ext cx="1180856" cy="982678"/>
            <a:chOff x="6688790" y="7489038"/>
            <a:chExt cx="1180856" cy="982678"/>
          </a:xfrm>
          <a:solidFill>
            <a:srgbClr val="002A86"/>
          </a:solidFill>
        </p:grpSpPr>
        <p:grpSp>
          <p:nvGrpSpPr>
            <p:cNvPr id="282" name="Gráfico 2">
              <a:extLst>
                <a:ext uri="{FF2B5EF4-FFF2-40B4-BE49-F238E27FC236}">
                  <a16:creationId xmlns:a16="http://schemas.microsoft.com/office/drawing/2014/main" id="{2C2A0AAB-1315-E2DD-5083-2EB93D00AC93}"/>
                </a:ext>
              </a:extLst>
            </p:cNvPr>
            <p:cNvGrpSpPr/>
            <p:nvPr/>
          </p:nvGrpSpPr>
          <p:grpSpPr>
            <a:xfrm>
              <a:off x="6694518" y="7489038"/>
              <a:ext cx="1175128" cy="812523"/>
              <a:chOff x="6694518" y="7489038"/>
              <a:chExt cx="1175128" cy="812523"/>
            </a:xfrm>
            <a:solidFill>
              <a:srgbClr val="002A86"/>
            </a:solidFill>
          </p:grpSpPr>
          <p:grpSp>
            <p:nvGrpSpPr>
              <p:cNvPr id="283" name="Gráfico 2">
                <a:extLst>
                  <a:ext uri="{FF2B5EF4-FFF2-40B4-BE49-F238E27FC236}">
                    <a16:creationId xmlns:a16="http://schemas.microsoft.com/office/drawing/2014/main" id="{651A69B2-4528-F687-221A-97567116D1E1}"/>
                  </a:ext>
                </a:extLst>
              </p:cNvPr>
              <p:cNvGrpSpPr/>
              <p:nvPr/>
            </p:nvGrpSpPr>
            <p:grpSpPr>
              <a:xfrm>
                <a:off x="7090756" y="7564877"/>
                <a:ext cx="778891" cy="736684"/>
                <a:chOff x="7090756" y="7564877"/>
                <a:chExt cx="778891" cy="736684"/>
              </a:xfrm>
              <a:solidFill>
                <a:srgbClr val="002A86"/>
              </a:solidFill>
            </p:grpSpPr>
            <p:sp>
              <p:nvSpPr>
                <p:cNvPr id="284" name="Forma libre 283">
                  <a:extLst>
                    <a:ext uri="{FF2B5EF4-FFF2-40B4-BE49-F238E27FC236}">
                      <a16:creationId xmlns:a16="http://schemas.microsoft.com/office/drawing/2014/main" id="{B3CFE812-4604-96E5-3B63-2028D95A6C3B}"/>
                    </a:ext>
                  </a:extLst>
                </p:cNvPr>
                <p:cNvSpPr/>
                <p:nvPr/>
              </p:nvSpPr>
              <p:spPr>
                <a:xfrm>
                  <a:off x="7090756" y="7564877"/>
                  <a:ext cx="778891" cy="736684"/>
                </a:xfrm>
                <a:custGeom>
                  <a:avLst/>
                  <a:gdLst>
                    <a:gd name="connsiteX0" fmla="*/ 461399 w 778891"/>
                    <a:gd name="connsiteY0" fmla="*/ 736684 h 736684"/>
                    <a:gd name="connsiteX1" fmla="*/ 348167 w 778891"/>
                    <a:gd name="connsiteY1" fmla="*/ 648986 h 736684"/>
                    <a:gd name="connsiteX2" fmla="*/ 274989 w 778891"/>
                    <a:gd name="connsiteY2" fmla="*/ 365301 h 736684"/>
                    <a:gd name="connsiteX3" fmla="*/ 28219 w 778891"/>
                    <a:gd name="connsiteY3" fmla="*/ 183259 h 736684"/>
                    <a:gd name="connsiteX4" fmla="*/ 9410 w 778891"/>
                    <a:gd name="connsiteY4" fmla="*/ 92566 h 736684"/>
                    <a:gd name="connsiteX5" fmla="*/ 43192 w 778891"/>
                    <a:gd name="connsiteY5" fmla="*/ 34444 h 736684"/>
                    <a:gd name="connsiteX6" fmla="*/ 121050 w 778891"/>
                    <a:gd name="connsiteY6" fmla="*/ 2341 h 736684"/>
                    <a:gd name="connsiteX7" fmla="*/ 526156 w 778891"/>
                    <a:gd name="connsiteY7" fmla="*/ 110817 h 736684"/>
                    <a:gd name="connsiteX8" fmla="*/ 626660 w 778891"/>
                    <a:gd name="connsiteY8" fmla="*/ 212274 h 736684"/>
                    <a:gd name="connsiteX9" fmla="*/ 636767 w 778891"/>
                    <a:gd name="connsiteY9" fmla="*/ 251490 h 736684"/>
                    <a:gd name="connsiteX10" fmla="*/ 649774 w 778891"/>
                    <a:gd name="connsiteY10" fmla="*/ 263751 h 736684"/>
                    <a:gd name="connsiteX11" fmla="*/ 721550 w 778891"/>
                    <a:gd name="connsiteY11" fmla="*/ 331046 h 736684"/>
                    <a:gd name="connsiteX12" fmla="*/ 775170 w 778891"/>
                    <a:gd name="connsiteY12" fmla="*/ 538732 h 736684"/>
                    <a:gd name="connsiteX13" fmla="*/ 691230 w 778891"/>
                    <a:gd name="connsiteY13" fmla="*/ 681183 h 736684"/>
                    <a:gd name="connsiteX14" fmla="*/ 490596 w 778891"/>
                    <a:gd name="connsiteY14" fmla="*/ 732941 h 736684"/>
                    <a:gd name="connsiteX15" fmla="*/ 461399 w 778891"/>
                    <a:gd name="connsiteY15" fmla="*/ 736684 h 736684"/>
                    <a:gd name="connsiteX16" fmla="*/ 371188 w 778891"/>
                    <a:gd name="connsiteY16" fmla="*/ 642996 h 736684"/>
                    <a:gd name="connsiteX17" fmla="*/ 484513 w 778891"/>
                    <a:gd name="connsiteY17" fmla="*/ 709823 h 736684"/>
                    <a:gd name="connsiteX18" fmla="*/ 685147 w 778891"/>
                    <a:gd name="connsiteY18" fmla="*/ 658065 h 736684"/>
                    <a:gd name="connsiteX19" fmla="*/ 742044 w 778891"/>
                    <a:gd name="connsiteY19" fmla="*/ 615199 h 736684"/>
                    <a:gd name="connsiteX20" fmla="*/ 751963 w 778891"/>
                    <a:gd name="connsiteY20" fmla="*/ 544628 h 736684"/>
                    <a:gd name="connsiteX21" fmla="*/ 698342 w 778891"/>
                    <a:gd name="connsiteY21" fmla="*/ 336941 h 736684"/>
                    <a:gd name="connsiteX22" fmla="*/ 645189 w 778891"/>
                    <a:gd name="connsiteY22" fmla="*/ 287150 h 736684"/>
                    <a:gd name="connsiteX23" fmla="*/ 613465 w 778891"/>
                    <a:gd name="connsiteY23" fmla="*/ 257480 h 736684"/>
                    <a:gd name="connsiteX24" fmla="*/ 603359 w 778891"/>
                    <a:gd name="connsiteY24" fmla="*/ 218264 h 736684"/>
                    <a:gd name="connsiteX25" fmla="*/ 519792 w 778891"/>
                    <a:gd name="connsiteY25" fmla="*/ 133842 h 736684"/>
                    <a:gd name="connsiteX26" fmla="*/ 114687 w 778891"/>
                    <a:gd name="connsiteY26" fmla="*/ 25271 h 736684"/>
                    <a:gd name="connsiteX27" fmla="*/ 63592 w 778891"/>
                    <a:gd name="connsiteY27" fmla="*/ 46330 h 736684"/>
                    <a:gd name="connsiteX28" fmla="*/ 29810 w 778891"/>
                    <a:gd name="connsiteY28" fmla="*/ 104453 h 736684"/>
                    <a:gd name="connsiteX29" fmla="*/ 42163 w 778891"/>
                    <a:gd name="connsiteY29" fmla="*/ 163979 h 736684"/>
                    <a:gd name="connsiteX30" fmla="*/ 292394 w 778891"/>
                    <a:gd name="connsiteY30" fmla="*/ 348548 h 736684"/>
                    <a:gd name="connsiteX31" fmla="*/ 296886 w 778891"/>
                    <a:gd name="connsiteY31" fmla="*/ 355193 h 736684"/>
                    <a:gd name="connsiteX32" fmla="*/ 371094 w 778891"/>
                    <a:gd name="connsiteY32" fmla="*/ 642996 h 736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78891" h="736684">
                      <a:moveTo>
                        <a:pt x="461399" y="736684"/>
                      </a:moveTo>
                      <a:cubicBezTo>
                        <a:pt x="409369" y="736684"/>
                        <a:pt x="361736" y="701586"/>
                        <a:pt x="348167" y="648986"/>
                      </a:cubicBezTo>
                      <a:lnTo>
                        <a:pt x="274989" y="365301"/>
                      </a:lnTo>
                      <a:lnTo>
                        <a:pt x="28219" y="183259"/>
                      </a:lnTo>
                      <a:cubicBezTo>
                        <a:pt x="-322" y="162200"/>
                        <a:pt x="-8370" y="123265"/>
                        <a:pt x="9410" y="92566"/>
                      </a:cubicBezTo>
                      <a:lnTo>
                        <a:pt x="43192" y="34444"/>
                      </a:lnTo>
                      <a:cubicBezTo>
                        <a:pt x="58913" y="7489"/>
                        <a:pt x="90918" y="-5708"/>
                        <a:pt x="121050" y="2341"/>
                      </a:cubicBezTo>
                      <a:lnTo>
                        <a:pt x="526156" y="110817"/>
                      </a:lnTo>
                      <a:cubicBezTo>
                        <a:pt x="575379" y="124014"/>
                        <a:pt x="613933" y="162856"/>
                        <a:pt x="626660" y="212274"/>
                      </a:cubicBezTo>
                      <a:lnTo>
                        <a:pt x="636767" y="251490"/>
                      </a:lnTo>
                      <a:cubicBezTo>
                        <a:pt x="638357" y="257761"/>
                        <a:pt x="643504" y="262534"/>
                        <a:pt x="649774" y="263751"/>
                      </a:cubicBezTo>
                      <a:cubicBezTo>
                        <a:pt x="684586" y="270396"/>
                        <a:pt x="712753" y="296790"/>
                        <a:pt x="721550" y="331046"/>
                      </a:cubicBezTo>
                      <a:lnTo>
                        <a:pt x="775170" y="538732"/>
                      </a:lnTo>
                      <a:cubicBezTo>
                        <a:pt x="791266" y="601160"/>
                        <a:pt x="753647" y="665085"/>
                        <a:pt x="691230" y="681183"/>
                      </a:cubicBezTo>
                      <a:lnTo>
                        <a:pt x="490596" y="732941"/>
                      </a:lnTo>
                      <a:cubicBezTo>
                        <a:pt x="480864" y="735468"/>
                        <a:pt x="471037" y="736684"/>
                        <a:pt x="461399" y="736684"/>
                      </a:cubicBezTo>
                      <a:close/>
                      <a:moveTo>
                        <a:pt x="371188" y="642996"/>
                      </a:moveTo>
                      <a:cubicBezTo>
                        <a:pt x="384008" y="692695"/>
                        <a:pt x="434916" y="722645"/>
                        <a:pt x="484513" y="709823"/>
                      </a:cubicBezTo>
                      <a:lnTo>
                        <a:pt x="685147" y="658065"/>
                      </a:lnTo>
                      <a:cubicBezTo>
                        <a:pt x="709197" y="651888"/>
                        <a:pt x="729411" y="636632"/>
                        <a:pt x="742044" y="615199"/>
                      </a:cubicBezTo>
                      <a:cubicBezTo>
                        <a:pt x="754677" y="593765"/>
                        <a:pt x="758233" y="568776"/>
                        <a:pt x="751963" y="544628"/>
                      </a:cubicBezTo>
                      <a:lnTo>
                        <a:pt x="698342" y="336941"/>
                      </a:lnTo>
                      <a:cubicBezTo>
                        <a:pt x="691791" y="311578"/>
                        <a:pt x="670923" y="292016"/>
                        <a:pt x="645189" y="287150"/>
                      </a:cubicBezTo>
                      <a:cubicBezTo>
                        <a:pt x="629842" y="284248"/>
                        <a:pt x="617396" y="272549"/>
                        <a:pt x="613465" y="257480"/>
                      </a:cubicBezTo>
                      <a:lnTo>
                        <a:pt x="603359" y="218264"/>
                      </a:lnTo>
                      <a:cubicBezTo>
                        <a:pt x="592784" y="177176"/>
                        <a:pt x="560687" y="144886"/>
                        <a:pt x="519792" y="133842"/>
                      </a:cubicBezTo>
                      <a:lnTo>
                        <a:pt x="114687" y="25271"/>
                      </a:lnTo>
                      <a:cubicBezTo>
                        <a:pt x="94848" y="19936"/>
                        <a:pt x="73886" y="28641"/>
                        <a:pt x="63592" y="46330"/>
                      </a:cubicBezTo>
                      <a:lnTo>
                        <a:pt x="29810" y="104453"/>
                      </a:lnTo>
                      <a:cubicBezTo>
                        <a:pt x="18113" y="124576"/>
                        <a:pt x="23447" y="150127"/>
                        <a:pt x="42163" y="163979"/>
                      </a:cubicBezTo>
                      <a:lnTo>
                        <a:pt x="292394" y="348548"/>
                      </a:lnTo>
                      <a:cubicBezTo>
                        <a:pt x="294640" y="350139"/>
                        <a:pt x="296137" y="352478"/>
                        <a:pt x="296886" y="355193"/>
                      </a:cubicBezTo>
                      <a:lnTo>
                        <a:pt x="371094" y="64299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5" name="Forma libre 284">
                  <a:extLst>
                    <a:ext uri="{FF2B5EF4-FFF2-40B4-BE49-F238E27FC236}">
                      <a16:creationId xmlns:a16="http://schemas.microsoft.com/office/drawing/2014/main" id="{7781C215-EE5C-C6A2-F7A3-F507F560488D}"/>
                    </a:ext>
                  </a:extLst>
                </p:cNvPr>
                <p:cNvSpPr/>
                <p:nvPr/>
              </p:nvSpPr>
              <p:spPr>
                <a:xfrm>
                  <a:off x="7677997" y="7908005"/>
                  <a:ext cx="66859" cy="190455"/>
                </a:xfrm>
                <a:custGeom>
                  <a:avLst/>
                  <a:gdLst>
                    <a:gd name="connsiteX0" fmla="*/ 54860 w 66859"/>
                    <a:gd name="connsiteY0" fmla="*/ 190456 h 190455"/>
                    <a:gd name="connsiteX1" fmla="*/ 43350 w 66859"/>
                    <a:gd name="connsiteY1" fmla="*/ 181471 h 190455"/>
                    <a:gd name="connsiteX2" fmla="*/ 396 w 66859"/>
                    <a:gd name="connsiteY2" fmla="*/ 14872 h 190455"/>
                    <a:gd name="connsiteX3" fmla="*/ 9006 w 66859"/>
                    <a:gd name="connsiteY3" fmla="*/ 365 h 190455"/>
                    <a:gd name="connsiteX4" fmla="*/ 23510 w 66859"/>
                    <a:gd name="connsiteY4" fmla="*/ 8976 h 190455"/>
                    <a:gd name="connsiteX5" fmla="*/ 66463 w 66859"/>
                    <a:gd name="connsiteY5" fmla="*/ 175574 h 190455"/>
                    <a:gd name="connsiteX6" fmla="*/ 57854 w 66859"/>
                    <a:gd name="connsiteY6" fmla="*/ 190082 h 190455"/>
                    <a:gd name="connsiteX7" fmla="*/ 54860 w 66859"/>
                    <a:gd name="connsiteY7" fmla="*/ 190456 h 190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59" h="190455">
                      <a:moveTo>
                        <a:pt x="54860" y="190456"/>
                      </a:moveTo>
                      <a:cubicBezTo>
                        <a:pt x="49526" y="190456"/>
                        <a:pt x="44659" y="186899"/>
                        <a:pt x="43350" y="181471"/>
                      </a:cubicBezTo>
                      <a:lnTo>
                        <a:pt x="396" y="14872"/>
                      </a:lnTo>
                      <a:cubicBezTo>
                        <a:pt x="-1288" y="8508"/>
                        <a:pt x="2549" y="1957"/>
                        <a:pt x="9006" y="365"/>
                      </a:cubicBezTo>
                      <a:cubicBezTo>
                        <a:pt x="15369" y="-1226"/>
                        <a:pt x="21920" y="2518"/>
                        <a:pt x="23510" y="8976"/>
                      </a:cubicBezTo>
                      <a:lnTo>
                        <a:pt x="66463" y="175574"/>
                      </a:lnTo>
                      <a:cubicBezTo>
                        <a:pt x="68148" y="181939"/>
                        <a:pt x="64311" y="188491"/>
                        <a:pt x="57854" y="190082"/>
                      </a:cubicBezTo>
                      <a:cubicBezTo>
                        <a:pt x="56824" y="190362"/>
                        <a:pt x="55889" y="190456"/>
                        <a:pt x="54860" y="19045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86" name="Gráfico 2">
                <a:extLst>
                  <a:ext uri="{FF2B5EF4-FFF2-40B4-BE49-F238E27FC236}">
                    <a16:creationId xmlns:a16="http://schemas.microsoft.com/office/drawing/2014/main" id="{F4A9E0D0-2F52-4FD0-931D-612C1CC031C9}"/>
                  </a:ext>
                </a:extLst>
              </p:cNvPr>
              <p:cNvGrpSpPr/>
              <p:nvPr/>
            </p:nvGrpSpPr>
            <p:grpSpPr>
              <a:xfrm>
                <a:off x="6694518" y="7489038"/>
                <a:ext cx="482819" cy="197512"/>
                <a:chOff x="6694518" y="7489038"/>
                <a:chExt cx="482819" cy="197512"/>
              </a:xfrm>
              <a:solidFill>
                <a:srgbClr val="002A86"/>
              </a:solidFill>
            </p:grpSpPr>
            <p:sp>
              <p:nvSpPr>
                <p:cNvPr id="287" name="Forma libre 286">
                  <a:extLst>
                    <a:ext uri="{FF2B5EF4-FFF2-40B4-BE49-F238E27FC236}">
                      <a16:creationId xmlns:a16="http://schemas.microsoft.com/office/drawing/2014/main" id="{4F15EB38-DADD-E3A5-6B1B-259DDA6B696B}"/>
                    </a:ext>
                  </a:extLst>
                </p:cNvPr>
                <p:cNvSpPr/>
                <p:nvPr/>
              </p:nvSpPr>
              <p:spPr>
                <a:xfrm>
                  <a:off x="6832977" y="7489038"/>
                  <a:ext cx="344360" cy="107288"/>
                </a:xfrm>
                <a:custGeom>
                  <a:avLst/>
                  <a:gdLst>
                    <a:gd name="connsiteX0" fmla="*/ 332414 w 344360"/>
                    <a:gd name="connsiteY0" fmla="*/ 107288 h 107288"/>
                    <a:gd name="connsiteX1" fmla="*/ 327547 w 344360"/>
                    <a:gd name="connsiteY1" fmla="*/ 106258 h 107288"/>
                    <a:gd name="connsiteX2" fmla="*/ 168088 w 344360"/>
                    <a:gd name="connsiteY2" fmla="*/ 35407 h 107288"/>
                    <a:gd name="connsiteX3" fmla="*/ 106981 w 344360"/>
                    <a:gd name="connsiteY3" fmla="*/ 24082 h 107288"/>
                    <a:gd name="connsiteX4" fmla="*/ 12559 w 344360"/>
                    <a:gd name="connsiteY4" fmla="*/ 28949 h 107288"/>
                    <a:gd name="connsiteX5" fmla="*/ 20 w 344360"/>
                    <a:gd name="connsiteY5" fmla="*/ 17624 h 107288"/>
                    <a:gd name="connsiteX6" fmla="*/ 11343 w 344360"/>
                    <a:gd name="connsiteY6" fmla="*/ 5083 h 107288"/>
                    <a:gd name="connsiteX7" fmla="*/ 105764 w 344360"/>
                    <a:gd name="connsiteY7" fmla="*/ 216 h 107288"/>
                    <a:gd name="connsiteX8" fmla="*/ 177820 w 344360"/>
                    <a:gd name="connsiteY8" fmla="*/ 13600 h 107288"/>
                    <a:gd name="connsiteX9" fmla="*/ 337280 w 344360"/>
                    <a:gd name="connsiteY9" fmla="*/ 84451 h 107288"/>
                    <a:gd name="connsiteX10" fmla="*/ 343362 w 344360"/>
                    <a:gd name="connsiteY10" fmla="*/ 100175 h 107288"/>
                    <a:gd name="connsiteX11" fmla="*/ 332414 w 344360"/>
                    <a:gd name="connsiteY11" fmla="*/ 107288 h 107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4360" h="107288">
                      <a:moveTo>
                        <a:pt x="332414" y="107288"/>
                      </a:moveTo>
                      <a:cubicBezTo>
                        <a:pt x="330823" y="107288"/>
                        <a:pt x="329139" y="106913"/>
                        <a:pt x="327547" y="106258"/>
                      </a:cubicBezTo>
                      <a:lnTo>
                        <a:pt x="168088" y="35407"/>
                      </a:lnTo>
                      <a:cubicBezTo>
                        <a:pt x="148904" y="26890"/>
                        <a:pt x="127755" y="22959"/>
                        <a:pt x="106981" y="24082"/>
                      </a:cubicBezTo>
                      <a:lnTo>
                        <a:pt x="12559" y="28949"/>
                      </a:lnTo>
                      <a:cubicBezTo>
                        <a:pt x="6102" y="29230"/>
                        <a:pt x="394" y="24269"/>
                        <a:pt x="20" y="17624"/>
                      </a:cubicBezTo>
                      <a:cubicBezTo>
                        <a:pt x="-355" y="11073"/>
                        <a:pt x="4699" y="5457"/>
                        <a:pt x="11343" y="5083"/>
                      </a:cubicBezTo>
                      <a:lnTo>
                        <a:pt x="105764" y="216"/>
                      </a:lnTo>
                      <a:cubicBezTo>
                        <a:pt x="130282" y="-1095"/>
                        <a:pt x="155174" y="3585"/>
                        <a:pt x="177820" y="13600"/>
                      </a:cubicBezTo>
                      <a:lnTo>
                        <a:pt x="337280" y="84451"/>
                      </a:lnTo>
                      <a:cubicBezTo>
                        <a:pt x="343269" y="87165"/>
                        <a:pt x="345983" y="94185"/>
                        <a:pt x="343362" y="100175"/>
                      </a:cubicBezTo>
                      <a:cubicBezTo>
                        <a:pt x="341397" y="104574"/>
                        <a:pt x="336999" y="107288"/>
                        <a:pt x="332414" y="1072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8" name="Forma libre 287">
                  <a:extLst>
                    <a:ext uri="{FF2B5EF4-FFF2-40B4-BE49-F238E27FC236}">
                      <a16:creationId xmlns:a16="http://schemas.microsoft.com/office/drawing/2014/main" id="{C53524B3-DA66-33EE-661D-CDEDB4F50BBC}"/>
                    </a:ext>
                  </a:extLst>
                </p:cNvPr>
                <p:cNvSpPr/>
                <p:nvPr/>
              </p:nvSpPr>
              <p:spPr>
                <a:xfrm>
                  <a:off x="6694518" y="7497845"/>
                  <a:ext cx="339549" cy="188706"/>
                </a:xfrm>
                <a:custGeom>
                  <a:avLst/>
                  <a:gdLst>
                    <a:gd name="connsiteX0" fmla="*/ 327696 w 339549"/>
                    <a:gd name="connsiteY0" fmla="*/ 188519 h 188706"/>
                    <a:gd name="connsiteX1" fmla="*/ 322829 w 339549"/>
                    <a:gd name="connsiteY1" fmla="*/ 187490 h 188706"/>
                    <a:gd name="connsiteX2" fmla="*/ 251054 w 339549"/>
                    <a:gd name="connsiteY2" fmla="*/ 155574 h 188706"/>
                    <a:gd name="connsiteX3" fmla="*/ 60058 w 339549"/>
                    <a:gd name="connsiteY3" fmla="*/ 165401 h 188706"/>
                    <a:gd name="connsiteX4" fmla="*/ 20755 w 339549"/>
                    <a:gd name="connsiteY4" fmla="*/ 151456 h 188706"/>
                    <a:gd name="connsiteX5" fmla="*/ 2881 w 339549"/>
                    <a:gd name="connsiteY5" fmla="*/ 113830 h 188706"/>
                    <a:gd name="connsiteX6" fmla="*/ 74 w 339549"/>
                    <a:gd name="connsiteY6" fmla="*/ 58516 h 188706"/>
                    <a:gd name="connsiteX7" fmla="*/ 14017 w 339549"/>
                    <a:gd name="connsiteY7" fmla="*/ 19206 h 188706"/>
                    <a:gd name="connsiteX8" fmla="*/ 51636 w 339549"/>
                    <a:gd name="connsiteY8" fmla="*/ 1330 h 188706"/>
                    <a:gd name="connsiteX9" fmla="*/ 77371 w 339549"/>
                    <a:gd name="connsiteY9" fmla="*/ 20 h 188706"/>
                    <a:gd name="connsiteX10" fmla="*/ 89910 w 339549"/>
                    <a:gd name="connsiteY10" fmla="*/ 11344 h 188706"/>
                    <a:gd name="connsiteX11" fmla="*/ 78587 w 339549"/>
                    <a:gd name="connsiteY11" fmla="*/ 23886 h 188706"/>
                    <a:gd name="connsiteX12" fmla="*/ 52853 w 339549"/>
                    <a:gd name="connsiteY12" fmla="*/ 25197 h 188706"/>
                    <a:gd name="connsiteX13" fmla="*/ 31704 w 339549"/>
                    <a:gd name="connsiteY13" fmla="*/ 35211 h 188706"/>
                    <a:gd name="connsiteX14" fmla="*/ 23843 w 339549"/>
                    <a:gd name="connsiteY14" fmla="*/ 57299 h 188706"/>
                    <a:gd name="connsiteX15" fmla="*/ 26650 w 339549"/>
                    <a:gd name="connsiteY15" fmla="*/ 112707 h 188706"/>
                    <a:gd name="connsiteX16" fmla="*/ 36663 w 339549"/>
                    <a:gd name="connsiteY16" fmla="*/ 133860 h 188706"/>
                    <a:gd name="connsiteX17" fmla="*/ 58748 w 339549"/>
                    <a:gd name="connsiteY17" fmla="*/ 141722 h 188706"/>
                    <a:gd name="connsiteX18" fmla="*/ 252645 w 339549"/>
                    <a:gd name="connsiteY18" fmla="*/ 131707 h 188706"/>
                    <a:gd name="connsiteX19" fmla="*/ 258073 w 339549"/>
                    <a:gd name="connsiteY19" fmla="*/ 132737 h 188706"/>
                    <a:gd name="connsiteX20" fmla="*/ 332468 w 339549"/>
                    <a:gd name="connsiteY20" fmla="*/ 165870 h 188706"/>
                    <a:gd name="connsiteX21" fmla="*/ 338551 w 339549"/>
                    <a:gd name="connsiteY21" fmla="*/ 181593 h 188706"/>
                    <a:gd name="connsiteX22" fmla="*/ 327696 w 339549"/>
                    <a:gd name="connsiteY22" fmla="*/ 188706 h 18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9549" h="188706">
                      <a:moveTo>
                        <a:pt x="327696" y="188519"/>
                      </a:moveTo>
                      <a:cubicBezTo>
                        <a:pt x="326105" y="188519"/>
                        <a:pt x="324420" y="188145"/>
                        <a:pt x="322829" y="187490"/>
                      </a:cubicBezTo>
                      <a:lnTo>
                        <a:pt x="251054" y="155574"/>
                      </a:lnTo>
                      <a:lnTo>
                        <a:pt x="60058" y="165401"/>
                      </a:lnTo>
                      <a:cubicBezTo>
                        <a:pt x="45647" y="166150"/>
                        <a:pt x="31610" y="161190"/>
                        <a:pt x="20755" y="151456"/>
                      </a:cubicBezTo>
                      <a:cubicBezTo>
                        <a:pt x="9900" y="141722"/>
                        <a:pt x="3536" y="128338"/>
                        <a:pt x="2881" y="113830"/>
                      </a:cubicBezTo>
                      <a:lnTo>
                        <a:pt x="74" y="58516"/>
                      </a:lnTo>
                      <a:cubicBezTo>
                        <a:pt x="-675" y="44009"/>
                        <a:pt x="4285" y="30063"/>
                        <a:pt x="14017" y="19206"/>
                      </a:cubicBezTo>
                      <a:cubicBezTo>
                        <a:pt x="23749" y="8350"/>
                        <a:pt x="37131" y="2079"/>
                        <a:pt x="51636" y="1330"/>
                      </a:cubicBezTo>
                      <a:lnTo>
                        <a:pt x="77371" y="20"/>
                      </a:lnTo>
                      <a:cubicBezTo>
                        <a:pt x="83828" y="-355"/>
                        <a:pt x="89536" y="4699"/>
                        <a:pt x="89910" y="11344"/>
                      </a:cubicBezTo>
                      <a:cubicBezTo>
                        <a:pt x="90285" y="17896"/>
                        <a:pt x="85231" y="23512"/>
                        <a:pt x="78587" y="23886"/>
                      </a:cubicBezTo>
                      <a:lnTo>
                        <a:pt x="52853" y="25197"/>
                      </a:lnTo>
                      <a:cubicBezTo>
                        <a:pt x="44711" y="25571"/>
                        <a:pt x="37225" y="29128"/>
                        <a:pt x="31704" y="35211"/>
                      </a:cubicBezTo>
                      <a:cubicBezTo>
                        <a:pt x="26183" y="41295"/>
                        <a:pt x="23469" y="49157"/>
                        <a:pt x="23843" y="57299"/>
                      </a:cubicBezTo>
                      <a:lnTo>
                        <a:pt x="26650" y="112707"/>
                      </a:lnTo>
                      <a:cubicBezTo>
                        <a:pt x="27025" y="120850"/>
                        <a:pt x="30581" y="128338"/>
                        <a:pt x="36663" y="133860"/>
                      </a:cubicBezTo>
                      <a:cubicBezTo>
                        <a:pt x="42746" y="139382"/>
                        <a:pt x="50607" y="142096"/>
                        <a:pt x="58748" y="141722"/>
                      </a:cubicBezTo>
                      <a:lnTo>
                        <a:pt x="252645" y="131707"/>
                      </a:lnTo>
                      <a:cubicBezTo>
                        <a:pt x="254516" y="131614"/>
                        <a:pt x="256388" y="131988"/>
                        <a:pt x="258073" y="132737"/>
                      </a:cubicBezTo>
                      <a:lnTo>
                        <a:pt x="332468" y="165870"/>
                      </a:lnTo>
                      <a:cubicBezTo>
                        <a:pt x="338457" y="168584"/>
                        <a:pt x="341171" y="175603"/>
                        <a:pt x="338551" y="181593"/>
                      </a:cubicBezTo>
                      <a:cubicBezTo>
                        <a:pt x="336586" y="185992"/>
                        <a:pt x="332187" y="188706"/>
                        <a:pt x="327696" y="18870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89" name="Gráfico 2">
              <a:extLst>
                <a:ext uri="{FF2B5EF4-FFF2-40B4-BE49-F238E27FC236}">
                  <a16:creationId xmlns:a16="http://schemas.microsoft.com/office/drawing/2014/main" id="{3CB33857-9D76-4AD4-9761-BA3F3D5F5987}"/>
                </a:ext>
              </a:extLst>
            </p:cNvPr>
            <p:cNvGrpSpPr/>
            <p:nvPr/>
          </p:nvGrpSpPr>
          <p:grpSpPr>
            <a:xfrm>
              <a:off x="6688790" y="7921942"/>
              <a:ext cx="549685" cy="549774"/>
              <a:chOff x="6688790" y="7921942"/>
              <a:chExt cx="549685" cy="549774"/>
            </a:xfrm>
            <a:solidFill>
              <a:srgbClr val="002A86"/>
            </a:solidFill>
          </p:grpSpPr>
          <p:grpSp>
            <p:nvGrpSpPr>
              <p:cNvPr id="290" name="Gráfico 2">
                <a:extLst>
                  <a:ext uri="{FF2B5EF4-FFF2-40B4-BE49-F238E27FC236}">
                    <a16:creationId xmlns:a16="http://schemas.microsoft.com/office/drawing/2014/main" id="{5FF6737B-89C8-7C63-9DEE-A5769B9005DB}"/>
                  </a:ext>
                </a:extLst>
              </p:cNvPr>
              <p:cNvGrpSpPr/>
              <p:nvPr/>
            </p:nvGrpSpPr>
            <p:grpSpPr>
              <a:xfrm>
                <a:off x="6872955" y="8025925"/>
                <a:ext cx="181263" cy="341807"/>
                <a:chOff x="6872955" y="8025925"/>
                <a:chExt cx="181263" cy="341807"/>
              </a:xfrm>
              <a:solidFill>
                <a:srgbClr val="002A86"/>
              </a:solidFill>
            </p:grpSpPr>
            <p:sp>
              <p:nvSpPr>
                <p:cNvPr id="291" name="Forma libre 290">
                  <a:extLst>
                    <a:ext uri="{FF2B5EF4-FFF2-40B4-BE49-F238E27FC236}">
                      <a16:creationId xmlns:a16="http://schemas.microsoft.com/office/drawing/2014/main" id="{90B8000A-79EA-D578-02BA-983B3FC81E18}"/>
                    </a:ext>
                  </a:extLst>
                </p:cNvPr>
                <p:cNvSpPr/>
                <p:nvPr/>
              </p:nvSpPr>
              <p:spPr>
                <a:xfrm>
                  <a:off x="6872955" y="8059152"/>
                  <a:ext cx="181263" cy="275261"/>
                </a:xfrm>
                <a:custGeom>
                  <a:avLst/>
                  <a:gdLst>
                    <a:gd name="connsiteX0" fmla="*/ 90679 w 181263"/>
                    <a:gd name="connsiteY0" fmla="*/ 275262 h 275261"/>
                    <a:gd name="connsiteX1" fmla="*/ 94 w 181263"/>
                    <a:gd name="connsiteY1" fmla="*/ 200480 h 275261"/>
                    <a:gd name="connsiteX2" fmla="*/ 11978 w 181263"/>
                    <a:gd name="connsiteY2" fmla="*/ 188593 h 275261"/>
                    <a:gd name="connsiteX3" fmla="*/ 23863 w 181263"/>
                    <a:gd name="connsiteY3" fmla="*/ 200480 h 275261"/>
                    <a:gd name="connsiteX4" fmla="*/ 90585 w 181263"/>
                    <a:gd name="connsiteY4" fmla="*/ 251395 h 275261"/>
                    <a:gd name="connsiteX5" fmla="*/ 157307 w 181263"/>
                    <a:gd name="connsiteY5" fmla="*/ 200480 h 275261"/>
                    <a:gd name="connsiteX6" fmla="*/ 90585 w 181263"/>
                    <a:gd name="connsiteY6" fmla="*/ 149564 h 275261"/>
                    <a:gd name="connsiteX7" fmla="*/ 0 w 181263"/>
                    <a:gd name="connsiteY7" fmla="*/ 74782 h 275261"/>
                    <a:gd name="connsiteX8" fmla="*/ 90585 w 181263"/>
                    <a:gd name="connsiteY8" fmla="*/ 0 h 275261"/>
                    <a:gd name="connsiteX9" fmla="*/ 181170 w 181263"/>
                    <a:gd name="connsiteY9" fmla="*/ 74782 h 275261"/>
                    <a:gd name="connsiteX10" fmla="*/ 169285 w 181263"/>
                    <a:gd name="connsiteY10" fmla="*/ 86668 h 275261"/>
                    <a:gd name="connsiteX11" fmla="*/ 157401 w 181263"/>
                    <a:gd name="connsiteY11" fmla="*/ 74782 h 275261"/>
                    <a:gd name="connsiteX12" fmla="*/ 90679 w 181263"/>
                    <a:gd name="connsiteY12" fmla="*/ 23867 h 275261"/>
                    <a:gd name="connsiteX13" fmla="*/ 23956 w 181263"/>
                    <a:gd name="connsiteY13" fmla="*/ 74782 h 275261"/>
                    <a:gd name="connsiteX14" fmla="*/ 90679 w 181263"/>
                    <a:gd name="connsiteY14" fmla="*/ 125698 h 275261"/>
                    <a:gd name="connsiteX15" fmla="*/ 181263 w 181263"/>
                    <a:gd name="connsiteY15" fmla="*/ 200480 h 275261"/>
                    <a:gd name="connsiteX16" fmla="*/ 90679 w 181263"/>
                    <a:gd name="connsiteY16" fmla="*/ 275262 h 27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1263" h="275261">
                      <a:moveTo>
                        <a:pt x="90679" y="275262"/>
                      </a:moveTo>
                      <a:cubicBezTo>
                        <a:pt x="40707" y="275262"/>
                        <a:pt x="94" y="241755"/>
                        <a:pt x="94" y="200480"/>
                      </a:cubicBezTo>
                      <a:cubicBezTo>
                        <a:pt x="94" y="193928"/>
                        <a:pt x="5428" y="188593"/>
                        <a:pt x="11978" y="188593"/>
                      </a:cubicBezTo>
                      <a:cubicBezTo>
                        <a:pt x="18529" y="188593"/>
                        <a:pt x="23863" y="193928"/>
                        <a:pt x="23863" y="200480"/>
                      </a:cubicBezTo>
                      <a:cubicBezTo>
                        <a:pt x="23863" y="228558"/>
                        <a:pt x="53808" y="251395"/>
                        <a:pt x="90585" y="251395"/>
                      </a:cubicBezTo>
                      <a:cubicBezTo>
                        <a:pt x="127362" y="251395"/>
                        <a:pt x="157307" y="228558"/>
                        <a:pt x="157307" y="200480"/>
                      </a:cubicBezTo>
                      <a:cubicBezTo>
                        <a:pt x="157307" y="172401"/>
                        <a:pt x="127362" y="149564"/>
                        <a:pt x="90585" y="149564"/>
                      </a:cubicBezTo>
                      <a:cubicBezTo>
                        <a:pt x="40613" y="149564"/>
                        <a:pt x="0" y="116057"/>
                        <a:pt x="0" y="74782"/>
                      </a:cubicBezTo>
                      <a:cubicBezTo>
                        <a:pt x="0" y="33506"/>
                        <a:pt x="40613" y="0"/>
                        <a:pt x="90585" y="0"/>
                      </a:cubicBezTo>
                      <a:cubicBezTo>
                        <a:pt x="140557" y="0"/>
                        <a:pt x="181170" y="33506"/>
                        <a:pt x="181170" y="74782"/>
                      </a:cubicBezTo>
                      <a:cubicBezTo>
                        <a:pt x="181170" y="81333"/>
                        <a:pt x="175836" y="86668"/>
                        <a:pt x="169285" y="86668"/>
                      </a:cubicBezTo>
                      <a:cubicBezTo>
                        <a:pt x="162735" y="86668"/>
                        <a:pt x="157401" y="81333"/>
                        <a:pt x="157401" y="74782"/>
                      </a:cubicBezTo>
                      <a:cubicBezTo>
                        <a:pt x="157401" y="46704"/>
                        <a:pt x="127455" y="23867"/>
                        <a:pt x="90679" y="23867"/>
                      </a:cubicBezTo>
                      <a:cubicBezTo>
                        <a:pt x="53902" y="23867"/>
                        <a:pt x="23956" y="46704"/>
                        <a:pt x="23956" y="74782"/>
                      </a:cubicBezTo>
                      <a:cubicBezTo>
                        <a:pt x="23956" y="102860"/>
                        <a:pt x="53902" y="125698"/>
                        <a:pt x="90679" y="125698"/>
                      </a:cubicBezTo>
                      <a:cubicBezTo>
                        <a:pt x="140650" y="125698"/>
                        <a:pt x="181263" y="159204"/>
                        <a:pt x="181263" y="200480"/>
                      </a:cubicBezTo>
                      <a:cubicBezTo>
                        <a:pt x="181263" y="241755"/>
                        <a:pt x="140650" y="275262"/>
                        <a:pt x="90679" y="27526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2" name="Forma libre 291">
                  <a:extLst>
                    <a:ext uri="{FF2B5EF4-FFF2-40B4-BE49-F238E27FC236}">
                      <a16:creationId xmlns:a16="http://schemas.microsoft.com/office/drawing/2014/main" id="{BF8D6EA7-1E50-3279-4530-559CC2AF69F9}"/>
                    </a:ext>
                  </a:extLst>
                </p:cNvPr>
                <p:cNvSpPr/>
                <p:nvPr/>
              </p:nvSpPr>
              <p:spPr>
                <a:xfrm>
                  <a:off x="6951749" y="8025925"/>
                  <a:ext cx="23768" cy="57093"/>
                </a:xfrm>
                <a:custGeom>
                  <a:avLst/>
                  <a:gdLst>
                    <a:gd name="connsiteX0" fmla="*/ 11884 w 23768"/>
                    <a:gd name="connsiteY0" fmla="*/ 57093 h 57093"/>
                    <a:gd name="connsiteX1" fmla="*/ 0 w 23768"/>
                    <a:gd name="connsiteY1" fmla="*/ 45206 h 57093"/>
                    <a:gd name="connsiteX2" fmla="*/ 0 w 23768"/>
                    <a:gd name="connsiteY2" fmla="*/ 11887 h 57093"/>
                    <a:gd name="connsiteX3" fmla="*/ 11884 w 23768"/>
                    <a:gd name="connsiteY3" fmla="*/ 0 h 57093"/>
                    <a:gd name="connsiteX4" fmla="*/ 23769 w 23768"/>
                    <a:gd name="connsiteY4" fmla="*/ 11887 h 57093"/>
                    <a:gd name="connsiteX5" fmla="*/ 23769 w 23768"/>
                    <a:gd name="connsiteY5" fmla="*/ 45206 h 57093"/>
                    <a:gd name="connsiteX6" fmla="*/ 11884 w 23768"/>
                    <a:gd name="connsiteY6" fmla="*/ 57093 h 5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8" h="57093">
                      <a:moveTo>
                        <a:pt x="11884" y="57093"/>
                      </a:moveTo>
                      <a:cubicBezTo>
                        <a:pt x="5334" y="57093"/>
                        <a:pt x="0" y="51758"/>
                        <a:pt x="0" y="45206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4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45206"/>
                      </a:lnTo>
                      <a:cubicBezTo>
                        <a:pt x="23769" y="51758"/>
                        <a:pt x="18435" y="57093"/>
                        <a:pt x="11884" y="5709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3" name="Forma libre 292">
                  <a:extLst>
                    <a:ext uri="{FF2B5EF4-FFF2-40B4-BE49-F238E27FC236}">
                      <a16:creationId xmlns:a16="http://schemas.microsoft.com/office/drawing/2014/main" id="{23B7C587-CAFB-3C77-8454-D390CFF74666}"/>
                    </a:ext>
                  </a:extLst>
                </p:cNvPr>
                <p:cNvSpPr/>
                <p:nvPr/>
              </p:nvSpPr>
              <p:spPr>
                <a:xfrm>
                  <a:off x="6951749" y="8310641"/>
                  <a:ext cx="23768" cy="57092"/>
                </a:xfrm>
                <a:custGeom>
                  <a:avLst/>
                  <a:gdLst>
                    <a:gd name="connsiteX0" fmla="*/ 11884 w 23768"/>
                    <a:gd name="connsiteY0" fmla="*/ 57093 h 57092"/>
                    <a:gd name="connsiteX1" fmla="*/ 0 w 23768"/>
                    <a:gd name="connsiteY1" fmla="*/ 45206 h 57092"/>
                    <a:gd name="connsiteX2" fmla="*/ 0 w 23768"/>
                    <a:gd name="connsiteY2" fmla="*/ 11886 h 57092"/>
                    <a:gd name="connsiteX3" fmla="*/ 11884 w 23768"/>
                    <a:gd name="connsiteY3" fmla="*/ 0 h 57092"/>
                    <a:gd name="connsiteX4" fmla="*/ 23769 w 23768"/>
                    <a:gd name="connsiteY4" fmla="*/ 11886 h 57092"/>
                    <a:gd name="connsiteX5" fmla="*/ 23769 w 23768"/>
                    <a:gd name="connsiteY5" fmla="*/ 45206 h 57092"/>
                    <a:gd name="connsiteX6" fmla="*/ 11884 w 23768"/>
                    <a:gd name="connsiteY6" fmla="*/ 57093 h 5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8" h="57092">
                      <a:moveTo>
                        <a:pt x="11884" y="57093"/>
                      </a:moveTo>
                      <a:cubicBezTo>
                        <a:pt x="5334" y="57093"/>
                        <a:pt x="0" y="51758"/>
                        <a:pt x="0" y="45206"/>
                      </a:cubicBezTo>
                      <a:lnTo>
                        <a:pt x="0" y="11886"/>
                      </a:lnTo>
                      <a:cubicBezTo>
                        <a:pt x="0" y="5334"/>
                        <a:pt x="5334" y="0"/>
                        <a:pt x="11884" y="0"/>
                      </a:cubicBezTo>
                      <a:cubicBezTo>
                        <a:pt x="18435" y="0"/>
                        <a:pt x="23769" y="5334"/>
                        <a:pt x="23769" y="11886"/>
                      </a:cubicBezTo>
                      <a:lnTo>
                        <a:pt x="23769" y="45206"/>
                      </a:lnTo>
                      <a:cubicBezTo>
                        <a:pt x="23769" y="51758"/>
                        <a:pt x="18435" y="57093"/>
                        <a:pt x="11884" y="5709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94" name="Forma libre 293">
                <a:extLst>
                  <a:ext uri="{FF2B5EF4-FFF2-40B4-BE49-F238E27FC236}">
                    <a16:creationId xmlns:a16="http://schemas.microsoft.com/office/drawing/2014/main" id="{1CB9069F-94F7-6840-30DE-F02BA77CEE6C}"/>
                  </a:ext>
                </a:extLst>
              </p:cNvPr>
              <p:cNvSpPr/>
              <p:nvPr/>
            </p:nvSpPr>
            <p:spPr>
              <a:xfrm>
                <a:off x="6688790" y="7921942"/>
                <a:ext cx="549685" cy="549774"/>
              </a:xfrm>
              <a:custGeom>
                <a:avLst/>
                <a:gdLst>
                  <a:gd name="connsiteX0" fmla="*/ 274843 w 549685"/>
                  <a:gd name="connsiteY0" fmla="*/ 549775 h 549774"/>
                  <a:gd name="connsiteX1" fmla="*/ 0 w 549685"/>
                  <a:gd name="connsiteY1" fmla="*/ 274887 h 549774"/>
                  <a:gd name="connsiteX2" fmla="*/ 274843 w 549685"/>
                  <a:gd name="connsiteY2" fmla="*/ 0 h 549774"/>
                  <a:gd name="connsiteX3" fmla="*/ 549686 w 549685"/>
                  <a:gd name="connsiteY3" fmla="*/ 274887 h 549774"/>
                  <a:gd name="connsiteX4" fmla="*/ 274843 w 549685"/>
                  <a:gd name="connsiteY4" fmla="*/ 549775 h 549774"/>
                  <a:gd name="connsiteX5" fmla="*/ 274843 w 549685"/>
                  <a:gd name="connsiteY5" fmla="*/ 23773 h 549774"/>
                  <a:gd name="connsiteX6" fmla="*/ 23863 w 549685"/>
                  <a:gd name="connsiteY6" fmla="*/ 274794 h 549774"/>
                  <a:gd name="connsiteX7" fmla="*/ 274843 w 549685"/>
                  <a:gd name="connsiteY7" fmla="*/ 525815 h 549774"/>
                  <a:gd name="connsiteX8" fmla="*/ 525823 w 549685"/>
                  <a:gd name="connsiteY8" fmla="*/ 274794 h 549774"/>
                  <a:gd name="connsiteX9" fmla="*/ 274843 w 549685"/>
                  <a:gd name="connsiteY9" fmla="*/ 23773 h 54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9685" h="549774">
                    <a:moveTo>
                      <a:pt x="274843" y="549775"/>
                    </a:moveTo>
                    <a:cubicBezTo>
                      <a:pt x="123244" y="549775"/>
                      <a:pt x="0" y="426417"/>
                      <a:pt x="0" y="274887"/>
                    </a:cubicBezTo>
                    <a:cubicBezTo>
                      <a:pt x="0" y="123358"/>
                      <a:pt x="123338" y="0"/>
                      <a:pt x="274843" y="0"/>
                    </a:cubicBezTo>
                    <a:cubicBezTo>
                      <a:pt x="426348" y="0"/>
                      <a:pt x="549686" y="123358"/>
                      <a:pt x="549686" y="274887"/>
                    </a:cubicBezTo>
                    <a:cubicBezTo>
                      <a:pt x="549686" y="426417"/>
                      <a:pt x="426348" y="549775"/>
                      <a:pt x="274843" y="549775"/>
                    </a:cubicBezTo>
                    <a:close/>
                    <a:moveTo>
                      <a:pt x="274843" y="23773"/>
                    </a:moveTo>
                    <a:cubicBezTo>
                      <a:pt x="136439" y="23773"/>
                      <a:pt x="23863" y="136367"/>
                      <a:pt x="23863" y="274794"/>
                    </a:cubicBezTo>
                    <a:cubicBezTo>
                      <a:pt x="23863" y="413221"/>
                      <a:pt x="136439" y="525815"/>
                      <a:pt x="274843" y="525815"/>
                    </a:cubicBezTo>
                    <a:cubicBezTo>
                      <a:pt x="413247" y="525815"/>
                      <a:pt x="525823" y="413221"/>
                      <a:pt x="525823" y="274794"/>
                    </a:cubicBezTo>
                    <a:cubicBezTo>
                      <a:pt x="525823" y="136367"/>
                      <a:pt x="413247" y="23773"/>
                      <a:pt x="27484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95" name="Gráfico 2">
            <a:extLst>
              <a:ext uri="{FF2B5EF4-FFF2-40B4-BE49-F238E27FC236}">
                <a16:creationId xmlns:a16="http://schemas.microsoft.com/office/drawing/2014/main" id="{11C78640-C203-AF47-D070-A5F68B9D6ADE}"/>
              </a:ext>
            </a:extLst>
          </p:cNvPr>
          <p:cNvGrpSpPr/>
          <p:nvPr/>
        </p:nvGrpSpPr>
        <p:grpSpPr>
          <a:xfrm>
            <a:off x="3836488" y="5847697"/>
            <a:ext cx="898456" cy="1178824"/>
            <a:chOff x="3836488" y="5847697"/>
            <a:chExt cx="898456" cy="1178824"/>
          </a:xfrm>
          <a:solidFill>
            <a:srgbClr val="002A86"/>
          </a:solidFill>
        </p:grpSpPr>
        <p:grpSp>
          <p:nvGrpSpPr>
            <p:cNvPr id="296" name="Gráfico 2">
              <a:extLst>
                <a:ext uri="{FF2B5EF4-FFF2-40B4-BE49-F238E27FC236}">
                  <a16:creationId xmlns:a16="http://schemas.microsoft.com/office/drawing/2014/main" id="{B0D60401-658F-D9B3-4A99-AA7AAC23D358}"/>
                </a:ext>
              </a:extLst>
            </p:cNvPr>
            <p:cNvGrpSpPr/>
            <p:nvPr/>
          </p:nvGrpSpPr>
          <p:grpSpPr>
            <a:xfrm>
              <a:off x="3848654" y="5847697"/>
              <a:ext cx="874032" cy="1093185"/>
              <a:chOff x="3848654" y="5847697"/>
              <a:chExt cx="874032" cy="1093185"/>
            </a:xfrm>
            <a:solidFill>
              <a:srgbClr val="002A86"/>
            </a:solidFill>
          </p:grpSpPr>
          <p:sp>
            <p:nvSpPr>
              <p:cNvPr id="297" name="Forma libre 296">
                <a:extLst>
                  <a:ext uri="{FF2B5EF4-FFF2-40B4-BE49-F238E27FC236}">
                    <a16:creationId xmlns:a16="http://schemas.microsoft.com/office/drawing/2014/main" id="{364572E9-FAE0-F044-406D-DABCF2F1D551}"/>
                  </a:ext>
                </a:extLst>
              </p:cNvPr>
              <p:cNvSpPr/>
              <p:nvPr/>
            </p:nvSpPr>
            <p:spPr>
              <a:xfrm>
                <a:off x="3848654" y="5847697"/>
                <a:ext cx="874032" cy="1093185"/>
              </a:xfrm>
              <a:custGeom>
                <a:avLst/>
                <a:gdLst>
                  <a:gd name="connsiteX0" fmla="*/ 437016 w 874032"/>
                  <a:gd name="connsiteY0" fmla="*/ 1093185 h 1093185"/>
                  <a:gd name="connsiteX1" fmla="*/ 0 w 874032"/>
                  <a:gd name="connsiteY1" fmla="*/ 452905 h 1093185"/>
                  <a:gd name="connsiteX2" fmla="*/ 437016 w 874032"/>
                  <a:gd name="connsiteY2" fmla="*/ 0 h 1093185"/>
                  <a:gd name="connsiteX3" fmla="*/ 874032 w 874032"/>
                  <a:gd name="connsiteY3" fmla="*/ 452905 h 1093185"/>
                  <a:gd name="connsiteX4" fmla="*/ 437016 w 874032"/>
                  <a:gd name="connsiteY4" fmla="*/ 1093185 h 1093185"/>
                  <a:gd name="connsiteX5" fmla="*/ 437016 w 874032"/>
                  <a:gd name="connsiteY5" fmla="*/ 23867 h 1093185"/>
                  <a:gd name="connsiteX6" fmla="*/ 144861 w 874032"/>
                  <a:gd name="connsiteY6" fmla="*/ 139924 h 1093185"/>
                  <a:gd name="connsiteX7" fmla="*/ 23863 w 874032"/>
                  <a:gd name="connsiteY7" fmla="*/ 452998 h 1093185"/>
                  <a:gd name="connsiteX8" fmla="*/ 211677 w 874032"/>
                  <a:gd name="connsiteY8" fmla="*/ 897479 h 1093185"/>
                  <a:gd name="connsiteX9" fmla="*/ 437016 w 874032"/>
                  <a:gd name="connsiteY9" fmla="*/ 1069412 h 1093185"/>
                  <a:gd name="connsiteX10" fmla="*/ 662355 w 874032"/>
                  <a:gd name="connsiteY10" fmla="*/ 897479 h 1093185"/>
                  <a:gd name="connsiteX11" fmla="*/ 850169 w 874032"/>
                  <a:gd name="connsiteY11" fmla="*/ 452998 h 1093185"/>
                  <a:gd name="connsiteX12" fmla="*/ 729171 w 874032"/>
                  <a:gd name="connsiteY12" fmla="*/ 139924 h 1093185"/>
                  <a:gd name="connsiteX13" fmla="*/ 437016 w 874032"/>
                  <a:gd name="connsiteY13" fmla="*/ 23867 h 109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4032" h="1093185">
                    <a:moveTo>
                      <a:pt x="437016" y="1093185"/>
                    </a:moveTo>
                    <a:cubicBezTo>
                      <a:pt x="366831" y="1093185"/>
                      <a:pt x="0" y="820076"/>
                      <a:pt x="0" y="452905"/>
                    </a:cubicBezTo>
                    <a:cubicBezTo>
                      <a:pt x="0" y="190465"/>
                      <a:pt x="183790" y="0"/>
                      <a:pt x="437016" y="0"/>
                    </a:cubicBezTo>
                    <a:cubicBezTo>
                      <a:pt x="690242" y="0"/>
                      <a:pt x="874032" y="190465"/>
                      <a:pt x="874032" y="452905"/>
                    </a:cubicBezTo>
                    <a:cubicBezTo>
                      <a:pt x="874032" y="819983"/>
                      <a:pt x="507201" y="1093185"/>
                      <a:pt x="437016" y="1093185"/>
                    </a:cubicBezTo>
                    <a:close/>
                    <a:moveTo>
                      <a:pt x="437016" y="23867"/>
                    </a:moveTo>
                    <a:cubicBezTo>
                      <a:pt x="323785" y="23867"/>
                      <a:pt x="220005" y="65048"/>
                      <a:pt x="144861" y="139924"/>
                    </a:cubicBezTo>
                    <a:cubicBezTo>
                      <a:pt x="65693" y="218731"/>
                      <a:pt x="23863" y="327020"/>
                      <a:pt x="23863" y="452998"/>
                    </a:cubicBezTo>
                    <a:cubicBezTo>
                      <a:pt x="23863" y="646365"/>
                      <a:pt x="125958" y="801451"/>
                      <a:pt x="211677" y="897479"/>
                    </a:cubicBezTo>
                    <a:cubicBezTo>
                      <a:pt x="312930" y="1010916"/>
                      <a:pt x="415493" y="1069412"/>
                      <a:pt x="437016" y="1069412"/>
                    </a:cubicBezTo>
                    <a:cubicBezTo>
                      <a:pt x="458539" y="1069412"/>
                      <a:pt x="561196" y="1010916"/>
                      <a:pt x="662355" y="897479"/>
                    </a:cubicBezTo>
                    <a:cubicBezTo>
                      <a:pt x="748074" y="801451"/>
                      <a:pt x="850169" y="646365"/>
                      <a:pt x="850169" y="452998"/>
                    </a:cubicBezTo>
                    <a:cubicBezTo>
                      <a:pt x="850169" y="327020"/>
                      <a:pt x="808339" y="218731"/>
                      <a:pt x="729171" y="139924"/>
                    </a:cubicBezTo>
                    <a:cubicBezTo>
                      <a:pt x="654027" y="65142"/>
                      <a:pt x="550247" y="23867"/>
                      <a:pt x="437016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8" name="Forma libre 297">
                <a:extLst>
                  <a:ext uri="{FF2B5EF4-FFF2-40B4-BE49-F238E27FC236}">
                    <a16:creationId xmlns:a16="http://schemas.microsoft.com/office/drawing/2014/main" id="{95159A08-A0DA-8412-D14B-0DCD4CFFD999}"/>
                  </a:ext>
                </a:extLst>
              </p:cNvPr>
              <p:cNvSpPr/>
              <p:nvPr/>
            </p:nvSpPr>
            <p:spPr>
              <a:xfrm>
                <a:off x="3938369" y="6355702"/>
                <a:ext cx="78534" cy="193581"/>
              </a:xfrm>
              <a:custGeom>
                <a:avLst/>
                <a:gdLst>
                  <a:gd name="connsiteX0" fmla="*/ 66656 w 78534"/>
                  <a:gd name="connsiteY0" fmla="*/ 193581 h 193581"/>
                  <a:gd name="connsiteX1" fmla="*/ 55988 w 78534"/>
                  <a:gd name="connsiteY1" fmla="*/ 187030 h 193581"/>
                  <a:gd name="connsiteX2" fmla="*/ 121 w 78534"/>
                  <a:gd name="connsiteY2" fmla="*/ 13599 h 193581"/>
                  <a:gd name="connsiteX3" fmla="*/ 10228 w 78534"/>
                  <a:gd name="connsiteY3" fmla="*/ 121 h 193581"/>
                  <a:gd name="connsiteX4" fmla="*/ 23703 w 78534"/>
                  <a:gd name="connsiteY4" fmla="*/ 10229 h 193581"/>
                  <a:gd name="connsiteX5" fmla="*/ 77231 w 78534"/>
                  <a:gd name="connsiteY5" fmla="*/ 176266 h 193581"/>
                  <a:gd name="connsiteX6" fmla="*/ 71990 w 78534"/>
                  <a:gd name="connsiteY6" fmla="*/ 192271 h 193581"/>
                  <a:gd name="connsiteX7" fmla="*/ 66656 w 78534"/>
                  <a:gd name="connsiteY7" fmla="*/ 193581 h 193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34" h="193581">
                    <a:moveTo>
                      <a:pt x="66656" y="193581"/>
                    </a:moveTo>
                    <a:cubicBezTo>
                      <a:pt x="62352" y="193581"/>
                      <a:pt x="58141" y="191148"/>
                      <a:pt x="55988" y="187030"/>
                    </a:cubicBezTo>
                    <a:cubicBezTo>
                      <a:pt x="27166" y="130031"/>
                      <a:pt x="8356" y="71627"/>
                      <a:pt x="121" y="13599"/>
                    </a:cubicBezTo>
                    <a:cubicBezTo>
                      <a:pt x="-814" y="7047"/>
                      <a:pt x="3771" y="1057"/>
                      <a:pt x="10228" y="121"/>
                    </a:cubicBezTo>
                    <a:cubicBezTo>
                      <a:pt x="16779" y="-815"/>
                      <a:pt x="22768" y="3771"/>
                      <a:pt x="23703" y="10229"/>
                    </a:cubicBezTo>
                    <a:cubicBezTo>
                      <a:pt x="31564" y="65731"/>
                      <a:pt x="49531" y="121607"/>
                      <a:pt x="77231" y="176266"/>
                    </a:cubicBezTo>
                    <a:cubicBezTo>
                      <a:pt x="80225" y="182163"/>
                      <a:pt x="77886" y="189276"/>
                      <a:pt x="71990" y="192271"/>
                    </a:cubicBezTo>
                    <a:cubicBezTo>
                      <a:pt x="70306" y="193113"/>
                      <a:pt x="68434" y="193581"/>
                      <a:pt x="66656" y="1935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99" name="Gráfico 2">
              <a:extLst>
                <a:ext uri="{FF2B5EF4-FFF2-40B4-BE49-F238E27FC236}">
                  <a16:creationId xmlns:a16="http://schemas.microsoft.com/office/drawing/2014/main" id="{396FECBF-F830-1DF3-8E49-E4D7324316AF}"/>
                </a:ext>
              </a:extLst>
            </p:cNvPr>
            <p:cNvGrpSpPr/>
            <p:nvPr/>
          </p:nvGrpSpPr>
          <p:grpSpPr>
            <a:xfrm>
              <a:off x="3836488" y="6846065"/>
              <a:ext cx="898456" cy="180456"/>
              <a:chOff x="3836488" y="6846065"/>
              <a:chExt cx="898456" cy="180456"/>
            </a:xfrm>
            <a:solidFill>
              <a:srgbClr val="002A86"/>
            </a:solidFill>
          </p:grpSpPr>
          <p:sp>
            <p:nvSpPr>
              <p:cNvPr id="300" name="Forma libre 299">
                <a:extLst>
                  <a:ext uri="{FF2B5EF4-FFF2-40B4-BE49-F238E27FC236}">
                    <a16:creationId xmlns:a16="http://schemas.microsoft.com/office/drawing/2014/main" id="{8C985F9B-E6A9-C4A9-4C2D-600B85416498}"/>
                  </a:ext>
                </a:extLst>
              </p:cNvPr>
              <p:cNvSpPr/>
              <p:nvPr/>
            </p:nvSpPr>
            <p:spPr>
              <a:xfrm>
                <a:off x="3836488" y="6846065"/>
                <a:ext cx="216923" cy="141333"/>
              </a:xfrm>
              <a:custGeom>
                <a:avLst/>
                <a:gdLst>
                  <a:gd name="connsiteX0" fmla="*/ 81601 w 216923"/>
                  <a:gd name="connsiteY0" fmla="*/ 141241 h 141333"/>
                  <a:gd name="connsiteX1" fmla="*/ 78139 w 216923"/>
                  <a:gd name="connsiteY1" fmla="*/ 140679 h 141333"/>
                  <a:gd name="connsiteX2" fmla="*/ 0 w 216923"/>
                  <a:gd name="connsiteY2" fmla="*/ 82837 h 141333"/>
                  <a:gd name="connsiteX3" fmla="*/ 203442 w 216923"/>
                  <a:gd name="connsiteY3" fmla="*/ 100 h 141333"/>
                  <a:gd name="connsiteX4" fmla="*/ 216824 w 216923"/>
                  <a:gd name="connsiteY4" fmla="*/ 10395 h 141333"/>
                  <a:gd name="connsiteX5" fmla="*/ 206530 w 216923"/>
                  <a:gd name="connsiteY5" fmla="*/ 23779 h 141333"/>
                  <a:gd name="connsiteX6" fmla="*/ 23863 w 216923"/>
                  <a:gd name="connsiteY6" fmla="*/ 82931 h 141333"/>
                  <a:gd name="connsiteX7" fmla="*/ 85064 w 216923"/>
                  <a:gd name="connsiteY7" fmla="*/ 117935 h 141333"/>
                  <a:gd name="connsiteX8" fmla="*/ 93018 w 216923"/>
                  <a:gd name="connsiteY8" fmla="*/ 132817 h 141333"/>
                  <a:gd name="connsiteX9" fmla="*/ 81601 w 216923"/>
                  <a:gd name="connsiteY9" fmla="*/ 141334 h 14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923" h="141333">
                    <a:moveTo>
                      <a:pt x="81601" y="141241"/>
                    </a:moveTo>
                    <a:cubicBezTo>
                      <a:pt x="80478" y="141241"/>
                      <a:pt x="79262" y="141053"/>
                      <a:pt x="78139" y="140679"/>
                    </a:cubicBezTo>
                    <a:cubicBezTo>
                      <a:pt x="25547" y="124768"/>
                      <a:pt x="0" y="105862"/>
                      <a:pt x="0" y="82837"/>
                    </a:cubicBezTo>
                    <a:cubicBezTo>
                      <a:pt x="0" y="36508"/>
                      <a:pt x="110611" y="12267"/>
                      <a:pt x="203442" y="100"/>
                    </a:cubicBezTo>
                    <a:cubicBezTo>
                      <a:pt x="209992" y="-743"/>
                      <a:pt x="215981" y="3843"/>
                      <a:pt x="216824" y="10395"/>
                    </a:cubicBezTo>
                    <a:cubicBezTo>
                      <a:pt x="217666" y="16947"/>
                      <a:pt x="213080" y="22937"/>
                      <a:pt x="206530" y="23779"/>
                    </a:cubicBezTo>
                    <a:cubicBezTo>
                      <a:pt x="72524" y="41375"/>
                      <a:pt x="23863" y="68798"/>
                      <a:pt x="23863" y="82931"/>
                    </a:cubicBezTo>
                    <a:cubicBezTo>
                      <a:pt x="23863" y="89015"/>
                      <a:pt x="36777" y="103241"/>
                      <a:pt x="85064" y="117935"/>
                    </a:cubicBezTo>
                    <a:cubicBezTo>
                      <a:pt x="91333" y="119807"/>
                      <a:pt x="94890" y="126546"/>
                      <a:pt x="93018" y="132817"/>
                    </a:cubicBezTo>
                    <a:cubicBezTo>
                      <a:pt x="91427" y="137965"/>
                      <a:pt x="86748" y="141334"/>
                      <a:pt x="81601" y="1413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1" name="Forma libre 300">
                <a:extLst>
                  <a:ext uri="{FF2B5EF4-FFF2-40B4-BE49-F238E27FC236}">
                    <a16:creationId xmlns:a16="http://schemas.microsoft.com/office/drawing/2014/main" id="{3D4C932C-8B8C-5407-88C4-A0D03B5C2530}"/>
                  </a:ext>
                </a:extLst>
              </p:cNvPr>
              <p:cNvSpPr/>
              <p:nvPr/>
            </p:nvSpPr>
            <p:spPr>
              <a:xfrm>
                <a:off x="4004525" y="6846065"/>
                <a:ext cx="730419" cy="180456"/>
              </a:xfrm>
              <a:custGeom>
                <a:avLst/>
                <a:gdLst>
                  <a:gd name="connsiteX0" fmla="*/ 281144 w 730419"/>
                  <a:gd name="connsiteY0" fmla="*/ 180457 h 180456"/>
                  <a:gd name="connsiteX1" fmla="*/ 10138 w 730419"/>
                  <a:gd name="connsiteY1" fmla="*/ 162206 h 180456"/>
                  <a:gd name="connsiteX2" fmla="*/ 125 w 730419"/>
                  <a:gd name="connsiteY2" fmla="*/ 148634 h 180456"/>
                  <a:gd name="connsiteX3" fmla="*/ 13694 w 730419"/>
                  <a:gd name="connsiteY3" fmla="*/ 138620 h 180456"/>
                  <a:gd name="connsiteX4" fmla="*/ 281144 w 730419"/>
                  <a:gd name="connsiteY4" fmla="*/ 156590 h 180456"/>
                  <a:gd name="connsiteX5" fmla="*/ 706557 w 730419"/>
                  <a:gd name="connsiteY5" fmla="*/ 82931 h 180456"/>
                  <a:gd name="connsiteX6" fmla="*/ 523890 w 730419"/>
                  <a:gd name="connsiteY6" fmla="*/ 23779 h 180456"/>
                  <a:gd name="connsiteX7" fmla="*/ 513596 w 730419"/>
                  <a:gd name="connsiteY7" fmla="*/ 10395 h 180456"/>
                  <a:gd name="connsiteX8" fmla="*/ 526978 w 730419"/>
                  <a:gd name="connsiteY8" fmla="*/ 100 h 180456"/>
                  <a:gd name="connsiteX9" fmla="*/ 730419 w 730419"/>
                  <a:gd name="connsiteY9" fmla="*/ 82837 h 180456"/>
                  <a:gd name="connsiteX10" fmla="*/ 281238 w 730419"/>
                  <a:gd name="connsiteY10" fmla="*/ 180363 h 1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0419" h="180456">
                    <a:moveTo>
                      <a:pt x="281144" y="180457"/>
                    </a:moveTo>
                    <a:cubicBezTo>
                      <a:pt x="181857" y="180457"/>
                      <a:pt x="88184" y="174186"/>
                      <a:pt x="10138" y="162206"/>
                    </a:cubicBezTo>
                    <a:cubicBezTo>
                      <a:pt x="3588" y="161176"/>
                      <a:pt x="-810" y="155092"/>
                      <a:pt x="125" y="148634"/>
                    </a:cubicBezTo>
                    <a:cubicBezTo>
                      <a:pt x="1155" y="142083"/>
                      <a:pt x="7144" y="137684"/>
                      <a:pt x="13694" y="138620"/>
                    </a:cubicBezTo>
                    <a:cubicBezTo>
                      <a:pt x="90523" y="150413"/>
                      <a:pt x="183073" y="156590"/>
                      <a:pt x="281144" y="156590"/>
                    </a:cubicBezTo>
                    <a:cubicBezTo>
                      <a:pt x="540827" y="156590"/>
                      <a:pt x="706557" y="112975"/>
                      <a:pt x="706557" y="82931"/>
                    </a:cubicBezTo>
                    <a:cubicBezTo>
                      <a:pt x="706557" y="68798"/>
                      <a:pt x="657895" y="41375"/>
                      <a:pt x="523890" y="23779"/>
                    </a:cubicBezTo>
                    <a:cubicBezTo>
                      <a:pt x="517339" y="22937"/>
                      <a:pt x="512754" y="16947"/>
                      <a:pt x="513596" y="10395"/>
                    </a:cubicBezTo>
                    <a:cubicBezTo>
                      <a:pt x="514438" y="3843"/>
                      <a:pt x="520427" y="-743"/>
                      <a:pt x="526978" y="100"/>
                    </a:cubicBezTo>
                    <a:cubicBezTo>
                      <a:pt x="619809" y="12267"/>
                      <a:pt x="730419" y="36508"/>
                      <a:pt x="730419" y="82837"/>
                    </a:cubicBezTo>
                    <a:cubicBezTo>
                      <a:pt x="730419" y="154437"/>
                      <a:pt x="461753" y="180363"/>
                      <a:pt x="281238" y="1803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02" name="Gráfico 2">
              <a:extLst>
                <a:ext uri="{FF2B5EF4-FFF2-40B4-BE49-F238E27FC236}">
                  <a16:creationId xmlns:a16="http://schemas.microsoft.com/office/drawing/2014/main" id="{9DB26CE0-DFF3-9DB2-3EAB-8E25809B6B96}"/>
                </a:ext>
              </a:extLst>
            </p:cNvPr>
            <p:cNvGrpSpPr/>
            <p:nvPr/>
          </p:nvGrpSpPr>
          <p:grpSpPr>
            <a:xfrm>
              <a:off x="4112722" y="5996375"/>
              <a:ext cx="345883" cy="563016"/>
              <a:chOff x="4112722" y="5996375"/>
              <a:chExt cx="345883" cy="563016"/>
            </a:xfrm>
            <a:solidFill>
              <a:srgbClr val="002A86"/>
            </a:solidFill>
          </p:grpSpPr>
          <p:sp>
            <p:nvSpPr>
              <p:cNvPr id="303" name="Forma libre 302">
                <a:extLst>
                  <a:ext uri="{FF2B5EF4-FFF2-40B4-BE49-F238E27FC236}">
                    <a16:creationId xmlns:a16="http://schemas.microsoft.com/office/drawing/2014/main" id="{47F8F735-23BC-B3E8-A456-499504A267B0}"/>
                  </a:ext>
                </a:extLst>
              </p:cNvPr>
              <p:cNvSpPr/>
              <p:nvPr/>
            </p:nvSpPr>
            <p:spPr>
              <a:xfrm>
                <a:off x="4242446" y="6175756"/>
                <a:ext cx="216158" cy="383634"/>
              </a:xfrm>
              <a:custGeom>
                <a:avLst/>
                <a:gdLst>
                  <a:gd name="connsiteX0" fmla="*/ 176575 w 216158"/>
                  <a:gd name="connsiteY0" fmla="*/ 383635 h 383634"/>
                  <a:gd name="connsiteX1" fmla="*/ 62221 w 216158"/>
                  <a:gd name="connsiteY1" fmla="*/ 383635 h 383634"/>
                  <a:gd name="connsiteX2" fmla="*/ 22637 w 216158"/>
                  <a:gd name="connsiteY2" fmla="*/ 344044 h 383634"/>
                  <a:gd name="connsiteX3" fmla="*/ 22637 w 216158"/>
                  <a:gd name="connsiteY3" fmla="*/ 152737 h 383634"/>
                  <a:gd name="connsiteX4" fmla="*/ 8506 w 216158"/>
                  <a:gd name="connsiteY4" fmla="*/ 134767 h 383634"/>
                  <a:gd name="connsiteX5" fmla="*/ 271 w 216158"/>
                  <a:gd name="connsiteY5" fmla="*/ 105565 h 383634"/>
                  <a:gd name="connsiteX6" fmla="*/ 15150 w 216158"/>
                  <a:gd name="connsiteY6" fmla="*/ 79172 h 383634"/>
                  <a:gd name="connsiteX7" fmla="*/ 105080 w 216158"/>
                  <a:gd name="connsiteY7" fmla="*/ 8507 h 383634"/>
                  <a:gd name="connsiteX8" fmla="*/ 134277 w 216158"/>
                  <a:gd name="connsiteY8" fmla="*/ 271 h 383634"/>
                  <a:gd name="connsiteX9" fmla="*/ 160666 w 216158"/>
                  <a:gd name="connsiteY9" fmla="*/ 15153 h 383634"/>
                  <a:gd name="connsiteX10" fmla="*/ 196039 w 216158"/>
                  <a:gd name="connsiteY10" fmla="*/ 60172 h 383634"/>
                  <a:gd name="connsiteX11" fmla="*/ 216159 w 216158"/>
                  <a:gd name="connsiteY11" fmla="*/ 118294 h 383634"/>
                  <a:gd name="connsiteX12" fmla="*/ 216159 w 216158"/>
                  <a:gd name="connsiteY12" fmla="*/ 343951 h 383634"/>
                  <a:gd name="connsiteX13" fmla="*/ 176575 w 216158"/>
                  <a:gd name="connsiteY13" fmla="*/ 383541 h 383634"/>
                  <a:gd name="connsiteX14" fmla="*/ 129504 w 216158"/>
                  <a:gd name="connsiteY14" fmla="*/ 23857 h 383634"/>
                  <a:gd name="connsiteX15" fmla="*/ 119772 w 216158"/>
                  <a:gd name="connsiteY15" fmla="*/ 27226 h 383634"/>
                  <a:gd name="connsiteX16" fmla="*/ 119772 w 216158"/>
                  <a:gd name="connsiteY16" fmla="*/ 27226 h 383634"/>
                  <a:gd name="connsiteX17" fmla="*/ 29842 w 216158"/>
                  <a:gd name="connsiteY17" fmla="*/ 97890 h 383634"/>
                  <a:gd name="connsiteX18" fmla="*/ 23947 w 216158"/>
                  <a:gd name="connsiteY18" fmla="*/ 108373 h 383634"/>
                  <a:gd name="connsiteX19" fmla="*/ 27222 w 216158"/>
                  <a:gd name="connsiteY19" fmla="*/ 119979 h 383634"/>
                  <a:gd name="connsiteX20" fmla="*/ 43879 w 216158"/>
                  <a:gd name="connsiteY20" fmla="*/ 141225 h 383634"/>
                  <a:gd name="connsiteX21" fmla="*/ 46406 w 216158"/>
                  <a:gd name="connsiteY21" fmla="*/ 148619 h 383634"/>
                  <a:gd name="connsiteX22" fmla="*/ 46406 w 216158"/>
                  <a:gd name="connsiteY22" fmla="*/ 344044 h 383634"/>
                  <a:gd name="connsiteX23" fmla="*/ 62127 w 216158"/>
                  <a:gd name="connsiteY23" fmla="*/ 359768 h 383634"/>
                  <a:gd name="connsiteX24" fmla="*/ 176481 w 216158"/>
                  <a:gd name="connsiteY24" fmla="*/ 359768 h 383634"/>
                  <a:gd name="connsiteX25" fmla="*/ 192203 w 216158"/>
                  <a:gd name="connsiteY25" fmla="*/ 344044 h 383634"/>
                  <a:gd name="connsiteX26" fmla="*/ 192203 w 216158"/>
                  <a:gd name="connsiteY26" fmla="*/ 118388 h 383634"/>
                  <a:gd name="connsiteX27" fmla="*/ 177230 w 216158"/>
                  <a:gd name="connsiteY27" fmla="*/ 74960 h 383634"/>
                  <a:gd name="connsiteX28" fmla="*/ 141857 w 216158"/>
                  <a:gd name="connsiteY28" fmla="*/ 29941 h 383634"/>
                  <a:gd name="connsiteX29" fmla="*/ 131376 w 216158"/>
                  <a:gd name="connsiteY29" fmla="*/ 24044 h 383634"/>
                  <a:gd name="connsiteX30" fmla="*/ 129504 w 216158"/>
                  <a:gd name="connsiteY30" fmla="*/ 23950 h 383634"/>
                  <a:gd name="connsiteX31" fmla="*/ 112473 w 216158"/>
                  <a:gd name="connsiteY31" fmla="*/ 17867 h 383634"/>
                  <a:gd name="connsiteX32" fmla="*/ 112473 w 216158"/>
                  <a:gd name="connsiteY32" fmla="*/ 17867 h 383634"/>
                  <a:gd name="connsiteX33" fmla="*/ 112473 w 216158"/>
                  <a:gd name="connsiteY33" fmla="*/ 17867 h 38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16158" h="383634">
                    <a:moveTo>
                      <a:pt x="176575" y="383635"/>
                    </a:moveTo>
                    <a:lnTo>
                      <a:pt x="62221" y="383635"/>
                    </a:lnTo>
                    <a:cubicBezTo>
                      <a:pt x="40417" y="383635"/>
                      <a:pt x="22637" y="365852"/>
                      <a:pt x="22637" y="344044"/>
                    </a:cubicBezTo>
                    <a:lnTo>
                      <a:pt x="22637" y="152737"/>
                    </a:lnTo>
                    <a:lnTo>
                      <a:pt x="8506" y="134767"/>
                    </a:lnTo>
                    <a:cubicBezTo>
                      <a:pt x="1955" y="126437"/>
                      <a:pt x="-945" y="116048"/>
                      <a:pt x="271" y="105565"/>
                    </a:cubicBezTo>
                    <a:cubicBezTo>
                      <a:pt x="1488" y="95082"/>
                      <a:pt x="6822" y="85630"/>
                      <a:pt x="15150" y="79172"/>
                    </a:cubicBezTo>
                    <a:lnTo>
                      <a:pt x="105080" y="8507"/>
                    </a:lnTo>
                    <a:cubicBezTo>
                      <a:pt x="113409" y="1956"/>
                      <a:pt x="123796" y="-945"/>
                      <a:pt x="134277" y="271"/>
                    </a:cubicBezTo>
                    <a:cubicBezTo>
                      <a:pt x="144758" y="1488"/>
                      <a:pt x="154209" y="6823"/>
                      <a:pt x="160666" y="15153"/>
                    </a:cubicBezTo>
                    <a:lnTo>
                      <a:pt x="196039" y="60172"/>
                    </a:lnTo>
                    <a:cubicBezTo>
                      <a:pt x="208953" y="76644"/>
                      <a:pt x="216159" y="97329"/>
                      <a:pt x="216159" y="118294"/>
                    </a:cubicBezTo>
                    <a:lnTo>
                      <a:pt x="216159" y="343951"/>
                    </a:lnTo>
                    <a:cubicBezTo>
                      <a:pt x="216159" y="365758"/>
                      <a:pt x="198379" y="383541"/>
                      <a:pt x="176575" y="383541"/>
                    </a:cubicBezTo>
                    <a:close/>
                    <a:moveTo>
                      <a:pt x="129504" y="23857"/>
                    </a:moveTo>
                    <a:cubicBezTo>
                      <a:pt x="125948" y="23857"/>
                      <a:pt x="122579" y="24980"/>
                      <a:pt x="119772" y="27226"/>
                    </a:cubicBezTo>
                    <a:lnTo>
                      <a:pt x="119772" y="27226"/>
                    </a:lnTo>
                    <a:lnTo>
                      <a:pt x="29842" y="97890"/>
                    </a:lnTo>
                    <a:cubicBezTo>
                      <a:pt x="26567" y="100511"/>
                      <a:pt x="24415" y="104255"/>
                      <a:pt x="23947" y="108373"/>
                    </a:cubicBezTo>
                    <a:cubicBezTo>
                      <a:pt x="23479" y="112585"/>
                      <a:pt x="24602" y="116703"/>
                      <a:pt x="27222" y="119979"/>
                    </a:cubicBezTo>
                    <a:lnTo>
                      <a:pt x="43879" y="141225"/>
                    </a:lnTo>
                    <a:cubicBezTo>
                      <a:pt x="45564" y="143284"/>
                      <a:pt x="46406" y="145905"/>
                      <a:pt x="46406" y="148619"/>
                    </a:cubicBezTo>
                    <a:lnTo>
                      <a:pt x="46406" y="344044"/>
                    </a:lnTo>
                    <a:cubicBezTo>
                      <a:pt x="46406" y="352749"/>
                      <a:pt x="53518" y="359768"/>
                      <a:pt x="62127" y="359768"/>
                    </a:cubicBezTo>
                    <a:lnTo>
                      <a:pt x="176481" y="359768"/>
                    </a:lnTo>
                    <a:cubicBezTo>
                      <a:pt x="185184" y="359768"/>
                      <a:pt x="192203" y="352655"/>
                      <a:pt x="192203" y="344044"/>
                    </a:cubicBezTo>
                    <a:lnTo>
                      <a:pt x="192203" y="118388"/>
                    </a:lnTo>
                    <a:cubicBezTo>
                      <a:pt x="192203" y="102757"/>
                      <a:pt x="186869" y="87314"/>
                      <a:pt x="177230" y="74960"/>
                    </a:cubicBezTo>
                    <a:lnTo>
                      <a:pt x="141857" y="29941"/>
                    </a:lnTo>
                    <a:cubicBezTo>
                      <a:pt x="139237" y="26665"/>
                      <a:pt x="135493" y="24512"/>
                      <a:pt x="131376" y="24044"/>
                    </a:cubicBezTo>
                    <a:cubicBezTo>
                      <a:pt x="130721" y="24044"/>
                      <a:pt x="130066" y="23950"/>
                      <a:pt x="129504" y="23950"/>
                    </a:cubicBezTo>
                    <a:close/>
                    <a:moveTo>
                      <a:pt x="112473" y="17867"/>
                    </a:moveTo>
                    <a:lnTo>
                      <a:pt x="112473" y="17867"/>
                    </a:lnTo>
                    <a:lnTo>
                      <a:pt x="112473" y="1786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4" name="Forma libre 303">
                <a:extLst>
                  <a:ext uri="{FF2B5EF4-FFF2-40B4-BE49-F238E27FC236}">
                    <a16:creationId xmlns:a16="http://schemas.microsoft.com/office/drawing/2014/main" id="{C1ABF78B-BAEC-EF1D-4BF5-8851FF3994AF}"/>
                  </a:ext>
                </a:extLst>
              </p:cNvPr>
              <p:cNvSpPr/>
              <p:nvPr/>
            </p:nvSpPr>
            <p:spPr>
              <a:xfrm>
                <a:off x="4112722" y="5996375"/>
                <a:ext cx="204815" cy="274464"/>
              </a:xfrm>
              <a:custGeom>
                <a:avLst/>
                <a:gdLst>
                  <a:gd name="connsiteX0" fmla="*/ 159099 w 204815"/>
                  <a:gd name="connsiteY0" fmla="*/ 274464 h 274464"/>
                  <a:gd name="connsiteX1" fmla="*/ 149741 w 204815"/>
                  <a:gd name="connsiteY1" fmla="*/ 269878 h 274464"/>
                  <a:gd name="connsiteX2" fmla="*/ 9091 w 204815"/>
                  <a:gd name="connsiteY2" fmla="*/ 90925 h 274464"/>
                  <a:gd name="connsiteX3" fmla="*/ 294 w 204815"/>
                  <a:gd name="connsiteY3" fmla="*/ 59665 h 274464"/>
                  <a:gd name="connsiteX4" fmla="*/ 16203 w 204815"/>
                  <a:gd name="connsiteY4" fmla="*/ 31399 h 274464"/>
                  <a:gd name="connsiteX5" fmla="*/ 44651 w 204815"/>
                  <a:gd name="connsiteY5" fmla="*/ 9030 h 274464"/>
                  <a:gd name="connsiteX6" fmla="*/ 104167 w 204815"/>
                  <a:gd name="connsiteY6" fmla="*/ 16143 h 274464"/>
                  <a:gd name="connsiteX7" fmla="*/ 202239 w 204815"/>
                  <a:gd name="connsiteY7" fmla="*/ 140905 h 274464"/>
                  <a:gd name="connsiteX8" fmla="*/ 200273 w 204815"/>
                  <a:gd name="connsiteY8" fmla="*/ 157658 h 274464"/>
                  <a:gd name="connsiteX9" fmla="*/ 183523 w 204815"/>
                  <a:gd name="connsiteY9" fmla="*/ 155693 h 274464"/>
                  <a:gd name="connsiteX10" fmla="*/ 85451 w 204815"/>
                  <a:gd name="connsiteY10" fmla="*/ 30931 h 274464"/>
                  <a:gd name="connsiteX11" fmla="*/ 59436 w 204815"/>
                  <a:gd name="connsiteY11" fmla="*/ 27842 h 274464"/>
                  <a:gd name="connsiteX12" fmla="*/ 30988 w 204815"/>
                  <a:gd name="connsiteY12" fmla="*/ 50212 h 274464"/>
                  <a:gd name="connsiteX13" fmla="*/ 24063 w 204815"/>
                  <a:gd name="connsiteY13" fmla="*/ 62566 h 274464"/>
                  <a:gd name="connsiteX14" fmla="*/ 27900 w 204815"/>
                  <a:gd name="connsiteY14" fmla="*/ 76231 h 274464"/>
                  <a:gd name="connsiteX15" fmla="*/ 168550 w 204815"/>
                  <a:gd name="connsiteY15" fmla="*/ 255184 h 274464"/>
                  <a:gd name="connsiteX16" fmla="*/ 166585 w 204815"/>
                  <a:gd name="connsiteY16" fmla="*/ 271937 h 274464"/>
                  <a:gd name="connsiteX17" fmla="*/ 159192 w 204815"/>
                  <a:gd name="connsiteY17" fmla="*/ 274464 h 274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4815" h="274464">
                    <a:moveTo>
                      <a:pt x="159099" y="274464"/>
                    </a:moveTo>
                    <a:cubicBezTo>
                      <a:pt x="155543" y="274464"/>
                      <a:pt x="152080" y="272873"/>
                      <a:pt x="149741" y="269878"/>
                    </a:cubicBezTo>
                    <a:lnTo>
                      <a:pt x="9091" y="90925"/>
                    </a:lnTo>
                    <a:cubicBezTo>
                      <a:pt x="2072" y="82034"/>
                      <a:pt x="-1016" y="70896"/>
                      <a:pt x="294" y="59665"/>
                    </a:cubicBezTo>
                    <a:cubicBezTo>
                      <a:pt x="1604" y="48433"/>
                      <a:pt x="7313" y="38419"/>
                      <a:pt x="16203" y="31399"/>
                    </a:cubicBezTo>
                    <a:lnTo>
                      <a:pt x="44651" y="9030"/>
                    </a:lnTo>
                    <a:cubicBezTo>
                      <a:pt x="62992" y="-5384"/>
                      <a:pt x="89663" y="-2202"/>
                      <a:pt x="104167" y="16143"/>
                    </a:cubicBezTo>
                    <a:lnTo>
                      <a:pt x="202239" y="140905"/>
                    </a:lnTo>
                    <a:cubicBezTo>
                      <a:pt x="206356" y="146052"/>
                      <a:pt x="205420" y="153540"/>
                      <a:pt x="200273" y="157658"/>
                    </a:cubicBezTo>
                    <a:cubicBezTo>
                      <a:pt x="195127" y="161776"/>
                      <a:pt x="187640" y="160840"/>
                      <a:pt x="183523" y="155693"/>
                    </a:cubicBezTo>
                    <a:lnTo>
                      <a:pt x="85451" y="30931"/>
                    </a:lnTo>
                    <a:cubicBezTo>
                      <a:pt x="79182" y="22882"/>
                      <a:pt x="67484" y="21478"/>
                      <a:pt x="59436" y="27842"/>
                    </a:cubicBezTo>
                    <a:lnTo>
                      <a:pt x="30988" y="50212"/>
                    </a:lnTo>
                    <a:cubicBezTo>
                      <a:pt x="27058" y="53300"/>
                      <a:pt x="24625" y="57699"/>
                      <a:pt x="24063" y="62566"/>
                    </a:cubicBezTo>
                    <a:cubicBezTo>
                      <a:pt x="23502" y="67433"/>
                      <a:pt x="24812" y="72300"/>
                      <a:pt x="27900" y="76231"/>
                    </a:cubicBezTo>
                    <a:lnTo>
                      <a:pt x="168550" y="255184"/>
                    </a:lnTo>
                    <a:cubicBezTo>
                      <a:pt x="172668" y="260332"/>
                      <a:pt x="171732" y="267819"/>
                      <a:pt x="166585" y="271937"/>
                    </a:cubicBezTo>
                    <a:cubicBezTo>
                      <a:pt x="164433" y="273622"/>
                      <a:pt x="161812" y="274464"/>
                      <a:pt x="159192" y="2744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5" name="Forma libre 304">
                <a:extLst>
                  <a:ext uri="{FF2B5EF4-FFF2-40B4-BE49-F238E27FC236}">
                    <a16:creationId xmlns:a16="http://schemas.microsoft.com/office/drawing/2014/main" id="{7DF9646D-3B85-7057-C717-B2EF49178CD5}"/>
                  </a:ext>
                </a:extLst>
              </p:cNvPr>
              <p:cNvSpPr/>
              <p:nvPr/>
            </p:nvSpPr>
            <p:spPr>
              <a:xfrm>
                <a:off x="4140341" y="6246691"/>
                <a:ext cx="148523" cy="190184"/>
              </a:xfrm>
              <a:custGeom>
                <a:avLst/>
                <a:gdLst>
                  <a:gd name="connsiteX0" fmla="*/ 136626 w 148523"/>
                  <a:gd name="connsiteY0" fmla="*/ 190184 h 190184"/>
                  <a:gd name="connsiteX1" fmla="*/ 131198 w 148523"/>
                  <a:gd name="connsiteY1" fmla="*/ 188874 h 190184"/>
                  <a:gd name="connsiteX2" fmla="*/ 62511 w 148523"/>
                  <a:gd name="connsiteY2" fmla="*/ 153589 h 190184"/>
                  <a:gd name="connsiteX3" fmla="*/ 0 w 148523"/>
                  <a:gd name="connsiteY3" fmla="*/ 51103 h 190184"/>
                  <a:gd name="connsiteX4" fmla="*/ 0 w 148523"/>
                  <a:gd name="connsiteY4" fmla="*/ 11886 h 190184"/>
                  <a:gd name="connsiteX5" fmla="*/ 11885 w 148523"/>
                  <a:gd name="connsiteY5" fmla="*/ 0 h 190184"/>
                  <a:gd name="connsiteX6" fmla="*/ 23769 w 148523"/>
                  <a:gd name="connsiteY6" fmla="*/ 11886 h 190184"/>
                  <a:gd name="connsiteX7" fmla="*/ 23769 w 148523"/>
                  <a:gd name="connsiteY7" fmla="*/ 51103 h 190184"/>
                  <a:gd name="connsiteX8" fmla="*/ 73366 w 148523"/>
                  <a:gd name="connsiteY8" fmla="*/ 132343 h 190184"/>
                  <a:gd name="connsiteX9" fmla="*/ 142054 w 148523"/>
                  <a:gd name="connsiteY9" fmla="*/ 167628 h 190184"/>
                  <a:gd name="connsiteX10" fmla="*/ 147200 w 148523"/>
                  <a:gd name="connsiteY10" fmla="*/ 183726 h 190184"/>
                  <a:gd name="connsiteX11" fmla="*/ 136626 w 148523"/>
                  <a:gd name="connsiteY11" fmla="*/ 190184 h 190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523" h="190184">
                    <a:moveTo>
                      <a:pt x="136626" y="190184"/>
                    </a:moveTo>
                    <a:cubicBezTo>
                      <a:pt x="134754" y="190184"/>
                      <a:pt x="132976" y="189716"/>
                      <a:pt x="131198" y="188874"/>
                    </a:cubicBezTo>
                    <a:lnTo>
                      <a:pt x="62511" y="153589"/>
                    </a:lnTo>
                    <a:cubicBezTo>
                      <a:pt x="23956" y="133747"/>
                      <a:pt x="0" y="94531"/>
                      <a:pt x="0" y="51103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51103"/>
                    </a:lnTo>
                    <a:cubicBezTo>
                      <a:pt x="23769" y="85545"/>
                      <a:pt x="42766" y="116619"/>
                      <a:pt x="73366" y="132343"/>
                    </a:cubicBezTo>
                    <a:lnTo>
                      <a:pt x="142054" y="167628"/>
                    </a:lnTo>
                    <a:cubicBezTo>
                      <a:pt x="147949" y="170623"/>
                      <a:pt x="150195" y="177830"/>
                      <a:pt x="147200" y="183726"/>
                    </a:cubicBezTo>
                    <a:cubicBezTo>
                      <a:pt x="145048" y="187845"/>
                      <a:pt x="140931" y="190184"/>
                      <a:pt x="136626" y="1901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06" name="Gráfico 2">
            <a:extLst>
              <a:ext uri="{FF2B5EF4-FFF2-40B4-BE49-F238E27FC236}">
                <a16:creationId xmlns:a16="http://schemas.microsoft.com/office/drawing/2014/main" id="{28F85751-8B23-EA45-D8DD-C21C25D311C6}"/>
              </a:ext>
            </a:extLst>
          </p:cNvPr>
          <p:cNvGrpSpPr/>
          <p:nvPr/>
        </p:nvGrpSpPr>
        <p:grpSpPr>
          <a:xfrm>
            <a:off x="5244959" y="8880968"/>
            <a:ext cx="1016781" cy="1207783"/>
            <a:chOff x="5244959" y="8880968"/>
            <a:chExt cx="1016781" cy="1207783"/>
          </a:xfrm>
          <a:solidFill>
            <a:srgbClr val="002A86"/>
          </a:solidFill>
        </p:grpSpPr>
        <p:grpSp>
          <p:nvGrpSpPr>
            <p:cNvPr id="307" name="Gráfico 2">
              <a:extLst>
                <a:ext uri="{FF2B5EF4-FFF2-40B4-BE49-F238E27FC236}">
                  <a16:creationId xmlns:a16="http://schemas.microsoft.com/office/drawing/2014/main" id="{7B222F7E-2F7E-31C4-338E-6E5A927B4770}"/>
                </a:ext>
              </a:extLst>
            </p:cNvPr>
            <p:cNvGrpSpPr/>
            <p:nvPr/>
          </p:nvGrpSpPr>
          <p:grpSpPr>
            <a:xfrm>
              <a:off x="5244959" y="8880968"/>
              <a:ext cx="944241" cy="1079839"/>
              <a:chOff x="5244959" y="8880968"/>
              <a:chExt cx="944241" cy="1079839"/>
            </a:xfrm>
            <a:solidFill>
              <a:srgbClr val="002A86"/>
            </a:solidFill>
          </p:grpSpPr>
          <p:grpSp>
            <p:nvGrpSpPr>
              <p:cNvPr id="308" name="Gráfico 2">
                <a:extLst>
                  <a:ext uri="{FF2B5EF4-FFF2-40B4-BE49-F238E27FC236}">
                    <a16:creationId xmlns:a16="http://schemas.microsoft.com/office/drawing/2014/main" id="{D1475C24-4211-CF78-07EC-437F7815E653}"/>
                  </a:ext>
                </a:extLst>
              </p:cNvPr>
              <p:cNvGrpSpPr/>
              <p:nvPr/>
            </p:nvGrpSpPr>
            <p:grpSpPr>
              <a:xfrm>
                <a:off x="5244959" y="8880968"/>
                <a:ext cx="944241" cy="1079839"/>
                <a:chOff x="5244959" y="8880968"/>
                <a:chExt cx="944241" cy="1079839"/>
              </a:xfrm>
              <a:solidFill>
                <a:srgbClr val="002A86"/>
              </a:solidFill>
            </p:grpSpPr>
            <p:sp>
              <p:nvSpPr>
                <p:cNvPr id="309" name="Forma libre 308">
                  <a:extLst>
                    <a:ext uri="{FF2B5EF4-FFF2-40B4-BE49-F238E27FC236}">
                      <a16:creationId xmlns:a16="http://schemas.microsoft.com/office/drawing/2014/main" id="{B4745019-104D-3B54-5EA9-FB515EB3C705}"/>
                    </a:ext>
                  </a:extLst>
                </p:cNvPr>
                <p:cNvSpPr/>
                <p:nvPr/>
              </p:nvSpPr>
              <p:spPr>
                <a:xfrm>
                  <a:off x="5485702" y="9916078"/>
                  <a:ext cx="117198" cy="44729"/>
                </a:xfrm>
                <a:custGeom>
                  <a:avLst/>
                  <a:gdLst>
                    <a:gd name="connsiteX0" fmla="*/ 105214 w 117198"/>
                    <a:gd name="connsiteY0" fmla="*/ 44730 h 44729"/>
                    <a:gd name="connsiteX1" fmla="*/ 103717 w 117198"/>
                    <a:gd name="connsiteY1" fmla="*/ 44636 h 44729"/>
                    <a:gd name="connsiteX2" fmla="*/ 7330 w 117198"/>
                    <a:gd name="connsiteY2" fmla="*/ 22922 h 44729"/>
                    <a:gd name="connsiteX3" fmla="*/ 967 w 117198"/>
                    <a:gd name="connsiteY3" fmla="*/ 7292 h 44729"/>
                    <a:gd name="connsiteX4" fmla="*/ 16594 w 117198"/>
                    <a:gd name="connsiteY4" fmla="*/ 927 h 44729"/>
                    <a:gd name="connsiteX5" fmla="*/ 106805 w 117198"/>
                    <a:gd name="connsiteY5" fmla="*/ 21050 h 44729"/>
                    <a:gd name="connsiteX6" fmla="*/ 117099 w 117198"/>
                    <a:gd name="connsiteY6" fmla="*/ 34340 h 44729"/>
                    <a:gd name="connsiteX7" fmla="*/ 105308 w 117198"/>
                    <a:gd name="connsiteY7" fmla="*/ 44730 h 44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198" h="44729">
                      <a:moveTo>
                        <a:pt x="105214" y="44730"/>
                      </a:moveTo>
                      <a:cubicBezTo>
                        <a:pt x="104746" y="44730"/>
                        <a:pt x="104185" y="44730"/>
                        <a:pt x="103717" y="44636"/>
                      </a:cubicBezTo>
                      <a:cubicBezTo>
                        <a:pt x="62542" y="39395"/>
                        <a:pt x="28292" y="31720"/>
                        <a:pt x="7330" y="22922"/>
                      </a:cubicBezTo>
                      <a:cubicBezTo>
                        <a:pt x="1247" y="20395"/>
                        <a:pt x="-1654" y="13375"/>
                        <a:pt x="967" y="7292"/>
                      </a:cubicBezTo>
                      <a:cubicBezTo>
                        <a:pt x="3493" y="1208"/>
                        <a:pt x="10512" y="-1600"/>
                        <a:pt x="16594" y="927"/>
                      </a:cubicBezTo>
                      <a:cubicBezTo>
                        <a:pt x="35684" y="8883"/>
                        <a:pt x="67782" y="15996"/>
                        <a:pt x="106805" y="21050"/>
                      </a:cubicBezTo>
                      <a:cubicBezTo>
                        <a:pt x="113355" y="21892"/>
                        <a:pt x="117941" y="27882"/>
                        <a:pt x="117099" y="34340"/>
                      </a:cubicBezTo>
                      <a:cubicBezTo>
                        <a:pt x="116350" y="40330"/>
                        <a:pt x="111203" y="44730"/>
                        <a:pt x="105308" y="4473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0" name="Forma libre 309">
                  <a:extLst>
                    <a:ext uri="{FF2B5EF4-FFF2-40B4-BE49-F238E27FC236}">
                      <a16:creationId xmlns:a16="http://schemas.microsoft.com/office/drawing/2014/main" id="{CE36546A-4C04-F709-5E6F-279E446EC0F5}"/>
                    </a:ext>
                  </a:extLst>
                </p:cNvPr>
                <p:cNvSpPr/>
                <p:nvPr/>
              </p:nvSpPr>
              <p:spPr>
                <a:xfrm>
                  <a:off x="5244959" y="8880968"/>
                  <a:ext cx="944241" cy="1033510"/>
                </a:xfrm>
                <a:custGeom>
                  <a:avLst/>
                  <a:gdLst>
                    <a:gd name="connsiteX0" fmla="*/ 186124 w 944241"/>
                    <a:gd name="connsiteY0" fmla="*/ 1033510 h 1033510"/>
                    <a:gd name="connsiteX1" fmla="*/ 181071 w 944241"/>
                    <a:gd name="connsiteY1" fmla="*/ 1032387 h 1033510"/>
                    <a:gd name="connsiteX2" fmla="*/ 11130 w 944241"/>
                    <a:gd name="connsiteY2" fmla="*/ 828070 h 1033510"/>
                    <a:gd name="connsiteX3" fmla="*/ 40421 w 944241"/>
                    <a:gd name="connsiteY3" fmla="*/ 586596 h 1033510"/>
                    <a:gd name="connsiteX4" fmla="*/ 67746 w 944241"/>
                    <a:gd name="connsiteY4" fmla="*/ 336605 h 1033510"/>
                    <a:gd name="connsiteX5" fmla="*/ 66903 w 944241"/>
                    <a:gd name="connsiteY5" fmla="*/ 324999 h 1033510"/>
                    <a:gd name="connsiteX6" fmla="*/ 76355 w 944241"/>
                    <a:gd name="connsiteY6" fmla="*/ 318167 h 1033510"/>
                    <a:gd name="connsiteX7" fmla="*/ 252097 w 944241"/>
                    <a:gd name="connsiteY7" fmla="*/ 385274 h 1033510"/>
                    <a:gd name="connsiteX8" fmla="*/ 304502 w 944241"/>
                    <a:gd name="connsiteY8" fmla="*/ 480553 h 1033510"/>
                    <a:gd name="connsiteX9" fmla="*/ 333231 w 944241"/>
                    <a:gd name="connsiteY9" fmla="*/ 283349 h 1033510"/>
                    <a:gd name="connsiteX10" fmla="*/ 460686 w 944241"/>
                    <a:gd name="connsiteY10" fmla="*/ 1536 h 1033510"/>
                    <a:gd name="connsiteX11" fmla="*/ 474536 w 944241"/>
                    <a:gd name="connsiteY11" fmla="*/ 3033 h 1033510"/>
                    <a:gd name="connsiteX12" fmla="*/ 609009 w 944241"/>
                    <a:gd name="connsiteY12" fmla="*/ 256675 h 1033510"/>
                    <a:gd name="connsiteX13" fmla="*/ 599090 w 944241"/>
                    <a:gd name="connsiteY13" fmla="*/ 388831 h 1033510"/>
                    <a:gd name="connsiteX14" fmla="*/ 614905 w 944241"/>
                    <a:gd name="connsiteY14" fmla="*/ 509099 h 1033510"/>
                    <a:gd name="connsiteX15" fmla="*/ 677322 w 944241"/>
                    <a:gd name="connsiteY15" fmla="*/ 526883 h 1033510"/>
                    <a:gd name="connsiteX16" fmla="*/ 730008 w 944241"/>
                    <a:gd name="connsiteY16" fmla="*/ 469228 h 1033510"/>
                    <a:gd name="connsiteX17" fmla="*/ 729821 w 944241"/>
                    <a:gd name="connsiteY17" fmla="*/ 415318 h 1033510"/>
                    <a:gd name="connsiteX18" fmla="*/ 750595 w 944241"/>
                    <a:gd name="connsiteY18" fmla="*/ 290556 h 1033510"/>
                    <a:gd name="connsiteX19" fmla="*/ 766410 w 944241"/>
                    <a:gd name="connsiteY19" fmla="*/ 287374 h 1033510"/>
                    <a:gd name="connsiteX20" fmla="*/ 930081 w 944241"/>
                    <a:gd name="connsiteY20" fmla="*/ 802332 h 1033510"/>
                    <a:gd name="connsiteX21" fmla="*/ 915482 w 944241"/>
                    <a:gd name="connsiteY21" fmla="*/ 810755 h 1033510"/>
                    <a:gd name="connsiteX22" fmla="*/ 907060 w 944241"/>
                    <a:gd name="connsiteY22" fmla="*/ 796155 h 1033510"/>
                    <a:gd name="connsiteX23" fmla="*/ 763603 w 944241"/>
                    <a:gd name="connsiteY23" fmla="*/ 314891 h 1033510"/>
                    <a:gd name="connsiteX24" fmla="*/ 753590 w 944241"/>
                    <a:gd name="connsiteY24" fmla="*/ 413914 h 1033510"/>
                    <a:gd name="connsiteX25" fmla="*/ 753590 w 944241"/>
                    <a:gd name="connsiteY25" fmla="*/ 472785 h 1033510"/>
                    <a:gd name="connsiteX26" fmla="*/ 683686 w 944241"/>
                    <a:gd name="connsiteY26" fmla="*/ 549907 h 1033510"/>
                    <a:gd name="connsiteX27" fmla="*/ 596470 w 944241"/>
                    <a:gd name="connsiteY27" fmla="*/ 524262 h 1033510"/>
                    <a:gd name="connsiteX28" fmla="*/ 575695 w 944241"/>
                    <a:gd name="connsiteY28" fmla="*/ 383963 h 1033510"/>
                    <a:gd name="connsiteX29" fmla="*/ 585334 w 944241"/>
                    <a:gd name="connsiteY29" fmla="*/ 259389 h 1033510"/>
                    <a:gd name="connsiteX30" fmla="*/ 464991 w 944241"/>
                    <a:gd name="connsiteY30" fmla="*/ 26619 h 1033510"/>
                    <a:gd name="connsiteX31" fmla="*/ 356251 w 944241"/>
                    <a:gd name="connsiteY31" fmla="*/ 277172 h 1033510"/>
                    <a:gd name="connsiteX32" fmla="*/ 307122 w 944241"/>
                    <a:gd name="connsiteY32" fmla="*/ 513031 h 1033510"/>
                    <a:gd name="connsiteX33" fmla="*/ 295331 w 944241"/>
                    <a:gd name="connsiteY33" fmla="*/ 516025 h 1033510"/>
                    <a:gd name="connsiteX34" fmla="*/ 287096 w 944241"/>
                    <a:gd name="connsiteY34" fmla="*/ 507134 h 1033510"/>
                    <a:gd name="connsiteX35" fmla="*/ 95820 w 944241"/>
                    <a:gd name="connsiteY35" fmla="*/ 340629 h 1033510"/>
                    <a:gd name="connsiteX36" fmla="*/ 59698 w 944241"/>
                    <a:gd name="connsiteY36" fmla="*/ 600729 h 1033510"/>
                    <a:gd name="connsiteX37" fmla="*/ 34244 w 944241"/>
                    <a:gd name="connsiteY37" fmla="*/ 822174 h 1033510"/>
                    <a:gd name="connsiteX38" fmla="*/ 191177 w 944241"/>
                    <a:gd name="connsiteY38" fmla="*/ 1010767 h 1033510"/>
                    <a:gd name="connsiteX39" fmla="*/ 196979 w 944241"/>
                    <a:gd name="connsiteY39" fmla="*/ 1026585 h 1033510"/>
                    <a:gd name="connsiteX40" fmla="*/ 186124 w 944241"/>
                    <a:gd name="connsiteY40" fmla="*/ 1033510 h 103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944241" h="1033510">
                      <a:moveTo>
                        <a:pt x="186124" y="1033510"/>
                      </a:moveTo>
                      <a:cubicBezTo>
                        <a:pt x="184439" y="1033510"/>
                        <a:pt x="182755" y="1033136"/>
                        <a:pt x="181071" y="1032387"/>
                      </a:cubicBezTo>
                      <a:cubicBezTo>
                        <a:pt x="70740" y="981004"/>
                        <a:pt x="27787" y="892931"/>
                        <a:pt x="11130" y="828070"/>
                      </a:cubicBezTo>
                      <a:cubicBezTo>
                        <a:pt x="-14043" y="730077"/>
                        <a:pt x="6826" y="632364"/>
                        <a:pt x="40421" y="586596"/>
                      </a:cubicBezTo>
                      <a:cubicBezTo>
                        <a:pt x="96849" y="509568"/>
                        <a:pt x="88614" y="368052"/>
                        <a:pt x="67746" y="336605"/>
                      </a:cubicBezTo>
                      <a:cubicBezTo>
                        <a:pt x="65406" y="333142"/>
                        <a:pt x="65125" y="328743"/>
                        <a:pt x="66903" y="324999"/>
                      </a:cubicBezTo>
                      <a:cubicBezTo>
                        <a:pt x="68682" y="321255"/>
                        <a:pt x="72238" y="318635"/>
                        <a:pt x="76355" y="318167"/>
                      </a:cubicBezTo>
                      <a:cubicBezTo>
                        <a:pt x="146727" y="310398"/>
                        <a:pt x="207553" y="333609"/>
                        <a:pt x="252097" y="385274"/>
                      </a:cubicBezTo>
                      <a:cubicBezTo>
                        <a:pt x="281201" y="418968"/>
                        <a:pt x="296828" y="456874"/>
                        <a:pt x="304502" y="480553"/>
                      </a:cubicBezTo>
                      <a:cubicBezTo>
                        <a:pt x="359246" y="413540"/>
                        <a:pt x="347548" y="336792"/>
                        <a:pt x="333231" y="283349"/>
                      </a:cubicBezTo>
                      <a:cubicBezTo>
                        <a:pt x="297296" y="148947"/>
                        <a:pt x="375529" y="49644"/>
                        <a:pt x="460686" y="1536"/>
                      </a:cubicBezTo>
                      <a:cubicBezTo>
                        <a:pt x="465178" y="-991"/>
                        <a:pt x="470699" y="-336"/>
                        <a:pt x="474536" y="3033"/>
                      </a:cubicBezTo>
                      <a:cubicBezTo>
                        <a:pt x="536579" y="59097"/>
                        <a:pt x="593475" y="120682"/>
                        <a:pt x="609009" y="256675"/>
                      </a:cubicBezTo>
                      <a:cubicBezTo>
                        <a:pt x="615186" y="311334"/>
                        <a:pt x="606296" y="354294"/>
                        <a:pt x="599090" y="388831"/>
                      </a:cubicBezTo>
                      <a:cubicBezTo>
                        <a:pt x="588983" y="437406"/>
                        <a:pt x="582246" y="469415"/>
                        <a:pt x="614905" y="509099"/>
                      </a:cubicBezTo>
                      <a:cubicBezTo>
                        <a:pt x="629690" y="527070"/>
                        <a:pt x="652992" y="533715"/>
                        <a:pt x="677322" y="526883"/>
                      </a:cubicBezTo>
                      <a:cubicBezTo>
                        <a:pt x="705303" y="519114"/>
                        <a:pt x="725984" y="496464"/>
                        <a:pt x="730008" y="469228"/>
                      </a:cubicBezTo>
                      <a:cubicBezTo>
                        <a:pt x="732253" y="454066"/>
                        <a:pt x="731037" y="435254"/>
                        <a:pt x="729821" y="415318"/>
                      </a:cubicBezTo>
                      <a:cubicBezTo>
                        <a:pt x="727200" y="373856"/>
                        <a:pt x="724299" y="326871"/>
                        <a:pt x="750595" y="290556"/>
                      </a:cubicBezTo>
                      <a:cubicBezTo>
                        <a:pt x="754245" y="285502"/>
                        <a:pt x="761169" y="284098"/>
                        <a:pt x="766410" y="287374"/>
                      </a:cubicBezTo>
                      <a:cubicBezTo>
                        <a:pt x="831261" y="326684"/>
                        <a:pt x="992685" y="571902"/>
                        <a:pt x="930081" y="802332"/>
                      </a:cubicBezTo>
                      <a:cubicBezTo>
                        <a:pt x="928396" y="808696"/>
                        <a:pt x="921846" y="812440"/>
                        <a:pt x="915482" y="810755"/>
                      </a:cubicBezTo>
                      <a:cubicBezTo>
                        <a:pt x="909119" y="809071"/>
                        <a:pt x="905375" y="802519"/>
                        <a:pt x="907060" y="796155"/>
                      </a:cubicBezTo>
                      <a:cubicBezTo>
                        <a:pt x="966015" y="579015"/>
                        <a:pt x="821154" y="363747"/>
                        <a:pt x="763603" y="314891"/>
                      </a:cubicBezTo>
                      <a:cubicBezTo>
                        <a:pt x="749191" y="343156"/>
                        <a:pt x="751437" y="379097"/>
                        <a:pt x="753590" y="413914"/>
                      </a:cubicBezTo>
                      <a:cubicBezTo>
                        <a:pt x="754900" y="435066"/>
                        <a:pt x="756116" y="455096"/>
                        <a:pt x="753590" y="472785"/>
                      </a:cubicBezTo>
                      <a:cubicBezTo>
                        <a:pt x="748255" y="509287"/>
                        <a:pt x="720743" y="539611"/>
                        <a:pt x="683686" y="549907"/>
                      </a:cubicBezTo>
                      <a:cubicBezTo>
                        <a:pt x="649997" y="559267"/>
                        <a:pt x="617432" y="549720"/>
                        <a:pt x="596470" y="524262"/>
                      </a:cubicBezTo>
                      <a:cubicBezTo>
                        <a:pt x="556511" y="475780"/>
                        <a:pt x="565401" y="433288"/>
                        <a:pt x="575695" y="383963"/>
                      </a:cubicBezTo>
                      <a:cubicBezTo>
                        <a:pt x="582901" y="349427"/>
                        <a:pt x="591042" y="310211"/>
                        <a:pt x="585334" y="259389"/>
                      </a:cubicBezTo>
                      <a:cubicBezTo>
                        <a:pt x="571297" y="136405"/>
                        <a:pt x="520951" y="78003"/>
                        <a:pt x="464991" y="26619"/>
                      </a:cubicBezTo>
                      <a:cubicBezTo>
                        <a:pt x="421383" y="53200"/>
                        <a:pt x="317884" y="133504"/>
                        <a:pt x="356251" y="277172"/>
                      </a:cubicBezTo>
                      <a:cubicBezTo>
                        <a:pt x="382828" y="376476"/>
                        <a:pt x="366732" y="453598"/>
                        <a:pt x="307122" y="513031"/>
                      </a:cubicBezTo>
                      <a:cubicBezTo>
                        <a:pt x="304034" y="516119"/>
                        <a:pt x="299542" y="517242"/>
                        <a:pt x="295331" y="516025"/>
                      </a:cubicBezTo>
                      <a:cubicBezTo>
                        <a:pt x="291120" y="514809"/>
                        <a:pt x="287938" y="511346"/>
                        <a:pt x="287096" y="507134"/>
                      </a:cubicBezTo>
                      <a:cubicBezTo>
                        <a:pt x="285505" y="499927"/>
                        <a:pt x="248448" y="335481"/>
                        <a:pt x="95820" y="340629"/>
                      </a:cubicBezTo>
                      <a:cubicBezTo>
                        <a:pt x="116033" y="397628"/>
                        <a:pt x="114068" y="526508"/>
                        <a:pt x="59698" y="600729"/>
                      </a:cubicBezTo>
                      <a:cubicBezTo>
                        <a:pt x="30127" y="641068"/>
                        <a:pt x="11224" y="732323"/>
                        <a:pt x="34244" y="822174"/>
                      </a:cubicBezTo>
                      <a:cubicBezTo>
                        <a:pt x="49592" y="882074"/>
                        <a:pt x="89363" y="963408"/>
                        <a:pt x="191177" y="1010767"/>
                      </a:cubicBezTo>
                      <a:cubicBezTo>
                        <a:pt x="197166" y="1013575"/>
                        <a:pt x="199786" y="1020594"/>
                        <a:pt x="196979" y="1026585"/>
                      </a:cubicBezTo>
                      <a:cubicBezTo>
                        <a:pt x="194920" y="1030890"/>
                        <a:pt x="190616" y="1033510"/>
                        <a:pt x="186124" y="103351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11" name="Forma libre 310">
                <a:extLst>
                  <a:ext uri="{FF2B5EF4-FFF2-40B4-BE49-F238E27FC236}">
                    <a16:creationId xmlns:a16="http://schemas.microsoft.com/office/drawing/2014/main" id="{2975B418-B710-0451-367C-3C1AE5668DF3}"/>
                  </a:ext>
                </a:extLst>
              </p:cNvPr>
              <p:cNvSpPr/>
              <p:nvPr/>
            </p:nvSpPr>
            <p:spPr>
              <a:xfrm>
                <a:off x="5499624" y="9499337"/>
                <a:ext cx="171479" cy="312654"/>
              </a:xfrm>
              <a:custGeom>
                <a:avLst/>
                <a:gdLst>
                  <a:gd name="connsiteX0" fmla="*/ 69301 w 171479"/>
                  <a:gd name="connsiteY0" fmla="*/ 312655 h 312654"/>
                  <a:gd name="connsiteX1" fmla="*/ 60972 w 171479"/>
                  <a:gd name="connsiteY1" fmla="*/ 309286 h 312654"/>
                  <a:gd name="connsiteX2" fmla="*/ 333 w 171479"/>
                  <a:gd name="connsiteY2" fmla="*/ 164682 h 312654"/>
                  <a:gd name="connsiteX3" fmla="*/ 90730 w 171479"/>
                  <a:gd name="connsiteY3" fmla="*/ 2388 h 312654"/>
                  <a:gd name="connsiteX4" fmla="*/ 105422 w 171479"/>
                  <a:gd name="connsiteY4" fmla="*/ 2669 h 312654"/>
                  <a:gd name="connsiteX5" fmla="*/ 171396 w 171479"/>
                  <a:gd name="connsiteY5" fmla="*/ 121909 h 312654"/>
                  <a:gd name="connsiteX6" fmla="*/ 158763 w 171479"/>
                  <a:gd name="connsiteY6" fmla="*/ 133140 h 312654"/>
                  <a:gd name="connsiteX7" fmla="*/ 147533 w 171479"/>
                  <a:gd name="connsiteY7" fmla="*/ 120505 h 312654"/>
                  <a:gd name="connsiteX8" fmla="*/ 97375 w 171479"/>
                  <a:gd name="connsiteY8" fmla="*/ 27565 h 312654"/>
                  <a:gd name="connsiteX9" fmla="*/ 24102 w 171479"/>
                  <a:gd name="connsiteY9" fmla="*/ 166179 h 312654"/>
                  <a:gd name="connsiteX10" fmla="*/ 77536 w 171479"/>
                  <a:gd name="connsiteY10" fmla="*/ 292158 h 312654"/>
                  <a:gd name="connsiteX11" fmla="*/ 77816 w 171479"/>
                  <a:gd name="connsiteY11" fmla="*/ 309005 h 312654"/>
                  <a:gd name="connsiteX12" fmla="*/ 69207 w 171479"/>
                  <a:gd name="connsiteY12" fmla="*/ 312655 h 31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1479" h="312654">
                    <a:moveTo>
                      <a:pt x="69301" y="312655"/>
                    </a:moveTo>
                    <a:cubicBezTo>
                      <a:pt x="66306" y="312655"/>
                      <a:pt x="63312" y="311532"/>
                      <a:pt x="60972" y="309286"/>
                    </a:cubicBezTo>
                    <a:cubicBezTo>
                      <a:pt x="18019" y="267636"/>
                      <a:pt x="-2943" y="217656"/>
                      <a:pt x="333" y="164682"/>
                    </a:cubicBezTo>
                    <a:cubicBezTo>
                      <a:pt x="4825" y="91772"/>
                      <a:pt x="51801" y="31684"/>
                      <a:pt x="90730" y="2388"/>
                    </a:cubicBezTo>
                    <a:cubicBezTo>
                      <a:pt x="95129" y="-887"/>
                      <a:pt x="101118" y="-794"/>
                      <a:pt x="105422" y="2669"/>
                    </a:cubicBezTo>
                    <a:cubicBezTo>
                      <a:pt x="133496" y="25413"/>
                      <a:pt x="173548" y="85594"/>
                      <a:pt x="171396" y="121909"/>
                    </a:cubicBezTo>
                    <a:cubicBezTo>
                      <a:pt x="171022" y="128461"/>
                      <a:pt x="165500" y="133328"/>
                      <a:pt x="158763" y="133140"/>
                    </a:cubicBezTo>
                    <a:cubicBezTo>
                      <a:pt x="152212" y="132766"/>
                      <a:pt x="147159" y="127150"/>
                      <a:pt x="147533" y="120505"/>
                    </a:cubicBezTo>
                    <a:cubicBezTo>
                      <a:pt x="148750" y="99353"/>
                      <a:pt x="122922" y="52462"/>
                      <a:pt x="97375" y="27565"/>
                    </a:cubicBezTo>
                    <a:cubicBezTo>
                      <a:pt x="62282" y="57329"/>
                      <a:pt x="27564" y="109554"/>
                      <a:pt x="24102" y="166179"/>
                    </a:cubicBezTo>
                    <a:cubicBezTo>
                      <a:pt x="21201" y="212696"/>
                      <a:pt x="39168" y="255094"/>
                      <a:pt x="77536" y="292158"/>
                    </a:cubicBezTo>
                    <a:cubicBezTo>
                      <a:pt x="82308" y="296744"/>
                      <a:pt x="82402" y="304325"/>
                      <a:pt x="77816" y="309005"/>
                    </a:cubicBezTo>
                    <a:cubicBezTo>
                      <a:pt x="75477" y="311438"/>
                      <a:pt x="72389" y="312655"/>
                      <a:pt x="69207" y="3126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2" name="Forma libre 311">
                <a:extLst>
                  <a:ext uri="{FF2B5EF4-FFF2-40B4-BE49-F238E27FC236}">
                    <a16:creationId xmlns:a16="http://schemas.microsoft.com/office/drawing/2014/main" id="{27C9DFEF-52B1-3E8B-D1AF-A78B6169ED90}"/>
                  </a:ext>
                </a:extLst>
              </p:cNvPr>
              <p:cNvSpPr/>
              <p:nvPr/>
            </p:nvSpPr>
            <p:spPr>
              <a:xfrm>
                <a:off x="5728769" y="9055009"/>
                <a:ext cx="47755" cy="152268"/>
              </a:xfrm>
              <a:custGeom>
                <a:avLst/>
                <a:gdLst>
                  <a:gd name="connsiteX0" fmla="*/ 31245 w 47755"/>
                  <a:gd name="connsiteY0" fmla="*/ 152175 h 152268"/>
                  <a:gd name="connsiteX1" fmla="*/ 28531 w 47755"/>
                  <a:gd name="connsiteY1" fmla="*/ 151894 h 152268"/>
                  <a:gd name="connsiteX2" fmla="*/ 19642 w 47755"/>
                  <a:gd name="connsiteY2" fmla="*/ 137574 h 152268"/>
                  <a:gd name="connsiteX3" fmla="*/ 1674 w 47755"/>
                  <a:gd name="connsiteY3" fmla="*/ 18053 h 152268"/>
                  <a:gd name="connsiteX4" fmla="*/ 5885 w 47755"/>
                  <a:gd name="connsiteY4" fmla="*/ 1674 h 152268"/>
                  <a:gd name="connsiteX5" fmla="*/ 22262 w 47755"/>
                  <a:gd name="connsiteY5" fmla="*/ 5886 h 152268"/>
                  <a:gd name="connsiteX6" fmla="*/ 42943 w 47755"/>
                  <a:gd name="connsiteY6" fmla="*/ 143096 h 152268"/>
                  <a:gd name="connsiteX7" fmla="*/ 31339 w 47755"/>
                  <a:gd name="connsiteY7" fmla="*/ 152268 h 152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755" h="152268">
                    <a:moveTo>
                      <a:pt x="31245" y="152175"/>
                    </a:moveTo>
                    <a:cubicBezTo>
                      <a:pt x="30309" y="152175"/>
                      <a:pt x="29467" y="152081"/>
                      <a:pt x="28531" y="151894"/>
                    </a:cubicBezTo>
                    <a:cubicBezTo>
                      <a:pt x="22074" y="150396"/>
                      <a:pt x="18144" y="143938"/>
                      <a:pt x="19642" y="137574"/>
                    </a:cubicBezTo>
                    <a:cubicBezTo>
                      <a:pt x="28906" y="98170"/>
                      <a:pt x="22074" y="52403"/>
                      <a:pt x="1674" y="18053"/>
                    </a:cubicBezTo>
                    <a:cubicBezTo>
                      <a:pt x="-1695" y="12438"/>
                      <a:pt x="177" y="5044"/>
                      <a:pt x="5885" y="1674"/>
                    </a:cubicBezTo>
                    <a:cubicBezTo>
                      <a:pt x="11500" y="-1695"/>
                      <a:pt x="18893" y="177"/>
                      <a:pt x="22262" y="5886"/>
                    </a:cubicBezTo>
                    <a:cubicBezTo>
                      <a:pt x="46031" y="45945"/>
                      <a:pt x="53798" y="97235"/>
                      <a:pt x="42943" y="143096"/>
                    </a:cubicBezTo>
                    <a:cubicBezTo>
                      <a:pt x="41632" y="148618"/>
                      <a:pt x="36766" y="152268"/>
                      <a:pt x="31339" y="1522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13" name="Gráfico 2">
              <a:extLst>
                <a:ext uri="{FF2B5EF4-FFF2-40B4-BE49-F238E27FC236}">
                  <a16:creationId xmlns:a16="http://schemas.microsoft.com/office/drawing/2014/main" id="{97ECE1F6-F562-CFFC-E14D-405873702A5E}"/>
                </a:ext>
              </a:extLst>
            </p:cNvPr>
            <p:cNvGrpSpPr/>
            <p:nvPr/>
          </p:nvGrpSpPr>
          <p:grpSpPr>
            <a:xfrm>
              <a:off x="5646455" y="9534203"/>
              <a:ext cx="615284" cy="554548"/>
              <a:chOff x="5646455" y="9534203"/>
              <a:chExt cx="615284" cy="554548"/>
            </a:xfrm>
            <a:solidFill>
              <a:srgbClr val="002A86"/>
            </a:solidFill>
          </p:grpSpPr>
          <p:sp>
            <p:nvSpPr>
              <p:cNvPr id="314" name="Forma libre 313">
                <a:extLst>
                  <a:ext uri="{FF2B5EF4-FFF2-40B4-BE49-F238E27FC236}">
                    <a16:creationId xmlns:a16="http://schemas.microsoft.com/office/drawing/2014/main" id="{A3A00092-07C2-E744-FE77-18A4F0DB4835}"/>
                  </a:ext>
                </a:extLst>
              </p:cNvPr>
              <p:cNvSpPr/>
              <p:nvPr/>
            </p:nvSpPr>
            <p:spPr>
              <a:xfrm>
                <a:off x="5646455" y="9534203"/>
                <a:ext cx="615284" cy="554548"/>
              </a:xfrm>
              <a:custGeom>
                <a:avLst/>
                <a:gdLst>
                  <a:gd name="connsiteX0" fmla="*/ 533543 w 615284"/>
                  <a:gd name="connsiteY0" fmla="*/ 554548 h 554548"/>
                  <a:gd name="connsiteX1" fmla="*/ 81742 w 615284"/>
                  <a:gd name="connsiteY1" fmla="*/ 554548 h 554548"/>
                  <a:gd name="connsiteX2" fmla="*/ 11089 w 615284"/>
                  <a:gd name="connsiteY2" fmla="*/ 513741 h 554548"/>
                  <a:gd name="connsiteX3" fmla="*/ 11089 w 615284"/>
                  <a:gd name="connsiteY3" fmla="*/ 432126 h 554548"/>
                  <a:gd name="connsiteX4" fmla="*/ 236990 w 615284"/>
                  <a:gd name="connsiteY4" fmla="*/ 40807 h 554548"/>
                  <a:gd name="connsiteX5" fmla="*/ 307642 w 615284"/>
                  <a:gd name="connsiteY5" fmla="*/ 0 h 554548"/>
                  <a:gd name="connsiteX6" fmla="*/ 378295 w 615284"/>
                  <a:gd name="connsiteY6" fmla="*/ 40807 h 554548"/>
                  <a:gd name="connsiteX7" fmla="*/ 414604 w 615284"/>
                  <a:gd name="connsiteY7" fmla="*/ 103703 h 554548"/>
                  <a:gd name="connsiteX8" fmla="*/ 410206 w 615284"/>
                  <a:gd name="connsiteY8" fmla="*/ 119988 h 554548"/>
                  <a:gd name="connsiteX9" fmla="*/ 393923 w 615284"/>
                  <a:gd name="connsiteY9" fmla="*/ 115589 h 554548"/>
                  <a:gd name="connsiteX10" fmla="*/ 357614 w 615284"/>
                  <a:gd name="connsiteY10" fmla="*/ 52694 h 554548"/>
                  <a:gd name="connsiteX11" fmla="*/ 307642 w 615284"/>
                  <a:gd name="connsiteY11" fmla="*/ 23867 h 554548"/>
                  <a:gd name="connsiteX12" fmla="*/ 257671 w 615284"/>
                  <a:gd name="connsiteY12" fmla="*/ 52694 h 554548"/>
                  <a:gd name="connsiteX13" fmla="*/ 31770 w 615284"/>
                  <a:gd name="connsiteY13" fmla="*/ 444013 h 554548"/>
                  <a:gd name="connsiteX14" fmla="*/ 31770 w 615284"/>
                  <a:gd name="connsiteY14" fmla="*/ 501761 h 554548"/>
                  <a:gd name="connsiteX15" fmla="*/ 81742 w 615284"/>
                  <a:gd name="connsiteY15" fmla="*/ 530588 h 554548"/>
                  <a:gd name="connsiteX16" fmla="*/ 533543 w 615284"/>
                  <a:gd name="connsiteY16" fmla="*/ 530588 h 554548"/>
                  <a:gd name="connsiteX17" fmla="*/ 583515 w 615284"/>
                  <a:gd name="connsiteY17" fmla="*/ 501761 h 554548"/>
                  <a:gd name="connsiteX18" fmla="*/ 583515 w 615284"/>
                  <a:gd name="connsiteY18" fmla="*/ 444013 h 554548"/>
                  <a:gd name="connsiteX19" fmla="*/ 438092 w 615284"/>
                  <a:gd name="connsiteY19" fmla="*/ 192149 h 554548"/>
                  <a:gd name="connsiteX20" fmla="*/ 442490 w 615284"/>
                  <a:gd name="connsiteY20" fmla="*/ 175864 h 554548"/>
                  <a:gd name="connsiteX21" fmla="*/ 458773 w 615284"/>
                  <a:gd name="connsiteY21" fmla="*/ 180263 h 554548"/>
                  <a:gd name="connsiteX22" fmla="*/ 604196 w 615284"/>
                  <a:gd name="connsiteY22" fmla="*/ 432126 h 554548"/>
                  <a:gd name="connsiteX23" fmla="*/ 604196 w 615284"/>
                  <a:gd name="connsiteY23" fmla="*/ 513741 h 554548"/>
                  <a:gd name="connsiteX24" fmla="*/ 533543 w 615284"/>
                  <a:gd name="connsiteY24" fmla="*/ 554548 h 55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15284" h="554548">
                    <a:moveTo>
                      <a:pt x="533543" y="554548"/>
                    </a:moveTo>
                    <a:lnTo>
                      <a:pt x="81742" y="554548"/>
                    </a:lnTo>
                    <a:cubicBezTo>
                      <a:pt x="52264" y="554548"/>
                      <a:pt x="25875" y="539292"/>
                      <a:pt x="11089" y="513741"/>
                    </a:cubicBezTo>
                    <a:cubicBezTo>
                      <a:pt x="-3696" y="488189"/>
                      <a:pt x="-3696" y="457678"/>
                      <a:pt x="11089" y="432126"/>
                    </a:cubicBezTo>
                    <a:lnTo>
                      <a:pt x="236990" y="40807"/>
                    </a:lnTo>
                    <a:cubicBezTo>
                      <a:pt x="251775" y="15256"/>
                      <a:pt x="278165" y="0"/>
                      <a:pt x="307642" y="0"/>
                    </a:cubicBezTo>
                    <a:cubicBezTo>
                      <a:pt x="337120" y="0"/>
                      <a:pt x="363509" y="15256"/>
                      <a:pt x="378295" y="40807"/>
                    </a:cubicBezTo>
                    <a:lnTo>
                      <a:pt x="414604" y="103703"/>
                    </a:lnTo>
                    <a:cubicBezTo>
                      <a:pt x="417879" y="109412"/>
                      <a:pt x="415914" y="116712"/>
                      <a:pt x="410206" y="119988"/>
                    </a:cubicBezTo>
                    <a:cubicBezTo>
                      <a:pt x="404497" y="123264"/>
                      <a:pt x="397198" y="121299"/>
                      <a:pt x="393923" y="115589"/>
                    </a:cubicBezTo>
                    <a:lnTo>
                      <a:pt x="357614" y="52694"/>
                    </a:lnTo>
                    <a:cubicBezTo>
                      <a:pt x="347227" y="34630"/>
                      <a:pt x="328511" y="23867"/>
                      <a:pt x="307642" y="23867"/>
                    </a:cubicBezTo>
                    <a:cubicBezTo>
                      <a:pt x="286774" y="23867"/>
                      <a:pt x="268058" y="34630"/>
                      <a:pt x="257671" y="52694"/>
                    </a:cubicBezTo>
                    <a:lnTo>
                      <a:pt x="31770" y="444013"/>
                    </a:lnTo>
                    <a:cubicBezTo>
                      <a:pt x="21383" y="462077"/>
                      <a:pt x="21383" y="483697"/>
                      <a:pt x="31770" y="501761"/>
                    </a:cubicBezTo>
                    <a:cubicBezTo>
                      <a:pt x="42158" y="519824"/>
                      <a:pt x="60873" y="530588"/>
                      <a:pt x="81742" y="530588"/>
                    </a:cubicBezTo>
                    <a:lnTo>
                      <a:pt x="533543" y="530588"/>
                    </a:lnTo>
                    <a:cubicBezTo>
                      <a:pt x="554411" y="530588"/>
                      <a:pt x="573127" y="519824"/>
                      <a:pt x="583515" y="501761"/>
                    </a:cubicBezTo>
                    <a:cubicBezTo>
                      <a:pt x="593902" y="483697"/>
                      <a:pt x="593902" y="462077"/>
                      <a:pt x="583515" y="444013"/>
                    </a:cubicBezTo>
                    <a:lnTo>
                      <a:pt x="438092" y="192149"/>
                    </a:lnTo>
                    <a:cubicBezTo>
                      <a:pt x="434817" y="186440"/>
                      <a:pt x="436782" y="179140"/>
                      <a:pt x="442490" y="175864"/>
                    </a:cubicBezTo>
                    <a:cubicBezTo>
                      <a:pt x="448199" y="172589"/>
                      <a:pt x="455498" y="174554"/>
                      <a:pt x="458773" y="180263"/>
                    </a:cubicBezTo>
                    <a:lnTo>
                      <a:pt x="604196" y="432126"/>
                    </a:lnTo>
                    <a:cubicBezTo>
                      <a:pt x="618981" y="457678"/>
                      <a:pt x="618981" y="488189"/>
                      <a:pt x="604196" y="513741"/>
                    </a:cubicBezTo>
                    <a:cubicBezTo>
                      <a:pt x="589410" y="539292"/>
                      <a:pt x="563021" y="554548"/>
                      <a:pt x="533543" y="5545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15" name="Gráfico 2">
                <a:extLst>
                  <a:ext uri="{FF2B5EF4-FFF2-40B4-BE49-F238E27FC236}">
                    <a16:creationId xmlns:a16="http://schemas.microsoft.com/office/drawing/2014/main" id="{AD4362DC-4566-86DD-B34F-ED44E2691067}"/>
                  </a:ext>
                </a:extLst>
              </p:cNvPr>
              <p:cNvGrpSpPr/>
              <p:nvPr/>
            </p:nvGrpSpPr>
            <p:grpSpPr>
              <a:xfrm>
                <a:off x="5942213" y="9690225"/>
                <a:ext cx="23769" cy="299690"/>
                <a:chOff x="5942213" y="9690225"/>
                <a:chExt cx="23769" cy="299690"/>
              </a:xfrm>
              <a:solidFill>
                <a:srgbClr val="002A86"/>
              </a:solidFill>
            </p:grpSpPr>
            <p:sp>
              <p:nvSpPr>
                <p:cNvPr id="316" name="Forma libre 315">
                  <a:extLst>
                    <a:ext uri="{FF2B5EF4-FFF2-40B4-BE49-F238E27FC236}">
                      <a16:creationId xmlns:a16="http://schemas.microsoft.com/office/drawing/2014/main" id="{4DB8BC75-61E4-F587-34D3-D85A6245594A}"/>
                    </a:ext>
                  </a:extLst>
                </p:cNvPr>
                <p:cNvSpPr/>
                <p:nvPr/>
              </p:nvSpPr>
              <p:spPr>
                <a:xfrm>
                  <a:off x="5942213" y="9690225"/>
                  <a:ext cx="23769" cy="204129"/>
                </a:xfrm>
                <a:custGeom>
                  <a:avLst/>
                  <a:gdLst>
                    <a:gd name="connsiteX0" fmla="*/ 11884 w 23769"/>
                    <a:gd name="connsiteY0" fmla="*/ 204130 h 204129"/>
                    <a:gd name="connsiteX1" fmla="*/ 0 w 23769"/>
                    <a:gd name="connsiteY1" fmla="*/ 192244 h 204129"/>
                    <a:gd name="connsiteX2" fmla="*/ 0 w 23769"/>
                    <a:gd name="connsiteY2" fmla="*/ 11887 h 204129"/>
                    <a:gd name="connsiteX3" fmla="*/ 11884 w 23769"/>
                    <a:gd name="connsiteY3" fmla="*/ 0 h 204129"/>
                    <a:gd name="connsiteX4" fmla="*/ 23769 w 23769"/>
                    <a:gd name="connsiteY4" fmla="*/ 11887 h 204129"/>
                    <a:gd name="connsiteX5" fmla="*/ 23769 w 23769"/>
                    <a:gd name="connsiteY5" fmla="*/ 192244 h 204129"/>
                    <a:gd name="connsiteX6" fmla="*/ 11884 w 23769"/>
                    <a:gd name="connsiteY6" fmla="*/ 204130 h 20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204129">
                      <a:moveTo>
                        <a:pt x="11884" y="204130"/>
                      </a:moveTo>
                      <a:cubicBezTo>
                        <a:pt x="5334" y="204130"/>
                        <a:pt x="0" y="198795"/>
                        <a:pt x="0" y="192244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4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192244"/>
                      </a:lnTo>
                      <a:cubicBezTo>
                        <a:pt x="23769" y="198795"/>
                        <a:pt x="18435" y="204130"/>
                        <a:pt x="11884" y="20413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7" name="Forma libre 316">
                  <a:extLst>
                    <a:ext uri="{FF2B5EF4-FFF2-40B4-BE49-F238E27FC236}">
                      <a16:creationId xmlns:a16="http://schemas.microsoft.com/office/drawing/2014/main" id="{AB975FE2-1A1E-3F37-E585-F850C70FDF85}"/>
                    </a:ext>
                  </a:extLst>
                </p:cNvPr>
                <p:cNvSpPr/>
                <p:nvPr/>
              </p:nvSpPr>
              <p:spPr>
                <a:xfrm>
                  <a:off x="5942213" y="9951261"/>
                  <a:ext cx="23769" cy="38654"/>
                </a:xfrm>
                <a:custGeom>
                  <a:avLst/>
                  <a:gdLst>
                    <a:gd name="connsiteX0" fmla="*/ 11884 w 23769"/>
                    <a:gd name="connsiteY0" fmla="*/ 38655 h 38654"/>
                    <a:gd name="connsiteX1" fmla="*/ 0 w 23769"/>
                    <a:gd name="connsiteY1" fmla="*/ 26768 h 38654"/>
                    <a:gd name="connsiteX2" fmla="*/ 0 w 23769"/>
                    <a:gd name="connsiteY2" fmla="*/ 11887 h 38654"/>
                    <a:gd name="connsiteX3" fmla="*/ 11884 w 23769"/>
                    <a:gd name="connsiteY3" fmla="*/ 0 h 38654"/>
                    <a:gd name="connsiteX4" fmla="*/ 23769 w 23769"/>
                    <a:gd name="connsiteY4" fmla="*/ 11887 h 38654"/>
                    <a:gd name="connsiteX5" fmla="*/ 23769 w 23769"/>
                    <a:gd name="connsiteY5" fmla="*/ 26768 h 38654"/>
                    <a:gd name="connsiteX6" fmla="*/ 11884 w 23769"/>
                    <a:gd name="connsiteY6" fmla="*/ 38655 h 3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38654">
                      <a:moveTo>
                        <a:pt x="11884" y="38655"/>
                      </a:moveTo>
                      <a:cubicBezTo>
                        <a:pt x="5334" y="38655"/>
                        <a:pt x="0" y="33320"/>
                        <a:pt x="0" y="26768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4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26768"/>
                      </a:lnTo>
                      <a:cubicBezTo>
                        <a:pt x="23769" y="33320"/>
                        <a:pt x="18435" y="38655"/>
                        <a:pt x="11884" y="3865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18" name="Gráfico 2">
            <a:extLst>
              <a:ext uri="{FF2B5EF4-FFF2-40B4-BE49-F238E27FC236}">
                <a16:creationId xmlns:a16="http://schemas.microsoft.com/office/drawing/2014/main" id="{05B1F05E-3F93-B610-0283-EBDCAC2FAC9C}"/>
              </a:ext>
            </a:extLst>
          </p:cNvPr>
          <p:cNvGrpSpPr/>
          <p:nvPr/>
        </p:nvGrpSpPr>
        <p:grpSpPr>
          <a:xfrm>
            <a:off x="11108267" y="5915179"/>
            <a:ext cx="1131843" cy="1134086"/>
            <a:chOff x="11108267" y="5915179"/>
            <a:chExt cx="1131843" cy="1134086"/>
          </a:xfrm>
          <a:solidFill>
            <a:srgbClr val="002A86"/>
          </a:solidFill>
        </p:grpSpPr>
        <p:grpSp>
          <p:nvGrpSpPr>
            <p:cNvPr id="319" name="Gráfico 2">
              <a:extLst>
                <a:ext uri="{FF2B5EF4-FFF2-40B4-BE49-F238E27FC236}">
                  <a16:creationId xmlns:a16="http://schemas.microsoft.com/office/drawing/2014/main" id="{1FF02DA9-9549-7C44-F955-4C3ACBD562A9}"/>
                </a:ext>
              </a:extLst>
            </p:cNvPr>
            <p:cNvGrpSpPr/>
            <p:nvPr/>
          </p:nvGrpSpPr>
          <p:grpSpPr>
            <a:xfrm>
              <a:off x="11530778" y="5915179"/>
              <a:ext cx="709332" cy="1134086"/>
              <a:chOff x="11530778" y="5915179"/>
              <a:chExt cx="709332" cy="1134086"/>
            </a:xfrm>
            <a:solidFill>
              <a:srgbClr val="002A86"/>
            </a:solidFill>
          </p:grpSpPr>
          <p:grpSp>
            <p:nvGrpSpPr>
              <p:cNvPr id="320" name="Gráfico 2">
                <a:extLst>
                  <a:ext uri="{FF2B5EF4-FFF2-40B4-BE49-F238E27FC236}">
                    <a16:creationId xmlns:a16="http://schemas.microsoft.com/office/drawing/2014/main" id="{E9CAEE83-C9A8-25B5-F830-CC6047C6E360}"/>
                  </a:ext>
                </a:extLst>
              </p:cNvPr>
              <p:cNvGrpSpPr/>
              <p:nvPr/>
            </p:nvGrpSpPr>
            <p:grpSpPr>
              <a:xfrm>
                <a:off x="11530778" y="5915179"/>
                <a:ext cx="709332" cy="1134086"/>
                <a:chOff x="11530778" y="5915179"/>
                <a:chExt cx="709332" cy="1134086"/>
              </a:xfrm>
              <a:solidFill>
                <a:srgbClr val="002A86"/>
              </a:solidFill>
            </p:grpSpPr>
            <p:sp>
              <p:nvSpPr>
                <p:cNvPr id="321" name="Forma libre 320">
                  <a:extLst>
                    <a:ext uri="{FF2B5EF4-FFF2-40B4-BE49-F238E27FC236}">
                      <a16:creationId xmlns:a16="http://schemas.microsoft.com/office/drawing/2014/main" id="{271FC104-A99A-0EFE-F747-5EC42CDBC729}"/>
                    </a:ext>
                  </a:extLst>
                </p:cNvPr>
                <p:cNvSpPr/>
                <p:nvPr/>
              </p:nvSpPr>
              <p:spPr>
                <a:xfrm>
                  <a:off x="11860833" y="6265691"/>
                  <a:ext cx="379090" cy="783574"/>
                </a:xfrm>
                <a:custGeom>
                  <a:avLst/>
                  <a:gdLst>
                    <a:gd name="connsiteX0" fmla="*/ 211958 w 379090"/>
                    <a:gd name="connsiteY0" fmla="*/ 783574 h 783574"/>
                    <a:gd name="connsiteX1" fmla="*/ 11885 w 379090"/>
                    <a:gd name="connsiteY1" fmla="*/ 783574 h 783574"/>
                    <a:gd name="connsiteX2" fmla="*/ 0 w 379090"/>
                    <a:gd name="connsiteY2" fmla="*/ 771688 h 783574"/>
                    <a:gd name="connsiteX3" fmla="*/ 11885 w 379090"/>
                    <a:gd name="connsiteY3" fmla="*/ 759801 h 783574"/>
                    <a:gd name="connsiteX4" fmla="*/ 211958 w 379090"/>
                    <a:gd name="connsiteY4" fmla="*/ 759801 h 783574"/>
                    <a:gd name="connsiteX5" fmla="*/ 355321 w 379090"/>
                    <a:gd name="connsiteY5" fmla="*/ 616414 h 783574"/>
                    <a:gd name="connsiteX6" fmla="*/ 355321 w 379090"/>
                    <a:gd name="connsiteY6" fmla="*/ 11886 h 783574"/>
                    <a:gd name="connsiteX7" fmla="*/ 367206 w 379090"/>
                    <a:gd name="connsiteY7" fmla="*/ 0 h 783574"/>
                    <a:gd name="connsiteX8" fmla="*/ 379090 w 379090"/>
                    <a:gd name="connsiteY8" fmla="*/ 11886 h 783574"/>
                    <a:gd name="connsiteX9" fmla="*/ 379090 w 379090"/>
                    <a:gd name="connsiteY9" fmla="*/ 616414 h 783574"/>
                    <a:gd name="connsiteX10" fmla="*/ 211864 w 379090"/>
                    <a:gd name="connsiteY10" fmla="*/ 783574 h 7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9090" h="783574">
                      <a:moveTo>
                        <a:pt x="211958" y="783574"/>
                      </a:moveTo>
                      <a:lnTo>
                        <a:pt x="11885" y="783574"/>
                      </a:lnTo>
                      <a:cubicBezTo>
                        <a:pt x="5334" y="783574"/>
                        <a:pt x="0" y="778239"/>
                        <a:pt x="0" y="771688"/>
                      </a:cubicBezTo>
                      <a:cubicBezTo>
                        <a:pt x="0" y="765136"/>
                        <a:pt x="5334" y="759801"/>
                        <a:pt x="11885" y="759801"/>
                      </a:cubicBezTo>
                      <a:lnTo>
                        <a:pt x="211958" y="759801"/>
                      </a:lnTo>
                      <a:cubicBezTo>
                        <a:pt x="291032" y="759801"/>
                        <a:pt x="355321" y="695502"/>
                        <a:pt x="355321" y="616414"/>
                      </a:cubicBezTo>
                      <a:lnTo>
                        <a:pt x="355321" y="11886"/>
                      </a:lnTo>
                      <a:cubicBezTo>
                        <a:pt x="355321" y="5335"/>
                        <a:pt x="360656" y="0"/>
                        <a:pt x="367206" y="0"/>
                      </a:cubicBezTo>
                      <a:cubicBezTo>
                        <a:pt x="373756" y="0"/>
                        <a:pt x="379090" y="5335"/>
                        <a:pt x="379090" y="11886"/>
                      </a:cubicBezTo>
                      <a:lnTo>
                        <a:pt x="379090" y="616414"/>
                      </a:lnTo>
                      <a:cubicBezTo>
                        <a:pt x="379090" y="708605"/>
                        <a:pt x="304133" y="783574"/>
                        <a:pt x="211864" y="78357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2" name="Forma libre 321">
                  <a:extLst>
                    <a:ext uri="{FF2B5EF4-FFF2-40B4-BE49-F238E27FC236}">
                      <a16:creationId xmlns:a16="http://schemas.microsoft.com/office/drawing/2014/main" id="{8CFE0D6A-655F-48EF-9D63-F77E3F74A8AD}"/>
                    </a:ext>
                  </a:extLst>
                </p:cNvPr>
                <p:cNvSpPr/>
                <p:nvPr/>
              </p:nvSpPr>
              <p:spPr>
                <a:xfrm>
                  <a:off x="11530778" y="6022720"/>
                  <a:ext cx="709332" cy="339842"/>
                </a:xfrm>
                <a:custGeom>
                  <a:avLst/>
                  <a:gdLst>
                    <a:gd name="connsiteX0" fmla="*/ 11885 w 709332"/>
                    <a:gd name="connsiteY0" fmla="*/ 339842 h 339842"/>
                    <a:gd name="connsiteX1" fmla="*/ 0 w 709332"/>
                    <a:gd name="connsiteY1" fmla="*/ 327955 h 339842"/>
                    <a:gd name="connsiteX2" fmla="*/ 0 w 709332"/>
                    <a:gd name="connsiteY2" fmla="*/ 167254 h 339842"/>
                    <a:gd name="connsiteX3" fmla="*/ 167133 w 709332"/>
                    <a:gd name="connsiteY3" fmla="*/ 0 h 339842"/>
                    <a:gd name="connsiteX4" fmla="*/ 542106 w 709332"/>
                    <a:gd name="connsiteY4" fmla="*/ 0 h 339842"/>
                    <a:gd name="connsiteX5" fmla="*/ 709333 w 709332"/>
                    <a:gd name="connsiteY5" fmla="*/ 167254 h 339842"/>
                    <a:gd name="connsiteX6" fmla="*/ 709333 w 709332"/>
                    <a:gd name="connsiteY6" fmla="*/ 181948 h 339842"/>
                    <a:gd name="connsiteX7" fmla="*/ 697448 w 709332"/>
                    <a:gd name="connsiteY7" fmla="*/ 193834 h 339842"/>
                    <a:gd name="connsiteX8" fmla="*/ 685563 w 709332"/>
                    <a:gd name="connsiteY8" fmla="*/ 181948 h 339842"/>
                    <a:gd name="connsiteX9" fmla="*/ 685563 w 709332"/>
                    <a:gd name="connsiteY9" fmla="*/ 167254 h 339842"/>
                    <a:gd name="connsiteX10" fmla="*/ 542200 w 709332"/>
                    <a:gd name="connsiteY10" fmla="*/ 23867 h 339842"/>
                    <a:gd name="connsiteX11" fmla="*/ 167226 w 709332"/>
                    <a:gd name="connsiteY11" fmla="*/ 23867 h 339842"/>
                    <a:gd name="connsiteX12" fmla="*/ 23956 w 709332"/>
                    <a:gd name="connsiteY12" fmla="*/ 167254 h 339842"/>
                    <a:gd name="connsiteX13" fmla="*/ 23956 w 709332"/>
                    <a:gd name="connsiteY13" fmla="*/ 327955 h 339842"/>
                    <a:gd name="connsiteX14" fmla="*/ 12072 w 709332"/>
                    <a:gd name="connsiteY14" fmla="*/ 339842 h 33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09332" h="339842">
                      <a:moveTo>
                        <a:pt x="11885" y="339842"/>
                      </a:moveTo>
                      <a:cubicBezTo>
                        <a:pt x="5334" y="339842"/>
                        <a:pt x="0" y="334507"/>
                        <a:pt x="0" y="327955"/>
                      </a:cubicBezTo>
                      <a:lnTo>
                        <a:pt x="0" y="167254"/>
                      </a:lnTo>
                      <a:cubicBezTo>
                        <a:pt x="0" y="75063"/>
                        <a:pt x="74957" y="0"/>
                        <a:pt x="167133" y="0"/>
                      </a:cubicBezTo>
                      <a:lnTo>
                        <a:pt x="542106" y="0"/>
                      </a:lnTo>
                      <a:cubicBezTo>
                        <a:pt x="634282" y="0"/>
                        <a:pt x="709333" y="74969"/>
                        <a:pt x="709333" y="167254"/>
                      </a:cubicBezTo>
                      <a:lnTo>
                        <a:pt x="709333" y="181948"/>
                      </a:lnTo>
                      <a:cubicBezTo>
                        <a:pt x="709333" y="188499"/>
                        <a:pt x="703998" y="193834"/>
                        <a:pt x="697448" y="193834"/>
                      </a:cubicBezTo>
                      <a:cubicBezTo>
                        <a:pt x="690897" y="193834"/>
                        <a:pt x="685563" y="188499"/>
                        <a:pt x="685563" y="181948"/>
                      </a:cubicBezTo>
                      <a:lnTo>
                        <a:pt x="685563" y="167254"/>
                      </a:lnTo>
                      <a:cubicBezTo>
                        <a:pt x="685563" y="88166"/>
                        <a:pt x="621274" y="23867"/>
                        <a:pt x="542200" y="23867"/>
                      </a:cubicBezTo>
                      <a:lnTo>
                        <a:pt x="167226" y="23867"/>
                      </a:lnTo>
                      <a:cubicBezTo>
                        <a:pt x="88245" y="23867"/>
                        <a:pt x="23956" y="88166"/>
                        <a:pt x="23956" y="167254"/>
                      </a:cubicBezTo>
                      <a:lnTo>
                        <a:pt x="23956" y="327955"/>
                      </a:lnTo>
                      <a:cubicBezTo>
                        <a:pt x="23956" y="334507"/>
                        <a:pt x="18622" y="339842"/>
                        <a:pt x="12072" y="33984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3" name="Forma libre 322">
                  <a:extLst>
                    <a:ext uri="{FF2B5EF4-FFF2-40B4-BE49-F238E27FC236}">
                      <a16:creationId xmlns:a16="http://schemas.microsoft.com/office/drawing/2014/main" id="{07439788-8E31-27C5-5A0A-26DB99C44287}"/>
                    </a:ext>
                  </a:extLst>
                </p:cNvPr>
                <p:cNvSpPr/>
                <p:nvPr/>
              </p:nvSpPr>
              <p:spPr>
                <a:xfrm>
                  <a:off x="11762575" y="5915179"/>
                  <a:ext cx="241308" cy="131406"/>
                </a:xfrm>
                <a:custGeom>
                  <a:avLst/>
                  <a:gdLst>
                    <a:gd name="connsiteX0" fmla="*/ 11885 w 241308"/>
                    <a:gd name="connsiteY0" fmla="*/ 131407 h 131406"/>
                    <a:gd name="connsiteX1" fmla="*/ 0 w 241308"/>
                    <a:gd name="connsiteY1" fmla="*/ 119521 h 131406"/>
                    <a:gd name="connsiteX2" fmla="*/ 0 w 241308"/>
                    <a:gd name="connsiteY2" fmla="*/ 64580 h 131406"/>
                    <a:gd name="connsiteX3" fmla="*/ 64570 w 241308"/>
                    <a:gd name="connsiteY3" fmla="*/ 0 h 131406"/>
                    <a:gd name="connsiteX4" fmla="*/ 181076 w 241308"/>
                    <a:gd name="connsiteY4" fmla="*/ 0 h 131406"/>
                    <a:gd name="connsiteX5" fmla="*/ 240313 w 241308"/>
                    <a:gd name="connsiteY5" fmla="*/ 38842 h 131406"/>
                    <a:gd name="connsiteX6" fmla="*/ 234136 w 241308"/>
                    <a:gd name="connsiteY6" fmla="*/ 54566 h 131406"/>
                    <a:gd name="connsiteX7" fmla="*/ 218414 w 241308"/>
                    <a:gd name="connsiteY7" fmla="*/ 48389 h 131406"/>
                    <a:gd name="connsiteX8" fmla="*/ 181076 w 241308"/>
                    <a:gd name="connsiteY8" fmla="*/ 23867 h 131406"/>
                    <a:gd name="connsiteX9" fmla="*/ 64570 w 241308"/>
                    <a:gd name="connsiteY9" fmla="*/ 23867 h 131406"/>
                    <a:gd name="connsiteX10" fmla="*/ 23863 w 241308"/>
                    <a:gd name="connsiteY10" fmla="*/ 64580 h 131406"/>
                    <a:gd name="connsiteX11" fmla="*/ 23863 w 241308"/>
                    <a:gd name="connsiteY11" fmla="*/ 119521 h 131406"/>
                    <a:gd name="connsiteX12" fmla="*/ 11978 w 241308"/>
                    <a:gd name="connsiteY12" fmla="*/ 131407 h 131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1308" h="131406">
                      <a:moveTo>
                        <a:pt x="11885" y="131407"/>
                      </a:moveTo>
                      <a:cubicBezTo>
                        <a:pt x="5334" y="131407"/>
                        <a:pt x="0" y="126072"/>
                        <a:pt x="0" y="119521"/>
                      </a:cubicBezTo>
                      <a:lnTo>
                        <a:pt x="0" y="64580"/>
                      </a:lnTo>
                      <a:cubicBezTo>
                        <a:pt x="0" y="29014"/>
                        <a:pt x="28916" y="0"/>
                        <a:pt x="64570" y="0"/>
                      </a:cubicBezTo>
                      <a:lnTo>
                        <a:pt x="181076" y="0"/>
                      </a:lnTo>
                      <a:cubicBezTo>
                        <a:pt x="206810" y="0"/>
                        <a:pt x="230018" y="15256"/>
                        <a:pt x="240313" y="38842"/>
                      </a:cubicBezTo>
                      <a:cubicBezTo>
                        <a:pt x="242932" y="44926"/>
                        <a:pt x="240219" y="51945"/>
                        <a:pt x="234136" y="54566"/>
                      </a:cubicBezTo>
                      <a:cubicBezTo>
                        <a:pt x="228147" y="57186"/>
                        <a:pt x="221035" y="54472"/>
                        <a:pt x="218414" y="48389"/>
                      </a:cubicBezTo>
                      <a:cubicBezTo>
                        <a:pt x="211958" y="33507"/>
                        <a:pt x="197265" y="23867"/>
                        <a:pt x="181076" y="23867"/>
                      </a:cubicBezTo>
                      <a:lnTo>
                        <a:pt x="64570" y="23867"/>
                      </a:lnTo>
                      <a:cubicBezTo>
                        <a:pt x="42111" y="23867"/>
                        <a:pt x="23863" y="42118"/>
                        <a:pt x="23863" y="64580"/>
                      </a:cubicBezTo>
                      <a:lnTo>
                        <a:pt x="23863" y="119521"/>
                      </a:lnTo>
                      <a:cubicBezTo>
                        <a:pt x="23863" y="126072"/>
                        <a:pt x="18529" y="131407"/>
                        <a:pt x="11978" y="1314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24" name="Gráfico 2">
                <a:extLst>
                  <a:ext uri="{FF2B5EF4-FFF2-40B4-BE49-F238E27FC236}">
                    <a16:creationId xmlns:a16="http://schemas.microsoft.com/office/drawing/2014/main" id="{E4FAE111-F9E0-65ED-E77E-44E53DAB511A}"/>
                  </a:ext>
                </a:extLst>
              </p:cNvPr>
              <p:cNvGrpSpPr/>
              <p:nvPr/>
            </p:nvGrpSpPr>
            <p:grpSpPr>
              <a:xfrm>
                <a:off x="11865793" y="6498367"/>
                <a:ext cx="283919" cy="445791"/>
                <a:chOff x="11865793" y="6498367"/>
                <a:chExt cx="283919" cy="445791"/>
              </a:xfrm>
              <a:solidFill>
                <a:srgbClr val="002A86"/>
              </a:solidFill>
            </p:grpSpPr>
            <p:sp>
              <p:nvSpPr>
                <p:cNvPr id="325" name="Forma libre 324">
                  <a:extLst>
                    <a:ext uri="{FF2B5EF4-FFF2-40B4-BE49-F238E27FC236}">
                      <a16:creationId xmlns:a16="http://schemas.microsoft.com/office/drawing/2014/main" id="{6E923681-B83A-61A1-37BB-A55B2D3C3292}"/>
                    </a:ext>
                  </a:extLst>
                </p:cNvPr>
                <p:cNvSpPr/>
                <p:nvPr/>
              </p:nvSpPr>
              <p:spPr>
                <a:xfrm>
                  <a:off x="11943463" y="6829131"/>
                  <a:ext cx="206249" cy="115027"/>
                </a:xfrm>
                <a:custGeom>
                  <a:avLst/>
                  <a:gdLst>
                    <a:gd name="connsiteX0" fmla="*/ 165824 w 206249"/>
                    <a:gd name="connsiteY0" fmla="*/ 115028 h 115027"/>
                    <a:gd name="connsiteX1" fmla="*/ 11885 w 206249"/>
                    <a:gd name="connsiteY1" fmla="*/ 115028 h 115027"/>
                    <a:gd name="connsiteX2" fmla="*/ 0 w 206249"/>
                    <a:gd name="connsiteY2" fmla="*/ 103141 h 115027"/>
                    <a:gd name="connsiteX3" fmla="*/ 11885 w 206249"/>
                    <a:gd name="connsiteY3" fmla="*/ 91255 h 115027"/>
                    <a:gd name="connsiteX4" fmla="*/ 165824 w 206249"/>
                    <a:gd name="connsiteY4" fmla="*/ 91255 h 115027"/>
                    <a:gd name="connsiteX5" fmla="*/ 182480 w 206249"/>
                    <a:gd name="connsiteY5" fmla="*/ 74595 h 115027"/>
                    <a:gd name="connsiteX6" fmla="*/ 182480 w 206249"/>
                    <a:gd name="connsiteY6" fmla="*/ 40433 h 115027"/>
                    <a:gd name="connsiteX7" fmla="*/ 165824 w 206249"/>
                    <a:gd name="connsiteY7" fmla="*/ 23773 h 115027"/>
                    <a:gd name="connsiteX8" fmla="*/ 34625 w 206249"/>
                    <a:gd name="connsiteY8" fmla="*/ 23773 h 115027"/>
                    <a:gd name="connsiteX9" fmla="*/ 22740 w 206249"/>
                    <a:gd name="connsiteY9" fmla="*/ 11887 h 115027"/>
                    <a:gd name="connsiteX10" fmla="*/ 34625 w 206249"/>
                    <a:gd name="connsiteY10" fmla="*/ 0 h 115027"/>
                    <a:gd name="connsiteX11" fmla="*/ 165824 w 206249"/>
                    <a:gd name="connsiteY11" fmla="*/ 0 h 115027"/>
                    <a:gd name="connsiteX12" fmla="*/ 206249 w 206249"/>
                    <a:gd name="connsiteY12" fmla="*/ 40433 h 115027"/>
                    <a:gd name="connsiteX13" fmla="*/ 206249 w 206249"/>
                    <a:gd name="connsiteY13" fmla="*/ 74595 h 115027"/>
                    <a:gd name="connsiteX14" fmla="*/ 165824 w 206249"/>
                    <a:gd name="connsiteY14" fmla="*/ 115028 h 11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6249" h="115027">
                      <a:moveTo>
                        <a:pt x="165824" y="115028"/>
                      </a:moveTo>
                      <a:lnTo>
                        <a:pt x="11885" y="115028"/>
                      </a:lnTo>
                      <a:cubicBezTo>
                        <a:pt x="5335" y="115028"/>
                        <a:pt x="0" y="109693"/>
                        <a:pt x="0" y="103141"/>
                      </a:cubicBezTo>
                      <a:cubicBezTo>
                        <a:pt x="0" y="96590"/>
                        <a:pt x="5335" y="91255"/>
                        <a:pt x="11885" y="91255"/>
                      </a:cubicBezTo>
                      <a:lnTo>
                        <a:pt x="165824" y="91255"/>
                      </a:lnTo>
                      <a:cubicBezTo>
                        <a:pt x="174994" y="91255"/>
                        <a:pt x="182480" y="83767"/>
                        <a:pt x="182480" y="74595"/>
                      </a:cubicBezTo>
                      <a:lnTo>
                        <a:pt x="182480" y="40433"/>
                      </a:lnTo>
                      <a:cubicBezTo>
                        <a:pt x="182480" y="31261"/>
                        <a:pt x="174994" y="23773"/>
                        <a:pt x="165824" y="23773"/>
                      </a:cubicBezTo>
                      <a:lnTo>
                        <a:pt x="34625" y="23773"/>
                      </a:lnTo>
                      <a:cubicBezTo>
                        <a:pt x="28074" y="23773"/>
                        <a:pt x="22740" y="18438"/>
                        <a:pt x="22740" y="11887"/>
                      </a:cubicBezTo>
                      <a:cubicBezTo>
                        <a:pt x="22740" y="5335"/>
                        <a:pt x="28074" y="0"/>
                        <a:pt x="34625" y="0"/>
                      </a:cubicBezTo>
                      <a:lnTo>
                        <a:pt x="165824" y="0"/>
                      </a:lnTo>
                      <a:cubicBezTo>
                        <a:pt x="188096" y="0"/>
                        <a:pt x="206249" y="18157"/>
                        <a:pt x="206249" y="40433"/>
                      </a:cubicBezTo>
                      <a:lnTo>
                        <a:pt x="206249" y="74595"/>
                      </a:lnTo>
                      <a:cubicBezTo>
                        <a:pt x="206249" y="96871"/>
                        <a:pt x="188096" y="115028"/>
                        <a:pt x="165824" y="11502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6" name="Forma libre 325">
                  <a:extLst>
                    <a:ext uri="{FF2B5EF4-FFF2-40B4-BE49-F238E27FC236}">
                      <a16:creationId xmlns:a16="http://schemas.microsoft.com/office/drawing/2014/main" id="{FD9546E0-D5E1-14BC-6658-4A8401AD802A}"/>
                    </a:ext>
                  </a:extLst>
                </p:cNvPr>
                <p:cNvSpPr/>
                <p:nvPr/>
              </p:nvSpPr>
              <p:spPr>
                <a:xfrm>
                  <a:off x="11964239" y="6663749"/>
                  <a:ext cx="185473" cy="115027"/>
                </a:xfrm>
                <a:custGeom>
                  <a:avLst/>
                  <a:gdLst>
                    <a:gd name="connsiteX0" fmla="*/ 145048 w 185473"/>
                    <a:gd name="connsiteY0" fmla="*/ 115028 h 115027"/>
                    <a:gd name="connsiteX1" fmla="*/ 11884 w 185473"/>
                    <a:gd name="connsiteY1" fmla="*/ 115028 h 115027"/>
                    <a:gd name="connsiteX2" fmla="*/ 0 w 185473"/>
                    <a:gd name="connsiteY2" fmla="*/ 103141 h 115027"/>
                    <a:gd name="connsiteX3" fmla="*/ 11884 w 185473"/>
                    <a:gd name="connsiteY3" fmla="*/ 91255 h 115027"/>
                    <a:gd name="connsiteX4" fmla="*/ 145048 w 185473"/>
                    <a:gd name="connsiteY4" fmla="*/ 91255 h 115027"/>
                    <a:gd name="connsiteX5" fmla="*/ 161704 w 185473"/>
                    <a:gd name="connsiteY5" fmla="*/ 74595 h 115027"/>
                    <a:gd name="connsiteX6" fmla="*/ 161704 w 185473"/>
                    <a:gd name="connsiteY6" fmla="*/ 40433 h 115027"/>
                    <a:gd name="connsiteX7" fmla="*/ 145048 w 185473"/>
                    <a:gd name="connsiteY7" fmla="*/ 23773 h 115027"/>
                    <a:gd name="connsiteX8" fmla="*/ 80291 w 185473"/>
                    <a:gd name="connsiteY8" fmla="*/ 23773 h 115027"/>
                    <a:gd name="connsiteX9" fmla="*/ 68406 w 185473"/>
                    <a:gd name="connsiteY9" fmla="*/ 11886 h 115027"/>
                    <a:gd name="connsiteX10" fmla="*/ 80291 w 185473"/>
                    <a:gd name="connsiteY10" fmla="*/ 0 h 115027"/>
                    <a:gd name="connsiteX11" fmla="*/ 145048 w 185473"/>
                    <a:gd name="connsiteY11" fmla="*/ 0 h 115027"/>
                    <a:gd name="connsiteX12" fmla="*/ 185474 w 185473"/>
                    <a:gd name="connsiteY12" fmla="*/ 40433 h 115027"/>
                    <a:gd name="connsiteX13" fmla="*/ 185474 w 185473"/>
                    <a:gd name="connsiteY13" fmla="*/ 74595 h 115027"/>
                    <a:gd name="connsiteX14" fmla="*/ 145048 w 185473"/>
                    <a:gd name="connsiteY14" fmla="*/ 115028 h 11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5473" h="115027">
                      <a:moveTo>
                        <a:pt x="145048" y="115028"/>
                      </a:moveTo>
                      <a:lnTo>
                        <a:pt x="11884" y="115028"/>
                      </a:lnTo>
                      <a:cubicBezTo>
                        <a:pt x="5334" y="115028"/>
                        <a:pt x="0" y="109693"/>
                        <a:pt x="0" y="103141"/>
                      </a:cubicBezTo>
                      <a:cubicBezTo>
                        <a:pt x="0" y="96590"/>
                        <a:pt x="5334" y="91255"/>
                        <a:pt x="11884" y="91255"/>
                      </a:cubicBezTo>
                      <a:lnTo>
                        <a:pt x="145048" y="91255"/>
                      </a:lnTo>
                      <a:cubicBezTo>
                        <a:pt x="154219" y="91255"/>
                        <a:pt x="161704" y="83767"/>
                        <a:pt x="161704" y="74595"/>
                      </a:cubicBezTo>
                      <a:lnTo>
                        <a:pt x="161704" y="40433"/>
                      </a:lnTo>
                      <a:cubicBezTo>
                        <a:pt x="161704" y="31261"/>
                        <a:pt x="154219" y="23773"/>
                        <a:pt x="145048" y="23773"/>
                      </a:cubicBezTo>
                      <a:lnTo>
                        <a:pt x="80291" y="23773"/>
                      </a:lnTo>
                      <a:cubicBezTo>
                        <a:pt x="73741" y="23773"/>
                        <a:pt x="68406" y="18438"/>
                        <a:pt x="68406" y="11886"/>
                      </a:cubicBezTo>
                      <a:cubicBezTo>
                        <a:pt x="68406" y="5335"/>
                        <a:pt x="73741" y="0"/>
                        <a:pt x="80291" y="0"/>
                      </a:cubicBezTo>
                      <a:lnTo>
                        <a:pt x="145048" y="0"/>
                      </a:lnTo>
                      <a:cubicBezTo>
                        <a:pt x="167320" y="0"/>
                        <a:pt x="185474" y="18157"/>
                        <a:pt x="185474" y="40433"/>
                      </a:cubicBezTo>
                      <a:lnTo>
                        <a:pt x="185474" y="74595"/>
                      </a:lnTo>
                      <a:cubicBezTo>
                        <a:pt x="185474" y="96871"/>
                        <a:pt x="167320" y="115028"/>
                        <a:pt x="145048" y="11502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7" name="Forma libre 326">
                  <a:extLst>
                    <a:ext uri="{FF2B5EF4-FFF2-40B4-BE49-F238E27FC236}">
                      <a16:creationId xmlns:a16="http://schemas.microsoft.com/office/drawing/2014/main" id="{6D433369-AE9F-2DD2-9A54-5F8EA3092DE5}"/>
                    </a:ext>
                  </a:extLst>
                </p:cNvPr>
                <p:cNvSpPr/>
                <p:nvPr/>
              </p:nvSpPr>
              <p:spPr>
                <a:xfrm>
                  <a:off x="11865793" y="6498367"/>
                  <a:ext cx="283919" cy="115121"/>
                </a:xfrm>
                <a:custGeom>
                  <a:avLst/>
                  <a:gdLst>
                    <a:gd name="connsiteX0" fmla="*/ 243494 w 283919"/>
                    <a:gd name="connsiteY0" fmla="*/ 114934 h 115121"/>
                    <a:gd name="connsiteX1" fmla="*/ 153096 w 283919"/>
                    <a:gd name="connsiteY1" fmla="*/ 114934 h 115121"/>
                    <a:gd name="connsiteX2" fmla="*/ 141211 w 283919"/>
                    <a:gd name="connsiteY2" fmla="*/ 103048 h 115121"/>
                    <a:gd name="connsiteX3" fmla="*/ 153096 w 283919"/>
                    <a:gd name="connsiteY3" fmla="*/ 91161 h 115121"/>
                    <a:gd name="connsiteX4" fmla="*/ 243494 w 283919"/>
                    <a:gd name="connsiteY4" fmla="*/ 91161 h 115121"/>
                    <a:gd name="connsiteX5" fmla="*/ 260150 w 283919"/>
                    <a:gd name="connsiteY5" fmla="*/ 74502 h 115121"/>
                    <a:gd name="connsiteX6" fmla="*/ 260150 w 283919"/>
                    <a:gd name="connsiteY6" fmla="*/ 40433 h 115121"/>
                    <a:gd name="connsiteX7" fmla="*/ 243494 w 283919"/>
                    <a:gd name="connsiteY7" fmla="*/ 23773 h 115121"/>
                    <a:gd name="connsiteX8" fmla="*/ 11885 w 283919"/>
                    <a:gd name="connsiteY8" fmla="*/ 23773 h 115121"/>
                    <a:gd name="connsiteX9" fmla="*/ 0 w 283919"/>
                    <a:gd name="connsiteY9" fmla="*/ 11887 h 115121"/>
                    <a:gd name="connsiteX10" fmla="*/ 11885 w 283919"/>
                    <a:gd name="connsiteY10" fmla="*/ 0 h 115121"/>
                    <a:gd name="connsiteX11" fmla="*/ 243494 w 283919"/>
                    <a:gd name="connsiteY11" fmla="*/ 0 h 115121"/>
                    <a:gd name="connsiteX12" fmla="*/ 283920 w 283919"/>
                    <a:gd name="connsiteY12" fmla="*/ 40527 h 115121"/>
                    <a:gd name="connsiteX13" fmla="*/ 283920 w 283919"/>
                    <a:gd name="connsiteY13" fmla="*/ 74595 h 115121"/>
                    <a:gd name="connsiteX14" fmla="*/ 243494 w 283919"/>
                    <a:gd name="connsiteY14" fmla="*/ 115122 h 115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3919" h="115121">
                      <a:moveTo>
                        <a:pt x="243494" y="114934"/>
                      </a:moveTo>
                      <a:lnTo>
                        <a:pt x="153096" y="114934"/>
                      </a:lnTo>
                      <a:cubicBezTo>
                        <a:pt x="146545" y="114934"/>
                        <a:pt x="141211" y="109600"/>
                        <a:pt x="141211" y="103048"/>
                      </a:cubicBezTo>
                      <a:cubicBezTo>
                        <a:pt x="141211" y="96496"/>
                        <a:pt x="146545" y="91161"/>
                        <a:pt x="153096" y="91161"/>
                      </a:cubicBezTo>
                      <a:lnTo>
                        <a:pt x="243494" y="91161"/>
                      </a:lnTo>
                      <a:cubicBezTo>
                        <a:pt x="252665" y="91161"/>
                        <a:pt x="260150" y="83674"/>
                        <a:pt x="260150" y="74502"/>
                      </a:cubicBezTo>
                      <a:lnTo>
                        <a:pt x="260150" y="40433"/>
                      </a:lnTo>
                      <a:cubicBezTo>
                        <a:pt x="260150" y="31261"/>
                        <a:pt x="252665" y="23773"/>
                        <a:pt x="243494" y="23773"/>
                      </a:cubicBez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243494" y="0"/>
                      </a:lnTo>
                      <a:cubicBezTo>
                        <a:pt x="265766" y="0"/>
                        <a:pt x="283920" y="18157"/>
                        <a:pt x="283920" y="40527"/>
                      </a:cubicBezTo>
                      <a:lnTo>
                        <a:pt x="283920" y="74595"/>
                      </a:lnTo>
                      <a:cubicBezTo>
                        <a:pt x="283920" y="96964"/>
                        <a:pt x="265766" y="115122"/>
                        <a:pt x="243494" y="1151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28" name="Gráfico 2">
              <a:extLst>
                <a:ext uri="{FF2B5EF4-FFF2-40B4-BE49-F238E27FC236}">
                  <a16:creationId xmlns:a16="http://schemas.microsoft.com/office/drawing/2014/main" id="{E38F46A0-3A1D-3F9A-9D01-E96127571CF1}"/>
                </a:ext>
              </a:extLst>
            </p:cNvPr>
            <p:cNvGrpSpPr/>
            <p:nvPr/>
          </p:nvGrpSpPr>
          <p:grpSpPr>
            <a:xfrm>
              <a:off x="11108267" y="6418250"/>
              <a:ext cx="868698" cy="631015"/>
              <a:chOff x="11108267" y="6418250"/>
              <a:chExt cx="868698" cy="631015"/>
            </a:xfrm>
            <a:solidFill>
              <a:srgbClr val="002A86"/>
            </a:solidFill>
          </p:grpSpPr>
          <p:sp>
            <p:nvSpPr>
              <p:cNvPr id="329" name="Forma libre 328">
                <a:extLst>
                  <a:ext uri="{FF2B5EF4-FFF2-40B4-BE49-F238E27FC236}">
                    <a16:creationId xmlns:a16="http://schemas.microsoft.com/office/drawing/2014/main" id="{53D4456F-84C2-1B86-D429-9FE1A1CFC52C}"/>
                  </a:ext>
                </a:extLst>
              </p:cNvPr>
              <p:cNvSpPr/>
              <p:nvPr/>
            </p:nvSpPr>
            <p:spPr>
              <a:xfrm>
                <a:off x="11174521" y="6418250"/>
                <a:ext cx="736095" cy="555952"/>
              </a:xfrm>
              <a:custGeom>
                <a:avLst/>
                <a:gdLst>
                  <a:gd name="connsiteX0" fmla="*/ 600687 w 736095"/>
                  <a:gd name="connsiteY0" fmla="*/ 555952 h 555952"/>
                  <a:gd name="connsiteX1" fmla="*/ 135410 w 736095"/>
                  <a:gd name="connsiteY1" fmla="*/ 555952 h 555952"/>
                  <a:gd name="connsiteX2" fmla="*/ 0 w 736095"/>
                  <a:gd name="connsiteY2" fmla="*/ 420521 h 555952"/>
                  <a:gd name="connsiteX3" fmla="*/ 0 w 736095"/>
                  <a:gd name="connsiteY3" fmla="*/ 383832 h 555952"/>
                  <a:gd name="connsiteX4" fmla="*/ 44919 w 736095"/>
                  <a:gd name="connsiteY4" fmla="*/ 211618 h 555952"/>
                  <a:gd name="connsiteX5" fmla="*/ 122776 w 736095"/>
                  <a:gd name="connsiteY5" fmla="*/ 67669 h 555952"/>
                  <a:gd name="connsiteX6" fmla="*/ 230299 w 736095"/>
                  <a:gd name="connsiteY6" fmla="*/ 0 h 555952"/>
                  <a:gd name="connsiteX7" fmla="*/ 505797 w 736095"/>
                  <a:gd name="connsiteY7" fmla="*/ 0 h 555952"/>
                  <a:gd name="connsiteX8" fmla="*/ 613320 w 736095"/>
                  <a:gd name="connsiteY8" fmla="*/ 67669 h 555952"/>
                  <a:gd name="connsiteX9" fmla="*/ 691178 w 736095"/>
                  <a:gd name="connsiteY9" fmla="*/ 211618 h 555952"/>
                  <a:gd name="connsiteX10" fmla="*/ 736096 w 736095"/>
                  <a:gd name="connsiteY10" fmla="*/ 383551 h 555952"/>
                  <a:gd name="connsiteX11" fmla="*/ 736096 w 736095"/>
                  <a:gd name="connsiteY11" fmla="*/ 383832 h 555952"/>
                  <a:gd name="connsiteX12" fmla="*/ 736096 w 736095"/>
                  <a:gd name="connsiteY12" fmla="*/ 420521 h 555952"/>
                  <a:gd name="connsiteX13" fmla="*/ 600687 w 736095"/>
                  <a:gd name="connsiteY13" fmla="*/ 555952 h 555952"/>
                  <a:gd name="connsiteX14" fmla="*/ 230299 w 736095"/>
                  <a:gd name="connsiteY14" fmla="*/ 23867 h 555952"/>
                  <a:gd name="connsiteX15" fmla="*/ 143738 w 736095"/>
                  <a:gd name="connsiteY15" fmla="*/ 78994 h 555952"/>
                  <a:gd name="connsiteX16" fmla="*/ 65880 w 736095"/>
                  <a:gd name="connsiteY16" fmla="*/ 222942 h 555952"/>
                  <a:gd name="connsiteX17" fmla="*/ 23770 w 736095"/>
                  <a:gd name="connsiteY17" fmla="*/ 384019 h 555952"/>
                  <a:gd name="connsiteX18" fmla="*/ 23770 w 736095"/>
                  <a:gd name="connsiteY18" fmla="*/ 420427 h 555952"/>
                  <a:gd name="connsiteX19" fmla="*/ 135316 w 736095"/>
                  <a:gd name="connsiteY19" fmla="*/ 531992 h 555952"/>
                  <a:gd name="connsiteX20" fmla="*/ 600593 w 736095"/>
                  <a:gd name="connsiteY20" fmla="*/ 531992 h 555952"/>
                  <a:gd name="connsiteX21" fmla="*/ 712140 w 736095"/>
                  <a:gd name="connsiteY21" fmla="*/ 420427 h 555952"/>
                  <a:gd name="connsiteX22" fmla="*/ 712140 w 736095"/>
                  <a:gd name="connsiteY22" fmla="*/ 383832 h 555952"/>
                  <a:gd name="connsiteX23" fmla="*/ 670123 w 736095"/>
                  <a:gd name="connsiteY23" fmla="*/ 222849 h 555952"/>
                  <a:gd name="connsiteX24" fmla="*/ 592265 w 736095"/>
                  <a:gd name="connsiteY24" fmla="*/ 78900 h 555952"/>
                  <a:gd name="connsiteX25" fmla="*/ 505704 w 736095"/>
                  <a:gd name="connsiteY25" fmla="*/ 23773 h 555952"/>
                  <a:gd name="connsiteX26" fmla="*/ 230206 w 736095"/>
                  <a:gd name="connsiteY26" fmla="*/ 23773 h 55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36095" h="555952">
                    <a:moveTo>
                      <a:pt x="600687" y="555952"/>
                    </a:moveTo>
                    <a:lnTo>
                      <a:pt x="135410" y="555952"/>
                    </a:lnTo>
                    <a:cubicBezTo>
                      <a:pt x="60734" y="555952"/>
                      <a:pt x="0" y="495209"/>
                      <a:pt x="0" y="420521"/>
                    </a:cubicBezTo>
                    <a:lnTo>
                      <a:pt x="0" y="383832"/>
                    </a:lnTo>
                    <a:cubicBezTo>
                      <a:pt x="1404" y="322902"/>
                      <a:pt x="16938" y="263469"/>
                      <a:pt x="44919" y="211618"/>
                    </a:cubicBezTo>
                    <a:lnTo>
                      <a:pt x="122776" y="67669"/>
                    </a:lnTo>
                    <a:cubicBezTo>
                      <a:pt x="145329" y="25926"/>
                      <a:pt x="186504" y="0"/>
                      <a:pt x="230299" y="0"/>
                    </a:cubicBezTo>
                    <a:lnTo>
                      <a:pt x="505797" y="0"/>
                    </a:lnTo>
                    <a:cubicBezTo>
                      <a:pt x="549593" y="0"/>
                      <a:pt x="590767" y="25926"/>
                      <a:pt x="613320" y="67669"/>
                    </a:cubicBezTo>
                    <a:lnTo>
                      <a:pt x="691178" y="211618"/>
                    </a:lnTo>
                    <a:cubicBezTo>
                      <a:pt x="719252" y="263469"/>
                      <a:pt x="734787" y="322902"/>
                      <a:pt x="736096" y="383551"/>
                    </a:cubicBezTo>
                    <a:cubicBezTo>
                      <a:pt x="736096" y="383551"/>
                      <a:pt x="736096" y="383738"/>
                      <a:pt x="736096" y="383832"/>
                    </a:cubicBezTo>
                    <a:lnTo>
                      <a:pt x="736096" y="420521"/>
                    </a:lnTo>
                    <a:cubicBezTo>
                      <a:pt x="736096" y="495209"/>
                      <a:pt x="675363" y="555952"/>
                      <a:pt x="600687" y="555952"/>
                    </a:cubicBezTo>
                    <a:close/>
                    <a:moveTo>
                      <a:pt x="230299" y="23867"/>
                    </a:moveTo>
                    <a:cubicBezTo>
                      <a:pt x="195300" y="23867"/>
                      <a:pt x="162173" y="45019"/>
                      <a:pt x="143738" y="78994"/>
                    </a:cubicBezTo>
                    <a:lnTo>
                      <a:pt x="65880" y="222942"/>
                    </a:lnTo>
                    <a:cubicBezTo>
                      <a:pt x="39678" y="271518"/>
                      <a:pt x="25079" y="327207"/>
                      <a:pt x="23770" y="384019"/>
                    </a:cubicBezTo>
                    <a:lnTo>
                      <a:pt x="23770" y="420427"/>
                    </a:lnTo>
                    <a:cubicBezTo>
                      <a:pt x="23770" y="481919"/>
                      <a:pt x="73834" y="531992"/>
                      <a:pt x="135316" y="531992"/>
                    </a:cubicBezTo>
                    <a:lnTo>
                      <a:pt x="600593" y="531992"/>
                    </a:lnTo>
                    <a:cubicBezTo>
                      <a:pt x="662075" y="531992"/>
                      <a:pt x="712140" y="481919"/>
                      <a:pt x="712140" y="420427"/>
                    </a:cubicBezTo>
                    <a:lnTo>
                      <a:pt x="712140" y="383832"/>
                    </a:lnTo>
                    <a:cubicBezTo>
                      <a:pt x="710830" y="327020"/>
                      <a:pt x="696324" y="271331"/>
                      <a:pt x="670123" y="222849"/>
                    </a:cubicBezTo>
                    <a:lnTo>
                      <a:pt x="592265" y="78900"/>
                    </a:lnTo>
                    <a:cubicBezTo>
                      <a:pt x="573923" y="44926"/>
                      <a:pt x="540702" y="23773"/>
                      <a:pt x="505704" y="23773"/>
                    </a:cubicBezTo>
                    <a:lnTo>
                      <a:pt x="230206" y="23773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0" name="Forma libre 329">
                <a:extLst>
                  <a:ext uri="{FF2B5EF4-FFF2-40B4-BE49-F238E27FC236}">
                    <a16:creationId xmlns:a16="http://schemas.microsoft.com/office/drawing/2014/main" id="{E247AAB6-6ABF-80A3-4EFD-CB335E405AB3}"/>
                  </a:ext>
                </a:extLst>
              </p:cNvPr>
              <p:cNvSpPr/>
              <p:nvPr/>
            </p:nvSpPr>
            <p:spPr>
              <a:xfrm>
                <a:off x="11354287" y="6663655"/>
                <a:ext cx="376657" cy="23773"/>
              </a:xfrm>
              <a:custGeom>
                <a:avLst/>
                <a:gdLst>
                  <a:gd name="connsiteX0" fmla="*/ 364773 w 376657"/>
                  <a:gd name="connsiteY0" fmla="*/ 23773 h 23773"/>
                  <a:gd name="connsiteX1" fmla="*/ 11885 w 376657"/>
                  <a:gd name="connsiteY1" fmla="*/ 23773 h 23773"/>
                  <a:gd name="connsiteX2" fmla="*/ 0 w 376657"/>
                  <a:gd name="connsiteY2" fmla="*/ 11887 h 23773"/>
                  <a:gd name="connsiteX3" fmla="*/ 11885 w 376657"/>
                  <a:gd name="connsiteY3" fmla="*/ 0 h 23773"/>
                  <a:gd name="connsiteX4" fmla="*/ 364773 w 376657"/>
                  <a:gd name="connsiteY4" fmla="*/ 0 h 23773"/>
                  <a:gd name="connsiteX5" fmla="*/ 376657 w 376657"/>
                  <a:gd name="connsiteY5" fmla="*/ 11887 h 23773"/>
                  <a:gd name="connsiteX6" fmla="*/ 364773 w 376657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657" h="23773">
                    <a:moveTo>
                      <a:pt x="364773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364773" y="0"/>
                    </a:lnTo>
                    <a:cubicBezTo>
                      <a:pt x="371323" y="0"/>
                      <a:pt x="376657" y="5335"/>
                      <a:pt x="376657" y="11887"/>
                    </a:cubicBezTo>
                    <a:cubicBezTo>
                      <a:pt x="376657" y="18438"/>
                      <a:pt x="371323" y="23773"/>
                      <a:pt x="36477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31" name="Gráfico 2">
                <a:extLst>
                  <a:ext uri="{FF2B5EF4-FFF2-40B4-BE49-F238E27FC236}">
                    <a16:creationId xmlns:a16="http://schemas.microsoft.com/office/drawing/2014/main" id="{EA951373-509B-D03D-9903-317F9E117C6D}"/>
                  </a:ext>
                </a:extLst>
              </p:cNvPr>
              <p:cNvGrpSpPr/>
              <p:nvPr/>
            </p:nvGrpSpPr>
            <p:grpSpPr>
              <a:xfrm>
                <a:off x="11108267" y="6631740"/>
                <a:ext cx="868698" cy="66920"/>
                <a:chOff x="11108267" y="6631740"/>
                <a:chExt cx="868698" cy="66920"/>
              </a:xfrm>
              <a:solidFill>
                <a:srgbClr val="002A86"/>
              </a:solidFill>
            </p:grpSpPr>
            <p:sp>
              <p:nvSpPr>
                <p:cNvPr id="332" name="Forma libre 331">
                  <a:extLst>
                    <a:ext uri="{FF2B5EF4-FFF2-40B4-BE49-F238E27FC236}">
                      <a16:creationId xmlns:a16="http://schemas.microsoft.com/office/drawing/2014/main" id="{60D915C0-4C3D-0DA0-BBDF-BDB8ED2F3F30}"/>
                    </a:ext>
                  </a:extLst>
                </p:cNvPr>
                <p:cNvSpPr/>
                <p:nvPr/>
              </p:nvSpPr>
              <p:spPr>
                <a:xfrm>
                  <a:off x="11108267" y="6631740"/>
                  <a:ext cx="129419" cy="66826"/>
                </a:xfrm>
                <a:custGeom>
                  <a:avLst/>
                  <a:gdLst>
                    <a:gd name="connsiteX0" fmla="*/ 11884 w 129419"/>
                    <a:gd name="connsiteY0" fmla="*/ 66827 h 66826"/>
                    <a:gd name="connsiteX1" fmla="*/ 0 w 129419"/>
                    <a:gd name="connsiteY1" fmla="*/ 54940 h 66826"/>
                    <a:gd name="connsiteX2" fmla="*/ 0 w 129419"/>
                    <a:gd name="connsiteY2" fmla="*/ 40339 h 66826"/>
                    <a:gd name="connsiteX3" fmla="*/ 37151 w 129419"/>
                    <a:gd name="connsiteY3" fmla="*/ 0 h 66826"/>
                    <a:gd name="connsiteX4" fmla="*/ 117536 w 129419"/>
                    <a:gd name="connsiteY4" fmla="*/ 0 h 66826"/>
                    <a:gd name="connsiteX5" fmla="*/ 129420 w 129419"/>
                    <a:gd name="connsiteY5" fmla="*/ 11887 h 66826"/>
                    <a:gd name="connsiteX6" fmla="*/ 117536 w 129419"/>
                    <a:gd name="connsiteY6" fmla="*/ 23773 h 66826"/>
                    <a:gd name="connsiteX7" fmla="*/ 37151 w 129419"/>
                    <a:gd name="connsiteY7" fmla="*/ 23773 h 66826"/>
                    <a:gd name="connsiteX8" fmla="*/ 23863 w 129419"/>
                    <a:gd name="connsiteY8" fmla="*/ 40246 h 66826"/>
                    <a:gd name="connsiteX9" fmla="*/ 23863 w 129419"/>
                    <a:gd name="connsiteY9" fmla="*/ 54847 h 66826"/>
                    <a:gd name="connsiteX10" fmla="*/ 11978 w 129419"/>
                    <a:gd name="connsiteY10" fmla="*/ 66733 h 6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419" h="66826">
                      <a:moveTo>
                        <a:pt x="11884" y="66827"/>
                      </a:moveTo>
                      <a:cubicBezTo>
                        <a:pt x="5334" y="66827"/>
                        <a:pt x="0" y="61492"/>
                        <a:pt x="0" y="54940"/>
                      </a:cubicBezTo>
                      <a:lnTo>
                        <a:pt x="0" y="40339"/>
                      </a:lnTo>
                      <a:cubicBezTo>
                        <a:pt x="0" y="18157"/>
                        <a:pt x="16657" y="0"/>
                        <a:pt x="37151" y="0"/>
                      </a:cubicBezTo>
                      <a:lnTo>
                        <a:pt x="117536" y="0"/>
                      </a:lnTo>
                      <a:cubicBezTo>
                        <a:pt x="124086" y="0"/>
                        <a:pt x="129420" y="5335"/>
                        <a:pt x="129420" y="11887"/>
                      </a:cubicBezTo>
                      <a:cubicBezTo>
                        <a:pt x="129420" y="18438"/>
                        <a:pt x="124086" y="23773"/>
                        <a:pt x="117536" y="23773"/>
                      </a:cubicBezTo>
                      <a:lnTo>
                        <a:pt x="37151" y="23773"/>
                      </a:lnTo>
                      <a:cubicBezTo>
                        <a:pt x="29852" y="23773"/>
                        <a:pt x="23863" y="31167"/>
                        <a:pt x="23863" y="40246"/>
                      </a:cubicBezTo>
                      <a:lnTo>
                        <a:pt x="23863" y="54847"/>
                      </a:lnTo>
                      <a:cubicBezTo>
                        <a:pt x="23863" y="61398"/>
                        <a:pt x="18529" y="66733"/>
                        <a:pt x="11978" y="6673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3" name="Forma libre 332">
                  <a:extLst>
                    <a:ext uri="{FF2B5EF4-FFF2-40B4-BE49-F238E27FC236}">
                      <a16:creationId xmlns:a16="http://schemas.microsoft.com/office/drawing/2014/main" id="{64705769-2199-8180-374E-96E02B3CA7E6}"/>
                    </a:ext>
                  </a:extLst>
                </p:cNvPr>
                <p:cNvSpPr/>
                <p:nvPr/>
              </p:nvSpPr>
              <p:spPr>
                <a:xfrm>
                  <a:off x="11847545" y="6631833"/>
                  <a:ext cx="129420" cy="66826"/>
                </a:xfrm>
                <a:custGeom>
                  <a:avLst/>
                  <a:gdLst>
                    <a:gd name="connsiteX0" fmla="*/ 117442 w 129420"/>
                    <a:gd name="connsiteY0" fmla="*/ 66733 h 66826"/>
                    <a:gd name="connsiteX1" fmla="*/ 105557 w 129420"/>
                    <a:gd name="connsiteY1" fmla="*/ 54847 h 66826"/>
                    <a:gd name="connsiteX2" fmla="*/ 105557 w 129420"/>
                    <a:gd name="connsiteY2" fmla="*/ 40246 h 66826"/>
                    <a:gd name="connsiteX3" fmla="*/ 92269 w 129420"/>
                    <a:gd name="connsiteY3" fmla="*/ 23773 h 66826"/>
                    <a:gd name="connsiteX4" fmla="*/ 11884 w 129420"/>
                    <a:gd name="connsiteY4" fmla="*/ 23773 h 66826"/>
                    <a:gd name="connsiteX5" fmla="*/ 0 w 129420"/>
                    <a:gd name="connsiteY5" fmla="*/ 11886 h 66826"/>
                    <a:gd name="connsiteX6" fmla="*/ 11884 w 129420"/>
                    <a:gd name="connsiteY6" fmla="*/ 0 h 66826"/>
                    <a:gd name="connsiteX7" fmla="*/ 92269 w 129420"/>
                    <a:gd name="connsiteY7" fmla="*/ 0 h 66826"/>
                    <a:gd name="connsiteX8" fmla="*/ 129421 w 129420"/>
                    <a:gd name="connsiteY8" fmla="*/ 40339 h 66826"/>
                    <a:gd name="connsiteX9" fmla="*/ 129421 w 129420"/>
                    <a:gd name="connsiteY9" fmla="*/ 54940 h 66826"/>
                    <a:gd name="connsiteX10" fmla="*/ 117536 w 129420"/>
                    <a:gd name="connsiteY10" fmla="*/ 66827 h 6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420" h="66826">
                      <a:moveTo>
                        <a:pt x="117442" y="66733"/>
                      </a:moveTo>
                      <a:cubicBezTo>
                        <a:pt x="110892" y="66733"/>
                        <a:pt x="105557" y="61398"/>
                        <a:pt x="105557" y="54847"/>
                      </a:cubicBezTo>
                      <a:lnTo>
                        <a:pt x="105557" y="40246"/>
                      </a:lnTo>
                      <a:cubicBezTo>
                        <a:pt x="105557" y="31167"/>
                        <a:pt x="99568" y="23773"/>
                        <a:pt x="92269" y="23773"/>
                      </a:cubicBez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92269" y="0"/>
                      </a:lnTo>
                      <a:cubicBezTo>
                        <a:pt x="112763" y="0"/>
                        <a:pt x="129421" y="18064"/>
                        <a:pt x="129421" y="40339"/>
                      </a:cubicBezTo>
                      <a:lnTo>
                        <a:pt x="129421" y="54940"/>
                      </a:lnTo>
                      <a:cubicBezTo>
                        <a:pt x="129421" y="61492"/>
                        <a:pt x="124086" y="66827"/>
                        <a:pt x="117536" y="6682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34" name="Forma libre 333">
                <a:extLst>
                  <a:ext uri="{FF2B5EF4-FFF2-40B4-BE49-F238E27FC236}">
                    <a16:creationId xmlns:a16="http://schemas.microsoft.com/office/drawing/2014/main" id="{7186DB3E-C618-ACE8-C4CE-BA62971ADC0D}"/>
                  </a:ext>
                </a:extLst>
              </p:cNvPr>
              <p:cNvSpPr/>
              <p:nvPr/>
            </p:nvSpPr>
            <p:spPr>
              <a:xfrm>
                <a:off x="11434953" y="6832407"/>
                <a:ext cx="215232" cy="23773"/>
              </a:xfrm>
              <a:custGeom>
                <a:avLst/>
                <a:gdLst>
                  <a:gd name="connsiteX0" fmla="*/ 203348 w 215232"/>
                  <a:gd name="connsiteY0" fmla="*/ 23773 h 23773"/>
                  <a:gd name="connsiteX1" fmla="*/ 11885 w 215232"/>
                  <a:gd name="connsiteY1" fmla="*/ 23773 h 23773"/>
                  <a:gd name="connsiteX2" fmla="*/ 0 w 215232"/>
                  <a:gd name="connsiteY2" fmla="*/ 11887 h 23773"/>
                  <a:gd name="connsiteX3" fmla="*/ 11885 w 215232"/>
                  <a:gd name="connsiteY3" fmla="*/ 0 h 23773"/>
                  <a:gd name="connsiteX4" fmla="*/ 203348 w 215232"/>
                  <a:gd name="connsiteY4" fmla="*/ 0 h 23773"/>
                  <a:gd name="connsiteX5" fmla="*/ 215233 w 215232"/>
                  <a:gd name="connsiteY5" fmla="*/ 11887 h 23773"/>
                  <a:gd name="connsiteX6" fmla="*/ 203348 w 215232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232" h="23773">
                    <a:moveTo>
                      <a:pt x="203348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203348" y="0"/>
                    </a:lnTo>
                    <a:cubicBezTo>
                      <a:pt x="209899" y="0"/>
                      <a:pt x="215233" y="5335"/>
                      <a:pt x="215233" y="11887"/>
                    </a:cubicBezTo>
                    <a:cubicBezTo>
                      <a:pt x="215233" y="18438"/>
                      <a:pt x="209899" y="23773"/>
                      <a:pt x="20334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35" name="Gráfico 2">
                <a:extLst>
                  <a:ext uri="{FF2B5EF4-FFF2-40B4-BE49-F238E27FC236}">
                    <a16:creationId xmlns:a16="http://schemas.microsoft.com/office/drawing/2014/main" id="{84FF1343-7070-5383-07E4-6CADAECF00C9}"/>
                  </a:ext>
                </a:extLst>
              </p:cNvPr>
              <p:cNvGrpSpPr/>
              <p:nvPr/>
            </p:nvGrpSpPr>
            <p:grpSpPr>
              <a:xfrm>
                <a:off x="11251818" y="6941351"/>
                <a:ext cx="555581" cy="107914"/>
                <a:chOff x="11251818" y="6941351"/>
                <a:chExt cx="555581" cy="107914"/>
              </a:xfrm>
              <a:solidFill>
                <a:srgbClr val="002A86"/>
              </a:solidFill>
            </p:grpSpPr>
            <p:sp>
              <p:nvSpPr>
                <p:cNvPr id="336" name="Forma libre 335">
                  <a:extLst>
                    <a:ext uri="{FF2B5EF4-FFF2-40B4-BE49-F238E27FC236}">
                      <a16:creationId xmlns:a16="http://schemas.microsoft.com/office/drawing/2014/main" id="{BAB94CE4-D8E7-C555-196B-41B29B1CA227}"/>
                    </a:ext>
                  </a:extLst>
                </p:cNvPr>
                <p:cNvSpPr/>
                <p:nvPr/>
              </p:nvSpPr>
              <p:spPr>
                <a:xfrm>
                  <a:off x="11251818" y="6941351"/>
                  <a:ext cx="117348" cy="107914"/>
                </a:xfrm>
                <a:custGeom>
                  <a:avLst/>
                  <a:gdLst>
                    <a:gd name="connsiteX0" fmla="*/ 105558 w 117348"/>
                    <a:gd name="connsiteY0" fmla="*/ 107915 h 107914"/>
                    <a:gd name="connsiteX1" fmla="*/ 37713 w 117348"/>
                    <a:gd name="connsiteY1" fmla="*/ 107915 h 107914"/>
                    <a:gd name="connsiteX2" fmla="*/ 0 w 117348"/>
                    <a:gd name="connsiteY2" fmla="*/ 70196 h 107914"/>
                    <a:gd name="connsiteX3" fmla="*/ 0 w 117348"/>
                    <a:gd name="connsiteY3" fmla="*/ 11886 h 107914"/>
                    <a:gd name="connsiteX4" fmla="*/ 11885 w 117348"/>
                    <a:gd name="connsiteY4" fmla="*/ 0 h 107914"/>
                    <a:gd name="connsiteX5" fmla="*/ 23770 w 117348"/>
                    <a:gd name="connsiteY5" fmla="*/ 11886 h 107914"/>
                    <a:gd name="connsiteX6" fmla="*/ 23770 w 117348"/>
                    <a:gd name="connsiteY6" fmla="*/ 70196 h 107914"/>
                    <a:gd name="connsiteX7" fmla="*/ 37619 w 117348"/>
                    <a:gd name="connsiteY7" fmla="*/ 84048 h 107914"/>
                    <a:gd name="connsiteX8" fmla="*/ 105464 w 117348"/>
                    <a:gd name="connsiteY8" fmla="*/ 84048 h 107914"/>
                    <a:gd name="connsiteX9" fmla="*/ 117349 w 117348"/>
                    <a:gd name="connsiteY9" fmla="*/ 95935 h 107914"/>
                    <a:gd name="connsiteX10" fmla="*/ 105464 w 117348"/>
                    <a:gd name="connsiteY10" fmla="*/ 107821 h 107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7348" h="107914">
                      <a:moveTo>
                        <a:pt x="105558" y="107915"/>
                      </a:moveTo>
                      <a:lnTo>
                        <a:pt x="37713" y="107915"/>
                      </a:lnTo>
                      <a:cubicBezTo>
                        <a:pt x="16938" y="107915"/>
                        <a:pt x="0" y="90974"/>
                        <a:pt x="0" y="70196"/>
                      </a:cubicBezTo>
                      <a:lnTo>
                        <a:pt x="0" y="11886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70" y="5335"/>
                        <a:pt x="23770" y="11886"/>
                      </a:cubicBezTo>
                      <a:lnTo>
                        <a:pt x="23770" y="70196"/>
                      </a:lnTo>
                      <a:cubicBezTo>
                        <a:pt x="23770" y="77777"/>
                        <a:pt x="29946" y="84048"/>
                        <a:pt x="37619" y="84048"/>
                      </a:cubicBezTo>
                      <a:lnTo>
                        <a:pt x="105464" y="84048"/>
                      </a:lnTo>
                      <a:cubicBezTo>
                        <a:pt x="112015" y="84048"/>
                        <a:pt x="117349" y="89383"/>
                        <a:pt x="117349" y="95935"/>
                      </a:cubicBezTo>
                      <a:cubicBezTo>
                        <a:pt x="117349" y="102486"/>
                        <a:pt x="112015" y="107821"/>
                        <a:pt x="105464" y="10782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7" name="Forma libre 336">
                  <a:extLst>
                    <a:ext uri="{FF2B5EF4-FFF2-40B4-BE49-F238E27FC236}">
                      <a16:creationId xmlns:a16="http://schemas.microsoft.com/office/drawing/2014/main" id="{F9087878-363B-E4F4-D44B-D71D805DCE3C}"/>
                    </a:ext>
                  </a:extLst>
                </p:cNvPr>
                <p:cNvSpPr/>
                <p:nvPr/>
              </p:nvSpPr>
              <p:spPr>
                <a:xfrm>
                  <a:off x="11690051" y="6950336"/>
                  <a:ext cx="117348" cy="98929"/>
                </a:xfrm>
                <a:custGeom>
                  <a:avLst/>
                  <a:gdLst>
                    <a:gd name="connsiteX0" fmla="*/ 105557 w 117348"/>
                    <a:gd name="connsiteY0" fmla="*/ 98930 h 98929"/>
                    <a:gd name="connsiteX1" fmla="*/ 37712 w 117348"/>
                    <a:gd name="connsiteY1" fmla="*/ 98930 h 98929"/>
                    <a:gd name="connsiteX2" fmla="*/ 0 w 117348"/>
                    <a:gd name="connsiteY2" fmla="*/ 61211 h 98929"/>
                    <a:gd name="connsiteX3" fmla="*/ 0 w 117348"/>
                    <a:gd name="connsiteY3" fmla="*/ 11886 h 98929"/>
                    <a:gd name="connsiteX4" fmla="*/ 11885 w 117348"/>
                    <a:gd name="connsiteY4" fmla="*/ 0 h 98929"/>
                    <a:gd name="connsiteX5" fmla="*/ 23769 w 117348"/>
                    <a:gd name="connsiteY5" fmla="*/ 11886 h 98929"/>
                    <a:gd name="connsiteX6" fmla="*/ 23769 w 117348"/>
                    <a:gd name="connsiteY6" fmla="*/ 61211 h 98929"/>
                    <a:gd name="connsiteX7" fmla="*/ 37619 w 117348"/>
                    <a:gd name="connsiteY7" fmla="*/ 75063 h 98929"/>
                    <a:gd name="connsiteX8" fmla="*/ 105464 w 117348"/>
                    <a:gd name="connsiteY8" fmla="*/ 75063 h 98929"/>
                    <a:gd name="connsiteX9" fmla="*/ 117348 w 117348"/>
                    <a:gd name="connsiteY9" fmla="*/ 86950 h 98929"/>
                    <a:gd name="connsiteX10" fmla="*/ 105464 w 117348"/>
                    <a:gd name="connsiteY10" fmla="*/ 98836 h 9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7348" h="98929">
                      <a:moveTo>
                        <a:pt x="105557" y="98930"/>
                      </a:moveTo>
                      <a:lnTo>
                        <a:pt x="37712" y="98930"/>
                      </a:lnTo>
                      <a:cubicBezTo>
                        <a:pt x="16938" y="98930"/>
                        <a:pt x="0" y="81989"/>
                        <a:pt x="0" y="61211"/>
                      </a:cubicBezTo>
                      <a:lnTo>
                        <a:pt x="0" y="11886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6"/>
                      </a:cubicBezTo>
                      <a:lnTo>
                        <a:pt x="23769" y="61211"/>
                      </a:lnTo>
                      <a:cubicBezTo>
                        <a:pt x="23769" y="68792"/>
                        <a:pt x="29946" y="75063"/>
                        <a:pt x="37619" y="75063"/>
                      </a:cubicBezTo>
                      <a:lnTo>
                        <a:pt x="105464" y="75063"/>
                      </a:lnTo>
                      <a:cubicBezTo>
                        <a:pt x="112014" y="75063"/>
                        <a:pt x="117348" y="80398"/>
                        <a:pt x="117348" y="86950"/>
                      </a:cubicBezTo>
                      <a:cubicBezTo>
                        <a:pt x="117348" y="93501"/>
                        <a:pt x="112014" y="98836"/>
                        <a:pt x="105464" y="988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38" name="Gráfico 2">
                <a:extLst>
                  <a:ext uri="{FF2B5EF4-FFF2-40B4-BE49-F238E27FC236}">
                    <a16:creationId xmlns:a16="http://schemas.microsoft.com/office/drawing/2014/main" id="{C33A0654-B0F6-0197-02FD-24C6D59392A7}"/>
                  </a:ext>
                </a:extLst>
              </p:cNvPr>
              <p:cNvGrpSpPr/>
              <p:nvPr/>
            </p:nvGrpSpPr>
            <p:grpSpPr>
              <a:xfrm>
                <a:off x="11251552" y="6725931"/>
                <a:ext cx="581940" cy="95711"/>
                <a:chOff x="11251552" y="6725931"/>
                <a:chExt cx="581940" cy="95711"/>
              </a:xfrm>
              <a:solidFill>
                <a:srgbClr val="002A86"/>
              </a:solidFill>
            </p:grpSpPr>
            <p:sp>
              <p:nvSpPr>
                <p:cNvPr id="339" name="Forma libre 338">
                  <a:extLst>
                    <a:ext uri="{FF2B5EF4-FFF2-40B4-BE49-F238E27FC236}">
                      <a16:creationId xmlns:a16="http://schemas.microsoft.com/office/drawing/2014/main" id="{AA1DE2CD-6454-3A85-A50F-01960686F96F}"/>
                    </a:ext>
                  </a:extLst>
                </p:cNvPr>
                <p:cNvSpPr/>
                <p:nvPr/>
              </p:nvSpPr>
              <p:spPr>
                <a:xfrm>
                  <a:off x="11251552" y="6725998"/>
                  <a:ext cx="126283" cy="95644"/>
                </a:xfrm>
                <a:custGeom>
                  <a:avLst/>
                  <a:gdLst>
                    <a:gd name="connsiteX0" fmla="*/ 67549 w 126283"/>
                    <a:gd name="connsiteY0" fmla="*/ 95551 h 95644"/>
                    <a:gd name="connsiteX1" fmla="*/ 20104 w 126283"/>
                    <a:gd name="connsiteY1" fmla="*/ 79640 h 95644"/>
                    <a:gd name="connsiteX2" fmla="*/ 19824 w 126283"/>
                    <a:gd name="connsiteY2" fmla="*/ 62793 h 95644"/>
                    <a:gd name="connsiteX3" fmla="*/ 36668 w 126283"/>
                    <a:gd name="connsiteY3" fmla="*/ 62512 h 95644"/>
                    <a:gd name="connsiteX4" fmla="*/ 99179 w 126283"/>
                    <a:gd name="connsiteY4" fmla="*/ 63355 h 95644"/>
                    <a:gd name="connsiteX5" fmla="*/ 100957 w 126283"/>
                    <a:gd name="connsiteY5" fmla="*/ 54089 h 95644"/>
                    <a:gd name="connsiteX6" fmla="*/ 13273 w 126283"/>
                    <a:gd name="connsiteY6" fmla="*/ 25075 h 95644"/>
                    <a:gd name="connsiteX7" fmla="*/ 79 w 126283"/>
                    <a:gd name="connsiteY7" fmla="*/ 14592 h 95644"/>
                    <a:gd name="connsiteX8" fmla="*/ 10560 w 126283"/>
                    <a:gd name="connsiteY8" fmla="*/ 1395 h 95644"/>
                    <a:gd name="connsiteX9" fmla="*/ 121357 w 126283"/>
                    <a:gd name="connsiteY9" fmla="*/ 41828 h 95644"/>
                    <a:gd name="connsiteX10" fmla="*/ 113965 w 126283"/>
                    <a:gd name="connsiteY10" fmla="*/ 82074 h 95644"/>
                    <a:gd name="connsiteX11" fmla="*/ 67455 w 126283"/>
                    <a:gd name="connsiteY11" fmla="*/ 95645 h 95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6283" h="95644">
                      <a:moveTo>
                        <a:pt x="67549" y="95551"/>
                      </a:moveTo>
                      <a:cubicBezTo>
                        <a:pt x="49488" y="95551"/>
                        <a:pt x="31334" y="90591"/>
                        <a:pt x="20104" y="79640"/>
                      </a:cubicBezTo>
                      <a:cubicBezTo>
                        <a:pt x="15425" y="75054"/>
                        <a:pt x="15239" y="67473"/>
                        <a:pt x="19824" y="62793"/>
                      </a:cubicBezTo>
                      <a:cubicBezTo>
                        <a:pt x="24409" y="58020"/>
                        <a:pt x="31989" y="57926"/>
                        <a:pt x="36668" y="62512"/>
                      </a:cubicBezTo>
                      <a:cubicBezTo>
                        <a:pt x="49956" y="75429"/>
                        <a:pt x="85797" y="74025"/>
                        <a:pt x="99179" y="63355"/>
                      </a:cubicBezTo>
                      <a:cubicBezTo>
                        <a:pt x="103390" y="59985"/>
                        <a:pt x="103203" y="57739"/>
                        <a:pt x="100957" y="54089"/>
                      </a:cubicBezTo>
                      <a:cubicBezTo>
                        <a:pt x="86359" y="29848"/>
                        <a:pt x="56881" y="20021"/>
                        <a:pt x="13273" y="25075"/>
                      </a:cubicBezTo>
                      <a:cubicBezTo>
                        <a:pt x="6722" y="25823"/>
                        <a:pt x="827" y="21144"/>
                        <a:pt x="79" y="14592"/>
                      </a:cubicBezTo>
                      <a:cubicBezTo>
                        <a:pt x="-670" y="8041"/>
                        <a:pt x="4009" y="2144"/>
                        <a:pt x="10560" y="1395"/>
                      </a:cubicBezTo>
                      <a:cubicBezTo>
                        <a:pt x="77375" y="-6279"/>
                        <a:pt x="107695" y="19178"/>
                        <a:pt x="121357" y="41828"/>
                      </a:cubicBezTo>
                      <a:cubicBezTo>
                        <a:pt x="129966" y="56148"/>
                        <a:pt x="127159" y="71591"/>
                        <a:pt x="113965" y="82074"/>
                      </a:cubicBezTo>
                      <a:cubicBezTo>
                        <a:pt x="103016" y="90778"/>
                        <a:pt x="85329" y="95645"/>
                        <a:pt x="67455" y="9564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40" name="Forma libre 339">
                  <a:extLst>
                    <a:ext uri="{FF2B5EF4-FFF2-40B4-BE49-F238E27FC236}">
                      <a16:creationId xmlns:a16="http://schemas.microsoft.com/office/drawing/2014/main" id="{F52B8620-F3D1-CD58-2F18-51E3CFFE6640}"/>
                    </a:ext>
                  </a:extLst>
                </p:cNvPr>
                <p:cNvSpPr/>
                <p:nvPr/>
              </p:nvSpPr>
              <p:spPr>
                <a:xfrm>
                  <a:off x="11707209" y="6725931"/>
                  <a:ext cx="126283" cy="95618"/>
                </a:xfrm>
                <a:custGeom>
                  <a:avLst/>
                  <a:gdLst>
                    <a:gd name="connsiteX0" fmla="*/ 58828 w 126283"/>
                    <a:gd name="connsiteY0" fmla="*/ 95618 h 95618"/>
                    <a:gd name="connsiteX1" fmla="*/ 12319 w 126283"/>
                    <a:gd name="connsiteY1" fmla="*/ 82047 h 95618"/>
                    <a:gd name="connsiteX2" fmla="*/ 4926 w 126283"/>
                    <a:gd name="connsiteY2" fmla="*/ 41801 h 95618"/>
                    <a:gd name="connsiteX3" fmla="*/ 115724 w 126283"/>
                    <a:gd name="connsiteY3" fmla="*/ 1369 h 95618"/>
                    <a:gd name="connsiteX4" fmla="*/ 126205 w 126283"/>
                    <a:gd name="connsiteY4" fmla="*/ 14565 h 95618"/>
                    <a:gd name="connsiteX5" fmla="*/ 113010 w 126283"/>
                    <a:gd name="connsiteY5" fmla="*/ 25048 h 95618"/>
                    <a:gd name="connsiteX6" fmla="*/ 25326 w 126283"/>
                    <a:gd name="connsiteY6" fmla="*/ 54062 h 95618"/>
                    <a:gd name="connsiteX7" fmla="*/ 27104 w 126283"/>
                    <a:gd name="connsiteY7" fmla="*/ 63328 h 95618"/>
                    <a:gd name="connsiteX8" fmla="*/ 89615 w 126283"/>
                    <a:gd name="connsiteY8" fmla="*/ 62486 h 95618"/>
                    <a:gd name="connsiteX9" fmla="*/ 106460 w 126283"/>
                    <a:gd name="connsiteY9" fmla="*/ 62767 h 95618"/>
                    <a:gd name="connsiteX10" fmla="*/ 106179 w 126283"/>
                    <a:gd name="connsiteY10" fmla="*/ 79614 h 95618"/>
                    <a:gd name="connsiteX11" fmla="*/ 58734 w 126283"/>
                    <a:gd name="connsiteY11" fmla="*/ 95525 h 95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6283" h="95618">
                      <a:moveTo>
                        <a:pt x="58828" y="95618"/>
                      </a:moveTo>
                      <a:cubicBezTo>
                        <a:pt x="40954" y="95618"/>
                        <a:pt x="23268" y="90751"/>
                        <a:pt x="12319" y="82047"/>
                      </a:cubicBezTo>
                      <a:cubicBezTo>
                        <a:pt x="-876" y="71565"/>
                        <a:pt x="-3683" y="56121"/>
                        <a:pt x="4926" y="41801"/>
                      </a:cubicBezTo>
                      <a:cubicBezTo>
                        <a:pt x="18589" y="19151"/>
                        <a:pt x="48908" y="-6213"/>
                        <a:pt x="115724" y="1369"/>
                      </a:cubicBezTo>
                      <a:cubicBezTo>
                        <a:pt x="122275" y="2117"/>
                        <a:pt x="126954" y="8014"/>
                        <a:pt x="126205" y="14565"/>
                      </a:cubicBezTo>
                      <a:cubicBezTo>
                        <a:pt x="125456" y="21117"/>
                        <a:pt x="119561" y="25890"/>
                        <a:pt x="113010" y="25048"/>
                      </a:cubicBezTo>
                      <a:cubicBezTo>
                        <a:pt x="69402" y="20087"/>
                        <a:pt x="39924" y="29821"/>
                        <a:pt x="25326" y="54062"/>
                      </a:cubicBezTo>
                      <a:cubicBezTo>
                        <a:pt x="23080" y="57712"/>
                        <a:pt x="22800" y="59959"/>
                        <a:pt x="27104" y="63328"/>
                      </a:cubicBezTo>
                      <a:cubicBezTo>
                        <a:pt x="40486" y="73998"/>
                        <a:pt x="76421" y="75402"/>
                        <a:pt x="89615" y="62486"/>
                      </a:cubicBezTo>
                      <a:cubicBezTo>
                        <a:pt x="94294" y="57899"/>
                        <a:pt x="101874" y="57993"/>
                        <a:pt x="106460" y="62767"/>
                      </a:cubicBezTo>
                      <a:cubicBezTo>
                        <a:pt x="111045" y="67446"/>
                        <a:pt x="110951" y="75027"/>
                        <a:pt x="106179" y="79614"/>
                      </a:cubicBezTo>
                      <a:cubicBezTo>
                        <a:pt x="94855" y="90564"/>
                        <a:pt x="76701" y="95525"/>
                        <a:pt x="58734" y="9552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41" name="Gráfico 2">
            <a:extLst>
              <a:ext uri="{FF2B5EF4-FFF2-40B4-BE49-F238E27FC236}">
                <a16:creationId xmlns:a16="http://schemas.microsoft.com/office/drawing/2014/main" id="{45D30F1C-A9F8-3C9F-159C-410B62D2B534}"/>
              </a:ext>
            </a:extLst>
          </p:cNvPr>
          <p:cNvGrpSpPr/>
          <p:nvPr/>
        </p:nvGrpSpPr>
        <p:grpSpPr>
          <a:xfrm>
            <a:off x="17052995" y="7611863"/>
            <a:ext cx="1079158" cy="899818"/>
            <a:chOff x="17052995" y="7611863"/>
            <a:chExt cx="1079158" cy="899818"/>
          </a:xfrm>
          <a:solidFill>
            <a:srgbClr val="002A86"/>
          </a:solidFill>
        </p:grpSpPr>
        <p:grpSp>
          <p:nvGrpSpPr>
            <p:cNvPr id="342" name="Gráfico 2">
              <a:extLst>
                <a:ext uri="{FF2B5EF4-FFF2-40B4-BE49-F238E27FC236}">
                  <a16:creationId xmlns:a16="http://schemas.microsoft.com/office/drawing/2014/main" id="{5E2E2014-2AC9-6D58-11D9-EF1881ACF903}"/>
                </a:ext>
              </a:extLst>
            </p:cNvPr>
            <p:cNvGrpSpPr/>
            <p:nvPr/>
          </p:nvGrpSpPr>
          <p:grpSpPr>
            <a:xfrm>
              <a:off x="17201599" y="7611863"/>
              <a:ext cx="930554" cy="899818"/>
              <a:chOff x="17201599" y="7611863"/>
              <a:chExt cx="930554" cy="899818"/>
            </a:xfrm>
            <a:solidFill>
              <a:srgbClr val="002A86"/>
            </a:solidFill>
          </p:grpSpPr>
          <p:sp>
            <p:nvSpPr>
              <p:cNvPr id="343" name="Forma libre 342">
                <a:extLst>
                  <a:ext uri="{FF2B5EF4-FFF2-40B4-BE49-F238E27FC236}">
                    <a16:creationId xmlns:a16="http://schemas.microsoft.com/office/drawing/2014/main" id="{1F9008E9-D225-0401-63E9-103CCCE47522}"/>
                  </a:ext>
                </a:extLst>
              </p:cNvPr>
              <p:cNvSpPr/>
              <p:nvPr/>
            </p:nvSpPr>
            <p:spPr>
              <a:xfrm>
                <a:off x="17201599" y="7611863"/>
                <a:ext cx="930554" cy="188967"/>
              </a:xfrm>
              <a:custGeom>
                <a:avLst/>
                <a:gdLst>
                  <a:gd name="connsiteX0" fmla="*/ 891813 w 930554"/>
                  <a:gd name="connsiteY0" fmla="*/ 188968 h 188967"/>
                  <a:gd name="connsiteX1" fmla="*/ 38742 w 930554"/>
                  <a:gd name="connsiteY1" fmla="*/ 188968 h 188967"/>
                  <a:gd name="connsiteX2" fmla="*/ 0 w 930554"/>
                  <a:gd name="connsiteY2" fmla="*/ 150219 h 188967"/>
                  <a:gd name="connsiteX3" fmla="*/ 0 w 930554"/>
                  <a:gd name="connsiteY3" fmla="*/ 38748 h 188967"/>
                  <a:gd name="connsiteX4" fmla="*/ 38742 w 930554"/>
                  <a:gd name="connsiteY4" fmla="*/ 0 h 188967"/>
                  <a:gd name="connsiteX5" fmla="*/ 891813 w 930554"/>
                  <a:gd name="connsiteY5" fmla="*/ 0 h 188967"/>
                  <a:gd name="connsiteX6" fmla="*/ 930555 w 930554"/>
                  <a:gd name="connsiteY6" fmla="*/ 38748 h 188967"/>
                  <a:gd name="connsiteX7" fmla="*/ 930555 w 930554"/>
                  <a:gd name="connsiteY7" fmla="*/ 150219 h 188967"/>
                  <a:gd name="connsiteX8" fmla="*/ 891813 w 930554"/>
                  <a:gd name="connsiteY8" fmla="*/ 188968 h 188967"/>
                  <a:gd name="connsiteX9" fmla="*/ 38742 w 930554"/>
                  <a:gd name="connsiteY9" fmla="*/ 23960 h 188967"/>
                  <a:gd name="connsiteX10" fmla="*/ 23863 w 930554"/>
                  <a:gd name="connsiteY10" fmla="*/ 38842 h 188967"/>
                  <a:gd name="connsiteX11" fmla="*/ 23863 w 930554"/>
                  <a:gd name="connsiteY11" fmla="*/ 150313 h 188967"/>
                  <a:gd name="connsiteX12" fmla="*/ 38742 w 930554"/>
                  <a:gd name="connsiteY12" fmla="*/ 165195 h 188967"/>
                  <a:gd name="connsiteX13" fmla="*/ 891813 w 930554"/>
                  <a:gd name="connsiteY13" fmla="*/ 165195 h 188967"/>
                  <a:gd name="connsiteX14" fmla="*/ 906691 w 930554"/>
                  <a:gd name="connsiteY14" fmla="*/ 150313 h 188967"/>
                  <a:gd name="connsiteX15" fmla="*/ 906691 w 930554"/>
                  <a:gd name="connsiteY15" fmla="*/ 38842 h 188967"/>
                  <a:gd name="connsiteX16" fmla="*/ 891813 w 930554"/>
                  <a:gd name="connsiteY16" fmla="*/ 23960 h 188967"/>
                  <a:gd name="connsiteX17" fmla="*/ 38742 w 930554"/>
                  <a:gd name="connsiteY17" fmla="*/ 23960 h 18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30554" h="188967">
                    <a:moveTo>
                      <a:pt x="891813" y="188968"/>
                    </a:moveTo>
                    <a:lnTo>
                      <a:pt x="38742" y="188968"/>
                    </a:lnTo>
                    <a:cubicBezTo>
                      <a:pt x="17406" y="188968"/>
                      <a:pt x="0" y="171559"/>
                      <a:pt x="0" y="150219"/>
                    </a:cubicBezTo>
                    <a:lnTo>
                      <a:pt x="0" y="38748"/>
                    </a:lnTo>
                    <a:cubicBezTo>
                      <a:pt x="0" y="17408"/>
                      <a:pt x="17312" y="0"/>
                      <a:pt x="38742" y="0"/>
                    </a:cubicBezTo>
                    <a:lnTo>
                      <a:pt x="891813" y="0"/>
                    </a:lnTo>
                    <a:cubicBezTo>
                      <a:pt x="913149" y="0"/>
                      <a:pt x="930555" y="17408"/>
                      <a:pt x="930555" y="38748"/>
                    </a:cubicBezTo>
                    <a:lnTo>
                      <a:pt x="930555" y="150219"/>
                    </a:lnTo>
                    <a:cubicBezTo>
                      <a:pt x="930555" y="171559"/>
                      <a:pt x="913242" y="188968"/>
                      <a:pt x="891813" y="188968"/>
                    </a:cubicBezTo>
                    <a:close/>
                    <a:moveTo>
                      <a:pt x="38742" y="23960"/>
                    </a:moveTo>
                    <a:cubicBezTo>
                      <a:pt x="30507" y="23960"/>
                      <a:pt x="23863" y="30606"/>
                      <a:pt x="23863" y="38842"/>
                    </a:cubicBezTo>
                    <a:lnTo>
                      <a:pt x="23863" y="150313"/>
                    </a:lnTo>
                    <a:cubicBezTo>
                      <a:pt x="23863" y="158549"/>
                      <a:pt x="30507" y="165195"/>
                      <a:pt x="38742" y="165195"/>
                    </a:cubicBezTo>
                    <a:lnTo>
                      <a:pt x="891813" y="165195"/>
                    </a:lnTo>
                    <a:cubicBezTo>
                      <a:pt x="900048" y="165195"/>
                      <a:pt x="906691" y="158549"/>
                      <a:pt x="906691" y="150313"/>
                    </a:cubicBezTo>
                    <a:lnTo>
                      <a:pt x="906691" y="38842"/>
                    </a:lnTo>
                    <a:cubicBezTo>
                      <a:pt x="906691" y="30606"/>
                      <a:pt x="900048" y="23960"/>
                      <a:pt x="891813" y="23960"/>
                    </a:cubicBezTo>
                    <a:lnTo>
                      <a:pt x="38742" y="2396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4" name="Forma libre 343">
                <a:extLst>
                  <a:ext uri="{FF2B5EF4-FFF2-40B4-BE49-F238E27FC236}">
                    <a16:creationId xmlns:a16="http://schemas.microsoft.com/office/drawing/2014/main" id="{36CD9821-FC96-C492-7914-1C087018871D}"/>
                  </a:ext>
                </a:extLst>
              </p:cNvPr>
              <p:cNvSpPr/>
              <p:nvPr/>
            </p:nvSpPr>
            <p:spPr>
              <a:xfrm>
                <a:off x="17967173" y="7777151"/>
                <a:ext cx="95637" cy="734530"/>
              </a:xfrm>
              <a:custGeom>
                <a:avLst/>
                <a:gdLst>
                  <a:gd name="connsiteX0" fmla="*/ 63727 w 95637"/>
                  <a:gd name="connsiteY0" fmla="*/ 734343 h 734530"/>
                  <a:gd name="connsiteX1" fmla="*/ 11885 w 95637"/>
                  <a:gd name="connsiteY1" fmla="*/ 734343 h 734530"/>
                  <a:gd name="connsiteX2" fmla="*/ 0 w 95637"/>
                  <a:gd name="connsiteY2" fmla="*/ 722457 h 734530"/>
                  <a:gd name="connsiteX3" fmla="*/ 0 w 95637"/>
                  <a:gd name="connsiteY3" fmla="*/ 11886 h 734530"/>
                  <a:gd name="connsiteX4" fmla="*/ 11885 w 95637"/>
                  <a:gd name="connsiteY4" fmla="*/ 0 h 734530"/>
                  <a:gd name="connsiteX5" fmla="*/ 83753 w 95637"/>
                  <a:gd name="connsiteY5" fmla="*/ 0 h 734530"/>
                  <a:gd name="connsiteX6" fmla="*/ 95638 w 95637"/>
                  <a:gd name="connsiteY6" fmla="*/ 11886 h 734530"/>
                  <a:gd name="connsiteX7" fmla="*/ 95638 w 95637"/>
                  <a:gd name="connsiteY7" fmla="*/ 235296 h 734530"/>
                  <a:gd name="connsiteX8" fmla="*/ 83753 w 95637"/>
                  <a:gd name="connsiteY8" fmla="*/ 247183 h 734530"/>
                  <a:gd name="connsiteX9" fmla="*/ 71868 w 95637"/>
                  <a:gd name="connsiteY9" fmla="*/ 235296 h 734530"/>
                  <a:gd name="connsiteX10" fmla="*/ 71868 w 95637"/>
                  <a:gd name="connsiteY10" fmla="*/ 23867 h 734530"/>
                  <a:gd name="connsiteX11" fmla="*/ 23768 w 95637"/>
                  <a:gd name="connsiteY11" fmla="*/ 23867 h 734530"/>
                  <a:gd name="connsiteX12" fmla="*/ 23768 w 95637"/>
                  <a:gd name="connsiteY12" fmla="*/ 710664 h 734530"/>
                  <a:gd name="connsiteX13" fmla="*/ 63727 w 95637"/>
                  <a:gd name="connsiteY13" fmla="*/ 710664 h 734530"/>
                  <a:gd name="connsiteX14" fmla="*/ 71868 w 95637"/>
                  <a:gd name="connsiteY14" fmla="*/ 702521 h 734530"/>
                  <a:gd name="connsiteX15" fmla="*/ 71868 w 95637"/>
                  <a:gd name="connsiteY15" fmla="*/ 305774 h 734530"/>
                  <a:gd name="connsiteX16" fmla="*/ 83753 w 95637"/>
                  <a:gd name="connsiteY16" fmla="*/ 293887 h 734530"/>
                  <a:gd name="connsiteX17" fmla="*/ 95638 w 95637"/>
                  <a:gd name="connsiteY17" fmla="*/ 305774 h 734530"/>
                  <a:gd name="connsiteX18" fmla="*/ 95638 w 95637"/>
                  <a:gd name="connsiteY18" fmla="*/ 702521 h 734530"/>
                  <a:gd name="connsiteX19" fmla="*/ 63633 w 95637"/>
                  <a:gd name="connsiteY19" fmla="*/ 734531 h 73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637" h="734530">
                    <a:moveTo>
                      <a:pt x="63727" y="734343"/>
                    </a:moveTo>
                    <a:lnTo>
                      <a:pt x="11885" y="734343"/>
                    </a:lnTo>
                    <a:cubicBezTo>
                      <a:pt x="5334" y="734343"/>
                      <a:pt x="0" y="729008"/>
                      <a:pt x="0" y="722457"/>
                    </a:cubicBezTo>
                    <a:lnTo>
                      <a:pt x="0" y="11886"/>
                    </a:lnTo>
                    <a:cubicBezTo>
                      <a:pt x="0" y="5334"/>
                      <a:pt x="5334" y="0"/>
                      <a:pt x="11885" y="0"/>
                    </a:cubicBezTo>
                    <a:lnTo>
                      <a:pt x="83753" y="0"/>
                    </a:lnTo>
                    <a:cubicBezTo>
                      <a:pt x="90304" y="0"/>
                      <a:pt x="95638" y="5334"/>
                      <a:pt x="95638" y="11886"/>
                    </a:cubicBezTo>
                    <a:lnTo>
                      <a:pt x="95638" y="235296"/>
                    </a:lnTo>
                    <a:cubicBezTo>
                      <a:pt x="95638" y="241848"/>
                      <a:pt x="90304" y="247183"/>
                      <a:pt x="83753" y="247183"/>
                    </a:cubicBezTo>
                    <a:cubicBezTo>
                      <a:pt x="77203" y="247183"/>
                      <a:pt x="71868" y="241848"/>
                      <a:pt x="71868" y="235296"/>
                    </a:cubicBezTo>
                    <a:lnTo>
                      <a:pt x="71868" y="23867"/>
                    </a:lnTo>
                    <a:lnTo>
                      <a:pt x="23768" y="23867"/>
                    </a:lnTo>
                    <a:lnTo>
                      <a:pt x="23768" y="710664"/>
                    </a:lnTo>
                    <a:lnTo>
                      <a:pt x="63727" y="710664"/>
                    </a:lnTo>
                    <a:cubicBezTo>
                      <a:pt x="68219" y="710664"/>
                      <a:pt x="71868" y="707014"/>
                      <a:pt x="71868" y="702521"/>
                    </a:cubicBezTo>
                    <a:lnTo>
                      <a:pt x="71868" y="305774"/>
                    </a:lnTo>
                    <a:cubicBezTo>
                      <a:pt x="71868" y="299222"/>
                      <a:pt x="77203" y="293887"/>
                      <a:pt x="83753" y="293887"/>
                    </a:cubicBezTo>
                    <a:cubicBezTo>
                      <a:pt x="90304" y="293887"/>
                      <a:pt x="95638" y="299222"/>
                      <a:pt x="95638" y="305774"/>
                    </a:cubicBezTo>
                    <a:lnTo>
                      <a:pt x="95638" y="702521"/>
                    </a:lnTo>
                    <a:cubicBezTo>
                      <a:pt x="95638" y="720117"/>
                      <a:pt x="81320" y="734531"/>
                      <a:pt x="63633" y="7345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45" name="Gráfico 2">
              <a:extLst>
                <a:ext uri="{FF2B5EF4-FFF2-40B4-BE49-F238E27FC236}">
                  <a16:creationId xmlns:a16="http://schemas.microsoft.com/office/drawing/2014/main" id="{1B08C95C-0184-7D95-EFC2-39A94C4E9756}"/>
                </a:ext>
              </a:extLst>
            </p:cNvPr>
            <p:cNvGrpSpPr/>
            <p:nvPr/>
          </p:nvGrpSpPr>
          <p:grpSpPr>
            <a:xfrm>
              <a:off x="17717690" y="8132530"/>
              <a:ext cx="273251" cy="378964"/>
              <a:chOff x="17717690" y="8132530"/>
              <a:chExt cx="273251" cy="378964"/>
            </a:xfrm>
            <a:solidFill>
              <a:srgbClr val="002A86"/>
            </a:solidFill>
          </p:grpSpPr>
          <p:sp>
            <p:nvSpPr>
              <p:cNvPr id="346" name="Forma libre 345">
                <a:extLst>
                  <a:ext uri="{FF2B5EF4-FFF2-40B4-BE49-F238E27FC236}">
                    <a16:creationId xmlns:a16="http://schemas.microsoft.com/office/drawing/2014/main" id="{8F20E57F-4A6B-5550-D07C-050AE9828E25}"/>
                  </a:ext>
                </a:extLst>
              </p:cNvPr>
              <p:cNvSpPr/>
              <p:nvPr/>
            </p:nvSpPr>
            <p:spPr>
              <a:xfrm>
                <a:off x="17793677" y="8132530"/>
                <a:ext cx="197265" cy="378964"/>
              </a:xfrm>
              <a:custGeom>
                <a:avLst/>
                <a:gdLst>
                  <a:gd name="connsiteX0" fmla="*/ 185381 w 197265"/>
                  <a:gd name="connsiteY0" fmla="*/ 378965 h 378964"/>
                  <a:gd name="connsiteX1" fmla="*/ 32005 w 197265"/>
                  <a:gd name="connsiteY1" fmla="*/ 378965 h 378964"/>
                  <a:gd name="connsiteX2" fmla="*/ 0 w 197265"/>
                  <a:gd name="connsiteY2" fmla="*/ 346955 h 378964"/>
                  <a:gd name="connsiteX3" fmla="*/ 0 w 197265"/>
                  <a:gd name="connsiteY3" fmla="*/ 118023 h 378964"/>
                  <a:gd name="connsiteX4" fmla="*/ 118004 w 197265"/>
                  <a:gd name="connsiteY4" fmla="*/ 0 h 378964"/>
                  <a:gd name="connsiteX5" fmla="*/ 185381 w 197265"/>
                  <a:gd name="connsiteY5" fmla="*/ 0 h 378964"/>
                  <a:gd name="connsiteX6" fmla="*/ 197265 w 197265"/>
                  <a:gd name="connsiteY6" fmla="*/ 11887 h 378964"/>
                  <a:gd name="connsiteX7" fmla="*/ 185381 w 197265"/>
                  <a:gd name="connsiteY7" fmla="*/ 23773 h 378964"/>
                  <a:gd name="connsiteX8" fmla="*/ 118004 w 197265"/>
                  <a:gd name="connsiteY8" fmla="*/ 23773 h 378964"/>
                  <a:gd name="connsiteX9" fmla="*/ 23863 w 197265"/>
                  <a:gd name="connsiteY9" fmla="*/ 117929 h 378964"/>
                  <a:gd name="connsiteX10" fmla="*/ 23863 w 197265"/>
                  <a:gd name="connsiteY10" fmla="*/ 346862 h 378964"/>
                  <a:gd name="connsiteX11" fmla="*/ 32005 w 197265"/>
                  <a:gd name="connsiteY11" fmla="*/ 355004 h 378964"/>
                  <a:gd name="connsiteX12" fmla="*/ 185381 w 197265"/>
                  <a:gd name="connsiteY12" fmla="*/ 355004 h 378964"/>
                  <a:gd name="connsiteX13" fmla="*/ 197265 w 197265"/>
                  <a:gd name="connsiteY13" fmla="*/ 366891 h 378964"/>
                  <a:gd name="connsiteX14" fmla="*/ 185381 w 197265"/>
                  <a:gd name="connsiteY14" fmla="*/ 378778 h 37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7265" h="378964">
                    <a:moveTo>
                      <a:pt x="185381" y="378965"/>
                    </a:moveTo>
                    <a:lnTo>
                      <a:pt x="32005" y="378965"/>
                    </a:lnTo>
                    <a:cubicBezTo>
                      <a:pt x="14412" y="378965"/>
                      <a:pt x="0" y="364645"/>
                      <a:pt x="0" y="346955"/>
                    </a:cubicBezTo>
                    <a:lnTo>
                      <a:pt x="0" y="118023"/>
                    </a:lnTo>
                    <a:cubicBezTo>
                      <a:pt x="0" y="52975"/>
                      <a:pt x="52966" y="0"/>
                      <a:pt x="118004" y="0"/>
                    </a:cubicBezTo>
                    <a:lnTo>
                      <a:pt x="185381" y="0"/>
                    </a:lnTo>
                    <a:cubicBezTo>
                      <a:pt x="191932" y="0"/>
                      <a:pt x="197265" y="5335"/>
                      <a:pt x="197265" y="11887"/>
                    </a:cubicBezTo>
                    <a:cubicBezTo>
                      <a:pt x="197265" y="18438"/>
                      <a:pt x="191932" y="23773"/>
                      <a:pt x="185381" y="23773"/>
                    </a:cubicBezTo>
                    <a:lnTo>
                      <a:pt x="118004" y="23773"/>
                    </a:lnTo>
                    <a:cubicBezTo>
                      <a:pt x="66068" y="23773"/>
                      <a:pt x="23863" y="65984"/>
                      <a:pt x="23863" y="117929"/>
                    </a:cubicBezTo>
                    <a:lnTo>
                      <a:pt x="23863" y="346862"/>
                    </a:lnTo>
                    <a:cubicBezTo>
                      <a:pt x="23863" y="351354"/>
                      <a:pt x="27513" y="355004"/>
                      <a:pt x="32005" y="355004"/>
                    </a:cubicBezTo>
                    <a:lnTo>
                      <a:pt x="185381" y="355004"/>
                    </a:lnTo>
                    <a:cubicBezTo>
                      <a:pt x="191932" y="355004"/>
                      <a:pt x="197265" y="360339"/>
                      <a:pt x="197265" y="366891"/>
                    </a:cubicBezTo>
                    <a:cubicBezTo>
                      <a:pt x="197265" y="373443"/>
                      <a:pt x="191932" y="378778"/>
                      <a:pt x="185381" y="3787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7" name="Forma libre 346">
                <a:extLst>
                  <a:ext uri="{FF2B5EF4-FFF2-40B4-BE49-F238E27FC236}">
                    <a16:creationId xmlns:a16="http://schemas.microsoft.com/office/drawing/2014/main" id="{48886C7C-5040-BD6B-D073-88CAC2176133}"/>
                  </a:ext>
                </a:extLst>
              </p:cNvPr>
              <p:cNvSpPr/>
              <p:nvPr/>
            </p:nvSpPr>
            <p:spPr>
              <a:xfrm>
                <a:off x="17717690" y="8219105"/>
                <a:ext cx="99756" cy="176800"/>
              </a:xfrm>
              <a:custGeom>
                <a:avLst/>
                <a:gdLst>
                  <a:gd name="connsiteX0" fmla="*/ 87965 w 99756"/>
                  <a:gd name="connsiteY0" fmla="*/ 176800 h 176800"/>
                  <a:gd name="connsiteX1" fmla="*/ 48381 w 99756"/>
                  <a:gd name="connsiteY1" fmla="*/ 176800 h 176800"/>
                  <a:gd name="connsiteX2" fmla="*/ 0 w 99756"/>
                  <a:gd name="connsiteY2" fmla="*/ 128412 h 176800"/>
                  <a:gd name="connsiteX3" fmla="*/ 0 w 99756"/>
                  <a:gd name="connsiteY3" fmla="*/ 11887 h 176800"/>
                  <a:gd name="connsiteX4" fmla="*/ 11885 w 99756"/>
                  <a:gd name="connsiteY4" fmla="*/ 0 h 176800"/>
                  <a:gd name="connsiteX5" fmla="*/ 23770 w 99756"/>
                  <a:gd name="connsiteY5" fmla="*/ 11887 h 176800"/>
                  <a:gd name="connsiteX6" fmla="*/ 23770 w 99756"/>
                  <a:gd name="connsiteY6" fmla="*/ 128412 h 176800"/>
                  <a:gd name="connsiteX7" fmla="*/ 48287 w 99756"/>
                  <a:gd name="connsiteY7" fmla="*/ 152934 h 176800"/>
                  <a:gd name="connsiteX8" fmla="*/ 87871 w 99756"/>
                  <a:gd name="connsiteY8" fmla="*/ 152934 h 176800"/>
                  <a:gd name="connsiteX9" fmla="*/ 99756 w 99756"/>
                  <a:gd name="connsiteY9" fmla="*/ 164820 h 176800"/>
                  <a:gd name="connsiteX10" fmla="*/ 87871 w 99756"/>
                  <a:gd name="connsiteY10" fmla="*/ 176707 h 17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56" h="176800">
                    <a:moveTo>
                      <a:pt x="87965" y="176800"/>
                    </a:moveTo>
                    <a:lnTo>
                      <a:pt x="48381" y="176800"/>
                    </a:lnTo>
                    <a:cubicBezTo>
                      <a:pt x="21710" y="176800"/>
                      <a:pt x="0" y="155086"/>
                      <a:pt x="0" y="128412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7"/>
                    </a:cubicBezTo>
                    <a:lnTo>
                      <a:pt x="23770" y="128412"/>
                    </a:lnTo>
                    <a:cubicBezTo>
                      <a:pt x="23770" y="141890"/>
                      <a:pt x="34718" y="152934"/>
                      <a:pt x="48287" y="152934"/>
                    </a:cubicBezTo>
                    <a:lnTo>
                      <a:pt x="87871" y="152934"/>
                    </a:lnTo>
                    <a:cubicBezTo>
                      <a:pt x="94421" y="152934"/>
                      <a:pt x="99756" y="158269"/>
                      <a:pt x="99756" y="164820"/>
                    </a:cubicBezTo>
                    <a:cubicBezTo>
                      <a:pt x="99756" y="171372"/>
                      <a:pt x="94421" y="176707"/>
                      <a:pt x="87871" y="176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48" name="Gráfico 2">
              <a:extLst>
                <a:ext uri="{FF2B5EF4-FFF2-40B4-BE49-F238E27FC236}">
                  <a16:creationId xmlns:a16="http://schemas.microsoft.com/office/drawing/2014/main" id="{6A873963-9C08-E02E-FBA7-471ED55076A0}"/>
                </a:ext>
              </a:extLst>
            </p:cNvPr>
            <p:cNvGrpSpPr/>
            <p:nvPr/>
          </p:nvGrpSpPr>
          <p:grpSpPr>
            <a:xfrm>
              <a:off x="17052995" y="7937385"/>
              <a:ext cx="545662" cy="574109"/>
              <a:chOff x="17052995" y="7937385"/>
              <a:chExt cx="545662" cy="574109"/>
            </a:xfrm>
            <a:solidFill>
              <a:srgbClr val="002A86"/>
            </a:solidFill>
          </p:grpSpPr>
          <p:sp>
            <p:nvSpPr>
              <p:cNvPr id="349" name="Forma libre 348">
                <a:extLst>
                  <a:ext uri="{FF2B5EF4-FFF2-40B4-BE49-F238E27FC236}">
                    <a16:creationId xmlns:a16="http://schemas.microsoft.com/office/drawing/2014/main" id="{017DB535-0898-C1A1-6E5A-C107F52CF777}"/>
                  </a:ext>
                </a:extLst>
              </p:cNvPr>
              <p:cNvSpPr/>
              <p:nvPr/>
            </p:nvSpPr>
            <p:spPr>
              <a:xfrm>
                <a:off x="17052995" y="7937385"/>
                <a:ext cx="545662" cy="574109"/>
              </a:xfrm>
              <a:custGeom>
                <a:avLst/>
                <a:gdLst>
                  <a:gd name="connsiteX0" fmla="*/ 513003 w 545662"/>
                  <a:gd name="connsiteY0" fmla="*/ 574109 h 574109"/>
                  <a:gd name="connsiteX1" fmla="*/ 32659 w 545662"/>
                  <a:gd name="connsiteY1" fmla="*/ 574109 h 574109"/>
                  <a:gd name="connsiteX2" fmla="*/ 0 w 545662"/>
                  <a:gd name="connsiteY2" fmla="*/ 541445 h 574109"/>
                  <a:gd name="connsiteX3" fmla="*/ 0 w 545662"/>
                  <a:gd name="connsiteY3" fmla="*/ 32664 h 574109"/>
                  <a:gd name="connsiteX4" fmla="*/ 32659 w 545662"/>
                  <a:gd name="connsiteY4" fmla="*/ 0 h 574109"/>
                  <a:gd name="connsiteX5" fmla="*/ 513003 w 545662"/>
                  <a:gd name="connsiteY5" fmla="*/ 0 h 574109"/>
                  <a:gd name="connsiteX6" fmla="*/ 545662 w 545662"/>
                  <a:gd name="connsiteY6" fmla="*/ 32664 h 574109"/>
                  <a:gd name="connsiteX7" fmla="*/ 545662 w 545662"/>
                  <a:gd name="connsiteY7" fmla="*/ 541445 h 574109"/>
                  <a:gd name="connsiteX8" fmla="*/ 513003 w 545662"/>
                  <a:gd name="connsiteY8" fmla="*/ 574109 h 574109"/>
                  <a:gd name="connsiteX9" fmla="*/ 32659 w 545662"/>
                  <a:gd name="connsiteY9" fmla="*/ 23867 h 574109"/>
                  <a:gd name="connsiteX10" fmla="*/ 23863 w 545662"/>
                  <a:gd name="connsiteY10" fmla="*/ 32664 h 574109"/>
                  <a:gd name="connsiteX11" fmla="*/ 23863 w 545662"/>
                  <a:gd name="connsiteY11" fmla="*/ 541445 h 574109"/>
                  <a:gd name="connsiteX12" fmla="*/ 32659 w 545662"/>
                  <a:gd name="connsiteY12" fmla="*/ 550243 h 574109"/>
                  <a:gd name="connsiteX13" fmla="*/ 513003 w 545662"/>
                  <a:gd name="connsiteY13" fmla="*/ 550243 h 574109"/>
                  <a:gd name="connsiteX14" fmla="*/ 521799 w 545662"/>
                  <a:gd name="connsiteY14" fmla="*/ 541445 h 574109"/>
                  <a:gd name="connsiteX15" fmla="*/ 521799 w 545662"/>
                  <a:gd name="connsiteY15" fmla="*/ 32664 h 574109"/>
                  <a:gd name="connsiteX16" fmla="*/ 513003 w 545662"/>
                  <a:gd name="connsiteY16" fmla="*/ 23867 h 574109"/>
                  <a:gd name="connsiteX17" fmla="*/ 32659 w 545662"/>
                  <a:gd name="connsiteY17" fmla="*/ 23867 h 574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45662" h="574109">
                    <a:moveTo>
                      <a:pt x="513003" y="574109"/>
                    </a:moveTo>
                    <a:lnTo>
                      <a:pt x="32659" y="574109"/>
                    </a:lnTo>
                    <a:cubicBezTo>
                      <a:pt x="14693" y="574109"/>
                      <a:pt x="0" y="559508"/>
                      <a:pt x="0" y="541445"/>
                    </a:cubicBezTo>
                    <a:lnTo>
                      <a:pt x="0" y="32664"/>
                    </a:lnTo>
                    <a:cubicBezTo>
                      <a:pt x="0" y="14694"/>
                      <a:pt x="14599" y="0"/>
                      <a:pt x="32659" y="0"/>
                    </a:cubicBezTo>
                    <a:lnTo>
                      <a:pt x="513003" y="0"/>
                    </a:lnTo>
                    <a:cubicBezTo>
                      <a:pt x="530970" y="0"/>
                      <a:pt x="545662" y="14601"/>
                      <a:pt x="545662" y="32664"/>
                    </a:cubicBezTo>
                    <a:lnTo>
                      <a:pt x="545662" y="541445"/>
                    </a:lnTo>
                    <a:cubicBezTo>
                      <a:pt x="545662" y="559415"/>
                      <a:pt x="531063" y="574109"/>
                      <a:pt x="513003" y="574109"/>
                    </a:cubicBezTo>
                    <a:close/>
                    <a:moveTo>
                      <a:pt x="32659" y="23867"/>
                    </a:moveTo>
                    <a:cubicBezTo>
                      <a:pt x="27793" y="23867"/>
                      <a:pt x="23863" y="27797"/>
                      <a:pt x="23863" y="32664"/>
                    </a:cubicBezTo>
                    <a:lnTo>
                      <a:pt x="23863" y="541445"/>
                    </a:lnTo>
                    <a:cubicBezTo>
                      <a:pt x="23863" y="546312"/>
                      <a:pt x="27793" y="550243"/>
                      <a:pt x="32659" y="550243"/>
                    </a:cubicBezTo>
                    <a:lnTo>
                      <a:pt x="513003" y="550243"/>
                    </a:lnTo>
                    <a:cubicBezTo>
                      <a:pt x="517870" y="550243"/>
                      <a:pt x="521799" y="546312"/>
                      <a:pt x="521799" y="541445"/>
                    </a:cubicBezTo>
                    <a:lnTo>
                      <a:pt x="521799" y="32664"/>
                    </a:lnTo>
                    <a:cubicBezTo>
                      <a:pt x="521799" y="27797"/>
                      <a:pt x="517870" y="23867"/>
                      <a:pt x="513003" y="23867"/>
                    </a:cubicBezTo>
                    <a:lnTo>
                      <a:pt x="32659" y="2386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0" name="Forma libre 349">
                <a:extLst>
                  <a:ext uri="{FF2B5EF4-FFF2-40B4-BE49-F238E27FC236}">
                    <a16:creationId xmlns:a16="http://schemas.microsoft.com/office/drawing/2014/main" id="{C1378737-F066-010F-B9D7-087D8A4BDB0C}"/>
                  </a:ext>
                </a:extLst>
              </p:cNvPr>
              <p:cNvSpPr/>
              <p:nvPr/>
            </p:nvSpPr>
            <p:spPr>
              <a:xfrm>
                <a:off x="17160518" y="8245592"/>
                <a:ext cx="177146" cy="265902"/>
              </a:xfrm>
              <a:custGeom>
                <a:avLst/>
                <a:gdLst>
                  <a:gd name="connsiteX0" fmla="*/ 165262 w 177146"/>
                  <a:gd name="connsiteY0" fmla="*/ 265902 h 265902"/>
                  <a:gd name="connsiteX1" fmla="*/ 11885 w 177146"/>
                  <a:gd name="connsiteY1" fmla="*/ 265902 h 265902"/>
                  <a:gd name="connsiteX2" fmla="*/ 0 w 177146"/>
                  <a:gd name="connsiteY2" fmla="*/ 254016 h 265902"/>
                  <a:gd name="connsiteX3" fmla="*/ 0 w 177146"/>
                  <a:gd name="connsiteY3" fmla="*/ 11886 h 265902"/>
                  <a:gd name="connsiteX4" fmla="*/ 11885 w 177146"/>
                  <a:gd name="connsiteY4" fmla="*/ 0 h 265902"/>
                  <a:gd name="connsiteX5" fmla="*/ 165262 w 177146"/>
                  <a:gd name="connsiteY5" fmla="*/ 0 h 265902"/>
                  <a:gd name="connsiteX6" fmla="*/ 177146 w 177146"/>
                  <a:gd name="connsiteY6" fmla="*/ 11886 h 265902"/>
                  <a:gd name="connsiteX7" fmla="*/ 177146 w 177146"/>
                  <a:gd name="connsiteY7" fmla="*/ 254016 h 265902"/>
                  <a:gd name="connsiteX8" fmla="*/ 165262 w 177146"/>
                  <a:gd name="connsiteY8" fmla="*/ 265902 h 265902"/>
                  <a:gd name="connsiteX9" fmla="*/ 23863 w 177146"/>
                  <a:gd name="connsiteY9" fmla="*/ 242036 h 265902"/>
                  <a:gd name="connsiteX10" fmla="*/ 153377 w 177146"/>
                  <a:gd name="connsiteY10" fmla="*/ 242036 h 265902"/>
                  <a:gd name="connsiteX11" fmla="*/ 153377 w 177146"/>
                  <a:gd name="connsiteY11" fmla="*/ 23679 h 265902"/>
                  <a:gd name="connsiteX12" fmla="*/ 23863 w 177146"/>
                  <a:gd name="connsiteY12" fmla="*/ 23679 h 265902"/>
                  <a:gd name="connsiteX13" fmla="*/ 23863 w 177146"/>
                  <a:gd name="connsiteY13" fmla="*/ 242036 h 265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7146" h="265902">
                    <a:moveTo>
                      <a:pt x="165262" y="265902"/>
                    </a:moveTo>
                    <a:lnTo>
                      <a:pt x="11885" y="265902"/>
                    </a:lnTo>
                    <a:cubicBezTo>
                      <a:pt x="5335" y="265902"/>
                      <a:pt x="0" y="260567"/>
                      <a:pt x="0" y="254016"/>
                    </a:cubicBezTo>
                    <a:lnTo>
                      <a:pt x="0" y="11886"/>
                    </a:lnTo>
                    <a:cubicBezTo>
                      <a:pt x="0" y="5335"/>
                      <a:pt x="5335" y="0"/>
                      <a:pt x="11885" y="0"/>
                    </a:cubicBezTo>
                    <a:lnTo>
                      <a:pt x="165262" y="0"/>
                    </a:lnTo>
                    <a:cubicBezTo>
                      <a:pt x="171812" y="0"/>
                      <a:pt x="177146" y="5335"/>
                      <a:pt x="177146" y="11886"/>
                    </a:cubicBezTo>
                    <a:lnTo>
                      <a:pt x="177146" y="254016"/>
                    </a:lnTo>
                    <a:cubicBezTo>
                      <a:pt x="177146" y="260567"/>
                      <a:pt x="171812" y="265902"/>
                      <a:pt x="165262" y="265902"/>
                    </a:cubicBezTo>
                    <a:close/>
                    <a:moveTo>
                      <a:pt x="23863" y="242036"/>
                    </a:moveTo>
                    <a:lnTo>
                      <a:pt x="153377" y="242036"/>
                    </a:lnTo>
                    <a:lnTo>
                      <a:pt x="153377" y="23679"/>
                    </a:lnTo>
                    <a:lnTo>
                      <a:pt x="23863" y="23679"/>
                    </a:lnTo>
                    <a:lnTo>
                      <a:pt x="23863" y="242036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1" name="Forma libre 350">
                <a:extLst>
                  <a:ext uri="{FF2B5EF4-FFF2-40B4-BE49-F238E27FC236}">
                    <a16:creationId xmlns:a16="http://schemas.microsoft.com/office/drawing/2014/main" id="{28F51674-88EB-2E99-9DD8-6632D7F0CF84}"/>
                  </a:ext>
                </a:extLst>
              </p:cNvPr>
              <p:cNvSpPr/>
              <p:nvPr/>
            </p:nvSpPr>
            <p:spPr>
              <a:xfrm>
                <a:off x="17328587" y="8070757"/>
                <a:ext cx="170688" cy="108850"/>
              </a:xfrm>
              <a:custGeom>
                <a:avLst/>
                <a:gdLst>
                  <a:gd name="connsiteX0" fmla="*/ 135784 w 170688"/>
                  <a:gd name="connsiteY0" fmla="*/ 108851 h 108850"/>
                  <a:gd name="connsiteX1" fmla="*/ 34905 w 170688"/>
                  <a:gd name="connsiteY1" fmla="*/ 108851 h 108850"/>
                  <a:gd name="connsiteX2" fmla="*/ 0 w 170688"/>
                  <a:gd name="connsiteY2" fmla="*/ 73939 h 108850"/>
                  <a:gd name="connsiteX3" fmla="*/ 0 w 170688"/>
                  <a:gd name="connsiteY3" fmla="*/ 34911 h 108850"/>
                  <a:gd name="connsiteX4" fmla="*/ 34905 w 170688"/>
                  <a:gd name="connsiteY4" fmla="*/ 0 h 108850"/>
                  <a:gd name="connsiteX5" fmla="*/ 135784 w 170688"/>
                  <a:gd name="connsiteY5" fmla="*/ 0 h 108850"/>
                  <a:gd name="connsiteX6" fmla="*/ 170689 w 170688"/>
                  <a:gd name="connsiteY6" fmla="*/ 34911 h 108850"/>
                  <a:gd name="connsiteX7" fmla="*/ 170689 w 170688"/>
                  <a:gd name="connsiteY7" fmla="*/ 73939 h 108850"/>
                  <a:gd name="connsiteX8" fmla="*/ 135784 w 170688"/>
                  <a:gd name="connsiteY8" fmla="*/ 108851 h 108850"/>
                  <a:gd name="connsiteX9" fmla="*/ 34905 w 170688"/>
                  <a:gd name="connsiteY9" fmla="*/ 23960 h 108850"/>
                  <a:gd name="connsiteX10" fmla="*/ 23862 w 170688"/>
                  <a:gd name="connsiteY10" fmla="*/ 35004 h 108850"/>
                  <a:gd name="connsiteX11" fmla="*/ 23862 w 170688"/>
                  <a:gd name="connsiteY11" fmla="*/ 74033 h 108850"/>
                  <a:gd name="connsiteX12" fmla="*/ 34905 w 170688"/>
                  <a:gd name="connsiteY12" fmla="*/ 85077 h 108850"/>
                  <a:gd name="connsiteX13" fmla="*/ 135784 w 170688"/>
                  <a:gd name="connsiteY13" fmla="*/ 85077 h 108850"/>
                  <a:gd name="connsiteX14" fmla="*/ 146826 w 170688"/>
                  <a:gd name="connsiteY14" fmla="*/ 74033 h 108850"/>
                  <a:gd name="connsiteX15" fmla="*/ 146826 w 170688"/>
                  <a:gd name="connsiteY15" fmla="*/ 35004 h 108850"/>
                  <a:gd name="connsiteX16" fmla="*/ 135784 w 170688"/>
                  <a:gd name="connsiteY16" fmla="*/ 23960 h 108850"/>
                  <a:gd name="connsiteX17" fmla="*/ 34905 w 170688"/>
                  <a:gd name="connsiteY17" fmla="*/ 23960 h 10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0688" h="108850">
                    <a:moveTo>
                      <a:pt x="135784" y="108851"/>
                    </a:moveTo>
                    <a:lnTo>
                      <a:pt x="34905" y="108851"/>
                    </a:lnTo>
                    <a:cubicBezTo>
                      <a:pt x="15627" y="108851"/>
                      <a:pt x="0" y="93220"/>
                      <a:pt x="0" y="73939"/>
                    </a:cubicBezTo>
                    <a:lnTo>
                      <a:pt x="0" y="34911"/>
                    </a:lnTo>
                    <a:cubicBezTo>
                      <a:pt x="0" y="15630"/>
                      <a:pt x="15627" y="0"/>
                      <a:pt x="34905" y="0"/>
                    </a:cubicBezTo>
                    <a:lnTo>
                      <a:pt x="135784" y="0"/>
                    </a:lnTo>
                    <a:cubicBezTo>
                      <a:pt x="155061" y="0"/>
                      <a:pt x="170689" y="15630"/>
                      <a:pt x="170689" y="34911"/>
                    </a:cubicBezTo>
                    <a:lnTo>
                      <a:pt x="170689" y="73939"/>
                    </a:lnTo>
                    <a:cubicBezTo>
                      <a:pt x="170689" y="93220"/>
                      <a:pt x="155061" y="108851"/>
                      <a:pt x="135784" y="108851"/>
                    </a:cubicBezTo>
                    <a:close/>
                    <a:moveTo>
                      <a:pt x="34905" y="23960"/>
                    </a:moveTo>
                    <a:cubicBezTo>
                      <a:pt x="28822" y="23960"/>
                      <a:pt x="23862" y="28920"/>
                      <a:pt x="23862" y="35004"/>
                    </a:cubicBezTo>
                    <a:lnTo>
                      <a:pt x="23862" y="74033"/>
                    </a:lnTo>
                    <a:cubicBezTo>
                      <a:pt x="23862" y="80117"/>
                      <a:pt x="28822" y="85077"/>
                      <a:pt x="34905" y="85077"/>
                    </a:cubicBezTo>
                    <a:lnTo>
                      <a:pt x="135784" y="85077"/>
                    </a:lnTo>
                    <a:cubicBezTo>
                      <a:pt x="141866" y="85077"/>
                      <a:pt x="146826" y="80117"/>
                      <a:pt x="146826" y="74033"/>
                    </a:cubicBezTo>
                    <a:lnTo>
                      <a:pt x="146826" y="35004"/>
                    </a:lnTo>
                    <a:cubicBezTo>
                      <a:pt x="146826" y="28920"/>
                      <a:pt x="141866" y="23960"/>
                      <a:pt x="135784" y="23960"/>
                    </a:cubicBezTo>
                    <a:lnTo>
                      <a:pt x="34905" y="2396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52" name="Gráfico 2">
            <a:extLst>
              <a:ext uri="{FF2B5EF4-FFF2-40B4-BE49-F238E27FC236}">
                <a16:creationId xmlns:a16="http://schemas.microsoft.com/office/drawing/2014/main" id="{4B0F60E0-68DA-4EDB-6279-469B6C6EA999}"/>
              </a:ext>
            </a:extLst>
          </p:cNvPr>
          <p:cNvGrpSpPr/>
          <p:nvPr/>
        </p:nvGrpSpPr>
        <p:grpSpPr>
          <a:xfrm>
            <a:off x="11090563" y="2963520"/>
            <a:ext cx="1339700" cy="1017058"/>
            <a:chOff x="11090563" y="2963520"/>
            <a:chExt cx="1339700" cy="1017058"/>
          </a:xfrm>
          <a:solidFill>
            <a:srgbClr val="002A86"/>
          </a:solidFill>
        </p:grpSpPr>
        <p:grpSp>
          <p:nvGrpSpPr>
            <p:cNvPr id="353" name="Gráfico 2">
              <a:extLst>
                <a:ext uri="{FF2B5EF4-FFF2-40B4-BE49-F238E27FC236}">
                  <a16:creationId xmlns:a16="http://schemas.microsoft.com/office/drawing/2014/main" id="{F3280E53-F3D9-3100-3D5B-50B86C5BAD47}"/>
                </a:ext>
              </a:extLst>
            </p:cNvPr>
            <p:cNvGrpSpPr/>
            <p:nvPr/>
          </p:nvGrpSpPr>
          <p:grpSpPr>
            <a:xfrm>
              <a:off x="11090563" y="2963520"/>
              <a:ext cx="1232771" cy="673472"/>
              <a:chOff x="11090563" y="2963520"/>
              <a:chExt cx="1232771" cy="673472"/>
            </a:xfrm>
            <a:solidFill>
              <a:srgbClr val="002A86"/>
            </a:solidFill>
          </p:grpSpPr>
          <p:grpSp>
            <p:nvGrpSpPr>
              <p:cNvPr id="354" name="Gráfico 2">
                <a:extLst>
                  <a:ext uri="{FF2B5EF4-FFF2-40B4-BE49-F238E27FC236}">
                    <a16:creationId xmlns:a16="http://schemas.microsoft.com/office/drawing/2014/main" id="{B42058CB-BDB1-BF49-03D8-F91FFB7F8DDF}"/>
                  </a:ext>
                </a:extLst>
              </p:cNvPr>
              <p:cNvGrpSpPr/>
              <p:nvPr/>
            </p:nvGrpSpPr>
            <p:grpSpPr>
              <a:xfrm>
                <a:off x="11090563" y="2993050"/>
                <a:ext cx="828566" cy="643942"/>
                <a:chOff x="11090563" y="2993050"/>
                <a:chExt cx="828566" cy="643942"/>
              </a:xfrm>
              <a:solidFill>
                <a:srgbClr val="002A86"/>
              </a:solidFill>
            </p:grpSpPr>
            <p:sp>
              <p:nvSpPr>
                <p:cNvPr id="355" name="Forma libre 354">
                  <a:extLst>
                    <a:ext uri="{FF2B5EF4-FFF2-40B4-BE49-F238E27FC236}">
                      <a16:creationId xmlns:a16="http://schemas.microsoft.com/office/drawing/2014/main" id="{184A1F32-F523-49F7-380E-0EDA2ECBEC7A}"/>
                    </a:ext>
                  </a:extLst>
                </p:cNvPr>
                <p:cNvSpPr/>
                <p:nvPr/>
              </p:nvSpPr>
              <p:spPr>
                <a:xfrm>
                  <a:off x="11090563" y="2993050"/>
                  <a:ext cx="828566" cy="643942"/>
                </a:xfrm>
                <a:custGeom>
                  <a:avLst/>
                  <a:gdLst>
                    <a:gd name="connsiteX0" fmla="*/ 296851 w 828566"/>
                    <a:gd name="connsiteY0" fmla="*/ 643755 h 643942"/>
                    <a:gd name="connsiteX1" fmla="*/ 248377 w 828566"/>
                    <a:gd name="connsiteY1" fmla="*/ 632898 h 643942"/>
                    <a:gd name="connsiteX2" fmla="*/ 65710 w 828566"/>
                    <a:gd name="connsiteY2" fmla="*/ 547072 h 643942"/>
                    <a:gd name="connsiteX3" fmla="*/ 6849 w 828566"/>
                    <a:gd name="connsiteY3" fmla="*/ 482492 h 643942"/>
                    <a:gd name="connsiteX4" fmla="*/ 10872 w 828566"/>
                    <a:gd name="connsiteY4" fmla="*/ 395262 h 643942"/>
                    <a:gd name="connsiteX5" fmla="*/ 99586 w 828566"/>
                    <a:gd name="connsiteY5" fmla="*/ 206294 h 643942"/>
                    <a:gd name="connsiteX6" fmla="*/ 180719 w 828566"/>
                    <a:gd name="connsiteY6" fmla="*/ 154723 h 643942"/>
                    <a:gd name="connsiteX7" fmla="*/ 195130 w 828566"/>
                    <a:gd name="connsiteY7" fmla="*/ 145551 h 643942"/>
                    <a:gd name="connsiteX8" fmla="*/ 211881 w 828566"/>
                    <a:gd name="connsiteY8" fmla="*/ 109892 h 643942"/>
                    <a:gd name="connsiteX9" fmla="*/ 326609 w 828566"/>
                    <a:gd name="connsiteY9" fmla="*/ 30804 h 643942"/>
                    <a:gd name="connsiteX10" fmla="*/ 733774 w 828566"/>
                    <a:gd name="connsiteY10" fmla="*/ 199 h 643942"/>
                    <a:gd name="connsiteX11" fmla="*/ 802742 w 828566"/>
                    <a:gd name="connsiteY11" fmla="*/ 45218 h 643942"/>
                    <a:gd name="connsiteX12" fmla="*/ 824639 w 828566"/>
                    <a:gd name="connsiteY12" fmla="*/ 106897 h 643942"/>
                    <a:gd name="connsiteX13" fmla="*/ 790109 w 828566"/>
                    <a:gd name="connsiteY13" fmla="*/ 190664 h 643942"/>
                    <a:gd name="connsiteX14" fmla="*/ 521255 w 828566"/>
                    <a:gd name="connsiteY14" fmla="*/ 320199 h 643942"/>
                    <a:gd name="connsiteX15" fmla="*/ 400070 w 828566"/>
                    <a:gd name="connsiteY15" fmla="*/ 578239 h 643942"/>
                    <a:gd name="connsiteX16" fmla="*/ 335500 w 828566"/>
                    <a:gd name="connsiteY16" fmla="*/ 637110 h 643942"/>
                    <a:gd name="connsiteX17" fmla="*/ 296664 w 828566"/>
                    <a:gd name="connsiteY17" fmla="*/ 643943 h 643942"/>
                    <a:gd name="connsiteX18" fmla="*/ 739014 w 828566"/>
                    <a:gd name="connsiteY18" fmla="*/ 23691 h 643942"/>
                    <a:gd name="connsiteX19" fmla="*/ 735739 w 828566"/>
                    <a:gd name="connsiteY19" fmla="*/ 23784 h 643942"/>
                    <a:gd name="connsiteX20" fmla="*/ 328575 w 828566"/>
                    <a:gd name="connsiteY20" fmla="*/ 54390 h 643942"/>
                    <a:gd name="connsiteX21" fmla="*/ 233592 w 828566"/>
                    <a:gd name="connsiteY21" fmla="*/ 119813 h 643942"/>
                    <a:gd name="connsiteX22" fmla="*/ 216841 w 828566"/>
                    <a:gd name="connsiteY22" fmla="*/ 155472 h 643942"/>
                    <a:gd name="connsiteX23" fmla="*/ 180907 w 828566"/>
                    <a:gd name="connsiteY23" fmla="*/ 178309 h 643942"/>
                    <a:gd name="connsiteX24" fmla="*/ 121297 w 828566"/>
                    <a:gd name="connsiteY24" fmla="*/ 216215 h 643942"/>
                    <a:gd name="connsiteX25" fmla="*/ 32583 w 828566"/>
                    <a:gd name="connsiteY25" fmla="*/ 405183 h 643942"/>
                    <a:gd name="connsiteX26" fmla="*/ 29402 w 828566"/>
                    <a:gd name="connsiteY26" fmla="*/ 474255 h 643942"/>
                    <a:gd name="connsiteX27" fmla="*/ 75910 w 828566"/>
                    <a:gd name="connsiteY27" fmla="*/ 525358 h 643942"/>
                    <a:gd name="connsiteX28" fmla="*/ 258578 w 828566"/>
                    <a:gd name="connsiteY28" fmla="*/ 611184 h 643942"/>
                    <a:gd name="connsiteX29" fmla="*/ 327639 w 828566"/>
                    <a:gd name="connsiteY29" fmla="*/ 614367 h 643942"/>
                    <a:gd name="connsiteX30" fmla="*/ 378733 w 828566"/>
                    <a:gd name="connsiteY30" fmla="*/ 567850 h 643942"/>
                    <a:gd name="connsiteX31" fmla="*/ 378733 w 828566"/>
                    <a:gd name="connsiteY31" fmla="*/ 567850 h 643942"/>
                    <a:gd name="connsiteX32" fmla="*/ 501697 w 828566"/>
                    <a:gd name="connsiteY32" fmla="*/ 305972 h 643942"/>
                    <a:gd name="connsiteX33" fmla="*/ 507312 w 828566"/>
                    <a:gd name="connsiteY33" fmla="*/ 300263 h 643942"/>
                    <a:gd name="connsiteX34" fmla="*/ 780003 w 828566"/>
                    <a:gd name="connsiteY34" fmla="*/ 168950 h 643942"/>
                    <a:gd name="connsiteX35" fmla="*/ 802368 w 828566"/>
                    <a:gd name="connsiteY35" fmla="*/ 114665 h 643942"/>
                    <a:gd name="connsiteX36" fmla="*/ 780470 w 828566"/>
                    <a:gd name="connsiteY36" fmla="*/ 52986 h 643942"/>
                    <a:gd name="connsiteX37" fmla="*/ 739014 w 828566"/>
                    <a:gd name="connsiteY37" fmla="*/ 23691 h 643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28566" h="643942">
                      <a:moveTo>
                        <a:pt x="296851" y="643755"/>
                      </a:moveTo>
                      <a:cubicBezTo>
                        <a:pt x="280288" y="643755"/>
                        <a:pt x="263818" y="640105"/>
                        <a:pt x="248377" y="632898"/>
                      </a:cubicBezTo>
                      <a:lnTo>
                        <a:pt x="65710" y="547072"/>
                      </a:lnTo>
                      <a:cubicBezTo>
                        <a:pt x="38104" y="534156"/>
                        <a:pt x="17236" y="511132"/>
                        <a:pt x="6849" y="482492"/>
                      </a:cubicBezTo>
                      <a:cubicBezTo>
                        <a:pt x="-3539" y="453852"/>
                        <a:pt x="-2042" y="422778"/>
                        <a:pt x="10872" y="395262"/>
                      </a:cubicBezTo>
                      <a:lnTo>
                        <a:pt x="99586" y="206294"/>
                      </a:lnTo>
                      <a:cubicBezTo>
                        <a:pt x="114278" y="175033"/>
                        <a:pt x="146095" y="154723"/>
                        <a:pt x="180719" y="154723"/>
                      </a:cubicBezTo>
                      <a:cubicBezTo>
                        <a:pt x="186895" y="154723"/>
                        <a:pt x="192510" y="151073"/>
                        <a:pt x="195130" y="145551"/>
                      </a:cubicBezTo>
                      <a:lnTo>
                        <a:pt x="211881" y="109892"/>
                      </a:lnTo>
                      <a:cubicBezTo>
                        <a:pt x="233030" y="64873"/>
                        <a:pt x="277012" y="34548"/>
                        <a:pt x="326609" y="30804"/>
                      </a:cubicBezTo>
                      <a:lnTo>
                        <a:pt x="733774" y="199"/>
                      </a:lnTo>
                      <a:cubicBezTo>
                        <a:pt x="764187" y="-2141"/>
                        <a:pt x="792636" y="16391"/>
                        <a:pt x="802742" y="45218"/>
                      </a:cubicBezTo>
                      <a:lnTo>
                        <a:pt x="824639" y="106897"/>
                      </a:lnTo>
                      <a:cubicBezTo>
                        <a:pt x="836244" y="139561"/>
                        <a:pt x="821364" y="175595"/>
                        <a:pt x="790109" y="190664"/>
                      </a:cubicBezTo>
                      <a:lnTo>
                        <a:pt x="521255" y="320199"/>
                      </a:lnTo>
                      <a:lnTo>
                        <a:pt x="400070" y="578239"/>
                      </a:lnTo>
                      <a:cubicBezTo>
                        <a:pt x="387156" y="605850"/>
                        <a:pt x="364135" y="626721"/>
                        <a:pt x="335500" y="637110"/>
                      </a:cubicBezTo>
                      <a:cubicBezTo>
                        <a:pt x="322867" y="641696"/>
                        <a:pt x="309765" y="643943"/>
                        <a:pt x="296664" y="643943"/>
                      </a:cubicBezTo>
                      <a:close/>
                      <a:moveTo>
                        <a:pt x="739014" y="23691"/>
                      </a:moveTo>
                      <a:cubicBezTo>
                        <a:pt x="737891" y="23691"/>
                        <a:pt x="736862" y="23691"/>
                        <a:pt x="735739" y="23784"/>
                      </a:cubicBezTo>
                      <a:lnTo>
                        <a:pt x="328575" y="54390"/>
                      </a:lnTo>
                      <a:cubicBezTo>
                        <a:pt x="287493" y="57479"/>
                        <a:pt x="251091" y="82562"/>
                        <a:pt x="233592" y="119813"/>
                      </a:cubicBezTo>
                      <a:lnTo>
                        <a:pt x="216841" y="155472"/>
                      </a:lnTo>
                      <a:cubicBezTo>
                        <a:pt x="210290" y="169324"/>
                        <a:pt x="196160" y="178309"/>
                        <a:pt x="180907" y="178309"/>
                      </a:cubicBezTo>
                      <a:cubicBezTo>
                        <a:pt x="155546" y="178309"/>
                        <a:pt x="132152" y="193191"/>
                        <a:pt x="121297" y="216215"/>
                      </a:cubicBezTo>
                      <a:lnTo>
                        <a:pt x="32583" y="405183"/>
                      </a:lnTo>
                      <a:cubicBezTo>
                        <a:pt x="22289" y="426990"/>
                        <a:pt x="21166" y="451512"/>
                        <a:pt x="29402" y="474255"/>
                      </a:cubicBezTo>
                      <a:cubicBezTo>
                        <a:pt x="37637" y="496905"/>
                        <a:pt x="54106" y="515063"/>
                        <a:pt x="75910" y="525358"/>
                      </a:cubicBezTo>
                      <a:lnTo>
                        <a:pt x="258578" y="611184"/>
                      </a:lnTo>
                      <a:cubicBezTo>
                        <a:pt x="280382" y="621480"/>
                        <a:pt x="304899" y="622603"/>
                        <a:pt x="327639" y="614367"/>
                      </a:cubicBezTo>
                      <a:cubicBezTo>
                        <a:pt x="350285" y="606224"/>
                        <a:pt x="368440" y="589658"/>
                        <a:pt x="378733" y="567850"/>
                      </a:cubicBezTo>
                      <a:lnTo>
                        <a:pt x="378733" y="567850"/>
                      </a:lnTo>
                      <a:lnTo>
                        <a:pt x="501697" y="305972"/>
                      </a:lnTo>
                      <a:cubicBezTo>
                        <a:pt x="502820" y="303445"/>
                        <a:pt x="504879" y="301480"/>
                        <a:pt x="507312" y="300263"/>
                      </a:cubicBezTo>
                      <a:lnTo>
                        <a:pt x="780003" y="168950"/>
                      </a:lnTo>
                      <a:cubicBezTo>
                        <a:pt x="800309" y="159216"/>
                        <a:pt x="809854" y="135817"/>
                        <a:pt x="802368" y="114665"/>
                      </a:cubicBezTo>
                      <a:lnTo>
                        <a:pt x="780470" y="52986"/>
                      </a:lnTo>
                      <a:cubicBezTo>
                        <a:pt x="774201" y="35390"/>
                        <a:pt x="757450" y="23691"/>
                        <a:pt x="739014" y="2369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6" name="Forma libre 355">
                  <a:extLst>
                    <a:ext uri="{FF2B5EF4-FFF2-40B4-BE49-F238E27FC236}">
                      <a16:creationId xmlns:a16="http://schemas.microsoft.com/office/drawing/2014/main" id="{03010F7E-BD74-5F2C-35D7-9FDF6ECA0FF5}"/>
                    </a:ext>
                  </a:extLst>
                </p:cNvPr>
                <p:cNvSpPr/>
                <p:nvPr/>
              </p:nvSpPr>
              <p:spPr>
                <a:xfrm>
                  <a:off x="11220353" y="3232548"/>
                  <a:ext cx="95026" cy="175511"/>
                </a:xfrm>
                <a:custGeom>
                  <a:avLst/>
                  <a:gdLst>
                    <a:gd name="connsiteX0" fmla="*/ 11907 w 95026"/>
                    <a:gd name="connsiteY0" fmla="*/ 175512 h 175511"/>
                    <a:gd name="connsiteX1" fmla="*/ 6853 w 95026"/>
                    <a:gd name="connsiteY1" fmla="*/ 174389 h 175511"/>
                    <a:gd name="connsiteX2" fmla="*/ 1145 w 95026"/>
                    <a:gd name="connsiteY2" fmla="*/ 158478 h 175511"/>
                    <a:gd name="connsiteX3" fmla="*/ 72359 w 95026"/>
                    <a:gd name="connsiteY3" fmla="*/ 6854 h 175511"/>
                    <a:gd name="connsiteX4" fmla="*/ 88174 w 95026"/>
                    <a:gd name="connsiteY4" fmla="*/ 1145 h 175511"/>
                    <a:gd name="connsiteX5" fmla="*/ 93882 w 95026"/>
                    <a:gd name="connsiteY5" fmla="*/ 17056 h 175511"/>
                    <a:gd name="connsiteX6" fmla="*/ 22668 w 95026"/>
                    <a:gd name="connsiteY6" fmla="*/ 168679 h 175511"/>
                    <a:gd name="connsiteX7" fmla="*/ 11907 w 95026"/>
                    <a:gd name="connsiteY7" fmla="*/ 175512 h 175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026" h="175511">
                      <a:moveTo>
                        <a:pt x="11907" y="175512"/>
                      </a:moveTo>
                      <a:cubicBezTo>
                        <a:pt x="10222" y="175512"/>
                        <a:pt x="8444" y="175138"/>
                        <a:pt x="6853" y="174389"/>
                      </a:cubicBezTo>
                      <a:cubicBezTo>
                        <a:pt x="864" y="171581"/>
                        <a:pt x="-1662" y="164468"/>
                        <a:pt x="1145" y="158478"/>
                      </a:cubicBezTo>
                      <a:lnTo>
                        <a:pt x="72359" y="6854"/>
                      </a:lnTo>
                      <a:cubicBezTo>
                        <a:pt x="75166" y="864"/>
                        <a:pt x="82278" y="-1663"/>
                        <a:pt x="88174" y="1145"/>
                      </a:cubicBezTo>
                      <a:cubicBezTo>
                        <a:pt x="94163" y="3953"/>
                        <a:pt x="96690" y="11066"/>
                        <a:pt x="93882" y="17056"/>
                      </a:cubicBezTo>
                      <a:lnTo>
                        <a:pt x="22668" y="168679"/>
                      </a:lnTo>
                      <a:cubicBezTo>
                        <a:pt x="20609" y="172985"/>
                        <a:pt x="16305" y="175512"/>
                        <a:pt x="11907" y="17551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57" name="Gráfico 2">
                <a:extLst>
                  <a:ext uri="{FF2B5EF4-FFF2-40B4-BE49-F238E27FC236}">
                    <a16:creationId xmlns:a16="http://schemas.microsoft.com/office/drawing/2014/main" id="{C5B8BBA5-57DD-16A1-11E4-AFABB345823F}"/>
                  </a:ext>
                </a:extLst>
              </p:cNvPr>
              <p:cNvGrpSpPr/>
              <p:nvPr/>
            </p:nvGrpSpPr>
            <p:grpSpPr>
              <a:xfrm>
                <a:off x="11853871" y="2963520"/>
                <a:ext cx="469462" cy="206248"/>
                <a:chOff x="11853871" y="2963520"/>
                <a:chExt cx="469462" cy="206248"/>
              </a:xfrm>
              <a:solidFill>
                <a:srgbClr val="002A86"/>
              </a:solidFill>
            </p:grpSpPr>
            <p:sp>
              <p:nvSpPr>
                <p:cNvPr id="358" name="Forma libre 357">
                  <a:extLst>
                    <a:ext uri="{FF2B5EF4-FFF2-40B4-BE49-F238E27FC236}">
                      <a16:creationId xmlns:a16="http://schemas.microsoft.com/office/drawing/2014/main" id="{BAD0EFBD-C535-AC4D-6183-32195B8D5C0C}"/>
                    </a:ext>
                  </a:extLst>
                </p:cNvPr>
                <p:cNvSpPr/>
                <p:nvPr/>
              </p:nvSpPr>
              <p:spPr>
                <a:xfrm>
                  <a:off x="11853871" y="2963520"/>
                  <a:ext cx="344633" cy="66604"/>
                </a:xfrm>
                <a:custGeom>
                  <a:avLst/>
                  <a:gdLst>
                    <a:gd name="connsiteX0" fmla="*/ 11922 w 344633"/>
                    <a:gd name="connsiteY0" fmla="*/ 66605 h 66604"/>
                    <a:gd name="connsiteX1" fmla="*/ 318 w 344633"/>
                    <a:gd name="connsiteY1" fmla="*/ 57433 h 66604"/>
                    <a:gd name="connsiteX2" fmla="*/ 9208 w 344633"/>
                    <a:gd name="connsiteY2" fmla="*/ 43113 h 66604"/>
                    <a:gd name="connsiteX3" fmla="*/ 174563 w 344633"/>
                    <a:gd name="connsiteY3" fmla="*/ 4084 h 66604"/>
                    <a:gd name="connsiteX4" fmla="*/ 246058 w 344633"/>
                    <a:gd name="connsiteY4" fmla="*/ 4271 h 66604"/>
                    <a:gd name="connsiteX5" fmla="*/ 335519 w 344633"/>
                    <a:gd name="connsiteY5" fmla="*/ 25985 h 66604"/>
                    <a:gd name="connsiteX6" fmla="*/ 344316 w 344633"/>
                    <a:gd name="connsiteY6" fmla="*/ 40398 h 66604"/>
                    <a:gd name="connsiteX7" fmla="*/ 329905 w 344633"/>
                    <a:gd name="connsiteY7" fmla="*/ 49196 h 66604"/>
                    <a:gd name="connsiteX8" fmla="*/ 240442 w 344633"/>
                    <a:gd name="connsiteY8" fmla="*/ 27482 h 66604"/>
                    <a:gd name="connsiteX9" fmla="*/ 179990 w 344633"/>
                    <a:gd name="connsiteY9" fmla="*/ 27295 h 66604"/>
                    <a:gd name="connsiteX10" fmla="*/ 14635 w 344633"/>
                    <a:gd name="connsiteY10" fmla="*/ 66324 h 66604"/>
                    <a:gd name="connsiteX11" fmla="*/ 11922 w 344633"/>
                    <a:gd name="connsiteY11" fmla="*/ 66605 h 6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4633" h="66604">
                      <a:moveTo>
                        <a:pt x="11922" y="66605"/>
                      </a:moveTo>
                      <a:cubicBezTo>
                        <a:pt x="6493" y="66605"/>
                        <a:pt x="1628" y="62861"/>
                        <a:pt x="318" y="57433"/>
                      </a:cubicBezTo>
                      <a:cubicBezTo>
                        <a:pt x="-1180" y="51068"/>
                        <a:pt x="2751" y="44610"/>
                        <a:pt x="9208" y="43113"/>
                      </a:cubicBezTo>
                      <a:lnTo>
                        <a:pt x="174563" y="4084"/>
                      </a:lnTo>
                      <a:cubicBezTo>
                        <a:pt x="198051" y="-1438"/>
                        <a:pt x="222849" y="-1345"/>
                        <a:pt x="246058" y="4271"/>
                      </a:cubicBezTo>
                      <a:lnTo>
                        <a:pt x="335519" y="25985"/>
                      </a:lnTo>
                      <a:cubicBezTo>
                        <a:pt x="341883" y="27576"/>
                        <a:pt x="345813" y="34034"/>
                        <a:pt x="344316" y="40398"/>
                      </a:cubicBezTo>
                      <a:cubicBezTo>
                        <a:pt x="342725" y="46763"/>
                        <a:pt x="336361" y="50694"/>
                        <a:pt x="329905" y="49196"/>
                      </a:cubicBezTo>
                      <a:lnTo>
                        <a:pt x="240442" y="27482"/>
                      </a:lnTo>
                      <a:cubicBezTo>
                        <a:pt x="220791" y="22709"/>
                        <a:pt x="199923" y="22615"/>
                        <a:pt x="179990" y="27295"/>
                      </a:cubicBezTo>
                      <a:lnTo>
                        <a:pt x="14635" y="66324"/>
                      </a:lnTo>
                      <a:cubicBezTo>
                        <a:pt x="13699" y="66511"/>
                        <a:pt x="12764" y="66605"/>
                        <a:pt x="11922" y="6660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9" name="Forma libre 358">
                  <a:extLst>
                    <a:ext uri="{FF2B5EF4-FFF2-40B4-BE49-F238E27FC236}">
                      <a16:creationId xmlns:a16="http://schemas.microsoft.com/office/drawing/2014/main" id="{FA840F14-86F3-1E6F-A498-0258E9FE1973}"/>
                    </a:ext>
                  </a:extLst>
                </p:cNvPr>
                <p:cNvSpPr/>
                <p:nvPr/>
              </p:nvSpPr>
              <p:spPr>
                <a:xfrm>
                  <a:off x="11974682" y="3005753"/>
                  <a:ext cx="348652" cy="164015"/>
                </a:xfrm>
                <a:custGeom>
                  <a:avLst/>
                  <a:gdLst>
                    <a:gd name="connsiteX0" fmla="*/ 282554 w 348652"/>
                    <a:gd name="connsiteY0" fmla="*/ 164015 h 164015"/>
                    <a:gd name="connsiteX1" fmla="*/ 269827 w 348652"/>
                    <a:gd name="connsiteY1" fmla="*/ 162518 h 164015"/>
                    <a:gd name="connsiteX2" fmla="*/ 89032 w 348652"/>
                    <a:gd name="connsiteY2" fmla="*/ 118622 h 164015"/>
                    <a:gd name="connsiteX3" fmla="*/ 14636 w 348652"/>
                    <a:gd name="connsiteY3" fmla="*/ 136218 h 164015"/>
                    <a:gd name="connsiteX4" fmla="*/ 318 w 348652"/>
                    <a:gd name="connsiteY4" fmla="*/ 127326 h 164015"/>
                    <a:gd name="connsiteX5" fmla="*/ 9208 w 348652"/>
                    <a:gd name="connsiteY5" fmla="*/ 113006 h 164015"/>
                    <a:gd name="connsiteX6" fmla="*/ 86411 w 348652"/>
                    <a:gd name="connsiteY6" fmla="*/ 94755 h 164015"/>
                    <a:gd name="connsiteX7" fmla="*/ 91932 w 348652"/>
                    <a:gd name="connsiteY7" fmla="*/ 94755 h 164015"/>
                    <a:gd name="connsiteX8" fmla="*/ 275535 w 348652"/>
                    <a:gd name="connsiteY8" fmla="*/ 139306 h 164015"/>
                    <a:gd name="connsiteX9" fmla="*/ 297901 w 348652"/>
                    <a:gd name="connsiteY9" fmla="*/ 135843 h 164015"/>
                    <a:gd name="connsiteX10" fmla="*/ 311189 w 348652"/>
                    <a:gd name="connsiteY10" fmla="*/ 117686 h 164015"/>
                    <a:gd name="connsiteX11" fmla="*/ 323916 w 348652"/>
                    <a:gd name="connsiteY11" fmla="*/ 65179 h 164015"/>
                    <a:gd name="connsiteX12" fmla="*/ 320454 w 348652"/>
                    <a:gd name="connsiteY12" fmla="*/ 42810 h 164015"/>
                    <a:gd name="connsiteX13" fmla="*/ 302299 w 348652"/>
                    <a:gd name="connsiteY13" fmla="*/ 29520 h 164015"/>
                    <a:gd name="connsiteX14" fmla="*/ 277875 w 348652"/>
                    <a:gd name="connsiteY14" fmla="*/ 23530 h 164015"/>
                    <a:gd name="connsiteX15" fmla="*/ 269079 w 348652"/>
                    <a:gd name="connsiteY15" fmla="*/ 9116 h 164015"/>
                    <a:gd name="connsiteX16" fmla="*/ 283489 w 348652"/>
                    <a:gd name="connsiteY16" fmla="*/ 318 h 164015"/>
                    <a:gd name="connsiteX17" fmla="*/ 307913 w 348652"/>
                    <a:gd name="connsiteY17" fmla="*/ 6215 h 164015"/>
                    <a:gd name="connsiteX18" fmla="*/ 340853 w 348652"/>
                    <a:gd name="connsiteY18" fmla="*/ 30268 h 164015"/>
                    <a:gd name="connsiteX19" fmla="*/ 347124 w 348652"/>
                    <a:gd name="connsiteY19" fmla="*/ 70701 h 164015"/>
                    <a:gd name="connsiteX20" fmla="*/ 334397 w 348652"/>
                    <a:gd name="connsiteY20" fmla="*/ 123114 h 164015"/>
                    <a:gd name="connsiteX21" fmla="*/ 310346 w 348652"/>
                    <a:gd name="connsiteY21" fmla="*/ 156060 h 164015"/>
                    <a:gd name="connsiteX22" fmla="*/ 282647 w 348652"/>
                    <a:gd name="connsiteY22" fmla="*/ 163922 h 164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48652" h="164015">
                      <a:moveTo>
                        <a:pt x="282554" y="164015"/>
                      </a:moveTo>
                      <a:cubicBezTo>
                        <a:pt x="278343" y="164015"/>
                        <a:pt x="274037" y="163547"/>
                        <a:pt x="269827" y="162518"/>
                      </a:cubicBezTo>
                      <a:lnTo>
                        <a:pt x="89032" y="118622"/>
                      </a:lnTo>
                      <a:lnTo>
                        <a:pt x="14636" y="136218"/>
                      </a:lnTo>
                      <a:cubicBezTo>
                        <a:pt x="8273" y="137715"/>
                        <a:pt x="1815" y="133784"/>
                        <a:pt x="318" y="127326"/>
                      </a:cubicBezTo>
                      <a:cubicBezTo>
                        <a:pt x="-1179" y="120868"/>
                        <a:pt x="2751" y="114504"/>
                        <a:pt x="9208" y="113006"/>
                      </a:cubicBezTo>
                      <a:lnTo>
                        <a:pt x="86411" y="94755"/>
                      </a:lnTo>
                      <a:cubicBezTo>
                        <a:pt x="88189" y="94287"/>
                        <a:pt x="90155" y="94287"/>
                        <a:pt x="91932" y="94755"/>
                      </a:cubicBezTo>
                      <a:lnTo>
                        <a:pt x="275535" y="139306"/>
                      </a:lnTo>
                      <a:cubicBezTo>
                        <a:pt x="283209" y="141178"/>
                        <a:pt x="291070" y="139961"/>
                        <a:pt x="297901" y="135843"/>
                      </a:cubicBezTo>
                      <a:cubicBezTo>
                        <a:pt x="304638" y="131725"/>
                        <a:pt x="309317" y="125267"/>
                        <a:pt x="311189" y="117686"/>
                      </a:cubicBezTo>
                      <a:lnTo>
                        <a:pt x="323916" y="65179"/>
                      </a:lnTo>
                      <a:cubicBezTo>
                        <a:pt x="325787" y="57505"/>
                        <a:pt x="324571" y="49549"/>
                        <a:pt x="320454" y="42810"/>
                      </a:cubicBezTo>
                      <a:cubicBezTo>
                        <a:pt x="316336" y="36071"/>
                        <a:pt x="309879" y="31392"/>
                        <a:pt x="302299" y="29520"/>
                      </a:cubicBezTo>
                      <a:lnTo>
                        <a:pt x="277875" y="23530"/>
                      </a:lnTo>
                      <a:cubicBezTo>
                        <a:pt x="271512" y="21939"/>
                        <a:pt x="267581" y="15481"/>
                        <a:pt x="269079" y="9116"/>
                      </a:cubicBezTo>
                      <a:cubicBezTo>
                        <a:pt x="270669" y="2752"/>
                        <a:pt x="277033" y="-1179"/>
                        <a:pt x="283489" y="318"/>
                      </a:cubicBezTo>
                      <a:lnTo>
                        <a:pt x="307913" y="6215"/>
                      </a:lnTo>
                      <a:cubicBezTo>
                        <a:pt x="321764" y="9584"/>
                        <a:pt x="333461" y="18101"/>
                        <a:pt x="340853" y="30268"/>
                      </a:cubicBezTo>
                      <a:cubicBezTo>
                        <a:pt x="348247" y="42436"/>
                        <a:pt x="350492" y="56849"/>
                        <a:pt x="347124" y="70701"/>
                      </a:cubicBezTo>
                      <a:lnTo>
                        <a:pt x="334397" y="123114"/>
                      </a:lnTo>
                      <a:cubicBezTo>
                        <a:pt x="331028" y="136966"/>
                        <a:pt x="322512" y="148666"/>
                        <a:pt x="310346" y="156060"/>
                      </a:cubicBezTo>
                      <a:cubicBezTo>
                        <a:pt x="301831" y="161207"/>
                        <a:pt x="292380" y="163922"/>
                        <a:pt x="282647" y="1639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60" name="Gráfico 2">
              <a:extLst>
                <a:ext uri="{FF2B5EF4-FFF2-40B4-BE49-F238E27FC236}">
                  <a16:creationId xmlns:a16="http://schemas.microsoft.com/office/drawing/2014/main" id="{9C8FC0EB-5CFF-B7C4-405C-98E37F9641F4}"/>
                </a:ext>
              </a:extLst>
            </p:cNvPr>
            <p:cNvGrpSpPr/>
            <p:nvPr/>
          </p:nvGrpSpPr>
          <p:grpSpPr>
            <a:xfrm>
              <a:off x="11491382" y="3243988"/>
              <a:ext cx="938882" cy="736589"/>
              <a:chOff x="11491382" y="3243988"/>
              <a:chExt cx="938882" cy="736589"/>
            </a:xfrm>
            <a:solidFill>
              <a:srgbClr val="002A86"/>
            </a:solidFill>
          </p:grpSpPr>
          <p:grpSp>
            <p:nvGrpSpPr>
              <p:cNvPr id="361" name="Gráfico 2">
                <a:extLst>
                  <a:ext uri="{FF2B5EF4-FFF2-40B4-BE49-F238E27FC236}">
                    <a16:creationId xmlns:a16="http://schemas.microsoft.com/office/drawing/2014/main" id="{7BECC04D-DC5F-3652-26A5-586C714226FD}"/>
                  </a:ext>
                </a:extLst>
              </p:cNvPr>
              <p:cNvGrpSpPr/>
              <p:nvPr/>
            </p:nvGrpSpPr>
            <p:grpSpPr>
              <a:xfrm>
                <a:off x="11693981" y="3243988"/>
                <a:ext cx="736283" cy="627552"/>
                <a:chOff x="11693981" y="3243988"/>
                <a:chExt cx="736283" cy="627552"/>
              </a:xfrm>
              <a:solidFill>
                <a:srgbClr val="002A86"/>
              </a:solidFill>
            </p:grpSpPr>
            <p:sp>
              <p:nvSpPr>
                <p:cNvPr id="362" name="Forma libre 361">
                  <a:extLst>
                    <a:ext uri="{FF2B5EF4-FFF2-40B4-BE49-F238E27FC236}">
                      <a16:creationId xmlns:a16="http://schemas.microsoft.com/office/drawing/2014/main" id="{112B75E4-E30F-625B-B72B-34065BFA47C4}"/>
                    </a:ext>
                  </a:extLst>
                </p:cNvPr>
                <p:cNvSpPr/>
                <p:nvPr/>
              </p:nvSpPr>
              <p:spPr>
                <a:xfrm>
                  <a:off x="11920068" y="3243988"/>
                  <a:ext cx="381710" cy="209090"/>
                </a:xfrm>
                <a:custGeom>
                  <a:avLst/>
                  <a:gdLst>
                    <a:gd name="connsiteX0" fmla="*/ 39023 w 381710"/>
                    <a:gd name="connsiteY0" fmla="*/ 209090 h 209090"/>
                    <a:gd name="connsiteX1" fmla="*/ 30226 w 381710"/>
                    <a:gd name="connsiteY1" fmla="*/ 205253 h 209090"/>
                    <a:gd name="connsiteX2" fmla="*/ 0 w 381710"/>
                    <a:gd name="connsiteY2" fmla="*/ 132998 h 209090"/>
                    <a:gd name="connsiteX3" fmla="*/ 190902 w 381710"/>
                    <a:gd name="connsiteY3" fmla="*/ 0 h 209090"/>
                    <a:gd name="connsiteX4" fmla="*/ 381711 w 381710"/>
                    <a:gd name="connsiteY4" fmla="*/ 132998 h 209090"/>
                    <a:gd name="connsiteX5" fmla="*/ 381524 w 381710"/>
                    <a:gd name="connsiteY5" fmla="*/ 138614 h 209090"/>
                    <a:gd name="connsiteX6" fmla="*/ 369078 w 381710"/>
                    <a:gd name="connsiteY6" fmla="*/ 150126 h 209090"/>
                    <a:gd name="connsiteX7" fmla="*/ 357662 w 381710"/>
                    <a:gd name="connsiteY7" fmla="*/ 137771 h 209090"/>
                    <a:gd name="connsiteX8" fmla="*/ 357848 w 381710"/>
                    <a:gd name="connsiteY8" fmla="*/ 132998 h 209090"/>
                    <a:gd name="connsiteX9" fmla="*/ 190902 w 381710"/>
                    <a:gd name="connsiteY9" fmla="*/ 23867 h 209090"/>
                    <a:gd name="connsiteX10" fmla="*/ 23863 w 381710"/>
                    <a:gd name="connsiteY10" fmla="*/ 132998 h 209090"/>
                    <a:gd name="connsiteX11" fmla="*/ 47819 w 381710"/>
                    <a:gd name="connsiteY11" fmla="*/ 189061 h 209090"/>
                    <a:gd name="connsiteX12" fmla="*/ 47164 w 381710"/>
                    <a:gd name="connsiteY12" fmla="*/ 205908 h 209090"/>
                    <a:gd name="connsiteX13" fmla="*/ 39117 w 381710"/>
                    <a:gd name="connsiteY13" fmla="*/ 209090 h 209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1710" h="209090">
                      <a:moveTo>
                        <a:pt x="39023" y="209090"/>
                      </a:moveTo>
                      <a:cubicBezTo>
                        <a:pt x="35842" y="209090"/>
                        <a:pt x="32565" y="207780"/>
                        <a:pt x="30226" y="205253"/>
                      </a:cubicBezTo>
                      <a:cubicBezTo>
                        <a:pt x="10387" y="183820"/>
                        <a:pt x="0" y="158830"/>
                        <a:pt x="0" y="132998"/>
                      </a:cubicBezTo>
                      <a:cubicBezTo>
                        <a:pt x="0" y="59620"/>
                        <a:pt x="85625" y="0"/>
                        <a:pt x="190902" y="0"/>
                      </a:cubicBezTo>
                      <a:cubicBezTo>
                        <a:pt x="296179" y="0"/>
                        <a:pt x="381711" y="59713"/>
                        <a:pt x="381711" y="132998"/>
                      </a:cubicBezTo>
                      <a:cubicBezTo>
                        <a:pt x="381711" y="134870"/>
                        <a:pt x="381711" y="136742"/>
                        <a:pt x="381524" y="138614"/>
                      </a:cubicBezTo>
                      <a:cubicBezTo>
                        <a:pt x="381243" y="145165"/>
                        <a:pt x="375534" y="150313"/>
                        <a:pt x="369078" y="150126"/>
                      </a:cubicBezTo>
                      <a:cubicBezTo>
                        <a:pt x="362527" y="149845"/>
                        <a:pt x="357381" y="144416"/>
                        <a:pt x="357662" y="137771"/>
                      </a:cubicBezTo>
                      <a:cubicBezTo>
                        <a:pt x="357662" y="135993"/>
                        <a:pt x="357848" y="134495"/>
                        <a:pt x="357848" y="132998"/>
                      </a:cubicBezTo>
                      <a:cubicBezTo>
                        <a:pt x="357848" y="72817"/>
                        <a:pt x="282984" y="23867"/>
                        <a:pt x="190902" y="23867"/>
                      </a:cubicBezTo>
                      <a:cubicBezTo>
                        <a:pt x="98820" y="23867"/>
                        <a:pt x="23863" y="72817"/>
                        <a:pt x="23863" y="132998"/>
                      </a:cubicBezTo>
                      <a:cubicBezTo>
                        <a:pt x="23863" y="152746"/>
                        <a:pt x="32192" y="172121"/>
                        <a:pt x="47819" y="189061"/>
                      </a:cubicBezTo>
                      <a:cubicBezTo>
                        <a:pt x="52312" y="193928"/>
                        <a:pt x="51937" y="201416"/>
                        <a:pt x="47164" y="205908"/>
                      </a:cubicBezTo>
                      <a:cubicBezTo>
                        <a:pt x="44919" y="208061"/>
                        <a:pt x="41923" y="209090"/>
                        <a:pt x="39117" y="2090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3" name="Forma libre 362">
                  <a:extLst>
                    <a:ext uri="{FF2B5EF4-FFF2-40B4-BE49-F238E27FC236}">
                      <a16:creationId xmlns:a16="http://schemas.microsoft.com/office/drawing/2014/main" id="{266ED7F9-9F81-F9C2-557C-BC319202F327}"/>
                    </a:ext>
                  </a:extLst>
                </p:cNvPr>
                <p:cNvSpPr/>
                <p:nvPr/>
              </p:nvSpPr>
              <p:spPr>
                <a:xfrm>
                  <a:off x="11693981" y="3386533"/>
                  <a:ext cx="319790" cy="388417"/>
                </a:xfrm>
                <a:custGeom>
                  <a:avLst/>
                  <a:gdLst>
                    <a:gd name="connsiteX0" fmla="*/ 221221 w 319790"/>
                    <a:gd name="connsiteY0" fmla="*/ 388418 h 388417"/>
                    <a:gd name="connsiteX1" fmla="*/ 0 w 319790"/>
                    <a:gd name="connsiteY1" fmla="*/ 194209 h 388417"/>
                    <a:gd name="connsiteX2" fmla="*/ 221221 w 319790"/>
                    <a:gd name="connsiteY2" fmla="*/ 0 h 388417"/>
                    <a:gd name="connsiteX3" fmla="*/ 241622 w 319790"/>
                    <a:gd name="connsiteY3" fmla="*/ 562 h 388417"/>
                    <a:gd name="connsiteX4" fmla="*/ 252851 w 319790"/>
                    <a:gd name="connsiteY4" fmla="*/ 13103 h 388417"/>
                    <a:gd name="connsiteX5" fmla="*/ 240312 w 319790"/>
                    <a:gd name="connsiteY5" fmla="*/ 24335 h 388417"/>
                    <a:gd name="connsiteX6" fmla="*/ 221221 w 319790"/>
                    <a:gd name="connsiteY6" fmla="*/ 23773 h 388417"/>
                    <a:gd name="connsiteX7" fmla="*/ 23863 w 319790"/>
                    <a:gd name="connsiteY7" fmla="*/ 194115 h 388417"/>
                    <a:gd name="connsiteX8" fmla="*/ 221221 w 319790"/>
                    <a:gd name="connsiteY8" fmla="*/ 364458 h 388417"/>
                    <a:gd name="connsiteX9" fmla="*/ 304788 w 319790"/>
                    <a:gd name="connsiteY9" fmla="*/ 353507 h 388417"/>
                    <a:gd name="connsiteX10" fmla="*/ 319387 w 319790"/>
                    <a:gd name="connsiteY10" fmla="*/ 361930 h 388417"/>
                    <a:gd name="connsiteX11" fmla="*/ 310965 w 319790"/>
                    <a:gd name="connsiteY11" fmla="*/ 376531 h 388417"/>
                    <a:gd name="connsiteX12" fmla="*/ 221129 w 319790"/>
                    <a:gd name="connsiteY12" fmla="*/ 388324 h 38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9790" h="388417">
                      <a:moveTo>
                        <a:pt x="221221" y="388418"/>
                      </a:moveTo>
                      <a:cubicBezTo>
                        <a:pt x="120998" y="388418"/>
                        <a:pt x="0" y="301749"/>
                        <a:pt x="0" y="194209"/>
                      </a:cubicBezTo>
                      <a:cubicBezTo>
                        <a:pt x="0" y="86669"/>
                        <a:pt x="120998" y="0"/>
                        <a:pt x="221221" y="0"/>
                      </a:cubicBezTo>
                      <a:cubicBezTo>
                        <a:pt x="228054" y="0"/>
                        <a:pt x="234885" y="187"/>
                        <a:pt x="241622" y="562"/>
                      </a:cubicBezTo>
                      <a:cubicBezTo>
                        <a:pt x="248172" y="936"/>
                        <a:pt x="253226" y="6552"/>
                        <a:pt x="252851" y="13103"/>
                      </a:cubicBezTo>
                      <a:cubicBezTo>
                        <a:pt x="252478" y="19655"/>
                        <a:pt x="247049" y="24709"/>
                        <a:pt x="240312" y="24335"/>
                      </a:cubicBezTo>
                      <a:cubicBezTo>
                        <a:pt x="234043" y="23960"/>
                        <a:pt x="227585" y="23773"/>
                        <a:pt x="221221" y="23773"/>
                      </a:cubicBezTo>
                      <a:cubicBezTo>
                        <a:pt x="111921" y="23773"/>
                        <a:pt x="23863" y="116993"/>
                        <a:pt x="23863" y="194115"/>
                      </a:cubicBezTo>
                      <a:cubicBezTo>
                        <a:pt x="23863" y="271237"/>
                        <a:pt x="111921" y="364458"/>
                        <a:pt x="221221" y="364458"/>
                      </a:cubicBezTo>
                      <a:cubicBezTo>
                        <a:pt x="249951" y="364458"/>
                        <a:pt x="278118" y="360807"/>
                        <a:pt x="304788" y="353507"/>
                      </a:cubicBezTo>
                      <a:cubicBezTo>
                        <a:pt x="311152" y="351729"/>
                        <a:pt x="317702" y="355566"/>
                        <a:pt x="319387" y="361930"/>
                      </a:cubicBezTo>
                      <a:cubicBezTo>
                        <a:pt x="321071" y="368295"/>
                        <a:pt x="317328" y="374846"/>
                        <a:pt x="310965" y="376531"/>
                      </a:cubicBezTo>
                      <a:cubicBezTo>
                        <a:pt x="282235" y="384393"/>
                        <a:pt x="252009" y="388324"/>
                        <a:pt x="221129" y="3883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4" name="Forma libre 363">
                  <a:extLst>
                    <a:ext uri="{FF2B5EF4-FFF2-40B4-BE49-F238E27FC236}">
                      <a16:creationId xmlns:a16="http://schemas.microsoft.com/office/drawing/2014/main" id="{D76E38CF-AA55-8E49-4F06-67B52F47CADF}"/>
                    </a:ext>
                  </a:extLst>
                </p:cNvPr>
                <p:cNvSpPr/>
                <p:nvPr/>
              </p:nvSpPr>
              <p:spPr>
                <a:xfrm>
                  <a:off x="11920068" y="3697525"/>
                  <a:ext cx="341752" cy="174014"/>
                </a:xfrm>
                <a:custGeom>
                  <a:avLst/>
                  <a:gdLst>
                    <a:gd name="connsiteX0" fmla="*/ 170970 w 341752"/>
                    <a:gd name="connsiteY0" fmla="*/ 174015 h 174014"/>
                    <a:gd name="connsiteX1" fmla="*/ 0 w 341752"/>
                    <a:gd name="connsiteY1" fmla="*/ 65351 h 174014"/>
                    <a:gd name="connsiteX2" fmla="*/ 11885 w 341752"/>
                    <a:gd name="connsiteY2" fmla="*/ 53465 h 174014"/>
                    <a:gd name="connsiteX3" fmla="*/ 23770 w 341752"/>
                    <a:gd name="connsiteY3" fmla="*/ 65351 h 174014"/>
                    <a:gd name="connsiteX4" fmla="*/ 170876 w 341752"/>
                    <a:gd name="connsiteY4" fmla="*/ 150242 h 174014"/>
                    <a:gd name="connsiteX5" fmla="*/ 317983 w 341752"/>
                    <a:gd name="connsiteY5" fmla="*/ 65351 h 174014"/>
                    <a:gd name="connsiteX6" fmla="*/ 317141 w 341752"/>
                    <a:gd name="connsiteY6" fmla="*/ 56460 h 174014"/>
                    <a:gd name="connsiteX7" fmla="*/ 295431 w 341752"/>
                    <a:gd name="connsiteY7" fmla="*/ 20707 h 174014"/>
                    <a:gd name="connsiteX8" fmla="*/ 294682 w 341752"/>
                    <a:gd name="connsiteY8" fmla="*/ 3860 h 174014"/>
                    <a:gd name="connsiteX9" fmla="*/ 311526 w 341752"/>
                    <a:gd name="connsiteY9" fmla="*/ 3111 h 174014"/>
                    <a:gd name="connsiteX10" fmla="*/ 340536 w 341752"/>
                    <a:gd name="connsiteY10" fmla="*/ 52061 h 174014"/>
                    <a:gd name="connsiteX11" fmla="*/ 341752 w 341752"/>
                    <a:gd name="connsiteY11" fmla="*/ 65351 h 174014"/>
                    <a:gd name="connsiteX12" fmla="*/ 170783 w 341752"/>
                    <a:gd name="connsiteY12" fmla="*/ 174015 h 1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41752" h="174014">
                      <a:moveTo>
                        <a:pt x="170970" y="174015"/>
                      </a:moveTo>
                      <a:cubicBezTo>
                        <a:pt x="75145" y="174015"/>
                        <a:pt x="0" y="126282"/>
                        <a:pt x="0" y="65351"/>
                      </a:cubicBezTo>
                      <a:cubicBezTo>
                        <a:pt x="0" y="58800"/>
                        <a:pt x="5335" y="53465"/>
                        <a:pt x="11885" y="53465"/>
                      </a:cubicBezTo>
                      <a:cubicBezTo>
                        <a:pt x="18436" y="53465"/>
                        <a:pt x="23770" y="58800"/>
                        <a:pt x="23770" y="65351"/>
                      </a:cubicBezTo>
                      <a:cubicBezTo>
                        <a:pt x="23770" y="111306"/>
                        <a:pt x="91146" y="150242"/>
                        <a:pt x="170876" y="150242"/>
                      </a:cubicBezTo>
                      <a:cubicBezTo>
                        <a:pt x="250606" y="150242"/>
                        <a:pt x="317983" y="111400"/>
                        <a:pt x="317983" y="65351"/>
                      </a:cubicBezTo>
                      <a:cubicBezTo>
                        <a:pt x="317983" y="62356"/>
                        <a:pt x="317703" y="59361"/>
                        <a:pt x="317141" y="56460"/>
                      </a:cubicBezTo>
                      <a:cubicBezTo>
                        <a:pt x="314801" y="43918"/>
                        <a:pt x="307316" y="31564"/>
                        <a:pt x="295431" y="20707"/>
                      </a:cubicBezTo>
                      <a:cubicBezTo>
                        <a:pt x="290565" y="16214"/>
                        <a:pt x="290284" y="8727"/>
                        <a:pt x="294682" y="3860"/>
                      </a:cubicBezTo>
                      <a:cubicBezTo>
                        <a:pt x="299174" y="-1007"/>
                        <a:pt x="306660" y="-1288"/>
                        <a:pt x="311526" y="3111"/>
                      </a:cubicBezTo>
                      <a:cubicBezTo>
                        <a:pt x="327248" y="17525"/>
                        <a:pt x="337261" y="34465"/>
                        <a:pt x="340536" y="52061"/>
                      </a:cubicBezTo>
                      <a:cubicBezTo>
                        <a:pt x="341378" y="56460"/>
                        <a:pt x="341752" y="60953"/>
                        <a:pt x="341752" y="65351"/>
                      </a:cubicBezTo>
                      <a:cubicBezTo>
                        <a:pt x="341752" y="126282"/>
                        <a:pt x="266608" y="174015"/>
                        <a:pt x="170783" y="17401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5" name="Forma libre 364">
                  <a:extLst>
                    <a:ext uri="{FF2B5EF4-FFF2-40B4-BE49-F238E27FC236}">
                      <a16:creationId xmlns:a16="http://schemas.microsoft.com/office/drawing/2014/main" id="{09CC1ABD-9CB6-3896-0330-75D1B9E5F684}"/>
                    </a:ext>
                  </a:extLst>
                </p:cNvPr>
                <p:cNvSpPr/>
                <p:nvPr/>
              </p:nvSpPr>
              <p:spPr>
                <a:xfrm>
                  <a:off x="12204644" y="3357519"/>
                  <a:ext cx="225619" cy="406107"/>
                </a:xfrm>
                <a:custGeom>
                  <a:avLst/>
                  <a:gdLst>
                    <a:gd name="connsiteX0" fmla="*/ 44357 w 225619"/>
                    <a:gd name="connsiteY0" fmla="*/ 406107 h 406107"/>
                    <a:gd name="connsiteX1" fmla="*/ 32659 w 225619"/>
                    <a:gd name="connsiteY1" fmla="*/ 396467 h 406107"/>
                    <a:gd name="connsiteX2" fmla="*/ 42017 w 225619"/>
                    <a:gd name="connsiteY2" fmla="*/ 382428 h 406107"/>
                    <a:gd name="connsiteX3" fmla="*/ 201758 w 225619"/>
                    <a:gd name="connsiteY3" fmla="*/ 203007 h 406107"/>
                    <a:gd name="connsiteX4" fmla="*/ 31349 w 225619"/>
                    <a:gd name="connsiteY4" fmla="*/ 24709 h 406107"/>
                    <a:gd name="connsiteX5" fmla="*/ 11885 w 225619"/>
                    <a:gd name="connsiteY5" fmla="*/ 23773 h 406107"/>
                    <a:gd name="connsiteX6" fmla="*/ 0 w 225619"/>
                    <a:gd name="connsiteY6" fmla="*/ 11887 h 406107"/>
                    <a:gd name="connsiteX7" fmla="*/ 11885 w 225619"/>
                    <a:gd name="connsiteY7" fmla="*/ 0 h 406107"/>
                    <a:gd name="connsiteX8" fmla="*/ 33688 w 225619"/>
                    <a:gd name="connsiteY8" fmla="*/ 1030 h 406107"/>
                    <a:gd name="connsiteX9" fmla="*/ 225620 w 225619"/>
                    <a:gd name="connsiteY9" fmla="*/ 203100 h 406107"/>
                    <a:gd name="connsiteX10" fmla="*/ 46696 w 225619"/>
                    <a:gd name="connsiteY10" fmla="*/ 405920 h 406107"/>
                    <a:gd name="connsiteX11" fmla="*/ 44357 w 225619"/>
                    <a:gd name="connsiteY11" fmla="*/ 406107 h 40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5619" h="406107">
                      <a:moveTo>
                        <a:pt x="44357" y="406107"/>
                      </a:moveTo>
                      <a:cubicBezTo>
                        <a:pt x="38742" y="406107"/>
                        <a:pt x="33782" y="402176"/>
                        <a:pt x="32659" y="396467"/>
                      </a:cubicBezTo>
                      <a:cubicBezTo>
                        <a:pt x="31349" y="390009"/>
                        <a:pt x="35561" y="383738"/>
                        <a:pt x="42017" y="382428"/>
                      </a:cubicBezTo>
                      <a:cubicBezTo>
                        <a:pt x="131573" y="364738"/>
                        <a:pt x="201758" y="285932"/>
                        <a:pt x="201758" y="203007"/>
                      </a:cubicBezTo>
                      <a:cubicBezTo>
                        <a:pt x="201758" y="110722"/>
                        <a:pt x="128484" y="34068"/>
                        <a:pt x="31349" y="24709"/>
                      </a:cubicBezTo>
                      <a:cubicBezTo>
                        <a:pt x="24892" y="24054"/>
                        <a:pt x="18341" y="23773"/>
                        <a:pt x="11885" y="23773"/>
                      </a:cubicBezTo>
                      <a:cubicBezTo>
                        <a:pt x="5427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9184" y="0"/>
                        <a:pt x="26483" y="374"/>
                        <a:pt x="33688" y="1030"/>
                      </a:cubicBezTo>
                      <a:cubicBezTo>
                        <a:pt x="143083" y="11512"/>
                        <a:pt x="225620" y="98368"/>
                        <a:pt x="225620" y="203100"/>
                      </a:cubicBezTo>
                      <a:cubicBezTo>
                        <a:pt x="225620" y="297069"/>
                        <a:pt x="147013" y="386171"/>
                        <a:pt x="46696" y="405920"/>
                      </a:cubicBezTo>
                      <a:cubicBezTo>
                        <a:pt x="45948" y="406107"/>
                        <a:pt x="45105" y="406107"/>
                        <a:pt x="44357" y="4061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6" name="Forma libre 365">
                  <a:extLst>
                    <a:ext uri="{FF2B5EF4-FFF2-40B4-BE49-F238E27FC236}">
                      <a16:creationId xmlns:a16="http://schemas.microsoft.com/office/drawing/2014/main" id="{32CB2BF7-8BC7-FA5F-3D5F-CB4B65D4A761}"/>
                    </a:ext>
                  </a:extLst>
                </p:cNvPr>
                <p:cNvSpPr/>
                <p:nvPr/>
              </p:nvSpPr>
              <p:spPr>
                <a:xfrm>
                  <a:off x="12112021" y="3574013"/>
                  <a:ext cx="81383" cy="72900"/>
                </a:xfrm>
                <a:custGeom>
                  <a:avLst/>
                  <a:gdLst>
                    <a:gd name="connsiteX0" fmla="*/ 11958 w 81383"/>
                    <a:gd name="connsiteY0" fmla="*/ 72807 h 72900"/>
                    <a:gd name="connsiteX1" fmla="*/ 354 w 81383"/>
                    <a:gd name="connsiteY1" fmla="*/ 63728 h 72900"/>
                    <a:gd name="connsiteX2" fmla="*/ 9056 w 81383"/>
                    <a:gd name="connsiteY2" fmla="*/ 49314 h 72900"/>
                    <a:gd name="connsiteX3" fmla="*/ 58279 w 81383"/>
                    <a:gd name="connsiteY3" fmla="*/ 7665 h 72900"/>
                    <a:gd name="connsiteX4" fmla="*/ 73720 w 81383"/>
                    <a:gd name="connsiteY4" fmla="*/ 832 h 72900"/>
                    <a:gd name="connsiteX5" fmla="*/ 80551 w 81383"/>
                    <a:gd name="connsiteY5" fmla="*/ 16275 h 72900"/>
                    <a:gd name="connsiteX6" fmla="*/ 14765 w 81383"/>
                    <a:gd name="connsiteY6" fmla="*/ 72526 h 72900"/>
                    <a:gd name="connsiteX7" fmla="*/ 11864 w 81383"/>
                    <a:gd name="connsiteY7" fmla="*/ 72900 h 72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383" h="72900">
                      <a:moveTo>
                        <a:pt x="11958" y="72807"/>
                      </a:moveTo>
                      <a:cubicBezTo>
                        <a:pt x="6624" y="72807"/>
                        <a:pt x="1758" y="69156"/>
                        <a:pt x="354" y="63728"/>
                      </a:cubicBezTo>
                      <a:cubicBezTo>
                        <a:pt x="-1237" y="57364"/>
                        <a:pt x="2693" y="50906"/>
                        <a:pt x="9056" y="49314"/>
                      </a:cubicBezTo>
                      <a:cubicBezTo>
                        <a:pt x="32077" y="43605"/>
                        <a:pt x="50512" y="28068"/>
                        <a:pt x="58279" y="7665"/>
                      </a:cubicBezTo>
                      <a:cubicBezTo>
                        <a:pt x="60618" y="1488"/>
                        <a:pt x="67543" y="-1601"/>
                        <a:pt x="73720" y="832"/>
                      </a:cubicBezTo>
                      <a:cubicBezTo>
                        <a:pt x="79896" y="3172"/>
                        <a:pt x="82984" y="10098"/>
                        <a:pt x="80551" y="16275"/>
                      </a:cubicBezTo>
                      <a:cubicBezTo>
                        <a:pt x="69976" y="43886"/>
                        <a:pt x="45365" y="64945"/>
                        <a:pt x="14765" y="72526"/>
                      </a:cubicBezTo>
                      <a:cubicBezTo>
                        <a:pt x="13829" y="72807"/>
                        <a:pt x="12799" y="72900"/>
                        <a:pt x="11864" y="729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67" name="Forma libre 366">
                <a:extLst>
                  <a:ext uri="{FF2B5EF4-FFF2-40B4-BE49-F238E27FC236}">
                    <a16:creationId xmlns:a16="http://schemas.microsoft.com/office/drawing/2014/main" id="{AA4C1205-9ECD-BAB2-1A50-E3103A93AC53}"/>
                  </a:ext>
                </a:extLst>
              </p:cNvPr>
              <p:cNvSpPr/>
              <p:nvPr/>
            </p:nvSpPr>
            <p:spPr>
              <a:xfrm>
                <a:off x="11742361" y="3811131"/>
                <a:ext cx="183415" cy="169446"/>
              </a:xfrm>
              <a:custGeom>
                <a:avLst/>
                <a:gdLst>
                  <a:gd name="connsiteX0" fmla="*/ 91708 w 183415"/>
                  <a:gd name="connsiteY0" fmla="*/ 169447 h 169446"/>
                  <a:gd name="connsiteX1" fmla="*/ 0 w 183415"/>
                  <a:gd name="connsiteY1" fmla="*/ 77724 h 169446"/>
                  <a:gd name="connsiteX2" fmla="*/ 39771 w 183415"/>
                  <a:gd name="connsiteY2" fmla="*/ 2100 h 169446"/>
                  <a:gd name="connsiteX3" fmla="*/ 56335 w 183415"/>
                  <a:gd name="connsiteY3" fmla="*/ 5188 h 169446"/>
                  <a:gd name="connsiteX4" fmla="*/ 53247 w 183415"/>
                  <a:gd name="connsiteY4" fmla="*/ 21754 h 169446"/>
                  <a:gd name="connsiteX5" fmla="*/ 23863 w 183415"/>
                  <a:gd name="connsiteY5" fmla="*/ 77724 h 169446"/>
                  <a:gd name="connsiteX6" fmla="*/ 91708 w 183415"/>
                  <a:gd name="connsiteY6" fmla="*/ 145580 h 169446"/>
                  <a:gd name="connsiteX7" fmla="*/ 159553 w 183415"/>
                  <a:gd name="connsiteY7" fmla="*/ 77724 h 169446"/>
                  <a:gd name="connsiteX8" fmla="*/ 159366 w 183415"/>
                  <a:gd name="connsiteY8" fmla="*/ 72764 h 169446"/>
                  <a:gd name="connsiteX9" fmla="*/ 170315 w 183415"/>
                  <a:gd name="connsiteY9" fmla="*/ 59941 h 169446"/>
                  <a:gd name="connsiteX10" fmla="*/ 183136 w 183415"/>
                  <a:gd name="connsiteY10" fmla="*/ 70892 h 169446"/>
                  <a:gd name="connsiteX11" fmla="*/ 183416 w 183415"/>
                  <a:gd name="connsiteY11" fmla="*/ 77724 h 169446"/>
                  <a:gd name="connsiteX12" fmla="*/ 91708 w 183415"/>
                  <a:gd name="connsiteY12" fmla="*/ 169447 h 16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415" h="169446">
                    <a:moveTo>
                      <a:pt x="91708" y="169447"/>
                    </a:moveTo>
                    <a:cubicBezTo>
                      <a:pt x="41175" y="169447"/>
                      <a:pt x="0" y="128359"/>
                      <a:pt x="0" y="77724"/>
                    </a:cubicBezTo>
                    <a:cubicBezTo>
                      <a:pt x="0" y="47493"/>
                      <a:pt x="14879" y="19321"/>
                      <a:pt x="39771" y="2100"/>
                    </a:cubicBezTo>
                    <a:cubicBezTo>
                      <a:pt x="45199" y="-1644"/>
                      <a:pt x="52592" y="-240"/>
                      <a:pt x="56335" y="5188"/>
                    </a:cubicBezTo>
                    <a:cubicBezTo>
                      <a:pt x="60078" y="10617"/>
                      <a:pt x="58675" y="18011"/>
                      <a:pt x="53247" y="21754"/>
                    </a:cubicBezTo>
                    <a:cubicBezTo>
                      <a:pt x="34812" y="34390"/>
                      <a:pt x="23863" y="55355"/>
                      <a:pt x="23863" y="77724"/>
                    </a:cubicBezTo>
                    <a:cubicBezTo>
                      <a:pt x="23863" y="115162"/>
                      <a:pt x="54277" y="145580"/>
                      <a:pt x="91708" y="145580"/>
                    </a:cubicBezTo>
                    <a:cubicBezTo>
                      <a:pt x="129140" y="145580"/>
                      <a:pt x="159553" y="115162"/>
                      <a:pt x="159553" y="77724"/>
                    </a:cubicBezTo>
                    <a:cubicBezTo>
                      <a:pt x="159553" y="76039"/>
                      <a:pt x="159553" y="74448"/>
                      <a:pt x="159366" y="72764"/>
                    </a:cubicBezTo>
                    <a:cubicBezTo>
                      <a:pt x="158898" y="66212"/>
                      <a:pt x="163764" y="60503"/>
                      <a:pt x="170315" y="59941"/>
                    </a:cubicBezTo>
                    <a:cubicBezTo>
                      <a:pt x="177053" y="59473"/>
                      <a:pt x="182574" y="64340"/>
                      <a:pt x="183136" y="70892"/>
                    </a:cubicBezTo>
                    <a:cubicBezTo>
                      <a:pt x="183323" y="73232"/>
                      <a:pt x="183416" y="75384"/>
                      <a:pt x="183416" y="77724"/>
                    </a:cubicBezTo>
                    <a:cubicBezTo>
                      <a:pt x="183416" y="128265"/>
                      <a:pt x="142241" y="169447"/>
                      <a:pt x="91708" y="1694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8" name="Forma libre 367">
                <a:extLst>
                  <a:ext uri="{FF2B5EF4-FFF2-40B4-BE49-F238E27FC236}">
                    <a16:creationId xmlns:a16="http://schemas.microsoft.com/office/drawing/2014/main" id="{F5D777C8-F891-D40D-267F-84ACA953F3B3}"/>
                  </a:ext>
                </a:extLst>
              </p:cNvPr>
              <p:cNvSpPr/>
              <p:nvPr/>
            </p:nvSpPr>
            <p:spPr>
              <a:xfrm>
                <a:off x="11491382" y="3719823"/>
                <a:ext cx="119781" cy="119801"/>
              </a:xfrm>
              <a:custGeom>
                <a:avLst/>
                <a:gdLst>
                  <a:gd name="connsiteX0" fmla="*/ 59891 w 119781"/>
                  <a:gd name="connsiteY0" fmla="*/ 119801 h 119801"/>
                  <a:gd name="connsiteX1" fmla="*/ 0 w 119781"/>
                  <a:gd name="connsiteY1" fmla="*/ 59901 h 119801"/>
                  <a:gd name="connsiteX2" fmla="*/ 59891 w 119781"/>
                  <a:gd name="connsiteY2" fmla="*/ 0 h 119801"/>
                  <a:gd name="connsiteX3" fmla="*/ 119782 w 119781"/>
                  <a:gd name="connsiteY3" fmla="*/ 59901 h 119801"/>
                  <a:gd name="connsiteX4" fmla="*/ 59891 w 119781"/>
                  <a:gd name="connsiteY4" fmla="*/ 119801 h 119801"/>
                  <a:gd name="connsiteX5" fmla="*/ 59891 w 119781"/>
                  <a:gd name="connsiteY5" fmla="*/ 23960 h 119801"/>
                  <a:gd name="connsiteX6" fmla="*/ 23863 w 119781"/>
                  <a:gd name="connsiteY6" fmla="*/ 59994 h 119801"/>
                  <a:gd name="connsiteX7" fmla="*/ 59891 w 119781"/>
                  <a:gd name="connsiteY7" fmla="*/ 96028 h 119801"/>
                  <a:gd name="connsiteX8" fmla="*/ 95919 w 119781"/>
                  <a:gd name="connsiteY8" fmla="*/ 59994 h 119801"/>
                  <a:gd name="connsiteX9" fmla="*/ 59891 w 119781"/>
                  <a:gd name="connsiteY9" fmla="*/ 23960 h 11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9781" h="119801">
                    <a:moveTo>
                      <a:pt x="59891" y="119801"/>
                    </a:moveTo>
                    <a:cubicBezTo>
                      <a:pt x="26857" y="119801"/>
                      <a:pt x="0" y="92939"/>
                      <a:pt x="0" y="59901"/>
                    </a:cubicBezTo>
                    <a:cubicBezTo>
                      <a:pt x="0" y="26862"/>
                      <a:pt x="26857" y="0"/>
                      <a:pt x="59891" y="0"/>
                    </a:cubicBezTo>
                    <a:cubicBezTo>
                      <a:pt x="92924" y="0"/>
                      <a:pt x="119782" y="26862"/>
                      <a:pt x="119782" y="59901"/>
                    </a:cubicBezTo>
                    <a:cubicBezTo>
                      <a:pt x="119782" y="92939"/>
                      <a:pt x="92924" y="119801"/>
                      <a:pt x="59891" y="119801"/>
                    </a:cubicBezTo>
                    <a:close/>
                    <a:moveTo>
                      <a:pt x="59891" y="23960"/>
                    </a:moveTo>
                    <a:cubicBezTo>
                      <a:pt x="40052" y="23960"/>
                      <a:pt x="23863" y="40152"/>
                      <a:pt x="23863" y="59994"/>
                    </a:cubicBezTo>
                    <a:cubicBezTo>
                      <a:pt x="23863" y="79836"/>
                      <a:pt x="40052" y="96028"/>
                      <a:pt x="59891" y="96028"/>
                    </a:cubicBezTo>
                    <a:cubicBezTo>
                      <a:pt x="79729" y="96028"/>
                      <a:pt x="95919" y="79836"/>
                      <a:pt x="95919" y="59994"/>
                    </a:cubicBezTo>
                    <a:cubicBezTo>
                      <a:pt x="95919" y="40152"/>
                      <a:pt x="79729" y="23960"/>
                      <a:pt x="59891" y="239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69" name="Gráfico 2">
            <a:extLst>
              <a:ext uri="{FF2B5EF4-FFF2-40B4-BE49-F238E27FC236}">
                <a16:creationId xmlns:a16="http://schemas.microsoft.com/office/drawing/2014/main" id="{3D4D479C-9A6C-0672-2C99-9116D5385E11}"/>
              </a:ext>
            </a:extLst>
          </p:cNvPr>
          <p:cNvGrpSpPr/>
          <p:nvPr/>
        </p:nvGrpSpPr>
        <p:grpSpPr>
          <a:xfrm>
            <a:off x="14103371" y="2919121"/>
            <a:ext cx="1184715" cy="1105914"/>
            <a:chOff x="14103371" y="2919121"/>
            <a:chExt cx="1184715" cy="1105914"/>
          </a:xfrm>
          <a:solidFill>
            <a:srgbClr val="002A86"/>
          </a:solidFill>
        </p:grpSpPr>
        <p:grpSp>
          <p:nvGrpSpPr>
            <p:cNvPr id="370" name="Gráfico 2">
              <a:extLst>
                <a:ext uri="{FF2B5EF4-FFF2-40B4-BE49-F238E27FC236}">
                  <a16:creationId xmlns:a16="http://schemas.microsoft.com/office/drawing/2014/main" id="{139B8470-6862-69D6-F90A-B9AC6F9A5A39}"/>
                </a:ext>
              </a:extLst>
            </p:cNvPr>
            <p:cNvGrpSpPr/>
            <p:nvPr/>
          </p:nvGrpSpPr>
          <p:grpSpPr>
            <a:xfrm>
              <a:off x="14796234" y="3246796"/>
              <a:ext cx="491853" cy="778145"/>
              <a:chOff x="14796234" y="3246796"/>
              <a:chExt cx="491853" cy="778145"/>
            </a:xfrm>
            <a:solidFill>
              <a:srgbClr val="002A86"/>
            </a:solidFill>
          </p:grpSpPr>
          <p:sp>
            <p:nvSpPr>
              <p:cNvPr id="371" name="Forma libre 370">
                <a:extLst>
                  <a:ext uri="{FF2B5EF4-FFF2-40B4-BE49-F238E27FC236}">
                    <a16:creationId xmlns:a16="http://schemas.microsoft.com/office/drawing/2014/main" id="{DBE3AFCF-9C6B-FEF6-25C5-DDFE36E68FE7}"/>
                  </a:ext>
                </a:extLst>
              </p:cNvPr>
              <p:cNvSpPr/>
              <p:nvPr/>
            </p:nvSpPr>
            <p:spPr>
              <a:xfrm>
                <a:off x="14880923" y="3246796"/>
                <a:ext cx="407164" cy="682117"/>
              </a:xfrm>
              <a:custGeom>
                <a:avLst/>
                <a:gdLst>
                  <a:gd name="connsiteX0" fmla="*/ 395280 w 407164"/>
                  <a:gd name="connsiteY0" fmla="*/ 682118 h 682117"/>
                  <a:gd name="connsiteX1" fmla="*/ 169660 w 407164"/>
                  <a:gd name="connsiteY1" fmla="*/ 682118 h 682117"/>
                  <a:gd name="connsiteX2" fmla="*/ 0 w 407164"/>
                  <a:gd name="connsiteY2" fmla="*/ 512524 h 682117"/>
                  <a:gd name="connsiteX3" fmla="*/ 0 w 407164"/>
                  <a:gd name="connsiteY3" fmla="*/ 465633 h 682117"/>
                  <a:gd name="connsiteX4" fmla="*/ 16002 w 407164"/>
                  <a:gd name="connsiteY4" fmla="*/ 351354 h 682117"/>
                  <a:gd name="connsiteX5" fmla="*/ 51001 w 407164"/>
                  <a:gd name="connsiteY5" fmla="*/ 258696 h 682117"/>
                  <a:gd name="connsiteX6" fmla="*/ 51469 w 407164"/>
                  <a:gd name="connsiteY6" fmla="*/ 257760 h 682117"/>
                  <a:gd name="connsiteX7" fmla="*/ 56990 w 407164"/>
                  <a:gd name="connsiteY7" fmla="*/ 247183 h 682117"/>
                  <a:gd name="connsiteX8" fmla="*/ 130824 w 407164"/>
                  <a:gd name="connsiteY8" fmla="*/ 110067 h 682117"/>
                  <a:gd name="connsiteX9" fmla="*/ 315270 w 407164"/>
                  <a:gd name="connsiteY9" fmla="*/ 0 h 682117"/>
                  <a:gd name="connsiteX10" fmla="*/ 395186 w 407164"/>
                  <a:gd name="connsiteY10" fmla="*/ 0 h 682117"/>
                  <a:gd name="connsiteX11" fmla="*/ 407071 w 407164"/>
                  <a:gd name="connsiteY11" fmla="*/ 11887 h 682117"/>
                  <a:gd name="connsiteX12" fmla="*/ 395186 w 407164"/>
                  <a:gd name="connsiteY12" fmla="*/ 23773 h 682117"/>
                  <a:gd name="connsiteX13" fmla="*/ 315270 w 407164"/>
                  <a:gd name="connsiteY13" fmla="*/ 23773 h 682117"/>
                  <a:gd name="connsiteX14" fmla="*/ 151879 w 407164"/>
                  <a:gd name="connsiteY14" fmla="*/ 121392 h 682117"/>
                  <a:gd name="connsiteX15" fmla="*/ 78045 w 407164"/>
                  <a:gd name="connsiteY15" fmla="*/ 258508 h 682117"/>
                  <a:gd name="connsiteX16" fmla="*/ 73086 w 407164"/>
                  <a:gd name="connsiteY16" fmla="*/ 267868 h 682117"/>
                  <a:gd name="connsiteX17" fmla="*/ 72711 w 407164"/>
                  <a:gd name="connsiteY17" fmla="*/ 268710 h 682117"/>
                  <a:gd name="connsiteX18" fmla="*/ 39117 w 407164"/>
                  <a:gd name="connsiteY18" fmla="*/ 357438 h 682117"/>
                  <a:gd name="connsiteX19" fmla="*/ 23863 w 407164"/>
                  <a:gd name="connsiteY19" fmla="*/ 465914 h 682117"/>
                  <a:gd name="connsiteX20" fmla="*/ 23863 w 407164"/>
                  <a:gd name="connsiteY20" fmla="*/ 512524 h 682117"/>
                  <a:gd name="connsiteX21" fmla="*/ 169660 w 407164"/>
                  <a:gd name="connsiteY21" fmla="*/ 658251 h 682117"/>
                  <a:gd name="connsiteX22" fmla="*/ 395280 w 407164"/>
                  <a:gd name="connsiteY22" fmla="*/ 658251 h 682117"/>
                  <a:gd name="connsiteX23" fmla="*/ 407164 w 407164"/>
                  <a:gd name="connsiteY23" fmla="*/ 670138 h 682117"/>
                  <a:gd name="connsiteX24" fmla="*/ 395280 w 407164"/>
                  <a:gd name="connsiteY24" fmla="*/ 682024 h 68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7164" h="682117">
                    <a:moveTo>
                      <a:pt x="395280" y="682118"/>
                    </a:moveTo>
                    <a:lnTo>
                      <a:pt x="169660" y="682118"/>
                    </a:lnTo>
                    <a:cubicBezTo>
                      <a:pt x="76080" y="682118"/>
                      <a:pt x="0" y="606025"/>
                      <a:pt x="0" y="512524"/>
                    </a:cubicBezTo>
                    <a:lnTo>
                      <a:pt x="0" y="465633"/>
                    </a:lnTo>
                    <a:cubicBezTo>
                      <a:pt x="936" y="426604"/>
                      <a:pt x="6270" y="388231"/>
                      <a:pt x="16002" y="351354"/>
                    </a:cubicBezTo>
                    <a:cubicBezTo>
                      <a:pt x="24518" y="319064"/>
                      <a:pt x="36309" y="287897"/>
                      <a:pt x="51001" y="258696"/>
                    </a:cubicBezTo>
                    <a:cubicBezTo>
                      <a:pt x="51094" y="258415"/>
                      <a:pt x="51281" y="258040"/>
                      <a:pt x="51469" y="257760"/>
                    </a:cubicBezTo>
                    <a:cubicBezTo>
                      <a:pt x="53247" y="254297"/>
                      <a:pt x="55118" y="250646"/>
                      <a:pt x="56990" y="247183"/>
                    </a:cubicBezTo>
                    <a:lnTo>
                      <a:pt x="130824" y="110067"/>
                    </a:lnTo>
                    <a:cubicBezTo>
                      <a:pt x="167507" y="42118"/>
                      <a:pt x="238160" y="0"/>
                      <a:pt x="315270" y="0"/>
                    </a:cubicBezTo>
                    <a:lnTo>
                      <a:pt x="395186" y="0"/>
                    </a:lnTo>
                    <a:cubicBezTo>
                      <a:pt x="401737" y="0"/>
                      <a:pt x="407071" y="5335"/>
                      <a:pt x="407071" y="11887"/>
                    </a:cubicBezTo>
                    <a:cubicBezTo>
                      <a:pt x="407071" y="18438"/>
                      <a:pt x="401737" y="23773"/>
                      <a:pt x="395186" y="23773"/>
                    </a:cubicBezTo>
                    <a:lnTo>
                      <a:pt x="315270" y="23773"/>
                    </a:lnTo>
                    <a:cubicBezTo>
                      <a:pt x="246956" y="23773"/>
                      <a:pt x="184352" y="61117"/>
                      <a:pt x="151879" y="121392"/>
                    </a:cubicBezTo>
                    <a:lnTo>
                      <a:pt x="78045" y="258508"/>
                    </a:lnTo>
                    <a:cubicBezTo>
                      <a:pt x="76361" y="261597"/>
                      <a:pt x="74676" y="264779"/>
                      <a:pt x="73086" y="267868"/>
                    </a:cubicBezTo>
                    <a:cubicBezTo>
                      <a:pt x="72992" y="268149"/>
                      <a:pt x="72805" y="268429"/>
                      <a:pt x="72711" y="268710"/>
                    </a:cubicBezTo>
                    <a:cubicBezTo>
                      <a:pt x="58581" y="296601"/>
                      <a:pt x="47258" y="326458"/>
                      <a:pt x="39117" y="357438"/>
                    </a:cubicBezTo>
                    <a:cubicBezTo>
                      <a:pt x="29852" y="392536"/>
                      <a:pt x="24705" y="429038"/>
                      <a:pt x="23863" y="465914"/>
                    </a:cubicBezTo>
                    <a:lnTo>
                      <a:pt x="23863" y="512524"/>
                    </a:lnTo>
                    <a:cubicBezTo>
                      <a:pt x="23863" y="592922"/>
                      <a:pt x="89275" y="658251"/>
                      <a:pt x="169660" y="658251"/>
                    </a:cubicBezTo>
                    <a:lnTo>
                      <a:pt x="395280" y="658251"/>
                    </a:lnTo>
                    <a:cubicBezTo>
                      <a:pt x="401831" y="658251"/>
                      <a:pt x="407164" y="663586"/>
                      <a:pt x="407164" y="670138"/>
                    </a:cubicBezTo>
                    <a:cubicBezTo>
                      <a:pt x="407164" y="676689"/>
                      <a:pt x="401831" y="682024"/>
                      <a:pt x="395280" y="6820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2" name="Forma libre 371">
                <a:extLst>
                  <a:ext uri="{FF2B5EF4-FFF2-40B4-BE49-F238E27FC236}">
                    <a16:creationId xmlns:a16="http://schemas.microsoft.com/office/drawing/2014/main" id="{9B252BAA-78D2-6F4F-3D7B-0ACDB319605C}"/>
                  </a:ext>
                </a:extLst>
              </p:cNvPr>
              <p:cNvSpPr/>
              <p:nvPr/>
            </p:nvSpPr>
            <p:spPr>
              <a:xfrm>
                <a:off x="15142384" y="3585422"/>
                <a:ext cx="145702" cy="23773"/>
              </a:xfrm>
              <a:custGeom>
                <a:avLst/>
                <a:gdLst>
                  <a:gd name="connsiteX0" fmla="*/ 133818 w 145702"/>
                  <a:gd name="connsiteY0" fmla="*/ 23773 h 23773"/>
                  <a:gd name="connsiteX1" fmla="*/ 11884 w 145702"/>
                  <a:gd name="connsiteY1" fmla="*/ 23773 h 23773"/>
                  <a:gd name="connsiteX2" fmla="*/ 0 w 145702"/>
                  <a:gd name="connsiteY2" fmla="*/ 11886 h 23773"/>
                  <a:gd name="connsiteX3" fmla="*/ 11884 w 145702"/>
                  <a:gd name="connsiteY3" fmla="*/ 0 h 23773"/>
                  <a:gd name="connsiteX4" fmla="*/ 133818 w 145702"/>
                  <a:gd name="connsiteY4" fmla="*/ 0 h 23773"/>
                  <a:gd name="connsiteX5" fmla="*/ 145703 w 145702"/>
                  <a:gd name="connsiteY5" fmla="*/ 11886 h 23773"/>
                  <a:gd name="connsiteX6" fmla="*/ 133818 w 145702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02" h="23773">
                    <a:moveTo>
                      <a:pt x="133818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33818" y="0"/>
                    </a:lnTo>
                    <a:cubicBezTo>
                      <a:pt x="140369" y="0"/>
                      <a:pt x="145703" y="5335"/>
                      <a:pt x="145703" y="11886"/>
                    </a:cubicBezTo>
                    <a:cubicBezTo>
                      <a:pt x="145703" y="18438"/>
                      <a:pt x="140369" y="23773"/>
                      <a:pt x="13381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3" name="Forma libre 372">
                <a:extLst>
                  <a:ext uri="{FF2B5EF4-FFF2-40B4-BE49-F238E27FC236}">
                    <a16:creationId xmlns:a16="http://schemas.microsoft.com/office/drawing/2014/main" id="{90BF2A78-2F43-6D35-B2DD-5ABF2384B2F1}"/>
                  </a:ext>
                </a:extLst>
              </p:cNvPr>
              <p:cNvSpPr/>
              <p:nvPr/>
            </p:nvSpPr>
            <p:spPr>
              <a:xfrm>
                <a:off x="14796234" y="3498098"/>
                <a:ext cx="158616" cy="115027"/>
              </a:xfrm>
              <a:custGeom>
                <a:avLst/>
                <a:gdLst>
                  <a:gd name="connsiteX0" fmla="*/ 112202 w 158616"/>
                  <a:gd name="connsiteY0" fmla="*/ 115028 h 115027"/>
                  <a:gd name="connsiteX1" fmla="*/ 44076 w 158616"/>
                  <a:gd name="connsiteY1" fmla="*/ 115028 h 115027"/>
                  <a:gd name="connsiteX2" fmla="*/ 0 w 158616"/>
                  <a:gd name="connsiteY2" fmla="*/ 66827 h 115027"/>
                  <a:gd name="connsiteX3" fmla="*/ 0 w 158616"/>
                  <a:gd name="connsiteY3" fmla="*/ 48201 h 115027"/>
                  <a:gd name="connsiteX4" fmla="*/ 44076 w 158616"/>
                  <a:gd name="connsiteY4" fmla="*/ 0 h 115027"/>
                  <a:gd name="connsiteX5" fmla="*/ 146732 w 158616"/>
                  <a:gd name="connsiteY5" fmla="*/ 0 h 115027"/>
                  <a:gd name="connsiteX6" fmla="*/ 158617 w 158616"/>
                  <a:gd name="connsiteY6" fmla="*/ 11887 h 115027"/>
                  <a:gd name="connsiteX7" fmla="*/ 146732 w 158616"/>
                  <a:gd name="connsiteY7" fmla="*/ 23773 h 115027"/>
                  <a:gd name="connsiteX8" fmla="*/ 44076 w 158616"/>
                  <a:gd name="connsiteY8" fmla="*/ 23773 h 115027"/>
                  <a:gd name="connsiteX9" fmla="*/ 23862 w 158616"/>
                  <a:gd name="connsiteY9" fmla="*/ 48108 h 115027"/>
                  <a:gd name="connsiteX10" fmla="*/ 23862 w 158616"/>
                  <a:gd name="connsiteY10" fmla="*/ 66733 h 115027"/>
                  <a:gd name="connsiteX11" fmla="*/ 44076 w 158616"/>
                  <a:gd name="connsiteY11" fmla="*/ 91068 h 115027"/>
                  <a:gd name="connsiteX12" fmla="*/ 112202 w 158616"/>
                  <a:gd name="connsiteY12" fmla="*/ 91068 h 115027"/>
                  <a:gd name="connsiteX13" fmla="*/ 124085 w 158616"/>
                  <a:gd name="connsiteY13" fmla="*/ 102954 h 115027"/>
                  <a:gd name="connsiteX14" fmla="*/ 112202 w 158616"/>
                  <a:gd name="connsiteY14" fmla="*/ 114841 h 11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8616" h="115027">
                    <a:moveTo>
                      <a:pt x="112202" y="115028"/>
                    </a:moveTo>
                    <a:lnTo>
                      <a:pt x="44076" y="115028"/>
                    </a:lnTo>
                    <a:cubicBezTo>
                      <a:pt x="19745" y="115028"/>
                      <a:pt x="0" y="93407"/>
                      <a:pt x="0" y="66827"/>
                    </a:cubicBezTo>
                    <a:lnTo>
                      <a:pt x="0" y="48201"/>
                    </a:lnTo>
                    <a:cubicBezTo>
                      <a:pt x="0" y="21620"/>
                      <a:pt x="19745" y="0"/>
                      <a:pt x="44076" y="0"/>
                    </a:cubicBezTo>
                    <a:lnTo>
                      <a:pt x="146732" y="0"/>
                    </a:lnTo>
                    <a:cubicBezTo>
                      <a:pt x="153282" y="0"/>
                      <a:pt x="158617" y="5335"/>
                      <a:pt x="158617" y="11887"/>
                    </a:cubicBezTo>
                    <a:cubicBezTo>
                      <a:pt x="158617" y="18438"/>
                      <a:pt x="153282" y="23773"/>
                      <a:pt x="146732" y="23773"/>
                    </a:cubicBezTo>
                    <a:lnTo>
                      <a:pt x="44076" y="23773"/>
                    </a:lnTo>
                    <a:cubicBezTo>
                      <a:pt x="32939" y="23773"/>
                      <a:pt x="23862" y="34724"/>
                      <a:pt x="23862" y="48108"/>
                    </a:cubicBezTo>
                    <a:lnTo>
                      <a:pt x="23862" y="66733"/>
                    </a:lnTo>
                    <a:cubicBezTo>
                      <a:pt x="23862" y="80117"/>
                      <a:pt x="32939" y="91068"/>
                      <a:pt x="44076" y="91068"/>
                    </a:cubicBezTo>
                    <a:lnTo>
                      <a:pt x="112202" y="91068"/>
                    </a:lnTo>
                    <a:cubicBezTo>
                      <a:pt x="118752" y="91068"/>
                      <a:pt x="124085" y="96403"/>
                      <a:pt x="124085" y="102954"/>
                    </a:cubicBezTo>
                    <a:cubicBezTo>
                      <a:pt x="124085" y="109506"/>
                      <a:pt x="118752" y="114841"/>
                      <a:pt x="112202" y="1148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4" name="Forma libre 373">
                <a:extLst>
                  <a:ext uri="{FF2B5EF4-FFF2-40B4-BE49-F238E27FC236}">
                    <a16:creationId xmlns:a16="http://schemas.microsoft.com/office/drawing/2014/main" id="{2783AF65-C225-88F9-A066-3B57AF10D751}"/>
                  </a:ext>
                </a:extLst>
              </p:cNvPr>
              <p:cNvSpPr/>
              <p:nvPr/>
            </p:nvSpPr>
            <p:spPr>
              <a:xfrm>
                <a:off x="15181219" y="3777665"/>
                <a:ext cx="106868" cy="23773"/>
              </a:xfrm>
              <a:custGeom>
                <a:avLst/>
                <a:gdLst>
                  <a:gd name="connsiteX0" fmla="*/ 94983 w 106868"/>
                  <a:gd name="connsiteY0" fmla="*/ 23773 h 23773"/>
                  <a:gd name="connsiteX1" fmla="*/ 11885 w 106868"/>
                  <a:gd name="connsiteY1" fmla="*/ 23773 h 23773"/>
                  <a:gd name="connsiteX2" fmla="*/ 0 w 106868"/>
                  <a:gd name="connsiteY2" fmla="*/ 11886 h 23773"/>
                  <a:gd name="connsiteX3" fmla="*/ 11885 w 106868"/>
                  <a:gd name="connsiteY3" fmla="*/ 0 h 23773"/>
                  <a:gd name="connsiteX4" fmla="*/ 94983 w 106868"/>
                  <a:gd name="connsiteY4" fmla="*/ 0 h 23773"/>
                  <a:gd name="connsiteX5" fmla="*/ 106868 w 106868"/>
                  <a:gd name="connsiteY5" fmla="*/ 11886 h 23773"/>
                  <a:gd name="connsiteX6" fmla="*/ 94983 w 106868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868" h="23773">
                    <a:moveTo>
                      <a:pt x="94983" y="23773"/>
                    </a:move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6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94983" y="0"/>
                    </a:lnTo>
                    <a:cubicBezTo>
                      <a:pt x="101535" y="0"/>
                      <a:pt x="106868" y="5335"/>
                      <a:pt x="106868" y="11886"/>
                    </a:cubicBezTo>
                    <a:cubicBezTo>
                      <a:pt x="106868" y="18438"/>
                      <a:pt x="101535" y="23773"/>
                      <a:pt x="9498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5" name="Forma libre 374">
                <a:extLst>
                  <a:ext uri="{FF2B5EF4-FFF2-40B4-BE49-F238E27FC236}">
                    <a16:creationId xmlns:a16="http://schemas.microsoft.com/office/drawing/2014/main" id="{1C8748E0-E424-455A-33F1-7ACD8430BF59}"/>
                  </a:ext>
                </a:extLst>
              </p:cNvPr>
              <p:cNvSpPr/>
              <p:nvPr/>
            </p:nvSpPr>
            <p:spPr>
              <a:xfrm>
                <a:off x="14979649" y="3893816"/>
                <a:ext cx="176209" cy="131126"/>
              </a:xfrm>
              <a:custGeom>
                <a:avLst/>
                <a:gdLst>
                  <a:gd name="connsiteX0" fmla="*/ 131572 w 176209"/>
                  <a:gd name="connsiteY0" fmla="*/ 131126 h 131126"/>
                  <a:gd name="connsiteX1" fmla="*/ 44824 w 176209"/>
                  <a:gd name="connsiteY1" fmla="*/ 131126 h 131126"/>
                  <a:gd name="connsiteX2" fmla="*/ 0 w 176209"/>
                  <a:gd name="connsiteY2" fmla="*/ 86294 h 131126"/>
                  <a:gd name="connsiteX3" fmla="*/ 0 w 176209"/>
                  <a:gd name="connsiteY3" fmla="*/ 11887 h 131126"/>
                  <a:gd name="connsiteX4" fmla="*/ 11885 w 176209"/>
                  <a:gd name="connsiteY4" fmla="*/ 0 h 131126"/>
                  <a:gd name="connsiteX5" fmla="*/ 23768 w 176209"/>
                  <a:gd name="connsiteY5" fmla="*/ 11887 h 131126"/>
                  <a:gd name="connsiteX6" fmla="*/ 23768 w 176209"/>
                  <a:gd name="connsiteY6" fmla="*/ 86294 h 131126"/>
                  <a:gd name="connsiteX7" fmla="*/ 44730 w 176209"/>
                  <a:gd name="connsiteY7" fmla="*/ 107259 h 131126"/>
                  <a:gd name="connsiteX8" fmla="*/ 131478 w 176209"/>
                  <a:gd name="connsiteY8" fmla="*/ 107259 h 131126"/>
                  <a:gd name="connsiteX9" fmla="*/ 152440 w 176209"/>
                  <a:gd name="connsiteY9" fmla="*/ 86294 h 131126"/>
                  <a:gd name="connsiteX10" fmla="*/ 164325 w 176209"/>
                  <a:gd name="connsiteY10" fmla="*/ 74408 h 131126"/>
                  <a:gd name="connsiteX11" fmla="*/ 176210 w 176209"/>
                  <a:gd name="connsiteY11" fmla="*/ 86294 h 131126"/>
                  <a:gd name="connsiteX12" fmla="*/ 131385 w 176209"/>
                  <a:gd name="connsiteY12" fmla="*/ 131126 h 1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6209" h="131126">
                    <a:moveTo>
                      <a:pt x="131572" y="131126"/>
                    </a:moveTo>
                    <a:lnTo>
                      <a:pt x="44824" y="131126"/>
                    </a:lnTo>
                    <a:cubicBezTo>
                      <a:pt x="20120" y="131126"/>
                      <a:pt x="0" y="111003"/>
                      <a:pt x="0" y="86294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8" y="5335"/>
                      <a:pt x="23768" y="11887"/>
                    </a:cubicBezTo>
                    <a:lnTo>
                      <a:pt x="23768" y="86294"/>
                    </a:lnTo>
                    <a:cubicBezTo>
                      <a:pt x="23768" y="97900"/>
                      <a:pt x="33126" y="107259"/>
                      <a:pt x="44730" y="107259"/>
                    </a:cubicBezTo>
                    <a:lnTo>
                      <a:pt x="131478" y="107259"/>
                    </a:lnTo>
                    <a:cubicBezTo>
                      <a:pt x="143082" y="107259"/>
                      <a:pt x="152440" y="97806"/>
                      <a:pt x="152440" y="86294"/>
                    </a:cubicBezTo>
                    <a:cubicBezTo>
                      <a:pt x="152440" y="79743"/>
                      <a:pt x="157775" y="74408"/>
                      <a:pt x="164325" y="74408"/>
                    </a:cubicBezTo>
                    <a:cubicBezTo>
                      <a:pt x="170876" y="74408"/>
                      <a:pt x="176210" y="79743"/>
                      <a:pt x="176210" y="86294"/>
                    </a:cubicBezTo>
                    <a:cubicBezTo>
                      <a:pt x="176210" y="111003"/>
                      <a:pt x="156090" y="131126"/>
                      <a:pt x="131385" y="13112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6" name="Forma libre 375">
                <a:extLst>
                  <a:ext uri="{FF2B5EF4-FFF2-40B4-BE49-F238E27FC236}">
                    <a16:creationId xmlns:a16="http://schemas.microsoft.com/office/drawing/2014/main" id="{F32B96A2-45A6-3069-5124-A5C77EE791A2}"/>
                  </a:ext>
                </a:extLst>
              </p:cNvPr>
              <p:cNvSpPr/>
              <p:nvPr/>
            </p:nvSpPr>
            <p:spPr>
              <a:xfrm>
                <a:off x="14966282" y="3618594"/>
                <a:ext cx="154794" cy="115642"/>
              </a:xfrm>
              <a:custGeom>
                <a:avLst/>
                <a:gdLst>
                  <a:gd name="connsiteX0" fmla="*/ 82990 w 154794"/>
                  <a:gd name="connsiteY0" fmla="*/ 115549 h 115642"/>
                  <a:gd name="connsiteX1" fmla="*/ 24690 w 154794"/>
                  <a:gd name="connsiteY1" fmla="*/ 95988 h 115642"/>
                  <a:gd name="connsiteX2" fmla="*/ 24409 w 154794"/>
                  <a:gd name="connsiteY2" fmla="*/ 79141 h 115642"/>
                  <a:gd name="connsiteX3" fmla="*/ 41254 w 154794"/>
                  <a:gd name="connsiteY3" fmla="*/ 78860 h 115642"/>
                  <a:gd name="connsiteX4" fmla="*/ 125475 w 154794"/>
                  <a:gd name="connsiteY4" fmla="*/ 80170 h 115642"/>
                  <a:gd name="connsiteX5" fmla="*/ 128469 w 154794"/>
                  <a:gd name="connsiteY5" fmla="*/ 64072 h 115642"/>
                  <a:gd name="connsiteX6" fmla="*/ 13274 w 154794"/>
                  <a:gd name="connsiteY6" fmla="*/ 25418 h 115642"/>
                  <a:gd name="connsiteX7" fmla="*/ 79 w 154794"/>
                  <a:gd name="connsiteY7" fmla="*/ 14935 h 115642"/>
                  <a:gd name="connsiteX8" fmla="*/ 10559 w 154794"/>
                  <a:gd name="connsiteY8" fmla="*/ 1738 h 115642"/>
                  <a:gd name="connsiteX9" fmla="*/ 148870 w 154794"/>
                  <a:gd name="connsiteY9" fmla="*/ 51811 h 115642"/>
                  <a:gd name="connsiteX10" fmla="*/ 140260 w 154794"/>
                  <a:gd name="connsiteY10" fmla="*/ 98889 h 115642"/>
                  <a:gd name="connsiteX11" fmla="*/ 82896 w 154794"/>
                  <a:gd name="connsiteY11" fmla="*/ 115643 h 11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794" h="115642">
                    <a:moveTo>
                      <a:pt x="82990" y="115549"/>
                    </a:moveTo>
                    <a:cubicBezTo>
                      <a:pt x="60812" y="115549"/>
                      <a:pt x="38540" y="109466"/>
                      <a:pt x="24690" y="95988"/>
                    </a:cubicBezTo>
                    <a:cubicBezTo>
                      <a:pt x="20011" y="91402"/>
                      <a:pt x="19824" y="83821"/>
                      <a:pt x="24409" y="79141"/>
                    </a:cubicBezTo>
                    <a:cubicBezTo>
                      <a:pt x="28994" y="74368"/>
                      <a:pt x="36575" y="74274"/>
                      <a:pt x="41254" y="78860"/>
                    </a:cubicBezTo>
                    <a:cubicBezTo>
                      <a:pt x="59501" y="96643"/>
                      <a:pt x="107040" y="94771"/>
                      <a:pt x="125475" y="80170"/>
                    </a:cubicBezTo>
                    <a:cubicBezTo>
                      <a:pt x="131746" y="75210"/>
                      <a:pt x="132587" y="70811"/>
                      <a:pt x="128469" y="64072"/>
                    </a:cubicBezTo>
                    <a:cubicBezTo>
                      <a:pt x="109099" y="31876"/>
                      <a:pt x="70263" y="18866"/>
                      <a:pt x="13274" y="25418"/>
                    </a:cubicBezTo>
                    <a:cubicBezTo>
                      <a:pt x="6722" y="26166"/>
                      <a:pt x="827" y="21487"/>
                      <a:pt x="79" y="14935"/>
                    </a:cubicBezTo>
                    <a:cubicBezTo>
                      <a:pt x="-670" y="8383"/>
                      <a:pt x="4009" y="2487"/>
                      <a:pt x="10559" y="1738"/>
                    </a:cubicBezTo>
                    <a:cubicBezTo>
                      <a:pt x="76721" y="-5843"/>
                      <a:pt x="124633" y="11472"/>
                      <a:pt x="148870" y="51811"/>
                    </a:cubicBezTo>
                    <a:cubicBezTo>
                      <a:pt x="159164" y="68845"/>
                      <a:pt x="155889" y="86441"/>
                      <a:pt x="140260" y="98889"/>
                    </a:cubicBezTo>
                    <a:cubicBezTo>
                      <a:pt x="126786" y="109653"/>
                      <a:pt x="104887" y="115643"/>
                      <a:pt x="82896" y="1156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77" name="Gráfico 2">
              <a:extLst>
                <a:ext uri="{FF2B5EF4-FFF2-40B4-BE49-F238E27FC236}">
                  <a16:creationId xmlns:a16="http://schemas.microsoft.com/office/drawing/2014/main" id="{F69CCF0C-BA61-1E91-6ACE-DAB30F3C5809}"/>
                </a:ext>
              </a:extLst>
            </p:cNvPr>
            <p:cNvGrpSpPr/>
            <p:nvPr/>
          </p:nvGrpSpPr>
          <p:grpSpPr>
            <a:xfrm>
              <a:off x="14165482" y="3108370"/>
              <a:ext cx="362178" cy="916665"/>
              <a:chOff x="14165482" y="3108370"/>
              <a:chExt cx="362178" cy="916665"/>
            </a:xfrm>
            <a:solidFill>
              <a:srgbClr val="002A86"/>
            </a:solidFill>
          </p:grpSpPr>
          <p:sp>
            <p:nvSpPr>
              <p:cNvPr id="378" name="Forma libre 377">
                <a:extLst>
                  <a:ext uri="{FF2B5EF4-FFF2-40B4-BE49-F238E27FC236}">
                    <a16:creationId xmlns:a16="http://schemas.microsoft.com/office/drawing/2014/main" id="{CB11C03B-F61F-5BF3-A301-2B500FA3E876}"/>
                  </a:ext>
                </a:extLst>
              </p:cNvPr>
              <p:cNvSpPr/>
              <p:nvPr/>
            </p:nvSpPr>
            <p:spPr>
              <a:xfrm>
                <a:off x="14178064" y="3670643"/>
                <a:ext cx="185220" cy="354392"/>
              </a:xfrm>
              <a:custGeom>
                <a:avLst/>
                <a:gdLst>
                  <a:gd name="connsiteX0" fmla="*/ 96184 w 185220"/>
                  <a:gd name="connsiteY0" fmla="*/ 354299 h 354392"/>
                  <a:gd name="connsiteX1" fmla="*/ 28619 w 185220"/>
                  <a:gd name="connsiteY1" fmla="*/ 293743 h 354392"/>
                  <a:gd name="connsiteX2" fmla="*/ 77 w 185220"/>
                  <a:gd name="connsiteY2" fmla="*/ 36358 h 354392"/>
                  <a:gd name="connsiteX3" fmla="*/ 10652 w 185220"/>
                  <a:gd name="connsiteY3" fmla="*/ 23161 h 354392"/>
                  <a:gd name="connsiteX4" fmla="*/ 23847 w 185220"/>
                  <a:gd name="connsiteY4" fmla="*/ 33737 h 354392"/>
                  <a:gd name="connsiteX5" fmla="*/ 52388 w 185220"/>
                  <a:gd name="connsiteY5" fmla="*/ 291123 h 354392"/>
                  <a:gd name="connsiteX6" fmla="*/ 96277 w 185220"/>
                  <a:gd name="connsiteY6" fmla="*/ 330432 h 354392"/>
                  <a:gd name="connsiteX7" fmla="*/ 140259 w 185220"/>
                  <a:gd name="connsiteY7" fmla="*/ 289625 h 354392"/>
                  <a:gd name="connsiteX8" fmla="*/ 161408 w 185220"/>
                  <a:gd name="connsiteY8" fmla="*/ 10994 h 354392"/>
                  <a:gd name="connsiteX9" fmla="*/ 174229 w 185220"/>
                  <a:gd name="connsiteY9" fmla="*/ 43 h 354392"/>
                  <a:gd name="connsiteX10" fmla="*/ 185178 w 185220"/>
                  <a:gd name="connsiteY10" fmla="*/ 12866 h 354392"/>
                  <a:gd name="connsiteX11" fmla="*/ 164029 w 185220"/>
                  <a:gd name="connsiteY11" fmla="*/ 291497 h 354392"/>
                  <a:gd name="connsiteX12" fmla="*/ 96277 w 185220"/>
                  <a:gd name="connsiteY12" fmla="*/ 354393 h 35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220" h="354392">
                    <a:moveTo>
                      <a:pt x="96184" y="354299"/>
                    </a:moveTo>
                    <a:cubicBezTo>
                      <a:pt x="61465" y="354299"/>
                      <a:pt x="32455" y="328280"/>
                      <a:pt x="28619" y="293743"/>
                    </a:cubicBezTo>
                    <a:lnTo>
                      <a:pt x="77" y="36358"/>
                    </a:lnTo>
                    <a:cubicBezTo>
                      <a:pt x="-671" y="29806"/>
                      <a:pt x="4101" y="23910"/>
                      <a:pt x="10652" y="23161"/>
                    </a:cubicBezTo>
                    <a:cubicBezTo>
                      <a:pt x="17202" y="22412"/>
                      <a:pt x="23097" y="27186"/>
                      <a:pt x="23847" y="33737"/>
                    </a:cubicBezTo>
                    <a:lnTo>
                      <a:pt x="52388" y="291123"/>
                    </a:lnTo>
                    <a:cubicBezTo>
                      <a:pt x="54915" y="313492"/>
                      <a:pt x="73724" y="330432"/>
                      <a:pt x="96277" y="330432"/>
                    </a:cubicBezTo>
                    <a:cubicBezTo>
                      <a:pt x="118829" y="330432"/>
                      <a:pt x="138575" y="312462"/>
                      <a:pt x="140259" y="289625"/>
                    </a:cubicBezTo>
                    <a:lnTo>
                      <a:pt x="161408" y="10994"/>
                    </a:lnTo>
                    <a:cubicBezTo>
                      <a:pt x="161877" y="4442"/>
                      <a:pt x="167585" y="-518"/>
                      <a:pt x="174229" y="43"/>
                    </a:cubicBezTo>
                    <a:cubicBezTo>
                      <a:pt x="180779" y="511"/>
                      <a:pt x="185739" y="6314"/>
                      <a:pt x="185178" y="12866"/>
                    </a:cubicBezTo>
                    <a:lnTo>
                      <a:pt x="164029" y="291497"/>
                    </a:lnTo>
                    <a:cubicBezTo>
                      <a:pt x="161502" y="326782"/>
                      <a:pt x="131743" y="354393"/>
                      <a:pt x="96277" y="3543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9" name="Forma libre 378">
                <a:extLst>
                  <a:ext uri="{FF2B5EF4-FFF2-40B4-BE49-F238E27FC236}">
                    <a16:creationId xmlns:a16="http://schemas.microsoft.com/office/drawing/2014/main" id="{0DF8116D-F719-E291-5C7D-3744D9B8F540}"/>
                  </a:ext>
                </a:extLst>
              </p:cNvPr>
              <p:cNvSpPr/>
              <p:nvPr/>
            </p:nvSpPr>
            <p:spPr>
              <a:xfrm>
                <a:off x="14165482" y="3345538"/>
                <a:ext cx="362178" cy="338157"/>
              </a:xfrm>
              <a:custGeom>
                <a:avLst/>
                <a:gdLst>
                  <a:gd name="connsiteX0" fmla="*/ 301445 w 362178"/>
                  <a:gd name="connsiteY0" fmla="*/ 338064 h 338157"/>
                  <a:gd name="connsiteX1" fmla="*/ 265324 w 362178"/>
                  <a:gd name="connsiteY1" fmla="*/ 326084 h 338157"/>
                  <a:gd name="connsiteX2" fmla="*/ 177452 w 362178"/>
                  <a:gd name="connsiteY2" fmla="*/ 261129 h 338157"/>
                  <a:gd name="connsiteX3" fmla="*/ 173054 w 362178"/>
                  <a:gd name="connsiteY3" fmla="*/ 254765 h 338157"/>
                  <a:gd name="connsiteX4" fmla="*/ 142735 w 362178"/>
                  <a:gd name="connsiteY4" fmla="*/ 145540 h 338157"/>
                  <a:gd name="connsiteX5" fmla="*/ 151064 w 362178"/>
                  <a:gd name="connsiteY5" fmla="*/ 130845 h 338157"/>
                  <a:gd name="connsiteX6" fmla="*/ 165755 w 362178"/>
                  <a:gd name="connsiteY6" fmla="*/ 139175 h 338157"/>
                  <a:gd name="connsiteX7" fmla="*/ 195045 w 362178"/>
                  <a:gd name="connsiteY7" fmla="*/ 244376 h 338157"/>
                  <a:gd name="connsiteX8" fmla="*/ 279642 w 362178"/>
                  <a:gd name="connsiteY8" fmla="*/ 306897 h 338157"/>
                  <a:gd name="connsiteX9" fmla="*/ 325495 w 362178"/>
                  <a:gd name="connsiteY9" fmla="*/ 305306 h 338157"/>
                  <a:gd name="connsiteX10" fmla="*/ 338316 w 362178"/>
                  <a:gd name="connsiteY10" fmla="*/ 277415 h 338157"/>
                  <a:gd name="connsiteX11" fmla="*/ 328864 w 362178"/>
                  <a:gd name="connsiteY11" fmla="*/ 252799 h 338157"/>
                  <a:gd name="connsiteX12" fmla="*/ 269815 w 362178"/>
                  <a:gd name="connsiteY12" fmla="*/ 187751 h 338157"/>
                  <a:gd name="connsiteX13" fmla="*/ 267007 w 362178"/>
                  <a:gd name="connsiteY13" fmla="*/ 182135 h 338157"/>
                  <a:gd name="connsiteX14" fmla="*/ 244549 w 362178"/>
                  <a:gd name="connsiteY14" fmla="*/ 73004 h 338157"/>
                  <a:gd name="connsiteX15" fmla="*/ 184658 w 362178"/>
                  <a:gd name="connsiteY15" fmla="*/ 23867 h 338157"/>
                  <a:gd name="connsiteX16" fmla="*/ 84902 w 362178"/>
                  <a:gd name="connsiteY16" fmla="*/ 23867 h 338157"/>
                  <a:gd name="connsiteX17" fmla="*/ 41201 w 362178"/>
                  <a:gd name="connsiteY17" fmla="*/ 42305 h 338157"/>
                  <a:gd name="connsiteX18" fmla="*/ 23888 w 362178"/>
                  <a:gd name="connsiteY18" fmla="*/ 86481 h 338157"/>
                  <a:gd name="connsiteX19" fmla="*/ 27257 w 362178"/>
                  <a:gd name="connsiteY19" fmla="*/ 222662 h 338157"/>
                  <a:gd name="connsiteX20" fmla="*/ 15841 w 362178"/>
                  <a:gd name="connsiteY20" fmla="*/ 235110 h 338157"/>
                  <a:gd name="connsiteX21" fmla="*/ 3395 w 362178"/>
                  <a:gd name="connsiteY21" fmla="*/ 223691 h 338157"/>
                  <a:gd name="connsiteX22" fmla="*/ 3395 w 362178"/>
                  <a:gd name="connsiteY22" fmla="*/ 218637 h 338157"/>
                  <a:gd name="connsiteX23" fmla="*/ 26 w 362178"/>
                  <a:gd name="connsiteY23" fmla="*/ 87043 h 338157"/>
                  <a:gd name="connsiteX24" fmla="*/ 24076 w 362178"/>
                  <a:gd name="connsiteY24" fmla="*/ 25645 h 338157"/>
                  <a:gd name="connsiteX25" fmla="*/ 84809 w 362178"/>
                  <a:gd name="connsiteY25" fmla="*/ 0 h 338157"/>
                  <a:gd name="connsiteX26" fmla="*/ 184565 w 362178"/>
                  <a:gd name="connsiteY26" fmla="*/ 0 h 338157"/>
                  <a:gd name="connsiteX27" fmla="*/ 267851 w 362178"/>
                  <a:gd name="connsiteY27" fmla="*/ 68324 h 338157"/>
                  <a:gd name="connsiteX28" fmla="*/ 289654 w 362178"/>
                  <a:gd name="connsiteY28" fmla="*/ 174180 h 338157"/>
                  <a:gd name="connsiteX29" fmla="*/ 346457 w 362178"/>
                  <a:gd name="connsiteY29" fmla="*/ 236794 h 338157"/>
                  <a:gd name="connsiteX30" fmla="*/ 362178 w 362178"/>
                  <a:gd name="connsiteY30" fmla="*/ 277508 h 338157"/>
                  <a:gd name="connsiteX31" fmla="*/ 341029 w 362178"/>
                  <a:gd name="connsiteY31" fmla="*/ 323557 h 338157"/>
                  <a:gd name="connsiteX32" fmla="*/ 301633 w 362178"/>
                  <a:gd name="connsiteY32" fmla="*/ 338157 h 33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62178" h="338157">
                    <a:moveTo>
                      <a:pt x="301445" y="338064"/>
                    </a:moveTo>
                    <a:cubicBezTo>
                      <a:pt x="288812" y="338064"/>
                      <a:pt x="276179" y="334133"/>
                      <a:pt x="265324" y="326084"/>
                    </a:cubicBezTo>
                    <a:lnTo>
                      <a:pt x="177452" y="261129"/>
                    </a:lnTo>
                    <a:cubicBezTo>
                      <a:pt x="175300" y="259538"/>
                      <a:pt x="173803" y="257292"/>
                      <a:pt x="173054" y="254765"/>
                    </a:cubicBezTo>
                    <a:lnTo>
                      <a:pt x="142735" y="145540"/>
                    </a:lnTo>
                    <a:cubicBezTo>
                      <a:pt x="140956" y="139175"/>
                      <a:pt x="144700" y="132624"/>
                      <a:pt x="151064" y="130845"/>
                    </a:cubicBezTo>
                    <a:cubicBezTo>
                      <a:pt x="157333" y="129067"/>
                      <a:pt x="163978" y="132811"/>
                      <a:pt x="165755" y="139175"/>
                    </a:cubicBezTo>
                    <a:lnTo>
                      <a:pt x="195045" y="244376"/>
                    </a:lnTo>
                    <a:lnTo>
                      <a:pt x="279642" y="306897"/>
                    </a:lnTo>
                    <a:cubicBezTo>
                      <a:pt x="293491" y="317099"/>
                      <a:pt x="312394" y="316443"/>
                      <a:pt x="325495" y="305306"/>
                    </a:cubicBezTo>
                    <a:cubicBezTo>
                      <a:pt x="333637" y="298286"/>
                      <a:pt x="338316" y="288084"/>
                      <a:pt x="338316" y="277415"/>
                    </a:cubicBezTo>
                    <a:cubicBezTo>
                      <a:pt x="338316" y="268242"/>
                      <a:pt x="334946" y="259444"/>
                      <a:pt x="328864" y="252799"/>
                    </a:cubicBezTo>
                    <a:lnTo>
                      <a:pt x="269815" y="187751"/>
                    </a:lnTo>
                    <a:cubicBezTo>
                      <a:pt x="268411" y="186160"/>
                      <a:pt x="267382" y="184194"/>
                      <a:pt x="267007" y="182135"/>
                    </a:cubicBezTo>
                    <a:lnTo>
                      <a:pt x="244549" y="73004"/>
                    </a:lnTo>
                    <a:cubicBezTo>
                      <a:pt x="238841" y="44457"/>
                      <a:pt x="213668" y="23867"/>
                      <a:pt x="184658" y="23867"/>
                    </a:cubicBezTo>
                    <a:lnTo>
                      <a:pt x="84902" y="23867"/>
                    </a:lnTo>
                    <a:cubicBezTo>
                      <a:pt x="68338" y="23867"/>
                      <a:pt x="52805" y="30418"/>
                      <a:pt x="41201" y="42305"/>
                    </a:cubicBezTo>
                    <a:cubicBezTo>
                      <a:pt x="29596" y="54191"/>
                      <a:pt x="23515" y="69822"/>
                      <a:pt x="23888" y="86481"/>
                    </a:cubicBezTo>
                    <a:lnTo>
                      <a:pt x="27257" y="222662"/>
                    </a:lnTo>
                    <a:cubicBezTo>
                      <a:pt x="27538" y="229213"/>
                      <a:pt x="22392" y="234829"/>
                      <a:pt x="15841" y="235110"/>
                    </a:cubicBezTo>
                    <a:cubicBezTo>
                      <a:pt x="9384" y="235390"/>
                      <a:pt x="3676" y="230243"/>
                      <a:pt x="3395" y="223691"/>
                    </a:cubicBezTo>
                    <a:lnTo>
                      <a:pt x="3395" y="218637"/>
                    </a:lnTo>
                    <a:cubicBezTo>
                      <a:pt x="3395" y="218637"/>
                      <a:pt x="26" y="87043"/>
                      <a:pt x="26" y="87043"/>
                    </a:cubicBezTo>
                    <a:cubicBezTo>
                      <a:pt x="-536" y="63925"/>
                      <a:pt x="7980" y="42118"/>
                      <a:pt x="24076" y="25645"/>
                    </a:cubicBezTo>
                    <a:cubicBezTo>
                      <a:pt x="40171" y="9079"/>
                      <a:pt x="61788" y="0"/>
                      <a:pt x="84809" y="0"/>
                    </a:cubicBezTo>
                    <a:lnTo>
                      <a:pt x="184565" y="0"/>
                    </a:lnTo>
                    <a:cubicBezTo>
                      <a:pt x="224897" y="0"/>
                      <a:pt x="259989" y="28734"/>
                      <a:pt x="267851" y="68324"/>
                    </a:cubicBezTo>
                    <a:lnTo>
                      <a:pt x="289654" y="174180"/>
                    </a:lnTo>
                    <a:lnTo>
                      <a:pt x="346457" y="236794"/>
                    </a:lnTo>
                    <a:cubicBezTo>
                      <a:pt x="356564" y="247839"/>
                      <a:pt x="362178" y="262346"/>
                      <a:pt x="362178" y="277508"/>
                    </a:cubicBezTo>
                    <a:cubicBezTo>
                      <a:pt x="362178" y="295197"/>
                      <a:pt x="354505" y="312045"/>
                      <a:pt x="341029" y="323557"/>
                    </a:cubicBezTo>
                    <a:cubicBezTo>
                      <a:pt x="329613" y="333290"/>
                      <a:pt x="315669" y="338157"/>
                      <a:pt x="301633" y="3381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0" name="Forma libre 379">
                <a:extLst>
                  <a:ext uri="{FF2B5EF4-FFF2-40B4-BE49-F238E27FC236}">
                    <a16:creationId xmlns:a16="http://schemas.microsoft.com/office/drawing/2014/main" id="{C6F5B47C-B079-461E-1CA8-1E207C27F793}"/>
                  </a:ext>
                </a:extLst>
              </p:cNvPr>
              <p:cNvSpPr/>
              <p:nvPr/>
            </p:nvSpPr>
            <p:spPr>
              <a:xfrm>
                <a:off x="14187124" y="3108370"/>
                <a:ext cx="199137" cy="199169"/>
              </a:xfrm>
              <a:custGeom>
                <a:avLst/>
                <a:gdLst>
                  <a:gd name="connsiteX0" fmla="*/ 99569 w 199137"/>
                  <a:gd name="connsiteY0" fmla="*/ 199169 h 199169"/>
                  <a:gd name="connsiteX1" fmla="*/ 0 w 199137"/>
                  <a:gd name="connsiteY1" fmla="*/ 99585 h 199169"/>
                  <a:gd name="connsiteX2" fmla="*/ 99569 w 199137"/>
                  <a:gd name="connsiteY2" fmla="*/ 0 h 199169"/>
                  <a:gd name="connsiteX3" fmla="*/ 199137 w 199137"/>
                  <a:gd name="connsiteY3" fmla="*/ 99585 h 199169"/>
                  <a:gd name="connsiteX4" fmla="*/ 99569 w 199137"/>
                  <a:gd name="connsiteY4" fmla="*/ 199169 h 199169"/>
                  <a:gd name="connsiteX5" fmla="*/ 99569 w 199137"/>
                  <a:gd name="connsiteY5" fmla="*/ 23867 h 199169"/>
                  <a:gd name="connsiteX6" fmla="*/ 23863 w 199137"/>
                  <a:gd name="connsiteY6" fmla="*/ 99585 h 199169"/>
                  <a:gd name="connsiteX7" fmla="*/ 99569 w 199137"/>
                  <a:gd name="connsiteY7" fmla="*/ 175303 h 199169"/>
                  <a:gd name="connsiteX8" fmla="*/ 175274 w 199137"/>
                  <a:gd name="connsiteY8" fmla="*/ 99585 h 199169"/>
                  <a:gd name="connsiteX9" fmla="*/ 99569 w 199137"/>
                  <a:gd name="connsiteY9" fmla="*/ 23867 h 19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137" h="199169">
                    <a:moveTo>
                      <a:pt x="99569" y="199169"/>
                    </a:moveTo>
                    <a:cubicBezTo>
                      <a:pt x="44638" y="199169"/>
                      <a:pt x="0" y="154525"/>
                      <a:pt x="0" y="99585"/>
                    </a:cubicBezTo>
                    <a:cubicBezTo>
                      <a:pt x="0" y="44645"/>
                      <a:pt x="44638" y="0"/>
                      <a:pt x="99569" y="0"/>
                    </a:cubicBezTo>
                    <a:cubicBezTo>
                      <a:pt x="154500" y="0"/>
                      <a:pt x="199137" y="44645"/>
                      <a:pt x="199137" y="99585"/>
                    </a:cubicBezTo>
                    <a:cubicBezTo>
                      <a:pt x="199137" y="154525"/>
                      <a:pt x="154500" y="199169"/>
                      <a:pt x="99569" y="199169"/>
                    </a:cubicBezTo>
                    <a:close/>
                    <a:moveTo>
                      <a:pt x="99569" y="23867"/>
                    </a:moveTo>
                    <a:cubicBezTo>
                      <a:pt x="57833" y="23867"/>
                      <a:pt x="23863" y="57841"/>
                      <a:pt x="23863" y="99585"/>
                    </a:cubicBezTo>
                    <a:cubicBezTo>
                      <a:pt x="23863" y="141328"/>
                      <a:pt x="57833" y="175303"/>
                      <a:pt x="99569" y="175303"/>
                    </a:cubicBezTo>
                    <a:cubicBezTo>
                      <a:pt x="141305" y="175303"/>
                      <a:pt x="175274" y="141328"/>
                      <a:pt x="175274" y="99585"/>
                    </a:cubicBezTo>
                    <a:cubicBezTo>
                      <a:pt x="175274" y="57841"/>
                      <a:pt x="141305" y="23867"/>
                      <a:pt x="99569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81" name="Gráfico 2">
              <a:extLst>
                <a:ext uri="{FF2B5EF4-FFF2-40B4-BE49-F238E27FC236}">
                  <a16:creationId xmlns:a16="http://schemas.microsoft.com/office/drawing/2014/main" id="{0C99B37A-34B1-BCD3-5150-263A0124CA3E}"/>
                </a:ext>
              </a:extLst>
            </p:cNvPr>
            <p:cNvGrpSpPr/>
            <p:nvPr/>
          </p:nvGrpSpPr>
          <p:grpSpPr>
            <a:xfrm>
              <a:off x="14103371" y="3625199"/>
              <a:ext cx="718703" cy="119613"/>
              <a:chOff x="14103371" y="3625199"/>
              <a:chExt cx="718703" cy="119613"/>
            </a:xfrm>
            <a:solidFill>
              <a:srgbClr val="002A86"/>
            </a:solidFill>
          </p:grpSpPr>
          <p:sp>
            <p:nvSpPr>
              <p:cNvPr id="382" name="Forma libre 381">
                <a:extLst>
                  <a:ext uri="{FF2B5EF4-FFF2-40B4-BE49-F238E27FC236}">
                    <a16:creationId xmlns:a16="http://schemas.microsoft.com/office/drawing/2014/main" id="{60DFD8F4-7D21-93EC-7178-94B16C2C7313}"/>
                  </a:ext>
                </a:extLst>
              </p:cNvPr>
              <p:cNvSpPr/>
              <p:nvPr/>
            </p:nvSpPr>
            <p:spPr>
              <a:xfrm>
                <a:off x="14103371" y="3625293"/>
                <a:ext cx="198481" cy="23772"/>
              </a:xfrm>
              <a:custGeom>
                <a:avLst/>
                <a:gdLst>
                  <a:gd name="connsiteX0" fmla="*/ 186597 w 198481"/>
                  <a:gd name="connsiteY0" fmla="*/ 23773 h 23772"/>
                  <a:gd name="connsiteX1" fmla="*/ 11885 w 198481"/>
                  <a:gd name="connsiteY1" fmla="*/ 23773 h 23772"/>
                  <a:gd name="connsiteX2" fmla="*/ 0 w 198481"/>
                  <a:gd name="connsiteY2" fmla="*/ 11886 h 23772"/>
                  <a:gd name="connsiteX3" fmla="*/ 11885 w 198481"/>
                  <a:gd name="connsiteY3" fmla="*/ 0 h 23772"/>
                  <a:gd name="connsiteX4" fmla="*/ 186597 w 198481"/>
                  <a:gd name="connsiteY4" fmla="*/ 0 h 23772"/>
                  <a:gd name="connsiteX5" fmla="*/ 198482 w 198481"/>
                  <a:gd name="connsiteY5" fmla="*/ 11886 h 23772"/>
                  <a:gd name="connsiteX6" fmla="*/ 186597 w 198481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481" h="23772">
                    <a:moveTo>
                      <a:pt x="186597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86597" y="0"/>
                    </a:lnTo>
                    <a:cubicBezTo>
                      <a:pt x="193148" y="0"/>
                      <a:pt x="198482" y="5335"/>
                      <a:pt x="198482" y="11886"/>
                    </a:cubicBezTo>
                    <a:cubicBezTo>
                      <a:pt x="198482" y="18438"/>
                      <a:pt x="193148" y="23773"/>
                      <a:pt x="18659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3" name="Forma libre 382">
                <a:extLst>
                  <a:ext uri="{FF2B5EF4-FFF2-40B4-BE49-F238E27FC236}">
                    <a16:creationId xmlns:a16="http://schemas.microsoft.com/office/drawing/2014/main" id="{AE9E4CCB-EEDD-7452-535F-A3222A026036}"/>
                  </a:ext>
                </a:extLst>
              </p:cNvPr>
              <p:cNvSpPr/>
              <p:nvPr/>
            </p:nvSpPr>
            <p:spPr>
              <a:xfrm>
                <a:off x="14571163" y="3625199"/>
                <a:ext cx="250912" cy="119613"/>
              </a:xfrm>
              <a:custGeom>
                <a:avLst/>
                <a:gdLst>
                  <a:gd name="connsiteX0" fmla="*/ 145341 w 250912"/>
                  <a:gd name="connsiteY0" fmla="*/ 119614 h 119613"/>
                  <a:gd name="connsiteX1" fmla="*/ 112026 w 250912"/>
                  <a:gd name="connsiteY1" fmla="*/ 119614 h 119613"/>
                  <a:gd name="connsiteX2" fmla="*/ 44743 w 250912"/>
                  <a:gd name="connsiteY2" fmla="*/ 83299 h 119613"/>
                  <a:gd name="connsiteX3" fmla="*/ 1977 w 250912"/>
                  <a:gd name="connsiteY3" fmla="*/ 18532 h 119613"/>
                  <a:gd name="connsiteX4" fmla="*/ 1416 w 250912"/>
                  <a:gd name="connsiteY4" fmla="*/ 6271 h 119613"/>
                  <a:gd name="connsiteX5" fmla="*/ 11897 w 250912"/>
                  <a:gd name="connsiteY5" fmla="*/ 0 h 119613"/>
                  <a:gd name="connsiteX6" fmla="*/ 111839 w 250912"/>
                  <a:gd name="connsiteY6" fmla="*/ 0 h 119613"/>
                  <a:gd name="connsiteX7" fmla="*/ 167707 w 250912"/>
                  <a:gd name="connsiteY7" fmla="*/ 22556 h 119613"/>
                  <a:gd name="connsiteX8" fmla="*/ 247249 w 250912"/>
                  <a:gd name="connsiteY8" fmla="*/ 99023 h 119613"/>
                  <a:gd name="connsiteX9" fmla="*/ 247623 w 250912"/>
                  <a:gd name="connsiteY9" fmla="*/ 115870 h 119613"/>
                  <a:gd name="connsiteX10" fmla="*/ 230779 w 250912"/>
                  <a:gd name="connsiteY10" fmla="*/ 116245 h 119613"/>
                  <a:gd name="connsiteX11" fmla="*/ 151237 w 250912"/>
                  <a:gd name="connsiteY11" fmla="*/ 39778 h 119613"/>
                  <a:gd name="connsiteX12" fmla="*/ 111933 w 250912"/>
                  <a:gd name="connsiteY12" fmla="*/ 23960 h 119613"/>
                  <a:gd name="connsiteX13" fmla="*/ 34075 w 250912"/>
                  <a:gd name="connsiteY13" fmla="*/ 23960 h 119613"/>
                  <a:gd name="connsiteX14" fmla="*/ 64582 w 250912"/>
                  <a:gd name="connsiteY14" fmla="*/ 70290 h 119613"/>
                  <a:gd name="connsiteX15" fmla="*/ 111933 w 250912"/>
                  <a:gd name="connsiteY15" fmla="*/ 95841 h 119613"/>
                  <a:gd name="connsiteX16" fmla="*/ 145248 w 250912"/>
                  <a:gd name="connsiteY16" fmla="*/ 95841 h 119613"/>
                  <a:gd name="connsiteX17" fmla="*/ 157132 w 250912"/>
                  <a:gd name="connsiteY17" fmla="*/ 107727 h 119613"/>
                  <a:gd name="connsiteX18" fmla="*/ 145248 w 250912"/>
                  <a:gd name="connsiteY18" fmla="*/ 119614 h 119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0912" h="119613">
                    <a:moveTo>
                      <a:pt x="145341" y="119614"/>
                    </a:moveTo>
                    <a:lnTo>
                      <a:pt x="112026" y="119614"/>
                    </a:lnTo>
                    <a:cubicBezTo>
                      <a:pt x="84795" y="119614"/>
                      <a:pt x="59716" y="106043"/>
                      <a:pt x="44743" y="83299"/>
                    </a:cubicBezTo>
                    <a:lnTo>
                      <a:pt x="1977" y="18532"/>
                    </a:lnTo>
                    <a:cubicBezTo>
                      <a:pt x="-456" y="14882"/>
                      <a:pt x="-644" y="10202"/>
                      <a:pt x="1416" y="6271"/>
                    </a:cubicBezTo>
                    <a:cubicBezTo>
                      <a:pt x="3475" y="2433"/>
                      <a:pt x="7499" y="0"/>
                      <a:pt x="11897" y="0"/>
                    </a:cubicBezTo>
                    <a:lnTo>
                      <a:pt x="111839" y="0"/>
                    </a:lnTo>
                    <a:cubicBezTo>
                      <a:pt x="132707" y="0"/>
                      <a:pt x="152547" y="7956"/>
                      <a:pt x="167707" y="22556"/>
                    </a:cubicBezTo>
                    <a:lnTo>
                      <a:pt x="247249" y="99023"/>
                    </a:lnTo>
                    <a:cubicBezTo>
                      <a:pt x="252021" y="103609"/>
                      <a:pt x="252115" y="111097"/>
                      <a:pt x="247623" y="115870"/>
                    </a:cubicBezTo>
                    <a:cubicBezTo>
                      <a:pt x="243038" y="120643"/>
                      <a:pt x="235552" y="120737"/>
                      <a:pt x="230779" y="116245"/>
                    </a:cubicBezTo>
                    <a:lnTo>
                      <a:pt x="151237" y="39778"/>
                    </a:lnTo>
                    <a:cubicBezTo>
                      <a:pt x="140569" y="29576"/>
                      <a:pt x="126625" y="23960"/>
                      <a:pt x="111933" y="23960"/>
                    </a:cubicBezTo>
                    <a:lnTo>
                      <a:pt x="34075" y="23960"/>
                    </a:lnTo>
                    <a:lnTo>
                      <a:pt x="64582" y="70290"/>
                    </a:lnTo>
                    <a:cubicBezTo>
                      <a:pt x="75063" y="86294"/>
                      <a:pt x="92843" y="95841"/>
                      <a:pt x="111933" y="95841"/>
                    </a:cubicBezTo>
                    <a:lnTo>
                      <a:pt x="145248" y="95841"/>
                    </a:lnTo>
                    <a:cubicBezTo>
                      <a:pt x="151798" y="95841"/>
                      <a:pt x="157132" y="101176"/>
                      <a:pt x="157132" y="107727"/>
                    </a:cubicBezTo>
                    <a:cubicBezTo>
                      <a:pt x="157132" y="114279"/>
                      <a:pt x="151798" y="119614"/>
                      <a:pt x="145248" y="1196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84" name="Gráfico 2">
              <a:extLst>
                <a:ext uri="{FF2B5EF4-FFF2-40B4-BE49-F238E27FC236}">
                  <a16:creationId xmlns:a16="http://schemas.microsoft.com/office/drawing/2014/main" id="{41C96A4C-8B39-9ACB-5609-7C73345CA67B}"/>
                </a:ext>
              </a:extLst>
            </p:cNvPr>
            <p:cNvGrpSpPr/>
            <p:nvPr/>
          </p:nvGrpSpPr>
          <p:grpSpPr>
            <a:xfrm>
              <a:off x="14523075" y="2919121"/>
              <a:ext cx="398460" cy="398619"/>
              <a:chOff x="14523075" y="2919121"/>
              <a:chExt cx="398460" cy="398619"/>
            </a:xfrm>
            <a:solidFill>
              <a:srgbClr val="002A86"/>
            </a:solidFill>
          </p:grpSpPr>
          <p:sp>
            <p:nvSpPr>
              <p:cNvPr id="385" name="Forma libre 384">
                <a:extLst>
                  <a:ext uri="{FF2B5EF4-FFF2-40B4-BE49-F238E27FC236}">
                    <a16:creationId xmlns:a16="http://schemas.microsoft.com/office/drawing/2014/main" id="{53D5B17D-AE08-B9D0-CAC5-A5586A27AADF}"/>
                  </a:ext>
                </a:extLst>
              </p:cNvPr>
              <p:cNvSpPr/>
              <p:nvPr/>
            </p:nvSpPr>
            <p:spPr>
              <a:xfrm>
                <a:off x="14523075" y="2919121"/>
                <a:ext cx="398460" cy="398619"/>
              </a:xfrm>
              <a:custGeom>
                <a:avLst/>
                <a:gdLst>
                  <a:gd name="connsiteX0" fmla="*/ 199231 w 398460"/>
                  <a:gd name="connsiteY0" fmla="*/ 398620 h 398619"/>
                  <a:gd name="connsiteX1" fmla="*/ 0 w 398460"/>
                  <a:gd name="connsiteY1" fmla="*/ 199263 h 398619"/>
                  <a:gd name="connsiteX2" fmla="*/ 199231 w 398460"/>
                  <a:gd name="connsiteY2" fmla="*/ 0 h 398619"/>
                  <a:gd name="connsiteX3" fmla="*/ 398461 w 398460"/>
                  <a:gd name="connsiteY3" fmla="*/ 199263 h 398619"/>
                  <a:gd name="connsiteX4" fmla="*/ 199231 w 398460"/>
                  <a:gd name="connsiteY4" fmla="*/ 398620 h 398619"/>
                  <a:gd name="connsiteX5" fmla="*/ 199231 w 398460"/>
                  <a:gd name="connsiteY5" fmla="*/ 23867 h 398619"/>
                  <a:gd name="connsiteX6" fmla="*/ 23770 w 398460"/>
                  <a:gd name="connsiteY6" fmla="*/ 199357 h 398619"/>
                  <a:gd name="connsiteX7" fmla="*/ 199231 w 398460"/>
                  <a:gd name="connsiteY7" fmla="*/ 374847 h 398619"/>
                  <a:gd name="connsiteX8" fmla="*/ 374693 w 398460"/>
                  <a:gd name="connsiteY8" fmla="*/ 199357 h 398619"/>
                  <a:gd name="connsiteX9" fmla="*/ 199231 w 398460"/>
                  <a:gd name="connsiteY9" fmla="*/ 23867 h 398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8460" h="398619">
                    <a:moveTo>
                      <a:pt x="199231" y="398620"/>
                    </a:moveTo>
                    <a:cubicBezTo>
                      <a:pt x="89369" y="398620"/>
                      <a:pt x="0" y="309237"/>
                      <a:pt x="0" y="199263"/>
                    </a:cubicBezTo>
                    <a:cubicBezTo>
                      <a:pt x="0" y="89289"/>
                      <a:pt x="89369" y="0"/>
                      <a:pt x="199231" y="0"/>
                    </a:cubicBezTo>
                    <a:cubicBezTo>
                      <a:pt x="309093" y="0"/>
                      <a:pt x="398461" y="89383"/>
                      <a:pt x="398461" y="199263"/>
                    </a:cubicBezTo>
                    <a:cubicBezTo>
                      <a:pt x="398461" y="309143"/>
                      <a:pt x="309093" y="398620"/>
                      <a:pt x="199231" y="398620"/>
                    </a:cubicBezTo>
                    <a:close/>
                    <a:moveTo>
                      <a:pt x="199231" y="23867"/>
                    </a:moveTo>
                    <a:cubicBezTo>
                      <a:pt x="102469" y="23867"/>
                      <a:pt x="23770" y="102580"/>
                      <a:pt x="23770" y="199357"/>
                    </a:cubicBezTo>
                    <a:cubicBezTo>
                      <a:pt x="23770" y="296133"/>
                      <a:pt x="102469" y="374847"/>
                      <a:pt x="199231" y="374847"/>
                    </a:cubicBezTo>
                    <a:cubicBezTo>
                      <a:pt x="295992" y="374847"/>
                      <a:pt x="374693" y="296133"/>
                      <a:pt x="374693" y="199357"/>
                    </a:cubicBezTo>
                    <a:cubicBezTo>
                      <a:pt x="374693" y="102580"/>
                      <a:pt x="295992" y="23867"/>
                      <a:pt x="19923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6" name="Forma libre 385">
                <a:extLst>
                  <a:ext uri="{FF2B5EF4-FFF2-40B4-BE49-F238E27FC236}">
                    <a16:creationId xmlns:a16="http://schemas.microsoft.com/office/drawing/2014/main" id="{E868CC3E-FCF6-337A-0582-710231EB512A}"/>
                  </a:ext>
                </a:extLst>
              </p:cNvPr>
              <p:cNvSpPr/>
              <p:nvPr/>
            </p:nvSpPr>
            <p:spPr>
              <a:xfrm>
                <a:off x="14623532" y="3050294"/>
                <a:ext cx="197266" cy="136414"/>
              </a:xfrm>
              <a:custGeom>
                <a:avLst/>
                <a:gdLst>
                  <a:gd name="connsiteX0" fmla="*/ 72946 w 197266"/>
                  <a:gd name="connsiteY0" fmla="*/ 136414 h 136414"/>
                  <a:gd name="connsiteX1" fmla="*/ 64523 w 197266"/>
                  <a:gd name="connsiteY1" fmla="*/ 132951 h 136414"/>
                  <a:gd name="connsiteX2" fmla="*/ 3509 w 197266"/>
                  <a:gd name="connsiteY2" fmla="*/ 71927 h 136414"/>
                  <a:gd name="connsiteX3" fmla="*/ 3509 w 197266"/>
                  <a:gd name="connsiteY3" fmla="*/ 55080 h 136414"/>
                  <a:gd name="connsiteX4" fmla="*/ 20354 w 197266"/>
                  <a:gd name="connsiteY4" fmla="*/ 55080 h 136414"/>
                  <a:gd name="connsiteX5" fmla="*/ 72852 w 197266"/>
                  <a:gd name="connsiteY5" fmla="*/ 107587 h 136414"/>
                  <a:gd name="connsiteX6" fmla="*/ 176912 w 197266"/>
                  <a:gd name="connsiteY6" fmla="*/ 3510 h 136414"/>
                  <a:gd name="connsiteX7" fmla="*/ 193757 w 197266"/>
                  <a:gd name="connsiteY7" fmla="*/ 3510 h 136414"/>
                  <a:gd name="connsiteX8" fmla="*/ 193757 w 197266"/>
                  <a:gd name="connsiteY8" fmla="*/ 20357 h 136414"/>
                  <a:gd name="connsiteX9" fmla="*/ 81274 w 197266"/>
                  <a:gd name="connsiteY9" fmla="*/ 132858 h 136414"/>
                  <a:gd name="connsiteX10" fmla="*/ 72852 w 197266"/>
                  <a:gd name="connsiteY10" fmla="*/ 136321 h 13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266" h="136414">
                    <a:moveTo>
                      <a:pt x="72946" y="136414"/>
                    </a:moveTo>
                    <a:cubicBezTo>
                      <a:pt x="69764" y="136414"/>
                      <a:pt x="66769" y="135197"/>
                      <a:pt x="64523" y="132951"/>
                    </a:cubicBezTo>
                    <a:lnTo>
                      <a:pt x="3509" y="71927"/>
                    </a:lnTo>
                    <a:cubicBezTo>
                      <a:pt x="-1170" y="67248"/>
                      <a:pt x="-1170" y="59760"/>
                      <a:pt x="3509" y="55080"/>
                    </a:cubicBezTo>
                    <a:cubicBezTo>
                      <a:pt x="8188" y="50401"/>
                      <a:pt x="15675" y="50401"/>
                      <a:pt x="20354" y="55080"/>
                    </a:cubicBezTo>
                    <a:lnTo>
                      <a:pt x="72852" y="107587"/>
                    </a:lnTo>
                    <a:lnTo>
                      <a:pt x="176912" y="3510"/>
                    </a:lnTo>
                    <a:cubicBezTo>
                      <a:pt x="181591" y="-1170"/>
                      <a:pt x="189078" y="-1170"/>
                      <a:pt x="193757" y="3510"/>
                    </a:cubicBezTo>
                    <a:cubicBezTo>
                      <a:pt x="198436" y="8190"/>
                      <a:pt x="198436" y="15677"/>
                      <a:pt x="193757" y="20357"/>
                    </a:cubicBezTo>
                    <a:lnTo>
                      <a:pt x="81274" y="132858"/>
                    </a:lnTo>
                    <a:cubicBezTo>
                      <a:pt x="79028" y="135104"/>
                      <a:pt x="76033" y="136321"/>
                      <a:pt x="72852" y="1363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87" name="Gráfico 2">
            <a:extLst>
              <a:ext uri="{FF2B5EF4-FFF2-40B4-BE49-F238E27FC236}">
                <a16:creationId xmlns:a16="http://schemas.microsoft.com/office/drawing/2014/main" id="{E0CC6098-17AB-146D-13B1-2131975B786D}"/>
              </a:ext>
            </a:extLst>
          </p:cNvPr>
          <p:cNvGrpSpPr/>
          <p:nvPr/>
        </p:nvGrpSpPr>
        <p:grpSpPr>
          <a:xfrm>
            <a:off x="9549701" y="4350095"/>
            <a:ext cx="1212977" cy="1038988"/>
            <a:chOff x="9549701" y="4350095"/>
            <a:chExt cx="1212977" cy="1038988"/>
          </a:xfrm>
          <a:solidFill>
            <a:srgbClr val="002A86"/>
          </a:solidFill>
        </p:grpSpPr>
        <p:grpSp>
          <p:nvGrpSpPr>
            <p:cNvPr id="388" name="Gráfico 2">
              <a:extLst>
                <a:ext uri="{FF2B5EF4-FFF2-40B4-BE49-F238E27FC236}">
                  <a16:creationId xmlns:a16="http://schemas.microsoft.com/office/drawing/2014/main" id="{283A0CD8-E761-D99D-0A6A-C108ED55243F}"/>
                </a:ext>
              </a:extLst>
            </p:cNvPr>
            <p:cNvGrpSpPr/>
            <p:nvPr/>
          </p:nvGrpSpPr>
          <p:grpSpPr>
            <a:xfrm>
              <a:off x="9649039" y="4350095"/>
              <a:ext cx="1014351" cy="1038988"/>
              <a:chOff x="9649039" y="4350095"/>
              <a:chExt cx="1014351" cy="1038988"/>
            </a:xfrm>
            <a:solidFill>
              <a:srgbClr val="002A86"/>
            </a:solidFill>
          </p:grpSpPr>
          <p:grpSp>
            <p:nvGrpSpPr>
              <p:cNvPr id="389" name="Gráfico 2">
                <a:extLst>
                  <a:ext uri="{FF2B5EF4-FFF2-40B4-BE49-F238E27FC236}">
                    <a16:creationId xmlns:a16="http://schemas.microsoft.com/office/drawing/2014/main" id="{EF56E124-0D4F-FEFC-8354-02DAC5A26687}"/>
                  </a:ext>
                </a:extLst>
              </p:cNvPr>
              <p:cNvGrpSpPr/>
              <p:nvPr/>
            </p:nvGrpSpPr>
            <p:grpSpPr>
              <a:xfrm>
                <a:off x="9649039" y="4645100"/>
                <a:ext cx="525199" cy="743983"/>
                <a:chOff x="9649039" y="4645100"/>
                <a:chExt cx="525199" cy="743983"/>
              </a:xfrm>
              <a:solidFill>
                <a:srgbClr val="002A86"/>
              </a:solidFill>
            </p:grpSpPr>
            <p:sp>
              <p:nvSpPr>
                <p:cNvPr id="390" name="Forma libre 389">
                  <a:extLst>
                    <a:ext uri="{FF2B5EF4-FFF2-40B4-BE49-F238E27FC236}">
                      <a16:creationId xmlns:a16="http://schemas.microsoft.com/office/drawing/2014/main" id="{852901D5-6606-9DDF-D0AA-6AE8E98822AD}"/>
                    </a:ext>
                  </a:extLst>
                </p:cNvPr>
                <p:cNvSpPr/>
                <p:nvPr/>
              </p:nvSpPr>
              <p:spPr>
                <a:xfrm>
                  <a:off x="9841795" y="4889284"/>
                  <a:ext cx="154434" cy="339191"/>
                </a:xfrm>
                <a:custGeom>
                  <a:avLst/>
                  <a:gdLst>
                    <a:gd name="connsiteX0" fmla="*/ 69403 w 154434"/>
                    <a:gd name="connsiteY0" fmla="*/ 339192 h 339191"/>
                    <a:gd name="connsiteX1" fmla="*/ 64350 w 154434"/>
                    <a:gd name="connsiteY1" fmla="*/ 338069 h 339191"/>
                    <a:gd name="connsiteX2" fmla="*/ 58548 w 154434"/>
                    <a:gd name="connsiteY2" fmla="*/ 322251 h 339191"/>
                    <a:gd name="connsiteX3" fmla="*/ 123866 w 154434"/>
                    <a:gd name="connsiteY3" fmla="*/ 181578 h 339191"/>
                    <a:gd name="connsiteX4" fmla="*/ 11852 w 154434"/>
                    <a:gd name="connsiteY4" fmla="*/ 181578 h 339191"/>
                    <a:gd name="connsiteX5" fmla="*/ 1839 w 154434"/>
                    <a:gd name="connsiteY5" fmla="*/ 176056 h 339191"/>
                    <a:gd name="connsiteX6" fmla="*/ 1090 w 154434"/>
                    <a:gd name="connsiteY6" fmla="*/ 164638 h 339191"/>
                    <a:gd name="connsiteX7" fmla="*/ 74269 w 154434"/>
                    <a:gd name="connsiteY7" fmla="*/ 6931 h 339191"/>
                    <a:gd name="connsiteX8" fmla="*/ 90084 w 154434"/>
                    <a:gd name="connsiteY8" fmla="*/ 1128 h 339191"/>
                    <a:gd name="connsiteX9" fmla="*/ 95886 w 154434"/>
                    <a:gd name="connsiteY9" fmla="*/ 16945 h 339191"/>
                    <a:gd name="connsiteX10" fmla="*/ 30568 w 154434"/>
                    <a:gd name="connsiteY10" fmla="*/ 157618 h 339191"/>
                    <a:gd name="connsiteX11" fmla="*/ 142582 w 154434"/>
                    <a:gd name="connsiteY11" fmla="*/ 157618 h 339191"/>
                    <a:gd name="connsiteX12" fmla="*/ 152595 w 154434"/>
                    <a:gd name="connsiteY12" fmla="*/ 163140 h 339191"/>
                    <a:gd name="connsiteX13" fmla="*/ 153344 w 154434"/>
                    <a:gd name="connsiteY13" fmla="*/ 174559 h 339191"/>
                    <a:gd name="connsiteX14" fmla="*/ 80165 w 154434"/>
                    <a:gd name="connsiteY14" fmla="*/ 332172 h 339191"/>
                    <a:gd name="connsiteX15" fmla="*/ 69310 w 154434"/>
                    <a:gd name="connsiteY15" fmla="*/ 339098 h 339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4434" h="339191">
                      <a:moveTo>
                        <a:pt x="69403" y="339192"/>
                      </a:moveTo>
                      <a:cubicBezTo>
                        <a:pt x="67719" y="339192"/>
                        <a:pt x="66034" y="338817"/>
                        <a:pt x="64350" y="338069"/>
                      </a:cubicBezTo>
                      <a:cubicBezTo>
                        <a:pt x="58361" y="335261"/>
                        <a:pt x="55741" y="328241"/>
                        <a:pt x="58548" y="322251"/>
                      </a:cubicBezTo>
                      <a:lnTo>
                        <a:pt x="123866" y="181578"/>
                      </a:lnTo>
                      <a:lnTo>
                        <a:pt x="11852" y="181578"/>
                      </a:lnTo>
                      <a:cubicBezTo>
                        <a:pt x="7735" y="181578"/>
                        <a:pt x="3991" y="179519"/>
                        <a:pt x="1839" y="176056"/>
                      </a:cubicBezTo>
                      <a:cubicBezTo>
                        <a:pt x="-313" y="172593"/>
                        <a:pt x="-594" y="168288"/>
                        <a:pt x="1090" y="164638"/>
                      </a:cubicBezTo>
                      <a:lnTo>
                        <a:pt x="74269" y="6931"/>
                      </a:lnTo>
                      <a:cubicBezTo>
                        <a:pt x="77077" y="941"/>
                        <a:pt x="84095" y="-1680"/>
                        <a:pt x="90084" y="1128"/>
                      </a:cubicBezTo>
                      <a:cubicBezTo>
                        <a:pt x="96074" y="3936"/>
                        <a:pt x="98693" y="10955"/>
                        <a:pt x="95886" y="16945"/>
                      </a:cubicBezTo>
                      <a:lnTo>
                        <a:pt x="30568" y="157618"/>
                      </a:lnTo>
                      <a:lnTo>
                        <a:pt x="142582" y="157618"/>
                      </a:lnTo>
                      <a:cubicBezTo>
                        <a:pt x="146700" y="157618"/>
                        <a:pt x="150443" y="159677"/>
                        <a:pt x="152595" y="163140"/>
                      </a:cubicBezTo>
                      <a:cubicBezTo>
                        <a:pt x="154747" y="166603"/>
                        <a:pt x="155029" y="170908"/>
                        <a:pt x="153344" y="174559"/>
                      </a:cubicBezTo>
                      <a:lnTo>
                        <a:pt x="80165" y="332172"/>
                      </a:lnTo>
                      <a:cubicBezTo>
                        <a:pt x="78106" y="336477"/>
                        <a:pt x="73802" y="339098"/>
                        <a:pt x="69310" y="33909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1" name="Forma libre 390">
                  <a:extLst>
                    <a:ext uri="{FF2B5EF4-FFF2-40B4-BE49-F238E27FC236}">
                      <a16:creationId xmlns:a16="http://schemas.microsoft.com/office/drawing/2014/main" id="{21574750-EF6C-CEE7-194A-4AACAB300022}"/>
                    </a:ext>
                  </a:extLst>
                </p:cNvPr>
                <p:cNvSpPr/>
                <p:nvPr/>
              </p:nvSpPr>
              <p:spPr>
                <a:xfrm>
                  <a:off x="9649039" y="4645100"/>
                  <a:ext cx="525199" cy="743983"/>
                </a:xfrm>
                <a:custGeom>
                  <a:avLst/>
                  <a:gdLst>
                    <a:gd name="connsiteX0" fmla="*/ 11928 w 525199"/>
                    <a:gd name="connsiteY0" fmla="*/ 743890 h 743983"/>
                    <a:gd name="connsiteX1" fmla="*/ 10899 w 525199"/>
                    <a:gd name="connsiteY1" fmla="*/ 743890 h 743983"/>
                    <a:gd name="connsiteX2" fmla="*/ 44 w 525199"/>
                    <a:gd name="connsiteY2" fmla="*/ 730974 h 743983"/>
                    <a:gd name="connsiteX3" fmla="*/ 15110 w 525199"/>
                    <a:gd name="connsiteY3" fmla="*/ 560819 h 743983"/>
                    <a:gd name="connsiteX4" fmla="*/ 15204 w 525199"/>
                    <a:gd name="connsiteY4" fmla="*/ 559883 h 743983"/>
                    <a:gd name="connsiteX5" fmla="*/ 100735 w 525199"/>
                    <a:gd name="connsiteY5" fmla="*/ 44645 h 743983"/>
                    <a:gd name="connsiteX6" fmla="*/ 150333 w 525199"/>
                    <a:gd name="connsiteY6" fmla="*/ 0 h 743983"/>
                    <a:gd name="connsiteX7" fmla="*/ 389896 w 525199"/>
                    <a:gd name="connsiteY7" fmla="*/ 0 h 743983"/>
                    <a:gd name="connsiteX8" fmla="*/ 439493 w 525199"/>
                    <a:gd name="connsiteY8" fmla="*/ 44738 h 743983"/>
                    <a:gd name="connsiteX9" fmla="*/ 525025 w 525199"/>
                    <a:gd name="connsiteY9" fmla="*/ 559977 h 743983"/>
                    <a:gd name="connsiteX10" fmla="*/ 515199 w 525199"/>
                    <a:gd name="connsiteY10" fmla="*/ 573735 h 743983"/>
                    <a:gd name="connsiteX11" fmla="*/ 501442 w 525199"/>
                    <a:gd name="connsiteY11" fmla="*/ 563908 h 743983"/>
                    <a:gd name="connsiteX12" fmla="*/ 415911 w 525199"/>
                    <a:gd name="connsiteY12" fmla="*/ 48669 h 743983"/>
                    <a:gd name="connsiteX13" fmla="*/ 389896 w 525199"/>
                    <a:gd name="connsiteY13" fmla="*/ 23960 h 743983"/>
                    <a:gd name="connsiteX14" fmla="*/ 150333 w 525199"/>
                    <a:gd name="connsiteY14" fmla="*/ 23960 h 743983"/>
                    <a:gd name="connsiteX15" fmla="*/ 124317 w 525199"/>
                    <a:gd name="connsiteY15" fmla="*/ 48669 h 743983"/>
                    <a:gd name="connsiteX16" fmla="*/ 38879 w 525199"/>
                    <a:gd name="connsiteY16" fmla="*/ 563440 h 743983"/>
                    <a:gd name="connsiteX17" fmla="*/ 23907 w 525199"/>
                    <a:gd name="connsiteY17" fmla="*/ 733127 h 743983"/>
                    <a:gd name="connsiteX18" fmla="*/ 12022 w 525199"/>
                    <a:gd name="connsiteY18" fmla="*/ 743984 h 743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199" h="743983">
                      <a:moveTo>
                        <a:pt x="11928" y="743890"/>
                      </a:moveTo>
                      <a:cubicBezTo>
                        <a:pt x="11928" y="743890"/>
                        <a:pt x="11180" y="743890"/>
                        <a:pt x="10899" y="743890"/>
                      </a:cubicBezTo>
                      <a:cubicBezTo>
                        <a:pt x="4348" y="743329"/>
                        <a:pt x="-518" y="737526"/>
                        <a:pt x="44" y="730974"/>
                      </a:cubicBezTo>
                      <a:lnTo>
                        <a:pt x="15110" y="560819"/>
                      </a:lnTo>
                      <a:cubicBezTo>
                        <a:pt x="15110" y="560819"/>
                        <a:pt x="15110" y="560258"/>
                        <a:pt x="15204" y="559883"/>
                      </a:cubicBezTo>
                      <a:lnTo>
                        <a:pt x="100735" y="44645"/>
                      </a:lnTo>
                      <a:cubicBezTo>
                        <a:pt x="104946" y="18719"/>
                        <a:pt x="125814" y="0"/>
                        <a:pt x="150333" y="0"/>
                      </a:cubicBezTo>
                      <a:lnTo>
                        <a:pt x="389896" y="0"/>
                      </a:lnTo>
                      <a:cubicBezTo>
                        <a:pt x="414320" y="0"/>
                        <a:pt x="435189" y="18813"/>
                        <a:pt x="439493" y="44738"/>
                      </a:cubicBezTo>
                      <a:lnTo>
                        <a:pt x="525025" y="559977"/>
                      </a:lnTo>
                      <a:cubicBezTo>
                        <a:pt x="526148" y="566435"/>
                        <a:pt x="521750" y="572612"/>
                        <a:pt x="515199" y="573735"/>
                      </a:cubicBezTo>
                      <a:cubicBezTo>
                        <a:pt x="508648" y="574858"/>
                        <a:pt x="502565" y="570459"/>
                        <a:pt x="501442" y="563908"/>
                      </a:cubicBezTo>
                      <a:lnTo>
                        <a:pt x="415911" y="48669"/>
                      </a:lnTo>
                      <a:cubicBezTo>
                        <a:pt x="413571" y="34349"/>
                        <a:pt x="402623" y="23960"/>
                        <a:pt x="389896" y="23960"/>
                      </a:cubicBezTo>
                      <a:lnTo>
                        <a:pt x="150333" y="23960"/>
                      </a:lnTo>
                      <a:cubicBezTo>
                        <a:pt x="137606" y="23960"/>
                        <a:pt x="126657" y="34349"/>
                        <a:pt x="124317" y="48669"/>
                      </a:cubicBezTo>
                      <a:lnTo>
                        <a:pt x="38879" y="563440"/>
                      </a:lnTo>
                      <a:lnTo>
                        <a:pt x="23907" y="733127"/>
                      </a:lnTo>
                      <a:cubicBezTo>
                        <a:pt x="23345" y="739304"/>
                        <a:pt x="18198" y="743984"/>
                        <a:pt x="12022" y="7439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92" name="Forma libre 391">
                <a:extLst>
                  <a:ext uri="{FF2B5EF4-FFF2-40B4-BE49-F238E27FC236}">
                    <a16:creationId xmlns:a16="http://schemas.microsoft.com/office/drawing/2014/main" id="{8B4B34A5-AF90-2BD5-B18C-9BBC882F7582}"/>
                  </a:ext>
                </a:extLst>
              </p:cNvPr>
              <p:cNvSpPr/>
              <p:nvPr/>
            </p:nvSpPr>
            <p:spPr>
              <a:xfrm>
                <a:off x="10125870" y="5048493"/>
                <a:ext cx="407632" cy="340590"/>
              </a:xfrm>
              <a:custGeom>
                <a:avLst/>
                <a:gdLst>
                  <a:gd name="connsiteX0" fmla="*/ 395748 w 407632"/>
                  <a:gd name="connsiteY0" fmla="*/ 340497 h 340590"/>
                  <a:gd name="connsiteX1" fmla="*/ 383863 w 407632"/>
                  <a:gd name="connsiteY1" fmla="*/ 328611 h 340590"/>
                  <a:gd name="connsiteX2" fmla="*/ 383863 w 407632"/>
                  <a:gd name="connsiteY2" fmla="*/ 42492 h 340590"/>
                  <a:gd name="connsiteX3" fmla="*/ 367861 w 407632"/>
                  <a:gd name="connsiteY3" fmla="*/ 23773 h 340590"/>
                  <a:gd name="connsiteX4" fmla="*/ 11885 w 407632"/>
                  <a:gd name="connsiteY4" fmla="*/ 23773 h 340590"/>
                  <a:gd name="connsiteX5" fmla="*/ 0 w 407632"/>
                  <a:gd name="connsiteY5" fmla="*/ 11887 h 340590"/>
                  <a:gd name="connsiteX6" fmla="*/ 11885 w 407632"/>
                  <a:gd name="connsiteY6" fmla="*/ 0 h 340590"/>
                  <a:gd name="connsiteX7" fmla="*/ 367861 w 407632"/>
                  <a:gd name="connsiteY7" fmla="*/ 0 h 340590"/>
                  <a:gd name="connsiteX8" fmla="*/ 407632 w 407632"/>
                  <a:gd name="connsiteY8" fmla="*/ 42586 h 340590"/>
                  <a:gd name="connsiteX9" fmla="*/ 407632 w 407632"/>
                  <a:gd name="connsiteY9" fmla="*/ 328704 h 340590"/>
                  <a:gd name="connsiteX10" fmla="*/ 395748 w 407632"/>
                  <a:gd name="connsiteY10" fmla="*/ 340591 h 340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7632" h="340590">
                    <a:moveTo>
                      <a:pt x="395748" y="340497"/>
                    </a:moveTo>
                    <a:cubicBezTo>
                      <a:pt x="389197" y="340497"/>
                      <a:pt x="383863" y="335163"/>
                      <a:pt x="383863" y="328611"/>
                    </a:cubicBezTo>
                    <a:lnTo>
                      <a:pt x="383863" y="42492"/>
                    </a:lnTo>
                    <a:cubicBezTo>
                      <a:pt x="383863" y="32197"/>
                      <a:pt x="376657" y="23773"/>
                      <a:pt x="367861" y="23773"/>
                    </a:cubicBez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367861" y="0"/>
                    </a:lnTo>
                    <a:cubicBezTo>
                      <a:pt x="389852" y="0"/>
                      <a:pt x="407632" y="19093"/>
                      <a:pt x="407632" y="42586"/>
                    </a:cubicBezTo>
                    <a:lnTo>
                      <a:pt x="407632" y="328704"/>
                    </a:lnTo>
                    <a:cubicBezTo>
                      <a:pt x="407632" y="335256"/>
                      <a:pt x="402298" y="340591"/>
                      <a:pt x="395748" y="3405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3" name="Forma libre 392">
                <a:extLst>
                  <a:ext uri="{FF2B5EF4-FFF2-40B4-BE49-F238E27FC236}">
                    <a16:creationId xmlns:a16="http://schemas.microsoft.com/office/drawing/2014/main" id="{BD138B75-541D-B250-2D59-00D5165B383F}"/>
                  </a:ext>
                </a:extLst>
              </p:cNvPr>
              <p:cNvSpPr/>
              <p:nvPr/>
            </p:nvSpPr>
            <p:spPr>
              <a:xfrm>
                <a:off x="10351303" y="4803275"/>
                <a:ext cx="312087" cy="415560"/>
              </a:xfrm>
              <a:custGeom>
                <a:avLst/>
                <a:gdLst>
                  <a:gd name="connsiteX0" fmla="*/ 300016 w 312087"/>
                  <a:gd name="connsiteY0" fmla="*/ 415560 h 415560"/>
                  <a:gd name="connsiteX1" fmla="*/ 288131 w 312087"/>
                  <a:gd name="connsiteY1" fmla="*/ 403674 h 415560"/>
                  <a:gd name="connsiteX2" fmla="*/ 288131 w 312087"/>
                  <a:gd name="connsiteY2" fmla="*/ 42586 h 415560"/>
                  <a:gd name="connsiteX3" fmla="*/ 272129 w 312087"/>
                  <a:gd name="connsiteY3" fmla="*/ 23867 h 415560"/>
                  <a:gd name="connsiteX4" fmla="*/ 39771 w 312087"/>
                  <a:gd name="connsiteY4" fmla="*/ 23867 h 415560"/>
                  <a:gd name="connsiteX5" fmla="*/ 23769 w 312087"/>
                  <a:gd name="connsiteY5" fmla="*/ 42586 h 415560"/>
                  <a:gd name="connsiteX6" fmla="*/ 23769 w 312087"/>
                  <a:gd name="connsiteY6" fmla="*/ 166411 h 415560"/>
                  <a:gd name="connsiteX7" fmla="*/ 11885 w 312087"/>
                  <a:gd name="connsiteY7" fmla="*/ 178298 h 415560"/>
                  <a:gd name="connsiteX8" fmla="*/ 0 w 312087"/>
                  <a:gd name="connsiteY8" fmla="*/ 166411 h 415560"/>
                  <a:gd name="connsiteX9" fmla="*/ 0 w 312087"/>
                  <a:gd name="connsiteY9" fmla="*/ 42586 h 415560"/>
                  <a:gd name="connsiteX10" fmla="*/ 39865 w 312087"/>
                  <a:gd name="connsiteY10" fmla="*/ 0 h 415560"/>
                  <a:gd name="connsiteX11" fmla="*/ 272222 w 312087"/>
                  <a:gd name="connsiteY11" fmla="*/ 0 h 415560"/>
                  <a:gd name="connsiteX12" fmla="*/ 312087 w 312087"/>
                  <a:gd name="connsiteY12" fmla="*/ 42586 h 415560"/>
                  <a:gd name="connsiteX13" fmla="*/ 312087 w 312087"/>
                  <a:gd name="connsiteY13" fmla="*/ 403674 h 415560"/>
                  <a:gd name="connsiteX14" fmla="*/ 300203 w 312087"/>
                  <a:gd name="connsiteY14" fmla="*/ 415560 h 41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087" h="415560">
                    <a:moveTo>
                      <a:pt x="300016" y="415560"/>
                    </a:moveTo>
                    <a:cubicBezTo>
                      <a:pt x="293465" y="415560"/>
                      <a:pt x="288131" y="410225"/>
                      <a:pt x="288131" y="403674"/>
                    </a:cubicBezTo>
                    <a:lnTo>
                      <a:pt x="288131" y="42586"/>
                    </a:lnTo>
                    <a:cubicBezTo>
                      <a:pt x="288131" y="32290"/>
                      <a:pt x="280926" y="23867"/>
                      <a:pt x="272129" y="23867"/>
                    </a:cubicBezTo>
                    <a:lnTo>
                      <a:pt x="39771" y="23867"/>
                    </a:lnTo>
                    <a:cubicBezTo>
                      <a:pt x="30975" y="23867"/>
                      <a:pt x="23769" y="32290"/>
                      <a:pt x="23769" y="42586"/>
                    </a:cubicBezTo>
                    <a:lnTo>
                      <a:pt x="23769" y="166411"/>
                    </a:lnTo>
                    <a:cubicBezTo>
                      <a:pt x="23769" y="172963"/>
                      <a:pt x="18435" y="178298"/>
                      <a:pt x="11885" y="178298"/>
                    </a:cubicBezTo>
                    <a:cubicBezTo>
                      <a:pt x="5334" y="178298"/>
                      <a:pt x="0" y="172963"/>
                      <a:pt x="0" y="166411"/>
                    </a:cubicBezTo>
                    <a:lnTo>
                      <a:pt x="0" y="42586"/>
                    </a:lnTo>
                    <a:cubicBezTo>
                      <a:pt x="0" y="19093"/>
                      <a:pt x="17873" y="0"/>
                      <a:pt x="39865" y="0"/>
                    </a:cubicBezTo>
                    <a:lnTo>
                      <a:pt x="272222" y="0"/>
                    </a:lnTo>
                    <a:cubicBezTo>
                      <a:pt x="294214" y="0"/>
                      <a:pt x="312087" y="19093"/>
                      <a:pt x="312087" y="42586"/>
                    </a:cubicBezTo>
                    <a:lnTo>
                      <a:pt x="312087" y="403674"/>
                    </a:lnTo>
                    <a:cubicBezTo>
                      <a:pt x="312087" y="410225"/>
                      <a:pt x="306753" y="415560"/>
                      <a:pt x="300203" y="4155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94" name="Gráfico 2">
                <a:extLst>
                  <a:ext uri="{FF2B5EF4-FFF2-40B4-BE49-F238E27FC236}">
                    <a16:creationId xmlns:a16="http://schemas.microsoft.com/office/drawing/2014/main" id="{21564B45-45D8-A82B-5E14-8E7D9D9C9B20}"/>
                  </a:ext>
                </a:extLst>
              </p:cNvPr>
              <p:cNvGrpSpPr/>
              <p:nvPr/>
            </p:nvGrpSpPr>
            <p:grpSpPr>
              <a:xfrm>
                <a:off x="9847084" y="4350095"/>
                <a:ext cx="718898" cy="278251"/>
                <a:chOff x="9847084" y="4350095"/>
                <a:chExt cx="718898" cy="278251"/>
              </a:xfrm>
              <a:solidFill>
                <a:srgbClr val="002A86"/>
              </a:solidFill>
            </p:grpSpPr>
            <p:sp>
              <p:nvSpPr>
                <p:cNvPr id="395" name="Forma libre 394">
                  <a:extLst>
                    <a:ext uri="{FF2B5EF4-FFF2-40B4-BE49-F238E27FC236}">
                      <a16:creationId xmlns:a16="http://schemas.microsoft.com/office/drawing/2014/main" id="{8EBE0057-9F54-AEDB-8714-A2F1F991D3B9}"/>
                    </a:ext>
                  </a:extLst>
                </p:cNvPr>
                <p:cNvSpPr/>
                <p:nvPr/>
              </p:nvSpPr>
              <p:spPr>
                <a:xfrm>
                  <a:off x="9847084" y="4350095"/>
                  <a:ext cx="718898" cy="259719"/>
                </a:xfrm>
                <a:custGeom>
                  <a:avLst/>
                  <a:gdLst>
                    <a:gd name="connsiteX0" fmla="*/ 19196 w 718898"/>
                    <a:gd name="connsiteY0" fmla="*/ 259533 h 259719"/>
                    <a:gd name="connsiteX1" fmla="*/ 7686 w 718898"/>
                    <a:gd name="connsiteY1" fmla="*/ 250735 h 259719"/>
                    <a:gd name="connsiteX2" fmla="*/ 65799 w 718898"/>
                    <a:gd name="connsiteY2" fmla="*/ 42768 h 259719"/>
                    <a:gd name="connsiteX3" fmla="*/ 241541 w 718898"/>
                    <a:gd name="connsiteY3" fmla="*/ 13192 h 259719"/>
                    <a:gd name="connsiteX4" fmla="*/ 490931 w 718898"/>
                    <a:gd name="connsiteY4" fmla="*/ 22458 h 259719"/>
                    <a:gd name="connsiteX5" fmla="*/ 715053 w 718898"/>
                    <a:gd name="connsiteY5" fmla="*/ 48102 h 259719"/>
                    <a:gd name="connsiteX6" fmla="*/ 715708 w 718898"/>
                    <a:gd name="connsiteY6" fmla="*/ 64949 h 259719"/>
                    <a:gd name="connsiteX7" fmla="*/ 698864 w 718898"/>
                    <a:gd name="connsiteY7" fmla="*/ 65605 h 259719"/>
                    <a:gd name="connsiteX8" fmla="*/ 501692 w 718898"/>
                    <a:gd name="connsiteY8" fmla="*/ 43797 h 259719"/>
                    <a:gd name="connsiteX9" fmla="*/ 232464 w 718898"/>
                    <a:gd name="connsiteY9" fmla="*/ 35280 h 259719"/>
                    <a:gd name="connsiteX10" fmla="*/ 81521 w 718898"/>
                    <a:gd name="connsiteY10" fmla="*/ 60738 h 259719"/>
                    <a:gd name="connsiteX11" fmla="*/ 30613 w 718898"/>
                    <a:gd name="connsiteY11" fmla="*/ 244558 h 259719"/>
                    <a:gd name="connsiteX12" fmla="*/ 22285 w 718898"/>
                    <a:gd name="connsiteY12" fmla="*/ 259252 h 259719"/>
                    <a:gd name="connsiteX13" fmla="*/ 19103 w 718898"/>
                    <a:gd name="connsiteY13" fmla="*/ 259720 h 259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8898" h="259719">
                      <a:moveTo>
                        <a:pt x="19196" y="259533"/>
                      </a:moveTo>
                      <a:cubicBezTo>
                        <a:pt x="13956" y="259533"/>
                        <a:pt x="9183" y="256070"/>
                        <a:pt x="7686" y="250735"/>
                      </a:cubicBezTo>
                      <a:cubicBezTo>
                        <a:pt x="-13275" y="174268"/>
                        <a:pt x="9464" y="92653"/>
                        <a:pt x="65799" y="42768"/>
                      </a:cubicBezTo>
                      <a:cubicBezTo>
                        <a:pt x="115022" y="-754"/>
                        <a:pt x="180715" y="-11892"/>
                        <a:pt x="241541" y="13192"/>
                      </a:cubicBezTo>
                      <a:cubicBezTo>
                        <a:pt x="339519" y="53437"/>
                        <a:pt x="423460" y="56526"/>
                        <a:pt x="490931" y="22458"/>
                      </a:cubicBezTo>
                      <a:cubicBezTo>
                        <a:pt x="534913" y="276"/>
                        <a:pt x="638412" y="-23029"/>
                        <a:pt x="715053" y="48102"/>
                      </a:cubicBezTo>
                      <a:cubicBezTo>
                        <a:pt x="719919" y="52595"/>
                        <a:pt x="720201" y="60083"/>
                        <a:pt x="715708" y="64949"/>
                      </a:cubicBezTo>
                      <a:cubicBezTo>
                        <a:pt x="711217" y="69816"/>
                        <a:pt x="703730" y="70097"/>
                        <a:pt x="698864" y="65605"/>
                      </a:cubicBezTo>
                      <a:cubicBezTo>
                        <a:pt x="636634" y="7950"/>
                        <a:pt x="546891" y="20960"/>
                        <a:pt x="501692" y="43797"/>
                      </a:cubicBezTo>
                      <a:cubicBezTo>
                        <a:pt x="427765" y="81141"/>
                        <a:pt x="337179" y="78240"/>
                        <a:pt x="232464" y="35280"/>
                      </a:cubicBezTo>
                      <a:cubicBezTo>
                        <a:pt x="179404" y="13472"/>
                        <a:pt x="124380" y="22738"/>
                        <a:pt x="81521" y="60738"/>
                      </a:cubicBezTo>
                      <a:cubicBezTo>
                        <a:pt x="32017" y="104634"/>
                        <a:pt x="11991" y="176701"/>
                        <a:pt x="30613" y="244558"/>
                      </a:cubicBezTo>
                      <a:cubicBezTo>
                        <a:pt x="32391" y="250922"/>
                        <a:pt x="28648" y="257474"/>
                        <a:pt x="22285" y="259252"/>
                      </a:cubicBezTo>
                      <a:cubicBezTo>
                        <a:pt x="21256" y="259533"/>
                        <a:pt x="20133" y="259720"/>
                        <a:pt x="19103" y="2597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6" name="Forma libre 395">
                  <a:extLst>
                    <a:ext uri="{FF2B5EF4-FFF2-40B4-BE49-F238E27FC236}">
                      <a16:creationId xmlns:a16="http://schemas.microsoft.com/office/drawing/2014/main" id="{D62CAA4F-3767-7636-3B8C-77247EEA420D}"/>
                    </a:ext>
                  </a:extLst>
                </p:cNvPr>
                <p:cNvSpPr/>
                <p:nvPr/>
              </p:nvSpPr>
              <p:spPr>
                <a:xfrm>
                  <a:off x="10111907" y="4567237"/>
                  <a:ext cx="427088" cy="61109"/>
                </a:xfrm>
                <a:custGeom>
                  <a:avLst/>
                  <a:gdLst>
                    <a:gd name="connsiteX0" fmla="*/ 346732 w 427088"/>
                    <a:gd name="connsiteY0" fmla="*/ 61110 h 61109"/>
                    <a:gd name="connsiteX1" fmla="*/ 276079 w 427088"/>
                    <a:gd name="connsiteY1" fmla="*/ 39583 h 61109"/>
                    <a:gd name="connsiteX2" fmla="*/ 154146 w 427088"/>
                    <a:gd name="connsiteY2" fmla="*/ 40519 h 61109"/>
                    <a:gd name="connsiteX3" fmla="*/ 4325 w 427088"/>
                    <a:gd name="connsiteY3" fmla="*/ 30691 h 61109"/>
                    <a:gd name="connsiteX4" fmla="*/ 2734 w 427088"/>
                    <a:gd name="connsiteY4" fmla="*/ 13938 h 61109"/>
                    <a:gd name="connsiteX5" fmla="*/ 19485 w 427088"/>
                    <a:gd name="connsiteY5" fmla="*/ 12347 h 61109"/>
                    <a:gd name="connsiteX6" fmla="*/ 141512 w 427088"/>
                    <a:gd name="connsiteY6" fmla="*/ 20302 h 61109"/>
                    <a:gd name="connsiteX7" fmla="*/ 291427 w 427088"/>
                    <a:gd name="connsiteY7" fmla="*/ 21238 h 61109"/>
                    <a:gd name="connsiteX8" fmla="*/ 408120 w 427088"/>
                    <a:gd name="connsiteY8" fmla="*/ 20770 h 61109"/>
                    <a:gd name="connsiteX9" fmla="*/ 424777 w 427088"/>
                    <a:gd name="connsiteY9" fmla="*/ 23391 h 61109"/>
                    <a:gd name="connsiteX10" fmla="*/ 422157 w 427088"/>
                    <a:gd name="connsiteY10" fmla="*/ 40051 h 61109"/>
                    <a:gd name="connsiteX11" fmla="*/ 346639 w 427088"/>
                    <a:gd name="connsiteY11" fmla="*/ 61016 h 6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7088" h="61109">
                      <a:moveTo>
                        <a:pt x="346732" y="61110"/>
                      </a:moveTo>
                      <a:cubicBezTo>
                        <a:pt x="320249" y="61110"/>
                        <a:pt x="293860" y="54464"/>
                        <a:pt x="276079" y="39583"/>
                      </a:cubicBezTo>
                      <a:cubicBezTo>
                        <a:pt x="250532" y="18150"/>
                        <a:pt x="189051" y="18618"/>
                        <a:pt x="154146" y="40519"/>
                      </a:cubicBezTo>
                      <a:cubicBezTo>
                        <a:pt x="109508" y="68503"/>
                        <a:pt x="45125" y="64292"/>
                        <a:pt x="4325" y="30691"/>
                      </a:cubicBezTo>
                      <a:cubicBezTo>
                        <a:pt x="-729" y="26480"/>
                        <a:pt x="-1477" y="18992"/>
                        <a:pt x="2734" y="13938"/>
                      </a:cubicBezTo>
                      <a:cubicBezTo>
                        <a:pt x="6945" y="8884"/>
                        <a:pt x="14432" y="8135"/>
                        <a:pt x="19485" y="12347"/>
                      </a:cubicBezTo>
                      <a:cubicBezTo>
                        <a:pt x="57384" y="43514"/>
                        <a:pt x="110631" y="39770"/>
                        <a:pt x="141512" y="20302"/>
                      </a:cubicBezTo>
                      <a:cubicBezTo>
                        <a:pt x="180909" y="-4407"/>
                        <a:pt x="255024" y="-9367"/>
                        <a:pt x="291427" y="21238"/>
                      </a:cubicBezTo>
                      <a:cubicBezTo>
                        <a:pt x="316693" y="42484"/>
                        <a:pt x="378829" y="42203"/>
                        <a:pt x="408120" y="20770"/>
                      </a:cubicBezTo>
                      <a:cubicBezTo>
                        <a:pt x="413454" y="16933"/>
                        <a:pt x="420847" y="18056"/>
                        <a:pt x="424777" y="23391"/>
                      </a:cubicBezTo>
                      <a:cubicBezTo>
                        <a:pt x="428707" y="28726"/>
                        <a:pt x="427491" y="36213"/>
                        <a:pt x="422157" y="40051"/>
                      </a:cubicBezTo>
                      <a:cubicBezTo>
                        <a:pt x="404002" y="53341"/>
                        <a:pt x="375274" y="61016"/>
                        <a:pt x="346639" y="610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97" name="Gráfico 2">
              <a:extLst>
                <a:ext uri="{FF2B5EF4-FFF2-40B4-BE49-F238E27FC236}">
                  <a16:creationId xmlns:a16="http://schemas.microsoft.com/office/drawing/2014/main" id="{0A987FB7-C3FB-4075-947D-3E3F44EC4A9A}"/>
                </a:ext>
              </a:extLst>
            </p:cNvPr>
            <p:cNvGrpSpPr/>
            <p:nvPr/>
          </p:nvGrpSpPr>
          <p:grpSpPr>
            <a:xfrm>
              <a:off x="9549701" y="5365217"/>
              <a:ext cx="1212977" cy="23772"/>
              <a:chOff x="9549701" y="5365217"/>
              <a:chExt cx="1212977" cy="23772"/>
            </a:xfrm>
            <a:solidFill>
              <a:srgbClr val="002A86"/>
            </a:solidFill>
          </p:grpSpPr>
          <p:sp>
            <p:nvSpPr>
              <p:cNvPr id="398" name="Forma libre 397">
                <a:extLst>
                  <a:ext uri="{FF2B5EF4-FFF2-40B4-BE49-F238E27FC236}">
                    <a16:creationId xmlns:a16="http://schemas.microsoft.com/office/drawing/2014/main" id="{78BF5B1A-9388-52D3-8413-8BEC333F4641}"/>
                  </a:ext>
                </a:extLst>
              </p:cNvPr>
              <p:cNvSpPr/>
              <p:nvPr/>
            </p:nvSpPr>
            <p:spPr>
              <a:xfrm>
                <a:off x="9804892" y="5365217"/>
                <a:ext cx="957786" cy="23772"/>
              </a:xfrm>
              <a:custGeom>
                <a:avLst/>
                <a:gdLst>
                  <a:gd name="connsiteX0" fmla="*/ 945901 w 957786"/>
                  <a:gd name="connsiteY0" fmla="*/ 23773 h 23772"/>
                  <a:gd name="connsiteX1" fmla="*/ 11885 w 957786"/>
                  <a:gd name="connsiteY1" fmla="*/ 23773 h 23772"/>
                  <a:gd name="connsiteX2" fmla="*/ 0 w 957786"/>
                  <a:gd name="connsiteY2" fmla="*/ 11886 h 23772"/>
                  <a:gd name="connsiteX3" fmla="*/ 11885 w 957786"/>
                  <a:gd name="connsiteY3" fmla="*/ 0 h 23772"/>
                  <a:gd name="connsiteX4" fmla="*/ 945901 w 957786"/>
                  <a:gd name="connsiteY4" fmla="*/ 0 h 23772"/>
                  <a:gd name="connsiteX5" fmla="*/ 957786 w 957786"/>
                  <a:gd name="connsiteY5" fmla="*/ 11886 h 23772"/>
                  <a:gd name="connsiteX6" fmla="*/ 945901 w 957786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786" h="23772">
                    <a:moveTo>
                      <a:pt x="945901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945901" y="0"/>
                    </a:lnTo>
                    <a:cubicBezTo>
                      <a:pt x="952452" y="0"/>
                      <a:pt x="957786" y="5335"/>
                      <a:pt x="957786" y="11886"/>
                    </a:cubicBezTo>
                    <a:cubicBezTo>
                      <a:pt x="957786" y="18438"/>
                      <a:pt x="952452" y="23773"/>
                      <a:pt x="94590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9" name="Forma libre 398">
                <a:extLst>
                  <a:ext uri="{FF2B5EF4-FFF2-40B4-BE49-F238E27FC236}">
                    <a16:creationId xmlns:a16="http://schemas.microsoft.com/office/drawing/2014/main" id="{CB10013C-EAF8-2FDF-0198-167ADAD86B1D}"/>
                  </a:ext>
                </a:extLst>
              </p:cNvPr>
              <p:cNvSpPr/>
              <p:nvPr/>
            </p:nvSpPr>
            <p:spPr>
              <a:xfrm>
                <a:off x="9549701" y="5365217"/>
                <a:ext cx="201850" cy="23772"/>
              </a:xfrm>
              <a:custGeom>
                <a:avLst/>
                <a:gdLst>
                  <a:gd name="connsiteX0" fmla="*/ 189967 w 201850"/>
                  <a:gd name="connsiteY0" fmla="*/ 23773 h 23772"/>
                  <a:gd name="connsiteX1" fmla="*/ 11885 w 201850"/>
                  <a:gd name="connsiteY1" fmla="*/ 23773 h 23772"/>
                  <a:gd name="connsiteX2" fmla="*/ 0 w 201850"/>
                  <a:gd name="connsiteY2" fmla="*/ 11886 h 23772"/>
                  <a:gd name="connsiteX3" fmla="*/ 11885 w 201850"/>
                  <a:gd name="connsiteY3" fmla="*/ 0 h 23772"/>
                  <a:gd name="connsiteX4" fmla="*/ 189967 w 201850"/>
                  <a:gd name="connsiteY4" fmla="*/ 0 h 23772"/>
                  <a:gd name="connsiteX5" fmla="*/ 201851 w 201850"/>
                  <a:gd name="connsiteY5" fmla="*/ 11886 h 23772"/>
                  <a:gd name="connsiteX6" fmla="*/ 189967 w 201850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50" h="23772">
                    <a:moveTo>
                      <a:pt x="189967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89967" y="0"/>
                    </a:lnTo>
                    <a:cubicBezTo>
                      <a:pt x="196517" y="0"/>
                      <a:pt x="201851" y="5335"/>
                      <a:pt x="201851" y="11886"/>
                    </a:cubicBezTo>
                    <a:cubicBezTo>
                      <a:pt x="201851" y="18438"/>
                      <a:pt x="196517" y="23773"/>
                      <a:pt x="18996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00" name="Gráfico 2">
            <a:extLst>
              <a:ext uri="{FF2B5EF4-FFF2-40B4-BE49-F238E27FC236}">
                <a16:creationId xmlns:a16="http://schemas.microsoft.com/office/drawing/2014/main" id="{13960C3A-58A1-0437-4BF9-3DDBDBEB71C1}"/>
              </a:ext>
            </a:extLst>
          </p:cNvPr>
          <p:cNvGrpSpPr/>
          <p:nvPr/>
        </p:nvGrpSpPr>
        <p:grpSpPr>
          <a:xfrm>
            <a:off x="3724380" y="4351868"/>
            <a:ext cx="1122672" cy="1122854"/>
            <a:chOff x="3724380" y="4351868"/>
            <a:chExt cx="1122672" cy="1122854"/>
          </a:xfrm>
          <a:solidFill>
            <a:srgbClr val="002A86"/>
          </a:solidFill>
        </p:grpSpPr>
        <p:grpSp>
          <p:nvGrpSpPr>
            <p:cNvPr id="401" name="Gráfico 2">
              <a:extLst>
                <a:ext uri="{FF2B5EF4-FFF2-40B4-BE49-F238E27FC236}">
                  <a16:creationId xmlns:a16="http://schemas.microsoft.com/office/drawing/2014/main" id="{2BF39703-60B3-E63A-1778-EC9EC4A85B31}"/>
                </a:ext>
              </a:extLst>
            </p:cNvPr>
            <p:cNvGrpSpPr/>
            <p:nvPr/>
          </p:nvGrpSpPr>
          <p:grpSpPr>
            <a:xfrm>
              <a:off x="3826165" y="4526201"/>
              <a:ext cx="918795" cy="846971"/>
              <a:chOff x="3826165" y="4526201"/>
              <a:chExt cx="918795" cy="846971"/>
            </a:xfrm>
            <a:solidFill>
              <a:srgbClr val="002A86"/>
            </a:solidFill>
          </p:grpSpPr>
          <p:sp>
            <p:nvSpPr>
              <p:cNvPr id="402" name="Forma libre 401">
                <a:extLst>
                  <a:ext uri="{FF2B5EF4-FFF2-40B4-BE49-F238E27FC236}">
                    <a16:creationId xmlns:a16="http://schemas.microsoft.com/office/drawing/2014/main" id="{CA7E2CF6-77D0-EDC8-F1A2-56CF73BFBBCE}"/>
                  </a:ext>
                </a:extLst>
              </p:cNvPr>
              <p:cNvSpPr/>
              <p:nvPr/>
            </p:nvSpPr>
            <p:spPr>
              <a:xfrm>
                <a:off x="4063817" y="5165399"/>
                <a:ext cx="443794" cy="207773"/>
              </a:xfrm>
              <a:custGeom>
                <a:avLst/>
                <a:gdLst>
                  <a:gd name="connsiteX0" fmla="*/ 221853 w 443794"/>
                  <a:gd name="connsiteY0" fmla="*/ 207773 h 207773"/>
                  <a:gd name="connsiteX1" fmla="*/ 28517 w 443794"/>
                  <a:gd name="connsiteY1" fmla="*/ 165375 h 207773"/>
                  <a:gd name="connsiteX2" fmla="*/ 2315 w 443794"/>
                  <a:gd name="connsiteY2" fmla="*/ 135518 h 207773"/>
                  <a:gd name="connsiteX3" fmla="*/ 6620 w 443794"/>
                  <a:gd name="connsiteY3" fmla="*/ 95273 h 207773"/>
                  <a:gd name="connsiteX4" fmla="*/ 58182 w 443794"/>
                  <a:gd name="connsiteY4" fmla="*/ 5983 h 207773"/>
                  <a:gd name="connsiteX5" fmla="*/ 74465 w 443794"/>
                  <a:gd name="connsiteY5" fmla="*/ 1584 h 207773"/>
                  <a:gd name="connsiteX6" fmla="*/ 78863 w 443794"/>
                  <a:gd name="connsiteY6" fmla="*/ 17870 h 207773"/>
                  <a:gd name="connsiteX7" fmla="*/ 27301 w 443794"/>
                  <a:gd name="connsiteY7" fmla="*/ 107159 h 207773"/>
                  <a:gd name="connsiteX8" fmla="*/ 25055 w 443794"/>
                  <a:gd name="connsiteY8" fmla="*/ 128218 h 207773"/>
                  <a:gd name="connsiteX9" fmla="*/ 38531 w 443794"/>
                  <a:gd name="connsiteY9" fmla="*/ 143568 h 207773"/>
                  <a:gd name="connsiteX10" fmla="*/ 221853 w 443794"/>
                  <a:gd name="connsiteY10" fmla="*/ 183720 h 207773"/>
                  <a:gd name="connsiteX11" fmla="*/ 405081 w 443794"/>
                  <a:gd name="connsiteY11" fmla="*/ 143568 h 207773"/>
                  <a:gd name="connsiteX12" fmla="*/ 418557 w 443794"/>
                  <a:gd name="connsiteY12" fmla="*/ 128218 h 207773"/>
                  <a:gd name="connsiteX13" fmla="*/ 416311 w 443794"/>
                  <a:gd name="connsiteY13" fmla="*/ 107159 h 207773"/>
                  <a:gd name="connsiteX14" fmla="*/ 364842 w 443794"/>
                  <a:gd name="connsiteY14" fmla="*/ 17870 h 207773"/>
                  <a:gd name="connsiteX15" fmla="*/ 369240 w 443794"/>
                  <a:gd name="connsiteY15" fmla="*/ 1584 h 207773"/>
                  <a:gd name="connsiteX16" fmla="*/ 385523 w 443794"/>
                  <a:gd name="connsiteY16" fmla="*/ 5983 h 207773"/>
                  <a:gd name="connsiteX17" fmla="*/ 437085 w 443794"/>
                  <a:gd name="connsiteY17" fmla="*/ 95273 h 207773"/>
                  <a:gd name="connsiteX18" fmla="*/ 441484 w 443794"/>
                  <a:gd name="connsiteY18" fmla="*/ 135518 h 207773"/>
                  <a:gd name="connsiteX19" fmla="*/ 415281 w 443794"/>
                  <a:gd name="connsiteY19" fmla="*/ 165375 h 207773"/>
                  <a:gd name="connsiteX20" fmla="*/ 222040 w 443794"/>
                  <a:gd name="connsiteY20" fmla="*/ 207773 h 20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3794" h="207773">
                    <a:moveTo>
                      <a:pt x="221853" y="207773"/>
                    </a:moveTo>
                    <a:cubicBezTo>
                      <a:pt x="154288" y="207773"/>
                      <a:pt x="89251" y="193547"/>
                      <a:pt x="28517" y="165375"/>
                    </a:cubicBezTo>
                    <a:cubicBezTo>
                      <a:pt x="16071" y="159572"/>
                      <a:pt x="6526" y="148715"/>
                      <a:pt x="2315" y="135518"/>
                    </a:cubicBezTo>
                    <a:cubicBezTo>
                      <a:pt x="-1896" y="122134"/>
                      <a:pt x="-305" y="107440"/>
                      <a:pt x="6620" y="95273"/>
                    </a:cubicBezTo>
                    <a:lnTo>
                      <a:pt x="58182" y="5983"/>
                    </a:lnTo>
                    <a:cubicBezTo>
                      <a:pt x="61457" y="274"/>
                      <a:pt x="68757" y="-1691"/>
                      <a:pt x="74465" y="1584"/>
                    </a:cubicBezTo>
                    <a:cubicBezTo>
                      <a:pt x="80173" y="4860"/>
                      <a:pt x="82139" y="12161"/>
                      <a:pt x="78863" y="17870"/>
                    </a:cubicBezTo>
                    <a:lnTo>
                      <a:pt x="27301" y="107159"/>
                    </a:lnTo>
                    <a:cubicBezTo>
                      <a:pt x="23651" y="113524"/>
                      <a:pt x="22809" y="121198"/>
                      <a:pt x="25055" y="128218"/>
                    </a:cubicBezTo>
                    <a:cubicBezTo>
                      <a:pt x="27207" y="135144"/>
                      <a:pt x="32074" y="140573"/>
                      <a:pt x="38531" y="143568"/>
                    </a:cubicBezTo>
                    <a:cubicBezTo>
                      <a:pt x="96175" y="170242"/>
                      <a:pt x="157844" y="183720"/>
                      <a:pt x="221853" y="183720"/>
                    </a:cubicBezTo>
                    <a:cubicBezTo>
                      <a:pt x="285861" y="183720"/>
                      <a:pt x="347436" y="170242"/>
                      <a:pt x="405081" y="143568"/>
                    </a:cubicBezTo>
                    <a:cubicBezTo>
                      <a:pt x="411632" y="140573"/>
                      <a:pt x="416404" y="135051"/>
                      <a:pt x="418557" y="128218"/>
                    </a:cubicBezTo>
                    <a:cubicBezTo>
                      <a:pt x="420803" y="121198"/>
                      <a:pt x="419960" y="113524"/>
                      <a:pt x="416311" y="107159"/>
                    </a:cubicBezTo>
                    <a:lnTo>
                      <a:pt x="364842" y="17870"/>
                    </a:lnTo>
                    <a:cubicBezTo>
                      <a:pt x="361567" y="12161"/>
                      <a:pt x="363532" y="4860"/>
                      <a:pt x="369240" y="1584"/>
                    </a:cubicBezTo>
                    <a:cubicBezTo>
                      <a:pt x="374949" y="-1691"/>
                      <a:pt x="382248" y="274"/>
                      <a:pt x="385523" y="5983"/>
                    </a:cubicBezTo>
                    <a:lnTo>
                      <a:pt x="437085" y="95273"/>
                    </a:lnTo>
                    <a:cubicBezTo>
                      <a:pt x="444104" y="107440"/>
                      <a:pt x="445695" y="122134"/>
                      <a:pt x="441484" y="135518"/>
                    </a:cubicBezTo>
                    <a:cubicBezTo>
                      <a:pt x="437273" y="148715"/>
                      <a:pt x="427727" y="159572"/>
                      <a:pt x="415281" y="165375"/>
                    </a:cubicBezTo>
                    <a:cubicBezTo>
                      <a:pt x="354455" y="193453"/>
                      <a:pt x="289511" y="207773"/>
                      <a:pt x="222040" y="207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3" name="Forma libre 402">
                <a:extLst>
                  <a:ext uri="{FF2B5EF4-FFF2-40B4-BE49-F238E27FC236}">
                    <a16:creationId xmlns:a16="http://schemas.microsoft.com/office/drawing/2014/main" id="{FEC52106-BB97-00E0-6DEF-1F91E97F2527}"/>
                  </a:ext>
                </a:extLst>
              </p:cNvPr>
              <p:cNvSpPr/>
              <p:nvPr/>
            </p:nvSpPr>
            <p:spPr>
              <a:xfrm>
                <a:off x="4439989" y="4526482"/>
                <a:ext cx="304971" cy="397717"/>
              </a:xfrm>
              <a:custGeom>
                <a:avLst/>
                <a:gdLst>
                  <a:gd name="connsiteX0" fmla="*/ 255185 w 304971"/>
                  <a:gd name="connsiteY0" fmla="*/ 397530 h 397717"/>
                  <a:gd name="connsiteX1" fmla="*/ 152060 w 304971"/>
                  <a:gd name="connsiteY1" fmla="*/ 397530 h 397717"/>
                  <a:gd name="connsiteX2" fmla="*/ 140176 w 304971"/>
                  <a:gd name="connsiteY2" fmla="*/ 385643 h 397717"/>
                  <a:gd name="connsiteX3" fmla="*/ 152060 w 304971"/>
                  <a:gd name="connsiteY3" fmla="*/ 373757 h 397717"/>
                  <a:gd name="connsiteX4" fmla="*/ 255185 w 304971"/>
                  <a:gd name="connsiteY4" fmla="*/ 373757 h 397717"/>
                  <a:gd name="connsiteX5" fmla="*/ 274556 w 304971"/>
                  <a:gd name="connsiteY5" fmla="*/ 365240 h 397717"/>
                  <a:gd name="connsiteX6" fmla="*/ 281200 w 304971"/>
                  <a:gd name="connsiteY6" fmla="*/ 345866 h 397717"/>
                  <a:gd name="connsiteX7" fmla="*/ 224304 w 304971"/>
                  <a:gd name="connsiteY7" fmla="*/ 167006 h 397717"/>
                  <a:gd name="connsiteX8" fmla="*/ 97971 w 304971"/>
                  <a:gd name="connsiteY8" fmla="*/ 28299 h 397717"/>
                  <a:gd name="connsiteX9" fmla="*/ 77852 w 304971"/>
                  <a:gd name="connsiteY9" fmla="*/ 24368 h 397717"/>
                  <a:gd name="connsiteX10" fmla="*/ 60633 w 304971"/>
                  <a:gd name="connsiteY10" fmla="*/ 36910 h 397717"/>
                  <a:gd name="connsiteX11" fmla="*/ 22265 w 304971"/>
                  <a:gd name="connsiteY11" fmla="*/ 103456 h 397717"/>
                  <a:gd name="connsiteX12" fmla="*/ 5983 w 304971"/>
                  <a:gd name="connsiteY12" fmla="*/ 107855 h 397717"/>
                  <a:gd name="connsiteX13" fmla="*/ 1584 w 304971"/>
                  <a:gd name="connsiteY13" fmla="*/ 91569 h 397717"/>
                  <a:gd name="connsiteX14" fmla="*/ 39952 w 304971"/>
                  <a:gd name="connsiteY14" fmla="*/ 25023 h 397717"/>
                  <a:gd name="connsiteX15" fmla="*/ 72611 w 304971"/>
                  <a:gd name="connsiteY15" fmla="*/ 1157 h 397717"/>
                  <a:gd name="connsiteX16" fmla="*/ 111540 w 304971"/>
                  <a:gd name="connsiteY16" fmla="*/ 8925 h 397717"/>
                  <a:gd name="connsiteX17" fmla="*/ 244797 w 304971"/>
                  <a:gd name="connsiteY17" fmla="*/ 155214 h 397717"/>
                  <a:gd name="connsiteX18" fmla="*/ 304782 w 304971"/>
                  <a:gd name="connsiteY18" fmla="*/ 343807 h 397717"/>
                  <a:gd name="connsiteX19" fmla="*/ 292055 w 304971"/>
                  <a:gd name="connsiteY19" fmla="*/ 381432 h 397717"/>
                  <a:gd name="connsiteX20" fmla="*/ 255091 w 304971"/>
                  <a:gd name="connsiteY20" fmla="*/ 397717 h 39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971" h="397717">
                    <a:moveTo>
                      <a:pt x="255185" y="397530"/>
                    </a:moveTo>
                    <a:lnTo>
                      <a:pt x="152060" y="397530"/>
                    </a:lnTo>
                    <a:cubicBezTo>
                      <a:pt x="145509" y="397530"/>
                      <a:pt x="140176" y="392195"/>
                      <a:pt x="140176" y="385643"/>
                    </a:cubicBezTo>
                    <a:cubicBezTo>
                      <a:pt x="140176" y="379092"/>
                      <a:pt x="145509" y="373757"/>
                      <a:pt x="152060" y="373757"/>
                    </a:cubicBezTo>
                    <a:lnTo>
                      <a:pt x="255185" y="373757"/>
                    </a:lnTo>
                    <a:cubicBezTo>
                      <a:pt x="262484" y="373757"/>
                      <a:pt x="269596" y="370668"/>
                      <a:pt x="274556" y="365240"/>
                    </a:cubicBezTo>
                    <a:cubicBezTo>
                      <a:pt x="279422" y="359905"/>
                      <a:pt x="281761" y="352979"/>
                      <a:pt x="281200" y="345866"/>
                    </a:cubicBezTo>
                    <a:cubicBezTo>
                      <a:pt x="275398" y="282502"/>
                      <a:pt x="256308" y="222321"/>
                      <a:pt x="224304" y="167006"/>
                    </a:cubicBezTo>
                    <a:cubicBezTo>
                      <a:pt x="192299" y="111505"/>
                      <a:pt x="149814" y="64895"/>
                      <a:pt x="97971" y="28299"/>
                    </a:cubicBezTo>
                    <a:cubicBezTo>
                      <a:pt x="92076" y="24181"/>
                      <a:pt x="84964" y="22777"/>
                      <a:pt x="77852" y="24368"/>
                    </a:cubicBezTo>
                    <a:cubicBezTo>
                      <a:pt x="70646" y="25959"/>
                      <a:pt x="64376" y="30546"/>
                      <a:pt x="60633" y="36910"/>
                    </a:cubicBezTo>
                    <a:lnTo>
                      <a:pt x="22265" y="103456"/>
                    </a:lnTo>
                    <a:cubicBezTo>
                      <a:pt x="18990" y="109165"/>
                      <a:pt x="11691" y="111131"/>
                      <a:pt x="5983" y="107855"/>
                    </a:cubicBezTo>
                    <a:cubicBezTo>
                      <a:pt x="274" y="104579"/>
                      <a:pt x="-1691" y="97278"/>
                      <a:pt x="1584" y="91569"/>
                    </a:cubicBezTo>
                    <a:lnTo>
                      <a:pt x="39952" y="25023"/>
                    </a:lnTo>
                    <a:cubicBezTo>
                      <a:pt x="47064" y="12856"/>
                      <a:pt x="58948" y="4152"/>
                      <a:pt x="72611" y="1157"/>
                    </a:cubicBezTo>
                    <a:cubicBezTo>
                      <a:pt x="86180" y="-1838"/>
                      <a:pt x="100311" y="1063"/>
                      <a:pt x="111540" y="8925"/>
                    </a:cubicBezTo>
                    <a:cubicBezTo>
                      <a:pt x="166284" y="47486"/>
                      <a:pt x="211109" y="96717"/>
                      <a:pt x="244797" y="155214"/>
                    </a:cubicBezTo>
                    <a:cubicBezTo>
                      <a:pt x="278486" y="213523"/>
                      <a:pt x="298699" y="276980"/>
                      <a:pt x="304782" y="343807"/>
                    </a:cubicBezTo>
                    <a:cubicBezTo>
                      <a:pt x="305998" y="357472"/>
                      <a:pt x="301319" y="371230"/>
                      <a:pt x="292055" y="381432"/>
                    </a:cubicBezTo>
                    <a:cubicBezTo>
                      <a:pt x="282603" y="391821"/>
                      <a:pt x="269128" y="397717"/>
                      <a:pt x="255091" y="3977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4" name="Forma libre 403">
                <a:extLst>
                  <a:ext uri="{FF2B5EF4-FFF2-40B4-BE49-F238E27FC236}">
                    <a16:creationId xmlns:a16="http://schemas.microsoft.com/office/drawing/2014/main" id="{0A3CD8A5-26E2-9BD7-7BF7-0F7FE3936716}"/>
                  </a:ext>
                </a:extLst>
              </p:cNvPr>
              <p:cNvSpPr/>
              <p:nvPr/>
            </p:nvSpPr>
            <p:spPr>
              <a:xfrm>
                <a:off x="3826165" y="4526201"/>
                <a:ext cx="305092" cy="397810"/>
              </a:xfrm>
              <a:custGeom>
                <a:avLst/>
                <a:gdLst>
                  <a:gd name="connsiteX0" fmla="*/ 153032 w 305092"/>
                  <a:gd name="connsiteY0" fmla="*/ 397811 h 397810"/>
                  <a:gd name="connsiteX1" fmla="*/ 49907 w 305092"/>
                  <a:gd name="connsiteY1" fmla="*/ 397811 h 397810"/>
                  <a:gd name="connsiteX2" fmla="*/ 12943 w 305092"/>
                  <a:gd name="connsiteY2" fmla="*/ 381525 h 397810"/>
                  <a:gd name="connsiteX3" fmla="*/ 217 w 305092"/>
                  <a:gd name="connsiteY3" fmla="*/ 343900 h 397810"/>
                  <a:gd name="connsiteX4" fmla="*/ 60201 w 305092"/>
                  <a:gd name="connsiteY4" fmla="*/ 155307 h 397810"/>
                  <a:gd name="connsiteX5" fmla="*/ 193552 w 305092"/>
                  <a:gd name="connsiteY5" fmla="*/ 8925 h 397810"/>
                  <a:gd name="connsiteX6" fmla="*/ 232481 w 305092"/>
                  <a:gd name="connsiteY6" fmla="*/ 1157 h 397810"/>
                  <a:gd name="connsiteX7" fmla="*/ 265140 w 305092"/>
                  <a:gd name="connsiteY7" fmla="*/ 25023 h 397810"/>
                  <a:gd name="connsiteX8" fmla="*/ 303508 w 305092"/>
                  <a:gd name="connsiteY8" fmla="*/ 91569 h 397810"/>
                  <a:gd name="connsiteX9" fmla="*/ 299109 w 305092"/>
                  <a:gd name="connsiteY9" fmla="*/ 107855 h 397810"/>
                  <a:gd name="connsiteX10" fmla="*/ 282827 w 305092"/>
                  <a:gd name="connsiteY10" fmla="*/ 103456 h 397810"/>
                  <a:gd name="connsiteX11" fmla="*/ 244459 w 305092"/>
                  <a:gd name="connsiteY11" fmla="*/ 36910 h 397810"/>
                  <a:gd name="connsiteX12" fmla="*/ 227334 w 305092"/>
                  <a:gd name="connsiteY12" fmla="*/ 24368 h 397810"/>
                  <a:gd name="connsiteX13" fmla="*/ 207308 w 305092"/>
                  <a:gd name="connsiteY13" fmla="*/ 28299 h 397810"/>
                  <a:gd name="connsiteX14" fmla="*/ 80882 w 305092"/>
                  <a:gd name="connsiteY14" fmla="*/ 167100 h 397810"/>
                  <a:gd name="connsiteX15" fmla="*/ 23986 w 305092"/>
                  <a:gd name="connsiteY15" fmla="*/ 345866 h 397810"/>
                  <a:gd name="connsiteX16" fmla="*/ 30630 w 305092"/>
                  <a:gd name="connsiteY16" fmla="*/ 365240 h 397810"/>
                  <a:gd name="connsiteX17" fmla="*/ 50001 w 305092"/>
                  <a:gd name="connsiteY17" fmla="*/ 373757 h 397810"/>
                  <a:gd name="connsiteX18" fmla="*/ 153125 w 305092"/>
                  <a:gd name="connsiteY18" fmla="*/ 373757 h 397810"/>
                  <a:gd name="connsiteX19" fmla="*/ 165010 w 305092"/>
                  <a:gd name="connsiteY19" fmla="*/ 385644 h 397810"/>
                  <a:gd name="connsiteX20" fmla="*/ 153125 w 305092"/>
                  <a:gd name="connsiteY20" fmla="*/ 397530 h 39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5092" h="397810">
                    <a:moveTo>
                      <a:pt x="153032" y="397811"/>
                    </a:moveTo>
                    <a:lnTo>
                      <a:pt x="49907" y="397811"/>
                    </a:lnTo>
                    <a:cubicBezTo>
                      <a:pt x="35870" y="397811"/>
                      <a:pt x="22395" y="391821"/>
                      <a:pt x="12943" y="381525"/>
                    </a:cubicBezTo>
                    <a:cubicBezTo>
                      <a:pt x="3586" y="371324"/>
                      <a:pt x="-1093" y="357565"/>
                      <a:pt x="217" y="343900"/>
                    </a:cubicBezTo>
                    <a:cubicBezTo>
                      <a:pt x="6299" y="277167"/>
                      <a:pt x="26512" y="213710"/>
                      <a:pt x="60201" y="155307"/>
                    </a:cubicBezTo>
                    <a:cubicBezTo>
                      <a:pt x="93983" y="96810"/>
                      <a:pt x="138808" y="47486"/>
                      <a:pt x="193552" y="8925"/>
                    </a:cubicBezTo>
                    <a:cubicBezTo>
                      <a:pt x="204781" y="1063"/>
                      <a:pt x="219005" y="-1838"/>
                      <a:pt x="232481" y="1157"/>
                    </a:cubicBezTo>
                    <a:cubicBezTo>
                      <a:pt x="246237" y="4152"/>
                      <a:pt x="258122" y="12856"/>
                      <a:pt x="265140" y="25023"/>
                    </a:cubicBezTo>
                    <a:lnTo>
                      <a:pt x="303508" y="91569"/>
                    </a:lnTo>
                    <a:cubicBezTo>
                      <a:pt x="306783" y="97278"/>
                      <a:pt x="304818" y="104579"/>
                      <a:pt x="299109" y="107855"/>
                    </a:cubicBezTo>
                    <a:cubicBezTo>
                      <a:pt x="293401" y="111130"/>
                      <a:pt x="286102" y="109165"/>
                      <a:pt x="282827" y="103456"/>
                    </a:cubicBezTo>
                    <a:lnTo>
                      <a:pt x="244459" y="36910"/>
                    </a:lnTo>
                    <a:cubicBezTo>
                      <a:pt x="240810" y="30546"/>
                      <a:pt x="234540" y="25959"/>
                      <a:pt x="227334" y="24368"/>
                    </a:cubicBezTo>
                    <a:cubicBezTo>
                      <a:pt x="220222" y="22777"/>
                      <a:pt x="213110" y="24181"/>
                      <a:pt x="207308" y="28299"/>
                    </a:cubicBezTo>
                    <a:cubicBezTo>
                      <a:pt x="155371" y="64895"/>
                      <a:pt x="112886" y="111505"/>
                      <a:pt x="80882" y="167100"/>
                    </a:cubicBezTo>
                    <a:cubicBezTo>
                      <a:pt x="48878" y="222508"/>
                      <a:pt x="29788" y="282596"/>
                      <a:pt x="23986" y="345866"/>
                    </a:cubicBezTo>
                    <a:cubicBezTo>
                      <a:pt x="23331" y="352979"/>
                      <a:pt x="25670" y="359905"/>
                      <a:pt x="30630" y="365240"/>
                    </a:cubicBezTo>
                    <a:cubicBezTo>
                      <a:pt x="35590" y="370668"/>
                      <a:pt x="42608" y="373757"/>
                      <a:pt x="50001" y="373757"/>
                    </a:cubicBezTo>
                    <a:lnTo>
                      <a:pt x="153125" y="373757"/>
                    </a:lnTo>
                    <a:cubicBezTo>
                      <a:pt x="159676" y="373757"/>
                      <a:pt x="165010" y="379092"/>
                      <a:pt x="165010" y="385644"/>
                    </a:cubicBezTo>
                    <a:cubicBezTo>
                      <a:pt x="165010" y="392195"/>
                      <a:pt x="159676" y="397530"/>
                      <a:pt x="153125" y="3975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05" name="Gráfico 2">
              <a:extLst>
                <a:ext uri="{FF2B5EF4-FFF2-40B4-BE49-F238E27FC236}">
                  <a16:creationId xmlns:a16="http://schemas.microsoft.com/office/drawing/2014/main" id="{F95316FB-F122-9971-4DAC-D79C781041AA}"/>
                </a:ext>
              </a:extLst>
            </p:cNvPr>
            <p:cNvGrpSpPr/>
            <p:nvPr/>
          </p:nvGrpSpPr>
          <p:grpSpPr>
            <a:xfrm>
              <a:off x="3724380" y="4351868"/>
              <a:ext cx="1122672" cy="1122854"/>
              <a:chOff x="3724380" y="4351868"/>
              <a:chExt cx="1122672" cy="1122854"/>
            </a:xfrm>
            <a:solidFill>
              <a:srgbClr val="002A86"/>
            </a:solidFill>
          </p:grpSpPr>
          <p:sp>
            <p:nvSpPr>
              <p:cNvPr id="406" name="Forma libre 405">
                <a:extLst>
                  <a:ext uri="{FF2B5EF4-FFF2-40B4-BE49-F238E27FC236}">
                    <a16:creationId xmlns:a16="http://schemas.microsoft.com/office/drawing/2014/main" id="{4B36DCFF-5A8D-A2F0-FB1D-17B9C919A2A1}"/>
                  </a:ext>
                </a:extLst>
              </p:cNvPr>
              <p:cNvSpPr/>
              <p:nvPr/>
            </p:nvSpPr>
            <p:spPr>
              <a:xfrm>
                <a:off x="4577515" y="4443281"/>
                <a:ext cx="127089" cy="112716"/>
              </a:xfrm>
              <a:custGeom>
                <a:avLst/>
                <a:gdLst>
                  <a:gd name="connsiteX0" fmla="*/ 115132 w 127089"/>
                  <a:gd name="connsiteY0" fmla="*/ 112717 h 112716"/>
                  <a:gd name="connsiteX1" fmla="*/ 106335 w 127089"/>
                  <a:gd name="connsiteY1" fmla="*/ 108786 h 112716"/>
                  <a:gd name="connsiteX2" fmla="*/ 5363 w 127089"/>
                  <a:gd name="connsiteY2" fmla="*/ 21930 h 112716"/>
                  <a:gd name="connsiteX3" fmla="*/ 1994 w 127089"/>
                  <a:gd name="connsiteY3" fmla="*/ 5364 h 112716"/>
                  <a:gd name="connsiteX4" fmla="*/ 18558 w 127089"/>
                  <a:gd name="connsiteY4" fmla="*/ 1994 h 112716"/>
                  <a:gd name="connsiteX5" fmla="*/ 124022 w 127089"/>
                  <a:gd name="connsiteY5" fmla="*/ 92688 h 112716"/>
                  <a:gd name="connsiteX6" fmla="*/ 123179 w 127089"/>
                  <a:gd name="connsiteY6" fmla="*/ 109535 h 112716"/>
                  <a:gd name="connsiteX7" fmla="*/ 115132 w 127089"/>
                  <a:gd name="connsiteY7" fmla="*/ 112623 h 11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089" h="112716">
                    <a:moveTo>
                      <a:pt x="115132" y="112717"/>
                    </a:moveTo>
                    <a:cubicBezTo>
                      <a:pt x="111856" y="112717"/>
                      <a:pt x="108675" y="111407"/>
                      <a:pt x="106335" y="108786"/>
                    </a:cubicBezTo>
                    <a:cubicBezTo>
                      <a:pt x="76296" y="75653"/>
                      <a:pt x="42327" y="46452"/>
                      <a:pt x="5363" y="21930"/>
                    </a:cubicBezTo>
                    <a:cubicBezTo>
                      <a:pt x="-158" y="18280"/>
                      <a:pt x="-1655" y="10886"/>
                      <a:pt x="1994" y="5364"/>
                    </a:cubicBezTo>
                    <a:cubicBezTo>
                      <a:pt x="5644" y="-158"/>
                      <a:pt x="13037" y="-1656"/>
                      <a:pt x="18558" y="1994"/>
                    </a:cubicBezTo>
                    <a:cubicBezTo>
                      <a:pt x="57112" y="27639"/>
                      <a:pt x="92579" y="58058"/>
                      <a:pt x="124022" y="92688"/>
                    </a:cubicBezTo>
                    <a:cubicBezTo>
                      <a:pt x="128420" y="97555"/>
                      <a:pt x="128046" y="105136"/>
                      <a:pt x="123179" y="109535"/>
                    </a:cubicBezTo>
                    <a:cubicBezTo>
                      <a:pt x="120934" y="111594"/>
                      <a:pt x="118033" y="112623"/>
                      <a:pt x="115132" y="1126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7" name="Forma libre 406">
                <a:extLst>
                  <a:ext uri="{FF2B5EF4-FFF2-40B4-BE49-F238E27FC236}">
                    <a16:creationId xmlns:a16="http://schemas.microsoft.com/office/drawing/2014/main" id="{F56E58B4-0FA7-E97F-DB51-B91FC63D7DEB}"/>
                  </a:ext>
                </a:extLst>
              </p:cNvPr>
              <p:cNvSpPr/>
              <p:nvPr/>
            </p:nvSpPr>
            <p:spPr>
              <a:xfrm>
                <a:off x="3724380" y="4351868"/>
                <a:ext cx="1122672" cy="1122854"/>
              </a:xfrm>
              <a:custGeom>
                <a:avLst/>
                <a:gdLst>
                  <a:gd name="connsiteX0" fmla="*/ 561290 w 1122672"/>
                  <a:gd name="connsiteY0" fmla="*/ 1122762 h 1122854"/>
                  <a:gd name="connsiteX1" fmla="*/ 0 w 1122672"/>
                  <a:gd name="connsiteY1" fmla="*/ 561381 h 1122854"/>
                  <a:gd name="connsiteX2" fmla="*/ 561290 w 1122672"/>
                  <a:gd name="connsiteY2" fmla="*/ 0 h 1122854"/>
                  <a:gd name="connsiteX3" fmla="*/ 793928 w 1122672"/>
                  <a:gd name="connsiteY3" fmla="*/ 50354 h 1122854"/>
                  <a:gd name="connsiteX4" fmla="*/ 799824 w 1122672"/>
                  <a:gd name="connsiteY4" fmla="*/ 66171 h 1122854"/>
                  <a:gd name="connsiteX5" fmla="*/ 784009 w 1122672"/>
                  <a:gd name="connsiteY5" fmla="*/ 72068 h 1122854"/>
                  <a:gd name="connsiteX6" fmla="*/ 561290 w 1122672"/>
                  <a:gd name="connsiteY6" fmla="*/ 23867 h 1122854"/>
                  <a:gd name="connsiteX7" fmla="*/ 23769 w 1122672"/>
                  <a:gd name="connsiteY7" fmla="*/ 561474 h 1122854"/>
                  <a:gd name="connsiteX8" fmla="*/ 561290 w 1122672"/>
                  <a:gd name="connsiteY8" fmla="*/ 1099082 h 1122854"/>
                  <a:gd name="connsiteX9" fmla="*/ 1098810 w 1122672"/>
                  <a:gd name="connsiteY9" fmla="*/ 561474 h 1122854"/>
                  <a:gd name="connsiteX10" fmla="*/ 1011594 w 1122672"/>
                  <a:gd name="connsiteY10" fmla="*/ 267774 h 1122854"/>
                  <a:gd name="connsiteX11" fmla="*/ 1015056 w 1122672"/>
                  <a:gd name="connsiteY11" fmla="*/ 251302 h 1122854"/>
                  <a:gd name="connsiteX12" fmla="*/ 1031526 w 1122672"/>
                  <a:gd name="connsiteY12" fmla="*/ 254765 h 1122854"/>
                  <a:gd name="connsiteX13" fmla="*/ 1122673 w 1122672"/>
                  <a:gd name="connsiteY13" fmla="*/ 561474 h 1122854"/>
                  <a:gd name="connsiteX14" fmla="*/ 561383 w 1122672"/>
                  <a:gd name="connsiteY14" fmla="*/ 1122855 h 1122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22672" h="1122854">
                    <a:moveTo>
                      <a:pt x="561290" y="1122762"/>
                    </a:moveTo>
                    <a:cubicBezTo>
                      <a:pt x="251729" y="1122762"/>
                      <a:pt x="0" y="870898"/>
                      <a:pt x="0" y="561381"/>
                    </a:cubicBezTo>
                    <a:cubicBezTo>
                      <a:pt x="0" y="251863"/>
                      <a:pt x="251822" y="0"/>
                      <a:pt x="561290" y="0"/>
                    </a:cubicBezTo>
                    <a:cubicBezTo>
                      <a:pt x="642329" y="0"/>
                      <a:pt x="720655" y="16941"/>
                      <a:pt x="793928" y="50354"/>
                    </a:cubicBezTo>
                    <a:cubicBezTo>
                      <a:pt x="799917" y="53068"/>
                      <a:pt x="802537" y="60181"/>
                      <a:pt x="799824" y="66171"/>
                    </a:cubicBezTo>
                    <a:cubicBezTo>
                      <a:pt x="797110" y="72162"/>
                      <a:pt x="789998" y="74876"/>
                      <a:pt x="784009" y="72068"/>
                    </a:cubicBezTo>
                    <a:cubicBezTo>
                      <a:pt x="713824" y="40059"/>
                      <a:pt x="638867" y="23867"/>
                      <a:pt x="561290" y="23867"/>
                    </a:cubicBezTo>
                    <a:cubicBezTo>
                      <a:pt x="264923" y="23867"/>
                      <a:pt x="23769" y="265060"/>
                      <a:pt x="23769" y="561474"/>
                    </a:cubicBezTo>
                    <a:cubicBezTo>
                      <a:pt x="23769" y="857888"/>
                      <a:pt x="264923" y="1099082"/>
                      <a:pt x="561290" y="1099082"/>
                    </a:cubicBezTo>
                    <a:cubicBezTo>
                      <a:pt x="857656" y="1099082"/>
                      <a:pt x="1098810" y="857888"/>
                      <a:pt x="1098810" y="561474"/>
                    </a:cubicBezTo>
                    <a:cubicBezTo>
                      <a:pt x="1098810" y="456648"/>
                      <a:pt x="1068677" y="355098"/>
                      <a:pt x="1011594" y="267774"/>
                    </a:cubicBezTo>
                    <a:cubicBezTo>
                      <a:pt x="1008038" y="262252"/>
                      <a:pt x="1009535" y="254858"/>
                      <a:pt x="1015056" y="251302"/>
                    </a:cubicBezTo>
                    <a:cubicBezTo>
                      <a:pt x="1020578" y="247745"/>
                      <a:pt x="1027970" y="249243"/>
                      <a:pt x="1031526" y="254765"/>
                    </a:cubicBezTo>
                    <a:cubicBezTo>
                      <a:pt x="1091137" y="346019"/>
                      <a:pt x="1122673" y="452062"/>
                      <a:pt x="1122673" y="561474"/>
                    </a:cubicBezTo>
                    <a:cubicBezTo>
                      <a:pt x="1122673" y="871085"/>
                      <a:pt x="870850" y="1122855"/>
                      <a:pt x="561383" y="11228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08" name="Gráfico 2">
              <a:extLst>
                <a:ext uri="{FF2B5EF4-FFF2-40B4-BE49-F238E27FC236}">
                  <a16:creationId xmlns:a16="http://schemas.microsoft.com/office/drawing/2014/main" id="{4D3EF0AF-6595-34FE-B418-82005167E5E2}"/>
                </a:ext>
              </a:extLst>
            </p:cNvPr>
            <p:cNvGrpSpPr/>
            <p:nvPr/>
          </p:nvGrpSpPr>
          <p:grpSpPr>
            <a:xfrm>
              <a:off x="4171409" y="4577806"/>
              <a:ext cx="228521" cy="670886"/>
              <a:chOff x="4171409" y="4577806"/>
              <a:chExt cx="228521" cy="670886"/>
            </a:xfrm>
            <a:solidFill>
              <a:srgbClr val="002A86"/>
            </a:solidFill>
          </p:grpSpPr>
          <p:sp>
            <p:nvSpPr>
              <p:cNvPr id="409" name="Forma libre 408">
                <a:extLst>
                  <a:ext uri="{FF2B5EF4-FFF2-40B4-BE49-F238E27FC236}">
                    <a16:creationId xmlns:a16="http://schemas.microsoft.com/office/drawing/2014/main" id="{1B413E4D-F763-2976-6568-3DA87450FB02}"/>
                  </a:ext>
                </a:extLst>
              </p:cNvPr>
              <p:cNvSpPr/>
              <p:nvPr/>
            </p:nvSpPr>
            <p:spPr>
              <a:xfrm>
                <a:off x="4171409" y="4577806"/>
                <a:ext cx="228521" cy="463761"/>
              </a:xfrm>
              <a:custGeom>
                <a:avLst/>
                <a:gdLst>
                  <a:gd name="connsiteX0" fmla="*/ 114261 w 228521"/>
                  <a:gd name="connsiteY0" fmla="*/ 463761 h 463761"/>
                  <a:gd name="connsiteX1" fmla="*/ 0 w 228521"/>
                  <a:gd name="connsiteY1" fmla="*/ 140486 h 463761"/>
                  <a:gd name="connsiteX2" fmla="*/ 114261 w 228521"/>
                  <a:gd name="connsiteY2" fmla="*/ 0 h 463761"/>
                  <a:gd name="connsiteX3" fmla="*/ 228521 w 228521"/>
                  <a:gd name="connsiteY3" fmla="*/ 140486 h 463761"/>
                  <a:gd name="connsiteX4" fmla="*/ 114261 w 228521"/>
                  <a:gd name="connsiteY4" fmla="*/ 463761 h 463761"/>
                  <a:gd name="connsiteX5" fmla="*/ 114261 w 228521"/>
                  <a:gd name="connsiteY5" fmla="*/ 23867 h 463761"/>
                  <a:gd name="connsiteX6" fmla="*/ 23863 w 228521"/>
                  <a:gd name="connsiteY6" fmla="*/ 140486 h 463761"/>
                  <a:gd name="connsiteX7" fmla="*/ 114261 w 228521"/>
                  <a:gd name="connsiteY7" fmla="*/ 439988 h 463761"/>
                  <a:gd name="connsiteX8" fmla="*/ 204658 w 228521"/>
                  <a:gd name="connsiteY8" fmla="*/ 140486 h 463761"/>
                  <a:gd name="connsiteX9" fmla="*/ 114261 w 228521"/>
                  <a:gd name="connsiteY9" fmla="*/ 23867 h 46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521" h="463761">
                    <a:moveTo>
                      <a:pt x="114261" y="463761"/>
                    </a:moveTo>
                    <a:cubicBezTo>
                      <a:pt x="71588" y="463761"/>
                      <a:pt x="0" y="421737"/>
                      <a:pt x="0" y="140486"/>
                    </a:cubicBezTo>
                    <a:cubicBezTo>
                      <a:pt x="0" y="13758"/>
                      <a:pt x="79917" y="0"/>
                      <a:pt x="114261" y="0"/>
                    </a:cubicBezTo>
                    <a:cubicBezTo>
                      <a:pt x="148604" y="0"/>
                      <a:pt x="228521" y="13665"/>
                      <a:pt x="228521" y="140486"/>
                    </a:cubicBezTo>
                    <a:cubicBezTo>
                      <a:pt x="228521" y="421831"/>
                      <a:pt x="156933" y="463761"/>
                      <a:pt x="114261" y="463761"/>
                    </a:cubicBezTo>
                    <a:close/>
                    <a:moveTo>
                      <a:pt x="114261" y="23867"/>
                    </a:moveTo>
                    <a:cubicBezTo>
                      <a:pt x="55961" y="23867"/>
                      <a:pt x="23863" y="65235"/>
                      <a:pt x="23863" y="140486"/>
                    </a:cubicBezTo>
                    <a:cubicBezTo>
                      <a:pt x="23863" y="285276"/>
                      <a:pt x="47632" y="439988"/>
                      <a:pt x="114261" y="439988"/>
                    </a:cubicBezTo>
                    <a:cubicBezTo>
                      <a:pt x="180889" y="439988"/>
                      <a:pt x="204658" y="285276"/>
                      <a:pt x="204658" y="140486"/>
                    </a:cubicBezTo>
                    <a:cubicBezTo>
                      <a:pt x="204658" y="65329"/>
                      <a:pt x="172561" y="23867"/>
                      <a:pt x="11426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0" name="Forma libre 409">
                <a:extLst>
                  <a:ext uri="{FF2B5EF4-FFF2-40B4-BE49-F238E27FC236}">
                    <a16:creationId xmlns:a16="http://schemas.microsoft.com/office/drawing/2014/main" id="{40E47D15-DC06-4ED4-382E-576576A53C35}"/>
                  </a:ext>
                </a:extLst>
              </p:cNvPr>
              <p:cNvSpPr/>
              <p:nvPr/>
            </p:nvSpPr>
            <p:spPr>
              <a:xfrm>
                <a:off x="4199764" y="5095384"/>
                <a:ext cx="171811" cy="153308"/>
              </a:xfrm>
              <a:custGeom>
                <a:avLst/>
                <a:gdLst>
                  <a:gd name="connsiteX0" fmla="*/ 85906 w 171811"/>
                  <a:gd name="connsiteY0" fmla="*/ 153308 h 153308"/>
                  <a:gd name="connsiteX1" fmla="*/ 0 w 171811"/>
                  <a:gd name="connsiteY1" fmla="*/ 76654 h 153308"/>
                  <a:gd name="connsiteX2" fmla="*/ 85906 w 171811"/>
                  <a:gd name="connsiteY2" fmla="*/ 0 h 153308"/>
                  <a:gd name="connsiteX3" fmla="*/ 171812 w 171811"/>
                  <a:gd name="connsiteY3" fmla="*/ 76654 h 153308"/>
                  <a:gd name="connsiteX4" fmla="*/ 85906 w 171811"/>
                  <a:gd name="connsiteY4" fmla="*/ 153308 h 153308"/>
                  <a:gd name="connsiteX5" fmla="*/ 85906 w 171811"/>
                  <a:gd name="connsiteY5" fmla="*/ 23773 h 153308"/>
                  <a:gd name="connsiteX6" fmla="*/ 23863 w 171811"/>
                  <a:gd name="connsiteY6" fmla="*/ 76654 h 153308"/>
                  <a:gd name="connsiteX7" fmla="*/ 85906 w 171811"/>
                  <a:gd name="connsiteY7" fmla="*/ 129535 h 153308"/>
                  <a:gd name="connsiteX8" fmla="*/ 147949 w 171811"/>
                  <a:gd name="connsiteY8" fmla="*/ 76654 h 153308"/>
                  <a:gd name="connsiteX9" fmla="*/ 85906 w 171811"/>
                  <a:gd name="connsiteY9" fmla="*/ 23773 h 15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811" h="153308">
                    <a:moveTo>
                      <a:pt x="85906" y="153308"/>
                    </a:moveTo>
                    <a:cubicBezTo>
                      <a:pt x="38555" y="153308"/>
                      <a:pt x="0" y="118865"/>
                      <a:pt x="0" y="76654"/>
                    </a:cubicBezTo>
                    <a:cubicBezTo>
                      <a:pt x="0" y="34443"/>
                      <a:pt x="38555" y="0"/>
                      <a:pt x="85906" y="0"/>
                    </a:cubicBezTo>
                    <a:cubicBezTo>
                      <a:pt x="133257" y="0"/>
                      <a:pt x="171812" y="34443"/>
                      <a:pt x="171812" y="76654"/>
                    </a:cubicBezTo>
                    <a:cubicBezTo>
                      <a:pt x="171812" y="118865"/>
                      <a:pt x="133257" y="153308"/>
                      <a:pt x="85906" y="153308"/>
                    </a:cubicBezTo>
                    <a:close/>
                    <a:moveTo>
                      <a:pt x="85906" y="23773"/>
                    </a:moveTo>
                    <a:cubicBezTo>
                      <a:pt x="51656" y="23773"/>
                      <a:pt x="23863" y="47453"/>
                      <a:pt x="23863" y="76654"/>
                    </a:cubicBezTo>
                    <a:cubicBezTo>
                      <a:pt x="23863" y="105856"/>
                      <a:pt x="51749" y="129535"/>
                      <a:pt x="85906" y="129535"/>
                    </a:cubicBezTo>
                    <a:cubicBezTo>
                      <a:pt x="120062" y="129535"/>
                      <a:pt x="147949" y="105856"/>
                      <a:pt x="147949" y="76654"/>
                    </a:cubicBezTo>
                    <a:cubicBezTo>
                      <a:pt x="147949" y="47453"/>
                      <a:pt x="120062" y="23773"/>
                      <a:pt x="85906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11" name="Gráfico 2">
            <a:extLst>
              <a:ext uri="{FF2B5EF4-FFF2-40B4-BE49-F238E27FC236}">
                <a16:creationId xmlns:a16="http://schemas.microsoft.com/office/drawing/2014/main" id="{8FBC6E89-DAE1-6F4D-034C-955BE74D73C2}"/>
              </a:ext>
            </a:extLst>
          </p:cNvPr>
          <p:cNvGrpSpPr/>
          <p:nvPr/>
        </p:nvGrpSpPr>
        <p:grpSpPr>
          <a:xfrm>
            <a:off x="5096688" y="5838806"/>
            <a:ext cx="1313304" cy="1196607"/>
            <a:chOff x="5096688" y="5838806"/>
            <a:chExt cx="1313304" cy="1196607"/>
          </a:xfrm>
          <a:solidFill>
            <a:srgbClr val="002A86"/>
          </a:solidFill>
        </p:grpSpPr>
        <p:grpSp>
          <p:nvGrpSpPr>
            <p:cNvPr id="412" name="Gráfico 2">
              <a:extLst>
                <a:ext uri="{FF2B5EF4-FFF2-40B4-BE49-F238E27FC236}">
                  <a16:creationId xmlns:a16="http://schemas.microsoft.com/office/drawing/2014/main" id="{169F3B4E-0DCF-410B-9798-013AA38323A2}"/>
                </a:ext>
              </a:extLst>
            </p:cNvPr>
            <p:cNvGrpSpPr/>
            <p:nvPr/>
          </p:nvGrpSpPr>
          <p:grpSpPr>
            <a:xfrm>
              <a:off x="5096688" y="5838806"/>
              <a:ext cx="869370" cy="1196607"/>
              <a:chOff x="5096688" y="5838806"/>
              <a:chExt cx="869370" cy="1196607"/>
            </a:xfrm>
            <a:solidFill>
              <a:srgbClr val="002A86"/>
            </a:solidFill>
          </p:grpSpPr>
          <p:sp>
            <p:nvSpPr>
              <p:cNvPr id="413" name="Forma libre 412">
                <a:extLst>
                  <a:ext uri="{FF2B5EF4-FFF2-40B4-BE49-F238E27FC236}">
                    <a16:creationId xmlns:a16="http://schemas.microsoft.com/office/drawing/2014/main" id="{F98C23B7-99EE-B7D1-37A7-76DB9034C4A0}"/>
                  </a:ext>
                </a:extLst>
              </p:cNvPr>
              <p:cNvSpPr/>
              <p:nvPr/>
            </p:nvSpPr>
            <p:spPr>
              <a:xfrm>
                <a:off x="5432673" y="6236396"/>
                <a:ext cx="197265" cy="197297"/>
              </a:xfrm>
              <a:custGeom>
                <a:avLst/>
                <a:gdLst>
                  <a:gd name="connsiteX0" fmla="*/ 98633 w 197265"/>
                  <a:gd name="connsiteY0" fmla="*/ 197297 h 197297"/>
                  <a:gd name="connsiteX1" fmla="*/ 0 w 197265"/>
                  <a:gd name="connsiteY1" fmla="*/ 98649 h 197297"/>
                  <a:gd name="connsiteX2" fmla="*/ 98633 w 197265"/>
                  <a:gd name="connsiteY2" fmla="*/ 0 h 197297"/>
                  <a:gd name="connsiteX3" fmla="*/ 197266 w 197265"/>
                  <a:gd name="connsiteY3" fmla="*/ 98649 h 197297"/>
                  <a:gd name="connsiteX4" fmla="*/ 98633 w 197265"/>
                  <a:gd name="connsiteY4" fmla="*/ 197297 h 197297"/>
                  <a:gd name="connsiteX5" fmla="*/ 98633 w 197265"/>
                  <a:gd name="connsiteY5" fmla="*/ 23867 h 197297"/>
                  <a:gd name="connsiteX6" fmla="*/ 23863 w 197265"/>
                  <a:gd name="connsiteY6" fmla="*/ 98649 h 197297"/>
                  <a:gd name="connsiteX7" fmla="*/ 98633 w 197265"/>
                  <a:gd name="connsiteY7" fmla="*/ 173431 h 197297"/>
                  <a:gd name="connsiteX8" fmla="*/ 173403 w 197265"/>
                  <a:gd name="connsiteY8" fmla="*/ 98649 h 197297"/>
                  <a:gd name="connsiteX9" fmla="*/ 98633 w 197265"/>
                  <a:gd name="connsiteY9" fmla="*/ 23867 h 19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265" h="197297">
                    <a:moveTo>
                      <a:pt x="98633" y="197297"/>
                    </a:moveTo>
                    <a:cubicBezTo>
                      <a:pt x="44263" y="197297"/>
                      <a:pt x="0" y="153027"/>
                      <a:pt x="0" y="98649"/>
                    </a:cubicBezTo>
                    <a:cubicBezTo>
                      <a:pt x="0" y="44270"/>
                      <a:pt x="44263" y="0"/>
                      <a:pt x="98633" y="0"/>
                    </a:cubicBezTo>
                    <a:cubicBezTo>
                      <a:pt x="153002" y="0"/>
                      <a:pt x="197266" y="44270"/>
                      <a:pt x="197266" y="98649"/>
                    </a:cubicBezTo>
                    <a:cubicBezTo>
                      <a:pt x="197266" y="153027"/>
                      <a:pt x="153002" y="197297"/>
                      <a:pt x="98633" y="197297"/>
                    </a:cubicBezTo>
                    <a:close/>
                    <a:moveTo>
                      <a:pt x="98633" y="23867"/>
                    </a:moveTo>
                    <a:cubicBezTo>
                      <a:pt x="57364" y="23867"/>
                      <a:pt x="23863" y="57467"/>
                      <a:pt x="23863" y="98649"/>
                    </a:cubicBezTo>
                    <a:cubicBezTo>
                      <a:pt x="23863" y="139830"/>
                      <a:pt x="57458" y="173431"/>
                      <a:pt x="98633" y="173431"/>
                    </a:cubicBezTo>
                    <a:cubicBezTo>
                      <a:pt x="139808" y="173431"/>
                      <a:pt x="173403" y="139830"/>
                      <a:pt x="173403" y="98649"/>
                    </a:cubicBezTo>
                    <a:cubicBezTo>
                      <a:pt x="173403" y="57467"/>
                      <a:pt x="139808" y="23867"/>
                      <a:pt x="98633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14" name="Gráfico 2">
                <a:extLst>
                  <a:ext uri="{FF2B5EF4-FFF2-40B4-BE49-F238E27FC236}">
                    <a16:creationId xmlns:a16="http://schemas.microsoft.com/office/drawing/2014/main" id="{494B73F9-F7DC-7E37-6866-7FA37F93D615}"/>
                  </a:ext>
                </a:extLst>
              </p:cNvPr>
              <p:cNvGrpSpPr/>
              <p:nvPr/>
            </p:nvGrpSpPr>
            <p:grpSpPr>
              <a:xfrm>
                <a:off x="5096688" y="5838806"/>
                <a:ext cx="869370" cy="765510"/>
                <a:chOff x="5096688" y="5838806"/>
                <a:chExt cx="869370" cy="765510"/>
              </a:xfrm>
              <a:solidFill>
                <a:srgbClr val="002A86"/>
              </a:solidFill>
            </p:grpSpPr>
            <p:sp>
              <p:nvSpPr>
                <p:cNvPr id="415" name="Forma libre 414">
                  <a:extLst>
                    <a:ext uri="{FF2B5EF4-FFF2-40B4-BE49-F238E27FC236}">
                      <a16:creationId xmlns:a16="http://schemas.microsoft.com/office/drawing/2014/main" id="{F85FBD17-4FC5-5275-025A-2472EC481DF9}"/>
                    </a:ext>
                  </a:extLst>
                </p:cNvPr>
                <p:cNvSpPr/>
                <p:nvPr/>
              </p:nvSpPr>
              <p:spPr>
                <a:xfrm>
                  <a:off x="5443809" y="5838806"/>
                  <a:ext cx="174712" cy="435870"/>
                </a:xfrm>
                <a:custGeom>
                  <a:avLst/>
                  <a:gdLst>
                    <a:gd name="connsiteX0" fmla="*/ 135409 w 174712"/>
                    <a:gd name="connsiteY0" fmla="*/ 435870 h 435870"/>
                    <a:gd name="connsiteX1" fmla="*/ 127268 w 174712"/>
                    <a:gd name="connsiteY1" fmla="*/ 432688 h 435870"/>
                    <a:gd name="connsiteX2" fmla="*/ 126613 w 174712"/>
                    <a:gd name="connsiteY2" fmla="*/ 415841 h 435870"/>
                    <a:gd name="connsiteX3" fmla="*/ 149353 w 174712"/>
                    <a:gd name="connsiteY3" fmla="*/ 346113 h 435870"/>
                    <a:gd name="connsiteX4" fmla="*/ 150850 w 174712"/>
                    <a:gd name="connsiteY4" fmla="*/ 308207 h 435870"/>
                    <a:gd name="connsiteX5" fmla="*/ 87403 w 174712"/>
                    <a:gd name="connsiteY5" fmla="*/ 23867 h 435870"/>
                    <a:gd name="connsiteX6" fmla="*/ 23863 w 174712"/>
                    <a:gd name="connsiteY6" fmla="*/ 308207 h 435870"/>
                    <a:gd name="connsiteX7" fmla="*/ 25454 w 174712"/>
                    <a:gd name="connsiteY7" fmla="*/ 346113 h 435870"/>
                    <a:gd name="connsiteX8" fmla="*/ 14692 w 174712"/>
                    <a:gd name="connsiteY8" fmla="*/ 359123 h 435870"/>
                    <a:gd name="connsiteX9" fmla="*/ 1684 w 174712"/>
                    <a:gd name="connsiteY9" fmla="*/ 348359 h 435870"/>
                    <a:gd name="connsiteX10" fmla="*/ 0 w 174712"/>
                    <a:gd name="connsiteY10" fmla="*/ 308207 h 435870"/>
                    <a:gd name="connsiteX11" fmla="*/ 87403 w 174712"/>
                    <a:gd name="connsiteY11" fmla="*/ 0 h 435870"/>
                    <a:gd name="connsiteX12" fmla="*/ 174713 w 174712"/>
                    <a:gd name="connsiteY12" fmla="*/ 308207 h 435870"/>
                    <a:gd name="connsiteX13" fmla="*/ 173122 w 174712"/>
                    <a:gd name="connsiteY13" fmla="*/ 348266 h 435870"/>
                    <a:gd name="connsiteX14" fmla="*/ 144112 w 174712"/>
                    <a:gd name="connsiteY14" fmla="*/ 432033 h 435870"/>
                    <a:gd name="connsiteX15" fmla="*/ 135409 w 174712"/>
                    <a:gd name="connsiteY15" fmla="*/ 435870 h 435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4712" h="435870">
                      <a:moveTo>
                        <a:pt x="135409" y="435870"/>
                      </a:moveTo>
                      <a:cubicBezTo>
                        <a:pt x="132509" y="435870"/>
                        <a:pt x="129608" y="434841"/>
                        <a:pt x="127268" y="432688"/>
                      </a:cubicBezTo>
                      <a:cubicBezTo>
                        <a:pt x="122402" y="428195"/>
                        <a:pt x="122121" y="420708"/>
                        <a:pt x="126613" y="415841"/>
                      </a:cubicBezTo>
                      <a:cubicBezTo>
                        <a:pt x="138591" y="402925"/>
                        <a:pt x="146171" y="379433"/>
                        <a:pt x="149353" y="346113"/>
                      </a:cubicBezTo>
                      <a:cubicBezTo>
                        <a:pt x="150382" y="334695"/>
                        <a:pt x="150850" y="321966"/>
                        <a:pt x="150850" y="308207"/>
                      </a:cubicBezTo>
                      <a:cubicBezTo>
                        <a:pt x="150850" y="112126"/>
                        <a:pt x="113793" y="23867"/>
                        <a:pt x="87403" y="23867"/>
                      </a:cubicBezTo>
                      <a:cubicBezTo>
                        <a:pt x="61014" y="23867"/>
                        <a:pt x="23863" y="112126"/>
                        <a:pt x="23863" y="308207"/>
                      </a:cubicBezTo>
                      <a:cubicBezTo>
                        <a:pt x="23863" y="322153"/>
                        <a:pt x="24424" y="334882"/>
                        <a:pt x="25454" y="346113"/>
                      </a:cubicBezTo>
                      <a:cubicBezTo>
                        <a:pt x="26109" y="352665"/>
                        <a:pt x="21243" y="358468"/>
                        <a:pt x="14692" y="359123"/>
                      </a:cubicBezTo>
                      <a:cubicBezTo>
                        <a:pt x="8235" y="359778"/>
                        <a:pt x="2339" y="354911"/>
                        <a:pt x="1684" y="348359"/>
                      </a:cubicBezTo>
                      <a:cubicBezTo>
                        <a:pt x="561" y="336379"/>
                        <a:pt x="0" y="322902"/>
                        <a:pt x="0" y="308207"/>
                      </a:cubicBezTo>
                      <a:cubicBezTo>
                        <a:pt x="0" y="121018"/>
                        <a:pt x="34250" y="0"/>
                        <a:pt x="87403" y="0"/>
                      </a:cubicBezTo>
                      <a:cubicBezTo>
                        <a:pt x="140557" y="0"/>
                        <a:pt x="174713" y="120924"/>
                        <a:pt x="174713" y="308207"/>
                      </a:cubicBezTo>
                      <a:cubicBezTo>
                        <a:pt x="174713" y="322621"/>
                        <a:pt x="174152" y="336098"/>
                        <a:pt x="173122" y="348266"/>
                      </a:cubicBezTo>
                      <a:cubicBezTo>
                        <a:pt x="169473" y="387575"/>
                        <a:pt x="159927" y="414999"/>
                        <a:pt x="144112" y="432033"/>
                      </a:cubicBezTo>
                      <a:cubicBezTo>
                        <a:pt x="141773" y="434560"/>
                        <a:pt x="138591" y="435870"/>
                        <a:pt x="135409" y="4358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6" name="Forma libre 415">
                  <a:extLst>
                    <a:ext uri="{FF2B5EF4-FFF2-40B4-BE49-F238E27FC236}">
                      <a16:creationId xmlns:a16="http://schemas.microsoft.com/office/drawing/2014/main" id="{071CF39D-7995-C672-0EC7-6FA3D98F02FC}"/>
                    </a:ext>
                  </a:extLst>
                </p:cNvPr>
                <p:cNvSpPr/>
                <p:nvPr/>
              </p:nvSpPr>
              <p:spPr>
                <a:xfrm>
                  <a:off x="5096688" y="6316099"/>
                  <a:ext cx="360066" cy="288217"/>
                </a:xfrm>
                <a:custGeom>
                  <a:avLst/>
                  <a:gdLst>
                    <a:gd name="connsiteX0" fmla="*/ 55059 w 360066"/>
                    <a:gd name="connsiteY0" fmla="*/ 288030 h 288217"/>
                    <a:gd name="connsiteX1" fmla="*/ 4994 w 360066"/>
                    <a:gd name="connsiteY1" fmla="*/ 266972 h 288217"/>
                    <a:gd name="connsiteX2" fmla="*/ 48696 w 360066"/>
                    <a:gd name="connsiteY2" fmla="*/ 166919 h 288217"/>
                    <a:gd name="connsiteX3" fmla="*/ 228181 w 360066"/>
                    <a:gd name="connsiteY3" fmla="*/ 37290 h 288217"/>
                    <a:gd name="connsiteX4" fmla="*/ 263741 w 360066"/>
                    <a:gd name="connsiteY4" fmla="*/ 18665 h 288217"/>
                    <a:gd name="connsiteX5" fmla="*/ 350770 w 360066"/>
                    <a:gd name="connsiteY5" fmla="*/ 1912 h 288217"/>
                    <a:gd name="connsiteX6" fmla="*/ 359754 w 360066"/>
                    <a:gd name="connsiteY6" fmla="*/ 16231 h 288217"/>
                    <a:gd name="connsiteX7" fmla="*/ 345530 w 360066"/>
                    <a:gd name="connsiteY7" fmla="*/ 25216 h 288217"/>
                    <a:gd name="connsiteX8" fmla="*/ 273754 w 360066"/>
                    <a:gd name="connsiteY8" fmla="*/ 40379 h 288217"/>
                    <a:gd name="connsiteX9" fmla="*/ 240159 w 360066"/>
                    <a:gd name="connsiteY9" fmla="*/ 57975 h 288217"/>
                    <a:gd name="connsiteX10" fmla="*/ 65540 w 360066"/>
                    <a:gd name="connsiteY10" fmla="*/ 183766 h 288217"/>
                    <a:gd name="connsiteX11" fmla="*/ 25675 w 360066"/>
                    <a:gd name="connsiteY11" fmla="*/ 255085 h 288217"/>
                    <a:gd name="connsiteX12" fmla="*/ 303606 w 360066"/>
                    <a:gd name="connsiteY12" fmla="*/ 167948 h 288217"/>
                    <a:gd name="connsiteX13" fmla="*/ 335611 w 360066"/>
                    <a:gd name="connsiteY13" fmla="*/ 147638 h 288217"/>
                    <a:gd name="connsiteX14" fmla="*/ 352268 w 360066"/>
                    <a:gd name="connsiteY14" fmla="*/ 150446 h 288217"/>
                    <a:gd name="connsiteX15" fmla="*/ 349460 w 360066"/>
                    <a:gd name="connsiteY15" fmla="*/ 167106 h 288217"/>
                    <a:gd name="connsiteX16" fmla="*/ 315491 w 360066"/>
                    <a:gd name="connsiteY16" fmla="*/ 188726 h 288217"/>
                    <a:gd name="connsiteX17" fmla="*/ 55059 w 360066"/>
                    <a:gd name="connsiteY17" fmla="*/ 288217 h 288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60066" h="288217">
                      <a:moveTo>
                        <a:pt x="55059" y="288030"/>
                      </a:moveTo>
                      <a:cubicBezTo>
                        <a:pt x="30354" y="288030"/>
                        <a:pt x="13136" y="281104"/>
                        <a:pt x="4994" y="266972"/>
                      </a:cubicBezTo>
                      <a:cubicBezTo>
                        <a:pt x="-8762" y="243198"/>
                        <a:pt x="5930" y="209504"/>
                        <a:pt x="48696" y="166919"/>
                      </a:cubicBezTo>
                      <a:cubicBezTo>
                        <a:pt x="88935" y="126673"/>
                        <a:pt x="151072" y="81841"/>
                        <a:pt x="228181" y="37290"/>
                      </a:cubicBezTo>
                      <a:cubicBezTo>
                        <a:pt x="240627" y="30084"/>
                        <a:pt x="252605" y="23813"/>
                        <a:pt x="263741" y="18665"/>
                      </a:cubicBezTo>
                      <a:cubicBezTo>
                        <a:pt x="299582" y="2192"/>
                        <a:pt x="328030" y="-3330"/>
                        <a:pt x="350770" y="1912"/>
                      </a:cubicBezTo>
                      <a:cubicBezTo>
                        <a:pt x="357227" y="3409"/>
                        <a:pt x="361251" y="9773"/>
                        <a:pt x="359754" y="16231"/>
                      </a:cubicBezTo>
                      <a:cubicBezTo>
                        <a:pt x="358257" y="22690"/>
                        <a:pt x="351893" y="26714"/>
                        <a:pt x="345530" y="25216"/>
                      </a:cubicBezTo>
                      <a:cubicBezTo>
                        <a:pt x="328405" y="21286"/>
                        <a:pt x="304261" y="26433"/>
                        <a:pt x="273754" y="40379"/>
                      </a:cubicBezTo>
                      <a:cubicBezTo>
                        <a:pt x="263367" y="45246"/>
                        <a:pt x="252044" y="51142"/>
                        <a:pt x="240159" y="57975"/>
                      </a:cubicBezTo>
                      <a:cubicBezTo>
                        <a:pt x="164734" y="101496"/>
                        <a:pt x="104376" y="145018"/>
                        <a:pt x="65540" y="183766"/>
                      </a:cubicBezTo>
                      <a:cubicBezTo>
                        <a:pt x="27641" y="221578"/>
                        <a:pt x="20061" y="245445"/>
                        <a:pt x="25675" y="255085"/>
                      </a:cubicBezTo>
                      <a:cubicBezTo>
                        <a:pt x="38870" y="277922"/>
                        <a:pt x="133853" y="266036"/>
                        <a:pt x="303606" y="167948"/>
                      </a:cubicBezTo>
                      <a:cubicBezTo>
                        <a:pt x="315771" y="160929"/>
                        <a:pt x="326533" y="154096"/>
                        <a:pt x="335611" y="147638"/>
                      </a:cubicBezTo>
                      <a:cubicBezTo>
                        <a:pt x="340944" y="143801"/>
                        <a:pt x="348431" y="145018"/>
                        <a:pt x="352268" y="150446"/>
                      </a:cubicBezTo>
                      <a:cubicBezTo>
                        <a:pt x="356104" y="155781"/>
                        <a:pt x="354794" y="163269"/>
                        <a:pt x="349460" y="167106"/>
                      </a:cubicBezTo>
                      <a:cubicBezTo>
                        <a:pt x="339728" y="174032"/>
                        <a:pt x="328311" y="181333"/>
                        <a:pt x="315491" y="188726"/>
                      </a:cubicBezTo>
                      <a:cubicBezTo>
                        <a:pt x="203289" y="253494"/>
                        <a:pt x="110458" y="288217"/>
                        <a:pt x="55059" y="28821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7" name="Forma libre 416">
                  <a:extLst>
                    <a:ext uri="{FF2B5EF4-FFF2-40B4-BE49-F238E27FC236}">
                      <a16:creationId xmlns:a16="http://schemas.microsoft.com/office/drawing/2014/main" id="{D6802A1C-D55D-BA38-72E7-E05A7B0860BD}"/>
                    </a:ext>
                  </a:extLst>
                </p:cNvPr>
                <p:cNvSpPr/>
                <p:nvPr/>
              </p:nvSpPr>
              <p:spPr>
                <a:xfrm>
                  <a:off x="5557996" y="6333881"/>
                  <a:ext cx="408063" cy="270435"/>
                </a:xfrm>
                <a:custGeom>
                  <a:avLst/>
                  <a:gdLst>
                    <a:gd name="connsiteX0" fmla="*/ 352962 w 408063"/>
                    <a:gd name="connsiteY0" fmla="*/ 270249 h 270435"/>
                    <a:gd name="connsiteX1" fmla="*/ 92437 w 408063"/>
                    <a:gd name="connsiteY1" fmla="*/ 170758 h 270435"/>
                    <a:gd name="connsiteX2" fmla="*/ 58561 w 408063"/>
                    <a:gd name="connsiteY2" fmla="*/ 149324 h 270435"/>
                    <a:gd name="connsiteX3" fmla="*/ 542 w 408063"/>
                    <a:gd name="connsiteY3" fmla="*/ 82404 h 270435"/>
                    <a:gd name="connsiteX4" fmla="*/ 8402 w 408063"/>
                    <a:gd name="connsiteY4" fmla="*/ 67523 h 270435"/>
                    <a:gd name="connsiteX5" fmla="*/ 23281 w 408063"/>
                    <a:gd name="connsiteY5" fmla="*/ 75385 h 270435"/>
                    <a:gd name="connsiteX6" fmla="*/ 72317 w 408063"/>
                    <a:gd name="connsiteY6" fmla="*/ 129950 h 270435"/>
                    <a:gd name="connsiteX7" fmla="*/ 104415 w 408063"/>
                    <a:gd name="connsiteY7" fmla="*/ 150260 h 270435"/>
                    <a:gd name="connsiteX8" fmla="*/ 382346 w 408063"/>
                    <a:gd name="connsiteY8" fmla="*/ 237491 h 270435"/>
                    <a:gd name="connsiteX9" fmla="*/ 342481 w 408063"/>
                    <a:gd name="connsiteY9" fmla="*/ 166172 h 270435"/>
                    <a:gd name="connsiteX10" fmla="*/ 167955 w 408063"/>
                    <a:gd name="connsiteY10" fmla="*/ 40287 h 270435"/>
                    <a:gd name="connsiteX11" fmla="*/ 134360 w 408063"/>
                    <a:gd name="connsiteY11" fmla="*/ 22785 h 270435"/>
                    <a:gd name="connsiteX12" fmla="*/ 128465 w 408063"/>
                    <a:gd name="connsiteY12" fmla="*/ 6967 h 270435"/>
                    <a:gd name="connsiteX13" fmla="*/ 144280 w 408063"/>
                    <a:gd name="connsiteY13" fmla="*/ 1071 h 270435"/>
                    <a:gd name="connsiteX14" fmla="*/ 179933 w 408063"/>
                    <a:gd name="connsiteY14" fmla="*/ 19696 h 270435"/>
                    <a:gd name="connsiteX15" fmla="*/ 359419 w 408063"/>
                    <a:gd name="connsiteY15" fmla="*/ 149324 h 270435"/>
                    <a:gd name="connsiteX16" fmla="*/ 403120 w 408063"/>
                    <a:gd name="connsiteY16" fmla="*/ 249471 h 270435"/>
                    <a:gd name="connsiteX17" fmla="*/ 353149 w 408063"/>
                    <a:gd name="connsiteY17" fmla="*/ 270436 h 27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8063" h="270435">
                      <a:moveTo>
                        <a:pt x="352962" y="270249"/>
                      </a:moveTo>
                      <a:cubicBezTo>
                        <a:pt x="297563" y="270249"/>
                        <a:pt x="204638" y="235525"/>
                        <a:pt x="92437" y="170758"/>
                      </a:cubicBezTo>
                      <a:cubicBezTo>
                        <a:pt x="79897" y="163551"/>
                        <a:pt x="68574" y="156344"/>
                        <a:pt x="58561" y="149324"/>
                      </a:cubicBezTo>
                      <a:cubicBezTo>
                        <a:pt x="26370" y="126487"/>
                        <a:pt x="7373" y="104586"/>
                        <a:pt x="542" y="82404"/>
                      </a:cubicBezTo>
                      <a:cubicBezTo>
                        <a:pt x="-1423" y="76133"/>
                        <a:pt x="2132" y="69395"/>
                        <a:pt x="8402" y="67523"/>
                      </a:cubicBezTo>
                      <a:cubicBezTo>
                        <a:pt x="14766" y="65557"/>
                        <a:pt x="21410" y="69114"/>
                        <a:pt x="23281" y="75385"/>
                      </a:cubicBezTo>
                      <a:cubicBezTo>
                        <a:pt x="28522" y="92232"/>
                        <a:pt x="44992" y="110576"/>
                        <a:pt x="72317" y="129950"/>
                      </a:cubicBezTo>
                      <a:cubicBezTo>
                        <a:pt x="81675" y="136502"/>
                        <a:pt x="92530" y="143428"/>
                        <a:pt x="104415" y="150260"/>
                      </a:cubicBezTo>
                      <a:cubicBezTo>
                        <a:pt x="274262" y="248348"/>
                        <a:pt x="369151" y="260328"/>
                        <a:pt x="382346" y="237491"/>
                      </a:cubicBezTo>
                      <a:cubicBezTo>
                        <a:pt x="387867" y="227851"/>
                        <a:pt x="380381" y="204077"/>
                        <a:pt x="342481" y="166172"/>
                      </a:cubicBezTo>
                      <a:cubicBezTo>
                        <a:pt x="303645" y="127330"/>
                        <a:pt x="243287" y="83808"/>
                        <a:pt x="167955" y="40287"/>
                      </a:cubicBezTo>
                      <a:cubicBezTo>
                        <a:pt x="155884" y="33267"/>
                        <a:pt x="144560" y="27371"/>
                        <a:pt x="134360" y="22785"/>
                      </a:cubicBezTo>
                      <a:cubicBezTo>
                        <a:pt x="128371" y="20070"/>
                        <a:pt x="125751" y="12957"/>
                        <a:pt x="128465" y="6967"/>
                      </a:cubicBezTo>
                      <a:cubicBezTo>
                        <a:pt x="131178" y="977"/>
                        <a:pt x="138291" y="-1644"/>
                        <a:pt x="144280" y="1071"/>
                      </a:cubicBezTo>
                      <a:cubicBezTo>
                        <a:pt x="155135" y="6031"/>
                        <a:pt x="167207" y="12302"/>
                        <a:pt x="179933" y="19696"/>
                      </a:cubicBezTo>
                      <a:cubicBezTo>
                        <a:pt x="257043" y="64247"/>
                        <a:pt x="319180" y="109079"/>
                        <a:pt x="359419" y="149324"/>
                      </a:cubicBezTo>
                      <a:cubicBezTo>
                        <a:pt x="402091" y="192004"/>
                        <a:pt x="416783" y="225698"/>
                        <a:pt x="403120" y="249471"/>
                      </a:cubicBezTo>
                      <a:cubicBezTo>
                        <a:pt x="394979" y="263603"/>
                        <a:pt x="377760" y="270436"/>
                        <a:pt x="353149" y="2704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18" name="Gráfico 2">
                <a:extLst>
                  <a:ext uri="{FF2B5EF4-FFF2-40B4-BE49-F238E27FC236}">
                    <a16:creationId xmlns:a16="http://schemas.microsoft.com/office/drawing/2014/main" id="{AF3F9C4A-712E-CB9D-A6A6-189E5703ACD8}"/>
                  </a:ext>
                </a:extLst>
              </p:cNvPr>
              <p:cNvGrpSpPr/>
              <p:nvPr/>
            </p:nvGrpSpPr>
            <p:grpSpPr>
              <a:xfrm>
                <a:off x="5459905" y="6485912"/>
                <a:ext cx="142802" cy="549501"/>
                <a:chOff x="5459905" y="6485912"/>
                <a:chExt cx="142802" cy="549501"/>
              </a:xfrm>
              <a:solidFill>
                <a:srgbClr val="002A86"/>
              </a:solidFill>
            </p:grpSpPr>
            <p:sp>
              <p:nvSpPr>
                <p:cNvPr id="419" name="Forma libre 418">
                  <a:extLst>
                    <a:ext uri="{FF2B5EF4-FFF2-40B4-BE49-F238E27FC236}">
                      <a16:creationId xmlns:a16="http://schemas.microsoft.com/office/drawing/2014/main" id="{6A19A256-4016-767C-8A32-C853B9C66BE9}"/>
                    </a:ext>
                  </a:extLst>
                </p:cNvPr>
                <p:cNvSpPr/>
                <p:nvPr/>
              </p:nvSpPr>
              <p:spPr>
                <a:xfrm>
                  <a:off x="5459905" y="6485912"/>
                  <a:ext cx="49698" cy="549501"/>
                </a:xfrm>
                <a:custGeom>
                  <a:avLst/>
                  <a:gdLst>
                    <a:gd name="connsiteX0" fmla="*/ 16376 w 49698"/>
                    <a:gd name="connsiteY0" fmla="*/ 549502 h 549501"/>
                    <a:gd name="connsiteX1" fmla="*/ 4492 w 49698"/>
                    <a:gd name="connsiteY1" fmla="*/ 538832 h 549501"/>
                    <a:gd name="connsiteX2" fmla="*/ 0 w 49698"/>
                    <a:gd name="connsiteY2" fmla="*/ 417721 h 549501"/>
                    <a:gd name="connsiteX3" fmla="*/ 25922 w 49698"/>
                    <a:gd name="connsiteY3" fmla="*/ 10303 h 549501"/>
                    <a:gd name="connsiteX4" fmla="*/ 39397 w 49698"/>
                    <a:gd name="connsiteY4" fmla="*/ 101 h 549501"/>
                    <a:gd name="connsiteX5" fmla="*/ 49597 w 49698"/>
                    <a:gd name="connsiteY5" fmla="*/ 13579 h 549501"/>
                    <a:gd name="connsiteX6" fmla="*/ 23863 w 49698"/>
                    <a:gd name="connsiteY6" fmla="*/ 417721 h 549501"/>
                    <a:gd name="connsiteX7" fmla="*/ 28261 w 49698"/>
                    <a:gd name="connsiteY7" fmla="*/ 536399 h 549501"/>
                    <a:gd name="connsiteX8" fmla="*/ 17593 w 49698"/>
                    <a:gd name="connsiteY8" fmla="*/ 549502 h 549501"/>
                    <a:gd name="connsiteX9" fmla="*/ 16376 w 49698"/>
                    <a:gd name="connsiteY9" fmla="*/ 549502 h 54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698" h="549501">
                      <a:moveTo>
                        <a:pt x="16376" y="549502"/>
                      </a:moveTo>
                      <a:cubicBezTo>
                        <a:pt x="10294" y="549502"/>
                        <a:pt x="5147" y="544916"/>
                        <a:pt x="4492" y="538832"/>
                      </a:cubicBezTo>
                      <a:cubicBezTo>
                        <a:pt x="1404" y="509163"/>
                        <a:pt x="0" y="469479"/>
                        <a:pt x="0" y="417721"/>
                      </a:cubicBezTo>
                      <a:cubicBezTo>
                        <a:pt x="0" y="353047"/>
                        <a:pt x="7487" y="143956"/>
                        <a:pt x="25922" y="10303"/>
                      </a:cubicBezTo>
                      <a:cubicBezTo>
                        <a:pt x="26857" y="3752"/>
                        <a:pt x="32846" y="-741"/>
                        <a:pt x="39397" y="101"/>
                      </a:cubicBezTo>
                      <a:cubicBezTo>
                        <a:pt x="45948" y="1037"/>
                        <a:pt x="50439" y="7027"/>
                        <a:pt x="49597" y="13579"/>
                      </a:cubicBezTo>
                      <a:cubicBezTo>
                        <a:pt x="31256" y="146109"/>
                        <a:pt x="23863" y="353515"/>
                        <a:pt x="23863" y="417721"/>
                      </a:cubicBezTo>
                      <a:cubicBezTo>
                        <a:pt x="23863" y="468730"/>
                        <a:pt x="25267" y="507572"/>
                        <a:pt x="28261" y="536399"/>
                      </a:cubicBezTo>
                      <a:cubicBezTo>
                        <a:pt x="28916" y="542950"/>
                        <a:pt x="24144" y="548847"/>
                        <a:pt x="17593" y="549502"/>
                      </a:cubicBezTo>
                      <a:cubicBezTo>
                        <a:pt x="17219" y="549502"/>
                        <a:pt x="16751" y="549502"/>
                        <a:pt x="16376" y="54950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0" name="Forma libre 419">
                  <a:extLst>
                    <a:ext uri="{FF2B5EF4-FFF2-40B4-BE49-F238E27FC236}">
                      <a16:creationId xmlns:a16="http://schemas.microsoft.com/office/drawing/2014/main" id="{EDA33867-D5FE-239F-7102-C952FDAC37F4}"/>
                    </a:ext>
                  </a:extLst>
                </p:cNvPr>
                <p:cNvSpPr/>
                <p:nvPr/>
              </p:nvSpPr>
              <p:spPr>
                <a:xfrm>
                  <a:off x="5557336" y="6520564"/>
                  <a:ext cx="45371" cy="514849"/>
                </a:xfrm>
                <a:custGeom>
                  <a:avLst/>
                  <a:gdLst>
                    <a:gd name="connsiteX0" fmla="*/ 28995 w 45371"/>
                    <a:gd name="connsiteY0" fmla="*/ 514849 h 514849"/>
                    <a:gd name="connsiteX1" fmla="*/ 27778 w 45371"/>
                    <a:gd name="connsiteY1" fmla="*/ 514849 h 514849"/>
                    <a:gd name="connsiteX2" fmla="*/ 17110 w 45371"/>
                    <a:gd name="connsiteY2" fmla="*/ 501746 h 514849"/>
                    <a:gd name="connsiteX3" fmla="*/ 21508 w 45371"/>
                    <a:gd name="connsiteY3" fmla="*/ 383068 h 514849"/>
                    <a:gd name="connsiteX4" fmla="*/ 79 w 45371"/>
                    <a:gd name="connsiteY4" fmla="*/ 13276 h 514849"/>
                    <a:gd name="connsiteX5" fmla="*/ 10560 w 45371"/>
                    <a:gd name="connsiteY5" fmla="*/ 79 h 514849"/>
                    <a:gd name="connsiteX6" fmla="*/ 23754 w 45371"/>
                    <a:gd name="connsiteY6" fmla="*/ 10561 h 514849"/>
                    <a:gd name="connsiteX7" fmla="*/ 45371 w 45371"/>
                    <a:gd name="connsiteY7" fmla="*/ 383068 h 514849"/>
                    <a:gd name="connsiteX8" fmla="*/ 40879 w 45371"/>
                    <a:gd name="connsiteY8" fmla="*/ 504180 h 514849"/>
                    <a:gd name="connsiteX9" fmla="*/ 28995 w 45371"/>
                    <a:gd name="connsiteY9" fmla="*/ 514849 h 514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371" h="514849">
                      <a:moveTo>
                        <a:pt x="28995" y="514849"/>
                      </a:moveTo>
                      <a:cubicBezTo>
                        <a:pt x="28995" y="514849"/>
                        <a:pt x="28153" y="514849"/>
                        <a:pt x="27778" y="514849"/>
                      </a:cubicBezTo>
                      <a:cubicBezTo>
                        <a:pt x="21227" y="514194"/>
                        <a:pt x="16455" y="508298"/>
                        <a:pt x="17110" y="501746"/>
                      </a:cubicBezTo>
                      <a:cubicBezTo>
                        <a:pt x="20105" y="472919"/>
                        <a:pt x="21508" y="434077"/>
                        <a:pt x="21508" y="383068"/>
                      </a:cubicBezTo>
                      <a:cubicBezTo>
                        <a:pt x="21508" y="321108"/>
                        <a:pt x="15051" y="143466"/>
                        <a:pt x="79" y="13276"/>
                      </a:cubicBezTo>
                      <a:cubicBezTo>
                        <a:pt x="-670" y="6724"/>
                        <a:pt x="4009" y="828"/>
                        <a:pt x="10560" y="79"/>
                      </a:cubicBezTo>
                      <a:cubicBezTo>
                        <a:pt x="17110" y="-670"/>
                        <a:pt x="23005" y="4010"/>
                        <a:pt x="23754" y="10561"/>
                      </a:cubicBezTo>
                      <a:cubicBezTo>
                        <a:pt x="38820" y="141687"/>
                        <a:pt x="45371" y="320734"/>
                        <a:pt x="45371" y="383068"/>
                      </a:cubicBezTo>
                      <a:cubicBezTo>
                        <a:pt x="45371" y="434919"/>
                        <a:pt x="43874" y="474510"/>
                        <a:pt x="40879" y="504180"/>
                      </a:cubicBezTo>
                      <a:cubicBezTo>
                        <a:pt x="40224" y="510357"/>
                        <a:pt x="35077" y="514849"/>
                        <a:pt x="28995" y="5148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21" name="Gráfico 2">
              <a:extLst>
                <a:ext uri="{FF2B5EF4-FFF2-40B4-BE49-F238E27FC236}">
                  <a16:creationId xmlns:a16="http://schemas.microsoft.com/office/drawing/2014/main" id="{A581FC09-2AD4-9DC5-0EBE-7FFF27FB2279}"/>
                </a:ext>
              </a:extLst>
            </p:cNvPr>
            <p:cNvGrpSpPr/>
            <p:nvPr/>
          </p:nvGrpSpPr>
          <p:grpSpPr>
            <a:xfrm>
              <a:off x="5879208" y="5937548"/>
              <a:ext cx="530785" cy="1015595"/>
              <a:chOff x="5879208" y="5937548"/>
              <a:chExt cx="530785" cy="1015595"/>
            </a:xfrm>
            <a:solidFill>
              <a:srgbClr val="002A86"/>
            </a:solidFill>
          </p:grpSpPr>
          <p:sp>
            <p:nvSpPr>
              <p:cNvPr id="422" name="Forma libre 421">
                <a:extLst>
                  <a:ext uri="{FF2B5EF4-FFF2-40B4-BE49-F238E27FC236}">
                    <a16:creationId xmlns:a16="http://schemas.microsoft.com/office/drawing/2014/main" id="{D2393FFE-B62B-2CBC-0711-187475A3B215}"/>
                  </a:ext>
                </a:extLst>
              </p:cNvPr>
              <p:cNvSpPr/>
              <p:nvPr/>
            </p:nvSpPr>
            <p:spPr>
              <a:xfrm>
                <a:off x="5955314" y="6273740"/>
                <a:ext cx="170501" cy="170529"/>
              </a:xfrm>
              <a:custGeom>
                <a:avLst/>
                <a:gdLst>
                  <a:gd name="connsiteX0" fmla="*/ 85251 w 170501"/>
                  <a:gd name="connsiteY0" fmla="*/ 170529 h 170529"/>
                  <a:gd name="connsiteX1" fmla="*/ 0 w 170501"/>
                  <a:gd name="connsiteY1" fmla="*/ 85265 h 170529"/>
                  <a:gd name="connsiteX2" fmla="*/ 85251 w 170501"/>
                  <a:gd name="connsiteY2" fmla="*/ 0 h 170529"/>
                  <a:gd name="connsiteX3" fmla="*/ 170502 w 170501"/>
                  <a:gd name="connsiteY3" fmla="*/ 85265 h 170529"/>
                  <a:gd name="connsiteX4" fmla="*/ 85251 w 170501"/>
                  <a:gd name="connsiteY4" fmla="*/ 170529 h 170529"/>
                  <a:gd name="connsiteX5" fmla="*/ 85251 w 170501"/>
                  <a:gd name="connsiteY5" fmla="*/ 23867 h 170529"/>
                  <a:gd name="connsiteX6" fmla="*/ 23863 w 170501"/>
                  <a:gd name="connsiteY6" fmla="*/ 85265 h 170529"/>
                  <a:gd name="connsiteX7" fmla="*/ 85251 w 170501"/>
                  <a:gd name="connsiteY7" fmla="*/ 146663 h 170529"/>
                  <a:gd name="connsiteX8" fmla="*/ 146639 w 170501"/>
                  <a:gd name="connsiteY8" fmla="*/ 85265 h 170529"/>
                  <a:gd name="connsiteX9" fmla="*/ 85251 w 170501"/>
                  <a:gd name="connsiteY9" fmla="*/ 23867 h 17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501" h="170529">
                    <a:moveTo>
                      <a:pt x="85251" y="170529"/>
                    </a:moveTo>
                    <a:cubicBezTo>
                      <a:pt x="38274" y="170529"/>
                      <a:pt x="0" y="132249"/>
                      <a:pt x="0" y="85265"/>
                    </a:cubicBezTo>
                    <a:cubicBezTo>
                      <a:pt x="0" y="38280"/>
                      <a:pt x="38274" y="0"/>
                      <a:pt x="85251" y="0"/>
                    </a:cubicBezTo>
                    <a:cubicBezTo>
                      <a:pt x="132228" y="0"/>
                      <a:pt x="170502" y="38280"/>
                      <a:pt x="170502" y="85265"/>
                    </a:cubicBezTo>
                    <a:cubicBezTo>
                      <a:pt x="170502" y="132249"/>
                      <a:pt x="132228" y="170529"/>
                      <a:pt x="85251" y="170529"/>
                    </a:cubicBezTo>
                    <a:close/>
                    <a:moveTo>
                      <a:pt x="85251" y="23867"/>
                    </a:moveTo>
                    <a:cubicBezTo>
                      <a:pt x="51375" y="23867"/>
                      <a:pt x="23863" y="51384"/>
                      <a:pt x="23863" y="85265"/>
                    </a:cubicBezTo>
                    <a:cubicBezTo>
                      <a:pt x="23863" y="119146"/>
                      <a:pt x="51375" y="146663"/>
                      <a:pt x="85251" y="146663"/>
                    </a:cubicBezTo>
                    <a:cubicBezTo>
                      <a:pt x="119127" y="146663"/>
                      <a:pt x="146639" y="119146"/>
                      <a:pt x="146639" y="85265"/>
                    </a:cubicBezTo>
                    <a:cubicBezTo>
                      <a:pt x="146639" y="51384"/>
                      <a:pt x="119127" y="23867"/>
                      <a:pt x="8525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23" name="Gráfico 2">
                <a:extLst>
                  <a:ext uri="{FF2B5EF4-FFF2-40B4-BE49-F238E27FC236}">
                    <a16:creationId xmlns:a16="http://schemas.microsoft.com/office/drawing/2014/main" id="{9290AF73-56B2-A3DB-31A4-085E48683F7F}"/>
                  </a:ext>
                </a:extLst>
              </p:cNvPr>
              <p:cNvGrpSpPr/>
              <p:nvPr/>
            </p:nvGrpSpPr>
            <p:grpSpPr>
              <a:xfrm>
                <a:off x="5879208" y="5937548"/>
                <a:ext cx="530785" cy="651418"/>
                <a:chOff x="5879208" y="5937548"/>
                <a:chExt cx="530785" cy="651418"/>
              </a:xfrm>
              <a:solidFill>
                <a:srgbClr val="002A86"/>
              </a:solidFill>
            </p:grpSpPr>
            <p:sp>
              <p:nvSpPr>
                <p:cNvPr id="424" name="Forma libre 423">
                  <a:extLst>
                    <a:ext uri="{FF2B5EF4-FFF2-40B4-BE49-F238E27FC236}">
                      <a16:creationId xmlns:a16="http://schemas.microsoft.com/office/drawing/2014/main" id="{98E49FCB-4D92-AF3F-BE48-5F7760A390FE}"/>
                    </a:ext>
                  </a:extLst>
                </p:cNvPr>
                <p:cNvSpPr/>
                <p:nvPr/>
              </p:nvSpPr>
              <p:spPr>
                <a:xfrm>
                  <a:off x="5964766" y="5937548"/>
                  <a:ext cx="151317" cy="372319"/>
                </a:xfrm>
                <a:custGeom>
                  <a:avLst/>
                  <a:gdLst>
                    <a:gd name="connsiteX0" fmla="*/ 116319 w 151317"/>
                    <a:gd name="connsiteY0" fmla="*/ 372319 h 372319"/>
                    <a:gd name="connsiteX1" fmla="*/ 108178 w 151317"/>
                    <a:gd name="connsiteY1" fmla="*/ 369137 h 372319"/>
                    <a:gd name="connsiteX2" fmla="*/ 107523 w 151317"/>
                    <a:gd name="connsiteY2" fmla="*/ 352290 h 372319"/>
                    <a:gd name="connsiteX3" fmla="*/ 126239 w 151317"/>
                    <a:gd name="connsiteY3" fmla="*/ 294355 h 372319"/>
                    <a:gd name="connsiteX4" fmla="*/ 127549 w 151317"/>
                    <a:gd name="connsiteY4" fmla="*/ 262439 h 372319"/>
                    <a:gd name="connsiteX5" fmla="*/ 75706 w 151317"/>
                    <a:gd name="connsiteY5" fmla="*/ 23867 h 372319"/>
                    <a:gd name="connsiteX6" fmla="*/ 23863 w 151317"/>
                    <a:gd name="connsiteY6" fmla="*/ 262439 h 372319"/>
                    <a:gd name="connsiteX7" fmla="*/ 25266 w 151317"/>
                    <a:gd name="connsiteY7" fmla="*/ 294355 h 372319"/>
                    <a:gd name="connsiteX8" fmla="*/ 14505 w 151317"/>
                    <a:gd name="connsiteY8" fmla="*/ 307365 h 372319"/>
                    <a:gd name="connsiteX9" fmla="*/ 1497 w 151317"/>
                    <a:gd name="connsiteY9" fmla="*/ 296601 h 372319"/>
                    <a:gd name="connsiteX10" fmla="*/ 0 w 151317"/>
                    <a:gd name="connsiteY10" fmla="*/ 262439 h 372319"/>
                    <a:gd name="connsiteX11" fmla="*/ 75706 w 151317"/>
                    <a:gd name="connsiteY11" fmla="*/ 0 h 372319"/>
                    <a:gd name="connsiteX12" fmla="*/ 151318 w 151317"/>
                    <a:gd name="connsiteY12" fmla="*/ 262439 h 372319"/>
                    <a:gd name="connsiteX13" fmla="*/ 149914 w 151317"/>
                    <a:gd name="connsiteY13" fmla="*/ 296508 h 372319"/>
                    <a:gd name="connsiteX14" fmla="*/ 124929 w 151317"/>
                    <a:gd name="connsiteY14" fmla="*/ 368388 h 372319"/>
                    <a:gd name="connsiteX15" fmla="*/ 116226 w 151317"/>
                    <a:gd name="connsiteY15" fmla="*/ 372226 h 372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1317" h="372319">
                      <a:moveTo>
                        <a:pt x="116319" y="372319"/>
                      </a:moveTo>
                      <a:cubicBezTo>
                        <a:pt x="113418" y="372319"/>
                        <a:pt x="110517" y="371290"/>
                        <a:pt x="108178" y="369137"/>
                      </a:cubicBezTo>
                      <a:cubicBezTo>
                        <a:pt x="103312" y="364645"/>
                        <a:pt x="103031" y="357157"/>
                        <a:pt x="107523" y="352290"/>
                      </a:cubicBezTo>
                      <a:cubicBezTo>
                        <a:pt x="117348" y="341714"/>
                        <a:pt x="123618" y="322246"/>
                        <a:pt x="126239" y="294355"/>
                      </a:cubicBezTo>
                      <a:cubicBezTo>
                        <a:pt x="127081" y="284808"/>
                        <a:pt x="127549" y="274045"/>
                        <a:pt x="127549" y="262439"/>
                      </a:cubicBezTo>
                      <a:cubicBezTo>
                        <a:pt x="127549" y="99678"/>
                        <a:pt x="96667" y="23867"/>
                        <a:pt x="75706" y="23867"/>
                      </a:cubicBezTo>
                      <a:cubicBezTo>
                        <a:pt x="54744" y="23867"/>
                        <a:pt x="23863" y="99678"/>
                        <a:pt x="23863" y="262439"/>
                      </a:cubicBezTo>
                      <a:cubicBezTo>
                        <a:pt x="23863" y="274139"/>
                        <a:pt x="24331" y="284902"/>
                        <a:pt x="25266" y="294355"/>
                      </a:cubicBezTo>
                      <a:cubicBezTo>
                        <a:pt x="25921" y="300907"/>
                        <a:pt x="21055" y="306710"/>
                        <a:pt x="14505" y="307365"/>
                      </a:cubicBezTo>
                      <a:cubicBezTo>
                        <a:pt x="8048" y="308020"/>
                        <a:pt x="2152" y="303153"/>
                        <a:pt x="1497" y="296601"/>
                      </a:cubicBezTo>
                      <a:cubicBezTo>
                        <a:pt x="561" y="286400"/>
                        <a:pt x="0" y="274887"/>
                        <a:pt x="0" y="262439"/>
                      </a:cubicBezTo>
                      <a:cubicBezTo>
                        <a:pt x="0" y="135525"/>
                        <a:pt x="19932" y="0"/>
                        <a:pt x="75706" y="0"/>
                      </a:cubicBezTo>
                      <a:cubicBezTo>
                        <a:pt x="131479" y="0"/>
                        <a:pt x="151318" y="135525"/>
                        <a:pt x="151318" y="262439"/>
                      </a:cubicBezTo>
                      <a:cubicBezTo>
                        <a:pt x="151318" y="274700"/>
                        <a:pt x="150850" y="286212"/>
                        <a:pt x="149914" y="296508"/>
                      </a:cubicBezTo>
                      <a:cubicBezTo>
                        <a:pt x="146733" y="330202"/>
                        <a:pt x="138591" y="353694"/>
                        <a:pt x="124929" y="368388"/>
                      </a:cubicBezTo>
                      <a:cubicBezTo>
                        <a:pt x="122589" y="370916"/>
                        <a:pt x="119407" y="372226"/>
                        <a:pt x="116226" y="37222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5" name="Forma libre 424">
                  <a:extLst>
                    <a:ext uri="{FF2B5EF4-FFF2-40B4-BE49-F238E27FC236}">
                      <a16:creationId xmlns:a16="http://schemas.microsoft.com/office/drawing/2014/main" id="{C93101DD-6161-6B11-709F-8E3AC5105544}"/>
                    </a:ext>
                  </a:extLst>
                </p:cNvPr>
                <p:cNvSpPr/>
                <p:nvPr/>
              </p:nvSpPr>
              <p:spPr>
                <a:xfrm>
                  <a:off x="5879208" y="6341259"/>
                  <a:ext cx="100159" cy="43203"/>
                </a:xfrm>
                <a:custGeom>
                  <a:avLst/>
                  <a:gdLst>
                    <a:gd name="connsiteX0" fmla="*/ 11911 w 100159"/>
                    <a:gd name="connsiteY0" fmla="*/ 43110 h 43203"/>
                    <a:gd name="connsiteX1" fmla="*/ 1243 w 100159"/>
                    <a:gd name="connsiteY1" fmla="*/ 36559 h 43203"/>
                    <a:gd name="connsiteX2" fmla="*/ 6577 w 100159"/>
                    <a:gd name="connsiteY2" fmla="*/ 20554 h 43203"/>
                    <a:gd name="connsiteX3" fmla="*/ 16309 w 100159"/>
                    <a:gd name="connsiteY3" fmla="*/ 15874 h 43203"/>
                    <a:gd name="connsiteX4" fmla="*/ 90892 w 100159"/>
                    <a:gd name="connsiteY4" fmla="*/ 1648 h 43203"/>
                    <a:gd name="connsiteX5" fmla="*/ 99876 w 100159"/>
                    <a:gd name="connsiteY5" fmla="*/ 15968 h 43203"/>
                    <a:gd name="connsiteX6" fmla="*/ 85558 w 100159"/>
                    <a:gd name="connsiteY6" fmla="*/ 24953 h 43203"/>
                    <a:gd name="connsiteX7" fmla="*/ 26135 w 100159"/>
                    <a:gd name="connsiteY7" fmla="*/ 37682 h 43203"/>
                    <a:gd name="connsiteX8" fmla="*/ 17245 w 100159"/>
                    <a:gd name="connsiteY8" fmla="*/ 41987 h 43203"/>
                    <a:gd name="connsiteX9" fmla="*/ 11911 w 100159"/>
                    <a:gd name="connsiteY9" fmla="*/ 43204 h 43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159" h="43203">
                      <a:moveTo>
                        <a:pt x="11911" y="43110"/>
                      </a:moveTo>
                      <a:cubicBezTo>
                        <a:pt x="7513" y="43110"/>
                        <a:pt x="3301" y="40676"/>
                        <a:pt x="1243" y="36559"/>
                      </a:cubicBezTo>
                      <a:cubicBezTo>
                        <a:pt x="-1658" y="30662"/>
                        <a:pt x="681" y="23549"/>
                        <a:pt x="6577" y="20554"/>
                      </a:cubicBezTo>
                      <a:cubicBezTo>
                        <a:pt x="9946" y="18869"/>
                        <a:pt x="13127" y="17278"/>
                        <a:pt x="16309" y="15874"/>
                      </a:cubicBezTo>
                      <a:cubicBezTo>
                        <a:pt x="46910" y="1835"/>
                        <a:pt x="71334" y="-2845"/>
                        <a:pt x="90892" y="1648"/>
                      </a:cubicBezTo>
                      <a:cubicBezTo>
                        <a:pt x="97349" y="3145"/>
                        <a:pt x="101279" y="9510"/>
                        <a:pt x="99876" y="15968"/>
                      </a:cubicBezTo>
                      <a:cubicBezTo>
                        <a:pt x="98378" y="22426"/>
                        <a:pt x="92015" y="26450"/>
                        <a:pt x="85558" y="24953"/>
                      </a:cubicBezTo>
                      <a:cubicBezTo>
                        <a:pt x="71521" y="21770"/>
                        <a:pt x="51495" y="25982"/>
                        <a:pt x="26135" y="37682"/>
                      </a:cubicBezTo>
                      <a:cubicBezTo>
                        <a:pt x="23140" y="38992"/>
                        <a:pt x="20333" y="40489"/>
                        <a:pt x="17245" y="41987"/>
                      </a:cubicBezTo>
                      <a:cubicBezTo>
                        <a:pt x="15560" y="42829"/>
                        <a:pt x="13689" y="43204"/>
                        <a:pt x="11911" y="4320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6" name="Forma libre 425">
                  <a:extLst>
                    <a:ext uri="{FF2B5EF4-FFF2-40B4-BE49-F238E27FC236}">
                      <a16:creationId xmlns:a16="http://schemas.microsoft.com/office/drawing/2014/main" id="{D2D3DD11-CB91-8AB0-C475-198350B832F1}"/>
                    </a:ext>
                  </a:extLst>
                </p:cNvPr>
                <p:cNvSpPr/>
                <p:nvPr/>
              </p:nvSpPr>
              <p:spPr>
                <a:xfrm>
                  <a:off x="6061266" y="6356063"/>
                  <a:ext cx="348726" cy="232904"/>
                </a:xfrm>
                <a:custGeom>
                  <a:avLst/>
                  <a:gdLst>
                    <a:gd name="connsiteX0" fmla="*/ 300464 w 348726"/>
                    <a:gd name="connsiteY0" fmla="*/ 232905 h 232904"/>
                    <a:gd name="connsiteX1" fmla="*/ 79148 w 348726"/>
                    <a:gd name="connsiteY1" fmla="*/ 148014 h 232904"/>
                    <a:gd name="connsiteX2" fmla="*/ 50326 w 348726"/>
                    <a:gd name="connsiteY2" fmla="*/ 129763 h 232904"/>
                    <a:gd name="connsiteX3" fmla="*/ 542 w 348726"/>
                    <a:gd name="connsiteY3" fmla="*/ 72202 h 232904"/>
                    <a:gd name="connsiteX4" fmla="*/ 8402 w 348726"/>
                    <a:gd name="connsiteY4" fmla="*/ 57321 h 232904"/>
                    <a:gd name="connsiteX5" fmla="*/ 23281 w 348726"/>
                    <a:gd name="connsiteY5" fmla="*/ 65183 h 232904"/>
                    <a:gd name="connsiteX6" fmla="*/ 64082 w 348726"/>
                    <a:gd name="connsiteY6" fmla="*/ 110389 h 232904"/>
                    <a:gd name="connsiteX7" fmla="*/ 91033 w 348726"/>
                    <a:gd name="connsiteY7" fmla="*/ 127423 h 232904"/>
                    <a:gd name="connsiteX8" fmla="*/ 323578 w 348726"/>
                    <a:gd name="connsiteY8" fmla="*/ 201831 h 232904"/>
                    <a:gd name="connsiteX9" fmla="*/ 142876 w 348726"/>
                    <a:gd name="connsiteY9" fmla="*/ 37572 h 232904"/>
                    <a:gd name="connsiteX10" fmla="*/ 114615 w 348726"/>
                    <a:gd name="connsiteY10" fmla="*/ 22784 h 232904"/>
                    <a:gd name="connsiteX11" fmla="*/ 108719 w 348726"/>
                    <a:gd name="connsiteY11" fmla="*/ 6967 h 232904"/>
                    <a:gd name="connsiteX12" fmla="*/ 124534 w 348726"/>
                    <a:gd name="connsiteY12" fmla="*/ 1070 h 232904"/>
                    <a:gd name="connsiteX13" fmla="*/ 154854 w 348726"/>
                    <a:gd name="connsiteY13" fmla="*/ 16888 h 232904"/>
                    <a:gd name="connsiteX14" fmla="*/ 344259 w 348726"/>
                    <a:gd name="connsiteY14" fmla="*/ 213717 h 232904"/>
                    <a:gd name="connsiteX15" fmla="*/ 300464 w 348726"/>
                    <a:gd name="connsiteY15" fmla="*/ 232905 h 23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8726" h="232904">
                      <a:moveTo>
                        <a:pt x="300464" y="232905"/>
                      </a:moveTo>
                      <a:cubicBezTo>
                        <a:pt x="246936" y="232905"/>
                        <a:pt x="158504" y="193782"/>
                        <a:pt x="79148" y="148014"/>
                      </a:cubicBezTo>
                      <a:cubicBezTo>
                        <a:pt x="68574" y="141931"/>
                        <a:pt x="58842" y="135753"/>
                        <a:pt x="50326" y="129763"/>
                      </a:cubicBezTo>
                      <a:cubicBezTo>
                        <a:pt x="22720" y="110202"/>
                        <a:pt x="6437" y="91389"/>
                        <a:pt x="542" y="72202"/>
                      </a:cubicBezTo>
                      <a:cubicBezTo>
                        <a:pt x="-1423" y="65931"/>
                        <a:pt x="2132" y="59193"/>
                        <a:pt x="8402" y="57321"/>
                      </a:cubicBezTo>
                      <a:cubicBezTo>
                        <a:pt x="14672" y="55356"/>
                        <a:pt x="21410" y="58912"/>
                        <a:pt x="23281" y="65183"/>
                      </a:cubicBezTo>
                      <a:cubicBezTo>
                        <a:pt x="27586" y="79035"/>
                        <a:pt x="41249" y="94197"/>
                        <a:pt x="64082" y="110389"/>
                      </a:cubicBezTo>
                      <a:cubicBezTo>
                        <a:pt x="71943" y="115911"/>
                        <a:pt x="81020" y="121714"/>
                        <a:pt x="91033" y="127423"/>
                      </a:cubicBezTo>
                      <a:cubicBezTo>
                        <a:pt x="231964" y="208851"/>
                        <a:pt x="313097" y="219988"/>
                        <a:pt x="323578" y="201831"/>
                      </a:cubicBezTo>
                      <a:cubicBezTo>
                        <a:pt x="334059" y="183674"/>
                        <a:pt x="283807" y="119000"/>
                        <a:pt x="142876" y="37572"/>
                      </a:cubicBezTo>
                      <a:cubicBezTo>
                        <a:pt x="132676" y="31676"/>
                        <a:pt x="123224" y="26716"/>
                        <a:pt x="114615" y="22784"/>
                      </a:cubicBezTo>
                      <a:cubicBezTo>
                        <a:pt x="108626" y="20070"/>
                        <a:pt x="106006" y="12957"/>
                        <a:pt x="108719" y="6967"/>
                      </a:cubicBezTo>
                      <a:cubicBezTo>
                        <a:pt x="111433" y="977"/>
                        <a:pt x="118545" y="-1644"/>
                        <a:pt x="124534" y="1070"/>
                      </a:cubicBezTo>
                      <a:cubicBezTo>
                        <a:pt x="133892" y="5376"/>
                        <a:pt x="143812" y="10524"/>
                        <a:pt x="154854" y="16888"/>
                      </a:cubicBezTo>
                      <a:cubicBezTo>
                        <a:pt x="264717" y="80345"/>
                        <a:pt x="372146" y="165329"/>
                        <a:pt x="344259" y="213717"/>
                      </a:cubicBezTo>
                      <a:cubicBezTo>
                        <a:pt x="336492" y="227101"/>
                        <a:pt x="321051" y="232905"/>
                        <a:pt x="300464" y="23290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27" name="Gráfico 2">
                <a:extLst>
                  <a:ext uri="{FF2B5EF4-FFF2-40B4-BE49-F238E27FC236}">
                    <a16:creationId xmlns:a16="http://schemas.microsoft.com/office/drawing/2014/main" id="{42EB60EE-88C7-E7E3-0F86-9509B1999948}"/>
                  </a:ext>
                </a:extLst>
              </p:cNvPr>
              <p:cNvGrpSpPr/>
              <p:nvPr/>
            </p:nvGrpSpPr>
            <p:grpSpPr>
              <a:xfrm>
                <a:off x="5978335" y="6514106"/>
                <a:ext cx="124460" cy="439037"/>
                <a:chOff x="5978335" y="6514106"/>
                <a:chExt cx="124460" cy="439037"/>
              </a:xfrm>
              <a:solidFill>
                <a:srgbClr val="002A86"/>
              </a:solidFill>
            </p:grpSpPr>
            <p:sp>
              <p:nvSpPr>
                <p:cNvPr id="428" name="Forma libre 427">
                  <a:extLst>
                    <a:ext uri="{FF2B5EF4-FFF2-40B4-BE49-F238E27FC236}">
                      <a16:creationId xmlns:a16="http://schemas.microsoft.com/office/drawing/2014/main" id="{04A58BD7-80C6-CE0E-68C5-849D22740BD0}"/>
                    </a:ext>
                  </a:extLst>
                </p:cNvPr>
                <p:cNvSpPr/>
                <p:nvPr/>
              </p:nvSpPr>
              <p:spPr>
                <a:xfrm>
                  <a:off x="5978335" y="6631148"/>
                  <a:ext cx="31837" cy="321995"/>
                </a:xfrm>
                <a:custGeom>
                  <a:avLst/>
                  <a:gdLst>
                    <a:gd name="connsiteX0" fmla="*/ 15722 w 31837"/>
                    <a:gd name="connsiteY0" fmla="*/ 321996 h 321995"/>
                    <a:gd name="connsiteX1" fmla="*/ 3837 w 31837"/>
                    <a:gd name="connsiteY1" fmla="*/ 311232 h 321995"/>
                    <a:gd name="connsiteX2" fmla="*/ 0 w 31837"/>
                    <a:gd name="connsiteY2" fmla="*/ 208653 h 321995"/>
                    <a:gd name="connsiteX3" fmla="*/ 7954 w 31837"/>
                    <a:gd name="connsiteY3" fmla="*/ 11168 h 321995"/>
                    <a:gd name="connsiteX4" fmla="*/ 20681 w 31837"/>
                    <a:gd name="connsiteY4" fmla="*/ 30 h 321995"/>
                    <a:gd name="connsiteX5" fmla="*/ 31817 w 31837"/>
                    <a:gd name="connsiteY5" fmla="*/ 12759 h 321995"/>
                    <a:gd name="connsiteX6" fmla="*/ 23863 w 31837"/>
                    <a:gd name="connsiteY6" fmla="*/ 208653 h 321995"/>
                    <a:gd name="connsiteX7" fmla="*/ 27512 w 31837"/>
                    <a:gd name="connsiteY7" fmla="*/ 308799 h 321995"/>
                    <a:gd name="connsiteX8" fmla="*/ 16844 w 31837"/>
                    <a:gd name="connsiteY8" fmla="*/ 321902 h 321995"/>
                    <a:gd name="connsiteX9" fmla="*/ 15628 w 31837"/>
                    <a:gd name="connsiteY9" fmla="*/ 321902 h 321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837" h="321995">
                      <a:moveTo>
                        <a:pt x="15722" y="321996"/>
                      </a:moveTo>
                      <a:cubicBezTo>
                        <a:pt x="9639" y="321996"/>
                        <a:pt x="4492" y="317410"/>
                        <a:pt x="3837" y="311232"/>
                      </a:cubicBezTo>
                      <a:cubicBezTo>
                        <a:pt x="1310" y="286149"/>
                        <a:pt x="0" y="252548"/>
                        <a:pt x="0" y="208653"/>
                      </a:cubicBezTo>
                      <a:cubicBezTo>
                        <a:pt x="0" y="169998"/>
                        <a:pt x="2714" y="89787"/>
                        <a:pt x="7954" y="11168"/>
                      </a:cubicBezTo>
                      <a:cubicBezTo>
                        <a:pt x="8422" y="4616"/>
                        <a:pt x="14224" y="-438"/>
                        <a:pt x="20681" y="30"/>
                      </a:cubicBezTo>
                      <a:cubicBezTo>
                        <a:pt x="27232" y="498"/>
                        <a:pt x="32191" y="6114"/>
                        <a:pt x="31817" y="12759"/>
                      </a:cubicBezTo>
                      <a:cubicBezTo>
                        <a:pt x="26577" y="90817"/>
                        <a:pt x="23863" y="170372"/>
                        <a:pt x="23863" y="208653"/>
                      </a:cubicBezTo>
                      <a:cubicBezTo>
                        <a:pt x="23863" y="251706"/>
                        <a:pt x="25080" y="284558"/>
                        <a:pt x="27512" y="308799"/>
                      </a:cubicBezTo>
                      <a:cubicBezTo>
                        <a:pt x="28168" y="315350"/>
                        <a:pt x="23395" y="321247"/>
                        <a:pt x="16844" y="321902"/>
                      </a:cubicBezTo>
                      <a:cubicBezTo>
                        <a:pt x="16470" y="321902"/>
                        <a:pt x="16002" y="321902"/>
                        <a:pt x="15628" y="32190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9" name="Forma libre 428">
                  <a:extLst>
                    <a:ext uri="{FF2B5EF4-FFF2-40B4-BE49-F238E27FC236}">
                      <a16:creationId xmlns:a16="http://schemas.microsoft.com/office/drawing/2014/main" id="{9D0E09BF-A104-4163-1414-82A2E63117A7}"/>
                    </a:ext>
                  </a:extLst>
                </p:cNvPr>
                <p:cNvSpPr/>
                <p:nvPr/>
              </p:nvSpPr>
              <p:spPr>
                <a:xfrm>
                  <a:off x="6060700" y="6514106"/>
                  <a:ext cx="42095" cy="439037"/>
                </a:xfrm>
                <a:custGeom>
                  <a:avLst/>
                  <a:gdLst>
                    <a:gd name="connsiteX0" fmla="*/ 26375 w 42095"/>
                    <a:gd name="connsiteY0" fmla="*/ 439037 h 439037"/>
                    <a:gd name="connsiteX1" fmla="*/ 25158 w 42095"/>
                    <a:gd name="connsiteY1" fmla="*/ 439037 h 439037"/>
                    <a:gd name="connsiteX2" fmla="*/ 14490 w 42095"/>
                    <a:gd name="connsiteY2" fmla="*/ 425934 h 439037"/>
                    <a:gd name="connsiteX3" fmla="*/ 18233 w 42095"/>
                    <a:gd name="connsiteY3" fmla="*/ 325788 h 439037"/>
                    <a:gd name="connsiteX4" fmla="*/ 79 w 42095"/>
                    <a:gd name="connsiteY4" fmla="*/ 13276 h 439037"/>
                    <a:gd name="connsiteX5" fmla="*/ 10560 w 42095"/>
                    <a:gd name="connsiteY5" fmla="*/ 79 h 439037"/>
                    <a:gd name="connsiteX6" fmla="*/ 23754 w 42095"/>
                    <a:gd name="connsiteY6" fmla="*/ 10561 h 439037"/>
                    <a:gd name="connsiteX7" fmla="*/ 42096 w 42095"/>
                    <a:gd name="connsiteY7" fmla="*/ 325788 h 439037"/>
                    <a:gd name="connsiteX8" fmla="*/ 38259 w 42095"/>
                    <a:gd name="connsiteY8" fmla="*/ 428368 h 439037"/>
                    <a:gd name="connsiteX9" fmla="*/ 26375 w 42095"/>
                    <a:gd name="connsiteY9" fmla="*/ 439037 h 439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095" h="439037">
                      <a:moveTo>
                        <a:pt x="26375" y="439037"/>
                      </a:moveTo>
                      <a:cubicBezTo>
                        <a:pt x="26375" y="439037"/>
                        <a:pt x="25532" y="439037"/>
                        <a:pt x="25158" y="439037"/>
                      </a:cubicBezTo>
                      <a:cubicBezTo>
                        <a:pt x="18607" y="438382"/>
                        <a:pt x="13835" y="432486"/>
                        <a:pt x="14490" y="425934"/>
                      </a:cubicBezTo>
                      <a:cubicBezTo>
                        <a:pt x="17017" y="401600"/>
                        <a:pt x="18233" y="368841"/>
                        <a:pt x="18233" y="325788"/>
                      </a:cubicBezTo>
                      <a:cubicBezTo>
                        <a:pt x="18233" y="273469"/>
                        <a:pt x="12712" y="123343"/>
                        <a:pt x="79" y="13276"/>
                      </a:cubicBezTo>
                      <a:cubicBezTo>
                        <a:pt x="-670" y="6724"/>
                        <a:pt x="4009" y="828"/>
                        <a:pt x="10560" y="79"/>
                      </a:cubicBezTo>
                      <a:cubicBezTo>
                        <a:pt x="17110" y="-670"/>
                        <a:pt x="23006" y="4010"/>
                        <a:pt x="23754" y="10561"/>
                      </a:cubicBezTo>
                      <a:cubicBezTo>
                        <a:pt x="36481" y="121565"/>
                        <a:pt x="42096" y="273001"/>
                        <a:pt x="42096" y="325788"/>
                      </a:cubicBezTo>
                      <a:cubicBezTo>
                        <a:pt x="42096" y="369684"/>
                        <a:pt x="40879" y="403285"/>
                        <a:pt x="38259" y="428368"/>
                      </a:cubicBezTo>
                      <a:cubicBezTo>
                        <a:pt x="37604" y="434545"/>
                        <a:pt x="32457" y="439037"/>
                        <a:pt x="26375" y="43903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30" name="Gráfico 2">
            <a:extLst>
              <a:ext uri="{FF2B5EF4-FFF2-40B4-BE49-F238E27FC236}">
                <a16:creationId xmlns:a16="http://schemas.microsoft.com/office/drawing/2014/main" id="{2E89F389-756B-0869-0299-9A84D0E7433D}"/>
              </a:ext>
            </a:extLst>
          </p:cNvPr>
          <p:cNvGrpSpPr/>
          <p:nvPr/>
        </p:nvGrpSpPr>
        <p:grpSpPr>
          <a:xfrm>
            <a:off x="16998633" y="5930997"/>
            <a:ext cx="1187796" cy="1213828"/>
            <a:chOff x="16998633" y="5930997"/>
            <a:chExt cx="1187796" cy="1213828"/>
          </a:xfrm>
          <a:solidFill>
            <a:srgbClr val="002A86"/>
          </a:solidFill>
        </p:grpSpPr>
        <p:sp>
          <p:nvSpPr>
            <p:cNvPr id="431" name="Forma libre 430">
              <a:extLst>
                <a:ext uri="{FF2B5EF4-FFF2-40B4-BE49-F238E27FC236}">
                  <a16:creationId xmlns:a16="http://schemas.microsoft.com/office/drawing/2014/main" id="{B382286A-5D87-29DE-D680-1B53B9DC8C0A}"/>
                </a:ext>
              </a:extLst>
            </p:cNvPr>
            <p:cNvSpPr/>
            <p:nvPr/>
          </p:nvSpPr>
          <p:spPr>
            <a:xfrm>
              <a:off x="16998633" y="6878557"/>
              <a:ext cx="1159808" cy="69907"/>
            </a:xfrm>
            <a:custGeom>
              <a:avLst/>
              <a:gdLst>
                <a:gd name="connsiteX0" fmla="*/ 1005691 w 1159808"/>
                <a:gd name="connsiteY0" fmla="*/ 69907 h 69907"/>
                <a:gd name="connsiteX1" fmla="*/ 863731 w 1159808"/>
                <a:gd name="connsiteY1" fmla="*/ 26854 h 69907"/>
                <a:gd name="connsiteX2" fmla="*/ 721771 w 1159808"/>
                <a:gd name="connsiteY2" fmla="*/ 69907 h 69907"/>
                <a:gd name="connsiteX3" fmla="*/ 579811 w 1159808"/>
                <a:gd name="connsiteY3" fmla="*/ 26854 h 69907"/>
                <a:gd name="connsiteX4" fmla="*/ 437850 w 1159808"/>
                <a:gd name="connsiteY4" fmla="*/ 69907 h 69907"/>
                <a:gd name="connsiteX5" fmla="*/ 295891 w 1159808"/>
                <a:gd name="connsiteY5" fmla="*/ 26854 h 69907"/>
                <a:gd name="connsiteX6" fmla="*/ 153931 w 1159808"/>
                <a:gd name="connsiteY6" fmla="*/ 69907 h 69907"/>
                <a:gd name="connsiteX7" fmla="*/ 4485 w 1159808"/>
                <a:gd name="connsiteY7" fmla="*/ 21238 h 69907"/>
                <a:gd name="connsiteX8" fmla="*/ 2612 w 1159808"/>
                <a:gd name="connsiteY8" fmla="*/ 4485 h 69907"/>
                <a:gd name="connsiteX9" fmla="*/ 19363 w 1159808"/>
                <a:gd name="connsiteY9" fmla="*/ 2613 h 69907"/>
                <a:gd name="connsiteX10" fmla="*/ 154024 w 1159808"/>
                <a:gd name="connsiteY10" fmla="*/ 46135 h 69907"/>
                <a:gd name="connsiteX11" fmla="*/ 288498 w 1159808"/>
                <a:gd name="connsiteY11" fmla="*/ 2706 h 69907"/>
                <a:gd name="connsiteX12" fmla="*/ 303470 w 1159808"/>
                <a:gd name="connsiteY12" fmla="*/ 2706 h 69907"/>
                <a:gd name="connsiteX13" fmla="*/ 437944 w 1159808"/>
                <a:gd name="connsiteY13" fmla="*/ 46135 h 69907"/>
                <a:gd name="connsiteX14" fmla="*/ 572511 w 1159808"/>
                <a:gd name="connsiteY14" fmla="*/ 2706 h 69907"/>
                <a:gd name="connsiteX15" fmla="*/ 587391 w 1159808"/>
                <a:gd name="connsiteY15" fmla="*/ 2706 h 69907"/>
                <a:gd name="connsiteX16" fmla="*/ 721959 w 1159808"/>
                <a:gd name="connsiteY16" fmla="*/ 46135 h 69907"/>
                <a:gd name="connsiteX17" fmla="*/ 856432 w 1159808"/>
                <a:gd name="connsiteY17" fmla="*/ 2706 h 69907"/>
                <a:gd name="connsiteX18" fmla="*/ 871405 w 1159808"/>
                <a:gd name="connsiteY18" fmla="*/ 2706 h 69907"/>
                <a:gd name="connsiteX19" fmla="*/ 1005878 w 1159808"/>
                <a:gd name="connsiteY19" fmla="*/ 46135 h 69907"/>
                <a:gd name="connsiteX20" fmla="*/ 1140446 w 1159808"/>
                <a:gd name="connsiteY20" fmla="*/ 2613 h 69907"/>
                <a:gd name="connsiteX21" fmla="*/ 1157196 w 1159808"/>
                <a:gd name="connsiteY21" fmla="*/ 4485 h 69907"/>
                <a:gd name="connsiteX22" fmla="*/ 1155325 w 1159808"/>
                <a:gd name="connsiteY22" fmla="*/ 21238 h 69907"/>
                <a:gd name="connsiteX23" fmla="*/ 1005878 w 1159808"/>
                <a:gd name="connsiteY23" fmla="*/ 69907 h 6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9808" h="69907">
                  <a:moveTo>
                    <a:pt x="1005691" y="69907"/>
                  </a:moveTo>
                  <a:cubicBezTo>
                    <a:pt x="952164" y="69907"/>
                    <a:pt x="902192" y="54652"/>
                    <a:pt x="863731" y="26854"/>
                  </a:cubicBezTo>
                  <a:cubicBezTo>
                    <a:pt x="825363" y="54652"/>
                    <a:pt x="775298" y="69907"/>
                    <a:pt x="721771" y="69907"/>
                  </a:cubicBezTo>
                  <a:cubicBezTo>
                    <a:pt x="668243" y="69907"/>
                    <a:pt x="618178" y="54652"/>
                    <a:pt x="579811" y="26854"/>
                  </a:cubicBezTo>
                  <a:cubicBezTo>
                    <a:pt x="541444" y="54652"/>
                    <a:pt x="491379" y="69907"/>
                    <a:pt x="437850" y="69907"/>
                  </a:cubicBezTo>
                  <a:cubicBezTo>
                    <a:pt x="384323" y="69907"/>
                    <a:pt x="334352" y="54652"/>
                    <a:pt x="295891" y="26854"/>
                  </a:cubicBezTo>
                  <a:cubicBezTo>
                    <a:pt x="257430" y="54652"/>
                    <a:pt x="207458" y="69907"/>
                    <a:pt x="153931" y="69907"/>
                  </a:cubicBezTo>
                  <a:cubicBezTo>
                    <a:pt x="96941" y="69907"/>
                    <a:pt x="43787" y="52593"/>
                    <a:pt x="4485" y="21238"/>
                  </a:cubicBezTo>
                  <a:cubicBezTo>
                    <a:pt x="-663" y="17120"/>
                    <a:pt x="-1505" y="9633"/>
                    <a:pt x="2612" y="4485"/>
                  </a:cubicBezTo>
                  <a:cubicBezTo>
                    <a:pt x="6730" y="-663"/>
                    <a:pt x="14217" y="-1505"/>
                    <a:pt x="19363" y="2613"/>
                  </a:cubicBezTo>
                  <a:cubicBezTo>
                    <a:pt x="53988" y="30223"/>
                    <a:pt x="103118" y="46135"/>
                    <a:pt x="154024" y="46135"/>
                  </a:cubicBezTo>
                  <a:cubicBezTo>
                    <a:pt x="204932" y="46135"/>
                    <a:pt x="253874" y="30317"/>
                    <a:pt x="288498" y="2706"/>
                  </a:cubicBezTo>
                  <a:cubicBezTo>
                    <a:pt x="292709" y="-663"/>
                    <a:pt x="299260" y="-663"/>
                    <a:pt x="303470" y="2706"/>
                  </a:cubicBezTo>
                  <a:cubicBezTo>
                    <a:pt x="338002" y="30317"/>
                    <a:pt x="387037" y="46135"/>
                    <a:pt x="437944" y="46135"/>
                  </a:cubicBezTo>
                  <a:cubicBezTo>
                    <a:pt x="488852" y="46135"/>
                    <a:pt x="537887" y="30317"/>
                    <a:pt x="572511" y="2706"/>
                  </a:cubicBezTo>
                  <a:cubicBezTo>
                    <a:pt x="576910" y="-756"/>
                    <a:pt x="583086" y="-756"/>
                    <a:pt x="587391" y="2706"/>
                  </a:cubicBezTo>
                  <a:cubicBezTo>
                    <a:pt x="621922" y="30317"/>
                    <a:pt x="670957" y="46135"/>
                    <a:pt x="721959" y="46135"/>
                  </a:cubicBezTo>
                  <a:cubicBezTo>
                    <a:pt x="772959" y="46135"/>
                    <a:pt x="821807" y="30317"/>
                    <a:pt x="856432" y="2706"/>
                  </a:cubicBezTo>
                  <a:cubicBezTo>
                    <a:pt x="860643" y="-663"/>
                    <a:pt x="867193" y="-663"/>
                    <a:pt x="871405" y="2706"/>
                  </a:cubicBezTo>
                  <a:cubicBezTo>
                    <a:pt x="905935" y="30317"/>
                    <a:pt x="954971" y="46135"/>
                    <a:pt x="1005878" y="46135"/>
                  </a:cubicBezTo>
                  <a:cubicBezTo>
                    <a:pt x="1056785" y="46135"/>
                    <a:pt x="1105727" y="30317"/>
                    <a:pt x="1140446" y="2613"/>
                  </a:cubicBezTo>
                  <a:cubicBezTo>
                    <a:pt x="1145592" y="-1505"/>
                    <a:pt x="1153079" y="-663"/>
                    <a:pt x="1157196" y="4485"/>
                  </a:cubicBezTo>
                  <a:cubicBezTo>
                    <a:pt x="1161314" y="9633"/>
                    <a:pt x="1160472" y="17120"/>
                    <a:pt x="1155325" y="21238"/>
                  </a:cubicBezTo>
                  <a:cubicBezTo>
                    <a:pt x="1115928" y="52593"/>
                    <a:pt x="1062868" y="69907"/>
                    <a:pt x="1005878" y="6990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2" name="Forma libre 431">
              <a:extLst>
                <a:ext uri="{FF2B5EF4-FFF2-40B4-BE49-F238E27FC236}">
                  <a16:creationId xmlns:a16="http://schemas.microsoft.com/office/drawing/2014/main" id="{B5FEA17F-D0B1-E2D5-95CE-52C6A27C63D3}"/>
                </a:ext>
              </a:extLst>
            </p:cNvPr>
            <p:cNvSpPr/>
            <p:nvPr/>
          </p:nvSpPr>
          <p:spPr>
            <a:xfrm>
              <a:off x="17196741" y="7074824"/>
              <a:ext cx="591781" cy="70001"/>
            </a:xfrm>
            <a:custGeom>
              <a:avLst/>
              <a:gdLst>
                <a:gd name="connsiteX0" fmla="*/ 437850 w 591781"/>
                <a:gd name="connsiteY0" fmla="*/ 70001 h 70001"/>
                <a:gd name="connsiteX1" fmla="*/ 295890 w 591781"/>
                <a:gd name="connsiteY1" fmla="*/ 26947 h 70001"/>
                <a:gd name="connsiteX2" fmla="*/ 153931 w 591781"/>
                <a:gd name="connsiteY2" fmla="*/ 70001 h 70001"/>
                <a:gd name="connsiteX3" fmla="*/ 4485 w 591781"/>
                <a:gd name="connsiteY3" fmla="*/ 21332 h 70001"/>
                <a:gd name="connsiteX4" fmla="*/ 2612 w 591781"/>
                <a:gd name="connsiteY4" fmla="*/ 4578 h 70001"/>
                <a:gd name="connsiteX5" fmla="*/ 19363 w 591781"/>
                <a:gd name="connsiteY5" fmla="*/ 2706 h 70001"/>
                <a:gd name="connsiteX6" fmla="*/ 153931 w 591781"/>
                <a:gd name="connsiteY6" fmla="*/ 46135 h 70001"/>
                <a:gd name="connsiteX7" fmla="*/ 288404 w 591781"/>
                <a:gd name="connsiteY7" fmla="*/ 2706 h 70001"/>
                <a:gd name="connsiteX8" fmla="*/ 303377 w 591781"/>
                <a:gd name="connsiteY8" fmla="*/ 2706 h 70001"/>
                <a:gd name="connsiteX9" fmla="*/ 437850 w 591781"/>
                <a:gd name="connsiteY9" fmla="*/ 46135 h 70001"/>
                <a:gd name="connsiteX10" fmla="*/ 572418 w 591781"/>
                <a:gd name="connsiteY10" fmla="*/ 2613 h 70001"/>
                <a:gd name="connsiteX11" fmla="*/ 589169 w 591781"/>
                <a:gd name="connsiteY11" fmla="*/ 4485 h 70001"/>
                <a:gd name="connsiteX12" fmla="*/ 587297 w 591781"/>
                <a:gd name="connsiteY12" fmla="*/ 21238 h 70001"/>
                <a:gd name="connsiteX13" fmla="*/ 437850 w 591781"/>
                <a:gd name="connsiteY13" fmla="*/ 69907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781" h="70001">
                  <a:moveTo>
                    <a:pt x="437850" y="70001"/>
                  </a:moveTo>
                  <a:cubicBezTo>
                    <a:pt x="384323" y="70001"/>
                    <a:pt x="334352" y="54745"/>
                    <a:pt x="295890" y="26947"/>
                  </a:cubicBezTo>
                  <a:cubicBezTo>
                    <a:pt x="257523" y="54745"/>
                    <a:pt x="207458" y="70001"/>
                    <a:pt x="153931" y="70001"/>
                  </a:cubicBezTo>
                  <a:cubicBezTo>
                    <a:pt x="96847" y="70001"/>
                    <a:pt x="43787" y="52686"/>
                    <a:pt x="4485" y="21332"/>
                  </a:cubicBezTo>
                  <a:cubicBezTo>
                    <a:pt x="-663" y="17214"/>
                    <a:pt x="-1505" y="9726"/>
                    <a:pt x="2612" y="4578"/>
                  </a:cubicBezTo>
                  <a:cubicBezTo>
                    <a:pt x="6730" y="-569"/>
                    <a:pt x="14216" y="-1412"/>
                    <a:pt x="19363" y="2706"/>
                  </a:cubicBezTo>
                  <a:cubicBezTo>
                    <a:pt x="53894" y="30317"/>
                    <a:pt x="102929" y="46135"/>
                    <a:pt x="153931" y="46135"/>
                  </a:cubicBezTo>
                  <a:cubicBezTo>
                    <a:pt x="204931" y="46135"/>
                    <a:pt x="253779" y="30317"/>
                    <a:pt x="288404" y="2706"/>
                  </a:cubicBezTo>
                  <a:cubicBezTo>
                    <a:pt x="292615" y="-663"/>
                    <a:pt x="299166" y="-663"/>
                    <a:pt x="303377" y="2706"/>
                  </a:cubicBezTo>
                  <a:cubicBezTo>
                    <a:pt x="337907" y="30317"/>
                    <a:pt x="386944" y="46135"/>
                    <a:pt x="437850" y="46135"/>
                  </a:cubicBezTo>
                  <a:cubicBezTo>
                    <a:pt x="488758" y="46135"/>
                    <a:pt x="537700" y="30317"/>
                    <a:pt x="572418" y="2613"/>
                  </a:cubicBezTo>
                  <a:cubicBezTo>
                    <a:pt x="577565" y="-1505"/>
                    <a:pt x="585051" y="-663"/>
                    <a:pt x="589169" y="4485"/>
                  </a:cubicBezTo>
                  <a:cubicBezTo>
                    <a:pt x="593286" y="9633"/>
                    <a:pt x="592444" y="17120"/>
                    <a:pt x="587297" y="21238"/>
                  </a:cubicBezTo>
                  <a:cubicBezTo>
                    <a:pt x="547900" y="52593"/>
                    <a:pt x="494840" y="69907"/>
                    <a:pt x="437850" y="6990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33" name="Gráfico 2">
              <a:extLst>
                <a:ext uri="{FF2B5EF4-FFF2-40B4-BE49-F238E27FC236}">
                  <a16:creationId xmlns:a16="http://schemas.microsoft.com/office/drawing/2014/main" id="{DE553EF1-C369-F0C9-AEF1-8F95D802B19F}"/>
                </a:ext>
              </a:extLst>
            </p:cNvPr>
            <p:cNvGrpSpPr/>
            <p:nvPr/>
          </p:nvGrpSpPr>
          <p:grpSpPr>
            <a:xfrm>
              <a:off x="17258403" y="5930997"/>
              <a:ext cx="928026" cy="929769"/>
              <a:chOff x="17258403" y="5930997"/>
              <a:chExt cx="928026" cy="929769"/>
            </a:xfrm>
            <a:solidFill>
              <a:srgbClr val="002A86"/>
            </a:solidFill>
          </p:grpSpPr>
          <p:sp>
            <p:nvSpPr>
              <p:cNvPr id="434" name="Forma libre 433">
                <a:extLst>
                  <a:ext uri="{FF2B5EF4-FFF2-40B4-BE49-F238E27FC236}">
                    <a16:creationId xmlns:a16="http://schemas.microsoft.com/office/drawing/2014/main" id="{C2DC69C1-346F-1558-45CA-BE2DFB909CE1}"/>
                  </a:ext>
                </a:extLst>
              </p:cNvPr>
              <p:cNvSpPr/>
              <p:nvPr/>
            </p:nvSpPr>
            <p:spPr>
              <a:xfrm>
                <a:off x="17258403" y="6575209"/>
                <a:ext cx="928026" cy="285557"/>
              </a:xfrm>
              <a:custGeom>
                <a:avLst/>
                <a:gdLst>
                  <a:gd name="connsiteX0" fmla="*/ 137000 w 928026"/>
                  <a:gd name="connsiteY0" fmla="*/ 285464 h 285557"/>
                  <a:gd name="connsiteX1" fmla="*/ 125116 w 928026"/>
                  <a:gd name="connsiteY1" fmla="*/ 273577 h 285557"/>
                  <a:gd name="connsiteX2" fmla="*/ 125116 w 928026"/>
                  <a:gd name="connsiteY2" fmla="*/ 117274 h 285557"/>
                  <a:gd name="connsiteX3" fmla="*/ 41361 w 928026"/>
                  <a:gd name="connsiteY3" fmla="*/ 117274 h 285557"/>
                  <a:gd name="connsiteX4" fmla="*/ 0 w 928026"/>
                  <a:gd name="connsiteY4" fmla="*/ 75811 h 285557"/>
                  <a:gd name="connsiteX5" fmla="*/ 0 w 928026"/>
                  <a:gd name="connsiteY5" fmla="*/ 41462 h 285557"/>
                  <a:gd name="connsiteX6" fmla="*/ 41361 w 928026"/>
                  <a:gd name="connsiteY6" fmla="*/ 0 h 285557"/>
                  <a:gd name="connsiteX7" fmla="*/ 886572 w 928026"/>
                  <a:gd name="connsiteY7" fmla="*/ 0 h 285557"/>
                  <a:gd name="connsiteX8" fmla="*/ 928027 w 928026"/>
                  <a:gd name="connsiteY8" fmla="*/ 41462 h 285557"/>
                  <a:gd name="connsiteX9" fmla="*/ 928027 w 928026"/>
                  <a:gd name="connsiteY9" fmla="*/ 75811 h 285557"/>
                  <a:gd name="connsiteX10" fmla="*/ 886572 w 928026"/>
                  <a:gd name="connsiteY10" fmla="*/ 117274 h 285557"/>
                  <a:gd name="connsiteX11" fmla="*/ 253787 w 928026"/>
                  <a:gd name="connsiteY11" fmla="*/ 117274 h 285557"/>
                  <a:gd name="connsiteX12" fmla="*/ 253787 w 928026"/>
                  <a:gd name="connsiteY12" fmla="*/ 266183 h 285557"/>
                  <a:gd name="connsiteX13" fmla="*/ 241903 w 928026"/>
                  <a:gd name="connsiteY13" fmla="*/ 278070 h 285557"/>
                  <a:gd name="connsiteX14" fmla="*/ 230018 w 928026"/>
                  <a:gd name="connsiteY14" fmla="*/ 266183 h 285557"/>
                  <a:gd name="connsiteX15" fmla="*/ 230018 w 928026"/>
                  <a:gd name="connsiteY15" fmla="*/ 105387 h 285557"/>
                  <a:gd name="connsiteX16" fmla="*/ 241903 w 928026"/>
                  <a:gd name="connsiteY16" fmla="*/ 93501 h 285557"/>
                  <a:gd name="connsiteX17" fmla="*/ 886572 w 928026"/>
                  <a:gd name="connsiteY17" fmla="*/ 93501 h 285557"/>
                  <a:gd name="connsiteX18" fmla="*/ 904165 w 928026"/>
                  <a:gd name="connsiteY18" fmla="*/ 75905 h 285557"/>
                  <a:gd name="connsiteX19" fmla="*/ 904165 w 928026"/>
                  <a:gd name="connsiteY19" fmla="*/ 41556 h 285557"/>
                  <a:gd name="connsiteX20" fmla="*/ 886572 w 928026"/>
                  <a:gd name="connsiteY20" fmla="*/ 23960 h 285557"/>
                  <a:gd name="connsiteX21" fmla="*/ 41361 w 928026"/>
                  <a:gd name="connsiteY21" fmla="*/ 23960 h 285557"/>
                  <a:gd name="connsiteX22" fmla="*/ 23862 w 928026"/>
                  <a:gd name="connsiteY22" fmla="*/ 41556 h 285557"/>
                  <a:gd name="connsiteX23" fmla="*/ 23862 w 928026"/>
                  <a:gd name="connsiteY23" fmla="*/ 75905 h 285557"/>
                  <a:gd name="connsiteX24" fmla="*/ 41361 w 928026"/>
                  <a:gd name="connsiteY24" fmla="*/ 93501 h 285557"/>
                  <a:gd name="connsiteX25" fmla="*/ 137000 w 928026"/>
                  <a:gd name="connsiteY25" fmla="*/ 93501 h 285557"/>
                  <a:gd name="connsiteX26" fmla="*/ 148884 w 928026"/>
                  <a:gd name="connsiteY26" fmla="*/ 105387 h 285557"/>
                  <a:gd name="connsiteX27" fmla="*/ 148884 w 928026"/>
                  <a:gd name="connsiteY27" fmla="*/ 273671 h 285557"/>
                  <a:gd name="connsiteX28" fmla="*/ 137000 w 928026"/>
                  <a:gd name="connsiteY28" fmla="*/ 285557 h 28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28026" h="285557">
                    <a:moveTo>
                      <a:pt x="137000" y="285464"/>
                    </a:moveTo>
                    <a:cubicBezTo>
                      <a:pt x="130449" y="285464"/>
                      <a:pt x="125116" y="280129"/>
                      <a:pt x="125116" y="273577"/>
                    </a:cubicBezTo>
                    <a:lnTo>
                      <a:pt x="125116" y="117274"/>
                    </a:lnTo>
                    <a:lnTo>
                      <a:pt x="41361" y="117274"/>
                    </a:lnTo>
                    <a:cubicBezTo>
                      <a:pt x="18529" y="117274"/>
                      <a:pt x="0" y="98649"/>
                      <a:pt x="0" y="75811"/>
                    </a:cubicBezTo>
                    <a:lnTo>
                      <a:pt x="0" y="41462"/>
                    </a:lnTo>
                    <a:cubicBezTo>
                      <a:pt x="0" y="18625"/>
                      <a:pt x="18529" y="0"/>
                      <a:pt x="41361" y="0"/>
                    </a:cubicBezTo>
                    <a:lnTo>
                      <a:pt x="886572" y="0"/>
                    </a:lnTo>
                    <a:cubicBezTo>
                      <a:pt x="909405" y="0"/>
                      <a:pt x="928027" y="18625"/>
                      <a:pt x="928027" y="41462"/>
                    </a:cubicBezTo>
                    <a:lnTo>
                      <a:pt x="928027" y="75811"/>
                    </a:lnTo>
                    <a:cubicBezTo>
                      <a:pt x="928027" y="98649"/>
                      <a:pt x="909405" y="117274"/>
                      <a:pt x="886572" y="117274"/>
                    </a:cubicBezTo>
                    <a:lnTo>
                      <a:pt x="253787" y="117274"/>
                    </a:lnTo>
                    <a:lnTo>
                      <a:pt x="253787" y="266183"/>
                    </a:lnTo>
                    <a:cubicBezTo>
                      <a:pt x="253787" y="272735"/>
                      <a:pt x="248453" y="278070"/>
                      <a:pt x="241903" y="278070"/>
                    </a:cubicBezTo>
                    <a:cubicBezTo>
                      <a:pt x="235351" y="278070"/>
                      <a:pt x="230018" y="272735"/>
                      <a:pt x="230018" y="266183"/>
                    </a:cubicBezTo>
                    <a:lnTo>
                      <a:pt x="230018" y="105387"/>
                    </a:lnTo>
                    <a:cubicBezTo>
                      <a:pt x="230018" y="98836"/>
                      <a:pt x="235351" y="93501"/>
                      <a:pt x="241903" y="93501"/>
                    </a:cubicBezTo>
                    <a:lnTo>
                      <a:pt x="886572" y="93501"/>
                    </a:lnTo>
                    <a:cubicBezTo>
                      <a:pt x="896303" y="93501"/>
                      <a:pt x="904165" y="85639"/>
                      <a:pt x="904165" y="75905"/>
                    </a:cubicBezTo>
                    <a:lnTo>
                      <a:pt x="904165" y="41556"/>
                    </a:lnTo>
                    <a:cubicBezTo>
                      <a:pt x="904165" y="31822"/>
                      <a:pt x="896303" y="23960"/>
                      <a:pt x="886572" y="23960"/>
                    </a:cubicBezTo>
                    <a:lnTo>
                      <a:pt x="41361" y="23960"/>
                    </a:lnTo>
                    <a:cubicBezTo>
                      <a:pt x="31724" y="23960"/>
                      <a:pt x="23862" y="31822"/>
                      <a:pt x="23862" y="41556"/>
                    </a:cubicBezTo>
                    <a:lnTo>
                      <a:pt x="23862" y="75905"/>
                    </a:lnTo>
                    <a:cubicBezTo>
                      <a:pt x="23862" y="85639"/>
                      <a:pt x="31724" y="93501"/>
                      <a:pt x="41361" y="93501"/>
                    </a:cubicBezTo>
                    <a:lnTo>
                      <a:pt x="137000" y="93501"/>
                    </a:lnTo>
                    <a:cubicBezTo>
                      <a:pt x="143551" y="93501"/>
                      <a:pt x="148884" y="98836"/>
                      <a:pt x="148884" y="105387"/>
                    </a:cubicBezTo>
                    <a:lnTo>
                      <a:pt x="148884" y="273671"/>
                    </a:lnTo>
                    <a:cubicBezTo>
                      <a:pt x="148884" y="280222"/>
                      <a:pt x="143551" y="285557"/>
                      <a:pt x="137000" y="2855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5" name="Forma libre 434">
                <a:extLst>
                  <a:ext uri="{FF2B5EF4-FFF2-40B4-BE49-F238E27FC236}">
                    <a16:creationId xmlns:a16="http://schemas.microsoft.com/office/drawing/2014/main" id="{74324C71-49E6-8C5E-2751-25BDFB091FE7}"/>
                  </a:ext>
                </a:extLst>
              </p:cNvPr>
              <p:cNvSpPr/>
              <p:nvPr/>
            </p:nvSpPr>
            <p:spPr>
              <a:xfrm>
                <a:off x="17932736" y="6668616"/>
                <a:ext cx="128671" cy="191026"/>
              </a:xfrm>
              <a:custGeom>
                <a:avLst/>
                <a:gdLst>
                  <a:gd name="connsiteX0" fmla="*/ 116693 w 128671"/>
                  <a:gd name="connsiteY0" fmla="*/ 191027 h 191026"/>
                  <a:gd name="connsiteX1" fmla="*/ 104810 w 128671"/>
                  <a:gd name="connsiteY1" fmla="*/ 179140 h 191026"/>
                  <a:gd name="connsiteX2" fmla="*/ 104810 w 128671"/>
                  <a:gd name="connsiteY2" fmla="*/ 23773 h 191026"/>
                  <a:gd name="connsiteX3" fmla="*/ 23770 w 128671"/>
                  <a:gd name="connsiteY3" fmla="*/ 23773 h 191026"/>
                  <a:gd name="connsiteX4" fmla="*/ 23770 w 128671"/>
                  <a:gd name="connsiteY4" fmla="*/ 174273 h 191026"/>
                  <a:gd name="connsiteX5" fmla="*/ 11885 w 128671"/>
                  <a:gd name="connsiteY5" fmla="*/ 186160 h 191026"/>
                  <a:gd name="connsiteX6" fmla="*/ 0 w 128671"/>
                  <a:gd name="connsiteY6" fmla="*/ 174273 h 191026"/>
                  <a:gd name="connsiteX7" fmla="*/ 0 w 128671"/>
                  <a:gd name="connsiteY7" fmla="*/ 11887 h 191026"/>
                  <a:gd name="connsiteX8" fmla="*/ 11885 w 128671"/>
                  <a:gd name="connsiteY8" fmla="*/ 0 h 191026"/>
                  <a:gd name="connsiteX9" fmla="*/ 116787 w 128671"/>
                  <a:gd name="connsiteY9" fmla="*/ 0 h 191026"/>
                  <a:gd name="connsiteX10" fmla="*/ 128672 w 128671"/>
                  <a:gd name="connsiteY10" fmla="*/ 11887 h 191026"/>
                  <a:gd name="connsiteX11" fmla="*/ 128672 w 128671"/>
                  <a:gd name="connsiteY11" fmla="*/ 179140 h 191026"/>
                  <a:gd name="connsiteX12" fmla="*/ 116787 w 128671"/>
                  <a:gd name="connsiteY12" fmla="*/ 191027 h 19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671" h="191026">
                    <a:moveTo>
                      <a:pt x="116693" y="191027"/>
                    </a:moveTo>
                    <a:cubicBezTo>
                      <a:pt x="110143" y="191027"/>
                      <a:pt x="104810" y="185692"/>
                      <a:pt x="104810" y="179140"/>
                    </a:cubicBezTo>
                    <a:lnTo>
                      <a:pt x="104810" y="23773"/>
                    </a:lnTo>
                    <a:lnTo>
                      <a:pt x="23770" y="23773"/>
                    </a:lnTo>
                    <a:lnTo>
                      <a:pt x="23770" y="174273"/>
                    </a:lnTo>
                    <a:cubicBezTo>
                      <a:pt x="23770" y="180825"/>
                      <a:pt x="18435" y="186160"/>
                      <a:pt x="11885" y="186160"/>
                    </a:cubicBezTo>
                    <a:cubicBezTo>
                      <a:pt x="5335" y="186160"/>
                      <a:pt x="0" y="180825"/>
                      <a:pt x="0" y="174273"/>
                    </a:cubicBezTo>
                    <a:lnTo>
                      <a:pt x="0" y="11887"/>
                    </a:lnTo>
                    <a:cubicBezTo>
                      <a:pt x="0" y="5335"/>
                      <a:pt x="5335" y="0"/>
                      <a:pt x="11885" y="0"/>
                    </a:cubicBezTo>
                    <a:lnTo>
                      <a:pt x="116787" y="0"/>
                    </a:lnTo>
                    <a:cubicBezTo>
                      <a:pt x="123338" y="0"/>
                      <a:pt x="128672" y="5335"/>
                      <a:pt x="128672" y="11887"/>
                    </a:cubicBezTo>
                    <a:lnTo>
                      <a:pt x="128672" y="179140"/>
                    </a:lnTo>
                    <a:cubicBezTo>
                      <a:pt x="128672" y="185692"/>
                      <a:pt x="123338" y="191027"/>
                      <a:pt x="116787" y="1910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36" name="Gráfico 2">
                <a:extLst>
                  <a:ext uri="{FF2B5EF4-FFF2-40B4-BE49-F238E27FC236}">
                    <a16:creationId xmlns:a16="http://schemas.microsoft.com/office/drawing/2014/main" id="{8CA57CB7-8F6D-D3E5-BC60-7A748584B71A}"/>
                  </a:ext>
                </a:extLst>
              </p:cNvPr>
              <p:cNvGrpSpPr/>
              <p:nvPr/>
            </p:nvGrpSpPr>
            <p:grpSpPr>
              <a:xfrm>
                <a:off x="17339773" y="5930997"/>
                <a:ext cx="429811" cy="668172"/>
                <a:chOff x="17339773" y="5930997"/>
                <a:chExt cx="429811" cy="668172"/>
              </a:xfrm>
              <a:solidFill>
                <a:srgbClr val="002A86"/>
              </a:solidFill>
            </p:grpSpPr>
            <p:grpSp>
              <p:nvGrpSpPr>
                <p:cNvPr id="437" name="Gráfico 2">
                  <a:extLst>
                    <a:ext uri="{FF2B5EF4-FFF2-40B4-BE49-F238E27FC236}">
                      <a16:creationId xmlns:a16="http://schemas.microsoft.com/office/drawing/2014/main" id="{D6289E74-1559-8F3E-244F-DC5DED99355E}"/>
                    </a:ext>
                  </a:extLst>
                </p:cNvPr>
                <p:cNvGrpSpPr/>
                <p:nvPr/>
              </p:nvGrpSpPr>
              <p:grpSpPr>
                <a:xfrm>
                  <a:off x="17339773" y="6111699"/>
                  <a:ext cx="429811" cy="487469"/>
                  <a:chOff x="17339773" y="6111699"/>
                  <a:chExt cx="429811" cy="487469"/>
                </a:xfrm>
                <a:solidFill>
                  <a:srgbClr val="002A86"/>
                </a:solidFill>
              </p:grpSpPr>
              <p:sp>
                <p:nvSpPr>
                  <p:cNvPr id="438" name="Forma libre 437">
                    <a:extLst>
                      <a:ext uri="{FF2B5EF4-FFF2-40B4-BE49-F238E27FC236}">
                        <a16:creationId xmlns:a16="http://schemas.microsoft.com/office/drawing/2014/main" id="{AE1BC1EB-508E-17C2-2EC1-C4229871B384}"/>
                      </a:ext>
                    </a:extLst>
                  </p:cNvPr>
                  <p:cNvSpPr/>
                  <p:nvPr/>
                </p:nvSpPr>
                <p:spPr>
                  <a:xfrm>
                    <a:off x="17339773" y="6111863"/>
                    <a:ext cx="382714" cy="487305"/>
                  </a:xfrm>
                  <a:custGeom>
                    <a:avLst/>
                    <a:gdLst>
                      <a:gd name="connsiteX0" fmla="*/ 11928 w 382714"/>
                      <a:gd name="connsiteY0" fmla="*/ 487212 h 487305"/>
                      <a:gd name="connsiteX1" fmla="*/ 5190 w 382714"/>
                      <a:gd name="connsiteY1" fmla="*/ 485153 h 487305"/>
                      <a:gd name="connsiteX2" fmla="*/ 230 w 382714"/>
                      <a:gd name="connsiteY2" fmla="*/ 472986 h 487305"/>
                      <a:gd name="connsiteX3" fmla="*/ 92406 w 382714"/>
                      <a:gd name="connsiteY3" fmla="*/ 9598 h 487305"/>
                      <a:gd name="connsiteX4" fmla="*/ 106443 w 382714"/>
                      <a:gd name="connsiteY4" fmla="*/ 239 h 487305"/>
                      <a:gd name="connsiteX5" fmla="*/ 115801 w 382714"/>
                      <a:gd name="connsiteY5" fmla="*/ 14278 h 487305"/>
                      <a:gd name="connsiteX6" fmla="*/ 29052 w 382714"/>
                      <a:gd name="connsiteY6" fmla="*/ 450055 h 487305"/>
                      <a:gd name="connsiteX7" fmla="*/ 364348 w 382714"/>
                      <a:gd name="connsiteY7" fmla="*/ 233664 h 487305"/>
                      <a:gd name="connsiteX8" fmla="*/ 380818 w 382714"/>
                      <a:gd name="connsiteY8" fmla="*/ 237221 h 487305"/>
                      <a:gd name="connsiteX9" fmla="*/ 377262 w 382714"/>
                      <a:gd name="connsiteY9" fmla="*/ 253693 h 487305"/>
                      <a:gd name="connsiteX10" fmla="*/ 18291 w 382714"/>
                      <a:gd name="connsiteY10" fmla="*/ 485434 h 487305"/>
                      <a:gd name="connsiteX11" fmla="*/ 11834 w 382714"/>
                      <a:gd name="connsiteY11" fmla="*/ 487306 h 487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2714" h="487305">
                        <a:moveTo>
                          <a:pt x="11928" y="487212"/>
                        </a:moveTo>
                        <a:cubicBezTo>
                          <a:pt x="9588" y="487212"/>
                          <a:pt x="7249" y="486557"/>
                          <a:pt x="5190" y="485153"/>
                        </a:cubicBezTo>
                        <a:cubicBezTo>
                          <a:pt x="1260" y="482438"/>
                          <a:pt x="-705" y="477665"/>
                          <a:pt x="230" y="472986"/>
                        </a:cubicBezTo>
                        <a:lnTo>
                          <a:pt x="92406" y="9598"/>
                        </a:lnTo>
                        <a:cubicBezTo>
                          <a:pt x="93716" y="3140"/>
                          <a:pt x="99986" y="-1071"/>
                          <a:pt x="106443" y="239"/>
                        </a:cubicBezTo>
                        <a:cubicBezTo>
                          <a:pt x="112900" y="1549"/>
                          <a:pt x="117111" y="7820"/>
                          <a:pt x="115801" y="14278"/>
                        </a:cubicBezTo>
                        <a:lnTo>
                          <a:pt x="29052" y="450055"/>
                        </a:lnTo>
                        <a:lnTo>
                          <a:pt x="364348" y="233664"/>
                        </a:lnTo>
                        <a:cubicBezTo>
                          <a:pt x="369869" y="230107"/>
                          <a:pt x="377262" y="231699"/>
                          <a:pt x="380818" y="237221"/>
                        </a:cubicBezTo>
                        <a:cubicBezTo>
                          <a:pt x="384373" y="242743"/>
                          <a:pt x="382783" y="250137"/>
                          <a:pt x="377262" y="253693"/>
                        </a:cubicBezTo>
                        <a:lnTo>
                          <a:pt x="18291" y="485434"/>
                        </a:lnTo>
                        <a:cubicBezTo>
                          <a:pt x="16326" y="486744"/>
                          <a:pt x="14080" y="487306"/>
                          <a:pt x="11834" y="487306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439" name="Forma libre 438">
                    <a:extLst>
                      <a:ext uri="{FF2B5EF4-FFF2-40B4-BE49-F238E27FC236}">
                        <a16:creationId xmlns:a16="http://schemas.microsoft.com/office/drawing/2014/main" id="{A25FE83E-9281-1E9B-09FA-521D5E4CA047}"/>
                      </a:ext>
                    </a:extLst>
                  </p:cNvPr>
                  <p:cNvSpPr/>
                  <p:nvPr/>
                </p:nvSpPr>
                <p:spPr>
                  <a:xfrm>
                    <a:off x="17386796" y="6111699"/>
                    <a:ext cx="290557" cy="255635"/>
                  </a:xfrm>
                  <a:custGeom>
                    <a:avLst/>
                    <a:gdLst>
                      <a:gd name="connsiteX0" fmla="*/ 11882 w 290557"/>
                      <a:gd name="connsiteY0" fmla="*/ 255635 h 255635"/>
                      <a:gd name="connsiteX1" fmla="*/ 2897 w 290557"/>
                      <a:gd name="connsiteY1" fmla="*/ 251517 h 255635"/>
                      <a:gd name="connsiteX2" fmla="*/ 4114 w 290557"/>
                      <a:gd name="connsiteY2" fmla="*/ 234670 h 255635"/>
                      <a:gd name="connsiteX3" fmla="*/ 270815 w 290557"/>
                      <a:gd name="connsiteY3" fmla="*/ 2930 h 255635"/>
                      <a:gd name="connsiteX4" fmla="*/ 287660 w 290557"/>
                      <a:gd name="connsiteY4" fmla="*/ 4147 h 255635"/>
                      <a:gd name="connsiteX5" fmla="*/ 286444 w 290557"/>
                      <a:gd name="connsiteY5" fmla="*/ 20994 h 255635"/>
                      <a:gd name="connsiteX6" fmla="*/ 19742 w 290557"/>
                      <a:gd name="connsiteY6" fmla="*/ 252734 h 255635"/>
                      <a:gd name="connsiteX7" fmla="*/ 11882 w 290557"/>
                      <a:gd name="connsiteY7" fmla="*/ 255635 h 255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0557" h="255635">
                        <a:moveTo>
                          <a:pt x="11882" y="255635"/>
                        </a:moveTo>
                        <a:cubicBezTo>
                          <a:pt x="8513" y="255635"/>
                          <a:pt x="5237" y="254231"/>
                          <a:pt x="2897" y="251517"/>
                        </a:cubicBezTo>
                        <a:cubicBezTo>
                          <a:pt x="-1407" y="246557"/>
                          <a:pt x="-845" y="238976"/>
                          <a:pt x="4114" y="234670"/>
                        </a:cubicBezTo>
                        <a:lnTo>
                          <a:pt x="270815" y="2930"/>
                        </a:lnTo>
                        <a:cubicBezTo>
                          <a:pt x="275775" y="-1375"/>
                          <a:pt x="283356" y="-908"/>
                          <a:pt x="287660" y="4147"/>
                        </a:cubicBezTo>
                        <a:cubicBezTo>
                          <a:pt x="291964" y="9107"/>
                          <a:pt x="291404" y="16688"/>
                          <a:pt x="286444" y="20994"/>
                        </a:cubicBezTo>
                        <a:lnTo>
                          <a:pt x="19742" y="252734"/>
                        </a:lnTo>
                        <a:cubicBezTo>
                          <a:pt x="17496" y="254700"/>
                          <a:pt x="14688" y="255635"/>
                          <a:pt x="11882" y="255635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440" name="Forma libre 439">
                    <a:extLst>
                      <a:ext uri="{FF2B5EF4-FFF2-40B4-BE49-F238E27FC236}">
                        <a16:creationId xmlns:a16="http://schemas.microsoft.com/office/drawing/2014/main" id="{320717BB-6611-D2BE-30C0-034D647C389B}"/>
                      </a:ext>
                    </a:extLst>
                  </p:cNvPr>
                  <p:cNvSpPr/>
                  <p:nvPr/>
                </p:nvSpPr>
                <p:spPr>
                  <a:xfrm>
                    <a:off x="17669445" y="6192074"/>
                    <a:ext cx="100140" cy="407001"/>
                  </a:xfrm>
                  <a:custGeom>
                    <a:avLst/>
                    <a:gdLst>
                      <a:gd name="connsiteX0" fmla="*/ 88204 w 100140"/>
                      <a:gd name="connsiteY0" fmla="*/ 407001 h 407001"/>
                      <a:gd name="connsiteX1" fmla="*/ 76506 w 100140"/>
                      <a:gd name="connsiteY1" fmla="*/ 397361 h 407001"/>
                      <a:gd name="connsiteX2" fmla="*/ 239 w 100140"/>
                      <a:gd name="connsiteY2" fmla="*/ 14278 h 407001"/>
                      <a:gd name="connsiteX3" fmla="*/ 9597 w 100140"/>
                      <a:gd name="connsiteY3" fmla="*/ 239 h 407001"/>
                      <a:gd name="connsiteX4" fmla="*/ 23634 w 100140"/>
                      <a:gd name="connsiteY4" fmla="*/ 9598 h 407001"/>
                      <a:gd name="connsiteX5" fmla="*/ 99901 w 100140"/>
                      <a:gd name="connsiteY5" fmla="*/ 392681 h 407001"/>
                      <a:gd name="connsiteX6" fmla="*/ 90543 w 100140"/>
                      <a:gd name="connsiteY6" fmla="*/ 406720 h 407001"/>
                      <a:gd name="connsiteX7" fmla="*/ 88204 w 100140"/>
                      <a:gd name="connsiteY7" fmla="*/ 406908 h 40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140" h="407001">
                        <a:moveTo>
                          <a:pt x="88204" y="407001"/>
                        </a:moveTo>
                        <a:cubicBezTo>
                          <a:pt x="82589" y="407001"/>
                          <a:pt x="77629" y="403070"/>
                          <a:pt x="76506" y="397361"/>
                        </a:cubicBezTo>
                        <a:lnTo>
                          <a:pt x="239" y="14278"/>
                        </a:lnTo>
                        <a:cubicBezTo>
                          <a:pt x="-1071" y="7820"/>
                          <a:pt x="3140" y="1549"/>
                          <a:pt x="9597" y="239"/>
                        </a:cubicBezTo>
                        <a:cubicBezTo>
                          <a:pt x="16054" y="-1071"/>
                          <a:pt x="22324" y="3140"/>
                          <a:pt x="23634" y="9598"/>
                        </a:cubicBezTo>
                        <a:lnTo>
                          <a:pt x="99901" y="392681"/>
                        </a:lnTo>
                        <a:cubicBezTo>
                          <a:pt x="101212" y="399139"/>
                          <a:pt x="97000" y="405410"/>
                          <a:pt x="90543" y="406720"/>
                        </a:cubicBezTo>
                        <a:cubicBezTo>
                          <a:pt x="89794" y="406908"/>
                          <a:pt x="88952" y="406908"/>
                          <a:pt x="88204" y="406908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sp>
              <p:nvSpPr>
                <p:cNvPr id="441" name="Forma libre 440">
                  <a:extLst>
                    <a:ext uri="{FF2B5EF4-FFF2-40B4-BE49-F238E27FC236}">
                      <a16:creationId xmlns:a16="http://schemas.microsoft.com/office/drawing/2014/main" id="{BA263A26-41FE-8BF8-AD32-E84BBD1BCF4D}"/>
                    </a:ext>
                  </a:extLst>
                </p:cNvPr>
                <p:cNvSpPr/>
                <p:nvPr/>
              </p:nvSpPr>
              <p:spPr>
                <a:xfrm>
                  <a:off x="17379917" y="5930997"/>
                  <a:ext cx="349515" cy="204598"/>
                </a:xfrm>
                <a:custGeom>
                  <a:avLst/>
                  <a:gdLst>
                    <a:gd name="connsiteX0" fmla="*/ 304179 w 349515"/>
                    <a:gd name="connsiteY0" fmla="*/ 204598 h 204598"/>
                    <a:gd name="connsiteX1" fmla="*/ 45338 w 349515"/>
                    <a:gd name="connsiteY1" fmla="*/ 204598 h 204598"/>
                    <a:gd name="connsiteX2" fmla="*/ 11181 w 349515"/>
                    <a:gd name="connsiteY2" fmla="*/ 189061 h 204598"/>
                    <a:gd name="connsiteX3" fmla="*/ 419 w 349515"/>
                    <a:gd name="connsiteY3" fmla="*/ 153121 h 204598"/>
                    <a:gd name="connsiteX4" fmla="*/ 13989 w 349515"/>
                    <a:gd name="connsiteY4" fmla="*/ 54191 h 204598"/>
                    <a:gd name="connsiteX5" fmla="*/ 76219 w 349515"/>
                    <a:gd name="connsiteY5" fmla="*/ 0 h 204598"/>
                    <a:gd name="connsiteX6" fmla="*/ 273297 w 349515"/>
                    <a:gd name="connsiteY6" fmla="*/ 0 h 204598"/>
                    <a:gd name="connsiteX7" fmla="*/ 335528 w 349515"/>
                    <a:gd name="connsiteY7" fmla="*/ 54191 h 204598"/>
                    <a:gd name="connsiteX8" fmla="*/ 349096 w 349515"/>
                    <a:gd name="connsiteY8" fmla="*/ 153121 h 204598"/>
                    <a:gd name="connsiteX9" fmla="*/ 338336 w 349515"/>
                    <a:gd name="connsiteY9" fmla="*/ 189061 h 204598"/>
                    <a:gd name="connsiteX10" fmla="*/ 304179 w 349515"/>
                    <a:gd name="connsiteY10" fmla="*/ 204598 h 204598"/>
                    <a:gd name="connsiteX11" fmla="*/ 76219 w 349515"/>
                    <a:gd name="connsiteY11" fmla="*/ 23773 h 204598"/>
                    <a:gd name="connsiteX12" fmla="*/ 37665 w 349515"/>
                    <a:gd name="connsiteY12" fmla="*/ 57374 h 204598"/>
                    <a:gd name="connsiteX13" fmla="*/ 24095 w 349515"/>
                    <a:gd name="connsiteY13" fmla="*/ 156303 h 204598"/>
                    <a:gd name="connsiteX14" fmla="*/ 29149 w 349515"/>
                    <a:gd name="connsiteY14" fmla="*/ 173337 h 204598"/>
                    <a:gd name="connsiteX15" fmla="*/ 45338 w 349515"/>
                    <a:gd name="connsiteY15" fmla="*/ 180731 h 204598"/>
                    <a:gd name="connsiteX16" fmla="*/ 304179 w 349515"/>
                    <a:gd name="connsiteY16" fmla="*/ 180731 h 204598"/>
                    <a:gd name="connsiteX17" fmla="*/ 320368 w 349515"/>
                    <a:gd name="connsiteY17" fmla="*/ 173337 h 204598"/>
                    <a:gd name="connsiteX18" fmla="*/ 325421 w 349515"/>
                    <a:gd name="connsiteY18" fmla="*/ 156303 h 204598"/>
                    <a:gd name="connsiteX19" fmla="*/ 311852 w 349515"/>
                    <a:gd name="connsiteY19" fmla="*/ 57374 h 204598"/>
                    <a:gd name="connsiteX20" fmla="*/ 273297 w 349515"/>
                    <a:gd name="connsiteY20" fmla="*/ 23773 h 204598"/>
                    <a:gd name="connsiteX21" fmla="*/ 76219 w 349515"/>
                    <a:gd name="connsiteY21" fmla="*/ 23773 h 204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49515" h="204598">
                      <a:moveTo>
                        <a:pt x="304179" y="204598"/>
                      </a:moveTo>
                      <a:lnTo>
                        <a:pt x="45338" y="204598"/>
                      </a:lnTo>
                      <a:cubicBezTo>
                        <a:pt x="32236" y="204598"/>
                        <a:pt x="19791" y="198889"/>
                        <a:pt x="11181" y="189061"/>
                      </a:cubicBezTo>
                      <a:cubicBezTo>
                        <a:pt x="2572" y="179140"/>
                        <a:pt x="-1358" y="166037"/>
                        <a:pt x="419" y="153121"/>
                      </a:cubicBezTo>
                      <a:lnTo>
                        <a:pt x="13989" y="54191"/>
                      </a:lnTo>
                      <a:cubicBezTo>
                        <a:pt x="18199" y="23305"/>
                        <a:pt x="44963" y="0"/>
                        <a:pt x="76219" y="0"/>
                      </a:cubicBezTo>
                      <a:lnTo>
                        <a:pt x="273297" y="0"/>
                      </a:lnTo>
                      <a:cubicBezTo>
                        <a:pt x="304459" y="0"/>
                        <a:pt x="331223" y="23305"/>
                        <a:pt x="335528" y="54191"/>
                      </a:cubicBezTo>
                      <a:lnTo>
                        <a:pt x="349096" y="153121"/>
                      </a:lnTo>
                      <a:cubicBezTo>
                        <a:pt x="350875" y="166130"/>
                        <a:pt x="346944" y="179234"/>
                        <a:pt x="338336" y="189061"/>
                      </a:cubicBezTo>
                      <a:cubicBezTo>
                        <a:pt x="329726" y="198889"/>
                        <a:pt x="317280" y="204598"/>
                        <a:pt x="304179" y="204598"/>
                      </a:cubicBezTo>
                      <a:close/>
                      <a:moveTo>
                        <a:pt x="76219" y="23773"/>
                      </a:moveTo>
                      <a:cubicBezTo>
                        <a:pt x="56848" y="23773"/>
                        <a:pt x="40284" y="38187"/>
                        <a:pt x="37665" y="57374"/>
                      </a:cubicBezTo>
                      <a:lnTo>
                        <a:pt x="24095" y="156303"/>
                      </a:lnTo>
                      <a:cubicBezTo>
                        <a:pt x="23253" y="162480"/>
                        <a:pt x="25124" y="168658"/>
                        <a:pt x="29149" y="173337"/>
                      </a:cubicBezTo>
                      <a:cubicBezTo>
                        <a:pt x="33266" y="178017"/>
                        <a:pt x="39161" y="180731"/>
                        <a:pt x="45338" y="180731"/>
                      </a:cubicBezTo>
                      <a:lnTo>
                        <a:pt x="304179" y="180731"/>
                      </a:lnTo>
                      <a:cubicBezTo>
                        <a:pt x="310354" y="180731"/>
                        <a:pt x="316343" y="178017"/>
                        <a:pt x="320368" y="173337"/>
                      </a:cubicBezTo>
                      <a:cubicBezTo>
                        <a:pt x="324485" y="168658"/>
                        <a:pt x="326263" y="162480"/>
                        <a:pt x="325421" y="156303"/>
                      </a:cubicBezTo>
                      <a:lnTo>
                        <a:pt x="311852" y="57374"/>
                      </a:lnTo>
                      <a:cubicBezTo>
                        <a:pt x="309231" y="38187"/>
                        <a:pt x="292669" y="23773"/>
                        <a:pt x="273297" y="23773"/>
                      </a:cubicBezTo>
                      <a:lnTo>
                        <a:pt x="76219" y="23773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42" name="Forma libre 441">
                <a:extLst>
                  <a:ext uri="{FF2B5EF4-FFF2-40B4-BE49-F238E27FC236}">
                    <a16:creationId xmlns:a16="http://schemas.microsoft.com/office/drawing/2014/main" id="{33AE9DAD-0103-B39F-F41A-9EE099BA6824}"/>
                  </a:ext>
                </a:extLst>
              </p:cNvPr>
              <p:cNvSpPr/>
              <p:nvPr/>
            </p:nvSpPr>
            <p:spPr>
              <a:xfrm>
                <a:off x="17764761" y="6245755"/>
                <a:ext cx="333142" cy="278818"/>
              </a:xfrm>
              <a:custGeom>
                <a:avLst/>
                <a:gdLst>
                  <a:gd name="connsiteX0" fmla="*/ 321164 w 333142"/>
                  <a:gd name="connsiteY0" fmla="*/ 278725 h 278818"/>
                  <a:gd name="connsiteX1" fmla="*/ 309279 w 333142"/>
                  <a:gd name="connsiteY1" fmla="*/ 266838 h 278818"/>
                  <a:gd name="connsiteX2" fmla="*/ 309279 w 333142"/>
                  <a:gd name="connsiteY2" fmla="*/ 48669 h 278818"/>
                  <a:gd name="connsiteX3" fmla="*/ 284388 w 333142"/>
                  <a:gd name="connsiteY3" fmla="*/ 23773 h 278818"/>
                  <a:gd name="connsiteX4" fmla="*/ 11885 w 333142"/>
                  <a:gd name="connsiteY4" fmla="*/ 23773 h 278818"/>
                  <a:gd name="connsiteX5" fmla="*/ 0 w 333142"/>
                  <a:gd name="connsiteY5" fmla="*/ 11886 h 278818"/>
                  <a:gd name="connsiteX6" fmla="*/ 11885 w 333142"/>
                  <a:gd name="connsiteY6" fmla="*/ 0 h 278818"/>
                  <a:gd name="connsiteX7" fmla="*/ 284388 w 333142"/>
                  <a:gd name="connsiteY7" fmla="*/ 0 h 278818"/>
                  <a:gd name="connsiteX8" fmla="*/ 333143 w 333142"/>
                  <a:gd name="connsiteY8" fmla="*/ 48763 h 278818"/>
                  <a:gd name="connsiteX9" fmla="*/ 333143 w 333142"/>
                  <a:gd name="connsiteY9" fmla="*/ 266932 h 278818"/>
                  <a:gd name="connsiteX10" fmla="*/ 321258 w 333142"/>
                  <a:gd name="connsiteY10" fmla="*/ 278819 h 27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142" h="278818">
                    <a:moveTo>
                      <a:pt x="321164" y="278725"/>
                    </a:moveTo>
                    <a:cubicBezTo>
                      <a:pt x="314614" y="278725"/>
                      <a:pt x="309279" y="273390"/>
                      <a:pt x="309279" y="266838"/>
                    </a:cubicBezTo>
                    <a:lnTo>
                      <a:pt x="309279" y="48669"/>
                    </a:lnTo>
                    <a:cubicBezTo>
                      <a:pt x="309279" y="34911"/>
                      <a:pt x="298144" y="23773"/>
                      <a:pt x="284388" y="23773"/>
                    </a:cubicBez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284388" y="0"/>
                    </a:lnTo>
                    <a:cubicBezTo>
                      <a:pt x="311245" y="0"/>
                      <a:pt x="333143" y="21901"/>
                      <a:pt x="333143" y="48763"/>
                    </a:cubicBezTo>
                    <a:lnTo>
                      <a:pt x="333143" y="266932"/>
                    </a:lnTo>
                    <a:cubicBezTo>
                      <a:pt x="333143" y="273484"/>
                      <a:pt x="327809" y="278819"/>
                      <a:pt x="321258" y="2788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43" name="Gráfico 2">
            <a:extLst>
              <a:ext uri="{FF2B5EF4-FFF2-40B4-BE49-F238E27FC236}">
                <a16:creationId xmlns:a16="http://schemas.microsoft.com/office/drawing/2014/main" id="{FC493794-D476-90AA-7A20-DB64337026E5}"/>
              </a:ext>
            </a:extLst>
          </p:cNvPr>
          <p:cNvGrpSpPr/>
          <p:nvPr/>
        </p:nvGrpSpPr>
        <p:grpSpPr>
          <a:xfrm>
            <a:off x="5198912" y="2834231"/>
            <a:ext cx="1108635" cy="1043393"/>
            <a:chOff x="5198912" y="2834231"/>
            <a:chExt cx="1108635" cy="1043393"/>
          </a:xfrm>
          <a:solidFill>
            <a:srgbClr val="002A86"/>
          </a:solidFill>
        </p:grpSpPr>
        <p:grpSp>
          <p:nvGrpSpPr>
            <p:cNvPr id="444" name="Gráfico 2">
              <a:extLst>
                <a:ext uri="{FF2B5EF4-FFF2-40B4-BE49-F238E27FC236}">
                  <a16:creationId xmlns:a16="http://schemas.microsoft.com/office/drawing/2014/main" id="{E714B4F4-21D7-9B3D-39B4-69FBC8005E7D}"/>
                </a:ext>
              </a:extLst>
            </p:cNvPr>
            <p:cNvGrpSpPr/>
            <p:nvPr/>
          </p:nvGrpSpPr>
          <p:grpSpPr>
            <a:xfrm>
              <a:off x="5511935" y="3084690"/>
              <a:ext cx="482682" cy="792933"/>
              <a:chOff x="5511935" y="3084690"/>
              <a:chExt cx="482682" cy="792933"/>
            </a:xfrm>
            <a:solidFill>
              <a:srgbClr val="002A86"/>
            </a:solidFill>
          </p:grpSpPr>
          <p:sp>
            <p:nvSpPr>
              <p:cNvPr id="445" name="Forma libre 444">
                <a:extLst>
                  <a:ext uri="{FF2B5EF4-FFF2-40B4-BE49-F238E27FC236}">
                    <a16:creationId xmlns:a16="http://schemas.microsoft.com/office/drawing/2014/main" id="{A576283F-8274-9278-39D5-39B6E579F2CF}"/>
                  </a:ext>
                </a:extLst>
              </p:cNvPr>
              <p:cNvSpPr/>
              <p:nvPr/>
            </p:nvSpPr>
            <p:spPr>
              <a:xfrm>
                <a:off x="5539915" y="3164526"/>
                <a:ext cx="427190" cy="325615"/>
              </a:xfrm>
              <a:custGeom>
                <a:avLst/>
                <a:gdLst>
                  <a:gd name="connsiteX0" fmla="*/ 415118 w 427190"/>
                  <a:gd name="connsiteY0" fmla="*/ 325616 h 325615"/>
                  <a:gd name="connsiteX1" fmla="*/ 403234 w 427190"/>
                  <a:gd name="connsiteY1" fmla="*/ 313729 h 325615"/>
                  <a:gd name="connsiteX2" fmla="*/ 403234 w 427190"/>
                  <a:gd name="connsiteY2" fmla="*/ 143761 h 325615"/>
                  <a:gd name="connsiteX3" fmla="*/ 283265 w 427190"/>
                  <a:gd name="connsiteY3" fmla="*/ 23867 h 325615"/>
                  <a:gd name="connsiteX4" fmla="*/ 143644 w 427190"/>
                  <a:gd name="connsiteY4" fmla="*/ 23867 h 325615"/>
                  <a:gd name="connsiteX5" fmla="*/ 23769 w 427190"/>
                  <a:gd name="connsiteY5" fmla="*/ 143761 h 325615"/>
                  <a:gd name="connsiteX6" fmla="*/ 23769 w 427190"/>
                  <a:gd name="connsiteY6" fmla="*/ 313729 h 325615"/>
                  <a:gd name="connsiteX7" fmla="*/ 11884 w 427190"/>
                  <a:gd name="connsiteY7" fmla="*/ 325616 h 325615"/>
                  <a:gd name="connsiteX8" fmla="*/ 0 w 427190"/>
                  <a:gd name="connsiteY8" fmla="*/ 313729 h 325615"/>
                  <a:gd name="connsiteX9" fmla="*/ 0 w 427190"/>
                  <a:gd name="connsiteY9" fmla="*/ 143761 h 325615"/>
                  <a:gd name="connsiteX10" fmla="*/ 143738 w 427190"/>
                  <a:gd name="connsiteY10" fmla="*/ 0 h 325615"/>
                  <a:gd name="connsiteX11" fmla="*/ 283359 w 427190"/>
                  <a:gd name="connsiteY11" fmla="*/ 0 h 325615"/>
                  <a:gd name="connsiteX12" fmla="*/ 427190 w 427190"/>
                  <a:gd name="connsiteY12" fmla="*/ 143761 h 325615"/>
                  <a:gd name="connsiteX13" fmla="*/ 427190 w 427190"/>
                  <a:gd name="connsiteY13" fmla="*/ 313729 h 325615"/>
                  <a:gd name="connsiteX14" fmla="*/ 415305 w 427190"/>
                  <a:gd name="connsiteY14" fmla="*/ 325616 h 32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190" h="325615">
                    <a:moveTo>
                      <a:pt x="415118" y="325616"/>
                    </a:moveTo>
                    <a:cubicBezTo>
                      <a:pt x="408568" y="325616"/>
                      <a:pt x="403234" y="320281"/>
                      <a:pt x="403234" y="313729"/>
                    </a:cubicBezTo>
                    <a:lnTo>
                      <a:pt x="403234" y="143761"/>
                    </a:lnTo>
                    <a:cubicBezTo>
                      <a:pt x="403234" y="77684"/>
                      <a:pt x="349426" y="23867"/>
                      <a:pt x="283265" y="23867"/>
                    </a:cubicBezTo>
                    <a:lnTo>
                      <a:pt x="143644" y="23867"/>
                    </a:lnTo>
                    <a:cubicBezTo>
                      <a:pt x="77577" y="23867"/>
                      <a:pt x="23769" y="77684"/>
                      <a:pt x="23769" y="143761"/>
                    </a:cubicBezTo>
                    <a:lnTo>
                      <a:pt x="23769" y="313729"/>
                    </a:lnTo>
                    <a:cubicBezTo>
                      <a:pt x="23769" y="320281"/>
                      <a:pt x="18435" y="325616"/>
                      <a:pt x="11884" y="325616"/>
                    </a:cubicBezTo>
                    <a:cubicBezTo>
                      <a:pt x="5334" y="325616"/>
                      <a:pt x="0" y="320281"/>
                      <a:pt x="0" y="313729"/>
                    </a:cubicBezTo>
                    <a:lnTo>
                      <a:pt x="0" y="143761"/>
                    </a:lnTo>
                    <a:cubicBezTo>
                      <a:pt x="0" y="64487"/>
                      <a:pt x="64476" y="0"/>
                      <a:pt x="143738" y="0"/>
                    </a:cubicBezTo>
                    <a:lnTo>
                      <a:pt x="283359" y="0"/>
                    </a:lnTo>
                    <a:cubicBezTo>
                      <a:pt x="362620" y="0"/>
                      <a:pt x="427190" y="64487"/>
                      <a:pt x="427190" y="143761"/>
                    </a:cubicBezTo>
                    <a:lnTo>
                      <a:pt x="427190" y="313729"/>
                    </a:lnTo>
                    <a:cubicBezTo>
                      <a:pt x="427190" y="320281"/>
                      <a:pt x="421856" y="325616"/>
                      <a:pt x="415305" y="3256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6" name="Forma libre 445">
                <a:extLst>
                  <a:ext uri="{FF2B5EF4-FFF2-40B4-BE49-F238E27FC236}">
                    <a16:creationId xmlns:a16="http://schemas.microsoft.com/office/drawing/2014/main" id="{CF487D7D-7961-37BD-6D52-3DFC7080F547}"/>
                  </a:ext>
                </a:extLst>
              </p:cNvPr>
              <p:cNvSpPr/>
              <p:nvPr/>
            </p:nvSpPr>
            <p:spPr>
              <a:xfrm>
                <a:off x="5539728" y="3552008"/>
                <a:ext cx="427003" cy="325615"/>
              </a:xfrm>
              <a:custGeom>
                <a:avLst/>
                <a:gdLst>
                  <a:gd name="connsiteX0" fmla="*/ 338290 w 427003"/>
                  <a:gd name="connsiteY0" fmla="*/ 325616 h 325615"/>
                  <a:gd name="connsiteX1" fmla="*/ 88807 w 427003"/>
                  <a:gd name="connsiteY1" fmla="*/ 325616 h 325615"/>
                  <a:gd name="connsiteX2" fmla="*/ 0 w 427003"/>
                  <a:gd name="connsiteY2" fmla="*/ 236794 h 325615"/>
                  <a:gd name="connsiteX3" fmla="*/ 0 w 427003"/>
                  <a:gd name="connsiteY3" fmla="*/ 11886 h 325615"/>
                  <a:gd name="connsiteX4" fmla="*/ 11885 w 427003"/>
                  <a:gd name="connsiteY4" fmla="*/ 0 h 325615"/>
                  <a:gd name="connsiteX5" fmla="*/ 23769 w 427003"/>
                  <a:gd name="connsiteY5" fmla="*/ 11886 h 325615"/>
                  <a:gd name="connsiteX6" fmla="*/ 23769 w 427003"/>
                  <a:gd name="connsiteY6" fmla="*/ 236794 h 325615"/>
                  <a:gd name="connsiteX7" fmla="*/ 88713 w 427003"/>
                  <a:gd name="connsiteY7" fmla="*/ 301749 h 325615"/>
                  <a:gd name="connsiteX8" fmla="*/ 338196 w 427003"/>
                  <a:gd name="connsiteY8" fmla="*/ 301749 h 325615"/>
                  <a:gd name="connsiteX9" fmla="*/ 403234 w 427003"/>
                  <a:gd name="connsiteY9" fmla="*/ 236794 h 325615"/>
                  <a:gd name="connsiteX10" fmla="*/ 403234 w 427003"/>
                  <a:gd name="connsiteY10" fmla="*/ 11886 h 325615"/>
                  <a:gd name="connsiteX11" fmla="*/ 415119 w 427003"/>
                  <a:gd name="connsiteY11" fmla="*/ 0 h 325615"/>
                  <a:gd name="connsiteX12" fmla="*/ 427003 w 427003"/>
                  <a:gd name="connsiteY12" fmla="*/ 11886 h 325615"/>
                  <a:gd name="connsiteX13" fmla="*/ 427003 w 427003"/>
                  <a:gd name="connsiteY13" fmla="*/ 236794 h 325615"/>
                  <a:gd name="connsiteX14" fmla="*/ 338103 w 427003"/>
                  <a:gd name="connsiteY14" fmla="*/ 325616 h 32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7003" h="325615">
                    <a:moveTo>
                      <a:pt x="338290" y="325616"/>
                    </a:moveTo>
                    <a:lnTo>
                      <a:pt x="88807" y="325616"/>
                    </a:lnTo>
                    <a:cubicBezTo>
                      <a:pt x="39865" y="325616"/>
                      <a:pt x="0" y="285744"/>
                      <a:pt x="0" y="236794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236794"/>
                    </a:lnTo>
                    <a:cubicBezTo>
                      <a:pt x="23769" y="272641"/>
                      <a:pt x="52872" y="301749"/>
                      <a:pt x="88713" y="301749"/>
                    </a:cubicBezTo>
                    <a:lnTo>
                      <a:pt x="338196" y="301749"/>
                    </a:lnTo>
                    <a:cubicBezTo>
                      <a:pt x="374037" y="301749"/>
                      <a:pt x="403234" y="272641"/>
                      <a:pt x="403234" y="236794"/>
                    </a:cubicBezTo>
                    <a:lnTo>
                      <a:pt x="403234" y="11886"/>
                    </a:lnTo>
                    <a:cubicBezTo>
                      <a:pt x="403234" y="5335"/>
                      <a:pt x="408568" y="0"/>
                      <a:pt x="415119" y="0"/>
                    </a:cubicBezTo>
                    <a:cubicBezTo>
                      <a:pt x="421669" y="0"/>
                      <a:pt x="427003" y="5335"/>
                      <a:pt x="427003" y="11886"/>
                    </a:cubicBezTo>
                    <a:lnTo>
                      <a:pt x="427003" y="236794"/>
                    </a:lnTo>
                    <a:cubicBezTo>
                      <a:pt x="427003" y="285744"/>
                      <a:pt x="387138" y="325616"/>
                      <a:pt x="338103" y="3256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7" name="Forma libre 446">
                <a:extLst>
                  <a:ext uri="{FF2B5EF4-FFF2-40B4-BE49-F238E27FC236}">
                    <a16:creationId xmlns:a16="http://schemas.microsoft.com/office/drawing/2014/main" id="{9024637A-87C8-394C-9429-43FE8274982B}"/>
                  </a:ext>
                </a:extLst>
              </p:cNvPr>
              <p:cNvSpPr/>
              <p:nvPr/>
            </p:nvSpPr>
            <p:spPr>
              <a:xfrm>
                <a:off x="5682156" y="3084690"/>
                <a:ext cx="142521" cy="103609"/>
              </a:xfrm>
              <a:custGeom>
                <a:avLst/>
                <a:gdLst>
                  <a:gd name="connsiteX0" fmla="*/ 130543 w 142521"/>
                  <a:gd name="connsiteY0" fmla="*/ 103609 h 103609"/>
                  <a:gd name="connsiteX1" fmla="*/ 118659 w 142521"/>
                  <a:gd name="connsiteY1" fmla="*/ 91723 h 103609"/>
                  <a:gd name="connsiteX2" fmla="*/ 118659 w 142521"/>
                  <a:gd name="connsiteY2" fmla="*/ 44270 h 103609"/>
                  <a:gd name="connsiteX3" fmla="*/ 98352 w 142521"/>
                  <a:gd name="connsiteY3" fmla="*/ 23867 h 103609"/>
                  <a:gd name="connsiteX4" fmla="*/ 44170 w 142521"/>
                  <a:gd name="connsiteY4" fmla="*/ 23867 h 103609"/>
                  <a:gd name="connsiteX5" fmla="*/ 23769 w 142521"/>
                  <a:gd name="connsiteY5" fmla="*/ 44270 h 103609"/>
                  <a:gd name="connsiteX6" fmla="*/ 23769 w 142521"/>
                  <a:gd name="connsiteY6" fmla="*/ 91723 h 103609"/>
                  <a:gd name="connsiteX7" fmla="*/ 11885 w 142521"/>
                  <a:gd name="connsiteY7" fmla="*/ 103609 h 103609"/>
                  <a:gd name="connsiteX8" fmla="*/ 0 w 142521"/>
                  <a:gd name="connsiteY8" fmla="*/ 91723 h 103609"/>
                  <a:gd name="connsiteX9" fmla="*/ 0 w 142521"/>
                  <a:gd name="connsiteY9" fmla="*/ 44270 h 103609"/>
                  <a:gd name="connsiteX10" fmla="*/ 44170 w 142521"/>
                  <a:gd name="connsiteY10" fmla="*/ 0 h 103609"/>
                  <a:gd name="connsiteX11" fmla="*/ 98352 w 142521"/>
                  <a:gd name="connsiteY11" fmla="*/ 0 h 103609"/>
                  <a:gd name="connsiteX12" fmla="*/ 142522 w 142521"/>
                  <a:gd name="connsiteY12" fmla="*/ 44270 h 103609"/>
                  <a:gd name="connsiteX13" fmla="*/ 142522 w 142521"/>
                  <a:gd name="connsiteY13" fmla="*/ 91723 h 103609"/>
                  <a:gd name="connsiteX14" fmla="*/ 130637 w 142521"/>
                  <a:gd name="connsiteY14" fmla="*/ 103609 h 10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521" h="103609">
                    <a:moveTo>
                      <a:pt x="130543" y="103609"/>
                    </a:moveTo>
                    <a:cubicBezTo>
                      <a:pt x="123993" y="103609"/>
                      <a:pt x="118659" y="98274"/>
                      <a:pt x="118659" y="91723"/>
                    </a:cubicBezTo>
                    <a:lnTo>
                      <a:pt x="118659" y="44270"/>
                    </a:lnTo>
                    <a:cubicBezTo>
                      <a:pt x="118659" y="33039"/>
                      <a:pt x="109488" y="23867"/>
                      <a:pt x="98352" y="23867"/>
                    </a:cubicBezTo>
                    <a:lnTo>
                      <a:pt x="44170" y="23867"/>
                    </a:lnTo>
                    <a:cubicBezTo>
                      <a:pt x="32940" y="23867"/>
                      <a:pt x="23769" y="33039"/>
                      <a:pt x="23769" y="44270"/>
                    </a:cubicBezTo>
                    <a:lnTo>
                      <a:pt x="23769" y="91723"/>
                    </a:lnTo>
                    <a:cubicBezTo>
                      <a:pt x="23769" y="98274"/>
                      <a:pt x="18435" y="103609"/>
                      <a:pt x="11885" y="103609"/>
                    </a:cubicBezTo>
                    <a:cubicBezTo>
                      <a:pt x="5334" y="103609"/>
                      <a:pt x="0" y="98274"/>
                      <a:pt x="0" y="91723"/>
                    </a:cubicBezTo>
                    <a:lnTo>
                      <a:pt x="0" y="44270"/>
                    </a:lnTo>
                    <a:cubicBezTo>
                      <a:pt x="0" y="19842"/>
                      <a:pt x="19839" y="0"/>
                      <a:pt x="44170" y="0"/>
                    </a:cubicBezTo>
                    <a:lnTo>
                      <a:pt x="98352" y="0"/>
                    </a:lnTo>
                    <a:cubicBezTo>
                      <a:pt x="122683" y="0"/>
                      <a:pt x="142522" y="19842"/>
                      <a:pt x="142522" y="44270"/>
                    </a:cubicBezTo>
                    <a:lnTo>
                      <a:pt x="142522" y="91723"/>
                    </a:lnTo>
                    <a:cubicBezTo>
                      <a:pt x="142522" y="98274"/>
                      <a:pt x="137188" y="103609"/>
                      <a:pt x="130637" y="1036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8" name="Forma libre 447">
                <a:extLst>
                  <a:ext uri="{FF2B5EF4-FFF2-40B4-BE49-F238E27FC236}">
                    <a16:creationId xmlns:a16="http://schemas.microsoft.com/office/drawing/2014/main" id="{2258A438-E172-9FDC-ADB5-6FF05C61A39F}"/>
                  </a:ext>
                </a:extLst>
              </p:cNvPr>
              <p:cNvSpPr/>
              <p:nvPr/>
            </p:nvSpPr>
            <p:spPr>
              <a:xfrm>
                <a:off x="5511935" y="3466276"/>
                <a:ext cx="482682" cy="109505"/>
              </a:xfrm>
              <a:custGeom>
                <a:avLst/>
                <a:gdLst>
                  <a:gd name="connsiteX0" fmla="*/ 447029 w 482682"/>
                  <a:gd name="connsiteY0" fmla="*/ 109506 h 109505"/>
                  <a:gd name="connsiteX1" fmla="*/ 397900 w 482682"/>
                  <a:gd name="connsiteY1" fmla="*/ 109506 h 109505"/>
                  <a:gd name="connsiteX2" fmla="*/ 386015 w 482682"/>
                  <a:gd name="connsiteY2" fmla="*/ 97619 h 109505"/>
                  <a:gd name="connsiteX3" fmla="*/ 397900 w 482682"/>
                  <a:gd name="connsiteY3" fmla="*/ 85733 h 109505"/>
                  <a:gd name="connsiteX4" fmla="*/ 447029 w 482682"/>
                  <a:gd name="connsiteY4" fmla="*/ 85733 h 109505"/>
                  <a:gd name="connsiteX5" fmla="*/ 458820 w 482682"/>
                  <a:gd name="connsiteY5" fmla="*/ 73940 h 109505"/>
                  <a:gd name="connsiteX6" fmla="*/ 458820 w 482682"/>
                  <a:gd name="connsiteY6" fmla="*/ 35753 h 109505"/>
                  <a:gd name="connsiteX7" fmla="*/ 447029 w 482682"/>
                  <a:gd name="connsiteY7" fmla="*/ 23960 h 109505"/>
                  <a:gd name="connsiteX8" fmla="*/ 35654 w 482682"/>
                  <a:gd name="connsiteY8" fmla="*/ 23960 h 109505"/>
                  <a:gd name="connsiteX9" fmla="*/ 23863 w 482682"/>
                  <a:gd name="connsiteY9" fmla="*/ 35753 h 109505"/>
                  <a:gd name="connsiteX10" fmla="*/ 23863 w 482682"/>
                  <a:gd name="connsiteY10" fmla="*/ 73940 h 109505"/>
                  <a:gd name="connsiteX11" fmla="*/ 35654 w 482682"/>
                  <a:gd name="connsiteY11" fmla="*/ 85733 h 109505"/>
                  <a:gd name="connsiteX12" fmla="*/ 320416 w 482682"/>
                  <a:gd name="connsiteY12" fmla="*/ 85733 h 109505"/>
                  <a:gd name="connsiteX13" fmla="*/ 332301 w 482682"/>
                  <a:gd name="connsiteY13" fmla="*/ 97619 h 109505"/>
                  <a:gd name="connsiteX14" fmla="*/ 320416 w 482682"/>
                  <a:gd name="connsiteY14" fmla="*/ 109506 h 109505"/>
                  <a:gd name="connsiteX15" fmla="*/ 35654 w 482682"/>
                  <a:gd name="connsiteY15" fmla="*/ 109506 h 109505"/>
                  <a:gd name="connsiteX16" fmla="*/ 0 w 482682"/>
                  <a:gd name="connsiteY16" fmla="*/ 73846 h 109505"/>
                  <a:gd name="connsiteX17" fmla="*/ 0 w 482682"/>
                  <a:gd name="connsiteY17" fmla="*/ 35660 h 109505"/>
                  <a:gd name="connsiteX18" fmla="*/ 35654 w 482682"/>
                  <a:gd name="connsiteY18" fmla="*/ 0 h 109505"/>
                  <a:gd name="connsiteX19" fmla="*/ 447029 w 482682"/>
                  <a:gd name="connsiteY19" fmla="*/ 0 h 109505"/>
                  <a:gd name="connsiteX20" fmla="*/ 482683 w 482682"/>
                  <a:gd name="connsiteY20" fmla="*/ 35660 h 109505"/>
                  <a:gd name="connsiteX21" fmla="*/ 482683 w 482682"/>
                  <a:gd name="connsiteY21" fmla="*/ 73846 h 109505"/>
                  <a:gd name="connsiteX22" fmla="*/ 447029 w 482682"/>
                  <a:gd name="connsiteY22" fmla="*/ 109506 h 109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2682" h="109505">
                    <a:moveTo>
                      <a:pt x="447029" y="109506"/>
                    </a:moveTo>
                    <a:lnTo>
                      <a:pt x="397900" y="109506"/>
                    </a:lnTo>
                    <a:cubicBezTo>
                      <a:pt x="391349" y="109506"/>
                      <a:pt x="386015" y="104171"/>
                      <a:pt x="386015" y="97619"/>
                    </a:cubicBezTo>
                    <a:cubicBezTo>
                      <a:pt x="386015" y="91068"/>
                      <a:pt x="391349" y="85733"/>
                      <a:pt x="397900" y="85733"/>
                    </a:cubicBezTo>
                    <a:lnTo>
                      <a:pt x="447029" y="85733"/>
                    </a:lnTo>
                    <a:cubicBezTo>
                      <a:pt x="453486" y="85733"/>
                      <a:pt x="458820" y="80491"/>
                      <a:pt x="458820" y="73940"/>
                    </a:cubicBezTo>
                    <a:lnTo>
                      <a:pt x="458820" y="35753"/>
                    </a:lnTo>
                    <a:cubicBezTo>
                      <a:pt x="458820" y="29295"/>
                      <a:pt x="453580" y="23960"/>
                      <a:pt x="447029" y="23960"/>
                    </a:cubicBezTo>
                    <a:lnTo>
                      <a:pt x="35654" y="23960"/>
                    </a:lnTo>
                    <a:cubicBezTo>
                      <a:pt x="29197" y="23960"/>
                      <a:pt x="23863" y="29202"/>
                      <a:pt x="23863" y="35753"/>
                    </a:cubicBezTo>
                    <a:lnTo>
                      <a:pt x="23863" y="73940"/>
                    </a:lnTo>
                    <a:cubicBezTo>
                      <a:pt x="23863" y="80398"/>
                      <a:pt x="29103" y="85733"/>
                      <a:pt x="35654" y="85733"/>
                    </a:cubicBezTo>
                    <a:lnTo>
                      <a:pt x="320416" y="85733"/>
                    </a:lnTo>
                    <a:cubicBezTo>
                      <a:pt x="326967" y="85733"/>
                      <a:pt x="332301" y="91068"/>
                      <a:pt x="332301" y="97619"/>
                    </a:cubicBezTo>
                    <a:cubicBezTo>
                      <a:pt x="332301" y="104171"/>
                      <a:pt x="326967" y="109506"/>
                      <a:pt x="320416" y="109506"/>
                    </a:cubicBezTo>
                    <a:lnTo>
                      <a:pt x="35654" y="109506"/>
                    </a:lnTo>
                    <a:cubicBezTo>
                      <a:pt x="16002" y="109506"/>
                      <a:pt x="0" y="93501"/>
                      <a:pt x="0" y="73846"/>
                    </a:cubicBezTo>
                    <a:lnTo>
                      <a:pt x="0" y="35660"/>
                    </a:lnTo>
                    <a:cubicBezTo>
                      <a:pt x="0" y="16005"/>
                      <a:pt x="16002" y="0"/>
                      <a:pt x="35654" y="0"/>
                    </a:cubicBezTo>
                    <a:lnTo>
                      <a:pt x="447029" y="0"/>
                    </a:lnTo>
                    <a:cubicBezTo>
                      <a:pt x="466681" y="0"/>
                      <a:pt x="482683" y="16005"/>
                      <a:pt x="482683" y="35660"/>
                    </a:cubicBezTo>
                    <a:lnTo>
                      <a:pt x="482683" y="73846"/>
                    </a:lnTo>
                    <a:cubicBezTo>
                      <a:pt x="482683" y="93501"/>
                      <a:pt x="466681" y="109506"/>
                      <a:pt x="447029" y="1095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49" name="Forma libre 448">
              <a:extLst>
                <a:ext uri="{FF2B5EF4-FFF2-40B4-BE49-F238E27FC236}">
                  <a16:creationId xmlns:a16="http://schemas.microsoft.com/office/drawing/2014/main" id="{66004907-40C8-9E35-0C48-3C2A3944BE9D}"/>
                </a:ext>
              </a:extLst>
            </p:cNvPr>
            <p:cNvSpPr/>
            <p:nvPr/>
          </p:nvSpPr>
          <p:spPr>
            <a:xfrm>
              <a:off x="5198912" y="3222087"/>
              <a:ext cx="305349" cy="655536"/>
            </a:xfrm>
            <a:custGeom>
              <a:avLst/>
              <a:gdLst>
                <a:gd name="connsiteX0" fmla="*/ 293559 w 305349"/>
                <a:gd name="connsiteY0" fmla="*/ 655537 h 655536"/>
                <a:gd name="connsiteX1" fmla="*/ 97884 w 305349"/>
                <a:gd name="connsiteY1" fmla="*/ 655537 h 655536"/>
                <a:gd name="connsiteX2" fmla="*/ 22833 w 305349"/>
                <a:gd name="connsiteY2" fmla="*/ 580474 h 655536"/>
                <a:gd name="connsiteX3" fmla="*/ 22833 w 305349"/>
                <a:gd name="connsiteY3" fmla="*/ 414343 h 655536"/>
                <a:gd name="connsiteX4" fmla="*/ 0 w 305349"/>
                <a:gd name="connsiteY4" fmla="*/ 384112 h 655536"/>
                <a:gd name="connsiteX5" fmla="*/ 0 w 305349"/>
                <a:gd name="connsiteY5" fmla="*/ 336847 h 655536"/>
                <a:gd name="connsiteX6" fmla="*/ 22833 w 305349"/>
                <a:gd name="connsiteY6" fmla="*/ 306710 h 655536"/>
                <a:gd name="connsiteX7" fmla="*/ 22833 w 305349"/>
                <a:gd name="connsiteY7" fmla="*/ 185692 h 655536"/>
                <a:gd name="connsiteX8" fmla="*/ 139620 w 305349"/>
                <a:gd name="connsiteY8" fmla="*/ 65516 h 655536"/>
                <a:gd name="connsiteX9" fmla="*/ 139620 w 305349"/>
                <a:gd name="connsiteY9" fmla="*/ 38467 h 655536"/>
                <a:gd name="connsiteX10" fmla="*/ 178082 w 305349"/>
                <a:gd name="connsiteY10" fmla="*/ 0 h 655536"/>
                <a:gd name="connsiteX11" fmla="*/ 222625 w 305349"/>
                <a:gd name="connsiteY11" fmla="*/ 0 h 655536"/>
                <a:gd name="connsiteX12" fmla="*/ 260993 w 305349"/>
                <a:gd name="connsiteY12" fmla="*/ 38467 h 655536"/>
                <a:gd name="connsiteX13" fmla="*/ 260993 w 305349"/>
                <a:gd name="connsiteY13" fmla="*/ 65516 h 655536"/>
                <a:gd name="connsiteX14" fmla="*/ 275217 w 305349"/>
                <a:gd name="connsiteY14" fmla="*/ 66827 h 655536"/>
                <a:gd name="connsiteX15" fmla="*/ 285137 w 305349"/>
                <a:gd name="connsiteY15" fmla="*/ 80491 h 655536"/>
                <a:gd name="connsiteX16" fmla="*/ 271474 w 305349"/>
                <a:gd name="connsiteY16" fmla="*/ 90412 h 655536"/>
                <a:gd name="connsiteX17" fmla="*/ 257531 w 305349"/>
                <a:gd name="connsiteY17" fmla="*/ 89383 h 655536"/>
                <a:gd name="connsiteX18" fmla="*/ 249015 w 305349"/>
                <a:gd name="connsiteY18" fmla="*/ 89383 h 655536"/>
                <a:gd name="connsiteX19" fmla="*/ 237037 w 305349"/>
                <a:gd name="connsiteY19" fmla="*/ 77496 h 655536"/>
                <a:gd name="connsiteX20" fmla="*/ 237037 w 305349"/>
                <a:gd name="connsiteY20" fmla="*/ 38561 h 655536"/>
                <a:gd name="connsiteX21" fmla="*/ 222532 w 305349"/>
                <a:gd name="connsiteY21" fmla="*/ 23960 h 655536"/>
                <a:gd name="connsiteX22" fmla="*/ 177988 w 305349"/>
                <a:gd name="connsiteY22" fmla="*/ 23960 h 655536"/>
                <a:gd name="connsiteX23" fmla="*/ 163390 w 305349"/>
                <a:gd name="connsiteY23" fmla="*/ 38561 h 655536"/>
                <a:gd name="connsiteX24" fmla="*/ 163390 w 305349"/>
                <a:gd name="connsiteY24" fmla="*/ 77496 h 655536"/>
                <a:gd name="connsiteX25" fmla="*/ 151505 w 305349"/>
                <a:gd name="connsiteY25" fmla="*/ 89383 h 655536"/>
                <a:gd name="connsiteX26" fmla="*/ 142989 w 305349"/>
                <a:gd name="connsiteY26" fmla="*/ 89383 h 655536"/>
                <a:gd name="connsiteX27" fmla="*/ 46602 w 305349"/>
                <a:gd name="connsiteY27" fmla="*/ 185785 h 655536"/>
                <a:gd name="connsiteX28" fmla="*/ 46602 w 305349"/>
                <a:gd name="connsiteY28" fmla="*/ 317567 h 655536"/>
                <a:gd name="connsiteX29" fmla="*/ 34718 w 305349"/>
                <a:gd name="connsiteY29" fmla="*/ 329453 h 655536"/>
                <a:gd name="connsiteX30" fmla="*/ 31256 w 305349"/>
                <a:gd name="connsiteY30" fmla="*/ 329453 h 655536"/>
                <a:gd name="connsiteX31" fmla="*/ 23769 w 305349"/>
                <a:gd name="connsiteY31" fmla="*/ 336941 h 655536"/>
                <a:gd name="connsiteX32" fmla="*/ 23769 w 305349"/>
                <a:gd name="connsiteY32" fmla="*/ 384206 h 655536"/>
                <a:gd name="connsiteX33" fmla="*/ 31256 w 305349"/>
                <a:gd name="connsiteY33" fmla="*/ 391787 h 655536"/>
                <a:gd name="connsiteX34" fmla="*/ 34718 w 305349"/>
                <a:gd name="connsiteY34" fmla="*/ 391787 h 655536"/>
                <a:gd name="connsiteX35" fmla="*/ 46602 w 305349"/>
                <a:gd name="connsiteY35" fmla="*/ 403674 h 655536"/>
                <a:gd name="connsiteX36" fmla="*/ 46602 w 305349"/>
                <a:gd name="connsiteY36" fmla="*/ 580474 h 655536"/>
                <a:gd name="connsiteX37" fmla="*/ 97790 w 305349"/>
                <a:gd name="connsiteY37" fmla="*/ 631670 h 655536"/>
                <a:gd name="connsiteX38" fmla="*/ 293465 w 305349"/>
                <a:gd name="connsiteY38" fmla="*/ 631670 h 655536"/>
                <a:gd name="connsiteX39" fmla="*/ 305350 w 305349"/>
                <a:gd name="connsiteY39" fmla="*/ 643557 h 655536"/>
                <a:gd name="connsiteX40" fmla="*/ 293465 w 305349"/>
                <a:gd name="connsiteY40" fmla="*/ 655443 h 6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5349" h="655536">
                  <a:moveTo>
                    <a:pt x="293559" y="655537"/>
                  </a:moveTo>
                  <a:lnTo>
                    <a:pt x="97884" y="655537"/>
                  </a:lnTo>
                  <a:cubicBezTo>
                    <a:pt x="56522" y="655537"/>
                    <a:pt x="22833" y="621843"/>
                    <a:pt x="22833" y="580474"/>
                  </a:cubicBezTo>
                  <a:lnTo>
                    <a:pt x="22833" y="414343"/>
                  </a:lnTo>
                  <a:cubicBezTo>
                    <a:pt x="9639" y="410600"/>
                    <a:pt x="0" y="398526"/>
                    <a:pt x="0" y="384112"/>
                  </a:cubicBezTo>
                  <a:lnTo>
                    <a:pt x="0" y="336847"/>
                  </a:lnTo>
                  <a:cubicBezTo>
                    <a:pt x="0" y="322527"/>
                    <a:pt x="9639" y="310453"/>
                    <a:pt x="22833" y="306710"/>
                  </a:cubicBezTo>
                  <a:lnTo>
                    <a:pt x="22833" y="185692"/>
                  </a:lnTo>
                  <a:cubicBezTo>
                    <a:pt x="22833" y="120550"/>
                    <a:pt x="74864" y="67295"/>
                    <a:pt x="139620" y="65516"/>
                  </a:cubicBezTo>
                  <a:lnTo>
                    <a:pt x="139620" y="38467"/>
                  </a:lnTo>
                  <a:cubicBezTo>
                    <a:pt x="139620" y="17221"/>
                    <a:pt x="156839" y="0"/>
                    <a:pt x="178082" y="0"/>
                  </a:cubicBezTo>
                  <a:lnTo>
                    <a:pt x="222625" y="0"/>
                  </a:lnTo>
                  <a:cubicBezTo>
                    <a:pt x="243774" y="0"/>
                    <a:pt x="260993" y="17221"/>
                    <a:pt x="260993" y="38467"/>
                  </a:cubicBezTo>
                  <a:lnTo>
                    <a:pt x="260993" y="65516"/>
                  </a:lnTo>
                  <a:cubicBezTo>
                    <a:pt x="265859" y="65610"/>
                    <a:pt x="270632" y="66078"/>
                    <a:pt x="275217" y="66827"/>
                  </a:cubicBezTo>
                  <a:cubicBezTo>
                    <a:pt x="281768" y="67856"/>
                    <a:pt x="286166" y="73940"/>
                    <a:pt x="285137" y="80491"/>
                  </a:cubicBezTo>
                  <a:cubicBezTo>
                    <a:pt x="284107" y="87043"/>
                    <a:pt x="278024" y="91442"/>
                    <a:pt x="271474" y="90412"/>
                  </a:cubicBezTo>
                  <a:cubicBezTo>
                    <a:pt x="266982" y="89757"/>
                    <a:pt x="262303" y="89383"/>
                    <a:pt x="257531" y="89383"/>
                  </a:cubicBezTo>
                  <a:lnTo>
                    <a:pt x="249015" y="89383"/>
                  </a:lnTo>
                  <a:cubicBezTo>
                    <a:pt x="242464" y="89383"/>
                    <a:pt x="237037" y="84048"/>
                    <a:pt x="237037" y="77496"/>
                  </a:cubicBezTo>
                  <a:lnTo>
                    <a:pt x="237037" y="38561"/>
                  </a:lnTo>
                  <a:cubicBezTo>
                    <a:pt x="237037" y="30325"/>
                    <a:pt x="230673" y="23960"/>
                    <a:pt x="222532" y="23960"/>
                  </a:cubicBezTo>
                  <a:lnTo>
                    <a:pt x="177988" y="23960"/>
                  </a:lnTo>
                  <a:cubicBezTo>
                    <a:pt x="169940" y="23960"/>
                    <a:pt x="163390" y="30512"/>
                    <a:pt x="163390" y="38561"/>
                  </a:cubicBezTo>
                  <a:lnTo>
                    <a:pt x="163390" y="77496"/>
                  </a:lnTo>
                  <a:cubicBezTo>
                    <a:pt x="163390" y="84048"/>
                    <a:pt x="158056" y="89383"/>
                    <a:pt x="151505" y="89383"/>
                  </a:cubicBezTo>
                  <a:lnTo>
                    <a:pt x="142989" y="89383"/>
                  </a:lnTo>
                  <a:cubicBezTo>
                    <a:pt x="89836" y="89383"/>
                    <a:pt x="46602" y="132624"/>
                    <a:pt x="46602" y="185785"/>
                  </a:cubicBezTo>
                  <a:lnTo>
                    <a:pt x="46602" y="317567"/>
                  </a:lnTo>
                  <a:cubicBezTo>
                    <a:pt x="46602" y="324118"/>
                    <a:pt x="41269" y="329453"/>
                    <a:pt x="34718" y="329453"/>
                  </a:cubicBezTo>
                  <a:lnTo>
                    <a:pt x="31256" y="329453"/>
                  </a:lnTo>
                  <a:cubicBezTo>
                    <a:pt x="27138" y="329453"/>
                    <a:pt x="23769" y="332823"/>
                    <a:pt x="23769" y="336941"/>
                  </a:cubicBezTo>
                  <a:lnTo>
                    <a:pt x="23769" y="384206"/>
                  </a:lnTo>
                  <a:cubicBezTo>
                    <a:pt x="23769" y="388324"/>
                    <a:pt x="27138" y="391787"/>
                    <a:pt x="31256" y="391787"/>
                  </a:cubicBezTo>
                  <a:lnTo>
                    <a:pt x="34718" y="391787"/>
                  </a:lnTo>
                  <a:cubicBezTo>
                    <a:pt x="41269" y="391787"/>
                    <a:pt x="46602" y="397122"/>
                    <a:pt x="46602" y="403674"/>
                  </a:cubicBezTo>
                  <a:lnTo>
                    <a:pt x="46602" y="580474"/>
                  </a:lnTo>
                  <a:cubicBezTo>
                    <a:pt x="46602" y="608740"/>
                    <a:pt x="69529" y="631670"/>
                    <a:pt x="97790" y="631670"/>
                  </a:cubicBezTo>
                  <a:lnTo>
                    <a:pt x="293465" y="631670"/>
                  </a:lnTo>
                  <a:cubicBezTo>
                    <a:pt x="300016" y="631670"/>
                    <a:pt x="305350" y="637005"/>
                    <a:pt x="305350" y="643557"/>
                  </a:cubicBezTo>
                  <a:cubicBezTo>
                    <a:pt x="305350" y="650108"/>
                    <a:pt x="300016" y="655443"/>
                    <a:pt x="293465" y="65544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0" name="Forma libre 449">
              <a:extLst>
                <a:ext uri="{FF2B5EF4-FFF2-40B4-BE49-F238E27FC236}">
                  <a16:creationId xmlns:a16="http://schemas.microsoft.com/office/drawing/2014/main" id="{0CEC0CF1-4048-B2D3-CBD1-5C1C6689E3C5}"/>
                </a:ext>
              </a:extLst>
            </p:cNvPr>
            <p:cNvSpPr/>
            <p:nvPr/>
          </p:nvSpPr>
          <p:spPr>
            <a:xfrm>
              <a:off x="6002198" y="3222181"/>
              <a:ext cx="305349" cy="655443"/>
            </a:xfrm>
            <a:custGeom>
              <a:avLst/>
              <a:gdLst>
                <a:gd name="connsiteX0" fmla="*/ 207559 w 305349"/>
                <a:gd name="connsiteY0" fmla="*/ 655443 h 655443"/>
                <a:gd name="connsiteX1" fmla="*/ 11884 w 305349"/>
                <a:gd name="connsiteY1" fmla="*/ 655443 h 655443"/>
                <a:gd name="connsiteX2" fmla="*/ 0 w 305349"/>
                <a:gd name="connsiteY2" fmla="*/ 643557 h 655443"/>
                <a:gd name="connsiteX3" fmla="*/ 11884 w 305349"/>
                <a:gd name="connsiteY3" fmla="*/ 631670 h 655443"/>
                <a:gd name="connsiteX4" fmla="*/ 207559 w 305349"/>
                <a:gd name="connsiteY4" fmla="*/ 631670 h 655443"/>
                <a:gd name="connsiteX5" fmla="*/ 258747 w 305349"/>
                <a:gd name="connsiteY5" fmla="*/ 580474 h 655443"/>
                <a:gd name="connsiteX6" fmla="*/ 258747 w 305349"/>
                <a:gd name="connsiteY6" fmla="*/ 403674 h 655443"/>
                <a:gd name="connsiteX7" fmla="*/ 270632 w 305349"/>
                <a:gd name="connsiteY7" fmla="*/ 391787 h 655443"/>
                <a:gd name="connsiteX8" fmla="*/ 274094 w 305349"/>
                <a:gd name="connsiteY8" fmla="*/ 391787 h 655443"/>
                <a:gd name="connsiteX9" fmla="*/ 281581 w 305349"/>
                <a:gd name="connsiteY9" fmla="*/ 384206 h 655443"/>
                <a:gd name="connsiteX10" fmla="*/ 281581 w 305349"/>
                <a:gd name="connsiteY10" fmla="*/ 336941 h 655443"/>
                <a:gd name="connsiteX11" fmla="*/ 274094 w 305349"/>
                <a:gd name="connsiteY11" fmla="*/ 329453 h 655443"/>
                <a:gd name="connsiteX12" fmla="*/ 270632 w 305349"/>
                <a:gd name="connsiteY12" fmla="*/ 329453 h 655443"/>
                <a:gd name="connsiteX13" fmla="*/ 258747 w 305349"/>
                <a:gd name="connsiteY13" fmla="*/ 317567 h 655443"/>
                <a:gd name="connsiteX14" fmla="*/ 258747 w 305349"/>
                <a:gd name="connsiteY14" fmla="*/ 185785 h 655443"/>
                <a:gd name="connsiteX15" fmla="*/ 162360 w 305349"/>
                <a:gd name="connsiteY15" fmla="*/ 89383 h 655443"/>
                <a:gd name="connsiteX16" fmla="*/ 153845 w 305349"/>
                <a:gd name="connsiteY16" fmla="*/ 89383 h 655443"/>
                <a:gd name="connsiteX17" fmla="*/ 141960 w 305349"/>
                <a:gd name="connsiteY17" fmla="*/ 77496 h 655443"/>
                <a:gd name="connsiteX18" fmla="*/ 141960 w 305349"/>
                <a:gd name="connsiteY18" fmla="*/ 38561 h 655443"/>
                <a:gd name="connsiteX19" fmla="*/ 127362 w 305349"/>
                <a:gd name="connsiteY19" fmla="*/ 23960 h 655443"/>
                <a:gd name="connsiteX20" fmla="*/ 82818 w 305349"/>
                <a:gd name="connsiteY20" fmla="*/ 23960 h 655443"/>
                <a:gd name="connsiteX21" fmla="*/ 68313 w 305349"/>
                <a:gd name="connsiteY21" fmla="*/ 38561 h 655443"/>
                <a:gd name="connsiteX22" fmla="*/ 68313 w 305349"/>
                <a:gd name="connsiteY22" fmla="*/ 77496 h 655443"/>
                <a:gd name="connsiteX23" fmla="*/ 56428 w 305349"/>
                <a:gd name="connsiteY23" fmla="*/ 89383 h 655443"/>
                <a:gd name="connsiteX24" fmla="*/ 47819 w 305349"/>
                <a:gd name="connsiteY24" fmla="*/ 89383 h 655443"/>
                <a:gd name="connsiteX25" fmla="*/ 33876 w 305349"/>
                <a:gd name="connsiteY25" fmla="*/ 90412 h 655443"/>
                <a:gd name="connsiteX26" fmla="*/ 20213 w 305349"/>
                <a:gd name="connsiteY26" fmla="*/ 80491 h 655443"/>
                <a:gd name="connsiteX27" fmla="*/ 30133 w 305349"/>
                <a:gd name="connsiteY27" fmla="*/ 66827 h 655443"/>
                <a:gd name="connsiteX28" fmla="*/ 44357 w 305349"/>
                <a:gd name="connsiteY28" fmla="*/ 65516 h 655443"/>
                <a:gd name="connsiteX29" fmla="*/ 44357 w 305349"/>
                <a:gd name="connsiteY29" fmla="*/ 38467 h 655443"/>
                <a:gd name="connsiteX30" fmla="*/ 82724 w 305349"/>
                <a:gd name="connsiteY30" fmla="*/ 0 h 655443"/>
                <a:gd name="connsiteX31" fmla="*/ 127268 w 305349"/>
                <a:gd name="connsiteY31" fmla="*/ 0 h 655443"/>
                <a:gd name="connsiteX32" fmla="*/ 165729 w 305349"/>
                <a:gd name="connsiteY32" fmla="*/ 38467 h 655443"/>
                <a:gd name="connsiteX33" fmla="*/ 165729 w 305349"/>
                <a:gd name="connsiteY33" fmla="*/ 65516 h 655443"/>
                <a:gd name="connsiteX34" fmla="*/ 282516 w 305349"/>
                <a:gd name="connsiteY34" fmla="*/ 185692 h 655443"/>
                <a:gd name="connsiteX35" fmla="*/ 282516 w 305349"/>
                <a:gd name="connsiteY35" fmla="*/ 306710 h 655443"/>
                <a:gd name="connsiteX36" fmla="*/ 305350 w 305349"/>
                <a:gd name="connsiteY36" fmla="*/ 336847 h 655443"/>
                <a:gd name="connsiteX37" fmla="*/ 305350 w 305349"/>
                <a:gd name="connsiteY37" fmla="*/ 384112 h 655443"/>
                <a:gd name="connsiteX38" fmla="*/ 282516 w 305349"/>
                <a:gd name="connsiteY38" fmla="*/ 414343 h 655443"/>
                <a:gd name="connsiteX39" fmla="*/ 282516 w 305349"/>
                <a:gd name="connsiteY39" fmla="*/ 580380 h 655443"/>
                <a:gd name="connsiteX40" fmla="*/ 207465 w 305349"/>
                <a:gd name="connsiteY40" fmla="*/ 655443 h 6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5349" h="655443">
                  <a:moveTo>
                    <a:pt x="207559" y="655443"/>
                  </a:moveTo>
                  <a:lnTo>
                    <a:pt x="11884" y="655443"/>
                  </a:lnTo>
                  <a:cubicBezTo>
                    <a:pt x="5334" y="655443"/>
                    <a:pt x="0" y="650108"/>
                    <a:pt x="0" y="643557"/>
                  </a:cubicBezTo>
                  <a:cubicBezTo>
                    <a:pt x="0" y="637005"/>
                    <a:pt x="5334" y="631670"/>
                    <a:pt x="11884" y="631670"/>
                  </a:cubicBezTo>
                  <a:lnTo>
                    <a:pt x="207559" y="631670"/>
                  </a:lnTo>
                  <a:cubicBezTo>
                    <a:pt x="235820" y="631670"/>
                    <a:pt x="258747" y="608740"/>
                    <a:pt x="258747" y="580474"/>
                  </a:cubicBezTo>
                  <a:lnTo>
                    <a:pt x="258747" y="403674"/>
                  </a:lnTo>
                  <a:cubicBezTo>
                    <a:pt x="258747" y="397122"/>
                    <a:pt x="264081" y="391787"/>
                    <a:pt x="270632" y="391787"/>
                  </a:cubicBezTo>
                  <a:lnTo>
                    <a:pt x="274094" y="391787"/>
                  </a:lnTo>
                  <a:cubicBezTo>
                    <a:pt x="278212" y="391787"/>
                    <a:pt x="281581" y="388418"/>
                    <a:pt x="281581" y="384206"/>
                  </a:cubicBezTo>
                  <a:lnTo>
                    <a:pt x="281581" y="336941"/>
                  </a:lnTo>
                  <a:cubicBezTo>
                    <a:pt x="281581" y="332823"/>
                    <a:pt x="278212" y="329453"/>
                    <a:pt x="274094" y="329453"/>
                  </a:cubicBezTo>
                  <a:lnTo>
                    <a:pt x="270632" y="329453"/>
                  </a:lnTo>
                  <a:cubicBezTo>
                    <a:pt x="264081" y="329453"/>
                    <a:pt x="258747" y="324118"/>
                    <a:pt x="258747" y="317567"/>
                  </a:cubicBezTo>
                  <a:lnTo>
                    <a:pt x="258747" y="185785"/>
                  </a:lnTo>
                  <a:cubicBezTo>
                    <a:pt x="258747" y="132624"/>
                    <a:pt x="215513" y="89383"/>
                    <a:pt x="162360" y="89383"/>
                  </a:cubicBezTo>
                  <a:lnTo>
                    <a:pt x="153845" y="89383"/>
                  </a:lnTo>
                  <a:cubicBezTo>
                    <a:pt x="147294" y="89383"/>
                    <a:pt x="141960" y="84048"/>
                    <a:pt x="141960" y="77496"/>
                  </a:cubicBezTo>
                  <a:lnTo>
                    <a:pt x="141960" y="38561"/>
                  </a:lnTo>
                  <a:cubicBezTo>
                    <a:pt x="141960" y="30512"/>
                    <a:pt x="135409" y="23960"/>
                    <a:pt x="127362" y="23960"/>
                  </a:cubicBezTo>
                  <a:lnTo>
                    <a:pt x="82818" y="23960"/>
                  </a:lnTo>
                  <a:cubicBezTo>
                    <a:pt x="74676" y="23960"/>
                    <a:pt x="68313" y="30418"/>
                    <a:pt x="68313" y="38561"/>
                  </a:cubicBezTo>
                  <a:lnTo>
                    <a:pt x="68313" y="77496"/>
                  </a:lnTo>
                  <a:cubicBezTo>
                    <a:pt x="68313" y="84048"/>
                    <a:pt x="62979" y="89383"/>
                    <a:pt x="56428" y="89383"/>
                  </a:cubicBezTo>
                  <a:lnTo>
                    <a:pt x="47819" y="89383"/>
                  </a:lnTo>
                  <a:cubicBezTo>
                    <a:pt x="43047" y="89383"/>
                    <a:pt x="38368" y="89757"/>
                    <a:pt x="33876" y="90412"/>
                  </a:cubicBezTo>
                  <a:cubicBezTo>
                    <a:pt x="27419" y="91442"/>
                    <a:pt x="21242" y="86949"/>
                    <a:pt x="20213" y="80491"/>
                  </a:cubicBezTo>
                  <a:cubicBezTo>
                    <a:pt x="19184" y="73940"/>
                    <a:pt x="23676" y="67856"/>
                    <a:pt x="30133" y="66827"/>
                  </a:cubicBezTo>
                  <a:cubicBezTo>
                    <a:pt x="34718" y="66078"/>
                    <a:pt x="39491" y="65703"/>
                    <a:pt x="44357" y="65516"/>
                  </a:cubicBezTo>
                  <a:lnTo>
                    <a:pt x="44357" y="38467"/>
                  </a:lnTo>
                  <a:cubicBezTo>
                    <a:pt x="44357" y="17221"/>
                    <a:pt x="61575" y="0"/>
                    <a:pt x="82724" y="0"/>
                  </a:cubicBezTo>
                  <a:lnTo>
                    <a:pt x="127268" y="0"/>
                  </a:lnTo>
                  <a:cubicBezTo>
                    <a:pt x="148511" y="0"/>
                    <a:pt x="165729" y="17221"/>
                    <a:pt x="165729" y="38467"/>
                  </a:cubicBezTo>
                  <a:lnTo>
                    <a:pt x="165729" y="65516"/>
                  </a:lnTo>
                  <a:cubicBezTo>
                    <a:pt x="230393" y="67295"/>
                    <a:pt x="282516" y="120550"/>
                    <a:pt x="282516" y="185692"/>
                  </a:cubicBezTo>
                  <a:lnTo>
                    <a:pt x="282516" y="306710"/>
                  </a:lnTo>
                  <a:cubicBezTo>
                    <a:pt x="295711" y="310453"/>
                    <a:pt x="305350" y="322527"/>
                    <a:pt x="305350" y="336847"/>
                  </a:cubicBezTo>
                  <a:lnTo>
                    <a:pt x="305350" y="384112"/>
                  </a:lnTo>
                  <a:cubicBezTo>
                    <a:pt x="305350" y="398432"/>
                    <a:pt x="295711" y="410600"/>
                    <a:pt x="282516" y="414343"/>
                  </a:cubicBezTo>
                  <a:lnTo>
                    <a:pt x="282516" y="580380"/>
                  </a:lnTo>
                  <a:cubicBezTo>
                    <a:pt x="282516" y="621749"/>
                    <a:pt x="248828" y="655443"/>
                    <a:pt x="207465" y="65544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51" name="Gráfico 2">
              <a:extLst>
                <a:ext uri="{FF2B5EF4-FFF2-40B4-BE49-F238E27FC236}">
                  <a16:creationId xmlns:a16="http://schemas.microsoft.com/office/drawing/2014/main" id="{4E481F00-218C-C8FC-32BF-3AF1A2ABA59E}"/>
                </a:ext>
              </a:extLst>
            </p:cNvPr>
            <p:cNvGrpSpPr/>
            <p:nvPr/>
          </p:nvGrpSpPr>
          <p:grpSpPr>
            <a:xfrm>
              <a:off x="5387381" y="2834231"/>
              <a:ext cx="731978" cy="332167"/>
              <a:chOff x="5387381" y="2834231"/>
              <a:chExt cx="731978" cy="332167"/>
            </a:xfrm>
            <a:solidFill>
              <a:srgbClr val="002A86"/>
            </a:solidFill>
          </p:grpSpPr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24B429E8-D940-27AB-D719-E652873FA099}"/>
                  </a:ext>
                </a:extLst>
              </p:cNvPr>
              <p:cNvSpPr/>
              <p:nvPr/>
            </p:nvSpPr>
            <p:spPr>
              <a:xfrm>
                <a:off x="5387381" y="2881122"/>
                <a:ext cx="377873" cy="285276"/>
              </a:xfrm>
              <a:custGeom>
                <a:avLst/>
                <a:gdLst>
                  <a:gd name="connsiteX0" fmla="*/ 11885 w 377873"/>
                  <a:gd name="connsiteY0" fmla="*/ 285276 h 285276"/>
                  <a:gd name="connsiteX1" fmla="*/ 0 w 377873"/>
                  <a:gd name="connsiteY1" fmla="*/ 273390 h 285276"/>
                  <a:gd name="connsiteX2" fmla="*/ 0 w 377873"/>
                  <a:gd name="connsiteY2" fmla="*/ 55689 h 285276"/>
                  <a:gd name="connsiteX3" fmla="*/ 55586 w 377873"/>
                  <a:gd name="connsiteY3" fmla="*/ 0 h 285276"/>
                  <a:gd name="connsiteX4" fmla="*/ 322194 w 377873"/>
                  <a:gd name="connsiteY4" fmla="*/ 0 h 285276"/>
                  <a:gd name="connsiteX5" fmla="*/ 377874 w 377873"/>
                  <a:gd name="connsiteY5" fmla="*/ 55689 h 285276"/>
                  <a:gd name="connsiteX6" fmla="*/ 377874 w 377873"/>
                  <a:gd name="connsiteY6" fmla="*/ 135993 h 285276"/>
                  <a:gd name="connsiteX7" fmla="*/ 365989 w 377873"/>
                  <a:gd name="connsiteY7" fmla="*/ 147880 h 285276"/>
                  <a:gd name="connsiteX8" fmla="*/ 354105 w 377873"/>
                  <a:gd name="connsiteY8" fmla="*/ 135993 h 285276"/>
                  <a:gd name="connsiteX9" fmla="*/ 354105 w 377873"/>
                  <a:gd name="connsiteY9" fmla="*/ 55689 h 285276"/>
                  <a:gd name="connsiteX10" fmla="*/ 322288 w 377873"/>
                  <a:gd name="connsiteY10" fmla="*/ 23867 h 285276"/>
                  <a:gd name="connsiteX11" fmla="*/ 55680 w 377873"/>
                  <a:gd name="connsiteY11" fmla="*/ 23867 h 285276"/>
                  <a:gd name="connsiteX12" fmla="*/ 23956 w 377873"/>
                  <a:gd name="connsiteY12" fmla="*/ 55689 h 285276"/>
                  <a:gd name="connsiteX13" fmla="*/ 23956 w 377873"/>
                  <a:gd name="connsiteY13" fmla="*/ 273390 h 285276"/>
                  <a:gd name="connsiteX14" fmla="*/ 12072 w 377873"/>
                  <a:gd name="connsiteY14" fmla="*/ 285276 h 28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873" h="285276">
                    <a:moveTo>
                      <a:pt x="11885" y="285276"/>
                    </a:moveTo>
                    <a:cubicBezTo>
                      <a:pt x="5334" y="285276"/>
                      <a:pt x="0" y="279942"/>
                      <a:pt x="0" y="273390"/>
                    </a:cubicBezTo>
                    <a:lnTo>
                      <a:pt x="0" y="55689"/>
                    </a:lnTo>
                    <a:cubicBezTo>
                      <a:pt x="0" y="24990"/>
                      <a:pt x="24892" y="0"/>
                      <a:pt x="55586" y="0"/>
                    </a:cubicBezTo>
                    <a:lnTo>
                      <a:pt x="322194" y="0"/>
                    </a:lnTo>
                    <a:cubicBezTo>
                      <a:pt x="352888" y="0"/>
                      <a:pt x="377874" y="24990"/>
                      <a:pt x="377874" y="55689"/>
                    </a:cubicBezTo>
                    <a:lnTo>
                      <a:pt x="377874" y="135993"/>
                    </a:lnTo>
                    <a:cubicBezTo>
                      <a:pt x="377874" y="142545"/>
                      <a:pt x="372540" y="147880"/>
                      <a:pt x="365989" y="147880"/>
                    </a:cubicBezTo>
                    <a:cubicBezTo>
                      <a:pt x="359439" y="147880"/>
                      <a:pt x="354105" y="142545"/>
                      <a:pt x="354105" y="135993"/>
                    </a:cubicBezTo>
                    <a:lnTo>
                      <a:pt x="354105" y="55689"/>
                    </a:lnTo>
                    <a:cubicBezTo>
                      <a:pt x="354105" y="38187"/>
                      <a:pt x="339881" y="23867"/>
                      <a:pt x="322288" y="23867"/>
                    </a:cubicBezTo>
                    <a:lnTo>
                      <a:pt x="55680" y="23867"/>
                    </a:lnTo>
                    <a:cubicBezTo>
                      <a:pt x="38181" y="23867"/>
                      <a:pt x="23956" y="38093"/>
                      <a:pt x="23956" y="55689"/>
                    </a:cubicBezTo>
                    <a:lnTo>
                      <a:pt x="23956" y="273390"/>
                    </a:lnTo>
                    <a:cubicBezTo>
                      <a:pt x="23956" y="279942"/>
                      <a:pt x="18622" y="285276"/>
                      <a:pt x="12072" y="2852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E68B668F-5712-FE5B-95F2-BFB9F6761E2B}"/>
                  </a:ext>
                </a:extLst>
              </p:cNvPr>
              <p:cNvSpPr/>
              <p:nvPr/>
            </p:nvSpPr>
            <p:spPr>
              <a:xfrm>
                <a:off x="5999203" y="2881122"/>
                <a:ext cx="120155" cy="285276"/>
              </a:xfrm>
              <a:custGeom>
                <a:avLst/>
                <a:gdLst>
                  <a:gd name="connsiteX0" fmla="*/ 108084 w 120155"/>
                  <a:gd name="connsiteY0" fmla="*/ 285276 h 285276"/>
                  <a:gd name="connsiteX1" fmla="*/ 108084 w 120155"/>
                  <a:gd name="connsiteY1" fmla="*/ 285276 h 285276"/>
                  <a:gd name="connsiteX2" fmla="*/ 96200 w 120155"/>
                  <a:gd name="connsiteY2" fmla="*/ 273296 h 285276"/>
                  <a:gd name="connsiteX3" fmla="*/ 96200 w 120155"/>
                  <a:gd name="connsiteY3" fmla="*/ 55595 h 285276"/>
                  <a:gd name="connsiteX4" fmla="*/ 64476 w 120155"/>
                  <a:gd name="connsiteY4" fmla="*/ 23773 h 285276"/>
                  <a:gd name="connsiteX5" fmla="*/ 11884 w 120155"/>
                  <a:gd name="connsiteY5" fmla="*/ 23773 h 285276"/>
                  <a:gd name="connsiteX6" fmla="*/ 0 w 120155"/>
                  <a:gd name="connsiteY6" fmla="*/ 11887 h 285276"/>
                  <a:gd name="connsiteX7" fmla="*/ 11884 w 120155"/>
                  <a:gd name="connsiteY7" fmla="*/ 0 h 285276"/>
                  <a:gd name="connsiteX8" fmla="*/ 64476 w 120155"/>
                  <a:gd name="connsiteY8" fmla="*/ 0 h 285276"/>
                  <a:gd name="connsiteX9" fmla="*/ 120156 w 120155"/>
                  <a:gd name="connsiteY9" fmla="*/ 55689 h 285276"/>
                  <a:gd name="connsiteX10" fmla="*/ 120156 w 120155"/>
                  <a:gd name="connsiteY10" fmla="*/ 273390 h 285276"/>
                  <a:gd name="connsiteX11" fmla="*/ 108178 w 120155"/>
                  <a:gd name="connsiteY11" fmla="*/ 285276 h 28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155" h="285276">
                    <a:moveTo>
                      <a:pt x="108084" y="285276"/>
                    </a:moveTo>
                    <a:lnTo>
                      <a:pt x="108084" y="285276"/>
                    </a:lnTo>
                    <a:cubicBezTo>
                      <a:pt x="101534" y="285276"/>
                      <a:pt x="96200" y="279942"/>
                      <a:pt x="96200" y="273296"/>
                    </a:cubicBezTo>
                    <a:lnTo>
                      <a:pt x="96200" y="55595"/>
                    </a:lnTo>
                    <a:cubicBezTo>
                      <a:pt x="96200" y="38093"/>
                      <a:pt x="82069" y="23773"/>
                      <a:pt x="64476" y="23773"/>
                    </a:cubicBez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64476" y="0"/>
                    </a:lnTo>
                    <a:cubicBezTo>
                      <a:pt x="95170" y="0"/>
                      <a:pt x="120156" y="24990"/>
                      <a:pt x="120156" y="55689"/>
                    </a:cubicBezTo>
                    <a:lnTo>
                      <a:pt x="120156" y="273390"/>
                    </a:lnTo>
                    <a:cubicBezTo>
                      <a:pt x="120156" y="279942"/>
                      <a:pt x="114729" y="285276"/>
                      <a:pt x="108178" y="2852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4" name="Forma libre 453">
                <a:extLst>
                  <a:ext uri="{FF2B5EF4-FFF2-40B4-BE49-F238E27FC236}">
                    <a16:creationId xmlns:a16="http://schemas.microsoft.com/office/drawing/2014/main" id="{6C4FA21A-88ED-A70E-BDAB-22F4D01A6C83}"/>
                  </a:ext>
                </a:extLst>
              </p:cNvPr>
              <p:cNvSpPr/>
              <p:nvPr/>
            </p:nvSpPr>
            <p:spPr>
              <a:xfrm>
                <a:off x="5808956" y="2881216"/>
                <a:ext cx="120155" cy="23773"/>
              </a:xfrm>
              <a:custGeom>
                <a:avLst/>
                <a:gdLst>
                  <a:gd name="connsiteX0" fmla="*/ 108271 w 120155"/>
                  <a:gd name="connsiteY0" fmla="*/ 23773 h 23773"/>
                  <a:gd name="connsiteX1" fmla="*/ 11884 w 120155"/>
                  <a:gd name="connsiteY1" fmla="*/ 23773 h 23773"/>
                  <a:gd name="connsiteX2" fmla="*/ 0 w 120155"/>
                  <a:gd name="connsiteY2" fmla="*/ 11887 h 23773"/>
                  <a:gd name="connsiteX3" fmla="*/ 11884 w 120155"/>
                  <a:gd name="connsiteY3" fmla="*/ 0 h 23773"/>
                  <a:gd name="connsiteX4" fmla="*/ 108271 w 120155"/>
                  <a:gd name="connsiteY4" fmla="*/ 0 h 23773"/>
                  <a:gd name="connsiteX5" fmla="*/ 120156 w 120155"/>
                  <a:gd name="connsiteY5" fmla="*/ 11887 h 23773"/>
                  <a:gd name="connsiteX6" fmla="*/ 108271 w 120155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155" h="23773">
                    <a:moveTo>
                      <a:pt x="108271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08271" y="0"/>
                    </a:lnTo>
                    <a:cubicBezTo>
                      <a:pt x="114822" y="0"/>
                      <a:pt x="120156" y="5335"/>
                      <a:pt x="120156" y="11887"/>
                    </a:cubicBezTo>
                    <a:cubicBezTo>
                      <a:pt x="120156" y="18438"/>
                      <a:pt x="114822" y="23773"/>
                      <a:pt x="10827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5" name="Forma libre 454">
                <a:extLst>
                  <a:ext uri="{FF2B5EF4-FFF2-40B4-BE49-F238E27FC236}">
                    <a16:creationId xmlns:a16="http://schemas.microsoft.com/office/drawing/2014/main" id="{B44BD11B-B3E8-504C-78F6-EE902DC63EA9}"/>
                  </a:ext>
                </a:extLst>
              </p:cNvPr>
              <p:cNvSpPr/>
              <p:nvPr/>
            </p:nvSpPr>
            <p:spPr>
              <a:xfrm>
                <a:off x="5905343" y="2834231"/>
                <a:ext cx="117535" cy="117554"/>
              </a:xfrm>
              <a:custGeom>
                <a:avLst/>
                <a:gdLst>
                  <a:gd name="connsiteX0" fmla="*/ 58768 w 117535"/>
                  <a:gd name="connsiteY0" fmla="*/ 117555 h 117554"/>
                  <a:gd name="connsiteX1" fmla="*/ 0 w 117535"/>
                  <a:gd name="connsiteY1" fmla="*/ 58777 h 117554"/>
                  <a:gd name="connsiteX2" fmla="*/ 58768 w 117535"/>
                  <a:gd name="connsiteY2" fmla="*/ 0 h 117554"/>
                  <a:gd name="connsiteX3" fmla="*/ 117536 w 117535"/>
                  <a:gd name="connsiteY3" fmla="*/ 58777 h 117554"/>
                  <a:gd name="connsiteX4" fmla="*/ 58768 w 117535"/>
                  <a:gd name="connsiteY4" fmla="*/ 117555 h 117554"/>
                  <a:gd name="connsiteX5" fmla="*/ 58768 w 117535"/>
                  <a:gd name="connsiteY5" fmla="*/ 23867 h 117554"/>
                  <a:gd name="connsiteX6" fmla="*/ 23863 w 117535"/>
                  <a:gd name="connsiteY6" fmla="*/ 58777 h 117554"/>
                  <a:gd name="connsiteX7" fmla="*/ 58768 w 117535"/>
                  <a:gd name="connsiteY7" fmla="*/ 93688 h 117554"/>
                  <a:gd name="connsiteX8" fmla="*/ 93673 w 117535"/>
                  <a:gd name="connsiteY8" fmla="*/ 58777 h 117554"/>
                  <a:gd name="connsiteX9" fmla="*/ 58768 w 117535"/>
                  <a:gd name="connsiteY9" fmla="*/ 23867 h 117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535" h="117554">
                    <a:moveTo>
                      <a:pt x="58768" y="117555"/>
                    </a:moveTo>
                    <a:cubicBezTo>
                      <a:pt x="26389" y="117555"/>
                      <a:pt x="0" y="91161"/>
                      <a:pt x="0" y="58777"/>
                    </a:cubicBezTo>
                    <a:cubicBezTo>
                      <a:pt x="0" y="26394"/>
                      <a:pt x="26389" y="0"/>
                      <a:pt x="58768" y="0"/>
                    </a:cubicBezTo>
                    <a:cubicBezTo>
                      <a:pt x="91146" y="0"/>
                      <a:pt x="117536" y="26394"/>
                      <a:pt x="117536" y="58777"/>
                    </a:cubicBezTo>
                    <a:cubicBezTo>
                      <a:pt x="117536" y="91161"/>
                      <a:pt x="91146" y="117555"/>
                      <a:pt x="58768" y="117555"/>
                    </a:cubicBezTo>
                    <a:close/>
                    <a:moveTo>
                      <a:pt x="58768" y="23867"/>
                    </a:moveTo>
                    <a:cubicBezTo>
                      <a:pt x="39491" y="23867"/>
                      <a:pt x="23863" y="39497"/>
                      <a:pt x="23863" y="58777"/>
                    </a:cubicBezTo>
                    <a:cubicBezTo>
                      <a:pt x="23863" y="78058"/>
                      <a:pt x="39584" y="93688"/>
                      <a:pt x="58768" y="93688"/>
                    </a:cubicBezTo>
                    <a:cubicBezTo>
                      <a:pt x="77952" y="93688"/>
                      <a:pt x="93673" y="78058"/>
                      <a:pt x="93673" y="58777"/>
                    </a:cubicBezTo>
                    <a:cubicBezTo>
                      <a:pt x="93673" y="39497"/>
                      <a:pt x="77952" y="23867"/>
                      <a:pt x="58768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56" name="Gráfico 2">
            <a:extLst>
              <a:ext uri="{FF2B5EF4-FFF2-40B4-BE49-F238E27FC236}">
                <a16:creationId xmlns:a16="http://schemas.microsoft.com/office/drawing/2014/main" id="{12E5AF1E-AD63-4B20-9341-D1F6BC508450}"/>
              </a:ext>
            </a:extLst>
          </p:cNvPr>
          <p:cNvGrpSpPr/>
          <p:nvPr/>
        </p:nvGrpSpPr>
        <p:grpSpPr>
          <a:xfrm>
            <a:off x="2267723" y="7373042"/>
            <a:ext cx="1056605" cy="1092684"/>
            <a:chOff x="2267723" y="7373042"/>
            <a:chExt cx="1056605" cy="1092684"/>
          </a:xfrm>
          <a:solidFill>
            <a:srgbClr val="002A86"/>
          </a:solidFill>
        </p:grpSpPr>
        <p:grpSp>
          <p:nvGrpSpPr>
            <p:cNvPr id="457" name="Gráfico 2">
              <a:extLst>
                <a:ext uri="{FF2B5EF4-FFF2-40B4-BE49-F238E27FC236}">
                  <a16:creationId xmlns:a16="http://schemas.microsoft.com/office/drawing/2014/main" id="{0E15E41C-A2CD-EC87-A485-FD5A2DA1987E}"/>
                </a:ext>
              </a:extLst>
            </p:cNvPr>
            <p:cNvGrpSpPr/>
            <p:nvPr/>
          </p:nvGrpSpPr>
          <p:grpSpPr>
            <a:xfrm>
              <a:off x="2893114" y="7629459"/>
              <a:ext cx="431214" cy="836267"/>
              <a:chOff x="2893114" y="7629459"/>
              <a:chExt cx="431214" cy="836267"/>
            </a:xfrm>
            <a:solidFill>
              <a:srgbClr val="002A86"/>
            </a:solidFill>
          </p:grpSpPr>
          <p:sp>
            <p:nvSpPr>
              <p:cNvPr id="458" name="Forma libre 457">
                <a:extLst>
                  <a:ext uri="{FF2B5EF4-FFF2-40B4-BE49-F238E27FC236}">
                    <a16:creationId xmlns:a16="http://schemas.microsoft.com/office/drawing/2014/main" id="{58D0CE05-6E55-41E4-5C4A-D29DD5656C67}"/>
                  </a:ext>
                </a:extLst>
              </p:cNvPr>
              <p:cNvSpPr/>
              <p:nvPr/>
            </p:nvSpPr>
            <p:spPr>
              <a:xfrm>
                <a:off x="2893114" y="7629459"/>
                <a:ext cx="431120" cy="836267"/>
              </a:xfrm>
              <a:custGeom>
                <a:avLst/>
                <a:gdLst>
                  <a:gd name="connsiteX0" fmla="*/ 419330 w 431120"/>
                  <a:gd name="connsiteY0" fmla="*/ 836081 h 836267"/>
                  <a:gd name="connsiteX1" fmla="*/ 360936 w 431120"/>
                  <a:gd name="connsiteY1" fmla="*/ 836081 h 836267"/>
                  <a:gd name="connsiteX2" fmla="*/ 331084 w 431120"/>
                  <a:gd name="connsiteY2" fmla="*/ 806224 h 836267"/>
                  <a:gd name="connsiteX3" fmla="*/ 330616 w 431120"/>
                  <a:gd name="connsiteY3" fmla="*/ 729570 h 836267"/>
                  <a:gd name="connsiteX4" fmla="*/ 262397 w 431120"/>
                  <a:gd name="connsiteY4" fmla="*/ 701398 h 836267"/>
                  <a:gd name="connsiteX5" fmla="*/ 208308 w 431120"/>
                  <a:gd name="connsiteY5" fmla="*/ 756058 h 836267"/>
                  <a:gd name="connsiteX6" fmla="*/ 166104 w 431120"/>
                  <a:gd name="connsiteY6" fmla="*/ 756245 h 836267"/>
                  <a:gd name="connsiteX7" fmla="*/ 81601 w 431120"/>
                  <a:gd name="connsiteY7" fmla="*/ 672571 h 836267"/>
                  <a:gd name="connsiteX8" fmla="*/ 72711 w 431120"/>
                  <a:gd name="connsiteY8" fmla="*/ 651512 h 836267"/>
                  <a:gd name="connsiteX9" fmla="*/ 81414 w 431120"/>
                  <a:gd name="connsiteY9" fmla="*/ 630267 h 836267"/>
                  <a:gd name="connsiteX10" fmla="*/ 135222 w 431120"/>
                  <a:gd name="connsiteY10" fmla="*/ 575981 h 836267"/>
                  <a:gd name="connsiteX11" fmla="*/ 106868 w 431120"/>
                  <a:gd name="connsiteY11" fmla="*/ 507657 h 836267"/>
                  <a:gd name="connsiteX12" fmla="*/ 30133 w 431120"/>
                  <a:gd name="connsiteY12" fmla="*/ 508125 h 836267"/>
                  <a:gd name="connsiteX13" fmla="*/ 0 w 431120"/>
                  <a:gd name="connsiteY13" fmla="*/ 478268 h 836267"/>
                  <a:gd name="connsiteX14" fmla="*/ 0 w 431120"/>
                  <a:gd name="connsiteY14" fmla="*/ 357625 h 836267"/>
                  <a:gd name="connsiteX15" fmla="*/ 8796 w 431120"/>
                  <a:gd name="connsiteY15" fmla="*/ 336473 h 836267"/>
                  <a:gd name="connsiteX16" fmla="*/ 30133 w 431120"/>
                  <a:gd name="connsiteY16" fmla="*/ 327769 h 836267"/>
                  <a:gd name="connsiteX17" fmla="*/ 106868 w 431120"/>
                  <a:gd name="connsiteY17" fmla="*/ 328143 h 836267"/>
                  <a:gd name="connsiteX18" fmla="*/ 135222 w 431120"/>
                  <a:gd name="connsiteY18" fmla="*/ 259912 h 836267"/>
                  <a:gd name="connsiteX19" fmla="*/ 81321 w 431120"/>
                  <a:gd name="connsiteY19" fmla="*/ 205534 h 836267"/>
                  <a:gd name="connsiteX20" fmla="*/ 72618 w 431120"/>
                  <a:gd name="connsiteY20" fmla="*/ 184382 h 836267"/>
                  <a:gd name="connsiteX21" fmla="*/ 81601 w 431120"/>
                  <a:gd name="connsiteY21" fmla="*/ 163229 h 836267"/>
                  <a:gd name="connsiteX22" fmla="*/ 165916 w 431120"/>
                  <a:gd name="connsiteY22" fmla="*/ 79743 h 836267"/>
                  <a:gd name="connsiteX23" fmla="*/ 186972 w 431120"/>
                  <a:gd name="connsiteY23" fmla="*/ 71132 h 836267"/>
                  <a:gd name="connsiteX24" fmla="*/ 187159 w 431120"/>
                  <a:gd name="connsiteY24" fmla="*/ 71132 h 836267"/>
                  <a:gd name="connsiteX25" fmla="*/ 208214 w 431120"/>
                  <a:gd name="connsiteY25" fmla="*/ 80023 h 836267"/>
                  <a:gd name="connsiteX26" fmla="*/ 262210 w 431120"/>
                  <a:gd name="connsiteY26" fmla="*/ 134683 h 836267"/>
                  <a:gd name="connsiteX27" fmla="*/ 330429 w 431120"/>
                  <a:gd name="connsiteY27" fmla="*/ 106511 h 836267"/>
                  <a:gd name="connsiteX28" fmla="*/ 330897 w 431120"/>
                  <a:gd name="connsiteY28" fmla="*/ 29763 h 836267"/>
                  <a:gd name="connsiteX29" fmla="*/ 360749 w 431120"/>
                  <a:gd name="connsiteY29" fmla="*/ 0 h 836267"/>
                  <a:gd name="connsiteX30" fmla="*/ 419142 w 431120"/>
                  <a:gd name="connsiteY30" fmla="*/ 0 h 836267"/>
                  <a:gd name="connsiteX31" fmla="*/ 431027 w 431120"/>
                  <a:gd name="connsiteY31" fmla="*/ 11887 h 836267"/>
                  <a:gd name="connsiteX32" fmla="*/ 419142 w 431120"/>
                  <a:gd name="connsiteY32" fmla="*/ 23773 h 836267"/>
                  <a:gd name="connsiteX33" fmla="*/ 360749 w 431120"/>
                  <a:gd name="connsiteY33" fmla="*/ 23773 h 836267"/>
                  <a:gd name="connsiteX34" fmla="*/ 354760 w 431120"/>
                  <a:gd name="connsiteY34" fmla="*/ 29763 h 836267"/>
                  <a:gd name="connsiteX35" fmla="*/ 354292 w 431120"/>
                  <a:gd name="connsiteY35" fmla="*/ 114466 h 836267"/>
                  <a:gd name="connsiteX36" fmla="*/ 346899 w 431120"/>
                  <a:gd name="connsiteY36" fmla="*/ 125417 h 836267"/>
                  <a:gd name="connsiteX37" fmla="*/ 263988 w 431120"/>
                  <a:gd name="connsiteY37" fmla="*/ 159672 h 836267"/>
                  <a:gd name="connsiteX38" fmla="*/ 250980 w 431120"/>
                  <a:gd name="connsiteY38" fmla="*/ 157052 h 836267"/>
                  <a:gd name="connsiteX39" fmla="*/ 191276 w 431120"/>
                  <a:gd name="connsiteY39" fmla="*/ 96683 h 836267"/>
                  <a:gd name="connsiteX40" fmla="*/ 186972 w 431120"/>
                  <a:gd name="connsiteY40" fmla="*/ 94905 h 836267"/>
                  <a:gd name="connsiteX41" fmla="*/ 182667 w 431120"/>
                  <a:gd name="connsiteY41" fmla="*/ 96683 h 836267"/>
                  <a:gd name="connsiteX42" fmla="*/ 98352 w 431120"/>
                  <a:gd name="connsiteY42" fmla="*/ 180170 h 836267"/>
                  <a:gd name="connsiteX43" fmla="*/ 96480 w 431120"/>
                  <a:gd name="connsiteY43" fmla="*/ 184475 h 836267"/>
                  <a:gd name="connsiteX44" fmla="*/ 98258 w 431120"/>
                  <a:gd name="connsiteY44" fmla="*/ 188687 h 836267"/>
                  <a:gd name="connsiteX45" fmla="*/ 157775 w 431120"/>
                  <a:gd name="connsiteY45" fmla="*/ 248775 h 836267"/>
                  <a:gd name="connsiteX46" fmla="*/ 160302 w 431120"/>
                  <a:gd name="connsiteY46" fmla="*/ 261785 h 836267"/>
                  <a:gd name="connsiteX47" fmla="*/ 125864 w 431120"/>
                  <a:gd name="connsiteY47" fmla="*/ 344709 h 836267"/>
                  <a:gd name="connsiteX48" fmla="*/ 114822 w 431120"/>
                  <a:gd name="connsiteY48" fmla="*/ 352103 h 836267"/>
                  <a:gd name="connsiteX49" fmla="*/ 30133 w 431120"/>
                  <a:gd name="connsiteY49" fmla="*/ 351729 h 836267"/>
                  <a:gd name="connsiteX50" fmla="*/ 25734 w 431120"/>
                  <a:gd name="connsiteY50" fmla="*/ 353507 h 836267"/>
                  <a:gd name="connsiteX51" fmla="*/ 23956 w 431120"/>
                  <a:gd name="connsiteY51" fmla="*/ 357719 h 836267"/>
                  <a:gd name="connsiteX52" fmla="*/ 23956 w 431120"/>
                  <a:gd name="connsiteY52" fmla="*/ 478362 h 836267"/>
                  <a:gd name="connsiteX53" fmla="*/ 30133 w 431120"/>
                  <a:gd name="connsiteY53" fmla="*/ 484446 h 836267"/>
                  <a:gd name="connsiteX54" fmla="*/ 114822 w 431120"/>
                  <a:gd name="connsiteY54" fmla="*/ 483978 h 836267"/>
                  <a:gd name="connsiteX55" fmla="*/ 125864 w 431120"/>
                  <a:gd name="connsiteY55" fmla="*/ 491372 h 836267"/>
                  <a:gd name="connsiteX56" fmla="*/ 160302 w 431120"/>
                  <a:gd name="connsiteY56" fmla="*/ 574390 h 836267"/>
                  <a:gd name="connsiteX57" fmla="*/ 157775 w 431120"/>
                  <a:gd name="connsiteY57" fmla="*/ 587400 h 836267"/>
                  <a:gd name="connsiteX58" fmla="*/ 98352 w 431120"/>
                  <a:gd name="connsiteY58" fmla="*/ 647394 h 836267"/>
                  <a:gd name="connsiteX59" fmla="*/ 96574 w 431120"/>
                  <a:gd name="connsiteY59" fmla="*/ 651700 h 836267"/>
                  <a:gd name="connsiteX60" fmla="*/ 98352 w 431120"/>
                  <a:gd name="connsiteY60" fmla="*/ 655911 h 836267"/>
                  <a:gd name="connsiteX61" fmla="*/ 182854 w 431120"/>
                  <a:gd name="connsiteY61" fmla="*/ 739585 h 836267"/>
                  <a:gd name="connsiteX62" fmla="*/ 191370 w 431120"/>
                  <a:gd name="connsiteY62" fmla="*/ 739585 h 836267"/>
                  <a:gd name="connsiteX63" fmla="*/ 251074 w 431120"/>
                  <a:gd name="connsiteY63" fmla="*/ 679216 h 836267"/>
                  <a:gd name="connsiteX64" fmla="*/ 264081 w 431120"/>
                  <a:gd name="connsiteY64" fmla="*/ 676595 h 836267"/>
                  <a:gd name="connsiteX65" fmla="*/ 346993 w 431120"/>
                  <a:gd name="connsiteY65" fmla="*/ 710851 h 836267"/>
                  <a:gd name="connsiteX66" fmla="*/ 354385 w 431120"/>
                  <a:gd name="connsiteY66" fmla="*/ 721802 h 836267"/>
                  <a:gd name="connsiteX67" fmla="*/ 354853 w 431120"/>
                  <a:gd name="connsiteY67" fmla="*/ 806505 h 836267"/>
                  <a:gd name="connsiteX68" fmla="*/ 360842 w 431120"/>
                  <a:gd name="connsiteY68" fmla="*/ 812495 h 836267"/>
                  <a:gd name="connsiteX69" fmla="*/ 419236 w 431120"/>
                  <a:gd name="connsiteY69" fmla="*/ 812495 h 836267"/>
                  <a:gd name="connsiteX70" fmla="*/ 431121 w 431120"/>
                  <a:gd name="connsiteY70" fmla="*/ 824382 h 836267"/>
                  <a:gd name="connsiteX71" fmla="*/ 419236 w 431120"/>
                  <a:gd name="connsiteY71" fmla="*/ 836268 h 83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31120" h="836267">
                    <a:moveTo>
                      <a:pt x="419330" y="836081"/>
                    </a:moveTo>
                    <a:lnTo>
                      <a:pt x="360936" y="836081"/>
                    </a:lnTo>
                    <a:cubicBezTo>
                      <a:pt x="344466" y="836081"/>
                      <a:pt x="331084" y="822697"/>
                      <a:pt x="331084" y="806224"/>
                    </a:cubicBezTo>
                    <a:lnTo>
                      <a:pt x="330616" y="729570"/>
                    </a:lnTo>
                    <a:lnTo>
                      <a:pt x="262397" y="701398"/>
                    </a:lnTo>
                    <a:lnTo>
                      <a:pt x="208308" y="756058"/>
                    </a:lnTo>
                    <a:cubicBezTo>
                      <a:pt x="196798" y="767663"/>
                      <a:pt x="177894" y="767757"/>
                      <a:pt x="166104" y="756245"/>
                    </a:cubicBezTo>
                    <a:lnTo>
                      <a:pt x="81601" y="672571"/>
                    </a:lnTo>
                    <a:cubicBezTo>
                      <a:pt x="75893" y="667049"/>
                      <a:pt x="72711" y="659468"/>
                      <a:pt x="72711" y="651512"/>
                    </a:cubicBezTo>
                    <a:cubicBezTo>
                      <a:pt x="72711" y="643463"/>
                      <a:pt x="75799" y="635976"/>
                      <a:pt x="81414" y="630267"/>
                    </a:cubicBezTo>
                    <a:lnTo>
                      <a:pt x="135222" y="575981"/>
                    </a:lnTo>
                    <a:lnTo>
                      <a:pt x="106868" y="507657"/>
                    </a:lnTo>
                    <a:lnTo>
                      <a:pt x="30133" y="508125"/>
                    </a:lnTo>
                    <a:cubicBezTo>
                      <a:pt x="13475" y="508125"/>
                      <a:pt x="0" y="494741"/>
                      <a:pt x="0" y="478268"/>
                    </a:cubicBezTo>
                    <a:lnTo>
                      <a:pt x="0" y="357625"/>
                    </a:lnTo>
                    <a:cubicBezTo>
                      <a:pt x="0" y="349669"/>
                      <a:pt x="3088" y="342088"/>
                      <a:pt x="8796" y="336473"/>
                    </a:cubicBezTo>
                    <a:cubicBezTo>
                      <a:pt x="14505" y="330764"/>
                      <a:pt x="22085" y="327488"/>
                      <a:pt x="30133" y="327769"/>
                    </a:cubicBezTo>
                    <a:lnTo>
                      <a:pt x="106868" y="328143"/>
                    </a:lnTo>
                    <a:lnTo>
                      <a:pt x="135222" y="259912"/>
                    </a:lnTo>
                    <a:lnTo>
                      <a:pt x="81321" y="205534"/>
                    </a:lnTo>
                    <a:cubicBezTo>
                      <a:pt x="75706" y="199918"/>
                      <a:pt x="72618" y="192337"/>
                      <a:pt x="72618" y="184382"/>
                    </a:cubicBezTo>
                    <a:cubicBezTo>
                      <a:pt x="72618" y="176333"/>
                      <a:pt x="75893" y="168845"/>
                      <a:pt x="81601" y="163229"/>
                    </a:cubicBezTo>
                    <a:lnTo>
                      <a:pt x="165916" y="79743"/>
                    </a:lnTo>
                    <a:cubicBezTo>
                      <a:pt x="171625" y="74127"/>
                      <a:pt x="179111" y="71132"/>
                      <a:pt x="186972" y="71132"/>
                    </a:cubicBezTo>
                    <a:lnTo>
                      <a:pt x="187159" y="71132"/>
                    </a:lnTo>
                    <a:cubicBezTo>
                      <a:pt x="195207" y="71132"/>
                      <a:pt x="202693" y="74314"/>
                      <a:pt x="208214" y="80023"/>
                    </a:cubicBezTo>
                    <a:lnTo>
                      <a:pt x="262210" y="134683"/>
                    </a:lnTo>
                    <a:lnTo>
                      <a:pt x="330429" y="106511"/>
                    </a:lnTo>
                    <a:lnTo>
                      <a:pt x="330897" y="29763"/>
                    </a:lnTo>
                    <a:cubicBezTo>
                      <a:pt x="330897" y="13384"/>
                      <a:pt x="344279" y="0"/>
                      <a:pt x="360749" y="0"/>
                    </a:cubicBezTo>
                    <a:lnTo>
                      <a:pt x="419142" y="0"/>
                    </a:lnTo>
                    <a:cubicBezTo>
                      <a:pt x="425693" y="0"/>
                      <a:pt x="431027" y="5335"/>
                      <a:pt x="431027" y="11887"/>
                    </a:cubicBezTo>
                    <a:cubicBezTo>
                      <a:pt x="431027" y="18438"/>
                      <a:pt x="425693" y="23773"/>
                      <a:pt x="419142" y="23773"/>
                    </a:cubicBezTo>
                    <a:lnTo>
                      <a:pt x="360749" y="23773"/>
                    </a:lnTo>
                    <a:cubicBezTo>
                      <a:pt x="357473" y="23773"/>
                      <a:pt x="354760" y="26487"/>
                      <a:pt x="354760" y="29763"/>
                    </a:cubicBezTo>
                    <a:lnTo>
                      <a:pt x="354292" y="114466"/>
                    </a:lnTo>
                    <a:cubicBezTo>
                      <a:pt x="354292" y="119239"/>
                      <a:pt x="351391" y="123545"/>
                      <a:pt x="346899" y="125417"/>
                    </a:cubicBezTo>
                    <a:lnTo>
                      <a:pt x="263988" y="159672"/>
                    </a:lnTo>
                    <a:cubicBezTo>
                      <a:pt x="259496" y="161544"/>
                      <a:pt x="254349" y="160515"/>
                      <a:pt x="250980" y="157052"/>
                    </a:cubicBezTo>
                    <a:lnTo>
                      <a:pt x="191276" y="96683"/>
                    </a:lnTo>
                    <a:cubicBezTo>
                      <a:pt x="189686" y="95092"/>
                      <a:pt x="188001" y="94999"/>
                      <a:pt x="186972" y="94905"/>
                    </a:cubicBezTo>
                    <a:cubicBezTo>
                      <a:pt x="185381" y="94905"/>
                      <a:pt x="183790" y="95560"/>
                      <a:pt x="182667" y="96683"/>
                    </a:cubicBezTo>
                    <a:lnTo>
                      <a:pt x="98352" y="180170"/>
                    </a:lnTo>
                    <a:cubicBezTo>
                      <a:pt x="97135" y="181386"/>
                      <a:pt x="96480" y="182884"/>
                      <a:pt x="96480" y="184475"/>
                    </a:cubicBezTo>
                    <a:cubicBezTo>
                      <a:pt x="96480" y="185411"/>
                      <a:pt x="96668" y="187189"/>
                      <a:pt x="98258" y="188687"/>
                    </a:cubicBezTo>
                    <a:lnTo>
                      <a:pt x="157775" y="248775"/>
                    </a:lnTo>
                    <a:cubicBezTo>
                      <a:pt x="161144" y="252238"/>
                      <a:pt x="162173" y="257292"/>
                      <a:pt x="160302" y="261785"/>
                    </a:cubicBezTo>
                    <a:lnTo>
                      <a:pt x="125864" y="344709"/>
                    </a:lnTo>
                    <a:cubicBezTo>
                      <a:pt x="123993" y="349202"/>
                      <a:pt x="119688" y="352009"/>
                      <a:pt x="114822" y="352103"/>
                    </a:cubicBezTo>
                    <a:lnTo>
                      <a:pt x="30133" y="351729"/>
                    </a:lnTo>
                    <a:cubicBezTo>
                      <a:pt x="27887" y="351916"/>
                      <a:pt x="26389" y="352852"/>
                      <a:pt x="25734" y="353507"/>
                    </a:cubicBezTo>
                    <a:cubicBezTo>
                      <a:pt x="25079" y="354162"/>
                      <a:pt x="23956" y="355566"/>
                      <a:pt x="23956" y="357719"/>
                    </a:cubicBezTo>
                    <a:lnTo>
                      <a:pt x="23956" y="478362"/>
                    </a:lnTo>
                    <a:cubicBezTo>
                      <a:pt x="23956" y="481732"/>
                      <a:pt x="26670" y="484446"/>
                      <a:pt x="30133" y="484446"/>
                    </a:cubicBezTo>
                    <a:lnTo>
                      <a:pt x="114822" y="483978"/>
                    </a:lnTo>
                    <a:cubicBezTo>
                      <a:pt x="119688" y="484165"/>
                      <a:pt x="124086" y="486879"/>
                      <a:pt x="125864" y="491372"/>
                    </a:cubicBezTo>
                    <a:lnTo>
                      <a:pt x="160302" y="574390"/>
                    </a:lnTo>
                    <a:cubicBezTo>
                      <a:pt x="162173" y="578790"/>
                      <a:pt x="161144" y="583937"/>
                      <a:pt x="157775" y="587400"/>
                    </a:cubicBezTo>
                    <a:lnTo>
                      <a:pt x="98352" y="647394"/>
                    </a:lnTo>
                    <a:cubicBezTo>
                      <a:pt x="96761" y="648985"/>
                      <a:pt x="96574" y="650764"/>
                      <a:pt x="96574" y="651700"/>
                    </a:cubicBezTo>
                    <a:cubicBezTo>
                      <a:pt x="96574" y="653290"/>
                      <a:pt x="97229" y="654788"/>
                      <a:pt x="98352" y="655911"/>
                    </a:cubicBezTo>
                    <a:lnTo>
                      <a:pt x="182854" y="739585"/>
                    </a:lnTo>
                    <a:cubicBezTo>
                      <a:pt x="185194" y="741925"/>
                      <a:pt x="189124" y="741925"/>
                      <a:pt x="191370" y="739585"/>
                    </a:cubicBezTo>
                    <a:lnTo>
                      <a:pt x="251074" y="679216"/>
                    </a:lnTo>
                    <a:cubicBezTo>
                      <a:pt x="254442" y="675753"/>
                      <a:pt x="259589" y="674724"/>
                      <a:pt x="264081" y="676595"/>
                    </a:cubicBezTo>
                    <a:lnTo>
                      <a:pt x="346993" y="710851"/>
                    </a:lnTo>
                    <a:cubicBezTo>
                      <a:pt x="351391" y="712723"/>
                      <a:pt x="354385" y="717028"/>
                      <a:pt x="354385" y="721802"/>
                    </a:cubicBezTo>
                    <a:lnTo>
                      <a:pt x="354853" y="806505"/>
                    </a:lnTo>
                    <a:cubicBezTo>
                      <a:pt x="354853" y="809875"/>
                      <a:pt x="357567" y="812495"/>
                      <a:pt x="360842" y="812495"/>
                    </a:cubicBezTo>
                    <a:lnTo>
                      <a:pt x="419236" y="812495"/>
                    </a:lnTo>
                    <a:cubicBezTo>
                      <a:pt x="425787" y="812495"/>
                      <a:pt x="431121" y="817830"/>
                      <a:pt x="431121" y="824382"/>
                    </a:cubicBezTo>
                    <a:cubicBezTo>
                      <a:pt x="431121" y="830933"/>
                      <a:pt x="425787" y="836268"/>
                      <a:pt x="419236" y="8362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9" name="Forma libre 458">
                <a:extLst>
                  <a:ext uri="{FF2B5EF4-FFF2-40B4-BE49-F238E27FC236}">
                    <a16:creationId xmlns:a16="http://schemas.microsoft.com/office/drawing/2014/main" id="{EE6ECFB3-84EF-D60D-8DFF-D8A3F65EAE8D}"/>
                  </a:ext>
                </a:extLst>
              </p:cNvPr>
              <p:cNvSpPr/>
              <p:nvPr/>
            </p:nvSpPr>
            <p:spPr>
              <a:xfrm>
                <a:off x="3101328" y="7838456"/>
                <a:ext cx="222999" cy="418087"/>
              </a:xfrm>
              <a:custGeom>
                <a:avLst/>
                <a:gdLst>
                  <a:gd name="connsiteX0" fmla="*/ 209899 w 222999"/>
                  <a:gd name="connsiteY0" fmla="*/ 418087 h 418087"/>
                  <a:gd name="connsiteX1" fmla="*/ 62324 w 222999"/>
                  <a:gd name="connsiteY1" fmla="*/ 357344 h 418087"/>
                  <a:gd name="connsiteX2" fmla="*/ 0 w 222999"/>
                  <a:gd name="connsiteY2" fmla="*/ 209090 h 418087"/>
                  <a:gd name="connsiteX3" fmla="*/ 62230 w 222999"/>
                  <a:gd name="connsiteY3" fmla="*/ 60743 h 418087"/>
                  <a:gd name="connsiteX4" fmla="*/ 209992 w 222999"/>
                  <a:gd name="connsiteY4" fmla="*/ 0 h 418087"/>
                  <a:gd name="connsiteX5" fmla="*/ 211115 w 222999"/>
                  <a:gd name="connsiteY5" fmla="*/ 0 h 418087"/>
                  <a:gd name="connsiteX6" fmla="*/ 223000 w 222999"/>
                  <a:gd name="connsiteY6" fmla="*/ 11980 h 418087"/>
                  <a:gd name="connsiteX7" fmla="*/ 211022 w 222999"/>
                  <a:gd name="connsiteY7" fmla="*/ 23867 h 418087"/>
                  <a:gd name="connsiteX8" fmla="*/ 209992 w 222999"/>
                  <a:gd name="connsiteY8" fmla="*/ 23867 h 418087"/>
                  <a:gd name="connsiteX9" fmla="*/ 78981 w 222999"/>
                  <a:gd name="connsiteY9" fmla="*/ 77683 h 418087"/>
                  <a:gd name="connsiteX10" fmla="*/ 23769 w 222999"/>
                  <a:gd name="connsiteY10" fmla="*/ 209090 h 418087"/>
                  <a:gd name="connsiteX11" fmla="*/ 78981 w 222999"/>
                  <a:gd name="connsiteY11" fmla="*/ 340404 h 418087"/>
                  <a:gd name="connsiteX12" fmla="*/ 209805 w 222999"/>
                  <a:gd name="connsiteY12" fmla="*/ 394221 h 418087"/>
                  <a:gd name="connsiteX13" fmla="*/ 211022 w 222999"/>
                  <a:gd name="connsiteY13" fmla="*/ 394221 h 418087"/>
                  <a:gd name="connsiteX14" fmla="*/ 222906 w 222999"/>
                  <a:gd name="connsiteY14" fmla="*/ 406107 h 418087"/>
                  <a:gd name="connsiteX15" fmla="*/ 211022 w 222999"/>
                  <a:gd name="connsiteY15" fmla="*/ 418087 h 418087"/>
                  <a:gd name="connsiteX16" fmla="*/ 209712 w 222999"/>
                  <a:gd name="connsiteY16" fmla="*/ 418087 h 41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2999" h="418087">
                    <a:moveTo>
                      <a:pt x="209899" y="418087"/>
                    </a:moveTo>
                    <a:cubicBezTo>
                      <a:pt x="154313" y="418087"/>
                      <a:pt x="101908" y="396560"/>
                      <a:pt x="62324" y="357344"/>
                    </a:cubicBezTo>
                    <a:cubicBezTo>
                      <a:pt x="22365" y="317847"/>
                      <a:pt x="281" y="265154"/>
                      <a:pt x="0" y="209090"/>
                    </a:cubicBezTo>
                    <a:cubicBezTo>
                      <a:pt x="281" y="152840"/>
                      <a:pt x="22365" y="100239"/>
                      <a:pt x="62230" y="60743"/>
                    </a:cubicBezTo>
                    <a:cubicBezTo>
                      <a:pt x="101814" y="21527"/>
                      <a:pt x="154313" y="0"/>
                      <a:pt x="209992" y="0"/>
                    </a:cubicBezTo>
                    <a:lnTo>
                      <a:pt x="211115" y="0"/>
                    </a:lnTo>
                    <a:cubicBezTo>
                      <a:pt x="217666" y="0"/>
                      <a:pt x="223000" y="5429"/>
                      <a:pt x="223000" y="11980"/>
                    </a:cubicBezTo>
                    <a:cubicBezTo>
                      <a:pt x="223000" y="18532"/>
                      <a:pt x="217572" y="23492"/>
                      <a:pt x="211022" y="23867"/>
                    </a:cubicBezTo>
                    <a:lnTo>
                      <a:pt x="209992" y="23867"/>
                    </a:lnTo>
                    <a:cubicBezTo>
                      <a:pt x="160582" y="23867"/>
                      <a:pt x="114167" y="42960"/>
                      <a:pt x="78981" y="77683"/>
                    </a:cubicBezTo>
                    <a:cubicBezTo>
                      <a:pt x="43608" y="112688"/>
                      <a:pt x="24050" y="159391"/>
                      <a:pt x="23769" y="209090"/>
                    </a:cubicBezTo>
                    <a:cubicBezTo>
                      <a:pt x="23956" y="258696"/>
                      <a:pt x="43608" y="305399"/>
                      <a:pt x="78981" y="340404"/>
                    </a:cubicBezTo>
                    <a:cubicBezTo>
                      <a:pt x="114073" y="375127"/>
                      <a:pt x="160489" y="394221"/>
                      <a:pt x="209805" y="394221"/>
                    </a:cubicBezTo>
                    <a:cubicBezTo>
                      <a:pt x="210179" y="394221"/>
                      <a:pt x="210647" y="394221"/>
                      <a:pt x="211022" y="394221"/>
                    </a:cubicBezTo>
                    <a:cubicBezTo>
                      <a:pt x="217572" y="394221"/>
                      <a:pt x="222906" y="399556"/>
                      <a:pt x="222906" y="406107"/>
                    </a:cubicBezTo>
                    <a:cubicBezTo>
                      <a:pt x="222906" y="412658"/>
                      <a:pt x="217666" y="418087"/>
                      <a:pt x="211022" y="418087"/>
                    </a:cubicBezTo>
                    <a:lnTo>
                      <a:pt x="209712" y="41808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05357BCF-5710-FFBC-0856-9FAF0DF6274C}"/>
                </a:ext>
              </a:extLst>
            </p:cNvPr>
            <p:cNvSpPr/>
            <p:nvPr/>
          </p:nvSpPr>
          <p:spPr>
            <a:xfrm>
              <a:off x="2500742" y="7373042"/>
              <a:ext cx="619968" cy="381646"/>
            </a:xfrm>
            <a:custGeom>
              <a:avLst/>
              <a:gdLst>
                <a:gd name="connsiteX0" fmla="*/ 291212 w 619968"/>
                <a:gd name="connsiteY0" fmla="*/ 381646 h 381646"/>
                <a:gd name="connsiteX1" fmla="*/ 274742 w 619968"/>
                <a:gd name="connsiteY1" fmla="*/ 380617 h 381646"/>
                <a:gd name="connsiteX2" fmla="*/ 178075 w 619968"/>
                <a:gd name="connsiteY2" fmla="*/ 306209 h 381646"/>
                <a:gd name="connsiteX3" fmla="*/ 185467 w 619968"/>
                <a:gd name="connsiteY3" fmla="*/ 291047 h 381646"/>
                <a:gd name="connsiteX4" fmla="*/ 200627 w 619968"/>
                <a:gd name="connsiteY4" fmla="*/ 298441 h 381646"/>
                <a:gd name="connsiteX5" fmla="*/ 277830 w 619968"/>
                <a:gd name="connsiteY5" fmla="*/ 356937 h 381646"/>
                <a:gd name="connsiteX6" fmla="*/ 379645 w 619968"/>
                <a:gd name="connsiteY6" fmla="*/ 289456 h 381646"/>
                <a:gd name="connsiteX7" fmla="*/ 377118 w 619968"/>
                <a:gd name="connsiteY7" fmla="*/ 259786 h 381646"/>
                <a:gd name="connsiteX8" fmla="*/ 379364 w 619968"/>
                <a:gd name="connsiteY8" fmla="*/ 248648 h 381646"/>
                <a:gd name="connsiteX9" fmla="*/ 389938 w 619968"/>
                <a:gd name="connsiteY9" fmla="*/ 244530 h 381646"/>
                <a:gd name="connsiteX10" fmla="*/ 393869 w 619968"/>
                <a:gd name="connsiteY10" fmla="*/ 245092 h 381646"/>
                <a:gd name="connsiteX11" fmla="*/ 595533 w 619968"/>
                <a:gd name="connsiteY11" fmla="*/ 159640 h 381646"/>
                <a:gd name="connsiteX12" fmla="*/ 577472 w 619968"/>
                <a:gd name="connsiteY12" fmla="*/ 101799 h 381646"/>
                <a:gd name="connsiteX13" fmla="*/ 423440 w 619968"/>
                <a:gd name="connsiteY13" fmla="*/ 26455 h 381646"/>
                <a:gd name="connsiteX14" fmla="*/ 226081 w 619968"/>
                <a:gd name="connsiteY14" fmla="*/ 95902 h 381646"/>
                <a:gd name="connsiteX15" fmla="*/ 211015 w 619968"/>
                <a:gd name="connsiteY15" fmla="*/ 102641 h 381646"/>
                <a:gd name="connsiteX16" fmla="*/ 168155 w 619968"/>
                <a:gd name="connsiteY16" fmla="*/ 92345 h 381646"/>
                <a:gd name="connsiteX17" fmla="*/ 22078 w 619968"/>
                <a:gd name="connsiteY17" fmla="*/ 144384 h 381646"/>
                <a:gd name="connsiteX18" fmla="*/ 5608 w 619968"/>
                <a:gd name="connsiteY18" fmla="*/ 148128 h 381646"/>
                <a:gd name="connsiteX19" fmla="*/ 1864 w 619968"/>
                <a:gd name="connsiteY19" fmla="*/ 131655 h 381646"/>
                <a:gd name="connsiteX20" fmla="*/ 171150 w 619968"/>
                <a:gd name="connsiteY20" fmla="*/ 68666 h 381646"/>
                <a:gd name="connsiteX21" fmla="*/ 208862 w 619968"/>
                <a:gd name="connsiteY21" fmla="*/ 76809 h 381646"/>
                <a:gd name="connsiteX22" fmla="*/ 426434 w 619968"/>
                <a:gd name="connsiteY22" fmla="*/ 2775 h 381646"/>
                <a:gd name="connsiteX23" fmla="*/ 596375 w 619968"/>
                <a:gd name="connsiteY23" fmla="*/ 87198 h 381646"/>
                <a:gd name="connsiteX24" fmla="*/ 619208 w 619968"/>
                <a:gd name="connsiteY24" fmla="*/ 162729 h 381646"/>
                <a:gd name="connsiteX25" fmla="*/ 403414 w 619968"/>
                <a:gd name="connsiteY25" fmla="*/ 270082 h 381646"/>
                <a:gd name="connsiteX26" fmla="*/ 403227 w 619968"/>
                <a:gd name="connsiteY26" fmla="*/ 292638 h 381646"/>
                <a:gd name="connsiteX27" fmla="*/ 291212 w 619968"/>
                <a:gd name="connsiteY27" fmla="*/ 381646 h 38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9968" h="381646">
                  <a:moveTo>
                    <a:pt x="291212" y="381646"/>
                  </a:moveTo>
                  <a:cubicBezTo>
                    <a:pt x="285785" y="381646"/>
                    <a:pt x="280263" y="381272"/>
                    <a:pt x="274742" y="380617"/>
                  </a:cubicBezTo>
                  <a:cubicBezTo>
                    <a:pt x="229450" y="374814"/>
                    <a:pt x="191550" y="345613"/>
                    <a:pt x="178075" y="306209"/>
                  </a:cubicBezTo>
                  <a:cubicBezTo>
                    <a:pt x="175922" y="299939"/>
                    <a:pt x="179291" y="293199"/>
                    <a:pt x="185467" y="291047"/>
                  </a:cubicBezTo>
                  <a:cubicBezTo>
                    <a:pt x="191737" y="288894"/>
                    <a:pt x="198475" y="292264"/>
                    <a:pt x="200627" y="298441"/>
                  </a:cubicBezTo>
                  <a:cubicBezTo>
                    <a:pt x="211202" y="329327"/>
                    <a:pt x="241521" y="352258"/>
                    <a:pt x="277830" y="356937"/>
                  </a:cubicBezTo>
                  <a:cubicBezTo>
                    <a:pt x="327989" y="363395"/>
                    <a:pt x="373749" y="333071"/>
                    <a:pt x="379645" y="289456"/>
                  </a:cubicBezTo>
                  <a:cubicBezTo>
                    <a:pt x="380955" y="279535"/>
                    <a:pt x="380113" y="269520"/>
                    <a:pt x="377118" y="259786"/>
                  </a:cubicBezTo>
                  <a:cubicBezTo>
                    <a:pt x="375902" y="255949"/>
                    <a:pt x="376837" y="251737"/>
                    <a:pt x="379364" y="248648"/>
                  </a:cubicBezTo>
                  <a:cubicBezTo>
                    <a:pt x="381984" y="245560"/>
                    <a:pt x="385915" y="243969"/>
                    <a:pt x="389938" y="244530"/>
                  </a:cubicBezTo>
                  <a:lnTo>
                    <a:pt x="393869" y="245092"/>
                  </a:lnTo>
                  <a:cubicBezTo>
                    <a:pt x="497087" y="258289"/>
                    <a:pt x="587485" y="219915"/>
                    <a:pt x="595533" y="159640"/>
                  </a:cubicBezTo>
                  <a:cubicBezTo>
                    <a:pt x="598153" y="140547"/>
                    <a:pt x="591883" y="120611"/>
                    <a:pt x="577472" y="101799"/>
                  </a:cubicBezTo>
                  <a:cubicBezTo>
                    <a:pt x="548275" y="63799"/>
                    <a:pt x="489226" y="34878"/>
                    <a:pt x="423440" y="26455"/>
                  </a:cubicBezTo>
                  <a:cubicBezTo>
                    <a:pt x="332013" y="14662"/>
                    <a:pt x="247136" y="44612"/>
                    <a:pt x="226081" y="95902"/>
                  </a:cubicBezTo>
                  <a:cubicBezTo>
                    <a:pt x="223648" y="101799"/>
                    <a:pt x="217004" y="104794"/>
                    <a:pt x="211015" y="102641"/>
                  </a:cubicBezTo>
                  <a:cubicBezTo>
                    <a:pt x="197258" y="97680"/>
                    <a:pt x="182847" y="94217"/>
                    <a:pt x="168155" y="92345"/>
                  </a:cubicBezTo>
                  <a:cubicBezTo>
                    <a:pt x="105363" y="84390"/>
                    <a:pt x="46689" y="105262"/>
                    <a:pt x="22078" y="144384"/>
                  </a:cubicBezTo>
                  <a:cubicBezTo>
                    <a:pt x="18615" y="150000"/>
                    <a:pt x="11222" y="151684"/>
                    <a:pt x="5608" y="148128"/>
                  </a:cubicBezTo>
                  <a:cubicBezTo>
                    <a:pt x="-7" y="144665"/>
                    <a:pt x="-1692" y="137271"/>
                    <a:pt x="1864" y="131655"/>
                  </a:cubicBezTo>
                  <a:cubicBezTo>
                    <a:pt x="31342" y="84858"/>
                    <a:pt x="99281" y="59494"/>
                    <a:pt x="171150" y="68666"/>
                  </a:cubicBezTo>
                  <a:cubicBezTo>
                    <a:pt x="183970" y="70351"/>
                    <a:pt x="196603" y="73065"/>
                    <a:pt x="208862" y="76809"/>
                  </a:cubicBezTo>
                  <a:cubicBezTo>
                    <a:pt x="239837" y="21120"/>
                    <a:pt x="328738" y="-9766"/>
                    <a:pt x="426434" y="2775"/>
                  </a:cubicBezTo>
                  <a:cubicBezTo>
                    <a:pt x="499426" y="12135"/>
                    <a:pt x="562967" y="43676"/>
                    <a:pt x="596375" y="87198"/>
                  </a:cubicBezTo>
                  <a:cubicBezTo>
                    <a:pt x="614716" y="111158"/>
                    <a:pt x="622577" y="137271"/>
                    <a:pt x="619208" y="162729"/>
                  </a:cubicBezTo>
                  <a:cubicBezTo>
                    <a:pt x="609757" y="233392"/>
                    <a:pt x="514306" y="280097"/>
                    <a:pt x="403414" y="270082"/>
                  </a:cubicBezTo>
                  <a:cubicBezTo>
                    <a:pt x="404256" y="277569"/>
                    <a:pt x="404163" y="285150"/>
                    <a:pt x="403227" y="292638"/>
                  </a:cubicBezTo>
                  <a:cubicBezTo>
                    <a:pt x="396208" y="344302"/>
                    <a:pt x="347641" y="381646"/>
                    <a:pt x="291212" y="381646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61" name="Gráfico 2">
              <a:extLst>
                <a:ext uri="{FF2B5EF4-FFF2-40B4-BE49-F238E27FC236}">
                  <a16:creationId xmlns:a16="http://schemas.microsoft.com/office/drawing/2014/main" id="{DF0873C5-C80A-C073-323C-6F52B050E405}"/>
                </a:ext>
              </a:extLst>
            </p:cNvPr>
            <p:cNvGrpSpPr/>
            <p:nvPr/>
          </p:nvGrpSpPr>
          <p:grpSpPr>
            <a:xfrm>
              <a:off x="2267723" y="7581164"/>
              <a:ext cx="619776" cy="884375"/>
              <a:chOff x="2267723" y="7581164"/>
              <a:chExt cx="619776" cy="884375"/>
            </a:xfrm>
            <a:solidFill>
              <a:srgbClr val="002A86"/>
            </a:solidFill>
          </p:grpSpPr>
          <p:sp>
            <p:nvSpPr>
              <p:cNvPr id="462" name="Forma libre 461">
                <a:extLst>
                  <a:ext uri="{FF2B5EF4-FFF2-40B4-BE49-F238E27FC236}">
                    <a16:creationId xmlns:a16="http://schemas.microsoft.com/office/drawing/2014/main" id="{646C3CDE-D8D4-9B12-096D-7B2CCE535B03}"/>
                  </a:ext>
                </a:extLst>
              </p:cNvPr>
              <p:cNvSpPr/>
              <p:nvPr/>
            </p:nvSpPr>
            <p:spPr>
              <a:xfrm>
                <a:off x="2325897" y="7581164"/>
                <a:ext cx="315707" cy="884375"/>
              </a:xfrm>
              <a:custGeom>
                <a:avLst/>
                <a:gdLst>
                  <a:gd name="connsiteX0" fmla="*/ 285543 w 315707"/>
                  <a:gd name="connsiteY0" fmla="*/ 884376 h 884375"/>
                  <a:gd name="connsiteX1" fmla="*/ 30071 w 315707"/>
                  <a:gd name="connsiteY1" fmla="*/ 884376 h 884375"/>
                  <a:gd name="connsiteX2" fmla="*/ 8174 w 315707"/>
                  <a:gd name="connsiteY2" fmla="*/ 875016 h 884375"/>
                  <a:gd name="connsiteX3" fmla="*/ 32 w 315707"/>
                  <a:gd name="connsiteY3" fmla="*/ 853396 h 884375"/>
                  <a:gd name="connsiteX4" fmla="*/ 38213 w 315707"/>
                  <a:gd name="connsiteY4" fmla="*/ 52600 h 884375"/>
                  <a:gd name="connsiteX5" fmla="*/ 94454 w 315707"/>
                  <a:gd name="connsiteY5" fmla="*/ 0 h 884375"/>
                  <a:gd name="connsiteX6" fmla="*/ 221254 w 315707"/>
                  <a:gd name="connsiteY6" fmla="*/ 0 h 884375"/>
                  <a:gd name="connsiteX7" fmla="*/ 277495 w 315707"/>
                  <a:gd name="connsiteY7" fmla="*/ 52600 h 884375"/>
                  <a:gd name="connsiteX8" fmla="*/ 315676 w 315707"/>
                  <a:gd name="connsiteY8" fmla="*/ 853396 h 884375"/>
                  <a:gd name="connsiteX9" fmla="*/ 307534 w 315707"/>
                  <a:gd name="connsiteY9" fmla="*/ 875016 h 884375"/>
                  <a:gd name="connsiteX10" fmla="*/ 285637 w 315707"/>
                  <a:gd name="connsiteY10" fmla="*/ 884376 h 884375"/>
                  <a:gd name="connsiteX11" fmla="*/ 94360 w 315707"/>
                  <a:gd name="connsiteY11" fmla="*/ 23867 h 884375"/>
                  <a:gd name="connsiteX12" fmla="*/ 61982 w 315707"/>
                  <a:gd name="connsiteY12" fmla="*/ 53723 h 884375"/>
                  <a:gd name="connsiteX13" fmla="*/ 23801 w 315707"/>
                  <a:gd name="connsiteY13" fmla="*/ 854519 h 884375"/>
                  <a:gd name="connsiteX14" fmla="*/ 25392 w 315707"/>
                  <a:gd name="connsiteY14" fmla="*/ 858543 h 884375"/>
                  <a:gd name="connsiteX15" fmla="*/ 30071 w 315707"/>
                  <a:gd name="connsiteY15" fmla="*/ 860509 h 884375"/>
                  <a:gd name="connsiteX16" fmla="*/ 285637 w 315707"/>
                  <a:gd name="connsiteY16" fmla="*/ 860509 h 884375"/>
                  <a:gd name="connsiteX17" fmla="*/ 290316 w 315707"/>
                  <a:gd name="connsiteY17" fmla="*/ 858543 h 884375"/>
                  <a:gd name="connsiteX18" fmla="*/ 291907 w 315707"/>
                  <a:gd name="connsiteY18" fmla="*/ 854519 h 884375"/>
                  <a:gd name="connsiteX19" fmla="*/ 253726 w 315707"/>
                  <a:gd name="connsiteY19" fmla="*/ 53723 h 884375"/>
                  <a:gd name="connsiteX20" fmla="*/ 221348 w 315707"/>
                  <a:gd name="connsiteY20" fmla="*/ 23867 h 884375"/>
                  <a:gd name="connsiteX21" fmla="*/ 94547 w 315707"/>
                  <a:gd name="connsiteY21" fmla="*/ 23867 h 88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5707" h="884375">
                    <a:moveTo>
                      <a:pt x="285543" y="884376"/>
                    </a:moveTo>
                    <a:lnTo>
                      <a:pt x="30071" y="884376"/>
                    </a:lnTo>
                    <a:cubicBezTo>
                      <a:pt x="21836" y="884376"/>
                      <a:pt x="13788" y="881006"/>
                      <a:pt x="8174" y="875016"/>
                    </a:cubicBezTo>
                    <a:cubicBezTo>
                      <a:pt x="2559" y="869120"/>
                      <a:pt x="-342" y="861445"/>
                      <a:pt x="32" y="853396"/>
                    </a:cubicBezTo>
                    <a:lnTo>
                      <a:pt x="38213" y="52600"/>
                    </a:lnTo>
                    <a:cubicBezTo>
                      <a:pt x="39616" y="23118"/>
                      <a:pt x="64321" y="0"/>
                      <a:pt x="94454" y="0"/>
                    </a:cubicBezTo>
                    <a:lnTo>
                      <a:pt x="221254" y="0"/>
                    </a:lnTo>
                    <a:cubicBezTo>
                      <a:pt x="251387" y="0"/>
                      <a:pt x="276092" y="23118"/>
                      <a:pt x="277495" y="52600"/>
                    </a:cubicBezTo>
                    <a:lnTo>
                      <a:pt x="315676" y="853396"/>
                    </a:lnTo>
                    <a:cubicBezTo>
                      <a:pt x="316050" y="861445"/>
                      <a:pt x="313149" y="869120"/>
                      <a:pt x="307534" y="875016"/>
                    </a:cubicBezTo>
                    <a:cubicBezTo>
                      <a:pt x="301920" y="880913"/>
                      <a:pt x="293872" y="884376"/>
                      <a:pt x="285637" y="884376"/>
                    </a:cubicBezTo>
                    <a:close/>
                    <a:moveTo>
                      <a:pt x="94360" y="23867"/>
                    </a:moveTo>
                    <a:cubicBezTo>
                      <a:pt x="76955" y="23867"/>
                      <a:pt x="62730" y="36969"/>
                      <a:pt x="61982" y="53723"/>
                    </a:cubicBezTo>
                    <a:lnTo>
                      <a:pt x="23801" y="854519"/>
                    </a:lnTo>
                    <a:cubicBezTo>
                      <a:pt x="23708" y="856578"/>
                      <a:pt x="24737" y="857888"/>
                      <a:pt x="25392" y="858543"/>
                    </a:cubicBezTo>
                    <a:cubicBezTo>
                      <a:pt x="26047" y="859292"/>
                      <a:pt x="27638" y="860509"/>
                      <a:pt x="30071" y="860509"/>
                    </a:cubicBezTo>
                    <a:lnTo>
                      <a:pt x="285637" y="860509"/>
                    </a:lnTo>
                    <a:cubicBezTo>
                      <a:pt x="288070" y="860509"/>
                      <a:pt x="289567" y="859292"/>
                      <a:pt x="290316" y="858543"/>
                    </a:cubicBezTo>
                    <a:cubicBezTo>
                      <a:pt x="290971" y="857888"/>
                      <a:pt x="292000" y="856484"/>
                      <a:pt x="291907" y="854519"/>
                    </a:cubicBezTo>
                    <a:lnTo>
                      <a:pt x="253726" y="53723"/>
                    </a:lnTo>
                    <a:cubicBezTo>
                      <a:pt x="252884" y="36969"/>
                      <a:pt x="238660" y="23867"/>
                      <a:pt x="221348" y="23867"/>
                    </a:cubicBezTo>
                    <a:lnTo>
                      <a:pt x="94547" y="2386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3" name="Forma libre 462">
                <a:extLst>
                  <a:ext uri="{FF2B5EF4-FFF2-40B4-BE49-F238E27FC236}">
                    <a16:creationId xmlns:a16="http://schemas.microsoft.com/office/drawing/2014/main" id="{3659DB31-D78A-C371-0B40-37C59E90D0C2}"/>
                  </a:ext>
                </a:extLst>
              </p:cNvPr>
              <p:cNvSpPr/>
              <p:nvPr/>
            </p:nvSpPr>
            <p:spPr>
              <a:xfrm>
                <a:off x="2267723" y="8441766"/>
                <a:ext cx="619776" cy="23773"/>
              </a:xfrm>
              <a:custGeom>
                <a:avLst/>
                <a:gdLst>
                  <a:gd name="connsiteX0" fmla="*/ 607892 w 619776"/>
                  <a:gd name="connsiteY0" fmla="*/ 23773 h 23773"/>
                  <a:gd name="connsiteX1" fmla="*/ 11885 w 619776"/>
                  <a:gd name="connsiteY1" fmla="*/ 23773 h 23773"/>
                  <a:gd name="connsiteX2" fmla="*/ 0 w 619776"/>
                  <a:gd name="connsiteY2" fmla="*/ 11887 h 23773"/>
                  <a:gd name="connsiteX3" fmla="*/ 11885 w 619776"/>
                  <a:gd name="connsiteY3" fmla="*/ 0 h 23773"/>
                  <a:gd name="connsiteX4" fmla="*/ 607892 w 619776"/>
                  <a:gd name="connsiteY4" fmla="*/ 0 h 23773"/>
                  <a:gd name="connsiteX5" fmla="*/ 619777 w 619776"/>
                  <a:gd name="connsiteY5" fmla="*/ 11887 h 23773"/>
                  <a:gd name="connsiteX6" fmla="*/ 607892 w 619776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76" h="23773">
                    <a:moveTo>
                      <a:pt x="607892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607892" y="0"/>
                    </a:lnTo>
                    <a:cubicBezTo>
                      <a:pt x="614443" y="0"/>
                      <a:pt x="619777" y="5335"/>
                      <a:pt x="619777" y="11887"/>
                    </a:cubicBezTo>
                    <a:cubicBezTo>
                      <a:pt x="619777" y="18438"/>
                      <a:pt x="614443" y="23773"/>
                      <a:pt x="60789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4" name="Forma libre 463">
                <a:extLst>
                  <a:ext uri="{FF2B5EF4-FFF2-40B4-BE49-F238E27FC236}">
                    <a16:creationId xmlns:a16="http://schemas.microsoft.com/office/drawing/2014/main" id="{7814F8B8-3435-BD3F-70C3-B183E6EB60EE}"/>
                  </a:ext>
                </a:extLst>
              </p:cNvPr>
              <p:cNvSpPr/>
              <p:nvPr/>
            </p:nvSpPr>
            <p:spPr>
              <a:xfrm>
                <a:off x="2600678" y="8065890"/>
                <a:ext cx="234416" cy="23772"/>
              </a:xfrm>
              <a:custGeom>
                <a:avLst/>
                <a:gdLst>
                  <a:gd name="connsiteX0" fmla="*/ 222532 w 234416"/>
                  <a:gd name="connsiteY0" fmla="*/ 23773 h 23772"/>
                  <a:gd name="connsiteX1" fmla="*/ 11885 w 234416"/>
                  <a:gd name="connsiteY1" fmla="*/ 23773 h 23772"/>
                  <a:gd name="connsiteX2" fmla="*/ 0 w 234416"/>
                  <a:gd name="connsiteY2" fmla="*/ 11887 h 23772"/>
                  <a:gd name="connsiteX3" fmla="*/ 11885 w 234416"/>
                  <a:gd name="connsiteY3" fmla="*/ 0 h 23772"/>
                  <a:gd name="connsiteX4" fmla="*/ 222532 w 234416"/>
                  <a:gd name="connsiteY4" fmla="*/ 0 h 23772"/>
                  <a:gd name="connsiteX5" fmla="*/ 234417 w 234416"/>
                  <a:gd name="connsiteY5" fmla="*/ 11887 h 23772"/>
                  <a:gd name="connsiteX6" fmla="*/ 222532 w 234416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416" h="23772">
                    <a:moveTo>
                      <a:pt x="222532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222532" y="0"/>
                    </a:lnTo>
                    <a:cubicBezTo>
                      <a:pt x="229083" y="0"/>
                      <a:pt x="234417" y="5335"/>
                      <a:pt x="234417" y="11887"/>
                    </a:cubicBezTo>
                    <a:cubicBezTo>
                      <a:pt x="234417" y="18438"/>
                      <a:pt x="229083" y="23773"/>
                      <a:pt x="22253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65" name="Gráfico 2">
            <a:extLst>
              <a:ext uri="{FF2B5EF4-FFF2-40B4-BE49-F238E27FC236}">
                <a16:creationId xmlns:a16="http://schemas.microsoft.com/office/drawing/2014/main" id="{891CCA1F-2198-9A69-92FF-2E32FF9CBAA6}"/>
              </a:ext>
            </a:extLst>
          </p:cNvPr>
          <p:cNvGrpSpPr/>
          <p:nvPr/>
        </p:nvGrpSpPr>
        <p:grpSpPr>
          <a:xfrm>
            <a:off x="9574593" y="9019152"/>
            <a:ext cx="1163192" cy="931454"/>
            <a:chOff x="9574593" y="9019152"/>
            <a:chExt cx="1163192" cy="931454"/>
          </a:xfrm>
          <a:solidFill>
            <a:srgbClr val="002A86"/>
          </a:solidFill>
        </p:grpSpPr>
        <p:grpSp>
          <p:nvGrpSpPr>
            <p:cNvPr id="466" name="Gráfico 2">
              <a:extLst>
                <a:ext uri="{FF2B5EF4-FFF2-40B4-BE49-F238E27FC236}">
                  <a16:creationId xmlns:a16="http://schemas.microsoft.com/office/drawing/2014/main" id="{8E93BC12-1DAF-025D-9D24-DC48FEE201AB}"/>
                </a:ext>
              </a:extLst>
            </p:cNvPr>
            <p:cNvGrpSpPr/>
            <p:nvPr/>
          </p:nvGrpSpPr>
          <p:grpSpPr>
            <a:xfrm>
              <a:off x="9610902" y="9484598"/>
              <a:ext cx="352326" cy="466007"/>
              <a:chOff x="9610902" y="9484598"/>
              <a:chExt cx="352326" cy="466007"/>
            </a:xfrm>
            <a:solidFill>
              <a:srgbClr val="002A86"/>
            </a:solidFill>
          </p:grpSpPr>
          <p:sp>
            <p:nvSpPr>
              <p:cNvPr id="467" name="Forma libre 466">
                <a:extLst>
                  <a:ext uri="{FF2B5EF4-FFF2-40B4-BE49-F238E27FC236}">
                    <a16:creationId xmlns:a16="http://schemas.microsoft.com/office/drawing/2014/main" id="{50EB63AD-3DC5-D402-C706-72130A2FB8EC}"/>
                  </a:ext>
                </a:extLst>
              </p:cNvPr>
              <p:cNvSpPr/>
              <p:nvPr/>
            </p:nvSpPr>
            <p:spPr>
              <a:xfrm>
                <a:off x="9667986" y="9575385"/>
                <a:ext cx="23769" cy="375220"/>
              </a:xfrm>
              <a:custGeom>
                <a:avLst/>
                <a:gdLst>
                  <a:gd name="connsiteX0" fmla="*/ 11885 w 23769"/>
                  <a:gd name="connsiteY0" fmla="*/ 375221 h 375220"/>
                  <a:gd name="connsiteX1" fmla="*/ 0 w 23769"/>
                  <a:gd name="connsiteY1" fmla="*/ 363334 h 375220"/>
                  <a:gd name="connsiteX2" fmla="*/ 0 w 23769"/>
                  <a:gd name="connsiteY2" fmla="*/ 11886 h 375220"/>
                  <a:gd name="connsiteX3" fmla="*/ 11885 w 23769"/>
                  <a:gd name="connsiteY3" fmla="*/ 0 h 375220"/>
                  <a:gd name="connsiteX4" fmla="*/ 23770 w 23769"/>
                  <a:gd name="connsiteY4" fmla="*/ 11886 h 375220"/>
                  <a:gd name="connsiteX5" fmla="*/ 23770 w 23769"/>
                  <a:gd name="connsiteY5" fmla="*/ 363334 h 375220"/>
                  <a:gd name="connsiteX6" fmla="*/ 11885 w 23769"/>
                  <a:gd name="connsiteY6" fmla="*/ 375221 h 375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375220">
                    <a:moveTo>
                      <a:pt x="11885" y="375221"/>
                    </a:moveTo>
                    <a:cubicBezTo>
                      <a:pt x="5334" y="375221"/>
                      <a:pt x="0" y="369886"/>
                      <a:pt x="0" y="363334"/>
                    </a:cubicBezTo>
                    <a:lnTo>
                      <a:pt x="0" y="11886"/>
                    </a:lnTo>
                    <a:cubicBezTo>
                      <a:pt x="0" y="5334"/>
                      <a:pt x="5334" y="0"/>
                      <a:pt x="11885" y="0"/>
                    </a:cubicBezTo>
                    <a:cubicBezTo>
                      <a:pt x="18435" y="0"/>
                      <a:pt x="23770" y="5334"/>
                      <a:pt x="23770" y="11886"/>
                    </a:cubicBezTo>
                    <a:lnTo>
                      <a:pt x="23770" y="363334"/>
                    </a:lnTo>
                    <a:cubicBezTo>
                      <a:pt x="23770" y="369886"/>
                      <a:pt x="18435" y="375221"/>
                      <a:pt x="11885" y="3752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8" name="Forma libre 467">
                <a:extLst>
                  <a:ext uri="{FF2B5EF4-FFF2-40B4-BE49-F238E27FC236}">
                    <a16:creationId xmlns:a16="http://schemas.microsoft.com/office/drawing/2014/main" id="{BB8D9608-9300-9004-F2D7-86A10A87F303}"/>
                  </a:ext>
                </a:extLst>
              </p:cNvPr>
              <p:cNvSpPr/>
              <p:nvPr/>
            </p:nvSpPr>
            <p:spPr>
              <a:xfrm>
                <a:off x="9610902" y="9484598"/>
                <a:ext cx="352326" cy="114559"/>
              </a:xfrm>
              <a:custGeom>
                <a:avLst/>
                <a:gdLst>
                  <a:gd name="connsiteX0" fmla="*/ 253320 w 352326"/>
                  <a:gd name="connsiteY0" fmla="*/ 114560 h 114559"/>
                  <a:gd name="connsiteX1" fmla="*/ 27886 w 352326"/>
                  <a:gd name="connsiteY1" fmla="*/ 114560 h 114559"/>
                  <a:gd name="connsiteX2" fmla="*/ 0 w 352326"/>
                  <a:gd name="connsiteY2" fmla="*/ 86669 h 114559"/>
                  <a:gd name="connsiteX3" fmla="*/ 0 w 352326"/>
                  <a:gd name="connsiteY3" fmla="*/ 27891 h 114559"/>
                  <a:gd name="connsiteX4" fmla="*/ 27886 w 352326"/>
                  <a:gd name="connsiteY4" fmla="*/ 0 h 114559"/>
                  <a:gd name="connsiteX5" fmla="*/ 340442 w 352326"/>
                  <a:gd name="connsiteY5" fmla="*/ 0 h 114559"/>
                  <a:gd name="connsiteX6" fmla="*/ 352326 w 352326"/>
                  <a:gd name="connsiteY6" fmla="*/ 11886 h 114559"/>
                  <a:gd name="connsiteX7" fmla="*/ 340442 w 352326"/>
                  <a:gd name="connsiteY7" fmla="*/ 23773 h 114559"/>
                  <a:gd name="connsiteX8" fmla="*/ 27886 w 352326"/>
                  <a:gd name="connsiteY8" fmla="*/ 23773 h 114559"/>
                  <a:gd name="connsiteX9" fmla="*/ 23863 w 352326"/>
                  <a:gd name="connsiteY9" fmla="*/ 27797 h 114559"/>
                  <a:gd name="connsiteX10" fmla="*/ 23863 w 352326"/>
                  <a:gd name="connsiteY10" fmla="*/ 86575 h 114559"/>
                  <a:gd name="connsiteX11" fmla="*/ 27886 w 352326"/>
                  <a:gd name="connsiteY11" fmla="*/ 90600 h 114559"/>
                  <a:gd name="connsiteX12" fmla="*/ 253320 w 352326"/>
                  <a:gd name="connsiteY12" fmla="*/ 90600 h 114559"/>
                  <a:gd name="connsiteX13" fmla="*/ 265204 w 352326"/>
                  <a:gd name="connsiteY13" fmla="*/ 102486 h 114559"/>
                  <a:gd name="connsiteX14" fmla="*/ 253320 w 352326"/>
                  <a:gd name="connsiteY14" fmla="*/ 114372 h 11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2326" h="114559">
                    <a:moveTo>
                      <a:pt x="253320" y="114560"/>
                    </a:moveTo>
                    <a:lnTo>
                      <a:pt x="27886" y="114560"/>
                    </a:lnTo>
                    <a:cubicBezTo>
                      <a:pt x="12539" y="114560"/>
                      <a:pt x="0" y="102018"/>
                      <a:pt x="0" y="86669"/>
                    </a:cubicBezTo>
                    <a:lnTo>
                      <a:pt x="0" y="27891"/>
                    </a:lnTo>
                    <a:cubicBezTo>
                      <a:pt x="0" y="12541"/>
                      <a:pt x="12539" y="0"/>
                      <a:pt x="27886" y="0"/>
                    </a:cubicBezTo>
                    <a:lnTo>
                      <a:pt x="340442" y="0"/>
                    </a:lnTo>
                    <a:cubicBezTo>
                      <a:pt x="346993" y="0"/>
                      <a:pt x="352326" y="5335"/>
                      <a:pt x="352326" y="11886"/>
                    </a:cubicBezTo>
                    <a:cubicBezTo>
                      <a:pt x="352326" y="18438"/>
                      <a:pt x="346993" y="23773"/>
                      <a:pt x="340442" y="23773"/>
                    </a:cubicBezTo>
                    <a:lnTo>
                      <a:pt x="27886" y="23773"/>
                    </a:lnTo>
                    <a:cubicBezTo>
                      <a:pt x="25641" y="23773"/>
                      <a:pt x="23863" y="25551"/>
                      <a:pt x="23863" y="27797"/>
                    </a:cubicBezTo>
                    <a:lnTo>
                      <a:pt x="23863" y="86575"/>
                    </a:lnTo>
                    <a:cubicBezTo>
                      <a:pt x="23863" y="88821"/>
                      <a:pt x="25641" y="90600"/>
                      <a:pt x="27886" y="90600"/>
                    </a:cubicBezTo>
                    <a:lnTo>
                      <a:pt x="253320" y="90600"/>
                    </a:lnTo>
                    <a:cubicBezTo>
                      <a:pt x="259870" y="90600"/>
                      <a:pt x="265204" y="95935"/>
                      <a:pt x="265204" y="102486"/>
                    </a:cubicBezTo>
                    <a:cubicBezTo>
                      <a:pt x="265204" y="109037"/>
                      <a:pt x="259870" y="114372"/>
                      <a:pt x="253320" y="1143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69" name="Gráfico 2">
              <a:extLst>
                <a:ext uri="{FF2B5EF4-FFF2-40B4-BE49-F238E27FC236}">
                  <a16:creationId xmlns:a16="http://schemas.microsoft.com/office/drawing/2014/main" id="{D97B0EE8-3839-5A0B-793A-1CF8D9E94707}"/>
                </a:ext>
              </a:extLst>
            </p:cNvPr>
            <p:cNvGrpSpPr/>
            <p:nvPr/>
          </p:nvGrpSpPr>
          <p:grpSpPr>
            <a:xfrm>
              <a:off x="9884154" y="9268020"/>
              <a:ext cx="428687" cy="682585"/>
              <a:chOff x="9884154" y="9268020"/>
              <a:chExt cx="428687" cy="682585"/>
            </a:xfrm>
            <a:solidFill>
              <a:srgbClr val="002A86"/>
            </a:solidFill>
          </p:grpSpPr>
          <p:sp>
            <p:nvSpPr>
              <p:cNvPr id="470" name="Forma libre 469">
                <a:extLst>
                  <a:ext uri="{FF2B5EF4-FFF2-40B4-BE49-F238E27FC236}">
                    <a16:creationId xmlns:a16="http://schemas.microsoft.com/office/drawing/2014/main" id="{849F89AE-E3B5-0D8D-98C3-F98ABA9F37A4}"/>
                  </a:ext>
                </a:extLst>
              </p:cNvPr>
              <p:cNvSpPr/>
              <p:nvPr/>
            </p:nvSpPr>
            <p:spPr>
              <a:xfrm>
                <a:off x="9939460" y="9358807"/>
                <a:ext cx="23768" cy="591798"/>
              </a:xfrm>
              <a:custGeom>
                <a:avLst/>
                <a:gdLst>
                  <a:gd name="connsiteX0" fmla="*/ 11885 w 23768"/>
                  <a:gd name="connsiteY0" fmla="*/ 591799 h 591798"/>
                  <a:gd name="connsiteX1" fmla="*/ 0 w 23768"/>
                  <a:gd name="connsiteY1" fmla="*/ 579912 h 591798"/>
                  <a:gd name="connsiteX2" fmla="*/ 0 w 23768"/>
                  <a:gd name="connsiteY2" fmla="*/ 11886 h 591798"/>
                  <a:gd name="connsiteX3" fmla="*/ 11885 w 23768"/>
                  <a:gd name="connsiteY3" fmla="*/ 0 h 591798"/>
                  <a:gd name="connsiteX4" fmla="*/ 23769 w 23768"/>
                  <a:gd name="connsiteY4" fmla="*/ 11886 h 591798"/>
                  <a:gd name="connsiteX5" fmla="*/ 23769 w 23768"/>
                  <a:gd name="connsiteY5" fmla="*/ 579912 h 591798"/>
                  <a:gd name="connsiteX6" fmla="*/ 11885 w 23768"/>
                  <a:gd name="connsiteY6" fmla="*/ 591799 h 591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591798">
                    <a:moveTo>
                      <a:pt x="11885" y="591799"/>
                    </a:moveTo>
                    <a:cubicBezTo>
                      <a:pt x="5334" y="591799"/>
                      <a:pt x="0" y="586464"/>
                      <a:pt x="0" y="579912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579912"/>
                    </a:lnTo>
                    <a:cubicBezTo>
                      <a:pt x="23769" y="586464"/>
                      <a:pt x="18435" y="591799"/>
                      <a:pt x="11885" y="5917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1" name="Forma libre 470">
                <a:extLst>
                  <a:ext uri="{FF2B5EF4-FFF2-40B4-BE49-F238E27FC236}">
                    <a16:creationId xmlns:a16="http://schemas.microsoft.com/office/drawing/2014/main" id="{BF1F9F4B-02E8-C0D0-FE54-D1A778D65F96}"/>
                  </a:ext>
                </a:extLst>
              </p:cNvPr>
              <p:cNvSpPr/>
              <p:nvPr/>
            </p:nvSpPr>
            <p:spPr>
              <a:xfrm>
                <a:off x="10218794" y="9358807"/>
                <a:ext cx="23769" cy="591798"/>
              </a:xfrm>
              <a:custGeom>
                <a:avLst/>
                <a:gdLst>
                  <a:gd name="connsiteX0" fmla="*/ 11885 w 23769"/>
                  <a:gd name="connsiteY0" fmla="*/ 591799 h 591798"/>
                  <a:gd name="connsiteX1" fmla="*/ 0 w 23769"/>
                  <a:gd name="connsiteY1" fmla="*/ 579912 h 591798"/>
                  <a:gd name="connsiteX2" fmla="*/ 0 w 23769"/>
                  <a:gd name="connsiteY2" fmla="*/ 11886 h 591798"/>
                  <a:gd name="connsiteX3" fmla="*/ 11885 w 23769"/>
                  <a:gd name="connsiteY3" fmla="*/ 0 h 591798"/>
                  <a:gd name="connsiteX4" fmla="*/ 23770 w 23769"/>
                  <a:gd name="connsiteY4" fmla="*/ 11886 h 591798"/>
                  <a:gd name="connsiteX5" fmla="*/ 23770 w 23769"/>
                  <a:gd name="connsiteY5" fmla="*/ 579912 h 591798"/>
                  <a:gd name="connsiteX6" fmla="*/ 11885 w 23769"/>
                  <a:gd name="connsiteY6" fmla="*/ 591799 h 591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591798">
                    <a:moveTo>
                      <a:pt x="11885" y="591799"/>
                    </a:moveTo>
                    <a:cubicBezTo>
                      <a:pt x="5334" y="591799"/>
                      <a:pt x="0" y="586464"/>
                      <a:pt x="0" y="579912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6"/>
                    </a:cubicBezTo>
                    <a:lnTo>
                      <a:pt x="23770" y="579912"/>
                    </a:lnTo>
                    <a:cubicBezTo>
                      <a:pt x="23770" y="586464"/>
                      <a:pt x="18435" y="591799"/>
                      <a:pt x="11885" y="5917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2" name="Forma libre 471">
                <a:extLst>
                  <a:ext uri="{FF2B5EF4-FFF2-40B4-BE49-F238E27FC236}">
                    <a16:creationId xmlns:a16="http://schemas.microsoft.com/office/drawing/2014/main" id="{7DEEF5DF-25FA-34BD-02FE-06A038EA39E5}"/>
                  </a:ext>
                </a:extLst>
              </p:cNvPr>
              <p:cNvSpPr/>
              <p:nvPr/>
            </p:nvSpPr>
            <p:spPr>
              <a:xfrm>
                <a:off x="9884154" y="9268020"/>
                <a:ext cx="428687" cy="114559"/>
              </a:xfrm>
              <a:custGeom>
                <a:avLst/>
                <a:gdLst>
                  <a:gd name="connsiteX0" fmla="*/ 400800 w 428687"/>
                  <a:gd name="connsiteY0" fmla="*/ 114560 h 114559"/>
                  <a:gd name="connsiteX1" fmla="*/ 298238 w 428687"/>
                  <a:gd name="connsiteY1" fmla="*/ 114560 h 114559"/>
                  <a:gd name="connsiteX2" fmla="*/ 286353 w 428687"/>
                  <a:gd name="connsiteY2" fmla="*/ 102673 h 114559"/>
                  <a:gd name="connsiteX3" fmla="*/ 298238 w 428687"/>
                  <a:gd name="connsiteY3" fmla="*/ 90787 h 114559"/>
                  <a:gd name="connsiteX4" fmla="*/ 400800 w 428687"/>
                  <a:gd name="connsiteY4" fmla="*/ 90787 h 114559"/>
                  <a:gd name="connsiteX5" fmla="*/ 404824 w 428687"/>
                  <a:gd name="connsiteY5" fmla="*/ 86762 h 114559"/>
                  <a:gd name="connsiteX6" fmla="*/ 404824 w 428687"/>
                  <a:gd name="connsiteY6" fmla="*/ 27985 h 114559"/>
                  <a:gd name="connsiteX7" fmla="*/ 400800 w 428687"/>
                  <a:gd name="connsiteY7" fmla="*/ 23960 h 114559"/>
                  <a:gd name="connsiteX8" fmla="*/ 27886 w 428687"/>
                  <a:gd name="connsiteY8" fmla="*/ 23960 h 114559"/>
                  <a:gd name="connsiteX9" fmla="*/ 23863 w 428687"/>
                  <a:gd name="connsiteY9" fmla="*/ 27985 h 114559"/>
                  <a:gd name="connsiteX10" fmla="*/ 23863 w 428687"/>
                  <a:gd name="connsiteY10" fmla="*/ 86762 h 114559"/>
                  <a:gd name="connsiteX11" fmla="*/ 27886 w 428687"/>
                  <a:gd name="connsiteY11" fmla="*/ 90787 h 114559"/>
                  <a:gd name="connsiteX12" fmla="*/ 222438 w 428687"/>
                  <a:gd name="connsiteY12" fmla="*/ 90787 h 114559"/>
                  <a:gd name="connsiteX13" fmla="*/ 234323 w 428687"/>
                  <a:gd name="connsiteY13" fmla="*/ 102673 h 114559"/>
                  <a:gd name="connsiteX14" fmla="*/ 222438 w 428687"/>
                  <a:gd name="connsiteY14" fmla="*/ 114560 h 114559"/>
                  <a:gd name="connsiteX15" fmla="*/ 27886 w 428687"/>
                  <a:gd name="connsiteY15" fmla="*/ 114560 h 114559"/>
                  <a:gd name="connsiteX16" fmla="*/ 0 w 428687"/>
                  <a:gd name="connsiteY16" fmla="*/ 86669 h 114559"/>
                  <a:gd name="connsiteX17" fmla="*/ 0 w 428687"/>
                  <a:gd name="connsiteY17" fmla="*/ 27891 h 114559"/>
                  <a:gd name="connsiteX18" fmla="*/ 27886 w 428687"/>
                  <a:gd name="connsiteY18" fmla="*/ 0 h 114559"/>
                  <a:gd name="connsiteX19" fmla="*/ 400800 w 428687"/>
                  <a:gd name="connsiteY19" fmla="*/ 0 h 114559"/>
                  <a:gd name="connsiteX20" fmla="*/ 428687 w 428687"/>
                  <a:gd name="connsiteY20" fmla="*/ 27891 h 114559"/>
                  <a:gd name="connsiteX21" fmla="*/ 428687 w 428687"/>
                  <a:gd name="connsiteY21" fmla="*/ 86669 h 114559"/>
                  <a:gd name="connsiteX22" fmla="*/ 400800 w 428687"/>
                  <a:gd name="connsiteY22" fmla="*/ 114560 h 11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8687" h="114559">
                    <a:moveTo>
                      <a:pt x="400800" y="114560"/>
                    </a:moveTo>
                    <a:lnTo>
                      <a:pt x="298238" y="114560"/>
                    </a:lnTo>
                    <a:cubicBezTo>
                      <a:pt x="291687" y="114560"/>
                      <a:pt x="286353" y="109225"/>
                      <a:pt x="286353" y="102673"/>
                    </a:cubicBezTo>
                    <a:cubicBezTo>
                      <a:pt x="286353" y="96122"/>
                      <a:pt x="291687" y="90787"/>
                      <a:pt x="298238" y="90787"/>
                    </a:cubicBezTo>
                    <a:lnTo>
                      <a:pt x="400800" y="90787"/>
                    </a:lnTo>
                    <a:cubicBezTo>
                      <a:pt x="403046" y="90787"/>
                      <a:pt x="404824" y="89009"/>
                      <a:pt x="404824" y="86762"/>
                    </a:cubicBezTo>
                    <a:lnTo>
                      <a:pt x="404824" y="27985"/>
                    </a:lnTo>
                    <a:cubicBezTo>
                      <a:pt x="404824" y="25739"/>
                      <a:pt x="403046" y="23960"/>
                      <a:pt x="400800" y="23960"/>
                    </a:cubicBezTo>
                    <a:lnTo>
                      <a:pt x="27886" y="23960"/>
                    </a:lnTo>
                    <a:cubicBezTo>
                      <a:pt x="25641" y="23960"/>
                      <a:pt x="23863" y="25739"/>
                      <a:pt x="23863" y="27985"/>
                    </a:cubicBezTo>
                    <a:lnTo>
                      <a:pt x="23863" y="86762"/>
                    </a:lnTo>
                    <a:cubicBezTo>
                      <a:pt x="23863" y="89009"/>
                      <a:pt x="25641" y="90787"/>
                      <a:pt x="27886" y="90787"/>
                    </a:cubicBezTo>
                    <a:lnTo>
                      <a:pt x="222438" y="90787"/>
                    </a:lnTo>
                    <a:cubicBezTo>
                      <a:pt x="228989" y="90787"/>
                      <a:pt x="234323" y="96122"/>
                      <a:pt x="234323" y="102673"/>
                    </a:cubicBezTo>
                    <a:cubicBezTo>
                      <a:pt x="234323" y="109225"/>
                      <a:pt x="228989" y="114560"/>
                      <a:pt x="222438" y="114560"/>
                    </a:cubicBezTo>
                    <a:lnTo>
                      <a:pt x="27886" y="114560"/>
                    </a:lnTo>
                    <a:cubicBezTo>
                      <a:pt x="12539" y="114560"/>
                      <a:pt x="0" y="102018"/>
                      <a:pt x="0" y="86669"/>
                    </a:cubicBezTo>
                    <a:lnTo>
                      <a:pt x="0" y="27891"/>
                    </a:lnTo>
                    <a:cubicBezTo>
                      <a:pt x="0" y="12542"/>
                      <a:pt x="12539" y="0"/>
                      <a:pt x="27886" y="0"/>
                    </a:cubicBezTo>
                    <a:lnTo>
                      <a:pt x="400800" y="0"/>
                    </a:lnTo>
                    <a:cubicBezTo>
                      <a:pt x="416148" y="0"/>
                      <a:pt x="428687" y="12542"/>
                      <a:pt x="428687" y="27891"/>
                    </a:cubicBezTo>
                    <a:lnTo>
                      <a:pt x="428687" y="86669"/>
                    </a:lnTo>
                    <a:cubicBezTo>
                      <a:pt x="428687" y="102018"/>
                      <a:pt x="416148" y="114560"/>
                      <a:pt x="400800" y="1145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3" name="Gráfico 2">
              <a:extLst>
                <a:ext uri="{FF2B5EF4-FFF2-40B4-BE49-F238E27FC236}">
                  <a16:creationId xmlns:a16="http://schemas.microsoft.com/office/drawing/2014/main" id="{FDF8D3AB-43CC-E368-33E4-9B6CB3B26D0F}"/>
                </a:ext>
              </a:extLst>
            </p:cNvPr>
            <p:cNvGrpSpPr/>
            <p:nvPr/>
          </p:nvGrpSpPr>
          <p:grpSpPr>
            <a:xfrm>
              <a:off x="10338483" y="9402983"/>
              <a:ext cx="272877" cy="547622"/>
              <a:chOff x="10338483" y="9402983"/>
              <a:chExt cx="272877" cy="547622"/>
            </a:xfrm>
            <a:solidFill>
              <a:srgbClr val="002A86"/>
            </a:solidFill>
          </p:grpSpPr>
          <p:sp>
            <p:nvSpPr>
              <p:cNvPr id="474" name="Forma libre 473">
                <a:extLst>
                  <a:ext uri="{FF2B5EF4-FFF2-40B4-BE49-F238E27FC236}">
                    <a16:creationId xmlns:a16="http://schemas.microsoft.com/office/drawing/2014/main" id="{E356582E-786D-B7CD-5C68-0E5B9308160D}"/>
                  </a:ext>
                </a:extLst>
              </p:cNvPr>
              <p:cNvSpPr/>
              <p:nvPr/>
            </p:nvSpPr>
            <p:spPr>
              <a:xfrm>
                <a:off x="10338483" y="9478702"/>
                <a:ext cx="272877" cy="471903"/>
              </a:xfrm>
              <a:custGeom>
                <a:avLst/>
                <a:gdLst>
                  <a:gd name="connsiteX0" fmla="*/ 188001 w 272877"/>
                  <a:gd name="connsiteY0" fmla="*/ 471904 h 471903"/>
                  <a:gd name="connsiteX1" fmla="*/ 84783 w 272877"/>
                  <a:gd name="connsiteY1" fmla="*/ 471904 h 471903"/>
                  <a:gd name="connsiteX2" fmla="*/ 0 w 272877"/>
                  <a:gd name="connsiteY2" fmla="*/ 387107 h 471903"/>
                  <a:gd name="connsiteX3" fmla="*/ 0 w 272877"/>
                  <a:gd name="connsiteY3" fmla="*/ 102299 h 471903"/>
                  <a:gd name="connsiteX4" fmla="*/ 102282 w 272877"/>
                  <a:gd name="connsiteY4" fmla="*/ 0 h 471903"/>
                  <a:gd name="connsiteX5" fmla="*/ 170595 w 272877"/>
                  <a:gd name="connsiteY5" fmla="*/ 0 h 471903"/>
                  <a:gd name="connsiteX6" fmla="*/ 272877 w 272877"/>
                  <a:gd name="connsiteY6" fmla="*/ 102299 h 471903"/>
                  <a:gd name="connsiteX7" fmla="*/ 272877 w 272877"/>
                  <a:gd name="connsiteY7" fmla="*/ 387107 h 471903"/>
                  <a:gd name="connsiteX8" fmla="*/ 188094 w 272877"/>
                  <a:gd name="connsiteY8" fmla="*/ 471904 h 471903"/>
                  <a:gd name="connsiteX9" fmla="*/ 102189 w 272877"/>
                  <a:gd name="connsiteY9" fmla="*/ 23867 h 471903"/>
                  <a:gd name="connsiteX10" fmla="*/ 23769 w 272877"/>
                  <a:gd name="connsiteY10" fmla="*/ 102299 h 471903"/>
                  <a:gd name="connsiteX11" fmla="*/ 23769 w 272877"/>
                  <a:gd name="connsiteY11" fmla="*/ 387107 h 471903"/>
                  <a:gd name="connsiteX12" fmla="*/ 84689 w 272877"/>
                  <a:gd name="connsiteY12" fmla="*/ 448037 h 471903"/>
                  <a:gd name="connsiteX13" fmla="*/ 187908 w 272877"/>
                  <a:gd name="connsiteY13" fmla="*/ 448037 h 471903"/>
                  <a:gd name="connsiteX14" fmla="*/ 248827 w 272877"/>
                  <a:gd name="connsiteY14" fmla="*/ 387107 h 471903"/>
                  <a:gd name="connsiteX15" fmla="*/ 248827 w 272877"/>
                  <a:gd name="connsiteY15" fmla="*/ 102299 h 471903"/>
                  <a:gd name="connsiteX16" fmla="*/ 170408 w 272877"/>
                  <a:gd name="connsiteY16" fmla="*/ 23867 h 471903"/>
                  <a:gd name="connsiteX17" fmla="*/ 102095 w 272877"/>
                  <a:gd name="connsiteY17" fmla="*/ 23867 h 47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877" h="471903">
                    <a:moveTo>
                      <a:pt x="188001" y="471904"/>
                    </a:moveTo>
                    <a:lnTo>
                      <a:pt x="84783" y="471904"/>
                    </a:lnTo>
                    <a:cubicBezTo>
                      <a:pt x="37993" y="471904"/>
                      <a:pt x="0" y="433811"/>
                      <a:pt x="0" y="387107"/>
                    </a:cubicBezTo>
                    <a:lnTo>
                      <a:pt x="0" y="102299"/>
                    </a:lnTo>
                    <a:cubicBezTo>
                      <a:pt x="0" y="45861"/>
                      <a:pt x="45854" y="0"/>
                      <a:pt x="102282" y="0"/>
                    </a:cubicBezTo>
                    <a:lnTo>
                      <a:pt x="170595" y="0"/>
                    </a:lnTo>
                    <a:cubicBezTo>
                      <a:pt x="227024" y="0"/>
                      <a:pt x="272877" y="45861"/>
                      <a:pt x="272877" y="102299"/>
                    </a:cubicBezTo>
                    <a:lnTo>
                      <a:pt x="272877" y="387107"/>
                    </a:lnTo>
                    <a:cubicBezTo>
                      <a:pt x="272877" y="433905"/>
                      <a:pt x="234791" y="471904"/>
                      <a:pt x="188094" y="471904"/>
                    </a:cubicBezTo>
                    <a:close/>
                    <a:moveTo>
                      <a:pt x="102189" y="23867"/>
                    </a:moveTo>
                    <a:cubicBezTo>
                      <a:pt x="58955" y="23867"/>
                      <a:pt x="23769" y="59058"/>
                      <a:pt x="23769" y="102299"/>
                    </a:cubicBezTo>
                    <a:lnTo>
                      <a:pt x="23769" y="387107"/>
                    </a:lnTo>
                    <a:cubicBezTo>
                      <a:pt x="23769" y="420708"/>
                      <a:pt x="51094" y="448037"/>
                      <a:pt x="84689" y="448037"/>
                    </a:cubicBezTo>
                    <a:lnTo>
                      <a:pt x="187908" y="448037"/>
                    </a:lnTo>
                    <a:cubicBezTo>
                      <a:pt x="221502" y="448037"/>
                      <a:pt x="248827" y="420708"/>
                      <a:pt x="248827" y="387107"/>
                    </a:cubicBezTo>
                    <a:lnTo>
                      <a:pt x="248827" y="102299"/>
                    </a:lnTo>
                    <a:cubicBezTo>
                      <a:pt x="248827" y="59058"/>
                      <a:pt x="213642" y="23867"/>
                      <a:pt x="170408" y="23867"/>
                    </a:cubicBezTo>
                    <a:lnTo>
                      <a:pt x="102095" y="2386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5" name="Forma libre 474">
                <a:extLst>
                  <a:ext uri="{FF2B5EF4-FFF2-40B4-BE49-F238E27FC236}">
                    <a16:creationId xmlns:a16="http://schemas.microsoft.com/office/drawing/2014/main" id="{AB6B77CF-FB10-CE27-0A3F-5BD535CCA9C1}"/>
                  </a:ext>
                </a:extLst>
              </p:cNvPr>
              <p:cNvSpPr/>
              <p:nvPr/>
            </p:nvSpPr>
            <p:spPr>
              <a:xfrm>
                <a:off x="10432998" y="9402983"/>
                <a:ext cx="83753" cy="23773"/>
              </a:xfrm>
              <a:custGeom>
                <a:avLst/>
                <a:gdLst>
                  <a:gd name="connsiteX0" fmla="*/ 71869 w 83753"/>
                  <a:gd name="connsiteY0" fmla="*/ 23773 h 23773"/>
                  <a:gd name="connsiteX1" fmla="*/ 11885 w 83753"/>
                  <a:gd name="connsiteY1" fmla="*/ 23773 h 23773"/>
                  <a:gd name="connsiteX2" fmla="*/ 0 w 83753"/>
                  <a:gd name="connsiteY2" fmla="*/ 11887 h 23773"/>
                  <a:gd name="connsiteX3" fmla="*/ 11885 w 83753"/>
                  <a:gd name="connsiteY3" fmla="*/ 0 h 23773"/>
                  <a:gd name="connsiteX4" fmla="*/ 71869 w 83753"/>
                  <a:gd name="connsiteY4" fmla="*/ 0 h 23773"/>
                  <a:gd name="connsiteX5" fmla="*/ 83754 w 83753"/>
                  <a:gd name="connsiteY5" fmla="*/ 11887 h 23773"/>
                  <a:gd name="connsiteX6" fmla="*/ 71869 w 83753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753" h="23773">
                    <a:moveTo>
                      <a:pt x="71869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71869" y="0"/>
                    </a:lnTo>
                    <a:cubicBezTo>
                      <a:pt x="78420" y="0"/>
                      <a:pt x="83754" y="5335"/>
                      <a:pt x="83754" y="11887"/>
                    </a:cubicBezTo>
                    <a:cubicBezTo>
                      <a:pt x="83754" y="18438"/>
                      <a:pt x="78420" y="23773"/>
                      <a:pt x="71869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6" name="Gráfico 2">
              <a:extLst>
                <a:ext uri="{FF2B5EF4-FFF2-40B4-BE49-F238E27FC236}">
                  <a16:creationId xmlns:a16="http://schemas.microsoft.com/office/drawing/2014/main" id="{80A58651-888D-E8D6-D108-02EA47C2EEA3}"/>
                </a:ext>
              </a:extLst>
            </p:cNvPr>
            <p:cNvGrpSpPr/>
            <p:nvPr/>
          </p:nvGrpSpPr>
          <p:grpSpPr>
            <a:xfrm>
              <a:off x="9710284" y="9019152"/>
              <a:ext cx="776709" cy="402176"/>
              <a:chOff x="9710284" y="9019152"/>
              <a:chExt cx="776709" cy="402176"/>
            </a:xfrm>
            <a:solidFill>
              <a:srgbClr val="002A86"/>
            </a:solidFill>
          </p:grpSpPr>
          <p:sp>
            <p:nvSpPr>
              <p:cNvPr id="477" name="Forma libre 476">
                <a:extLst>
                  <a:ext uri="{FF2B5EF4-FFF2-40B4-BE49-F238E27FC236}">
                    <a16:creationId xmlns:a16="http://schemas.microsoft.com/office/drawing/2014/main" id="{86D22812-E31F-B0CF-43EB-E39D78CCBC88}"/>
                  </a:ext>
                </a:extLst>
              </p:cNvPr>
              <p:cNvSpPr/>
              <p:nvPr/>
            </p:nvSpPr>
            <p:spPr>
              <a:xfrm>
                <a:off x="10086847" y="9019152"/>
                <a:ext cx="400145" cy="320468"/>
              </a:xfrm>
              <a:custGeom>
                <a:avLst/>
                <a:gdLst>
                  <a:gd name="connsiteX0" fmla="*/ 388074 w 400145"/>
                  <a:gd name="connsiteY0" fmla="*/ 320469 h 320468"/>
                  <a:gd name="connsiteX1" fmla="*/ 376190 w 400145"/>
                  <a:gd name="connsiteY1" fmla="*/ 308582 h 320468"/>
                  <a:gd name="connsiteX2" fmla="*/ 376190 w 400145"/>
                  <a:gd name="connsiteY2" fmla="*/ 93314 h 320468"/>
                  <a:gd name="connsiteX3" fmla="*/ 306754 w 400145"/>
                  <a:gd name="connsiteY3" fmla="*/ 23867 h 320468"/>
                  <a:gd name="connsiteX4" fmla="*/ 93205 w 400145"/>
                  <a:gd name="connsiteY4" fmla="*/ 23867 h 320468"/>
                  <a:gd name="connsiteX5" fmla="*/ 23769 w 400145"/>
                  <a:gd name="connsiteY5" fmla="*/ 93314 h 320468"/>
                  <a:gd name="connsiteX6" fmla="*/ 23769 w 400145"/>
                  <a:gd name="connsiteY6" fmla="*/ 173712 h 320468"/>
                  <a:gd name="connsiteX7" fmla="*/ 11885 w 400145"/>
                  <a:gd name="connsiteY7" fmla="*/ 185598 h 320468"/>
                  <a:gd name="connsiteX8" fmla="*/ 0 w 400145"/>
                  <a:gd name="connsiteY8" fmla="*/ 173712 h 320468"/>
                  <a:gd name="connsiteX9" fmla="*/ 0 w 400145"/>
                  <a:gd name="connsiteY9" fmla="*/ 93314 h 320468"/>
                  <a:gd name="connsiteX10" fmla="*/ 93299 w 400145"/>
                  <a:gd name="connsiteY10" fmla="*/ 0 h 320468"/>
                  <a:gd name="connsiteX11" fmla="*/ 306847 w 400145"/>
                  <a:gd name="connsiteY11" fmla="*/ 0 h 320468"/>
                  <a:gd name="connsiteX12" fmla="*/ 400146 w 400145"/>
                  <a:gd name="connsiteY12" fmla="*/ 93314 h 320468"/>
                  <a:gd name="connsiteX13" fmla="*/ 400146 w 400145"/>
                  <a:gd name="connsiteY13" fmla="*/ 308582 h 320468"/>
                  <a:gd name="connsiteX14" fmla="*/ 388261 w 400145"/>
                  <a:gd name="connsiteY14" fmla="*/ 320469 h 320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0145" h="320468">
                    <a:moveTo>
                      <a:pt x="388074" y="320469"/>
                    </a:moveTo>
                    <a:cubicBezTo>
                      <a:pt x="381524" y="320469"/>
                      <a:pt x="376190" y="315134"/>
                      <a:pt x="376190" y="308582"/>
                    </a:cubicBezTo>
                    <a:lnTo>
                      <a:pt x="376190" y="93314"/>
                    </a:lnTo>
                    <a:cubicBezTo>
                      <a:pt x="376190" y="55034"/>
                      <a:pt x="345027" y="23867"/>
                      <a:pt x="306754" y="23867"/>
                    </a:cubicBezTo>
                    <a:lnTo>
                      <a:pt x="93205" y="23867"/>
                    </a:lnTo>
                    <a:cubicBezTo>
                      <a:pt x="54931" y="23867"/>
                      <a:pt x="23769" y="55034"/>
                      <a:pt x="23769" y="93314"/>
                    </a:cubicBezTo>
                    <a:lnTo>
                      <a:pt x="23769" y="173712"/>
                    </a:lnTo>
                    <a:cubicBezTo>
                      <a:pt x="23769" y="180263"/>
                      <a:pt x="18435" y="185598"/>
                      <a:pt x="11885" y="185598"/>
                    </a:cubicBezTo>
                    <a:cubicBezTo>
                      <a:pt x="5334" y="185598"/>
                      <a:pt x="0" y="180263"/>
                      <a:pt x="0" y="173712"/>
                    </a:cubicBezTo>
                    <a:lnTo>
                      <a:pt x="0" y="93314"/>
                    </a:lnTo>
                    <a:cubicBezTo>
                      <a:pt x="0" y="41837"/>
                      <a:pt x="41830" y="0"/>
                      <a:pt x="93299" y="0"/>
                    </a:cubicBezTo>
                    <a:lnTo>
                      <a:pt x="306847" y="0"/>
                    </a:lnTo>
                    <a:cubicBezTo>
                      <a:pt x="358316" y="0"/>
                      <a:pt x="400146" y="41837"/>
                      <a:pt x="400146" y="93314"/>
                    </a:cubicBezTo>
                    <a:lnTo>
                      <a:pt x="400146" y="308582"/>
                    </a:lnTo>
                    <a:cubicBezTo>
                      <a:pt x="400146" y="315134"/>
                      <a:pt x="394812" y="320469"/>
                      <a:pt x="388261" y="3204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8" name="Forma libre 477">
                <a:extLst>
                  <a:ext uri="{FF2B5EF4-FFF2-40B4-BE49-F238E27FC236}">
                    <a16:creationId xmlns:a16="http://schemas.microsoft.com/office/drawing/2014/main" id="{BCA6D938-E989-FA9F-1FDD-F775908811B0}"/>
                  </a:ext>
                </a:extLst>
              </p:cNvPr>
              <p:cNvSpPr/>
              <p:nvPr/>
            </p:nvSpPr>
            <p:spPr>
              <a:xfrm>
                <a:off x="9710284" y="9019152"/>
                <a:ext cx="400145" cy="402176"/>
              </a:xfrm>
              <a:custGeom>
                <a:avLst/>
                <a:gdLst>
                  <a:gd name="connsiteX0" fmla="*/ 11885 w 400145"/>
                  <a:gd name="connsiteY0" fmla="*/ 402176 h 402176"/>
                  <a:gd name="connsiteX1" fmla="*/ 0 w 400145"/>
                  <a:gd name="connsiteY1" fmla="*/ 390290 h 402176"/>
                  <a:gd name="connsiteX2" fmla="*/ 0 w 400145"/>
                  <a:gd name="connsiteY2" fmla="*/ 93314 h 402176"/>
                  <a:gd name="connsiteX3" fmla="*/ 93298 w 400145"/>
                  <a:gd name="connsiteY3" fmla="*/ 0 h 402176"/>
                  <a:gd name="connsiteX4" fmla="*/ 306847 w 400145"/>
                  <a:gd name="connsiteY4" fmla="*/ 0 h 402176"/>
                  <a:gd name="connsiteX5" fmla="*/ 400146 w 400145"/>
                  <a:gd name="connsiteY5" fmla="*/ 93314 h 402176"/>
                  <a:gd name="connsiteX6" fmla="*/ 388261 w 400145"/>
                  <a:gd name="connsiteY6" fmla="*/ 105201 h 402176"/>
                  <a:gd name="connsiteX7" fmla="*/ 376376 w 400145"/>
                  <a:gd name="connsiteY7" fmla="*/ 93314 h 402176"/>
                  <a:gd name="connsiteX8" fmla="*/ 306941 w 400145"/>
                  <a:gd name="connsiteY8" fmla="*/ 23867 h 402176"/>
                  <a:gd name="connsiteX9" fmla="*/ 93392 w 400145"/>
                  <a:gd name="connsiteY9" fmla="*/ 23867 h 402176"/>
                  <a:gd name="connsiteX10" fmla="*/ 23956 w 400145"/>
                  <a:gd name="connsiteY10" fmla="*/ 93314 h 402176"/>
                  <a:gd name="connsiteX11" fmla="*/ 23956 w 400145"/>
                  <a:gd name="connsiteY11" fmla="*/ 390290 h 402176"/>
                  <a:gd name="connsiteX12" fmla="*/ 12072 w 400145"/>
                  <a:gd name="connsiteY12" fmla="*/ 402176 h 40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145" h="402176">
                    <a:moveTo>
                      <a:pt x="11885" y="402176"/>
                    </a:moveTo>
                    <a:cubicBezTo>
                      <a:pt x="5334" y="402176"/>
                      <a:pt x="0" y="396842"/>
                      <a:pt x="0" y="390290"/>
                    </a:cubicBezTo>
                    <a:lnTo>
                      <a:pt x="0" y="93314"/>
                    </a:lnTo>
                    <a:cubicBezTo>
                      <a:pt x="0" y="41837"/>
                      <a:pt x="41830" y="0"/>
                      <a:pt x="93298" y="0"/>
                    </a:cubicBezTo>
                    <a:lnTo>
                      <a:pt x="306847" y="0"/>
                    </a:lnTo>
                    <a:cubicBezTo>
                      <a:pt x="358316" y="0"/>
                      <a:pt x="400146" y="41837"/>
                      <a:pt x="400146" y="93314"/>
                    </a:cubicBezTo>
                    <a:cubicBezTo>
                      <a:pt x="400146" y="99866"/>
                      <a:pt x="394812" y="105201"/>
                      <a:pt x="388261" y="105201"/>
                    </a:cubicBezTo>
                    <a:cubicBezTo>
                      <a:pt x="381710" y="105201"/>
                      <a:pt x="376376" y="99866"/>
                      <a:pt x="376376" y="93314"/>
                    </a:cubicBezTo>
                    <a:cubicBezTo>
                      <a:pt x="376376" y="55034"/>
                      <a:pt x="345215" y="23867"/>
                      <a:pt x="306941" y="23867"/>
                    </a:cubicBezTo>
                    <a:lnTo>
                      <a:pt x="93392" y="23867"/>
                    </a:lnTo>
                    <a:cubicBezTo>
                      <a:pt x="55118" y="23867"/>
                      <a:pt x="23956" y="55034"/>
                      <a:pt x="23956" y="93314"/>
                    </a:cubicBezTo>
                    <a:lnTo>
                      <a:pt x="23956" y="390290"/>
                    </a:lnTo>
                    <a:cubicBezTo>
                      <a:pt x="23956" y="396842"/>
                      <a:pt x="18622" y="402176"/>
                      <a:pt x="12072" y="4021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9" name="Gráfico 2">
              <a:extLst>
                <a:ext uri="{FF2B5EF4-FFF2-40B4-BE49-F238E27FC236}">
                  <a16:creationId xmlns:a16="http://schemas.microsoft.com/office/drawing/2014/main" id="{F353D1E1-B883-6476-434C-D9301B768DC3}"/>
                </a:ext>
              </a:extLst>
            </p:cNvPr>
            <p:cNvGrpSpPr/>
            <p:nvPr/>
          </p:nvGrpSpPr>
          <p:grpSpPr>
            <a:xfrm>
              <a:off x="9574593" y="9926833"/>
              <a:ext cx="1163192" cy="23772"/>
              <a:chOff x="9574593" y="9926833"/>
              <a:chExt cx="1163192" cy="23772"/>
            </a:xfrm>
            <a:solidFill>
              <a:srgbClr val="002A86"/>
            </a:solidFill>
          </p:grpSpPr>
          <p:sp>
            <p:nvSpPr>
              <p:cNvPr id="480" name="Forma libre 479">
                <a:extLst>
                  <a:ext uri="{FF2B5EF4-FFF2-40B4-BE49-F238E27FC236}">
                    <a16:creationId xmlns:a16="http://schemas.microsoft.com/office/drawing/2014/main" id="{1C548B39-87DF-0CF3-8833-EEA3E45EC6E2}"/>
                  </a:ext>
                </a:extLst>
              </p:cNvPr>
              <p:cNvSpPr/>
              <p:nvPr/>
            </p:nvSpPr>
            <p:spPr>
              <a:xfrm>
                <a:off x="9574593" y="9926833"/>
                <a:ext cx="901637" cy="23772"/>
              </a:xfrm>
              <a:custGeom>
                <a:avLst/>
                <a:gdLst>
                  <a:gd name="connsiteX0" fmla="*/ 889754 w 901637"/>
                  <a:gd name="connsiteY0" fmla="*/ 23773 h 23772"/>
                  <a:gd name="connsiteX1" fmla="*/ 11885 w 901637"/>
                  <a:gd name="connsiteY1" fmla="*/ 23773 h 23772"/>
                  <a:gd name="connsiteX2" fmla="*/ 0 w 901637"/>
                  <a:gd name="connsiteY2" fmla="*/ 11886 h 23772"/>
                  <a:gd name="connsiteX3" fmla="*/ 11885 w 901637"/>
                  <a:gd name="connsiteY3" fmla="*/ 0 h 23772"/>
                  <a:gd name="connsiteX4" fmla="*/ 889754 w 901637"/>
                  <a:gd name="connsiteY4" fmla="*/ 0 h 23772"/>
                  <a:gd name="connsiteX5" fmla="*/ 901638 w 901637"/>
                  <a:gd name="connsiteY5" fmla="*/ 11886 h 23772"/>
                  <a:gd name="connsiteX6" fmla="*/ 889754 w 901637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1637" h="23772">
                    <a:moveTo>
                      <a:pt x="889754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889754" y="0"/>
                    </a:lnTo>
                    <a:cubicBezTo>
                      <a:pt x="896304" y="0"/>
                      <a:pt x="901638" y="5335"/>
                      <a:pt x="901638" y="11886"/>
                    </a:cubicBezTo>
                    <a:cubicBezTo>
                      <a:pt x="901638" y="18438"/>
                      <a:pt x="896304" y="23773"/>
                      <a:pt x="889754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1" name="Forma libre 480">
                <a:extLst>
                  <a:ext uri="{FF2B5EF4-FFF2-40B4-BE49-F238E27FC236}">
                    <a16:creationId xmlns:a16="http://schemas.microsoft.com/office/drawing/2014/main" id="{C041648E-4EBF-1957-25FB-2ECCB16F7463}"/>
                  </a:ext>
                </a:extLst>
              </p:cNvPr>
              <p:cNvSpPr/>
              <p:nvPr/>
            </p:nvSpPr>
            <p:spPr>
              <a:xfrm>
                <a:off x="10641773" y="9926833"/>
                <a:ext cx="96012" cy="23772"/>
              </a:xfrm>
              <a:custGeom>
                <a:avLst/>
                <a:gdLst>
                  <a:gd name="connsiteX0" fmla="*/ 84128 w 96012"/>
                  <a:gd name="connsiteY0" fmla="*/ 23773 h 23772"/>
                  <a:gd name="connsiteX1" fmla="*/ 11885 w 96012"/>
                  <a:gd name="connsiteY1" fmla="*/ 23773 h 23772"/>
                  <a:gd name="connsiteX2" fmla="*/ 0 w 96012"/>
                  <a:gd name="connsiteY2" fmla="*/ 11886 h 23772"/>
                  <a:gd name="connsiteX3" fmla="*/ 11885 w 96012"/>
                  <a:gd name="connsiteY3" fmla="*/ 0 h 23772"/>
                  <a:gd name="connsiteX4" fmla="*/ 84128 w 96012"/>
                  <a:gd name="connsiteY4" fmla="*/ 0 h 23772"/>
                  <a:gd name="connsiteX5" fmla="*/ 96013 w 96012"/>
                  <a:gd name="connsiteY5" fmla="*/ 11886 h 23772"/>
                  <a:gd name="connsiteX6" fmla="*/ 84128 w 96012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012" h="23772">
                    <a:moveTo>
                      <a:pt x="84128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84128" y="0"/>
                    </a:lnTo>
                    <a:cubicBezTo>
                      <a:pt x="90679" y="0"/>
                      <a:pt x="96013" y="5335"/>
                      <a:pt x="96013" y="11886"/>
                    </a:cubicBezTo>
                    <a:cubicBezTo>
                      <a:pt x="96013" y="18438"/>
                      <a:pt x="90679" y="23773"/>
                      <a:pt x="8412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82" name="Gráfico 2">
            <a:extLst>
              <a:ext uri="{FF2B5EF4-FFF2-40B4-BE49-F238E27FC236}">
                <a16:creationId xmlns:a16="http://schemas.microsoft.com/office/drawing/2014/main" id="{E45159BA-F17B-804A-DA67-F86742EA7699}"/>
              </a:ext>
            </a:extLst>
          </p:cNvPr>
          <p:cNvGrpSpPr/>
          <p:nvPr/>
        </p:nvGrpSpPr>
        <p:grpSpPr>
          <a:xfrm>
            <a:off x="15660065" y="8920971"/>
            <a:ext cx="1118742" cy="1123603"/>
            <a:chOff x="15660065" y="8920971"/>
            <a:chExt cx="1118742" cy="1123603"/>
          </a:xfrm>
          <a:solidFill>
            <a:srgbClr val="002A86"/>
          </a:solidFill>
        </p:grpSpPr>
        <p:sp>
          <p:nvSpPr>
            <p:cNvPr id="483" name="Forma libre 482">
              <a:extLst>
                <a:ext uri="{FF2B5EF4-FFF2-40B4-BE49-F238E27FC236}">
                  <a16:creationId xmlns:a16="http://schemas.microsoft.com/office/drawing/2014/main" id="{9DD50040-6B9A-49CD-8C0B-D7F633C9A18E}"/>
                </a:ext>
              </a:extLst>
            </p:cNvPr>
            <p:cNvSpPr/>
            <p:nvPr/>
          </p:nvSpPr>
          <p:spPr>
            <a:xfrm>
              <a:off x="15901355" y="9387915"/>
              <a:ext cx="346363" cy="567651"/>
            </a:xfrm>
            <a:custGeom>
              <a:avLst/>
              <a:gdLst>
                <a:gd name="connsiteX0" fmla="*/ 161664 w 346363"/>
                <a:gd name="connsiteY0" fmla="*/ 567652 h 567651"/>
                <a:gd name="connsiteX1" fmla="*/ 154365 w 346363"/>
                <a:gd name="connsiteY1" fmla="*/ 566529 h 567651"/>
                <a:gd name="connsiteX2" fmla="*/ 137895 w 346363"/>
                <a:gd name="connsiteY2" fmla="*/ 539386 h 567651"/>
                <a:gd name="connsiteX3" fmla="*/ 167466 w 346363"/>
                <a:gd name="connsiteY3" fmla="*/ 335069 h 567651"/>
                <a:gd name="connsiteX4" fmla="*/ 29343 w 346363"/>
                <a:gd name="connsiteY4" fmla="*/ 302872 h 567651"/>
                <a:gd name="connsiteX5" fmla="*/ 801 w 346363"/>
                <a:gd name="connsiteY5" fmla="*/ 256543 h 567651"/>
                <a:gd name="connsiteX6" fmla="*/ 45999 w 346363"/>
                <a:gd name="connsiteY6" fmla="*/ 31167 h 567651"/>
                <a:gd name="connsiteX7" fmla="*/ 45999 w 346363"/>
                <a:gd name="connsiteY7" fmla="*/ 31167 h 567651"/>
                <a:gd name="connsiteX8" fmla="*/ 82683 w 346363"/>
                <a:gd name="connsiteY8" fmla="*/ 0 h 567651"/>
                <a:gd name="connsiteX9" fmla="*/ 202371 w 346363"/>
                <a:gd name="connsiteY9" fmla="*/ 0 h 567651"/>
                <a:gd name="connsiteX10" fmla="*/ 231941 w 346363"/>
                <a:gd name="connsiteY10" fmla="*/ 14975 h 567651"/>
                <a:gd name="connsiteX11" fmla="*/ 238305 w 346363"/>
                <a:gd name="connsiteY11" fmla="*/ 50634 h 567651"/>
                <a:gd name="connsiteX12" fmla="*/ 204430 w 346363"/>
                <a:gd name="connsiteY12" fmla="*/ 166318 h 567651"/>
                <a:gd name="connsiteX13" fmla="*/ 316631 w 346363"/>
                <a:gd name="connsiteY13" fmla="*/ 191120 h 567651"/>
                <a:gd name="connsiteX14" fmla="*/ 342553 w 346363"/>
                <a:gd name="connsiteY14" fmla="*/ 212273 h 567651"/>
                <a:gd name="connsiteX15" fmla="*/ 341805 w 346363"/>
                <a:gd name="connsiteY15" fmla="*/ 248307 h 567651"/>
                <a:gd name="connsiteX16" fmla="*/ 182251 w 346363"/>
                <a:gd name="connsiteY16" fmla="*/ 554548 h 567651"/>
                <a:gd name="connsiteX17" fmla="*/ 161477 w 346363"/>
                <a:gd name="connsiteY17" fmla="*/ 567558 h 567651"/>
                <a:gd name="connsiteX18" fmla="*/ 69488 w 346363"/>
                <a:gd name="connsiteY18" fmla="*/ 35847 h 567651"/>
                <a:gd name="connsiteX19" fmla="*/ 24289 w 346363"/>
                <a:gd name="connsiteY19" fmla="*/ 261222 h 567651"/>
                <a:gd name="connsiteX20" fmla="*/ 34864 w 346363"/>
                <a:gd name="connsiteY20" fmla="*/ 279661 h 567651"/>
                <a:gd name="connsiteX21" fmla="*/ 183655 w 346363"/>
                <a:gd name="connsiteY21" fmla="*/ 314291 h 567651"/>
                <a:gd name="connsiteX22" fmla="*/ 192732 w 346363"/>
                <a:gd name="connsiteY22" fmla="*/ 327581 h 567651"/>
                <a:gd name="connsiteX23" fmla="*/ 161571 w 346363"/>
                <a:gd name="connsiteY23" fmla="*/ 542662 h 567651"/>
                <a:gd name="connsiteX24" fmla="*/ 161757 w 346363"/>
                <a:gd name="connsiteY24" fmla="*/ 543692 h 567651"/>
                <a:gd name="connsiteX25" fmla="*/ 320842 w 346363"/>
                <a:gd name="connsiteY25" fmla="*/ 237356 h 567651"/>
                <a:gd name="connsiteX26" fmla="*/ 321123 w 346363"/>
                <a:gd name="connsiteY26" fmla="*/ 222475 h 567651"/>
                <a:gd name="connsiteX27" fmla="*/ 311671 w 346363"/>
                <a:gd name="connsiteY27" fmla="*/ 214519 h 567651"/>
                <a:gd name="connsiteX28" fmla="*/ 187024 w 346363"/>
                <a:gd name="connsiteY28" fmla="*/ 186908 h 567651"/>
                <a:gd name="connsiteX29" fmla="*/ 179350 w 346363"/>
                <a:gd name="connsiteY29" fmla="*/ 181293 h 567651"/>
                <a:gd name="connsiteX30" fmla="*/ 178133 w 346363"/>
                <a:gd name="connsiteY30" fmla="*/ 171840 h 567651"/>
                <a:gd name="connsiteX31" fmla="*/ 215565 w 346363"/>
                <a:gd name="connsiteY31" fmla="*/ 43896 h 567651"/>
                <a:gd name="connsiteX32" fmla="*/ 213039 w 346363"/>
                <a:gd name="connsiteY32" fmla="*/ 29201 h 567651"/>
                <a:gd name="connsiteX33" fmla="*/ 202558 w 346363"/>
                <a:gd name="connsiteY33" fmla="*/ 23773 h 567651"/>
                <a:gd name="connsiteX34" fmla="*/ 82870 w 346363"/>
                <a:gd name="connsiteY34" fmla="*/ 23773 h 567651"/>
                <a:gd name="connsiteX35" fmla="*/ 69488 w 346363"/>
                <a:gd name="connsiteY35" fmla="*/ 35753 h 567651"/>
                <a:gd name="connsiteX36" fmla="*/ 69488 w 346363"/>
                <a:gd name="connsiteY36" fmla="*/ 35753 h 56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46363" h="567651">
                  <a:moveTo>
                    <a:pt x="161664" y="567652"/>
                  </a:moveTo>
                  <a:cubicBezTo>
                    <a:pt x="159231" y="567652"/>
                    <a:pt x="156798" y="567277"/>
                    <a:pt x="154365" y="566529"/>
                  </a:cubicBezTo>
                  <a:cubicBezTo>
                    <a:pt x="142855" y="562785"/>
                    <a:pt x="136116" y="551647"/>
                    <a:pt x="137895" y="539386"/>
                  </a:cubicBezTo>
                  <a:lnTo>
                    <a:pt x="167466" y="335069"/>
                  </a:lnTo>
                  <a:lnTo>
                    <a:pt x="29343" y="302872"/>
                  </a:lnTo>
                  <a:cubicBezTo>
                    <a:pt x="9410" y="298192"/>
                    <a:pt x="-3410" y="277415"/>
                    <a:pt x="801" y="256543"/>
                  </a:cubicBezTo>
                  <a:lnTo>
                    <a:pt x="45999" y="31167"/>
                  </a:lnTo>
                  <a:lnTo>
                    <a:pt x="45999" y="31167"/>
                  </a:lnTo>
                  <a:cubicBezTo>
                    <a:pt x="49649" y="13103"/>
                    <a:pt x="65090" y="0"/>
                    <a:pt x="82683" y="0"/>
                  </a:cubicBezTo>
                  <a:lnTo>
                    <a:pt x="202371" y="0"/>
                  </a:lnTo>
                  <a:cubicBezTo>
                    <a:pt x="213975" y="0"/>
                    <a:pt x="224737" y="5429"/>
                    <a:pt x="231941" y="14975"/>
                  </a:cubicBezTo>
                  <a:cubicBezTo>
                    <a:pt x="239522" y="25083"/>
                    <a:pt x="241861" y="38374"/>
                    <a:pt x="238305" y="50634"/>
                  </a:cubicBezTo>
                  <a:lnTo>
                    <a:pt x="204430" y="166318"/>
                  </a:lnTo>
                  <a:lnTo>
                    <a:pt x="316631" y="191120"/>
                  </a:lnTo>
                  <a:cubicBezTo>
                    <a:pt x="328048" y="193647"/>
                    <a:pt x="337499" y="201322"/>
                    <a:pt x="342553" y="212273"/>
                  </a:cubicBezTo>
                  <a:cubicBezTo>
                    <a:pt x="347886" y="223691"/>
                    <a:pt x="347607" y="237169"/>
                    <a:pt x="341805" y="248307"/>
                  </a:cubicBezTo>
                  <a:lnTo>
                    <a:pt x="182251" y="554548"/>
                  </a:lnTo>
                  <a:cubicBezTo>
                    <a:pt x="177947" y="562785"/>
                    <a:pt x="169992" y="567558"/>
                    <a:pt x="161477" y="567558"/>
                  </a:cubicBezTo>
                  <a:close/>
                  <a:moveTo>
                    <a:pt x="69488" y="35847"/>
                  </a:moveTo>
                  <a:lnTo>
                    <a:pt x="24289" y="261222"/>
                  </a:lnTo>
                  <a:cubicBezTo>
                    <a:pt x="22604" y="269646"/>
                    <a:pt x="27377" y="277883"/>
                    <a:pt x="34864" y="279661"/>
                  </a:cubicBezTo>
                  <a:lnTo>
                    <a:pt x="183655" y="314291"/>
                  </a:lnTo>
                  <a:cubicBezTo>
                    <a:pt x="189644" y="315695"/>
                    <a:pt x="193668" y="321497"/>
                    <a:pt x="192732" y="327581"/>
                  </a:cubicBezTo>
                  <a:lnTo>
                    <a:pt x="161571" y="542662"/>
                  </a:lnTo>
                  <a:cubicBezTo>
                    <a:pt x="161477" y="543598"/>
                    <a:pt x="161664" y="543692"/>
                    <a:pt x="161757" y="543692"/>
                  </a:cubicBezTo>
                  <a:lnTo>
                    <a:pt x="320842" y="237356"/>
                  </a:lnTo>
                  <a:cubicBezTo>
                    <a:pt x="323275" y="232770"/>
                    <a:pt x="323369" y="227154"/>
                    <a:pt x="321123" y="222475"/>
                  </a:cubicBezTo>
                  <a:cubicBezTo>
                    <a:pt x="319158" y="218356"/>
                    <a:pt x="315696" y="215455"/>
                    <a:pt x="311671" y="214519"/>
                  </a:cubicBezTo>
                  <a:lnTo>
                    <a:pt x="187024" y="186908"/>
                  </a:lnTo>
                  <a:cubicBezTo>
                    <a:pt x="183843" y="186160"/>
                    <a:pt x="181035" y="184194"/>
                    <a:pt x="179350" y="181293"/>
                  </a:cubicBezTo>
                  <a:cubicBezTo>
                    <a:pt x="177666" y="178485"/>
                    <a:pt x="177198" y="175022"/>
                    <a:pt x="178133" y="171840"/>
                  </a:cubicBezTo>
                  <a:lnTo>
                    <a:pt x="215565" y="43896"/>
                  </a:lnTo>
                  <a:cubicBezTo>
                    <a:pt x="217063" y="38842"/>
                    <a:pt x="216127" y="33320"/>
                    <a:pt x="213039" y="29201"/>
                  </a:cubicBezTo>
                  <a:cubicBezTo>
                    <a:pt x="211542" y="27143"/>
                    <a:pt x="208079" y="23773"/>
                    <a:pt x="202558" y="23773"/>
                  </a:cubicBezTo>
                  <a:lnTo>
                    <a:pt x="82870" y="23773"/>
                  </a:lnTo>
                  <a:cubicBezTo>
                    <a:pt x="76506" y="23773"/>
                    <a:pt x="70892" y="28827"/>
                    <a:pt x="69488" y="35753"/>
                  </a:cubicBezTo>
                  <a:lnTo>
                    <a:pt x="69488" y="35753"/>
                  </a:ln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84" name="Gráfico 2">
              <a:extLst>
                <a:ext uri="{FF2B5EF4-FFF2-40B4-BE49-F238E27FC236}">
                  <a16:creationId xmlns:a16="http://schemas.microsoft.com/office/drawing/2014/main" id="{65EFCA8A-0548-6CD0-76EE-8D8B72B6B904}"/>
                </a:ext>
              </a:extLst>
            </p:cNvPr>
            <p:cNvGrpSpPr/>
            <p:nvPr/>
          </p:nvGrpSpPr>
          <p:grpSpPr>
            <a:xfrm>
              <a:off x="16358730" y="8920971"/>
              <a:ext cx="420078" cy="492869"/>
              <a:chOff x="16358730" y="8920971"/>
              <a:chExt cx="420078" cy="492869"/>
            </a:xfrm>
            <a:solidFill>
              <a:srgbClr val="002A86"/>
            </a:solidFill>
          </p:grpSpPr>
          <p:sp>
            <p:nvSpPr>
              <p:cNvPr id="485" name="Forma libre 484">
                <a:extLst>
                  <a:ext uri="{FF2B5EF4-FFF2-40B4-BE49-F238E27FC236}">
                    <a16:creationId xmlns:a16="http://schemas.microsoft.com/office/drawing/2014/main" id="{F0F40D10-D9CF-FA4F-7923-772492AF67FE}"/>
                  </a:ext>
                </a:extLst>
              </p:cNvPr>
              <p:cNvSpPr/>
              <p:nvPr/>
            </p:nvSpPr>
            <p:spPr>
              <a:xfrm>
                <a:off x="16358730" y="9070067"/>
                <a:ext cx="420078" cy="343773"/>
              </a:xfrm>
              <a:custGeom>
                <a:avLst/>
                <a:gdLst>
                  <a:gd name="connsiteX0" fmla="*/ 228895 w 420078"/>
                  <a:gd name="connsiteY0" fmla="*/ 343774 h 343773"/>
                  <a:gd name="connsiteX1" fmla="*/ 191276 w 420078"/>
                  <a:gd name="connsiteY1" fmla="*/ 343774 h 343773"/>
                  <a:gd name="connsiteX2" fmla="*/ 41361 w 420078"/>
                  <a:gd name="connsiteY2" fmla="*/ 263937 h 343773"/>
                  <a:gd name="connsiteX3" fmla="*/ 0 w 420078"/>
                  <a:gd name="connsiteY3" fmla="*/ 133279 h 343773"/>
                  <a:gd name="connsiteX4" fmla="*/ 0 w 420078"/>
                  <a:gd name="connsiteY4" fmla="*/ 77777 h 343773"/>
                  <a:gd name="connsiteX5" fmla="*/ 70745 w 420078"/>
                  <a:gd name="connsiteY5" fmla="*/ 0 h 343773"/>
                  <a:gd name="connsiteX6" fmla="*/ 349425 w 420078"/>
                  <a:gd name="connsiteY6" fmla="*/ 0 h 343773"/>
                  <a:gd name="connsiteX7" fmla="*/ 420078 w 420078"/>
                  <a:gd name="connsiteY7" fmla="*/ 77777 h 343773"/>
                  <a:gd name="connsiteX8" fmla="*/ 420078 w 420078"/>
                  <a:gd name="connsiteY8" fmla="*/ 133279 h 343773"/>
                  <a:gd name="connsiteX9" fmla="*/ 378716 w 420078"/>
                  <a:gd name="connsiteY9" fmla="*/ 263937 h 343773"/>
                  <a:gd name="connsiteX10" fmla="*/ 228895 w 420078"/>
                  <a:gd name="connsiteY10" fmla="*/ 343774 h 343773"/>
                  <a:gd name="connsiteX11" fmla="*/ 70745 w 420078"/>
                  <a:gd name="connsiteY11" fmla="*/ 23867 h 343773"/>
                  <a:gd name="connsiteX12" fmla="*/ 23862 w 420078"/>
                  <a:gd name="connsiteY12" fmla="*/ 77777 h 343773"/>
                  <a:gd name="connsiteX13" fmla="*/ 23862 w 420078"/>
                  <a:gd name="connsiteY13" fmla="*/ 133279 h 343773"/>
                  <a:gd name="connsiteX14" fmla="*/ 60733 w 420078"/>
                  <a:gd name="connsiteY14" fmla="*/ 249991 h 343773"/>
                  <a:gd name="connsiteX15" fmla="*/ 191276 w 420078"/>
                  <a:gd name="connsiteY15" fmla="*/ 319906 h 343773"/>
                  <a:gd name="connsiteX16" fmla="*/ 228895 w 420078"/>
                  <a:gd name="connsiteY16" fmla="*/ 319906 h 343773"/>
                  <a:gd name="connsiteX17" fmla="*/ 359438 w 420078"/>
                  <a:gd name="connsiteY17" fmla="*/ 249991 h 343773"/>
                  <a:gd name="connsiteX18" fmla="*/ 396309 w 420078"/>
                  <a:gd name="connsiteY18" fmla="*/ 133279 h 343773"/>
                  <a:gd name="connsiteX19" fmla="*/ 396309 w 420078"/>
                  <a:gd name="connsiteY19" fmla="*/ 77777 h 343773"/>
                  <a:gd name="connsiteX20" fmla="*/ 349425 w 420078"/>
                  <a:gd name="connsiteY20" fmla="*/ 23867 h 343773"/>
                  <a:gd name="connsiteX21" fmla="*/ 70745 w 420078"/>
                  <a:gd name="connsiteY21" fmla="*/ 23867 h 34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20078" h="343773">
                    <a:moveTo>
                      <a:pt x="228895" y="343774"/>
                    </a:moveTo>
                    <a:lnTo>
                      <a:pt x="191276" y="343774"/>
                    </a:lnTo>
                    <a:cubicBezTo>
                      <a:pt x="132695" y="343774"/>
                      <a:pt x="78045" y="314665"/>
                      <a:pt x="41361" y="263937"/>
                    </a:cubicBezTo>
                    <a:cubicBezTo>
                      <a:pt x="14691" y="227061"/>
                      <a:pt x="0" y="180638"/>
                      <a:pt x="0" y="133279"/>
                    </a:cubicBezTo>
                    <a:lnTo>
                      <a:pt x="0" y="77777"/>
                    </a:lnTo>
                    <a:cubicBezTo>
                      <a:pt x="0" y="34911"/>
                      <a:pt x="31724" y="0"/>
                      <a:pt x="70745" y="0"/>
                    </a:cubicBezTo>
                    <a:lnTo>
                      <a:pt x="349425" y="0"/>
                    </a:lnTo>
                    <a:cubicBezTo>
                      <a:pt x="388448" y="0"/>
                      <a:pt x="420078" y="34911"/>
                      <a:pt x="420078" y="77777"/>
                    </a:cubicBezTo>
                    <a:lnTo>
                      <a:pt x="420078" y="133279"/>
                    </a:lnTo>
                    <a:cubicBezTo>
                      <a:pt x="420078" y="180638"/>
                      <a:pt x="405386" y="227061"/>
                      <a:pt x="378716" y="263937"/>
                    </a:cubicBezTo>
                    <a:cubicBezTo>
                      <a:pt x="342032" y="314665"/>
                      <a:pt x="287382" y="343774"/>
                      <a:pt x="228895" y="343774"/>
                    </a:cubicBezTo>
                    <a:close/>
                    <a:moveTo>
                      <a:pt x="70745" y="23867"/>
                    </a:moveTo>
                    <a:cubicBezTo>
                      <a:pt x="44917" y="23867"/>
                      <a:pt x="23862" y="48014"/>
                      <a:pt x="23862" y="77777"/>
                    </a:cubicBezTo>
                    <a:lnTo>
                      <a:pt x="23862" y="133279"/>
                    </a:lnTo>
                    <a:cubicBezTo>
                      <a:pt x="23862" y="175677"/>
                      <a:pt x="36963" y="217140"/>
                      <a:pt x="60733" y="249991"/>
                    </a:cubicBezTo>
                    <a:cubicBezTo>
                      <a:pt x="92924" y="294449"/>
                      <a:pt x="140463" y="319906"/>
                      <a:pt x="191276" y="319906"/>
                    </a:cubicBezTo>
                    <a:lnTo>
                      <a:pt x="228895" y="319906"/>
                    </a:lnTo>
                    <a:cubicBezTo>
                      <a:pt x="279709" y="319906"/>
                      <a:pt x="327247" y="294449"/>
                      <a:pt x="359438" y="249991"/>
                    </a:cubicBezTo>
                    <a:cubicBezTo>
                      <a:pt x="383207" y="217140"/>
                      <a:pt x="396309" y="175677"/>
                      <a:pt x="396309" y="133279"/>
                    </a:cubicBezTo>
                    <a:lnTo>
                      <a:pt x="396309" y="77777"/>
                    </a:lnTo>
                    <a:cubicBezTo>
                      <a:pt x="396309" y="48108"/>
                      <a:pt x="375253" y="23867"/>
                      <a:pt x="349425" y="23867"/>
                    </a:cubicBezTo>
                    <a:lnTo>
                      <a:pt x="70745" y="23867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6" name="Forma libre 485">
                <a:extLst>
                  <a:ext uri="{FF2B5EF4-FFF2-40B4-BE49-F238E27FC236}">
                    <a16:creationId xmlns:a16="http://schemas.microsoft.com/office/drawing/2014/main" id="{08179364-CEBC-55E5-C51C-F71DCE77D8AB}"/>
                  </a:ext>
                </a:extLst>
              </p:cNvPr>
              <p:cNvSpPr/>
              <p:nvPr/>
            </p:nvSpPr>
            <p:spPr>
              <a:xfrm>
                <a:off x="16649509" y="9191460"/>
                <a:ext cx="47417" cy="99491"/>
              </a:xfrm>
              <a:custGeom>
                <a:avLst/>
                <a:gdLst>
                  <a:gd name="connsiteX0" fmla="*/ 11950 w 47417"/>
                  <a:gd name="connsiteY0" fmla="*/ 99491 h 99491"/>
                  <a:gd name="connsiteX1" fmla="*/ 4932 w 47417"/>
                  <a:gd name="connsiteY1" fmla="*/ 97245 h 99491"/>
                  <a:gd name="connsiteX2" fmla="*/ 2311 w 47417"/>
                  <a:gd name="connsiteY2" fmla="*/ 80585 h 99491"/>
                  <a:gd name="connsiteX3" fmla="*/ 23648 w 47417"/>
                  <a:gd name="connsiteY3" fmla="*/ 11887 h 99491"/>
                  <a:gd name="connsiteX4" fmla="*/ 35532 w 47417"/>
                  <a:gd name="connsiteY4" fmla="*/ 0 h 99491"/>
                  <a:gd name="connsiteX5" fmla="*/ 47417 w 47417"/>
                  <a:gd name="connsiteY5" fmla="*/ 11887 h 99491"/>
                  <a:gd name="connsiteX6" fmla="*/ 21589 w 47417"/>
                  <a:gd name="connsiteY6" fmla="*/ 94530 h 99491"/>
                  <a:gd name="connsiteX7" fmla="*/ 11950 w 47417"/>
                  <a:gd name="connsiteY7" fmla="*/ 99491 h 9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417" h="99491">
                    <a:moveTo>
                      <a:pt x="11950" y="99491"/>
                    </a:moveTo>
                    <a:cubicBezTo>
                      <a:pt x="9517" y="99491"/>
                      <a:pt x="7084" y="98742"/>
                      <a:pt x="4932" y="97245"/>
                    </a:cubicBezTo>
                    <a:cubicBezTo>
                      <a:pt x="-402" y="93407"/>
                      <a:pt x="-1618" y="85920"/>
                      <a:pt x="2311" y="80585"/>
                    </a:cubicBezTo>
                    <a:cubicBezTo>
                      <a:pt x="16067" y="61585"/>
                      <a:pt x="23648" y="37157"/>
                      <a:pt x="23648" y="11887"/>
                    </a:cubicBezTo>
                    <a:cubicBezTo>
                      <a:pt x="23648" y="5335"/>
                      <a:pt x="28981" y="0"/>
                      <a:pt x="35532" y="0"/>
                    </a:cubicBezTo>
                    <a:cubicBezTo>
                      <a:pt x="42083" y="0"/>
                      <a:pt x="47417" y="5335"/>
                      <a:pt x="47417" y="11887"/>
                    </a:cubicBezTo>
                    <a:cubicBezTo>
                      <a:pt x="47417" y="42211"/>
                      <a:pt x="38246" y="71506"/>
                      <a:pt x="21589" y="94530"/>
                    </a:cubicBezTo>
                    <a:cubicBezTo>
                      <a:pt x="19250" y="97713"/>
                      <a:pt x="15600" y="99491"/>
                      <a:pt x="11950" y="994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7" name="Forma libre 486">
                <a:extLst>
                  <a:ext uri="{FF2B5EF4-FFF2-40B4-BE49-F238E27FC236}">
                    <a16:creationId xmlns:a16="http://schemas.microsoft.com/office/drawing/2014/main" id="{C532C4C3-82E7-74C2-CB52-6B732313CC4F}"/>
                  </a:ext>
                </a:extLst>
              </p:cNvPr>
              <p:cNvSpPr/>
              <p:nvPr/>
            </p:nvSpPr>
            <p:spPr>
              <a:xfrm>
                <a:off x="16471680" y="8920971"/>
                <a:ext cx="23769" cy="172963"/>
              </a:xfrm>
              <a:custGeom>
                <a:avLst/>
                <a:gdLst>
                  <a:gd name="connsiteX0" fmla="*/ 11885 w 23769"/>
                  <a:gd name="connsiteY0" fmla="*/ 172963 h 172963"/>
                  <a:gd name="connsiteX1" fmla="*/ 0 w 23769"/>
                  <a:gd name="connsiteY1" fmla="*/ 161077 h 172963"/>
                  <a:gd name="connsiteX2" fmla="*/ 0 w 23769"/>
                  <a:gd name="connsiteY2" fmla="*/ 11887 h 172963"/>
                  <a:gd name="connsiteX3" fmla="*/ 11885 w 23769"/>
                  <a:gd name="connsiteY3" fmla="*/ 0 h 172963"/>
                  <a:gd name="connsiteX4" fmla="*/ 23770 w 23769"/>
                  <a:gd name="connsiteY4" fmla="*/ 11887 h 172963"/>
                  <a:gd name="connsiteX5" fmla="*/ 23770 w 23769"/>
                  <a:gd name="connsiteY5" fmla="*/ 161077 h 172963"/>
                  <a:gd name="connsiteX6" fmla="*/ 11885 w 23769"/>
                  <a:gd name="connsiteY6" fmla="*/ 172963 h 17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72963">
                    <a:moveTo>
                      <a:pt x="11885" y="172963"/>
                    </a:moveTo>
                    <a:cubicBezTo>
                      <a:pt x="5335" y="172963"/>
                      <a:pt x="0" y="167628"/>
                      <a:pt x="0" y="161077"/>
                    </a:cubicBezTo>
                    <a:lnTo>
                      <a:pt x="0" y="11887"/>
                    </a:lnTo>
                    <a:cubicBezTo>
                      <a:pt x="0" y="5335"/>
                      <a:pt x="5335" y="0"/>
                      <a:pt x="11885" y="0"/>
                    </a:cubicBezTo>
                    <a:cubicBezTo>
                      <a:pt x="18435" y="0"/>
                      <a:pt x="23770" y="5335"/>
                      <a:pt x="23770" y="11887"/>
                    </a:cubicBezTo>
                    <a:lnTo>
                      <a:pt x="23770" y="161077"/>
                    </a:lnTo>
                    <a:cubicBezTo>
                      <a:pt x="23770" y="167628"/>
                      <a:pt x="18435" y="172963"/>
                      <a:pt x="11885" y="1729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8" name="Forma libre 487">
                <a:extLst>
                  <a:ext uri="{FF2B5EF4-FFF2-40B4-BE49-F238E27FC236}">
                    <a16:creationId xmlns:a16="http://schemas.microsoft.com/office/drawing/2014/main" id="{6C9BA931-6311-849D-3E82-2C79044CEAAF}"/>
                  </a:ext>
                </a:extLst>
              </p:cNvPr>
              <p:cNvSpPr/>
              <p:nvPr/>
            </p:nvSpPr>
            <p:spPr>
              <a:xfrm>
                <a:off x="16642275" y="8920971"/>
                <a:ext cx="23769" cy="172963"/>
              </a:xfrm>
              <a:custGeom>
                <a:avLst/>
                <a:gdLst>
                  <a:gd name="connsiteX0" fmla="*/ 11885 w 23769"/>
                  <a:gd name="connsiteY0" fmla="*/ 172963 h 172963"/>
                  <a:gd name="connsiteX1" fmla="*/ 0 w 23769"/>
                  <a:gd name="connsiteY1" fmla="*/ 161077 h 172963"/>
                  <a:gd name="connsiteX2" fmla="*/ 0 w 23769"/>
                  <a:gd name="connsiteY2" fmla="*/ 11887 h 172963"/>
                  <a:gd name="connsiteX3" fmla="*/ 11885 w 23769"/>
                  <a:gd name="connsiteY3" fmla="*/ 0 h 172963"/>
                  <a:gd name="connsiteX4" fmla="*/ 23770 w 23769"/>
                  <a:gd name="connsiteY4" fmla="*/ 11887 h 172963"/>
                  <a:gd name="connsiteX5" fmla="*/ 23770 w 23769"/>
                  <a:gd name="connsiteY5" fmla="*/ 161077 h 172963"/>
                  <a:gd name="connsiteX6" fmla="*/ 11885 w 23769"/>
                  <a:gd name="connsiteY6" fmla="*/ 172963 h 17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72963">
                    <a:moveTo>
                      <a:pt x="11885" y="172963"/>
                    </a:moveTo>
                    <a:cubicBezTo>
                      <a:pt x="5335" y="172963"/>
                      <a:pt x="0" y="167628"/>
                      <a:pt x="0" y="161077"/>
                    </a:cubicBezTo>
                    <a:lnTo>
                      <a:pt x="0" y="11887"/>
                    </a:lnTo>
                    <a:cubicBezTo>
                      <a:pt x="0" y="5335"/>
                      <a:pt x="5335" y="0"/>
                      <a:pt x="11885" y="0"/>
                    </a:cubicBezTo>
                    <a:cubicBezTo>
                      <a:pt x="18436" y="0"/>
                      <a:pt x="23770" y="5335"/>
                      <a:pt x="23770" y="11887"/>
                    </a:cubicBezTo>
                    <a:lnTo>
                      <a:pt x="23770" y="161077"/>
                    </a:lnTo>
                    <a:cubicBezTo>
                      <a:pt x="23770" y="167628"/>
                      <a:pt x="18436" y="172963"/>
                      <a:pt x="11885" y="1729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89" name="Gráfico 2">
              <a:extLst>
                <a:ext uri="{FF2B5EF4-FFF2-40B4-BE49-F238E27FC236}">
                  <a16:creationId xmlns:a16="http://schemas.microsoft.com/office/drawing/2014/main" id="{EC876764-766F-DAEC-9065-2B6D8575DA34}"/>
                </a:ext>
              </a:extLst>
            </p:cNvPr>
            <p:cNvGrpSpPr/>
            <p:nvPr/>
          </p:nvGrpSpPr>
          <p:grpSpPr>
            <a:xfrm>
              <a:off x="15660065" y="9062299"/>
              <a:ext cx="920541" cy="982275"/>
              <a:chOff x="15660065" y="9062299"/>
              <a:chExt cx="920541" cy="982275"/>
            </a:xfrm>
            <a:solidFill>
              <a:srgbClr val="002A86"/>
            </a:solidFill>
          </p:grpSpPr>
          <p:sp>
            <p:nvSpPr>
              <p:cNvPr id="490" name="Forma libre 489">
                <a:extLst>
                  <a:ext uri="{FF2B5EF4-FFF2-40B4-BE49-F238E27FC236}">
                    <a16:creationId xmlns:a16="http://schemas.microsoft.com/office/drawing/2014/main" id="{347A50FF-8E2F-13CA-0F65-33692CD07AB6}"/>
                  </a:ext>
                </a:extLst>
              </p:cNvPr>
              <p:cNvSpPr/>
              <p:nvPr/>
            </p:nvSpPr>
            <p:spPr>
              <a:xfrm>
                <a:off x="15660065" y="9062299"/>
                <a:ext cx="818471" cy="982275"/>
              </a:xfrm>
              <a:custGeom>
                <a:avLst/>
                <a:gdLst>
                  <a:gd name="connsiteX0" fmla="*/ 407913 w 818471"/>
                  <a:gd name="connsiteY0" fmla="*/ 982275 h 982275"/>
                  <a:gd name="connsiteX1" fmla="*/ 119501 w 818471"/>
                  <a:gd name="connsiteY1" fmla="*/ 862755 h 982275"/>
                  <a:gd name="connsiteX2" fmla="*/ 0 w 818471"/>
                  <a:gd name="connsiteY2" fmla="*/ 574203 h 982275"/>
                  <a:gd name="connsiteX3" fmla="*/ 0 w 818471"/>
                  <a:gd name="connsiteY3" fmla="*/ 193647 h 982275"/>
                  <a:gd name="connsiteX4" fmla="*/ 193616 w 818471"/>
                  <a:gd name="connsiteY4" fmla="*/ 0 h 982275"/>
                  <a:gd name="connsiteX5" fmla="*/ 330430 w 818471"/>
                  <a:gd name="connsiteY5" fmla="*/ 56718 h 982275"/>
                  <a:gd name="connsiteX6" fmla="*/ 387044 w 818471"/>
                  <a:gd name="connsiteY6" fmla="*/ 193554 h 982275"/>
                  <a:gd name="connsiteX7" fmla="*/ 387044 w 818471"/>
                  <a:gd name="connsiteY7" fmla="*/ 259350 h 982275"/>
                  <a:gd name="connsiteX8" fmla="*/ 375160 w 818471"/>
                  <a:gd name="connsiteY8" fmla="*/ 271237 h 982275"/>
                  <a:gd name="connsiteX9" fmla="*/ 363275 w 818471"/>
                  <a:gd name="connsiteY9" fmla="*/ 259350 h 982275"/>
                  <a:gd name="connsiteX10" fmla="*/ 363275 w 818471"/>
                  <a:gd name="connsiteY10" fmla="*/ 193554 h 982275"/>
                  <a:gd name="connsiteX11" fmla="*/ 313585 w 818471"/>
                  <a:gd name="connsiteY11" fmla="*/ 73565 h 982275"/>
                  <a:gd name="connsiteX12" fmla="*/ 193616 w 818471"/>
                  <a:gd name="connsiteY12" fmla="*/ 23773 h 982275"/>
                  <a:gd name="connsiteX13" fmla="*/ 23863 w 818471"/>
                  <a:gd name="connsiteY13" fmla="*/ 193554 h 982275"/>
                  <a:gd name="connsiteX14" fmla="*/ 23863 w 818471"/>
                  <a:gd name="connsiteY14" fmla="*/ 574109 h 982275"/>
                  <a:gd name="connsiteX15" fmla="*/ 136345 w 818471"/>
                  <a:gd name="connsiteY15" fmla="*/ 845815 h 982275"/>
                  <a:gd name="connsiteX16" fmla="*/ 407913 w 818471"/>
                  <a:gd name="connsiteY16" fmla="*/ 958315 h 982275"/>
                  <a:gd name="connsiteX17" fmla="*/ 797017 w 818471"/>
                  <a:gd name="connsiteY17" fmla="*/ 765417 h 982275"/>
                  <a:gd name="connsiteX18" fmla="*/ 813767 w 818471"/>
                  <a:gd name="connsiteY18" fmla="*/ 763170 h 982275"/>
                  <a:gd name="connsiteX19" fmla="*/ 816012 w 818471"/>
                  <a:gd name="connsiteY19" fmla="*/ 779924 h 982275"/>
                  <a:gd name="connsiteX20" fmla="*/ 407913 w 818471"/>
                  <a:gd name="connsiteY20" fmla="*/ 982182 h 98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8471" h="982275">
                    <a:moveTo>
                      <a:pt x="407913" y="982275"/>
                    </a:moveTo>
                    <a:cubicBezTo>
                      <a:pt x="298986" y="982275"/>
                      <a:pt x="196517" y="939877"/>
                      <a:pt x="119501" y="862755"/>
                    </a:cubicBezTo>
                    <a:cubicBezTo>
                      <a:pt x="42485" y="785633"/>
                      <a:pt x="0" y="683147"/>
                      <a:pt x="0" y="574203"/>
                    </a:cubicBezTo>
                    <a:lnTo>
                      <a:pt x="0" y="193647"/>
                    </a:lnTo>
                    <a:cubicBezTo>
                      <a:pt x="0" y="86856"/>
                      <a:pt x="86842" y="0"/>
                      <a:pt x="193616" y="0"/>
                    </a:cubicBezTo>
                    <a:cubicBezTo>
                      <a:pt x="245271" y="0"/>
                      <a:pt x="293840" y="20123"/>
                      <a:pt x="330430" y="56718"/>
                    </a:cubicBezTo>
                    <a:cubicBezTo>
                      <a:pt x="366925" y="93220"/>
                      <a:pt x="387044" y="141889"/>
                      <a:pt x="387044" y="193554"/>
                    </a:cubicBezTo>
                    <a:lnTo>
                      <a:pt x="387044" y="259350"/>
                    </a:lnTo>
                    <a:cubicBezTo>
                      <a:pt x="387044" y="265902"/>
                      <a:pt x="381711" y="271237"/>
                      <a:pt x="375160" y="271237"/>
                    </a:cubicBezTo>
                    <a:cubicBezTo>
                      <a:pt x="368610" y="271237"/>
                      <a:pt x="363275" y="265902"/>
                      <a:pt x="363275" y="259350"/>
                    </a:cubicBezTo>
                    <a:lnTo>
                      <a:pt x="363275" y="193554"/>
                    </a:lnTo>
                    <a:cubicBezTo>
                      <a:pt x="363275" y="148160"/>
                      <a:pt x="345683" y="105574"/>
                      <a:pt x="313585" y="73565"/>
                    </a:cubicBezTo>
                    <a:cubicBezTo>
                      <a:pt x="281487" y="41462"/>
                      <a:pt x="238909" y="23773"/>
                      <a:pt x="193616" y="23773"/>
                    </a:cubicBezTo>
                    <a:cubicBezTo>
                      <a:pt x="100037" y="23773"/>
                      <a:pt x="23863" y="99959"/>
                      <a:pt x="23863" y="193554"/>
                    </a:cubicBezTo>
                    <a:lnTo>
                      <a:pt x="23863" y="574109"/>
                    </a:lnTo>
                    <a:cubicBezTo>
                      <a:pt x="23863" y="676689"/>
                      <a:pt x="63821" y="773185"/>
                      <a:pt x="136345" y="845815"/>
                    </a:cubicBezTo>
                    <a:cubicBezTo>
                      <a:pt x="208869" y="918351"/>
                      <a:pt x="305350" y="958315"/>
                      <a:pt x="407913" y="958315"/>
                    </a:cubicBezTo>
                    <a:cubicBezTo>
                      <a:pt x="561851" y="958315"/>
                      <a:pt x="703625" y="888026"/>
                      <a:pt x="797017" y="765417"/>
                    </a:cubicBezTo>
                    <a:cubicBezTo>
                      <a:pt x="801040" y="760175"/>
                      <a:pt x="808527" y="759146"/>
                      <a:pt x="813767" y="763170"/>
                    </a:cubicBezTo>
                    <a:cubicBezTo>
                      <a:pt x="819008" y="767195"/>
                      <a:pt x="820037" y="774682"/>
                      <a:pt x="816012" y="779924"/>
                    </a:cubicBezTo>
                    <a:cubicBezTo>
                      <a:pt x="718129" y="908430"/>
                      <a:pt x="569337" y="982182"/>
                      <a:pt x="407913" y="9821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1" name="Forma libre 490">
                <a:extLst>
                  <a:ext uri="{FF2B5EF4-FFF2-40B4-BE49-F238E27FC236}">
                    <a16:creationId xmlns:a16="http://schemas.microsoft.com/office/drawing/2014/main" id="{891F5308-BF05-A4C5-D5F0-51104F6BB8AF}"/>
                  </a:ext>
                </a:extLst>
              </p:cNvPr>
              <p:cNvSpPr/>
              <p:nvPr/>
            </p:nvSpPr>
            <p:spPr>
              <a:xfrm>
                <a:off x="16495610" y="9709075"/>
                <a:ext cx="48143" cy="75026"/>
              </a:xfrm>
              <a:custGeom>
                <a:avLst/>
                <a:gdLst>
                  <a:gd name="connsiteX0" fmla="*/ 11912 w 48143"/>
                  <a:gd name="connsiteY0" fmla="*/ 75026 h 75026"/>
                  <a:gd name="connsiteX1" fmla="*/ 6202 w 48143"/>
                  <a:gd name="connsiteY1" fmla="*/ 73528 h 75026"/>
                  <a:gd name="connsiteX2" fmla="*/ 1431 w 48143"/>
                  <a:gd name="connsiteY2" fmla="*/ 57337 h 75026"/>
                  <a:gd name="connsiteX3" fmla="*/ 25199 w 48143"/>
                  <a:gd name="connsiteY3" fmla="*/ 7450 h 75026"/>
                  <a:gd name="connsiteX4" fmla="*/ 40734 w 48143"/>
                  <a:gd name="connsiteY4" fmla="*/ 899 h 75026"/>
                  <a:gd name="connsiteX5" fmla="*/ 47284 w 48143"/>
                  <a:gd name="connsiteY5" fmla="*/ 16436 h 75026"/>
                  <a:gd name="connsiteX6" fmla="*/ 22392 w 48143"/>
                  <a:gd name="connsiteY6" fmla="*/ 68755 h 75026"/>
                  <a:gd name="connsiteX7" fmla="*/ 11912 w 48143"/>
                  <a:gd name="connsiteY7" fmla="*/ 74932 h 7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143" h="75026">
                    <a:moveTo>
                      <a:pt x="11912" y="75026"/>
                    </a:moveTo>
                    <a:cubicBezTo>
                      <a:pt x="9946" y="75026"/>
                      <a:pt x="7981" y="74558"/>
                      <a:pt x="6202" y="73528"/>
                    </a:cubicBezTo>
                    <a:cubicBezTo>
                      <a:pt x="400" y="70346"/>
                      <a:pt x="-1658" y="63139"/>
                      <a:pt x="1431" y="57337"/>
                    </a:cubicBezTo>
                    <a:cubicBezTo>
                      <a:pt x="10227" y="41238"/>
                      <a:pt x="18274" y="24391"/>
                      <a:pt x="25199" y="7450"/>
                    </a:cubicBezTo>
                    <a:cubicBezTo>
                      <a:pt x="27726" y="1367"/>
                      <a:pt x="34651" y="-1628"/>
                      <a:pt x="40734" y="899"/>
                    </a:cubicBezTo>
                    <a:cubicBezTo>
                      <a:pt x="46816" y="3426"/>
                      <a:pt x="49717" y="10352"/>
                      <a:pt x="47284" y="16436"/>
                    </a:cubicBezTo>
                    <a:cubicBezTo>
                      <a:pt x="39985" y="34218"/>
                      <a:pt x="31657" y="51908"/>
                      <a:pt x="22392" y="68755"/>
                    </a:cubicBezTo>
                    <a:cubicBezTo>
                      <a:pt x="20239" y="72686"/>
                      <a:pt x="16122" y="74932"/>
                      <a:pt x="11912" y="749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2" name="Forma libre 491">
                <a:extLst>
                  <a:ext uri="{FF2B5EF4-FFF2-40B4-BE49-F238E27FC236}">
                    <a16:creationId xmlns:a16="http://schemas.microsoft.com/office/drawing/2014/main" id="{A47FF90D-6AD7-B8B1-F236-8EB2541F47CB}"/>
                  </a:ext>
                </a:extLst>
              </p:cNvPr>
              <p:cNvSpPr/>
              <p:nvPr/>
            </p:nvSpPr>
            <p:spPr>
              <a:xfrm>
                <a:off x="16542072" y="9471869"/>
                <a:ext cx="38533" cy="192992"/>
              </a:xfrm>
              <a:custGeom>
                <a:avLst/>
                <a:gdLst>
                  <a:gd name="connsiteX0" fmla="*/ 11958 w 38533"/>
                  <a:gd name="connsiteY0" fmla="*/ 192993 h 192992"/>
                  <a:gd name="connsiteX1" fmla="*/ 9056 w 38533"/>
                  <a:gd name="connsiteY1" fmla="*/ 192618 h 192992"/>
                  <a:gd name="connsiteX2" fmla="*/ 354 w 38533"/>
                  <a:gd name="connsiteY2" fmla="*/ 178205 h 192992"/>
                  <a:gd name="connsiteX3" fmla="*/ 14764 w 38533"/>
                  <a:gd name="connsiteY3" fmla="*/ 59807 h 192992"/>
                  <a:gd name="connsiteX4" fmla="*/ 14764 w 38533"/>
                  <a:gd name="connsiteY4" fmla="*/ 11887 h 192992"/>
                  <a:gd name="connsiteX5" fmla="*/ 26649 w 38533"/>
                  <a:gd name="connsiteY5" fmla="*/ 0 h 192992"/>
                  <a:gd name="connsiteX6" fmla="*/ 38534 w 38533"/>
                  <a:gd name="connsiteY6" fmla="*/ 11887 h 192992"/>
                  <a:gd name="connsiteX7" fmla="*/ 38534 w 38533"/>
                  <a:gd name="connsiteY7" fmla="*/ 59807 h 192992"/>
                  <a:gd name="connsiteX8" fmla="*/ 23468 w 38533"/>
                  <a:gd name="connsiteY8" fmla="*/ 183914 h 192992"/>
                  <a:gd name="connsiteX9" fmla="*/ 11864 w 38533"/>
                  <a:gd name="connsiteY9" fmla="*/ 192993 h 19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533" h="192992">
                    <a:moveTo>
                      <a:pt x="11958" y="192993"/>
                    </a:moveTo>
                    <a:cubicBezTo>
                      <a:pt x="11022" y="192993"/>
                      <a:pt x="10085" y="192899"/>
                      <a:pt x="9056" y="192618"/>
                    </a:cubicBezTo>
                    <a:cubicBezTo>
                      <a:pt x="2693" y="191027"/>
                      <a:pt x="-1237" y="184569"/>
                      <a:pt x="354" y="178205"/>
                    </a:cubicBezTo>
                    <a:cubicBezTo>
                      <a:pt x="9899" y="139737"/>
                      <a:pt x="14764" y="99866"/>
                      <a:pt x="14764" y="59807"/>
                    </a:cubicBezTo>
                    <a:lnTo>
                      <a:pt x="14764" y="11887"/>
                    </a:lnTo>
                    <a:cubicBezTo>
                      <a:pt x="14764" y="5335"/>
                      <a:pt x="20099" y="0"/>
                      <a:pt x="26649" y="0"/>
                    </a:cubicBezTo>
                    <a:cubicBezTo>
                      <a:pt x="33200" y="0"/>
                      <a:pt x="38534" y="5335"/>
                      <a:pt x="38534" y="11887"/>
                    </a:cubicBezTo>
                    <a:lnTo>
                      <a:pt x="38534" y="59807"/>
                    </a:lnTo>
                    <a:cubicBezTo>
                      <a:pt x="38534" y="101831"/>
                      <a:pt x="33480" y="143574"/>
                      <a:pt x="23468" y="183914"/>
                    </a:cubicBezTo>
                    <a:cubicBezTo>
                      <a:pt x="22157" y="189342"/>
                      <a:pt x="17291" y="192993"/>
                      <a:pt x="11864" y="1929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93" name="Gráfico 2">
            <a:extLst>
              <a:ext uri="{FF2B5EF4-FFF2-40B4-BE49-F238E27FC236}">
                <a16:creationId xmlns:a16="http://schemas.microsoft.com/office/drawing/2014/main" id="{72FBB940-056F-65CF-7877-8CF4A4A2C41E}"/>
              </a:ext>
            </a:extLst>
          </p:cNvPr>
          <p:cNvGrpSpPr/>
          <p:nvPr/>
        </p:nvGrpSpPr>
        <p:grpSpPr>
          <a:xfrm>
            <a:off x="5181225" y="7382556"/>
            <a:ext cx="1144383" cy="1156923"/>
            <a:chOff x="5181225" y="7382556"/>
            <a:chExt cx="1144383" cy="1156923"/>
          </a:xfrm>
          <a:solidFill>
            <a:srgbClr val="002A86"/>
          </a:solidFill>
        </p:grpSpPr>
        <p:grpSp>
          <p:nvGrpSpPr>
            <p:cNvPr id="494" name="Gráfico 2">
              <a:extLst>
                <a:ext uri="{FF2B5EF4-FFF2-40B4-BE49-F238E27FC236}">
                  <a16:creationId xmlns:a16="http://schemas.microsoft.com/office/drawing/2014/main" id="{72EE4762-7FD7-FBA3-3279-21F10812B3A1}"/>
                </a:ext>
              </a:extLst>
            </p:cNvPr>
            <p:cNvGrpSpPr/>
            <p:nvPr/>
          </p:nvGrpSpPr>
          <p:grpSpPr>
            <a:xfrm>
              <a:off x="5181225" y="7382556"/>
              <a:ext cx="1116964" cy="1113963"/>
              <a:chOff x="5181225" y="7382556"/>
              <a:chExt cx="1116964" cy="1113963"/>
            </a:xfrm>
            <a:solidFill>
              <a:srgbClr val="002A86"/>
            </a:solidFill>
          </p:grpSpPr>
          <p:sp>
            <p:nvSpPr>
              <p:cNvPr id="495" name="Forma libre 494">
                <a:extLst>
                  <a:ext uri="{FF2B5EF4-FFF2-40B4-BE49-F238E27FC236}">
                    <a16:creationId xmlns:a16="http://schemas.microsoft.com/office/drawing/2014/main" id="{BB34A13E-CC00-6AC4-E835-FFE919E9A182}"/>
                  </a:ext>
                </a:extLst>
              </p:cNvPr>
              <p:cNvSpPr/>
              <p:nvPr/>
            </p:nvSpPr>
            <p:spPr>
              <a:xfrm>
                <a:off x="5181225" y="7382556"/>
                <a:ext cx="1116964" cy="1113963"/>
              </a:xfrm>
              <a:custGeom>
                <a:avLst/>
                <a:gdLst>
                  <a:gd name="connsiteX0" fmla="*/ 636808 w 1116964"/>
                  <a:gd name="connsiteY0" fmla="*/ 1113964 h 1113963"/>
                  <a:gd name="connsiteX1" fmla="*/ 480063 w 1116964"/>
                  <a:gd name="connsiteY1" fmla="*/ 1113964 h 1113963"/>
                  <a:gd name="connsiteX2" fmla="*/ 444128 w 1116964"/>
                  <a:gd name="connsiteY2" fmla="*/ 1077929 h 1113963"/>
                  <a:gd name="connsiteX3" fmla="*/ 443567 w 1116964"/>
                  <a:gd name="connsiteY3" fmla="*/ 972355 h 1113963"/>
                  <a:gd name="connsiteX4" fmla="*/ 346993 w 1116964"/>
                  <a:gd name="connsiteY4" fmla="*/ 932483 h 1113963"/>
                  <a:gd name="connsiteX5" fmla="*/ 272503 w 1116964"/>
                  <a:gd name="connsiteY5" fmla="*/ 1007827 h 1113963"/>
                  <a:gd name="connsiteX6" fmla="*/ 247143 w 1116964"/>
                  <a:gd name="connsiteY6" fmla="*/ 1018497 h 1113963"/>
                  <a:gd name="connsiteX7" fmla="*/ 246863 w 1116964"/>
                  <a:gd name="connsiteY7" fmla="*/ 1018497 h 1113963"/>
                  <a:gd name="connsiteX8" fmla="*/ 221503 w 1116964"/>
                  <a:gd name="connsiteY8" fmla="*/ 1008014 h 1113963"/>
                  <a:gd name="connsiteX9" fmla="*/ 108178 w 1116964"/>
                  <a:gd name="connsiteY9" fmla="*/ 895794 h 1113963"/>
                  <a:gd name="connsiteX10" fmla="*/ 97416 w 1116964"/>
                  <a:gd name="connsiteY10" fmla="*/ 870524 h 1113963"/>
                  <a:gd name="connsiteX11" fmla="*/ 107897 w 1116964"/>
                  <a:gd name="connsiteY11" fmla="*/ 844785 h 1113963"/>
                  <a:gd name="connsiteX12" fmla="*/ 182199 w 1116964"/>
                  <a:gd name="connsiteY12" fmla="*/ 769910 h 1113963"/>
                  <a:gd name="connsiteX13" fmla="*/ 142054 w 1116964"/>
                  <a:gd name="connsiteY13" fmla="*/ 673320 h 1113963"/>
                  <a:gd name="connsiteX14" fmla="*/ 36309 w 1116964"/>
                  <a:gd name="connsiteY14" fmla="*/ 673881 h 1113963"/>
                  <a:gd name="connsiteX15" fmla="*/ 10575 w 1116964"/>
                  <a:gd name="connsiteY15" fmla="*/ 663399 h 1113963"/>
                  <a:gd name="connsiteX16" fmla="*/ 0 w 1116964"/>
                  <a:gd name="connsiteY16" fmla="*/ 637848 h 1113963"/>
                  <a:gd name="connsiteX17" fmla="*/ 0 w 1116964"/>
                  <a:gd name="connsiteY17" fmla="*/ 476022 h 1113963"/>
                  <a:gd name="connsiteX18" fmla="*/ 10575 w 1116964"/>
                  <a:gd name="connsiteY18" fmla="*/ 450471 h 1113963"/>
                  <a:gd name="connsiteX19" fmla="*/ 36309 w 1116964"/>
                  <a:gd name="connsiteY19" fmla="*/ 439988 h 1113963"/>
                  <a:gd name="connsiteX20" fmla="*/ 142054 w 1116964"/>
                  <a:gd name="connsiteY20" fmla="*/ 440550 h 1113963"/>
                  <a:gd name="connsiteX21" fmla="*/ 182199 w 1116964"/>
                  <a:gd name="connsiteY21" fmla="*/ 343960 h 1113963"/>
                  <a:gd name="connsiteX22" fmla="*/ 107897 w 1116964"/>
                  <a:gd name="connsiteY22" fmla="*/ 268991 h 1113963"/>
                  <a:gd name="connsiteX23" fmla="*/ 97416 w 1116964"/>
                  <a:gd name="connsiteY23" fmla="*/ 243346 h 1113963"/>
                  <a:gd name="connsiteX24" fmla="*/ 108365 w 1116964"/>
                  <a:gd name="connsiteY24" fmla="*/ 217982 h 1113963"/>
                  <a:gd name="connsiteX25" fmla="*/ 221596 w 1116964"/>
                  <a:gd name="connsiteY25" fmla="*/ 105856 h 1113963"/>
                  <a:gd name="connsiteX26" fmla="*/ 246956 w 1116964"/>
                  <a:gd name="connsiteY26" fmla="*/ 95373 h 1113963"/>
                  <a:gd name="connsiteX27" fmla="*/ 247237 w 1116964"/>
                  <a:gd name="connsiteY27" fmla="*/ 95373 h 1113963"/>
                  <a:gd name="connsiteX28" fmla="*/ 272597 w 1116964"/>
                  <a:gd name="connsiteY28" fmla="*/ 106136 h 1113963"/>
                  <a:gd name="connsiteX29" fmla="*/ 347086 w 1116964"/>
                  <a:gd name="connsiteY29" fmla="*/ 181480 h 1113963"/>
                  <a:gd name="connsiteX30" fmla="*/ 443660 w 1116964"/>
                  <a:gd name="connsiteY30" fmla="*/ 141609 h 1113963"/>
                  <a:gd name="connsiteX31" fmla="*/ 444222 w 1116964"/>
                  <a:gd name="connsiteY31" fmla="*/ 35940 h 1113963"/>
                  <a:gd name="connsiteX32" fmla="*/ 480156 w 1116964"/>
                  <a:gd name="connsiteY32" fmla="*/ 0 h 1113963"/>
                  <a:gd name="connsiteX33" fmla="*/ 636902 w 1116964"/>
                  <a:gd name="connsiteY33" fmla="*/ 0 h 1113963"/>
                  <a:gd name="connsiteX34" fmla="*/ 672836 w 1116964"/>
                  <a:gd name="connsiteY34" fmla="*/ 36034 h 1113963"/>
                  <a:gd name="connsiteX35" fmla="*/ 673117 w 1116964"/>
                  <a:gd name="connsiteY35" fmla="*/ 79649 h 1113963"/>
                  <a:gd name="connsiteX36" fmla="*/ 661232 w 1116964"/>
                  <a:gd name="connsiteY36" fmla="*/ 91629 h 1113963"/>
                  <a:gd name="connsiteX37" fmla="*/ 661232 w 1116964"/>
                  <a:gd name="connsiteY37" fmla="*/ 91629 h 1113963"/>
                  <a:gd name="connsiteX38" fmla="*/ 649348 w 1116964"/>
                  <a:gd name="connsiteY38" fmla="*/ 79743 h 1113963"/>
                  <a:gd name="connsiteX39" fmla="*/ 649067 w 1116964"/>
                  <a:gd name="connsiteY39" fmla="*/ 36034 h 1113963"/>
                  <a:gd name="connsiteX40" fmla="*/ 636995 w 1116964"/>
                  <a:gd name="connsiteY40" fmla="*/ 23773 h 1113963"/>
                  <a:gd name="connsiteX41" fmla="*/ 480250 w 1116964"/>
                  <a:gd name="connsiteY41" fmla="*/ 23773 h 1113963"/>
                  <a:gd name="connsiteX42" fmla="*/ 468178 w 1116964"/>
                  <a:gd name="connsiteY42" fmla="*/ 35940 h 1113963"/>
                  <a:gd name="connsiteX43" fmla="*/ 467523 w 1116964"/>
                  <a:gd name="connsiteY43" fmla="*/ 149658 h 1113963"/>
                  <a:gd name="connsiteX44" fmla="*/ 460130 w 1116964"/>
                  <a:gd name="connsiteY44" fmla="*/ 160608 h 1113963"/>
                  <a:gd name="connsiteX45" fmla="*/ 348864 w 1116964"/>
                  <a:gd name="connsiteY45" fmla="*/ 206563 h 1113963"/>
                  <a:gd name="connsiteX46" fmla="*/ 335857 w 1116964"/>
                  <a:gd name="connsiteY46" fmla="*/ 203943 h 1113963"/>
                  <a:gd name="connsiteX47" fmla="*/ 255753 w 1116964"/>
                  <a:gd name="connsiteY47" fmla="*/ 122890 h 1113963"/>
                  <a:gd name="connsiteX48" fmla="*/ 247237 w 1116964"/>
                  <a:gd name="connsiteY48" fmla="*/ 119240 h 1113963"/>
                  <a:gd name="connsiteX49" fmla="*/ 238534 w 1116964"/>
                  <a:gd name="connsiteY49" fmla="*/ 122796 h 1113963"/>
                  <a:gd name="connsiteX50" fmla="*/ 125209 w 1116964"/>
                  <a:gd name="connsiteY50" fmla="*/ 235016 h 1113963"/>
                  <a:gd name="connsiteX51" fmla="*/ 121466 w 1116964"/>
                  <a:gd name="connsiteY51" fmla="*/ 243627 h 1113963"/>
                  <a:gd name="connsiteX52" fmla="*/ 125022 w 1116964"/>
                  <a:gd name="connsiteY52" fmla="*/ 252238 h 1113963"/>
                  <a:gd name="connsiteX53" fmla="*/ 204939 w 1116964"/>
                  <a:gd name="connsiteY53" fmla="*/ 332823 h 1113963"/>
                  <a:gd name="connsiteX54" fmla="*/ 207466 w 1116964"/>
                  <a:gd name="connsiteY54" fmla="*/ 345832 h 1113963"/>
                  <a:gd name="connsiteX55" fmla="*/ 161144 w 1116964"/>
                  <a:gd name="connsiteY55" fmla="*/ 457116 h 1113963"/>
                  <a:gd name="connsiteX56" fmla="*/ 150102 w 1116964"/>
                  <a:gd name="connsiteY56" fmla="*/ 464417 h 1113963"/>
                  <a:gd name="connsiteX57" fmla="*/ 36309 w 1116964"/>
                  <a:gd name="connsiteY57" fmla="*/ 463855 h 1113963"/>
                  <a:gd name="connsiteX58" fmla="*/ 27512 w 1116964"/>
                  <a:gd name="connsiteY58" fmla="*/ 467412 h 1113963"/>
                  <a:gd name="connsiteX59" fmla="*/ 23956 w 1116964"/>
                  <a:gd name="connsiteY59" fmla="*/ 476022 h 1113963"/>
                  <a:gd name="connsiteX60" fmla="*/ 23956 w 1116964"/>
                  <a:gd name="connsiteY60" fmla="*/ 637848 h 1113963"/>
                  <a:gd name="connsiteX61" fmla="*/ 27512 w 1116964"/>
                  <a:gd name="connsiteY61" fmla="*/ 646458 h 1113963"/>
                  <a:gd name="connsiteX62" fmla="*/ 36215 w 1116964"/>
                  <a:gd name="connsiteY62" fmla="*/ 650015 h 1113963"/>
                  <a:gd name="connsiteX63" fmla="*/ 36215 w 1116964"/>
                  <a:gd name="connsiteY63" fmla="*/ 650015 h 1113963"/>
                  <a:gd name="connsiteX64" fmla="*/ 150008 w 1116964"/>
                  <a:gd name="connsiteY64" fmla="*/ 649453 h 1113963"/>
                  <a:gd name="connsiteX65" fmla="*/ 150008 w 1116964"/>
                  <a:gd name="connsiteY65" fmla="*/ 649453 h 1113963"/>
                  <a:gd name="connsiteX66" fmla="*/ 161050 w 1116964"/>
                  <a:gd name="connsiteY66" fmla="*/ 656753 h 1113963"/>
                  <a:gd name="connsiteX67" fmla="*/ 207372 w 1116964"/>
                  <a:gd name="connsiteY67" fmla="*/ 768038 h 1113963"/>
                  <a:gd name="connsiteX68" fmla="*/ 204846 w 1116964"/>
                  <a:gd name="connsiteY68" fmla="*/ 781047 h 1113963"/>
                  <a:gd name="connsiteX69" fmla="*/ 124929 w 1116964"/>
                  <a:gd name="connsiteY69" fmla="*/ 861632 h 1113963"/>
                  <a:gd name="connsiteX70" fmla="*/ 121373 w 1116964"/>
                  <a:gd name="connsiteY70" fmla="*/ 870336 h 1113963"/>
                  <a:gd name="connsiteX71" fmla="*/ 125022 w 1116964"/>
                  <a:gd name="connsiteY71" fmla="*/ 878760 h 1113963"/>
                  <a:gd name="connsiteX72" fmla="*/ 238441 w 1116964"/>
                  <a:gd name="connsiteY72" fmla="*/ 991074 h 1113963"/>
                  <a:gd name="connsiteX73" fmla="*/ 247143 w 1116964"/>
                  <a:gd name="connsiteY73" fmla="*/ 994630 h 1113963"/>
                  <a:gd name="connsiteX74" fmla="*/ 255659 w 1116964"/>
                  <a:gd name="connsiteY74" fmla="*/ 991074 h 1113963"/>
                  <a:gd name="connsiteX75" fmla="*/ 335857 w 1116964"/>
                  <a:gd name="connsiteY75" fmla="*/ 910020 h 1113963"/>
                  <a:gd name="connsiteX76" fmla="*/ 348864 w 1116964"/>
                  <a:gd name="connsiteY76" fmla="*/ 907400 h 1113963"/>
                  <a:gd name="connsiteX77" fmla="*/ 460130 w 1116964"/>
                  <a:gd name="connsiteY77" fmla="*/ 953355 h 1113963"/>
                  <a:gd name="connsiteX78" fmla="*/ 467523 w 1116964"/>
                  <a:gd name="connsiteY78" fmla="*/ 964306 h 1113963"/>
                  <a:gd name="connsiteX79" fmla="*/ 468178 w 1116964"/>
                  <a:gd name="connsiteY79" fmla="*/ 1077929 h 1113963"/>
                  <a:gd name="connsiteX80" fmla="*/ 480250 w 1116964"/>
                  <a:gd name="connsiteY80" fmla="*/ 1090190 h 1113963"/>
                  <a:gd name="connsiteX81" fmla="*/ 636995 w 1116964"/>
                  <a:gd name="connsiteY81" fmla="*/ 1090190 h 1113963"/>
                  <a:gd name="connsiteX82" fmla="*/ 649067 w 1116964"/>
                  <a:gd name="connsiteY82" fmla="*/ 1078023 h 1113963"/>
                  <a:gd name="connsiteX83" fmla="*/ 649722 w 1116964"/>
                  <a:gd name="connsiteY83" fmla="*/ 964306 h 1113963"/>
                  <a:gd name="connsiteX84" fmla="*/ 657115 w 1116964"/>
                  <a:gd name="connsiteY84" fmla="*/ 953355 h 1113963"/>
                  <a:gd name="connsiteX85" fmla="*/ 690148 w 1116964"/>
                  <a:gd name="connsiteY85" fmla="*/ 939690 h 1113963"/>
                  <a:gd name="connsiteX86" fmla="*/ 705776 w 1116964"/>
                  <a:gd name="connsiteY86" fmla="*/ 946148 h 1113963"/>
                  <a:gd name="connsiteX87" fmla="*/ 699319 w 1116964"/>
                  <a:gd name="connsiteY87" fmla="*/ 961685 h 1113963"/>
                  <a:gd name="connsiteX88" fmla="*/ 673585 w 1116964"/>
                  <a:gd name="connsiteY88" fmla="*/ 972355 h 1113963"/>
                  <a:gd name="connsiteX89" fmla="*/ 673024 w 1116964"/>
                  <a:gd name="connsiteY89" fmla="*/ 1078023 h 1113963"/>
                  <a:gd name="connsiteX90" fmla="*/ 637089 w 1116964"/>
                  <a:gd name="connsiteY90" fmla="*/ 1113964 h 1113963"/>
                  <a:gd name="connsiteX91" fmla="*/ 947586 w 1116964"/>
                  <a:gd name="connsiteY91" fmla="*/ 720117 h 1113963"/>
                  <a:gd name="connsiteX92" fmla="*/ 943000 w 1116964"/>
                  <a:gd name="connsiteY92" fmla="*/ 719181 h 1113963"/>
                  <a:gd name="connsiteX93" fmla="*/ 936543 w 1116964"/>
                  <a:gd name="connsiteY93" fmla="*/ 703551 h 1113963"/>
                  <a:gd name="connsiteX94" fmla="*/ 956008 w 1116964"/>
                  <a:gd name="connsiteY94" fmla="*/ 656660 h 1113963"/>
                  <a:gd name="connsiteX95" fmla="*/ 967050 w 1116964"/>
                  <a:gd name="connsiteY95" fmla="*/ 649266 h 1113963"/>
                  <a:gd name="connsiteX96" fmla="*/ 967050 w 1116964"/>
                  <a:gd name="connsiteY96" fmla="*/ 649266 h 1113963"/>
                  <a:gd name="connsiteX97" fmla="*/ 1080843 w 1116964"/>
                  <a:gd name="connsiteY97" fmla="*/ 649828 h 1113963"/>
                  <a:gd name="connsiteX98" fmla="*/ 1089639 w 1116964"/>
                  <a:gd name="connsiteY98" fmla="*/ 646271 h 1113963"/>
                  <a:gd name="connsiteX99" fmla="*/ 1093195 w 1116964"/>
                  <a:gd name="connsiteY99" fmla="*/ 637660 h 1113963"/>
                  <a:gd name="connsiteX100" fmla="*/ 1093195 w 1116964"/>
                  <a:gd name="connsiteY100" fmla="*/ 475835 h 1113963"/>
                  <a:gd name="connsiteX101" fmla="*/ 1089639 w 1116964"/>
                  <a:gd name="connsiteY101" fmla="*/ 467224 h 1113963"/>
                  <a:gd name="connsiteX102" fmla="*/ 1080843 w 1116964"/>
                  <a:gd name="connsiteY102" fmla="*/ 463668 h 1113963"/>
                  <a:gd name="connsiteX103" fmla="*/ 967050 w 1116964"/>
                  <a:gd name="connsiteY103" fmla="*/ 464230 h 1113963"/>
                  <a:gd name="connsiteX104" fmla="*/ 967050 w 1116964"/>
                  <a:gd name="connsiteY104" fmla="*/ 464230 h 1113963"/>
                  <a:gd name="connsiteX105" fmla="*/ 956008 w 1116964"/>
                  <a:gd name="connsiteY105" fmla="*/ 456835 h 1113963"/>
                  <a:gd name="connsiteX106" fmla="*/ 909779 w 1116964"/>
                  <a:gd name="connsiteY106" fmla="*/ 345551 h 1113963"/>
                  <a:gd name="connsiteX107" fmla="*/ 912306 w 1116964"/>
                  <a:gd name="connsiteY107" fmla="*/ 332542 h 1113963"/>
                  <a:gd name="connsiteX108" fmla="*/ 992129 w 1116964"/>
                  <a:gd name="connsiteY108" fmla="*/ 251957 h 1113963"/>
                  <a:gd name="connsiteX109" fmla="*/ 995685 w 1116964"/>
                  <a:gd name="connsiteY109" fmla="*/ 243252 h 1113963"/>
                  <a:gd name="connsiteX110" fmla="*/ 992036 w 1116964"/>
                  <a:gd name="connsiteY110" fmla="*/ 234829 h 1113963"/>
                  <a:gd name="connsiteX111" fmla="*/ 878524 w 1116964"/>
                  <a:gd name="connsiteY111" fmla="*/ 122515 h 1113963"/>
                  <a:gd name="connsiteX112" fmla="*/ 869915 w 1116964"/>
                  <a:gd name="connsiteY112" fmla="*/ 118959 h 1113963"/>
                  <a:gd name="connsiteX113" fmla="*/ 861399 w 1116964"/>
                  <a:gd name="connsiteY113" fmla="*/ 122515 h 1113963"/>
                  <a:gd name="connsiteX114" fmla="*/ 781201 w 1116964"/>
                  <a:gd name="connsiteY114" fmla="*/ 203568 h 1113963"/>
                  <a:gd name="connsiteX115" fmla="*/ 768194 w 1116964"/>
                  <a:gd name="connsiteY115" fmla="*/ 206189 h 1113963"/>
                  <a:gd name="connsiteX116" fmla="*/ 656928 w 1116964"/>
                  <a:gd name="connsiteY116" fmla="*/ 160234 h 1113963"/>
                  <a:gd name="connsiteX117" fmla="*/ 650471 w 1116964"/>
                  <a:gd name="connsiteY117" fmla="*/ 144698 h 1113963"/>
                  <a:gd name="connsiteX118" fmla="*/ 666005 w 1116964"/>
                  <a:gd name="connsiteY118" fmla="*/ 138239 h 1113963"/>
                  <a:gd name="connsiteX119" fmla="*/ 769878 w 1116964"/>
                  <a:gd name="connsiteY119" fmla="*/ 181199 h 1113963"/>
                  <a:gd name="connsiteX120" fmla="*/ 844368 w 1116964"/>
                  <a:gd name="connsiteY120" fmla="*/ 105856 h 1113963"/>
                  <a:gd name="connsiteX121" fmla="*/ 869821 w 1116964"/>
                  <a:gd name="connsiteY121" fmla="*/ 95186 h 1113963"/>
                  <a:gd name="connsiteX122" fmla="*/ 895275 w 1116964"/>
                  <a:gd name="connsiteY122" fmla="*/ 105668 h 1113963"/>
                  <a:gd name="connsiteX123" fmla="*/ 1008693 w 1116964"/>
                  <a:gd name="connsiteY123" fmla="*/ 217889 h 1113963"/>
                  <a:gd name="connsiteX124" fmla="*/ 1019455 w 1116964"/>
                  <a:gd name="connsiteY124" fmla="*/ 243252 h 1113963"/>
                  <a:gd name="connsiteX125" fmla="*/ 1008974 w 1116964"/>
                  <a:gd name="connsiteY125" fmla="*/ 268991 h 1113963"/>
                  <a:gd name="connsiteX126" fmla="*/ 934765 w 1116964"/>
                  <a:gd name="connsiteY126" fmla="*/ 343867 h 1113963"/>
                  <a:gd name="connsiteX127" fmla="*/ 974911 w 1116964"/>
                  <a:gd name="connsiteY127" fmla="*/ 440456 h 1113963"/>
                  <a:gd name="connsiteX128" fmla="*/ 1080656 w 1116964"/>
                  <a:gd name="connsiteY128" fmla="*/ 439895 h 1113963"/>
                  <a:gd name="connsiteX129" fmla="*/ 1106390 w 1116964"/>
                  <a:gd name="connsiteY129" fmla="*/ 450377 h 1113963"/>
                  <a:gd name="connsiteX130" fmla="*/ 1116965 w 1116964"/>
                  <a:gd name="connsiteY130" fmla="*/ 475929 h 1113963"/>
                  <a:gd name="connsiteX131" fmla="*/ 1116965 w 1116964"/>
                  <a:gd name="connsiteY131" fmla="*/ 637754 h 1113963"/>
                  <a:gd name="connsiteX132" fmla="*/ 1106390 w 1116964"/>
                  <a:gd name="connsiteY132" fmla="*/ 663305 h 1113963"/>
                  <a:gd name="connsiteX133" fmla="*/ 1080656 w 1116964"/>
                  <a:gd name="connsiteY133" fmla="*/ 673788 h 1113963"/>
                  <a:gd name="connsiteX134" fmla="*/ 974911 w 1116964"/>
                  <a:gd name="connsiteY134" fmla="*/ 673226 h 1113963"/>
                  <a:gd name="connsiteX135" fmla="*/ 958534 w 1116964"/>
                  <a:gd name="connsiteY135" fmla="*/ 712723 h 1113963"/>
                  <a:gd name="connsiteX136" fmla="*/ 947492 w 1116964"/>
                  <a:gd name="connsiteY136" fmla="*/ 720117 h 111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1116964" h="1113963">
                    <a:moveTo>
                      <a:pt x="636808" y="1113964"/>
                    </a:moveTo>
                    <a:lnTo>
                      <a:pt x="480063" y="1113964"/>
                    </a:lnTo>
                    <a:cubicBezTo>
                      <a:pt x="460224" y="1113964"/>
                      <a:pt x="444128" y="1097772"/>
                      <a:pt x="444128" y="1077929"/>
                    </a:cubicBezTo>
                    <a:lnTo>
                      <a:pt x="443567" y="972355"/>
                    </a:lnTo>
                    <a:lnTo>
                      <a:pt x="346993" y="932483"/>
                    </a:lnTo>
                    <a:lnTo>
                      <a:pt x="272503" y="1007827"/>
                    </a:lnTo>
                    <a:cubicBezTo>
                      <a:pt x="265766" y="1014660"/>
                      <a:pt x="256782" y="1018497"/>
                      <a:pt x="247143" y="1018497"/>
                    </a:cubicBezTo>
                    <a:lnTo>
                      <a:pt x="246863" y="1018497"/>
                    </a:lnTo>
                    <a:cubicBezTo>
                      <a:pt x="237318" y="1018497"/>
                      <a:pt x="228334" y="1014753"/>
                      <a:pt x="221503" y="1008014"/>
                    </a:cubicBezTo>
                    <a:lnTo>
                      <a:pt x="108178" y="895794"/>
                    </a:lnTo>
                    <a:cubicBezTo>
                      <a:pt x="101347" y="889149"/>
                      <a:pt x="97510" y="880164"/>
                      <a:pt x="97416" y="870524"/>
                    </a:cubicBezTo>
                    <a:cubicBezTo>
                      <a:pt x="97416" y="860790"/>
                      <a:pt x="101066" y="851711"/>
                      <a:pt x="107897" y="844785"/>
                    </a:cubicBezTo>
                    <a:lnTo>
                      <a:pt x="182199" y="769910"/>
                    </a:lnTo>
                    <a:lnTo>
                      <a:pt x="142054" y="673320"/>
                    </a:lnTo>
                    <a:lnTo>
                      <a:pt x="36309" y="673881"/>
                    </a:lnTo>
                    <a:cubicBezTo>
                      <a:pt x="26483" y="673881"/>
                      <a:pt x="17499" y="670231"/>
                      <a:pt x="10575" y="663399"/>
                    </a:cubicBezTo>
                    <a:cubicBezTo>
                      <a:pt x="3743" y="656567"/>
                      <a:pt x="0" y="647581"/>
                      <a:pt x="0" y="637848"/>
                    </a:cubicBezTo>
                    <a:lnTo>
                      <a:pt x="0" y="476022"/>
                    </a:lnTo>
                    <a:cubicBezTo>
                      <a:pt x="0" y="466382"/>
                      <a:pt x="3743" y="457303"/>
                      <a:pt x="10575" y="450471"/>
                    </a:cubicBezTo>
                    <a:cubicBezTo>
                      <a:pt x="17406" y="443639"/>
                      <a:pt x="26577" y="439895"/>
                      <a:pt x="36309" y="439988"/>
                    </a:cubicBezTo>
                    <a:lnTo>
                      <a:pt x="142054" y="440550"/>
                    </a:lnTo>
                    <a:lnTo>
                      <a:pt x="182199" y="343960"/>
                    </a:lnTo>
                    <a:lnTo>
                      <a:pt x="107897" y="268991"/>
                    </a:lnTo>
                    <a:cubicBezTo>
                      <a:pt x="101066" y="262159"/>
                      <a:pt x="97323" y="253080"/>
                      <a:pt x="97416" y="243346"/>
                    </a:cubicBezTo>
                    <a:cubicBezTo>
                      <a:pt x="97416" y="233706"/>
                      <a:pt x="101347" y="224627"/>
                      <a:pt x="108365" y="217982"/>
                    </a:cubicBezTo>
                    <a:lnTo>
                      <a:pt x="221596" y="105856"/>
                    </a:lnTo>
                    <a:cubicBezTo>
                      <a:pt x="228427" y="99117"/>
                      <a:pt x="237411" y="95373"/>
                      <a:pt x="246956" y="95373"/>
                    </a:cubicBezTo>
                    <a:lnTo>
                      <a:pt x="247237" y="95373"/>
                    </a:lnTo>
                    <a:cubicBezTo>
                      <a:pt x="256876" y="95373"/>
                      <a:pt x="265859" y="99210"/>
                      <a:pt x="272597" y="106136"/>
                    </a:cubicBezTo>
                    <a:lnTo>
                      <a:pt x="347086" y="181480"/>
                    </a:lnTo>
                    <a:lnTo>
                      <a:pt x="443660" y="141609"/>
                    </a:lnTo>
                    <a:lnTo>
                      <a:pt x="444222" y="35940"/>
                    </a:lnTo>
                    <a:cubicBezTo>
                      <a:pt x="444222" y="16192"/>
                      <a:pt x="460317" y="0"/>
                      <a:pt x="480156" y="0"/>
                    </a:cubicBezTo>
                    <a:lnTo>
                      <a:pt x="636902" y="0"/>
                    </a:lnTo>
                    <a:cubicBezTo>
                      <a:pt x="656741" y="0"/>
                      <a:pt x="672836" y="16192"/>
                      <a:pt x="672836" y="36034"/>
                    </a:cubicBezTo>
                    <a:lnTo>
                      <a:pt x="673117" y="79649"/>
                    </a:lnTo>
                    <a:cubicBezTo>
                      <a:pt x="673117" y="86201"/>
                      <a:pt x="667877" y="91629"/>
                      <a:pt x="661232" y="91629"/>
                    </a:cubicBezTo>
                    <a:lnTo>
                      <a:pt x="661232" y="91629"/>
                    </a:lnTo>
                    <a:cubicBezTo>
                      <a:pt x="654682" y="91629"/>
                      <a:pt x="649348" y="86294"/>
                      <a:pt x="649348" y="79743"/>
                    </a:cubicBezTo>
                    <a:lnTo>
                      <a:pt x="649067" y="36034"/>
                    </a:lnTo>
                    <a:cubicBezTo>
                      <a:pt x="649067" y="29295"/>
                      <a:pt x="643639" y="23773"/>
                      <a:pt x="636995" y="23773"/>
                    </a:cubicBezTo>
                    <a:lnTo>
                      <a:pt x="480250" y="23773"/>
                    </a:lnTo>
                    <a:cubicBezTo>
                      <a:pt x="473606" y="23773"/>
                      <a:pt x="468178" y="29201"/>
                      <a:pt x="468178" y="35940"/>
                    </a:cubicBezTo>
                    <a:lnTo>
                      <a:pt x="467523" y="149658"/>
                    </a:lnTo>
                    <a:cubicBezTo>
                      <a:pt x="467523" y="154431"/>
                      <a:pt x="464622" y="158737"/>
                      <a:pt x="460130" y="160608"/>
                    </a:cubicBezTo>
                    <a:lnTo>
                      <a:pt x="348864" y="206563"/>
                    </a:lnTo>
                    <a:cubicBezTo>
                      <a:pt x="344373" y="208435"/>
                      <a:pt x="339226" y="207406"/>
                      <a:pt x="335857" y="203943"/>
                    </a:cubicBezTo>
                    <a:lnTo>
                      <a:pt x="255753" y="122890"/>
                    </a:lnTo>
                    <a:cubicBezTo>
                      <a:pt x="253507" y="120550"/>
                      <a:pt x="250419" y="119333"/>
                      <a:pt x="247237" y="119240"/>
                    </a:cubicBezTo>
                    <a:cubicBezTo>
                      <a:pt x="243962" y="119521"/>
                      <a:pt x="240873" y="120456"/>
                      <a:pt x="238534" y="122796"/>
                    </a:cubicBezTo>
                    <a:lnTo>
                      <a:pt x="125209" y="235016"/>
                    </a:lnTo>
                    <a:cubicBezTo>
                      <a:pt x="122776" y="237356"/>
                      <a:pt x="121466" y="240351"/>
                      <a:pt x="121466" y="243627"/>
                    </a:cubicBezTo>
                    <a:cubicBezTo>
                      <a:pt x="121466" y="246903"/>
                      <a:pt x="122683" y="249991"/>
                      <a:pt x="125022" y="252238"/>
                    </a:cubicBezTo>
                    <a:lnTo>
                      <a:pt x="204939" y="332823"/>
                    </a:lnTo>
                    <a:cubicBezTo>
                      <a:pt x="208308" y="336285"/>
                      <a:pt x="209337" y="341340"/>
                      <a:pt x="207466" y="345832"/>
                    </a:cubicBezTo>
                    <a:lnTo>
                      <a:pt x="161144" y="457116"/>
                    </a:lnTo>
                    <a:cubicBezTo>
                      <a:pt x="159272" y="461609"/>
                      <a:pt x="154593" y="464230"/>
                      <a:pt x="150102" y="464417"/>
                    </a:cubicBezTo>
                    <a:lnTo>
                      <a:pt x="36309" y="463855"/>
                    </a:lnTo>
                    <a:cubicBezTo>
                      <a:pt x="33127" y="464230"/>
                      <a:pt x="29852" y="465072"/>
                      <a:pt x="27512" y="467412"/>
                    </a:cubicBezTo>
                    <a:cubicBezTo>
                      <a:pt x="25173" y="469658"/>
                      <a:pt x="23956" y="472747"/>
                      <a:pt x="23956" y="476022"/>
                    </a:cubicBezTo>
                    <a:lnTo>
                      <a:pt x="23956" y="637848"/>
                    </a:lnTo>
                    <a:cubicBezTo>
                      <a:pt x="23956" y="641123"/>
                      <a:pt x="25267" y="644118"/>
                      <a:pt x="27512" y="646458"/>
                    </a:cubicBezTo>
                    <a:cubicBezTo>
                      <a:pt x="29852" y="648798"/>
                      <a:pt x="32940" y="650015"/>
                      <a:pt x="36215" y="650015"/>
                    </a:cubicBezTo>
                    <a:lnTo>
                      <a:pt x="36215" y="650015"/>
                    </a:lnTo>
                    <a:lnTo>
                      <a:pt x="150008" y="649453"/>
                    </a:lnTo>
                    <a:lnTo>
                      <a:pt x="150008" y="649453"/>
                    </a:lnTo>
                    <a:cubicBezTo>
                      <a:pt x="154781" y="649453"/>
                      <a:pt x="159179" y="652355"/>
                      <a:pt x="161050" y="656753"/>
                    </a:cubicBezTo>
                    <a:lnTo>
                      <a:pt x="207372" y="768038"/>
                    </a:lnTo>
                    <a:cubicBezTo>
                      <a:pt x="209244" y="772437"/>
                      <a:pt x="208214" y="777584"/>
                      <a:pt x="204846" y="781047"/>
                    </a:cubicBezTo>
                    <a:lnTo>
                      <a:pt x="124929" y="861632"/>
                    </a:lnTo>
                    <a:cubicBezTo>
                      <a:pt x="122589" y="863972"/>
                      <a:pt x="121373" y="867061"/>
                      <a:pt x="121373" y="870336"/>
                    </a:cubicBezTo>
                    <a:cubicBezTo>
                      <a:pt x="121373" y="873519"/>
                      <a:pt x="122683" y="876608"/>
                      <a:pt x="125022" y="878760"/>
                    </a:cubicBezTo>
                    <a:lnTo>
                      <a:pt x="238441" y="991074"/>
                    </a:lnTo>
                    <a:cubicBezTo>
                      <a:pt x="240780" y="993414"/>
                      <a:pt x="243775" y="994630"/>
                      <a:pt x="247143" y="994630"/>
                    </a:cubicBezTo>
                    <a:cubicBezTo>
                      <a:pt x="250419" y="994630"/>
                      <a:pt x="253413" y="993320"/>
                      <a:pt x="255659" y="991074"/>
                    </a:cubicBezTo>
                    <a:lnTo>
                      <a:pt x="335857" y="910020"/>
                    </a:lnTo>
                    <a:cubicBezTo>
                      <a:pt x="339226" y="906558"/>
                      <a:pt x="344373" y="905528"/>
                      <a:pt x="348864" y="907400"/>
                    </a:cubicBezTo>
                    <a:lnTo>
                      <a:pt x="460130" y="953355"/>
                    </a:lnTo>
                    <a:cubicBezTo>
                      <a:pt x="464529" y="955227"/>
                      <a:pt x="467429" y="959532"/>
                      <a:pt x="467523" y="964306"/>
                    </a:cubicBezTo>
                    <a:lnTo>
                      <a:pt x="468178" y="1077929"/>
                    </a:lnTo>
                    <a:cubicBezTo>
                      <a:pt x="468178" y="1084668"/>
                      <a:pt x="473606" y="1090190"/>
                      <a:pt x="480250" y="1090190"/>
                    </a:cubicBezTo>
                    <a:lnTo>
                      <a:pt x="636995" y="1090190"/>
                    </a:lnTo>
                    <a:cubicBezTo>
                      <a:pt x="643639" y="1090190"/>
                      <a:pt x="649067" y="1084762"/>
                      <a:pt x="649067" y="1078023"/>
                    </a:cubicBezTo>
                    <a:lnTo>
                      <a:pt x="649722" y="964306"/>
                    </a:lnTo>
                    <a:cubicBezTo>
                      <a:pt x="649722" y="959532"/>
                      <a:pt x="652623" y="955227"/>
                      <a:pt x="657115" y="953355"/>
                    </a:cubicBezTo>
                    <a:lnTo>
                      <a:pt x="690148" y="939690"/>
                    </a:lnTo>
                    <a:cubicBezTo>
                      <a:pt x="696231" y="937163"/>
                      <a:pt x="703250" y="940065"/>
                      <a:pt x="705776" y="946148"/>
                    </a:cubicBezTo>
                    <a:cubicBezTo>
                      <a:pt x="708303" y="952232"/>
                      <a:pt x="705402" y="959251"/>
                      <a:pt x="699319" y="961685"/>
                    </a:cubicBezTo>
                    <a:lnTo>
                      <a:pt x="673585" y="972355"/>
                    </a:lnTo>
                    <a:lnTo>
                      <a:pt x="673024" y="1078023"/>
                    </a:lnTo>
                    <a:cubicBezTo>
                      <a:pt x="673024" y="1097772"/>
                      <a:pt x="656928" y="1113964"/>
                      <a:pt x="637089" y="1113964"/>
                    </a:cubicBezTo>
                    <a:close/>
                    <a:moveTo>
                      <a:pt x="947586" y="720117"/>
                    </a:moveTo>
                    <a:cubicBezTo>
                      <a:pt x="946088" y="720117"/>
                      <a:pt x="944497" y="719837"/>
                      <a:pt x="943000" y="719181"/>
                    </a:cubicBezTo>
                    <a:cubicBezTo>
                      <a:pt x="936917" y="716654"/>
                      <a:pt x="934017" y="709635"/>
                      <a:pt x="936543" y="703551"/>
                    </a:cubicBezTo>
                    <a:lnTo>
                      <a:pt x="956008" y="656660"/>
                    </a:lnTo>
                    <a:cubicBezTo>
                      <a:pt x="957879" y="652167"/>
                      <a:pt x="962184" y="649266"/>
                      <a:pt x="967050" y="649266"/>
                    </a:cubicBezTo>
                    <a:lnTo>
                      <a:pt x="967050" y="649266"/>
                    </a:lnTo>
                    <a:lnTo>
                      <a:pt x="1080843" y="649828"/>
                    </a:lnTo>
                    <a:cubicBezTo>
                      <a:pt x="1084212" y="649828"/>
                      <a:pt x="1087300" y="648611"/>
                      <a:pt x="1089639" y="646271"/>
                    </a:cubicBezTo>
                    <a:cubicBezTo>
                      <a:pt x="1091979" y="644025"/>
                      <a:pt x="1093195" y="640936"/>
                      <a:pt x="1093195" y="637660"/>
                    </a:cubicBezTo>
                    <a:lnTo>
                      <a:pt x="1093195" y="475835"/>
                    </a:lnTo>
                    <a:cubicBezTo>
                      <a:pt x="1093195" y="472559"/>
                      <a:pt x="1091885" y="469564"/>
                      <a:pt x="1089639" y="467224"/>
                    </a:cubicBezTo>
                    <a:cubicBezTo>
                      <a:pt x="1087300" y="464884"/>
                      <a:pt x="1083837" y="463761"/>
                      <a:pt x="1080843" y="463668"/>
                    </a:cubicBezTo>
                    <a:lnTo>
                      <a:pt x="967050" y="464230"/>
                    </a:lnTo>
                    <a:lnTo>
                      <a:pt x="967050" y="464230"/>
                    </a:lnTo>
                    <a:cubicBezTo>
                      <a:pt x="962278" y="464230"/>
                      <a:pt x="957879" y="461328"/>
                      <a:pt x="956008" y="456835"/>
                    </a:cubicBezTo>
                    <a:lnTo>
                      <a:pt x="909779" y="345551"/>
                    </a:lnTo>
                    <a:cubicBezTo>
                      <a:pt x="907908" y="341153"/>
                      <a:pt x="908937" y="336005"/>
                      <a:pt x="912306" y="332542"/>
                    </a:cubicBezTo>
                    <a:lnTo>
                      <a:pt x="992129" y="251957"/>
                    </a:lnTo>
                    <a:cubicBezTo>
                      <a:pt x="994469" y="249617"/>
                      <a:pt x="995685" y="246529"/>
                      <a:pt x="995685" y="243252"/>
                    </a:cubicBezTo>
                    <a:cubicBezTo>
                      <a:pt x="995685" y="239977"/>
                      <a:pt x="994375" y="236982"/>
                      <a:pt x="992036" y="234829"/>
                    </a:cubicBezTo>
                    <a:lnTo>
                      <a:pt x="878524" y="122515"/>
                    </a:lnTo>
                    <a:cubicBezTo>
                      <a:pt x="876184" y="120175"/>
                      <a:pt x="873284" y="118585"/>
                      <a:pt x="869915" y="118959"/>
                    </a:cubicBezTo>
                    <a:cubicBezTo>
                      <a:pt x="866639" y="118959"/>
                      <a:pt x="863645" y="120269"/>
                      <a:pt x="861399" y="122515"/>
                    </a:cubicBezTo>
                    <a:lnTo>
                      <a:pt x="781201" y="203568"/>
                    </a:lnTo>
                    <a:cubicBezTo>
                      <a:pt x="777832" y="207031"/>
                      <a:pt x="772686" y="208061"/>
                      <a:pt x="768194" y="206189"/>
                    </a:cubicBezTo>
                    <a:lnTo>
                      <a:pt x="656928" y="160234"/>
                    </a:lnTo>
                    <a:cubicBezTo>
                      <a:pt x="650845" y="157707"/>
                      <a:pt x="647944" y="150781"/>
                      <a:pt x="650471" y="144698"/>
                    </a:cubicBezTo>
                    <a:cubicBezTo>
                      <a:pt x="652997" y="138614"/>
                      <a:pt x="659922" y="135712"/>
                      <a:pt x="666005" y="138239"/>
                    </a:cubicBezTo>
                    <a:lnTo>
                      <a:pt x="769878" y="181199"/>
                    </a:lnTo>
                    <a:lnTo>
                      <a:pt x="844368" y="105856"/>
                    </a:lnTo>
                    <a:cubicBezTo>
                      <a:pt x="851105" y="99023"/>
                      <a:pt x="860089" y="95186"/>
                      <a:pt x="869821" y="95186"/>
                    </a:cubicBezTo>
                    <a:cubicBezTo>
                      <a:pt x="879834" y="95092"/>
                      <a:pt x="888537" y="98836"/>
                      <a:pt x="895275" y="105668"/>
                    </a:cubicBezTo>
                    <a:lnTo>
                      <a:pt x="1008693" y="217889"/>
                    </a:lnTo>
                    <a:cubicBezTo>
                      <a:pt x="1015524" y="224533"/>
                      <a:pt x="1019455" y="233519"/>
                      <a:pt x="1019455" y="243252"/>
                    </a:cubicBezTo>
                    <a:cubicBezTo>
                      <a:pt x="1019455" y="252987"/>
                      <a:pt x="1015805" y="262065"/>
                      <a:pt x="1008974" y="268991"/>
                    </a:cubicBezTo>
                    <a:lnTo>
                      <a:pt x="934765" y="343867"/>
                    </a:lnTo>
                    <a:lnTo>
                      <a:pt x="974911" y="440456"/>
                    </a:lnTo>
                    <a:lnTo>
                      <a:pt x="1080656" y="439895"/>
                    </a:lnTo>
                    <a:cubicBezTo>
                      <a:pt x="1090388" y="439895"/>
                      <a:pt x="1099465" y="443545"/>
                      <a:pt x="1106390" y="450377"/>
                    </a:cubicBezTo>
                    <a:cubicBezTo>
                      <a:pt x="1113221" y="457210"/>
                      <a:pt x="1116965" y="466195"/>
                      <a:pt x="1116965" y="475929"/>
                    </a:cubicBezTo>
                    <a:lnTo>
                      <a:pt x="1116965" y="637754"/>
                    </a:lnTo>
                    <a:cubicBezTo>
                      <a:pt x="1116965" y="647394"/>
                      <a:pt x="1113221" y="656473"/>
                      <a:pt x="1106390" y="663305"/>
                    </a:cubicBezTo>
                    <a:cubicBezTo>
                      <a:pt x="1099559" y="670138"/>
                      <a:pt x="1090388" y="673601"/>
                      <a:pt x="1080656" y="673788"/>
                    </a:cubicBezTo>
                    <a:lnTo>
                      <a:pt x="974911" y="673226"/>
                    </a:lnTo>
                    <a:lnTo>
                      <a:pt x="958534" y="712723"/>
                    </a:lnTo>
                    <a:cubicBezTo>
                      <a:pt x="956663" y="717309"/>
                      <a:pt x="952171" y="720117"/>
                      <a:pt x="947492" y="7201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6" name="Forma libre 495">
                <a:extLst>
                  <a:ext uri="{FF2B5EF4-FFF2-40B4-BE49-F238E27FC236}">
                    <a16:creationId xmlns:a16="http://schemas.microsoft.com/office/drawing/2014/main" id="{2C442435-9051-E8FD-95DD-AEE45EA81005}"/>
                  </a:ext>
                </a:extLst>
              </p:cNvPr>
              <p:cNvSpPr/>
              <p:nvPr/>
            </p:nvSpPr>
            <p:spPr>
              <a:xfrm>
                <a:off x="5460466" y="7662966"/>
                <a:ext cx="471793" cy="553050"/>
              </a:xfrm>
              <a:custGeom>
                <a:avLst/>
                <a:gdLst>
                  <a:gd name="connsiteX0" fmla="*/ 277370 w 471793"/>
                  <a:gd name="connsiteY0" fmla="*/ 553050 h 553050"/>
                  <a:gd name="connsiteX1" fmla="*/ 82350 w 471793"/>
                  <a:gd name="connsiteY1" fmla="*/ 472747 h 553050"/>
                  <a:gd name="connsiteX2" fmla="*/ 0 w 471793"/>
                  <a:gd name="connsiteY2" fmla="*/ 276572 h 553050"/>
                  <a:gd name="connsiteX3" fmla="*/ 82256 w 471793"/>
                  <a:gd name="connsiteY3" fmla="*/ 80397 h 553050"/>
                  <a:gd name="connsiteX4" fmla="*/ 277650 w 471793"/>
                  <a:gd name="connsiteY4" fmla="*/ 0 h 553050"/>
                  <a:gd name="connsiteX5" fmla="*/ 280832 w 471793"/>
                  <a:gd name="connsiteY5" fmla="*/ 0 h 553050"/>
                  <a:gd name="connsiteX6" fmla="*/ 467897 w 471793"/>
                  <a:gd name="connsiteY6" fmla="*/ 72630 h 553050"/>
                  <a:gd name="connsiteX7" fmla="*/ 468646 w 471793"/>
                  <a:gd name="connsiteY7" fmla="*/ 89476 h 553050"/>
                  <a:gd name="connsiteX8" fmla="*/ 451802 w 471793"/>
                  <a:gd name="connsiteY8" fmla="*/ 90225 h 553050"/>
                  <a:gd name="connsiteX9" fmla="*/ 279241 w 471793"/>
                  <a:gd name="connsiteY9" fmla="*/ 23867 h 553050"/>
                  <a:gd name="connsiteX10" fmla="*/ 277744 w 471793"/>
                  <a:gd name="connsiteY10" fmla="*/ 23867 h 553050"/>
                  <a:gd name="connsiteX11" fmla="*/ 99007 w 471793"/>
                  <a:gd name="connsiteY11" fmla="*/ 97338 h 553050"/>
                  <a:gd name="connsiteX12" fmla="*/ 23769 w 471793"/>
                  <a:gd name="connsiteY12" fmla="*/ 276572 h 553050"/>
                  <a:gd name="connsiteX13" fmla="*/ 99101 w 471793"/>
                  <a:gd name="connsiteY13" fmla="*/ 455806 h 553050"/>
                  <a:gd name="connsiteX14" fmla="*/ 277463 w 471793"/>
                  <a:gd name="connsiteY14" fmla="*/ 529184 h 553050"/>
                  <a:gd name="connsiteX15" fmla="*/ 280458 w 471793"/>
                  <a:gd name="connsiteY15" fmla="*/ 529184 h 553050"/>
                  <a:gd name="connsiteX16" fmla="*/ 360842 w 471793"/>
                  <a:gd name="connsiteY16" fmla="*/ 516174 h 553050"/>
                  <a:gd name="connsiteX17" fmla="*/ 375909 w 471793"/>
                  <a:gd name="connsiteY17" fmla="*/ 523662 h 553050"/>
                  <a:gd name="connsiteX18" fmla="*/ 368422 w 471793"/>
                  <a:gd name="connsiteY18" fmla="*/ 538731 h 553050"/>
                  <a:gd name="connsiteX19" fmla="*/ 279054 w 471793"/>
                  <a:gd name="connsiteY19" fmla="*/ 552957 h 553050"/>
                  <a:gd name="connsiteX20" fmla="*/ 277276 w 471793"/>
                  <a:gd name="connsiteY20" fmla="*/ 552957 h 55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1793" h="553050">
                    <a:moveTo>
                      <a:pt x="277370" y="553050"/>
                    </a:moveTo>
                    <a:cubicBezTo>
                      <a:pt x="203910" y="553050"/>
                      <a:pt x="134661" y="524598"/>
                      <a:pt x="82350" y="472747"/>
                    </a:cubicBezTo>
                    <a:cubicBezTo>
                      <a:pt x="29571" y="420521"/>
                      <a:pt x="281" y="350886"/>
                      <a:pt x="0" y="276572"/>
                    </a:cubicBezTo>
                    <a:cubicBezTo>
                      <a:pt x="374" y="202258"/>
                      <a:pt x="29571" y="132623"/>
                      <a:pt x="82256" y="80397"/>
                    </a:cubicBezTo>
                    <a:cubicBezTo>
                      <a:pt x="134661" y="28546"/>
                      <a:pt x="204003" y="0"/>
                      <a:pt x="277650" y="0"/>
                    </a:cubicBezTo>
                    <a:lnTo>
                      <a:pt x="280832" y="0"/>
                    </a:lnTo>
                    <a:cubicBezTo>
                      <a:pt x="350174" y="0"/>
                      <a:pt x="416616" y="25739"/>
                      <a:pt x="467897" y="72630"/>
                    </a:cubicBezTo>
                    <a:cubicBezTo>
                      <a:pt x="472764" y="77028"/>
                      <a:pt x="473138" y="84609"/>
                      <a:pt x="468646" y="89476"/>
                    </a:cubicBezTo>
                    <a:cubicBezTo>
                      <a:pt x="464248" y="94344"/>
                      <a:pt x="456668" y="94718"/>
                      <a:pt x="451802" y="90225"/>
                    </a:cubicBezTo>
                    <a:cubicBezTo>
                      <a:pt x="404544" y="47078"/>
                      <a:pt x="343343" y="23492"/>
                      <a:pt x="279241" y="23867"/>
                    </a:cubicBezTo>
                    <a:cubicBezTo>
                      <a:pt x="278773" y="23867"/>
                      <a:pt x="278306" y="23867"/>
                      <a:pt x="277744" y="23867"/>
                    </a:cubicBezTo>
                    <a:cubicBezTo>
                      <a:pt x="210273" y="23867"/>
                      <a:pt x="146920" y="49979"/>
                      <a:pt x="99007" y="97338"/>
                    </a:cubicBezTo>
                    <a:cubicBezTo>
                      <a:pt x="50814" y="145072"/>
                      <a:pt x="24050" y="208716"/>
                      <a:pt x="23769" y="276572"/>
                    </a:cubicBezTo>
                    <a:cubicBezTo>
                      <a:pt x="24050" y="344334"/>
                      <a:pt x="50814" y="407979"/>
                      <a:pt x="99101" y="455806"/>
                    </a:cubicBezTo>
                    <a:cubicBezTo>
                      <a:pt x="146920" y="503165"/>
                      <a:pt x="210273" y="529184"/>
                      <a:pt x="277463" y="529184"/>
                    </a:cubicBezTo>
                    <a:lnTo>
                      <a:pt x="280458" y="529184"/>
                    </a:lnTo>
                    <a:cubicBezTo>
                      <a:pt x="308251" y="529184"/>
                      <a:pt x="335202" y="524785"/>
                      <a:pt x="360842" y="516174"/>
                    </a:cubicBezTo>
                    <a:cubicBezTo>
                      <a:pt x="367112" y="514022"/>
                      <a:pt x="373850" y="517391"/>
                      <a:pt x="375909" y="523662"/>
                    </a:cubicBezTo>
                    <a:cubicBezTo>
                      <a:pt x="377968" y="529933"/>
                      <a:pt x="374692" y="536671"/>
                      <a:pt x="368422" y="538731"/>
                    </a:cubicBezTo>
                    <a:cubicBezTo>
                      <a:pt x="339881" y="548371"/>
                      <a:pt x="309842" y="553331"/>
                      <a:pt x="279054" y="552957"/>
                    </a:cubicBezTo>
                    <a:cubicBezTo>
                      <a:pt x="278493" y="552957"/>
                      <a:pt x="277931" y="552957"/>
                      <a:pt x="277276" y="5529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7" name="Forma libre 496">
                <a:extLst>
                  <a:ext uri="{FF2B5EF4-FFF2-40B4-BE49-F238E27FC236}">
                    <a16:creationId xmlns:a16="http://schemas.microsoft.com/office/drawing/2014/main" id="{E23D0DA5-1AD8-8FAE-23B3-97D7C0A51C35}"/>
                  </a:ext>
                </a:extLst>
              </p:cNvPr>
              <p:cNvSpPr/>
              <p:nvPr/>
            </p:nvSpPr>
            <p:spPr>
              <a:xfrm>
                <a:off x="5967940" y="7811586"/>
                <a:ext cx="44549" cy="82464"/>
              </a:xfrm>
              <a:custGeom>
                <a:avLst/>
                <a:gdLst>
                  <a:gd name="connsiteX0" fmla="*/ 32573 w 44549"/>
                  <a:gd name="connsiteY0" fmla="*/ 82464 h 82464"/>
                  <a:gd name="connsiteX1" fmla="*/ 20969 w 44549"/>
                  <a:gd name="connsiteY1" fmla="*/ 73105 h 82464"/>
                  <a:gd name="connsiteX2" fmla="*/ 1224 w 44549"/>
                  <a:gd name="connsiteY2" fmla="*/ 17229 h 82464"/>
                  <a:gd name="connsiteX3" fmla="*/ 6651 w 44549"/>
                  <a:gd name="connsiteY3" fmla="*/ 1224 h 82464"/>
                  <a:gd name="connsiteX4" fmla="*/ 22653 w 44549"/>
                  <a:gd name="connsiteY4" fmla="*/ 6652 h 82464"/>
                  <a:gd name="connsiteX5" fmla="*/ 44271 w 44549"/>
                  <a:gd name="connsiteY5" fmla="*/ 67864 h 82464"/>
                  <a:gd name="connsiteX6" fmla="*/ 35287 w 44549"/>
                  <a:gd name="connsiteY6" fmla="*/ 82090 h 82464"/>
                  <a:gd name="connsiteX7" fmla="*/ 32666 w 44549"/>
                  <a:gd name="connsiteY7" fmla="*/ 82371 h 8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49" h="82464">
                    <a:moveTo>
                      <a:pt x="32573" y="82464"/>
                    </a:moveTo>
                    <a:cubicBezTo>
                      <a:pt x="27145" y="82464"/>
                      <a:pt x="22186" y="78720"/>
                      <a:pt x="20969" y="73105"/>
                    </a:cubicBezTo>
                    <a:cubicBezTo>
                      <a:pt x="16664" y="53824"/>
                      <a:pt x="10020" y="35012"/>
                      <a:pt x="1224" y="17229"/>
                    </a:cubicBezTo>
                    <a:cubicBezTo>
                      <a:pt x="-1677" y="11332"/>
                      <a:pt x="756" y="4219"/>
                      <a:pt x="6651" y="1224"/>
                    </a:cubicBezTo>
                    <a:cubicBezTo>
                      <a:pt x="12547" y="-1677"/>
                      <a:pt x="19752" y="756"/>
                      <a:pt x="22653" y="6652"/>
                    </a:cubicBezTo>
                    <a:cubicBezTo>
                      <a:pt x="32199" y="26120"/>
                      <a:pt x="39498" y="46711"/>
                      <a:pt x="44271" y="67864"/>
                    </a:cubicBezTo>
                    <a:cubicBezTo>
                      <a:pt x="45674" y="74322"/>
                      <a:pt x="41650" y="80686"/>
                      <a:pt x="35287" y="82090"/>
                    </a:cubicBezTo>
                    <a:cubicBezTo>
                      <a:pt x="34445" y="82277"/>
                      <a:pt x="33509" y="82371"/>
                      <a:pt x="32666" y="823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8" name="Forma libre 497">
                <a:extLst>
                  <a:ext uri="{FF2B5EF4-FFF2-40B4-BE49-F238E27FC236}">
                    <a16:creationId xmlns:a16="http://schemas.microsoft.com/office/drawing/2014/main" id="{4492FC33-B5FD-CEDA-A16A-5EE372BE0335}"/>
                  </a:ext>
                </a:extLst>
              </p:cNvPr>
              <p:cNvSpPr/>
              <p:nvPr/>
            </p:nvSpPr>
            <p:spPr>
              <a:xfrm>
                <a:off x="5974708" y="7969432"/>
                <a:ext cx="40669" cy="82980"/>
              </a:xfrm>
              <a:custGeom>
                <a:avLst/>
                <a:gdLst>
                  <a:gd name="connsiteX0" fmla="*/ 11955 w 40669"/>
                  <a:gd name="connsiteY0" fmla="*/ 82981 h 82980"/>
                  <a:gd name="connsiteX1" fmla="*/ 7370 w 40669"/>
                  <a:gd name="connsiteY1" fmla="*/ 82045 h 82980"/>
                  <a:gd name="connsiteX2" fmla="*/ 913 w 40669"/>
                  <a:gd name="connsiteY2" fmla="*/ 66414 h 82980"/>
                  <a:gd name="connsiteX3" fmla="*/ 17009 w 40669"/>
                  <a:gd name="connsiteY3" fmla="*/ 9977 h 82980"/>
                  <a:gd name="connsiteX4" fmla="*/ 30671 w 40669"/>
                  <a:gd name="connsiteY4" fmla="*/ 150 h 82980"/>
                  <a:gd name="connsiteX5" fmla="*/ 40497 w 40669"/>
                  <a:gd name="connsiteY5" fmla="*/ 13814 h 82980"/>
                  <a:gd name="connsiteX6" fmla="*/ 22904 w 40669"/>
                  <a:gd name="connsiteY6" fmla="*/ 75587 h 82980"/>
                  <a:gd name="connsiteX7" fmla="*/ 11861 w 40669"/>
                  <a:gd name="connsiteY7" fmla="*/ 82981 h 82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69" h="82980">
                    <a:moveTo>
                      <a:pt x="11955" y="82981"/>
                    </a:moveTo>
                    <a:cubicBezTo>
                      <a:pt x="10458" y="82981"/>
                      <a:pt x="8867" y="82700"/>
                      <a:pt x="7370" y="82045"/>
                    </a:cubicBezTo>
                    <a:cubicBezTo>
                      <a:pt x="1287" y="79518"/>
                      <a:pt x="-1614" y="72498"/>
                      <a:pt x="913" y="66414"/>
                    </a:cubicBezTo>
                    <a:cubicBezTo>
                      <a:pt x="8493" y="48257"/>
                      <a:pt x="13827" y="29257"/>
                      <a:pt x="17009" y="9977"/>
                    </a:cubicBezTo>
                    <a:cubicBezTo>
                      <a:pt x="18038" y="3519"/>
                      <a:pt x="24214" y="-880"/>
                      <a:pt x="30671" y="150"/>
                    </a:cubicBezTo>
                    <a:cubicBezTo>
                      <a:pt x="37128" y="1179"/>
                      <a:pt x="41620" y="7356"/>
                      <a:pt x="40497" y="13814"/>
                    </a:cubicBezTo>
                    <a:cubicBezTo>
                      <a:pt x="37034" y="34966"/>
                      <a:pt x="31139" y="55838"/>
                      <a:pt x="22904" y="75587"/>
                    </a:cubicBezTo>
                    <a:cubicBezTo>
                      <a:pt x="21032" y="80173"/>
                      <a:pt x="16540" y="82981"/>
                      <a:pt x="11861" y="829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99" name="Forma libre 498">
              <a:extLst>
                <a:ext uri="{FF2B5EF4-FFF2-40B4-BE49-F238E27FC236}">
                  <a16:creationId xmlns:a16="http://schemas.microsoft.com/office/drawing/2014/main" id="{B48EB263-2F06-9C6F-6310-E85409DB60A7}"/>
                </a:ext>
              </a:extLst>
            </p:cNvPr>
            <p:cNvSpPr/>
            <p:nvPr/>
          </p:nvSpPr>
          <p:spPr>
            <a:xfrm>
              <a:off x="5863121" y="8075232"/>
              <a:ext cx="462487" cy="464247"/>
            </a:xfrm>
            <a:custGeom>
              <a:avLst/>
              <a:gdLst>
                <a:gd name="connsiteX0" fmla="*/ 376301 w 462487"/>
                <a:gd name="connsiteY0" fmla="*/ 464247 h 464247"/>
                <a:gd name="connsiteX1" fmla="*/ 341770 w 462487"/>
                <a:gd name="connsiteY1" fmla="*/ 449927 h 464247"/>
                <a:gd name="connsiteX2" fmla="*/ 233592 w 462487"/>
                <a:gd name="connsiteY2" fmla="*/ 341732 h 464247"/>
                <a:gd name="connsiteX3" fmla="*/ 175573 w 462487"/>
                <a:gd name="connsiteY3" fmla="*/ 450302 h 464247"/>
                <a:gd name="connsiteX4" fmla="*/ 164156 w 462487"/>
                <a:gd name="connsiteY4" fmla="*/ 456573 h 464247"/>
                <a:gd name="connsiteX5" fmla="*/ 153769 w 462487"/>
                <a:gd name="connsiteY5" fmla="*/ 448617 h 464247"/>
                <a:gd name="connsiteX6" fmla="*/ 673 w 462487"/>
                <a:gd name="connsiteY6" fmla="*/ 15929 h 464247"/>
                <a:gd name="connsiteX7" fmla="*/ 3480 w 462487"/>
                <a:gd name="connsiteY7" fmla="*/ 3481 h 464247"/>
                <a:gd name="connsiteX8" fmla="*/ 15926 w 462487"/>
                <a:gd name="connsiteY8" fmla="*/ 673 h 464247"/>
                <a:gd name="connsiteX9" fmla="*/ 448544 w 462487"/>
                <a:gd name="connsiteY9" fmla="*/ 153794 h 464247"/>
                <a:gd name="connsiteX10" fmla="*/ 456498 w 462487"/>
                <a:gd name="connsiteY10" fmla="*/ 164183 h 464247"/>
                <a:gd name="connsiteX11" fmla="*/ 450229 w 462487"/>
                <a:gd name="connsiteY11" fmla="*/ 175602 h 464247"/>
                <a:gd name="connsiteX12" fmla="*/ 339524 w 462487"/>
                <a:gd name="connsiteY12" fmla="*/ 234847 h 464247"/>
                <a:gd name="connsiteX13" fmla="*/ 448170 w 462487"/>
                <a:gd name="connsiteY13" fmla="*/ 343510 h 464247"/>
                <a:gd name="connsiteX14" fmla="*/ 462488 w 462487"/>
                <a:gd name="connsiteY14" fmla="*/ 378047 h 464247"/>
                <a:gd name="connsiteX15" fmla="*/ 448170 w 462487"/>
                <a:gd name="connsiteY15" fmla="*/ 412583 h 464247"/>
                <a:gd name="connsiteX16" fmla="*/ 410925 w 462487"/>
                <a:gd name="connsiteY16" fmla="*/ 449834 h 464247"/>
                <a:gd name="connsiteX17" fmla="*/ 376394 w 462487"/>
                <a:gd name="connsiteY17" fmla="*/ 464154 h 464247"/>
                <a:gd name="connsiteX18" fmla="*/ 230598 w 462487"/>
                <a:gd name="connsiteY18" fmla="*/ 310097 h 464247"/>
                <a:gd name="connsiteX19" fmla="*/ 239020 w 462487"/>
                <a:gd name="connsiteY19" fmla="*/ 313560 h 464247"/>
                <a:gd name="connsiteX20" fmla="*/ 358521 w 462487"/>
                <a:gd name="connsiteY20" fmla="*/ 433081 h 464247"/>
                <a:gd name="connsiteX21" fmla="*/ 393894 w 462487"/>
                <a:gd name="connsiteY21" fmla="*/ 433081 h 464247"/>
                <a:gd name="connsiteX22" fmla="*/ 431138 w 462487"/>
                <a:gd name="connsiteY22" fmla="*/ 395829 h 464247"/>
                <a:gd name="connsiteX23" fmla="*/ 431138 w 462487"/>
                <a:gd name="connsiteY23" fmla="*/ 360451 h 464247"/>
                <a:gd name="connsiteX24" fmla="*/ 431138 w 462487"/>
                <a:gd name="connsiteY24" fmla="*/ 360451 h 464247"/>
                <a:gd name="connsiteX25" fmla="*/ 311170 w 462487"/>
                <a:gd name="connsiteY25" fmla="*/ 240369 h 464247"/>
                <a:gd name="connsiteX26" fmla="*/ 307801 w 462487"/>
                <a:gd name="connsiteY26" fmla="*/ 230167 h 464247"/>
                <a:gd name="connsiteX27" fmla="*/ 313977 w 462487"/>
                <a:gd name="connsiteY27" fmla="*/ 221369 h 464247"/>
                <a:gd name="connsiteX28" fmla="*/ 415043 w 462487"/>
                <a:gd name="connsiteY28" fmla="*/ 167272 h 464247"/>
                <a:gd name="connsiteX29" fmla="*/ 31461 w 462487"/>
                <a:gd name="connsiteY29" fmla="*/ 31466 h 464247"/>
                <a:gd name="connsiteX30" fmla="*/ 167244 w 462487"/>
                <a:gd name="connsiteY30" fmla="*/ 415110 h 464247"/>
                <a:gd name="connsiteX31" fmla="*/ 220117 w 462487"/>
                <a:gd name="connsiteY31" fmla="*/ 316181 h 464247"/>
                <a:gd name="connsiteX32" fmla="*/ 228913 w 462487"/>
                <a:gd name="connsiteY32" fmla="*/ 310003 h 464247"/>
                <a:gd name="connsiteX33" fmla="*/ 230691 w 462487"/>
                <a:gd name="connsiteY33" fmla="*/ 309910 h 46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62487" h="464247">
                  <a:moveTo>
                    <a:pt x="376301" y="464247"/>
                  </a:moveTo>
                  <a:cubicBezTo>
                    <a:pt x="363293" y="464247"/>
                    <a:pt x="350941" y="459193"/>
                    <a:pt x="341770" y="449927"/>
                  </a:cubicBezTo>
                  <a:lnTo>
                    <a:pt x="233592" y="341732"/>
                  </a:lnTo>
                  <a:lnTo>
                    <a:pt x="175573" y="450302"/>
                  </a:lnTo>
                  <a:cubicBezTo>
                    <a:pt x="173327" y="454420"/>
                    <a:pt x="168835" y="456947"/>
                    <a:pt x="164156" y="456573"/>
                  </a:cubicBezTo>
                  <a:cubicBezTo>
                    <a:pt x="159477" y="456198"/>
                    <a:pt x="155360" y="453109"/>
                    <a:pt x="153769" y="448617"/>
                  </a:cubicBezTo>
                  <a:lnTo>
                    <a:pt x="673" y="15929"/>
                  </a:lnTo>
                  <a:cubicBezTo>
                    <a:pt x="-824" y="11624"/>
                    <a:pt x="205" y="6756"/>
                    <a:pt x="3480" y="3481"/>
                  </a:cubicBezTo>
                  <a:cubicBezTo>
                    <a:pt x="6756" y="205"/>
                    <a:pt x="11528" y="-825"/>
                    <a:pt x="15926" y="673"/>
                  </a:cubicBezTo>
                  <a:lnTo>
                    <a:pt x="448544" y="153794"/>
                  </a:lnTo>
                  <a:cubicBezTo>
                    <a:pt x="453036" y="155385"/>
                    <a:pt x="456124" y="159410"/>
                    <a:pt x="456498" y="164183"/>
                  </a:cubicBezTo>
                  <a:cubicBezTo>
                    <a:pt x="456873" y="168862"/>
                    <a:pt x="454440" y="173355"/>
                    <a:pt x="450229" y="175602"/>
                  </a:cubicBezTo>
                  <a:lnTo>
                    <a:pt x="339524" y="234847"/>
                  </a:lnTo>
                  <a:lnTo>
                    <a:pt x="448170" y="343510"/>
                  </a:lnTo>
                  <a:cubicBezTo>
                    <a:pt x="457434" y="352776"/>
                    <a:pt x="462488" y="365037"/>
                    <a:pt x="462488" y="378047"/>
                  </a:cubicBezTo>
                  <a:cubicBezTo>
                    <a:pt x="462488" y="391057"/>
                    <a:pt x="457434" y="403411"/>
                    <a:pt x="448170" y="412583"/>
                  </a:cubicBezTo>
                  <a:lnTo>
                    <a:pt x="410925" y="449834"/>
                  </a:lnTo>
                  <a:cubicBezTo>
                    <a:pt x="401661" y="459100"/>
                    <a:pt x="389402" y="464154"/>
                    <a:pt x="376394" y="464154"/>
                  </a:cubicBezTo>
                  <a:close/>
                  <a:moveTo>
                    <a:pt x="230598" y="310097"/>
                  </a:moveTo>
                  <a:cubicBezTo>
                    <a:pt x="233779" y="310097"/>
                    <a:pt x="236774" y="311314"/>
                    <a:pt x="239020" y="313560"/>
                  </a:cubicBezTo>
                  <a:lnTo>
                    <a:pt x="358521" y="433081"/>
                  </a:lnTo>
                  <a:cubicBezTo>
                    <a:pt x="367972" y="442534"/>
                    <a:pt x="384442" y="442534"/>
                    <a:pt x="393894" y="433081"/>
                  </a:cubicBezTo>
                  <a:lnTo>
                    <a:pt x="431138" y="395829"/>
                  </a:lnTo>
                  <a:cubicBezTo>
                    <a:pt x="440871" y="386096"/>
                    <a:pt x="440871" y="370185"/>
                    <a:pt x="431138" y="360451"/>
                  </a:cubicBezTo>
                  <a:lnTo>
                    <a:pt x="431138" y="360451"/>
                  </a:lnTo>
                  <a:lnTo>
                    <a:pt x="311170" y="240369"/>
                  </a:lnTo>
                  <a:cubicBezTo>
                    <a:pt x="308456" y="237655"/>
                    <a:pt x="307239" y="233911"/>
                    <a:pt x="307801" y="230167"/>
                  </a:cubicBezTo>
                  <a:cubicBezTo>
                    <a:pt x="308362" y="226423"/>
                    <a:pt x="310608" y="223148"/>
                    <a:pt x="313977" y="221369"/>
                  </a:cubicBezTo>
                  <a:lnTo>
                    <a:pt x="415043" y="167272"/>
                  </a:lnTo>
                  <a:lnTo>
                    <a:pt x="31461" y="31466"/>
                  </a:lnTo>
                  <a:lnTo>
                    <a:pt x="167244" y="415110"/>
                  </a:lnTo>
                  <a:lnTo>
                    <a:pt x="220117" y="316181"/>
                  </a:lnTo>
                  <a:cubicBezTo>
                    <a:pt x="221895" y="312811"/>
                    <a:pt x="225170" y="310565"/>
                    <a:pt x="228913" y="310003"/>
                  </a:cubicBezTo>
                  <a:cubicBezTo>
                    <a:pt x="229475" y="310003"/>
                    <a:pt x="230036" y="309910"/>
                    <a:pt x="230691" y="309910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0" name="Gráfico 2">
            <a:extLst>
              <a:ext uri="{FF2B5EF4-FFF2-40B4-BE49-F238E27FC236}">
                <a16:creationId xmlns:a16="http://schemas.microsoft.com/office/drawing/2014/main" id="{6BDF8164-6EE4-8F82-B648-F0450CD9AD37}"/>
              </a:ext>
            </a:extLst>
          </p:cNvPr>
          <p:cNvGrpSpPr/>
          <p:nvPr/>
        </p:nvGrpSpPr>
        <p:grpSpPr>
          <a:xfrm>
            <a:off x="8148256" y="2854590"/>
            <a:ext cx="1080842" cy="1069550"/>
            <a:chOff x="8148256" y="2854590"/>
            <a:chExt cx="1080842" cy="1069550"/>
          </a:xfrm>
          <a:solidFill>
            <a:srgbClr val="002A86"/>
          </a:solidFill>
        </p:grpSpPr>
        <p:grpSp>
          <p:nvGrpSpPr>
            <p:cNvPr id="501" name="Gráfico 2">
              <a:extLst>
                <a:ext uri="{FF2B5EF4-FFF2-40B4-BE49-F238E27FC236}">
                  <a16:creationId xmlns:a16="http://schemas.microsoft.com/office/drawing/2014/main" id="{2DECA05E-2275-28BE-BC7E-677B955A021C}"/>
                </a:ext>
              </a:extLst>
            </p:cNvPr>
            <p:cNvGrpSpPr/>
            <p:nvPr/>
          </p:nvGrpSpPr>
          <p:grpSpPr>
            <a:xfrm>
              <a:off x="8671862" y="2854590"/>
              <a:ext cx="557236" cy="1069550"/>
              <a:chOff x="8671862" y="2854590"/>
              <a:chExt cx="557236" cy="1069550"/>
            </a:xfrm>
            <a:solidFill>
              <a:srgbClr val="002A86"/>
            </a:solidFill>
          </p:grpSpPr>
          <p:sp>
            <p:nvSpPr>
              <p:cNvPr id="502" name="Forma libre 501">
                <a:extLst>
                  <a:ext uri="{FF2B5EF4-FFF2-40B4-BE49-F238E27FC236}">
                    <a16:creationId xmlns:a16="http://schemas.microsoft.com/office/drawing/2014/main" id="{B1BC6D0B-F4EC-A06E-9F33-004CB7A8C75B}"/>
                  </a:ext>
                </a:extLst>
              </p:cNvPr>
              <p:cNvSpPr/>
              <p:nvPr/>
            </p:nvSpPr>
            <p:spPr>
              <a:xfrm>
                <a:off x="8783566" y="3296756"/>
                <a:ext cx="365822" cy="627385"/>
              </a:xfrm>
              <a:custGeom>
                <a:avLst/>
                <a:gdLst>
                  <a:gd name="connsiteX0" fmla="*/ 163109 w 365822"/>
                  <a:gd name="connsiteY0" fmla="*/ 627385 h 627385"/>
                  <a:gd name="connsiteX1" fmla="*/ 113138 w 365822"/>
                  <a:gd name="connsiteY1" fmla="*/ 627385 h 627385"/>
                  <a:gd name="connsiteX2" fmla="*/ 0 w 365822"/>
                  <a:gd name="connsiteY2" fmla="*/ 502155 h 627385"/>
                  <a:gd name="connsiteX3" fmla="*/ 0 w 365822"/>
                  <a:gd name="connsiteY3" fmla="*/ 375241 h 627385"/>
                  <a:gd name="connsiteX4" fmla="*/ 11885 w 365822"/>
                  <a:gd name="connsiteY4" fmla="*/ 363354 h 627385"/>
                  <a:gd name="connsiteX5" fmla="*/ 23770 w 365822"/>
                  <a:gd name="connsiteY5" fmla="*/ 375241 h 627385"/>
                  <a:gd name="connsiteX6" fmla="*/ 23770 w 365822"/>
                  <a:gd name="connsiteY6" fmla="*/ 502155 h 627385"/>
                  <a:gd name="connsiteX7" fmla="*/ 113044 w 365822"/>
                  <a:gd name="connsiteY7" fmla="*/ 603612 h 627385"/>
                  <a:gd name="connsiteX8" fmla="*/ 163016 w 365822"/>
                  <a:gd name="connsiteY8" fmla="*/ 603612 h 627385"/>
                  <a:gd name="connsiteX9" fmla="*/ 252197 w 365822"/>
                  <a:gd name="connsiteY9" fmla="*/ 502155 h 627385"/>
                  <a:gd name="connsiteX10" fmla="*/ 252197 w 365822"/>
                  <a:gd name="connsiteY10" fmla="*/ 86314 h 627385"/>
                  <a:gd name="connsiteX11" fmla="*/ 256502 w 365822"/>
                  <a:gd name="connsiteY11" fmla="*/ 77142 h 627385"/>
                  <a:gd name="connsiteX12" fmla="*/ 346338 w 365822"/>
                  <a:gd name="connsiteY12" fmla="*/ 2734 h 627385"/>
                  <a:gd name="connsiteX13" fmla="*/ 363089 w 365822"/>
                  <a:gd name="connsiteY13" fmla="*/ 4325 h 627385"/>
                  <a:gd name="connsiteX14" fmla="*/ 361497 w 365822"/>
                  <a:gd name="connsiteY14" fmla="*/ 21079 h 627385"/>
                  <a:gd name="connsiteX15" fmla="*/ 275966 w 365822"/>
                  <a:gd name="connsiteY15" fmla="*/ 91930 h 627385"/>
                  <a:gd name="connsiteX16" fmla="*/ 275966 w 365822"/>
                  <a:gd name="connsiteY16" fmla="*/ 502155 h 627385"/>
                  <a:gd name="connsiteX17" fmla="*/ 162922 w 365822"/>
                  <a:gd name="connsiteY17" fmla="*/ 627385 h 62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5822" h="627385">
                    <a:moveTo>
                      <a:pt x="163109" y="627385"/>
                    </a:moveTo>
                    <a:lnTo>
                      <a:pt x="113138" y="627385"/>
                    </a:lnTo>
                    <a:cubicBezTo>
                      <a:pt x="50720" y="627385"/>
                      <a:pt x="0" y="571228"/>
                      <a:pt x="0" y="502155"/>
                    </a:cubicBezTo>
                    <a:lnTo>
                      <a:pt x="0" y="375241"/>
                    </a:lnTo>
                    <a:cubicBezTo>
                      <a:pt x="0" y="368689"/>
                      <a:pt x="5334" y="363354"/>
                      <a:pt x="11885" y="363354"/>
                    </a:cubicBezTo>
                    <a:cubicBezTo>
                      <a:pt x="18435" y="363354"/>
                      <a:pt x="23770" y="368689"/>
                      <a:pt x="23770" y="375241"/>
                    </a:cubicBezTo>
                    <a:lnTo>
                      <a:pt x="23770" y="502155"/>
                    </a:lnTo>
                    <a:cubicBezTo>
                      <a:pt x="23770" y="558125"/>
                      <a:pt x="63821" y="603612"/>
                      <a:pt x="113044" y="603612"/>
                    </a:cubicBezTo>
                    <a:lnTo>
                      <a:pt x="163016" y="603612"/>
                    </a:lnTo>
                    <a:cubicBezTo>
                      <a:pt x="212238" y="603612"/>
                      <a:pt x="252197" y="558125"/>
                      <a:pt x="252197" y="502155"/>
                    </a:cubicBezTo>
                    <a:lnTo>
                      <a:pt x="252197" y="86314"/>
                    </a:lnTo>
                    <a:cubicBezTo>
                      <a:pt x="252197" y="82758"/>
                      <a:pt x="253787" y="79388"/>
                      <a:pt x="256502" y="77142"/>
                    </a:cubicBezTo>
                    <a:lnTo>
                      <a:pt x="346338" y="2734"/>
                    </a:lnTo>
                    <a:cubicBezTo>
                      <a:pt x="351391" y="-1477"/>
                      <a:pt x="358878" y="-729"/>
                      <a:pt x="363089" y="4325"/>
                    </a:cubicBezTo>
                    <a:cubicBezTo>
                      <a:pt x="367299" y="9380"/>
                      <a:pt x="366551" y="16961"/>
                      <a:pt x="361497" y="21079"/>
                    </a:cubicBezTo>
                    <a:lnTo>
                      <a:pt x="275966" y="91930"/>
                    </a:lnTo>
                    <a:lnTo>
                      <a:pt x="275966" y="502155"/>
                    </a:lnTo>
                    <a:cubicBezTo>
                      <a:pt x="275966" y="571228"/>
                      <a:pt x="225246" y="627385"/>
                      <a:pt x="162922" y="6273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3" name="Forma libre 502">
                <a:extLst>
                  <a:ext uri="{FF2B5EF4-FFF2-40B4-BE49-F238E27FC236}">
                    <a16:creationId xmlns:a16="http://schemas.microsoft.com/office/drawing/2014/main" id="{9FAB1404-72DB-FF98-352C-CC83A8308062}"/>
                  </a:ext>
                </a:extLst>
              </p:cNvPr>
              <p:cNvSpPr/>
              <p:nvPr/>
            </p:nvSpPr>
            <p:spPr>
              <a:xfrm>
                <a:off x="8671862" y="2854590"/>
                <a:ext cx="557236" cy="398851"/>
              </a:xfrm>
              <a:custGeom>
                <a:avLst/>
                <a:gdLst>
                  <a:gd name="connsiteX0" fmla="*/ 522612 w 557236"/>
                  <a:gd name="connsiteY0" fmla="*/ 398852 h 398851"/>
                  <a:gd name="connsiteX1" fmla="*/ 516997 w 557236"/>
                  <a:gd name="connsiteY1" fmla="*/ 397448 h 398851"/>
                  <a:gd name="connsiteX2" fmla="*/ 512131 w 557236"/>
                  <a:gd name="connsiteY2" fmla="*/ 381256 h 398851"/>
                  <a:gd name="connsiteX3" fmla="*/ 530940 w 557236"/>
                  <a:gd name="connsiteY3" fmla="*/ 318547 h 398851"/>
                  <a:gd name="connsiteX4" fmla="*/ 533186 w 557236"/>
                  <a:gd name="connsiteY4" fmla="*/ 279986 h 398851"/>
                  <a:gd name="connsiteX5" fmla="*/ 484618 w 557236"/>
                  <a:gd name="connsiteY5" fmla="*/ 112171 h 398851"/>
                  <a:gd name="connsiteX6" fmla="*/ 479378 w 557236"/>
                  <a:gd name="connsiteY6" fmla="*/ 104122 h 398851"/>
                  <a:gd name="connsiteX7" fmla="*/ 428751 w 557236"/>
                  <a:gd name="connsiteY7" fmla="*/ 47497 h 398851"/>
                  <a:gd name="connsiteX8" fmla="*/ 383927 w 557236"/>
                  <a:gd name="connsiteY8" fmla="*/ 24005 h 398851"/>
                  <a:gd name="connsiteX9" fmla="*/ 382149 w 557236"/>
                  <a:gd name="connsiteY9" fmla="*/ 24005 h 398851"/>
                  <a:gd name="connsiteX10" fmla="*/ 352110 w 557236"/>
                  <a:gd name="connsiteY10" fmla="*/ 58541 h 398851"/>
                  <a:gd name="connsiteX11" fmla="*/ 351829 w 557236"/>
                  <a:gd name="connsiteY11" fmla="*/ 65561 h 398851"/>
                  <a:gd name="connsiteX12" fmla="*/ 352765 w 557236"/>
                  <a:gd name="connsiteY12" fmla="*/ 78196 h 398851"/>
                  <a:gd name="connsiteX13" fmla="*/ 369984 w 557236"/>
                  <a:gd name="connsiteY13" fmla="*/ 197623 h 398851"/>
                  <a:gd name="connsiteX14" fmla="*/ 350425 w 557236"/>
                  <a:gd name="connsiteY14" fmla="*/ 271937 h 398851"/>
                  <a:gd name="connsiteX15" fmla="*/ 317860 w 557236"/>
                  <a:gd name="connsiteY15" fmla="*/ 298331 h 398851"/>
                  <a:gd name="connsiteX16" fmla="*/ 278650 w 557236"/>
                  <a:gd name="connsiteY16" fmla="*/ 307878 h 398851"/>
                  <a:gd name="connsiteX17" fmla="*/ 221473 w 557236"/>
                  <a:gd name="connsiteY17" fmla="*/ 307878 h 398851"/>
                  <a:gd name="connsiteX18" fmla="*/ 182170 w 557236"/>
                  <a:gd name="connsiteY18" fmla="*/ 298331 h 398851"/>
                  <a:gd name="connsiteX19" fmla="*/ 149510 w 557236"/>
                  <a:gd name="connsiteY19" fmla="*/ 271844 h 398851"/>
                  <a:gd name="connsiteX20" fmla="*/ 130046 w 557236"/>
                  <a:gd name="connsiteY20" fmla="*/ 197623 h 398851"/>
                  <a:gd name="connsiteX21" fmla="*/ 147265 w 557236"/>
                  <a:gd name="connsiteY21" fmla="*/ 78196 h 398851"/>
                  <a:gd name="connsiteX22" fmla="*/ 148200 w 557236"/>
                  <a:gd name="connsiteY22" fmla="*/ 65561 h 398851"/>
                  <a:gd name="connsiteX23" fmla="*/ 147919 w 557236"/>
                  <a:gd name="connsiteY23" fmla="*/ 58354 h 398851"/>
                  <a:gd name="connsiteX24" fmla="*/ 116102 w 557236"/>
                  <a:gd name="connsiteY24" fmla="*/ 24005 h 398851"/>
                  <a:gd name="connsiteX25" fmla="*/ 92333 w 557236"/>
                  <a:gd name="connsiteY25" fmla="*/ 30837 h 398851"/>
                  <a:gd name="connsiteX26" fmla="*/ 71278 w 557236"/>
                  <a:gd name="connsiteY26" fmla="*/ 47404 h 398851"/>
                  <a:gd name="connsiteX27" fmla="*/ 20839 w 557236"/>
                  <a:gd name="connsiteY27" fmla="*/ 103841 h 398851"/>
                  <a:gd name="connsiteX28" fmla="*/ 3994 w 557236"/>
                  <a:gd name="connsiteY28" fmla="*/ 104777 h 398851"/>
                  <a:gd name="connsiteX29" fmla="*/ 3058 w 557236"/>
                  <a:gd name="connsiteY29" fmla="*/ 87930 h 398851"/>
                  <a:gd name="connsiteX30" fmla="*/ 53404 w 557236"/>
                  <a:gd name="connsiteY30" fmla="*/ 31586 h 398851"/>
                  <a:gd name="connsiteX31" fmla="*/ 81291 w 557236"/>
                  <a:gd name="connsiteY31" fmla="*/ 9685 h 398851"/>
                  <a:gd name="connsiteX32" fmla="*/ 114324 w 557236"/>
                  <a:gd name="connsiteY32" fmla="*/ 138 h 398851"/>
                  <a:gd name="connsiteX33" fmla="*/ 171689 w 557236"/>
                  <a:gd name="connsiteY33" fmla="*/ 56576 h 398851"/>
                  <a:gd name="connsiteX34" fmla="*/ 172063 w 557236"/>
                  <a:gd name="connsiteY34" fmla="*/ 65467 h 398851"/>
                  <a:gd name="connsiteX35" fmla="*/ 170940 w 557236"/>
                  <a:gd name="connsiteY35" fmla="*/ 81472 h 398851"/>
                  <a:gd name="connsiteX36" fmla="*/ 153722 w 557236"/>
                  <a:gd name="connsiteY36" fmla="*/ 200993 h 398851"/>
                  <a:gd name="connsiteX37" fmla="*/ 167945 w 557236"/>
                  <a:gd name="connsiteY37" fmla="*/ 256681 h 398851"/>
                  <a:gd name="connsiteX38" fmla="*/ 192838 w 557236"/>
                  <a:gd name="connsiteY38" fmla="*/ 276991 h 398851"/>
                  <a:gd name="connsiteX39" fmla="*/ 221473 w 557236"/>
                  <a:gd name="connsiteY39" fmla="*/ 284011 h 398851"/>
                  <a:gd name="connsiteX40" fmla="*/ 278650 w 557236"/>
                  <a:gd name="connsiteY40" fmla="*/ 284011 h 398851"/>
                  <a:gd name="connsiteX41" fmla="*/ 307192 w 557236"/>
                  <a:gd name="connsiteY41" fmla="*/ 276991 h 398851"/>
                  <a:gd name="connsiteX42" fmla="*/ 332084 w 557236"/>
                  <a:gd name="connsiteY42" fmla="*/ 256681 h 398851"/>
                  <a:gd name="connsiteX43" fmla="*/ 346495 w 557236"/>
                  <a:gd name="connsiteY43" fmla="*/ 200899 h 398851"/>
                  <a:gd name="connsiteX44" fmla="*/ 329276 w 557236"/>
                  <a:gd name="connsiteY44" fmla="*/ 81566 h 398851"/>
                  <a:gd name="connsiteX45" fmla="*/ 328153 w 557236"/>
                  <a:gd name="connsiteY45" fmla="*/ 65467 h 398851"/>
                  <a:gd name="connsiteX46" fmla="*/ 328528 w 557236"/>
                  <a:gd name="connsiteY46" fmla="*/ 56389 h 398851"/>
                  <a:gd name="connsiteX47" fmla="*/ 382336 w 557236"/>
                  <a:gd name="connsiteY47" fmla="*/ 45 h 398851"/>
                  <a:gd name="connsiteX48" fmla="*/ 386079 w 557236"/>
                  <a:gd name="connsiteY48" fmla="*/ 138 h 398851"/>
                  <a:gd name="connsiteX49" fmla="*/ 446812 w 557236"/>
                  <a:gd name="connsiteY49" fmla="*/ 31586 h 398851"/>
                  <a:gd name="connsiteX50" fmla="*/ 498000 w 557236"/>
                  <a:gd name="connsiteY50" fmla="*/ 88960 h 398851"/>
                  <a:gd name="connsiteX51" fmla="*/ 499123 w 557236"/>
                  <a:gd name="connsiteY51" fmla="*/ 90457 h 398851"/>
                  <a:gd name="connsiteX52" fmla="*/ 504738 w 557236"/>
                  <a:gd name="connsiteY52" fmla="*/ 99068 h 398851"/>
                  <a:gd name="connsiteX53" fmla="*/ 557236 w 557236"/>
                  <a:gd name="connsiteY53" fmla="*/ 279986 h 398851"/>
                  <a:gd name="connsiteX54" fmla="*/ 554803 w 557236"/>
                  <a:gd name="connsiteY54" fmla="*/ 321355 h 398851"/>
                  <a:gd name="connsiteX55" fmla="*/ 533373 w 557236"/>
                  <a:gd name="connsiteY55" fmla="*/ 392581 h 398851"/>
                  <a:gd name="connsiteX56" fmla="*/ 522892 w 557236"/>
                  <a:gd name="connsiteY56" fmla="*/ 398852 h 39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57236" h="398851">
                    <a:moveTo>
                      <a:pt x="522612" y="398852"/>
                    </a:moveTo>
                    <a:cubicBezTo>
                      <a:pt x="520740" y="398852"/>
                      <a:pt x="518775" y="398384"/>
                      <a:pt x="516997" y="397448"/>
                    </a:cubicBezTo>
                    <a:cubicBezTo>
                      <a:pt x="511195" y="394359"/>
                      <a:pt x="509043" y="387059"/>
                      <a:pt x="512131" y="381256"/>
                    </a:cubicBezTo>
                    <a:cubicBezTo>
                      <a:pt x="521863" y="363098"/>
                      <a:pt x="528039" y="342601"/>
                      <a:pt x="530940" y="318547"/>
                    </a:cubicBezTo>
                    <a:cubicBezTo>
                      <a:pt x="532437" y="305538"/>
                      <a:pt x="533186" y="292528"/>
                      <a:pt x="533186" y="279986"/>
                    </a:cubicBezTo>
                    <a:cubicBezTo>
                      <a:pt x="533186" y="218869"/>
                      <a:pt x="515967" y="159249"/>
                      <a:pt x="484618" y="112171"/>
                    </a:cubicBezTo>
                    <a:lnTo>
                      <a:pt x="479378" y="104122"/>
                    </a:lnTo>
                    <a:lnTo>
                      <a:pt x="428751" y="47497"/>
                    </a:lnTo>
                    <a:cubicBezTo>
                      <a:pt x="416306" y="33552"/>
                      <a:pt x="400397" y="25222"/>
                      <a:pt x="383927" y="24005"/>
                    </a:cubicBezTo>
                    <a:cubicBezTo>
                      <a:pt x="383178" y="24005"/>
                      <a:pt x="382710" y="24005"/>
                      <a:pt x="382149" y="24005"/>
                    </a:cubicBezTo>
                    <a:cubicBezTo>
                      <a:pt x="366802" y="24005"/>
                      <a:pt x="353607" y="39167"/>
                      <a:pt x="352110" y="58541"/>
                    </a:cubicBezTo>
                    <a:cubicBezTo>
                      <a:pt x="351923" y="60975"/>
                      <a:pt x="351829" y="63221"/>
                      <a:pt x="351829" y="65561"/>
                    </a:cubicBezTo>
                    <a:cubicBezTo>
                      <a:pt x="351829" y="69960"/>
                      <a:pt x="352110" y="74078"/>
                      <a:pt x="352765" y="78196"/>
                    </a:cubicBezTo>
                    <a:lnTo>
                      <a:pt x="369984" y="197623"/>
                    </a:lnTo>
                    <a:cubicBezTo>
                      <a:pt x="373820" y="224766"/>
                      <a:pt x="366521" y="252470"/>
                      <a:pt x="350425" y="271937"/>
                    </a:cubicBezTo>
                    <a:cubicBezTo>
                      <a:pt x="341161" y="283262"/>
                      <a:pt x="330119" y="292247"/>
                      <a:pt x="317860" y="298331"/>
                    </a:cubicBezTo>
                    <a:cubicBezTo>
                      <a:pt x="305320" y="304695"/>
                      <a:pt x="292125" y="307878"/>
                      <a:pt x="278650" y="307878"/>
                    </a:cubicBezTo>
                    <a:lnTo>
                      <a:pt x="221473" y="307878"/>
                    </a:lnTo>
                    <a:cubicBezTo>
                      <a:pt x="207904" y="307878"/>
                      <a:pt x="194709" y="304695"/>
                      <a:pt x="182170" y="298331"/>
                    </a:cubicBezTo>
                    <a:cubicBezTo>
                      <a:pt x="169911" y="292154"/>
                      <a:pt x="158868" y="283262"/>
                      <a:pt x="149510" y="271844"/>
                    </a:cubicBezTo>
                    <a:cubicBezTo>
                      <a:pt x="133508" y="252470"/>
                      <a:pt x="126209" y="224672"/>
                      <a:pt x="130046" y="197623"/>
                    </a:cubicBezTo>
                    <a:lnTo>
                      <a:pt x="147265" y="78196"/>
                    </a:lnTo>
                    <a:cubicBezTo>
                      <a:pt x="147919" y="73517"/>
                      <a:pt x="148200" y="69492"/>
                      <a:pt x="148200" y="65561"/>
                    </a:cubicBezTo>
                    <a:cubicBezTo>
                      <a:pt x="148200" y="63128"/>
                      <a:pt x="148013" y="60788"/>
                      <a:pt x="147919" y="58354"/>
                    </a:cubicBezTo>
                    <a:cubicBezTo>
                      <a:pt x="146328" y="38325"/>
                      <a:pt x="132011" y="22882"/>
                      <a:pt x="116102" y="24005"/>
                    </a:cubicBezTo>
                    <a:cubicBezTo>
                      <a:pt x="107961" y="24567"/>
                      <a:pt x="99913" y="26906"/>
                      <a:pt x="92333" y="30837"/>
                    </a:cubicBezTo>
                    <a:cubicBezTo>
                      <a:pt x="84379" y="34956"/>
                      <a:pt x="77360" y="40571"/>
                      <a:pt x="71278" y="47404"/>
                    </a:cubicBezTo>
                    <a:lnTo>
                      <a:pt x="20839" y="103841"/>
                    </a:lnTo>
                    <a:cubicBezTo>
                      <a:pt x="16440" y="108802"/>
                      <a:pt x="8954" y="109176"/>
                      <a:pt x="3994" y="104777"/>
                    </a:cubicBezTo>
                    <a:cubicBezTo>
                      <a:pt x="-965" y="100378"/>
                      <a:pt x="-1340" y="92891"/>
                      <a:pt x="3058" y="87930"/>
                    </a:cubicBezTo>
                    <a:lnTo>
                      <a:pt x="53404" y="31586"/>
                    </a:lnTo>
                    <a:cubicBezTo>
                      <a:pt x="61358" y="22601"/>
                      <a:pt x="70716" y="15207"/>
                      <a:pt x="81291" y="9685"/>
                    </a:cubicBezTo>
                    <a:cubicBezTo>
                      <a:pt x="91771" y="4257"/>
                      <a:pt x="102907" y="981"/>
                      <a:pt x="114324" y="138"/>
                    </a:cubicBezTo>
                    <a:cubicBezTo>
                      <a:pt x="143240" y="-2108"/>
                      <a:pt x="169068" y="23256"/>
                      <a:pt x="171689" y="56576"/>
                    </a:cubicBezTo>
                    <a:cubicBezTo>
                      <a:pt x="171875" y="59665"/>
                      <a:pt x="172063" y="62566"/>
                      <a:pt x="172063" y="65467"/>
                    </a:cubicBezTo>
                    <a:cubicBezTo>
                      <a:pt x="172063" y="70428"/>
                      <a:pt x="171689" y="75669"/>
                      <a:pt x="170940" y="81472"/>
                    </a:cubicBezTo>
                    <a:lnTo>
                      <a:pt x="153722" y="200993"/>
                    </a:lnTo>
                    <a:cubicBezTo>
                      <a:pt x="150820" y="221490"/>
                      <a:pt x="156154" y="242361"/>
                      <a:pt x="167945" y="256681"/>
                    </a:cubicBezTo>
                    <a:cubicBezTo>
                      <a:pt x="175151" y="265479"/>
                      <a:pt x="183573" y="272312"/>
                      <a:pt x="192838" y="276991"/>
                    </a:cubicBezTo>
                    <a:cubicBezTo>
                      <a:pt x="202102" y="281671"/>
                      <a:pt x="211740" y="284011"/>
                      <a:pt x="221473" y="284011"/>
                    </a:cubicBezTo>
                    <a:lnTo>
                      <a:pt x="278650" y="284011"/>
                    </a:lnTo>
                    <a:cubicBezTo>
                      <a:pt x="288382" y="284011"/>
                      <a:pt x="297927" y="281671"/>
                      <a:pt x="307192" y="276991"/>
                    </a:cubicBezTo>
                    <a:cubicBezTo>
                      <a:pt x="316550" y="272312"/>
                      <a:pt x="324878" y="265479"/>
                      <a:pt x="332084" y="256681"/>
                    </a:cubicBezTo>
                    <a:cubicBezTo>
                      <a:pt x="343968" y="242268"/>
                      <a:pt x="349396" y="221490"/>
                      <a:pt x="346495" y="200899"/>
                    </a:cubicBezTo>
                    <a:lnTo>
                      <a:pt x="329276" y="81566"/>
                    </a:lnTo>
                    <a:cubicBezTo>
                      <a:pt x="328528" y="76324"/>
                      <a:pt x="328153" y="71083"/>
                      <a:pt x="328153" y="65467"/>
                    </a:cubicBezTo>
                    <a:cubicBezTo>
                      <a:pt x="328153" y="62472"/>
                      <a:pt x="328153" y="59477"/>
                      <a:pt x="328528" y="56389"/>
                    </a:cubicBezTo>
                    <a:cubicBezTo>
                      <a:pt x="331054" y="24286"/>
                      <a:pt x="354169" y="45"/>
                      <a:pt x="382336" y="45"/>
                    </a:cubicBezTo>
                    <a:cubicBezTo>
                      <a:pt x="383553" y="45"/>
                      <a:pt x="384769" y="45"/>
                      <a:pt x="386079" y="138"/>
                    </a:cubicBezTo>
                    <a:cubicBezTo>
                      <a:pt x="408538" y="1823"/>
                      <a:pt x="430249" y="12961"/>
                      <a:pt x="446812" y="31586"/>
                    </a:cubicBezTo>
                    <a:lnTo>
                      <a:pt x="498000" y="88960"/>
                    </a:lnTo>
                    <a:cubicBezTo>
                      <a:pt x="498000" y="88960"/>
                      <a:pt x="498842" y="89989"/>
                      <a:pt x="499123" y="90457"/>
                    </a:cubicBezTo>
                    <a:lnTo>
                      <a:pt x="504738" y="99068"/>
                    </a:lnTo>
                    <a:cubicBezTo>
                      <a:pt x="538520" y="149983"/>
                      <a:pt x="557236" y="214283"/>
                      <a:pt x="557236" y="279986"/>
                    </a:cubicBezTo>
                    <a:cubicBezTo>
                      <a:pt x="557236" y="293464"/>
                      <a:pt x="556394" y="307410"/>
                      <a:pt x="554803" y="321355"/>
                    </a:cubicBezTo>
                    <a:cubicBezTo>
                      <a:pt x="551527" y="348498"/>
                      <a:pt x="544509" y="371803"/>
                      <a:pt x="533373" y="392581"/>
                    </a:cubicBezTo>
                    <a:cubicBezTo>
                      <a:pt x="531221" y="396605"/>
                      <a:pt x="527103" y="398852"/>
                      <a:pt x="522892" y="3988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04" name="Gráfico 2">
              <a:extLst>
                <a:ext uri="{FF2B5EF4-FFF2-40B4-BE49-F238E27FC236}">
                  <a16:creationId xmlns:a16="http://schemas.microsoft.com/office/drawing/2014/main" id="{A9BD0CF0-9E43-180C-40EC-13FBD90D485D}"/>
                </a:ext>
              </a:extLst>
            </p:cNvPr>
            <p:cNvGrpSpPr/>
            <p:nvPr/>
          </p:nvGrpSpPr>
          <p:grpSpPr>
            <a:xfrm>
              <a:off x="8148256" y="2935500"/>
              <a:ext cx="672760" cy="988640"/>
              <a:chOff x="8148256" y="2935500"/>
              <a:chExt cx="672760" cy="988640"/>
            </a:xfrm>
            <a:solidFill>
              <a:srgbClr val="002A86"/>
            </a:solidFill>
          </p:grpSpPr>
          <p:sp>
            <p:nvSpPr>
              <p:cNvPr id="505" name="Forma libre 504">
                <a:extLst>
                  <a:ext uri="{FF2B5EF4-FFF2-40B4-BE49-F238E27FC236}">
                    <a16:creationId xmlns:a16="http://schemas.microsoft.com/office/drawing/2014/main" id="{769F73AE-5C3C-8724-DC00-7A2DF201E152}"/>
                  </a:ext>
                </a:extLst>
              </p:cNvPr>
              <p:cNvSpPr/>
              <p:nvPr/>
            </p:nvSpPr>
            <p:spPr>
              <a:xfrm>
                <a:off x="8431251" y="3316524"/>
                <a:ext cx="389764" cy="416964"/>
              </a:xfrm>
              <a:custGeom>
                <a:avLst/>
                <a:gdLst>
                  <a:gd name="connsiteX0" fmla="*/ 241518 w 389764"/>
                  <a:gd name="connsiteY0" fmla="*/ 416870 h 416964"/>
                  <a:gd name="connsiteX1" fmla="*/ 114249 w 389764"/>
                  <a:gd name="connsiteY1" fmla="*/ 416870 h 416964"/>
                  <a:gd name="connsiteX2" fmla="*/ 102365 w 389764"/>
                  <a:gd name="connsiteY2" fmla="*/ 404984 h 416964"/>
                  <a:gd name="connsiteX3" fmla="*/ 114249 w 389764"/>
                  <a:gd name="connsiteY3" fmla="*/ 393097 h 416964"/>
                  <a:gd name="connsiteX4" fmla="*/ 241518 w 389764"/>
                  <a:gd name="connsiteY4" fmla="*/ 393097 h 416964"/>
                  <a:gd name="connsiteX5" fmla="*/ 259859 w 389764"/>
                  <a:gd name="connsiteY5" fmla="*/ 379713 h 416964"/>
                  <a:gd name="connsiteX6" fmla="*/ 364949 w 389764"/>
                  <a:gd name="connsiteY6" fmla="*/ 48950 h 416964"/>
                  <a:gd name="connsiteX7" fmla="*/ 362142 w 389764"/>
                  <a:gd name="connsiteY7" fmla="*/ 31729 h 416964"/>
                  <a:gd name="connsiteX8" fmla="*/ 346607 w 389764"/>
                  <a:gd name="connsiteY8" fmla="*/ 23867 h 416964"/>
                  <a:gd name="connsiteX9" fmla="*/ 83088 w 389764"/>
                  <a:gd name="connsiteY9" fmla="*/ 23867 h 416964"/>
                  <a:gd name="connsiteX10" fmla="*/ 64746 w 389764"/>
                  <a:gd name="connsiteY10" fmla="*/ 37344 h 416964"/>
                  <a:gd name="connsiteX11" fmla="*/ 23290 w 389764"/>
                  <a:gd name="connsiteY11" fmla="*/ 168751 h 416964"/>
                  <a:gd name="connsiteX12" fmla="*/ 8318 w 389764"/>
                  <a:gd name="connsiteY12" fmla="*/ 176519 h 416964"/>
                  <a:gd name="connsiteX13" fmla="*/ 550 w 389764"/>
                  <a:gd name="connsiteY13" fmla="*/ 161544 h 416964"/>
                  <a:gd name="connsiteX14" fmla="*/ 42006 w 389764"/>
                  <a:gd name="connsiteY14" fmla="*/ 30137 h 416964"/>
                  <a:gd name="connsiteX15" fmla="*/ 83088 w 389764"/>
                  <a:gd name="connsiteY15" fmla="*/ 0 h 416964"/>
                  <a:gd name="connsiteX16" fmla="*/ 346607 w 389764"/>
                  <a:gd name="connsiteY16" fmla="*/ 0 h 416964"/>
                  <a:gd name="connsiteX17" fmla="*/ 381419 w 389764"/>
                  <a:gd name="connsiteY17" fmla="*/ 17689 h 416964"/>
                  <a:gd name="connsiteX18" fmla="*/ 387689 w 389764"/>
                  <a:gd name="connsiteY18" fmla="*/ 56157 h 416964"/>
                  <a:gd name="connsiteX19" fmla="*/ 282599 w 389764"/>
                  <a:gd name="connsiteY19" fmla="*/ 386920 h 416964"/>
                  <a:gd name="connsiteX20" fmla="*/ 241518 w 389764"/>
                  <a:gd name="connsiteY20" fmla="*/ 416964 h 4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9764" h="416964">
                    <a:moveTo>
                      <a:pt x="241518" y="416870"/>
                    </a:moveTo>
                    <a:lnTo>
                      <a:pt x="114249" y="416870"/>
                    </a:lnTo>
                    <a:cubicBezTo>
                      <a:pt x="107699" y="416870"/>
                      <a:pt x="102365" y="411536"/>
                      <a:pt x="102365" y="404984"/>
                    </a:cubicBezTo>
                    <a:cubicBezTo>
                      <a:pt x="102365" y="398432"/>
                      <a:pt x="107699" y="393097"/>
                      <a:pt x="114249" y="393097"/>
                    </a:cubicBezTo>
                    <a:lnTo>
                      <a:pt x="241518" y="393097"/>
                    </a:lnTo>
                    <a:cubicBezTo>
                      <a:pt x="249939" y="393097"/>
                      <a:pt x="257332" y="387669"/>
                      <a:pt x="259859" y="379713"/>
                    </a:cubicBezTo>
                    <a:lnTo>
                      <a:pt x="364949" y="48950"/>
                    </a:lnTo>
                    <a:cubicBezTo>
                      <a:pt x="366821" y="43054"/>
                      <a:pt x="365791" y="36783"/>
                      <a:pt x="362142" y="31729"/>
                    </a:cubicBezTo>
                    <a:cubicBezTo>
                      <a:pt x="358492" y="26674"/>
                      <a:pt x="352784" y="23867"/>
                      <a:pt x="346607" y="23867"/>
                    </a:cubicBezTo>
                    <a:lnTo>
                      <a:pt x="83088" y="23867"/>
                    </a:lnTo>
                    <a:cubicBezTo>
                      <a:pt x="74665" y="23867"/>
                      <a:pt x="67273" y="29295"/>
                      <a:pt x="64746" y="37344"/>
                    </a:cubicBezTo>
                    <a:lnTo>
                      <a:pt x="23290" y="168751"/>
                    </a:lnTo>
                    <a:cubicBezTo>
                      <a:pt x="21325" y="175022"/>
                      <a:pt x="14587" y="178485"/>
                      <a:pt x="8318" y="176519"/>
                    </a:cubicBezTo>
                    <a:cubicBezTo>
                      <a:pt x="2047" y="174554"/>
                      <a:pt x="-1415" y="167815"/>
                      <a:pt x="550" y="161544"/>
                    </a:cubicBezTo>
                    <a:lnTo>
                      <a:pt x="42006" y="30137"/>
                    </a:lnTo>
                    <a:cubicBezTo>
                      <a:pt x="47714" y="12167"/>
                      <a:pt x="64184" y="0"/>
                      <a:pt x="83088" y="0"/>
                    </a:cubicBezTo>
                    <a:lnTo>
                      <a:pt x="346607" y="0"/>
                    </a:lnTo>
                    <a:cubicBezTo>
                      <a:pt x="360550" y="0"/>
                      <a:pt x="373184" y="6458"/>
                      <a:pt x="381419" y="17689"/>
                    </a:cubicBezTo>
                    <a:cubicBezTo>
                      <a:pt x="389654" y="28921"/>
                      <a:pt x="391900" y="42960"/>
                      <a:pt x="387689" y="56157"/>
                    </a:cubicBezTo>
                    <a:lnTo>
                      <a:pt x="282599" y="386920"/>
                    </a:lnTo>
                    <a:cubicBezTo>
                      <a:pt x="276890" y="404890"/>
                      <a:pt x="260420" y="416964"/>
                      <a:pt x="241518" y="4169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6" name="Forma libre 505">
                <a:extLst>
                  <a:ext uri="{FF2B5EF4-FFF2-40B4-BE49-F238E27FC236}">
                    <a16:creationId xmlns:a16="http://schemas.microsoft.com/office/drawing/2014/main" id="{05F2DCCB-4B88-A334-D5C5-8B75BBF620EB}"/>
                  </a:ext>
                </a:extLst>
              </p:cNvPr>
              <p:cNvSpPr/>
              <p:nvPr/>
            </p:nvSpPr>
            <p:spPr>
              <a:xfrm>
                <a:off x="8148256" y="3296495"/>
                <a:ext cx="358783" cy="419491"/>
              </a:xfrm>
              <a:custGeom>
                <a:avLst/>
                <a:gdLst>
                  <a:gd name="connsiteX0" fmla="*/ 275966 w 358783"/>
                  <a:gd name="connsiteY0" fmla="*/ 419491 h 419491"/>
                  <a:gd name="connsiteX1" fmla="*/ 92457 w 358783"/>
                  <a:gd name="connsiteY1" fmla="*/ 419491 h 419491"/>
                  <a:gd name="connsiteX2" fmla="*/ 0 w 358783"/>
                  <a:gd name="connsiteY2" fmla="*/ 327020 h 419491"/>
                  <a:gd name="connsiteX3" fmla="*/ 0 w 358783"/>
                  <a:gd name="connsiteY3" fmla="*/ 172401 h 419491"/>
                  <a:gd name="connsiteX4" fmla="*/ 169285 w 358783"/>
                  <a:gd name="connsiteY4" fmla="*/ 187 h 419491"/>
                  <a:gd name="connsiteX5" fmla="*/ 263894 w 358783"/>
                  <a:gd name="connsiteY5" fmla="*/ 0 h 419491"/>
                  <a:gd name="connsiteX6" fmla="*/ 263894 w 358783"/>
                  <a:gd name="connsiteY6" fmla="*/ 0 h 419491"/>
                  <a:gd name="connsiteX7" fmla="*/ 275778 w 358783"/>
                  <a:gd name="connsiteY7" fmla="*/ 11887 h 419491"/>
                  <a:gd name="connsiteX8" fmla="*/ 263894 w 358783"/>
                  <a:gd name="connsiteY8" fmla="*/ 23867 h 419491"/>
                  <a:gd name="connsiteX9" fmla="*/ 169285 w 358783"/>
                  <a:gd name="connsiteY9" fmla="*/ 24054 h 419491"/>
                  <a:gd name="connsiteX10" fmla="*/ 23863 w 358783"/>
                  <a:gd name="connsiteY10" fmla="*/ 172401 h 419491"/>
                  <a:gd name="connsiteX11" fmla="*/ 23863 w 358783"/>
                  <a:gd name="connsiteY11" fmla="*/ 327020 h 419491"/>
                  <a:gd name="connsiteX12" fmla="*/ 92457 w 358783"/>
                  <a:gd name="connsiteY12" fmla="*/ 395625 h 419491"/>
                  <a:gd name="connsiteX13" fmla="*/ 275966 w 358783"/>
                  <a:gd name="connsiteY13" fmla="*/ 395625 h 419491"/>
                  <a:gd name="connsiteX14" fmla="*/ 335014 w 358783"/>
                  <a:gd name="connsiteY14" fmla="*/ 336566 h 419491"/>
                  <a:gd name="connsiteX15" fmla="*/ 327996 w 358783"/>
                  <a:gd name="connsiteY15" fmla="*/ 308862 h 419491"/>
                  <a:gd name="connsiteX16" fmla="*/ 317702 w 358783"/>
                  <a:gd name="connsiteY16" fmla="*/ 294917 h 419491"/>
                  <a:gd name="connsiteX17" fmla="*/ 275872 w 358783"/>
                  <a:gd name="connsiteY17" fmla="*/ 277508 h 419491"/>
                  <a:gd name="connsiteX18" fmla="*/ 153845 w 358783"/>
                  <a:gd name="connsiteY18" fmla="*/ 277508 h 419491"/>
                  <a:gd name="connsiteX19" fmla="*/ 141960 w 358783"/>
                  <a:gd name="connsiteY19" fmla="*/ 265622 h 419491"/>
                  <a:gd name="connsiteX20" fmla="*/ 141960 w 358783"/>
                  <a:gd name="connsiteY20" fmla="*/ 209371 h 419491"/>
                  <a:gd name="connsiteX21" fmla="*/ 153845 w 358783"/>
                  <a:gd name="connsiteY21" fmla="*/ 197485 h 419491"/>
                  <a:gd name="connsiteX22" fmla="*/ 165729 w 358783"/>
                  <a:gd name="connsiteY22" fmla="*/ 209371 h 419491"/>
                  <a:gd name="connsiteX23" fmla="*/ 165729 w 358783"/>
                  <a:gd name="connsiteY23" fmla="*/ 253641 h 419491"/>
                  <a:gd name="connsiteX24" fmla="*/ 275872 w 358783"/>
                  <a:gd name="connsiteY24" fmla="*/ 253641 h 419491"/>
                  <a:gd name="connsiteX25" fmla="*/ 334453 w 358783"/>
                  <a:gd name="connsiteY25" fmla="*/ 277976 h 419491"/>
                  <a:gd name="connsiteX26" fmla="*/ 348958 w 358783"/>
                  <a:gd name="connsiteY26" fmla="*/ 297537 h 419491"/>
                  <a:gd name="connsiteX27" fmla="*/ 358783 w 358783"/>
                  <a:gd name="connsiteY27" fmla="*/ 336473 h 419491"/>
                  <a:gd name="connsiteX28" fmla="*/ 275872 w 358783"/>
                  <a:gd name="connsiteY28" fmla="*/ 419398 h 41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58783" h="419491">
                    <a:moveTo>
                      <a:pt x="275966" y="419491"/>
                    </a:moveTo>
                    <a:lnTo>
                      <a:pt x="92457" y="419491"/>
                    </a:lnTo>
                    <a:cubicBezTo>
                      <a:pt x="41456" y="419491"/>
                      <a:pt x="0" y="378029"/>
                      <a:pt x="0" y="327020"/>
                    </a:cubicBezTo>
                    <a:lnTo>
                      <a:pt x="0" y="172401"/>
                    </a:lnTo>
                    <a:cubicBezTo>
                      <a:pt x="0" y="74221"/>
                      <a:pt x="72805" y="187"/>
                      <a:pt x="169285" y="187"/>
                    </a:cubicBezTo>
                    <a:lnTo>
                      <a:pt x="263894" y="0"/>
                    </a:lnTo>
                    <a:lnTo>
                      <a:pt x="263894" y="0"/>
                    </a:lnTo>
                    <a:cubicBezTo>
                      <a:pt x="270444" y="0"/>
                      <a:pt x="275778" y="5335"/>
                      <a:pt x="275778" y="11887"/>
                    </a:cubicBezTo>
                    <a:cubicBezTo>
                      <a:pt x="275778" y="18438"/>
                      <a:pt x="270444" y="23867"/>
                      <a:pt x="263894" y="23867"/>
                    </a:cubicBezTo>
                    <a:lnTo>
                      <a:pt x="169285" y="24054"/>
                    </a:lnTo>
                    <a:cubicBezTo>
                      <a:pt x="86374" y="24054"/>
                      <a:pt x="23863" y="87885"/>
                      <a:pt x="23863" y="172401"/>
                    </a:cubicBezTo>
                    <a:lnTo>
                      <a:pt x="23863" y="327020"/>
                    </a:lnTo>
                    <a:cubicBezTo>
                      <a:pt x="23863" y="364832"/>
                      <a:pt x="54650" y="395625"/>
                      <a:pt x="92457" y="395625"/>
                    </a:cubicBezTo>
                    <a:lnTo>
                      <a:pt x="275966" y="395625"/>
                    </a:lnTo>
                    <a:cubicBezTo>
                      <a:pt x="308531" y="395625"/>
                      <a:pt x="335014" y="369137"/>
                      <a:pt x="335014" y="336566"/>
                    </a:cubicBezTo>
                    <a:cubicBezTo>
                      <a:pt x="335014" y="326739"/>
                      <a:pt x="332675" y="317379"/>
                      <a:pt x="327996" y="308862"/>
                    </a:cubicBezTo>
                    <a:cubicBezTo>
                      <a:pt x="325189" y="303621"/>
                      <a:pt x="321819" y="298941"/>
                      <a:pt x="317702" y="294917"/>
                    </a:cubicBezTo>
                    <a:cubicBezTo>
                      <a:pt x="306473" y="283685"/>
                      <a:pt x="291687" y="277508"/>
                      <a:pt x="275872" y="277508"/>
                    </a:cubicBezTo>
                    <a:lnTo>
                      <a:pt x="153845" y="277508"/>
                    </a:lnTo>
                    <a:cubicBezTo>
                      <a:pt x="147294" y="277508"/>
                      <a:pt x="141960" y="272173"/>
                      <a:pt x="141960" y="265622"/>
                    </a:cubicBezTo>
                    <a:lnTo>
                      <a:pt x="141960" y="209371"/>
                    </a:lnTo>
                    <a:cubicBezTo>
                      <a:pt x="141960" y="202820"/>
                      <a:pt x="147294" y="197485"/>
                      <a:pt x="153845" y="197485"/>
                    </a:cubicBezTo>
                    <a:cubicBezTo>
                      <a:pt x="160395" y="197485"/>
                      <a:pt x="165729" y="202820"/>
                      <a:pt x="165729" y="209371"/>
                    </a:cubicBezTo>
                    <a:lnTo>
                      <a:pt x="165729" y="253641"/>
                    </a:lnTo>
                    <a:lnTo>
                      <a:pt x="275872" y="253641"/>
                    </a:lnTo>
                    <a:cubicBezTo>
                      <a:pt x="298050" y="253641"/>
                      <a:pt x="318918" y="262252"/>
                      <a:pt x="334453" y="277976"/>
                    </a:cubicBezTo>
                    <a:cubicBezTo>
                      <a:pt x="340161" y="283592"/>
                      <a:pt x="345121" y="290237"/>
                      <a:pt x="348958" y="297537"/>
                    </a:cubicBezTo>
                    <a:cubicBezTo>
                      <a:pt x="355321" y="309330"/>
                      <a:pt x="358783" y="322808"/>
                      <a:pt x="358783" y="336473"/>
                    </a:cubicBezTo>
                    <a:cubicBezTo>
                      <a:pt x="358783" y="382241"/>
                      <a:pt x="321633" y="419398"/>
                      <a:pt x="275872" y="4193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7" name="Forma libre 506">
                <a:extLst>
                  <a:ext uri="{FF2B5EF4-FFF2-40B4-BE49-F238E27FC236}">
                    <a16:creationId xmlns:a16="http://schemas.microsoft.com/office/drawing/2014/main" id="{460B3E13-ACEB-DDDC-04DD-FD2BE0C0DB23}"/>
                  </a:ext>
                </a:extLst>
              </p:cNvPr>
              <p:cNvSpPr/>
              <p:nvPr/>
            </p:nvSpPr>
            <p:spPr>
              <a:xfrm>
                <a:off x="8353849" y="2935500"/>
                <a:ext cx="311432" cy="311482"/>
              </a:xfrm>
              <a:custGeom>
                <a:avLst/>
                <a:gdLst>
                  <a:gd name="connsiteX0" fmla="*/ 155716 w 311432"/>
                  <a:gd name="connsiteY0" fmla="*/ 311483 h 311482"/>
                  <a:gd name="connsiteX1" fmla="*/ 0 w 311432"/>
                  <a:gd name="connsiteY1" fmla="*/ 155741 h 311482"/>
                  <a:gd name="connsiteX2" fmla="*/ 155716 w 311432"/>
                  <a:gd name="connsiteY2" fmla="*/ 0 h 311482"/>
                  <a:gd name="connsiteX3" fmla="*/ 311433 w 311432"/>
                  <a:gd name="connsiteY3" fmla="*/ 155741 h 311482"/>
                  <a:gd name="connsiteX4" fmla="*/ 155716 w 311432"/>
                  <a:gd name="connsiteY4" fmla="*/ 311483 h 311482"/>
                  <a:gd name="connsiteX5" fmla="*/ 155716 w 311432"/>
                  <a:gd name="connsiteY5" fmla="*/ 23867 h 311482"/>
                  <a:gd name="connsiteX6" fmla="*/ 23863 w 311432"/>
                  <a:gd name="connsiteY6" fmla="*/ 155741 h 311482"/>
                  <a:gd name="connsiteX7" fmla="*/ 155716 w 311432"/>
                  <a:gd name="connsiteY7" fmla="*/ 287616 h 311482"/>
                  <a:gd name="connsiteX8" fmla="*/ 287569 w 311432"/>
                  <a:gd name="connsiteY8" fmla="*/ 155741 h 311482"/>
                  <a:gd name="connsiteX9" fmla="*/ 155716 w 311432"/>
                  <a:gd name="connsiteY9" fmla="*/ 23867 h 3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432" h="311482">
                    <a:moveTo>
                      <a:pt x="155716" y="311483"/>
                    </a:moveTo>
                    <a:cubicBezTo>
                      <a:pt x="69904" y="311483"/>
                      <a:pt x="0" y="241661"/>
                      <a:pt x="0" y="155741"/>
                    </a:cubicBezTo>
                    <a:cubicBezTo>
                      <a:pt x="0" y="69822"/>
                      <a:pt x="69810" y="0"/>
                      <a:pt x="155716" y="0"/>
                    </a:cubicBezTo>
                    <a:cubicBezTo>
                      <a:pt x="241622" y="0"/>
                      <a:pt x="311433" y="69822"/>
                      <a:pt x="311433" y="155741"/>
                    </a:cubicBezTo>
                    <a:cubicBezTo>
                      <a:pt x="311433" y="241661"/>
                      <a:pt x="241622" y="311483"/>
                      <a:pt x="155716" y="311483"/>
                    </a:cubicBezTo>
                    <a:close/>
                    <a:moveTo>
                      <a:pt x="155716" y="23867"/>
                    </a:moveTo>
                    <a:cubicBezTo>
                      <a:pt x="83005" y="23867"/>
                      <a:pt x="23863" y="83018"/>
                      <a:pt x="23863" y="155741"/>
                    </a:cubicBezTo>
                    <a:cubicBezTo>
                      <a:pt x="23863" y="228464"/>
                      <a:pt x="83005" y="287616"/>
                      <a:pt x="155716" y="287616"/>
                    </a:cubicBezTo>
                    <a:cubicBezTo>
                      <a:pt x="228428" y="287616"/>
                      <a:pt x="287569" y="228464"/>
                      <a:pt x="287569" y="155741"/>
                    </a:cubicBezTo>
                    <a:cubicBezTo>
                      <a:pt x="287569" y="83018"/>
                      <a:pt x="228428" y="23867"/>
                      <a:pt x="155716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8" name="Forma libre 507">
                <a:extLst>
                  <a:ext uri="{FF2B5EF4-FFF2-40B4-BE49-F238E27FC236}">
                    <a16:creationId xmlns:a16="http://schemas.microsoft.com/office/drawing/2014/main" id="{7D802DEA-6E98-DFB5-4E04-73D81035F461}"/>
                  </a:ext>
                </a:extLst>
              </p:cNvPr>
              <p:cNvSpPr/>
              <p:nvPr/>
            </p:nvSpPr>
            <p:spPr>
              <a:xfrm>
                <a:off x="8261112" y="3692213"/>
                <a:ext cx="23768" cy="231927"/>
              </a:xfrm>
              <a:custGeom>
                <a:avLst/>
                <a:gdLst>
                  <a:gd name="connsiteX0" fmla="*/ 11884 w 23768"/>
                  <a:gd name="connsiteY0" fmla="*/ 231928 h 231927"/>
                  <a:gd name="connsiteX1" fmla="*/ 0 w 23768"/>
                  <a:gd name="connsiteY1" fmla="*/ 220041 h 231927"/>
                  <a:gd name="connsiteX2" fmla="*/ 0 w 23768"/>
                  <a:gd name="connsiteY2" fmla="*/ 11887 h 231927"/>
                  <a:gd name="connsiteX3" fmla="*/ 11884 w 23768"/>
                  <a:gd name="connsiteY3" fmla="*/ 0 h 231927"/>
                  <a:gd name="connsiteX4" fmla="*/ 23769 w 23768"/>
                  <a:gd name="connsiteY4" fmla="*/ 11887 h 231927"/>
                  <a:gd name="connsiteX5" fmla="*/ 23769 w 23768"/>
                  <a:gd name="connsiteY5" fmla="*/ 220041 h 231927"/>
                  <a:gd name="connsiteX6" fmla="*/ 11884 w 23768"/>
                  <a:gd name="connsiteY6" fmla="*/ 231928 h 23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231927">
                    <a:moveTo>
                      <a:pt x="11884" y="231928"/>
                    </a:moveTo>
                    <a:cubicBezTo>
                      <a:pt x="5334" y="231928"/>
                      <a:pt x="0" y="226593"/>
                      <a:pt x="0" y="220041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220041"/>
                    </a:lnTo>
                    <a:cubicBezTo>
                      <a:pt x="23769" y="226593"/>
                      <a:pt x="18435" y="231928"/>
                      <a:pt x="11884" y="2319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9" name="Forma libre 508">
                <a:extLst>
                  <a:ext uri="{FF2B5EF4-FFF2-40B4-BE49-F238E27FC236}">
                    <a16:creationId xmlns:a16="http://schemas.microsoft.com/office/drawing/2014/main" id="{CE14F579-1911-D557-8E70-BBBFC9F67E0B}"/>
                  </a:ext>
                </a:extLst>
              </p:cNvPr>
              <p:cNvSpPr/>
              <p:nvPr/>
            </p:nvSpPr>
            <p:spPr>
              <a:xfrm>
                <a:off x="8614187" y="3789832"/>
                <a:ext cx="23768" cy="134308"/>
              </a:xfrm>
              <a:custGeom>
                <a:avLst/>
                <a:gdLst>
                  <a:gd name="connsiteX0" fmla="*/ 11885 w 23768"/>
                  <a:gd name="connsiteY0" fmla="*/ 134308 h 134308"/>
                  <a:gd name="connsiteX1" fmla="*/ 0 w 23768"/>
                  <a:gd name="connsiteY1" fmla="*/ 122422 h 134308"/>
                  <a:gd name="connsiteX2" fmla="*/ 0 w 23768"/>
                  <a:gd name="connsiteY2" fmla="*/ 11887 h 134308"/>
                  <a:gd name="connsiteX3" fmla="*/ 11885 w 23768"/>
                  <a:gd name="connsiteY3" fmla="*/ 0 h 134308"/>
                  <a:gd name="connsiteX4" fmla="*/ 23769 w 23768"/>
                  <a:gd name="connsiteY4" fmla="*/ 11887 h 134308"/>
                  <a:gd name="connsiteX5" fmla="*/ 23769 w 23768"/>
                  <a:gd name="connsiteY5" fmla="*/ 122422 h 134308"/>
                  <a:gd name="connsiteX6" fmla="*/ 11885 w 23768"/>
                  <a:gd name="connsiteY6" fmla="*/ 134308 h 134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134308">
                    <a:moveTo>
                      <a:pt x="11885" y="134308"/>
                    </a:moveTo>
                    <a:cubicBezTo>
                      <a:pt x="5334" y="134308"/>
                      <a:pt x="0" y="128973"/>
                      <a:pt x="0" y="122422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122422"/>
                    </a:lnTo>
                    <a:cubicBezTo>
                      <a:pt x="23769" y="128973"/>
                      <a:pt x="18435" y="134308"/>
                      <a:pt x="11885" y="1343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10" name="Gráfico 2">
            <a:extLst>
              <a:ext uri="{FF2B5EF4-FFF2-40B4-BE49-F238E27FC236}">
                <a16:creationId xmlns:a16="http://schemas.microsoft.com/office/drawing/2014/main" id="{25464FE6-F9EC-C7FA-8CAE-CC6050D666D3}"/>
              </a:ext>
            </a:extLst>
          </p:cNvPr>
          <p:cNvGrpSpPr/>
          <p:nvPr/>
        </p:nvGrpSpPr>
        <p:grpSpPr>
          <a:xfrm>
            <a:off x="6613698" y="8930892"/>
            <a:ext cx="1214421" cy="1108067"/>
            <a:chOff x="6613698" y="8930892"/>
            <a:chExt cx="1214421" cy="1108067"/>
          </a:xfrm>
          <a:solidFill>
            <a:srgbClr val="002A86"/>
          </a:solidFill>
        </p:grpSpPr>
        <p:grpSp>
          <p:nvGrpSpPr>
            <p:cNvPr id="511" name="Gráfico 2">
              <a:extLst>
                <a:ext uri="{FF2B5EF4-FFF2-40B4-BE49-F238E27FC236}">
                  <a16:creationId xmlns:a16="http://schemas.microsoft.com/office/drawing/2014/main" id="{4ABFBF7F-F490-9BF6-0A19-013DA27233D5}"/>
                </a:ext>
              </a:extLst>
            </p:cNvPr>
            <p:cNvGrpSpPr/>
            <p:nvPr/>
          </p:nvGrpSpPr>
          <p:grpSpPr>
            <a:xfrm>
              <a:off x="6613698" y="9055279"/>
              <a:ext cx="1024028" cy="884937"/>
              <a:chOff x="6613698" y="9055279"/>
              <a:chExt cx="1024028" cy="884937"/>
            </a:xfrm>
            <a:solidFill>
              <a:srgbClr val="002A86"/>
            </a:solidFill>
          </p:grpSpPr>
          <p:sp>
            <p:nvSpPr>
              <p:cNvPr id="512" name="Forma libre 511">
                <a:extLst>
                  <a:ext uri="{FF2B5EF4-FFF2-40B4-BE49-F238E27FC236}">
                    <a16:creationId xmlns:a16="http://schemas.microsoft.com/office/drawing/2014/main" id="{5C185C35-42ED-60AD-A9EC-0A31E9747501}"/>
                  </a:ext>
                </a:extLst>
              </p:cNvPr>
              <p:cNvSpPr/>
              <p:nvPr/>
            </p:nvSpPr>
            <p:spPr>
              <a:xfrm>
                <a:off x="6613698" y="9055279"/>
                <a:ext cx="1024028" cy="884937"/>
              </a:xfrm>
              <a:custGeom>
                <a:avLst/>
                <a:gdLst>
                  <a:gd name="connsiteX0" fmla="*/ 959137 w 1024028"/>
                  <a:gd name="connsiteY0" fmla="*/ 884844 h 884937"/>
                  <a:gd name="connsiteX1" fmla="*/ 64985 w 1024028"/>
                  <a:gd name="connsiteY1" fmla="*/ 884844 h 884937"/>
                  <a:gd name="connsiteX2" fmla="*/ 11551 w 1024028"/>
                  <a:gd name="connsiteY2" fmla="*/ 856859 h 884937"/>
                  <a:gd name="connsiteX3" fmla="*/ 4159 w 1024028"/>
                  <a:gd name="connsiteY3" fmla="*/ 796958 h 884937"/>
                  <a:gd name="connsiteX4" fmla="*/ 38128 w 1024028"/>
                  <a:gd name="connsiteY4" fmla="*/ 706920 h 884937"/>
                  <a:gd name="connsiteX5" fmla="*/ 53475 w 1024028"/>
                  <a:gd name="connsiteY5" fmla="*/ 699994 h 884937"/>
                  <a:gd name="connsiteX6" fmla="*/ 60400 w 1024028"/>
                  <a:gd name="connsiteY6" fmla="*/ 715344 h 884937"/>
                  <a:gd name="connsiteX7" fmla="*/ 26431 w 1024028"/>
                  <a:gd name="connsiteY7" fmla="*/ 805382 h 884937"/>
                  <a:gd name="connsiteX8" fmla="*/ 31110 w 1024028"/>
                  <a:gd name="connsiteY8" fmla="*/ 843287 h 884937"/>
                  <a:gd name="connsiteX9" fmla="*/ 64892 w 1024028"/>
                  <a:gd name="connsiteY9" fmla="*/ 861071 h 884937"/>
                  <a:gd name="connsiteX10" fmla="*/ 959044 w 1024028"/>
                  <a:gd name="connsiteY10" fmla="*/ 861071 h 884937"/>
                  <a:gd name="connsiteX11" fmla="*/ 992826 w 1024028"/>
                  <a:gd name="connsiteY11" fmla="*/ 843381 h 884937"/>
                  <a:gd name="connsiteX12" fmla="*/ 997505 w 1024028"/>
                  <a:gd name="connsiteY12" fmla="*/ 805475 h 884937"/>
                  <a:gd name="connsiteX13" fmla="*/ 958669 w 1024028"/>
                  <a:gd name="connsiteY13" fmla="*/ 702521 h 884937"/>
                  <a:gd name="connsiteX14" fmla="*/ 920208 w 1024028"/>
                  <a:gd name="connsiteY14" fmla="*/ 675940 h 884937"/>
                  <a:gd name="connsiteX15" fmla="*/ 121133 w 1024028"/>
                  <a:gd name="connsiteY15" fmla="*/ 675940 h 884937"/>
                  <a:gd name="connsiteX16" fmla="*/ 55066 w 1024028"/>
                  <a:gd name="connsiteY16" fmla="*/ 609956 h 884937"/>
                  <a:gd name="connsiteX17" fmla="*/ 55066 w 1024028"/>
                  <a:gd name="connsiteY17" fmla="*/ 66078 h 884937"/>
                  <a:gd name="connsiteX18" fmla="*/ 121133 w 1024028"/>
                  <a:gd name="connsiteY18" fmla="*/ 0 h 884937"/>
                  <a:gd name="connsiteX19" fmla="*/ 583041 w 1024028"/>
                  <a:gd name="connsiteY19" fmla="*/ 0 h 884937"/>
                  <a:gd name="connsiteX20" fmla="*/ 594926 w 1024028"/>
                  <a:gd name="connsiteY20" fmla="*/ 11886 h 884937"/>
                  <a:gd name="connsiteX21" fmla="*/ 583041 w 1024028"/>
                  <a:gd name="connsiteY21" fmla="*/ 23773 h 884937"/>
                  <a:gd name="connsiteX22" fmla="*/ 121133 w 1024028"/>
                  <a:gd name="connsiteY22" fmla="*/ 23773 h 884937"/>
                  <a:gd name="connsiteX23" fmla="*/ 78929 w 1024028"/>
                  <a:gd name="connsiteY23" fmla="*/ 65984 h 884937"/>
                  <a:gd name="connsiteX24" fmla="*/ 78929 w 1024028"/>
                  <a:gd name="connsiteY24" fmla="*/ 609862 h 884937"/>
                  <a:gd name="connsiteX25" fmla="*/ 121133 w 1024028"/>
                  <a:gd name="connsiteY25" fmla="*/ 651980 h 884937"/>
                  <a:gd name="connsiteX26" fmla="*/ 920208 w 1024028"/>
                  <a:gd name="connsiteY26" fmla="*/ 651980 h 884937"/>
                  <a:gd name="connsiteX27" fmla="*/ 981035 w 1024028"/>
                  <a:gd name="connsiteY27" fmla="*/ 694098 h 884937"/>
                  <a:gd name="connsiteX28" fmla="*/ 1019870 w 1024028"/>
                  <a:gd name="connsiteY28" fmla="*/ 797052 h 884937"/>
                  <a:gd name="connsiteX29" fmla="*/ 1012477 w 1024028"/>
                  <a:gd name="connsiteY29" fmla="*/ 856952 h 884937"/>
                  <a:gd name="connsiteX30" fmla="*/ 959044 w 1024028"/>
                  <a:gd name="connsiteY30" fmla="*/ 884937 h 88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24028" h="884937">
                    <a:moveTo>
                      <a:pt x="959137" y="884844"/>
                    </a:moveTo>
                    <a:lnTo>
                      <a:pt x="64985" y="884844"/>
                    </a:lnTo>
                    <a:cubicBezTo>
                      <a:pt x="43649" y="884844"/>
                      <a:pt x="23717" y="874361"/>
                      <a:pt x="11551" y="856859"/>
                    </a:cubicBezTo>
                    <a:cubicBezTo>
                      <a:pt x="-614" y="839357"/>
                      <a:pt x="-3328" y="816894"/>
                      <a:pt x="4159" y="796958"/>
                    </a:cubicBezTo>
                    <a:lnTo>
                      <a:pt x="38128" y="706920"/>
                    </a:lnTo>
                    <a:cubicBezTo>
                      <a:pt x="40467" y="700743"/>
                      <a:pt x="47393" y="697654"/>
                      <a:pt x="53475" y="699994"/>
                    </a:cubicBezTo>
                    <a:cubicBezTo>
                      <a:pt x="59651" y="702334"/>
                      <a:pt x="62739" y="709166"/>
                      <a:pt x="60400" y="715344"/>
                    </a:cubicBezTo>
                    <a:lnTo>
                      <a:pt x="26431" y="805382"/>
                    </a:lnTo>
                    <a:cubicBezTo>
                      <a:pt x="21565" y="818204"/>
                      <a:pt x="23249" y="832056"/>
                      <a:pt x="31110" y="843287"/>
                    </a:cubicBezTo>
                    <a:cubicBezTo>
                      <a:pt x="38877" y="854519"/>
                      <a:pt x="51229" y="861071"/>
                      <a:pt x="64892" y="861071"/>
                    </a:cubicBezTo>
                    <a:lnTo>
                      <a:pt x="959044" y="861071"/>
                    </a:lnTo>
                    <a:cubicBezTo>
                      <a:pt x="972706" y="861071"/>
                      <a:pt x="985059" y="854613"/>
                      <a:pt x="992826" y="843381"/>
                    </a:cubicBezTo>
                    <a:cubicBezTo>
                      <a:pt x="1000593" y="832150"/>
                      <a:pt x="1002277" y="818298"/>
                      <a:pt x="997505" y="805475"/>
                    </a:cubicBezTo>
                    <a:lnTo>
                      <a:pt x="958669" y="702521"/>
                    </a:lnTo>
                    <a:cubicBezTo>
                      <a:pt x="952680" y="686610"/>
                      <a:pt x="937240" y="675940"/>
                      <a:pt x="920208" y="675940"/>
                    </a:cubicBezTo>
                    <a:lnTo>
                      <a:pt x="121133" y="675940"/>
                    </a:lnTo>
                    <a:cubicBezTo>
                      <a:pt x="84731" y="675940"/>
                      <a:pt x="55066" y="646365"/>
                      <a:pt x="55066" y="609956"/>
                    </a:cubicBezTo>
                    <a:lnTo>
                      <a:pt x="55066" y="66078"/>
                    </a:lnTo>
                    <a:cubicBezTo>
                      <a:pt x="55066" y="29669"/>
                      <a:pt x="84731" y="0"/>
                      <a:pt x="121133" y="0"/>
                    </a:cubicBezTo>
                    <a:lnTo>
                      <a:pt x="583041" y="0"/>
                    </a:lnTo>
                    <a:cubicBezTo>
                      <a:pt x="589592" y="0"/>
                      <a:pt x="594926" y="5335"/>
                      <a:pt x="594926" y="11886"/>
                    </a:cubicBezTo>
                    <a:cubicBezTo>
                      <a:pt x="594926" y="18438"/>
                      <a:pt x="589592" y="23773"/>
                      <a:pt x="583041" y="23773"/>
                    </a:cubicBezTo>
                    <a:lnTo>
                      <a:pt x="121133" y="23773"/>
                    </a:lnTo>
                    <a:cubicBezTo>
                      <a:pt x="97832" y="23773"/>
                      <a:pt x="78929" y="42679"/>
                      <a:pt x="78929" y="65984"/>
                    </a:cubicBezTo>
                    <a:lnTo>
                      <a:pt x="78929" y="609862"/>
                    </a:lnTo>
                    <a:cubicBezTo>
                      <a:pt x="78929" y="633074"/>
                      <a:pt x="97832" y="651980"/>
                      <a:pt x="121133" y="651980"/>
                    </a:cubicBezTo>
                    <a:lnTo>
                      <a:pt x="920208" y="651980"/>
                    </a:lnTo>
                    <a:cubicBezTo>
                      <a:pt x="947065" y="651980"/>
                      <a:pt x="971489" y="668921"/>
                      <a:pt x="981035" y="694098"/>
                    </a:cubicBezTo>
                    <a:lnTo>
                      <a:pt x="1019870" y="797052"/>
                    </a:lnTo>
                    <a:cubicBezTo>
                      <a:pt x="1027357" y="816987"/>
                      <a:pt x="1024642" y="839357"/>
                      <a:pt x="1012477" y="856952"/>
                    </a:cubicBezTo>
                    <a:cubicBezTo>
                      <a:pt x="1000312" y="874455"/>
                      <a:pt x="980380" y="884937"/>
                      <a:pt x="959044" y="8849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3" name="Forma libre 512">
                <a:extLst>
                  <a:ext uri="{FF2B5EF4-FFF2-40B4-BE49-F238E27FC236}">
                    <a16:creationId xmlns:a16="http://schemas.microsoft.com/office/drawing/2014/main" id="{DC09A621-304A-BBBA-9C33-78C811E18768}"/>
                  </a:ext>
                </a:extLst>
              </p:cNvPr>
              <p:cNvSpPr/>
              <p:nvPr/>
            </p:nvSpPr>
            <p:spPr>
              <a:xfrm>
                <a:off x="6811941" y="9838198"/>
                <a:ext cx="109675" cy="23773"/>
              </a:xfrm>
              <a:custGeom>
                <a:avLst/>
                <a:gdLst>
                  <a:gd name="connsiteX0" fmla="*/ 97790 w 109675"/>
                  <a:gd name="connsiteY0" fmla="*/ 23773 h 23773"/>
                  <a:gd name="connsiteX1" fmla="*/ 11884 w 109675"/>
                  <a:gd name="connsiteY1" fmla="*/ 23773 h 23773"/>
                  <a:gd name="connsiteX2" fmla="*/ 0 w 109675"/>
                  <a:gd name="connsiteY2" fmla="*/ 11887 h 23773"/>
                  <a:gd name="connsiteX3" fmla="*/ 11884 w 109675"/>
                  <a:gd name="connsiteY3" fmla="*/ 0 h 23773"/>
                  <a:gd name="connsiteX4" fmla="*/ 97790 w 109675"/>
                  <a:gd name="connsiteY4" fmla="*/ 0 h 23773"/>
                  <a:gd name="connsiteX5" fmla="*/ 109675 w 109675"/>
                  <a:gd name="connsiteY5" fmla="*/ 11887 h 23773"/>
                  <a:gd name="connsiteX6" fmla="*/ 97790 w 109675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675" h="23773">
                    <a:moveTo>
                      <a:pt x="97790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97790" y="0"/>
                    </a:lnTo>
                    <a:cubicBezTo>
                      <a:pt x="104341" y="0"/>
                      <a:pt x="109675" y="5335"/>
                      <a:pt x="109675" y="11887"/>
                    </a:cubicBezTo>
                    <a:cubicBezTo>
                      <a:pt x="109675" y="18438"/>
                      <a:pt x="104341" y="23773"/>
                      <a:pt x="9779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14" name="Gráfico 2">
              <a:extLst>
                <a:ext uri="{FF2B5EF4-FFF2-40B4-BE49-F238E27FC236}">
                  <a16:creationId xmlns:a16="http://schemas.microsoft.com/office/drawing/2014/main" id="{D4160BA2-B794-0FCE-B99A-A5EE9B5D5AAE}"/>
                </a:ext>
              </a:extLst>
            </p:cNvPr>
            <p:cNvGrpSpPr/>
            <p:nvPr/>
          </p:nvGrpSpPr>
          <p:grpSpPr>
            <a:xfrm>
              <a:off x="7216298" y="8930892"/>
              <a:ext cx="611822" cy="610237"/>
              <a:chOff x="7216298" y="8930892"/>
              <a:chExt cx="611822" cy="610237"/>
            </a:xfrm>
            <a:solidFill>
              <a:srgbClr val="002A86"/>
            </a:solidFill>
          </p:grpSpPr>
          <p:sp>
            <p:nvSpPr>
              <p:cNvPr id="515" name="Forma libre 514">
                <a:extLst>
                  <a:ext uri="{FF2B5EF4-FFF2-40B4-BE49-F238E27FC236}">
                    <a16:creationId xmlns:a16="http://schemas.microsoft.com/office/drawing/2014/main" id="{BBF25CC7-CB94-BF74-6C05-A15723D3F6BC}"/>
                  </a:ext>
                </a:extLst>
              </p:cNvPr>
              <p:cNvSpPr/>
              <p:nvPr/>
            </p:nvSpPr>
            <p:spPr>
              <a:xfrm>
                <a:off x="7216298" y="8930892"/>
                <a:ext cx="611822" cy="610237"/>
              </a:xfrm>
              <a:custGeom>
                <a:avLst/>
                <a:gdLst>
                  <a:gd name="connsiteX0" fmla="*/ 348116 w 611822"/>
                  <a:gd name="connsiteY0" fmla="*/ 610237 h 610237"/>
                  <a:gd name="connsiteX1" fmla="*/ 263801 w 611822"/>
                  <a:gd name="connsiteY1" fmla="*/ 610237 h 610237"/>
                  <a:gd name="connsiteX2" fmla="*/ 239002 w 611822"/>
                  <a:gd name="connsiteY2" fmla="*/ 585341 h 610237"/>
                  <a:gd name="connsiteX3" fmla="*/ 238721 w 611822"/>
                  <a:gd name="connsiteY3" fmla="*/ 532180 h 610237"/>
                  <a:gd name="connsiteX4" fmla="*/ 193522 w 611822"/>
                  <a:gd name="connsiteY4" fmla="*/ 513554 h 610237"/>
                  <a:gd name="connsiteX5" fmla="*/ 155997 w 611822"/>
                  <a:gd name="connsiteY5" fmla="*/ 551460 h 610237"/>
                  <a:gd name="connsiteX6" fmla="*/ 120811 w 611822"/>
                  <a:gd name="connsiteY6" fmla="*/ 551647 h 610237"/>
                  <a:gd name="connsiteX7" fmla="*/ 59797 w 611822"/>
                  <a:gd name="connsiteY7" fmla="*/ 491278 h 610237"/>
                  <a:gd name="connsiteX8" fmla="*/ 52404 w 611822"/>
                  <a:gd name="connsiteY8" fmla="*/ 473776 h 610237"/>
                  <a:gd name="connsiteX9" fmla="*/ 59610 w 611822"/>
                  <a:gd name="connsiteY9" fmla="*/ 455993 h 610237"/>
                  <a:gd name="connsiteX10" fmla="*/ 97042 w 611822"/>
                  <a:gd name="connsiteY10" fmla="*/ 418274 h 610237"/>
                  <a:gd name="connsiteX11" fmla="*/ 78232 w 611822"/>
                  <a:gd name="connsiteY11" fmla="*/ 373069 h 610237"/>
                  <a:gd name="connsiteX12" fmla="*/ 25079 w 611822"/>
                  <a:gd name="connsiteY12" fmla="*/ 373349 h 610237"/>
                  <a:gd name="connsiteX13" fmla="*/ 7299 w 611822"/>
                  <a:gd name="connsiteY13" fmla="*/ 366142 h 610237"/>
                  <a:gd name="connsiteX14" fmla="*/ 0 w 611822"/>
                  <a:gd name="connsiteY14" fmla="*/ 348546 h 610237"/>
                  <a:gd name="connsiteX15" fmla="*/ 0 w 611822"/>
                  <a:gd name="connsiteY15" fmla="*/ 261503 h 610237"/>
                  <a:gd name="connsiteX16" fmla="*/ 7299 w 611822"/>
                  <a:gd name="connsiteY16" fmla="*/ 243908 h 610237"/>
                  <a:gd name="connsiteX17" fmla="*/ 24892 w 611822"/>
                  <a:gd name="connsiteY17" fmla="*/ 236701 h 610237"/>
                  <a:gd name="connsiteX18" fmla="*/ 25079 w 611822"/>
                  <a:gd name="connsiteY18" fmla="*/ 236701 h 610237"/>
                  <a:gd name="connsiteX19" fmla="*/ 78232 w 611822"/>
                  <a:gd name="connsiteY19" fmla="*/ 236982 h 610237"/>
                  <a:gd name="connsiteX20" fmla="*/ 97042 w 611822"/>
                  <a:gd name="connsiteY20" fmla="*/ 191775 h 610237"/>
                  <a:gd name="connsiteX21" fmla="*/ 59610 w 611822"/>
                  <a:gd name="connsiteY21" fmla="*/ 154057 h 610237"/>
                  <a:gd name="connsiteX22" fmla="*/ 52404 w 611822"/>
                  <a:gd name="connsiteY22" fmla="*/ 136274 h 610237"/>
                  <a:gd name="connsiteX23" fmla="*/ 59891 w 611822"/>
                  <a:gd name="connsiteY23" fmla="*/ 118772 h 610237"/>
                  <a:gd name="connsiteX24" fmla="*/ 120811 w 611822"/>
                  <a:gd name="connsiteY24" fmla="*/ 58497 h 610237"/>
                  <a:gd name="connsiteX25" fmla="*/ 155997 w 611822"/>
                  <a:gd name="connsiteY25" fmla="*/ 58684 h 610237"/>
                  <a:gd name="connsiteX26" fmla="*/ 193522 w 611822"/>
                  <a:gd name="connsiteY26" fmla="*/ 96590 h 610237"/>
                  <a:gd name="connsiteX27" fmla="*/ 238721 w 611822"/>
                  <a:gd name="connsiteY27" fmla="*/ 77964 h 610237"/>
                  <a:gd name="connsiteX28" fmla="*/ 239002 w 611822"/>
                  <a:gd name="connsiteY28" fmla="*/ 24803 h 610237"/>
                  <a:gd name="connsiteX29" fmla="*/ 263801 w 611822"/>
                  <a:gd name="connsiteY29" fmla="*/ 0 h 610237"/>
                  <a:gd name="connsiteX30" fmla="*/ 348116 w 611822"/>
                  <a:gd name="connsiteY30" fmla="*/ 0 h 610237"/>
                  <a:gd name="connsiteX31" fmla="*/ 372914 w 611822"/>
                  <a:gd name="connsiteY31" fmla="*/ 24896 h 610237"/>
                  <a:gd name="connsiteX32" fmla="*/ 373195 w 611822"/>
                  <a:gd name="connsiteY32" fmla="*/ 78058 h 610237"/>
                  <a:gd name="connsiteX33" fmla="*/ 418394 w 611822"/>
                  <a:gd name="connsiteY33" fmla="*/ 96683 h 610237"/>
                  <a:gd name="connsiteX34" fmla="*/ 455919 w 611822"/>
                  <a:gd name="connsiteY34" fmla="*/ 58778 h 610237"/>
                  <a:gd name="connsiteX35" fmla="*/ 473419 w 611822"/>
                  <a:gd name="connsiteY35" fmla="*/ 51383 h 610237"/>
                  <a:gd name="connsiteX36" fmla="*/ 473605 w 611822"/>
                  <a:gd name="connsiteY36" fmla="*/ 51383 h 610237"/>
                  <a:gd name="connsiteX37" fmla="*/ 491105 w 611822"/>
                  <a:gd name="connsiteY37" fmla="*/ 58590 h 610237"/>
                  <a:gd name="connsiteX38" fmla="*/ 552119 w 611822"/>
                  <a:gd name="connsiteY38" fmla="*/ 118959 h 610237"/>
                  <a:gd name="connsiteX39" fmla="*/ 559511 w 611822"/>
                  <a:gd name="connsiteY39" fmla="*/ 136461 h 610237"/>
                  <a:gd name="connsiteX40" fmla="*/ 552306 w 611822"/>
                  <a:gd name="connsiteY40" fmla="*/ 154151 h 610237"/>
                  <a:gd name="connsiteX41" fmla="*/ 514874 w 611822"/>
                  <a:gd name="connsiteY41" fmla="*/ 191869 h 610237"/>
                  <a:gd name="connsiteX42" fmla="*/ 533684 w 611822"/>
                  <a:gd name="connsiteY42" fmla="*/ 237075 h 610237"/>
                  <a:gd name="connsiteX43" fmla="*/ 586837 w 611822"/>
                  <a:gd name="connsiteY43" fmla="*/ 236794 h 610237"/>
                  <a:gd name="connsiteX44" fmla="*/ 604523 w 611822"/>
                  <a:gd name="connsiteY44" fmla="*/ 244001 h 610237"/>
                  <a:gd name="connsiteX45" fmla="*/ 611823 w 611822"/>
                  <a:gd name="connsiteY45" fmla="*/ 261597 h 610237"/>
                  <a:gd name="connsiteX46" fmla="*/ 611823 w 611822"/>
                  <a:gd name="connsiteY46" fmla="*/ 348640 h 610237"/>
                  <a:gd name="connsiteX47" fmla="*/ 604523 w 611822"/>
                  <a:gd name="connsiteY47" fmla="*/ 366236 h 610237"/>
                  <a:gd name="connsiteX48" fmla="*/ 586931 w 611822"/>
                  <a:gd name="connsiteY48" fmla="*/ 373443 h 610237"/>
                  <a:gd name="connsiteX49" fmla="*/ 586743 w 611822"/>
                  <a:gd name="connsiteY49" fmla="*/ 373443 h 610237"/>
                  <a:gd name="connsiteX50" fmla="*/ 533590 w 611822"/>
                  <a:gd name="connsiteY50" fmla="*/ 373162 h 610237"/>
                  <a:gd name="connsiteX51" fmla="*/ 514781 w 611822"/>
                  <a:gd name="connsiteY51" fmla="*/ 418368 h 610237"/>
                  <a:gd name="connsiteX52" fmla="*/ 552212 w 611822"/>
                  <a:gd name="connsiteY52" fmla="*/ 456087 h 610237"/>
                  <a:gd name="connsiteX53" fmla="*/ 559418 w 611822"/>
                  <a:gd name="connsiteY53" fmla="*/ 473776 h 610237"/>
                  <a:gd name="connsiteX54" fmla="*/ 551931 w 611822"/>
                  <a:gd name="connsiteY54" fmla="*/ 491372 h 610237"/>
                  <a:gd name="connsiteX55" fmla="*/ 490918 w 611822"/>
                  <a:gd name="connsiteY55" fmla="*/ 551741 h 610237"/>
                  <a:gd name="connsiteX56" fmla="*/ 473419 w 611822"/>
                  <a:gd name="connsiteY56" fmla="*/ 558947 h 610237"/>
                  <a:gd name="connsiteX57" fmla="*/ 473231 w 611822"/>
                  <a:gd name="connsiteY57" fmla="*/ 558947 h 610237"/>
                  <a:gd name="connsiteX58" fmla="*/ 455732 w 611822"/>
                  <a:gd name="connsiteY58" fmla="*/ 551553 h 610237"/>
                  <a:gd name="connsiteX59" fmla="*/ 418207 w 611822"/>
                  <a:gd name="connsiteY59" fmla="*/ 513647 h 610237"/>
                  <a:gd name="connsiteX60" fmla="*/ 373008 w 611822"/>
                  <a:gd name="connsiteY60" fmla="*/ 532273 h 610237"/>
                  <a:gd name="connsiteX61" fmla="*/ 372727 w 611822"/>
                  <a:gd name="connsiteY61" fmla="*/ 585434 h 610237"/>
                  <a:gd name="connsiteX62" fmla="*/ 347928 w 611822"/>
                  <a:gd name="connsiteY62" fmla="*/ 610237 h 610237"/>
                  <a:gd name="connsiteX63" fmla="*/ 190621 w 611822"/>
                  <a:gd name="connsiteY63" fmla="*/ 487628 h 610237"/>
                  <a:gd name="connsiteX64" fmla="*/ 195207 w 611822"/>
                  <a:gd name="connsiteY64" fmla="*/ 488564 h 610237"/>
                  <a:gd name="connsiteX65" fmla="*/ 255098 w 611822"/>
                  <a:gd name="connsiteY65" fmla="*/ 513273 h 610237"/>
                  <a:gd name="connsiteX66" fmla="*/ 262490 w 611822"/>
                  <a:gd name="connsiteY66" fmla="*/ 524224 h 610237"/>
                  <a:gd name="connsiteX67" fmla="*/ 262865 w 611822"/>
                  <a:gd name="connsiteY67" fmla="*/ 585341 h 610237"/>
                  <a:gd name="connsiteX68" fmla="*/ 263801 w 611822"/>
                  <a:gd name="connsiteY68" fmla="*/ 586464 h 610237"/>
                  <a:gd name="connsiteX69" fmla="*/ 348116 w 611822"/>
                  <a:gd name="connsiteY69" fmla="*/ 586464 h 610237"/>
                  <a:gd name="connsiteX70" fmla="*/ 349145 w 611822"/>
                  <a:gd name="connsiteY70" fmla="*/ 585434 h 610237"/>
                  <a:gd name="connsiteX71" fmla="*/ 349519 w 611822"/>
                  <a:gd name="connsiteY71" fmla="*/ 524224 h 610237"/>
                  <a:gd name="connsiteX72" fmla="*/ 356912 w 611822"/>
                  <a:gd name="connsiteY72" fmla="*/ 513273 h 610237"/>
                  <a:gd name="connsiteX73" fmla="*/ 416803 w 611822"/>
                  <a:gd name="connsiteY73" fmla="*/ 488564 h 610237"/>
                  <a:gd name="connsiteX74" fmla="*/ 429810 w 611822"/>
                  <a:gd name="connsiteY74" fmla="*/ 491185 h 610237"/>
                  <a:gd name="connsiteX75" fmla="*/ 472950 w 611822"/>
                  <a:gd name="connsiteY75" fmla="*/ 534800 h 610237"/>
                  <a:gd name="connsiteX76" fmla="*/ 474354 w 611822"/>
                  <a:gd name="connsiteY76" fmla="*/ 534800 h 610237"/>
                  <a:gd name="connsiteX77" fmla="*/ 535742 w 611822"/>
                  <a:gd name="connsiteY77" fmla="*/ 473683 h 610237"/>
                  <a:gd name="connsiteX78" fmla="*/ 492415 w 611822"/>
                  <a:gd name="connsiteY78" fmla="*/ 429600 h 610237"/>
                  <a:gd name="connsiteX79" fmla="*/ 489888 w 611822"/>
                  <a:gd name="connsiteY79" fmla="*/ 416590 h 610237"/>
                  <a:gd name="connsiteX80" fmla="*/ 514781 w 611822"/>
                  <a:gd name="connsiteY80" fmla="*/ 356690 h 610237"/>
                  <a:gd name="connsiteX81" fmla="*/ 525823 w 611822"/>
                  <a:gd name="connsiteY81" fmla="*/ 349389 h 610237"/>
                  <a:gd name="connsiteX82" fmla="*/ 525823 w 611822"/>
                  <a:gd name="connsiteY82" fmla="*/ 349389 h 610237"/>
                  <a:gd name="connsiteX83" fmla="*/ 587024 w 611822"/>
                  <a:gd name="connsiteY83" fmla="*/ 349670 h 610237"/>
                  <a:gd name="connsiteX84" fmla="*/ 587866 w 611822"/>
                  <a:gd name="connsiteY84" fmla="*/ 349389 h 610237"/>
                  <a:gd name="connsiteX85" fmla="*/ 588147 w 611822"/>
                  <a:gd name="connsiteY85" fmla="*/ 261597 h 610237"/>
                  <a:gd name="connsiteX86" fmla="*/ 587117 w 611822"/>
                  <a:gd name="connsiteY86" fmla="*/ 260568 h 610237"/>
                  <a:gd name="connsiteX87" fmla="*/ 587117 w 611822"/>
                  <a:gd name="connsiteY87" fmla="*/ 260568 h 610237"/>
                  <a:gd name="connsiteX88" fmla="*/ 525917 w 611822"/>
                  <a:gd name="connsiteY88" fmla="*/ 260848 h 610237"/>
                  <a:gd name="connsiteX89" fmla="*/ 525917 w 611822"/>
                  <a:gd name="connsiteY89" fmla="*/ 260848 h 610237"/>
                  <a:gd name="connsiteX90" fmla="*/ 514874 w 611822"/>
                  <a:gd name="connsiteY90" fmla="*/ 253548 h 610237"/>
                  <a:gd name="connsiteX91" fmla="*/ 489982 w 611822"/>
                  <a:gd name="connsiteY91" fmla="*/ 193647 h 610237"/>
                  <a:gd name="connsiteX92" fmla="*/ 492509 w 611822"/>
                  <a:gd name="connsiteY92" fmla="*/ 180638 h 610237"/>
                  <a:gd name="connsiteX93" fmla="*/ 535462 w 611822"/>
                  <a:gd name="connsiteY93" fmla="*/ 137304 h 610237"/>
                  <a:gd name="connsiteX94" fmla="*/ 535462 w 611822"/>
                  <a:gd name="connsiteY94" fmla="*/ 135806 h 610237"/>
                  <a:gd name="connsiteX95" fmla="*/ 474448 w 611822"/>
                  <a:gd name="connsiteY95" fmla="*/ 75437 h 610237"/>
                  <a:gd name="connsiteX96" fmla="*/ 473044 w 611822"/>
                  <a:gd name="connsiteY96" fmla="*/ 75437 h 610237"/>
                  <a:gd name="connsiteX97" fmla="*/ 429904 w 611822"/>
                  <a:gd name="connsiteY97" fmla="*/ 119053 h 610237"/>
                  <a:gd name="connsiteX98" fmla="*/ 416896 w 611822"/>
                  <a:gd name="connsiteY98" fmla="*/ 121673 h 610237"/>
                  <a:gd name="connsiteX99" fmla="*/ 357006 w 611822"/>
                  <a:gd name="connsiteY99" fmla="*/ 96964 h 610237"/>
                  <a:gd name="connsiteX100" fmla="*/ 349613 w 611822"/>
                  <a:gd name="connsiteY100" fmla="*/ 86013 h 610237"/>
                  <a:gd name="connsiteX101" fmla="*/ 349239 w 611822"/>
                  <a:gd name="connsiteY101" fmla="*/ 24896 h 610237"/>
                  <a:gd name="connsiteX102" fmla="*/ 348209 w 611822"/>
                  <a:gd name="connsiteY102" fmla="*/ 23773 h 610237"/>
                  <a:gd name="connsiteX103" fmla="*/ 263894 w 611822"/>
                  <a:gd name="connsiteY103" fmla="*/ 23773 h 610237"/>
                  <a:gd name="connsiteX104" fmla="*/ 262958 w 611822"/>
                  <a:gd name="connsiteY104" fmla="*/ 24803 h 610237"/>
                  <a:gd name="connsiteX105" fmla="*/ 262584 w 611822"/>
                  <a:gd name="connsiteY105" fmla="*/ 86013 h 610237"/>
                  <a:gd name="connsiteX106" fmla="*/ 255191 w 611822"/>
                  <a:gd name="connsiteY106" fmla="*/ 96964 h 610237"/>
                  <a:gd name="connsiteX107" fmla="*/ 195300 w 611822"/>
                  <a:gd name="connsiteY107" fmla="*/ 121673 h 610237"/>
                  <a:gd name="connsiteX108" fmla="*/ 182293 w 611822"/>
                  <a:gd name="connsiteY108" fmla="*/ 119053 h 610237"/>
                  <a:gd name="connsiteX109" fmla="*/ 139153 w 611822"/>
                  <a:gd name="connsiteY109" fmla="*/ 75437 h 610237"/>
                  <a:gd name="connsiteX110" fmla="*/ 137656 w 611822"/>
                  <a:gd name="connsiteY110" fmla="*/ 75437 h 610237"/>
                  <a:gd name="connsiteX111" fmla="*/ 76361 w 611822"/>
                  <a:gd name="connsiteY111" fmla="*/ 136555 h 610237"/>
                  <a:gd name="connsiteX112" fmla="*/ 76642 w 611822"/>
                  <a:gd name="connsiteY112" fmla="*/ 137304 h 610237"/>
                  <a:gd name="connsiteX113" fmla="*/ 119595 w 611822"/>
                  <a:gd name="connsiteY113" fmla="*/ 180638 h 610237"/>
                  <a:gd name="connsiteX114" fmla="*/ 122121 w 611822"/>
                  <a:gd name="connsiteY114" fmla="*/ 193647 h 610237"/>
                  <a:gd name="connsiteX115" fmla="*/ 97229 w 611822"/>
                  <a:gd name="connsiteY115" fmla="*/ 253548 h 610237"/>
                  <a:gd name="connsiteX116" fmla="*/ 86187 w 611822"/>
                  <a:gd name="connsiteY116" fmla="*/ 260848 h 610237"/>
                  <a:gd name="connsiteX117" fmla="*/ 86187 w 611822"/>
                  <a:gd name="connsiteY117" fmla="*/ 260848 h 610237"/>
                  <a:gd name="connsiteX118" fmla="*/ 24986 w 611822"/>
                  <a:gd name="connsiteY118" fmla="*/ 260568 h 610237"/>
                  <a:gd name="connsiteX119" fmla="*/ 24986 w 611822"/>
                  <a:gd name="connsiteY119" fmla="*/ 260568 h 610237"/>
                  <a:gd name="connsiteX120" fmla="*/ 24144 w 611822"/>
                  <a:gd name="connsiteY120" fmla="*/ 260848 h 610237"/>
                  <a:gd name="connsiteX121" fmla="*/ 23863 w 611822"/>
                  <a:gd name="connsiteY121" fmla="*/ 348640 h 610237"/>
                  <a:gd name="connsiteX122" fmla="*/ 24144 w 611822"/>
                  <a:gd name="connsiteY122" fmla="*/ 349389 h 610237"/>
                  <a:gd name="connsiteX123" fmla="*/ 24892 w 611822"/>
                  <a:gd name="connsiteY123" fmla="*/ 349670 h 610237"/>
                  <a:gd name="connsiteX124" fmla="*/ 24892 w 611822"/>
                  <a:gd name="connsiteY124" fmla="*/ 349670 h 610237"/>
                  <a:gd name="connsiteX125" fmla="*/ 86093 w 611822"/>
                  <a:gd name="connsiteY125" fmla="*/ 349389 h 610237"/>
                  <a:gd name="connsiteX126" fmla="*/ 86093 w 611822"/>
                  <a:gd name="connsiteY126" fmla="*/ 349389 h 610237"/>
                  <a:gd name="connsiteX127" fmla="*/ 97136 w 611822"/>
                  <a:gd name="connsiteY127" fmla="*/ 356690 h 610237"/>
                  <a:gd name="connsiteX128" fmla="*/ 122027 w 611822"/>
                  <a:gd name="connsiteY128" fmla="*/ 416590 h 610237"/>
                  <a:gd name="connsiteX129" fmla="*/ 119501 w 611822"/>
                  <a:gd name="connsiteY129" fmla="*/ 429600 h 610237"/>
                  <a:gd name="connsiteX130" fmla="*/ 76548 w 611822"/>
                  <a:gd name="connsiteY130" fmla="*/ 472934 h 610237"/>
                  <a:gd name="connsiteX131" fmla="*/ 76267 w 611822"/>
                  <a:gd name="connsiteY131" fmla="*/ 473683 h 610237"/>
                  <a:gd name="connsiteX132" fmla="*/ 76642 w 611822"/>
                  <a:gd name="connsiteY132" fmla="*/ 474431 h 610237"/>
                  <a:gd name="connsiteX133" fmla="*/ 137656 w 611822"/>
                  <a:gd name="connsiteY133" fmla="*/ 534800 h 610237"/>
                  <a:gd name="connsiteX134" fmla="*/ 139153 w 611822"/>
                  <a:gd name="connsiteY134" fmla="*/ 534800 h 610237"/>
                  <a:gd name="connsiteX135" fmla="*/ 182293 w 611822"/>
                  <a:gd name="connsiteY135" fmla="*/ 491185 h 610237"/>
                  <a:gd name="connsiteX136" fmla="*/ 190809 w 611822"/>
                  <a:gd name="connsiteY136" fmla="*/ 487628 h 61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611822" h="610237">
                    <a:moveTo>
                      <a:pt x="348116" y="610237"/>
                    </a:moveTo>
                    <a:lnTo>
                      <a:pt x="263801" y="610237"/>
                    </a:lnTo>
                    <a:cubicBezTo>
                      <a:pt x="250138" y="610237"/>
                      <a:pt x="239002" y="599099"/>
                      <a:pt x="239002" y="585341"/>
                    </a:cubicBezTo>
                    <a:lnTo>
                      <a:pt x="238721" y="532180"/>
                    </a:lnTo>
                    <a:lnTo>
                      <a:pt x="193522" y="513554"/>
                    </a:lnTo>
                    <a:lnTo>
                      <a:pt x="155997" y="551460"/>
                    </a:lnTo>
                    <a:cubicBezTo>
                      <a:pt x="146358" y="561194"/>
                      <a:pt x="130543" y="561287"/>
                      <a:pt x="120811" y="551647"/>
                    </a:cubicBezTo>
                    <a:lnTo>
                      <a:pt x="59797" y="491278"/>
                    </a:lnTo>
                    <a:cubicBezTo>
                      <a:pt x="55118" y="486692"/>
                      <a:pt x="52404" y="480421"/>
                      <a:pt x="52404" y="473776"/>
                    </a:cubicBezTo>
                    <a:cubicBezTo>
                      <a:pt x="52404" y="467037"/>
                      <a:pt x="54931" y="460767"/>
                      <a:pt x="59610" y="455993"/>
                    </a:cubicBezTo>
                    <a:lnTo>
                      <a:pt x="97042" y="418274"/>
                    </a:lnTo>
                    <a:lnTo>
                      <a:pt x="78232" y="373069"/>
                    </a:lnTo>
                    <a:lnTo>
                      <a:pt x="25079" y="373349"/>
                    </a:lnTo>
                    <a:cubicBezTo>
                      <a:pt x="18435" y="373723"/>
                      <a:pt x="12072" y="370822"/>
                      <a:pt x="7299" y="366142"/>
                    </a:cubicBezTo>
                    <a:cubicBezTo>
                      <a:pt x="2527" y="361462"/>
                      <a:pt x="0" y="355192"/>
                      <a:pt x="0" y="348546"/>
                    </a:cubicBezTo>
                    <a:lnTo>
                      <a:pt x="0" y="261503"/>
                    </a:lnTo>
                    <a:cubicBezTo>
                      <a:pt x="0" y="254859"/>
                      <a:pt x="2620" y="248587"/>
                      <a:pt x="7299" y="243908"/>
                    </a:cubicBezTo>
                    <a:cubicBezTo>
                      <a:pt x="11978" y="239228"/>
                      <a:pt x="18248" y="236701"/>
                      <a:pt x="24892" y="236701"/>
                    </a:cubicBezTo>
                    <a:lnTo>
                      <a:pt x="25079" y="236701"/>
                    </a:lnTo>
                    <a:lnTo>
                      <a:pt x="78232" y="236982"/>
                    </a:lnTo>
                    <a:lnTo>
                      <a:pt x="97042" y="191775"/>
                    </a:lnTo>
                    <a:lnTo>
                      <a:pt x="59610" y="154057"/>
                    </a:lnTo>
                    <a:cubicBezTo>
                      <a:pt x="54931" y="149284"/>
                      <a:pt x="52311" y="143013"/>
                      <a:pt x="52404" y="136274"/>
                    </a:cubicBezTo>
                    <a:cubicBezTo>
                      <a:pt x="52404" y="129629"/>
                      <a:pt x="55118" y="123358"/>
                      <a:pt x="59891" y="118772"/>
                    </a:cubicBezTo>
                    <a:lnTo>
                      <a:pt x="120811" y="58497"/>
                    </a:lnTo>
                    <a:cubicBezTo>
                      <a:pt x="130637" y="48857"/>
                      <a:pt x="146452" y="48950"/>
                      <a:pt x="155997" y="58684"/>
                    </a:cubicBezTo>
                    <a:lnTo>
                      <a:pt x="193522" y="96590"/>
                    </a:lnTo>
                    <a:lnTo>
                      <a:pt x="238721" y="77964"/>
                    </a:lnTo>
                    <a:lnTo>
                      <a:pt x="239002" y="24803"/>
                    </a:lnTo>
                    <a:cubicBezTo>
                      <a:pt x="239002" y="11138"/>
                      <a:pt x="250138" y="0"/>
                      <a:pt x="263801" y="0"/>
                    </a:cubicBezTo>
                    <a:lnTo>
                      <a:pt x="348116" y="0"/>
                    </a:lnTo>
                    <a:cubicBezTo>
                      <a:pt x="361778" y="0"/>
                      <a:pt x="372914" y="11138"/>
                      <a:pt x="372914" y="24896"/>
                    </a:cubicBezTo>
                    <a:lnTo>
                      <a:pt x="373195" y="78058"/>
                    </a:lnTo>
                    <a:lnTo>
                      <a:pt x="418394" y="96683"/>
                    </a:lnTo>
                    <a:lnTo>
                      <a:pt x="455919" y="58778"/>
                    </a:lnTo>
                    <a:cubicBezTo>
                      <a:pt x="460598" y="54098"/>
                      <a:pt x="466774" y="51477"/>
                      <a:pt x="473419" y="51383"/>
                    </a:cubicBezTo>
                    <a:lnTo>
                      <a:pt x="473605" y="51383"/>
                    </a:lnTo>
                    <a:cubicBezTo>
                      <a:pt x="480250" y="51383"/>
                      <a:pt x="486426" y="53911"/>
                      <a:pt x="491105" y="58590"/>
                    </a:cubicBezTo>
                    <a:lnTo>
                      <a:pt x="552119" y="118959"/>
                    </a:lnTo>
                    <a:cubicBezTo>
                      <a:pt x="556798" y="123545"/>
                      <a:pt x="559511" y="129816"/>
                      <a:pt x="559511" y="136461"/>
                    </a:cubicBezTo>
                    <a:cubicBezTo>
                      <a:pt x="559511" y="143107"/>
                      <a:pt x="556985" y="149471"/>
                      <a:pt x="552306" y="154151"/>
                    </a:cubicBezTo>
                    <a:lnTo>
                      <a:pt x="514874" y="191869"/>
                    </a:lnTo>
                    <a:lnTo>
                      <a:pt x="533684" y="237075"/>
                    </a:lnTo>
                    <a:lnTo>
                      <a:pt x="586837" y="236794"/>
                    </a:lnTo>
                    <a:cubicBezTo>
                      <a:pt x="593387" y="236701"/>
                      <a:pt x="599844" y="239322"/>
                      <a:pt x="604523" y="244001"/>
                    </a:cubicBezTo>
                    <a:cubicBezTo>
                      <a:pt x="609296" y="248681"/>
                      <a:pt x="611823" y="254952"/>
                      <a:pt x="611823" y="261597"/>
                    </a:cubicBezTo>
                    <a:lnTo>
                      <a:pt x="611823" y="348640"/>
                    </a:lnTo>
                    <a:cubicBezTo>
                      <a:pt x="611823" y="355285"/>
                      <a:pt x="609202" y="361556"/>
                      <a:pt x="604523" y="366236"/>
                    </a:cubicBezTo>
                    <a:cubicBezTo>
                      <a:pt x="599844" y="370916"/>
                      <a:pt x="593574" y="373443"/>
                      <a:pt x="586931" y="373443"/>
                    </a:cubicBezTo>
                    <a:lnTo>
                      <a:pt x="586743" y="373443"/>
                    </a:lnTo>
                    <a:lnTo>
                      <a:pt x="533590" y="373162"/>
                    </a:lnTo>
                    <a:lnTo>
                      <a:pt x="514781" y="418368"/>
                    </a:lnTo>
                    <a:lnTo>
                      <a:pt x="552212" y="456087"/>
                    </a:lnTo>
                    <a:cubicBezTo>
                      <a:pt x="556891" y="460860"/>
                      <a:pt x="559511" y="467131"/>
                      <a:pt x="559418" y="473776"/>
                    </a:cubicBezTo>
                    <a:cubicBezTo>
                      <a:pt x="559418" y="480421"/>
                      <a:pt x="556704" y="486692"/>
                      <a:pt x="551931" y="491372"/>
                    </a:cubicBezTo>
                    <a:lnTo>
                      <a:pt x="490918" y="551741"/>
                    </a:lnTo>
                    <a:cubicBezTo>
                      <a:pt x="486239" y="556420"/>
                      <a:pt x="480062" y="558947"/>
                      <a:pt x="473419" y="558947"/>
                    </a:cubicBezTo>
                    <a:lnTo>
                      <a:pt x="473231" y="558947"/>
                    </a:lnTo>
                    <a:cubicBezTo>
                      <a:pt x="466587" y="558947"/>
                      <a:pt x="460411" y="556327"/>
                      <a:pt x="455732" y="551553"/>
                    </a:cubicBezTo>
                    <a:lnTo>
                      <a:pt x="418207" y="513647"/>
                    </a:lnTo>
                    <a:lnTo>
                      <a:pt x="373008" y="532273"/>
                    </a:lnTo>
                    <a:lnTo>
                      <a:pt x="372727" y="585434"/>
                    </a:lnTo>
                    <a:cubicBezTo>
                      <a:pt x="372727" y="599099"/>
                      <a:pt x="361591" y="610237"/>
                      <a:pt x="347928" y="610237"/>
                    </a:cubicBezTo>
                    <a:close/>
                    <a:moveTo>
                      <a:pt x="190621" y="487628"/>
                    </a:moveTo>
                    <a:cubicBezTo>
                      <a:pt x="192119" y="487628"/>
                      <a:pt x="193710" y="487909"/>
                      <a:pt x="195207" y="488564"/>
                    </a:cubicBezTo>
                    <a:lnTo>
                      <a:pt x="255098" y="513273"/>
                    </a:lnTo>
                    <a:cubicBezTo>
                      <a:pt x="259496" y="515145"/>
                      <a:pt x="262397" y="519450"/>
                      <a:pt x="262490" y="524224"/>
                    </a:cubicBezTo>
                    <a:lnTo>
                      <a:pt x="262865" y="585341"/>
                    </a:lnTo>
                    <a:cubicBezTo>
                      <a:pt x="262865" y="585996"/>
                      <a:pt x="263333" y="586464"/>
                      <a:pt x="263801" y="586464"/>
                    </a:cubicBezTo>
                    <a:lnTo>
                      <a:pt x="348116" y="586464"/>
                    </a:lnTo>
                    <a:cubicBezTo>
                      <a:pt x="348677" y="586464"/>
                      <a:pt x="349145" y="585996"/>
                      <a:pt x="349145" y="585434"/>
                    </a:cubicBezTo>
                    <a:lnTo>
                      <a:pt x="349519" y="524224"/>
                    </a:lnTo>
                    <a:cubicBezTo>
                      <a:pt x="349519" y="519450"/>
                      <a:pt x="352420" y="515145"/>
                      <a:pt x="356912" y="513273"/>
                    </a:cubicBezTo>
                    <a:lnTo>
                      <a:pt x="416803" y="488564"/>
                    </a:lnTo>
                    <a:cubicBezTo>
                      <a:pt x="421201" y="486692"/>
                      <a:pt x="426442" y="487722"/>
                      <a:pt x="429810" y="491185"/>
                    </a:cubicBezTo>
                    <a:lnTo>
                      <a:pt x="472950" y="534800"/>
                    </a:lnTo>
                    <a:cubicBezTo>
                      <a:pt x="472950" y="534800"/>
                      <a:pt x="474073" y="535174"/>
                      <a:pt x="474354" y="534800"/>
                    </a:cubicBezTo>
                    <a:lnTo>
                      <a:pt x="535742" y="473683"/>
                    </a:lnTo>
                    <a:lnTo>
                      <a:pt x="492415" y="429600"/>
                    </a:lnTo>
                    <a:cubicBezTo>
                      <a:pt x="489046" y="426137"/>
                      <a:pt x="488017" y="421082"/>
                      <a:pt x="489888" y="416590"/>
                    </a:cubicBezTo>
                    <a:lnTo>
                      <a:pt x="514781" y="356690"/>
                    </a:lnTo>
                    <a:cubicBezTo>
                      <a:pt x="516652" y="352197"/>
                      <a:pt x="520957" y="349389"/>
                      <a:pt x="525823" y="349389"/>
                    </a:cubicBezTo>
                    <a:lnTo>
                      <a:pt x="525823" y="349389"/>
                    </a:lnTo>
                    <a:lnTo>
                      <a:pt x="587024" y="349670"/>
                    </a:lnTo>
                    <a:cubicBezTo>
                      <a:pt x="587024" y="349670"/>
                      <a:pt x="587585" y="349576"/>
                      <a:pt x="587866" y="349389"/>
                    </a:cubicBezTo>
                    <a:lnTo>
                      <a:pt x="588147" y="261597"/>
                    </a:lnTo>
                    <a:cubicBezTo>
                      <a:pt x="587679" y="260661"/>
                      <a:pt x="587398" y="260568"/>
                      <a:pt x="587117" y="260568"/>
                    </a:cubicBezTo>
                    <a:lnTo>
                      <a:pt x="587117" y="260568"/>
                    </a:lnTo>
                    <a:lnTo>
                      <a:pt x="525917" y="260848"/>
                    </a:lnTo>
                    <a:lnTo>
                      <a:pt x="525917" y="260848"/>
                    </a:lnTo>
                    <a:cubicBezTo>
                      <a:pt x="521144" y="260848"/>
                      <a:pt x="516746" y="257947"/>
                      <a:pt x="514874" y="253548"/>
                    </a:cubicBezTo>
                    <a:lnTo>
                      <a:pt x="489982" y="193647"/>
                    </a:lnTo>
                    <a:cubicBezTo>
                      <a:pt x="488110" y="189155"/>
                      <a:pt x="489140" y="184101"/>
                      <a:pt x="492509" y="180638"/>
                    </a:cubicBezTo>
                    <a:lnTo>
                      <a:pt x="535462" y="137304"/>
                    </a:lnTo>
                    <a:cubicBezTo>
                      <a:pt x="535462" y="137304"/>
                      <a:pt x="535462" y="135806"/>
                      <a:pt x="535462" y="135806"/>
                    </a:cubicBezTo>
                    <a:lnTo>
                      <a:pt x="474448" y="75437"/>
                    </a:lnTo>
                    <a:cubicBezTo>
                      <a:pt x="474448" y="75437"/>
                      <a:pt x="473325" y="75063"/>
                      <a:pt x="473044" y="75437"/>
                    </a:cubicBezTo>
                    <a:lnTo>
                      <a:pt x="429904" y="119053"/>
                    </a:lnTo>
                    <a:cubicBezTo>
                      <a:pt x="426535" y="122516"/>
                      <a:pt x="421295" y="123545"/>
                      <a:pt x="416896" y="121673"/>
                    </a:cubicBezTo>
                    <a:lnTo>
                      <a:pt x="357006" y="96964"/>
                    </a:lnTo>
                    <a:cubicBezTo>
                      <a:pt x="352607" y="95092"/>
                      <a:pt x="349706" y="90787"/>
                      <a:pt x="349613" y="86013"/>
                    </a:cubicBezTo>
                    <a:lnTo>
                      <a:pt x="349239" y="24896"/>
                    </a:lnTo>
                    <a:cubicBezTo>
                      <a:pt x="349239" y="24241"/>
                      <a:pt x="348771" y="23773"/>
                      <a:pt x="348209" y="23773"/>
                    </a:cubicBezTo>
                    <a:lnTo>
                      <a:pt x="263894" y="23773"/>
                    </a:lnTo>
                    <a:cubicBezTo>
                      <a:pt x="263333" y="23773"/>
                      <a:pt x="262958" y="24241"/>
                      <a:pt x="262958" y="24803"/>
                    </a:cubicBezTo>
                    <a:lnTo>
                      <a:pt x="262584" y="86013"/>
                    </a:lnTo>
                    <a:cubicBezTo>
                      <a:pt x="262584" y="90787"/>
                      <a:pt x="259683" y="95092"/>
                      <a:pt x="255191" y="96964"/>
                    </a:cubicBezTo>
                    <a:lnTo>
                      <a:pt x="195300" y="121673"/>
                    </a:lnTo>
                    <a:cubicBezTo>
                      <a:pt x="190809" y="123545"/>
                      <a:pt x="185662" y="122516"/>
                      <a:pt x="182293" y="119053"/>
                    </a:cubicBezTo>
                    <a:lnTo>
                      <a:pt x="139153" y="75437"/>
                    </a:lnTo>
                    <a:cubicBezTo>
                      <a:pt x="139153" y="75437"/>
                      <a:pt x="138123" y="74969"/>
                      <a:pt x="137656" y="75437"/>
                    </a:cubicBezTo>
                    <a:lnTo>
                      <a:pt x="76361" y="136555"/>
                    </a:lnTo>
                    <a:cubicBezTo>
                      <a:pt x="76361" y="136555"/>
                      <a:pt x="76454" y="137116"/>
                      <a:pt x="76642" y="137304"/>
                    </a:cubicBezTo>
                    <a:lnTo>
                      <a:pt x="119595" y="180638"/>
                    </a:lnTo>
                    <a:cubicBezTo>
                      <a:pt x="122964" y="184101"/>
                      <a:pt x="123993" y="189155"/>
                      <a:pt x="122121" y="193647"/>
                    </a:cubicBezTo>
                    <a:lnTo>
                      <a:pt x="97229" y="253548"/>
                    </a:lnTo>
                    <a:cubicBezTo>
                      <a:pt x="95357" y="258040"/>
                      <a:pt x="91053" y="260848"/>
                      <a:pt x="86187" y="260848"/>
                    </a:cubicBezTo>
                    <a:lnTo>
                      <a:pt x="86187" y="260848"/>
                    </a:lnTo>
                    <a:lnTo>
                      <a:pt x="24986" y="260568"/>
                    </a:lnTo>
                    <a:lnTo>
                      <a:pt x="24986" y="260568"/>
                    </a:lnTo>
                    <a:cubicBezTo>
                      <a:pt x="24986" y="260568"/>
                      <a:pt x="24424" y="260661"/>
                      <a:pt x="24144" y="260848"/>
                    </a:cubicBezTo>
                    <a:lnTo>
                      <a:pt x="23863" y="348640"/>
                    </a:lnTo>
                    <a:cubicBezTo>
                      <a:pt x="23863" y="348640"/>
                      <a:pt x="23863" y="349015"/>
                      <a:pt x="24144" y="349389"/>
                    </a:cubicBezTo>
                    <a:cubicBezTo>
                      <a:pt x="24330" y="349576"/>
                      <a:pt x="24611" y="349670"/>
                      <a:pt x="24892" y="349670"/>
                    </a:cubicBezTo>
                    <a:lnTo>
                      <a:pt x="24892" y="349670"/>
                    </a:lnTo>
                    <a:lnTo>
                      <a:pt x="86093" y="349389"/>
                    </a:lnTo>
                    <a:lnTo>
                      <a:pt x="86093" y="349389"/>
                    </a:lnTo>
                    <a:cubicBezTo>
                      <a:pt x="90866" y="349389"/>
                      <a:pt x="95264" y="352290"/>
                      <a:pt x="97136" y="356690"/>
                    </a:cubicBezTo>
                    <a:lnTo>
                      <a:pt x="122027" y="416590"/>
                    </a:lnTo>
                    <a:cubicBezTo>
                      <a:pt x="123899" y="421082"/>
                      <a:pt x="122870" y="426137"/>
                      <a:pt x="119501" y="429600"/>
                    </a:cubicBezTo>
                    <a:lnTo>
                      <a:pt x="76548" y="472934"/>
                    </a:lnTo>
                    <a:cubicBezTo>
                      <a:pt x="76548" y="472934"/>
                      <a:pt x="76267" y="473402"/>
                      <a:pt x="76267" y="473683"/>
                    </a:cubicBezTo>
                    <a:cubicBezTo>
                      <a:pt x="76267" y="473683"/>
                      <a:pt x="76642" y="474431"/>
                      <a:pt x="76642" y="474431"/>
                    </a:cubicBezTo>
                    <a:lnTo>
                      <a:pt x="137656" y="534800"/>
                    </a:lnTo>
                    <a:cubicBezTo>
                      <a:pt x="137656" y="534800"/>
                      <a:pt x="138778" y="535174"/>
                      <a:pt x="139153" y="534800"/>
                    </a:cubicBezTo>
                    <a:lnTo>
                      <a:pt x="182293" y="491185"/>
                    </a:lnTo>
                    <a:cubicBezTo>
                      <a:pt x="184539" y="488845"/>
                      <a:pt x="187627" y="487628"/>
                      <a:pt x="190809" y="4876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6" name="Forma libre 515">
                <a:extLst>
                  <a:ext uri="{FF2B5EF4-FFF2-40B4-BE49-F238E27FC236}">
                    <a16:creationId xmlns:a16="http://schemas.microsoft.com/office/drawing/2014/main" id="{879AE7E1-5F5F-A80B-2E64-9FDAC5933A56}"/>
                  </a:ext>
                </a:extLst>
              </p:cNvPr>
              <p:cNvSpPr/>
              <p:nvPr/>
            </p:nvSpPr>
            <p:spPr>
              <a:xfrm>
                <a:off x="7380062" y="9095150"/>
                <a:ext cx="284294" cy="281626"/>
              </a:xfrm>
              <a:custGeom>
                <a:avLst/>
                <a:gdLst>
                  <a:gd name="connsiteX0" fmla="*/ 141212 w 284294"/>
                  <a:gd name="connsiteY0" fmla="*/ 281627 h 281626"/>
                  <a:gd name="connsiteX1" fmla="*/ 41923 w 284294"/>
                  <a:gd name="connsiteY1" fmla="*/ 240726 h 281626"/>
                  <a:gd name="connsiteX2" fmla="*/ 0 w 284294"/>
                  <a:gd name="connsiteY2" fmla="*/ 140860 h 281626"/>
                  <a:gd name="connsiteX3" fmla="*/ 41923 w 284294"/>
                  <a:gd name="connsiteY3" fmla="*/ 40901 h 281626"/>
                  <a:gd name="connsiteX4" fmla="*/ 141398 w 284294"/>
                  <a:gd name="connsiteY4" fmla="*/ 0 h 281626"/>
                  <a:gd name="connsiteX5" fmla="*/ 142990 w 284294"/>
                  <a:gd name="connsiteY5" fmla="*/ 0 h 281626"/>
                  <a:gd name="connsiteX6" fmla="*/ 242371 w 284294"/>
                  <a:gd name="connsiteY6" fmla="*/ 40901 h 281626"/>
                  <a:gd name="connsiteX7" fmla="*/ 284294 w 284294"/>
                  <a:gd name="connsiteY7" fmla="*/ 140767 h 281626"/>
                  <a:gd name="connsiteX8" fmla="*/ 284294 w 284294"/>
                  <a:gd name="connsiteY8" fmla="*/ 140767 h 281626"/>
                  <a:gd name="connsiteX9" fmla="*/ 242371 w 284294"/>
                  <a:gd name="connsiteY9" fmla="*/ 240726 h 281626"/>
                  <a:gd name="connsiteX10" fmla="*/ 142896 w 284294"/>
                  <a:gd name="connsiteY10" fmla="*/ 281627 h 281626"/>
                  <a:gd name="connsiteX11" fmla="*/ 141305 w 284294"/>
                  <a:gd name="connsiteY11" fmla="*/ 281627 h 281626"/>
                  <a:gd name="connsiteX12" fmla="*/ 142054 w 284294"/>
                  <a:gd name="connsiteY12" fmla="*/ 257760 h 281626"/>
                  <a:gd name="connsiteX13" fmla="*/ 142709 w 284294"/>
                  <a:gd name="connsiteY13" fmla="*/ 257760 h 281626"/>
                  <a:gd name="connsiteX14" fmla="*/ 225526 w 284294"/>
                  <a:gd name="connsiteY14" fmla="*/ 223691 h 281626"/>
                  <a:gd name="connsiteX15" fmla="*/ 260338 w 284294"/>
                  <a:gd name="connsiteY15" fmla="*/ 140767 h 281626"/>
                  <a:gd name="connsiteX16" fmla="*/ 225526 w 284294"/>
                  <a:gd name="connsiteY16" fmla="*/ 57842 h 281626"/>
                  <a:gd name="connsiteX17" fmla="*/ 142802 w 284294"/>
                  <a:gd name="connsiteY17" fmla="*/ 23773 h 281626"/>
                  <a:gd name="connsiteX18" fmla="*/ 141492 w 284294"/>
                  <a:gd name="connsiteY18" fmla="*/ 23773 h 281626"/>
                  <a:gd name="connsiteX19" fmla="*/ 58675 w 284294"/>
                  <a:gd name="connsiteY19" fmla="*/ 57842 h 281626"/>
                  <a:gd name="connsiteX20" fmla="*/ 23863 w 284294"/>
                  <a:gd name="connsiteY20" fmla="*/ 140860 h 281626"/>
                  <a:gd name="connsiteX21" fmla="*/ 58675 w 284294"/>
                  <a:gd name="connsiteY21" fmla="*/ 223785 h 281626"/>
                  <a:gd name="connsiteX22" fmla="*/ 142054 w 284294"/>
                  <a:gd name="connsiteY22" fmla="*/ 257854 h 28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84294" h="281626">
                    <a:moveTo>
                      <a:pt x="141212" y="281627"/>
                    </a:moveTo>
                    <a:cubicBezTo>
                      <a:pt x="103873" y="281627"/>
                      <a:pt x="68594" y="267119"/>
                      <a:pt x="41923" y="240726"/>
                    </a:cubicBezTo>
                    <a:cubicBezTo>
                      <a:pt x="15066" y="214145"/>
                      <a:pt x="187" y="178672"/>
                      <a:pt x="0" y="140860"/>
                    </a:cubicBezTo>
                    <a:cubicBezTo>
                      <a:pt x="187" y="102954"/>
                      <a:pt x="15066" y="67482"/>
                      <a:pt x="41923" y="40901"/>
                    </a:cubicBezTo>
                    <a:cubicBezTo>
                      <a:pt x="68594" y="14508"/>
                      <a:pt x="103873" y="0"/>
                      <a:pt x="141398" y="0"/>
                    </a:cubicBezTo>
                    <a:lnTo>
                      <a:pt x="142990" y="0"/>
                    </a:lnTo>
                    <a:cubicBezTo>
                      <a:pt x="180328" y="0"/>
                      <a:pt x="215701" y="14508"/>
                      <a:pt x="242371" y="40901"/>
                    </a:cubicBezTo>
                    <a:cubicBezTo>
                      <a:pt x="269228" y="67482"/>
                      <a:pt x="284107" y="102954"/>
                      <a:pt x="284294" y="140767"/>
                    </a:cubicBezTo>
                    <a:lnTo>
                      <a:pt x="284294" y="140767"/>
                    </a:lnTo>
                    <a:cubicBezTo>
                      <a:pt x="284107" y="178672"/>
                      <a:pt x="269228" y="214145"/>
                      <a:pt x="242371" y="240726"/>
                    </a:cubicBezTo>
                    <a:cubicBezTo>
                      <a:pt x="215701" y="267119"/>
                      <a:pt x="180421" y="281627"/>
                      <a:pt x="142896" y="281627"/>
                    </a:cubicBezTo>
                    <a:lnTo>
                      <a:pt x="141305" y="281627"/>
                    </a:lnTo>
                    <a:close/>
                    <a:moveTo>
                      <a:pt x="142054" y="257760"/>
                    </a:moveTo>
                    <a:lnTo>
                      <a:pt x="142709" y="257760"/>
                    </a:lnTo>
                    <a:cubicBezTo>
                      <a:pt x="174058" y="257760"/>
                      <a:pt x="203348" y="245686"/>
                      <a:pt x="225526" y="223691"/>
                    </a:cubicBezTo>
                    <a:cubicBezTo>
                      <a:pt x="247798" y="201603"/>
                      <a:pt x="260244" y="172121"/>
                      <a:pt x="260338" y="140767"/>
                    </a:cubicBezTo>
                    <a:cubicBezTo>
                      <a:pt x="260151" y="109412"/>
                      <a:pt x="247798" y="79930"/>
                      <a:pt x="225526" y="57842"/>
                    </a:cubicBezTo>
                    <a:cubicBezTo>
                      <a:pt x="203348" y="35847"/>
                      <a:pt x="173964" y="23773"/>
                      <a:pt x="142802" y="23773"/>
                    </a:cubicBezTo>
                    <a:lnTo>
                      <a:pt x="141492" y="23773"/>
                    </a:lnTo>
                    <a:cubicBezTo>
                      <a:pt x="110237" y="23773"/>
                      <a:pt x="80853" y="35847"/>
                      <a:pt x="58675" y="57842"/>
                    </a:cubicBezTo>
                    <a:cubicBezTo>
                      <a:pt x="36309" y="79930"/>
                      <a:pt x="23956" y="109412"/>
                      <a:pt x="23863" y="140860"/>
                    </a:cubicBezTo>
                    <a:cubicBezTo>
                      <a:pt x="23956" y="172121"/>
                      <a:pt x="36403" y="201603"/>
                      <a:pt x="58675" y="223785"/>
                    </a:cubicBezTo>
                    <a:cubicBezTo>
                      <a:pt x="80946" y="245967"/>
                      <a:pt x="110985" y="257854"/>
                      <a:pt x="142054" y="2578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17" name="Gráfico 2">
              <a:extLst>
                <a:ext uri="{FF2B5EF4-FFF2-40B4-BE49-F238E27FC236}">
                  <a16:creationId xmlns:a16="http://schemas.microsoft.com/office/drawing/2014/main" id="{2F18F9D8-EB13-2D8B-E3CF-2205D46C7D9E}"/>
                </a:ext>
              </a:extLst>
            </p:cNvPr>
            <p:cNvGrpSpPr/>
            <p:nvPr/>
          </p:nvGrpSpPr>
          <p:grpSpPr>
            <a:xfrm>
              <a:off x="6799120" y="9143820"/>
              <a:ext cx="338477" cy="269646"/>
              <a:chOff x="6799120" y="9143820"/>
              <a:chExt cx="338477" cy="269646"/>
            </a:xfrm>
            <a:solidFill>
              <a:srgbClr val="002A86"/>
            </a:solidFill>
          </p:grpSpPr>
          <p:sp>
            <p:nvSpPr>
              <p:cNvPr id="518" name="Forma libre 517">
                <a:extLst>
                  <a:ext uri="{FF2B5EF4-FFF2-40B4-BE49-F238E27FC236}">
                    <a16:creationId xmlns:a16="http://schemas.microsoft.com/office/drawing/2014/main" id="{08B4E122-3D4E-F122-F305-1E428A5464DE}"/>
                  </a:ext>
                </a:extLst>
              </p:cNvPr>
              <p:cNvSpPr/>
              <p:nvPr/>
            </p:nvSpPr>
            <p:spPr>
              <a:xfrm>
                <a:off x="6956334" y="9143820"/>
                <a:ext cx="126145" cy="23773"/>
              </a:xfrm>
              <a:custGeom>
                <a:avLst/>
                <a:gdLst>
                  <a:gd name="connsiteX0" fmla="*/ 114260 w 126145"/>
                  <a:gd name="connsiteY0" fmla="*/ 23773 h 23773"/>
                  <a:gd name="connsiteX1" fmla="*/ 11884 w 126145"/>
                  <a:gd name="connsiteY1" fmla="*/ 23773 h 23773"/>
                  <a:gd name="connsiteX2" fmla="*/ 0 w 126145"/>
                  <a:gd name="connsiteY2" fmla="*/ 11887 h 23773"/>
                  <a:gd name="connsiteX3" fmla="*/ 11884 w 126145"/>
                  <a:gd name="connsiteY3" fmla="*/ 0 h 23773"/>
                  <a:gd name="connsiteX4" fmla="*/ 114260 w 126145"/>
                  <a:gd name="connsiteY4" fmla="*/ 0 h 23773"/>
                  <a:gd name="connsiteX5" fmla="*/ 126145 w 126145"/>
                  <a:gd name="connsiteY5" fmla="*/ 11887 h 23773"/>
                  <a:gd name="connsiteX6" fmla="*/ 114260 w 126145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145" h="23773">
                    <a:moveTo>
                      <a:pt x="114260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14260" y="0"/>
                    </a:lnTo>
                    <a:cubicBezTo>
                      <a:pt x="120811" y="0"/>
                      <a:pt x="126145" y="5335"/>
                      <a:pt x="126145" y="11887"/>
                    </a:cubicBezTo>
                    <a:cubicBezTo>
                      <a:pt x="126145" y="18438"/>
                      <a:pt x="120811" y="23773"/>
                      <a:pt x="11426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19" name="Gráfico 2">
                <a:extLst>
                  <a:ext uri="{FF2B5EF4-FFF2-40B4-BE49-F238E27FC236}">
                    <a16:creationId xmlns:a16="http://schemas.microsoft.com/office/drawing/2014/main" id="{9F4EF5DC-6886-2334-68EB-7706B0EA9236}"/>
                  </a:ext>
                </a:extLst>
              </p:cNvPr>
              <p:cNvGrpSpPr/>
              <p:nvPr/>
            </p:nvGrpSpPr>
            <p:grpSpPr>
              <a:xfrm>
                <a:off x="6799120" y="9266803"/>
                <a:ext cx="283358" cy="23772"/>
                <a:chOff x="6799120" y="9266803"/>
                <a:chExt cx="283358" cy="23772"/>
              </a:xfrm>
              <a:solidFill>
                <a:srgbClr val="002A86"/>
              </a:solidFill>
            </p:grpSpPr>
            <p:sp>
              <p:nvSpPr>
                <p:cNvPr id="520" name="Forma libre 519">
                  <a:extLst>
                    <a:ext uri="{FF2B5EF4-FFF2-40B4-BE49-F238E27FC236}">
                      <a16:creationId xmlns:a16="http://schemas.microsoft.com/office/drawing/2014/main" id="{F7444FED-08A3-240C-A88D-4AAC3D0638BF}"/>
                    </a:ext>
                  </a:extLst>
                </p:cNvPr>
                <p:cNvSpPr/>
                <p:nvPr/>
              </p:nvSpPr>
              <p:spPr>
                <a:xfrm>
                  <a:off x="6799120" y="9266803"/>
                  <a:ext cx="85905" cy="23772"/>
                </a:xfrm>
                <a:custGeom>
                  <a:avLst/>
                  <a:gdLst>
                    <a:gd name="connsiteX0" fmla="*/ 74021 w 85905"/>
                    <a:gd name="connsiteY0" fmla="*/ 23773 h 23772"/>
                    <a:gd name="connsiteX1" fmla="*/ 11884 w 85905"/>
                    <a:gd name="connsiteY1" fmla="*/ 23773 h 23772"/>
                    <a:gd name="connsiteX2" fmla="*/ 0 w 85905"/>
                    <a:gd name="connsiteY2" fmla="*/ 11887 h 23772"/>
                    <a:gd name="connsiteX3" fmla="*/ 11884 w 85905"/>
                    <a:gd name="connsiteY3" fmla="*/ 0 h 23772"/>
                    <a:gd name="connsiteX4" fmla="*/ 74021 w 85905"/>
                    <a:gd name="connsiteY4" fmla="*/ 0 h 23772"/>
                    <a:gd name="connsiteX5" fmla="*/ 85906 w 85905"/>
                    <a:gd name="connsiteY5" fmla="*/ 11887 h 23772"/>
                    <a:gd name="connsiteX6" fmla="*/ 74021 w 85905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905" h="23772">
                      <a:moveTo>
                        <a:pt x="74021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74021" y="0"/>
                      </a:lnTo>
                      <a:cubicBezTo>
                        <a:pt x="80572" y="0"/>
                        <a:pt x="85906" y="5335"/>
                        <a:pt x="85906" y="11887"/>
                      </a:cubicBezTo>
                      <a:cubicBezTo>
                        <a:pt x="85906" y="18438"/>
                        <a:pt x="80572" y="23773"/>
                        <a:pt x="74021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1" name="Forma libre 520">
                  <a:extLst>
                    <a:ext uri="{FF2B5EF4-FFF2-40B4-BE49-F238E27FC236}">
                      <a16:creationId xmlns:a16="http://schemas.microsoft.com/office/drawing/2014/main" id="{C080B813-2938-B76F-DAC8-42D0154DA50C}"/>
                    </a:ext>
                  </a:extLst>
                </p:cNvPr>
                <p:cNvSpPr/>
                <p:nvPr/>
              </p:nvSpPr>
              <p:spPr>
                <a:xfrm>
                  <a:off x="6940987" y="9266803"/>
                  <a:ext cx="141492" cy="23772"/>
                </a:xfrm>
                <a:custGeom>
                  <a:avLst/>
                  <a:gdLst>
                    <a:gd name="connsiteX0" fmla="*/ 129607 w 141492"/>
                    <a:gd name="connsiteY0" fmla="*/ 23773 h 23772"/>
                    <a:gd name="connsiteX1" fmla="*/ 11884 w 141492"/>
                    <a:gd name="connsiteY1" fmla="*/ 23773 h 23772"/>
                    <a:gd name="connsiteX2" fmla="*/ 0 w 141492"/>
                    <a:gd name="connsiteY2" fmla="*/ 11887 h 23772"/>
                    <a:gd name="connsiteX3" fmla="*/ 11884 w 141492"/>
                    <a:gd name="connsiteY3" fmla="*/ 0 h 23772"/>
                    <a:gd name="connsiteX4" fmla="*/ 129607 w 141492"/>
                    <a:gd name="connsiteY4" fmla="*/ 0 h 23772"/>
                    <a:gd name="connsiteX5" fmla="*/ 141492 w 141492"/>
                    <a:gd name="connsiteY5" fmla="*/ 11887 h 23772"/>
                    <a:gd name="connsiteX6" fmla="*/ 129607 w 141492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492" h="23772">
                      <a:moveTo>
                        <a:pt x="129607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129607" y="0"/>
                      </a:lnTo>
                      <a:cubicBezTo>
                        <a:pt x="136158" y="0"/>
                        <a:pt x="141492" y="5335"/>
                        <a:pt x="141492" y="11887"/>
                      </a:cubicBezTo>
                      <a:cubicBezTo>
                        <a:pt x="141492" y="18438"/>
                        <a:pt x="136158" y="23773"/>
                        <a:pt x="129607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22" name="Forma libre 521">
                <a:extLst>
                  <a:ext uri="{FF2B5EF4-FFF2-40B4-BE49-F238E27FC236}">
                    <a16:creationId xmlns:a16="http://schemas.microsoft.com/office/drawing/2014/main" id="{4584107E-C92D-0B39-491D-CBBE41624BE6}"/>
                  </a:ext>
                </a:extLst>
              </p:cNvPr>
              <p:cNvSpPr/>
              <p:nvPr/>
            </p:nvSpPr>
            <p:spPr>
              <a:xfrm>
                <a:off x="7007522" y="9389693"/>
                <a:ext cx="130075" cy="23772"/>
              </a:xfrm>
              <a:custGeom>
                <a:avLst/>
                <a:gdLst>
                  <a:gd name="connsiteX0" fmla="*/ 118191 w 130075"/>
                  <a:gd name="connsiteY0" fmla="*/ 23773 h 23772"/>
                  <a:gd name="connsiteX1" fmla="*/ 11884 w 130075"/>
                  <a:gd name="connsiteY1" fmla="*/ 23773 h 23772"/>
                  <a:gd name="connsiteX2" fmla="*/ 0 w 130075"/>
                  <a:gd name="connsiteY2" fmla="*/ 11887 h 23772"/>
                  <a:gd name="connsiteX3" fmla="*/ 11884 w 130075"/>
                  <a:gd name="connsiteY3" fmla="*/ 0 h 23772"/>
                  <a:gd name="connsiteX4" fmla="*/ 118191 w 130075"/>
                  <a:gd name="connsiteY4" fmla="*/ 0 h 23772"/>
                  <a:gd name="connsiteX5" fmla="*/ 130076 w 130075"/>
                  <a:gd name="connsiteY5" fmla="*/ 11887 h 23772"/>
                  <a:gd name="connsiteX6" fmla="*/ 118191 w 130075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075" h="23772">
                    <a:moveTo>
                      <a:pt x="118191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18191" y="0"/>
                    </a:lnTo>
                    <a:cubicBezTo>
                      <a:pt x="124742" y="0"/>
                      <a:pt x="130076" y="5335"/>
                      <a:pt x="130076" y="11887"/>
                    </a:cubicBezTo>
                    <a:cubicBezTo>
                      <a:pt x="130076" y="18438"/>
                      <a:pt x="124742" y="23773"/>
                      <a:pt x="11819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23" name="Gráfico 2">
              <a:extLst>
                <a:ext uri="{FF2B5EF4-FFF2-40B4-BE49-F238E27FC236}">
                  <a16:creationId xmlns:a16="http://schemas.microsoft.com/office/drawing/2014/main" id="{98E29E97-29C4-CDFA-0E45-DD8A8AD4D8E2}"/>
                </a:ext>
              </a:extLst>
            </p:cNvPr>
            <p:cNvGrpSpPr/>
            <p:nvPr/>
          </p:nvGrpSpPr>
          <p:grpSpPr>
            <a:xfrm>
              <a:off x="6927511" y="10015186"/>
              <a:ext cx="396308" cy="23772"/>
              <a:chOff x="6927511" y="10015186"/>
              <a:chExt cx="396308" cy="23772"/>
            </a:xfrm>
            <a:solidFill>
              <a:srgbClr val="002A86"/>
            </a:solidFill>
          </p:grpSpPr>
          <p:sp>
            <p:nvSpPr>
              <p:cNvPr id="524" name="Forma libre 523">
                <a:extLst>
                  <a:ext uri="{FF2B5EF4-FFF2-40B4-BE49-F238E27FC236}">
                    <a16:creationId xmlns:a16="http://schemas.microsoft.com/office/drawing/2014/main" id="{DE8E8774-C5F3-955F-5222-97BA410744F2}"/>
                  </a:ext>
                </a:extLst>
              </p:cNvPr>
              <p:cNvSpPr/>
              <p:nvPr/>
            </p:nvSpPr>
            <p:spPr>
              <a:xfrm>
                <a:off x="7234546" y="10015186"/>
                <a:ext cx="89274" cy="23772"/>
              </a:xfrm>
              <a:custGeom>
                <a:avLst/>
                <a:gdLst>
                  <a:gd name="connsiteX0" fmla="*/ 77390 w 89274"/>
                  <a:gd name="connsiteY0" fmla="*/ 23773 h 23772"/>
                  <a:gd name="connsiteX1" fmla="*/ 11885 w 89274"/>
                  <a:gd name="connsiteY1" fmla="*/ 23773 h 23772"/>
                  <a:gd name="connsiteX2" fmla="*/ 0 w 89274"/>
                  <a:gd name="connsiteY2" fmla="*/ 11886 h 23772"/>
                  <a:gd name="connsiteX3" fmla="*/ 11885 w 89274"/>
                  <a:gd name="connsiteY3" fmla="*/ 0 h 23772"/>
                  <a:gd name="connsiteX4" fmla="*/ 77390 w 89274"/>
                  <a:gd name="connsiteY4" fmla="*/ 0 h 23772"/>
                  <a:gd name="connsiteX5" fmla="*/ 89275 w 89274"/>
                  <a:gd name="connsiteY5" fmla="*/ 11886 h 23772"/>
                  <a:gd name="connsiteX6" fmla="*/ 77390 w 89274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74" h="23772">
                    <a:moveTo>
                      <a:pt x="77390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77390" y="0"/>
                    </a:lnTo>
                    <a:cubicBezTo>
                      <a:pt x="83940" y="0"/>
                      <a:pt x="89275" y="5335"/>
                      <a:pt x="89275" y="11886"/>
                    </a:cubicBezTo>
                    <a:cubicBezTo>
                      <a:pt x="89275" y="18438"/>
                      <a:pt x="83940" y="23773"/>
                      <a:pt x="7739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5" name="Forma libre 524">
                <a:extLst>
                  <a:ext uri="{FF2B5EF4-FFF2-40B4-BE49-F238E27FC236}">
                    <a16:creationId xmlns:a16="http://schemas.microsoft.com/office/drawing/2014/main" id="{799EFD66-26D9-7C4C-C2BA-DB2352BC88B0}"/>
                  </a:ext>
                </a:extLst>
              </p:cNvPr>
              <p:cNvSpPr/>
              <p:nvPr/>
            </p:nvSpPr>
            <p:spPr>
              <a:xfrm>
                <a:off x="6927511" y="10015186"/>
                <a:ext cx="245552" cy="23772"/>
              </a:xfrm>
              <a:custGeom>
                <a:avLst/>
                <a:gdLst>
                  <a:gd name="connsiteX0" fmla="*/ 233668 w 245552"/>
                  <a:gd name="connsiteY0" fmla="*/ 23773 h 23772"/>
                  <a:gd name="connsiteX1" fmla="*/ 11884 w 245552"/>
                  <a:gd name="connsiteY1" fmla="*/ 23773 h 23772"/>
                  <a:gd name="connsiteX2" fmla="*/ 0 w 245552"/>
                  <a:gd name="connsiteY2" fmla="*/ 11886 h 23772"/>
                  <a:gd name="connsiteX3" fmla="*/ 11884 w 245552"/>
                  <a:gd name="connsiteY3" fmla="*/ 0 h 23772"/>
                  <a:gd name="connsiteX4" fmla="*/ 233668 w 245552"/>
                  <a:gd name="connsiteY4" fmla="*/ 0 h 23772"/>
                  <a:gd name="connsiteX5" fmla="*/ 245552 w 245552"/>
                  <a:gd name="connsiteY5" fmla="*/ 11886 h 23772"/>
                  <a:gd name="connsiteX6" fmla="*/ 233668 w 245552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552" h="23772">
                    <a:moveTo>
                      <a:pt x="233668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233668" y="0"/>
                    </a:lnTo>
                    <a:cubicBezTo>
                      <a:pt x="240218" y="0"/>
                      <a:pt x="245552" y="5335"/>
                      <a:pt x="245552" y="11886"/>
                    </a:cubicBezTo>
                    <a:cubicBezTo>
                      <a:pt x="245552" y="18438"/>
                      <a:pt x="240218" y="23773"/>
                      <a:pt x="23366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6" name="Gráfico 2">
            <a:extLst>
              <a:ext uri="{FF2B5EF4-FFF2-40B4-BE49-F238E27FC236}">
                <a16:creationId xmlns:a16="http://schemas.microsoft.com/office/drawing/2014/main" id="{AA71E2AA-4DED-0FC7-535E-5FCBD487B65B}"/>
              </a:ext>
            </a:extLst>
          </p:cNvPr>
          <p:cNvGrpSpPr/>
          <p:nvPr/>
        </p:nvGrpSpPr>
        <p:grpSpPr>
          <a:xfrm>
            <a:off x="9651609" y="5844047"/>
            <a:ext cx="1008973" cy="1186312"/>
            <a:chOff x="9651609" y="5844047"/>
            <a:chExt cx="1008973" cy="1186312"/>
          </a:xfrm>
          <a:solidFill>
            <a:srgbClr val="002A86"/>
          </a:solidFill>
        </p:grpSpPr>
        <p:grpSp>
          <p:nvGrpSpPr>
            <p:cNvPr id="527" name="Gráfico 2">
              <a:extLst>
                <a:ext uri="{FF2B5EF4-FFF2-40B4-BE49-F238E27FC236}">
                  <a16:creationId xmlns:a16="http://schemas.microsoft.com/office/drawing/2014/main" id="{B44B4546-5D7E-685F-5F34-6CC5F9DEC1F2}"/>
                </a:ext>
              </a:extLst>
            </p:cNvPr>
            <p:cNvGrpSpPr/>
            <p:nvPr/>
          </p:nvGrpSpPr>
          <p:grpSpPr>
            <a:xfrm>
              <a:off x="9651609" y="6161240"/>
              <a:ext cx="410252" cy="869119"/>
              <a:chOff x="9651609" y="6161240"/>
              <a:chExt cx="410252" cy="869119"/>
            </a:xfrm>
            <a:solidFill>
              <a:srgbClr val="002A86"/>
            </a:solidFill>
          </p:grpSpPr>
          <p:sp>
            <p:nvSpPr>
              <p:cNvPr id="528" name="Forma libre 527">
                <a:extLst>
                  <a:ext uri="{FF2B5EF4-FFF2-40B4-BE49-F238E27FC236}">
                    <a16:creationId xmlns:a16="http://schemas.microsoft.com/office/drawing/2014/main" id="{AF13531E-C3EC-7E7C-84F8-CB53B9C97B69}"/>
                  </a:ext>
                </a:extLst>
              </p:cNvPr>
              <p:cNvSpPr/>
              <p:nvPr/>
            </p:nvSpPr>
            <p:spPr>
              <a:xfrm>
                <a:off x="9745750" y="6161240"/>
                <a:ext cx="203441" cy="206844"/>
              </a:xfrm>
              <a:custGeom>
                <a:avLst/>
                <a:gdLst>
                  <a:gd name="connsiteX0" fmla="*/ 101721 w 203441"/>
                  <a:gd name="connsiteY0" fmla="*/ 206844 h 206844"/>
                  <a:gd name="connsiteX1" fmla="*/ 0 w 203441"/>
                  <a:gd name="connsiteY1" fmla="*/ 103422 h 206844"/>
                  <a:gd name="connsiteX2" fmla="*/ 101721 w 203441"/>
                  <a:gd name="connsiteY2" fmla="*/ 0 h 206844"/>
                  <a:gd name="connsiteX3" fmla="*/ 203442 w 203441"/>
                  <a:gd name="connsiteY3" fmla="*/ 103422 h 206844"/>
                  <a:gd name="connsiteX4" fmla="*/ 101721 w 203441"/>
                  <a:gd name="connsiteY4" fmla="*/ 206844 h 206844"/>
                  <a:gd name="connsiteX5" fmla="*/ 101721 w 203441"/>
                  <a:gd name="connsiteY5" fmla="*/ 23867 h 206844"/>
                  <a:gd name="connsiteX6" fmla="*/ 23863 w 203441"/>
                  <a:gd name="connsiteY6" fmla="*/ 103422 h 206844"/>
                  <a:gd name="connsiteX7" fmla="*/ 101721 w 203441"/>
                  <a:gd name="connsiteY7" fmla="*/ 182977 h 206844"/>
                  <a:gd name="connsiteX8" fmla="*/ 179579 w 203441"/>
                  <a:gd name="connsiteY8" fmla="*/ 103422 h 206844"/>
                  <a:gd name="connsiteX9" fmla="*/ 101721 w 203441"/>
                  <a:gd name="connsiteY9" fmla="*/ 23867 h 2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441" h="206844">
                    <a:moveTo>
                      <a:pt x="101721" y="206844"/>
                    </a:moveTo>
                    <a:cubicBezTo>
                      <a:pt x="45667" y="206844"/>
                      <a:pt x="0" y="160421"/>
                      <a:pt x="0" y="103422"/>
                    </a:cubicBezTo>
                    <a:cubicBezTo>
                      <a:pt x="0" y="46423"/>
                      <a:pt x="45573" y="0"/>
                      <a:pt x="101721" y="0"/>
                    </a:cubicBezTo>
                    <a:cubicBezTo>
                      <a:pt x="157868" y="0"/>
                      <a:pt x="203442" y="46423"/>
                      <a:pt x="203442" y="103422"/>
                    </a:cubicBezTo>
                    <a:cubicBezTo>
                      <a:pt x="203442" y="160421"/>
                      <a:pt x="157868" y="206844"/>
                      <a:pt x="101721" y="206844"/>
                    </a:cubicBezTo>
                    <a:close/>
                    <a:moveTo>
                      <a:pt x="101721" y="23867"/>
                    </a:moveTo>
                    <a:cubicBezTo>
                      <a:pt x="58768" y="23867"/>
                      <a:pt x="23863" y="59526"/>
                      <a:pt x="23863" y="103422"/>
                    </a:cubicBezTo>
                    <a:cubicBezTo>
                      <a:pt x="23863" y="147318"/>
                      <a:pt x="58768" y="182977"/>
                      <a:pt x="101721" y="182977"/>
                    </a:cubicBezTo>
                    <a:cubicBezTo>
                      <a:pt x="144674" y="182977"/>
                      <a:pt x="179579" y="147318"/>
                      <a:pt x="179579" y="103422"/>
                    </a:cubicBezTo>
                    <a:cubicBezTo>
                      <a:pt x="179579" y="59526"/>
                      <a:pt x="144674" y="23867"/>
                      <a:pt x="101721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9" name="Forma libre 528">
                <a:extLst>
                  <a:ext uri="{FF2B5EF4-FFF2-40B4-BE49-F238E27FC236}">
                    <a16:creationId xmlns:a16="http://schemas.microsoft.com/office/drawing/2014/main" id="{B17BBB67-195B-53DC-8810-4430D74EF997}"/>
                  </a:ext>
                </a:extLst>
              </p:cNvPr>
              <p:cNvSpPr/>
              <p:nvPr/>
            </p:nvSpPr>
            <p:spPr>
              <a:xfrm>
                <a:off x="9651609" y="6415630"/>
                <a:ext cx="410252" cy="350605"/>
              </a:xfrm>
              <a:custGeom>
                <a:avLst/>
                <a:gdLst>
                  <a:gd name="connsiteX0" fmla="*/ 354292 w 410252"/>
                  <a:gd name="connsiteY0" fmla="*/ 350512 h 350605"/>
                  <a:gd name="connsiteX1" fmla="*/ 298331 w 410252"/>
                  <a:gd name="connsiteY1" fmla="*/ 298193 h 350605"/>
                  <a:gd name="connsiteX2" fmla="*/ 298144 w 410252"/>
                  <a:gd name="connsiteY2" fmla="*/ 295478 h 350605"/>
                  <a:gd name="connsiteX3" fmla="*/ 310029 w 410252"/>
                  <a:gd name="connsiteY3" fmla="*/ 283592 h 350605"/>
                  <a:gd name="connsiteX4" fmla="*/ 321914 w 410252"/>
                  <a:gd name="connsiteY4" fmla="*/ 295198 h 350605"/>
                  <a:gd name="connsiteX5" fmla="*/ 322007 w 410252"/>
                  <a:gd name="connsiteY5" fmla="*/ 296508 h 350605"/>
                  <a:gd name="connsiteX6" fmla="*/ 354199 w 410252"/>
                  <a:gd name="connsiteY6" fmla="*/ 326645 h 350605"/>
                  <a:gd name="connsiteX7" fmla="*/ 376938 w 410252"/>
                  <a:gd name="connsiteY7" fmla="*/ 317286 h 350605"/>
                  <a:gd name="connsiteX8" fmla="*/ 386390 w 410252"/>
                  <a:gd name="connsiteY8" fmla="*/ 295385 h 350605"/>
                  <a:gd name="connsiteX9" fmla="*/ 386390 w 410252"/>
                  <a:gd name="connsiteY9" fmla="*/ 107447 h 350605"/>
                  <a:gd name="connsiteX10" fmla="*/ 300203 w 410252"/>
                  <a:gd name="connsiteY10" fmla="*/ 23773 h 350605"/>
                  <a:gd name="connsiteX11" fmla="*/ 110050 w 410252"/>
                  <a:gd name="connsiteY11" fmla="*/ 23773 h 350605"/>
                  <a:gd name="connsiteX12" fmla="*/ 23863 w 410252"/>
                  <a:gd name="connsiteY12" fmla="*/ 107447 h 350605"/>
                  <a:gd name="connsiteX13" fmla="*/ 23863 w 410252"/>
                  <a:gd name="connsiteY13" fmla="*/ 295385 h 350605"/>
                  <a:gd name="connsiteX14" fmla="*/ 33221 w 410252"/>
                  <a:gd name="connsiteY14" fmla="*/ 317192 h 350605"/>
                  <a:gd name="connsiteX15" fmla="*/ 56054 w 410252"/>
                  <a:gd name="connsiteY15" fmla="*/ 326645 h 350605"/>
                  <a:gd name="connsiteX16" fmla="*/ 88245 w 410252"/>
                  <a:gd name="connsiteY16" fmla="*/ 296508 h 350605"/>
                  <a:gd name="connsiteX17" fmla="*/ 88339 w 410252"/>
                  <a:gd name="connsiteY17" fmla="*/ 295010 h 350605"/>
                  <a:gd name="connsiteX18" fmla="*/ 100317 w 410252"/>
                  <a:gd name="connsiteY18" fmla="*/ 283685 h 350605"/>
                  <a:gd name="connsiteX19" fmla="*/ 112202 w 410252"/>
                  <a:gd name="connsiteY19" fmla="*/ 295478 h 350605"/>
                  <a:gd name="connsiteX20" fmla="*/ 112015 w 410252"/>
                  <a:gd name="connsiteY20" fmla="*/ 298193 h 350605"/>
                  <a:gd name="connsiteX21" fmla="*/ 56054 w 410252"/>
                  <a:gd name="connsiteY21" fmla="*/ 350512 h 350605"/>
                  <a:gd name="connsiteX22" fmla="*/ 16564 w 410252"/>
                  <a:gd name="connsiteY22" fmla="*/ 334320 h 350605"/>
                  <a:gd name="connsiteX23" fmla="*/ 0 w 410252"/>
                  <a:gd name="connsiteY23" fmla="*/ 295478 h 350605"/>
                  <a:gd name="connsiteX24" fmla="*/ 0 w 410252"/>
                  <a:gd name="connsiteY24" fmla="*/ 107540 h 350605"/>
                  <a:gd name="connsiteX25" fmla="*/ 110050 w 410252"/>
                  <a:gd name="connsiteY25" fmla="*/ 0 h 350605"/>
                  <a:gd name="connsiteX26" fmla="*/ 300203 w 410252"/>
                  <a:gd name="connsiteY26" fmla="*/ 0 h 350605"/>
                  <a:gd name="connsiteX27" fmla="*/ 410253 w 410252"/>
                  <a:gd name="connsiteY27" fmla="*/ 107540 h 350605"/>
                  <a:gd name="connsiteX28" fmla="*/ 410253 w 410252"/>
                  <a:gd name="connsiteY28" fmla="*/ 295478 h 350605"/>
                  <a:gd name="connsiteX29" fmla="*/ 393595 w 410252"/>
                  <a:gd name="connsiteY29" fmla="*/ 334507 h 350605"/>
                  <a:gd name="connsiteX30" fmla="*/ 354199 w 410252"/>
                  <a:gd name="connsiteY30" fmla="*/ 350606 h 350605"/>
                  <a:gd name="connsiteX31" fmla="*/ 310029 w 410252"/>
                  <a:gd name="connsiteY31" fmla="*/ 295385 h 350605"/>
                  <a:gd name="connsiteX32" fmla="*/ 321914 w 410252"/>
                  <a:gd name="connsiteY32" fmla="*/ 295572 h 350605"/>
                  <a:gd name="connsiteX33" fmla="*/ 321914 w 410252"/>
                  <a:gd name="connsiteY33" fmla="*/ 295385 h 350605"/>
                  <a:gd name="connsiteX34" fmla="*/ 310029 w 410252"/>
                  <a:gd name="connsiteY34" fmla="*/ 295385 h 350605"/>
                  <a:gd name="connsiteX35" fmla="*/ 88433 w 410252"/>
                  <a:gd name="connsiteY35" fmla="*/ 295572 h 350605"/>
                  <a:gd name="connsiteX36" fmla="*/ 88433 w 410252"/>
                  <a:gd name="connsiteY36" fmla="*/ 295572 h 350605"/>
                  <a:gd name="connsiteX37" fmla="*/ 88433 w 410252"/>
                  <a:gd name="connsiteY37" fmla="*/ 295572 h 350605"/>
                  <a:gd name="connsiteX38" fmla="*/ 322007 w 410252"/>
                  <a:gd name="connsiteY38" fmla="*/ 295385 h 350605"/>
                  <a:gd name="connsiteX39" fmla="*/ 322007 w 410252"/>
                  <a:gd name="connsiteY39" fmla="*/ 295385 h 350605"/>
                  <a:gd name="connsiteX40" fmla="*/ 322007 w 410252"/>
                  <a:gd name="connsiteY40" fmla="*/ 295385 h 350605"/>
                  <a:gd name="connsiteX41" fmla="*/ 321820 w 410252"/>
                  <a:gd name="connsiteY41" fmla="*/ 294074 h 350605"/>
                  <a:gd name="connsiteX42" fmla="*/ 321820 w 410252"/>
                  <a:gd name="connsiteY42" fmla="*/ 294074 h 350605"/>
                  <a:gd name="connsiteX43" fmla="*/ 321820 w 410252"/>
                  <a:gd name="connsiteY43" fmla="*/ 294074 h 350605"/>
                  <a:gd name="connsiteX44" fmla="*/ 88620 w 410252"/>
                  <a:gd name="connsiteY44" fmla="*/ 294074 h 350605"/>
                  <a:gd name="connsiteX45" fmla="*/ 88620 w 410252"/>
                  <a:gd name="connsiteY45" fmla="*/ 294074 h 350605"/>
                  <a:gd name="connsiteX46" fmla="*/ 88620 w 410252"/>
                  <a:gd name="connsiteY46" fmla="*/ 294074 h 35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0252" h="350605">
                    <a:moveTo>
                      <a:pt x="354292" y="350512"/>
                    </a:moveTo>
                    <a:cubicBezTo>
                      <a:pt x="324721" y="350512"/>
                      <a:pt x="299735" y="327113"/>
                      <a:pt x="298331" y="298193"/>
                    </a:cubicBezTo>
                    <a:cubicBezTo>
                      <a:pt x="298144" y="296976"/>
                      <a:pt x="298144" y="296040"/>
                      <a:pt x="298144" y="295478"/>
                    </a:cubicBezTo>
                    <a:cubicBezTo>
                      <a:pt x="298144" y="288927"/>
                      <a:pt x="303478" y="283592"/>
                      <a:pt x="310029" y="283592"/>
                    </a:cubicBezTo>
                    <a:cubicBezTo>
                      <a:pt x="316579" y="283592"/>
                      <a:pt x="321820" y="288740"/>
                      <a:pt x="321914" y="295198"/>
                    </a:cubicBezTo>
                    <a:cubicBezTo>
                      <a:pt x="321914" y="295665"/>
                      <a:pt x="322007" y="296134"/>
                      <a:pt x="322007" y="296508"/>
                    </a:cubicBezTo>
                    <a:cubicBezTo>
                      <a:pt x="322569" y="313168"/>
                      <a:pt x="336980" y="326645"/>
                      <a:pt x="354199" y="326645"/>
                    </a:cubicBezTo>
                    <a:cubicBezTo>
                      <a:pt x="362620" y="326645"/>
                      <a:pt x="370949" y="323276"/>
                      <a:pt x="376938" y="317286"/>
                    </a:cubicBezTo>
                    <a:cubicBezTo>
                      <a:pt x="383114" y="311390"/>
                      <a:pt x="386390" y="303621"/>
                      <a:pt x="386390" y="295385"/>
                    </a:cubicBezTo>
                    <a:lnTo>
                      <a:pt x="386390" y="107447"/>
                    </a:lnTo>
                    <a:cubicBezTo>
                      <a:pt x="386390" y="59713"/>
                      <a:pt x="349332" y="23773"/>
                      <a:pt x="300203" y="23773"/>
                    </a:cubicBezTo>
                    <a:lnTo>
                      <a:pt x="110050" y="23773"/>
                    </a:lnTo>
                    <a:cubicBezTo>
                      <a:pt x="60920" y="23773"/>
                      <a:pt x="23863" y="59807"/>
                      <a:pt x="23863" y="107447"/>
                    </a:cubicBezTo>
                    <a:lnTo>
                      <a:pt x="23863" y="295385"/>
                    </a:lnTo>
                    <a:cubicBezTo>
                      <a:pt x="23863" y="303621"/>
                      <a:pt x="27138" y="311390"/>
                      <a:pt x="33221" y="317192"/>
                    </a:cubicBezTo>
                    <a:cubicBezTo>
                      <a:pt x="39397" y="323276"/>
                      <a:pt x="47632" y="326645"/>
                      <a:pt x="56054" y="326645"/>
                    </a:cubicBezTo>
                    <a:cubicBezTo>
                      <a:pt x="73273" y="326645"/>
                      <a:pt x="87684" y="313074"/>
                      <a:pt x="88245" y="296508"/>
                    </a:cubicBezTo>
                    <a:cubicBezTo>
                      <a:pt x="88245" y="296040"/>
                      <a:pt x="88245" y="295572"/>
                      <a:pt x="88339" y="295010"/>
                    </a:cubicBezTo>
                    <a:cubicBezTo>
                      <a:pt x="88714" y="288740"/>
                      <a:pt x="93579" y="283592"/>
                      <a:pt x="100317" y="283685"/>
                    </a:cubicBezTo>
                    <a:cubicBezTo>
                      <a:pt x="106868" y="283685"/>
                      <a:pt x="112202" y="288927"/>
                      <a:pt x="112202" y="295478"/>
                    </a:cubicBezTo>
                    <a:cubicBezTo>
                      <a:pt x="112202" y="296040"/>
                      <a:pt x="112202" y="297070"/>
                      <a:pt x="112015" y="298193"/>
                    </a:cubicBezTo>
                    <a:cubicBezTo>
                      <a:pt x="110611" y="327113"/>
                      <a:pt x="85625" y="350512"/>
                      <a:pt x="56054" y="350512"/>
                    </a:cubicBezTo>
                    <a:cubicBezTo>
                      <a:pt x="41362" y="350512"/>
                      <a:pt x="27045" y="344616"/>
                      <a:pt x="16564" y="334320"/>
                    </a:cubicBezTo>
                    <a:cubicBezTo>
                      <a:pt x="5896" y="324118"/>
                      <a:pt x="0" y="310266"/>
                      <a:pt x="0" y="295478"/>
                    </a:cubicBezTo>
                    <a:lnTo>
                      <a:pt x="0" y="107540"/>
                    </a:lnTo>
                    <a:cubicBezTo>
                      <a:pt x="0" y="47265"/>
                      <a:pt x="48380" y="0"/>
                      <a:pt x="110050" y="0"/>
                    </a:cubicBezTo>
                    <a:lnTo>
                      <a:pt x="300203" y="0"/>
                    </a:lnTo>
                    <a:cubicBezTo>
                      <a:pt x="361965" y="0"/>
                      <a:pt x="410253" y="47265"/>
                      <a:pt x="410253" y="107540"/>
                    </a:cubicBezTo>
                    <a:lnTo>
                      <a:pt x="410253" y="295478"/>
                    </a:lnTo>
                    <a:cubicBezTo>
                      <a:pt x="410253" y="310266"/>
                      <a:pt x="404357" y="324118"/>
                      <a:pt x="393595" y="334507"/>
                    </a:cubicBezTo>
                    <a:cubicBezTo>
                      <a:pt x="383208" y="344709"/>
                      <a:pt x="368890" y="350606"/>
                      <a:pt x="354199" y="350606"/>
                    </a:cubicBezTo>
                    <a:close/>
                    <a:moveTo>
                      <a:pt x="310029" y="295385"/>
                    </a:moveTo>
                    <a:lnTo>
                      <a:pt x="321914" y="295572"/>
                    </a:lnTo>
                    <a:cubicBezTo>
                      <a:pt x="321914" y="295572"/>
                      <a:pt x="321914" y="295572"/>
                      <a:pt x="321914" y="295385"/>
                    </a:cubicBezTo>
                    <a:lnTo>
                      <a:pt x="310029" y="295385"/>
                    </a:lnTo>
                    <a:close/>
                    <a:moveTo>
                      <a:pt x="88433" y="295572"/>
                    </a:moveTo>
                    <a:lnTo>
                      <a:pt x="88433" y="295572"/>
                    </a:lnTo>
                    <a:cubicBezTo>
                      <a:pt x="88433" y="295572"/>
                      <a:pt x="88433" y="295572"/>
                      <a:pt x="88433" y="295572"/>
                    </a:cubicBezTo>
                    <a:close/>
                    <a:moveTo>
                      <a:pt x="322007" y="295385"/>
                    </a:moveTo>
                    <a:lnTo>
                      <a:pt x="322007" y="295385"/>
                    </a:lnTo>
                    <a:lnTo>
                      <a:pt x="322007" y="295385"/>
                    </a:lnTo>
                    <a:close/>
                    <a:moveTo>
                      <a:pt x="321820" y="294074"/>
                    </a:moveTo>
                    <a:lnTo>
                      <a:pt x="321820" y="294074"/>
                    </a:lnTo>
                    <a:cubicBezTo>
                      <a:pt x="321820" y="294074"/>
                      <a:pt x="321820" y="294074"/>
                      <a:pt x="321820" y="294074"/>
                    </a:cubicBezTo>
                    <a:close/>
                    <a:moveTo>
                      <a:pt x="88620" y="294074"/>
                    </a:moveTo>
                    <a:lnTo>
                      <a:pt x="88620" y="294074"/>
                    </a:lnTo>
                    <a:cubicBezTo>
                      <a:pt x="88620" y="294074"/>
                      <a:pt x="88620" y="294074"/>
                      <a:pt x="88620" y="2940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0" name="Forma libre 529">
                <a:extLst>
                  <a:ext uri="{FF2B5EF4-FFF2-40B4-BE49-F238E27FC236}">
                    <a16:creationId xmlns:a16="http://schemas.microsoft.com/office/drawing/2014/main" id="{BB28B2B2-1319-2A4A-0C40-EEDD61A1DC25}"/>
                  </a:ext>
                </a:extLst>
              </p:cNvPr>
              <p:cNvSpPr/>
              <p:nvPr/>
            </p:nvSpPr>
            <p:spPr>
              <a:xfrm>
                <a:off x="9739948" y="6548066"/>
                <a:ext cx="128578" cy="482293"/>
              </a:xfrm>
              <a:custGeom>
                <a:avLst/>
                <a:gdLst>
                  <a:gd name="connsiteX0" fmla="*/ 64383 w 128578"/>
                  <a:gd name="connsiteY0" fmla="*/ 482293 h 482293"/>
                  <a:gd name="connsiteX1" fmla="*/ 0 w 128578"/>
                  <a:gd name="connsiteY1" fmla="*/ 406763 h 482293"/>
                  <a:gd name="connsiteX2" fmla="*/ 0 w 128578"/>
                  <a:gd name="connsiteY2" fmla="*/ 11887 h 482293"/>
                  <a:gd name="connsiteX3" fmla="*/ 11885 w 128578"/>
                  <a:gd name="connsiteY3" fmla="*/ 0 h 482293"/>
                  <a:gd name="connsiteX4" fmla="*/ 23770 w 128578"/>
                  <a:gd name="connsiteY4" fmla="*/ 11887 h 482293"/>
                  <a:gd name="connsiteX5" fmla="*/ 23770 w 128578"/>
                  <a:gd name="connsiteY5" fmla="*/ 406763 h 482293"/>
                  <a:gd name="connsiteX6" fmla="*/ 64289 w 128578"/>
                  <a:gd name="connsiteY6" fmla="*/ 458427 h 482293"/>
                  <a:gd name="connsiteX7" fmla="*/ 104809 w 128578"/>
                  <a:gd name="connsiteY7" fmla="*/ 420053 h 482293"/>
                  <a:gd name="connsiteX8" fmla="*/ 104809 w 128578"/>
                  <a:gd name="connsiteY8" fmla="*/ 199263 h 482293"/>
                  <a:gd name="connsiteX9" fmla="*/ 116694 w 128578"/>
                  <a:gd name="connsiteY9" fmla="*/ 187377 h 482293"/>
                  <a:gd name="connsiteX10" fmla="*/ 128578 w 128578"/>
                  <a:gd name="connsiteY10" fmla="*/ 199263 h 482293"/>
                  <a:gd name="connsiteX11" fmla="*/ 128578 w 128578"/>
                  <a:gd name="connsiteY11" fmla="*/ 420053 h 482293"/>
                  <a:gd name="connsiteX12" fmla="*/ 64195 w 128578"/>
                  <a:gd name="connsiteY12" fmla="*/ 482293 h 48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8578" h="482293">
                    <a:moveTo>
                      <a:pt x="64383" y="482293"/>
                    </a:moveTo>
                    <a:cubicBezTo>
                      <a:pt x="26483" y="482293"/>
                      <a:pt x="0" y="451220"/>
                      <a:pt x="0" y="406763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7"/>
                    </a:cubicBezTo>
                    <a:lnTo>
                      <a:pt x="23770" y="406763"/>
                    </a:lnTo>
                    <a:cubicBezTo>
                      <a:pt x="23770" y="438117"/>
                      <a:pt x="39678" y="458427"/>
                      <a:pt x="64289" y="458427"/>
                    </a:cubicBezTo>
                    <a:cubicBezTo>
                      <a:pt x="86655" y="458427"/>
                      <a:pt x="104809" y="441205"/>
                      <a:pt x="104809" y="420053"/>
                    </a:cubicBezTo>
                    <a:lnTo>
                      <a:pt x="104809" y="199263"/>
                    </a:lnTo>
                    <a:cubicBezTo>
                      <a:pt x="104809" y="192712"/>
                      <a:pt x="110143" y="187377"/>
                      <a:pt x="116694" y="187377"/>
                    </a:cubicBezTo>
                    <a:cubicBezTo>
                      <a:pt x="123244" y="187377"/>
                      <a:pt x="128578" y="192712"/>
                      <a:pt x="128578" y="199263"/>
                    </a:cubicBezTo>
                    <a:lnTo>
                      <a:pt x="128578" y="420053"/>
                    </a:lnTo>
                    <a:cubicBezTo>
                      <a:pt x="128578" y="454308"/>
                      <a:pt x="99662" y="482293"/>
                      <a:pt x="64195" y="4822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1" name="Forma libre 530">
                <a:extLst>
                  <a:ext uri="{FF2B5EF4-FFF2-40B4-BE49-F238E27FC236}">
                    <a16:creationId xmlns:a16="http://schemas.microsoft.com/office/drawing/2014/main" id="{63AF1B58-8523-565D-8605-B0D9556616D2}"/>
                  </a:ext>
                </a:extLst>
              </p:cNvPr>
              <p:cNvSpPr/>
              <p:nvPr/>
            </p:nvSpPr>
            <p:spPr>
              <a:xfrm>
                <a:off x="9844945" y="6548066"/>
                <a:ext cx="128578" cy="482293"/>
              </a:xfrm>
              <a:custGeom>
                <a:avLst/>
                <a:gdLst>
                  <a:gd name="connsiteX0" fmla="*/ 64383 w 128578"/>
                  <a:gd name="connsiteY0" fmla="*/ 482293 h 482293"/>
                  <a:gd name="connsiteX1" fmla="*/ 0 w 128578"/>
                  <a:gd name="connsiteY1" fmla="*/ 420053 h 482293"/>
                  <a:gd name="connsiteX2" fmla="*/ 11884 w 128578"/>
                  <a:gd name="connsiteY2" fmla="*/ 408166 h 482293"/>
                  <a:gd name="connsiteX3" fmla="*/ 23769 w 128578"/>
                  <a:gd name="connsiteY3" fmla="*/ 420053 h 482293"/>
                  <a:gd name="connsiteX4" fmla="*/ 64289 w 128578"/>
                  <a:gd name="connsiteY4" fmla="*/ 458427 h 482293"/>
                  <a:gd name="connsiteX5" fmla="*/ 104809 w 128578"/>
                  <a:gd name="connsiteY5" fmla="*/ 406763 h 482293"/>
                  <a:gd name="connsiteX6" fmla="*/ 104809 w 128578"/>
                  <a:gd name="connsiteY6" fmla="*/ 11887 h 482293"/>
                  <a:gd name="connsiteX7" fmla="*/ 116693 w 128578"/>
                  <a:gd name="connsiteY7" fmla="*/ 0 h 482293"/>
                  <a:gd name="connsiteX8" fmla="*/ 128578 w 128578"/>
                  <a:gd name="connsiteY8" fmla="*/ 11887 h 482293"/>
                  <a:gd name="connsiteX9" fmla="*/ 128578 w 128578"/>
                  <a:gd name="connsiteY9" fmla="*/ 406763 h 482293"/>
                  <a:gd name="connsiteX10" fmla="*/ 64195 w 128578"/>
                  <a:gd name="connsiteY10" fmla="*/ 482293 h 482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578" h="482293">
                    <a:moveTo>
                      <a:pt x="64383" y="482293"/>
                    </a:moveTo>
                    <a:cubicBezTo>
                      <a:pt x="28916" y="482293"/>
                      <a:pt x="0" y="454402"/>
                      <a:pt x="0" y="420053"/>
                    </a:cubicBezTo>
                    <a:cubicBezTo>
                      <a:pt x="0" y="413501"/>
                      <a:pt x="5334" y="408166"/>
                      <a:pt x="11884" y="408166"/>
                    </a:cubicBezTo>
                    <a:cubicBezTo>
                      <a:pt x="18435" y="408166"/>
                      <a:pt x="23769" y="413501"/>
                      <a:pt x="23769" y="420053"/>
                    </a:cubicBezTo>
                    <a:cubicBezTo>
                      <a:pt x="23769" y="441205"/>
                      <a:pt x="41923" y="458427"/>
                      <a:pt x="64289" y="458427"/>
                    </a:cubicBezTo>
                    <a:cubicBezTo>
                      <a:pt x="88900" y="458427"/>
                      <a:pt x="104809" y="438117"/>
                      <a:pt x="104809" y="406763"/>
                    </a:cubicBezTo>
                    <a:lnTo>
                      <a:pt x="104809" y="11887"/>
                    </a:lnTo>
                    <a:cubicBezTo>
                      <a:pt x="104809" y="5335"/>
                      <a:pt x="110143" y="0"/>
                      <a:pt x="116693" y="0"/>
                    </a:cubicBezTo>
                    <a:cubicBezTo>
                      <a:pt x="123244" y="0"/>
                      <a:pt x="128578" y="5335"/>
                      <a:pt x="128578" y="11887"/>
                    </a:cubicBezTo>
                    <a:lnTo>
                      <a:pt x="128578" y="406763"/>
                    </a:lnTo>
                    <a:cubicBezTo>
                      <a:pt x="128578" y="451220"/>
                      <a:pt x="102095" y="482293"/>
                      <a:pt x="64195" y="4822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2" name="Gráfico 2">
              <a:extLst>
                <a:ext uri="{FF2B5EF4-FFF2-40B4-BE49-F238E27FC236}">
                  <a16:creationId xmlns:a16="http://schemas.microsoft.com/office/drawing/2014/main" id="{A8E71779-E9F4-9818-61AC-7FAE7D8D5D04}"/>
                </a:ext>
              </a:extLst>
            </p:cNvPr>
            <p:cNvGrpSpPr/>
            <p:nvPr/>
          </p:nvGrpSpPr>
          <p:grpSpPr>
            <a:xfrm>
              <a:off x="9912696" y="5844047"/>
              <a:ext cx="747886" cy="1033565"/>
              <a:chOff x="9912696" y="5844047"/>
              <a:chExt cx="747886" cy="1033565"/>
            </a:xfrm>
            <a:solidFill>
              <a:srgbClr val="002A86"/>
            </a:solidFill>
          </p:grpSpPr>
          <p:sp>
            <p:nvSpPr>
              <p:cNvPr id="533" name="Forma libre 532">
                <a:extLst>
                  <a:ext uri="{FF2B5EF4-FFF2-40B4-BE49-F238E27FC236}">
                    <a16:creationId xmlns:a16="http://schemas.microsoft.com/office/drawing/2014/main" id="{57DF3D21-2CBE-0B3F-0BCC-E83CD17F9EA3}"/>
                  </a:ext>
                </a:extLst>
              </p:cNvPr>
              <p:cNvSpPr/>
              <p:nvPr/>
            </p:nvSpPr>
            <p:spPr>
              <a:xfrm>
                <a:off x="9912696" y="5977701"/>
                <a:ext cx="207933" cy="146849"/>
              </a:xfrm>
              <a:custGeom>
                <a:avLst/>
                <a:gdLst>
                  <a:gd name="connsiteX0" fmla="*/ 11884 w 207933"/>
                  <a:gd name="connsiteY0" fmla="*/ 146850 h 146849"/>
                  <a:gd name="connsiteX1" fmla="*/ 0 w 207933"/>
                  <a:gd name="connsiteY1" fmla="*/ 134963 h 146849"/>
                  <a:gd name="connsiteX2" fmla="*/ 0 w 207933"/>
                  <a:gd name="connsiteY2" fmla="*/ 70289 h 146849"/>
                  <a:gd name="connsiteX3" fmla="*/ 70185 w 207933"/>
                  <a:gd name="connsiteY3" fmla="*/ 0 h 146849"/>
                  <a:gd name="connsiteX4" fmla="*/ 196049 w 207933"/>
                  <a:gd name="connsiteY4" fmla="*/ 0 h 146849"/>
                  <a:gd name="connsiteX5" fmla="*/ 207933 w 207933"/>
                  <a:gd name="connsiteY5" fmla="*/ 11886 h 146849"/>
                  <a:gd name="connsiteX6" fmla="*/ 196049 w 207933"/>
                  <a:gd name="connsiteY6" fmla="*/ 23773 h 146849"/>
                  <a:gd name="connsiteX7" fmla="*/ 70185 w 207933"/>
                  <a:gd name="connsiteY7" fmla="*/ 23773 h 146849"/>
                  <a:gd name="connsiteX8" fmla="*/ 23863 w 207933"/>
                  <a:gd name="connsiteY8" fmla="*/ 70196 h 146849"/>
                  <a:gd name="connsiteX9" fmla="*/ 23863 w 207933"/>
                  <a:gd name="connsiteY9" fmla="*/ 134870 h 146849"/>
                  <a:gd name="connsiteX10" fmla="*/ 11978 w 207933"/>
                  <a:gd name="connsiteY10" fmla="*/ 146756 h 14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7933" h="146849">
                    <a:moveTo>
                      <a:pt x="11884" y="146850"/>
                    </a:moveTo>
                    <a:cubicBezTo>
                      <a:pt x="5334" y="146850"/>
                      <a:pt x="0" y="141515"/>
                      <a:pt x="0" y="134963"/>
                    </a:cubicBezTo>
                    <a:lnTo>
                      <a:pt x="0" y="70289"/>
                    </a:lnTo>
                    <a:cubicBezTo>
                      <a:pt x="0" y="31541"/>
                      <a:pt x="31443" y="0"/>
                      <a:pt x="70185" y="0"/>
                    </a:cubicBezTo>
                    <a:lnTo>
                      <a:pt x="196049" y="0"/>
                    </a:lnTo>
                    <a:cubicBezTo>
                      <a:pt x="202599" y="0"/>
                      <a:pt x="207933" y="5335"/>
                      <a:pt x="207933" y="11886"/>
                    </a:cubicBezTo>
                    <a:cubicBezTo>
                      <a:pt x="207933" y="18438"/>
                      <a:pt x="202599" y="23773"/>
                      <a:pt x="196049" y="23773"/>
                    </a:cubicBezTo>
                    <a:lnTo>
                      <a:pt x="70185" y="23773"/>
                    </a:lnTo>
                    <a:cubicBezTo>
                      <a:pt x="44637" y="23773"/>
                      <a:pt x="23863" y="44645"/>
                      <a:pt x="23863" y="70196"/>
                    </a:cubicBezTo>
                    <a:lnTo>
                      <a:pt x="23863" y="134870"/>
                    </a:lnTo>
                    <a:cubicBezTo>
                      <a:pt x="23863" y="141421"/>
                      <a:pt x="18529" y="146756"/>
                      <a:pt x="11978" y="1467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4" name="Forma libre 533">
                <a:extLst>
                  <a:ext uri="{FF2B5EF4-FFF2-40B4-BE49-F238E27FC236}">
                    <a16:creationId xmlns:a16="http://schemas.microsoft.com/office/drawing/2014/main" id="{0844E543-8AC9-517E-CA5B-09D82DB1A588}"/>
                  </a:ext>
                </a:extLst>
              </p:cNvPr>
              <p:cNvSpPr/>
              <p:nvPr/>
            </p:nvSpPr>
            <p:spPr>
              <a:xfrm>
                <a:off x="10029389" y="5977794"/>
                <a:ext cx="631193" cy="899818"/>
              </a:xfrm>
              <a:custGeom>
                <a:avLst/>
                <a:gdLst>
                  <a:gd name="connsiteX0" fmla="*/ 561009 w 631193"/>
                  <a:gd name="connsiteY0" fmla="*/ 899632 h 899818"/>
                  <a:gd name="connsiteX1" fmla="*/ 11885 w 631193"/>
                  <a:gd name="connsiteY1" fmla="*/ 899632 h 899818"/>
                  <a:gd name="connsiteX2" fmla="*/ 0 w 631193"/>
                  <a:gd name="connsiteY2" fmla="*/ 887745 h 899818"/>
                  <a:gd name="connsiteX3" fmla="*/ 11885 w 631193"/>
                  <a:gd name="connsiteY3" fmla="*/ 875859 h 899818"/>
                  <a:gd name="connsiteX4" fmla="*/ 561009 w 631193"/>
                  <a:gd name="connsiteY4" fmla="*/ 875859 h 899818"/>
                  <a:gd name="connsiteX5" fmla="*/ 607331 w 631193"/>
                  <a:gd name="connsiteY5" fmla="*/ 829436 h 899818"/>
                  <a:gd name="connsiteX6" fmla="*/ 607331 w 631193"/>
                  <a:gd name="connsiteY6" fmla="*/ 70196 h 899818"/>
                  <a:gd name="connsiteX7" fmla="*/ 561009 w 631193"/>
                  <a:gd name="connsiteY7" fmla="*/ 23773 h 899818"/>
                  <a:gd name="connsiteX8" fmla="*/ 514687 w 631193"/>
                  <a:gd name="connsiteY8" fmla="*/ 23773 h 899818"/>
                  <a:gd name="connsiteX9" fmla="*/ 502803 w 631193"/>
                  <a:gd name="connsiteY9" fmla="*/ 11887 h 899818"/>
                  <a:gd name="connsiteX10" fmla="*/ 514687 w 631193"/>
                  <a:gd name="connsiteY10" fmla="*/ 0 h 899818"/>
                  <a:gd name="connsiteX11" fmla="*/ 561009 w 631193"/>
                  <a:gd name="connsiteY11" fmla="*/ 0 h 899818"/>
                  <a:gd name="connsiteX12" fmla="*/ 631194 w 631193"/>
                  <a:gd name="connsiteY12" fmla="*/ 70290 h 899818"/>
                  <a:gd name="connsiteX13" fmla="*/ 631194 w 631193"/>
                  <a:gd name="connsiteY13" fmla="*/ 829529 h 899818"/>
                  <a:gd name="connsiteX14" fmla="*/ 561009 w 631193"/>
                  <a:gd name="connsiteY14" fmla="*/ 899819 h 8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1193" h="899818">
                    <a:moveTo>
                      <a:pt x="561009" y="899632"/>
                    </a:moveTo>
                    <a:lnTo>
                      <a:pt x="11885" y="899632"/>
                    </a:lnTo>
                    <a:cubicBezTo>
                      <a:pt x="5334" y="899632"/>
                      <a:pt x="0" y="894297"/>
                      <a:pt x="0" y="887745"/>
                    </a:cubicBezTo>
                    <a:cubicBezTo>
                      <a:pt x="0" y="881193"/>
                      <a:pt x="5334" y="875859"/>
                      <a:pt x="11885" y="875859"/>
                    </a:cubicBezTo>
                    <a:lnTo>
                      <a:pt x="561009" y="875859"/>
                    </a:lnTo>
                    <a:cubicBezTo>
                      <a:pt x="586556" y="875859"/>
                      <a:pt x="607331" y="854987"/>
                      <a:pt x="607331" y="829436"/>
                    </a:cubicBezTo>
                    <a:lnTo>
                      <a:pt x="607331" y="70196"/>
                    </a:lnTo>
                    <a:cubicBezTo>
                      <a:pt x="607331" y="44551"/>
                      <a:pt x="586556" y="23773"/>
                      <a:pt x="561009" y="23773"/>
                    </a:cubicBezTo>
                    <a:lnTo>
                      <a:pt x="514687" y="23773"/>
                    </a:lnTo>
                    <a:cubicBezTo>
                      <a:pt x="508136" y="23773"/>
                      <a:pt x="502803" y="18438"/>
                      <a:pt x="502803" y="11887"/>
                    </a:cubicBezTo>
                    <a:cubicBezTo>
                      <a:pt x="502803" y="5335"/>
                      <a:pt x="508136" y="0"/>
                      <a:pt x="514687" y="0"/>
                    </a:cubicBezTo>
                    <a:lnTo>
                      <a:pt x="561009" y="0"/>
                    </a:lnTo>
                    <a:cubicBezTo>
                      <a:pt x="599751" y="0"/>
                      <a:pt x="631194" y="31541"/>
                      <a:pt x="631194" y="70290"/>
                    </a:cubicBezTo>
                    <a:lnTo>
                      <a:pt x="631194" y="829529"/>
                    </a:lnTo>
                    <a:cubicBezTo>
                      <a:pt x="631194" y="868278"/>
                      <a:pt x="599751" y="899819"/>
                      <a:pt x="561009" y="8998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5" name="Forma libre 534">
                <a:extLst>
                  <a:ext uri="{FF2B5EF4-FFF2-40B4-BE49-F238E27FC236}">
                    <a16:creationId xmlns:a16="http://schemas.microsoft.com/office/drawing/2014/main" id="{6C56A933-AB1E-053C-FF16-BA29A5C23400}"/>
                  </a:ext>
                </a:extLst>
              </p:cNvPr>
              <p:cNvSpPr/>
              <p:nvPr/>
            </p:nvSpPr>
            <p:spPr>
              <a:xfrm>
                <a:off x="10096767" y="5844047"/>
                <a:ext cx="379651" cy="157426"/>
              </a:xfrm>
              <a:custGeom>
                <a:avLst/>
                <a:gdLst>
                  <a:gd name="connsiteX0" fmla="*/ 367767 w 379651"/>
                  <a:gd name="connsiteY0" fmla="*/ 157426 h 157426"/>
                  <a:gd name="connsiteX1" fmla="*/ 11885 w 379651"/>
                  <a:gd name="connsiteY1" fmla="*/ 157426 h 157426"/>
                  <a:gd name="connsiteX2" fmla="*/ 0 w 379651"/>
                  <a:gd name="connsiteY2" fmla="*/ 145540 h 157426"/>
                  <a:gd name="connsiteX3" fmla="*/ 0 w 379651"/>
                  <a:gd name="connsiteY3" fmla="*/ 90038 h 157426"/>
                  <a:gd name="connsiteX4" fmla="*/ 42392 w 379651"/>
                  <a:gd name="connsiteY4" fmla="*/ 47640 h 157426"/>
                  <a:gd name="connsiteX5" fmla="*/ 84128 w 379651"/>
                  <a:gd name="connsiteY5" fmla="*/ 47640 h 157426"/>
                  <a:gd name="connsiteX6" fmla="*/ 84128 w 379651"/>
                  <a:gd name="connsiteY6" fmla="*/ 42399 h 157426"/>
                  <a:gd name="connsiteX7" fmla="*/ 126520 w 379651"/>
                  <a:gd name="connsiteY7" fmla="*/ 0 h 157426"/>
                  <a:gd name="connsiteX8" fmla="*/ 253132 w 379651"/>
                  <a:gd name="connsiteY8" fmla="*/ 0 h 157426"/>
                  <a:gd name="connsiteX9" fmla="*/ 295524 w 379651"/>
                  <a:gd name="connsiteY9" fmla="*/ 42399 h 157426"/>
                  <a:gd name="connsiteX10" fmla="*/ 295524 w 379651"/>
                  <a:gd name="connsiteY10" fmla="*/ 47640 h 157426"/>
                  <a:gd name="connsiteX11" fmla="*/ 337260 w 379651"/>
                  <a:gd name="connsiteY11" fmla="*/ 47640 h 157426"/>
                  <a:gd name="connsiteX12" fmla="*/ 379652 w 379651"/>
                  <a:gd name="connsiteY12" fmla="*/ 90038 h 157426"/>
                  <a:gd name="connsiteX13" fmla="*/ 379652 w 379651"/>
                  <a:gd name="connsiteY13" fmla="*/ 145540 h 157426"/>
                  <a:gd name="connsiteX14" fmla="*/ 367767 w 379651"/>
                  <a:gd name="connsiteY14" fmla="*/ 157426 h 157426"/>
                  <a:gd name="connsiteX15" fmla="*/ 23863 w 379651"/>
                  <a:gd name="connsiteY15" fmla="*/ 133560 h 157426"/>
                  <a:gd name="connsiteX16" fmla="*/ 355883 w 379651"/>
                  <a:gd name="connsiteY16" fmla="*/ 133560 h 157426"/>
                  <a:gd name="connsiteX17" fmla="*/ 355883 w 379651"/>
                  <a:gd name="connsiteY17" fmla="*/ 89945 h 157426"/>
                  <a:gd name="connsiteX18" fmla="*/ 337354 w 379651"/>
                  <a:gd name="connsiteY18" fmla="*/ 71413 h 157426"/>
                  <a:gd name="connsiteX19" fmla="*/ 283733 w 379651"/>
                  <a:gd name="connsiteY19" fmla="*/ 71413 h 157426"/>
                  <a:gd name="connsiteX20" fmla="*/ 271848 w 379651"/>
                  <a:gd name="connsiteY20" fmla="*/ 59526 h 157426"/>
                  <a:gd name="connsiteX21" fmla="*/ 271848 w 379651"/>
                  <a:gd name="connsiteY21" fmla="*/ 42305 h 157426"/>
                  <a:gd name="connsiteX22" fmla="*/ 253320 w 379651"/>
                  <a:gd name="connsiteY22" fmla="*/ 23680 h 157426"/>
                  <a:gd name="connsiteX23" fmla="*/ 126706 w 379651"/>
                  <a:gd name="connsiteY23" fmla="*/ 23680 h 157426"/>
                  <a:gd name="connsiteX24" fmla="*/ 108178 w 379651"/>
                  <a:gd name="connsiteY24" fmla="*/ 42305 h 157426"/>
                  <a:gd name="connsiteX25" fmla="*/ 108178 w 379651"/>
                  <a:gd name="connsiteY25" fmla="*/ 59526 h 157426"/>
                  <a:gd name="connsiteX26" fmla="*/ 96293 w 379651"/>
                  <a:gd name="connsiteY26" fmla="*/ 71413 h 157426"/>
                  <a:gd name="connsiteX27" fmla="*/ 42672 w 379651"/>
                  <a:gd name="connsiteY27" fmla="*/ 71413 h 157426"/>
                  <a:gd name="connsiteX28" fmla="*/ 24144 w 379651"/>
                  <a:gd name="connsiteY28" fmla="*/ 89945 h 157426"/>
                  <a:gd name="connsiteX29" fmla="*/ 24144 w 379651"/>
                  <a:gd name="connsiteY29" fmla="*/ 133560 h 15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79651" h="157426">
                    <a:moveTo>
                      <a:pt x="367767" y="157426"/>
                    </a:moveTo>
                    <a:lnTo>
                      <a:pt x="11885" y="157426"/>
                    </a:lnTo>
                    <a:cubicBezTo>
                      <a:pt x="5334" y="157426"/>
                      <a:pt x="0" y="152091"/>
                      <a:pt x="0" y="145540"/>
                    </a:cubicBezTo>
                    <a:lnTo>
                      <a:pt x="0" y="90038"/>
                    </a:lnTo>
                    <a:cubicBezTo>
                      <a:pt x="0" y="66640"/>
                      <a:pt x="18997" y="47640"/>
                      <a:pt x="42392" y="47640"/>
                    </a:cubicBezTo>
                    <a:lnTo>
                      <a:pt x="84128" y="47640"/>
                    </a:lnTo>
                    <a:lnTo>
                      <a:pt x="84128" y="42399"/>
                    </a:lnTo>
                    <a:cubicBezTo>
                      <a:pt x="84128" y="19000"/>
                      <a:pt x="103125" y="0"/>
                      <a:pt x="126520" y="0"/>
                    </a:cubicBezTo>
                    <a:lnTo>
                      <a:pt x="253132" y="0"/>
                    </a:lnTo>
                    <a:cubicBezTo>
                      <a:pt x="276527" y="0"/>
                      <a:pt x="295524" y="19000"/>
                      <a:pt x="295524" y="42399"/>
                    </a:cubicBezTo>
                    <a:lnTo>
                      <a:pt x="295524" y="47640"/>
                    </a:lnTo>
                    <a:lnTo>
                      <a:pt x="337260" y="47640"/>
                    </a:lnTo>
                    <a:cubicBezTo>
                      <a:pt x="360655" y="47640"/>
                      <a:pt x="379652" y="66640"/>
                      <a:pt x="379652" y="90038"/>
                    </a:cubicBezTo>
                    <a:lnTo>
                      <a:pt x="379652" y="145540"/>
                    </a:lnTo>
                    <a:cubicBezTo>
                      <a:pt x="379652" y="152091"/>
                      <a:pt x="374318" y="157426"/>
                      <a:pt x="367767" y="157426"/>
                    </a:cubicBezTo>
                    <a:close/>
                    <a:moveTo>
                      <a:pt x="23863" y="133560"/>
                    </a:moveTo>
                    <a:lnTo>
                      <a:pt x="355883" y="133560"/>
                    </a:lnTo>
                    <a:lnTo>
                      <a:pt x="355883" y="89945"/>
                    </a:lnTo>
                    <a:cubicBezTo>
                      <a:pt x="355883" y="79743"/>
                      <a:pt x="347554" y="71413"/>
                      <a:pt x="337354" y="71413"/>
                    </a:cubicBezTo>
                    <a:lnTo>
                      <a:pt x="283733" y="71413"/>
                    </a:lnTo>
                    <a:cubicBezTo>
                      <a:pt x="277182" y="71413"/>
                      <a:pt x="271848" y="66078"/>
                      <a:pt x="271848" y="59526"/>
                    </a:cubicBezTo>
                    <a:lnTo>
                      <a:pt x="271848" y="42305"/>
                    </a:lnTo>
                    <a:cubicBezTo>
                      <a:pt x="271848" y="32009"/>
                      <a:pt x="263520" y="23680"/>
                      <a:pt x="253320" y="23680"/>
                    </a:cubicBezTo>
                    <a:lnTo>
                      <a:pt x="126706" y="23680"/>
                    </a:lnTo>
                    <a:cubicBezTo>
                      <a:pt x="116507" y="23680"/>
                      <a:pt x="108178" y="32009"/>
                      <a:pt x="108178" y="42305"/>
                    </a:cubicBezTo>
                    <a:lnTo>
                      <a:pt x="108178" y="59526"/>
                    </a:lnTo>
                    <a:cubicBezTo>
                      <a:pt x="108178" y="66078"/>
                      <a:pt x="102844" y="71413"/>
                      <a:pt x="96293" y="71413"/>
                    </a:cubicBezTo>
                    <a:lnTo>
                      <a:pt x="42672" y="71413"/>
                    </a:lnTo>
                    <a:cubicBezTo>
                      <a:pt x="32472" y="71413"/>
                      <a:pt x="24144" y="79743"/>
                      <a:pt x="24144" y="89945"/>
                    </a:cubicBezTo>
                    <a:lnTo>
                      <a:pt x="24144" y="13356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36" name="Gráfico 2">
                <a:extLst>
                  <a:ext uri="{FF2B5EF4-FFF2-40B4-BE49-F238E27FC236}">
                    <a16:creationId xmlns:a16="http://schemas.microsoft.com/office/drawing/2014/main" id="{402A1B8F-4237-91A2-F704-A24E40A11316}"/>
                  </a:ext>
                </a:extLst>
              </p:cNvPr>
              <p:cNvGrpSpPr/>
              <p:nvPr/>
            </p:nvGrpSpPr>
            <p:grpSpPr>
              <a:xfrm>
                <a:off x="10040713" y="6134331"/>
                <a:ext cx="492976" cy="508172"/>
                <a:chOff x="10040713" y="6134331"/>
                <a:chExt cx="492976" cy="508172"/>
              </a:xfrm>
              <a:solidFill>
                <a:srgbClr val="002A86"/>
              </a:solidFill>
            </p:grpSpPr>
            <p:sp>
              <p:nvSpPr>
                <p:cNvPr id="537" name="Forma libre 536">
                  <a:extLst>
                    <a:ext uri="{FF2B5EF4-FFF2-40B4-BE49-F238E27FC236}">
                      <a16:creationId xmlns:a16="http://schemas.microsoft.com/office/drawing/2014/main" id="{C6B2C30A-E9FB-B789-2B8D-D3D74338CF0B}"/>
                    </a:ext>
                  </a:extLst>
                </p:cNvPr>
                <p:cNvSpPr/>
                <p:nvPr/>
              </p:nvSpPr>
              <p:spPr>
                <a:xfrm>
                  <a:off x="10051989" y="6134331"/>
                  <a:ext cx="152908" cy="109739"/>
                </a:xfrm>
                <a:custGeom>
                  <a:avLst/>
                  <a:gdLst>
                    <a:gd name="connsiteX0" fmla="*/ 55165 w 152908"/>
                    <a:gd name="connsiteY0" fmla="*/ 109646 h 109739"/>
                    <a:gd name="connsiteX1" fmla="*/ 46743 w 152908"/>
                    <a:gd name="connsiteY1" fmla="*/ 106183 h 109739"/>
                    <a:gd name="connsiteX2" fmla="*/ 3509 w 152908"/>
                    <a:gd name="connsiteY2" fmla="*/ 62942 h 109739"/>
                    <a:gd name="connsiteX3" fmla="*/ 3509 w 152908"/>
                    <a:gd name="connsiteY3" fmla="*/ 46095 h 109739"/>
                    <a:gd name="connsiteX4" fmla="*/ 20353 w 152908"/>
                    <a:gd name="connsiteY4" fmla="*/ 46095 h 109739"/>
                    <a:gd name="connsiteX5" fmla="*/ 55165 w 152908"/>
                    <a:gd name="connsiteY5" fmla="*/ 80912 h 109739"/>
                    <a:gd name="connsiteX6" fmla="*/ 132555 w 152908"/>
                    <a:gd name="connsiteY6" fmla="*/ 3510 h 109739"/>
                    <a:gd name="connsiteX7" fmla="*/ 149399 w 152908"/>
                    <a:gd name="connsiteY7" fmla="*/ 3510 h 109739"/>
                    <a:gd name="connsiteX8" fmla="*/ 149399 w 152908"/>
                    <a:gd name="connsiteY8" fmla="*/ 20357 h 109739"/>
                    <a:gd name="connsiteX9" fmla="*/ 63493 w 152908"/>
                    <a:gd name="connsiteY9" fmla="*/ 106277 h 109739"/>
                    <a:gd name="connsiteX10" fmla="*/ 55071 w 152908"/>
                    <a:gd name="connsiteY10" fmla="*/ 109740 h 109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908" h="109739">
                      <a:moveTo>
                        <a:pt x="55165" y="109646"/>
                      </a:moveTo>
                      <a:cubicBezTo>
                        <a:pt x="51983" y="109646"/>
                        <a:pt x="48989" y="108429"/>
                        <a:pt x="46743" y="106183"/>
                      </a:cubicBezTo>
                      <a:lnTo>
                        <a:pt x="3509" y="62942"/>
                      </a:lnTo>
                      <a:cubicBezTo>
                        <a:pt x="-1170" y="58263"/>
                        <a:pt x="-1170" y="50775"/>
                        <a:pt x="3509" y="46095"/>
                      </a:cubicBezTo>
                      <a:cubicBezTo>
                        <a:pt x="8188" y="41416"/>
                        <a:pt x="15674" y="41416"/>
                        <a:pt x="20353" y="46095"/>
                      </a:cubicBezTo>
                      <a:lnTo>
                        <a:pt x="55165" y="80912"/>
                      </a:lnTo>
                      <a:lnTo>
                        <a:pt x="132555" y="3510"/>
                      </a:lnTo>
                      <a:cubicBezTo>
                        <a:pt x="137234" y="-1170"/>
                        <a:pt x="144720" y="-1170"/>
                        <a:pt x="149399" y="3510"/>
                      </a:cubicBezTo>
                      <a:cubicBezTo>
                        <a:pt x="154078" y="8190"/>
                        <a:pt x="154078" y="15677"/>
                        <a:pt x="149399" y="20357"/>
                      </a:cubicBezTo>
                      <a:lnTo>
                        <a:pt x="63493" y="106277"/>
                      </a:lnTo>
                      <a:cubicBezTo>
                        <a:pt x="61248" y="108523"/>
                        <a:pt x="58253" y="109740"/>
                        <a:pt x="55071" y="10974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8" name="Forma libre 537">
                  <a:extLst>
                    <a:ext uri="{FF2B5EF4-FFF2-40B4-BE49-F238E27FC236}">
                      <a16:creationId xmlns:a16="http://schemas.microsoft.com/office/drawing/2014/main" id="{78ABEE00-1599-FDB1-C959-0E733C0E7419}"/>
                    </a:ext>
                  </a:extLst>
                </p:cNvPr>
                <p:cNvSpPr/>
                <p:nvPr/>
              </p:nvSpPr>
              <p:spPr>
                <a:xfrm>
                  <a:off x="10305262" y="6194372"/>
                  <a:ext cx="228427" cy="23772"/>
                </a:xfrm>
                <a:custGeom>
                  <a:avLst/>
                  <a:gdLst>
                    <a:gd name="connsiteX0" fmla="*/ 216542 w 228427"/>
                    <a:gd name="connsiteY0" fmla="*/ 23773 h 23772"/>
                    <a:gd name="connsiteX1" fmla="*/ 11884 w 228427"/>
                    <a:gd name="connsiteY1" fmla="*/ 23773 h 23772"/>
                    <a:gd name="connsiteX2" fmla="*/ 0 w 228427"/>
                    <a:gd name="connsiteY2" fmla="*/ 11886 h 23772"/>
                    <a:gd name="connsiteX3" fmla="*/ 11884 w 228427"/>
                    <a:gd name="connsiteY3" fmla="*/ 0 h 23772"/>
                    <a:gd name="connsiteX4" fmla="*/ 216542 w 228427"/>
                    <a:gd name="connsiteY4" fmla="*/ 0 h 23772"/>
                    <a:gd name="connsiteX5" fmla="*/ 228427 w 228427"/>
                    <a:gd name="connsiteY5" fmla="*/ 11886 h 23772"/>
                    <a:gd name="connsiteX6" fmla="*/ 216542 w 228427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427" h="23772">
                      <a:moveTo>
                        <a:pt x="216542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216542" y="0"/>
                      </a:lnTo>
                      <a:cubicBezTo>
                        <a:pt x="223093" y="0"/>
                        <a:pt x="228427" y="5335"/>
                        <a:pt x="228427" y="11886"/>
                      </a:cubicBezTo>
                      <a:cubicBezTo>
                        <a:pt x="228427" y="18438"/>
                        <a:pt x="223093" y="23773"/>
                        <a:pt x="216542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9" name="Forma libre 538">
                  <a:extLst>
                    <a:ext uri="{FF2B5EF4-FFF2-40B4-BE49-F238E27FC236}">
                      <a16:creationId xmlns:a16="http://schemas.microsoft.com/office/drawing/2014/main" id="{921C11F3-5C9A-FFCB-44B1-55FE69524000}"/>
                    </a:ext>
                  </a:extLst>
                </p:cNvPr>
                <p:cNvSpPr/>
                <p:nvPr/>
              </p:nvSpPr>
              <p:spPr>
                <a:xfrm>
                  <a:off x="10040713" y="6366118"/>
                  <a:ext cx="492976" cy="23772"/>
                </a:xfrm>
                <a:custGeom>
                  <a:avLst/>
                  <a:gdLst>
                    <a:gd name="connsiteX0" fmla="*/ 481092 w 492976"/>
                    <a:gd name="connsiteY0" fmla="*/ 23773 h 23772"/>
                    <a:gd name="connsiteX1" fmla="*/ 11885 w 492976"/>
                    <a:gd name="connsiteY1" fmla="*/ 23773 h 23772"/>
                    <a:gd name="connsiteX2" fmla="*/ 0 w 492976"/>
                    <a:gd name="connsiteY2" fmla="*/ 11886 h 23772"/>
                    <a:gd name="connsiteX3" fmla="*/ 11885 w 492976"/>
                    <a:gd name="connsiteY3" fmla="*/ 0 h 23772"/>
                    <a:gd name="connsiteX4" fmla="*/ 481092 w 492976"/>
                    <a:gd name="connsiteY4" fmla="*/ 0 h 23772"/>
                    <a:gd name="connsiteX5" fmla="*/ 492977 w 492976"/>
                    <a:gd name="connsiteY5" fmla="*/ 11886 h 23772"/>
                    <a:gd name="connsiteX6" fmla="*/ 481092 w 492976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92976" h="23772">
                      <a:moveTo>
                        <a:pt x="481092" y="23773"/>
                      </a:move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481092" y="0"/>
                      </a:lnTo>
                      <a:cubicBezTo>
                        <a:pt x="487642" y="0"/>
                        <a:pt x="492977" y="5335"/>
                        <a:pt x="492977" y="11886"/>
                      </a:cubicBezTo>
                      <a:cubicBezTo>
                        <a:pt x="492977" y="18438"/>
                        <a:pt x="487642" y="23773"/>
                        <a:pt x="481092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0" name="Forma libre 539">
                  <a:extLst>
                    <a:ext uri="{FF2B5EF4-FFF2-40B4-BE49-F238E27FC236}">
                      <a16:creationId xmlns:a16="http://schemas.microsoft.com/office/drawing/2014/main" id="{5FEA452F-B204-CC9C-05DD-7993EC51BBD8}"/>
                    </a:ext>
                  </a:extLst>
                </p:cNvPr>
                <p:cNvSpPr/>
                <p:nvPr/>
              </p:nvSpPr>
              <p:spPr>
                <a:xfrm>
                  <a:off x="10117635" y="6618730"/>
                  <a:ext cx="416054" cy="23773"/>
                </a:xfrm>
                <a:custGeom>
                  <a:avLst/>
                  <a:gdLst>
                    <a:gd name="connsiteX0" fmla="*/ 404170 w 416054"/>
                    <a:gd name="connsiteY0" fmla="*/ 23773 h 23773"/>
                    <a:gd name="connsiteX1" fmla="*/ 11885 w 416054"/>
                    <a:gd name="connsiteY1" fmla="*/ 23773 h 23773"/>
                    <a:gd name="connsiteX2" fmla="*/ 0 w 416054"/>
                    <a:gd name="connsiteY2" fmla="*/ 11886 h 23773"/>
                    <a:gd name="connsiteX3" fmla="*/ 11885 w 416054"/>
                    <a:gd name="connsiteY3" fmla="*/ 0 h 23773"/>
                    <a:gd name="connsiteX4" fmla="*/ 404170 w 416054"/>
                    <a:gd name="connsiteY4" fmla="*/ 0 h 23773"/>
                    <a:gd name="connsiteX5" fmla="*/ 416054 w 416054"/>
                    <a:gd name="connsiteY5" fmla="*/ 11886 h 23773"/>
                    <a:gd name="connsiteX6" fmla="*/ 404170 w 416054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054" h="23773">
                      <a:moveTo>
                        <a:pt x="404170" y="23773"/>
                      </a:move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404170" y="0"/>
                      </a:lnTo>
                      <a:cubicBezTo>
                        <a:pt x="410720" y="0"/>
                        <a:pt x="416054" y="5335"/>
                        <a:pt x="416054" y="11886"/>
                      </a:cubicBezTo>
                      <a:cubicBezTo>
                        <a:pt x="416054" y="18438"/>
                        <a:pt x="410720" y="23773"/>
                        <a:pt x="404170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41" name="Gráfico 2">
            <a:extLst>
              <a:ext uri="{FF2B5EF4-FFF2-40B4-BE49-F238E27FC236}">
                <a16:creationId xmlns:a16="http://schemas.microsoft.com/office/drawing/2014/main" id="{E6F70C25-67D6-2A8C-D7D0-AE24DCA6B0FC}"/>
              </a:ext>
            </a:extLst>
          </p:cNvPr>
          <p:cNvGrpSpPr/>
          <p:nvPr/>
        </p:nvGrpSpPr>
        <p:grpSpPr>
          <a:xfrm>
            <a:off x="15633991" y="2895255"/>
            <a:ext cx="1058876" cy="1059210"/>
            <a:chOff x="15633991" y="2895255"/>
            <a:chExt cx="1058876" cy="1059210"/>
          </a:xfrm>
          <a:solidFill>
            <a:srgbClr val="002A86"/>
          </a:solidFill>
        </p:grpSpPr>
        <p:grpSp>
          <p:nvGrpSpPr>
            <p:cNvPr id="542" name="Gráfico 2">
              <a:extLst>
                <a:ext uri="{FF2B5EF4-FFF2-40B4-BE49-F238E27FC236}">
                  <a16:creationId xmlns:a16="http://schemas.microsoft.com/office/drawing/2014/main" id="{4BF190B2-C4C5-CB17-BA5F-F80D59C02F47}"/>
                </a:ext>
              </a:extLst>
            </p:cNvPr>
            <p:cNvGrpSpPr/>
            <p:nvPr/>
          </p:nvGrpSpPr>
          <p:grpSpPr>
            <a:xfrm>
              <a:off x="15722296" y="2895255"/>
              <a:ext cx="913147" cy="620345"/>
              <a:chOff x="15722296" y="2895255"/>
              <a:chExt cx="913147" cy="620345"/>
            </a:xfrm>
            <a:solidFill>
              <a:srgbClr val="002A86"/>
            </a:solidFill>
          </p:grpSpPr>
          <p:grpSp>
            <p:nvGrpSpPr>
              <p:cNvPr id="543" name="Gráfico 2">
                <a:extLst>
                  <a:ext uri="{FF2B5EF4-FFF2-40B4-BE49-F238E27FC236}">
                    <a16:creationId xmlns:a16="http://schemas.microsoft.com/office/drawing/2014/main" id="{08CA2981-9379-F494-2E93-01DC27B8A5C1}"/>
                  </a:ext>
                </a:extLst>
              </p:cNvPr>
              <p:cNvGrpSpPr/>
              <p:nvPr/>
            </p:nvGrpSpPr>
            <p:grpSpPr>
              <a:xfrm>
                <a:off x="15722296" y="2971066"/>
                <a:ext cx="335950" cy="544533"/>
                <a:chOff x="15722296" y="2971066"/>
                <a:chExt cx="335950" cy="544533"/>
              </a:xfrm>
              <a:solidFill>
                <a:srgbClr val="002A86"/>
              </a:solidFill>
            </p:grpSpPr>
            <p:sp>
              <p:nvSpPr>
                <p:cNvPr id="544" name="Forma libre 543">
                  <a:extLst>
                    <a:ext uri="{FF2B5EF4-FFF2-40B4-BE49-F238E27FC236}">
                      <a16:creationId xmlns:a16="http://schemas.microsoft.com/office/drawing/2014/main" id="{5CF94D88-9451-9126-3DC4-EDC7D0F89547}"/>
                    </a:ext>
                  </a:extLst>
                </p:cNvPr>
                <p:cNvSpPr/>
                <p:nvPr/>
              </p:nvSpPr>
              <p:spPr>
                <a:xfrm>
                  <a:off x="15831549" y="3080244"/>
                  <a:ext cx="162875" cy="307411"/>
                </a:xfrm>
                <a:custGeom>
                  <a:avLst/>
                  <a:gdLst>
                    <a:gd name="connsiteX0" fmla="*/ 150897 w 162875"/>
                    <a:gd name="connsiteY0" fmla="*/ 307412 h 307411"/>
                    <a:gd name="connsiteX1" fmla="*/ 139013 w 162875"/>
                    <a:gd name="connsiteY1" fmla="*/ 295525 h 307411"/>
                    <a:gd name="connsiteX2" fmla="*/ 139013 w 162875"/>
                    <a:gd name="connsiteY2" fmla="*/ 155882 h 307411"/>
                    <a:gd name="connsiteX3" fmla="*/ 3509 w 162875"/>
                    <a:gd name="connsiteY3" fmla="*/ 20357 h 307411"/>
                    <a:gd name="connsiteX4" fmla="*/ 3509 w 162875"/>
                    <a:gd name="connsiteY4" fmla="*/ 3510 h 307411"/>
                    <a:gd name="connsiteX5" fmla="*/ 20354 w 162875"/>
                    <a:gd name="connsiteY5" fmla="*/ 3510 h 307411"/>
                    <a:gd name="connsiteX6" fmla="*/ 159413 w 162875"/>
                    <a:gd name="connsiteY6" fmla="*/ 142498 h 307411"/>
                    <a:gd name="connsiteX7" fmla="*/ 162875 w 162875"/>
                    <a:gd name="connsiteY7" fmla="*/ 150921 h 307411"/>
                    <a:gd name="connsiteX8" fmla="*/ 162875 w 162875"/>
                    <a:gd name="connsiteY8" fmla="*/ 295431 h 307411"/>
                    <a:gd name="connsiteX9" fmla="*/ 150991 w 162875"/>
                    <a:gd name="connsiteY9" fmla="*/ 307318 h 30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875" h="307411">
                      <a:moveTo>
                        <a:pt x="150897" y="307412"/>
                      </a:moveTo>
                      <a:cubicBezTo>
                        <a:pt x="144347" y="307412"/>
                        <a:pt x="139013" y="302077"/>
                        <a:pt x="139013" y="295525"/>
                      </a:cubicBezTo>
                      <a:lnTo>
                        <a:pt x="139013" y="155882"/>
                      </a:lnTo>
                      <a:lnTo>
                        <a:pt x="3509" y="20357"/>
                      </a:lnTo>
                      <a:cubicBezTo>
                        <a:pt x="-1170" y="15677"/>
                        <a:pt x="-1170" y="8190"/>
                        <a:pt x="3509" y="3510"/>
                      </a:cubicBezTo>
                      <a:cubicBezTo>
                        <a:pt x="8188" y="-1170"/>
                        <a:pt x="15675" y="-1170"/>
                        <a:pt x="20354" y="3510"/>
                      </a:cubicBezTo>
                      <a:lnTo>
                        <a:pt x="159413" y="142498"/>
                      </a:lnTo>
                      <a:cubicBezTo>
                        <a:pt x="161659" y="144744"/>
                        <a:pt x="162875" y="147739"/>
                        <a:pt x="162875" y="150921"/>
                      </a:cubicBezTo>
                      <a:lnTo>
                        <a:pt x="162875" y="295431"/>
                      </a:lnTo>
                      <a:cubicBezTo>
                        <a:pt x="162875" y="301983"/>
                        <a:pt x="157542" y="307318"/>
                        <a:pt x="150991" y="30731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5" name="Forma libre 544">
                  <a:extLst>
                    <a:ext uri="{FF2B5EF4-FFF2-40B4-BE49-F238E27FC236}">
                      <a16:creationId xmlns:a16="http://schemas.microsoft.com/office/drawing/2014/main" id="{B2DA1448-E55F-72FF-35F7-A642F809D1E9}"/>
                    </a:ext>
                  </a:extLst>
                </p:cNvPr>
                <p:cNvSpPr/>
                <p:nvPr/>
              </p:nvSpPr>
              <p:spPr>
                <a:xfrm>
                  <a:off x="15906459" y="3363789"/>
                  <a:ext cx="151786" cy="151810"/>
                </a:xfrm>
                <a:custGeom>
                  <a:avLst/>
                  <a:gdLst>
                    <a:gd name="connsiteX0" fmla="*/ 75894 w 151786"/>
                    <a:gd name="connsiteY0" fmla="*/ 151811 h 151810"/>
                    <a:gd name="connsiteX1" fmla="*/ 0 w 151786"/>
                    <a:gd name="connsiteY1" fmla="*/ 75905 h 151810"/>
                    <a:gd name="connsiteX2" fmla="*/ 75894 w 151786"/>
                    <a:gd name="connsiteY2" fmla="*/ 0 h 151810"/>
                    <a:gd name="connsiteX3" fmla="*/ 151787 w 151786"/>
                    <a:gd name="connsiteY3" fmla="*/ 75905 h 151810"/>
                    <a:gd name="connsiteX4" fmla="*/ 75894 w 151786"/>
                    <a:gd name="connsiteY4" fmla="*/ 151811 h 151810"/>
                    <a:gd name="connsiteX5" fmla="*/ 75894 w 151786"/>
                    <a:gd name="connsiteY5" fmla="*/ 23867 h 151810"/>
                    <a:gd name="connsiteX6" fmla="*/ 23863 w 151786"/>
                    <a:gd name="connsiteY6" fmla="*/ 75905 h 151810"/>
                    <a:gd name="connsiteX7" fmla="*/ 75894 w 151786"/>
                    <a:gd name="connsiteY7" fmla="*/ 127944 h 151810"/>
                    <a:gd name="connsiteX8" fmla="*/ 127924 w 151786"/>
                    <a:gd name="connsiteY8" fmla="*/ 75905 h 151810"/>
                    <a:gd name="connsiteX9" fmla="*/ 75894 w 151786"/>
                    <a:gd name="connsiteY9" fmla="*/ 23867 h 1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786" h="151810">
                      <a:moveTo>
                        <a:pt x="75894" y="151811"/>
                      </a:moveTo>
                      <a:cubicBezTo>
                        <a:pt x="34063" y="151811"/>
                        <a:pt x="0" y="117742"/>
                        <a:pt x="0" y="75905"/>
                      </a:cubicBezTo>
                      <a:cubicBezTo>
                        <a:pt x="0" y="34068"/>
                        <a:pt x="34063" y="0"/>
                        <a:pt x="75894" y="0"/>
                      </a:cubicBezTo>
                      <a:cubicBezTo>
                        <a:pt x="117724" y="0"/>
                        <a:pt x="151787" y="34068"/>
                        <a:pt x="151787" y="75905"/>
                      </a:cubicBezTo>
                      <a:cubicBezTo>
                        <a:pt x="151787" y="117742"/>
                        <a:pt x="117724" y="151811"/>
                        <a:pt x="75894" y="151811"/>
                      </a:cubicBezTo>
                      <a:close/>
                      <a:moveTo>
                        <a:pt x="75894" y="23867"/>
                      </a:moveTo>
                      <a:cubicBezTo>
                        <a:pt x="47164" y="23867"/>
                        <a:pt x="23863" y="47172"/>
                        <a:pt x="23863" y="75905"/>
                      </a:cubicBezTo>
                      <a:cubicBezTo>
                        <a:pt x="23863" y="104639"/>
                        <a:pt x="47164" y="127944"/>
                        <a:pt x="75894" y="127944"/>
                      </a:cubicBezTo>
                      <a:cubicBezTo>
                        <a:pt x="104622" y="127944"/>
                        <a:pt x="127924" y="104639"/>
                        <a:pt x="127924" y="75905"/>
                      </a:cubicBezTo>
                      <a:cubicBezTo>
                        <a:pt x="127924" y="47172"/>
                        <a:pt x="104622" y="23867"/>
                        <a:pt x="75894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6" name="Forma libre 545">
                  <a:extLst>
                    <a:ext uri="{FF2B5EF4-FFF2-40B4-BE49-F238E27FC236}">
                      <a16:creationId xmlns:a16="http://schemas.microsoft.com/office/drawing/2014/main" id="{0EE5EFAC-309A-06D2-2914-0B1A3A373A31}"/>
                    </a:ext>
                  </a:extLst>
                </p:cNvPr>
                <p:cNvSpPr/>
                <p:nvPr/>
              </p:nvSpPr>
              <p:spPr>
                <a:xfrm>
                  <a:off x="15722296" y="2971066"/>
                  <a:ext cx="151785" cy="151810"/>
                </a:xfrm>
                <a:custGeom>
                  <a:avLst/>
                  <a:gdLst>
                    <a:gd name="connsiteX0" fmla="*/ 75893 w 151785"/>
                    <a:gd name="connsiteY0" fmla="*/ 151811 h 151810"/>
                    <a:gd name="connsiteX1" fmla="*/ 0 w 151785"/>
                    <a:gd name="connsiteY1" fmla="*/ 75905 h 151810"/>
                    <a:gd name="connsiteX2" fmla="*/ 75893 w 151785"/>
                    <a:gd name="connsiteY2" fmla="*/ 0 h 151810"/>
                    <a:gd name="connsiteX3" fmla="*/ 151786 w 151785"/>
                    <a:gd name="connsiteY3" fmla="*/ 75905 h 151810"/>
                    <a:gd name="connsiteX4" fmla="*/ 75893 w 151785"/>
                    <a:gd name="connsiteY4" fmla="*/ 151811 h 151810"/>
                    <a:gd name="connsiteX5" fmla="*/ 75893 w 151785"/>
                    <a:gd name="connsiteY5" fmla="*/ 23867 h 151810"/>
                    <a:gd name="connsiteX6" fmla="*/ 23862 w 151785"/>
                    <a:gd name="connsiteY6" fmla="*/ 75905 h 151810"/>
                    <a:gd name="connsiteX7" fmla="*/ 75893 w 151785"/>
                    <a:gd name="connsiteY7" fmla="*/ 127944 h 151810"/>
                    <a:gd name="connsiteX8" fmla="*/ 127922 w 151785"/>
                    <a:gd name="connsiteY8" fmla="*/ 75905 h 151810"/>
                    <a:gd name="connsiteX9" fmla="*/ 75893 w 151785"/>
                    <a:gd name="connsiteY9" fmla="*/ 23867 h 1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785" h="151810">
                      <a:moveTo>
                        <a:pt x="75893" y="151811"/>
                      </a:moveTo>
                      <a:cubicBezTo>
                        <a:pt x="34063" y="151811"/>
                        <a:pt x="0" y="117742"/>
                        <a:pt x="0" y="75905"/>
                      </a:cubicBezTo>
                      <a:cubicBezTo>
                        <a:pt x="0" y="34068"/>
                        <a:pt x="34063" y="0"/>
                        <a:pt x="75893" y="0"/>
                      </a:cubicBezTo>
                      <a:cubicBezTo>
                        <a:pt x="117723" y="0"/>
                        <a:pt x="151786" y="34068"/>
                        <a:pt x="151786" y="75905"/>
                      </a:cubicBezTo>
                      <a:cubicBezTo>
                        <a:pt x="151786" y="117742"/>
                        <a:pt x="117723" y="151811"/>
                        <a:pt x="75893" y="151811"/>
                      </a:cubicBezTo>
                      <a:close/>
                      <a:moveTo>
                        <a:pt x="75893" y="23867"/>
                      </a:moveTo>
                      <a:cubicBezTo>
                        <a:pt x="47164" y="23867"/>
                        <a:pt x="23862" y="47172"/>
                        <a:pt x="23862" y="75905"/>
                      </a:cubicBezTo>
                      <a:cubicBezTo>
                        <a:pt x="23862" y="104639"/>
                        <a:pt x="47164" y="127944"/>
                        <a:pt x="75893" y="127944"/>
                      </a:cubicBezTo>
                      <a:cubicBezTo>
                        <a:pt x="104621" y="127944"/>
                        <a:pt x="127922" y="104639"/>
                        <a:pt x="127922" y="75905"/>
                      </a:cubicBezTo>
                      <a:cubicBezTo>
                        <a:pt x="127922" y="47172"/>
                        <a:pt x="104621" y="23867"/>
                        <a:pt x="75893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47" name="Gráfico 2">
                <a:extLst>
                  <a:ext uri="{FF2B5EF4-FFF2-40B4-BE49-F238E27FC236}">
                    <a16:creationId xmlns:a16="http://schemas.microsoft.com/office/drawing/2014/main" id="{D91AF331-8EC6-73C9-522F-591ADA4DD60A}"/>
                  </a:ext>
                </a:extLst>
              </p:cNvPr>
              <p:cNvGrpSpPr/>
              <p:nvPr/>
            </p:nvGrpSpPr>
            <p:grpSpPr>
              <a:xfrm>
                <a:off x="16299493" y="2971066"/>
                <a:ext cx="335950" cy="544533"/>
                <a:chOff x="16299493" y="2971066"/>
                <a:chExt cx="335950" cy="544533"/>
              </a:xfrm>
              <a:solidFill>
                <a:srgbClr val="002A86"/>
              </a:solidFill>
            </p:grpSpPr>
            <p:sp>
              <p:nvSpPr>
                <p:cNvPr id="548" name="Forma libre 547">
                  <a:extLst>
                    <a:ext uri="{FF2B5EF4-FFF2-40B4-BE49-F238E27FC236}">
                      <a16:creationId xmlns:a16="http://schemas.microsoft.com/office/drawing/2014/main" id="{65FA25B1-D8E5-F799-C8D0-011BB609A893}"/>
                    </a:ext>
                  </a:extLst>
                </p:cNvPr>
                <p:cNvSpPr/>
                <p:nvPr/>
              </p:nvSpPr>
              <p:spPr>
                <a:xfrm>
                  <a:off x="16363502" y="3080338"/>
                  <a:ext cx="162781" cy="307411"/>
                </a:xfrm>
                <a:custGeom>
                  <a:avLst/>
                  <a:gdLst>
                    <a:gd name="connsiteX0" fmla="*/ 11885 w 162781"/>
                    <a:gd name="connsiteY0" fmla="*/ 307318 h 307411"/>
                    <a:gd name="connsiteX1" fmla="*/ 0 w 162781"/>
                    <a:gd name="connsiteY1" fmla="*/ 295431 h 307411"/>
                    <a:gd name="connsiteX2" fmla="*/ 0 w 162781"/>
                    <a:gd name="connsiteY2" fmla="*/ 150921 h 307411"/>
                    <a:gd name="connsiteX3" fmla="*/ 3462 w 162781"/>
                    <a:gd name="connsiteY3" fmla="*/ 142498 h 307411"/>
                    <a:gd name="connsiteX4" fmla="*/ 142428 w 162781"/>
                    <a:gd name="connsiteY4" fmla="*/ 3510 h 307411"/>
                    <a:gd name="connsiteX5" fmla="*/ 159272 w 162781"/>
                    <a:gd name="connsiteY5" fmla="*/ 3510 h 307411"/>
                    <a:gd name="connsiteX6" fmla="*/ 159272 w 162781"/>
                    <a:gd name="connsiteY6" fmla="*/ 20357 h 307411"/>
                    <a:gd name="connsiteX7" fmla="*/ 23768 w 162781"/>
                    <a:gd name="connsiteY7" fmla="*/ 155882 h 307411"/>
                    <a:gd name="connsiteX8" fmla="*/ 23768 w 162781"/>
                    <a:gd name="connsiteY8" fmla="*/ 295525 h 307411"/>
                    <a:gd name="connsiteX9" fmla="*/ 11885 w 162781"/>
                    <a:gd name="connsiteY9" fmla="*/ 307412 h 30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781" h="307411">
                      <a:moveTo>
                        <a:pt x="11885" y="307318"/>
                      </a:moveTo>
                      <a:cubicBezTo>
                        <a:pt x="5334" y="307318"/>
                        <a:pt x="0" y="301983"/>
                        <a:pt x="0" y="295431"/>
                      </a:cubicBezTo>
                      <a:lnTo>
                        <a:pt x="0" y="150921"/>
                      </a:lnTo>
                      <a:cubicBezTo>
                        <a:pt x="0" y="147739"/>
                        <a:pt x="1217" y="144744"/>
                        <a:pt x="3462" y="142498"/>
                      </a:cubicBezTo>
                      <a:lnTo>
                        <a:pt x="142428" y="3510"/>
                      </a:lnTo>
                      <a:cubicBezTo>
                        <a:pt x="147107" y="-1170"/>
                        <a:pt x="154593" y="-1170"/>
                        <a:pt x="159272" y="3510"/>
                      </a:cubicBezTo>
                      <a:cubicBezTo>
                        <a:pt x="163951" y="8190"/>
                        <a:pt x="163951" y="15677"/>
                        <a:pt x="159272" y="20357"/>
                      </a:cubicBezTo>
                      <a:lnTo>
                        <a:pt x="23768" y="155882"/>
                      </a:lnTo>
                      <a:lnTo>
                        <a:pt x="23768" y="295525"/>
                      </a:lnTo>
                      <a:cubicBezTo>
                        <a:pt x="23768" y="302077"/>
                        <a:pt x="18435" y="307412"/>
                        <a:pt x="11885" y="30741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9" name="Forma libre 548">
                  <a:extLst>
                    <a:ext uri="{FF2B5EF4-FFF2-40B4-BE49-F238E27FC236}">
                      <a16:creationId xmlns:a16="http://schemas.microsoft.com/office/drawing/2014/main" id="{500DA513-068E-3BFA-3466-8C315F086D32}"/>
                    </a:ext>
                  </a:extLst>
                </p:cNvPr>
                <p:cNvSpPr/>
                <p:nvPr/>
              </p:nvSpPr>
              <p:spPr>
                <a:xfrm>
                  <a:off x="16483658" y="2971066"/>
                  <a:ext cx="151785" cy="151810"/>
                </a:xfrm>
                <a:custGeom>
                  <a:avLst/>
                  <a:gdLst>
                    <a:gd name="connsiteX0" fmla="*/ 75893 w 151785"/>
                    <a:gd name="connsiteY0" fmla="*/ 151811 h 151810"/>
                    <a:gd name="connsiteX1" fmla="*/ 0 w 151785"/>
                    <a:gd name="connsiteY1" fmla="*/ 75905 h 151810"/>
                    <a:gd name="connsiteX2" fmla="*/ 75893 w 151785"/>
                    <a:gd name="connsiteY2" fmla="*/ 0 h 151810"/>
                    <a:gd name="connsiteX3" fmla="*/ 151786 w 151785"/>
                    <a:gd name="connsiteY3" fmla="*/ 75905 h 151810"/>
                    <a:gd name="connsiteX4" fmla="*/ 75893 w 151785"/>
                    <a:gd name="connsiteY4" fmla="*/ 151811 h 151810"/>
                    <a:gd name="connsiteX5" fmla="*/ 75893 w 151785"/>
                    <a:gd name="connsiteY5" fmla="*/ 23867 h 151810"/>
                    <a:gd name="connsiteX6" fmla="*/ 23863 w 151785"/>
                    <a:gd name="connsiteY6" fmla="*/ 75905 h 151810"/>
                    <a:gd name="connsiteX7" fmla="*/ 75893 w 151785"/>
                    <a:gd name="connsiteY7" fmla="*/ 127944 h 151810"/>
                    <a:gd name="connsiteX8" fmla="*/ 127924 w 151785"/>
                    <a:gd name="connsiteY8" fmla="*/ 75905 h 151810"/>
                    <a:gd name="connsiteX9" fmla="*/ 75893 w 151785"/>
                    <a:gd name="connsiteY9" fmla="*/ 23867 h 1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785" h="151810">
                      <a:moveTo>
                        <a:pt x="75893" y="151811"/>
                      </a:moveTo>
                      <a:cubicBezTo>
                        <a:pt x="34063" y="151811"/>
                        <a:pt x="0" y="117742"/>
                        <a:pt x="0" y="75905"/>
                      </a:cubicBezTo>
                      <a:cubicBezTo>
                        <a:pt x="0" y="34068"/>
                        <a:pt x="34063" y="0"/>
                        <a:pt x="75893" y="0"/>
                      </a:cubicBezTo>
                      <a:cubicBezTo>
                        <a:pt x="117723" y="0"/>
                        <a:pt x="151786" y="34068"/>
                        <a:pt x="151786" y="75905"/>
                      </a:cubicBezTo>
                      <a:cubicBezTo>
                        <a:pt x="151786" y="117742"/>
                        <a:pt x="117723" y="151811"/>
                        <a:pt x="75893" y="151811"/>
                      </a:cubicBezTo>
                      <a:close/>
                      <a:moveTo>
                        <a:pt x="75893" y="23867"/>
                      </a:moveTo>
                      <a:cubicBezTo>
                        <a:pt x="47164" y="23867"/>
                        <a:pt x="23863" y="47172"/>
                        <a:pt x="23863" y="75905"/>
                      </a:cubicBezTo>
                      <a:cubicBezTo>
                        <a:pt x="23863" y="104639"/>
                        <a:pt x="47164" y="127944"/>
                        <a:pt x="75893" y="127944"/>
                      </a:cubicBezTo>
                      <a:cubicBezTo>
                        <a:pt x="104622" y="127944"/>
                        <a:pt x="127924" y="104639"/>
                        <a:pt x="127924" y="75905"/>
                      </a:cubicBezTo>
                      <a:cubicBezTo>
                        <a:pt x="127924" y="47172"/>
                        <a:pt x="104622" y="23867"/>
                        <a:pt x="75893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0" name="Forma libre 549">
                  <a:extLst>
                    <a:ext uri="{FF2B5EF4-FFF2-40B4-BE49-F238E27FC236}">
                      <a16:creationId xmlns:a16="http://schemas.microsoft.com/office/drawing/2014/main" id="{40E1CB5D-B55C-6012-A05B-71DA78A07EB8}"/>
                    </a:ext>
                  </a:extLst>
                </p:cNvPr>
                <p:cNvSpPr/>
                <p:nvPr/>
              </p:nvSpPr>
              <p:spPr>
                <a:xfrm>
                  <a:off x="16299493" y="3363789"/>
                  <a:ext cx="151786" cy="151810"/>
                </a:xfrm>
                <a:custGeom>
                  <a:avLst/>
                  <a:gdLst>
                    <a:gd name="connsiteX0" fmla="*/ 75894 w 151786"/>
                    <a:gd name="connsiteY0" fmla="*/ 151811 h 151810"/>
                    <a:gd name="connsiteX1" fmla="*/ 0 w 151786"/>
                    <a:gd name="connsiteY1" fmla="*/ 75905 h 151810"/>
                    <a:gd name="connsiteX2" fmla="*/ 75894 w 151786"/>
                    <a:gd name="connsiteY2" fmla="*/ 0 h 151810"/>
                    <a:gd name="connsiteX3" fmla="*/ 151787 w 151786"/>
                    <a:gd name="connsiteY3" fmla="*/ 75905 h 151810"/>
                    <a:gd name="connsiteX4" fmla="*/ 75894 w 151786"/>
                    <a:gd name="connsiteY4" fmla="*/ 151811 h 151810"/>
                    <a:gd name="connsiteX5" fmla="*/ 75894 w 151786"/>
                    <a:gd name="connsiteY5" fmla="*/ 23867 h 151810"/>
                    <a:gd name="connsiteX6" fmla="*/ 23863 w 151786"/>
                    <a:gd name="connsiteY6" fmla="*/ 75905 h 151810"/>
                    <a:gd name="connsiteX7" fmla="*/ 75894 w 151786"/>
                    <a:gd name="connsiteY7" fmla="*/ 127944 h 151810"/>
                    <a:gd name="connsiteX8" fmla="*/ 127924 w 151786"/>
                    <a:gd name="connsiteY8" fmla="*/ 75905 h 151810"/>
                    <a:gd name="connsiteX9" fmla="*/ 75894 w 151786"/>
                    <a:gd name="connsiteY9" fmla="*/ 23867 h 1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786" h="151810">
                      <a:moveTo>
                        <a:pt x="75894" y="151811"/>
                      </a:moveTo>
                      <a:cubicBezTo>
                        <a:pt x="34063" y="151811"/>
                        <a:pt x="0" y="117742"/>
                        <a:pt x="0" y="75905"/>
                      </a:cubicBezTo>
                      <a:cubicBezTo>
                        <a:pt x="0" y="34068"/>
                        <a:pt x="34063" y="0"/>
                        <a:pt x="75894" y="0"/>
                      </a:cubicBezTo>
                      <a:cubicBezTo>
                        <a:pt x="117724" y="0"/>
                        <a:pt x="151787" y="34068"/>
                        <a:pt x="151787" y="75905"/>
                      </a:cubicBezTo>
                      <a:cubicBezTo>
                        <a:pt x="151787" y="117742"/>
                        <a:pt x="117724" y="151811"/>
                        <a:pt x="75894" y="151811"/>
                      </a:cubicBezTo>
                      <a:close/>
                      <a:moveTo>
                        <a:pt x="75894" y="23867"/>
                      </a:moveTo>
                      <a:cubicBezTo>
                        <a:pt x="47164" y="23867"/>
                        <a:pt x="23863" y="47172"/>
                        <a:pt x="23863" y="75905"/>
                      </a:cubicBezTo>
                      <a:cubicBezTo>
                        <a:pt x="23863" y="104639"/>
                        <a:pt x="47164" y="127944"/>
                        <a:pt x="75894" y="127944"/>
                      </a:cubicBezTo>
                      <a:cubicBezTo>
                        <a:pt x="104622" y="127944"/>
                        <a:pt x="127924" y="104639"/>
                        <a:pt x="127924" y="75905"/>
                      </a:cubicBezTo>
                      <a:cubicBezTo>
                        <a:pt x="127924" y="47172"/>
                        <a:pt x="104622" y="23867"/>
                        <a:pt x="75894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51" name="Gráfico 2">
                <a:extLst>
                  <a:ext uri="{FF2B5EF4-FFF2-40B4-BE49-F238E27FC236}">
                    <a16:creationId xmlns:a16="http://schemas.microsoft.com/office/drawing/2014/main" id="{67F4F083-2D0E-259B-02B0-843078DAF210}"/>
                  </a:ext>
                </a:extLst>
              </p:cNvPr>
              <p:cNvGrpSpPr/>
              <p:nvPr/>
            </p:nvGrpSpPr>
            <p:grpSpPr>
              <a:xfrm>
                <a:off x="16017258" y="2895255"/>
                <a:ext cx="151785" cy="430722"/>
                <a:chOff x="16017258" y="2895255"/>
                <a:chExt cx="151785" cy="430722"/>
              </a:xfrm>
              <a:solidFill>
                <a:srgbClr val="002A86"/>
              </a:solidFill>
            </p:grpSpPr>
            <p:sp>
              <p:nvSpPr>
                <p:cNvPr id="552" name="Forma libre 551">
                  <a:extLst>
                    <a:ext uri="{FF2B5EF4-FFF2-40B4-BE49-F238E27FC236}">
                      <a16:creationId xmlns:a16="http://schemas.microsoft.com/office/drawing/2014/main" id="{F46C3B28-2F24-DD1A-4E7B-73482DEEF5A0}"/>
                    </a:ext>
                  </a:extLst>
                </p:cNvPr>
                <p:cNvSpPr/>
                <p:nvPr/>
              </p:nvSpPr>
              <p:spPr>
                <a:xfrm>
                  <a:off x="16017258" y="2895255"/>
                  <a:ext cx="151785" cy="151810"/>
                </a:xfrm>
                <a:custGeom>
                  <a:avLst/>
                  <a:gdLst>
                    <a:gd name="connsiteX0" fmla="*/ 75893 w 151785"/>
                    <a:gd name="connsiteY0" fmla="*/ 151811 h 151810"/>
                    <a:gd name="connsiteX1" fmla="*/ 0 w 151785"/>
                    <a:gd name="connsiteY1" fmla="*/ 75905 h 151810"/>
                    <a:gd name="connsiteX2" fmla="*/ 75893 w 151785"/>
                    <a:gd name="connsiteY2" fmla="*/ 0 h 151810"/>
                    <a:gd name="connsiteX3" fmla="*/ 151786 w 151785"/>
                    <a:gd name="connsiteY3" fmla="*/ 75905 h 151810"/>
                    <a:gd name="connsiteX4" fmla="*/ 75893 w 151785"/>
                    <a:gd name="connsiteY4" fmla="*/ 151811 h 151810"/>
                    <a:gd name="connsiteX5" fmla="*/ 75893 w 151785"/>
                    <a:gd name="connsiteY5" fmla="*/ 23867 h 151810"/>
                    <a:gd name="connsiteX6" fmla="*/ 23862 w 151785"/>
                    <a:gd name="connsiteY6" fmla="*/ 75905 h 151810"/>
                    <a:gd name="connsiteX7" fmla="*/ 75893 w 151785"/>
                    <a:gd name="connsiteY7" fmla="*/ 127944 h 151810"/>
                    <a:gd name="connsiteX8" fmla="*/ 127922 w 151785"/>
                    <a:gd name="connsiteY8" fmla="*/ 75905 h 151810"/>
                    <a:gd name="connsiteX9" fmla="*/ 75893 w 151785"/>
                    <a:gd name="connsiteY9" fmla="*/ 23867 h 151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785" h="151810">
                      <a:moveTo>
                        <a:pt x="75893" y="151811"/>
                      </a:moveTo>
                      <a:cubicBezTo>
                        <a:pt x="34063" y="151811"/>
                        <a:pt x="0" y="117742"/>
                        <a:pt x="0" y="75905"/>
                      </a:cubicBezTo>
                      <a:cubicBezTo>
                        <a:pt x="0" y="34068"/>
                        <a:pt x="34063" y="0"/>
                        <a:pt x="75893" y="0"/>
                      </a:cubicBezTo>
                      <a:cubicBezTo>
                        <a:pt x="117723" y="0"/>
                        <a:pt x="151786" y="34068"/>
                        <a:pt x="151786" y="75905"/>
                      </a:cubicBezTo>
                      <a:cubicBezTo>
                        <a:pt x="151786" y="117742"/>
                        <a:pt x="117723" y="151811"/>
                        <a:pt x="75893" y="151811"/>
                      </a:cubicBezTo>
                      <a:close/>
                      <a:moveTo>
                        <a:pt x="75893" y="23867"/>
                      </a:moveTo>
                      <a:cubicBezTo>
                        <a:pt x="47257" y="23867"/>
                        <a:pt x="23862" y="47172"/>
                        <a:pt x="23862" y="75905"/>
                      </a:cubicBezTo>
                      <a:cubicBezTo>
                        <a:pt x="23862" y="104639"/>
                        <a:pt x="47163" y="127944"/>
                        <a:pt x="75893" y="127944"/>
                      </a:cubicBezTo>
                      <a:cubicBezTo>
                        <a:pt x="104621" y="127944"/>
                        <a:pt x="127922" y="104639"/>
                        <a:pt x="127922" y="75905"/>
                      </a:cubicBezTo>
                      <a:cubicBezTo>
                        <a:pt x="127922" y="47172"/>
                        <a:pt x="104621" y="23867"/>
                        <a:pt x="75893" y="238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3" name="Forma libre 552">
                  <a:extLst>
                    <a:ext uri="{FF2B5EF4-FFF2-40B4-BE49-F238E27FC236}">
                      <a16:creationId xmlns:a16="http://schemas.microsoft.com/office/drawing/2014/main" id="{66E4DB9B-0CA9-0B6A-ECDB-DE2EEA38BD8B}"/>
                    </a:ext>
                  </a:extLst>
                </p:cNvPr>
                <p:cNvSpPr/>
                <p:nvPr/>
              </p:nvSpPr>
              <p:spPr>
                <a:xfrm>
                  <a:off x="16081266" y="3023199"/>
                  <a:ext cx="23769" cy="302778"/>
                </a:xfrm>
                <a:custGeom>
                  <a:avLst/>
                  <a:gdLst>
                    <a:gd name="connsiteX0" fmla="*/ 11885 w 23769"/>
                    <a:gd name="connsiteY0" fmla="*/ 302779 h 302778"/>
                    <a:gd name="connsiteX1" fmla="*/ 0 w 23769"/>
                    <a:gd name="connsiteY1" fmla="*/ 290892 h 302778"/>
                    <a:gd name="connsiteX2" fmla="*/ 0 w 23769"/>
                    <a:gd name="connsiteY2" fmla="*/ 11887 h 302778"/>
                    <a:gd name="connsiteX3" fmla="*/ 11885 w 23769"/>
                    <a:gd name="connsiteY3" fmla="*/ 0 h 302778"/>
                    <a:gd name="connsiteX4" fmla="*/ 23770 w 23769"/>
                    <a:gd name="connsiteY4" fmla="*/ 11887 h 302778"/>
                    <a:gd name="connsiteX5" fmla="*/ 23770 w 23769"/>
                    <a:gd name="connsiteY5" fmla="*/ 290892 h 302778"/>
                    <a:gd name="connsiteX6" fmla="*/ 11885 w 23769"/>
                    <a:gd name="connsiteY6" fmla="*/ 302779 h 302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302778">
                      <a:moveTo>
                        <a:pt x="11885" y="302779"/>
                      </a:moveTo>
                      <a:cubicBezTo>
                        <a:pt x="5334" y="302779"/>
                        <a:pt x="0" y="297444"/>
                        <a:pt x="0" y="290892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70" y="5335"/>
                        <a:pt x="23770" y="11887"/>
                      </a:cubicBezTo>
                      <a:lnTo>
                        <a:pt x="23770" y="290892"/>
                      </a:lnTo>
                      <a:cubicBezTo>
                        <a:pt x="23770" y="297444"/>
                        <a:pt x="18435" y="302779"/>
                        <a:pt x="11885" y="30277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54" name="Forma libre 553">
                <a:extLst>
                  <a:ext uri="{FF2B5EF4-FFF2-40B4-BE49-F238E27FC236}">
                    <a16:creationId xmlns:a16="http://schemas.microsoft.com/office/drawing/2014/main" id="{0FB3F108-4B0C-B898-52A0-331DFEF53DC9}"/>
                  </a:ext>
                </a:extLst>
              </p:cNvPr>
              <p:cNvSpPr/>
              <p:nvPr/>
            </p:nvSpPr>
            <p:spPr>
              <a:xfrm>
                <a:off x="16183175" y="2895301"/>
                <a:ext cx="234837" cy="620298"/>
              </a:xfrm>
              <a:custGeom>
                <a:avLst/>
                <a:gdLst>
                  <a:gd name="connsiteX0" fmla="*/ 11885 w 234837"/>
                  <a:gd name="connsiteY0" fmla="*/ 620298 h 620298"/>
                  <a:gd name="connsiteX1" fmla="*/ 0 w 234837"/>
                  <a:gd name="connsiteY1" fmla="*/ 608412 h 620298"/>
                  <a:gd name="connsiteX2" fmla="*/ 0 w 234837"/>
                  <a:gd name="connsiteY2" fmla="*/ 426932 h 620298"/>
                  <a:gd name="connsiteX3" fmla="*/ 3462 w 234837"/>
                  <a:gd name="connsiteY3" fmla="*/ 418508 h 620298"/>
                  <a:gd name="connsiteX4" fmla="*/ 78513 w 234837"/>
                  <a:gd name="connsiteY4" fmla="*/ 343446 h 620298"/>
                  <a:gd name="connsiteX5" fmla="*/ 78513 w 234837"/>
                  <a:gd name="connsiteY5" fmla="*/ 144463 h 620298"/>
                  <a:gd name="connsiteX6" fmla="*/ 81976 w 234837"/>
                  <a:gd name="connsiteY6" fmla="*/ 136040 h 620298"/>
                  <a:gd name="connsiteX7" fmla="*/ 214483 w 234837"/>
                  <a:gd name="connsiteY7" fmla="*/ 3510 h 620298"/>
                  <a:gd name="connsiteX8" fmla="*/ 231328 w 234837"/>
                  <a:gd name="connsiteY8" fmla="*/ 3510 h 620298"/>
                  <a:gd name="connsiteX9" fmla="*/ 231328 w 234837"/>
                  <a:gd name="connsiteY9" fmla="*/ 20357 h 620298"/>
                  <a:gd name="connsiteX10" fmla="*/ 102282 w 234837"/>
                  <a:gd name="connsiteY10" fmla="*/ 149424 h 620298"/>
                  <a:gd name="connsiteX11" fmla="*/ 102282 w 234837"/>
                  <a:gd name="connsiteY11" fmla="*/ 348406 h 620298"/>
                  <a:gd name="connsiteX12" fmla="*/ 98819 w 234837"/>
                  <a:gd name="connsiteY12" fmla="*/ 356830 h 620298"/>
                  <a:gd name="connsiteX13" fmla="*/ 23770 w 234837"/>
                  <a:gd name="connsiteY13" fmla="*/ 431892 h 620298"/>
                  <a:gd name="connsiteX14" fmla="*/ 23770 w 234837"/>
                  <a:gd name="connsiteY14" fmla="*/ 608412 h 620298"/>
                  <a:gd name="connsiteX15" fmla="*/ 11885 w 234837"/>
                  <a:gd name="connsiteY15" fmla="*/ 620298 h 62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837" h="620298">
                    <a:moveTo>
                      <a:pt x="11885" y="620298"/>
                    </a:moveTo>
                    <a:cubicBezTo>
                      <a:pt x="5334" y="620298"/>
                      <a:pt x="0" y="614964"/>
                      <a:pt x="0" y="608412"/>
                    </a:cubicBezTo>
                    <a:lnTo>
                      <a:pt x="0" y="426932"/>
                    </a:lnTo>
                    <a:cubicBezTo>
                      <a:pt x="0" y="423750"/>
                      <a:pt x="1217" y="420755"/>
                      <a:pt x="3462" y="418508"/>
                    </a:cubicBezTo>
                    <a:lnTo>
                      <a:pt x="78513" y="343446"/>
                    </a:lnTo>
                    <a:lnTo>
                      <a:pt x="78513" y="144463"/>
                    </a:lnTo>
                    <a:cubicBezTo>
                      <a:pt x="78513" y="141281"/>
                      <a:pt x="79730" y="138286"/>
                      <a:pt x="81976" y="136040"/>
                    </a:cubicBezTo>
                    <a:lnTo>
                      <a:pt x="214483" y="3510"/>
                    </a:lnTo>
                    <a:cubicBezTo>
                      <a:pt x="219162" y="-1170"/>
                      <a:pt x="226649" y="-1170"/>
                      <a:pt x="231328" y="3510"/>
                    </a:cubicBezTo>
                    <a:cubicBezTo>
                      <a:pt x="236007" y="8190"/>
                      <a:pt x="236007" y="15677"/>
                      <a:pt x="231328" y="20357"/>
                    </a:cubicBezTo>
                    <a:lnTo>
                      <a:pt x="102282" y="149424"/>
                    </a:lnTo>
                    <a:lnTo>
                      <a:pt x="102282" y="348406"/>
                    </a:lnTo>
                    <a:cubicBezTo>
                      <a:pt x="102282" y="351588"/>
                      <a:pt x="101065" y="354583"/>
                      <a:pt x="98819" y="356830"/>
                    </a:cubicBezTo>
                    <a:lnTo>
                      <a:pt x="23770" y="431892"/>
                    </a:lnTo>
                    <a:lnTo>
                      <a:pt x="23770" y="608412"/>
                    </a:lnTo>
                    <a:cubicBezTo>
                      <a:pt x="23770" y="614964"/>
                      <a:pt x="18435" y="620298"/>
                      <a:pt x="11885" y="6202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55" name="Gráfico 2">
              <a:extLst>
                <a:ext uri="{FF2B5EF4-FFF2-40B4-BE49-F238E27FC236}">
                  <a16:creationId xmlns:a16="http://schemas.microsoft.com/office/drawing/2014/main" id="{CC11EEA5-C8C9-175C-15F7-7F5A3B03EC5B}"/>
                </a:ext>
              </a:extLst>
            </p:cNvPr>
            <p:cNvGrpSpPr/>
            <p:nvPr/>
          </p:nvGrpSpPr>
          <p:grpSpPr>
            <a:xfrm>
              <a:off x="15633991" y="3136167"/>
              <a:ext cx="1058876" cy="818297"/>
              <a:chOff x="15633991" y="3136167"/>
              <a:chExt cx="1058876" cy="818297"/>
            </a:xfrm>
            <a:solidFill>
              <a:srgbClr val="002A86"/>
            </a:solidFill>
          </p:grpSpPr>
          <p:grpSp>
            <p:nvGrpSpPr>
              <p:cNvPr id="556" name="Gráfico 2">
                <a:extLst>
                  <a:ext uri="{FF2B5EF4-FFF2-40B4-BE49-F238E27FC236}">
                    <a16:creationId xmlns:a16="http://schemas.microsoft.com/office/drawing/2014/main" id="{4FBC954C-C27E-4CE5-0A20-066D5E6335A0}"/>
                  </a:ext>
                </a:extLst>
              </p:cNvPr>
              <p:cNvGrpSpPr/>
              <p:nvPr/>
            </p:nvGrpSpPr>
            <p:grpSpPr>
              <a:xfrm>
                <a:off x="15684583" y="3136167"/>
                <a:ext cx="957505" cy="620813"/>
                <a:chOff x="15684583" y="3136167"/>
                <a:chExt cx="957505" cy="620813"/>
              </a:xfrm>
              <a:solidFill>
                <a:srgbClr val="002A86"/>
              </a:solidFill>
            </p:grpSpPr>
            <p:sp>
              <p:nvSpPr>
                <p:cNvPr id="557" name="Forma libre 556">
                  <a:extLst>
                    <a:ext uri="{FF2B5EF4-FFF2-40B4-BE49-F238E27FC236}">
                      <a16:creationId xmlns:a16="http://schemas.microsoft.com/office/drawing/2014/main" id="{C22BEB59-AF11-286D-E2EC-30A0989439F5}"/>
                    </a:ext>
                  </a:extLst>
                </p:cNvPr>
                <p:cNvSpPr/>
                <p:nvPr/>
              </p:nvSpPr>
              <p:spPr>
                <a:xfrm>
                  <a:off x="15684583" y="3136167"/>
                  <a:ext cx="957318" cy="620813"/>
                </a:xfrm>
                <a:custGeom>
                  <a:avLst/>
                  <a:gdLst>
                    <a:gd name="connsiteX0" fmla="*/ 894526 w 957318"/>
                    <a:gd name="connsiteY0" fmla="*/ 620813 h 620813"/>
                    <a:gd name="connsiteX1" fmla="*/ 62979 w 957318"/>
                    <a:gd name="connsiteY1" fmla="*/ 620813 h 620813"/>
                    <a:gd name="connsiteX2" fmla="*/ 0 w 957318"/>
                    <a:gd name="connsiteY2" fmla="*/ 557824 h 620813"/>
                    <a:gd name="connsiteX3" fmla="*/ 0 w 957318"/>
                    <a:gd name="connsiteY3" fmla="*/ 11887 h 620813"/>
                    <a:gd name="connsiteX4" fmla="*/ 11885 w 957318"/>
                    <a:gd name="connsiteY4" fmla="*/ 0 h 620813"/>
                    <a:gd name="connsiteX5" fmla="*/ 23770 w 957318"/>
                    <a:gd name="connsiteY5" fmla="*/ 11887 h 620813"/>
                    <a:gd name="connsiteX6" fmla="*/ 23770 w 957318"/>
                    <a:gd name="connsiteY6" fmla="*/ 557824 h 620813"/>
                    <a:gd name="connsiteX7" fmla="*/ 62885 w 957318"/>
                    <a:gd name="connsiteY7" fmla="*/ 596947 h 620813"/>
                    <a:gd name="connsiteX8" fmla="*/ 894432 w 957318"/>
                    <a:gd name="connsiteY8" fmla="*/ 596947 h 620813"/>
                    <a:gd name="connsiteX9" fmla="*/ 933549 w 957318"/>
                    <a:gd name="connsiteY9" fmla="*/ 557824 h 620813"/>
                    <a:gd name="connsiteX10" fmla="*/ 933549 w 957318"/>
                    <a:gd name="connsiteY10" fmla="*/ 177268 h 620813"/>
                    <a:gd name="connsiteX11" fmla="*/ 945434 w 957318"/>
                    <a:gd name="connsiteY11" fmla="*/ 165382 h 620813"/>
                    <a:gd name="connsiteX12" fmla="*/ 957318 w 957318"/>
                    <a:gd name="connsiteY12" fmla="*/ 177268 h 620813"/>
                    <a:gd name="connsiteX13" fmla="*/ 957318 w 957318"/>
                    <a:gd name="connsiteY13" fmla="*/ 557824 h 620813"/>
                    <a:gd name="connsiteX14" fmla="*/ 894340 w 957318"/>
                    <a:gd name="connsiteY14" fmla="*/ 620813 h 620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57318" h="620813">
                      <a:moveTo>
                        <a:pt x="894526" y="620813"/>
                      </a:moveTo>
                      <a:lnTo>
                        <a:pt x="62979" y="620813"/>
                      </a:lnTo>
                      <a:cubicBezTo>
                        <a:pt x="28261" y="620813"/>
                        <a:pt x="0" y="592548"/>
                        <a:pt x="0" y="557824"/>
                      </a:cubicBezTo>
                      <a:lnTo>
                        <a:pt x="0" y="11887"/>
                      </a:lnTo>
                      <a:cubicBezTo>
                        <a:pt x="0" y="5335"/>
                        <a:pt x="5335" y="0"/>
                        <a:pt x="11885" y="0"/>
                      </a:cubicBezTo>
                      <a:cubicBezTo>
                        <a:pt x="18435" y="0"/>
                        <a:pt x="23770" y="5335"/>
                        <a:pt x="23770" y="11887"/>
                      </a:cubicBezTo>
                      <a:lnTo>
                        <a:pt x="23770" y="557824"/>
                      </a:lnTo>
                      <a:cubicBezTo>
                        <a:pt x="23770" y="579351"/>
                        <a:pt x="41269" y="596947"/>
                        <a:pt x="62885" y="596947"/>
                      </a:cubicBezTo>
                      <a:lnTo>
                        <a:pt x="894432" y="596947"/>
                      </a:lnTo>
                      <a:cubicBezTo>
                        <a:pt x="915956" y="596947"/>
                        <a:pt x="933549" y="579444"/>
                        <a:pt x="933549" y="557824"/>
                      </a:cubicBezTo>
                      <a:lnTo>
                        <a:pt x="933549" y="177268"/>
                      </a:lnTo>
                      <a:cubicBezTo>
                        <a:pt x="933549" y="170717"/>
                        <a:pt x="938882" y="165382"/>
                        <a:pt x="945434" y="165382"/>
                      </a:cubicBezTo>
                      <a:cubicBezTo>
                        <a:pt x="951984" y="165382"/>
                        <a:pt x="957318" y="170717"/>
                        <a:pt x="957318" y="177268"/>
                      </a:cubicBezTo>
                      <a:lnTo>
                        <a:pt x="957318" y="557824"/>
                      </a:lnTo>
                      <a:cubicBezTo>
                        <a:pt x="957318" y="592548"/>
                        <a:pt x="929057" y="620813"/>
                        <a:pt x="894340" y="6208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8" name="Forma libre 557">
                  <a:extLst>
                    <a:ext uri="{FF2B5EF4-FFF2-40B4-BE49-F238E27FC236}">
                      <a16:creationId xmlns:a16="http://schemas.microsoft.com/office/drawing/2014/main" id="{731A22CF-A67D-148A-9508-FBD743257053}"/>
                    </a:ext>
                  </a:extLst>
                </p:cNvPr>
                <p:cNvSpPr/>
                <p:nvPr/>
              </p:nvSpPr>
              <p:spPr>
                <a:xfrm>
                  <a:off x="16618319" y="3159940"/>
                  <a:ext cx="23769" cy="94343"/>
                </a:xfrm>
                <a:custGeom>
                  <a:avLst/>
                  <a:gdLst>
                    <a:gd name="connsiteX0" fmla="*/ 11885 w 23769"/>
                    <a:gd name="connsiteY0" fmla="*/ 94343 h 94343"/>
                    <a:gd name="connsiteX1" fmla="*/ 0 w 23769"/>
                    <a:gd name="connsiteY1" fmla="*/ 82457 h 94343"/>
                    <a:gd name="connsiteX2" fmla="*/ 0 w 23769"/>
                    <a:gd name="connsiteY2" fmla="*/ 11886 h 94343"/>
                    <a:gd name="connsiteX3" fmla="*/ 11885 w 23769"/>
                    <a:gd name="connsiteY3" fmla="*/ 0 h 94343"/>
                    <a:gd name="connsiteX4" fmla="*/ 23770 w 23769"/>
                    <a:gd name="connsiteY4" fmla="*/ 11886 h 94343"/>
                    <a:gd name="connsiteX5" fmla="*/ 23770 w 23769"/>
                    <a:gd name="connsiteY5" fmla="*/ 82457 h 94343"/>
                    <a:gd name="connsiteX6" fmla="*/ 11885 w 23769"/>
                    <a:gd name="connsiteY6" fmla="*/ 94343 h 9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9" h="94343">
                      <a:moveTo>
                        <a:pt x="11885" y="94343"/>
                      </a:moveTo>
                      <a:cubicBezTo>
                        <a:pt x="5334" y="94343"/>
                        <a:pt x="0" y="89008"/>
                        <a:pt x="0" y="82457"/>
                      </a:cubicBezTo>
                      <a:lnTo>
                        <a:pt x="0" y="11886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70" y="5335"/>
                        <a:pt x="23770" y="11886"/>
                      </a:cubicBezTo>
                      <a:lnTo>
                        <a:pt x="23770" y="82457"/>
                      </a:lnTo>
                      <a:cubicBezTo>
                        <a:pt x="23770" y="89008"/>
                        <a:pt x="18435" y="94343"/>
                        <a:pt x="11885" y="9434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59" name="Gráfico 2">
                <a:extLst>
                  <a:ext uri="{FF2B5EF4-FFF2-40B4-BE49-F238E27FC236}">
                    <a16:creationId xmlns:a16="http://schemas.microsoft.com/office/drawing/2014/main" id="{51C73EB8-9CFA-359F-9BF6-856243BAA7F8}"/>
                  </a:ext>
                </a:extLst>
              </p:cNvPr>
              <p:cNvGrpSpPr/>
              <p:nvPr/>
            </p:nvGrpSpPr>
            <p:grpSpPr>
              <a:xfrm>
                <a:off x="15633991" y="3733114"/>
                <a:ext cx="1058876" cy="221351"/>
                <a:chOff x="15633991" y="3733114"/>
                <a:chExt cx="1058876" cy="221351"/>
              </a:xfrm>
              <a:solidFill>
                <a:srgbClr val="002A86"/>
              </a:solidFill>
            </p:grpSpPr>
            <p:sp>
              <p:nvSpPr>
                <p:cNvPr id="560" name="Forma libre 559">
                  <a:extLst>
                    <a:ext uri="{FF2B5EF4-FFF2-40B4-BE49-F238E27FC236}">
                      <a16:creationId xmlns:a16="http://schemas.microsoft.com/office/drawing/2014/main" id="{C85E2DDF-B9ED-7DD4-F91A-6FBA1A47E2C2}"/>
                    </a:ext>
                  </a:extLst>
                </p:cNvPr>
                <p:cNvSpPr/>
                <p:nvPr/>
              </p:nvSpPr>
              <p:spPr>
                <a:xfrm>
                  <a:off x="15633991" y="3733114"/>
                  <a:ext cx="1058876" cy="221351"/>
                </a:xfrm>
                <a:custGeom>
                  <a:avLst/>
                  <a:gdLst>
                    <a:gd name="connsiteX0" fmla="*/ 1009969 w 1058876"/>
                    <a:gd name="connsiteY0" fmla="*/ 221351 h 221351"/>
                    <a:gd name="connsiteX1" fmla="*/ 48815 w 1058876"/>
                    <a:gd name="connsiteY1" fmla="*/ 221351 h 221351"/>
                    <a:gd name="connsiteX2" fmla="*/ 9324 w 1058876"/>
                    <a:gd name="connsiteY2" fmla="*/ 201228 h 221351"/>
                    <a:gd name="connsiteX3" fmla="*/ 2492 w 1058876"/>
                    <a:gd name="connsiteY3" fmla="*/ 157426 h 221351"/>
                    <a:gd name="connsiteX4" fmla="*/ 38334 w 1058876"/>
                    <a:gd name="connsiteY4" fmla="*/ 47920 h 221351"/>
                    <a:gd name="connsiteX5" fmla="*/ 104401 w 1058876"/>
                    <a:gd name="connsiteY5" fmla="*/ 0 h 221351"/>
                    <a:gd name="connsiteX6" fmla="*/ 954476 w 1058876"/>
                    <a:gd name="connsiteY6" fmla="*/ 0 h 221351"/>
                    <a:gd name="connsiteX7" fmla="*/ 1020544 w 1058876"/>
                    <a:gd name="connsiteY7" fmla="*/ 47920 h 221351"/>
                    <a:gd name="connsiteX8" fmla="*/ 1056384 w 1058876"/>
                    <a:gd name="connsiteY8" fmla="*/ 157426 h 221351"/>
                    <a:gd name="connsiteX9" fmla="*/ 1049553 w 1058876"/>
                    <a:gd name="connsiteY9" fmla="*/ 201228 h 221351"/>
                    <a:gd name="connsiteX10" fmla="*/ 1010063 w 1058876"/>
                    <a:gd name="connsiteY10" fmla="*/ 221351 h 221351"/>
                    <a:gd name="connsiteX11" fmla="*/ 104307 w 1058876"/>
                    <a:gd name="connsiteY11" fmla="*/ 23867 h 221351"/>
                    <a:gd name="connsiteX12" fmla="*/ 60886 w 1058876"/>
                    <a:gd name="connsiteY12" fmla="*/ 55314 h 221351"/>
                    <a:gd name="connsiteX13" fmla="*/ 25045 w 1058876"/>
                    <a:gd name="connsiteY13" fmla="*/ 164820 h 221351"/>
                    <a:gd name="connsiteX14" fmla="*/ 28508 w 1058876"/>
                    <a:gd name="connsiteY14" fmla="*/ 187189 h 221351"/>
                    <a:gd name="connsiteX15" fmla="*/ 48721 w 1058876"/>
                    <a:gd name="connsiteY15" fmla="*/ 197485 h 221351"/>
                    <a:gd name="connsiteX16" fmla="*/ 1009875 w 1058876"/>
                    <a:gd name="connsiteY16" fmla="*/ 197485 h 221351"/>
                    <a:gd name="connsiteX17" fmla="*/ 1030089 w 1058876"/>
                    <a:gd name="connsiteY17" fmla="*/ 187189 h 221351"/>
                    <a:gd name="connsiteX18" fmla="*/ 1033551 w 1058876"/>
                    <a:gd name="connsiteY18" fmla="*/ 164820 h 221351"/>
                    <a:gd name="connsiteX19" fmla="*/ 997710 w 1058876"/>
                    <a:gd name="connsiteY19" fmla="*/ 55314 h 221351"/>
                    <a:gd name="connsiteX20" fmla="*/ 954290 w 1058876"/>
                    <a:gd name="connsiteY20" fmla="*/ 23867 h 221351"/>
                    <a:gd name="connsiteX21" fmla="*/ 104213 w 1058876"/>
                    <a:gd name="connsiteY21" fmla="*/ 23867 h 221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58876" h="221351">
                      <a:moveTo>
                        <a:pt x="1009969" y="221351"/>
                      </a:moveTo>
                      <a:lnTo>
                        <a:pt x="48815" y="221351"/>
                      </a:lnTo>
                      <a:cubicBezTo>
                        <a:pt x="32999" y="221351"/>
                        <a:pt x="18588" y="214051"/>
                        <a:pt x="9324" y="201228"/>
                      </a:cubicBezTo>
                      <a:cubicBezTo>
                        <a:pt x="59" y="188406"/>
                        <a:pt x="-2468" y="172495"/>
                        <a:pt x="2492" y="157426"/>
                      </a:cubicBezTo>
                      <a:lnTo>
                        <a:pt x="38334" y="47920"/>
                      </a:lnTo>
                      <a:cubicBezTo>
                        <a:pt x="47692" y="19280"/>
                        <a:pt x="74268" y="0"/>
                        <a:pt x="104401" y="0"/>
                      </a:cubicBezTo>
                      <a:lnTo>
                        <a:pt x="954476" y="0"/>
                      </a:lnTo>
                      <a:cubicBezTo>
                        <a:pt x="984609" y="0"/>
                        <a:pt x="1011186" y="19280"/>
                        <a:pt x="1020544" y="47920"/>
                      </a:cubicBezTo>
                      <a:lnTo>
                        <a:pt x="1056384" y="157426"/>
                      </a:lnTo>
                      <a:cubicBezTo>
                        <a:pt x="1061344" y="172495"/>
                        <a:pt x="1058817" y="188406"/>
                        <a:pt x="1049553" y="201228"/>
                      </a:cubicBezTo>
                      <a:cubicBezTo>
                        <a:pt x="1040289" y="214051"/>
                        <a:pt x="1025877" y="221351"/>
                        <a:pt x="1010063" y="221351"/>
                      </a:cubicBezTo>
                      <a:close/>
                      <a:moveTo>
                        <a:pt x="104307" y="23867"/>
                      </a:moveTo>
                      <a:cubicBezTo>
                        <a:pt x="84468" y="23867"/>
                        <a:pt x="67062" y="36502"/>
                        <a:pt x="60886" y="55314"/>
                      </a:cubicBezTo>
                      <a:lnTo>
                        <a:pt x="25045" y="164820"/>
                      </a:lnTo>
                      <a:cubicBezTo>
                        <a:pt x="22519" y="172495"/>
                        <a:pt x="23829" y="180638"/>
                        <a:pt x="28508" y="187189"/>
                      </a:cubicBezTo>
                      <a:cubicBezTo>
                        <a:pt x="33187" y="193741"/>
                        <a:pt x="40580" y="197485"/>
                        <a:pt x="48721" y="197485"/>
                      </a:cubicBezTo>
                      <a:lnTo>
                        <a:pt x="1009875" y="197485"/>
                      </a:lnTo>
                      <a:cubicBezTo>
                        <a:pt x="1017923" y="197485"/>
                        <a:pt x="1025316" y="193741"/>
                        <a:pt x="1030089" y="187189"/>
                      </a:cubicBezTo>
                      <a:cubicBezTo>
                        <a:pt x="1034862" y="180638"/>
                        <a:pt x="1036078" y="172495"/>
                        <a:pt x="1033551" y="164820"/>
                      </a:cubicBezTo>
                      <a:lnTo>
                        <a:pt x="997710" y="55314"/>
                      </a:lnTo>
                      <a:cubicBezTo>
                        <a:pt x="991534" y="36502"/>
                        <a:pt x="974129" y="23867"/>
                        <a:pt x="954290" y="23867"/>
                      </a:cubicBezTo>
                      <a:lnTo>
                        <a:pt x="104213" y="23867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1" name="Forma libre 560">
                  <a:extLst>
                    <a:ext uri="{FF2B5EF4-FFF2-40B4-BE49-F238E27FC236}">
                      <a16:creationId xmlns:a16="http://schemas.microsoft.com/office/drawing/2014/main" id="{AEE053AF-DFC3-B437-E16D-EABBEF4F0415}"/>
                    </a:ext>
                  </a:extLst>
                </p:cNvPr>
                <p:cNvSpPr/>
                <p:nvPr/>
              </p:nvSpPr>
              <p:spPr>
                <a:xfrm>
                  <a:off x="15844230" y="3856846"/>
                  <a:ext cx="144017" cy="23773"/>
                </a:xfrm>
                <a:custGeom>
                  <a:avLst/>
                  <a:gdLst>
                    <a:gd name="connsiteX0" fmla="*/ 132134 w 144017"/>
                    <a:gd name="connsiteY0" fmla="*/ 23773 h 23773"/>
                    <a:gd name="connsiteX1" fmla="*/ 11884 w 144017"/>
                    <a:gd name="connsiteY1" fmla="*/ 23773 h 23773"/>
                    <a:gd name="connsiteX2" fmla="*/ 0 w 144017"/>
                    <a:gd name="connsiteY2" fmla="*/ 11886 h 23773"/>
                    <a:gd name="connsiteX3" fmla="*/ 11884 w 144017"/>
                    <a:gd name="connsiteY3" fmla="*/ 0 h 23773"/>
                    <a:gd name="connsiteX4" fmla="*/ 132134 w 144017"/>
                    <a:gd name="connsiteY4" fmla="*/ 0 h 23773"/>
                    <a:gd name="connsiteX5" fmla="*/ 144018 w 144017"/>
                    <a:gd name="connsiteY5" fmla="*/ 11886 h 23773"/>
                    <a:gd name="connsiteX6" fmla="*/ 132134 w 144017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17" h="23773">
                      <a:moveTo>
                        <a:pt x="132134" y="23773"/>
                      </a:moveTo>
                      <a:lnTo>
                        <a:pt x="11884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4" y="0"/>
                      </a:cubicBezTo>
                      <a:lnTo>
                        <a:pt x="132134" y="0"/>
                      </a:lnTo>
                      <a:cubicBezTo>
                        <a:pt x="138684" y="0"/>
                        <a:pt x="144018" y="5335"/>
                        <a:pt x="144018" y="11886"/>
                      </a:cubicBezTo>
                      <a:cubicBezTo>
                        <a:pt x="144018" y="18438"/>
                        <a:pt x="138684" y="23773"/>
                        <a:pt x="132134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62" name="Gráfico 2">
            <a:extLst>
              <a:ext uri="{FF2B5EF4-FFF2-40B4-BE49-F238E27FC236}">
                <a16:creationId xmlns:a16="http://schemas.microsoft.com/office/drawing/2014/main" id="{8700D90A-12A8-4200-B807-6EA48E47ED16}"/>
              </a:ext>
            </a:extLst>
          </p:cNvPr>
          <p:cNvGrpSpPr/>
          <p:nvPr/>
        </p:nvGrpSpPr>
        <p:grpSpPr>
          <a:xfrm>
            <a:off x="6611394" y="4315085"/>
            <a:ext cx="1218877" cy="1196513"/>
            <a:chOff x="6611394" y="4315085"/>
            <a:chExt cx="1218877" cy="1196513"/>
          </a:xfrm>
          <a:solidFill>
            <a:srgbClr val="002A86"/>
          </a:solidFill>
        </p:grpSpPr>
        <p:grpSp>
          <p:nvGrpSpPr>
            <p:cNvPr id="563" name="Gráfico 2">
              <a:extLst>
                <a:ext uri="{FF2B5EF4-FFF2-40B4-BE49-F238E27FC236}">
                  <a16:creationId xmlns:a16="http://schemas.microsoft.com/office/drawing/2014/main" id="{1F381B4C-09FA-B5CD-A59F-4946B1BE1E10}"/>
                </a:ext>
              </a:extLst>
            </p:cNvPr>
            <p:cNvGrpSpPr/>
            <p:nvPr/>
          </p:nvGrpSpPr>
          <p:grpSpPr>
            <a:xfrm>
              <a:off x="7080561" y="4466054"/>
              <a:ext cx="749711" cy="1045545"/>
              <a:chOff x="7080561" y="4466054"/>
              <a:chExt cx="749711" cy="1045545"/>
            </a:xfrm>
            <a:solidFill>
              <a:srgbClr val="002A86"/>
            </a:solidFill>
          </p:grpSpPr>
          <p:sp>
            <p:nvSpPr>
              <p:cNvPr id="564" name="Forma libre 563">
                <a:extLst>
                  <a:ext uri="{FF2B5EF4-FFF2-40B4-BE49-F238E27FC236}">
                    <a16:creationId xmlns:a16="http://schemas.microsoft.com/office/drawing/2014/main" id="{DCCA8E0B-FDBB-4712-DD5C-38ECC25A4FFC}"/>
                  </a:ext>
                </a:extLst>
              </p:cNvPr>
              <p:cNvSpPr/>
              <p:nvPr/>
            </p:nvSpPr>
            <p:spPr>
              <a:xfrm>
                <a:off x="7080561" y="4466054"/>
                <a:ext cx="661749" cy="336004"/>
              </a:xfrm>
              <a:custGeom>
                <a:avLst/>
                <a:gdLst>
                  <a:gd name="connsiteX0" fmla="*/ 567138 w 661749"/>
                  <a:gd name="connsiteY0" fmla="*/ 335911 h 336004"/>
                  <a:gd name="connsiteX1" fmla="*/ 558623 w 661749"/>
                  <a:gd name="connsiteY1" fmla="*/ 332355 h 336004"/>
                  <a:gd name="connsiteX2" fmla="*/ 558810 w 661749"/>
                  <a:gd name="connsiteY2" fmla="*/ 315507 h 336004"/>
                  <a:gd name="connsiteX3" fmla="*/ 634703 w 661749"/>
                  <a:gd name="connsiteY3" fmla="*/ 240913 h 336004"/>
                  <a:gd name="connsiteX4" fmla="*/ 637884 w 661749"/>
                  <a:gd name="connsiteY4" fmla="*/ 233519 h 336004"/>
                  <a:gd name="connsiteX5" fmla="*/ 634890 w 661749"/>
                  <a:gd name="connsiteY5" fmla="*/ 226125 h 336004"/>
                  <a:gd name="connsiteX6" fmla="*/ 530455 w 661749"/>
                  <a:gd name="connsiteY6" fmla="*/ 119707 h 336004"/>
                  <a:gd name="connsiteX7" fmla="*/ 523249 w 661749"/>
                  <a:gd name="connsiteY7" fmla="*/ 116432 h 336004"/>
                  <a:gd name="connsiteX8" fmla="*/ 515389 w 661749"/>
                  <a:gd name="connsiteY8" fmla="*/ 119520 h 336004"/>
                  <a:gd name="connsiteX9" fmla="*/ 440151 w 661749"/>
                  <a:gd name="connsiteY9" fmla="*/ 193741 h 336004"/>
                  <a:gd name="connsiteX10" fmla="*/ 427144 w 661749"/>
                  <a:gd name="connsiteY10" fmla="*/ 196268 h 336004"/>
                  <a:gd name="connsiteX11" fmla="*/ 323270 w 661749"/>
                  <a:gd name="connsiteY11" fmla="*/ 152653 h 336004"/>
                  <a:gd name="connsiteX12" fmla="*/ 315971 w 661749"/>
                  <a:gd name="connsiteY12" fmla="*/ 141515 h 336004"/>
                  <a:gd name="connsiteX13" fmla="*/ 317000 w 661749"/>
                  <a:gd name="connsiteY13" fmla="*/ 35192 h 336004"/>
                  <a:gd name="connsiteX14" fmla="*/ 306239 w 661749"/>
                  <a:gd name="connsiteY14" fmla="*/ 24428 h 336004"/>
                  <a:gd name="connsiteX15" fmla="*/ 155389 w 661749"/>
                  <a:gd name="connsiteY15" fmla="*/ 23867 h 336004"/>
                  <a:gd name="connsiteX16" fmla="*/ 155389 w 661749"/>
                  <a:gd name="connsiteY16" fmla="*/ 23867 h 336004"/>
                  <a:gd name="connsiteX17" fmla="*/ 147996 w 661749"/>
                  <a:gd name="connsiteY17" fmla="*/ 26955 h 336004"/>
                  <a:gd name="connsiteX18" fmla="*/ 144815 w 661749"/>
                  <a:gd name="connsiteY18" fmla="*/ 34630 h 336004"/>
                  <a:gd name="connsiteX19" fmla="*/ 145001 w 661749"/>
                  <a:gd name="connsiteY19" fmla="*/ 140766 h 336004"/>
                  <a:gd name="connsiteX20" fmla="*/ 137609 w 661749"/>
                  <a:gd name="connsiteY20" fmla="*/ 151811 h 336004"/>
                  <a:gd name="connsiteX21" fmla="*/ 33361 w 661749"/>
                  <a:gd name="connsiteY21" fmla="*/ 194677 h 336004"/>
                  <a:gd name="connsiteX22" fmla="*/ 20353 w 661749"/>
                  <a:gd name="connsiteY22" fmla="*/ 192056 h 336004"/>
                  <a:gd name="connsiteX23" fmla="*/ 3509 w 661749"/>
                  <a:gd name="connsiteY23" fmla="*/ 175209 h 336004"/>
                  <a:gd name="connsiteX24" fmla="*/ 3509 w 661749"/>
                  <a:gd name="connsiteY24" fmla="*/ 158362 h 336004"/>
                  <a:gd name="connsiteX25" fmla="*/ 20353 w 661749"/>
                  <a:gd name="connsiteY25" fmla="*/ 158362 h 336004"/>
                  <a:gd name="connsiteX26" fmla="*/ 31583 w 661749"/>
                  <a:gd name="connsiteY26" fmla="*/ 169593 h 336004"/>
                  <a:gd name="connsiteX27" fmla="*/ 121045 w 661749"/>
                  <a:gd name="connsiteY27" fmla="*/ 132811 h 336004"/>
                  <a:gd name="connsiteX28" fmla="*/ 120858 w 661749"/>
                  <a:gd name="connsiteY28" fmla="*/ 34630 h 336004"/>
                  <a:gd name="connsiteX29" fmla="*/ 131058 w 661749"/>
                  <a:gd name="connsiteY29" fmla="*/ 10015 h 336004"/>
                  <a:gd name="connsiteX30" fmla="*/ 155482 w 661749"/>
                  <a:gd name="connsiteY30" fmla="*/ 0 h 336004"/>
                  <a:gd name="connsiteX31" fmla="*/ 306426 w 661749"/>
                  <a:gd name="connsiteY31" fmla="*/ 562 h 336004"/>
                  <a:gd name="connsiteX32" fmla="*/ 340769 w 661749"/>
                  <a:gd name="connsiteY32" fmla="*/ 35379 h 336004"/>
                  <a:gd name="connsiteX33" fmla="*/ 339834 w 661749"/>
                  <a:gd name="connsiteY33" fmla="*/ 133747 h 336004"/>
                  <a:gd name="connsiteX34" fmla="*/ 428922 w 661749"/>
                  <a:gd name="connsiteY34" fmla="*/ 171185 h 336004"/>
                  <a:gd name="connsiteX35" fmla="*/ 498638 w 661749"/>
                  <a:gd name="connsiteY35" fmla="*/ 102393 h 336004"/>
                  <a:gd name="connsiteX36" fmla="*/ 523718 w 661749"/>
                  <a:gd name="connsiteY36" fmla="*/ 92565 h 336004"/>
                  <a:gd name="connsiteX37" fmla="*/ 547580 w 661749"/>
                  <a:gd name="connsiteY37" fmla="*/ 103141 h 336004"/>
                  <a:gd name="connsiteX38" fmla="*/ 651828 w 661749"/>
                  <a:gd name="connsiteY38" fmla="*/ 209371 h 336004"/>
                  <a:gd name="connsiteX39" fmla="*/ 661747 w 661749"/>
                  <a:gd name="connsiteY39" fmla="*/ 233799 h 336004"/>
                  <a:gd name="connsiteX40" fmla="*/ 651360 w 661749"/>
                  <a:gd name="connsiteY40" fmla="*/ 258040 h 336004"/>
                  <a:gd name="connsiteX41" fmla="*/ 575561 w 661749"/>
                  <a:gd name="connsiteY41" fmla="*/ 332542 h 336004"/>
                  <a:gd name="connsiteX42" fmla="*/ 567232 w 661749"/>
                  <a:gd name="connsiteY42" fmla="*/ 336005 h 33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1749" h="336004">
                    <a:moveTo>
                      <a:pt x="567138" y="335911"/>
                    </a:moveTo>
                    <a:cubicBezTo>
                      <a:pt x="564050" y="335911"/>
                      <a:pt x="560962" y="334694"/>
                      <a:pt x="558623" y="332355"/>
                    </a:cubicBezTo>
                    <a:cubicBezTo>
                      <a:pt x="554037" y="327675"/>
                      <a:pt x="554037" y="320094"/>
                      <a:pt x="558810" y="315507"/>
                    </a:cubicBezTo>
                    <a:lnTo>
                      <a:pt x="634703" y="240913"/>
                    </a:lnTo>
                    <a:cubicBezTo>
                      <a:pt x="636761" y="238947"/>
                      <a:pt x="637884" y="236326"/>
                      <a:pt x="637884" y="233519"/>
                    </a:cubicBezTo>
                    <a:cubicBezTo>
                      <a:pt x="637884" y="230711"/>
                      <a:pt x="636855" y="228090"/>
                      <a:pt x="634890" y="226125"/>
                    </a:cubicBezTo>
                    <a:lnTo>
                      <a:pt x="530455" y="119707"/>
                    </a:lnTo>
                    <a:cubicBezTo>
                      <a:pt x="528490" y="117648"/>
                      <a:pt x="525964" y="116525"/>
                      <a:pt x="523249" y="116432"/>
                    </a:cubicBezTo>
                    <a:cubicBezTo>
                      <a:pt x="520348" y="116245"/>
                      <a:pt x="517541" y="117461"/>
                      <a:pt x="515389" y="119520"/>
                    </a:cubicBezTo>
                    <a:lnTo>
                      <a:pt x="440151" y="193741"/>
                    </a:lnTo>
                    <a:cubicBezTo>
                      <a:pt x="436688" y="197110"/>
                      <a:pt x="431635" y="198140"/>
                      <a:pt x="427144" y="196268"/>
                    </a:cubicBezTo>
                    <a:lnTo>
                      <a:pt x="323270" y="152653"/>
                    </a:lnTo>
                    <a:cubicBezTo>
                      <a:pt x="318778" y="150781"/>
                      <a:pt x="315878" y="146382"/>
                      <a:pt x="315971" y="141515"/>
                    </a:cubicBezTo>
                    <a:lnTo>
                      <a:pt x="317000" y="35192"/>
                    </a:lnTo>
                    <a:cubicBezTo>
                      <a:pt x="317000" y="29389"/>
                      <a:pt x="312228" y="24522"/>
                      <a:pt x="306239" y="24428"/>
                    </a:cubicBezTo>
                    <a:lnTo>
                      <a:pt x="155389" y="23867"/>
                    </a:lnTo>
                    <a:lnTo>
                      <a:pt x="155389" y="23867"/>
                    </a:lnTo>
                    <a:cubicBezTo>
                      <a:pt x="152581" y="23867"/>
                      <a:pt x="149961" y="24990"/>
                      <a:pt x="147996" y="26955"/>
                    </a:cubicBezTo>
                    <a:cubicBezTo>
                      <a:pt x="145937" y="29014"/>
                      <a:pt x="144815" y="31729"/>
                      <a:pt x="144815" y="34630"/>
                    </a:cubicBezTo>
                    <a:lnTo>
                      <a:pt x="145001" y="140766"/>
                    </a:lnTo>
                    <a:cubicBezTo>
                      <a:pt x="145001" y="145633"/>
                      <a:pt x="142100" y="149939"/>
                      <a:pt x="137609" y="151811"/>
                    </a:cubicBezTo>
                    <a:lnTo>
                      <a:pt x="33361" y="194677"/>
                    </a:lnTo>
                    <a:cubicBezTo>
                      <a:pt x="28963" y="196549"/>
                      <a:pt x="23816" y="195519"/>
                      <a:pt x="20353" y="192056"/>
                    </a:cubicBezTo>
                    <a:lnTo>
                      <a:pt x="3509" y="175209"/>
                    </a:lnTo>
                    <a:cubicBezTo>
                      <a:pt x="-1170" y="170529"/>
                      <a:pt x="-1170" y="163042"/>
                      <a:pt x="3509" y="158362"/>
                    </a:cubicBezTo>
                    <a:cubicBezTo>
                      <a:pt x="8188" y="153682"/>
                      <a:pt x="15674" y="153682"/>
                      <a:pt x="20353" y="158362"/>
                    </a:cubicBezTo>
                    <a:lnTo>
                      <a:pt x="31583" y="169593"/>
                    </a:lnTo>
                    <a:lnTo>
                      <a:pt x="121045" y="132811"/>
                    </a:lnTo>
                    <a:lnTo>
                      <a:pt x="120858" y="34630"/>
                    </a:lnTo>
                    <a:cubicBezTo>
                      <a:pt x="120858" y="25364"/>
                      <a:pt x="124507" y="16566"/>
                      <a:pt x="131058" y="10015"/>
                    </a:cubicBezTo>
                    <a:cubicBezTo>
                      <a:pt x="137609" y="3463"/>
                      <a:pt x="146124" y="0"/>
                      <a:pt x="155482" y="0"/>
                    </a:cubicBezTo>
                    <a:lnTo>
                      <a:pt x="306426" y="562"/>
                    </a:lnTo>
                    <a:cubicBezTo>
                      <a:pt x="325516" y="842"/>
                      <a:pt x="340957" y="16379"/>
                      <a:pt x="340769" y="35379"/>
                    </a:cubicBezTo>
                    <a:lnTo>
                      <a:pt x="339834" y="133747"/>
                    </a:lnTo>
                    <a:lnTo>
                      <a:pt x="428922" y="171185"/>
                    </a:lnTo>
                    <a:lnTo>
                      <a:pt x="498638" y="102393"/>
                    </a:lnTo>
                    <a:cubicBezTo>
                      <a:pt x="505470" y="95747"/>
                      <a:pt x="514266" y="92471"/>
                      <a:pt x="523718" y="92565"/>
                    </a:cubicBezTo>
                    <a:cubicBezTo>
                      <a:pt x="532888" y="92752"/>
                      <a:pt x="541311" y="96496"/>
                      <a:pt x="547580" y="103141"/>
                    </a:cubicBezTo>
                    <a:lnTo>
                      <a:pt x="651828" y="209371"/>
                    </a:lnTo>
                    <a:cubicBezTo>
                      <a:pt x="658285" y="215923"/>
                      <a:pt x="661841" y="224627"/>
                      <a:pt x="661747" y="233799"/>
                    </a:cubicBezTo>
                    <a:cubicBezTo>
                      <a:pt x="661654" y="243065"/>
                      <a:pt x="657910" y="251582"/>
                      <a:pt x="651360" y="258040"/>
                    </a:cubicBezTo>
                    <a:lnTo>
                      <a:pt x="575561" y="332542"/>
                    </a:lnTo>
                    <a:cubicBezTo>
                      <a:pt x="573221" y="334788"/>
                      <a:pt x="570226" y="336005"/>
                      <a:pt x="567232" y="3360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5" name="Forma libre 564">
                <a:extLst>
                  <a:ext uri="{FF2B5EF4-FFF2-40B4-BE49-F238E27FC236}">
                    <a16:creationId xmlns:a16="http://schemas.microsoft.com/office/drawing/2014/main" id="{A4E606B3-3EB6-68BD-BB50-8510E6771373}"/>
                  </a:ext>
                </a:extLst>
              </p:cNvPr>
              <p:cNvSpPr/>
              <p:nvPr/>
            </p:nvSpPr>
            <p:spPr>
              <a:xfrm>
                <a:off x="7201512" y="4860779"/>
                <a:ext cx="628760" cy="650820"/>
              </a:xfrm>
              <a:custGeom>
                <a:avLst/>
                <a:gdLst>
                  <a:gd name="connsiteX0" fmla="*/ 34157 w 628760"/>
                  <a:gd name="connsiteY0" fmla="*/ 650633 h 650820"/>
                  <a:gd name="connsiteX1" fmla="*/ 10294 w 628760"/>
                  <a:gd name="connsiteY1" fmla="*/ 640712 h 650820"/>
                  <a:gd name="connsiteX2" fmla="*/ 0 w 628760"/>
                  <a:gd name="connsiteY2" fmla="*/ 616097 h 650820"/>
                  <a:gd name="connsiteX3" fmla="*/ 187 w 628760"/>
                  <a:gd name="connsiteY3" fmla="*/ 509867 h 650820"/>
                  <a:gd name="connsiteX4" fmla="*/ 12072 w 628760"/>
                  <a:gd name="connsiteY4" fmla="*/ 497980 h 650820"/>
                  <a:gd name="connsiteX5" fmla="*/ 12072 w 628760"/>
                  <a:gd name="connsiteY5" fmla="*/ 497980 h 650820"/>
                  <a:gd name="connsiteX6" fmla="*/ 23956 w 628760"/>
                  <a:gd name="connsiteY6" fmla="*/ 509960 h 650820"/>
                  <a:gd name="connsiteX7" fmla="*/ 23770 w 628760"/>
                  <a:gd name="connsiteY7" fmla="*/ 616190 h 650820"/>
                  <a:gd name="connsiteX8" fmla="*/ 26951 w 628760"/>
                  <a:gd name="connsiteY8" fmla="*/ 623865 h 650820"/>
                  <a:gd name="connsiteX9" fmla="*/ 34157 w 628760"/>
                  <a:gd name="connsiteY9" fmla="*/ 626860 h 650820"/>
                  <a:gd name="connsiteX10" fmla="*/ 34250 w 628760"/>
                  <a:gd name="connsiteY10" fmla="*/ 626860 h 650820"/>
                  <a:gd name="connsiteX11" fmla="*/ 185288 w 628760"/>
                  <a:gd name="connsiteY11" fmla="*/ 626298 h 650820"/>
                  <a:gd name="connsiteX12" fmla="*/ 195862 w 628760"/>
                  <a:gd name="connsiteY12" fmla="*/ 615535 h 650820"/>
                  <a:gd name="connsiteX13" fmla="*/ 194832 w 628760"/>
                  <a:gd name="connsiteY13" fmla="*/ 509211 h 650820"/>
                  <a:gd name="connsiteX14" fmla="*/ 202132 w 628760"/>
                  <a:gd name="connsiteY14" fmla="*/ 498074 h 650820"/>
                  <a:gd name="connsiteX15" fmla="*/ 306005 w 628760"/>
                  <a:gd name="connsiteY15" fmla="*/ 454552 h 650820"/>
                  <a:gd name="connsiteX16" fmla="*/ 319013 w 628760"/>
                  <a:gd name="connsiteY16" fmla="*/ 457079 h 650820"/>
                  <a:gd name="connsiteX17" fmla="*/ 394344 w 628760"/>
                  <a:gd name="connsiteY17" fmla="*/ 531300 h 650820"/>
                  <a:gd name="connsiteX18" fmla="*/ 402018 w 628760"/>
                  <a:gd name="connsiteY18" fmla="*/ 534295 h 650820"/>
                  <a:gd name="connsiteX19" fmla="*/ 409130 w 628760"/>
                  <a:gd name="connsiteY19" fmla="*/ 531206 h 650820"/>
                  <a:gd name="connsiteX20" fmla="*/ 513658 w 628760"/>
                  <a:gd name="connsiteY20" fmla="*/ 424789 h 650820"/>
                  <a:gd name="connsiteX21" fmla="*/ 516746 w 628760"/>
                  <a:gd name="connsiteY21" fmla="*/ 417208 h 650820"/>
                  <a:gd name="connsiteX22" fmla="*/ 513658 w 628760"/>
                  <a:gd name="connsiteY22" fmla="*/ 409908 h 650820"/>
                  <a:gd name="connsiteX23" fmla="*/ 437671 w 628760"/>
                  <a:gd name="connsiteY23" fmla="*/ 335219 h 650820"/>
                  <a:gd name="connsiteX24" fmla="*/ 434958 w 628760"/>
                  <a:gd name="connsiteY24" fmla="*/ 322209 h 650820"/>
                  <a:gd name="connsiteX25" fmla="*/ 477536 w 628760"/>
                  <a:gd name="connsiteY25" fmla="*/ 218132 h 650820"/>
                  <a:gd name="connsiteX26" fmla="*/ 488485 w 628760"/>
                  <a:gd name="connsiteY26" fmla="*/ 210738 h 650820"/>
                  <a:gd name="connsiteX27" fmla="*/ 594511 w 628760"/>
                  <a:gd name="connsiteY27" fmla="*/ 209615 h 650820"/>
                  <a:gd name="connsiteX28" fmla="*/ 601997 w 628760"/>
                  <a:gd name="connsiteY28" fmla="*/ 206526 h 650820"/>
                  <a:gd name="connsiteX29" fmla="*/ 604991 w 628760"/>
                  <a:gd name="connsiteY29" fmla="*/ 199226 h 650820"/>
                  <a:gd name="connsiteX30" fmla="*/ 604991 w 628760"/>
                  <a:gd name="connsiteY30" fmla="*/ 56962 h 650820"/>
                  <a:gd name="connsiteX31" fmla="*/ 601903 w 628760"/>
                  <a:gd name="connsiteY31" fmla="*/ 49475 h 650820"/>
                  <a:gd name="connsiteX32" fmla="*/ 594511 w 628760"/>
                  <a:gd name="connsiteY32" fmla="*/ 46386 h 650820"/>
                  <a:gd name="connsiteX33" fmla="*/ 488298 w 628760"/>
                  <a:gd name="connsiteY33" fmla="*/ 45263 h 650820"/>
                  <a:gd name="connsiteX34" fmla="*/ 477349 w 628760"/>
                  <a:gd name="connsiteY34" fmla="*/ 37869 h 650820"/>
                  <a:gd name="connsiteX35" fmla="*/ 468552 w 628760"/>
                  <a:gd name="connsiteY35" fmla="*/ 16436 h 650820"/>
                  <a:gd name="connsiteX36" fmla="*/ 475103 w 628760"/>
                  <a:gd name="connsiteY36" fmla="*/ 899 h 650820"/>
                  <a:gd name="connsiteX37" fmla="*/ 490637 w 628760"/>
                  <a:gd name="connsiteY37" fmla="*/ 7451 h 650820"/>
                  <a:gd name="connsiteX38" fmla="*/ 496439 w 628760"/>
                  <a:gd name="connsiteY38" fmla="*/ 21583 h 650820"/>
                  <a:gd name="connsiteX39" fmla="*/ 594604 w 628760"/>
                  <a:gd name="connsiteY39" fmla="*/ 22613 h 650820"/>
                  <a:gd name="connsiteX40" fmla="*/ 618747 w 628760"/>
                  <a:gd name="connsiteY40" fmla="*/ 32721 h 650820"/>
                  <a:gd name="connsiteX41" fmla="*/ 628760 w 628760"/>
                  <a:gd name="connsiteY41" fmla="*/ 57056 h 650820"/>
                  <a:gd name="connsiteX42" fmla="*/ 628760 w 628760"/>
                  <a:gd name="connsiteY42" fmla="*/ 199132 h 650820"/>
                  <a:gd name="connsiteX43" fmla="*/ 618841 w 628760"/>
                  <a:gd name="connsiteY43" fmla="*/ 223373 h 650820"/>
                  <a:gd name="connsiteX44" fmla="*/ 594511 w 628760"/>
                  <a:gd name="connsiteY44" fmla="*/ 233482 h 650820"/>
                  <a:gd name="connsiteX45" fmla="*/ 496533 w 628760"/>
                  <a:gd name="connsiteY45" fmla="*/ 234511 h 650820"/>
                  <a:gd name="connsiteX46" fmla="*/ 460037 w 628760"/>
                  <a:gd name="connsiteY46" fmla="*/ 323894 h 650820"/>
                  <a:gd name="connsiteX47" fmla="*/ 530222 w 628760"/>
                  <a:gd name="connsiteY47" fmla="*/ 392873 h 650820"/>
                  <a:gd name="connsiteX48" fmla="*/ 540609 w 628760"/>
                  <a:gd name="connsiteY48" fmla="*/ 416927 h 650820"/>
                  <a:gd name="connsiteX49" fmla="*/ 530689 w 628760"/>
                  <a:gd name="connsiteY49" fmla="*/ 441543 h 650820"/>
                  <a:gd name="connsiteX50" fmla="*/ 426348 w 628760"/>
                  <a:gd name="connsiteY50" fmla="*/ 547866 h 650820"/>
                  <a:gd name="connsiteX51" fmla="*/ 402485 w 628760"/>
                  <a:gd name="connsiteY51" fmla="*/ 558255 h 650820"/>
                  <a:gd name="connsiteX52" fmla="*/ 377593 w 628760"/>
                  <a:gd name="connsiteY52" fmla="*/ 548428 h 650820"/>
                  <a:gd name="connsiteX53" fmla="*/ 307877 w 628760"/>
                  <a:gd name="connsiteY53" fmla="*/ 479729 h 650820"/>
                  <a:gd name="connsiteX54" fmla="*/ 218789 w 628760"/>
                  <a:gd name="connsiteY54" fmla="*/ 517073 h 650820"/>
                  <a:gd name="connsiteX55" fmla="*/ 219725 w 628760"/>
                  <a:gd name="connsiteY55" fmla="*/ 615441 h 650820"/>
                  <a:gd name="connsiteX56" fmla="*/ 185475 w 628760"/>
                  <a:gd name="connsiteY56" fmla="*/ 650259 h 650820"/>
                  <a:gd name="connsiteX57" fmla="*/ 34437 w 628760"/>
                  <a:gd name="connsiteY57" fmla="*/ 650820 h 650820"/>
                  <a:gd name="connsiteX58" fmla="*/ 33969 w 628760"/>
                  <a:gd name="connsiteY58" fmla="*/ 650820 h 65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28760" h="650820">
                    <a:moveTo>
                      <a:pt x="34157" y="650633"/>
                    </a:moveTo>
                    <a:cubicBezTo>
                      <a:pt x="25267" y="650633"/>
                      <a:pt x="16751" y="647170"/>
                      <a:pt x="10294" y="640712"/>
                    </a:cubicBezTo>
                    <a:cubicBezTo>
                      <a:pt x="3650" y="634160"/>
                      <a:pt x="0" y="625456"/>
                      <a:pt x="0" y="616097"/>
                    </a:cubicBezTo>
                    <a:lnTo>
                      <a:pt x="187" y="509867"/>
                    </a:lnTo>
                    <a:cubicBezTo>
                      <a:pt x="187" y="503315"/>
                      <a:pt x="5521" y="497980"/>
                      <a:pt x="12072" y="497980"/>
                    </a:cubicBezTo>
                    <a:lnTo>
                      <a:pt x="12072" y="497980"/>
                    </a:lnTo>
                    <a:cubicBezTo>
                      <a:pt x="18622" y="497980"/>
                      <a:pt x="23956" y="503315"/>
                      <a:pt x="23956" y="509960"/>
                    </a:cubicBezTo>
                    <a:lnTo>
                      <a:pt x="23770" y="616190"/>
                    </a:lnTo>
                    <a:cubicBezTo>
                      <a:pt x="23770" y="619092"/>
                      <a:pt x="24892" y="621806"/>
                      <a:pt x="26951" y="623865"/>
                    </a:cubicBezTo>
                    <a:cubicBezTo>
                      <a:pt x="28916" y="625830"/>
                      <a:pt x="31443" y="626860"/>
                      <a:pt x="34157" y="626860"/>
                    </a:cubicBezTo>
                    <a:lnTo>
                      <a:pt x="34250" y="626860"/>
                    </a:lnTo>
                    <a:lnTo>
                      <a:pt x="185288" y="626298"/>
                    </a:lnTo>
                    <a:cubicBezTo>
                      <a:pt x="190996" y="626298"/>
                      <a:pt x="195955" y="621338"/>
                      <a:pt x="195862" y="615535"/>
                    </a:cubicBezTo>
                    <a:lnTo>
                      <a:pt x="194832" y="509211"/>
                    </a:lnTo>
                    <a:cubicBezTo>
                      <a:pt x="194832" y="504345"/>
                      <a:pt x="197640" y="499946"/>
                      <a:pt x="202132" y="498074"/>
                    </a:cubicBezTo>
                    <a:lnTo>
                      <a:pt x="306005" y="454552"/>
                    </a:lnTo>
                    <a:cubicBezTo>
                      <a:pt x="310403" y="452680"/>
                      <a:pt x="315550" y="453710"/>
                      <a:pt x="319013" y="457079"/>
                    </a:cubicBezTo>
                    <a:lnTo>
                      <a:pt x="394344" y="531300"/>
                    </a:lnTo>
                    <a:cubicBezTo>
                      <a:pt x="396403" y="533265"/>
                      <a:pt x="399304" y="534388"/>
                      <a:pt x="402018" y="534295"/>
                    </a:cubicBezTo>
                    <a:cubicBezTo>
                      <a:pt x="404825" y="534295"/>
                      <a:pt x="407352" y="533172"/>
                      <a:pt x="409130" y="531206"/>
                    </a:cubicBezTo>
                    <a:lnTo>
                      <a:pt x="513658" y="424789"/>
                    </a:lnTo>
                    <a:cubicBezTo>
                      <a:pt x="515623" y="422730"/>
                      <a:pt x="516746" y="420016"/>
                      <a:pt x="516746" y="417208"/>
                    </a:cubicBezTo>
                    <a:cubicBezTo>
                      <a:pt x="516746" y="414400"/>
                      <a:pt x="515623" y="411873"/>
                      <a:pt x="513658" y="409908"/>
                    </a:cubicBezTo>
                    <a:lnTo>
                      <a:pt x="437671" y="335219"/>
                    </a:lnTo>
                    <a:cubicBezTo>
                      <a:pt x="434209" y="331850"/>
                      <a:pt x="433180" y="326702"/>
                      <a:pt x="434958" y="322209"/>
                    </a:cubicBezTo>
                    <a:lnTo>
                      <a:pt x="477536" y="218132"/>
                    </a:lnTo>
                    <a:cubicBezTo>
                      <a:pt x="479314" y="213733"/>
                      <a:pt x="483619" y="210738"/>
                      <a:pt x="488485" y="210738"/>
                    </a:cubicBezTo>
                    <a:lnTo>
                      <a:pt x="594511" y="209615"/>
                    </a:lnTo>
                    <a:cubicBezTo>
                      <a:pt x="597412" y="209615"/>
                      <a:pt x="600031" y="208492"/>
                      <a:pt x="601997" y="206526"/>
                    </a:cubicBezTo>
                    <a:cubicBezTo>
                      <a:pt x="603962" y="204561"/>
                      <a:pt x="604991" y="201940"/>
                      <a:pt x="604991" y="199226"/>
                    </a:cubicBezTo>
                    <a:lnTo>
                      <a:pt x="604991" y="56962"/>
                    </a:lnTo>
                    <a:cubicBezTo>
                      <a:pt x="604991" y="54061"/>
                      <a:pt x="603962" y="51440"/>
                      <a:pt x="601903" y="49475"/>
                    </a:cubicBezTo>
                    <a:cubicBezTo>
                      <a:pt x="599938" y="47509"/>
                      <a:pt x="597318" y="46386"/>
                      <a:pt x="594511" y="46386"/>
                    </a:cubicBezTo>
                    <a:lnTo>
                      <a:pt x="488298" y="45263"/>
                    </a:lnTo>
                    <a:cubicBezTo>
                      <a:pt x="483525" y="45263"/>
                      <a:pt x="479221" y="42268"/>
                      <a:pt x="477349" y="37869"/>
                    </a:cubicBezTo>
                    <a:lnTo>
                      <a:pt x="468552" y="16436"/>
                    </a:lnTo>
                    <a:cubicBezTo>
                      <a:pt x="466026" y="10352"/>
                      <a:pt x="469020" y="3332"/>
                      <a:pt x="475103" y="899"/>
                    </a:cubicBezTo>
                    <a:cubicBezTo>
                      <a:pt x="481186" y="-1628"/>
                      <a:pt x="488204" y="1367"/>
                      <a:pt x="490637" y="7451"/>
                    </a:cubicBezTo>
                    <a:lnTo>
                      <a:pt x="496439" y="21583"/>
                    </a:lnTo>
                    <a:lnTo>
                      <a:pt x="594604" y="22613"/>
                    </a:lnTo>
                    <a:cubicBezTo>
                      <a:pt x="603681" y="22613"/>
                      <a:pt x="612290" y="26170"/>
                      <a:pt x="618747" y="32721"/>
                    </a:cubicBezTo>
                    <a:cubicBezTo>
                      <a:pt x="625204" y="39273"/>
                      <a:pt x="628760" y="47883"/>
                      <a:pt x="628760" y="57056"/>
                    </a:cubicBezTo>
                    <a:lnTo>
                      <a:pt x="628760" y="199132"/>
                    </a:lnTo>
                    <a:cubicBezTo>
                      <a:pt x="628760" y="208211"/>
                      <a:pt x="625298" y="216822"/>
                      <a:pt x="618841" y="223373"/>
                    </a:cubicBezTo>
                    <a:cubicBezTo>
                      <a:pt x="612384" y="229925"/>
                      <a:pt x="603681" y="233482"/>
                      <a:pt x="594511" y="233482"/>
                    </a:cubicBezTo>
                    <a:lnTo>
                      <a:pt x="496533" y="234511"/>
                    </a:lnTo>
                    <a:lnTo>
                      <a:pt x="460037" y="323894"/>
                    </a:lnTo>
                    <a:lnTo>
                      <a:pt x="530222" y="392873"/>
                    </a:lnTo>
                    <a:cubicBezTo>
                      <a:pt x="536772" y="399144"/>
                      <a:pt x="540421" y="407755"/>
                      <a:pt x="540609" y="416927"/>
                    </a:cubicBezTo>
                    <a:cubicBezTo>
                      <a:pt x="540702" y="426193"/>
                      <a:pt x="537240" y="434897"/>
                      <a:pt x="530689" y="441543"/>
                    </a:cubicBezTo>
                    <a:lnTo>
                      <a:pt x="426348" y="547866"/>
                    </a:lnTo>
                    <a:cubicBezTo>
                      <a:pt x="420266" y="554324"/>
                      <a:pt x="411750" y="558068"/>
                      <a:pt x="402485" y="558255"/>
                    </a:cubicBezTo>
                    <a:cubicBezTo>
                      <a:pt x="393221" y="558442"/>
                      <a:pt x="384331" y="554979"/>
                      <a:pt x="377593" y="548428"/>
                    </a:cubicBezTo>
                    <a:lnTo>
                      <a:pt x="307877" y="479729"/>
                    </a:lnTo>
                    <a:lnTo>
                      <a:pt x="218789" y="517073"/>
                    </a:lnTo>
                    <a:lnTo>
                      <a:pt x="219725" y="615441"/>
                    </a:lnTo>
                    <a:cubicBezTo>
                      <a:pt x="219818" y="634441"/>
                      <a:pt x="204471" y="649978"/>
                      <a:pt x="185475" y="650259"/>
                    </a:cubicBezTo>
                    <a:lnTo>
                      <a:pt x="34437" y="650820"/>
                    </a:lnTo>
                    <a:cubicBezTo>
                      <a:pt x="34437" y="650820"/>
                      <a:pt x="34157" y="650820"/>
                      <a:pt x="33969" y="6508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6" name="Forma libre 565">
                <a:extLst>
                  <a:ext uri="{FF2B5EF4-FFF2-40B4-BE49-F238E27FC236}">
                    <a16:creationId xmlns:a16="http://schemas.microsoft.com/office/drawing/2014/main" id="{3DAE08A6-C8E5-4AA8-503D-DCF004CC9C4D}"/>
                  </a:ext>
                </a:extLst>
              </p:cNvPr>
              <p:cNvSpPr/>
              <p:nvPr/>
            </p:nvSpPr>
            <p:spPr>
              <a:xfrm>
                <a:off x="7166450" y="4735700"/>
                <a:ext cx="393755" cy="506253"/>
              </a:xfrm>
              <a:custGeom>
                <a:avLst/>
                <a:gdLst>
                  <a:gd name="connsiteX0" fmla="*/ 144082 w 393755"/>
                  <a:gd name="connsiteY0" fmla="*/ 506160 h 506253"/>
                  <a:gd name="connsiteX1" fmla="*/ 75207 w 393755"/>
                  <a:gd name="connsiteY1" fmla="*/ 496052 h 506253"/>
                  <a:gd name="connsiteX2" fmla="*/ 67159 w 393755"/>
                  <a:gd name="connsiteY2" fmla="*/ 481263 h 506253"/>
                  <a:gd name="connsiteX3" fmla="*/ 81945 w 393755"/>
                  <a:gd name="connsiteY3" fmla="*/ 473214 h 506253"/>
                  <a:gd name="connsiteX4" fmla="*/ 144082 w 393755"/>
                  <a:gd name="connsiteY4" fmla="*/ 482293 h 506253"/>
                  <a:gd name="connsiteX5" fmla="*/ 369889 w 393755"/>
                  <a:gd name="connsiteY5" fmla="*/ 253174 h 506253"/>
                  <a:gd name="connsiteX6" fmla="*/ 143894 w 393755"/>
                  <a:gd name="connsiteY6" fmla="*/ 23773 h 506253"/>
                  <a:gd name="connsiteX7" fmla="*/ 18591 w 393755"/>
                  <a:gd name="connsiteY7" fmla="*/ 62802 h 506253"/>
                  <a:gd name="connsiteX8" fmla="*/ 2028 w 393755"/>
                  <a:gd name="connsiteY8" fmla="*/ 59620 h 506253"/>
                  <a:gd name="connsiteX9" fmla="*/ 5210 w 393755"/>
                  <a:gd name="connsiteY9" fmla="*/ 43053 h 506253"/>
                  <a:gd name="connsiteX10" fmla="*/ 143894 w 393755"/>
                  <a:gd name="connsiteY10" fmla="*/ 0 h 506253"/>
                  <a:gd name="connsiteX11" fmla="*/ 393752 w 393755"/>
                  <a:gd name="connsiteY11" fmla="*/ 253267 h 506253"/>
                  <a:gd name="connsiteX12" fmla="*/ 144176 w 393755"/>
                  <a:gd name="connsiteY12" fmla="*/ 506253 h 50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3755" h="506253">
                    <a:moveTo>
                      <a:pt x="144082" y="506160"/>
                    </a:moveTo>
                    <a:cubicBezTo>
                      <a:pt x="120500" y="505973"/>
                      <a:pt x="97479" y="502603"/>
                      <a:pt x="75207" y="496052"/>
                    </a:cubicBezTo>
                    <a:cubicBezTo>
                      <a:pt x="68844" y="494180"/>
                      <a:pt x="65288" y="487534"/>
                      <a:pt x="67159" y="481263"/>
                    </a:cubicBezTo>
                    <a:cubicBezTo>
                      <a:pt x="69031" y="474899"/>
                      <a:pt x="75675" y="471342"/>
                      <a:pt x="81945" y="473214"/>
                    </a:cubicBezTo>
                    <a:cubicBezTo>
                      <a:pt x="102065" y="479111"/>
                      <a:pt x="122933" y="482199"/>
                      <a:pt x="144082" y="482293"/>
                    </a:cubicBezTo>
                    <a:cubicBezTo>
                      <a:pt x="269198" y="481263"/>
                      <a:pt x="370544" y="378403"/>
                      <a:pt x="369889" y="253174"/>
                    </a:cubicBezTo>
                    <a:cubicBezTo>
                      <a:pt x="370544" y="127757"/>
                      <a:pt x="269198" y="24896"/>
                      <a:pt x="143894" y="23773"/>
                    </a:cubicBezTo>
                    <a:cubicBezTo>
                      <a:pt x="99070" y="24241"/>
                      <a:pt x="55649" y="37719"/>
                      <a:pt x="18591" y="62802"/>
                    </a:cubicBezTo>
                    <a:cubicBezTo>
                      <a:pt x="13164" y="66452"/>
                      <a:pt x="5771" y="65048"/>
                      <a:pt x="2028" y="59620"/>
                    </a:cubicBezTo>
                    <a:cubicBezTo>
                      <a:pt x="-1621" y="54191"/>
                      <a:pt x="-218" y="46704"/>
                      <a:pt x="5210" y="43053"/>
                    </a:cubicBezTo>
                    <a:cubicBezTo>
                      <a:pt x="46198" y="15350"/>
                      <a:pt x="94110" y="468"/>
                      <a:pt x="143894" y="0"/>
                    </a:cubicBezTo>
                    <a:cubicBezTo>
                      <a:pt x="282486" y="1217"/>
                      <a:pt x="394501" y="114841"/>
                      <a:pt x="393752" y="253267"/>
                    </a:cubicBezTo>
                    <a:cubicBezTo>
                      <a:pt x="394501" y="391600"/>
                      <a:pt x="282579" y="505130"/>
                      <a:pt x="144176" y="5062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67" name="Gráfico 2">
              <a:extLst>
                <a:ext uri="{FF2B5EF4-FFF2-40B4-BE49-F238E27FC236}">
                  <a16:creationId xmlns:a16="http://schemas.microsoft.com/office/drawing/2014/main" id="{9BFD7684-6517-C5C8-61CA-DC0DD4B7AFAC}"/>
                </a:ext>
              </a:extLst>
            </p:cNvPr>
            <p:cNvGrpSpPr/>
            <p:nvPr/>
          </p:nvGrpSpPr>
          <p:grpSpPr>
            <a:xfrm>
              <a:off x="6611394" y="4315085"/>
              <a:ext cx="572094" cy="926867"/>
              <a:chOff x="6611394" y="4315085"/>
              <a:chExt cx="572094" cy="926867"/>
            </a:xfrm>
            <a:solidFill>
              <a:srgbClr val="002A86"/>
            </a:solidFill>
          </p:grpSpPr>
          <p:grpSp>
            <p:nvGrpSpPr>
              <p:cNvPr id="568" name="Gráfico 2">
                <a:extLst>
                  <a:ext uri="{FF2B5EF4-FFF2-40B4-BE49-F238E27FC236}">
                    <a16:creationId xmlns:a16="http://schemas.microsoft.com/office/drawing/2014/main" id="{7A1FFC06-E91C-419E-C350-F2861C09C98A}"/>
                  </a:ext>
                </a:extLst>
              </p:cNvPr>
              <p:cNvGrpSpPr/>
              <p:nvPr/>
            </p:nvGrpSpPr>
            <p:grpSpPr>
              <a:xfrm>
                <a:off x="6982905" y="4737753"/>
                <a:ext cx="190725" cy="504199"/>
                <a:chOff x="6982905" y="4737753"/>
                <a:chExt cx="190725" cy="504199"/>
              </a:xfrm>
              <a:solidFill>
                <a:srgbClr val="002A86"/>
              </a:solidFill>
            </p:grpSpPr>
            <p:sp>
              <p:nvSpPr>
                <p:cNvPr id="569" name="Forma libre 568">
                  <a:extLst>
                    <a:ext uri="{FF2B5EF4-FFF2-40B4-BE49-F238E27FC236}">
                      <a16:creationId xmlns:a16="http://schemas.microsoft.com/office/drawing/2014/main" id="{1694DCA8-5D83-05B2-0F01-E806A2B2A6AB}"/>
                    </a:ext>
                  </a:extLst>
                </p:cNvPr>
                <p:cNvSpPr/>
                <p:nvPr/>
              </p:nvSpPr>
              <p:spPr>
                <a:xfrm>
                  <a:off x="6982905" y="4737753"/>
                  <a:ext cx="70289" cy="157338"/>
                </a:xfrm>
                <a:custGeom>
                  <a:avLst/>
                  <a:gdLst>
                    <a:gd name="connsiteX0" fmla="*/ 58306 w 70289"/>
                    <a:gd name="connsiteY0" fmla="*/ 157338 h 157338"/>
                    <a:gd name="connsiteX1" fmla="*/ 47076 w 70289"/>
                    <a:gd name="connsiteY1" fmla="*/ 149289 h 157338"/>
                    <a:gd name="connsiteX2" fmla="*/ 661 w 70289"/>
                    <a:gd name="connsiteY2" fmla="*/ 15823 h 157338"/>
                    <a:gd name="connsiteX3" fmla="*/ 8053 w 70289"/>
                    <a:gd name="connsiteY3" fmla="*/ 661 h 157338"/>
                    <a:gd name="connsiteX4" fmla="*/ 23213 w 70289"/>
                    <a:gd name="connsiteY4" fmla="*/ 8055 h 157338"/>
                    <a:gd name="connsiteX5" fmla="*/ 69629 w 70289"/>
                    <a:gd name="connsiteY5" fmla="*/ 141521 h 157338"/>
                    <a:gd name="connsiteX6" fmla="*/ 62236 w 70289"/>
                    <a:gd name="connsiteY6" fmla="*/ 156683 h 157338"/>
                    <a:gd name="connsiteX7" fmla="*/ 58306 w 70289"/>
                    <a:gd name="connsiteY7" fmla="*/ 157338 h 15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289" h="157338">
                      <a:moveTo>
                        <a:pt x="58306" y="157338"/>
                      </a:moveTo>
                      <a:cubicBezTo>
                        <a:pt x="53346" y="157338"/>
                        <a:pt x="48760" y="154249"/>
                        <a:pt x="47076" y="149289"/>
                      </a:cubicBezTo>
                      <a:lnTo>
                        <a:pt x="661" y="15823"/>
                      </a:lnTo>
                      <a:cubicBezTo>
                        <a:pt x="-1492" y="9646"/>
                        <a:pt x="1783" y="2813"/>
                        <a:pt x="8053" y="661"/>
                      </a:cubicBezTo>
                      <a:cubicBezTo>
                        <a:pt x="14323" y="-1492"/>
                        <a:pt x="21061" y="1784"/>
                        <a:pt x="23213" y="8055"/>
                      </a:cubicBezTo>
                      <a:lnTo>
                        <a:pt x="69629" y="141521"/>
                      </a:lnTo>
                      <a:cubicBezTo>
                        <a:pt x="71781" y="147698"/>
                        <a:pt x="68506" y="154530"/>
                        <a:pt x="62236" y="156683"/>
                      </a:cubicBezTo>
                      <a:cubicBezTo>
                        <a:pt x="60926" y="157151"/>
                        <a:pt x="59615" y="157338"/>
                        <a:pt x="58306" y="15733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0" name="Forma libre 569">
                  <a:extLst>
                    <a:ext uri="{FF2B5EF4-FFF2-40B4-BE49-F238E27FC236}">
                      <a16:creationId xmlns:a16="http://schemas.microsoft.com/office/drawing/2014/main" id="{8A3E76F7-B360-6B64-86C7-AD6B99E98AFF}"/>
                    </a:ext>
                  </a:extLst>
                </p:cNvPr>
                <p:cNvSpPr/>
                <p:nvPr/>
              </p:nvSpPr>
              <p:spPr>
                <a:xfrm>
                  <a:off x="7058517" y="4955361"/>
                  <a:ext cx="115113" cy="286592"/>
                </a:xfrm>
                <a:custGeom>
                  <a:avLst/>
                  <a:gdLst>
                    <a:gd name="connsiteX0" fmla="*/ 103130 w 115113"/>
                    <a:gd name="connsiteY0" fmla="*/ 286592 h 286592"/>
                    <a:gd name="connsiteX1" fmla="*/ 91901 w 115113"/>
                    <a:gd name="connsiteY1" fmla="*/ 278543 h 286592"/>
                    <a:gd name="connsiteX2" fmla="*/ 661 w 115113"/>
                    <a:gd name="connsiteY2" fmla="*/ 15823 h 286592"/>
                    <a:gd name="connsiteX3" fmla="*/ 8053 w 115113"/>
                    <a:gd name="connsiteY3" fmla="*/ 661 h 286592"/>
                    <a:gd name="connsiteX4" fmla="*/ 23213 w 115113"/>
                    <a:gd name="connsiteY4" fmla="*/ 8055 h 286592"/>
                    <a:gd name="connsiteX5" fmla="*/ 114453 w 115113"/>
                    <a:gd name="connsiteY5" fmla="*/ 270775 h 286592"/>
                    <a:gd name="connsiteX6" fmla="*/ 107060 w 115113"/>
                    <a:gd name="connsiteY6" fmla="*/ 285937 h 286592"/>
                    <a:gd name="connsiteX7" fmla="*/ 103130 w 115113"/>
                    <a:gd name="connsiteY7" fmla="*/ 286592 h 286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113" h="286592">
                      <a:moveTo>
                        <a:pt x="103130" y="286592"/>
                      </a:moveTo>
                      <a:cubicBezTo>
                        <a:pt x="98170" y="286592"/>
                        <a:pt x="93585" y="283504"/>
                        <a:pt x="91901" y="278543"/>
                      </a:cubicBezTo>
                      <a:lnTo>
                        <a:pt x="661" y="15823"/>
                      </a:lnTo>
                      <a:cubicBezTo>
                        <a:pt x="-1492" y="9646"/>
                        <a:pt x="1783" y="2813"/>
                        <a:pt x="8053" y="661"/>
                      </a:cubicBezTo>
                      <a:cubicBezTo>
                        <a:pt x="14323" y="-1492"/>
                        <a:pt x="21061" y="1784"/>
                        <a:pt x="23213" y="8055"/>
                      </a:cubicBezTo>
                      <a:lnTo>
                        <a:pt x="114453" y="270775"/>
                      </a:lnTo>
                      <a:cubicBezTo>
                        <a:pt x="116605" y="276952"/>
                        <a:pt x="113330" y="283785"/>
                        <a:pt x="107060" y="285937"/>
                      </a:cubicBezTo>
                      <a:cubicBezTo>
                        <a:pt x="105750" y="286405"/>
                        <a:pt x="104440" y="286592"/>
                        <a:pt x="103130" y="2865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71" name="Gráfico 2">
                <a:extLst>
                  <a:ext uri="{FF2B5EF4-FFF2-40B4-BE49-F238E27FC236}">
                    <a16:creationId xmlns:a16="http://schemas.microsoft.com/office/drawing/2014/main" id="{8D22414F-F5E7-83DE-2E90-CBA224D7CAAB}"/>
                  </a:ext>
                </a:extLst>
              </p:cNvPr>
              <p:cNvGrpSpPr/>
              <p:nvPr/>
            </p:nvGrpSpPr>
            <p:grpSpPr>
              <a:xfrm>
                <a:off x="6614024" y="4655633"/>
                <a:ext cx="219389" cy="586319"/>
                <a:chOff x="6614024" y="4655633"/>
                <a:chExt cx="219389" cy="586319"/>
              </a:xfrm>
              <a:solidFill>
                <a:srgbClr val="002A86"/>
              </a:solidFill>
            </p:grpSpPr>
            <p:sp>
              <p:nvSpPr>
                <p:cNvPr id="572" name="Forma libre 571">
                  <a:extLst>
                    <a:ext uri="{FF2B5EF4-FFF2-40B4-BE49-F238E27FC236}">
                      <a16:creationId xmlns:a16="http://schemas.microsoft.com/office/drawing/2014/main" id="{05391BC8-EEB5-2D86-8521-69D8C4F196A1}"/>
                    </a:ext>
                  </a:extLst>
                </p:cNvPr>
                <p:cNvSpPr/>
                <p:nvPr/>
              </p:nvSpPr>
              <p:spPr>
                <a:xfrm>
                  <a:off x="6614024" y="4968941"/>
                  <a:ext cx="110415" cy="273011"/>
                </a:xfrm>
                <a:custGeom>
                  <a:avLst/>
                  <a:gdLst>
                    <a:gd name="connsiteX0" fmla="*/ 11974 w 110415"/>
                    <a:gd name="connsiteY0" fmla="*/ 273012 h 273011"/>
                    <a:gd name="connsiteX1" fmla="*/ 8044 w 110415"/>
                    <a:gd name="connsiteY1" fmla="*/ 272356 h 273011"/>
                    <a:gd name="connsiteX2" fmla="*/ 651 w 110415"/>
                    <a:gd name="connsiteY2" fmla="*/ 257194 h 273011"/>
                    <a:gd name="connsiteX3" fmla="*/ 87212 w 110415"/>
                    <a:gd name="connsiteY3" fmla="*/ 8045 h 273011"/>
                    <a:gd name="connsiteX4" fmla="*/ 102372 w 110415"/>
                    <a:gd name="connsiteY4" fmla="*/ 651 h 273011"/>
                    <a:gd name="connsiteX5" fmla="*/ 109765 w 110415"/>
                    <a:gd name="connsiteY5" fmla="*/ 15813 h 273011"/>
                    <a:gd name="connsiteX6" fmla="*/ 23204 w 110415"/>
                    <a:gd name="connsiteY6" fmla="*/ 264963 h 273011"/>
                    <a:gd name="connsiteX7" fmla="*/ 11974 w 110415"/>
                    <a:gd name="connsiteY7" fmla="*/ 273012 h 273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415" h="273011">
                      <a:moveTo>
                        <a:pt x="11974" y="273012"/>
                      </a:moveTo>
                      <a:cubicBezTo>
                        <a:pt x="10664" y="273012"/>
                        <a:pt x="9354" y="272824"/>
                        <a:pt x="8044" y="272356"/>
                      </a:cubicBezTo>
                      <a:cubicBezTo>
                        <a:pt x="1867" y="270204"/>
                        <a:pt x="-1501" y="263371"/>
                        <a:pt x="651" y="257194"/>
                      </a:cubicBezTo>
                      <a:lnTo>
                        <a:pt x="87212" y="8045"/>
                      </a:lnTo>
                      <a:cubicBezTo>
                        <a:pt x="89364" y="1868"/>
                        <a:pt x="96102" y="-1502"/>
                        <a:pt x="102372" y="651"/>
                      </a:cubicBezTo>
                      <a:cubicBezTo>
                        <a:pt x="108548" y="2804"/>
                        <a:pt x="111917" y="9636"/>
                        <a:pt x="109765" y="15813"/>
                      </a:cubicBezTo>
                      <a:lnTo>
                        <a:pt x="23204" y="264963"/>
                      </a:lnTo>
                      <a:cubicBezTo>
                        <a:pt x="21519" y="269923"/>
                        <a:pt x="16840" y="273012"/>
                        <a:pt x="11974" y="27301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3" name="Forma libre 572">
                  <a:extLst>
                    <a:ext uri="{FF2B5EF4-FFF2-40B4-BE49-F238E27FC236}">
                      <a16:creationId xmlns:a16="http://schemas.microsoft.com/office/drawing/2014/main" id="{7306EDA6-2E85-12DE-0315-7D4E5F964CCD}"/>
                    </a:ext>
                  </a:extLst>
                </p:cNvPr>
                <p:cNvSpPr/>
                <p:nvPr/>
              </p:nvSpPr>
              <p:spPr>
                <a:xfrm>
                  <a:off x="6731232" y="4655633"/>
                  <a:ext cx="102181" cy="249191"/>
                </a:xfrm>
                <a:custGeom>
                  <a:avLst/>
                  <a:gdLst>
                    <a:gd name="connsiteX0" fmla="*/ 11928 w 102181"/>
                    <a:gd name="connsiteY0" fmla="*/ 249098 h 249191"/>
                    <a:gd name="connsiteX1" fmla="*/ 7997 w 102181"/>
                    <a:gd name="connsiteY1" fmla="*/ 248443 h 249191"/>
                    <a:gd name="connsiteX2" fmla="*/ 698 w 102181"/>
                    <a:gd name="connsiteY2" fmla="*/ 233281 h 249191"/>
                    <a:gd name="connsiteX3" fmla="*/ 79024 w 102181"/>
                    <a:gd name="connsiteY3" fmla="*/ 7999 h 249191"/>
                    <a:gd name="connsiteX4" fmla="*/ 94184 w 102181"/>
                    <a:gd name="connsiteY4" fmla="*/ 698 h 249191"/>
                    <a:gd name="connsiteX5" fmla="*/ 101483 w 102181"/>
                    <a:gd name="connsiteY5" fmla="*/ 15861 h 249191"/>
                    <a:gd name="connsiteX6" fmla="*/ 23157 w 102181"/>
                    <a:gd name="connsiteY6" fmla="*/ 241143 h 249191"/>
                    <a:gd name="connsiteX7" fmla="*/ 11928 w 102181"/>
                    <a:gd name="connsiteY7" fmla="*/ 249192 h 249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181" h="249191">
                      <a:moveTo>
                        <a:pt x="11928" y="249098"/>
                      </a:moveTo>
                      <a:cubicBezTo>
                        <a:pt x="10617" y="249098"/>
                        <a:pt x="9307" y="248911"/>
                        <a:pt x="7997" y="248443"/>
                      </a:cubicBezTo>
                      <a:cubicBezTo>
                        <a:pt x="1821" y="246290"/>
                        <a:pt x="-1548" y="239458"/>
                        <a:pt x="698" y="233281"/>
                      </a:cubicBezTo>
                      <a:lnTo>
                        <a:pt x="79024" y="7999"/>
                      </a:lnTo>
                      <a:cubicBezTo>
                        <a:pt x="81176" y="1821"/>
                        <a:pt x="88008" y="-1548"/>
                        <a:pt x="94184" y="698"/>
                      </a:cubicBezTo>
                      <a:cubicBezTo>
                        <a:pt x="100360" y="2851"/>
                        <a:pt x="103729" y="9683"/>
                        <a:pt x="101483" y="15861"/>
                      </a:cubicBezTo>
                      <a:lnTo>
                        <a:pt x="23157" y="241143"/>
                      </a:lnTo>
                      <a:cubicBezTo>
                        <a:pt x="21473" y="246103"/>
                        <a:pt x="16794" y="249192"/>
                        <a:pt x="11928" y="2491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74" name="Forma libre 573">
                <a:extLst>
                  <a:ext uri="{FF2B5EF4-FFF2-40B4-BE49-F238E27FC236}">
                    <a16:creationId xmlns:a16="http://schemas.microsoft.com/office/drawing/2014/main" id="{C26C63B4-E880-9485-6E02-D809AF975F1C}"/>
                  </a:ext>
                </a:extLst>
              </p:cNvPr>
              <p:cNvSpPr/>
              <p:nvPr/>
            </p:nvSpPr>
            <p:spPr>
              <a:xfrm>
                <a:off x="6882032" y="4315085"/>
                <a:ext cx="23769" cy="117835"/>
              </a:xfrm>
              <a:custGeom>
                <a:avLst/>
                <a:gdLst>
                  <a:gd name="connsiteX0" fmla="*/ 11884 w 23769"/>
                  <a:gd name="connsiteY0" fmla="*/ 117836 h 117835"/>
                  <a:gd name="connsiteX1" fmla="*/ 0 w 23769"/>
                  <a:gd name="connsiteY1" fmla="*/ 105949 h 117835"/>
                  <a:gd name="connsiteX2" fmla="*/ 0 w 23769"/>
                  <a:gd name="connsiteY2" fmla="*/ 11887 h 117835"/>
                  <a:gd name="connsiteX3" fmla="*/ 11884 w 23769"/>
                  <a:gd name="connsiteY3" fmla="*/ 0 h 117835"/>
                  <a:gd name="connsiteX4" fmla="*/ 23769 w 23769"/>
                  <a:gd name="connsiteY4" fmla="*/ 11887 h 117835"/>
                  <a:gd name="connsiteX5" fmla="*/ 23769 w 23769"/>
                  <a:gd name="connsiteY5" fmla="*/ 105949 h 117835"/>
                  <a:gd name="connsiteX6" fmla="*/ 11884 w 23769"/>
                  <a:gd name="connsiteY6" fmla="*/ 117836 h 11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17835">
                    <a:moveTo>
                      <a:pt x="11884" y="117836"/>
                    </a:moveTo>
                    <a:cubicBezTo>
                      <a:pt x="5334" y="117836"/>
                      <a:pt x="0" y="112501"/>
                      <a:pt x="0" y="105949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105949"/>
                    </a:lnTo>
                    <a:cubicBezTo>
                      <a:pt x="23769" y="112501"/>
                      <a:pt x="18435" y="117836"/>
                      <a:pt x="11884" y="1178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75" name="Gráfico 2">
                <a:extLst>
                  <a:ext uri="{FF2B5EF4-FFF2-40B4-BE49-F238E27FC236}">
                    <a16:creationId xmlns:a16="http://schemas.microsoft.com/office/drawing/2014/main" id="{DEC276BE-5BB0-5F45-48C6-CC6AE7D5B8C5}"/>
                  </a:ext>
                </a:extLst>
              </p:cNvPr>
              <p:cNvGrpSpPr/>
              <p:nvPr/>
            </p:nvGrpSpPr>
            <p:grpSpPr>
              <a:xfrm>
                <a:off x="6748120" y="4409148"/>
                <a:ext cx="291593" cy="291640"/>
                <a:chOff x="6748120" y="4409148"/>
                <a:chExt cx="291593" cy="291640"/>
              </a:xfrm>
              <a:solidFill>
                <a:srgbClr val="002A86"/>
              </a:solidFill>
            </p:grpSpPr>
            <p:sp>
              <p:nvSpPr>
                <p:cNvPr id="576" name="Forma libre 575">
                  <a:extLst>
                    <a:ext uri="{FF2B5EF4-FFF2-40B4-BE49-F238E27FC236}">
                      <a16:creationId xmlns:a16="http://schemas.microsoft.com/office/drawing/2014/main" id="{2B9B0469-568F-2A28-9A62-AD8671674447}"/>
                    </a:ext>
                  </a:extLst>
                </p:cNvPr>
                <p:cNvSpPr/>
                <p:nvPr/>
              </p:nvSpPr>
              <p:spPr>
                <a:xfrm>
                  <a:off x="6748120" y="4409148"/>
                  <a:ext cx="291593" cy="291640"/>
                </a:xfrm>
                <a:custGeom>
                  <a:avLst/>
                  <a:gdLst>
                    <a:gd name="connsiteX0" fmla="*/ 145797 w 291593"/>
                    <a:gd name="connsiteY0" fmla="*/ 291641 h 291640"/>
                    <a:gd name="connsiteX1" fmla="*/ 0 w 291593"/>
                    <a:gd name="connsiteY1" fmla="*/ 145820 h 291640"/>
                    <a:gd name="connsiteX2" fmla="*/ 145797 w 291593"/>
                    <a:gd name="connsiteY2" fmla="*/ 0 h 291640"/>
                    <a:gd name="connsiteX3" fmla="*/ 291594 w 291593"/>
                    <a:gd name="connsiteY3" fmla="*/ 145820 h 291640"/>
                    <a:gd name="connsiteX4" fmla="*/ 145797 w 291593"/>
                    <a:gd name="connsiteY4" fmla="*/ 291641 h 291640"/>
                    <a:gd name="connsiteX5" fmla="*/ 145797 w 291593"/>
                    <a:gd name="connsiteY5" fmla="*/ 23773 h 291640"/>
                    <a:gd name="connsiteX6" fmla="*/ 23863 w 291593"/>
                    <a:gd name="connsiteY6" fmla="*/ 145727 h 291640"/>
                    <a:gd name="connsiteX7" fmla="*/ 145797 w 291593"/>
                    <a:gd name="connsiteY7" fmla="*/ 267681 h 291640"/>
                    <a:gd name="connsiteX8" fmla="*/ 267731 w 291593"/>
                    <a:gd name="connsiteY8" fmla="*/ 145727 h 291640"/>
                    <a:gd name="connsiteX9" fmla="*/ 145797 w 291593"/>
                    <a:gd name="connsiteY9" fmla="*/ 23773 h 2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1593" h="291640">
                      <a:moveTo>
                        <a:pt x="145797" y="291641"/>
                      </a:moveTo>
                      <a:cubicBezTo>
                        <a:pt x="65412" y="291641"/>
                        <a:pt x="0" y="226218"/>
                        <a:pt x="0" y="145820"/>
                      </a:cubicBezTo>
                      <a:cubicBezTo>
                        <a:pt x="0" y="65423"/>
                        <a:pt x="65412" y="0"/>
                        <a:pt x="145797" y="0"/>
                      </a:cubicBezTo>
                      <a:cubicBezTo>
                        <a:pt x="226182" y="0"/>
                        <a:pt x="291594" y="65423"/>
                        <a:pt x="291594" y="145820"/>
                      </a:cubicBezTo>
                      <a:cubicBezTo>
                        <a:pt x="291594" y="226218"/>
                        <a:pt x="226182" y="291641"/>
                        <a:pt x="145797" y="291641"/>
                      </a:cubicBezTo>
                      <a:close/>
                      <a:moveTo>
                        <a:pt x="145797" y="23773"/>
                      </a:moveTo>
                      <a:cubicBezTo>
                        <a:pt x="78513" y="23773"/>
                        <a:pt x="23863" y="78526"/>
                        <a:pt x="23863" y="145727"/>
                      </a:cubicBezTo>
                      <a:cubicBezTo>
                        <a:pt x="23863" y="212928"/>
                        <a:pt x="78607" y="267681"/>
                        <a:pt x="145797" y="267681"/>
                      </a:cubicBezTo>
                      <a:cubicBezTo>
                        <a:pt x="212987" y="267681"/>
                        <a:pt x="267731" y="212928"/>
                        <a:pt x="267731" y="145727"/>
                      </a:cubicBezTo>
                      <a:cubicBezTo>
                        <a:pt x="267731" y="78526"/>
                        <a:pt x="212987" y="23773"/>
                        <a:pt x="145797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7" name="Forma libre 576">
                  <a:extLst>
                    <a:ext uri="{FF2B5EF4-FFF2-40B4-BE49-F238E27FC236}">
                      <a16:creationId xmlns:a16="http://schemas.microsoft.com/office/drawing/2014/main" id="{15AE39BF-E140-C31E-BB75-7136100C35EE}"/>
                    </a:ext>
                  </a:extLst>
                </p:cNvPr>
                <p:cNvSpPr/>
                <p:nvPr/>
              </p:nvSpPr>
              <p:spPr>
                <a:xfrm>
                  <a:off x="6836272" y="4501220"/>
                  <a:ext cx="115383" cy="111402"/>
                </a:xfrm>
                <a:custGeom>
                  <a:avLst/>
                  <a:gdLst>
                    <a:gd name="connsiteX0" fmla="*/ 57645 w 115383"/>
                    <a:gd name="connsiteY0" fmla="*/ 111402 h 111402"/>
                    <a:gd name="connsiteX1" fmla="*/ 0 w 115383"/>
                    <a:gd name="connsiteY1" fmla="*/ 53748 h 111402"/>
                    <a:gd name="connsiteX2" fmla="*/ 34156 w 115383"/>
                    <a:gd name="connsiteY2" fmla="*/ 1054 h 111402"/>
                    <a:gd name="connsiteX3" fmla="*/ 49878 w 115383"/>
                    <a:gd name="connsiteY3" fmla="*/ 7044 h 111402"/>
                    <a:gd name="connsiteX4" fmla="*/ 43889 w 115383"/>
                    <a:gd name="connsiteY4" fmla="*/ 22768 h 111402"/>
                    <a:gd name="connsiteX5" fmla="*/ 23863 w 115383"/>
                    <a:gd name="connsiteY5" fmla="*/ 53654 h 111402"/>
                    <a:gd name="connsiteX6" fmla="*/ 57738 w 115383"/>
                    <a:gd name="connsiteY6" fmla="*/ 87536 h 111402"/>
                    <a:gd name="connsiteX7" fmla="*/ 91614 w 115383"/>
                    <a:gd name="connsiteY7" fmla="*/ 53654 h 111402"/>
                    <a:gd name="connsiteX8" fmla="*/ 103499 w 115383"/>
                    <a:gd name="connsiteY8" fmla="*/ 41768 h 111402"/>
                    <a:gd name="connsiteX9" fmla="*/ 115383 w 115383"/>
                    <a:gd name="connsiteY9" fmla="*/ 53654 h 111402"/>
                    <a:gd name="connsiteX10" fmla="*/ 57738 w 115383"/>
                    <a:gd name="connsiteY10" fmla="*/ 111309 h 111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383" h="111402">
                      <a:moveTo>
                        <a:pt x="57645" y="111402"/>
                      </a:moveTo>
                      <a:cubicBezTo>
                        <a:pt x="25828" y="111402"/>
                        <a:pt x="0" y="85477"/>
                        <a:pt x="0" y="53748"/>
                      </a:cubicBezTo>
                      <a:cubicBezTo>
                        <a:pt x="0" y="31098"/>
                        <a:pt x="13382" y="10414"/>
                        <a:pt x="34156" y="1054"/>
                      </a:cubicBezTo>
                      <a:cubicBezTo>
                        <a:pt x="40145" y="-1660"/>
                        <a:pt x="47258" y="1054"/>
                        <a:pt x="49878" y="7044"/>
                      </a:cubicBezTo>
                      <a:cubicBezTo>
                        <a:pt x="52592" y="13034"/>
                        <a:pt x="49878" y="20147"/>
                        <a:pt x="43889" y="22768"/>
                      </a:cubicBezTo>
                      <a:cubicBezTo>
                        <a:pt x="31723" y="28197"/>
                        <a:pt x="23863" y="40364"/>
                        <a:pt x="23863" y="53654"/>
                      </a:cubicBezTo>
                      <a:cubicBezTo>
                        <a:pt x="23863" y="72280"/>
                        <a:pt x="39022" y="87536"/>
                        <a:pt x="57738" y="87536"/>
                      </a:cubicBezTo>
                      <a:cubicBezTo>
                        <a:pt x="76454" y="87536"/>
                        <a:pt x="91614" y="72373"/>
                        <a:pt x="91614" y="53654"/>
                      </a:cubicBezTo>
                      <a:cubicBezTo>
                        <a:pt x="91614" y="47103"/>
                        <a:pt x="96948" y="41768"/>
                        <a:pt x="103499" y="41768"/>
                      </a:cubicBezTo>
                      <a:cubicBezTo>
                        <a:pt x="110049" y="41768"/>
                        <a:pt x="115383" y="47103"/>
                        <a:pt x="115383" y="53654"/>
                      </a:cubicBezTo>
                      <a:cubicBezTo>
                        <a:pt x="115383" y="85477"/>
                        <a:pt x="89462" y="111309"/>
                        <a:pt x="57738" y="11130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78" name="Forma libre 577">
                <a:extLst>
                  <a:ext uri="{FF2B5EF4-FFF2-40B4-BE49-F238E27FC236}">
                    <a16:creationId xmlns:a16="http://schemas.microsoft.com/office/drawing/2014/main" id="{C8BAAEDD-8F76-8C7E-F637-5F3D140A2BBA}"/>
                  </a:ext>
                </a:extLst>
              </p:cNvPr>
              <p:cNvSpPr/>
              <p:nvPr/>
            </p:nvSpPr>
            <p:spPr>
              <a:xfrm>
                <a:off x="6611394" y="4845715"/>
                <a:ext cx="572094" cy="154389"/>
              </a:xfrm>
              <a:custGeom>
                <a:avLst/>
                <a:gdLst>
                  <a:gd name="connsiteX0" fmla="*/ 282522 w 572094"/>
                  <a:gd name="connsiteY0" fmla="*/ 154295 h 154389"/>
                  <a:gd name="connsiteX1" fmla="*/ 31823 w 572094"/>
                  <a:gd name="connsiteY1" fmla="*/ 132956 h 154389"/>
                  <a:gd name="connsiteX2" fmla="*/ 1129 w 572094"/>
                  <a:gd name="connsiteY2" fmla="*/ 79981 h 154389"/>
                  <a:gd name="connsiteX3" fmla="*/ 6182 w 572094"/>
                  <a:gd name="connsiteY3" fmla="*/ 58080 h 154389"/>
                  <a:gd name="connsiteX4" fmla="*/ 26114 w 572094"/>
                  <a:gd name="connsiteY4" fmla="*/ 30095 h 154389"/>
                  <a:gd name="connsiteX5" fmla="*/ 59803 w 572094"/>
                  <a:gd name="connsiteY5" fmla="*/ 24480 h 154389"/>
                  <a:gd name="connsiteX6" fmla="*/ 282616 w 572094"/>
                  <a:gd name="connsiteY6" fmla="*/ 39268 h 154389"/>
                  <a:gd name="connsiteX7" fmla="*/ 503089 w 572094"/>
                  <a:gd name="connsiteY7" fmla="*/ 3327 h 154389"/>
                  <a:gd name="connsiteX8" fmla="*/ 559611 w 572094"/>
                  <a:gd name="connsiteY8" fmla="*/ 24667 h 154389"/>
                  <a:gd name="connsiteX9" fmla="*/ 567284 w 572094"/>
                  <a:gd name="connsiteY9" fmla="*/ 39736 h 154389"/>
                  <a:gd name="connsiteX10" fmla="*/ 567284 w 572094"/>
                  <a:gd name="connsiteY10" fmla="*/ 39736 h 154389"/>
                  <a:gd name="connsiteX11" fmla="*/ 549130 w 572094"/>
                  <a:gd name="connsiteY11" fmla="*/ 99168 h 154389"/>
                  <a:gd name="connsiteX12" fmla="*/ 282616 w 572094"/>
                  <a:gd name="connsiteY12" fmla="*/ 154389 h 154389"/>
                  <a:gd name="connsiteX13" fmla="*/ 49509 w 572094"/>
                  <a:gd name="connsiteY13" fmla="*/ 47130 h 154389"/>
                  <a:gd name="connsiteX14" fmla="*/ 38561 w 572094"/>
                  <a:gd name="connsiteY14" fmla="*/ 50312 h 154389"/>
                  <a:gd name="connsiteX15" fmla="*/ 29203 w 572094"/>
                  <a:gd name="connsiteY15" fmla="*/ 63415 h 154389"/>
                  <a:gd name="connsiteX16" fmla="*/ 24149 w 572094"/>
                  <a:gd name="connsiteY16" fmla="*/ 85316 h 154389"/>
                  <a:gd name="connsiteX17" fmla="*/ 38561 w 572094"/>
                  <a:gd name="connsiteY17" fmla="*/ 110119 h 154389"/>
                  <a:gd name="connsiteX18" fmla="*/ 282335 w 572094"/>
                  <a:gd name="connsiteY18" fmla="*/ 130429 h 154389"/>
                  <a:gd name="connsiteX19" fmla="*/ 537432 w 572094"/>
                  <a:gd name="connsiteY19" fmla="*/ 78109 h 154389"/>
                  <a:gd name="connsiteX20" fmla="*/ 545667 w 572094"/>
                  <a:gd name="connsiteY20" fmla="*/ 50405 h 154389"/>
                  <a:gd name="connsiteX21" fmla="*/ 537994 w 572094"/>
                  <a:gd name="connsiteY21" fmla="*/ 35337 h 154389"/>
                  <a:gd name="connsiteX22" fmla="*/ 511698 w 572094"/>
                  <a:gd name="connsiteY22" fmla="*/ 25322 h 154389"/>
                  <a:gd name="connsiteX23" fmla="*/ 282335 w 572094"/>
                  <a:gd name="connsiteY23" fmla="*/ 63041 h 154389"/>
                  <a:gd name="connsiteX24" fmla="*/ 54095 w 572094"/>
                  <a:gd name="connsiteY24" fmla="*/ 47691 h 154389"/>
                  <a:gd name="connsiteX25" fmla="*/ 49416 w 572094"/>
                  <a:gd name="connsiteY25" fmla="*/ 47130 h 15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72094" h="154389">
                    <a:moveTo>
                      <a:pt x="282522" y="154295"/>
                    </a:moveTo>
                    <a:cubicBezTo>
                      <a:pt x="193621" y="154295"/>
                      <a:pt x="101820" y="154295"/>
                      <a:pt x="31823" y="132956"/>
                    </a:cubicBezTo>
                    <a:cubicBezTo>
                      <a:pt x="9364" y="126123"/>
                      <a:pt x="-4112" y="102818"/>
                      <a:pt x="1129" y="79981"/>
                    </a:cubicBezTo>
                    <a:lnTo>
                      <a:pt x="6182" y="58080"/>
                    </a:lnTo>
                    <a:cubicBezTo>
                      <a:pt x="8896" y="46381"/>
                      <a:pt x="15914" y="36460"/>
                      <a:pt x="26114" y="30095"/>
                    </a:cubicBezTo>
                    <a:cubicBezTo>
                      <a:pt x="36221" y="23825"/>
                      <a:pt x="48199" y="21766"/>
                      <a:pt x="59803" y="24480"/>
                    </a:cubicBezTo>
                    <a:cubicBezTo>
                      <a:pt x="123156" y="39268"/>
                      <a:pt x="204196" y="39268"/>
                      <a:pt x="282616" y="39268"/>
                    </a:cubicBezTo>
                    <a:cubicBezTo>
                      <a:pt x="369925" y="39268"/>
                      <a:pt x="444040" y="27194"/>
                      <a:pt x="503089" y="3327"/>
                    </a:cubicBezTo>
                    <a:cubicBezTo>
                      <a:pt x="524706" y="-5471"/>
                      <a:pt x="549037" y="3702"/>
                      <a:pt x="559611" y="24667"/>
                    </a:cubicBezTo>
                    <a:lnTo>
                      <a:pt x="567284" y="39736"/>
                    </a:lnTo>
                    <a:lnTo>
                      <a:pt x="567284" y="39736"/>
                    </a:lnTo>
                    <a:cubicBezTo>
                      <a:pt x="578140" y="61169"/>
                      <a:pt x="569998" y="87843"/>
                      <a:pt x="549130" y="99168"/>
                    </a:cubicBezTo>
                    <a:cubicBezTo>
                      <a:pt x="481753" y="135764"/>
                      <a:pt x="392104" y="154389"/>
                      <a:pt x="282616" y="154389"/>
                    </a:cubicBezTo>
                    <a:close/>
                    <a:moveTo>
                      <a:pt x="49509" y="47130"/>
                    </a:moveTo>
                    <a:cubicBezTo>
                      <a:pt x="45672" y="47130"/>
                      <a:pt x="41929" y="48159"/>
                      <a:pt x="38561" y="50312"/>
                    </a:cubicBezTo>
                    <a:cubicBezTo>
                      <a:pt x="33788" y="53307"/>
                      <a:pt x="30513" y="57893"/>
                      <a:pt x="29203" y="63415"/>
                    </a:cubicBezTo>
                    <a:lnTo>
                      <a:pt x="24149" y="85316"/>
                    </a:lnTo>
                    <a:cubicBezTo>
                      <a:pt x="21716" y="95986"/>
                      <a:pt x="28080" y="106937"/>
                      <a:pt x="38561" y="110119"/>
                    </a:cubicBezTo>
                    <a:cubicBezTo>
                      <a:pt x="105095" y="130429"/>
                      <a:pt x="195212" y="130429"/>
                      <a:pt x="282335" y="130429"/>
                    </a:cubicBezTo>
                    <a:cubicBezTo>
                      <a:pt x="387799" y="130429"/>
                      <a:pt x="473612" y="112833"/>
                      <a:pt x="537432" y="78109"/>
                    </a:cubicBezTo>
                    <a:cubicBezTo>
                      <a:pt x="547071" y="72868"/>
                      <a:pt x="550815" y="60420"/>
                      <a:pt x="545667" y="50405"/>
                    </a:cubicBezTo>
                    <a:lnTo>
                      <a:pt x="537994" y="35337"/>
                    </a:lnTo>
                    <a:cubicBezTo>
                      <a:pt x="533034" y="25603"/>
                      <a:pt x="521711" y="21298"/>
                      <a:pt x="511698" y="25322"/>
                    </a:cubicBezTo>
                    <a:cubicBezTo>
                      <a:pt x="449842" y="50312"/>
                      <a:pt x="372639" y="63041"/>
                      <a:pt x="282335" y="63041"/>
                    </a:cubicBezTo>
                    <a:cubicBezTo>
                      <a:pt x="202605" y="63041"/>
                      <a:pt x="120162" y="63041"/>
                      <a:pt x="54095" y="47691"/>
                    </a:cubicBezTo>
                    <a:cubicBezTo>
                      <a:pt x="52504" y="47317"/>
                      <a:pt x="50913" y="47130"/>
                      <a:pt x="49416" y="471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79" name="Gráfico 2">
            <a:extLst>
              <a:ext uri="{FF2B5EF4-FFF2-40B4-BE49-F238E27FC236}">
                <a16:creationId xmlns:a16="http://schemas.microsoft.com/office/drawing/2014/main" id="{9730EB2C-A9FA-25A5-71FC-D87066725F56}"/>
              </a:ext>
            </a:extLst>
          </p:cNvPr>
          <p:cNvGrpSpPr/>
          <p:nvPr/>
        </p:nvGrpSpPr>
        <p:grpSpPr>
          <a:xfrm>
            <a:off x="14118250" y="8884562"/>
            <a:ext cx="1155051" cy="1098894"/>
            <a:chOff x="14118250" y="8884562"/>
            <a:chExt cx="1155051" cy="1098894"/>
          </a:xfrm>
          <a:solidFill>
            <a:srgbClr val="002A86"/>
          </a:solidFill>
        </p:grpSpPr>
        <p:sp>
          <p:nvSpPr>
            <p:cNvPr id="580" name="Forma libre 579">
              <a:extLst>
                <a:ext uri="{FF2B5EF4-FFF2-40B4-BE49-F238E27FC236}">
                  <a16:creationId xmlns:a16="http://schemas.microsoft.com/office/drawing/2014/main" id="{67112992-FE46-70ED-2B24-CCB5C3BC26BE}"/>
                </a:ext>
              </a:extLst>
            </p:cNvPr>
            <p:cNvSpPr/>
            <p:nvPr/>
          </p:nvSpPr>
          <p:spPr>
            <a:xfrm>
              <a:off x="14118250" y="9751717"/>
              <a:ext cx="1155051" cy="231740"/>
            </a:xfrm>
            <a:custGeom>
              <a:avLst/>
              <a:gdLst>
                <a:gd name="connsiteX0" fmla="*/ 1039200 w 1155051"/>
                <a:gd name="connsiteY0" fmla="*/ 231740 h 231740"/>
                <a:gd name="connsiteX1" fmla="*/ 115851 w 1155051"/>
                <a:gd name="connsiteY1" fmla="*/ 231740 h 231740"/>
                <a:gd name="connsiteX2" fmla="*/ 0 w 1155051"/>
                <a:gd name="connsiteY2" fmla="*/ 115870 h 231740"/>
                <a:gd name="connsiteX3" fmla="*/ 115851 w 1155051"/>
                <a:gd name="connsiteY3" fmla="*/ 0 h 231740"/>
                <a:gd name="connsiteX4" fmla="*/ 764637 w 1155051"/>
                <a:gd name="connsiteY4" fmla="*/ 0 h 231740"/>
                <a:gd name="connsiteX5" fmla="*/ 776522 w 1155051"/>
                <a:gd name="connsiteY5" fmla="*/ 11887 h 231740"/>
                <a:gd name="connsiteX6" fmla="*/ 764637 w 1155051"/>
                <a:gd name="connsiteY6" fmla="*/ 23773 h 231740"/>
                <a:gd name="connsiteX7" fmla="*/ 115851 w 1155051"/>
                <a:gd name="connsiteY7" fmla="*/ 23773 h 231740"/>
                <a:gd name="connsiteX8" fmla="*/ 23863 w 1155051"/>
                <a:gd name="connsiteY8" fmla="*/ 115777 h 231740"/>
                <a:gd name="connsiteX9" fmla="*/ 115851 w 1155051"/>
                <a:gd name="connsiteY9" fmla="*/ 207780 h 231740"/>
                <a:gd name="connsiteX10" fmla="*/ 1039200 w 1155051"/>
                <a:gd name="connsiteY10" fmla="*/ 207780 h 231740"/>
                <a:gd name="connsiteX11" fmla="*/ 1131189 w 1155051"/>
                <a:gd name="connsiteY11" fmla="*/ 115777 h 231740"/>
                <a:gd name="connsiteX12" fmla="*/ 1039200 w 1155051"/>
                <a:gd name="connsiteY12" fmla="*/ 23773 h 231740"/>
                <a:gd name="connsiteX13" fmla="*/ 845678 w 1155051"/>
                <a:gd name="connsiteY13" fmla="*/ 23773 h 231740"/>
                <a:gd name="connsiteX14" fmla="*/ 833793 w 1155051"/>
                <a:gd name="connsiteY14" fmla="*/ 11887 h 231740"/>
                <a:gd name="connsiteX15" fmla="*/ 845678 w 1155051"/>
                <a:gd name="connsiteY15" fmla="*/ 0 h 231740"/>
                <a:gd name="connsiteX16" fmla="*/ 1039200 w 1155051"/>
                <a:gd name="connsiteY16" fmla="*/ 0 h 231740"/>
                <a:gd name="connsiteX17" fmla="*/ 1155052 w 1155051"/>
                <a:gd name="connsiteY17" fmla="*/ 115870 h 231740"/>
                <a:gd name="connsiteX18" fmla="*/ 1039200 w 1155051"/>
                <a:gd name="connsiteY18" fmla="*/ 231740 h 23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55051" h="231740">
                  <a:moveTo>
                    <a:pt x="1039200" y="231740"/>
                  </a:moveTo>
                  <a:lnTo>
                    <a:pt x="115851" y="231740"/>
                  </a:lnTo>
                  <a:cubicBezTo>
                    <a:pt x="51937" y="231740"/>
                    <a:pt x="0" y="179796"/>
                    <a:pt x="0" y="115870"/>
                  </a:cubicBezTo>
                  <a:cubicBezTo>
                    <a:pt x="0" y="51945"/>
                    <a:pt x="51937" y="0"/>
                    <a:pt x="115851" y="0"/>
                  </a:cubicBezTo>
                  <a:lnTo>
                    <a:pt x="764637" y="0"/>
                  </a:lnTo>
                  <a:cubicBezTo>
                    <a:pt x="771189" y="0"/>
                    <a:pt x="776522" y="5335"/>
                    <a:pt x="776522" y="11887"/>
                  </a:cubicBezTo>
                  <a:cubicBezTo>
                    <a:pt x="776522" y="18438"/>
                    <a:pt x="771189" y="23773"/>
                    <a:pt x="764637" y="23773"/>
                  </a:cubicBezTo>
                  <a:lnTo>
                    <a:pt x="115851" y="23773"/>
                  </a:lnTo>
                  <a:cubicBezTo>
                    <a:pt x="65131" y="23773"/>
                    <a:pt x="23863" y="65048"/>
                    <a:pt x="23863" y="115777"/>
                  </a:cubicBezTo>
                  <a:cubicBezTo>
                    <a:pt x="23863" y="166505"/>
                    <a:pt x="65131" y="207780"/>
                    <a:pt x="115851" y="207780"/>
                  </a:cubicBezTo>
                  <a:lnTo>
                    <a:pt x="1039200" y="207780"/>
                  </a:lnTo>
                  <a:cubicBezTo>
                    <a:pt x="1089920" y="207780"/>
                    <a:pt x="1131189" y="166505"/>
                    <a:pt x="1131189" y="115777"/>
                  </a:cubicBezTo>
                  <a:cubicBezTo>
                    <a:pt x="1131189" y="65048"/>
                    <a:pt x="1089920" y="23773"/>
                    <a:pt x="1039200" y="23773"/>
                  </a:cubicBezTo>
                  <a:lnTo>
                    <a:pt x="845678" y="23773"/>
                  </a:lnTo>
                  <a:cubicBezTo>
                    <a:pt x="839127" y="23773"/>
                    <a:pt x="833793" y="18438"/>
                    <a:pt x="833793" y="11887"/>
                  </a:cubicBezTo>
                  <a:cubicBezTo>
                    <a:pt x="833793" y="5335"/>
                    <a:pt x="839127" y="0"/>
                    <a:pt x="845678" y="0"/>
                  </a:cubicBezTo>
                  <a:lnTo>
                    <a:pt x="1039200" y="0"/>
                  </a:lnTo>
                  <a:cubicBezTo>
                    <a:pt x="1103115" y="0"/>
                    <a:pt x="1155052" y="52039"/>
                    <a:pt x="1155052" y="115870"/>
                  </a:cubicBezTo>
                  <a:cubicBezTo>
                    <a:pt x="1155052" y="179702"/>
                    <a:pt x="1103021" y="231740"/>
                    <a:pt x="1039200" y="231740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1" name="Forma libre 580">
              <a:extLst>
                <a:ext uri="{FF2B5EF4-FFF2-40B4-BE49-F238E27FC236}">
                  <a16:creationId xmlns:a16="http://schemas.microsoft.com/office/drawing/2014/main" id="{D5CF9241-E238-E805-B8E8-BE5E1140C80E}"/>
                </a:ext>
              </a:extLst>
            </p:cNvPr>
            <p:cNvSpPr/>
            <p:nvPr/>
          </p:nvSpPr>
          <p:spPr>
            <a:xfrm>
              <a:off x="14209771" y="9812834"/>
              <a:ext cx="109487" cy="109505"/>
            </a:xfrm>
            <a:custGeom>
              <a:avLst/>
              <a:gdLst>
                <a:gd name="connsiteX0" fmla="*/ 54744 w 109487"/>
                <a:gd name="connsiteY0" fmla="*/ 109505 h 109505"/>
                <a:gd name="connsiteX1" fmla="*/ 0 w 109487"/>
                <a:gd name="connsiteY1" fmla="*/ 54753 h 109505"/>
                <a:gd name="connsiteX2" fmla="*/ 54744 w 109487"/>
                <a:gd name="connsiteY2" fmla="*/ 0 h 109505"/>
                <a:gd name="connsiteX3" fmla="*/ 109488 w 109487"/>
                <a:gd name="connsiteY3" fmla="*/ 54753 h 109505"/>
                <a:gd name="connsiteX4" fmla="*/ 54744 w 109487"/>
                <a:gd name="connsiteY4" fmla="*/ 109505 h 109505"/>
                <a:gd name="connsiteX5" fmla="*/ 54744 w 109487"/>
                <a:gd name="connsiteY5" fmla="*/ 23773 h 109505"/>
                <a:gd name="connsiteX6" fmla="*/ 23770 w 109487"/>
                <a:gd name="connsiteY6" fmla="*/ 54753 h 109505"/>
                <a:gd name="connsiteX7" fmla="*/ 54744 w 109487"/>
                <a:gd name="connsiteY7" fmla="*/ 85732 h 109505"/>
                <a:gd name="connsiteX8" fmla="*/ 85719 w 109487"/>
                <a:gd name="connsiteY8" fmla="*/ 54753 h 109505"/>
                <a:gd name="connsiteX9" fmla="*/ 54744 w 109487"/>
                <a:gd name="connsiteY9" fmla="*/ 23773 h 10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487" h="109505">
                  <a:moveTo>
                    <a:pt x="54744" y="109505"/>
                  </a:moveTo>
                  <a:cubicBezTo>
                    <a:pt x="24518" y="109505"/>
                    <a:pt x="0" y="84890"/>
                    <a:pt x="0" y="54753"/>
                  </a:cubicBezTo>
                  <a:cubicBezTo>
                    <a:pt x="0" y="24615"/>
                    <a:pt x="24611" y="0"/>
                    <a:pt x="54744" y="0"/>
                  </a:cubicBezTo>
                  <a:cubicBezTo>
                    <a:pt x="84876" y="0"/>
                    <a:pt x="109488" y="24615"/>
                    <a:pt x="109488" y="54753"/>
                  </a:cubicBezTo>
                  <a:cubicBezTo>
                    <a:pt x="109488" y="84890"/>
                    <a:pt x="84876" y="109505"/>
                    <a:pt x="54744" y="109505"/>
                  </a:cubicBezTo>
                  <a:close/>
                  <a:moveTo>
                    <a:pt x="54744" y="23773"/>
                  </a:moveTo>
                  <a:cubicBezTo>
                    <a:pt x="37713" y="23773"/>
                    <a:pt x="23770" y="37625"/>
                    <a:pt x="23770" y="54753"/>
                  </a:cubicBezTo>
                  <a:cubicBezTo>
                    <a:pt x="23770" y="71881"/>
                    <a:pt x="37619" y="85732"/>
                    <a:pt x="54744" y="85732"/>
                  </a:cubicBezTo>
                  <a:cubicBezTo>
                    <a:pt x="71868" y="85732"/>
                    <a:pt x="85719" y="71881"/>
                    <a:pt x="85719" y="54753"/>
                  </a:cubicBezTo>
                  <a:cubicBezTo>
                    <a:pt x="85719" y="37625"/>
                    <a:pt x="71868" y="23773"/>
                    <a:pt x="54744" y="2377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2" name="Forma libre 581">
              <a:extLst>
                <a:ext uri="{FF2B5EF4-FFF2-40B4-BE49-F238E27FC236}">
                  <a16:creationId xmlns:a16="http://schemas.microsoft.com/office/drawing/2014/main" id="{13533A71-0A09-C85B-8D44-B0621383B7DD}"/>
                </a:ext>
              </a:extLst>
            </p:cNvPr>
            <p:cNvSpPr/>
            <p:nvPr/>
          </p:nvSpPr>
          <p:spPr>
            <a:xfrm>
              <a:off x="15072106" y="9812834"/>
              <a:ext cx="109487" cy="109505"/>
            </a:xfrm>
            <a:custGeom>
              <a:avLst/>
              <a:gdLst>
                <a:gd name="connsiteX0" fmla="*/ 54744 w 109487"/>
                <a:gd name="connsiteY0" fmla="*/ 109505 h 109505"/>
                <a:gd name="connsiteX1" fmla="*/ 0 w 109487"/>
                <a:gd name="connsiteY1" fmla="*/ 54753 h 109505"/>
                <a:gd name="connsiteX2" fmla="*/ 54744 w 109487"/>
                <a:gd name="connsiteY2" fmla="*/ 0 h 109505"/>
                <a:gd name="connsiteX3" fmla="*/ 109488 w 109487"/>
                <a:gd name="connsiteY3" fmla="*/ 54753 h 109505"/>
                <a:gd name="connsiteX4" fmla="*/ 54744 w 109487"/>
                <a:gd name="connsiteY4" fmla="*/ 109505 h 109505"/>
                <a:gd name="connsiteX5" fmla="*/ 54744 w 109487"/>
                <a:gd name="connsiteY5" fmla="*/ 23773 h 109505"/>
                <a:gd name="connsiteX6" fmla="*/ 23768 w 109487"/>
                <a:gd name="connsiteY6" fmla="*/ 54753 h 109505"/>
                <a:gd name="connsiteX7" fmla="*/ 54744 w 109487"/>
                <a:gd name="connsiteY7" fmla="*/ 85732 h 109505"/>
                <a:gd name="connsiteX8" fmla="*/ 85718 w 109487"/>
                <a:gd name="connsiteY8" fmla="*/ 54753 h 109505"/>
                <a:gd name="connsiteX9" fmla="*/ 54744 w 109487"/>
                <a:gd name="connsiteY9" fmla="*/ 23773 h 10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487" h="109505">
                  <a:moveTo>
                    <a:pt x="54744" y="109505"/>
                  </a:moveTo>
                  <a:cubicBezTo>
                    <a:pt x="24518" y="109505"/>
                    <a:pt x="0" y="84890"/>
                    <a:pt x="0" y="54753"/>
                  </a:cubicBezTo>
                  <a:cubicBezTo>
                    <a:pt x="0" y="24615"/>
                    <a:pt x="24611" y="0"/>
                    <a:pt x="54744" y="0"/>
                  </a:cubicBezTo>
                  <a:cubicBezTo>
                    <a:pt x="84876" y="0"/>
                    <a:pt x="109488" y="24615"/>
                    <a:pt x="109488" y="54753"/>
                  </a:cubicBezTo>
                  <a:cubicBezTo>
                    <a:pt x="109488" y="84890"/>
                    <a:pt x="84876" y="109505"/>
                    <a:pt x="54744" y="109505"/>
                  </a:cubicBezTo>
                  <a:close/>
                  <a:moveTo>
                    <a:pt x="54744" y="23773"/>
                  </a:moveTo>
                  <a:cubicBezTo>
                    <a:pt x="37712" y="23773"/>
                    <a:pt x="23768" y="37625"/>
                    <a:pt x="23768" y="54753"/>
                  </a:cubicBezTo>
                  <a:cubicBezTo>
                    <a:pt x="23768" y="71881"/>
                    <a:pt x="37619" y="85732"/>
                    <a:pt x="54744" y="85732"/>
                  </a:cubicBezTo>
                  <a:cubicBezTo>
                    <a:pt x="71868" y="85732"/>
                    <a:pt x="85718" y="71881"/>
                    <a:pt x="85718" y="54753"/>
                  </a:cubicBezTo>
                  <a:cubicBezTo>
                    <a:pt x="85718" y="37625"/>
                    <a:pt x="71868" y="23773"/>
                    <a:pt x="54744" y="2377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3" name="Forma libre 582">
              <a:extLst>
                <a:ext uri="{FF2B5EF4-FFF2-40B4-BE49-F238E27FC236}">
                  <a16:creationId xmlns:a16="http://schemas.microsoft.com/office/drawing/2014/main" id="{C6CBDC3F-9595-1906-1258-BFB59DD22BDF}"/>
                </a:ext>
              </a:extLst>
            </p:cNvPr>
            <p:cNvSpPr/>
            <p:nvPr/>
          </p:nvSpPr>
          <p:spPr>
            <a:xfrm>
              <a:off x="14134723" y="9472906"/>
              <a:ext cx="228230" cy="350223"/>
            </a:xfrm>
            <a:custGeom>
              <a:avLst/>
              <a:gdLst>
                <a:gd name="connsiteX0" fmla="*/ 11976 w 228230"/>
                <a:gd name="connsiteY0" fmla="*/ 350224 h 350223"/>
                <a:gd name="connsiteX1" fmla="*/ 5518 w 228230"/>
                <a:gd name="connsiteY1" fmla="*/ 348352 h 350223"/>
                <a:gd name="connsiteX2" fmla="*/ 1869 w 228230"/>
                <a:gd name="connsiteY2" fmla="*/ 331879 h 350223"/>
                <a:gd name="connsiteX3" fmla="*/ 2992 w 228230"/>
                <a:gd name="connsiteY3" fmla="*/ 330101 h 350223"/>
                <a:gd name="connsiteX4" fmla="*/ 206153 w 228230"/>
                <a:gd name="connsiteY4" fmla="*/ 5608 h 350223"/>
                <a:gd name="connsiteX5" fmla="*/ 222623 w 228230"/>
                <a:gd name="connsiteY5" fmla="*/ 1865 h 350223"/>
                <a:gd name="connsiteX6" fmla="*/ 226367 w 228230"/>
                <a:gd name="connsiteY6" fmla="*/ 18337 h 350223"/>
                <a:gd name="connsiteX7" fmla="*/ 21988 w 228230"/>
                <a:gd name="connsiteY7" fmla="*/ 344701 h 350223"/>
                <a:gd name="connsiteX8" fmla="*/ 11882 w 228230"/>
                <a:gd name="connsiteY8" fmla="*/ 350224 h 35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230" h="350223">
                  <a:moveTo>
                    <a:pt x="11976" y="350224"/>
                  </a:moveTo>
                  <a:cubicBezTo>
                    <a:pt x="9824" y="350224"/>
                    <a:pt x="7578" y="349662"/>
                    <a:pt x="5518" y="348352"/>
                  </a:cubicBezTo>
                  <a:cubicBezTo>
                    <a:pt x="-3" y="344795"/>
                    <a:pt x="-1687" y="337401"/>
                    <a:pt x="1869" y="331879"/>
                  </a:cubicBezTo>
                  <a:lnTo>
                    <a:pt x="2992" y="330101"/>
                  </a:lnTo>
                  <a:lnTo>
                    <a:pt x="206153" y="5608"/>
                  </a:lnTo>
                  <a:cubicBezTo>
                    <a:pt x="209616" y="-7"/>
                    <a:pt x="217009" y="-1692"/>
                    <a:pt x="222623" y="1865"/>
                  </a:cubicBezTo>
                  <a:cubicBezTo>
                    <a:pt x="228238" y="5328"/>
                    <a:pt x="229922" y="12722"/>
                    <a:pt x="226367" y="18337"/>
                  </a:cubicBezTo>
                  <a:lnTo>
                    <a:pt x="21988" y="344701"/>
                  </a:lnTo>
                  <a:cubicBezTo>
                    <a:pt x="19743" y="348258"/>
                    <a:pt x="15813" y="350224"/>
                    <a:pt x="11882" y="350224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4" name="Forma libre 583">
              <a:extLst>
                <a:ext uri="{FF2B5EF4-FFF2-40B4-BE49-F238E27FC236}">
                  <a16:creationId xmlns:a16="http://schemas.microsoft.com/office/drawing/2014/main" id="{B65A8636-0011-DD70-A947-91B4E7786CB0}"/>
                </a:ext>
              </a:extLst>
            </p:cNvPr>
            <p:cNvSpPr/>
            <p:nvPr/>
          </p:nvSpPr>
          <p:spPr>
            <a:xfrm>
              <a:off x="15028569" y="9472970"/>
              <a:ext cx="149771" cy="225117"/>
            </a:xfrm>
            <a:custGeom>
              <a:avLst/>
              <a:gdLst>
                <a:gd name="connsiteX0" fmla="*/ 137865 w 149771"/>
                <a:gd name="connsiteY0" fmla="*/ 225118 h 225117"/>
                <a:gd name="connsiteX1" fmla="*/ 127759 w 149771"/>
                <a:gd name="connsiteY1" fmla="*/ 219502 h 225117"/>
                <a:gd name="connsiteX2" fmla="*/ 1800 w 149771"/>
                <a:gd name="connsiteY2" fmla="*/ 18273 h 225117"/>
                <a:gd name="connsiteX3" fmla="*/ 5544 w 149771"/>
                <a:gd name="connsiteY3" fmla="*/ 1801 h 225117"/>
                <a:gd name="connsiteX4" fmla="*/ 22014 w 149771"/>
                <a:gd name="connsiteY4" fmla="*/ 5544 h 225117"/>
                <a:gd name="connsiteX5" fmla="*/ 147971 w 149771"/>
                <a:gd name="connsiteY5" fmla="*/ 206773 h 225117"/>
                <a:gd name="connsiteX6" fmla="*/ 144229 w 149771"/>
                <a:gd name="connsiteY6" fmla="*/ 223246 h 225117"/>
                <a:gd name="connsiteX7" fmla="*/ 137865 w 149771"/>
                <a:gd name="connsiteY7" fmla="*/ 225024 h 225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771" h="225117">
                  <a:moveTo>
                    <a:pt x="137865" y="225118"/>
                  </a:moveTo>
                  <a:cubicBezTo>
                    <a:pt x="133934" y="225118"/>
                    <a:pt x="130005" y="223152"/>
                    <a:pt x="127759" y="219502"/>
                  </a:cubicBezTo>
                  <a:lnTo>
                    <a:pt x="1800" y="18273"/>
                  </a:lnTo>
                  <a:cubicBezTo>
                    <a:pt x="-1662" y="12658"/>
                    <a:pt x="23" y="5357"/>
                    <a:pt x="5544" y="1801"/>
                  </a:cubicBezTo>
                  <a:cubicBezTo>
                    <a:pt x="11064" y="-1663"/>
                    <a:pt x="18458" y="23"/>
                    <a:pt x="22014" y="5544"/>
                  </a:cubicBezTo>
                  <a:lnTo>
                    <a:pt x="147971" y="206773"/>
                  </a:lnTo>
                  <a:cubicBezTo>
                    <a:pt x="151434" y="212389"/>
                    <a:pt x="149750" y="219689"/>
                    <a:pt x="144229" y="223246"/>
                  </a:cubicBezTo>
                  <a:cubicBezTo>
                    <a:pt x="142263" y="224462"/>
                    <a:pt x="140111" y="225024"/>
                    <a:pt x="137865" y="225024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85" name="Gráfico 2">
              <a:extLst>
                <a:ext uri="{FF2B5EF4-FFF2-40B4-BE49-F238E27FC236}">
                  <a16:creationId xmlns:a16="http://schemas.microsoft.com/office/drawing/2014/main" id="{323D7BCF-8C6D-9828-9154-1075CDF0846B}"/>
                </a:ext>
              </a:extLst>
            </p:cNvPr>
            <p:cNvGrpSpPr/>
            <p:nvPr/>
          </p:nvGrpSpPr>
          <p:grpSpPr>
            <a:xfrm>
              <a:off x="14406264" y="8884562"/>
              <a:ext cx="579116" cy="687827"/>
              <a:chOff x="14406264" y="8884562"/>
              <a:chExt cx="579116" cy="687827"/>
            </a:xfrm>
            <a:solidFill>
              <a:srgbClr val="002A86"/>
            </a:solidFill>
          </p:grpSpPr>
          <p:sp>
            <p:nvSpPr>
              <p:cNvPr id="586" name="Forma libre 585">
                <a:extLst>
                  <a:ext uri="{FF2B5EF4-FFF2-40B4-BE49-F238E27FC236}">
                    <a16:creationId xmlns:a16="http://schemas.microsoft.com/office/drawing/2014/main" id="{15377147-A549-7440-AE8E-1F18176DE51D}"/>
                  </a:ext>
                </a:extLst>
              </p:cNvPr>
              <p:cNvSpPr/>
              <p:nvPr/>
            </p:nvSpPr>
            <p:spPr>
              <a:xfrm>
                <a:off x="14576996" y="9377545"/>
                <a:ext cx="130734" cy="58195"/>
              </a:xfrm>
              <a:custGeom>
                <a:avLst/>
                <a:gdLst>
                  <a:gd name="connsiteX0" fmla="*/ 118826 w 130734"/>
                  <a:gd name="connsiteY0" fmla="*/ 58196 h 58195"/>
                  <a:gd name="connsiteX1" fmla="*/ 113680 w 130734"/>
                  <a:gd name="connsiteY1" fmla="*/ 56979 h 58195"/>
                  <a:gd name="connsiteX2" fmla="*/ 105164 w 130734"/>
                  <a:gd name="connsiteY2" fmla="*/ 53610 h 58195"/>
                  <a:gd name="connsiteX3" fmla="*/ 8403 w 130734"/>
                  <a:gd name="connsiteY3" fmla="*/ 23379 h 58195"/>
                  <a:gd name="connsiteX4" fmla="*/ 541 w 130734"/>
                  <a:gd name="connsiteY4" fmla="*/ 8403 h 58195"/>
                  <a:gd name="connsiteX5" fmla="*/ 15515 w 130734"/>
                  <a:gd name="connsiteY5" fmla="*/ 542 h 58195"/>
                  <a:gd name="connsiteX6" fmla="*/ 112182 w 130734"/>
                  <a:gd name="connsiteY6" fmla="*/ 30773 h 58195"/>
                  <a:gd name="connsiteX7" fmla="*/ 123973 w 130734"/>
                  <a:gd name="connsiteY7" fmla="*/ 35359 h 58195"/>
                  <a:gd name="connsiteX8" fmla="*/ 129588 w 130734"/>
                  <a:gd name="connsiteY8" fmla="*/ 51270 h 58195"/>
                  <a:gd name="connsiteX9" fmla="*/ 118826 w 130734"/>
                  <a:gd name="connsiteY9" fmla="*/ 58009 h 5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734" h="58195">
                    <a:moveTo>
                      <a:pt x="118826" y="58196"/>
                    </a:moveTo>
                    <a:cubicBezTo>
                      <a:pt x="117142" y="58196"/>
                      <a:pt x="115364" y="57822"/>
                      <a:pt x="113680" y="56979"/>
                    </a:cubicBezTo>
                    <a:cubicBezTo>
                      <a:pt x="110778" y="55575"/>
                      <a:pt x="107972" y="54452"/>
                      <a:pt x="105164" y="53610"/>
                    </a:cubicBezTo>
                    <a:lnTo>
                      <a:pt x="8403" y="23379"/>
                    </a:lnTo>
                    <a:cubicBezTo>
                      <a:pt x="2133" y="21413"/>
                      <a:pt x="-1423" y="14768"/>
                      <a:pt x="541" y="8403"/>
                    </a:cubicBezTo>
                    <a:cubicBezTo>
                      <a:pt x="2507" y="2133"/>
                      <a:pt x="9151" y="-1424"/>
                      <a:pt x="15515" y="542"/>
                    </a:cubicBezTo>
                    <a:lnTo>
                      <a:pt x="112182" y="30773"/>
                    </a:lnTo>
                    <a:cubicBezTo>
                      <a:pt x="115926" y="31896"/>
                      <a:pt x="119949" y="33487"/>
                      <a:pt x="123973" y="35359"/>
                    </a:cubicBezTo>
                    <a:cubicBezTo>
                      <a:pt x="129869" y="38166"/>
                      <a:pt x="132396" y="45373"/>
                      <a:pt x="129588" y="51270"/>
                    </a:cubicBezTo>
                    <a:cubicBezTo>
                      <a:pt x="127529" y="55575"/>
                      <a:pt x="123225" y="58009"/>
                      <a:pt x="118826" y="580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7" name="Forma libre 586">
                <a:extLst>
                  <a:ext uri="{FF2B5EF4-FFF2-40B4-BE49-F238E27FC236}">
                    <a16:creationId xmlns:a16="http://schemas.microsoft.com/office/drawing/2014/main" id="{ACC92DB7-77BF-651E-F474-4B6D95472EFC}"/>
                  </a:ext>
                </a:extLst>
              </p:cNvPr>
              <p:cNvSpPr/>
              <p:nvPr/>
            </p:nvSpPr>
            <p:spPr>
              <a:xfrm>
                <a:off x="14406264" y="9204282"/>
                <a:ext cx="579116" cy="368107"/>
              </a:xfrm>
              <a:custGeom>
                <a:avLst/>
                <a:gdLst>
                  <a:gd name="connsiteX0" fmla="*/ 322405 w 579116"/>
                  <a:gd name="connsiteY0" fmla="*/ 368014 h 368107"/>
                  <a:gd name="connsiteX1" fmla="*/ 241646 w 579116"/>
                  <a:gd name="connsiteY1" fmla="*/ 313916 h 368107"/>
                  <a:gd name="connsiteX2" fmla="*/ 243985 w 579116"/>
                  <a:gd name="connsiteY2" fmla="*/ 248775 h 368107"/>
                  <a:gd name="connsiteX3" fmla="*/ 296016 w 579116"/>
                  <a:gd name="connsiteY3" fmla="*/ 204130 h 368107"/>
                  <a:gd name="connsiteX4" fmla="*/ 392683 w 579116"/>
                  <a:gd name="connsiteY4" fmla="*/ 173899 h 368107"/>
                  <a:gd name="connsiteX5" fmla="*/ 407655 w 579116"/>
                  <a:gd name="connsiteY5" fmla="*/ 181761 h 368107"/>
                  <a:gd name="connsiteX6" fmla="*/ 399795 w 579116"/>
                  <a:gd name="connsiteY6" fmla="*/ 196736 h 368107"/>
                  <a:gd name="connsiteX7" fmla="*/ 303128 w 579116"/>
                  <a:gd name="connsiteY7" fmla="*/ 226967 h 368107"/>
                  <a:gd name="connsiteX8" fmla="*/ 265509 w 579116"/>
                  <a:gd name="connsiteY8" fmla="*/ 259164 h 368107"/>
                  <a:gd name="connsiteX9" fmla="*/ 263824 w 579116"/>
                  <a:gd name="connsiteY9" fmla="*/ 305306 h 368107"/>
                  <a:gd name="connsiteX10" fmla="*/ 339810 w 579116"/>
                  <a:gd name="connsiteY10" fmla="*/ 341901 h 368107"/>
                  <a:gd name="connsiteX11" fmla="*/ 487198 w 579116"/>
                  <a:gd name="connsiteY11" fmla="*/ 302030 h 368107"/>
                  <a:gd name="connsiteX12" fmla="*/ 545499 w 579116"/>
                  <a:gd name="connsiteY12" fmla="*/ 255513 h 368107"/>
                  <a:gd name="connsiteX13" fmla="*/ 549616 w 579116"/>
                  <a:gd name="connsiteY13" fmla="*/ 186160 h 368107"/>
                  <a:gd name="connsiteX14" fmla="*/ 517986 w 579116"/>
                  <a:gd name="connsiteY14" fmla="*/ 101550 h 368107"/>
                  <a:gd name="connsiteX15" fmla="*/ 413365 w 579116"/>
                  <a:gd name="connsiteY15" fmla="*/ 23867 h 368107"/>
                  <a:gd name="connsiteX16" fmla="*/ 165565 w 579116"/>
                  <a:gd name="connsiteY16" fmla="*/ 23867 h 368107"/>
                  <a:gd name="connsiteX17" fmla="*/ 60944 w 579116"/>
                  <a:gd name="connsiteY17" fmla="*/ 101550 h 368107"/>
                  <a:gd name="connsiteX18" fmla="*/ 29314 w 579116"/>
                  <a:gd name="connsiteY18" fmla="*/ 186160 h 368107"/>
                  <a:gd name="connsiteX19" fmla="*/ 33431 w 579116"/>
                  <a:gd name="connsiteY19" fmla="*/ 255513 h 368107"/>
                  <a:gd name="connsiteX20" fmla="*/ 91731 w 579116"/>
                  <a:gd name="connsiteY20" fmla="*/ 302030 h 368107"/>
                  <a:gd name="connsiteX21" fmla="*/ 192143 w 579116"/>
                  <a:gd name="connsiteY21" fmla="*/ 329172 h 368107"/>
                  <a:gd name="connsiteX22" fmla="*/ 200564 w 579116"/>
                  <a:gd name="connsiteY22" fmla="*/ 343773 h 368107"/>
                  <a:gd name="connsiteX23" fmla="*/ 185966 w 579116"/>
                  <a:gd name="connsiteY23" fmla="*/ 352197 h 368107"/>
                  <a:gd name="connsiteX24" fmla="*/ 85556 w 579116"/>
                  <a:gd name="connsiteY24" fmla="*/ 325054 h 368107"/>
                  <a:gd name="connsiteX25" fmla="*/ 12282 w 579116"/>
                  <a:gd name="connsiteY25" fmla="*/ 266371 h 368107"/>
                  <a:gd name="connsiteX26" fmla="*/ 7042 w 579116"/>
                  <a:gd name="connsiteY26" fmla="*/ 177830 h 368107"/>
                  <a:gd name="connsiteX27" fmla="*/ 38672 w 579116"/>
                  <a:gd name="connsiteY27" fmla="*/ 93220 h 368107"/>
                  <a:gd name="connsiteX28" fmla="*/ 165659 w 579116"/>
                  <a:gd name="connsiteY28" fmla="*/ 0 h 368107"/>
                  <a:gd name="connsiteX29" fmla="*/ 413457 w 579116"/>
                  <a:gd name="connsiteY29" fmla="*/ 0 h 368107"/>
                  <a:gd name="connsiteX30" fmla="*/ 540445 w 579116"/>
                  <a:gd name="connsiteY30" fmla="*/ 93220 h 368107"/>
                  <a:gd name="connsiteX31" fmla="*/ 572075 w 579116"/>
                  <a:gd name="connsiteY31" fmla="*/ 177830 h 368107"/>
                  <a:gd name="connsiteX32" fmla="*/ 566834 w 579116"/>
                  <a:gd name="connsiteY32" fmla="*/ 266464 h 368107"/>
                  <a:gd name="connsiteX33" fmla="*/ 493562 w 579116"/>
                  <a:gd name="connsiteY33" fmla="*/ 325054 h 368107"/>
                  <a:gd name="connsiteX34" fmla="*/ 346174 w 579116"/>
                  <a:gd name="connsiteY34" fmla="*/ 364925 h 368107"/>
                  <a:gd name="connsiteX35" fmla="*/ 322498 w 579116"/>
                  <a:gd name="connsiteY35" fmla="*/ 368108 h 36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9116" h="368107">
                    <a:moveTo>
                      <a:pt x="322405" y="368014"/>
                    </a:moveTo>
                    <a:cubicBezTo>
                      <a:pt x="287219" y="368014"/>
                      <a:pt x="254841" y="347330"/>
                      <a:pt x="241646" y="313916"/>
                    </a:cubicBezTo>
                    <a:cubicBezTo>
                      <a:pt x="233224" y="292577"/>
                      <a:pt x="234066" y="269459"/>
                      <a:pt x="243985" y="248775"/>
                    </a:cubicBezTo>
                    <a:cubicBezTo>
                      <a:pt x="254092" y="227622"/>
                      <a:pt x="273088" y="211337"/>
                      <a:pt x="296016" y="204130"/>
                    </a:cubicBezTo>
                    <a:lnTo>
                      <a:pt x="392683" y="173899"/>
                    </a:lnTo>
                    <a:cubicBezTo>
                      <a:pt x="398953" y="171933"/>
                      <a:pt x="405691" y="175490"/>
                      <a:pt x="407655" y="181761"/>
                    </a:cubicBezTo>
                    <a:cubicBezTo>
                      <a:pt x="409621" y="188031"/>
                      <a:pt x="406159" y="194770"/>
                      <a:pt x="399795" y="196736"/>
                    </a:cubicBezTo>
                    <a:lnTo>
                      <a:pt x="303128" y="226967"/>
                    </a:lnTo>
                    <a:cubicBezTo>
                      <a:pt x="286189" y="232208"/>
                      <a:pt x="272902" y="243627"/>
                      <a:pt x="265509" y="259164"/>
                    </a:cubicBezTo>
                    <a:cubicBezTo>
                      <a:pt x="258490" y="273858"/>
                      <a:pt x="257928" y="290237"/>
                      <a:pt x="263824" y="305306"/>
                    </a:cubicBezTo>
                    <a:cubicBezTo>
                      <a:pt x="275428" y="334788"/>
                      <a:pt x="308180" y="350512"/>
                      <a:pt x="339810" y="341901"/>
                    </a:cubicBezTo>
                    <a:lnTo>
                      <a:pt x="487198" y="302030"/>
                    </a:lnTo>
                    <a:cubicBezTo>
                      <a:pt x="512559" y="295197"/>
                      <a:pt x="533802" y="278257"/>
                      <a:pt x="545499" y="255513"/>
                    </a:cubicBezTo>
                    <a:cubicBezTo>
                      <a:pt x="556728" y="233706"/>
                      <a:pt x="558132" y="208997"/>
                      <a:pt x="549616" y="186160"/>
                    </a:cubicBezTo>
                    <a:lnTo>
                      <a:pt x="517986" y="101550"/>
                    </a:lnTo>
                    <a:cubicBezTo>
                      <a:pt x="500393" y="54378"/>
                      <a:pt x="459311" y="23867"/>
                      <a:pt x="413365" y="23867"/>
                    </a:cubicBezTo>
                    <a:lnTo>
                      <a:pt x="165565" y="23867"/>
                    </a:lnTo>
                    <a:cubicBezTo>
                      <a:pt x="119619" y="23867"/>
                      <a:pt x="78537" y="54378"/>
                      <a:pt x="60944" y="101550"/>
                    </a:cubicBezTo>
                    <a:lnTo>
                      <a:pt x="29314" y="186160"/>
                    </a:lnTo>
                    <a:cubicBezTo>
                      <a:pt x="20798" y="208997"/>
                      <a:pt x="22202" y="233612"/>
                      <a:pt x="33431" y="255513"/>
                    </a:cubicBezTo>
                    <a:cubicBezTo>
                      <a:pt x="45129" y="278257"/>
                      <a:pt x="66371" y="295197"/>
                      <a:pt x="91731" y="302030"/>
                    </a:cubicBezTo>
                    <a:lnTo>
                      <a:pt x="192143" y="329172"/>
                    </a:lnTo>
                    <a:cubicBezTo>
                      <a:pt x="198506" y="330857"/>
                      <a:pt x="202249" y="337409"/>
                      <a:pt x="200564" y="343773"/>
                    </a:cubicBezTo>
                    <a:cubicBezTo>
                      <a:pt x="198880" y="350137"/>
                      <a:pt x="192236" y="353881"/>
                      <a:pt x="185966" y="352197"/>
                    </a:cubicBezTo>
                    <a:lnTo>
                      <a:pt x="85556" y="325054"/>
                    </a:lnTo>
                    <a:cubicBezTo>
                      <a:pt x="53645" y="316443"/>
                      <a:pt x="26975" y="295010"/>
                      <a:pt x="12282" y="266371"/>
                    </a:cubicBezTo>
                    <a:cubicBezTo>
                      <a:pt x="-2035" y="238479"/>
                      <a:pt x="-3907" y="207031"/>
                      <a:pt x="7042" y="177830"/>
                    </a:cubicBezTo>
                    <a:lnTo>
                      <a:pt x="38672" y="93220"/>
                    </a:lnTo>
                    <a:cubicBezTo>
                      <a:pt x="59821" y="36595"/>
                      <a:pt x="109699" y="0"/>
                      <a:pt x="165659" y="0"/>
                    </a:cubicBezTo>
                    <a:lnTo>
                      <a:pt x="413457" y="0"/>
                    </a:lnTo>
                    <a:cubicBezTo>
                      <a:pt x="469419" y="0"/>
                      <a:pt x="519296" y="36595"/>
                      <a:pt x="540445" y="93220"/>
                    </a:cubicBezTo>
                    <a:lnTo>
                      <a:pt x="572075" y="177830"/>
                    </a:lnTo>
                    <a:cubicBezTo>
                      <a:pt x="583023" y="207125"/>
                      <a:pt x="581152" y="238573"/>
                      <a:pt x="566834" y="266464"/>
                    </a:cubicBezTo>
                    <a:cubicBezTo>
                      <a:pt x="552143" y="295104"/>
                      <a:pt x="525379" y="316443"/>
                      <a:pt x="493562" y="325054"/>
                    </a:cubicBezTo>
                    <a:lnTo>
                      <a:pt x="346174" y="364925"/>
                    </a:lnTo>
                    <a:cubicBezTo>
                      <a:pt x="338314" y="367078"/>
                      <a:pt x="330359" y="368108"/>
                      <a:pt x="322498" y="3681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8" name="Forma libre 587">
                <a:extLst>
                  <a:ext uri="{FF2B5EF4-FFF2-40B4-BE49-F238E27FC236}">
                    <a16:creationId xmlns:a16="http://schemas.microsoft.com/office/drawing/2014/main" id="{A5D6D6C9-DD81-534D-DA23-09AC438DF981}"/>
                  </a:ext>
                </a:extLst>
              </p:cNvPr>
              <p:cNvSpPr/>
              <p:nvPr/>
            </p:nvSpPr>
            <p:spPr>
              <a:xfrm>
                <a:off x="14564344" y="8884562"/>
                <a:ext cx="262958" cy="263001"/>
              </a:xfrm>
              <a:custGeom>
                <a:avLst/>
                <a:gdLst>
                  <a:gd name="connsiteX0" fmla="*/ 131478 w 262958"/>
                  <a:gd name="connsiteY0" fmla="*/ 263001 h 263001"/>
                  <a:gd name="connsiteX1" fmla="*/ 0 w 262958"/>
                  <a:gd name="connsiteY1" fmla="*/ 131501 h 263001"/>
                  <a:gd name="connsiteX2" fmla="*/ 131478 w 262958"/>
                  <a:gd name="connsiteY2" fmla="*/ 0 h 263001"/>
                  <a:gd name="connsiteX3" fmla="*/ 262958 w 262958"/>
                  <a:gd name="connsiteY3" fmla="*/ 131501 h 263001"/>
                  <a:gd name="connsiteX4" fmla="*/ 131478 w 262958"/>
                  <a:gd name="connsiteY4" fmla="*/ 263001 h 263001"/>
                  <a:gd name="connsiteX5" fmla="*/ 131478 w 262958"/>
                  <a:gd name="connsiteY5" fmla="*/ 23773 h 263001"/>
                  <a:gd name="connsiteX6" fmla="*/ 23768 w 262958"/>
                  <a:gd name="connsiteY6" fmla="*/ 131407 h 263001"/>
                  <a:gd name="connsiteX7" fmla="*/ 131478 w 262958"/>
                  <a:gd name="connsiteY7" fmla="*/ 239041 h 263001"/>
                  <a:gd name="connsiteX8" fmla="*/ 239095 w 262958"/>
                  <a:gd name="connsiteY8" fmla="*/ 131407 h 263001"/>
                  <a:gd name="connsiteX9" fmla="*/ 131478 w 262958"/>
                  <a:gd name="connsiteY9" fmla="*/ 23773 h 263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958" h="263001">
                    <a:moveTo>
                      <a:pt x="131478" y="263001"/>
                    </a:moveTo>
                    <a:cubicBezTo>
                      <a:pt x="58954" y="263001"/>
                      <a:pt x="0" y="204037"/>
                      <a:pt x="0" y="131501"/>
                    </a:cubicBezTo>
                    <a:cubicBezTo>
                      <a:pt x="0" y="58965"/>
                      <a:pt x="58954" y="0"/>
                      <a:pt x="131478" y="0"/>
                    </a:cubicBezTo>
                    <a:cubicBezTo>
                      <a:pt x="204003" y="0"/>
                      <a:pt x="262958" y="58965"/>
                      <a:pt x="262958" y="131501"/>
                    </a:cubicBezTo>
                    <a:cubicBezTo>
                      <a:pt x="262958" y="204037"/>
                      <a:pt x="204003" y="263001"/>
                      <a:pt x="131478" y="263001"/>
                    </a:cubicBezTo>
                    <a:close/>
                    <a:moveTo>
                      <a:pt x="131478" y="23773"/>
                    </a:moveTo>
                    <a:cubicBezTo>
                      <a:pt x="72149" y="23773"/>
                      <a:pt x="23768" y="72068"/>
                      <a:pt x="23768" y="131407"/>
                    </a:cubicBezTo>
                    <a:cubicBezTo>
                      <a:pt x="23768" y="190746"/>
                      <a:pt x="72056" y="239041"/>
                      <a:pt x="131478" y="239041"/>
                    </a:cubicBezTo>
                    <a:cubicBezTo>
                      <a:pt x="190902" y="239041"/>
                      <a:pt x="239095" y="190746"/>
                      <a:pt x="239095" y="131407"/>
                    </a:cubicBezTo>
                    <a:cubicBezTo>
                      <a:pt x="239095" y="72068"/>
                      <a:pt x="190809" y="23773"/>
                      <a:pt x="13147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89" name="Gráfico 2">
            <a:extLst>
              <a:ext uri="{FF2B5EF4-FFF2-40B4-BE49-F238E27FC236}">
                <a16:creationId xmlns:a16="http://schemas.microsoft.com/office/drawing/2014/main" id="{C02EDDF0-66DA-ECA7-46D6-4E9804B3D17C}"/>
              </a:ext>
            </a:extLst>
          </p:cNvPr>
          <p:cNvGrpSpPr/>
          <p:nvPr/>
        </p:nvGrpSpPr>
        <p:grpSpPr>
          <a:xfrm>
            <a:off x="2288684" y="8912734"/>
            <a:ext cx="1082620" cy="1060146"/>
            <a:chOff x="2288684" y="8912734"/>
            <a:chExt cx="1082620" cy="1060146"/>
          </a:xfrm>
          <a:solidFill>
            <a:srgbClr val="002A86"/>
          </a:solidFill>
        </p:grpSpPr>
        <p:sp>
          <p:nvSpPr>
            <p:cNvPr id="590" name="Forma libre 589">
              <a:extLst>
                <a:ext uri="{FF2B5EF4-FFF2-40B4-BE49-F238E27FC236}">
                  <a16:creationId xmlns:a16="http://schemas.microsoft.com/office/drawing/2014/main" id="{001ED16F-D38C-F4E2-B06F-6C057BE2ACE2}"/>
                </a:ext>
              </a:extLst>
            </p:cNvPr>
            <p:cNvSpPr/>
            <p:nvPr/>
          </p:nvSpPr>
          <p:spPr>
            <a:xfrm>
              <a:off x="2288684" y="9733092"/>
              <a:ext cx="1082620" cy="239789"/>
            </a:xfrm>
            <a:custGeom>
              <a:avLst/>
              <a:gdLst>
                <a:gd name="connsiteX0" fmla="*/ 1007383 w 1082620"/>
                <a:gd name="connsiteY0" fmla="*/ 239789 h 239789"/>
                <a:gd name="connsiteX1" fmla="*/ 75238 w 1082620"/>
                <a:gd name="connsiteY1" fmla="*/ 239789 h 239789"/>
                <a:gd name="connsiteX2" fmla="*/ 0 w 1082620"/>
                <a:gd name="connsiteY2" fmla="*/ 164540 h 239789"/>
                <a:gd name="connsiteX3" fmla="*/ 0 w 1082620"/>
                <a:gd name="connsiteY3" fmla="*/ 75250 h 239789"/>
                <a:gd name="connsiteX4" fmla="*/ 75238 w 1082620"/>
                <a:gd name="connsiteY4" fmla="*/ 0 h 239789"/>
                <a:gd name="connsiteX5" fmla="*/ 640271 w 1082620"/>
                <a:gd name="connsiteY5" fmla="*/ 0 h 239789"/>
                <a:gd name="connsiteX6" fmla="*/ 652155 w 1082620"/>
                <a:gd name="connsiteY6" fmla="*/ 11887 h 239789"/>
                <a:gd name="connsiteX7" fmla="*/ 640271 w 1082620"/>
                <a:gd name="connsiteY7" fmla="*/ 23773 h 239789"/>
                <a:gd name="connsiteX8" fmla="*/ 75238 w 1082620"/>
                <a:gd name="connsiteY8" fmla="*/ 23773 h 239789"/>
                <a:gd name="connsiteX9" fmla="*/ 23769 w 1082620"/>
                <a:gd name="connsiteY9" fmla="*/ 75250 h 239789"/>
                <a:gd name="connsiteX10" fmla="*/ 23769 w 1082620"/>
                <a:gd name="connsiteY10" fmla="*/ 164540 h 239789"/>
                <a:gd name="connsiteX11" fmla="*/ 75238 w 1082620"/>
                <a:gd name="connsiteY11" fmla="*/ 216017 h 239789"/>
                <a:gd name="connsiteX12" fmla="*/ 1007383 w 1082620"/>
                <a:gd name="connsiteY12" fmla="*/ 216017 h 239789"/>
                <a:gd name="connsiteX13" fmla="*/ 1058852 w 1082620"/>
                <a:gd name="connsiteY13" fmla="*/ 164540 h 239789"/>
                <a:gd name="connsiteX14" fmla="*/ 1058852 w 1082620"/>
                <a:gd name="connsiteY14" fmla="*/ 75250 h 239789"/>
                <a:gd name="connsiteX15" fmla="*/ 1007383 w 1082620"/>
                <a:gd name="connsiteY15" fmla="*/ 23773 h 239789"/>
                <a:gd name="connsiteX16" fmla="*/ 716819 w 1082620"/>
                <a:gd name="connsiteY16" fmla="*/ 23773 h 239789"/>
                <a:gd name="connsiteX17" fmla="*/ 704934 w 1082620"/>
                <a:gd name="connsiteY17" fmla="*/ 11887 h 239789"/>
                <a:gd name="connsiteX18" fmla="*/ 716819 w 1082620"/>
                <a:gd name="connsiteY18" fmla="*/ 0 h 239789"/>
                <a:gd name="connsiteX19" fmla="*/ 1007383 w 1082620"/>
                <a:gd name="connsiteY19" fmla="*/ 0 h 239789"/>
                <a:gd name="connsiteX20" fmla="*/ 1082621 w 1082620"/>
                <a:gd name="connsiteY20" fmla="*/ 75250 h 239789"/>
                <a:gd name="connsiteX21" fmla="*/ 1082621 w 1082620"/>
                <a:gd name="connsiteY21" fmla="*/ 164540 h 239789"/>
                <a:gd name="connsiteX22" fmla="*/ 1007383 w 1082620"/>
                <a:gd name="connsiteY22" fmla="*/ 239789 h 2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82620" h="239789">
                  <a:moveTo>
                    <a:pt x="1007383" y="239789"/>
                  </a:moveTo>
                  <a:lnTo>
                    <a:pt x="75238" y="239789"/>
                  </a:lnTo>
                  <a:cubicBezTo>
                    <a:pt x="33689" y="239789"/>
                    <a:pt x="0" y="206002"/>
                    <a:pt x="0" y="164540"/>
                  </a:cubicBezTo>
                  <a:lnTo>
                    <a:pt x="0" y="75250"/>
                  </a:lnTo>
                  <a:cubicBezTo>
                    <a:pt x="0" y="33694"/>
                    <a:pt x="33782" y="0"/>
                    <a:pt x="75238" y="0"/>
                  </a:cubicBezTo>
                  <a:lnTo>
                    <a:pt x="640271" y="0"/>
                  </a:lnTo>
                  <a:cubicBezTo>
                    <a:pt x="646821" y="0"/>
                    <a:pt x="652155" y="5335"/>
                    <a:pt x="652155" y="11887"/>
                  </a:cubicBezTo>
                  <a:cubicBezTo>
                    <a:pt x="652155" y="18438"/>
                    <a:pt x="646821" y="23773"/>
                    <a:pt x="640271" y="23773"/>
                  </a:cubicBezTo>
                  <a:lnTo>
                    <a:pt x="75238" y="23773"/>
                  </a:lnTo>
                  <a:cubicBezTo>
                    <a:pt x="46883" y="23773"/>
                    <a:pt x="23769" y="46891"/>
                    <a:pt x="23769" y="75250"/>
                  </a:cubicBezTo>
                  <a:lnTo>
                    <a:pt x="23769" y="164540"/>
                  </a:lnTo>
                  <a:cubicBezTo>
                    <a:pt x="23769" y="192898"/>
                    <a:pt x="46883" y="216017"/>
                    <a:pt x="75238" y="216017"/>
                  </a:cubicBezTo>
                  <a:lnTo>
                    <a:pt x="1007383" y="216017"/>
                  </a:lnTo>
                  <a:cubicBezTo>
                    <a:pt x="1035737" y="216017"/>
                    <a:pt x="1058852" y="192898"/>
                    <a:pt x="1058852" y="164540"/>
                  </a:cubicBezTo>
                  <a:lnTo>
                    <a:pt x="1058852" y="75250"/>
                  </a:lnTo>
                  <a:cubicBezTo>
                    <a:pt x="1058852" y="46891"/>
                    <a:pt x="1035737" y="23773"/>
                    <a:pt x="1007383" y="23773"/>
                  </a:cubicBezTo>
                  <a:lnTo>
                    <a:pt x="716819" y="23773"/>
                  </a:lnTo>
                  <a:cubicBezTo>
                    <a:pt x="710268" y="23773"/>
                    <a:pt x="704934" y="18438"/>
                    <a:pt x="704934" y="11887"/>
                  </a:cubicBezTo>
                  <a:cubicBezTo>
                    <a:pt x="704934" y="5335"/>
                    <a:pt x="710268" y="0"/>
                    <a:pt x="716819" y="0"/>
                  </a:cubicBezTo>
                  <a:lnTo>
                    <a:pt x="1007383" y="0"/>
                  </a:lnTo>
                  <a:cubicBezTo>
                    <a:pt x="1048932" y="0"/>
                    <a:pt x="1082621" y="33788"/>
                    <a:pt x="1082621" y="75250"/>
                  </a:cubicBezTo>
                  <a:lnTo>
                    <a:pt x="1082621" y="164540"/>
                  </a:lnTo>
                  <a:cubicBezTo>
                    <a:pt x="1082621" y="206096"/>
                    <a:pt x="1048839" y="239789"/>
                    <a:pt x="1007383" y="239789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91" name="Gráfico 2">
              <a:extLst>
                <a:ext uri="{FF2B5EF4-FFF2-40B4-BE49-F238E27FC236}">
                  <a16:creationId xmlns:a16="http://schemas.microsoft.com/office/drawing/2014/main" id="{235E6D33-F98A-4CCB-E359-316AAC71E51A}"/>
                </a:ext>
              </a:extLst>
            </p:cNvPr>
            <p:cNvGrpSpPr/>
            <p:nvPr/>
          </p:nvGrpSpPr>
          <p:grpSpPr>
            <a:xfrm>
              <a:off x="2509532" y="9181164"/>
              <a:ext cx="177894" cy="397590"/>
              <a:chOff x="2509532" y="9181164"/>
              <a:chExt cx="177894" cy="397590"/>
            </a:xfrm>
            <a:solidFill>
              <a:srgbClr val="002A86"/>
            </a:solidFill>
          </p:grpSpPr>
          <p:sp>
            <p:nvSpPr>
              <p:cNvPr id="592" name="Forma libre 591">
                <a:extLst>
                  <a:ext uri="{FF2B5EF4-FFF2-40B4-BE49-F238E27FC236}">
                    <a16:creationId xmlns:a16="http://schemas.microsoft.com/office/drawing/2014/main" id="{A9E3AF97-CD8D-3F48-C8AB-EBE67643953C}"/>
                  </a:ext>
                </a:extLst>
              </p:cNvPr>
              <p:cNvSpPr/>
              <p:nvPr/>
            </p:nvSpPr>
            <p:spPr>
              <a:xfrm>
                <a:off x="2509532" y="9181164"/>
                <a:ext cx="23769" cy="394221"/>
              </a:xfrm>
              <a:custGeom>
                <a:avLst/>
                <a:gdLst>
                  <a:gd name="connsiteX0" fmla="*/ 11885 w 23769"/>
                  <a:gd name="connsiteY0" fmla="*/ 394221 h 394221"/>
                  <a:gd name="connsiteX1" fmla="*/ 0 w 23769"/>
                  <a:gd name="connsiteY1" fmla="*/ 382334 h 394221"/>
                  <a:gd name="connsiteX2" fmla="*/ 0 w 23769"/>
                  <a:gd name="connsiteY2" fmla="*/ 11887 h 394221"/>
                  <a:gd name="connsiteX3" fmla="*/ 11885 w 23769"/>
                  <a:gd name="connsiteY3" fmla="*/ 0 h 394221"/>
                  <a:gd name="connsiteX4" fmla="*/ 23769 w 23769"/>
                  <a:gd name="connsiteY4" fmla="*/ 11887 h 394221"/>
                  <a:gd name="connsiteX5" fmla="*/ 23769 w 23769"/>
                  <a:gd name="connsiteY5" fmla="*/ 382334 h 394221"/>
                  <a:gd name="connsiteX6" fmla="*/ 11885 w 23769"/>
                  <a:gd name="connsiteY6" fmla="*/ 394221 h 39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394221">
                    <a:moveTo>
                      <a:pt x="11885" y="394221"/>
                    </a:moveTo>
                    <a:cubicBezTo>
                      <a:pt x="5334" y="394221"/>
                      <a:pt x="0" y="388886"/>
                      <a:pt x="0" y="382334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382334"/>
                    </a:lnTo>
                    <a:cubicBezTo>
                      <a:pt x="23769" y="388886"/>
                      <a:pt x="18435" y="394221"/>
                      <a:pt x="11885" y="3942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3" name="Forma libre 592">
                <a:extLst>
                  <a:ext uri="{FF2B5EF4-FFF2-40B4-BE49-F238E27FC236}">
                    <a16:creationId xmlns:a16="http://schemas.microsoft.com/office/drawing/2014/main" id="{C48D2DAC-B780-3047-61A1-E639A09B5040}"/>
                  </a:ext>
                </a:extLst>
              </p:cNvPr>
              <p:cNvSpPr/>
              <p:nvPr/>
            </p:nvSpPr>
            <p:spPr>
              <a:xfrm>
                <a:off x="2663657" y="9279251"/>
                <a:ext cx="23769" cy="299502"/>
              </a:xfrm>
              <a:custGeom>
                <a:avLst/>
                <a:gdLst>
                  <a:gd name="connsiteX0" fmla="*/ 11885 w 23769"/>
                  <a:gd name="connsiteY0" fmla="*/ 299503 h 299502"/>
                  <a:gd name="connsiteX1" fmla="*/ 0 w 23769"/>
                  <a:gd name="connsiteY1" fmla="*/ 287616 h 299502"/>
                  <a:gd name="connsiteX2" fmla="*/ 0 w 23769"/>
                  <a:gd name="connsiteY2" fmla="*/ 11886 h 299502"/>
                  <a:gd name="connsiteX3" fmla="*/ 11885 w 23769"/>
                  <a:gd name="connsiteY3" fmla="*/ 0 h 299502"/>
                  <a:gd name="connsiteX4" fmla="*/ 23769 w 23769"/>
                  <a:gd name="connsiteY4" fmla="*/ 11886 h 299502"/>
                  <a:gd name="connsiteX5" fmla="*/ 23769 w 23769"/>
                  <a:gd name="connsiteY5" fmla="*/ 287616 h 299502"/>
                  <a:gd name="connsiteX6" fmla="*/ 11885 w 23769"/>
                  <a:gd name="connsiteY6" fmla="*/ 299503 h 29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299502">
                    <a:moveTo>
                      <a:pt x="11885" y="299503"/>
                    </a:moveTo>
                    <a:cubicBezTo>
                      <a:pt x="5334" y="299503"/>
                      <a:pt x="0" y="294168"/>
                      <a:pt x="0" y="287616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287616"/>
                    </a:lnTo>
                    <a:cubicBezTo>
                      <a:pt x="23769" y="294168"/>
                      <a:pt x="18435" y="299503"/>
                      <a:pt x="11885" y="2995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4" name="Gráfico 2">
              <a:extLst>
                <a:ext uri="{FF2B5EF4-FFF2-40B4-BE49-F238E27FC236}">
                  <a16:creationId xmlns:a16="http://schemas.microsoft.com/office/drawing/2014/main" id="{F04C9F20-F22F-18DC-FC18-2963C7AA3CCA}"/>
                </a:ext>
              </a:extLst>
            </p:cNvPr>
            <p:cNvGrpSpPr/>
            <p:nvPr/>
          </p:nvGrpSpPr>
          <p:grpSpPr>
            <a:xfrm>
              <a:off x="2689336" y="8971082"/>
              <a:ext cx="313359" cy="195574"/>
              <a:chOff x="2689336" y="8971082"/>
              <a:chExt cx="313359" cy="195574"/>
            </a:xfrm>
            <a:solidFill>
              <a:srgbClr val="002A86"/>
            </a:solidFill>
          </p:grpSpPr>
          <p:sp>
            <p:nvSpPr>
              <p:cNvPr id="595" name="Forma libre 594">
                <a:extLst>
                  <a:ext uri="{FF2B5EF4-FFF2-40B4-BE49-F238E27FC236}">
                    <a16:creationId xmlns:a16="http://schemas.microsoft.com/office/drawing/2014/main" id="{2AA0A891-0B14-D06F-097B-49D29C139082}"/>
                  </a:ext>
                </a:extLst>
              </p:cNvPr>
              <p:cNvSpPr/>
              <p:nvPr/>
            </p:nvSpPr>
            <p:spPr>
              <a:xfrm>
                <a:off x="2718720" y="9101186"/>
                <a:ext cx="283975" cy="65470"/>
              </a:xfrm>
              <a:custGeom>
                <a:avLst/>
                <a:gdLst>
                  <a:gd name="connsiteX0" fmla="*/ 11940 w 283975"/>
                  <a:gd name="connsiteY0" fmla="*/ 65284 h 65470"/>
                  <a:gd name="connsiteX1" fmla="*/ 149 w 283975"/>
                  <a:gd name="connsiteY1" fmla="*/ 55269 h 65470"/>
                  <a:gd name="connsiteX2" fmla="*/ 10069 w 283975"/>
                  <a:gd name="connsiteY2" fmla="*/ 41604 h 65470"/>
                  <a:gd name="connsiteX3" fmla="*/ 270126 w 283975"/>
                  <a:gd name="connsiteY3" fmla="*/ 142 h 65470"/>
                  <a:gd name="connsiteX4" fmla="*/ 283976 w 283975"/>
                  <a:gd name="connsiteY4" fmla="*/ 11935 h 65470"/>
                  <a:gd name="connsiteX5" fmla="*/ 273401 w 283975"/>
                  <a:gd name="connsiteY5" fmla="*/ 23821 h 65470"/>
                  <a:gd name="connsiteX6" fmla="*/ 13812 w 283975"/>
                  <a:gd name="connsiteY6" fmla="*/ 65284 h 65470"/>
                  <a:gd name="connsiteX7" fmla="*/ 11940 w 283975"/>
                  <a:gd name="connsiteY7" fmla="*/ 65470 h 6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975" h="65470">
                    <a:moveTo>
                      <a:pt x="11940" y="65284"/>
                    </a:moveTo>
                    <a:cubicBezTo>
                      <a:pt x="6138" y="65284"/>
                      <a:pt x="1085" y="61072"/>
                      <a:pt x="149" y="55269"/>
                    </a:cubicBezTo>
                    <a:cubicBezTo>
                      <a:pt x="-880" y="48811"/>
                      <a:pt x="3518" y="42633"/>
                      <a:pt x="10069" y="41604"/>
                    </a:cubicBezTo>
                    <a:lnTo>
                      <a:pt x="270126" y="142"/>
                    </a:lnTo>
                    <a:cubicBezTo>
                      <a:pt x="277238" y="-982"/>
                      <a:pt x="283976" y="4728"/>
                      <a:pt x="283976" y="11935"/>
                    </a:cubicBezTo>
                    <a:cubicBezTo>
                      <a:pt x="283976" y="18112"/>
                      <a:pt x="279390" y="23166"/>
                      <a:pt x="273401" y="23821"/>
                    </a:cubicBezTo>
                    <a:lnTo>
                      <a:pt x="13812" y="65284"/>
                    </a:lnTo>
                    <a:cubicBezTo>
                      <a:pt x="13157" y="65377"/>
                      <a:pt x="12502" y="65470"/>
                      <a:pt x="11940" y="654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6" name="Forma libre 595">
                <a:extLst>
                  <a:ext uri="{FF2B5EF4-FFF2-40B4-BE49-F238E27FC236}">
                    <a16:creationId xmlns:a16="http://schemas.microsoft.com/office/drawing/2014/main" id="{359FEE2B-752D-7745-4EFE-2AE98DB2AA6D}"/>
                  </a:ext>
                </a:extLst>
              </p:cNvPr>
              <p:cNvSpPr/>
              <p:nvPr/>
            </p:nvSpPr>
            <p:spPr>
              <a:xfrm>
                <a:off x="2689336" y="8971082"/>
                <a:ext cx="292547" cy="66788"/>
              </a:xfrm>
              <a:custGeom>
                <a:avLst/>
                <a:gdLst>
                  <a:gd name="connsiteX0" fmla="*/ 11940 w 292547"/>
                  <a:gd name="connsiteY0" fmla="*/ 66696 h 66788"/>
                  <a:gd name="connsiteX1" fmla="*/ 149 w 292547"/>
                  <a:gd name="connsiteY1" fmla="*/ 56681 h 66788"/>
                  <a:gd name="connsiteX2" fmla="*/ 10069 w 292547"/>
                  <a:gd name="connsiteY2" fmla="*/ 43016 h 66788"/>
                  <a:gd name="connsiteX3" fmla="*/ 278735 w 292547"/>
                  <a:gd name="connsiteY3" fmla="*/ 149 h 66788"/>
                  <a:gd name="connsiteX4" fmla="*/ 292398 w 292547"/>
                  <a:gd name="connsiteY4" fmla="*/ 10070 h 66788"/>
                  <a:gd name="connsiteX5" fmla="*/ 282479 w 292547"/>
                  <a:gd name="connsiteY5" fmla="*/ 23735 h 66788"/>
                  <a:gd name="connsiteX6" fmla="*/ 13812 w 292547"/>
                  <a:gd name="connsiteY6" fmla="*/ 66602 h 66788"/>
                  <a:gd name="connsiteX7" fmla="*/ 11940 w 292547"/>
                  <a:gd name="connsiteY7" fmla="*/ 66789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2547" h="66788">
                    <a:moveTo>
                      <a:pt x="11940" y="66696"/>
                    </a:moveTo>
                    <a:cubicBezTo>
                      <a:pt x="6138" y="66696"/>
                      <a:pt x="1085" y="62484"/>
                      <a:pt x="149" y="56681"/>
                    </a:cubicBezTo>
                    <a:cubicBezTo>
                      <a:pt x="-880" y="50129"/>
                      <a:pt x="3518" y="44045"/>
                      <a:pt x="10069" y="43016"/>
                    </a:cubicBezTo>
                    <a:lnTo>
                      <a:pt x="278735" y="149"/>
                    </a:lnTo>
                    <a:cubicBezTo>
                      <a:pt x="285192" y="-880"/>
                      <a:pt x="291369" y="3519"/>
                      <a:pt x="292398" y="10070"/>
                    </a:cubicBezTo>
                    <a:cubicBezTo>
                      <a:pt x="293427" y="16622"/>
                      <a:pt x="289029" y="22706"/>
                      <a:pt x="282479" y="23735"/>
                    </a:cubicBezTo>
                    <a:lnTo>
                      <a:pt x="13812" y="66602"/>
                    </a:lnTo>
                    <a:cubicBezTo>
                      <a:pt x="13157" y="66696"/>
                      <a:pt x="12502" y="66789"/>
                      <a:pt x="11940" y="667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97" name="Forma libre 596">
              <a:extLst>
                <a:ext uri="{FF2B5EF4-FFF2-40B4-BE49-F238E27FC236}">
                  <a16:creationId xmlns:a16="http://schemas.microsoft.com/office/drawing/2014/main" id="{57BA8939-F796-DB7F-E308-9911D651113A}"/>
                </a:ext>
              </a:extLst>
            </p:cNvPr>
            <p:cNvSpPr/>
            <p:nvPr/>
          </p:nvSpPr>
          <p:spPr>
            <a:xfrm>
              <a:off x="2371041" y="9550021"/>
              <a:ext cx="470857" cy="206843"/>
            </a:xfrm>
            <a:custGeom>
              <a:avLst/>
              <a:gdLst>
                <a:gd name="connsiteX0" fmla="*/ 11971 w 470857"/>
                <a:gd name="connsiteY0" fmla="*/ 206844 h 206843"/>
                <a:gd name="connsiteX1" fmla="*/ 6544 w 470857"/>
                <a:gd name="connsiteY1" fmla="*/ 205534 h 206843"/>
                <a:gd name="connsiteX2" fmla="*/ 1303 w 470857"/>
                <a:gd name="connsiteY2" fmla="*/ 189529 h 206843"/>
                <a:gd name="connsiteX3" fmla="*/ 66060 w 470857"/>
                <a:gd name="connsiteY3" fmla="*/ 62334 h 206843"/>
                <a:gd name="connsiteX4" fmla="*/ 167688 w 470857"/>
                <a:gd name="connsiteY4" fmla="*/ 0 h 206843"/>
                <a:gd name="connsiteX5" fmla="*/ 273432 w 470857"/>
                <a:gd name="connsiteY5" fmla="*/ 0 h 206843"/>
                <a:gd name="connsiteX6" fmla="*/ 365608 w 470857"/>
                <a:gd name="connsiteY6" fmla="*/ 46797 h 206843"/>
                <a:gd name="connsiteX7" fmla="*/ 468545 w 470857"/>
                <a:gd name="connsiteY7" fmla="*/ 187845 h 206843"/>
                <a:gd name="connsiteX8" fmla="*/ 465925 w 470857"/>
                <a:gd name="connsiteY8" fmla="*/ 204504 h 206843"/>
                <a:gd name="connsiteX9" fmla="*/ 449268 w 470857"/>
                <a:gd name="connsiteY9" fmla="*/ 201884 h 206843"/>
                <a:gd name="connsiteX10" fmla="*/ 346331 w 470857"/>
                <a:gd name="connsiteY10" fmla="*/ 60837 h 206843"/>
                <a:gd name="connsiteX11" fmla="*/ 273432 w 470857"/>
                <a:gd name="connsiteY11" fmla="*/ 23773 h 206843"/>
                <a:gd name="connsiteX12" fmla="*/ 167688 w 470857"/>
                <a:gd name="connsiteY12" fmla="*/ 23773 h 206843"/>
                <a:gd name="connsiteX13" fmla="*/ 87303 w 470857"/>
                <a:gd name="connsiteY13" fmla="*/ 73097 h 206843"/>
                <a:gd name="connsiteX14" fmla="*/ 22546 w 470857"/>
                <a:gd name="connsiteY14" fmla="*/ 200292 h 206843"/>
                <a:gd name="connsiteX15" fmla="*/ 11878 w 470857"/>
                <a:gd name="connsiteY15" fmla="*/ 206844 h 20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0857" h="206843">
                  <a:moveTo>
                    <a:pt x="11971" y="206844"/>
                  </a:moveTo>
                  <a:cubicBezTo>
                    <a:pt x="10193" y="206844"/>
                    <a:pt x="8322" y="206470"/>
                    <a:pt x="6544" y="205534"/>
                  </a:cubicBezTo>
                  <a:cubicBezTo>
                    <a:pt x="648" y="202539"/>
                    <a:pt x="-1691" y="195332"/>
                    <a:pt x="1303" y="189529"/>
                  </a:cubicBezTo>
                  <a:lnTo>
                    <a:pt x="66060" y="62334"/>
                  </a:lnTo>
                  <a:cubicBezTo>
                    <a:pt x="85618" y="23867"/>
                    <a:pt x="124547" y="0"/>
                    <a:pt x="167688" y="0"/>
                  </a:cubicBezTo>
                  <a:lnTo>
                    <a:pt x="273432" y="0"/>
                  </a:lnTo>
                  <a:cubicBezTo>
                    <a:pt x="309741" y="0"/>
                    <a:pt x="344178" y="17502"/>
                    <a:pt x="365608" y="46797"/>
                  </a:cubicBezTo>
                  <a:lnTo>
                    <a:pt x="468545" y="187845"/>
                  </a:lnTo>
                  <a:cubicBezTo>
                    <a:pt x="472476" y="193179"/>
                    <a:pt x="471259" y="200667"/>
                    <a:pt x="465925" y="204504"/>
                  </a:cubicBezTo>
                  <a:cubicBezTo>
                    <a:pt x="460591" y="208342"/>
                    <a:pt x="453105" y="207219"/>
                    <a:pt x="449268" y="201884"/>
                  </a:cubicBezTo>
                  <a:lnTo>
                    <a:pt x="346331" y="60837"/>
                  </a:lnTo>
                  <a:cubicBezTo>
                    <a:pt x="329393" y="37625"/>
                    <a:pt x="302161" y="23773"/>
                    <a:pt x="273432" y="23773"/>
                  </a:cubicBezTo>
                  <a:lnTo>
                    <a:pt x="167688" y="23773"/>
                  </a:lnTo>
                  <a:cubicBezTo>
                    <a:pt x="133531" y="23773"/>
                    <a:pt x="102743" y="42679"/>
                    <a:pt x="87303" y="73097"/>
                  </a:cubicBezTo>
                  <a:lnTo>
                    <a:pt x="22546" y="200292"/>
                  </a:lnTo>
                  <a:cubicBezTo>
                    <a:pt x="20393" y="204410"/>
                    <a:pt x="16276" y="206844"/>
                    <a:pt x="11878" y="206844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98" name="Gráfico 2">
              <a:extLst>
                <a:ext uri="{FF2B5EF4-FFF2-40B4-BE49-F238E27FC236}">
                  <a16:creationId xmlns:a16="http://schemas.microsoft.com/office/drawing/2014/main" id="{69FBC5C2-13DC-8DA4-30B0-EDD13A74A2C9}"/>
                </a:ext>
              </a:extLst>
            </p:cNvPr>
            <p:cNvGrpSpPr/>
            <p:nvPr/>
          </p:nvGrpSpPr>
          <p:grpSpPr>
            <a:xfrm>
              <a:off x="2480054" y="8978344"/>
              <a:ext cx="269695" cy="269739"/>
              <a:chOff x="2480054" y="8978344"/>
              <a:chExt cx="269695" cy="269739"/>
            </a:xfrm>
            <a:solidFill>
              <a:srgbClr val="002A86"/>
            </a:solidFill>
          </p:grpSpPr>
          <p:sp>
            <p:nvSpPr>
              <p:cNvPr id="599" name="Forma libre 598">
                <a:extLst>
                  <a:ext uri="{FF2B5EF4-FFF2-40B4-BE49-F238E27FC236}">
                    <a16:creationId xmlns:a16="http://schemas.microsoft.com/office/drawing/2014/main" id="{59ECDF18-787C-B0F2-8725-023DC3EF9F19}"/>
                  </a:ext>
                </a:extLst>
              </p:cNvPr>
              <p:cNvSpPr/>
              <p:nvPr/>
            </p:nvSpPr>
            <p:spPr>
              <a:xfrm>
                <a:off x="2480054" y="8978344"/>
                <a:ext cx="269695" cy="269739"/>
              </a:xfrm>
              <a:custGeom>
                <a:avLst/>
                <a:gdLst>
                  <a:gd name="connsiteX0" fmla="*/ 134848 w 269695"/>
                  <a:gd name="connsiteY0" fmla="*/ 269740 h 269739"/>
                  <a:gd name="connsiteX1" fmla="*/ 0 w 269695"/>
                  <a:gd name="connsiteY1" fmla="*/ 134870 h 269739"/>
                  <a:gd name="connsiteX2" fmla="*/ 134848 w 269695"/>
                  <a:gd name="connsiteY2" fmla="*/ 0 h 269739"/>
                  <a:gd name="connsiteX3" fmla="*/ 269696 w 269695"/>
                  <a:gd name="connsiteY3" fmla="*/ 134870 h 269739"/>
                  <a:gd name="connsiteX4" fmla="*/ 134848 w 269695"/>
                  <a:gd name="connsiteY4" fmla="*/ 269740 h 269739"/>
                  <a:gd name="connsiteX5" fmla="*/ 134848 w 269695"/>
                  <a:gd name="connsiteY5" fmla="*/ 23867 h 269739"/>
                  <a:gd name="connsiteX6" fmla="*/ 23863 w 269695"/>
                  <a:gd name="connsiteY6" fmla="*/ 134870 h 269739"/>
                  <a:gd name="connsiteX7" fmla="*/ 134848 w 269695"/>
                  <a:gd name="connsiteY7" fmla="*/ 245873 h 269739"/>
                  <a:gd name="connsiteX8" fmla="*/ 245833 w 269695"/>
                  <a:gd name="connsiteY8" fmla="*/ 134870 h 269739"/>
                  <a:gd name="connsiteX9" fmla="*/ 134848 w 269695"/>
                  <a:gd name="connsiteY9" fmla="*/ 23867 h 269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695" h="269739">
                    <a:moveTo>
                      <a:pt x="134848" y="269740"/>
                    </a:moveTo>
                    <a:cubicBezTo>
                      <a:pt x="60452" y="269740"/>
                      <a:pt x="0" y="209277"/>
                      <a:pt x="0" y="134870"/>
                    </a:cubicBezTo>
                    <a:cubicBezTo>
                      <a:pt x="0" y="60462"/>
                      <a:pt x="60452" y="0"/>
                      <a:pt x="134848" y="0"/>
                    </a:cubicBezTo>
                    <a:cubicBezTo>
                      <a:pt x="209244" y="0"/>
                      <a:pt x="269696" y="60462"/>
                      <a:pt x="269696" y="134870"/>
                    </a:cubicBezTo>
                    <a:cubicBezTo>
                      <a:pt x="269696" y="209277"/>
                      <a:pt x="209244" y="269740"/>
                      <a:pt x="134848" y="269740"/>
                    </a:cubicBezTo>
                    <a:close/>
                    <a:moveTo>
                      <a:pt x="134848" y="23867"/>
                    </a:moveTo>
                    <a:cubicBezTo>
                      <a:pt x="73647" y="23867"/>
                      <a:pt x="23863" y="73659"/>
                      <a:pt x="23863" y="134870"/>
                    </a:cubicBezTo>
                    <a:cubicBezTo>
                      <a:pt x="23863" y="196081"/>
                      <a:pt x="73647" y="245873"/>
                      <a:pt x="134848" y="245873"/>
                    </a:cubicBezTo>
                    <a:cubicBezTo>
                      <a:pt x="196049" y="245873"/>
                      <a:pt x="245833" y="196081"/>
                      <a:pt x="245833" y="134870"/>
                    </a:cubicBezTo>
                    <a:cubicBezTo>
                      <a:pt x="245833" y="73659"/>
                      <a:pt x="196049" y="23867"/>
                      <a:pt x="134848" y="23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0" name="Forma libre 599">
                <a:extLst>
                  <a:ext uri="{FF2B5EF4-FFF2-40B4-BE49-F238E27FC236}">
                    <a16:creationId xmlns:a16="http://schemas.microsoft.com/office/drawing/2014/main" id="{90C25492-DD14-88BA-A5AD-0E1269677E6D}"/>
                  </a:ext>
                </a:extLst>
              </p:cNvPr>
              <p:cNvSpPr/>
              <p:nvPr/>
            </p:nvSpPr>
            <p:spPr>
              <a:xfrm>
                <a:off x="2552110" y="9101328"/>
                <a:ext cx="74582" cy="74688"/>
              </a:xfrm>
              <a:custGeom>
                <a:avLst/>
                <a:gdLst>
                  <a:gd name="connsiteX0" fmla="*/ 62792 w 74582"/>
                  <a:gd name="connsiteY0" fmla="*/ 74688 h 74688"/>
                  <a:gd name="connsiteX1" fmla="*/ 0 w 74582"/>
                  <a:gd name="connsiteY1" fmla="*/ 11887 h 74688"/>
                  <a:gd name="connsiteX2" fmla="*/ 11885 w 74582"/>
                  <a:gd name="connsiteY2" fmla="*/ 0 h 74688"/>
                  <a:gd name="connsiteX3" fmla="*/ 23769 w 74582"/>
                  <a:gd name="connsiteY3" fmla="*/ 11887 h 74688"/>
                  <a:gd name="connsiteX4" fmla="*/ 62698 w 74582"/>
                  <a:gd name="connsiteY4" fmla="*/ 50822 h 74688"/>
                  <a:gd name="connsiteX5" fmla="*/ 74583 w 74582"/>
                  <a:gd name="connsiteY5" fmla="*/ 62709 h 74688"/>
                  <a:gd name="connsiteX6" fmla="*/ 62698 w 74582"/>
                  <a:gd name="connsiteY6" fmla="*/ 74595 h 7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582" h="74688">
                    <a:moveTo>
                      <a:pt x="62792" y="74688"/>
                    </a:moveTo>
                    <a:cubicBezTo>
                      <a:pt x="28167" y="74688"/>
                      <a:pt x="0" y="46516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cubicBezTo>
                      <a:pt x="23769" y="33320"/>
                      <a:pt x="41269" y="50822"/>
                      <a:pt x="62698" y="50822"/>
                    </a:cubicBezTo>
                    <a:cubicBezTo>
                      <a:pt x="69249" y="50822"/>
                      <a:pt x="74583" y="56157"/>
                      <a:pt x="74583" y="62709"/>
                    </a:cubicBezTo>
                    <a:cubicBezTo>
                      <a:pt x="74583" y="69260"/>
                      <a:pt x="69249" y="74595"/>
                      <a:pt x="62698" y="745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01" name="Forma libre 600">
              <a:extLst>
                <a:ext uri="{FF2B5EF4-FFF2-40B4-BE49-F238E27FC236}">
                  <a16:creationId xmlns:a16="http://schemas.microsoft.com/office/drawing/2014/main" id="{B1EE57BB-E95E-76B9-D4D3-54C9F0C14359}"/>
                </a:ext>
              </a:extLst>
            </p:cNvPr>
            <p:cNvSpPr/>
            <p:nvPr/>
          </p:nvSpPr>
          <p:spPr>
            <a:xfrm>
              <a:off x="2945331" y="8912734"/>
              <a:ext cx="242745" cy="242784"/>
            </a:xfrm>
            <a:custGeom>
              <a:avLst/>
              <a:gdLst>
                <a:gd name="connsiteX0" fmla="*/ 121372 w 242745"/>
                <a:gd name="connsiteY0" fmla="*/ 242785 h 242784"/>
                <a:gd name="connsiteX1" fmla="*/ 0 w 242745"/>
                <a:gd name="connsiteY1" fmla="*/ 121393 h 242784"/>
                <a:gd name="connsiteX2" fmla="*/ 121372 w 242745"/>
                <a:gd name="connsiteY2" fmla="*/ 0 h 242784"/>
                <a:gd name="connsiteX3" fmla="*/ 242745 w 242745"/>
                <a:gd name="connsiteY3" fmla="*/ 121393 h 242784"/>
                <a:gd name="connsiteX4" fmla="*/ 121372 w 242745"/>
                <a:gd name="connsiteY4" fmla="*/ 242785 h 242784"/>
                <a:gd name="connsiteX5" fmla="*/ 121372 w 242745"/>
                <a:gd name="connsiteY5" fmla="*/ 23867 h 242784"/>
                <a:gd name="connsiteX6" fmla="*/ 23863 w 242745"/>
                <a:gd name="connsiteY6" fmla="*/ 121393 h 242784"/>
                <a:gd name="connsiteX7" fmla="*/ 121372 w 242745"/>
                <a:gd name="connsiteY7" fmla="*/ 218918 h 242784"/>
                <a:gd name="connsiteX8" fmla="*/ 218882 w 242745"/>
                <a:gd name="connsiteY8" fmla="*/ 121393 h 242784"/>
                <a:gd name="connsiteX9" fmla="*/ 121372 w 242745"/>
                <a:gd name="connsiteY9" fmla="*/ 23867 h 24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745" h="242784">
                  <a:moveTo>
                    <a:pt x="121372" y="242785"/>
                  </a:moveTo>
                  <a:cubicBezTo>
                    <a:pt x="54463" y="242785"/>
                    <a:pt x="0" y="188312"/>
                    <a:pt x="0" y="121393"/>
                  </a:cubicBezTo>
                  <a:cubicBezTo>
                    <a:pt x="0" y="54472"/>
                    <a:pt x="54463" y="0"/>
                    <a:pt x="121372" y="0"/>
                  </a:cubicBezTo>
                  <a:cubicBezTo>
                    <a:pt x="188282" y="0"/>
                    <a:pt x="242745" y="54472"/>
                    <a:pt x="242745" y="121393"/>
                  </a:cubicBezTo>
                  <a:cubicBezTo>
                    <a:pt x="242745" y="188312"/>
                    <a:pt x="188282" y="242785"/>
                    <a:pt x="121372" y="242785"/>
                  </a:cubicBezTo>
                  <a:close/>
                  <a:moveTo>
                    <a:pt x="121372" y="23867"/>
                  </a:moveTo>
                  <a:cubicBezTo>
                    <a:pt x="67564" y="23867"/>
                    <a:pt x="23863" y="67576"/>
                    <a:pt x="23863" y="121393"/>
                  </a:cubicBezTo>
                  <a:cubicBezTo>
                    <a:pt x="23863" y="175209"/>
                    <a:pt x="67564" y="218918"/>
                    <a:pt x="121372" y="218918"/>
                  </a:cubicBezTo>
                  <a:cubicBezTo>
                    <a:pt x="175181" y="218918"/>
                    <a:pt x="218882" y="175209"/>
                    <a:pt x="218882" y="121393"/>
                  </a:cubicBezTo>
                  <a:cubicBezTo>
                    <a:pt x="218882" y="67576"/>
                    <a:pt x="175181" y="23867"/>
                    <a:pt x="121372" y="2386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02" name="Gráfico 2">
              <a:extLst>
                <a:ext uri="{FF2B5EF4-FFF2-40B4-BE49-F238E27FC236}">
                  <a16:creationId xmlns:a16="http://schemas.microsoft.com/office/drawing/2014/main" id="{6645E4B1-C1E1-1F61-3ABE-256B3C1F3758}"/>
                </a:ext>
              </a:extLst>
            </p:cNvPr>
            <p:cNvGrpSpPr/>
            <p:nvPr/>
          </p:nvGrpSpPr>
          <p:grpSpPr>
            <a:xfrm>
              <a:off x="2903771" y="9110442"/>
              <a:ext cx="325772" cy="299374"/>
              <a:chOff x="2903771" y="9110442"/>
              <a:chExt cx="325772" cy="299374"/>
            </a:xfrm>
            <a:solidFill>
              <a:srgbClr val="002A86"/>
            </a:solidFill>
          </p:grpSpPr>
          <p:sp>
            <p:nvSpPr>
              <p:cNvPr id="603" name="Forma libre 602">
                <a:extLst>
                  <a:ext uri="{FF2B5EF4-FFF2-40B4-BE49-F238E27FC236}">
                    <a16:creationId xmlns:a16="http://schemas.microsoft.com/office/drawing/2014/main" id="{0810DDB9-7D81-ED7D-B8DD-C6C441C84E87}"/>
                  </a:ext>
                </a:extLst>
              </p:cNvPr>
              <p:cNvSpPr/>
              <p:nvPr/>
            </p:nvSpPr>
            <p:spPr>
              <a:xfrm>
                <a:off x="2903771" y="9110442"/>
                <a:ext cx="110011" cy="299374"/>
              </a:xfrm>
              <a:custGeom>
                <a:avLst/>
                <a:gdLst>
                  <a:gd name="connsiteX0" fmla="*/ 11896 w 110011"/>
                  <a:gd name="connsiteY0" fmla="*/ 299374 h 299374"/>
                  <a:gd name="connsiteX1" fmla="*/ 11334 w 110011"/>
                  <a:gd name="connsiteY1" fmla="*/ 299374 h 299374"/>
                  <a:gd name="connsiteX2" fmla="*/ 11 w 110011"/>
                  <a:gd name="connsiteY2" fmla="*/ 286926 h 299374"/>
                  <a:gd name="connsiteX3" fmla="*/ 5813 w 110011"/>
                  <a:gd name="connsiteY3" fmla="*/ 168061 h 299374"/>
                  <a:gd name="connsiteX4" fmla="*/ 10024 w 110011"/>
                  <a:gd name="connsiteY4" fmla="*/ 159544 h 299374"/>
                  <a:gd name="connsiteX5" fmla="*/ 78618 w 110011"/>
                  <a:gd name="connsiteY5" fmla="*/ 101234 h 299374"/>
                  <a:gd name="connsiteX6" fmla="*/ 86198 w 110011"/>
                  <a:gd name="connsiteY6" fmla="*/ 10915 h 299374"/>
                  <a:gd name="connsiteX7" fmla="*/ 99112 w 110011"/>
                  <a:gd name="connsiteY7" fmla="*/ 58 h 299374"/>
                  <a:gd name="connsiteX8" fmla="*/ 109967 w 110011"/>
                  <a:gd name="connsiteY8" fmla="*/ 12974 h 299374"/>
                  <a:gd name="connsiteX9" fmla="*/ 102013 w 110011"/>
                  <a:gd name="connsiteY9" fmla="*/ 107505 h 299374"/>
                  <a:gd name="connsiteX10" fmla="*/ 97802 w 110011"/>
                  <a:gd name="connsiteY10" fmla="*/ 116209 h 299374"/>
                  <a:gd name="connsiteX11" fmla="*/ 29301 w 110011"/>
                  <a:gd name="connsiteY11" fmla="*/ 174331 h 299374"/>
                  <a:gd name="connsiteX12" fmla="*/ 23687 w 110011"/>
                  <a:gd name="connsiteY12" fmla="*/ 288049 h 299374"/>
                  <a:gd name="connsiteX13" fmla="*/ 11802 w 110011"/>
                  <a:gd name="connsiteY13" fmla="*/ 299374 h 2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011" h="299374">
                    <a:moveTo>
                      <a:pt x="11896" y="299374"/>
                    </a:moveTo>
                    <a:cubicBezTo>
                      <a:pt x="11896" y="299374"/>
                      <a:pt x="11521" y="299374"/>
                      <a:pt x="11334" y="299374"/>
                    </a:cubicBezTo>
                    <a:cubicBezTo>
                      <a:pt x="4784" y="299093"/>
                      <a:pt x="-270" y="293478"/>
                      <a:pt x="11" y="286926"/>
                    </a:cubicBezTo>
                    <a:lnTo>
                      <a:pt x="5813" y="168061"/>
                    </a:lnTo>
                    <a:cubicBezTo>
                      <a:pt x="6000" y="164785"/>
                      <a:pt x="7497" y="161696"/>
                      <a:pt x="10024" y="159544"/>
                    </a:cubicBezTo>
                    <a:lnTo>
                      <a:pt x="78618" y="101234"/>
                    </a:lnTo>
                    <a:lnTo>
                      <a:pt x="86198" y="10915"/>
                    </a:lnTo>
                    <a:cubicBezTo>
                      <a:pt x="86759" y="4364"/>
                      <a:pt x="92468" y="-597"/>
                      <a:pt x="99112" y="58"/>
                    </a:cubicBezTo>
                    <a:cubicBezTo>
                      <a:pt x="105662" y="620"/>
                      <a:pt x="110528" y="6423"/>
                      <a:pt x="109967" y="12974"/>
                    </a:cubicBezTo>
                    <a:lnTo>
                      <a:pt x="102013" y="107505"/>
                    </a:lnTo>
                    <a:cubicBezTo>
                      <a:pt x="101919" y="110781"/>
                      <a:pt x="100422" y="113963"/>
                      <a:pt x="97802" y="116209"/>
                    </a:cubicBezTo>
                    <a:lnTo>
                      <a:pt x="29301" y="174331"/>
                    </a:lnTo>
                    <a:lnTo>
                      <a:pt x="23687" y="288049"/>
                    </a:lnTo>
                    <a:cubicBezTo>
                      <a:pt x="23406" y="294413"/>
                      <a:pt x="18072" y="299374"/>
                      <a:pt x="11802" y="2993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4" name="Forma libre 603">
                <a:extLst>
                  <a:ext uri="{FF2B5EF4-FFF2-40B4-BE49-F238E27FC236}">
                    <a16:creationId xmlns:a16="http://schemas.microsoft.com/office/drawing/2014/main" id="{BDFE3F8F-CA54-AFC2-DF77-20B7C4687C55}"/>
                  </a:ext>
                </a:extLst>
              </p:cNvPr>
              <p:cNvSpPr/>
              <p:nvPr/>
            </p:nvSpPr>
            <p:spPr>
              <a:xfrm>
                <a:off x="3119532" y="9110442"/>
                <a:ext cx="110011" cy="299374"/>
              </a:xfrm>
              <a:custGeom>
                <a:avLst/>
                <a:gdLst>
                  <a:gd name="connsiteX0" fmla="*/ 98209 w 110011"/>
                  <a:gd name="connsiteY0" fmla="*/ 299374 h 299374"/>
                  <a:gd name="connsiteX1" fmla="*/ 86324 w 110011"/>
                  <a:gd name="connsiteY1" fmla="*/ 288049 h 299374"/>
                  <a:gd name="connsiteX2" fmla="*/ 80710 w 110011"/>
                  <a:gd name="connsiteY2" fmla="*/ 174331 h 299374"/>
                  <a:gd name="connsiteX3" fmla="*/ 12209 w 110011"/>
                  <a:gd name="connsiteY3" fmla="*/ 116209 h 299374"/>
                  <a:gd name="connsiteX4" fmla="*/ 7998 w 110011"/>
                  <a:gd name="connsiteY4" fmla="*/ 107412 h 299374"/>
                  <a:gd name="connsiteX5" fmla="*/ 44 w 110011"/>
                  <a:gd name="connsiteY5" fmla="*/ 12974 h 299374"/>
                  <a:gd name="connsiteX6" fmla="*/ 10899 w 110011"/>
                  <a:gd name="connsiteY6" fmla="*/ 58 h 299374"/>
                  <a:gd name="connsiteX7" fmla="*/ 23813 w 110011"/>
                  <a:gd name="connsiteY7" fmla="*/ 10915 h 299374"/>
                  <a:gd name="connsiteX8" fmla="*/ 31393 w 110011"/>
                  <a:gd name="connsiteY8" fmla="*/ 101234 h 299374"/>
                  <a:gd name="connsiteX9" fmla="*/ 99987 w 110011"/>
                  <a:gd name="connsiteY9" fmla="*/ 159544 h 299374"/>
                  <a:gd name="connsiteX10" fmla="*/ 104198 w 110011"/>
                  <a:gd name="connsiteY10" fmla="*/ 168061 h 299374"/>
                  <a:gd name="connsiteX11" fmla="*/ 110000 w 110011"/>
                  <a:gd name="connsiteY11" fmla="*/ 286926 h 299374"/>
                  <a:gd name="connsiteX12" fmla="*/ 98677 w 110011"/>
                  <a:gd name="connsiteY12" fmla="*/ 299374 h 299374"/>
                  <a:gd name="connsiteX13" fmla="*/ 98115 w 110011"/>
                  <a:gd name="connsiteY13" fmla="*/ 299374 h 2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011" h="299374">
                    <a:moveTo>
                      <a:pt x="98209" y="299374"/>
                    </a:moveTo>
                    <a:cubicBezTo>
                      <a:pt x="91939" y="299374"/>
                      <a:pt x="86605" y="294413"/>
                      <a:pt x="86324" y="288049"/>
                    </a:cubicBezTo>
                    <a:lnTo>
                      <a:pt x="80710" y="174331"/>
                    </a:lnTo>
                    <a:lnTo>
                      <a:pt x="12209" y="116209"/>
                    </a:lnTo>
                    <a:cubicBezTo>
                      <a:pt x="9496" y="113963"/>
                      <a:pt x="8092" y="110687"/>
                      <a:pt x="7998" y="107412"/>
                    </a:cubicBezTo>
                    <a:lnTo>
                      <a:pt x="44" y="12974"/>
                    </a:lnTo>
                    <a:cubicBezTo>
                      <a:pt x="-517" y="6423"/>
                      <a:pt x="4349" y="620"/>
                      <a:pt x="10899" y="58"/>
                    </a:cubicBezTo>
                    <a:cubicBezTo>
                      <a:pt x="17543" y="-597"/>
                      <a:pt x="23252" y="4364"/>
                      <a:pt x="23813" y="10915"/>
                    </a:cubicBezTo>
                    <a:lnTo>
                      <a:pt x="31393" y="101234"/>
                    </a:lnTo>
                    <a:lnTo>
                      <a:pt x="99987" y="159544"/>
                    </a:lnTo>
                    <a:cubicBezTo>
                      <a:pt x="102514" y="161696"/>
                      <a:pt x="104011" y="164785"/>
                      <a:pt x="104198" y="168061"/>
                    </a:cubicBezTo>
                    <a:lnTo>
                      <a:pt x="110000" y="286926"/>
                    </a:lnTo>
                    <a:cubicBezTo>
                      <a:pt x="110281" y="293478"/>
                      <a:pt x="105227" y="299093"/>
                      <a:pt x="98677" y="299374"/>
                    </a:cubicBezTo>
                    <a:cubicBezTo>
                      <a:pt x="98490" y="299374"/>
                      <a:pt x="98303" y="299374"/>
                      <a:pt x="98115" y="2993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5" name="Forma libre 604">
                <a:extLst>
                  <a:ext uri="{FF2B5EF4-FFF2-40B4-BE49-F238E27FC236}">
                    <a16:creationId xmlns:a16="http://schemas.microsoft.com/office/drawing/2014/main" id="{B496B4D1-2E81-11AC-6CE9-DE75398824A3}"/>
                  </a:ext>
                </a:extLst>
              </p:cNvPr>
              <p:cNvSpPr/>
              <p:nvPr/>
            </p:nvSpPr>
            <p:spPr>
              <a:xfrm>
                <a:off x="2985207" y="9279134"/>
                <a:ext cx="163086" cy="39052"/>
              </a:xfrm>
              <a:custGeom>
                <a:avLst/>
                <a:gdLst>
                  <a:gd name="connsiteX0" fmla="*/ 11873 w 163086"/>
                  <a:gd name="connsiteY0" fmla="*/ 39052 h 39052"/>
                  <a:gd name="connsiteX1" fmla="*/ 550 w 163086"/>
                  <a:gd name="connsiteY1" fmla="*/ 30722 h 39052"/>
                  <a:gd name="connsiteX2" fmla="*/ 8317 w 163086"/>
                  <a:gd name="connsiteY2" fmla="*/ 15747 h 39052"/>
                  <a:gd name="connsiteX3" fmla="*/ 35175 w 163086"/>
                  <a:gd name="connsiteY3" fmla="*/ 7230 h 39052"/>
                  <a:gd name="connsiteX4" fmla="*/ 127912 w 163086"/>
                  <a:gd name="connsiteY4" fmla="*/ 7230 h 39052"/>
                  <a:gd name="connsiteX5" fmla="*/ 154769 w 163086"/>
                  <a:gd name="connsiteY5" fmla="*/ 15747 h 39052"/>
                  <a:gd name="connsiteX6" fmla="*/ 162536 w 163086"/>
                  <a:gd name="connsiteY6" fmla="*/ 30722 h 39052"/>
                  <a:gd name="connsiteX7" fmla="*/ 147564 w 163086"/>
                  <a:gd name="connsiteY7" fmla="*/ 38491 h 39052"/>
                  <a:gd name="connsiteX8" fmla="*/ 120706 w 163086"/>
                  <a:gd name="connsiteY8" fmla="*/ 29974 h 39052"/>
                  <a:gd name="connsiteX9" fmla="*/ 42380 w 163086"/>
                  <a:gd name="connsiteY9" fmla="*/ 29974 h 39052"/>
                  <a:gd name="connsiteX10" fmla="*/ 15523 w 163086"/>
                  <a:gd name="connsiteY10" fmla="*/ 38491 h 39052"/>
                  <a:gd name="connsiteX11" fmla="*/ 11873 w 163086"/>
                  <a:gd name="connsiteY11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086" h="39052">
                    <a:moveTo>
                      <a:pt x="11873" y="39052"/>
                    </a:moveTo>
                    <a:cubicBezTo>
                      <a:pt x="6820" y="39052"/>
                      <a:pt x="2141" y="35777"/>
                      <a:pt x="550" y="30722"/>
                    </a:cubicBezTo>
                    <a:cubicBezTo>
                      <a:pt x="-1415" y="24451"/>
                      <a:pt x="2048" y="17713"/>
                      <a:pt x="8317" y="15747"/>
                    </a:cubicBezTo>
                    <a:lnTo>
                      <a:pt x="35175" y="7230"/>
                    </a:lnTo>
                    <a:cubicBezTo>
                      <a:pt x="65494" y="-2410"/>
                      <a:pt x="97592" y="-2410"/>
                      <a:pt x="127912" y="7230"/>
                    </a:cubicBezTo>
                    <a:lnTo>
                      <a:pt x="154769" y="15747"/>
                    </a:lnTo>
                    <a:cubicBezTo>
                      <a:pt x="161039" y="17713"/>
                      <a:pt x="164502" y="24451"/>
                      <a:pt x="162536" y="30722"/>
                    </a:cubicBezTo>
                    <a:cubicBezTo>
                      <a:pt x="160571" y="36993"/>
                      <a:pt x="153833" y="40456"/>
                      <a:pt x="147564" y="38491"/>
                    </a:cubicBezTo>
                    <a:lnTo>
                      <a:pt x="120706" y="29974"/>
                    </a:lnTo>
                    <a:cubicBezTo>
                      <a:pt x="95066" y="21831"/>
                      <a:pt x="68021" y="21831"/>
                      <a:pt x="42380" y="29974"/>
                    </a:cubicBezTo>
                    <a:lnTo>
                      <a:pt x="15523" y="38491"/>
                    </a:lnTo>
                    <a:cubicBezTo>
                      <a:pt x="14306" y="38865"/>
                      <a:pt x="13090" y="39052"/>
                      <a:pt x="11873" y="390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06" name="Gráfico 2">
              <a:extLst>
                <a:ext uri="{FF2B5EF4-FFF2-40B4-BE49-F238E27FC236}">
                  <a16:creationId xmlns:a16="http://schemas.microsoft.com/office/drawing/2014/main" id="{2325AF31-A3BF-3E19-D80C-826208BCE80B}"/>
                </a:ext>
              </a:extLst>
            </p:cNvPr>
            <p:cNvGrpSpPr/>
            <p:nvPr/>
          </p:nvGrpSpPr>
          <p:grpSpPr>
            <a:xfrm>
              <a:off x="2434668" y="9870582"/>
              <a:ext cx="183696" cy="23772"/>
              <a:chOff x="2434668" y="9870582"/>
              <a:chExt cx="183696" cy="23772"/>
            </a:xfrm>
            <a:solidFill>
              <a:srgbClr val="002A86"/>
            </a:solidFill>
          </p:grpSpPr>
          <p:sp>
            <p:nvSpPr>
              <p:cNvPr id="607" name="Forma libre 606">
                <a:extLst>
                  <a:ext uri="{FF2B5EF4-FFF2-40B4-BE49-F238E27FC236}">
                    <a16:creationId xmlns:a16="http://schemas.microsoft.com/office/drawing/2014/main" id="{32C70467-A13B-E5A4-6A49-657C206C7EB5}"/>
                  </a:ext>
                </a:extLst>
              </p:cNvPr>
              <p:cNvSpPr/>
              <p:nvPr/>
            </p:nvSpPr>
            <p:spPr>
              <a:xfrm>
                <a:off x="2434668" y="9870582"/>
                <a:ext cx="81414" cy="23772"/>
              </a:xfrm>
              <a:custGeom>
                <a:avLst/>
                <a:gdLst>
                  <a:gd name="connsiteX0" fmla="*/ 69530 w 81414"/>
                  <a:gd name="connsiteY0" fmla="*/ 23773 h 23772"/>
                  <a:gd name="connsiteX1" fmla="*/ 11885 w 81414"/>
                  <a:gd name="connsiteY1" fmla="*/ 23773 h 23772"/>
                  <a:gd name="connsiteX2" fmla="*/ 0 w 81414"/>
                  <a:gd name="connsiteY2" fmla="*/ 11887 h 23772"/>
                  <a:gd name="connsiteX3" fmla="*/ 11885 w 81414"/>
                  <a:gd name="connsiteY3" fmla="*/ 0 h 23772"/>
                  <a:gd name="connsiteX4" fmla="*/ 69530 w 81414"/>
                  <a:gd name="connsiteY4" fmla="*/ 0 h 23772"/>
                  <a:gd name="connsiteX5" fmla="*/ 81414 w 81414"/>
                  <a:gd name="connsiteY5" fmla="*/ 11887 h 23772"/>
                  <a:gd name="connsiteX6" fmla="*/ 69530 w 81414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14" h="23772">
                    <a:moveTo>
                      <a:pt x="69530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69530" y="0"/>
                    </a:lnTo>
                    <a:cubicBezTo>
                      <a:pt x="76080" y="0"/>
                      <a:pt x="81414" y="5335"/>
                      <a:pt x="81414" y="11887"/>
                    </a:cubicBezTo>
                    <a:cubicBezTo>
                      <a:pt x="81414" y="18438"/>
                      <a:pt x="76080" y="23773"/>
                      <a:pt x="6953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8" name="Forma libre 607">
                <a:extLst>
                  <a:ext uri="{FF2B5EF4-FFF2-40B4-BE49-F238E27FC236}">
                    <a16:creationId xmlns:a16="http://schemas.microsoft.com/office/drawing/2014/main" id="{7660E065-230F-E064-33B9-B86AD323B52D}"/>
                  </a:ext>
                </a:extLst>
              </p:cNvPr>
              <p:cNvSpPr/>
              <p:nvPr/>
            </p:nvSpPr>
            <p:spPr>
              <a:xfrm>
                <a:off x="2563901" y="9870582"/>
                <a:ext cx="54463" cy="23772"/>
              </a:xfrm>
              <a:custGeom>
                <a:avLst/>
                <a:gdLst>
                  <a:gd name="connsiteX0" fmla="*/ 42579 w 54463"/>
                  <a:gd name="connsiteY0" fmla="*/ 23773 h 23772"/>
                  <a:gd name="connsiteX1" fmla="*/ 11885 w 54463"/>
                  <a:gd name="connsiteY1" fmla="*/ 23773 h 23772"/>
                  <a:gd name="connsiteX2" fmla="*/ 0 w 54463"/>
                  <a:gd name="connsiteY2" fmla="*/ 11887 h 23772"/>
                  <a:gd name="connsiteX3" fmla="*/ 11885 w 54463"/>
                  <a:gd name="connsiteY3" fmla="*/ 0 h 23772"/>
                  <a:gd name="connsiteX4" fmla="*/ 42579 w 54463"/>
                  <a:gd name="connsiteY4" fmla="*/ 0 h 23772"/>
                  <a:gd name="connsiteX5" fmla="*/ 54463 w 54463"/>
                  <a:gd name="connsiteY5" fmla="*/ 11887 h 23772"/>
                  <a:gd name="connsiteX6" fmla="*/ 42579 w 54463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63" h="23772">
                    <a:moveTo>
                      <a:pt x="42579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42579" y="0"/>
                    </a:lnTo>
                    <a:cubicBezTo>
                      <a:pt x="49129" y="0"/>
                      <a:pt x="54463" y="5335"/>
                      <a:pt x="54463" y="11887"/>
                    </a:cubicBezTo>
                    <a:cubicBezTo>
                      <a:pt x="54463" y="18438"/>
                      <a:pt x="49129" y="23773"/>
                      <a:pt x="42579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09" name="Gráfico 2">
            <a:extLst>
              <a:ext uri="{FF2B5EF4-FFF2-40B4-BE49-F238E27FC236}">
                <a16:creationId xmlns:a16="http://schemas.microsoft.com/office/drawing/2014/main" id="{39114E1D-45F7-71F2-405E-0FE8AE21CDFD}"/>
              </a:ext>
            </a:extLst>
          </p:cNvPr>
          <p:cNvGrpSpPr/>
          <p:nvPr/>
        </p:nvGrpSpPr>
        <p:grpSpPr>
          <a:xfrm>
            <a:off x="3683550" y="7457338"/>
            <a:ext cx="1204230" cy="1007265"/>
            <a:chOff x="3683550" y="7457338"/>
            <a:chExt cx="1204230" cy="1007265"/>
          </a:xfrm>
          <a:solidFill>
            <a:srgbClr val="002A86"/>
          </a:solidFill>
        </p:grpSpPr>
        <p:grpSp>
          <p:nvGrpSpPr>
            <p:cNvPr id="610" name="Gráfico 2">
              <a:extLst>
                <a:ext uri="{FF2B5EF4-FFF2-40B4-BE49-F238E27FC236}">
                  <a16:creationId xmlns:a16="http://schemas.microsoft.com/office/drawing/2014/main" id="{33B5AB89-6F8D-45DD-1BD8-59A5BDA3C9DC}"/>
                </a:ext>
              </a:extLst>
            </p:cNvPr>
            <p:cNvGrpSpPr/>
            <p:nvPr/>
          </p:nvGrpSpPr>
          <p:grpSpPr>
            <a:xfrm>
              <a:off x="3898393" y="7477180"/>
              <a:ext cx="774474" cy="790406"/>
              <a:chOff x="3898393" y="7477180"/>
              <a:chExt cx="774474" cy="790406"/>
            </a:xfrm>
            <a:solidFill>
              <a:srgbClr val="002A86"/>
            </a:solidFill>
          </p:grpSpPr>
          <p:grpSp>
            <p:nvGrpSpPr>
              <p:cNvPr id="611" name="Gráfico 2">
                <a:extLst>
                  <a:ext uri="{FF2B5EF4-FFF2-40B4-BE49-F238E27FC236}">
                    <a16:creationId xmlns:a16="http://schemas.microsoft.com/office/drawing/2014/main" id="{C0971A5A-0E12-3E81-0181-F9F9ED47F722}"/>
                  </a:ext>
                </a:extLst>
              </p:cNvPr>
              <p:cNvGrpSpPr/>
              <p:nvPr/>
            </p:nvGrpSpPr>
            <p:grpSpPr>
              <a:xfrm>
                <a:off x="3898393" y="7695675"/>
                <a:ext cx="774474" cy="571911"/>
                <a:chOff x="3898393" y="7695675"/>
                <a:chExt cx="774474" cy="571911"/>
              </a:xfrm>
              <a:solidFill>
                <a:srgbClr val="002A86"/>
              </a:solidFill>
            </p:grpSpPr>
            <p:sp>
              <p:nvSpPr>
                <p:cNvPr id="612" name="Forma libre 611">
                  <a:extLst>
                    <a:ext uri="{FF2B5EF4-FFF2-40B4-BE49-F238E27FC236}">
                      <a16:creationId xmlns:a16="http://schemas.microsoft.com/office/drawing/2014/main" id="{A53F5EB1-2E7C-ACB9-D73D-EBBBAA58C555}"/>
                    </a:ext>
                  </a:extLst>
                </p:cNvPr>
                <p:cNvSpPr/>
                <p:nvPr/>
              </p:nvSpPr>
              <p:spPr>
                <a:xfrm>
                  <a:off x="3898393" y="7935419"/>
                  <a:ext cx="774474" cy="332167"/>
                </a:xfrm>
                <a:custGeom>
                  <a:avLst/>
                  <a:gdLst>
                    <a:gd name="connsiteX0" fmla="*/ 762624 w 774474"/>
                    <a:gd name="connsiteY0" fmla="*/ 332167 h 332167"/>
                    <a:gd name="connsiteX1" fmla="*/ 750739 w 774474"/>
                    <a:gd name="connsiteY1" fmla="*/ 321404 h 332167"/>
                    <a:gd name="connsiteX2" fmla="*/ 734082 w 774474"/>
                    <a:gd name="connsiteY2" fmla="*/ 145633 h 332167"/>
                    <a:gd name="connsiteX3" fmla="*/ 734082 w 774474"/>
                    <a:gd name="connsiteY3" fmla="*/ 143761 h 332167"/>
                    <a:gd name="connsiteX4" fmla="*/ 600544 w 774474"/>
                    <a:gd name="connsiteY4" fmla="*/ 24054 h 332167"/>
                    <a:gd name="connsiteX5" fmla="*/ 591093 w 774474"/>
                    <a:gd name="connsiteY5" fmla="*/ 24054 h 332167"/>
                    <a:gd name="connsiteX6" fmla="*/ 494800 w 774474"/>
                    <a:gd name="connsiteY6" fmla="*/ 71413 h 332167"/>
                    <a:gd name="connsiteX7" fmla="*/ 464105 w 774474"/>
                    <a:gd name="connsiteY7" fmla="*/ 111658 h 332167"/>
                    <a:gd name="connsiteX8" fmla="*/ 387277 w 774474"/>
                    <a:gd name="connsiteY8" fmla="*/ 149377 h 332167"/>
                    <a:gd name="connsiteX9" fmla="*/ 387183 w 774474"/>
                    <a:gd name="connsiteY9" fmla="*/ 149377 h 332167"/>
                    <a:gd name="connsiteX10" fmla="*/ 310635 w 774474"/>
                    <a:gd name="connsiteY10" fmla="*/ 111658 h 332167"/>
                    <a:gd name="connsiteX11" fmla="*/ 279754 w 774474"/>
                    <a:gd name="connsiteY11" fmla="*/ 71319 h 332167"/>
                    <a:gd name="connsiteX12" fmla="*/ 183648 w 774474"/>
                    <a:gd name="connsiteY12" fmla="*/ 23960 h 332167"/>
                    <a:gd name="connsiteX13" fmla="*/ 174196 w 774474"/>
                    <a:gd name="connsiteY13" fmla="*/ 23960 h 332167"/>
                    <a:gd name="connsiteX14" fmla="*/ 40471 w 774474"/>
                    <a:gd name="connsiteY14" fmla="*/ 145540 h 332167"/>
                    <a:gd name="connsiteX15" fmla="*/ 23814 w 774474"/>
                    <a:gd name="connsiteY15" fmla="*/ 321311 h 332167"/>
                    <a:gd name="connsiteX16" fmla="*/ 10807 w 774474"/>
                    <a:gd name="connsiteY16" fmla="*/ 332074 h 332167"/>
                    <a:gd name="connsiteX17" fmla="*/ 45 w 774474"/>
                    <a:gd name="connsiteY17" fmla="*/ 319064 h 332167"/>
                    <a:gd name="connsiteX18" fmla="*/ 16702 w 774474"/>
                    <a:gd name="connsiteY18" fmla="*/ 143293 h 332167"/>
                    <a:gd name="connsiteX19" fmla="*/ 174103 w 774474"/>
                    <a:gd name="connsiteY19" fmla="*/ 94 h 332167"/>
                    <a:gd name="connsiteX20" fmla="*/ 183554 w 774474"/>
                    <a:gd name="connsiteY20" fmla="*/ 94 h 332167"/>
                    <a:gd name="connsiteX21" fmla="*/ 298657 w 774474"/>
                    <a:gd name="connsiteY21" fmla="*/ 56812 h 332167"/>
                    <a:gd name="connsiteX22" fmla="*/ 329538 w 774474"/>
                    <a:gd name="connsiteY22" fmla="*/ 97058 h 332167"/>
                    <a:gd name="connsiteX23" fmla="*/ 387183 w 774474"/>
                    <a:gd name="connsiteY23" fmla="*/ 125417 h 332167"/>
                    <a:gd name="connsiteX24" fmla="*/ 387183 w 774474"/>
                    <a:gd name="connsiteY24" fmla="*/ 125417 h 332167"/>
                    <a:gd name="connsiteX25" fmla="*/ 445109 w 774474"/>
                    <a:gd name="connsiteY25" fmla="*/ 96964 h 332167"/>
                    <a:gd name="connsiteX26" fmla="*/ 475803 w 774474"/>
                    <a:gd name="connsiteY26" fmla="*/ 56718 h 332167"/>
                    <a:gd name="connsiteX27" fmla="*/ 590999 w 774474"/>
                    <a:gd name="connsiteY27" fmla="*/ 0 h 332167"/>
                    <a:gd name="connsiteX28" fmla="*/ 600451 w 774474"/>
                    <a:gd name="connsiteY28" fmla="*/ 0 h 332167"/>
                    <a:gd name="connsiteX29" fmla="*/ 757945 w 774474"/>
                    <a:gd name="connsiteY29" fmla="*/ 143200 h 332167"/>
                    <a:gd name="connsiteX30" fmla="*/ 757945 w 774474"/>
                    <a:gd name="connsiteY30" fmla="*/ 145165 h 332167"/>
                    <a:gd name="connsiteX31" fmla="*/ 774415 w 774474"/>
                    <a:gd name="connsiteY31" fmla="*/ 318971 h 332167"/>
                    <a:gd name="connsiteX32" fmla="*/ 763653 w 774474"/>
                    <a:gd name="connsiteY32" fmla="*/ 331980 h 332167"/>
                    <a:gd name="connsiteX33" fmla="*/ 762530 w 774474"/>
                    <a:gd name="connsiteY33" fmla="*/ 331980 h 332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774474" h="332167">
                      <a:moveTo>
                        <a:pt x="762624" y="332167"/>
                      </a:moveTo>
                      <a:cubicBezTo>
                        <a:pt x="756541" y="332167"/>
                        <a:pt x="751394" y="327581"/>
                        <a:pt x="750739" y="321404"/>
                      </a:cubicBezTo>
                      <a:lnTo>
                        <a:pt x="734082" y="145633"/>
                      </a:lnTo>
                      <a:cubicBezTo>
                        <a:pt x="734082" y="144978"/>
                        <a:pt x="734082" y="144323"/>
                        <a:pt x="734082" y="143761"/>
                      </a:cubicBezTo>
                      <a:cubicBezTo>
                        <a:pt x="726689" y="75344"/>
                        <a:pt x="669606" y="24054"/>
                        <a:pt x="600544" y="24054"/>
                      </a:cubicBezTo>
                      <a:lnTo>
                        <a:pt x="591093" y="24054"/>
                      </a:lnTo>
                      <a:cubicBezTo>
                        <a:pt x="553193" y="24054"/>
                        <a:pt x="518101" y="41369"/>
                        <a:pt x="494800" y="71413"/>
                      </a:cubicBezTo>
                      <a:lnTo>
                        <a:pt x="464105" y="111658"/>
                      </a:lnTo>
                      <a:cubicBezTo>
                        <a:pt x="445577" y="135712"/>
                        <a:pt x="417596" y="149377"/>
                        <a:pt x="387277" y="149377"/>
                      </a:cubicBezTo>
                      <a:lnTo>
                        <a:pt x="387183" y="149377"/>
                      </a:lnTo>
                      <a:cubicBezTo>
                        <a:pt x="356957" y="149377"/>
                        <a:pt x="329070" y="135619"/>
                        <a:pt x="310635" y="111658"/>
                      </a:cubicBezTo>
                      <a:lnTo>
                        <a:pt x="279754" y="71319"/>
                      </a:lnTo>
                      <a:cubicBezTo>
                        <a:pt x="256640" y="41275"/>
                        <a:pt x="221641" y="23960"/>
                        <a:pt x="183648" y="23960"/>
                      </a:cubicBezTo>
                      <a:lnTo>
                        <a:pt x="174196" y="23960"/>
                      </a:lnTo>
                      <a:cubicBezTo>
                        <a:pt x="104573" y="23960"/>
                        <a:pt x="47115" y="76280"/>
                        <a:pt x="40471" y="145540"/>
                      </a:cubicBezTo>
                      <a:lnTo>
                        <a:pt x="23814" y="321311"/>
                      </a:lnTo>
                      <a:cubicBezTo>
                        <a:pt x="23159" y="327862"/>
                        <a:pt x="17357" y="332729"/>
                        <a:pt x="10807" y="332074"/>
                      </a:cubicBezTo>
                      <a:cubicBezTo>
                        <a:pt x="4256" y="331418"/>
                        <a:pt x="-517" y="325616"/>
                        <a:pt x="45" y="319064"/>
                      </a:cubicBezTo>
                      <a:lnTo>
                        <a:pt x="16702" y="143293"/>
                      </a:lnTo>
                      <a:cubicBezTo>
                        <a:pt x="24469" y="61679"/>
                        <a:pt x="92127" y="94"/>
                        <a:pt x="174103" y="94"/>
                      </a:cubicBezTo>
                      <a:lnTo>
                        <a:pt x="183554" y="94"/>
                      </a:lnTo>
                      <a:cubicBezTo>
                        <a:pt x="229034" y="94"/>
                        <a:pt x="270958" y="20778"/>
                        <a:pt x="298657" y="56812"/>
                      </a:cubicBezTo>
                      <a:lnTo>
                        <a:pt x="329538" y="97058"/>
                      </a:lnTo>
                      <a:cubicBezTo>
                        <a:pt x="343388" y="115028"/>
                        <a:pt x="364443" y="125417"/>
                        <a:pt x="387183" y="125417"/>
                      </a:cubicBezTo>
                      <a:lnTo>
                        <a:pt x="387183" y="125417"/>
                      </a:lnTo>
                      <a:cubicBezTo>
                        <a:pt x="410017" y="125417"/>
                        <a:pt x="431165" y="115028"/>
                        <a:pt x="445109" y="96964"/>
                      </a:cubicBezTo>
                      <a:lnTo>
                        <a:pt x="475803" y="56718"/>
                      </a:lnTo>
                      <a:cubicBezTo>
                        <a:pt x="503222" y="21152"/>
                        <a:pt x="546268" y="0"/>
                        <a:pt x="590999" y="0"/>
                      </a:cubicBezTo>
                      <a:lnTo>
                        <a:pt x="600451" y="0"/>
                      </a:lnTo>
                      <a:cubicBezTo>
                        <a:pt x="682520" y="0"/>
                        <a:pt x="750178" y="61585"/>
                        <a:pt x="757945" y="143200"/>
                      </a:cubicBezTo>
                      <a:cubicBezTo>
                        <a:pt x="757945" y="143855"/>
                        <a:pt x="757945" y="144510"/>
                        <a:pt x="757945" y="145165"/>
                      </a:cubicBezTo>
                      <a:lnTo>
                        <a:pt x="774415" y="318971"/>
                      </a:lnTo>
                      <a:cubicBezTo>
                        <a:pt x="775070" y="325522"/>
                        <a:pt x="770204" y="331325"/>
                        <a:pt x="763653" y="331980"/>
                      </a:cubicBezTo>
                      <a:cubicBezTo>
                        <a:pt x="763279" y="331980"/>
                        <a:pt x="762905" y="331980"/>
                        <a:pt x="762530" y="33198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3" name="Forma libre 612">
                  <a:extLst>
                    <a:ext uri="{FF2B5EF4-FFF2-40B4-BE49-F238E27FC236}">
                      <a16:creationId xmlns:a16="http://schemas.microsoft.com/office/drawing/2014/main" id="{0C66DA74-6E0D-2F78-FE5C-C4673C9E3510}"/>
                    </a:ext>
                  </a:extLst>
                </p:cNvPr>
                <p:cNvSpPr/>
                <p:nvPr/>
              </p:nvSpPr>
              <p:spPr>
                <a:xfrm>
                  <a:off x="4118443" y="7695675"/>
                  <a:ext cx="326810" cy="223552"/>
                </a:xfrm>
                <a:custGeom>
                  <a:avLst/>
                  <a:gdLst>
                    <a:gd name="connsiteX0" fmla="*/ 167226 w 326810"/>
                    <a:gd name="connsiteY0" fmla="*/ 223552 h 223552"/>
                    <a:gd name="connsiteX1" fmla="*/ 8235 w 326810"/>
                    <a:gd name="connsiteY1" fmla="*/ 100569 h 223552"/>
                    <a:gd name="connsiteX2" fmla="*/ 0 w 326810"/>
                    <a:gd name="connsiteY2" fmla="*/ 45348 h 223552"/>
                    <a:gd name="connsiteX3" fmla="*/ 3369 w 326810"/>
                    <a:gd name="connsiteY3" fmla="*/ 9688 h 223552"/>
                    <a:gd name="connsiteX4" fmla="*/ 17312 w 326810"/>
                    <a:gd name="connsiteY4" fmla="*/ 235 h 223552"/>
                    <a:gd name="connsiteX5" fmla="*/ 26764 w 326810"/>
                    <a:gd name="connsiteY5" fmla="*/ 14181 h 223552"/>
                    <a:gd name="connsiteX6" fmla="*/ 23863 w 326810"/>
                    <a:gd name="connsiteY6" fmla="*/ 45255 h 223552"/>
                    <a:gd name="connsiteX7" fmla="*/ 31068 w 326810"/>
                    <a:gd name="connsiteY7" fmla="*/ 93362 h 223552"/>
                    <a:gd name="connsiteX8" fmla="*/ 167226 w 326810"/>
                    <a:gd name="connsiteY8" fmla="*/ 199498 h 223552"/>
                    <a:gd name="connsiteX9" fmla="*/ 303478 w 326810"/>
                    <a:gd name="connsiteY9" fmla="*/ 93455 h 223552"/>
                    <a:gd name="connsiteX10" fmla="*/ 318357 w 326810"/>
                    <a:gd name="connsiteY10" fmla="*/ 85500 h 223552"/>
                    <a:gd name="connsiteX11" fmla="*/ 326312 w 326810"/>
                    <a:gd name="connsiteY11" fmla="*/ 100381 h 223552"/>
                    <a:gd name="connsiteX12" fmla="*/ 167226 w 326810"/>
                    <a:gd name="connsiteY12" fmla="*/ 223365 h 223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810" h="223552">
                      <a:moveTo>
                        <a:pt x="167226" y="223552"/>
                      </a:moveTo>
                      <a:cubicBezTo>
                        <a:pt x="94515" y="223552"/>
                        <a:pt x="30694" y="174134"/>
                        <a:pt x="8235" y="100569"/>
                      </a:cubicBezTo>
                      <a:cubicBezTo>
                        <a:pt x="2807" y="83160"/>
                        <a:pt x="0" y="64535"/>
                        <a:pt x="0" y="45348"/>
                      </a:cubicBezTo>
                      <a:cubicBezTo>
                        <a:pt x="0" y="33180"/>
                        <a:pt x="1123" y="21201"/>
                        <a:pt x="3369" y="9688"/>
                      </a:cubicBezTo>
                      <a:cubicBezTo>
                        <a:pt x="4585" y="3230"/>
                        <a:pt x="10855" y="-1075"/>
                        <a:pt x="17312" y="235"/>
                      </a:cubicBezTo>
                      <a:cubicBezTo>
                        <a:pt x="23769" y="1452"/>
                        <a:pt x="27980" y="7723"/>
                        <a:pt x="26764" y="14181"/>
                      </a:cubicBezTo>
                      <a:cubicBezTo>
                        <a:pt x="24798" y="24196"/>
                        <a:pt x="23863" y="34585"/>
                        <a:pt x="23863" y="45255"/>
                      </a:cubicBezTo>
                      <a:cubicBezTo>
                        <a:pt x="23863" y="62008"/>
                        <a:pt x="26296" y="78199"/>
                        <a:pt x="31068" y="93362"/>
                      </a:cubicBezTo>
                      <a:cubicBezTo>
                        <a:pt x="50439" y="156913"/>
                        <a:pt x="105090" y="199498"/>
                        <a:pt x="167226" y="199498"/>
                      </a:cubicBezTo>
                      <a:cubicBezTo>
                        <a:pt x="229363" y="199498"/>
                        <a:pt x="284201" y="156913"/>
                        <a:pt x="303478" y="93455"/>
                      </a:cubicBezTo>
                      <a:cubicBezTo>
                        <a:pt x="305350" y="87185"/>
                        <a:pt x="311994" y="83534"/>
                        <a:pt x="318357" y="85500"/>
                      </a:cubicBezTo>
                      <a:cubicBezTo>
                        <a:pt x="324627" y="87372"/>
                        <a:pt x="328183" y="94111"/>
                        <a:pt x="326312" y="100381"/>
                      </a:cubicBezTo>
                      <a:cubicBezTo>
                        <a:pt x="303946" y="173947"/>
                        <a:pt x="240031" y="223365"/>
                        <a:pt x="167226" y="22336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14" name="Gráfico 2">
                <a:extLst>
                  <a:ext uri="{FF2B5EF4-FFF2-40B4-BE49-F238E27FC236}">
                    <a16:creationId xmlns:a16="http://schemas.microsoft.com/office/drawing/2014/main" id="{1F8873BA-08F5-FF1E-AFED-81BAA664B81A}"/>
                  </a:ext>
                </a:extLst>
              </p:cNvPr>
              <p:cNvGrpSpPr/>
              <p:nvPr/>
            </p:nvGrpSpPr>
            <p:grpSpPr>
              <a:xfrm>
                <a:off x="4071841" y="7477180"/>
                <a:ext cx="427845" cy="242597"/>
                <a:chOff x="4071841" y="7477180"/>
                <a:chExt cx="427845" cy="242597"/>
              </a:xfrm>
              <a:solidFill>
                <a:srgbClr val="002A86"/>
              </a:solidFill>
            </p:grpSpPr>
            <p:sp>
              <p:nvSpPr>
                <p:cNvPr id="615" name="Forma libre 614">
                  <a:extLst>
                    <a:ext uri="{FF2B5EF4-FFF2-40B4-BE49-F238E27FC236}">
                      <a16:creationId xmlns:a16="http://schemas.microsoft.com/office/drawing/2014/main" id="{82973822-DBFC-9CE6-2B5C-1CDDDDDB85AB}"/>
                    </a:ext>
                  </a:extLst>
                </p:cNvPr>
                <p:cNvSpPr/>
                <p:nvPr/>
              </p:nvSpPr>
              <p:spPr>
                <a:xfrm>
                  <a:off x="4071841" y="7695910"/>
                  <a:ext cx="427845" cy="23773"/>
                </a:xfrm>
                <a:custGeom>
                  <a:avLst/>
                  <a:gdLst>
                    <a:gd name="connsiteX0" fmla="*/ 415961 w 427845"/>
                    <a:gd name="connsiteY0" fmla="*/ 23773 h 23773"/>
                    <a:gd name="connsiteX1" fmla="*/ 11885 w 427845"/>
                    <a:gd name="connsiteY1" fmla="*/ 23773 h 23773"/>
                    <a:gd name="connsiteX2" fmla="*/ 0 w 427845"/>
                    <a:gd name="connsiteY2" fmla="*/ 11887 h 23773"/>
                    <a:gd name="connsiteX3" fmla="*/ 11885 w 427845"/>
                    <a:gd name="connsiteY3" fmla="*/ 0 h 23773"/>
                    <a:gd name="connsiteX4" fmla="*/ 415961 w 427845"/>
                    <a:gd name="connsiteY4" fmla="*/ 0 h 23773"/>
                    <a:gd name="connsiteX5" fmla="*/ 427845 w 427845"/>
                    <a:gd name="connsiteY5" fmla="*/ 11887 h 23773"/>
                    <a:gd name="connsiteX6" fmla="*/ 415961 w 427845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7845" h="23773">
                      <a:moveTo>
                        <a:pt x="415961" y="23773"/>
                      </a:move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415961" y="0"/>
                      </a:lnTo>
                      <a:cubicBezTo>
                        <a:pt x="422511" y="0"/>
                        <a:pt x="427845" y="5335"/>
                        <a:pt x="427845" y="11887"/>
                      </a:cubicBezTo>
                      <a:cubicBezTo>
                        <a:pt x="427845" y="18438"/>
                        <a:pt x="422511" y="23773"/>
                        <a:pt x="415961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6" name="Forma libre 615">
                  <a:extLst>
                    <a:ext uri="{FF2B5EF4-FFF2-40B4-BE49-F238E27FC236}">
                      <a16:creationId xmlns:a16="http://schemas.microsoft.com/office/drawing/2014/main" id="{0B0292DA-0DAF-89DF-DFA1-17853F5EE9E7}"/>
                    </a:ext>
                  </a:extLst>
                </p:cNvPr>
                <p:cNvSpPr/>
                <p:nvPr/>
              </p:nvSpPr>
              <p:spPr>
                <a:xfrm>
                  <a:off x="4405767" y="7585223"/>
                  <a:ext cx="64066" cy="134460"/>
                </a:xfrm>
                <a:custGeom>
                  <a:avLst/>
                  <a:gdLst>
                    <a:gd name="connsiteX0" fmla="*/ 51995 w 64066"/>
                    <a:gd name="connsiteY0" fmla="*/ 134461 h 134460"/>
                    <a:gd name="connsiteX1" fmla="*/ 40110 w 64066"/>
                    <a:gd name="connsiteY1" fmla="*/ 122574 h 134460"/>
                    <a:gd name="connsiteX2" fmla="*/ 2772 w 64066"/>
                    <a:gd name="connsiteY2" fmla="*/ 19620 h 134460"/>
                    <a:gd name="connsiteX3" fmla="*/ 4269 w 64066"/>
                    <a:gd name="connsiteY3" fmla="*/ 2773 h 134460"/>
                    <a:gd name="connsiteX4" fmla="*/ 21114 w 64066"/>
                    <a:gd name="connsiteY4" fmla="*/ 4270 h 134460"/>
                    <a:gd name="connsiteX5" fmla="*/ 64067 w 64066"/>
                    <a:gd name="connsiteY5" fmla="*/ 122480 h 134460"/>
                    <a:gd name="connsiteX6" fmla="*/ 52182 w 64066"/>
                    <a:gd name="connsiteY6" fmla="*/ 134367 h 13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066" h="134460">
                      <a:moveTo>
                        <a:pt x="51995" y="134461"/>
                      </a:moveTo>
                      <a:cubicBezTo>
                        <a:pt x="45445" y="134461"/>
                        <a:pt x="40110" y="129126"/>
                        <a:pt x="40110" y="122574"/>
                      </a:cubicBezTo>
                      <a:cubicBezTo>
                        <a:pt x="40110" y="84949"/>
                        <a:pt x="26822" y="48353"/>
                        <a:pt x="2772" y="19620"/>
                      </a:cubicBezTo>
                      <a:cubicBezTo>
                        <a:pt x="-1439" y="14566"/>
                        <a:pt x="-784" y="7078"/>
                        <a:pt x="4269" y="2773"/>
                      </a:cubicBezTo>
                      <a:cubicBezTo>
                        <a:pt x="9323" y="-1439"/>
                        <a:pt x="16809" y="-784"/>
                        <a:pt x="21114" y="4270"/>
                      </a:cubicBezTo>
                      <a:cubicBezTo>
                        <a:pt x="48813" y="37309"/>
                        <a:pt x="64067" y="79239"/>
                        <a:pt x="64067" y="122480"/>
                      </a:cubicBezTo>
                      <a:cubicBezTo>
                        <a:pt x="64067" y="129032"/>
                        <a:pt x="58733" y="134367"/>
                        <a:pt x="52182" y="13436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7" name="Forma libre 616">
                  <a:extLst>
                    <a:ext uri="{FF2B5EF4-FFF2-40B4-BE49-F238E27FC236}">
                      <a16:creationId xmlns:a16="http://schemas.microsoft.com/office/drawing/2014/main" id="{5A5FFDDB-FD4D-5A70-B8B7-DEDD9F8C7995}"/>
                    </a:ext>
                  </a:extLst>
                </p:cNvPr>
                <p:cNvSpPr/>
                <p:nvPr/>
              </p:nvSpPr>
              <p:spPr>
                <a:xfrm>
                  <a:off x="4101786" y="7530086"/>
                  <a:ext cx="149888" cy="189691"/>
                </a:xfrm>
                <a:custGeom>
                  <a:avLst/>
                  <a:gdLst>
                    <a:gd name="connsiteX0" fmla="*/ 11884 w 149888"/>
                    <a:gd name="connsiteY0" fmla="*/ 189597 h 189691"/>
                    <a:gd name="connsiteX1" fmla="*/ 0 w 149888"/>
                    <a:gd name="connsiteY1" fmla="*/ 177711 h 189691"/>
                    <a:gd name="connsiteX2" fmla="*/ 134754 w 149888"/>
                    <a:gd name="connsiteY2" fmla="*/ 442 h 189691"/>
                    <a:gd name="connsiteX3" fmla="*/ 149446 w 149888"/>
                    <a:gd name="connsiteY3" fmla="*/ 8773 h 189691"/>
                    <a:gd name="connsiteX4" fmla="*/ 141118 w 149888"/>
                    <a:gd name="connsiteY4" fmla="*/ 23467 h 189691"/>
                    <a:gd name="connsiteX5" fmla="*/ 23863 w 149888"/>
                    <a:gd name="connsiteY5" fmla="*/ 177804 h 189691"/>
                    <a:gd name="connsiteX6" fmla="*/ 11978 w 149888"/>
                    <a:gd name="connsiteY6" fmla="*/ 189691 h 189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888" h="189691">
                      <a:moveTo>
                        <a:pt x="11884" y="189597"/>
                      </a:moveTo>
                      <a:cubicBezTo>
                        <a:pt x="5334" y="189597"/>
                        <a:pt x="0" y="184262"/>
                        <a:pt x="0" y="177711"/>
                      </a:cubicBezTo>
                      <a:cubicBezTo>
                        <a:pt x="0" y="95254"/>
                        <a:pt x="55399" y="22344"/>
                        <a:pt x="134754" y="442"/>
                      </a:cubicBezTo>
                      <a:cubicBezTo>
                        <a:pt x="141118" y="-1336"/>
                        <a:pt x="147668" y="2408"/>
                        <a:pt x="149446" y="8773"/>
                      </a:cubicBezTo>
                      <a:cubicBezTo>
                        <a:pt x="151224" y="15137"/>
                        <a:pt x="147481" y="21689"/>
                        <a:pt x="141118" y="23467"/>
                      </a:cubicBezTo>
                      <a:cubicBezTo>
                        <a:pt x="72056" y="42560"/>
                        <a:pt x="23863" y="106017"/>
                        <a:pt x="23863" y="177804"/>
                      </a:cubicBezTo>
                      <a:cubicBezTo>
                        <a:pt x="23863" y="184356"/>
                        <a:pt x="18529" y="189691"/>
                        <a:pt x="11978" y="18969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8" name="Forma libre 617">
                  <a:extLst>
                    <a:ext uri="{FF2B5EF4-FFF2-40B4-BE49-F238E27FC236}">
                      <a16:creationId xmlns:a16="http://schemas.microsoft.com/office/drawing/2014/main" id="{51EBC211-DDCC-CA7C-B835-6D9015526C0E}"/>
                    </a:ext>
                  </a:extLst>
                </p:cNvPr>
                <p:cNvSpPr/>
                <p:nvPr/>
              </p:nvSpPr>
              <p:spPr>
                <a:xfrm>
                  <a:off x="4227931" y="7477180"/>
                  <a:ext cx="115944" cy="131968"/>
                </a:xfrm>
                <a:custGeom>
                  <a:avLst/>
                  <a:gdLst>
                    <a:gd name="connsiteX0" fmla="*/ 103873 w 115944"/>
                    <a:gd name="connsiteY0" fmla="*/ 131969 h 131968"/>
                    <a:gd name="connsiteX1" fmla="*/ 91989 w 115944"/>
                    <a:gd name="connsiteY1" fmla="*/ 120082 h 131968"/>
                    <a:gd name="connsiteX2" fmla="*/ 91989 w 115944"/>
                    <a:gd name="connsiteY2" fmla="*/ 42866 h 131968"/>
                    <a:gd name="connsiteX3" fmla="*/ 72992 w 115944"/>
                    <a:gd name="connsiteY3" fmla="*/ 23867 h 131968"/>
                    <a:gd name="connsiteX4" fmla="*/ 42766 w 115944"/>
                    <a:gd name="connsiteY4" fmla="*/ 23867 h 131968"/>
                    <a:gd name="connsiteX5" fmla="*/ 23769 w 115944"/>
                    <a:gd name="connsiteY5" fmla="*/ 42866 h 131968"/>
                    <a:gd name="connsiteX6" fmla="*/ 23769 w 115944"/>
                    <a:gd name="connsiteY6" fmla="*/ 120082 h 131968"/>
                    <a:gd name="connsiteX7" fmla="*/ 11885 w 115944"/>
                    <a:gd name="connsiteY7" fmla="*/ 131969 h 131968"/>
                    <a:gd name="connsiteX8" fmla="*/ 0 w 115944"/>
                    <a:gd name="connsiteY8" fmla="*/ 120082 h 131968"/>
                    <a:gd name="connsiteX9" fmla="*/ 0 w 115944"/>
                    <a:gd name="connsiteY9" fmla="*/ 42866 h 131968"/>
                    <a:gd name="connsiteX10" fmla="*/ 42859 w 115944"/>
                    <a:gd name="connsiteY10" fmla="*/ 0 h 131968"/>
                    <a:gd name="connsiteX11" fmla="*/ 73086 w 115944"/>
                    <a:gd name="connsiteY11" fmla="*/ 0 h 131968"/>
                    <a:gd name="connsiteX12" fmla="*/ 115945 w 115944"/>
                    <a:gd name="connsiteY12" fmla="*/ 42866 h 131968"/>
                    <a:gd name="connsiteX13" fmla="*/ 115945 w 115944"/>
                    <a:gd name="connsiteY13" fmla="*/ 120082 h 131968"/>
                    <a:gd name="connsiteX14" fmla="*/ 104060 w 115944"/>
                    <a:gd name="connsiteY14" fmla="*/ 131969 h 13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5944" h="131968">
                      <a:moveTo>
                        <a:pt x="103873" y="131969"/>
                      </a:moveTo>
                      <a:cubicBezTo>
                        <a:pt x="97323" y="131969"/>
                        <a:pt x="91989" y="126634"/>
                        <a:pt x="91989" y="120082"/>
                      </a:cubicBezTo>
                      <a:lnTo>
                        <a:pt x="91989" y="42866"/>
                      </a:lnTo>
                      <a:cubicBezTo>
                        <a:pt x="91989" y="32384"/>
                        <a:pt x="83473" y="23867"/>
                        <a:pt x="72992" y="23867"/>
                      </a:cubicBezTo>
                      <a:lnTo>
                        <a:pt x="42766" y="23867"/>
                      </a:lnTo>
                      <a:cubicBezTo>
                        <a:pt x="32285" y="23867"/>
                        <a:pt x="23769" y="32384"/>
                        <a:pt x="23769" y="42866"/>
                      </a:cubicBezTo>
                      <a:lnTo>
                        <a:pt x="23769" y="120082"/>
                      </a:lnTo>
                      <a:cubicBezTo>
                        <a:pt x="23769" y="126634"/>
                        <a:pt x="18435" y="131969"/>
                        <a:pt x="11885" y="131969"/>
                      </a:cubicBezTo>
                      <a:cubicBezTo>
                        <a:pt x="5334" y="131969"/>
                        <a:pt x="0" y="126634"/>
                        <a:pt x="0" y="120082"/>
                      </a:cubicBezTo>
                      <a:lnTo>
                        <a:pt x="0" y="42866"/>
                      </a:lnTo>
                      <a:cubicBezTo>
                        <a:pt x="0" y="19187"/>
                        <a:pt x="19184" y="0"/>
                        <a:pt x="42859" y="0"/>
                      </a:cubicBezTo>
                      <a:lnTo>
                        <a:pt x="73086" y="0"/>
                      </a:lnTo>
                      <a:cubicBezTo>
                        <a:pt x="96761" y="0"/>
                        <a:pt x="115945" y="19187"/>
                        <a:pt x="115945" y="42866"/>
                      </a:cubicBezTo>
                      <a:lnTo>
                        <a:pt x="115945" y="120082"/>
                      </a:lnTo>
                      <a:cubicBezTo>
                        <a:pt x="115945" y="126634"/>
                        <a:pt x="110611" y="131969"/>
                        <a:pt x="104060" y="13196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19" name="Gráfico 2">
              <a:extLst>
                <a:ext uri="{FF2B5EF4-FFF2-40B4-BE49-F238E27FC236}">
                  <a16:creationId xmlns:a16="http://schemas.microsoft.com/office/drawing/2014/main" id="{2D674E3D-4E52-6D3A-CA14-1DACDBEEC99F}"/>
                </a:ext>
              </a:extLst>
            </p:cNvPr>
            <p:cNvGrpSpPr/>
            <p:nvPr/>
          </p:nvGrpSpPr>
          <p:grpSpPr>
            <a:xfrm>
              <a:off x="3683550" y="7457338"/>
              <a:ext cx="413801" cy="643931"/>
              <a:chOff x="3683550" y="7457338"/>
              <a:chExt cx="413801" cy="643931"/>
            </a:xfrm>
            <a:solidFill>
              <a:srgbClr val="002A86"/>
            </a:solidFill>
          </p:grpSpPr>
          <p:sp>
            <p:nvSpPr>
              <p:cNvPr id="620" name="Forma libre 619">
                <a:extLst>
                  <a:ext uri="{FF2B5EF4-FFF2-40B4-BE49-F238E27FC236}">
                    <a16:creationId xmlns:a16="http://schemas.microsoft.com/office/drawing/2014/main" id="{620E0386-007F-FA3D-244D-EE635A8976EE}"/>
                  </a:ext>
                </a:extLst>
              </p:cNvPr>
              <p:cNvSpPr/>
              <p:nvPr/>
            </p:nvSpPr>
            <p:spPr>
              <a:xfrm>
                <a:off x="3683550" y="7813934"/>
                <a:ext cx="389320" cy="287335"/>
              </a:xfrm>
              <a:custGeom>
                <a:avLst/>
                <a:gdLst>
                  <a:gd name="connsiteX0" fmla="*/ 11915 w 389320"/>
                  <a:gd name="connsiteY0" fmla="*/ 287336 h 287335"/>
                  <a:gd name="connsiteX1" fmla="*/ 11166 w 389320"/>
                  <a:gd name="connsiteY1" fmla="*/ 287336 h 287335"/>
                  <a:gd name="connsiteX2" fmla="*/ 30 w 389320"/>
                  <a:gd name="connsiteY2" fmla="*/ 274700 h 287335"/>
                  <a:gd name="connsiteX3" fmla="*/ 8827 w 389320"/>
                  <a:gd name="connsiteY3" fmla="*/ 135057 h 287335"/>
                  <a:gd name="connsiteX4" fmla="*/ 152845 w 389320"/>
                  <a:gd name="connsiteY4" fmla="*/ 0 h 287335"/>
                  <a:gd name="connsiteX5" fmla="*/ 377436 w 389320"/>
                  <a:gd name="connsiteY5" fmla="*/ 0 h 287335"/>
                  <a:gd name="connsiteX6" fmla="*/ 389321 w 389320"/>
                  <a:gd name="connsiteY6" fmla="*/ 11886 h 287335"/>
                  <a:gd name="connsiteX7" fmla="*/ 377436 w 389320"/>
                  <a:gd name="connsiteY7" fmla="*/ 23773 h 287335"/>
                  <a:gd name="connsiteX8" fmla="*/ 152845 w 389320"/>
                  <a:gd name="connsiteY8" fmla="*/ 23773 h 287335"/>
                  <a:gd name="connsiteX9" fmla="*/ 32689 w 389320"/>
                  <a:gd name="connsiteY9" fmla="*/ 136461 h 287335"/>
                  <a:gd name="connsiteX10" fmla="*/ 23893 w 389320"/>
                  <a:gd name="connsiteY10" fmla="*/ 276104 h 287335"/>
                  <a:gd name="connsiteX11" fmla="*/ 12008 w 389320"/>
                  <a:gd name="connsiteY11" fmla="*/ 287242 h 28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9320" h="287335">
                    <a:moveTo>
                      <a:pt x="11915" y="287336"/>
                    </a:moveTo>
                    <a:cubicBezTo>
                      <a:pt x="11915" y="287336"/>
                      <a:pt x="11447" y="287336"/>
                      <a:pt x="11166" y="287336"/>
                    </a:cubicBezTo>
                    <a:cubicBezTo>
                      <a:pt x="4615" y="286961"/>
                      <a:pt x="-438" y="281252"/>
                      <a:pt x="30" y="274700"/>
                    </a:cubicBezTo>
                    <a:lnTo>
                      <a:pt x="8827" y="135057"/>
                    </a:lnTo>
                    <a:cubicBezTo>
                      <a:pt x="13693" y="59339"/>
                      <a:pt x="76859" y="0"/>
                      <a:pt x="152845" y="0"/>
                    </a:cubicBezTo>
                    <a:lnTo>
                      <a:pt x="377436" y="0"/>
                    </a:lnTo>
                    <a:cubicBezTo>
                      <a:pt x="383987" y="0"/>
                      <a:pt x="389321" y="5335"/>
                      <a:pt x="389321" y="11886"/>
                    </a:cubicBezTo>
                    <a:cubicBezTo>
                      <a:pt x="389321" y="18438"/>
                      <a:pt x="383987" y="23773"/>
                      <a:pt x="377436" y="23773"/>
                    </a:cubicBezTo>
                    <a:lnTo>
                      <a:pt x="152845" y="23773"/>
                    </a:lnTo>
                    <a:cubicBezTo>
                      <a:pt x="89492" y="23773"/>
                      <a:pt x="36713" y="73284"/>
                      <a:pt x="32689" y="136461"/>
                    </a:cubicBezTo>
                    <a:lnTo>
                      <a:pt x="23893" y="276104"/>
                    </a:lnTo>
                    <a:cubicBezTo>
                      <a:pt x="23518" y="282375"/>
                      <a:pt x="18278" y="287242"/>
                      <a:pt x="12008" y="2872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1" name="Forma libre 620">
                <a:extLst>
                  <a:ext uri="{FF2B5EF4-FFF2-40B4-BE49-F238E27FC236}">
                    <a16:creationId xmlns:a16="http://schemas.microsoft.com/office/drawing/2014/main" id="{59CB2BA7-5438-27C0-3698-CA1E3ADBC3A3}"/>
                  </a:ext>
                </a:extLst>
              </p:cNvPr>
              <p:cNvSpPr/>
              <p:nvPr/>
            </p:nvSpPr>
            <p:spPr>
              <a:xfrm>
                <a:off x="3827131" y="7457338"/>
                <a:ext cx="270220" cy="279754"/>
              </a:xfrm>
              <a:custGeom>
                <a:avLst/>
                <a:gdLst>
                  <a:gd name="connsiteX0" fmla="*/ 139808 w 270220"/>
                  <a:gd name="connsiteY0" fmla="*/ 279754 h 279754"/>
                  <a:gd name="connsiteX1" fmla="*/ 0 w 270220"/>
                  <a:gd name="connsiteY1" fmla="*/ 139830 h 279754"/>
                  <a:gd name="connsiteX2" fmla="*/ 139808 w 270220"/>
                  <a:gd name="connsiteY2" fmla="*/ 0 h 279754"/>
                  <a:gd name="connsiteX3" fmla="*/ 269322 w 270220"/>
                  <a:gd name="connsiteY3" fmla="*/ 87043 h 279754"/>
                  <a:gd name="connsiteX4" fmla="*/ 262771 w 270220"/>
                  <a:gd name="connsiteY4" fmla="*/ 102580 h 279754"/>
                  <a:gd name="connsiteX5" fmla="*/ 247237 w 270220"/>
                  <a:gd name="connsiteY5" fmla="*/ 96028 h 279754"/>
                  <a:gd name="connsiteX6" fmla="*/ 139808 w 270220"/>
                  <a:gd name="connsiteY6" fmla="*/ 23773 h 279754"/>
                  <a:gd name="connsiteX7" fmla="*/ 23863 w 270220"/>
                  <a:gd name="connsiteY7" fmla="*/ 139736 h 279754"/>
                  <a:gd name="connsiteX8" fmla="*/ 139808 w 270220"/>
                  <a:gd name="connsiteY8" fmla="*/ 255794 h 279754"/>
                  <a:gd name="connsiteX9" fmla="*/ 172561 w 270220"/>
                  <a:gd name="connsiteY9" fmla="*/ 251114 h 279754"/>
                  <a:gd name="connsiteX10" fmla="*/ 187346 w 270220"/>
                  <a:gd name="connsiteY10" fmla="*/ 259163 h 279754"/>
                  <a:gd name="connsiteX11" fmla="*/ 179298 w 270220"/>
                  <a:gd name="connsiteY11" fmla="*/ 273951 h 279754"/>
                  <a:gd name="connsiteX12" fmla="*/ 139808 w 270220"/>
                  <a:gd name="connsiteY12" fmla="*/ 279567 h 27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220" h="279754">
                    <a:moveTo>
                      <a:pt x="139808" y="279754"/>
                    </a:moveTo>
                    <a:cubicBezTo>
                      <a:pt x="62698" y="279754"/>
                      <a:pt x="0" y="216952"/>
                      <a:pt x="0" y="139830"/>
                    </a:cubicBezTo>
                    <a:cubicBezTo>
                      <a:pt x="0" y="62708"/>
                      <a:pt x="62698" y="0"/>
                      <a:pt x="139808" y="0"/>
                    </a:cubicBezTo>
                    <a:cubicBezTo>
                      <a:pt x="196985" y="0"/>
                      <a:pt x="247798" y="34162"/>
                      <a:pt x="269322" y="87043"/>
                    </a:cubicBezTo>
                    <a:cubicBezTo>
                      <a:pt x="271848" y="93126"/>
                      <a:pt x="268854" y="100146"/>
                      <a:pt x="262771" y="102580"/>
                    </a:cubicBezTo>
                    <a:cubicBezTo>
                      <a:pt x="256689" y="105107"/>
                      <a:pt x="249764" y="102112"/>
                      <a:pt x="247237" y="96028"/>
                    </a:cubicBezTo>
                    <a:cubicBezTo>
                      <a:pt x="229363" y="52132"/>
                      <a:pt x="187252" y="23773"/>
                      <a:pt x="139808" y="23773"/>
                    </a:cubicBezTo>
                    <a:cubicBezTo>
                      <a:pt x="75893" y="23773"/>
                      <a:pt x="23863" y="75811"/>
                      <a:pt x="23863" y="139736"/>
                    </a:cubicBezTo>
                    <a:cubicBezTo>
                      <a:pt x="23863" y="203662"/>
                      <a:pt x="75893" y="255794"/>
                      <a:pt x="139808" y="255794"/>
                    </a:cubicBezTo>
                    <a:cubicBezTo>
                      <a:pt x="150944" y="255794"/>
                      <a:pt x="161986" y="254203"/>
                      <a:pt x="172561" y="251114"/>
                    </a:cubicBezTo>
                    <a:cubicBezTo>
                      <a:pt x="178924" y="249242"/>
                      <a:pt x="185475" y="252893"/>
                      <a:pt x="187346" y="259163"/>
                    </a:cubicBezTo>
                    <a:cubicBezTo>
                      <a:pt x="189218" y="265435"/>
                      <a:pt x="185568" y="272079"/>
                      <a:pt x="179298" y="273951"/>
                    </a:cubicBezTo>
                    <a:cubicBezTo>
                      <a:pt x="166478" y="277695"/>
                      <a:pt x="153190" y="279567"/>
                      <a:pt x="139808" y="2795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2" name="Gráfico 2">
              <a:extLst>
                <a:ext uri="{FF2B5EF4-FFF2-40B4-BE49-F238E27FC236}">
                  <a16:creationId xmlns:a16="http://schemas.microsoft.com/office/drawing/2014/main" id="{21EEB711-0129-9B8F-A921-4071CC79EAE2}"/>
                </a:ext>
              </a:extLst>
            </p:cNvPr>
            <p:cNvGrpSpPr/>
            <p:nvPr/>
          </p:nvGrpSpPr>
          <p:grpSpPr>
            <a:xfrm>
              <a:off x="4474082" y="7457525"/>
              <a:ext cx="413697" cy="643837"/>
              <a:chOff x="4474082" y="7457525"/>
              <a:chExt cx="413697" cy="643837"/>
            </a:xfrm>
            <a:solidFill>
              <a:srgbClr val="002A86"/>
            </a:solidFill>
          </p:grpSpPr>
          <p:sp>
            <p:nvSpPr>
              <p:cNvPr id="623" name="Forma libre 622">
                <a:extLst>
                  <a:ext uri="{FF2B5EF4-FFF2-40B4-BE49-F238E27FC236}">
                    <a16:creationId xmlns:a16="http://schemas.microsoft.com/office/drawing/2014/main" id="{B713CF1B-AC63-F1FB-7164-BC28AF797497}"/>
                  </a:ext>
                </a:extLst>
              </p:cNvPr>
              <p:cNvSpPr/>
              <p:nvPr/>
            </p:nvSpPr>
            <p:spPr>
              <a:xfrm>
                <a:off x="4498563" y="7814027"/>
                <a:ext cx="389216" cy="287335"/>
              </a:xfrm>
              <a:custGeom>
                <a:avLst/>
                <a:gdLst>
                  <a:gd name="connsiteX0" fmla="*/ 377312 w 389216"/>
                  <a:gd name="connsiteY0" fmla="*/ 287242 h 287335"/>
                  <a:gd name="connsiteX1" fmla="*/ 365428 w 389216"/>
                  <a:gd name="connsiteY1" fmla="*/ 276104 h 287335"/>
                  <a:gd name="connsiteX2" fmla="*/ 356631 w 389216"/>
                  <a:gd name="connsiteY2" fmla="*/ 136461 h 287335"/>
                  <a:gd name="connsiteX3" fmla="*/ 236475 w 389216"/>
                  <a:gd name="connsiteY3" fmla="*/ 23773 h 287335"/>
                  <a:gd name="connsiteX4" fmla="*/ 11885 w 389216"/>
                  <a:gd name="connsiteY4" fmla="*/ 23773 h 287335"/>
                  <a:gd name="connsiteX5" fmla="*/ 0 w 389216"/>
                  <a:gd name="connsiteY5" fmla="*/ 11886 h 287335"/>
                  <a:gd name="connsiteX6" fmla="*/ 11885 w 389216"/>
                  <a:gd name="connsiteY6" fmla="*/ 0 h 287335"/>
                  <a:gd name="connsiteX7" fmla="*/ 236475 w 389216"/>
                  <a:gd name="connsiteY7" fmla="*/ 0 h 287335"/>
                  <a:gd name="connsiteX8" fmla="*/ 380401 w 389216"/>
                  <a:gd name="connsiteY8" fmla="*/ 135057 h 287335"/>
                  <a:gd name="connsiteX9" fmla="*/ 389197 w 389216"/>
                  <a:gd name="connsiteY9" fmla="*/ 274700 h 287335"/>
                  <a:gd name="connsiteX10" fmla="*/ 378061 w 389216"/>
                  <a:gd name="connsiteY10" fmla="*/ 287335 h 287335"/>
                  <a:gd name="connsiteX11" fmla="*/ 377312 w 389216"/>
                  <a:gd name="connsiteY11" fmla="*/ 287335 h 28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9216" h="287335">
                    <a:moveTo>
                      <a:pt x="377312" y="287242"/>
                    </a:moveTo>
                    <a:cubicBezTo>
                      <a:pt x="371043" y="287242"/>
                      <a:pt x="365802" y="282375"/>
                      <a:pt x="365428" y="276104"/>
                    </a:cubicBezTo>
                    <a:lnTo>
                      <a:pt x="356631" y="136461"/>
                    </a:lnTo>
                    <a:cubicBezTo>
                      <a:pt x="352607" y="73284"/>
                      <a:pt x="299829" y="23773"/>
                      <a:pt x="236475" y="23773"/>
                    </a:cubicBez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4"/>
                      <a:pt x="5334" y="0"/>
                      <a:pt x="11885" y="0"/>
                    </a:cubicBezTo>
                    <a:lnTo>
                      <a:pt x="236475" y="0"/>
                    </a:lnTo>
                    <a:cubicBezTo>
                      <a:pt x="312368" y="0"/>
                      <a:pt x="375628" y="59339"/>
                      <a:pt x="380401" y="135057"/>
                    </a:cubicBezTo>
                    <a:lnTo>
                      <a:pt x="389197" y="274700"/>
                    </a:lnTo>
                    <a:cubicBezTo>
                      <a:pt x="389571" y="281252"/>
                      <a:pt x="384611" y="286961"/>
                      <a:pt x="378061" y="287335"/>
                    </a:cubicBezTo>
                    <a:cubicBezTo>
                      <a:pt x="377780" y="287335"/>
                      <a:pt x="377593" y="287335"/>
                      <a:pt x="377312" y="2873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4" name="Forma libre 623">
                <a:extLst>
                  <a:ext uri="{FF2B5EF4-FFF2-40B4-BE49-F238E27FC236}">
                    <a16:creationId xmlns:a16="http://schemas.microsoft.com/office/drawing/2014/main" id="{7D248590-C67D-7112-A720-3181D9383129}"/>
                  </a:ext>
                </a:extLst>
              </p:cNvPr>
              <p:cNvSpPr/>
              <p:nvPr/>
            </p:nvSpPr>
            <p:spPr>
              <a:xfrm>
                <a:off x="4474082" y="7457525"/>
                <a:ext cx="270220" cy="279754"/>
              </a:xfrm>
              <a:custGeom>
                <a:avLst/>
                <a:gdLst>
                  <a:gd name="connsiteX0" fmla="*/ 130413 w 270220"/>
                  <a:gd name="connsiteY0" fmla="*/ 279567 h 279754"/>
                  <a:gd name="connsiteX1" fmla="*/ 90922 w 270220"/>
                  <a:gd name="connsiteY1" fmla="*/ 273952 h 279754"/>
                  <a:gd name="connsiteX2" fmla="*/ 82874 w 270220"/>
                  <a:gd name="connsiteY2" fmla="*/ 259164 h 279754"/>
                  <a:gd name="connsiteX3" fmla="*/ 97660 w 270220"/>
                  <a:gd name="connsiteY3" fmla="*/ 251115 h 279754"/>
                  <a:gd name="connsiteX4" fmla="*/ 130413 w 270220"/>
                  <a:gd name="connsiteY4" fmla="*/ 255794 h 279754"/>
                  <a:gd name="connsiteX5" fmla="*/ 246358 w 270220"/>
                  <a:gd name="connsiteY5" fmla="*/ 139737 h 279754"/>
                  <a:gd name="connsiteX6" fmla="*/ 130413 w 270220"/>
                  <a:gd name="connsiteY6" fmla="*/ 23773 h 279754"/>
                  <a:gd name="connsiteX7" fmla="*/ 22984 w 270220"/>
                  <a:gd name="connsiteY7" fmla="*/ 96028 h 279754"/>
                  <a:gd name="connsiteX8" fmla="*/ 7449 w 270220"/>
                  <a:gd name="connsiteY8" fmla="*/ 102580 h 279754"/>
                  <a:gd name="connsiteX9" fmla="*/ 899 w 270220"/>
                  <a:gd name="connsiteY9" fmla="*/ 87043 h 279754"/>
                  <a:gd name="connsiteX10" fmla="*/ 130413 w 270220"/>
                  <a:gd name="connsiteY10" fmla="*/ 0 h 279754"/>
                  <a:gd name="connsiteX11" fmla="*/ 270220 w 270220"/>
                  <a:gd name="connsiteY11" fmla="*/ 139830 h 279754"/>
                  <a:gd name="connsiteX12" fmla="*/ 130413 w 270220"/>
                  <a:gd name="connsiteY12" fmla="*/ 279755 h 27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0220" h="279754">
                    <a:moveTo>
                      <a:pt x="130413" y="279567"/>
                    </a:moveTo>
                    <a:cubicBezTo>
                      <a:pt x="116937" y="279567"/>
                      <a:pt x="103649" y="277695"/>
                      <a:pt x="90922" y="273952"/>
                    </a:cubicBezTo>
                    <a:cubicBezTo>
                      <a:pt x="84652" y="272080"/>
                      <a:pt x="81003" y="265434"/>
                      <a:pt x="82874" y="259164"/>
                    </a:cubicBezTo>
                    <a:cubicBezTo>
                      <a:pt x="84746" y="252799"/>
                      <a:pt x="91390" y="249243"/>
                      <a:pt x="97660" y="251115"/>
                    </a:cubicBezTo>
                    <a:cubicBezTo>
                      <a:pt x="108234" y="254203"/>
                      <a:pt x="119277" y="255794"/>
                      <a:pt x="130413" y="255794"/>
                    </a:cubicBezTo>
                    <a:cubicBezTo>
                      <a:pt x="194328" y="255794"/>
                      <a:pt x="246358" y="203756"/>
                      <a:pt x="246358" y="139737"/>
                    </a:cubicBezTo>
                    <a:cubicBezTo>
                      <a:pt x="246358" y="75718"/>
                      <a:pt x="194328" y="23773"/>
                      <a:pt x="130413" y="23773"/>
                    </a:cubicBezTo>
                    <a:cubicBezTo>
                      <a:pt x="82968" y="23773"/>
                      <a:pt x="40764" y="52132"/>
                      <a:pt x="22984" y="96028"/>
                    </a:cubicBezTo>
                    <a:cubicBezTo>
                      <a:pt x="20457" y="102112"/>
                      <a:pt x="13532" y="105013"/>
                      <a:pt x="7449" y="102580"/>
                    </a:cubicBezTo>
                    <a:cubicBezTo>
                      <a:pt x="1367" y="100053"/>
                      <a:pt x="-1628" y="93127"/>
                      <a:pt x="899" y="87043"/>
                    </a:cubicBezTo>
                    <a:cubicBezTo>
                      <a:pt x="22422" y="34162"/>
                      <a:pt x="73236" y="0"/>
                      <a:pt x="130413" y="0"/>
                    </a:cubicBezTo>
                    <a:cubicBezTo>
                      <a:pt x="207522" y="0"/>
                      <a:pt x="270220" y="62709"/>
                      <a:pt x="270220" y="139830"/>
                    </a:cubicBezTo>
                    <a:cubicBezTo>
                      <a:pt x="270220" y="216952"/>
                      <a:pt x="207522" y="279755"/>
                      <a:pt x="130413" y="2797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5" name="Gráfico 2">
              <a:extLst>
                <a:ext uri="{FF2B5EF4-FFF2-40B4-BE49-F238E27FC236}">
                  <a16:creationId xmlns:a16="http://schemas.microsoft.com/office/drawing/2014/main" id="{1581E55C-FFDF-71CB-37ED-F9ABCBAFAC50}"/>
                </a:ext>
              </a:extLst>
            </p:cNvPr>
            <p:cNvGrpSpPr/>
            <p:nvPr/>
          </p:nvGrpSpPr>
          <p:grpSpPr>
            <a:xfrm>
              <a:off x="3735516" y="8325241"/>
              <a:ext cx="1100307" cy="23772"/>
              <a:chOff x="3735516" y="8325241"/>
              <a:chExt cx="1100307" cy="23772"/>
            </a:xfrm>
            <a:solidFill>
              <a:srgbClr val="002A86"/>
            </a:solidFill>
          </p:grpSpPr>
          <p:sp>
            <p:nvSpPr>
              <p:cNvPr id="626" name="Forma libre 625">
                <a:extLst>
                  <a:ext uri="{FF2B5EF4-FFF2-40B4-BE49-F238E27FC236}">
                    <a16:creationId xmlns:a16="http://schemas.microsoft.com/office/drawing/2014/main" id="{7C6390BC-8D2D-8E43-59C4-CFE9A9C5DF23}"/>
                  </a:ext>
                </a:extLst>
              </p:cNvPr>
              <p:cNvSpPr/>
              <p:nvPr/>
            </p:nvSpPr>
            <p:spPr>
              <a:xfrm>
                <a:off x="3914908" y="8325241"/>
                <a:ext cx="741617" cy="23772"/>
              </a:xfrm>
              <a:custGeom>
                <a:avLst/>
                <a:gdLst>
                  <a:gd name="connsiteX0" fmla="*/ 729733 w 741617"/>
                  <a:gd name="connsiteY0" fmla="*/ 23773 h 23772"/>
                  <a:gd name="connsiteX1" fmla="*/ 11884 w 741617"/>
                  <a:gd name="connsiteY1" fmla="*/ 23773 h 23772"/>
                  <a:gd name="connsiteX2" fmla="*/ 0 w 741617"/>
                  <a:gd name="connsiteY2" fmla="*/ 11886 h 23772"/>
                  <a:gd name="connsiteX3" fmla="*/ 11884 w 741617"/>
                  <a:gd name="connsiteY3" fmla="*/ 0 h 23772"/>
                  <a:gd name="connsiteX4" fmla="*/ 729733 w 741617"/>
                  <a:gd name="connsiteY4" fmla="*/ 0 h 23772"/>
                  <a:gd name="connsiteX5" fmla="*/ 741617 w 741617"/>
                  <a:gd name="connsiteY5" fmla="*/ 11886 h 23772"/>
                  <a:gd name="connsiteX6" fmla="*/ 729733 w 741617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617" h="23772">
                    <a:moveTo>
                      <a:pt x="729733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729733" y="0"/>
                    </a:lnTo>
                    <a:cubicBezTo>
                      <a:pt x="736283" y="0"/>
                      <a:pt x="741617" y="5335"/>
                      <a:pt x="741617" y="11886"/>
                    </a:cubicBezTo>
                    <a:cubicBezTo>
                      <a:pt x="741617" y="18438"/>
                      <a:pt x="736283" y="23773"/>
                      <a:pt x="72973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7" name="Forma libre 626">
                <a:extLst>
                  <a:ext uri="{FF2B5EF4-FFF2-40B4-BE49-F238E27FC236}">
                    <a16:creationId xmlns:a16="http://schemas.microsoft.com/office/drawing/2014/main" id="{77551724-F3AF-FF8C-FF24-4D201CEAC23F}"/>
                  </a:ext>
                </a:extLst>
              </p:cNvPr>
              <p:cNvSpPr/>
              <p:nvPr/>
            </p:nvSpPr>
            <p:spPr>
              <a:xfrm>
                <a:off x="4720533" y="8325241"/>
                <a:ext cx="115289" cy="23772"/>
              </a:xfrm>
              <a:custGeom>
                <a:avLst/>
                <a:gdLst>
                  <a:gd name="connsiteX0" fmla="*/ 103405 w 115289"/>
                  <a:gd name="connsiteY0" fmla="*/ 23773 h 23772"/>
                  <a:gd name="connsiteX1" fmla="*/ 11885 w 115289"/>
                  <a:gd name="connsiteY1" fmla="*/ 23773 h 23772"/>
                  <a:gd name="connsiteX2" fmla="*/ 0 w 115289"/>
                  <a:gd name="connsiteY2" fmla="*/ 11886 h 23772"/>
                  <a:gd name="connsiteX3" fmla="*/ 11885 w 115289"/>
                  <a:gd name="connsiteY3" fmla="*/ 0 h 23772"/>
                  <a:gd name="connsiteX4" fmla="*/ 103405 w 115289"/>
                  <a:gd name="connsiteY4" fmla="*/ 0 h 23772"/>
                  <a:gd name="connsiteX5" fmla="*/ 115290 w 115289"/>
                  <a:gd name="connsiteY5" fmla="*/ 11886 h 23772"/>
                  <a:gd name="connsiteX6" fmla="*/ 103405 w 115289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89" h="23772">
                    <a:moveTo>
                      <a:pt x="103405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03405" y="0"/>
                    </a:lnTo>
                    <a:cubicBezTo>
                      <a:pt x="109956" y="0"/>
                      <a:pt x="115290" y="5335"/>
                      <a:pt x="115290" y="11886"/>
                    </a:cubicBezTo>
                    <a:cubicBezTo>
                      <a:pt x="115290" y="18438"/>
                      <a:pt x="109956" y="23773"/>
                      <a:pt x="103405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8" name="Forma libre 627">
                <a:extLst>
                  <a:ext uri="{FF2B5EF4-FFF2-40B4-BE49-F238E27FC236}">
                    <a16:creationId xmlns:a16="http://schemas.microsoft.com/office/drawing/2014/main" id="{934943C9-6F54-CCE7-7AC8-AD611C743759}"/>
                  </a:ext>
                </a:extLst>
              </p:cNvPr>
              <p:cNvSpPr/>
              <p:nvPr/>
            </p:nvSpPr>
            <p:spPr>
              <a:xfrm>
                <a:off x="3735516" y="8325241"/>
                <a:ext cx="115383" cy="23772"/>
              </a:xfrm>
              <a:custGeom>
                <a:avLst/>
                <a:gdLst>
                  <a:gd name="connsiteX0" fmla="*/ 103499 w 115383"/>
                  <a:gd name="connsiteY0" fmla="*/ 23773 h 23772"/>
                  <a:gd name="connsiteX1" fmla="*/ 11884 w 115383"/>
                  <a:gd name="connsiteY1" fmla="*/ 23773 h 23772"/>
                  <a:gd name="connsiteX2" fmla="*/ 0 w 115383"/>
                  <a:gd name="connsiteY2" fmla="*/ 11886 h 23772"/>
                  <a:gd name="connsiteX3" fmla="*/ 11884 w 115383"/>
                  <a:gd name="connsiteY3" fmla="*/ 0 h 23772"/>
                  <a:gd name="connsiteX4" fmla="*/ 103499 w 115383"/>
                  <a:gd name="connsiteY4" fmla="*/ 0 h 23772"/>
                  <a:gd name="connsiteX5" fmla="*/ 115383 w 115383"/>
                  <a:gd name="connsiteY5" fmla="*/ 11886 h 23772"/>
                  <a:gd name="connsiteX6" fmla="*/ 103499 w 115383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383" h="23772">
                    <a:moveTo>
                      <a:pt x="103499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03499" y="0"/>
                    </a:lnTo>
                    <a:cubicBezTo>
                      <a:pt x="110049" y="0"/>
                      <a:pt x="115383" y="5335"/>
                      <a:pt x="115383" y="11886"/>
                    </a:cubicBezTo>
                    <a:cubicBezTo>
                      <a:pt x="115383" y="18438"/>
                      <a:pt x="110049" y="23773"/>
                      <a:pt x="103499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29" name="Forma libre 628">
              <a:extLst>
                <a:ext uri="{FF2B5EF4-FFF2-40B4-BE49-F238E27FC236}">
                  <a16:creationId xmlns:a16="http://schemas.microsoft.com/office/drawing/2014/main" id="{222C6E2C-7306-D8BB-D529-B0ABD1AED83B}"/>
                </a:ext>
              </a:extLst>
            </p:cNvPr>
            <p:cNvSpPr/>
            <p:nvPr/>
          </p:nvSpPr>
          <p:spPr>
            <a:xfrm>
              <a:off x="4114232" y="8440830"/>
              <a:ext cx="335295" cy="23772"/>
            </a:xfrm>
            <a:custGeom>
              <a:avLst/>
              <a:gdLst>
                <a:gd name="connsiteX0" fmla="*/ 323411 w 335295"/>
                <a:gd name="connsiteY0" fmla="*/ 23773 h 23772"/>
                <a:gd name="connsiteX1" fmla="*/ 11884 w 335295"/>
                <a:gd name="connsiteY1" fmla="*/ 23773 h 23772"/>
                <a:gd name="connsiteX2" fmla="*/ 0 w 335295"/>
                <a:gd name="connsiteY2" fmla="*/ 11887 h 23772"/>
                <a:gd name="connsiteX3" fmla="*/ 11884 w 335295"/>
                <a:gd name="connsiteY3" fmla="*/ 0 h 23772"/>
                <a:gd name="connsiteX4" fmla="*/ 323411 w 335295"/>
                <a:gd name="connsiteY4" fmla="*/ 0 h 23772"/>
                <a:gd name="connsiteX5" fmla="*/ 335295 w 335295"/>
                <a:gd name="connsiteY5" fmla="*/ 11887 h 23772"/>
                <a:gd name="connsiteX6" fmla="*/ 323411 w 335295"/>
                <a:gd name="connsiteY6" fmla="*/ 23773 h 2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95" h="23772">
                  <a:moveTo>
                    <a:pt x="323411" y="23773"/>
                  </a:moveTo>
                  <a:lnTo>
                    <a:pt x="11884" y="23773"/>
                  </a:lnTo>
                  <a:cubicBezTo>
                    <a:pt x="5334" y="23773"/>
                    <a:pt x="0" y="18438"/>
                    <a:pt x="0" y="11887"/>
                  </a:cubicBezTo>
                  <a:cubicBezTo>
                    <a:pt x="0" y="5335"/>
                    <a:pt x="5334" y="0"/>
                    <a:pt x="11884" y="0"/>
                  </a:cubicBezTo>
                  <a:lnTo>
                    <a:pt x="323411" y="0"/>
                  </a:lnTo>
                  <a:cubicBezTo>
                    <a:pt x="329961" y="0"/>
                    <a:pt x="335295" y="5335"/>
                    <a:pt x="335295" y="11887"/>
                  </a:cubicBezTo>
                  <a:cubicBezTo>
                    <a:pt x="335295" y="18438"/>
                    <a:pt x="329961" y="23773"/>
                    <a:pt x="323411" y="2377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0" name="Gráfico 2">
            <a:extLst>
              <a:ext uri="{FF2B5EF4-FFF2-40B4-BE49-F238E27FC236}">
                <a16:creationId xmlns:a16="http://schemas.microsoft.com/office/drawing/2014/main" id="{C62C9598-EE06-836A-25EB-BD7A1BDD6D41}"/>
              </a:ext>
            </a:extLst>
          </p:cNvPr>
          <p:cNvGrpSpPr/>
          <p:nvPr/>
        </p:nvGrpSpPr>
        <p:grpSpPr>
          <a:xfrm>
            <a:off x="9606597" y="7427388"/>
            <a:ext cx="1099278" cy="1067259"/>
            <a:chOff x="9606597" y="7427388"/>
            <a:chExt cx="1099278" cy="1067259"/>
          </a:xfrm>
          <a:solidFill>
            <a:srgbClr val="002A86"/>
          </a:solidFill>
        </p:grpSpPr>
        <p:grpSp>
          <p:nvGrpSpPr>
            <p:cNvPr id="631" name="Gráfico 2">
              <a:extLst>
                <a:ext uri="{FF2B5EF4-FFF2-40B4-BE49-F238E27FC236}">
                  <a16:creationId xmlns:a16="http://schemas.microsoft.com/office/drawing/2014/main" id="{A2779E7F-0AD9-5397-3A2A-A40FA0A1CC4C}"/>
                </a:ext>
              </a:extLst>
            </p:cNvPr>
            <p:cNvGrpSpPr/>
            <p:nvPr/>
          </p:nvGrpSpPr>
          <p:grpSpPr>
            <a:xfrm>
              <a:off x="10123718" y="7427388"/>
              <a:ext cx="582157" cy="941187"/>
              <a:chOff x="10123718" y="7427388"/>
              <a:chExt cx="582157" cy="941187"/>
            </a:xfrm>
            <a:solidFill>
              <a:srgbClr val="002A86"/>
            </a:solidFill>
          </p:grpSpPr>
          <p:sp>
            <p:nvSpPr>
              <p:cNvPr id="632" name="Forma libre 631">
                <a:extLst>
                  <a:ext uri="{FF2B5EF4-FFF2-40B4-BE49-F238E27FC236}">
                    <a16:creationId xmlns:a16="http://schemas.microsoft.com/office/drawing/2014/main" id="{011652DB-D5B2-3BC7-FA5F-76CA0A69853A}"/>
                  </a:ext>
                </a:extLst>
              </p:cNvPr>
              <p:cNvSpPr/>
              <p:nvPr/>
            </p:nvSpPr>
            <p:spPr>
              <a:xfrm>
                <a:off x="10123718" y="7427388"/>
                <a:ext cx="582157" cy="941187"/>
              </a:xfrm>
              <a:custGeom>
                <a:avLst/>
                <a:gdLst>
                  <a:gd name="connsiteX0" fmla="*/ 570086 w 582157"/>
                  <a:gd name="connsiteY0" fmla="*/ 941188 h 941187"/>
                  <a:gd name="connsiteX1" fmla="*/ 11885 w 582157"/>
                  <a:gd name="connsiteY1" fmla="*/ 941188 h 941187"/>
                  <a:gd name="connsiteX2" fmla="*/ 0 w 582157"/>
                  <a:gd name="connsiteY2" fmla="*/ 929301 h 941187"/>
                  <a:gd name="connsiteX3" fmla="*/ 0 w 582157"/>
                  <a:gd name="connsiteY3" fmla="*/ 232302 h 941187"/>
                  <a:gd name="connsiteX4" fmla="*/ 41456 w 582157"/>
                  <a:gd name="connsiteY4" fmla="*/ 190839 h 941187"/>
                  <a:gd name="connsiteX5" fmla="*/ 67471 w 582157"/>
                  <a:gd name="connsiteY5" fmla="*/ 190839 h 941187"/>
                  <a:gd name="connsiteX6" fmla="*/ 194177 w 582157"/>
                  <a:gd name="connsiteY6" fmla="*/ 20591 h 941187"/>
                  <a:gd name="connsiteX7" fmla="*/ 235165 w 582157"/>
                  <a:gd name="connsiteY7" fmla="*/ 0 h 941187"/>
                  <a:gd name="connsiteX8" fmla="*/ 346993 w 582157"/>
                  <a:gd name="connsiteY8" fmla="*/ 0 h 941187"/>
                  <a:gd name="connsiteX9" fmla="*/ 387981 w 582157"/>
                  <a:gd name="connsiteY9" fmla="*/ 20591 h 941187"/>
                  <a:gd name="connsiteX10" fmla="*/ 514687 w 582157"/>
                  <a:gd name="connsiteY10" fmla="*/ 190839 h 941187"/>
                  <a:gd name="connsiteX11" fmla="*/ 540702 w 582157"/>
                  <a:gd name="connsiteY11" fmla="*/ 190839 h 941187"/>
                  <a:gd name="connsiteX12" fmla="*/ 582158 w 582157"/>
                  <a:gd name="connsiteY12" fmla="*/ 232302 h 941187"/>
                  <a:gd name="connsiteX13" fmla="*/ 582158 w 582157"/>
                  <a:gd name="connsiteY13" fmla="*/ 929301 h 941187"/>
                  <a:gd name="connsiteX14" fmla="*/ 570273 w 582157"/>
                  <a:gd name="connsiteY14" fmla="*/ 941188 h 941187"/>
                  <a:gd name="connsiteX15" fmla="*/ 23863 w 582157"/>
                  <a:gd name="connsiteY15" fmla="*/ 917321 h 941187"/>
                  <a:gd name="connsiteX16" fmla="*/ 558202 w 582157"/>
                  <a:gd name="connsiteY16" fmla="*/ 917321 h 941187"/>
                  <a:gd name="connsiteX17" fmla="*/ 558202 w 582157"/>
                  <a:gd name="connsiteY17" fmla="*/ 232209 h 941187"/>
                  <a:gd name="connsiteX18" fmla="*/ 540609 w 582157"/>
                  <a:gd name="connsiteY18" fmla="*/ 214613 h 941187"/>
                  <a:gd name="connsiteX19" fmla="*/ 508604 w 582157"/>
                  <a:gd name="connsiteY19" fmla="*/ 214613 h 941187"/>
                  <a:gd name="connsiteX20" fmla="*/ 499059 w 582157"/>
                  <a:gd name="connsiteY20" fmla="*/ 209839 h 941187"/>
                  <a:gd name="connsiteX21" fmla="*/ 368796 w 582157"/>
                  <a:gd name="connsiteY21" fmla="*/ 34817 h 941187"/>
                  <a:gd name="connsiteX22" fmla="*/ 346899 w 582157"/>
                  <a:gd name="connsiteY22" fmla="*/ 23867 h 941187"/>
                  <a:gd name="connsiteX23" fmla="*/ 235072 w 582157"/>
                  <a:gd name="connsiteY23" fmla="*/ 23867 h 941187"/>
                  <a:gd name="connsiteX24" fmla="*/ 213174 w 582157"/>
                  <a:gd name="connsiteY24" fmla="*/ 34817 h 941187"/>
                  <a:gd name="connsiteX25" fmla="*/ 82911 w 582157"/>
                  <a:gd name="connsiteY25" fmla="*/ 209839 h 941187"/>
                  <a:gd name="connsiteX26" fmla="*/ 73367 w 582157"/>
                  <a:gd name="connsiteY26" fmla="*/ 214613 h 941187"/>
                  <a:gd name="connsiteX27" fmla="*/ 41362 w 582157"/>
                  <a:gd name="connsiteY27" fmla="*/ 214613 h 941187"/>
                  <a:gd name="connsiteX28" fmla="*/ 23769 w 582157"/>
                  <a:gd name="connsiteY28" fmla="*/ 232209 h 941187"/>
                  <a:gd name="connsiteX29" fmla="*/ 23769 w 582157"/>
                  <a:gd name="connsiteY29" fmla="*/ 917321 h 94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82157" h="941187">
                    <a:moveTo>
                      <a:pt x="570086" y="941188"/>
                    </a:moveTo>
                    <a:lnTo>
                      <a:pt x="11885" y="941188"/>
                    </a:lnTo>
                    <a:cubicBezTo>
                      <a:pt x="5334" y="941188"/>
                      <a:pt x="0" y="935853"/>
                      <a:pt x="0" y="929301"/>
                    </a:cubicBezTo>
                    <a:lnTo>
                      <a:pt x="0" y="232302"/>
                    </a:lnTo>
                    <a:cubicBezTo>
                      <a:pt x="0" y="209465"/>
                      <a:pt x="18622" y="190839"/>
                      <a:pt x="41456" y="190839"/>
                    </a:cubicBezTo>
                    <a:lnTo>
                      <a:pt x="67471" y="190839"/>
                    </a:lnTo>
                    <a:lnTo>
                      <a:pt x="194177" y="20591"/>
                    </a:lnTo>
                    <a:cubicBezTo>
                      <a:pt x="203723" y="7675"/>
                      <a:pt x="219069" y="0"/>
                      <a:pt x="235165" y="0"/>
                    </a:cubicBezTo>
                    <a:lnTo>
                      <a:pt x="346993" y="0"/>
                    </a:lnTo>
                    <a:cubicBezTo>
                      <a:pt x="363088" y="0"/>
                      <a:pt x="378435" y="7675"/>
                      <a:pt x="387981" y="20591"/>
                    </a:cubicBezTo>
                    <a:lnTo>
                      <a:pt x="514687" y="190839"/>
                    </a:lnTo>
                    <a:lnTo>
                      <a:pt x="540702" y="190839"/>
                    </a:lnTo>
                    <a:cubicBezTo>
                      <a:pt x="563535" y="190839"/>
                      <a:pt x="582158" y="209465"/>
                      <a:pt x="582158" y="232302"/>
                    </a:cubicBezTo>
                    <a:lnTo>
                      <a:pt x="582158" y="929301"/>
                    </a:lnTo>
                    <a:cubicBezTo>
                      <a:pt x="582158" y="935853"/>
                      <a:pt x="576824" y="941188"/>
                      <a:pt x="570273" y="941188"/>
                    </a:cubicBezTo>
                    <a:close/>
                    <a:moveTo>
                      <a:pt x="23863" y="917321"/>
                    </a:moveTo>
                    <a:lnTo>
                      <a:pt x="558202" y="917321"/>
                    </a:lnTo>
                    <a:lnTo>
                      <a:pt x="558202" y="232209"/>
                    </a:lnTo>
                    <a:cubicBezTo>
                      <a:pt x="558202" y="222474"/>
                      <a:pt x="550341" y="214613"/>
                      <a:pt x="540609" y="214613"/>
                    </a:cubicBezTo>
                    <a:lnTo>
                      <a:pt x="508604" y="214613"/>
                    </a:lnTo>
                    <a:cubicBezTo>
                      <a:pt x="504861" y="214613"/>
                      <a:pt x="501305" y="212834"/>
                      <a:pt x="499059" y="209839"/>
                    </a:cubicBezTo>
                    <a:lnTo>
                      <a:pt x="368796" y="34817"/>
                    </a:lnTo>
                    <a:cubicBezTo>
                      <a:pt x="363650" y="27891"/>
                      <a:pt x="355508" y="23867"/>
                      <a:pt x="346899" y="23867"/>
                    </a:cubicBezTo>
                    <a:lnTo>
                      <a:pt x="235072" y="23867"/>
                    </a:lnTo>
                    <a:cubicBezTo>
                      <a:pt x="226462" y="23867"/>
                      <a:pt x="218321" y="27985"/>
                      <a:pt x="213174" y="34817"/>
                    </a:cubicBezTo>
                    <a:lnTo>
                      <a:pt x="82911" y="209839"/>
                    </a:lnTo>
                    <a:cubicBezTo>
                      <a:pt x="80665" y="212834"/>
                      <a:pt x="77109" y="214613"/>
                      <a:pt x="73367" y="214613"/>
                    </a:cubicBezTo>
                    <a:lnTo>
                      <a:pt x="41362" y="214613"/>
                    </a:lnTo>
                    <a:cubicBezTo>
                      <a:pt x="31630" y="214613"/>
                      <a:pt x="23769" y="222474"/>
                      <a:pt x="23769" y="232209"/>
                    </a:cubicBezTo>
                    <a:lnTo>
                      <a:pt x="23769" y="917321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33" name="Gráfico 2">
                <a:extLst>
                  <a:ext uri="{FF2B5EF4-FFF2-40B4-BE49-F238E27FC236}">
                    <a16:creationId xmlns:a16="http://schemas.microsoft.com/office/drawing/2014/main" id="{9D21B1AC-75CB-5B54-1793-205F4A9AE344}"/>
                  </a:ext>
                </a:extLst>
              </p:cNvPr>
              <p:cNvGrpSpPr/>
              <p:nvPr/>
            </p:nvGrpSpPr>
            <p:grpSpPr>
              <a:xfrm>
                <a:off x="10247991" y="7982778"/>
                <a:ext cx="333704" cy="385797"/>
                <a:chOff x="10247991" y="7982778"/>
                <a:chExt cx="333704" cy="385797"/>
              </a:xfrm>
              <a:solidFill>
                <a:srgbClr val="002A86"/>
              </a:solidFill>
            </p:grpSpPr>
            <p:sp>
              <p:nvSpPr>
                <p:cNvPr id="634" name="Forma libre 633">
                  <a:extLst>
                    <a:ext uri="{FF2B5EF4-FFF2-40B4-BE49-F238E27FC236}">
                      <a16:creationId xmlns:a16="http://schemas.microsoft.com/office/drawing/2014/main" id="{C549B6D7-4687-9604-9696-CA5A9CDE158A}"/>
                    </a:ext>
                  </a:extLst>
                </p:cNvPr>
                <p:cNvSpPr/>
                <p:nvPr/>
              </p:nvSpPr>
              <p:spPr>
                <a:xfrm>
                  <a:off x="10247991" y="7982778"/>
                  <a:ext cx="333704" cy="385797"/>
                </a:xfrm>
                <a:custGeom>
                  <a:avLst/>
                  <a:gdLst>
                    <a:gd name="connsiteX0" fmla="*/ 321633 w 333704"/>
                    <a:gd name="connsiteY0" fmla="*/ 385797 h 385797"/>
                    <a:gd name="connsiteX1" fmla="*/ 309748 w 333704"/>
                    <a:gd name="connsiteY1" fmla="*/ 373911 h 385797"/>
                    <a:gd name="connsiteX2" fmla="*/ 309748 w 333704"/>
                    <a:gd name="connsiteY2" fmla="*/ 47078 h 385797"/>
                    <a:gd name="connsiteX3" fmla="*/ 286540 w 333704"/>
                    <a:gd name="connsiteY3" fmla="*/ 23867 h 385797"/>
                    <a:gd name="connsiteX4" fmla="*/ 46976 w 333704"/>
                    <a:gd name="connsiteY4" fmla="*/ 23867 h 385797"/>
                    <a:gd name="connsiteX5" fmla="*/ 23769 w 333704"/>
                    <a:gd name="connsiteY5" fmla="*/ 47078 h 385797"/>
                    <a:gd name="connsiteX6" fmla="*/ 23769 w 333704"/>
                    <a:gd name="connsiteY6" fmla="*/ 373911 h 385797"/>
                    <a:gd name="connsiteX7" fmla="*/ 11884 w 333704"/>
                    <a:gd name="connsiteY7" fmla="*/ 385797 h 385797"/>
                    <a:gd name="connsiteX8" fmla="*/ 0 w 333704"/>
                    <a:gd name="connsiteY8" fmla="*/ 373911 h 385797"/>
                    <a:gd name="connsiteX9" fmla="*/ 0 w 333704"/>
                    <a:gd name="connsiteY9" fmla="*/ 47078 h 385797"/>
                    <a:gd name="connsiteX10" fmla="*/ 47070 w 333704"/>
                    <a:gd name="connsiteY10" fmla="*/ 0 h 385797"/>
                    <a:gd name="connsiteX11" fmla="*/ 286633 w 333704"/>
                    <a:gd name="connsiteY11" fmla="*/ 0 h 385797"/>
                    <a:gd name="connsiteX12" fmla="*/ 333704 w 333704"/>
                    <a:gd name="connsiteY12" fmla="*/ 47078 h 385797"/>
                    <a:gd name="connsiteX13" fmla="*/ 333704 w 333704"/>
                    <a:gd name="connsiteY13" fmla="*/ 373911 h 385797"/>
                    <a:gd name="connsiteX14" fmla="*/ 321819 w 333704"/>
                    <a:gd name="connsiteY14" fmla="*/ 385797 h 385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3704" h="385797">
                      <a:moveTo>
                        <a:pt x="321633" y="385797"/>
                      </a:moveTo>
                      <a:cubicBezTo>
                        <a:pt x="315082" y="385797"/>
                        <a:pt x="309748" y="380462"/>
                        <a:pt x="309748" y="373911"/>
                      </a:cubicBezTo>
                      <a:lnTo>
                        <a:pt x="309748" y="47078"/>
                      </a:lnTo>
                      <a:cubicBezTo>
                        <a:pt x="309748" y="34256"/>
                        <a:pt x="299361" y="23867"/>
                        <a:pt x="286540" y="23867"/>
                      </a:cubicBezTo>
                      <a:lnTo>
                        <a:pt x="46976" y="23867"/>
                      </a:lnTo>
                      <a:cubicBezTo>
                        <a:pt x="34156" y="23867"/>
                        <a:pt x="23769" y="34256"/>
                        <a:pt x="23769" y="47078"/>
                      </a:cubicBezTo>
                      <a:lnTo>
                        <a:pt x="23769" y="373911"/>
                      </a:lnTo>
                      <a:cubicBezTo>
                        <a:pt x="23769" y="380462"/>
                        <a:pt x="18435" y="385797"/>
                        <a:pt x="11884" y="385797"/>
                      </a:cubicBezTo>
                      <a:cubicBezTo>
                        <a:pt x="5334" y="385797"/>
                        <a:pt x="0" y="380462"/>
                        <a:pt x="0" y="373911"/>
                      </a:cubicBezTo>
                      <a:lnTo>
                        <a:pt x="0" y="47078"/>
                      </a:lnTo>
                      <a:cubicBezTo>
                        <a:pt x="0" y="21152"/>
                        <a:pt x="21148" y="0"/>
                        <a:pt x="47070" y="0"/>
                      </a:cubicBezTo>
                      <a:lnTo>
                        <a:pt x="286633" y="0"/>
                      </a:lnTo>
                      <a:cubicBezTo>
                        <a:pt x="312555" y="0"/>
                        <a:pt x="333704" y="21152"/>
                        <a:pt x="333704" y="47078"/>
                      </a:cubicBezTo>
                      <a:lnTo>
                        <a:pt x="333704" y="373911"/>
                      </a:lnTo>
                      <a:cubicBezTo>
                        <a:pt x="333704" y="380462"/>
                        <a:pt x="328370" y="385797"/>
                        <a:pt x="321819" y="3857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5" name="Forma libre 634">
                  <a:extLst>
                    <a:ext uri="{FF2B5EF4-FFF2-40B4-BE49-F238E27FC236}">
                      <a16:creationId xmlns:a16="http://schemas.microsoft.com/office/drawing/2014/main" id="{D7D46523-33A3-40D9-5173-9D7BD3042F57}"/>
                    </a:ext>
                  </a:extLst>
                </p:cNvPr>
                <p:cNvSpPr/>
                <p:nvPr/>
              </p:nvSpPr>
              <p:spPr>
                <a:xfrm>
                  <a:off x="10338389" y="8104732"/>
                  <a:ext cx="152721" cy="23772"/>
                </a:xfrm>
                <a:custGeom>
                  <a:avLst/>
                  <a:gdLst>
                    <a:gd name="connsiteX0" fmla="*/ 140837 w 152721"/>
                    <a:gd name="connsiteY0" fmla="*/ 23773 h 23772"/>
                    <a:gd name="connsiteX1" fmla="*/ 11885 w 152721"/>
                    <a:gd name="connsiteY1" fmla="*/ 23773 h 23772"/>
                    <a:gd name="connsiteX2" fmla="*/ 0 w 152721"/>
                    <a:gd name="connsiteY2" fmla="*/ 11886 h 23772"/>
                    <a:gd name="connsiteX3" fmla="*/ 11885 w 152721"/>
                    <a:gd name="connsiteY3" fmla="*/ 0 h 23772"/>
                    <a:gd name="connsiteX4" fmla="*/ 140837 w 152721"/>
                    <a:gd name="connsiteY4" fmla="*/ 0 h 23772"/>
                    <a:gd name="connsiteX5" fmla="*/ 152722 w 152721"/>
                    <a:gd name="connsiteY5" fmla="*/ 11886 h 23772"/>
                    <a:gd name="connsiteX6" fmla="*/ 140837 w 152721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721" h="23772">
                      <a:moveTo>
                        <a:pt x="140837" y="23773"/>
                      </a:move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4"/>
                        <a:pt x="5334" y="0"/>
                        <a:pt x="11885" y="0"/>
                      </a:cubicBezTo>
                      <a:lnTo>
                        <a:pt x="140837" y="0"/>
                      </a:lnTo>
                      <a:cubicBezTo>
                        <a:pt x="147388" y="0"/>
                        <a:pt x="152722" y="5334"/>
                        <a:pt x="152722" y="11886"/>
                      </a:cubicBezTo>
                      <a:cubicBezTo>
                        <a:pt x="152722" y="18438"/>
                        <a:pt x="147388" y="23773"/>
                        <a:pt x="140837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6" name="Forma libre 635">
                  <a:extLst>
                    <a:ext uri="{FF2B5EF4-FFF2-40B4-BE49-F238E27FC236}">
                      <a16:creationId xmlns:a16="http://schemas.microsoft.com/office/drawing/2014/main" id="{378DC9B4-EFB7-A436-DE0E-78CD17EAEF34}"/>
                    </a:ext>
                  </a:extLst>
                </p:cNvPr>
                <p:cNvSpPr/>
                <p:nvPr/>
              </p:nvSpPr>
              <p:spPr>
                <a:xfrm>
                  <a:off x="10338389" y="8222849"/>
                  <a:ext cx="152721" cy="23772"/>
                </a:xfrm>
                <a:custGeom>
                  <a:avLst/>
                  <a:gdLst>
                    <a:gd name="connsiteX0" fmla="*/ 140837 w 152721"/>
                    <a:gd name="connsiteY0" fmla="*/ 23773 h 23772"/>
                    <a:gd name="connsiteX1" fmla="*/ 11885 w 152721"/>
                    <a:gd name="connsiteY1" fmla="*/ 23773 h 23772"/>
                    <a:gd name="connsiteX2" fmla="*/ 0 w 152721"/>
                    <a:gd name="connsiteY2" fmla="*/ 11886 h 23772"/>
                    <a:gd name="connsiteX3" fmla="*/ 11885 w 152721"/>
                    <a:gd name="connsiteY3" fmla="*/ 0 h 23772"/>
                    <a:gd name="connsiteX4" fmla="*/ 140837 w 152721"/>
                    <a:gd name="connsiteY4" fmla="*/ 0 h 23772"/>
                    <a:gd name="connsiteX5" fmla="*/ 152722 w 152721"/>
                    <a:gd name="connsiteY5" fmla="*/ 11886 h 23772"/>
                    <a:gd name="connsiteX6" fmla="*/ 140837 w 152721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721" h="23772">
                      <a:moveTo>
                        <a:pt x="140837" y="23773"/>
                      </a:move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6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140837" y="0"/>
                      </a:lnTo>
                      <a:cubicBezTo>
                        <a:pt x="147388" y="0"/>
                        <a:pt x="152722" y="5335"/>
                        <a:pt x="152722" y="11886"/>
                      </a:cubicBezTo>
                      <a:cubicBezTo>
                        <a:pt x="152722" y="18438"/>
                        <a:pt x="147388" y="23773"/>
                        <a:pt x="140837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37" name="Forma libre 636">
                <a:extLst>
                  <a:ext uri="{FF2B5EF4-FFF2-40B4-BE49-F238E27FC236}">
                    <a16:creationId xmlns:a16="http://schemas.microsoft.com/office/drawing/2014/main" id="{403CFA9C-F386-2AF7-E03D-93D666ED8E02}"/>
                  </a:ext>
                </a:extLst>
              </p:cNvPr>
              <p:cNvSpPr/>
              <p:nvPr/>
            </p:nvSpPr>
            <p:spPr>
              <a:xfrm>
                <a:off x="10234329" y="7735782"/>
                <a:ext cx="360748" cy="133091"/>
              </a:xfrm>
              <a:custGeom>
                <a:avLst/>
                <a:gdLst>
                  <a:gd name="connsiteX0" fmla="*/ 325282 w 360748"/>
                  <a:gd name="connsiteY0" fmla="*/ 133092 h 133091"/>
                  <a:gd name="connsiteX1" fmla="*/ 298425 w 360748"/>
                  <a:gd name="connsiteY1" fmla="*/ 133092 h 133091"/>
                  <a:gd name="connsiteX2" fmla="*/ 286540 w 360748"/>
                  <a:gd name="connsiteY2" fmla="*/ 121205 h 133091"/>
                  <a:gd name="connsiteX3" fmla="*/ 298425 w 360748"/>
                  <a:gd name="connsiteY3" fmla="*/ 109318 h 133091"/>
                  <a:gd name="connsiteX4" fmla="*/ 325282 w 360748"/>
                  <a:gd name="connsiteY4" fmla="*/ 109318 h 133091"/>
                  <a:gd name="connsiteX5" fmla="*/ 336886 w 360748"/>
                  <a:gd name="connsiteY5" fmla="*/ 97713 h 133091"/>
                  <a:gd name="connsiteX6" fmla="*/ 336886 w 360748"/>
                  <a:gd name="connsiteY6" fmla="*/ 35566 h 133091"/>
                  <a:gd name="connsiteX7" fmla="*/ 325282 w 360748"/>
                  <a:gd name="connsiteY7" fmla="*/ 23960 h 133091"/>
                  <a:gd name="connsiteX8" fmla="*/ 35466 w 360748"/>
                  <a:gd name="connsiteY8" fmla="*/ 23960 h 133091"/>
                  <a:gd name="connsiteX9" fmla="*/ 23863 w 360748"/>
                  <a:gd name="connsiteY9" fmla="*/ 35566 h 133091"/>
                  <a:gd name="connsiteX10" fmla="*/ 23863 w 360748"/>
                  <a:gd name="connsiteY10" fmla="*/ 97713 h 133091"/>
                  <a:gd name="connsiteX11" fmla="*/ 35466 w 360748"/>
                  <a:gd name="connsiteY11" fmla="*/ 109318 h 133091"/>
                  <a:gd name="connsiteX12" fmla="*/ 214859 w 360748"/>
                  <a:gd name="connsiteY12" fmla="*/ 109318 h 133091"/>
                  <a:gd name="connsiteX13" fmla="*/ 226743 w 360748"/>
                  <a:gd name="connsiteY13" fmla="*/ 121205 h 133091"/>
                  <a:gd name="connsiteX14" fmla="*/ 214859 w 360748"/>
                  <a:gd name="connsiteY14" fmla="*/ 133092 h 133091"/>
                  <a:gd name="connsiteX15" fmla="*/ 35466 w 360748"/>
                  <a:gd name="connsiteY15" fmla="*/ 133092 h 133091"/>
                  <a:gd name="connsiteX16" fmla="*/ 0 w 360748"/>
                  <a:gd name="connsiteY16" fmla="*/ 97619 h 133091"/>
                  <a:gd name="connsiteX17" fmla="*/ 0 w 360748"/>
                  <a:gd name="connsiteY17" fmla="*/ 35473 h 133091"/>
                  <a:gd name="connsiteX18" fmla="*/ 35466 w 360748"/>
                  <a:gd name="connsiteY18" fmla="*/ 0 h 133091"/>
                  <a:gd name="connsiteX19" fmla="*/ 325282 w 360748"/>
                  <a:gd name="connsiteY19" fmla="*/ 0 h 133091"/>
                  <a:gd name="connsiteX20" fmla="*/ 360749 w 360748"/>
                  <a:gd name="connsiteY20" fmla="*/ 35473 h 133091"/>
                  <a:gd name="connsiteX21" fmla="*/ 360749 w 360748"/>
                  <a:gd name="connsiteY21" fmla="*/ 97619 h 133091"/>
                  <a:gd name="connsiteX22" fmla="*/ 325282 w 360748"/>
                  <a:gd name="connsiteY22" fmla="*/ 133092 h 133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60748" h="133091">
                    <a:moveTo>
                      <a:pt x="325282" y="133092"/>
                    </a:moveTo>
                    <a:lnTo>
                      <a:pt x="298425" y="133092"/>
                    </a:lnTo>
                    <a:cubicBezTo>
                      <a:pt x="291874" y="133092"/>
                      <a:pt x="286540" y="127757"/>
                      <a:pt x="286540" y="121205"/>
                    </a:cubicBezTo>
                    <a:cubicBezTo>
                      <a:pt x="286540" y="114653"/>
                      <a:pt x="291874" y="109318"/>
                      <a:pt x="298425" y="109318"/>
                    </a:cubicBezTo>
                    <a:lnTo>
                      <a:pt x="325282" y="109318"/>
                    </a:lnTo>
                    <a:cubicBezTo>
                      <a:pt x="331646" y="109318"/>
                      <a:pt x="336886" y="104077"/>
                      <a:pt x="336886" y="97713"/>
                    </a:cubicBezTo>
                    <a:lnTo>
                      <a:pt x="336886" y="35566"/>
                    </a:lnTo>
                    <a:cubicBezTo>
                      <a:pt x="336886" y="29201"/>
                      <a:pt x="331646" y="23960"/>
                      <a:pt x="325282" y="23960"/>
                    </a:cubicBezTo>
                    <a:lnTo>
                      <a:pt x="35466" y="23960"/>
                    </a:lnTo>
                    <a:cubicBezTo>
                      <a:pt x="29103" y="23960"/>
                      <a:pt x="23863" y="29201"/>
                      <a:pt x="23863" y="35566"/>
                    </a:cubicBezTo>
                    <a:lnTo>
                      <a:pt x="23863" y="97713"/>
                    </a:lnTo>
                    <a:cubicBezTo>
                      <a:pt x="23863" y="104077"/>
                      <a:pt x="29103" y="109318"/>
                      <a:pt x="35466" y="109318"/>
                    </a:cubicBezTo>
                    <a:lnTo>
                      <a:pt x="214859" y="109318"/>
                    </a:lnTo>
                    <a:cubicBezTo>
                      <a:pt x="221409" y="109318"/>
                      <a:pt x="226743" y="114653"/>
                      <a:pt x="226743" y="121205"/>
                    </a:cubicBezTo>
                    <a:cubicBezTo>
                      <a:pt x="226743" y="127757"/>
                      <a:pt x="221409" y="133092"/>
                      <a:pt x="214859" y="133092"/>
                    </a:cubicBezTo>
                    <a:lnTo>
                      <a:pt x="35466" y="133092"/>
                    </a:lnTo>
                    <a:cubicBezTo>
                      <a:pt x="15909" y="133092"/>
                      <a:pt x="0" y="117181"/>
                      <a:pt x="0" y="97619"/>
                    </a:cubicBezTo>
                    <a:lnTo>
                      <a:pt x="0" y="35473"/>
                    </a:lnTo>
                    <a:cubicBezTo>
                      <a:pt x="0" y="15911"/>
                      <a:pt x="15909" y="0"/>
                      <a:pt x="35466" y="0"/>
                    </a:cubicBezTo>
                    <a:lnTo>
                      <a:pt x="325282" y="0"/>
                    </a:lnTo>
                    <a:cubicBezTo>
                      <a:pt x="344840" y="0"/>
                      <a:pt x="360749" y="15911"/>
                      <a:pt x="360749" y="35473"/>
                    </a:cubicBezTo>
                    <a:lnTo>
                      <a:pt x="360749" y="97619"/>
                    </a:lnTo>
                    <a:cubicBezTo>
                      <a:pt x="360749" y="117181"/>
                      <a:pt x="344840" y="133092"/>
                      <a:pt x="325282" y="1330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38" name="Gráfico 2">
              <a:extLst>
                <a:ext uri="{FF2B5EF4-FFF2-40B4-BE49-F238E27FC236}">
                  <a16:creationId xmlns:a16="http://schemas.microsoft.com/office/drawing/2014/main" id="{A3EAD194-39C1-3F93-AE7E-4EA6408836AB}"/>
                </a:ext>
              </a:extLst>
            </p:cNvPr>
            <p:cNvGrpSpPr/>
            <p:nvPr/>
          </p:nvGrpSpPr>
          <p:grpSpPr>
            <a:xfrm>
              <a:off x="9606597" y="7536145"/>
              <a:ext cx="540889" cy="832431"/>
              <a:chOff x="9606597" y="7536145"/>
              <a:chExt cx="540889" cy="832431"/>
            </a:xfrm>
            <a:solidFill>
              <a:srgbClr val="002A86"/>
            </a:solidFill>
          </p:grpSpPr>
          <p:sp>
            <p:nvSpPr>
              <p:cNvPr id="639" name="Forma libre 638">
                <a:extLst>
                  <a:ext uri="{FF2B5EF4-FFF2-40B4-BE49-F238E27FC236}">
                    <a16:creationId xmlns:a16="http://schemas.microsoft.com/office/drawing/2014/main" id="{8DB2489E-D02A-95FA-B08C-20CE083BBF6F}"/>
                  </a:ext>
                </a:extLst>
              </p:cNvPr>
              <p:cNvSpPr/>
              <p:nvPr/>
            </p:nvSpPr>
            <p:spPr>
              <a:xfrm>
                <a:off x="9606597" y="8009078"/>
                <a:ext cx="540889" cy="359497"/>
              </a:xfrm>
              <a:custGeom>
                <a:avLst/>
                <a:gdLst>
                  <a:gd name="connsiteX0" fmla="*/ 529005 w 540889"/>
                  <a:gd name="connsiteY0" fmla="*/ 359497 h 359497"/>
                  <a:gd name="connsiteX1" fmla="*/ 11885 w 540889"/>
                  <a:gd name="connsiteY1" fmla="*/ 359497 h 359497"/>
                  <a:gd name="connsiteX2" fmla="*/ 0 w 540889"/>
                  <a:gd name="connsiteY2" fmla="*/ 347611 h 359497"/>
                  <a:gd name="connsiteX3" fmla="*/ 0 w 540889"/>
                  <a:gd name="connsiteY3" fmla="*/ 59994 h 359497"/>
                  <a:gd name="connsiteX4" fmla="*/ 59985 w 540889"/>
                  <a:gd name="connsiteY4" fmla="*/ 0 h 359497"/>
                  <a:gd name="connsiteX5" fmla="*/ 529005 w 540889"/>
                  <a:gd name="connsiteY5" fmla="*/ 0 h 359497"/>
                  <a:gd name="connsiteX6" fmla="*/ 540889 w 540889"/>
                  <a:gd name="connsiteY6" fmla="*/ 11887 h 359497"/>
                  <a:gd name="connsiteX7" fmla="*/ 540889 w 540889"/>
                  <a:gd name="connsiteY7" fmla="*/ 347611 h 359497"/>
                  <a:gd name="connsiteX8" fmla="*/ 529005 w 540889"/>
                  <a:gd name="connsiteY8" fmla="*/ 359497 h 359497"/>
                  <a:gd name="connsiteX9" fmla="*/ 23770 w 540889"/>
                  <a:gd name="connsiteY9" fmla="*/ 335630 h 359497"/>
                  <a:gd name="connsiteX10" fmla="*/ 517120 w 540889"/>
                  <a:gd name="connsiteY10" fmla="*/ 335630 h 359497"/>
                  <a:gd name="connsiteX11" fmla="*/ 517120 w 540889"/>
                  <a:gd name="connsiteY11" fmla="*/ 23680 h 359497"/>
                  <a:gd name="connsiteX12" fmla="*/ 59985 w 540889"/>
                  <a:gd name="connsiteY12" fmla="*/ 23680 h 359497"/>
                  <a:gd name="connsiteX13" fmla="*/ 23770 w 540889"/>
                  <a:gd name="connsiteY13" fmla="*/ 59901 h 359497"/>
                  <a:gd name="connsiteX14" fmla="*/ 23770 w 540889"/>
                  <a:gd name="connsiteY14" fmla="*/ 335630 h 35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0889" h="359497">
                    <a:moveTo>
                      <a:pt x="529005" y="359497"/>
                    </a:moveTo>
                    <a:lnTo>
                      <a:pt x="11885" y="359497"/>
                    </a:lnTo>
                    <a:cubicBezTo>
                      <a:pt x="5334" y="359497"/>
                      <a:pt x="0" y="354162"/>
                      <a:pt x="0" y="347611"/>
                    </a:cubicBezTo>
                    <a:lnTo>
                      <a:pt x="0" y="59994"/>
                    </a:lnTo>
                    <a:cubicBezTo>
                      <a:pt x="0" y="26862"/>
                      <a:pt x="26951" y="0"/>
                      <a:pt x="59985" y="0"/>
                    </a:cubicBezTo>
                    <a:lnTo>
                      <a:pt x="529005" y="0"/>
                    </a:lnTo>
                    <a:cubicBezTo>
                      <a:pt x="535555" y="0"/>
                      <a:pt x="540889" y="5335"/>
                      <a:pt x="540889" y="11887"/>
                    </a:cubicBezTo>
                    <a:lnTo>
                      <a:pt x="540889" y="347611"/>
                    </a:lnTo>
                    <a:cubicBezTo>
                      <a:pt x="540889" y="354162"/>
                      <a:pt x="535555" y="359497"/>
                      <a:pt x="529005" y="359497"/>
                    </a:cubicBezTo>
                    <a:close/>
                    <a:moveTo>
                      <a:pt x="23770" y="335630"/>
                    </a:moveTo>
                    <a:lnTo>
                      <a:pt x="517120" y="335630"/>
                    </a:lnTo>
                    <a:lnTo>
                      <a:pt x="517120" y="23680"/>
                    </a:lnTo>
                    <a:lnTo>
                      <a:pt x="59985" y="23680"/>
                    </a:lnTo>
                    <a:cubicBezTo>
                      <a:pt x="40052" y="23680"/>
                      <a:pt x="23770" y="39871"/>
                      <a:pt x="23770" y="59901"/>
                    </a:cubicBezTo>
                    <a:lnTo>
                      <a:pt x="23770" y="335630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0" name="Forma libre 639">
                <a:extLst>
                  <a:ext uri="{FF2B5EF4-FFF2-40B4-BE49-F238E27FC236}">
                    <a16:creationId xmlns:a16="http://schemas.microsoft.com/office/drawing/2014/main" id="{E7488793-09F2-7CFA-6D50-EE8B1EC04079}"/>
                  </a:ext>
                </a:extLst>
              </p:cNvPr>
              <p:cNvSpPr/>
              <p:nvPr/>
            </p:nvSpPr>
            <p:spPr>
              <a:xfrm>
                <a:off x="9723853" y="8243159"/>
                <a:ext cx="104902" cy="23772"/>
              </a:xfrm>
              <a:custGeom>
                <a:avLst/>
                <a:gdLst>
                  <a:gd name="connsiteX0" fmla="*/ 93018 w 104902"/>
                  <a:gd name="connsiteY0" fmla="*/ 23773 h 23772"/>
                  <a:gd name="connsiteX1" fmla="*/ 11884 w 104902"/>
                  <a:gd name="connsiteY1" fmla="*/ 23773 h 23772"/>
                  <a:gd name="connsiteX2" fmla="*/ 0 w 104902"/>
                  <a:gd name="connsiteY2" fmla="*/ 11887 h 23772"/>
                  <a:gd name="connsiteX3" fmla="*/ 11884 w 104902"/>
                  <a:gd name="connsiteY3" fmla="*/ 0 h 23772"/>
                  <a:gd name="connsiteX4" fmla="*/ 93018 w 104902"/>
                  <a:gd name="connsiteY4" fmla="*/ 0 h 23772"/>
                  <a:gd name="connsiteX5" fmla="*/ 104902 w 104902"/>
                  <a:gd name="connsiteY5" fmla="*/ 11887 h 23772"/>
                  <a:gd name="connsiteX6" fmla="*/ 93018 w 104902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902" h="23772">
                    <a:moveTo>
                      <a:pt x="93018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93018" y="0"/>
                    </a:lnTo>
                    <a:cubicBezTo>
                      <a:pt x="99568" y="0"/>
                      <a:pt x="104902" y="5335"/>
                      <a:pt x="104902" y="11887"/>
                    </a:cubicBezTo>
                    <a:cubicBezTo>
                      <a:pt x="104902" y="18438"/>
                      <a:pt x="99568" y="23773"/>
                      <a:pt x="9301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41" name="Gráfico 2">
                <a:extLst>
                  <a:ext uri="{FF2B5EF4-FFF2-40B4-BE49-F238E27FC236}">
                    <a16:creationId xmlns:a16="http://schemas.microsoft.com/office/drawing/2014/main" id="{6ABAAECB-DB3F-69DA-973F-D906C4D6E31B}"/>
                  </a:ext>
                </a:extLst>
              </p:cNvPr>
              <p:cNvGrpSpPr/>
              <p:nvPr/>
            </p:nvGrpSpPr>
            <p:grpSpPr>
              <a:xfrm>
                <a:off x="9753705" y="7536145"/>
                <a:ext cx="246768" cy="496613"/>
                <a:chOff x="9753705" y="7536145"/>
                <a:chExt cx="246768" cy="496613"/>
              </a:xfrm>
              <a:solidFill>
                <a:srgbClr val="002A86"/>
              </a:solidFill>
            </p:grpSpPr>
            <p:sp>
              <p:nvSpPr>
                <p:cNvPr id="642" name="Forma libre 641">
                  <a:extLst>
                    <a:ext uri="{FF2B5EF4-FFF2-40B4-BE49-F238E27FC236}">
                      <a16:creationId xmlns:a16="http://schemas.microsoft.com/office/drawing/2014/main" id="{BE6916EF-D2A6-9D32-7E52-782BD0F655EC}"/>
                    </a:ext>
                  </a:extLst>
                </p:cNvPr>
                <p:cNvSpPr/>
                <p:nvPr/>
              </p:nvSpPr>
              <p:spPr>
                <a:xfrm>
                  <a:off x="9935997" y="7772752"/>
                  <a:ext cx="23768" cy="260006"/>
                </a:xfrm>
                <a:custGeom>
                  <a:avLst/>
                  <a:gdLst>
                    <a:gd name="connsiteX0" fmla="*/ 11885 w 23768"/>
                    <a:gd name="connsiteY0" fmla="*/ 260006 h 260006"/>
                    <a:gd name="connsiteX1" fmla="*/ 0 w 23768"/>
                    <a:gd name="connsiteY1" fmla="*/ 248119 h 260006"/>
                    <a:gd name="connsiteX2" fmla="*/ 0 w 23768"/>
                    <a:gd name="connsiteY2" fmla="*/ 11887 h 260006"/>
                    <a:gd name="connsiteX3" fmla="*/ 11885 w 23768"/>
                    <a:gd name="connsiteY3" fmla="*/ 0 h 260006"/>
                    <a:gd name="connsiteX4" fmla="*/ 23769 w 23768"/>
                    <a:gd name="connsiteY4" fmla="*/ 11887 h 260006"/>
                    <a:gd name="connsiteX5" fmla="*/ 23769 w 23768"/>
                    <a:gd name="connsiteY5" fmla="*/ 248119 h 260006"/>
                    <a:gd name="connsiteX6" fmla="*/ 11885 w 23768"/>
                    <a:gd name="connsiteY6" fmla="*/ 260006 h 260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68" h="260006">
                      <a:moveTo>
                        <a:pt x="11885" y="260006"/>
                      </a:moveTo>
                      <a:cubicBezTo>
                        <a:pt x="5334" y="260006"/>
                        <a:pt x="0" y="254671"/>
                        <a:pt x="0" y="248119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9" y="5335"/>
                        <a:pt x="23769" y="11887"/>
                      </a:cubicBezTo>
                      <a:lnTo>
                        <a:pt x="23769" y="248119"/>
                      </a:lnTo>
                      <a:cubicBezTo>
                        <a:pt x="23769" y="254671"/>
                        <a:pt x="18435" y="260006"/>
                        <a:pt x="11885" y="26000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3" name="Forma libre 642">
                  <a:extLst>
                    <a:ext uri="{FF2B5EF4-FFF2-40B4-BE49-F238E27FC236}">
                      <a16:creationId xmlns:a16="http://schemas.microsoft.com/office/drawing/2014/main" id="{DA525A82-C254-3BDC-064A-B8EAC5885E98}"/>
                    </a:ext>
                  </a:extLst>
                </p:cNvPr>
                <p:cNvSpPr/>
                <p:nvPr/>
              </p:nvSpPr>
              <p:spPr>
                <a:xfrm>
                  <a:off x="9753705" y="7536145"/>
                  <a:ext cx="246768" cy="496613"/>
                </a:xfrm>
                <a:custGeom>
                  <a:avLst/>
                  <a:gdLst>
                    <a:gd name="connsiteX0" fmla="*/ 52498 w 246768"/>
                    <a:gd name="connsiteY0" fmla="*/ 496613 h 496613"/>
                    <a:gd name="connsiteX1" fmla="*/ 40613 w 246768"/>
                    <a:gd name="connsiteY1" fmla="*/ 484727 h 496613"/>
                    <a:gd name="connsiteX2" fmla="*/ 40613 w 246768"/>
                    <a:gd name="connsiteY2" fmla="*/ 143387 h 496613"/>
                    <a:gd name="connsiteX3" fmla="*/ 33782 w 246768"/>
                    <a:gd name="connsiteY3" fmla="*/ 143387 h 496613"/>
                    <a:gd name="connsiteX4" fmla="*/ 0 w 246768"/>
                    <a:gd name="connsiteY4" fmla="*/ 109599 h 496613"/>
                    <a:gd name="connsiteX5" fmla="*/ 0 w 246768"/>
                    <a:gd name="connsiteY5" fmla="*/ 33788 h 496613"/>
                    <a:gd name="connsiteX6" fmla="*/ 33782 w 246768"/>
                    <a:gd name="connsiteY6" fmla="*/ 0 h 496613"/>
                    <a:gd name="connsiteX7" fmla="*/ 212986 w 246768"/>
                    <a:gd name="connsiteY7" fmla="*/ 0 h 496613"/>
                    <a:gd name="connsiteX8" fmla="*/ 246769 w 246768"/>
                    <a:gd name="connsiteY8" fmla="*/ 33788 h 496613"/>
                    <a:gd name="connsiteX9" fmla="*/ 246769 w 246768"/>
                    <a:gd name="connsiteY9" fmla="*/ 109599 h 496613"/>
                    <a:gd name="connsiteX10" fmla="*/ 212986 w 246768"/>
                    <a:gd name="connsiteY10" fmla="*/ 143387 h 496613"/>
                    <a:gd name="connsiteX11" fmla="*/ 206155 w 246768"/>
                    <a:gd name="connsiteY11" fmla="*/ 143387 h 496613"/>
                    <a:gd name="connsiteX12" fmla="*/ 206155 w 246768"/>
                    <a:gd name="connsiteY12" fmla="*/ 166973 h 496613"/>
                    <a:gd name="connsiteX13" fmla="*/ 194270 w 246768"/>
                    <a:gd name="connsiteY13" fmla="*/ 178860 h 496613"/>
                    <a:gd name="connsiteX14" fmla="*/ 182386 w 246768"/>
                    <a:gd name="connsiteY14" fmla="*/ 166973 h 496613"/>
                    <a:gd name="connsiteX15" fmla="*/ 182386 w 246768"/>
                    <a:gd name="connsiteY15" fmla="*/ 131501 h 496613"/>
                    <a:gd name="connsiteX16" fmla="*/ 194270 w 246768"/>
                    <a:gd name="connsiteY16" fmla="*/ 119614 h 496613"/>
                    <a:gd name="connsiteX17" fmla="*/ 212986 w 246768"/>
                    <a:gd name="connsiteY17" fmla="*/ 119614 h 496613"/>
                    <a:gd name="connsiteX18" fmla="*/ 222906 w 246768"/>
                    <a:gd name="connsiteY18" fmla="*/ 109693 h 496613"/>
                    <a:gd name="connsiteX19" fmla="*/ 222906 w 246768"/>
                    <a:gd name="connsiteY19" fmla="*/ 33882 h 496613"/>
                    <a:gd name="connsiteX20" fmla="*/ 212986 w 246768"/>
                    <a:gd name="connsiteY20" fmla="*/ 23960 h 496613"/>
                    <a:gd name="connsiteX21" fmla="*/ 33782 w 246768"/>
                    <a:gd name="connsiteY21" fmla="*/ 23960 h 496613"/>
                    <a:gd name="connsiteX22" fmla="*/ 23863 w 246768"/>
                    <a:gd name="connsiteY22" fmla="*/ 33882 h 496613"/>
                    <a:gd name="connsiteX23" fmla="*/ 23863 w 246768"/>
                    <a:gd name="connsiteY23" fmla="*/ 109693 h 496613"/>
                    <a:gd name="connsiteX24" fmla="*/ 33782 w 246768"/>
                    <a:gd name="connsiteY24" fmla="*/ 119614 h 496613"/>
                    <a:gd name="connsiteX25" fmla="*/ 52498 w 246768"/>
                    <a:gd name="connsiteY25" fmla="*/ 119614 h 496613"/>
                    <a:gd name="connsiteX26" fmla="*/ 64383 w 246768"/>
                    <a:gd name="connsiteY26" fmla="*/ 131501 h 496613"/>
                    <a:gd name="connsiteX27" fmla="*/ 64383 w 246768"/>
                    <a:gd name="connsiteY27" fmla="*/ 484727 h 496613"/>
                    <a:gd name="connsiteX28" fmla="*/ 52498 w 246768"/>
                    <a:gd name="connsiteY28" fmla="*/ 496613 h 49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46768" h="496613">
                      <a:moveTo>
                        <a:pt x="52498" y="496613"/>
                      </a:moveTo>
                      <a:cubicBezTo>
                        <a:pt x="45947" y="496613"/>
                        <a:pt x="40613" y="491278"/>
                        <a:pt x="40613" y="484727"/>
                      </a:cubicBezTo>
                      <a:lnTo>
                        <a:pt x="40613" y="143387"/>
                      </a:lnTo>
                      <a:lnTo>
                        <a:pt x="33782" y="143387"/>
                      </a:lnTo>
                      <a:cubicBezTo>
                        <a:pt x="15160" y="143387"/>
                        <a:pt x="0" y="128224"/>
                        <a:pt x="0" y="109599"/>
                      </a:cubicBezTo>
                      <a:lnTo>
                        <a:pt x="0" y="33788"/>
                      </a:lnTo>
                      <a:cubicBezTo>
                        <a:pt x="0" y="15163"/>
                        <a:pt x="15160" y="0"/>
                        <a:pt x="33782" y="0"/>
                      </a:cubicBezTo>
                      <a:lnTo>
                        <a:pt x="212986" y="0"/>
                      </a:lnTo>
                      <a:cubicBezTo>
                        <a:pt x="231609" y="0"/>
                        <a:pt x="246769" y="15163"/>
                        <a:pt x="246769" y="33788"/>
                      </a:cubicBezTo>
                      <a:lnTo>
                        <a:pt x="246769" y="109599"/>
                      </a:lnTo>
                      <a:cubicBezTo>
                        <a:pt x="246769" y="128224"/>
                        <a:pt x="231609" y="143387"/>
                        <a:pt x="212986" y="143387"/>
                      </a:cubicBezTo>
                      <a:lnTo>
                        <a:pt x="206155" y="143387"/>
                      </a:lnTo>
                      <a:lnTo>
                        <a:pt x="206155" y="166973"/>
                      </a:lnTo>
                      <a:cubicBezTo>
                        <a:pt x="206155" y="173525"/>
                        <a:pt x="200821" y="178860"/>
                        <a:pt x="194270" y="178860"/>
                      </a:cubicBezTo>
                      <a:cubicBezTo>
                        <a:pt x="187720" y="178860"/>
                        <a:pt x="182386" y="173525"/>
                        <a:pt x="182386" y="166973"/>
                      </a:cubicBezTo>
                      <a:lnTo>
                        <a:pt x="182386" y="131501"/>
                      </a:lnTo>
                      <a:cubicBezTo>
                        <a:pt x="182386" y="124949"/>
                        <a:pt x="187720" y="119614"/>
                        <a:pt x="194270" y="119614"/>
                      </a:cubicBezTo>
                      <a:lnTo>
                        <a:pt x="212986" y="119614"/>
                      </a:lnTo>
                      <a:cubicBezTo>
                        <a:pt x="218414" y="119614"/>
                        <a:pt x="222906" y="115215"/>
                        <a:pt x="222906" y="109693"/>
                      </a:cubicBezTo>
                      <a:lnTo>
                        <a:pt x="222906" y="33882"/>
                      </a:lnTo>
                      <a:cubicBezTo>
                        <a:pt x="222906" y="28453"/>
                        <a:pt x="218508" y="23960"/>
                        <a:pt x="212986" y="23960"/>
                      </a:cubicBezTo>
                      <a:lnTo>
                        <a:pt x="33782" y="23960"/>
                      </a:lnTo>
                      <a:cubicBezTo>
                        <a:pt x="28354" y="23960"/>
                        <a:pt x="23863" y="28359"/>
                        <a:pt x="23863" y="33882"/>
                      </a:cubicBezTo>
                      <a:lnTo>
                        <a:pt x="23863" y="109693"/>
                      </a:lnTo>
                      <a:cubicBezTo>
                        <a:pt x="23863" y="115122"/>
                        <a:pt x="28261" y="119614"/>
                        <a:pt x="33782" y="119614"/>
                      </a:cubicBezTo>
                      <a:lnTo>
                        <a:pt x="52498" y="119614"/>
                      </a:lnTo>
                      <a:cubicBezTo>
                        <a:pt x="59049" y="119614"/>
                        <a:pt x="64383" y="124949"/>
                        <a:pt x="64383" y="131501"/>
                      </a:cubicBezTo>
                      <a:lnTo>
                        <a:pt x="64383" y="484727"/>
                      </a:lnTo>
                      <a:cubicBezTo>
                        <a:pt x="64383" y="491278"/>
                        <a:pt x="59049" y="496613"/>
                        <a:pt x="52498" y="4966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44" name="Gráfico 2">
              <a:extLst>
                <a:ext uri="{FF2B5EF4-FFF2-40B4-BE49-F238E27FC236}">
                  <a16:creationId xmlns:a16="http://schemas.microsoft.com/office/drawing/2014/main" id="{A870BE46-1BF8-332D-2B05-F7F11E37FFCC}"/>
                </a:ext>
              </a:extLst>
            </p:cNvPr>
            <p:cNvGrpSpPr/>
            <p:nvPr/>
          </p:nvGrpSpPr>
          <p:grpSpPr>
            <a:xfrm>
              <a:off x="9817526" y="8470875"/>
              <a:ext cx="636246" cy="23772"/>
              <a:chOff x="9817526" y="8470875"/>
              <a:chExt cx="636246" cy="23772"/>
            </a:xfrm>
            <a:solidFill>
              <a:srgbClr val="002A86"/>
            </a:solidFill>
          </p:grpSpPr>
          <p:sp>
            <p:nvSpPr>
              <p:cNvPr id="645" name="Forma libre 644">
                <a:extLst>
                  <a:ext uri="{FF2B5EF4-FFF2-40B4-BE49-F238E27FC236}">
                    <a16:creationId xmlns:a16="http://schemas.microsoft.com/office/drawing/2014/main" id="{6003B7C9-990F-AC23-4610-DC819BB1DCD3}"/>
                  </a:ext>
                </a:extLst>
              </p:cNvPr>
              <p:cNvSpPr/>
              <p:nvPr/>
            </p:nvSpPr>
            <p:spPr>
              <a:xfrm>
                <a:off x="10309473" y="8470875"/>
                <a:ext cx="144299" cy="23772"/>
              </a:xfrm>
              <a:custGeom>
                <a:avLst/>
                <a:gdLst>
                  <a:gd name="connsiteX0" fmla="*/ 132415 w 144299"/>
                  <a:gd name="connsiteY0" fmla="*/ 23773 h 23772"/>
                  <a:gd name="connsiteX1" fmla="*/ 11885 w 144299"/>
                  <a:gd name="connsiteY1" fmla="*/ 23773 h 23772"/>
                  <a:gd name="connsiteX2" fmla="*/ 0 w 144299"/>
                  <a:gd name="connsiteY2" fmla="*/ 11886 h 23772"/>
                  <a:gd name="connsiteX3" fmla="*/ 11885 w 144299"/>
                  <a:gd name="connsiteY3" fmla="*/ 0 h 23772"/>
                  <a:gd name="connsiteX4" fmla="*/ 132415 w 144299"/>
                  <a:gd name="connsiteY4" fmla="*/ 0 h 23772"/>
                  <a:gd name="connsiteX5" fmla="*/ 144300 w 144299"/>
                  <a:gd name="connsiteY5" fmla="*/ 11886 h 23772"/>
                  <a:gd name="connsiteX6" fmla="*/ 132415 w 144299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299" h="23772">
                    <a:moveTo>
                      <a:pt x="132415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32415" y="0"/>
                    </a:lnTo>
                    <a:cubicBezTo>
                      <a:pt x="138966" y="0"/>
                      <a:pt x="144300" y="5335"/>
                      <a:pt x="144300" y="11886"/>
                    </a:cubicBezTo>
                    <a:cubicBezTo>
                      <a:pt x="144300" y="18438"/>
                      <a:pt x="138966" y="23773"/>
                      <a:pt x="132415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6" name="Forma libre 645">
                <a:extLst>
                  <a:ext uri="{FF2B5EF4-FFF2-40B4-BE49-F238E27FC236}">
                    <a16:creationId xmlns:a16="http://schemas.microsoft.com/office/drawing/2014/main" id="{CAA0BCD3-48E7-2682-318F-BD92905FE201}"/>
                  </a:ext>
                </a:extLst>
              </p:cNvPr>
              <p:cNvSpPr/>
              <p:nvPr/>
            </p:nvSpPr>
            <p:spPr>
              <a:xfrm>
                <a:off x="9817526" y="8470875"/>
                <a:ext cx="411187" cy="23772"/>
              </a:xfrm>
              <a:custGeom>
                <a:avLst/>
                <a:gdLst>
                  <a:gd name="connsiteX0" fmla="*/ 399303 w 411187"/>
                  <a:gd name="connsiteY0" fmla="*/ 23773 h 23772"/>
                  <a:gd name="connsiteX1" fmla="*/ 11884 w 411187"/>
                  <a:gd name="connsiteY1" fmla="*/ 23773 h 23772"/>
                  <a:gd name="connsiteX2" fmla="*/ 0 w 411187"/>
                  <a:gd name="connsiteY2" fmla="*/ 11886 h 23772"/>
                  <a:gd name="connsiteX3" fmla="*/ 11884 w 411187"/>
                  <a:gd name="connsiteY3" fmla="*/ 0 h 23772"/>
                  <a:gd name="connsiteX4" fmla="*/ 399303 w 411187"/>
                  <a:gd name="connsiteY4" fmla="*/ 0 h 23772"/>
                  <a:gd name="connsiteX5" fmla="*/ 411188 w 411187"/>
                  <a:gd name="connsiteY5" fmla="*/ 11886 h 23772"/>
                  <a:gd name="connsiteX6" fmla="*/ 399303 w 411187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187" h="23772">
                    <a:moveTo>
                      <a:pt x="399303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399303" y="0"/>
                    </a:lnTo>
                    <a:cubicBezTo>
                      <a:pt x="405854" y="0"/>
                      <a:pt x="411188" y="5335"/>
                      <a:pt x="411188" y="11886"/>
                    </a:cubicBezTo>
                    <a:cubicBezTo>
                      <a:pt x="411188" y="18438"/>
                      <a:pt x="405854" y="23773"/>
                      <a:pt x="39930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47" name="Gráfico 2">
            <a:extLst>
              <a:ext uri="{FF2B5EF4-FFF2-40B4-BE49-F238E27FC236}">
                <a16:creationId xmlns:a16="http://schemas.microsoft.com/office/drawing/2014/main" id="{877EFAA4-70E0-CE25-C16E-0F7AB2C0FACF}"/>
              </a:ext>
            </a:extLst>
          </p:cNvPr>
          <p:cNvGrpSpPr/>
          <p:nvPr/>
        </p:nvGrpSpPr>
        <p:grpSpPr>
          <a:xfrm>
            <a:off x="2290542" y="2759088"/>
            <a:ext cx="1055106" cy="1260612"/>
            <a:chOff x="2290542" y="2759088"/>
            <a:chExt cx="1055106" cy="1260612"/>
          </a:xfrm>
          <a:solidFill>
            <a:srgbClr val="002A86"/>
          </a:solidFill>
        </p:grpSpPr>
        <p:grpSp>
          <p:nvGrpSpPr>
            <p:cNvPr id="648" name="Gráfico 2">
              <a:extLst>
                <a:ext uri="{FF2B5EF4-FFF2-40B4-BE49-F238E27FC236}">
                  <a16:creationId xmlns:a16="http://schemas.microsoft.com/office/drawing/2014/main" id="{E9B69EE0-1551-9033-1665-DC9E0866E8E9}"/>
                </a:ext>
              </a:extLst>
            </p:cNvPr>
            <p:cNvGrpSpPr/>
            <p:nvPr/>
          </p:nvGrpSpPr>
          <p:grpSpPr>
            <a:xfrm>
              <a:off x="2387713" y="3355981"/>
              <a:ext cx="534856" cy="663719"/>
              <a:chOff x="2387713" y="3355981"/>
              <a:chExt cx="534856" cy="663719"/>
            </a:xfrm>
            <a:solidFill>
              <a:srgbClr val="002A86"/>
            </a:solidFill>
          </p:grpSpPr>
          <p:sp>
            <p:nvSpPr>
              <p:cNvPr id="649" name="Forma libre 648">
                <a:extLst>
                  <a:ext uri="{FF2B5EF4-FFF2-40B4-BE49-F238E27FC236}">
                    <a16:creationId xmlns:a16="http://schemas.microsoft.com/office/drawing/2014/main" id="{E56FAEE8-416B-8A24-0B69-583A49364556}"/>
                  </a:ext>
                </a:extLst>
              </p:cNvPr>
              <p:cNvSpPr/>
              <p:nvPr/>
            </p:nvSpPr>
            <p:spPr>
              <a:xfrm>
                <a:off x="2387713" y="3355981"/>
                <a:ext cx="534856" cy="663719"/>
              </a:xfrm>
              <a:custGeom>
                <a:avLst/>
                <a:gdLst>
                  <a:gd name="connsiteX0" fmla="*/ 359885 w 534856"/>
                  <a:gd name="connsiteY0" fmla="*/ 663720 h 663719"/>
                  <a:gd name="connsiteX1" fmla="*/ 349030 w 534856"/>
                  <a:gd name="connsiteY1" fmla="*/ 662503 h 663719"/>
                  <a:gd name="connsiteX2" fmla="*/ 317587 w 534856"/>
                  <a:gd name="connsiteY2" fmla="*/ 640602 h 663719"/>
                  <a:gd name="connsiteX3" fmla="*/ 7933 w 534856"/>
                  <a:gd name="connsiteY3" fmla="*/ 157092 h 663719"/>
                  <a:gd name="connsiteX4" fmla="*/ 1195 w 534856"/>
                  <a:gd name="connsiteY4" fmla="*/ 119373 h 663719"/>
                  <a:gd name="connsiteX5" fmla="*/ 23092 w 534856"/>
                  <a:gd name="connsiteY5" fmla="*/ 87925 h 663719"/>
                  <a:gd name="connsiteX6" fmla="*/ 148115 w 534856"/>
                  <a:gd name="connsiteY6" fmla="*/ 7902 h 663719"/>
                  <a:gd name="connsiteX7" fmla="*/ 217270 w 534856"/>
                  <a:gd name="connsiteY7" fmla="*/ 23064 h 663719"/>
                  <a:gd name="connsiteX8" fmla="*/ 526924 w 534856"/>
                  <a:gd name="connsiteY8" fmla="*/ 506574 h 663719"/>
                  <a:gd name="connsiteX9" fmla="*/ 533662 w 534856"/>
                  <a:gd name="connsiteY9" fmla="*/ 544293 h 663719"/>
                  <a:gd name="connsiteX10" fmla="*/ 511764 w 534856"/>
                  <a:gd name="connsiteY10" fmla="*/ 575741 h 663719"/>
                  <a:gd name="connsiteX11" fmla="*/ 386742 w 534856"/>
                  <a:gd name="connsiteY11" fmla="*/ 655764 h 663719"/>
                  <a:gd name="connsiteX12" fmla="*/ 359791 w 534856"/>
                  <a:gd name="connsiteY12" fmla="*/ 663720 h 663719"/>
                  <a:gd name="connsiteX13" fmla="*/ 175065 w 534856"/>
                  <a:gd name="connsiteY13" fmla="*/ 23813 h 663719"/>
                  <a:gd name="connsiteX14" fmla="*/ 160935 w 534856"/>
                  <a:gd name="connsiteY14" fmla="*/ 27931 h 663719"/>
                  <a:gd name="connsiteX15" fmla="*/ 35913 w 534856"/>
                  <a:gd name="connsiteY15" fmla="*/ 107955 h 663719"/>
                  <a:gd name="connsiteX16" fmla="*/ 24403 w 534856"/>
                  <a:gd name="connsiteY16" fmla="*/ 124427 h 663719"/>
                  <a:gd name="connsiteX17" fmla="*/ 27959 w 534856"/>
                  <a:gd name="connsiteY17" fmla="*/ 144176 h 663719"/>
                  <a:gd name="connsiteX18" fmla="*/ 337613 w 534856"/>
                  <a:gd name="connsiteY18" fmla="*/ 627686 h 663719"/>
                  <a:gd name="connsiteX19" fmla="*/ 354083 w 534856"/>
                  <a:gd name="connsiteY19" fmla="*/ 639198 h 663719"/>
                  <a:gd name="connsiteX20" fmla="*/ 373828 w 534856"/>
                  <a:gd name="connsiteY20" fmla="*/ 635641 h 663719"/>
                  <a:gd name="connsiteX21" fmla="*/ 498850 w 534856"/>
                  <a:gd name="connsiteY21" fmla="*/ 555618 h 663719"/>
                  <a:gd name="connsiteX22" fmla="*/ 498850 w 534856"/>
                  <a:gd name="connsiteY22" fmla="*/ 555618 h 663719"/>
                  <a:gd name="connsiteX23" fmla="*/ 510361 w 534856"/>
                  <a:gd name="connsiteY23" fmla="*/ 539145 h 663719"/>
                  <a:gd name="connsiteX24" fmla="*/ 506805 w 534856"/>
                  <a:gd name="connsiteY24" fmla="*/ 519397 h 663719"/>
                  <a:gd name="connsiteX25" fmla="*/ 197150 w 534856"/>
                  <a:gd name="connsiteY25" fmla="*/ 35887 h 663719"/>
                  <a:gd name="connsiteX26" fmla="*/ 174972 w 534856"/>
                  <a:gd name="connsiteY26" fmla="*/ 23813 h 66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4856" h="663719">
                    <a:moveTo>
                      <a:pt x="359885" y="663720"/>
                    </a:moveTo>
                    <a:cubicBezTo>
                      <a:pt x="356329" y="663720"/>
                      <a:pt x="352679" y="663345"/>
                      <a:pt x="349030" y="662503"/>
                    </a:cubicBezTo>
                    <a:cubicBezTo>
                      <a:pt x="335929" y="659601"/>
                      <a:pt x="324793" y="651833"/>
                      <a:pt x="317587" y="640602"/>
                    </a:cubicBezTo>
                    <a:lnTo>
                      <a:pt x="7933" y="157092"/>
                    </a:lnTo>
                    <a:cubicBezTo>
                      <a:pt x="727" y="145860"/>
                      <a:pt x="-1706" y="132383"/>
                      <a:pt x="1195" y="119373"/>
                    </a:cubicBezTo>
                    <a:cubicBezTo>
                      <a:pt x="4096" y="106270"/>
                      <a:pt x="11863" y="95132"/>
                      <a:pt x="23092" y="87925"/>
                    </a:cubicBezTo>
                    <a:lnTo>
                      <a:pt x="148115" y="7902"/>
                    </a:lnTo>
                    <a:cubicBezTo>
                      <a:pt x="171322" y="-6980"/>
                      <a:pt x="202391" y="-241"/>
                      <a:pt x="217270" y="23064"/>
                    </a:cubicBezTo>
                    <a:lnTo>
                      <a:pt x="526924" y="506574"/>
                    </a:lnTo>
                    <a:cubicBezTo>
                      <a:pt x="534130" y="517805"/>
                      <a:pt x="536563" y="531283"/>
                      <a:pt x="533662" y="544293"/>
                    </a:cubicBezTo>
                    <a:cubicBezTo>
                      <a:pt x="530761" y="557396"/>
                      <a:pt x="522994" y="568534"/>
                      <a:pt x="511764" y="575741"/>
                    </a:cubicBezTo>
                    <a:lnTo>
                      <a:pt x="386742" y="655764"/>
                    </a:lnTo>
                    <a:cubicBezTo>
                      <a:pt x="378601" y="661005"/>
                      <a:pt x="369336" y="663720"/>
                      <a:pt x="359791" y="663720"/>
                    </a:cubicBezTo>
                    <a:close/>
                    <a:moveTo>
                      <a:pt x="175065" y="23813"/>
                    </a:moveTo>
                    <a:cubicBezTo>
                      <a:pt x="170199" y="23813"/>
                      <a:pt x="165333" y="25123"/>
                      <a:pt x="160935" y="27931"/>
                    </a:cubicBezTo>
                    <a:lnTo>
                      <a:pt x="35913" y="107955"/>
                    </a:lnTo>
                    <a:cubicBezTo>
                      <a:pt x="30017" y="111698"/>
                      <a:pt x="25900" y="117595"/>
                      <a:pt x="24403" y="124427"/>
                    </a:cubicBezTo>
                    <a:cubicBezTo>
                      <a:pt x="22905" y="131260"/>
                      <a:pt x="24122" y="138279"/>
                      <a:pt x="27959" y="144176"/>
                    </a:cubicBezTo>
                    <a:lnTo>
                      <a:pt x="337613" y="627686"/>
                    </a:lnTo>
                    <a:cubicBezTo>
                      <a:pt x="341356" y="633582"/>
                      <a:pt x="347252" y="637700"/>
                      <a:pt x="354083" y="639198"/>
                    </a:cubicBezTo>
                    <a:cubicBezTo>
                      <a:pt x="360914" y="640695"/>
                      <a:pt x="367933" y="639479"/>
                      <a:pt x="373828" y="635641"/>
                    </a:cubicBezTo>
                    <a:lnTo>
                      <a:pt x="498850" y="555618"/>
                    </a:lnTo>
                    <a:lnTo>
                      <a:pt x="498850" y="555618"/>
                    </a:lnTo>
                    <a:cubicBezTo>
                      <a:pt x="504746" y="551874"/>
                      <a:pt x="508863" y="545978"/>
                      <a:pt x="510361" y="539145"/>
                    </a:cubicBezTo>
                    <a:cubicBezTo>
                      <a:pt x="511858" y="532313"/>
                      <a:pt x="510641" y="525293"/>
                      <a:pt x="506805" y="519397"/>
                    </a:cubicBezTo>
                    <a:lnTo>
                      <a:pt x="197150" y="35887"/>
                    </a:lnTo>
                    <a:cubicBezTo>
                      <a:pt x="192097" y="28118"/>
                      <a:pt x="183675" y="23813"/>
                      <a:pt x="174972" y="238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50" name="Gráfico 2">
                <a:extLst>
                  <a:ext uri="{FF2B5EF4-FFF2-40B4-BE49-F238E27FC236}">
                    <a16:creationId xmlns:a16="http://schemas.microsoft.com/office/drawing/2014/main" id="{D6B52521-1932-FF37-04B0-B0B4B849C548}"/>
                  </a:ext>
                </a:extLst>
              </p:cNvPr>
              <p:cNvGrpSpPr/>
              <p:nvPr/>
            </p:nvGrpSpPr>
            <p:grpSpPr>
              <a:xfrm>
                <a:off x="2568935" y="3425916"/>
                <a:ext cx="313999" cy="432989"/>
                <a:chOff x="2568935" y="3425916"/>
                <a:chExt cx="313999" cy="432989"/>
              </a:xfrm>
              <a:solidFill>
                <a:srgbClr val="002A86"/>
              </a:solidFill>
            </p:grpSpPr>
            <p:sp>
              <p:nvSpPr>
                <p:cNvPr id="651" name="Forma libre 650">
                  <a:extLst>
                    <a:ext uri="{FF2B5EF4-FFF2-40B4-BE49-F238E27FC236}">
                      <a16:creationId xmlns:a16="http://schemas.microsoft.com/office/drawing/2014/main" id="{284FAC57-FC5B-5504-8122-4C905A21538C}"/>
                    </a:ext>
                  </a:extLst>
                </p:cNvPr>
                <p:cNvSpPr/>
                <p:nvPr/>
              </p:nvSpPr>
              <p:spPr>
                <a:xfrm>
                  <a:off x="2568935" y="3425916"/>
                  <a:ext cx="71535" cy="54398"/>
                </a:xfrm>
                <a:custGeom>
                  <a:avLst/>
                  <a:gdLst>
                    <a:gd name="connsiteX0" fmla="*/ 11905 w 71535"/>
                    <a:gd name="connsiteY0" fmla="*/ 54399 h 54398"/>
                    <a:gd name="connsiteX1" fmla="*/ 1892 w 71535"/>
                    <a:gd name="connsiteY1" fmla="*/ 48877 h 54398"/>
                    <a:gd name="connsiteX2" fmla="*/ 5541 w 71535"/>
                    <a:gd name="connsiteY2" fmla="*/ 32404 h 54398"/>
                    <a:gd name="connsiteX3" fmla="*/ 53173 w 71535"/>
                    <a:gd name="connsiteY3" fmla="*/ 1892 h 54398"/>
                    <a:gd name="connsiteX4" fmla="*/ 69643 w 71535"/>
                    <a:gd name="connsiteY4" fmla="*/ 5542 h 54398"/>
                    <a:gd name="connsiteX5" fmla="*/ 65994 w 71535"/>
                    <a:gd name="connsiteY5" fmla="*/ 22015 h 54398"/>
                    <a:gd name="connsiteX6" fmla="*/ 18362 w 71535"/>
                    <a:gd name="connsiteY6" fmla="*/ 52527 h 54398"/>
                    <a:gd name="connsiteX7" fmla="*/ 11905 w 71535"/>
                    <a:gd name="connsiteY7" fmla="*/ 54399 h 54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35" h="54398">
                      <a:moveTo>
                        <a:pt x="11905" y="54399"/>
                      </a:moveTo>
                      <a:cubicBezTo>
                        <a:pt x="7974" y="54399"/>
                        <a:pt x="4138" y="52433"/>
                        <a:pt x="1892" y="48877"/>
                      </a:cubicBezTo>
                      <a:cubicBezTo>
                        <a:pt x="-1664" y="43355"/>
                        <a:pt x="-73" y="35961"/>
                        <a:pt x="5541" y="32404"/>
                      </a:cubicBezTo>
                      <a:lnTo>
                        <a:pt x="53173" y="1892"/>
                      </a:lnTo>
                      <a:cubicBezTo>
                        <a:pt x="58695" y="-1664"/>
                        <a:pt x="66087" y="-73"/>
                        <a:pt x="69643" y="5542"/>
                      </a:cubicBezTo>
                      <a:cubicBezTo>
                        <a:pt x="73199" y="11064"/>
                        <a:pt x="71608" y="18458"/>
                        <a:pt x="65994" y="22015"/>
                      </a:cubicBezTo>
                      <a:lnTo>
                        <a:pt x="18362" y="52527"/>
                      </a:lnTo>
                      <a:cubicBezTo>
                        <a:pt x="16397" y="53837"/>
                        <a:pt x="14151" y="54399"/>
                        <a:pt x="11905" y="5439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2" name="Forma libre 651">
                  <a:extLst>
                    <a:ext uri="{FF2B5EF4-FFF2-40B4-BE49-F238E27FC236}">
                      <a16:creationId xmlns:a16="http://schemas.microsoft.com/office/drawing/2014/main" id="{6C6CD641-1A0A-31EA-E89D-704EB2B91054}"/>
                    </a:ext>
                  </a:extLst>
                </p:cNvPr>
                <p:cNvSpPr/>
                <p:nvPr/>
              </p:nvSpPr>
              <p:spPr>
                <a:xfrm>
                  <a:off x="2649787" y="3552175"/>
                  <a:ext cx="71535" cy="54398"/>
                </a:xfrm>
                <a:custGeom>
                  <a:avLst/>
                  <a:gdLst>
                    <a:gd name="connsiteX0" fmla="*/ 11905 w 71535"/>
                    <a:gd name="connsiteY0" fmla="*/ 54399 h 54398"/>
                    <a:gd name="connsiteX1" fmla="*/ 1892 w 71535"/>
                    <a:gd name="connsiteY1" fmla="*/ 48877 h 54398"/>
                    <a:gd name="connsiteX2" fmla="*/ 5541 w 71535"/>
                    <a:gd name="connsiteY2" fmla="*/ 32404 h 54398"/>
                    <a:gd name="connsiteX3" fmla="*/ 53173 w 71535"/>
                    <a:gd name="connsiteY3" fmla="*/ 1892 h 54398"/>
                    <a:gd name="connsiteX4" fmla="*/ 69643 w 71535"/>
                    <a:gd name="connsiteY4" fmla="*/ 5542 h 54398"/>
                    <a:gd name="connsiteX5" fmla="*/ 65994 w 71535"/>
                    <a:gd name="connsiteY5" fmla="*/ 22015 h 54398"/>
                    <a:gd name="connsiteX6" fmla="*/ 18362 w 71535"/>
                    <a:gd name="connsiteY6" fmla="*/ 52527 h 54398"/>
                    <a:gd name="connsiteX7" fmla="*/ 11905 w 71535"/>
                    <a:gd name="connsiteY7" fmla="*/ 54399 h 54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35" h="54398">
                      <a:moveTo>
                        <a:pt x="11905" y="54399"/>
                      </a:moveTo>
                      <a:cubicBezTo>
                        <a:pt x="7974" y="54399"/>
                        <a:pt x="4138" y="52433"/>
                        <a:pt x="1892" y="48877"/>
                      </a:cubicBezTo>
                      <a:cubicBezTo>
                        <a:pt x="-1664" y="43355"/>
                        <a:pt x="-73" y="35961"/>
                        <a:pt x="5541" y="32404"/>
                      </a:cubicBezTo>
                      <a:lnTo>
                        <a:pt x="53173" y="1892"/>
                      </a:lnTo>
                      <a:cubicBezTo>
                        <a:pt x="58695" y="-1665"/>
                        <a:pt x="66087" y="-73"/>
                        <a:pt x="69643" y="5542"/>
                      </a:cubicBezTo>
                      <a:cubicBezTo>
                        <a:pt x="73199" y="11064"/>
                        <a:pt x="71608" y="18458"/>
                        <a:pt x="65994" y="22015"/>
                      </a:cubicBezTo>
                      <a:lnTo>
                        <a:pt x="18362" y="52527"/>
                      </a:lnTo>
                      <a:cubicBezTo>
                        <a:pt x="16397" y="53837"/>
                        <a:pt x="14151" y="54399"/>
                        <a:pt x="11905" y="5439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3" name="Forma libre 652">
                  <a:extLst>
                    <a:ext uri="{FF2B5EF4-FFF2-40B4-BE49-F238E27FC236}">
                      <a16:creationId xmlns:a16="http://schemas.microsoft.com/office/drawing/2014/main" id="{DF145833-00CA-6AAE-B448-3636E8E02ACC}"/>
                    </a:ext>
                  </a:extLst>
                </p:cNvPr>
                <p:cNvSpPr/>
                <p:nvPr/>
              </p:nvSpPr>
              <p:spPr>
                <a:xfrm>
                  <a:off x="2730640" y="3678341"/>
                  <a:ext cx="71535" cy="54398"/>
                </a:xfrm>
                <a:custGeom>
                  <a:avLst/>
                  <a:gdLst>
                    <a:gd name="connsiteX0" fmla="*/ 11905 w 71535"/>
                    <a:gd name="connsiteY0" fmla="*/ 54399 h 54398"/>
                    <a:gd name="connsiteX1" fmla="*/ 1892 w 71535"/>
                    <a:gd name="connsiteY1" fmla="*/ 48877 h 54398"/>
                    <a:gd name="connsiteX2" fmla="*/ 5541 w 71535"/>
                    <a:gd name="connsiteY2" fmla="*/ 32404 h 54398"/>
                    <a:gd name="connsiteX3" fmla="*/ 53173 w 71535"/>
                    <a:gd name="connsiteY3" fmla="*/ 1892 h 54398"/>
                    <a:gd name="connsiteX4" fmla="*/ 69643 w 71535"/>
                    <a:gd name="connsiteY4" fmla="*/ 5542 h 54398"/>
                    <a:gd name="connsiteX5" fmla="*/ 65994 w 71535"/>
                    <a:gd name="connsiteY5" fmla="*/ 22015 h 54398"/>
                    <a:gd name="connsiteX6" fmla="*/ 18362 w 71535"/>
                    <a:gd name="connsiteY6" fmla="*/ 52527 h 54398"/>
                    <a:gd name="connsiteX7" fmla="*/ 11905 w 71535"/>
                    <a:gd name="connsiteY7" fmla="*/ 54399 h 54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35" h="54398">
                      <a:moveTo>
                        <a:pt x="11905" y="54399"/>
                      </a:moveTo>
                      <a:cubicBezTo>
                        <a:pt x="7974" y="54399"/>
                        <a:pt x="4138" y="52433"/>
                        <a:pt x="1892" y="48877"/>
                      </a:cubicBezTo>
                      <a:cubicBezTo>
                        <a:pt x="-1664" y="43355"/>
                        <a:pt x="-73" y="35961"/>
                        <a:pt x="5541" y="32404"/>
                      </a:cubicBezTo>
                      <a:lnTo>
                        <a:pt x="53173" y="1892"/>
                      </a:lnTo>
                      <a:cubicBezTo>
                        <a:pt x="58695" y="-1664"/>
                        <a:pt x="66087" y="-73"/>
                        <a:pt x="69643" y="5542"/>
                      </a:cubicBezTo>
                      <a:cubicBezTo>
                        <a:pt x="73199" y="11064"/>
                        <a:pt x="71608" y="18458"/>
                        <a:pt x="65994" y="22015"/>
                      </a:cubicBezTo>
                      <a:lnTo>
                        <a:pt x="18362" y="52527"/>
                      </a:lnTo>
                      <a:cubicBezTo>
                        <a:pt x="16397" y="53837"/>
                        <a:pt x="14151" y="54399"/>
                        <a:pt x="11905" y="5439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4" name="Forma libre 653">
                  <a:extLst>
                    <a:ext uri="{FF2B5EF4-FFF2-40B4-BE49-F238E27FC236}">
                      <a16:creationId xmlns:a16="http://schemas.microsoft.com/office/drawing/2014/main" id="{0FDD4F87-4C40-7DB4-5755-FFCC81ED77EE}"/>
                    </a:ext>
                  </a:extLst>
                </p:cNvPr>
                <p:cNvSpPr/>
                <p:nvPr/>
              </p:nvSpPr>
              <p:spPr>
                <a:xfrm>
                  <a:off x="2811399" y="3804506"/>
                  <a:ext cx="71535" cy="54398"/>
                </a:xfrm>
                <a:custGeom>
                  <a:avLst/>
                  <a:gdLst>
                    <a:gd name="connsiteX0" fmla="*/ 11905 w 71535"/>
                    <a:gd name="connsiteY0" fmla="*/ 54399 h 54398"/>
                    <a:gd name="connsiteX1" fmla="*/ 1892 w 71535"/>
                    <a:gd name="connsiteY1" fmla="*/ 48877 h 54398"/>
                    <a:gd name="connsiteX2" fmla="*/ 5541 w 71535"/>
                    <a:gd name="connsiteY2" fmla="*/ 32404 h 54398"/>
                    <a:gd name="connsiteX3" fmla="*/ 53173 w 71535"/>
                    <a:gd name="connsiteY3" fmla="*/ 1892 h 54398"/>
                    <a:gd name="connsiteX4" fmla="*/ 69643 w 71535"/>
                    <a:gd name="connsiteY4" fmla="*/ 5542 h 54398"/>
                    <a:gd name="connsiteX5" fmla="*/ 65994 w 71535"/>
                    <a:gd name="connsiteY5" fmla="*/ 22015 h 54398"/>
                    <a:gd name="connsiteX6" fmla="*/ 18362 w 71535"/>
                    <a:gd name="connsiteY6" fmla="*/ 52527 h 54398"/>
                    <a:gd name="connsiteX7" fmla="*/ 11905 w 71535"/>
                    <a:gd name="connsiteY7" fmla="*/ 54399 h 54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535" h="54398">
                      <a:moveTo>
                        <a:pt x="11905" y="54399"/>
                      </a:moveTo>
                      <a:cubicBezTo>
                        <a:pt x="7974" y="54399"/>
                        <a:pt x="4138" y="52433"/>
                        <a:pt x="1892" y="48877"/>
                      </a:cubicBezTo>
                      <a:cubicBezTo>
                        <a:pt x="-1664" y="43355"/>
                        <a:pt x="-73" y="35961"/>
                        <a:pt x="5541" y="32404"/>
                      </a:cubicBezTo>
                      <a:lnTo>
                        <a:pt x="53173" y="1892"/>
                      </a:lnTo>
                      <a:cubicBezTo>
                        <a:pt x="58695" y="-1665"/>
                        <a:pt x="66087" y="-73"/>
                        <a:pt x="69643" y="5542"/>
                      </a:cubicBezTo>
                      <a:cubicBezTo>
                        <a:pt x="73199" y="11064"/>
                        <a:pt x="71608" y="18458"/>
                        <a:pt x="65994" y="22015"/>
                      </a:cubicBezTo>
                      <a:lnTo>
                        <a:pt x="18362" y="52527"/>
                      </a:lnTo>
                      <a:cubicBezTo>
                        <a:pt x="16397" y="53837"/>
                        <a:pt x="14151" y="54399"/>
                        <a:pt x="11905" y="5439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55" name="Gráfico 2">
              <a:extLst>
                <a:ext uri="{FF2B5EF4-FFF2-40B4-BE49-F238E27FC236}">
                  <a16:creationId xmlns:a16="http://schemas.microsoft.com/office/drawing/2014/main" id="{29F551E4-1F54-69D3-EA37-66BB840EB860}"/>
                </a:ext>
              </a:extLst>
            </p:cNvPr>
            <p:cNvGrpSpPr/>
            <p:nvPr/>
          </p:nvGrpSpPr>
          <p:grpSpPr>
            <a:xfrm>
              <a:off x="2656467" y="2759088"/>
              <a:ext cx="689180" cy="558652"/>
              <a:chOff x="2656467" y="2759088"/>
              <a:chExt cx="689180" cy="558652"/>
            </a:xfrm>
            <a:solidFill>
              <a:srgbClr val="002A86"/>
            </a:solidFill>
          </p:grpSpPr>
          <p:sp>
            <p:nvSpPr>
              <p:cNvPr id="656" name="Forma libre 655">
                <a:extLst>
                  <a:ext uri="{FF2B5EF4-FFF2-40B4-BE49-F238E27FC236}">
                    <a16:creationId xmlns:a16="http://schemas.microsoft.com/office/drawing/2014/main" id="{7F085684-B66A-781D-39F5-CD8839C26BD4}"/>
                  </a:ext>
                </a:extLst>
              </p:cNvPr>
              <p:cNvSpPr/>
              <p:nvPr/>
            </p:nvSpPr>
            <p:spPr>
              <a:xfrm>
                <a:off x="2656467" y="2759088"/>
                <a:ext cx="689180" cy="558652"/>
              </a:xfrm>
              <a:custGeom>
                <a:avLst/>
                <a:gdLst>
                  <a:gd name="connsiteX0" fmla="*/ 64835 w 689180"/>
                  <a:gd name="connsiteY0" fmla="*/ 558559 h 558652"/>
                  <a:gd name="connsiteX1" fmla="*/ 51359 w 689180"/>
                  <a:gd name="connsiteY1" fmla="*/ 555752 h 558652"/>
                  <a:gd name="connsiteX2" fmla="*/ 32924 w 689180"/>
                  <a:gd name="connsiteY2" fmla="*/ 536939 h 558652"/>
                  <a:gd name="connsiteX3" fmla="*/ 2511 w 689180"/>
                  <a:gd name="connsiteY3" fmla="*/ 461595 h 558652"/>
                  <a:gd name="connsiteX4" fmla="*/ 21507 w 689180"/>
                  <a:gd name="connsiteY4" fmla="*/ 416857 h 558652"/>
                  <a:gd name="connsiteX5" fmla="*/ 44528 w 689180"/>
                  <a:gd name="connsiteY5" fmla="*/ 407591 h 558652"/>
                  <a:gd name="connsiteX6" fmla="*/ 204549 w 689180"/>
                  <a:gd name="connsiteY6" fmla="*/ 20390 h 558652"/>
                  <a:gd name="connsiteX7" fmla="*/ 436532 w 689180"/>
                  <a:gd name="connsiteY7" fmla="*/ 29843 h 558652"/>
                  <a:gd name="connsiteX8" fmla="*/ 442053 w 689180"/>
                  <a:gd name="connsiteY8" fmla="*/ 45754 h 558652"/>
                  <a:gd name="connsiteX9" fmla="*/ 426145 w 689180"/>
                  <a:gd name="connsiteY9" fmla="*/ 51276 h 558652"/>
                  <a:gd name="connsiteX10" fmla="*/ 213439 w 689180"/>
                  <a:gd name="connsiteY10" fmla="*/ 42478 h 558652"/>
                  <a:gd name="connsiteX11" fmla="*/ 70917 w 689180"/>
                  <a:gd name="connsiteY11" fmla="*/ 409744 h 558652"/>
                  <a:gd name="connsiteX12" fmla="*/ 70917 w 689180"/>
                  <a:gd name="connsiteY12" fmla="*/ 418916 h 558652"/>
                  <a:gd name="connsiteX13" fmla="*/ 64367 w 689180"/>
                  <a:gd name="connsiteY13" fmla="*/ 425281 h 558652"/>
                  <a:gd name="connsiteX14" fmla="*/ 30491 w 689180"/>
                  <a:gd name="connsiteY14" fmla="*/ 438945 h 558652"/>
                  <a:gd name="connsiteX15" fmla="*/ 24783 w 689180"/>
                  <a:gd name="connsiteY15" fmla="*/ 444561 h 558652"/>
                  <a:gd name="connsiteX16" fmla="*/ 24783 w 689180"/>
                  <a:gd name="connsiteY16" fmla="*/ 452610 h 558652"/>
                  <a:gd name="connsiteX17" fmla="*/ 55196 w 689180"/>
                  <a:gd name="connsiteY17" fmla="*/ 527954 h 558652"/>
                  <a:gd name="connsiteX18" fmla="*/ 60811 w 689180"/>
                  <a:gd name="connsiteY18" fmla="*/ 533757 h 558652"/>
                  <a:gd name="connsiteX19" fmla="*/ 68859 w 689180"/>
                  <a:gd name="connsiteY19" fmla="*/ 533757 h 558652"/>
                  <a:gd name="connsiteX20" fmla="*/ 658784 w 689180"/>
                  <a:gd name="connsiteY20" fmla="*/ 295746 h 558652"/>
                  <a:gd name="connsiteX21" fmla="*/ 664585 w 689180"/>
                  <a:gd name="connsiteY21" fmla="*/ 290130 h 558652"/>
                  <a:gd name="connsiteX22" fmla="*/ 664585 w 689180"/>
                  <a:gd name="connsiteY22" fmla="*/ 282081 h 558652"/>
                  <a:gd name="connsiteX23" fmla="*/ 634172 w 689180"/>
                  <a:gd name="connsiteY23" fmla="*/ 206737 h 558652"/>
                  <a:gd name="connsiteX24" fmla="*/ 628557 w 689180"/>
                  <a:gd name="connsiteY24" fmla="*/ 200934 h 558652"/>
                  <a:gd name="connsiteX25" fmla="*/ 620509 w 689180"/>
                  <a:gd name="connsiteY25" fmla="*/ 200934 h 558652"/>
                  <a:gd name="connsiteX26" fmla="*/ 586634 w 689180"/>
                  <a:gd name="connsiteY26" fmla="*/ 214599 h 558652"/>
                  <a:gd name="connsiteX27" fmla="*/ 577463 w 689180"/>
                  <a:gd name="connsiteY27" fmla="*/ 214599 h 558652"/>
                  <a:gd name="connsiteX28" fmla="*/ 571100 w 689180"/>
                  <a:gd name="connsiteY28" fmla="*/ 208047 h 558652"/>
                  <a:gd name="connsiteX29" fmla="*/ 483135 w 689180"/>
                  <a:gd name="connsiteY29" fmla="*/ 87685 h 558652"/>
                  <a:gd name="connsiteX30" fmla="*/ 481450 w 689180"/>
                  <a:gd name="connsiteY30" fmla="*/ 70931 h 558652"/>
                  <a:gd name="connsiteX31" fmla="*/ 498201 w 689180"/>
                  <a:gd name="connsiteY31" fmla="*/ 69247 h 558652"/>
                  <a:gd name="connsiteX32" fmla="*/ 588505 w 689180"/>
                  <a:gd name="connsiteY32" fmla="*/ 188205 h 558652"/>
                  <a:gd name="connsiteX33" fmla="*/ 611526 w 689180"/>
                  <a:gd name="connsiteY33" fmla="*/ 178939 h 558652"/>
                  <a:gd name="connsiteX34" fmla="*/ 637822 w 689180"/>
                  <a:gd name="connsiteY34" fmla="*/ 179220 h 558652"/>
                  <a:gd name="connsiteX35" fmla="*/ 656257 w 689180"/>
                  <a:gd name="connsiteY35" fmla="*/ 198033 h 558652"/>
                  <a:gd name="connsiteX36" fmla="*/ 686670 w 689180"/>
                  <a:gd name="connsiteY36" fmla="*/ 273376 h 558652"/>
                  <a:gd name="connsiteX37" fmla="*/ 667674 w 689180"/>
                  <a:gd name="connsiteY37" fmla="*/ 318115 h 558652"/>
                  <a:gd name="connsiteX38" fmla="*/ 77749 w 689180"/>
                  <a:gd name="connsiteY38" fmla="*/ 556126 h 558652"/>
                  <a:gd name="connsiteX39" fmla="*/ 64835 w 689180"/>
                  <a:gd name="connsiteY39" fmla="*/ 558653 h 55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89180" h="558652">
                    <a:moveTo>
                      <a:pt x="64835" y="558559"/>
                    </a:moveTo>
                    <a:cubicBezTo>
                      <a:pt x="60249" y="558559"/>
                      <a:pt x="55664" y="557623"/>
                      <a:pt x="51359" y="555752"/>
                    </a:cubicBezTo>
                    <a:cubicBezTo>
                      <a:pt x="42937" y="552195"/>
                      <a:pt x="36387" y="545456"/>
                      <a:pt x="32924" y="536939"/>
                    </a:cubicBezTo>
                    <a:lnTo>
                      <a:pt x="2511" y="461595"/>
                    </a:lnTo>
                    <a:cubicBezTo>
                      <a:pt x="-4601" y="443999"/>
                      <a:pt x="3914" y="423970"/>
                      <a:pt x="21507" y="416857"/>
                    </a:cubicBezTo>
                    <a:lnTo>
                      <a:pt x="44528" y="407591"/>
                    </a:lnTo>
                    <a:cubicBezTo>
                      <a:pt x="-12088" y="251382"/>
                      <a:pt x="58003" y="79542"/>
                      <a:pt x="204549" y="20390"/>
                    </a:cubicBezTo>
                    <a:cubicBezTo>
                      <a:pt x="279319" y="-9747"/>
                      <a:pt x="361669" y="-6378"/>
                      <a:pt x="436532" y="29843"/>
                    </a:cubicBezTo>
                    <a:cubicBezTo>
                      <a:pt x="442428" y="32745"/>
                      <a:pt x="444954" y="39858"/>
                      <a:pt x="442053" y="45754"/>
                    </a:cubicBezTo>
                    <a:cubicBezTo>
                      <a:pt x="439153" y="51651"/>
                      <a:pt x="432040" y="54178"/>
                      <a:pt x="426145" y="51276"/>
                    </a:cubicBezTo>
                    <a:cubicBezTo>
                      <a:pt x="357458" y="17957"/>
                      <a:pt x="281939" y="14774"/>
                      <a:pt x="213439" y="42478"/>
                    </a:cubicBezTo>
                    <a:cubicBezTo>
                      <a:pt x="75596" y="98074"/>
                      <a:pt x="11682" y="262894"/>
                      <a:pt x="70917" y="409744"/>
                    </a:cubicBezTo>
                    <a:cubicBezTo>
                      <a:pt x="72134" y="412645"/>
                      <a:pt x="72040" y="415921"/>
                      <a:pt x="70917" y="418916"/>
                    </a:cubicBezTo>
                    <a:cubicBezTo>
                      <a:pt x="69701" y="421818"/>
                      <a:pt x="67361" y="424157"/>
                      <a:pt x="64367" y="425281"/>
                    </a:cubicBezTo>
                    <a:lnTo>
                      <a:pt x="30491" y="438945"/>
                    </a:lnTo>
                    <a:cubicBezTo>
                      <a:pt x="27871" y="439975"/>
                      <a:pt x="25812" y="442034"/>
                      <a:pt x="24783" y="444561"/>
                    </a:cubicBezTo>
                    <a:cubicBezTo>
                      <a:pt x="23753" y="447088"/>
                      <a:pt x="23660" y="449990"/>
                      <a:pt x="24783" y="452610"/>
                    </a:cubicBezTo>
                    <a:lnTo>
                      <a:pt x="55196" y="527954"/>
                    </a:lnTo>
                    <a:cubicBezTo>
                      <a:pt x="56225" y="530575"/>
                      <a:pt x="58284" y="532634"/>
                      <a:pt x="60811" y="533757"/>
                    </a:cubicBezTo>
                    <a:cubicBezTo>
                      <a:pt x="63431" y="534880"/>
                      <a:pt x="66238" y="534880"/>
                      <a:pt x="68859" y="533757"/>
                    </a:cubicBezTo>
                    <a:lnTo>
                      <a:pt x="658784" y="295746"/>
                    </a:lnTo>
                    <a:cubicBezTo>
                      <a:pt x="661404" y="294716"/>
                      <a:pt x="663462" y="292657"/>
                      <a:pt x="664585" y="290130"/>
                    </a:cubicBezTo>
                    <a:cubicBezTo>
                      <a:pt x="665708" y="287603"/>
                      <a:pt x="665708" y="284701"/>
                      <a:pt x="664585" y="282081"/>
                    </a:cubicBezTo>
                    <a:lnTo>
                      <a:pt x="634172" y="206737"/>
                    </a:lnTo>
                    <a:cubicBezTo>
                      <a:pt x="633143" y="204116"/>
                      <a:pt x="631084" y="202057"/>
                      <a:pt x="628557" y="200934"/>
                    </a:cubicBezTo>
                    <a:cubicBezTo>
                      <a:pt x="625937" y="199811"/>
                      <a:pt x="623130" y="199811"/>
                      <a:pt x="620509" y="200934"/>
                    </a:cubicBezTo>
                    <a:lnTo>
                      <a:pt x="586634" y="214599"/>
                    </a:lnTo>
                    <a:cubicBezTo>
                      <a:pt x="583639" y="215816"/>
                      <a:pt x="580457" y="215722"/>
                      <a:pt x="577463" y="214599"/>
                    </a:cubicBezTo>
                    <a:cubicBezTo>
                      <a:pt x="574562" y="213382"/>
                      <a:pt x="572223" y="211042"/>
                      <a:pt x="571100" y="208047"/>
                    </a:cubicBezTo>
                    <a:cubicBezTo>
                      <a:pt x="552103" y="160876"/>
                      <a:pt x="521690" y="119226"/>
                      <a:pt x="483135" y="87685"/>
                    </a:cubicBezTo>
                    <a:cubicBezTo>
                      <a:pt x="478082" y="83473"/>
                      <a:pt x="477333" y="75985"/>
                      <a:pt x="481450" y="70931"/>
                    </a:cubicBezTo>
                    <a:cubicBezTo>
                      <a:pt x="485662" y="65877"/>
                      <a:pt x="493148" y="65128"/>
                      <a:pt x="498201" y="69247"/>
                    </a:cubicBezTo>
                    <a:cubicBezTo>
                      <a:pt x="536756" y="100882"/>
                      <a:pt x="567824" y="141782"/>
                      <a:pt x="588505" y="188205"/>
                    </a:cubicBezTo>
                    <a:lnTo>
                      <a:pt x="611526" y="178939"/>
                    </a:lnTo>
                    <a:cubicBezTo>
                      <a:pt x="620042" y="175476"/>
                      <a:pt x="629400" y="175570"/>
                      <a:pt x="637822" y="179220"/>
                    </a:cubicBezTo>
                    <a:cubicBezTo>
                      <a:pt x="646244" y="182777"/>
                      <a:pt x="652794" y="189516"/>
                      <a:pt x="656257" y="198033"/>
                    </a:cubicBezTo>
                    <a:lnTo>
                      <a:pt x="686670" y="273376"/>
                    </a:lnTo>
                    <a:cubicBezTo>
                      <a:pt x="693782" y="290972"/>
                      <a:pt x="685266" y="311002"/>
                      <a:pt x="667674" y="318115"/>
                    </a:cubicBezTo>
                    <a:lnTo>
                      <a:pt x="77749" y="556126"/>
                    </a:lnTo>
                    <a:cubicBezTo>
                      <a:pt x="73631" y="557811"/>
                      <a:pt x="69233" y="558653"/>
                      <a:pt x="64835" y="5586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7" name="Forma libre 656">
                <a:extLst>
                  <a:ext uri="{FF2B5EF4-FFF2-40B4-BE49-F238E27FC236}">
                    <a16:creationId xmlns:a16="http://schemas.microsoft.com/office/drawing/2014/main" id="{31166149-E206-42D2-8D22-AFE3D82BEB08}"/>
                  </a:ext>
                </a:extLst>
              </p:cNvPr>
              <p:cNvSpPr/>
              <p:nvPr/>
            </p:nvSpPr>
            <p:spPr>
              <a:xfrm>
                <a:off x="2798638" y="2881615"/>
                <a:ext cx="344162" cy="260261"/>
              </a:xfrm>
              <a:custGeom>
                <a:avLst/>
                <a:gdLst>
                  <a:gd name="connsiteX0" fmla="*/ 25415 w 344162"/>
                  <a:gd name="connsiteY0" fmla="*/ 260261 h 260261"/>
                  <a:gd name="connsiteX1" fmla="*/ 20736 w 344162"/>
                  <a:gd name="connsiteY1" fmla="*/ 259325 h 260261"/>
                  <a:gd name="connsiteX2" fmla="*/ 14372 w 344162"/>
                  <a:gd name="connsiteY2" fmla="*/ 252774 h 260261"/>
                  <a:gd name="connsiteX3" fmla="*/ 108607 w 344162"/>
                  <a:gd name="connsiteY3" fmla="*/ 12329 h 260261"/>
                  <a:gd name="connsiteX4" fmla="*/ 245794 w 344162"/>
                  <a:gd name="connsiteY4" fmla="*/ 16541 h 260261"/>
                  <a:gd name="connsiteX5" fmla="*/ 343304 w 344162"/>
                  <a:gd name="connsiteY5" fmla="*/ 120150 h 260261"/>
                  <a:gd name="connsiteX6" fmla="*/ 336660 w 344162"/>
                  <a:gd name="connsiteY6" fmla="*/ 135687 h 260261"/>
                  <a:gd name="connsiteX7" fmla="*/ 321126 w 344162"/>
                  <a:gd name="connsiteY7" fmla="*/ 129042 h 260261"/>
                  <a:gd name="connsiteX8" fmla="*/ 235781 w 344162"/>
                  <a:gd name="connsiteY8" fmla="*/ 38255 h 260261"/>
                  <a:gd name="connsiteX9" fmla="*/ 117497 w 344162"/>
                  <a:gd name="connsiteY9" fmla="*/ 34511 h 260261"/>
                  <a:gd name="connsiteX10" fmla="*/ 32340 w 344162"/>
                  <a:gd name="connsiteY10" fmla="*/ 232744 h 260261"/>
                  <a:gd name="connsiteX11" fmla="*/ 226985 w 344162"/>
                  <a:gd name="connsiteY11" fmla="*/ 154218 h 260261"/>
                  <a:gd name="connsiteX12" fmla="*/ 242519 w 344162"/>
                  <a:gd name="connsiteY12" fmla="*/ 160770 h 260261"/>
                  <a:gd name="connsiteX13" fmla="*/ 235969 w 344162"/>
                  <a:gd name="connsiteY13" fmla="*/ 176307 h 260261"/>
                  <a:gd name="connsiteX14" fmla="*/ 29907 w 344162"/>
                  <a:gd name="connsiteY14" fmla="*/ 259419 h 260261"/>
                  <a:gd name="connsiteX15" fmla="*/ 25415 w 344162"/>
                  <a:gd name="connsiteY15" fmla="*/ 260261 h 260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4162" h="260261">
                    <a:moveTo>
                      <a:pt x="25415" y="260261"/>
                    </a:moveTo>
                    <a:cubicBezTo>
                      <a:pt x="23824" y="260261"/>
                      <a:pt x="22233" y="259980"/>
                      <a:pt x="20736" y="259325"/>
                    </a:cubicBezTo>
                    <a:cubicBezTo>
                      <a:pt x="17835" y="258109"/>
                      <a:pt x="15495" y="255769"/>
                      <a:pt x="14372" y="252774"/>
                    </a:cubicBezTo>
                    <a:cubicBezTo>
                      <a:pt x="-24369" y="156746"/>
                      <a:pt x="17928" y="48831"/>
                      <a:pt x="108607" y="12329"/>
                    </a:cubicBezTo>
                    <a:cubicBezTo>
                      <a:pt x="152683" y="-5454"/>
                      <a:pt x="201438" y="-3956"/>
                      <a:pt x="245794" y="16541"/>
                    </a:cubicBezTo>
                    <a:cubicBezTo>
                      <a:pt x="289964" y="36944"/>
                      <a:pt x="324588" y="73727"/>
                      <a:pt x="343304" y="120150"/>
                    </a:cubicBezTo>
                    <a:cubicBezTo>
                      <a:pt x="345737" y="126234"/>
                      <a:pt x="342836" y="133160"/>
                      <a:pt x="336660" y="135687"/>
                    </a:cubicBezTo>
                    <a:cubicBezTo>
                      <a:pt x="330577" y="138120"/>
                      <a:pt x="323653" y="135219"/>
                      <a:pt x="321126" y="129042"/>
                    </a:cubicBezTo>
                    <a:cubicBezTo>
                      <a:pt x="304750" y="88328"/>
                      <a:pt x="274336" y="56038"/>
                      <a:pt x="235781" y="38255"/>
                    </a:cubicBezTo>
                    <a:cubicBezTo>
                      <a:pt x="197414" y="20565"/>
                      <a:pt x="155397" y="19161"/>
                      <a:pt x="117497" y="34511"/>
                    </a:cubicBezTo>
                    <a:cubicBezTo>
                      <a:pt x="42446" y="64742"/>
                      <a:pt x="5950" y="151879"/>
                      <a:pt x="32340" y="232744"/>
                    </a:cubicBezTo>
                    <a:lnTo>
                      <a:pt x="226985" y="154218"/>
                    </a:lnTo>
                    <a:cubicBezTo>
                      <a:pt x="233161" y="151785"/>
                      <a:pt x="240086" y="154686"/>
                      <a:pt x="242519" y="160770"/>
                    </a:cubicBezTo>
                    <a:cubicBezTo>
                      <a:pt x="244952" y="166854"/>
                      <a:pt x="242051" y="173873"/>
                      <a:pt x="235969" y="176307"/>
                    </a:cubicBezTo>
                    <a:lnTo>
                      <a:pt x="29907" y="259419"/>
                    </a:lnTo>
                    <a:cubicBezTo>
                      <a:pt x="28503" y="259980"/>
                      <a:pt x="26912" y="260261"/>
                      <a:pt x="25415" y="2602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58" name="Forma libre 657">
              <a:extLst>
                <a:ext uri="{FF2B5EF4-FFF2-40B4-BE49-F238E27FC236}">
                  <a16:creationId xmlns:a16="http://schemas.microsoft.com/office/drawing/2014/main" id="{09C468AF-7A00-81CB-3CA1-261BC21BBCC8}"/>
                </a:ext>
              </a:extLst>
            </p:cNvPr>
            <p:cNvSpPr/>
            <p:nvPr/>
          </p:nvSpPr>
          <p:spPr>
            <a:xfrm>
              <a:off x="2410057" y="2941584"/>
              <a:ext cx="233293" cy="157613"/>
            </a:xfrm>
            <a:custGeom>
              <a:avLst/>
              <a:gdLst>
                <a:gd name="connsiteX0" fmla="*/ 11885 w 233293"/>
                <a:gd name="connsiteY0" fmla="*/ 157613 h 157613"/>
                <a:gd name="connsiteX1" fmla="*/ 0 w 233293"/>
                <a:gd name="connsiteY1" fmla="*/ 145727 h 157613"/>
                <a:gd name="connsiteX2" fmla="*/ 0 w 233293"/>
                <a:gd name="connsiteY2" fmla="*/ 51383 h 157613"/>
                <a:gd name="connsiteX3" fmla="*/ 51375 w 233293"/>
                <a:gd name="connsiteY3" fmla="*/ 0 h 157613"/>
                <a:gd name="connsiteX4" fmla="*/ 221409 w 233293"/>
                <a:gd name="connsiteY4" fmla="*/ 0 h 157613"/>
                <a:gd name="connsiteX5" fmla="*/ 233294 w 233293"/>
                <a:gd name="connsiteY5" fmla="*/ 11887 h 157613"/>
                <a:gd name="connsiteX6" fmla="*/ 221409 w 233293"/>
                <a:gd name="connsiteY6" fmla="*/ 23773 h 157613"/>
                <a:gd name="connsiteX7" fmla="*/ 51375 w 233293"/>
                <a:gd name="connsiteY7" fmla="*/ 23773 h 157613"/>
                <a:gd name="connsiteX8" fmla="*/ 23769 w 233293"/>
                <a:gd name="connsiteY8" fmla="*/ 51383 h 157613"/>
                <a:gd name="connsiteX9" fmla="*/ 23769 w 233293"/>
                <a:gd name="connsiteY9" fmla="*/ 145727 h 157613"/>
                <a:gd name="connsiteX10" fmla="*/ 11885 w 233293"/>
                <a:gd name="connsiteY10" fmla="*/ 157613 h 1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93" h="157613">
                  <a:moveTo>
                    <a:pt x="11885" y="157613"/>
                  </a:moveTo>
                  <a:cubicBezTo>
                    <a:pt x="5334" y="157613"/>
                    <a:pt x="0" y="152278"/>
                    <a:pt x="0" y="145727"/>
                  </a:cubicBezTo>
                  <a:lnTo>
                    <a:pt x="0" y="51383"/>
                  </a:lnTo>
                  <a:cubicBezTo>
                    <a:pt x="0" y="23024"/>
                    <a:pt x="23021" y="0"/>
                    <a:pt x="51375" y="0"/>
                  </a:cubicBezTo>
                  <a:lnTo>
                    <a:pt x="221409" y="0"/>
                  </a:lnTo>
                  <a:cubicBezTo>
                    <a:pt x="227960" y="0"/>
                    <a:pt x="233294" y="5335"/>
                    <a:pt x="233294" y="11887"/>
                  </a:cubicBezTo>
                  <a:cubicBezTo>
                    <a:pt x="233294" y="18438"/>
                    <a:pt x="227960" y="23773"/>
                    <a:pt x="221409" y="23773"/>
                  </a:cubicBezTo>
                  <a:lnTo>
                    <a:pt x="51375" y="23773"/>
                  </a:lnTo>
                  <a:cubicBezTo>
                    <a:pt x="36215" y="23773"/>
                    <a:pt x="23769" y="36128"/>
                    <a:pt x="23769" y="51383"/>
                  </a:cubicBezTo>
                  <a:lnTo>
                    <a:pt x="23769" y="145727"/>
                  </a:lnTo>
                  <a:cubicBezTo>
                    <a:pt x="23769" y="152278"/>
                    <a:pt x="18435" y="157613"/>
                    <a:pt x="11885" y="157613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59" name="Gráfico 2">
              <a:extLst>
                <a:ext uri="{FF2B5EF4-FFF2-40B4-BE49-F238E27FC236}">
                  <a16:creationId xmlns:a16="http://schemas.microsoft.com/office/drawing/2014/main" id="{BE908A83-94E6-3777-2EE8-7AE7B66FEB7F}"/>
                </a:ext>
              </a:extLst>
            </p:cNvPr>
            <p:cNvGrpSpPr/>
            <p:nvPr/>
          </p:nvGrpSpPr>
          <p:grpSpPr>
            <a:xfrm>
              <a:off x="2290542" y="3025928"/>
              <a:ext cx="1013119" cy="874346"/>
              <a:chOff x="2290542" y="3025928"/>
              <a:chExt cx="1013119" cy="874346"/>
            </a:xfrm>
            <a:solidFill>
              <a:srgbClr val="002A86"/>
            </a:solidFill>
          </p:grpSpPr>
          <p:sp>
            <p:nvSpPr>
              <p:cNvPr id="660" name="Forma libre 659">
                <a:extLst>
                  <a:ext uri="{FF2B5EF4-FFF2-40B4-BE49-F238E27FC236}">
                    <a16:creationId xmlns:a16="http://schemas.microsoft.com/office/drawing/2014/main" id="{65F6F840-F6F9-3DAE-D197-9B68D2166208}"/>
                  </a:ext>
                </a:extLst>
              </p:cNvPr>
              <p:cNvSpPr/>
              <p:nvPr/>
            </p:nvSpPr>
            <p:spPr>
              <a:xfrm>
                <a:off x="2290542" y="3025928"/>
                <a:ext cx="337072" cy="382038"/>
              </a:xfrm>
              <a:custGeom>
                <a:avLst/>
                <a:gdLst>
                  <a:gd name="connsiteX0" fmla="*/ 73661 w 337072"/>
                  <a:gd name="connsiteY0" fmla="*/ 382038 h 382038"/>
                  <a:gd name="connsiteX1" fmla="*/ 62151 w 337072"/>
                  <a:gd name="connsiteY1" fmla="*/ 373053 h 382038"/>
                  <a:gd name="connsiteX2" fmla="*/ 1605 w 337072"/>
                  <a:gd name="connsiteY2" fmla="*/ 135042 h 382038"/>
                  <a:gd name="connsiteX3" fmla="*/ 38756 w 337072"/>
                  <a:gd name="connsiteY3" fmla="*/ 72521 h 382038"/>
                  <a:gd name="connsiteX4" fmla="*/ 322208 w 337072"/>
                  <a:gd name="connsiteY4" fmla="*/ 359 h 382038"/>
                  <a:gd name="connsiteX5" fmla="*/ 336713 w 337072"/>
                  <a:gd name="connsiteY5" fmla="*/ 8970 h 382038"/>
                  <a:gd name="connsiteX6" fmla="*/ 328104 w 337072"/>
                  <a:gd name="connsiteY6" fmla="*/ 23477 h 382038"/>
                  <a:gd name="connsiteX7" fmla="*/ 44651 w 337072"/>
                  <a:gd name="connsiteY7" fmla="*/ 95639 h 382038"/>
                  <a:gd name="connsiteX8" fmla="*/ 24719 w 337072"/>
                  <a:gd name="connsiteY8" fmla="*/ 129146 h 382038"/>
                  <a:gd name="connsiteX9" fmla="*/ 85265 w 337072"/>
                  <a:gd name="connsiteY9" fmla="*/ 367157 h 382038"/>
                  <a:gd name="connsiteX10" fmla="*/ 76656 w 337072"/>
                  <a:gd name="connsiteY10" fmla="*/ 381664 h 382038"/>
                  <a:gd name="connsiteX11" fmla="*/ 73661 w 337072"/>
                  <a:gd name="connsiteY11" fmla="*/ 382038 h 38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7072" h="382038">
                    <a:moveTo>
                      <a:pt x="73661" y="382038"/>
                    </a:moveTo>
                    <a:cubicBezTo>
                      <a:pt x="68327" y="382038"/>
                      <a:pt x="63461" y="378482"/>
                      <a:pt x="62151" y="373053"/>
                    </a:cubicBezTo>
                    <a:lnTo>
                      <a:pt x="1605" y="135042"/>
                    </a:lnTo>
                    <a:cubicBezTo>
                      <a:pt x="-5414" y="107525"/>
                      <a:pt x="11244" y="79541"/>
                      <a:pt x="38756" y="72521"/>
                    </a:cubicBezTo>
                    <a:lnTo>
                      <a:pt x="322208" y="359"/>
                    </a:lnTo>
                    <a:cubicBezTo>
                      <a:pt x="328572" y="-1232"/>
                      <a:pt x="335122" y="2606"/>
                      <a:pt x="336713" y="8970"/>
                    </a:cubicBezTo>
                    <a:cubicBezTo>
                      <a:pt x="338304" y="15335"/>
                      <a:pt x="334467" y="21886"/>
                      <a:pt x="328104" y="23477"/>
                    </a:cubicBezTo>
                    <a:lnTo>
                      <a:pt x="44651" y="95639"/>
                    </a:lnTo>
                    <a:cubicBezTo>
                      <a:pt x="29959" y="99383"/>
                      <a:pt x="20976" y="114451"/>
                      <a:pt x="24719" y="129146"/>
                    </a:cubicBezTo>
                    <a:lnTo>
                      <a:pt x="85265" y="367157"/>
                    </a:lnTo>
                    <a:cubicBezTo>
                      <a:pt x="86856" y="373521"/>
                      <a:pt x="83019" y="380073"/>
                      <a:pt x="76656" y="381664"/>
                    </a:cubicBezTo>
                    <a:cubicBezTo>
                      <a:pt x="75626" y="381945"/>
                      <a:pt x="74690" y="382038"/>
                      <a:pt x="73661" y="3820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1" name="Forma libre 660">
                <a:extLst>
                  <a:ext uri="{FF2B5EF4-FFF2-40B4-BE49-F238E27FC236}">
                    <a16:creationId xmlns:a16="http://schemas.microsoft.com/office/drawing/2014/main" id="{35992C54-7ADF-CFE5-37A9-15B88FE1887A}"/>
                  </a:ext>
                </a:extLst>
              </p:cNvPr>
              <p:cNvSpPr/>
              <p:nvPr/>
            </p:nvSpPr>
            <p:spPr>
              <a:xfrm>
                <a:off x="2929812" y="3195802"/>
                <a:ext cx="373849" cy="598335"/>
              </a:xfrm>
              <a:custGeom>
                <a:avLst/>
                <a:gdLst>
                  <a:gd name="connsiteX0" fmla="*/ 11870 w 373849"/>
                  <a:gd name="connsiteY0" fmla="*/ 598336 h 598335"/>
                  <a:gd name="connsiteX1" fmla="*/ 359 w 373849"/>
                  <a:gd name="connsiteY1" fmla="*/ 589351 h 598335"/>
                  <a:gd name="connsiteX2" fmla="*/ 8969 w 373849"/>
                  <a:gd name="connsiteY2" fmla="*/ 574843 h 598335"/>
                  <a:gd name="connsiteX3" fmla="*/ 329198 w 373849"/>
                  <a:gd name="connsiteY3" fmla="*/ 493322 h 598335"/>
                  <a:gd name="connsiteX4" fmla="*/ 349130 w 373849"/>
                  <a:gd name="connsiteY4" fmla="*/ 459816 h 598335"/>
                  <a:gd name="connsiteX5" fmla="*/ 235899 w 373849"/>
                  <a:gd name="connsiteY5" fmla="*/ 14867 h 598335"/>
                  <a:gd name="connsiteX6" fmla="*/ 244508 w 373849"/>
                  <a:gd name="connsiteY6" fmla="*/ 359 h 598335"/>
                  <a:gd name="connsiteX7" fmla="*/ 259013 w 373849"/>
                  <a:gd name="connsiteY7" fmla="*/ 8970 h 598335"/>
                  <a:gd name="connsiteX8" fmla="*/ 372244 w 373849"/>
                  <a:gd name="connsiteY8" fmla="*/ 453919 h 598335"/>
                  <a:gd name="connsiteX9" fmla="*/ 335093 w 373849"/>
                  <a:gd name="connsiteY9" fmla="*/ 516440 h 598335"/>
                  <a:gd name="connsiteX10" fmla="*/ 14864 w 373849"/>
                  <a:gd name="connsiteY10" fmla="*/ 597961 h 598335"/>
                  <a:gd name="connsiteX11" fmla="*/ 11870 w 373849"/>
                  <a:gd name="connsiteY11" fmla="*/ 598336 h 598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3849" h="598335">
                    <a:moveTo>
                      <a:pt x="11870" y="598336"/>
                    </a:moveTo>
                    <a:cubicBezTo>
                      <a:pt x="6536" y="598336"/>
                      <a:pt x="1670" y="594779"/>
                      <a:pt x="359" y="589351"/>
                    </a:cubicBezTo>
                    <a:cubicBezTo>
                      <a:pt x="-1231" y="582986"/>
                      <a:pt x="2605" y="576435"/>
                      <a:pt x="8969" y="574843"/>
                    </a:cubicBezTo>
                    <a:lnTo>
                      <a:pt x="329198" y="493322"/>
                    </a:lnTo>
                    <a:cubicBezTo>
                      <a:pt x="343890" y="489579"/>
                      <a:pt x="352873" y="474510"/>
                      <a:pt x="349130" y="459816"/>
                    </a:cubicBezTo>
                    <a:lnTo>
                      <a:pt x="235899" y="14867"/>
                    </a:lnTo>
                    <a:cubicBezTo>
                      <a:pt x="234308" y="8502"/>
                      <a:pt x="238145" y="1951"/>
                      <a:pt x="244508" y="359"/>
                    </a:cubicBezTo>
                    <a:cubicBezTo>
                      <a:pt x="250872" y="-1232"/>
                      <a:pt x="257422" y="2606"/>
                      <a:pt x="259013" y="8970"/>
                    </a:cubicBezTo>
                    <a:lnTo>
                      <a:pt x="372244" y="453919"/>
                    </a:lnTo>
                    <a:cubicBezTo>
                      <a:pt x="379263" y="481436"/>
                      <a:pt x="362605" y="509421"/>
                      <a:pt x="335093" y="516440"/>
                    </a:cubicBezTo>
                    <a:lnTo>
                      <a:pt x="14864" y="597961"/>
                    </a:lnTo>
                    <a:cubicBezTo>
                      <a:pt x="13835" y="598242"/>
                      <a:pt x="12899" y="598336"/>
                      <a:pt x="11870" y="5983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2" name="Forma libre 661">
                <a:extLst>
                  <a:ext uri="{FF2B5EF4-FFF2-40B4-BE49-F238E27FC236}">
                    <a16:creationId xmlns:a16="http://schemas.microsoft.com/office/drawing/2014/main" id="{5EAB89A9-64D5-DC15-EED6-B069662F50E3}"/>
                  </a:ext>
                </a:extLst>
              </p:cNvPr>
              <p:cNvSpPr/>
              <p:nvPr/>
            </p:nvSpPr>
            <p:spPr>
              <a:xfrm>
                <a:off x="2432890" y="3700543"/>
                <a:ext cx="131838" cy="199730"/>
              </a:xfrm>
              <a:custGeom>
                <a:avLst/>
                <a:gdLst>
                  <a:gd name="connsiteX0" fmla="*/ 87310 w 131838"/>
                  <a:gd name="connsiteY0" fmla="*/ 199637 h 199730"/>
                  <a:gd name="connsiteX1" fmla="*/ 37525 w 131838"/>
                  <a:gd name="connsiteY1" fmla="*/ 160889 h 199730"/>
                  <a:gd name="connsiteX2" fmla="*/ 374 w 131838"/>
                  <a:gd name="connsiteY2" fmla="*/ 14882 h 199730"/>
                  <a:gd name="connsiteX3" fmla="*/ 0 w 131838"/>
                  <a:gd name="connsiteY3" fmla="*/ 11980 h 199730"/>
                  <a:gd name="connsiteX4" fmla="*/ 11885 w 131838"/>
                  <a:gd name="connsiteY4" fmla="*/ 0 h 199730"/>
                  <a:gd name="connsiteX5" fmla="*/ 23582 w 131838"/>
                  <a:gd name="connsiteY5" fmla="*/ 9640 h 199730"/>
                  <a:gd name="connsiteX6" fmla="*/ 60546 w 131838"/>
                  <a:gd name="connsiteY6" fmla="*/ 155086 h 199730"/>
                  <a:gd name="connsiteX7" fmla="*/ 94047 w 131838"/>
                  <a:gd name="connsiteY7" fmla="*/ 175022 h 199730"/>
                  <a:gd name="connsiteX8" fmla="*/ 116974 w 131838"/>
                  <a:gd name="connsiteY8" fmla="*/ 169219 h 199730"/>
                  <a:gd name="connsiteX9" fmla="*/ 131479 w 131838"/>
                  <a:gd name="connsiteY9" fmla="*/ 177830 h 199730"/>
                  <a:gd name="connsiteX10" fmla="*/ 122870 w 131838"/>
                  <a:gd name="connsiteY10" fmla="*/ 192337 h 199730"/>
                  <a:gd name="connsiteX11" fmla="*/ 99943 w 131838"/>
                  <a:gd name="connsiteY11" fmla="*/ 198140 h 199730"/>
                  <a:gd name="connsiteX12" fmla="*/ 87310 w 131838"/>
                  <a:gd name="connsiteY12" fmla="*/ 199731 h 199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838" h="199730">
                    <a:moveTo>
                      <a:pt x="87310" y="199637"/>
                    </a:moveTo>
                    <a:cubicBezTo>
                      <a:pt x="64383" y="199637"/>
                      <a:pt x="43421" y="184101"/>
                      <a:pt x="37525" y="160889"/>
                    </a:cubicBezTo>
                    <a:lnTo>
                      <a:pt x="374" y="14882"/>
                    </a:lnTo>
                    <a:cubicBezTo>
                      <a:pt x="94" y="13946"/>
                      <a:pt x="0" y="12916"/>
                      <a:pt x="0" y="11980"/>
                    </a:cubicBezTo>
                    <a:cubicBezTo>
                      <a:pt x="0" y="5429"/>
                      <a:pt x="5334" y="0"/>
                      <a:pt x="11885" y="0"/>
                    </a:cubicBezTo>
                    <a:cubicBezTo>
                      <a:pt x="17687" y="0"/>
                      <a:pt x="22553" y="4118"/>
                      <a:pt x="23582" y="9640"/>
                    </a:cubicBezTo>
                    <a:lnTo>
                      <a:pt x="60546" y="155086"/>
                    </a:lnTo>
                    <a:cubicBezTo>
                      <a:pt x="64289" y="169781"/>
                      <a:pt x="79355" y="178766"/>
                      <a:pt x="94047" y="175022"/>
                    </a:cubicBezTo>
                    <a:lnTo>
                      <a:pt x="116974" y="169219"/>
                    </a:lnTo>
                    <a:cubicBezTo>
                      <a:pt x="123338" y="167628"/>
                      <a:pt x="129888" y="171465"/>
                      <a:pt x="131479" y="177830"/>
                    </a:cubicBezTo>
                    <a:cubicBezTo>
                      <a:pt x="133070" y="184194"/>
                      <a:pt x="129233" y="190746"/>
                      <a:pt x="122870" y="192337"/>
                    </a:cubicBezTo>
                    <a:lnTo>
                      <a:pt x="99943" y="198140"/>
                    </a:lnTo>
                    <a:cubicBezTo>
                      <a:pt x="95732" y="199169"/>
                      <a:pt x="91427" y="199731"/>
                      <a:pt x="87310" y="1997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63" name="Gráfico 2">
            <a:extLst>
              <a:ext uri="{FF2B5EF4-FFF2-40B4-BE49-F238E27FC236}">
                <a16:creationId xmlns:a16="http://schemas.microsoft.com/office/drawing/2014/main" id="{42EC96C1-0AE0-4600-0567-BD332BECE133}"/>
              </a:ext>
            </a:extLst>
          </p:cNvPr>
          <p:cNvGrpSpPr/>
          <p:nvPr/>
        </p:nvGrpSpPr>
        <p:grpSpPr>
          <a:xfrm>
            <a:off x="5211732" y="4421502"/>
            <a:ext cx="1083182" cy="983398"/>
            <a:chOff x="5211732" y="4421502"/>
            <a:chExt cx="1083182" cy="983398"/>
          </a:xfrm>
          <a:solidFill>
            <a:srgbClr val="002A86"/>
          </a:solidFill>
        </p:grpSpPr>
        <p:grpSp>
          <p:nvGrpSpPr>
            <p:cNvPr id="664" name="Gráfico 2">
              <a:extLst>
                <a:ext uri="{FF2B5EF4-FFF2-40B4-BE49-F238E27FC236}">
                  <a16:creationId xmlns:a16="http://schemas.microsoft.com/office/drawing/2014/main" id="{7963047F-8F41-A006-C09F-6924CBB89401}"/>
                </a:ext>
              </a:extLst>
            </p:cNvPr>
            <p:cNvGrpSpPr/>
            <p:nvPr/>
          </p:nvGrpSpPr>
          <p:grpSpPr>
            <a:xfrm>
              <a:off x="5430193" y="4626358"/>
              <a:ext cx="406883" cy="563369"/>
              <a:chOff x="5430193" y="4626358"/>
              <a:chExt cx="406883" cy="563369"/>
            </a:xfrm>
            <a:solidFill>
              <a:srgbClr val="002A86"/>
            </a:solidFill>
          </p:grpSpPr>
          <p:sp>
            <p:nvSpPr>
              <p:cNvPr id="665" name="Forma libre 664">
                <a:extLst>
                  <a:ext uri="{FF2B5EF4-FFF2-40B4-BE49-F238E27FC236}">
                    <a16:creationId xmlns:a16="http://schemas.microsoft.com/office/drawing/2014/main" id="{40991D75-F54C-30EB-878E-42BD7B9ECE75}"/>
                  </a:ext>
                </a:extLst>
              </p:cNvPr>
              <p:cNvSpPr/>
              <p:nvPr/>
            </p:nvSpPr>
            <p:spPr>
              <a:xfrm>
                <a:off x="5430193" y="4626358"/>
                <a:ext cx="406883" cy="563369"/>
              </a:xfrm>
              <a:custGeom>
                <a:avLst/>
                <a:gdLst>
                  <a:gd name="connsiteX0" fmla="*/ 203489 w 406883"/>
                  <a:gd name="connsiteY0" fmla="*/ 563370 h 563369"/>
                  <a:gd name="connsiteX1" fmla="*/ 97182 w 406883"/>
                  <a:gd name="connsiteY1" fmla="*/ 559532 h 563369"/>
                  <a:gd name="connsiteX2" fmla="*/ 4071 w 406883"/>
                  <a:gd name="connsiteY2" fmla="*/ 463691 h 563369"/>
                  <a:gd name="connsiteX3" fmla="*/ 4071 w 406883"/>
                  <a:gd name="connsiteY3" fmla="*/ 99702 h 563369"/>
                  <a:gd name="connsiteX4" fmla="*/ 97182 w 406883"/>
                  <a:gd name="connsiteY4" fmla="*/ 3861 h 563369"/>
                  <a:gd name="connsiteX5" fmla="*/ 309701 w 406883"/>
                  <a:gd name="connsiteY5" fmla="*/ 3861 h 563369"/>
                  <a:gd name="connsiteX6" fmla="*/ 402813 w 406883"/>
                  <a:gd name="connsiteY6" fmla="*/ 99702 h 563369"/>
                  <a:gd name="connsiteX7" fmla="*/ 402813 w 406883"/>
                  <a:gd name="connsiteY7" fmla="*/ 463691 h 563369"/>
                  <a:gd name="connsiteX8" fmla="*/ 309701 w 406883"/>
                  <a:gd name="connsiteY8" fmla="*/ 559532 h 563369"/>
                  <a:gd name="connsiteX9" fmla="*/ 309701 w 406883"/>
                  <a:gd name="connsiteY9" fmla="*/ 559532 h 563369"/>
                  <a:gd name="connsiteX10" fmla="*/ 203395 w 406883"/>
                  <a:gd name="connsiteY10" fmla="*/ 563370 h 563369"/>
                  <a:gd name="connsiteX11" fmla="*/ 308859 w 406883"/>
                  <a:gd name="connsiteY11" fmla="*/ 547552 h 563369"/>
                  <a:gd name="connsiteX12" fmla="*/ 308859 w 406883"/>
                  <a:gd name="connsiteY12" fmla="*/ 547552 h 563369"/>
                  <a:gd name="connsiteX13" fmla="*/ 308859 w 406883"/>
                  <a:gd name="connsiteY13" fmla="*/ 547552 h 563369"/>
                  <a:gd name="connsiteX14" fmla="*/ 203489 w 406883"/>
                  <a:gd name="connsiteY14" fmla="*/ 23797 h 563369"/>
                  <a:gd name="connsiteX15" fmla="*/ 98960 w 406883"/>
                  <a:gd name="connsiteY15" fmla="*/ 27634 h 563369"/>
                  <a:gd name="connsiteX16" fmla="*/ 27933 w 406883"/>
                  <a:gd name="connsiteY16" fmla="*/ 100825 h 563369"/>
                  <a:gd name="connsiteX17" fmla="*/ 27933 w 406883"/>
                  <a:gd name="connsiteY17" fmla="*/ 462662 h 563369"/>
                  <a:gd name="connsiteX18" fmla="*/ 98960 w 406883"/>
                  <a:gd name="connsiteY18" fmla="*/ 535853 h 563369"/>
                  <a:gd name="connsiteX19" fmla="*/ 308017 w 406883"/>
                  <a:gd name="connsiteY19" fmla="*/ 535853 h 563369"/>
                  <a:gd name="connsiteX20" fmla="*/ 308017 w 406883"/>
                  <a:gd name="connsiteY20" fmla="*/ 535853 h 563369"/>
                  <a:gd name="connsiteX21" fmla="*/ 379044 w 406883"/>
                  <a:gd name="connsiteY21" fmla="*/ 462662 h 563369"/>
                  <a:gd name="connsiteX22" fmla="*/ 379044 w 406883"/>
                  <a:gd name="connsiteY22" fmla="*/ 100825 h 563369"/>
                  <a:gd name="connsiteX23" fmla="*/ 308017 w 406883"/>
                  <a:gd name="connsiteY23" fmla="*/ 27634 h 563369"/>
                  <a:gd name="connsiteX24" fmla="*/ 203489 w 406883"/>
                  <a:gd name="connsiteY24" fmla="*/ 23797 h 56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6883" h="563369">
                    <a:moveTo>
                      <a:pt x="203489" y="563370"/>
                    </a:moveTo>
                    <a:cubicBezTo>
                      <a:pt x="168022" y="563370"/>
                      <a:pt x="132462" y="562059"/>
                      <a:pt x="97182" y="559532"/>
                    </a:cubicBezTo>
                    <a:cubicBezTo>
                      <a:pt x="46369" y="555789"/>
                      <a:pt x="6317" y="514607"/>
                      <a:pt x="4071" y="463691"/>
                    </a:cubicBezTo>
                    <a:cubicBezTo>
                      <a:pt x="-1357" y="342954"/>
                      <a:pt x="-1357" y="220439"/>
                      <a:pt x="4071" y="99702"/>
                    </a:cubicBezTo>
                    <a:cubicBezTo>
                      <a:pt x="6317" y="48786"/>
                      <a:pt x="46369" y="7511"/>
                      <a:pt x="97182" y="3861"/>
                    </a:cubicBezTo>
                    <a:cubicBezTo>
                      <a:pt x="167741" y="-1287"/>
                      <a:pt x="239236" y="-1287"/>
                      <a:pt x="309701" y="3861"/>
                    </a:cubicBezTo>
                    <a:cubicBezTo>
                      <a:pt x="360515" y="7605"/>
                      <a:pt x="400567" y="48786"/>
                      <a:pt x="402813" y="99702"/>
                    </a:cubicBezTo>
                    <a:cubicBezTo>
                      <a:pt x="408241" y="220439"/>
                      <a:pt x="408241" y="342954"/>
                      <a:pt x="402813" y="463691"/>
                    </a:cubicBezTo>
                    <a:cubicBezTo>
                      <a:pt x="400567" y="514607"/>
                      <a:pt x="360515" y="555882"/>
                      <a:pt x="309701" y="559532"/>
                    </a:cubicBezTo>
                    <a:lnTo>
                      <a:pt x="309701" y="559532"/>
                    </a:lnTo>
                    <a:cubicBezTo>
                      <a:pt x="274422" y="562059"/>
                      <a:pt x="238955" y="563370"/>
                      <a:pt x="203395" y="563370"/>
                    </a:cubicBezTo>
                    <a:close/>
                    <a:moveTo>
                      <a:pt x="308859" y="547552"/>
                    </a:moveTo>
                    <a:lnTo>
                      <a:pt x="308859" y="547552"/>
                    </a:lnTo>
                    <a:lnTo>
                      <a:pt x="308859" y="547552"/>
                    </a:lnTo>
                    <a:close/>
                    <a:moveTo>
                      <a:pt x="203489" y="23797"/>
                    </a:moveTo>
                    <a:cubicBezTo>
                      <a:pt x="168583" y="23797"/>
                      <a:pt x="133678" y="25107"/>
                      <a:pt x="98960" y="27634"/>
                    </a:cubicBezTo>
                    <a:cubicBezTo>
                      <a:pt x="60219" y="30442"/>
                      <a:pt x="29712" y="61889"/>
                      <a:pt x="27933" y="100825"/>
                    </a:cubicBezTo>
                    <a:cubicBezTo>
                      <a:pt x="22506" y="220907"/>
                      <a:pt x="22506" y="342580"/>
                      <a:pt x="27933" y="462662"/>
                    </a:cubicBezTo>
                    <a:cubicBezTo>
                      <a:pt x="29712" y="501503"/>
                      <a:pt x="60219" y="532951"/>
                      <a:pt x="98960" y="535853"/>
                    </a:cubicBezTo>
                    <a:cubicBezTo>
                      <a:pt x="168303" y="540907"/>
                      <a:pt x="238675" y="540907"/>
                      <a:pt x="308017" y="535853"/>
                    </a:cubicBezTo>
                    <a:lnTo>
                      <a:pt x="308017" y="535853"/>
                    </a:lnTo>
                    <a:cubicBezTo>
                      <a:pt x="346759" y="533045"/>
                      <a:pt x="377266" y="501597"/>
                      <a:pt x="379044" y="462662"/>
                    </a:cubicBezTo>
                    <a:cubicBezTo>
                      <a:pt x="384471" y="342580"/>
                      <a:pt x="384471" y="220907"/>
                      <a:pt x="379044" y="100825"/>
                    </a:cubicBezTo>
                    <a:cubicBezTo>
                      <a:pt x="377266" y="61983"/>
                      <a:pt x="346759" y="30535"/>
                      <a:pt x="308017" y="27634"/>
                    </a:cubicBezTo>
                    <a:cubicBezTo>
                      <a:pt x="273299" y="25107"/>
                      <a:pt x="238394" y="23797"/>
                      <a:pt x="203489" y="237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6" name="Forma libre 665">
                <a:extLst>
                  <a:ext uri="{FF2B5EF4-FFF2-40B4-BE49-F238E27FC236}">
                    <a16:creationId xmlns:a16="http://schemas.microsoft.com/office/drawing/2014/main" id="{8D350A54-2A3B-EE48-0711-B39A368D3B8F}"/>
                  </a:ext>
                </a:extLst>
              </p:cNvPr>
              <p:cNvSpPr/>
              <p:nvPr/>
            </p:nvSpPr>
            <p:spPr>
              <a:xfrm>
                <a:off x="5508461" y="5074127"/>
                <a:ext cx="86109" cy="40350"/>
              </a:xfrm>
              <a:custGeom>
                <a:avLst/>
                <a:gdLst>
                  <a:gd name="connsiteX0" fmla="*/ 74126 w 86109"/>
                  <a:gd name="connsiteY0" fmla="*/ 40257 h 40350"/>
                  <a:gd name="connsiteX1" fmla="*/ 73658 w 86109"/>
                  <a:gd name="connsiteY1" fmla="*/ 40257 h 40350"/>
                  <a:gd name="connsiteX2" fmla="*/ 24248 w 86109"/>
                  <a:gd name="connsiteY2" fmla="*/ 37543 h 40350"/>
                  <a:gd name="connsiteX3" fmla="*/ 11 w 86109"/>
                  <a:gd name="connsiteY3" fmla="*/ 12459 h 40350"/>
                  <a:gd name="connsiteX4" fmla="*/ 11428 w 86109"/>
                  <a:gd name="connsiteY4" fmla="*/ 11 h 40350"/>
                  <a:gd name="connsiteX5" fmla="*/ 23874 w 86109"/>
                  <a:gd name="connsiteY5" fmla="*/ 11430 h 40350"/>
                  <a:gd name="connsiteX6" fmla="*/ 26026 w 86109"/>
                  <a:gd name="connsiteY6" fmla="*/ 13770 h 40350"/>
                  <a:gd name="connsiteX7" fmla="*/ 74594 w 86109"/>
                  <a:gd name="connsiteY7" fmla="*/ 16484 h 40350"/>
                  <a:gd name="connsiteX8" fmla="*/ 86104 w 86109"/>
                  <a:gd name="connsiteY8" fmla="*/ 28838 h 40350"/>
                  <a:gd name="connsiteX9" fmla="*/ 74220 w 86109"/>
                  <a:gd name="connsiteY9" fmla="*/ 40350 h 4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109" h="40350">
                    <a:moveTo>
                      <a:pt x="74126" y="40257"/>
                    </a:moveTo>
                    <a:cubicBezTo>
                      <a:pt x="74126" y="40257"/>
                      <a:pt x="73845" y="40257"/>
                      <a:pt x="73658" y="40257"/>
                    </a:cubicBezTo>
                    <a:cubicBezTo>
                      <a:pt x="57188" y="39602"/>
                      <a:pt x="40625" y="38759"/>
                      <a:pt x="24248" y="37543"/>
                    </a:cubicBezTo>
                    <a:cubicBezTo>
                      <a:pt x="11053" y="36607"/>
                      <a:pt x="573" y="25843"/>
                      <a:pt x="11" y="12459"/>
                    </a:cubicBezTo>
                    <a:cubicBezTo>
                      <a:pt x="-270" y="5908"/>
                      <a:pt x="4784" y="292"/>
                      <a:pt x="11428" y="11"/>
                    </a:cubicBezTo>
                    <a:cubicBezTo>
                      <a:pt x="17979" y="-270"/>
                      <a:pt x="23593" y="4784"/>
                      <a:pt x="23874" y="11430"/>
                    </a:cubicBezTo>
                    <a:cubicBezTo>
                      <a:pt x="23874" y="12646"/>
                      <a:pt x="24810" y="13676"/>
                      <a:pt x="26026" y="13770"/>
                    </a:cubicBezTo>
                    <a:cubicBezTo>
                      <a:pt x="42122" y="14986"/>
                      <a:pt x="58405" y="15829"/>
                      <a:pt x="74594" y="16484"/>
                    </a:cubicBezTo>
                    <a:cubicBezTo>
                      <a:pt x="81145" y="16765"/>
                      <a:pt x="86291" y="22287"/>
                      <a:pt x="86104" y="28838"/>
                    </a:cubicBezTo>
                    <a:cubicBezTo>
                      <a:pt x="85824" y="35296"/>
                      <a:pt x="80583" y="40350"/>
                      <a:pt x="74220" y="403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67" name="Gráfico 2">
              <a:extLst>
                <a:ext uri="{FF2B5EF4-FFF2-40B4-BE49-F238E27FC236}">
                  <a16:creationId xmlns:a16="http://schemas.microsoft.com/office/drawing/2014/main" id="{1D1C58A5-F177-5A8C-3DD0-6500D03347FB}"/>
                </a:ext>
              </a:extLst>
            </p:cNvPr>
            <p:cNvGrpSpPr/>
            <p:nvPr/>
          </p:nvGrpSpPr>
          <p:grpSpPr>
            <a:xfrm>
              <a:off x="5211732" y="4744965"/>
              <a:ext cx="245084" cy="326083"/>
              <a:chOff x="5211732" y="4744965"/>
              <a:chExt cx="245084" cy="326083"/>
            </a:xfrm>
            <a:solidFill>
              <a:srgbClr val="002A86"/>
            </a:solidFill>
          </p:grpSpPr>
          <p:sp>
            <p:nvSpPr>
              <p:cNvPr id="668" name="Forma libre 667">
                <a:extLst>
                  <a:ext uri="{FF2B5EF4-FFF2-40B4-BE49-F238E27FC236}">
                    <a16:creationId xmlns:a16="http://schemas.microsoft.com/office/drawing/2014/main" id="{1C52AB56-472B-862F-9C66-73F9151222E2}"/>
                  </a:ext>
                </a:extLst>
              </p:cNvPr>
              <p:cNvSpPr/>
              <p:nvPr/>
            </p:nvSpPr>
            <p:spPr>
              <a:xfrm>
                <a:off x="5211732" y="4744965"/>
                <a:ext cx="245084" cy="23773"/>
              </a:xfrm>
              <a:custGeom>
                <a:avLst/>
                <a:gdLst>
                  <a:gd name="connsiteX0" fmla="*/ 233200 w 245084"/>
                  <a:gd name="connsiteY0" fmla="*/ 23773 h 23773"/>
                  <a:gd name="connsiteX1" fmla="*/ 11884 w 245084"/>
                  <a:gd name="connsiteY1" fmla="*/ 23773 h 23773"/>
                  <a:gd name="connsiteX2" fmla="*/ 0 w 245084"/>
                  <a:gd name="connsiteY2" fmla="*/ 11887 h 23773"/>
                  <a:gd name="connsiteX3" fmla="*/ 11884 w 245084"/>
                  <a:gd name="connsiteY3" fmla="*/ 0 h 23773"/>
                  <a:gd name="connsiteX4" fmla="*/ 233200 w 245084"/>
                  <a:gd name="connsiteY4" fmla="*/ 0 h 23773"/>
                  <a:gd name="connsiteX5" fmla="*/ 245085 w 245084"/>
                  <a:gd name="connsiteY5" fmla="*/ 11887 h 23773"/>
                  <a:gd name="connsiteX6" fmla="*/ 233200 w 245084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84" h="23773">
                    <a:moveTo>
                      <a:pt x="233200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233200" y="0"/>
                    </a:lnTo>
                    <a:cubicBezTo>
                      <a:pt x="239751" y="0"/>
                      <a:pt x="245085" y="5335"/>
                      <a:pt x="245085" y="11887"/>
                    </a:cubicBezTo>
                    <a:cubicBezTo>
                      <a:pt x="245085" y="18438"/>
                      <a:pt x="239751" y="23773"/>
                      <a:pt x="23320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9" name="Forma libre 668">
                <a:extLst>
                  <a:ext uri="{FF2B5EF4-FFF2-40B4-BE49-F238E27FC236}">
                    <a16:creationId xmlns:a16="http://schemas.microsoft.com/office/drawing/2014/main" id="{534F0397-4D6C-FE46-377A-55A93C8F86D0}"/>
                  </a:ext>
                </a:extLst>
              </p:cNvPr>
              <p:cNvSpPr/>
              <p:nvPr/>
            </p:nvSpPr>
            <p:spPr>
              <a:xfrm>
                <a:off x="5211732" y="5047276"/>
                <a:ext cx="245084" cy="23773"/>
              </a:xfrm>
              <a:custGeom>
                <a:avLst/>
                <a:gdLst>
                  <a:gd name="connsiteX0" fmla="*/ 233200 w 245084"/>
                  <a:gd name="connsiteY0" fmla="*/ 23773 h 23773"/>
                  <a:gd name="connsiteX1" fmla="*/ 11884 w 245084"/>
                  <a:gd name="connsiteY1" fmla="*/ 23773 h 23773"/>
                  <a:gd name="connsiteX2" fmla="*/ 0 w 245084"/>
                  <a:gd name="connsiteY2" fmla="*/ 11887 h 23773"/>
                  <a:gd name="connsiteX3" fmla="*/ 11884 w 245084"/>
                  <a:gd name="connsiteY3" fmla="*/ 0 h 23773"/>
                  <a:gd name="connsiteX4" fmla="*/ 233200 w 245084"/>
                  <a:gd name="connsiteY4" fmla="*/ 0 h 23773"/>
                  <a:gd name="connsiteX5" fmla="*/ 245085 w 245084"/>
                  <a:gd name="connsiteY5" fmla="*/ 11887 h 23773"/>
                  <a:gd name="connsiteX6" fmla="*/ 233200 w 245084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84" h="23773">
                    <a:moveTo>
                      <a:pt x="233200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233200" y="0"/>
                    </a:lnTo>
                    <a:cubicBezTo>
                      <a:pt x="239751" y="0"/>
                      <a:pt x="245085" y="5335"/>
                      <a:pt x="245085" y="11887"/>
                    </a:cubicBezTo>
                    <a:cubicBezTo>
                      <a:pt x="245085" y="18438"/>
                      <a:pt x="239751" y="23773"/>
                      <a:pt x="233200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0" name="Gráfico 2">
              <a:extLst>
                <a:ext uri="{FF2B5EF4-FFF2-40B4-BE49-F238E27FC236}">
                  <a16:creationId xmlns:a16="http://schemas.microsoft.com/office/drawing/2014/main" id="{694B26C4-68CE-9010-8076-26F00EEB14FD}"/>
                </a:ext>
              </a:extLst>
            </p:cNvPr>
            <p:cNvGrpSpPr/>
            <p:nvPr/>
          </p:nvGrpSpPr>
          <p:grpSpPr>
            <a:xfrm>
              <a:off x="5810453" y="4745059"/>
              <a:ext cx="484461" cy="659842"/>
              <a:chOff x="5810453" y="4745059"/>
              <a:chExt cx="484461" cy="659842"/>
            </a:xfrm>
            <a:solidFill>
              <a:srgbClr val="002A86"/>
            </a:solidFill>
          </p:grpSpPr>
          <p:sp>
            <p:nvSpPr>
              <p:cNvPr id="671" name="Forma libre 670">
                <a:extLst>
                  <a:ext uri="{FF2B5EF4-FFF2-40B4-BE49-F238E27FC236}">
                    <a16:creationId xmlns:a16="http://schemas.microsoft.com/office/drawing/2014/main" id="{C2BFF3AA-FEE8-910C-D067-8D353B5F403A}"/>
                  </a:ext>
                </a:extLst>
              </p:cNvPr>
              <p:cNvSpPr/>
              <p:nvPr/>
            </p:nvSpPr>
            <p:spPr>
              <a:xfrm>
                <a:off x="5810453" y="4745059"/>
                <a:ext cx="434957" cy="537420"/>
              </a:xfrm>
              <a:custGeom>
                <a:avLst/>
                <a:gdLst>
                  <a:gd name="connsiteX0" fmla="*/ 422979 w 434957"/>
                  <a:gd name="connsiteY0" fmla="*/ 537327 h 537420"/>
                  <a:gd name="connsiteX1" fmla="*/ 411095 w 434957"/>
                  <a:gd name="connsiteY1" fmla="*/ 525440 h 537420"/>
                  <a:gd name="connsiteX2" fmla="*/ 411095 w 434957"/>
                  <a:gd name="connsiteY2" fmla="*/ 237637 h 537420"/>
                  <a:gd name="connsiteX3" fmla="*/ 197266 w 434957"/>
                  <a:gd name="connsiteY3" fmla="*/ 23773 h 537420"/>
                  <a:gd name="connsiteX4" fmla="*/ 11885 w 434957"/>
                  <a:gd name="connsiteY4" fmla="*/ 23773 h 537420"/>
                  <a:gd name="connsiteX5" fmla="*/ 0 w 434957"/>
                  <a:gd name="connsiteY5" fmla="*/ 11887 h 537420"/>
                  <a:gd name="connsiteX6" fmla="*/ 11885 w 434957"/>
                  <a:gd name="connsiteY6" fmla="*/ 0 h 537420"/>
                  <a:gd name="connsiteX7" fmla="*/ 197266 w 434957"/>
                  <a:gd name="connsiteY7" fmla="*/ 0 h 537420"/>
                  <a:gd name="connsiteX8" fmla="*/ 434957 w 434957"/>
                  <a:gd name="connsiteY8" fmla="*/ 237730 h 537420"/>
                  <a:gd name="connsiteX9" fmla="*/ 434957 w 434957"/>
                  <a:gd name="connsiteY9" fmla="*/ 525534 h 537420"/>
                  <a:gd name="connsiteX10" fmla="*/ 423073 w 434957"/>
                  <a:gd name="connsiteY10" fmla="*/ 537420 h 53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4957" h="537420">
                    <a:moveTo>
                      <a:pt x="422979" y="537327"/>
                    </a:moveTo>
                    <a:cubicBezTo>
                      <a:pt x="416429" y="537327"/>
                      <a:pt x="411095" y="531992"/>
                      <a:pt x="411095" y="525440"/>
                    </a:cubicBezTo>
                    <a:lnTo>
                      <a:pt x="411095" y="237637"/>
                    </a:lnTo>
                    <a:cubicBezTo>
                      <a:pt x="411095" y="119707"/>
                      <a:pt x="315176" y="23773"/>
                      <a:pt x="197266" y="23773"/>
                    </a:cubicBez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97266" y="0"/>
                    </a:lnTo>
                    <a:cubicBezTo>
                      <a:pt x="328371" y="0"/>
                      <a:pt x="434957" y="106698"/>
                      <a:pt x="434957" y="237730"/>
                    </a:cubicBezTo>
                    <a:lnTo>
                      <a:pt x="434957" y="525534"/>
                    </a:lnTo>
                    <a:cubicBezTo>
                      <a:pt x="434957" y="532086"/>
                      <a:pt x="429623" y="537420"/>
                      <a:pt x="423073" y="5374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2" name="Forma libre 671">
                <a:extLst>
                  <a:ext uri="{FF2B5EF4-FFF2-40B4-BE49-F238E27FC236}">
                    <a16:creationId xmlns:a16="http://schemas.microsoft.com/office/drawing/2014/main" id="{6E900034-9A5F-913B-8C24-98CBB7B0FEEC}"/>
                  </a:ext>
                </a:extLst>
              </p:cNvPr>
              <p:cNvSpPr/>
              <p:nvPr/>
            </p:nvSpPr>
            <p:spPr>
              <a:xfrm>
                <a:off x="5919380" y="5138718"/>
                <a:ext cx="23769" cy="143667"/>
              </a:xfrm>
              <a:custGeom>
                <a:avLst/>
                <a:gdLst>
                  <a:gd name="connsiteX0" fmla="*/ 11884 w 23769"/>
                  <a:gd name="connsiteY0" fmla="*/ 143668 h 143667"/>
                  <a:gd name="connsiteX1" fmla="*/ 0 w 23769"/>
                  <a:gd name="connsiteY1" fmla="*/ 131781 h 143667"/>
                  <a:gd name="connsiteX2" fmla="*/ 0 w 23769"/>
                  <a:gd name="connsiteY2" fmla="*/ 11887 h 143667"/>
                  <a:gd name="connsiteX3" fmla="*/ 11884 w 23769"/>
                  <a:gd name="connsiteY3" fmla="*/ 0 h 143667"/>
                  <a:gd name="connsiteX4" fmla="*/ 23769 w 23769"/>
                  <a:gd name="connsiteY4" fmla="*/ 11887 h 143667"/>
                  <a:gd name="connsiteX5" fmla="*/ 23769 w 23769"/>
                  <a:gd name="connsiteY5" fmla="*/ 131781 h 143667"/>
                  <a:gd name="connsiteX6" fmla="*/ 11884 w 23769"/>
                  <a:gd name="connsiteY6" fmla="*/ 143668 h 14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43667">
                    <a:moveTo>
                      <a:pt x="11884" y="143668"/>
                    </a:moveTo>
                    <a:cubicBezTo>
                      <a:pt x="5334" y="143668"/>
                      <a:pt x="0" y="138333"/>
                      <a:pt x="0" y="131781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131781"/>
                    </a:lnTo>
                    <a:cubicBezTo>
                      <a:pt x="23769" y="138333"/>
                      <a:pt x="18435" y="143668"/>
                      <a:pt x="11884" y="1436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3" name="Forma libre 672">
                <a:extLst>
                  <a:ext uri="{FF2B5EF4-FFF2-40B4-BE49-F238E27FC236}">
                    <a16:creationId xmlns:a16="http://schemas.microsoft.com/office/drawing/2014/main" id="{27B1F247-6177-8D8A-C800-41AFE3561C2F}"/>
                  </a:ext>
                </a:extLst>
              </p:cNvPr>
              <p:cNvSpPr/>
              <p:nvPr/>
            </p:nvSpPr>
            <p:spPr>
              <a:xfrm>
                <a:off x="5810453" y="5047183"/>
                <a:ext cx="132695" cy="23772"/>
              </a:xfrm>
              <a:custGeom>
                <a:avLst/>
                <a:gdLst>
                  <a:gd name="connsiteX0" fmla="*/ 120811 w 132695"/>
                  <a:gd name="connsiteY0" fmla="*/ 23773 h 23772"/>
                  <a:gd name="connsiteX1" fmla="*/ 11885 w 132695"/>
                  <a:gd name="connsiteY1" fmla="*/ 23773 h 23772"/>
                  <a:gd name="connsiteX2" fmla="*/ 0 w 132695"/>
                  <a:gd name="connsiteY2" fmla="*/ 11887 h 23772"/>
                  <a:gd name="connsiteX3" fmla="*/ 11885 w 132695"/>
                  <a:gd name="connsiteY3" fmla="*/ 0 h 23772"/>
                  <a:gd name="connsiteX4" fmla="*/ 120811 w 132695"/>
                  <a:gd name="connsiteY4" fmla="*/ 0 h 23772"/>
                  <a:gd name="connsiteX5" fmla="*/ 132696 w 132695"/>
                  <a:gd name="connsiteY5" fmla="*/ 11887 h 23772"/>
                  <a:gd name="connsiteX6" fmla="*/ 120811 w 132695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695" h="23772">
                    <a:moveTo>
                      <a:pt x="120811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20811" y="0"/>
                    </a:lnTo>
                    <a:cubicBezTo>
                      <a:pt x="127362" y="0"/>
                      <a:pt x="132696" y="5335"/>
                      <a:pt x="132696" y="11887"/>
                    </a:cubicBezTo>
                    <a:cubicBezTo>
                      <a:pt x="132696" y="18438"/>
                      <a:pt x="127362" y="23773"/>
                      <a:pt x="12081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4" name="Forma libre 673">
                <a:extLst>
                  <a:ext uri="{FF2B5EF4-FFF2-40B4-BE49-F238E27FC236}">
                    <a16:creationId xmlns:a16="http://schemas.microsoft.com/office/drawing/2014/main" id="{13FBB713-3A75-0244-6DE7-165C71CF484F}"/>
                  </a:ext>
                </a:extLst>
              </p:cNvPr>
              <p:cNvSpPr/>
              <p:nvPr/>
            </p:nvSpPr>
            <p:spPr>
              <a:xfrm>
                <a:off x="5869783" y="5258332"/>
                <a:ext cx="425131" cy="146569"/>
              </a:xfrm>
              <a:custGeom>
                <a:avLst/>
                <a:gdLst>
                  <a:gd name="connsiteX0" fmla="*/ 379371 w 425131"/>
                  <a:gd name="connsiteY0" fmla="*/ 146569 h 146569"/>
                  <a:gd name="connsiteX1" fmla="*/ 45760 w 425131"/>
                  <a:gd name="connsiteY1" fmla="*/ 146569 h 146569"/>
                  <a:gd name="connsiteX2" fmla="*/ 0 w 425131"/>
                  <a:gd name="connsiteY2" fmla="*/ 100801 h 146569"/>
                  <a:gd name="connsiteX3" fmla="*/ 0 w 425131"/>
                  <a:gd name="connsiteY3" fmla="*/ 45768 h 146569"/>
                  <a:gd name="connsiteX4" fmla="*/ 45760 w 425131"/>
                  <a:gd name="connsiteY4" fmla="*/ 0 h 146569"/>
                  <a:gd name="connsiteX5" fmla="*/ 241903 w 425131"/>
                  <a:gd name="connsiteY5" fmla="*/ 0 h 146569"/>
                  <a:gd name="connsiteX6" fmla="*/ 253787 w 425131"/>
                  <a:gd name="connsiteY6" fmla="*/ 11886 h 146569"/>
                  <a:gd name="connsiteX7" fmla="*/ 241903 w 425131"/>
                  <a:gd name="connsiteY7" fmla="*/ 23773 h 146569"/>
                  <a:gd name="connsiteX8" fmla="*/ 45760 w 425131"/>
                  <a:gd name="connsiteY8" fmla="*/ 23773 h 146569"/>
                  <a:gd name="connsiteX9" fmla="*/ 23863 w 425131"/>
                  <a:gd name="connsiteY9" fmla="*/ 45674 h 146569"/>
                  <a:gd name="connsiteX10" fmla="*/ 23863 w 425131"/>
                  <a:gd name="connsiteY10" fmla="*/ 100708 h 146569"/>
                  <a:gd name="connsiteX11" fmla="*/ 45760 w 425131"/>
                  <a:gd name="connsiteY11" fmla="*/ 122609 h 146569"/>
                  <a:gd name="connsiteX12" fmla="*/ 379371 w 425131"/>
                  <a:gd name="connsiteY12" fmla="*/ 122609 h 146569"/>
                  <a:gd name="connsiteX13" fmla="*/ 401268 w 425131"/>
                  <a:gd name="connsiteY13" fmla="*/ 100708 h 146569"/>
                  <a:gd name="connsiteX14" fmla="*/ 401268 w 425131"/>
                  <a:gd name="connsiteY14" fmla="*/ 45674 h 146569"/>
                  <a:gd name="connsiteX15" fmla="*/ 379371 w 425131"/>
                  <a:gd name="connsiteY15" fmla="*/ 23773 h 146569"/>
                  <a:gd name="connsiteX16" fmla="*/ 363650 w 425131"/>
                  <a:gd name="connsiteY16" fmla="*/ 23773 h 146569"/>
                  <a:gd name="connsiteX17" fmla="*/ 351765 w 425131"/>
                  <a:gd name="connsiteY17" fmla="*/ 11886 h 146569"/>
                  <a:gd name="connsiteX18" fmla="*/ 363650 w 425131"/>
                  <a:gd name="connsiteY18" fmla="*/ 0 h 146569"/>
                  <a:gd name="connsiteX19" fmla="*/ 379371 w 425131"/>
                  <a:gd name="connsiteY19" fmla="*/ 0 h 146569"/>
                  <a:gd name="connsiteX20" fmla="*/ 425131 w 425131"/>
                  <a:gd name="connsiteY20" fmla="*/ 45768 h 146569"/>
                  <a:gd name="connsiteX21" fmla="*/ 425131 w 425131"/>
                  <a:gd name="connsiteY21" fmla="*/ 100801 h 146569"/>
                  <a:gd name="connsiteX22" fmla="*/ 379371 w 425131"/>
                  <a:gd name="connsiteY22" fmla="*/ 146569 h 146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5131" h="146569">
                    <a:moveTo>
                      <a:pt x="379371" y="146569"/>
                    </a:moveTo>
                    <a:lnTo>
                      <a:pt x="45760" y="146569"/>
                    </a:lnTo>
                    <a:cubicBezTo>
                      <a:pt x="20587" y="146569"/>
                      <a:pt x="0" y="126072"/>
                      <a:pt x="0" y="100801"/>
                    </a:cubicBezTo>
                    <a:lnTo>
                      <a:pt x="0" y="45768"/>
                    </a:lnTo>
                    <a:cubicBezTo>
                      <a:pt x="0" y="20591"/>
                      <a:pt x="20494" y="0"/>
                      <a:pt x="45760" y="0"/>
                    </a:cubicBezTo>
                    <a:lnTo>
                      <a:pt x="241903" y="0"/>
                    </a:lnTo>
                    <a:cubicBezTo>
                      <a:pt x="248453" y="0"/>
                      <a:pt x="253787" y="5335"/>
                      <a:pt x="253787" y="11886"/>
                    </a:cubicBezTo>
                    <a:cubicBezTo>
                      <a:pt x="253787" y="18438"/>
                      <a:pt x="248453" y="23773"/>
                      <a:pt x="241903" y="23773"/>
                    </a:cubicBezTo>
                    <a:lnTo>
                      <a:pt x="45760" y="23773"/>
                    </a:lnTo>
                    <a:cubicBezTo>
                      <a:pt x="33688" y="23773"/>
                      <a:pt x="23863" y="33600"/>
                      <a:pt x="23863" y="45674"/>
                    </a:cubicBezTo>
                    <a:lnTo>
                      <a:pt x="23863" y="100708"/>
                    </a:lnTo>
                    <a:cubicBezTo>
                      <a:pt x="23863" y="112781"/>
                      <a:pt x="33688" y="122609"/>
                      <a:pt x="45760" y="122609"/>
                    </a:cubicBezTo>
                    <a:lnTo>
                      <a:pt x="379371" y="122609"/>
                    </a:lnTo>
                    <a:cubicBezTo>
                      <a:pt x="391443" y="122609"/>
                      <a:pt x="401268" y="112781"/>
                      <a:pt x="401268" y="100708"/>
                    </a:cubicBezTo>
                    <a:lnTo>
                      <a:pt x="401268" y="45674"/>
                    </a:lnTo>
                    <a:cubicBezTo>
                      <a:pt x="401268" y="33600"/>
                      <a:pt x="391443" y="23773"/>
                      <a:pt x="379371" y="23773"/>
                    </a:cubicBezTo>
                    <a:lnTo>
                      <a:pt x="363650" y="23773"/>
                    </a:lnTo>
                    <a:cubicBezTo>
                      <a:pt x="357099" y="23773"/>
                      <a:pt x="351765" y="18438"/>
                      <a:pt x="351765" y="11886"/>
                    </a:cubicBezTo>
                    <a:cubicBezTo>
                      <a:pt x="351765" y="5335"/>
                      <a:pt x="357099" y="0"/>
                      <a:pt x="363650" y="0"/>
                    </a:cubicBezTo>
                    <a:lnTo>
                      <a:pt x="379371" y="0"/>
                    </a:lnTo>
                    <a:cubicBezTo>
                      <a:pt x="404544" y="0"/>
                      <a:pt x="425131" y="20497"/>
                      <a:pt x="425131" y="45768"/>
                    </a:cubicBezTo>
                    <a:lnTo>
                      <a:pt x="425131" y="100801"/>
                    </a:lnTo>
                    <a:cubicBezTo>
                      <a:pt x="425131" y="125978"/>
                      <a:pt x="404637" y="146569"/>
                      <a:pt x="379371" y="1465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75" name="Forma libre 674">
              <a:extLst>
                <a:ext uri="{FF2B5EF4-FFF2-40B4-BE49-F238E27FC236}">
                  <a16:creationId xmlns:a16="http://schemas.microsoft.com/office/drawing/2014/main" id="{4B378EBC-959C-5D88-C40F-3286792C5C96}"/>
                </a:ext>
              </a:extLst>
            </p:cNvPr>
            <p:cNvSpPr/>
            <p:nvPr/>
          </p:nvSpPr>
          <p:spPr>
            <a:xfrm>
              <a:off x="5324028" y="4421502"/>
              <a:ext cx="619215" cy="148347"/>
            </a:xfrm>
            <a:custGeom>
              <a:avLst/>
              <a:gdLst>
                <a:gd name="connsiteX0" fmla="*/ 555768 w 619215"/>
                <a:gd name="connsiteY0" fmla="*/ 148348 h 148347"/>
                <a:gd name="connsiteX1" fmla="*/ 63447 w 619215"/>
                <a:gd name="connsiteY1" fmla="*/ 148348 h 148347"/>
                <a:gd name="connsiteX2" fmla="*/ 0 w 619215"/>
                <a:gd name="connsiteY2" fmla="*/ 84890 h 148347"/>
                <a:gd name="connsiteX3" fmla="*/ 0 w 619215"/>
                <a:gd name="connsiteY3" fmla="*/ 63457 h 148347"/>
                <a:gd name="connsiteX4" fmla="*/ 63447 w 619215"/>
                <a:gd name="connsiteY4" fmla="*/ 0 h 148347"/>
                <a:gd name="connsiteX5" fmla="*/ 356444 w 619215"/>
                <a:gd name="connsiteY5" fmla="*/ 0 h 148347"/>
                <a:gd name="connsiteX6" fmla="*/ 368329 w 619215"/>
                <a:gd name="connsiteY6" fmla="*/ 11887 h 148347"/>
                <a:gd name="connsiteX7" fmla="*/ 356444 w 619215"/>
                <a:gd name="connsiteY7" fmla="*/ 23773 h 148347"/>
                <a:gd name="connsiteX8" fmla="*/ 63447 w 619215"/>
                <a:gd name="connsiteY8" fmla="*/ 23773 h 148347"/>
                <a:gd name="connsiteX9" fmla="*/ 23863 w 619215"/>
                <a:gd name="connsiteY9" fmla="*/ 63364 h 148347"/>
                <a:gd name="connsiteX10" fmla="*/ 23863 w 619215"/>
                <a:gd name="connsiteY10" fmla="*/ 84797 h 148347"/>
                <a:gd name="connsiteX11" fmla="*/ 63447 w 619215"/>
                <a:gd name="connsiteY11" fmla="*/ 124387 h 148347"/>
                <a:gd name="connsiteX12" fmla="*/ 555768 w 619215"/>
                <a:gd name="connsiteY12" fmla="*/ 124387 h 148347"/>
                <a:gd name="connsiteX13" fmla="*/ 595352 w 619215"/>
                <a:gd name="connsiteY13" fmla="*/ 84797 h 148347"/>
                <a:gd name="connsiteX14" fmla="*/ 595352 w 619215"/>
                <a:gd name="connsiteY14" fmla="*/ 63364 h 148347"/>
                <a:gd name="connsiteX15" fmla="*/ 555768 w 619215"/>
                <a:gd name="connsiteY15" fmla="*/ 23773 h 148347"/>
                <a:gd name="connsiteX16" fmla="*/ 463405 w 619215"/>
                <a:gd name="connsiteY16" fmla="*/ 23773 h 148347"/>
                <a:gd name="connsiteX17" fmla="*/ 451521 w 619215"/>
                <a:gd name="connsiteY17" fmla="*/ 11887 h 148347"/>
                <a:gd name="connsiteX18" fmla="*/ 463405 w 619215"/>
                <a:gd name="connsiteY18" fmla="*/ 0 h 148347"/>
                <a:gd name="connsiteX19" fmla="*/ 555768 w 619215"/>
                <a:gd name="connsiteY19" fmla="*/ 0 h 148347"/>
                <a:gd name="connsiteX20" fmla="*/ 619215 w 619215"/>
                <a:gd name="connsiteY20" fmla="*/ 63457 h 148347"/>
                <a:gd name="connsiteX21" fmla="*/ 619215 w 619215"/>
                <a:gd name="connsiteY21" fmla="*/ 84890 h 148347"/>
                <a:gd name="connsiteX22" fmla="*/ 555768 w 619215"/>
                <a:gd name="connsiteY22" fmla="*/ 148348 h 14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9215" h="148347">
                  <a:moveTo>
                    <a:pt x="555768" y="148348"/>
                  </a:moveTo>
                  <a:lnTo>
                    <a:pt x="63447" y="148348"/>
                  </a:lnTo>
                  <a:cubicBezTo>
                    <a:pt x="28448" y="148348"/>
                    <a:pt x="0" y="119895"/>
                    <a:pt x="0" y="84890"/>
                  </a:cubicBezTo>
                  <a:lnTo>
                    <a:pt x="0" y="63457"/>
                  </a:lnTo>
                  <a:cubicBezTo>
                    <a:pt x="0" y="28453"/>
                    <a:pt x="28448" y="0"/>
                    <a:pt x="63447" y="0"/>
                  </a:cubicBezTo>
                  <a:lnTo>
                    <a:pt x="356444" y="0"/>
                  </a:lnTo>
                  <a:cubicBezTo>
                    <a:pt x="362995" y="0"/>
                    <a:pt x="368329" y="5335"/>
                    <a:pt x="368329" y="11887"/>
                  </a:cubicBezTo>
                  <a:cubicBezTo>
                    <a:pt x="368329" y="18438"/>
                    <a:pt x="362995" y="23773"/>
                    <a:pt x="356444" y="23773"/>
                  </a:cubicBezTo>
                  <a:lnTo>
                    <a:pt x="63447" y="23773"/>
                  </a:lnTo>
                  <a:cubicBezTo>
                    <a:pt x="41643" y="23773"/>
                    <a:pt x="23863" y="41556"/>
                    <a:pt x="23863" y="63364"/>
                  </a:cubicBezTo>
                  <a:lnTo>
                    <a:pt x="23863" y="84797"/>
                  </a:lnTo>
                  <a:cubicBezTo>
                    <a:pt x="23863" y="106604"/>
                    <a:pt x="41643" y="124387"/>
                    <a:pt x="63447" y="124387"/>
                  </a:cubicBezTo>
                  <a:lnTo>
                    <a:pt x="555768" y="124387"/>
                  </a:lnTo>
                  <a:cubicBezTo>
                    <a:pt x="577572" y="124387"/>
                    <a:pt x="595352" y="106604"/>
                    <a:pt x="595352" y="84797"/>
                  </a:cubicBezTo>
                  <a:lnTo>
                    <a:pt x="595352" y="63364"/>
                  </a:lnTo>
                  <a:cubicBezTo>
                    <a:pt x="595352" y="41556"/>
                    <a:pt x="577572" y="23773"/>
                    <a:pt x="555768" y="23773"/>
                  </a:cubicBezTo>
                  <a:lnTo>
                    <a:pt x="463405" y="23773"/>
                  </a:lnTo>
                  <a:cubicBezTo>
                    <a:pt x="456855" y="23773"/>
                    <a:pt x="451521" y="18438"/>
                    <a:pt x="451521" y="11887"/>
                  </a:cubicBezTo>
                  <a:cubicBezTo>
                    <a:pt x="451521" y="5335"/>
                    <a:pt x="456855" y="0"/>
                    <a:pt x="463405" y="0"/>
                  </a:cubicBezTo>
                  <a:lnTo>
                    <a:pt x="555768" y="0"/>
                  </a:lnTo>
                  <a:cubicBezTo>
                    <a:pt x="590767" y="0"/>
                    <a:pt x="619215" y="28453"/>
                    <a:pt x="619215" y="63457"/>
                  </a:cubicBezTo>
                  <a:lnTo>
                    <a:pt x="619215" y="84890"/>
                  </a:lnTo>
                  <a:cubicBezTo>
                    <a:pt x="619215" y="119895"/>
                    <a:pt x="590767" y="148348"/>
                    <a:pt x="555768" y="148348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76" name="Gráfico 2">
              <a:extLst>
                <a:ext uri="{FF2B5EF4-FFF2-40B4-BE49-F238E27FC236}">
                  <a16:creationId xmlns:a16="http://schemas.microsoft.com/office/drawing/2014/main" id="{36AB4C50-72B0-9C4B-CF60-E4B9D1E26A54}"/>
                </a:ext>
              </a:extLst>
            </p:cNvPr>
            <p:cNvGrpSpPr/>
            <p:nvPr/>
          </p:nvGrpSpPr>
          <p:grpSpPr>
            <a:xfrm>
              <a:off x="5544220" y="4546077"/>
              <a:ext cx="178830" cy="106136"/>
              <a:chOff x="5544220" y="4546077"/>
              <a:chExt cx="178830" cy="106136"/>
            </a:xfrm>
            <a:solidFill>
              <a:srgbClr val="002A86"/>
            </a:solidFill>
          </p:grpSpPr>
          <p:sp>
            <p:nvSpPr>
              <p:cNvPr id="677" name="Forma libre 676">
                <a:extLst>
                  <a:ext uri="{FF2B5EF4-FFF2-40B4-BE49-F238E27FC236}">
                    <a16:creationId xmlns:a16="http://schemas.microsoft.com/office/drawing/2014/main" id="{9CD36A6B-2DEC-173A-9CE8-7CE8B56EBA08}"/>
                  </a:ext>
                </a:extLst>
              </p:cNvPr>
              <p:cNvSpPr/>
              <p:nvPr/>
            </p:nvSpPr>
            <p:spPr>
              <a:xfrm>
                <a:off x="5699281" y="4546077"/>
                <a:ext cx="23768" cy="106136"/>
              </a:xfrm>
              <a:custGeom>
                <a:avLst/>
                <a:gdLst>
                  <a:gd name="connsiteX0" fmla="*/ 11884 w 23768"/>
                  <a:gd name="connsiteY0" fmla="*/ 106136 h 106136"/>
                  <a:gd name="connsiteX1" fmla="*/ 0 w 23768"/>
                  <a:gd name="connsiteY1" fmla="*/ 94250 h 106136"/>
                  <a:gd name="connsiteX2" fmla="*/ 0 w 23768"/>
                  <a:gd name="connsiteY2" fmla="*/ 11887 h 106136"/>
                  <a:gd name="connsiteX3" fmla="*/ 11884 w 23768"/>
                  <a:gd name="connsiteY3" fmla="*/ 0 h 106136"/>
                  <a:gd name="connsiteX4" fmla="*/ 23769 w 23768"/>
                  <a:gd name="connsiteY4" fmla="*/ 11887 h 106136"/>
                  <a:gd name="connsiteX5" fmla="*/ 23769 w 23768"/>
                  <a:gd name="connsiteY5" fmla="*/ 94250 h 106136"/>
                  <a:gd name="connsiteX6" fmla="*/ 11884 w 23768"/>
                  <a:gd name="connsiteY6" fmla="*/ 106136 h 10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106136">
                    <a:moveTo>
                      <a:pt x="11884" y="106136"/>
                    </a:moveTo>
                    <a:cubicBezTo>
                      <a:pt x="5334" y="106136"/>
                      <a:pt x="0" y="100801"/>
                      <a:pt x="0" y="94250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94250"/>
                    </a:lnTo>
                    <a:cubicBezTo>
                      <a:pt x="23769" y="100801"/>
                      <a:pt x="18435" y="106136"/>
                      <a:pt x="11884" y="1061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8" name="Forma libre 677">
                <a:extLst>
                  <a:ext uri="{FF2B5EF4-FFF2-40B4-BE49-F238E27FC236}">
                    <a16:creationId xmlns:a16="http://schemas.microsoft.com/office/drawing/2014/main" id="{16657420-8BE4-90A7-732F-A301BBD8681A}"/>
                  </a:ext>
                </a:extLst>
              </p:cNvPr>
              <p:cNvSpPr/>
              <p:nvPr/>
            </p:nvSpPr>
            <p:spPr>
              <a:xfrm>
                <a:off x="5544220" y="4546077"/>
                <a:ext cx="23769" cy="106136"/>
              </a:xfrm>
              <a:custGeom>
                <a:avLst/>
                <a:gdLst>
                  <a:gd name="connsiteX0" fmla="*/ 11884 w 23769"/>
                  <a:gd name="connsiteY0" fmla="*/ 106136 h 106136"/>
                  <a:gd name="connsiteX1" fmla="*/ 0 w 23769"/>
                  <a:gd name="connsiteY1" fmla="*/ 94250 h 106136"/>
                  <a:gd name="connsiteX2" fmla="*/ 0 w 23769"/>
                  <a:gd name="connsiteY2" fmla="*/ 11887 h 106136"/>
                  <a:gd name="connsiteX3" fmla="*/ 11884 w 23769"/>
                  <a:gd name="connsiteY3" fmla="*/ 0 h 106136"/>
                  <a:gd name="connsiteX4" fmla="*/ 23769 w 23769"/>
                  <a:gd name="connsiteY4" fmla="*/ 11887 h 106136"/>
                  <a:gd name="connsiteX5" fmla="*/ 23769 w 23769"/>
                  <a:gd name="connsiteY5" fmla="*/ 94250 h 106136"/>
                  <a:gd name="connsiteX6" fmla="*/ 11884 w 23769"/>
                  <a:gd name="connsiteY6" fmla="*/ 106136 h 10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06136">
                    <a:moveTo>
                      <a:pt x="11884" y="106136"/>
                    </a:moveTo>
                    <a:cubicBezTo>
                      <a:pt x="5334" y="106136"/>
                      <a:pt x="0" y="100801"/>
                      <a:pt x="0" y="94250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7"/>
                    </a:cubicBezTo>
                    <a:lnTo>
                      <a:pt x="23769" y="94250"/>
                    </a:lnTo>
                    <a:cubicBezTo>
                      <a:pt x="23769" y="100801"/>
                      <a:pt x="18435" y="106136"/>
                      <a:pt x="11884" y="1061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79" name="Gráfico 2">
            <a:extLst>
              <a:ext uri="{FF2B5EF4-FFF2-40B4-BE49-F238E27FC236}">
                <a16:creationId xmlns:a16="http://schemas.microsoft.com/office/drawing/2014/main" id="{F362F7B7-0F1C-116D-9559-EF83BCE6F2B1}"/>
              </a:ext>
            </a:extLst>
          </p:cNvPr>
          <p:cNvGrpSpPr/>
          <p:nvPr/>
        </p:nvGrpSpPr>
        <p:grpSpPr>
          <a:xfrm>
            <a:off x="17098475" y="8802758"/>
            <a:ext cx="1064934" cy="1101705"/>
            <a:chOff x="17098475" y="8802758"/>
            <a:chExt cx="1064934" cy="1101705"/>
          </a:xfrm>
          <a:solidFill>
            <a:srgbClr val="002A86"/>
          </a:solidFill>
        </p:grpSpPr>
        <p:grpSp>
          <p:nvGrpSpPr>
            <p:cNvPr id="680" name="Gráfico 2">
              <a:extLst>
                <a:ext uri="{FF2B5EF4-FFF2-40B4-BE49-F238E27FC236}">
                  <a16:creationId xmlns:a16="http://schemas.microsoft.com/office/drawing/2014/main" id="{350EC5B8-DF05-F267-1595-CD73DCB1E34B}"/>
                </a:ext>
              </a:extLst>
            </p:cNvPr>
            <p:cNvGrpSpPr/>
            <p:nvPr/>
          </p:nvGrpSpPr>
          <p:grpSpPr>
            <a:xfrm>
              <a:off x="17098475" y="9247991"/>
              <a:ext cx="1064934" cy="656472"/>
              <a:chOff x="17098475" y="9247991"/>
              <a:chExt cx="1064934" cy="656472"/>
            </a:xfrm>
            <a:solidFill>
              <a:srgbClr val="002A86"/>
            </a:solidFill>
          </p:grpSpPr>
          <p:sp>
            <p:nvSpPr>
              <p:cNvPr id="681" name="Forma libre 680">
                <a:extLst>
                  <a:ext uri="{FF2B5EF4-FFF2-40B4-BE49-F238E27FC236}">
                    <a16:creationId xmlns:a16="http://schemas.microsoft.com/office/drawing/2014/main" id="{FC6523B3-2E2F-E40A-D6AE-C899493700F7}"/>
                  </a:ext>
                </a:extLst>
              </p:cNvPr>
              <p:cNvSpPr/>
              <p:nvPr/>
            </p:nvSpPr>
            <p:spPr>
              <a:xfrm>
                <a:off x="17271971" y="9458859"/>
                <a:ext cx="370949" cy="234734"/>
              </a:xfrm>
              <a:custGeom>
                <a:avLst/>
                <a:gdLst>
                  <a:gd name="connsiteX0" fmla="*/ 49223 w 370949"/>
                  <a:gd name="connsiteY0" fmla="*/ 234735 h 234734"/>
                  <a:gd name="connsiteX1" fmla="*/ 0 w 370949"/>
                  <a:gd name="connsiteY1" fmla="*/ 185505 h 234734"/>
                  <a:gd name="connsiteX2" fmla="*/ 0 w 370949"/>
                  <a:gd name="connsiteY2" fmla="*/ 49231 h 234734"/>
                  <a:gd name="connsiteX3" fmla="*/ 49223 w 370949"/>
                  <a:gd name="connsiteY3" fmla="*/ 0 h 234734"/>
                  <a:gd name="connsiteX4" fmla="*/ 321726 w 370949"/>
                  <a:gd name="connsiteY4" fmla="*/ 0 h 234734"/>
                  <a:gd name="connsiteX5" fmla="*/ 370949 w 370949"/>
                  <a:gd name="connsiteY5" fmla="*/ 49231 h 234734"/>
                  <a:gd name="connsiteX6" fmla="*/ 370949 w 370949"/>
                  <a:gd name="connsiteY6" fmla="*/ 185505 h 234734"/>
                  <a:gd name="connsiteX7" fmla="*/ 359064 w 370949"/>
                  <a:gd name="connsiteY7" fmla="*/ 197391 h 234734"/>
                  <a:gd name="connsiteX8" fmla="*/ 347180 w 370949"/>
                  <a:gd name="connsiteY8" fmla="*/ 185505 h 234734"/>
                  <a:gd name="connsiteX9" fmla="*/ 347180 w 370949"/>
                  <a:gd name="connsiteY9" fmla="*/ 49231 h 234734"/>
                  <a:gd name="connsiteX10" fmla="*/ 321820 w 370949"/>
                  <a:gd name="connsiteY10" fmla="*/ 23867 h 234734"/>
                  <a:gd name="connsiteX11" fmla="*/ 49317 w 370949"/>
                  <a:gd name="connsiteY11" fmla="*/ 23867 h 234734"/>
                  <a:gd name="connsiteX12" fmla="*/ 23957 w 370949"/>
                  <a:gd name="connsiteY12" fmla="*/ 49231 h 234734"/>
                  <a:gd name="connsiteX13" fmla="*/ 23957 w 370949"/>
                  <a:gd name="connsiteY13" fmla="*/ 185505 h 234734"/>
                  <a:gd name="connsiteX14" fmla="*/ 49317 w 370949"/>
                  <a:gd name="connsiteY14" fmla="*/ 210868 h 234734"/>
                  <a:gd name="connsiteX15" fmla="*/ 61201 w 370949"/>
                  <a:gd name="connsiteY15" fmla="*/ 222755 h 234734"/>
                  <a:gd name="connsiteX16" fmla="*/ 49317 w 370949"/>
                  <a:gd name="connsiteY16" fmla="*/ 234642 h 23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0949" h="234734">
                    <a:moveTo>
                      <a:pt x="49223" y="234735"/>
                    </a:moveTo>
                    <a:cubicBezTo>
                      <a:pt x="22085" y="234735"/>
                      <a:pt x="0" y="212647"/>
                      <a:pt x="0" y="185505"/>
                    </a:cubicBezTo>
                    <a:lnTo>
                      <a:pt x="0" y="49231"/>
                    </a:lnTo>
                    <a:cubicBezTo>
                      <a:pt x="0" y="22088"/>
                      <a:pt x="22085" y="0"/>
                      <a:pt x="49223" y="0"/>
                    </a:cubicBezTo>
                    <a:lnTo>
                      <a:pt x="321726" y="0"/>
                    </a:lnTo>
                    <a:cubicBezTo>
                      <a:pt x="348864" y="0"/>
                      <a:pt x="370949" y="22088"/>
                      <a:pt x="370949" y="49231"/>
                    </a:cubicBezTo>
                    <a:lnTo>
                      <a:pt x="370949" y="185505"/>
                    </a:lnTo>
                    <a:cubicBezTo>
                      <a:pt x="370949" y="192056"/>
                      <a:pt x="365614" y="197391"/>
                      <a:pt x="359064" y="197391"/>
                    </a:cubicBezTo>
                    <a:cubicBezTo>
                      <a:pt x="352514" y="197391"/>
                      <a:pt x="347180" y="192056"/>
                      <a:pt x="347180" y="185505"/>
                    </a:cubicBezTo>
                    <a:lnTo>
                      <a:pt x="347180" y="49231"/>
                    </a:lnTo>
                    <a:cubicBezTo>
                      <a:pt x="347180" y="35285"/>
                      <a:pt x="335857" y="23867"/>
                      <a:pt x="321820" y="23867"/>
                    </a:cubicBezTo>
                    <a:lnTo>
                      <a:pt x="49317" y="23867"/>
                    </a:lnTo>
                    <a:cubicBezTo>
                      <a:pt x="35373" y="23867"/>
                      <a:pt x="23957" y="35192"/>
                      <a:pt x="23957" y="49231"/>
                    </a:cubicBezTo>
                    <a:lnTo>
                      <a:pt x="23957" y="185505"/>
                    </a:lnTo>
                    <a:cubicBezTo>
                      <a:pt x="23957" y="199450"/>
                      <a:pt x="35280" y="210868"/>
                      <a:pt x="49317" y="210868"/>
                    </a:cubicBezTo>
                    <a:cubicBezTo>
                      <a:pt x="55867" y="210868"/>
                      <a:pt x="61201" y="216203"/>
                      <a:pt x="61201" y="222755"/>
                    </a:cubicBezTo>
                    <a:cubicBezTo>
                      <a:pt x="61201" y="229307"/>
                      <a:pt x="55867" y="234642"/>
                      <a:pt x="49317" y="2346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2" name="Forma libre 681">
                <a:extLst>
                  <a:ext uri="{FF2B5EF4-FFF2-40B4-BE49-F238E27FC236}">
                    <a16:creationId xmlns:a16="http://schemas.microsoft.com/office/drawing/2014/main" id="{5765D739-8CBA-39DD-B70D-179263D610BB}"/>
                  </a:ext>
                </a:extLst>
              </p:cNvPr>
              <p:cNvSpPr/>
              <p:nvPr/>
            </p:nvSpPr>
            <p:spPr>
              <a:xfrm>
                <a:off x="17818475" y="9459046"/>
                <a:ext cx="171343" cy="234735"/>
              </a:xfrm>
              <a:custGeom>
                <a:avLst/>
                <a:gdLst>
                  <a:gd name="connsiteX0" fmla="*/ 122214 w 171343"/>
                  <a:gd name="connsiteY0" fmla="*/ 234548 h 234735"/>
                  <a:gd name="connsiteX1" fmla="*/ 110331 w 171343"/>
                  <a:gd name="connsiteY1" fmla="*/ 222662 h 234735"/>
                  <a:gd name="connsiteX2" fmla="*/ 122214 w 171343"/>
                  <a:gd name="connsiteY2" fmla="*/ 210775 h 234735"/>
                  <a:gd name="connsiteX3" fmla="*/ 147481 w 171343"/>
                  <a:gd name="connsiteY3" fmla="*/ 185411 h 234735"/>
                  <a:gd name="connsiteX4" fmla="*/ 147481 w 171343"/>
                  <a:gd name="connsiteY4" fmla="*/ 49137 h 234735"/>
                  <a:gd name="connsiteX5" fmla="*/ 122214 w 171343"/>
                  <a:gd name="connsiteY5" fmla="*/ 23773 h 234735"/>
                  <a:gd name="connsiteX6" fmla="*/ 11885 w 171343"/>
                  <a:gd name="connsiteY6" fmla="*/ 23773 h 234735"/>
                  <a:gd name="connsiteX7" fmla="*/ 0 w 171343"/>
                  <a:gd name="connsiteY7" fmla="*/ 11887 h 234735"/>
                  <a:gd name="connsiteX8" fmla="*/ 11885 w 171343"/>
                  <a:gd name="connsiteY8" fmla="*/ 0 h 234735"/>
                  <a:gd name="connsiteX9" fmla="*/ 122214 w 171343"/>
                  <a:gd name="connsiteY9" fmla="*/ 0 h 234735"/>
                  <a:gd name="connsiteX10" fmla="*/ 171343 w 171343"/>
                  <a:gd name="connsiteY10" fmla="*/ 49231 h 234735"/>
                  <a:gd name="connsiteX11" fmla="*/ 171343 w 171343"/>
                  <a:gd name="connsiteY11" fmla="*/ 185505 h 234735"/>
                  <a:gd name="connsiteX12" fmla="*/ 122214 w 171343"/>
                  <a:gd name="connsiteY12" fmla="*/ 234736 h 234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1343" h="234735">
                    <a:moveTo>
                      <a:pt x="122214" y="234548"/>
                    </a:moveTo>
                    <a:cubicBezTo>
                      <a:pt x="115664" y="234548"/>
                      <a:pt x="110331" y="229214"/>
                      <a:pt x="110331" y="222662"/>
                    </a:cubicBezTo>
                    <a:cubicBezTo>
                      <a:pt x="110331" y="216110"/>
                      <a:pt x="115664" y="210775"/>
                      <a:pt x="122214" y="210775"/>
                    </a:cubicBezTo>
                    <a:cubicBezTo>
                      <a:pt x="136157" y="210775"/>
                      <a:pt x="147481" y="199357"/>
                      <a:pt x="147481" y="185411"/>
                    </a:cubicBezTo>
                    <a:lnTo>
                      <a:pt x="147481" y="49137"/>
                    </a:lnTo>
                    <a:cubicBezTo>
                      <a:pt x="147481" y="35192"/>
                      <a:pt x="136157" y="23773"/>
                      <a:pt x="122214" y="23773"/>
                    </a:cubicBez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22214" y="0"/>
                    </a:lnTo>
                    <a:cubicBezTo>
                      <a:pt x="149352" y="0"/>
                      <a:pt x="171343" y="22089"/>
                      <a:pt x="171343" y="49231"/>
                    </a:cubicBezTo>
                    <a:lnTo>
                      <a:pt x="171343" y="185505"/>
                    </a:lnTo>
                    <a:cubicBezTo>
                      <a:pt x="171343" y="212647"/>
                      <a:pt x="149259" y="234736"/>
                      <a:pt x="122214" y="2347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3" name="Forma libre 682">
                <a:extLst>
                  <a:ext uri="{FF2B5EF4-FFF2-40B4-BE49-F238E27FC236}">
                    <a16:creationId xmlns:a16="http://schemas.microsoft.com/office/drawing/2014/main" id="{0F4DE7AE-75FD-7CAB-31D5-3B646E2AEE0F}"/>
                  </a:ext>
                </a:extLst>
              </p:cNvPr>
              <p:cNvSpPr/>
              <p:nvPr/>
            </p:nvSpPr>
            <p:spPr>
              <a:xfrm>
                <a:off x="17098568" y="9669822"/>
                <a:ext cx="370855" cy="234641"/>
              </a:xfrm>
              <a:custGeom>
                <a:avLst/>
                <a:gdLst>
                  <a:gd name="connsiteX0" fmla="*/ 322382 w 370855"/>
                  <a:gd name="connsiteY0" fmla="*/ 234642 h 234641"/>
                  <a:gd name="connsiteX1" fmla="*/ 48475 w 370855"/>
                  <a:gd name="connsiteY1" fmla="*/ 234642 h 234641"/>
                  <a:gd name="connsiteX2" fmla="*/ 0 w 370855"/>
                  <a:gd name="connsiteY2" fmla="*/ 186160 h 234641"/>
                  <a:gd name="connsiteX3" fmla="*/ 0 w 370855"/>
                  <a:gd name="connsiteY3" fmla="*/ 48482 h 234641"/>
                  <a:gd name="connsiteX4" fmla="*/ 48475 w 370855"/>
                  <a:gd name="connsiteY4" fmla="*/ 0 h 234641"/>
                  <a:gd name="connsiteX5" fmla="*/ 322382 w 370855"/>
                  <a:gd name="connsiteY5" fmla="*/ 0 h 234641"/>
                  <a:gd name="connsiteX6" fmla="*/ 370855 w 370855"/>
                  <a:gd name="connsiteY6" fmla="*/ 48482 h 234641"/>
                  <a:gd name="connsiteX7" fmla="*/ 370855 w 370855"/>
                  <a:gd name="connsiteY7" fmla="*/ 186160 h 234641"/>
                  <a:gd name="connsiteX8" fmla="*/ 322382 w 370855"/>
                  <a:gd name="connsiteY8" fmla="*/ 234642 h 234641"/>
                  <a:gd name="connsiteX9" fmla="*/ 48475 w 370855"/>
                  <a:gd name="connsiteY9" fmla="*/ 23773 h 234641"/>
                  <a:gd name="connsiteX10" fmla="*/ 23863 w 370855"/>
                  <a:gd name="connsiteY10" fmla="*/ 48388 h 234641"/>
                  <a:gd name="connsiteX11" fmla="*/ 23863 w 370855"/>
                  <a:gd name="connsiteY11" fmla="*/ 186066 h 234641"/>
                  <a:gd name="connsiteX12" fmla="*/ 48475 w 370855"/>
                  <a:gd name="connsiteY12" fmla="*/ 210682 h 234641"/>
                  <a:gd name="connsiteX13" fmla="*/ 322382 w 370855"/>
                  <a:gd name="connsiteY13" fmla="*/ 210682 h 234641"/>
                  <a:gd name="connsiteX14" fmla="*/ 346993 w 370855"/>
                  <a:gd name="connsiteY14" fmla="*/ 186066 h 234641"/>
                  <a:gd name="connsiteX15" fmla="*/ 346993 w 370855"/>
                  <a:gd name="connsiteY15" fmla="*/ 48388 h 234641"/>
                  <a:gd name="connsiteX16" fmla="*/ 322382 w 370855"/>
                  <a:gd name="connsiteY16" fmla="*/ 23773 h 234641"/>
                  <a:gd name="connsiteX17" fmla="*/ 48475 w 370855"/>
                  <a:gd name="connsiteY17" fmla="*/ 23773 h 234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0855" h="234641">
                    <a:moveTo>
                      <a:pt x="322382" y="234642"/>
                    </a:moveTo>
                    <a:lnTo>
                      <a:pt x="48475" y="234642"/>
                    </a:lnTo>
                    <a:cubicBezTo>
                      <a:pt x="21711" y="234642"/>
                      <a:pt x="0" y="212928"/>
                      <a:pt x="0" y="186160"/>
                    </a:cubicBezTo>
                    <a:lnTo>
                      <a:pt x="0" y="48482"/>
                    </a:lnTo>
                    <a:cubicBezTo>
                      <a:pt x="0" y="21714"/>
                      <a:pt x="21711" y="0"/>
                      <a:pt x="48475" y="0"/>
                    </a:cubicBezTo>
                    <a:lnTo>
                      <a:pt x="322382" y="0"/>
                    </a:lnTo>
                    <a:cubicBezTo>
                      <a:pt x="349146" y="0"/>
                      <a:pt x="370855" y="21714"/>
                      <a:pt x="370855" y="48482"/>
                    </a:cubicBezTo>
                    <a:lnTo>
                      <a:pt x="370855" y="186160"/>
                    </a:lnTo>
                    <a:cubicBezTo>
                      <a:pt x="370855" y="212928"/>
                      <a:pt x="349146" y="234642"/>
                      <a:pt x="322382" y="234642"/>
                    </a:cubicBezTo>
                    <a:close/>
                    <a:moveTo>
                      <a:pt x="48475" y="23773"/>
                    </a:moveTo>
                    <a:cubicBezTo>
                      <a:pt x="34905" y="23773"/>
                      <a:pt x="23863" y="34818"/>
                      <a:pt x="23863" y="48388"/>
                    </a:cubicBezTo>
                    <a:lnTo>
                      <a:pt x="23863" y="186066"/>
                    </a:lnTo>
                    <a:cubicBezTo>
                      <a:pt x="23863" y="199638"/>
                      <a:pt x="34905" y="210682"/>
                      <a:pt x="48475" y="210682"/>
                    </a:cubicBezTo>
                    <a:lnTo>
                      <a:pt x="322382" y="210682"/>
                    </a:lnTo>
                    <a:cubicBezTo>
                      <a:pt x="335950" y="210682"/>
                      <a:pt x="346993" y="199638"/>
                      <a:pt x="346993" y="186066"/>
                    </a:cubicBezTo>
                    <a:lnTo>
                      <a:pt x="346993" y="48388"/>
                    </a:lnTo>
                    <a:cubicBezTo>
                      <a:pt x="346993" y="34818"/>
                      <a:pt x="335950" y="23773"/>
                      <a:pt x="322382" y="23773"/>
                    </a:cubicBezTo>
                    <a:lnTo>
                      <a:pt x="48475" y="23773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4" name="Forma libre 683">
                <a:extLst>
                  <a:ext uri="{FF2B5EF4-FFF2-40B4-BE49-F238E27FC236}">
                    <a16:creationId xmlns:a16="http://schemas.microsoft.com/office/drawing/2014/main" id="{D9458EC4-CA06-599C-8F1C-3EDA4C95F528}"/>
                  </a:ext>
                </a:extLst>
              </p:cNvPr>
              <p:cNvSpPr/>
              <p:nvPr/>
            </p:nvSpPr>
            <p:spPr>
              <a:xfrm>
                <a:off x="17445468" y="9496110"/>
                <a:ext cx="370855" cy="408353"/>
              </a:xfrm>
              <a:custGeom>
                <a:avLst/>
                <a:gdLst>
                  <a:gd name="connsiteX0" fmla="*/ 321726 w 370855"/>
                  <a:gd name="connsiteY0" fmla="*/ 408353 h 408353"/>
                  <a:gd name="connsiteX1" fmla="*/ 49223 w 370855"/>
                  <a:gd name="connsiteY1" fmla="*/ 408353 h 408353"/>
                  <a:gd name="connsiteX2" fmla="*/ 0 w 370855"/>
                  <a:gd name="connsiteY2" fmla="*/ 359123 h 408353"/>
                  <a:gd name="connsiteX3" fmla="*/ 0 w 370855"/>
                  <a:gd name="connsiteY3" fmla="*/ 222849 h 408353"/>
                  <a:gd name="connsiteX4" fmla="*/ 49223 w 370855"/>
                  <a:gd name="connsiteY4" fmla="*/ 173618 h 408353"/>
                  <a:gd name="connsiteX5" fmla="*/ 61107 w 370855"/>
                  <a:gd name="connsiteY5" fmla="*/ 185505 h 408353"/>
                  <a:gd name="connsiteX6" fmla="*/ 49223 w 370855"/>
                  <a:gd name="connsiteY6" fmla="*/ 197391 h 408353"/>
                  <a:gd name="connsiteX7" fmla="*/ 23862 w 370855"/>
                  <a:gd name="connsiteY7" fmla="*/ 222755 h 408353"/>
                  <a:gd name="connsiteX8" fmla="*/ 23862 w 370855"/>
                  <a:gd name="connsiteY8" fmla="*/ 359029 h 408353"/>
                  <a:gd name="connsiteX9" fmla="*/ 49223 w 370855"/>
                  <a:gd name="connsiteY9" fmla="*/ 384393 h 408353"/>
                  <a:gd name="connsiteX10" fmla="*/ 321726 w 370855"/>
                  <a:gd name="connsiteY10" fmla="*/ 384393 h 408353"/>
                  <a:gd name="connsiteX11" fmla="*/ 347086 w 370855"/>
                  <a:gd name="connsiteY11" fmla="*/ 359029 h 408353"/>
                  <a:gd name="connsiteX12" fmla="*/ 347086 w 370855"/>
                  <a:gd name="connsiteY12" fmla="*/ 222755 h 408353"/>
                  <a:gd name="connsiteX13" fmla="*/ 321726 w 370855"/>
                  <a:gd name="connsiteY13" fmla="*/ 197391 h 408353"/>
                  <a:gd name="connsiteX14" fmla="*/ 222718 w 370855"/>
                  <a:gd name="connsiteY14" fmla="*/ 197391 h 408353"/>
                  <a:gd name="connsiteX15" fmla="*/ 173496 w 370855"/>
                  <a:gd name="connsiteY15" fmla="*/ 148160 h 408353"/>
                  <a:gd name="connsiteX16" fmla="*/ 173496 w 370855"/>
                  <a:gd name="connsiteY16" fmla="*/ 11887 h 408353"/>
                  <a:gd name="connsiteX17" fmla="*/ 185380 w 370855"/>
                  <a:gd name="connsiteY17" fmla="*/ 0 h 408353"/>
                  <a:gd name="connsiteX18" fmla="*/ 197265 w 370855"/>
                  <a:gd name="connsiteY18" fmla="*/ 11887 h 408353"/>
                  <a:gd name="connsiteX19" fmla="*/ 197265 w 370855"/>
                  <a:gd name="connsiteY19" fmla="*/ 148160 h 408353"/>
                  <a:gd name="connsiteX20" fmla="*/ 222625 w 370855"/>
                  <a:gd name="connsiteY20" fmla="*/ 173524 h 408353"/>
                  <a:gd name="connsiteX21" fmla="*/ 321633 w 370855"/>
                  <a:gd name="connsiteY21" fmla="*/ 173524 h 408353"/>
                  <a:gd name="connsiteX22" fmla="*/ 370855 w 370855"/>
                  <a:gd name="connsiteY22" fmla="*/ 222755 h 408353"/>
                  <a:gd name="connsiteX23" fmla="*/ 370855 w 370855"/>
                  <a:gd name="connsiteY23" fmla="*/ 359029 h 408353"/>
                  <a:gd name="connsiteX24" fmla="*/ 321633 w 370855"/>
                  <a:gd name="connsiteY24" fmla="*/ 408260 h 40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70855" h="408353">
                    <a:moveTo>
                      <a:pt x="321726" y="408353"/>
                    </a:moveTo>
                    <a:lnTo>
                      <a:pt x="49223" y="408353"/>
                    </a:lnTo>
                    <a:cubicBezTo>
                      <a:pt x="22085" y="408353"/>
                      <a:pt x="0" y="386265"/>
                      <a:pt x="0" y="359123"/>
                    </a:cubicBezTo>
                    <a:lnTo>
                      <a:pt x="0" y="222849"/>
                    </a:lnTo>
                    <a:cubicBezTo>
                      <a:pt x="0" y="195706"/>
                      <a:pt x="22085" y="173618"/>
                      <a:pt x="49223" y="173618"/>
                    </a:cubicBezTo>
                    <a:cubicBezTo>
                      <a:pt x="55773" y="173618"/>
                      <a:pt x="61107" y="178953"/>
                      <a:pt x="61107" y="185505"/>
                    </a:cubicBezTo>
                    <a:cubicBezTo>
                      <a:pt x="61107" y="192056"/>
                      <a:pt x="55773" y="197391"/>
                      <a:pt x="49223" y="197391"/>
                    </a:cubicBezTo>
                    <a:cubicBezTo>
                      <a:pt x="35280" y="197391"/>
                      <a:pt x="23862" y="208716"/>
                      <a:pt x="23862" y="222755"/>
                    </a:cubicBezTo>
                    <a:lnTo>
                      <a:pt x="23862" y="359029"/>
                    </a:lnTo>
                    <a:cubicBezTo>
                      <a:pt x="23862" y="372974"/>
                      <a:pt x="35186" y="384393"/>
                      <a:pt x="49223" y="384393"/>
                    </a:cubicBezTo>
                    <a:lnTo>
                      <a:pt x="321726" y="384393"/>
                    </a:lnTo>
                    <a:cubicBezTo>
                      <a:pt x="335669" y="384393"/>
                      <a:pt x="347086" y="373068"/>
                      <a:pt x="347086" y="359029"/>
                    </a:cubicBezTo>
                    <a:lnTo>
                      <a:pt x="347086" y="222755"/>
                    </a:lnTo>
                    <a:cubicBezTo>
                      <a:pt x="347086" y="208810"/>
                      <a:pt x="335763" y="197391"/>
                      <a:pt x="321726" y="197391"/>
                    </a:cubicBezTo>
                    <a:lnTo>
                      <a:pt x="222718" y="197391"/>
                    </a:lnTo>
                    <a:cubicBezTo>
                      <a:pt x="195581" y="197391"/>
                      <a:pt x="173496" y="175303"/>
                      <a:pt x="173496" y="148160"/>
                    </a:cubicBezTo>
                    <a:lnTo>
                      <a:pt x="173496" y="11887"/>
                    </a:lnTo>
                    <a:cubicBezTo>
                      <a:pt x="173496" y="5335"/>
                      <a:pt x="178830" y="0"/>
                      <a:pt x="185380" y="0"/>
                    </a:cubicBezTo>
                    <a:cubicBezTo>
                      <a:pt x="191932" y="0"/>
                      <a:pt x="197265" y="5335"/>
                      <a:pt x="197265" y="11887"/>
                    </a:cubicBezTo>
                    <a:lnTo>
                      <a:pt x="197265" y="148160"/>
                    </a:lnTo>
                    <a:cubicBezTo>
                      <a:pt x="197265" y="162106"/>
                      <a:pt x="208588" y="173524"/>
                      <a:pt x="222625" y="173524"/>
                    </a:cubicBezTo>
                    <a:lnTo>
                      <a:pt x="321633" y="173524"/>
                    </a:lnTo>
                    <a:cubicBezTo>
                      <a:pt x="348771" y="173524"/>
                      <a:pt x="370855" y="195613"/>
                      <a:pt x="370855" y="222755"/>
                    </a:cubicBezTo>
                    <a:lnTo>
                      <a:pt x="370855" y="359029"/>
                    </a:lnTo>
                    <a:cubicBezTo>
                      <a:pt x="370855" y="386172"/>
                      <a:pt x="348771" y="408260"/>
                      <a:pt x="321633" y="4082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5" name="Forma libre 684">
                <a:extLst>
                  <a:ext uri="{FF2B5EF4-FFF2-40B4-BE49-F238E27FC236}">
                    <a16:creationId xmlns:a16="http://schemas.microsoft.com/office/drawing/2014/main" id="{500FAE87-D55A-9D92-2746-ACCE7F2CE774}"/>
                  </a:ext>
                </a:extLst>
              </p:cNvPr>
              <p:cNvSpPr/>
              <p:nvPr/>
            </p:nvSpPr>
            <p:spPr>
              <a:xfrm>
                <a:off x="17792460" y="9669728"/>
                <a:ext cx="370949" cy="234735"/>
              </a:xfrm>
              <a:custGeom>
                <a:avLst/>
                <a:gdLst>
                  <a:gd name="connsiteX0" fmla="*/ 321726 w 370949"/>
                  <a:gd name="connsiteY0" fmla="*/ 234736 h 234735"/>
                  <a:gd name="connsiteX1" fmla="*/ 49223 w 370949"/>
                  <a:gd name="connsiteY1" fmla="*/ 234736 h 234735"/>
                  <a:gd name="connsiteX2" fmla="*/ 0 w 370949"/>
                  <a:gd name="connsiteY2" fmla="*/ 185505 h 234735"/>
                  <a:gd name="connsiteX3" fmla="*/ 0 w 370949"/>
                  <a:gd name="connsiteY3" fmla="*/ 49231 h 234735"/>
                  <a:gd name="connsiteX4" fmla="*/ 49223 w 370949"/>
                  <a:gd name="connsiteY4" fmla="*/ 0 h 234735"/>
                  <a:gd name="connsiteX5" fmla="*/ 61108 w 370949"/>
                  <a:gd name="connsiteY5" fmla="*/ 11887 h 234735"/>
                  <a:gd name="connsiteX6" fmla="*/ 49223 w 370949"/>
                  <a:gd name="connsiteY6" fmla="*/ 23773 h 234735"/>
                  <a:gd name="connsiteX7" fmla="*/ 23863 w 370949"/>
                  <a:gd name="connsiteY7" fmla="*/ 49137 h 234735"/>
                  <a:gd name="connsiteX8" fmla="*/ 23863 w 370949"/>
                  <a:gd name="connsiteY8" fmla="*/ 185411 h 234735"/>
                  <a:gd name="connsiteX9" fmla="*/ 49223 w 370949"/>
                  <a:gd name="connsiteY9" fmla="*/ 210775 h 234735"/>
                  <a:gd name="connsiteX10" fmla="*/ 321726 w 370949"/>
                  <a:gd name="connsiteY10" fmla="*/ 210775 h 234735"/>
                  <a:gd name="connsiteX11" fmla="*/ 347086 w 370949"/>
                  <a:gd name="connsiteY11" fmla="*/ 185411 h 234735"/>
                  <a:gd name="connsiteX12" fmla="*/ 347086 w 370949"/>
                  <a:gd name="connsiteY12" fmla="*/ 49137 h 234735"/>
                  <a:gd name="connsiteX13" fmla="*/ 321726 w 370949"/>
                  <a:gd name="connsiteY13" fmla="*/ 23773 h 234735"/>
                  <a:gd name="connsiteX14" fmla="*/ 148230 w 370949"/>
                  <a:gd name="connsiteY14" fmla="*/ 23773 h 234735"/>
                  <a:gd name="connsiteX15" fmla="*/ 136346 w 370949"/>
                  <a:gd name="connsiteY15" fmla="*/ 11887 h 234735"/>
                  <a:gd name="connsiteX16" fmla="*/ 148230 w 370949"/>
                  <a:gd name="connsiteY16" fmla="*/ 0 h 234735"/>
                  <a:gd name="connsiteX17" fmla="*/ 321726 w 370949"/>
                  <a:gd name="connsiteY17" fmla="*/ 0 h 234735"/>
                  <a:gd name="connsiteX18" fmla="*/ 370949 w 370949"/>
                  <a:gd name="connsiteY18" fmla="*/ 49231 h 234735"/>
                  <a:gd name="connsiteX19" fmla="*/ 370949 w 370949"/>
                  <a:gd name="connsiteY19" fmla="*/ 185505 h 234735"/>
                  <a:gd name="connsiteX20" fmla="*/ 321726 w 370949"/>
                  <a:gd name="connsiteY20" fmla="*/ 234736 h 234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0949" h="234735">
                    <a:moveTo>
                      <a:pt x="321726" y="234736"/>
                    </a:moveTo>
                    <a:lnTo>
                      <a:pt x="49223" y="234736"/>
                    </a:lnTo>
                    <a:cubicBezTo>
                      <a:pt x="22085" y="234736"/>
                      <a:pt x="0" y="212647"/>
                      <a:pt x="0" y="185505"/>
                    </a:cubicBezTo>
                    <a:lnTo>
                      <a:pt x="0" y="49231"/>
                    </a:lnTo>
                    <a:cubicBezTo>
                      <a:pt x="0" y="22088"/>
                      <a:pt x="22085" y="0"/>
                      <a:pt x="49223" y="0"/>
                    </a:cubicBezTo>
                    <a:cubicBezTo>
                      <a:pt x="55773" y="0"/>
                      <a:pt x="61108" y="5335"/>
                      <a:pt x="61108" y="11887"/>
                    </a:cubicBezTo>
                    <a:cubicBezTo>
                      <a:pt x="61108" y="18438"/>
                      <a:pt x="55773" y="23773"/>
                      <a:pt x="49223" y="23773"/>
                    </a:cubicBezTo>
                    <a:cubicBezTo>
                      <a:pt x="35280" y="23773"/>
                      <a:pt x="23863" y="35098"/>
                      <a:pt x="23863" y="49137"/>
                    </a:cubicBezTo>
                    <a:lnTo>
                      <a:pt x="23863" y="185411"/>
                    </a:lnTo>
                    <a:cubicBezTo>
                      <a:pt x="23863" y="199356"/>
                      <a:pt x="35186" y="210775"/>
                      <a:pt x="49223" y="210775"/>
                    </a:cubicBezTo>
                    <a:lnTo>
                      <a:pt x="321726" y="210775"/>
                    </a:lnTo>
                    <a:cubicBezTo>
                      <a:pt x="335669" y="210775"/>
                      <a:pt x="347086" y="199450"/>
                      <a:pt x="347086" y="185411"/>
                    </a:cubicBezTo>
                    <a:lnTo>
                      <a:pt x="347086" y="49137"/>
                    </a:lnTo>
                    <a:cubicBezTo>
                      <a:pt x="347086" y="35192"/>
                      <a:pt x="335763" y="23773"/>
                      <a:pt x="321726" y="23773"/>
                    </a:cubicBezTo>
                    <a:lnTo>
                      <a:pt x="148230" y="23773"/>
                    </a:lnTo>
                    <a:cubicBezTo>
                      <a:pt x="141679" y="23773"/>
                      <a:pt x="136346" y="18438"/>
                      <a:pt x="136346" y="11887"/>
                    </a:cubicBezTo>
                    <a:cubicBezTo>
                      <a:pt x="136346" y="5335"/>
                      <a:pt x="141679" y="0"/>
                      <a:pt x="148230" y="0"/>
                    </a:cubicBezTo>
                    <a:lnTo>
                      <a:pt x="321726" y="0"/>
                    </a:lnTo>
                    <a:cubicBezTo>
                      <a:pt x="348864" y="0"/>
                      <a:pt x="370949" y="22088"/>
                      <a:pt x="370949" y="49231"/>
                    </a:cubicBezTo>
                    <a:lnTo>
                      <a:pt x="370949" y="185505"/>
                    </a:lnTo>
                    <a:cubicBezTo>
                      <a:pt x="370949" y="212647"/>
                      <a:pt x="348864" y="234736"/>
                      <a:pt x="321726" y="2347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6" name="Forma libre 685">
                <a:extLst>
                  <a:ext uri="{FF2B5EF4-FFF2-40B4-BE49-F238E27FC236}">
                    <a16:creationId xmlns:a16="http://schemas.microsoft.com/office/drawing/2014/main" id="{A7174D32-491D-8A90-D5A2-1ED37DA05372}"/>
                  </a:ext>
                </a:extLst>
              </p:cNvPr>
              <p:cNvSpPr/>
              <p:nvPr/>
            </p:nvSpPr>
            <p:spPr>
              <a:xfrm>
                <a:off x="17098475" y="9247991"/>
                <a:ext cx="370949" cy="234735"/>
              </a:xfrm>
              <a:custGeom>
                <a:avLst/>
                <a:gdLst>
                  <a:gd name="connsiteX0" fmla="*/ 321726 w 370949"/>
                  <a:gd name="connsiteY0" fmla="*/ 234736 h 234735"/>
                  <a:gd name="connsiteX1" fmla="*/ 49223 w 370949"/>
                  <a:gd name="connsiteY1" fmla="*/ 234736 h 234735"/>
                  <a:gd name="connsiteX2" fmla="*/ 0 w 370949"/>
                  <a:gd name="connsiteY2" fmla="*/ 185505 h 234735"/>
                  <a:gd name="connsiteX3" fmla="*/ 0 w 370949"/>
                  <a:gd name="connsiteY3" fmla="*/ 49231 h 234735"/>
                  <a:gd name="connsiteX4" fmla="*/ 49223 w 370949"/>
                  <a:gd name="connsiteY4" fmla="*/ 0 h 234735"/>
                  <a:gd name="connsiteX5" fmla="*/ 321726 w 370949"/>
                  <a:gd name="connsiteY5" fmla="*/ 0 h 234735"/>
                  <a:gd name="connsiteX6" fmla="*/ 370949 w 370949"/>
                  <a:gd name="connsiteY6" fmla="*/ 49231 h 234735"/>
                  <a:gd name="connsiteX7" fmla="*/ 370949 w 370949"/>
                  <a:gd name="connsiteY7" fmla="*/ 128506 h 234735"/>
                  <a:gd name="connsiteX8" fmla="*/ 359064 w 370949"/>
                  <a:gd name="connsiteY8" fmla="*/ 140392 h 234735"/>
                  <a:gd name="connsiteX9" fmla="*/ 347181 w 370949"/>
                  <a:gd name="connsiteY9" fmla="*/ 128506 h 234735"/>
                  <a:gd name="connsiteX10" fmla="*/ 347181 w 370949"/>
                  <a:gd name="connsiteY10" fmla="*/ 49231 h 234735"/>
                  <a:gd name="connsiteX11" fmla="*/ 321820 w 370949"/>
                  <a:gd name="connsiteY11" fmla="*/ 23867 h 234735"/>
                  <a:gd name="connsiteX12" fmla="*/ 49317 w 370949"/>
                  <a:gd name="connsiteY12" fmla="*/ 23867 h 234735"/>
                  <a:gd name="connsiteX13" fmla="*/ 23957 w 370949"/>
                  <a:gd name="connsiteY13" fmla="*/ 49231 h 234735"/>
                  <a:gd name="connsiteX14" fmla="*/ 23957 w 370949"/>
                  <a:gd name="connsiteY14" fmla="*/ 185505 h 234735"/>
                  <a:gd name="connsiteX15" fmla="*/ 49317 w 370949"/>
                  <a:gd name="connsiteY15" fmla="*/ 210869 h 234735"/>
                  <a:gd name="connsiteX16" fmla="*/ 321820 w 370949"/>
                  <a:gd name="connsiteY16" fmla="*/ 210869 h 234735"/>
                  <a:gd name="connsiteX17" fmla="*/ 333705 w 370949"/>
                  <a:gd name="connsiteY17" fmla="*/ 222755 h 234735"/>
                  <a:gd name="connsiteX18" fmla="*/ 321820 w 370949"/>
                  <a:gd name="connsiteY18" fmla="*/ 234642 h 234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0949" h="234735">
                    <a:moveTo>
                      <a:pt x="321726" y="234736"/>
                    </a:moveTo>
                    <a:lnTo>
                      <a:pt x="49223" y="234736"/>
                    </a:lnTo>
                    <a:cubicBezTo>
                      <a:pt x="22085" y="234736"/>
                      <a:pt x="0" y="212647"/>
                      <a:pt x="0" y="185505"/>
                    </a:cubicBezTo>
                    <a:lnTo>
                      <a:pt x="0" y="49231"/>
                    </a:lnTo>
                    <a:cubicBezTo>
                      <a:pt x="0" y="22088"/>
                      <a:pt x="22085" y="0"/>
                      <a:pt x="49223" y="0"/>
                    </a:cubicBezTo>
                    <a:lnTo>
                      <a:pt x="321726" y="0"/>
                    </a:lnTo>
                    <a:cubicBezTo>
                      <a:pt x="348864" y="0"/>
                      <a:pt x="370949" y="22088"/>
                      <a:pt x="370949" y="49231"/>
                    </a:cubicBezTo>
                    <a:lnTo>
                      <a:pt x="370949" y="128506"/>
                    </a:lnTo>
                    <a:cubicBezTo>
                      <a:pt x="370949" y="135057"/>
                      <a:pt x="365616" y="140392"/>
                      <a:pt x="359064" y="140392"/>
                    </a:cubicBezTo>
                    <a:cubicBezTo>
                      <a:pt x="352514" y="140392"/>
                      <a:pt x="347181" y="135057"/>
                      <a:pt x="347181" y="128506"/>
                    </a:cubicBezTo>
                    <a:lnTo>
                      <a:pt x="347181" y="49231"/>
                    </a:lnTo>
                    <a:cubicBezTo>
                      <a:pt x="347181" y="35285"/>
                      <a:pt x="335857" y="23867"/>
                      <a:pt x="321820" y="23867"/>
                    </a:cubicBezTo>
                    <a:lnTo>
                      <a:pt x="49317" y="23867"/>
                    </a:lnTo>
                    <a:cubicBezTo>
                      <a:pt x="35373" y="23867"/>
                      <a:pt x="23957" y="35192"/>
                      <a:pt x="23957" y="49231"/>
                    </a:cubicBezTo>
                    <a:lnTo>
                      <a:pt x="23957" y="185505"/>
                    </a:lnTo>
                    <a:cubicBezTo>
                      <a:pt x="23957" y="199450"/>
                      <a:pt x="35280" y="210869"/>
                      <a:pt x="49317" y="210869"/>
                    </a:cubicBezTo>
                    <a:lnTo>
                      <a:pt x="321820" y="210869"/>
                    </a:lnTo>
                    <a:cubicBezTo>
                      <a:pt x="328371" y="210869"/>
                      <a:pt x="333705" y="216204"/>
                      <a:pt x="333705" y="222755"/>
                    </a:cubicBezTo>
                    <a:cubicBezTo>
                      <a:pt x="333705" y="229307"/>
                      <a:pt x="328371" y="234642"/>
                      <a:pt x="321820" y="2346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7" name="Forma libre 686">
                <a:extLst>
                  <a:ext uri="{FF2B5EF4-FFF2-40B4-BE49-F238E27FC236}">
                    <a16:creationId xmlns:a16="http://schemas.microsoft.com/office/drawing/2014/main" id="{279C4ED6-CC9A-C3E0-8BD0-3A3EA6027C7B}"/>
                  </a:ext>
                </a:extLst>
              </p:cNvPr>
              <p:cNvSpPr/>
              <p:nvPr/>
            </p:nvSpPr>
            <p:spPr>
              <a:xfrm>
                <a:off x="17445562" y="9248084"/>
                <a:ext cx="141865" cy="61117"/>
              </a:xfrm>
              <a:custGeom>
                <a:avLst/>
                <a:gdLst>
                  <a:gd name="connsiteX0" fmla="*/ 11884 w 141865"/>
                  <a:gd name="connsiteY0" fmla="*/ 61118 h 61117"/>
                  <a:gd name="connsiteX1" fmla="*/ 0 w 141865"/>
                  <a:gd name="connsiteY1" fmla="*/ 49231 h 61117"/>
                  <a:gd name="connsiteX2" fmla="*/ 49129 w 141865"/>
                  <a:gd name="connsiteY2" fmla="*/ 0 h 61117"/>
                  <a:gd name="connsiteX3" fmla="*/ 129982 w 141865"/>
                  <a:gd name="connsiteY3" fmla="*/ 0 h 61117"/>
                  <a:gd name="connsiteX4" fmla="*/ 141866 w 141865"/>
                  <a:gd name="connsiteY4" fmla="*/ 11887 h 61117"/>
                  <a:gd name="connsiteX5" fmla="*/ 129982 w 141865"/>
                  <a:gd name="connsiteY5" fmla="*/ 23773 h 61117"/>
                  <a:gd name="connsiteX6" fmla="*/ 49129 w 141865"/>
                  <a:gd name="connsiteY6" fmla="*/ 23773 h 61117"/>
                  <a:gd name="connsiteX7" fmla="*/ 23862 w 141865"/>
                  <a:gd name="connsiteY7" fmla="*/ 49137 h 61117"/>
                  <a:gd name="connsiteX8" fmla="*/ 11977 w 141865"/>
                  <a:gd name="connsiteY8" fmla="*/ 61024 h 61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865" h="61117">
                    <a:moveTo>
                      <a:pt x="11884" y="61118"/>
                    </a:moveTo>
                    <a:cubicBezTo>
                      <a:pt x="5334" y="61118"/>
                      <a:pt x="0" y="55783"/>
                      <a:pt x="0" y="49231"/>
                    </a:cubicBezTo>
                    <a:cubicBezTo>
                      <a:pt x="0" y="22088"/>
                      <a:pt x="22085" y="0"/>
                      <a:pt x="49129" y="0"/>
                    </a:cubicBezTo>
                    <a:lnTo>
                      <a:pt x="129982" y="0"/>
                    </a:lnTo>
                    <a:cubicBezTo>
                      <a:pt x="136532" y="0"/>
                      <a:pt x="141866" y="5335"/>
                      <a:pt x="141866" y="11887"/>
                    </a:cubicBezTo>
                    <a:cubicBezTo>
                      <a:pt x="141866" y="18438"/>
                      <a:pt x="136532" y="23773"/>
                      <a:pt x="129982" y="23773"/>
                    </a:cubicBezTo>
                    <a:lnTo>
                      <a:pt x="49129" y="23773"/>
                    </a:lnTo>
                    <a:cubicBezTo>
                      <a:pt x="35186" y="23773"/>
                      <a:pt x="23862" y="35192"/>
                      <a:pt x="23862" y="49137"/>
                    </a:cubicBezTo>
                    <a:cubicBezTo>
                      <a:pt x="23862" y="55689"/>
                      <a:pt x="18529" y="61024"/>
                      <a:pt x="11977" y="610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8" name="Forma libre 687">
                <a:extLst>
                  <a:ext uri="{FF2B5EF4-FFF2-40B4-BE49-F238E27FC236}">
                    <a16:creationId xmlns:a16="http://schemas.microsoft.com/office/drawing/2014/main" id="{29536766-5B0D-6F1E-0913-4C64657B73E5}"/>
                  </a:ext>
                </a:extLst>
              </p:cNvPr>
              <p:cNvSpPr/>
              <p:nvPr/>
            </p:nvSpPr>
            <p:spPr>
              <a:xfrm>
                <a:off x="17928899" y="9293197"/>
                <a:ext cx="234416" cy="189622"/>
              </a:xfrm>
              <a:custGeom>
                <a:avLst/>
                <a:gdLst>
                  <a:gd name="connsiteX0" fmla="*/ 185381 w 234416"/>
                  <a:gd name="connsiteY0" fmla="*/ 189529 h 189622"/>
                  <a:gd name="connsiteX1" fmla="*/ 11885 w 234416"/>
                  <a:gd name="connsiteY1" fmla="*/ 189529 h 189622"/>
                  <a:gd name="connsiteX2" fmla="*/ 0 w 234416"/>
                  <a:gd name="connsiteY2" fmla="*/ 177642 h 189622"/>
                  <a:gd name="connsiteX3" fmla="*/ 11885 w 234416"/>
                  <a:gd name="connsiteY3" fmla="*/ 165756 h 189622"/>
                  <a:gd name="connsiteX4" fmla="*/ 185381 w 234416"/>
                  <a:gd name="connsiteY4" fmla="*/ 165756 h 189622"/>
                  <a:gd name="connsiteX5" fmla="*/ 210647 w 234416"/>
                  <a:gd name="connsiteY5" fmla="*/ 140486 h 189622"/>
                  <a:gd name="connsiteX6" fmla="*/ 210647 w 234416"/>
                  <a:gd name="connsiteY6" fmla="*/ 11887 h 189622"/>
                  <a:gd name="connsiteX7" fmla="*/ 222532 w 234416"/>
                  <a:gd name="connsiteY7" fmla="*/ 0 h 189622"/>
                  <a:gd name="connsiteX8" fmla="*/ 234417 w 234416"/>
                  <a:gd name="connsiteY8" fmla="*/ 11887 h 189622"/>
                  <a:gd name="connsiteX9" fmla="*/ 234417 w 234416"/>
                  <a:gd name="connsiteY9" fmla="*/ 140486 h 189622"/>
                  <a:gd name="connsiteX10" fmla="*/ 185288 w 234416"/>
                  <a:gd name="connsiteY10" fmla="*/ 189623 h 18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416" h="189622">
                    <a:moveTo>
                      <a:pt x="185381" y="189529"/>
                    </a:moveTo>
                    <a:lnTo>
                      <a:pt x="11885" y="189529"/>
                    </a:lnTo>
                    <a:cubicBezTo>
                      <a:pt x="5335" y="189529"/>
                      <a:pt x="0" y="184194"/>
                      <a:pt x="0" y="177642"/>
                    </a:cubicBezTo>
                    <a:cubicBezTo>
                      <a:pt x="0" y="171091"/>
                      <a:pt x="5335" y="165756"/>
                      <a:pt x="11885" y="165756"/>
                    </a:cubicBezTo>
                    <a:lnTo>
                      <a:pt x="185381" y="165756"/>
                    </a:lnTo>
                    <a:cubicBezTo>
                      <a:pt x="199325" y="165756"/>
                      <a:pt x="210647" y="154431"/>
                      <a:pt x="210647" y="140486"/>
                    </a:cubicBezTo>
                    <a:lnTo>
                      <a:pt x="210647" y="11887"/>
                    </a:lnTo>
                    <a:cubicBezTo>
                      <a:pt x="210647" y="5335"/>
                      <a:pt x="215982" y="0"/>
                      <a:pt x="222532" y="0"/>
                    </a:cubicBezTo>
                    <a:cubicBezTo>
                      <a:pt x="229083" y="0"/>
                      <a:pt x="234417" y="5335"/>
                      <a:pt x="234417" y="11887"/>
                    </a:cubicBezTo>
                    <a:lnTo>
                      <a:pt x="234417" y="140486"/>
                    </a:lnTo>
                    <a:cubicBezTo>
                      <a:pt x="234417" y="167535"/>
                      <a:pt x="212332" y="189623"/>
                      <a:pt x="185288" y="1896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89" name="Gráfico 2">
              <a:extLst>
                <a:ext uri="{FF2B5EF4-FFF2-40B4-BE49-F238E27FC236}">
                  <a16:creationId xmlns:a16="http://schemas.microsoft.com/office/drawing/2014/main" id="{7468D302-C0BB-8C24-3C7B-348AC1300AE4}"/>
                </a:ext>
              </a:extLst>
            </p:cNvPr>
            <p:cNvGrpSpPr/>
            <p:nvPr/>
          </p:nvGrpSpPr>
          <p:grpSpPr>
            <a:xfrm>
              <a:off x="17635747" y="8802758"/>
              <a:ext cx="523342" cy="628678"/>
              <a:chOff x="17635747" y="8802758"/>
              <a:chExt cx="523342" cy="628678"/>
            </a:xfrm>
            <a:solidFill>
              <a:srgbClr val="002A86"/>
            </a:solidFill>
          </p:grpSpPr>
          <p:sp>
            <p:nvSpPr>
              <p:cNvPr id="690" name="Forma libre 689">
                <a:extLst>
                  <a:ext uri="{FF2B5EF4-FFF2-40B4-BE49-F238E27FC236}">
                    <a16:creationId xmlns:a16="http://schemas.microsoft.com/office/drawing/2014/main" id="{5EE4E9D4-7FA5-ED7D-B272-B1E391F8B4E2}"/>
                  </a:ext>
                </a:extLst>
              </p:cNvPr>
              <p:cNvSpPr/>
              <p:nvPr/>
            </p:nvSpPr>
            <p:spPr>
              <a:xfrm>
                <a:off x="17635747" y="8945856"/>
                <a:ext cx="468853" cy="485579"/>
              </a:xfrm>
              <a:custGeom>
                <a:avLst/>
                <a:gdLst>
                  <a:gd name="connsiteX0" fmla="*/ 92330 w 468853"/>
                  <a:gd name="connsiteY0" fmla="*/ 485580 h 485579"/>
                  <a:gd name="connsiteX1" fmla="*/ 36463 w 468853"/>
                  <a:gd name="connsiteY1" fmla="*/ 466580 h 485579"/>
                  <a:gd name="connsiteX2" fmla="*/ 436 w 468853"/>
                  <a:gd name="connsiteY2" fmla="*/ 384029 h 485579"/>
                  <a:gd name="connsiteX3" fmla="*/ 4459 w 468853"/>
                  <a:gd name="connsiteY3" fmla="*/ 340789 h 485579"/>
                  <a:gd name="connsiteX4" fmla="*/ 46102 w 468853"/>
                  <a:gd name="connsiteY4" fmla="*/ 51113 h 485579"/>
                  <a:gd name="connsiteX5" fmla="*/ 90084 w 468853"/>
                  <a:gd name="connsiteY5" fmla="*/ 3754 h 485579"/>
                  <a:gd name="connsiteX6" fmla="*/ 154092 w 468853"/>
                  <a:gd name="connsiteY6" fmla="*/ 14144 h 485579"/>
                  <a:gd name="connsiteX7" fmla="*/ 229705 w 468853"/>
                  <a:gd name="connsiteY7" fmla="*/ 71891 h 485579"/>
                  <a:gd name="connsiteX8" fmla="*/ 231951 w 468853"/>
                  <a:gd name="connsiteY8" fmla="*/ 88645 h 485579"/>
                  <a:gd name="connsiteX9" fmla="*/ 215200 w 468853"/>
                  <a:gd name="connsiteY9" fmla="*/ 90891 h 485579"/>
                  <a:gd name="connsiteX10" fmla="*/ 139588 w 468853"/>
                  <a:gd name="connsiteY10" fmla="*/ 33143 h 485579"/>
                  <a:gd name="connsiteX11" fmla="*/ 97851 w 468853"/>
                  <a:gd name="connsiteY11" fmla="*/ 26405 h 485579"/>
                  <a:gd name="connsiteX12" fmla="*/ 69123 w 468853"/>
                  <a:gd name="connsiteY12" fmla="*/ 57197 h 485579"/>
                  <a:gd name="connsiteX13" fmla="*/ 28135 w 468853"/>
                  <a:gd name="connsiteY13" fmla="*/ 343035 h 485579"/>
                  <a:gd name="connsiteX14" fmla="*/ 24110 w 468853"/>
                  <a:gd name="connsiteY14" fmla="*/ 386369 h 485579"/>
                  <a:gd name="connsiteX15" fmla="*/ 50875 w 468853"/>
                  <a:gd name="connsiteY15" fmla="*/ 447674 h 485579"/>
                  <a:gd name="connsiteX16" fmla="*/ 116942 w 468853"/>
                  <a:gd name="connsiteY16" fmla="*/ 457220 h 485579"/>
                  <a:gd name="connsiteX17" fmla="*/ 156619 w 468853"/>
                  <a:gd name="connsiteY17" fmla="*/ 442339 h 485579"/>
                  <a:gd name="connsiteX18" fmla="*/ 422572 w 468853"/>
                  <a:gd name="connsiteY18" fmla="*/ 327124 h 485579"/>
                  <a:gd name="connsiteX19" fmla="*/ 444844 w 468853"/>
                  <a:gd name="connsiteY19" fmla="*/ 291464 h 485579"/>
                  <a:gd name="connsiteX20" fmla="*/ 427345 w 468853"/>
                  <a:gd name="connsiteY20" fmla="*/ 252810 h 485579"/>
                  <a:gd name="connsiteX21" fmla="*/ 351732 w 468853"/>
                  <a:gd name="connsiteY21" fmla="*/ 195062 h 485579"/>
                  <a:gd name="connsiteX22" fmla="*/ 349486 w 468853"/>
                  <a:gd name="connsiteY22" fmla="*/ 178309 h 485579"/>
                  <a:gd name="connsiteX23" fmla="*/ 366237 w 468853"/>
                  <a:gd name="connsiteY23" fmla="*/ 176062 h 485579"/>
                  <a:gd name="connsiteX24" fmla="*/ 441849 w 468853"/>
                  <a:gd name="connsiteY24" fmla="*/ 233810 h 485579"/>
                  <a:gd name="connsiteX25" fmla="*/ 468706 w 468853"/>
                  <a:gd name="connsiteY25" fmla="*/ 292962 h 485579"/>
                  <a:gd name="connsiteX26" fmla="*/ 434551 w 468853"/>
                  <a:gd name="connsiteY26" fmla="*/ 347808 h 485579"/>
                  <a:gd name="connsiteX27" fmla="*/ 165042 w 468853"/>
                  <a:gd name="connsiteY27" fmla="*/ 464708 h 485579"/>
                  <a:gd name="connsiteX28" fmla="*/ 125458 w 468853"/>
                  <a:gd name="connsiteY28" fmla="*/ 479496 h 485579"/>
                  <a:gd name="connsiteX29" fmla="*/ 92424 w 468853"/>
                  <a:gd name="connsiteY29" fmla="*/ 485580 h 485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68853" h="485579">
                    <a:moveTo>
                      <a:pt x="92330" y="485580"/>
                    </a:moveTo>
                    <a:cubicBezTo>
                      <a:pt x="72491" y="485580"/>
                      <a:pt x="52840" y="479122"/>
                      <a:pt x="36463" y="466580"/>
                    </a:cubicBezTo>
                    <a:cubicBezTo>
                      <a:pt x="10823" y="447019"/>
                      <a:pt x="-2653" y="416226"/>
                      <a:pt x="436" y="384029"/>
                    </a:cubicBezTo>
                    <a:cubicBezTo>
                      <a:pt x="1838" y="369710"/>
                      <a:pt x="3149" y="355202"/>
                      <a:pt x="4459" y="340789"/>
                    </a:cubicBezTo>
                    <a:cubicBezTo>
                      <a:pt x="13536" y="242046"/>
                      <a:pt x="22801" y="139841"/>
                      <a:pt x="46102" y="51113"/>
                    </a:cubicBezTo>
                    <a:cubicBezTo>
                      <a:pt x="51904" y="28931"/>
                      <a:pt x="68374" y="11242"/>
                      <a:pt x="90084" y="3754"/>
                    </a:cubicBezTo>
                    <a:cubicBezTo>
                      <a:pt x="111888" y="-3733"/>
                      <a:pt x="135751" y="105"/>
                      <a:pt x="154092" y="14144"/>
                    </a:cubicBezTo>
                    <a:lnTo>
                      <a:pt x="229705" y="71891"/>
                    </a:lnTo>
                    <a:cubicBezTo>
                      <a:pt x="234945" y="75916"/>
                      <a:pt x="235974" y="83403"/>
                      <a:pt x="231951" y="88645"/>
                    </a:cubicBezTo>
                    <a:cubicBezTo>
                      <a:pt x="227927" y="93886"/>
                      <a:pt x="220441" y="94915"/>
                      <a:pt x="215200" y="90891"/>
                    </a:cubicBezTo>
                    <a:lnTo>
                      <a:pt x="139588" y="33143"/>
                    </a:lnTo>
                    <a:cubicBezTo>
                      <a:pt x="127516" y="23877"/>
                      <a:pt x="112263" y="21444"/>
                      <a:pt x="97851" y="26405"/>
                    </a:cubicBezTo>
                    <a:cubicBezTo>
                      <a:pt x="83441" y="31365"/>
                      <a:pt x="73053" y="42596"/>
                      <a:pt x="69123" y="57197"/>
                    </a:cubicBezTo>
                    <a:cubicBezTo>
                      <a:pt x="46382" y="144053"/>
                      <a:pt x="37118" y="245228"/>
                      <a:pt x="28135" y="343035"/>
                    </a:cubicBezTo>
                    <a:cubicBezTo>
                      <a:pt x="26825" y="357542"/>
                      <a:pt x="25514" y="371956"/>
                      <a:pt x="24110" y="386369"/>
                    </a:cubicBezTo>
                    <a:cubicBezTo>
                      <a:pt x="21865" y="410236"/>
                      <a:pt x="31785" y="433167"/>
                      <a:pt x="50875" y="447674"/>
                    </a:cubicBezTo>
                    <a:cubicBezTo>
                      <a:pt x="69871" y="462181"/>
                      <a:pt x="94576" y="465738"/>
                      <a:pt x="116942" y="457220"/>
                    </a:cubicBezTo>
                    <a:cubicBezTo>
                      <a:pt x="130137" y="452260"/>
                      <a:pt x="143332" y="447299"/>
                      <a:pt x="156619" y="442339"/>
                    </a:cubicBezTo>
                    <a:cubicBezTo>
                      <a:pt x="248982" y="407896"/>
                      <a:pt x="344527" y="372143"/>
                      <a:pt x="422572" y="327124"/>
                    </a:cubicBezTo>
                    <a:cubicBezTo>
                      <a:pt x="435674" y="319543"/>
                      <a:pt x="443815" y="306533"/>
                      <a:pt x="444844" y="291464"/>
                    </a:cubicBezTo>
                    <a:cubicBezTo>
                      <a:pt x="445780" y="276396"/>
                      <a:pt x="439322" y="261982"/>
                      <a:pt x="427345" y="252810"/>
                    </a:cubicBezTo>
                    <a:lnTo>
                      <a:pt x="351732" y="195062"/>
                    </a:lnTo>
                    <a:cubicBezTo>
                      <a:pt x="346492" y="191037"/>
                      <a:pt x="345463" y="183550"/>
                      <a:pt x="349486" y="178309"/>
                    </a:cubicBezTo>
                    <a:cubicBezTo>
                      <a:pt x="353511" y="173067"/>
                      <a:pt x="360996" y="172038"/>
                      <a:pt x="366237" y="176062"/>
                    </a:cubicBezTo>
                    <a:lnTo>
                      <a:pt x="441849" y="233810"/>
                    </a:lnTo>
                    <a:cubicBezTo>
                      <a:pt x="460192" y="247756"/>
                      <a:pt x="470204" y="269937"/>
                      <a:pt x="468706" y="292962"/>
                    </a:cubicBezTo>
                    <a:cubicBezTo>
                      <a:pt x="467210" y="315893"/>
                      <a:pt x="454483" y="336390"/>
                      <a:pt x="434551" y="347808"/>
                    </a:cubicBezTo>
                    <a:cubicBezTo>
                      <a:pt x="354821" y="393857"/>
                      <a:pt x="258340" y="429891"/>
                      <a:pt x="165042" y="464708"/>
                    </a:cubicBezTo>
                    <a:cubicBezTo>
                      <a:pt x="151847" y="469669"/>
                      <a:pt x="138653" y="474535"/>
                      <a:pt x="125458" y="479496"/>
                    </a:cubicBezTo>
                    <a:cubicBezTo>
                      <a:pt x="114696" y="483614"/>
                      <a:pt x="103467" y="485580"/>
                      <a:pt x="92424" y="4855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1" name="Forma libre 690">
                <a:extLst>
                  <a:ext uri="{FF2B5EF4-FFF2-40B4-BE49-F238E27FC236}">
                    <a16:creationId xmlns:a16="http://schemas.microsoft.com/office/drawing/2014/main" id="{D513F486-AA97-7885-51D2-46A65F8B8448}"/>
                  </a:ext>
                </a:extLst>
              </p:cNvPr>
              <p:cNvSpPr/>
              <p:nvPr/>
            </p:nvSpPr>
            <p:spPr>
              <a:xfrm>
                <a:off x="17864958" y="8985432"/>
                <a:ext cx="136022" cy="170742"/>
              </a:xfrm>
              <a:custGeom>
                <a:avLst/>
                <a:gdLst>
                  <a:gd name="connsiteX0" fmla="*/ 11911 w 136022"/>
                  <a:gd name="connsiteY0" fmla="*/ 170743 h 170742"/>
                  <a:gd name="connsiteX1" fmla="*/ 4705 w 136022"/>
                  <a:gd name="connsiteY1" fmla="*/ 168309 h 170742"/>
                  <a:gd name="connsiteX2" fmla="*/ 2459 w 136022"/>
                  <a:gd name="connsiteY2" fmla="*/ 151556 h 170742"/>
                  <a:gd name="connsiteX3" fmla="*/ 114567 w 136022"/>
                  <a:gd name="connsiteY3" fmla="*/ 4706 h 170742"/>
                  <a:gd name="connsiteX4" fmla="*/ 131318 w 136022"/>
                  <a:gd name="connsiteY4" fmla="*/ 2460 h 170742"/>
                  <a:gd name="connsiteX5" fmla="*/ 133564 w 136022"/>
                  <a:gd name="connsiteY5" fmla="*/ 19213 h 170742"/>
                  <a:gd name="connsiteX6" fmla="*/ 21456 w 136022"/>
                  <a:gd name="connsiteY6" fmla="*/ 166063 h 170742"/>
                  <a:gd name="connsiteX7" fmla="*/ 12005 w 136022"/>
                  <a:gd name="connsiteY7" fmla="*/ 170743 h 17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022" h="170742">
                    <a:moveTo>
                      <a:pt x="11911" y="170743"/>
                    </a:moveTo>
                    <a:cubicBezTo>
                      <a:pt x="9384" y="170743"/>
                      <a:pt x="6857" y="169901"/>
                      <a:pt x="4705" y="168309"/>
                    </a:cubicBezTo>
                    <a:cubicBezTo>
                      <a:pt x="-535" y="164284"/>
                      <a:pt x="-1565" y="156797"/>
                      <a:pt x="2459" y="151556"/>
                    </a:cubicBezTo>
                    <a:lnTo>
                      <a:pt x="114567" y="4706"/>
                    </a:lnTo>
                    <a:cubicBezTo>
                      <a:pt x="118592" y="-536"/>
                      <a:pt x="126077" y="-1565"/>
                      <a:pt x="131318" y="2460"/>
                    </a:cubicBezTo>
                    <a:cubicBezTo>
                      <a:pt x="136558" y="6484"/>
                      <a:pt x="137587" y="13972"/>
                      <a:pt x="133564" y="19213"/>
                    </a:cubicBezTo>
                    <a:lnTo>
                      <a:pt x="21456" y="166063"/>
                    </a:lnTo>
                    <a:cubicBezTo>
                      <a:pt x="19117" y="169152"/>
                      <a:pt x="15561" y="170743"/>
                      <a:pt x="12005" y="1707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2" name="Forma libre 691">
                <a:extLst>
                  <a:ext uri="{FF2B5EF4-FFF2-40B4-BE49-F238E27FC236}">
                    <a16:creationId xmlns:a16="http://schemas.microsoft.com/office/drawing/2014/main" id="{01E06977-0B62-3E5A-2E8C-83AC6CA6ED28}"/>
                  </a:ext>
                </a:extLst>
              </p:cNvPr>
              <p:cNvSpPr/>
              <p:nvPr/>
            </p:nvSpPr>
            <p:spPr>
              <a:xfrm>
                <a:off x="17937803" y="8802758"/>
                <a:ext cx="221286" cy="233708"/>
              </a:xfrm>
              <a:custGeom>
                <a:avLst/>
                <a:gdLst>
                  <a:gd name="connsiteX0" fmla="*/ 97028 w 221286"/>
                  <a:gd name="connsiteY0" fmla="*/ 233709 h 233708"/>
                  <a:gd name="connsiteX1" fmla="*/ 71387 w 221286"/>
                  <a:gd name="connsiteY1" fmla="*/ 225005 h 233708"/>
                  <a:gd name="connsiteX2" fmla="*/ 71387 w 221286"/>
                  <a:gd name="connsiteY2" fmla="*/ 225005 h 233708"/>
                  <a:gd name="connsiteX3" fmla="*/ 16643 w 221286"/>
                  <a:gd name="connsiteY3" fmla="*/ 183168 h 233708"/>
                  <a:gd name="connsiteX4" fmla="*/ 8688 w 221286"/>
                  <a:gd name="connsiteY4" fmla="*/ 123735 h 233708"/>
                  <a:gd name="connsiteX5" fmla="*/ 90476 w 221286"/>
                  <a:gd name="connsiteY5" fmla="*/ 16663 h 233708"/>
                  <a:gd name="connsiteX6" fmla="*/ 118550 w 221286"/>
                  <a:gd name="connsiteY6" fmla="*/ 378 h 233708"/>
                  <a:gd name="connsiteX7" fmla="*/ 149900 w 221286"/>
                  <a:gd name="connsiteY7" fmla="*/ 8707 h 233708"/>
                  <a:gd name="connsiteX8" fmla="*/ 204644 w 221286"/>
                  <a:gd name="connsiteY8" fmla="*/ 50544 h 233708"/>
                  <a:gd name="connsiteX9" fmla="*/ 212598 w 221286"/>
                  <a:gd name="connsiteY9" fmla="*/ 109977 h 233708"/>
                  <a:gd name="connsiteX10" fmla="*/ 130810 w 221286"/>
                  <a:gd name="connsiteY10" fmla="*/ 217049 h 233708"/>
                  <a:gd name="connsiteX11" fmla="*/ 97121 w 221286"/>
                  <a:gd name="connsiteY11" fmla="*/ 233709 h 233708"/>
                  <a:gd name="connsiteX12" fmla="*/ 85797 w 221286"/>
                  <a:gd name="connsiteY12" fmla="*/ 206098 h 233708"/>
                  <a:gd name="connsiteX13" fmla="*/ 111813 w 221286"/>
                  <a:gd name="connsiteY13" fmla="*/ 202635 h 233708"/>
                  <a:gd name="connsiteX14" fmla="*/ 193601 w 221286"/>
                  <a:gd name="connsiteY14" fmla="*/ 95563 h 233708"/>
                  <a:gd name="connsiteX15" fmla="*/ 190139 w 221286"/>
                  <a:gd name="connsiteY15" fmla="*/ 69637 h 233708"/>
                  <a:gd name="connsiteX16" fmla="*/ 135395 w 221286"/>
                  <a:gd name="connsiteY16" fmla="*/ 27801 h 233708"/>
                  <a:gd name="connsiteX17" fmla="*/ 121733 w 221286"/>
                  <a:gd name="connsiteY17" fmla="*/ 24150 h 233708"/>
                  <a:gd name="connsiteX18" fmla="*/ 109473 w 221286"/>
                  <a:gd name="connsiteY18" fmla="*/ 31264 h 233708"/>
                  <a:gd name="connsiteX19" fmla="*/ 27685 w 221286"/>
                  <a:gd name="connsiteY19" fmla="*/ 138336 h 233708"/>
                  <a:gd name="connsiteX20" fmla="*/ 31147 w 221286"/>
                  <a:gd name="connsiteY20" fmla="*/ 164355 h 233708"/>
                  <a:gd name="connsiteX21" fmla="*/ 85891 w 221286"/>
                  <a:gd name="connsiteY21" fmla="*/ 206192 h 233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1286" h="233708">
                    <a:moveTo>
                      <a:pt x="97028" y="233709"/>
                    </a:moveTo>
                    <a:cubicBezTo>
                      <a:pt x="88044" y="233709"/>
                      <a:pt x="79060" y="230901"/>
                      <a:pt x="71387" y="225005"/>
                    </a:cubicBezTo>
                    <a:lnTo>
                      <a:pt x="71387" y="225005"/>
                    </a:lnTo>
                    <a:lnTo>
                      <a:pt x="16643" y="183168"/>
                    </a:lnTo>
                    <a:cubicBezTo>
                      <a:pt x="-1886" y="168942"/>
                      <a:pt x="-5535" y="142361"/>
                      <a:pt x="8688" y="123735"/>
                    </a:cubicBezTo>
                    <a:lnTo>
                      <a:pt x="90476" y="16663"/>
                    </a:lnTo>
                    <a:cubicBezTo>
                      <a:pt x="97309" y="7678"/>
                      <a:pt x="107321" y="1875"/>
                      <a:pt x="118550" y="378"/>
                    </a:cubicBezTo>
                    <a:cubicBezTo>
                      <a:pt x="129780" y="-1120"/>
                      <a:pt x="140916" y="1875"/>
                      <a:pt x="149900" y="8707"/>
                    </a:cubicBezTo>
                    <a:lnTo>
                      <a:pt x="204644" y="50544"/>
                    </a:lnTo>
                    <a:cubicBezTo>
                      <a:pt x="223173" y="64677"/>
                      <a:pt x="226822" y="91351"/>
                      <a:pt x="212598" y="109977"/>
                    </a:cubicBezTo>
                    <a:lnTo>
                      <a:pt x="130810" y="217049"/>
                    </a:lnTo>
                    <a:cubicBezTo>
                      <a:pt x="122481" y="228000"/>
                      <a:pt x="109848" y="233709"/>
                      <a:pt x="97121" y="233709"/>
                    </a:cubicBezTo>
                    <a:close/>
                    <a:moveTo>
                      <a:pt x="85797" y="206098"/>
                    </a:moveTo>
                    <a:cubicBezTo>
                      <a:pt x="93940" y="212275"/>
                      <a:pt x="105544" y="210778"/>
                      <a:pt x="111813" y="202635"/>
                    </a:cubicBezTo>
                    <a:lnTo>
                      <a:pt x="193601" y="95563"/>
                    </a:lnTo>
                    <a:cubicBezTo>
                      <a:pt x="199778" y="87421"/>
                      <a:pt x="198280" y="75815"/>
                      <a:pt x="190139" y="69637"/>
                    </a:cubicBezTo>
                    <a:lnTo>
                      <a:pt x="135395" y="27801"/>
                    </a:lnTo>
                    <a:cubicBezTo>
                      <a:pt x="131464" y="24806"/>
                      <a:pt x="126599" y="23495"/>
                      <a:pt x="121733" y="24150"/>
                    </a:cubicBezTo>
                    <a:cubicBezTo>
                      <a:pt x="116866" y="24806"/>
                      <a:pt x="112469" y="27333"/>
                      <a:pt x="109473" y="31264"/>
                    </a:cubicBezTo>
                    <a:lnTo>
                      <a:pt x="27685" y="138336"/>
                    </a:lnTo>
                    <a:cubicBezTo>
                      <a:pt x="21508" y="146479"/>
                      <a:pt x="23006" y="158084"/>
                      <a:pt x="31147" y="164355"/>
                    </a:cubicBezTo>
                    <a:lnTo>
                      <a:pt x="85891" y="206192"/>
                    </a:ln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93" name="Gráfico 2">
            <a:extLst>
              <a:ext uri="{FF2B5EF4-FFF2-40B4-BE49-F238E27FC236}">
                <a16:creationId xmlns:a16="http://schemas.microsoft.com/office/drawing/2014/main" id="{2B626E4D-5338-0420-0A62-5BDC1CD176FA}"/>
              </a:ext>
            </a:extLst>
          </p:cNvPr>
          <p:cNvGrpSpPr/>
          <p:nvPr/>
        </p:nvGrpSpPr>
        <p:grpSpPr>
          <a:xfrm>
            <a:off x="8199183" y="5792216"/>
            <a:ext cx="1017563" cy="1195370"/>
            <a:chOff x="8199183" y="5792216"/>
            <a:chExt cx="1017563" cy="1195370"/>
          </a:xfrm>
          <a:solidFill>
            <a:srgbClr val="002A86"/>
          </a:solidFill>
        </p:grpSpPr>
        <p:grpSp>
          <p:nvGrpSpPr>
            <p:cNvPr id="694" name="Gráfico 2">
              <a:extLst>
                <a:ext uri="{FF2B5EF4-FFF2-40B4-BE49-F238E27FC236}">
                  <a16:creationId xmlns:a16="http://schemas.microsoft.com/office/drawing/2014/main" id="{52A4FB0D-F59F-AE21-1457-69667C5EB029}"/>
                </a:ext>
              </a:extLst>
            </p:cNvPr>
            <p:cNvGrpSpPr/>
            <p:nvPr/>
          </p:nvGrpSpPr>
          <p:grpSpPr>
            <a:xfrm>
              <a:off x="8216662" y="6203451"/>
              <a:ext cx="1000083" cy="784135"/>
              <a:chOff x="8216662" y="6203451"/>
              <a:chExt cx="1000083" cy="784135"/>
            </a:xfrm>
            <a:solidFill>
              <a:srgbClr val="002A86"/>
            </a:solidFill>
          </p:grpSpPr>
          <p:sp>
            <p:nvSpPr>
              <p:cNvPr id="695" name="Forma libre 694">
                <a:extLst>
                  <a:ext uri="{FF2B5EF4-FFF2-40B4-BE49-F238E27FC236}">
                    <a16:creationId xmlns:a16="http://schemas.microsoft.com/office/drawing/2014/main" id="{A9202E02-ED96-1561-C651-878721D08683}"/>
                  </a:ext>
                </a:extLst>
              </p:cNvPr>
              <p:cNvSpPr/>
              <p:nvPr/>
            </p:nvSpPr>
            <p:spPr>
              <a:xfrm>
                <a:off x="8410184" y="6393448"/>
                <a:ext cx="410813" cy="404048"/>
              </a:xfrm>
              <a:custGeom>
                <a:avLst/>
                <a:gdLst>
                  <a:gd name="connsiteX0" fmla="*/ 11884 w 410813"/>
                  <a:gd name="connsiteY0" fmla="*/ 404048 h 404048"/>
                  <a:gd name="connsiteX1" fmla="*/ 11884 w 410813"/>
                  <a:gd name="connsiteY1" fmla="*/ 404048 h 404048"/>
                  <a:gd name="connsiteX2" fmla="*/ 0 w 410813"/>
                  <a:gd name="connsiteY2" fmla="*/ 392068 h 404048"/>
                  <a:gd name="connsiteX3" fmla="*/ 561 w 410813"/>
                  <a:gd name="connsiteY3" fmla="*/ 231834 h 404048"/>
                  <a:gd name="connsiteX4" fmla="*/ 42391 w 410813"/>
                  <a:gd name="connsiteY4" fmla="*/ 190091 h 404048"/>
                  <a:gd name="connsiteX5" fmla="*/ 193522 w 410813"/>
                  <a:gd name="connsiteY5" fmla="*/ 190091 h 404048"/>
                  <a:gd name="connsiteX6" fmla="*/ 194084 w 410813"/>
                  <a:gd name="connsiteY6" fmla="*/ 41743 h 404048"/>
                  <a:gd name="connsiteX7" fmla="*/ 235913 w 410813"/>
                  <a:gd name="connsiteY7" fmla="*/ 0 h 404048"/>
                  <a:gd name="connsiteX8" fmla="*/ 398929 w 410813"/>
                  <a:gd name="connsiteY8" fmla="*/ 0 h 404048"/>
                  <a:gd name="connsiteX9" fmla="*/ 410813 w 410813"/>
                  <a:gd name="connsiteY9" fmla="*/ 11886 h 404048"/>
                  <a:gd name="connsiteX10" fmla="*/ 398929 w 410813"/>
                  <a:gd name="connsiteY10" fmla="*/ 23773 h 404048"/>
                  <a:gd name="connsiteX11" fmla="*/ 235913 w 410813"/>
                  <a:gd name="connsiteY11" fmla="*/ 23773 h 404048"/>
                  <a:gd name="connsiteX12" fmla="*/ 217946 w 410813"/>
                  <a:gd name="connsiteY12" fmla="*/ 41743 h 404048"/>
                  <a:gd name="connsiteX13" fmla="*/ 217385 w 410813"/>
                  <a:gd name="connsiteY13" fmla="*/ 201977 h 404048"/>
                  <a:gd name="connsiteX14" fmla="*/ 205500 w 410813"/>
                  <a:gd name="connsiteY14" fmla="*/ 213864 h 404048"/>
                  <a:gd name="connsiteX15" fmla="*/ 42485 w 410813"/>
                  <a:gd name="connsiteY15" fmla="*/ 213864 h 404048"/>
                  <a:gd name="connsiteX16" fmla="*/ 24518 w 410813"/>
                  <a:gd name="connsiteY16" fmla="*/ 231834 h 404048"/>
                  <a:gd name="connsiteX17" fmla="*/ 23956 w 410813"/>
                  <a:gd name="connsiteY17" fmla="*/ 392068 h 404048"/>
                  <a:gd name="connsiteX18" fmla="*/ 12072 w 410813"/>
                  <a:gd name="connsiteY18" fmla="*/ 403954 h 40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0813" h="404048">
                    <a:moveTo>
                      <a:pt x="11884" y="404048"/>
                    </a:moveTo>
                    <a:lnTo>
                      <a:pt x="11884" y="404048"/>
                    </a:lnTo>
                    <a:cubicBezTo>
                      <a:pt x="5334" y="404048"/>
                      <a:pt x="0" y="398713"/>
                      <a:pt x="0" y="392068"/>
                    </a:cubicBezTo>
                    <a:lnTo>
                      <a:pt x="561" y="231834"/>
                    </a:lnTo>
                    <a:cubicBezTo>
                      <a:pt x="561" y="208810"/>
                      <a:pt x="19464" y="190091"/>
                      <a:pt x="42391" y="190091"/>
                    </a:cubicBezTo>
                    <a:lnTo>
                      <a:pt x="193522" y="190091"/>
                    </a:lnTo>
                    <a:lnTo>
                      <a:pt x="194084" y="41743"/>
                    </a:lnTo>
                    <a:cubicBezTo>
                      <a:pt x="194084" y="18719"/>
                      <a:pt x="212987" y="0"/>
                      <a:pt x="235913" y="0"/>
                    </a:cubicBezTo>
                    <a:lnTo>
                      <a:pt x="398929" y="0"/>
                    </a:lnTo>
                    <a:cubicBezTo>
                      <a:pt x="405479" y="0"/>
                      <a:pt x="410813" y="5335"/>
                      <a:pt x="410813" y="11886"/>
                    </a:cubicBezTo>
                    <a:cubicBezTo>
                      <a:pt x="410813" y="18438"/>
                      <a:pt x="405479" y="23773"/>
                      <a:pt x="398929" y="23773"/>
                    </a:cubicBezTo>
                    <a:lnTo>
                      <a:pt x="235913" y="23773"/>
                    </a:lnTo>
                    <a:cubicBezTo>
                      <a:pt x="225994" y="23773"/>
                      <a:pt x="217946" y="31822"/>
                      <a:pt x="217946" y="41743"/>
                    </a:cubicBezTo>
                    <a:lnTo>
                      <a:pt x="217385" y="201977"/>
                    </a:lnTo>
                    <a:cubicBezTo>
                      <a:pt x="217385" y="208529"/>
                      <a:pt x="212051" y="213864"/>
                      <a:pt x="205500" y="213864"/>
                    </a:cubicBezTo>
                    <a:lnTo>
                      <a:pt x="42485" y="213864"/>
                    </a:lnTo>
                    <a:cubicBezTo>
                      <a:pt x="32565" y="213864"/>
                      <a:pt x="24518" y="221913"/>
                      <a:pt x="24518" y="231834"/>
                    </a:cubicBezTo>
                    <a:lnTo>
                      <a:pt x="23956" y="392068"/>
                    </a:lnTo>
                    <a:cubicBezTo>
                      <a:pt x="23956" y="398620"/>
                      <a:pt x="18622" y="403954"/>
                      <a:pt x="12072" y="4039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6" name="Forma libre 695">
                <a:extLst>
                  <a:ext uri="{FF2B5EF4-FFF2-40B4-BE49-F238E27FC236}">
                    <a16:creationId xmlns:a16="http://schemas.microsoft.com/office/drawing/2014/main" id="{6AC3DA78-F3AC-90E1-CB73-25C11AB90B34}"/>
                  </a:ext>
                </a:extLst>
              </p:cNvPr>
              <p:cNvSpPr/>
              <p:nvPr/>
            </p:nvSpPr>
            <p:spPr>
              <a:xfrm>
                <a:off x="8651946" y="6203451"/>
                <a:ext cx="564799" cy="744638"/>
              </a:xfrm>
              <a:custGeom>
                <a:avLst/>
                <a:gdLst>
                  <a:gd name="connsiteX0" fmla="*/ 11932 w 564799"/>
                  <a:gd name="connsiteY0" fmla="*/ 744545 h 744638"/>
                  <a:gd name="connsiteX1" fmla="*/ 3416 w 564799"/>
                  <a:gd name="connsiteY1" fmla="*/ 740989 h 744638"/>
                  <a:gd name="connsiteX2" fmla="*/ 3603 w 564799"/>
                  <a:gd name="connsiteY2" fmla="*/ 724142 h 744638"/>
                  <a:gd name="connsiteX3" fmla="*/ 523531 w 564799"/>
                  <a:gd name="connsiteY3" fmla="*/ 213396 h 744638"/>
                  <a:gd name="connsiteX4" fmla="*/ 540282 w 564799"/>
                  <a:gd name="connsiteY4" fmla="*/ 173618 h 744638"/>
                  <a:gd name="connsiteX5" fmla="*/ 540843 w 564799"/>
                  <a:gd name="connsiteY5" fmla="*/ 27891 h 744638"/>
                  <a:gd name="connsiteX6" fmla="*/ 539627 w 564799"/>
                  <a:gd name="connsiteY6" fmla="*/ 24990 h 744638"/>
                  <a:gd name="connsiteX7" fmla="*/ 536819 w 564799"/>
                  <a:gd name="connsiteY7" fmla="*/ 23773 h 744638"/>
                  <a:gd name="connsiteX8" fmla="*/ 187674 w 564799"/>
                  <a:gd name="connsiteY8" fmla="*/ 23773 h 744638"/>
                  <a:gd name="connsiteX9" fmla="*/ 169707 w 564799"/>
                  <a:gd name="connsiteY9" fmla="*/ 41743 h 744638"/>
                  <a:gd name="connsiteX10" fmla="*/ 169426 w 564799"/>
                  <a:gd name="connsiteY10" fmla="*/ 119801 h 744638"/>
                  <a:gd name="connsiteX11" fmla="*/ 157542 w 564799"/>
                  <a:gd name="connsiteY11" fmla="*/ 131687 h 744638"/>
                  <a:gd name="connsiteX12" fmla="*/ 157542 w 564799"/>
                  <a:gd name="connsiteY12" fmla="*/ 131687 h 744638"/>
                  <a:gd name="connsiteX13" fmla="*/ 145657 w 564799"/>
                  <a:gd name="connsiteY13" fmla="*/ 119707 h 744638"/>
                  <a:gd name="connsiteX14" fmla="*/ 145938 w 564799"/>
                  <a:gd name="connsiteY14" fmla="*/ 41649 h 744638"/>
                  <a:gd name="connsiteX15" fmla="*/ 187767 w 564799"/>
                  <a:gd name="connsiteY15" fmla="*/ 0 h 744638"/>
                  <a:gd name="connsiteX16" fmla="*/ 536912 w 564799"/>
                  <a:gd name="connsiteY16" fmla="*/ 0 h 744638"/>
                  <a:gd name="connsiteX17" fmla="*/ 556658 w 564799"/>
                  <a:gd name="connsiteY17" fmla="*/ 8236 h 744638"/>
                  <a:gd name="connsiteX18" fmla="*/ 564799 w 564799"/>
                  <a:gd name="connsiteY18" fmla="*/ 27985 h 744638"/>
                  <a:gd name="connsiteX19" fmla="*/ 564238 w 564799"/>
                  <a:gd name="connsiteY19" fmla="*/ 173712 h 744638"/>
                  <a:gd name="connsiteX20" fmla="*/ 540375 w 564799"/>
                  <a:gd name="connsiteY20" fmla="*/ 230430 h 744638"/>
                  <a:gd name="connsiteX21" fmla="*/ 20447 w 564799"/>
                  <a:gd name="connsiteY21" fmla="*/ 741176 h 744638"/>
                  <a:gd name="connsiteX22" fmla="*/ 12119 w 564799"/>
                  <a:gd name="connsiteY22" fmla="*/ 744639 h 74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4799" h="744638">
                    <a:moveTo>
                      <a:pt x="11932" y="744545"/>
                    </a:moveTo>
                    <a:cubicBezTo>
                      <a:pt x="8844" y="744545"/>
                      <a:pt x="5756" y="743328"/>
                      <a:pt x="3416" y="740989"/>
                    </a:cubicBezTo>
                    <a:cubicBezTo>
                      <a:pt x="-1169" y="736309"/>
                      <a:pt x="-1169" y="728728"/>
                      <a:pt x="3603" y="724142"/>
                    </a:cubicBezTo>
                    <a:lnTo>
                      <a:pt x="523531" y="213396"/>
                    </a:lnTo>
                    <a:cubicBezTo>
                      <a:pt x="534105" y="203007"/>
                      <a:pt x="540188" y="188499"/>
                      <a:pt x="540282" y="173618"/>
                    </a:cubicBezTo>
                    <a:lnTo>
                      <a:pt x="540843" y="27891"/>
                    </a:lnTo>
                    <a:cubicBezTo>
                      <a:pt x="540843" y="26393"/>
                      <a:pt x="540094" y="25458"/>
                      <a:pt x="539627" y="24990"/>
                    </a:cubicBezTo>
                    <a:cubicBezTo>
                      <a:pt x="539159" y="24522"/>
                      <a:pt x="538223" y="23773"/>
                      <a:pt x="536819" y="23773"/>
                    </a:cubicBezTo>
                    <a:lnTo>
                      <a:pt x="187674" y="23773"/>
                    </a:lnTo>
                    <a:cubicBezTo>
                      <a:pt x="177754" y="23773"/>
                      <a:pt x="169707" y="31822"/>
                      <a:pt x="169707" y="41743"/>
                    </a:cubicBezTo>
                    <a:lnTo>
                      <a:pt x="169426" y="119801"/>
                    </a:lnTo>
                    <a:cubicBezTo>
                      <a:pt x="169426" y="126353"/>
                      <a:pt x="164092" y="131687"/>
                      <a:pt x="157542" y="131687"/>
                    </a:cubicBezTo>
                    <a:lnTo>
                      <a:pt x="157542" y="131687"/>
                    </a:lnTo>
                    <a:cubicBezTo>
                      <a:pt x="150991" y="131687"/>
                      <a:pt x="145657" y="126259"/>
                      <a:pt x="145657" y="119707"/>
                    </a:cubicBezTo>
                    <a:lnTo>
                      <a:pt x="145938" y="41649"/>
                    </a:lnTo>
                    <a:cubicBezTo>
                      <a:pt x="145938" y="18625"/>
                      <a:pt x="164841" y="0"/>
                      <a:pt x="187767" y="0"/>
                    </a:cubicBezTo>
                    <a:lnTo>
                      <a:pt x="536912" y="0"/>
                    </a:lnTo>
                    <a:cubicBezTo>
                      <a:pt x="544399" y="0"/>
                      <a:pt x="551418" y="2901"/>
                      <a:pt x="556658" y="8236"/>
                    </a:cubicBezTo>
                    <a:cubicBezTo>
                      <a:pt x="561899" y="13571"/>
                      <a:pt x="564799" y="20591"/>
                      <a:pt x="564799" y="27985"/>
                    </a:cubicBezTo>
                    <a:lnTo>
                      <a:pt x="564238" y="173712"/>
                    </a:lnTo>
                    <a:cubicBezTo>
                      <a:pt x="564238" y="194864"/>
                      <a:pt x="555442" y="215548"/>
                      <a:pt x="540375" y="230430"/>
                    </a:cubicBezTo>
                    <a:lnTo>
                      <a:pt x="20447" y="741176"/>
                    </a:lnTo>
                    <a:cubicBezTo>
                      <a:pt x="18108" y="743422"/>
                      <a:pt x="15114" y="744639"/>
                      <a:pt x="12119" y="7446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7" name="Forma libre 696">
                <a:extLst>
                  <a:ext uri="{FF2B5EF4-FFF2-40B4-BE49-F238E27FC236}">
                    <a16:creationId xmlns:a16="http://schemas.microsoft.com/office/drawing/2014/main" id="{7A0D819A-E4DB-6D28-1A4D-B3CA13551199}"/>
                  </a:ext>
                </a:extLst>
              </p:cNvPr>
              <p:cNvSpPr/>
              <p:nvPr/>
            </p:nvSpPr>
            <p:spPr>
              <a:xfrm>
                <a:off x="8216662" y="6773629"/>
                <a:ext cx="390974" cy="213957"/>
              </a:xfrm>
              <a:custGeom>
                <a:avLst/>
                <a:gdLst>
                  <a:gd name="connsiteX0" fmla="*/ 379090 w 390974"/>
                  <a:gd name="connsiteY0" fmla="*/ 213957 h 213957"/>
                  <a:gd name="connsiteX1" fmla="*/ 27886 w 390974"/>
                  <a:gd name="connsiteY1" fmla="*/ 213957 h 213957"/>
                  <a:gd name="connsiteX2" fmla="*/ 8141 w 390974"/>
                  <a:gd name="connsiteY2" fmla="*/ 205721 h 213957"/>
                  <a:gd name="connsiteX3" fmla="*/ 0 w 390974"/>
                  <a:gd name="connsiteY3" fmla="*/ 185973 h 213957"/>
                  <a:gd name="connsiteX4" fmla="*/ 561 w 390974"/>
                  <a:gd name="connsiteY4" fmla="*/ 41743 h 213957"/>
                  <a:gd name="connsiteX5" fmla="*/ 42391 w 390974"/>
                  <a:gd name="connsiteY5" fmla="*/ 0 h 213957"/>
                  <a:gd name="connsiteX6" fmla="*/ 274281 w 390974"/>
                  <a:gd name="connsiteY6" fmla="*/ 0 h 213957"/>
                  <a:gd name="connsiteX7" fmla="*/ 286166 w 390974"/>
                  <a:gd name="connsiteY7" fmla="*/ 11887 h 213957"/>
                  <a:gd name="connsiteX8" fmla="*/ 274281 w 390974"/>
                  <a:gd name="connsiteY8" fmla="*/ 23773 h 213957"/>
                  <a:gd name="connsiteX9" fmla="*/ 42391 w 390974"/>
                  <a:gd name="connsiteY9" fmla="*/ 23773 h 213957"/>
                  <a:gd name="connsiteX10" fmla="*/ 24424 w 390974"/>
                  <a:gd name="connsiteY10" fmla="*/ 41743 h 213957"/>
                  <a:gd name="connsiteX11" fmla="*/ 23863 w 390974"/>
                  <a:gd name="connsiteY11" fmla="*/ 185973 h 213957"/>
                  <a:gd name="connsiteX12" fmla="*/ 25079 w 390974"/>
                  <a:gd name="connsiteY12" fmla="*/ 188874 h 213957"/>
                  <a:gd name="connsiteX13" fmla="*/ 27886 w 390974"/>
                  <a:gd name="connsiteY13" fmla="*/ 190091 h 213957"/>
                  <a:gd name="connsiteX14" fmla="*/ 379090 w 390974"/>
                  <a:gd name="connsiteY14" fmla="*/ 190091 h 213957"/>
                  <a:gd name="connsiteX15" fmla="*/ 390975 w 390974"/>
                  <a:gd name="connsiteY15" fmla="*/ 201977 h 213957"/>
                  <a:gd name="connsiteX16" fmla="*/ 379090 w 390974"/>
                  <a:gd name="connsiteY16" fmla="*/ 213864 h 21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0974" h="213957">
                    <a:moveTo>
                      <a:pt x="379090" y="213957"/>
                    </a:moveTo>
                    <a:lnTo>
                      <a:pt x="27886" y="213957"/>
                    </a:lnTo>
                    <a:cubicBezTo>
                      <a:pt x="20400" y="213957"/>
                      <a:pt x="13382" y="211056"/>
                      <a:pt x="8141" y="205721"/>
                    </a:cubicBezTo>
                    <a:cubicBezTo>
                      <a:pt x="2901" y="200480"/>
                      <a:pt x="0" y="193367"/>
                      <a:pt x="0" y="185973"/>
                    </a:cubicBezTo>
                    <a:lnTo>
                      <a:pt x="561" y="41743"/>
                    </a:lnTo>
                    <a:cubicBezTo>
                      <a:pt x="561" y="18719"/>
                      <a:pt x="19464" y="0"/>
                      <a:pt x="42391" y="0"/>
                    </a:cubicBezTo>
                    <a:lnTo>
                      <a:pt x="274281" y="0"/>
                    </a:lnTo>
                    <a:cubicBezTo>
                      <a:pt x="280831" y="0"/>
                      <a:pt x="286166" y="5335"/>
                      <a:pt x="286166" y="11887"/>
                    </a:cubicBezTo>
                    <a:cubicBezTo>
                      <a:pt x="286166" y="18438"/>
                      <a:pt x="280831" y="23773"/>
                      <a:pt x="274281" y="23773"/>
                    </a:cubicBezTo>
                    <a:lnTo>
                      <a:pt x="42391" y="23773"/>
                    </a:lnTo>
                    <a:cubicBezTo>
                      <a:pt x="32472" y="23773"/>
                      <a:pt x="24424" y="31822"/>
                      <a:pt x="24424" y="41743"/>
                    </a:cubicBezTo>
                    <a:lnTo>
                      <a:pt x="23863" y="185973"/>
                    </a:lnTo>
                    <a:cubicBezTo>
                      <a:pt x="23863" y="187470"/>
                      <a:pt x="24611" y="188406"/>
                      <a:pt x="25079" y="188874"/>
                    </a:cubicBezTo>
                    <a:cubicBezTo>
                      <a:pt x="25547" y="189342"/>
                      <a:pt x="26483" y="190091"/>
                      <a:pt x="27886" y="190091"/>
                    </a:cubicBezTo>
                    <a:lnTo>
                      <a:pt x="379090" y="190091"/>
                    </a:lnTo>
                    <a:cubicBezTo>
                      <a:pt x="385641" y="190091"/>
                      <a:pt x="390975" y="195426"/>
                      <a:pt x="390975" y="201977"/>
                    </a:cubicBezTo>
                    <a:cubicBezTo>
                      <a:pt x="390975" y="208529"/>
                      <a:pt x="385641" y="213864"/>
                      <a:pt x="379090" y="2138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98" name="Gráfico 2">
              <a:extLst>
                <a:ext uri="{FF2B5EF4-FFF2-40B4-BE49-F238E27FC236}">
                  <a16:creationId xmlns:a16="http://schemas.microsoft.com/office/drawing/2014/main" id="{EE8F0DFA-7D0A-0ABF-CD73-D1FC567F2192}"/>
                </a:ext>
              </a:extLst>
            </p:cNvPr>
            <p:cNvGrpSpPr/>
            <p:nvPr/>
          </p:nvGrpSpPr>
          <p:grpSpPr>
            <a:xfrm>
              <a:off x="8894083" y="6802644"/>
              <a:ext cx="226930" cy="107072"/>
              <a:chOff x="8894083" y="6802644"/>
              <a:chExt cx="226930" cy="107072"/>
            </a:xfrm>
            <a:solidFill>
              <a:srgbClr val="002A86"/>
            </a:solidFill>
          </p:grpSpPr>
          <p:sp>
            <p:nvSpPr>
              <p:cNvPr id="699" name="Forma libre 698">
                <a:extLst>
                  <a:ext uri="{FF2B5EF4-FFF2-40B4-BE49-F238E27FC236}">
                    <a16:creationId xmlns:a16="http://schemas.microsoft.com/office/drawing/2014/main" id="{A946D546-863C-002F-B9C6-DE2AA1D9BC8A}"/>
                  </a:ext>
                </a:extLst>
              </p:cNvPr>
              <p:cNvSpPr/>
              <p:nvPr/>
            </p:nvSpPr>
            <p:spPr>
              <a:xfrm>
                <a:off x="8894083" y="6885943"/>
                <a:ext cx="199511" cy="23773"/>
              </a:xfrm>
              <a:custGeom>
                <a:avLst/>
                <a:gdLst>
                  <a:gd name="connsiteX0" fmla="*/ 187627 w 199511"/>
                  <a:gd name="connsiteY0" fmla="*/ 23773 h 23773"/>
                  <a:gd name="connsiteX1" fmla="*/ 11885 w 199511"/>
                  <a:gd name="connsiteY1" fmla="*/ 23773 h 23773"/>
                  <a:gd name="connsiteX2" fmla="*/ 0 w 199511"/>
                  <a:gd name="connsiteY2" fmla="*/ 11887 h 23773"/>
                  <a:gd name="connsiteX3" fmla="*/ 11885 w 199511"/>
                  <a:gd name="connsiteY3" fmla="*/ 0 h 23773"/>
                  <a:gd name="connsiteX4" fmla="*/ 187627 w 199511"/>
                  <a:gd name="connsiteY4" fmla="*/ 0 h 23773"/>
                  <a:gd name="connsiteX5" fmla="*/ 199511 w 199511"/>
                  <a:gd name="connsiteY5" fmla="*/ 11887 h 23773"/>
                  <a:gd name="connsiteX6" fmla="*/ 187627 w 199511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11" h="23773">
                    <a:moveTo>
                      <a:pt x="187627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87627" y="0"/>
                    </a:lnTo>
                    <a:cubicBezTo>
                      <a:pt x="194177" y="0"/>
                      <a:pt x="199511" y="5335"/>
                      <a:pt x="199511" y="11887"/>
                    </a:cubicBezTo>
                    <a:cubicBezTo>
                      <a:pt x="199511" y="18438"/>
                      <a:pt x="194177" y="23773"/>
                      <a:pt x="18762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0" name="Forma libre 699">
                <a:extLst>
                  <a:ext uri="{FF2B5EF4-FFF2-40B4-BE49-F238E27FC236}">
                    <a16:creationId xmlns:a16="http://schemas.microsoft.com/office/drawing/2014/main" id="{D5C94E86-D8B7-EB46-29A4-2855767B9881}"/>
                  </a:ext>
                </a:extLst>
              </p:cNvPr>
              <p:cNvSpPr/>
              <p:nvPr/>
            </p:nvSpPr>
            <p:spPr>
              <a:xfrm>
                <a:off x="9011713" y="6802644"/>
                <a:ext cx="109300" cy="23773"/>
              </a:xfrm>
              <a:custGeom>
                <a:avLst/>
                <a:gdLst>
                  <a:gd name="connsiteX0" fmla="*/ 97417 w 109300"/>
                  <a:gd name="connsiteY0" fmla="*/ 23773 h 23773"/>
                  <a:gd name="connsiteX1" fmla="*/ 11885 w 109300"/>
                  <a:gd name="connsiteY1" fmla="*/ 23773 h 23773"/>
                  <a:gd name="connsiteX2" fmla="*/ 0 w 109300"/>
                  <a:gd name="connsiteY2" fmla="*/ 11886 h 23773"/>
                  <a:gd name="connsiteX3" fmla="*/ 11885 w 109300"/>
                  <a:gd name="connsiteY3" fmla="*/ 0 h 23773"/>
                  <a:gd name="connsiteX4" fmla="*/ 97417 w 109300"/>
                  <a:gd name="connsiteY4" fmla="*/ 0 h 23773"/>
                  <a:gd name="connsiteX5" fmla="*/ 109301 w 109300"/>
                  <a:gd name="connsiteY5" fmla="*/ 11886 h 23773"/>
                  <a:gd name="connsiteX6" fmla="*/ 97417 w 109300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300" h="23773">
                    <a:moveTo>
                      <a:pt x="97417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97417" y="0"/>
                    </a:lnTo>
                    <a:cubicBezTo>
                      <a:pt x="103967" y="0"/>
                      <a:pt x="109301" y="5335"/>
                      <a:pt x="109301" y="11886"/>
                    </a:cubicBezTo>
                    <a:cubicBezTo>
                      <a:pt x="109301" y="18438"/>
                      <a:pt x="103967" y="23773"/>
                      <a:pt x="9741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01" name="Gráfico 2">
              <a:extLst>
                <a:ext uri="{FF2B5EF4-FFF2-40B4-BE49-F238E27FC236}">
                  <a16:creationId xmlns:a16="http://schemas.microsoft.com/office/drawing/2014/main" id="{49149ECA-5902-7E88-CE17-E61E6820FA69}"/>
                </a:ext>
              </a:extLst>
            </p:cNvPr>
            <p:cNvGrpSpPr/>
            <p:nvPr/>
          </p:nvGrpSpPr>
          <p:grpSpPr>
            <a:xfrm>
              <a:off x="8199183" y="5792216"/>
              <a:ext cx="777885" cy="925724"/>
              <a:chOff x="8199183" y="5792216"/>
              <a:chExt cx="777885" cy="925724"/>
            </a:xfrm>
            <a:solidFill>
              <a:srgbClr val="002A86"/>
            </a:solidFill>
          </p:grpSpPr>
          <p:sp>
            <p:nvSpPr>
              <p:cNvPr id="702" name="Forma libre 701">
                <a:extLst>
                  <a:ext uri="{FF2B5EF4-FFF2-40B4-BE49-F238E27FC236}">
                    <a16:creationId xmlns:a16="http://schemas.microsoft.com/office/drawing/2014/main" id="{B03B68DB-96DF-A378-F3EC-CB355BF58CF9}"/>
                  </a:ext>
                </a:extLst>
              </p:cNvPr>
              <p:cNvSpPr/>
              <p:nvPr/>
            </p:nvSpPr>
            <p:spPr>
              <a:xfrm>
                <a:off x="8261486" y="6418906"/>
                <a:ext cx="23768" cy="299034"/>
              </a:xfrm>
              <a:custGeom>
                <a:avLst/>
                <a:gdLst>
                  <a:gd name="connsiteX0" fmla="*/ 11885 w 23768"/>
                  <a:gd name="connsiteY0" fmla="*/ 299035 h 299034"/>
                  <a:gd name="connsiteX1" fmla="*/ 0 w 23768"/>
                  <a:gd name="connsiteY1" fmla="*/ 287148 h 299034"/>
                  <a:gd name="connsiteX2" fmla="*/ 0 w 23768"/>
                  <a:gd name="connsiteY2" fmla="*/ 11886 h 299034"/>
                  <a:gd name="connsiteX3" fmla="*/ 11885 w 23768"/>
                  <a:gd name="connsiteY3" fmla="*/ 0 h 299034"/>
                  <a:gd name="connsiteX4" fmla="*/ 23769 w 23768"/>
                  <a:gd name="connsiteY4" fmla="*/ 11886 h 299034"/>
                  <a:gd name="connsiteX5" fmla="*/ 23769 w 23768"/>
                  <a:gd name="connsiteY5" fmla="*/ 287148 h 299034"/>
                  <a:gd name="connsiteX6" fmla="*/ 11885 w 23768"/>
                  <a:gd name="connsiteY6" fmla="*/ 299035 h 29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299034">
                    <a:moveTo>
                      <a:pt x="11885" y="299035"/>
                    </a:moveTo>
                    <a:cubicBezTo>
                      <a:pt x="5334" y="299035"/>
                      <a:pt x="0" y="293700"/>
                      <a:pt x="0" y="287148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287148"/>
                    </a:lnTo>
                    <a:cubicBezTo>
                      <a:pt x="23769" y="293700"/>
                      <a:pt x="18435" y="299035"/>
                      <a:pt x="11885" y="2990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3" name="Forma libre 702">
                <a:extLst>
                  <a:ext uri="{FF2B5EF4-FFF2-40B4-BE49-F238E27FC236}">
                    <a16:creationId xmlns:a16="http://schemas.microsoft.com/office/drawing/2014/main" id="{792A0CA0-1595-DA8B-F760-4191590C1365}"/>
                  </a:ext>
                </a:extLst>
              </p:cNvPr>
              <p:cNvSpPr/>
              <p:nvPr/>
            </p:nvSpPr>
            <p:spPr>
              <a:xfrm>
                <a:off x="8471291" y="6228815"/>
                <a:ext cx="23769" cy="299034"/>
              </a:xfrm>
              <a:custGeom>
                <a:avLst/>
                <a:gdLst>
                  <a:gd name="connsiteX0" fmla="*/ 11885 w 23769"/>
                  <a:gd name="connsiteY0" fmla="*/ 299035 h 299034"/>
                  <a:gd name="connsiteX1" fmla="*/ 0 w 23769"/>
                  <a:gd name="connsiteY1" fmla="*/ 287148 h 299034"/>
                  <a:gd name="connsiteX2" fmla="*/ 0 w 23769"/>
                  <a:gd name="connsiteY2" fmla="*/ 11886 h 299034"/>
                  <a:gd name="connsiteX3" fmla="*/ 11885 w 23769"/>
                  <a:gd name="connsiteY3" fmla="*/ 0 h 299034"/>
                  <a:gd name="connsiteX4" fmla="*/ 23770 w 23769"/>
                  <a:gd name="connsiteY4" fmla="*/ 11886 h 299034"/>
                  <a:gd name="connsiteX5" fmla="*/ 23770 w 23769"/>
                  <a:gd name="connsiteY5" fmla="*/ 287148 h 299034"/>
                  <a:gd name="connsiteX6" fmla="*/ 11885 w 23769"/>
                  <a:gd name="connsiteY6" fmla="*/ 299035 h 29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299034">
                    <a:moveTo>
                      <a:pt x="11885" y="299035"/>
                    </a:moveTo>
                    <a:cubicBezTo>
                      <a:pt x="5334" y="299035"/>
                      <a:pt x="0" y="293700"/>
                      <a:pt x="0" y="287148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6"/>
                    </a:cubicBezTo>
                    <a:lnTo>
                      <a:pt x="23770" y="287148"/>
                    </a:lnTo>
                    <a:cubicBezTo>
                      <a:pt x="23770" y="293700"/>
                      <a:pt x="18435" y="299035"/>
                      <a:pt x="11885" y="2990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4" name="Forma libre 703">
                <a:extLst>
                  <a:ext uri="{FF2B5EF4-FFF2-40B4-BE49-F238E27FC236}">
                    <a16:creationId xmlns:a16="http://schemas.microsoft.com/office/drawing/2014/main" id="{CE619D5D-55C4-AB4E-01B6-26BE8E0B4503}"/>
                  </a:ext>
                </a:extLst>
              </p:cNvPr>
              <p:cNvSpPr/>
              <p:nvPr/>
            </p:nvSpPr>
            <p:spPr>
              <a:xfrm>
                <a:off x="8681190" y="6154969"/>
                <a:ext cx="23769" cy="182790"/>
              </a:xfrm>
              <a:custGeom>
                <a:avLst/>
                <a:gdLst>
                  <a:gd name="connsiteX0" fmla="*/ 11885 w 23769"/>
                  <a:gd name="connsiteY0" fmla="*/ 182790 h 182790"/>
                  <a:gd name="connsiteX1" fmla="*/ 0 w 23769"/>
                  <a:gd name="connsiteY1" fmla="*/ 170904 h 182790"/>
                  <a:gd name="connsiteX2" fmla="*/ 0 w 23769"/>
                  <a:gd name="connsiteY2" fmla="*/ 11887 h 182790"/>
                  <a:gd name="connsiteX3" fmla="*/ 11885 w 23769"/>
                  <a:gd name="connsiteY3" fmla="*/ 0 h 182790"/>
                  <a:gd name="connsiteX4" fmla="*/ 23770 w 23769"/>
                  <a:gd name="connsiteY4" fmla="*/ 11887 h 182790"/>
                  <a:gd name="connsiteX5" fmla="*/ 23770 w 23769"/>
                  <a:gd name="connsiteY5" fmla="*/ 170904 h 182790"/>
                  <a:gd name="connsiteX6" fmla="*/ 11885 w 23769"/>
                  <a:gd name="connsiteY6" fmla="*/ 182790 h 1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182790">
                    <a:moveTo>
                      <a:pt x="11885" y="182790"/>
                    </a:moveTo>
                    <a:cubicBezTo>
                      <a:pt x="5334" y="182790"/>
                      <a:pt x="0" y="177456"/>
                      <a:pt x="0" y="170904"/>
                    </a:cubicBezTo>
                    <a:lnTo>
                      <a:pt x="0" y="11887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7"/>
                    </a:cubicBezTo>
                    <a:lnTo>
                      <a:pt x="23770" y="170904"/>
                    </a:lnTo>
                    <a:cubicBezTo>
                      <a:pt x="23770" y="177456"/>
                      <a:pt x="18435" y="182790"/>
                      <a:pt x="11885" y="1827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5" name="Forma libre 704">
                <a:extLst>
                  <a:ext uri="{FF2B5EF4-FFF2-40B4-BE49-F238E27FC236}">
                    <a16:creationId xmlns:a16="http://schemas.microsoft.com/office/drawing/2014/main" id="{32FB76AC-D1D9-93D8-9FF7-76E0CD0276F9}"/>
                  </a:ext>
                </a:extLst>
              </p:cNvPr>
              <p:cNvSpPr/>
              <p:nvPr/>
            </p:nvSpPr>
            <p:spPr>
              <a:xfrm>
                <a:off x="8891089" y="5848633"/>
                <a:ext cx="23768" cy="299034"/>
              </a:xfrm>
              <a:custGeom>
                <a:avLst/>
                <a:gdLst>
                  <a:gd name="connsiteX0" fmla="*/ 11884 w 23768"/>
                  <a:gd name="connsiteY0" fmla="*/ 299035 h 299034"/>
                  <a:gd name="connsiteX1" fmla="*/ 0 w 23768"/>
                  <a:gd name="connsiteY1" fmla="*/ 287148 h 299034"/>
                  <a:gd name="connsiteX2" fmla="*/ 0 w 23768"/>
                  <a:gd name="connsiteY2" fmla="*/ 11886 h 299034"/>
                  <a:gd name="connsiteX3" fmla="*/ 11884 w 23768"/>
                  <a:gd name="connsiteY3" fmla="*/ 0 h 299034"/>
                  <a:gd name="connsiteX4" fmla="*/ 23769 w 23768"/>
                  <a:gd name="connsiteY4" fmla="*/ 11886 h 299034"/>
                  <a:gd name="connsiteX5" fmla="*/ 23769 w 23768"/>
                  <a:gd name="connsiteY5" fmla="*/ 287148 h 299034"/>
                  <a:gd name="connsiteX6" fmla="*/ 11884 w 23768"/>
                  <a:gd name="connsiteY6" fmla="*/ 299035 h 29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8" h="299034">
                    <a:moveTo>
                      <a:pt x="11884" y="299035"/>
                    </a:moveTo>
                    <a:cubicBezTo>
                      <a:pt x="5334" y="299035"/>
                      <a:pt x="0" y="293700"/>
                      <a:pt x="0" y="287148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4" y="0"/>
                    </a:cubicBezTo>
                    <a:cubicBezTo>
                      <a:pt x="18435" y="0"/>
                      <a:pt x="23769" y="5335"/>
                      <a:pt x="23769" y="11886"/>
                    </a:cubicBezTo>
                    <a:lnTo>
                      <a:pt x="23769" y="287148"/>
                    </a:lnTo>
                    <a:cubicBezTo>
                      <a:pt x="23769" y="293700"/>
                      <a:pt x="18435" y="299035"/>
                      <a:pt x="11884" y="2990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6" name="Forma libre 705">
                <a:extLst>
                  <a:ext uri="{FF2B5EF4-FFF2-40B4-BE49-F238E27FC236}">
                    <a16:creationId xmlns:a16="http://schemas.microsoft.com/office/drawing/2014/main" id="{6A3B01C5-9BF3-1127-0655-DAC9442EE3E8}"/>
                  </a:ext>
                </a:extLst>
              </p:cNvPr>
              <p:cNvSpPr/>
              <p:nvPr/>
            </p:nvSpPr>
            <p:spPr>
              <a:xfrm>
                <a:off x="8199183" y="5792216"/>
                <a:ext cx="777885" cy="706900"/>
              </a:xfrm>
              <a:custGeom>
                <a:avLst/>
                <a:gdLst>
                  <a:gd name="connsiteX0" fmla="*/ 11864 w 777885"/>
                  <a:gd name="connsiteY0" fmla="*/ 706900 h 706900"/>
                  <a:gd name="connsiteX1" fmla="*/ 3068 w 777885"/>
                  <a:gd name="connsiteY1" fmla="*/ 702969 h 706900"/>
                  <a:gd name="connsiteX2" fmla="*/ 3910 w 777885"/>
                  <a:gd name="connsiteY2" fmla="*/ 686122 h 706900"/>
                  <a:gd name="connsiteX3" fmla="*/ 757974 w 777885"/>
                  <a:gd name="connsiteY3" fmla="*/ 3068 h 706900"/>
                  <a:gd name="connsiteX4" fmla="*/ 774818 w 777885"/>
                  <a:gd name="connsiteY4" fmla="*/ 3911 h 706900"/>
                  <a:gd name="connsiteX5" fmla="*/ 773975 w 777885"/>
                  <a:gd name="connsiteY5" fmla="*/ 20758 h 706900"/>
                  <a:gd name="connsiteX6" fmla="*/ 19912 w 777885"/>
                  <a:gd name="connsiteY6" fmla="*/ 703812 h 706900"/>
                  <a:gd name="connsiteX7" fmla="*/ 11864 w 777885"/>
                  <a:gd name="connsiteY7" fmla="*/ 706900 h 70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7885" h="706900">
                    <a:moveTo>
                      <a:pt x="11864" y="706900"/>
                    </a:moveTo>
                    <a:cubicBezTo>
                      <a:pt x="8589" y="706900"/>
                      <a:pt x="5407" y="705590"/>
                      <a:pt x="3068" y="702969"/>
                    </a:cubicBezTo>
                    <a:cubicBezTo>
                      <a:pt x="-1330" y="698102"/>
                      <a:pt x="-956" y="690521"/>
                      <a:pt x="3910" y="686122"/>
                    </a:cubicBezTo>
                    <a:lnTo>
                      <a:pt x="757974" y="3068"/>
                    </a:lnTo>
                    <a:cubicBezTo>
                      <a:pt x="762839" y="-1330"/>
                      <a:pt x="770419" y="-956"/>
                      <a:pt x="774818" y="3911"/>
                    </a:cubicBezTo>
                    <a:cubicBezTo>
                      <a:pt x="779216" y="8778"/>
                      <a:pt x="778842" y="16359"/>
                      <a:pt x="773975" y="20758"/>
                    </a:cubicBezTo>
                    <a:lnTo>
                      <a:pt x="19912" y="703812"/>
                    </a:lnTo>
                    <a:cubicBezTo>
                      <a:pt x="17666" y="705871"/>
                      <a:pt x="14765" y="706900"/>
                      <a:pt x="11864" y="7069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07" name="Gráfico 2">
            <a:extLst>
              <a:ext uri="{FF2B5EF4-FFF2-40B4-BE49-F238E27FC236}">
                <a16:creationId xmlns:a16="http://schemas.microsoft.com/office/drawing/2014/main" id="{07E150F2-32E4-39C0-5AE9-CB8079515572}"/>
              </a:ext>
            </a:extLst>
          </p:cNvPr>
          <p:cNvGrpSpPr/>
          <p:nvPr/>
        </p:nvGrpSpPr>
        <p:grpSpPr>
          <a:xfrm>
            <a:off x="6658377" y="2863900"/>
            <a:ext cx="1125105" cy="1161415"/>
            <a:chOff x="6658377" y="2863900"/>
            <a:chExt cx="1125105" cy="1161415"/>
          </a:xfrm>
          <a:solidFill>
            <a:srgbClr val="002A86"/>
          </a:solidFill>
        </p:grpSpPr>
        <p:sp>
          <p:nvSpPr>
            <p:cNvPr id="708" name="Forma libre 707">
              <a:extLst>
                <a:ext uri="{FF2B5EF4-FFF2-40B4-BE49-F238E27FC236}">
                  <a16:creationId xmlns:a16="http://schemas.microsoft.com/office/drawing/2014/main" id="{B009A491-4C10-8A69-788B-BF0EB0F5C688}"/>
                </a:ext>
              </a:extLst>
            </p:cNvPr>
            <p:cNvSpPr/>
            <p:nvPr/>
          </p:nvSpPr>
          <p:spPr>
            <a:xfrm>
              <a:off x="6913849" y="3014962"/>
              <a:ext cx="613974" cy="643088"/>
            </a:xfrm>
            <a:custGeom>
              <a:avLst/>
              <a:gdLst>
                <a:gd name="connsiteX0" fmla="*/ 495316 w 613974"/>
                <a:gd name="connsiteY0" fmla="*/ 643089 h 643088"/>
                <a:gd name="connsiteX1" fmla="*/ 118846 w 613974"/>
                <a:gd name="connsiteY1" fmla="*/ 643089 h 643088"/>
                <a:gd name="connsiteX2" fmla="*/ 0 w 613974"/>
                <a:gd name="connsiteY2" fmla="*/ 524224 h 643088"/>
                <a:gd name="connsiteX3" fmla="*/ 0 w 613974"/>
                <a:gd name="connsiteY3" fmla="*/ 11887 h 643088"/>
                <a:gd name="connsiteX4" fmla="*/ 11885 w 613974"/>
                <a:gd name="connsiteY4" fmla="*/ 0 h 643088"/>
                <a:gd name="connsiteX5" fmla="*/ 23769 w 613974"/>
                <a:gd name="connsiteY5" fmla="*/ 11887 h 643088"/>
                <a:gd name="connsiteX6" fmla="*/ 23769 w 613974"/>
                <a:gd name="connsiteY6" fmla="*/ 524130 h 643088"/>
                <a:gd name="connsiteX7" fmla="*/ 118752 w 613974"/>
                <a:gd name="connsiteY7" fmla="*/ 619129 h 643088"/>
                <a:gd name="connsiteX8" fmla="*/ 495222 w 613974"/>
                <a:gd name="connsiteY8" fmla="*/ 619129 h 643088"/>
                <a:gd name="connsiteX9" fmla="*/ 590206 w 613974"/>
                <a:gd name="connsiteY9" fmla="*/ 524130 h 643088"/>
                <a:gd name="connsiteX10" fmla="*/ 590206 w 613974"/>
                <a:gd name="connsiteY10" fmla="*/ 11887 h 643088"/>
                <a:gd name="connsiteX11" fmla="*/ 602090 w 613974"/>
                <a:gd name="connsiteY11" fmla="*/ 0 h 643088"/>
                <a:gd name="connsiteX12" fmla="*/ 613975 w 613974"/>
                <a:gd name="connsiteY12" fmla="*/ 11887 h 643088"/>
                <a:gd name="connsiteX13" fmla="*/ 613975 w 613974"/>
                <a:gd name="connsiteY13" fmla="*/ 524130 h 643088"/>
                <a:gd name="connsiteX14" fmla="*/ 495129 w 613974"/>
                <a:gd name="connsiteY14" fmla="*/ 642995 h 64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3974" h="643088">
                  <a:moveTo>
                    <a:pt x="495316" y="643089"/>
                  </a:moveTo>
                  <a:lnTo>
                    <a:pt x="118846" y="643089"/>
                  </a:lnTo>
                  <a:cubicBezTo>
                    <a:pt x="53340" y="643089"/>
                    <a:pt x="0" y="589740"/>
                    <a:pt x="0" y="524224"/>
                  </a:cubicBezTo>
                  <a:lnTo>
                    <a:pt x="0" y="11887"/>
                  </a:lnTo>
                  <a:cubicBezTo>
                    <a:pt x="0" y="5335"/>
                    <a:pt x="5334" y="0"/>
                    <a:pt x="11885" y="0"/>
                  </a:cubicBezTo>
                  <a:cubicBezTo>
                    <a:pt x="18435" y="0"/>
                    <a:pt x="23769" y="5335"/>
                    <a:pt x="23769" y="11887"/>
                  </a:cubicBezTo>
                  <a:lnTo>
                    <a:pt x="23769" y="524130"/>
                  </a:lnTo>
                  <a:cubicBezTo>
                    <a:pt x="23769" y="576543"/>
                    <a:pt x="66441" y="619129"/>
                    <a:pt x="118752" y="619129"/>
                  </a:cubicBezTo>
                  <a:lnTo>
                    <a:pt x="495222" y="619129"/>
                  </a:lnTo>
                  <a:cubicBezTo>
                    <a:pt x="547627" y="619129"/>
                    <a:pt x="590206" y="576449"/>
                    <a:pt x="590206" y="524130"/>
                  </a:cubicBezTo>
                  <a:lnTo>
                    <a:pt x="590206" y="11887"/>
                  </a:lnTo>
                  <a:cubicBezTo>
                    <a:pt x="590206" y="5335"/>
                    <a:pt x="595540" y="0"/>
                    <a:pt x="602090" y="0"/>
                  </a:cubicBezTo>
                  <a:cubicBezTo>
                    <a:pt x="608641" y="0"/>
                    <a:pt x="613975" y="5335"/>
                    <a:pt x="613975" y="11887"/>
                  </a:cubicBezTo>
                  <a:lnTo>
                    <a:pt x="613975" y="524130"/>
                  </a:lnTo>
                  <a:cubicBezTo>
                    <a:pt x="613975" y="589646"/>
                    <a:pt x="560635" y="642995"/>
                    <a:pt x="495129" y="642995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9" name="Forma libre 708">
              <a:extLst>
                <a:ext uri="{FF2B5EF4-FFF2-40B4-BE49-F238E27FC236}">
                  <a16:creationId xmlns:a16="http://schemas.microsoft.com/office/drawing/2014/main" id="{F90A58E8-741F-3E3B-63BD-44CB1052363C}"/>
                </a:ext>
              </a:extLst>
            </p:cNvPr>
            <p:cNvSpPr/>
            <p:nvPr/>
          </p:nvSpPr>
          <p:spPr>
            <a:xfrm>
              <a:off x="6855268" y="2863900"/>
              <a:ext cx="731229" cy="174928"/>
            </a:xfrm>
            <a:custGeom>
              <a:avLst/>
              <a:gdLst>
                <a:gd name="connsiteX0" fmla="*/ 660577 w 731229"/>
                <a:gd name="connsiteY0" fmla="*/ 174928 h 174928"/>
                <a:gd name="connsiteX1" fmla="*/ 551089 w 731229"/>
                <a:gd name="connsiteY1" fmla="*/ 174928 h 174928"/>
                <a:gd name="connsiteX2" fmla="*/ 539205 w 731229"/>
                <a:gd name="connsiteY2" fmla="*/ 163042 h 174928"/>
                <a:gd name="connsiteX3" fmla="*/ 551089 w 731229"/>
                <a:gd name="connsiteY3" fmla="*/ 151155 h 174928"/>
                <a:gd name="connsiteX4" fmla="*/ 660577 w 731229"/>
                <a:gd name="connsiteY4" fmla="*/ 151155 h 174928"/>
                <a:gd name="connsiteX5" fmla="*/ 707367 w 731229"/>
                <a:gd name="connsiteY5" fmla="*/ 104358 h 174928"/>
                <a:gd name="connsiteX6" fmla="*/ 707367 w 731229"/>
                <a:gd name="connsiteY6" fmla="*/ 70758 h 174928"/>
                <a:gd name="connsiteX7" fmla="*/ 660577 w 731229"/>
                <a:gd name="connsiteY7" fmla="*/ 23960 h 174928"/>
                <a:gd name="connsiteX8" fmla="*/ 70652 w 731229"/>
                <a:gd name="connsiteY8" fmla="*/ 23960 h 174928"/>
                <a:gd name="connsiteX9" fmla="*/ 23863 w 731229"/>
                <a:gd name="connsiteY9" fmla="*/ 70758 h 174928"/>
                <a:gd name="connsiteX10" fmla="*/ 23863 w 731229"/>
                <a:gd name="connsiteY10" fmla="*/ 104358 h 174928"/>
                <a:gd name="connsiteX11" fmla="*/ 70652 w 731229"/>
                <a:gd name="connsiteY11" fmla="*/ 151155 h 174928"/>
                <a:gd name="connsiteX12" fmla="*/ 460879 w 731229"/>
                <a:gd name="connsiteY12" fmla="*/ 151155 h 174928"/>
                <a:gd name="connsiteX13" fmla="*/ 472763 w 731229"/>
                <a:gd name="connsiteY13" fmla="*/ 163042 h 174928"/>
                <a:gd name="connsiteX14" fmla="*/ 460879 w 731229"/>
                <a:gd name="connsiteY14" fmla="*/ 174928 h 174928"/>
                <a:gd name="connsiteX15" fmla="*/ 70652 w 731229"/>
                <a:gd name="connsiteY15" fmla="*/ 174928 h 174928"/>
                <a:gd name="connsiteX16" fmla="*/ 0 w 731229"/>
                <a:gd name="connsiteY16" fmla="*/ 104264 h 174928"/>
                <a:gd name="connsiteX17" fmla="*/ 0 w 731229"/>
                <a:gd name="connsiteY17" fmla="*/ 70664 h 174928"/>
                <a:gd name="connsiteX18" fmla="*/ 70652 w 731229"/>
                <a:gd name="connsiteY18" fmla="*/ 0 h 174928"/>
                <a:gd name="connsiteX19" fmla="*/ 660577 w 731229"/>
                <a:gd name="connsiteY19" fmla="*/ 0 h 174928"/>
                <a:gd name="connsiteX20" fmla="*/ 731230 w 731229"/>
                <a:gd name="connsiteY20" fmla="*/ 70664 h 174928"/>
                <a:gd name="connsiteX21" fmla="*/ 731230 w 731229"/>
                <a:gd name="connsiteY21" fmla="*/ 104264 h 174928"/>
                <a:gd name="connsiteX22" fmla="*/ 660577 w 731229"/>
                <a:gd name="connsiteY22" fmla="*/ 174928 h 17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1229" h="174928">
                  <a:moveTo>
                    <a:pt x="660577" y="174928"/>
                  </a:moveTo>
                  <a:lnTo>
                    <a:pt x="551089" y="174928"/>
                  </a:lnTo>
                  <a:cubicBezTo>
                    <a:pt x="544539" y="174928"/>
                    <a:pt x="539205" y="169593"/>
                    <a:pt x="539205" y="163042"/>
                  </a:cubicBezTo>
                  <a:cubicBezTo>
                    <a:pt x="539205" y="156490"/>
                    <a:pt x="544539" y="151155"/>
                    <a:pt x="551089" y="151155"/>
                  </a:cubicBezTo>
                  <a:lnTo>
                    <a:pt x="660577" y="151155"/>
                  </a:lnTo>
                  <a:cubicBezTo>
                    <a:pt x="686405" y="151155"/>
                    <a:pt x="707367" y="130190"/>
                    <a:pt x="707367" y="104358"/>
                  </a:cubicBezTo>
                  <a:lnTo>
                    <a:pt x="707367" y="70758"/>
                  </a:lnTo>
                  <a:cubicBezTo>
                    <a:pt x="707367" y="44925"/>
                    <a:pt x="686405" y="23960"/>
                    <a:pt x="660577" y="23960"/>
                  </a:cubicBezTo>
                  <a:lnTo>
                    <a:pt x="70652" y="23960"/>
                  </a:lnTo>
                  <a:cubicBezTo>
                    <a:pt x="44824" y="23960"/>
                    <a:pt x="23863" y="44925"/>
                    <a:pt x="23863" y="70758"/>
                  </a:cubicBezTo>
                  <a:lnTo>
                    <a:pt x="23863" y="104358"/>
                  </a:lnTo>
                  <a:cubicBezTo>
                    <a:pt x="23863" y="130190"/>
                    <a:pt x="44824" y="151155"/>
                    <a:pt x="70652" y="151155"/>
                  </a:cubicBezTo>
                  <a:lnTo>
                    <a:pt x="460879" y="151155"/>
                  </a:lnTo>
                  <a:cubicBezTo>
                    <a:pt x="467429" y="151155"/>
                    <a:pt x="472763" y="156490"/>
                    <a:pt x="472763" y="163042"/>
                  </a:cubicBezTo>
                  <a:cubicBezTo>
                    <a:pt x="472763" y="169593"/>
                    <a:pt x="467429" y="174928"/>
                    <a:pt x="460879" y="174928"/>
                  </a:cubicBezTo>
                  <a:lnTo>
                    <a:pt x="70652" y="174928"/>
                  </a:lnTo>
                  <a:cubicBezTo>
                    <a:pt x="31723" y="174928"/>
                    <a:pt x="0" y="143200"/>
                    <a:pt x="0" y="104264"/>
                  </a:cubicBezTo>
                  <a:lnTo>
                    <a:pt x="0" y="70664"/>
                  </a:lnTo>
                  <a:cubicBezTo>
                    <a:pt x="0" y="31729"/>
                    <a:pt x="31723" y="0"/>
                    <a:pt x="70652" y="0"/>
                  </a:cubicBezTo>
                  <a:lnTo>
                    <a:pt x="660577" y="0"/>
                  </a:lnTo>
                  <a:cubicBezTo>
                    <a:pt x="699506" y="0"/>
                    <a:pt x="731230" y="31729"/>
                    <a:pt x="731230" y="70664"/>
                  </a:cubicBezTo>
                  <a:lnTo>
                    <a:pt x="731230" y="104264"/>
                  </a:lnTo>
                  <a:cubicBezTo>
                    <a:pt x="731230" y="143200"/>
                    <a:pt x="699506" y="174928"/>
                    <a:pt x="660577" y="174928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10" name="Gráfico 2">
              <a:extLst>
                <a:ext uri="{FF2B5EF4-FFF2-40B4-BE49-F238E27FC236}">
                  <a16:creationId xmlns:a16="http://schemas.microsoft.com/office/drawing/2014/main" id="{198A2484-B6F3-6C97-9174-66EC8F2F4FD8}"/>
                </a:ext>
              </a:extLst>
            </p:cNvPr>
            <p:cNvGrpSpPr/>
            <p:nvPr/>
          </p:nvGrpSpPr>
          <p:grpSpPr>
            <a:xfrm>
              <a:off x="6658377" y="3205708"/>
              <a:ext cx="1125105" cy="261690"/>
              <a:chOff x="6658377" y="3205708"/>
              <a:chExt cx="1125105" cy="261690"/>
            </a:xfrm>
            <a:solidFill>
              <a:srgbClr val="002A86"/>
            </a:solidFill>
          </p:grpSpPr>
          <p:sp>
            <p:nvSpPr>
              <p:cNvPr id="711" name="Forma libre 710">
                <a:extLst>
                  <a:ext uri="{FF2B5EF4-FFF2-40B4-BE49-F238E27FC236}">
                    <a16:creationId xmlns:a16="http://schemas.microsoft.com/office/drawing/2014/main" id="{97DC2409-AC88-F77D-F53A-6A8F99BCDE88}"/>
                  </a:ext>
                </a:extLst>
              </p:cNvPr>
              <p:cNvSpPr/>
              <p:nvPr/>
            </p:nvSpPr>
            <p:spPr>
              <a:xfrm>
                <a:off x="6658377" y="3205708"/>
                <a:ext cx="279241" cy="261690"/>
              </a:xfrm>
              <a:custGeom>
                <a:avLst/>
                <a:gdLst>
                  <a:gd name="connsiteX0" fmla="*/ 183509 w 279241"/>
                  <a:gd name="connsiteY0" fmla="*/ 261691 h 261690"/>
                  <a:gd name="connsiteX1" fmla="*/ 95732 w 279241"/>
                  <a:gd name="connsiteY1" fmla="*/ 261691 h 261690"/>
                  <a:gd name="connsiteX2" fmla="*/ 0 w 279241"/>
                  <a:gd name="connsiteY2" fmla="*/ 165943 h 261690"/>
                  <a:gd name="connsiteX3" fmla="*/ 0 w 279241"/>
                  <a:gd name="connsiteY3" fmla="*/ 95747 h 261690"/>
                  <a:gd name="connsiteX4" fmla="*/ 95732 w 279241"/>
                  <a:gd name="connsiteY4" fmla="*/ 0 h 261690"/>
                  <a:gd name="connsiteX5" fmla="*/ 267357 w 279241"/>
                  <a:gd name="connsiteY5" fmla="*/ 0 h 261690"/>
                  <a:gd name="connsiteX6" fmla="*/ 279241 w 279241"/>
                  <a:gd name="connsiteY6" fmla="*/ 11887 h 261690"/>
                  <a:gd name="connsiteX7" fmla="*/ 267357 w 279241"/>
                  <a:gd name="connsiteY7" fmla="*/ 23773 h 261690"/>
                  <a:gd name="connsiteX8" fmla="*/ 95732 w 279241"/>
                  <a:gd name="connsiteY8" fmla="*/ 23773 h 261690"/>
                  <a:gd name="connsiteX9" fmla="*/ 23769 w 279241"/>
                  <a:gd name="connsiteY9" fmla="*/ 95747 h 261690"/>
                  <a:gd name="connsiteX10" fmla="*/ 23769 w 279241"/>
                  <a:gd name="connsiteY10" fmla="*/ 165943 h 261690"/>
                  <a:gd name="connsiteX11" fmla="*/ 95732 w 279241"/>
                  <a:gd name="connsiteY11" fmla="*/ 237918 h 261690"/>
                  <a:gd name="connsiteX12" fmla="*/ 183509 w 279241"/>
                  <a:gd name="connsiteY12" fmla="*/ 237918 h 261690"/>
                  <a:gd name="connsiteX13" fmla="*/ 195394 w 279241"/>
                  <a:gd name="connsiteY13" fmla="*/ 249804 h 261690"/>
                  <a:gd name="connsiteX14" fmla="*/ 183509 w 279241"/>
                  <a:gd name="connsiteY14" fmla="*/ 261691 h 26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9241" h="261690">
                    <a:moveTo>
                      <a:pt x="183509" y="261691"/>
                    </a:moveTo>
                    <a:lnTo>
                      <a:pt x="95732" y="261691"/>
                    </a:lnTo>
                    <a:cubicBezTo>
                      <a:pt x="42953" y="261691"/>
                      <a:pt x="0" y="218731"/>
                      <a:pt x="0" y="165943"/>
                    </a:cubicBezTo>
                    <a:lnTo>
                      <a:pt x="0" y="95747"/>
                    </a:lnTo>
                    <a:cubicBezTo>
                      <a:pt x="0" y="42960"/>
                      <a:pt x="42953" y="0"/>
                      <a:pt x="95732" y="0"/>
                    </a:cubicBezTo>
                    <a:lnTo>
                      <a:pt x="267357" y="0"/>
                    </a:lnTo>
                    <a:cubicBezTo>
                      <a:pt x="273907" y="0"/>
                      <a:pt x="279241" y="5335"/>
                      <a:pt x="279241" y="11887"/>
                    </a:cubicBezTo>
                    <a:cubicBezTo>
                      <a:pt x="279241" y="18438"/>
                      <a:pt x="273907" y="23773"/>
                      <a:pt x="267357" y="23773"/>
                    </a:cubicBezTo>
                    <a:lnTo>
                      <a:pt x="95732" y="23773"/>
                    </a:lnTo>
                    <a:cubicBezTo>
                      <a:pt x="56054" y="23773"/>
                      <a:pt x="23769" y="56063"/>
                      <a:pt x="23769" y="95747"/>
                    </a:cubicBezTo>
                    <a:lnTo>
                      <a:pt x="23769" y="165943"/>
                    </a:lnTo>
                    <a:cubicBezTo>
                      <a:pt x="23769" y="205627"/>
                      <a:pt x="56054" y="237918"/>
                      <a:pt x="95732" y="237918"/>
                    </a:cubicBezTo>
                    <a:lnTo>
                      <a:pt x="183509" y="237918"/>
                    </a:lnTo>
                    <a:cubicBezTo>
                      <a:pt x="190060" y="237918"/>
                      <a:pt x="195394" y="243252"/>
                      <a:pt x="195394" y="249804"/>
                    </a:cubicBezTo>
                    <a:cubicBezTo>
                      <a:pt x="195394" y="256356"/>
                      <a:pt x="190060" y="261691"/>
                      <a:pt x="183509" y="2616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2" name="Forma libre 711">
                <a:extLst>
                  <a:ext uri="{FF2B5EF4-FFF2-40B4-BE49-F238E27FC236}">
                    <a16:creationId xmlns:a16="http://schemas.microsoft.com/office/drawing/2014/main" id="{5FC939A0-7B4E-D810-59D3-FAC9775A3A3E}"/>
                  </a:ext>
                </a:extLst>
              </p:cNvPr>
              <p:cNvSpPr/>
              <p:nvPr/>
            </p:nvSpPr>
            <p:spPr>
              <a:xfrm>
                <a:off x="7504242" y="3205708"/>
                <a:ext cx="279240" cy="261690"/>
              </a:xfrm>
              <a:custGeom>
                <a:avLst/>
                <a:gdLst>
                  <a:gd name="connsiteX0" fmla="*/ 183509 w 279240"/>
                  <a:gd name="connsiteY0" fmla="*/ 261691 h 261690"/>
                  <a:gd name="connsiteX1" fmla="*/ 11884 w 279240"/>
                  <a:gd name="connsiteY1" fmla="*/ 261691 h 261690"/>
                  <a:gd name="connsiteX2" fmla="*/ 0 w 279240"/>
                  <a:gd name="connsiteY2" fmla="*/ 249804 h 261690"/>
                  <a:gd name="connsiteX3" fmla="*/ 11884 w 279240"/>
                  <a:gd name="connsiteY3" fmla="*/ 237918 h 261690"/>
                  <a:gd name="connsiteX4" fmla="*/ 183509 w 279240"/>
                  <a:gd name="connsiteY4" fmla="*/ 237918 h 261690"/>
                  <a:gd name="connsiteX5" fmla="*/ 255472 w 279240"/>
                  <a:gd name="connsiteY5" fmla="*/ 165943 h 261690"/>
                  <a:gd name="connsiteX6" fmla="*/ 255472 w 279240"/>
                  <a:gd name="connsiteY6" fmla="*/ 95747 h 261690"/>
                  <a:gd name="connsiteX7" fmla="*/ 183509 w 279240"/>
                  <a:gd name="connsiteY7" fmla="*/ 23773 h 261690"/>
                  <a:gd name="connsiteX8" fmla="*/ 95732 w 279240"/>
                  <a:gd name="connsiteY8" fmla="*/ 23773 h 261690"/>
                  <a:gd name="connsiteX9" fmla="*/ 83847 w 279240"/>
                  <a:gd name="connsiteY9" fmla="*/ 11887 h 261690"/>
                  <a:gd name="connsiteX10" fmla="*/ 95732 w 279240"/>
                  <a:gd name="connsiteY10" fmla="*/ 0 h 261690"/>
                  <a:gd name="connsiteX11" fmla="*/ 183509 w 279240"/>
                  <a:gd name="connsiteY11" fmla="*/ 0 h 261690"/>
                  <a:gd name="connsiteX12" fmla="*/ 279241 w 279240"/>
                  <a:gd name="connsiteY12" fmla="*/ 95747 h 261690"/>
                  <a:gd name="connsiteX13" fmla="*/ 279241 w 279240"/>
                  <a:gd name="connsiteY13" fmla="*/ 165943 h 261690"/>
                  <a:gd name="connsiteX14" fmla="*/ 183509 w 279240"/>
                  <a:gd name="connsiteY14" fmla="*/ 261691 h 261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9240" h="261690">
                    <a:moveTo>
                      <a:pt x="183509" y="261691"/>
                    </a:moveTo>
                    <a:lnTo>
                      <a:pt x="11884" y="261691"/>
                    </a:lnTo>
                    <a:cubicBezTo>
                      <a:pt x="5334" y="261691"/>
                      <a:pt x="0" y="256356"/>
                      <a:pt x="0" y="249804"/>
                    </a:cubicBezTo>
                    <a:cubicBezTo>
                      <a:pt x="0" y="243252"/>
                      <a:pt x="5334" y="237918"/>
                      <a:pt x="11884" y="237918"/>
                    </a:cubicBezTo>
                    <a:lnTo>
                      <a:pt x="183509" y="237918"/>
                    </a:lnTo>
                    <a:cubicBezTo>
                      <a:pt x="223187" y="237918"/>
                      <a:pt x="255472" y="205627"/>
                      <a:pt x="255472" y="165943"/>
                    </a:cubicBezTo>
                    <a:lnTo>
                      <a:pt x="255472" y="95747"/>
                    </a:lnTo>
                    <a:cubicBezTo>
                      <a:pt x="255472" y="56063"/>
                      <a:pt x="223187" y="23773"/>
                      <a:pt x="183509" y="23773"/>
                    </a:cubicBezTo>
                    <a:lnTo>
                      <a:pt x="95732" y="23773"/>
                    </a:lnTo>
                    <a:cubicBezTo>
                      <a:pt x="89181" y="23773"/>
                      <a:pt x="83847" y="18438"/>
                      <a:pt x="83847" y="11887"/>
                    </a:cubicBezTo>
                    <a:cubicBezTo>
                      <a:pt x="83847" y="5335"/>
                      <a:pt x="89181" y="0"/>
                      <a:pt x="95732" y="0"/>
                    </a:cubicBezTo>
                    <a:lnTo>
                      <a:pt x="183509" y="0"/>
                    </a:lnTo>
                    <a:cubicBezTo>
                      <a:pt x="236288" y="0"/>
                      <a:pt x="279241" y="42960"/>
                      <a:pt x="279241" y="95747"/>
                    </a:cubicBezTo>
                    <a:lnTo>
                      <a:pt x="279241" y="165943"/>
                    </a:lnTo>
                    <a:cubicBezTo>
                      <a:pt x="279241" y="218731"/>
                      <a:pt x="236288" y="261691"/>
                      <a:pt x="183509" y="2616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13" name="Gráfico 2">
              <a:extLst>
                <a:ext uri="{FF2B5EF4-FFF2-40B4-BE49-F238E27FC236}">
                  <a16:creationId xmlns:a16="http://schemas.microsoft.com/office/drawing/2014/main" id="{03306969-3493-640A-4E26-AD95389E8E2A}"/>
                </a:ext>
              </a:extLst>
            </p:cNvPr>
            <p:cNvGrpSpPr/>
            <p:nvPr/>
          </p:nvGrpSpPr>
          <p:grpSpPr>
            <a:xfrm>
              <a:off x="7135726" y="3415454"/>
              <a:ext cx="170501" cy="115215"/>
              <a:chOff x="7135726" y="3415454"/>
              <a:chExt cx="170501" cy="115215"/>
            </a:xfrm>
            <a:solidFill>
              <a:srgbClr val="002A86"/>
            </a:solidFill>
          </p:grpSpPr>
          <p:sp>
            <p:nvSpPr>
              <p:cNvPr id="714" name="Forma libre 713">
                <a:extLst>
                  <a:ext uri="{FF2B5EF4-FFF2-40B4-BE49-F238E27FC236}">
                    <a16:creationId xmlns:a16="http://schemas.microsoft.com/office/drawing/2014/main" id="{35208BB6-6E4B-CD90-35CB-EF34991B5F22}"/>
                  </a:ext>
                </a:extLst>
              </p:cNvPr>
              <p:cNvSpPr/>
              <p:nvPr/>
            </p:nvSpPr>
            <p:spPr>
              <a:xfrm>
                <a:off x="7135726" y="3506896"/>
                <a:ext cx="170501" cy="23773"/>
              </a:xfrm>
              <a:custGeom>
                <a:avLst/>
                <a:gdLst>
                  <a:gd name="connsiteX0" fmla="*/ 158617 w 170501"/>
                  <a:gd name="connsiteY0" fmla="*/ 23773 h 23773"/>
                  <a:gd name="connsiteX1" fmla="*/ 11884 w 170501"/>
                  <a:gd name="connsiteY1" fmla="*/ 23773 h 23773"/>
                  <a:gd name="connsiteX2" fmla="*/ 0 w 170501"/>
                  <a:gd name="connsiteY2" fmla="*/ 11886 h 23773"/>
                  <a:gd name="connsiteX3" fmla="*/ 11884 w 170501"/>
                  <a:gd name="connsiteY3" fmla="*/ 0 h 23773"/>
                  <a:gd name="connsiteX4" fmla="*/ 158617 w 170501"/>
                  <a:gd name="connsiteY4" fmla="*/ 0 h 23773"/>
                  <a:gd name="connsiteX5" fmla="*/ 170501 w 170501"/>
                  <a:gd name="connsiteY5" fmla="*/ 11886 h 23773"/>
                  <a:gd name="connsiteX6" fmla="*/ 158617 w 170501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501" h="23773">
                    <a:moveTo>
                      <a:pt x="158617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6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58617" y="0"/>
                    </a:lnTo>
                    <a:cubicBezTo>
                      <a:pt x="165167" y="0"/>
                      <a:pt x="170501" y="5335"/>
                      <a:pt x="170501" y="11886"/>
                    </a:cubicBezTo>
                    <a:cubicBezTo>
                      <a:pt x="170501" y="18438"/>
                      <a:pt x="165167" y="23773"/>
                      <a:pt x="15861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5" name="Forma libre 714">
                <a:extLst>
                  <a:ext uri="{FF2B5EF4-FFF2-40B4-BE49-F238E27FC236}">
                    <a16:creationId xmlns:a16="http://schemas.microsoft.com/office/drawing/2014/main" id="{11A8DC48-1639-C28A-6E5B-1BF0116AEA09}"/>
                  </a:ext>
                </a:extLst>
              </p:cNvPr>
              <p:cNvSpPr/>
              <p:nvPr/>
            </p:nvSpPr>
            <p:spPr>
              <a:xfrm>
                <a:off x="7135726" y="3415454"/>
                <a:ext cx="170501" cy="23773"/>
              </a:xfrm>
              <a:custGeom>
                <a:avLst/>
                <a:gdLst>
                  <a:gd name="connsiteX0" fmla="*/ 158617 w 170501"/>
                  <a:gd name="connsiteY0" fmla="*/ 23773 h 23773"/>
                  <a:gd name="connsiteX1" fmla="*/ 11884 w 170501"/>
                  <a:gd name="connsiteY1" fmla="*/ 23773 h 23773"/>
                  <a:gd name="connsiteX2" fmla="*/ 0 w 170501"/>
                  <a:gd name="connsiteY2" fmla="*/ 11887 h 23773"/>
                  <a:gd name="connsiteX3" fmla="*/ 11884 w 170501"/>
                  <a:gd name="connsiteY3" fmla="*/ 0 h 23773"/>
                  <a:gd name="connsiteX4" fmla="*/ 158617 w 170501"/>
                  <a:gd name="connsiteY4" fmla="*/ 0 h 23773"/>
                  <a:gd name="connsiteX5" fmla="*/ 170501 w 170501"/>
                  <a:gd name="connsiteY5" fmla="*/ 11887 h 23773"/>
                  <a:gd name="connsiteX6" fmla="*/ 158617 w 170501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501" h="23773">
                    <a:moveTo>
                      <a:pt x="158617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58617" y="0"/>
                    </a:lnTo>
                    <a:cubicBezTo>
                      <a:pt x="165167" y="0"/>
                      <a:pt x="170501" y="5335"/>
                      <a:pt x="170501" y="11887"/>
                    </a:cubicBezTo>
                    <a:cubicBezTo>
                      <a:pt x="170501" y="18438"/>
                      <a:pt x="165167" y="23773"/>
                      <a:pt x="158617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16" name="Forma libre 715">
              <a:extLst>
                <a:ext uri="{FF2B5EF4-FFF2-40B4-BE49-F238E27FC236}">
                  <a16:creationId xmlns:a16="http://schemas.microsoft.com/office/drawing/2014/main" id="{ABC5D5FB-9BC0-7F12-7514-B1A499976BF2}"/>
                </a:ext>
              </a:extLst>
            </p:cNvPr>
            <p:cNvSpPr/>
            <p:nvPr/>
          </p:nvSpPr>
          <p:spPr>
            <a:xfrm>
              <a:off x="7037341" y="3634246"/>
              <a:ext cx="346968" cy="149034"/>
            </a:xfrm>
            <a:custGeom>
              <a:avLst/>
              <a:gdLst>
                <a:gd name="connsiteX0" fmla="*/ 285543 w 346968"/>
                <a:gd name="connsiteY0" fmla="*/ 149035 h 149034"/>
                <a:gd name="connsiteX1" fmla="*/ 81540 w 346968"/>
                <a:gd name="connsiteY1" fmla="*/ 149035 h 149034"/>
                <a:gd name="connsiteX2" fmla="*/ 20433 w 346968"/>
                <a:gd name="connsiteY2" fmla="*/ 100553 h 149034"/>
                <a:gd name="connsiteX3" fmla="*/ 313 w 346968"/>
                <a:gd name="connsiteY3" fmla="*/ 14633 h 149034"/>
                <a:gd name="connsiteX4" fmla="*/ 9203 w 346968"/>
                <a:gd name="connsiteY4" fmla="*/ 313 h 149034"/>
                <a:gd name="connsiteX5" fmla="*/ 23521 w 346968"/>
                <a:gd name="connsiteY5" fmla="*/ 9204 h 149034"/>
                <a:gd name="connsiteX6" fmla="*/ 43640 w 346968"/>
                <a:gd name="connsiteY6" fmla="*/ 95124 h 149034"/>
                <a:gd name="connsiteX7" fmla="*/ 81540 w 346968"/>
                <a:gd name="connsiteY7" fmla="*/ 125168 h 149034"/>
                <a:gd name="connsiteX8" fmla="*/ 285543 w 346968"/>
                <a:gd name="connsiteY8" fmla="*/ 125168 h 149034"/>
                <a:gd name="connsiteX9" fmla="*/ 323443 w 346968"/>
                <a:gd name="connsiteY9" fmla="*/ 95124 h 149034"/>
                <a:gd name="connsiteX10" fmla="*/ 337761 w 346968"/>
                <a:gd name="connsiteY10" fmla="*/ 86233 h 149034"/>
                <a:gd name="connsiteX11" fmla="*/ 346650 w 346968"/>
                <a:gd name="connsiteY11" fmla="*/ 100553 h 149034"/>
                <a:gd name="connsiteX12" fmla="*/ 285543 w 346968"/>
                <a:gd name="connsiteY12" fmla="*/ 149035 h 14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968" h="149034">
                  <a:moveTo>
                    <a:pt x="285543" y="149035"/>
                  </a:moveTo>
                  <a:lnTo>
                    <a:pt x="81540" y="149035"/>
                  </a:lnTo>
                  <a:cubicBezTo>
                    <a:pt x="52250" y="149035"/>
                    <a:pt x="27077" y="129099"/>
                    <a:pt x="20433" y="100553"/>
                  </a:cubicBezTo>
                  <a:lnTo>
                    <a:pt x="313" y="14633"/>
                  </a:lnTo>
                  <a:cubicBezTo>
                    <a:pt x="-1184" y="8175"/>
                    <a:pt x="2840" y="1811"/>
                    <a:pt x="9203" y="313"/>
                  </a:cubicBezTo>
                  <a:cubicBezTo>
                    <a:pt x="15660" y="-1185"/>
                    <a:pt x="22023" y="2840"/>
                    <a:pt x="23521" y="9204"/>
                  </a:cubicBezTo>
                  <a:lnTo>
                    <a:pt x="43640" y="95124"/>
                  </a:lnTo>
                  <a:cubicBezTo>
                    <a:pt x="47758" y="112814"/>
                    <a:pt x="63386" y="125168"/>
                    <a:pt x="81540" y="125168"/>
                  </a:cubicBezTo>
                  <a:lnTo>
                    <a:pt x="285543" y="125168"/>
                  </a:lnTo>
                  <a:cubicBezTo>
                    <a:pt x="303698" y="125168"/>
                    <a:pt x="319325" y="112814"/>
                    <a:pt x="323443" y="95124"/>
                  </a:cubicBezTo>
                  <a:cubicBezTo>
                    <a:pt x="324940" y="88760"/>
                    <a:pt x="331397" y="84735"/>
                    <a:pt x="337761" y="86233"/>
                  </a:cubicBezTo>
                  <a:cubicBezTo>
                    <a:pt x="344217" y="87730"/>
                    <a:pt x="348148" y="94188"/>
                    <a:pt x="346650" y="100553"/>
                  </a:cubicBezTo>
                  <a:cubicBezTo>
                    <a:pt x="340007" y="129099"/>
                    <a:pt x="314834" y="149035"/>
                    <a:pt x="285543" y="149035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7" name="Forma libre 716">
              <a:extLst>
                <a:ext uri="{FF2B5EF4-FFF2-40B4-BE49-F238E27FC236}">
                  <a16:creationId xmlns:a16="http://schemas.microsoft.com/office/drawing/2014/main" id="{E393A521-D836-84C0-298B-7276DC616901}"/>
                </a:ext>
              </a:extLst>
            </p:cNvPr>
            <p:cNvSpPr/>
            <p:nvPr/>
          </p:nvSpPr>
          <p:spPr>
            <a:xfrm>
              <a:off x="7159214" y="3759508"/>
              <a:ext cx="123524" cy="265808"/>
            </a:xfrm>
            <a:custGeom>
              <a:avLst/>
              <a:gdLst>
                <a:gd name="connsiteX0" fmla="*/ 61762 w 123524"/>
                <a:gd name="connsiteY0" fmla="*/ 265809 h 265808"/>
                <a:gd name="connsiteX1" fmla="*/ 35373 w 123524"/>
                <a:gd name="connsiteY1" fmla="*/ 252518 h 265808"/>
                <a:gd name="connsiteX2" fmla="*/ 16657 w 123524"/>
                <a:gd name="connsiteY2" fmla="*/ 227435 h 265808"/>
                <a:gd name="connsiteX3" fmla="*/ 0 w 123524"/>
                <a:gd name="connsiteY3" fmla="*/ 177175 h 265808"/>
                <a:gd name="connsiteX4" fmla="*/ 0 w 123524"/>
                <a:gd name="connsiteY4" fmla="*/ 11887 h 265808"/>
                <a:gd name="connsiteX5" fmla="*/ 11884 w 123524"/>
                <a:gd name="connsiteY5" fmla="*/ 0 h 265808"/>
                <a:gd name="connsiteX6" fmla="*/ 23769 w 123524"/>
                <a:gd name="connsiteY6" fmla="*/ 11887 h 265808"/>
                <a:gd name="connsiteX7" fmla="*/ 23769 w 123524"/>
                <a:gd name="connsiteY7" fmla="*/ 177175 h 265808"/>
                <a:gd name="connsiteX8" fmla="*/ 35747 w 123524"/>
                <a:gd name="connsiteY8" fmla="*/ 213209 h 265808"/>
                <a:gd name="connsiteX9" fmla="*/ 54463 w 123524"/>
                <a:gd name="connsiteY9" fmla="*/ 238292 h 265808"/>
                <a:gd name="connsiteX10" fmla="*/ 69062 w 123524"/>
                <a:gd name="connsiteY10" fmla="*/ 238292 h 265808"/>
                <a:gd name="connsiteX11" fmla="*/ 87778 w 123524"/>
                <a:gd name="connsiteY11" fmla="*/ 213209 h 265808"/>
                <a:gd name="connsiteX12" fmla="*/ 99755 w 123524"/>
                <a:gd name="connsiteY12" fmla="*/ 177175 h 265808"/>
                <a:gd name="connsiteX13" fmla="*/ 99755 w 123524"/>
                <a:gd name="connsiteY13" fmla="*/ 87324 h 265808"/>
                <a:gd name="connsiteX14" fmla="*/ 111640 w 123524"/>
                <a:gd name="connsiteY14" fmla="*/ 75437 h 265808"/>
                <a:gd name="connsiteX15" fmla="*/ 123524 w 123524"/>
                <a:gd name="connsiteY15" fmla="*/ 87324 h 265808"/>
                <a:gd name="connsiteX16" fmla="*/ 123524 w 123524"/>
                <a:gd name="connsiteY16" fmla="*/ 177175 h 265808"/>
                <a:gd name="connsiteX17" fmla="*/ 106868 w 123524"/>
                <a:gd name="connsiteY17" fmla="*/ 227435 h 265808"/>
                <a:gd name="connsiteX18" fmla="*/ 88152 w 123524"/>
                <a:gd name="connsiteY18" fmla="*/ 252518 h 265808"/>
                <a:gd name="connsiteX19" fmla="*/ 61762 w 123524"/>
                <a:gd name="connsiteY19" fmla="*/ 265809 h 26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524" h="265808">
                  <a:moveTo>
                    <a:pt x="61762" y="265809"/>
                  </a:moveTo>
                  <a:cubicBezTo>
                    <a:pt x="51281" y="265809"/>
                    <a:pt x="41642" y="260942"/>
                    <a:pt x="35373" y="252518"/>
                  </a:cubicBezTo>
                  <a:lnTo>
                    <a:pt x="16657" y="227435"/>
                  </a:lnTo>
                  <a:cubicBezTo>
                    <a:pt x="5896" y="213021"/>
                    <a:pt x="0" y="195145"/>
                    <a:pt x="0" y="177175"/>
                  </a:cubicBezTo>
                  <a:lnTo>
                    <a:pt x="0" y="11887"/>
                  </a:lnTo>
                  <a:cubicBezTo>
                    <a:pt x="0" y="5335"/>
                    <a:pt x="5334" y="0"/>
                    <a:pt x="11884" y="0"/>
                  </a:cubicBezTo>
                  <a:cubicBezTo>
                    <a:pt x="18435" y="0"/>
                    <a:pt x="23769" y="5335"/>
                    <a:pt x="23769" y="11887"/>
                  </a:cubicBezTo>
                  <a:lnTo>
                    <a:pt x="23769" y="177175"/>
                  </a:lnTo>
                  <a:cubicBezTo>
                    <a:pt x="23769" y="190091"/>
                    <a:pt x="27980" y="202820"/>
                    <a:pt x="35747" y="213209"/>
                  </a:cubicBezTo>
                  <a:lnTo>
                    <a:pt x="54463" y="238292"/>
                  </a:lnTo>
                  <a:cubicBezTo>
                    <a:pt x="57926" y="242972"/>
                    <a:pt x="65599" y="242972"/>
                    <a:pt x="69062" y="238292"/>
                  </a:cubicBezTo>
                  <a:lnTo>
                    <a:pt x="87778" y="213209"/>
                  </a:lnTo>
                  <a:cubicBezTo>
                    <a:pt x="95451" y="202913"/>
                    <a:pt x="99755" y="190091"/>
                    <a:pt x="99755" y="177175"/>
                  </a:cubicBezTo>
                  <a:lnTo>
                    <a:pt x="99755" y="87324"/>
                  </a:lnTo>
                  <a:cubicBezTo>
                    <a:pt x="99755" y="80772"/>
                    <a:pt x="105090" y="75437"/>
                    <a:pt x="111640" y="75437"/>
                  </a:cubicBezTo>
                  <a:cubicBezTo>
                    <a:pt x="118191" y="75437"/>
                    <a:pt x="123524" y="80772"/>
                    <a:pt x="123524" y="87324"/>
                  </a:cubicBezTo>
                  <a:lnTo>
                    <a:pt x="123524" y="177175"/>
                  </a:lnTo>
                  <a:cubicBezTo>
                    <a:pt x="123524" y="195145"/>
                    <a:pt x="117629" y="213021"/>
                    <a:pt x="106868" y="227435"/>
                  </a:cubicBezTo>
                  <a:lnTo>
                    <a:pt x="88152" y="252518"/>
                  </a:lnTo>
                  <a:cubicBezTo>
                    <a:pt x="81882" y="260942"/>
                    <a:pt x="72243" y="265809"/>
                    <a:pt x="61762" y="265809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18" name="Gráfico 2">
            <a:extLst>
              <a:ext uri="{FF2B5EF4-FFF2-40B4-BE49-F238E27FC236}">
                <a16:creationId xmlns:a16="http://schemas.microsoft.com/office/drawing/2014/main" id="{AE756927-4EA3-5E54-9816-233A0F8DC7EE}"/>
              </a:ext>
            </a:extLst>
          </p:cNvPr>
          <p:cNvGrpSpPr/>
          <p:nvPr/>
        </p:nvGrpSpPr>
        <p:grpSpPr>
          <a:xfrm>
            <a:off x="8198601" y="8983679"/>
            <a:ext cx="1164682" cy="1002398"/>
            <a:chOff x="8198601" y="8983679"/>
            <a:chExt cx="1164682" cy="1002398"/>
          </a:xfrm>
          <a:solidFill>
            <a:srgbClr val="002A86"/>
          </a:solidFill>
        </p:grpSpPr>
        <p:grpSp>
          <p:nvGrpSpPr>
            <p:cNvPr id="719" name="Gráfico 2">
              <a:extLst>
                <a:ext uri="{FF2B5EF4-FFF2-40B4-BE49-F238E27FC236}">
                  <a16:creationId xmlns:a16="http://schemas.microsoft.com/office/drawing/2014/main" id="{6D7E5E72-FF5A-C760-3143-188388DE71B7}"/>
                </a:ext>
              </a:extLst>
            </p:cNvPr>
            <p:cNvGrpSpPr/>
            <p:nvPr/>
          </p:nvGrpSpPr>
          <p:grpSpPr>
            <a:xfrm>
              <a:off x="8255123" y="8983679"/>
              <a:ext cx="1108161" cy="917601"/>
              <a:chOff x="8255123" y="8983679"/>
              <a:chExt cx="1108161" cy="917601"/>
            </a:xfrm>
            <a:solidFill>
              <a:srgbClr val="002A86"/>
            </a:solidFill>
          </p:grpSpPr>
          <p:grpSp>
            <p:nvGrpSpPr>
              <p:cNvPr id="720" name="Gráfico 2">
                <a:extLst>
                  <a:ext uri="{FF2B5EF4-FFF2-40B4-BE49-F238E27FC236}">
                    <a16:creationId xmlns:a16="http://schemas.microsoft.com/office/drawing/2014/main" id="{090DEE48-CCA9-FB6A-6151-05791EB68D40}"/>
                  </a:ext>
                </a:extLst>
              </p:cNvPr>
              <p:cNvGrpSpPr/>
              <p:nvPr/>
            </p:nvGrpSpPr>
            <p:grpSpPr>
              <a:xfrm>
                <a:off x="8255123" y="8983679"/>
                <a:ext cx="825651" cy="917601"/>
                <a:chOff x="8255123" y="8983679"/>
                <a:chExt cx="825651" cy="917601"/>
              </a:xfrm>
              <a:solidFill>
                <a:srgbClr val="002A86"/>
              </a:solidFill>
            </p:grpSpPr>
            <p:sp>
              <p:nvSpPr>
                <p:cNvPr id="721" name="Forma libre 720">
                  <a:extLst>
                    <a:ext uri="{FF2B5EF4-FFF2-40B4-BE49-F238E27FC236}">
                      <a16:creationId xmlns:a16="http://schemas.microsoft.com/office/drawing/2014/main" id="{33C4FB67-617F-4E92-DD8C-DC3CAE304145}"/>
                    </a:ext>
                  </a:extLst>
                </p:cNvPr>
                <p:cNvSpPr/>
                <p:nvPr/>
              </p:nvSpPr>
              <p:spPr>
                <a:xfrm>
                  <a:off x="8255123" y="8983679"/>
                  <a:ext cx="825557" cy="177736"/>
                </a:xfrm>
                <a:custGeom>
                  <a:avLst/>
                  <a:gdLst>
                    <a:gd name="connsiteX0" fmla="*/ 763047 w 825557"/>
                    <a:gd name="connsiteY0" fmla="*/ 177736 h 177736"/>
                    <a:gd name="connsiteX1" fmla="*/ 289722 w 825557"/>
                    <a:gd name="connsiteY1" fmla="*/ 177736 h 177736"/>
                    <a:gd name="connsiteX2" fmla="*/ 277837 w 825557"/>
                    <a:gd name="connsiteY2" fmla="*/ 165850 h 177736"/>
                    <a:gd name="connsiteX3" fmla="*/ 289722 w 825557"/>
                    <a:gd name="connsiteY3" fmla="*/ 153963 h 177736"/>
                    <a:gd name="connsiteX4" fmla="*/ 763047 w 825557"/>
                    <a:gd name="connsiteY4" fmla="*/ 153963 h 177736"/>
                    <a:gd name="connsiteX5" fmla="*/ 801695 w 825557"/>
                    <a:gd name="connsiteY5" fmla="*/ 115309 h 177736"/>
                    <a:gd name="connsiteX6" fmla="*/ 801695 w 825557"/>
                    <a:gd name="connsiteY6" fmla="*/ 62615 h 177736"/>
                    <a:gd name="connsiteX7" fmla="*/ 763047 w 825557"/>
                    <a:gd name="connsiteY7" fmla="*/ 23960 h 177736"/>
                    <a:gd name="connsiteX8" fmla="*/ 62511 w 825557"/>
                    <a:gd name="connsiteY8" fmla="*/ 23960 h 177736"/>
                    <a:gd name="connsiteX9" fmla="*/ 23863 w 825557"/>
                    <a:gd name="connsiteY9" fmla="*/ 62615 h 177736"/>
                    <a:gd name="connsiteX10" fmla="*/ 23863 w 825557"/>
                    <a:gd name="connsiteY10" fmla="*/ 115309 h 177736"/>
                    <a:gd name="connsiteX11" fmla="*/ 62511 w 825557"/>
                    <a:gd name="connsiteY11" fmla="*/ 153963 h 177736"/>
                    <a:gd name="connsiteX12" fmla="*/ 108084 w 825557"/>
                    <a:gd name="connsiteY12" fmla="*/ 153963 h 177736"/>
                    <a:gd name="connsiteX13" fmla="*/ 119969 w 825557"/>
                    <a:gd name="connsiteY13" fmla="*/ 165850 h 177736"/>
                    <a:gd name="connsiteX14" fmla="*/ 108084 w 825557"/>
                    <a:gd name="connsiteY14" fmla="*/ 177736 h 177736"/>
                    <a:gd name="connsiteX15" fmla="*/ 62511 w 825557"/>
                    <a:gd name="connsiteY15" fmla="*/ 177736 h 177736"/>
                    <a:gd name="connsiteX16" fmla="*/ 0 w 825557"/>
                    <a:gd name="connsiteY16" fmla="*/ 115215 h 177736"/>
                    <a:gd name="connsiteX17" fmla="*/ 0 w 825557"/>
                    <a:gd name="connsiteY17" fmla="*/ 62521 h 177736"/>
                    <a:gd name="connsiteX18" fmla="*/ 62511 w 825557"/>
                    <a:gd name="connsiteY18" fmla="*/ 0 h 177736"/>
                    <a:gd name="connsiteX19" fmla="*/ 763047 w 825557"/>
                    <a:gd name="connsiteY19" fmla="*/ 0 h 177736"/>
                    <a:gd name="connsiteX20" fmla="*/ 825558 w 825557"/>
                    <a:gd name="connsiteY20" fmla="*/ 62521 h 177736"/>
                    <a:gd name="connsiteX21" fmla="*/ 825558 w 825557"/>
                    <a:gd name="connsiteY21" fmla="*/ 115215 h 177736"/>
                    <a:gd name="connsiteX22" fmla="*/ 763047 w 825557"/>
                    <a:gd name="connsiteY22" fmla="*/ 177736 h 17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25557" h="177736">
                      <a:moveTo>
                        <a:pt x="763047" y="177736"/>
                      </a:moveTo>
                      <a:lnTo>
                        <a:pt x="289722" y="177736"/>
                      </a:lnTo>
                      <a:cubicBezTo>
                        <a:pt x="283172" y="177736"/>
                        <a:pt x="277837" y="172401"/>
                        <a:pt x="277837" y="165850"/>
                      </a:cubicBezTo>
                      <a:cubicBezTo>
                        <a:pt x="277837" y="159298"/>
                        <a:pt x="283172" y="153963"/>
                        <a:pt x="289722" y="153963"/>
                      </a:cubicBezTo>
                      <a:lnTo>
                        <a:pt x="763047" y="153963"/>
                      </a:lnTo>
                      <a:cubicBezTo>
                        <a:pt x="784383" y="153963"/>
                        <a:pt x="801695" y="136648"/>
                        <a:pt x="801695" y="115309"/>
                      </a:cubicBezTo>
                      <a:lnTo>
                        <a:pt x="801695" y="62615"/>
                      </a:lnTo>
                      <a:cubicBezTo>
                        <a:pt x="801695" y="41275"/>
                        <a:pt x="784383" y="23960"/>
                        <a:pt x="763047" y="23960"/>
                      </a:cubicBezTo>
                      <a:lnTo>
                        <a:pt x="62511" y="23960"/>
                      </a:lnTo>
                      <a:cubicBezTo>
                        <a:pt x="41175" y="23960"/>
                        <a:pt x="23863" y="41275"/>
                        <a:pt x="23863" y="62615"/>
                      </a:cubicBezTo>
                      <a:lnTo>
                        <a:pt x="23863" y="115309"/>
                      </a:lnTo>
                      <a:cubicBezTo>
                        <a:pt x="23863" y="136648"/>
                        <a:pt x="41175" y="153963"/>
                        <a:pt x="62511" y="153963"/>
                      </a:cubicBezTo>
                      <a:lnTo>
                        <a:pt x="108084" y="153963"/>
                      </a:lnTo>
                      <a:cubicBezTo>
                        <a:pt x="114635" y="153963"/>
                        <a:pt x="119969" y="159298"/>
                        <a:pt x="119969" y="165850"/>
                      </a:cubicBezTo>
                      <a:cubicBezTo>
                        <a:pt x="119969" y="172401"/>
                        <a:pt x="114635" y="177736"/>
                        <a:pt x="108084" y="177736"/>
                      </a:cubicBezTo>
                      <a:lnTo>
                        <a:pt x="62511" y="177736"/>
                      </a:lnTo>
                      <a:cubicBezTo>
                        <a:pt x="28074" y="177736"/>
                        <a:pt x="0" y="149658"/>
                        <a:pt x="0" y="115215"/>
                      </a:cubicBezTo>
                      <a:lnTo>
                        <a:pt x="0" y="62521"/>
                      </a:lnTo>
                      <a:cubicBezTo>
                        <a:pt x="0" y="27985"/>
                        <a:pt x="28074" y="0"/>
                        <a:pt x="62511" y="0"/>
                      </a:cubicBezTo>
                      <a:lnTo>
                        <a:pt x="763047" y="0"/>
                      </a:lnTo>
                      <a:cubicBezTo>
                        <a:pt x="797578" y="0"/>
                        <a:pt x="825558" y="28078"/>
                        <a:pt x="825558" y="62521"/>
                      </a:cubicBezTo>
                      <a:lnTo>
                        <a:pt x="825558" y="115215"/>
                      </a:lnTo>
                      <a:cubicBezTo>
                        <a:pt x="825558" y="149658"/>
                        <a:pt x="797484" y="177736"/>
                        <a:pt x="763047" y="1777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2" name="Forma libre 721">
                  <a:extLst>
                    <a:ext uri="{FF2B5EF4-FFF2-40B4-BE49-F238E27FC236}">
                      <a16:creationId xmlns:a16="http://schemas.microsoft.com/office/drawing/2014/main" id="{013196E0-C987-E7F3-DD86-41F673E36CD4}"/>
                    </a:ext>
                  </a:extLst>
                </p:cNvPr>
                <p:cNvSpPr/>
                <p:nvPr/>
              </p:nvSpPr>
              <p:spPr>
                <a:xfrm>
                  <a:off x="8255123" y="9723545"/>
                  <a:ext cx="119968" cy="177736"/>
                </a:xfrm>
                <a:custGeom>
                  <a:avLst/>
                  <a:gdLst>
                    <a:gd name="connsiteX0" fmla="*/ 62511 w 119968"/>
                    <a:gd name="connsiteY0" fmla="*/ 177736 h 177736"/>
                    <a:gd name="connsiteX1" fmla="*/ 0 w 119968"/>
                    <a:gd name="connsiteY1" fmla="*/ 115215 h 177736"/>
                    <a:gd name="connsiteX2" fmla="*/ 0 w 119968"/>
                    <a:gd name="connsiteY2" fmla="*/ 62521 h 177736"/>
                    <a:gd name="connsiteX3" fmla="*/ 62511 w 119968"/>
                    <a:gd name="connsiteY3" fmla="*/ 0 h 177736"/>
                    <a:gd name="connsiteX4" fmla="*/ 108084 w 119968"/>
                    <a:gd name="connsiteY4" fmla="*/ 0 h 177736"/>
                    <a:gd name="connsiteX5" fmla="*/ 119969 w 119968"/>
                    <a:gd name="connsiteY5" fmla="*/ 11887 h 177736"/>
                    <a:gd name="connsiteX6" fmla="*/ 108084 w 119968"/>
                    <a:gd name="connsiteY6" fmla="*/ 23773 h 177736"/>
                    <a:gd name="connsiteX7" fmla="*/ 62511 w 119968"/>
                    <a:gd name="connsiteY7" fmla="*/ 23773 h 177736"/>
                    <a:gd name="connsiteX8" fmla="*/ 23863 w 119968"/>
                    <a:gd name="connsiteY8" fmla="*/ 62428 h 177736"/>
                    <a:gd name="connsiteX9" fmla="*/ 23863 w 119968"/>
                    <a:gd name="connsiteY9" fmla="*/ 115121 h 177736"/>
                    <a:gd name="connsiteX10" fmla="*/ 62511 w 119968"/>
                    <a:gd name="connsiteY10" fmla="*/ 153776 h 177736"/>
                    <a:gd name="connsiteX11" fmla="*/ 74396 w 119968"/>
                    <a:gd name="connsiteY11" fmla="*/ 165663 h 177736"/>
                    <a:gd name="connsiteX12" fmla="*/ 62511 w 119968"/>
                    <a:gd name="connsiteY12" fmla="*/ 177549 h 17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9968" h="177736">
                      <a:moveTo>
                        <a:pt x="62511" y="177736"/>
                      </a:moveTo>
                      <a:cubicBezTo>
                        <a:pt x="28074" y="177736"/>
                        <a:pt x="0" y="149658"/>
                        <a:pt x="0" y="115215"/>
                      </a:cubicBezTo>
                      <a:lnTo>
                        <a:pt x="0" y="62521"/>
                      </a:lnTo>
                      <a:cubicBezTo>
                        <a:pt x="0" y="28078"/>
                        <a:pt x="28074" y="0"/>
                        <a:pt x="62511" y="0"/>
                      </a:cubicBezTo>
                      <a:lnTo>
                        <a:pt x="108084" y="0"/>
                      </a:lnTo>
                      <a:cubicBezTo>
                        <a:pt x="114635" y="0"/>
                        <a:pt x="119969" y="5335"/>
                        <a:pt x="119969" y="11887"/>
                      </a:cubicBezTo>
                      <a:cubicBezTo>
                        <a:pt x="119969" y="18438"/>
                        <a:pt x="114635" y="23773"/>
                        <a:pt x="108084" y="23773"/>
                      </a:cubicBezTo>
                      <a:lnTo>
                        <a:pt x="62511" y="23773"/>
                      </a:lnTo>
                      <a:cubicBezTo>
                        <a:pt x="41175" y="23773"/>
                        <a:pt x="23863" y="41088"/>
                        <a:pt x="23863" y="62428"/>
                      </a:cubicBezTo>
                      <a:lnTo>
                        <a:pt x="23863" y="115121"/>
                      </a:lnTo>
                      <a:cubicBezTo>
                        <a:pt x="23863" y="136461"/>
                        <a:pt x="41175" y="153776"/>
                        <a:pt x="62511" y="153776"/>
                      </a:cubicBezTo>
                      <a:cubicBezTo>
                        <a:pt x="69062" y="153776"/>
                        <a:pt x="74396" y="159111"/>
                        <a:pt x="74396" y="165663"/>
                      </a:cubicBezTo>
                      <a:cubicBezTo>
                        <a:pt x="74396" y="172214"/>
                        <a:pt x="69062" y="177549"/>
                        <a:pt x="62511" y="1775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3" name="Forma libre 722">
                  <a:extLst>
                    <a:ext uri="{FF2B5EF4-FFF2-40B4-BE49-F238E27FC236}">
                      <a16:creationId xmlns:a16="http://schemas.microsoft.com/office/drawing/2014/main" id="{A60D7DB3-8F26-9392-B27D-1B0DB6144D26}"/>
                    </a:ext>
                  </a:extLst>
                </p:cNvPr>
                <p:cNvSpPr/>
                <p:nvPr/>
              </p:nvSpPr>
              <p:spPr>
                <a:xfrm>
                  <a:off x="8586488" y="9723639"/>
                  <a:ext cx="494286" cy="100146"/>
                </a:xfrm>
                <a:custGeom>
                  <a:avLst/>
                  <a:gdLst>
                    <a:gd name="connsiteX0" fmla="*/ 482309 w 494286"/>
                    <a:gd name="connsiteY0" fmla="*/ 100053 h 100146"/>
                    <a:gd name="connsiteX1" fmla="*/ 470424 w 494286"/>
                    <a:gd name="connsiteY1" fmla="*/ 88166 h 100146"/>
                    <a:gd name="connsiteX2" fmla="*/ 470424 w 494286"/>
                    <a:gd name="connsiteY2" fmla="*/ 62427 h 100146"/>
                    <a:gd name="connsiteX3" fmla="*/ 431776 w 494286"/>
                    <a:gd name="connsiteY3" fmla="*/ 23773 h 100146"/>
                    <a:gd name="connsiteX4" fmla="*/ 11885 w 494286"/>
                    <a:gd name="connsiteY4" fmla="*/ 23773 h 100146"/>
                    <a:gd name="connsiteX5" fmla="*/ 0 w 494286"/>
                    <a:gd name="connsiteY5" fmla="*/ 11887 h 100146"/>
                    <a:gd name="connsiteX6" fmla="*/ 11885 w 494286"/>
                    <a:gd name="connsiteY6" fmla="*/ 0 h 100146"/>
                    <a:gd name="connsiteX7" fmla="*/ 431776 w 494286"/>
                    <a:gd name="connsiteY7" fmla="*/ 0 h 100146"/>
                    <a:gd name="connsiteX8" fmla="*/ 494287 w 494286"/>
                    <a:gd name="connsiteY8" fmla="*/ 62521 h 100146"/>
                    <a:gd name="connsiteX9" fmla="*/ 494287 w 494286"/>
                    <a:gd name="connsiteY9" fmla="*/ 88260 h 100146"/>
                    <a:gd name="connsiteX10" fmla="*/ 482403 w 494286"/>
                    <a:gd name="connsiteY10" fmla="*/ 100146 h 100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4286" h="100146">
                      <a:moveTo>
                        <a:pt x="482309" y="100053"/>
                      </a:moveTo>
                      <a:cubicBezTo>
                        <a:pt x="475758" y="100053"/>
                        <a:pt x="470424" y="94718"/>
                        <a:pt x="470424" y="88166"/>
                      </a:cubicBezTo>
                      <a:lnTo>
                        <a:pt x="470424" y="62427"/>
                      </a:lnTo>
                      <a:cubicBezTo>
                        <a:pt x="470424" y="41088"/>
                        <a:pt x="453112" y="23773"/>
                        <a:pt x="431776" y="23773"/>
                      </a:cubicBezTo>
                      <a:lnTo>
                        <a:pt x="11885" y="23773"/>
                      </a:lnTo>
                      <a:cubicBezTo>
                        <a:pt x="5334" y="23773"/>
                        <a:pt x="0" y="18438"/>
                        <a:pt x="0" y="11887"/>
                      </a:cubicBezTo>
                      <a:cubicBezTo>
                        <a:pt x="0" y="5335"/>
                        <a:pt x="5334" y="0"/>
                        <a:pt x="11885" y="0"/>
                      </a:cubicBezTo>
                      <a:lnTo>
                        <a:pt x="431776" y="0"/>
                      </a:lnTo>
                      <a:cubicBezTo>
                        <a:pt x="466307" y="0"/>
                        <a:pt x="494287" y="28078"/>
                        <a:pt x="494287" y="62521"/>
                      </a:cubicBezTo>
                      <a:lnTo>
                        <a:pt x="494287" y="88260"/>
                      </a:lnTo>
                      <a:cubicBezTo>
                        <a:pt x="494287" y="94811"/>
                        <a:pt x="488953" y="100146"/>
                        <a:pt x="482403" y="1001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724" name="Gráfico 2">
                <a:extLst>
                  <a:ext uri="{FF2B5EF4-FFF2-40B4-BE49-F238E27FC236}">
                    <a16:creationId xmlns:a16="http://schemas.microsoft.com/office/drawing/2014/main" id="{AD8C924A-5FCB-29E8-0E01-D735D3928937}"/>
                  </a:ext>
                </a:extLst>
              </p:cNvPr>
              <p:cNvGrpSpPr/>
              <p:nvPr/>
            </p:nvGrpSpPr>
            <p:grpSpPr>
              <a:xfrm>
                <a:off x="8351415" y="9224185"/>
                <a:ext cx="1011869" cy="435715"/>
                <a:chOff x="8351415" y="9224185"/>
                <a:chExt cx="1011869" cy="435715"/>
              </a:xfrm>
              <a:solidFill>
                <a:srgbClr val="002A86"/>
              </a:solidFill>
            </p:grpSpPr>
            <p:sp>
              <p:nvSpPr>
                <p:cNvPr id="725" name="Forma libre 724">
                  <a:extLst>
                    <a:ext uri="{FF2B5EF4-FFF2-40B4-BE49-F238E27FC236}">
                      <a16:creationId xmlns:a16="http://schemas.microsoft.com/office/drawing/2014/main" id="{814AC8D1-9004-5830-D120-B5107DB824B8}"/>
                    </a:ext>
                  </a:extLst>
                </p:cNvPr>
                <p:cNvSpPr/>
                <p:nvPr/>
              </p:nvSpPr>
              <p:spPr>
                <a:xfrm>
                  <a:off x="8853171" y="9224185"/>
                  <a:ext cx="131342" cy="46361"/>
                </a:xfrm>
                <a:custGeom>
                  <a:avLst/>
                  <a:gdLst>
                    <a:gd name="connsiteX0" fmla="*/ 11903 w 131342"/>
                    <a:gd name="connsiteY0" fmla="*/ 46362 h 46361"/>
                    <a:gd name="connsiteX1" fmla="*/ 206 w 131342"/>
                    <a:gd name="connsiteY1" fmla="*/ 36534 h 46361"/>
                    <a:gd name="connsiteX2" fmla="*/ 9845 w 131342"/>
                    <a:gd name="connsiteY2" fmla="*/ 22682 h 46361"/>
                    <a:gd name="connsiteX3" fmla="*/ 116712 w 131342"/>
                    <a:gd name="connsiteY3" fmla="*/ 313 h 46361"/>
                    <a:gd name="connsiteX4" fmla="*/ 131030 w 131342"/>
                    <a:gd name="connsiteY4" fmla="*/ 9205 h 46361"/>
                    <a:gd name="connsiteX5" fmla="*/ 122140 w 131342"/>
                    <a:gd name="connsiteY5" fmla="*/ 23525 h 46361"/>
                    <a:gd name="connsiteX6" fmla="*/ 14055 w 131342"/>
                    <a:gd name="connsiteY6" fmla="*/ 46081 h 46361"/>
                    <a:gd name="connsiteX7" fmla="*/ 11903 w 131342"/>
                    <a:gd name="connsiteY7" fmla="*/ 46268 h 46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1342" h="46361">
                      <a:moveTo>
                        <a:pt x="11903" y="46362"/>
                      </a:moveTo>
                      <a:cubicBezTo>
                        <a:pt x="6289" y="46362"/>
                        <a:pt x="1235" y="42337"/>
                        <a:pt x="206" y="36534"/>
                      </a:cubicBezTo>
                      <a:cubicBezTo>
                        <a:pt x="-1011" y="30076"/>
                        <a:pt x="3294" y="23805"/>
                        <a:pt x="9845" y="22682"/>
                      </a:cubicBezTo>
                      <a:cubicBezTo>
                        <a:pt x="44469" y="16412"/>
                        <a:pt x="79467" y="9111"/>
                        <a:pt x="116712" y="313"/>
                      </a:cubicBezTo>
                      <a:cubicBezTo>
                        <a:pt x="123169" y="-1184"/>
                        <a:pt x="129533" y="2840"/>
                        <a:pt x="131030" y="9205"/>
                      </a:cubicBezTo>
                      <a:cubicBezTo>
                        <a:pt x="132527" y="15663"/>
                        <a:pt x="128503" y="22027"/>
                        <a:pt x="122140" y="23525"/>
                      </a:cubicBezTo>
                      <a:cubicBezTo>
                        <a:pt x="84427" y="32323"/>
                        <a:pt x="49148" y="39716"/>
                        <a:pt x="14055" y="46081"/>
                      </a:cubicBezTo>
                      <a:cubicBezTo>
                        <a:pt x="13307" y="46175"/>
                        <a:pt x="12652" y="46268"/>
                        <a:pt x="11903" y="4626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6" name="Forma libre 725">
                  <a:extLst>
                    <a:ext uri="{FF2B5EF4-FFF2-40B4-BE49-F238E27FC236}">
                      <a16:creationId xmlns:a16="http://schemas.microsoft.com/office/drawing/2014/main" id="{8C0593C4-D77A-B5D0-A0C6-5D7A609FE19E}"/>
                    </a:ext>
                  </a:extLst>
                </p:cNvPr>
                <p:cNvSpPr/>
                <p:nvPr/>
              </p:nvSpPr>
              <p:spPr>
                <a:xfrm>
                  <a:off x="8351415" y="9262378"/>
                  <a:ext cx="425419" cy="47478"/>
                </a:xfrm>
                <a:custGeom>
                  <a:avLst/>
                  <a:gdLst>
                    <a:gd name="connsiteX0" fmla="*/ 11886 w 425419"/>
                    <a:gd name="connsiteY0" fmla="*/ 47385 h 47478"/>
                    <a:gd name="connsiteX1" fmla="*/ 1 w 425419"/>
                    <a:gd name="connsiteY1" fmla="*/ 35686 h 47478"/>
                    <a:gd name="connsiteX2" fmla="*/ 11699 w 425419"/>
                    <a:gd name="connsiteY2" fmla="*/ 23612 h 47478"/>
                    <a:gd name="connsiteX3" fmla="*/ 411938 w 425419"/>
                    <a:gd name="connsiteY3" fmla="*/ 119 h 47478"/>
                    <a:gd name="connsiteX4" fmla="*/ 425320 w 425419"/>
                    <a:gd name="connsiteY4" fmla="*/ 10415 h 47478"/>
                    <a:gd name="connsiteX5" fmla="*/ 415026 w 425419"/>
                    <a:gd name="connsiteY5" fmla="*/ 23799 h 47478"/>
                    <a:gd name="connsiteX6" fmla="*/ 12073 w 425419"/>
                    <a:gd name="connsiteY6" fmla="*/ 47478 h 47478"/>
                    <a:gd name="connsiteX7" fmla="*/ 11886 w 425419"/>
                    <a:gd name="connsiteY7" fmla="*/ 47478 h 47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5419" h="47478">
                      <a:moveTo>
                        <a:pt x="11886" y="47385"/>
                      </a:moveTo>
                      <a:cubicBezTo>
                        <a:pt x="5335" y="47385"/>
                        <a:pt x="95" y="42144"/>
                        <a:pt x="1" y="35686"/>
                      </a:cubicBezTo>
                      <a:cubicBezTo>
                        <a:pt x="-92" y="29134"/>
                        <a:pt x="5148" y="23705"/>
                        <a:pt x="11699" y="23612"/>
                      </a:cubicBezTo>
                      <a:cubicBezTo>
                        <a:pt x="188845" y="20898"/>
                        <a:pt x="304790" y="14065"/>
                        <a:pt x="411938" y="119"/>
                      </a:cubicBezTo>
                      <a:cubicBezTo>
                        <a:pt x="418395" y="-817"/>
                        <a:pt x="424478" y="3863"/>
                        <a:pt x="425320" y="10415"/>
                      </a:cubicBezTo>
                      <a:cubicBezTo>
                        <a:pt x="426162" y="16967"/>
                        <a:pt x="421577" y="22956"/>
                        <a:pt x="415026" y="23799"/>
                      </a:cubicBezTo>
                      <a:cubicBezTo>
                        <a:pt x="306942" y="37838"/>
                        <a:pt x="190155" y="44764"/>
                        <a:pt x="12073" y="47478"/>
                      </a:cubicBezTo>
                      <a:lnTo>
                        <a:pt x="11886" y="47478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7" name="Forma libre 726">
                  <a:extLst>
                    <a:ext uri="{FF2B5EF4-FFF2-40B4-BE49-F238E27FC236}">
                      <a16:creationId xmlns:a16="http://schemas.microsoft.com/office/drawing/2014/main" id="{9A4BB603-7062-92BA-65F6-859BBB0B5586}"/>
                    </a:ext>
                  </a:extLst>
                </p:cNvPr>
                <p:cNvSpPr/>
                <p:nvPr/>
              </p:nvSpPr>
              <p:spPr>
                <a:xfrm>
                  <a:off x="8351415" y="9326484"/>
                  <a:ext cx="633098" cy="85484"/>
                </a:xfrm>
                <a:custGeom>
                  <a:avLst/>
                  <a:gdLst>
                    <a:gd name="connsiteX0" fmla="*/ 11886 w 633098"/>
                    <a:gd name="connsiteY0" fmla="*/ 85391 h 85484"/>
                    <a:gd name="connsiteX1" fmla="*/ 1 w 633098"/>
                    <a:gd name="connsiteY1" fmla="*/ 73691 h 85484"/>
                    <a:gd name="connsiteX2" fmla="*/ 11699 w 633098"/>
                    <a:gd name="connsiteY2" fmla="*/ 61618 h 85484"/>
                    <a:gd name="connsiteX3" fmla="*/ 618468 w 633098"/>
                    <a:gd name="connsiteY3" fmla="*/ 313 h 85484"/>
                    <a:gd name="connsiteX4" fmla="*/ 632785 w 633098"/>
                    <a:gd name="connsiteY4" fmla="*/ 9205 h 85484"/>
                    <a:gd name="connsiteX5" fmla="*/ 623896 w 633098"/>
                    <a:gd name="connsiteY5" fmla="*/ 23525 h 85484"/>
                    <a:gd name="connsiteX6" fmla="*/ 12073 w 633098"/>
                    <a:gd name="connsiteY6" fmla="*/ 85484 h 85484"/>
                    <a:gd name="connsiteX7" fmla="*/ 11886 w 633098"/>
                    <a:gd name="connsiteY7" fmla="*/ 85484 h 8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3098" h="85484">
                      <a:moveTo>
                        <a:pt x="11886" y="85391"/>
                      </a:moveTo>
                      <a:cubicBezTo>
                        <a:pt x="5335" y="85391"/>
                        <a:pt x="95" y="80149"/>
                        <a:pt x="1" y="73691"/>
                      </a:cubicBezTo>
                      <a:cubicBezTo>
                        <a:pt x="-92" y="67140"/>
                        <a:pt x="5148" y="61712"/>
                        <a:pt x="11699" y="61618"/>
                      </a:cubicBezTo>
                      <a:cubicBezTo>
                        <a:pt x="291034" y="57312"/>
                        <a:pt x="438421" y="42431"/>
                        <a:pt x="618468" y="313"/>
                      </a:cubicBezTo>
                      <a:cubicBezTo>
                        <a:pt x="624925" y="-1184"/>
                        <a:pt x="631288" y="2840"/>
                        <a:pt x="632785" y="9205"/>
                      </a:cubicBezTo>
                      <a:cubicBezTo>
                        <a:pt x="634283" y="15663"/>
                        <a:pt x="630259" y="22027"/>
                        <a:pt x="623896" y="23525"/>
                      </a:cubicBezTo>
                      <a:cubicBezTo>
                        <a:pt x="441977" y="66110"/>
                        <a:pt x="293280" y="81179"/>
                        <a:pt x="12073" y="85484"/>
                      </a:cubicBezTo>
                      <a:lnTo>
                        <a:pt x="11886" y="85484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8" name="Forma libre 727">
                  <a:extLst>
                    <a:ext uri="{FF2B5EF4-FFF2-40B4-BE49-F238E27FC236}">
                      <a16:creationId xmlns:a16="http://schemas.microsoft.com/office/drawing/2014/main" id="{ABFA35D1-D5E8-F326-8E32-24FC8B037179}"/>
                    </a:ext>
                  </a:extLst>
                </p:cNvPr>
                <p:cNvSpPr/>
                <p:nvPr/>
              </p:nvSpPr>
              <p:spPr>
                <a:xfrm>
                  <a:off x="8351415" y="9428502"/>
                  <a:ext cx="633098" cy="85483"/>
                </a:xfrm>
                <a:custGeom>
                  <a:avLst/>
                  <a:gdLst>
                    <a:gd name="connsiteX0" fmla="*/ 11886 w 633098"/>
                    <a:gd name="connsiteY0" fmla="*/ 85391 h 85483"/>
                    <a:gd name="connsiteX1" fmla="*/ 1 w 633098"/>
                    <a:gd name="connsiteY1" fmla="*/ 73691 h 85483"/>
                    <a:gd name="connsiteX2" fmla="*/ 11699 w 633098"/>
                    <a:gd name="connsiteY2" fmla="*/ 61617 h 85483"/>
                    <a:gd name="connsiteX3" fmla="*/ 618468 w 633098"/>
                    <a:gd name="connsiteY3" fmla="*/ 313 h 85483"/>
                    <a:gd name="connsiteX4" fmla="*/ 632785 w 633098"/>
                    <a:gd name="connsiteY4" fmla="*/ 9205 h 85483"/>
                    <a:gd name="connsiteX5" fmla="*/ 623896 w 633098"/>
                    <a:gd name="connsiteY5" fmla="*/ 23524 h 85483"/>
                    <a:gd name="connsiteX6" fmla="*/ 12073 w 633098"/>
                    <a:gd name="connsiteY6" fmla="*/ 85484 h 85483"/>
                    <a:gd name="connsiteX7" fmla="*/ 11886 w 633098"/>
                    <a:gd name="connsiteY7" fmla="*/ 85484 h 85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3098" h="85483">
                      <a:moveTo>
                        <a:pt x="11886" y="85391"/>
                      </a:moveTo>
                      <a:cubicBezTo>
                        <a:pt x="5335" y="85391"/>
                        <a:pt x="95" y="80149"/>
                        <a:pt x="1" y="73691"/>
                      </a:cubicBezTo>
                      <a:cubicBezTo>
                        <a:pt x="-92" y="67140"/>
                        <a:pt x="5148" y="61711"/>
                        <a:pt x="11699" y="61617"/>
                      </a:cubicBezTo>
                      <a:cubicBezTo>
                        <a:pt x="291034" y="57312"/>
                        <a:pt x="438421" y="42431"/>
                        <a:pt x="618468" y="313"/>
                      </a:cubicBezTo>
                      <a:cubicBezTo>
                        <a:pt x="624925" y="-1184"/>
                        <a:pt x="631288" y="2840"/>
                        <a:pt x="632785" y="9205"/>
                      </a:cubicBezTo>
                      <a:cubicBezTo>
                        <a:pt x="634283" y="15663"/>
                        <a:pt x="630259" y="22027"/>
                        <a:pt x="623896" y="23524"/>
                      </a:cubicBezTo>
                      <a:cubicBezTo>
                        <a:pt x="441977" y="66110"/>
                        <a:pt x="293280" y="81179"/>
                        <a:pt x="12073" y="85484"/>
                      </a:cubicBezTo>
                      <a:lnTo>
                        <a:pt x="11886" y="85484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29" name="Forma libre 728">
                  <a:extLst>
                    <a:ext uri="{FF2B5EF4-FFF2-40B4-BE49-F238E27FC236}">
                      <a16:creationId xmlns:a16="http://schemas.microsoft.com/office/drawing/2014/main" id="{9DAFF5E1-1FEC-0DBB-E8DC-1746DC484459}"/>
                    </a:ext>
                  </a:extLst>
                </p:cNvPr>
                <p:cNvSpPr/>
                <p:nvPr/>
              </p:nvSpPr>
              <p:spPr>
                <a:xfrm>
                  <a:off x="8351415" y="9530614"/>
                  <a:ext cx="633098" cy="85484"/>
                </a:xfrm>
                <a:custGeom>
                  <a:avLst/>
                  <a:gdLst>
                    <a:gd name="connsiteX0" fmla="*/ 11886 w 633098"/>
                    <a:gd name="connsiteY0" fmla="*/ 85390 h 85484"/>
                    <a:gd name="connsiteX1" fmla="*/ 1 w 633098"/>
                    <a:gd name="connsiteY1" fmla="*/ 73691 h 85484"/>
                    <a:gd name="connsiteX2" fmla="*/ 11699 w 633098"/>
                    <a:gd name="connsiteY2" fmla="*/ 61618 h 85484"/>
                    <a:gd name="connsiteX3" fmla="*/ 618468 w 633098"/>
                    <a:gd name="connsiteY3" fmla="*/ 313 h 85484"/>
                    <a:gd name="connsiteX4" fmla="*/ 632785 w 633098"/>
                    <a:gd name="connsiteY4" fmla="*/ 9204 h 85484"/>
                    <a:gd name="connsiteX5" fmla="*/ 623896 w 633098"/>
                    <a:gd name="connsiteY5" fmla="*/ 23524 h 85484"/>
                    <a:gd name="connsiteX6" fmla="*/ 12073 w 633098"/>
                    <a:gd name="connsiteY6" fmla="*/ 85484 h 85484"/>
                    <a:gd name="connsiteX7" fmla="*/ 11886 w 633098"/>
                    <a:gd name="connsiteY7" fmla="*/ 85484 h 8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3098" h="85484">
                      <a:moveTo>
                        <a:pt x="11886" y="85390"/>
                      </a:moveTo>
                      <a:cubicBezTo>
                        <a:pt x="5335" y="85390"/>
                        <a:pt x="95" y="80149"/>
                        <a:pt x="1" y="73691"/>
                      </a:cubicBezTo>
                      <a:cubicBezTo>
                        <a:pt x="-92" y="67139"/>
                        <a:pt x="5148" y="61711"/>
                        <a:pt x="11699" y="61618"/>
                      </a:cubicBezTo>
                      <a:cubicBezTo>
                        <a:pt x="291034" y="57312"/>
                        <a:pt x="438421" y="42431"/>
                        <a:pt x="618468" y="313"/>
                      </a:cubicBezTo>
                      <a:cubicBezTo>
                        <a:pt x="624925" y="-1185"/>
                        <a:pt x="631288" y="2840"/>
                        <a:pt x="632785" y="9204"/>
                      </a:cubicBezTo>
                      <a:cubicBezTo>
                        <a:pt x="634283" y="15662"/>
                        <a:pt x="630259" y="22027"/>
                        <a:pt x="623896" y="23524"/>
                      </a:cubicBezTo>
                      <a:cubicBezTo>
                        <a:pt x="441977" y="66110"/>
                        <a:pt x="293280" y="81178"/>
                        <a:pt x="12073" y="85484"/>
                      </a:cubicBezTo>
                      <a:lnTo>
                        <a:pt x="11886" y="85484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30" name="Forma libre 729">
                  <a:extLst>
                    <a:ext uri="{FF2B5EF4-FFF2-40B4-BE49-F238E27FC236}">
                      <a16:creationId xmlns:a16="http://schemas.microsoft.com/office/drawing/2014/main" id="{BE2A6CD3-931A-3028-F69E-4B5BEFEC3E89}"/>
                    </a:ext>
                  </a:extLst>
                </p:cNvPr>
                <p:cNvSpPr/>
                <p:nvPr/>
              </p:nvSpPr>
              <p:spPr>
                <a:xfrm>
                  <a:off x="8872061" y="9520730"/>
                  <a:ext cx="491222" cy="139170"/>
                </a:xfrm>
                <a:custGeom>
                  <a:avLst/>
                  <a:gdLst>
                    <a:gd name="connsiteX0" fmla="*/ 11916 w 491222"/>
                    <a:gd name="connsiteY0" fmla="*/ 139170 h 139170"/>
                    <a:gd name="connsiteX1" fmla="*/ 31 w 491222"/>
                    <a:gd name="connsiteY1" fmla="*/ 128126 h 139170"/>
                    <a:gd name="connsiteX2" fmla="*/ 11073 w 491222"/>
                    <a:gd name="connsiteY2" fmla="*/ 115304 h 139170"/>
                    <a:gd name="connsiteX3" fmla="*/ 335326 w 491222"/>
                    <a:gd name="connsiteY3" fmla="*/ 12256 h 139170"/>
                    <a:gd name="connsiteX4" fmla="*/ 485428 w 491222"/>
                    <a:gd name="connsiteY4" fmla="*/ 42206 h 139170"/>
                    <a:gd name="connsiteX5" fmla="*/ 489545 w 491222"/>
                    <a:gd name="connsiteY5" fmla="*/ 58585 h 139170"/>
                    <a:gd name="connsiteX6" fmla="*/ 473169 w 491222"/>
                    <a:gd name="connsiteY6" fmla="*/ 62703 h 139170"/>
                    <a:gd name="connsiteX7" fmla="*/ 349831 w 491222"/>
                    <a:gd name="connsiteY7" fmla="*/ 31068 h 139170"/>
                    <a:gd name="connsiteX8" fmla="*/ 12758 w 491222"/>
                    <a:gd name="connsiteY8" fmla="*/ 139076 h 139170"/>
                    <a:gd name="connsiteX9" fmla="*/ 11822 w 491222"/>
                    <a:gd name="connsiteY9" fmla="*/ 139076 h 139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1222" h="139170">
                      <a:moveTo>
                        <a:pt x="11916" y="139170"/>
                      </a:moveTo>
                      <a:cubicBezTo>
                        <a:pt x="5739" y="139170"/>
                        <a:pt x="499" y="134397"/>
                        <a:pt x="31" y="128126"/>
                      </a:cubicBezTo>
                      <a:cubicBezTo>
                        <a:pt x="-437" y="121574"/>
                        <a:pt x="4429" y="115865"/>
                        <a:pt x="11073" y="115304"/>
                      </a:cubicBezTo>
                      <a:cubicBezTo>
                        <a:pt x="123837" y="106880"/>
                        <a:pt x="275342" y="58679"/>
                        <a:pt x="335326" y="12256"/>
                      </a:cubicBezTo>
                      <a:cubicBezTo>
                        <a:pt x="373694" y="-17507"/>
                        <a:pt x="435737" y="12630"/>
                        <a:pt x="485428" y="42206"/>
                      </a:cubicBezTo>
                      <a:cubicBezTo>
                        <a:pt x="491042" y="45575"/>
                        <a:pt x="492914" y="52876"/>
                        <a:pt x="489545" y="58585"/>
                      </a:cubicBezTo>
                      <a:cubicBezTo>
                        <a:pt x="486176" y="64201"/>
                        <a:pt x="478877" y="66073"/>
                        <a:pt x="473169" y="62703"/>
                      </a:cubicBezTo>
                      <a:cubicBezTo>
                        <a:pt x="410751" y="25546"/>
                        <a:pt x="370419" y="15157"/>
                        <a:pt x="349831" y="31068"/>
                      </a:cubicBezTo>
                      <a:cubicBezTo>
                        <a:pt x="286852" y="79925"/>
                        <a:pt x="129358" y="130372"/>
                        <a:pt x="12758" y="139076"/>
                      </a:cubicBezTo>
                      <a:cubicBezTo>
                        <a:pt x="12477" y="139076"/>
                        <a:pt x="12196" y="139076"/>
                        <a:pt x="11822" y="13907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731" name="Gráfico 2">
              <a:extLst>
                <a:ext uri="{FF2B5EF4-FFF2-40B4-BE49-F238E27FC236}">
                  <a16:creationId xmlns:a16="http://schemas.microsoft.com/office/drawing/2014/main" id="{B0CC06DB-505F-8626-93A3-3D3675DA2AD2}"/>
                </a:ext>
              </a:extLst>
            </p:cNvPr>
            <p:cNvGrpSpPr/>
            <p:nvPr/>
          </p:nvGrpSpPr>
          <p:grpSpPr>
            <a:xfrm>
              <a:off x="8198601" y="9877508"/>
              <a:ext cx="1029748" cy="108569"/>
              <a:chOff x="8198601" y="9877508"/>
              <a:chExt cx="1029748" cy="108569"/>
            </a:xfrm>
            <a:solidFill>
              <a:srgbClr val="002A86"/>
            </a:solidFill>
          </p:grpSpPr>
          <p:sp>
            <p:nvSpPr>
              <p:cNvPr id="732" name="Forma libre 731">
                <a:extLst>
                  <a:ext uri="{FF2B5EF4-FFF2-40B4-BE49-F238E27FC236}">
                    <a16:creationId xmlns:a16="http://schemas.microsoft.com/office/drawing/2014/main" id="{7A056C8B-968A-96F7-24E3-647AF83C49CB}"/>
                  </a:ext>
                </a:extLst>
              </p:cNvPr>
              <p:cNvSpPr/>
              <p:nvPr/>
            </p:nvSpPr>
            <p:spPr>
              <a:xfrm>
                <a:off x="8198601" y="9877508"/>
                <a:ext cx="1029748" cy="23772"/>
              </a:xfrm>
              <a:custGeom>
                <a:avLst/>
                <a:gdLst>
                  <a:gd name="connsiteX0" fmla="*/ 1017863 w 1029748"/>
                  <a:gd name="connsiteY0" fmla="*/ 23773 h 23772"/>
                  <a:gd name="connsiteX1" fmla="*/ 11884 w 1029748"/>
                  <a:gd name="connsiteY1" fmla="*/ 23773 h 23772"/>
                  <a:gd name="connsiteX2" fmla="*/ 0 w 1029748"/>
                  <a:gd name="connsiteY2" fmla="*/ 11887 h 23772"/>
                  <a:gd name="connsiteX3" fmla="*/ 11884 w 1029748"/>
                  <a:gd name="connsiteY3" fmla="*/ 0 h 23772"/>
                  <a:gd name="connsiteX4" fmla="*/ 1017863 w 1029748"/>
                  <a:gd name="connsiteY4" fmla="*/ 0 h 23772"/>
                  <a:gd name="connsiteX5" fmla="*/ 1029748 w 1029748"/>
                  <a:gd name="connsiteY5" fmla="*/ 11887 h 23772"/>
                  <a:gd name="connsiteX6" fmla="*/ 1017863 w 1029748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748" h="23772">
                    <a:moveTo>
                      <a:pt x="1017863" y="23773"/>
                    </a:moveTo>
                    <a:lnTo>
                      <a:pt x="11884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4" y="0"/>
                    </a:cubicBezTo>
                    <a:lnTo>
                      <a:pt x="1017863" y="0"/>
                    </a:lnTo>
                    <a:cubicBezTo>
                      <a:pt x="1024414" y="0"/>
                      <a:pt x="1029748" y="5335"/>
                      <a:pt x="1029748" y="11887"/>
                    </a:cubicBezTo>
                    <a:cubicBezTo>
                      <a:pt x="1029748" y="18438"/>
                      <a:pt x="1024414" y="23773"/>
                      <a:pt x="101786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3" name="Forma libre 732">
                <a:extLst>
                  <a:ext uri="{FF2B5EF4-FFF2-40B4-BE49-F238E27FC236}">
                    <a16:creationId xmlns:a16="http://schemas.microsoft.com/office/drawing/2014/main" id="{71031086-4608-4CCC-1F8B-4F4D65625E43}"/>
                  </a:ext>
                </a:extLst>
              </p:cNvPr>
              <p:cNvSpPr/>
              <p:nvPr/>
            </p:nvSpPr>
            <p:spPr>
              <a:xfrm>
                <a:off x="8872186" y="9962305"/>
                <a:ext cx="112295" cy="23772"/>
              </a:xfrm>
              <a:custGeom>
                <a:avLst/>
                <a:gdLst>
                  <a:gd name="connsiteX0" fmla="*/ 100411 w 112295"/>
                  <a:gd name="connsiteY0" fmla="*/ 23773 h 23772"/>
                  <a:gd name="connsiteX1" fmla="*/ 11885 w 112295"/>
                  <a:gd name="connsiteY1" fmla="*/ 23773 h 23772"/>
                  <a:gd name="connsiteX2" fmla="*/ 0 w 112295"/>
                  <a:gd name="connsiteY2" fmla="*/ 11887 h 23772"/>
                  <a:gd name="connsiteX3" fmla="*/ 11885 w 112295"/>
                  <a:gd name="connsiteY3" fmla="*/ 0 h 23772"/>
                  <a:gd name="connsiteX4" fmla="*/ 100411 w 112295"/>
                  <a:gd name="connsiteY4" fmla="*/ 0 h 23772"/>
                  <a:gd name="connsiteX5" fmla="*/ 112295 w 112295"/>
                  <a:gd name="connsiteY5" fmla="*/ 11887 h 23772"/>
                  <a:gd name="connsiteX6" fmla="*/ 100411 w 112295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295" h="23772">
                    <a:moveTo>
                      <a:pt x="100411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100411" y="0"/>
                    </a:lnTo>
                    <a:cubicBezTo>
                      <a:pt x="106961" y="0"/>
                      <a:pt x="112295" y="5335"/>
                      <a:pt x="112295" y="11887"/>
                    </a:cubicBezTo>
                    <a:cubicBezTo>
                      <a:pt x="112295" y="18438"/>
                      <a:pt x="106961" y="23773"/>
                      <a:pt x="10041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4" name="Forma libre 733">
                <a:extLst>
                  <a:ext uri="{FF2B5EF4-FFF2-40B4-BE49-F238E27FC236}">
                    <a16:creationId xmlns:a16="http://schemas.microsoft.com/office/drawing/2014/main" id="{F02A3F80-BE76-E7E3-CF8E-23D3C0FAA73D}"/>
                  </a:ext>
                </a:extLst>
              </p:cNvPr>
              <p:cNvSpPr/>
              <p:nvPr/>
            </p:nvSpPr>
            <p:spPr>
              <a:xfrm>
                <a:off x="8442562" y="9962305"/>
                <a:ext cx="369545" cy="23772"/>
              </a:xfrm>
              <a:custGeom>
                <a:avLst/>
                <a:gdLst>
                  <a:gd name="connsiteX0" fmla="*/ 357661 w 369545"/>
                  <a:gd name="connsiteY0" fmla="*/ 23773 h 23772"/>
                  <a:gd name="connsiteX1" fmla="*/ 11885 w 369545"/>
                  <a:gd name="connsiteY1" fmla="*/ 23773 h 23772"/>
                  <a:gd name="connsiteX2" fmla="*/ 0 w 369545"/>
                  <a:gd name="connsiteY2" fmla="*/ 11887 h 23772"/>
                  <a:gd name="connsiteX3" fmla="*/ 11885 w 369545"/>
                  <a:gd name="connsiteY3" fmla="*/ 0 h 23772"/>
                  <a:gd name="connsiteX4" fmla="*/ 357661 w 369545"/>
                  <a:gd name="connsiteY4" fmla="*/ 0 h 23772"/>
                  <a:gd name="connsiteX5" fmla="*/ 369546 w 369545"/>
                  <a:gd name="connsiteY5" fmla="*/ 11887 h 23772"/>
                  <a:gd name="connsiteX6" fmla="*/ 357661 w 369545"/>
                  <a:gd name="connsiteY6" fmla="*/ 23773 h 2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9545" h="23772">
                    <a:moveTo>
                      <a:pt x="357661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357661" y="0"/>
                    </a:lnTo>
                    <a:cubicBezTo>
                      <a:pt x="364212" y="0"/>
                      <a:pt x="369546" y="5335"/>
                      <a:pt x="369546" y="11887"/>
                    </a:cubicBezTo>
                    <a:cubicBezTo>
                      <a:pt x="369546" y="18438"/>
                      <a:pt x="364212" y="23773"/>
                      <a:pt x="357661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35" name="Gráfico 2">
            <a:extLst>
              <a:ext uri="{FF2B5EF4-FFF2-40B4-BE49-F238E27FC236}">
                <a16:creationId xmlns:a16="http://schemas.microsoft.com/office/drawing/2014/main" id="{FBEF62F8-B33B-1AEE-DA45-C96704DEA758}"/>
              </a:ext>
            </a:extLst>
          </p:cNvPr>
          <p:cNvGrpSpPr/>
          <p:nvPr/>
        </p:nvGrpSpPr>
        <p:grpSpPr>
          <a:xfrm>
            <a:off x="17155559" y="2996618"/>
            <a:ext cx="950767" cy="950921"/>
            <a:chOff x="17155559" y="2996618"/>
            <a:chExt cx="950767" cy="950921"/>
          </a:xfrm>
          <a:solidFill>
            <a:srgbClr val="002A86"/>
          </a:solidFill>
        </p:grpSpPr>
        <p:sp>
          <p:nvSpPr>
            <p:cNvPr id="736" name="Forma libre 735">
              <a:extLst>
                <a:ext uri="{FF2B5EF4-FFF2-40B4-BE49-F238E27FC236}">
                  <a16:creationId xmlns:a16="http://schemas.microsoft.com/office/drawing/2014/main" id="{804B4E03-80D2-A482-A83E-8C5650C382CA}"/>
                </a:ext>
              </a:extLst>
            </p:cNvPr>
            <p:cNvSpPr/>
            <p:nvPr/>
          </p:nvSpPr>
          <p:spPr>
            <a:xfrm>
              <a:off x="17155559" y="2996618"/>
              <a:ext cx="950767" cy="950921"/>
            </a:xfrm>
            <a:custGeom>
              <a:avLst/>
              <a:gdLst>
                <a:gd name="connsiteX0" fmla="*/ 884418 w 950767"/>
                <a:gd name="connsiteY0" fmla="*/ 950828 h 950921"/>
                <a:gd name="connsiteX1" fmla="*/ 66348 w 950767"/>
                <a:gd name="connsiteY1" fmla="*/ 950828 h 950921"/>
                <a:gd name="connsiteX2" fmla="*/ 0 w 950767"/>
                <a:gd name="connsiteY2" fmla="*/ 884469 h 950921"/>
                <a:gd name="connsiteX3" fmla="*/ 0 w 950767"/>
                <a:gd name="connsiteY3" fmla="*/ 66359 h 950921"/>
                <a:gd name="connsiteX4" fmla="*/ 66348 w 950767"/>
                <a:gd name="connsiteY4" fmla="*/ 0 h 950921"/>
                <a:gd name="connsiteX5" fmla="*/ 884418 w 950767"/>
                <a:gd name="connsiteY5" fmla="*/ 0 h 950921"/>
                <a:gd name="connsiteX6" fmla="*/ 950767 w 950767"/>
                <a:gd name="connsiteY6" fmla="*/ 66359 h 950921"/>
                <a:gd name="connsiteX7" fmla="*/ 950767 w 950767"/>
                <a:gd name="connsiteY7" fmla="*/ 701585 h 950921"/>
                <a:gd name="connsiteX8" fmla="*/ 938882 w 950767"/>
                <a:gd name="connsiteY8" fmla="*/ 713472 h 950921"/>
                <a:gd name="connsiteX9" fmla="*/ 926998 w 950767"/>
                <a:gd name="connsiteY9" fmla="*/ 701585 h 950921"/>
                <a:gd name="connsiteX10" fmla="*/ 926998 w 950767"/>
                <a:gd name="connsiteY10" fmla="*/ 66359 h 950921"/>
                <a:gd name="connsiteX11" fmla="*/ 884512 w 950767"/>
                <a:gd name="connsiteY11" fmla="*/ 23867 h 950921"/>
                <a:gd name="connsiteX12" fmla="*/ 66441 w 950767"/>
                <a:gd name="connsiteY12" fmla="*/ 23867 h 950921"/>
                <a:gd name="connsiteX13" fmla="*/ 23956 w 950767"/>
                <a:gd name="connsiteY13" fmla="*/ 66359 h 950921"/>
                <a:gd name="connsiteX14" fmla="*/ 23956 w 950767"/>
                <a:gd name="connsiteY14" fmla="*/ 884563 h 950921"/>
                <a:gd name="connsiteX15" fmla="*/ 66441 w 950767"/>
                <a:gd name="connsiteY15" fmla="*/ 927055 h 950921"/>
                <a:gd name="connsiteX16" fmla="*/ 884512 w 950767"/>
                <a:gd name="connsiteY16" fmla="*/ 927055 h 950921"/>
                <a:gd name="connsiteX17" fmla="*/ 926998 w 950767"/>
                <a:gd name="connsiteY17" fmla="*/ 884563 h 950921"/>
                <a:gd name="connsiteX18" fmla="*/ 926998 w 950767"/>
                <a:gd name="connsiteY18" fmla="*/ 791436 h 950921"/>
                <a:gd name="connsiteX19" fmla="*/ 938882 w 950767"/>
                <a:gd name="connsiteY19" fmla="*/ 779550 h 950921"/>
                <a:gd name="connsiteX20" fmla="*/ 950767 w 950767"/>
                <a:gd name="connsiteY20" fmla="*/ 791436 h 950921"/>
                <a:gd name="connsiteX21" fmla="*/ 950767 w 950767"/>
                <a:gd name="connsiteY21" fmla="*/ 884563 h 950921"/>
                <a:gd name="connsiteX22" fmla="*/ 884418 w 950767"/>
                <a:gd name="connsiteY22" fmla="*/ 950922 h 95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0767" h="950921">
                  <a:moveTo>
                    <a:pt x="884418" y="950828"/>
                  </a:moveTo>
                  <a:lnTo>
                    <a:pt x="66348" y="950828"/>
                  </a:lnTo>
                  <a:cubicBezTo>
                    <a:pt x="29758" y="950828"/>
                    <a:pt x="0" y="921065"/>
                    <a:pt x="0" y="884469"/>
                  </a:cubicBezTo>
                  <a:lnTo>
                    <a:pt x="0" y="66359"/>
                  </a:lnTo>
                  <a:cubicBezTo>
                    <a:pt x="0" y="29763"/>
                    <a:pt x="29758" y="0"/>
                    <a:pt x="66348" y="0"/>
                  </a:cubicBezTo>
                  <a:lnTo>
                    <a:pt x="884418" y="0"/>
                  </a:lnTo>
                  <a:cubicBezTo>
                    <a:pt x="921008" y="0"/>
                    <a:pt x="950767" y="29763"/>
                    <a:pt x="950767" y="66359"/>
                  </a:cubicBezTo>
                  <a:lnTo>
                    <a:pt x="950767" y="701585"/>
                  </a:lnTo>
                  <a:cubicBezTo>
                    <a:pt x="950767" y="708137"/>
                    <a:pt x="945432" y="713472"/>
                    <a:pt x="938882" y="713472"/>
                  </a:cubicBezTo>
                  <a:cubicBezTo>
                    <a:pt x="932332" y="713472"/>
                    <a:pt x="926998" y="708137"/>
                    <a:pt x="926998" y="701585"/>
                  </a:cubicBezTo>
                  <a:lnTo>
                    <a:pt x="926998" y="66359"/>
                  </a:lnTo>
                  <a:cubicBezTo>
                    <a:pt x="926998" y="42960"/>
                    <a:pt x="907907" y="23867"/>
                    <a:pt x="884512" y="23867"/>
                  </a:cubicBezTo>
                  <a:lnTo>
                    <a:pt x="66441" y="23867"/>
                  </a:lnTo>
                  <a:cubicBezTo>
                    <a:pt x="43046" y="23867"/>
                    <a:pt x="23956" y="42960"/>
                    <a:pt x="23956" y="66359"/>
                  </a:cubicBezTo>
                  <a:lnTo>
                    <a:pt x="23956" y="884563"/>
                  </a:lnTo>
                  <a:cubicBezTo>
                    <a:pt x="23956" y="907962"/>
                    <a:pt x="43046" y="927055"/>
                    <a:pt x="66441" y="927055"/>
                  </a:cubicBezTo>
                  <a:lnTo>
                    <a:pt x="884512" y="927055"/>
                  </a:lnTo>
                  <a:cubicBezTo>
                    <a:pt x="907907" y="927055"/>
                    <a:pt x="926998" y="907962"/>
                    <a:pt x="926998" y="884563"/>
                  </a:cubicBezTo>
                  <a:lnTo>
                    <a:pt x="926998" y="791436"/>
                  </a:lnTo>
                  <a:cubicBezTo>
                    <a:pt x="926998" y="784885"/>
                    <a:pt x="932332" y="779550"/>
                    <a:pt x="938882" y="779550"/>
                  </a:cubicBezTo>
                  <a:cubicBezTo>
                    <a:pt x="945432" y="779550"/>
                    <a:pt x="950767" y="784885"/>
                    <a:pt x="950767" y="791436"/>
                  </a:cubicBezTo>
                  <a:lnTo>
                    <a:pt x="950767" y="884563"/>
                  </a:lnTo>
                  <a:cubicBezTo>
                    <a:pt x="950767" y="921158"/>
                    <a:pt x="921008" y="950922"/>
                    <a:pt x="884418" y="950922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37" name="Gráfico 2">
              <a:extLst>
                <a:ext uri="{FF2B5EF4-FFF2-40B4-BE49-F238E27FC236}">
                  <a16:creationId xmlns:a16="http://schemas.microsoft.com/office/drawing/2014/main" id="{B733BAF8-E25F-0B53-DFA8-32400B5CA700}"/>
                </a:ext>
              </a:extLst>
            </p:cNvPr>
            <p:cNvGrpSpPr/>
            <p:nvPr/>
          </p:nvGrpSpPr>
          <p:grpSpPr>
            <a:xfrm>
              <a:off x="17248295" y="3179408"/>
              <a:ext cx="58487" cy="497455"/>
              <a:chOff x="17248295" y="3179408"/>
              <a:chExt cx="58487" cy="497455"/>
            </a:xfrm>
            <a:solidFill>
              <a:srgbClr val="002A86"/>
            </a:solidFill>
          </p:grpSpPr>
          <p:sp>
            <p:nvSpPr>
              <p:cNvPr id="738" name="Forma libre 737">
                <a:extLst>
                  <a:ext uri="{FF2B5EF4-FFF2-40B4-BE49-F238E27FC236}">
                    <a16:creationId xmlns:a16="http://schemas.microsoft.com/office/drawing/2014/main" id="{F59E00C2-8065-AFF8-AF5A-C1688CD146FF}"/>
                  </a:ext>
                </a:extLst>
              </p:cNvPr>
              <p:cNvSpPr/>
              <p:nvPr/>
            </p:nvSpPr>
            <p:spPr>
              <a:xfrm>
                <a:off x="17248295" y="3179408"/>
                <a:ext cx="58487" cy="23773"/>
              </a:xfrm>
              <a:custGeom>
                <a:avLst/>
                <a:gdLst>
                  <a:gd name="connsiteX0" fmla="*/ 46602 w 58487"/>
                  <a:gd name="connsiteY0" fmla="*/ 23773 h 23773"/>
                  <a:gd name="connsiteX1" fmla="*/ 11885 w 58487"/>
                  <a:gd name="connsiteY1" fmla="*/ 23773 h 23773"/>
                  <a:gd name="connsiteX2" fmla="*/ 0 w 58487"/>
                  <a:gd name="connsiteY2" fmla="*/ 11887 h 23773"/>
                  <a:gd name="connsiteX3" fmla="*/ 11885 w 58487"/>
                  <a:gd name="connsiteY3" fmla="*/ 0 h 23773"/>
                  <a:gd name="connsiteX4" fmla="*/ 46602 w 58487"/>
                  <a:gd name="connsiteY4" fmla="*/ 0 h 23773"/>
                  <a:gd name="connsiteX5" fmla="*/ 58487 w 58487"/>
                  <a:gd name="connsiteY5" fmla="*/ 11887 h 23773"/>
                  <a:gd name="connsiteX6" fmla="*/ 46602 w 58487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487" h="23773">
                    <a:moveTo>
                      <a:pt x="46602" y="23773"/>
                    </a:move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7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46602" y="0"/>
                    </a:lnTo>
                    <a:cubicBezTo>
                      <a:pt x="53154" y="0"/>
                      <a:pt x="58487" y="5335"/>
                      <a:pt x="58487" y="11887"/>
                    </a:cubicBezTo>
                    <a:cubicBezTo>
                      <a:pt x="58487" y="18438"/>
                      <a:pt x="53154" y="23773"/>
                      <a:pt x="4660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9" name="Forma libre 738">
                <a:extLst>
                  <a:ext uri="{FF2B5EF4-FFF2-40B4-BE49-F238E27FC236}">
                    <a16:creationId xmlns:a16="http://schemas.microsoft.com/office/drawing/2014/main" id="{9AA3E1ED-39BD-D6A9-3F4E-9B85C737402C}"/>
                  </a:ext>
                </a:extLst>
              </p:cNvPr>
              <p:cNvSpPr/>
              <p:nvPr/>
            </p:nvSpPr>
            <p:spPr>
              <a:xfrm>
                <a:off x="17248295" y="3337302"/>
                <a:ext cx="58487" cy="23773"/>
              </a:xfrm>
              <a:custGeom>
                <a:avLst/>
                <a:gdLst>
                  <a:gd name="connsiteX0" fmla="*/ 46602 w 58487"/>
                  <a:gd name="connsiteY0" fmla="*/ 23773 h 23773"/>
                  <a:gd name="connsiteX1" fmla="*/ 11885 w 58487"/>
                  <a:gd name="connsiteY1" fmla="*/ 23773 h 23773"/>
                  <a:gd name="connsiteX2" fmla="*/ 0 w 58487"/>
                  <a:gd name="connsiteY2" fmla="*/ 11887 h 23773"/>
                  <a:gd name="connsiteX3" fmla="*/ 11885 w 58487"/>
                  <a:gd name="connsiteY3" fmla="*/ 0 h 23773"/>
                  <a:gd name="connsiteX4" fmla="*/ 46602 w 58487"/>
                  <a:gd name="connsiteY4" fmla="*/ 0 h 23773"/>
                  <a:gd name="connsiteX5" fmla="*/ 58487 w 58487"/>
                  <a:gd name="connsiteY5" fmla="*/ 11887 h 23773"/>
                  <a:gd name="connsiteX6" fmla="*/ 46602 w 58487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487" h="23773">
                    <a:moveTo>
                      <a:pt x="46602" y="23773"/>
                    </a:move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7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46602" y="0"/>
                    </a:lnTo>
                    <a:cubicBezTo>
                      <a:pt x="53154" y="0"/>
                      <a:pt x="58487" y="5335"/>
                      <a:pt x="58487" y="11887"/>
                    </a:cubicBezTo>
                    <a:cubicBezTo>
                      <a:pt x="58487" y="18438"/>
                      <a:pt x="53154" y="23773"/>
                      <a:pt x="4660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0" name="Forma libre 739">
                <a:extLst>
                  <a:ext uri="{FF2B5EF4-FFF2-40B4-BE49-F238E27FC236}">
                    <a16:creationId xmlns:a16="http://schemas.microsoft.com/office/drawing/2014/main" id="{F6F0E4DF-3276-3971-C74D-A87FC77C5845}"/>
                  </a:ext>
                </a:extLst>
              </p:cNvPr>
              <p:cNvSpPr/>
              <p:nvPr/>
            </p:nvSpPr>
            <p:spPr>
              <a:xfrm>
                <a:off x="17248295" y="3495196"/>
                <a:ext cx="58487" cy="23773"/>
              </a:xfrm>
              <a:custGeom>
                <a:avLst/>
                <a:gdLst>
                  <a:gd name="connsiteX0" fmla="*/ 46602 w 58487"/>
                  <a:gd name="connsiteY0" fmla="*/ 23773 h 23773"/>
                  <a:gd name="connsiteX1" fmla="*/ 11885 w 58487"/>
                  <a:gd name="connsiteY1" fmla="*/ 23773 h 23773"/>
                  <a:gd name="connsiteX2" fmla="*/ 0 w 58487"/>
                  <a:gd name="connsiteY2" fmla="*/ 11886 h 23773"/>
                  <a:gd name="connsiteX3" fmla="*/ 11885 w 58487"/>
                  <a:gd name="connsiteY3" fmla="*/ 0 h 23773"/>
                  <a:gd name="connsiteX4" fmla="*/ 46602 w 58487"/>
                  <a:gd name="connsiteY4" fmla="*/ 0 h 23773"/>
                  <a:gd name="connsiteX5" fmla="*/ 58487 w 58487"/>
                  <a:gd name="connsiteY5" fmla="*/ 11886 h 23773"/>
                  <a:gd name="connsiteX6" fmla="*/ 46602 w 58487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487" h="23773">
                    <a:moveTo>
                      <a:pt x="46602" y="23773"/>
                    </a:move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6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46602" y="0"/>
                    </a:lnTo>
                    <a:cubicBezTo>
                      <a:pt x="53154" y="0"/>
                      <a:pt x="58487" y="5335"/>
                      <a:pt x="58487" y="11886"/>
                    </a:cubicBezTo>
                    <a:cubicBezTo>
                      <a:pt x="58487" y="18438"/>
                      <a:pt x="53154" y="23773"/>
                      <a:pt x="4660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1" name="Forma libre 740">
                <a:extLst>
                  <a:ext uri="{FF2B5EF4-FFF2-40B4-BE49-F238E27FC236}">
                    <a16:creationId xmlns:a16="http://schemas.microsoft.com/office/drawing/2014/main" id="{1F68803B-FEAF-83ED-A42B-79ACE2E4DDE7}"/>
                  </a:ext>
                </a:extLst>
              </p:cNvPr>
              <p:cNvSpPr/>
              <p:nvPr/>
            </p:nvSpPr>
            <p:spPr>
              <a:xfrm>
                <a:off x="17248295" y="3653090"/>
                <a:ext cx="58487" cy="23773"/>
              </a:xfrm>
              <a:custGeom>
                <a:avLst/>
                <a:gdLst>
                  <a:gd name="connsiteX0" fmla="*/ 46602 w 58487"/>
                  <a:gd name="connsiteY0" fmla="*/ 23773 h 23773"/>
                  <a:gd name="connsiteX1" fmla="*/ 11885 w 58487"/>
                  <a:gd name="connsiteY1" fmla="*/ 23773 h 23773"/>
                  <a:gd name="connsiteX2" fmla="*/ 0 w 58487"/>
                  <a:gd name="connsiteY2" fmla="*/ 11887 h 23773"/>
                  <a:gd name="connsiteX3" fmla="*/ 11885 w 58487"/>
                  <a:gd name="connsiteY3" fmla="*/ 0 h 23773"/>
                  <a:gd name="connsiteX4" fmla="*/ 46602 w 58487"/>
                  <a:gd name="connsiteY4" fmla="*/ 0 h 23773"/>
                  <a:gd name="connsiteX5" fmla="*/ 58487 w 58487"/>
                  <a:gd name="connsiteY5" fmla="*/ 11887 h 23773"/>
                  <a:gd name="connsiteX6" fmla="*/ 46602 w 58487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487" h="23773">
                    <a:moveTo>
                      <a:pt x="46602" y="23773"/>
                    </a:moveTo>
                    <a:lnTo>
                      <a:pt x="11885" y="23773"/>
                    </a:lnTo>
                    <a:cubicBezTo>
                      <a:pt x="5335" y="23773"/>
                      <a:pt x="0" y="18438"/>
                      <a:pt x="0" y="11887"/>
                    </a:cubicBezTo>
                    <a:cubicBezTo>
                      <a:pt x="0" y="5335"/>
                      <a:pt x="5335" y="0"/>
                      <a:pt x="11885" y="0"/>
                    </a:cubicBezTo>
                    <a:lnTo>
                      <a:pt x="46602" y="0"/>
                    </a:lnTo>
                    <a:cubicBezTo>
                      <a:pt x="53154" y="0"/>
                      <a:pt x="58487" y="5335"/>
                      <a:pt x="58487" y="11887"/>
                    </a:cubicBezTo>
                    <a:cubicBezTo>
                      <a:pt x="58487" y="18438"/>
                      <a:pt x="53154" y="23773"/>
                      <a:pt x="46602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42" name="Gráfico 2">
              <a:extLst>
                <a:ext uri="{FF2B5EF4-FFF2-40B4-BE49-F238E27FC236}">
                  <a16:creationId xmlns:a16="http://schemas.microsoft.com/office/drawing/2014/main" id="{7D0CF415-9118-9E87-2C7E-234A5CBDB8BF}"/>
                </a:ext>
              </a:extLst>
            </p:cNvPr>
            <p:cNvGrpSpPr/>
            <p:nvPr/>
          </p:nvGrpSpPr>
          <p:grpSpPr>
            <a:xfrm>
              <a:off x="17503393" y="3109118"/>
              <a:ext cx="382365" cy="725919"/>
              <a:chOff x="17503393" y="3109118"/>
              <a:chExt cx="382365" cy="725919"/>
            </a:xfrm>
            <a:solidFill>
              <a:srgbClr val="002A86"/>
            </a:solidFill>
          </p:grpSpPr>
          <p:sp>
            <p:nvSpPr>
              <p:cNvPr id="743" name="Forma libre 742">
                <a:extLst>
                  <a:ext uri="{FF2B5EF4-FFF2-40B4-BE49-F238E27FC236}">
                    <a16:creationId xmlns:a16="http://schemas.microsoft.com/office/drawing/2014/main" id="{4AE1E111-98D2-B22F-E6A0-51501013278E}"/>
                  </a:ext>
                </a:extLst>
              </p:cNvPr>
              <p:cNvSpPr/>
              <p:nvPr/>
            </p:nvSpPr>
            <p:spPr>
              <a:xfrm>
                <a:off x="17503393" y="3109118"/>
                <a:ext cx="382365" cy="725919"/>
              </a:xfrm>
              <a:custGeom>
                <a:avLst/>
                <a:gdLst>
                  <a:gd name="connsiteX0" fmla="*/ 191183 w 382365"/>
                  <a:gd name="connsiteY0" fmla="*/ 725826 h 725919"/>
                  <a:gd name="connsiteX1" fmla="*/ 0 w 382365"/>
                  <a:gd name="connsiteY1" fmla="*/ 534613 h 725919"/>
                  <a:gd name="connsiteX2" fmla="*/ 77484 w 382365"/>
                  <a:gd name="connsiteY2" fmla="*/ 380930 h 725919"/>
                  <a:gd name="connsiteX3" fmla="*/ 77484 w 382365"/>
                  <a:gd name="connsiteY3" fmla="*/ 290331 h 725919"/>
                  <a:gd name="connsiteX4" fmla="*/ 89369 w 382365"/>
                  <a:gd name="connsiteY4" fmla="*/ 278444 h 725919"/>
                  <a:gd name="connsiteX5" fmla="*/ 101254 w 382365"/>
                  <a:gd name="connsiteY5" fmla="*/ 290331 h 725919"/>
                  <a:gd name="connsiteX6" fmla="*/ 101254 w 382365"/>
                  <a:gd name="connsiteY6" fmla="*/ 387107 h 725919"/>
                  <a:gd name="connsiteX7" fmla="*/ 96106 w 382365"/>
                  <a:gd name="connsiteY7" fmla="*/ 396935 h 725919"/>
                  <a:gd name="connsiteX8" fmla="*/ 23770 w 382365"/>
                  <a:gd name="connsiteY8" fmla="*/ 534706 h 725919"/>
                  <a:gd name="connsiteX9" fmla="*/ 191090 w 382365"/>
                  <a:gd name="connsiteY9" fmla="*/ 702053 h 725919"/>
                  <a:gd name="connsiteX10" fmla="*/ 358410 w 382365"/>
                  <a:gd name="connsiteY10" fmla="*/ 534706 h 725919"/>
                  <a:gd name="connsiteX11" fmla="*/ 286073 w 382365"/>
                  <a:gd name="connsiteY11" fmla="*/ 396935 h 725919"/>
                  <a:gd name="connsiteX12" fmla="*/ 280926 w 382365"/>
                  <a:gd name="connsiteY12" fmla="*/ 387107 h 725919"/>
                  <a:gd name="connsiteX13" fmla="*/ 280926 w 382365"/>
                  <a:gd name="connsiteY13" fmla="*/ 113717 h 725919"/>
                  <a:gd name="connsiteX14" fmla="*/ 191090 w 382365"/>
                  <a:gd name="connsiteY14" fmla="*/ 23867 h 725919"/>
                  <a:gd name="connsiteX15" fmla="*/ 101254 w 382365"/>
                  <a:gd name="connsiteY15" fmla="*/ 113717 h 725919"/>
                  <a:gd name="connsiteX16" fmla="*/ 101254 w 382365"/>
                  <a:gd name="connsiteY16" fmla="*/ 206376 h 725919"/>
                  <a:gd name="connsiteX17" fmla="*/ 89369 w 382365"/>
                  <a:gd name="connsiteY17" fmla="*/ 218263 h 725919"/>
                  <a:gd name="connsiteX18" fmla="*/ 77484 w 382365"/>
                  <a:gd name="connsiteY18" fmla="*/ 206376 h 725919"/>
                  <a:gd name="connsiteX19" fmla="*/ 77484 w 382365"/>
                  <a:gd name="connsiteY19" fmla="*/ 113717 h 725919"/>
                  <a:gd name="connsiteX20" fmla="*/ 191183 w 382365"/>
                  <a:gd name="connsiteY20" fmla="*/ 0 h 725919"/>
                  <a:gd name="connsiteX21" fmla="*/ 304883 w 382365"/>
                  <a:gd name="connsiteY21" fmla="*/ 113717 h 725919"/>
                  <a:gd name="connsiteX22" fmla="*/ 304883 w 382365"/>
                  <a:gd name="connsiteY22" fmla="*/ 381024 h 725919"/>
                  <a:gd name="connsiteX23" fmla="*/ 382366 w 382365"/>
                  <a:gd name="connsiteY23" fmla="*/ 534706 h 725919"/>
                  <a:gd name="connsiteX24" fmla="*/ 191183 w 382365"/>
                  <a:gd name="connsiteY24" fmla="*/ 725920 h 72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2365" h="725919">
                    <a:moveTo>
                      <a:pt x="191183" y="725826"/>
                    </a:moveTo>
                    <a:cubicBezTo>
                      <a:pt x="85813" y="725826"/>
                      <a:pt x="0" y="640094"/>
                      <a:pt x="0" y="534613"/>
                    </a:cubicBezTo>
                    <a:cubicBezTo>
                      <a:pt x="0" y="473963"/>
                      <a:pt x="28823" y="416964"/>
                      <a:pt x="77484" y="380930"/>
                    </a:cubicBezTo>
                    <a:lnTo>
                      <a:pt x="77484" y="290331"/>
                    </a:lnTo>
                    <a:cubicBezTo>
                      <a:pt x="77484" y="283779"/>
                      <a:pt x="82818" y="278444"/>
                      <a:pt x="89369" y="278444"/>
                    </a:cubicBezTo>
                    <a:cubicBezTo>
                      <a:pt x="95919" y="278444"/>
                      <a:pt x="101254" y="283779"/>
                      <a:pt x="101254" y="290331"/>
                    </a:cubicBezTo>
                    <a:lnTo>
                      <a:pt x="101254" y="387107"/>
                    </a:lnTo>
                    <a:cubicBezTo>
                      <a:pt x="101254" y="391038"/>
                      <a:pt x="99288" y="394689"/>
                      <a:pt x="96106" y="396935"/>
                    </a:cubicBezTo>
                    <a:cubicBezTo>
                      <a:pt x="50814" y="428195"/>
                      <a:pt x="23770" y="479766"/>
                      <a:pt x="23770" y="534706"/>
                    </a:cubicBezTo>
                    <a:cubicBezTo>
                      <a:pt x="23770" y="626990"/>
                      <a:pt x="98820" y="702053"/>
                      <a:pt x="191090" y="702053"/>
                    </a:cubicBezTo>
                    <a:cubicBezTo>
                      <a:pt x="283359" y="702053"/>
                      <a:pt x="358410" y="626990"/>
                      <a:pt x="358410" y="534706"/>
                    </a:cubicBezTo>
                    <a:cubicBezTo>
                      <a:pt x="358410" y="479766"/>
                      <a:pt x="331365" y="428289"/>
                      <a:pt x="286073" y="396935"/>
                    </a:cubicBezTo>
                    <a:cubicBezTo>
                      <a:pt x="282891" y="394689"/>
                      <a:pt x="280926" y="391038"/>
                      <a:pt x="280926" y="387107"/>
                    </a:cubicBezTo>
                    <a:lnTo>
                      <a:pt x="280926" y="113717"/>
                    </a:lnTo>
                    <a:cubicBezTo>
                      <a:pt x="280926" y="64206"/>
                      <a:pt x="240594" y="23867"/>
                      <a:pt x="191090" y="23867"/>
                    </a:cubicBezTo>
                    <a:cubicBezTo>
                      <a:pt x="141586" y="23867"/>
                      <a:pt x="101254" y="64206"/>
                      <a:pt x="101254" y="113717"/>
                    </a:cubicBezTo>
                    <a:lnTo>
                      <a:pt x="101254" y="206376"/>
                    </a:lnTo>
                    <a:cubicBezTo>
                      <a:pt x="101254" y="212928"/>
                      <a:pt x="95919" y="218263"/>
                      <a:pt x="89369" y="218263"/>
                    </a:cubicBezTo>
                    <a:cubicBezTo>
                      <a:pt x="82818" y="218263"/>
                      <a:pt x="77484" y="212928"/>
                      <a:pt x="77484" y="206376"/>
                    </a:cubicBezTo>
                    <a:lnTo>
                      <a:pt x="77484" y="113717"/>
                    </a:lnTo>
                    <a:cubicBezTo>
                      <a:pt x="77484" y="51009"/>
                      <a:pt x="128484" y="0"/>
                      <a:pt x="191183" y="0"/>
                    </a:cubicBezTo>
                    <a:cubicBezTo>
                      <a:pt x="253881" y="0"/>
                      <a:pt x="304883" y="51009"/>
                      <a:pt x="304883" y="113717"/>
                    </a:cubicBezTo>
                    <a:lnTo>
                      <a:pt x="304883" y="381024"/>
                    </a:lnTo>
                    <a:cubicBezTo>
                      <a:pt x="353543" y="417058"/>
                      <a:pt x="382366" y="474057"/>
                      <a:pt x="382366" y="534706"/>
                    </a:cubicBezTo>
                    <a:cubicBezTo>
                      <a:pt x="382366" y="640094"/>
                      <a:pt x="296648" y="725920"/>
                      <a:pt x="191183" y="7259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4" name="Forma libre 743">
                <a:extLst>
                  <a:ext uri="{FF2B5EF4-FFF2-40B4-BE49-F238E27FC236}">
                    <a16:creationId xmlns:a16="http://schemas.microsoft.com/office/drawing/2014/main" id="{49DD4B0C-48E1-8995-8B34-78D6A39A9A30}"/>
                  </a:ext>
                </a:extLst>
              </p:cNvPr>
              <p:cNvSpPr/>
              <p:nvPr/>
            </p:nvSpPr>
            <p:spPr>
              <a:xfrm>
                <a:off x="17682692" y="3248855"/>
                <a:ext cx="23769" cy="406855"/>
              </a:xfrm>
              <a:custGeom>
                <a:avLst/>
                <a:gdLst>
                  <a:gd name="connsiteX0" fmla="*/ 11885 w 23769"/>
                  <a:gd name="connsiteY0" fmla="*/ 406856 h 406855"/>
                  <a:gd name="connsiteX1" fmla="*/ 0 w 23769"/>
                  <a:gd name="connsiteY1" fmla="*/ 394969 h 406855"/>
                  <a:gd name="connsiteX2" fmla="*/ 0 w 23769"/>
                  <a:gd name="connsiteY2" fmla="*/ 11886 h 406855"/>
                  <a:gd name="connsiteX3" fmla="*/ 11885 w 23769"/>
                  <a:gd name="connsiteY3" fmla="*/ 0 h 406855"/>
                  <a:gd name="connsiteX4" fmla="*/ 23770 w 23769"/>
                  <a:gd name="connsiteY4" fmla="*/ 11886 h 406855"/>
                  <a:gd name="connsiteX5" fmla="*/ 23770 w 23769"/>
                  <a:gd name="connsiteY5" fmla="*/ 394969 h 406855"/>
                  <a:gd name="connsiteX6" fmla="*/ 11885 w 23769"/>
                  <a:gd name="connsiteY6" fmla="*/ 406856 h 40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9" h="406855">
                    <a:moveTo>
                      <a:pt x="11885" y="406856"/>
                    </a:moveTo>
                    <a:cubicBezTo>
                      <a:pt x="5334" y="406856"/>
                      <a:pt x="0" y="401521"/>
                      <a:pt x="0" y="394969"/>
                    </a:cubicBezTo>
                    <a:lnTo>
                      <a:pt x="0" y="11886"/>
                    </a:lnTo>
                    <a:cubicBezTo>
                      <a:pt x="0" y="5335"/>
                      <a:pt x="5334" y="0"/>
                      <a:pt x="11885" y="0"/>
                    </a:cubicBezTo>
                    <a:cubicBezTo>
                      <a:pt x="18435" y="0"/>
                      <a:pt x="23770" y="5335"/>
                      <a:pt x="23770" y="11886"/>
                    </a:cubicBezTo>
                    <a:lnTo>
                      <a:pt x="23770" y="394969"/>
                    </a:lnTo>
                    <a:cubicBezTo>
                      <a:pt x="23770" y="401521"/>
                      <a:pt x="18435" y="406856"/>
                      <a:pt x="11885" y="4068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45" name="Gráfico 2">
            <a:extLst>
              <a:ext uri="{FF2B5EF4-FFF2-40B4-BE49-F238E27FC236}">
                <a16:creationId xmlns:a16="http://schemas.microsoft.com/office/drawing/2014/main" id="{5EC0BB83-A892-5DFD-5E10-346E64DA9E07}"/>
              </a:ext>
            </a:extLst>
          </p:cNvPr>
          <p:cNvGrpSpPr/>
          <p:nvPr/>
        </p:nvGrpSpPr>
        <p:grpSpPr>
          <a:xfrm>
            <a:off x="11178545" y="4413828"/>
            <a:ext cx="1164034" cy="1164129"/>
            <a:chOff x="11178545" y="4413828"/>
            <a:chExt cx="1164034" cy="1164129"/>
          </a:xfrm>
          <a:solidFill>
            <a:srgbClr val="002A86"/>
          </a:solidFill>
        </p:grpSpPr>
        <p:sp>
          <p:nvSpPr>
            <p:cNvPr id="746" name="Forma libre 745">
              <a:extLst>
                <a:ext uri="{FF2B5EF4-FFF2-40B4-BE49-F238E27FC236}">
                  <a16:creationId xmlns:a16="http://schemas.microsoft.com/office/drawing/2014/main" id="{021B9EF1-F949-1377-4F4E-3837A0B39A0F}"/>
                </a:ext>
              </a:extLst>
            </p:cNvPr>
            <p:cNvSpPr/>
            <p:nvPr/>
          </p:nvSpPr>
          <p:spPr>
            <a:xfrm>
              <a:off x="11537660" y="4573991"/>
              <a:ext cx="445804" cy="843919"/>
            </a:xfrm>
            <a:custGeom>
              <a:avLst/>
              <a:gdLst>
                <a:gd name="connsiteX0" fmla="*/ 118795 w 445804"/>
                <a:gd name="connsiteY0" fmla="*/ 843919 h 843919"/>
                <a:gd name="connsiteX1" fmla="*/ 110186 w 445804"/>
                <a:gd name="connsiteY1" fmla="*/ 841954 h 843919"/>
                <a:gd name="connsiteX2" fmla="*/ 99050 w 445804"/>
                <a:gd name="connsiteY2" fmla="*/ 820614 h 843919"/>
                <a:gd name="connsiteX3" fmla="*/ 150986 w 445804"/>
                <a:gd name="connsiteY3" fmla="*/ 507260 h 843919"/>
                <a:gd name="connsiteX4" fmla="*/ 16887 w 445804"/>
                <a:gd name="connsiteY4" fmla="*/ 409547 h 843919"/>
                <a:gd name="connsiteX5" fmla="*/ 230 w 445804"/>
                <a:gd name="connsiteY5" fmla="*/ 380813 h 843919"/>
                <a:gd name="connsiteX6" fmla="*/ 10243 w 445804"/>
                <a:gd name="connsiteY6" fmla="*/ 349178 h 843919"/>
                <a:gd name="connsiteX7" fmla="*/ 312037 w 445804"/>
                <a:gd name="connsiteY7" fmla="*/ 6809 h 843919"/>
                <a:gd name="connsiteX8" fmla="*/ 335618 w 445804"/>
                <a:gd name="connsiteY8" fmla="*/ 1942 h 843919"/>
                <a:gd name="connsiteX9" fmla="*/ 346755 w 445804"/>
                <a:gd name="connsiteY9" fmla="*/ 23282 h 843919"/>
                <a:gd name="connsiteX10" fmla="*/ 294818 w 445804"/>
                <a:gd name="connsiteY10" fmla="*/ 336637 h 843919"/>
                <a:gd name="connsiteX11" fmla="*/ 344603 w 445804"/>
                <a:gd name="connsiteY11" fmla="*/ 372951 h 843919"/>
                <a:gd name="connsiteX12" fmla="*/ 347222 w 445804"/>
                <a:gd name="connsiteY12" fmla="*/ 389611 h 843919"/>
                <a:gd name="connsiteX13" fmla="*/ 330566 w 445804"/>
                <a:gd name="connsiteY13" fmla="*/ 392232 h 843919"/>
                <a:gd name="connsiteX14" fmla="*/ 274792 w 445804"/>
                <a:gd name="connsiteY14" fmla="*/ 351612 h 843919"/>
                <a:gd name="connsiteX15" fmla="*/ 270020 w 445804"/>
                <a:gd name="connsiteY15" fmla="*/ 340006 h 843919"/>
                <a:gd name="connsiteX16" fmla="*/ 321021 w 445804"/>
                <a:gd name="connsiteY16" fmla="*/ 32641 h 843919"/>
                <a:gd name="connsiteX17" fmla="*/ 28116 w 445804"/>
                <a:gd name="connsiteY17" fmla="*/ 364996 h 843919"/>
                <a:gd name="connsiteX18" fmla="*/ 23906 w 445804"/>
                <a:gd name="connsiteY18" fmla="*/ 378286 h 843919"/>
                <a:gd name="connsiteX19" fmla="*/ 30924 w 445804"/>
                <a:gd name="connsiteY19" fmla="*/ 390360 h 843919"/>
                <a:gd name="connsiteX20" fmla="*/ 171012 w 445804"/>
                <a:gd name="connsiteY20" fmla="*/ 492378 h 843919"/>
                <a:gd name="connsiteX21" fmla="*/ 175785 w 445804"/>
                <a:gd name="connsiteY21" fmla="*/ 503984 h 843919"/>
                <a:gd name="connsiteX22" fmla="*/ 124784 w 445804"/>
                <a:gd name="connsiteY22" fmla="*/ 811349 h 843919"/>
                <a:gd name="connsiteX23" fmla="*/ 417688 w 445804"/>
                <a:gd name="connsiteY23" fmla="*/ 478994 h 843919"/>
                <a:gd name="connsiteX24" fmla="*/ 421900 w 445804"/>
                <a:gd name="connsiteY24" fmla="*/ 465704 h 843919"/>
                <a:gd name="connsiteX25" fmla="*/ 414881 w 445804"/>
                <a:gd name="connsiteY25" fmla="*/ 453630 h 843919"/>
                <a:gd name="connsiteX26" fmla="*/ 400469 w 445804"/>
                <a:gd name="connsiteY26" fmla="*/ 443147 h 843919"/>
                <a:gd name="connsiteX27" fmla="*/ 397849 w 445804"/>
                <a:gd name="connsiteY27" fmla="*/ 426487 h 843919"/>
                <a:gd name="connsiteX28" fmla="*/ 414506 w 445804"/>
                <a:gd name="connsiteY28" fmla="*/ 423867 h 843919"/>
                <a:gd name="connsiteX29" fmla="*/ 428918 w 445804"/>
                <a:gd name="connsiteY29" fmla="*/ 434349 h 843919"/>
                <a:gd name="connsiteX30" fmla="*/ 445574 w 445804"/>
                <a:gd name="connsiteY30" fmla="*/ 463083 h 843919"/>
                <a:gd name="connsiteX31" fmla="*/ 435562 w 445804"/>
                <a:gd name="connsiteY31" fmla="*/ 494718 h 843919"/>
                <a:gd name="connsiteX32" fmla="*/ 133768 w 445804"/>
                <a:gd name="connsiteY32" fmla="*/ 837087 h 843919"/>
                <a:gd name="connsiteX33" fmla="*/ 118795 w 445804"/>
                <a:gd name="connsiteY33" fmla="*/ 843919 h 84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5804" h="843919">
                  <a:moveTo>
                    <a:pt x="118795" y="843919"/>
                  </a:moveTo>
                  <a:cubicBezTo>
                    <a:pt x="115894" y="843919"/>
                    <a:pt x="112899" y="843264"/>
                    <a:pt x="110186" y="841954"/>
                  </a:cubicBezTo>
                  <a:cubicBezTo>
                    <a:pt x="102044" y="838117"/>
                    <a:pt x="97553" y="829506"/>
                    <a:pt x="99050" y="820614"/>
                  </a:cubicBezTo>
                  <a:lnTo>
                    <a:pt x="150986" y="507260"/>
                  </a:lnTo>
                  <a:lnTo>
                    <a:pt x="16887" y="409547"/>
                  </a:lnTo>
                  <a:cubicBezTo>
                    <a:pt x="7529" y="402714"/>
                    <a:pt x="1540" y="392325"/>
                    <a:pt x="230" y="380813"/>
                  </a:cubicBezTo>
                  <a:cubicBezTo>
                    <a:pt x="-987" y="369395"/>
                    <a:pt x="2663" y="357789"/>
                    <a:pt x="10243" y="349178"/>
                  </a:cubicBezTo>
                  <a:lnTo>
                    <a:pt x="312037" y="6809"/>
                  </a:lnTo>
                  <a:cubicBezTo>
                    <a:pt x="318025" y="70"/>
                    <a:pt x="327477" y="-1895"/>
                    <a:pt x="335618" y="1942"/>
                  </a:cubicBezTo>
                  <a:cubicBezTo>
                    <a:pt x="343760" y="5780"/>
                    <a:pt x="348253" y="14390"/>
                    <a:pt x="346755" y="23282"/>
                  </a:cubicBezTo>
                  <a:lnTo>
                    <a:pt x="294818" y="336637"/>
                  </a:lnTo>
                  <a:lnTo>
                    <a:pt x="344603" y="372951"/>
                  </a:lnTo>
                  <a:cubicBezTo>
                    <a:pt x="349936" y="376789"/>
                    <a:pt x="351059" y="384276"/>
                    <a:pt x="347222" y="389611"/>
                  </a:cubicBezTo>
                  <a:cubicBezTo>
                    <a:pt x="343386" y="394946"/>
                    <a:pt x="335899" y="396069"/>
                    <a:pt x="330566" y="392232"/>
                  </a:cubicBezTo>
                  <a:lnTo>
                    <a:pt x="274792" y="351612"/>
                  </a:lnTo>
                  <a:cubicBezTo>
                    <a:pt x="271143" y="348991"/>
                    <a:pt x="269271" y="344499"/>
                    <a:pt x="270020" y="340006"/>
                  </a:cubicBezTo>
                  <a:lnTo>
                    <a:pt x="321021" y="32641"/>
                  </a:lnTo>
                  <a:lnTo>
                    <a:pt x="28116" y="364996"/>
                  </a:lnTo>
                  <a:cubicBezTo>
                    <a:pt x="24841" y="368646"/>
                    <a:pt x="23344" y="373419"/>
                    <a:pt x="23906" y="378286"/>
                  </a:cubicBezTo>
                  <a:cubicBezTo>
                    <a:pt x="24467" y="383153"/>
                    <a:pt x="26900" y="387458"/>
                    <a:pt x="30924" y="390360"/>
                  </a:cubicBezTo>
                  <a:lnTo>
                    <a:pt x="171012" y="492378"/>
                  </a:lnTo>
                  <a:cubicBezTo>
                    <a:pt x="174662" y="494999"/>
                    <a:pt x="176534" y="499491"/>
                    <a:pt x="175785" y="503984"/>
                  </a:cubicBezTo>
                  <a:lnTo>
                    <a:pt x="124784" y="811349"/>
                  </a:lnTo>
                  <a:lnTo>
                    <a:pt x="417688" y="478994"/>
                  </a:lnTo>
                  <a:cubicBezTo>
                    <a:pt x="420963" y="475344"/>
                    <a:pt x="422460" y="470571"/>
                    <a:pt x="421900" y="465704"/>
                  </a:cubicBezTo>
                  <a:cubicBezTo>
                    <a:pt x="421338" y="460837"/>
                    <a:pt x="418904" y="456531"/>
                    <a:pt x="414881" y="453630"/>
                  </a:cubicBezTo>
                  <a:lnTo>
                    <a:pt x="400469" y="443147"/>
                  </a:lnTo>
                  <a:cubicBezTo>
                    <a:pt x="395135" y="439310"/>
                    <a:pt x="394012" y="431822"/>
                    <a:pt x="397849" y="426487"/>
                  </a:cubicBezTo>
                  <a:cubicBezTo>
                    <a:pt x="401686" y="421153"/>
                    <a:pt x="409172" y="420029"/>
                    <a:pt x="414506" y="423867"/>
                  </a:cubicBezTo>
                  <a:lnTo>
                    <a:pt x="428918" y="434349"/>
                  </a:lnTo>
                  <a:cubicBezTo>
                    <a:pt x="438276" y="441182"/>
                    <a:pt x="444264" y="451571"/>
                    <a:pt x="445574" y="463083"/>
                  </a:cubicBezTo>
                  <a:cubicBezTo>
                    <a:pt x="446791" y="474502"/>
                    <a:pt x="443141" y="486107"/>
                    <a:pt x="435562" y="494718"/>
                  </a:cubicBezTo>
                  <a:lnTo>
                    <a:pt x="133768" y="837087"/>
                  </a:lnTo>
                  <a:cubicBezTo>
                    <a:pt x="129837" y="841580"/>
                    <a:pt x="124410" y="843919"/>
                    <a:pt x="118795" y="843919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747" name="Gráfico 2">
              <a:extLst>
                <a:ext uri="{FF2B5EF4-FFF2-40B4-BE49-F238E27FC236}">
                  <a16:creationId xmlns:a16="http://schemas.microsoft.com/office/drawing/2014/main" id="{0828B1B8-E4D1-8483-9198-45A1EE053262}"/>
                </a:ext>
              </a:extLst>
            </p:cNvPr>
            <p:cNvGrpSpPr/>
            <p:nvPr/>
          </p:nvGrpSpPr>
          <p:grpSpPr>
            <a:xfrm>
              <a:off x="11347456" y="4605316"/>
              <a:ext cx="826119" cy="756063"/>
              <a:chOff x="11347456" y="4605316"/>
              <a:chExt cx="826119" cy="756063"/>
            </a:xfrm>
            <a:solidFill>
              <a:srgbClr val="002A86"/>
            </a:solidFill>
          </p:grpSpPr>
          <p:sp>
            <p:nvSpPr>
              <p:cNvPr id="748" name="Forma libre 747">
                <a:extLst>
                  <a:ext uri="{FF2B5EF4-FFF2-40B4-BE49-F238E27FC236}">
                    <a16:creationId xmlns:a16="http://schemas.microsoft.com/office/drawing/2014/main" id="{315B7D05-7330-92DB-5BD1-FD19199AEA7D}"/>
                  </a:ext>
                </a:extLst>
              </p:cNvPr>
              <p:cNvSpPr/>
              <p:nvPr/>
            </p:nvSpPr>
            <p:spPr>
              <a:xfrm>
                <a:off x="11938593" y="4984006"/>
                <a:ext cx="234983" cy="377373"/>
              </a:xfrm>
              <a:custGeom>
                <a:avLst/>
                <a:gdLst>
                  <a:gd name="connsiteX0" fmla="*/ 11889 w 234983"/>
                  <a:gd name="connsiteY0" fmla="*/ 377374 h 377373"/>
                  <a:gd name="connsiteX1" fmla="*/ 1408 w 234983"/>
                  <a:gd name="connsiteY1" fmla="*/ 371103 h 377373"/>
                  <a:gd name="connsiteX2" fmla="*/ 6275 w 234983"/>
                  <a:gd name="connsiteY2" fmla="*/ 354911 h 377373"/>
                  <a:gd name="connsiteX3" fmla="*/ 211214 w 234983"/>
                  <a:gd name="connsiteY3" fmla="*/ 11887 h 377373"/>
                  <a:gd name="connsiteX4" fmla="*/ 223099 w 234983"/>
                  <a:gd name="connsiteY4" fmla="*/ 0 h 377373"/>
                  <a:gd name="connsiteX5" fmla="*/ 234983 w 234983"/>
                  <a:gd name="connsiteY5" fmla="*/ 11887 h 377373"/>
                  <a:gd name="connsiteX6" fmla="*/ 17505 w 234983"/>
                  <a:gd name="connsiteY6" fmla="*/ 375876 h 377373"/>
                  <a:gd name="connsiteX7" fmla="*/ 11889 w 234983"/>
                  <a:gd name="connsiteY7" fmla="*/ 377280 h 37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983" h="377373">
                    <a:moveTo>
                      <a:pt x="11889" y="377374"/>
                    </a:moveTo>
                    <a:cubicBezTo>
                      <a:pt x="7679" y="377374"/>
                      <a:pt x="3560" y="375127"/>
                      <a:pt x="1408" y="371103"/>
                    </a:cubicBezTo>
                    <a:cubicBezTo>
                      <a:pt x="-1679" y="365300"/>
                      <a:pt x="473" y="358093"/>
                      <a:pt x="6275" y="354911"/>
                    </a:cubicBezTo>
                    <a:cubicBezTo>
                      <a:pt x="132701" y="286774"/>
                      <a:pt x="211214" y="155367"/>
                      <a:pt x="211214" y="11887"/>
                    </a:cubicBezTo>
                    <a:cubicBezTo>
                      <a:pt x="211214" y="5335"/>
                      <a:pt x="216547" y="0"/>
                      <a:pt x="223099" y="0"/>
                    </a:cubicBezTo>
                    <a:cubicBezTo>
                      <a:pt x="229649" y="0"/>
                      <a:pt x="234983" y="5335"/>
                      <a:pt x="234983" y="11887"/>
                    </a:cubicBezTo>
                    <a:cubicBezTo>
                      <a:pt x="234983" y="164165"/>
                      <a:pt x="151697" y="303621"/>
                      <a:pt x="17505" y="375876"/>
                    </a:cubicBezTo>
                    <a:cubicBezTo>
                      <a:pt x="15726" y="376812"/>
                      <a:pt x="13761" y="377280"/>
                      <a:pt x="11889" y="3772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49" name="Forma libre 748">
                <a:extLst>
                  <a:ext uri="{FF2B5EF4-FFF2-40B4-BE49-F238E27FC236}">
                    <a16:creationId xmlns:a16="http://schemas.microsoft.com/office/drawing/2014/main" id="{ECAB92F0-A1CF-1F9E-AE16-4A1B8EE26B96}"/>
                  </a:ext>
                </a:extLst>
              </p:cNvPr>
              <p:cNvSpPr/>
              <p:nvPr/>
            </p:nvSpPr>
            <p:spPr>
              <a:xfrm>
                <a:off x="12067337" y="4740353"/>
                <a:ext cx="71358" cy="103354"/>
              </a:xfrm>
              <a:custGeom>
                <a:avLst/>
                <a:gdLst>
                  <a:gd name="connsiteX0" fmla="*/ 59356 w 71358"/>
                  <a:gd name="connsiteY0" fmla="*/ 103355 h 103354"/>
                  <a:gd name="connsiteX1" fmla="*/ 48500 w 71358"/>
                  <a:gd name="connsiteY1" fmla="*/ 96335 h 103354"/>
                  <a:gd name="connsiteX2" fmla="*/ 2459 w 71358"/>
                  <a:gd name="connsiteY2" fmla="*/ 19213 h 103354"/>
                  <a:gd name="connsiteX3" fmla="*/ 4705 w 71358"/>
                  <a:gd name="connsiteY3" fmla="*/ 2460 h 103354"/>
                  <a:gd name="connsiteX4" fmla="*/ 21456 w 71358"/>
                  <a:gd name="connsiteY4" fmla="*/ 4706 h 103354"/>
                  <a:gd name="connsiteX5" fmla="*/ 70304 w 71358"/>
                  <a:gd name="connsiteY5" fmla="*/ 86601 h 103354"/>
                  <a:gd name="connsiteX6" fmla="*/ 64315 w 71358"/>
                  <a:gd name="connsiteY6" fmla="*/ 102325 h 103354"/>
                  <a:gd name="connsiteX7" fmla="*/ 59449 w 71358"/>
                  <a:gd name="connsiteY7" fmla="*/ 103355 h 10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358" h="103354">
                    <a:moveTo>
                      <a:pt x="59356" y="103355"/>
                    </a:moveTo>
                    <a:cubicBezTo>
                      <a:pt x="54770" y="103355"/>
                      <a:pt x="50465" y="100734"/>
                      <a:pt x="48500" y="96335"/>
                    </a:cubicBezTo>
                    <a:cubicBezTo>
                      <a:pt x="36241" y="69005"/>
                      <a:pt x="20707" y="43080"/>
                      <a:pt x="2459" y="19213"/>
                    </a:cubicBezTo>
                    <a:cubicBezTo>
                      <a:pt x="-1565" y="13972"/>
                      <a:pt x="-535" y="6484"/>
                      <a:pt x="4705" y="2460"/>
                    </a:cubicBezTo>
                    <a:cubicBezTo>
                      <a:pt x="9946" y="-1565"/>
                      <a:pt x="17432" y="-535"/>
                      <a:pt x="21456" y="4706"/>
                    </a:cubicBezTo>
                    <a:cubicBezTo>
                      <a:pt x="40827" y="30070"/>
                      <a:pt x="57296" y="57587"/>
                      <a:pt x="70304" y="86601"/>
                    </a:cubicBezTo>
                    <a:cubicBezTo>
                      <a:pt x="73018" y="92591"/>
                      <a:pt x="70304" y="99704"/>
                      <a:pt x="64315" y="102325"/>
                    </a:cubicBezTo>
                    <a:cubicBezTo>
                      <a:pt x="62725" y="103074"/>
                      <a:pt x="61040" y="103355"/>
                      <a:pt x="59449" y="1033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0" name="Forma libre 749">
                <a:extLst>
                  <a:ext uri="{FF2B5EF4-FFF2-40B4-BE49-F238E27FC236}">
                    <a16:creationId xmlns:a16="http://schemas.microsoft.com/office/drawing/2014/main" id="{43577D01-6B2C-1670-3E26-CE3BB2083AFF}"/>
                  </a:ext>
                </a:extLst>
              </p:cNvPr>
              <p:cNvSpPr/>
              <p:nvPr/>
            </p:nvSpPr>
            <p:spPr>
              <a:xfrm>
                <a:off x="11418693" y="4605316"/>
                <a:ext cx="220644" cy="173998"/>
              </a:xfrm>
              <a:custGeom>
                <a:avLst/>
                <a:gdLst>
                  <a:gd name="connsiteX0" fmla="*/ 11955 w 220644"/>
                  <a:gd name="connsiteY0" fmla="*/ 173999 h 173998"/>
                  <a:gd name="connsiteX1" fmla="*/ 5124 w 220644"/>
                  <a:gd name="connsiteY1" fmla="*/ 171846 h 173998"/>
                  <a:gd name="connsiteX2" fmla="*/ 2130 w 220644"/>
                  <a:gd name="connsiteY2" fmla="*/ 155280 h 173998"/>
                  <a:gd name="connsiteX3" fmla="*/ 204823 w 220644"/>
                  <a:gd name="connsiteY3" fmla="*/ 661 h 173998"/>
                  <a:gd name="connsiteX4" fmla="*/ 219983 w 220644"/>
                  <a:gd name="connsiteY4" fmla="*/ 7962 h 173998"/>
                  <a:gd name="connsiteX5" fmla="*/ 212683 w 220644"/>
                  <a:gd name="connsiteY5" fmla="*/ 23124 h 173998"/>
                  <a:gd name="connsiteX6" fmla="*/ 21688 w 220644"/>
                  <a:gd name="connsiteY6" fmla="*/ 168851 h 173998"/>
                  <a:gd name="connsiteX7" fmla="*/ 11862 w 220644"/>
                  <a:gd name="connsiteY7" fmla="*/ 173999 h 17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644" h="173998">
                    <a:moveTo>
                      <a:pt x="11955" y="173999"/>
                    </a:moveTo>
                    <a:cubicBezTo>
                      <a:pt x="9616" y="173999"/>
                      <a:pt x="7276" y="173344"/>
                      <a:pt x="5124" y="171846"/>
                    </a:cubicBezTo>
                    <a:cubicBezTo>
                      <a:pt x="-304" y="168102"/>
                      <a:pt x="-1613" y="160708"/>
                      <a:pt x="2130" y="155280"/>
                    </a:cubicBezTo>
                    <a:cubicBezTo>
                      <a:pt x="51446" y="84148"/>
                      <a:pt x="123502" y="29208"/>
                      <a:pt x="204823" y="661"/>
                    </a:cubicBezTo>
                    <a:cubicBezTo>
                      <a:pt x="210999" y="-1491"/>
                      <a:pt x="217830" y="1785"/>
                      <a:pt x="219983" y="7962"/>
                    </a:cubicBezTo>
                    <a:cubicBezTo>
                      <a:pt x="222135" y="14139"/>
                      <a:pt x="218860" y="20971"/>
                      <a:pt x="212683" y="23124"/>
                    </a:cubicBezTo>
                    <a:cubicBezTo>
                      <a:pt x="136042" y="49986"/>
                      <a:pt x="68197" y="101744"/>
                      <a:pt x="21688" y="168851"/>
                    </a:cubicBezTo>
                    <a:cubicBezTo>
                      <a:pt x="19348" y="172220"/>
                      <a:pt x="15699" y="173999"/>
                      <a:pt x="11862" y="1739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1" name="Forma libre 750">
                <a:extLst>
                  <a:ext uri="{FF2B5EF4-FFF2-40B4-BE49-F238E27FC236}">
                    <a16:creationId xmlns:a16="http://schemas.microsoft.com/office/drawing/2014/main" id="{35BE6341-6D52-40C8-4B1B-48C836F7AE0D}"/>
                  </a:ext>
                </a:extLst>
              </p:cNvPr>
              <p:cNvSpPr/>
              <p:nvPr/>
            </p:nvSpPr>
            <p:spPr>
              <a:xfrm>
                <a:off x="11347456" y="4873355"/>
                <a:ext cx="64764" cy="311318"/>
              </a:xfrm>
              <a:custGeom>
                <a:avLst/>
                <a:gdLst>
                  <a:gd name="connsiteX0" fmla="*/ 52778 w 64764"/>
                  <a:gd name="connsiteY0" fmla="*/ 311225 h 311318"/>
                  <a:gd name="connsiteX1" fmla="*/ 42111 w 64764"/>
                  <a:gd name="connsiteY1" fmla="*/ 304580 h 311318"/>
                  <a:gd name="connsiteX2" fmla="*/ 0 w 64764"/>
                  <a:gd name="connsiteY2" fmla="*/ 122538 h 311318"/>
                  <a:gd name="connsiteX3" fmla="*/ 15908 w 64764"/>
                  <a:gd name="connsiteY3" fmla="*/ 8633 h 311318"/>
                  <a:gd name="connsiteX4" fmla="*/ 30694 w 64764"/>
                  <a:gd name="connsiteY4" fmla="*/ 491 h 311318"/>
                  <a:gd name="connsiteX5" fmla="*/ 38835 w 64764"/>
                  <a:gd name="connsiteY5" fmla="*/ 15279 h 311318"/>
                  <a:gd name="connsiteX6" fmla="*/ 23863 w 64764"/>
                  <a:gd name="connsiteY6" fmla="*/ 122632 h 311318"/>
                  <a:gd name="connsiteX7" fmla="*/ 63540 w 64764"/>
                  <a:gd name="connsiteY7" fmla="*/ 294097 h 311318"/>
                  <a:gd name="connsiteX8" fmla="*/ 58112 w 64764"/>
                  <a:gd name="connsiteY8" fmla="*/ 310102 h 311318"/>
                  <a:gd name="connsiteX9" fmla="*/ 52872 w 64764"/>
                  <a:gd name="connsiteY9" fmla="*/ 311318 h 31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764" h="311318">
                    <a:moveTo>
                      <a:pt x="52778" y="311225"/>
                    </a:moveTo>
                    <a:cubicBezTo>
                      <a:pt x="48380" y="311225"/>
                      <a:pt x="44169" y="308791"/>
                      <a:pt x="42111" y="304580"/>
                    </a:cubicBezTo>
                    <a:cubicBezTo>
                      <a:pt x="14131" y="247674"/>
                      <a:pt x="0" y="186463"/>
                      <a:pt x="0" y="122538"/>
                    </a:cubicBezTo>
                    <a:cubicBezTo>
                      <a:pt x="0" y="83883"/>
                      <a:pt x="5334" y="45510"/>
                      <a:pt x="15908" y="8633"/>
                    </a:cubicBezTo>
                    <a:cubicBezTo>
                      <a:pt x="17686" y="2269"/>
                      <a:pt x="24330" y="-1381"/>
                      <a:pt x="30694" y="491"/>
                    </a:cubicBezTo>
                    <a:cubicBezTo>
                      <a:pt x="37057" y="2269"/>
                      <a:pt x="40707" y="8914"/>
                      <a:pt x="38835" y="15279"/>
                    </a:cubicBezTo>
                    <a:cubicBezTo>
                      <a:pt x="28916" y="50002"/>
                      <a:pt x="23863" y="86130"/>
                      <a:pt x="23863" y="122632"/>
                    </a:cubicBezTo>
                    <a:cubicBezTo>
                      <a:pt x="23863" y="182813"/>
                      <a:pt x="37244" y="240467"/>
                      <a:pt x="63540" y="294097"/>
                    </a:cubicBezTo>
                    <a:cubicBezTo>
                      <a:pt x="66441" y="299994"/>
                      <a:pt x="64008" y="307200"/>
                      <a:pt x="58112" y="310102"/>
                    </a:cubicBezTo>
                    <a:cubicBezTo>
                      <a:pt x="56428" y="310944"/>
                      <a:pt x="54650" y="311318"/>
                      <a:pt x="52872" y="3113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52" name="Gráfico 2">
              <a:extLst>
                <a:ext uri="{FF2B5EF4-FFF2-40B4-BE49-F238E27FC236}">
                  <a16:creationId xmlns:a16="http://schemas.microsoft.com/office/drawing/2014/main" id="{B34A3B33-D99F-6A71-F760-A9244282AC43}"/>
                </a:ext>
              </a:extLst>
            </p:cNvPr>
            <p:cNvGrpSpPr/>
            <p:nvPr/>
          </p:nvGrpSpPr>
          <p:grpSpPr>
            <a:xfrm>
              <a:off x="11178545" y="4413828"/>
              <a:ext cx="1164034" cy="1164129"/>
              <a:chOff x="11178545" y="4413828"/>
              <a:chExt cx="1164034" cy="1164129"/>
            </a:xfrm>
            <a:solidFill>
              <a:srgbClr val="002A86"/>
            </a:solidFill>
          </p:grpSpPr>
          <p:sp>
            <p:nvSpPr>
              <p:cNvPr id="753" name="Forma libre 752">
                <a:extLst>
                  <a:ext uri="{FF2B5EF4-FFF2-40B4-BE49-F238E27FC236}">
                    <a16:creationId xmlns:a16="http://schemas.microsoft.com/office/drawing/2014/main" id="{BFF4FA0E-5E0F-908C-AC8B-E204B96D69C3}"/>
                  </a:ext>
                </a:extLst>
              </p:cNvPr>
              <p:cNvSpPr/>
              <p:nvPr/>
            </p:nvSpPr>
            <p:spPr>
              <a:xfrm>
                <a:off x="11178545" y="4413828"/>
                <a:ext cx="1164034" cy="1164129"/>
              </a:xfrm>
              <a:custGeom>
                <a:avLst/>
                <a:gdLst>
                  <a:gd name="connsiteX0" fmla="*/ 581971 w 1164034"/>
                  <a:gd name="connsiteY0" fmla="*/ 1164130 h 1164129"/>
                  <a:gd name="connsiteX1" fmla="*/ 0 w 1164034"/>
                  <a:gd name="connsiteY1" fmla="*/ 582065 h 1164129"/>
                  <a:gd name="connsiteX2" fmla="*/ 581971 w 1164034"/>
                  <a:gd name="connsiteY2" fmla="*/ 0 h 1164129"/>
                  <a:gd name="connsiteX3" fmla="*/ 930555 w 1164034"/>
                  <a:gd name="connsiteY3" fmla="*/ 115964 h 1164129"/>
                  <a:gd name="connsiteX4" fmla="*/ 932988 w 1164034"/>
                  <a:gd name="connsiteY4" fmla="*/ 132624 h 1164129"/>
                  <a:gd name="connsiteX5" fmla="*/ 916330 w 1164034"/>
                  <a:gd name="connsiteY5" fmla="*/ 135057 h 1164129"/>
                  <a:gd name="connsiteX6" fmla="*/ 582064 w 1164034"/>
                  <a:gd name="connsiteY6" fmla="*/ 23867 h 1164129"/>
                  <a:gd name="connsiteX7" fmla="*/ 23957 w 1164034"/>
                  <a:gd name="connsiteY7" fmla="*/ 582065 h 1164129"/>
                  <a:gd name="connsiteX8" fmla="*/ 582064 w 1164034"/>
                  <a:gd name="connsiteY8" fmla="*/ 1140264 h 1164129"/>
                  <a:gd name="connsiteX9" fmla="*/ 1140173 w 1164034"/>
                  <a:gd name="connsiteY9" fmla="*/ 582065 h 1164129"/>
                  <a:gd name="connsiteX10" fmla="*/ 1066806 w 1164034"/>
                  <a:gd name="connsiteY10" fmla="*/ 305212 h 1164129"/>
                  <a:gd name="connsiteX11" fmla="*/ 1071204 w 1164034"/>
                  <a:gd name="connsiteY11" fmla="*/ 288927 h 1164129"/>
                  <a:gd name="connsiteX12" fmla="*/ 1087488 w 1164034"/>
                  <a:gd name="connsiteY12" fmla="*/ 293326 h 1164129"/>
                  <a:gd name="connsiteX13" fmla="*/ 1164035 w 1164034"/>
                  <a:gd name="connsiteY13" fmla="*/ 582065 h 1164129"/>
                  <a:gd name="connsiteX14" fmla="*/ 582064 w 1164034"/>
                  <a:gd name="connsiteY14" fmla="*/ 1164130 h 1164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64034" h="1164129">
                    <a:moveTo>
                      <a:pt x="581971" y="1164130"/>
                    </a:moveTo>
                    <a:cubicBezTo>
                      <a:pt x="261087" y="1164130"/>
                      <a:pt x="0" y="903001"/>
                      <a:pt x="0" y="582065"/>
                    </a:cubicBezTo>
                    <a:cubicBezTo>
                      <a:pt x="0" y="261129"/>
                      <a:pt x="261087" y="0"/>
                      <a:pt x="581971" y="0"/>
                    </a:cubicBezTo>
                    <a:cubicBezTo>
                      <a:pt x="708771" y="0"/>
                      <a:pt x="829301" y="40058"/>
                      <a:pt x="930555" y="115964"/>
                    </a:cubicBezTo>
                    <a:cubicBezTo>
                      <a:pt x="935795" y="119895"/>
                      <a:pt x="936917" y="127382"/>
                      <a:pt x="932988" y="132624"/>
                    </a:cubicBezTo>
                    <a:cubicBezTo>
                      <a:pt x="929057" y="137865"/>
                      <a:pt x="921570" y="138988"/>
                      <a:pt x="916330" y="135057"/>
                    </a:cubicBezTo>
                    <a:cubicBezTo>
                      <a:pt x="819289" y="62334"/>
                      <a:pt x="703625" y="23867"/>
                      <a:pt x="582064" y="23867"/>
                    </a:cubicBezTo>
                    <a:cubicBezTo>
                      <a:pt x="274282" y="23867"/>
                      <a:pt x="23957" y="274232"/>
                      <a:pt x="23957" y="582065"/>
                    </a:cubicBezTo>
                    <a:cubicBezTo>
                      <a:pt x="23957" y="889898"/>
                      <a:pt x="274282" y="1140264"/>
                      <a:pt x="582064" y="1140264"/>
                    </a:cubicBezTo>
                    <a:cubicBezTo>
                      <a:pt x="889848" y="1140264"/>
                      <a:pt x="1140173" y="889898"/>
                      <a:pt x="1140173" y="582065"/>
                    </a:cubicBezTo>
                    <a:cubicBezTo>
                      <a:pt x="1140173" y="484820"/>
                      <a:pt x="1114812" y="389073"/>
                      <a:pt x="1066806" y="305212"/>
                    </a:cubicBezTo>
                    <a:cubicBezTo>
                      <a:pt x="1063531" y="299503"/>
                      <a:pt x="1065496" y="292202"/>
                      <a:pt x="1071204" y="288927"/>
                    </a:cubicBezTo>
                    <a:cubicBezTo>
                      <a:pt x="1076913" y="285651"/>
                      <a:pt x="1084211" y="287616"/>
                      <a:pt x="1087488" y="293326"/>
                    </a:cubicBezTo>
                    <a:cubicBezTo>
                      <a:pt x="1137552" y="380837"/>
                      <a:pt x="1164035" y="480702"/>
                      <a:pt x="1164035" y="582065"/>
                    </a:cubicBezTo>
                    <a:cubicBezTo>
                      <a:pt x="1164035" y="903001"/>
                      <a:pt x="902948" y="1164130"/>
                      <a:pt x="582064" y="11641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4" name="Forma libre 753">
                <a:extLst>
                  <a:ext uri="{FF2B5EF4-FFF2-40B4-BE49-F238E27FC236}">
                    <a16:creationId xmlns:a16="http://schemas.microsoft.com/office/drawing/2014/main" id="{F0D20717-46CA-192E-C06B-8D93BF6034E8}"/>
                  </a:ext>
                </a:extLst>
              </p:cNvPr>
              <p:cNvSpPr/>
              <p:nvPr/>
            </p:nvSpPr>
            <p:spPr>
              <a:xfrm>
                <a:off x="12166080" y="4595673"/>
                <a:ext cx="47278" cy="50643"/>
              </a:xfrm>
              <a:custGeom>
                <a:avLst/>
                <a:gdLst>
                  <a:gd name="connsiteX0" fmla="*/ 35288 w 47278"/>
                  <a:gd name="connsiteY0" fmla="*/ 50643 h 50643"/>
                  <a:gd name="connsiteX1" fmla="*/ 26024 w 47278"/>
                  <a:gd name="connsiteY1" fmla="*/ 46245 h 50643"/>
                  <a:gd name="connsiteX2" fmla="*/ 3190 w 47278"/>
                  <a:gd name="connsiteY2" fmla="*/ 20038 h 50643"/>
                  <a:gd name="connsiteX3" fmla="*/ 3846 w 47278"/>
                  <a:gd name="connsiteY3" fmla="*/ 3191 h 50643"/>
                  <a:gd name="connsiteX4" fmla="*/ 20689 w 47278"/>
                  <a:gd name="connsiteY4" fmla="*/ 3846 h 50643"/>
                  <a:gd name="connsiteX5" fmla="*/ 44553 w 47278"/>
                  <a:gd name="connsiteY5" fmla="*/ 31082 h 50643"/>
                  <a:gd name="connsiteX6" fmla="*/ 42868 w 47278"/>
                  <a:gd name="connsiteY6" fmla="*/ 47836 h 50643"/>
                  <a:gd name="connsiteX7" fmla="*/ 35288 w 47278"/>
                  <a:gd name="connsiteY7" fmla="*/ 50550 h 5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78" h="50643">
                    <a:moveTo>
                      <a:pt x="35288" y="50643"/>
                    </a:moveTo>
                    <a:cubicBezTo>
                      <a:pt x="31826" y="50643"/>
                      <a:pt x="28457" y="49146"/>
                      <a:pt x="26024" y="46245"/>
                    </a:cubicBezTo>
                    <a:cubicBezTo>
                      <a:pt x="18725" y="37353"/>
                      <a:pt x="11052" y="28555"/>
                      <a:pt x="3190" y="20038"/>
                    </a:cubicBezTo>
                    <a:cubicBezTo>
                      <a:pt x="-1301" y="15171"/>
                      <a:pt x="-1020" y="7684"/>
                      <a:pt x="3846" y="3191"/>
                    </a:cubicBezTo>
                    <a:cubicBezTo>
                      <a:pt x="8712" y="-1302"/>
                      <a:pt x="16198" y="-1021"/>
                      <a:pt x="20689" y="3846"/>
                    </a:cubicBezTo>
                    <a:cubicBezTo>
                      <a:pt x="28925" y="12644"/>
                      <a:pt x="36879" y="21816"/>
                      <a:pt x="44553" y="31082"/>
                    </a:cubicBezTo>
                    <a:cubicBezTo>
                      <a:pt x="48763" y="36136"/>
                      <a:pt x="48015" y="43717"/>
                      <a:pt x="42868" y="47836"/>
                    </a:cubicBezTo>
                    <a:cubicBezTo>
                      <a:pt x="40622" y="49614"/>
                      <a:pt x="38003" y="50550"/>
                      <a:pt x="35288" y="505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55" name="Gráfico 2">
            <a:extLst>
              <a:ext uri="{FF2B5EF4-FFF2-40B4-BE49-F238E27FC236}">
                <a16:creationId xmlns:a16="http://schemas.microsoft.com/office/drawing/2014/main" id="{84674CE2-DA84-9AEE-4313-3884F351ACF8}"/>
              </a:ext>
            </a:extLst>
          </p:cNvPr>
          <p:cNvGrpSpPr/>
          <p:nvPr/>
        </p:nvGrpSpPr>
        <p:grpSpPr>
          <a:xfrm>
            <a:off x="3691364" y="2865960"/>
            <a:ext cx="1080451" cy="1084481"/>
            <a:chOff x="3691364" y="2865960"/>
            <a:chExt cx="1080451" cy="1084481"/>
          </a:xfrm>
          <a:solidFill>
            <a:srgbClr val="002A86"/>
          </a:solidFill>
        </p:grpSpPr>
        <p:grpSp>
          <p:nvGrpSpPr>
            <p:cNvPr id="756" name="Gráfico 2">
              <a:extLst>
                <a:ext uri="{FF2B5EF4-FFF2-40B4-BE49-F238E27FC236}">
                  <a16:creationId xmlns:a16="http://schemas.microsoft.com/office/drawing/2014/main" id="{77E36E5E-7145-F2AF-BFF0-5FCC8DDD430F}"/>
                </a:ext>
              </a:extLst>
            </p:cNvPr>
            <p:cNvGrpSpPr/>
            <p:nvPr/>
          </p:nvGrpSpPr>
          <p:grpSpPr>
            <a:xfrm>
              <a:off x="3691364" y="3029834"/>
              <a:ext cx="908181" cy="920606"/>
              <a:chOff x="3691364" y="3029834"/>
              <a:chExt cx="908181" cy="920606"/>
            </a:xfrm>
            <a:solidFill>
              <a:srgbClr val="002A86"/>
            </a:solidFill>
          </p:grpSpPr>
          <p:sp>
            <p:nvSpPr>
              <p:cNvPr id="757" name="Forma libre 756">
                <a:extLst>
                  <a:ext uri="{FF2B5EF4-FFF2-40B4-BE49-F238E27FC236}">
                    <a16:creationId xmlns:a16="http://schemas.microsoft.com/office/drawing/2014/main" id="{927B241C-5F5A-1757-B28B-CD3DEFF51921}"/>
                  </a:ext>
                </a:extLst>
              </p:cNvPr>
              <p:cNvSpPr/>
              <p:nvPr/>
            </p:nvSpPr>
            <p:spPr>
              <a:xfrm>
                <a:off x="3691364" y="3029834"/>
                <a:ext cx="908181" cy="920606"/>
              </a:xfrm>
              <a:custGeom>
                <a:avLst/>
                <a:gdLst>
                  <a:gd name="connsiteX0" fmla="*/ 678902 w 908181"/>
                  <a:gd name="connsiteY0" fmla="*/ 920232 h 920606"/>
                  <a:gd name="connsiteX1" fmla="*/ 630521 w 908181"/>
                  <a:gd name="connsiteY1" fmla="*/ 913119 h 920606"/>
                  <a:gd name="connsiteX2" fmla="*/ 548172 w 908181"/>
                  <a:gd name="connsiteY2" fmla="*/ 879706 h 920606"/>
                  <a:gd name="connsiteX3" fmla="*/ 542837 w 908181"/>
                  <a:gd name="connsiteY3" fmla="*/ 863701 h 920606"/>
                  <a:gd name="connsiteX4" fmla="*/ 558840 w 908181"/>
                  <a:gd name="connsiteY4" fmla="*/ 858366 h 920606"/>
                  <a:gd name="connsiteX5" fmla="*/ 637540 w 908181"/>
                  <a:gd name="connsiteY5" fmla="*/ 890376 h 920606"/>
                  <a:gd name="connsiteX6" fmla="*/ 803082 w 908181"/>
                  <a:gd name="connsiteY6" fmla="*/ 844701 h 920606"/>
                  <a:gd name="connsiteX7" fmla="*/ 860727 w 908181"/>
                  <a:gd name="connsiteY7" fmla="*/ 788358 h 920606"/>
                  <a:gd name="connsiteX8" fmla="*/ 884309 w 908181"/>
                  <a:gd name="connsiteY8" fmla="*/ 733324 h 920606"/>
                  <a:gd name="connsiteX9" fmla="*/ 862037 w 908181"/>
                  <a:gd name="connsiteY9" fmla="*/ 677729 h 920606"/>
                  <a:gd name="connsiteX10" fmla="*/ 782588 w 908181"/>
                  <a:gd name="connsiteY10" fmla="*/ 596301 h 920606"/>
                  <a:gd name="connsiteX11" fmla="*/ 671883 w 908181"/>
                  <a:gd name="connsiteY11" fmla="*/ 594991 h 920606"/>
                  <a:gd name="connsiteX12" fmla="*/ 646149 w 908181"/>
                  <a:gd name="connsiteY12" fmla="*/ 620074 h 920606"/>
                  <a:gd name="connsiteX13" fmla="*/ 578023 w 908181"/>
                  <a:gd name="connsiteY13" fmla="*/ 647217 h 920606"/>
                  <a:gd name="connsiteX14" fmla="*/ 510553 w 908181"/>
                  <a:gd name="connsiteY14" fmla="*/ 618390 h 920606"/>
                  <a:gd name="connsiteX15" fmla="*/ 297659 w 908181"/>
                  <a:gd name="connsiteY15" fmla="*/ 400221 h 920606"/>
                  <a:gd name="connsiteX16" fmla="*/ 270521 w 908181"/>
                  <a:gd name="connsiteY16" fmla="*/ 332084 h 920606"/>
                  <a:gd name="connsiteX17" fmla="*/ 299344 w 908181"/>
                  <a:gd name="connsiteY17" fmla="*/ 264602 h 920606"/>
                  <a:gd name="connsiteX18" fmla="*/ 325078 w 908181"/>
                  <a:gd name="connsiteY18" fmla="*/ 239519 h 920606"/>
                  <a:gd name="connsiteX19" fmla="*/ 348660 w 908181"/>
                  <a:gd name="connsiteY19" fmla="*/ 184485 h 920606"/>
                  <a:gd name="connsiteX20" fmla="*/ 326388 w 908181"/>
                  <a:gd name="connsiteY20" fmla="*/ 128890 h 920606"/>
                  <a:gd name="connsiteX21" fmla="*/ 246939 w 908181"/>
                  <a:gd name="connsiteY21" fmla="*/ 47462 h 920606"/>
                  <a:gd name="connsiteX22" fmla="*/ 191914 w 908181"/>
                  <a:gd name="connsiteY22" fmla="*/ 23876 h 920606"/>
                  <a:gd name="connsiteX23" fmla="*/ 136328 w 908181"/>
                  <a:gd name="connsiteY23" fmla="*/ 46152 h 920606"/>
                  <a:gd name="connsiteX24" fmla="*/ 78683 w 908181"/>
                  <a:gd name="connsiteY24" fmla="*/ 102496 h 920606"/>
                  <a:gd name="connsiteX25" fmla="*/ 28993 w 908181"/>
                  <a:gd name="connsiteY25" fmla="*/ 266942 h 920606"/>
                  <a:gd name="connsiteX26" fmla="*/ 277072 w 908181"/>
                  <a:gd name="connsiteY26" fmla="*/ 633646 h 920606"/>
                  <a:gd name="connsiteX27" fmla="*/ 481543 w 908181"/>
                  <a:gd name="connsiteY27" fmla="*/ 812599 h 920606"/>
                  <a:gd name="connsiteX28" fmla="*/ 484631 w 908181"/>
                  <a:gd name="connsiteY28" fmla="*/ 829165 h 920606"/>
                  <a:gd name="connsiteX29" fmla="*/ 468067 w 908181"/>
                  <a:gd name="connsiteY29" fmla="*/ 832253 h 920606"/>
                  <a:gd name="connsiteX30" fmla="*/ 259947 w 908181"/>
                  <a:gd name="connsiteY30" fmla="*/ 650212 h 920606"/>
                  <a:gd name="connsiteX31" fmla="*/ 5972 w 908181"/>
                  <a:gd name="connsiteY31" fmla="*/ 273400 h 920606"/>
                  <a:gd name="connsiteX32" fmla="*/ 61933 w 908181"/>
                  <a:gd name="connsiteY32" fmla="*/ 85368 h 920606"/>
                  <a:gd name="connsiteX33" fmla="*/ 119578 w 908181"/>
                  <a:gd name="connsiteY33" fmla="*/ 29024 h 920606"/>
                  <a:gd name="connsiteX34" fmla="*/ 192195 w 908181"/>
                  <a:gd name="connsiteY34" fmla="*/ 10 h 920606"/>
                  <a:gd name="connsiteX35" fmla="*/ 264064 w 908181"/>
                  <a:gd name="connsiteY35" fmla="*/ 30803 h 920606"/>
                  <a:gd name="connsiteX36" fmla="*/ 343513 w 908181"/>
                  <a:gd name="connsiteY36" fmla="*/ 112230 h 920606"/>
                  <a:gd name="connsiteX37" fmla="*/ 372523 w 908181"/>
                  <a:gd name="connsiteY37" fmla="*/ 184859 h 920606"/>
                  <a:gd name="connsiteX38" fmla="*/ 341735 w 908181"/>
                  <a:gd name="connsiteY38" fmla="*/ 256740 h 920606"/>
                  <a:gd name="connsiteX39" fmla="*/ 316001 w 908181"/>
                  <a:gd name="connsiteY39" fmla="*/ 281823 h 920606"/>
                  <a:gd name="connsiteX40" fmla="*/ 294384 w 908181"/>
                  <a:gd name="connsiteY40" fmla="*/ 332552 h 920606"/>
                  <a:gd name="connsiteX41" fmla="*/ 314784 w 908181"/>
                  <a:gd name="connsiteY41" fmla="*/ 383748 h 920606"/>
                  <a:gd name="connsiteX42" fmla="*/ 527678 w 908181"/>
                  <a:gd name="connsiteY42" fmla="*/ 601917 h 920606"/>
                  <a:gd name="connsiteX43" fmla="*/ 578398 w 908181"/>
                  <a:gd name="connsiteY43" fmla="*/ 623537 h 920606"/>
                  <a:gd name="connsiteX44" fmla="*/ 629586 w 908181"/>
                  <a:gd name="connsiteY44" fmla="*/ 603134 h 920606"/>
                  <a:gd name="connsiteX45" fmla="*/ 655320 w 908181"/>
                  <a:gd name="connsiteY45" fmla="*/ 578050 h 920606"/>
                  <a:gd name="connsiteX46" fmla="*/ 727844 w 908181"/>
                  <a:gd name="connsiteY46" fmla="*/ 549036 h 920606"/>
                  <a:gd name="connsiteX47" fmla="*/ 799713 w 908181"/>
                  <a:gd name="connsiteY47" fmla="*/ 579829 h 920606"/>
                  <a:gd name="connsiteX48" fmla="*/ 879162 w 908181"/>
                  <a:gd name="connsiteY48" fmla="*/ 661256 h 920606"/>
                  <a:gd name="connsiteX49" fmla="*/ 908172 w 908181"/>
                  <a:gd name="connsiteY49" fmla="*/ 733885 h 920606"/>
                  <a:gd name="connsiteX50" fmla="*/ 877384 w 908181"/>
                  <a:gd name="connsiteY50" fmla="*/ 805766 h 920606"/>
                  <a:gd name="connsiteX51" fmla="*/ 819739 w 908181"/>
                  <a:gd name="connsiteY51" fmla="*/ 862110 h 920606"/>
                  <a:gd name="connsiteX52" fmla="*/ 678808 w 908181"/>
                  <a:gd name="connsiteY52" fmla="*/ 920607 h 92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908181" h="920606">
                    <a:moveTo>
                      <a:pt x="678902" y="920232"/>
                    </a:moveTo>
                    <a:cubicBezTo>
                      <a:pt x="662338" y="920232"/>
                      <a:pt x="645962" y="917892"/>
                      <a:pt x="630521" y="913119"/>
                    </a:cubicBezTo>
                    <a:cubicBezTo>
                      <a:pt x="603290" y="904696"/>
                      <a:pt x="575497" y="893464"/>
                      <a:pt x="548172" y="879706"/>
                    </a:cubicBezTo>
                    <a:cubicBezTo>
                      <a:pt x="542276" y="876711"/>
                      <a:pt x="539936" y="869598"/>
                      <a:pt x="542837" y="863701"/>
                    </a:cubicBezTo>
                    <a:cubicBezTo>
                      <a:pt x="545832" y="857805"/>
                      <a:pt x="552944" y="855465"/>
                      <a:pt x="558840" y="858366"/>
                    </a:cubicBezTo>
                    <a:cubicBezTo>
                      <a:pt x="585042" y="871563"/>
                      <a:pt x="611525" y="882326"/>
                      <a:pt x="637540" y="890376"/>
                    </a:cubicBezTo>
                    <a:cubicBezTo>
                      <a:pt x="690599" y="906848"/>
                      <a:pt x="758725" y="888036"/>
                      <a:pt x="803082" y="844701"/>
                    </a:cubicBezTo>
                    <a:lnTo>
                      <a:pt x="860727" y="788358"/>
                    </a:lnTo>
                    <a:cubicBezTo>
                      <a:pt x="875700" y="773757"/>
                      <a:pt x="884028" y="754195"/>
                      <a:pt x="884309" y="733324"/>
                    </a:cubicBezTo>
                    <a:cubicBezTo>
                      <a:pt x="884590" y="712452"/>
                      <a:pt x="876635" y="692610"/>
                      <a:pt x="862037" y="677729"/>
                    </a:cubicBezTo>
                    <a:lnTo>
                      <a:pt x="782588" y="596301"/>
                    </a:lnTo>
                    <a:cubicBezTo>
                      <a:pt x="752455" y="565415"/>
                      <a:pt x="702765" y="564854"/>
                      <a:pt x="671883" y="594991"/>
                    </a:cubicBezTo>
                    <a:lnTo>
                      <a:pt x="646149" y="620074"/>
                    </a:lnTo>
                    <a:cubicBezTo>
                      <a:pt x="627901" y="637951"/>
                      <a:pt x="603477" y="647404"/>
                      <a:pt x="578023" y="647217"/>
                    </a:cubicBezTo>
                    <a:cubicBezTo>
                      <a:pt x="552383" y="646936"/>
                      <a:pt x="528426" y="636641"/>
                      <a:pt x="510553" y="618390"/>
                    </a:cubicBezTo>
                    <a:lnTo>
                      <a:pt x="297659" y="400221"/>
                    </a:lnTo>
                    <a:cubicBezTo>
                      <a:pt x="279786" y="381970"/>
                      <a:pt x="270147" y="357729"/>
                      <a:pt x="270521" y="332084"/>
                    </a:cubicBezTo>
                    <a:cubicBezTo>
                      <a:pt x="270802" y="306439"/>
                      <a:pt x="281096" y="282478"/>
                      <a:pt x="299344" y="264602"/>
                    </a:cubicBezTo>
                    <a:lnTo>
                      <a:pt x="325078" y="239519"/>
                    </a:lnTo>
                    <a:cubicBezTo>
                      <a:pt x="340051" y="224918"/>
                      <a:pt x="348379" y="205356"/>
                      <a:pt x="348660" y="184485"/>
                    </a:cubicBezTo>
                    <a:cubicBezTo>
                      <a:pt x="348941" y="163613"/>
                      <a:pt x="340987" y="143771"/>
                      <a:pt x="326388" y="128890"/>
                    </a:cubicBezTo>
                    <a:lnTo>
                      <a:pt x="246939" y="47462"/>
                    </a:lnTo>
                    <a:cubicBezTo>
                      <a:pt x="232341" y="32487"/>
                      <a:pt x="212783" y="24157"/>
                      <a:pt x="191914" y="23876"/>
                    </a:cubicBezTo>
                    <a:cubicBezTo>
                      <a:pt x="170672" y="23502"/>
                      <a:pt x="151207" y="31551"/>
                      <a:pt x="136328" y="46152"/>
                    </a:cubicBezTo>
                    <a:lnTo>
                      <a:pt x="78683" y="102496"/>
                    </a:lnTo>
                    <a:cubicBezTo>
                      <a:pt x="34327" y="145830"/>
                      <a:pt x="13833" y="213406"/>
                      <a:pt x="28993" y="266942"/>
                    </a:cubicBezTo>
                    <a:cubicBezTo>
                      <a:pt x="68577" y="406585"/>
                      <a:pt x="176567" y="530691"/>
                      <a:pt x="277072" y="633646"/>
                    </a:cubicBezTo>
                    <a:cubicBezTo>
                      <a:pt x="356708" y="715260"/>
                      <a:pt x="419780" y="770481"/>
                      <a:pt x="481543" y="812599"/>
                    </a:cubicBezTo>
                    <a:cubicBezTo>
                      <a:pt x="486970" y="816342"/>
                      <a:pt x="488374" y="823736"/>
                      <a:pt x="484631" y="829165"/>
                    </a:cubicBezTo>
                    <a:cubicBezTo>
                      <a:pt x="480888" y="834593"/>
                      <a:pt x="473495" y="835997"/>
                      <a:pt x="468067" y="832253"/>
                    </a:cubicBezTo>
                    <a:cubicBezTo>
                      <a:pt x="404901" y="789106"/>
                      <a:pt x="340799" y="733043"/>
                      <a:pt x="259947" y="650212"/>
                    </a:cubicBezTo>
                    <a:cubicBezTo>
                      <a:pt x="157384" y="545105"/>
                      <a:pt x="46960" y="418097"/>
                      <a:pt x="5972" y="273400"/>
                    </a:cubicBezTo>
                    <a:cubicBezTo>
                      <a:pt x="-11714" y="210879"/>
                      <a:pt x="10745" y="135348"/>
                      <a:pt x="61933" y="85368"/>
                    </a:cubicBezTo>
                    <a:lnTo>
                      <a:pt x="119578" y="29024"/>
                    </a:lnTo>
                    <a:cubicBezTo>
                      <a:pt x="139136" y="9931"/>
                      <a:pt x="164964" y="-365"/>
                      <a:pt x="192195" y="10"/>
                    </a:cubicBezTo>
                    <a:cubicBezTo>
                      <a:pt x="219427" y="384"/>
                      <a:pt x="244974" y="11241"/>
                      <a:pt x="264064" y="30803"/>
                    </a:cubicBezTo>
                    <a:lnTo>
                      <a:pt x="343513" y="112230"/>
                    </a:lnTo>
                    <a:cubicBezTo>
                      <a:pt x="362603" y="131791"/>
                      <a:pt x="372897" y="157530"/>
                      <a:pt x="372523" y="184859"/>
                    </a:cubicBezTo>
                    <a:cubicBezTo>
                      <a:pt x="372242" y="212095"/>
                      <a:pt x="361293" y="237647"/>
                      <a:pt x="341735" y="256740"/>
                    </a:cubicBezTo>
                    <a:lnTo>
                      <a:pt x="316001" y="281823"/>
                    </a:lnTo>
                    <a:cubicBezTo>
                      <a:pt x="302338" y="295207"/>
                      <a:pt x="294665" y="313178"/>
                      <a:pt x="294384" y="332552"/>
                    </a:cubicBezTo>
                    <a:cubicBezTo>
                      <a:pt x="294197" y="351832"/>
                      <a:pt x="301402" y="370083"/>
                      <a:pt x="314784" y="383748"/>
                    </a:cubicBezTo>
                    <a:lnTo>
                      <a:pt x="527678" y="601917"/>
                    </a:lnTo>
                    <a:cubicBezTo>
                      <a:pt x="541059" y="615582"/>
                      <a:pt x="559027" y="623350"/>
                      <a:pt x="578398" y="623537"/>
                    </a:cubicBezTo>
                    <a:cubicBezTo>
                      <a:pt x="597488" y="623725"/>
                      <a:pt x="615923" y="616518"/>
                      <a:pt x="629586" y="603134"/>
                    </a:cubicBezTo>
                    <a:lnTo>
                      <a:pt x="655320" y="578050"/>
                    </a:lnTo>
                    <a:cubicBezTo>
                      <a:pt x="674878" y="558957"/>
                      <a:pt x="700425" y="548662"/>
                      <a:pt x="727844" y="549036"/>
                    </a:cubicBezTo>
                    <a:cubicBezTo>
                      <a:pt x="755076" y="549317"/>
                      <a:pt x="780623" y="560267"/>
                      <a:pt x="799713" y="579829"/>
                    </a:cubicBezTo>
                    <a:lnTo>
                      <a:pt x="879162" y="661256"/>
                    </a:lnTo>
                    <a:cubicBezTo>
                      <a:pt x="898252" y="680817"/>
                      <a:pt x="908546" y="706556"/>
                      <a:pt x="908172" y="733885"/>
                    </a:cubicBezTo>
                    <a:cubicBezTo>
                      <a:pt x="907797" y="761121"/>
                      <a:pt x="896942" y="786673"/>
                      <a:pt x="877384" y="805766"/>
                    </a:cubicBezTo>
                    <a:lnTo>
                      <a:pt x="819739" y="862110"/>
                    </a:lnTo>
                    <a:cubicBezTo>
                      <a:pt x="781278" y="899642"/>
                      <a:pt x="728873" y="920607"/>
                      <a:pt x="678808" y="9206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8" name="Forma libre 757">
                <a:extLst>
                  <a:ext uri="{FF2B5EF4-FFF2-40B4-BE49-F238E27FC236}">
                    <a16:creationId xmlns:a16="http://schemas.microsoft.com/office/drawing/2014/main" id="{A37B21B5-B91E-7A2F-1788-84D110830DD5}"/>
                  </a:ext>
                </a:extLst>
              </p:cNvPr>
              <p:cNvSpPr/>
              <p:nvPr/>
            </p:nvSpPr>
            <p:spPr>
              <a:xfrm>
                <a:off x="4297788" y="3724363"/>
                <a:ext cx="79449" cy="79415"/>
              </a:xfrm>
              <a:custGeom>
                <a:avLst/>
                <a:gdLst>
                  <a:gd name="connsiteX0" fmla="*/ 67518 w 79449"/>
                  <a:gd name="connsiteY0" fmla="*/ 79415 h 79415"/>
                  <a:gd name="connsiteX1" fmla="*/ 59095 w 79449"/>
                  <a:gd name="connsiteY1" fmla="*/ 75952 h 79415"/>
                  <a:gd name="connsiteX2" fmla="*/ 3509 w 79449"/>
                  <a:gd name="connsiteY2" fmla="*/ 20357 h 79415"/>
                  <a:gd name="connsiteX3" fmla="*/ 3509 w 79449"/>
                  <a:gd name="connsiteY3" fmla="*/ 3510 h 79415"/>
                  <a:gd name="connsiteX4" fmla="*/ 20354 w 79449"/>
                  <a:gd name="connsiteY4" fmla="*/ 3510 h 79415"/>
                  <a:gd name="connsiteX5" fmla="*/ 75940 w 79449"/>
                  <a:gd name="connsiteY5" fmla="*/ 59105 h 79415"/>
                  <a:gd name="connsiteX6" fmla="*/ 75940 w 79449"/>
                  <a:gd name="connsiteY6" fmla="*/ 75952 h 79415"/>
                  <a:gd name="connsiteX7" fmla="*/ 67518 w 79449"/>
                  <a:gd name="connsiteY7" fmla="*/ 79415 h 7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449" h="79415">
                    <a:moveTo>
                      <a:pt x="67518" y="79415"/>
                    </a:moveTo>
                    <a:cubicBezTo>
                      <a:pt x="64430" y="79415"/>
                      <a:pt x="61435" y="78292"/>
                      <a:pt x="59095" y="75952"/>
                    </a:cubicBezTo>
                    <a:lnTo>
                      <a:pt x="3509" y="20357"/>
                    </a:lnTo>
                    <a:cubicBezTo>
                      <a:pt x="-1170" y="15677"/>
                      <a:pt x="-1170" y="8190"/>
                      <a:pt x="3509" y="3510"/>
                    </a:cubicBezTo>
                    <a:cubicBezTo>
                      <a:pt x="8188" y="-1170"/>
                      <a:pt x="15675" y="-1170"/>
                      <a:pt x="20354" y="3510"/>
                    </a:cubicBezTo>
                    <a:lnTo>
                      <a:pt x="75940" y="59105"/>
                    </a:lnTo>
                    <a:cubicBezTo>
                      <a:pt x="80619" y="63785"/>
                      <a:pt x="80619" y="71272"/>
                      <a:pt x="75940" y="75952"/>
                    </a:cubicBezTo>
                    <a:cubicBezTo>
                      <a:pt x="73600" y="78292"/>
                      <a:pt x="70606" y="79415"/>
                      <a:pt x="67518" y="7941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59" name="Forma libre 758">
                <a:extLst>
                  <a:ext uri="{FF2B5EF4-FFF2-40B4-BE49-F238E27FC236}">
                    <a16:creationId xmlns:a16="http://schemas.microsoft.com/office/drawing/2014/main" id="{37FDD1BE-EEAE-D7D4-77F9-825840B168D1}"/>
                  </a:ext>
                </a:extLst>
              </p:cNvPr>
              <p:cNvSpPr/>
              <p:nvPr/>
            </p:nvSpPr>
            <p:spPr>
              <a:xfrm>
                <a:off x="3837468" y="3251332"/>
                <a:ext cx="78145" cy="80822"/>
              </a:xfrm>
              <a:custGeom>
                <a:avLst/>
                <a:gdLst>
                  <a:gd name="connsiteX0" fmla="*/ 66211 w 78145"/>
                  <a:gd name="connsiteY0" fmla="*/ 80822 h 80822"/>
                  <a:gd name="connsiteX1" fmla="*/ 57601 w 78145"/>
                  <a:gd name="connsiteY1" fmla="*/ 77078 h 80822"/>
                  <a:gd name="connsiteX2" fmla="*/ 3325 w 78145"/>
                  <a:gd name="connsiteY2" fmla="*/ 20173 h 80822"/>
                  <a:gd name="connsiteX3" fmla="*/ 3700 w 78145"/>
                  <a:gd name="connsiteY3" fmla="*/ 3326 h 80822"/>
                  <a:gd name="connsiteX4" fmla="*/ 20544 w 78145"/>
                  <a:gd name="connsiteY4" fmla="*/ 3700 h 80822"/>
                  <a:gd name="connsiteX5" fmla="*/ 74820 w 78145"/>
                  <a:gd name="connsiteY5" fmla="*/ 60606 h 80822"/>
                  <a:gd name="connsiteX6" fmla="*/ 74446 w 78145"/>
                  <a:gd name="connsiteY6" fmla="*/ 77453 h 80822"/>
                  <a:gd name="connsiteX7" fmla="*/ 66211 w 78145"/>
                  <a:gd name="connsiteY7" fmla="*/ 80729 h 8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145" h="80822">
                    <a:moveTo>
                      <a:pt x="66211" y="80822"/>
                    </a:moveTo>
                    <a:cubicBezTo>
                      <a:pt x="63029" y="80822"/>
                      <a:pt x="59941" y="79605"/>
                      <a:pt x="57601" y="77078"/>
                    </a:cubicBezTo>
                    <a:lnTo>
                      <a:pt x="3325" y="20173"/>
                    </a:lnTo>
                    <a:cubicBezTo>
                      <a:pt x="-1260" y="15399"/>
                      <a:pt x="-1073" y="7818"/>
                      <a:pt x="3700" y="3326"/>
                    </a:cubicBezTo>
                    <a:cubicBezTo>
                      <a:pt x="8472" y="-1260"/>
                      <a:pt x="16052" y="-1073"/>
                      <a:pt x="20544" y="3700"/>
                    </a:cubicBezTo>
                    <a:lnTo>
                      <a:pt x="74820" y="60606"/>
                    </a:lnTo>
                    <a:cubicBezTo>
                      <a:pt x="79405" y="65379"/>
                      <a:pt x="79218" y="72960"/>
                      <a:pt x="74446" y="77453"/>
                    </a:cubicBezTo>
                    <a:cubicBezTo>
                      <a:pt x="72106" y="79699"/>
                      <a:pt x="69205" y="80729"/>
                      <a:pt x="66211" y="8072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60" name="Gráfico 2">
              <a:extLst>
                <a:ext uri="{FF2B5EF4-FFF2-40B4-BE49-F238E27FC236}">
                  <a16:creationId xmlns:a16="http://schemas.microsoft.com/office/drawing/2014/main" id="{FE615D0C-D550-7EF7-B67E-6BDEFFED06BF}"/>
                </a:ext>
              </a:extLst>
            </p:cNvPr>
            <p:cNvGrpSpPr/>
            <p:nvPr/>
          </p:nvGrpSpPr>
          <p:grpSpPr>
            <a:xfrm>
              <a:off x="4117788" y="3392710"/>
              <a:ext cx="148604" cy="23773"/>
              <a:chOff x="4117788" y="3392710"/>
              <a:chExt cx="148604" cy="23773"/>
            </a:xfrm>
            <a:solidFill>
              <a:srgbClr val="002A86"/>
            </a:solidFill>
          </p:grpSpPr>
          <p:sp>
            <p:nvSpPr>
              <p:cNvPr id="761" name="Forma libre 760">
                <a:extLst>
                  <a:ext uri="{FF2B5EF4-FFF2-40B4-BE49-F238E27FC236}">
                    <a16:creationId xmlns:a16="http://schemas.microsoft.com/office/drawing/2014/main" id="{E35A7A06-5154-612A-5A41-989BB2761C34}"/>
                  </a:ext>
                </a:extLst>
              </p:cNvPr>
              <p:cNvSpPr/>
              <p:nvPr/>
            </p:nvSpPr>
            <p:spPr>
              <a:xfrm>
                <a:off x="4222504" y="3392710"/>
                <a:ext cx="43888" cy="23773"/>
              </a:xfrm>
              <a:custGeom>
                <a:avLst/>
                <a:gdLst>
                  <a:gd name="connsiteX0" fmla="*/ 32004 w 43888"/>
                  <a:gd name="connsiteY0" fmla="*/ 23773 h 23773"/>
                  <a:gd name="connsiteX1" fmla="*/ 11885 w 43888"/>
                  <a:gd name="connsiteY1" fmla="*/ 23773 h 23773"/>
                  <a:gd name="connsiteX2" fmla="*/ 0 w 43888"/>
                  <a:gd name="connsiteY2" fmla="*/ 11887 h 23773"/>
                  <a:gd name="connsiteX3" fmla="*/ 11885 w 43888"/>
                  <a:gd name="connsiteY3" fmla="*/ 0 h 23773"/>
                  <a:gd name="connsiteX4" fmla="*/ 32004 w 43888"/>
                  <a:gd name="connsiteY4" fmla="*/ 0 h 23773"/>
                  <a:gd name="connsiteX5" fmla="*/ 43889 w 43888"/>
                  <a:gd name="connsiteY5" fmla="*/ 11887 h 23773"/>
                  <a:gd name="connsiteX6" fmla="*/ 32004 w 43888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88" h="23773">
                    <a:moveTo>
                      <a:pt x="32004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32004" y="0"/>
                    </a:lnTo>
                    <a:cubicBezTo>
                      <a:pt x="38555" y="0"/>
                      <a:pt x="43889" y="5335"/>
                      <a:pt x="43889" y="11887"/>
                    </a:cubicBezTo>
                    <a:cubicBezTo>
                      <a:pt x="43889" y="18438"/>
                      <a:pt x="38555" y="23773"/>
                      <a:pt x="32004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62" name="Forma libre 761">
                <a:extLst>
                  <a:ext uri="{FF2B5EF4-FFF2-40B4-BE49-F238E27FC236}">
                    <a16:creationId xmlns:a16="http://schemas.microsoft.com/office/drawing/2014/main" id="{785C895B-E7DF-DC92-2F99-904FF9398F86}"/>
                  </a:ext>
                </a:extLst>
              </p:cNvPr>
              <p:cNvSpPr/>
              <p:nvPr/>
            </p:nvSpPr>
            <p:spPr>
              <a:xfrm>
                <a:off x="4117788" y="3392710"/>
                <a:ext cx="43888" cy="23773"/>
              </a:xfrm>
              <a:custGeom>
                <a:avLst/>
                <a:gdLst>
                  <a:gd name="connsiteX0" fmla="*/ 32004 w 43888"/>
                  <a:gd name="connsiteY0" fmla="*/ 23773 h 23773"/>
                  <a:gd name="connsiteX1" fmla="*/ 11885 w 43888"/>
                  <a:gd name="connsiteY1" fmla="*/ 23773 h 23773"/>
                  <a:gd name="connsiteX2" fmla="*/ 0 w 43888"/>
                  <a:gd name="connsiteY2" fmla="*/ 11887 h 23773"/>
                  <a:gd name="connsiteX3" fmla="*/ 11885 w 43888"/>
                  <a:gd name="connsiteY3" fmla="*/ 0 h 23773"/>
                  <a:gd name="connsiteX4" fmla="*/ 32004 w 43888"/>
                  <a:gd name="connsiteY4" fmla="*/ 0 h 23773"/>
                  <a:gd name="connsiteX5" fmla="*/ 43889 w 43888"/>
                  <a:gd name="connsiteY5" fmla="*/ 11887 h 23773"/>
                  <a:gd name="connsiteX6" fmla="*/ 32004 w 43888"/>
                  <a:gd name="connsiteY6" fmla="*/ 23773 h 23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88" h="23773">
                    <a:moveTo>
                      <a:pt x="32004" y="23773"/>
                    </a:moveTo>
                    <a:lnTo>
                      <a:pt x="11885" y="23773"/>
                    </a:lnTo>
                    <a:cubicBezTo>
                      <a:pt x="5334" y="23773"/>
                      <a:pt x="0" y="18438"/>
                      <a:pt x="0" y="11887"/>
                    </a:cubicBezTo>
                    <a:cubicBezTo>
                      <a:pt x="0" y="5335"/>
                      <a:pt x="5334" y="0"/>
                      <a:pt x="11885" y="0"/>
                    </a:cubicBezTo>
                    <a:lnTo>
                      <a:pt x="32004" y="0"/>
                    </a:lnTo>
                    <a:cubicBezTo>
                      <a:pt x="38555" y="0"/>
                      <a:pt x="43889" y="5335"/>
                      <a:pt x="43889" y="11887"/>
                    </a:cubicBezTo>
                    <a:cubicBezTo>
                      <a:pt x="43889" y="18438"/>
                      <a:pt x="38555" y="23773"/>
                      <a:pt x="32004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63" name="Gráfico 2">
              <a:extLst>
                <a:ext uri="{FF2B5EF4-FFF2-40B4-BE49-F238E27FC236}">
                  <a16:creationId xmlns:a16="http://schemas.microsoft.com/office/drawing/2014/main" id="{63A6B70E-6FFB-E232-7FE2-D49C05E89B61}"/>
                </a:ext>
              </a:extLst>
            </p:cNvPr>
            <p:cNvGrpSpPr/>
            <p:nvPr/>
          </p:nvGrpSpPr>
          <p:grpSpPr>
            <a:xfrm>
              <a:off x="4244588" y="2865960"/>
              <a:ext cx="527226" cy="550523"/>
              <a:chOff x="4244588" y="2865960"/>
              <a:chExt cx="527226" cy="550523"/>
            </a:xfrm>
            <a:solidFill>
              <a:srgbClr val="002A86"/>
            </a:solidFill>
          </p:grpSpPr>
          <p:sp>
            <p:nvSpPr>
              <p:cNvPr id="764" name="Forma libre 763">
                <a:extLst>
                  <a:ext uri="{FF2B5EF4-FFF2-40B4-BE49-F238E27FC236}">
                    <a16:creationId xmlns:a16="http://schemas.microsoft.com/office/drawing/2014/main" id="{AC2443A7-4AED-15DD-965F-D441FCDE0D1E}"/>
                  </a:ext>
                </a:extLst>
              </p:cNvPr>
              <p:cNvSpPr/>
              <p:nvPr/>
            </p:nvSpPr>
            <p:spPr>
              <a:xfrm>
                <a:off x="4244588" y="2865960"/>
                <a:ext cx="527226" cy="550523"/>
              </a:xfrm>
              <a:custGeom>
                <a:avLst/>
                <a:gdLst>
                  <a:gd name="connsiteX0" fmla="*/ 172841 w 527226"/>
                  <a:gd name="connsiteY0" fmla="*/ 550524 h 550523"/>
                  <a:gd name="connsiteX1" fmla="*/ 167507 w 527226"/>
                  <a:gd name="connsiteY1" fmla="*/ 550149 h 550523"/>
                  <a:gd name="connsiteX2" fmla="*/ 138498 w 527226"/>
                  <a:gd name="connsiteY2" fmla="*/ 528623 h 550523"/>
                  <a:gd name="connsiteX3" fmla="*/ 101627 w 527226"/>
                  <a:gd name="connsiteY3" fmla="*/ 448973 h 550523"/>
                  <a:gd name="connsiteX4" fmla="*/ 0 w 527226"/>
                  <a:gd name="connsiteY4" fmla="*/ 339842 h 550523"/>
                  <a:gd name="connsiteX5" fmla="*/ 0 w 527226"/>
                  <a:gd name="connsiteY5" fmla="*/ 109412 h 550523"/>
                  <a:gd name="connsiteX6" fmla="*/ 109394 w 527226"/>
                  <a:gd name="connsiteY6" fmla="*/ 0 h 550523"/>
                  <a:gd name="connsiteX7" fmla="*/ 417832 w 527226"/>
                  <a:gd name="connsiteY7" fmla="*/ 0 h 550523"/>
                  <a:gd name="connsiteX8" fmla="*/ 527227 w 527226"/>
                  <a:gd name="connsiteY8" fmla="*/ 109412 h 550523"/>
                  <a:gd name="connsiteX9" fmla="*/ 527227 w 527226"/>
                  <a:gd name="connsiteY9" fmla="*/ 312325 h 550523"/>
                  <a:gd name="connsiteX10" fmla="*/ 515342 w 527226"/>
                  <a:gd name="connsiteY10" fmla="*/ 324212 h 550523"/>
                  <a:gd name="connsiteX11" fmla="*/ 503457 w 527226"/>
                  <a:gd name="connsiteY11" fmla="*/ 312325 h 550523"/>
                  <a:gd name="connsiteX12" fmla="*/ 503457 w 527226"/>
                  <a:gd name="connsiteY12" fmla="*/ 109412 h 550523"/>
                  <a:gd name="connsiteX13" fmla="*/ 417926 w 527226"/>
                  <a:gd name="connsiteY13" fmla="*/ 23867 h 550523"/>
                  <a:gd name="connsiteX14" fmla="*/ 109488 w 527226"/>
                  <a:gd name="connsiteY14" fmla="*/ 23867 h 550523"/>
                  <a:gd name="connsiteX15" fmla="*/ 23956 w 527226"/>
                  <a:gd name="connsiteY15" fmla="*/ 109412 h 550523"/>
                  <a:gd name="connsiteX16" fmla="*/ 23956 w 527226"/>
                  <a:gd name="connsiteY16" fmla="*/ 339842 h 550523"/>
                  <a:gd name="connsiteX17" fmla="*/ 109488 w 527226"/>
                  <a:gd name="connsiteY17" fmla="*/ 425388 h 550523"/>
                  <a:gd name="connsiteX18" fmla="*/ 120343 w 527226"/>
                  <a:gd name="connsiteY18" fmla="*/ 432314 h 550523"/>
                  <a:gd name="connsiteX19" fmla="*/ 160302 w 527226"/>
                  <a:gd name="connsiteY19" fmla="*/ 518514 h 550523"/>
                  <a:gd name="connsiteX20" fmla="*/ 170970 w 527226"/>
                  <a:gd name="connsiteY20" fmla="*/ 526470 h 550523"/>
                  <a:gd name="connsiteX21" fmla="*/ 183416 w 527226"/>
                  <a:gd name="connsiteY21" fmla="*/ 521790 h 550523"/>
                  <a:gd name="connsiteX22" fmla="*/ 263520 w 527226"/>
                  <a:gd name="connsiteY22" fmla="*/ 429412 h 550523"/>
                  <a:gd name="connsiteX23" fmla="*/ 272503 w 527226"/>
                  <a:gd name="connsiteY23" fmla="*/ 425294 h 550523"/>
                  <a:gd name="connsiteX24" fmla="*/ 417832 w 527226"/>
                  <a:gd name="connsiteY24" fmla="*/ 425294 h 550523"/>
                  <a:gd name="connsiteX25" fmla="*/ 488766 w 527226"/>
                  <a:gd name="connsiteY25" fmla="*/ 387482 h 550523"/>
                  <a:gd name="connsiteX26" fmla="*/ 505329 w 527226"/>
                  <a:gd name="connsiteY26" fmla="*/ 384300 h 550523"/>
                  <a:gd name="connsiteX27" fmla="*/ 508511 w 527226"/>
                  <a:gd name="connsiteY27" fmla="*/ 400866 h 550523"/>
                  <a:gd name="connsiteX28" fmla="*/ 417832 w 527226"/>
                  <a:gd name="connsiteY28" fmla="*/ 449161 h 550523"/>
                  <a:gd name="connsiteX29" fmla="*/ 277931 w 527226"/>
                  <a:gd name="connsiteY29" fmla="*/ 449161 h 550523"/>
                  <a:gd name="connsiteX30" fmla="*/ 201383 w 527226"/>
                  <a:gd name="connsiteY30" fmla="*/ 537420 h 550523"/>
                  <a:gd name="connsiteX31" fmla="*/ 172935 w 527226"/>
                  <a:gd name="connsiteY31" fmla="*/ 550430 h 55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7226" h="550523">
                    <a:moveTo>
                      <a:pt x="172841" y="550524"/>
                    </a:moveTo>
                    <a:cubicBezTo>
                      <a:pt x="171063" y="550524"/>
                      <a:pt x="169285" y="550430"/>
                      <a:pt x="167507" y="550149"/>
                    </a:cubicBezTo>
                    <a:cubicBezTo>
                      <a:pt x="154780" y="548371"/>
                      <a:pt x="143925" y="540322"/>
                      <a:pt x="138498" y="528623"/>
                    </a:cubicBezTo>
                    <a:lnTo>
                      <a:pt x="101627" y="448973"/>
                    </a:lnTo>
                    <a:cubicBezTo>
                      <a:pt x="44918" y="444949"/>
                      <a:pt x="0" y="397590"/>
                      <a:pt x="0" y="339842"/>
                    </a:cubicBezTo>
                    <a:lnTo>
                      <a:pt x="0" y="109412"/>
                    </a:lnTo>
                    <a:cubicBezTo>
                      <a:pt x="0" y="49044"/>
                      <a:pt x="49036" y="0"/>
                      <a:pt x="109394" y="0"/>
                    </a:cubicBezTo>
                    <a:lnTo>
                      <a:pt x="417832" y="0"/>
                    </a:lnTo>
                    <a:cubicBezTo>
                      <a:pt x="478191" y="0"/>
                      <a:pt x="527227" y="49044"/>
                      <a:pt x="527227" y="109412"/>
                    </a:cubicBezTo>
                    <a:lnTo>
                      <a:pt x="527227" y="312325"/>
                    </a:lnTo>
                    <a:cubicBezTo>
                      <a:pt x="527227" y="318877"/>
                      <a:pt x="521893" y="324212"/>
                      <a:pt x="515342" y="324212"/>
                    </a:cubicBezTo>
                    <a:cubicBezTo>
                      <a:pt x="508791" y="324212"/>
                      <a:pt x="503457" y="318877"/>
                      <a:pt x="503457" y="312325"/>
                    </a:cubicBezTo>
                    <a:lnTo>
                      <a:pt x="503457" y="109412"/>
                    </a:lnTo>
                    <a:cubicBezTo>
                      <a:pt x="503457" y="62240"/>
                      <a:pt x="465090" y="23867"/>
                      <a:pt x="417926" y="23867"/>
                    </a:cubicBezTo>
                    <a:lnTo>
                      <a:pt x="109488" y="23867"/>
                    </a:lnTo>
                    <a:cubicBezTo>
                      <a:pt x="62324" y="23867"/>
                      <a:pt x="23956" y="62240"/>
                      <a:pt x="23956" y="109412"/>
                    </a:cubicBezTo>
                    <a:lnTo>
                      <a:pt x="23956" y="339842"/>
                    </a:lnTo>
                    <a:cubicBezTo>
                      <a:pt x="23956" y="387014"/>
                      <a:pt x="62324" y="425388"/>
                      <a:pt x="109488" y="425388"/>
                    </a:cubicBezTo>
                    <a:cubicBezTo>
                      <a:pt x="114167" y="425388"/>
                      <a:pt x="118378" y="428102"/>
                      <a:pt x="120343" y="432314"/>
                    </a:cubicBezTo>
                    <a:lnTo>
                      <a:pt x="160302" y="518514"/>
                    </a:lnTo>
                    <a:cubicBezTo>
                      <a:pt x="162360" y="522913"/>
                      <a:pt x="166197" y="525815"/>
                      <a:pt x="170970" y="526470"/>
                    </a:cubicBezTo>
                    <a:cubicBezTo>
                      <a:pt x="175742" y="527125"/>
                      <a:pt x="180328" y="525440"/>
                      <a:pt x="183416" y="521790"/>
                    </a:cubicBezTo>
                    <a:lnTo>
                      <a:pt x="263520" y="429412"/>
                    </a:lnTo>
                    <a:cubicBezTo>
                      <a:pt x="265766" y="426792"/>
                      <a:pt x="269041" y="425294"/>
                      <a:pt x="272503" y="425294"/>
                    </a:cubicBezTo>
                    <a:lnTo>
                      <a:pt x="417832" y="425294"/>
                    </a:lnTo>
                    <a:cubicBezTo>
                      <a:pt x="446187" y="425294"/>
                      <a:pt x="472670" y="411161"/>
                      <a:pt x="488766" y="387482"/>
                    </a:cubicBezTo>
                    <a:cubicBezTo>
                      <a:pt x="492415" y="382053"/>
                      <a:pt x="499902" y="380556"/>
                      <a:pt x="505329" y="384300"/>
                    </a:cubicBezTo>
                    <a:cubicBezTo>
                      <a:pt x="510757" y="387950"/>
                      <a:pt x="512254" y="395437"/>
                      <a:pt x="508511" y="400866"/>
                    </a:cubicBezTo>
                    <a:cubicBezTo>
                      <a:pt x="488017" y="431097"/>
                      <a:pt x="454141" y="449161"/>
                      <a:pt x="417832" y="449161"/>
                    </a:cubicBezTo>
                    <a:lnTo>
                      <a:pt x="277931" y="449161"/>
                    </a:lnTo>
                    <a:lnTo>
                      <a:pt x="201383" y="537420"/>
                    </a:lnTo>
                    <a:cubicBezTo>
                      <a:pt x="194177" y="545750"/>
                      <a:pt x="183790" y="550430"/>
                      <a:pt x="172935" y="5504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65" name="Forma libre 764">
                <a:extLst>
                  <a:ext uri="{FF2B5EF4-FFF2-40B4-BE49-F238E27FC236}">
                    <a16:creationId xmlns:a16="http://schemas.microsoft.com/office/drawing/2014/main" id="{FA829350-0683-5D2B-8B20-6DB5B67ABF65}"/>
                  </a:ext>
                </a:extLst>
              </p:cNvPr>
              <p:cNvSpPr/>
              <p:nvPr/>
            </p:nvSpPr>
            <p:spPr>
              <a:xfrm>
                <a:off x="4442941" y="2970869"/>
                <a:ext cx="130616" cy="239332"/>
              </a:xfrm>
              <a:custGeom>
                <a:avLst/>
                <a:gdLst>
                  <a:gd name="connsiteX0" fmla="*/ 51786 w 130616"/>
                  <a:gd name="connsiteY0" fmla="*/ 239332 h 239332"/>
                  <a:gd name="connsiteX1" fmla="*/ 45142 w 130616"/>
                  <a:gd name="connsiteY1" fmla="*/ 237273 h 239332"/>
                  <a:gd name="connsiteX2" fmla="*/ 41960 w 130616"/>
                  <a:gd name="connsiteY2" fmla="*/ 220707 h 239332"/>
                  <a:gd name="connsiteX3" fmla="*/ 98388 w 130616"/>
                  <a:gd name="connsiteY3" fmla="*/ 137033 h 239332"/>
                  <a:gd name="connsiteX4" fmla="*/ 10049 w 130616"/>
                  <a:gd name="connsiteY4" fmla="*/ 122900 h 239332"/>
                  <a:gd name="connsiteX5" fmla="*/ 972 w 130616"/>
                  <a:gd name="connsiteY5" fmla="*/ 115881 h 239332"/>
                  <a:gd name="connsiteX6" fmla="*/ 2002 w 130616"/>
                  <a:gd name="connsiteY6" fmla="*/ 104462 h 239332"/>
                  <a:gd name="connsiteX7" fmla="*/ 68911 w 130616"/>
                  <a:gd name="connsiteY7" fmla="*/ 5252 h 239332"/>
                  <a:gd name="connsiteX8" fmla="*/ 85474 w 130616"/>
                  <a:gd name="connsiteY8" fmla="*/ 2070 h 239332"/>
                  <a:gd name="connsiteX9" fmla="*/ 88656 w 130616"/>
                  <a:gd name="connsiteY9" fmla="*/ 18636 h 239332"/>
                  <a:gd name="connsiteX10" fmla="*/ 32228 w 130616"/>
                  <a:gd name="connsiteY10" fmla="*/ 102310 h 239332"/>
                  <a:gd name="connsiteX11" fmla="*/ 120567 w 130616"/>
                  <a:gd name="connsiteY11" fmla="*/ 116442 h 239332"/>
                  <a:gd name="connsiteX12" fmla="*/ 129644 w 130616"/>
                  <a:gd name="connsiteY12" fmla="*/ 123462 h 239332"/>
                  <a:gd name="connsiteX13" fmla="*/ 128615 w 130616"/>
                  <a:gd name="connsiteY13" fmla="*/ 134880 h 239332"/>
                  <a:gd name="connsiteX14" fmla="*/ 61705 w 130616"/>
                  <a:gd name="connsiteY14" fmla="*/ 234091 h 239332"/>
                  <a:gd name="connsiteX15" fmla="*/ 51786 w 130616"/>
                  <a:gd name="connsiteY15" fmla="*/ 239332 h 23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0616" h="239332">
                    <a:moveTo>
                      <a:pt x="51786" y="239332"/>
                    </a:moveTo>
                    <a:cubicBezTo>
                      <a:pt x="49446" y="239332"/>
                      <a:pt x="47200" y="238677"/>
                      <a:pt x="45142" y="237273"/>
                    </a:cubicBezTo>
                    <a:cubicBezTo>
                      <a:pt x="39714" y="233623"/>
                      <a:pt x="38217" y="226135"/>
                      <a:pt x="41960" y="220707"/>
                    </a:cubicBezTo>
                    <a:lnTo>
                      <a:pt x="98388" y="137033"/>
                    </a:lnTo>
                    <a:lnTo>
                      <a:pt x="10049" y="122900"/>
                    </a:lnTo>
                    <a:cubicBezTo>
                      <a:pt x="6025" y="122245"/>
                      <a:pt x="2657" y="119625"/>
                      <a:pt x="972" y="115881"/>
                    </a:cubicBezTo>
                    <a:cubicBezTo>
                      <a:pt x="-619" y="112137"/>
                      <a:pt x="-244" y="107832"/>
                      <a:pt x="2002" y="104462"/>
                    </a:cubicBezTo>
                    <a:lnTo>
                      <a:pt x="68911" y="5252"/>
                    </a:lnTo>
                    <a:cubicBezTo>
                      <a:pt x="72560" y="-177"/>
                      <a:pt x="80047" y="-1674"/>
                      <a:pt x="85474" y="2070"/>
                    </a:cubicBezTo>
                    <a:cubicBezTo>
                      <a:pt x="90902" y="5720"/>
                      <a:pt x="92399" y="13207"/>
                      <a:pt x="88656" y="18636"/>
                    </a:cubicBezTo>
                    <a:lnTo>
                      <a:pt x="32228" y="102310"/>
                    </a:lnTo>
                    <a:lnTo>
                      <a:pt x="120567" y="116442"/>
                    </a:lnTo>
                    <a:cubicBezTo>
                      <a:pt x="124591" y="117097"/>
                      <a:pt x="127959" y="119718"/>
                      <a:pt x="129644" y="123462"/>
                    </a:cubicBezTo>
                    <a:cubicBezTo>
                      <a:pt x="131235" y="127206"/>
                      <a:pt x="130860" y="131511"/>
                      <a:pt x="128615" y="134880"/>
                    </a:cubicBezTo>
                    <a:lnTo>
                      <a:pt x="61705" y="234091"/>
                    </a:lnTo>
                    <a:cubicBezTo>
                      <a:pt x="59366" y="237460"/>
                      <a:pt x="55623" y="239332"/>
                      <a:pt x="51786" y="2393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66" name="Gráfico 2">
            <a:extLst>
              <a:ext uri="{FF2B5EF4-FFF2-40B4-BE49-F238E27FC236}">
                <a16:creationId xmlns:a16="http://schemas.microsoft.com/office/drawing/2014/main" id="{107148EE-EEF6-366F-5A9F-D88DF91FE9EB}"/>
              </a:ext>
            </a:extLst>
          </p:cNvPr>
          <p:cNvGrpSpPr/>
          <p:nvPr/>
        </p:nvGrpSpPr>
        <p:grpSpPr>
          <a:xfrm>
            <a:off x="14195453" y="4490388"/>
            <a:ext cx="1037421" cy="1010447"/>
            <a:chOff x="14195453" y="4490388"/>
            <a:chExt cx="1037421" cy="1010447"/>
          </a:xfrm>
          <a:solidFill>
            <a:srgbClr val="002A86"/>
          </a:solidFill>
        </p:grpSpPr>
        <p:sp>
          <p:nvSpPr>
            <p:cNvPr id="767" name="Forma libre 766">
              <a:extLst>
                <a:ext uri="{FF2B5EF4-FFF2-40B4-BE49-F238E27FC236}">
                  <a16:creationId xmlns:a16="http://schemas.microsoft.com/office/drawing/2014/main" id="{DE3174BA-AB8C-01EF-7D2A-67A70E2837B4}"/>
                </a:ext>
              </a:extLst>
            </p:cNvPr>
            <p:cNvSpPr/>
            <p:nvPr/>
          </p:nvSpPr>
          <p:spPr>
            <a:xfrm>
              <a:off x="14195453" y="4490388"/>
              <a:ext cx="1037421" cy="1010447"/>
            </a:xfrm>
            <a:custGeom>
              <a:avLst/>
              <a:gdLst>
                <a:gd name="connsiteX0" fmla="*/ 1016554 w 1037421"/>
                <a:gd name="connsiteY0" fmla="*/ 191027 h 1010447"/>
                <a:gd name="connsiteX1" fmla="*/ 913055 w 1037421"/>
                <a:gd name="connsiteY1" fmla="*/ 32384 h 1010447"/>
                <a:gd name="connsiteX2" fmla="*/ 853632 w 1037421"/>
                <a:gd name="connsiteY2" fmla="*/ 187 h 1010447"/>
                <a:gd name="connsiteX3" fmla="*/ 811054 w 1037421"/>
                <a:gd name="connsiteY3" fmla="*/ 187 h 1010447"/>
                <a:gd name="connsiteX4" fmla="*/ 799169 w 1037421"/>
                <a:gd name="connsiteY4" fmla="*/ 12074 h 1010447"/>
                <a:gd name="connsiteX5" fmla="*/ 811054 w 1037421"/>
                <a:gd name="connsiteY5" fmla="*/ 23960 h 1010447"/>
                <a:gd name="connsiteX6" fmla="*/ 853632 w 1037421"/>
                <a:gd name="connsiteY6" fmla="*/ 23960 h 1010447"/>
                <a:gd name="connsiteX7" fmla="*/ 893029 w 1037421"/>
                <a:gd name="connsiteY7" fmla="*/ 45300 h 1010447"/>
                <a:gd name="connsiteX8" fmla="*/ 996528 w 1037421"/>
                <a:gd name="connsiteY8" fmla="*/ 203943 h 1010447"/>
                <a:gd name="connsiteX9" fmla="*/ 1013560 w 1037421"/>
                <a:gd name="connsiteY9" fmla="*/ 261316 h 1010447"/>
                <a:gd name="connsiteX10" fmla="*/ 1013560 w 1037421"/>
                <a:gd name="connsiteY10" fmla="*/ 374098 h 1010447"/>
                <a:gd name="connsiteX11" fmla="*/ 956195 w 1037421"/>
                <a:gd name="connsiteY11" fmla="*/ 352384 h 1010447"/>
                <a:gd name="connsiteX12" fmla="*/ 888444 w 1037421"/>
                <a:gd name="connsiteY12" fmla="*/ 254203 h 1010447"/>
                <a:gd name="connsiteX13" fmla="*/ 888444 w 1037421"/>
                <a:gd name="connsiteY13" fmla="*/ 152091 h 1010447"/>
                <a:gd name="connsiteX14" fmla="*/ 876559 w 1037421"/>
                <a:gd name="connsiteY14" fmla="*/ 140205 h 1010447"/>
                <a:gd name="connsiteX15" fmla="*/ 864674 w 1037421"/>
                <a:gd name="connsiteY15" fmla="*/ 152091 h 1010447"/>
                <a:gd name="connsiteX16" fmla="*/ 864674 w 1037421"/>
                <a:gd name="connsiteY16" fmla="*/ 254203 h 1010447"/>
                <a:gd name="connsiteX17" fmla="*/ 947867 w 1037421"/>
                <a:gd name="connsiteY17" fmla="*/ 374659 h 1010447"/>
                <a:gd name="connsiteX18" fmla="*/ 1013653 w 1037421"/>
                <a:gd name="connsiteY18" fmla="*/ 399556 h 1010447"/>
                <a:gd name="connsiteX19" fmla="*/ 1013653 w 1037421"/>
                <a:gd name="connsiteY19" fmla="*/ 713098 h 1010447"/>
                <a:gd name="connsiteX20" fmla="*/ 916143 w 1037421"/>
                <a:gd name="connsiteY20" fmla="*/ 810623 h 1010447"/>
                <a:gd name="connsiteX21" fmla="*/ 819476 w 1037421"/>
                <a:gd name="connsiteY21" fmla="*/ 725826 h 1010447"/>
                <a:gd name="connsiteX22" fmla="*/ 794865 w 1037421"/>
                <a:gd name="connsiteY22" fmla="*/ 539105 h 1010447"/>
                <a:gd name="connsiteX23" fmla="*/ 674520 w 1037421"/>
                <a:gd name="connsiteY23" fmla="*/ 433530 h 1010447"/>
                <a:gd name="connsiteX24" fmla="*/ 655992 w 1037421"/>
                <a:gd name="connsiteY24" fmla="*/ 433530 h 1010447"/>
                <a:gd name="connsiteX25" fmla="*/ 655992 w 1037421"/>
                <a:gd name="connsiteY25" fmla="*/ 220041 h 1010447"/>
                <a:gd name="connsiteX26" fmla="*/ 435986 w 1037421"/>
                <a:gd name="connsiteY26" fmla="*/ 0 h 1010447"/>
                <a:gd name="connsiteX27" fmla="*/ 269697 w 1037421"/>
                <a:gd name="connsiteY27" fmla="*/ 0 h 1010447"/>
                <a:gd name="connsiteX28" fmla="*/ 49691 w 1037421"/>
                <a:gd name="connsiteY28" fmla="*/ 220041 h 1010447"/>
                <a:gd name="connsiteX29" fmla="*/ 49691 w 1037421"/>
                <a:gd name="connsiteY29" fmla="*/ 866967 h 1010447"/>
                <a:gd name="connsiteX30" fmla="*/ 46696 w 1037421"/>
                <a:gd name="connsiteY30" fmla="*/ 866967 h 1010447"/>
                <a:gd name="connsiteX31" fmla="*/ 0 w 1037421"/>
                <a:gd name="connsiteY31" fmla="*/ 913671 h 1010447"/>
                <a:gd name="connsiteX32" fmla="*/ 0 w 1037421"/>
                <a:gd name="connsiteY32" fmla="*/ 963744 h 1010447"/>
                <a:gd name="connsiteX33" fmla="*/ 46696 w 1037421"/>
                <a:gd name="connsiteY33" fmla="*/ 1010448 h 1010447"/>
                <a:gd name="connsiteX34" fmla="*/ 658893 w 1037421"/>
                <a:gd name="connsiteY34" fmla="*/ 1010448 h 1010447"/>
                <a:gd name="connsiteX35" fmla="*/ 705589 w 1037421"/>
                <a:gd name="connsiteY35" fmla="*/ 963744 h 1010447"/>
                <a:gd name="connsiteX36" fmla="*/ 705589 w 1037421"/>
                <a:gd name="connsiteY36" fmla="*/ 913671 h 1010447"/>
                <a:gd name="connsiteX37" fmla="*/ 658893 w 1037421"/>
                <a:gd name="connsiteY37" fmla="*/ 866967 h 1010447"/>
                <a:gd name="connsiteX38" fmla="*/ 655898 w 1037421"/>
                <a:gd name="connsiteY38" fmla="*/ 866967 h 1010447"/>
                <a:gd name="connsiteX39" fmla="*/ 655898 w 1037421"/>
                <a:gd name="connsiteY39" fmla="*/ 457303 h 1010447"/>
                <a:gd name="connsiteX40" fmla="*/ 674428 w 1037421"/>
                <a:gd name="connsiteY40" fmla="*/ 457303 h 1010447"/>
                <a:gd name="connsiteX41" fmla="*/ 771095 w 1037421"/>
                <a:gd name="connsiteY41" fmla="*/ 542100 h 1010447"/>
                <a:gd name="connsiteX42" fmla="*/ 795706 w 1037421"/>
                <a:gd name="connsiteY42" fmla="*/ 728822 h 1010447"/>
                <a:gd name="connsiteX43" fmla="*/ 916049 w 1037421"/>
                <a:gd name="connsiteY43" fmla="*/ 834396 h 1010447"/>
                <a:gd name="connsiteX44" fmla="*/ 1037422 w 1037421"/>
                <a:gd name="connsiteY44" fmla="*/ 713004 h 1010447"/>
                <a:gd name="connsiteX45" fmla="*/ 1037422 w 1037421"/>
                <a:gd name="connsiteY45" fmla="*/ 261223 h 1010447"/>
                <a:gd name="connsiteX46" fmla="*/ 1016460 w 1037421"/>
                <a:gd name="connsiteY46" fmla="*/ 190839 h 1010447"/>
                <a:gd name="connsiteX47" fmla="*/ 543323 w 1037421"/>
                <a:gd name="connsiteY47" fmla="*/ 867248 h 1010447"/>
                <a:gd name="connsiteX48" fmla="*/ 531438 w 1037421"/>
                <a:gd name="connsiteY48" fmla="*/ 879135 h 1010447"/>
                <a:gd name="connsiteX49" fmla="*/ 543323 w 1037421"/>
                <a:gd name="connsiteY49" fmla="*/ 891021 h 1010447"/>
                <a:gd name="connsiteX50" fmla="*/ 658987 w 1037421"/>
                <a:gd name="connsiteY50" fmla="*/ 891021 h 1010447"/>
                <a:gd name="connsiteX51" fmla="*/ 681820 w 1037421"/>
                <a:gd name="connsiteY51" fmla="*/ 913858 h 1010447"/>
                <a:gd name="connsiteX52" fmla="*/ 681820 w 1037421"/>
                <a:gd name="connsiteY52" fmla="*/ 963931 h 1010447"/>
                <a:gd name="connsiteX53" fmla="*/ 658987 w 1037421"/>
                <a:gd name="connsiteY53" fmla="*/ 986768 h 1010447"/>
                <a:gd name="connsiteX54" fmla="*/ 46790 w 1037421"/>
                <a:gd name="connsiteY54" fmla="*/ 986768 h 1010447"/>
                <a:gd name="connsiteX55" fmla="*/ 23957 w 1037421"/>
                <a:gd name="connsiteY55" fmla="*/ 963931 h 1010447"/>
                <a:gd name="connsiteX56" fmla="*/ 23957 w 1037421"/>
                <a:gd name="connsiteY56" fmla="*/ 913858 h 1010447"/>
                <a:gd name="connsiteX57" fmla="*/ 46790 w 1037421"/>
                <a:gd name="connsiteY57" fmla="*/ 891021 h 1010447"/>
                <a:gd name="connsiteX58" fmla="*/ 432057 w 1037421"/>
                <a:gd name="connsiteY58" fmla="*/ 891021 h 1010447"/>
                <a:gd name="connsiteX59" fmla="*/ 443942 w 1037421"/>
                <a:gd name="connsiteY59" fmla="*/ 879135 h 1010447"/>
                <a:gd name="connsiteX60" fmla="*/ 432057 w 1037421"/>
                <a:gd name="connsiteY60" fmla="*/ 867248 h 1010447"/>
                <a:gd name="connsiteX61" fmla="*/ 73647 w 1037421"/>
                <a:gd name="connsiteY61" fmla="*/ 867248 h 1010447"/>
                <a:gd name="connsiteX62" fmla="*/ 73647 w 1037421"/>
                <a:gd name="connsiteY62" fmla="*/ 220322 h 1010447"/>
                <a:gd name="connsiteX63" fmla="*/ 269789 w 1037421"/>
                <a:gd name="connsiteY63" fmla="*/ 24147 h 1010447"/>
                <a:gd name="connsiteX64" fmla="*/ 436080 w 1037421"/>
                <a:gd name="connsiteY64" fmla="*/ 24147 h 1010447"/>
                <a:gd name="connsiteX65" fmla="*/ 632223 w 1037421"/>
                <a:gd name="connsiteY65" fmla="*/ 220322 h 1010447"/>
                <a:gd name="connsiteX66" fmla="*/ 632223 w 1037421"/>
                <a:gd name="connsiteY66" fmla="*/ 867248 h 1010447"/>
                <a:gd name="connsiteX67" fmla="*/ 543417 w 1037421"/>
                <a:gd name="connsiteY67" fmla="*/ 867248 h 101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7421" h="1010447">
                  <a:moveTo>
                    <a:pt x="1016554" y="191027"/>
                  </a:moveTo>
                  <a:lnTo>
                    <a:pt x="913055" y="32384"/>
                  </a:lnTo>
                  <a:cubicBezTo>
                    <a:pt x="899954" y="12261"/>
                    <a:pt x="877682" y="187"/>
                    <a:pt x="853632" y="187"/>
                  </a:cubicBezTo>
                  <a:lnTo>
                    <a:pt x="811054" y="187"/>
                  </a:lnTo>
                  <a:cubicBezTo>
                    <a:pt x="804502" y="187"/>
                    <a:pt x="799169" y="5522"/>
                    <a:pt x="799169" y="12074"/>
                  </a:cubicBezTo>
                  <a:cubicBezTo>
                    <a:pt x="799169" y="18625"/>
                    <a:pt x="804502" y="23960"/>
                    <a:pt x="811054" y="23960"/>
                  </a:cubicBezTo>
                  <a:lnTo>
                    <a:pt x="853632" y="23960"/>
                  </a:lnTo>
                  <a:cubicBezTo>
                    <a:pt x="869541" y="23960"/>
                    <a:pt x="884326" y="31916"/>
                    <a:pt x="893029" y="45300"/>
                  </a:cubicBezTo>
                  <a:lnTo>
                    <a:pt x="996528" y="203943"/>
                  </a:lnTo>
                  <a:cubicBezTo>
                    <a:pt x="1007664" y="221071"/>
                    <a:pt x="1013560" y="240913"/>
                    <a:pt x="1013560" y="261316"/>
                  </a:cubicBezTo>
                  <a:lnTo>
                    <a:pt x="1013560" y="374098"/>
                  </a:lnTo>
                  <a:lnTo>
                    <a:pt x="956195" y="352384"/>
                  </a:lnTo>
                  <a:cubicBezTo>
                    <a:pt x="915675" y="337034"/>
                    <a:pt x="888444" y="297537"/>
                    <a:pt x="888444" y="254203"/>
                  </a:cubicBezTo>
                  <a:lnTo>
                    <a:pt x="888444" y="152091"/>
                  </a:lnTo>
                  <a:cubicBezTo>
                    <a:pt x="888444" y="145540"/>
                    <a:pt x="883109" y="140205"/>
                    <a:pt x="876559" y="140205"/>
                  </a:cubicBezTo>
                  <a:cubicBezTo>
                    <a:pt x="870008" y="140205"/>
                    <a:pt x="864674" y="145540"/>
                    <a:pt x="864674" y="152091"/>
                  </a:cubicBezTo>
                  <a:lnTo>
                    <a:pt x="864674" y="254203"/>
                  </a:lnTo>
                  <a:cubicBezTo>
                    <a:pt x="864674" y="307458"/>
                    <a:pt x="898082" y="355847"/>
                    <a:pt x="947867" y="374659"/>
                  </a:cubicBezTo>
                  <a:lnTo>
                    <a:pt x="1013653" y="399556"/>
                  </a:lnTo>
                  <a:lnTo>
                    <a:pt x="1013653" y="713098"/>
                  </a:lnTo>
                  <a:cubicBezTo>
                    <a:pt x="1013653" y="766915"/>
                    <a:pt x="969951" y="810623"/>
                    <a:pt x="916143" y="810623"/>
                  </a:cubicBezTo>
                  <a:cubicBezTo>
                    <a:pt x="867389" y="810623"/>
                    <a:pt x="825839" y="774121"/>
                    <a:pt x="819476" y="725826"/>
                  </a:cubicBezTo>
                  <a:lnTo>
                    <a:pt x="794865" y="539105"/>
                  </a:lnTo>
                  <a:cubicBezTo>
                    <a:pt x="786909" y="478924"/>
                    <a:pt x="735254" y="433530"/>
                    <a:pt x="674520" y="433530"/>
                  </a:cubicBezTo>
                  <a:lnTo>
                    <a:pt x="655992" y="433530"/>
                  </a:lnTo>
                  <a:lnTo>
                    <a:pt x="655992" y="220041"/>
                  </a:lnTo>
                  <a:cubicBezTo>
                    <a:pt x="655992" y="98742"/>
                    <a:pt x="557266" y="0"/>
                    <a:pt x="435986" y="0"/>
                  </a:cubicBezTo>
                  <a:lnTo>
                    <a:pt x="269697" y="0"/>
                  </a:lnTo>
                  <a:cubicBezTo>
                    <a:pt x="148417" y="0"/>
                    <a:pt x="49691" y="98742"/>
                    <a:pt x="49691" y="220041"/>
                  </a:cubicBezTo>
                  <a:lnTo>
                    <a:pt x="49691" y="866967"/>
                  </a:lnTo>
                  <a:lnTo>
                    <a:pt x="46696" y="866967"/>
                  </a:lnTo>
                  <a:cubicBezTo>
                    <a:pt x="20962" y="866967"/>
                    <a:pt x="0" y="887932"/>
                    <a:pt x="0" y="913671"/>
                  </a:cubicBezTo>
                  <a:lnTo>
                    <a:pt x="0" y="963744"/>
                  </a:lnTo>
                  <a:cubicBezTo>
                    <a:pt x="0" y="989483"/>
                    <a:pt x="20962" y="1010448"/>
                    <a:pt x="46696" y="1010448"/>
                  </a:cubicBezTo>
                  <a:lnTo>
                    <a:pt x="658893" y="1010448"/>
                  </a:lnTo>
                  <a:cubicBezTo>
                    <a:pt x="684628" y="1010448"/>
                    <a:pt x="705589" y="989483"/>
                    <a:pt x="705589" y="963744"/>
                  </a:cubicBezTo>
                  <a:lnTo>
                    <a:pt x="705589" y="913671"/>
                  </a:lnTo>
                  <a:cubicBezTo>
                    <a:pt x="705589" y="887932"/>
                    <a:pt x="684628" y="866967"/>
                    <a:pt x="658893" y="866967"/>
                  </a:cubicBezTo>
                  <a:lnTo>
                    <a:pt x="655898" y="866967"/>
                  </a:lnTo>
                  <a:lnTo>
                    <a:pt x="655898" y="457303"/>
                  </a:lnTo>
                  <a:lnTo>
                    <a:pt x="674428" y="457303"/>
                  </a:lnTo>
                  <a:cubicBezTo>
                    <a:pt x="723182" y="457303"/>
                    <a:pt x="764731" y="493805"/>
                    <a:pt x="771095" y="542100"/>
                  </a:cubicBezTo>
                  <a:lnTo>
                    <a:pt x="795706" y="728822"/>
                  </a:lnTo>
                  <a:cubicBezTo>
                    <a:pt x="803660" y="789003"/>
                    <a:pt x="855410" y="834396"/>
                    <a:pt x="916049" y="834396"/>
                  </a:cubicBezTo>
                  <a:cubicBezTo>
                    <a:pt x="982959" y="834396"/>
                    <a:pt x="1037422" y="779924"/>
                    <a:pt x="1037422" y="713004"/>
                  </a:cubicBezTo>
                  <a:lnTo>
                    <a:pt x="1037422" y="261223"/>
                  </a:lnTo>
                  <a:cubicBezTo>
                    <a:pt x="1037422" y="236139"/>
                    <a:pt x="1030216" y="211805"/>
                    <a:pt x="1016460" y="190839"/>
                  </a:cubicBezTo>
                  <a:close/>
                  <a:moveTo>
                    <a:pt x="543323" y="867248"/>
                  </a:moveTo>
                  <a:cubicBezTo>
                    <a:pt x="536772" y="867248"/>
                    <a:pt x="531438" y="872583"/>
                    <a:pt x="531438" y="879135"/>
                  </a:cubicBezTo>
                  <a:cubicBezTo>
                    <a:pt x="531438" y="885686"/>
                    <a:pt x="536772" y="891021"/>
                    <a:pt x="543323" y="891021"/>
                  </a:cubicBezTo>
                  <a:lnTo>
                    <a:pt x="658987" y="891021"/>
                  </a:lnTo>
                  <a:cubicBezTo>
                    <a:pt x="671620" y="891021"/>
                    <a:pt x="681820" y="901316"/>
                    <a:pt x="681820" y="913858"/>
                  </a:cubicBezTo>
                  <a:lnTo>
                    <a:pt x="681820" y="963931"/>
                  </a:lnTo>
                  <a:cubicBezTo>
                    <a:pt x="681820" y="976567"/>
                    <a:pt x="671526" y="986768"/>
                    <a:pt x="658987" y="986768"/>
                  </a:cubicBezTo>
                  <a:lnTo>
                    <a:pt x="46790" y="986768"/>
                  </a:lnTo>
                  <a:cubicBezTo>
                    <a:pt x="34157" y="986768"/>
                    <a:pt x="23957" y="976473"/>
                    <a:pt x="23957" y="963931"/>
                  </a:cubicBezTo>
                  <a:lnTo>
                    <a:pt x="23957" y="913858"/>
                  </a:lnTo>
                  <a:cubicBezTo>
                    <a:pt x="23957" y="901223"/>
                    <a:pt x="34250" y="891021"/>
                    <a:pt x="46790" y="891021"/>
                  </a:cubicBezTo>
                  <a:lnTo>
                    <a:pt x="432057" y="891021"/>
                  </a:lnTo>
                  <a:cubicBezTo>
                    <a:pt x="438607" y="891021"/>
                    <a:pt x="443942" y="885686"/>
                    <a:pt x="443942" y="879135"/>
                  </a:cubicBezTo>
                  <a:cubicBezTo>
                    <a:pt x="443942" y="872583"/>
                    <a:pt x="438607" y="867248"/>
                    <a:pt x="432057" y="867248"/>
                  </a:cubicBezTo>
                  <a:lnTo>
                    <a:pt x="73647" y="867248"/>
                  </a:lnTo>
                  <a:lnTo>
                    <a:pt x="73647" y="220322"/>
                  </a:lnTo>
                  <a:cubicBezTo>
                    <a:pt x="73647" y="112126"/>
                    <a:pt x="161612" y="24147"/>
                    <a:pt x="269789" y="24147"/>
                  </a:cubicBezTo>
                  <a:lnTo>
                    <a:pt x="436080" y="24147"/>
                  </a:lnTo>
                  <a:cubicBezTo>
                    <a:pt x="544258" y="24147"/>
                    <a:pt x="632223" y="112126"/>
                    <a:pt x="632223" y="220322"/>
                  </a:cubicBezTo>
                  <a:lnTo>
                    <a:pt x="632223" y="867248"/>
                  </a:lnTo>
                  <a:lnTo>
                    <a:pt x="543417" y="867248"/>
                  </a:ln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8" name="Forma libre 767">
              <a:extLst>
                <a:ext uri="{FF2B5EF4-FFF2-40B4-BE49-F238E27FC236}">
                  <a16:creationId xmlns:a16="http://schemas.microsoft.com/office/drawing/2014/main" id="{27655B97-F1E5-7FDC-BFC9-DE376A017BC6}"/>
                </a:ext>
              </a:extLst>
            </p:cNvPr>
            <p:cNvSpPr/>
            <p:nvPr/>
          </p:nvSpPr>
          <p:spPr>
            <a:xfrm>
              <a:off x="14362586" y="4709025"/>
              <a:ext cx="371511" cy="233425"/>
            </a:xfrm>
            <a:custGeom>
              <a:avLst/>
              <a:gdLst>
                <a:gd name="connsiteX0" fmla="*/ 359626 w 371511"/>
                <a:gd name="connsiteY0" fmla="*/ 0 h 233425"/>
                <a:gd name="connsiteX1" fmla="*/ 11885 w 371511"/>
                <a:gd name="connsiteY1" fmla="*/ 0 h 233425"/>
                <a:gd name="connsiteX2" fmla="*/ 0 w 371511"/>
                <a:gd name="connsiteY2" fmla="*/ 11887 h 233425"/>
                <a:gd name="connsiteX3" fmla="*/ 0 w 371511"/>
                <a:gd name="connsiteY3" fmla="*/ 221538 h 233425"/>
                <a:gd name="connsiteX4" fmla="*/ 11885 w 371511"/>
                <a:gd name="connsiteY4" fmla="*/ 233425 h 233425"/>
                <a:gd name="connsiteX5" fmla="*/ 359626 w 371511"/>
                <a:gd name="connsiteY5" fmla="*/ 233425 h 233425"/>
                <a:gd name="connsiteX6" fmla="*/ 371511 w 371511"/>
                <a:gd name="connsiteY6" fmla="*/ 221538 h 233425"/>
                <a:gd name="connsiteX7" fmla="*/ 371511 w 371511"/>
                <a:gd name="connsiteY7" fmla="*/ 11887 h 233425"/>
                <a:gd name="connsiteX8" fmla="*/ 359626 w 371511"/>
                <a:gd name="connsiteY8" fmla="*/ 0 h 233425"/>
                <a:gd name="connsiteX9" fmla="*/ 347648 w 371511"/>
                <a:gd name="connsiteY9" fmla="*/ 209746 h 233425"/>
                <a:gd name="connsiteX10" fmla="*/ 23770 w 371511"/>
                <a:gd name="connsiteY10" fmla="*/ 209746 h 233425"/>
                <a:gd name="connsiteX11" fmla="*/ 23770 w 371511"/>
                <a:gd name="connsiteY11" fmla="*/ 23867 h 233425"/>
                <a:gd name="connsiteX12" fmla="*/ 347648 w 371511"/>
                <a:gd name="connsiteY12" fmla="*/ 23867 h 233425"/>
                <a:gd name="connsiteX13" fmla="*/ 347648 w 371511"/>
                <a:gd name="connsiteY13" fmla="*/ 209746 h 2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511" h="233425">
                  <a:moveTo>
                    <a:pt x="359626" y="0"/>
                  </a:moveTo>
                  <a:lnTo>
                    <a:pt x="11885" y="0"/>
                  </a:lnTo>
                  <a:cubicBezTo>
                    <a:pt x="5335" y="0"/>
                    <a:pt x="0" y="5335"/>
                    <a:pt x="0" y="11887"/>
                  </a:cubicBezTo>
                  <a:lnTo>
                    <a:pt x="0" y="221538"/>
                  </a:lnTo>
                  <a:cubicBezTo>
                    <a:pt x="0" y="228090"/>
                    <a:pt x="5335" y="233425"/>
                    <a:pt x="11885" y="233425"/>
                  </a:cubicBezTo>
                  <a:lnTo>
                    <a:pt x="359626" y="233425"/>
                  </a:lnTo>
                  <a:cubicBezTo>
                    <a:pt x="366176" y="233425"/>
                    <a:pt x="371511" y="228090"/>
                    <a:pt x="371511" y="221538"/>
                  </a:cubicBezTo>
                  <a:lnTo>
                    <a:pt x="371511" y="11887"/>
                  </a:lnTo>
                  <a:cubicBezTo>
                    <a:pt x="371511" y="5335"/>
                    <a:pt x="366176" y="0"/>
                    <a:pt x="359626" y="0"/>
                  </a:cubicBezTo>
                  <a:close/>
                  <a:moveTo>
                    <a:pt x="347648" y="209746"/>
                  </a:moveTo>
                  <a:lnTo>
                    <a:pt x="23770" y="209746"/>
                  </a:lnTo>
                  <a:lnTo>
                    <a:pt x="23770" y="23867"/>
                  </a:lnTo>
                  <a:lnTo>
                    <a:pt x="347648" y="23867"/>
                  </a:lnTo>
                  <a:lnTo>
                    <a:pt x="347648" y="209746"/>
                  </a:ln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9" name="Forma libre 768">
              <a:extLst>
                <a:ext uri="{FF2B5EF4-FFF2-40B4-BE49-F238E27FC236}">
                  <a16:creationId xmlns:a16="http://schemas.microsoft.com/office/drawing/2014/main" id="{19125871-FF79-F26F-831A-C839A5382D35}"/>
                </a:ext>
              </a:extLst>
            </p:cNvPr>
            <p:cNvSpPr/>
            <p:nvPr/>
          </p:nvSpPr>
          <p:spPr>
            <a:xfrm>
              <a:off x="14449334" y="5046340"/>
              <a:ext cx="198014" cy="261690"/>
            </a:xfrm>
            <a:custGeom>
              <a:avLst/>
              <a:gdLst>
                <a:gd name="connsiteX0" fmla="*/ 99007 w 198014"/>
                <a:gd name="connsiteY0" fmla="*/ 0 h 261690"/>
                <a:gd name="connsiteX1" fmla="*/ 0 w 198014"/>
                <a:gd name="connsiteY1" fmla="*/ 162668 h 261690"/>
                <a:gd name="connsiteX2" fmla="*/ 99007 w 198014"/>
                <a:gd name="connsiteY2" fmla="*/ 261691 h 261690"/>
                <a:gd name="connsiteX3" fmla="*/ 198014 w 198014"/>
                <a:gd name="connsiteY3" fmla="*/ 162668 h 261690"/>
                <a:gd name="connsiteX4" fmla="*/ 99007 w 198014"/>
                <a:gd name="connsiteY4" fmla="*/ 0 h 261690"/>
                <a:gd name="connsiteX5" fmla="*/ 99007 w 198014"/>
                <a:gd name="connsiteY5" fmla="*/ 237824 h 261690"/>
                <a:gd name="connsiteX6" fmla="*/ 23863 w 198014"/>
                <a:gd name="connsiteY6" fmla="*/ 162668 h 261690"/>
                <a:gd name="connsiteX7" fmla="*/ 99007 w 198014"/>
                <a:gd name="connsiteY7" fmla="*/ 24335 h 261690"/>
                <a:gd name="connsiteX8" fmla="*/ 174151 w 198014"/>
                <a:gd name="connsiteY8" fmla="*/ 162668 h 261690"/>
                <a:gd name="connsiteX9" fmla="*/ 99007 w 198014"/>
                <a:gd name="connsiteY9" fmla="*/ 237824 h 26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014" h="261690">
                  <a:moveTo>
                    <a:pt x="99007" y="0"/>
                  </a:moveTo>
                  <a:cubicBezTo>
                    <a:pt x="68501" y="0"/>
                    <a:pt x="0" y="112501"/>
                    <a:pt x="0" y="162668"/>
                  </a:cubicBezTo>
                  <a:cubicBezTo>
                    <a:pt x="0" y="217233"/>
                    <a:pt x="44450" y="261691"/>
                    <a:pt x="99007" y="261691"/>
                  </a:cubicBezTo>
                  <a:cubicBezTo>
                    <a:pt x="153564" y="261691"/>
                    <a:pt x="198014" y="217233"/>
                    <a:pt x="198014" y="162668"/>
                  </a:cubicBezTo>
                  <a:cubicBezTo>
                    <a:pt x="198014" y="112501"/>
                    <a:pt x="129514" y="0"/>
                    <a:pt x="99007" y="0"/>
                  </a:cubicBezTo>
                  <a:close/>
                  <a:moveTo>
                    <a:pt x="99007" y="237824"/>
                  </a:moveTo>
                  <a:cubicBezTo>
                    <a:pt x="57552" y="237824"/>
                    <a:pt x="23863" y="204130"/>
                    <a:pt x="23863" y="162668"/>
                  </a:cubicBezTo>
                  <a:cubicBezTo>
                    <a:pt x="23863" y="121205"/>
                    <a:pt x="81040" y="33975"/>
                    <a:pt x="99007" y="24335"/>
                  </a:cubicBezTo>
                  <a:cubicBezTo>
                    <a:pt x="116974" y="33975"/>
                    <a:pt x="174151" y="121767"/>
                    <a:pt x="174151" y="162668"/>
                  </a:cubicBezTo>
                  <a:cubicBezTo>
                    <a:pt x="174151" y="203568"/>
                    <a:pt x="140463" y="237824"/>
                    <a:pt x="99007" y="237824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70" name="Gráfico 2">
            <a:extLst>
              <a:ext uri="{FF2B5EF4-FFF2-40B4-BE49-F238E27FC236}">
                <a16:creationId xmlns:a16="http://schemas.microsoft.com/office/drawing/2014/main" id="{B48D9D85-3599-1B4A-0B21-308C49142454}"/>
              </a:ext>
            </a:extLst>
          </p:cNvPr>
          <p:cNvGrpSpPr/>
          <p:nvPr/>
        </p:nvGrpSpPr>
        <p:grpSpPr>
          <a:xfrm>
            <a:off x="11199975" y="7428043"/>
            <a:ext cx="1168072" cy="1073530"/>
            <a:chOff x="11199975" y="7428043"/>
            <a:chExt cx="1168072" cy="1073530"/>
          </a:xfrm>
          <a:solidFill>
            <a:srgbClr val="002A86"/>
          </a:solidFill>
        </p:grpSpPr>
        <p:grpSp>
          <p:nvGrpSpPr>
            <p:cNvPr id="771" name="Gráfico 2">
              <a:extLst>
                <a:ext uri="{FF2B5EF4-FFF2-40B4-BE49-F238E27FC236}">
                  <a16:creationId xmlns:a16="http://schemas.microsoft.com/office/drawing/2014/main" id="{EF5F02DB-26E6-0F00-4841-652B997B8E69}"/>
                </a:ext>
              </a:extLst>
            </p:cNvPr>
            <p:cNvGrpSpPr/>
            <p:nvPr/>
          </p:nvGrpSpPr>
          <p:grpSpPr>
            <a:xfrm>
              <a:off x="11199975" y="7428043"/>
              <a:ext cx="818445" cy="1073249"/>
              <a:chOff x="11199975" y="7428043"/>
              <a:chExt cx="818445" cy="1073249"/>
            </a:xfrm>
            <a:solidFill>
              <a:srgbClr val="002A86"/>
            </a:solidFill>
          </p:grpSpPr>
          <p:grpSp>
            <p:nvGrpSpPr>
              <p:cNvPr id="772" name="Gráfico 2">
                <a:extLst>
                  <a:ext uri="{FF2B5EF4-FFF2-40B4-BE49-F238E27FC236}">
                    <a16:creationId xmlns:a16="http://schemas.microsoft.com/office/drawing/2014/main" id="{82DB6160-D7F5-EAF0-3B25-74DC856DECD3}"/>
                  </a:ext>
                </a:extLst>
              </p:cNvPr>
              <p:cNvGrpSpPr/>
              <p:nvPr/>
            </p:nvGrpSpPr>
            <p:grpSpPr>
              <a:xfrm>
                <a:off x="11199975" y="7982480"/>
                <a:ext cx="657864" cy="518812"/>
                <a:chOff x="11199975" y="7982480"/>
                <a:chExt cx="657864" cy="518812"/>
              </a:xfrm>
              <a:solidFill>
                <a:srgbClr val="002A86"/>
              </a:solidFill>
            </p:grpSpPr>
            <p:sp>
              <p:nvSpPr>
                <p:cNvPr id="773" name="Forma libre 772">
                  <a:extLst>
                    <a:ext uri="{FF2B5EF4-FFF2-40B4-BE49-F238E27FC236}">
                      <a16:creationId xmlns:a16="http://schemas.microsoft.com/office/drawing/2014/main" id="{3C42588B-989C-FAD9-2A2D-0E4CFFEB03D4}"/>
                    </a:ext>
                  </a:extLst>
                </p:cNvPr>
                <p:cNvSpPr/>
                <p:nvPr/>
              </p:nvSpPr>
              <p:spPr>
                <a:xfrm>
                  <a:off x="11199975" y="7982480"/>
                  <a:ext cx="657864" cy="518812"/>
                </a:xfrm>
                <a:custGeom>
                  <a:avLst/>
                  <a:gdLst>
                    <a:gd name="connsiteX0" fmla="*/ 11885 w 657864"/>
                    <a:gd name="connsiteY0" fmla="*/ 518813 h 518812"/>
                    <a:gd name="connsiteX1" fmla="*/ 0 w 657864"/>
                    <a:gd name="connsiteY1" fmla="*/ 506926 h 518812"/>
                    <a:gd name="connsiteX2" fmla="*/ 0 w 657864"/>
                    <a:gd name="connsiteY2" fmla="*/ 255437 h 518812"/>
                    <a:gd name="connsiteX3" fmla="*/ 103967 w 657864"/>
                    <a:gd name="connsiteY3" fmla="*/ 48125 h 518812"/>
                    <a:gd name="connsiteX4" fmla="*/ 153283 w 657864"/>
                    <a:gd name="connsiteY4" fmla="*/ 19953 h 518812"/>
                    <a:gd name="connsiteX5" fmla="*/ 154406 w 657864"/>
                    <a:gd name="connsiteY5" fmla="*/ 19391 h 518812"/>
                    <a:gd name="connsiteX6" fmla="*/ 258654 w 657864"/>
                    <a:gd name="connsiteY6" fmla="*/ 111 h 518812"/>
                    <a:gd name="connsiteX7" fmla="*/ 299454 w 657864"/>
                    <a:gd name="connsiteY7" fmla="*/ 4042 h 518812"/>
                    <a:gd name="connsiteX8" fmla="*/ 403515 w 657864"/>
                    <a:gd name="connsiteY8" fmla="*/ 22480 h 518812"/>
                    <a:gd name="connsiteX9" fmla="*/ 500744 w 657864"/>
                    <a:gd name="connsiteY9" fmla="*/ 22480 h 518812"/>
                    <a:gd name="connsiteX10" fmla="*/ 605178 w 657864"/>
                    <a:gd name="connsiteY10" fmla="*/ 3949 h 518812"/>
                    <a:gd name="connsiteX11" fmla="*/ 645792 w 657864"/>
                    <a:gd name="connsiteY11" fmla="*/ 18 h 518812"/>
                    <a:gd name="connsiteX12" fmla="*/ 657864 w 657864"/>
                    <a:gd name="connsiteY12" fmla="*/ 11810 h 518812"/>
                    <a:gd name="connsiteX13" fmla="*/ 646072 w 657864"/>
                    <a:gd name="connsiteY13" fmla="*/ 23884 h 518812"/>
                    <a:gd name="connsiteX14" fmla="*/ 609389 w 657864"/>
                    <a:gd name="connsiteY14" fmla="*/ 27441 h 518812"/>
                    <a:gd name="connsiteX15" fmla="*/ 504861 w 657864"/>
                    <a:gd name="connsiteY15" fmla="*/ 45972 h 518812"/>
                    <a:gd name="connsiteX16" fmla="*/ 399210 w 657864"/>
                    <a:gd name="connsiteY16" fmla="*/ 45972 h 518812"/>
                    <a:gd name="connsiteX17" fmla="*/ 295149 w 657864"/>
                    <a:gd name="connsiteY17" fmla="*/ 27535 h 518812"/>
                    <a:gd name="connsiteX18" fmla="*/ 258092 w 657864"/>
                    <a:gd name="connsiteY18" fmla="*/ 23978 h 518812"/>
                    <a:gd name="connsiteX19" fmla="*/ 164606 w 657864"/>
                    <a:gd name="connsiteY19" fmla="*/ 40919 h 518812"/>
                    <a:gd name="connsiteX20" fmla="*/ 163389 w 657864"/>
                    <a:gd name="connsiteY20" fmla="*/ 41480 h 518812"/>
                    <a:gd name="connsiteX21" fmla="*/ 118004 w 657864"/>
                    <a:gd name="connsiteY21" fmla="*/ 67219 h 518812"/>
                    <a:gd name="connsiteX22" fmla="*/ 23582 w 657864"/>
                    <a:gd name="connsiteY22" fmla="*/ 255437 h 518812"/>
                    <a:gd name="connsiteX23" fmla="*/ 23582 w 657864"/>
                    <a:gd name="connsiteY23" fmla="*/ 506926 h 518812"/>
                    <a:gd name="connsiteX24" fmla="*/ 11697 w 657864"/>
                    <a:gd name="connsiteY24" fmla="*/ 518813 h 51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57864" h="518812">
                      <a:moveTo>
                        <a:pt x="11885" y="518813"/>
                      </a:moveTo>
                      <a:cubicBezTo>
                        <a:pt x="5334" y="518813"/>
                        <a:pt x="0" y="513478"/>
                        <a:pt x="0" y="506926"/>
                      </a:cubicBezTo>
                      <a:lnTo>
                        <a:pt x="0" y="255437"/>
                      </a:lnTo>
                      <a:cubicBezTo>
                        <a:pt x="0" y="173168"/>
                        <a:pt x="37900" y="97543"/>
                        <a:pt x="103967" y="48125"/>
                      </a:cubicBezTo>
                      <a:cubicBezTo>
                        <a:pt x="119220" y="36800"/>
                        <a:pt x="135784" y="27347"/>
                        <a:pt x="153283" y="19953"/>
                      </a:cubicBezTo>
                      <a:cubicBezTo>
                        <a:pt x="153657" y="19766"/>
                        <a:pt x="154031" y="19579"/>
                        <a:pt x="154406" y="19391"/>
                      </a:cubicBezTo>
                      <a:cubicBezTo>
                        <a:pt x="186691" y="5821"/>
                        <a:pt x="222625" y="-825"/>
                        <a:pt x="258654" y="111"/>
                      </a:cubicBezTo>
                      <a:cubicBezTo>
                        <a:pt x="272036" y="298"/>
                        <a:pt x="285791" y="1609"/>
                        <a:pt x="299454" y="4042"/>
                      </a:cubicBezTo>
                      <a:lnTo>
                        <a:pt x="403515" y="22480"/>
                      </a:lnTo>
                      <a:cubicBezTo>
                        <a:pt x="435800" y="28189"/>
                        <a:pt x="468552" y="28189"/>
                        <a:pt x="500744" y="22480"/>
                      </a:cubicBezTo>
                      <a:lnTo>
                        <a:pt x="605178" y="3949"/>
                      </a:lnTo>
                      <a:cubicBezTo>
                        <a:pt x="618654" y="1515"/>
                        <a:pt x="632316" y="205"/>
                        <a:pt x="645792" y="18"/>
                      </a:cubicBezTo>
                      <a:cubicBezTo>
                        <a:pt x="652529" y="-357"/>
                        <a:pt x="657770" y="5259"/>
                        <a:pt x="657864" y="11810"/>
                      </a:cubicBezTo>
                      <a:cubicBezTo>
                        <a:pt x="657864" y="18362"/>
                        <a:pt x="652623" y="23791"/>
                        <a:pt x="646072" y="23884"/>
                      </a:cubicBezTo>
                      <a:cubicBezTo>
                        <a:pt x="634001" y="24071"/>
                        <a:pt x="621648" y="25195"/>
                        <a:pt x="609389" y="27441"/>
                      </a:cubicBezTo>
                      <a:lnTo>
                        <a:pt x="504861" y="45972"/>
                      </a:lnTo>
                      <a:cubicBezTo>
                        <a:pt x="469862" y="52243"/>
                        <a:pt x="434302" y="52243"/>
                        <a:pt x="399210" y="45972"/>
                      </a:cubicBezTo>
                      <a:lnTo>
                        <a:pt x="295149" y="27535"/>
                      </a:lnTo>
                      <a:cubicBezTo>
                        <a:pt x="282797" y="25288"/>
                        <a:pt x="270351" y="24165"/>
                        <a:pt x="258092" y="23978"/>
                      </a:cubicBezTo>
                      <a:cubicBezTo>
                        <a:pt x="225807" y="23135"/>
                        <a:pt x="193522" y="29032"/>
                        <a:pt x="164606" y="40919"/>
                      </a:cubicBezTo>
                      <a:cubicBezTo>
                        <a:pt x="164232" y="41105"/>
                        <a:pt x="163764" y="41293"/>
                        <a:pt x="163389" y="41480"/>
                      </a:cubicBezTo>
                      <a:cubicBezTo>
                        <a:pt x="147294" y="48125"/>
                        <a:pt x="132040" y="56829"/>
                        <a:pt x="118004" y="67219"/>
                      </a:cubicBezTo>
                      <a:cubicBezTo>
                        <a:pt x="58019" y="112050"/>
                        <a:pt x="23582" y="180655"/>
                        <a:pt x="23582" y="255437"/>
                      </a:cubicBezTo>
                      <a:lnTo>
                        <a:pt x="23582" y="506926"/>
                      </a:lnTo>
                      <a:cubicBezTo>
                        <a:pt x="23582" y="513478"/>
                        <a:pt x="18248" y="518813"/>
                        <a:pt x="11697" y="5188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774" name="Gráfico 2">
                  <a:extLst>
                    <a:ext uri="{FF2B5EF4-FFF2-40B4-BE49-F238E27FC236}">
                      <a16:creationId xmlns:a16="http://schemas.microsoft.com/office/drawing/2014/main" id="{3C280D40-ADF6-79E2-6256-B88DB6F91762}"/>
                    </a:ext>
                  </a:extLst>
                </p:cNvPr>
                <p:cNvGrpSpPr/>
                <p:nvPr/>
              </p:nvGrpSpPr>
              <p:grpSpPr>
                <a:xfrm>
                  <a:off x="11347175" y="7982591"/>
                  <a:ext cx="510663" cy="518701"/>
                  <a:chOff x="11347175" y="7982591"/>
                  <a:chExt cx="510663" cy="518701"/>
                </a:xfrm>
                <a:solidFill>
                  <a:srgbClr val="002A86"/>
                </a:solidFill>
              </p:grpSpPr>
              <p:sp>
                <p:nvSpPr>
                  <p:cNvPr id="775" name="Forma libre 774">
                    <a:extLst>
                      <a:ext uri="{FF2B5EF4-FFF2-40B4-BE49-F238E27FC236}">
                        <a16:creationId xmlns:a16="http://schemas.microsoft.com/office/drawing/2014/main" id="{39D96EF1-0B74-8524-5B20-5CF3C14BF2BB}"/>
                      </a:ext>
                    </a:extLst>
                  </p:cNvPr>
                  <p:cNvSpPr/>
                  <p:nvPr/>
                </p:nvSpPr>
                <p:spPr>
                  <a:xfrm>
                    <a:off x="11347175" y="8001029"/>
                    <a:ext cx="23769" cy="500263"/>
                  </a:xfrm>
                  <a:custGeom>
                    <a:avLst/>
                    <a:gdLst>
                      <a:gd name="connsiteX0" fmla="*/ 11885 w 23769"/>
                      <a:gd name="connsiteY0" fmla="*/ 500263 h 500263"/>
                      <a:gd name="connsiteX1" fmla="*/ 0 w 23769"/>
                      <a:gd name="connsiteY1" fmla="*/ 488377 h 500263"/>
                      <a:gd name="connsiteX2" fmla="*/ 0 w 23769"/>
                      <a:gd name="connsiteY2" fmla="*/ 11887 h 500263"/>
                      <a:gd name="connsiteX3" fmla="*/ 11885 w 23769"/>
                      <a:gd name="connsiteY3" fmla="*/ 0 h 500263"/>
                      <a:gd name="connsiteX4" fmla="*/ 23770 w 23769"/>
                      <a:gd name="connsiteY4" fmla="*/ 11887 h 500263"/>
                      <a:gd name="connsiteX5" fmla="*/ 23770 w 23769"/>
                      <a:gd name="connsiteY5" fmla="*/ 488377 h 500263"/>
                      <a:gd name="connsiteX6" fmla="*/ 11885 w 23769"/>
                      <a:gd name="connsiteY6" fmla="*/ 500263 h 500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69" h="500263">
                        <a:moveTo>
                          <a:pt x="11885" y="500263"/>
                        </a:moveTo>
                        <a:cubicBezTo>
                          <a:pt x="5334" y="500263"/>
                          <a:pt x="0" y="494928"/>
                          <a:pt x="0" y="488377"/>
                        </a:cubicBezTo>
                        <a:lnTo>
                          <a:pt x="0" y="11887"/>
                        </a:lnTo>
                        <a:cubicBezTo>
                          <a:pt x="0" y="5335"/>
                          <a:pt x="5334" y="0"/>
                          <a:pt x="11885" y="0"/>
                        </a:cubicBezTo>
                        <a:cubicBezTo>
                          <a:pt x="18435" y="0"/>
                          <a:pt x="23770" y="5335"/>
                          <a:pt x="23770" y="11887"/>
                        </a:cubicBezTo>
                        <a:lnTo>
                          <a:pt x="23770" y="488377"/>
                        </a:lnTo>
                        <a:cubicBezTo>
                          <a:pt x="23770" y="494928"/>
                          <a:pt x="18435" y="500263"/>
                          <a:pt x="11885" y="50026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776" name="Forma libre 775">
                    <a:extLst>
                      <a:ext uri="{FF2B5EF4-FFF2-40B4-BE49-F238E27FC236}">
                        <a16:creationId xmlns:a16="http://schemas.microsoft.com/office/drawing/2014/main" id="{FD7EEF0E-7B13-5C38-9CED-D50390ADB279}"/>
                      </a:ext>
                    </a:extLst>
                  </p:cNvPr>
                  <p:cNvSpPr/>
                  <p:nvPr/>
                </p:nvSpPr>
                <p:spPr>
                  <a:xfrm>
                    <a:off x="11446557" y="7982685"/>
                    <a:ext cx="23769" cy="259725"/>
                  </a:xfrm>
                  <a:custGeom>
                    <a:avLst/>
                    <a:gdLst>
                      <a:gd name="connsiteX0" fmla="*/ 11885 w 23769"/>
                      <a:gd name="connsiteY0" fmla="*/ 259725 h 259725"/>
                      <a:gd name="connsiteX1" fmla="*/ 0 w 23769"/>
                      <a:gd name="connsiteY1" fmla="*/ 247839 h 259725"/>
                      <a:gd name="connsiteX2" fmla="*/ 0 w 23769"/>
                      <a:gd name="connsiteY2" fmla="*/ 11887 h 259725"/>
                      <a:gd name="connsiteX3" fmla="*/ 11885 w 23769"/>
                      <a:gd name="connsiteY3" fmla="*/ 0 h 259725"/>
                      <a:gd name="connsiteX4" fmla="*/ 23770 w 23769"/>
                      <a:gd name="connsiteY4" fmla="*/ 11887 h 259725"/>
                      <a:gd name="connsiteX5" fmla="*/ 23770 w 23769"/>
                      <a:gd name="connsiteY5" fmla="*/ 247839 h 259725"/>
                      <a:gd name="connsiteX6" fmla="*/ 11885 w 23769"/>
                      <a:gd name="connsiteY6" fmla="*/ 259725 h 259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69" h="259725">
                        <a:moveTo>
                          <a:pt x="11885" y="259725"/>
                        </a:moveTo>
                        <a:cubicBezTo>
                          <a:pt x="5334" y="259725"/>
                          <a:pt x="0" y="254390"/>
                          <a:pt x="0" y="247839"/>
                        </a:cubicBezTo>
                        <a:lnTo>
                          <a:pt x="0" y="11887"/>
                        </a:lnTo>
                        <a:cubicBezTo>
                          <a:pt x="0" y="5335"/>
                          <a:pt x="5334" y="0"/>
                          <a:pt x="11885" y="0"/>
                        </a:cubicBezTo>
                        <a:cubicBezTo>
                          <a:pt x="18435" y="0"/>
                          <a:pt x="23770" y="5335"/>
                          <a:pt x="23770" y="11887"/>
                        </a:cubicBezTo>
                        <a:lnTo>
                          <a:pt x="23770" y="247839"/>
                        </a:lnTo>
                        <a:cubicBezTo>
                          <a:pt x="23770" y="254390"/>
                          <a:pt x="18435" y="259725"/>
                          <a:pt x="11885" y="259725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777" name="Forma libre 776">
                    <a:extLst>
                      <a:ext uri="{FF2B5EF4-FFF2-40B4-BE49-F238E27FC236}">
                        <a16:creationId xmlns:a16="http://schemas.microsoft.com/office/drawing/2014/main" id="{FBE69E10-7A68-08FC-00C9-3EF0297F1D61}"/>
                      </a:ext>
                    </a:extLst>
                  </p:cNvPr>
                  <p:cNvSpPr/>
                  <p:nvPr/>
                </p:nvSpPr>
                <p:spPr>
                  <a:xfrm>
                    <a:off x="11834069" y="7982591"/>
                    <a:ext cx="23769" cy="259818"/>
                  </a:xfrm>
                  <a:custGeom>
                    <a:avLst/>
                    <a:gdLst>
                      <a:gd name="connsiteX0" fmla="*/ 11884 w 23769"/>
                      <a:gd name="connsiteY0" fmla="*/ 259819 h 259818"/>
                      <a:gd name="connsiteX1" fmla="*/ 0 w 23769"/>
                      <a:gd name="connsiteY1" fmla="*/ 247933 h 259818"/>
                      <a:gd name="connsiteX2" fmla="*/ 0 w 23769"/>
                      <a:gd name="connsiteY2" fmla="*/ 11887 h 259818"/>
                      <a:gd name="connsiteX3" fmla="*/ 11884 w 23769"/>
                      <a:gd name="connsiteY3" fmla="*/ 0 h 259818"/>
                      <a:gd name="connsiteX4" fmla="*/ 23770 w 23769"/>
                      <a:gd name="connsiteY4" fmla="*/ 11887 h 259818"/>
                      <a:gd name="connsiteX5" fmla="*/ 23770 w 23769"/>
                      <a:gd name="connsiteY5" fmla="*/ 247933 h 259818"/>
                      <a:gd name="connsiteX6" fmla="*/ 11884 w 23769"/>
                      <a:gd name="connsiteY6" fmla="*/ 259819 h 25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69" h="259818">
                        <a:moveTo>
                          <a:pt x="11884" y="259819"/>
                        </a:moveTo>
                        <a:cubicBezTo>
                          <a:pt x="5334" y="259819"/>
                          <a:pt x="0" y="254484"/>
                          <a:pt x="0" y="247933"/>
                        </a:cubicBezTo>
                        <a:lnTo>
                          <a:pt x="0" y="11887"/>
                        </a:lnTo>
                        <a:cubicBezTo>
                          <a:pt x="0" y="5335"/>
                          <a:pt x="5334" y="0"/>
                          <a:pt x="11884" y="0"/>
                        </a:cubicBezTo>
                        <a:cubicBezTo>
                          <a:pt x="18435" y="0"/>
                          <a:pt x="23770" y="5335"/>
                          <a:pt x="23770" y="11887"/>
                        </a:cubicBezTo>
                        <a:lnTo>
                          <a:pt x="23770" y="247933"/>
                        </a:lnTo>
                        <a:cubicBezTo>
                          <a:pt x="23770" y="254484"/>
                          <a:pt x="18435" y="259819"/>
                          <a:pt x="11884" y="259819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778" name="Forma libre 777">
                    <a:extLst>
                      <a:ext uri="{FF2B5EF4-FFF2-40B4-BE49-F238E27FC236}">
                        <a16:creationId xmlns:a16="http://schemas.microsoft.com/office/drawing/2014/main" id="{686163B6-4B34-C0BF-9780-D6E2FADB491D}"/>
                      </a:ext>
                    </a:extLst>
                  </p:cNvPr>
                  <p:cNvSpPr/>
                  <p:nvPr/>
                </p:nvSpPr>
                <p:spPr>
                  <a:xfrm>
                    <a:off x="11446463" y="8180637"/>
                    <a:ext cx="411376" cy="23772"/>
                  </a:xfrm>
                  <a:custGeom>
                    <a:avLst/>
                    <a:gdLst>
                      <a:gd name="connsiteX0" fmla="*/ 399491 w 411376"/>
                      <a:gd name="connsiteY0" fmla="*/ 23773 h 23772"/>
                      <a:gd name="connsiteX1" fmla="*/ 11885 w 411376"/>
                      <a:gd name="connsiteY1" fmla="*/ 23773 h 23772"/>
                      <a:gd name="connsiteX2" fmla="*/ 0 w 411376"/>
                      <a:gd name="connsiteY2" fmla="*/ 11887 h 23772"/>
                      <a:gd name="connsiteX3" fmla="*/ 11885 w 411376"/>
                      <a:gd name="connsiteY3" fmla="*/ 0 h 23772"/>
                      <a:gd name="connsiteX4" fmla="*/ 399491 w 411376"/>
                      <a:gd name="connsiteY4" fmla="*/ 0 h 23772"/>
                      <a:gd name="connsiteX5" fmla="*/ 411376 w 411376"/>
                      <a:gd name="connsiteY5" fmla="*/ 11887 h 23772"/>
                      <a:gd name="connsiteX6" fmla="*/ 399491 w 411376"/>
                      <a:gd name="connsiteY6" fmla="*/ 23773 h 2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1376" h="23772">
                        <a:moveTo>
                          <a:pt x="399491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7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399491" y="0"/>
                        </a:lnTo>
                        <a:cubicBezTo>
                          <a:pt x="406041" y="0"/>
                          <a:pt x="411376" y="5335"/>
                          <a:pt x="411376" y="11887"/>
                        </a:cubicBezTo>
                        <a:cubicBezTo>
                          <a:pt x="411376" y="18438"/>
                          <a:pt x="406041" y="23773"/>
                          <a:pt x="399491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  <p:grpSp>
            <p:nvGrpSpPr>
              <p:cNvPr id="779" name="Gráfico 2">
                <a:extLst>
                  <a:ext uri="{FF2B5EF4-FFF2-40B4-BE49-F238E27FC236}">
                    <a16:creationId xmlns:a16="http://schemas.microsoft.com/office/drawing/2014/main" id="{2C5D7E78-B3BA-108D-33A1-D7A7E06C2A07}"/>
                  </a:ext>
                </a:extLst>
              </p:cNvPr>
              <p:cNvGrpSpPr/>
              <p:nvPr/>
            </p:nvGrpSpPr>
            <p:grpSpPr>
              <a:xfrm>
                <a:off x="11417079" y="7428043"/>
                <a:ext cx="601341" cy="498016"/>
                <a:chOff x="11417079" y="7428043"/>
                <a:chExt cx="601341" cy="498016"/>
              </a:xfrm>
              <a:solidFill>
                <a:srgbClr val="002A86"/>
              </a:solidFill>
            </p:grpSpPr>
            <p:sp>
              <p:nvSpPr>
                <p:cNvPr id="780" name="Forma libre 779">
                  <a:extLst>
                    <a:ext uri="{FF2B5EF4-FFF2-40B4-BE49-F238E27FC236}">
                      <a16:creationId xmlns:a16="http://schemas.microsoft.com/office/drawing/2014/main" id="{CB86F630-D101-E777-FF3A-55AEB97D3068}"/>
                    </a:ext>
                  </a:extLst>
                </p:cNvPr>
                <p:cNvSpPr/>
                <p:nvPr/>
              </p:nvSpPr>
              <p:spPr>
                <a:xfrm>
                  <a:off x="11434935" y="7721350"/>
                  <a:ext cx="434311" cy="204709"/>
                </a:xfrm>
                <a:custGeom>
                  <a:avLst/>
                  <a:gdLst>
                    <a:gd name="connsiteX0" fmla="*/ 217123 w 434311"/>
                    <a:gd name="connsiteY0" fmla="*/ 204710 h 204709"/>
                    <a:gd name="connsiteX1" fmla="*/ 206 w 434311"/>
                    <a:gd name="connsiteY1" fmla="*/ 14058 h 204709"/>
                    <a:gd name="connsiteX2" fmla="*/ 9844 w 434311"/>
                    <a:gd name="connsiteY2" fmla="*/ 206 h 204709"/>
                    <a:gd name="connsiteX3" fmla="*/ 23694 w 434311"/>
                    <a:gd name="connsiteY3" fmla="*/ 9846 h 204709"/>
                    <a:gd name="connsiteX4" fmla="*/ 217123 w 434311"/>
                    <a:gd name="connsiteY4" fmla="*/ 180937 h 204709"/>
                    <a:gd name="connsiteX5" fmla="*/ 410645 w 434311"/>
                    <a:gd name="connsiteY5" fmla="*/ 9846 h 204709"/>
                    <a:gd name="connsiteX6" fmla="*/ 424495 w 434311"/>
                    <a:gd name="connsiteY6" fmla="*/ 206 h 204709"/>
                    <a:gd name="connsiteX7" fmla="*/ 434134 w 434311"/>
                    <a:gd name="connsiteY7" fmla="*/ 14058 h 204709"/>
                    <a:gd name="connsiteX8" fmla="*/ 217123 w 434311"/>
                    <a:gd name="connsiteY8" fmla="*/ 204710 h 204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4311" h="204709">
                      <a:moveTo>
                        <a:pt x="217123" y="204710"/>
                      </a:moveTo>
                      <a:cubicBezTo>
                        <a:pt x="111565" y="204710"/>
                        <a:pt x="20325" y="124499"/>
                        <a:pt x="206" y="14058"/>
                      </a:cubicBezTo>
                      <a:cubicBezTo>
                        <a:pt x="-1011" y="7599"/>
                        <a:pt x="3293" y="1329"/>
                        <a:pt x="9844" y="206"/>
                      </a:cubicBezTo>
                      <a:cubicBezTo>
                        <a:pt x="16395" y="-1011"/>
                        <a:pt x="22571" y="3294"/>
                        <a:pt x="23694" y="9846"/>
                      </a:cubicBezTo>
                      <a:cubicBezTo>
                        <a:pt x="41755" y="108963"/>
                        <a:pt x="123076" y="180937"/>
                        <a:pt x="217123" y="180937"/>
                      </a:cubicBezTo>
                      <a:cubicBezTo>
                        <a:pt x="311170" y="180937"/>
                        <a:pt x="392584" y="108963"/>
                        <a:pt x="410645" y="9846"/>
                      </a:cubicBezTo>
                      <a:cubicBezTo>
                        <a:pt x="411862" y="3388"/>
                        <a:pt x="418038" y="-917"/>
                        <a:pt x="424495" y="206"/>
                      </a:cubicBezTo>
                      <a:cubicBezTo>
                        <a:pt x="430952" y="1422"/>
                        <a:pt x="435256" y="7599"/>
                        <a:pt x="434134" y="14058"/>
                      </a:cubicBezTo>
                      <a:cubicBezTo>
                        <a:pt x="414014" y="124499"/>
                        <a:pt x="322774" y="204710"/>
                        <a:pt x="217123" y="20471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781" name="Gráfico 2">
                  <a:extLst>
                    <a:ext uri="{FF2B5EF4-FFF2-40B4-BE49-F238E27FC236}">
                      <a16:creationId xmlns:a16="http://schemas.microsoft.com/office/drawing/2014/main" id="{3057B1E4-4F3C-A74C-D956-DFA30AC7E349}"/>
                    </a:ext>
                  </a:extLst>
                </p:cNvPr>
                <p:cNvGrpSpPr/>
                <p:nvPr/>
              </p:nvGrpSpPr>
              <p:grpSpPr>
                <a:xfrm>
                  <a:off x="11417079" y="7428043"/>
                  <a:ext cx="601341" cy="227621"/>
                  <a:chOff x="11417079" y="7428043"/>
                  <a:chExt cx="601341" cy="227621"/>
                </a:xfrm>
                <a:solidFill>
                  <a:srgbClr val="002A86"/>
                </a:solidFill>
              </p:grpSpPr>
              <p:sp>
                <p:nvSpPr>
                  <p:cNvPr id="782" name="Forma libre 781">
                    <a:extLst>
                      <a:ext uri="{FF2B5EF4-FFF2-40B4-BE49-F238E27FC236}">
                        <a16:creationId xmlns:a16="http://schemas.microsoft.com/office/drawing/2014/main" id="{84ACA3B0-3E2F-D582-F006-4907220C0322}"/>
                      </a:ext>
                    </a:extLst>
                  </p:cNvPr>
                  <p:cNvSpPr/>
                  <p:nvPr/>
                </p:nvSpPr>
                <p:spPr>
                  <a:xfrm>
                    <a:off x="11417079" y="7428043"/>
                    <a:ext cx="470236" cy="227621"/>
                  </a:xfrm>
                  <a:custGeom>
                    <a:avLst/>
                    <a:gdLst>
                      <a:gd name="connsiteX0" fmla="*/ 235072 w 470236"/>
                      <a:gd name="connsiteY0" fmla="*/ 227622 h 227621"/>
                      <a:gd name="connsiteX1" fmla="*/ 10761 w 470236"/>
                      <a:gd name="connsiteY1" fmla="*/ 217046 h 227621"/>
                      <a:gd name="connsiteX2" fmla="*/ 0 w 470236"/>
                      <a:gd name="connsiteY2" fmla="*/ 205160 h 227621"/>
                      <a:gd name="connsiteX3" fmla="*/ 234978 w 470236"/>
                      <a:gd name="connsiteY3" fmla="*/ 0 h 227621"/>
                      <a:gd name="connsiteX4" fmla="*/ 470236 w 470236"/>
                      <a:gd name="connsiteY4" fmla="*/ 205160 h 227621"/>
                      <a:gd name="connsiteX5" fmla="*/ 459475 w 470236"/>
                      <a:gd name="connsiteY5" fmla="*/ 217046 h 227621"/>
                      <a:gd name="connsiteX6" fmla="*/ 235165 w 470236"/>
                      <a:gd name="connsiteY6" fmla="*/ 227622 h 227621"/>
                      <a:gd name="connsiteX7" fmla="*/ 24143 w 470236"/>
                      <a:gd name="connsiteY7" fmla="*/ 194302 h 227621"/>
                      <a:gd name="connsiteX8" fmla="*/ 445906 w 470236"/>
                      <a:gd name="connsiteY8" fmla="*/ 194302 h 227621"/>
                      <a:gd name="connsiteX9" fmla="*/ 234884 w 470236"/>
                      <a:gd name="connsiteY9" fmla="*/ 23867 h 227621"/>
                      <a:gd name="connsiteX10" fmla="*/ 24143 w 470236"/>
                      <a:gd name="connsiteY10" fmla="*/ 194302 h 227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0236" h="227621">
                        <a:moveTo>
                          <a:pt x="235072" y="227622"/>
                        </a:moveTo>
                        <a:cubicBezTo>
                          <a:pt x="160114" y="227622"/>
                          <a:pt x="85157" y="224065"/>
                          <a:pt x="10761" y="217046"/>
                        </a:cubicBezTo>
                        <a:cubicBezTo>
                          <a:pt x="4679" y="216484"/>
                          <a:pt x="0" y="211337"/>
                          <a:pt x="0" y="205160"/>
                        </a:cubicBezTo>
                        <a:cubicBezTo>
                          <a:pt x="0" y="93501"/>
                          <a:pt x="105370" y="1498"/>
                          <a:pt x="234978" y="0"/>
                        </a:cubicBezTo>
                        <a:cubicBezTo>
                          <a:pt x="364866" y="1498"/>
                          <a:pt x="470330" y="93501"/>
                          <a:pt x="470236" y="205160"/>
                        </a:cubicBezTo>
                        <a:cubicBezTo>
                          <a:pt x="470236" y="211337"/>
                          <a:pt x="465557" y="216484"/>
                          <a:pt x="459475" y="217046"/>
                        </a:cubicBezTo>
                        <a:cubicBezTo>
                          <a:pt x="385079" y="224065"/>
                          <a:pt x="310122" y="227622"/>
                          <a:pt x="235165" y="227622"/>
                        </a:cubicBezTo>
                        <a:close/>
                        <a:moveTo>
                          <a:pt x="24143" y="194302"/>
                        </a:moveTo>
                        <a:cubicBezTo>
                          <a:pt x="164138" y="206844"/>
                          <a:pt x="305911" y="206844"/>
                          <a:pt x="445906" y="194302"/>
                        </a:cubicBezTo>
                        <a:cubicBezTo>
                          <a:pt x="439356" y="100614"/>
                          <a:pt x="347180" y="25177"/>
                          <a:pt x="234884" y="23867"/>
                        </a:cubicBezTo>
                        <a:cubicBezTo>
                          <a:pt x="122776" y="25083"/>
                          <a:pt x="30694" y="100614"/>
                          <a:pt x="24143" y="194302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783" name="Forma libre 782">
                    <a:extLst>
                      <a:ext uri="{FF2B5EF4-FFF2-40B4-BE49-F238E27FC236}">
                        <a16:creationId xmlns:a16="http://schemas.microsoft.com/office/drawing/2014/main" id="{F90EEE53-DC4F-9F24-56CF-8087E5C8B426}"/>
                      </a:ext>
                    </a:extLst>
                  </p:cNvPr>
                  <p:cNvSpPr/>
                  <p:nvPr/>
                </p:nvSpPr>
                <p:spPr>
                  <a:xfrm>
                    <a:off x="11863454" y="7621316"/>
                    <a:ext cx="154966" cy="23772"/>
                  </a:xfrm>
                  <a:custGeom>
                    <a:avLst/>
                    <a:gdLst>
                      <a:gd name="connsiteX0" fmla="*/ 143082 w 154966"/>
                      <a:gd name="connsiteY0" fmla="*/ 23773 h 23772"/>
                      <a:gd name="connsiteX1" fmla="*/ 11885 w 154966"/>
                      <a:gd name="connsiteY1" fmla="*/ 23773 h 23772"/>
                      <a:gd name="connsiteX2" fmla="*/ 0 w 154966"/>
                      <a:gd name="connsiteY2" fmla="*/ 11887 h 23772"/>
                      <a:gd name="connsiteX3" fmla="*/ 11885 w 154966"/>
                      <a:gd name="connsiteY3" fmla="*/ 0 h 23772"/>
                      <a:gd name="connsiteX4" fmla="*/ 143082 w 154966"/>
                      <a:gd name="connsiteY4" fmla="*/ 0 h 23772"/>
                      <a:gd name="connsiteX5" fmla="*/ 154967 w 154966"/>
                      <a:gd name="connsiteY5" fmla="*/ 11887 h 23772"/>
                      <a:gd name="connsiteX6" fmla="*/ 143082 w 154966"/>
                      <a:gd name="connsiteY6" fmla="*/ 23773 h 2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966" h="23772">
                        <a:moveTo>
                          <a:pt x="143082" y="23773"/>
                        </a:moveTo>
                        <a:lnTo>
                          <a:pt x="11885" y="23773"/>
                        </a:lnTo>
                        <a:cubicBezTo>
                          <a:pt x="5334" y="23773"/>
                          <a:pt x="0" y="18438"/>
                          <a:pt x="0" y="11887"/>
                        </a:cubicBezTo>
                        <a:cubicBezTo>
                          <a:pt x="0" y="5335"/>
                          <a:pt x="5334" y="0"/>
                          <a:pt x="11885" y="0"/>
                        </a:cubicBezTo>
                        <a:lnTo>
                          <a:pt x="143082" y="0"/>
                        </a:lnTo>
                        <a:cubicBezTo>
                          <a:pt x="149633" y="0"/>
                          <a:pt x="154967" y="5335"/>
                          <a:pt x="154967" y="11887"/>
                        </a:cubicBezTo>
                        <a:cubicBezTo>
                          <a:pt x="154967" y="18438"/>
                          <a:pt x="149633" y="23773"/>
                          <a:pt x="143082" y="23773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35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</p:grpSp>
        <p:sp>
          <p:nvSpPr>
            <p:cNvPr id="784" name="Forma libre 783">
              <a:extLst>
                <a:ext uri="{FF2B5EF4-FFF2-40B4-BE49-F238E27FC236}">
                  <a16:creationId xmlns:a16="http://schemas.microsoft.com/office/drawing/2014/main" id="{E5D9897D-C46D-211A-3364-A1AE171D7661}"/>
                </a:ext>
              </a:extLst>
            </p:cNvPr>
            <p:cNvSpPr/>
            <p:nvPr/>
          </p:nvSpPr>
          <p:spPr>
            <a:xfrm>
              <a:off x="11856659" y="7834587"/>
              <a:ext cx="511388" cy="666986"/>
            </a:xfrm>
            <a:custGeom>
              <a:avLst/>
              <a:gdLst>
                <a:gd name="connsiteX0" fmla="*/ 11941 w 511388"/>
                <a:gd name="connsiteY0" fmla="*/ 666706 h 666986"/>
                <a:gd name="connsiteX1" fmla="*/ 7449 w 511388"/>
                <a:gd name="connsiteY1" fmla="*/ 665863 h 666986"/>
                <a:gd name="connsiteX2" fmla="*/ 899 w 511388"/>
                <a:gd name="connsiteY2" fmla="*/ 650327 h 666986"/>
                <a:gd name="connsiteX3" fmla="*/ 121897 w 511388"/>
                <a:gd name="connsiteY3" fmla="*/ 351666 h 666986"/>
                <a:gd name="connsiteX4" fmla="*/ 77540 w 511388"/>
                <a:gd name="connsiteY4" fmla="*/ 129098 h 666986"/>
                <a:gd name="connsiteX5" fmla="*/ 246170 w 511388"/>
                <a:gd name="connsiteY5" fmla="*/ 218 h 666986"/>
                <a:gd name="connsiteX6" fmla="*/ 279579 w 511388"/>
                <a:gd name="connsiteY6" fmla="*/ 14725 h 666986"/>
                <a:gd name="connsiteX7" fmla="*/ 284444 w 511388"/>
                <a:gd name="connsiteY7" fmla="*/ 51228 h 666986"/>
                <a:gd name="connsiteX8" fmla="*/ 231665 w 511388"/>
                <a:gd name="connsiteY8" fmla="*/ 181979 h 666986"/>
                <a:gd name="connsiteX9" fmla="*/ 231665 w 511388"/>
                <a:gd name="connsiteY9" fmla="*/ 191900 h 666986"/>
                <a:gd name="connsiteX10" fmla="*/ 238777 w 511388"/>
                <a:gd name="connsiteY10" fmla="*/ 198827 h 666986"/>
                <a:gd name="connsiteX11" fmla="*/ 331140 w 511388"/>
                <a:gd name="connsiteY11" fmla="*/ 236077 h 666986"/>
                <a:gd name="connsiteX12" fmla="*/ 341060 w 511388"/>
                <a:gd name="connsiteY12" fmla="*/ 236077 h 666986"/>
                <a:gd name="connsiteX13" fmla="*/ 347985 w 511388"/>
                <a:gd name="connsiteY13" fmla="*/ 228964 h 666986"/>
                <a:gd name="connsiteX14" fmla="*/ 400764 w 511388"/>
                <a:gd name="connsiteY14" fmla="*/ 98212 h 666986"/>
                <a:gd name="connsiteX15" fmla="*/ 429586 w 511388"/>
                <a:gd name="connsiteY15" fmla="*/ 75375 h 666986"/>
                <a:gd name="connsiteX16" fmla="*/ 463743 w 511388"/>
                <a:gd name="connsiteY16" fmla="*/ 88198 h 666986"/>
                <a:gd name="connsiteX17" fmla="*/ 495654 w 511388"/>
                <a:gd name="connsiteY17" fmla="*/ 298037 h 666986"/>
                <a:gd name="connsiteX18" fmla="*/ 309149 w 511388"/>
                <a:gd name="connsiteY18" fmla="*/ 427478 h 666986"/>
                <a:gd name="connsiteX19" fmla="*/ 215476 w 511388"/>
                <a:gd name="connsiteY19" fmla="*/ 659405 h 666986"/>
                <a:gd name="connsiteX20" fmla="*/ 199943 w 511388"/>
                <a:gd name="connsiteY20" fmla="*/ 665957 h 666986"/>
                <a:gd name="connsiteX21" fmla="*/ 193391 w 511388"/>
                <a:gd name="connsiteY21" fmla="*/ 650421 h 666986"/>
                <a:gd name="connsiteX22" fmla="*/ 289966 w 511388"/>
                <a:gd name="connsiteY22" fmla="*/ 411192 h 666986"/>
                <a:gd name="connsiteX23" fmla="*/ 300914 w 511388"/>
                <a:gd name="connsiteY23" fmla="*/ 403705 h 666986"/>
                <a:gd name="connsiteX24" fmla="*/ 473475 w 511388"/>
                <a:gd name="connsiteY24" fmla="*/ 289051 h 666986"/>
                <a:gd name="connsiteX25" fmla="*/ 445401 w 511388"/>
                <a:gd name="connsiteY25" fmla="*/ 103454 h 666986"/>
                <a:gd name="connsiteX26" fmla="*/ 433236 w 511388"/>
                <a:gd name="connsiteY26" fmla="*/ 98961 h 666986"/>
                <a:gd name="connsiteX27" fmla="*/ 422848 w 511388"/>
                <a:gd name="connsiteY27" fmla="*/ 107197 h 666986"/>
                <a:gd name="connsiteX28" fmla="*/ 370069 w 511388"/>
                <a:gd name="connsiteY28" fmla="*/ 237949 h 666986"/>
                <a:gd name="connsiteX29" fmla="*/ 350324 w 511388"/>
                <a:gd name="connsiteY29" fmla="*/ 258072 h 666986"/>
                <a:gd name="connsiteX30" fmla="*/ 322157 w 511388"/>
                <a:gd name="connsiteY30" fmla="*/ 258353 h 666986"/>
                <a:gd name="connsiteX31" fmla="*/ 229794 w 511388"/>
                <a:gd name="connsiteY31" fmla="*/ 221102 h 666986"/>
                <a:gd name="connsiteX32" fmla="*/ 209394 w 511388"/>
                <a:gd name="connsiteY32" fmla="*/ 173181 h 666986"/>
                <a:gd name="connsiteX33" fmla="*/ 262172 w 511388"/>
                <a:gd name="connsiteY33" fmla="*/ 42430 h 666986"/>
                <a:gd name="connsiteX34" fmla="*/ 260395 w 511388"/>
                <a:gd name="connsiteY34" fmla="*/ 29232 h 666986"/>
                <a:gd name="connsiteX35" fmla="*/ 248510 w 511388"/>
                <a:gd name="connsiteY35" fmla="*/ 24085 h 666986"/>
                <a:gd name="connsiteX36" fmla="*/ 99438 w 511388"/>
                <a:gd name="connsiteY36" fmla="*/ 138177 h 666986"/>
                <a:gd name="connsiteX37" fmla="*/ 143981 w 511388"/>
                <a:gd name="connsiteY37" fmla="*/ 340528 h 666986"/>
                <a:gd name="connsiteX38" fmla="*/ 146695 w 511388"/>
                <a:gd name="connsiteY38" fmla="*/ 353538 h 666986"/>
                <a:gd name="connsiteX39" fmla="*/ 22796 w 511388"/>
                <a:gd name="connsiteY39" fmla="*/ 659499 h 666986"/>
                <a:gd name="connsiteX40" fmla="*/ 11753 w 511388"/>
                <a:gd name="connsiteY40" fmla="*/ 666987 h 66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388" h="666986">
                  <a:moveTo>
                    <a:pt x="11941" y="666706"/>
                  </a:moveTo>
                  <a:cubicBezTo>
                    <a:pt x="10444" y="666706"/>
                    <a:pt x="8947" y="666425"/>
                    <a:pt x="7449" y="665863"/>
                  </a:cubicBezTo>
                  <a:cubicBezTo>
                    <a:pt x="1366" y="663430"/>
                    <a:pt x="-1628" y="656410"/>
                    <a:pt x="899" y="650327"/>
                  </a:cubicBezTo>
                  <a:lnTo>
                    <a:pt x="121897" y="351666"/>
                  </a:lnTo>
                  <a:cubicBezTo>
                    <a:pt x="63503" y="290549"/>
                    <a:pt x="46472" y="206033"/>
                    <a:pt x="77540" y="129098"/>
                  </a:cubicBezTo>
                  <a:cubicBezTo>
                    <a:pt x="106830" y="56656"/>
                    <a:pt x="169809" y="8455"/>
                    <a:pt x="246170" y="218"/>
                  </a:cubicBezTo>
                  <a:cubicBezTo>
                    <a:pt x="259178" y="-1186"/>
                    <a:pt x="271717" y="4243"/>
                    <a:pt x="279579" y="14725"/>
                  </a:cubicBezTo>
                  <a:cubicBezTo>
                    <a:pt x="287533" y="25302"/>
                    <a:pt x="289404" y="38967"/>
                    <a:pt x="284444" y="51228"/>
                  </a:cubicBezTo>
                  <a:lnTo>
                    <a:pt x="231665" y="181979"/>
                  </a:lnTo>
                  <a:cubicBezTo>
                    <a:pt x="230356" y="185161"/>
                    <a:pt x="230356" y="188718"/>
                    <a:pt x="231665" y="191900"/>
                  </a:cubicBezTo>
                  <a:cubicBezTo>
                    <a:pt x="232975" y="195082"/>
                    <a:pt x="235502" y="197516"/>
                    <a:pt x="238777" y="198827"/>
                  </a:cubicBezTo>
                  <a:lnTo>
                    <a:pt x="331140" y="236077"/>
                  </a:lnTo>
                  <a:cubicBezTo>
                    <a:pt x="334323" y="237387"/>
                    <a:pt x="337879" y="237387"/>
                    <a:pt x="341060" y="236077"/>
                  </a:cubicBezTo>
                  <a:cubicBezTo>
                    <a:pt x="344241" y="234767"/>
                    <a:pt x="346675" y="232239"/>
                    <a:pt x="347985" y="228964"/>
                  </a:cubicBezTo>
                  <a:lnTo>
                    <a:pt x="400764" y="98212"/>
                  </a:lnTo>
                  <a:cubicBezTo>
                    <a:pt x="405724" y="85951"/>
                    <a:pt x="416485" y="77434"/>
                    <a:pt x="429586" y="75375"/>
                  </a:cubicBezTo>
                  <a:cubicBezTo>
                    <a:pt x="442594" y="73316"/>
                    <a:pt x="455320" y="78089"/>
                    <a:pt x="463743" y="88198"/>
                  </a:cubicBezTo>
                  <a:cubicBezTo>
                    <a:pt x="512965" y="147068"/>
                    <a:pt x="524850" y="225594"/>
                    <a:pt x="495654" y="298037"/>
                  </a:cubicBezTo>
                  <a:cubicBezTo>
                    <a:pt x="464584" y="374971"/>
                    <a:pt x="393558" y="424015"/>
                    <a:pt x="309149" y="427478"/>
                  </a:cubicBezTo>
                  <a:lnTo>
                    <a:pt x="215476" y="659405"/>
                  </a:lnTo>
                  <a:cubicBezTo>
                    <a:pt x="213043" y="665489"/>
                    <a:pt x="206024" y="668484"/>
                    <a:pt x="199943" y="665957"/>
                  </a:cubicBezTo>
                  <a:cubicBezTo>
                    <a:pt x="193860" y="663524"/>
                    <a:pt x="190865" y="656504"/>
                    <a:pt x="193391" y="650421"/>
                  </a:cubicBezTo>
                  <a:lnTo>
                    <a:pt x="289966" y="411192"/>
                  </a:lnTo>
                  <a:cubicBezTo>
                    <a:pt x="291744" y="406700"/>
                    <a:pt x="296141" y="403798"/>
                    <a:pt x="300914" y="403705"/>
                  </a:cubicBezTo>
                  <a:cubicBezTo>
                    <a:pt x="378960" y="403237"/>
                    <a:pt x="445120" y="359247"/>
                    <a:pt x="473475" y="289051"/>
                  </a:cubicBezTo>
                  <a:cubicBezTo>
                    <a:pt x="499397" y="224846"/>
                    <a:pt x="488916" y="155492"/>
                    <a:pt x="445401" y="103454"/>
                  </a:cubicBezTo>
                  <a:cubicBezTo>
                    <a:pt x="441096" y="98305"/>
                    <a:pt x="435481" y="98586"/>
                    <a:pt x="433236" y="98961"/>
                  </a:cubicBezTo>
                  <a:cubicBezTo>
                    <a:pt x="428463" y="99710"/>
                    <a:pt x="424627" y="102798"/>
                    <a:pt x="422848" y="107197"/>
                  </a:cubicBezTo>
                  <a:lnTo>
                    <a:pt x="370069" y="237949"/>
                  </a:lnTo>
                  <a:cubicBezTo>
                    <a:pt x="366420" y="247027"/>
                    <a:pt x="359401" y="254234"/>
                    <a:pt x="350324" y="258072"/>
                  </a:cubicBezTo>
                  <a:cubicBezTo>
                    <a:pt x="341247" y="261909"/>
                    <a:pt x="331234" y="262003"/>
                    <a:pt x="322157" y="258353"/>
                  </a:cubicBezTo>
                  <a:lnTo>
                    <a:pt x="229794" y="221102"/>
                  </a:lnTo>
                  <a:cubicBezTo>
                    <a:pt x="210984" y="213520"/>
                    <a:pt x="201814" y="191994"/>
                    <a:pt x="209394" y="173181"/>
                  </a:cubicBezTo>
                  <a:lnTo>
                    <a:pt x="262172" y="42430"/>
                  </a:lnTo>
                  <a:cubicBezTo>
                    <a:pt x="263951" y="38030"/>
                    <a:pt x="263295" y="33070"/>
                    <a:pt x="260395" y="29232"/>
                  </a:cubicBezTo>
                  <a:cubicBezTo>
                    <a:pt x="258991" y="27454"/>
                    <a:pt x="255247" y="23337"/>
                    <a:pt x="248510" y="24085"/>
                  </a:cubicBezTo>
                  <a:cubicBezTo>
                    <a:pt x="181039" y="31386"/>
                    <a:pt x="125359" y="73971"/>
                    <a:pt x="99438" y="138177"/>
                  </a:cubicBezTo>
                  <a:cubicBezTo>
                    <a:pt x="71084" y="208466"/>
                    <a:pt x="88208" y="285963"/>
                    <a:pt x="143981" y="340528"/>
                  </a:cubicBezTo>
                  <a:cubicBezTo>
                    <a:pt x="147444" y="343898"/>
                    <a:pt x="148568" y="349046"/>
                    <a:pt x="146695" y="353538"/>
                  </a:cubicBezTo>
                  <a:lnTo>
                    <a:pt x="22796" y="659499"/>
                  </a:lnTo>
                  <a:cubicBezTo>
                    <a:pt x="20925" y="664179"/>
                    <a:pt x="16432" y="666987"/>
                    <a:pt x="11753" y="666987"/>
                  </a:cubicBezTo>
                  <a:close/>
                </a:path>
              </a:pathLst>
            </a:custGeom>
            <a:solidFill>
              <a:srgbClr val="002A86"/>
            </a:solidFill>
            <a:ln w="9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85" name="Gráfico 2">
            <a:extLst>
              <a:ext uri="{FF2B5EF4-FFF2-40B4-BE49-F238E27FC236}">
                <a16:creationId xmlns:a16="http://schemas.microsoft.com/office/drawing/2014/main" id="{6E5DEE3B-96C0-08F6-F16B-0E82C93F53A2}"/>
              </a:ext>
            </a:extLst>
          </p:cNvPr>
          <p:cNvGrpSpPr/>
          <p:nvPr/>
        </p:nvGrpSpPr>
        <p:grpSpPr>
          <a:xfrm>
            <a:off x="17138621" y="4361976"/>
            <a:ext cx="984736" cy="1138765"/>
            <a:chOff x="17138621" y="4361976"/>
            <a:chExt cx="984736" cy="1138765"/>
          </a:xfrm>
          <a:solidFill>
            <a:srgbClr val="002A86"/>
          </a:solidFill>
        </p:grpSpPr>
        <p:grpSp>
          <p:nvGrpSpPr>
            <p:cNvPr id="786" name="Gráfico 2">
              <a:extLst>
                <a:ext uri="{FF2B5EF4-FFF2-40B4-BE49-F238E27FC236}">
                  <a16:creationId xmlns:a16="http://schemas.microsoft.com/office/drawing/2014/main" id="{BED2FBAD-8C05-993D-DBEC-4A7A3C832C83}"/>
                </a:ext>
              </a:extLst>
            </p:cNvPr>
            <p:cNvGrpSpPr/>
            <p:nvPr/>
          </p:nvGrpSpPr>
          <p:grpSpPr>
            <a:xfrm>
              <a:off x="17138621" y="4741315"/>
              <a:ext cx="984736" cy="759426"/>
              <a:chOff x="17138621" y="4741315"/>
              <a:chExt cx="984736" cy="759426"/>
            </a:xfrm>
            <a:solidFill>
              <a:srgbClr val="002A86"/>
            </a:solidFill>
          </p:grpSpPr>
          <p:grpSp>
            <p:nvGrpSpPr>
              <p:cNvPr id="787" name="Gráfico 2">
                <a:extLst>
                  <a:ext uri="{FF2B5EF4-FFF2-40B4-BE49-F238E27FC236}">
                    <a16:creationId xmlns:a16="http://schemas.microsoft.com/office/drawing/2014/main" id="{9010B8F2-468D-E933-CDEB-650124B94372}"/>
                  </a:ext>
                </a:extLst>
              </p:cNvPr>
              <p:cNvGrpSpPr/>
              <p:nvPr/>
            </p:nvGrpSpPr>
            <p:grpSpPr>
              <a:xfrm>
                <a:off x="17138621" y="4741315"/>
                <a:ext cx="984736" cy="759426"/>
                <a:chOff x="17138621" y="4741315"/>
                <a:chExt cx="984736" cy="759426"/>
              </a:xfrm>
              <a:solidFill>
                <a:srgbClr val="002A86"/>
              </a:solidFill>
            </p:grpSpPr>
            <p:sp>
              <p:nvSpPr>
                <p:cNvPr id="788" name="Forma libre 787">
                  <a:extLst>
                    <a:ext uri="{FF2B5EF4-FFF2-40B4-BE49-F238E27FC236}">
                      <a16:creationId xmlns:a16="http://schemas.microsoft.com/office/drawing/2014/main" id="{8A33AB15-9FB8-A27F-5687-BF182A52DE7A}"/>
                    </a:ext>
                  </a:extLst>
                </p:cNvPr>
                <p:cNvSpPr/>
                <p:nvPr/>
              </p:nvSpPr>
              <p:spPr>
                <a:xfrm>
                  <a:off x="17213765" y="4866826"/>
                  <a:ext cx="834167" cy="633916"/>
                </a:xfrm>
                <a:custGeom>
                  <a:avLst/>
                  <a:gdLst>
                    <a:gd name="connsiteX0" fmla="*/ 822376 w 834167"/>
                    <a:gd name="connsiteY0" fmla="*/ 633916 h 633916"/>
                    <a:gd name="connsiteX1" fmla="*/ 11885 w 834167"/>
                    <a:gd name="connsiteY1" fmla="*/ 633916 h 633916"/>
                    <a:gd name="connsiteX2" fmla="*/ 0 w 834167"/>
                    <a:gd name="connsiteY2" fmla="*/ 622030 h 633916"/>
                    <a:gd name="connsiteX3" fmla="*/ 0 w 834167"/>
                    <a:gd name="connsiteY3" fmla="*/ 11887 h 633916"/>
                    <a:gd name="connsiteX4" fmla="*/ 11885 w 834167"/>
                    <a:gd name="connsiteY4" fmla="*/ 0 h 633916"/>
                    <a:gd name="connsiteX5" fmla="*/ 23768 w 834167"/>
                    <a:gd name="connsiteY5" fmla="*/ 11887 h 633916"/>
                    <a:gd name="connsiteX6" fmla="*/ 23768 w 834167"/>
                    <a:gd name="connsiteY6" fmla="*/ 610144 h 633916"/>
                    <a:gd name="connsiteX7" fmla="*/ 810398 w 834167"/>
                    <a:gd name="connsiteY7" fmla="*/ 610144 h 633916"/>
                    <a:gd name="connsiteX8" fmla="*/ 810398 w 834167"/>
                    <a:gd name="connsiteY8" fmla="*/ 11887 h 633916"/>
                    <a:gd name="connsiteX9" fmla="*/ 822283 w 834167"/>
                    <a:gd name="connsiteY9" fmla="*/ 0 h 633916"/>
                    <a:gd name="connsiteX10" fmla="*/ 834167 w 834167"/>
                    <a:gd name="connsiteY10" fmla="*/ 11887 h 633916"/>
                    <a:gd name="connsiteX11" fmla="*/ 834167 w 834167"/>
                    <a:gd name="connsiteY11" fmla="*/ 622030 h 633916"/>
                    <a:gd name="connsiteX12" fmla="*/ 822283 w 834167"/>
                    <a:gd name="connsiteY12" fmla="*/ 633916 h 63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34167" h="633916">
                      <a:moveTo>
                        <a:pt x="822376" y="633916"/>
                      </a:moveTo>
                      <a:lnTo>
                        <a:pt x="11885" y="633916"/>
                      </a:lnTo>
                      <a:cubicBezTo>
                        <a:pt x="5334" y="633916"/>
                        <a:pt x="0" y="628581"/>
                        <a:pt x="0" y="622030"/>
                      </a:cubicBezTo>
                      <a:lnTo>
                        <a:pt x="0" y="11887"/>
                      </a:lnTo>
                      <a:cubicBezTo>
                        <a:pt x="0" y="5335"/>
                        <a:pt x="5334" y="0"/>
                        <a:pt x="11885" y="0"/>
                      </a:cubicBezTo>
                      <a:cubicBezTo>
                        <a:pt x="18435" y="0"/>
                        <a:pt x="23768" y="5335"/>
                        <a:pt x="23768" y="11887"/>
                      </a:cubicBezTo>
                      <a:lnTo>
                        <a:pt x="23768" y="610144"/>
                      </a:lnTo>
                      <a:lnTo>
                        <a:pt x="810398" y="610144"/>
                      </a:lnTo>
                      <a:lnTo>
                        <a:pt x="810398" y="11887"/>
                      </a:lnTo>
                      <a:cubicBezTo>
                        <a:pt x="810398" y="5335"/>
                        <a:pt x="815731" y="0"/>
                        <a:pt x="822283" y="0"/>
                      </a:cubicBezTo>
                      <a:cubicBezTo>
                        <a:pt x="828833" y="0"/>
                        <a:pt x="834167" y="5335"/>
                        <a:pt x="834167" y="11887"/>
                      </a:cubicBezTo>
                      <a:lnTo>
                        <a:pt x="834167" y="622030"/>
                      </a:lnTo>
                      <a:cubicBezTo>
                        <a:pt x="834167" y="628581"/>
                        <a:pt x="828833" y="633916"/>
                        <a:pt x="822283" y="6339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89" name="Forma libre 788">
                  <a:extLst>
                    <a:ext uri="{FF2B5EF4-FFF2-40B4-BE49-F238E27FC236}">
                      <a16:creationId xmlns:a16="http://schemas.microsoft.com/office/drawing/2014/main" id="{1F101CAA-312A-C8D2-AB5C-31A374F79ED6}"/>
                    </a:ext>
                  </a:extLst>
                </p:cNvPr>
                <p:cNvSpPr/>
                <p:nvPr/>
              </p:nvSpPr>
              <p:spPr>
                <a:xfrm>
                  <a:off x="17474852" y="4741502"/>
                  <a:ext cx="648504" cy="149283"/>
                </a:xfrm>
                <a:custGeom>
                  <a:avLst/>
                  <a:gdLst>
                    <a:gd name="connsiteX0" fmla="*/ 601622 w 648504"/>
                    <a:gd name="connsiteY0" fmla="*/ 149096 h 149283"/>
                    <a:gd name="connsiteX1" fmla="*/ 11884 w 648504"/>
                    <a:gd name="connsiteY1" fmla="*/ 149096 h 149283"/>
                    <a:gd name="connsiteX2" fmla="*/ 0 w 648504"/>
                    <a:gd name="connsiteY2" fmla="*/ 137210 h 149283"/>
                    <a:gd name="connsiteX3" fmla="*/ 11884 w 648504"/>
                    <a:gd name="connsiteY3" fmla="*/ 125323 h 149283"/>
                    <a:gd name="connsiteX4" fmla="*/ 601622 w 648504"/>
                    <a:gd name="connsiteY4" fmla="*/ 125323 h 149283"/>
                    <a:gd name="connsiteX5" fmla="*/ 624643 w 648504"/>
                    <a:gd name="connsiteY5" fmla="*/ 102299 h 149283"/>
                    <a:gd name="connsiteX6" fmla="*/ 624643 w 648504"/>
                    <a:gd name="connsiteY6" fmla="*/ 46797 h 149283"/>
                    <a:gd name="connsiteX7" fmla="*/ 601622 w 648504"/>
                    <a:gd name="connsiteY7" fmla="*/ 23773 h 149283"/>
                    <a:gd name="connsiteX8" fmla="*/ 278024 w 648504"/>
                    <a:gd name="connsiteY8" fmla="*/ 23773 h 149283"/>
                    <a:gd name="connsiteX9" fmla="*/ 266139 w 648504"/>
                    <a:gd name="connsiteY9" fmla="*/ 11887 h 149283"/>
                    <a:gd name="connsiteX10" fmla="*/ 278024 w 648504"/>
                    <a:gd name="connsiteY10" fmla="*/ 0 h 149283"/>
                    <a:gd name="connsiteX11" fmla="*/ 601622 w 648504"/>
                    <a:gd name="connsiteY11" fmla="*/ 0 h 149283"/>
                    <a:gd name="connsiteX12" fmla="*/ 648505 w 648504"/>
                    <a:gd name="connsiteY12" fmla="*/ 46891 h 149283"/>
                    <a:gd name="connsiteX13" fmla="*/ 648505 w 648504"/>
                    <a:gd name="connsiteY13" fmla="*/ 102393 h 149283"/>
                    <a:gd name="connsiteX14" fmla="*/ 601622 w 648504"/>
                    <a:gd name="connsiteY14" fmla="*/ 149283 h 14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8504" h="149283">
                      <a:moveTo>
                        <a:pt x="601622" y="149096"/>
                      </a:moveTo>
                      <a:lnTo>
                        <a:pt x="11884" y="149096"/>
                      </a:lnTo>
                      <a:cubicBezTo>
                        <a:pt x="5334" y="149096"/>
                        <a:pt x="0" y="143761"/>
                        <a:pt x="0" y="137210"/>
                      </a:cubicBezTo>
                      <a:cubicBezTo>
                        <a:pt x="0" y="130658"/>
                        <a:pt x="5334" y="125323"/>
                        <a:pt x="11884" y="125323"/>
                      </a:cubicBezTo>
                      <a:lnTo>
                        <a:pt x="601622" y="125323"/>
                      </a:lnTo>
                      <a:cubicBezTo>
                        <a:pt x="614348" y="125323"/>
                        <a:pt x="624643" y="115028"/>
                        <a:pt x="624643" y="102299"/>
                      </a:cubicBezTo>
                      <a:lnTo>
                        <a:pt x="624643" y="46797"/>
                      </a:lnTo>
                      <a:cubicBezTo>
                        <a:pt x="624643" y="34068"/>
                        <a:pt x="614348" y="23773"/>
                        <a:pt x="601622" y="23773"/>
                      </a:cubicBezTo>
                      <a:lnTo>
                        <a:pt x="278024" y="23773"/>
                      </a:lnTo>
                      <a:cubicBezTo>
                        <a:pt x="271474" y="23773"/>
                        <a:pt x="266139" y="18438"/>
                        <a:pt x="266139" y="11887"/>
                      </a:cubicBezTo>
                      <a:cubicBezTo>
                        <a:pt x="266139" y="5335"/>
                        <a:pt x="271474" y="0"/>
                        <a:pt x="278024" y="0"/>
                      </a:cubicBezTo>
                      <a:lnTo>
                        <a:pt x="601622" y="0"/>
                      </a:lnTo>
                      <a:cubicBezTo>
                        <a:pt x="627450" y="0"/>
                        <a:pt x="648505" y="21059"/>
                        <a:pt x="648505" y="46891"/>
                      </a:cubicBezTo>
                      <a:lnTo>
                        <a:pt x="648505" y="102393"/>
                      </a:lnTo>
                      <a:cubicBezTo>
                        <a:pt x="648505" y="128225"/>
                        <a:pt x="627450" y="149283"/>
                        <a:pt x="601622" y="14928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90" name="Forma libre 789">
                  <a:extLst>
                    <a:ext uri="{FF2B5EF4-FFF2-40B4-BE49-F238E27FC236}">
                      <a16:creationId xmlns:a16="http://schemas.microsoft.com/office/drawing/2014/main" id="{CF65413C-1EBF-606D-D6F9-F88436885C4D}"/>
                    </a:ext>
                  </a:extLst>
                </p:cNvPr>
                <p:cNvSpPr/>
                <p:nvPr/>
              </p:nvSpPr>
              <p:spPr>
                <a:xfrm>
                  <a:off x="17138621" y="4741315"/>
                  <a:ext cx="374505" cy="149283"/>
                </a:xfrm>
                <a:custGeom>
                  <a:avLst/>
                  <a:gdLst>
                    <a:gd name="connsiteX0" fmla="*/ 87123 w 374505"/>
                    <a:gd name="connsiteY0" fmla="*/ 149284 h 149283"/>
                    <a:gd name="connsiteX1" fmla="*/ 46883 w 374505"/>
                    <a:gd name="connsiteY1" fmla="*/ 149284 h 149283"/>
                    <a:gd name="connsiteX2" fmla="*/ 0 w 374505"/>
                    <a:gd name="connsiteY2" fmla="*/ 102393 h 149283"/>
                    <a:gd name="connsiteX3" fmla="*/ 0 w 374505"/>
                    <a:gd name="connsiteY3" fmla="*/ 46891 h 149283"/>
                    <a:gd name="connsiteX4" fmla="*/ 46883 w 374505"/>
                    <a:gd name="connsiteY4" fmla="*/ 0 h 149283"/>
                    <a:gd name="connsiteX5" fmla="*/ 362620 w 374505"/>
                    <a:gd name="connsiteY5" fmla="*/ 0 h 149283"/>
                    <a:gd name="connsiteX6" fmla="*/ 374505 w 374505"/>
                    <a:gd name="connsiteY6" fmla="*/ 11887 h 149283"/>
                    <a:gd name="connsiteX7" fmla="*/ 362620 w 374505"/>
                    <a:gd name="connsiteY7" fmla="*/ 23773 h 149283"/>
                    <a:gd name="connsiteX8" fmla="*/ 46883 w 374505"/>
                    <a:gd name="connsiteY8" fmla="*/ 23773 h 149283"/>
                    <a:gd name="connsiteX9" fmla="*/ 23863 w 374505"/>
                    <a:gd name="connsiteY9" fmla="*/ 46797 h 149283"/>
                    <a:gd name="connsiteX10" fmla="*/ 23863 w 374505"/>
                    <a:gd name="connsiteY10" fmla="*/ 102299 h 149283"/>
                    <a:gd name="connsiteX11" fmla="*/ 46883 w 374505"/>
                    <a:gd name="connsiteY11" fmla="*/ 125323 h 149283"/>
                    <a:gd name="connsiteX12" fmla="*/ 87123 w 374505"/>
                    <a:gd name="connsiteY12" fmla="*/ 125323 h 149283"/>
                    <a:gd name="connsiteX13" fmla="*/ 99007 w 374505"/>
                    <a:gd name="connsiteY13" fmla="*/ 137210 h 149283"/>
                    <a:gd name="connsiteX14" fmla="*/ 87123 w 374505"/>
                    <a:gd name="connsiteY14" fmla="*/ 149096 h 14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4505" h="149283">
                      <a:moveTo>
                        <a:pt x="87123" y="149284"/>
                      </a:moveTo>
                      <a:lnTo>
                        <a:pt x="46883" y="149284"/>
                      </a:lnTo>
                      <a:cubicBezTo>
                        <a:pt x="21055" y="149284"/>
                        <a:pt x="0" y="128225"/>
                        <a:pt x="0" y="102393"/>
                      </a:cubicBezTo>
                      <a:lnTo>
                        <a:pt x="0" y="46891"/>
                      </a:lnTo>
                      <a:cubicBezTo>
                        <a:pt x="0" y="21059"/>
                        <a:pt x="21055" y="0"/>
                        <a:pt x="46883" y="0"/>
                      </a:cubicBezTo>
                      <a:lnTo>
                        <a:pt x="362620" y="0"/>
                      </a:lnTo>
                      <a:cubicBezTo>
                        <a:pt x="369171" y="0"/>
                        <a:pt x="374505" y="5335"/>
                        <a:pt x="374505" y="11887"/>
                      </a:cubicBezTo>
                      <a:cubicBezTo>
                        <a:pt x="374505" y="18438"/>
                        <a:pt x="369171" y="23773"/>
                        <a:pt x="362620" y="23773"/>
                      </a:cubicBezTo>
                      <a:lnTo>
                        <a:pt x="46883" y="23773"/>
                      </a:lnTo>
                      <a:cubicBezTo>
                        <a:pt x="34157" y="23773"/>
                        <a:pt x="23863" y="34068"/>
                        <a:pt x="23863" y="46797"/>
                      </a:cubicBezTo>
                      <a:lnTo>
                        <a:pt x="23863" y="102299"/>
                      </a:lnTo>
                      <a:cubicBezTo>
                        <a:pt x="23863" y="115028"/>
                        <a:pt x="34157" y="125323"/>
                        <a:pt x="46883" y="125323"/>
                      </a:cubicBezTo>
                      <a:lnTo>
                        <a:pt x="87123" y="125323"/>
                      </a:lnTo>
                      <a:cubicBezTo>
                        <a:pt x="93673" y="125323"/>
                        <a:pt x="99007" y="130658"/>
                        <a:pt x="99007" y="137210"/>
                      </a:cubicBezTo>
                      <a:cubicBezTo>
                        <a:pt x="99007" y="143761"/>
                        <a:pt x="93673" y="149096"/>
                        <a:pt x="87123" y="1490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791" name="Gráfico 2">
                <a:extLst>
                  <a:ext uri="{FF2B5EF4-FFF2-40B4-BE49-F238E27FC236}">
                    <a16:creationId xmlns:a16="http://schemas.microsoft.com/office/drawing/2014/main" id="{F7F48B77-A235-0DD9-9943-75F5053DAAD6}"/>
                  </a:ext>
                </a:extLst>
              </p:cNvPr>
              <p:cNvGrpSpPr/>
              <p:nvPr/>
            </p:nvGrpSpPr>
            <p:grpSpPr>
              <a:xfrm>
                <a:off x="17366486" y="5016577"/>
                <a:ext cx="521050" cy="484165"/>
                <a:chOff x="17366486" y="5016577"/>
                <a:chExt cx="521050" cy="484165"/>
              </a:xfrm>
              <a:solidFill>
                <a:srgbClr val="002A86"/>
              </a:solidFill>
            </p:grpSpPr>
            <p:sp>
              <p:nvSpPr>
                <p:cNvPr id="792" name="Forma libre 791">
                  <a:extLst>
                    <a:ext uri="{FF2B5EF4-FFF2-40B4-BE49-F238E27FC236}">
                      <a16:creationId xmlns:a16="http://schemas.microsoft.com/office/drawing/2014/main" id="{334704CC-DB74-264E-3D5E-2875797FD892}"/>
                    </a:ext>
                  </a:extLst>
                </p:cNvPr>
                <p:cNvSpPr/>
                <p:nvPr/>
              </p:nvSpPr>
              <p:spPr>
                <a:xfrm>
                  <a:off x="17366486" y="5016577"/>
                  <a:ext cx="521050" cy="484165"/>
                </a:xfrm>
                <a:custGeom>
                  <a:avLst/>
                  <a:gdLst>
                    <a:gd name="connsiteX0" fmla="*/ 509166 w 521050"/>
                    <a:gd name="connsiteY0" fmla="*/ 484165 h 484165"/>
                    <a:gd name="connsiteX1" fmla="*/ 11885 w 521050"/>
                    <a:gd name="connsiteY1" fmla="*/ 484165 h 484165"/>
                    <a:gd name="connsiteX2" fmla="*/ 0 w 521050"/>
                    <a:gd name="connsiteY2" fmla="*/ 472279 h 484165"/>
                    <a:gd name="connsiteX3" fmla="*/ 0 w 521050"/>
                    <a:gd name="connsiteY3" fmla="*/ 11887 h 484165"/>
                    <a:gd name="connsiteX4" fmla="*/ 11885 w 521050"/>
                    <a:gd name="connsiteY4" fmla="*/ 0 h 484165"/>
                    <a:gd name="connsiteX5" fmla="*/ 509166 w 521050"/>
                    <a:gd name="connsiteY5" fmla="*/ 0 h 484165"/>
                    <a:gd name="connsiteX6" fmla="*/ 521051 w 521050"/>
                    <a:gd name="connsiteY6" fmla="*/ 11887 h 484165"/>
                    <a:gd name="connsiteX7" fmla="*/ 521051 w 521050"/>
                    <a:gd name="connsiteY7" fmla="*/ 472279 h 484165"/>
                    <a:gd name="connsiteX8" fmla="*/ 509166 w 521050"/>
                    <a:gd name="connsiteY8" fmla="*/ 484165 h 484165"/>
                    <a:gd name="connsiteX9" fmla="*/ 23863 w 521050"/>
                    <a:gd name="connsiteY9" fmla="*/ 460299 h 484165"/>
                    <a:gd name="connsiteX10" fmla="*/ 497281 w 521050"/>
                    <a:gd name="connsiteY10" fmla="*/ 460299 h 484165"/>
                    <a:gd name="connsiteX11" fmla="*/ 497281 w 521050"/>
                    <a:gd name="connsiteY11" fmla="*/ 23773 h 484165"/>
                    <a:gd name="connsiteX12" fmla="*/ 23863 w 521050"/>
                    <a:gd name="connsiteY12" fmla="*/ 23773 h 484165"/>
                    <a:gd name="connsiteX13" fmla="*/ 23863 w 521050"/>
                    <a:gd name="connsiteY13" fmla="*/ 460299 h 484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21050" h="484165">
                      <a:moveTo>
                        <a:pt x="509166" y="484165"/>
                      </a:moveTo>
                      <a:lnTo>
                        <a:pt x="11885" y="484165"/>
                      </a:lnTo>
                      <a:cubicBezTo>
                        <a:pt x="5335" y="484165"/>
                        <a:pt x="0" y="478830"/>
                        <a:pt x="0" y="472279"/>
                      </a:cubicBezTo>
                      <a:lnTo>
                        <a:pt x="0" y="11887"/>
                      </a:lnTo>
                      <a:cubicBezTo>
                        <a:pt x="0" y="5335"/>
                        <a:pt x="5335" y="0"/>
                        <a:pt x="11885" y="0"/>
                      </a:cubicBezTo>
                      <a:lnTo>
                        <a:pt x="509166" y="0"/>
                      </a:lnTo>
                      <a:cubicBezTo>
                        <a:pt x="515716" y="0"/>
                        <a:pt x="521051" y="5335"/>
                        <a:pt x="521051" y="11887"/>
                      </a:cubicBezTo>
                      <a:lnTo>
                        <a:pt x="521051" y="472279"/>
                      </a:lnTo>
                      <a:cubicBezTo>
                        <a:pt x="521051" y="478830"/>
                        <a:pt x="515716" y="484165"/>
                        <a:pt x="509166" y="484165"/>
                      </a:cubicBezTo>
                      <a:close/>
                      <a:moveTo>
                        <a:pt x="23863" y="460299"/>
                      </a:moveTo>
                      <a:lnTo>
                        <a:pt x="497281" y="460299"/>
                      </a:lnTo>
                      <a:lnTo>
                        <a:pt x="497281" y="23773"/>
                      </a:lnTo>
                      <a:lnTo>
                        <a:pt x="23863" y="23773"/>
                      </a:lnTo>
                      <a:lnTo>
                        <a:pt x="23863" y="460299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93" name="Forma libre 792">
                  <a:extLst>
                    <a:ext uri="{FF2B5EF4-FFF2-40B4-BE49-F238E27FC236}">
                      <a16:creationId xmlns:a16="http://schemas.microsoft.com/office/drawing/2014/main" id="{A8E9B1D4-32CE-BFF6-403D-DF9D89553F3C}"/>
                    </a:ext>
                  </a:extLst>
                </p:cNvPr>
                <p:cNvSpPr/>
                <p:nvPr/>
              </p:nvSpPr>
              <p:spPr>
                <a:xfrm>
                  <a:off x="17460253" y="5246726"/>
                  <a:ext cx="333610" cy="23772"/>
                </a:xfrm>
                <a:custGeom>
                  <a:avLst/>
                  <a:gdLst>
                    <a:gd name="connsiteX0" fmla="*/ 321726 w 333610"/>
                    <a:gd name="connsiteY0" fmla="*/ 23773 h 23772"/>
                    <a:gd name="connsiteX1" fmla="*/ 11885 w 333610"/>
                    <a:gd name="connsiteY1" fmla="*/ 23773 h 23772"/>
                    <a:gd name="connsiteX2" fmla="*/ 0 w 333610"/>
                    <a:gd name="connsiteY2" fmla="*/ 11886 h 23772"/>
                    <a:gd name="connsiteX3" fmla="*/ 11885 w 333610"/>
                    <a:gd name="connsiteY3" fmla="*/ 0 h 23772"/>
                    <a:gd name="connsiteX4" fmla="*/ 321726 w 333610"/>
                    <a:gd name="connsiteY4" fmla="*/ 0 h 23772"/>
                    <a:gd name="connsiteX5" fmla="*/ 333611 w 333610"/>
                    <a:gd name="connsiteY5" fmla="*/ 11886 h 23772"/>
                    <a:gd name="connsiteX6" fmla="*/ 321726 w 333610"/>
                    <a:gd name="connsiteY6" fmla="*/ 23773 h 23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610" h="23772">
                      <a:moveTo>
                        <a:pt x="321726" y="23773"/>
                      </a:moveTo>
                      <a:lnTo>
                        <a:pt x="11885" y="23773"/>
                      </a:lnTo>
                      <a:cubicBezTo>
                        <a:pt x="5335" y="23773"/>
                        <a:pt x="0" y="18438"/>
                        <a:pt x="0" y="11886"/>
                      </a:cubicBezTo>
                      <a:cubicBezTo>
                        <a:pt x="0" y="5335"/>
                        <a:pt x="5335" y="0"/>
                        <a:pt x="11885" y="0"/>
                      </a:cubicBezTo>
                      <a:lnTo>
                        <a:pt x="321726" y="0"/>
                      </a:lnTo>
                      <a:cubicBezTo>
                        <a:pt x="328276" y="0"/>
                        <a:pt x="333611" y="5335"/>
                        <a:pt x="333611" y="11886"/>
                      </a:cubicBezTo>
                      <a:cubicBezTo>
                        <a:pt x="333611" y="18438"/>
                        <a:pt x="328276" y="23773"/>
                        <a:pt x="32172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94" name="Forma libre 793">
                  <a:extLst>
                    <a:ext uri="{FF2B5EF4-FFF2-40B4-BE49-F238E27FC236}">
                      <a16:creationId xmlns:a16="http://schemas.microsoft.com/office/drawing/2014/main" id="{89E2916A-B4B1-F493-C91C-CF76A717273E}"/>
                    </a:ext>
                  </a:extLst>
                </p:cNvPr>
                <p:cNvSpPr/>
                <p:nvPr/>
              </p:nvSpPr>
              <p:spPr>
                <a:xfrm>
                  <a:off x="17460253" y="5355390"/>
                  <a:ext cx="333610" cy="23773"/>
                </a:xfrm>
                <a:custGeom>
                  <a:avLst/>
                  <a:gdLst>
                    <a:gd name="connsiteX0" fmla="*/ 321726 w 333610"/>
                    <a:gd name="connsiteY0" fmla="*/ 23773 h 23773"/>
                    <a:gd name="connsiteX1" fmla="*/ 11885 w 333610"/>
                    <a:gd name="connsiteY1" fmla="*/ 23773 h 23773"/>
                    <a:gd name="connsiteX2" fmla="*/ 0 w 333610"/>
                    <a:gd name="connsiteY2" fmla="*/ 11887 h 23773"/>
                    <a:gd name="connsiteX3" fmla="*/ 11885 w 333610"/>
                    <a:gd name="connsiteY3" fmla="*/ 0 h 23773"/>
                    <a:gd name="connsiteX4" fmla="*/ 321726 w 333610"/>
                    <a:gd name="connsiteY4" fmla="*/ 0 h 23773"/>
                    <a:gd name="connsiteX5" fmla="*/ 333611 w 333610"/>
                    <a:gd name="connsiteY5" fmla="*/ 11887 h 23773"/>
                    <a:gd name="connsiteX6" fmla="*/ 321726 w 333610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610" h="23773">
                      <a:moveTo>
                        <a:pt x="321726" y="23773"/>
                      </a:moveTo>
                      <a:lnTo>
                        <a:pt x="11885" y="23773"/>
                      </a:lnTo>
                      <a:cubicBezTo>
                        <a:pt x="5335" y="23773"/>
                        <a:pt x="0" y="18438"/>
                        <a:pt x="0" y="11887"/>
                      </a:cubicBezTo>
                      <a:cubicBezTo>
                        <a:pt x="0" y="5335"/>
                        <a:pt x="5335" y="0"/>
                        <a:pt x="11885" y="0"/>
                      </a:cubicBezTo>
                      <a:lnTo>
                        <a:pt x="321726" y="0"/>
                      </a:lnTo>
                      <a:cubicBezTo>
                        <a:pt x="328276" y="0"/>
                        <a:pt x="333611" y="5335"/>
                        <a:pt x="333611" y="11887"/>
                      </a:cubicBezTo>
                      <a:cubicBezTo>
                        <a:pt x="333611" y="18438"/>
                        <a:pt x="328276" y="23773"/>
                        <a:pt x="32172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95" name="Forma libre 794">
                  <a:extLst>
                    <a:ext uri="{FF2B5EF4-FFF2-40B4-BE49-F238E27FC236}">
                      <a16:creationId xmlns:a16="http://schemas.microsoft.com/office/drawing/2014/main" id="{F3C43606-807B-3E2F-7F01-ACDB04F73AB4}"/>
                    </a:ext>
                  </a:extLst>
                </p:cNvPr>
                <p:cNvSpPr/>
                <p:nvPr/>
              </p:nvSpPr>
              <p:spPr>
                <a:xfrm>
                  <a:off x="17460253" y="5138063"/>
                  <a:ext cx="333610" cy="23773"/>
                </a:xfrm>
                <a:custGeom>
                  <a:avLst/>
                  <a:gdLst>
                    <a:gd name="connsiteX0" fmla="*/ 321726 w 333610"/>
                    <a:gd name="connsiteY0" fmla="*/ 23773 h 23773"/>
                    <a:gd name="connsiteX1" fmla="*/ 11885 w 333610"/>
                    <a:gd name="connsiteY1" fmla="*/ 23773 h 23773"/>
                    <a:gd name="connsiteX2" fmla="*/ 0 w 333610"/>
                    <a:gd name="connsiteY2" fmla="*/ 11887 h 23773"/>
                    <a:gd name="connsiteX3" fmla="*/ 11885 w 333610"/>
                    <a:gd name="connsiteY3" fmla="*/ 0 h 23773"/>
                    <a:gd name="connsiteX4" fmla="*/ 321726 w 333610"/>
                    <a:gd name="connsiteY4" fmla="*/ 0 h 23773"/>
                    <a:gd name="connsiteX5" fmla="*/ 333611 w 333610"/>
                    <a:gd name="connsiteY5" fmla="*/ 11887 h 23773"/>
                    <a:gd name="connsiteX6" fmla="*/ 321726 w 333610"/>
                    <a:gd name="connsiteY6" fmla="*/ 23773 h 2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610" h="23773">
                      <a:moveTo>
                        <a:pt x="321726" y="23773"/>
                      </a:moveTo>
                      <a:lnTo>
                        <a:pt x="11885" y="23773"/>
                      </a:lnTo>
                      <a:cubicBezTo>
                        <a:pt x="5335" y="23773"/>
                        <a:pt x="0" y="18438"/>
                        <a:pt x="0" y="11887"/>
                      </a:cubicBezTo>
                      <a:cubicBezTo>
                        <a:pt x="0" y="5335"/>
                        <a:pt x="5335" y="0"/>
                        <a:pt x="11885" y="0"/>
                      </a:cubicBezTo>
                      <a:lnTo>
                        <a:pt x="321726" y="0"/>
                      </a:lnTo>
                      <a:cubicBezTo>
                        <a:pt x="328276" y="0"/>
                        <a:pt x="333611" y="5335"/>
                        <a:pt x="333611" y="11887"/>
                      </a:cubicBezTo>
                      <a:cubicBezTo>
                        <a:pt x="333611" y="18438"/>
                        <a:pt x="328276" y="23773"/>
                        <a:pt x="321726" y="237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35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796" name="Gráfico 2">
              <a:extLst>
                <a:ext uri="{FF2B5EF4-FFF2-40B4-BE49-F238E27FC236}">
                  <a16:creationId xmlns:a16="http://schemas.microsoft.com/office/drawing/2014/main" id="{1A0D5915-F958-1AC5-CCE9-A2F4B7565685}"/>
                </a:ext>
              </a:extLst>
            </p:cNvPr>
            <p:cNvGrpSpPr/>
            <p:nvPr/>
          </p:nvGrpSpPr>
          <p:grpSpPr>
            <a:xfrm>
              <a:off x="17460159" y="4361976"/>
              <a:ext cx="333704" cy="400585"/>
              <a:chOff x="17460159" y="4361976"/>
              <a:chExt cx="333704" cy="400585"/>
            </a:xfrm>
            <a:solidFill>
              <a:srgbClr val="002A86"/>
            </a:solidFill>
          </p:grpSpPr>
          <p:sp>
            <p:nvSpPr>
              <p:cNvPr id="797" name="Forma libre 796">
                <a:extLst>
                  <a:ext uri="{FF2B5EF4-FFF2-40B4-BE49-F238E27FC236}">
                    <a16:creationId xmlns:a16="http://schemas.microsoft.com/office/drawing/2014/main" id="{516790F3-6953-6C06-E809-7436D541D059}"/>
                  </a:ext>
                </a:extLst>
              </p:cNvPr>
              <p:cNvSpPr/>
              <p:nvPr/>
            </p:nvSpPr>
            <p:spPr>
              <a:xfrm>
                <a:off x="17460159" y="4361976"/>
                <a:ext cx="333704" cy="400585"/>
              </a:xfrm>
              <a:custGeom>
                <a:avLst/>
                <a:gdLst>
                  <a:gd name="connsiteX0" fmla="*/ 166853 w 333704"/>
                  <a:gd name="connsiteY0" fmla="*/ 400585 h 400585"/>
                  <a:gd name="connsiteX1" fmla="*/ 0 w 333704"/>
                  <a:gd name="connsiteY1" fmla="*/ 166879 h 400585"/>
                  <a:gd name="connsiteX2" fmla="*/ 166853 w 333704"/>
                  <a:gd name="connsiteY2" fmla="*/ 0 h 400585"/>
                  <a:gd name="connsiteX3" fmla="*/ 333705 w 333704"/>
                  <a:gd name="connsiteY3" fmla="*/ 166879 h 400585"/>
                  <a:gd name="connsiteX4" fmla="*/ 166853 w 333704"/>
                  <a:gd name="connsiteY4" fmla="*/ 400585 h 400585"/>
                  <a:gd name="connsiteX5" fmla="*/ 166853 w 333704"/>
                  <a:gd name="connsiteY5" fmla="*/ 23773 h 400585"/>
                  <a:gd name="connsiteX6" fmla="*/ 23863 w 333704"/>
                  <a:gd name="connsiteY6" fmla="*/ 166786 h 400585"/>
                  <a:gd name="connsiteX7" fmla="*/ 166853 w 333704"/>
                  <a:gd name="connsiteY7" fmla="*/ 376438 h 400585"/>
                  <a:gd name="connsiteX8" fmla="*/ 309841 w 333704"/>
                  <a:gd name="connsiteY8" fmla="*/ 166786 h 400585"/>
                  <a:gd name="connsiteX9" fmla="*/ 166853 w 333704"/>
                  <a:gd name="connsiteY9" fmla="*/ 23773 h 40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704" h="400585">
                    <a:moveTo>
                      <a:pt x="166853" y="400585"/>
                    </a:moveTo>
                    <a:cubicBezTo>
                      <a:pt x="137094" y="400585"/>
                      <a:pt x="0" y="256449"/>
                      <a:pt x="0" y="166879"/>
                    </a:cubicBezTo>
                    <a:cubicBezTo>
                      <a:pt x="0" y="77309"/>
                      <a:pt x="74864" y="0"/>
                      <a:pt x="166853" y="0"/>
                    </a:cubicBezTo>
                    <a:cubicBezTo>
                      <a:pt x="258841" y="0"/>
                      <a:pt x="333705" y="74876"/>
                      <a:pt x="333705" y="166879"/>
                    </a:cubicBezTo>
                    <a:cubicBezTo>
                      <a:pt x="333705" y="258883"/>
                      <a:pt x="196611" y="400585"/>
                      <a:pt x="166853" y="400585"/>
                    </a:cubicBezTo>
                    <a:close/>
                    <a:moveTo>
                      <a:pt x="166853" y="23773"/>
                    </a:moveTo>
                    <a:cubicBezTo>
                      <a:pt x="87965" y="23773"/>
                      <a:pt x="23863" y="87979"/>
                      <a:pt x="23863" y="166786"/>
                    </a:cubicBezTo>
                    <a:cubicBezTo>
                      <a:pt x="23863" y="245592"/>
                      <a:pt x="143551" y="367172"/>
                      <a:pt x="166853" y="376438"/>
                    </a:cubicBezTo>
                    <a:cubicBezTo>
                      <a:pt x="190248" y="367172"/>
                      <a:pt x="309841" y="243908"/>
                      <a:pt x="309841" y="166786"/>
                    </a:cubicBezTo>
                    <a:cubicBezTo>
                      <a:pt x="309841" y="89664"/>
                      <a:pt x="245646" y="23773"/>
                      <a:pt x="166853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8" name="Forma libre 797">
                <a:extLst>
                  <a:ext uri="{FF2B5EF4-FFF2-40B4-BE49-F238E27FC236}">
                    <a16:creationId xmlns:a16="http://schemas.microsoft.com/office/drawing/2014/main" id="{F70D43BE-BE31-12A9-82B7-4056A70C3CB2}"/>
                  </a:ext>
                </a:extLst>
              </p:cNvPr>
              <p:cNvSpPr/>
              <p:nvPr/>
            </p:nvSpPr>
            <p:spPr>
              <a:xfrm>
                <a:off x="17554114" y="4452014"/>
                <a:ext cx="153656" cy="153682"/>
              </a:xfrm>
              <a:custGeom>
                <a:avLst/>
                <a:gdLst>
                  <a:gd name="connsiteX0" fmla="*/ 76828 w 153656"/>
                  <a:gd name="connsiteY0" fmla="*/ 153682 h 153682"/>
                  <a:gd name="connsiteX1" fmla="*/ 0 w 153656"/>
                  <a:gd name="connsiteY1" fmla="*/ 76841 h 153682"/>
                  <a:gd name="connsiteX2" fmla="*/ 76828 w 153656"/>
                  <a:gd name="connsiteY2" fmla="*/ 0 h 153682"/>
                  <a:gd name="connsiteX3" fmla="*/ 153657 w 153656"/>
                  <a:gd name="connsiteY3" fmla="*/ 76841 h 153682"/>
                  <a:gd name="connsiteX4" fmla="*/ 76828 w 153656"/>
                  <a:gd name="connsiteY4" fmla="*/ 153682 h 153682"/>
                  <a:gd name="connsiteX5" fmla="*/ 76828 w 153656"/>
                  <a:gd name="connsiteY5" fmla="*/ 23773 h 153682"/>
                  <a:gd name="connsiteX6" fmla="*/ 23862 w 153656"/>
                  <a:gd name="connsiteY6" fmla="*/ 76841 h 153682"/>
                  <a:gd name="connsiteX7" fmla="*/ 76828 w 153656"/>
                  <a:gd name="connsiteY7" fmla="*/ 129909 h 153682"/>
                  <a:gd name="connsiteX8" fmla="*/ 129888 w 153656"/>
                  <a:gd name="connsiteY8" fmla="*/ 76841 h 153682"/>
                  <a:gd name="connsiteX9" fmla="*/ 76828 w 153656"/>
                  <a:gd name="connsiteY9" fmla="*/ 23773 h 15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656" h="153682">
                    <a:moveTo>
                      <a:pt x="76828" y="153682"/>
                    </a:moveTo>
                    <a:cubicBezTo>
                      <a:pt x="34437" y="153682"/>
                      <a:pt x="0" y="119239"/>
                      <a:pt x="0" y="76841"/>
                    </a:cubicBezTo>
                    <a:cubicBezTo>
                      <a:pt x="0" y="34443"/>
                      <a:pt x="34437" y="0"/>
                      <a:pt x="76828" y="0"/>
                    </a:cubicBezTo>
                    <a:cubicBezTo>
                      <a:pt x="119220" y="0"/>
                      <a:pt x="153657" y="34443"/>
                      <a:pt x="153657" y="76841"/>
                    </a:cubicBezTo>
                    <a:cubicBezTo>
                      <a:pt x="153657" y="119239"/>
                      <a:pt x="119126" y="153682"/>
                      <a:pt x="76828" y="153682"/>
                    </a:cubicBezTo>
                    <a:close/>
                    <a:moveTo>
                      <a:pt x="76828" y="23773"/>
                    </a:moveTo>
                    <a:cubicBezTo>
                      <a:pt x="47632" y="23773"/>
                      <a:pt x="23862" y="47546"/>
                      <a:pt x="23862" y="76841"/>
                    </a:cubicBezTo>
                    <a:cubicBezTo>
                      <a:pt x="23862" y="106136"/>
                      <a:pt x="47632" y="129909"/>
                      <a:pt x="76828" y="129909"/>
                    </a:cubicBezTo>
                    <a:cubicBezTo>
                      <a:pt x="106025" y="129909"/>
                      <a:pt x="129888" y="106136"/>
                      <a:pt x="129888" y="76841"/>
                    </a:cubicBezTo>
                    <a:cubicBezTo>
                      <a:pt x="129888" y="47546"/>
                      <a:pt x="106119" y="23773"/>
                      <a:pt x="76828" y="237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509989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99EC7DEA-1275-63C1-1EBA-90C0F606D3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F6634477-B062-5A31-0264-C244C4FBE2A3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A525DD54-1AEB-D518-0D57-4E9F7D09217F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61A50DF1-6345-E327-13E9-87096947C0EC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C77C73A4-921C-B443-FEC8-9EC272BB9BAB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E4C629E9-FF62-A3EE-7849-D1D17194A15C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42CFD3CC-1754-FC00-4439-31073B2EBDB0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30413CDF-1D3C-1BBF-44F7-4AA04815E1B7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56AB280D-905F-30AF-315B-066FF7E1D21B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6103291F-217C-98DD-EAA2-425E466DF5E9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75C3760F-6216-78B3-79E9-2123D3A94370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AC9F88C1-A775-1FBE-6EA8-32A7A7EEBF7A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6657CCB0-BB43-0F8A-51F4-344AAD3DBCF6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F37AD4F0-E1B1-5088-1B76-EFBC1D469531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1EF14DCE-FA59-B414-1D32-59B675ADEAF3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19BFA171-D18C-AE1A-BB24-4211DEB7CB22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9E9B25C3-34F1-CAFC-2A53-A720D46788F6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33C3D022-D2E2-D105-08DB-EBA5BFBC7959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9DEACE5A-B212-6DB2-679E-D65DE03AF546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DFAEDB18-C001-9376-0CED-D5BB19504D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A2596931-DCCF-1D94-D707-3D3E1E46F324}"/>
              </a:ext>
            </a:extLst>
          </p:cNvPr>
          <p:cNvGrpSpPr/>
          <p:nvPr/>
        </p:nvGrpSpPr>
        <p:grpSpPr>
          <a:xfrm>
            <a:off x="8742869" y="9472586"/>
            <a:ext cx="903976" cy="964890"/>
            <a:chOff x="8742869" y="9472586"/>
            <a:chExt cx="903976" cy="964890"/>
          </a:xfrm>
          <a:solidFill>
            <a:srgbClr val="002A86"/>
          </a:solidFill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21AAAC37-7147-342B-1A60-908B63EFC9E9}"/>
                </a:ext>
              </a:extLst>
            </p:cNvPr>
            <p:cNvGrpSpPr/>
            <p:nvPr/>
          </p:nvGrpSpPr>
          <p:grpSpPr>
            <a:xfrm>
              <a:off x="8742869" y="9874402"/>
              <a:ext cx="505477" cy="563074"/>
              <a:chOff x="8742869" y="9874402"/>
              <a:chExt cx="505477" cy="563074"/>
            </a:xfrm>
            <a:solidFill>
              <a:srgbClr val="002A86"/>
            </a:solidFill>
          </p:grpSpPr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ADAE8825-04F3-4B19-D9EC-C6840E977D42}"/>
                  </a:ext>
                </a:extLst>
              </p:cNvPr>
              <p:cNvSpPr/>
              <p:nvPr/>
            </p:nvSpPr>
            <p:spPr>
              <a:xfrm>
                <a:off x="8742869" y="9874402"/>
                <a:ext cx="505477" cy="563074"/>
              </a:xfrm>
              <a:custGeom>
                <a:avLst/>
                <a:gdLst>
                  <a:gd name="connsiteX0" fmla="*/ 10978 w 505477"/>
                  <a:gd name="connsiteY0" fmla="*/ 563074 h 563074"/>
                  <a:gd name="connsiteX1" fmla="*/ 7196 w 505477"/>
                  <a:gd name="connsiteY1" fmla="*/ 562388 h 563074"/>
                  <a:gd name="connsiteX2" fmla="*/ 662 w 505477"/>
                  <a:gd name="connsiteY2" fmla="*/ 548298 h 563074"/>
                  <a:gd name="connsiteX3" fmla="*/ 91706 w 505477"/>
                  <a:gd name="connsiteY3" fmla="*/ 10396 h 563074"/>
                  <a:gd name="connsiteX4" fmla="*/ 102625 w 505477"/>
                  <a:gd name="connsiteY4" fmla="*/ 0 h 563074"/>
                  <a:gd name="connsiteX5" fmla="*/ 402842 w 505477"/>
                  <a:gd name="connsiteY5" fmla="*/ 0 h 563074"/>
                  <a:gd name="connsiteX6" fmla="*/ 413760 w 505477"/>
                  <a:gd name="connsiteY6" fmla="*/ 10396 h 563074"/>
                  <a:gd name="connsiteX7" fmla="*/ 496380 w 505477"/>
                  <a:gd name="connsiteY7" fmla="*/ 524328 h 563074"/>
                  <a:gd name="connsiteX8" fmla="*/ 504805 w 505477"/>
                  <a:gd name="connsiteY8" fmla="*/ 548298 h 563074"/>
                  <a:gd name="connsiteX9" fmla="*/ 498357 w 505477"/>
                  <a:gd name="connsiteY9" fmla="*/ 562388 h 563074"/>
                  <a:gd name="connsiteX10" fmla="*/ 484258 w 505477"/>
                  <a:gd name="connsiteY10" fmla="*/ 555944 h 563074"/>
                  <a:gd name="connsiteX11" fmla="*/ 475575 w 505477"/>
                  <a:gd name="connsiteY11" fmla="*/ 531373 h 563074"/>
                  <a:gd name="connsiteX12" fmla="*/ 392353 w 505477"/>
                  <a:gd name="connsiteY12" fmla="*/ 21994 h 563074"/>
                  <a:gd name="connsiteX13" fmla="*/ 112856 w 505477"/>
                  <a:gd name="connsiteY13" fmla="*/ 21994 h 563074"/>
                  <a:gd name="connsiteX14" fmla="*/ 21037 w 505477"/>
                  <a:gd name="connsiteY14" fmla="*/ 555944 h 563074"/>
                  <a:gd name="connsiteX15" fmla="*/ 10720 w 505477"/>
                  <a:gd name="connsiteY15" fmla="*/ 563074 h 56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5477" h="563074">
                    <a:moveTo>
                      <a:pt x="10978" y="563074"/>
                    </a:moveTo>
                    <a:cubicBezTo>
                      <a:pt x="9689" y="563074"/>
                      <a:pt x="8485" y="562817"/>
                      <a:pt x="7196" y="562388"/>
                    </a:cubicBezTo>
                    <a:cubicBezTo>
                      <a:pt x="1521" y="560325"/>
                      <a:pt x="-1402" y="553968"/>
                      <a:pt x="662" y="548298"/>
                    </a:cubicBezTo>
                    <a:cubicBezTo>
                      <a:pt x="67462" y="366935"/>
                      <a:pt x="86634" y="111687"/>
                      <a:pt x="91706" y="10396"/>
                    </a:cubicBezTo>
                    <a:cubicBezTo>
                      <a:pt x="91965" y="4554"/>
                      <a:pt x="96779" y="0"/>
                      <a:pt x="102625" y="0"/>
                    </a:cubicBezTo>
                    <a:lnTo>
                      <a:pt x="402842" y="0"/>
                    </a:lnTo>
                    <a:cubicBezTo>
                      <a:pt x="408688" y="0"/>
                      <a:pt x="413502" y="4554"/>
                      <a:pt x="413760" y="10396"/>
                    </a:cubicBezTo>
                    <a:cubicBezTo>
                      <a:pt x="418575" y="104900"/>
                      <a:pt x="436199" y="344254"/>
                      <a:pt x="496380" y="524328"/>
                    </a:cubicBezTo>
                    <a:cubicBezTo>
                      <a:pt x="499217" y="532489"/>
                      <a:pt x="501968" y="540479"/>
                      <a:pt x="504805" y="548298"/>
                    </a:cubicBezTo>
                    <a:cubicBezTo>
                      <a:pt x="506869" y="553968"/>
                      <a:pt x="504032" y="560240"/>
                      <a:pt x="498357" y="562388"/>
                    </a:cubicBezTo>
                    <a:cubicBezTo>
                      <a:pt x="492683" y="564449"/>
                      <a:pt x="486407" y="561614"/>
                      <a:pt x="484258" y="555944"/>
                    </a:cubicBezTo>
                    <a:cubicBezTo>
                      <a:pt x="481249" y="547954"/>
                      <a:pt x="478498" y="539792"/>
                      <a:pt x="475575" y="531373"/>
                    </a:cubicBezTo>
                    <a:cubicBezTo>
                      <a:pt x="416683" y="354993"/>
                      <a:pt x="397941" y="123629"/>
                      <a:pt x="392353" y="21994"/>
                    </a:cubicBezTo>
                    <a:lnTo>
                      <a:pt x="112856" y="21994"/>
                    </a:lnTo>
                    <a:cubicBezTo>
                      <a:pt x="106924" y="130502"/>
                      <a:pt x="86720" y="377760"/>
                      <a:pt x="21037" y="555944"/>
                    </a:cubicBezTo>
                    <a:cubicBezTo>
                      <a:pt x="19404" y="560411"/>
                      <a:pt x="15191" y="563074"/>
                      <a:pt x="10720" y="5630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98091DE9-B7AA-D049-4B4F-B2349AFD7D3B}"/>
                  </a:ext>
                </a:extLst>
              </p:cNvPr>
              <p:cNvSpPr/>
              <p:nvPr/>
            </p:nvSpPr>
            <p:spPr>
              <a:xfrm>
                <a:off x="8860424" y="10008544"/>
                <a:ext cx="69364" cy="322743"/>
              </a:xfrm>
              <a:custGeom>
                <a:avLst/>
                <a:gdLst>
                  <a:gd name="connsiteX0" fmla="*/ 10948 w 69364"/>
                  <a:gd name="connsiteY0" fmla="*/ 322744 h 322743"/>
                  <a:gd name="connsiteX1" fmla="*/ 8455 w 69364"/>
                  <a:gd name="connsiteY1" fmla="*/ 322487 h 322743"/>
                  <a:gd name="connsiteX2" fmla="*/ 288 w 69364"/>
                  <a:gd name="connsiteY2" fmla="*/ 309342 h 322743"/>
                  <a:gd name="connsiteX3" fmla="*/ 47487 w 69364"/>
                  <a:gd name="connsiteY3" fmla="*/ 9935 h 322743"/>
                  <a:gd name="connsiteX4" fmla="*/ 59437 w 69364"/>
                  <a:gd name="connsiteY4" fmla="*/ 54 h 322743"/>
                  <a:gd name="connsiteX5" fmla="*/ 69323 w 69364"/>
                  <a:gd name="connsiteY5" fmla="*/ 11996 h 322743"/>
                  <a:gd name="connsiteX6" fmla="*/ 21609 w 69364"/>
                  <a:gd name="connsiteY6" fmla="*/ 314325 h 322743"/>
                  <a:gd name="connsiteX7" fmla="*/ 10948 w 69364"/>
                  <a:gd name="connsiteY7" fmla="*/ 322744 h 32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364" h="322743">
                    <a:moveTo>
                      <a:pt x="10948" y="322744"/>
                    </a:moveTo>
                    <a:cubicBezTo>
                      <a:pt x="10088" y="322744"/>
                      <a:pt x="9229" y="322658"/>
                      <a:pt x="8455" y="322487"/>
                    </a:cubicBezTo>
                    <a:cubicBezTo>
                      <a:pt x="2609" y="321112"/>
                      <a:pt x="-1088" y="315184"/>
                      <a:pt x="288" y="309342"/>
                    </a:cubicBezTo>
                    <a:cubicBezTo>
                      <a:pt x="21007" y="221882"/>
                      <a:pt x="36912" y="121106"/>
                      <a:pt x="47487" y="9935"/>
                    </a:cubicBezTo>
                    <a:cubicBezTo>
                      <a:pt x="48088" y="3920"/>
                      <a:pt x="53419" y="-547"/>
                      <a:pt x="59437" y="54"/>
                    </a:cubicBezTo>
                    <a:cubicBezTo>
                      <a:pt x="65455" y="656"/>
                      <a:pt x="69839" y="5982"/>
                      <a:pt x="69323" y="11996"/>
                    </a:cubicBezTo>
                    <a:cubicBezTo>
                      <a:pt x="58663" y="124113"/>
                      <a:pt x="42586" y="225834"/>
                      <a:pt x="21609" y="314325"/>
                    </a:cubicBezTo>
                    <a:cubicBezTo>
                      <a:pt x="20405" y="319393"/>
                      <a:pt x="15934" y="322744"/>
                      <a:pt x="10948" y="3227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4432588E-F685-2464-F7AD-79B2D6552BD5}"/>
                </a:ext>
              </a:extLst>
            </p:cNvPr>
            <p:cNvSpPr/>
            <p:nvPr/>
          </p:nvSpPr>
          <p:spPr>
            <a:xfrm>
              <a:off x="9253469" y="10008513"/>
              <a:ext cx="345709" cy="428964"/>
            </a:xfrm>
            <a:custGeom>
              <a:avLst/>
              <a:gdLst>
                <a:gd name="connsiteX0" fmla="*/ 334829 w 345709"/>
                <a:gd name="connsiteY0" fmla="*/ 428964 h 428964"/>
                <a:gd name="connsiteX1" fmla="*/ 324426 w 345709"/>
                <a:gd name="connsiteY1" fmla="*/ 421490 h 428964"/>
                <a:gd name="connsiteX2" fmla="*/ 258571 w 345709"/>
                <a:gd name="connsiteY2" fmla="*/ 21908 h 428964"/>
                <a:gd name="connsiteX3" fmla="*/ 43984 w 345709"/>
                <a:gd name="connsiteY3" fmla="*/ 21908 h 428964"/>
                <a:gd name="connsiteX4" fmla="*/ 21802 w 345709"/>
                <a:gd name="connsiteY4" fmla="*/ 234199 h 428964"/>
                <a:gd name="connsiteX5" fmla="*/ 9250 w 345709"/>
                <a:gd name="connsiteY5" fmla="*/ 243306 h 428964"/>
                <a:gd name="connsiteX6" fmla="*/ 137 w 345709"/>
                <a:gd name="connsiteY6" fmla="*/ 230763 h 428964"/>
                <a:gd name="connsiteX7" fmla="*/ 22662 w 345709"/>
                <a:gd name="connsiteY7" fmla="*/ 10396 h 428964"/>
                <a:gd name="connsiteX8" fmla="*/ 33581 w 345709"/>
                <a:gd name="connsiteY8" fmla="*/ 0 h 428964"/>
                <a:gd name="connsiteX9" fmla="*/ 268888 w 345709"/>
                <a:gd name="connsiteY9" fmla="*/ 0 h 428964"/>
                <a:gd name="connsiteX10" fmla="*/ 279807 w 345709"/>
                <a:gd name="connsiteY10" fmla="*/ 10396 h 428964"/>
                <a:gd name="connsiteX11" fmla="*/ 345146 w 345709"/>
                <a:gd name="connsiteY11" fmla="*/ 414531 h 428964"/>
                <a:gd name="connsiteX12" fmla="*/ 338268 w 345709"/>
                <a:gd name="connsiteY12" fmla="*/ 428363 h 428964"/>
                <a:gd name="connsiteX13" fmla="*/ 334743 w 345709"/>
                <a:gd name="connsiteY13" fmla="*/ 428964 h 42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5709" h="428964">
                  <a:moveTo>
                    <a:pt x="334829" y="428964"/>
                  </a:moveTo>
                  <a:cubicBezTo>
                    <a:pt x="330273" y="428964"/>
                    <a:pt x="325974" y="426043"/>
                    <a:pt x="324426" y="421490"/>
                  </a:cubicBezTo>
                  <a:cubicBezTo>
                    <a:pt x="278173" y="284373"/>
                    <a:pt x="263214" y="103440"/>
                    <a:pt x="258571" y="21908"/>
                  </a:cubicBezTo>
                  <a:lnTo>
                    <a:pt x="43984" y="21908"/>
                  </a:lnTo>
                  <a:cubicBezTo>
                    <a:pt x="39943" y="94418"/>
                    <a:pt x="32377" y="167617"/>
                    <a:pt x="21802" y="234199"/>
                  </a:cubicBezTo>
                  <a:cubicBezTo>
                    <a:pt x="20857" y="240213"/>
                    <a:pt x="15182" y="244251"/>
                    <a:pt x="9250" y="243306"/>
                  </a:cubicBezTo>
                  <a:cubicBezTo>
                    <a:pt x="3233" y="242361"/>
                    <a:pt x="-808" y="236777"/>
                    <a:pt x="137" y="230763"/>
                  </a:cubicBezTo>
                  <a:cubicBezTo>
                    <a:pt x="11056" y="161775"/>
                    <a:pt x="18794" y="85570"/>
                    <a:pt x="22662" y="10396"/>
                  </a:cubicBezTo>
                  <a:cubicBezTo>
                    <a:pt x="22920" y="4554"/>
                    <a:pt x="27735" y="0"/>
                    <a:pt x="33581" y="0"/>
                  </a:cubicBezTo>
                  <a:lnTo>
                    <a:pt x="268888" y="0"/>
                  </a:lnTo>
                  <a:cubicBezTo>
                    <a:pt x="274734" y="0"/>
                    <a:pt x="279548" y="4554"/>
                    <a:pt x="279807" y="10396"/>
                  </a:cubicBezTo>
                  <a:cubicBezTo>
                    <a:pt x="283676" y="84968"/>
                    <a:pt x="297689" y="273719"/>
                    <a:pt x="345146" y="414531"/>
                  </a:cubicBezTo>
                  <a:cubicBezTo>
                    <a:pt x="347037" y="420287"/>
                    <a:pt x="344028" y="426473"/>
                    <a:pt x="338268" y="428363"/>
                  </a:cubicBezTo>
                  <a:cubicBezTo>
                    <a:pt x="337150" y="428793"/>
                    <a:pt x="335947" y="428964"/>
                    <a:pt x="334743" y="428964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0" name="Gráfico 2">
              <a:extLst>
                <a:ext uri="{FF2B5EF4-FFF2-40B4-BE49-F238E27FC236}">
                  <a16:creationId xmlns:a16="http://schemas.microsoft.com/office/drawing/2014/main" id="{0575EA48-DBB0-8CE3-F94E-00E006E089CD}"/>
                </a:ext>
              </a:extLst>
            </p:cNvPr>
            <p:cNvGrpSpPr/>
            <p:nvPr/>
          </p:nvGrpSpPr>
          <p:grpSpPr>
            <a:xfrm>
              <a:off x="8980248" y="9472586"/>
              <a:ext cx="666598" cy="423723"/>
              <a:chOff x="8980248" y="9472586"/>
              <a:chExt cx="666598" cy="423723"/>
            </a:xfrm>
            <a:solidFill>
              <a:srgbClr val="002A86"/>
            </a:solidFill>
          </p:grpSpPr>
          <p:sp>
            <p:nvSpPr>
              <p:cNvPr id="11" name="Forma libre 10">
                <a:extLst>
                  <a:ext uri="{FF2B5EF4-FFF2-40B4-BE49-F238E27FC236}">
                    <a16:creationId xmlns:a16="http://schemas.microsoft.com/office/drawing/2014/main" id="{337FED34-E844-05BC-7158-E2D5C792AA1E}"/>
                  </a:ext>
                </a:extLst>
              </p:cNvPr>
              <p:cNvSpPr/>
              <p:nvPr/>
            </p:nvSpPr>
            <p:spPr>
              <a:xfrm>
                <a:off x="9391835" y="9592224"/>
                <a:ext cx="255010" cy="290856"/>
              </a:xfrm>
              <a:custGeom>
                <a:avLst/>
                <a:gdLst>
                  <a:gd name="connsiteX0" fmla="*/ 66730 w 255010"/>
                  <a:gd name="connsiteY0" fmla="*/ 290856 h 290856"/>
                  <a:gd name="connsiteX1" fmla="*/ 8269 w 255010"/>
                  <a:gd name="connsiteY1" fmla="*/ 283725 h 290856"/>
                  <a:gd name="connsiteX2" fmla="*/ 359 w 255010"/>
                  <a:gd name="connsiteY2" fmla="*/ 270409 h 290856"/>
                  <a:gd name="connsiteX3" fmla="*/ 13685 w 255010"/>
                  <a:gd name="connsiteY3" fmla="*/ 262505 h 290856"/>
                  <a:gd name="connsiteX4" fmla="*/ 66816 w 255010"/>
                  <a:gd name="connsiteY4" fmla="*/ 268948 h 290856"/>
                  <a:gd name="connsiteX5" fmla="*/ 233001 w 255010"/>
                  <a:gd name="connsiteY5" fmla="*/ 145061 h 290856"/>
                  <a:gd name="connsiteX6" fmla="*/ 83666 w 255010"/>
                  <a:gd name="connsiteY6" fmla="*/ 21862 h 290856"/>
                  <a:gd name="connsiteX7" fmla="*/ 73608 w 255010"/>
                  <a:gd name="connsiteY7" fmla="*/ 10092 h 290856"/>
                  <a:gd name="connsiteX8" fmla="*/ 85386 w 255010"/>
                  <a:gd name="connsiteY8" fmla="*/ 40 h 290856"/>
                  <a:gd name="connsiteX9" fmla="*/ 255010 w 255010"/>
                  <a:gd name="connsiteY9" fmla="*/ 145061 h 290856"/>
                  <a:gd name="connsiteX10" fmla="*/ 66902 w 255010"/>
                  <a:gd name="connsiteY10" fmla="*/ 290770 h 29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5010" h="290856">
                    <a:moveTo>
                      <a:pt x="66730" y="290856"/>
                    </a:moveTo>
                    <a:cubicBezTo>
                      <a:pt x="46698" y="290856"/>
                      <a:pt x="27011" y="288450"/>
                      <a:pt x="8269" y="283725"/>
                    </a:cubicBezTo>
                    <a:cubicBezTo>
                      <a:pt x="2422" y="282265"/>
                      <a:pt x="-1189" y="276251"/>
                      <a:pt x="359" y="270409"/>
                    </a:cubicBezTo>
                    <a:cubicBezTo>
                      <a:pt x="1821" y="264567"/>
                      <a:pt x="7753" y="260958"/>
                      <a:pt x="13685" y="262505"/>
                    </a:cubicBezTo>
                    <a:cubicBezTo>
                      <a:pt x="30707" y="266800"/>
                      <a:pt x="48590" y="268948"/>
                      <a:pt x="66816" y="268948"/>
                    </a:cubicBezTo>
                    <a:cubicBezTo>
                      <a:pt x="158463" y="268948"/>
                      <a:pt x="233001" y="213362"/>
                      <a:pt x="233001" y="145061"/>
                    </a:cubicBezTo>
                    <a:cubicBezTo>
                      <a:pt x="233001" y="81228"/>
                      <a:pt x="168779" y="28306"/>
                      <a:pt x="83666" y="21862"/>
                    </a:cubicBezTo>
                    <a:cubicBezTo>
                      <a:pt x="77649" y="21433"/>
                      <a:pt x="73092" y="16192"/>
                      <a:pt x="73608" y="10092"/>
                    </a:cubicBezTo>
                    <a:cubicBezTo>
                      <a:pt x="74037" y="4078"/>
                      <a:pt x="79282" y="-476"/>
                      <a:pt x="85386" y="40"/>
                    </a:cubicBezTo>
                    <a:cubicBezTo>
                      <a:pt x="182105" y="7343"/>
                      <a:pt x="255010" y="69630"/>
                      <a:pt x="255010" y="145061"/>
                    </a:cubicBezTo>
                    <a:cubicBezTo>
                      <a:pt x="255010" y="225390"/>
                      <a:pt x="170585" y="290770"/>
                      <a:pt x="66902" y="2907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661DB048-EF44-7579-D75C-87D06481A867}"/>
                  </a:ext>
                </a:extLst>
              </p:cNvPr>
              <p:cNvSpPr/>
              <p:nvPr/>
            </p:nvSpPr>
            <p:spPr>
              <a:xfrm>
                <a:off x="9205799" y="9472586"/>
                <a:ext cx="281997" cy="194936"/>
              </a:xfrm>
              <a:custGeom>
                <a:avLst/>
                <a:gdLst>
                  <a:gd name="connsiteX0" fmla="*/ 265061 w 281997"/>
                  <a:gd name="connsiteY0" fmla="*/ 194937 h 194936"/>
                  <a:gd name="connsiteX1" fmla="*/ 261794 w 281997"/>
                  <a:gd name="connsiteY1" fmla="*/ 194421 h 194936"/>
                  <a:gd name="connsiteX2" fmla="*/ 254658 w 281997"/>
                  <a:gd name="connsiteY2" fmla="*/ 180676 h 194936"/>
                  <a:gd name="connsiteX3" fmla="*/ 260246 w 281997"/>
                  <a:gd name="connsiteY3" fmla="*/ 144334 h 194936"/>
                  <a:gd name="connsiteX4" fmla="*/ 134296 w 281997"/>
                  <a:gd name="connsiteY4" fmla="*/ 21908 h 194936"/>
                  <a:gd name="connsiteX5" fmla="*/ 20812 w 281997"/>
                  <a:gd name="connsiteY5" fmla="*/ 91326 h 194936"/>
                  <a:gd name="connsiteX6" fmla="*/ 6111 w 281997"/>
                  <a:gd name="connsiteY6" fmla="*/ 96309 h 194936"/>
                  <a:gd name="connsiteX7" fmla="*/ 1124 w 281997"/>
                  <a:gd name="connsiteY7" fmla="*/ 81617 h 194936"/>
                  <a:gd name="connsiteX8" fmla="*/ 134210 w 281997"/>
                  <a:gd name="connsiteY8" fmla="*/ 0 h 194936"/>
                  <a:gd name="connsiteX9" fmla="*/ 281998 w 281997"/>
                  <a:gd name="connsiteY9" fmla="*/ 144334 h 194936"/>
                  <a:gd name="connsiteX10" fmla="*/ 275378 w 281997"/>
                  <a:gd name="connsiteY10" fmla="*/ 187291 h 194936"/>
                  <a:gd name="connsiteX11" fmla="*/ 264975 w 281997"/>
                  <a:gd name="connsiteY11" fmla="*/ 194937 h 19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997" h="194936">
                    <a:moveTo>
                      <a:pt x="265061" y="194937"/>
                    </a:moveTo>
                    <a:cubicBezTo>
                      <a:pt x="263943" y="194937"/>
                      <a:pt x="262825" y="194765"/>
                      <a:pt x="261794" y="194421"/>
                    </a:cubicBezTo>
                    <a:cubicBezTo>
                      <a:pt x="256034" y="192618"/>
                      <a:pt x="252853" y="186432"/>
                      <a:pt x="254658" y="180676"/>
                    </a:cubicBezTo>
                    <a:cubicBezTo>
                      <a:pt x="258355" y="168906"/>
                      <a:pt x="260246" y="156705"/>
                      <a:pt x="260246" y="144334"/>
                    </a:cubicBezTo>
                    <a:cubicBezTo>
                      <a:pt x="260246" y="76806"/>
                      <a:pt x="203762" y="21908"/>
                      <a:pt x="134296" y="21908"/>
                    </a:cubicBezTo>
                    <a:cubicBezTo>
                      <a:pt x="86152" y="21908"/>
                      <a:pt x="41618" y="49143"/>
                      <a:pt x="20812" y="91326"/>
                    </a:cubicBezTo>
                    <a:cubicBezTo>
                      <a:pt x="18147" y="96738"/>
                      <a:pt x="11527" y="98972"/>
                      <a:pt x="6111" y="96309"/>
                    </a:cubicBezTo>
                    <a:cubicBezTo>
                      <a:pt x="695" y="93646"/>
                      <a:pt x="-1541" y="87030"/>
                      <a:pt x="1124" y="81617"/>
                    </a:cubicBezTo>
                    <a:cubicBezTo>
                      <a:pt x="25627" y="32046"/>
                      <a:pt x="77898" y="0"/>
                      <a:pt x="134210" y="0"/>
                    </a:cubicBezTo>
                    <a:cubicBezTo>
                      <a:pt x="215712" y="0"/>
                      <a:pt x="281998" y="64779"/>
                      <a:pt x="281998" y="144334"/>
                    </a:cubicBezTo>
                    <a:cubicBezTo>
                      <a:pt x="281998" y="158939"/>
                      <a:pt x="279762" y="173373"/>
                      <a:pt x="275378" y="187291"/>
                    </a:cubicBezTo>
                    <a:cubicBezTo>
                      <a:pt x="273916" y="191930"/>
                      <a:pt x="269618" y="194937"/>
                      <a:pt x="264975" y="1949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A2EC72E0-E462-1296-D01C-257F91C48893}"/>
                  </a:ext>
                </a:extLst>
              </p:cNvPr>
              <p:cNvSpPr/>
              <p:nvPr/>
            </p:nvSpPr>
            <p:spPr>
              <a:xfrm>
                <a:off x="9192543" y="9771393"/>
                <a:ext cx="274103" cy="124917"/>
              </a:xfrm>
              <a:custGeom>
                <a:avLst/>
                <a:gdLst>
                  <a:gd name="connsiteX0" fmla="*/ 133367 w 274103"/>
                  <a:gd name="connsiteY0" fmla="*/ 124918 h 124917"/>
                  <a:gd name="connsiteX1" fmla="*/ 968 w 274103"/>
                  <a:gd name="connsiteY1" fmla="*/ 49830 h 124917"/>
                  <a:gd name="connsiteX2" fmla="*/ 6471 w 274103"/>
                  <a:gd name="connsiteY2" fmla="*/ 35396 h 124917"/>
                  <a:gd name="connsiteX3" fmla="*/ 20914 w 274103"/>
                  <a:gd name="connsiteY3" fmla="*/ 40895 h 124917"/>
                  <a:gd name="connsiteX4" fmla="*/ 133367 w 274103"/>
                  <a:gd name="connsiteY4" fmla="*/ 103010 h 124917"/>
                  <a:gd name="connsiteX5" fmla="*/ 252267 w 274103"/>
                  <a:gd name="connsiteY5" fmla="*/ 10911 h 124917"/>
                  <a:gd name="connsiteX6" fmla="*/ 263185 w 274103"/>
                  <a:gd name="connsiteY6" fmla="*/ 0 h 124917"/>
                  <a:gd name="connsiteX7" fmla="*/ 274104 w 274103"/>
                  <a:gd name="connsiteY7" fmla="*/ 10911 h 124917"/>
                  <a:gd name="connsiteX8" fmla="*/ 133280 w 274103"/>
                  <a:gd name="connsiteY8" fmla="*/ 124918 h 12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103" h="124917">
                    <a:moveTo>
                      <a:pt x="133367" y="124918"/>
                    </a:moveTo>
                    <a:cubicBezTo>
                      <a:pt x="74217" y="124918"/>
                      <a:pt x="21000" y="94762"/>
                      <a:pt x="968" y="49830"/>
                    </a:cubicBezTo>
                    <a:cubicBezTo>
                      <a:pt x="-1525" y="44331"/>
                      <a:pt x="968" y="37801"/>
                      <a:pt x="6471" y="35396"/>
                    </a:cubicBezTo>
                    <a:cubicBezTo>
                      <a:pt x="11973" y="32905"/>
                      <a:pt x="18507" y="35396"/>
                      <a:pt x="20914" y="40895"/>
                    </a:cubicBezTo>
                    <a:cubicBezTo>
                      <a:pt x="37507" y="78009"/>
                      <a:pt x="82728" y="103010"/>
                      <a:pt x="133367" y="103010"/>
                    </a:cubicBezTo>
                    <a:cubicBezTo>
                      <a:pt x="198964" y="103010"/>
                      <a:pt x="252267" y="61686"/>
                      <a:pt x="252267" y="10911"/>
                    </a:cubicBezTo>
                    <a:cubicBezTo>
                      <a:pt x="252267" y="4897"/>
                      <a:pt x="257167" y="0"/>
                      <a:pt x="263185" y="0"/>
                    </a:cubicBezTo>
                    <a:cubicBezTo>
                      <a:pt x="269203" y="0"/>
                      <a:pt x="274104" y="4897"/>
                      <a:pt x="274104" y="10911"/>
                    </a:cubicBezTo>
                    <a:cubicBezTo>
                      <a:pt x="274104" y="73799"/>
                      <a:pt x="210914" y="124918"/>
                      <a:pt x="133280" y="1249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D3E70964-173F-D4A6-A906-9E5AF75A8568}"/>
                  </a:ext>
                </a:extLst>
              </p:cNvPr>
              <p:cNvSpPr/>
              <p:nvPr/>
            </p:nvSpPr>
            <p:spPr>
              <a:xfrm>
                <a:off x="8980248" y="9547152"/>
                <a:ext cx="319721" cy="263674"/>
              </a:xfrm>
              <a:custGeom>
                <a:avLst/>
                <a:gdLst>
                  <a:gd name="connsiteX0" fmla="*/ 15440 w 319721"/>
                  <a:gd name="connsiteY0" fmla="*/ 263674 h 263674"/>
                  <a:gd name="connsiteX1" fmla="*/ 5725 w 319721"/>
                  <a:gd name="connsiteY1" fmla="*/ 257746 h 263674"/>
                  <a:gd name="connsiteX2" fmla="*/ 3318 w 319721"/>
                  <a:gd name="connsiteY2" fmla="*/ 184033 h 263674"/>
                  <a:gd name="connsiteX3" fmla="*/ 96169 w 319721"/>
                  <a:gd name="connsiteY3" fmla="*/ 42105 h 263674"/>
                  <a:gd name="connsiteX4" fmla="*/ 317635 w 319721"/>
                  <a:gd name="connsiteY4" fmla="*/ 45369 h 263674"/>
                  <a:gd name="connsiteX5" fmla="*/ 315227 w 319721"/>
                  <a:gd name="connsiteY5" fmla="*/ 60662 h 263674"/>
                  <a:gd name="connsiteX6" fmla="*/ 299924 w 319721"/>
                  <a:gd name="connsiteY6" fmla="*/ 58256 h 263674"/>
                  <a:gd name="connsiteX7" fmla="*/ 109065 w 319721"/>
                  <a:gd name="connsiteY7" fmla="*/ 59803 h 263674"/>
                  <a:gd name="connsiteX8" fmla="*/ 24898 w 319721"/>
                  <a:gd name="connsiteY8" fmla="*/ 187985 h 263674"/>
                  <a:gd name="connsiteX9" fmla="*/ 25155 w 319721"/>
                  <a:gd name="connsiteY9" fmla="*/ 247695 h 263674"/>
                  <a:gd name="connsiteX10" fmla="*/ 20513 w 319721"/>
                  <a:gd name="connsiteY10" fmla="*/ 262472 h 263674"/>
                  <a:gd name="connsiteX11" fmla="*/ 15440 w 319721"/>
                  <a:gd name="connsiteY11" fmla="*/ 263674 h 26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721" h="263674">
                    <a:moveTo>
                      <a:pt x="15440" y="263674"/>
                    </a:moveTo>
                    <a:cubicBezTo>
                      <a:pt x="11486" y="263674"/>
                      <a:pt x="7703" y="261527"/>
                      <a:pt x="5725" y="257746"/>
                    </a:cubicBezTo>
                    <a:cubicBezTo>
                      <a:pt x="-3817" y="239447"/>
                      <a:pt x="911" y="200099"/>
                      <a:pt x="3318" y="184033"/>
                    </a:cubicBezTo>
                    <a:cubicBezTo>
                      <a:pt x="15183" y="127932"/>
                      <a:pt x="48970" y="76384"/>
                      <a:pt x="96169" y="42105"/>
                    </a:cubicBezTo>
                    <a:cubicBezTo>
                      <a:pt x="175178" y="-15285"/>
                      <a:pt x="274562" y="-13825"/>
                      <a:pt x="317635" y="45369"/>
                    </a:cubicBezTo>
                    <a:cubicBezTo>
                      <a:pt x="321159" y="50267"/>
                      <a:pt x="320128" y="57139"/>
                      <a:pt x="315227" y="60662"/>
                    </a:cubicBezTo>
                    <a:cubicBezTo>
                      <a:pt x="310327" y="64270"/>
                      <a:pt x="303449" y="63153"/>
                      <a:pt x="299924" y="58256"/>
                    </a:cubicBezTo>
                    <a:cubicBezTo>
                      <a:pt x="263902" y="8856"/>
                      <a:pt x="178359" y="9544"/>
                      <a:pt x="109065" y="59803"/>
                    </a:cubicBezTo>
                    <a:cubicBezTo>
                      <a:pt x="66251" y="90989"/>
                      <a:pt x="35558" y="137726"/>
                      <a:pt x="24898" y="187985"/>
                    </a:cubicBezTo>
                    <a:cubicBezTo>
                      <a:pt x="20857" y="214704"/>
                      <a:pt x="20857" y="239533"/>
                      <a:pt x="25155" y="247695"/>
                    </a:cubicBezTo>
                    <a:cubicBezTo>
                      <a:pt x="27993" y="253021"/>
                      <a:pt x="25843" y="259637"/>
                      <a:pt x="20513" y="262472"/>
                    </a:cubicBezTo>
                    <a:cubicBezTo>
                      <a:pt x="18879" y="263331"/>
                      <a:pt x="17160" y="263674"/>
                      <a:pt x="15440" y="2636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5" name="Gráfico 2">
            <a:extLst>
              <a:ext uri="{FF2B5EF4-FFF2-40B4-BE49-F238E27FC236}">
                <a16:creationId xmlns:a16="http://schemas.microsoft.com/office/drawing/2014/main" id="{B3A511F4-384F-4EF0-8A5C-E032FCF6C023}"/>
              </a:ext>
            </a:extLst>
          </p:cNvPr>
          <p:cNvGrpSpPr/>
          <p:nvPr/>
        </p:nvGrpSpPr>
        <p:grpSpPr>
          <a:xfrm>
            <a:off x="3527480" y="9618209"/>
            <a:ext cx="821383" cy="825367"/>
            <a:chOff x="3527480" y="9618209"/>
            <a:chExt cx="821383" cy="825367"/>
          </a:xfrm>
          <a:solidFill>
            <a:srgbClr val="002A86"/>
          </a:solidFill>
        </p:grpSpPr>
        <p:grpSp>
          <p:nvGrpSpPr>
            <p:cNvPr id="16" name="Gráfico 2">
              <a:extLst>
                <a:ext uri="{FF2B5EF4-FFF2-40B4-BE49-F238E27FC236}">
                  <a16:creationId xmlns:a16="http://schemas.microsoft.com/office/drawing/2014/main" id="{B89D8618-E459-304A-E2C2-C798E92D960B}"/>
                </a:ext>
              </a:extLst>
            </p:cNvPr>
            <p:cNvGrpSpPr/>
            <p:nvPr/>
          </p:nvGrpSpPr>
          <p:grpSpPr>
            <a:xfrm>
              <a:off x="3527480" y="9618209"/>
              <a:ext cx="364954" cy="803975"/>
              <a:chOff x="3527480" y="9618209"/>
              <a:chExt cx="364954" cy="803975"/>
            </a:xfrm>
            <a:solidFill>
              <a:srgbClr val="002A86"/>
            </a:solidFill>
          </p:grpSpPr>
          <p:sp>
            <p:nvSpPr>
              <p:cNvPr id="17" name="Forma libre 16">
                <a:extLst>
                  <a:ext uri="{FF2B5EF4-FFF2-40B4-BE49-F238E27FC236}">
                    <a16:creationId xmlns:a16="http://schemas.microsoft.com/office/drawing/2014/main" id="{4B6FDB0F-61F6-D2BB-69E3-F4C0E407EB95}"/>
                  </a:ext>
                </a:extLst>
              </p:cNvPr>
              <p:cNvSpPr/>
              <p:nvPr/>
            </p:nvSpPr>
            <p:spPr>
              <a:xfrm>
                <a:off x="3567544" y="9943820"/>
                <a:ext cx="285098" cy="478364"/>
              </a:xfrm>
              <a:custGeom>
                <a:avLst/>
                <a:gdLst>
                  <a:gd name="connsiteX0" fmla="*/ 150022 w 285098"/>
                  <a:gd name="connsiteY0" fmla="*/ 478364 h 478364"/>
                  <a:gd name="connsiteX1" fmla="*/ 0 w 285098"/>
                  <a:gd name="connsiteY1" fmla="*/ 305421 h 478364"/>
                  <a:gd name="connsiteX2" fmla="*/ 47801 w 285098"/>
                  <a:gd name="connsiteY2" fmla="*/ 178957 h 478364"/>
                  <a:gd name="connsiteX3" fmla="*/ 75484 w 285098"/>
                  <a:gd name="connsiteY3" fmla="*/ 100432 h 478364"/>
                  <a:gd name="connsiteX4" fmla="*/ 75484 w 285098"/>
                  <a:gd name="connsiteY4" fmla="*/ 10911 h 478364"/>
                  <a:gd name="connsiteX5" fmla="*/ 84425 w 285098"/>
                  <a:gd name="connsiteY5" fmla="*/ 0 h 478364"/>
                  <a:gd name="connsiteX6" fmla="*/ 93366 w 285098"/>
                  <a:gd name="connsiteY6" fmla="*/ 10911 h 478364"/>
                  <a:gd name="connsiteX7" fmla="*/ 93366 w 285098"/>
                  <a:gd name="connsiteY7" fmla="*/ 100432 h 478364"/>
                  <a:gd name="connsiteX8" fmla="*/ 59579 w 285098"/>
                  <a:gd name="connsiteY8" fmla="*/ 195452 h 478364"/>
                  <a:gd name="connsiteX9" fmla="*/ 17882 w 285098"/>
                  <a:gd name="connsiteY9" fmla="*/ 305421 h 478364"/>
                  <a:gd name="connsiteX10" fmla="*/ 150108 w 285098"/>
                  <a:gd name="connsiteY10" fmla="*/ 456457 h 478364"/>
                  <a:gd name="connsiteX11" fmla="*/ 260067 w 285098"/>
                  <a:gd name="connsiteY11" fmla="*/ 389014 h 478364"/>
                  <a:gd name="connsiteX12" fmla="*/ 195158 w 285098"/>
                  <a:gd name="connsiteY12" fmla="*/ 373293 h 478364"/>
                  <a:gd name="connsiteX13" fmla="*/ 141167 w 285098"/>
                  <a:gd name="connsiteY13" fmla="*/ 280249 h 478364"/>
                  <a:gd name="connsiteX14" fmla="*/ 158620 w 285098"/>
                  <a:gd name="connsiteY14" fmla="*/ 220711 h 478364"/>
                  <a:gd name="connsiteX15" fmla="*/ 178565 w 285098"/>
                  <a:gd name="connsiteY15" fmla="*/ 152496 h 478364"/>
                  <a:gd name="connsiteX16" fmla="*/ 178565 w 285098"/>
                  <a:gd name="connsiteY16" fmla="*/ 14519 h 478364"/>
                  <a:gd name="connsiteX17" fmla="*/ 187506 w 285098"/>
                  <a:gd name="connsiteY17" fmla="*/ 3608 h 478364"/>
                  <a:gd name="connsiteX18" fmla="*/ 196448 w 285098"/>
                  <a:gd name="connsiteY18" fmla="*/ 14519 h 478364"/>
                  <a:gd name="connsiteX19" fmla="*/ 196448 w 285098"/>
                  <a:gd name="connsiteY19" fmla="*/ 152496 h 478364"/>
                  <a:gd name="connsiteX20" fmla="*/ 172633 w 285098"/>
                  <a:gd name="connsiteY20" fmla="*/ 234285 h 478364"/>
                  <a:gd name="connsiteX21" fmla="*/ 159050 w 285098"/>
                  <a:gd name="connsiteY21" fmla="*/ 280764 h 478364"/>
                  <a:gd name="connsiteX22" fmla="*/ 201176 w 285098"/>
                  <a:gd name="connsiteY22" fmla="*/ 352587 h 478364"/>
                  <a:gd name="connsiteX23" fmla="*/ 275199 w 285098"/>
                  <a:gd name="connsiteY23" fmla="*/ 366763 h 478364"/>
                  <a:gd name="connsiteX24" fmla="*/ 283538 w 285098"/>
                  <a:gd name="connsiteY24" fmla="*/ 371488 h 478364"/>
                  <a:gd name="connsiteX25" fmla="*/ 284054 w 285098"/>
                  <a:gd name="connsiteY25" fmla="*/ 382829 h 478364"/>
                  <a:gd name="connsiteX26" fmla="*/ 150108 w 285098"/>
                  <a:gd name="connsiteY26" fmla="*/ 478364 h 478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85098" h="478364">
                    <a:moveTo>
                      <a:pt x="150022" y="478364"/>
                    </a:moveTo>
                    <a:cubicBezTo>
                      <a:pt x="67317" y="478364"/>
                      <a:pt x="0" y="400784"/>
                      <a:pt x="0" y="305421"/>
                    </a:cubicBezTo>
                    <a:cubicBezTo>
                      <a:pt x="0" y="257567"/>
                      <a:pt x="17452" y="211432"/>
                      <a:pt x="47801" y="178957"/>
                    </a:cubicBezTo>
                    <a:cubicBezTo>
                      <a:pt x="65339" y="160056"/>
                      <a:pt x="75484" y="131447"/>
                      <a:pt x="75484" y="100432"/>
                    </a:cubicBezTo>
                    <a:lnTo>
                      <a:pt x="75484" y="10911"/>
                    </a:lnTo>
                    <a:cubicBezTo>
                      <a:pt x="75484" y="4897"/>
                      <a:pt x="79439" y="0"/>
                      <a:pt x="84425" y="0"/>
                    </a:cubicBezTo>
                    <a:cubicBezTo>
                      <a:pt x="89412" y="0"/>
                      <a:pt x="93366" y="4897"/>
                      <a:pt x="93366" y="10911"/>
                    </a:cubicBezTo>
                    <a:lnTo>
                      <a:pt x="93366" y="100432"/>
                    </a:lnTo>
                    <a:cubicBezTo>
                      <a:pt x="93366" y="137718"/>
                      <a:pt x="81072" y="172342"/>
                      <a:pt x="59579" y="195452"/>
                    </a:cubicBezTo>
                    <a:cubicBezTo>
                      <a:pt x="32670" y="224233"/>
                      <a:pt x="17882" y="263237"/>
                      <a:pt x="17882" y="305421"/>
                    </a:cubicBezTo>
                    <a:cubicBezTo>
                      <a:pt x="17882" y="388671"/>
                      <a:pt x="77203" y="456457"/>
                      <a:pt x="150108" y="456457"/>
                    </a:cubicBezTo>
                    <a:cubicBezTo>
                      <a:pt x="194986" y="456457"/>
                      <a:pt x="235737" y="431026"/>
                      <a:pt x="260067" y="389014"/>
                    </a:cubicBezTo>
                    <a:cubicBezTo>
                      <a:pt x="245280" y="388327"/>
                      <a:pt x="222153" y="385063"/>
                      <a:pt x="195158" y="373293"/>
                    </a:cubicBezTo>
                    <a:cubicBezTo>
                      <a:pt x="162574" y="359031"/>
                      <a:pt x="140393" y="320713"/>
                      <a:pt x="141167" y="280249"/>
                    </a:cubicBezTo>
                    <a:cubicBezTo>
                      <a:pt x="141597" y="258426"/>
                      <a:pt x="147615" y="237807"/>
                      <a:pt x="158620" y="220711"/>
                    </a:cubicBezTo>
                    <a:cubicBezTo>
                      <a:pt x="171516" y="200865"/>
                      <a:pt x="178565" y="176637"/>
                      <a:pt x="178565" y="152496"/>
                    </a:cubicBezTo>
                    <a:lnTo>
                      <a:pt x="178565" y="14519"/>
                    </a:lnTo>
                    <a:cubicBezTo>
                      <a:pt x="178565" y="8505"/>
                      <a:pt x="182520" y="3608"/>
                      <a:pt x="187506" y="3608"/>
                    </a:cubicBezTo>
                    <a:cubicBezTo>
                      <a:pt x="192493" y="3608"/>
                      <a:pt x="196448" y="8505"/>
                      <a:pt x="196448" y="14519"/>
                    </a:cubicBezTo>
                    <a:lnTo>
                      <a:pt x="196448" y="152496"/>
                    </a:lnTo>
                    <a:cubicBezTo>
                      <a:pt x="196448" y="181534"/>
                      <a:pt x="188022" y="210659"/>
                      <a:pt x="172633" y="234285"/>
                    </a:cubicBezTo>
                    <a:cubicBezTo>
                      <a:pt x="164036" y="247602"/>
                      <a:pt x="159307" y="263667"/>
                      <a:pt x="159050" y="280764"/>
                    </a:cubicBezTo>
                    <a:cubicBezTo>
                      <a:pt x="158448" y="311951"/>
                      <a:pt x="175728" y="341419"/>
                      <a:pt x="201176" y="352587"/>
                    </a:cubicBezTo>
                    <a:cubicBezTo>
                      <a:pt x="243131" y="370973"/>
                      <a:pt x="274855" y="366763"/>
                      <a:pt x="275199" y="366763"/>
                    </a:cubicBezTo>
                    <a:cubicBezTo>
                      <a:pt x="278552" y="366333"/>
                      <a:pt x="281733" y="368138"/>
                      <a:pt x="283538" y="371488"/>
                    </a:cubicBezTo>
                    <a:cubicBezTo>
                      <a:pt x="285429" y="374839"/>
                      <a:pt x="285601" y="379220"/>
                      <a:pt x="284054" y="382829"/>
                    </a:cubicBezTo>
                    <a:cubicBezTo>
                      <a:pt x="258434" y="441765"/>
                      <a:pt x="207108" y="478364"/>
                      <a:pt x="150108" y="4783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" name="Forma libre 17">
                <a:extLst>
                  <a:ext uri="{FF2B5EF4-FFF2-40B4-BE49-F238E27FC236}">
                    <a16:creationId xmlns:a16="http://schemas.microsoft.com/office/drawing/2014/main" id="{3B0F00E8-CF1A-964F-E53B-F8B06A9422C2}"/>
                  </a:ext>
                </a:extLst>
              </p:cNvPr>
              <p:cNvSpPr/>
              <p:nvPr/>
            </p:nvSpPr>
            <p:spPr>
              <a:xfrm>
                <a:off x="3527480" y="9618209"/>
                <a:ext cx="364954" cy="242017"/>
              </a:xfrm>
              <a:custGeom>
                <a:avLst/>
                <a:gdLst>
                  <a:gd name="connsiteX0" fmla="*/ 182520 w 364954"/>
                  <a:gd name="connsiteY0" fmla="*/ 242017 h 242017"/>
                  <a:gd name="connsiteX1" fmla="*/ 122511 w 364954"/>
                  <a:gd name="connsiteY1" fmla="*/ 226982 h 242017"/>
                  <a:gd name="connsiteX2" fmla="*/ 41955 w 364954"/>
                  <a:gd name="connsiteY2" fmla="*/ 184541 h 242017"/>
                  <a:gd name="connsiteX3" fmla="*/ 0 w 364954"/>
                  <a:gd name="connsiteY3" fmla="*/ 106618 h 242017"/>
                  <a:gd name="connsiteX4" fmla="*/ 0 w 364954"/>
                  <a:gd name="connsiteY4" fmla="*/ 10911 h 242017"/>
                  <a:gd name="connsiteX5" fmla="*/ 8941 w 364954"/>
                  <a:gd name="connsiteY5" fmla="*/ 0 h 242017"/>
                  <a:gd name="connsiteX6" fmla="*/ 356013 w 364954"/>
                  <a:gd name="connsiteY6" fmla="*/ 0 h 242017"/>
                  <a:gd name="connsiteX7" fmla="*/ 364954 w 364954"/>
                  <a:gd name="connsiteY7" fmla="*/ 10911 h 242017"/>
                  <a:gd name="connsiteX8" fmla="*/ 364954 w 364954"/>
                  <a:gd name="connsiteY8" fmla="*/ 106618 h 242017"/>
                  <a:gd name="connsiteX9" fmla="*/ 322999 w 364954"/>
                  <a:gd name="connsiteY9" fmla="*/ 184541 h 242017"/>
                  <a:gd name="connsiteX10" fmla="*/ 242443 w 364954"/>
                  <a:gd name="connsiteY10" fmla="*/ 226982 h 242017"/>
                  <a:gd name="connsiteX11" fmla="*/ 182520 w 364954"/>
                  <a:gd name="connsiteY11" fmla="*/ 242017 h 242017"/>
                  <a:gd name="connsiteX12" fmla="*/ 17882 w 364954"/>
                  <a:gd name="connsiteY12" fmla="*/ 21822 h 242017"/>
                  <a:gd name="connsiteX13" fmla="*/ 17882 w 364954"/>
                  <a:gd name="connsiteY13" fmla="*/ 106532 h 242017"/>
                  <a:gd name="connsiteX14" fmla="*/ 49004 w 364954"/>
                  <a:gd name="connsiteY14" fmla="*/ 164352 h 242017"/>
                  <a:gd name="connsiteX15" fmla="*/ 129561 w 364954"/>
                  <a:gd name="connsiteY15" fmla="*/ 206793 h 242017"/>
                  <a:gd name="connsiteX16" fmla="*/ 235393 w 364954"/>
                  <a:gd name="connsiteY16" fmla="*/ 206793 h 242017"/>
                  <a:gd name="connsiteX17" fmla="*/ 315950 w 364954"/>
                  <a:gd name="connsiteY17" fmla="*/ 164352 h 242017"/>
                  <a:gd name="connsiteX18" fmla="*/ 347072 w 364954"/>
                  <a:gd name="connsiteY18" fmla="*/ 106532 h 242017"/>
                  <a:gd name="connsiteX19" fmla="*/ 347072 w 364954"/>
                  <a:gd name="connsiteY19" fmla="*/ 21822 h 242017"/>
                  <a:gd name="connsiteX20" fmla="*/ 17882 w 364954"/>
                  <a:gd name="connsiteY20" fmla="*/ 21822 h 24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64954" h="242017">
                    <a:moveTo>
                      <a:pt x="182520" y="242017"/>
                    </a:moveTo>
                    <a:cubicBezTo>
                      <a:pt x="162059" y="242017"/>
                      <a:pt x="141597" y="237035"/>
                      <a:pt x="122511" y="226982"/>
                    </a:cubicBezTo>
                    <a:lnTo>
                      <a:pt x="41955" y="184541"/>
                    </a:lnTo>
                    <a:cubicBezTo>
                      <a:pt x="16507" y="171139"/>
                      <a:pt x="0" y="140554"/>
                      <a:pt x="0" y="106618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lnTo>
                      <a:pt x="356013" y="0"/>
                    </a:lnTo>
                    <a:cubicBezTo>
                      <a:pt x="360913" y="0"/>
                      <a:pt x="364954" y="4897"/>
                      <a:pt x="364954" y="10911"/>
                    </a:cubicBezTo>
                    <a:lnTo>
                      <a:pt x="364954" y="106618"/>
                    </a:lnTo>
                    <a:cubicBezTo>
                      <a:pt x="364954" y="140554"/>
                      <a:pt x="348533" y="171225"/>
                      <a:pt x="322999" y="184541"/>
                    </a:cubicBezTo>
                    <a:lnTo>
                      <a:pt x="242443" y="226982"/>
                    </a:lnTo>
                    <a:cubicBezTo>
                      <a:pt x="223357" y="237035"/>
                      <a:pt x="202896" y="242017"/>
                      <a:pt x="182520" y="242017"/>
                    </a:cubicBezTo>
                    <a:close/>
                    <a:moveTo>
                      <a:pt x="17882" y="21822"/>
                    </a:moveTo>
                    <a:lnTo>
                      <a:pt x="17882" y="106532"/>
                    </a:lnTo>
                    <a:cubicBezTo>
                      <a:pt x="17882" y="131705"/>
                      <a:pt x="30090" y="154386"/>
                      <a:pt x="49004" y="164352"/>
                    </a:cubicBezTo>
                    <a:lnTo>
                      <a:pt x="129561" y="206793"/>
                    </a:lnTo>
                    <a:cubicBezTo>
                      <a:pt x="163176" y="224491"/>
                      <a:pt x="201778" y="224491"/>
                      <a:pt x="235393" y="206793"/>
                    </a:cubicBezTo>
                    <a:lnTo>
                      <a:pt x="315950" y="164352"/>
                    </a:lnTo>
                    <a:cubicBezTo>
                      <a:pt x="334864" y="154386"/>
                      <a:pt x="347072" y="131705"/>
                      <a:pt x="347072" y="106532"/>
                    </a:cubicBezTo>
                    <a:lnTo>
                      <a:pt x="347072" y="21822"/>
                    </a:lnTo>
                    <a:lnTo>
                      <a:pt x="17882" y="2182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C79B8947-B648-4802-D8FD-B88D331A8F08}"/>
                  </a:ext>
                </a:extLst>
              </p:cNvPr>
              <p:cNvSpPr/>
              <p:nvPr/>
            </p:nvSpPr>
            <p:spPr>
              <a:xfrm>
                <a:off x="3551745" y="9678631"/>
                <a:ext cx="340669" cy="116216"/>
              </a:xfrm>
              <a:custGeom>
                <a:avLst/>
                <a:gdLst>
                  <a:gd name="connsiteX0" fmla="*/ 8921 w 340669"/>
                  <a:gd name="connsiteY0" fmla="*/ 116216 h 116216"/>
                  <a:gd name="connsiteX1" fmla="*/ 238 w 340669"/>
                  <a:gd name="connsiteY1" fmla="*/ 107797 h 116216"/>
                  <a:gd name="connsiteX2" fmla="*/ 6858 w 340669"/>
                  <a:gd name="connsiteY2" fmla="*/ 94652 h 116216"/>
                  <a:gd name="connsiteX3" fmla="*/ 329685 w 340669"/>
                  <a:gd name="connsiteY3" fmla="*/ 319 h 116216"/>
                  <a:gd name="connsiteX4" fmla="*/ 340432 w 340669"/>
                  <a:gd name="connsiteY4" fmla="*/ 8395 h 116216"/>
                  <a:gd name="connsiteX5" fmla="*/ 333812 w 340669"/>
                  <a:gd name="connsiteY5" fmla="*/ 21540 h 116216"/>
                  <a:gd name="connsiteX6" fmla="*/ 10984 w 340669"/>
                  <a:gd name="connsiteY6" fmla="*/ 115873 h 116216"/>
                  <a:gd name="connsiteX7" fmla="*/ 8921 w 340669"/>
                  <a:gd name="connsiteY7" fmla="*/ 116130 h 11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669" h="116216">
                    <a:moveTo>
                      <a:pt x="8921" y="116216"/>
                    </a:moveTo>
                    <a:cubicBezTo>
                      <a:pt x="4880" y="116216"/>
                      <a:pt x="1184" y="112865"/>
                      <a:pt x="238" y="107797"/>
                    </a:cubicBezTo>
                    <a:cubicBezTo>
                      <a:pt x="-880" y="101955"/>
                      <a:pt x="2043" y="96027"/>
                      <a:pt x="6858" y="94652"/>
                    </a:cubicBezTo>
                    <a:lnTo>
                      <a:pt x="329685" y="319"/>
                    </a:lnTo>
                    <a:cubicBezTo>
                      <a:pt x="334500" y="-1141"/>
                      <a:pt x="339314" y="2553"/>
                      <a:pt x="340432" y="8395"/>
                    </a:cubicBezTo>
                    <a:cubicBezTo>
                      <a:pt x="341550" y="14237"/>
                      <a:pt x="338626" y="20165"/>
                      <a:pt x="333812" y="21540"/>
                    </a:cubicBezTo>
                    <a:lnTo>
                      <a:pt x="10984" y="115873"/>
                    </a:lnTo>
                    <a:cubicBezTo>
                      <a:pt x="10297" y="116044"/>
                      <a:pt x="9609" y="116130"/>
                      <a:pt x="8921" y="1161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0" name="Gráfico 2">
              <a:extLst>
                <a:ext uri="{FF2B5EF4-FFF2-40B4-BE49-F238E27FC236}">
                  <a16:creationId xmlns:a16="http://schemas.microsoft.com/office/drawing/2014/main" id="{4948B5AE-2367-E893-4222-5B6C45048CDC}"/>
                </a:ext>
              </a:extLst>
            </p:cNvPr>
            <p:cNvGrpSpPr/>
            <p:nvPr/>
          </p:nvGrpSpPr>
          <p:grpSpPr>
            <a:xfrm>
              <a:off x="3874552" y="9798627"/>
              <a:ext cx="474311" cy="644949"/>
              <a:chOff x="3874552" y="9798627"/>
              <a:chExt cx="474311" cy="644949"/>
            </a:xfrm>
            <a:solidFill>
              <a:srgbClr val="002A86"/>
            </a:solidFill>
          </p:grpSpPr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9333C6C5-E182-D9C6-F480-18B3ED90A0AA}"/>
                  </a:ext>
                </a:extLst>
              </p:cNvPr>
              <p:cNvSpPr/>
              <p:nvPr/>
            </p:nvSpPr>
            <p:spPr>
              <a:xfrm>
                <a:off x="3989412" y="10214017"/>
                <a:ext cx="359451" cy="229559"/>
              </a:xfrm>
              <a:custGeom>
                <a:avLst/>
                <a:gdLst>
                  <a:gd name="connsiteX0" fmla="*/ 350511 w 359451"/>
                  <a:gd name="connsiteY0" fmla="*/ 229560 h 229559"/>
                  <a:gd name="connsiteX1" fmla="*/ 8941 w 359451"/>
                  <a:gd name="connsiteY1" fmla="*/ 229560 h 229559"/>
                  <a:gd name="connsiteX2" fmla="*/ 0 w 359451"/>
                  <a:gd name="connsiteY2" fmla="*/ 218648 h 229559"/>
                  <a:gd name="connsiteX3" fmla="*/ 0 w 359451"/>
                  <a:gd name="connsiteY3" fmla="*/ 10911 h 229559"/>
                  <a:gd name="connsiteX4" fmla="*/ 8941 w 359451"/>
                  <a:gd name="connsiteY4" fmla="*/ 0 h 229559"/>
                  <a:gd name="connsiteX5" fmla="*/ 350511 w 359451"/>
                  <a:gd name="connsiteY5" fmla="*/ 0 h 229559"/>
                  <a:gd name="connsiteX6" fmla="*/ 359452 w 359451"/>
                  <a:gd name="connsiteY6" fmla="*/ 10911 h 229559"/>
                  <a:gd name="connsiteX7" fmla="*/ 359452 w 359451"/>
                  <a:gd name="connsiteY7" fmla="*/ 218648 h 229559"/>
                  <a:gd name="connsiteX8" fmla="*/ 350511 w 359451"/>
                  <a:gd name="connsiteY8" fmla="*/ 229560 h 229559"/>
                  <a:gd name="connsiteX9" fmla="*/ 17882 w 359451"/>
                  <a:gd name="connsiteY9" fmla="*/ 207738 h 229559"/>
                  <a:gd name="connsiteX10" fmla="*/ 341570 w 359451"/>
                  <a:gd name="connsiteY10" fmla="*/ 207738 h 229559"/>
                  <a:gd name="connsiteX11" fmla="*/ 341570 w 359451"/>
                  <a:gd name="connsiteY11" fmla="*/ 21908 h 229559"/>
                  <a:gd name="connsiteX12" fmla="*/ 17882 w 359451"/>
                  <a:gd name="connsiteY12" fmla="*/ 21908 h 229559"/>
                  <a:gd name="connsiteX13" fmla="*/ 17882 w 359451"/>
                  <a:gd name="connsiteY13" fmla="*/ 207738 h 22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451" h="229559">
                    <a:moveTo>
                      <a:pt x="350511" y="229560"/>
                    </a:moveTo>
                    <a:lnTo>
                      <a:pt x="8941" y="229560"/>
                    </a:lnTo>
                    <a:cubicBezTo>
                      <a:pt x="4041" y="229560"/>
                      <a:pt x="0" y="224663"/>
                      <a:pt x="0" y="218648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lnTo>
                      <a:pt x="350511" y="0"/>
                    </a:lnTo>
                    <a:cubicBezTo>
                      <a:pt x="355411" y="0"/>
                      <a:pt x="359452" y="4897"/>
                      <a:pt x="359452" y="10911"/>
                    </a:cubicBezTo>
                    <a:lnTo>
                      <a:pt x="359452" y="218648"/>
                    </a:lnTo>
                    <a:cubicBezTo>
                      <a:pt x="359452" y="224663"/>
                      <a:pt x="355497" y="229560"/>
                      <a:pt x="350511" y="229560"/>
                    </a:cubicBezTo>
                    <a:close/>
                    <a:moveTo>
                      <a:pt x="17882" y="207738"/>
                    </a:moveTo>
                    <a:lnTo>
                      <a:pt x="341570" y="207738"/>
                    </a:lnTo>
                    <a:lnTo>
                      <a:pt x="341570" y="21908"/>
                    </a:lnTo>
                    <a:lnTo>
                      <a:pt x="17882" y="21908"/>
                    </a:lnTo>
                    <a:lnTo>
                      <a:pt x="17882" y="20773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60DBD5AF-C9C0-CD9E-2D38-02B785F4C6EB}"/>
                  </a:ext>
                </a:extLst>
              </p:cNvPr>
              <p:cNvSpPr/>
              <p:nvPr/>
            </p:nvSpPr>
            <p:spPr>
              <a:xfrm>
                <a:off x="3874552" y="10006365"/>
                <a:ext cx="359451" cy="229560"/>
              </a:xfrm>
              <a:custGeom>
                <a:avLst/>
                <a:gdLst>
                  <a:gd name="connsiteX0" fmla="*/ 350511 w 359451"/>
                  <a:gd name="connsiteY0" fmla="*/ 229560 h 229560"/>
                  <a:gd name="connsiteX1" fmla="*/ 8941 w 359451"/>
                  <a:gd name="connsiteY1" fmla="*/ 229560 h 229560"/>
                  <a:gd name="connsiteX2" fmla="*/ 0 w 359451"/>
                  <a:gd name="connsiteY2" fmla="*/ 218649 h 229560"/>
                  <a:gd name="connsiteX3" fmla="*/ 0 w 359451"/>
                  <a:gd name="connsiteY3" fmla="*/ 10911 h 229560"/>
                  <a:gd name="connsiteX4" fmla="*/ 8941 w 359451"/>
                  <a:gd name="connsiteY4" fmla="*/ 0 h 229560"/>
                  <a:gd name="connsiteX5" fmla="*/ 350511 w 359451"/>
                  <a:gd name="connsiteY5" fmla="*/ 0 h 229560"/>
                  <a:gd name="connsiteX6" fmla="*/ 359452 w 359451"/>
                  <a:gd name="connsiteY6" fmla="*/ 10911 h 229560"/>
                  <a:gd name="connsiteX7" fmla="*/ 359452 w 359451"/>
                  <a:gd name="connsiteY7" fmla="*/ 218649 h 229560"/>
                  <a:gd name="connsiteX8" fmla="*/ 350511 w 359451"/>
                  <a:gd name="connsiteY8" fmla="*/ 229560 h 229560"/>
                  <a:gd name="connsiteX9" fmla="*/ 17882 w 359451"/>
                  <a:gd name="connsiteY9" fmla="*/ 207652 h 229560"/>
                  <a:gd name="connsiteX10" fmla="*/ 341570 w 359451"/>
                  <a:gd name="connsiteY10" fmla="*/ 207652 h 229560"/>
                  <a:gd name="connsiteX11" fmla="*/ 341570 w 359451"/>
                  <a:gd name="connsiteY11" fmla="*/ 21822 h 229560"/>
                  <a:gd name="connsiteX12" fmla="*/ 17882 w 359451"/>
                  <a:gd name="connsiteY12" fmla="*/ 21822 h 229560"/>
                  <a:gd name="connsiteX13" fmla="*/ 17882 w 359451"/>
                  <a:gd name="connsiteY13" fmla="*/ 207652 h 22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451" h="229560">
                    <a:moveTo>
                      <a:pt x="350511" y="229560"/>
                    </a:moveTo>
                    <a:lnTo>
                      <a:pt x="8941" y="229560"/>
                    </a:lnTo>
                    <a:cubicBezTo>
                      <a:pt x="4041" y="229560"/>
                      <a:pt x="0" y="224663"/>
                      <a:pt x="0" y="218649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lnTo>
                      <a:pt x="350511" y="0"/>
                    </a:lnTo>
                    <a:cubicBezTo>
                      <a:pt x="355411" y="0"/>
                      <a:pt x="359452" y="4897"/>
                      <a:pt x="359452" y="10911"/>
                    </a:cubicBezTo>
                    <a:lnTo>
                      <a:pt x="359452" y="218649"/>
                    </a:lnTo>
                    <a:cubicBezTo>
                      <a:pt x="359452" y="224663"/>
                      <a:pt x="355497" y="229560"/>
                      <a:pt x="350511" y="229560"/>
                    </a:cubicBezTo>
                    <a:close/>
                    <a:moveTo>
                      <a:pt x="17882" y="207652"/>
                    </a:moveTo>
                    <a:lnTo>
                      <a:pt x="341570" y="207652"/>
                    </a:lnTo>
                    <a:lnTo>
                      <a:pt x="341570" y="21822"/>
                    </a:lnTo>
                    <a:lnTo>
                      <a:pt x="17882" y="21822"/>
                    </a:lnTo>
                    <a:lnTo>
                      <a:pt x="17882" y="20765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96D2A583-6AC0-12F9-191E-3278DABEC866}"/>
                  </a:ext>
                </a:extLst>
              </p:cNvPr>
              <p:cNvSpPr/>
              <p:nvPr/>
            </p:nvSpPr>
            <p:spPr>
              <a:xfrm>
                <a:off x="3955281" y="9798627"/>
                <a:ext cx="359451" cy="229560"/>
              </a:xfrm>
              <a:custGeom>
                <a:avLst/>
                <a:gdLst>
                  <a:gd name="connsiteX0" fmla="*/ 350511 w 359451"/>
                  <a:gd name="connsiteY0" fmla="*/ 229560 h 229560"/>
                  <a:gd name="connsiteX1" fmla="*/ 8941 w 359451"/>
                  <a:gd name="connsiteY1" fmla="*/ 229560 h 229560"/>
                  <a:gd name="connsiteX2" fmla="*/ 0 w 359451"/>
                  <a:gd name="connsiteY2" fmla="*/ 218649 h 229560"/>
                  <a:gd name="connsiteX3" fmla="*/ 0 w 359451"/>
                  <a:gd name="connsiteY3" fmla="*/ 10911 h 229560"/>
                  <a:gd name="connsiteX4" fmla="*/ 8941 w 359451"/>
                  <a:gd name="connsiteY4" fmla="*/ 0 h 229560"/>
                  <a:gd name="connsiteX5" fmla="*/ 350511 w 359451"/>
                  <a:gd name="connsiteY5" fmla="*/ 0 h 229560"/>
                  <a:gd name="connsiteX6" fmla="*/ 359452 w 359451"/>
                  <a:gd name="connsiteY6" fmla="*/ 10911 h 229560"/>
                  <a:gd name="connsiteX7" fmla="*/ 359452 w 359451"/>
                  <a:gd name="connsiteY7" fmla="*/ 218649 h 229560"/>
                  <a:gd name="connsiteX8" fmla="*/ 350511 w 359451"/>
                  <a:gd name="connsiteY8" fmla="*/ 229560 h 229560"/>
                  <a:gd name="connsiteX9" fmla="*/ 17882 w 359451"/>
                  <a:gd name="connsiteY9" fmla="*/ 207652 h 229560"/>
                  <a:gd name="connsiteX10" fmla="*/ 341570 w 359451"/>
                  <a:gd name="connsiteY10" fmla="*/ 207652 h 229560"/>
                  <a:gd name="connsiteX11" fmla="*/ 341570 w 359451"/>
                  <a:gd name="connsiteY11" fmla="*/ 21822 h 229560"/>
                  <a:gd name="connsiteX12" fmla="*/ 17882 w 359451"/>
                  <a:gd name="connsiteY12" fmla="*/ 21822 h 229560"/>
                  <a:gd name="connsiteX13" fmla="*/ 17882 w 359451"/>
                  <a:gd name="connsiteY13" fmla="*/ 207652 h 22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9451" h="229560">
                    <a:moveTo>
                      <a:pt x="350511" y="229560"/>
                    </a:moveTo>
                    <a:lnTo>
                      <a:pt x="8941" y="229560"/>
                    </a:lnTo>
                    <a:cubicBezTo>
                      <a:pt x="4041" y="229560"/>
                      <a:pt x="0" y="224663"/>
                      <a:pt x="0" y="218649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lnTo>
                      <a:pt x="350511" y="0"/>
                    </a:lnTo>
                    <a:cubicBezTo>
                      <a:pt x="355411" y="0"/>
                      <a:pt x="359452" y="4897"/>
                      <a:pt x="359452" y="10911"/>
                    </a:cubicBezTo>
                    <a:lnTo>
                      <a:pt x="359452" y="218649"/>
                    </a:lnTo>
                    <a:cubicBezTo>
                      <a:pt x="359452" y="224663"/>
                      <a:pt x="355497" y="229560"/>
                      <a:pt x="350511" y="229560"/>
                    </a:cubicBezTo>
                    <a:close/>
                    <a:moveTo>
                      <a:pt x="17882" y="207652"/>
                    </a:moveTo>
                    <a:lnTo>
                      <a:pt x="341570" y="207652"/>
                    </a:lnTo>
                    <a:lnTo>
                      <a:pt x="341570" y="21822"/>
                    </a:lnTo>
                    <a:lnTo>
                      <a:pt x="17882" y="21822"/>
                    </a:lnTo>
                    <a:lnTo>
                      <a:pt x="17882" y="20765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7BACF49A-0FE2-0DB1-88B2-1A45759CA554}"/>
              </a:ext>
            </a:extLst>
          </p:cNvPr>
          <p:cNvGrpSpPr/>
          <p:nvPr/>
        </p:nvGrpSpPr>
        <p:grpSpPr>
          <a:xfrm>
            <a:off x="7324394" y="4644613"/>
            <a:ext cx="961063" cy="868581"/>
            <a:chOff x="7324394" y="4644613"/>
            <a:chExt cx="961063" cy="868581"/>
          </a:xfrm>
          <a:solidFill>
            <a:srgbClr val="002A86"/>
          </a:solidFill>
        </p:grpSpPr>
        <p:grpSp>
          <p:nvGrpSpPr>
            <p:cNvPr id="25" name="Gráfico 2">
              <a:extLst>
                <a:ext uri="{FF2B5EF4-FFF2-40B4-BE49-F238E27FC236}">
                  <a16:creationId xmlns:a16="http://schemas.microsoft.com/office/drawing/2014/main" id="{8B5D9382-36A3-19A7-DE1D-C988E63E18CE}"/>
                </a:ext>
              </a:extLst>
            </p:cNvPr>
            <p:cNvGrpSpPr/>
            <p:nvPr/>
          </p:nvGrpSpPr>
          <p:grpSpPr>
            <a:xfrm>
              <a:off x="7324394" y="4726831"/>
              <a:ext cx="441022" cy="717374"/>
              <a:chOff x="7324394" y="4726831"/>
              <a:chExt cx="441022" cy="717374"/>
            </a:xfrm>
            <a:solidFill>
              <a:srgbClr val="002A86"/>
            </a:solidFill>
          </p:grpSpPr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CB33F3E0-B592-C0ED-14DF-40A18F458FEE}"/>
                  </a:ext>
                </a:extLst>
              </p:cNvPr>
              <p:cNvSpPr/>
              <p:nvPr/>
            </p:nvSpPr>
            <p:spPr>
              <a:xfrm>
                <a:off x="7324394" y="4726831"/>
                <a:ext cx="441022" cy="717374"/>
              </a:xfrm>
              <a:custGeom>
                <a:avLst/>
                <a:gdLst>
                  <a:gd name="connsiteX0" fmla="*/ 264695 w 441022"/>
                  <a:gd name="connsiteY0" fmla="*/ 717289 h 717374"/>
                  <a:gd name="connsiteX1" fmla="*/ 931 w 441022"/>
                  <a:gd name="connsiteY1" fmla="*/ 475787 h 717374"/>
                  <a:gd name="connsiteX2" fmla="*/ 146913 w 441022"/>
                  <a:gd name="connsiteY2" fmla="*/ 216157 h 717374"/>
                  <a:gd name="connsiteX3" fmla="*/ 146913 w 441022"/>
                  <a:gd name="connsiteY3" fmla="*/ 43988 h 717374"/>
                  <a:gd name="connsiteX4" fmla="*/ 190931 w 441022"/>
                  <a:gd name="connsiteY4" fmla="*/ 0 h 717374"/>
                  <a:gd name="connsiteX5" fmla="*/ 338202 w 441022"/>
                  <a:gd name="connsiteY5" fmla="*/ 0 h 717374"/>
                  <a:gd name="connsiteX6" fmla="*/ 382220 w 441022"/>
                  <a:gd name="connsiteY6" fmla="*/ 43988 h 717374"/>
                  <a:gd name="connsiteX7" fmla="*/ 382220 w 441022"/>
                  <a:gd name="connsiteY7" fmla="*/ 216157 h 717374"/>
                  <a:gd name="connsiteX8" fmla="*/ 437242 w 441022"/>
                  <a:gd name="connsiteY8" fmla="*/ 252671 h 717374"/>
                  <a:gd name="connsiteX9" fmla="*/ 438360 w 441022"/>
                  <a:gd name="connsiteY9" fmla="*/ 268135 h 717374"/>
                  <a:gd name="connsiteX10" fmla="*/ 422885 w 441022"/>
                  <a:gd name="connsiteY10" fmla="*/ 269252 h 717374"/>
                  <a:gd name="connsiteX11" fmla="*/ 366659 w 441022"/>
                  <a:gd name="connsiteY11" fmla="*/ 232996 h 717374"/>
                  <a:gd name="connsiteX12" fmla="*/ 360297 w 441022"/>
                  <a:gd name="connsiteY12" fmla="*/ 223031 h 717374"/>
                  <a:gd name="connsiteX13" fmla="*/ 360297 w 441022"/>
                  <a:gd name="connsiteY13" fmla="*/ 43988 h 717374"/>
                  <a:gd name="connsiteX14" fmla="*/ 338202 w 441022"/>
                  <a:gd name="connsiteY14" fmla="*/ 21908 h 717374"/>
                  <a:gd name="connsiteX15" fmla="*/ 190931 w 441022"/>
                  <a:gd name="connsiteY15" fmla="*/ 21908 h 717374"/>
                  <a:gd name="connsiteX16" fmla="*/ 168836 w 441022"/>
                  <a:gd name="connsiteY16" fmla="*/ 43988 h 717374"/>
                  <a:gd name="connsiteX17" fmla="*/ 168836 w 441022"/>
                  <a:gd name="connsiteY17" fmla="*/ 223031 h 717374"/>
                  <a:gd name="connsiteX18" fmla="*/ 162474 w 441022"/>
                  <a:gd name="connsiteY18" fmla="*/ 232996 h 717374"/>
                  <a:gd name="connsiteX19" fmla="*/ 22768 w 441022"/>
                  <a:gd name="connsiteY19" fmla="*/ 473983 h 717374"/>
                  <a:gd name="connsiteX20" fmla="*/ 264695 w 441022"/>
                  <a:gd name="connsiteY20" fmla="*/ 695467 h 717374"/>
                  <a:gd name="connsiteX21" fmla="*/ 264781 w 441022"/>
                  <a:gd name="connsiteY21" fmla="*/ 695467 h 717374"/>
                  <a:gd name="connsiteX22" fmla="*/ 275958 w 441022"/>
                  <a:gd name="connsiteY22" fmla="*/ 695123 h 717374"/>
                  <a:gd name="connsiteX23" fmla="*/ 287478 w 441022"/>
                  <a:gd name="connsiteY23" fmla="*/ 705519 h 717374"/>
                  <a:gd name="connsiteX24" fmla="*/ 277075 w 441022"/>
                  <a:gd name="connsiteY24" fmla="*/ 717031 h 717374"/>
                  <a:gd name="connsiteX25" fmla="*/ 264609 w 441022"/>
                  <a:gd name="connsiteY25" fmla="*/ 717375 h 71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41022" h="717374">
                    <a:moveTo>
                      <a:pt x="264695" y="717289"/>
                    </a:moveTo>
                    <a:cubicBezTo>
                      <a:pt x="125935" y="717289"/>
                      <a:pt x="12537" y="613506"/>
                      <a:pt x="931" y="475787"/>
                    </a:cubicBezTo>
                    <a:cubicBezTo>
                      <a:pt x="-8182" y="367622"/>
                      <a:pt x="50279" y="264183"/>
                      <a:pt x="146913" y="216157"/>
                    </a:cubicBezTo>
                    <a:lnTo>
                      <a:pt x="146913" y="43988"/>
                    </a:lnTo>
                    <a:cubicBezTo>
                      <a:pt x="146913" y="19760"/>
                      <a:pt x="166686" y="0"/>
                      <a:pt x="190931" y="0"/>
                    </a:cubicBezTo>
                    <a:lnTo>
                      <a:pt x="338202" y="0"/>
                    </a:lnTo>
                    <a:cubicBezTo>
                      <a:pt x="362446" y="0"/>
                      <a:pt x="382220" y="19760"/>
                      <a:pt x="382220" y="43988"/>
                    </a:cubicBezTo>
                    <a:lnTo>
                      <a:pt x="382220" y="216157"/>
                    </a:lnTo>
                    <a:cubicBezTo>
                      <a:pt x="401994" y="225952"/>
                      <a:pt x="420478" y="238237"/>
                      <a:pt x="437242" y="252671"/>
                    </a:cubicBezTo>
                    <a:cubicBezTo>
                      <a:pt x="441799" y="256623"/>
                      <a:pt x="442315" y="263496"/>
                      <a:pt x="438360" y="268135"/>
                    </a:cubicBezTo>
                    <a:cubicBezTo>
                      <a:pt x="434405" y="272688"/>
                      <a:pt x="427527" y="273204"/>
                      <a:pt x="422885" y="269252"/>
                    </a:cubicBezTo>
                    <a:cubicBezTo>
                      <a:pt x="405948" y="254647"/>
                      <a:pt x="387034" y="242447"/>
                      <a:pt x="366659" y="232996"/>
                    </a:cubicBezTo>
                    <a:cubicBezTo>
                      <a:pt x="362790" y="231192"/>
                      <a:pt x="360297" y="227326"/>
                      <a:pt x="360297" y="223031"/>
                    </a:cubicBezTo>
                    <a:lnTo>
                      <a:pt x="360297" y="43988"/>
                    </a:lnTo>
                    <a:cubicBezTo>
                      <a:pt x="360297" y="31788"/>
                      <a:pt x="350410" y="21908"/>
                      <a:pt x="338202" y="21908"/>
                    </a:cubicBezTo>
                    <a:lnTo>
                      <a:pt x="190931" y="21908"/>
                    </a:lnTo>
                    <a:cubicBezTo>
                      <a:pt x="178722" y="21908"/>
                      <a:pt x="168836" y="31788"/>
                      <a:pt x="168836" y="43988"/>
                    </a:cubicBezTo>
                    <a:lnTo>
                      <a:pt x="168836" y="223031"/>
                    </a:lnTo>
                    <a:cubicBezTo>
                      <a:pt x="168836" y="227326"/>
                      <a:pt x="166342" y="231192"/>
                      <a:pt x="162474" y="232996"/>
                    </a:cubicBezTo>
                    <a:cubicBezTo>
                      <a:pt x="70397" y="275695"/>
                      <a:pt x="14257" y="372519"/>
                      <a:pt x="22768" y="473983"/>
                    </a:cubicBezTo>
                    <a:cubicBezTo>
                      <a:pt x="33429" y="600275"/>
                      <a:pt x="137370" y="695467"/>
                      <a:pt x="264695" y="695467"/>
                    </a:cubicBezTo>
                    <a:lnTo>
                      <a:pt x="264781" y="695467"/>
                    </a:lnTo>
                    <a:cubicBezTo>
                      <a:pt x="268564" y="695467"/>
                      <a:pt x="272261" y="695295"/>
                      <a:pt x="275958" y="695123"/>
                    </a:cubicBezTo>
                    <a:cubicBezTo>
                      <a:pt x="281976" y="694865"/>
                      <a:pt x="287134" y="699419"/>
                      <a:pt x="287478" y="705519"/>
                    </a:cubicBezTo>
                    <a:cubicBezTo>
                      <a:pt x="287822" y="711619"/>
                      <a:pt x="283180" y="716687"/>
                      <a:pt x="277075" y="717031"/>
                    </a:cubicBezTo>
                    <a:cubicBezTo>
                      <a:pt x="272949" y="717203"/>
                      <a:pt x="268478" y="717289"/>
                      <a:pt x="264609" y="7173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264678E6-BC1D-D6D1-04B1-9452E5C31D41}"/>
                  </a:ext>
                </a:extLst>
              </p:cNvPr>
              <p:cNvSpPr/>
              <p:nvPr/>
            </p:nvSpPr>
            <p:spPr>
              <a:xfrm>
                <a:off x="7393900" y="5002007"/>
                <a:ext cx="128564" cy="204821"/>
              </a:xfrm>
              <a:custGeom>
                <a:avLst/>
                <a:gdLst>
                  <a:gd name="connsiteX0" fmla="*/ 11637 w 128564"/>
                  <a:gd name="connsiteY0" fmla="*/ 204821 h 204821"/>
                  <a:gd name="connsiteX1" fmla="*/ 719 w 128564"/>
                  <a:gd name="connsiteY1" fmla="*/ 194769 h 204821"/>
                  <a:gd name="connsiteX2" fmla="*/ 112999 w 128564"/>
                  <a:gd name="connsiteY2" fmla="*/ 1035 h 204821"/>
                  <a:gd name="connsiteX3" fmla="*/ 127528 w 128564"/>
                  <a:gd name="connsiteY3" fmla="*/ 6362 h 204821"/>
                  <a:gd name="connsiteX4" fmla="*/ 122198 w 128564"/>
                  <a:gd name="connsiteY4" fmla="*/ 20881 h 204821"/>
                  <a:gd name="connsiteX5" fmla="*/ 22470 w 128564"/>
                  <a:gd name="connsiteY5" fmla="*/ 192965 h 204821"/>
                  <a:gd name="connsiteX6" fmla="*/ 12497 w 128564"/>
                  <a:gd name="connsiteY6" fmla="*/ 204821 h 204821"/>
                  <a:gd name="connsiteX7" fmla="*/ 11551 w 128564"/>
                  <a:gd name="connsiteY7" fmla="*/ 204821 h 20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564" h="204821">
                    <a:moveTo>
                      <a:pt x="11637" y="204821"/>
                    </a:moveTo>
                    <a:cubicBezTo>
                      <a:pt x="5963" y="204821"/>
                      <a:pt x="1234" y="200525"/>
                      <a:pt x="719" y="194769"/>
                    </a:cubicBezTo>
                    <a:cubicBezTo>
                      <a:pt x="-6245" y="111949"/>
                      <a:pt x="37859" y="35916"/>
                      <a:pt x="112999" y="1035"/>
                    </a:cubicBezTo>
                    <a:cubicBezTo>
                      <a:pt x="118501" y="-1542"/>
                      <a:pt x="125035" y="863"/>
                      <a:pt x="127528" y="6362"/>
                    </a:cubicBezTo>
                    <a:cubicBezTo>
                      <a:pt x="130108" y="11860"/>
                      <a:pt x="127701" y="18390"/>
                      <a:pt x="122198" y="20881"/>
                    </a:cubicBezTo>
                    <a:cubicBezTo>
                      <a:pt x="55483" y="51896"/>
                      <a:pt x="16366" y="119424"/>
                      <a:pt x="22470" y="192965"/>
                    </a:cubicBezTo>
                    <a:cubicBezTo>
                      <a:pt x="22986" y="198979"/>
                      <a:pt x="18515" y="204306"/>
                      <a:pt x="12497" y="204821"/>
                    </a:cubicBezTo>
                    <a:cubicBezTo>
                      <a:pt x="12153" y="204821"/>
                      <a:pt x="11895" y="204821"/>
                      <a:pt x="11551" y="2048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8" name="Gráfico 2">
              <a:extLst>
                <a:ext uri="{FF2B5EF4-FFF2-40B4-BE49-F238E27FC236}">
                  <a16:creationId xmlns:a16="http://schemas.microsoft.com/office/drawing/2014/main" id="{6D7C2EA3-1638-EE22-13F0-5225C4A3F58C}"/>
                </a:ext>
              </a:extLst>
            </p:cNvPr>
            <p:cNvGrpSpPr/>
            <p:nvPr/>
          </p:nvGrpSpPr>
          <p:grpSpPr>
            <a:xfrm>
              <a:off x="7646222" y="4644613"/>
              <a:ext cx="639235" cy="868581"/>
              <a:chOff x="7646222" y="4644613"/>
              <a:chExt cx="639235" cy="868581"/>
            </a:xfrm>
            <a:solidFill>
              <a:srgbClr val="002A86"/>
            </a:solidFill>
          </p:grpSpPr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F153FD35-57AE-7F55-AC3E-6A1A3A1B2907}"/>
                  </a:ext>
                </a:extLst>
              </p:cNvPr>
              <p:cNvSpPr/>
              <p:nvPr/>
            </p:nvSpPr>
            <p:spPr>
              <a:xfrm>
                <a:off x="7646222" y="4804325"/>
                <a:ext cx="639235" cy="708869"/>
              </a:xfrm>
              <a:custGeom>
                <a:avLst/>
                <a:gdLst>
                  <a:gd name="connsiteX0" fmla="*/ 484753 w 639235"/>
                  <a:gd name="connsiteY0" fmla="*/ 708783 h 708869"/>
                  <a:gd name="connsiteX1" fmla="*/ 154617 w 639235"/>
                  <a:gd name="connsiteY1" fmla="*/ 708783 h 708869"/>
                  <a:gd name="connsiteX2" fmla="*/ 23251 w 639235"/>
                  <a:gd name="connsiteY2" fmla="*/ 635585 h 708869"/>
                  <a:gd name="connsiteX3" fmla="*/ 16459 w 639235"/>
                  <a:gd name="connsiteY3" fmla="*/ 485323 h 708869"/>
                  <a:gd name="connsiteX4" fmla="*/ 170178 w 639235"/>
                  <a:gd name="connsiteY4" fmla="*/ 191500 h 708869"/>
                  <a:gd name="connsiteX5" fmla="*/ 190382 w 639235"/>
                  <a:gd name="connsiteY5" fmla="*/ 109282 h 708869"/>
                  <a:gd name="connsiteX6" fmla="*/ 190382 w 639235"/>
                  <a:gd name="connsiteY6" fmla="*/ 10911 h 708869"/>
                  <a:gd name="connsiteX7" fmla="*/ 201301 w 639235"/>
                  <a:gd name="connsiteY7" fmla="*/ 0 h 708869"/>
                  <a:gd name="connsiteX8" fmla="*/ 212219 w 639235"/>
                  <a:gd name="connsiteY8" fmla="*/ 10911 h 708869"/>
                  <a:gd name="connsiteX9" fmla="*/ 212219 w 639235"/>
                  <a:gd name="connsiteY9" fmla="*/ 109282 h 708869"/>
                  <a:gd name="connsiteX10" fmla="*/ 189522 w 639235"/>
                  <a:gd name="connsiteY10" fmla="*/ 201638 h 708869"/>
                  <a:gd name="connsiteX11" fmla="*/ 35889 w 639235"/>
                  <a:gd name="connsiteY11" fmla="*/ 495289 h 708869"/>
                  <a:gd name="connsiteX12" fmla="*/ 41821 w 639235"/>
                  <a:gd name="connsiteY12" fmla="*/ 624073 h 708869"/>
                  <a:gd name="connsiteX13" fmla="*/ 154617 w 639235"/>
                  <a:gd name="connsiteY13" fmla="*/ 686875 h 708869"/>
                  <a:gd name="connsiteX14" fmla="*/ 484753 w 639235"/>
                  <a:gd name="connsiteY14" fmla="*/ 686875 h 708869"/>
                  <a:gd name="connsiteX15" fmla="*/ 597463 w 639235"/>
                  <a:gd name="connsiteY15" fmla="*/ 624073 h 708869"/>
                  <a:gd name="connsiteX16" fmla="*/ 603309 w 639235"/>
                  <a:gd name="connsiteY16" fmla="*/ 495117 h 708869"/>
                  <a:gd name="connsiteX17" fmla="*/ 449762 w 639235"/>
                  <a:gd name="connsiteY17" fmla="*/ 201638 h 708869"/>
                  <a:gd name="connsiteX18" fmla="*/ 427065 w 639235"/>
                  <a:gd name="connsiteY18" fmla="*/ 109282 h 708869"/>
                  <a:gd name="connsiteX19" fmla="*/ 427065 w 639235"/>
                  <a:gd name="connsiteY19" fmla="*/ 10911 h 708869"/>
                  <a:gd name="connsiteX20" fmla="*/ 437984 w 639235"/>
                  <a:gd name="connsiteY20" fmla="*/ 0 h 708869"/>
                  <a:gd name="connsiteX21" fmla="*/ 448902 w 639235"/>
                  <a:gd name="connsiteY21" fmla="*/ 10911 h 708869"/>
                  <a:gd name="connsiteX22" fmla="*/ 448902 w 639235"/>
                  <a:gd name="connsiteY22" fmla="*/ 109282 h 708869"/>
                  <a:gd name="connsiteX23" fmla="*/ 469106 w 639235"/>
                  <a:gd name="connsiteY23" fmla="*/ 191586 h 708869"/>
                  <a:gd name="connsiteX24" fmla="*/ 622739 w 639235"/>
                  <a:gd name="connsiteY24" fmla="*/ 485237 h 708869"/>
                  <a:gd name="connsiteX25" fmla="*/ 616033 w 639235"/>
                  <a:gd name="connsiteY25" fmla="*/ 635671 h 708869"/>
                  <a:gd name="connsiteX26" fmla="*/ 484667 w 639235"/>
                  <a:gd name="connsiteY26" fmla="*/ 708869 h 70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39235" h="708869">
                    <a:moveTo>
                      <a:pt x="484753" y="708783"/>
                    </a:moveTo>
                    <a:lnTo>
                      <a:pt x="154617" y="708783"/>
                    </a:lnTo>
                    <a:cubicBezTo>
                      <a:pt x="100712" y="708783"/>
                      <a:pt x="51536" y="681463"/>
                      <a:pt x="23251" y="635585"/>
                    </a:cubicBezTo>
                    <a:cubicBezTo>
                      <a:pt x="-5120" y="589708"/>
                      <a:pt x="-7699" y="533606"/>
                      <a:pt x="16459" y="485323"/>
                    </a:cubicBezTo>
                    <a:lnTo>
                      <a:pt x="170178" y="191500"/>
                    </a:lnTo>
                    <a:cubicBezTo>
                      <a:pt x="183418" y="166242"/>
                      <a:pt x="190382" y="137805"/>
                      <a:pt x="190382" y="109282"/>
                    </a:cubicBezTo>
                    <a:lnTo>
                      <a:pt x="190382" y="10911"/>
                    </a:lnTo>
                    <a:cubicBezTo>
                      <a:pt x="190382" y="4897"/>
                      <a:pt x="195282" y="0"/>
                      <a:pt x="201301" y="0"/>
                    </a:cubicBezTo>
                    <a:cubicBezTo>
                      <a:pt x="207319" y="0"/>
                      <a:pt x="212219" y="4897"/>
                      <a:pt x="212219" y="10911"/>
                    </a:cubicBezTo>
                    <a:lnTo>
                      <a:pt x="212219" y="109282"/>
                    </a:lnTo>
                    <a:cubicBezTo>
                      <a:pt x="212219" y="141327"/>
                      <a:pt x="204395" y="173287"/>
                      <a:pt x="189522" y="201638"/>
                    </a:cubicBezTo>
                    <a:lnTo>
                      <a:pt x="35889" y="495289"/>
                    </a:lnTo>
                    <a:cubicBezTo>
                      <a:pt x="15342" y="536527"/>
                      <a:pt x="17491" y="584725"/>
                      <a:pt x="41821" y="624073"/>
                    </a:cubicBezTo>
                    <a:cubicBezTo>
                      <a:pt x="66152" y="663421"/>
                      <a:pt x="108278" y="686875"/>
                      <a:pt x="154617" y="686875"/>
                    </a:cubicBezTo>
                    <a:lnTo>
                      <a:pt x="484753" y="686875"/>
                    </a:lnTo>
                    <a:cubicBezTo>
                      <a:pt x="531006" y="686875"/>
                      <a:pt x="573132" y="663421"/>
                      <a:pt x="597463" y="624073"/>
                    </a:cubicBezTo>
                    <a:cubicBezTo>
                      <a:pt x="621793" y="584725"/>
                      <a:pt x="624028" y="536527"/>
                      <a:pt x="603309" y="495117"/>
                    </a:cubicBezTo>
                    <a:lnTo>
                      <a:pt x="449762" y="201638"/>
                    </a:lnTo>
                    <a:cubicBezTo>
                      <a:pt x="434888" y="173115"/>
                      <a:pt x="427065" y="141241"/>
                      <a:pt x="427065" y="109282"/>
                    </a:cubicBezTo>
                    <a:lnTo>
                      <a:pt x="427065" y="10911"/>
                    </a:lnTo>
                    <a:cubicBezTo>
                      <a:pt x="427065" y="4897"/>
                      <a:pt x="431965" y="0"/>
                      <a:pt x="437984" y="0"/>
                    </a:cubicBezTo>
                    <a:cubicBezTo>
                      <a:pt x="444002" y="0"/>
                      <a:pt x="448902" y="4897"/>
                      <a:pt x="448902" y="10911"/>
                    </a:cubicBezTo>
                    <a:lnTo>
                      <a:pt x="448902" y="109282"/>
                    </a:lnTo>
                    <a:cubicBezTo>
                      <a:pt x="448902" y="137719"/>
                      <a:pt x="455866" y="166156"/>
                      <a:pt x="469106" y="191586"/>
                    </a:cubicBezTo>
                    <a:lnTo>
                      <a:pt x="622739" y="485237"/>
                    </a:lnTo>
                    <a:cubicBezTo>
                      <a:pt x="646897" y="533606"/>
                      <a:pt x="644404" y="589794"/>
                      <a:pt x="616033" y="635671"/>
                    </a:cubicBezTo>
                    <a:cubicBezTo>
                      <a:pt x="587662" y="681549"/>
                      <a:pt x="538572" y="708869"/>
                      <a:pt x="484667" y="7088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3EB7AEE3-9A92-3D6F-2DB8-96C156C0B415}"/>
                  </a:ext>
                </a:extLst>
              </p:cNvPr>
              <p:cNvSpPr/>
              <p:nvPr/>
            </p:nvSpPr>
            <p:spPr>
              <a:xfrm>
                <a:off x="7773500" y="4644613"/>
                <a:ext cx="384813" cy="112116"/>
              </a:xfrm>
              <a:custGeom>
                <a:avLst/>
                <a:gdLst>
                  <a:gd name="connsiteX0" fmla="*/ 335551 w 384813"/>
                  <a:gd name="connsiteY0" fmla="*/ 112117 h 112116"/>
                  <a:gd name="connsiteX1" fmla="*/ 49262 w 384813"/>
                  <a:gd name="connsiteY1" fmla="*/ 112117 h 112116"/>
                  <a:gd name="connsiteX2" fmla="*/ 0 w 384813"/>
                  <a:gd name="connsiteY2" fmla="*/ 62888 h 112116"/>
                  <a:gd name="connsiteX3" fmla="*/ 0 w 384813"/>
                  <a:gd name="connsiteY3" fmla="*/ 49228 h 112116"/>
                  <a:gd name="connsiteX4" fmla="*/ 49262 w 384813"/>
                  <a:gd name="connsiteY4" fmla="*/ 0 h 112116"/>
                  <a:gd name="connsiteX5" fmla="*/ 335551 w 384813"/>
                  <a:gd name="connsiteY5" fmla="*/ 0 h 112116"/>
                  <a:gd name="connsiteX6" fmla="*/ 384814 w 384813"/>
                  <a:gd name="connsiteY6" fmla="*/ 49228 h 112116"/>
                  <a:gd name="connsiteX7" fmla="*/ 384814 w 384813"/>
                  <a:gd name="connsiteY7" fmla="*/ 62888 h 112116"/>
                  <a:gd name="connsiteX8" fmla="*/ 335551 w 384813"/>
                  <a:gd name="connsiteY8" fmla="*/ 112117 h 112116"/>
                  <a:gd name="connsiteX9" fmla="*/ 49262 w 384813"/>
                  <a:gd name="connsiteY9" fmla="*/ 21822 h 112116"/>
                  <a:gd name="connsiteX10" fmla="*/ 21837 w 384813"/>
                  <a:gd name="connsiteY10" fmla="*/ 49228 h 112116"/>
                  <a:gd name="connsiteX11" fmla="*/ 21837 w 384813"/>
                  <a:gd name="connsiteY11" fmla="*/ 62888 h 112116"/>
                  <a:gd name="connsiteX12" fmla="*/ 49262 w 384813"/>
                  <a:gd name="connsiteY12" fmla="*/ 90295 h 112116"/>
                  <a:gd name="connsiteX13" fmla="*/ 335551 w 384813"/>
                  <a:gd name="connsiteY13" fmla="*/ 90295 h 112116"/>
                  <a:gd name="connsiteX14" fmla="*/ 362977 w 384813"/>
                  <a:gd name="connsiteY14" fmla="*/ 62888 h 112116"/>
                  <a:gd name="connsiteX15" fmla="*/ 362977 w 384813"/>
                  <a:gd name="connsiteY15" fmla="*/ 49228 h 112116"/>
                  <a:gd name="connsiteX16" fmla="*/ 335551 w 384813"/>
                  <a:gd name="connsiteY16" fmla="*/ 21822 h 112116"/>
                  <a:gd name="connsiteX17" fmla="*/ 49262 w 384813"/>
                  <a:gd name="connsiteY17" fmla="*/ 21822 h 112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84813" h="112116">
                    <a:moveTo>
                      <a:pt x="335551" y="112117"/>
                    </a:moveTo>
                    <a:lnTo>
                      <a:pt x="49262" y="112117"/>
                    </a:lnTo>
                    <a:cubicBezTo>
                      <a:pt x="22095" y="112117"/>
                      <a:pt x="0" y="90037"/>
                      <a:pt x="0" y="62888"/>
                    </a:cubicBezTo>
                    <a:lnTo>
                      <a:pt x="0" y="49228"/>
                    </a:lnTo>
                    <a:cubicBezTo>
                      <a:pt x="0" y="22080"/>
                      <a:pt x="22095" y="0"/>
                      <a:pt x="49262" y="0"/>
                    </a:cubicBezTo>
                    <a:lnTo>
                      <a:pt x="335551" y="0"/>
                    </a:lnTo>
                    <a:cubicBezTo>
                      <a:pt x="362719" y="0"/>
                      <a:pt x="384814" y="22080"/>
                      <a:pt x="384814" y="49228"/>
                    </a:cubicBezTo>
                    <a:lnTo>
                      <a:pt x="384814" y="62888"/>
                    </a:lnTo>
                    <a:cubicBezTo>
                      <a:pt x="384814" y="90037"/>
                      <a:pt x="362719" y="112117"/>
                      <a:pt x="335551" y="112117"/>
                    </a:cubicBezTo>
                    <a:close/>
                    <a:moveTo>
                      <a:pt x="49262" y="21822"/>
                    </a:moveTo>
                    <a:cubicBezTo>
                      <a:pt x="34131" y="21822"/>
                      <a:pt x="21837" y="34108"/>
                      <a:pt x="21837" y="49228"/>
                    </a:cubicBezTo>
                    <a:lnTo>
                      <a:pt x="21837" y="62888"/>
                    </a:lnTo>
                    <a:cubicBezTo>
                      <a:pt x="21837" y="78009"/>
                      <a:pt x="34131" y="90295"/>
                      <a:pt x="49262" y="90295"/>
                    </a:cubicBezTo>
                    <a:lnTo>
                      <a:pt x="335551" y="90295"/>
                    </a:lnTo>
                    <a:cubicBezTo>
                      <a:pt x="350682" y="90295"/>
                      <a:pt x="362977" y="78009"/>
                      <a:pt x="362977" y="62888"/>
                    </a:cubicBezTo>
                    <a:lnTo>
                      <a:pt x="362977" y="49228"/>
                    </a:lnTo>
                    <a:cubicBezTo>
                      <a:pt x="362977" y="34108"/>
                      <a:pt x="350682" y="21822"/>
                      <a:pt x="335551" y="21822"/>
                    </a:cubicBezTo>
                    <a:lnTo>
                      <a:pt x="49262" y="2182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5F4FA661-25F7-2BB9-A2A4-B357E3190CA5}"/>
                  </a:ext>
                </a:extLst>
              </p:cNvPr>
              <p:cNvSpPr/>
              <p:nvPr/>
            </p:nvSpPr>
            <p:spPr>
              <a:xfrm>
                <a:off x="7800840" y="5177360"/>
                <a:ext cx="344390" cy="74229"/>
              </a:xfrm>
              <a:custGeom>
                <a:avLst/>
                <a:gdLst>
                  <a:gd name="connsiteX0" fmla="*/ 259638 w 344390"/>
                  <a:gd name="connsiteY0" fmla="*/ 74057 h 74229"/>
                  <a:gd name="connsiteX1" fmla="*/ 159222 w 344390"/>
                  <a:gd name="connsiteY1" fmla="*/ 46221 h 74229"/>
                  <a:gd name="connsiteX2" fmla="*/ 141855 w 344390"/>
                  <a:gd name="connsiteY2" fmla="*/ 36943 h 74229"/>
                  <a:gd name="connsiteX3" fmla="*/ 14529 w 344390"/>
                  <a:gd name="connsiteY3" fmla="*/ 30843 h 74229"/>
                  <a:gd name="connsiteX4" fmla="*/ 11005 w 344390"/>
                  <a:gd name="connsiteY4" fmla="*/ 31444 h 74229"/>
                  <a:gd name="connsiteX5" fmla="*/ 0 w 344390"/>
                  <a:gd name="connsiteY5" fmla="*/ 20533 h 74229"/>
                  <a:gd name="connsiteX6" fmla="*/ 8168 w 344390"/>
                  <a:gd name="connsiteY6" fmla="*/ 9966 h 74229"/>
                  <a:gd name="connsiteX7" fmla="*/ 70412 w 344390"/>
                  <a:gd name="connsiteY7" fmla="*/ 0 h 74229"/>
                  <a:gd name="connsiteX8" fmla="*/ 150882 w 344390"/>
                  <a:gd name="connsiteY8" fmla="*/ 17183 h 74229"/>
                  <a:gd name="connsiteX9" fmla="*/ 170742 w 344390"/>
                  <a:gd name="connsiteY9" fmla="*/ 27836 h 74229"/>
                  <a:gd name="connsiteX10" fmla="*/ 259552 w 344390"/>
                  <a:gd name="connsiteY10" fmla="*/ 52321 h 74229"/>
                  <a:gd name="connsiteX11" fmla="*/ 329018 w 344390"/>
                  <a:gd name="connsiteY11" fmla="*/ 38059 h 74229"/>
                  <a:gd name="connsiteX12" fmla="*/ 343461 w 344390"/>
                  <a:gd name="connsiteY12" fmla="*/ 43644 h 74229"/>
                  <a:gd name="connsiteX13" fmla="*/ 337873 w 344390"/>
                  <a:gd name="connsiteY13" fmla="*/ 58077 h 74229"/>
                  <a:gd name="connsiteX14" fmla="*/ 259552 w 344390"/>
                  <a:gd name="connsiteY14" fmla="*/ 74229 h 7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4390" h="74229">
                    <a:moveTo>
                      <a:pt x="259638" y="74057"/>
                    </a:moveTo>
                    <a:cubicBezTo>
                      <a:pt x="223099" y="74057"/>
                      <a:pt x="188366" y="64435"/>
                      <a:pt x="159222" y="46221"/>
                    </a:cubicBezTo>
                    <a:cubicBezTo>
                      <a:pt x="153891" y="42871"/>
                      <a:pt x="148045" y="39778"/>
                      <a:pt x="141855" y="36943"/>
                    </a:cubicBezTo>
                    <a:cubicBezTo>
                      <a:pt x="103339" y="19330"/>
                      <a:pt x="55366" y="17011"/>
                      <a:pt x="14529" y="30843"/>
                    </a:cubicBezTo>
                    <a:cubicBezTo>
                      <a:pt x="13412" y="31187"/>
                      <a:pt x="12208" y="31444"/>
                      <a:pt x="11005" y="31444"/>
                    </a:cubicBezTo>
                    <a:cubicBezTo>
                      <a:pt x="4987" y="31444"/>
                      <a:pt x="0" y="26547"/>
                      <a:pt x="0" y="20533"/>
                    </a:cubicBezTo>
                    <a:cubicBezTo>
                      <a:pt x="0" y="15464"/>
                      <a:pt x="3439" y="11169"/>
                      <a:pt x="8168" y="9966"/>
                    </a:cubicBezTo>
                    <a:cubicBezTo>
                      <a:pt x="28027" y="3351"/>
                      <a:pt x="49005" y="0"/>
                      <a:pt x="70412" y="0"/>
                    </a:cubicBezTo>
                    <a:cubicBezTo>
                      <a:pt x="98525" y="0"/>
                      <a:pt x="126380" y="5928"/>
                      <a:pt x="150882" y="17183"/>
                    </a:cubicBezTo>
                    <a:cubicBezTo>
                      <a:pt x="157932" y="20447"/>
                      <a:pt x="164638" y="23970"/>
                      <a:pt x="170742" y="27836"/>
                    </a:cubicBezTo>
                    <a:cubicBezTo>
                      <a:pt x="196362" y="43902"/>
                      <a:pt x="227054" y="52321"/>
                      <a:pt x="259552" y="52321"/>
                    </a:cubicBezTo>
                    <a:cubicBezTo>
                      <a:pt x="284140" y="52321"/>
                      <a:pt x="307525" y="47510"/>
                      <a:pt x="329018" y="38059"/>
                    </a:cubicBezTo>
                    <a:cubicBezTo>
                      <a:pt x="334606" y="35654"/>
                      <a:pt x="341054" y="38059"/>
                      <a:pt x="343461" y="43644"/>
                    </a:cubicBezTo>
                    <a:cubicBezTo>
                      <a:pt x="345868" y="49142"/>
                      <a:pt x="343461" y="55672"/>
                      <a:pt x="337873" y="58077"/>
                    </a:cubicBezTo>
                    <a:cubicBezTo>
                      <a:pt x="313543" y="68817"/>
                      <a:pt x="287149" y="74229"/>
                      <a:pt x="259552" y="7422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2" name="Gráfico 2">
            <a:extLst>
              <a:ext uri="{FF2B5EF4-FFF2-40B4-BE49-F238E27FC236}">
                <a16:creationId xmlns:a16="http://schemas.microsoft.com/office/drawing/2014/main" id="{35AEEBCC-39A5-C283-2BB1-2359181D8B40}"/>
              </a:ext>
            </a:extLst>
          </p:cNvPr>
          <p:cNvGrpSpPr/>
          <p:nvPr/>
        </p:nvGrpSpPr>
        <p:grpSpPr>
          <a:xfrm>
            <a:off x="8596316" y="6364717"/>
            <a:ext cx="1048425" cy="907377"/>
            <a:chOff x="8596316" y="6364717"/>
            <a:chExt cx="1048425" cy="907377"/>
          </a:xfrm>
          <a:solidFill>
            <a:srgbClr val="002A86"/>
          </a:solidFill>
        </p:grpSpPr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4F4ADC45-6937-39AB-B497-BA20E7F84CD8}"/>
                </a:ext>
              </a:extLst>
            </p:cNvPr>
            <p:cNvGrpSpPr/>
            <p:nvPr/>
          </p:nvGrpSpPr>
          <p:grpSpPr>
            <a:xfrm>
              <a:off x="8669610" y="6364717"/>
              <a:ext cx="510904" cy="628073"/>
              <a:chOff x="8669610" y="6364717"/>
              <a:chExt cx="510904" cy="628073"/>
            </a:xfrm>
            <a:solidFill>
              <a:srgbClr val="002A86"/>
            </a:solidFill>
          </p:grpSpPr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772DF75C-EF1B-9092-E5D9-3A42D36B93E4}"/>
                  </a:ext>
                </a:extLst>
              </p:cNvPr>
              <p:cNvSpPr/>
              <p:nvPr/>
            </p:nvSpPr>
            <p:spPr>
              <a:xfrm>
                <a:off x="8669610" y="6364717"/>
                <a:ext cx="510904" cy="628073"/>
              </a:xfrm>
              <a:custGeom>
                <a:avLst/>
                <a:gdLst>
                  <a:gd name="connsiteX0" fmla="*/ 77703 w 510904"/>
                  <a:gd name="connsiteY0" fmla="*/ 628073 h 628073"/>
                  <a:gd name="connsiteX1" fmla="*/ 69879 w 510904"/>
                  <a:gd name="connsiteY1" fmla="*/ 624809 h 628073"/>
                  <a:gd name="connsiteX2" fmla="*/ 51051 w 510904"/>
                  <a:gd name="connsiteY2" fmla="*/ 603073 h 628073"/>
                  <a:gd name="connsiteX3" fmla="*/ 92490 w 510904"/>
                  <a:gd name="connsiteY3" fmla="*/ 235451 h 628073"/>
                  <a:gd name="connsiteX4" fmla="*/ 163847 w 510904"/>
                  <a:gd name="connsiteY4" fmla="*/ 14568 h 628073"/>
                  <a:gd name="connsiteX5" fmla="*/ 165137 w 510904"/>
                  <a:gd name="connsiteY5" fmla="*/ 4860 h 628073"/>
                  <a:gd name="connsiteX6" fmla="*/ 173734 w 510904"/>
                  <a:gd name="connsiteY6" fmla="*/ 48 h 628073"/>
                  <a:gd name="connsiteX7" fmla="*/ 326078 w 510904"/>
                  <a:gd name="connsiteY7" fmla="*/ 217151 h 628073"/>
                  <a:gd name="connsiteX8" fmla="*/ 364766 w 510904"/>
                  <a:gd name="connsiteY8" fmla="*/ 108643 h 628073"/>
                  <a:gd name="connsiteX9" fmla="*/ 369236 w 510904"/>
                  <a:gd name="connsiteY9" fmla="*/ 96443 h 628073"/>
                  <a:gd name="connsiteX10" fmla="*/ 382132 w 510904"/>
                  <a:gd name="connsiteY10" fmla="*/ 96958 h 628073"/>
                  <a:gd name="connsiteX11" fmla="*/ 510834 w 510904"/>
                  <a:gd name="connsiteY11" fmla="*/ 380558 h 628073"/>
                  <a:gd name="connsiteX12" fmla="*/ 501119 w 510904"/>
                  <a:gd name="connsiteY12" fmla="*/ 392586 h 628073"/>
                  <a:gd name="connsiteX13" fmla="*/ 489082 w 510904"/>
                  <a:gd name="connsiteY13" fmla="*/ 382877 h 628073"/>
                  <a:gd name="connsiteX14" fmla="*/ 385829 w 510904"/>
                  <a:gd name="connsiteY14" fmla="*/ 132355 h 628073"/>
                  <a:gd name="connsiteX15" fmla="*/ 326250 w 510904"/>
                  <a:gd name="connsiteY15" fmla="*/ 247049 h 628073"/>
                  <a:gd name="connsiteX16" fmla="*/ 315074 w 510904"/>
                  <a:gd name="connsiteY16" fmla="*/ 248595 h 628073"/>
                  <a:gd name="connsiteX17" fmla="*/ 308454 w 510904"/>
                  <a:gd name="connsiteY17" fmla="*/ 239488 h 628073"/>
                  <a:gd name="connsiteX18" fmla="*/ 189811 w 510904"/>
                  <a:gd name="connsiteY18" fmla="*/ 25994 h 628073"/>
                  <a:gd name="connsiteX19" fmla="*/ 110888 w 510904"/>
                  <a:gd name="connsiteY19" fmla="*/ 247478 h 628073"/>
                  <a:gd name="connsiteX20" fmla="*/ 68676 w 510904"/>
                  <a:gd name="connsiteY20" fmla="*/ 589928 h 628073"/>
                  <a:gd name="connsiteX21" fmla="*/ 85612 w 510904"/>
                  <a:gd name="connsiteY21" fmla="*/ 609430 h 628073"/>
                  <a:gd name="connsiteX22" fmla="*/ 85440 w 510904"/>
                  <a:gd name="connsiteY22" fmla="*/ 624895 h 628073"/>
                  <a:gd name="connsiteX23" fmla="*/ 77789 w 510904"/>
                  <a:gd name="connsiteY23" fmla="*/ 627987 h 62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0904" h="628073">
                    <a:moveTo>
                      <a:pt x="77703" y="628073"/>
                    </a:moveTo>
                    <a:cubicBezTo>
                      <a:pt x="74866" y="628073"/>
                      <a:pt x="72029" y="626957"/>
                      <a:pt x="69879" y="624809"/>
                    </a:cubicBezTo>
                    <a:cubicBezTo>
                      <a:pt x="63517" y="618365"/>
                      <a:pt x="57242" y="610977"/>
                      <a:pt x="51051" y="603073"/>
                    </a:cubicBezTo>
                    <a:cubicBezTo>
                      <a:pt x="-53491" y="457106"/>
                      <a:pt x="24056" y="339405"/>
                      <a:pt x="92490" y="235451"/>
                    </a:cubicBezTo>
                    <a:cubicBezTo>
                      <a:pt x="142268" y="159847"/>
                      <a:pt x="189382" y="88453"/>
                      <a:pt x="163847" y="14568"/>
                    </a:cubicBezTo>
                    <a:cubicBezTo>
                      <a:pt x="162730" y="11303"/>
                      <a:pt x="163160" y="7695"/>
                      <a:pt x="165137" y="4860"/>
                    </a:cubicBezTo>
                    <a:cubicBezTo>
                      <a:pt x="167114" y="2025"/>
                      <a:pt x="170295" y="220"/>
                      <a:pt x="173734" y="48"/>
                    </a:cubicBezTo>
                    <a:cubicBezTo>
                      <a:pt x="237010" y="-3130"/>
                      <a:pt x="308110" y="151084"/>
                      <a:pt x="326078" y="217151"/>
                    </a:cubicBezTo>
                    <a:cubicBezTo>
                      <a:pt x="363047" y="176342"/>
                      <a:pt x="367001" y="116547"/>
                      <a:pt x="364766" y="108643"/>
                    </a:cubicBezTo>
                    <a:cubicBezTo>
                      <a:pt x="363476" y="104089"/>
                      <a:pt x="365196" y="99106"/>
                      <a:pt x="369236" y="96443"/>
                    </a:cubicBezTo>
                    <a:cubicBezTo>
                      <a:pt x="373191" y="93780"/>
                      <a:pt x="378435" y="93952"/>
                      <a:pt x="382132" y="96958"/>
                    </a:cubicBezTo>
                    <a:cubicBezTo>
                      <a:pt x="418585" y="126341"/>
                      <a:pt x="497078" y="253063"/>
                      <a:pt x="510834" y="380558"/>
                    </a:cubicBezTo>
                    <a:cubicBezTo>
                      <a:pt x="511521" y="386572"/>
                      <a:pt x="507136" y="391984"/>
                      <a:pt x="501119" y="392586"/>
                    </a:cubicBezTo>
                    <a:cubicBezTo>
                      <a:pt x="495187" y="393187"/>
                      <a:pt x="489684" y="388891"/>
                      <a:pt x="489082" y="382877"/>
                    </a:cubicBezTo>
                    <a:cubicBezTo>
                      <a:pt x="477820" y="278493"/>
                      <a:pt x="421336" y="176514"/>
                      <a:pt x="385829" y="132355"/>
                    </a:cubicBezTo>
                    <a:cubicBezTo>
                      <a:pt x="381702" y="165088"/>
                      <a:pt x="366227" y="215089"/>
                      <a:pt x="326250" y="247049"/>
                    </a:cubicBezTo>
                    <a:cubicBezTo>
                      <a:pt x="323069" y="249540"/>
                      <a:pt x="318770" y="250142"/>
                      <a:pt x="315074" y="248595"/>
                    </a:cubicBezTo>
                    <a:cubicBezTo>
                      <a:pt x="311377" y="246963"/>
                      <a:pt x="308798" y="243526"/>
                      <a:pt x="308454" y="239488"/>
                    </a:cubicBezTo>
                    <a:cubicBezTo>
                      <a:pt x="304843" y="197649"/>
                      <a:pt x="238730" y="52198"/>
                      <a:pt x="189811" y="25994"/>
                    </a:cubicBezTo>
                    <a:cubicBezTo>
                      <a:pt x="206232" y="102715"/>
                      <a:pt x="159807" y="173249"/>
                      <a:pt x="110888" y="247478"/>
                    </a:cubicBezTo>
                    <a:cubicBezTo>
                      <a:pt x="43142" y="350316"/>
                      <a:pt x="-26840" y="456591"/>
                      <a:pt x="68676" y="589928"/>
                    </a:cubicBezTo>
                    <a:cubicBezTo>
                      <a:pt x="74092" y="596887"/>
                      <a:pt x="79852" y="603588"/>
                      <a:pt x="85612" y="609430"/>
                    </a:cubicBezTo>
                    <a:cubicBezTo>
                      <a:pt x="89825" y="613726"/>
                      <a:pt x="89739" y="620685"/>
                      <a:pt x="85440" y="624895"/>
                    </a:cubicBezTo>
                    <a:cubicBezTo>
                      <a:pt x="83291" y="626957"/>
                      <a:pt x="80540" y="627987"/>
                      <a:pt x="77789" y="6279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69AB2861-8E27-77D2-E3BE-6001D77933DD}"/>
                  </a:ext>
                </a:extLst>
              </p:cNvPr>
              <p:cNvSpPr/>
              <p:nvPr/>
            </p:nvSpPr>
            <p:spPr>
              <a:xfrm>
                <a:off x="8842227" y="6687562"/>
                <a:ext cx="119579" cy="194485"/>
              </a:xfrm>
              <a:custGeom>
                <a:avLst/>
                <a:gdLst>
                  <a:gd name="connsiteX0" fmla="*/ 10919 w 119579"/>
                  <a:gd name="connsiteY0" fmla="*/ 194400 h 194485"/>
                  <a:gd name="connsiteX1" fmla="*/ 0 w 119579"/>
                  <a:gd name="connsiteY1" fmla="*/ 183489 h 194485"/>
                  <a:gd name="connsiteX2" fmla="*/ 172 w 119579"/>
                  <a:gd name="connsiteY2" fmla="*/ 181341 h 194485"/>
                  <a:gd name="connsiteX3" fmla="*/ 15475 w 119579"/>
                  <a:gd name="connsiteY3" fmla="*/ 122405 h 194485"/>
                  <a:gd name="connsiteX4" fmla="*/ 32928 w 119579"/>
                  <a:gd name="connsiteY4" fmla="*/ 13381 h 194485"/>
                  <a:gd name="connsiteX5" fmla="*/ 36452 w 119579"/>
                  <a:gd name="connsiteY5" fmla="*/ 2642 h 194485"/>
                  <a:gd name="connsiteX6" fmla="*/ 47543 w 119579"/>
                  <a:gd name="connsiteY6" fmla="*/ 752 h 194485"/>
                  <a:gd name="connsiteX7" fmla="*/ 118126 w 119579"/>
                  <a:gd name="connsiteY7" fmla="*/ 75840 h 194485"/>
                  <a:gd name="connsiteX8" fmla="*/ 114000 w 119579"/>
                  <a:gd name="connsiteY8" fmla="*/ 90789 h 194485"/>
                  <a:gd name="connsiteX9" fmla="*/ 99041 w 119579"/>
                  <a:gd name="connsiteY9" fmla="*/ 86665 h 194485"/>
                  <a:gd name="connsiteX10" fmla="*/ 56398 w 119579"/>
                  <a:gd name="connsiteY10" fmla="*/ 31852 h 194485"/>
                  <a:gd name="connsiteX11" fmla="*/ 36452 w 119579"/>
                  <a:gd name="connsiteY11" fmla="*/ 128504 h 194485"/>
                  <a:gd name="connsiteX12" fmla="*/ 21665 w 119579"/>
                  <a:gd name="connsiteY12" fmla="*/ 185379 h 194485"/>
                  <a:gd name="connsiteX13" fmla="*/ 10833 w 119579"/>
                  <a:gd name="connsiteY13" fmla="*/ 194486 h 194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579" h="194485">
                    <a:moveTo>
                      <a:pt x="10919" y="194400"/>
                    </a:moveTo>
                    <a:cubicBezTo>
                      <a:pt x="4901" y="194400"/>
                      <a:pt x="0" y="189503"/>
                      <a:pt x="0" y="183489"/>
                    </a:cubicBezTo>
                    <a:cubicBezTo>
                      <a:pt x="0" y="182802"/>
                      <a:pt x="0" y="182028"/>
                      <a:pt x="172" y="181341"/>
                    </a:cubicBezTo>
                    <a:cubicBezTo>
                      <a:pt x="3869" y="162698"/>
                      <a:pt x="9715" y="142251"/>
                      <a:pt x="15475" y="122405"/>
                    </a:cubicBezTo>
                    <a:cubicBezTo>
                      <a:pt x="27082" y="82111"/>
                      <a:pt x="39031" y="40444"/>
                      <a:pt x="32928" y="13381"/>
                    </a:cubicBezTo>
                    <a:cubicBezTo>
                      <a:pt x="32068" y="9429"/>
                      <a:pt x="33357" y="5305"/>
                      <a:pt x="36452" y="2642"/>
                    </a:cubicBezTo>
                    <a:cubicBezTo>
                      <a:pt x="39547" y="-21"/>
                      <a:pt x="43846" y="-709"/>
                      <a:pt x="47543" y="752"/>
                    </a:cubicBezTo>
                    <a:cubicBezTo>
                      <a:pt x="70153" y="9515"/>
                      <a:pt x="95860" y="36921"/>
                      <a:pt x="118126" y="75840"/>
                    </a:cubicBezTo>
                    <a:cubicBezTo>
                      <a:pt x="121136" y="81081"/>
                      <a:pt x="119330" y="87782"/>
                      <a:pt x="114000" y="90789"/>
                    </a:cubicBezTo>
                    <a:cubicBezTo>
                      <a:pt x="108756" y="93796"/>
                      <a:pt x="102050" y="91991"/>
                      <a:pt x="99041" y="86665"/>
                    </a:cubicBezTo>
                    <a:cubicBezTo>
                      <a:pt x="85543" y="63039"/>
                      <a:pt x="70326" y="43623"/>
                      <a:pt x="56398" y="31852"/>
                    </a:cubicBezTo>
                    <a:cubicBezTo>
                      <a:pt x="55968" y="60805"/>
                      <a:pt x="46081" y="95084"/>
                      <a:pt x="36452" y="128504"/>
                    </a:cubicBezTo>
                    <a:cubicBezTo>
                      <a:pt x="30692" y="148694"/>
                      <a:pt x="25190" y="167681"/>
                      <a:pt x="21665" y="185379"/>
                    </a:cubicBezTo>
                    <a:cubicBezTo>
                      <a:pt x="20719" y="190534"/>
                      <a:pt x="16249" y="194486"/>
                      <a:pt x="10833" y="1944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6" name="Gráfico 2">
              <a:extLst>
                <a:ext uri="{FF2B5EF4-FFF2-40B4-BE49-F238E27FC236}">
                  <a16:creationId xmlns:a16="http://schemas.microsoft.com/office/drawing/2014/main" id="{4F720012-508E-BA12-3B27-BAC479025AD8}"/>
                </a:ext>
              </a:extLst>
            </p:cNvPr>
            <p:cNvGrpSpPr/>
            <p:nvPr/>
          </p:nvGrpSpPr>
          <p:grpSpPr>
            <a:xfrm>
              <a:off x="8596316" y="6764919"/>
              <a:ext cx="1048425" cy="507174"/>
              <a:chOff x="8596316" y="6764919"/>
              <a:chExt cx="1048425" cy="507174"/>
            </a:xfrm>
            <a:solidFill>
              <a:srgbClr val="002A86"/>
            </a:solidFill>
          </p:grpSpPr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AFD8F243-5979-03B6-D8A0-AF5DF6D1FB63}"/>
                  </a:ext>
                </a:extLst>
              </p:cNvPr>
              <p:cNvSpPr/>
              <p:nvPr/>
            </p:nvSpPr>
            <p:spPr>
              <a:xfrm>
                <a:off x="8596316" y="6862775"/>
                <a:ext cx="484256" cy="409319"/>
              </a:xfrm>
              <a:custGeom>
                <a:avLst/>
                <a:gdLst>
                  <a:gd name="connsiteX0" fmla="*/ 10947 w 484256"/>
                  <a:gd name="connsiteY0" fmla="*/ 409319 h 409319"/>
                  <a:gd name="connsiteX1" fmla="*/ 3640 w 484256"/>
                  <a:gd name="connsiteY1" fmla="*/ 406484 h 409319"/>
                  <a:gd name="connsiteX2" fmla="*/ 2780 w 484256"/>
                  <a:gd name="connsiteY2" fmla="*/ 391020 h 409319"/>
                  <a:gd name="connsiteX3" fmla="*/ 351142 w 484256"/>
                  <a:gd name="connsiteY3" fmla="*/ 3637 h 409319"/>
                  <a:gd name="connsiteX4" fmla="*/ 366617 w 484256"/>
                  <a:gd name="connsiteY4" fmla="*/ 2778 h 409319"/>
                  <a:gd name="connsiteX5" fmla="*/ 480616 w 484256"/>
                  <a:gd name="connsiteY5" fmla="*/ 104757 h 409319"/>
                  <a:gd name="connsiteX6" fmla="*/ 481476 w 484256"/>
                  <a:gd name="connsiteY6" fmla="*/ 120222 h 409319"/>
                  <a:gd name="connsiteX7" fmla="*/ 466001 w 484256"/>
                  <a:gd name="connsiteY7" fmla="*/ 121081 h 409319"/>
                  <a:gd name="connsiteX8" fmla="*/ 360169 w 484256"/>
                  <a:gd name="connsiteY8" fmla="*/ 26404 h 409319"/>
                  <a:gd name="connsiteX9" fmla="*/ 19115 w 484256"/>
                  <a:gd name="connsiteY9" fmla="*/ 405711 h 409319"/>
                  <a:gd name="connsiteX10" fmla="*/ 10947 w 484256"/>
                  <a:gd name="connsiteY10" fmla="*/ 409319 h 40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6" h="409319">
                    <a:moveTo>
                      <a:pt x="10947" y="409319"/>
                    </a:moveTo>
                    <a:cubicBezTo>
                      <a:pt x="8368" y="409319"/>
                      <a:pt x="5703" y="408374"/>
                      <a:pt x="3640" y="406484"/>
                    </a:cubicBezTo>
                    <a:cubicBezTo>
                      <a:pt x="-831" y="402446"/>
                      <a:pt x="-1260" y="395487"/>
                      <a:pt x="2780" y="391020"/>
                    </a:cubicBezTo>
                    <a:lnTo>
                      <a:pt x="351142" y="3637"/>
                    </a:lnTo>
                    <a:cubicBezTo>
                      <a:pt x="355183" y="-830"/>
                      <a:pt x="362060" y="-1260"/>
                      <a:pt x="366617" y="2778"/>
                    </a:cubicBezTo>
                    <a:lnTo>
                      <a:pt x="480616" y="104757"/>
                    </a:lnTo>
                    <a:cubicBezTo>
                      <a:pt x="485087" y="108795"/>
                      <a:pt x="485517" y="115754"/>
                      <a:pt x="481476" y="120222"/>
                    </a:cubicBezTo>
                    <a:cubicBezTo>
                      <a:pt x="477435" y="124689"/>
                      <a:pt x="470558" y="125118"/>
                      <a:pt x="466001" y="121081"/>
                    </a:cubicBezTo>
                    <a:lnTo>
                      <a:pt x="360169" y="26404"/>
                    </a:lnTo>
                    <a:lnTo>
                      <a:pt x="19115" y="405711"/>
                    </a:lnTo>
                    <a:cubicBezTo>
                      <a:pt x="16966" y="408116"/>
                      <a:pt x="13957" y="409319"/>
                      <a:pt x="10947" y="4093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" name="Forma libre 37">
                <a:extLst>
                  <a:ext uri="{FF2B5EF4-FFF2-40B4-BE49-F238E27FC236}">
                    <a16:creationId xmlns:a16="http://schemas.microsoft.com/office/drawing/2014/main" id="{E15EBF05-1090-B75B-AF23-C75968A76956}"/>
                  </a:ext>
                </a:extLst>
              </p:cNvPr>
              <p:cNvSpPr/>
              <p:nvPr/>
            </p:nvSpPr>
            <p:spPr>
              <a:xfrm>
                <a:off x="8953236" y="6764919"/>
                <a:ext cx="691505" cy="507174"/>
              </a:xfrm>
              <a:custGeom>
                <a:avLst/>
                <a:gdLst>
                  <a:gd name="connsiteX0" fmla="*/ 680455 w 691505"/>
                  <a:gd name="connsiteY0" fmla="*/ 507175 h 507174"/>
                  <a:gd name="connsiteX1" fmla="*/ 671858 w 691505"/>
                  <a:gd name="connsiteY1" fmla="*/ 503051 h 507174"/>
                  <a:gd name="connsiteX2" fmla="*/ 296587 w 691505"/>
                  <a:gd name="connsiteY2" fmla="*/ 27951 h 507174"/>
                  <a:gd name="connsiteX3" fmla="*/ 19067 w 691505"/>
                  <a:gd name="connsiteY3" fmla="*/ 334747 h 507174"/>
                  <a:gd name="connsiteX4" fmla="*/ 3592 w 691505"/>
                  <a:gd name="connsiteY4" fmla="*/ 335520 h 507174"/>
                  <a:gd name="connsiteX5" fmla="*/ 2818 w 691505"/>
                  <a:gd name="connsiteY5" fmla="*/ 320056 h 507174"/>
                  <a:gd name="connsiteX6" fmla="*/ 289107 w 691505"/>
                  <a:gd name="connsiteY6" fmla="*/ 3638 h 507174"/>
                  <a:gd name="connsiteX7" fmla="*/ 297619 w 691505"/>
                  <a:gd name="connsiteY7" fmla="*/ 29 h 507174"/>
                  <a:gd name="connsiteX8" fmla="*/ 305872 w 691505"/>
                  <a:gd name="connsiteY8" fmla="*/ 4153 h 507174"/>
                  <a:gd name="connsiteX9" fmla="*/ 689139 w 691505"/>
                  <a:gd name="connsiteY9" fmla="*/ 489390 h 507174"/>
                  <a:gd name="connsiteX10" fmla="*/ 687333 w 691505"/>
                  <a:gd name="connsiteY10" fmla="*/ 504769 h 507174"/>
                  <a:gd name="connsiteX11" fmla="*/ 680541 w 691505"/>
                  <a:gd name="connsiteY11" fmla="*/ 507089 h 50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1505" h="507174">
                    <a:moveTo>
                      <a:pt x="680455" y="507175"/>
                    </a:moveTo>
                    <a:cubicBezTo>
                      <a:pt x="677188" y="507175"/>
                      <a:pt x="674007" y="505714"/>
                      <a:pt x="671858" y="503051"/>
                    </a:cubicBezTo>
                    <a:lnTo>
                      <a:pt x="296587" y="27951"/>
                    </a:lnTo>
                    <a:lnTo>
                      <a:pt x="19067" y="334747"/>
                    </a:lnTo>
                    <a:cubicBezTo>
                      <a:pt x="15026" y="339214"/>
                      <a:pt x="8063" y="339558"/>
                      <a:pt x="3592" y="335520"/>
                    </a:cubicBezTo>
                    <a:cubicBezTo>
                      <a:pt x="-878" y="331482"/>
                      <a:pt x="-1222" y="324523"/>
                      <a:pt x="2818" y="320056"/>
                    </a:cubicBezTo>
                    <a:lnTo>
                      <a:pt x="289107" y="3638"/>
                    </a:lnTo>
                    <a:cubicBezTo>
                      <a:pt x="291257" y="1232"/>
                      <a:pt x="294352" y="-228"/>
                      <a:pt x="297619" y="29"/>
                    </a:cubicBezTo>
                    <a:cubicBezTo>
                      <a:pt x="300800" y="115"/>
                      <a:pt x="303895" y="1662"/>
                      <a:pt x="305872" y="4153"/>
                    </a:cubicBezTo>
                    <a:lnTo>
                      <a:pt x="689139" y="489390"/>
                    </a:lnTo>
                    <a:cubicBezTo>
                      <a:pt x="692922" y="494116"/>
                      <a:pt x="692062" y="500989"/>
                      <a:pt x="687333" y="504769"/>
                    </a:cubicBezTo>
                    <a:cubicBezTo>
                      <a:pt x="685356" y="506315"/>
                      <a:pt x="682948" y="507089"/>
                      <a:pt x="680541" y="5070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940E5D53-E572-53EA-A3E8-5427451A338C}"/>
                  </a:ext>
                </a:extLst>
              </p:cNvPr>
              <p:cNvSpPr/>
              <p:nvPr/>
            </p:nvSpPr>
            <p:spPr>
              <a:xfrm>
                <a:off x="9303167" y="6970873"/>
                <a:ext cx="174014" cy="214362"/>
              </a:xfrm>
              <a:custGeom>
                <a:avLst/>
                <a:gdLst>
                  <a:gd name="connsiteX0" fmla="*/ 163050 w 174014"/>
                  <a:gd name="connsiteY0" fmla="*/ 214362 h 214362"/>
                  <a:gd name="connsiteX1" fmla="*/ 154453 w 174014"/>
                  <a:gd name="connsiteY1" fmla="*/ 210239 h 214362"/>
                  <a:gd name="connsiteX2" fmla="*/ 2367 w 174014"/>
                  <a:gd name="connsiteY2" fmla="*/ 17707 h 214362"/>
                  <a:gd name="connsiteX3" fmla="*/ 4172 w 174014"/>
                  <a:gd name="connsiteY3" fmla="*/ 2329 h 214362"/>
                  <a:gd name="connsiteX4" fmla="*/ 19562 w 174014"/>
                  <a:gd name="connsiteY4" fmla="*/ 4133 h 214362"/>
                  <a:gd name="connsiteX5" fmla="*/ 171647 w 174014"/>
                  <a:gd name="connsiteY5" fmla="*/ 196664 h 214362"/>
                  <a:gd name="connsiteX6" fmla="*/ 169842 w 174014"/>
                  <a:gd name="connsiteY6" fmla="*/ 212043 h 214362"/>
                  <a:gd name="connsiteX7" fmla="*/ 163050 w 174014"/>
                  <a:gd name="connsiteY7" fmla="*/ 214362 h 21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14" h="214362">
                    <a:moveTo>
                      <a:pt x="163050" y="214362"/>
                    </a:moveTo>
                    <a:cubicBezTo>
                      <a:pt x="159783" y="214362"/>
                      <a:pt x="156602" y="212902"/>
                      <a:pt x="154453" y="210239"/>
                    </a:cubicBezTo>
                    <a:lnTo>
                      <a:pt x="2367" y="17707"/>
                    </a:lnTo>
                    <a:cubicBezTo>
                      <a:pt x="-1416" y="12982"/>
                      <a:pt x="-556" y="6109"/>
                      <a:pt x="4172" y="2329"/>
                    </a:cubicBezTo>
                    <a:cubicBezTo>
                      <a:pt x="8901" y="-1365"/>
                      <a:pt x="15779" y="-592"/>
                      <a:pt x="19562" y="4133"/>
                    </a:cubicBezTo>
                    <a:lnTo>
                      <a:pt x="171647" y="196664"/>
                    </a:lnTo>
                    <a:cubicBezTo>
                      <a:pt x="175430" y="201390"/>
                      <a:pt x="174570" y="208263"/>
                      <a:pt x="169842" y="212043"/>
                    </a:cubicBezTo>
                    <a:cubicBezTo>
                      <a:pt x="167864" y="213589"/>
                      <a:pt x="165457" y="214362"/>
                      <a:pt x="163050" y="21436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0" name="Gráfico 2">
            <a:extLst>
              <a:ext uri="{FF2B5EF4-FFF2-40B4-BE49-F238E27FC236}">
                <a16:creationId xmlns:a16="http://schemas.microsoft.com/office/drawing/2014/main" id="{D56D3226-4B32-D2CC-AC9E-F4BAD0E8483E}"/>
              </a:ext>
            </a:extLst>
          </p:cNvPr>
          <p:cNvGrpSpPr/>
          <p:nvPr/>
        </p:nvGrpSpPr>
        <p:grpSpPr>
          <a:xfrm>
            <a:off x="3256580" y="6325567"/>
            <a:ext cx="816176" cy="1034415"/>
            <a:chOff x="3256580" y="6325567"/>
            <a:chExt cx="816176" cy="1034415"/>
          </a:xfrm>
          <a:solidFill>
            <a:srgbClr val="002A86"/>
          </a:solidFill>
        </p:grpSpPr>
        <p:grpSp>
          <p:nvGrpSpPr>
            <p:cNvPr id="41" name="Gráfico 2">
              <a:extLst>
                <a:ext uri="{FF2B5EF4-FFF2-40B4-BE49-F238E27FC236}">
                  <a16:creationId xmlns:a16="http://schemas.microsoft.com/office/drawing/2014/main" id="{80C57021-7BAF-0A8F-00DD-B6731A6CB023}"/>
                </a:ext>
              </a:extLst>
            </p:cNvPr>
            <p:cNvGrpSpPr/>
            <p:nvPr/>
          </p:nvGrpSpPr>
          <p:grpSpPr>
            <a:xfrm>
              <a:off x="3500829" y="6325567"/>
              <a:ext cx="526840" cy="525208"/>
              <a:chOff x="3500829" y="6325567"/>
              <a:chExt cx="526840" cy="525208"/>
            </a:xfrm>
            <a:solidFill>
              <a:srgbClr val="002A86"/>
            </a:solidFill>
          </p:grpSpPr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CDD4F254-B741-8535-4327-F6FD82DC4D05}"/>
                  </a:ext>
                </a:extLst>
              </p:cNvPr>
              <p:cNvSpPr/>
              <p:nvPr/>
            </p:nvSpPr>
            <p:spPr>
              <a:xfrm>
                <a:off x="3898582" y="6325567"/>
                <a:ext cx="129088" cy="128977"/>
              </a:xfrm>
              <a:custGeom>
                <a:avLst/>
                <a:gdLst>
                  <a:gd name="connsiteX0" fmla="*/ 74667 w 129088"/>
                  <a:gd name="connsiteY0" fmla="*/ 128977 h 128977"/>
                  <a:gd name="connsiteX1" fmla="*/ 66930 w 129088"/>
                  <a:gd name="connsiteY1" fmla="*/ 125798 h 128977"/>
                  <a:gd name="connsiteX2" fmla="*/ 66930 w 129088"/>
                  <a:gd name="connsiteY2" fmla="*/ 110334 h 128977"/>
                  <a:gd name="connsiteX3" fmla="*/ 102179 w 129088"/>
                  <a:gd name="connsiteY3" fmla="*/ 75024 h 128977"/>
                  <a:gd name="connsiteX4" fmla="*/ 107165 w 129088"/>
                  <a:gd name="connsiteY4" fmla="*/ 63082 h 128977"/>
                  <a:gd name="connsiteX5" fmla="*/ 102265 w 129088"/>
                  <a:gd name="connsiteY5" fmla="*/ 51226 h 128977"/>
                  <a:gd name="connsiteX6" fmla="*/ 77848 w 129088"/>
                  <a:gd name="connsiteY6" fmla="*/ 26741 h 128977"/>
                  <a:gd name="connsiteX7" fmla="*/ 53948 w 129088"/>
                  <a:gd name="connsiteY7" fmla="*/ 26741 h 128977"/>
                  <a:gd name="connsiteX8" fmla="*/ 18699 w 129088"/>
                  <a:gd name="connsiteY8" fmla="*/ 62051 h 128977"/>
                  <a:gd name="connsiteX9" fmla="*/ 3224 w 129088"/>
                  <a:gd name="connsiteY9" fmla="*/ 62051 h 128977"/>
                  <a:gd name="connsiteX10" fmla="*/ 3224 w 129088"/>
                  <a:gd name="connsiteY10" fmla="*/ 46587 h 128977"/>
                  <a:gd name="connsiteX11" fmla="*/ 38473 w 129088"/>
                  <a:gd name="connsiteY11" fmla="*/ 11276 h 128977"/>
                  <a:gd name="connsiteX12" fmla="*/ 93323 w 129088"/>
                  <a:gd name="connsiteY12" fmla="*/ 11276 h 128977"/>
                  <a:gd name="connsiteX13" fmla="*/ 117740 w 129088"/>
                  <a:gd name="connsiteY13" fmla="*/ 35761 h 128977"/>
                  <a:gd name="connsiteX14" fmla="*/ 129088 w 129088"/>
                  <a:gd name="connsiteY14" fmla="*/ 62996 h 128977"/>
                  <a:gd name="connsiteX15" fmla="*/ 117740 w 129088"/>
                  <a:gd name="connsiteY15" fmla="*/ 90488 h 128977"/>
                  <a:gd name="connsiteX16" fmla="*/ 82491 w 129088"/>
                  <a:gd name="connsiteY16" fmla="*/ 125798 h 128977"/>
                  <a:gd name="connsiteX17" fmla="*/ 74753 w 129088"/>
                  <a:gd name="connsiteY17" fmla="*/ 128977 h 12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9088" h="128977">
                    <a:moveTo>
                      <a:pt x="74667" y="128977"/>
                    </a:moveTo>
                    <a:cubicBezTo>
                      <a:pt x="71830" y="128977"/>
                      <a:pt x="69079" y="127946"/>
                      <a:pt x="66930" y="125798"/>
                    </a:cubicBezTo>
                    <a:cubicBezTo>
                      <a:pt x="62631" y="121503"/>
                      <a:pt x="62631" y="114630"/>
                      <a:pt x="66930" y="110334"/>
                    </a:cubicBezTo>
                    <a:lnTo>
                      <a:pt x="102179" y="75024"/>
                    </a:lnTo>
                    <a:cubicBezTo>
                      <a:pt x="105360" y="71845"/>
                      <a:pt x="107165" y="67549"/>
                      <a:pt x="107165" y="63082"/>
                    </a:cubicBezTo>
                    <a:cubicBezTo>
                      <a:pt x="107165" y="58614"/>
                      <a:pt x="105446" y="54405"/>
                      <a:pt x="102265" y="51226"/>
                    </a:cubicBezTo>
                    <a:lnTo>
                      <a:pt x="77848" y="26741"/>
                    </a:lnTo>
                    <a:cubicBezTo>
                      <a:pt x="71314" y="20211"/>
                      <a:pt x="60568" y="20211"/>
                      <a:pt x="53948" y="26741"/>
                    </a:cubicBezTo>
                    <a:lnTo>
                      <a:pt x="18699" y="62051"/>
                    </a:lnTo>
                    <a:cubicBezTo>
                      <a:pt x="14400" y="66346"/>
                      <a:pt x="7523" y="66346"/>
                      <a:pt x="3224" y="62051"/>
                    </a:cubicBezTo>
                    <a:cubicBezTo>
                      <a:pt x="-1075" y="57755"/>
                      <a:pt x="-1075" y="50882"/>
                      <a:pt x="3224" y="46587"/>
                    </a:cubicBezTo>
                    <a:lnTo>
                      <a:pt x="38473" y="11276"/>
                    </a:lnTo>
                    <a:cubicBezTo>
                      <a:pt x="53604" y="-3759"/>
                      <a:pt x="78192" y="-3759"/>
                      <a:pt x="93323" y="11276"/>
                    </a:cubicBezTo>
                    <a:lnTo>
                      <a:pt x="117740" y="35761"/>
                    </a:lnTo>
                    <a:cubicBezTo>
                      <a:pt x="125047" y="42978"/>
                      <a:pt x="129088" y="52686"/>
                      <a:pt x="129088" y="62996"/>
                    </a:cubicBezTo>
                    <a:cubicBezTo>
                      <a:pt x="129088" y="73391"/>
                      <a:pt x="125047" y="83100"/>
                      <a:pt x="117740" y="90488"/>
                    </a:cubicBezTo>
                    <a:lnTo>
                      <a:pt x="82491" y="125798"/>
                    </a:lnTo>
                    <a:cubicBezTo>
                      <a:pt x="80342" y="127946"/>
                      <a:pt x="77504" y="128977"/>
                      <a:pt x="74753" y="1289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" name="Forma libre 42">
                <a:extLst>
                  <a:ext uri="{FF2B5EF4-FFF2-40B4-BE49-F238E27FC236}">
                    <a16:creationId xmlns:a16="http://schemas.microsoft.com/office/drawing/2014/main" id="{01670447-B1E7-256D-BFAD-A37D9AD39B0B}"/>
                  </a:ext>
                </a:extLst>
              </p:cNvPr>
              <p:cNvSpPr/>
              <p:nvPr/>
            </p:nvSpPr>
            <p:spPr>
              <a:xfrm>
                <a:off x="3500829" y="6711327"/>
                <a:ext cx="140748" cy="139448"/>
              </a:xfrm>
              <a:custGeom>
                <a:avLst/>
                <a:gdLst>
                  <a:gd name="connsiteX0" fmla="*/ 61728 w 140748"/>
                  <a:gd name="connsiteY0" fmla="*/ 139277 h 139448"/>
                  <a:gd name="connsiteX1" fmla="*/ 31638 w 140748"/>
                  <a:gd name="connsiteY1" fmla="*/ 126905 h 139448"/>
                  <a:gd name="connsiteX2" fmla="*/ 12466 w 140748"/>
                  <a:gd name="connsiteY2" fmla="*/ 107660 h 139448"/>
                  <a:gd name="connsiteX3" fmla="*/ 0 w 140748"/>
                  <a:gd name="connsiteY3" fmla="*/ 77591 h 139448"/>
                  <a:gd name="connsiteX4" fmla="*/ 12466 w 140748"/>
                  <a:gd name="connsiteY4" fmla="*/ 47693 h 139448"/>
                  <a:gd name="connsiteX5" fmla="*/ 58375 w 140748"/>
                  <a:gd name="connsiteY5" fmla="*/ 3104 h 139448"/>
                  <a:gd name="connsiteX6" fmla="*/ 73851 w 140748"/>
                  <a:gd name="connsiteY6" fmla="*/ 3276 h 139448"/>
                  <a:gd name="connsiteX7" fmla="*/ 73679 w 140748"/>
                  <a:gd name="connsiteY7" fmla="*/ 18741 h 139448"/>
                  <a:gd name="connsiteX8" fmla="*/ 27855 w 140748"/>
                  <a:gd name="connsiteY8" fmla="*/ 63330 h 139448"/>
                  <a:gd name="connsiteX9" fmla="*/ 21923 w 140748"/>
                  <a:gd name="connsiteY9" fmla="*/ 77677 h 139448"/>
                  <a:gd name="connsiteX10" fmla="*/ 27941 w 140748"/>
                  <a:gd name="connsiteY10" fmla="*/ 92282 h 139448"/>
                  <a:gd name="connsiteX11" fmla="*/ 47113 w 140748"/>
                  <a:gd name="connsiteY11" fmla="*/ 111527 h 139448"/>
                  <a:gd name="connsiteX12" fmla="*/ 76258 w 140748"/>
                  <a:gd name="connsiteY12" fmla="*/ 111527 h 139448"/>
                  <a:gd name="connsiteX13" fmla="*/ 122167 w 140748"/>
                  <a:gd name="connsiteY13" fmla="*/ 66938 h 139448"/>
                  <a:gd name="connsiteX14" fmla="*/ 137642 w 140748"/>
                  <a:gd name="connsiteY14" fmla="*/ 67110 h 139448"/>
                  <a:gd name="connsiteX15" fmla="*/ 137470 w 140748"/>
                  <a:gd name="connsiteY15" fmla="*/ 82574 h 139448"/>
                  <a:gd name="connsiteX16" fmla="*/ 91647 w 140748"/>
                  <a:gd name="connsiteY16" fmla="*/ 127163 h 139448"/>
                  <a:gd name="connsiteX17" fmla="*/ 61728 w 140748"/>
                  <a:gd name="connsiteY17" fmla="*/ 139448 h 13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0748" h="139448">
                    <a:moveTo>
                      <a:pt x="61728" y="139277"/>
                    </a:moveTo>
                    <a:cubicBezTo>
                      <a:pt x="50810" y="139277"/>
                      <a:pt x="39977" y="135153"/>
                      <a:pt x="31638" y="126905"/>
                    </a:cubicBezTo>
                    <a:lnTo>
                      <a:pt x="12466" y="107660"/>
                    </a:lnTo>
                    <a:cubicBezTo>
                      <a:pt x="4471" y="99671"/>
                      <a:pt x="0" y="88931"/>
                      <a:pt x="0" y="77591"/>
                    </a:cubicBezTo>
                    <a:cubicBezTo>
                      <a:pt x="0" y="66251"/>
                      <a:pt x="4471" y="55597"/>
                      <a:pt x="12466" y="47693"/>
                    </a:cubicBezTo>
                    <a:lnTo>
                      <a:pt x="58375" y="3104"/>
                    </a:lnTo>
                    <a:cubicBezTo>
                      <a:pt x="62674" y="-1105"/>
                      <a:pt x="69638" y="-1020"/>
                      <a:pt x="73851" y="3276"/>
                    </a:cubicBezTo>
                    <a:cubicBezTo>
                      <a:pt x="78063" y="7572"/>
                      <a:pt x="77977" y="14531"/>
                      <a:pt x="73679" y="18741"/>
                    </a:cubicBezTo>
                    <a:lnTo>
                      <a:pt x="27855" y="63330"/>
                    </a:lnTo>
                    <a:cubicBezTo>
                      <a:pt x="24072" y="67110"/>
                      <a:pt x="21923" y="72264"/>
                      <a:pt x="21923" y="77677"/>
                    </a:cubicBezTo>
                    <a:cubicBezTo>
                      <a:pt x="21923" y="83175"/>
                      <a:pt x="24072" y="88330"/>
                      <a:pt x="27941" y="92282"/>
                    </a:cubicBezTo>
                    <a:lnTo>
                      <a:pt x="47113" y="111527"/>
                    </a:lnTo>
                    <a:cubicBezTo>
                      <a:pt x="55109" y="119431"/>
                      <a:pt x="68176" y="119517"/>
                      <a:pt x="76258" y="111527"/>
                    </a:cubicBezTo>
                    <a:lnTo>
                      <a:pt x="122167" y="66938"/>
                    </a:lnTo>
                    <a:cubicBezTo>
                      <a:pt x="126466" y="62728"/>
                      <a:pt x="133430" y="62814"/>
                      <a:pt x="137642" y="67110"/>
                    </a:cubicBezTo>
                    <a:cubicBezTo>
                      <a:pt x="141855" y="71405"/>
                      <a:pt x="141769" y="78364"/>
                      <a:pt x="137470" y="82574"/>
                    </a:cubicBezTo>
                    <a:lnTo>
                      <a:pt x="91647" y="127163"/>
                    </a:lnTo>
                    <a:cubicBezTo>
                      <a:pt x="83394" y="135325"/>
                      <a:pt x="72561" y="139448"/>
                      <a:pt x="61728" y="1394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" name="Forma libre 43">
                <a:extLst>
                  <a:ext uri="{FF2B5EF4-FFF2-40B4-BE49-F238E27FC236}">
                    <a16:creationId xmlns:a16="http://schemas.microsoft.com/office/drawing/2014/main" id="{8C97CD42-815F-0084-ED39-BAF234BFDA78}"/>
                  </a:ext>
                </a:extLst>
              </p:cNvPr>
              <p:cNvSpPr/>
              <p:nvPr/>
            </p:nvSpPr>
            <p:spPr>
              <a:xfrm>
                <a:off x="3528340" y="6341375"/>
                <a:ext cx="483255" cy="483024"/>
              </a:xfrm>
              <a:custGeom>
                <a:avLst/>
                <a:gdLst>
                  <a:gd name="connsiteX0" fmla="*/ 141941 w 483255"/>
                  <a:gd name="connsiteY0" fmla="*/ 483025 h 483024"/>
                  <a:gd name="connsiteX1" fmla="*/ 113312 w 483255"/>
                  <a:gd name="connsiteY1" fmla="*/ 471169 h 483024"/>
                  <a:gd name="connsiteX2" fmla="*/ 11864 w 483255"/>
                  <a:gd name="connsiteY2" fmla="*/ 369792 h 483024"/>
                  <a:gd name="connsiteX3" fmla="*/ 0 w 483255"/>
                  <a:gd name="connsiteY3" fmla="*/ 341183 h 483024"/>
                  <a:gd name="connsiteX4" fmla="*/ 11864 w 483255"/>
                  <a:gd name="connsiteY4" fmla="*/ 312573 h 483024"/>
                  <a:gd name="connsiteX5" fmla="*/ 312769 w 483255"/>
                  <a:gd name="connsiteY5" fmla="*/ 11792 h 483024"/>
                  <a:gd name="connsiteX6" fmla="*/ 369941 w 483255"/>
                  <a:gd name="connsiteY6" fmla="*/ 11792 h 483024"/>
                  <a:gd name="connsiteX7" fmla="*/ 471388 w 483255"/>
                  <a:gd name="connsiteY7" fmla="*/ 113169 h 483024"/>
                  <a:gd name="connsiteX8" fmla="*/ 477492 w 483255"/>
                  <a:gd name="connsiteY8" fmla="*/ 162397 h 483024"/>
                  <a:gd name="connsiteX9" fmla="*/ 462447 w 483255"/>
                  <a:gd name="connsiteY9" fmla="*/ 166092 h 483024"/>
                  <a:gd name="connsiteX10" fmla="*/ 458750 w 483255"/>
                  <a:gd name="connsiteY10" fmla="*/ 151057 h 483024"/>
                  <a:gd name="connsiteX11" fmla="*/ 455913 w 483255"/>
                  <a:gd name="connsiteY11" fmla="*/ 128633 h 483024"/>
                  <a:gd name="connsiteX12" fmla="*/ 354551 w 483255"/>
                  <a:gd name="connsiteY12" fmla="*/ 27256 h 483024"/>
                  <a:gd name="connsiteX13" fmla="*/ 328330 w 483255"/>
                  <a:gd name="connsiteY13" fmla="*/ 27256 h 483024"/>
                  <a:gd name="connsiteX14" fmla="*/ 27425 w 483255"/>
                  <a:gd name="connsiteY14" fmla="*/ 328038 h 483024"/>
                  <a:gd name="connsiteX15" fmla="*/ 22009 w 483255"/>
                  <a:gd name="connsiteY15" fmla="*/ 341183 h 483024"/>
                  <a:gd name="connsiteX16" fmla="*/ 27425 w 483255"/>
                  <a:gd name="connsiteY16" fmla="*/ 354327 h 483024"/>
                  <a:gd name="connsiteX17" fmla="*/ 128873 w 483255"/>
                  <a:gd name="connsiteY17" fmla="*/ 455705 h 483024"/>
                  <a:gd name="connsiteX18" fmla="*/ 155095 w 483255"/>
                  <a:gd name="connsiteY18" fmla="*/ 455705 h 483024"/>
                  <a:gd name="connsiteX19" fmla="*/ 255597 w 483255"/>
                  <a:gd name="connsiteY19" fmla="*/ 355186 h 483024"/>
                  <a:gd name="connsiteX20" fmla="*/ 271072 w 483255"/>
                  <a:gd name="connsiteY20" fmla="*/ 355186 h 483024"/>
                  <a:gd name="connsiteX21" fmla="*/ 271072 w 483255"/>
                  <a:gd name="connsiteY21" fmla="*/ 370651 h 483024"/>
                  <a:gd name="connsiteX22" fmla="*/ 170570 w 483255"/>
                  <a:gd name="connsiteY22" fmla="*/ 471169 h 483024"/>
                  <a:gd name="connsiteX23" fmla="*/ 141941 w 483255"/>
                  <a:gd name="connsiteY23" fmla="*/ 483025 h 483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83255" h="483024">
                    <a:moveTo>
                      <a:pt x="141941" y="483025"/>
                    </a:moveTo>
                    <a:cubicBezTo>
                      <a:pt x="131538" y="483025"/>
                      <a:pt x="121222" y="479073"/>
                      <a:pt x="113312" y="471169"/>
                    </a:cubicBezTo>
                    <a:lnTo>
                      <a:pt x="11864" y="369792"/>
                    </a:lnTo>
                    <a:cubicBezTo>
                      <a:pt x="4213" y="362145"/>
                      <a:pt x="0" y="352007"/>
                      <a:pt x="0" y="341183"/>
                    </a:cubicBezTo>
                    <a:cubicBezTo>
                      <a:pt x="0" y="330357"/>
                      <a:pt x="4213" y="320220"/>
                      <a:pt x="11864" y="312573"/>
                    </a:cubicBezTo>
                    <a:lnTo>
                      <a:pt x="312769" y="11792"/>
                    </a:lnTo>
                    <a:cubicBezTo>
                      <a:pt x="328502" y="-3931"/>
                      <a:pt x="354208" y="-3931"/>
                      <a:pt x="369941" y="11792"/>
                    </a:cubicBezTo>
                    <a:lnTo>
                      <a:pt x="471388" y="113169"/>
                    </a:lnTo>
                    <a:cubicBezTo>
                      <a:pt x="484542" y="126314"/>
                      <a:pt x="487035" y="146589"/>
                      <a:pt x="477492" y="162397"/>
                    </a:cubicBezTo>
                    <a:cubicBezTo>
                      <a:pt x="474397" y="167552"/>
                      <a:pt x="467692" y="169270"/>
                      <a:pt x="462447" y="166092"/>
                    </a:cubicBezTo>
                    <a:cubicBezTo>
                      <a:pt x="457289" y="162999"/>
                      <a:pt x="455569" y="156212"/>
                      <a:pt x="458750" y="151057"/>
                    </a:cubicBezTo>
                    <a:cubicBezTo>
                      <a:pt x="463049" y="143840"/>
                      <a:pt x="461931" y="134647"/>
                      <a:pt x="455913" y="128633"/>
                    </a:cubicBezTo>
                    <a:lnTo>
                      <a:pt x="354551" y="27256"/>
                    </a:lnTo>
                    <a:cubicBezTo>
                      <a:pt x="347330" y="20125"/>
                      <a:pt x="335552" y="20039"/>
                      <a:pt x="328330" y="27256"/>
                    </a:cubicBezTo>
                    <a:lnTo>
                      <a:pt x="27425" y="328038"/>
                    </a:lnTo>
                    <a:cubicBezTo>
                      <a:pt x="23900" y="331560"/>
                      <a:pt x="22009" y="336199"/>
                      <a:pt x="22009" y="341183"/>
                    </a:cubicBezTo>
                    <a:cubicBezTo>
                      <a:pt x="22009" y="346165"/>
                      <a:pt x="23900" y="350805"/>
                      <a:pt x="27425" y="354327"/>
                    </a:cubicBezTo>
                    <a:lnTo>
                      <a:pt x="128873" y="455705"/>
                    </a:lnTo>
                    <a:cubicBezTo>
                      <a:pt x="136095" y="462921"/>
                      <a:pt x="147873" y="462921"/>
                      <a:pt x="155095" y="455705"/>
                    </a:cubicBezTo>
                    <a:lnTo>
                      <a:pt x="255597" y="355186"/>
                    </a:lnTo>
                    <a:cubicBezTo>
                      <a:pt x="259895" y="350891"/>
                      <a:pt x="266773" y="350891"/>
                      <a:pt x="271072" y="355186"/>
                    </a:cubicBezTo>
                    <a:cubicBezTo>
                      <a:pt x="275371" y="359482"/>
                      <a:pt x="275371" y="366441"/>
                      <a:pt x="271072" y="370651"/>
                    </a:cubicBezTo>
                    <a:lnTo>
                      <a:pt x="170570" y="471169"/>
                    </a:lnTo>
                    <a:cubicBezTo>
                      <a:pt x="162660" y="479073"/>
                      <a:pt x="152344" y="483025"/>
                      <a:pt x="141941" y="48302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5" name="Gráfico 2">
              <a:extLst>
                <a:ext uri="{FF2B5EF4-FFF2-40B4-BE49-F238E27FC236}">
                  <a16:creationId xmlns:a16="http://schemas.microsoft.com/office/drawing/2014/main" id="{0D318051-8CD5-1021-746A-E7B6F5B0DE26}"/>
                </a:ext>
              </a:extLst>
            </p:cNvPr>
            <p:cNvGrpSpPr/>
            <p:nvPr/>
          </p:nvGrpSpPr>
          <p:grpSpPr>
            <a:xfrm>
              <a:off x="3373371" y="6665467"/>
              <a:ext cx="699386" cy="596402"/>
              <a:chOff x="3373371" y="6665467"/>
              <a:chExt cx="699386" cy="596402"/>
            </a:xfrm>
            <a:solidFill>
              <a:srgbClr val="002A86"/>
            </a:solidFill>
          </p:grpSpPr>
          <p:sp>
            <p:nvSpPr>
              <p:cNvPr id="46" name="Forma libre 45">
                <a:extLst>
                  <a:ext uri="{FF2B5EF4-FFF2-40B4-BE49-F238E27FC236}">
                    <a16:creationId xmlns:a16="http://schemas.microsoft.com/office/drawing/2014/main" id="{D82D2A76-8486-ACD2-7F94-67787EF5A832}"/>
                  </a:ext>
                </a:extLst>
              </p:cNvPr>
              <p:cNvSpPr/>
              <p:nvPr/>
            </p:nvSpPr>
            <p:spPr>
              <a:xfrm>
                <a:off x="3373371" y="6665467"/>
                <a:ext cx="699386" cy="596402"/>
              </a:xfrm>
              <a:custGeom>
                <a:avLst/>
                <a:gdLst>
                  <a:gd name="connsiteX0" fmla="*/ 292009 w 699386"/>
                  <a:gd name="connsiteY0" fmla="*/ 596317 h 596402"/>
                  <a:gd name="connsiteX1" fmla="*/ 4087 w 699386"/>
                  <a:gd name="connsiteY1" fmla="*/ 477155 h 596402"/>
                  <a:gd name="connsiteX2" fmla="*/ 2797 w 699386"/>
                  <a:gd name="connsiteY2" fmla="*/ 475609 h 596402"/>
                  <a:gd name="connsiteX3" fmla="*/ 3141 w 699386"/>
                  <a:gd name="connsiteY3" fmla="*/ 460574 h 596402"/>
                  <a:gd name="connsiteX4" fmla="*/ 18616 w 699386"/>
                  <a:gd name="connsiteY4" fmla="*/ 460488 h 596402"/>
                  <a:gd name="connsiteX5" fmla="*/ 19648 w 699386"/>
                  <a:gd name="connsiteY5" fmla="*/ 461519 h 596402"/>
                  <a:gd name="connsiteX6" fmla="*/ 20766 w 699386"/>
                  <a:gd name="connsiteY6" fmla="*/ 462894 h 596402"/>
                  <a:gd name="connsiteX7" fmla="*/ 291923 w 699386"/>
                  <a:gd name="connsiteY7" fmla="*/ 574409 h 596402"/>
                  <a:gd name="connsiteX8" fmla="*/ 564371 w 699386"/>
                  <a:gd name="connsiteY8" fmla="*/ 461691 h 596402"/>
                  <a:gd name="connsiteX9" fmla="*/ 635900 w 699386"/>
                  <a:gd name="connsiteY9" fmla="*/ 15888 h 596402"/>
                  <a:gd name="connsiteX10" fmla="*/ 640715 w 699386"/>
                  <a:gd name="connsiteY10" fmla="*/ 1197 h 596402"/>
                  <a:gd name="connsiteX11" fmla="*/ 655416 w 699386"/>
                  <a:gd name="connsiteY11" fmla="*/ 6008 h 596402"/>
                  <a:gd name="connsiteX12" fmla="*/ 579846 w 699386"/>
                  <a:gd name="connsiteY12" fmla="*/ 477241 h 596402"/>
                  <a:gd name="connsiteX13" fmla="*/ 291923 w 699386"/>
                  <a:gd name="connsiteY13" fmla="*/ 596403 h 596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9386" h="596402">
                    <a:moveTo>
                      <a:pt x="292009" y="596317"/>
                    </a:moveTo>
                    <a:cubicBezTo>
                      <a:pt x="183254" y="596317"/>
                      <a:pt x="81032" y="553962"/>
                      <a:pt x="4087" y="477155"/>
                    </a:cubicBezTo>
                    <a:cubicBezTo>
                      <a:pt x="3657" y="476726"/>
                      <a:pt x="3227" y="476210"/>
                      <a:pt x="2797" y="475609"/>
                    </a:cubicBezTo>
                    <a:cubicBezTo>
                      <a:pt x="-1072" y="471313"/>
                      <a:pt x="-900" y="464784"/>
                      <a:pt x="3141" y="460574"/>
                    </a:cubicBezTo>
                    <a:cubicBezTo>
                      <a:pt x="7354" y="456278"/>
                      <a:pt x="14318" y="456278"/>
                      <a:pt x="18616" y="460488"/>
                    </a:cubicBezTo>
                    <a:lnTo>
                      <a:pt x="19648" y="461519"/>
                    </a:lnTo>
                    <a:cubicBezTo>
                      <a:pt x="19648" y="461519"/>
                      <a:pt x="20422" y="462378"/>
                      <a:pt x="20766" y="462894"/>
                    </a:cubicBezTo>
                    <a:cubicBezTo>
                      <a:pt x="93327" y="534803"/>
                      <a:pt x="189616" y="574409"/>
                      <a:pt x="291923" y="574409"/>
                    </a:cubicBezTo>
                    <a:cubicBezTo>
                      <a:pt x="394231" y="574409"/>
                      <a:pt x="491552" y="534373"/>
                      <a:pt x="564371" y="461691"/>
                    </a:cubicBezTo>
                    <a:cubicBezTo>
                      <a:pt x="682497" y="343732"/>
                      <a:pt x="711212" y="164603"/>
                      <a:pt x="635900" y="15888"/>
                    </a:cubicBezTo>
                    <a:cubicBezTo>
                      <a:pt x="633149" y="10475"/>
                      <a:pt x="635298" y="3946"/>
                      <a:pt x="640715" y="1197"/>
                    </a:cubicBezTo>
                    <a:cubicBezTo>
                      <a:pt x="646131" y="-1553"/>
                      <a:pt x="652665" y="595"/>
                      <a:pt x="655416" y="6008"/>
                    </a:cubicBezTo>
                    <a:cubicBezTo>
                      <a:pt x="735027" y="163229"/>
                      <a:pt x="704592" y="352581"/>
                      <a:pt x="579846" y="477241"/>
                    </a:cubicBezTo>
                    <a:cubicBezTo>
                      <a:pt x="502986" y="554048"/>
                      <a:pt x="400679" y="596403"/>
                      <a:pt x="291923" y="5964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" name="Forma libre 46">
                <a:extLst>
                  <a:ext uri="{FF2B5EF4-FFF2-40B4-BE49-F238E27FC236}">
                    <a16:creationId xmlns:a16="http://schemas.microsoft.com/office/drawing/2014/main" id="{0DD9AC42-17CF-4073-B669-0159C7CDC174}"/>
                  </a:ext>
                </a:extLst>
              </p:cNvPr>
              <p:cNvSpPr/>
              <p:nvPr/>
            </p:nvSpPr>
            <p:spPr>
              <a:xfrm>
                <a:off x="3590066" y="6731658"/>
                <a:ext cx="372944" cy="420500"/>
              </a:xfrm>
              <a:custGeom>
                <a:avLst/>
                <a:gdLst>
                  <a:gd name="connsiteX0" fmla="*/ 75917 w 372944"/>
                  <a:gd name="connsiteY0" fmla="*/ 420501 h 420500"/>
                  <a:gd name="connsiteX1" fmla="*/ 8514 w 372944"/>
                  <a:gd name="connsiteY1" fmla="*/ 412855 h 420500"/>
                  <a:gd name="connsiteX2" fmla="*/ 261 w 372944"/>
                  <a:gd name="connsiteY2" fmla="*/ 399710 h 420500"/>
                  <a:gd name="connsiteX3" fmla="*/ 13415 w 372944"/>
                  <a:gd name="connsiteY3" fmla="*/ 391462 h 420500"/>
                  <a:gd name="connsiteX4" fmla="*/ 270129 w 372944"/>
                  <a:gd name="connsiteY4" fmla="*/ 317835 h 420500"/>
                  <a:gd name="connsiteX5" fmla="*/ 328762 w 372944"/>
                  <a:gd name="connsiteY5" fmla="*/ 15249 h 420500"/>
                  <a:gd name="connsiteX6" fmla="*/ 334523 w 372944"/>
                  <a:gd name="connsiteY6" fmla="*/ 901 h 420500"/>
                  <a:gd name="connsiteX7" fmla="*/ 348880 w 372944"/>
                  <a:gd name="connsiteY7" fmla="*/ 6657 h 420500"/>
                  <a:gd name="connsiteX8" fmla="*/ 285604 w 372944"/>
                  <a:gd name="connsiteY8" fmla="*/ 333299 h 420500"/>
                  <a:gd name="connsiteX9" fmla="*/ 75917 w 372944"/>
                  <a:gd name="connsiteY9" fmla="*/ 420501 h 42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944" h="420500">
                    <a:moveTo>
                      <a:pt x="75917" y="420501"/>
                    </a:moveTo>
                    <a:cubicBezTo>
                      <a:pt x="53564" y="420501"/>
                      <a:pt x="30953" y="418009"/>
                      <a:pt x="8514" y="412855"/>
                    </a:cubicBezTo>
                    <a:cubicBezTo>
                      <a:pt x="2582" y="411480"/>
                      <a:pt x="-1029" y="405638"/>
                      <a:pt x="261" y="399710"/>
                    </a:cubicBezTo>
                    <a:cubicBezTo>
                      <a:pt x="1636" y="393782"/>
                      <a:pt x="7482" y="390088"/>
                      <a:pt x="13415" y="391462"/>
                    </a:cubicBezTo>
                    <a:cubicBezTo>
                      <a:pt x="106609" y="412855"/>
                      <a:pt x="202555" y="385276"/>
                      <a:pt x="270129" y="317835"/>
                    </a:cubicBezTo>
                    <a:cubicBezTo>
                      <a:pt x="350084" y="237936"/>
                      <a:pt x="373038" y="119203"/>
                      <a:pt x="328762" y="15249"/>
                    </a:cubicBezTo>
                    <a:cubicBezTo>
                      <a:pt x="326355" y="9664"/>
                      <a:pt x="329020" y="3221"/>
                      <a:pt x="334523" y="901"/>
                    </a:cubicBezTo>
                    <a:cubicBezTo>
                      <a:pt x="340111" y="-1505"/>
                      <a:pt x="346559" y="1073"/>
                      <a:pt x="348880" y="6657"/>
                    </a:cubicBezTo>
                    <a:cubicBezTo>
                      <a:pt x="396767" y="118860"/>
                      <a:pt x="371921" y="247042"/>
                      <a:pt x="285604" y="333299"/>
                    </a:cubicBezTo>
                    <a:cubicBezTo>
                      <a:pt x="228948" y="389916"/>
                      <a:pt x="153808" y="420501"/>
                      <a:pt x="75917" y="4205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97D93E27-7298-2F64-E8CB-B91AF685778C}"/>
                </a:ext>
              </a:extLst>
            </p:cNvPr>
            <p:cNvSpPr/>
            <p:nvPr/>
          </p:nvSpPr>
          <p:spPr>
            <a:xfrm>
              <a:off x="3814436" y="6521471"/>
              <a:ext cx="160124" cy="160141"/>
            </a:xfrm>
            <a:custGeom>
              <a:avLst/>
              <a:gdLst>
                <a:gd name="connsiteX0" fmla="*/ 80062 w 160124"/>
                <a:gd name="connsiteY0" fmla="*/ 160142 h 160141"/>
                <a:gd name="connsiteX1" fmla="*/ 23406 w 160124"/>
                <a:gd name="connsiteY1" fmla="*/ 136688 h 160141"/>
                <a:gd name="connsiteX2" fmla="*/ 23406 w 160124"/>
                <a:gd name="connsiteY2" fmla="*/ 23454 h 160141"/>
                <a:gd name="connsiteX3" fmla="*/ 136718 w 160124"/>
                <a:gd name="connsiteY3" fmla="*/ 23454 h 160141"/>
                <a:gd name="connsiteX4" fmla="*/ 136718 w 160124"/>
                <a:gd name="connsiteY4" fmla="*/ 136688 h 160141"/>
                <a:gd name="connsiteX5" fmla="*/ 80062 w 160124"/>
                <a:gd name="connsiteY5" fmla="*/ 160142 h 160141"/>
                <a:gd name="connsiteX6" fmla="*/ 80062 w 160124"/>
                <a:gd name="connsiteY6" fmla="*/ 21908 h 160141"/>
                <a:gd name="connsiteX7" fmla="*/ 38881 w 160124"/>
                <a:gd name="connsiteY7" fmla="*/ 38919 h 160141"/>
                <a:gd name="connsiteX8" fmla="*/ 38881 w 160124"/>
                <a:gd name="connsiteY8" fmla="*/ 121223 h 160141"/>
                <a:gd name="connsiteX9" fmla="*/ 121243 w 160124"/>
                <a:gd name="connsiteY9" fmla="*/ 121223 h 160141"/>
                <a:gd name="connsiteX10" fmla="*/ 121243 w 160124"/>
                <a:gd name="connsiteY10" fmla="*/ 38919 h 160141"/>
                <a:gd name="connsiteX11" fmla="*/ 80062 w 160124"/>
                <a:gd name="connsiteY11" fmla="*/ 21908 h 16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124" h="160141">
                  <a:moveTo>
                    <a:pt x="80062" y="160142"/>
                  </a:moveTo>
                  <a:cubicBezTo>
                    <a:pt x="59515" y="160142"/>
                    <a:pt x="39053" y="152324"/>
                    <a:pt x="23406" y="136688"/>
                  </a:cubicBezTo>
                  <a:cubicBezTo>
                    <a:pt x="-7802" y="105501"/>
                    <a:pt x="-7802" y="54641"/>
                    <a:pt x="23406" y="23454"/>
                  </a:cubicBezTo>
                  <a:cubicBezTo>
                    <a:pt x="54614" y="-7818"/>
                    <a:pt x="105510" y="-7818"/>
                    <a:pt x="136718" y="23454"/>
                  </a:cubicBezTo>
                  <a:cubicBezTo>
                    <a:pt x="167926" y="54641"/>
                    <a:pt x="167926" y="105501"/>
                    <a:pt x="136718" y="136688"/>
                  </a:cubicBezTo>
                  <a:cubicBezTo>
                    <a:pt x="121071" y="152324"/>
                    <a:pt x="100610" y="160142"/>
                    <a:pt x="80062" y="160142"/>
                  </a:cubicBezTo>
                  <a:close/>
                  <a:moveTo>
                    <a:pt x="80062" y="21908"/>
                  </a:moveTo>
                  <a:cubicBezTo>
                    <a:pt x="64501" y="21908"/>
                    <a:pt x="49886" y="27922"/>
                    <a:pt x="38881" y="38919"/>
                  </a:cubicBezTo>
                  <a:cubicBezTo>
                    <a:pt x="16184" y="61600"/>
                    <a:pt x="16184" y="98542"/>
                    <a:pt x="38881" y="121223"/>
                  </a:cubicBezTo>
                  <a:cubicBezTo>
                    <a:pt x="61578" y="143905"/>
                    <a:pt x="98546" y="143905"/>
                    <a:pt x="121243" y="121223"/>
                  </a:cubicBezTo>
                  <a:cubicBezTo>
                    <a:pt x="143940" y="98542"/>
                    <a:pt x="143940" y="61600"/>
                    <a:pt x="121243" y="38919"/>
                  </a:cubicBezTo>
                  <a:cubicBezTo>
                    <a:pt x="110239" y="27922"/>
                    <a:pt x="95623" y="21908"/>
                    <a:pt x="80062" y="21908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A1750878-3AA0-97D2-A3A7-1E984DD2EA00}"/>
                </a:ext>
              </a:extLst>
            </p:cNvPr>
            <p:cNvSpPr/>
            <p:nvPr/>
          </p:nvSpPr>
          <p:spPr>
            <a:xfrm>
              <a:off x="3256580" y="6965985"/>
              <a:ext cx="372175" cy="102666"/>
            </a:xfrm>
            <a:custGeom>
              <a:avLst/>
              <a:gdLst>
                <a:gd name="connsiteX0" fmla="*/ 361343 w 372175"/>
                <a:gd name="connsiteY0" fmla="*/ 102666 h 102666"/>
                <a:gd name="connsiteX1" fmla="*/ 10919 w 372175"/>
                <a:gd name="connsiteY1" fmla="*/ 102666 h 102666"/>
                <a:gd name="connsiteX2" fmla="*/ 0 w 372175"/>
                <a:gd name="connsiteY2" fmla="*/ 91755 h 102666"/>
                <a:gd name="connsiteX3" fmla="*/ 0 w 372175"/>
                <a:gd name="connsiteY3" fmla="*/ 10911 h 102666"/>
                <a:gd name="connsiteX4" fmla="*/ 10919 w 372175"/>
                <a:gd name="connsiteY4" fmla="*/ 0 h 102666"/>
                <a:gd name="connsiteX5" fmla="*/ 361257 w 372175"/>
                <a:gd name="connsiteY5" fmla="*/ 0 h 102666"/>
                <a:gd name="connsiteX6" fmla="*/ 372176 w 372175"/>
                <a:gd name="connsiteY6" fmla="*/ 10911 h 102666"/>
                <a:gd name="connsiteX7" fmla="*/ 372176 w 372175"/>
                <a:gd name="connsiteY7" fmla="*/ 91755 h 102666"/>
                <a:gd name="connsiteX8" fmla="*/ 361257 w 372175"/>
                <a:gd name="connsiteY8" fmla="*/ 102666 h 102666"/>
                <a:gd name="connsiteX9" fmla="*/ 21923 w 372175"/>
                <a:gd name="connsiteY9" fmla="*/ 80844 h 102666"/>
                <a:gd name="connsiteX10" fmla="*/ 350425 w 372175"/>
                <a:gd name="connsiteY10" fmla="*/ 80844 h 102666"/>
                <a:gd name="connsiteX11" fmla="*/ 350425 w 372175"/>
                <a:gd name="connsiteY11" fmla="*/ 21822 h 102666"/>
                <a:gd name="connsiteX12" fmla="*/ 21923 w 372175"/>
                <a:gd name="connsiteY12" fmla="*/ 21822 h 102666"/>
                <a:gd name="connsiteX13" fmla="*/ 21923 w 372175"/>
                <a:gd name="connsiteY13" fmla="*/ 80844 h 10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175" h="102666">
                  <a:moveTo>
                    <a:pt x="361343" y="102666"/>
                  </a:moveTo>
                  <a:lnTo>
                    <a:pt x="10919" y="102666"/>
                  </a:lnTo>
                  <a:cubicBezTo>
                    <a:pt x="4900" y="102666"/>
                    <a:pt x="0" y="97769"/>
                    <a:pt x="0" y="91755"/>
                  </a:cubicBezTo>
                  <a:lnTo>
                    <a:pt x="0" y="10911"/>
                  </a:lnTo>
                  <a:cubicBezTo>
                    <a:pt x="0" y="4897"/>
                    <a:pt x="4900" y="0"/>
                    <a:pt x="10919" y="0"/>
                  </a:cubicBezTo>
                  <a:lnTo>
                    <a:pt x="361257" y="0"/>
                  </a:lnTo>
                  <a:cubicBezTo>
                    <a:pt x="367275" y="0"/>
                    <a:pt x="372176" y="4897"/>
                    <a:pt x="372176" y="10911"/>
                  </a:cubicBezTo>
                  <a:lnTo>
                    <a:pt x="372176" y="91755"/>
                  </a:lnTo>
                  <a:cubicBezTo>
                    <a:pt x="372176" y="97769"/>
                    <a:pt x="367275" y="102666"/>
                    <a:pt x="361257" y="102666"/>
                  </a:cubicBezTo>
                  <a:close/>
                  <a:moveTo>
                    <a:pt x="21923" y="80844"/>
                  </a:moveTo>
                  <a:lnTo>
                    <a:pt x="350425" y="80844"/>
                  </a:lnTo>
                  <a:lnTo>
                    <a:pt x="350425" y="21822"/>
                  </a:lnTo>
                  <a:lnTo>
                    <a:pt x="21923" y="21822"/>
                  </a:lnTo>
                  <a:lnTo>
                    <a:pt x="21923" y="80844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93180DFC-865B-41C1-F301-A38403CB0993}"/>
                </a:ext>
              </a:extLst>
            </p:cNvPr>
            <p:cNvSpPr/>
            <p:nvPr/>
          </p:nvSpPr>
          <p:spPr>
            <a:xfrm>
              <a:off x="3346938" y="7238588"/>
              <a:ext cx="696292" cy="121395"/>
            </a:xfrm>
            <a:custGeom>
              <a:avLst/>
              <a:gdLst>
                <a:gd name="connsiteX0" fmla="*/ 685288 w 696292"/>
                <a:gd name="connsiteY0" fmla="*/ 121395 h 121395"/>
                <a:gd name="connsiteX1" fmla="*/ 674370 w 696292"/>
                <a:gd name="connsiteY1" fmla="*/ 110484 h 121395"/>
                <a:gd name="connsiteX2" fmla="*/ 674370 w 696292"/>
                <a:gd name="connsiteY2" fmla="*/ 21822 h 121395"/>
                <a:gd name="connsiteX3" fmla="*/ 21837 w 696292"/>
                <a:gd name="connsiteY3" fmla="*/ 21822 h 121395"/>
                <a:gd name="connsiteX4" fmla="*/ 21837 w 696292"/>
                <a:gd name="connsiteY4" fmla="*/ 110484 h 121395"/>
                <a:gd name="connsiteX5" fmla="*/ 10919 w 696292"/>
                <a:gd name="connsiteY5" fmla="*/ 121395 h 121395"/>
                <a:gd name="connsiteX6" fmla="*/ 0 w 696292"/>
                <a:gd name="connsiteY6" fmla="*/ 110484 h 121395"/>
                <a:gd name="connsiteX7" fmla="*/ 0 w 696292"/>
                <a:gd name="connsiteY7" fmla="*/ 10911 h 121395"/>
                <a:gd name="connsiteX8" fmla="*/ 10919 w 696292"/>
                <a:gd name="connsiteY8" fmla="*/ 0 h 121395"/>
                <a:gd name="connsiteX9" fmla="*/ 685374 w 696292"/>
                <a:gd name="connsiteY9" fmla="*/ 0 h 121395"/>
                <a:gd name="connsiteX10" fmla="*/ 696293 w 696292"/>
                <a:gd name="connsiteY10" fmla="*/ 10911 h 121395"/>
                <a:gd name="connsiteX11" fmla="*/ 696293 w 696292"/>
                <a:gd name="connsiteY11" fmla="*/ 110484 h 121395"/>
                <a:gd name="connsiteX12" fmla="*/ 685374 w 696292"/>
                <a:gd name="connsiteY12" fmla="*/ 121395 h 12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92" h="121395">
                  <a:moveTo>
                    <a:pt x="685288" y="121395"/>
                  </a:moveTo>
                  <a:cubicBezTo>
                    <a:pt x="679270" y="121395"/>
                    <a:pt x="674370" y="116498"/>
                    <a:pt x="674370" y="110484"/>
                  </a:cubicBezTo>
                  <a:lnTo>
                    <a:pt x="674370" y="21822"/>
                  </a:lnTo>
                  <a:lnTo>
                    <a:pt x="21837" y="21822"/>
                  </a:lnTo>
                  <a:lnTo>
                    <a:pt x="21837" y="110484"/>
                  </a:lnTo>
                  <a:cubicBezTo>
                    <a:pt x="21837" y="116498"/>
                    <a:pt x="16937" y="121395"/>
                    <a:pt x="10919" y="121395"/>
                  </a:cubicBezTo>
                  <a:cubicBezTo>
                    <a:pt x="4900" y="121395"/>
                    <a:pt x="0" y="116498"/>
                    <a:pt x="0" y="110484"/>
                  </a:cubicBezTo>
                  <a:lnTo>
                    <a:pt x="0" y="10911"/>
                  </a:lnTo>
                  <a:cubicBezTo>
                    <a:pt x="0" y="4897"/>
                    <a:pt x="4900" y="0"/>
                    <a:pt x="10919" y="0"/>
                  </a:cubicBezTo>
                  <a:lnTo>
                    <a:pt x="685374" y="0"/>
                  </a:lnTo>
                  <a:cubicBezTo>
                    <a:pt x="691393" y="0"/>
                    <a:pt x="696293" y="4897"/>
                    <a:pt x="696293" y="10911"/>
                  </a:cubicBezTo>
                  <a:lnTo>
                    <a:pt x="696293" y="110484"/>
                  </a:lnTo>
                  <a:cubicBezTo>
                    <a:pt x="696293" y="116498"/>
                    <a:pt x="691393" y="121395"/>
                    <a:pt x="685374" y="121395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" name="Gráfico 2">
            <a:extLst>
              <a:ext uri="{FF2B5EF4-FFF2-40B4-BE49-F238E27FC236}">
                <a16:creationId xmlns:a16="http://schemas.microsoft.com/office/drawing/2014/main" id="{40113EE9-C8C1-B1A7-D73A-43D4D4995ADD}"/>
              </a:ext>
            </a:extLst>
          </p:cNvPr>
          <p:cNvGrpSpPr/>
          <p:nvPr/>
        </p:nvGrpSpPr>
        <p:grpSpPr>
          <a:xfrm>
            <a:off x="12700252" y="3033140"/>
            <a:ext cx="1056604" cy="883101"/>
            <a:chOff x="12700252" y="3033140"/>
            <a:chExt cx="1056604" cy="883101"/>
          </a:xfrm>
          <a:solidFill>
            <a:srgbClr val="002A86"/>
          </a:solidFill>
        </p:grpSpPr>
        <p:grpSp>
          <p:nvGrpSpPr>
            <p:cNvPr id="52" name="Gráfico 2">
              <a:extLst>
                <a:ext uri="{FF2B5EF4-FFF2-40B4-BE49-F238E27FC236}">
                  <a16:creationId xmlns:a16="http://schemas.microsoft.com/office/drawing/2014/main" id="{D6B1DBD1-0A53-4C48-CF8A-FCE40701331C}"/>
                </a:ext>
              </a:extLst>
            </p:cNvPr>
            <p:cNvGrpSpPr/>
            <p:nvPr/>
          </p:nvGrpSpPr>
          <p:grpSpPr>
            <a:xfrm>
              <a:off x="12810813" y="3365366"/>
              <a:ext cx="428659" cy="263323"/>
              <a:chOff x="12810813" y="3365366"/>
              <a:chExt cx="428659" cy="263323"/>
            </a:xfrm>
            <a:solidFill>
              <a:srgbClr val="002A86"/>
            </a:solidFill>
          </p:grpSpPr>
          <p:sp>
            <p:nvSpPr>
              <p:cNvPr id="53" name="Forma libre 52">
                <a:extLst>
                  <a:ext uri="{FF2B5EF4-FFF2-40B4-BE49-F238E27FC236}">
                    <a16:creationId xmlns:a16="http://schemas.microsoft.com/office/drawing/2014/main" id="{6A73542D-4D0C-5626-3CDA-C132CABEB93D}"/>
                  </a:ext>
                </a:extLst>
              </p:cNvPr>
              <p:cNvSpPr/>
              <p:nvPr/>
            </p:nvSpPr>
            <p:spPr>
              <a:xfrm>
                <a:off x="12810899" y="3365366"/>
                <a:ext cx="428573" cy="263323"/>
              </a:xfrm>
              <a:custGeom>
                <a:avLst/>
                <a:gdLst>
                  <a:gd name="connsiteX0" fmla="*/ 417569 w 428573"/>
                  <a:gd name="connsiteY0" fmla="*/ 263324 h 263323"/>
                  <a:gd name="connsiteX1" fmla="*/ 406651 w 428573"/>
                  <a:gd name="connsiteY1" fmla="*/ 252413 h 263323"/>
                  <a:gd name="connsiteX2" fmla="*/ 406651 w 428573"/>
                  <a:gd name="connsiteY2" fmla="*/ 21908 h 263323"/>
                  <a:gd name="connsiteX3" fmla="*/ 21837 w 428573"/>
                  <a:gd name="connsiteY3" fmla="*/ 21908 h 263323"/>
                  <a:gd name="connsiteX4" fmla="*/ 21837 w 428573"/>
                  <a:gd name="connsiteY4" fmla="*/ 252413 h 263323"/>
                  <a:gd name="connsiteX5" fmla="*/ 10919 w 428573"/>
                  <a:gd name="connsiteY5" fmla="*/ 263324 h 263323"/>
                  <a:gd name="connsiteX6" fmla="*/ 0 w 428573"/>
                  <a:gd name="connsiteY6" fmla="*/ 252413 h 263323"/>
                  <a:gd name="connsiteX7" fmla="*/ 0 w 428573"/>
                  <a:gd name="connsiteY7" fmla="*/ 10911 h 263323"/>
                  <a:gd name="connsiteX8" fmla="*/ 10919 w 428573"/>
                  <a:gd name="connsiteY8" fmla="*/ 0 h 263323"/>
                  <a:gd name="connsiteX9" fmla="*/ 417655 w 428573"/>
                  <a:gd name="connsiteY9" fmla="*/ 0 h 263323"/>
                  <a:gd name="connsiteX10" fmla="*/ 428574 w 428573"/>
                  <a:gd name="connsiteY10" fmla="*/ 10911 h 263323"/>
                  <a:gd name="connsiteX11" fmla="*/ 428574 w 428573"/>
                  <a:gd name="connsiteY11" fmla="*/ 252413 h 263323"/>
                  <a:gd name="connsiteX12" fmla="*/ 417655 w 428573"/>
                  <a:gd name="connsiteY12" fmla="*/ 263324 h 26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8573" h="263323">
                    <a:moveTo>
                      <a:pt x="417569" y="263324"/>
                    </a:moveTo>
                    <a:cubicBezTo>
                      <a:pt x="411551" y="263324"/>
                      <a:pt x="406651" y="258427"/>
                      <a:pt x="406651" y="252413"/>
                    </a:cubicBezTo>
                    <a:lnTo>
                      <a:pt x="406651" y="21908"/>
                    </a:lnTo>
                    <a:lnTo>
                      <a:pt x="21837" y="21908"/>
                    </a:lnTo>
                    <a:lnTo>
                      <a:pt x="21837" y="252413"/>
                    </a:lnTo>
                    <a:cubicBezTo>
                      <a:pt x="21837" y="258427"/>
                      <a:pt x="16936" y="263324"/>
                      <a:pt x="10919" y="263324"/>
                    </a:cubicBezTo>
                    <a:cubicBezTo>
                      <a:pt x="4900" y="263324"/>
                      <a:pt x="0" y="258427"/>
                      <a:pt x="0" y="252413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lnTo>
                      <a:pt x="417655" y="0"/>
                    </a:lnTo>
                    <a:cubicBezTo>
                      <a:pt x="423674" y="0"/>
                      <a:pt x="428574" y="4897"/>
                      <a:pt x="428574" y="10911"/>
                    </a:cubicBezTo>
                    <a:lnTo>
                      <a:pt x="428574" y="252413"/>
                    </a:lnTo>
                    <a:cubicBezTo>
                      <a:pt x="428574" y="258427"/>
                      <a:pt x="423674" y="263324"/>
                      <a:pt x="417655" y="2633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8DCADBD2-CA46-CA97-8106-65C960F1B69C}"/>
                  </a:ext>
                </a:extLst>
              </p:cNvPr>
              <p:cNvSpPr/>
              <p:nvPr/>
            </p:nvSpPr>
            <p:spPr>
              <a:xfrm>
                <a:off x="12810813" y="3465627"/>
                <a:ext cx="212954" cy="21821"/>
              </a:xfrm>
              <a:custGeom>
                <a:avLst/>
                <a:gdLst>
                  <a:gd name="connsiteX0" fmla="*/ 202036 w 212954"/>
                  <a:gd name="connsiteY0" fmla="*/ 21822 h 21821"/>
                  <a:gd name="connsiteX1" fmla="*/ 10919 w 212954"/>
                  <a:gd name="connsiteY1" fmla="*/ 21822 h 21821"/>
                  <a:gd name="connsiteX2" fmla="*/ 0 w 212954"/>
                  <a:gd name="connsiteY2" fmla="*/ 10911 h 21821"/>
                  <a:gd name="connsiteX3" fmla="*/ 10919 w 212954"/>
                  <a:gd name="connsiteY3" fmla="*/ 0 h 21821"/>
                  <a:gd name="connsiteX4" fmla="*/ 202036 w 212954"/>
                  <a:gd name="connsiteY4" fmla="*/ 0 h 21821"/>
                  <a:gd name="connsiteX5" fmla="*/ 212955 w 212954"/>
                  <a:gd name="connsiteY5" fmla="*/ 10911 h 21821"/>
                  <a:gd name="connsiteX6" fmla="*/ 202036 w 212954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954" h="21821">
                    <a:moveTo>
                      <a:pt x="202036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202036" y="0"/>
                    </a:lnTo>
                    <a:cubicBezTo>
                      <a:pt x="208055" y="0"/>
                      <a:pt x="212955" y="4897"/>
                      <a:pt x="212955" y="10911"/>
                    </a:cubicBezTo>
                    <a:cubicBezTo>
                      <a:pt x="212955" y="16925"/>
                      <a:pt x="208055" y="21822"/>
                      <a:pt x="202036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5" name="Gráfico 2">
              <a:extLst>
                <a:ext uri="{FF2B5EF4-FFF2-40B4-BE49-F238E27FC236}">
                  <a16:creationId xmlns:a16="http://schemas.microsoft.com/office/drawing/2014/main" id="{058C1D05-81FD-B3BC-8D72-F99189E09B27}"/>
                </a:ext>
              </a:extLst>
            </p:cNvPr>
            <p:cNvGrpSpPr/>
            <p:nvPr/>
          </p:nvGrpSpPr>
          <p:grpSpPr>
            <a:xfrm>
              <a:off x="13308423" y="3365452"/>
              <a:ext cx="337787" cy="263323"/>
              <a:chOff x="13308423" y="3365452"/>
              <a:chExt cx="337787" cy="263323"/>
            </a:xfrm>
            <a:solidFill>
              <a:srgbClr val="002A86"/>
            </a:solidFill>
          </p:grpSpPr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264E9627-C5AD-43B8-0D35-83C0B00EA13F}"/>
                  </a:ext>
                </a:extLst>
              </p:cNvPr>
              <p:cNvSpPr/>
              <p:nvPr/>
            </p:nvSpPr>
            <p:spPr>
              <a:xfrm>
                <a:off x="13308423" y="3365452"/>
                <a:ext cx="337787" cy="263323"/>
              </a:xfrm>
              <a:custGeom>
                <a:avLst/>
                <a:gdLst>
                  <a:gd name="connsiteX0" fmla="*/ 326868 w 337787"/>
                  <a:gd name="connsiteY0" fmla="*/ 263238 h 263323"/>
                  <a:gd name="connsiteX1" fmla="*/ 315950 w 337787"/>
                  <a:gd name="connsiteY1" fmla="*/ 252327 h 263323"/>
                  <a:gd name="connsiteX2" fmla="*/ 315950 w 337787"/>
                  <a:gd name="connsiteY2" fmla="*/ 21822 h 263323"/>
                  <a:gd name="connsiteX3" fmla="*/ 10919 w 337787"/>
                  <a:gd name="connsiteY3" fmla="*/ 21822 h 263323"/>
                  <a:gd name="connsiteX4" fmla="*/ 0 w 337787"/>
                  <a:gd name="connsiteY4" fmla="*/ 10911 h 263323"/>
                  <a:gd name="connsiteX5" fmla="*/ 10919 w 337787"/>
                  <a:gd name="connsiteY5" fmla="*/ 0 h 263323"/>
                  <a:gd name="connsiteX6" fmla="*/ 326868 w 337787"/>
                  <a:gd name="connsiteY6" fmla="*/ 0 h 263323"/>
                  <a:gd name="connsiteX7" fmla="*/ 337787 w 337787"/>
                  <a:gd name="connsiteY7" fmla="*/ 10911 h 263323"/>
                  <a:gd name="connsiteX8" fmla="*/ 337787 w 337787"/>
                  <a:gd name="connsiteY8" fmla="*/ 252413 h 263323"/>
                  <a:gd name="connsiteX9" fmla="*/ 326868 w 337787"/>
                  <a:gd name="connsiteY9" fmla="*/ 263324 h 26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7787" h="263323">
                    <a:moveTo>
                      <a:pt x="326868" y="263238"/>
                    </a:moveTo>
                    <a:cubicBezTo>
                      <a:pt x="320851" y="263238"/>
                      <a:pt x="315950" y="258341"/>
                      <a:pt x="315950" y="252327"/>
                    </a:cubicBezTo>
                    <a:lnTo>
                      <a:pt x="315950" y="21822"/>
                    </a:ln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326868" y="0"/>
                    </a:lnTo>
                    <a:cubicBezTo>
                      <a:pt x="332886" y="0"/>
                      <a:pt x="337787" y="4897"/>
                      <a:pt x="337787" y="10911"/>
                    </a:cubicBezTo>
                    <a:lnTo>
                      <a:pt x="337787" y="252413"/>
                    </a:lnTo>
                    <a:cubicBezTo>
                      <a:pt x="337787" y="258427"/>
                      <a:pt x="332886" y="263324"/>
                      <a:pt x="326868" y="2633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416CFF2D-B1C2-D34B-FC5E-B336D812B8C4}"/>
                  </a:ext>
                </a:extLst>
              </p:cNvPr>
              <p:cNvSpPr/>
              <p:nvPr/>
            </p:nvSpPr>
            <p:spPr>
              <a:xfrm>
                <a:off x="13308423" y="3465713"/>
                <a:ext cx="122166" cy="21821"/>
              </a:xfrm>
              <a:custGeom>
                <a:avLst/>
                <a:gdLst>
                  <a:gd name="connsiteX0" fmla="*/ 111249 w 122166"/>
                  <a:gd name="connsiteY0" fmla="*/ 21822 h 21821"/>
                  <a:gd name="connsiteX1" fmla="*/ 10919 w 122166"/>
                  <a:gd name="connsiteY1" fmla="*/ 21822 h 21821"/>
                  <a:gd name="connsiteX2" fmla="*/ 0 w 122166"/>
                  <a:gd name="connsiteY2" fmla="*/ 10911 h 21821"/>
                  <a:gd name="connsiteX3" fmla="*/ 10919 w 122166"/>
                  <a:gd name="connsiteY3" fmla="*/ 0 h 21821"/>
                  <a:gd name="connsiteX4" fmla="*/ 111249 w 122166"/>
                  <a:gd name="connsiteY4" fmla="*/ 0 h 21821"/>
                  <a:gd name="connsiteX5" fmla="*/ 122167 w 122166"/>
                  <a:gd name="connsiteY5" fmla="*/ 10911 h 21821"/>
                  <a:gd name="connsiteX6" fmla="*/ 111249 w 122166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166" h="21821">
                    <a:moveTo>
                      <a:pt x="111249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111249" y="0"/>
                    </a:lnTo>
                    <a:cubicBezTo>
                      <a:pt x="117267" y="0"/>
                      <a:pt x="122167" y="4897"/>
                      <a:pt x="122167" y="10911"/>
                    </a:cubicBezTo>
                    <a:cubicBezTo>
                      <a:pt x="122167" y="16925"/>
                      <a:pt x="117267" y="21822"/>
                      <a:pt x="111249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8" name="Gráfico 2">
              <a:extLst>
                <a:ext uri="{FF2B5EF4-FFF2-40B4-BE49-F238E27FC236}">
                  <a16:creationId xmlns:a16="http://schemas.microsoft.com/office/drawing/2014/main" id="{6C490C46-1D83-49A4-E434-AB5927B466C2}"/>
                </a:ext>
              </a:extLst>
            </p:cNvPr>
            <p:cNvGrpSpPr/>
            <p:nvPr/>
          </p:nvGrpSpPr>
          <p:grpSpPr>
            <a:xfrm>
              <a:off x="13014225" y="3033140"/>
              <a:ext cx="428745" cy="263237"/>
              <a:chOff x="13014225" y="3033140"/>
              <a:chExt cx="428745" cy="263237"/>
            </a:xfrm>
            <a:solidFill>
              <a:srgbClr val="002A86"/>
            </a:solidFill>
          </p:grpSpPr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AEC60679-5BC2-452B-7C30-4C9571107326}"/>
                  </a:ext>
                </a:extLst>
              </p:cNvPr>
              <p:cNvSpPr/>
              <p:nvPr/>
            </p:nvSpPr>
            <p:spPr>
              <a:xfrm>
                <a:off x="13014311" y="3033140"/>
                <a:ext cx="428659" cy="263237"/>
              </a:xfrm>
              <a:custGeom>
                <a:avLst/>
                <a:gdLst>
                  <a:gd name="connsiteX0" fmla="*/ 417655 w 428659"/>
                  <a:gd name="connsiteY0" fmla="*/ 263238 h 263237"/>
                  <a:gd name="connsiteX1" fmla="*/ 406736 w 428659"/>
                  <a:gd name="connsiteY1" fmla="*/ 252327 h 263237"/>
                  <a:gd name="connsiteX2" fmla="*/ 406736 w 428659"/>
                  <a:gd name="connsiteY2" fmla="*/ 21822 h 263237"/>
                  <a:gd name="connsiteX3" fmla="*/ 21836 w 428659"/>
                  <a:gd name="connsiteY3" fmla="*/ 21822 h 263237"/>
                  <a:gd name="connsiteX4" fmla="*/ 21836 w 428659"/>
                  <a:gd name="connsiteY4" fmla="*/ 252241 h 263237"/>
                  <a:gd name="connsiteX5" fmla="*/ 10919 w 428659"/>
                  <a:gd name="connsiteY5" fmla="*/ 263152 h 263237"/>
                  <a:gd name="connsiteX6" fmla="*/ 0 w 428659"/>
                  <a:gd name="connsiteY6" fmla="*/ 252241 h 263237"/>
                  <a:gd name="connsiteX7" fmla="*/ 0 w 428659"/>
                  <a:gd name="connsiteY7" fmla="*/ 10911 h 263237"/>
                  <a:gd name="connsiteX8" fmla="*/ 10919 w 428659"/>
                  <a:gd name="connsiteY8" fmla="*/ 0 h 263237"/>
                  <a:gd name="connsiteX9" fmla="*/ 417741 w 428659"/>
                  <a:gd name="connsiteY9" fmla="*/ 0 h 263237"/>
                  <a:gd name="connsiteX10" fmla="*/ 428660 w 428659"/>
                  <a:gd name="connsiteY10" fmla="*/ 10911 h 263237"/>
                  <a:gd name="connsiteX11" fmla="*/ 428660 w 428659"/>
                  <a:gd name="connsiteY11" fmla="*/ 252327 h 263237"/>
                  <a:gd name="connsiteX12" fmla="*/ 417741 w 428659"/>
                  <a:gd name="connsiteY12" fmla="*/ 263238 h 263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8659" h="263237">
                    <a:moveTo>
                      <a:pt x="417655" y="263238"/>
                    </a:moveTo>
                    <a:cubicBezTo>
                      <a:pt x="411637" y="263238"/>
                      <a:pt x="406736" y="258341"/>
                      <a:pt x="406736" y="252327"/>
                    </a:cubicBezTo>
                    <a:lnTo>
                      <a:pt x="406736" y="21822"/>
                    </a:lnTo>
                    <a:lnTo>
                      <a:pt x="21836" y="21822"/>
                    </a:lnTo>
                    <a:lnTo>
                      <a:pt x="21836" y="252241"/>
                    </a:lnTo>
                    <a:cubicBezTo>
                      <a:pt x="21836" y="258255"/>
                      <a:pt x="16936" y="263152"/>
                      <a:pt x="10919" y="263152"/>
                    </a:cubicBezTo>
                    <a:cubicBezTo>
                      <a:pt x="4900" y="263152"/>
                      <a:pt x="0" y="258255"/>
                      <a:pt x="0" y="252241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lnTo>
                      <a:pt x="417741" y="0"/>
                    </a:lnTo>
                    <a:cubicBezTo>
                      <a:pt x="423759" y="0"/>
                      <a:pt x="428660" y="4897"/>
                      <a:pt x="428660" y="10911"/>
                    </a:cubicBezTo>
                    <a:lnTo>
                      <a:pt x="428660" y="252327"/>
                    </a:lnTo>
                    <a:cubicBezTo>
                      <a:pt x="428660" y="258341"/>
                      <a:pt x="423759" y="263238"/>
                      <a:pt x="417741" y="2632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ED955E6D-A928-303C-CE63-33342685F639}"/>
                  </a:ext>
                </a:extLst>
              </p:cNvPr>
              <p:cNvSpPr/>
              <p:nvPr/>
            </p:nvSpPr>
            <p:spPr>
              <a:xfrm>
                <a:off x="13014225" y="3133487"/>
                <a:ext cx="212954" cy="21821"/>
              </a:xfrm>
              <a:custGeom>
                <a:avLst/>
                <a:gdLst>
                  <a:gd name="connsiteX0" fmla="*/ 202036 w 212954"/>
                  <a:gd name="connsiteY0" fmla="*/ 21822 h 21821"/>
                  <a:gd name="connsiteX1" fmla="*/ 10919 w 212954"/>
                  <a:gd name="connsiteY1" fmla="*/ 21822 h 21821"/>
                  <a:gd name="connsiteX2" fmla="*/ 0 w 212954"/>
                  <a:gd name="connsiteY2" fmla="*/ 10911 h 21821"/>
                  <a:gd name="connsiteX3" fmla="*/ 10919 w 212954"/>
                  <a:gd name="connsiteY3" fmla="*/ 0 h 21821"/>
                  <a:gd name="connsiteX4" fmla="*/ 202036 w 212954"/>
                  <a:gd name="connsiteY4" fmla="*/ 0 h 21821"/>
                  <a:gd name="connsiteX5" fmla="*/ 212955 w 212954"/>
                  <a:gd name="connsiteY5" fmla="*/ 10911 h 21821"/>
                  <a:gd name="connsiteX6" fmla="*/ 202036 w 212954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954" h="21821">
                    <a:moveTo>
                      <a:pt x="202036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202036" y="0"/>
                    </a:lnTo>
                    <a:cubicBezTo>
                      <a:pt x="208054" y="0"/>
                      <a:pt x="212955" y="4897"/>
                      <a:pt x="212955" y="10911"/>
                    </a:cubicBezTo>
                    <a:cubicBezTo>
                      <a:pt x="212955" y="16925"/>
                      <a:pt x="208054" y="21822"/>
                      <a:pt x="202036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" name="Gráfico 2">
              <a:extLst>
                <a:ext uri="{FF2B5EF4-FFF2-40B4-BE49-F238E27FC236}">
                  <a16:creationId xmlns:a16="http://schemas.microsoft.com/office/drawing/2014/main" id="{38F357E4-EE92-EBA7-DEC1-A6D3B2C556A6}"/>
                </a:ext>
              </a:extLst>
            </p:cNvPr>
            <p:cNvGrpSpPr/>
            <p:nvPr/>
          </p:nvGrpSpPr>
          <p:grpSpPr>
            <a:xfrm>
              <a:off x="12700252" y="3697592"/>
              <a:ext cx="1056604" cy="218648"/>
              <a:chOff x="12700252" y="3697592"/>
              <a:chExt cx="1056604" cy="218648"/>
            </a:xfrm>
            <a:solidFill>
              <a:srgbClr val="002A86"/>
            </a:solidFill>
          </p:grpSpPr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B73C3A8A-D988-3E73-2BF5-CE108464B22A}"/>
                  </a:ext>
                </a:extLst>
              </p:cNvPr>
              <p:cNvSpPr/>
              <p:nvPr/>
            </p:nvSpPr>
            <p:spPr>
              <a:xfrm>
                <a:off x="12700252" y="3697592"/>
                <a:ext cx="1056604" cy="218648"/>
              </a:xfrm>
              <a:custGeom>
                <a:avLst/>
                <a:gdLst>
                  <a:gd name="connsiteX0" fmla="*/ 962808 w 1056604"/>
                  <a:gd name="connsiteY0" fmla="*/ 218649 h 218648"/>
                  <a:gd name="connsiteX1" fmla="*/ 93797 w 1056604"/>
                  <a:gd name="connsiteY1" fmla="*/ 218649 h 218648"/>
                  <a:gd name="connsiteX2" fmla="*/ 0 w 1056604"/>
                  <a:gd name="connsiteY2" fmla="*/ 124918 h 218648"/>
                  <a:gd name="connsiteX3" fmla="*/ 0 w 1056604"/>
                  <a:gd name="connsiteY3" fmla="*/ 93731 h 218648"/>
                  <a:gd name="connsiteX4" fmla="*/ 93797 w 1056604"/>
                  <a:gd name="connsiteY4" fmla="*/ 0 h 218648"/>
                  <a:gd name="connsiteX5" fmla="*/ 962808 w 1056604"/>
                  <a:gd name="connsiteY5" fmla="*/ 0 h 218648"/>
                  <a:gd name="connsiteX6" fmla="*/ 1056605 w 1056604"/>
                  <a:gd name="connsiteY6" fmla="*/ 93731 h 218648"/>
                  <a:gd name="connsiteX7" fmla="*/ 1056605 w 1056604"/>
                  <a:gd name="connsiteY7" fmla="*/ 124918 h 218648"/>
                  <a:gd name="connsiteX8" fmla="*/ 962808 w 1056604"/>
                  <a:gd name="connsiteY8" fmla="*/ 218649 h 218648"/>
                  <a:gd name="connsiteX9" fmla="*/ 93710 w 1056604"/>
                  <a:gd name="connsiteY9" fmla="*/ 21822 h 218648"/>
                  <a:gd name="connsiteX10" fmla="*/ 21837 w 1056604"/>
                  <a:gd name="connsiteY10" fmla="*/ 93645 h 218648"/>
                  <a:gd name="connsiteX11" fmla="*/ 21837 w 1056604"/>
                  <a:gd name="connsiteY11" fmla="*/ 124832 h 218648"/>
                  <a:gd name="connsiteX12" fmla="*/ 93710 w 1056604"/>
                  <a:gd name="connsiteY12" fmla="*/ 196655 h 218648"/>
                  <a:gd name="connsiteX13" fmla="*/ 962722 w 1056604"/>
                  <a:gd name="connsiteY13" fmla="*/ 196655 h 218648"/>
                  <a:gd name="connsiteX14" fmla="*/ 1034595 w 1056604"/>
                  <a:gd name="connsiteY14" fmla="*/ 124832 h 218648"/>
                  <a:gd name="connsiteX15" fmla="*/ 1034595 w 1056604"/>
                  <a:gd name="connsiteY15" fmla="*/ 93645 h 218648"/>
                  <a:gd name="connsiteX16" fmla="*/ 962722 w 1056604"/>
                  <a:gd name="connsiteY16" fmla="*/ 21822 h 218648"/>
                  <a:gd name="connsiteX17" fmla="*/ 93710 w 1056604"/>
                  <a:gd name="connsiteY17" fmla="*/ 21822 h 218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6604" h="218648">
                    <a:moveTo>
                      <a:pt x="962808" y="218649"/>
                    </a:moveTo>
                    <a:lnTo>
                      <a:pt x="93797" y="218649"/>
                    </a:lnTo>
                    <a:cubicBezTo>
                      <a:pt x="42041" y="218649"/>
                      <a:pt x="0" y="176551"/>
                      <a:pt x="0" y="124918"/>
                    </a:cubicBezTo>
                    <a:lnTo>
                      <a:pt x="0" y="93731"/>
                    </a:lnTo>
                    <a:cubicBezTo>
                      <a:pt x="0" y="42012"/>
                      <a:pt x="42127" y="0"/>
                      <a:pt x="93797" y="0"/>
                    </a:cubicBezTo>
                    <a:lnTo>
                      <a:pt x="962808" y="0"/>
                    </a:lnTo>
                    <a:cubicBezTo>
                      <a:pt x="1014564" y="0"/>
                      <a:pt x="1056605" y="42097"/>
                      <a:pt x="1056605" y="93731"/>
                    </a:cubicBezTo>
                    <a:lnTo>
                      <a:pt x="1056605" y="124918"/>
                    </a:lnTo>
                    <a:cubicBezTo>
                      <a:pt x="1056605" y="176637"/>
                      <a:pt x="1014564" y="218649"/>
                      <a:pt x="962808" y="218649"/>
                    </a:cubicBezTo>
                    <a:close/>
                    <a:moveTo>
                      <a:pt x="93710" y="21822"/>
                    </a:moveTo>
                    <a:cubicBezTo>
                      <a:pt x="54077" y="21822"/>
                      <a:pt x="21837" y="54039"/>
                      <a:pt x="21837" y="93645"/>
                    </a:cubicBezTo>
                    <a:lnTo>
                      <a:pt x="21837" y="124832"/>
                    </a:lnTo>
                    <a:cubicBezTo>
                      <a:pt x="21837" y="164438"/>
                      <a:pt x="54077" y="196655"/>
                      <a:pt x="93710" y="196655"/>
                    </a:cubicBezTo>
                    <a:lnTo>
                      <a:pt x="962722" y="196655"/>
                    </a:lnTo>
                    <a:cubicBezTo>
                      <a:pt x="1002355" y="196655"/>
                      <a:pt x="1034595" y="164438"/>
                      <a:pt x="1034595" y="124832"/>
                    </a:cubicBezTo>
                    <a:lnTo>
                      <a:pt x="1034595" y="93645"/>
                    </a:lnTo>
                    <a:cubicBezTo>
                      <a:pt x="1034595" y="54039"/>
                      <a:pt x="1002355" y="21822"/>
                      <a:pt x="962722" y="21822"/>
                    </a:cubicBezTo>
                    <a:lnTo>
                      <a:pt x="93710" y="2182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D24CB5E6-1337-78D1-7D25-A7B32969F918}"/>
                  </a:ext>
                </a:extLst>
              </p:cNvPr>
              <p:cNvSpPr/>
              <p:nvPr/>
            </p:nvSpPr>
            <p:spPr>
              <a:xfrm>
                <a:off x="12869876" y="3795963"/>
                <a:ext cx="717184" cy="21821"/>
              </a:xfrm>
              <a:custGeom>
                <a:avLst/>
                <a:gdLst>
                  <a:gd name="connsiteX0" fmla="*/ 706266 w 717184"/>
                  <a:gd name="connsiteY0" fmla="*/ 21822 h 21821"/>
                  <a:gd name="connsiteX1" fmla="*/ 10919 w 717184"/>
                  <a:gd name="connsiteY1" fmla="*/ 21822 h 21821"/>
                  <a:gd name="connsiteX2" fmla="*/ 0 w 717184"/>
                  <a:gd name="connsiteY2" fmla="*/ 10911 h 21821"/>
                  <a:gd name="connsiteX3" fmla="*/ 10919 w 717184"/>
                  <a:gd name="connsiteY3" fmla="*/ 0 h 21821"/>
                  <a:gd name="connsiteX4" fmla="*/ 706266 w 717184"/>
                  <a:gd name="connsiteY4" fmla="*/ 0 h 21821"/>
                  <a:gd name="connsiteX5" fmla="*/ 717185 w 717184"/>
                  <a:gd name="connsiteY5" fmla="*/ 10911 h 21821"/>
                  <a:gd name="connsiteX6" fmla="*/ 706266 w 717184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7184" h="21821">
                    <a:moveTo>
                      <a:pt x="706266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706266" y="0"/>
                    </a:lnTo>
                    <a:cubicBezTo>
                      <a:pt x="712284" y="0"/>
                      <a:pt x="717185" y="4897"/>
                      <a:pt x="717185" y="10911"/>
                    </a:cubicBezTo>
                    <a:cubicBezTo>
                      <a:pt x="717185" y="16925"/>
                      <a:pt x="712284" y="21822"/>
                      <a:pt x="706266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28" name="Gráfico 2">
            <a:extLst>
              <a:ext uri="{FF2B5EF4-FFF2-40B4-BE49-F238E27FC236}">
                <a16:creationId xmlns:a16="http://schemas.microsoft.com/office/drawing/2014/main" id="{CFDE2A91-8FAF-A779-FF92-26E13E6AE560}"/>
              </a:ext>
            </a:extLst>
          </p:cNvPr>
          <p:cNvGrpSpPr/>
          <p:nvPr/>
        </p:nvGrpSpPr>
        <p:grpSpPr>
          <a:xfrm>
            <a:off x="14089485" y="8053989"/>
            <a:ext cx="989202" cy="879406"/>
            <a:chOff x="14089485" y="8053989"/>
            <a:chExt cx="989202" cy="879406"/>
          </a:xfrm>
          <a:solidFill>
            <a:srgbClr val="002A86"/>
          </a:solidFill>
        </p:grpSpPr>
        <p:sp>
          <p:nvSpPr>
            <p:cNvPr id="129" name="Forma libre 128">
              <a:extLst>
                <a:ext uri="{FF2B5EF4-FFF2-40B4-BE49-F238E27FC236}">
                  <a16:creationId xmlns:a16="http://schemas.microsoft.com/office/drawing/2014/main" id="{09263C46-C0C9-8550-4499-82D1569AFDDB}"/>
                </a:ext>
              </a:extLst>
            </p:cNvPr>
            <p:cNvSpPr/>
            <p:nvPr/>
          </p:nvSpPr>
          <p:spPr>
            <a:xfrm>
              <a:off x="14089485" y="8053989"/>
              <a:ext cx="333716" cy="879406"/>
            </a:xfrm>
            <a:custGeom>
              <a:avLst/>
              <a:gdLst>
                <a:gd name="connsiteX0" fmla="*/ 194384 w 333716"/>
                <a:gd name="connsiteY0" fmla="*/ 879407 h 879406"/>
                <a:gd name="connsiteX1" fmla="*/ 0 w 333716"/>
                <a:gd name="connsiteY1" fmla="*/ 439703 h 879406"/>
                <a:gd name="connsiteX2" fmla="*/ 194384 w 333716"/>
                <a:gd name="connsiteY2" fmla="*/ 0 h 879406"/>
                <a:gd name="connsiteX3" fmla="*/ 332801 w 333716"/>
                <a:gd name="connsiteY3" fmla="*/ 129128 h 879406"/>
                <a:gd name="connsiteX4" fmla="*/ 327127 w 333716"/>
                <a:gd name="connsiteY4" fmla="*/ 143561 h 879406"/>
                <a:gd name="connsiteX5" fmla="*/ 312683 w 333716"/>
                <a:gd name="connsiteY5" fmla="*/ 137890 h 879406"/>
                <a:gd name="connsiteX6" fmla="*/ 194384 w 333716"/>
                <a:gd name="connsiteY6" fmla="*/ 21908 h 879406"/>
                <a:gd name="connsiteX7" fmla="*/ 21923 w 333716"/>
                <a:gd name="connsiteY7" fmla="*/ 439703 h 879406"/>
                <a:gd name="connsiteX8" fmla="*/ 194384 w 333716"/>
                <a:gd name="connsiteY8" fmla="*/ 857499 h 879406"/>
                <a:gd name="connsiteX9" fmla="*/ 312683 w 333716"/>
                <a:gd name="connsiteY9" fmla="*/ 741516 h 879406"/>
                <a:gd name="connsiteX10" fmla="*/ 327127 w 333716"/>
                <a:gd name="connsiteY10" fmla="*/ 735846 h 879406"/>
                <a:gd name="connsiteX11" fmla="*/ 332801 w 333716"/>
                <a:gd name="connsiteY11" fmla="*/ 750280 h 879406"/>
                <a:gd name="connsiteX12" fmla="*/ 194384 w 333716"/>
                <a:gd name="connsiteY12" fmla="*/ 879407 h 87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716" h="879406">
                  <a:moveTo>
                    <a:pt x="194384" y="879407"/>
                  </a:moveTo>
                  <a:cubicBezTo>
                    <a:pt x="85371" y="879407"/>
                    <a:pt x="0" y="686274"/>
                    <a:pt x="0" y="439703"/>
                  </a:cubicBezTo>
                  <a:cubicBezTo>
                    <a:pt x="0" y="193133"/>
                    <a:pt x="85371" y="0"/>
                    <a:pt x="194384" y="0"/>
                  </a:cubicBezTo>
                  <a:cubicBezTo>
                    <a:pt x="247344" y="0"/>
                    <a:pt x="296520" y="45878"/>
                    <a:pt x="332801" y="129128"/>
                  </a:cubicBezTo>
                  <a:cubicBezTo>
                    <a:pt x="335208" y="134712"/>
                    <a:pt x="332715" y="141155"/>
                    <a:pt x="327127" y="143561"/>
                  </a:cubicBezTo>
                  <a:cubicBezTo>
                    <a:pt x="321538" y="145966"/>
                    <a:pt x="315090" y="143475"/>
                    <a:pt x="312683" y="137890"/>
                  </a:cubicBezTo>
                  <a:cubicBezTo>
                    <a:pt x="280100" y="63060"/>
                    <a:pt x="238145" y="21908"/>
                    <a:pt x="194384" y="21908"/>
                  </a:cubicBezTo>
                  <a:cubicBezTo>
                    <a:pt x="100932" y="21908"/>
                    <a:pt x="21923" y="213236"/>
                    <a:pt x="21923" y="439703"/>
                  </a:cubicBezTo>
                  <a:cubicBezTo>
                    <a:pt x="21923" y="666171"/>
                    <a:pt x="100932" y="857499"/>
                    <a:pt x="194384" y="857499"/>
                  </a:cubicBezTo>
                  <a:cubicBezTo>
                    <a:pt x="238145" y="857499"/>
                    <a:pt x="280100" y="816347"/>
                    <a:pt x="312683" y="741516"/>
                  </a:cubicBezTo>
                  <a:cubicBezTo>
                    <a:pt x="315090" y="735932"/>
                    <a:pt x="321538" y="733440"/>
                    <a:pt x="327127" y="735846"/>
                  </a:cubicBezTo>
                  <a:cubicBezTo>
                    <a:pt x="332715" y="738251"/>
                    <a:pt x="335208" y="744695"/>
                    <a:pt x="332801" y="750280"/>
                  </a:cubicBezTo>
                  <a:cubicBezTo>
                    <a:pt x="296520" y="833529"/>
                    <a:pt x="247430" y="879407"/>
                    <a:pt x="194384" y="879407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30" name="Gráfico 2">
              <a:extLst>
                <a:ext uri="{FF2B5EF4-FFF2-40B4-BE49-F238E27FC236}">
                  <a16:creationId xmlns:a16="http://schemas.microsoft.com/office/drawing/2014/main" id="{0F4EFE5D-6768-E390-1ABD-634A1F8DDE72}"/>
                </a:ext>
              </a:extLst>
            </p:cNvPr>
            <p:cNvGrpSpPr/>
            <p:nvPr/>
          </p:nvGrpSpPr>
          <p:grpSpPr>
            <a:xfrm>
              <a:off x="14212340" y="8256916"/>
              <a:ext cx="454537" cy="473553"/>
              <a:chOff x="14212340" y="8256916"/>
              <a:chExt cx="454537" cy="473553"/>
            </a:xfrm>
            <a:solidFill>
              <a:srgbClr val="002A86"/>
            </a:solidFill>
          </p:grpSpPr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C95748CD-E026-54C9-46B2-68AC6193D6F0}"/>
                  </a:ext>
                </a:extLst>
              </p:cNvPr>
              <p:cNvSpPr/>
              <p:nvPr/>
            </p:nvSpPr>
            <p:spPr>
              <a:xfrm>
                <a:off x="14272951" y="8257002"/>
                <a:ext cx="393926" cy="21822"/>
              </a:xfrm>
              <a:custGeom>
                <a:avLst/>
                <a:gdLst>
                  <a:gd name="connsiteX0" fmla="*/ 383180 w 393926"/>
                  <a:gd name="connsiteY0" fmla="*/ 21822 h 21822"/>
                  <a:gd name="connsiteX1" fmla="*/ 10918 w 393926"/>
                  <a:gd name="connsiteY1" fmla="*/ 21822 h 21822"/>
                  <a:gd name="connsiteX2" fmla="*/ 0 w 393926"/>
                  <a:gd name="connsiteY2" fmla="*/ 10911 h 21822"/>
                  <a:gd name="connsiteX3" fmla="*/ 10918 w 393926"/>
                  <a:gd name="connsiteY3" fmla="*/ 0 h 21822"/>
                  <a:gd name="connsiteX4" fmla="*/ 382750 w 393926"/>
                  <a:gd name="connsiteY4" fmla="*/ 0 h 21822"/>
                  <a:gd name="connsiteX5" fmla="*/ 393926 w 393926"/>
                  <a:gd name="connsiteY5" fmla="*/ 10911 h 21822"/>
                  <a:gd name="connsiteX6" fmla="*/ 383180 w 393926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926" h="21822">
                    <a:moveTo>
                      <a:pt x="383180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382750" y="0"/>
                    </a:lnTo>
                    <a:cubicBezTo>
                      <a:pt x="388768" y="0"/>
                      <a:pt x="393926" y="4897"/>
                      <a:pt x="393926" y="10911"/>
                    </a:cubicBezTo>
                    <a:cubicBezTo>
                      <a:pt x="393926" y="16925"/>
                      <a:pt x="389198" y="21822"/>
                      <a:pt x="383180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32" name="Gráfico 2">
                <a:extLst>
                  <a:ext uri="{FF2B5EF4-FFF2-40B4-BE49-F238E27FC236}">
                    <a16:creationId xmlns:a16="http://schemas.microsoft.com/office/drawing/2014/main" id="{0F299072-9A11-CAD0-99C5-D842E8D90E67}"/>
                  </a:ext>
                </a:extLst>
              </p:cNvPr>
              <p:cNvGrpSpPr/>
              <p:nvPr/>
            </p:nvGrpSpPr>
            <p:grpSpPr>
              <a:xfrm>
                <a:off x="14212340" y="8256916"/>
                <a:ext cx="454279" cy="473553"/>
                <a:chOff x="14212340" y="8256916"/>
                <a:chExt cx="454279" cy="473553"/>
              </a:xfrm>
              <a:solidFill>
                <a:srgbClr val="002A86"/>
              </a:solidFill>
            </p:grpSpPr>
            <p:sp>
              <p:nvSpPr>
                <p:cNvPr id="133" name="Forma libre 132">
                  <a:extLst>
                    <a:ext uri="{FF2B5EF4-FFF2-40B4-BE49-F238E27FC236}">
                      <a16:creationId xmlns:a16="http://schemas.microsoft.com/office/drawing/2014/main" id="{10B5543B-7F24-92E8-0EAA-2A8745543F91}"/>
                    </a:ext>
                  </a:extLst>
                </p:cNvPr>
                <p:cNvSpPr/>
                <p:nvPr/>
              </p:nvSpPr>
              <p:spPr>
                <a:xfrm>
                  <a:off x="14212340" y="8256916"/>
                  <a:ext cx="82447" cy="473553"/>
                </a:xfrm>
                <a:custGeom>
                  <a:avLst/>
                  <a:gdLst>
                    <a:gd name="connsiteX0" fmla="*/ 71529 w 82447"/>
                    <a:gd name="connsiteY0" fmla="*/ 473553 h 473553"/>
                    <a:gd name="connsiteX1" fmla="*/ 0 w 82447"/>
                    <a:gd name="connsiteY1" fmla="*/ 236777 h 473553"/>
                    <a:gd name="connsiteX2" fmla="*/ 71529 w 82447"/>
                    <a:gd name="connsiteY2" fmla="*/ 0 h 473553"/>
                    <a:gd name="connsiteX3" fmla="*/ 82448 w 82447"/>
                    <a:gd name="connsiteY3" fmla="*/ 10911 h 473553"/>
                    <a:gd name="connsiteX4" fmla="*/ 71529 w 82447"/>
                    <a:gd name="connsiteY4" fmla="*/ 21822 h 473553"/>
                    <a:gd name="connsiteX5" fmla="*/ 21923 w 82447"/>
                    <a:gd name="connsiteY5" fmla="*/ 236691 h 473553"/>
                    <a:gd name="connsiteX6" fmla="*/ 71529 w 82447"/>
                    <a:gd name="connsiteY6" fmla="*/ 451559 h 473553"/>
                    <a:gd name="connsiteX7" fmla="*/ 82448 w 82447"/>
                    <a:gd name="connsiteY7" fmla="*/ 462471 h 473553"/>
                    <a:gd name="connsiteX8" fmla="*/ 71529 w 82447"/>
                    <a:gd name="connsiteY8" fmla="*/ 473382 h 47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447" h="473553">
                      <a:moveTo>
                        <a:pt x="71529" y="473553"/>
                      </a:moveTo>
                      <a:cubicBezTo>
                        <a:pt x="24588" y="473553"/>
                        <a:pt x="0" y="354478"/>
                        <a:pt x="0" y="236777"/>
                      </a:cubicBezTo>
                      <a:cubicBezTo>
                        <a:pt x="0" y="119076"/>
                        <a:pt x="24588" y="0"/>
                        <a:pt x="71529" y="0"/>
                      </a:cubicBezTo>
                      <a:cubicBezTo>
                        <a:pt x="77548" y="0"/>
                        <a:pt x="82448" y="4897"/>
                        <a:pt x="82448" y="10911"/>
                      </a:cubicBezTo>
                      <a:cubicBezTo>
                        <a:pt x="82448" y="16925"/>
                        <a:pt x="77548" y="21822"/>
                        <a:pt x="71529" y="21822"/>
                      </a:cubicBezTo>
                      <a:cubicBezTo>
                        <a:pt x="51325" y="21822"/>
                        <a:pt x="21923" y="105502"/>
                        <a:pt x="21923" y="236691"/>
                      </a:cubicBezTo>
                      <a:cubicBezTo>
                        <a:pt x="21923" y="367880"/>
                        <a:pt x="51325" y="451559"/>
                        <a:pt x="71529" y="451559"/>
                      </a:cubicBezTo>
                      <a:cubicBezTo>
                        <a:pt x="77548" y="451559"/>
                        <a:pt x="82448" y="456457"/>
                        <a:pt x="82448" y="462471"/>
                      </a:cubicBezTo>
                      <a:cubicBezTo>
                        <a:pt x="82448" y="468485"/>
                        <a:pt x="77548" y="473382"/>
                        <a:pt x="71529" y="4733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4" name="Forma libre 133">
                  <a:extLst>
                    <a:ext uri="{FF2B5EF4-FFF2-40B4-BE49-F238E27FC236}">
                      <a16:creationId xmlns:a16="http://schemas.microsoft.com/office/drawing/2014/main" id="{F57D0BC4-51D9-EDC8-A69F-2EEB9B857E8C}"/>
                    </a:ext>
                  </a:extLst>
                </p:cNvPr>
                <p:cNvSpPr/>
                <p:nvPr/>
              </p:nvSpPr>
              <p:spPr>
                <a:xfrm>
                  <a:off x="14305276" y="8256916"/>
                  <a:ext cx="82448" cy="473553"/>
                </a:xfrm>
                <a:custGeom>
                  <a:avLst/>
                  <a:gdLst>
                    <a:gd name="connsiteX0" fmla="*/ 71530 w 82448"/>
                    <a:gd name="connsiteY0" fmla="*/ 473553 h 473553"/>
                    <a:gd name="connsiteX1" fmla="*/ 0 w 82448"/>
                    <a:gd name="connsiteY1" fmla="*/ 236777 h 473553"/>
                    <a:gd name="connsiteX2" fmla="*/ 71530 w 82448"/>
                    <a:gd name="connsiteY2" fmla="*/ 0 h 473553"/>
                    <a:gd name="connsiteX3" fmla="*/ 82449 w 82448"/>
                    <a:gd name="connsiteY3" fmla="*/ 10911 h 473553"/>
                    <a:gd name="connsiteX4" fmla="*/ 71530 w 82448"/>
                    <a:gd name="connsiteY4" fmla="*/ 21822 h 473553"/>
                    <a:gd name="connsiteX5" fmla="*/ 21923 w 82448"/>
                    <a:gd name="connsiteY5" fmla="*/ 236691 h 473553"/>
                    <a:gd name="connsiteX6" fmla="*/ 71530 w 82448"/>
                    <a:gd name="connsiteY6" fmla="*/ 451559 h 473553"/>
                    <a:gd name="connsiteX7" fmla="*/ 82449 w 82448"/>
                    <a:gd name="connsiteY7" fmla="*/ 462471 h 473553"/>
                    <a:gd name="connsiteX8" fmla="*/ 71530 w 82448"/>
                    <a:gd name="connsiteY8" fmla="*/ 473382 h 47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448" h="473553">
                      <a:moveTo>
                        <a:pt x="71530" y="473553"/>
                      </a:moveTo>
                      <a:cubicBezTo>
                        <a:pt x="24589" y="473553"/>
                        <a:pt x="0" y="354478"/>
                        <a:pt x="0" y="236777"/>
                      </a:cubicBezTo>
                      <a:cubicBezTo>
                        <a:pt x="0" y="119076"/>
                        <a:pt x="24589" y="0"/>
                        <a:pt x="71530" y="0"/>
                      </a:cubicBezTo>
                      <a:cubicBezTo>
                        <a:pt x="77548" y="0"/>
                        <a:pt x="82449" y="4897"/>
                        <a:pt x="82449" y="10911"/>
                      </a:cubicBezTo>
                      <a:cubicBezTo>
                        <a:pt x="82449" y="16925"/>
                        <a:pt x="77548" y="21822"/>
                        <a:pt x="71530" y="21822"/>
                      </a:cubicBezTo>
                      <a:cubicBezTo>
                        <a:pt x="51327" y="21822"/>
                        <a:pt x="21923" y="105502"/>
                        <a:pt x="21923" y="236691"/>
                      </a:cubicBezTo>
                      <a:cubicBezTo>
                        <a:pt x="21923" y="367880"/>
                        <a:pt x="51327" y="451559"/>
                        <a:pt x="71530" y="451559"/>
                      </a:cubicBezTo>
                      <a:cubicBezTo>
                        <a:pt x="77548" y="451559"/>
                        <a:pt x="82449" y="456457"/>
                        <a:pt x="82449" y="462471"/>
                      </a:cubicBezTo>
                      <a:cubicBezTo>
                        <a:pt x="82449" y="468485"/>
                        <a:pt x="77548" y="473382"/>
                        <a:pt x="71530" y="4733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5" name="Forma libre 134">
                  <a:extLst>
                    <a:ext uri="{FF2B5EF4-FFF2-40B4-BE49-F238E27FC236}">
                      <a16:creationId xmlns:a16="http://schemas.microsoft.com/office/drawing/2014/main" id="{B44AD5A1-65C3-4B79-AC32-45E82DF8D285}"/>
                    </a:ext>
                  </a:extLst>
                </p:cNvPr>
                <p:cNvSpPr/>
                <p:nvPr/>
              </p:nvSpPr>
              <p:spPr>
                <a:xfrm>
                  <a:off x="14398213" y="8256916"/>
                  <a:ext cx="82447" cy="473553"/>
                </a:xfrm>
                <a:custGeom>
                  <a:avLst/>
                  <a:gdLst>
                    <a:gd name="connsiteX0" fmla="*/ 71529 w 82447"/>
                    <a:gd name="connsiteY0" fmla="*/ 473553 h 473553"/>
                    <a:gd name="connsiteX1" fmla="*/ 0 w 82447"/>
                    <a:gd name="connsiteY1" fmla="*/ 236777 h 473553"/>
                    <a:gd name="connsiteX2" fmla="*/ 71529 w 82447"/>
                    <a:gd name="connsiteY2" fmla="*/ 0 h 473553"/>
                    <a:gd name="connsiteX3" fmla="*/ 82448 w 82447"/>
                    <a:gd name="connsiteY3" fmla="*/ 10911 h 473553"/>
                    <a:gd name="connsiteX4" fmla="*/ 71529 w 82447"/>
                    <a:gd name="connsiteY4" fmla="*/ 21822 h 473553"/>
                    <a:gd name="connsiteX5" fmla="*/ 21923 w 82447"/>
                    <a:gd name="connsiteY5" fmla="*/ 236691 h 473553"/>
                    <a:gd name="connsiteX6" fmla="*/ 71529 w 82447"/>
                    <a:gd name="connsiteY6" fmla="*/ 451559 h 473553"/>
                    <a:gd name="connsiteX7" fmla="*/ 82448 w 82447"/>
                    <a:gd name="connsiteY7" fmla="*/ 462471 h 473553"/>
                    <a:gd name="connsiteX8" fmla="*/ 71529 w 82447"/>
                    <a:gd name="connsiteY8" fmla="*/ 473382 h 47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447" h="473553">
                      <a:moveTo>
                        <a:pt x="71529" y="473553"/>
                      </a:moveTo>
                      <a:cubicBezTo>
                        <a:pt x="24588" y="473553"/>
                        <a:pt x="0" y="354478"/>
                        <a:pt x="0" y="236777"/>
                      </a:cubicBezTo>
                      <a:cubicBezTo>
                        <a:pt x="0" y="119076"/>
                        <a:pt x="24588" y="0"/>
                        <a:pt x="71529" y="0"/>
                      </a:cubicBezTo>
                      <a:cubicBezTo>
                        <a:pt x="77548" y="0"/>
                        <a:pt x="82448" y="4897"/>
                        <a:pt x="82448" y="10911"/>
                      </a:cubicBezTo>
                      <a:cubicBezTo>
                        <a:pt x="82448" y="16925"/>
                        <a:pt x="77548" y="21822"/>
                        <a:pt x="71529" y="21822"/>
                      </a:cubicBezTo>
                      <a:cubicBezTo>
                        <a:pt x="51325" y="21822"/>
                        <a:pt x="21923" y="105502"/>
                        <a:pt x="21923" y="236691"/>
                      </a:cubicBezTo>
                      <a:cubicBezTo>
                        <a:pt x="21923" y="367880"/>
                        <a:pt x="51325" y="451559"/>
                        <a:pt x="71529" y="451559"/>
                      </a:cubicBezTo>
                      <a:cubicBezTo>
                        <a:pt x="77548" y="451559"/>
                        <a:pt x="82448" y="456457"/>
                        <a:pt x="82448" y="462471"/>
                      </a:cubicBezTo>
                      <a:cubicBezTo>
                        <a:pt x="82448" y="468485"/>
                        <a:pt x="77548" y="473382"/>
                        <a:pt x="71529" y="4733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6" name="Forma libre 135">
                  <a:extLst>
                    <a:ext uri="{FF2B5EF4-FFF2-40B4-BE49-F238E27FC236}">
                      <a16:creationId xmlns:a16="http://schemas.microsoft.com/office/drawing/2014/main" id="{BC6B2F15-82E6-CE56-D5B8-5B47012CC2DF}"/>
                    </a:ext>
                  </a:extLst>
                </p:cNvPr>
                <p:cNvSpPr/>
                <p:nvPr/>
              </p:nvSpPr>
              <p:spPr>
                <a:xfrm>
                  <a:off x="14491150" y="8256916"/>
                  <a:ext cx="82447" cy="473553"/>
                </a:xfrm>
                <a:custGeom>
                  <a:avLst/>
                  <a:gdLst>
                    <a:gd name="connsiteX0" fmla="*/ 71529 w 82447"/>
                    <a:gd name="connsiteY0" fmla="*/ 473553 h 473553"/>
                    <a:gd name="connsiteX1" fmla="*/ 0 w 82447"/>
                    <a:gd name="connsiteY1" fmla="*/ 236777 h 473553"/>
                    <a:gd name="connsiteX2" fmla="*/ 71529 w 82447"/>
                    <a:gd name="connsiteY2" fmla="*/ 0 h 473553"/>
                    <a:gd name="connsiteX3" fmla="*/ 82448 w 82447"/>
                    <a:gd name="connsiteY3" fmla="*/ 10911 h 473553"/>
                    <a:gd name="connsiteX4" fmla="*/ 71529 w 82447"/>
                    <a:gd name="connsiteY4" fmla="*/ 21822 h 473553"/>
                    <a:gd name="connsiteX5" fmla="*/ 21922 w 82447"/>
                    <a:gd name="connsiteY5" fmla="*/ 236691 h 473553"/>
                    <a:gd name="connsiteX6" fmla="*/ 71529 w 82447"/>
                    <a:gd name="connsiteY6" fmla="*/ 451559 h 473553"/>
                    <a:gd name="connsiteX7" fmla="*/ 82448 w 82447"/>
                    <a:gd name="connsiteY7" fmla="*/ 462471 h 473553"/>
                    <a:gd name="connsiteX8" fmla="*/ 71529 w 82447"/>
                    <a:gd name="connsiteY8" fmla="*/ 473382 h 47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447" h="473553">
                      <a:moveTo>
                        <a:pt x="71529" y="473553"/>
                      </a:moveTo>
                      <a:cubicBezTo>
                        <a:pt x="24588" y="473553"/>
                        <a:pt x="0" y="354478"/>
                        <a:pt x="0" y="236777"/>
                      </a:cubicBezTo>
                      <a:cubicBezTo>
                        <a:pt x="0" y="119076"/>
                        <a:pt x="24588" y="0"/>
                        <a:pt x="71529" y="0"/>
                      </a:cubicBezTo>
                      <a:cubicBezTo>
                        <a:pt x="77547" y="0"/>
                        <a:pt x="82448" y="4897"/>
                        <a:pt x="82448" y="10911"/>
                      </a:cubicBezTo>
                      <a:cubicBezTo>
                        <a:pt x="82448" y="16925"/>
                        <a:pt x="77547" y="21822"/>
                        <a:pt x="71529" y="21822"/>
                      </a:cubicBezTo>
                      <a:cubicBezTo>
                        <a:pt x="51325" y="21822"/>
                        <a:pt x="21922" y="105502"/>
                        <a:pt x="21922" y="236691"/>
                      </a:cubicBezTo>
                      <a:cubicBezTo>
                        <a:pt x="21922" y="367880"/>
                        <a:pt x="51325" y="451559"/>
                        <a:pt x="71529" y="451559"/>
                      </a:cubicBezTo>
                      <a:cubicBezTo>
                        <a:pt x="77547" y="451559"/>
                        <a:pt x="82448" y="456457"/>
                        <a:pt x="82448" y="462471"/>
                      </a:cubicBezTo>
                      <a:cubicBezTo>
                        <a:pt x="82448" y="468485"/>
                        <a:pt x="77547" y="473382"/>
                        <a:pt x="71529" y="4733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7" name="Forma libre 136">
                  <a:extLst>
                    <a:ext uri="{FF2B5EF4-FFF2-40B4-BE49-F238E27FC236}">
                      <a16:creationId xmlns:a16="http://schemas.microsoft.com/office/drawing/2014/main" id="{E98609F4-85DD-B770-C21E-9DEAD63DEF4D}"/>
                    </a:ext>
                  </a:extLst>
                </p:cNvPr>
                <p:cNvSpPr/>
                <p:nvPr/>
              </p:nvSpPr>
              <p:spPr>
                <a:xfrm>
                  <a:off x="14584172" y="8256916"/>
                  <a:ext cx="82447" cy="473553"/>
                </a:xfrm>
                <a:custGeom>
                  <a:avLst/>
                  <a:gdLst>
                    <a:gd name="connsiteX0" fmla="*/ 71529 w 82447"/>
                    <a:gd name="connsiteY0" fmla="*/ 473553 h 473553"/>
                    <a:gd name="connsiteX1" fmla="*/ 0 w 82447"/>
                    <a:gd name="connsiteY1" fmla="*/ 236777 h 473553"/>
                    <a:gd name="connsiteX2" fmla="*/ 71529 w 82447"/>
                    <a:gd name="connsiteY2" fmla="*/ 0 h 473553"/>
                    <a:gd name="connsiteX3" fmla="*/ 82448 w 82447"/>
                    <a:gd name="connsiteY3" fmla="*/ 10911 h 473553"/>
                    <a:gd name="connsiteX4" fmla="*/ 71529 w 82447"/>
                    <a:gd name="connsiteY4" fmla="*/ 21822 h 473553"/>
                    <a:gd name="connsiteX5" fmla="*/ 21923 w 82447"/>
                    <a:gd name="connsiteY5" fmla="*/ 236691 h 473553"/>
                    <a:gd name="connsiteX6" fmla="*/ 71529 w 82447"/>
                    <a:gd name="connsiteY6" fmla="*/ 451559 h 473553"/>
                    <a:gd name="connsiteX7" fmla="*/ 82448 w 82447"/>
                    <a:gd name="connsiteY7" fmla="*/ 462471 h 473553"/>
                    <a:gd name="connsiteX8" fmla="*/ 71529 w 82447"/>
                    <a:gd name="connsiteY8" fmla="*/ 473382 h 47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447" h="473553">
                      <a:moveTo>
                        <a:pt x="71529" y="473553"/>
                      </a:moveTo>
                      <a:cubicBezTo>
                        <a:pt x="24588" y="473553"/>
                        <a:pt x="0" y="354478"/>
                        <a:pt x="0" y="236777"/>
                      </a:cubicBezTo>
                      <a:cubicBezTo>
                        <a:pt x="0" y="119076"/>
                        <a:pt x="24588" y="0"/>
                        <a:pt x="71529" y="0"/>
                      </a:cubicBezTo>
                      <a:cubicBezTo>
                        <a:pt x="77548" y="0"/>
                        <a:pt x="82448" y="4897"/>
                        <a:pt x="82448" y="10911"/>
                      </a:cubicBezTo>
                      <a:cubicBezTo>
                        <a:pt x="82448" y="16925"/>
                        <a:pt x="77548" y="21822"/>
                        <a:pt x="71529" y="21822"/>
                      </a:cubicBezTo>
                      <a:cubicBezTo>
                        <a:pt x="51325" y="21822"/>
                        <a:pt x="21923" y="105502"/>
                        <a:pt x="21923" y="236691"/>
                      </a:cubicBezTo>
                      <a:cubicBezTo>
                        <a:pt x="21923" y="367880"/>
                        <a:pt x="51325" y="451559"/>
                        <a:pt x="71529" y="451559"/>
                      </a:cubicBezTo>
                      <a:cubicBezTo>
                        <a:pt x="77548" y="451559"/>
                        <a:pt x="82448" y="456457"/>
                        <a:pt x="82448" y="462471"/>
                      </a:cubicBezTo>
                      <a:cubicBezTo>
                        <a:pt x="82448" y="468485"/>
                        <a:pt x="77548" y="473382"/>
                        <a:pt x="71529" y="4733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2D4DEDD2-35E1-076B-0CB0-5A9F21BCBFC1}"/>
                  </a:ext>
                </a:extLst>
              </p:cNvPr>
              <p:cNvSpPr/>
              <p:nvPr/>
            </p:nvSpPr>
            <p:spPr>
              <a:xfrm>
                <a:off x="14272951" y="8708647"/>
                <a:ext cx="393668" cy="21821"/>
              </a:xfrm>
              <a:custGeom>
                <a:avLst/>
                <a:gdLst>
                  <a:gd name="connsiteX0" fmla="*/ 382750 w 393668"/>
                  <a:gd name="connsiteY0" fmla="*/ 21822 h 21821"/>
                  <a:gd name="connsiteX1" fmla="*/ 10918 w 393668"/>
                  <a:gd name="connsiteY1" fmla="*/ 21822 h 21821"/>
                  <a:gd name="connsiteX2" fmla="*/ 0 w 393668"/>
                  <a:gd name="connsiteY2" fmla="*/ 10911 h 21821"/>
                  <a:gd name="connsiteX3" fmla="*/ 10918 w 393668"/>
                  <a:gd name="connsiteY3" fmla="*/ 0 h 21821"/>
                  <a:gd name="connsiteX4" fmla="*/ 382750 w 393668"/>
                  <a:gd name="connsiteY4" fmla="*/ 0 h 21821"/>
                  <a:gd name="connsiteX5" fmla="*/ 393668 w 393668"/>
                  <a:gd name="connsiteY5" fmla="*/ 10911 h 21821"/>
                  <a:gd name="connsiteX6" fmla="*/ 382750 w 393668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668" h="21821">
                    <a:moveTo>
                      <a:pt x="382750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382750" y="0"/>
                    </a:lnTo>
                    <a:cubicBezTo>
                      <a:pt x="388768" y="0"/>
                      <a:pt x="393668" y="4897"/>
                      <a:pt x="393668" y="10911"/>
                    </a:cubicBezTo>
                    <a:cubicBezTo>
                      <a:pt x="393668" y="16925"/>
                      <a:pt x="388768" y="21822"/>
                      <a:pt x="382750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39" name="Gráfico 2">
              <a:extLst>
                <a:ext uri="{FF2B5EF4-FFF2-40B4-BE49-F238E27FC236}">
                  <a16:creationId xmlns:a16="http://schemas.microsoft.com/office/drawing/2014/main" id="{31E3D017-4071-3813-FC76-07D26D0F8983}"/>
                </a:ext>
              </a:extLst>
            </p:cNvPr>
            <p:cNvGrpSpPr/>
            <p:nvPr/>
          </p:nvGrpSpPr>
          <p:grpSpPr>
            <a:xfrm>
              <a:off x="14689919" y="8053989"/>
              <a:ext cx="388768" cy="879406"/>
              <a:chOff x="14689919" y="8053989"/>
              <a:chExt cx="388768" cy="879406"/>
            </a:xfrm>
            <a:solidFill>
              <a:srgbClr val="002A86"/>
            </a:solidFill>
          </p:grpSpPr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FDCD9F84-46AC-ACC9-D1FA-09E6C3AFFF4D}"/>
                  </a:ext>
                </a:extLst>
              </p:cNvPr>
              <p:cNvSpPr/>
              <p:nvPr/>
            </p:nvSpPr>
            <p:spPr>
              <a:xfrm>
                <a:off x="14689919" y="8053989"/>
                <a:ext cx="388768" cy="879406"/>
              </a:xfrm>
              <a:custGeom>
                <a:avLst/>
                <a:gdLst>
                  <a:gd name="connsiteX0" fmla="*/ 194384 w 388768"/>
                  <a:gd name="connsiteY0" fmla="*/ 879407 h 879406"/>
                  <a:gd name="connsiteX1" fmla="*/ 0 w 388768"/>
                  <a:gd name="connsiteY1" fmla="*/ 439703 h 879406"/>
                  <a:gd name="connsiteX2" fmla="*/ 194384 w 388768"/>
                  <a:gd name="connsiteY2" fmla="*/ 0 h 879406"/>
                  <a:gd name="connsiteX3" fmla="*/ 388768 w 388768"/>
                  <a:gd name="connsiteY3" fmla="*/ 439703 h 879406"/>
                  <a:gd name="connsiteX4" fmla="*/ 194384 w 388768"/>
                  <a:gd name="connsiteY4" fmla="*/ 879407 h 879406"/>
                  <a:gd name="connsiteX5" fmla="*/ 194384 w 388768"/>
                  <a:gd name="connsiteY5" fmla="*/ 21908 h 879406"/>
                  <a:gd name="connsiteX6" fmla="*/ 21922 w 388768"/>
                  <a:gd name="connsiteY6" fmla="*/ 439703 h 879406"/>
                  <a:gd name="connsiteX7" fmla="*/ 194384 w 388768"/>
                  <a:gd name="connsiteY7" fmla="*/ 857499 h 879406"/>
                  <a:gd name="connsiteX8" fmla="*/ 366845 w 388768"/>
                  <a:gd name="connsiteY8" fmla="*/ 439703 h 879406"/>
                  <a:gd name="connsiteX9" fmla="*/ 194384 w 388768"/>
                  <a:gd name="connsiteY9" fmla="*/ 21908 h 87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68" h="879406">
                    <a:moveTo>
                      <a:pt x="194384" y="879407"/>
                    </a:moveTo>
                    <a:cubicBezTo>
                      <a:pt x="85370" y="879407"/>
                      <a:pt x="0" y="686274"/>
                      <a:pt x="0" y="439703"/>
                    </a:cubicBezTo>
                    <a:cubicBezTo>
                      <a:pt x="0" y="193133"/>
                      <a:pt x="85370" y="0"/>
                      <a:pt x="194384" y="0"/>
                    </a:cubicBezTo>
                    <a:cubicBezTo>
                      <a:pt x="303397" y="0"/>
                      <a:pt x="388768" y="193133"/>
                      <a:pt x="388768" y="439703"/>
                    </a:cubicBezTo>
                    <a:cubicBezTo>
                      <a:pt x="388768" y="686274"/>
                      <a:pt x="303397" y="879407"/>
                      <a:pt x="194384" y="879407"/>
                    </a:cubicBezTo>
                    <a:close/>
                    <a:moveTo>
                      <a:pt x="194384" y="21908"/>
                    </a:moveTo>
                    <a:cubicBezTo>
                      <a:pt x="100932" y="21908"/>
                      <a:pt x="21922" y="213236"/>
                      <a:pt x="21922" y="439703"/>
                    </a:cubicBezTo>
                    <a:cubicBezTo>
                      <a:pt x="21922" y="666171"/>
                      <a:pt x="100932" y="857499"/>
                      <a:pt x="194384" y="857499"/>
                    </a:cubicBezTo>
                    <a:cubicBezTo>
                      <a:pt x="287836" y="857499"/>
                      <a:pt x="366845" y="666171"/>
                      <a:pt x="366845" y="439703"/>
                    </a:cubicBezTo>
                    <a:cubicBezTo>
                      <a:pt x="366845" y="213236"/>
                      <a:pt x="287836" y="21908"/>
                      <a:pt x="194384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7DE2DC6B-9968-D017-0A5C-6EB0903CE185}"/>
                  </a:ext>
                </a:extLst>
              </p:cNvPr>
              <p:cNvSpPr/>
              <p:nvPr/>
            </p:nvSpPr>
            <p:spPr>
              <a:xfrm>
                <a:off x="14819135" y="8355974"/>
                <a:ext cx="130334" cy="275437"/>
              </a:xfrm>
              <a:custGeom>
                <a:avLst/>
                <a:gdLst>
                  <a:gd name="connsiteX0" fmla="*/ 65168 w 130334"/>
                  <a:gd name="connsiteY0" fmla="*/ 275437 h 275437"/>
                  <a:gd name="connsiteX1" fmla="*/ 0 w 130334"/>
                  <a:gd name="connsiteY1" fmla="*/ 137718 h 275437"/>
                  <a:gd name="connsiteX2" fmla="*/ 65168 w 130334"/>
                  <a:gd name="connsiteY2" fmla="*/ 0 h 275437"/>
                  <a:gd name="connsiteX3" fmla="*/ 130335 w 130334"/>
                  <a:gd name="connsiteY3" fmla="*/ 137718 h 275437"/>
                  <a:gd name="connsiteX4" fmla="*/ 65168 w 130334"/>
                  <a:gd name="connsiteY4" fmla="*/ 275437 h 275437"/>
                  <a:gd name="connsiteX5" fmla="*/ 65168 w 130334"/>
                  <a:gd name="connsiteY5" fmla="*/ 21908 h 275437"/>
                  <a:gd name="connsiteX6" fmla="*/ 21923 w 130334"/>
                  <a:gd name="connsiteY6" fmla="*/ 137718 h 275437"/>
                  <a:gd name="connsiteX7" fmla="*/ 65168 w 130334"/>
                  <a:gd name="connsiteY7" fmla="*/ 253530 h 275437"/>
                  <a:gd name="connsiteX8" fmla="*/ 108411 w 130334"/>
                  <a:gd name="connsiteY8" fmla="*/ 137718 h 275437"/>
                  <a:gd name="connsiteX9" fmla="*/ 65168 w 130334"/>
                  <a:gd name="connsiteY9" fmla="*/ 21908 h 27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334" h="275437">
                    <a:moveTo>
                      <a:pt x="65168" y="275437"/>
                    </a:moveTo>
                    <a:cubicBezTo>
                      <a:pt x="28027" y="275437"/>
                      <a:pt x="0" y="216243"/>
                      <a:pt x="0" y="137718"/>
                    </a:cubicBezTo>
                    <a:cubicBezTo>
                      <a:pt x="0" y="59194"/>
                      <a:pt x="28027" y="0"/>
                      <a:pt x="65168" y="0"/>
                    </a:cubicBezTo>
                    <a:cubicBezTo>
                      <a:pt x="102308" y="0"/>
                      <a:pt x="130335" y="59194"/>
                      <a:pt x="130335" y="137718"/>
                    </a:cubicBezTo>
                    <a:cubicBezTo>
                      <a:pt x="130335" y="216243"/>
                      <a:pt x="102308" y="275437"/>
                      <a:pt x="65168" y="275437"/>
                    </a:cubicBezTo>
                    <a:close/>
                    <a:moveTo>
                      <a:pt x="65168" y="21908"/>
                    </a:moveTo>
                    <a:cubicBezTo>
                      <a:pt x="44706" y="21908"/>
                      <a:pt x="21923" y="71394"/>
                      <a:pt x="21923" y="137718"/>
                    </a:cubicBezTo>
                    <a:cubicBezTo>
                      <a:pt x="21923" y="204044"/>
                      <a:pt x="44792" y="253530"/>
                      <a:pt x="65168" y="253530"/>
                    </a:cubicBezTo>
                    <a:cubicBezTo>
                      <a:pt x="85543" y="253530"/>
                      <a:pt x="108411" y="204044"/>
                      <a:pt x="108411" y="137718"/>
                    </a:cubicBezTo>
                    <a:cubicBezTo>
                      <a:pt x="108411" y="71394"/>
                      <a:pt x="85543" y="21908"/>
                      <a:pt x="65168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42" name="Gráfico 2">
            <a:extLst>
              <a:ext uri="{FF2B5EF4-FFF2-40B4-BE49-F238E27FC236}">
                <a16:creationId xmlns:a16="http://schemas.microsoft.com/office/drawing/2014/main" id="{313D4AB7-CEB5-235A-BA4B-936AF6356530}"/>
              </a:ext>
            </a:extLst>
          </p:cNvPr>
          <p:cNvGrpSpPr/>
          <p:nvPr/>
        </p:nvGrpSpPr>
        <p:grpSpPr>
          <a:xfrm>
            <a:off x="3317019" y="7989383"/>
            <a:ext cx="961088" cy="1008791"/>
            <a:chOff x="3317019" y="7989383"/>
            <a:chExt cx="961088" cy="1008791"/>
          </a:xfrm>
          <a:solidFill>
            <a:srgbClr val="002A86"/>
          </a:solidFill>
        </p:grpSpPr>
        <p:grpSp>
          <p:nvGrpSpPr>
            <p:cNvPr id="143" name="Gráfico 2">
              <a:extLst>
                <a:ext uri="{FF2B5EF4-FFF2-40B4-BE49-F238E27FC236}">
                  <a16:creationId xmlns:a16="http://schemas.microsoft.com/office/drawing/2014/main" id="{9C937AD8-3623-2297-4761-289D4CFAB827}"/>
                </a:ext>
              </a:extLst>
            </p:cNvPr>
            <p:cNvGrpSpPr/>
            <p:nvPr/>
          </p:nvGrpSpPr>
          <p:grpSpPr>
            <a:xfrm>
              <a:off x="3317019" y="7989383"/>
              <a:ext cx="961088" cy="776052"/>
              <a:chOff x="3317019" y="7989383"/>
              <a:chExt cx="961088" cy="776052"/>
            </a:xfrm>
            <a:solidFill>
              <a:srgbClr val="002A86"/>
            </a:solidFill>
          </p:grpSpPr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2DABC529-E7D3-B0BD-39D0-36CE9FA16CD8}"/>
                  </a:ext>
                </a:extLst>
              </p:cNvPr>
              <p:cNvSpPr/>
              <p:nvPr/>
            </p:nvSpPr>
            <p:spPr>
              <a:xfrm>
                <a:off x="3502892" y="7989383"/>
                <a:ext cx="490990" cy="465305"/>
              </a:xfrm>
              <a:custGeom>
                <a:avLst/>
                <a:gdLst>
                  <a:gd name="connsiteX0" fmla="*/ 480072 w 490990"/>
                  <a:gd name="connsiteY0" fmla="*/ 465305 h 465305"/>
                  <a:gd name="connsiteX1" fmla="*/ 469153 w 490990"/>
                  <a:gd name="connsiteY1" fmla="*/ 454394 h 465305"/>
                  <a:gd name="connsiteX2" fmla="*/ 469153 w 490990"/>
                  <a:gd name="connsiteY2" fmla="*/ 21822 h 465305"/>
                  <a:gd name="connsiteX3" fmla="*/ 21837 w 490990"/>
                  <a:gd name="connsiteY3" fmla="*/ 21822 h 465305"/>
                  <a:gd name="connsiteX4" fmla="*/ 21837 w 490990"/>
                  <a:gd name="connsiteY4" fmla="*/ 199404 h 465305"/>
                  <a:gd name="connsiteX5" fmla="*/ 10919 w 490990"/>
                  <a:gd name="connsiteY5" fmla="*/ 210315 h 465305"/>
                  <a:gd name="connsiteX6" fmla="*/ 0 w 490990"/>
                  <a:gd name="connsiteY6" fmla="*/ 199404 h 465305"/>
                  <a:gd name="connsiteX7" fmla="*/ 0 w 490990"/>
                  <a:gd name="connsiteY7" fmla="*/ 10911 h 465305"/>
                  <a:gd name="connsiteX8" fmla="*/ 10919 w 490990"/>
                  <a:gd name="connsiteY8" fmla="*/ 0 h 465305"/>
                  <a:gd name="connsiteX9" fmla="*/ 480072 w 490990"/>
                  <a:gd name="connsiteY9" fmla="*/ 0 h 465305"/>
                  <a:gd name="connsiteX10" fmla="*/ 490990 w 490990"/>
                  <a:gd name="connsiteY10" fmla="*/ 10911 h 465305"/>
                  <a:gd name="connsiteX11" fmla="*/ 490990 w 490990"/>
                  <a:gd name="connsiteY11" fmla="*/ 454394 h 465305"/>
                  <a:gd name="connsiteX12" fmla="*/ 480072 w 490990"/>
                  <a:gd name="connsiteY12" fmla="*/ 465305 h 465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990" h="465305">
                    <a:moveTo>
                      <a:pt x="480072" y="465305"/>
                    </a:moveTo>
                    <a:cubicBezTo>
                      <a:pt x="474053" y="465305"/>
                      <a:pt x="469153" y="460408"/>
                      <a:pt x="469153" y="454394"/>
                    </a:cubicBezTo>
                    <a:lnTo>
                      <a:pt x="469153" y="21822"/>
                    </a:lnTo>
                    <a:lnTo>
                      <a:pt x="21837" y="21822"/>
                    </a:lnTo>
                    <a:lnTo>
                      <a:pt x="21837" y="199404"/>
                    </a:lnTo>
                    <a:cubicBezTo>
                      <a:pt x="21837" y="205418"/>
                      <a:pt x="16937" y="210315"/>
                      <a:pt x="10919" y="210315"/>
                    </a:cubicBezTo>
                    <a:cubicBezTo>
                      <a:pt x="4900" y="210315"/>
                      <a:pt x="0" y="205418"/>
                      <a:pt x="0" y="199404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lnTo>
                      <a:pt x="480072" y="0"/>
                    </a:lnTo>
                    <a:cubicBezTo>
                      <a:pt x="486090" y="0"/>
                      <a:pt x="490990" y="4897"/>
                      <a:pt x="490990" y="10911"/>
                    </a:cubicBezTo>
                    <a:lnTo>
                      <a:pt x="490990" y="454394"/>
                    </a:lnTo>
                    <a:cubicBezTo>
                      <a:pt x="490990" y="460408"/>
                      <a:pt x="486090" y="465305"/>
                      <a:pt x="480072" y="4653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90349EA6-EE9C-9DD7-7369-6069504C4A7D}"/>
                  </a:ext>
                </a:extLst>
              </p:cNvPr>
              <p:cNvSpPr/>
              <p:nvPr/>
            </p:nvSpPr>
            <p:spPr>
              <a:xfrm>
                <a:off x="4043747" y="8317570"/>
                <a:ext cx="234361" cy="447865"/>
              </a:xfrm>
              <a:custGeom>
                <a:avLst/>
                <a:gdLst>
                  <a:gd name="connsiteX0" fmla="*/ 223357 w 234361"/>
                  <a:gd name="connsiteY0" fmla="*/ 447779 h 447865"/>
                  <a:gd name="connsiteX1" fmla="*/ 123887 w 234361"/>
                  <a:gd name="connsiteY1" fmla="*/ 447779 h 447865"/>
                  <a:gd name="connsiteX2" fmla="*/ 112968 w 234361"/>
                  <a:gd name="connsiteY2" fmla="*/ 436869 h 447865"/>
                  <a:gd name="connsiteX3" fmla="*/ 123887 w 234361"/>
                  <a:gd name="connsiteY3" fmla="*/ 425957 h 447865"/>
                  <a:gd name="connsiteX4" fmla="*/ 212439 w 234361"/>
                  <a:gd name="connsiteY4" fmla="*/ 425957 h 447865"/>
                  <a:gd name="connsiteX5" fmla="*/ 212439 w 234361"/>
                  <a:gd name="connsiteY5" fmla="*/ 174232 h 447865"/>
                  <a:gd name="connsiteX6" fmla="*/ 99384 w 234361"/>
                  <a:gd name="connsiteY6" fmla="*/ 174232 h 447865"/>
                  <a:gd name="connsiteX7" fmla="*/ 88466 w 234361"/>
                  <a:gd name="connsiteY7" fmla="*/ 163321 h 447865"/>
                  <a:gd name="connsiteX8" fmla="*/ 88466 w 234361"/>
                  <a:gd name="connsiteY8" fmla="*/ 21822 h 447865"/>
                  <a:gd name="connsiteX9" fmla="*/ 10919 w 234361"/>
                  <a:gd name="connsiteY9" fmla="*/ 21822 h 447865"/>
                  <a:gd name="connsiteX10" fmla="*/ 0 w 234361"/>
                  <a:gd name="connsiteY10" fmla="*/ 10911 h 447865"/>
                  <a:gd name="connsiteX11" fmla="*/ 10919 w 234361"/>
                  <a:gd name="connsiteY11" fmla="*/ 0 h 447865"/>
                  <a:gd name="connsiteX12" fmla="*/ 99470 w 234361"/>
                  <a:gd name="connsiteY12" fmla="*/ 0 h 447865"/>
                  <a:gd name="connsiteX13" fmla="*/ 110389 w 234361"/>
                  <a:gd name="connsiteY13" fmla="*/ 10911 h 447865"/>
                  <a:gd name="connsiteX14" fmla="*/ 110389 w 234361"/>
                  <a:gd name="connsiteY14" fmla="*/ 152410 h 447865"/>
                  <a:gd name="connsiteX15" fmla="*/ 223443 w 234361"/>
                  <a:gd name="connsiteY15" fmla="*/ 152410 h 447865"/>
                  <a:gd name="connsiteX16" fmla="*/ 234362 w 234361"/>
                  <a:gd name="connsiteY16" fmla="*/ 163321 h 447865"/>
                  <a:gd name="connsiteX17" fmla="*/ 234362 w 234361"/>
                  <a:gd name="connsiteY17" fmla="*/ 436955 h 447865"/>
                  <a:gd name="connsiteX18" fmla="*/ 223443 w 234361"/>
                  <a:gd name="connsiteY18" fmla="*/ 447865 h 447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4361" h="447865">
                    <a:moveTo>
                      <a:pt x="223357" y="447779"/>
                    </a:moveTo>
                    <a:lnTo>
                      <a:pt x="123887" y="447779"/>
                    </a:lnTo>
                    <a:cubicBezTo>
                      <a:pt x="117869" y="447779"/>
                      <a:pt x="112968" y="442883"/>
                      <a:pt x="112968" y="436869"/>
                    </a:cubicBezTo>
                    <a:cubicBezTo>
                      <a:pt x="112968" y="430855"/>
                      <a:pt x="117869" y="425957"/>
                      <a:pt x="123887" y="425957"/>
                    </a:cubicBezTo>
                    <a:lnTo>
                      <a:pt x="212439" y="425957"/>
                    </a:lnTo>
                    <a:lnTo>
                      <a:pt x="212439" y="174232"/>
                    </a:lnTo>
                    <a:lnTo>
                      <a:pt x="99384" y="174232"/>
                    </a:lnTo>
                    <a:cubicBezTo>
                      <a:pt x="93366" y="174232"/>
                      <a:pt x="88466" y="169335"/>
                      <a:pt x="88466" y="163321"/>
                    </a:cubicBezTo>
                    <a:lnTo>
                      <a:pt x="88466" y="21822"/>
                    </a:ln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99470" y="0"/>
                    </a:lnTo>
                    <a:cubicBezTo>
                      <a:pt x="105488" y="0"/>
                      <a:pt x="110389" y="4897"/>
                      <a:pt x="110389" y="10911"/>
                    </a:cubicBezTo>
                    <a:lnTo>
                      <a:pt x="110389" y="152410"/>
                    </a:lnTo>
                    <a:lnTo>
                      <a:pt x="223443" y="152410"/>
                    </a:lnTo>
                    <a:cubicBezTo>
                      <a:pt x="229461" y="152410"/>
                      <a:pt x="234362" y="157307"/>
                      <a:pt x="234362" y="163321"/>
                    </a:cubicBezTo>
                    <a:lnTo>
                      <a:pt x="234362" y="436955"/>
                    </a:lnTo>
                    <a:cubicBezTo>
                      <a:pt x="234362" y="442968"/>
                      <a:pt x="229461" y="447865"/>
                      <a:pt x="223443" y="4478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8974E005-21F6-04B5-DBBE-02424CBC49A2}"/>
                  </a:ext>
                </a:extLst>
              </p:cNvPr>
              <p:cNvSpPr/>
              <p:nvPr/>
            </p:nvSpPr>
            <p:spPr>
              <a:xfrm>
                <a:off x="3317019" y="8175467"/>
                <a:ext cx="364868" cy="589882"/>
              </a:xfrm>
              <a:custGeom>
                <a:avLst/>
                <a:gdLst>
                  <a:gd name="connsiteX0" fmla="*/ 118298 w 364868"/>
                  <a:gd name="connsiteY0" fmla="*/ 589882 h 589882"/>
                  <a:gd name="connsiteX1" fmla="*/ 10919 w 364868"/>
                  <a:gd name="connsiteY1" fmla="*/ 589882 h 589882"/>
                  <a:gd name="connsiteX2" fmla="*/ 0 w 364868"/>
                  <a:gd name="connsiteY2" fmla="*/ 578972 h 589882"/>
                  <a:gd name="connsiteX3" fmla="*/ 0 w 364868"/>
                  <a:gd name="connsiteY3" fmla="*/ 193049 h 589882"/>
                  <a:gd name="connsiteX4" fmla="*/ 5846 w 364868"/>
                  <a:gd name="connsiteY4" fmla="*/ 183342 h 589882"/>
                  <a:gd name="connsiteX5" fmla="*/ 348791 w 364868"/>
                  <a:gd name="connsiteY5" fmla="*/ 1292 h 589882"/>
                  <a:gd name="connsiteX6" fmla="*/ 359538 w 364868"/>
                  <a:gd name="connsiteY6" fmla="*/ 1549 h 589882"/>
                  <a:gd name="connsiteX7" fmla="*/ 364868 w 364868"/>
                  <a:gd name="connsiteY7" fmla="*/ 10914 h 589882"/>
                  <a:gd name="connsiteX8" fmla="*/ 364868 w 364868"/>
                  <a:gd name="connsiteY8" fmla="*/ 268223 h 589882"/>
                  <a:gd name="connsiteX9" fmla="*/ 353950 w 364868"/>
                  <a:gd name="connsiteY9" fmla="*/ 279135 h 589882"/>
                  <a:gd name="connsiteX10" fmla="*/ 343031 w 364868"/>
                  <a:gd name="connsiteY10" fmla="*/ 268223 h 589882"/>
                  <a:gd name="connsiteX11" fmla="*/ 343031 w 364868"/>
                  <a:gd name="connsiteY11" fmla="*/ 29128 h 589882"/>
                  <a:gd name="connsiteX12" fmla="*/ 22009 w 364868"/>
                  <a:gd name="connsiteY12" fmla="*/ 199579 h 589882"/>
                  <a:gd name="connsiteX13" fmla="*/ 22009 w 364868"/>
                  <a:gd name="connsiteY13" fmla="*/ 567974 h 589882"/>
                  <a:gd name="connsiteX14" fmla="*/ 118384 w 364868"/>
                  <a:gd name="connsiteY14" fmla="*/ 567974 h 589882"/>
                  <a:gd name="connsiteX15" fmla="*/ 129303 w 364868"/>
                  <a:gd name="connsiteY15" fmla="*/ 578886 h 589882"/>
                  <a:gd name="connsiteX16" fmla="*/ 118384 w 364868"/>
                  <a:gd name="connsiteY16" fmla="*/ 589797 h 58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4868" h="589882">
                    <a:moveTo>
                      <a:pt x="118298" y="589882"/>
                    </a:moveTo>
                    <a:lnTo>
                      <a:pt x="10919" y="589882"/>
                    </a:lnTo>
                    <a:cubicBezTo>
                      <a:pt x="4900" y="589882"/>
                      <a:pt x="0" y="584986"/>
                      <a:pt x="0" y="578972"/>
                    </a:cubicBezTo>
                    <a:lnTo>
                      <a:pt x="0" y="193049"/>
                    </a:lnTo>
                    <a:cubicBezTo>
                      <a:pt x="0" y="189012"/>
                      <a:pt x="2235" y="185318"/>
                      <a:pt x="5846" y="183342"/>
                    </a:cubicBezTo>
                    <a:lnTo>
                      <a:pt x="348791" y="1292"/>
                    </a:lnTo>
                    <a:cubicBezTo>
                      <a:pt x="352144" y="-513"/>
                      <a:pt x="356271" y="-427"/>
                      <a:pt x="359538" y="1549"/>
                    </a:cubicBezTo>
                    <a:cubicBezTo>
                      <a:pt x="362805" y="3525"/>
                      <a:pt x="364868" y="7048"/>
                      <a:pt x="364868" y="10914"/>
                    </a:cubicBezTo>
                    <a:lnTo>
                      <a:pt x="364868" y="268223"/>
                    </a:lnTo>
                    <a:cubicBezTo>
                      <a:pt x="364868" y="274237"/>
                      <a:pt x="359968" y="279135"/>
                      <a:pt x="353950" y="279135"/>
                    </a:cubicBezTo>
                    <a:cubicBezTo>
                      <a:pt x="347932" y="279135"/>
                      <a:pt x="343031" y="274237"/>
                      <a:pt x="343031" y="268223"/>
                    </a:cubicBezTo>
                    <a:lnTo>
                      <a:pt x="343031" y="29128"/>
                    </a:lnTo>
                    <a:lnTo>
                      <a:pt x="22009" y="199579"/>
                    </a:lnTo>
                    <a:lnTo>
                      <a:pt x="22009" y="567974"/>
                    </a:lnTo>
                    <a:lnTo>
                      <a:pt x="118384" y="567974"/>
                    </a:lnTo>
                    <a:cubicBezTo>
                      <a:pt x="124403" y="567974"/>
                      <a:pt x="129303" y="572872"/>
                      <a:pt x="129303" y="578886"/>
                    </a:cubicBezTo>
                    <a:cubicBezTo>
                      <a:pt x="129303" y="584900"/>
                      <a:pt x="124403" y="589797"/>
                      <a:pt x="118384" y="5897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42C83A3F-B3F2-7587-33F2-A077724F92DF}"/>
                  </a:ext>
                </a:extLst>
              </p:cNvPr>
              <p:cNvSpPr/>
              <p:nvPr/>
            </p:nvSpPr>
            <p:spPr>
              <a:xfrm>
                <a:off x="3525675" y="8504346"/>
                <a:ext cx="552202" cy="94933"/>
              </a:xfrm>
              <a:custGeom>
                <a:avLst/>
                <a:gdLst>
                  <a:gd name="connsiteX0" fmla="*/ 541284 w 552202"/>
                  <a:gd name="connsiteY0" fmla="*/ 94934 h 94933"/>
                  <a:gd name="connsiteX1" fmla="*/ 530366 w 552202"/>
                  <a:gd name="connsiteY1" fmla="*/ 84023 h 94933"/>
                  <a:gd name="connsiteX2" fmla="*/ 530366 w 552202"/>
                  <a:gd name="connsiteY2" fmla="*/ 21908 h 94933"/>
                  <a:gd name="connsiteX3" fmla="*/ 21837 w 552202"/>
                  <a:gd name="connsiteY3" fmla="*/ 21908 h 94933"/>
                  <a:gd name="connsiteX4" fmla="*/ 21837 w 552202"/>
                  <a:gd name="connsiteY4" fmla="*/ 76205 h 94933"/>
                  <a:gd name="connsiteX5" fmla="*/ 10919 w 552202"/>
                  <a:gd name="connsiteY5" fmla="*/ 87116 h 94933"/>
                  <a:gd name="connsiteX6" fmla="*/ 0 w 552202"/>
                  <a:gd name="connsiteY6" fmla="*/ 76205 h 94933"/>
                  <a:gd name="connsiteX7" fmla="*/ 0 w 552202"/>
                  <a:gd name="connsiteY7" fmla="*/ 10911 h 94933"/>
                  <a:gd name="connsiteX8" fmla="*/ 10919 w 552202"/>
                  <a:gd name="connsiteY8" fmla="*/ 0 h 94933"/>
                  <a:gd name="connsiteX9" fmla="*/ 541284 w 552202"/>
                  <a:gd name="connsiteY9" fmla="*/ 0 h 94933"/>
                  <a:gd name="connsiteX10" fmla="*/ 552203 w 552202"/>
                  <a:gd name="connsiteY10" fmla="*/ 10911 h 94933"/>
                  <a:gd name="connsiteX11" fmla="*/ 552203 w 552202"/>
                  <a:gd name="connsiteY11" fmla="*/ 83937 h 94933"/>
                  <a:gd name="connsiteX12" fmla="*/ 541284 w 552202"/>
                  <a:gd name="connsiteY12" fmla="*/ 94848 h 9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2202" h="94933">
                    <a:moveTo>
                      <a:pt x="541284" y="94934"/>
                    </a:moveTo>
                    <a:cubicBezTo>
                      <a:pt x="535266" y="94934"/>
                      <a:pt x="530366" y="90037"/>
                      <a:pt x="530366" y="84023"/>
                    </a:cubicBezTo>
                    <a:lnTo>
                      <a:pt x="530366" y="21908"/>
                    </a:lnTo>
                    <a:lnTo>
                      <a:pt x="21837" y="21908"/>
                    </a:lnTo>
                    <a:lnTo>
                      <a:pt x="21837" y="76205"/>
                    </a:lnTo>
                    <a:cubicBezTo>
                      <a:pt x="21837" y="82218"/>
                      <a:pt x="16937" y="87116"/>
                      <a:pt x="10919" y="87116"/>
                    </a:cubicBezTo>
                    <a:cubicBezTo>
                      <a:pt x="4900" y="87116"/>
                      <a:pt x="0" y="82218"/>
                      <a:pt x="0" y="76205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lnTo>
                      <a:pt x="541284" y="0"/>
                    </a:lnTo>
                    <a:cubicBezTo>
                      <a:pt x="547302" y="0"/>
                      <a:pt x="552203" y="4897"/>
                      <a:pt x="552203" y="10911"/>
                    </a:cubicBezTo>
                    <a:lnTo>
                      <a:pt x="552203" y="83937"/>
                    </a:lnTo>
                    <a:cubicBezTo>
                      <a:pt x="552203" y="89951"/>
                      <a:pt x="547302" y="94848"/>
                      <a:pt x="541284" y="948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66" name="Gráfico 2">
              <a:extLst>
                <a:ext uri="{FF2B5EF4-FFF2-40B4-BE49-F238E27FC236}">
                  <a16:creationId xmlns:a16="http://schemas.microsoft.com/office/drawing/2014/main" id="{6D9BFFC7-ED1C-BD26-FBEF-7EF516F6B628}"/>
                </a:ext>
              </a:extLst>
            </p:cNvPr>
            <p:cNvGrpSpPr/>
            <p:nvPr/>
          </p:nvGrpSpPr>
          <p:grpSpPr>
            <a:xfrm>
              <a:off x="3491028" y="8585619"/>
              <a:ext cx="619175" cy="412555"/>
              <a:chOff x="3491028" y="8585619"/>
              <a:chExt cx="619175" cy="412555"/>
            </a:xfrm>
            <a:solidFill>
              <a:srgbClr val="002A86"/>
            </a:solidFill>
          </p:grpSpPr>
          <p:grpSp>
            <p:nvGrpSpPr>
              <p:cNvPr id="168" name="Gráfico 2">
                <a:extLst>
                  <a:ext uri="{FF2B5EF4-FFF2-40B4-BE49-F238E27FC236}">
                    <a16:creationId xmlns:a16="http://schemas.microsoft.com/office/drawing/2014/main" id="{9C741FF2-7827-B8A7-D757-68AAA4FF8539}"/>
                  </a:ext>
                </a:extLst>
              </p:cNvPr>
              <p:cNvGrpSpPr/>
              <p:nvPr/>
            </p:nvGrpSpPr>
            <p:grpSpPr>
              <a:xfrm>
                <a:off x="3491028" y="8636824"/>
                <a:ext cx="127146" cy="309974"/>
                <a:chOff x="3491028" y="8636824"/>
                <a:chExt cx="127146" cy="309974"/>
              </a:xfrm>
              <a:solidFill>
                <a:srgbClr val="002A86"/>
              </a:solidFill>
            </p:grpSpPr>
            <p:sp>
              <p:nvSpPr>
                <p:cNvPr id="169" name="Forma libre 168">
                  <a:extLst>
                    <a:ext uri="{FF2B5EF4-FFF2-40B4-BE49-F238E27FC236}">
                      <a16:creationId xmlns:a16="http://schemas.microsoft.com/office/drawing/2014/main" id="{2D00CB58-1AB2-14DC-EEDF-B00F38E986AF}"/>
                    </a:ext>
                  </a:extLst>
                </p:cNvPr>
                <p:cNvSpPr/>
                <p:nvPr/>
              </p:nvSpPr>
              <p:spPr>
                <a:xfrm>
                  <a:off x="3560322" y="8775745"/>
                  <a:ext cx="21837" cy="171053"/>
                </a:xfrm>
                <a:custGeom>
                  <a:avLst/>
                  <a:gdLst>
                    <a:gd name="connsiteX0" fmla="*/ 10919 w 21837"/>
                    <a:gd name="connsiteY0" fmla="*/ 171053 h 171053"/>
                    <a:gd name="connsiteX1" fmla="*/ 0 w 21837"/>
                    <a:gd name="connsiteY1" fmla="*/ 160142 h 171053"/>
                    <a:gd name="connsiteX2" fmla="*/ 0 w 21837"/>
                    <a:gd name="connsiteY2" fmla="*/ 10911 h 171053"/>
                    <a:gd name="connsiteX3" fmla="*/ 10919 w 21837"/>
                    <a:gd name="connsiteY3" fmla="*/ 0 h 171053"/>
                    <a:gd name="connsiteX4" fmla="*/ 21837 w 21837"/>
                    <a:gd name="connsiteY4" fmla="*/ 10911 h 171053"/>
                    <a:gd name="connsiteX5" fmla="*/ 21837 w 21837"/>
                    <a:gd name="connsiteY5" fmla="*/ 160142 h 171053"/>
                    <a:gd name="connsiteX6" fmla="*/ 10919 w 21837"/>
                    <a:gd name="connsiteY6" fmla="*/ 171053 h 17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171053">
                      <a:moveTo>
                        <a:pt x="10919" y="171053"/>
                      </a:moveTo>
                      <a:cubicBezTo>
                        <a:pt x="4900" y="171053"/>
                        <a:pt x="0" y="166156"/>
                        <a:pt x="0" y="160142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160142"/>
                      </a:lnTo>
                      <a:cubicBezTo>
                        <a:pt x="21837" y="166156"/>
                        <a:pt x="16937" y="171053"/>
                        <a:pt x="10919" y="1710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0" name="Forma libre 169">
                  <a:extLst>
                    <a:ext uri="{FF2B5EF4-FFF2-40B4-BE49-F238E27FC236}">
                      <a16:creationId xmlns:a16="http://schemas.microsoft.com/office/drawing/2014/main" id="{8C63C58E-5FCD-31C7-14F2-B10133BE7466}"/>
                    </a:ext>
                  </a:extLst>
                </p:cNvPr>
                <p:cNvSpPr/>
                <p:nvPr/>
              </p:nvSpPr>
              <p:spPr>
                <a:xfrm>
                  <a:off x="3491028" y="8636824"/>
                  <a:ext cx="127146" cy="160485"/>
                </a:xfrm>
                <a:custGeom>
                  <a:avLst/>
                  <a:gdLst>
                    <a:gd name="connsiteX0" fmla="*/ 80213 w 127146"/>
                    <a:gd name="connsiteY0" fmla="*/ 160486 h 160485"/>
                    <a:gd name="connsiteX1" fmla="*/ 0 w 127146"/>
                    <a:gd name="connsiteY1" fmla="*/ 80243 h 160485"/>
                    <a:gd name="connsiteX2" fmla="*/ 80213 w 127146"/>
                    <a:gd name="connsiteY2" fmla="*/ 0 h 160485"/>
                    <a:gd name="connsiteX3" fmla="*/ 98783 w 127146"/>
                    <a:gd name="connsiteY3" fmla="*/ 2234 h 160485"/>
                    <a:gd name="connsiteX4" fmla="*/ 106864 w 127146"/>
                    <a:gd name="connsiteY4" fmla="*/ 15464 h 160485"/>
                    <a:gd name="connsiteX5" fmla="*/ 93624 w 127146"/>
                    <a:gd name="connsiteY5" fmla="*/ 23540 h 160485"/>
                    <a:gd name="connsiteX6" fmla="*/ 80213 w 127146"/>
                    <a:gd name="connsiteY6" fmla="*/ 21908 h 160485"/>
                    <a:gd name="connsiteX7" fmla="*/ 21923 w 127146"/>
                    <a:gd name="connsiteY7" fmla="*/ 80243 h 160485"/>
                    <a:gd name="connsiteX8" fmla="*/ 80213 w 127146"/>
                    <a:gd name="connsiteY8" fmla="*/ 138578 h 160485"/>
                    <a:gd name="connsiteX9" fmla="*/ 110475 w 127146"/>
                    <a:gd name="connsiteY9" fmla="*/ 130073 h 160485"/>
                    <a:gd name="connsiteX10" fmla="*/ 125520 w 127146"/>
                    <a:gd name="connsiteY10" fmla="*/ 133681 h 160485"/>
                    <a:gd name="connsiteX11" fmla="*/ 121909 w 127146"/>
                    <a:gd name="connsiteY11" fmla="*/ 148716 h 160485"/>
                    <a:gd name="connsiteX12" fmla="*/ 80213 w 127146"/>
                    <a:gd name="connsiteY12" fmla="*/ 160400 h 16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7146" h="160485">
                      <a:moveTo>
                        <a:pt x="80213" y="160486"/>
                      </a:moveTo>
                      <a:cubicBezTo>
                        <a:pt x="36023" y="160486"/>
                        <a:pt x="0" y="124488"/>
                        <a:pt x="0" y="80243"/>
                      </a:cubicBezTo>
                      <a:cubicBezTo>
                        <a:pt x="0" y="35998"/>
                        <a:pt x="35937" y="0"/>
                        <a:pt x="80213" y="0"/>
                      </a:cubicBezTo>
                      <a:cubicBezTo>
                        <a:pt x="86489" y="0"/>
                        <a:pt x="92765" y="773"/>
                        <a:pt x="98783" y="2234"/>
                      </a:cubicBezTo>
                      <a:cubicBezTo>
                        <a:pt x="104629" y="3694"/>
                        <a:pt x="108240" y="9622"/>
                        <a:pt x="106864" y="15464"/>
                      </a:cubicBezTo>
                      <a:cubicBezTo>
                        <a:pt x="105403" y="21306"/>
                        <a:pt x="99556" y="24914"/>
                        <a:pt x="93624" y="23540"/>
                      </a:cubicBezTo>
                      <a:cubicBezTo>
                        <a:pt x="89240" y="22509"/>
                        <a:pt x="84769" y="21908"/>
                        <a:pt x="80213" y="21908"/>
                      </a:cubicBezTo>
                      <a:cubicBezTo>
                        <a:pt x="48059" y="21908"/>
                        <a:pt x="21923" y="48025"/>
                        <a:pt x="21923" y="80243"/>
                      </a:cubicBezTo>
                      <a:cubicBezTo>
                        <a:pt x="21923" y="112460"/>
                        <a:pt x="48059" y="138578"/>
                        <a:pt x="80213" y="138578"/>
                      </a:cubicBezTo>
                      <a:cubicBezTo>
                        <a:pt x="90959" y="138578"/>
                        <a:pt x="101448" y="135657"/>
                        <a:pt x="110475" y="130073"/>
                      </a:cubicBezTo>
                      <a:cubicBezTo>
                        <a:pt x="115633" y="126979"/>
                        <a:pt x="122339" y="128526"/>
                        <a:pt x="125520" y="133681"/>
                      </a:cubicBezTo>
                      <a:cubicBezTo>
                        <a:pt x="128701" y="138835"/>
                        <a:pt x="127068" y="145537"/>
                        <a:pt x="121909" y="148716"/>
                      </a:cubicBezTo>
                      <a:cubicBezTo>
                        <a:pt x="109357" y="156362"/>
                        <a:pt x="95000" y="160400"/>
                        <a:pt x="80213" y="1604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71" name="Gráfico 2">
                <a:extLst>
                  <a:ext uri="{FF2B5EF4-FFF2-40B4-BE49-F238E27FC236}">
                    <a16:creationId xmlns:a16="http://schemas.microsoft.com/office/drawing/2014/main" id="{DACF665D-3E27-5D76-04C5-8D6606A3B000}"/>
                  </a:ext>
                </a:extLst>
              </p:cNvPr>
              <p:cNvGrpSpPr/>
              <p:nvPr/>
            </p:nvGrpSpPr>
            <p:grpSpPr>
              <a:xfrm>
                <a:off x="3949778" y="8644126"/>
                <a:ext cx="160425" cy="281194"/>
                <a:chOff x="3949778" y="8644126"/>
                <a:chExt cx="160425" cy="281194"/>
              </a:xfrm>
              <a:solidFill>
                <a:srgbClr val="002A86"/>
              </a:solidFill>
            </p:grpSpPr>
            <p:sp>
              <p:nvSpPr>
                <p:cNvPr id="172" name="Forma libre 171">
                  <a:extLst>
                    <a:ext uri="{FF2B5EF4-FFF2-40B4-BE49-F238E27FC236}">
                      <a16:creationId xmlns:a16="http://schemas.microsoft.com/office/drawing/2014/main" id="{890F7020-05F1-D1E1-2026-72F05708E342}"/>
                    </a:ext>
                  </a:extLst>
                </p:cNvPr>
                <p:cNvSpPr/>
                <p:nvPr/>
              </p:nvSpPr>
              <p:spPr>
                <a:xfrm>
                  <a:off x="4019072" y="8782962"/>
                  <a:ext cx="21837" cy="142358"/>
                </a:xfrm>
                <a:custGeom>
                  <a:avLst/>
                  <a:gdLst>
                    <a:gd name="connsiteX0" fmla="*/ 10919 w 21837"/>
                    <a:gd name="connsiteY0" fmla="*/ 142358 h 142358"/>
                    <a:gd name="connsiteX1" fmla="*/ 0 w 21837"/>
                    <a:gd name="connsiteY1" fmla="*/ 131447 h 142358"/>
                    <a:gd name="connsiteX2" fmla="*/ 0 w 21837"/>
                    <a:gd name="connsiteY2" fmla="*/ 10911 h 142358"/>
                    <a:gd name="connsiteX3" fmla="*/ 10919 w 21837"/>
                    <a:gd name="connsiteY3" fmla="*/ 0 h 142358"/>
                    <a:gd name="connsiteX4" fmla="*/ 21837 w 21837"/>
                    <a:gd name="connsiteY4" fmla="*/ 10911 h 142358"/>
                    <a:gd name="connsiteX5" fmla="*/ 21837 w 21837"/>
                    <a:gd name="connsiteY5" fmla="*/ 131447 h 142358"/>
                    <a:gd name="connsiteX6" fmla="*/ 10919 w 21837"/>
                    <a:gd name="connsiteY6" fmla="*/ 142358 h 142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142358">
                      <a:moveTo>
                        <a:pt x="10919" y="142358"/>
                      </a:moveTo>
                      <a:cubicBezTo>
                        <a:pt x="4900" y="142358"/>
                        <a:pt x="0" y="137461"/>
                        <a:pt x="0" y="131447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131447"/>
                      </a:lnTo>
                      <a:cubicBezTo>
                        <a:pt x="21837" y="137461"/>
                        <a:pt x="16937" y="142358"/>
                        <a:pt x="10919" y="14235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3" name="Forma libre 172">
                  <a:extLst>
                    <a:ext uri="{FF2B5EF4-FFF2-40B4-BE49-F238E27FC236}">
                      <a16:creationId xmlns:a16="http://schemas.microsoft.com/office/drawing/2014/main" id="{C091EB31-5093-05DC-4C44-8305C346AE97}"/>
                    </a:ext>
                  </a:extLst>
                </p:cNvPr>
                <p:cNvSpPr/>
                <p:nvPr/>
              </p:nvSpPr>
              <p:spPr>
                <a:xfrm>
                  <a:off x="3949778" y="8644126"/>
                  <a:ext cx="160425" cy="160314"/>
                </a:xfrm>
                <a:custGeom>
                  <a:avLst/>
                  <a:gdLst>
                    <a:gd name="connsiteX0" fmla="*/ 80213 w 160425"/>
                    <a:gd name="connsiteY0" fmla="*/ 160314 h 160314"/>
                    <a:gd name="connsiteX1" fmla="*/ 0 w 160425"/>
                    <a:gd name="connsiteY1" fmla="*/ 80157 h 160314"/>
                    <a:gd name="connsiteX2" fmla="*/ 80213 w 160425"/>
                    <a:gd name="connsiteY2" fmla="*/ 0 h 160314"/>
                    <a:gd name="connsiteX3" fmla="*/ 160425 w 160425"/>
                    <a:gd name="connsiteY3" fmla="*/ 80157 h 160314"/>
                    <a:gd name="connsiteX4" fmla="*/ 80213 w 160425"/>
                    <a:gd name="connsiteY4" fmla="*/ 160314 h 160314"/>
                    <a:gd name="connsiteX5" fmla="*/ 80213 w 160425"/>
                    <a:gd name="connsiteY5" fmla="*/ 21822 h 160314"/>
                    <a:gd name="connsiteX6" fmla="*/ 21923 w 160425"/>
                    <a:gd name="connsiteY6" fmla="*/ 80071 h 160314"/>
                    <a:gd name="connsiteX7" fmla="*/ 80213 w 160425"/>
                    <a:gd name="connsiteY7" fmla="*/ 138406 h 160314"/>
                    <a:gd name="connsiteX8" fmla="*/ 138502 w 160425"/>
                    <a:gd name="connsiteY8" fmla="*/ 80071 h 160314"/>
                    <a:gd name="connsiteX9" fmla="*/ 80213 w 160425"/>
                    <a:gd name="connsiteY9" fmla="*/ 21822 h 160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425" h="160314">
                      <a:moveTo>
                        <a:pt x="80213" y="160314"/>
                      </a:moveTo>
                      <a:cubicBezTo>
                        <a:pt x="35937" y="160314"/>
                        <a:pt x="0" y="124317"/>
                        <a:pt x="0" y="80157"/>
                      </a:cubicBezTo>
                      <a:cubicBezTo>
                        <a:pt x="0" y="35998"/>
                        <a:pt x="36023" y="0"/>
                        <a:pt x="80213" y="0"/>
                      </a:cubicBezTo>
                      <a:cubicBezTo>
                        <a:pt x="124403" y="0"/>
                        <a:pt x="160425" y="35998"/>
                        <a:pt x="160425" y="80157"/>
                      </a:cubicBezTo>
                      <a:cubicBezTo>
                        <a:pt x="160425" y="124317"/>
                        <a:pt x="124403" y="160314"/>
                        <a:pt x="80213" y="160314"/>
                      </a:cubicBezTo>
                      <a:close/>
                      <a:moveTo>
                        <a:pt x="80213" y="21822"/>
                      </a:moveTo>
                      <a:cubicBezTo>
                        <a:pt x="48059" y="21822"/>
                        <a:pt x="21923" y="47940"/>
                        <a:pt x="21923" y="80071"/>
                      </a:cubicBezTo>
                      <a:cubicBezTo>
                        <a:pt x="21923" y="112203"/>
                        <a:pt x="48059" y="138406"/>
                        <a:pt x="80213" y="138406"/>
                      </a:cubicBezTo>
                      <a:cubicBezTo>
                        <a:pt x="112366" y="138406"/>
                        <a:pt x="138502" y="112289"/>
                        <a:pt x="138502" y="80071"/>
                      </a:cubicBezTo>
                      <a:cubicBezTo>
                        <a:pt x="138502" y="47854"/>
                        <a:pt x="112366" y="21822"/>
                        <a:pt x="80213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74" name="Gráfico 2">
                <a:extLst>
                  <a:ext uri="{FF2B5EF4-FFF2-40B4-BE49-F238E27FC236}">
                    <a16:creationId xmlns:a16="http://schemas.microsoft.com/office/drawing/2014/main" id="{53E94010-BAA2-20D0-956A-D445A81619C9}"/>
                  </a:ext>
                </a:extLst>
              </p:cNvPr>
              <p:cNvGrpSpPr/>
              <p:nvPr/>
            </p:nvGrpSpPr>
            <p:grpSpPr>
              <a:xfrm>
                <a:off x="3644575" y="8585619"/>
                <a:ext cx="207538" cy="412555"/>
                <a:chOff x="3644575" y="8585619"/>
                <a:chExt cx="207538" cy="412555"/>
              </a:xfrm>
              <a:solidFill>
                <a:srgbClr val="002A86"/>
              </a:solidFill>
            </p:grpSpPr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076EEF2D-C9F0-07BC-FD97-3F1B9430924B}"/>
                    </a:ext>
                  </a:extLst>
                </p:cNvPr>
                <p:cNvSpPr/>
                <p:nvPr/>
              </p:nvSpPr>
              <p:spPr>
                <a:xfrm>
                  <a:off x="3737426" y="8771622"/>
                  <a:ext cx="21837" cy="226552"/>
                </a:xfrm>
                <a:custGeom>
                  <a:avLst/>
                  <a:gdLst>
                    <a:gd name="connsiteX0" fmla="*/ 10919 w 21837"/>
                    <a:gd name="connsiteY0" fmla="*/ 226553 h 226552"/>
                    <a:gd name="connsiteX1" fmla="*/ 0 w 21837"/>
                    <a:gd name="connsiteY1" fmla="*/ 215642 h 226552"/>
                    <a:gd name="connsiteX2" fmla="*/ 0 w 21837"/>
                    <a:gd name="connsiteY2" fmla="*/ 10911 h 226552"/>
                    <a:gd name="connsiteX3" fmla="*/ 10919 w 21837"/>
                    <a:gd name="connsiteY3" fmla="*/ 0 h 226552"/>
                    <a:gd name="connsiteX4" fmla="*/ 21837 w 21837"/>
                    <a:gd name="connsiteY4" fmla="*/ 10911 h 226552"/>
                    <a:gd name="connsiteX5" fmla="*/ 21837 w 21837"/>
                    <a:gd name="connsiteY5" fmla="*/ 215642 h 226552"/>
                    <a:gd name="connsiteX6" fmla="*/ 10919 w 21837"/>
                    <a:gd name="connsiteY6" fmla="*/ 226553 h 22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226552">
                      <a:moveTo>
                        <a:pt x="10919" y="226553"/>
                      </a:moveTo>
                      <a:cubicBezTo>
                        <a:pt x="4900" y="226553"/>
                        <a:pt x="0" y="221656"/>
                        <a:pt x="0" y="215642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215642"/>
                      </a:lnTo>
                      <a:cubicBezTo>
                        <a:pt x="21837" y="221656"/>
                        <a:pt x="16937" y="226553"/>
                        <a:pt x="10919" y="2265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6" name="Forma libre 175">
                  <a:extLst>
                    <a:ext uri="{FF2B5EF4-FFF2-40B4-BE49-F238E27FC236}">
                      <a16:creationId xmlns:a16="http://schemas.microsoft.com/office/drawing/2014/main" id="{B32189CA-5FFA-4893-F2E0-8F8DBA832ACD}"/>
                    </a:ext>
                  </a:extLst>
                </p:cNvPr>
                <p:cNvSpPr/>
                <p:nvPr/>
              </p:nvSpPr>
              <p:spPr>
                <a:xfrm>
                  <a:off x="3644575" y="8585619"/>
                  <a:ext cx="207538" cy="207394"/>
                </a:xfrm>
                <a:custGeom>
                  <a:avLst/>
                  <a:gdLst>
                    <a:gd name="connsiteX0" fmla="*/ 103769 w 207538"/>
                    <a:gd name="connsiteY0" fmla="*/ 207394 h 207394"/>
                    <a:gd name="connsiteX1" fmla="*/ 0 w 207538"/>
                    <a:gd name="connsiteY1" fmla="*/ 103697 h 207394"/>
                    <a:gd name="connsiteX2" fmla="*/ 103769 w 207538"/>
                    <a:gd name="connsiteY2" fmla="*/ 0 h 207394"/>
                    <a:gd name="connsiteX3" fmla="*/ 207538 w 207538"/>
                    <a:gd name="connsiteY3" fmla="*/ 103697 h 207394"/>
                    <a:gd name="connsiteX4" fmla="*/ 103769 w 207538"/>
                    <a:gd name="connsiteY4" fmla="*/ 207394 h 207394"/>
                    <a:gd name="connsiteX5" fmla="*/ 103769 w 207538"/>
                    <a:gd name="connsiteY5" fmla="*/ 21822 h 207394"/>
                    <a:gd name="connsiteX6" fmla="*/ 21923 w 207538"/>
                    <a:gd name="connsiteY6" fmla="*/ 103611 h 207394"/>
                    <a:gd name="connsiteX7" fmla="*/ 103769 w 207538"/>
                    <a:gd name="connsiteY7" fmla="*/ 185401 h 207394"/>
                    <a:gd name="connsiteX8" fmla="*/ 185615 w 207538"/>
                    <a:gd name="connsiteY8" fmla="*/ 103611 h 207394"/>
                    <a:gd name="connsiteX9" fmla="*/ 103769 w 207538"/>
                    <a:gd name="connsiteY9" fmla="*/ 21822 h 207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7538" h="207394">
                      <a:moveTo>
                        <a:pt x="103769" y="207394"/>
                      </a:moveTo>
                      <a:cubicBezTo>
                        <a:pt x="46511" y="207394"/>
                        <a:pt x="0" y="160915"/>
                        <a:pt x="0" y="103697"/>
                      </a:cubicBezTo>
                      <a:cubicBezTo>
                        <a:pt x="0" y="46479"/>
                        <a:pt x="46511" y="0"/>
                        <a:pt x="103769" y="0"/>
                      </a:cubicBezTo>
                      <a:cubicBezTo>
                        <a:pt x="161027" y="0"/>
                        <a:pt x="207538" y="46479"/>
                        <a:pt x="207538" y="103697"/>
                      </a:cubicBezTo>
                      <a:cubicBezTo>
                        <a:pt x="207538" y="160915"/>
                        <a:pt x="161027" y="207394"/>
                        <a:pt x="103769" y="207394"/>
                      </a:cubicBezTo>
                      <a:close/>
                      <a:moveTo>
                        <a:pt x="103769" y="21822"/>
                      </a:moveTo>
                      <a:cubicBezTo>
                        <a:pt x="58633" y="21822"/>
                        <a:pt x="21923" y="58507"/>
                        <a:pt x="21923" y="103611"/>
                      </a:cubicBezTo>
                      <a:cubicBezTo>
                        <a:pt x="21923" y="148716"/>
                        <a:pt x="58633" y="185401"/>
                        <a:pt x="103769" y="185401"/>
                      </a:cubicBezTo>
                      <a:cubicBezTo>
                        <a:pt x="148905" y="185401"/>
                        <a:pt x="185615" y="148716"/>
                        <a:pt x="185615" y="103611"/>
                      </a:cubicBezTo>
                      <a:cubicBezTo>
                        <a:pt x="185615" y="58507"/>
                        <a:pt x="148905" y="21822"/>
                        <a:pt x="103769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77" name="Gráfico 2">
            <a:extLst>
              <a:ext uri="{FF2B5EF4-FFF2-40B4-BE49-F238E27FC236}">
                <a16:creationId xmlns:a16="http://schemas.microsoft.com/office/drawing/2014/main" id="{33B84096-5272-39C5-D1F7-306B2FCC7C95}"/>
              </a:ext>
            </a:extLst>
          </p:cNvPr>
          <p:cNvGrpSpPr/>
          <p:nvPr/>
        </p:nvGrpSpPr>
        <p:grpSpPr>
          <a:xfrm>
            <a:off x="8762444" y="3129449"/>
            <a:ext cx="1012801" cy="824851"/>
            <a:chOff x="8762444" y="3129449"/>
            <a:chExt cx="1012801" cy="824851"/>
          </a:xfrm>
          <a:solidFill>
            <a:srgbClr val="002A86"/>
          </a:solidFill>
        </p:grpSpPr>
        <p:grpSp>
          <p:nvGrpSpPr>
            <p:cNvPr id="178" name="Gráfico 2">
              <a:extLst>
                <a:ext uri="{FF2B5EF4-FFF2-40B4-BE49-F238E27FC236}">
                  <a16:creationId xmlns:a16="http://schemas.microsoft.com/office/drawing/2014/main" id="{666F4FD0-5E5A-233C-04AA-6BFDC4B08FCB}"/>
                </a:ext>
              </a:extLst>
            </p:cNvPr>
            <p:cNvGrpSpPr/>
            <p:nvPr/>
          </p:nvGrpSpPr>
          <p:grpSpPr>
            <a:xfrm>
              <a:off x="8762444" y="3129449"/>
              <a:ext cx="860673" cy="659125"/>
              <a:chOff x="8762444" y="3129449"/>
              <a:chExt cx="860673" cy="659125"/>
            </a:xfrm>
            <a:solidFill>
              <a:srgbClr val="002A86"/>
            </a:solidFill>
          </p:grpSpPr>
          <p:sp>
            <p:nvSpPr>
              <p:cNvPr id="179" name="Forma libre 178">
                <a:extLst>
                  <a:ext uri="{FF2B5EF4-FFF2-40B4-BE49-F238E27FC236}">
                    <a16:creationId xmlns:a16="http://schemas.microsoft.com/office/drawing/2014/main" id="{630F32B1-CF44-6435-86AE-12FF5AE65B72}"/>
                  </a:ext>
                </a:extLst>
              </p:cNvPr>
              <p:cNvSpPr/>
              <p:nvPr/>
            </p:nvSpPr>
            <p:spPr>
              <a:xfrm>
                <a:off x="8972132" y="3341998"/>
                <a:ext cx="441298" cy="234199"/>
              </a:xfrm>
              <a:custGeom>
                <a:avLst/>
                <a:gdLst>
                  <a:gd name="connsiteX0" fmla="*/ 293253 w 441298"/>
                  <a:gd name="connsiteY0" fmla="*/ 234199 h 234199"/>
                  <a:gd name="connsiteX1" fmla="*/ 10919 w 441298"/>
                  <a:gd name="connsiteY1" fmla="*/ 234199 h 234199"/>
                  <a:gd name="connsiteX2" fmla="*/ 0 w 441298"/>
                  <a:gd name="connsiteY2" fmla="*/ 223288 h 234199"/>
                  <a:gd name="connsiteX3" fmla="*/ 0 w 441298"/>
                  <a:gd name="connsiteY3" fmla="*/ 10911 h 234199"/>
                  <a:gd name="connsiteX4" fmla="*/ 10919 w 441298"/>
                  <a:gd name="connsiteY4" fmla="*/ 0 h 234199"/>
                  <a:gd name="connsiteX5" fmla="*/ 430379 w 441298"/>
                  <a:gd name="connsiteY5" fmla="*/ 0 h 234199"/>
                  <a:gd name="connsiteX6" fmla="*/ 441298 w 441298"/>
                  <a:gd name="connsiteY6" fmla="*/ 10911 h 234199"/>
                  <a:gd name="connsiteX7" fmla="*/ 441298 w 441298"/>
                  <a:gd name="connsiteY7" fmla="*/ 106446 h 234199"/>
                  <a:gd name="connsiteX8" fmla="*/ 430379 w 441298"/>
                  <a:gd name="connsiteY8" fmla="*/ 117357 h 234199"/>
                  <a:gd name="connsiteX9" fmla="*/ 419461 w 441298"/>
                  <a:gd name="connsiteY9" fmla="*/ 106446 h 234199"/>
                  <a:gd name="connsiteX10" fmla="*/ 419461 w 441298"/>
                  <a:gd name="connsiteY10" fmla="*/ 21822 h 234199"/>
                  <a:gd name="connsiteX11" fmla="*/ 21923 w 441298"/>
                  <a:gd name="connsiteY11" fmla="*/ 21822 h 234199"/>
                  <a:gd name="connsiteX12" fmla="*/ 21923 w 441298"/>
                  <a:gd name="connsiteY12" fmla="*/ 212291 h 234199"/>
                  <a:gd name="connsiteX13" fmla="*/ 293339 w 441298"/>
                  <a:gd name="connsiteY13" fmla="*/ 212291 h 234199"/>
                  <a:gd name="connsiteX14" fmla="*/ 304258 w 441298"/>
                  <a:gd name="connsiteY14" fmla="*/ 223202 h 234199"/>
                  <a:gd name="connsiteX15" fmla="*/ 293339 w 441298"/>
                  <a:gd name="connsiteY15" fmla="*/ 234113 h 23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298" h="234199">
                    <a:moveTo>
                      <a:pt x="293253" y="234199"/>
                    </a:moveTo>
                    <a:lnTo>
                      <a:pt x="10919" y="234199"/>
                    </a:lnTo>
                    <a:cubicBezTo>
                      <a:pt x="4901" y="234199"/>
                      <a:pt x="0" y="229302"/>
                      <a:pt x="0" y="223288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430379" y="0"/>
                    </a:lnTo>
                    <a:cubicBezTo>
                      <a:pt x="436398" y="0"/>
                      <a:pt x="441298" y="4897"/>
                      <a:pt x="441298" y="10911"/>
                    </a:cubicBezTo>
                    <a:lnTo>
                      <a:pt x="441298" y="106446"/>
                    </a:lnTo>
                    <a:cubicBezTo>
                      <a:pt x="441298" y="112460"/>
                      <a:pt x="436398" y="117357"/>
                      <a:pt x="430379" y="117357"/>
                    </a:cubicBezTo>
                    <a:cubicBezTo>
                      <a:pt x="424361" y="117357"/>
                      <a:pt x="419461" y="112460"/>
                      <a:pt x="419461" y="106446"/>
                    </a:cubicBezTo>
                    <a:lnTo>
                      <a:pt x="419461" y="21822"/>
                    </a:lnTo>
                    <a:lnTo>
                      <a:pt x="21923" y="21822"/>
                    </a:lnTo>
                    <a:lnTo>
                      <a:pt x="21923" y="212291"/>
                    </a:lnTo>
                    <a:lnTo>
                      <a:pt x="293339" y="212291"/>
                    </a:lnTo>
                    <a:cubicBezTo>
                      <a:pt x="299357" y="212291"/>
                      <a:pt x="304258" y="217188"/>
                      <a:pt x="304258" y="223202"/>
                    </a:cubicBezTo>
                    <a:cubicBezTo>
                      <a:pt x="304258" y="229216"/>
                      <a:pt x="299357" y="234113"/>
                      <a:pt x="293339" y="2341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0" name="Forma libre 179">
                <a:extLst>
                  <a:ext uri="{FF2B5EF4-FFF2-40B4-BE49-F238E27FC236}">
                    <a16:creationId xmlns:a16="http://schemas.microsoft.com/office/drawing/2014/main" id="{DA873B3B-E573-6889-5767-E81F8D5ABC96}"/>
                  </a:ext>
                </a:extLst>
              </p:cNvPr>
              <p:cNvSpPr/>
              <p:nvPr/>
            </p:nvSpPr>
            <p:spPr>
              <a:xfrm>
                <a:off x="8762444" y="3129449"/>
                <a:ext cx="441211" cy="234285"/>
              </a:xfrm>
              <a:custGeom>
                <a:avLst/>
                <a:gdLst>
                  <a:gd name="connsiteX0" fmla="*/ 430294 w 441211"/>
                  <a:gd name="connsiteY0" fmla="*/ 234285 h 234285"/>
                  <a:gd name="connsiteX1" fmla="*/ 10919 w 441211"/>
                  <a:gd name="connsiteY1" fmla="*/ 234285 h 234285"/>
                  <a:gd name="connsiteX2" fmla="*/ 0 w 441211"/>
                  <a:gd name="connsiteY2" fmla="*/ 223374 h 234285"/>
                  <a:gd name="connsiteX3" fmla="*/ 0 w 441211"/>
                  <a:gd name="connsiteY3" fmla="*/ 10911 h 234285"/>
                  <a:gd name="connsiteX4" fmla="*/ 10919 w 441211"/>
                  <a:gd name="connsiteY4" fmla="*/ 0 h 234285"/>
                  <a:gd name="connsiteX5" fmla="*/ 430294 w 441211"/>
                  <a:gd name="connsiteY5" fmla="*/ 0 h 234285"/>
                  <a:gd name="connsiteX6" fmla="*/ 441212 w 441211"/>
                  <a:gd name="connsiteY6" fmla="*/ 10911 h 234285"/>
                  <a:gd name="connsiteX7" fmla="*/ 441212 w 441211"/>
                  <a:gd name="connsiteY7" fmla="*/ 223374 h 234285"/>
                  <a:gd name="connsiteX8" fmla="*/ 430294 w 441211"/>
                  <a:gd name="connsiteY8" fmla="*/ 234285 h 234285"/>
                  <a:gd name="connsiteX9" fmla="*/ 21837 w 441211"/>
                  <a:gd name="connsiteY9" fmla="*/ 212377 h 234285"/>
                  <a:gd name="connsiteX10" fmla="*/ 419289 w 441211"/>
                  <a:gd name="connsiteY10" fmla="*/ 212377 h 234285"/>
                  <a:gd name="connsiteX11" fmla="*/ 419289 w 441211"/>
                  <a:gd name="connsiteY11" fmla="*/ 21822 h 234285"/>
                  <a:gd name="connsiteX12" fmla="*/ 21837 w 441211"/>
                  <a:gd name="connsiteY12" fmla="*/ 21822 h 234285"/>
                  <a:gd name="connsiteX13" fmla="*/ 21837 w 441211"/>
                  <a:gd name="connsiteY13" fmla="*/ 212377 h 23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1211" h="234285">
                    <a:moveTo>
                      <a:pt x="430294" y="234285"/>
                    </a:moveTo>
                    <a:lnTo>
                      <a:pt x="10919" y="234285"/>
                    </a:lnTo>
                    <a:cubicBezTo>
                      <a:pt x="4901" y="234285"/>
                      <a:pt x="0" y="229388"/>
                      <a:pt x="0" y="223374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430294" y="0"/>
                    </a:lnTo>
                    <a:cubicBezTo>
                      <a:pt x="436311" y="0"/>
                      <a:pt x="441212" y="4897"/>
                      <a:pt x="441212" y="10911"/>
                    </a:cubicBezTo>
                    <a:lnTo>
                      <a:pt x="441212" y="223374"/>
                    </a:lnTo>
                    <a:cubicBezTo>
                      <a:pt x="441212" y="229388"/>
                      <a:pt x="436311" y="234285"/>
                      <a:pt x="430294" y="234285"/>
                    </a:cubicBezTo>
                    <a:close/>
                    <a:moveTo>
                      <a:pt x="21837" y="212377"/>
                    </a:moveTo>
                    <a:lnTo>
                      <a:pt x="419289" y="212377"/>
                    </a:lnTo>
                    <a:lnTo>
                      <a:pt x="419289" y="21822"/>
                    </a:lnTo>
                    <a:lnTo>
                      <a:pt x="21837" y="21822"/>
                    </a:lnTo>
                    <a:lnTo>
                      <a:pt x="21837" y="212377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1" name="Forma libre 180">
                <a:extLst>
                  <a:ext uri="{FF2B5EF4-FFF2-40B4-BE49-F238E27FC236}">
                    <a16:creationId xmlns:a16="http://schemas.microsoft.com/office/drawing/2014/main" id="{8C3D5C11-50B8-8257-2D2E-0E4B71106453}"/>
                  </a:ext>
                </a:extLst>
              </p:cNvPr>
              <p:cNvSpPr/>
              <p:nvPr/>
            </p:nvSpPr>
            <p:spPr>
              <a:xfrm>
                <a:off x="9181905" y="3129449"/>
                <a:ext cx="441211" cy="234285"/>
              </a:xfrm>
              <a:custGeom>
                <a:avLst/>
                <a:gdLst>
                  <a:gd name="connsiteX0" fmla="*/ 430293 w 441211"/>
                  <a:gd name="connsiteY0" fmla="*/ 234285 h 234285"/>
                  <a:gd name="connsiteX1" fmla="*/ 10919 w 441211"/>
                  <a:gd name="connsiteY1" fmla="*/ 234285 h 234285"/>
                  <a:gd name="connsiteX2" fmla="*/ 0 w 441211"/>
                  <a:gd name="connsiteY2" fmla="*/ 223374 h 234285"/>
                  <a:gd name="connsiteX3" fmla="*/ 0 w 441211"/>
                  <a:gd name="connsiteY3" fmla="*/ 10911 h 234285"/>
                  <a:gd name="connsiteX4" fmla="*/ 10919 w 441211"/>
                  <a:gd name="connsiteY4" fmla="*/ 0 h 234285"/>
                  <a:gd name="connsiteX5" fmla="*/ 430293 w 441211"/>
                  <a:gd name="connsiteY5" fmla="*/ 0 h 234285"/>
                  <a:gd name="connsiteX6" fmla="*/ 441212 w 441211"/>
                  <a:gd name="connsiteY6" fmla="*/ 10911 h 234285"/>
                  <a:gd name="connsiteX7" fmla="*/ 441212 w 441211"/>
                  <a:gd name="connsiteY7" fmla="*/ 223374 h 234285"/>
                  <a:gd name="connsiteX8" fmla="*/ 430293 w 441211"/>
                  <a:gd name="connsiteY8" fmla="*/ 234285 h 234285"/>
                  <a:gd name="connsiteX9" fmla="*/ 21837 w 441211"/>
                  <a:gd name="connsiteY9" fmla="*/ 212377 h 234285"/>
                  <a:gd name="connsiteX10" fmla="*/ 419289 w 441211"/>
                  <a:gd name="connsiteY10" fmla="*/ 212377 h 234285"/>
                  <a:gd name="connsiteX11" fmla="*/ 419289 w 441211"/>
                  <a:gd name="connsiteY11" fmla="*/ 21822 h 234285"/>
                  <a:gd name="connsiteX12" fmla="*/ 21837 w 441211"/>
                  <a:gd name="connsiteY12" fmla="*/ 21822 h 234285"/>
                  <a:gd name="connsiteX13" fmla="*/ 21837 w 441211"/>
                  <a:gd name="connsiteY13" fmla="*/ 212377 h 23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1211" h="234285">
                    <a:moveTo>
                      <a:pt x="430293" y="234285"/>
                    </a:moveTo>
                    <a:lnTo>
                      <a:pt x="10919" y="234285"/>
                    </a:lnTo>
                    <a:cubicBezTo>
                      <a:pt x="4901" y="234285"/>
                      <a:pt x="0" y="229388"/>
                      <a:pt x="0" y="223374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430293" y="0"/>
                    </a:lnTo>
                    <a:cubicBezTo>
                      <a:pt x="436311" y="0"/>
                      <a:pt x="441212" y="4897"/>
                      <a:pt x="441212" y="10911"/>
                    </a:cubicBezTo>
                    <a:lnTo>
                      <a:pt x="441212" y="223374"/>
                    </a:lnTo>
                    <a:cubicBezTo>
                      <a:pt x="441212" y="229388"/>
                      <a:pt x="436311" y="234285"/>
                      <a:pt x="430293" y="234285"/>
                    </a:cubicBezTo>
                    <a:close/>
                    <a:moveTo>
                      <a:pt x="21837" y="212377"/>
                    </a:moveTo>
                    <a:lnTo>
                      <a:pt x="419289" y="212377"/>
                    </a:lnTo>
                    <a:lnTo>
                      <a:pt x="419289" y="21822"/>
                    </a:lnTo>
                    <a:lnTo>
                      <a:pt x="21837" y="21822"/>
                    </a:lnTo>
                    <a:lnTo>
                      <a:pt x="21837" y="212377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2" name="Forma libre 181">
                <a:extLst>
                  <a:ext uri="{FF2B5EF4-FFF2-40B4-BE49-F238E27FC236}">
                    <a16:creationId xmlns:a16="http://schemas.microsoft.com/office/drawing/2014/main" id="{DD3BF10B-E3F7-F028-9484-D4323B94FA97}"/>
                  </a:ext>
                </a:extLst>
              </p:cNvPr>
              <p:cNvSpPr/>
              <p:nvPr/>
            </p:nvSpPr>
            <p:spPr>
              <a:xfrm>
                <a:off x="8762444" y="3554289"/>
                <a:ext cx="441211" cy="234285"/>
              </a:xfrm>
              <a:custGeom>
                <a:avLst/>
                <a:gdLst>
                  <a:gd name="connsiteX0" fmla="*/ 430294 w 441211"/>
                  <a:gd name="connsiteY0" fmla="*/ 234285 h 234285"/>
                  <a:gd name="connsiteX1" fmla="*/ 10919 w 441211"/>
                  <a:gd name="connsiteY1" fmla="*/ 234285 h 234285"/>
                  <a:gd name="connsiteX2" fmla="*/ 0 w 441211"/>
                  <a:gd name="connsiteY2" fmla="*/ 223374 h 234285"/>
                  <a:gd name="connsiteX3" fmla="*/ 0 w 441211"/>
                  <a:gd name="connsiteY3" fmla="*/ 10911 h 234285"/>
                  <a:gd name="connsiteX4" fmla="*/ 10919 w 441211"/>
                  <a:gd name="connsiteY4" fmla="*/ 0 h 234285"/>
                  <a:gd name="connsiteX5" fmla="*/ 430294 w 441211"/>
                  <a:gd name="connsiteY5" fmla="*/ 0 h 234285"/>
                  <a:gd name="connsiteX6" fmla="*/ 441212 w 441211"/>
                  <a:gd name="connsiteY6" fmla="*/ 10911 h 234285"/>
                  <a:gd name="connsiteX7" fmla="*/ 441212 w 441211"/>
                  <a:gd name="connsiteY7" fmla="*/ 223374 h 234285"/>
                  <a:gd name="connsiteX8" fmla="*/ 430294 w 441211"/>
                  <a:gd name="connsiteY8" fmla="*/ 234285 h 234285"/>
                  <a:gd name="connsiteX9" fmla="*/ 21837 w 441211"/>
                  <a:gd name="connsiteY9" fmla="*/ 212377 h 234285"/>
                  <a:gd name="connsiteX10" fmla="*/ 419289 w 441211"/>
                  <a:gd name="connsiteY10" fmla="*/ 212377 h 234285"/>
                  <a:gd name="connsiteX11" fmla="*/ 419289 w 441211"/>
                  <a:gd name="connsiteY11" fmla="*/ 21822 h 234285"/>
                  <a:gd name="connsiteX12" fmla="*/ 21837 w 441211"/>
                  <a:gd name="connsiteY12" fmla="*/ 21822 h 234285"/>
                  <a:gd name="connsiteX13" fmla="*/ 21837 w 441211"/>
                  <a:gd name="connsiteY13" fmla="*/ 212377 h 23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1211" h="234285">
                    <a:moveTo>
                      <a:pt x="430294" y="234285"/>
                    </a:moveTo>
                    <a:lnTo>
                      <a:pt x="10919" y="234285"/>
                    </a:lnTo>
                    <a:cubicBezTo>
                      <a:pt x="4901" y="234285"/>
                      <a:pt x="0" y="229388"/>
                      <a:pt x="0" y="223374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430294" y="0"/>
                    </a:lnTo>
                    <a:cubicBezTo>
                      <a:pt x="436311" y="0"/>
                      <a:pt x="441212" y="4897"/>
                      <a:pt x="441212" y="10911"/>
                    </a:cubicBezTo>
                    <a:lnTo>
                      <a:pt x="441212" y="223374"/>
                    </a:lnTo>
                    <a:cubicBezTo>
                      <a:pt x="441212" y="229388"/>
                      <a:pt x="436311" y="234285"/>
                      <a:pt x="430294" y="234285"/>
                    </a:cubicBezTo>
                    <a:close/>
                    <a:moveTo>
                      <a:pt x="21837" y="212377"/>
                    </a:moveTo>
                    <a:lnTo>
                      <a:pt x="419289" y="212377"/>
                    </a:lnTo>
                    <a:lnTo>
                      <a:pt x="419289" y="21822"/>
                    </a:lnTo>
                    <a:lnTo>
                      <a:pt x="21837" y="21822"/>
                    </a:lnTo>
                    <a:lnTo>
                      <a:pt x="21837" y="212377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3" name="Forma libre 182">
                <a:extLst>
                  <a:ext uri="{FF2B5EF4-FFF2-40B4-BE49-F238E27FC236}">
                    <a16:creationId xmlns:a16="http://schemas.microsoft.com/office/drawing/2014/main" id="{533C69D4-0962-CE77-1E58-FEA9DA8A7277}"/>
                  </a:ext>
                </a:extLst>
              </p:cNvPr>
              <p:cNvSpPr/>
              <p:nvPr/>
            </p:nvSpPr>
            <p:spPr>
              <a:xfrm>
                <a:off x="9181819" y="3554375"/>
                <a:ext cx="169623" cy="234199"/>
              </a:xfrm>
              <a:custGeom>
                <a:avLst/>
                <a:gdLst>
                  <a:gd name="connsiteX0" fmla="*/ 158706 w 169623"/>
                  <a:gd name="connsiteY0" fmla="*/ 234199 h 234199"/>
                  <a:gd name="connsiteX1" fmla="*/ 10919 w 169623"/>
                  <a:gd name="connsiteY1" fmla="*/ 234199 h 234199"/>
                  <a:gd name="connsiteX2" fmla="*/ 0 w 169623"/>
                  <a:gd name="connsiteY2" fmla="*/ 223288 h 234199"/>
                  <a:gd name="connsiteX3" fmla="*/ 0 w 169623"/>
                  <a:gd name="connsiteY3" fmla="*/ 10911 h 234199"/>
                  <a:gd name="connsiteX4" fmla="*/ 10919 w 169623"/>
                  <a:gd name="connsiteY4" fmla="*/ 0 h 234199"/>
                  <a:gd name="connsiteX5" fmla="*/ 83480 w 169623"/>
                  <a:gd name="connsiteY5" fmla="*/ 0 h 234199"/>
                  <a:gd name="connsiteX6" fmla="*/ 94398 w 169623"/>
                  <a:gd name="connsiteY6" fmla="*/ 10911 h 234199"/>
                  <a:gd name="connsiteX7" fmla="*/ 83480 w 169623"/>
                  <a:gd name="connsiteY7" fmla="*/ 21822 h 234199"/>
                  <a:gd name="connsiteX8" fmla="*/ 21837 w 169623"/>
                  <a:gd name="connsiteY8" fmla="*/ 21822 h 234199"/>
                  <a:gd name="connsiteX9" fmla="*/ 21837 w 169623"/>
                  <a:gd name="connsiteY9" fmla="*/ 212377 h 234199"/>
                  <a:gd name="connsiteX10" fmla="*/ 158706 w 169623"/>
                  <a:gd name="connsiteY10" fmla="*/ 212377 h 234199"/>
                  <a:gd name="connsiteX11" fmla="*/ 169624 w 169623"/>
                  <a:gd name="connsiteY11" fmla="*/ 223288 h 234199"/>
                  <a:gd name="connsiteX12" fmla="*/ 158706 w 169623"/>
                  <a:gd name="connsiteY12" fmla="*/ 234199 h 23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9623" h="234199">
                    <a:moveTo>
                      <a:pt x="158706" y="234199"/>
                    </a:moveTo>
                    <a:lnTo>
                      <a:pt x="10919" y="234199"/>
                    </a:lnTo>
                    <a:cubicBezTo>
                      <a:pt x="4901" y="234199"/>
                      <a:pt x="0" y="229302"/>
                      <a:pt x="0" y="223288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83480" y="0"/>
                    </a:lnTo>
                    <a:cubicBezTo>
                      <a:pt x="89497" y="0"/>
                      <a:pt x="94398" y="4897"/>
                      <a:pt x="94398" y="10911"/>
                    </a:cubicBezTo>
                    <a:cubicBezTo>
                      <a:pt x="94398" y="16925"/>
                      <a:pt x="89497" y="21822"/>
                      <a:pt x="83480" y="21822"/>
                    </a:cubicBezTo>
                    <a:lnTo>
                      <a:pt x="21837" y="21822"/>
                    </a:lnTo>
                    <a:lnTo>
                      <a:pt x="21837" y="212377"/>
                    </a:lnTo>
                    <a:lnTo>
                      <a:pt x="158706" y="212377"/>
                    </a:lnTo>
                    <a:cubicBezTo>
                      <a:pt x="164723" y="212377"/>
                      <a:pt x="169624" y="217274"/>
                      <a:pt x="169624" y="223288"/>
                    </a:cubicBezTo>
                    <a:cubicBezTo>
                      <a:pt x="169624" y="229302"/>
                      <a:pt x="164723" y="234199"/>
                      <a:pt x="158706" y="2341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84" name="Forma libre 183">
              <a:extLst>
                <a:ext uri="{FF2B5EF4-FFF2-40B4-BE49-F238E27FC236}">
                  <a16:creationId xmlns:a16="http://schemas.microsoft.com/office/drawing/2014/main" id="{B8BBB206-9EA5-14CA-4F11-04CE1D4B3306}"/>
                </a:ext>
              </a:extLst>
            </p:cNvPr>
            <p:cNvSpPr/>
            <p:nvPr/>
          </p:nvSpPr>
          <p:spPr>
            <a:xfrm>
              <a:off x="9320047" y="3497828"/>
              <a:ext cx="455199" cy="456472"/>
            </a:xfrm>
            <a:custGeom>
              <a:avLst/>
              <a:gdLst>
                <a:gd name="connsiteX0" fmla="*/ 358781 w 455199"/>
                <a:gd name="connsiteY0" fmla="*/ 456387 h 456472"/>
                <a:gd name="connsiteX1" fmla="*/ 351043 w 455199"/>
                <a:gd name="connsiteY1" fmla="*/ 453208 h 456472"/>
                <a:gd name="connsiteX2" fmla="*/ 222514 w 455199"/>
                <a:gd name="connsiteY2" fmla="*/ 324768 h 456472"/>
                <a:gd name="connsiteX3" fmla="*/ 166803 w 455199"/>
                <a:gd name="connsiteY3" fmla="*/ 428809 h 456472"/>
                <a:gd name="connsiteX4" fmla="*/ 156315 w 455199"/>
                <a:gd name="connsiteY4" fmla="*/ 434565 h 456472"/>
                <a:gd name="connsiteX5" fmla="*/ 146772 w 455199"/>
                <a:gd name="connsiteY5" fmla="*/ 427262 h 456472"/>
                <a:gd name="connsiteX6" fmla="*/ 618 w 455199"/>
                <a:gd name="connsiteY6" fmla="*/ 14622 h 456472"/>
                <a:gd name="connsiteX7" fmla="*/ 3198 w 455199"/>
                <a:gd name="connsiteY7" fmla="*/ 3195 h 456472"/>
                <a:gd name="connsiteX8" fmla="*/ 14632 w 455199"/>
                <a:gd name="connsiteY8" fmla="*/ 618 h 456472"/>
                <a:gd name="connsiteX9" fmla="*/ 427559 w 455199"/>
                <a:gd name="connsiteY9" fmla="*/ 146670 h 456472"/>
                <a:gd name="connsiteX10" fmla="*/ 434866 w 455199"/>
                <a:gd name="connsiteY10" fmla="*/ 156207 h 456472"/>
                <a:gd name="connsiteX11" fmla="*/ 429106 w 455199"/>
                <a:gd name="connsiteY11" fmla="*/ 166688 h 456472"/>
                <a:gd name="connsiteX12" fmla="*/ 322930 w 455199"/>
                <a:gd name="connsiteY12" fmla="*/ 223477 h 456472"/>
                <a:gd name="connsiteX13" fmla="*/ 451975 w 455199"/>
                <a:gd name="connsiteY13" fmla="*/ 352432 h 456472"/>
                <a:gd name="connsiteX14" fmla="*/ 451975 w 455199"/>
                <a:gd name="connsiteY14" fmla="*/ 367896 h 456472"/>
                <a:gd name="connsiteX15" fmla="*/ 366518 w 455199"/>
                <a:gd name="connsiteY15" fmla="*/ 453294 h 456472"/>
                <a:gd name="connsiteX16" fmla="*/ 358781 w 455199"/>
                <a:gd name="connsiteY16" fmla="*/ 456473 h 456472"/>
                <a:gd name="connsiteX17" fmla="*/ 219763 w 455199"/>
                <a:gd name="connsiteY17" fmla="*/ 295558 h 456472"/>
                <a:gd name="connsiteX18" fmla="*/ 227500 w 455199"/>
                <a:gd name="connsiteY18" fmla="*/ 298736 h 456472"/>
                <a:gd name="connsiteX19" fmla="*/ 358781 w 455199"/>
                <a:gd name="connsiteY19" fmla="*/ 429926 h 456472"/>
                <a:gd name="connsiteX20" fmla="*/ 428676 w 455199"/>
                <a:gd name="connsiteY20" fmla="*/ 360078 h 456472"/>
                <a:gd name="connsiteX21" fmla="*/ 296966 w 455199"/>
                <a:gd name="connsiteY21" fmla="*/ 228459 h 456472"/>
                <a:gd name="connsiteX22" fmla="*/ 293871 w 455199"/>
                <a:gd name="connsiteY22" fmla="*/ 219095 h 456472"/>
                <a:gd name="connsiteX23" fmla="*/ 299545 w 455199"/>
                <a:gd name="connsiteY23" fmla="*/ 211019 h 456472"/>
                <a:gd name="connsiteX24" fmla="*/ 396866 w 455199"/>
                <a:gd name="connsiteY24" fmla="*/ 158956 h 456472"/>
                <a:gd name="connsiteX25" fmla="*/ 28989 w 455199"/>
                <a:gd name="connsiteY25" fmla="*/ 28883 h 456472"/>
                <a:gd name="connsiteX26" fmla="*/ 159152 w 455199"/>
                <a:gd name="connsiteY26" fmla="*/ 396506 h 456472"/>
                <a:gd name="connsiteX27" fmla="*/ 210134 w 455199"/>
                <a:gd name="connsiteY27" fmla="*/ 301314 h 456472"/>
                <a:gd name="connsiteX28" fmla="*/ 218215 w 455199"/>
                <a:gd name="connsiteY28" fmla="*/ 295643 h 456472"/>
                <a:gd name="connsiteX29" fmla="*/ 219849 w 455199"/>
                <a:gd name="connsiteY29" fmla="*/ 295558 h 45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5199" h="456472">
                  <a:moveTo>
                    <a:pt x="358781" y="456387"/>
                  </a:moveTo>
                  <a:cubicBezTo>
                    <a:pt x="355857" y="456387"/>
                    <a:pt x="353107" y="455270"/>
                    <a:pt x="351043" y="453208"/>
                  </a:cubicBezTo>
                  <a:lnTo>
                    <a:pt x="222514" y="324768"/>
                  </a:lnTo>
                  <a:lnTo>
                    <a:pt x="166803" y="428809"/>
                  </a:lnTo>
                  <a:cubicBezTo>
                    <a:pt x="164740" y="432675"/>
                    <a:pt x="160614" y="434909"/>
                    <a:pt x="156315" y="434565"/>
                  </a:cubicBezTo>
                  <a:cubicBezTo>
                    <a:pt x="152016" y="434221"/>
                    <a:pt x="148233" y="431386"/>
                    <a:pt x="146772" y="427262"/>
                  </a:cubicBezTo>
                  <a:lnTo>
                    <a:pt x="618" y="14622"/>
                  </a:lnTo>
                  <a:cubicBezTo>
                    <a:pt x="-757" y="10670"/>
                    <a:pt x="188" y="6202"/>
                    <a:pt x="3198" y="3195"/>
                  </a:cubicBezTo>
                  <a:cubicBezTo>
                    <a:pt x="6206" y="188"/>
                    <a:pt x="10591" y="-757"/>
                    <a:pt x="14632" y="618"/>
                  </a:cubicBezTo>
                  <a:lnTo>
                    <a:pt x="427559" y="146670"/>
                  </a:lnTo>
                  <a:cubicBezTo>
                    <a:pt x="431685" y="148131"/>
                    <a:pt x="434522" y="151825"/>
                    <a:pt x="434866" y="156207"/>
                  </a:cubicBezTo>
                  <a:cubicBezTo>
                    <a:pt x="435210" y="160502"/>
                    <a:pt x="432975" y="164626"/>
                    <a:pt x="429106" y="166688"/>
                  </a:cubicBezTo>
                  <a:lnTo>
                    <a:pt x="322930" y="223477"/>
                  </a:lnTo>
                  <a:lnTo>
                    <a:pt x="451975" y="352432"/>
                  </a:lnTo>
                  <a:cubicBezTo>
                    <a:pt x="456274" y="356728"/>
                    <a:pt x="456274" y="363601"/>
                    <a:pt x="451975" y="367896"/>
                  </a:cubicBezTo>
                  <a:lnTo>
                    <a:pt x="366518" y="453294"/>
                  </a:lnTo>
                  <a:cubicBezTo>
                    <a:pt x="364454" y="455356"/>
                    <a:pt x="361704" y="456473"/>
                    <a:pt x="358781" y="456473"/>
                  </a:cubicBezTo>
                  <a:close/>
                  <a:moveTo>
                    <a:pt x="219763" y="295558"/>
                  </a:moveTo>
                  <a:cubicBezTo>
                    <a:pt x="222686" y="295558"/>
                    <a:pt x="225437" y="296674"/>
                    <a:pt x="227500" y="298736"/>
                  </a:cubicBezTo>
                  <a:lnTo>
                    <a:pt x="358781" y="429926"/>
                  </a:lnTo>
                  <a:lnTo>
                    <a:pt x="428676" y="360078"/>
                  </a:lnTo>
                  <a:lnTo>
                    <a:pt x="296966" y="228459"/>
                  </a:lnTo>
                  <a:cubicBezTo>
                    <a:pt x="294473" y="225968"/>
                    <a:pt x="293355" y="222531"/>
                    <a:pt x="293871" y="219095"/>
                  </a:cubicBezTo>
                  <a:cubicBezTo>
                    <a:pt x="294387" y="215658"/>
                    <a:pt x="296450" y="212651"/>
                    <a:pt x="299545" y="211019"/>
                  </a:cubicBezTo>
                  <a:lnTo>
                    <a:pt x="396866" y="158956"/>
                  </a:lnTo>
                  <a:lnTo>
                    <a:pt x="28989" y="28883"/>
                  </a:lnTo>
                  <a:lnTo>
                    <a:pt x="159152" y="396506"/>
                  </a:lnTo>
                  <a:lnTo>
                    <a:pt x="210134" y="301314"/>
                  </a:lnTo>
                  <a:cubicBezTo>
                    <a:pt x="211767" y="298221"/>
                    <a:pt x="214776" y="296159"/>
                    <a:pt x="218215" y="295643"/>
                  </a:cubicBezTo>
                  <a:cubicBezTo>
                    <a:pt x="218731" y="295643"/>
                    <a:pt x="219247" y="295558"/>
                    <a:pt x="219849" y="295558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85" name="Gráfico 2">
            <a:extLst>
              <a:ext uri="{FF2B5EF4-FFF2-40B4-BE49-F238E27FC236}">
                <a16:creationId xmlns:a16="http://schemas.microsoft.com/office/drawing/2014/main" id="{5FA5D6E7-A6C8-0703-6C52-4D37BDA5426A}"/>
              </a:ext>
            </a:extLst>
          </p:cNvPr>
          <p:cNvGrpSpPr/>
          <p:nvPr/>
        </p:nvGrpSpPr>
        <p:grpSpPr>
          <a:xfrm>
            <a:off x="3352010" y="2989625"/>
            <a:ext cx="939939" cy="919914"/>
            <a:chOff x="3352010" y="2989625"/>
            <a:chExt cx="939939" cy="919914"/>
          </a:xfrm>
          <a:solidFill>
            <a:srgbClr val="002A86"/>
          </a:solidFill>
        </p:grpSpPr>
        <p:grpSp>
          <p:nvGrpSpPr>
            <p:cNvPr id="186" name="Gráfico 2">
              <a:extLst>
                <a:ext uri="{FF2B5EF4-FFF2-40B4-BE49-F238E27FC236}">
                  <a16:creationId xmlns:a16="http://schemas.microsoft.com/office/drawing/2014/main" id="{DE7EF05E-7A19-6E46-A9DE-98CDD2C57F2D}"/>
                </a:ext>
              </a:extLst>
            </p:cNvPr>
            <p:cNvGrpSpPr/>
            <p:nvPr/>
          </p:nvGrpSpPr>
          <p:grpSpPr>
            <a:xfrm>
              <a:off x="3352010" y="3094568"/>
              <a:ext cx="21837" cy="674847"/>
              <a:chOff x="3352010" y="3094568"/>
              <a:chExt cx="21837" cy="674847"/>
            </a:xfrm>
            <a:solidFill>
              <a:srgbClr val="002A86"/>
            </a:solidFill>
          </p:grpSpPr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AD22510C-450C-1E81-E692-6E9A8F756862}"/>
                  </a:ext>
                </a:extLst>
              </p:cNvPr>
              <p:cNvSpPr/>
              <p:nvPr/>
            </p:nvSpPr>
            <p:spPr>
              <a:xfrm>
                <a:off x="3352010" y="3094568"/>
                <a:ext cx="21837" cy="146138"/>
              </a:xfrm>
              <a:custGeom>
                <a:avLst/>
                <a:gdLst>
                  <a:gd name="connsiteX0" fmla="*/ 10919 w 21837"/>
                  <a:gd name="connsiteY0" fmla="*/ 146138 h 146138"/>
                  <a:gd name="connsiteX1" fmla="*/ 0 w 21837"/>
                  <a:gd name="connsiteY1" fmla="*/ 135227 h 146138"/>
                  <a:gd name="connsiteX2" fmla="*/ 0 w 21837"/>
                  <a:gd name="connsiteY2" fmla="*/ 10911 h 146138"/>
                  <a:gd name="connsiteX3" fmla="*/ 10919 w 21837"/>
                  <a:gd name="connsiteY3" fmla="*/ 0 h 146138"/>
                  <a:gd name="connsiteX4" fmla="*/ 21837 w 21837"/>
                  <a:gd name="connsiteY4" fmla="*/ 10911 h 146138"/>
                  <a:gd name="connsiteX5" fmla="*/ 21837 w 21837"/>
                  <a:gd name="connsiteY5" fmla="*/ 135227 h 146138"/>
                  <a:gd name="connsiteX6" fmla="*/ 10919 w 21837"/>
                  <a:gd name="connsiteY6" fmla="*/ 146138 h 14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146138">
                    <a:moveTo>
                      <a:pt x="10919" y="146138"/>
                    </a:moveTo>
                    <a:cubicBezTo>
                      <a:pt x="4900" y="146138"/>
                      <a:pt x="0" y="141241"/>
                      <a:pt x="0" y="135227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135227"/>
                    </a:lnTo>
                    <a:cubicBezTo>
                      <a:pt x="21837" y="141241"/>
                      <a:pt x="16937" y="146138"/>
                      <a:pt x="10919" y="1461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8" name="Forma libre 187">
                <a:extLst>
                  <a:ext uri="{FF2B5EF4-FFF2-40B4-BE49-F238E27FC236}">
                    <a16:creationId xmlns:a16="http://schemas.microsoft.com/office/drawing/2014/main" id="{01F4B595-7A32-15B2-DCE6-304A72040139}"/>
                  </a:ext>
                </a:extLst>
              </p:cNvPr>
              <p:cNvSpPr/>
              <p:nvPr/>
            </p:nvSpPr>
            <p:spPr>
              <a:xfrm>
                <a:off x="3352010" y="3358923"/>
                <a:ext cx="21837" cy="146138"/>
              </a:xfrm>
              <a:custGeom>
                <a:avLst/>
                <a:gdLst>
                  <a:gd name="connsiteX0" fmla="*/ 10919 w 21837"/>
                  <a:gd name="connsiteY0" fmla="*/ 146138 h 146138"/>
                  <a:gd name="connsiteX1" fmla="*/ 0 w 21837"/>
                  <a:gd name="connsiteY1" fmla="*/ 135227 h 146138"/>
                  <a:gd name="connsiteX2" fmla="*/ 0 w 21837"/>
                  <a:gd name="connsiteY2" fmla="*/ 10911 h 146138"/>
                  <a:gd name="connsiteX3" fmla="*/ 10919 w 21837"/>
                  <a:gd name="connsiteY3" fmla="*/ 0 h 146138"/>
                  <a:gd name="connsiteX4" fmla="*/ 21837 w 21837"/>
                  <a:gd name="connsiteY4" fmla="*/ 10911 h 146138"/>
                  <a:gd name="connsiteX5" fmla="*/ 21837 w 21837"/>
                  <a:gd name="connsiteY5" fmla="*/ 135227 h 146138"/>
                  <a:gd name="connsiteX6" fmla="*/ 10919 w 21837"/>
                  <a:gd name="connsiteY6" fmla="*/ 146138 h 14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146138">
                    <a:moveTo>
                      <a:pt x="10919" y="146138"/>
                    </a:moveTo>
                    <a:cubicBezTo>
                      <a:pt x="4900" y="146138"/>
                      <a:pt x="0" y="141241"/>
                      <a:pt x="0" y="135227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135227"/>
                    </a:lnTo>
                    <a:cubicBezTo>
                      <a:pt x="21837" y="141241"/>
                      <a:pt x="16937" y="146138"/>
                      <a:pt x="10919" y="1461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9" name="Forma libre 188">
                <a:extLst>
                  <a:ext uri="{FF2B5EF4-FFF2-40B4-BE49-F238E27FC236}">
                    <a16:creationId xmlns:a16="http://schemas.microsoft.com/office/drawing/2014/main" id="{B42ED29B-218E-5576-169D-7D4DE02DF7F6}"/>
                  </a:ext>
                </a:extLst>
              </p:cNvPr>
              <p:cNvSpPr/>
              <p:nvPr/>
            </p:nvSpPr>
            <p:spPr>
              <a:xfrm>
                <a:off x="3352010" y="3623277"/>
                <a:ext cx="21837" cy="146138"/>
              </a:xfrm>
              <a:custGeom>
                <a:avLst/>
                <a:gdLst>
                  <a:gd name="connsiteX0" fmla="*/ 10919 w 21837"/>
                  <a:gd name="connsiteY0" fmla="*/ 146138 h 146138"/>
                  <a:gd name="connsiteX1" fmla="*/ 0 w 21837"/>
                  <a:gd name="connsiteY1" fmla="*/ 135227 h 146138"/>
                  <a:gd name="connsiteX2" fmla="*/ 0 w 21837"/>
                  <a:gd name="connsiteY2" fmla="*/ 10911 h 146138"/>
                  <a:gd name="connsiteX3" fmla="*/ 10919 w 21837"/>
                  <a:gd name="connsiteY3" fmla="*/ 0 h 146138"/>
                  <a:gd name="connsiteX4" fmla="*/ 21837 w 21837"/>
                  <a:gd name="connsiteY4" fmla="*/ 10911 h 146138"/>
                  <a:gd name="connsiteX5" fmla="*/ 21837 w 21837"/>
                  <a:gd name="connsiteY5" fmla="*/ 135227 h 146138"/>
                  <a:gd name="connsiteX6" fmla="*/ 10919 w 21837"/>
                  <a:gd name="connsiteY6" fmla="*/ 146138 h 14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146138">
                    <a:moveTo>
                      <a:pt x="10919" y="146138"/>
                    </a:moveTo>
                    <a:cubicBezTo>
                      <a:pt x="4900" y="146138"/>
                      <a:pt x="0" y="141241"/>
                      <a:pt x="0" y="135227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135227"/>
                    </a:lnTo>
                    <a:cubicBezTo>
                      <a:pt x="21837" y="141241"/>
                      <a:pt x="16937" y="146138"/>
                      <a:pt x="10919" y="1461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90" name="Gráfico 2">
              <a:extLst>
                <a:ext uri="{FF2B5EF4-FFF2-40B4-BE49-F238E27FC236}">
                  <a16:creationId xmlns:a16="http://schemas.microsoft.com/office/drawing/2014/main" id="{0F0ED712-9FB1-FC15-081F-14FFB52D82EF}"/>
                </a:ext>
              </a:extLst>
            </p:cNvPr>
            <p:cNvGrpSpPr/>
            <p:nvPr/>
          </p:nvGrpSpPr>
          <p:grpSpPr>
            <a:xfrm>
              <a:off x="3352010" y="3887718"/>
              <a:ext cx="939939" cy="21821"/>
              <a:chOff x="3352010" y="3887718"/>
              <a:chExt cx="939939" cy="21821"/>
            </a:xfrm>
            <a:solidFill>
              <a:srgbClr val="002A86"/>
            </a:solidFill>
          </p:grpSpPr>
          <p:sp>
            <p:nvSpPr>
              <p:cNvPr id="191" name="Forma libre 190">
                <a:extLst>
                  <a:ext uri="{FF2B5EF4-FFF2-40B4-BE49-F238E27FC236}">
                    <a16:creationId xmlns:a16="http://schemas.microsoft.com/office/drawing/2014/main" id="{73A5EC98-B750-2F92-373D-01D2660D9271}"/>
                  </a:ext>
                </a:extLst>
              </p:cNvPr>
              <p:cNvSpPr/>
              <p:nvPr/>
            </p:nvSpPr>
            <p:spPr>
              <a:xfrm>
                <a:off x="3352010" y="3887718"/>
                <a:ext cx="146239" cy="21821"/>
              </a:xfrm>
              <a:custGeom>
                <a:avLst/>
                <a:gdLst>
                  <a:gd name="connsiteX0" fmla="*/ 135321 w 146239"/>
                  <a:gd name="connsiteY0" fmla="*/ 21822 h 21821"/>
                  <a:gd name="connsiteX1" fmla="*/ 10919 w 146239"/>
                  <a:gd name="connsiteY1" fmla="*/ 21822 h 21821"/>
                  <a:gd name="connsiteX2" fmla="*/ 0 w 146239"/>
                  <a:gd name="connsiteY2" fmla="*/ 10911 h 21821"/>
                  <a:gd name="connsiteX3" fmla="*/ 10919 w 146239"/>
                  <a:gd name="connsiteY3" fmla="*/ 0 h 21821"/>
                  <a:gd name="connsiteX4" fmla="*/ 135321 w 146239"/>
                  <a:gd name="connsiteY4" fmla="*/ 0 h 21821"/>
                  <a:gd name="connsiteX5" fmla="*/ 146240 w 146239"/>
                  <a:gd name="connsiteY5" fmla="*/ 10911 h 21821"/>
                  <a:gd name="connsiteX6" fmla="*/ 135321 w 14623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239" h="21821">
                    <a:moveTo>
                      <a:pt x="135321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135321" y="0"/>
                    </a:lnTo>
                    <a:cubicBezTo>
                      <a:pt x="141339" y="0"/>
                      <a:pt x="146240" y="4897"/>
                      <a:pt x="146240" y="10911"/>
                    </a:cubicBezTo>
                    <a:cubicBezTo>
                      <a:pt x="146240" y="16925"/>
                      <a:pt x="141339" y="21822"/>
                      <a:pt x="13532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2" name="Forma libre 191">
                <a:extLst>
                  <a:ext uri="{FF2B5EF4-FFF2-40B4-BE49-F238E27FC236}">
                    <a16:creationId xmlns:a16="http://schemas.microsoft.com/office/drawing/2014/main" id="{DB1FE7D4-89AA-EDC9-A0BB-1C5420A812C9}"/>
                  </a:ext>
                </a:extLst>
              </p:cNvPr>
              <p:cNvSpPr/>
              <p:nvPr/>
            </p:nvSpPr>
            <p:spPr>
              <a:xfrm>
                <a:off x="3616548" y="3887718"/>
                <a:ext cx="146239" cy="21821"/>
              </a:xfrm>
              <a:custGeom>
                <a:avLst/>
                <a:gdLst>
                  <a:gd name="connsiteX0" fmla="*/ 135321 w 146239"/>
                  <a:gd name="connsiteY0" fmla="*/ 21822 h 21821"/>
                  <a:gd name="connsiteX1" fmla="*/ 10919 w 146239"/>
                  <a:gd name="connsiteY1" fmla="*/ 21822 h 21821"/>
                  <a:gd name="connsiteX2" fmla="*/ 0 w 146239"/>
                  <a:gd name="connsiteY2" fmla="*/ 10911 h 21821"/>
                  <a:gd name="connsiteX3" fmla="*/ 10919 w 146239"/>
                  <a:gd name="connsiteY3" fmla="*/ 0 h 21821"/>
                  <a:gd name="connsiteX4" fmla="*/ 135321 w 146239"/>
                  <a:gd name="connsiteY4" fmla="*/ 0 h 21821"/>
                  <a:gd name="connsiteX5" fmla="*/ 146240 w 146239"/>
                  <a:gd name="connsiteY5" fmla="*/ 10911 h 21821"/>
                  <a:gd name="connsiteX6" fmla="*/ 135321 w 14623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239" h="21821">
                    <a:moveTo>
                      <a:pt x="135321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135321" y="0"/>
                    </a:lnTo>
                    <a:cubicBezTo>
                      <a:pt x="141339" y="0"/>
                      <a:pt x="146240" y="4897"/>
                      <a:pt x="146240" y="10911"/>
                    </a:cubicBezTo>
                    <a:cubicBezTo>
                      <a:pt x="146240" y="16925"/>
                      <a:pt x="141339" y="21822"/>
                      <a:pt x="13532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3" name="Forma libre 192">
                <a:extLst>
                  <a:ext uri="{FF2B5EF4-FFF2-40B4-BE49-F238E27FC236}">
                    <a16:creationId xmlns:a16="http://schemas.microsoft.com/office/drawing/2014/main" id="{C7D7859F-A41D-E63B-E1C6-BB6A1E2299C2}"/>
                  </a:ext>
                </a:extLst>
              </p:cNvPr>
              <p:cNvSpPr/>
              <p:nvPr/>
            </p:nvSpPr>
            <p:spPr>
              <a:xfrm>
                <a:off x="3881086" y="3887718"/>
                <a:ext cx="146239" cy="21821"/>
              </a:xfrm>
              <a:custGeom>
                <a:avLst/>
                <a:gdLst>
                  <a:gd name="connsiteX0" fmla="*/ 135321 w 146239"/>
                  <a:gd name="connsiteY0" fmla="*/ 21822 h 21821"/>
                  <a:gd name="connsiteX1" fmla="*/ 10919 w 146239"/>
                  <a:gd name="connsiteY1" fmla="*/ 21822 h 21821"/>
                  <a:gd name="connsiteX2" fmla="*/ 0 w 146239"/>
                  <a:gd name="connsiteY2" fmla="*/ 10911 h 21821"/>
                  <a:gd name="connsiteX3" fmla="*/ 10919 w 146239"/>
                  <a:gd name="connsiteY3" fmla="*/ 0 h 21821"/>
                  <a:gd name="connsiteX4" fmla="*/ 135321 w 146239"/>
                  <a:gd name="connsiteY4" fmla="*/ 0 h 21821"/>
                  <a:gd name="connsiteX5" fmla="*/ 146240 w 146239"/>
                  <a:gd name="connsiteY5" fmla="*/ 10911 h 21821"/>
                  <a:gd name="connsiteX6" fmla="*/ 135321 w 14623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239" h="21821">
                    <a:moveTo>
                      <a:pt x="135321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135321" y="0"/>
                    </a:lnTo>
                    <a:cubicBezTo>
                      <a:pt x="141339" y="0"/>
                      <a:pt x="146240" y="4897"/>
                      <a:pt x="146240" y="10911"/>
                    </a:cubicBezTo>
                    <a:cubicBezTo>
                      <a:pt x="146240" y="16925"/>
                      <a:pt x="141339" y="21822"/>
                      <a:pt x="13532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4" name="Forma libre 193">
                <a:extLst>
                  <a:ext uri="{FF2B5EF4-FFF2-40B4-BE49-F238E27FC236}">
                    <a16:creationId xmlns:a16="http://schemas.microsoft.com/office/drawing/2014/main" id="{09A81BF3-B9A6-ACB5-0EE1-2F6079FD6001}"/>
                  </a:ext>
                </a:extLst>
              </p:cNvPr>
              <p:cNvSpPr/>
              <p:nvPr/>
            </p:nvSpPr>
            <p:spPr>
              <a:xfrm>
                <a:off x="4145710" y="3887718"/>
                <a:ext cx="146239" cy="21821"/>
              </a:xfrm>
              <a:custGeom>
                <a:avLst/>
                <a:gdLst>
                  <a:gd name="connsiteX0" fmla="*/ 135321 w 146239"/>
                  <a:gd name="connsiteY0" fmla="*/ 21822 h 21821"/>
                  <a:gd name="connsiteX1" fmla="*/ 10919 w 146239"/>
                  <a:gd name="connsiteY1" fmla="*/ 21822 h 21821"/>
                  <a:gd name="connsiteX2" fmla="*/ 0 w 146239"/>
                  <a:gd name="connsiteY2" fmla="*/ 10911 h 21821"/>
                  <a:gd name="connsiteX3" fmla="*/ 10919 w 146239"/>
                  <a:gd name="connsiteY3" fmla="*/ 0 h 21821"/>
                  <a:gd name="connsiteX4" fmla="*/ 135321 w 146239"/>
                  <a:gd name="connsiteY4" fmla="*/ 0 h 21821"/>
                  <a:gd name="connsiteX5" fmla="*/ 146240 w 146239"/>
                  <a:gd name="connsiteY5" fmla="*/ 10911 h 21821"/>
                  <a:gd name="connsiteX6" fmla="*/ 135321 w 14623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239" h="21821">
                    <a:moveTo>
                      <a:pt x="135321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135321" y="0"/>
                    </a:lnTo>
                    <a:cubicBezTo>
                      <a:pt x="141339" y="0"/>
                      <a:pt x="146240" y="4897"/>
                      <a:pt x="146240" y="10911"/>
                    </a:cubicBezTo>
                    <a:cubicBezTo>
                      <a:pt x="146240" y="16925"/>
                      <a:pt x="141339" y="21822"/>
                      <a:pt x="13532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95" name="Forma libre 194">
              <a:extLst>
                <a:ext uri="{FF2B5EF4-FFF2-40B4-BE49-F238E27FC236}">
                  <a16:creationId xmlns:a16="http://schemas.microsoft.com/office/drawing/2014/main" id="{D6238258-AD25-B8FD-4969-1C06E5BE775B}"/>
                </a:ext>
              </a:extLst>
            </p:cNvPr>
            <p:cNvSpPr/>
            <p:nvPr/>
          </p:nvSpPr>
          <p:spPr>
            <a:xfrm>
              <a:off x="3454189" y="3663614"/>
              <a:ext cx="109873" cy="109754"/>
            </a:xfrm>
            <a:custGeom>
              <a:avLst/>
              <a:gdLst>
                <a:gd name="connsiteX0" fmla="*/ 10962 w 109873"/>
                <a:gd name="connsiteY0" fmla="*/ 109754 h 109754"/>
                <a:gd name="connsiteX1" fmla="*/ 3224 w 109873"/>
                <a:gd name="connsiteY1" fmla="*/ 106575 h 109754"/>
                <a:gd name="connsiteX2" fmla="*/ 3224 w 109873"/>
                <a:gd name="connsiteY2" fmla="*/ 91111 h 109754"/>
                <a:gd name="connsiteX3" fmla="*/ 91174 w 109873"/>
                <a:gd name="connsiteY3" fmla="*/ 3222 h 109754"/>
                <a:gd name="connsiteX4" fmla="*/ 106649 w 109873"/>
                <a:gd name="connsiteY4" fmla="*/ 3222 h 109754"/>
                <a:gd name="connsiteX5" fmla="*/ 106649 w 109873"/>
                <a:gd name="connsiteY5" fmla="*/ 18686 h 109754"/>
                <a:gd name="connsiteX6" fmla="*/ 18699 w 109873"/>
                <a:gd name="connsiteY6" fmla="*/ 106575 h 109754"/>
                <a:gd name="connsiteX7" fmla="*/ 10962 w 109873"/>
                <a:gd name="connsiteY7" fmla="*/ 109754 h 10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873" h="109754">
                  <a:moveTo>
                    <a:pt x="10962" y="109754"/>
                  </a:moveTo>
                  <a:cubicBezTo>
                    <a:pt x="8124" y="109754"/>
                    <a:pt x="5373" y="108723"/>
                    <a:pt x="3224" y="106575"/>
                  </a:cubicBezTo>
                  <a:cubicBezTo>
                    <a:pt x="-1075" y="102280"/>
                    <a:pt x="-1075" y="95407"/>
                    <a:pt x="3224" y="91111"/>
                  </a:cubicBezTo>
                  <a:lnTo>
                    <a:pt x="91174" y="3222"/>
                  </a:lnTo>
                  <a:cubicBezTo>
                    <a:pt x="95473" y="-1074"/>
                    <a:pt x="102350" y="-1074"/>
                    <a:pt x="106649" y="3222"/>
                  </a:cubicBezTo>
                  <a:cubicBezTo>
                    <a:pt x="110948" y="7517"/>
                    <a:pt x="110948" y="14390"/>
                    <a:pt x="106649" y="18686"/>
                  </a:cubicBezTo>
                  <a:lnTo>
                    <a:pt x="18699" y="106575"/>
                  </a:lnTo>
                  <a:cubicBezTo>
                    <a:pt x="16550" y="108723"/>
                    <a:pt x="13799" y="109754"/>
                    <a:pt x="10962" y="109754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96" name="Gráfico 2">
              <a:extLst>
                <a:ext uri="{FF2B5EF4-FFF2-40B4-BE49-F238E27FC236}">
                  <a16:creationId xmlns:a16="http://schemas.microsoft.com/office/drawing/2014/main" id="{10E80755-BF82-3021-52BA-90E8E8B3B493}"/>
                </a:ext>
              </a:extLst>
            </p:cNvPr>
            <p:cNvGrpSpPr/>
            <p:nvPr/>
          </p:nvGrpSpPr>
          <p:grpSpPr>
            <a:xfrm>
              <a:off x="3614712" y="2989625"/>
              <a:ext cx="623806" cy="623428"/>
              <a:chOff x="3614712" y="2989625"/>
              <a:chExt cx="623806" cy="623428"/>
            </a:xfrm>
            <a:solidFill>
              <a:srgbClr val="002A86"/>
            </a:solidFill>
          </p:grpSpPr>
          <p:sp>
            <p:nvSpPr>
              <p:cNvPr id="197" name="Forma libre 196">
                <a:extLst>
                  <a:ext uri="{FF2B5EF4-FFF2-40B4-BE49-F238E27FC236}">
                    <a16:creationId xmlns:a16="http://schemas.microsoft.com/office/drawing/2014/main" id="{133FFC10-2BF4-A433-4C3F-C89709FFBB2E}"/>
                  </a:ext>
                </a:extLst>
              </p:cNvPr>
              <p:cNvSpPr/>
              <p:nvPr/>
            </p:nvSpPr>
            <p:spPr>
              <a:xfrm>
                <a:off x="3697105" y="3061448"/>
                <a:ext cx="469496" cy="469214"/>
              </a:xfrm>
              <a:custGeom>
                <a:avLst/>
                <a:gdLst>
                  <a:gd name="connsiteX0" fmla="*/ 181574 w 469496"/>
                  <a:gd name="connsiteY0" fmla="*/ 469215 h 469214"/>
                  <a:gd name="connsiteX1" fmla="*/ 173837 w 469496"/>
                  <a:gd name="connsiteY1" fmla="*/ 466036 h 469214"/>
                  <a:gd name="connsiteX2" fmla="*/ 3181 w 469496"/>
                  <a:gd name="connsiteY2" fmla="*/ 295498 h 469214"/>
                  <a:gd name="connsiteX3" fmla="*/ 0 w 469496"/>
                  <a:gd name="connsiteY3" fmla="*/ 287766 h 469214"/>
                  <a:gd name="connsiteX4" fmla="*/ 3181 w 469496"/>
                  <a:gd name="connsiteY4" fmla="*/ 280034 h 469214"/>
                  <a:gd name="connsiteX5" fmla="*/ 280185 w 469496"/>
                  <a:gd name="connsiteY5" fmla="*/ 3222 h 469214"/>
                  <a:gd name="connsiteX6" fmla="*/ 295660 w 469496"/>
                  <a:gd name="connsiteY6" fmla="*/ 3222 h 469214"/>
                  <a:gd name="connsiteX7" fmla="*/ 466316 w 469496"/>
                  <a:gd name="connsiteY7" fmla="*/ 173759 h 469214"/>
                  <a:gd name="connsiteX8" fmla="*/ 469497 w 469496"/>
                  <a:gd name="connsiteY8" fmla="*/ 181491 h 469214"/>
                  <a:gd name="connsiteX9" fmla="*/ 466316 w 469496"/>
                  <a:gd name="connsiteY9" fmla="*/ 189224 h 469214"/>
                  <a:gd name="connsiteX10" fmla="*/ 189312 w 469496"/>
                  <a:gd name="connsiteY10" fmla="*/ 466036 h 469214"/>
                  <a:gd name="connsiteX11" fmla="*/ 181574 w 469496"/>
                  <a:gd name="connsiteY11" fmla="*/ 469215 h 469214"/>
                  <a:gd name="connsiteX12" fmla="*/ 26394 w 469496"/>
                  <a:gd name="connsiteY12" fmla="*/ 287680 h 469214"/>
                  <a:gd name="connsiteX13" fmla="*/ 181574 w 469496"/>
                  <a:gd name="connsiteY13" fmla="*/ 442753 h 469214"/>
                  <a:gd name="connsiteX14" fmla="*/ 443017 w 469496"/>
                  <a:gd name="connsiteY14" fmla="*/ 181491 h 469214"/>
                  <a:gd name="connsiteX15" fmla="*/ 287837 w 469496"/>
                  <a:gd name="connsiteY15" fmla="*/ 26418 h 469214"/>
                  <a:gd name="connsiteX16" fmla="*/ 26394 w 469496"/>
                  <a:gd name="connsiteY16" fmla="*/ 287680 h 46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9496" h="469214">
                    <a:moveTo>
                      <a:pt x="181574" y="469215"/>
                    </a:moveTo>
                    <a:cubicBezTo>
                      <a:pt x="178737" y="469215"/>
                      <a:pt x="175986" y="468184"/>
                      <a:pt x="173837" y="466036"/>
                    </a:cubicBezTo>
                    <a:lnTo>
                      <a:pt x="3181" y="295498"/>
                    </a:lnTo>
                    <a:cubicBezTo>
                      <a:pt x="1118" y="293436"/>
                      <a:pt x="0" y="290687"/>
                      <a:pt x="0" y="287766"/>
                    </a:cubicBezTo>
                    <a:cubicBezTo>
                      <a:pt x="0" y="284845"/>
                      <a:pt x="1118" y="282096"/>
                      <a:pt x="3181" y="280034"/>
                    </a:cubicBezTo>
                    <a:lnTo>
                      <a:pt x="280185" y="3222"/>
                    </a:lnTo>
                    <a:cubicBezTo>
                      <a:pt x="284484" y="-1074"/>
                      <a:pt x="291362" y="-1074"/>
                      <a:pt x="295660" y="3222"/>
                    </a:cubicBezTo>
                    <a:lnTo>
                      <a:pt x="466316" y="173759"/>
                    </a:lnTo>
                    <a:cubicBezTo>
                      <a:pt x="468379" y="175821"/>
                      <a:pt x="469497" y="178570"/>
                      <a:pt x="469497" y="181491"/>
                    </a:cubicBezTo>
                    <a:cubicBezTo>
                      <a:pt x="469497" y="184413"/>
                      <a:pt x="468379" y="187162"/>
                      <a:pt x="466316" y="189224"/>
                    </a:cubicBezTo>
                    <a:lnTo>
                      <a:pt x="189312" y="466036"/>
                    </a:lnTo>
                    <a:cubicBezTo>
                      <a:pt x="187163" y="468184"/>
                      <a:pt x="184411" y="469215"/>
                      <a:pt x="181574" y="469215"/>
                    </a:cubicBezTo>
                    <a:close/>
                    <a:moveTo>
                      <a:pt x="26394" y="287680"/>
                    </a:moveTo>
                    <a:lnTo>
                      <a:pt x="181574" y="442753"/>
                    </a:lnTo>
                    <a:lnTo>
                      <a:pt x="443017" y="181491"/>
                    </a:lnTo>
                    <a:lnTo>
                      <a:pt x="287837" y="26418"/>
                    </a:lnTo>
                    <a:lnTo>
                      <a:pt x="26394" y="287680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8" name="Forma libre 197">
                <a:extLst>
                  <a:ext uri="{FF2B5EF4-FFF2-40B4-BE49-F238E27FC236}">
                    <a16:creationId xmlns:a16="http://schemas.microsoft.com/office/drawing/2014/main" id="{38287FD1-D4A0-3DEE-E41F-329A195E7FCE}"/>
                  </a:ext>
                </a:extLst>
              </p:cNvPr>
              <p:cNvSpPr/>
              <p:nvPr/>
            </p:nvSpPr>
            <p:spPr>
              <a:xfrm>
                <a:off x="3974109" y="2989625"/>
                <a:ext cx="264409" cy="264225"/>
              </a:xfrm>
              <a:custGeom>
                <a:avLst/>
                <a:gdLst>
                  <a:gd name="connsiteX0" fmla="*/ 181574 w 264409"/>
                  <a:gd name="connsiteY0" fmla="*/ 264226 h 264225"/>
                  <a:gd name="connsiteX1" fmla="*/ 173837 w 264409"/>
                  <a:gd name="connsiteY1" fmla="*/ 261047 h 264225"/>
                  <a:gd name="connsiteX2" fmla="*/ 3181 w 264409"/>
                  <a:gd name="connsiteY2" fmla="*/ 90509 h 264225"/>
                  <a:gd name="connsiteX3" fmla="*/ 0 w 264409"/>
                  <a:gd name="connsiteY3" fmla="*/ 82777 h 264225"/>
                  <a:gd name="connsiteX4" fmla="*/ 3181 w 264409"/>
                  <a:gd name="connsiteY4" fmla="*/ 75045 h 264225"/>
                  <a:gd name="connsiteX5" fmla="*/ 75054 w 264409"/>
                  <a:gd name="connsiteY5" fmla="*/ 3222 h 264225"/>
                  <a:gd name="connsiteX6" fmla="*/ 90529 w 264409"/>
                  <a:gd name="connsiteY6" fmla="*/ 3222 h 264225"/>
                  <a:gd name="connsiteX7" fmla="*/ 261185 w 264409"/>
                  <a:gd name="connsiteY7" fmla="*/ 173759 h 264225"/>
                  <a:gd name="connsiteX8" fmla="*/ 261185 w 264409"/>
                  <a:gd name="connsiteY8" fmla="*/ 189224 h 264225"/>
                  <a:gd name="connsiteX9" fmla="*/ 189312 w 264409"/>
                  <a:gd name="connsiteY9" fmla="*/ 261047 h 264225"/>
                  <a:gd name="connsiteX10" fmla="*/ 181574 w 264409"/>
                  <a:gd name="connsiteY10" fmla="*/ 264226 h 264225"/>
                  <a:gd name="connsiteX11" fmla="*/ 26394 w 264409"/>
                  <a:gd name="connsiteY11" fmla="*/ 82777 h 264225"/>
                  <a:gd name="connsiteX12" fmla="*/ 181574 w 264409"/>
                  <a:gd name="connsiteY12" fmla="*/ 237850 h 264225"/>
                  <a:gd name="connsiteX13" fmla="*/ 237972 w 264409"/>
                  <a:gd name="connsiteY13" fmla="*/ 181491 h 264225"/>
                  <a:gd name="connsiteX14" fmla="*/ 82792 w 264409"/>
                  <a:gd name="connsiteY14" fmla="*/ 26418 h 264225"/>
                  <a:gd name="connsiteX15" fmla="*/ 26394 w 264409"/>
                  <a:gd name="connsiteY15" fmla="*/ 82777 h 264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4409" h="264225">
                    <a:moveTo>
                      <a:pt x="181574" y="264226"/>
                    </a:moveTo>
                    <a:cubicBezTo>
                      <a:pt x="178651" y="264226"/>
                      <a:pt x="175900" y="263109"/>
                      <a:pt x="173837" y="261047"/>
                    </a:cubicBezTo>
                    <a:lnTo>
                      <a:pt x="3181" y="90509"/>
                    </a:lnTo>
                    <a:cubicBezTo>
                      <a:pt x="1118" y="88448"/>
                      <a:pt x="0" y="85698"/>
                      <a:pt x="0" y="82777"/>
                    </a:cubicBezTo>
                    <a:cubicBezTo>
                      <a:pt x="0" y="79856"/>
                      <a:pt x="1118" y="77107"/>
                      <a:pt x="3181" y="75045"/>
                    </a:cubicBezTo>
                    <a:lnTo>
                      <a:pt x="75054" y="3222"/>
                    </a:lnTo>
                    <a:cubicBezTo>
                      <a:pt x="79353" y="-1074"/>
                      <a:pt x="86231" y="-1074"/>
                      <a:pt x="90529" y="3222"/>
                    </a:cubicBezTo>
                    <a:lnTo>
                      <a:pt x="261185" y="173759"/>
                    </a:lnTo>
                    <a:cubicBezTo>
                      <a:pt x="265484" y="178055"/>
                      <a:pt x="265484" y="184928"/>
                      <a:pt x="261185" y="189224"/>
                    </a:cubicBezTo>
                    <a:lnTo>
                      <a:pt x="189312" y="261047"/>
                    </a:lnTo>
                    <a:cubicBezTo>
                      <a:pt x="187249" y="263109"/>
                      <a:pt x="184497" y="264226"/>
                      <a:pt x="181574" y="264226"/>
                    </a:cubicBezTo>
                    <a:close/>
                    <a:moveTo>
                      <a:pt x="26394" y="82777"/>
                    </a:moveTo>
                    <a:lnTo>
                      <a:pt x="181574" y="237850"/>
                    </a:lnTo>
                    <a:lnTo>
                      <a:pt x="237972" y="181491"/>
                    </a:lnTo>
                    <a:lnTo>
                      <a:pt x="82792" y="26418"/>
                    </a:lnTo>
                    <a:lnTo>
                      <a:pt x="26394" y="82777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9" name="Forma libre 198">
                <a:extLst>
                  <a:ext uri="{FF2B5EF4-FFF2-40B4-BE49-F238E27FC236}">
                    <a16:creationId xmlns:a16="http://schemas.microsoft.com/office/drawing/2014/main" id="{4F11A881-1716-D373-1AF8-D451D5AC342D}"/>
                  </a:ext>
                </a:extLst>
              </p:cNvPr>
              <p:cNvSpPr/>
              <p:nvPr/>
            </p:nvSpPr>
            <p:spPr>
              <a:xfrm>
                <a:off x="3614712" y="3338187"/>
                <a:ext cx="275088" cy="274866"/>
              </a:xfrm>
              <a:custGeom>
                <a:avLst/>
                <a:gdLst>
                  <a:gd name="connsiteX0" fmla="*/ 10950 w 275088"/>
                  <a:gd name="connsiteY0" fmla="*/ 274781 h 274866"/>
                  <a:gd name="connsiteX1" fmla="*/ 3212 w 275088"/>
                  <a:gd name="connsiteY1" fmla="*/ 271602 h 274866"/>
                  <a:gd name="connsiteX2" fmla="*/ 547 w 275088"/>
                  <a:gd name="connsiteY2" fmla="*/ 260433 h 274866"/>
                  <a:gd name="connsiteX3" fmla="*/ 82909 w 275088"/>
                  <a:gd name="connsiteY3" fmla="*/ 7591 h 274866"/>
                  <a:gd name="connsiteX4" fmla="*/ 96750 w 275088"/>
                  <a:gd name="connsiteY4" fmla="*/ 546 h 274866"/>
                  <a:gd name="connsiteX5" fmla="*/ 103800 w 275088"/>
                  <a:gd name="connsiteY5" fmla="*/ 14378 h 274866"/>
                  <a:gd name="connsiteX6" fmla="*/ 28144 w 275088"/>
                  <a:gd name="connsiteY6" fmla="*/ 246773 h 274866"/>
                  <a:gd name="connsiteX7" fmla="*/ 260700 w 275088"/>
                  <a:gd name="connsiteY7" fmla="*/ 171169 h 274866"/>
                  <a:gd name="connsiteX8" fmla="*/ 274542 w 275088"/>
                  <a:gd name="connsiteY8" fmla="*/ 178214 h 274866"/>
                  <a:gd name="connsiteX9" fmla="*/ 267492 w 275088"/>
                  <a:gd name="connsiteY9" fmla="*/ 192046 h 274866"/>
                  <a:gd name="connsiteX10" fmla="*/ 14474 w 275088"/>
                  <a:gd name="connsiteY10" fmla="*/ 274351 h 274866"/>
                  <a:gd name="connsiteX11" fmla="*/ 11122 w 275088"/>
                  <a:gd name="connsiteY11" fmla="*/ 274867 h 2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5088" h="274866">
                    <a:moveTo>
                      <a:pt x="10950" y="274781"/>
                    </a:moveTo>
                    <a:cubicBezTo>
                      <a:pt x="8113" y="274781"/>
                      <a:pt x="5275" y="273664"/>
                      <a:pt x="3212" y="271602"/>
                    </a:cubicBezTo>
                    <a:cubicBezTo>
                      <a:pt x="289" y="268681"/>
                      <a:pt x="-743" y="264385"/>
                      <a:pt x="547" y="260433"/>
                    </a:cubicBezTo>
                    <a:lnTo>
                      <a:pt x="82909" y="7591"/>
                    </a:lnTo>
                    <a:cubicBezTo>
                      <a:pt x="84800" y="1835"/>
                      <a:pt x="90904" y="-1344"/>
                      <a:pt x="96750" y="546"/>
                    </a:cubicBezTo>
                    <a:cubicBezTo>
                      <a:pt x="102511" y="2436"/>
                      <a:pt x="105692" y="8622"/>
                      <a:pt x="103800" y="14378"/>
                    </a:cubicBezTo>
                    <a:lnTo>
                      <a:pt x="28144" y="246773"/>
                    </a:lnTo>
                    <a:lnTo>
                      <a:pt x="260700" y="171169"/>
                    </a:lnTo>
                    <a:cubicBezTo>
                      <a:pt x="266460" y="169279"/>
                      <a:pt x="272651" y="172458"/>
                      <a:pt x="274542" y="178214"/>
                    </a:cubicBezTo>
                    <a:cubicBezTo>
                      <a:pt x="276433" y="183971"/>
                      <a:pt x="273252" y="190156"/>
                      <a:pt x="267492" y="192046"/>
                    </a:cubicBezTo>
                    <a:lnTo>
                      <a:pt x="14474" y="274351"/>
                    </a:lnTo>
                    <a:cubicBezTo>
                      <a:pt x="13357" y="274695"/>
                      <a:pt x="12239" y="274867"/>
                      <a:pt x="11122" y="274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0" name="Forma libre 199">
                <a:extLst>
                  <a:ext uri="{FF2B5EF4-FFF2-40B4-BE49-F238E27FC236}">
                    <a16:creationId xmlns:a16="http://schemas.microsoft.com/office/drawing/2014/main" id="{030A2B22-B8CA-178F-06AB-B172890A1C31}"/>
                  </a:ext>
                </a:extLst>
              </p:cNvPr>
              <p:cNvSpPr/>
              <p:nvPr/>
            </p:nvSpPr>
            <p:spPr>
              <a:xfrm>
                <a:off x="3782432" y="3146674"/>
                <a:ext cx="298927" cy="298676"/>
              </a:xfrm>
              <a:custGeom>
                <a:avLst/>
                <a:gdLst>
                  <a:gd name="connsiteX0" fmla="*/ 10962 w 298927"/>
                  <a:gd name="connsiteY0" fmla="*/ 298677 h 298676"/>
                  <a:gd name="connsiteX1" fmla="*/ 3224 w 298927"/>
                  <a:gd name="connsiteY1" fmla="*/ 295498 h 298676"/>
                  <a:gd name="connsiteX2" fmla="*/ 3224 w 298927"/>
                  <a:gd name="connsiteY2" fmla="*/ 280034 h 298676"/>
                  <a:gd name="connsiteX3" fmla="*/ 280228 w 298927"/>
                  <a:gd name="connsiteY3" fmla="*/ 3222 h 298676"/>
                  <a:gd name="connsiteX4" fmla="*/ 295703 w 298927"/>
                  <a:gd name="connsiteY4" fmla="*/ 3222 h 298676"/>
                  <a:gd name="connsiteX5" fmla="*/ 295703 w 298927"/>
                  <a:gd name="connsiteY5" fmla="*/ 18686 h 298676"/>
                  <a:gd name="connsiteX6" fmla="*/ 18699 w 298927"/>
                  <a:gd name="connsiteY6" fmla="*/ 295498 h 298676"/>
                  <a:gd name="connsiteX7" fmla="*/ 10962 w 298927"/>
                  <a:gd name="connsiteY7" fmla="*/ 298677 h 29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927" h="298676">
                    <a:moveTo>
                      <a:pt x="10962" y="298677"/>
                    </a:moveTo>
                    <a:cubicBezTo>
                      <a:pt x="8124" y="298677"/>
                      <a:pt x="5373" y="297646"/>
                      <a:pt x="3224" y="295498"/>
                    </a:cubicBezTo>
                    <a:cubicBezTo>
                      <a:pt x="-1075" y="291203"/>
                      <a:pt x="-1075" y="284329"/>
                      <a:pt x="3224" y="280034"/>
                    </a:cubicBezTo>
                    <a:lnTo>
                      <a:pt x="280228" y="3222"/>
                    </a:lnTo>
                    <a:cubicBezTo>
                      <a:pt x="284527" y="-1074"/>
                      <a:pt x="291405" y="-1074"/>
                      <a:pt x="295703" y="3222"/>
                    </a:cubicBezTo>
                    <a:cubicBezTo>
                      <a:pt x="300002" y="7517"/>
                      <a:pt x="300002" y="14390"/>
                      <a:pt x="295703" y="18686"/>
                    </a:cubicBezTo>
                    <a:lnTo>
                      <a:pt x="18699" y="295498"/>
                    </a:lnTo>
                    <a:cubicBezTo>
                      <a:pt x="16550" y="297646"/>
                      <a:pt x="13799" y="298677"/>
                      <a:pt x="10962" y="2986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1" name="Gráfico 2">
            <a:extLst>
              <a:ext uri="{FF2B5EF4-FFF2-40B4-BE49-F238E27FC236}">
                <a16:creationId xmlns:a16="http://schemas.microsoft.com/office/drawing/2014/main" id="{811D398B-C35F-EB91-D876-1A3228B58E7E}"/>
              </a:ext>
            </a:extLst>
          </p:cNvPr>
          <p:cNvGrpSpPr/>
          <p:nvPr/>
        </p:nvGrpSpPr>
        <p:grpSpPr>
          <a:xfrm>
            <a:off x="11286947" y="6451967"/>
            <a:ext cx="985935" cy="871416"/>
            <a:chOff x="11286947" y="6451967"/>
            <a:chExt cx="985935" cy="871416"/>
          </a:xfrm>
          <a:solidFill>
            <a:srgbClr val="002A86"/>
          </a:solidFill>
        </p:grpSpPr>
        <p:grpSp>
          <p:nvGrpSpPr>
            <p:cNvPr id="202" name="Gráfico 2">
              <a:extLst>
                <a:ext uri="{FF2B5EF4-FFF2-40B4-BE49-F238E27FC236}">
                  <a16:creationId xmlns:a16="http://schemas.microsoft.com/office/drawing/2014/main" id="{C577DC8C-E949-8011-D08F-C27C3FCA84C0}"/>
                </a:ext>
              </a:extLst>
            </p:cNvPr>
            <p:cNvGrpSpPr/>
            <p:nvPr/>
          </p:nvGrpSpPr>
          <p:grpSpPr>
            <a:xfrm>
              <a:off x="11509530" y="6451967"/>
              <a:ext cx="763351" cy="871073"/>
              <a:chOff x="11509530" y="6451967"/>
              <a:chExt cx="763351" cy="871073"/>
            </a:xfrm>
            <a:solidFill>
              <a:srgbClr val="002A86"/>
            </a:solidFill>
          </p:grpSpPr>
          <p:sp>
            <p:nvSpPr>
              <p:cNvPr id="203" name="Forma libre 202">
                <a:extLst>
                  <a:ext uri="{FF2B5EF4-FFF2-40B4-BE49-F238E27FC236}">
                    <a16:creationId xmlns:a16="http://schemas.microsoft.com/office/drawing/2014/main" id="{A072E034-F082-D9C6-0F83-DABE84E35894}"/>
                  </a:ext>
                </a:extLst>
              </p:cNvPr>
              <p:cNvSpPr/>
              <p:nvPr/>
            </p:nvSpPr>
            <p:spPr>
              <a:xfrm>
                <a:off x="11509530" y="6451967"/>
                <a:ext cx="763351" cy="681634"/>
              </a:xfrm>
              <a:custGeom>
                <a:avLst/>
                <a:gdLst>
                  <a:gd name="connsiteX0" fmla="*/ 697927 w 763351"/>
                  <a:gd name="connsiteY0" fmla="*/ 681549 h 681634"/>
                  <a:gd name="connsiteX1" fmla="*/ 315004 w 763351"/>
                  <a:gd name="connsiteY1" fmla="*/ 681549 h 681634"/>
                  <a:gd name="connsiteX2" fmla="*/ 304085 w 763351"/>
                  <a:gd name="connsiteY2" fmla="*/ 670638 h 681634"/>
                  <a:gd name="connsiteX3" fmla="*/ 315004 w 763351"/>
                  <a:gd name="connsiteY3" fmla="*/ 659727 h 681634"/>
                  <a:gd name="connsiteX4" fmla="*/ 697927 w 763351"/>
                  <a:gd name="connsiteY4" fmla="*/ 659727 h 681634"/>
                  <a:gd name="connsiteX5" fmla="*/ 741342 w 763351"/>
                  <a:gd name="connsiteY5" fmla="*/ 616427 h 681634"/>
                  <a:gd name="connsiteX6" fmla="*/ 741342 w 763351"/>
                  <a:gd name="connsiteY6" fmla="*/ 65294 h 681634"/>
                  <a:gd name="connsiteX7" fmla="*/ 697927 w 763351"/>
                  <a:gd name="connsiteY7" fmla="*/ 21908 h 681634"/>
                  <a:gd name="connsiteX8" fmla="*/ 65254 w 763351"/>
                  <a:gd name="connsiteY8" fmla="*/ 21908 h 681634"/>
                  <a:gd name="connsiteX9" fmla="*/ 21837 w 763351"/>
                  <a:gd name="connsiteY9" fmla="*/ 65294 h 681634"/>
                  <a:gd name="connsiteX10" fmla="*/ 21837 w 763351"/>
                  <a:gd name="connsiteY10" fmla="*/ 239440 h 681634"/>
                  <a:gd name="connsiteX11" fmla="*/ 10919 w 763351"/>
                  <a:gd name="connsiteY11" fmla="*/ 250351 h 681634"/>
                  <a:gd name="connsiteX12" fmla="*/ 0 w 763351"/>
                  <a:gd name="connsiteY12" fmla="*/ 239440 h 681634"/>
                  <a:gd name="connsiteX13" fmla="*/ 0 w 763351"/>
                  <a:gd name="connsiteY13" fmla="*/ 65294 h 681634"/>
                  <a:gd name="connsiteX14" fmla="*/ 65339 w 763351"/>
                  <a:gd name="connsiteY14" fmla="*/ 0 h 681634"/>
                  <a:gd name="connsiteX15" fmla="*/ 698012 w 763351"/>
                  <a:gd name="connsiteY15" fmla="*/ 0 h 681634"/>
                  <a:gd name="connsiteX16" fmla="*/ 763352 w 763351"/>
                  <a:gd name="connsiteY16" fmla="*/ 65294 h 681634"/>
                  <a:gd name="connsiteX17" fmla="*/ 763352 w 763351"/>
                  <a:gd name="connsiteY17" fmla="*/ 616427 h 681634"/>
                  <a:gd name="connsiteX18" fmla="*/ 698012 w 763351"/>
                  <a:gd name="connsiteY18" fmla="*/ 681635 h 68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3351" h="681634">
                    <a:moveTo>
                      <a:pt x="697927" y="681549"/>
                    </a:moveTo>
                    <a:lnTo>
                      <a:pt x="315004" y="681549"/>
                    </a:lnTo>
                    <a:cubicBezTo>
                      <a:pt x="308986" y="681549"/>
                      <a:pt x="304085" y="676652"/>
                      <a:pt x="304085" y="670638"/>
                    </a:cubicBezTo>
                    <a:cubicBezTo>
                      <a:pt x="304085" y="664624"/>
                      <a:pt x="308986" y="659727"/>
                      <a:pt x="315004" y="659727"/>
                    </a:cubicBezTo>
                    <a:lnTo>
                      <a:pt x="697927" y="659727"/>
                    </a:lnTo>
                    <a:cubicBezTo>
                      <a:pt x="721913" y="659727"/>
                      <a:pt x="741342" y="640311"/>
                      <a:pt x="741342" y="616427"/>
                    </a:cubicBezTo>
                    <a:lnTo>
                      <a:pt x="741342" y="65294"/>
                    </a:lnTo>
                    <a:cubicBezTo>
                      <a:pt x="741342" y="41410"/>
                      <a:pt x="721827" y="21908"/>
                      <a:pt x="697927" y="21908"/>
                    </a:cubicBezTo>
                    <a:lnTo>
                      <a:pt x="65254" y="21908"/>
                    </a:lnTo>
                    <a:cubicBezTo>
                      <a:pt x="41267" y="21908"/>
                      <a:pt x="21837" y="41410"/>
                      <a:pt x="21837" y="65294"/>
                    </a:cubicBezTo>
                    <a:lnTo>
                      <a:pt x="21837" y="239440"/>
                    </a:lnTo>
                    <a:cubicBezTo>
                      <a:pt x="21837" y="245454"/>
                      <a:pt x="16936" y="250351"/>
                      <a:pt x="10919" y="250351"/>
                    </a:cubicBezTo>
                    <a:cubicBezTo>
                      <a:pt x="4901" y="250351"/>
                      <a:pt x="0" y="245454"/>
                      <a:pt x="0" y="239440"/>
                    </a:cubicBezTo>
                    <a:lnTo>
                      <a:pt x="0" y="65294"/>
                    </a:lnTo>
                    <a:cubicBezTo>
                      <a:pt x="0" y="29296"/>
                      <a:pt x="29316" y="0"/>
                      <a:pt x="65339" y="0"/>
                    </a:cubicBezTo>
                    <a:lnTo>
                      <a:pt x="698012" y="0"/>
                    </a:lnTo>
                    <a:cubicBezTo>
                      <a:pt x="734035" y="0"/>
                      <a:pt x="763352" y="29296"/>
                      <a:pt x="763352" y="65294"/>
                    </a:cubicBezTo>
                    <a:lnTo>
                      <a:pt x="763352" y="616427"/>
                    </a:lnTo>
                    <a:cubicBezTo>
                      <a:pt x="763352" y="652424"/>
                      <a:pt x="734035" y="681635"/>
                      <a:pt x="698012" y="6816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04" name="Gráfico 2">
                <a:extLst>
                  <a:ext uri="{FF2B5EF4-FFF2-40B4-BE49-F238E27FC236}">
                    <a16:creationId xmlns:a16="http://schemas.microsoft.com/office/drawing/2014/main" id="{383CD416-F476-004A-48AE-791242C45190}"/>
                  </a:ext>
                </a:extLst>
              </p:cNvPr>
              <p:cNvGrpSpPr/>
              <p:nvPr/>
            </p:nvGrpSpPr>
            <p:grpSpPr>
              <a:xfrm>
                <a:off x="11826598" y="7111694"/>
                <a:ext cx="129646" cy="211346"/>
                <a:chOff x="11826598" y="7111694"/>
                <a:chExt cx="129646" cy="211346"/>
              </a:xfrm>
              <a:solidFill>
                <a:srgbClr val="002A86"/>
              </a:solidFill>
            </p:grpSpPr>
            <p:sp>
              <p:nvSpPr>
                <p:cNvPr id="205" name="Forma libre 204">
                  <a:extLst>
                    <a:ext uri="{FF2B5EF4-FFF2-40B4-BE49-F238E27FC236}">
                      <a16:creationId xmlns:a16="http://schemas.microsoft.com/office/drawing/2014/main" id="{79807B4C-C25F-C796-71BF-EED6BEB8F3AF}"/>
                    </a:ext>
                  </a:extLst>
                </p:cNvPr>
                <p:cNvSpPr/>
                <p:nvPr/>
              </p:nvSpPr>
              <p:spPr>
                <a:xfrm>
                  <a:off x="11880158" y="7111694"/>
                  <a:ext cx="21837" cy="103611"/>
                </a:xfrm>
                <a:custGeom>
                  <a:avLst/>
                  <a:gdLst>
                    <a:gd name="connsiteX0" fmla="*/ 10919 w 21837"/>
                    <a:gd name="connsiteY0" fmla="*/ 103611 h 103611"/>
                    <a:gd name="connsiteX1" fmla="*/ 0 w 21837"/>
                    <a:gd name="connsiteY1" fmla="*/ 92700 h 103611"/>
                    <a:gd name="connsiteX2" fmla="*/ 0 w 21837"/>
                    <a:gd name="connsiteY2" fmla="*/ 10911 h 103611"/>
                    <a:gd name="connsiteX3" fmla="*/ 10919 w 21837"/>
                    <a:gd name="connsiteY3" fmla="*/ 0 h 103611"/>
                    <a:gd name="connsiteX4" fmla="*/ 21837 w 21837"/>
                    <a:gd name="connsiteY4" fmla="*/ 10911 h 103611"/>
                    <a:gd name="connsiteX5" fmla="*/ 21837 w 21837"/>
                    <a:gd name="connsiteY5" fmla="*/ 92700 h 103611"/>
                    <a:gd name="connsiteX6" fmla="*/ 10919 w 21837"/>
                    <a:gd name="connsiteY6" fmla="*/ 103611 h 10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103611">
                      <a:moveTo>
                        <a:pt x="10919" y="103611"/>
                      </a:moveTo>
                      <a:cubicBezTo>
                        <a:pt x="4901" y="103611"/>
                        <a:pt x="0" y="98714"/>
                        <a:pt x="0" y="92700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92700"/>
                      </a:lnTo>
                      <a:cubicBezTo>
                        <a:pt x="21837" y="98714"/>
                        <a:pt x="16937" y="103611"/>
                        <a:pt x="10919" y="10361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6" name="Forma libre 205">
                  <a:extLst>
                    <a:ext uri="{FF2B5EF4-FFF2-40B4-BE49-F238E27FC236}">
                      <a16:creationId xmlns:a16="http://schemas.microsoft.com/office/drawing/2014/main" id="{29D53827-B199-D4C4-98F0-D161F64674AF}"/>
                    </a:ext>
                  </a:extLst>
                </p:cNvPr>
                <p:cNvSpPr/>
                <p:nvPr/>
              </p:nvSpPr>
              <p:spPr>
                <a:xfrm>
                  <a:off x="11826598" y="7193483"/>
                  <a:ext cx="129646" cy="129556"/>
                </a:xfrm>
                <a:custGeom>
                  <a:avLst/>
                  <a:gdLst>
                    <a:gd name="connsiteX0" fmla="*/ 64823 w 129646"/>
                    <a:gd name="connsiteY0" fmla="*/ 129557 h 129556"/>
                    <a:gd name="connsiteX1" fmla="*/ 0 w 129646"/>
                    <a:gd name="connsiteY1" fmla="*/ 64778 h 129556"/>
                    <a:gd name="connsiteX2" fmla="*/ 64823 w 129646"/>
                    <a:gd name="connsiteY2" fmla="*/ 0 h 129556"/>
                    <a:gd name="connsiteX3" fmla="*/ 129647 w 129646"/>
                    <a:gd name="connsiteY3" fmla="*/ 64778 h 129556"/>
                    <a:gd name="connsiteX4" fmla="*/ 64823 w 129646"/>
                    <a:gd name="connsiteY4" fmla="*/ 129557 h 129556"/>
                    <a:gd name="connsiteX5" fmla="*/ 64823 w 129646"/>
                    <a:gd name="connsiteY5" fmla="*/ 21822 h 129556"/>
                    <a:gd name="connsiteX6" fmla="*/ 21837 w 129646"/>
                    <a:gd name="connsiteY6" fmla="*/ 64778 h 129556"/>
                    <a:gd name="connsiteX7" fmla="*/ 64823 w 129646"/>
                    <a:gd name="connsiteY7" fmla="*/ 107735 h 129556"/>
                    <a:gd name="connsiteX8" fmla="*/ 107810 w 129646"/>
                    <a:gd name="connsiteY8" fmla="*/ 64778 h 129556"/>
                    <a:gd name="connsiteX9" fmla="*/ 64823 w 129646"/>
                    <a:gd name="connsiteY9" fmla="*/ 21822 h 12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9646" h="129556">
                      <a:moveTo>
                        <a:pt x="64823" y="129557"/>
                      </a:moveTo>
                      <a:cubicBezTo>
                        <a:pt x="29059" y="129557"/>
                        <a:pt x="0" y="100518"/>
                        <a:pt x="0" y="64778"/>
                      </a:cubicBezTo>
                      <a:cubicBezTo>
                        <a:pt x="0" y="29038"/>
                        <a:pt x="29059" y="0"/>
                        <a:pt x="64823" y="0"/>
                      </a:cubicBezTo>
                      <a:cubicBezTo>
                        <a:pt x="100588" y="0"/>
                        <a:pt x="129647" y="29038"/>
                        <a:pt x="129647" y="64778"/>
                      </a:cubicBezTo>
                      <a:cubicBezTo>
                        <a:pt x="129647" y="100518"/>
                        <a:pt x="100588" y="129557"/>
                        <a:pt x="64823" y="129557"/>
                      </a:cubicBezTo>
                      <a:close/>
                      <a:moveTo>
                        <a:pt x="64823" y="21822"/>
                      </a:moveTo>
                      <a:cubicBezTo>
                        <a:pt x="41181" y="21822"/>
                        <a:pt x="21837" y="41066"/>
                        <a:pt x="21837" y="64778"/>
                      </a:cubicBezTo>
                      <a:cubicBezTo>
                        <a:pt x="21837" y="88490"/>
                        <a:pt x="41095" y="107735"/>
                        <a:pt x="64823" y="107735"/>
                      </a:cubicBezTo>
                      <a:cubicBezTo>
                        <a:pt x="88552" y="107735"/>
                        <a:pt x="107810" y="88490"/>
                        <a:pt x="107810" y="64778"/>
                      </a:cubicBezTo>
                      <a:cubicBezTo>
                        <a:pt x="107810" y="41066"/>
                        <a:pt x="88552" y="21822"/>
                        <a:pt x="64823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07" name="Gráfico 2">
                <a:extLst>
                  <a:ext uri="{FF2B5EF4-FFF2-40B4-BE49-F238E27FC236}">
                    <a16:creationId xmlns:a16="http://schemas.microsoft.com/office/drawing/2014/main" id="{7E7A06DE-6EDD-E8F7-1108-952E7BEB119F}"/>
                  </a:ext>
                </a:extLst>
              </p:cNvPr>
              <p:cNvGrpSpPr/>
              <p:nvPr/>
            </p:nvGrpSpPr>
            <p:grpSpPr>
              <a:xfrm>
                <a:off x="11673824" y="6591748"/>
                <a:ext cx="442845" cy="402073"/>
                <a:chOff x="11673824" y="6591748"/>
                <a:chExt cx="442845" cy="402073"/>
              </a:xfrm>
              <a:solidFill>
                <a:srgbClr val="002A86"/>
              </a:solidFill>
            </p:grpSpPr>
            <p:sp>
              <p:nvSpPr>
                <p:cNvPr id="208" name="Forma libre 207">
                  <a:extLst>
                    <a:ext uri="{FF2B5EF4-FFF2-40B4-BE49-F238E27FC236}">
                      <a16:creationId xmlns:a16="http://schemas.microsoft.com/office/drawing/2014/main" id="{31D5824F-01C6-929A-496F-42583FA3330B}"/>
                    </a:ext>
                  </a:extLst>
                </p:cNvPr>
                <p:cNvSpPr/>
                <p:nvPr/>
              </p:nvSpPr>
              <p:spPr>
                <a:xfrm>
                  <a:off x="11977222" y="6591834"/>
                  <a:ext cx="139447" cy="113233"/>
                </a:xfrm>
                <a:custGeom>
                  <a:avLst/>
                  <a:gdLst>
                    <a:gd name="connsiteX0" fmla="*/ 128443 w 139447"/>
                    <a:gd name="connsiteY0" fmla="*/ 113147 h 113233"/>
                    <a:gd name="connsiteX1" fmla="*/ 117524 w 139447"/>
                    <a:gd name="connsiteY1" fmla="*/ 102237 h 113233"/>
                    <a:gd name="connsiteX2" fmla="*/ 117524 w 139447"/>
                    <a:gd name="connsiteY2" fmla="*/ 21822 h 113233"/>
                    <a:gd name="connsiteX3" fmla="*/ 10918 w 139447"/>
                    <a:gd name="connsiteY3" fmla="*/ 21822 h 113233"/>
                    <a:gd name="connsiteX4" fmla="*/ 0 w 139447"/>
                    <a:gd name="connsiteY4" fmla="*/ 10911 h 113233"/>
                    <a:gd name="connsiteX5" fmla="*/ 10918 w 139447"/>
                    <a:gd name="connsiteY5" fmla="*/ 0 h 113233"/>
                    <a:gd name="connsiteX6" fmla="*/ 128529 w 139447"/>
                    <a:gd name="connsiteY6" fmla="*/ 0 h 113233"/>
                    <a:gd name="connsiteX7" fmla="*/ 139447 w 139447"/>
                    <a:gd name="connsiteY7" fmla="*/ 10911 h 113233"/>
                    <a:gd name="connsiteX8" fmla="*/ 139447 w 139447"/>
                    <a:gd name="connsiteY8" fmla="*/ 102322 h 113233"/>
                    <a:gd name="connsiteX9" fmla="*/ 128529 w 139447"/>
                    <a:gd name="connsiteY9" fmla="*/ 113233 h 11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9447" h="113233">
                      <a:moveTo>
                        <a:pt x="128443" y="113147"/>
                      </a:moveTo>
                      <a:cubicBezTo>
                        <a:pt x="122425" y="113147"/>
                        <a:pt x="117524" y="108250"/>
                        <a:pt x="117524" y="102237"/>
                      </a:cubicBezTo>
                      <a:lnTo>
                        <a:pt x="117524" y="21822"/>
                      </a:lnTo>
                      <a:lnTo>
                        <a:pt x="10918" y="21822"/>
                      </a:lnTo>
                      <a:cubicBezTo>
                        <a:pt x="4900" y="21822"/>
                        <a:pt x="0" y="16925"/>
                        <a:pt x="0" y="10911"/>
                      </a:cubicBez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128529" y="0"/>
                      </a:lnTo>
                      <a:cubicBezTo>
                        <a:pt x="134547" y="0"/>
                        <a:pt x="139447" y="4897"/>
                        <a:pt x="139447" y="10911"/>
                      </a:cubicBezTo>
                      <a:lnTo>
                        <a:pt x="139447" y="102322"/>
                      </a:lnTo>
                      <a:cubicBezTo>
                        <a:pt x="139447" y="108336"/>
                        <a:pt x="134547" y="113233"/>
                        <a:pt x="128529" y="11323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9" name="Forma libre 208">
                  <a:extLst>
                    <a:ext uri="{FF2B5EF4-FFF2-40B4-BE49-F238E27FC236}">
                      <a16:creationId xmlns:a16="http://schemas.microsoft.com/office/drawing/2014/main" id="{3C6F2571-5A45-5B35-BAA4-0347E9F8E844}"/>
                    </a:ext>
                  </a:extLst>
                </p:cNvPr>
                <p:cNvSpPr/>
                <p:nvPr/>
              </p:nvSpPr>
              <p:spPr>
                <a:xfrm>
                  <a:off x="11952891" y="6848198"/>
                  <a:ext cx="163691" cy="145622"/>
                </a:xfrm>
                <a:custGeom>
                  <a:avLst/>
                  <a:gdLst>
                    <a:gd name="connsiteX0" fmla="*/ 152773 w 163691"/>
                    <a:gd name="connsiteY0" fmla="*/ 145537 h 145622"/>
                    <a:gd name="connsiteX1" fmla="*/ 10919 w 163691"/>
                    <a:gd name="connsiteY1" fmla="*/ 145537 h 145622"/>
                    <a:gd name="connsiteX2" fmla="*/ 0 w 163691"/>
                    <a:gd name="connsiteY2" fmla="*/ 134626 h 145622"/>
                    <a:gd name="connsiteX3" fmla="*/ 10919 w 163691"/>
                    <a:gd name="connsiteY3" fmla="*/ 123715 h 145622"/>
                    <a:gd name="connsiteX4" fmla="*/ 141854 w 163691"/>
                    <a:gd name="connsiteY4" fmla="*/ 123715 h 145622"/>
                    <a:gd name="connsiteX5" fmla="*/ 141854 w 163691"/>
                    <a:gd name="connsiteY5" fmla="*/ 10911 h 145622"/>
                    <a:gd name="connsiteX6" fmla="*/ 152773 w 163691"/>
                    <a:gd name="connsiteY6" fmla="*/ 0 h 145622"/>
                    <a:gd name="connsiteX7" fmla="*/ 163692 w 163691"/>
                    <a:gd name="connsiteY7" fmla="*/ 10911 h 145622"/>
                    <a:gd name="connsiteX8" fmla="*/ 163692 w 163691"/>
                    <a:gd name="connsiteY8" fmla="*/ 134712 h 145622"/>
                    <a:gd name="connsiteX9" fmla="*/ 152773 w 163691"/>
                    <a:gd name="connsiteY9" fmla="*/ 145623 h 1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691" h="145622">
                      <a:moveTo>
                        <a:pt x="152773" y="145537"/>
                      </a:moveTo>
                      <a:lnTo>
                        <a:pt x="10919" y="145537"/>
                      </a:lnTo>
                      <a:cubicBezTo>
                        <a:pt x="4901" y="145537"/>
                        <a:pt x="0" y="140640"/>
                        <a:pt x="0" y="134626"/>
                      </a:cubicBezTo>
                      <a:cubicBezTo>
                        <a:pt x="0" y="128612"/>
                        <a:pt x="4901" y="123715"/>
                        <a:pt x="10919" y="123715"/>
                      </a:cubicBezTo>
                      <a:lnTo>
                        <a:pt x="141854" y="123715"/>
                      </a:lnTo>
                      <a:lnTo>
                        <a:pt x="141854" y="10911"/>
                      </a:lnTo>
                      <a:cubicBezTo>
                        <a:pt x="141854" y="4897"/>
                        <a:pt x="146755" y="0"/>
                        <a:pt x="152773" y="0"/>
                      </a:cubicBezTo>
                      <a:cubicBezTo>
                        <a:pt x="158792" y="0"/>
                        <a:pt x="163692" y="4897"/>
                        <a:pt x="163692" y="10911"/>
                      </a:cubicBezTo>
                      <a:lnTo>
                        <a:pt x="163692" y="134712"/>
                      </a:lnTo>
                      <a:cubicBezTo>
                        <a:pt x="163692" y="140726"/>
                        <a:pt x="158792" y="145623"/>
                        <a:pt x="152773" y="14562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0" name="Forma libre 209">
                  <a:extLst>
                    <a:ext uri="{FF2B5EF4-FFF2-40B4-BE49-F238E27FC236}">
                      <a16:creationId xmlns:a16="http://schemas.microsoft.com/office/drawing/2014/main" id="{86816764-6394-4D43-2C3F-35A4A94069BF}"/>
                    </a:ext>
                  </a:extLst>
                </p:cNvPr>
                <p:cNvSpPr/>
                <p:nvPr/>
              </p:nvSpPr>
              <p:spPr>
                <a:xfrm>
                  <a:off x="11673824" y="6591834"/>
                  <a:ext cx="160081" cy="192015"/>
                </a:xfrm>
                <a:custGeom>
                  <a:avLst/>
                  <a:gdLst>
                    <a:gd name="connsiteX0" fmla="*/ 10919 w 160081"/>
                    <a:gd name="connsiteY0" fmla="*/ 192016 h 192015"/>
                    <a:gd name="connsiteX1" fmla="*/ 0 w 160081"/>
                    <a:gd name="connsiteY1" fmla="*/ 181105 h 192015"/>
                    <a:gd name="connsiteX2" fmla="*/ 0 w 160081"/>
                    <a:gd name="connsiteY2" fmla="*/ 10911 h 192015"/>
                    <a:gd name="connsiteX3" fmla="*/ 10919 w 160081"/>
                    <a:gd name="connsiteY3" fmla="*/ 0 h 192015"/>
                    <a:gd name="connsiteX4" fmla="*/ 149163 w 160081"/>
                    <a:gd name="connsiteY4" fmla="*/ 0 h 192015"/>
                    <a:gd name="connsiteX5" fmla="*/ 160081 w 160081"/>
                    <a:gd name="connsiteY5" fmla="*/ 10911 h 192015"/>
                    <a:gd name="connsiteX6" fmla="*/ 149163 w 160081"/>
                    <a:gd name="connsiteY6" fmla="*/ 21822 h 192015"/>
                    <a:gd name="connsiteX7" fmla="*/ 21923 w 160081"/>
                    <a:gd name="connsiteY7" fmla="*/ 21822 h 192015"/>
                    <a:gd name="connsiteX8" fmla="*/ 21923 w 160081"/>
                    <a:gd name="connsiteY8" fmla="*/ 181105 h 192015"/>
                    <a:gd name="connsiteX9" fmla="*/ 11005 w 160081"/>
                    <a:gd name="connsiteY9" fmla="*/ 192016 h 19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081" h="192015">
                      <a:moveTo>
                        <a:pt x="10919" y="192016"/>
                      </a:moveTo>
                      <a:cubicBezTo>
                        <a:pt x="4901" y="192016"/>
                        <a:pt x="0" y="187119"/>
                        <a:pt x="0" y="181105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49163" y="0"/>
                      </a:lnTo>
                      <a:cubicBezTo>
                        <a:pt x="155181" y="0"/>
                        <a:pt x="160081" y="4897"/>
                        <a:pt x="160081" y="10911"/>
                      </a:cubicBezTo>
                      <a:cubicBezTo>
                        <a:pt x="160081" y="16925"/>
                        <a:pt x="155181" y="21822"/>
                        <a:pt x="149163" y="21822"/>
                      </a:cubicBezTo>
                      <a:lnTo>
                        <a:pt x="21923" y="21822"/>
                      </a:lnTo>
                      <a:lnTo>
                        <a:pt x="21923" y="181105"/>
                      </a:lnTo>
                      <a:cubicBezTo>
                        <a:pt x="21923" y="187119"/>
                        <a:pt x="17023" y="192016"/>
                        <a:pt x="11005" y="1920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1" name="Forma libre 210">
                  <a:extLst>
                    <a:ext uri="{FF2B5EF4-FFF2-40B4-BE49-F238E27FC236}">
                      <a16:creationId xmlns:a16="http://schemas.microsoft.com/office/drawing/2014/main" id="{2FFA61C2-4352-012E-BC89-C0AF39970F4C}"/>
                    </a:ext>
                  </a:extLst>
                </p:cNvPr>
                <p:cNvSpPr/>
                <p:nvPr/>
              </p:nvSpPr>
              <p:spPr>
                <a:xfrm>
                  <a:off x="11894602" y="6591748"/>
                  <a:ext cx="221895" cy="195710"/>
                </a:xfrm>
                <a:custGeom>
                  <a:avLst/>
                  <a:gdLst>
                    <a:gd name="connsiteX0" fmla="*/ 211063 w 221895"/>
                    <a:gd name="connsiteY0" fmla="*/ 195710 h 195710"/>
                    <a:gd name="connsiteX1" fmla="*/ 10919 w 221895"/>
                    <a:gd name="connsiteY1" fmla="*/ 195710 h 195710"/>
                    <a:gd name="connsiteX2" fmla="*/ 0 w 221895"/>
                    <a:gd name="connsiteY2" fmla="*/ 184799 h 195710"/>
                    <a:gd name="connsiteX3" fmla="*/ 0 w 221895"/>
                    <a:gd name="connsiteY3" fmla="*/ 10911 h 195710"/>
                    <a:gd name="connsiteX4" fmla="*/ 10919 w 221895"/>
                    <a:gd name="connsiteY4" fmla="*/ 0 h 195710"/>
                    <a:gd name="connsiteX5" fmla="*/ 21837 w 221895"/>
                    <a:gd name="connsiteY5" fmla="*/ 10911 h 195710"/>
                    <a:gd name="connsiteX6" fmla="*/ 21837 w 221895"/>
                    <a:gd name="connsiteY6" fmla="*/ 173802 h 195710"/>
                    <a:gd name="connsiteX7" fmla="*/ 210977 w 221895"/>
                    <a:gd name="connsiteY7" fmla="*/ 173802 h 195710"/>
                    <a:gd name="connsiteX8" fmla="*/ 221896 w 221895"/>
                    <a:gd name="connsiteY8" fmla="*/ 184713 h 195710"/>
                    <a:gd name="connsiteX9" fmla="*/ 210977 w 221895"/>
                    <a:gd name="connsiteY9" fmla="*/ 195624 h 195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895" h="195710">
                      <a:moveTo>
                        <a:pt x="211063" y="195710"/>
                      </a:moveTo>
                      <a:lnTo>
                        <a:pt x="10919" y="195710"/>
                      </a:lnTo>
                      <a:cubicBezTo>
                        <a:pt x="4901" y="195710"/>
                        <a:pt x="0" y="190813"/>
                        <a:pt x="0" y="184799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173802"/>
                      </a:lnTo>
                      <a:lnTo>
                        <a:pt x="210977" y="173802"/>
                      </a:lnTo>
                      <a:cubicBezTo>
                        <a:pt x="216996" y="173802"/>
                        <a:pt x="221896" y="178699"/>
                        <a:pt x="221896" y="184713"/>
                      </a:cubicBezTo>
                      <a:cubicBezTo>
                        <a:pt x="221896" y="190727"/>
                        <a:pt x="216996" y="195624"/>
                        <a:pt x="210977" y="1956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2" name="Forma libre 211">
                  <a:extLst>
                    <a:ext uri="{FF2B5EF4-FFF2-40B4-BE49-F238E27FC236}">
                      <a16:creationId xmlns:a16="http://schemas.microsoft.com/office/drawing/2014/main" id="{C9781639-DA4E-95F0-F957-6A3DD7E81E17}"/>
                    </a:ext>
                  </a:extLst>
                </p:cNvPr>
                <p:cNvSpPr/>
                <p:nvPr/>
              </p:nvSpPr>
              <p:spPr>
                <a:xfrm>
                  <a:off x="11677951" y="6765636"/>
                  <a:ext cx="112624" cy="21822"/>
                </a:xfrm>
                <a:custGeom>
                  <a:avLst/>
                  <a:gdLst>
                    <a:gd name="connsiteX0" fmla="*/ 101705 w 112624"/>
                    <a:gd name="connsiteY0" fmla="*/ 21822 h 21822"/>
                    <a:gd name="connsiteX1" fmla="*/ 10918 w 112624"/>
                    <a:gd name="connsiteY1" fmla="*/ 21822 h 21822"/>
                    <a:gd name="connsiteX2" fmla="*/ 0 w 112624"/>
                    <a:gd name="connsiteY2" fmla="*/ 10911 h 21822"/>
                    <a:gd name="connsiteX3" fmla="*/ 10918 w 112624"/>
                    <a:gd name="connsiteY3" fmla="*/ 0 h 21822"/>
                    <a:gd name="connsiteX4" fmla="*/ 101705 w 112624"/>
                    <a:gd name="connsiteY4" fmla="*/ 0 h 21822"/>
                    <a:gd name="connsiteX5" fmla="*/ 112624 w 112624"/>
                    <a:gd name="connsiteY5" fmla="*/ 10911 h 21822"/>
                    <a:gd name="connsiteX6" fmla="*/ 101705 w 112624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624" h="21822">
                      <a:moveTo>
                        <a:pt x="101705" y="21822"/>
                      </a:moveTo>
                      <a:lnTo>
                        <a:pt x="10918" y="21822"/>
                      </a:lnTo>
                      <a:cubicBezTo>
                        <a:pt x="4900" y="21822"/>
                        <a:pt x="0" y="16925"/>
                        <a:pt x="0" y="10911"/>
                      </a:cubicBez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101705" y="0"/>
                      </a:lnTo>
                      <a:cubicBezTo>
                        <a:pt x="107724" y="0"/>
                        <a:pt x="112624" y="4897"/>
                        <a:pt x="112624" y="10911"/>
                      </a:cubicBezTo>
                      <a:cubicBezTo>
                        <a:pt x="112624" y="16925"/>
                        <a:pt x="107724" y="21822"/>
                        <a:pt x="101705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13" name="Gráfico 2">
              <a:extLst>
                <a:ext uri="{FF2B5EF4-FFF2-40B4-BE49-F238E27FC236}">
                  <a16:creationId xmlns:a16="http://schemas.microsoft.com/office/drawing/2014/main" id="{49139669-D621-25A3-0A44-6B64AD710EED}"/>
                </a:ext>
              </a:extLst>
            </p:cNvPr>
            <p:cNvGrpSpPr/>
            <p:nvPr/>
          </p:nvGrpSpPr>
          <p:grpSpPr>
            <a:xfrm>
              <a:off x="11286947" y="6762629"/>
              <a:ext cx="611609" cy="560755"/>
              <a:chOff x="11286947" y="6762629"/>
              <a:chExt cx="611609" cy="560755"/>
            </a:xfrm>
            <a:solidFill>
              <a:srgbClr val="002A86"/>
            </a:solidFill>
          </p:grpSpPr>
          <p:sp>
            <p:nvSpPr>
              <p:cNvPr id="214" name="Forma libre 213">
                <a:extLst>
                  <a:ext uri="{FF2B5EF4-FFF2-40B4-BE49-F238E27FC236}">
                    <a16:creationId xmlns:a16="http://schemas.microsoft.com/office/drawing/2014/main" id="{097E3AE4-8831-58FA-E9BC-DD4741066274}"/>
                  </a:ext>
                </a:extLst>
              </p:cNvPr>
              <p:cNvSpPr/>
              <p:nvPr/>
            </p:nvSpPr>
            <p:spPr>
              <a:xfrm>
                <a:off x="11407738" y="6762629"/>
                <a:ext cx="240207" cy="240041"/>
              </a:xfrm>
              <a:custGeom>
                <a:avLst/>
                <a:gdLst>
                  <a:gd name="connsiteX0" fmla="*/ 120104 w 240207"/>
                  <a:gd name="connsiteY0" fmla="*/ 240041 h 240041"/>
                  <a:gd name="connsiteX1" fmla="*/ 0 w 240207"/>
                  <a:gd name="connsiteY1" fmla="*/ 120021 h 240041"/>
                  <a:gd name="connsiteX2" fmla="*/ 120104 w 240207"/>
                  <a:gd name="connsiteY2" fmla="*/ 0 h 240041"/>
                  <a:gd name="connsiteX3" fmla="*/ 240208 w 240207"/>
                  <a:gd name="connsiteY3" fmla="*/ 120021 h 240041"/>
                  <a:gd name="connsiteX4" fmla="*/ 120104 w 240207"/>
                  <a:gd name="connsiteY4" fmla="*/ 240041 h 240041"/>
                  <a:gd name="connsiteX5" fmla="*/ 120104 w 240207"/>
                  <a:gd name="connsiteY5" fmla="*/ 21908 h 240041"/>
                  <a:gd name="connsiteX6" fmla="*/ 21923 w 240207"/>
                  <a:gd name="connsiteY6" fmla="*/ 120021 h 240041"/>
                  <a:gd name="connsiteX7" fmla="*/ 120104 w 240207"/>
                  <a:gd name="connsiteY7" fmla="*/ 218134 h 240041"/>
                  <a:gd name="connsiteX8" fmla="*/ 218285 w 240207"/>
                  <a:gd name="connsiteY8" fmla="*/ 120021 h 240041"/>
                  <a:gd name="connsiteX9" fmla="*/ 120104 w 240207"/>
                  <a:gd name="connsiteY9" fmla="*/ 21908 h 24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0207" h="240041">
                    <a:moveTo>
                      <a:pt x="120104" y="240041"/>
                    </a:moveTo>
                    <a:cubicBezTo>
                      <a:pt x="53905" y="240041"/>
                      <a:pt x="0" y="186174"/>
                      <a:pt x="0" y="120021"/>
                    </a:cubicBezTo>
                    <a:cubicBezTo>
                      <a:pt x="0" y="53868"/>
                      <a:pt x="53905" y="0"/>
                      <a:pt x="120104" y="0"/>
                    </a:cubicBezTo>
                    <a:cubicBezTo>
                      <a:pt x="186303" y="0"/>
                      <a:pt x="240208" y="53868"/>
                      <a:pt x="240208" y="120021"/>
                    </a:cubicBezTo>
                    <a:cubicBezTo>
                      <a:pt x="240208" y="186174"/>
                      <a:pt x="186303" y="240041"/>
                      <a:pt x="120104" y="240041"/>
                    </a:cubicBezTo>
                    <a:close/>
                    <a:moveTo>
                      <a:pt x="120104" y="21908"/>
                    </a:moveTo>
                    <a:cubicBezTo>
                      <a:pt x="65941" y="21908"/>
                      <a:pt x="21923" y="65895"/>
                      <a:pt x="21923" y="120021"/>
                    </a:cubicBezTo>
                    <a:cubicBezTo>
                      <a:pt x="21923" y="174146"/>
                      <a:pt x="65941" y="218134"/>
                      <a:pt x="120104" y="218134"/>
                    </a:cubicBezTo>
                    <a:cubicBezTo>
                      <a:pt x="174267" y="218134"/>
                      <a:pt x="218285" y="174146"/>
                      <a:pt x="218285" y="120021"/>
                    </a:cubicBezTo>
                    <a:cubicBezTo>
                      <a:pt x="218285" y="65895"/>
                      <a:pt x="174267" y="21908"/>
                      <a:pt x="120104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5" name="Forma libre 214">
                <a:extLst>
                  <a:ext uri="{FF2B5EF4-FFF2-40B4-BE49-F238E27FC236}">
                    <a16:creationId xmlns:a16="http://schemas.microsoft.com/office/drawing/2014/main" id="{5C8DB8E9-D3EE-2F1C-2927-280A0FDA3D75}"/>
                  </a:ext>
                </a:extLst>
              </p:cNvPr>
              <p:cNvSpPr/>
              <p:nvPr/>
            </p:nvSpPr>
            <p:spPr>
              <a:xfrm>
                <a:off x="11286947" y="6889127"/>
                <a:ext cx="611609" cy="434256"/>
              </a:xfrm>
              <a:custGeom>
                <a:avLst/>
                <a:gdLst>
                  <a:gd name="connsiteX0" fmla="*/ 350081 w 611609"/>
                  <a:gd name="connsiteY0" fmla="*/ 434171 h 434256"/>
                  <a:gd name="connsiteX1" fmla="*/ 339162 w 611609"/>
                  <a:gd name="connsiteY1" fmla="*/ 423260 h 434256"/>
                  <a:gd name="connsiteX2" fmla="*/ 339162 w 611609"/>
                  <a:gd name="connsiteY2" fmla="*/ 279871 h 434256"/>
                  <a:gd name="connsiteX3" fmla="*/ 343203 w 611609"/>
                  <a:gd name="connsiteY3" fmla="*/ 271365 h 434256"/>
                  <a:gd name="connsiteX4" fmla="*/ 458836 w 611609"/>
                  <a:gd name="connsiteY4" fmla="*/ 176775 h 434256"/>
                  <a:gd name="connsiteX5" fmla="*/ 577393 w 611609"/>
                  <a:gd name="connsiteY5" fmla="*/ 80552 h 434256"/>
                  <a:gd name="connsiteX6" fmla="*/ 589601 w 611609"/>
                  <a:gd name="connsiteY6" fmla="*/ 54864 h 434256"/>
                  <a:gd name="connsiteX7" fmla="*/ 582207 w 611609"/>
                  <a:gd name="connsiteY7" fmla="*/ 33987 h 434256"/>
                  <a:gd name="connsiteX8" fmla="*/ 560026 w 611609"/>
                  <a:gd name="connsiteY8" fmla="*/ 22045 h 434256"/>
                  <a:gd name="connsiteX9" fmla="*/ 535782 w 611609"/>
                  <a:gd name="connsiteY9" fmla="*/ 29262 h 434256"/>
                  <a:gd name="connsiteX10" fmla="*/ 333230 w 611609"/>
                  <a:gd name="connsiteY10" fmla="*/ 193700 h 434256"/>
                  <a:gd name="connsiteX11" fmla="*/ 326353 w 611609"/>
                  <a:gd name="connsiteY11" fmla="*/ 196191 h 434256"/>
                  <a:gd name="connsiteX12" fmla="*/ 106177 w 611609"/>
                  <a:gd name="connsiteY12" fmla="*/ 196191 h 434256"/>
                  <a:gd name="connsiteX13" fmla="*/ 21837 w 611609"/>
                  <a:gd name="connsiteY13" fmla="*/ 280386 h 434256"/>
                  <a:gd name="connsiteX14" fmla="*/ 21837 w 611609"/>
                  <a:gd name="connsiteY14" fmla="*/ 423260 h 434256"/>
                  <a:gd name="connsiteX15" fmla="*/ 10919 w 611609"/>
                  <a:gd name="connsiteY15" fmla="*/ 434171 h 434256"/>
                  <a:gd name="connsiteX16" fmla="*/ 0 w 611609"/>
                  <a:gd name="connsiteY16" fmla="*/ 423260 h 434256"/>
                  <a:gd name="connsiteX17" fmla="*/ 0 w 611609"/>
                  <a:gd name="connsiteY17" fmla="*/ 280386 h 434256"/>
                  <a:gd name="connsiteX18" fmla="*/ 106262 w 611609"/>
                  <a:gd name="connsiteY18" fmla="*/ 174283 h 434256"/>
                  <a:gd name="connsiteX19" fmla="*/ 322484 w 611609"/>
                  <a:gd name="connsiteY19" fmla="*/ 174283 h 434256"/>
                  <a:gd name="connsiteX20" fmla="*/ 522027 w 611609"/>
                  <a:gd name="connsiteY20" fmla="*/ 12251 h 434256"/>
                  <a:gd name="connsiteX21" fmla="*/ 562348 w 611609"/>
                  <a:gd name="connsiteY21" fmla="*/ 309 h 434256"/>
                  <a:gd name="connsiteX22" fmla="*/ 599316 w 611609"/>
                  <a:gd name="connsiteY22" fmla="*/ 20241 h 434256"/>
                  <a:gd name="connsiteX23" fmla="*/ 611610 w 611609"/>
                  <a:gd name="connsiteY23" fmla="*/ 54864 h 434256"/>
                  <a:gd name="connsiteX24" fmla="*/ 591407 w 611609"/>
                  <a:gd name="connsiteY24" fmla="*/ 97563 h 434256"/>
                  <a:gd name="connsiteX25" fmla="*/ 472850 w 611609"/>
                  <a:gd name="connsiteY25" fmla="*/ 193785 h 434256"/>
                  <a:gd name="connsiteX26" fmla="*/ 361257 w 611609"/>
                  <a:gd name="connsiteY26" fmla="*/ 285111 h 434256"/>
                  <a:gd name="connsiteX27" fmla="*/ 361257 w 611609"/>
                  <a:gd name="connsiteY27" fmla="*/ 423345 h 434256"/>
                  <a:gd name="connsiteX28" fmla="*/ 350339 w 611609"/>
                  <a:gd name="connsiteY28" fmla="*/ 434257 h 43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11609" h="434256">
                    <a:moveTo>
                      <a:pt x="350081" y="434171"/>
                    </a:moveTo>
                    <a:cubicBezTo>
                      <a:pt x="344063" y="434171"/>
                      <a:pt x="339162" y="429273"/>
                      <a:pt x="339162" y="423260"/>
                    </a:cubicBezTo>
                    <a:lnTo>
                      <a:pt x="339162" y="279871"/>
                    </a:lnTo>
                    <a:cubicBezTo>
                      <a:pt x="339162" y="276606"/>
                      <a:pt x="340624" y="273513"/>
                      <a:pt x="343203" y="271365"/>
                    </a:cubicBezTo>
                    <a:lnTo>
                      <a:pt x="458836" y="176775"/>
                    </a:lnTo>
                    <a:lnTo>
                      <a:pt x="577393" y="80552"/>
                    </a:lnTo>
                    <a:cubicBezTo>
                      <a:pt x="585130" y="74281"/>
                      <a:pt x="589601" y="64830"/>
                      <a:pt x="589601" y="54864"/>
                    </a:cubicBezTo>
                    <a:cubicBezTo>
                      <a:pt x="589601" y="47390"/>
                      <a:pt x="586936" y="39915"/>
                      <a:pt x="582207" y="33987"/>
                    </a:cubicBezTo>
                    <a:cubicBezTo>
                      <a:pt x="576705" y="27200"/>
                      <a:pt x="568796" y="22990"/>
                      <a:pt x="560026" y="22045"/>
                    </a:cubicBezTo>
                    <a:cubicBezTo>
                      <a:pt x="551171" y="21100"/>
                      <a:pt x="542574" y="23678"/>
                      <a:pt x="535782" y="29262"/>
                    </a:cubicBezTo>
                    <a:lnTo>
                      <a:pt x="333230" y="193700"/>
                    </a:lnTo>
                    <a:cubicBezTo>
                      <a:pt x="331253" y="195246"/>
                      <a:pt x="328846" y="196191"/>
                      <a:pt x="326353" y="196191"/>
                    </a:cubicBezTo>
                    <a:lnTo>
                      <a:pt x="106177" y="196191"/>
                    </a:lnTo>
                    <a:cubicBezTo>
                      <a:pt x="59665" y="196191"/>
                      <a:pt x="21837" y="233993"/>
                      <a:pt x="21837" y="280386"/>
                    </a:cubicBezTo>
                    <a:lnTo>
                      <a:pt x="21837" y="423260"/>
                    </a:lnTo>
                    <a:cubicBezTo>
                      <a:pt x="21837" y="429273"/>
                      <a:pt x="16937" y="434171"/>
                      <a:pt x="10919" y="434171"/>
                    </a:cubicBezTo>
                    <a:cubicBezTo>
                      <a:pt x="4901" y="434171"/>
                      <a:pt x="0" y="429273"/>
                      <a:pt x="0" y="423260"/>
                    </a:cubicBezTo>
                    <a:lnTo>
                      <a:pt x="0" y="280386"/>
                    </a:lnTo>
                    <a:cubicBezTo>
                      <a:pt x="0" y="221879"/>
                      <a:pt x="47629" y="174283"/>
                      <a:pt x="106262" y="174283"/>
                    </a:cubicBezTo>
                    <a:lnTo>
                      <a:pt x="322484" y="174283"/>
                    </a:lnTo>
                    <a:lnTo>
                      <a:pt x="522027" y="12251"/>
                    </a:lnTo>
                    <a:cubicBezTo>
                      <a:pt x="533375" y="3059"/>
                      <a:pt x="547646" y="-1237"/>
                      <a:pt x="562348" y="309"/>
                    </a:cubicBezTo>
                    <a:cubicBezTo>
                      <a:pt x="576963" y="1856"/>
                      <a:pt x="590117" y="8901"/>
                      <a:pt x="599316" y="20241"/>
                    </a:cubicBezTo>
                    <a:cubicBezTo>
                      <a:pt x="607225" y="30121"/>
                      <a:pt x="611610" y="42407"/>
                      <a:pt x="611610" y="54864"/>
                    </a:cubicBezTo>
                    <a:cubicBezTo>
                      <a:pt x="611610" y="71445"/>
                      <a:pt x="604216" y="86996"/>
                      <a:pt x="591407" y="97563"/>
                    </a:cubicBezTo>
                    <a:lnTo>
                      <a:pt x="472850" y="193785"/>
                    </a:lnTo>
                    <a:lnTo>
                      <a:pt x="361257" y="285111"/>
                    </a:lnTo>
                    <a:lnTo>
                      <a:pt x="361257" y="423345"/>
                    </a:lnTo>
                    <a:cubicBezTo>
                      <a:pt x="361257" y="429359"/>
                      <a:pt x="356357" y="434257"/>
                      <a:pt x="350339" y="4342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6" name="Forma libre 215">
                <a:extLst>
                  <a:ext uri="{FF2B5EF4-FFF2-40B4-BE49-F238E27FC236}">
                    <a16:creationId xmlns:a16="http://schemas.microsoft.com/office/drawing/2014/main" id="{EF567063-7C53-E5BC-5130-09DB3ABA13ED}"/>
                  </a:ext>
                </a:extLst>
              </p:cNvPr>
              <p:cNvSpPr/>
              <p:nvPr/>
            </p:nvSpPr>
            <p:spPr>
              <a:xfrm>
                <a:off x="11374381" y="7232745"/>
                <a:ext cx="21836" cy="90552"/>
              </a:xfrm>
              <a:custGeom>
                <a:avLst/>
                <a:gdLst>
                  <a:gd name="connsiteX0" fmla="*/ 10918 w 21836"/>
                  <a:gd name="connsiteY0" fmla="*/ 90553 h 90552"/>
                  <a:gd name="connsiteX1" fmla="*/ 0 w 21836"/>
                  <a:gd name="connsiteY1" fmla="*/ 79642 h 90552"/>
                  <a:gd name="connsiteX2" fmla="*/ 0 w 21836"/>
                  <a:gd name="connsiteY2" fmla="*/ 10911 h 90552"/>
                  <a:gd name="connsiteX3" fmla="*/ 10918 w 21836"/>
                  <a:gd name="connsiteY3" fmla="*/ 0 h 90552"/>
                  <a:gd name="connsiteX4" fmla="*/ 21837 w 21836"/>
                  <a:gd name="connsiteY4" fmla="*/ 10911 h 90552"/>
                  <a:gd name="connsiteX5" fmla="*/ 21837 w 21836"/>
                  <a:gd name="connsiteY5" fmla="*/ 79642 h 90552"/>
                  <a:gd name="connsiteX6" fmla="*/ 10918 w 21836"/>
                  <a:gd name="connsiteY6" fmla="*/ 90553 h 9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90552">
                    <a:moveTo>
                      <a:pt x="10918" y="90553"/>
                    </a:moveTo>
                    <a:cubicBezTo>
                      <a:pt x="4900" y="90553"/>
                      <a:pt x="0" y="85655"/>
                      <a:pt x="0" y="79642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8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79642"/>
                    </a:lnTo>
                    <a:cubicBezTo>
                      <a:pt x="21837" y="85655"/>
                      <a:pt x="16936" y="90553"/>
                      <a:pt x="10918" y="905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17" name="Gráfico 2">
            <a:extLst>
              <a:ext uri="{FF2B5EF4-FFF2-40B4-BE49-F238E27FC236}">
                <a16:creationId xmlns:a16="http://schemas.microsoft.com/office/drawing/2014/main" id="{883706E0-88FE-2599-4E15-6A7608943642}"/>
              </a:ext>
            </a:extLst>
          </p:cNvPr>
          <p:cNvGrpSpPr/>
          <p:nvPr/>
        </p:nvGrpSpPr>
        <p:grpSpPr>
          <a:xfrm>
            <a:off x="10064759" y="8031738"/>
            <a:ext cx="948880" cy="924167"/>
            <a:chOff x="10064759" y="8031738"/>
            <a:chExt cx="948880" cy="924167"/>
          </a:xfrm>
          <a:solidFill>
            <a:srgbClr val="002A86"/>
          </a:solidFill>
        </p:grpSpPr>
        <p:grpSp>
          <p:nvGrpSpPr>
            <p:cNvPr id="218" name="Gráfico 2">
              <a:extLst>
                <a:ext uri="{FF2B5EF4-FFF2-40B4-BE49-F238E27FC236}">
                  <a16:creationId xmlns:a16="http://schemas.microsoft.com/office/drawing/2014/main" id="{6B07AE3C-BBD0-29B1-B519-123C5DE95A43}"/>
                </a:ext>
              </a:extLst>
            </p:cNvPr>
            <p:cNvGrpSpPr/>
            <p:nvPr/>
          </p:nvGrpSpPr>
          <p:grpSpPr>
            <a:xfrm>
              <a:off x="10325944" y="8031738"/>
              <a:ext cx="465284" cy="924167"/>
              <a:chOff x="10325944" y="8031738"/>
              <a:chExt cx="465284" cy="924167"/>
            </a:xfrm>
            <a:solidFill>
              <a:srgbClr val="002A86"/>
            </a:solidFill>
          </p:grpSpPr>
          <p:sp>
            <p:nvSpPr>
              <p:cNvPr id="219" name="Forma libre 218">
                <a:extLst>
                  <a:ext uri="{FF2B5EF4-FFF2-40B4-BE49-F238E27FC236}">
                    <a16:creationId xmlns:a16="http://schemas.microsoft.com/office/drawing/2014/main" id="{60CE7686-D0EE-A9EF-3E61-6F800416DC43}"/>
                  </a:ext>
                </a:extLst>
              </p:cNvPr>
              <p:cNvSpPr/>
              <p:nvPr/>
            </p:nvSpPr>
            <p:spPr>
              <a:xfrm>
                <a:off x="10325944" y="8031738"/>
                <a:ext cx="465284" cy="924167"/>
              </a:xfrm>
              <a:custGeom>
                <a:avLst/>
                <a:gdLst>
                  <a:gd name="connsiteX0" fmla="*/ 10918 w 465284"/>
                  <a:gd name="connsiteY0" fmla="*/ 924082 h 924167"/>
                  <a:gd name="connsiteX1" fmla="*/ 0 w 465284"/>
                  <a:gd name="connsiteY1" fmla="*/ 913170 h 924167"/>
                  <a:gd name="connsiteX2" fmla="*/ 0 w 465284"/>
                  <a:gd name="connsiteY2" fmla="*/ 10911 h 924167"/>
                  <a:gd name="connsiteX3" fmla="*/ 10918 w 465284"/>
                  <a:gd name="connsiteY3" fmla="*/ 0 h 924167"/>
                  <a:gd name="connsiteX4" fmla="*/ 454366 w 465284"/>
                  <a:gd name="connsiteY4" fmla="*/ 0 h 924167"/>
                  <a:gd name="connsiteX5" fmla="*/ 465284 w 465284"/>
                  <a:gd name="connsiteY5" fmla="*/ 10911 h 924167"/>
                  <a:gd name="connsiteX6" fmla="*/ 465284 w 465284"/>
                  <a:gd name="connsiteY6" fmla="*/ 307053 h 924167"/>
                  <a:gd name="connsiteX7" fmla="*/ 454366 w 465284"/>
                  <a:gd name="connsiteY7" fmla="*/ 317965 h 924167"/>
                  <a:gd name="connsiteX8" fmla="*/ 443447 w 465284"/>
                  <a:gd name="connsiteY8" fmla="*/ 307053 h 924167"/>
                  <a:gd name="connsiteX9" fmla="*/ 443447 w 465284"/>
                  <a:gd name="connsiteY9" fmla="*/ 21908 h 924167"/>
                  <a:gd name="connsiteX10" fmla="*/ 21923 w 465284"/>
                  <a:gd name="connsiteY10" fmla="*/ 21908 h 924167"/>
                  <a:gd name="connsiteX11" fmla="*/ 21923 w 465284"/>
                  <a:gd name="connsiteY11" fmla="*/ 913256 h 924167"/>
                  <a:gd name="connsiteX12" fmla="*/ 11004 w 465284"/>
                  <a:gd name="connsiteY12" fmla="*/ 924168 h 92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5284" h="924167">
                    <a:moveTo>
                      <a:pt x="10918" y="924082"/>
                    </a:moveTo>
                    <a:cubicBezTo>
                      <a:pt x="4901" y="924082"/>
                      <a:pt x="0" y="919184"/>
                      <a:pt x="0" y="913170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8" y="0"/>
                    </a:cubicBezTo>
                    <a:lnTo>
                      <a:pt x="454366" y="0"/>
                    </a:lnTo>
                    <a:cubicBezTo>
                      <a:pt x="460384" y="0"/>
                      <a:pt x="465284" y="4897"/>
                      <a:pt x="465284" y="10911"/>
                    </a:cubicBezTo>
                    <a:lnTo>
                      <a:pt x="465284" y="307053"/>
                    </a:lnTo>
                    <a:cubicBezTo>
                      <a:pt x="465284" y="313067"/>
                      <a:pt x="460384" y="317965"/>
                      <a:pt x="454366" y="317965"/>
                    </a:cubicBezTo>
                    <a:cubicBezTo>
                      <a:pt x="448347" y="317965"/>
                      <a:pt x="443447" y="313067"/>
                      <a:pt x="443447" y="307053"/>
                    </a:cubicBezTo>
                    <a:lnTo>
                      <a:pt x="443447" y="21908"/>
                    </a:lnTo>
                    <a:lnTo>
                      <a:pt x="21923" y="21908"/>
                    </a:lnTo>
                    <a:lnTo>
                      <a:pt x="21923" y="913256"/>
                    </a:lnTo>
                    <a:cubicBezTo>
                      <a:pt x="21923" y="919270"/>
                      <a:pt x="17022" y="924168"/>
                      <a:pt x="11004" y="9241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20" name="Gráfico 2">
                <a:extLst>
                  <a:ext uri="{FF2B5EF4-FFF2-40B4-BE49-F238E27FC236}">
                    <a16:creationId xmlns:a16="http://schemas.microsoft.com/office/drawing/2014/main" id="{6AC6535F-334F-91A8-DC3F-17254EBF929B}"/>
                  </a:ext>
                </a:extLst>
              </p:cNvPr>
              <p:cNvGrpSpPr/>
              <p:nvPr/>
            </p:nvGrpSpPr>
            <p:grpSpPr>
              <a:xfrm>
                <a:off x="10431863" y="8138012"/>
                <a:ext cx="108755" cy="711446"/>
                <a:chOff x="10431863" y="8138012"/>
                <a:chExt cx="108755" cy="711446"/>
              </a:xfrm>
              <a:solidFill>
                <a:srgbClr val="002A86"/>
              </a:solidFill>
            </p:grpSpPr>
            <p:sp>
              <p:nvSpPr>
                <p:cNvPr id="221" name="Forma libre 220">
                  <a:extLst>
                    <a:ext uri="{FF2B5EF4-FFF2-40B4-BE49-F238E27FC236}">
                      <a16:creationId xmlns:a16="http://schemas.microsoft.com/office/drawing/2014/main" id="{E9C9C25C-ED2B-1011-6597-0C5E38F85A19}"/>
                    </a:ext>
                  </a:extLst>
                </p:cNvPr>
                <p:cNvSpPr/>
                <p:nvPr/>
              </p:nvSpPr>
              <p:spPr>
                <a:xfrm>
                  <a:off x="10431863" y="8138012"/>
                  <a:ext cx="108755" cy="161774"/>
                </a:xfrm>
                <a:custGeom>
                  <a:avLst/>
                  <a:gdLst>
                    <a:gd name="connsiteX0" fmla="*/ 97837 w 108755"/>
                    <a:gd name="connsiteY0" fmla="*/ 161774 h 161774"/>
                    <a:gd name="connsiteX1" fmla="*/ 10918 w 108755"/>
                    <a:gd name="connsiteY1" fmla="*/ 161774 h 161774"/>
                    <a:gd name="connsiteX2" fmla="*/ 0 w 108755"/>
                    <a:gd name="connsiteY2" fmla="*/ 150863 h 161774"/>
                    <a:gd name="connsiteX3" fmla="*/ 0 w 108755"/>
                    <a:gd name="connsiteY3" fmla="*/ 10911 h 161774"/>
                    <a:gd name="connsiteX4" fmla="*/ 10918 w 108755"/>
                    <a:gd name="connsiteY4" fmla="*/ 0 h 161774"/>
                    <a:gd name="connsiteX5" fmla="*/ 97837 w 108755"/>
                    <a:gd name="connsiteY5" fmla="*/ 0 h 161774"/>
                    <a:gd name="connsiteX6" fmla="*/ 108755 w 108755"/>
                    <a:gd name="connsiteY6" fmla="*/ 10911 h 161774"/>
                    <a:gd name="connsiteX7" fmla="*/ 108755 w 108755"/>
                    <a:gd name="connsiteY7" fmla="*/ 150863 h 161774"/>
                    <a:gd name="connsiteX8" fmla="*/ 97837 w 108755"/>
                    <a:gd name="connsiteY8" fmla="*/ 161774 h 161774"/>
                    <a:gd name="connsiteX9" fmla="*/ 21837 w 108755"/>
                    <a:gd name="connsiteY9" fmla="*/ 139866 h 161774"/>
                    <a:gd name="connsiteX10" fmla="*/ 86918 w 108755"/>
                    <a:gd name="connsiteY10" fmla="*/ 139866 h 161774"/>
                    <a:gd name="connsiteX11" fmla="*/ 86918 w 108755"/>
                    <a:gd name="connsiteY11" fmla="*/ 21736 h 161774"/>
                    <a:gd name="connsiteX12" fmla="*/ 21837 w 108755"/>
                    <a:gd name="connsiteY12" fmla="*/ 21736 h 161774"/>
                    <a:gd name="connsiteX13" fmla="*/ 21837 w 108755"/>
                    <a:gd name="connsiteY13" fmla="*/ 139866 h 16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755" h="161774">
                      <a:moveTo>
                        <a:pt x="97837" y="161774"/>
                      </a:moveTo>
                      <a:lnTo>
                        <a:pt x="10918" y="161774"/>
                      </a:lnTo>
                      <a:cubicBezTo>
                        <a:pt x="4900" y="161774"/>
                        <a:pt x="0" y="156877"/>
                        <a:pt x="0" y="150863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97837" y="0"/>
                      </a:lnTo>
                      <a:cubicBezTo>
                        <a:pt x="103855" y="0"/>
                        <a:pt x="108755" y="4897"/>
                        <a:pt x="108755" y="10911"/>
                      </a:cubicBezTo>
                      <a:lnTo>
                        <a:pt x="108755" y="150863"/>
                      </a:lnTo>
                      <a:cubicBezTo>
                        <a:pt x="108755" y="156877"/>
                        <a:pt x="103855" y="161774"/>
                        <a:pt x="97837" y="161774"/>
                      </a:cubicBezTo>
                      <a:close/>
                      <a:moveTo>
                        <a:pt x="21837" y="139866"/>
                      </a:moveTo>
                      <a:lnTo>
                        <a:pt x="86918" y="139866"/>
                      </a:lnTo>
                      <a:lnTo>
                        <a:pt x="86918" y="21736"/>
                      </a:lnTo>
                      <a:lnTo>
                        <a:pt x="21837" y="21736"/>
                      </a:lnTo>
                      <a:lnTo>
                        <a:pt x="21837" y="13986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2" name="Forma libre 221">
                  <a:extLst>
                    <a:ext uri="{FF2B5EF4-FFF2-40B4-BE49-F238E27FC236}">
                      <a16:creationId xmlns:a16="http://schemas.microsoft.com/office/drawing/2014/main" id="{DA4D6DB7-BB3E-4584-973D-F9692F8F32F7}"/>
                    </a:ext>
                  </a:extLst>
                </p:cNvPr>
                <p:cNvSpPr/>
                <p:nvPr/>
              </p:nvSpPr>
              <p:spPr>
                <a:xfrm>
                  <a:off x="10431863" y="8412848"/>
                  <a:ext cx="108755" cy="161774"/>
                </a:xfrm>
                <a:custGeom>
                  <a:avLst/>
                  <a:gdLst>
                    <a:gd name="connsiteX0" fmla="*/ 97837 w 108755"/>
                    <a:gd name="connsiteY0" fmla="*/ 161775 h 161774"/>
                    <a:gd name="connsiteX1" fmla="*/ 10918 w 108755"/>
                    <a:gd name="connsiteY1" fmla="*/ 161775 h 161774"/>
                    <a:gd name="connsiteX2" fmla="*/ 0 w 108755"/>
                    <a:gd name="connsiteY2" fmla="*/ 150863 h 161774"/>
                    <a:gd name="connsiteX3" fmla="*/ 0 w 108755"/>
                    <a:gd name="connsiteY3" fmla="*/ 10911 h 161774"/>
                    <a:gd name="connsiteX4" fmla="*/ 10918 w 108755"/>
                    <a:gd name="connsiteY4" fmla="*/ 0 h 161774"/>
                    <a:gd name="connsiteX5" fmla="*/ 97837 w 108755"/>
                    <a:gd name="connsiteY5" fmla="*/ 0 h 161774"/>
                    <a:gd name="connsiteX6" fmla="*/ 108755 w 108755"/>
                    <a:gd name="connsiteY6" fmla="*/ 10911 h 161774"/>
                    <a:gd name="connsiteX7" fmla="*/ 108755 w 108755"/>
                    <a:gd name="connsiteY7" fmla="*/ 150863 h 161774"/>
                    <a:gd name="connsiteX8" fmla="*/ 97837 w 108755"/>
                    <a:gd name="connsiteY8" fmla="*/ 161775 h 161774"/>
                    <a:gd name="connsiteX9" fmla="*/ 21837 w 108755"/>
                    <a:gd name="connsiteY9" fmla="*/ 139866 h 161774"/>
                    <a:gd name="connsiteX10" fmla="*/ 86918 w 108755"/>
                    <a:gd name="connsiteY10" fmla="*/ 139866 h 161774"/>
                    <a:gd name="connsiteX11" fmla="*/ 86918 w 108755"/>
                    <a:gd name="connsiteY11" fmla="*/ 21736 h 161774"/>
                    <a:gd name="connsiteX12" fmla="*/ 21837 w 108755"/>
                    <a:gd name="connsiteY12" fmla="*/ 21736 h 161774"/>
                    <a:gd name="connsiteX13" fmla="*/ 21837 w 108755"/>
                    <a:gd name="connsiteY13" fmla="*/ 139866 h 16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755" h="161774">
                      <a:moveTo>
                        <a:pt x="97837" y="161775"/>
                      </a:moveTo>
                      <a:lnTo>
                        <a:pt x="10918" y="161775"/>
                      </a:lnTo>
                      <a:cubicBezTo>
                        <a:pt x="4900" y="161775"/>
                        <a:pt x="0" y="156877"/>
                        <a:pt x="0" y="150863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97837" y="0"/>
                      </a:lnTo>
                      <a:cubicBezTo>
                        <a:pt x="103855" y="0"/>
                        <a:pt x="108755" y="4897"/>
                        <a:pt x="108755" y="10911"/>
                      </a:cubicBezTo>
                      <a:lnTo>
                        <a:pt x="108755" y="150863"/>
                      </a:lnTo>
                      <a:cubicBezTo>
                        <a:pt x="108755" y="156877"/>
                        <a:pt x="103855" y="161775"/>
                        <a:pt x="97837" y="161775"/>
                      </a:cubicBezTo>
                      <a:close/>
                      <a:moveTo>
                        <a:pt x="21837" y="139866"/>
                      </a:moveTo>
                      <a:lnTo>
                        <a:pt x="86918" y="139866"/>
                      </a:lnTo>
                      <a:lnTo>
                        <a:pt x="86918" y="21736"/>
                      </a:lnTo>
                      <a:lnTo>
                        <a:pt x="21837" y="21736"/>
                      </a:lnTo>
                      <a:lnTo>
                        <a:pt x="21837" y="13986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3" name="Forma libre 222">
                  <a:extLst>
                    <a:ext uri="{FF2B5EF4-FFF2-40B4-BE49-F238E27FC236}">
                      <a16:creationId xmlns:a16="http://schemas.microsoft.com/office/drawing/2014/main" id="{FDAF5B11-772C-8E1B-5113-1BCFAA8BBB8B}"/>
                    </a:ext>
                  </a:extLst>
                </p:cNvPr>
                <p:cNvSpPr/>
                <p:nvPr/>
              </p:nvSpPr>
              <p:spPr>
                <a:xfrm>
                  <a:off x="10431863" y="8687684"/>
                  <a:ext cx="108755" cy="161774"/>
                </a:xfrm>
                <a:custGeom>
                  <a:avLst/>
                  <a:gdLst>
                    <a:gd name="connsiteX0" fmla="*/ 97837 w 108755"/>
                    <a:gd name="connsiteY0" fmla="*/ 161775 h 161774"/>
                    <a:gd name="connsiteX1" fmla="*/ 10918 w 108755"/>
                    <a:gd name="connsiteY1" fmla="*/ 161775 h 161774"/>
                    <a:gd name="connsiteX2" fmla="*/ 0 w 108755"/>
                    <a:gd name="connsiteY2" fmla="*/ 150863 h 161774"/>
                    <a:gd name="connsiteX3" fmla="*/ 0 w 108755"/>
                    <a:gd name="connsiteY3" fmla="*/ 10911 h 161774"/>
                    <a:gd name="connsiteX4" fmla="*/ 10918 w 108755"/>
                    <a:gd name="connsiteY4" fmla="*/ 0 h 161774"/>
                    <a:gd name="connsiteX5" fmla="*/ 97837 w 108755"/>
                    <a:gd name="connsiteY5" fmla="*/ 0 h 161774"/>
                    <a:gd name="connsiteX6" fmla="*/ 108755 w 108755"/>
                    <a:gd name="connsiteY6" fmla="*/ 10911 h 161774"/>
                    <a:gd name="connsiteX7" fmla="*/ 108755 w 108755"/>
                    <a:gd name="connsiteY7" fmla="*/ 150863 h 161774"/>
                    <a:gd name="connsiteX8" fmla="*/ 97837 w 108755"/>
                    <a:gd name="connsiteY8" fmla="*/ 161775 h 161774"/>
                    <a:gd name="connsiteX9" fmla="*/ 21837 w 108755"/>
                    <a:gd name="connsiteY9" fmla="*/ 139952 h 161774"/>
                    <a:gd name="connsiteX10" fmla="*/ 86918 w 108755"/>
                    <a:gd name="connsiteY10" fmla="*/ 139952 h 161774"/>
                    <a:gd name="connsiteX11" fmla="*/ 86918 w 108755"/>
                    <a:gd name="connsiteY11" fmla="*/ 21822 h 161774"/>
                    <a:gd name="connsiteX12" fmla="*/ 21837 w 108755"/>
                    <a:gd name="connsiteY12" fmla="*/ 21822 h 161774"/>
                    <a:gd name="connsiteX13" fmla="*/ 21837 w 108755"/>
                    <a:gd name="connsiteY13" fmla="*/ 139952 h 161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8755" h="161774">
                      <a:moveTo>
                        <a:pt x="97837" y="161775"/>
                      </a:moveTo>
                      <a:lnTo>
                        <a:pt x="10918" y="161775"/>
                      </a:lnTo>
                      <a:cubicBezTo>
                        <a:pt x="4900" y="161775"/>
                        <a:pt x="0" y="156877"/>
                        <a:pt x="0" y="150863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97837" y="0"/>
                      </a:lnTo>
                      <a:cubicBezTo>
                        <a:pt x="103855" y="0"/>
                        <a:pt x="108755" y="4897"/>
                        <a:pt x="108755" y="10911"/>
                      </a:cubicBezTo>
                      <a:lnTo>
                        <a:pt x="108755" y="150863"/>
                      </a:lnTo>
                      <a:cubicBezTo>
                        <a:pt x="108755" y="156877"/>
                        <a:pt x="103855" y="161775"/>
                        <a:pt x="97837" y="161775"/>
                      </a:cubicBezTo>
                      <a:close/>
                      <a:moveTo>
                        <a:pt x="21837" y="139952"/>
                      </a:moveTo>
                      <a:lnTo>
                        <a:pt x="86918" y="139952"/>
                      </a:lnTo>
                      <a:lnTo>
                        <a:pt x="86918" y="21822"/>
                      </a:lnTo>
                      <a:lnTo>
                        <a:pt x="21837" y="21822"/>
                      </a:lnTo>
                      <a:lnTo>
                        <a:pt x="21837" y="139952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CA3B0281-B8F3-3F0E-760B-DC2C63CA01D7}"/>
                </a:ext>
              </a:extLst>
            </p:cNvPr>
            <p:cNvSpPr/>
            <p:nvPr/>
          </p:nvSpPr>
          <p:spPr>
            <a:xfrm>
              <a:off x="10663645" y="8400133"/>
              <a:ext cx="349995" cy="555686"/>
            </a:xfrm>
            <a:custGeom>
              <a:avLst/>
              <a:gdLst>
                <a:gd name="connsiteX0" fmla="*/ 338990 w 349995"/>
                <a:gd name="connsiteY0" fmla="*/ 555686 h 555686"/>
                <a:gd name="connsiteX1" fmla="*/ 328072 w 349995"/>
                <a:gd name="connsiteY1" fmla="*/ 544775 h 555686"/>
                <a:gd name="connsiteX2" fmla="*/ 328072 w 349995"/>
                <a:gd name="connsiteY2" fmla="*/ 21908 h 555686"/>
                <a:gd name="connsiteX3" fmla="*/ 21837 w 349995"/>
                <a:gd name="connsiteY3" fmla="*/ 21908 h 555686"/>
                <a:gd name="connsiteX4" fmla="*/ 21837 w 349995"/>
                <a:gd name="connsiteY4" fmla="*/ 544775 h 555686"/>
                <a:gd name="connsiteX5" fmla="*/ 10919 w 349995"/>
                <a:gd name="connsiteY5" fmla="*/ 555686 h 555686"/>
                <a:gd name="connsiteX6" fmla="*/ 0 w 349995"/>
                <a:gd name="connsiteY6" fmla="*/ 544775 h 555686"/>
                <a:gd name="connsiteX7" fmla="*/ 0 w 349995"/>
                <a:gd name="connsiteY7" fmla="*/ 10911 h 555686"/>
                <a:gd name="connsiteX8" fmla="*/ 10919 w 349995"/>
                <a:gd name="connsiteY8" fmla="*/ 0 h 555686"/>
                <a:gd name="connsiteX9" fmla="*/ 339076 w 349995"/>
                <a:gd name="connsiteY9" fmla="*/ 0 h 555686"/>
                <a:gd name="connsiteX10" fmla="*/ 349995 w 349995"/>
                <a:gd name="connsiteY10" fmla="*/ 10911 h 555686"/>
                <a:gd name="connsiteX11" fmla="*/ 349995 w 349995"/>
                <a:gd name="connsiteY11" fmla="*/ 544775 h 555686"/>
                <a:gd name="connsiteX12" fmla="*/ 339076 w 349995"/>
                <a:gd name="connsiteY12" fmla="*/ 555686 h 55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9995" h="555686">
                  <a:moveTo>
                    <a:pt x="338990" y="555686"/>
                  </a:moveTo>
                  <a:cubicBezTo>
                    <a:pt x="332973" y="555686"/>
                    <a:pt x="328072" y="550789"/>
                    <a:pt x="328072" y="544775"/>
                  </a:cubicBezTo>
                  <a:lnTo>
                    <a:pt x="328072" y="21908"/>
                  </a:lnTo>
                  <a:lnTo>
                    <a:pt x="21837" y="21908"/>
                  </a:lnTo>
                  <a:lnTo>
                    <a:pt x="21837" y="544775"/>
                  </a:lnTo>
                  <a:cubicBezTo>
                    <a:pt x="21837" y="550789"/>
                    <a:pt x="16937" y="555686"/>
                    <a:pt x="10919" y="555686"/>
                  </a:cubicBezTo>
                  <a:cubicBezTo>
                    <a:pt x="4901" y="555686"/>
                    <a:pt x="0" y="550789"/>
                    <a:pt x="0" y="544775"/>
                  </a:cubicBezTo>
                  <a:lnTo>
                    <a:pt x="0" y="10911"/>
                  </a:lnTo>
                  <a:cubicBezTo>
                    <a:pt x="0" y="4897"/>
                    <a:pt x="4901" y="0"/>
                    <a:pt x="10919" y="0"/>
                  </a:cubicBezTo>
                  <a:lnTo>
                    <a:pt x="339076" y="0"/>
                  </a:lnTo>
                  <a:cubicBezTo>
                    <a:pt x="345095" y="0"/>
                    <a:pt x="349995" y="4897"/>
                    <a:pt x="349995" y="10911"/>
                  </a:cubicBezTo>
                  <a:lnTo>
                    <a:pt x="349995" y="544775"/>
                  </a:lnTo>
                  <a:cubicBezTo>
                    <a:pt x="349995" y="550789"/>
                    <a:pt x="345095" y="555686"/>
                    <a:pt x="339076" y="555686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25" name="Gráfico 2">
              <a:extLst>
                <a:ext uri="{FF2B5EF4-FFF2-40B4-BE49-F238E27FC236}">
                  <a16:creationId xmlns:a16="http://schemas.microsoft.com/office/drawing/2014/main" id="{144B1224-7812-17F0-542C-7289236EC75A}"/>
                </a:ext>
              </a:extLst>
            </p:cNvPr>
            <p:cNvGrpSpPr/>
            <p:nvPr/>
          </p:nvGrpSpPr>
          <p:grpSpPr>
            <a:xfrm>
              <a:off x="10064759" y="8170127"/>
              <a:ext cx="283194" cy="785692"/>
              <a:chOff x="10064759" y="8170127"/>
              <a:chExt cx="283194" cy="785692"/>
            </a:xfrm>
            <a:solidFill>
              <a:srgbClr val="002A86"/>
            </a:solidFill>
          </p:grpSpPr>
          <p:sp>
            <p:nvSpPr>
              <p:cNvPr id="226" name="Forma libre 225">
                <a:extLst>
                  <a:ext uri="{FF2B5EF4-FFF2-40B4-BE49-F238E27FC236}">
                    <a16:creationId xmlns:a16="http://schemas.microsoft.com/office/drawing/2014/main" id="{05219EC9-E496-6B8E-4A23-D4F4B6B5BE7A}"/>
                  </a:ext>
                </a:extLst>
              </p:cNvPr>
              <p:cNvSpPr/>
              <p:nvPr/>
            </p:nvSpPr>
            <p:spPr>
              <a:xfrm>
                <a:off x="10064759" y="8170127"/>
                <a:ext cx="283194" cy="785692"/>
              </a:xfrm>
              <a:custGeom>
                <a:avLst/>
                <a:gdLst>
                  <a:gd name="connsiteX0" fmla="*/ 272189 w 283194"/>
                  <a:gd name="connsiteY0" fmla="*/ 785693 h 785692"/>
                  <a:gd name="connsiteX1" fmla="*/ 261271 w 283194"/>
                  <a:gd name="connsiteY1" fmla="*/ 774782 h 785692"/>
                  <a:gd name="connsiteX2" fmla="*/ 261271 w 283194"/>
                  <a:gd name="connsiteY2" fmla="*/ 32062 h 785692"/>
                  <a:gd name="connsiteX3" fmla="*/ 21837 w 283194"/>
                  <a:gd name="connsiteY3" fmla="*/ 200366 h 785692"/>
                  <a:gd name="connsiteX4" fmla="*/ 21837 w 283194"/>
                  <a:gd name="connsiteY4" fmla="*/ 774782 h 785692"/>
                  <a:gd name="connsiteX5" fmla="*/ 10918 w 283194"/>
                  <a:gd name="connsiteY5" fmla="*/ 785693 h 785692"/>
                  <a:gd name="connsiteX6" fmla="*/ 0 w 283194"/>
                  <a:gd name="connsiteY6" fmla="*/ 774782 h 785692"/>
                  <a:gd name="connsiteX7" fmla="*/ 0 w 283194"/>
                  <a:gd name="connsiteY7" fmla="*/ 194696 h 785692"/>
                  <a:gd name="connsiteX8" fmla="*/ 4642 w 283194"/>
                  <a:gd name="connsiteY8" fmla="*/ 185761 h 785692"/>
                  <a:gd name="connsiteX9" fmla="*/ 265914 w 283194"/>
                  <a:gd name="connsiteY9" fmla="*/ 1993 h 785692"/>
                  <a:gd name="connsiteX10" fmla="*/ 277262 w 283194"/>
                  <a:gd name="connsiteY10" fmla="*/ 1220 h 785692"/>
                  <a:gd name="connsiteX11" fmla="*/ 283194 w 283194"/>
                  <a:gd name="connsiteY11" fmla="*/ 10928 h 785692"/>
                  <a:gd name="connsiteX12" fmla="*/ 283194 w 283194"/>
                  <a:gd name="connsiteY12" fmla="*/ 774782 h 785692"/>
                  <a:gd name="connsiteX13" fmla="*/ 272275 w 283194"/>
                  <a:gd name="connsiteY13" fmla="*/ 785693 h 78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194" h="785692">
                    <a:moveTo>
                      <a:pt x="272189" y="785693"/>
                    </a:moveTo>
                    <a:cubicBezTo>
                      <a:pt x="266171" y="785693"/>
                      <a:pt x="261271" y="780796"/>
                      <a:pt x="261271" y="774782"/>
                    </a:cubicBezTo>
                    <a:lnTo>
                      <a:pt x="261271" y="32062"/>
                    </a:lnTo>
                    <a:lnTo>
                      <a:pt x="21837" y="200366"/>
                    </a:lnTo>
                    <a:lnTo>
                      <a:pt x="21837" y="774782"/>
                    </a:lnTo>
                    <a:cubicBezTo>
                      <a:pt x="21837" y="780796"/>
                      <a:pt x="16936" y="785693"/>
                      <a:pt x="10918" y="785693"/>
                    </a:cubicBezTo>
                    <a:cubicBezTo>
                      <a:pt x="4901" y="785693"/>
                      <a:pt x="0" y="780796"/>
                      <a:pt x="0" y="774782"/>
                    </a:cubicBezTo>
                    <a:lnTo>
                      <a:pt x="0" y="194696"/>
                    </a:lnTo>
                    <a:cubicBezTo>
                      <a:pt x="0" y="191174"/>
                      <a:pt x="1720" y="187823"/>
                      <a:pt x="4642" y="185761"/>
                    </a:cubicBezTo>
                    <a:lnTo>
                      <a:pt x="265914" y="1993"/>
                    </a:lnTo>
                    <a:cubicBezTo>
                      <a:pt x="269267" y="-327"/>
                      <a:pt x="273651" y="-670"/>
                      <a:pt x="277262" y="1220"/>
                    </a:cubicBezTo>
                    <a:cubicBezTo>
                      <a:pt x="280873" y="3110"/>
                      <a:pt x="283194" y="6804"/>
                      <a:pt x="283194" y="10928"/>
                    </a:cubicBezTo>
                    <a:lnTo>
                      <a:pt x="283194" y="774782"/>
                    </a:lnTo>
                    <a:cubicBezTo>
                      <a:pt x="283194" y="780796"/>
                      <a:pt x="278294" y="785693"/>
                      <a:pt x="272275" y="7856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27" name="Gráfico 2">
                <a:extLst>
                  <a:ext uri="{FF2B5EF4-FFF2-40B4-BE49-F238E27FC236}">
                    <a16:creationId xmlns:a16="http://schemas.microsoft.com/office/drawing/2014/main" id="{93D9A103-DF82-5BAC-2BC7-B23268B74431}"/>
                  </a:ext>
                </a:extLst>
              </p:cNvPr>
              <p:cNvGrpSpPr/>
              <p:nvPr/>
            </p:nvGrpSpPr>
            <p:grpSpPr>
              <a:xfrm>
                <a:off x="10149958" y="8482868"/>
                <a:ext cx="112624" cy="343652"/>
                <a:chOff x="10149958" y="8482868"/>
                <a:chExt cx="112624" cy="343652"/>
              </a:xfrm>
              <a:solidFill>
                <a:srgbClr val="002A86"/>
              </a:solidFill>
            </p:grpSpPr>
            <p:sp>
              <p:nvSpPr>
                <p:cNvPr id="228" name="Forma libre 227">
                  <a:extLst>
                    <a:ext uri="{FF2B5EF4-FFF2-40B4-BE49-F238E27FC236}">
                      <a16:creationId xmlns:a16="http://schemas.microsoft.com/office/drawing/2014/main" id="{F7C8C23A-61B4-B4CA-4C35-8F9B3C009BCA}"/>
                    </a:ext>
                  </a:extLst>
                </p:cNvPr>
                <p:cNvSpPr/>
                <p:nvPr/>
              </p:nvSpPr>
              <p:spPr>
                <a:xfrm>
                  <a:off x="10149958" y="8482868"/>
                  <a:ext cx="112624" cy="21821"/>
                </a:xfrm>
                <a:custGeom>
                  <a:avLst/>
                  <a:gdLst>
                    <a:gd name="connsiteX0" fmla="*/ 101706 w 112624"/>
                    <a:gd name="connsiteY0" fmla="*/ 21822 h 21821"/>
                    <a:gd name="connsiteX1" fmla="*/ 10919 w 112624"/>
                    <a:gd name="connsiteY1" fmla="*/ 21822 h 21821"/>
                    <a:gd name="connsiteX2" fmla="*/ 0 w 112624"/>
                    <a:gd name="connsiteY2" fmla="*/ 10911 h 21821"/>
                    <a:gd name="connsiteX3" fmla="*/ 10919 w 112624"/>
                    <a:gd name="connsiteY3" fmla="*/ 0 h 21821"/>
                    <a:gd name="connsiteX4" fmla="*/ 101706 w 112624"/>
                    <a:gd name="connsiteY4" fmla="*/ 0 h 21821"/>
                    <a:gd name="connsiteX5" fmla="*/ 112625 w 112624"/>
                    <a:gd name="connsiteY5" fmla="*/ 10911 h 21821"/>
                    <a:gd name="connsiteX6" fmla="*/ 101706 w 112624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624" h="21821">
                      <a:moveTo>
                        <a:pt x="101706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01706" y="0"/>
                      </a:lnTo>
                      <a:cubicBezTo>
                        <a:pt x="107724" y="0"/>
                        <a:pt x="112625" y="4897"/>
                        <a:pt x="112625" y="10911"/>
                      </a:cubicBezTo>
                      <a:cubicBezTo>
                        <a:pt x="112625" y="16925"/>
                        <a:pt x="107724" y="21822"/>
                        <a:pt x="101706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9" name="Forma libre 228">
                  <a:extLst>
                    <a:ext uri="{FF2B5EF4-FFF2-40B4-BE49-F238E27FC236}">
                      <a16:creationId xmlns:a16="http://schemas.microsoft.com/office/drawing/2014/main" id="{1D3B740D-00B5-0992-BF9E-52C3CF423A15}"/>
                    </a:ext>
                  </a:extLst>
                </p:cNvPr>
                <p:cNvSpPr/>
                <p:nvPr/>
              </p:nvSpPr>
              <p:spPr>
                <a:xfrm>
                  <a:off x="10149958" y="8643783"/>
                  <a:ext cx="112624" cy="21821"/>
                </a:xfrm>
                <a:custGeom>
                  <a:avLst/>
                  <a:gdLst>
                    <a:gd name="connsiteX0" fmla="*/ 101706 w 112624"/>
                    <a:gd name="connsiteY0" fmla="*/ 21822 h 21821"/>
                    <a:gd name="connsiteX1" fmla="*/ 10919 w 112624"/>
                    <a:gd name="connsiteY1" fmla="*/ 21822 h 21821"/>
                    <a:gd name="connsiteX2" fmla="*/ 0 w 112624"/>
                    <a:gd name="connsiteY2" fmla="*/ 10911 h 21821"/>
                    <a:gd name="connsiteX3" fmla="*/ 10919 w 112624"/>
                    <a:gd name="connsiteY3" fmla="*/ 0 h 21821"/>
                    <a:gd name="connsiteX4" fmla="*/ 101706 w 112624"/>
                    <a:gd name="connsiteY4" fmla="*/ 0 h 21821"/>
                    <a:gd name="connsiteX5" fmla="*/ 112625 w 112624"/>
                    <a:gd name="connsiteY5" fmla="*/ 10911 h 21821"/>
                    <a:gd name="connsiteX6" fmla="*/ 101706 w 112624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624" h="21821">
                      <a:moveTo>
                        <a:pt x="101706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01706" y="0"/>
                      </a:lnTo>
                      <a:cubicBezTo>
                        <a:pt x="107724" y="0"/>
                        <a:pt x="112625" y="4897"/>
                        <a:pt x="112625" y="10911"/>
                      </a:cubicBezTo>
                      <a:cubicBezTo>
                        <a:pt x="112625" y="16925"/>
                        <a:pt x="107724" y="21822"/>
                        <a:pt x="101706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0" name="Forma libre 229">
                  <a:extLst>
                    <a:ext uri="{FF2B5EF4-FFF2-40B4-BE49-F238E27FC236}">
                      <a16:creationId xmlns:a16="http://schemas.microsoft.com/office/drawing/2014/main" id="{CA5C48D6-7867-F3B3-3A51-7386521D55D7}"/>
                    </a:ext>
                  </a:extLst>
                </p:cNvPr>
                <p:cNvSpPr/>
                <p:nvPr/>
              </p:nvSpPr>
              <p:spPr>
                <a:xfrm>
                  <a:off x="10149958" y="8804698"/>
                  <a:ext cx="112624" cy="21822"/>
                </a:xfrm>
                <a:custGeom>
                  <a:avLst/>
                  <a:gdLst>
                    <a:gd name="connsiteX0" fmla="*/ 101706 w 112624"/>
                    <a:gd name="connsiteY0" fmla="*/ 21822 h 21822"/>
                    <a:gd name="connsiteX1" fmla="*/ 10919 w 112624"/>
                    <a:gd name="connsiteY1" fmla="*/ 21822 h 21822"/>
                    <a:gd name="connsiteX2" fmla="*/ 0 w 112624"/>
                    <a:gd name="connsiteY2" fmla="*/ 10911 h 21822"/>
                    <a:gd name="connsiteX3" fmla="*/ 10919 w 112624"/>
                    <a:gd name="connsiteY3" fmla="*/ 0 h 21822"/>
                    <a:gd name="connsiteX4" fmla="*/ 101706 w 112624"/>
                    <a:gd name="connsiteY4" fmla="*/ 0 h 21822"/>
                    <a:gd name="connsiteX5" fmla="*/ 112625 w 112624"/>
                    <a:gd name="connsiteY5" fmla="*/ 10911 h 21822"/>
                    <a:gd name="connsiteX6" fmla="*/ 101706 w 112624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624" h="21822">
                      <a:moveTo>
                        <a:pt x="101706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01706" y="0"/>
                      </a:lnTo>
                      <a:cubicBezTo>
                        <a:pt x="107724" y="0"/>
                        <a:pt x="112625" y="4897"/>
                        <a:pt x="112625" y="10911"/>
                      </a:cubicBezTo>
                      <a:cubicBezTo>
                        <a:pt x="112625" y="16925"/>
                        <a:pt x="107724" y="21822"/>
                        <a:pt x="101706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31" name="Gráfico 2">
            <a:extLst>
              <a:ext uri="{FF2B5EF4-FFF2-40B4-BE49-F238E27FC236}">
                <a16:creationId xmlns:a16="http://schemas.microsoft.com/office/drawing/2014/main" id="{3887BF66-97DA-927E-9935-4EA4EF594EAB}"/>
              </a:ext>
            </a:extLst>
          </p:cNvPr>
          <p:cNvGrpSpPr/>
          <p:nvPr/>
        </p:nvGrpSpPr>
        <p:grpSpPr>
          <a:xfrm>
            <a:off x="4647189" y="2943962"/>
            <a:ext cx="982839" cy="1061456"/>
            <a:chOff x="4647189" y="2943962"/>
            <a:chExt cx="982839" cy="1061456"/>
          </a:xfrm>
          <a:solidFill>
            <a:srgbClr val="002A86"/>
          </a:solidFill>
        </p:grpSpPr>
        <p:grpSp>
          <p:nvGrpSpPr>
            <p:cNvPr id="232" name="Gráfico 2">
              <a:extLst>
                <a:ext uri="{FF2B5EF4-FFF2-40B4-BE49-F238E27FC236}">
                  <a16:creationId xmlns:a16="http://schemas.microsoft.com/office/drawing/2014/main" id="{96BC2638-5457-DA8F-65D0-70DDDB1213DD}"/>
                </a:ext>
              </a:extLst>
            </p:cNvPr>
            <p:cNvGrpSpPr/>
            <p:nvPr/>
          </p:nvGrpSpPr>
          <p:grpSpPr>
            <a:xfrm>
              <a:off x="4748116" y="3044820"/>
              <a:ext cx="780899" cy="780267"/>
              <a:chOff x="4748116" y="3044820"/>
              <a:chExt cx="780899" cy="780267"/>
            </a:xfrm>
            <a:solidFill>
              <a:srgbClr val="002A86"/>
            </a:solidFill>
          </p:grpSpPr>
          <p:grpSp>
            <p:nvGrpSpPr>
              <p:cNvPr id="233" name="Gráfico 2">
                <a:extLst>
                  <a:ext uri="{FF2B5EF4-FFF2-40B4-BE49-F238E27FC236}">
                    <a16:creationId xmlns:a16="http://schemas.microsoft.com/office/drawing/2014/main" id="{86E71CFE-EA6E-FD99-082B-ECF60421DF42}"/>
                  </a:ext>
                </a:extLst>
              </p:cNvPr>
              <p:cNvGrpSpPr/>
              <p:nvPr/>
            </p:nvGrpSpPr>
            <p:grpSpPr>
              <a:xfrm>
                <a:off x="4748116" y="3044820"/>
                <a:ext cx="780899" cy="780267"/>
                <a:chOff x="4748116" y="3044820"/>
                <a:chExt cx="780899" cy="780267"/>
              </a:xfrm>
              <a:solidFill>
                <a:srgbClr val="002A86"/>
              </a:solidFill>
            </p:grpSpPr>
            <p:grpSp>
              <p:nvGrpSpPr>
                <p:cNvPr id="234" name="Gráfico 2">
                  <a:extLst>
                    <a:ext uri="{FF2B5EF4-FFF2-40B4-BE49-F238E27FC236}">
                      <a16:creationId xmlns:a16="http://schemas.microsoft.com/office/drawing/2014/main" id="{105C3A30-D07C-000F-FB0B-54D6FC92FD6B}"/>
                    </a:ext>
                  </a:extLst>
                </p:cNvPr>
                <p:cNvGrpSpPr/>
                <p:nvPr/>
              </p:nvGrpSpPr>
              <p:grpSpPr>
                <a:xfrm>
                  <a:off x="5162387" y="3044824"/>
                  <a:ext cx="366628" cy="366333"/>
                  <a:chOff x="5162387" y="3044824"/>
                  <a:chExt cx="366628" cy="366333"/>
                </a:xfrm>
                <a:solidFill>
                  <a:srgbClr val="002A86"/>
                </a:solidFill>
              </p:grpSpPr>
              <p:sp>
                <p:nvSpPr>
                  <p:cNvPr id="235" name="Forma libre 234">
                    <a:extLst>
                      <a:ext uri="{FF2B5EF4-FFF2-40B4-BE49-F238E27FC236}">
                        <a16:creationId xmlns:a16="http://schemas.microsoft.com/office/drawing/2014/main" id="{FBA5DD91-9277-679C-6CF7-1AFF8A66B2E9}"/>
                      </a:ext>
                    </a:extLst>
                  </p:cNvPr>
                  <p:cNvSpPr/>
                  <p:nvPr/>
                </p:nvSpPr>
                <p:spPr>
                  <a:xfrm>
                    <a:off x="5162387" y="3044824"/>
                    <a:ext cx="366628" cy="366333"/>
                  </a:xfrm>
                  <a:custGeom>
                    <a:avLst/>
                    <a:gdLst>
                      <a:gd name="connsiteX0" fmla="*/ 99937 w 366628"/>
                      <a:gd name="connsiteY0" fmla="*/ 366334 h 366333"/>
                      <a:gd name="connsiteX1" fmla="*/ 92199 w 366628"/>
                      <a:gd name="connsiteY1" fmla="*/ 363155 h 366333"/>
                      <a:gd name="connsiteX2" fmla="*/ 3218 w 366628"/>
                      <a:gd name="connsiteY2" fmla="*/ 274235 h 366333"/>
                      <a:gd name="connsiteX3" fmla="*/ 2788 w 366628"/>
                      <a:gd name="connsiteY3" fmla="*/ 259200 h 366333"/>
                      <a:gd name="connsiteX4" fmla="*/ 229928 w 366628"/>
                      <a:gd name="connsiteY4" fmla="*/ 3694 h 366333"/>
                      <a:gd name="connsiteX5" fmla="*/ 237837 w 366628"/>
                      <a:gd name="connsiteY5" fmla="*/ 0 h 366333"/>
                      <a:gd name="connsiteX6" fmla="*/ 245918 w 366628"/>
                      <a:gd name="connsiteY6" fmla="*/ 3179 h 366333"/>
                      <a:gd name="connsiteX7" fmla="*/ 363443 w 366628"/>
                      <a:gd name="connsiteY7" fmla="*/ 120622 h 366333"/>
                      <a:gd name="connsiteX8" fmla="*/ 366624 w 366628"/>
                      <a:gd name="connsiteY8" fmla="*/ 128698 h 366333"/>
                      <a:gd name="connsiteX9" fmla="*/ 362927 w 366628"/>
                      <a:gd name="connsiteY9" fmla="*/ 136602 h 366333"/>
                      <a:gd name="connsiteX10" fmla="*/ 107244 w 366628"/>
                      <a:gd name="connsiteY10" fmla="*/ 363584 h 366333"/>
                      <a:gd name="connsiteX11" fmla="*/ 99937 w 366628"/>
                      <a:gd name="connsiteY11" fmla="*/ 366334 h 366333"/>
                      <a:gd name="connsiteX12" fmla="*/ 26086 w 366628"/>
                      <a:gd name="connsiteY12" fmla="*/ 266073 h 366333"/>
                      <a:gd name="connsiteX13" fmla="*/ 100453 w 366628"/>
                      <a:gd name="connsiteY13" fmla="*/ 340388 h 366333"/>
                      <a:gd name="connsiteX14" fmla="*/ 339715 w 366628"/>
                      <a:gd name="connsiteY14" fmla="*/ 128011 h 366333"/>
                      <a:gd name="connsiteX15" fmla="*/ 238611 w 366628"/>
                      <a:gd name="connsiteY15" fmla="*/ 26977 h 366333"/>
                      <a:gd name="connsiteX16" fmla="*/ 26086 w 366628"/>
                      <a:gd name="connsiteY16" fmla="*/ 266073 h 366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66628" h="366333">
                        <a:moveTo>
                          <a:pt x="99937" y="366334"/>
                        </a:moveTo>
                        <a:cubicBezTo>
                          <a:pt x="97100" y="366334"/>
                          <a:pt x="94349" y="365217"/>
                          <a:pt x="92199" y="363155"/>
                        </a:cubicBezTo>
                        <a:lnTo>
                          <a:pt x="3218" y="274235"/>
                        </a:lnTo>
                        <a:cubicBezTo>
                          <a:pt x="-909" y="270111"/>
                          <a:pt x="-1081" y="263582"/>
                          <a:pt x="2788" y="259200"/>
                        </a:cubicBezTo>
                        <a:lnTo>
                          <a:pt x="229928" y="3694"/>
                        </a:lnTo>
                        <a:cubicBezTo>
                          <a:pt x="231905" y="1461"/>
                          <a:pt x="234742" y="86"/>
                          <a:pt x="237837" y="0"/>
                        </a:cubicBezTo>
                        <a:cubicBezTo>
                          <a:pt x="240932" y="0"/>
                          <a:pt x="243769" y="1031"/>
                          <a:pt x="245918" y="3179"/>
                        </a:cubicBezTo>
                        <a:lnTo>
                          <a:pt x="363443" y="120622"/>
                        </a:lnTo>
                        <a:cubicBezTo>
                          <a:pt x="365592" y="122770"/>
                          <a:pt x="366710" y="125691"/>
                          <a:pt x="366624" y="128698"/>
                        </a:cubicBezTo>
                        <a:cubicBezTo>
                          <a:pt x="366538" y="131705"/>
                          <a:pt x="365163" y="134540"/>
                          <a:pt x="362927" y="136602"/>
                        </a:cubicBezTo>
                        <a:lnTo>
                          <a:pt x="107244" y="363584"/>
                        </a:lnTo>
                        <a:cubicBezTo>
                          <a:pt x="105181" y="365389"/>
                          <a:pt x="102602" y="366334"/>
                          <a:pt x="99937" y="366334"/>
                        </a:cubicBezTo>
                        <a:close/>
                        <a:moveTo>
                          <a:pt x="26086" y="266073"/>
                        </a:moveTo>
                        <a:lnTo>
                          <a:pt x="100453" y="340388"/>
                        </a:lnTo>
                        <a:lnTo>
                          <a:pt x="339715" y="128011"/>
                        </a:lnTo>
                        <a:lnTo>
                          <a:pt x="238611" y="26977"/>
                        </a:lnTo>
                        <a:lnTo>
                          <a:pt x="26086" y="266073"/>
                        </a:ln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36" name="Forma libre 235">
                    <a:extLst>
                      <a:ext uri="{FF2B5EF4-FFF2-40B4-BE49-F238E27FC236}">
                        <a16:creationId xmlns:a16="http://schemas.microsoft.com/office/drawing/2014/main" id="{838B954C-7EC3-2889-4982-6097A6BC7555}"/>
                      </a:ext>
                    </a:extLst>
                  </p:cNvPr>
                  <p:cNvSpPr/>
                  <p:nvPr/>
                </p:nvSpPr>
                <p:spPr>
                  <a:xfrm>
                    <a:off x="5331317" y="3110333"/>
                    <a:ext cx="132140" cy="132005"/>
                  </a:xfrm>
                  <a:custGeom>
                    <a:avLst/>
                    <a:gdLst>
                      <a:gd name="connsiteX0" fmla="*/ 121179 w 132140"/>
                      <a:gd name="connsiteY0" fmla="*/ 132006 h 132005"/>
                      <a:gd name="connsiteX1" fmla="*/ 113441 w 132140"/>
                      <a:gd name="connsiteY1" fmla="*/ 128827 h 132005"/>
                      <a:gd name="connsiteX2" fmla="*/ 3224 w 132140"/>
                      <a:gd name="connsiteY2" fmla="*/ 18686 h 132005"/>
                      <a:gd name="connsiteX3" fmla="*/ 3224 w 132140"/>
                      <a:gd name="connsiteY3" fmla="*/ 3222 h 132005"/>
                      <a:gd name="connsiteX4" fmla="*/ 18699 w 132140"/>
                      <a:gd name="connsiteY4" fmla="*/ 3222 h 132005"/>
                      <a:gd name="connsiteX5" fmla="*/ 128916 w 132140"/>
                      <a:gd name="connsiteY5" fmla="*/ 113362 h 132005"/>
                      <a:gd name="connsiteX6" fmla="*/ 128916 w 132140"/>
                      <a:gd name="connsiteY6" fmla="*/ 128827 h 132005"/>
                      <a:gd name="connsiteX7" fmla="*/ 121179 w 132140"/>
                      <a:gd name="connsiteY7" fmla="*/ 132006 h 132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140" h="132005">
                        <a:moveTo>
                          <a:pt x="121179" y="132006"/>
                        </a:moveTo>
                        <a:cubicBezTo>
                          <a:pt x="118342" y="132006"/>
                          <a:pt x="115590" y="130975"/>
                          <a:pt x="113441" y="128827"/>
                        </a:cubicBezTo>
                        <a:lnTo>
                          <a:pt x="3224" y="18686"/>
                        </a:lnTo>
                        <a:cubicBezTo>
                          <a:pt x="-1075" y="14390"/>
                          <a:pt x="-1075" y="7517"/>
                          <a:pt x="3224" y="3222"/>
                        </a:cubicBezTo>
                        <a:cubicBezTo>
                          <a:pt x="7523" y="-1074"/>
                          <a:pt x="14400" y="-1074"/>
                          <a:pt x="18699" y="3222"/>
                        </a:cubicBezTo>
                        <a:lnTo>
                          <a:pt x="128916" y="113362"/>
                        </a:lnTo>
                        <a:cubicBezTo>
                          <a:pt x="133215" y="117658"/>
                          <a:pt x="133215" y="124531"/>
                          <a:pt x="128916" y="128827"/>
                        </a:cubicBezTo>
                        <a:cubicBezTo>
                          <a:pt x="126767" y="130975"/>
                          <a:pt x="124016" y="132006"/>
                          <a:pt x="121179" y="132006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grpSp>
              <p:nvGrpSpPr>
                <p:cNvPr id="237" name="Gráfico 2">
                  <a:extLst>
                    <a:ext uri="{FF2B5EF4-FFF2-40B4-BE49-F238E27FC236}">
                      <a16:creationId xmlns:a16="http://schemas.microsoft.com/office/drawing/2014/main" id="{C3B55DDF-8CB2-60F7-620B-126BFB25190B}"/>
                    </a:ext>
                  </a:extLst>
                </p:cNvPr>
                <p:cNvGrpSpPr/>
                <p:nvPr/>
              </p:nvGrpSpPr>
              <p:grpSpPr>
                <a:xfrm>
                  <a:off x="4748202" y="3458717"/>
                  <a:ext cx="366628" cy="366370"/>
                  <a:chOff x="4748202" y="3458717"/>
                  <a:chExt cx="366628" cy="366370"/>
                </a:xfrm>
                <a:solidFill>
                  <a:srgbClr val="002A86"/>
                </a:solidFill>
              </p:grpSpPr>
              <p:sp>
                <p:nvSpPr>
                  <p:cNvPr id="238" name="Forma libre 237">
                    <a:extLst>
                      <a:ext uri="{FF2B5EF4-FFF2-40B4-BE49-F238E27FC236}">
                        <a16:creationId xmlns:a16="http://schemas.microsoft.com/office/drawing/2014/main" id="{2ECEC758-ED5E-1474-8ABB-337BF2167F18}"/>
                      </a:ext>
                    </a:extLst>
                  </p:cNvPr>
                  <p:cNvSpPr/>
                  <p:nvPr/>
                </p:nvSpPr>
                <p:spPr>
                  <a:xfrm>
                    <a:off x="4748202" y="3458717"/>
                    <a:ext cx="366628" cy="366370"/>
                  </a:xfrm>
                  <a:custGeom>
                    <a:avLst/>
                    <a:gdLst>
                      <a:gd name="connsiteX0" fmla="*/ 128448 w 366628"/>
                      <a:gd name="connsiteY0" fmla="*/ 366370 h 366370"/>
                      <a:gd name="connsiteX1" fmla="*/ 120710 w 366628"/>
                      <a:gd name="connsiteY1" fmla="*/ 363191 h 366370"/>
                      <a:gd name="connsiteX2" fmla="*/ 3186 w 366628"/>
                      <a:gd name="connsiteY2" fmla="*/ 245748 h 366370"/>
                      <a:gd name="connsiteX3" fmla="*/ 5 w 366628"/>
                      <a:gd name="connsiteY3" fmla="*/ 237672 h 366370"/>
                      <a:gd name="connsiteX4" fmla="*/ 3701 w 366628"/>
                      <a:gd name="connsiteY4" fmla="*/ 229768 h 366370"/>
                      <a:gd name="connsiteX5" fmla="*/ 259384 w 366628"/>
                      <a:gd name="connsiteY5" fmla="*/ 2786 h 366370"/>
                      <a:gd name="connsiteX6" fmla="*/ 274429 w 366628"/>
                      <a:gd name="connsiteY6" fmla="*/ 3215 h 366370"/>
                      <a:gd name="connsiteX7" fmla="*/ 363411 w 366628"/>
                      <a:gd name="connsiteY7" fmla="*/ 92135 h 366370"/>
                      <a:gd name="connsiteX8" fmla="*/ 363841 w 366628"/>
                      <a:gd name="connsiteY8" fmla="*/ 107170 h 366370"/>
                      <a:gd name="connsiteX9" fmla="*/ 136701 w 366628"/>
                      <a:gd name="connsiteY9" fmla="*/ 362676 h 366370"/>
                      <a:gd name="connsiteX10" fmla="*/ 128792 w 366628"/>
                      <a:gd name="connsiteY10" fmla="*/ 366370 h 366370"/>
                      <a:gd name="connsiteX11" fmla="*/ 128448 w 366628"/>
                      <a:gd name="connsiteY11" fmla="*/ 366370 h 366370"/>
                      <a:gd name="connsiteX12" fmla="*/ 26914 w 366628"/>
                      <a:gd name="connsiteY12" fmla="*/ 238531 h 366370"/>
                      <a:gd name="connsiteX13" fmla="*/ 128018 w 366628"/>
                      <a:gd name="connsiteY13" fmla="*/ 339565 h 366370"/>
                      <a:gd name="connsiteX14" fmla="*/ 340543 w 366628"/>
                      <a:gd name="connsiteY14" fmla="*/ 100469 h 366370"/>
                      <a:gd name="connsiteX15" fmla="*/ 266176 w 366628"/>
                      <a:gd name="connsiteY15" fmla="*/ 26154 h 366370"/>
                      <a:gd name="connsiteX16" fmla="*/ 26914 w 366628"/>
                      <a:gd name="connsiteY16" fmla="*/ 238531 h 36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66628" h="366370">
                        <a:moveTo>
                          <a:pt x="128448" y="366370"/>
                        </a:moveTo>
                        <a:cubicBezTo>
                          <a:pt x="125525" y="366370"/>
                          <a:pt x="122774" y="365253"/>
                          <a:pt x="120710" y="363191"/>
                        </a:cubicBezTo>
                        <a:lnTo>
                          <a:pt x="3186" y="245748"/>
                        </a:lnTo>
                        <a:cubicBezTo>
                          <a:pt x="1036" y="243600"/>
                          <a:pt x="-81" y="240679"/>
                          <a:pt x="5" y="237672"/>
                        </a:cubicBezTo>
                        <a:cubicBezTo>
                          <a:pt x="91" y="234665"/>
                          <a:pt x="1466" y="231830"/>
                          <a:pt x="3701" y="229768"/>
                        </a:cubicBezTo>
                        <a:lnTo>
                          <a:pt x="259384" y="2786"/>
                        </a:lnTo>
                        <a:cubicBezTo>
                          <a:pt x="263683" y="-1080"/>
                          <a:pt x="270303" y="-909"/>
                          <a:pt x="274429" y="3215"/>
                        </a:cubicBezTo>
                        <a:lnTo>
                          <a:pt x="363411" y="92135"/>
                        </a:lnTo>
                        <a:cubicBezTo>
                          <a:pt x="367538" y="96259"/>
                          <a:pt x="367710" y="102789"/>
                          <a:pt x="363841" y="107170"/>
                        </a:cubicBezTo>
                        <a:lnTo>
                          <a:pt x="136701" y="362676"/>
                        </a:lnTo>
                        <a:cubicBezTo>
                          <a:pt x="134724" y="364910"/>
                          <a:pt x="131887" y="366284"/>
                          <a:pt x="128792" y="366370"/>
                        </a:cubicBezTo>
                        <a:cubicBezTo>
                          <a:pt x="128706" y="366370"/>
                          <a:pt x="128534" y="366370"/>
                          <a:pt x="128448" y="366370"/>
                        </a:cubicBezTo>
                        <a:close/>
                        <a:moveTo>
                          <a:pt x="26914" y="238531"/>
                        </a:moveTo>
                        <a:lnTo>
                          <a:pt x="128018" y="339565"/>
                        </a:lnTo>
                        <a:lnTo>
                          <a:pt x="340543" y="100469"/>
                        </a:lnTo>
                        <a:lnTo>
                          <a:pt x="266176" y="26154"/>
                        </a:lnTo>
                        <a:lnTo>
                          <a:pt x="26914" y="238531"/>
                        </a:ln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39" name="Forma libre 238">
                    <a:extLst>
                      <a:ext uri="{FF2B5EF4-FFF2-40B4-BE49-F238E27FC236}">
                        <a16:creationId xmlns:a16="http://schemas.microsoft.com/office/drawing/2014/main" id="{994F5480-E387-FAE2-D4E7-0AF5515072C7}"/>
                      </a:ext>
                    </a:extLst>
                  </p:cNvPr>
                  <p:cNvSpPr/>
                  <p:nvPr/>
                </p:nvSpPr>
                <p:spPr>
                  <a:xfrm>
                    <a:off x="4813675" y="3627702"/>
                    <a:ext cx="132140" cy="132005"/>
                  </a:xfrm>
                  <a:custGeom>
                    <a:avLst/>
                    <a:gdLst>
                      <a:gd name="connsiteX0" fmla="*/ 121179 w 132140"/>
                      <a:gd name="connsiteY0" fmla="*/ 132006 h 132005"/>
                      <a:gd name="connsiteX1" fmla="*/ 113441 w 132140"/>
                      <a:gd name="connsiteY1" fmla="*/ 128827 h 132005"/>
                      <a:gd name="connsiteX2" fmla="*/ 3224 w 132140"/>
                      <a:gd name="connsiteY2" fmla="*/ 18686 h 132005"/>
                      <a:gd name="connsiteX3" fmla="*/ 3224 w 132140"/>
                      <a:gd name="connsiteY3" fmla="*/ 3222 h 132005"/>
                      <a:gd name="connsiteX4" fmla="*/ 18699 w 132140"/>
                      <a:gd name="connsiteY4" fmla="*/ 3222 h 132005"/>
                      <a:gd name="connsiteX5" fmla="*/ 128916 w 132140"/>
                      <a:gd name="connsiteY5" fmla="*/ 113362 h 132005"/>
                      <a:gd name="connsiteX6" fmla="*/ 128916 w 132140"/>
                      <a:gd name="connsiteY6" fmla="*/ 128827 h 132005"/>
                      <a:gd name="connsiteX7" fmla="*/ 121179 w 132140"/>
                      <a:gd name="connsiteY7" fmla="*/ 132006 h 132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140" h="132005">
                        <a:moveTo>
                          <a:pt x="121179" y="132006"/>
                        </a:moveTo>
                        <a:cubicBezTo>
                          <a:pt x="118341" y="132006"/>
                          <a:pt x="115590" y="130975"/>
                          <a:pt x="113441" y="128827"/>
                        </a:cubicBezTo>
                        <a:lnTo>
                          <a:pt x="3224" y="18686"/>
                        </a:lnTo>
                        <a:cubicBezTo>
                          <a:pt x="-1075" y="14390"/>
                          <a:pt x="-1075" y="7517"/>
                          <a:pt x="3224" y="3222"/>
                        </a:cubicBezTo>
                        <a:cubicBezTo>
                          <a:pt x="7523" y="-1074"/>
                          <a:pt x="14400" y="-1074"/>
                          <a:pt x="18699" y="3222"/>
                        </a:cubicBezTo>
                        <a:lnTo>
                          <a:pt x="128916" y="113362"/>
                        </a:lnTo>
                        <a:cubicBezTo>
                          <a:pt x="133215" y="117658"/>
                          <a:pt x="133215" y="124531"/>
                          <a:pt x="128916" y="128827"/>
                        </a:cubicBezTo>
                        <a:cubicBezTo>
                          <a:pt x="126767" y="130975"/>
                          <a:pt x="124016" y="132006"/>
                          <a:pt x="121179" y="132006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grpSp>
              <p:nvGrpSpPr>
                <p:cNvPr id="240" name="Gráfico 2">
                  <a:extLst>
                    <a:ext uri="{FF2B5EF4-FFF2-40B4-BE49-F238E27FC236}">
                      <a16:creationId xmlns:a16="http://schemas.microsoft.com/office/drawing/2014/main" id="{1B9AF4EC-213A-5B93-A91B-52CB448CD1A4}"/>
                    </a:ext>
                  </a:extLst>
                </p:cNvPr>
                <p:cNvGrpSpPr/>
                <p:nvPr/>
              </p:nvGrpSpPr>
              <p:grpSpPr>
                <a:xfrm>
                  <a:off x="4748116" y="3044820"/>
                  <a:ext cx="366628" cy="366338"/>
                  <a:chOff x="4748116" y="3044820"/>
                  <a:chExt cx="366628" cy="366338"/>
                </a:xfrm>
                <a:solidFill>
                  <a:srgbClr val="002A86"/>
                </a:solidFill>
              </p:grpSpPr>
              <p:sp>
                <p:nvSpPr>
                  <p:cNvPr id="241" name="Forma libre 240">
                    <a:extLst>
                      <a:ext uri="{FF2B5EF4-FFF2-40B4-BE49-F238E27FC236}">
                        <a16:creationId xmlns:a16="http://schemas.microsoft.com/office/drawing/2014/main" id="{BE5D77F7-10D7-D54C-BC0C-ECD554832A39}"/>
                      </a:ext>
                    </a:extLst>
                  </p:cNvPr>
                  <p:cNvSpPr/>
                  <p:nvPr/>
                </p:nvSpPr>
                <p:spPr>
                  <a:xfrm>
                    <a:off x="4748116" y="3044820"/>
                    <a:ext cx="366628" cy="366338"/>
                  </a:xfrm>
                  <a:custGeom>
                    <a:avLst/>
                    <a:gdLst>
                      <a:gd name="connsiteX0" fmla="*/ 266692 w 366628"/>
                      <a:gd name="connsiteY0" fmla="*/ 366338 h 366338"/>
                      <a:gd name="connsiteX1" fmla="*/ 259384 w 366628"/>
                      <a:gd name="connsiteY1" fmla="*/ 363589 h 366338"/>
                      <a:gd name="connsiteX2" fmla="*/ 3702 w 366628"/>
                      <a:gd name="connsiteY2" fmla="*/ 136606 h 366338"/>
                      <a:gd name="connsiteX3" fmla="*/ 5 w 366628"/>
                      <a:gd name="connsiteY3" fmla="*/ 128702 h 366338"/>
                      <a:gd name="connsiteX4" fmla="*/ 3186 w 366628"/>
                      <a:gd name="connsiteY4" fmla="*/ 120627 h 366338"/>
                      <a:gd name="connsiteX5" fmla="*/ 120710 w 366628"/>
                      <a:gd name="connsiteY5" fmla="*/ 3183 h 366338"/>
                      <a:gd name="connsiteX6" fmla="*/ 128792 w 366628"/>
                      <a:gd name="connsiteY6" fmla="*/ 5 h 366338"/>
                      <a:gd name="connsiteX7" fmla="*/ 136701 w 366628"/>
                      <a:gd name="connsiteY7" fmla="*/ 3699 h 366338"/>
                      <a:gd name="connsiteX8" fmla="*/ 363841 w 366628"/>
                      <a:gd name="connsiteY8" fmla="*/ 259205 h 366338"/>
                      <a:gd name="connsiteX9" fmla="*/ 363411 w 366628"/>
                      <a:gd name="connsiteY9" fmla="*/ 274239 h 366338"/>
                      <a:gd name="connsiteX10" fmla="*/ 274430 w 366628"/>
                      <a:gd name="connsiteY10" fmla="*/ 363159 h 366338"/>
                      <a:gd name="connsiteX11" fmla="*/ 266692 w 366628"/>
                      <a:gd name="connsiteY11" fmla="*/ 366338 h 366338"/>
                      <a:gd name="connsiteX12" fmla="*/ 27000 w 366628"/>
                      <a:gd name="connsiteY12" fmla="*/ 128015 h 366338"/>
                      <a:gd name="connsiteX13" fmla="*/ 266262 w 366628"/>
                      <a:gd name="connsiteY13" fmla="*/ 340392 h 366338"/>
                      <a:gd name="connsiteX14" fmla="*/ 340629 w 366628"/>
                      <a:gd name="connsiteY14" fmla="*/ 266078 h 366338"/>
                      <a:gd name="connsiteX15" fmla="*/ 128104 w 366628"/>
                      <a:gd name="connsiteY15" fmla="*/ 26981 h 366338"/>
                      <a:gd name="connsiteX16" fmla="*/ 27000 w 366628"/>
                      <a:gd name="connsiteY16" fmla="*/ 128015 h 366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66628" h="366338">
                        <a:moveTo>
                          <a:pt x="266692" y="366338"/>
                        </a:moveTo>
                        <a:cubicBezTo>
                          <a:pt x="264113" y="366338"/>
                          <a:pt x="261534" y="365393"/>
                          <a:pt x="259384" y="363589"/>
                        </a:cubicBezTo>
                        <a:lnTo>
                          <a:pt x="3702" y="136606"/>
                        </a:lnTo>
                        <a:cubicBezTo>
                          <a:pt x="1466" y="134630"/>
                          <a:pt x="91" y="131795"/>
                          <a:pt x="5" y="128702"/>
                        </a:cubicBezTo>
                        <a:cubicBezTo>
                          <a:pt x="-81" y="125696"/>
                          <a:pt x="1036" y="122774"/>
                          <a:pt x="3186" y="120627"/>
                        </a:cubicBezTo>
                        <a:lnTo>
                          <a:pt x="120710" y="3183"/>
                        </a:lnTo>
                        <a:cubicBezTo>
                          <a:pt x="122860" y="1036"/>
                          <a:pt x="125697" y="-81"/>
                          <a:pt x="128792" y="5"/>
                        </a:cubicBezTo>
                        <a:cubicBezTo>
                          <a:pt x="131801" y="91"/>
                          <a:pt x="134638" y="1465"/>
                          <a:pt x="136701" y="3699"/>
                        </a:cubicBezTo>
                        <a:lnTo>
                          <a:pt x="363841" y="259205"/>
                        </a:lnTo>
                        <a:cubicBezTo>
                          <a:pt x="367710" y="263500"/>
                          <a:pt x="367538" y="270115"/>
                          <a:pt x="363411" y="274239"/>
                        </a:cubicBezTo>
                        <a:lnTo>
                          <a:pt x="274430" y="363159"/>
                        </a:lnTo>
                        <a:cubicBezTo>
                          <a:pt x="272280" y="365307"/>
                          <a:pt x="269529" y="366338"/>
                          <a:pt x="266692" y="366338"/>
                        </a:cubicBezTo>
                        <a:close/>
                        <a:moveTo>
                          <a:pt x="27000" y="128015"/>
                        </a:moveTo>
                        <a:lnTo>
                          <a:pt x="266262" y="340392"/>
                        </a:lnTo>
                        <a:lnTo>
                          <a:pt x="340629" y="266078"/>
                        </a:lnTo>
                        <a:lnTo>
                          <a:pt x="128104" y="26981"/>
                        </a:lnTo>
                        <a:lnTo>
                          <a:pt x="27000" y="128015"/>
                        </a:ln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42" name="Forma libre 241">
                    <a:extLst>
                      <a:ext uri="{FF2B5EF4-FFF2-40B4-BE49-F238E27FC236}">
                        <a16:creationId xmlns:a16="http://schemas.microsoft.com/office/drawing/2014/main" id="{1978E0E9-5945-DBBD-11F3-0CEAF3FE4EBA}"/>
                      </a:ext>
                    </a:extLst>
                  </p:cNvPr>
                  <p:cNvSpPr/>
                  <p:nvPr/>
                </p:nvSpPr>
                <p:spPr>
                  <a:xfrm>
                    <a:off x="4813675" y="3110333"/>
                    <a:ext cx="132140" cy="132005"/>
                  </a:xfrm>
                  <a:custGeom>
                    <a:avLst/>
                    <a:gdLst>
                      <a:gd name="connsiteX0" fmla="*/ 10962 w 132140"/>
                      <a:gd name="connsiteY0" fmla="*/ 132006 h 132005"/>
                      <a:gd name="connsiteX1" fmla="*/ 3224 w 132140"/>
                      <a:gd name="connsiteY1" fmla="*/ 128827 h 132005"/>
                      <a:gd name="connsiteX2" fmla="*/ 3224 w 132140"/>
                      <a:gd name="connsiteY2" fmla="*/ 113362 h 132005"/>
                      <a:gd name="connsiteX3" fmla="*/ 113441 w 132140"/>
                      <a:gd name="connsiteY3" fmla="*/ 3222 h 132005"/>
                      <a:gd name="connsiteX4" fmla="*/ 128916 w 132140"/>
                      <a:gd name="connsiteY4" fmla="*/ 3222 h 132005"/>
                      <a:gd name="connsiteX5" fmla="*/ 128916 w 132140"/>
                      <a:gd name="connsiteY5" fmla="*/ 18686 h 132005"/>
                      <a:gd name="connsiteX6" fmla="*/ 18699 w 132140"/>
                      <a:gd name="connsiteY6" fmla="*/ 128827 h 132005"/>
                      <a:gd name="connsiteX7" fmla="*/ 10962 w 132140"/>
                      <a:gd name="connsiteY7" fmla="*/ 132006 h 132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140" h="132005">
                        <a:moveTo>
                          <a:pt x="10962" y="132006"/>
                        </a:moveTo>
                        <a:cubicBezTo>
                          <a:pt x="8124" y="132006"/>
                          <a:pt x="5373" y="130975"/>
                          <a:pt x="3224" y="128827"/>
                        </a:cubicBezTo>
                        <a:cubicBezTo>
                          <a:pt x="-1075" y="124531"/>
                          <a:pt x="-1075" y="117658"/>
                          <a:pt x="3224" y="113362"/>
                        </a:cubicBezTo>
                        <a:lnTo>
                          <a:pt x="113441" y="3222"/>
                        </a:lnTo>
                        <a:cubicBezTo>
                          <a:pt x="117740" y="-1074"/>
                          <a:pt x="124618" y="-1074"/>
                          <a:pt x="128916" y="3222"/>
                        </a:cubicBezTo>
                        <a:cubicBezTo>
                          <a:pt x="133215" y="7517"/>
                          <a:pt x="133215" y="14390"/>
                          <a:pt x="128916" y="18686"/>
                        </a:cubicBezTo>
                        <a:lnTo>
                          <a:pt x="18699" y="128827"/>
                        </a:lnTo>
                        <a:cubicBezTo>
                          <a:pt x="16550" y="130975"/>
                          <a:pt x="13799" y="132006"/>
                          <a:pt x="10962" y="132006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grpSp>
              <p:nvGrpSpPr>
                <p:cNvPr id="243" name="Gráfico 2">
                  <a:extLst>
                    <a:ext uri="{FF2B5EF4-FFF2-40B4-BE49-F238E27FC236}">
                      <a16:creationId xmlns:a16="http://schemas.microsoft.com/office/drawing/2014/main" id="{E2F4E167-44C4-F605-07C0-EFF32DF99508}"/>
                    </a:ext>
                  </a:extLst>
                </p:cNvPr>
                <p:cNvGrpSpPr/>
                <p:nvPr/>
              </p:nvGrpSpPr>
              <p:grpSpPr>
                <a:xfrm>
                  <a:off x="5162301" y="3458717"/>
                  <a:ext cx="366628" cy="366370"/>
                  <a:chOff x="5162301" y="3458717"/>
                  <a:chExt cx="366628" cy="366370"/>
                </a:xfrm>
                <a:solidFill>
                  <a:srgbClr val="002A86"/>
                </a:solidFill>
              </p:grpSpPr>
              <p:sp>
                <p:nvSpPr>
                  <p:cNvPr id="244" name="Forma libre 243">
                    <a:extLst>
                      <a:ext uri="{FF2B5EF4-FFF2-40B4-BE49-F238E27FC236}">
                        <a16:creationId xmlns:a16="http://schemas.microsoft.com/office/drawing/2014/main" id="{BA400834-89D7-AF86-08F4-4110E6B32964}"/>
                      </a:ext>
                    </a:extLst>
                  </p:cNvPr>
                  <p:cNvSpPr/>
                  <p:nvPr/>
                </p:nvSpPr>
                <p:spPr>
                  <a:xfrm>
                    <a:off x="5162301" y="3458717"/>
                    <a:ext cx="366628" cy="366370"/>
                  </a:xfrm>
                  <a:custGeom>
                    <a:avLst/>
                    <a:gdLst>
                      <a:gd name="connsiteX0" fmla="*/ 238181 w 366628"/>
                      <a:gd name="connsiteY0" fmla="*/ 366370 h 366370"/>
                      <a:gd name="connsiteX1" fmla="*/ 237837 w 366628"/>
                      <a:gd name="connsiteY1" fmla="*/ 366370 h 366370"/>
                      <a:gd name="connsiteX2" fmla="*/ 229928 w 366628"/>
                      <a:gd name="connsiteY2" fmla="*/ 362676 h 366370"/>
                      <a:gd name="connsiteX3" fmla="*/ 2788 w 366628"/>
                      <a:gd name="connsiteY3" fmla="*/ 107170 h 366370"/>
                      <a:gd name="connsiteX4" fmla="*/ 3217 w 366628"/>
                      <a:gd name="connsiteY4" fmla="*/ 92135 h 366370"/>
                      <a:gd name="connsiteX5" fmla="*/ 92199 w 366628"/>
                      <a:gd name="connsiteY5" fmla="*/ 3215 h 366370"/>
                      <a:gd name="connsiteX6" fmla="*/ 107244 w 366628"/>
                      <a:gd name="connsiteY6" fmla="*/ 2786 h 366370"/>
                      <a:gd name="connsiteX7" fmla="*/ 362927 w 366628"/>
                      <a:gd name="connsiteY7" fmla="*/ 229768 h 366370"/>
                      <a:gd name="connsiteX8" fmla="*/ 366624 w 366628"/>
                      <a:gd name="connsiteY8" fmla="*/ 237672 h 366370"/>
                      <a:gd name="connsiteX9" fmla="*/ 363443 w 366628"/>
                      <a:gd name="connsiteY9" fmla="*/ 245748 h 366370"/>
                      <a:gd name="connsiteX10" fmla="*/ 245919 w 366628"/>
                      <a:gd name="connsiteY10" fmla="*/ 363191 h 366370"/>
                      <a:gd name="connsiteX11" fmla="*/ 238181 w 366628"/>
                      <a:gd name="connsiteY11" fmla="*/ 366370 h 366370"/>
                      <a:gd name="connsiteX12" fmla="*/ 26172 w 366628"/>
                      <a:gd name="connsiteY12" fmla="*/ 100383 h 366370"/>
                      <a:gd name="connsiteX13" fmla="*/ 238697 w 366628"/>
                      <a:gd name="connsiteY13" fmla="*/ 339479 h 366370"/>
                      <a:gd name="connsiteX14" fmla="*/ 339801 w 366628"/>
                      <a:gd name="connsiteY14" fmla="*/ 238445 h 366370"/>
                      <a:gd name="connsiteX15" fmla="*/ 100539 w 366628"/>
                      <a:gd name="connsiteY15" fmla="*/ 26068 h 366370"/>
                      <a:gd name="connsiteX16" fmla="*/ 26172 w 366628"/>
                      <a:gd name="connsiteY16" fmla="*/ 100383 h 36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66628" h="366370">
                        <a:moveTo>
                          <a:pt x="238181" y="366370"/>
                        </a:moveTo>
                        <a:cubicBezTo>
                          <a:pt x="238181" y="366370"/>
                          <a:pt x="238009" y="366370"/>
                          <a:pt x="237837" y="366370"/>
                        </a:cubicBezTo>
                        <a:cubicBezTo>
                          <a:pt x="234828" y="366284"/>
                          <a:pt x="231991" y="364910"/>
                          <a:pt x="229928" y="362676"/>
                        </a:cubicBezTo>
                        <a:lnTo>
                          <a:pt x="2788" y="107170"/>
                        </a:lnTo>
                        <a:cubicBezTo>
                          <a:pt x="-1081" y="102874"/>
                          <a:pt x="-909" y="96259"/>
                          <a:pt x="3217" y="92135"/>
                        </a:cubicBezTo>
                        <a:lnTo>
                          <a:pt x="92199" y="3215"/>
                        </a:lnTo>
                        <a:cubicBezTo>
                          <a:pt x="96326" y="-909"/>
                          <a:pt x="102860" y="-1080"/>
                          <a:pt x="107244" y="2786"/>
                        </a:cubicBezTo>
                        <a:lnTo>
                          <a:pt x="362927" y="229768"/>
                        </a:lnTo>
                        <a:cubicBezTo>
                          <a:pt x="365163" y="231744"/>
                          <a:pt x="366538" y="234579"/>
                          <a:pt x="366624" y="237672"/>
                        </a:cubicBezTo>
                        <a:cubicBezTo>
                          <a:pt x="366710" y="240679"/>
                          <a:pt x="365592" y="243600"/>
                          <a:pt x="363443" y="245748"/>
                        </a:cubicBezTo>
                        <a:lnTo>
                          <a:pt x="245919" y="363191"/>
                        </a:lnTo>
                        <a:cubicBezTo>
                          <a:pt x="243855" y="365253"/>
                          <a:pt x="241104" y="366370"/>
                          <a:pt x="238181" y="366370"/>
                        </a:cubicBezTo>
                        <a:close/>
                        <a:moveTo>
                          <a:pt x="26172" y="100383"/>
                        </a:moveTo>
                        <a:lnTo>
                          <a:pt x="238697" y="339479"/>
                        </a:lnTo>
                        <a:lnTo>
                          <a:pt x="339801" y="238445"/>
                        </a:lnTo>
                        <a:lnTo>
                          <a:pt x="100539" y="26068"/>
                        </a:lnTo>
                        <a:lnTo>
                          <a:pt x="26172" y="100383"/>
                        </a:ln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245" name="Forma libre 244">
                    <a:extLst>
                      <a:ext uri="{FF2B5EF4-FFF2-40B4-BE49-F238E27FC236}">
                        <a16:creationId xmlns:a16="http://schemas.microsoft.com/office/drawing/2014/main" id="{AC888138-94F4-1CC8-1316-309EEC9C7C14}"/>
                      </a:ext>
                    </a:extLst>
                  </p:cNvPr>
                  <p:cNvSpPr/>
                  <p:nvPr/>
                </p:nvSpPr>
                <p:spPr>
                  <a:xfrm>
                    <a:off x="5331403" y="3627702"/>
                    <a:ext cx="132140" cy="132005"/>
                  </a:xfrm>
                  <a:custGeom>
                    <a:avLst/>
                    <a:gdLst>
                      <a:gd name="connsiteX0" fmla="*/ 10962 w 132140"/>
                      <a:gd name="connsiteY0" fmla="*/ 132006 h 132005"/>
                      <a:gd name="connsiteX1" fmla="*/ 3224 w 132140"/>
                      <a:gd name="connsiteY1" fmla="*/ 128827 h 132005"/>
                      <a:gd name="connsiteX2" fmla="*/ 3224 w 132140"/>
                      <a:gd name="connsiteY2" fmla="*/ 113362 h 132005"/>
                      <a:gd name="connsiteX3" fmla="*/ 113441 w 132140"/>
                      <a:gd name="connsiteY3" fmla="*/ 3222 h 132005"/>
                      <a:gd name="connsiteX4" fmla="*/ 128916 w 132140"/>
                      <a:gd name="connsiteY4" fmla="*/ 3222 h 132005"/>
                      <a:gd name="connsiteX5" fmla="*/ 128916 w 132140"/>
                      <a:gd name="connsiteY5" fmla="*/ 18686 h 132005"/>
                      <a:gd name="connsiteX6" fmla="*/ 18699 w 132140"/>
                      <a:gd name="connsiteY6" fmla="*/ 128827 h 132005"/>
                      <a:gd name="connsiteX7" fmla="*/ 10962 w 132140"/>
                      <a:gd name="connsiteY7" fmla="*/ 132006 h 132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2140" h="132005">
                        <a:moveTo>
                          <a:pt x="10962" y="132006"/>
                        </a:moveTo>
                        <a:cubicBezTo>
                          <a:pt x="8124" y="132006"/>
                          <a:pt x="5373" y="130975"/>
                          <a:pt x="3224" y="128827"/>
                        </a:cubicBezTo>
                        <a:cubicBezTo>
                          <a:pt x="-1075" y="124531"/>
                          <a:pt x="-1075" y="117658"/>
                          <a:pt x="3224" y="113362"/>
                        </a:cubicBezTo>
                        <a:lnTo>
                          <a:pt x="113441" y="3222"/>
                        </a:lnTo>
                        <a:cubicBezTo>
                          <a:pt x="117740" y="-1074"/>
                          <a:pt x="124618" y="-1074"/>
                          <a:pt x="128916" y="3222"/>
                        </a:cubicBezTo>
                        <a:cubicBezTo>
                          <a:pt x="133215" y="7517"/>
                          <a:pt x="133215" y="14390"/>
                          <a:pt x="128916" y="18686"/>
                        </a:cubicBezTo>
                        <a:lnTo>
                          <a:pt x="18699" y="128827"/>
                        </a:lnTo>
                        <a:cubicBezTo>
                          <a:pt x="16550" y="130975"/>
                          <a:pt x="13799" y="132006"/>
                          <a:pt x="10962" y="132006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859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</p:grpSp>
          <p:sp>
            <p:nvSpPr>
              <p:cNvPr id="246" name="Forma libre 245">
                <a:extLst>
                  <a:ext uri="{FF2B5EF4-FFF2-40B4-BE49-F238E27FC236}">
                    <a16:creationId xmlns:a16="http://schemas.microsoft.com/office/drawing/2014/main" id="{609BA74E-220E-9BF4-C346-8207A4AFFCFE}"/>
                  </a:ext>
                </a:extLst>
              </p:cNvPr>
              <p:cNvSpPr/>
              <p:nvPr/>
            </p:nvSpPr>
            <p:spPr>
              <a:xfrm>
                <a:off x="5079288" y="3375676"/>
                <a:ext cx="118642" cy="118560"/>
              </a:xfrm>
              <a:custGeom>
                <a:avLst/>
                <a:gdLst>
                  <a:gd name="connsiteX0" fmla="*/ 59321 w 118642"/>
                  <a:gd name="connsiteY0" fmla="*/ 118560 h 118560"/>
                  <a:gd name="connsiteX1" fmla="*/ 0 w 118642"/>
                  <a:gd name="connsiteY1" fmla="*/ 59280 h 118560"/>
                  <a:gd name="connsiteX2" fmla="*/ 59321 w 118642"/>
                  <a:gd name="connsiteY2" fmla="*/ 0 h 118560"/>
                  <a:gd name="connsiteX3" fmla="*/ 118642 w 118642"/>
                  <a:gd name="connsiteY3" fmla="*/ 59280 h 118560"/>
                  <a:gd name="connsiteX4" fmla="*/ 59321 w 118642"/>
                  <a:gd name="connsiteY4" fmla="*/ 118560 h 118560"/>
                  <a:gd name="connsiteX5" fmla="*/ 59321 w 118642"/>
                  <a:gd name="connsiteY5" fmla="*/ 21994 h 118560"/>
                  <a:gd name="connsiteX6" fmla="*/ 21923 w 118642"/>
                  <a:gd name="connsiteY6" fmla="*/ 59366 h 118560"/>
                  <a:gd name="connsiteX7" fmla="*/ 59321 w 118642"/>
                  <a:gd name="connsiteY7" fmla="*/ 96738 h 118560"/>
                  <a:gd name="connsiteX8" fmla="*/ 96719 w 118642"/>
                  <a:gd name="connsiteY8" fmla="*/ 59366 h 118560"/>
                  <a:gd name="connsiteX9" fmla="*/ 59321 w 118642"/>
                  <a:gd name="connsiteY9" fmla="*/ 21994 h 11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642" h="118560">
                    <a:moveTo>
                      <a:pt x="59321" y="118560"/>
                    </a:moveTo>
                    <a:cubicBezTo>
                      <a:pt x="26652" y="118560"/>
                      <a:pt x="0" y="92013"/>
                      <a:pt x="0" y="59280"/>
                    </a:cubicBezTo>
                    <a:cubicBezTo>
                      <a:pt x="0" y="26547"/>
                      <a:pt x="26566" y="0"/>
                      <a:pt x="59321" y="0"/>
                    </a:cubicBezTo>
                    <a:cubicBezTo>
                      <a:pt x="92077" y="0"/>
                      <a:pt x="118642" y="26547"/>
                      <a:pt x="118642" y="59280"/>
                    </a:cubicBezTo>
                    <a:cubicBezTo>
                      <a:pt x="118642" y="92013"/>
                      <a:pt x="92077" y="118560"/>
                      <a:pt x="59321" y="118560"/>
                    </a:cubicBezTo>
                    <a:close/>
                    <a:moveTo>
                      <a:pt x="59321" y="21994"/>
                    </a:moveTo>
                    <a:cubicBezTo>
                      <a:pt x="38688" y="21994"/>
                      <a:pt x="21923" y="38747"/>
                      <a:pt x="21923" y="59366"/>
                    </a:cubicBezTo>
                    <a:cubicBezTo>
                      <a:pt x="21923" y="79985"/>
                      <a:pt x="38688" y="96738"/>
                      <a:pt x="59321" y="96738"/>
                    </a:cubicBezTo>
                    <a:cubicBezTo>
                      <a:pt x="79955" y="96738"/>
                      <a:pt x="96719" y="79985"/>
                      <a:pt x="96719" y="59366"/>
                    </a:cubicBezTo>
                    <a:cubicBezTo>
                      <a:pt x="96719" y="38747"/>
                      <a:pt x="79955" y="21994"/>
                      <a:pt x="59321" y="2199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47" name="Gráfico 2">
              <a:extLst>
                <a:ext uri="{FF2B5EF4-FFF2-40B4-BE49-F238E27FC236}">
                  <a16:creationId xmlns:a16="http://schemas.microsoft.com/office/drawing/2014/main" id="{A32683B0-0619-3BA7-B7D2-4839D7C795D5}"/>
                </a:ext>
              </a:extLst>
            </p:cNvPr>
            <p:cNvGrpSpPr/>
            <p:nvPr/>
          </p:nvGrpSpPr>
          <p:grpSpPr>
            <a:xfrm>
              <a:off x="4914989" y="3791323"/>
              <a:ext cx="447239" cy="214095"/>
              <a:chOff x="4914989" y="3791323"/>
              <a:chExt cx="447239" cy="214095"/>
            </a:xfrm>
            <a:solidFill>
              <a:srgbClr val="002A86"/>
            </a:solidFill>
          </p:grpSpPr>
          <p:sp>
            <p:nvSpPr>
              <p:cNvPr id="248" name="Forma libre 247">
                <a:extLst>
                  <a:ext uri="{FF2B5EF4-FFF2-40B4-BE49-F238E27FC236}">
                    <a16:creationId xmlns:a16="http://schemas.microsoft.com/office/drawing/2014/main" id="{E4606B27-1864-92C0-93EE-CD24962AE773}"/>
                  </a:ext>
                </a:extLst>
              </p:cNvPr>
              <p:cNvSpPr/>
              <p:nvPr/>
            </p:nvSpPr>
            <p:spPr>
              <a:xfrm>
                <a:off x="4914989" y="3843549"/>
                <a:ext cx="447239" cy="161870"/>
              </a:xfrm>
              <a:custGeom>
                <a:avLst/>
                <a:gdLst>
                  <a:gd name="connsiteX0" fmla="*/ 436230 w 447239"/>
                  <a:gd name="connsiteY0" fmla="*/ 161870 h 161870"/>
                  <a:gd name="connsiteX1" fmla="*/ 11009 w 447239"/>
                  <a:gd name="connsiteY1" fmla="*/ 161870 h 161870"/>
                  <a:gd name="connsiteX2" fmla="*/ 3100 w 447239"/>
                  <a:gd name="connsiteY2" fmla="*/ 158520 h 161870"/>
                  <a:gd name="connsiteX3" fmla="*/ 5 w 447239"/>
                  <a:gd name="connsiteY3" fmla="*/ 150530 h 161870"/>
                  <a:gd name="connsiteX4" fmla="*/ 4819 w 447239"/>
                  <a:gd name="connsiteY4" fmla="*/ 10577 h 161870"/>
                  <a:gd name="connsiteX5" fmla="*/ 16168 w 447239"/>
                  <a:gd name="connsiteY5" fmla="*/ 10 h 161870"/>
                  <a:gd name="connsiteX6" fmla="*/ 26742 w 447239"/>
                  <a:gd name="connsiteY6" fmla="*/ 11350 h 161870"/>
                  <a:gd name="connsiteX7" fmla="*/ 22358 w 447239"/>
                  <a:gd name="connsiteY7" fmla="*/ 139962 h 161870"/>
                  <a:gd name="connsiteX8" fmla="*/ 424882 w 447239"/>
                  <a:gd name="connsiteY8" fmla="*/ 139962 h 161870"/>
                  <a:gd name="connsiteX9" fmla="*/ 420497 w 447239"/>
                  <a:gd name="connsiteY9" fmla="*/ 11350 h 161870"/>
                  <a:gd name="connsiteX10" fmla="*/ 431072 w 447239"/>
                  <a:gd name="connsiteY10" fmla="*/ 10 h 161870"/>
                  <a:gd name="connsiteX11" fmla="*/ 442420 w 447239"/>
                  <a:gd name="connsiteY11" fmla="*/ 10577 h 161870"/>
                  <a:gd name="connsiteX12" fmla="*/ 447235 w 447239"/>
                  <a:gd name="connsiteY12" fmla="*/ 150530 h 161870"/>
                  <a:gd name="connsiteX13" fmla="*/ 444140 w 447239"/>
                  <a:gd name="connsiteY13" fmla="*/ 158520 h 161870"/>
                  <a:gd name="connsiteX14" fmla="*/ 436230 w 447239"/>
                  <a:gd name="connsiteY14" fmla="*/ 161870 h 16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7239" h="161870">
                    <a:moveTo>
                      <a:pt x="436230" y="161870"/>
                    </a:moveTo>
                    <a:lnTo>
                      <a:pt x="11009" y="161870"/>
                    </a:lnTo>
                    <a:cubicBezTo>
                      <a:pt x="8000" y="161870"/>
                      <a:pt x="5163" y="160667"/>
                      <a:pt x="3100" y="158520"/>
                    </a:cubicBezTo>
                    <a:cubicBezTo>
                      <a:pt x="1036" y="156372"/>
                      <a:pt x="-81" y="153537"/>
                      <a:pt x="5" y="150530"/>
                    </a:cubicBezTo>
                    <a:lnTo>
                      <a:pt x="4819" y="10577"/>
                    </a:lnTo>
                    <a:cubicBezTo>
                      <a:pt x="4991" y="4563"/>
                      <a:pt x="10321" y="-162"/>
                      <a:pt x="16168" y="10"/>
                    </a:cubicBezTo>
                    <a:cubicBezTo>
                      <a:pt x="22186" y="182"/>
                      <a:pt x="26914" y="5251"/>
                      <a:pt x="26742" y="11350"/>
                    </a:cubicBezTo>
                    <a:lnTo>
                      <a:pt x="22358" y="139962"/>
                    </a:lnTo>
                    <a:lnTo>
                      <a:pt x="424882" y="139962"/>
                    </a:lnTo>
                    <a:lnTo>
                      <a:pt x="420497" y="11350"/>
                    </a:lnTo>
                    <a:cubicBezTo>
                      <a:pt x="420325" y="5337"/>
                      <a:pt x="425054" y="268"/>
                      <a:pt x="431072" y="10"/>
                    </a:cubicBezTo>
                    <a:cubicBezTo>
                      <a:pt x="437262" y="-248"/>
                      <a:pt x="442162" y="4563"/>
                      <a:pt x="442420" y="10577"/>
                    </a:cubicBezTo>
                    <a:lnTo>
                      <a:pt x="447235" y="150530"/>
                    </a:lnTo>
                    <a:cubicBezTo>
                      <a:pt x="447321" y="153537"/>
                      <a:pt x="446203" y="156372"/>
                      <a:pt x="444140" y="158520"/>
                    </a:cubicBezTo>
                    <a:cubicBezTo>
                      <a:pt x="442076" y="160667"/>
                      <a:pt x="439239" y="161870"/>
                      <a:pt x="436230" y="1618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9" name="Forma libre 248">
                <a:extLst>
                  <a:ext uri="{FF2B5EF4-FFF2-40B4-BE49-F238E27FC236}">
                    <a16:creationId xmlns:a16="http://schemas.microsoft.com/office/drawing/2014/main" id="{48B74183-2E2B-6B3F-4AFC-CE3EE0398A67}"/>
                  </a:ext>
                </a:extLst>
              </p:cNvPr>
              <p:cNvSpPr/>
              <p:nvPr/>
            </p:nvSpPr>
            <p:spPr>
              <a:xfrm>
                <a:off x="5037935" y="3791323"/>
                <a:ext cx="201520" cy="214095"/>
              </a:xfrm>
              <a:custGeom>
                <a:avLst/>
                <a:gdLst>
                  <a:gd name="connsiteX0" fmla="*/ 190516 w 201520"/>
                  <a:gd name="connsiteY0" fmla="*/ 214096 h 214095"/>
                  <a:gd name="connsiteX1" fmla="*/ 179597 w 201520"/>
                  <a:gd name="connsiteY1" fmla="*/ 203185 h 214095"/>
                  <a:gd name="connsiteX2" fmla="*/ 179597 w 201520"/>
                  <a:gd name="connsiteY2" fmla="*/ 21908 h 214095"/>
                  <a:gd name="connsiteX3" fmla="*/ 21837 w 201520"/>
                  <a:gd name="connsiteY3" fmla="*/ 21908 h 214095"/>
                  <a:gd name="connsiteX4" fmla="*/ 21837 w 201520"/>
                  <a:gd name="connsiteY4" fmla="*/ 203185 h 214095"/>
                  <a:gd name="connsiteX5" fmla="*/ 10919 w 201520"/>
                  <a:gd name="connsiteY5" fmla="*/ 214096 h 214095"/>
                  <a:gd name="connsiteX6" fmla="*/ 0 w 201520"/>
                  <a:gd name="connsiteY6" fmla="*/ 203185 h 214095"/>
                  <a:gd name="connsiteX7" fmla="*/ 0 w 201520"/>
                  <a:gd name="connsiteY7" fmla="*/ 10911 h 214095"/>
                  <a:gd name="connsiteX8" fmla="*/ 10919 w 201520"/>
                  <a:gd name="connsiteY8" fmla="*/ 0 h 214095"/>
                  <a:gd name="connsiteX9" fmla="*/ 190601 w 201520"/>
                  <a:gd name="connsiteY9" fmla="*/ 0 h 214095"/>
                  <a:gd name="connsiteX10" fmla="*/ 201520 w 201520"/>
                  <a:gd name="connsiteY10" fmla="*/ 10911 h 214095"/>
                  <a:gd name="connsiteX11" fmla="*/ 201520 w 201520"/>
                  <a:gd name="connsiteY11" fmla="*/ 203185 h 214095"/>
                  <a:gd name="connsiteX12" fmla="*/ 190601 w 201520"/>
                  <a:gd name="connsiteY12" fmla="*/ 214096 h 21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520" h="214095">
                    <a:moveTo>
                      <a:pt x="190516" y="214096"/>
                    </a:moveTo>
                    <a:cubicBezTo>
                      <a:pt x="184497" y="214096"/>
                      <a:pt x="179597" y="209199"/>
                      <a:pt x="179597" y="203185"/>
                    </a:cubicBezTo>
                    <a:lnTo>
                      <a:pt x="179597" y="21908"/>
                    </a:lnTo>
                    <a:lnTo>
                      <a:pt x="21837" y="21908"/>
                    </a:lnTo>
                    <a:lnTo>
                      <a:pt x="21837" y="203185"/>
                    </a:lnTo>
                    <a:cubicBezTo>
                      <a:pt x="21837" y="209199"/>
                      <a:pt x="16937" y="214096"/>
                      <a:pt x="10919" y="214096"/>
                    </a:cubicBezTo>
                    <a:cubicBezTo>
                      <a:pt x="4901" y="214096"/>
                      <a:pt x="0" y="209199"/>
                      <a:pt x="0" y="203185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190601" y="0"/>
                    </a:lnTo>
                    <a:cubicBezTo>
                      <a:pt x="196620" y="0"/>
                      <a:pt x="201520" y="4897"/>
                      <a:pt x="201520" y="10911"/>
                    </a:cubicBezTo>
                    <a:lnTo>
                      <a:pt x="201520" y="203185"/>
                    </a:lnTo>
                    <a:cubicBezTo>
                      <a:pt x="201520" y="209199"/>
                      <a:pt x="196620" y="214096"/>
                      <a:pt x="190601" y="2140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0" name="Gráfico 2">
              <a:extLst>
                <a:ext uri="{FF2B5EF4-FFF2-40B4-BE49-F238E27FC236}">
                  <a16:creationId xmlns:a16="http://schemas.microsoft.com/office/drawing/2014/main" id="{0BB2A75D-20C1-2782-E692-A98189F1DE63}"/>
                </a:ext>
              </a:extLst>
            </p:cNvPr>
            <p:cNvGrpSpPr/>
            <p:nvPr/>
          </p:nvGrpSpPr>
          <p:grpSpPr>
            <a:xfrm>
              <a:off x="4647189" y="2943962"/>
              <a:ext cx="982839" cy="672098"/>
              <a:chOff x="4647189" y="2943962"/>
              <a:chExt cx="982839" cy="672098"/>
            </a:xfrm>
            <a:solidFill>
              <a:srgbClr val="002A86"/>
            </a:solidFill>
          </p:grpSpPr>
          <p:sp>
            <p:nvSpPr>
              <p:cNvPr id="251" name="Forma libre 250">
                <a:extLst>
                  <a:ext uri="{FF2B5EF4-FFF2-40B4-BE49-F238E27FC236}">
                    <a16:creationId xmlns:a16="http://schemas.microsoft.com/office/drawing/2014/main" id="{54E4A4A1-FD61-198D-A2E9-D1C68BB6B186}"/>
                  </a:ext>
                </a:extLst>
              </p:cNvPr>
              <p:cNvSpPr/>
              <p:nvPr/>
            </p:nvSpPr>
            <p:spPr>
              <a:xfrm>
                <a:off x="4748207" y="3424131"/>
                <a:ext cx="32650" cy="112030"/>
              </a:xfrm>
              <a:custGeom>
                <a:avLst/>
                <a:gdLst>
                  <a:gd name="connsiteX0" fmla="*/ 21751 w 32650"/>
                  <a:gd name="connsiteY0" fmla="*/ 111945 h 112030"/>
                  <a:gd name="connsiteX1" fmla="*/ 11090 w 32650"/>
                  <a:gd name="connsiteY1" fmla="*/ 103611 h 112030"/>
                  <a:gd name="connsiteX2" fmla="*/ 0 w 32650"/>
                  <a:gd name="connsiteY2" fmla="*/ 10911 h 112030"/>
                  <a:gd name="connsiteX3" fmla="*/ 10919 w 32650"/>
                  <a:gd name="connsiteY3" fmla="*/ 0 h 112030"/>
                  <a:gd name="connsiteX4" fmla="*/ 21837 w 32650"/>
                  <a:gd name="connsiteY4" fmla="*/ 10911 h 112030"/>
                  <a:gd name="connsiteX5" fmla="*/ 32326 w 32650"/>
                  <a:gd name="connsiteY5" fmla="*/ 98456 h 112030"/>
                  <a:gd name="connsiteX6" fmla="*/ 24244 w 32650"/>
                  <a:gd name="connsiteY6" fmla="*/ 111687 h 112030"/>
                  <a:gd name="connsiteX7" fmla="*/ 21665 w 32650"/>
                  <a:gd name="connsiteY7" fmla="*/ 112031 h 11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50" h="112030">
                    <a:moveTo>
                      <a:pt x="21751" y="111945"/>
                    </a:moveTo>
                    <a:cubicBezTo>
                      <a:pt x="16851" y="111945"/>
                      <a:pt x="12294" y="108594"/>
                      <a:pt x="11090" y="103611"/>
                    </a:cubicBezTo>
                    <a:cubicBezTo>
                      <a:pt x="3697" y="73456"/>
                      <a:pt x="0" y="42269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cubicBezTo>
                      <a:pt x="21837" y="40551"/>
                      <a:pt x="25362" y="69933"/>
                      <a:pt x="32326" y="98456"/>
                    </a:cubicBezTo>
                    <a:cubicBezTo>
                      <a:pt x="33787" y="104299"/>
                      <a:pt x="30176" y="110227"/>
                      <a:pt x="24244" y="111687"/>
                    </a:cubicBezTo>
                    <a:cubicBezTo>
                      <a:pt x="23385" y="111859"/>
                      <a:pt x="22525" y="112031"/>
                      <a:pt x="21665" y="1120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2" name="Forma libre 251">
                <a:extLst>
                  <a:ext uri="{FF2B5EF4-FFF2-40B4-BE49-F238E27FC236}">
                    <a16:creationId xmlns:a16="http://schemas.microsoft.com/office/drawing/2014/main" id="{1BB3241A-5ABA-0111-237D-A8E0F2D649FA}"/>
                  </a:ext>
                </a:extLst>
              </p:cNvPr>
              <p:cNvSpPr/>
              <p:nvPr/>
            </p:nvSpPr>
            <p:spPr>
              <a:xfrm>
                <a:off x="4647189" y="3313187"/>
                <a:ext cx="47711" cy="288268"/>
              </a:xfrm>
              <a:custGeom>
                <a:avLst/>
                <a:gdLst>
                  <a:gd name="connsiteX0" fmla="*/ 36710 w 47711"/>
                  <a:gd name="connsiteY0" fmla="*/ 288268 h 288268"/>
                  <a:gd name="connsiteX1" fmla="*/ 26308 w 47711"/>
                  <a:gd name="connsiteY1" fmla="*/ 280880 h 288268"/>
                  <a:gd name="connsiteX2" fmla="*/ 0 w 47711"/>
                  <a:gd name="connsiteY2" fmla="*/ 121854 h 288268"/>
                  <a:gd name="connsiteX3" fmla="*/ 13154 w 47711"/>
                  <a:gd name="connsiteY3" fmla="*/ 8449 h 288268"/>
                  <a:gd name="connsiteX4" fmla="*/ 26308 w 47711"/>
                  <a:gd name="connsiteY4" fmla="*/ 287 h 288268"/>
                  <a:gd name="connsiteX5" fmla="*/ 34475 w 47711"/>
                  <a:gd name="connsiteY5" fmla="*/ 13432 h 288268"/>
                  <a:gd name="connsiteX6" fmla="*/ 21923 w 47711"/>
                  <a:gd name="connsiteY6" fmla="*/ 121768 h 288268"/>
                  <a:gd name="connsiteX7" fmla="*/ 47113 w 47711"/>
                  <a:gd name="connsiteY7" fmla="*/ 273749 h 288268"/>
                  <a:gd name="connsiteX8" fmla="*/ 40321 w 47711"/>
                  <a:gd name="connsiteY8" fmla="*/ 287667 h 288268"/>
                  <a:gd name="connsiteX9" fmla="*/ 36796 w 47711"/>
                  <a:gd name="connsiteY9" fmla="*/ 288268 h 28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711" h="288268">
                    <a:moveTo>
                      <a:pt x="36710" y="288268"/>
                    </a:moveTo>
                    <a:cubicBezTo>
                      <a:pt x="32154" y="288268"/>
                      <a:pt x="27941" y="285433"/>
                      <a:pt x="26308" y="280880"/>
                    </a:cubicBezTo>
                    <a:cubicBezTo>
                      <a:pt x="8855" y="229847"/>
                      <a:pt x="0" y="176323"/>
                      <a:pt x="0" y="121854"/>
                    </a:cubicBezTo>
                    <a:cubicBezTo>
                      <a:pt x="0" y="83537"/>
                      <a:pt x="4471" y="45392"/>
                      <a:pt x="13154" y="8449"/>
                    </a:cubicBezTo>
                    <a:cubicBezTo>
                      <a:pt x="14529" y="2607"/>
                      <a:pt x="20461" y="-1087"/>
                      <a:pt x="26308" y="287"/>
                    </a:cubicBezTo>
                    <a:cubicBezTo>
                      <a:pt x="32154" y="1662"/>
                      <a:pt x="35851" y="7590"/>
                      <a:pt x="34475" y="13432"/>
                    </a:cubicBezTo>
                    <a:cubicBezTo>
                      <a:pt x="26136" y="48742"/>
                      <a:pt x="21923" y="85169"/>
                      <a:pt x="21923" y="121768"/>
                    </a:cubicBezTo>
                    <a:cubicBezTo>
                      <a:pt x="21923" y="173832"/>
                      <a:pt x="30434" y="224950"/>
                      <a:pt x="47113" y="273749"/>
                    </a:cubicBezTo>
                    <a:cubicBezTo>
                      <a:pt x="49090" y="279505"/>
                      <a:pt x="45995" y="285691"/>
                      <a:pt x="40321" y="287667"/>
                    </a:cubicBezTo>
                    <a:cubicBezTo>
                      <a:pt x="39118" y="288096"/>
                      <a:pt x="37914" y="288268"/>
                      <a:pt x="36796" y="2882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3" name="Forma libre 252">
                <a:extLst>
                  <a:ext uri="{FF2B5EF4-FFF2-40B4-BE49-F238E27FC236}">
                    <a16:creationId xmlns:a16="http://schemas.microsoft.com/office/drawing/2014/main" id="{98EFA0B5-FBDE-BE63-1C10-66F1101133A7}"/>
                  </a:ext>
                </a:extLst>
              </p:cNvPr>
              <p:cNvSpPr/>
              <p:nvPr/>
            </p:nvSpPr>
            <p:spPr>
              <a:xfrm>
                <a:off x="5577125" y="3343147"/>
                <a:ext cx="52903" cy="272913"/>
              </a:xfrm>
              <a:custGeom>
                <a:avLst/>
                <a:gdLst>
                  <a:gd name="connsiteX0" fmla="*/ 10949 w 52903"/>
                  <a:gd name="connsiteY0" fmla="*/ 272828 h 272913"/>
                  <a:gd name="connsiteX1" fmla="*/ 7080 w 52903"/>
                  <a:gd name="connsiteY1" fmla="*/ 272141 h 272913"/>
                  <a:gd name="connsiteX2" fmla="*/ 718 w 52903"/>
                  <a:gd name="connsiteY2" fmla="*/ 258051 h 272913"/>
                  <a:gd name="connsiteX3" fmla="*/ 30981 w 52903"/>
                  <a:gd name="connsiteY3" fmla="*/ 91981 h 272913"/>
                  <a:gd name="connsiteX4" fmla="*/ 24360 w 52903"/>
                  <a:gd name="connsiteY4" fmla="*/ 12769 h 272913"/>
                  <a:gd name="connsiteX5" fmla="*/ 33302 w 52903"/>
                  <a:gd name="connsiteY5" fmla="*/ 140 h 272913"/>
                  <a:gd name="connsiteX6" fmla="*/ 45940 w 52903"/>
                  <a:gd name="connsiteY6" fmla="*/ 9075 h 272913"/>
                  <a:gd name="connsiteX7" fmla="*/ 52903 w 52903"/>
                  <a:gd name="connsiteY7" fmla="*/ 91981 h 272913"/>
                  <a:gd name="connsiteX8" fmla="*/ 21180 w 52903"/>
                  <a:gd name="connsiteY8" fmla="*/ 265869 h 272913"/>
                  <a:gd name="connsiteX9" fmla="*/ 10949 w 52903"/>
                  <a:gd name="connsiteY9" fmla="*/ 272914 h 27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903" h="272913">
                    <a:moveTo>
                      <a:pt x="10949" y="272828"/>
                    </a:moveTo>
                    <a:cubicBezTo>
                      <a:pt x="9659" y="272828"/>
                      <a:pt x="8370" y="272570"/>
                      <a:pt x="7080" y="272141"/>
                    </a:cubicBezTo>
                    <a:cubicBezTo>
                      <a:pt x="1406" y="269993"/>
                      <a:pt x="-1431" y="263721"/>
                      <a:pt x="718" y="258051"/>
                    </a:cubicBezTo>
                    <a:cubicBezTo>
                      <a:pt x="20836" y="205042"/>
                      <a:pt x="30981" y="149199"/>
                      <a:pt x="30981" y="91981"/>
                    </a:cubicBezTo>
                    <a:cubicBezTo>
                      <a:pt x="30981" y="65434"/>
                      <a:pt x="28745" y="38800"/>
                      <a:pt x="24360" y="12769"/>
                    </a:cubicBezTo>
                    <a:cubicBezTo>
                      <a:pt x="23329" y="6841"/>
                      <a:pt x="27370" y="1170"/>
                      <a:pt x="33302" y="140"/>
                    </a:cubicBezTo>
                    <a:cubicBezTo>
                      <a:pt x="39234" y="-806"/>
                      <a:pt x="44908" y="3147"/>
                      <a:pt x="45940" y="9075"/>
                    </a:cubicBezTo>
                    <a:cubicBezTo>
                      <a:pt x="50582" y="36309"/>
                      <a:pt x="52903" y="64145"/>
                      <a:pt x="52903" y="91981"/>
                    </a:cubicBezTo>
                    <a:cubicBezTo>
                      <a:pt x="52903" y="151862"/>
                      <a:pt x="42243" y="210369"/>
                      <a:pt x="21180" y="265869"/>
                    </a:cubicBezTo>
                    <a:cubicBezTo>
                      <a:pt x="19546" y="270250"/>
                      <a:pt x="15333" y="272914"/>
                      <a:pt x="10949" y="2729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4" name="Forma libre 253">
                <a:extLst>
                  <a:ext uri="{FF2B5EF4-FFF2-40B4-BE49-F238E27FC236}">
                    <a16:creationId xmlns:a16="http://schemas.microsoft.com/office/drawing/2014/main" id="{D3C66923-D67B-E3B0-A7F0-695165543C68}"/>
                  </a:ext>
                </a:extLst>
              </p:cNvPr>
              <p:cNvSpPr/>
              <p:nvPr/>
            </p:nvSpPr>
            <p:spPr>
              <a:xfrm>
                <a:off x="4913594" y="2943962"/>
                <a:ext cx="450029" cy="72167"/>
              </a:xfrm>
              <a:custGeom>
                <a:avLst/>
                <a:gdLst>
                  <a:gd name="connsiteX0" fmla="*/ 439087 w 450029"/>
                  <a:gd name="connsiteY0" fmla="*/ 72081 h 72167"/>
                  <a:gd name="connsiteX1" fmla="*/ 434186 w 450029"/>
                  <a:gd name="connsiteY1" fmla="*/ 70964 h 72167"/>
                  <a:gd name="connsiteX2" fmla="*/ 225015 w 450029"/>
                  <a:gd name="connsiteY2" fmla="*/ 21908 h 72167"/>
                  <a:gd name="connsiteX3" fmla="*/ 15843 w 450029"/>
                  <a:gd name="connsiteY3" fmla="*/ 70964 h 72167"/>
                  <a:gd name="connsiteX4" fmla="*/ 1142 w 450029"/>
                  <a:gd name="connsiteY4" fmla="*/ 66067 h 72167"/>
                  <a:gd name="connsiteX5" fmla="*/ 6042 w 450029"/>
                  <a:gd name="connsiteY5" fmla="*/ 51376 h 72167"/>
                  <a:gd name="connsiteX6" fmla="*/ 225015 w 450029"/>
                  <a:gd name="connsiteY6" fmla="*/ 0 h 72167"/>
                  <a:gd name="connsiteX7" fmla="*/ 443987 w 450029"/>
                  <a:gd name="connsiteY7" fmla="*/ 51376 h 72167"/>
                  <a:gd name="connsiteX8" fmla="*/ 448888 w 450029"/>
                  <a:gd name="connsiteY8" fmla="*/ 66067 h 72167"/>
                  <a:gd name="connsiteX9" fmla="*/ 439087 w 450029"/>
                  <a:gd name="connsiteY9" fmla="*/ 72167 h 72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0029" h="72167">
                    <a:moveTo>
                      <a:pt x="439087" y="72081"/>
                    </a:moveTo>
                    <a:cubicBezTo>
                      <a:pt x="437453" y="72081"/>
                      <a:pt x="435734" y="71737"/>
                      <a:pt x="434186" y="70964"/>
                    </a:cubicBezTo>
                    <a:cubicBezTo>
                      <a:pt x="368933" y="38403"/>
                      <a:pt x="298607" y="21908"/>
                      <a:pt x="225015" y="21908"/>
                    </a:cubicBezTo>
                    <a:cubicBezTo>
                      <a:pt x="151422" y="21908"/>
                      <a:pt x="81096" y="38403"/>
                      <a:pt x="15843" y="70964"/>
                    </a:cubicBezTo>
                    <a:cubicBezTo>
                      <a:pt x="10427" y="73628"/>
                      <a:pt x="3893" y="71480"/>
                      <a:pt x="1142" y="66067"/>
                    </a:cubicBezTo>
                    <a:cubicBezTo>
                      <a:pt x="-1523" y="60655"/>
                      <a:pt x="626" y="54125"/>
                      <a:pt x="6042" y="51376"/>
                    </a:cubicBezTo>
                    <a:cubicBezTo>
                      <a:pt x="74304" y="17269"/>
                      <a:pt x="147983" y="0"/>
                      <a:pt x="225015" y="0"/>
                    </a:cubicBezTo>
                    <a:cubicBezTo>
                      <a:pt x="302046" y="0"/>
                      <a:pt x="375725" y="17269"/>
                      <a:pt x="443987" y="51376"/>
                    </a:cubicBezTo>
                    <a:cubicBezTo>
                      <a:pt x="449403" y="54039"/>
                      <a:pt x="451553" y="60655"/>
                      <a:pt x="448888" y="66067"/>
                    </a:cubicBezTo>
                    <a:cubicBezTo>
                      <a:pt x="446996" y="69933"/>
                      <a:pt x="443127" y="72167"/>
                      <a:pt x="439087" y="721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5" name="Forma libre 254">
                <a:extLst>
                  <a:ext uri="{FF2B5EF4-FFF2-40B4-BE49-F238E27FC236}">
                    <a16:creationId xmlns:a16="http://schemas.microsoft.com/office/drawing/2014/main" id="{66EF1F5D-D1E7-6596-AB9E-8763D721A14A}"/>
                  </a:ext>
                </a:extLst>
              </p:cNvPr>
              <p:cNvSpPr/>
              <p:nvPr/>
            </p:nvSpPr>
            <p:spPr>
              <a:xfrm>
                <a:off x="5014740" y="3044910"/>
                <a:ext cx="134701" cy="38918"/>
              </a:xfrm>
              <a:custGeom>
                <a:avLst/>
                <a:gdLst>
                  <a:gd name="connsiteX0" fmla="*/ 10986 w 134701"/>
                  <a:gd name="connsiteY0" fmla="*/ 38919 h 38918"/>
                  <a:gd name="connsiteX1" fmla="*/ 498 w 134701"/>
                  <a:gd name="connsiteY1" fmla="*/ 31186 h 38918"/>
                  <a:gd name="connsiteX2" fmla="*/ 7719 w 134701"/>
                  <a:gd name="connsiteY2" fmla="*/ 17526 h 38918"/>
                  <a:gd name="connsiteX3" fmla="*/ 123782 w 134701"/>
                  <a:gd name="connsiteY3" fmla="*/ 0 h 38918"/>
                  <a:gd name="connsiteX4" fmla="*/ 134701 w 134701"/>
                  <a:gd name="connsiteY4" fmla="*/ 10911 h 38918"/>
                  <a:gd name="connsiteX5" fmla="*/ 123782 w 134701"/>
                  <a:gd name="connsiteY5" fmla="*/ 21822 h 38918"/>
                  <a:gd name="connsiteX6" fmla="*/ 14167 w 134701"/>
                  <a:gd name="connsiteY6" fmla="*/ 38403 h 38918"/>
                  <a:gd name="connsiteX7" fmla="*/ 10900 w 134701"/>
                  <a:gd name="connsiteY7" fmla="*/ 38919 h 38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701" h="38918">
                    <a:moveTo>
                      <a:pt x="10986" y="38919"/>
                    </a:moveTo>
                    <a:cubicBezTo>
                      <a:pt x="6344" y="38919"/>
                      <a:pt x="1959" y="35912"/>
                      <a:pt x="498" y="31186"/>
                    </a:cubicBezTo>
                    <a:cubicBezTo>
                      <a:pt x="-1308" y="25430"/>
                      <a:pt x="1959" y="19245"/>
                      <a:pt x="7719" y="17526"/>
                    </a:cubicBezTo>
                    <a:cubicBezTo>
                      <a:pt x="45203" y="5842"/>
                      <a:pt x="84235" y="0"/>
                      <a:pt x="123782" y="0"/>
                    </a:cubicBezTo>
                    <a:cubicBezTo>
                      <a:pt x="129800" y="0"/>
                      <a:pt x="134701" y="4897"/>
                      <a:pt x="134701" y="10911"/>
                    </a:cubicBezTo>
                    <a:cubicBezTo>
                      <a:pt x="134701" y="16925"/>
                      <a:pt x="129800" y="21822"/>
                      <a:pt x="123782" y="21822"/>
                    </a:cubicBezTo>
                    <a:cubicBezTo>
                      <a:pt x="86384" y="21822"/>
                      <a:pt x="49588" y="27406"/>
                      <a:pt x="14167" y="38403"/>
                    </a:cubicBezTo>
                    <a:cubicBezTo>
                      <a:pt x="13050" y="38747"/>
                      <a:pt x="12018" y="38919"/>
                      <a:pt x="10900" y="389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56" name="Gráfico 2">
            <a:extLst>
              <a:ext uri="{FF2B5EF4-FFF2-40B4-BE49-F238E27FC236}">
                <a16:creationId xmlns:a16="http://schemas.microsoft.com/office/drawing/2014/main" id="{340B84E9-A219-C5EE-C42F-732269F2C33D}"/>
              </a:ext>
            </a:extLst>
          </p:cNvPr>
          <p:cNvGrpSpPr/>
          <p:nvPr/>
        </p:nvGrpSpPr>
        <p:grpSpPr>
          <a:xfrm>
            <a:off x="14125594" y="2980218"/>
            <a:ext cx="902455" cy="988860"/>
            <a:chOff x="14125594" y="2980218"/>
            <a:chExt cx="902455" cy="988860"/>
          </a:xfrm>
          <a:solidFill>
            <a:srgbClr val="002A86"/>
          </a:solidFill>
        </p:grpSpPr>
        <p:grpSp>
          <p:nvGrpSpPr>
            <p:cNvPr id="257" name="Gráfico 2">
              <a:extLst>
                <a:ext uri="{FF2B5EF4-FFF2-40B4-BE49-F238E27FC236}">
                  <a16:creationId xmlns:a16="http://schemas.microsoft.com/office/drawing/2014/main" id="{A7B1E6E1-2DAE-2A39-F0DD-14E2DC7E6274}"/>
                </a:ext>
              </a:extLst>
            </p:cNvPr>
            <p:cNvGrpSpPr/>
            <p:nvPr/>
          </p:nvGrpSpPr>
          <p:grpSpPr>
            <a:xfrm>
              <a:off x="14164711" y="2980218"/>
              <a:ext cx="824274" cy="782754"/>
              <a:chOff x="14164711" y="2980218"/>
              <a:chExt cx="824274" cy="782754"/>
            </a:xfrm>
            <a:solidFill>
              <a:srgbClr val="002A86"/>
            </a:solidFill>
          </p:grpSpPr>
          <p:grpSp>
            <p:nvGrpSpPr>
              <p:cNvPr id="258" name="Gráfico 2">
                <a:extLst>
                  <a:ext uri="{FF2B5EF4-FFF2-40B4-BE49-F238E27FC236}">
                    <a16:creationId xmlns:a16="http://schemas.microsoft.com/office/drawing/2014/main" id="{D2C5F0F0-3D2C-1117-3C37-08AECBE07682}"/>
                  </a:ext>
                </a:extLst>
              </p:cNvPr>
              <p:cNvGrpSpPr/>
              <p:nvPr/>
            </p:nvGrpSpPr>
            <p:grpSpPr>
              <a:xfrm>
                <a:off x="14164711" y="2980218"/>
                <a:ext cx="396162" cy="782754"/>
                <a:chOff x="14164711" y="2980218"/>
                <a:chExt cx="396162" cy="782754"/>
              </a:xfrm>
              <a:solidFill>
                <a:srgbClr val="002A86"/>
              </a:solidFill>
            </p:grpSpPr>
            <p:sp>
              <p:nvSpPr>
                <p:cNvPr id="259" name="Forma libre 258">
                  <a:extLst>
                    <a:ext uri="{FF2B5EF4-FFF2-40B4-BE49-F238E27FC236}">
                      <a16:creationId xmlns:a16="http://schemas.microsoft.com/office/drawing/2014/main" id="{42AF5DE2-0E17-44F1-29C7-073FE3122A80}"/>
                    </a:ext>
                  </a:extLst>
                </p:cNvPr>
                <p:cNvSpPr/>
                <p:nvPr/>
              </p:nvSpPr>
              <p:spPr>
                <a:xfrm>
                  <a:off x="14164711" y="2980218"/>
                  <a:ext cx="396162" cy="782754"/>
                </a:xfrm>
                <a:custGeom>
                  <a:avLst/>
                  <a:gdLst>
                    <a:gd name="connsiteX0" fmla="*/ 198168 w 396162"/>
                    <a:gd name="connsiteY0" fmla="*/ 782755 h 782754"/>
                    <a:gd name="connsiteX1" fmla="*/ 0 w 396162"/>
                    <a:gd name="connsiteY1" fmla="*/ 584725 h 782754"/>
                    <a:gd name="connsiteX2" fmla="*/ 94828 w 396162"/>
                    <a:gd name="connsiteY2" fmla="*/ 415820 h 782754"/>
                    <a:gd name="connsiteX3" fmla="*/ 94828 w 396162"/>
                    <a:gd name="connsiteY3" fmla="*/ 103182 h 782754"/>
                    <a:gd name="connsiteX4" fmla="*/ 198081 w 396162"/>
                    <a:gd name="connsiteY4" fmla="*/ 0 h 782754"/>
                    <a:gd name="connsiteX5" fmla="*/ 301335 w 396162"/>
                    <a:gd name="connsiteY5" fmla="*/ 103182 h 782754"/>
                    <a:gd name="connsiteX6" fmla="*/ 301335 w 396162"/>
                    <a:gd name="connsiteY6" fmla="*/ 415820 h 782754"/>
                    <a:gd name="connsiteX7" fmla="*/ 396163 w 396162"/>
                    <a:gd name="connsiteY7" fmla="*/ 584725 h 782754"/>
                    <a:gd name="connsiteX8" fmla="*/ 197995 w 396162"/>
                    <a:gd name="connsiteY8" fmla="*/ 782755 h 782754"/>
                    <a:gd name="connsiteX9" fmla="*/ 198168 w 396162"/>
                    <a:gd name="connsiteY9" fmla="*/ 21822 h 782754"/>
                    <a:gd name="connsiteX10" fmla="*/ 116838 w 396162"/>
                    <a:gd name="connsiteY10" fmla="*/ 103096 h 782754"/>
                    <a:gd name="connsiteX11" fmla="*/ 116838 w 396162"/>
                    <a:gd name="connsiteY11" fmla="*/ 422005 h 782754"/>
                    <a:gd name="connsiteX12" fmla="*/ 111335 w 396162"/>
                    <a:gd name="connsiteY12" fmla="*/ 431542 h 782754"/>
                    <a:gd name="connsiteX13" fmla="*/ 22010 w 396162"/>
                    <a:gd name="connsiteY13" fmla="*/ 584725 h 782754"/>
                    <a:gd name="connsiteX14" fmla="*/ 198254 w 396162"/>
                    <a:gd name="connsiteY14" fmla="*/ 760847 h 782754"/>
                    <a:gd name="connsiteX15" fmla="*/ 374498 w 396162"/>
                    <a:gd name="connsiteY15" fmla="*/ 584725 h 782754"/>
                    <a:gd name="connsiteX16" fmla="*/ 285172 w 396162"/>
                    <a:gd name="connsiteY16" fmla="*/ 431542 h 782754"/>
                    <a:gd name="connsiteX17" fmla="*/ 279669 w 396162"/>
                    <a:gd name="connsiteY17" fmla="*/ 422005 h 782754"/>
                    <a:gd name="connsiteX18" fmla="*/ 279669 w 396162"/>
                    <a:gd name="connsiteY18" fmla="*/ 103182 h 782754"/>
                    <a:gd name="connsiteX19" fmla="*/ 198340 w 396162"/>
                    <a:gd name="connsiteY19" fmla="*/ 21908 h 782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96162" h="782754">
                      <a:moveTo>
                        <a:pt x="198168" y="782755"/>
                      </a:moveTo>
                      <a:cubicBezTo>
                        <a:pt x="88897" y="782755"/>
                        <a:pt x="0" y="693920"/>
                        <a:pt x="0" y="584725"/>
                      </a:cubicBezTo>
                      <a:cubicBezTo>
                        <a:pt x="0" y="515822"/>
                        <a:pt x="36195" y="451645"/>
                        <a:pt x="94828" y="415820"/>
                      </a:cubicBezTo>
                      <a:lnTo>
                        <a:pt x="94828" y="103182"/>
                      </a:lnTo>
                      <a:cubicBezTo>
                        <a:pt x="94828" y="46307"/>
                        <a:pt x="141168" y="0"/>
                        <a:pt x="198081" y="0"/>
                      </a:cubicBezTo>
                      <a:cubicBezTo>
                        <a:pt x="254995" y="0"/>
                        <a:pt x="301335" y="46307"/>
                        <a:pt x="301335" y="103182"/>
                      </a:cubicBezTo>
                      <a:lnTo>
                        <a:pt x="301335" y="415820"/>
                      </a:lnTo>
                      <a:cubicBezTo>
                        <a:pt x="360054" y="451731"/>
                        <a:pt x="396163" y="515822"/>
                        <a:pt x="396163" y="584725"/>
                      </a:cubicBezTo>
                      <a:cubicBezTo>
                        <a:pt x="396163" y="693920"/>
                        <a:pt x="307266" y="782755"/>
                        <a:pt x="197995" y="782755"/>
                      </a:cubicBezTo>
                      <a:close/>
                      <a:moveTo>
                        <a:pt x="198168" y="21822"/>
                      </a:moveTo>
                      <a:cubicBezTo>
                        <a:pt x="153290" y="21822"/>
                        <a:pt x="116838" y="58335"/>
                        <a:pt x="116838" y="103096"/>
                      </a:cubicBezTo>
                      <a:lnTo>
                        <a:pt x="116838" y="422005"/>
                      </a:lnTo>
                      <a:cubicBezTo>
                        <a:pt x="116838" y="425957"/>
                        <a:pt x="114688" y="429566"/>
                        <a:pt x="111335" y="431542"/>
                      </a:cubicBezTo>
                      <a:cubicBezTo>
                        <a:pt x="56226" y="462814"/>
                        <a:pt x="22010" y="521493"/>
                        <a:pt x="22010" y="584725"/>
                      </a:cubicBezTo>
                      <a:cubicBezTo>
                        <a:pt x="22010" y="681807"/>
                        <a:pt x="101018" y="760847"/>
                        <a:pt x="198254" y="760847"/>
                      </a:cubicBezTo>
                      <a:cubicBezTo>
                        <a:pt x="295488" y="760847"/>
                        <a:pt x="374498" y="681807"/>
                        <a:pt x="374498" y="584725"/>
                      </a:cubicBezTo>
                      <a:cubicBezTo>
                        <a:pt x="374498" y="521493"/>
                        <a:pt x="340281" y="462814"/>
                        <a:pt x="285172" y="431542"/>
                      </a:cubicBezTo>
                      <a:cubicBezTo>
                        <a:pt x="281733" y="429566"/>
                        <a:pt x="279669" y="425957"/>
                        <a:pt x="279669" y="422005"/>
                      </a:cubicBezTo>
                      <a:lnTo>
                        <a:pt x="279669" y="103182"/>
                      </a:lnTo>
                      <a:cubicBezTo>
                        <a:pt x="279669" y="58335"/>
                        <a:pt x="243131" y="21908"/>
                        <a:pt x="198340" y="219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0" name="Forma libre 259">
                  <a:extLst>
                    <a:ext uri="{FF2B5EF4-FFF2-40B4-BE49-F238E27FC236}">
                      <a16:creationId xmlns:a16="http://schemas.microsoft.com/office/drawing/2014/main" id="{107469F1-E984-7898-0AA2-2601CAB52417}"/>
                    </a:ext>
                  </a:extLst>
                </p:cNvPr>
                <p:cNvSpPr/>
                <p:nvPr/>
              </p:nvSpPr>
              <p:spPr>
                <a:xfrm>
                  <a:off x="14263150" y="3554031"/>
                  <a:ext cx="110646" cy="110656"/>
                </a:xfrm>
                <a:custGeom>
                  <a:avLst/>
                  <a:gdLst>
                    <a:gd name="connsiteX0" fmla="*/ 99728 w 110646"/>
                    <a:gd name="connsiteY0" fmla="*/ 110656 h 110656"/>
                    <a:gd name="connsiteX1" fmla="*/ 0 w 110646"/>
                    <a:gd name="connsiteY1" fmla="*/ 10911 h 110656"/>
                    <a:gd name="connsiteX2" fmla="*/ 10919 w 110646"/>
                    <a:gd name="connsiteY2" fmla="*/ 0 h 110656"/>
                    <a:gd name="connsiteX3" fmla="*/ 21836 w 110646"/>
                    <a:gd name="connsiteY3" fmla="*/ 10911 h 110656"/>
                    <a:gd name="connsiteX4" fmla="*/ 99728 w 110646"/>
                    <a:gd name="connsiteY4" fmla="*/ 88748 h 110656"/>
                    <a:gd name="connsiteX5" fmla="*/ 110647 w 110646"/>
                    <a:gd name="connsiteY5" fmla="*/ 99659 h 110656"/>
                    <a:gd name="connsiteX6" fmla="*/ 99728 w 110646"/>
                    <a:gd name="connsiteY6" fmla="*/ 110570 h 110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646" h="110656">
                      <a:moveTo>
                        <a:pt x="99728" y="110656"/>
                      </a:moveTo>
                      <a:cubicBezTo>
                        <a:pt x="44705" y="110656"/>
                        <a:pt x="0" y="65895"/>
                        <a:pt x="0" y="10911"/>
                      </a:cubicBez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6" y="0"/>
                        <a:pt x="21836" y="4897"/>
                        <a:pt x="21836" y="10911"/>
                      </a:cubicBezTo>
                      <a:cubicBezTo>
                        <a:pt x="21836" y="53782"/>
                        <a:pt x="56742" y="88748"/>
                        <a:pt x="99728" y="88748"/>
                      </a:cubicBezTo>
                      <a:cubicBezTo>
                        <a:pt x="105746" y="88748"/>
                        <a:pt x="110647" y="93645"/>
                        <a:pt x="110647" y="99659"/>
                      </a:cubicBezTo>
                      <a:cubicBezTo>
                        <a:pt x="110647" y="105673"/>
                        <a:pt x="105746" y="110570"/>
                        <a:pt x="99728" y="1105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61" name="Forma libre 260">
                <a:extLst>
                  <a:ext uri="{FF2B5EF4-FFF2-40B4-BE49-F238E27FC236}">
                    <a16:creationId xmlns:a16="http://schemas.microsoft.com/office/drawing/2014/main" id="{4C2E03C9-F942-FDA4-2670-9857404176F8}"/>
                  </a:ext>
                </a:extLst>
              </p:cNvPr>
              <p:cNvSpPr/>
              <p:nvPr/>
            </p:nvSpPr>
            <p:spPr>
              <a:xfrm>
                <a:off x="14584978" y="2980239"/>
                <a:ext cx="404006" cy="782733"/>
              </a:xfrm>
              <a:custGeom>
                <a:avLst/>
                <a:gdLst>
                  <a:gd name="connsiteX0" fmla="*/ 299325 w 404006"/>
                  <a:gd name="connsiteY0" fmla="*/ 782733 h 782733"/>
                  <a:gd name="connsiteX1" fmla="*/ 104510 w 404006"/>
                  <a:gd name="connsiteY1" fmla="*/ 782733 h 782733"/>
                  <a:gd name="connsiteX2" fmla="*/ 93592 w 404006"/>
                  <a:gd name="connsiteY2" fmla="*/ 771822 h 782733"/>
                  <a:gd name="connsiteX3" fmla="*/ 93592 w 404006"/>
                  <a:gd name="connsiteY3" fmla="*/ 196806 h 782733"/>
                  <a:gd name="connsiteX4" fmla="*/ 10972 w 404006"/>
                  <a:gd name="connsiteY4" fmla="*/ 196806 h 782733"/>
                  <a:gd name="connsiteX5" fmla="*/ 742 w 404006"/>
                  <a:gd name="connsiteY5" fmla="*/ 189847 h 782733"/>
                  <a:gd name="connsiteX6" fmla="*/ 3579 w 404006"/>
                  <a:gd name="connsiteY6" fmla="*/ 177819 h 782733"/>
                  <a:gd name="connsiteX7" fmla="*/ 194610 w 404006"/>
                  <a:gd name="connsiteY7" fmla="*/ 2900 h 782733"/>
                  <a:gd name="connsiteX8" fmla="*/ 209397 w 404006"/>
                  <a:gd name="connsiteY8" fmla="*/ 2900 h 782733"/>
                  <a:gd name="connsiteX9" fmla="*/ 400429 w 404006"/>
                  <a:gd name="connsiteY9" fmla="*/ 177819 h 782733"/>
                  <a:gd name="connsiteX10" fmla="*/ 403266 w 404006"/>
                  <a:gd name="connsiteY10" fmla="*/ 189847 h 782733"/>
                  <a:gd name="connsiteX11" fmla="*/ 393034 w 404006"/>
                  <a:gd name="connsiteY11" fmla="*/ 196806 h 782733"/>
                  <a:gd name="connsiteX12" fmla="*/ 310415 w 404006"/>
                  <a:gd name="connsiteY12" fmla="*/ 196806 h 782733"/>
                  <a:gd name="connsiteX13" fmla="*/ 310415 w 404006"/>
                  <a:gd name="connsiteY13" fmla="*/ 771822 h 782733"/>
                  <a:gd name="connsiteX14" fmla="*/ 299497 w 404006"/>
                  <a:gd name="connsiteY14" fmla="*/ 782733 h 782733"/>
                  <a:gd name="connsiteX15" fmla="*/ 115515 w 404006"/>
                  <a:gd name="connsiteY15" fmla="*/ 760825 h 782733"/>
                  <a:gd name="connsiteX16" fmla="*/ 288406 w 404006"/>
                  <a:gd name="connsiteY16" fmla="*/ 760825 h 782733"/>
                  <a:gd name="connsiteX17" fmla="*/ 288406 w 404006"/>
                  <a:gd name="connsiteY17" fmla="*/ 185809 h 782733"/>
                  <a:gd name="connsiteX18" fmla="*/ 299325 w 404006"/>
                  <a:gd name="connsiteY18" fmla="*/ 174898 h 782733"/>
                  <a:gd name="connsiteX19" fmla="*/ 364750 w 404006"/>
                  <a:gd name="connsiteY19" fmla="*/ 174898 h 782733"/>
                  <a:gd name="connsiteX20" fmla="*/ 201917 w 404006"/>
                  <a:gd name="connsiteY20" fmla="*/ 25752 h 782733"/>
                  <a:gd name="connsiteX21" fmla="*/ 39085 w 404006"/>
                  <a:gd name="connsiteY21" fmla="*/ 174898 h 782733"/>
                  <a:gd name="connsiteX22" fmla="*/ 104510 w 404006"/>
                  <a:gd name="connsiteY22" fmla="*/ 174898 h 782733"/>
                  <a:gd name="connsiteX23" fmla="*/ 115429 w 404006"/>
                  <a:gd name="connsiteY23" fmla="*/ 185809 h 782733"/>
                  <a:gd name="connsiteX24" fmla="*/ 115429 w 404006"/>
                  <a:gd name="connsiteY24" fmla="*/ 760825 h 782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04006" h="782733">
                    <a:moveTo>
                      <a:pt x="299325" y="782733"/>
                    </a:moveTo>
                    <a:lnTo>
                      <a:pt x="104510" y="782733"/>
                    </a:lnTo>
                    <a:cubicBezTo>
                      <a:pt x="98493" y="782733"/>
                      <a:pt x="93592" y="777836"/>
                      <a:pt x="93592" y="771822"/>
                    </a:cubicBezTo>
                    <a:lnTo>
                      <a:pt x="93592" y="196806"/>
                    </a:lnTo>
                    <a:lnTo>
                      <a:pt x="10972" y="196806"/>
                    </a:lnTo>
                    <a:cubicBezTo>
                      <a:pt x="6415" y="196806"/>
                      <a:pt x="2375" y="194056"/>
                      <a:pt x="742" y="189847"/>
                    </a:cubicBezTo>
                    <a:cubicBezTo>
                      <a:pt x="-892" y="185637"/>
                      <a:pt x="226" y="180826"/>
                      <a:pt x="3579" y="177819"/>
                    </a:cubicBezTo>
                    <a:lnTo>
                      <a:pt x="194610" y="2900"/>
                    </a:lnTo>
                    <a:cubicBezTo>
                      <a:pt x="198822" y="-967"/>
                      <a:pt x="205270" y="-967"/>
                      <a:pt x="209397" y="2900"/>
                    </a:cubicBezTo>
                    <a:lnTo>
                      <a:pt x="400429" y="177819"/>
                    </a:lnTo>
                    <a:cubicBezTo>
                      <a:pt x="403781" y="180912"/>
                      <a:pt x="404899" y="185637"/>
                      <a:pt x="403266" y="189847"/>
                    </a:cubicBezTo>
                    <a:cubicBezTo>
                      <a:pt x="401632" y="194056"/>
                      <a:pt x="397591" y="196806"/>
                      <a:pt x="393034" y="196806"/>
                    </a:cubicBezTo>
                    <a:lnTo>
                      <a:pt x="310415" y="196806"/>
                    </a:lnTo>
                    <a:lnTo>
                      <a:pt x="310415" y="771822"/>
                    </a:lnTo>
                    <a:cubicBezTo>
                      <a:pt x="310415" y="777836"/>
                      <a:pt x="305515" y="782733"/>
                      <a:pt x="299497" y="782733"/>
                    </a:cubicBezTo>
                    <a:close/>
                    <a:moveTo>
                      <a:pt x="115515" y="760825"/>
                    </a:moveTo>
                    <a:lnTo>
                      <a:pt x="288406" y="760825"/>
                    </a:lnTo>
                    <a:lnTo>
                      <a:pt x="288406" y="185809"/>
                    </a:lnTo>
                    <a:cubicBezTo>
                      <a:pt x="288406" y="179795"/>
                      <a:pt x="293306" y="174898"/>
                      <a:pt x="299325" y="174898"/>
                    </a:cubicBezTo>
                    <a:lnTo>
                      <a:pt x="364750" y="174898"/>
                    </a:lnTo>
                    <a:lnTo>
                      <a:pt x="201917" y="25752"/>
                    </a:lnTo>
                    <a:lnTo>
                      <a:pt x="39085" y="174898"/>
                    </a:lnTo>
                    <a:lnTo>
                      <a:pt x="104510" y="174898"/>
                    </a:lnTo>
                    <a:cubicBezTo>
                      <a:pt x="110528" y="174898"/>
                      <a:pt x="115429" y="179795"/>
                      <a:pt x="115429" y="185809"/>
                    </a:cubicBezTo>
                    <a:lnTo>
                      <a:pt x="115429" y="760825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62" name="Gráfico 2">
              <a:extLst>
                <a:ext uri="{FF2B5EF4-FFF2-40B4-BE49-F238E27FC236}">
                  <a16:creationId xmlns:a16="http://schemas.microsoft.com/office/drawing/2014/main" id="{FC9953B8-7F92-34C8-D18E-AA34CA7E68EC}"/>
                </a:ext>
              </a:extLst>
            </p:cNvPr>
            <p:cNvGrpSpPr/>
            <p:nvPr/>
          </p:nvGrpSpPr>
          <p:grpSpPr>
            <a:xfrm>
              <a:off x="14125594" y="3825173"/>
              <a:ext cx="902455" cy="143904"/>
              <a:chOff x="14125594" y="3825173"/>
              <a:chExt cx="902455" cy="143904"/>
            </a:xfrm>
            <a:solidFill>
              <a:srgbClr val="002A86"/>
            </a:solidFill>
          </p:grpSpPr>
          <p:sp>
            <p:nvSpPr>
              <p:cNvPr id="263" name="Forma libre 262">
                <a:extLst>
                  <a:ext uri="{FF2B5EF4-FFF2-40B4-BE49-F238E27FC236}">
                    <a16:creationId xmlns:a16="http://schemas.microsoft.com/office/drawing/2014/main" id="{C0A10990-8F81-557D-F600-EED1A9617850}"/>
                  </a:ext>
                </a:extLst>
              </p:cNvPr>
              <p:cNvSpPr/>
              <p:nvPr/>
            </p:nvSpPr>
            <p:spPr>
              <a:xfrm>
                <a:off x="14125594" y="3947256"/>
                <a:ext cx="902455" cy="21821"/>
              </a:xfrm>
              <a:custGeom>
                <a:avLst/>
                <a:gdLst>
                  <a:gd name="connsiteX0" fmla="*/ 891537 w 902455"/>
                  <a:gd name="connsiteY0" fmla="*/ 21822 h 21821"/>
                  <a:gd name="connsiteX1" fmla="*/ 10919 w 902455"/>
                  <a:gd name="connsiteY1" fmla="*/ 21822 h 21821"/>
                  <a:gd name="connsiteX2" fmla="*/ 0 w 902455"/>
                  <a:gd name="connsiteY2" fmla="*/ 10911 h 21821"/>
                  <a:gd name="connsiteX3" fmla="*/ 10919 w 902455"/>
                  <a:gd name="connsiteY3" fmla="*/ 0 h 21821"/>
                  <a:gd name="connsiteX4" fmla="*/ 891537 w 902455"/>
                  <a:gd name="connsiteY4" fmla="*/ 0 h 21821"/>
                  <a:gd name="connsiteX5" fmla="*/ 902455 w 902455"/>
                  <a:gd name="connsiteY5" fmla="*/ 10911 h 21821"/>
                  <a:gd name="connsiteX6" fmla="*/ 891537 w 902455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2455" h="21821">
                    <a:moveTo>
                      <a:pt x="891537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891537" y="0"/>
                    </a:lnTo>
                    <a:cubicBezTo>
                      <a:pt x="897554" y="0"/>
                      <a:pt x="902455" y="4897"/>
                      <a:pt x="902455" y="10911"/>
                    </a:cubicBezTo>
                    <a:cubicBezTo>
                      <a:pt x="902455" y="16925"/>
                      <a:pt x="897554" y="21822"/>
                      <a:pt x="891537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64" name="Gráfico 2">
                <a:extLst>
                  <a:ext uri="{FF2B5EF4-FFF2-40B4-BE49-F238E27FC236}">
                    <a16:creationId xmlns:a16="http://schemas.microsoft.com/office/drawing/2014/main" id="{81E4637C-AB82-8B1A-895C-D2A4D974B947}"/>
                  </a:ext>
                </a:extLst>
              </p:cNvPr>
              <p:cNvGrpSpPr/>
              <p:nvPr/>
            </p:nvGrpSpPr>
            <p:grpSpPr>
              <a:xfrm>
                <a:off x="14255240" y="3825173"/>
                <a:ext cx="643162" cy="75259"/>
                <a:chOff x="14255240" y="3825173"/>
                <a:chExt cx="643162" cy="75259"/>
              </a:xfrm>
              <a:solidFill>
                <a:srgbClr val="002A86"/>
              </a:solidFill>
            </p:grpSpPr>
            <p:sp>
              <p:nvSpPr>
                <p:cNvPr id="265" name="Forma libre 264">
                  <a:extLst>
                    <a:ext uri="{FF2B5EF4-FFF2-40B4-BE49-F238E27FC236}">
                      <a16:creationId xmlns:a16="http://schemas.microsoft.com/office/drawing/2014/main" id="{32FDC397-F0F8-39F5-13BA-920FD8BB9C6F}"/>
                    </a:ext>
                  </a:extLst>
                </p:cNvPr>
                <p:cNvSpPr/>
                <p:nvPr/>
              </p:nvSpPr>
              <p:spPr>
                <a:xfrm>
                  <a:off x="14255240" y="3825173"/>
                  <a:ext cx="21837" cy="75259"/>
                </a:xfrm>
                <a:custGeom>
                  <a:avLst/>
                  <a:gdLst>
                    <a:gd name="connsiteX0" fmla="*/ 10919 w 21837"/>
                    <a:gd name="connsiteY0" fmla="*/ 75260 h 75259"/>
                    <a:gd name="connsiteX1" fmla="*/ 0 w 21837"/>
                    <a:gd name="connsiteY1" fmla="*/ 64349 h 75259"/>
                    <a:gd name="connsiteX2" fmla="*/ 0 w 21837"/>
                    <a:gd name="connsiteY2" fmla="*/ 10911 h 75259"/>
                    <a:gd name="connsiteX3" fmla="*/ 10919 w 21837"/>
                    <a:gd name="connsiteY3" fmla="*/ 0 h 75259"/>
                    <a:gd name="connsiteX4" fmla="*/ 21837 w 21837"/>
                    <a:gd name="connsiteY4" fmla="*/ 10911 h 75259"/>
                    <a:gd name="connsiteX5" fmla="*/ 21837 w 21837"/>
                    <a:gd name="connsiteY5" fmla="*/ 64349 h 75259"/>
                    <a:gd name="connsiteX6" fmla="*/ 10919 w 21837"/>
                    <a:gd name="connsiteY6" fmla="*/ 75260 h 7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75259">
                      <a:moveTo>
                        <a:pt x="10919" y="75260"/>
                      </a:moveTo>
                      <a:cubicBezTo>
                        <a:pt x="4900" y="75260"/>
                        <a:pt x="0" y="70363"/>
                        <a:pt x="0" y="64349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64349"/>
                      </a:lnTo>
                      <a:cubicBezTo>
                        <a:pt x="21837" y="70363"/>
                        <a:pt x="16936" y="75260"/>
                        <a:pt x="10919" y="752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6" name="Forma libre 265">
                  <a:extLst>
                    <a:ext uri="{FF2B5EF4-FFF2-40B4-BE49-F238E27FC236}">
                      <a16:creationId xmlns:a16="http://schemas.microsoft.com/office/drawing/2014/main" id="{B16B9D6D-FE29-958F-4EF5-96121117C5A1}"/>
                    </a:ext>
                  </a:extLst>
                </p:cNvPr>
                <p:cNvSpPr/>
                <p:nvPr/>
              </p:nvSpPr>
              <p:spPr>
                <a:xfrm>
                  <a:off x="14462348" y="3825173"/>
                  <a:ext cx="21837" cy="75259"/>
                </a:xfrm>
                <a:custGeom>
                  <a:avLst/>
                  <a:gdLst>
                    <a:gd name="connsiteX0" fmla="*/ 10919 w 21837"/>
                    <a:gd name="connsiteY0" fmla="*/ 75260 h 75259"/>
                    <a:gd name="connsiteX1" fmla="*/ 0 w 21837"/>
                    <a:gd name="connsiteY1" fmla="*/ 64349 h 75259"/>
                    <a:gd name="connsiteX2" fmla="*/ 0 w 21837"/>
                    <a:gd name="connsiteY2" fmla="*/ 10911 h 75259"/>
                    <a:gd name="connsiteX3" fmla="*/ 10919 w 21837"/>
                    <a:gd name="connsiteY3" fmla="*/ 0 h 75259"/>
                    <a:gd name="connsiteX4" fmla="*/ 21837 w 21837"/>
                    <a:gd name="connsiteY4" fmla="*/ 10911 h 75259"/>
                    <a:gd name="connsiteX5" fmla="*/ 21837 w 21837"/>
                    <a:gd name="connsiteY5" fmla="*/ 64349 h 75259"/>
                    <a:gd name="connsiteX6" fmla="*/ 10919 w 21837"/>
                    <a:gd name="connsiteY6" fmla="*/ 75260 h 7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75259">
                      <a:moveTo>
                        <a:pt x="10919" y="75260"/>
                      </a:moveTo>
                      <a:cubicBezTo>
                        <a:pt x="4901" y="75260"/>
                        <a:pt x="0" y="70363"/>
                        <a:pt x="0" y="64349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64349"/>
                      </a:lnTo>
                      <a:cubicBezTo>
                        <a:pt x="21837" y="70363"/>
                        <a:pt x="16937" y="75260"/>
                        <a:pt x="10919" y="752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7" name="Forma libre 266">
                  <a:extLst>
                    <a:ext uri="{FF2B5EF4-FFF2-40B4-BE49-F238E27FC236}">
                      <a16:creationId xmlns:a16="http://schemas.microsoft.com/office/drawing/2014/main" id="{285461EF-27A7-E3B9-82FD-E1AF70476CB3}"/>
                    </a:ext>
                  </a:extLst>
                </p:cNvPr>
                <p:cNvSpPr/>
                <p:nvPr/>
              </p:nvSpPr>
              <p:spPr>
                <a:xfrm>
                  <a:off x="14669457" y="3825173"/>
                  <a:ext cx="21836" cy="75259"/>
                </a:xfrm>
                <a:custGeom>
                  <a:avLst/>
                  <a:gdLst>
                    <a:gd name="connsiteX0" fmla="*/ 10918 w 21836"/>
                    <a:gd name="connsiteY0" fmla="*/ 75260 h 75259"/>
                    <a:gd name="connsiteX1" fmla="*/ 0 w 21836"/>
                    <a:gd name="connsiteY1" fmla="*/ 64349 h 75259"/>
                    <a:gd name="connsiteX2" fmla="*/ 0 w 21836"/>
                    <a:gd name="connsiteY2" fmla="*/ 10911 h 75259"/>
                    <a:gd name="connsiteX3" fmla="*/ 10918 w 21836"/>
                    <a:gd name="connsiteY3" fmla="*/ 0 h 75259"/>
                    <a:gd name="connsiteX4" fmla="*/ 21836 w 21836"/>
                    <a:gd name="connsiteY4" fmla="*/ 10911 h 75259"/>
                    <a:gd name="connsiteX5" fmla="*/ 21836 w 21836"/>
                    <a:gd name="connsiteY5" fmla="*/ 64349 h 75259"/>
                    <a:gd name="connsiteX6" fmla="*/ 10918 w 21836"/>
                    <a:gd name="connsiteY6" fmla="*/ 75260 h 7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6" h="75259">
                      <a:moveTo>
                        <a:pt x="10918" y="75260"/>
                      </a:moveTo>
                      <a:cubicBezTo>
                        <a:pt x="4900" y="75260"/>
                        <a:pt x="0" y="70363"/>
                        <a:pt x="0" y="64349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8" y="0"/>
                      </a:cubicBezTo>
                      <a:cubicBezTo>
                        <a:pt x="16936" y="0"/>
                        <a:pt x="21836" y="4897"/>
                        <a:pt x="21836" y="10911"/>
                      </a:cubicBezTo>
                      <a:lnTo>
                        <a:pt x="21836" y="64349"/>
                      </a:lnTo>
                      <a:cubicBezTo>
                        <a:pt x="21836" y="70363"/>
                        <a:pt x="16936" y="75260"/>
                        <a:pt x="10918" y="752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8" name="Forma libre 267">
                  <a:extLst>
                    <a:ext uri="{FF2B5EF4-FFF2-40B4-BE49-F238E27FC236}">
                      <a16:creationId xmlns:a16="http://schemas.microsoft.com/office/drawing/2014/main" id="{2EB50C3A-E4E7-6BC2-6DED-E582CACE6CEE}"/>
                    </a:ext>
                  </a:extLst>
                </p:cNvPr>
                <p:cNvSpPr/>
                <p:nvPr/>
              </p:nvSpPr>
              <p:spPr>
                <a:xfrm>
                  <a:off x="14876565" y="3825173"/>
                  <a:ext cx="21837" cy="75259"/>
                </a:xfrm>
                <a:custGeom>
                  <a:avLst/>
                  <a:gdLst>
                    <a:gd name="connsiteX0" fmla="*/ 10919 w 21837"/>
                    <a:gd name="connsiteY0" fmla="*/ 75260 h 75259"/>
                    <a:gd name="connsiteX1" fmla="*/ 0 w 21837"/>
                    <a:gd name="connsiteY1" fmla="*/ 64349 h 75259"/>
                    <a:gd name="connsiteX2" fmla="*/ 0 w 21837"/>
                    <a:gd name="connsiteY2" fmla="*/ 10911 h 75259"/>
                    <a:gd name="connsiteX3" fmla="*/ 10919 w 21837"/>
                    <a:gd name="connsiteY3" fmla="*/ 0 h 75259"/>
                    <a:gd name="connsiteX4" fmla="*/ 21837 w 21837"/>
                    <a:gd name="connsiteY4" fmla="*/ 10911 h 75259"/>
                    <a:gd name="connsiteX5" fmla="*/ 21837 w 21837"/>
                    <a:gd name="connsiteY5" fmla="*/ 64349 h 75259"/>
                    <a:gd name="connsiteX6" fmla="*/ 10919 w 21837"/>
                    <a:gd name="connsiteY6" fmla="*/ 75260 h 75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75259">
                      <a:moveTo>
                        <a:pt x="10919" y="75260"/>
                      </a:moveTo>
                      <a:cubicBezTo>
                        <a:pt x="4900" y="75260"/>
                        <a:pt x="0" y="70363"/>
                        <a:pt x="0" y="64349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64349"/>
                      </a:lnTo>
                      <a:cubicBezTo>
                        <a:pt x="21837" y="70363"/>
                        <a:pt x="16936" y="75260"/>
                        <a:pt x="10919" y="752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69" name="Gráfico 2">
            <a:extLst>
              <a:ext uri="{FF2B5EF4-FFF2-40B4-BE49-F238E27FC236}">
                <a16:creationId xmlns:a16="http://schemas.microsoft.com/office/drawing/2014/main" id="{8DF989A7-975D-9D24-5138-9265E57CE359}"/>
              </a:ext>
            </a:extLst>
          </p:cNvPr>
          <p:cNvGrpSpPr/>
          <p:nvPr/>
        </p:nvGrpSpPr>
        <p:grpSpPr>
          <a:xfrm>
            <a:off x="7297126" y="2958181"/>
            <a:ext cx="1076501" cy="1032976"/>
            <a:chOff x="7297126" y="2958181"/>
            <a:chExt cx="1076501" cy="1032976"/>
          </a:xfrm>
          <a:solidFill>
            <a:srgbClr val="002A86"/>
          </a:solidFill>
        </p:grpSpPr>
        <p:grpSp>
          <p:nvGrpSpPr>
            <p:cNvPr id="270" name="Gráfico 2">
              <a:extLst>
                <a:ext uri="{FF2B5EF4-FFF2-40B4-BE49-F238E27FC236}">
                  <a16:creationId xmlns:a16="http://schemas.microsoft.com/office/drawing/2014/main" id="{65751370-C631-2631-15D3-7628D3B1EB7E}"/>
                </a:ext>
              </a:extLst>
            </p:cNvPr>
            <p:cNvGrpSpPr/>
            <p:nvPr/>
          </p:nvGrpSpPr>
          <p:grpSpPr>
            <a:xfrm>
              <a:off x="7297126" y="2958181"/>
              <a:ext cx="909479" cy="936324"/>
              <a:chOff x="7297126" y="2958181"/>
              <a:chExt cx="909479" cy="936324"/>
            </a:xfrm>
            <a:solidFill>
              <a:srgbClr val="002A86"/>
            </a:solidFill>
          </p:grpSpPr>
          <p:sp>
            <p:nvSpPr>
              <p:cNvPr id="271" name="Forma libre 270">
                <a:extLst>
                  <a:ext uri="{FF2B5EF4-FFF2-40B4-BE49-F238E27FC236}">
                    <a16:creationId xmlns:a16="http://schemas.microsoft.com/office/drawing/2014/main" id="{CACC9114-8E99-C81F-0A92-C67D020550E7}"/>
                  </a:ext>
                </a:extLst>
              </p:cNvPr>
              <p:cNvSpPr/>
              <p:nvPr/>
            </p:nvSpPr>
            <p:spPr>
              <a:xfrm>
                <a:off x="7297126" y="2958181"/>
                <a:ext cx="909479" cy="936324"/>
              </a:xfrm>
              <a:custGeom>
                <a:avLst/>
                <a:gdLst>
                  <a:gd name="connsiteX0" fmla="*/ 463049 w 909479"/>
                  <a:gd name="connsiteY0" fmla="*/ 936324 h 936324"/>
                  <a:gd name="connsiteX1" fmla="*/ 462963 w 909479"/>
                  <a:gd name="connsiteY1" fmla="*/ 936324 h 936324"/>
                  <a:gd name="connsiteX2" fmla="*/ 0 w 909479"/>
                  <a:gd name="connsiteY2" fmla="*/ 468184 h 936324"/>
                  <a:gd name="connsiteX3" fmla="*/ 464597 w 909479"/>
                  <a:gd name="connsiteY3" fmla="*/ 129 h 936324"/>
                  <a:gd name="connsiteX4" fmla="*/ 472936 w 909479"/>
                  <a:gd name="connsiteY4" fmla="*/ 129 h 936324"/>
                  <a:gd name="connsiteX5" fmla="*/ 882510 w 909479"/>
                  <a:gd name="connsiteY5" fmla="*/ 249105 h 936324"/>
                  <a:gd name="connsiteX6" fmla="*/ 908817 w 909479"/>
                  <a:gd name="connsiteY6" fmla="*/ 308042 h 936324"/>
                  <a:gd name="connsiteX7" fmla="*/ 902283 w 909479"/>
                  <a:gd name="connsiteY7" fmla="*/ 322045 h 936324"/>
                  <a:gd name="connsiteX8" fmla="*/ 888270 w 909479"/>
                  <a:gd name="connsiteY8" fmla="*/ 315516 h 936324"/>
                  <a:gd name="connsiteX9" fmla="*/ 863166 w 909479"/>
                  <a:gd name="connsiteY9" fmla="*/ 259329 h 936324"/>
                  <a:gd name="connsiteX10" fmla="*/ 472162 w 909479"/>
                  <a:gd name="connsiteY10" fmla="*/ 21951 h 936324"/>
                  <a:gd name="connsiteX11" fmla="*/ 468465 w 909479"/>
                  <a:gd name="connsiteY11" fmla="*/ 21951 h 936324"/>
                  <a:gd name="connsiteX12" fmla="*/ 465370 w 909479"/>
                  <a:gd name="connsiteY12" fmla="*/ 21951 h 936324"/>
                  <a:gd name="connsiteX13" fmla="*/ 21923 w 909479"/>
                  <a:gd name="connsiteY13" fmla="*/ 468184 h 936324"/>
                  <a:gd name="connsiteX14" fmla="*/ 463221 w 909479"/>
                  <a:gd name="connsiteY14" fmla="*/ 914416 h 936324"/>
                  <a:gd name="connsiteX15" fmla="*/ 474053 w 909479"/>
                  <a:gd name="connsiteY15" fmla="*/ 925499 h 936324"/>
                  <a:gd name="connsiteX16" fmla="*/ 463135 w 909479"/>
                  <a:gd name="connsiteY16" fmla="*/ 936324 h 93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09479" h="936324">
                    <a:moveTo>
                      <a:pt x="463049" y="936324"/>
                    </a:moveTo>
                    <a:lnTo>
                      <a:pt x="462963" y="936324"/>
                    </a:lnTo>
                    <a:cubicBezTo>
                      <a:pt x="207624" y="933489"/>
                      <a:pt x="0" y="723517"/>
                      <a:pt x="0" y="468184"/>
                    </a:cubicBezTo>
                    <a:cubicBezTo>
                      <a:pt x="0" y="212850"/>
                      <a:pt x="208398" y="2191"/>
                      <a:pt x="464597" y="129"/>
                    </a:cubicBezTo>
                    <a:cubicBezTo>
                      <a:pt x="466316" y="-43"/>
                      <a:pt x="470013" y="-43"/>
                      <a:pt x="472936" y="129"/>
                    </a:cubicBezTo>
                    <a:cubicBezTo>
                      <a:pt x="644623" y="1418"/>
                      <a:pt x="801781" y="96867"/>
                      <a:pt x="882510" y="249105"/>
                    </a:cubicBezTo>
                    <a:cubicBezTo>
                      <a:pt x="892483" y="267662"/>
                      <a:pt x="901338" y="287508"/>
                      <a:pt x="908817" y="308042"/>
                    </a:cubicBezTo>
                    <a:cubicBezTo>
                      <a:pt x="910881" y="313712"/>
                      <a:pt x="907958" y="319983"/>
                      <a:pt x="902283" y="322045"/>
                    </a:cubicBezTo>
                    <a:cubicBezTo>
                      <a:pt x="896609" y="324107"/>
                      <a:pt x="890334" y="321186"/>
                      <a:pt x="888270" y="315516"/>
                    </a:cubicBezTo>
                    <a:cubicBezTo>
                      <a:pt x="881048" y="295842"/>
                      <a:pt x="872623" y="276941"/>
                      <a:pt x="863166" y="259329"/>
                    </a:cubicBezTo>
                    <a:cubicBezTo>
                      <a:pt x="786220" y="114136"/>
                      <a:pt x="636370" y="23154"/>
                      <a:pt x="472162" y="21951"/>
                    </a:cubicBezTo>
                    <a:cubicBezTo>
                      <a:pt x="470529" y="21951"/>
                      <a:pt x="469497" y="21951"/>
                      <a:pt x="468465" y="21951"/>
                    </a:cubicBezTo>
                    <a:cubicBezTo>
                      <a:pt x="467434" y="21951"/>
                      <a:pt x="466402" y="21951"/>
                      <a:pt x="465370" y="21951"/>
                    </a:cubicBezTo>
                    <a:cubicBezTo>
                      <a:pt x="220606" y="23927"/>
                      <a:pt x="21923" y="224104"/>
                      <a:pt x="21923" y="468184"/>
                    </a:cubicBezTo>
                    <a:cubicBezTo>
                      <a:pt x="21923" y="712263"/>
                      <a:pt x="219918" y="911753"/>
                      <a:pt x="463221" y="914416"/>
                    </a:cubicBezTo>
                    <a:cubicBezTo>
                      <a:pt x="469239" y="914416"/>
                      <a:pt x="474139" y="919399"/>
                      <a:pt x="474053" y="925499"/>
                    </a:cubicBezTo>
                    <a:cubicBezTo>
                      <a:pt x="474053" y="931513"/>
                      <a:pt x="469067" y="936324"/>
                      <a:pt x="463135" y="93632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2" name="Forma libre 271">
                <a:extLst>
                  <a:ext uri="{FF2B5EF4-FFF2-40B4-BE49-F238E27FC236}">
                    <a16:creationId xmlns:a16="http://schemas.microsoft.com/office/drawing/2014/main" id="{3E2218AF-913A-468D-2945-67435DD4B8BF}"/>
                  </a:ext>
                </a:extLst>
              </p:cNvPr>
              <p:cNvSpPr/>
              <p:nvPr/>
            </p:nvSpPr>
            <p:spPr>
              <a:xfrm>
                <a:off x="7565361" y="2958267"/>
                <a:ext cx="388301" cy="936238"/>
              </a:xfrm>
              <a:custGeom>
                <a:avLst/>
                <a:gdLst>
                  <a:gd name="connsiteX0" fmla="*/ 194900 w 388301"/>
                  <a:gd name="connsiteY0" fmla="*/ 936152 h 936238"/>
                  <a:gd name="connsiteX1" fmla="*/ 194126 w 388301"/>
                  <a:gd name="connsiteY1" fmla="*/ 936152 h 936238"/>
                  <a:gd name="connsiteX2" fmla="*/ 12036 w 388301"/>
                  <a:gd name="connsiteY2" fmla="*/ 629614 h 936238"/>
                  <a:gd name="connsiteX3" fmla="*/ 0 w 388301"/>
                  <a:gd name="connsiteY3" fmla="*/ 468098 h 936238"/>
                  <a:gd name="connsiteX4" fmla="*/ 12036 w 388301"/>
                  <a:gd name="connsiteY4" fmla="*/ 306667 h 936238"/>
                  <a:gd name="connsiteX5" fmla="*/ 195846 w 388301"/>
                  <a:gd name="connsiteY5" fmla="*/ 129 h 936238"/>
                  <a:gd name="connsiteX6" fmla="*/ 204615 w 388301"/>
                  <a:gd name="connsiteY6" fmla="*/ 129 h 936238"/>
                  <a:gd name="connsiteX7" fmla="*/ 388167 w 388301"/>
                  <a:gd name="connsiteY7" fmla="*/ 306581 h 936238"/>
                  <a:gd name="connsiteX8" fmla="*/ 379054 w 388301"/>
                  <a:gd name="connsiteY8" fmla="*/ 319038 h 936238"/>
                  <a:gd name="connsiteX9" fmla="*/ 366587 w 388301"/>
                  <a:gd name="connsiteY9" fmla="*/ 309932 h 936238"/>
                  <a:gd name="connsiteX10" fmla="*/ 203498 w 388301"/>
                  <a:gd name="connsiteY10" fmla="*/ 22037 h 936238"/>
                  <a:gd name="connsiteX11" fmla="*/ 200231 w 388301"/>
                  <a:gd name="connsiteY11" fmla="*/ 22037 h 936238"/>
                  <a:gd name="connsiteX12" fmla="*/ 197135 w 388301"/>
                  <a:gd name="connsiteY12" fmla="*/ 22037 h 936238"/>
                  <a:gd name="connsiteX13" fmla="*/ 33787 w 388301"/>
                  <a:gd name="connsiteY13" fmla="*/ 310103 h 936238"/>
                  <a:gd name="connsiteX14" fmla="*/ 22009 w 388301"/>
                  <a:gd name="connsiteY14" fmla="*/ 468184 h 936238"/>
                  <a:gd name="connsiteX15" fmla="*/ 33787 w 388301"/>
                  <a:gd name="connsiteY15" fmla="*/ 626350 h 936238"/>
                  <a:gd name="connsiteX16" fmla="*/ 195674 w 388301"/>
                  <a:gd name="connsiteY16" fmla="*/ 914331 h 936238"/>
                  <a:gd name="connsiteX17" fmla="*/ 205904 w 388301"/>
                  <a:gd name="connsiteY17" fmla="*/ 926015 h 936238"/>
                  <a:gd name="connsiteX18" fmla="*/ 194986 w 388301"/>
                  <a:gd name="connsiteY18" fmla="*/ 936238 h 93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8301" h="936238">
                    <a:moveTo>
                      <a:pt x="194900" y="936152"/>
                    </a:moveTo>
                    <a:cubicBezTo>
                      <a:pt x="194900" y="936152"/>
                      <a:pt x="194384" y="936152"/>
                      <a:pt x="194126" y="936152"/>
                    </a:cubicBezTo>
                    <a:cubicBezTo>
                      <a:pt x="111334" y="930654"/>
                      <a:pt x="39891" y="810376"/>
                      <a:pt x="12036" y="629614"/>
                    </a:cubicBezTo>
                    <a:cubicBezTo>
                      <a:pt x="4041" y="578238"/>
                      <a:pt x="0" y="523941"/>
                      <a:pt x="0" y="468098"/>
                    </a:cubicBezTo>
                    <a:cubicBezTo>
                      <a:pt x="0" y="412254"/>
                      <a:pt x="4041" y="357957"/>
                      <a:pt x="12036" y="306667"/>
                    </a:cubicBezTo>
                    <a:cubicBezTo>
                      <a:pt x="40235" y="124359"/>
                      <a:pt x="112366" y="4081"/>
                      <a:pt x="195846" y="129"/>
                    </a:cubicBezTo>
                    <a:cubicBezTo>
                      <a:pt x="198425" y="-43"/>
                      <a:pt x="201692" y="-43"/>
                      <a:pt x="204615" y="129"/>
                    </a:cubicBezTo>
                    <a:cubicBezTo>
                      <a:pt x="287837" y="4081"/>
                      <a:pt x="359967" y="124359"/>
                      <a:pt x="388167" y="306581"/>
                    </a:cubicBezTo>
                    <a:cubicBezTo>
                      <a:pt x="389112" y="312595"/>
                      <a:pt x="384986" y="318179"/>
                      <a:pt x="379054" y="319038"/>
                    </a:cubicBezTo>
                    <a:cubicBezTo>
                      <a:pt x="373035" y="319898"/>
                      <a:pt x="367447" y="315860"/>
                      <a:pt x="366587" y="309932"/>
                    </a:cubicBezTo>
                    <a:cubicBezTo>
                      <a:pt x="340452" y="141112"/>
                      <a:pt x="274941" y="25387"/>
                      <a:pt x="203498" y="22037"/>
                    </a:cubicBezTo>
                    <a:cubicBezTo>
                      <a:pt x="202294" y="22037"/>
                      <a:pt x="201262" y="22037"/>
                      <a:pt x="200231" y="22037"/>
                    </a:cubicBezTo>
                    <a:cubicBezTo>
                      <a:pt x="199199" y="22037"/>
                      <a:pt x="198167" y="22037"/>
                      <a:pt x="197135" y="22037"/>
                    </a:cubicBezTo>
                    <a:cubicBezTo>
                      <a:pt x="125434" y="25473"/>
                      <a:pt x="59923" y="141198"/>
                      <a:pt x="33787" y="310103"/>
                    </a:cubicBezTo>
                    <a:cubicBezTo>
                      <a:pt x="25964" y="360363"/>
                      <a:pt x="22009" y="413543"/>
                      <a:pt x="22009" y="468184"/>
                    </a:cubicBezTo>
                    <a:cubicBezTo>
                      <a:pt x="22009" y="522824"/>
                      <a:pt x="25964" y="576091"/>
                      <a:pt x="33787" y="626350"/>
                    </a:cubicBezTo>
                    <a:cubicBezTo>
                      <a:pt x="59579" y="793880"/>
                      <a:pt x="124660" y="909605"/>
                      <a:pt x="195674" y="914331"/>
                    </a:cubicBezTo>
                    <a:cubicBezTo>
                      <a:pt x="201692" y="914760"/>
                      <a:pt x="206248" y="919915"/>
                      <a:pt x="205904" y="926015"/>
                    </a:cubicBezTo>
                    <a:cubicBezTo>
                      <a:pt x="205561" y="931771"/>
                      <a:pt x="200660" y="936238"/>
                      <a:pt x="194986" y="9362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3" name="Forma libre 272">
                <a:extLst>
                  <a:ext uri="{FF2B5EF4-FFF2-40B4-BE49-F238E27FC236}">
                    <a16:creationId xmlns:a16="http://schemas.microsoft.com/office/drawing/2014/main" id="{5B6E2C05-E216-4193-4E2B-904B116C581E}"/>
                  </a:ext>
                </a:extLst>
              </p:cNvPr>
              <p:cNvSpPr/>
              <p:nvPr/>
            </p:nvSpPr>
            <p:spPr>
              <a:xfrm>
                <a:off x="7350293" y="3201480"/>
                <a:ext cx="830509" cy="87680"/>
              </a:xfrm>
              <a:custGeom>
                <a:avLst/>
                <a:gdLst>
                  <a:gd name="connsiteX0" fmla="*/ 415212 w 830509"/>
                  <a:gd name="connsiteY0" fmla="*/ 87595 h 87680"/>
                  <a:gd name="connsiteX1" fmla="*/ 236475 w 830509"/>
                  <a:gd name="connsiteY1" fmla="*/ 75911 h 87680"/>
                  <a:gd name="connsiteX2" fmla="*/ 7271 w 830509"/>
                  <a:gd name="connsiteY2" fmla="*/ 21270 h 87680"/>
                  <a:gd name="connsiteX3" fmla="*/ 651 w 830509"/>
                  <a:gd name="connsiteY3" fmla="*/ 7266 h 87680"/>
                  <a:gd name="connsiteX4" fmla="*/ 14665 w 830509"/>
                  <a:gd name="connsiteY4" fmla="*/ 651 h 87680"/>
                  <a:gd name="connsiteX5" fmla="*/ 239398 w 830509"/>
                  <a:gd name="connsiteY5" fmla="*/ 54261 h 87680"/>
                  <a:gd name="connsiteX6" fmla="*/ 591112 w 830509"/>
                  <a:gd name="connsiteY6" fmla="*/ 54261 h 87680"/>
                  <a:gd name="connsiteX7" fmla="*/ 815844 w 830509"/>
                  <a:gd name="connsiteY7" fmla="*/ 737 h 87680"/>
                  <a:gd name="connsiteX8" fmla="*/ 829858 w 830509"/>
                  <a:gd name="connsiteY8" fmla="*/ 7352 h 87680"/>
                  <a:gd name="connsiteX9" fmla="*/ 823238 w 830509"/>
                  <a:gd name="connsiteY9" fmla="*/ 21356 h 87680"/>
                  <a:gd name="connsiteX10" fmla="*/ 594035 w 830509"/>
                  <a:gd name="connsiteY10" fmla="*/ 75911 h 87680"/>
                  <a:gd name="connsiteX11" fmla="*/ 415298 w 830509"/>
                  <a:gd name="connsiteY11" fmla="*/ 87681 h 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0509" h="87680">
                    <a:moveTo>
                      <a:pt x="415212" y="87595"/>
                    </a:moveTo>
                    <a:cubicBezTo>
                      <a:pt x="354945" y="87595"/>
                      <a:pt x="294764" y="83643"/>
                      <a:pt x="236475" y="75911"/>
                    </a:cubicBezTo>
                    <a:cubicBezTo>
                      <a:pt x="154972" y="64914"/>
                      <a:pt x="77855" y="46529"/>
                      <a:pt x="7271" y="21270"/>
                    </a:cubicBezTo>
                    <a:cubicBezTo>
                      <a:pt x="1597" y="19208"/>
                      <a:pt x="-1412" y="12936"/>
                      <a:pt x="651" y="7266"/>
                    </a:cubicBezTo>
                    <a:cubicBezTo>
                      <a:pt x="2715" y="1596"/>
                      <a:pt x="8991" y="-1411"/>
                      <a:pt x="14665" y="651"/>
                    </a:cubicBezTo>
                    <a:cubicBezTo>
                      <a:pt x="83873" y="25394"/>
                      <a:pt x="159443" y="43436"/>
                      <a:pt x="239398" y="54261"/>
                    </a:cubicBezTo>
                    <a:cubicBezTo>
                      <a:pt x="354171" y="69553"/>
                      <a:pt x="476768" y="69467"/>
                      <a:pt x="591112" y="54261"/>
                    </a:cubicBezTo>
                    <a:cubicBezTo>
                      <a:pt x="670895" y="43607"/>
                      <a:pt x="746550" y="25566"/>
                      <a:pt x="815844" y="737"/>
                    </a:cubicBezTo>
                    <a:cubicBezTo>
                      <a:pt x="821519" y="-1325"/>
                      <a:pt x="827795" y="1682"/>
                      <a:pt x="829858" y="7352"/>
                    </a:cubicBezTo>
                    <a:cubicBezTo>
                      <a:pt x="831921" y="13022"/>
                      <a:pt x="828912" y="19294"/>
                      <a:pt x="823238" y="21356"/>
                    </a:cubicBezTo>
                    <a:cubicBezTo>
                      <a:pt x="752483" y="46700"/>
                      <a:pt x="675365" y="65086"/>
                      <a:pt x="594035" y="75911"/>
                    </a:cubicBezTo>
                    <a:cubicBezTo>
                      <a:pt x="535831" y="83729"/>
                      <a:pt x="475650" y="87681"/>
                      <a:pt x="415298" y="876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4" name="Forma libre 273">
                <a:extLst>
                  <a:ext uri="{FF2B5EF4-FFF2-40B4-BE49-F238E27FC236}">
                    <a16:creationId xmlns:a16="http://schemas.microsoft.com/office/drawing/2014/main" id="{C4980A54-CA35-1DA5-EBD8-50DFC275F790}"/>
                  </a:ext>
                </a:extLst>
              </p:cNvPr>
              <p:cNvSpPr/>
              <p:nvPr/>
            </p:nvSpPr>
            <p:spPr>
              <a:xfrm>
                <a:off x="7350293" y="3563739"/>
                <a:ext cx="471098" cy="87631"/>
              </a:xfrm>
              <a:custGeom>
                <a:avLst/>
                <a:gdLst>
                  <a:gd name="connsiteX0" fmla="*/ 10968 w 471098"/>
                  <a:gd name="connsiteY0" fmla="*/ 87546 h 87631"/>
                  <a:gd name="connsiteX1" fmla="*/ 651 w 471098"/>
                  <a:gd name="connsiteY1" fmla="*/ 80329 h 87631"/>
                  <a:gd name="connsiteX2" fmla="*/ 7271 w 471098"/>
                  <a:gd name="connsiteY2" fmla="*/ 66325 h 87631"/>
                  <a:gd name="connsiteX3" fmla="*/ 236475 w 471098"/>
                  <a:gd name="connsiteY3" fmla="*/ 11684 h 87631"/>
                  <a:gd name="connsiteX4" fmla="*/ 415212 w 471098"/>
                  <a:gd name="connsiteY4" fmla="*/ 0 h 87631"/>
                  <a:gd name="connsiteX5" fmla="*/ 460520 w 471098"/>
                  <a:gd name="connsiteY5" fmla="*/ 773 h 87631"/>
                  <a:gd name="connsiteX6" fmla="*/ 471094 w 471098"/>
                  <a:gd name="connsiteY6" fmla="*/ 12114 h 87631"/>
                  <a:gd name="connsiteX7" fmla="*/ 459746 w 471098"/>
                  <a:gd name="connsiteY7" fmla="*/ 22681 h 87631"/>
                  <a:gd name="connsiteX8" fmla="*/ 415212 w 471098"/>
                  <a:gd name="connsiteY8" fmla="*/ 21908 h 87631"/>
                  <a:gd name="connsiteX9" fmla="*/ 239398 w 471098"/>
                  <a:gd name="connsiteY9" fmla="*/ 33420 h 87631"/>
                  <a:gd name="connsiteX10" fmla="*/ 14665 w 471098"/>
                  <a:gd name="connsiteY10" fmla="*/ 87030 h 87631"/>
                  <a:gd name="connsiteX11" fmla="*/ 10968 w 471098"/>
                  <a:gd name="connsiteY11" fmla="*/ 87631 h 8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1098" h="87631">
                    <a:moveTo>
                      <a:pt x="10968" y="87546"/>
                    </a:moveTo>
                    <a:cubicBezTo>
                      <a:pt x="6498" y="87546"/>
                      <a:pt x="2285" y="84796"/>
                      <a:pt x="651" y="80329"/>
                    </a:cubicBezTo>
                    <a:cubicBezTo>
                      <a:pt x="-1412" y="74659"/>
                      <a:pt x="1597" y="68387"/>
                      <a:pt x="7271" y="66325"/>
                    </a:cubicBezTo>
                    <a:cubicBezTo>
                      <a:pt x="77941" y="41066"/>
                      <a:pt x="155058" y="22595"/>
                      <a:pt x="236475" y="11684"/>
                    </a:cubicBezTo>
                    <a:cubicBezTo>
                      <a:pt x="294764" y="3952"/>
                      <a:pt x="354859" y="0"/>
                      <a:pt x="415212" y="0"/>
                    </a:cubicBezTo>
                    <a:cubicBezTo>
                      <a:pt x="431375" y="0"/>
                      <a:pt x="446162" y="258"/>
                      <a:pt x="460520" y="773"/>
                    </a:cubicBezTo>
                    <a:cubicBezTo>
                      <a:pt x="466537" y="1031"/>
                      <a:pt x="471266" y="6100"/>
                      <a:pt x="471094" y="12114"/>
                    </a:cubicBezTo>
                    <a:cubicBezTo>
                      <a:pt x="470922" y="18128"/>
                      <a:pt x="465935" y="23025"/>
                      <a:pt x="459746" y="22681"/>
                    </a:cubicBezTo>
                    <a:cubicBezTo>
                      <a:pt x="445732" y="22166"/>
                      <a:pt x="431117" y="21908"/>
                      <a:pt x="415212" y="21908"/>
                    </a:cubicBezTo>
                    <a:cubicBezTo>
                      <a:pt x="355804" y="21908"/>
                      <a:pt x="296655" y="25774"/>
                      <a:pt x="239398" y="33420"/>
                    </a:cubicBezTo>
                    <a:cubicBezTo>
                      <a:pt x="159529" y="44159"/>
                      <a:pt x="83873" y="62201"/>
                      <a:pt x="14665" y="87030"/>
                    </a:cubicBezTo>
                    <a:cubicBezTo>
                      <a:pt x="13461" y="87460"/>
                      <a:pt x="12172" y="87631"/>
                      <a:pt x="10968" y="876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75" name="Gráfico 2">
              <a:extLst>
                <a:ext uri="{FF2B5EF4-FFF2-40B4-BE49-F238E27FC236}">
                  <a16:creationId xmlns:a16="http://schemas.microsoft.com/office/drawing/2014/main" id="{D79C9AA1-57F5-8BD7-35F9-0E1B8F852E62}"/>
                </a:ext>
              </a:extLst>
            </p:cNvPr>
            <p:cNvGrpSpPr/>
            <p:nvPr/>
          </p:nvGrpSpPr>
          <p:grpSpPr>
            <a:xfrm>
              <a:off x="7799427" y="3336413"/>
              <a:ext cx="574200" cy="654743"/>
              <a:chOff x="7799427" y="3336413"/>
              <a:chExt cx="574200" cy="654743"/>
            </a:xfrm>
            <a:solidFill>
              <a:srgbClr val="002A86"/>
            </a:solidFill>
          </p:grpSpPr>
          <p:sp>
            <p:nvSpPr>
              <p:cNvPr id="276" name="Forma libre 275">
                <a:extLst>
                  <a:ext uri="{FF2B5EF4-FFF2-40B4-BE49-F238E27FC236}">
                    <a16:creationId xmlns:a16="http://schemas.microsoft.com/office/drawing/2014/main" id="{4435FF07-E86B-349E-EB1C-CD468BEB1F82}"/>
                  </a:ext>
                </a:extLst>
              </p:cNvPr>
              <p:cNvSpPr/>
              <p:nvPr/>
            </p:nvSpPr>
            <p:spPr>
              <a:xfrm>
                <a:off x="7799427" y="3336413"/>
                <a:ext cx="574200" cy="654743"/>
              </a:xfrm>
              <a:custGeom>
                <a:avLst/>
                <a:gdLst>
                  <a:gd name="connsiteX0" fmla="*/ 563073 w 574200"/>
                  <a:gd name="connsiteY0" fmla="*/ 654744 h 654743"/>
                  <a:gd name="connsiteX1" fmla="*/ 10956 w 574200"/>
                  <a:gd name="connsiteY1" fmla="*/ 654744 h 654743"/>
                  <a:gd name="connsiteX2" fmla="*/ 2015 w 574200"/>
                  <a:gd name="connsiteY2" fmla="*/ 650105 h 654743"/>
                  <a:gd name="connsiteX3" fmla="*/ 640 w 574200"/>
                  <a:gd name="connsiteY3" fmla="*/ 640139 h 654743"/>
                  <a:gd name="connsiteX4" fmla="*/ 78875 w 574200"/>
                  <a:gd name="connsiteY4" fmla="*/ 11341 h 654743"/>
                  <a:gd name="connsiteX5" fmla="*/ 81969 w 574200"/>
                  <a:gd name="connsiteY5" fmla="*/ 3351 h 654743"/>
                  <a:gd name="connsiteX6" fmla="*/ 89879 w 574200"/>
                  <a:gd name="connsiteY6" fmla="*/ 0 h 654743"/>
                  <a:gd name="connsiteX7" fmla="*/ 484322 w 574200"/>
                  <a:gd name="connsiteY7" fmla="*/ 0 h 654743"/>
                  <a:gd name="connsiteX8" fmla="*/ 492231 w 574200"/>
                  <a:gd name="connsiteY8" fmla="*/ 3351 h 654743"/>
                  <a:gd name="connsiteX9" fmla="*/ 495326 w 574200"/>
                  <a:gd name="connsiteY9" fmla="*/ 11341 h 654743"/>
                  <a:gd name="connsiteX10" fmla="*/ 573561 w 574200"/>
                  <a:gd name="connsiteY10" fmla="*/ 640139 h 654743"/>
                  <a:gd name="connsiteX11" fmla="*/ 572186 w 574200"/>
                  <a:gd name="connsiteY11" fmla="*/ 650105 h 654743"/>
                  <a:gd name="connsiteX12" fmla="*/ 563244 w 574200"/>
                  <a:gd name="connsiteY12" fmla="*/ 654744 h 654743"/>
                  <a:gd name="connsiteX13" fmla="*/ 26345 w 574200"/>
                  <a:gd name="connsiteY13" fmla="*/ 632836 h 654743"/>
                  <a:gd name="connsiteX14" fmla="*/ 547598 w 574200"/>
                  <a:gd name="connsiteY14" fmla="*/ 632836 h 654743"/>
                  <a:gd name="connsiteX15" fmla="*/ 472802 w 574200"/>
                  <a:gd name="connsiteY15" fmla="*/ 21822 h 654743"/>
                  <a:gd name="connsiteX16" fmla="*/ 101056 w 574200"/>
                  <a:gd name="connsiteY16" fmla="*/ 21822 h 654743"/>
                  <a:gd name="connsiteX17" fmla="*/ 26259 w 574200"/>
                  <a:gd name="connsiteY17" fmla="*/ 632836 h 65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4200" h="654743">
                    <a:moveTo>
                      <a:pt x="563073" y="654744"/>
                    </a:moveTo>
                    <a:lnTo>
                      <a:pt x="10956" y="654744"/>
                    </a:lnTo>
                    <a:cubicBezTo>
                      <a:pt x="7431" y="654744"/>
                      <a:pt x="4078" y="653026"/>
                      <a:pt x="2015" y="650105"/>
                    </a:cubicBezTo>
                    <a:cubicBezTo>
                      <a:pt x="-48" y="647184"/>
                      <a:pt x="-564" y="643489"/>
                      <a:pt x="640" y="640139"/>
                    </a:cubicBezTo>
                    <a:cubicBezTo>
                      <a:pt x="63657" y="462986"/>
                      <a:pt x="88503" y="263152"/>
                      <a:pt x="78875" y="11341"/>
                    </a:cubicBezTo>
                    <a:cubicBezTo>
                      <a:pt x="78788" y="8334"/>
                      <a:pt x="79906" y="5498"/>
                      <a:pt x="81969" y="3351"/>
                    </a:cubicBezTo>
                    <a:cubicBezTo>
                      <a:pt x="84033" y="1203"/>
                      <a:pt x="86870" y="0"/>
                      <a:pt x="89879" y="0"/>
                    </a:cubicBezTo>
                    <a:lnTo>
                      <a:pt x="484322" y="0"/>
                    </a:lnTo>
                    <a:cubicBezTo>
                      <a:pt x="487331" y="0"/>
                      <a:pt x="490168" y="1203"/>
                      <a:pt x="492231" y="3351"/>
                    </a:cubicBezTo>
                    <a:cubicBezTo>
                      <a:pt x="494295" y="5498"/>
                      <a:pt x="495412" y="8419"/>
                      <a:pt x="495326" y="11341"/>
                    </a:cubicBezTo>
                    <a:cubicBezTo>
                      <a:pt x="485611" y="263238"/>
                      <a:pt x="510458" y="463072"/>
                      <a:pt x="573561" y="640139"/>
                    </a:cubicBezTo>
                    <a:cubicBezTo>
                      <a:pt x="574765" y="643489"/>
                      <a:pt x="574249" y="647184"/>
                      <a:pt x="572186" y="650105"/>
                    </a:cubicBezTo>
                    <a:cubicBezTo>
                      <a:pt x="570123" y="653026"/>
                      <a:pt x="566770" y="654744"/>
                      <a:pt x="563244" y="654744"/>
                    </a:cubicBezTo>
                    <a:close/>
                    <a:moveTo>
                      <a:pt x="26345" y="632836"/>
                    </a:moveTo>
                    <a:lnTo>
                      <a:pt x="547598" y="632836"/>
                    </a:lnTo>
                    <a:cubicBezTo>
                      <a:pt x="488277" y="459292"/>
                      <a:pt x="464462" y="264441"/>
                      <a:pt x="472802" y="21822"/>
                    </a:cubicBezTo>
                    <a:lnTo>
                      <a:pt x="101056" y="21822"/>
                    </a:lnTo>
                    <a:cubicBezTo>
                      <a:pt x="109395" y="264441"/>
                      <a:pt x="85580" y="459378"/>
                      <a:pt x="26259" y="6328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7" name="Forma libre 276">
                <a:extLst>
                  <a:ext uri="{FF2B5EF4-FFF2-40B4-BE49-F238E27FC236}">
                    <a16:creationId xmlns:a16="http://schemas.microsoft.com/office/drawing/2014/main" id="{BB95DE10-0720-B84A-F31C-1CC12A5621DA}"/>
                  </a:ext>
                </a:extLst>
              </p:cNvPr>
              <p:cNvSpPr/>
              <p:nvPr/>
            </p:nvSpPr>
            <p:spPr>
              <a:xfrm>
                <a:off x="8031442" y="3548577"/>
                <a:ext cx="109827" cy="230374"/>
              </a:xfrm>
              <a:custGeom>
                <a:avLst/>
                <a:gdLst>
                  <a:gd name="connsiteX0" fmla="*/ 45800 w 109827"/>
                  <a:gd name="connsiteY0" fmla="*/ 230375 h 230374"/>
                  <a:gd name="connsiteX1" fmla="*/ 40814 w 109827"/>
                  <a:gd name="connsiteY1" fmla="*/ 229172 h 230374"/>
                  <a:gd name="connsiteX2" fmla="*/ 35999 w 109827"/>
                  <a:gd name="connsiteY2" fmla="*/ 214481 h 230374"/>
                  <a:gd name="connsiteX3" fmla="*/ 81049 w 109827"/>
                  <a:gd name="connsiteY3" fmla="*/ 126162 h 230374"/>
                  <a:gd name="connsiteX4" fmla="*/ 10981 w 109827"/>
                  <a:gd name="connsiteY4" fmla="*/ 126162 h 230374"/>
                  <a:gd name="connsiteX5" fmla="*/ 1610 w 109827"/>
                  <a:gd name="connsiteY5" fmla="*/ 120922 h 230374"/>
                  <a:gd name="connsiteX6" fmla="*/ 1181 w 109827"/>
                  <a:gd name="connsiteY6" fmla="*/ 110268 h 230374"/>
                  <a:gd name="connsiteX7" fmla="*/ 54312 w 109827"/>
                  <a:gd name="connsiteY7" fmla="*/ 5970 h 230374"/>
                  <a:gd name="connsiteX8" fmla="*/ 69013 w 109827"/>
                  <a:gd name="connsiteY8" fmla="*/ 1159 h 230374"/>
                  <a:gd name="connsiteX9" fmla="*/ 73828 w 109827"/>
                  <a:gd name="connsiteY9" fmla="*/ 15850 h 230374"/>
                  <a:gd name="connsiteX10" fmla="*/ 28777 w 109827"/>
                  <a:gd name="connsiteY10" fmla="*/ 104169 h 230374"/>
                  <a:gd name="connsiteX11" fmla="*/ 98845 w 109827"/>
                  <a:gd name="connsiteY11" fmla="*/ 104169 h 230374"/>
                  <a:gd name="connsiteX12" fmla="*/ 108217 w 109827"/>
                  <a:gd name="connsiteY12" fmla="*/ 109409 h 230374"/>
                  <a:gd name="connsiteX13" fmla="*/ 108646 w 109827"/>
                  <a:gd name="connsiteY13" fmla="*/ 120062 h 230374"/>
                  <a:gd name="connsiteX14" fmla="*/ 55515 w 109827"/>
                  <a:gd name="connsiteY14" fmla="*/ 224361 h 230374"/>
                  <a:gd name="connsiteX15" fmla="*/ 45714 w 109827"/>
                  <a:gd name="connsiteY15" fmla="*/ 230375 h 23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827" h="230374">
                    <a:moveTo>
                      <a:pt x="45800" y="230375"/>
                    </a:moveTo>
                    <a:cubicBezTo>
                      <a:pt x="44167" y="230375"/>
                      <a:pt x="42447" y="230031"/>
                      <a:pt x="40814" y="229172"/>
                    </a:cubicBezTo>
                    <a:cubicBezTo>
                      <a:pt x="35398" y="226423"/>
                      <a:pt x="33248" y="219808"/>
                      <a:pt x="35999" y="214481"/>
                    </a:cubicBezTo>
                    <a:lnTo>
                      <a:pt x="81049" y="126162"/>
                    </a:lnTo>
                    <a:lnTo>
                      <a:pt x="10981" y="126162"/>
                    </a:lnTo>
                    <a:cubicBezTo>
                      <a:pt x="7199" y="126162"/>
                      <a:pt x="3674" y="124186"/>
                      <a:pt x="1610" y="120922"/>
                    </a:cubicBezTo>
                    <a:cubicBezTo>
                      <a:pt x="-367" y="117657"/>
                      <a:pt x="-539" y="113619"/>
                      <a:pt x="1181" y="110268"/>
                    </a:cubicBezTo>
                    <a:lnTo>
                      <a:pt x="54312" y="5970"/>
                    </a:lnTo>
                    <a:cubicBezTo>
                      <a:pt x="57063" y="557"/>
                      <a:pt x="63682" y="-1505"/>
                      <a:pt x="69013" y="1159"/>
                    </a:cubicBezTo>
                    <a:cubicBezTo>
                      <a:pt x="74429" y="3908"/>
                      <a:pt x="76578" y="10523"/>
                      <a:pt x="73828" y="15850"/>
                    </a:cubicBezTo>
                    <a:lnTo>
                      <a:pt x="28777" y="104169"/>
                    </a:lnTo>
                    <a:lnTo>
                      <a:pt x="98845" y="104169"/>
                    </a:lnTo>
                    <a:cubicBezTo>
                      <a:pt x="102628" y="104169"/>
                      <a:pt x="106153" y="106145"/>
                      <a:pt x="108217" y="109409"/>
                    </a:cubicBezTo>
                    <a:cubicBezTo>
                      <a:pt x="110194" y="112674"/>
                      <a:pt x="110366" y="116712"/>
                      <a:pt x="108646" y="120062"/>
                    </a:cubicBezTo>
                    <a:lnTo>
                      <a:pt x="55515" y="224361"/>
                    </a:lnTo>
                    <a:cubicBezTo>
                      <a:pt x="53624" y="228141"/>
                      <a:pt x="49755" y="230375"/>
                      <a:pt x="45714" y="2303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78" name="Gráfico 2">
            <a:extLst>
              <a:ext uri="{FF2B5EF4-FFF2-40B4-BE49-F238E27FC236}">
                <a16:creationId xmlns:a16="http://schemas.microsoft.com/office/drawing/2014/main" id="{1340D3CE-CEA4-0EA5-AB6C-71EFAE55A6AD}"/>
              </a:ext>
            </a:extLst>
          </p:cNvPr>
          <p:cNvGrpSpPr/>
          <p:nvPr/>
        </p:nvGrpSpPr>
        <p:grpSpPr>
          <a:xfrm>
            <a:off x="8644336" y="4585362"/>
            <a:ext cx="996145" cy="1109109"/>
            <a:chOff x="8644336" y="4585362"/>
            <a:chExt cx="996145" cy="1109109"/>
          </a:xfrm>
          <a:solidFill>
            <a:srgbClr val="002A86"/>
          </a:solidFill>
        </p:grpSpPr>
        <p:grpSp>
          <p:nvGrpSpPr>
            <p:cNvPr id="279" name="Gráfico 2">
              <a:extLst>
                <a:ext uri="{FF2B5EF4-FFF2-40B4-BE49-F238E27FC236}">
                  <a16:creationId xmlns:a16="http://schemas.microsoft.com/office/drawing/2014/main" id="{7FF14EED-74FF-820B-3C4B-1CAD2DBF4FA8}"/>
                </a:ext>
              </a:extLst>
            </p:cNvPr>
            <p:cNvGrpSpPr/>
            <p:nvPr/>
          </p:nvGrpSpPr>
          <p:grpSpPr>
            <a:xfrm>
              <a:off x="9007371" y="4630436"/>
              <a:ext cx="633110" cy="1064034"/>
              <a:chOff x="9007371" y="4630436"/>
              <a:chExt cx="633110" cy="1064034"/>
            </a:xfrm>
            <a:solidFill>
              <a:srgbClr val="002A86"/>
            </a:solidFill>
          </p:grpSpPr>
          <p:grpSp>
            <p:nvGrpSpPr>
              <p:cNvPr id="280" name="Gráfico 2">
                <a:extLst>
                  <a:ext uri="{FF2B5EF4-FFF2-40B4-BE49-F238E27FC236}">
                    <a16:creationId xmlns:a16="http://schemas.microsoft.com/office/drawing/2014/main" id="{04D96044-DDD6-9EF1-B7D4-C32F97D5D751}"/>
                  </a:ext>
                </a:extLst>
              </p:cNvPr>
              <p:cNvGrpSpPr/>
              <p:nvPr/>
            </p:nvGrpSpPr>
            <p:grpSpPr>
              <a:xfrm>
                <a:off x="9007371" y="4921178"/>
                <a:ext cx="633110" cy="773292"/>
                <a:chOff x="9007371" y="4921178"/>
                <a:chExt cx="633110" cy="773292"/>
              </a:xfrm>
              <a:solidFill>
                <a:srgbClr val="002A86"/>
              </a:solidFill>
            </p:grpSpPr>
            <p:sp>
              <p:nvSpPr>
                <p:cNvPr id="281" name="Forma libre 280">
                  <a:extLst>
                    <a:ext uri="{FF2B5EF4-FFF2-40B4-BE49-F238E27FC236}">
                      <a16:creationId xmlns:a16="http://schemas.microsoft.com/office/drawing/2014/main" id="{E7820537-3686-273B-7E08-46A12991FEFC}"/>
                    </a:ext>
                  </a:extLst>
                </p:cNvPr>
                <p:cNvSpPr/>
                <p:nvPr/>
              </p:nvSpPr>
              <p:spPr>
                <a:xfrm>
                  <a:off x="9289045" y="5047690"/>
                  <a:ext cx="279591" cy="646780"/>
                </a:xfrm>
                <a:custGeom>
                  <a:avLst/>
                  <a:gdLst>
                    <a:gd name="connsiteX0" fmla="*/ 45892 w 279591"/>
                    <a:gd name="connsiteY0" fmla="*/ 646609 h 646780"/>
                    <a:gd name="connsiteX1" fmla="*/ 31190 w 279591"/>
                    <a:gd name="connsiteY1" fmla="*/ 643688 h 646780"/>
                    <a:gd name="connsiteX2" fmla="*/ 23453 w 279591"/>
                    <a:gd name="connsiteY2" fmla="*/ 640423 h 646780"/>
                    <a:gd name="connsiteX3" fmla="*/ 928 w 279591"/>
                    <a:gd name="connsiteY3" fmla="*/ 596865 h 646780"/>
                    <a:gd name="connsiteX4" fmla="*/ 6516 w 279591"/>
                    <a:gd name="connsiteY4" fmla="*/ 572036 h 646780"/>
                    <a:gd name="connsiteX5" fmla="*/ 36606 w 279591"/>
                    <a:gd name="connsiteY5" fmla="*/ 489216 h 646780"/>
                    <a:gd name="connsiteX6" fmla="*/ 93778 w 279591"/>
                    <a:gd name="connsiteY6" fmla="*/ 378474 h 646780"/>
                    <a:gd name="connsiteX7" fmla="*/ 120688 w 279591"/>
                    <a:gd name="connsiteY7" fmla="*/ 289038 h 646780"/>
                    <a:gd name="connsiteX8" fmla="*/ 136851 w 279591"/>
                    <a:gd name="connsiteY8" fmla="*/ 138347 h 646780"/>
                    <a:gd name="connsiteX9" fmla="*/ 144674 w 279591"/>
                    <a:gd name="connsiteY9" fmla="*/ 91954 h 646780"/>
                    <a:gd name="connsiteX10" fmla="*/ 149317 w 279591"/>
                    <a:gd name="connsiteY10" fmla="*/ 71936 h 646780"/>
                    <a:gd name="connsiteX11" fmla="*/ 162470 w 279591"/>
                    <a:gd name="connsiteY11" fmla="*/ 63774 h 646780"/>
                    <a:gd name="connsiteX12" fmla="*/ 170638 w 279591"/>
                    <a:gd name="connsiteY12" fmla="*/ 76919 h 646780"/>
                    <a:gd name="connsiteX13" fmla="*/ 165996 w 279591"/>
                    <a:gd name="connsiteY13" fmla="*/ 96937 h 646780"/>
                    <a:gd name="connsiteX14" fmla="*/ 158602 w 279591"/>
                    <a:gd name="connsiteY14" fmla="*/ 140752 h 646780"/>
                    <a:gd name="connsiteX15" fmla="*/ 142439 w 279591"/>
                    <a:gd name="connsiteY15" fmla="*/ 291444 h 646780"/>
                    <a:gd name="connsiteX16" fmla="*/ 113208 w 279591"/>
                    <a:gd name="connsiteY16" fmla="*/ 388612 h 646780"/>
                    <a:gd name="connsiteX17" fmla="*/ 56036 w 279591"/>
                    <a:gd name="connsiteY17" fmla="*/ 499354 h 646780"/>
                    <a:gd name="connsiteX18" fmla="*/ 27837 w 279591"/>
                    <a:gd name="connsiteY18" fmla="*/ 576933 h 646780"/>
                    <a:gd name="connsiteX19" fmla="*/ 22249 w 279591"/>
                    <a:gd name="connsiteY19" fmla="*/ 601762 h 646780"/>
                    <a:gd name="connsiteX20" fmla="*/ 31878 w 279591"/>
                    <a:gd name="connsiteY20" fmla="*/ 620405 h 646780"/>
                    <a:gd name="connsiteX21" fmla="*/ 39616 w 279591"/>
                    <a:gd name="connsiteY21" fmla="*/ 623670 h 646780"/>
                    <a:gd name="connsiteX22" fmla="*/ 59389 w 279591"/>
                    <a:gd name="connsiteY22" fmla="*/ 617914 h 646780"/>
                    <a:gd name="connsiteX23" fmla="*/ 141837 w 279591"/>
                    <a:gd name="connsiteY23" fmla="*/ 498237 h 646780"/>
                    <a:gd name="connsiteX24" fmla="*/ 203737 w 279591"/>
                    <a:gd name="connsiteY24" fmla="*/ 373405 h 646780"/>
                    <a:gd name="connsiteX25" fmla="*/ 228240 w 279591"/>
                    <a:gd name="connsiteY25" fmla="*/ 219449 h 646780"/>
                    <a:gd name="connsiteX26" fmla="*/ 228240 w 279591"/>
                    <a:gd name="connsiteY26" fmla="*/ 167385 h 646780"/>
                    <a:gd name="connsiteX27" fmla="*/ 240620 w 279591"/>
                    <a:gd name="connsiteY27" fmla="*/ 72451 h 646780"/>
                    <a:gd name="connsiteX28" fmla="*/ 258072 w 279591"/>
                    <a:gd name="connsiteY28" fmla="*/ 8102 h 646780"/>
                    <a:gd name="connsiteX29" fmla="*/ 271484 w 279591"/>
                    <a:gd name="connsiteY29" fmla="*/ 370 h 646780"/>
                    <a:gd name="connsiteX30" fmla="*/ 279222 w 279591"/>
                    <a:gd name="connsiteY30" fmla="*/ 13773 h 646780"/>
                    <a:gd name="connsiteX31" fmla="*/ 261769 w 279591"/>
                    <a:gd name="connsiteY31" fmla="*/ 78122 h 646780"/>
                    <a:gd name="connsiteX32" fmla="*/ 249991 w 279591"/>
                    <a:gd name="connsiteY32" fmla="*/ 167299 h 646780"/>
                    <a:gd name="connsiteX33" fmla="*/ 249991 w 279591"/>
                    <a:gd name="connsiteY33" fmla="*/ 219363 h 646780"/>
                    <a:gd name="connsiteX34" fmla="*/ 224543 w 279591"/>
                    <a:gd name="connsiteY34" fmla="*/ 380192 h 646780"/>
                    <a:gd name="connsiteX35" fmla="*/ 159891 w 279591"/>
                    <a:gd name="connsiteY35" fmla="*/ 510608 h 646780"/>
                    <a:gd name="connsiteX36" fmla="*/ 77443 w 279591"/>
                    <a:gd name="connsiteY36" fmla="*/ 630285 h 646780"/>
                    <a:gd name="connsiteX37" fmla="*/ 45805 w 279591"/>
                    <a:gd name="connsiteY37" fmla="*/ 646781 h 646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79591" h="646780">
                      <a:moveTo>
                        <a:pt x="45892" y="646609"/>
                      </a:moveTo>
                      <a:cubicBezTo>
                        <a:pt x="40905" y="646609"/>
                        <a:pt x="35919" y="645664"/>
                        <a:pt x="31190" y="643688"/>
                      </a:cubicBezTo>
                      <a:lnTo>
                        <a:pt x="23453" y="640423"/>
                      </a:lnTo>
                      <a:cubicBezTo>
                        <a:pt x="6344" y="633206"/>
                        <a:pt x="-3113" y="614907"/>
                        <a:pt x="928" y="596865"/>
                      </a:cubicBezTo>
                      <a:lnTo>
                        <a:pt x="6516" y="572036"/>
                      </a:lnTo>
                      <a:cubicBezTo>
                        <a:pt x="12964" y="543255"/>
                        <a:pt x="23109" y="515419"/>
                        <a:pt x="36606" y="489216"/>
                      </a:cubicBezTo>
                      <a:lnTo>
                        <a:pt x="93778" y="378474"/>
                      </a:lnTo>
                      <a:cubicBezTo>
                        <a:pt x="108222" y="350466"/>
                        <a:pt x="117249" y="320397"/>
                        <a:pt x="120688" y="289038"/>
                      </a:cubicBezTo>
                      <a:lnTo>
                        <a:pt x="136851" y="138347"/>
                      </a:lnTo>
                      <a:cubicBezTo>
                        <a:pt x="138484" y="122797"/>
                        <a:pt x="141149" y="107246"/>
                        <a:pt x="144674" y="91954"/>
                      </a:cubicBezTo>
                      <a:lnTo>
                        <a:pt x="149317" y="71936"/>
                      </a:lnTo>
                      <a:cubicBezTo>
                        <a:pt x="150692" y="66008"/>
                        <a:pt x="156624" y="62399"/>
                        <a:pt x="162470" y="63774"/>
                      </a:cubicBezTo>
                      <a:cubicBezTo>
                        <a:pt x="168403" y="65149"/>
                        <a:pt x="172013" y="70991"/>
                        <a:pt x="170638" y="76919"/>
                      </a:cubicBezTo>
                      <a:lnTo>
                        <a:pt x="165996" y="96937"/>
                      </a:lnTo>
                      <a:cubicBezTo>
                        <a:pt x="162643" y="111370"/>
                        <a:pt x="160149" y="126061"/>
                        <a:pt x="158602" y="140752"/>
                      </a:cubicBezTo>
                      <a:lnTo>
                        <a:pt x="142439" y="291444"/>
                      </a:lnTo>
                      <a:cubicBezTo>
                        <a:pt x="138742" y="325466"/>
                        <a:pt x="128941" y="358198"/>
                        <a:pt x="113208" y="388612"/>
                      </a:cubicBezTo>
                      <a:lnTo>
                        <a:pt x="56036" y="499354"/>
                      </a:lnTo>
                      <a:cubicBezTo>
                        <a:pt x="43398" y="523925"/>
                        <a:pt x="33855" y="549957"/>
                        <a:pt x="27837" y="576933"/>
                      </a:cubicBezTo>
                      <a:lnTo>
                        <a:pt x="22249" y="601762"/>
                      </a:lnTo>
                      <a:cubicBezTo>
                        <a:pt x="20529" y="609494"/>
                        <a:pt x="24570" y="617312"/>
                        <a:pt x="31878" y="620405"/>
                      </a:cubicBezTo>
                      <a:lnTo>
                        <a:pt x="39616" y="623670"/>
                      </a:lnTo>
                      <a:cubicBezTo>
                        <a:pt x="46751" y="626677"/>
                        <a:pt x="55005" y="624185"/>
                        <a:pt x="59389" y="617914"/>
                      </a:cubicBezTo>
                      <a:lnTo>
                        <a:pt x="141837" y="498237"/>
                      </a:lnTo>
                      <a:cubicBezTo>
                        <a:pt x="168317" y="459748"/>
                        <a:pt x="189208" y="417736"/>
                        <a:pt x="203737" y="373405"/>
                      </a:cubicBezTo>
                      <a:cubicBezTo>
                        <a:pt x="220072" y="323661"/>
                        <a:pt x="228326" y="271856"/>
                        <a:pt x="228240" y="219449"/>
                      </a:cubicBezTo>
                      <a:lnTo>
                        <a:pt x="228240" y="167385"/>
                      </a:lnTo>
                      <a:cubicBezTo>
                        <a:pt x="228068" y="135340"/>
                        <a:pt x="232280" y="103380"/>
                        <a:pt x="240620" y="72451"/>
                      </a:cubicBezTo>
                      <a:lnTo>
                        <a:pt x="258072" y="8102"/>
                      </a:lnTo>
                      <a:cubicBezTo>
                        <a:pt x="259620" y="2260"/>
                        <a:pt x="265638" y="-1176"/>
                        <a:pt x="271484" y="370"/>
                      </a:cubicBezTo>
                      <a:cubicBezTo>
                        <a:pt x="277330" y="1917"/>
                        <a:pt x="280769" y="7931"/>
                        <a:pt x="279222" y="13773"/>
                      </a:cubicBezTo>
                      <a:lnTo>
                        <a:pt x="261769" y="78122"/>
                      </a:lnTo>
                      <a:cubicBezTo>
                        <a:pt x="253860" y="107160"/>
                        <a:pt x="249905" y="137144"/>
                        <a:pt x="249991" y="167299"/>
                      </a:cubicBezTo>
                      <a:lnTo>
                        <a:pt x="249991" y="219363"/>
                      </a:lnTo>
                      <a:cubicBezTo>
                        <a:pt x="250249" y="274089"/>
                        <a:pt x="241565" y="328215"/>
                        <a:pt x="224543" y="380192"/>
                      </a:cubicBezTo>
                      <a:cubicBezTo>
                        <a:pt x="209326" y="426585"/>
                        <a:pt x="187574" y="470401"/>
                        <a:pt x="159891" y="510608"/>
                      </a:cubicBezTo>
                      <a:lnTo>
                        <a:pt x="77443" y="630285"/>
                      </a:lnTo>
                      <a:cubicBezTo>
                        <a:pt x="70136" y="640853"/>
                        <a:pt x="58186" y="646781"/>
                        <a:pt x="45805" y="6467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2" name="Forma libre 281">
                  <a:extLst>
                    <a:ext uri="{FF2B5EF4-FFF2-40B4-BE49-F238E27FC236}">
                      <a16:creationId xmlns:a16="http://schemas.microsoft.com/office/drawing/2014/main" id="{8E95425A-F665-3672-2701-A8EADAEB5D44}"/>
                    </a:ext>
                  </a:extLst>
                </p:cNvPr>
                <p:cNvSpPr/>
                <p:nvPr/>
              </p:nvSpPr>
              <p:spPr>
                <a:xfrm>
                  <a:off x="9007371" y="4946263"/>
                  <a:ext cx="351119" cy="629733"/>
                </a:xfrm>
                <a:custGeom>
                  <a:avLst/>
                  <a:gdLst>
                    <a:gd name="connsiteX0" fmla="*/ 45919 w 351119"/>
                    <a:gd name="connsiteY0" fmla="*/ 629734 h 629733"/>
                    <a:gd name="connsiteX1" fmla="*/ 31132 w 351119"/>
                    <a:gd name="connsiteY1" fmla="*/ 626727 h 629733"/>
                    <a:gd name="connsiteX2" fmla="*/ 23394 w 351119"/>
                    <a:gd name="connsiteY2" fmla="*/ 623462 h 629733"/>
                    <a:gd name="connsiteX3" fmla="*/ 698 w 351119"/>
                    <a:gd name="connsiteY3" fmla="*/ 580935 h 629733"/>
                    <a:gd name="connsiteX4" fmla="*/ 28639 w 351119"/>
                    <a:gd name="connsiteY4" fmla="*/ 438319 h 629733"/>
                    <a:gd name="connsiteX5" fmla="*/ 76612 w 351119"/>
                    <a:gd name="connsiteY5" fmla="*/ 300858 h 629733"/>
                    <a:gd name="connsiteX6" fmla="*/ 173761 w 351119"/>
                    <a:gd name="connsiteY6" fmla="*/ 170013 h 629733"/>
                    <a:gd name="connsiteX7" fmla="*/ 211073 w 351119"/>
                    <a:gd name="connsiteY7" fmla="*/ 133671 h 629733"/>
                    <a:gd name="connsiteX8" fmla="*/ 266611 w 351119"/>
                    <a:gd name="connsiteY8" fmla="*/ 62879 h 629733"/>
                    <a:gd name="connsiteX9" fmla="*/ 300399 w 351119"/>
                    <a:gd name="connsiteY9" fmla="*/ 5403 h 629733"/>
                    <a:gd name="connsiteX10" fmla="*/ 315358 w 351119"/>
                    <a:gd name="connsiteY10" fmla="*/ 1537 h 629733"/>
                    <a:gd name="connsiteX11" fmla="*/ 319227 w 351119"/>
                    <a:gd name="connsiteY11" fmla="*/ 16486 h 629733"/>
                    <a:gd name="connsiteX12" fmla="*/ 285439 w 351119"/>
                    <a:gd name="connsiteY12" fmla="*/ 73962 h 629733"/>
                    <a:gd name="connsiteX13" fmla="*/ 226290 w 351119"/>
                    <a:gd name="connsiteY13" fmla="*/ 149308 h 629733"/>
                    <a:gd name="connsiteX14" fmla="*/ 188978 w 351119"/>
                    <a:gd name="connsiteY14" fmla="*/ 185649 h 629733"/>
                    <a:gd name="connsiteX15" fmla="*/ 96042 w 351119"/>
                    <a:gd name="connsiteY15" fmla="*/ 310824 h 629733"/>
                    <a:gd name="connsiteX16" fmla="*/ 50046 w 351119"/>
                    <a:gd name="connsiteY16" fmla="*/ 442357 h 629733"/>
                    <a:gd name="connsiteX17" fmla="*/ 22105 w 351119"/>
                    <a:gd name="connsiteY17" fmla="*/ 584973 h 629733"/>
                    <a:gd name="connsiteX18" fmla="*/ 31820 w 351119"/>
                    <a:gd name="connsiteY18" fmla="*/ 603187 h 629733"/>
                    <a:gd name="connsiteX19" fmla="*/ 39557 w 351119"/>
                    <a:gd name="connsiteY19" fmla="*/ 606451 h 629733"/>
                    <a:gd name="connsiteX20" fmla="*/ 59589 w 351119"/>
                    <a:gd name="connsiteY20" fmla="*/ 600266 h 629733"/>
                    <a:gd name="connsiteX21" fmla="*/ 73431 w 351119"/>
                    <a:gd name="connsiteY21" fmla="*/ 578959 h 629733"/>
                    <a:gd name="connsiteX22" fmla="*/ 109110 w 351119"/>
                    <a:gd name="connsiteY22" fmla="*/ 504558 h 629733"/>
                    <a:gd name="connsiteX23" fmla="*/ 148227 w 351119"/>
                    <a:gd name="connsiteY23" fmla="*/ 386256 h 629733"/>
                    <a:gd name="connsiteX24" fmla="*/ 197317 w 351119"/>
                    <a:gd name="connsiteY24" fmla="*/ 297422 h 629733"/>
                    <a:gd name="connsiteX25" fmla="*/ 293693 w 351119"/>
                    <a:gd name="connsiteY25" fmla="*/ 180494 h 629733"/>
                    <a:gd name="connsiteX26" fmla="*/ 319828 w 351119"/>
                    <a:gd name="connsiteY26" fmla="*/ 144582 h 629733"/>
                    <a:gd name="connsiteX27" fmla="*/ 330919 w 351119"/>
                    <a:gd name="connsiteY27" fmla="*/ 127228 h 629733"/>
                    <a:gd name="connsiteX28" fmla="*/ 346050 w 351119"/>
                    <a:gd name="connsiteY28" fmla="*/ 123877 h 629733"/>
                    <a:gd name="connsiteX29" fmla="*/ 349403 w 351119"/>
                    <a:gd name="connsiteY29" fmla="*/ 138998 h 629733"/>
                    <a:gd name="connsiteX30" fmla="*/ 338313 w 351119"/>
                    <a:gd name="connsiteY30" fmla="*/ 156353 h 629733"/>
                    <a:gd name="connsiteX31" fmla="*/ 310630 w 351119"/>
                    <a:gd name="connsiteY31" fmla="*/ 194412 h 629733"/>
                    <a:gd name="connsiteX32" fmla="*/ 214254 w 351119"/>
                    <a:gd name="connsiteY32" fmla="*/ 311340 h 629733"/>
                    <a:gd name="connsiteX33" fmla="*/ 169118 w 351119"/>
                    <a:gd name="connsiteY33" fmla="*/ 393129 h 629733"/>
                    <a:gd name="connsiteX34" fmla="*/ 130001 w 351119"/>
                    <a:gd name="connsiteY34" fmla="*/ 511432 h 629733"/>
                    <a:gd name="connsiteX35" fmla="*/ 91829 w 351119"/>
                    <a:gd name="connsiteY35" fmla="*/ 590901 h 629733"/>
                    <a:gd name="connsiteX36" fmla="*/ 77987 w 351119"/>
                    <a:gd name="connsiteY36" fmla="*/ 612208 h 629733"/>
                    <a:gd name="connsiteX37" fmla="*/ 45919 w 351119"/>
                    <a:gd name="connsiteY37" fmla="*/ 629648 h 629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351119" h="629733">
                      <a:moveTo>
                        <a:pt x="45919" y="629734"/>
                      </a:moveTo>
                      <a:cubicBezTo>
                        <a:pt x="40933" y="629734"/>
                        <a:pt x="35947" y="628789"/>
                        <a:pt x="31132" y="626727"/>
                      </a:cubicBezTo>
                      <a:lnTo>
                        <a:pt x="23394" y="623462"/>
                      </a:lnTo>
                      <a:cubicBezTo>
                        <a:pt x="6802" y="616503"/>
                        <a:pt x="-2741" y="598547"/>
                        <a:pt x="698" y="580935"/>
                      </a:cubicBezTo>
                      <a:lnTo>
                        <a:pt x="28639" y="438319"/>
                      </a:lnTo>
                      <a:cubicBezTo>
                        <a:pt x="38010" y="390466"/>
                        <a:pt x="54173" y="344159"/>
                        <a:pt x="76612" y="300858"/>
                      </a:cubicBezTo>
                      <a:cubicBezTo>
                        <a:pt x="101802" y="252317"/>
                        <a:pt x="134471" y="208244"/>
                        <a:pt x="173761" y="170013"/>
                      </a:cubicBezTo>
                      <a:lnTo>
                        <a:pt x="211073" y="133671"/>
                      </a:lnTo>
                      <a:cubicBezTo>
                        <a:pt x="232652" y="112623"/>
                        <a:pt x="251308" y="88825"/>
                        <a:pt x="266611" y="62879"/>
                      </a:cubicBezTo>
                      <a:lnTo>
                        <a:pt x="300399" y="5403"/>
                      </a:lnTo>
                      <a:cubicBezTo>
                        <a:pt x="303494" y="162"/>
                        <a:pt x="310199" y="-1556"/>
                        <a:pt x="315358" y="1537"/>
                      </a:cubicBezTo>
                      <a:cubicBezTo>
                        <a:pt x="320602" y="4630"/>
                        <a:pt x="322322" y="11331"/>
                        <a:pt x="319227" y="16486"/>
                      </a:cubicBezTo>
                      <a:lnTo>
                        <a:pt x="285439" y="73962"/>
                      </a:lnTo>
                      <a:cubicBezTo>
                        <a:pt x="269191" y="101540"/>
                        <a:pt x="249331" y="126970"/>
                        <a:pt x="226290" y="149308"/>
                      </a:cubicBezTo>
                      <a:lnTo>
                        <a:pt x="188978" y="185649"/>
                      </a:lnTo>
                      <a:cubicBezTo>
                        <a:pt x="151408" y="222248"/>
                        <a:pt x="120200" y="264345"/>
                        <a:pt x="96042" y="310824"/>
                      </a:cubicBezTo>
                      <a:cubicBezTo>
                        <a:pt x="74548" y="352321"/>
                        <a:pt x="59073" y="396566"/>
                        <a:pt x="50046" y="442357"/>
                      </a:cubicBezTo>
                      <a:lnTo>
                        <a:pt x="22105" y="584973"/>
                      </a:lnTo>
                      <a:cubicBezTo>
                        <a:pt x="20643" y="592534"/>
                        <a:pt x="24684" y="600180"/>
                        <a:pt x="31820" y="603187"/>
                      </a:cubicBezTo>
                      <a:lnTo>
                        <a:pt x="39557" y="606451"/>
                      </a:lnTo>
                      <a:cubicBezTo>
                        <a:pt x="46865" y="609544"/>
                        <a:pt x="55291" y="606967"/>
                        <a:pt x="59589" y="600266"/>
                      </a:cubicBezTo>
                      <a:lnTo>
                        <a:pt x="73431" y="578959"/>
                      </a:lnTo>
                      <a:cubicBezTo>
                        <a:pt x="88476" y="555763"/>
                        <a:pt x="100512" y="530762"/>
                        <a:pt x="109110" y="504558"/>
                      </a:cubicBezTo>
                      <a:lnTo>
                        <a:pt x="148227" y="386256"/>
                      </a:lnTo>
                      <a:cubicBezTo>
                        <a:pt x="158974" y="353781"/>
                        <a:pt x="175480" y="323883"/>
                        <a:pt x="197317" y="297422"/>
                      </a:cubicBezTo>
                      <a:lnTo>
                        <a:pt x="293693" y="180494"/>
                      </a:lnTo>
                      <a:cubicBezTo>
                        <a:pt x="303064" y="169068"/>
                        <a:pt x="311919" y="156954"/>
                        <a:pt x="319828" y="144582"/>
                      </a:cubicBezTo>
                      <a:lnTo>
                        <a:pt x="330919" y="127228"/>
                      </a:lnTo>
                      <a:cubicBezTo>
                        <a:pt x="334186" y="122159"/>
                        <a:pt x="340978" y="120613"/>
                        <a:pt x="346050" y="123877"/>
                      </a:cubicBezTo>
                      <a:cubicBezTo>
                        <a:pt x="351122" y="127142"/>
                        <a:pt x="352670" y="133929"/>
                        <a:pt x="349403" y="138998"/>
                      </a:cubicBezTo>
                      <a:lnTo>
                        <a:pt x="338313" y="156353"/>
                      </a:lnTo>
                      <a:cubicBezTo>
                        <a:pt x="329887" y="169497"/>
                        <a:pt x="320602" y="182298"/>
                        <a:pt x="310630" y="194412"/>
                      </a:cubicBezTo>
                      <a:lnTo>
                        <a:pt x="214254" y="311340"/>
                      </a:lnTo>
                      <a:cubicBezTo>
                        <a:pt x="194222" y="335653"/>
                        <a:pt x="179005" y="363145"/>
                        <a:pt x="169118" y="393129"/>
                      </a:cubicBezTo>
                      <a:lnTo>
                        <a:pt x="130001" y="511432"/>
                      </a:lnTo>
                      <a:cubicBezTo>
                        <a:pt x="120716" y="539439"/>
                        <a:pt x="107906" y="566158"/>
                        <a:pt x="91829" y="590901"/>
                      </a:cubicBezTo>
                      <a:lnTo>
                        <a:pt x="77987" y="612208"/>
                      </a:lnTo>
                      <a:cubicBezTo>
                        <a:pt x="70766" y="623376"/>
                        <a:pt x="58558" y="629648"/>
                        <a:pt x="45919" y="62964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3" name="Forma libre 282">
                  <a:extLst>
                    <a:ext uri="{FF2B5EF4-FFF2-40B4-BE49-F238E27FC236}">
                      <a16:creationId xmlns:a16="http://schemas.microsoft.com/office/drawing/2014/main" id="{3E4947BD-783F-9705-12BC-AB99C42A0FCA}"/>
                    </a:ext>
                  </a:extLst>
                </p:cNvPr>
                <p:cNvSpPr/>
                <p:nvPr/>
              </p:nvSpPr>
              <p:spPr>
                <a:xfrm>
                  <a:off x="9212865" y="4921178"/>
                  <a:ext cx="427615" cy="235390"/>
                </a:xfrm>
                <a:custGeom>
                  <a:avLst/>
                  <a:gdLst>
                    <a:gd name="connsiteX0" fmla="*/ 384632 w 427615"/>
                    <a:gd name="connsiteY0" fmla="*/ 235391 h 235390"/>
                    <a:gd name="connsiteX1" fmla="*/ 375949 w 427615"/>
                    <a:gd name="connsiteY1" fmla="*/ 231181 h 235390"/>
                    <a:gd name="connsiteX2" fmla="*/ 377840 w 427615"/>
                    <a:gd name="connsiteY2" fmla="*/ 215803 h 235390"/>
                    <a:gd name="connsiteX3" fmla="*/ 398990 w 427615"/>
                    <a:gd name="connsiteY3" fmla="*/ 199307 h 235390"/>
                    <a:gd name="connsiteX4" fmla="*/ 405437 w 427615"/>
                    <a:gd name="connsiteY4" fmla="*/ 183585 h 235390"/>
                    <a:gd name="connsiteX5" fmla="*/ 395121 w 427615"/>
                    <a:gd name="connsiteY5" fmla="*/ 170097 h 235390"/>
                    <a:gd name="connsiteX6" fmla="*/ 45555 w 427615"/>
                    <a:gd name="connsiteY6" fmla="*/ 23271 h 235390"/>
                    <a:gd name="connsiteX7" fmla="*/ 28705 w 427615"/>
                    <a:gd name="connsiteY7" fmla="*/ 25333 h 235390"/>
                    <a:gd name="connsiteX8" fmla="*/ 21999 w 427615"/>
                    <a:gd name="connsiteY8" fmla="*/ 40884 h 235390"/>
                    <a:gd name="connsiteX9" fmla="*/ 25008 w 427615"/>
                    <a:gd name="connsiteY9" fmla="*/ 67517 h 235390"/>
                    <a:gd name="connsiteX10" fmla="*/ 15379 w 427615"/>
                    <a:gd name="connsiteY10" fmla="*/ 79630 h 235390"/>
                    <a:gd name="connsiteX11" fmla="*/ 3257 w 427615"/>
                    <a:gd name="connsiteY11" fmla="*/ 70008 h 235390"/>
                    <a:gd name="connsiteX12" fmla="*/ 248 w 427615"/>
                    <a:gd name="connsiteY12" fmla="*/ 43375 h 235390"/>
                    <a:gd name="connsiteX13" fmla="*/ 15637 w 427615"/>
                    <a:gd name="connsiteY13" fmla="*/ 7807 h 235390"/>
                    <a:gd name="connsiteX14" fmla="*/ 54153 w 427615"/>
                    <a:gd name="connsiteY14" fmla="*/ 3082 h 235390"/>
                    <a:gd name="connsiteX15" fmla="*/ 403718 w 427615"/>
                    <a:gd name="connsiteY15" fmla="*/ 149907 h 235390"/>
                    <a:gd name="connsiteX16" fmla="*/ 427274 w 427615"/>
                    <a:gd name="connsiteY16" fmla="*/ 180664 h 235390"/>
                    <a:gd name="connsiteX17" fmla="*/ 412573 w 427615"/>
                    <a:gd name="connsiteY17" fmla="*/ 216490 h 235390"/>
                    <a:gd name="connsiteX18" fmla="*/ 391424 w 427615"/>
                    <a:gd name="connsiteY18" fmla="*/ 232985 h 235390"/>
                    <a:gd name="connsiteX19" fmla="*/ 384718 w 427615"/>
                    <a:gd name="connsiteY19" fmla="*/ 235305 h 235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27615" h="235390">
                      <a:moveTo>
                        <a:pt x="384632" y="235391"/>
                      </a:moveTo>
                      <a:cubicBezTo>
                        <a:pt x="381365" y="235391"/>
                        <a:pt x="378184" y="233930"/>
                        <a:pt x="375949" y="231181"/>
                      </a:cubicBezTo>
                      <a:cubicBezTo>
                        <a:pt x="372252" y="226456"/>
                        <a:pt x="373112" y="219497"/>
                        <a:pt x="377840" y="215803"/>
                      </a:cubicBezTo>
                      <a:lnTo>
                        <a:pt x="398990" y="199307"/>
                      </a:lnTo>
                      <a:cubicBezTo>
                        <a:pt x="403804" y="195527"/>
                        <a:pt x="406211" y="189685"/>
                        <a:pt x="405437" y="183585"/>
                      </a:cubicBezTo>
                      <a:cubicBezTo>
                        <a:pt x="404663" y="177485"/>
                        <a:pt x="400795" y="172502"/>
                        <a:pt x="395121" y="170097"/>
                      </a:cubicBezTo>
                      <a:lnTo>
                        <a:pt x="45555" y="23271"/>
                      </a:lnTo>
                      <a:cubicBezTo>
                        <a:pt x="39881" y="20866"/>
                        <a:pt x="33606" y="21639"/>
                        <a:pt x="28705" y="25333"/>
                      </a:cubicBezTo>
                      <a:cubicBezTo>
                        <a:pt x="23804" y="29028"/>
                        <a:pt x="21311" y="34870"/>
                        <a:pt x="21999" y="40884"/>
                      </a:cubicBezTo>
                      <a:lnTo>
                        <a:pt x="25008" y="67517"/>
                      </a:lnTo>
                      <a:cubicBezTo>
                        <a:pt x="25696" y="73531"/>
                        <a:pt x="21397" y="78943"/>
                        <a:pt x="15379" y="79630"/>
                      </a:cubicBezTo>
                      <a:cubicBezTo>
                        <a:pt x="9447" y="80318"/>
                        <a:pt x="3945" y="76022"/>
                        <a:pt x="3257" y="70008"/>
                      </a:cubicBezTo>
                      <a:lnTo>
                        <a:pt x="248" y="43375"/>
                      </a:lnTo>
                      <a:cubicBezTo>
                        <a:pt x="-1299" y="29457"/>
                        <a:pt x="4461" y="16227"/>
                        <a:pt x="15637" y="7807"/>
                      </a:cubicBezTo>
                      <a:cubicBezTo>
                        <a:pt x="26813" y="-527"/>
                        <a:pt x="41257" y="-2331"/>
                        <a:pt x="54153" y="3082"/>
                      </a:cubicBezTo>
                      <a:lnTo>
                        <a:pt x="403718" y="149907"/>
                      </a:lnTo>
                      <a:cubicBezTo>
                        <a:pt x="416614" y="155320"/>
                        <a:pt x="425383" y="166832"/>
                        <a:pt x="427274" y="180664"/>
                      </a:cubicBezTo>
                      <a:cubicBezTo>
                        <a:pt x="429080" y="194496"/>
                        <a:pt x="423664" y="207899"/>
                        <a:pt x="412573" y="216490"/>
                      </a:cubicBezTo>
                      <a:lnTo>
                        <a:pt x="391424" y="232985"/>
                      </a:lnTo>
                      <a:cubicBezTo>
                        <a:pt x="389446" y="234532"/>
                        <a:pt x="387039" y="235305"/>
                        <a:pt x="384718" y="23530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84" name="Gráfico 2">
                <a:extLst>
                  <a:ext uri="{FF2B5EF4-FFF2-40B4-BE49-F238E27FC236}">
                    <a16:creationId xmlns:a16="http://schemas.microsoft.com/office/drawing/2014/main" id="{3C6CEBC8-4782-D6F0-577A-CECC93AF7851}"/>
                  </a:ext>
                </a:extLst>
              </p:cNvPr>
              <p:cNvGrpSpPr/>
              <p:nvPr/>
            </p:nvGrpSpPr>
            <p:grpSpPr>
              <a:xfrm>
                <a:off x="9338326" y="4630436"/>
                <a:ext cx="285907" cy="425356"/>
                <a:chOff x="9338326" y="4630436"/>
                <a:chExt cx="285907" cy="425356"/>
              </a:xfrm>
              <a:solidFill>
                <a:srgbClr val="002A86"/>
              </a:solidFill>
            </p:grpSpPr>
            <p:sp>
              <p:nvSpPr>
                <p:cNvPr id="285" name="Forma libre 284">
                  <a:extLst>
                    <a:ext uri="{FF2B5EF4-FFF2-40B4-BE49-F238E27FC236}">
                      <a16:creationId xmlns:a16="http://schemas.microsoft.com/office/drawing/2014/main" id="{273FE1FE-C36A-745E-C538-115100679512}"/>
                    </a:ext>
                  </a:extLst>
                </p:cNvPr>
                <p:cNvSpPr/>
                <p:nvPr/>
              </p:nvSpPr>
              <p:spPr>
                <a:xfrm>
                  <a:off x="9338326" y="4630436"/>
                  <a:ext cx="285907" cy="425356"/>
                </a:xfrm>
                <a:custGeom>
                  <a:avLst/>
                  <a:gdLst>
                    <a:gd name="connsiteX0" fmla="*/ 187126 w 285907"/>
                    <a:gd name="connsiteY0" fmla="*/ 425357 h 425356"/>
                    <a:gd name="connsiteX1" fmla="*/ 180592 w 285907"/>
                    <a:gd name="connsiteY1" fmla="*/ 423209 h 425356"/>
                    <a:gd name="connsiteX2" fmla="*/ 178271 w 285907"/>
                    <a:gd name="connsiteY2" fmla="*/ 407916 h 425356"/>
                    <a:gd name="connsiteX3" fmla="*/ 195207 w 285907"/>
                    <a:gd name="connsiteY3" fmla="*/ 385149 h 425356"/>
                    <a:gd name="connsiteX4" fmla="*/ 247049 w 285907"/>
                    <a:gd name="connsiteY4" fmla="*/ 284373 h 425356"/>
                    <a:gd name="connsiteX5" fmla="*/ 263814 w 285907"/>
                    <a:gd name="connsiteY5" fmla="*/ 166586 h 425356"/>
                    <a:gd name="connsiteX6" fmla="*/ 260117 w 285907"/>
                    <a:gd name="connsiteY6" fmla="*/ 41325 h 425356"/>
                    <a:gd name="connsiteX7" fmla="*/ 247908 w 285907"/>
                    <a:gd name="connsiteY7" fmla="*/ 23541 h 425356"/>
                    <a:gd name="connsiteX8" fmla="*/ 226673 w 285907"/>
                    <a:gd name="connsiteY8" fmla="*/ 27235 h 425356"/>
                    <a:gd name="connsiteX9" fmla="*/ 134510 w 285907"/>
                    <a:gd name="connsiteY9" fmla="*/ 112203 h 425356"/>
                    <a:gd name="connsiteX10" fmla="*/ 62035 w 285907"/>
                    <a:gd name="connsiteY10" fmla="*/ 206536 h 425356"/>
                    <a:gd name="connsiteX11" fmla="*/ 26271 w 285907"/>
                    <a:gd name="connsiteY11" fmla="*/ 314013 h 425356"/>
                    <a:gd name="connsiteX12" fmla="*/ 21800 w 285907"/>
                    <a:gd name="connsiteY12" fmla="*/ 342021 h 425356"/>
                    <a:gd name="connsiteX13" fmla="*/ 9249 w 285907"/>
                    <a:gd name="connsiteY13" fmla="*/ 351128 h 425356"/>
                    <a:gd name="connsiteX14" fmla="*/ 135 w 285907"/>
                    <a:gd name="connsiteY14" fmla="*/ 338585 h 425356"/>
                    <a:gd name="connsiteX15" fmla="*/ 4606 w 285907"/>
                    <a:gd name="connsiteY15" fmla="*/ 310577 h 425356"/>
                    <a:gd name="connsiteX16" fmla="*/ 42606 w 285907"/>
                    <a:gd name="connsiteY16" fmla="*/ 196312 h 425356"/>
                    <a:gd name="connsiteX17" fmla="*/ 119637 w 285907"/>
                    <a:gd name="connsiteY17" fmla="*/ 96052 h 425356"/>
                    <a:gd name="connsiteX18" fmla="*/ 211800 w 285907"/>
                    <a:gd name="connsiteY18" fmla="*/ 11084 h 425356"/>
                    <a:gd name="connsiteX19" fmla="*/ 256420 w 285907"/>
                    <a:gd name="connsiteY19" fmla="*/ 3266 h 425356"/>
                    <a:gd name="connsiteX20" fmla="*/ 282040 w 285907"/>
                    <a:gd name="connsiteY20" fmla="*/ 40552 h 425356"/>
                    <a:gd name="connsiteX21" fmla="*/ 285737 w 285907"/>
                    <a:gd name="connsiteY21" fmla="*/ 165813 h 425356"/>
                    <a:gd name="connsiteX22" fmla="*/ 267940 w 285907"/>
                    <a:gd name="connsiteY22" fmla="*/ 290989 h 425356"/>
                    <a:gd name="connsiteX23" fmla="*/ 212832 w 285907"/>
                    <a:gd name="connsiteY23" fmla="*/ 398036 h 425356"/>
                    <a:gd name="connsiteX24" fmla="*/ 195895 w 285907"/>
                    <a:gd name="connsiteY24" fmla="*/ 420803 h 425356"/>
                    <a:gd name="connsiteX25" fmla="*/ 187126 w 285907"/>
                    <a:gd name="connsiteY25" fmla="*/ 425271 h 42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85907" h="425356">
                      <a:moveTo>
                        <a:pt x="187126" y="425357"/>
                      </a:moveTo>
                      <a:cubicBezTo>
                        <a:pt x="184891" y="425357"/>
                        <a:pt x="182569" y="424670"/>
                        <a:pt x="180592" y="423209"/>
                      </a:cubicBezTo>
                      <a:cubicBezTo>
                        <a:pt x="175692" y="419601"/>
                        <a:pt x="174746" y="412728"/>
                        <a:pt x="178271" y="407916"/>
                      </a:cubicBezTo>
                      <a:lnTo>
                        <a:pt x="195207" y="385149"/>
                      </a:lnTo>
                      <a:cubicBezTo>
                        <a:pt x="217904" y="354564"/>
                        <a:pt x="235357" y="320629"/>
                        <a:pt x="247049" y="284373"/>
                      </a:cubicBezTo>
                      <a:cubicBezTo>
                        <a:pt x="259343" y="246228"/>
                        <a:pt x="265017" y="206622"/>
                        <a:pt x="263814" y="166586"/>
                      </a:cubicBezTo>
                      <a:lnTo>
                        <a:pt x="260117" y="41325"/>
                      </a:lnTo>
                      <a:cubicBezTo>
                        <a:pt x="259859" y="33507"/>
                        <a:pt x="255130" y="26548"/>
                        <a:pt x="247908" y="23541"/>
                      </a:cubicBezTo>
                      <a:cubicBezTo>
                        <a:pt x="240773" y="20534"/>
                        <a:pt x="232347" y="21995"/>
                        <a:pt x="226673" y="27235"/>
                      </a:cubicBezTo>
                      <a:lnTo>
                        <a:pt x="134510" y="112203"/>
                      </a:lnTo>
                      <a:cubicBezTo>
                        <a:pt x="105022" y="139352"/>
                        <a:pt x="80692" y="171140"/>
                        <a:pt x="62035" y="206536"/>
                      </a:cubicBezTo>
                      <a:cubicBezTo>
                        <a:pt x="44325" y="240300"/>
                        <a:pt x="32289" y="276469"/>
                        <a:pt x="26271" y="314013"/>
                      </a:cubicBezTo>
                      <a:lnTo>
                        <a:pt x="21800" y="342021"/>
                      </a:lnTo>
                      <a:cubicBezTo>
                        <a:pt x="20855" y="347949"/>
                        <a:pt x="15266" y="352073"/>
                        <a:pt x="9249" y="351128"/>
                      </a:cubicBezTo>
                      <a:cubicBezTo>
                        <a:pt x="3316" y="350183"/>
                        <a:pt x="-811" y="344598"/>
                        <a:pt x="135" y="338585"/>
                      </a:cubicBezTo>
                      <a:lnTo>
                        <a:pt x="4606" y="310577"/>
                      </a:lnTo>
                      <a:cubicBezTo>
                        <a:pt x="10968" y="270627"/>
                        <a:pt x="23777" y="232138"/>
                        <a:pt x="42606" y="196312"/>
                      </a:cubicBezTo>
                      <a:cubicBezTo>
                        <a:pt x="62380" y="158682"/>
                        <a:pt x="88343" y="124919"/>
                        <a:pt x="119637" y="96052"/>
                      </a:cubicBezTo>
                      <a:lnTo>
                        <a:pt x="211800" y="11084"/>
                      </a:lnTo>
                      <a:cubicBezTo>
                        <a:pt x="223836" y="1"/>
                        <a:pt x="241289" y="-3092"/>
                        <a:pt x="256420" y="3266"/>
                      </a:cubicBezTo>
                      <a:cubicBezTo>
                        <a:pt x="271465" y="9623"/>
                        <a:pt x="281524" y="24228"/>
                        <a:pt x="282040" y="40552"/>
                      </a:cubicBezTo>
                      <a:lnTo>
                        <a:pt x="285737" y="165813"/>
                      </a:lnTo>
                      <a:cubicBezTo>
                        <a:pt x="287026" y="208340"/>
                        <a:pt x="281008" y="250438"/>
                        <a:pt x="267940" y="290989"/>
                      </a:cubicBezTo>
                      <a:cubicBezTo>
                        <a:pt x="255474" y="329478"/>
                        <a:pt x="236990" y="365561"/>
                        <a:pt x="212832" y="398036"/>
                      </a:cubicBezTo>
                      <a:lnTo>
                        <a:pt x="195895" y="420803"/>
                      </a:lnTo>
                      <a:cubicBezTo>
                        <a:pt x="193746" y="423724"/>
                        <a:pt x="190479" y="425271"/>
                        <a:pt x="187126" y="42527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6" name="Forma libre 285">
                  <a:extLst>
                    <a:ext uri="{FF2B5EF4-FFF2-40B4-BE49-F238E27FC236}">
                      <a16:creationId xmlns:a16="http://schemas.microsoft.com/office/drawing/2014/main" id="{67F3CEA9-EBC4-AFD7-9CC7-04FDEA6EFBB0}"/>
                    </a:ext>
                  </a:extLst>
                </p:cNvPr>
                <p:cNvSpPr/>
                <p:nvPr/>
              </p:nvSpPr>
              <p:spPr>
                <a:xfrm>
                  <a:off x="9460981" y="4814900"/>
                  <a:ext cx="64033" cy="121988"/>
                </a:xfrm>
                <a:custGeom>
                  <a:avLst/>
                  <a:gdLst>
                    <a:gd name="connsiteX0" fmla="*/ 10910 w 64033"/>
                    <a:gd name="connsiteY0" fmla="*/ 121989 h 121988"/>
                    <a:gd name="connsiteX1" fmla="*/ 6698 w 64033"/>
                    <a:gd name="connsiteY1" fmla="*/ 121129 h 121988"/>
                    <a:gd name="connsiteX2" fmla="*/ 852 w 64033"/>
                    <a:gd name="connsiteY2" fmla="*/ 106782 h 121988"/>
                    <a:gd name="connsiteX3" fmla="*/ 42978 w 64033"/>
                    <a:gd name="connsiteY3" fmla="*/ 6693 h 121988"/>
                    <a:gd name="connsiteX4" fmla="*/ 57336 w 64033"/>
                    <a:gd name="connsiteY4" fmla="*/ 851 h 121988"/>
                    <a:gd name="connsiteX5" fmla="*/ 63182 w 64033"/>
                    <a:gd name="connsiteY5" fmla="*/ 15199 h 121988"/>
                    <a:gd name="connsiteX6" fmla="*/ 21055 w 64033"/>
                    <a:gd name="connsiteY6" fmla="*/ 115287 h 121988"/>
                    <a:gd name="connsiteX7" fmla="*/ 10910 w 64033"/>
                    <a:gd name="connsiteY7" fmla="*/ 121989 h 121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033" h="121988">
                      <a:moveTo>
                        <a:pt x="10910" y="121989"/>
                      </a:moveTo>
                      <a:cubicBezTo>
                        <a:pt x="9535" y="121989"/>
                        <a:pt x="8073" y="121731"/>
                        <a:pt x="6698" y="121129"/>
                      </a:cubicBezTo>
                      <a:cubicBezTo>
                        <a:pt x="1109" y="118810"/>
                        <a:pt x="-1470" y="112366"/>
                        <a:pt x="852" y="106782"/>
                      </a:cubicBezTo>
                      <a:lnTo>
                        <a:pt x="42978" y="6693"/>
                      </a:lnTo>
                      <a:cubicBezTo>
                        <a:pt x="45300" y="1109"/>
                        <a:pt x="51747" y="-1469"/>
                        <a:pt x="57336" y="851"/>
                      </a:cubicBezTo>
                      <a:cubicBezTo>
                        <a:pt x="62924" y="3171"/>
                        <a:pt x="65503" y="9614"/>
                        <a:pt x="63182" y="15199"/>
                      </a:cubicBezTo>
                      <a:lnTo>
                        <a:pt x="21055" y="115287"/>
                      </a:lnTo>
                      <a:cubicBezTo>
                        <a:pt x="19336" y="119497"/>
                        <a:pt x="15209" y="121989"/>
                        <a:pt x="10910" y="12198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287" name="Forma libre 286">
              <a:extLst>
                <a:ext uri="{FF2B5EF4-FFF2-40B4-BE49-F238E27FC236}">
                  <a16:creationId xmlns:a16="http://schemas.microsoft.com/office/drawing/2014/main" id="{9C62C218-E41D-8D93-4CB8-AA5F111D1CFE}"/>
                </a:ext>
              </a:extLst>
            </p:cNvPr>
            <p:cNvSpPr/>
            <p:nvPr/>
          </p:nvSpPr>
          <p:spPr>
            <a:xfrm>
              <a:off x="8644336" y="4585362"/>
              <a:ext cx="513696" cy="698014"/>
            </a:xfrm>
            <a:custGeom>
              <a:avLst/>
              <a:gdLst>
                <a:gd name="connsiteX0" fmla="*/ 356167 w 513696"/>
                <a:gd name="connsiteY0" fmla="*/ 698015 h 698014"/>
                <a:gd name="connsiteX1" fmla="*/ 346882 w 513696"/>
                <a:gd name="connsiteY1" fmla="*/ 692946 h 698014"/>
                <a:gd name="connsiteX2" fmla="*/ 11675 w 513696"/>
                <a:gd name="connsiteY2" fmla="*/ 167243 h 698014"/>
                <a:gd name="connsiteX3" fmla="*/ 30588 w 513696"/>
                <a:gd name="connsiteY3" fmla="*/ 66897 h 698014"/>
                <a:gd name="connsiteX4" fmla="*/ 119141 w 513696"/>
                <a:gd name="connsiteY4" fmla="*/ 2118 h 698014"/>
                <a:gd name="connsiteX5" fmla="*/ 132552 w 513696"/>
                <a:gd name="connsiteY5" fmla="*/ 2462 h 698014"/>
                <a:gd name="connsiteX6" fmla="*/ 211733 w 513696"/>
                <a:gd name="connsiteY6" fmla="*/ 67155 h 698014"/>
                <a:gd name="connsiteX7" fmla="*/ 215774 w 513696"/>
                <a:gd name="connsiteY7" fmla="*/ 75059 h 698014"/>
                <a:gd name="connsiteX8" fmla="*/ 218525 w 513696"/>
                <a:gd name="connsiteY8" fmla="*/ 130215 h 698014"/>
                <a:gd name="connsiteX9" fmla="*/ 273204 w 513696"/>
                <a:gd name="connsiteY9" fmla="*/ 122139 h 698014"/>
                <a:gd name="connsiteX10" fmla="*/ 281715 w 513696"/>
                <a:gd name="connsiteY10" fmla="*/ 124545 h 698014"/>
                <a:gd name="connsiteX11" fmla="*/ 285670 w 513696"/>
                <a:gd name="connsiteY11" fmla="*/ 132449 h 698014"/>
                <a:gd name="connsiteX12" fmla="*/ 288421 w 513696"/>
                <a:gd name="connsiteY12" fmla="*/ 187519 h 698014"/>
                <a:gd name="connsiteX13" fmla="*/ 343100 w 513696"/>
                <a:gd name="connsiteY13" fmla="*/ 179443 h 698014"/>
                <a:gd name="connsiteX14" fmla="*/ 351611 w 513696"/>
                <a:gd name="connsiteY14" fmla="*/ 181849 h 698014"/>
                <a:gd name="connsiteX15" fmla="*/ 355566 w 513696"/>
                <a:gd name="connsiteY15" fmla="*/ 189753 h 698014"/>
                <a:gd name="connsiteX16" fmla="*/ 358316 w 513696"/>
                <a:gd name="connsiteY16" fmla="*/ 244909 h 698014"/>
                <a:gd name="connsiteX17" fmla="*/ 412995 w 513696"/>
                <a:gd name="connsiteY17" fmla="*/ 236833 h 698014"/>
                <a:gd name="connsiteX18" fmla="*/ 421507 w 513696"/>
                <a:gd name="connsiteY18" fmla="*/ 239239 h 698014"/>
                <a:gd name="connsiteX19" fmla="*/ 425461 w 513696"/>
                <a:gd name="connsiteY19" fmla="*/ 247143 h 698014"/>
                <a:gd name="connsiteX20" fmla="*/ 428212 w 513696"/>
                <a:gd name="connsiteY20" fmla="*/ 302213 h 698014"/>
                <a:gd name="connsiteX21" fmla="*/ 482891 w 513696"/>
                <a:gd name="connsiteY21" fmla="*/ 294137 h 698014"/>
                <a:gd name="connsiteX22" fmla="*/ 491402 w 513696"/>
                <a:gd name="connsiteY22" fmla="*/ 296543 h 698014"/>
                <a:gd name="connsiteX23" fmla="*/ 495357 w 513696"/>
                <a:gd name="connsiteY23" fmla="*/ 304447 h 698014"/>
                <a:gd name="connsiteX24" fmla="*/ 498108 w 513696"/>
                <a:gd name="connsiteY24" fmla="*/ 359603 h 698014"/>
                <a:gd name="connsiteX25" fmla="*/ 501117 w 513696"/>
                <a:gd name="connsiteY25" fmla="*/ 359173 h 698014"/>
                <a:gd name="connsiteX26" fmla="*/ 513583 w 513696"/>
                <a:gd name="connsiteY26" fmla="*/ 368366 h 698014"/>
                <a:gd name="connsiteX27" fmla="*/ 504384 w 513696"/>
                <a:gd name="connsiteY27" fmla="*/ 380824 h 698014"/>
                <a:gd name="connsiteX28" fmla="*/ 489425 w 513696"/>
                <a:gd name="connsiteY28" fmla="*/ 383057 h 698014"/>
                <a:gd name="connsiteX29" fmla="*/ 480914 w 513696"/>
                <a:gd name="connsiteY29" fmla="*/ 380652 h 698014"/>
                <a:gd name="connsiteX30" fmla="*/ 476959 w 513696"/>
                <a:gd name="connsiteY30" fmla="*/ 372748 h 698014"/>
                <a:gd name="connsiteX31" fmla="*/ 474208 w 513696"/>
                <a:gd name="connsiteY31" fmla="*/ 317591 h 698014"/>
                <a:gd name="connsiteX32" fmla="*/ 419529 w 513696"/>
                <a:gd name="connsiteY32" fmla="*/ 325667 h 698014"/>
                <a:gd name="connsiteX33" fmla="*/ 411018 w 513696"/>
                <a:gd name="connsiteY33" fmla="*/ 323262 h 698014"/>
                <a:gd name="connsiteX34" fmla="*/ 407063 w 513696"/>
                <a:gd name="connsiteY34" fmla="*/ 315358 h 698014"/>
                <a:gd name="connsiteX35" fmla="*/ 404312 w 513696"/>
                <a:gd name="connsiteY35" fmla="*/ 260287 h 698014"/>
                <a:gd name="connsiteX36" fmla="*/ 349634 w 513696"/>
                <a:gd name="connsiteY36" fmla="*/ 268363 h 698014"/>
                <a:gd name="connsiteX37" fmla="*/ 341122 w 513696"/>
                <a:gd name="connsiteY37" fmla="*/ 265958 h 698014"/>
                <a:gd name="connsiteX38" fmla="*/ 337167 w 513696"/>
                <a:gd name="connsiteY38" fmla="*/ 258054 h 698014"/>
                <a:gd name="connsiteX39" fmla="*/ 334416 w 513696"/>
                <a:gd name="connsiteY39" fmla="*/ 202898 h 698014"/>
                <a:gd name="connsiteX40" fmla="*/ 279738 w 513696"/>
                <a:gd name="connsiteY40" fmla="*/ 210973 h 698014"/>
                <a:gd name="connsiteX41" fmla="*/ 271226 w 513696"/>
                <a:gd name="connsiteY41" fmla="*/ 208568 h 698014"/>
                <a:gd name="connsiteX42" fmla="*/ 267272 w 513696"/>
                <a:gd name="connsiteY42" fmla="*/ 200664 h 698014"/>
                <a:gd name="connsiteX43" fmla="*/ 264520 w 513696"/>
                <a:gd name="connsiteY43" fmla="*/ 145593 h 698014"/>
                <a:gd name="connsiteX44" fmla="*/ 209842 w 513696"/>
                <a:gd name="connsiteY44" fmla="*/ 153669 h 698014"/>
                <a:gd name="connsiteX45" fmla="*/ 201331 w 513696"/>
                <a:gd name="connsiteY45" fmla="*/ 151264 h 698014"/>
                <a:gd name="connsiteX46" fmla="*/ 197376 w 513696"/>
                <a:gd name="connsiteY46" fmla="*/ 143360 h 698014"/>
                <a:gd name="connsiteX47" fmla="*/ 194281 w 513696"/>
                <a:gd name="connsiteY47" fmla="*/ 80987 h 698014"/>
                <a:gd name="connsiteX48" fmla="*/ 125417 w 513696"/>
                <a:gd name="connsiteY48" fmla="*/ 24714 h 698014"/>
                <a:gd name="connsiteX49" fmla="*/ 43743 w 513696"/>
                <a:gd name="connsiteY49" fmla="*/ 84509 h 698014"/>
                <a:gd name="connsiteX50" fmla="*/ 30331 w 513696"/>
                <a:gd name="connsiteY50" fmla="*/ 155473 h 698014"/>
                <a:gd name="connsiteX51" fmla="*/ 365538 w 513696"/>
                <a:gd name="connsiteY51" fmla="*/ 681176 h 698014"/>
                <a:gd name="connsiteX52" fmla="*/ 362185 w 513696"/>
                <a:gd name="connsiteY52" fmla="*/ 696297 h 698014"/>
                <a:gd name="connsiteX53" fmla="*/ 356339 w 513696"/>
                <a:gd name="connsiteY53" fmla="*/ 698015 h 69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13696" h="698014">
                  <a:moveTo>
                    <a:pt x="356167" y="698015"/>
                  </a:moveTo>
                  <a:cubicBezTo>
                    <a:pt x="352556" y="698015"/>
                    <a:pt x="349032" y="696211"/>
                    <a:pt x="346882" y="692946"/>
                  </a:cubicBezTo>
                  <a:lnTo>
                    <a:pt x="11675" y="167243"/>
                  </a:lnTo>
                  <a:cubicBezTo>
                    <a:pt x="-9475" y="134167"/>
                    <a:pt x="-1136" y="90094"/>
                    <a:pt x="30588" y="66897"/>
                  </a:cubicBezTo>
                  <a:lnTo>
                    <a:pt x="119141" y="2118"/>
                  </a:lnTo>
                  <a:cubicBezTo>
                    <a:pt x="123181" y="-803"/>
                    <a:pt x="128684" y="-717"/>
                    <a:pt x="132552" y="2462"/>
                  </a:cubicBezTo>
                  <a:lnTo>
                    <a:pt x="211733" y="67155"/>
                  </a:lnTo>
                  <a:cubicBezTo>
                    <a:pt x="214140" y="69131"/>
                    <a:pt x="215602" y="71966"/>
                    <a:pt x="215774" y="75059"/>
                  </a:cubicBezTo>
                  <a:lnTo>
                    <a:pt x="218525" y="130215"/>
                  </a:lnTo>
                  <a:lnTo>
                    <a:pt x="273204" y="122139"/>
                  </a:lnTo>
                  <a:cubicBezTo>
                    <a:pt x="276213" y="121709"/>
                    <a:pt x="279393" y="122569"/>
                    <a:pt x="281715" y="124545"/>
                  </a:cubicBezTo>
                  <a:cubicBezTo>
                    <a:pt x="284122" y="126521"/>
                    <a:pt x="285584" y="129356"/>
                    <a:pt x="285670" y="132449"/>
                  </a:cubicBezTo>
                  <a:lnTo>
                    <a:pt x="288421" y="187519"/>
                  </a:lnTo>
                  <a:lnTo>
                    <a:pt x="343100" y="179443"/>
                  </a:lnTo>
                  <a:cubicBezTo>
                    <a:pt x="346194" y="179014"/>
                    <a:pt x="349289" y="179873"/>
                    <a:pt x="351611" y="181849"/>
                  </a:cubicBezTo>
                  <a:cubicBezTo>
                    <a:pt x="354018" y="183825"/>
                    <a:pt x="355480" y="186660"/>
                    <a:pt x="355566" y="189753"/>
                  </a:cubicBezTo>
                  <a:lnTo>
                    <a:pt x="358316" y="244909"/>
                  </a:lnTo>
                  <a:lnTo>
                    <a:pt x="412995" y="236833"/>
                  </a:lnTo>
                  <a:cubicBezTo>
                    <a:pt x="416090" y="236404"/>
                    <a:pt x="419185" y="237263"/>
                    <a:pt x="421507" y="239239"/>
                  </a:cubicBezTo>
                  <a:cubicBezTo>
                    <a:pt x="423914" y="241215"/>
                    <a:pt x="425375" y="244050"/>
                    <a:pt x="425461" y="247143"/>
                  </a:cubicBezTo>
                  <a:lnTo>
                    <a:pt x="428212" y="302213"/>
                  </a:lnTo>
                  <a:lnTo>
                    <a:pt x="482891" y="294137"/>
                  </a:lnTo>
                  <a:cubicBezTo>
                    <a:pt x="485986" y="293708"/>
                    <a:pt x="489081" y="294567"/>
                    <a:pt x="491402" y="296543"/>
                  </a:cubicBezTo>
                  <a:cubicBezTo>
                    <a:pt x="493809" y="298519"/>
                    <a:pt x="495271" y="301354"/>
                    <a:pt x="495357" y="304447"/>
                  </a:cubicBezTo>
                  <a:lnTo>
                    <a:pt x="498108" y="359603"/>
                  </a:lnTo>
                  <a:lnTo>
                    <a:pt x="501117" y="359173"/>
                  </a:lnTo>
                  <a:cubicBezTo>
                    <a:pt x="507050" y="358314"/>
                    <a:pt x="512637" y="362438"/>
                    <a:pt x="513583" y="368366"/>
                  </a:cubicBezTo>
                  <a:cubicBezTo>
                    <a:pt x="514443" y="374380"/>
                    <a:pt x="510317" y="379878"/>
                    <a:pt x="504384" y="380824"/>
                  </a:cubicBezTo>
                  <a:lnTo>
                    <a:pt x="489425" y="383057"/>
                  </a:lnTo>
                  <a:cubicBezTo>
                    <a:pt x="486330" y="383487"/>
                    <a:pt x="483235" y="382628"/>
                    <a:pt x="480914" y="380652"/>
                  </a:cubicBezTo>
                  <a:cubicBezTo>
                    <a:pt x="478507" y="378676"/>
                    <a:pt x="477045" y="375841"/>
                    <a:pt x="476959" y="372748"/>
                  </a:cubicBezTo>
                  <a:lnTo>
                    <a:pt x="474208" y="317591"/>
                  </a:lnTo>
                  <a:lnTo>
                    <a:pt x="419529" y="325667"/>
                  </a:lnTo>
                  <a:cubicBezTo>
                    <a:pt x="416520" y="326097"/>
                    <a:pt x="413339" y="325238"/>
                    <a:pt x="411018" y="323262"/>
                  </a:cubicBezTo>
                  <a:cubicBezTo>
                    <a:pt x="408611" y="321286"/>
                    <a:pt x="407149" y="318451"/>
                    <a:pt x="407063" y="315358"/>
                  </a:cubicBezTo>
                  <a:lnTo>
                    <a:pt x="404312" y="260287"/>
                  </a:lnTo>
                  <a:lnTo>
                    <a:pt x="349634" y="268363"/>
                  </a:lnTo>
                  <a:cubicBezTo>
                    <a:pt x="346538" y="268793"/>
                    <a:pt x="343443" y="267934"/>
                    <a:pt x="341122" y="265958"/>
                  </a:cubicBezTo>
                  <a:cubicBezTo>
                    <a:pt x="338715" y="263982"/>
                    <a:pt x="337253" y="261147"/>
                    <a:pt x="337167" y="258054"/>
                  </a:cubicBezTo>
                  <a:lnTo>
                    <a:pt x="334416" y="202898"/>
                  </a:lnTo>
                  <a:lnTo>
                    <a:pt x="279738" y="210973"/>
                  </a:lnTo>
                  <a:cubicBezTo>
                    <a:pt x="276728" y="211403"/>
                    <a:pt x="273547" y="210544"/>
                    <a:pt x="271226" y="208568"/>
                  </a:cubicBezTo>
                  <a:cubicBezTo>
                    <a:pt x="268819" y="206592"/>
                    <a:pt x="267358" y="203757"/>
                    <a:pt x="267272" y="200664"/>
                  </a:cubicBezTo>
                  <a:lnTo>
                    <a:pt x="264520" y="145593"/>
                  </a:lnTo>
                  <a:lnTo>
                    <a:pt x="209842" y="153669"/>
                  </a:lnTo>
                  <a:cubicBezTo>
                    <a:pt x="206832" y="154099"/>
                    <a:pt x="203652" y="153240"/>
                    <a:pt x="201331" y="151264"/>
                  </a:cubicBezTo>
                  <a:cubicBezTo>
                    <a:pt x="198923" y="149288"/>
                    <a:pt x="197462" y="146453"/>
                    <a:pt x="197376" y="143360"/>
                  </a:cubicBezTo>
                  <a:lnTo>
                    <a:pt x="194281" y="80987"/>
                  </a:lnTo>
                  <a:lnTo>
                    <a:pt x="125417" y="24714"/>
                  </a:lnTo>
                  <a:lnTo>
                    <a:pt x="43743" y="84509"/>
                  </a:lnTo>
                  <a:cubicBezTo>
                    <a:pt x="21304" y="100919"/>
                    <a:pt x="15458" y="132105"/>
                    <a:pt x="30331" y="155473"/>
                  </a:cubicBezTo>
                  <a:lnTo>
                    <a:pt x="365538" y="681176"/>
                  </a:lnTo>
                  <a:cubicBezTo>
                    <a:pt x="368805" y="686245"/>
                    <a:pt x="367258" y="693032"/>
                    <a:pt x="362185" y="696297"/>
                  </a:cubicBezTo>
                  <a:cubicBezTo>
                    <a:pt x="360380" y="697499"/>
                    <a:pt x="358316" y="698015"/>
                    <a:pt x="356339" y="698015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8" name="Gráfico 2">
            <a:extLst>
              <a:ext uri="{FF2B5EF4-FFF2-40B4-BE49-F238E27FC236}">
                <a16:creationId xmlns:a16="http://schemas.microsoft.com/office/drawing/2014/main" id="{B860FB10-DCB5-3DB2-3974-7CA9800E2951}"/>
              </a:ext>
            </a:extLst>
          </p:cNvPr>
          <p:cNvGrpSpPr/>
          <p:nvPr/>
        </p:nvGrpSpPr>
        <p:grpSpPr>
          <a:xfrm>
            <a:off x="3221418" y="4559033"/>
            <a:ext cx="1077144" cy="1039558"/>
            <a:chOff x="3221418" y="4559033"/>
            <a:chExt cx="1077144" cy="1039558"/>
          </a:xfrm>
          <a:solidFill>
            <a:srgbClr val="002A86"/>
          </a:solidFill>
        </p:grpSpPr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9B6921ED-4E96-4260-DB90-960CD2480C40}"/>
                </a:ext>
              </a:extLst>
            </p:cNvPr>
            <p:cNvSpPr/>
            <p:nvPr/>
          </p:nvSpPr>
          <p:spPr>
            <a:xfrm>
              <a:off x="3228811" y="4559033"/>
              <a:ext cx="1069752" cy="1003904"/>
            </a:xfrm>
            <a:custGeom>
              <a:avLst/>
              <a:gdLst>
                <a:gd name="connsiteX0" fmla="*/ 1062537 w 1069752"/>
                <a:gd name="connsiteY0" fmla="*/ 325964 h 1003904"/>
                <a:gd name="connsiteX1" fmla="*/ 917587 w 1069752"/>
                <a:gd name="connsiteY1" fmla="*/ 88758 h 1003904"/>
                <a:gd name="connsiteX2" fmla="*/ 887927 w 1069752"/>
                <a:gd name="connsiteY2" fmla="*/ 67108 h 1003904"/>
                <a:gd name="connsiteX3" fmla="*/ 851646 w 1069752"/>
                <a:gd name="connsiteY3" fmla="*/ 72778 h 1003904"/>
                <a:gd name="connsiteX4" fmla="*/ 776678 w 1069752"/>
                <a:gd name="connsiteY4" fmla="*/ 118484 h 1003904"/>
                <a:gd name="connsiteX5" fmla="*/ 733434 w 1069752"/>
                <a:gd name="connsiteY5" fmla="*/ 47778 h 1003904"/>
                <a:gd name="connsiteX6" fmla="*/ 596049 w 1069752"/>
                <a:gd name="connsiteY6" fmla="*/ 14615 h 1003904"/>
                <a:gd name="connsiteX7" fmla="*/ 47887 w 1069752"/>
                <a:gd name="connsiteY7" fmla="*/ 349161 h 1003904"/>
                <a:gd name="connsiteX8" fmla="*/ 2838 w 1069752"/>
                <a:gd name="connsiteY8" fmla="*/ 410932 h 1003904"/>
                <a:gd name="connsiteX9" fmla="*/ 14702 w 1069752"/>
                <a:gd name="connsiteY9" fmla="*/ 486450 h 1003904"/>
                <a:gd name="connsiteX10" fmla="*/ 112539 w 1069752"/>
                <a:gd name="connsiteY10" fmla="*/ 646506 h 1003904"/>
                <a:gd name="connsiteX11" fmla="*/ 174353 w 1069752"/>
                <a:gd name="connsiteY11" fmla="*/ 691525 h 1003904"/>
                <a:gd name="connsiteX12" fmla="*/ 197996 w 1069752"/>
                <a:gd name="connsiteY12" fmla="*/ 694360 h 1003904"/>
                <a:gd name="connsiteX13" fmla="*/ 249923 w 1069752"/>
                <a:gd name="connsiteY13" fmla="*/ 679669 h 1003904"/>
                <a:gd name="connsiteX14" fmla="*/ 798085 w 1069752"/>
                <a:gd name="connsiteY14" fmla="*/ 345209 h 1003904"/>
                <a:gd name="connsiteX15" fmla="*/ 831271 w 1069752"/>
                <a:gd name="connsiteY15" fmla="*/ 207920 h 1003904"/>
                <a:gd name="connsiteX16" fmla="*/ 788112 w 1069752"/>
                <a:gd name="connsiteY16" fmla="*/ 137213 h 1003904"/>
                <a:gd name="connsiteX17" fmla="*/ 863080 w 1069752"/>
                <a:gd name="connsiteY17" fmla="*/ 91507 h 1003904"/>
                <a:gd name="connsiteX18" fmla="*/ 882854 w 1069752"/>
                <a:gd name="connsiteY18" fmla="*/ 88415 h 1003904"/>
                <a:gd name="connsiteX19" fmla="*/ 899017 w 1069752"/>
                <a:gd name="connsiteY19" fmla="*/ 100185 h 1003904"/>
                <a:gd name="connsiteX20" fmla="*/ 1043967 w 1069752"/>
                <a:gd name="connsiteY20" fmla="*/ 337391 h 1003904"/>
                <a:gd name="connsiteX21" fmla="*/ 1047062 w 1069752"/>
                <a:gd name="connsiteY21" fmla="*/ 357151 h 1003904"/>
                <a:gd name="connsiteX22" fmla="*/ 1035284 w 1069752"/>
                <a:gd name="connsiteY22" fmla="*/ 373302 h 1003904"/>
                <a:gd name="connsiteX23" fmla="*/ 722085 w 1069752"/>
                <a:gd name="connsiteY23" fmla="*/ 564459 h 1003904"/>
                <a:gd name="connsiteX24" fmla="*/ 706094 w 1069752"/>
                <a:gd name="connsiteY24" fmla="*/ 630440 h 1003904"/>
                <a:gd name="connsiteX25" fmla="*/ 754497 w 1069752"/>
                <a:gd name="connsiteY25" fmla="*/ 709652 h 1003904"/>
                <a:gd name="connsiteX26" fmla="*/ 725610 w 1069752"/>
                <a:gd name="connsiteY26" fmla="*/ 727264 h 1003904"/>
                <a:gd name="connsiteX27" fmla="*/ 708502 w 1069752"/>
                <a:gd name="connsiteY27" fmla="*/ 797885 h 1003904"/>
                <a:gd name="connsiteX28" fmla="*/ 819320 w 1069752"/>
                <a:gd name="connsiteY28" fmla="*/ 979248 h 1003904"/>
                <a:gd name="connsiteX29" fmla="*/ 851130 w 1069752"/>
                <a:gd name="connsiteY29" fmla="*/ 1002444 h 1003904"/>
                <a:gd name="connsiteX30" fmla="*/ 863338 w 1069752"/>
                <a:gd name="connsiteY30" fmla="*/ 1003905 h 1003904"/>
                <a:gd name="connsiteX31" fmla="*/ 890076 w 1069752"/>
                <a:gd name="connsiteY31" fmla="*/ 996344 h 1003904"/>
                <a:gd name="connsiteX32" fmla="*/ 966506 w 1069752"/>
                <a:gd name="connsiteY32" fmla="*/ 949694 h 1003904"/>
                <a:gd name="connsiteX33" fmla="*/ 989718 w 1069752"/>
                <a:gd name="connsiteY33" fmla="*/ 917906 h 1003904"/>
                <a:gd name="connsiteX34" fmla="*/ 983614 w 1069752"/>
                <a:gd name="connsiteY34" fmla="*/ 879073 h 1003904"/>
                <a:gd name="connsiteX35" fmla="*/ 872795 w 1069752"/>
                <a:gd name="connsiteY35" fmla="*/ 697710 h 1003904"/>
                <a:gd name="connsiteX36" fmla="*/ 802126 w 1069752"/>
                <a:gd name="connsiteY36" fmla="*/ 680614 h 1003904"/>
                <a:gd name="connsiteX37" fmla="*/ 773239 w 1069752"/>
                <a:gd name="connsiteY37" fmla="*/ 698226 h 1003904"/>
                <a:gd name="connsiteX38" fmla="*/ 724836 w 1069752"/>
                <a:gd name="connsiteY38" fmla="*/ 619014 h 1003904"/>
                <a:gd name="connsiteX39" fmla="*/ 733520 w 1069752"/>
                <a:gd name="connsiteY39" fmla="*/ 583102 h 1003904"/>
                <a:gd name="connsiteX40" fmla="*/ 1046718 w 1069752"/>
                <a:gd name="connsiteY40" fmla="*/ 391946 h 1003904"/>
                <a:gd name="connsiteX41" fmla="*/ 1068383 w 1069752"/>
                <a:gd name="connsiteY41" fmla="*/ 362306 h 1003904"/>
                <a:gd name="connsiteX42" fmla="*/ 1062709 w 1069752"/>
                <a:gd name="connsiteY42" fmla="*/ 326050 h 1003904"/>
                <a:gd name="connsiteX43" fmla="*/ 786565 w 1069752"/>
                <a:gd name="connsiteY43" fmla="*/ 326566 h 1003904"/>
                <a:gd name="connsiteX44" fmla="*/ 238403 w 1069752"/>
                <a:gd name="connsiteY44" fmla="*/ 661025 h 1003904"/>
                <a:gd name="connsiteX45" fmla="*/ 179426 w 1069752"/>
                <a:gd name="connsiteY45" fmla="*/ 670304 h 1003904"/>
                <a:gd name="connsiteX46" fmla="*/ 131195 w 1069752"/>
                <a:gd name="connsiteY46" fmla="*/ 635166 h 1003904"/>
                <a:gd name="connsiteX47" fmla="*/ 33358 w 1069752"/>
                <a:gd name="connsiteY47" fmla="*/ 475109 h 1003904"/>
                <a:gd name="connsiteX48" fmla="*/ 24073 w 1069752"/>
                <a:gd name="connsiteY48" fmla="*/ 416173 h 1003904"/>
                <a:gd name="connsiteX49" fmla="*/ 59236 w 1069752"/>
                <a:gd name="connsiteY49" fmla="*/ 367976 h 1003904"/>
                <a:gd name="connsiteX50" fmla="*/ 607398 w 1069752"/>
                <a:gd name="connsiteY50" fmla="*/ 33516 h 1003904"/>
                <a:gd name="connsiteX51" fmla="*/ 647891 w 1069752"/>
                <a:gd name="connsiteY51" fmla="*/ 22090 h 1003904"/>
                <a:gd name="connsiteX52" fmla="*/ 714606 w 1069752"/>
                <a:gd name="connsiteY52" fmla="*/ 59376 h 1003904"/>
                <a:gd name="connsiteX53" fmla="*/ 763524 w 1069752"/>
                <a:gd name="connsiteY53" fmla="*/ 139361 h 1003904"/>
                <a:gd name="connsiteX54" fmla="*/ 763524 w 1069752"/>
                <a:gd name="connsiteY54" fmla="*/ 139361 h 1003904"/>
                <a:gd name="connsiteX55" fmla="*/ 763524 w 1069752"/>
                <a:gd name="connsiteY55" fmla="*/ 139361 h 1003904"/>
                <a:gd name="connsiteX56" fmla="*/ 812443 w 1069752"/>
                <a:gd name="connsiteY56" fmla="*/ 219346 h 1003904"/>
                <a:gd name="connsiteX57" fmla="*/ 786479 w 1069752"/>
                <a:gd name="connsiteY57" fmla="*/ 326480 h 1003904"/>
                <a:gd name="connsiteX58" fmla="*/ 813302 w 1069752"/>
                <a:gd name="connsiteY58" fmla="*/ 699257 h 1003904"/>
                <a:gd name="connsiteX59" fmla="*/ 828605 w 1069752"/>
                <a:gd name="connsiteY59" fmla="*/ 694961 h 1003904"/>
                <a:gd name="connsiteX60" fmla="*/ 853795 w 1069752"/>
                <a:gd name="connsiteY60" fmla="*/ 709051 h 1003904"/>
                <a:gd name="connsiteX61" fmla="*/ 964614 w 1069752"/>
                <a:gd name="connsiteY61" fmla="*/ 890414 h 1003904"/>
                <a:gd name="connsiteX62" fmla="*/ 968139 w 1069752"/>
                <a:gd name="connsiteY62" fmla="*/ 912751 h 1003904"/>
                <a:gd name="connsiteX63" fmla="*/ 954813 w 1069752"/>
                <a:gd name="connsiteY63" fmla="*/ 930965 h 1003904"/>
                <a:gd name="connsiteX64" fmla="*/ 878384 w 1069752"/>
                <a:gd name="connsiteY64" fmla="*/ 977615 h 1003904"/>
                <a:gd name="connsiteX65" fmla="*/ 856117 w 1069752"/>
                <a:gd name="connsiteY65" fmla="*/ 981138 h 1003904"/>
                <a:gd name="connsiteX66" fmla="*/ 837890 w 1069752"/>
                <a:gd name="connsiteY66" fmla="*/ 967821 h 1003904"/>
                <a:gd name="connsiteX67" fmla="*/ 727072 w 1069752"/>
                <a:gd name="connsiteY67" fmla="*/ 786459 h 1003904"/>
                <a:gd name="connsiteX68" fmla="*/ 736873 w 1069752"/>
                <a:gd name="connsiteY68" fmla="*/ 745908 h 1003904"/>
                <a:gd name="connsiteX69" fmla="*/ 775044 w 1069752"/>
                <a:gd name="connsiteY69" fmla="*/ 722625 h 1003904"/>
                <a:gd name="connsiteX70" fmla="*/ 775044 w 1069752"/>
                <a:gd name="connsiteY70" fmla="*/ 722625 h 1003904"/>
                <a:gd name="connsiteX71" fmla="*/ 775044 w 1069752"/>
                <a:gd name="connsiteY71" fmla="*/ 722625 h 1003904"/>
                <a:gd name="connsiteX72" fmla="*/ 813216 w 1069752"/>
                <a:gd name="connsiteY72" fmla="*/ 699343 h 100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69752" h="1003904">
                  <a:moveTo>
                    <a:pt x="1062537" y="325964"/>
                  </a:moveTo>
                  <a:lnTo>
                    <a:pt x="917587" y="88758"/>
                  </a:lnTo>
                  <a:cubicBezTo>
                    <a:pt x="910881" y="77847"/>
                    <a:pt x="900393" y="70115"/>
                    <a:pt x="887927" y="67108"/>
                  </a:cubicBezTo>
                  <a:cubicBezTo>
                    <a:pt x="875461" y="64101"/>
                    <a:pt x="862565" y="66077"/>
                    <a:pt x="851646" y="72778"/>
                  </a:cubicBezTo>
                  <a:lnTo>
                    <a:pt x="776678" y="118484"/>
                  </a:lnTo>
                  <a:lnTo>
                    <a:pt x="733434" y="47778"/>
                  </a:lnTo>
                  <a:cubicBezTo>
                    <a:pt x="704719" y="783"/>
                    <a:pt x="643076" y="-14080"/>
                    <a:pt x="596049" y="14615"/>
                  </a:cubicBezTo>
                  <a:lnTo>
                    <a:pt x="47887" y="349161"/>
                  </a:lnTo>
                  <a:cubicBezTo>
                    <a:pt x="25104" y="363079"/>
                    <a:pt x="9114" y="384987"/>
                    <a:pt x="2838" y="410932"/>
                  </a:cubicBezTo>
                  <a:cubicBezTo>
                    <a:pt x="-3438" y="436878"/>
                    <a:pt x="774" y="463683"/>
                    <a:pt x="14702" y="486450"/>
                  </a:cubicBezTo>
                  <a:lnTo>
                    <a:pt x="112539" y="646506"/>
                  </a:lnTo>
                  <a:cubicBezTo>
                    <a:pt x="126466" y="669273"/>
                    <a:pt x="148389" y="685253"/>
                    <a:pt x="174353" y="691525"/>
                  </a:cubicBezTo>
                  <a:cubicBezTo>
                    <a:pt x="182177" y="693415"/>
                    <a:pt x="190172" y="694360"/>
                    <a:pt x="197996" y="694360"/>
                  </a:cubicBezTo>
                  <a:cubicBezTo>
                    <a:pt x="216136" y="694360"/>
                    <a:pt x="234018" y="689377"/>
                    <a:pt x="249923" y="679669"/>
                  </a:cubicBezTo>
                  <a:lnTo>
                    <a:pt x="798085" y="345209"/>
                  </a:lnTo>
                  <a:cubicBezTo>
                    <a:pt x="845112" y="316514"/>
                    <a:pt x="859985" y="254914"/>
                    <a:pt x="831271" y="207920"/>
                  </a:cubicBezTo>
                  <a:lnTo>
                    <a:pt x="788112" y="137213"/>
                  </a:lnTo>
                  <a:lnTo>
                    <a:pt x="863080" y="91507"/>
                  </a:lnTo>
                  <a:cubicBezTo>
                    <a:pt x="869013" y="87899"/>
                    <a:pt x="876062" y="86782"/>
                    <a:pt x="882854" y="88415"/>
                  </a:cubicBezTo>
                  <a:cubicBezTo>
                    <a:pt x="889646" y="90047"/>
                    <a:pt x="895406" y="94257"/>
                    <a:pt x="899017" y="100185"/>
                  </a:cubicBezTo>
                  <a:lnTo>
                    <a:pt x="1043967" y="337391"/>
                  </a:lnTo>
                  <a:cubicBezTo>
                    <a:pt x="1047578" y="343319"/>
                    <a:pt x="1048696" y="350364"/>
                    <a:pt x="1047062" y="357151"/>
                  </a:cubicBezTo>
                  <a:cubicBezTo>
                    <a:pt x="1045429" y="363938"/>
                    <a:pt x="1041216" y="369694"/>
                    <a:pt x="1035284" y="373302"/>
                  </a:cubicBezTo>
                  <a:lnTo>
                    <a:pt x="722085" y="564459"/>
                  </a:lnTo>
                  <a:cubicBezTo>
                    <a:pt x="699474" y="578291"/>
                    <a:pt x="692339" y="607845"/>
                    <a:pt x="706094" y="630440"/>
                  </a:cubicBezTo>
                  <a:lnTo>
                    <a:pt x="754497" y="709652"/>
                  </a:lnTo>
                  <a:lnTo>
                    <a:pt x="725610" y="727264"/>
                  </a:lnTo>
                  <a:cubicBezTo>
                    <a:pt x="701452" y="742042"/>
                    <a:pt x="693714" y="773743"/>
                    <a:pt x="708502" y="797885"/>
                  </a:cubicBezTo>
                  <a:lnTo>
                    <a:pt x="819320" y="979248"/>
                  </a:lnTo>
                  <a:cubicBezTo>
                    <a:pt x="826456" y="990932"/>
                    <a:pt x="837804" y="999179"/>
                    <a:pt x="851130" y="1002444"/>
                  </a:cubicBezTo>
                  <a:cubicBezTo>
                    <a:pt x="855171" y="1003389"/>
                    <a:pt x="859212" y="1003905"/>
                    <a:pt x="863338" y="1003905"/>
                  </a:cubicBezTo>
                  <a:cubicBezTo>
                    <a:pt x="872709" y="1003905"/>
                    <a:pt x="881909" y="1001327"/>
                    <a:pt x="890076" y="996344"/>
                  </a:cubicBezTo>
                  <a:lnTo>
                    <a:pt x="966506" y="949694"/>
                  </a:lnTo>
                  <a:cubicBezTo>
                    <a:pt x="978198" y="942563"/>
                    <a:pt x="986451" y="931222"/>
                    <a:pt x="989718" y="917906"/>
                  </a:cubicBezTo>
                  <a:cubicBezTo>
                    <a:pt x="992985" y="904589"/>
                    <a:pt x="990750" y="890757"/>
                    <a:pt x="983614" y="879073"/>
                  </a:cubicBezTo>
                  <a:lnTo>
                    <a:pt x="872795" y="697710"/>
                  </a:lnTo>
                  <a:cubicBezTo>
                    <a:pt x="858008" y="673569"/>
                    <a:pt x="826284" y="665837"/>
                    <a:pt x="802126" y="680614"/>
                  </a:cubicBezTo>
                  <a:lnTo>
                    <a:pt x="773239" y="698226"/>
                  </a:lnTo>
                  <a:lnTo>
                    <a:pt x="724836" y="619014"/>
                  </a:lnTo>
                  <a:cubicBezTo>
                    <a:pt x="717357" y="606728"/>
                    <a:pt x="721225" y="590663"/>
                    <a:pt x="733520" y="583102"/>
                  </a:cubicBezTo>
                  <a:lnTo>
                    <a:pt x="1046718" y="391946"/>
                  </a:lnTo>
                  <a:cubicBezTo>
                    <a:pt x="1057637" y="385244"/>
                    <a:pt x="1065374" y="374763"/>
                    <a:pt x="1068383" y="362306"/>
                  </a:cubicBezTo>
                  <a:cubicBezTo>
                    <a:pt x="1071392" y="349848"/>
                    <a:pt x="1069415" y="336961"/>
                    <a:pt x="1062709" y="326050"/>
                  </a:cubicBezTo>
                  <a:close/>
                  <a:moveTo>
                    <a:pt x="786565" y="326566"/>
                  </a:moveTo>
                  <a:lnTo>
                    <a:pt x="238403" y="661025"/>
                  </a:lnTo>
                  <a:cubicBezTo>
                    <a:pt x="220606" y="671851"/>
                    <a:pt x="199715" y="675201"/>
                    <a:pt x="179426" y="670304"/>
                  </a:cubicBezTo>
                  <a:cubicBezTo>
                    <a:pt x="159136" y="665407"/>
                    <a:pt x="142027" y="652950"/>
                    <a:pt x="131195" y="635166"/>
                  </a:cubicBezTo>
                  <a:lnTo>
                    <a:pt x="33358" y="475109"/>
                  </a:lnTo>
                  <a:cubicBezTo>
                    <a:pt x="22525" y="457325"/>
                    <a:pt x="19172" y="436449"/>
                    <a:pt x="24073" y="416173"/>
                  </a:cubicBezTo>
                  <a:cubicBezTo>
                    <a:pt x="28973" y="395898"/>
                    <a:pt x="41439" y="378801"/>
                    <a:pt x="59236" y="367976"/>
                  </a:cubicBezTo>
                  <a:lnTo>
                    <a:pt x="607398" y="33516"/>
                  </a:lnTo>
                  <a:cubicBezTo>
                    <a:pt x="620036" y="25784"/>
                    <a:pt x="634049" y="22090"/>
                    <a:pt x="647891" y="22090"/>
                  </a:cubicBezTo>
                  <a:cubicBezTo>
                    <a:pt x="674198" y="22090"/>
                    <a:pt x="699904" y="35406"/>
                    <a:pt x="714606" y="59376"/>
                  </a:cubicBezTo>
                  <a:lnTo>
                    <a:pt x="763524" y="139361"/>
                  </a:lnTo>
                  <a:cubicBezTo>
                    <a:pt x="763524" y="139361"/>
                    <a:pt x="763524" y="139361"/>
                    <a:pt x="763524" y="139361"/>
                  </a:cubicBezTo>
                  <a:cubicBezTo>
                    <a:pt x="763524" y="139361"/>
                    <a:pt x="763524" y="139361"/>
                    <a:pt x="763524" y="139361"/>
                  </a:cubicBezTo>
                  <a:lnTo>
                    <a:pt x="812443" y="219346"/>
                  </a:lnTo>
                  <a:cubicBezTo>
                    <a:pt x="834881" y="256031"/>
                    <a:pt x="823189" y="304142"/>
                    <a:pt x="786479" y="326480"/>
                  </a:cubicBezTo>
                  <a:close/>
                  <a:moveTo>
                    <a:pt x="813302" y="699257"/>
                  </a:moveTo>
                  <a:cubicBezTo>
                    <a:pt x="818117" y="696336"/>
                    <a:pt x="823361" y="694961"/>
                    <a:pt x="828605" y="694961"/>
                  </a:cubicBezTo>
                  <a:cubicBezTo>
                    <a:pt x="838578" y="694961"/>
                    <a:pt x="848293" y="699944"/>
                    <a:pt x="853795" y="709051"/>
                  </a:cubicBezTo>
                  <a:lnTo>
                    <a:pt x="964614" y="890414"/>
                  </a:lnTo>
                  <a:cubicBezTo>
                    <a:pt x="968741" y="897115"/>
                    <a:pt x="969945" y="905019"/>
                    <a:pt x="968139" y="912751"/>
                  </a:cubicBezTo>
                  <a:cubicBezTo>
                    <a:pt x="966248" y="920397"/>
                    <a:pt x="961605" y="926841"/>
                    <a:pt x="954813" y="930965"/>
                  </a:cubicBezTo>
                  <a:lnTo>
                    <a:pt x="878384" y="977615"/>
                  </a:lnTo>
                  <a:cubicBezTo>
                    <a:pt x="871678" y="981739"/>
                    <a:pt x="863768" y="982942"/>
                    <a:pt x="856117" y="981138"/>
                  </a:cubicBezTo>
                  <a:cubicBezTo>
                    <a:pt x="848465" y="979248"/>
                    <a:pt x="842017" y="974608"/>
                    <a:pt x="837890" y="967821"/>
                  </a:cubicBezTo>
                  <a:lnTo>
                    <a:pt x="727072" y="786459"/>
                  </a:lnTo>
                  <a:cubicBezTo>
                    <a:pt x="718560" y="772627"/>
                    <a:pt x="723031" y="754413"/>
                    <a:pt x="736873" y="745908"/>
                  </a:cubicBezTo>
                  <a:lnTo>
                    <a:pt x="775044" y="722625"/>
                  </a:lnTo>
                  <a:cubicBezTo>
                    <a:pt x="775044" y="722625"/>
                    <a:pt x="775044" y="722625"/>
                    <a:pt x="775044" y="722625"/>
                  </a:cubicBezTo>
                  <a:cubicBezTo>
                    <a:pt x="775044" y="722625"/>
                    <a:pt x="775044" y="722625"/>
                    <a:pt x="775044" y="722625"/>
                  </a:cubicBezTo>
                  <a:lnTo>
                    <a:pt x="813216" y="699343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71E2EDD5-6603-113B-4676-7EFAE47867CB}"/>
                </a:ext>
              </a:extLst>
            </p:cNvPr>
            <p:cNvSpPr/>
            <p:nvPr/>
          </p:nvSpPr>
          <p:spPr>
            <a:xfrm>
              <a:off x="3306345" y="4907686"/>
              <a:ext cx="132575" cy="104291"/>
            </a:xfrm>
            <a:custGeom>
              <a:avLst/>
              <a:gdLst>
                <a:gd name="connsiteX0" fmla="*/ 115990 w 132575"/>
                <a:gd name="connsiteY0" fmla="*/ 1625 h 104291"/>
                <a:gd name="connsiteX1" fmla="*/ 11792 w 132575"/>
                <a:gd name="connsiteY1" fmla="*/ 65201 h 104291"/>
                <a:gd name="connsiteX2" fmla="*/ 701 w 132575"/>
                <a:gd name="connsiteY2" fmla="*/ 80407 h 104291"/>
                <a:gd name="connsiteX3" fmla="*/ 3624 w 132575"/>
                <a:gd name="connsiteY3" fmla="*/ 99051 h 104291"/>
                <a:gd name="connsiteX4" fmla="*/ 12995 w 132575"/>
                <a:gd name="connsiteY4" fmla="*/ 104291 h 104291"/>
                <a:gd name="connsiteX5" fmla="*/ 18669 w 132575"/>
                <a:gd name="connsiteY5" fmla="*/ 102659 h 104291"/>
                <a:gd name="connsiteX6" fmla="*/ 22280 w 132575"/>
                <a:gd name="connsiteY6" fmla="*/ 87624 h 104291"/>
                <a:gd name="connsiteX7" fmla="*/ 21936 w 132575"/>
                <a:gd name="connsiteY7" fmla="*/ 85562 h 104291"/>
                <a:gd name="connsiteX8" fmla="*/ 23140 w 132575"/>
                <a:gd name="connsiteY8" fmla="*/ 83844 h 104291"/>
                <a:gd name="connsiteX9" fmla="*/ 127339 w 132575"/>
                <a:gd name="connsiteY9" fmla="*/ 20268 h 104291"/>
                <a:gd name="connsiteX10" fmla="*/ 130950 w 132575"/>
                <a:gd name="connsiteY10" fmla="*/ 5233 h 104291"/>
                <a:gd name="connsiteX11" fmla="*/ 115905 w 132575"/>
                <a:gd name="connsiteY11" fmla="*/ 1625 h 10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575" h="104291">
                  <a:moveTo>
                    <a:pt x="115990" y="1625"/>
                  </a:moveTo>
                  <a:lnTo>
                    <a:pt x="11792" y="65201"/>
                  </a:lnTo>
                  <a:cubicBezTo>
                    <a:pt x="6203" y="68637"/>
                    <a:pt x="2249" y="74050"/>
                    <a:pt x="701" y="80407"/>
                  </a:cubicBezTo>
                  <a:cubicBezTo>
                    <a:pt x="-846" y="86765"/>
                    <a:pt x="185" y="93380"/>
                    <a:pt x="3624" y="99051"/>
                  </a:cubicBezTo>
                  <a:cubicBezTo>
                    <a:pt x="5688" y="102401"/>
                    <a:pt x="9298" y="104291"/>
                    <a:pt x="12995" y="104291"/>
                  </a:cubicBezTo>
                  <a:cubicBezTo>
                    <a:pt x="14973" y="104291"/>
                    <a:pt x="16950" y="103776"/>
                    <a:pt x="18669" y="102659"/>
                  </a:cubicBezTo>
                  <a:cubicBezTo>
                    <a:pt x="23828" y="99480"/>
                    <a:pt x="25461" y="92779"/>
                    <a:pt x="22280" y="87624"/>
                  </a:cubicBezTo>
                  <a:cubicBezTo>
                    <a:pt x="21764" y="86851"/>
                    <a:pt x="21850" y="86078"/>
                    <a:pt x="21936" y="85562"/>
                  </a:cubicBezTo>
                  <a:cubicBezTo>
                    <a:pt x="22022" y="85047"/>
                    <a:pt x="22366" y="84359"/>
                    <a:pt x="23140" y="83844"/>
                  </a:cubicBezTo>
                  <a:lnTo>
                    <a:pt x="127339" y="20268"/>
                  </a:lnTo>
                  <a:cubicBezTo>
                    <a:pt x="132497" y="17089"/>
                    <a:pt x="134131" y="10388"/>
                    <a:pt x="130950" y="5233"/>
                  </a:cubicBezTo>
                  <a:cubicBezTo>
                    <a:pt x="127769" y="79"/>
                    <a:pt x="121063" y="-1554"/>
                    <a:pt x="115905" y="1625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1A8411ED-D116-EA31-FB02-7BEB643FCF53}"/>
                </a:ext>
              </a:extLst>
            </p:cNvPr>
            <p:cNvSpPr/>
            <p:nvPr/>
          </p:nvSpPr>
          <p:spPr>
            <a:xfrm>
              <a:off x="3221418" y="5149696"/>
              <a:ext cx="431714" cy="448895"/>
            </a:xfrm>
            <a:custGeom>
              <a:avLst/>
              <a:gdLst>
                <a:gd name="connsiteX0" fmla="*/ 428487 w 431714"/>
                <a:gd name="connsiteY0" fmla="*/ 70276 h 448895"/>
                <a:gd name="connsiteX1" fmla="*/ 413012 w 431714"/>
                <a:gd name="connsiteY1" fmla="*/ 69933 h 448895"/>
                <a:gd name="connsiteX2" fmla="*/ 406135 w 431714"/>
                <a:gd name="connsiteY2" fmla="*/ 181878 h 448895"/>
                <a:gd name="connsiteX3" fmla="*/ 409659 w 431714"/>
                <a:gd name="connsiteY3" fmla="*/ 197686 h 448895"/>
                <a:gd name="connsiteX4" fmla="*/ 371402 w 431714"/>
                <a:gd name="connsiteY4" fmla="*/ 235917 h 448895"/>
                <a:gd name="connsiteX5" fmla="*/ 333144 w 431714"/>
                <a:gd name="connsiteY5" fmla="*/ 198201 h 448895"/>
                <a:gd name="connsiteX6" fmla="*/ 334003 w 431714"/>
                <a:gd name="connsiteY6" fmla="*/ 189610 h 448895"/>
                <a:gd name="connsiteX7" fmla="*/ 318786 w 431714"/>
                <a:gd name="connsiteY7" fmla="*/ 147426 h 448895"/>
                <a:gd name="connsiteX8" fmla="*/ 266429 w 431714"/>
                <a:gd name="connsiteY8" fmla="*/ 157049 h 448895"/>
                <a:gd name="connsiteX9" fmla="*/ 254135 w 431714"/>
                <a:gd name="connsiteY9" fmla="*/ 345800 h 448895"/>
                <a:gd name="connsiteX10" fmla="*/ 254823 w 431714"/>
                <a:gd name="connsiteY10" fmla="*/ 347088 h 448895"/>
                <a:gd name="connsiteX11" fmla="*/ 261958 w 431714"/>
                <a:gd name="connsiteY11" fmla="*/ 375354 h 448895"/>
                <a:gd name="connsiteX12" fmla="*/ 218112 w 431714"/>
                <a:gd name="connsiteY12" fmla="*/ 426902 h 448895"/>
                <a:gd name="connsiteX13" fmla="*/ 174352 w 431714"/>
                <a:gd name="connsiteY13" fmla="*/ 375354 h 448895"/>
                <a:gd name="connsiteX14" fmla="*/ 179339 w 431714"/>
                <a:gd name="connsiteY14" fmla="*/ 351384 h 448895"/>
                <a:gd name="connsiteX15" fmla="*/ 201176 w 431714"/>
                <a:gd name="connsiteY15" fmla="*/ 229044 h 448895"/>
                <a:gd name="connsiteX16" fmla="*/ 155868 w 431714"/>
                <a:gd name="connsiteY16" fmla="*/ 192875 h 448895"/>
                <a:gd name="connsiteX17" fmla="*/ 95601 w 431714"/>
                <a:gd name="connsiteY17" fmla="*/ 207308 h 448895"/>
                <a:gd name="connsiteX18" fmla="*/ 90615 w 431714"/>
                <a:gd name="connsiteY18" fmla="*/ 240728 h 448895"/>
                <a:gd name="connsiteX19" fmla="*/ 91646 w 431714"/>
                <a:gd name="connsiteY19" fmla="*/ 242790 h 448895"/>
                <a:gd name="connsiteX20" fmla="*/ 98524 w 431714"/>
                <a:gd name="connsiteY20" fmla="*/ 269165 h 448895"/>
                <a:gd name="connsiteX21" fmla="*/ 60266 w 431714"/>
                <a:gd name="connsiteY21" fmla="*/ 315215 h 448895"/>
                <a:gd name="connsiteX22" fmla="*/ 22008 w 431714"/>
                <a:gd name="connsiteY22" fmla="*/ 269165 h 448895"/>
                <a:gd name="connsiteX23" fmla="*/ 25361 w 431714"/>
                <a:gd name="connsiteY23" fmla="*/ 250522 h 448895"/>
                <a:gd name="connsiteX24" fmla="*/ 31380 w 431714"/>
                <a:gd name="connsiteY24" fmla="*/ 239010 h 448895"/>
                <a:gd name="connsiteX25" fmla="*/ 20547 w 431714"/>
                <a:gd name="connsiteY25" fmla="*/ 5584 h 448895"/>
                <a:gd name="connsiteX26" fmla="*/ 5588 w 431714"/>
                <a:gd name="connsiteY26" fmla="*/ 1374 h 448895"/>
                <a:gd name="connsiteX27" fmla="*/ 1375 w 431714"/>
                <a:gd name="connsiteY27" fmla="*/ 16323 h 448895"/>
                <a:gd name="connsiteX28" fmla="*/ 13325 w 431714"/>
                <a:gd name="connsiteY28" fmla="*/ 226381 h 448895"/>
                <a:gd name="connsiteX29" fmla="*/ 4642 w 431714"/>
                <a:gd name="connsiteY29" fmla="*/ 242790 h 448895"/>
                <a:gd name="connsiteX30" fmla="*/ 343 w 431714"/>
                <a:gd name="connsiteY30" fmla="*/ 269251 h 448895"/>
                <a:gd name="connsiteX31" fmla="*/ 60524 w 431714"/>
                <a:gd name="connsiteY31" fmla="*/ 337208 h 448895"/>
                <a:gd name="connsiteX32" fmla="*/ 120705 w 431714"/>
                <a:gd name="connsiteY32" fmla="*/ 269251 h 448895"/>
                <a:gd name="connsiteX33" fmla="*/ 111076 w 431714"/>
                <a:gd name="connsiteY33" fmla="*/ 232223 h 448895"/>
                <a:gd name="connsiteX34" fmla="*/ 112452 w 431714"/>
                <a:gd name="connsiteY34" fmla="*/ 221655 h 448895"/>
                <a:gd name="connsiteX35" fmla="*/ 151655 w 431714"/>
                <a:gd name="connsiteY35" fmla="*/ 214439 h 448895"/>
                <a:gd name="connsiteX36" fmla="*/ 180370 w 431714"/>
                <a:gd name="connsiteY36" fmla="*/ 235659 h 448895"/>
                <a:gd name="connsiteX37" fmla="*/ 159651 w 431714"/>
                <a:gd name="connsiteY37" fmla="*/ 342106 h 448895"/>
                <a:gd name="connsiteX38" fmla="*/ 152515 w 431714"/>
                <a:gd name="connsiteY38" fmla="*/ 375440 h 448895"/>
                <a:gd name="connsiteX39" fmla="*/ 218198 w 431714"/>
                <a:gd name="connsiteY39" fmla="*/ 448896 h 448895"/>
                <a:gd name="connsiteX40" fmla="*/ 283967 w 431714"/>
                <a:gd name="connsiteY40" fmla="*/ 375440 h 448895"/>
                <a:gd name="connsiteX41" fmla="*/ 273651 w 431714"/>
                <a:gd name="connsiteY41" fmla="*/ 335834 h 448895"/>
                <a:gd name="connsiteX42" fmla="*/ 279497 w 431714"/>
                <a:gd name="connsiteY42" fmla="*/ 174833 h 448895"/>
                <a:gd name="connsiteX43" fmla="*/ 307696 w 431714"/>
                <a:gd name="connsiteY43" fmla="*/ 166499 h 448895"/>
                <a:gd name="connsiteX44" fmla="*/ 312252 w 431714"/>
                <a:gd name="connsiteY44" fmla="*/ 187376 h 448895"/>
                <a:gd name="connsiteX45" fmla="*/ 311307 w 431714"/>
                <a:gd name="connsiteY45" fmla="*/ 196826 h 448895"/>
                <a:gd name="connsiteX46" fmla="*/ 311307 w 431714"/>
                <a:gd name="connsiteY46" fmla="*/ 197943 h 448895"/>
                <a:gd name="connsiteX47" fmla="*/ 371488 w 431714"/>
                <a:gd name="connsiteY47" fmla="*/ 258083 h 448895"/>
                <a:gd name="connsiteX48" fmla="*/ 431668 w 431714"/>
                <a:gd name="connsiteY48" fmla="*/ 197943 h 448895"/>
                <a:gd name="connsiteX49" fmla="*/ 425908 w 431714"/>
                <a:gd name="connsiteY49" fmla="*/ 172427 h 448895"/>
                <a:gd name="connsiteX50" fmla="*/ 424791 w 431714"/>
                <a:gd name="connsiteY50" fmla="*/ 170365 h 448895"/>
                <a:gd name="connsiteX51" fmla="*/ 428316 w 431714"/>
                <a:gd name="connsiteY51" fmla="*/ 86084 h 448895"/>
                <a:gd name="connsiteX52" fmla="*/ 428659 w 431714"/>
                <a:gd name="connsiteY52" fmla="*/ 70620 h 44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1714" h="448895">
                  <a:moveTo>
                    <a:pt x="428487" y="70276"/>
                  </a:moveTo>
                  <a:cubicBezTo>
                    <a:pt x="424275" y="65895"/>
                    <a:pt x="417397" y="65723"/>
                    <a:pt x="413012" y="69933"/>
                  </a:cubicBezTo>
                  <a:cubicBezTo>
                    <a:pt x="384899" y="96738"/>
                    <a:pt x="381890" y="146739"/>
                    <a:pt x="406135" y="181878"/>
                  </a:cubicBezTo>
                  <a:cubicBezTo>
                    <a:pt x="408456" y="186689"/>
                    <a:pt x="409659" y="192015"/>
                    <a:pt x="409659" y="197686"/>
                  </a:cubicBezTo>
                  <a:cubicBezTo>
                    <a:pt x="409659" y="218734"/>
                    <a:pt x="392465" y="235917"/>
                    <a:pt x="371402" y="235917"/>
                  </a:cubicBezTo>
                  <a:cubicBezTo>
                    <a:pt x="350338" y="235917"/>
                    <a:pt x="333402" y="219078"/>
                    <a:pt x="333144" y="198201"/>
                  </a:cubicBezTo>
                  <a:lnTo>
                    <a:pt x="334003" y="189610"/>
                  </a:lnTo>
                  <a:cubicBezTo>
                    <a:pt x="337356" y="162719"/>
                    <a:pt x="325922" y="151636"/>
                    <a:pt x="318786" y="147426"/>
                  </a:cubicBezTo>
                  <a:cubicBezTo>
                    <a:pt x="305031" y="139351"/>
                    <a:pt x="286031" y="142787"/>
                    <a:pt x="266429" y="157049"/>
                  </a:cubicBezTo>
                  <a:cubicBezTo>
                    <a:pt x="219832" y="192015"/>
                    <a:pt x="223786" y="282224"/>
                    <a:pt x="254135" y="345800"/>
                  </a:cubicBezTo>
                  <a:cubicBezTo>
                    <a:pt x="254307" y="346229"/>
                    <a:pt x="254565" y="346659"/>
                    <a:pt x="254823" y="347088"/>
                  </a:cubicBezTo>
                  <a:cubicBezTo>
                    <a:pt x="259551" y="355508"/>
                    <a:pt x="261958" y="365302"/>
                    <a:pt x="261958" y="375354"/>
                  </a:cubicBezTo>
                  <a:cubicBezTo>
                    <a:pt x="261958" y="403791"/>
                    <a:pt x="242271" y="426902"/>
                    <a:pt x="218112" y="426902"/>
                  </a:cubicBezTo>
                  <a:cubicBezTo>
                    <a:pt x="193954" y="426902"/>
                    <a:pt x="174352" y="403791"/>
                    <a:pt x="174352" y="375354"/>
                  </a:cubicBezTo>
                  <a:cubicBezTo>
                    <a:pt x="174352" y="366934"/>
                    <a:pt x="176158" y="358515"/>
                    <a:pt x="179339" y="351384"/>
                  </a:cubicBezTo>
                  <a:cubicBezTo>
                    <a:pt x="203411" y="302499"/>
                    <a:pt x="210891" y="260230"/>
                    <a:pt x="201176" y="229044"/>
                  </a:cubicBezTo>
                  <a:cubicBezTo>
                    <a:pt x="195501" y="210830"/>
                    <a:pt x="178995" y="197600"/>
                    <a:pt x="155868" y="192875"/>
                  </a:cubicBezTo>
                  <a:cubicBezTo>
                    <a:pt x="135578" y="188751"/>
                    <a:pt x="109099" y="191586"/>
                    <a:pt x="95601" y="207308"/>
                  </a:cubicBezTo>
                  <a:cubicBezTo>
                    <a:pt x="87778" y="216501"/>
                    <a:pt x="85972" y="228357"/>
                    <a:pt x="90615" y="240728"/>
                  </a:cubicBezTo>
                  <a:cubicBezTo>
                    <a:pt x="90873" y="241329"/>
                    <a:pt x="91388" y="242275"/>
                    <a:pt x="91646" y="242790"/>
                  </a:cubicBezTo>
                  <a:cubicBezTo>
                    <a:pt x="96117" y="250522"/>
                    <a:pt x="98524" y="259629"/>
                    <a:pt x="98524" y="269165"/>
                  </a:cubicBezTo>
                  <a:cubicBezTo>
                    <a:pt x="98524" y="294596"/>
                    <a:pt x="81330" y="315215"/>
                    <a:pt x="60266" y="315215"/>
                  </a:cubicBezTo>
                  <a:cubicBezTo>
                    <a:pt x="39203" y="315215"/>
                    <a:pt x="22008" y="294596"/>
                    <a:pt x="22008" y="269165"/>
                  </a:cubicBezTo>
                  <a:cubicBezTo>
                    <a:pt x="22008" y="262722"/>
                    <a:pt x="23126" y="256364"/>
                    <a:pt x="25361" y="250522"/>
                  </a:cubicBezTo>
                  <a:cubicBezTo>
                    <a:pt x="26909" y="246398"/>
                    <a:pt x="28886" y="242618"/>
                    <a:pt x="31380" y="239010"/>
                  </a:cubicBezTo>
                  <a:cubicBezTo>
                    <a:pt x="80040" y="167616"/>
                    <a:pt x="57687" y="71651"/>
                    <a:pt x="20547" y="5584"/>
                  </a:cubicBezTo>
                  <a:cubicBezTo>
                    <a:pt x="17538" y="343"/>
                    <a:pt x="10918" y="-1547"/>
                    <a:pt x="5588" y="1374"/>
                  </a:cubicBezTo>
                  <a:cubicBezTo>
                    <a:pt x="343" y="4381"/>
                    <a:pt x="-1548" y="10996"/>
                    <a:pt x="1375" y="16323"/>
                  </a:cubicBezTo>
                  <a:cubicBezTo>
                    <a:pt x="53131" y="108336"/>
                    <a:pt x="41438" y="185314"/>
                    <a:pt x="13325" y="226381"/>
                  </a:cubicBezTo>
                  <a:cubicBezTo>
                    <a:pt x="9714" y="231363"/>
                    <a:pt x="6791" y="236948"/>
                    <a:pt x="4642" y="242790"/>
                  </a:cubicBezTo>
                  <a:cubicBezTo>
                    <a:pt x="1891" y="251124"/>
                    <a:pt x="343" y="259973"/>
                    <a:pt x="343" y="269251"/>
                  </a:cubicBezTo>
                  <a:cubicBezTo>
                    <a:pt x="343" y="306709"/>
                    <a:pt x="27339" y="337208"/>
                    <a:pt x="60524" y="337208"/>
                  </a:cubicBezTo>
                  <a:cubicBezTo>
                    <a:pt x="93710" y="337208"/>
                    <a:pt x="120705" y="306709"/>
                    <a:pt x="120705" y="269251"/>
                  </a:cubicBezTo>
                  <a:cubicBezTo>
                    <a:pt x="120705" y="256020"/>
                    <a:pt x="117352" y="243219"/>
                    <a:pt x="111076" y="232223"/>
                  </a:cubicBezTo>
                  <a:cubicBezTo>
                    <a:pt x="109185" y="226467"/>
                    <a:pt x="110818" y="223545"/>
                    <a:pt x="112452" y="221655"/>
                  </a:cubicBezTo>
                  <a:cubicBezTo>
                    <a:pt x="118728" y="214353"/>
                    <a:pt x="135922" y="211174"/>
                    <a:pt x="151655" y="214439"/>
                  </a:cubicBezTo>
                  <a:cubicBezTo>
                    <a:pt x="158791" y="215899"/>
                    <a:pt x="175814" y="220882"/>
                    <a:pt x="180370" y="235659"/>
                  </a:cubicBezTo>
                  <a:cubicBezTo>
                    <a:pt x="188366" y="261347"/>
                    <a:pt x="181316" y="298032"/>
                    <a:pt x="159651" y="342106"/>
                  </a:cubicBezTo>
                  <a:cubicBezTo>
                    <a:pt x="155008" y="352329"/>
                    <a:pt x="152515" y="363842"/>
                    <a:pt x="152515" y="375440"/>
                  </a:cubicBezTo>
                  <a:cubicBezTo>
                    <a:pt x="152515" y="415991"/>
                    <a:pt x="182004" y="448896"/>
                    <a:pt x="218198" y="448896"/>
                  </a:cubicBezTo>
                  <a:cubicBezTo>
                    <a:pt x="254393" y="448896"/>
                    <a:pt x="283967" y="415905"/>
                    <a:pt x="283967" y="375440"/>
                  </a:cubicBezTo>
                  <a:cubicBezTo>
                    <a:pt x="283967" y="361350"/>
                    <a:pt x="280356" y="347690"/>
                    <a:pt x="273651" y="335834"/>
                  </a:cubicBezTo>
                  <a:cubicBezTo>
                    <a:pt x="247687" y="281021"/>
                    <a:pt x="243732" y="201552"/>
                    <a:pt x="279497" y="174833"/>
                  </a:cubicBezTo>
                  <a:cubicBezTo>
                    <a:pt x="292651" y="165296"/>
                    <a:pt x="303139" y="163750"/>
                    <a:pt x="307696" y="166499"/>
                  </a:cubicBezTo>
                  <a:cubicBezTo>
                    <a:pt x="311908" y="168991"/>
                    <a:pt x="313542" y="176637"/>
                    <a:pt x="312252" y="187376"/>
                  </a:cubicBezTo>
                  <a:lnTo>
                    <a:pt x="311307" y="196826"/>
                  </a:lnTo>
                  <a:cubicBezTo>
                    <a:pt x="311307" y="196826"/>
                    <a:pt x="311307" y="197514"/>
                    <a:pt x="311307" y="197943"/>
                  </a:cubicBezTo>
                  <a:cubicBezTo>
                    <a:pt x="311307" y="231106"/>
                    <a:pt x="338302" y="258083"/>
                    <a:pt x="371488" y="258083"/>
                  </a:cubicBezTo>
                  <a:cubicBezTo>
                    <a:pt x="404673" y="258083"/>
                    <a:pt x="431668" y="231106"/>
                    <a:pt x="431668" y="197943"/>
                  </a:cubicBezTo>
                  <a:cubicBezTo>
                    <a:pt x="431668" y="188922"/>
                    <a:pt x="429777" y="180331"/>
                    <a:pt x="425908" y="172427"/>
                  </a:cubicBezTo>
                  <a:cubicBezTo>
                    <a:pt x="425564" y="171740"/>
                    <a:pt x="425220" y="170967"/>
                    <a:pt x="424791" y="170365"/>
                  </a:cubicBezTo>
                  <a:cubicBezTo>
                    <a:pt x="406307" y="144162"/>
                    <a:pt x="407854" y="105501"/>
                    <a:pt x="428316" y="86084"/>
                  </a:cubicBezTo>
                  <a:cubicBezTo>
                    <a:pt x="432700" y="81875"/>
                    <a:pt x="432872" y="75002"/>
                    <a:pt x="428659" y="70620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92" name="Gráfico 2">
            <a:extLst>
              <a:ext uri="{FF2B5EF4-FFF2-40B4-BE49-F238E27FC236}">
                <a16:creationId xmlns:a16="http://schemas.microsoft.com/office/drawing/2014/main" id="{B18D7175-E73D-1D6B-663B-0859DBF557CE}"/>
              </a:ext>
            </a:extLst>
          </p:cNvPr>
          <p:cNvGrpSpPr/>
          <p:nvPr/>
        </p:nvGrpSpPr>
        <p:grpSpPr>
          <a:xfrm>
            <a:off x="4608764" y="7985516"/>
            <a:ext cx="1042672" cy="933016"/>
            <a:chOff x="4608764" y="7985516"/>
            <a:chExt cx="1042672" cy="933016"/>
          </a:xfrm>
          <a:solidFill>
            <a:srgbClr val="002A86"/>
          </a:solidFill>
        </p:grpSpPr>
        <p:grpSp>
          <p:nvGrpSpPr>
            <p:cNvPr id="293" name="Gráfico 2">
              <a:extLst>
                <a:ext uri="{FF2B5EF4-FFF2-40B4-BE49-F238E27FC236}">
                  <a16:creationId xmlns:a16="http://schemas.microsoft.com/office/drawing/2014/main" id="{39EA4A9A-7711-3D4D-B6DE-05C49D73639B}"/>
                </a:ext>
              </a:extLst>
            </p:cNvPr>
            <p:cNvGrpSpPr/>
            <p:nvPr/>
          </p:nvGrpSpPr>
          <p:grpSpPr>
            <a:xfrm>
              <a:off x="4608764" y="8248543"/>
              <a:ext cx="819105" cy="669989"/>
              <a:chOff x="4608764" y="8248543"/>
              <a:chExt cx="819105" cy="669989"/>
            </a:xfrm>
            <a:solidFill>
              <a:srgbClr val="002A86"/>
            </a:solidFill>
          </p:grpSpPr>
          <p:sp>
            <p:nvSpPr>
              <p:cNvPr id="294" name="Forma libre 293">
                <a:extLst>
                  <a:ext uri="{FF2B5EF4-FFF2-40B4-BE49-F238E27FC236}">
                    <a16:creationId xmlns:a16="http://schemas.microsoft.com/office/drawing/2014/main" id="{F7361BD0-B5C2-5685-6036-5FCE8F74270D}"/>
                  </a:ext>
                </a:extLst>
              </p:cNvPr>
              <p:cNvSpPr/>
              <p:nvPr/>
            </p:nvSpPr>
            <p:spPr>
              <a:xfrm>
                <a:off x="5072582" y="8468383"/>
                <a:ext cx="105797" cy="203321"/>
              </a:xfrm>
              <a:custGeom>
                <a:avLst/>
                <a:gdLst>
                  <a:gd name="connsiteX0" fmla="*/ 16163 w 105797"/>
                  <a:gd name="connsiteY0" fmla="*/ 203322 h 203321"/>
                  <a:gd name="connsiteX1" fmla="*/ 5760 w 105797"/>
                  <a:gd name="connsiteY1" fmla="*/ 195934 h 203321"/>
                  <a:gd name="connsiteX2" fmla="*/ 0 w 105797"/>
                  <a:gd name="connsiteY2" fmla="*/ 161740 h 203321"/>
                  <a:gd name="connsiteX3" fmla="*/ 9113 w 105797"/>
                  <a:gd name="connsiteY3" fmla="*/ 122220 h 203321"/>
                  <a:gd name="connsiteX4" fmla="*/ 13240 w 105797"/>
                  <a:gd name="connsiteY4" fmla="*/ 117752 h 203321"/>
                  <a:gd name="connsiteX5" fmla="*/ 83995 w 105797"/>
                  <a:gd name="connsiteY5" fmla="*/ 9158 h 203321"/>
                  <a:gd name="connsiteX6" fmla="*/ 96633 w 105797"/>
                  <a:gd name="connsiteY6" fmla="*/ 137 h 203321"/>
                  <a:gd name="connsiteX7" fmla="*/ 105661 w 105797"/>
                  <a:gd name="connsiteY7" fmla="*/ 12767 h 203321"/>
                  <a:gd name="connsiteX8" fmla="*/ 27511 w 105797"/>
                  <a:gd name="connsiteY8" fmla="*/ 134591 h 203321"/>
                  <a:gd name="connsiteX9" fmla="*/ 21923 w 105797"/>
                  <a:gd name="connsiteY9" fmla="*/ 161654 h 203321"/>
                  <a:gd name="connsiteX10" fmla="*/ 26566 w 105797"/>
                  <a:gd name="connsiteY10" fmla="*/ 188803 h 203321"/>
                  <a:gd name="connsiteX11" fmla="*/ 19688 w 105797"/>
                  <a:gd name="connsiteY11" fmla="*/ 202720 h 203321"/>
                  <a:gd name="connsiteX12" fmla="*/ 16163 w 105797"/>
                  <a:gd name="connsiteY12" fmla="*/ 203322 h 203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797" h="203321">
                    <a:moveTo>
                      <a:pt x="16163" y="203322"/>
                    </a:moveTo>
                    <a:cubicBezTo>
                      <a:pt x="11606" y="203322"/>
                      <a:pt x="7308" y="200487"/>
                      <a:pt x="5760" y="195934"/>
                    </a:cubicBezTo>
                    <a:cubicBezTo>
                      <a:pt x="1891" y="184679"/>
                      <a:pt x="0" y="173166"/>
                      <a:pt x="0" y="161740"/>
                    </a:cubicBezTo>
                    <a:cubicBezTo>
                      <a:pt x="0" y="147650"/>
                      <a:pt x="3095" y="134419"/>
                      <a:pt x="9113" y="122220"/>
                    </a:cubicBezTo>
                    <a:cubicBezTo>
                      <a:pt x="10059" y="120330"/>
                      <a:pt x="11434" y="118783"/>
                      <a:pt x="13240" y="117752"/>
                    </a:cubicBezTo>
                    <a:cubicBezTo>
                      <a:pt x="50466" y="95071"/>
                      <a:pt x="76258" y="55465"/>
                      <a:pt x="83995" y="9158"/>
                    </a:cubicBezTo>
                    <a:cubicBezTo>
                      <a:pt x="85027" y="3230"/>
                      <a:pt x="90701" y="-808"/>
                      <a:pt x="96633" y="137"/>
                    </a:cubicBezTo>
                    <a:cubicBezTo>
                      <a:pt x="102566" y="1168"/>
                      <a:pt x="106606" y="6753"/>
                      <a:pt x="105661" y="12767"/>
                    </a:cubicBezTo>
                    <a:cubicBezTo>
                      <a:pt x="97063" y="64143"/>
                      <a:pt x="68692" y="108388"/>
                      <a:pt x="27511" y="134591"/>
                    </a:cubicBezTo>
                    <a:cubicBezTo>
                      <a:pt x="23814" y="142925"/>
                      <a:pt x="21923" y="152032"/>
                      <a:pt x="21923" y="161654"/>
                    </a:cubicBezTo>
                    <a:cubicBezTo>
                      <a:pt x="21923" y="170675"/>
                      <a:pt x="23471" y="179782"/>
                      <a:pt x="26566" y="188803"/>
                    </a:cubicBezTo>
                    <a:cubicBezTo>
                      <a:pt x="28543" y="194559"/>
                      <a:pt x="25448" y="200745"/>
                      <a:pt x="19688" y="202720"/>
                    </a:cubicBezTo>
                    <a:cubicBezTo>
                      <a:pt x="18484" y="203150"/>
                      <a:pt x="17367" y="203322"/>
                      <a:pt x="16163" y="2033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5" name="Forma libre 294">
                <a:extLst>
                  <a:ext uri="{FF2B5EF4-FFF2-40B4-BE49-F238E27FC236}">
                    <a16:creationId xmlns:a16="http://schemas.microsoft.com/office/drawing/2014/main" id="{F99D77EF-6666-C7AA-413D-B2AC9DF39104}"/>
                  </a:ext>
                </a:extLst>
              </p:cNvPr>
              <p:cNvSpPr/>
              <p:nvPr/>
            </p:nvSpPr>
            <p:spPr>
              <a:xfrm>
                <a:off x="4608764" y="8685286"/>
                <a:ext cx="819105" cy="233246"/>
              </a:xfrm>
              <a:custGeom>
                <a:avLst/>
                <a:gdLst>
                  <a:gd name="connsiteX0" fmla="*/ 808139 w 819105"/>
                  <a:gd name="connsiteY0" fmla="*/ 233246 h 233246"/>
                  <a:gd name="connsiteX1" fmla="*/ 797736 w 819105"/>
                  <a:gd name="connsiteY1" fmla="*/ 225772 h 233246"/>
                  <a:gd name="connsiteX2" fmla="*/ 757931 w 819105"/>
                  <a:gd name="connsiteY2" fmla="*/ 107556 h 233246"/>
                  <a:gd name="connsiteX3" fmla="*/ 661212 w 819105"/>
                  <a:gd name="connsiteY3" fmla="*/ 26110 h 233246"/>
                  <a:gd name="connsiteX4" fmla="*/ 561139 w 819105"/>
                  <a:gd name="connsiteY4" fmla="*/ 24993 h 233246"/>
                  <a:gd name="connsiteX5" fmla="*/ 486687 w 819105"/>
                  <a:gd name="connsiteY5" fmla="*/ 46815 h 233246"/>
                  <a:gd name="connsiteX6" fmla="*/ 446796 w 819105"/>
                  <a:gd name="connsiteY6" fmla="*/ 65458 h 233246"/>
                  <a:gd name="connsiteX7" fmla="*/ 372257 w 819105"/>
                  <a:gd name="connsiteY7" fmla="*/ 65458 h 233246"/>
                  <a:gd name="connsiteX8" fmla="*/ 332366 w 819105"/>
                  <a:gd name="connsiteY8" fmla="*/ 46815 h 233246"/>
                  <a:gd name="connsiteX9" fmla="*/ 257914 w 819105"/>
                  <a:gd name="connsiteY9" fmla="*/ 24993 h 233246"/>
                  <a:gd name="connsiteX10" fmla="*/ 157841 w 819105"/>
                  <a:gd name="connsiteY10" fmla="*/ 26110 h 233246"/>
                  <a:gd name="connsiteX11" fmla="*/ 61122 w 819105"/>
                  <a:gd name="connsiteY11" fmla="*/ 107556 h 233246"/>
                  <a:gd name="connsiteX12" fmla="*/ 21317 w 819105"/>
                  <a:gd name="connsiteY12" fmla="*/ 225772 h 233246"/>
                  <a:gd name="connsiteX13" fmla="*/ 7475 w 819105"/>
                  <a:gd name="connsiteY13" fmla="*/ 232645 h 233246"/>
                  <a:gd name="connsiteX14" fmla="*/ 597 w 819105"/>
                  <a:gd name="connsiteY14" fmla="*/ 218813 h 233246"/>
                  <a:gd name="connsiteX15" fmla="*/ 40489 w 819105"/>
                  <a:gd name="connsiteY15" fmla="*/ 100597 h 233246"/>
                  <a:gd name="connsiteX16" fmla="*/ 154574 w 819105"/>
                  <a:gd name="connsiteY16" fmla="*/ 4460 h 233246"/>
                  <a:gd name="connsiteX17" fmla="*/ 260923 w 819105"/>
                  <a:gd name="connsiteY17" fmla="*/ 3257 h 233246"/>
                  <a:gd name="connsiteX18" fmla="*/ 341737 w 819105"/>
                  <a:gd name="connsiteY18" fmla="*/ 26883 h 233246"/>
                  <a:gd name="connsiteX19" fmla="*/ 381628 w 819105"/>
                  <a:gd name="connsiteY19" fmla="*/ 45526 h 233246"/>
                  <a:gd name="connsiteX20" fmla="*/ 437597 w 819105"/>
                  <a:gd name="connsiteY20" fmla="*/ 45526 h 233246"/>
                  <a:gd name="connsiteX21" fmla="*/ 477488 w 819105"/>
                  <a:gd name="connsiteY21" fmla="*/ 26883 h 233246"/>
                  <a:gd name="connsiteX22" fmla="*/ 558302 w 819105"/>
                  <a:gd name="connsiteY22" fmla="*/ 3257 h 233246"/>
                  <a:gd name="connsiteX23" fmla="*/ 664651 w 819105"/>
                  <a:gd name="connsiteY23" fmla="*/ 4460 h 233246"/>
                  <a:gd name="connsiteX24" fmla="*/ 778736 w 819105"/>
                  <a:gd name="connsiteY24" fmla="*/ 100597 h 233246"/>
                  <a:gd name="connsiteX25" fmla="*/ 818542 w 819105"/>
                  <a:gd name="connsiteY25" fmla="*/ 218813 h 233246"/>
                  <a:gd name="connsiteX26" fmla="*/ 811664 w 819105"/>
                  <a:gd name="connsiteY26" fmla="*/ 232645 h 233246"/>
                  <a:gd name="connsiteX27" fmla="*/ 808139 w 819105"/>
                  <a:gd name="connsiteY27" fmla="*/ 233246 h 233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9105" h="233246">
                    <a:moveTo>
                      <a:pt x="808139" y="233246"/>
                    </a:moveTo>
                    <a:cubicBezTo>
                      <a:pt x="803582" y="233246"/>
                      <a:pt x="799284" y="230326"/>
                      <a:pt x="797736" y="225772"/>
                    </a:cubicBezTo>
                    <a:lnTo>
                      <a:pt x="757931" y="107556"/>
                    </a:lnTo>
                    <a:cubicBezTo>
                      <a:pt x="743402" y="64341"/>
                      <a:pt x="706261" y="33155"/>
                      <a:pt x="661212" y="26110"/>
                    </a:cubicBezTo>
                    <a:cubicBezTo>
                      <a:pt x="628026" y="20955"/>
                      <a:pt x="594411" y="20525"/>
                      <a:pt x="561139" y="24993"/>
                    </a:cubicBezTo>
                    <a:cubicBezTo>
                      <a:pt x="535348" y="28430"/>
                      <a:pt x="510330" y="35732"/>
                      <a:pt x="486687" y="46815"/>
                    </a:cubicBezTo>
                    <a:lnTo>
                      <a:pt x="446796" y="65458"/>
                    </a:lnTo>
                    <a:cubicBezTo>
                      <a:pt x="423067" y="76541"/>
                      <a:pt x="395900" y="76541"/>
                      <a:pt x="372257" y="65458"/>
                    </a:cubicBezTo>
                    <a:lnTo>
                      <a:pt x="332366" y="46815"/>
                    </a:lnTo>
                    <a:cubicBezTo>
                      <a:pt x="308810" y="35818"/>
                      <a:pt x="283706" y="28430"/>
                      <a:pt x="257914" y="24993"/>
                    </a:cubicBezTo>
                    <a:cubicBezTo>
                      <a:pt x="224728" y="20525"/>
                      <a:pt x="191027" y="20955"/>
                      <a:pt x="157841" y="26110"/>
                    </a:cubicBezTo>
                    <a:cubicBezTo>
                      <a:pt x="112792" y="33155"/>
                      <a:pt x="75737" y="64341"/>
                      <a:pt x="61122" y="107556"/>
                    </a:cubicBezTo>
                    <a:lnTo>
                      <a:pt x="21317" y="225772"/>
                    </a:lnTo>
                    <a:cubicBezTo>
                      <a:pt x="19425" y="231528"/>
                      <a:pt x="13149" y="234535"/>
                      <a:pt x="7475" y="232645"/>
                    </a:cubicBezTo>
                    <a:cubicBezTo>
                      <a:pt x="1715" y="230755"/>
                      <a:pt x="-1380" y="224483"/>
                      <a:pt x="597" y="218813"/>
                    </a:cubicBezTo>
                    <a:lnTo>
                      <a:pt x="40489" y="100597"/>
                    </a:lnTo>
                    <a:cubicBezTo>
                      <a:pt x="57683" y="49650"/>
                      <a:pt x="101357" y="12794"/>
                      <a:pt x="154574" y="4460"/>
                    </a:cubicBezTo>
                    <a:cubicBezTo>
                      <a:pt x="189823" y="-1039"/>
                      <a:pt x="225588" y="-1468"/>
                      <a:pt x="260923" y="3257"/>
                    </a:cubicBezTo>
                    <a:cubicBezTo>
                      <a:pt x="288950" y="6952"/>
                      <a:pt x="316117" y="14941"/>
                      <a:pt x="341737" y="26883"/>
                    </a:cubicBezTo>
                    <a:lnTo>
                      <a:pt x="381628" y="45526"/>
                    </a:lnTo>
                    <a:cubicBezTo>
                      <a:pt x="399425" y="53860"/>
                      <a:pt x="419800" y="53860"/>
                      <a:pt x="437597" y="45526"/>
                    </a:cubicBezTo>
                    <a:lnTo>
                      <a:pt x="477488" y="26883"/>
                    </a:lnTo>
                    <a:cubicBezTo>
                      <a:pt x="503108" y="14941"/>
                      <a:pt x="530275" y="6952"/>
                      <a:pt x="558302" y="3257"/>
                    </a:cubicBezTo>
                    <a:cubicBezTo>
                      <a:pt x="593637" y="-1468"/>
                      <a:pt x="629402" y="-1039"/>
                      <a:pt x="664651" y="4460"/>
                    </a:cubicBezTo>
                    <a:cubicBezTo>
                      <a:pt x="717868" y="12794"/>
                      <a:pt x="761542" y="49564"/>
                      <a:pt x="778736" y="100597"/>
                    </a:cubicBezTo>
                    <a:lnTo>
                      <a:pt x="818542" y="218813"/>
                    </a:lnTo>
                    <a:cubicBezTo>
                      <a:pt x="820433" y="224569"/>
                      <a:pt x="817424" y="230755"/>
                      <a:pt x="811664" y="232645"/>
                    </a:cubicBezTo>
                    <a:cubicBezTo>
                      <a:pt x="810460" y="232989"/>
                      <a:pt x="809343" y="233246"/>
                      <a:pt x="808139" y="2332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6" name="Forma libre 295">
                <a:extLst>
                  <a:ext uri="{FF2B5EF4-FFF2-40B4-BE49-F238E27FC236}">
                    <a16:creationId xmlns:a16="http://schemas.microsoft.com/office/drawing/2014/main" id="{9815392A-741D-DF3A-E7AF-02CA50C261C7}"/>
                  </a:ext>
                </a:extLst>
              </p:cNvPr>
              <p:cNvSpPr/>
              <p:nvPr/>
            </p:nvSpPr>
            <p:spPr>
              <a:xfrm>
                <a:off x="4901334" y="8584355"/>
                <a:ext cx="62850" cy="135804"/>
              </a:xfrm>
              <a:custGeom>
                <a:avLst/>
                <a:gdLst>
                  <a:gd name="connsiteX0" fmla="*/ 10995 w 62850"/>
                  <a:gd name="connsiteY0" fmla="*/ 135805 h 135804"/>
                  <a:gd name="connsiteX1" fmla="*/ 1538 w 62850"/>
                  <a:gd name="connsiteY1" fmla="*/ 130392 h 135804"/>
                  <a:gd name="connsiteX2" fmla="*/ 5407 w 62850"/>
                  <a:gd name="connsiteY2" fmla="*/ 115358 h 135804"/>
                  <a:gd name="connsiteX3" fmla="*/ 33950 w 62850"/>
                  <a:gd name="connsiteY3" fmla="*/ 15870 h 135804"/>
                  <a:gd name="connsiteX4" fmla="*/ 38850 w 62850"/>
                  <a:gd name="connsiteY4" fmla="*/ 1179 h 135804"/>
                  <a:gd name="connsiteX5" fmla="*/ 53552 w 62850"/>
                  <a:gd name="connsiteY5" fmla="*/ 6076 h 135804"/>
                  <a:gd name="connsiteX6" fmla="*/ 16583 w 62850"/>
                  <a:gd name="connsiteY6" fmla="*/ 134258 h 135804"/>
                  <a:gd name="connsiteX7" fmla="*/ 10995 w 62850"/>
                  <a:gd name="connsiteY7" fmla="*/ 135805 h 13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50" h="135804">
                    <a:moveTo>
                      <a:pt x="10995" y="135805"/>
                    </a:moveTo>
                    <a:cubicBezTo>
                      <a:pt x="7212" y="135805"/>
                      <a:pt x="3601" y="133915"/>
                      <a:pt x="1538" y="130392"/>
                    </a:cubicBezTo>
                    <a:cubicBezTo>
                      <a:pt x="-1557" y="125151"/>
                      <a:pt x="163" y="118450"/>
                      <a:pt x="5407" y="115358"/>
                    </a:cubicBezTo>
                    <a:cubicBezTo>
                      <a:pt x="26728" y="102814"/>
                      <a:pt x="53724" y="55476"/>
                      <a:pt x="33950" y="15870"/>
                    </a:cubicBezTo>
                    <a:cubicBezTo>
                      <a:pt x="31199" y="10457"/>
                      <a:pt x="33434" y="3928"/>
                      <a:pt x="38850" y="1179"/>
                    </a:cubicBezTo>
                    <a:cubicBezTo>
                      <a:pt x="44267" y="-1571"/>
                      <a:pt x="50886" y="663"/>
                      <a:pt x="53552" y="6076"/>
                    </a:cubicBezTo>
                    <a:cubicBezTo>
                      <a:pt x="78656" y="56163"/>
                      <a:pt x="48393" y="115444"/>
                      <a:pt x="16583" y="134258"/>
                    </a:cubicBezTo>
                    <a:cubicBezTo>
                      <a:pt x="14864" y="135289"/>
                      <a:pt x="12887" y="135805"/>
                      <a:pt x="10995" y="1358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7" name="Forma libre 296">
                <a:extLst>
                  <a:ext uri="{FF2B5EF4-FFF2-40B4-BE49-F238E27FC236}">
                    <a16:creationId xmlns:a16="http://schemas.microsoft.com/office/drawing/2014/main" id="{43F6C24D-2DCC-14EB-7C4E-1AA95419B9C8}"/>
                  </a:ext>
                </a:extLst>
              </p:cNvPr>
              <p:cNvSpPr/>
              <p:nvPr/>
            </p:nvSpPr>
            <p:spPr>
              <a:xfrm>
                <a:off x="4855673" y="8378692"/>
                <a:ext cx="173578" cy="248509"/>
              </a:xfrm>
              <a:custGeom>
                <a:avLst/>
                <a:gdLst>
                  <a:gd name="connsiteX0" fmla="*/ 162574 w 173578"/>
                  <a:gd name="connsiteY0" fmla="*/ 248509 h 248509"/>
                  <a:gd name="connsiteX1" fmla="*/ 688 w 173578"/>
                  <a:gd name="connsiteY1" fmla="*/ 87250 h 248509"/>
                  <a:gd name="connsiteX2" fmla="*/ 688 w 173578"/>
                  <a:gd name="connsiteY2" fmla="*/ 86907 h 248509"/>
                  <a:gd name="connsiteX3" fmla="*/ 0 w 173578"/>
                  <a:gd name="connsiteY3" fmla="*/ 69724 h 248509"/>
                  <a:gd name="connsiteX4" fmla="*/ 10145 w 173578"/>
                  <a:gd name="connsiteY4" fmla="*/ 7437 h 248509"/>
                  <a:gd name="connsiteX5" fmla="*/ 24072 w 173578"/>
                  <a:gd name="connsiteY5" fmla="*/ 564 h 248509"/>
                  <a:gd name="connsiteX6" fmla="*/ 30950 w 173578"/>
                  <a:gd name="connsiteY6" fmla="*/ 14482 h 248509"/>
                  <a:gd name="connsiteX7" fmla="*/ 21923 w 173578"/>
                  <a:gd name="connsiteY7" fmla="*/ 69724 h 248509"/>
                  <a:gd name="connsiteX8" fmla="*/ 22611 w 173578"/>
                  <a:gd name="connsiteY8" fmla="*/ 85274 h 248509"/>
                  <a:gd name="connsiteX9" fmla="*/ 22611 w 173578"/>
                  <a:gd name="connsiteY9" fmla="*/ 85618 h 248509"/>
                  <a:gd name="connsiteX10" fmla="*/ 162660 w 173578"/>
                  <a:gd name="connsiteY10" fmla="*/ 226687 h 248509"/>
                  <a:gd name="connsiteX11" fmla="*/ 173579 w 173578"/>
                  <a:gd name="connsiteY11" fmla="*/ 237598 h 248509"/>
                  <a:gd name="connsiteX12" fmla="*/ 162660 w 173578"/>
                  <a:gd name="connsiteY12" fmla="*/ 248509 h 248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3578" h="248509">
                    <a:moveTo>
                      <a:pt x="162574" y="248509"/>
                    </a:moveTo>
                    <a:cubicBezTo>
                      <a:pt x="78493" y="248509"/>
                      <a:pt x="8941" y="179177"/>
                      <a:pt x="688" y="87250"/>
                    </a:cubicBezTo>
                    <a:cubicBezTo>
                      <a:pt x="688" y="87164"/>
                      <a:pt x="688" y="86993"/>
                      <a:pt x="688" y="86907"/>
                    </a:cubicBezTo>
                    <a:cubicBezTo>
                      <a:pt x="172" y="81408"/>
                      <a:pt x="0" y="75738"/>
                      <a:pt x="0" y="69724"/>
                    </a:cubicBezTo>
                    <a:cubicBezTo>
                      <a:pt x="0" y="48246"/>
                      <a:pt x="3439" y="27283"/>
                      <a:pt x="10145" y="7437"/>
                    </a:cubicBezTo>
                    <a:cubicBezTo>
                      <a:pt x="12122" y="1680"/>
                      <a:pt x="18312" y="-1326"/>
                      <a:pt x="24072" y="564"/>
                    </a:cubicBezTo>
                    <a:cubicBezTo>
                      <a:pt x="29833" y="2540"/>
                      <a:pt x="32842" y="8725"/>
                      <a:pt x="30950" y="14482"/>
                    </a:cubicBezTo>
                    <a:cubicBezTo>
                      <a:pt x="24932" y="32094"/>
                      <a:pt x="21923" y="50737"/>
                      <a:pt x="21923" y="69724"/>
                    </a:cubicBezTo>
                    <a:cubicBezTo>
                      <a:pt x="21923" y="75222"/>
                      <a:pt x="22095" y="80377"/>
                      <a:pt x="22611" y="85274"/>
                    </a:cubicBezTo>
                    <a:cubicBezTo>
                      <a:pt x="22611" y="85360"/>
                      <a:pt x="22611" y="85532"/>
                      <a:pt x="22611" y="85618"/>
                    </a:cubicBezTo>
                    <a:cubicBezTo>
                      <a:pt x="29918" y="166032"/>
                      <a:pt x="90099" y="226687"/>
                      <a:pt x="162660" y="226687"/>
                    </a:cubicBezTo>
                    <a:cubicBezTo>
                      <a:pt x="168678" y="226687"/>
                      <a:pt x="173579" y="231584"/>
                      <a:pt x="173579" y="237598"/>
                    </a:cubicBezTo>
                    <a:cubicBezTo>
                      <a:pt x="173579" y="243612"/>
                      <a:pt x="168678" y="248509"/>
                      <a:pt x="162660" y="2485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8" name="Forma libre 297">
                <a:extLst>
                  <a:ext uri="{FF2B5EF4-FFF2-40B4-BE49-F238E27FC236}">
                    <a16:creationId xmlns:a16="http://schemas.microsoft.com/office/drawing/2014/main" id="{C403F3D9-5C4C-DEB1-F22A-02787581B4D6}"/>
                  </a:ext>
                </a:extLst>
              </p:cNvPr>
              <p:cNvSpPr/>
              <p:nvPr/>
            </p:nvSpPr>
            <p:spPr>
              <a:xfrm>
                <a:off x="4841147" y="8248543"/>
                <a:ext cx="346805" cy="173755"/>
              </a:xfrm>
              <a:custGeom>
                <a:avLst/>
                <a:gdLst>
                  <a:gd name="connsiteX0" fmla="*/ 305887 w 346805"/>
                  <a:gd name="connsiteY0" fmla="*/ 173755 h 173755"/>
                  <a:gd name="connsiteX1" fmla="*/ 286113 w 346805"/>
                  <a:gd name="connsiteY1" fmla="*/ 169975 h 173755"/>
                  <a:gd name="connsiteX2" fmla="*/ 275625 w 346805"/>
                  <a:gd name="connsiteY2" fmla="*/ 167484 h 173755"/>
                  <a:gd name="connsiteX3" fmla="*/ 265222 w 346805"/>
                  <a:gd name="connsiteY3" fmla="*/ 156057 h 173755"/>
                  <a:gd name="connsiteX4" fmla="*/ 276656 w 346805"/>
                  <a:gd name="connsiteY4" fmla="*/ 145662 h 173755"/>
                  <a:gd name="connsiteX5" fmla="*/ 292561 w 346805"/>
                  <a:gd name="connsiteY5" fmla="*/ 149098 h 173755"/>
                  <a:gd name="connsiteX6" fmla="*/ 319213 w 346805"/>
                  <a:gd name="connsiteY6" fmla="*/ 140679 h 173755"/>
                  <a:gd name="connsiteX7" fmla="*/ 310616 w 346805"/>
                  <a:gd name="connsiteY7" fmla="*/ 85608 h 173755"/>
                  <a:gd name="connsiteX8" fmla="*/ 269177 w 346805"/>
                  <a:gd name="connsiteY8" fmla="*/ 72206 h 173755"/>
                  <a:gd name="connsiteX9" fmla="*/ 258602 w 346805"/>
                  <a:gd name="connsiteY9" fmla="*/ 71777 h 173755"/>
                  <a:gd name="connsiteX10" fmla="*/ 253358 w 346805"/>
                  <a:gd name="connsiteY10" fmla="*/ 62584 h 173755"/>
                  <a:gd name="connsiteX11" fmla="*/ 243471 w 346805"/>
                  <a:gd name="connsiteY11" fmla="*/ 37927 h 173755"/>
                  <a:gd name="connsiteX12" fmla="*/ 171512 w 346805"/>
                  <a:gd name="connsiteY12" fmla="*/ 22205 h 173755"/>
                  <a:gd name="connsiteX13" fmla="*/ 166095 w 346805"/>
                  <a:gd name="connsiteY13" fmla="*/ 22291 h 173755"/>
                  <a:gd name="connsiteX14" fmla="*/ 22263 w 346805"/>
                  <a:gd name="connsiteY14" fmla="*/ 125644 h 173755"/>
                  <a:gd name="connsiteX15" fmla="*/ 22005 w 346805"/>
                  <a:gd name="connsiteY15" fmla="*/ 132002 h 173755"/>
                  <a:gd name="connsiteX16" fmla="*/ 114856 w 346805"/>
                  <a:gd name="connsiteY16" fmla="*/ 134837 h 173755"/>
                  <a:gd name="connsiteX17" fmla="*/ 211403 w 346805"/>
                  <a:gd name="connsiteY17" fmla="*/ 138016 h 173755"/>
                  <a:gd name="connsiteX18" fmla="*/ 224557 w 346805"/>
                  <a:gd name="connsiteY18" fmla="*/ 146264 h 173755"/>
                  <a:gd name="connsiteX19" fmla="*/ 216303 w 346805"/>
                  <a:gd name="connsiteY19" fmla="*/ 159408 h 173755"/>
                  <a:gd name="connsiteX20" fmla="*/ 112190 w 346805"/>
                  <a:gd name="connsiteY20" fmla="*/ 156573 h 173755"/>
                  <a:gd name="connsiteX21" fmla="*/ 22951 w 346805"/>
                  <a:gd name="connsiteY21" fmla="*/ 154425 h 173755"/>
                  <a:gd name="connsiteX22" fmla="*/ 15557 w 346805"/>
                  <a:gd name="connsiteY22" fmla="*/ 154339 h 173755"/>
                  <a:gd name="connsiteX23" fmla="*/ 770 w 346805"/>
                  <a:gd name="connsiteY23" fmla="*/ 121606 h 173755"/>
                  <a:gd name="connsiteX24" fmla="*/ 165666 w 346805"/>
                  <a:gd name="connsiteY24" fmla="*/ 297 h 173755"/>
                  <a:gd name="connsiteX25" fmla="*/ 166353 w 346805"/>
                  <a:gd name="connsiteY25" fmla="*/ 297 h 173755"/>
                  <a:gd name="connsiteX26" fmla="*/ 170824 w 346805"/>
                  <a:gd name="connsiteY26" fmla="*/ 211 h 173755"/>
                  <a:gd name="connsiteX27" fmla="*/ 258516 w 346805"/>
                  <a:gd name="connsiteY27" fmla="*/ 21947 h 173755"/>
                  <a:gd name="connsiteX28" fmla="*/ 273561 w 346805"/>
                  <a:gd name="connsiteY28" fmla="*/ 48408 h 173755"/>
                  <a:gd name="connsiteX29" fmla="*/ 326262 w 346805"/>
                  <a:gd name="connsiteY29" fmla="*/ 70230 h 173755"/>
                  <a:gd name="connsiteX30" fmla="*/ 338385 w 346805"/>
                  <a:gd name="connsiteY30" fmla="*/ 150817 h 173755"/>
                  <a:gd name="connsiteX31" fmla="*/ 305801 w 346805"/>
                  <a:gd name="connsiteY31" fmla="*/ 173584 h 1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46805" h="173755">
                    <a:moveTo>
                      <a:pt x="305887" y="173755"/>
                    </a:moveTo>
                    <a:cubicBezTo>
                      <a:pt x="298493" y="173755"/>
                      <a:pt x="291530" y="171608"/>
                      <a:pt x="286113" y="169975"/>
                    </a:cubicBezTo>
                    <a:cubicBezTo>
                      <a:pt x="282158" y="168773"/>
                      <a:pt x="278376" y="167570"/>
                      <a:pt x="275625" y="167484"/>
                    </a:cubicBezTo>
                    <a:cubicBezTo>
                      <a:pt x="269607" y="167226"/>
                      <a:pt x="264878" y="162071"/>
                      <a:pt x="265222" y="156057"/>
                    </a:cubicBezTo>
                    <a:cubicBezTo>
                      <a:pt x="265480" y="150043"/>
                      <a:pt x="270552" y="145318"/>
                      <a:pt x="276656" y="145662"/>
                    </a:cubicBezTo>
                    <a:cubicBezTo>
                      <a:pt x="282158" y="145920"/>
                      <a:pt x="287489" y="147552"/>
                      <a:pt x="292561" y="149098"/>
                    </a:cubicBezTo>
                    <a:cubicBezTo>
                      <a:pt x="305715" y="153137"/>
                      <a:pt x="311647" y="154940"/>
                      <a:pt x="319213" y="140679"/>
                    </a:cubicBezTo>
                    <a:cubicBezTo>
                      <a:pt x="334086" y="113187"/>
                      <a:pt x="316376" y="91536"/>
                      <a:pt x="310616" y="85608"/>
                    </a:cubicBezTo>
                    <a:cubicBezTo>
                      <a:pt x="297806" y="72292"/>
                      <a:pt x="280353" y="66708"/>
                      <a:pt x="269177" y="72206"/>
                    </a:cubicBezTo>
                    <a:cubicBezTo>
                      <a:pt x="265824" y="73838"/>
                      <a:pt x="261869" y="73667"/>
                      <a:pt x="258602" y="71777"/>
                    </a:cubicBezTo>
                    <a:cubicBezTo>
                      <a:pt x="255421" y="69801"/>
                      <a:pt x="253444" y="66364"/>
                      <a:pt x="253358" y="62584"/>
                    </a:cubicBezTo>
                    <a:cubicBezTo>
                      <a:pt x="253186" y="52189"/>
                      <a:pt x="249919" y="44113"/>
                      <a:pt x="243471" y="37927"/>
                    </a:cubicBezTo>
                    <a:cubicBezTo>
                      <a:pt x="225331" y="20573"/>
                      <a:pt x="186213" y="21775"/>
                      <a:pt x="171512" y="22205"/>
                    </a:cubicBezTo>
                    <a:cubicBezTo>
                      <a:pt x="169276" y="22205"/>
                      <a:pt x="167471" y="22377"/>
                      <a:pt x="166095" y="22291"/>
                    </a:cubicBezTo>
                    <a:cubicBezTo>
                      <a:pt x="88720" y="21775"/>
                      <a:pt x="28109" y="93942"/>
                      <a:pt x="22263" y="125644"/>
                    </a:cubicBezTo>
                    <a:cubicBezTo>
                      <a:pt x="22177" y="126160"/>
                      <a:pt x="21575" y="129768"/>
                      <a:pt x="22005" y="132002"/>
                    </a:cubicBezTo>
                    <a:cubicBezTo>
                      <a:pt x="45733" y="126332"/>
                      <a:pt x="79349" y="130455"/>
                      <a:pt x="114856" y="134837"/>
                    </a:cubicBezTo>
                    <a:cubicBezTo>
                      <a:pt x="150104" y="139219"/>
                      <a:pt x="186643" y="143686"/>
                      <a:pt x="211403" y="138016"/>
                    </a:cubicBezTo>
                    <a:cubicBezTo>
                      <a:pt x="217249" y="136641"/>
                      <a:pt x="223181" y="140336"/>
                      <a:pt x="224557" y="146264"/>
                    </a:cubicBezTo>
                    <a:cubicBezTo>
                      <a:pt x="225932" y="152191"/>
                      <a:pt x="222236" y="158034"/>
                      <a:pt x="216303" y="159408"/>
                    </a:cubicBezTo>
                    <a:cubicBezTo>
                      <a:pt x="187847" y="165938"/>
                      <a:pt x="149417" y="161126"/>
                      <a:pt x="112190" y="156573"/>
                    </a:cubicBezTo>
                    <a:cubicBezTo>
                      <a:pt x="77629" y="152277"/>
                      <a:pt x="41951" y="147895"/>
                      <a:pt x="22951" y="154425"/>
                    </a:cubicBezTo>
                    <a:cubicBezTo>
                      <a:pt x="20544" y="155284"/>
                      <a:pt x="17878" y="155198"/>
                      <a:pt x="15557" y="154339"/>
                    </a:cubicBezTo>
                    <a:cubicBezTo>
                      <a:pt x="3349" y="149786"/>
                      <a:pt x="-2153" y="137500"/>
                      <a:pt x="770" y="121606"/>
                    </a:cubicBezTo>
                    <a:cubicBezTo>
                      <a:pt x="8421" y="79852"/>
                      <a:pt x="78575" y="297"/>
                      <a:pt x="165666" y="297"/>
                    </a:cubicBezTo>
                    <a:lnTo>
                      <a:pt x="166353" y="297"/>
                    </a:lnTo>
                    <a:cubicBezTo>
                      <a:pt x="167471" y="297"/>
                      <a:pt x="169018" y="297"/>
                      <a:pt x="170824" y="211"/>
                    </a:cubicBezTo>
                    <a:cubicBezTo>
                      <a:pt x="189652" y="-305"/>
                      <a:pt x="233756" y="-1679"/>
                      <a:pt x="258516" y="21947"/>
                    </a:cubicBezTo>
                    <a:cubicBezTo>
                      <a:pt x="266168" y="29249"/>
                      <a:pt x="271154" y="38099"/>
                      <a:pt x="273561" y="48408"/>
                    </a:cubicBezTo>
                    <a:cubicBezTo>
                      <a:pt x="291014" y="46604"/>
                      <a:pt x="311045" y="54508"/>
                      <a:pt x="326262" y="70230"/>
                    </a:cubicBezTo>
                    <a:cubicBezTo>
                      <a:pt x="343543" y="88100"/>
                      <a:pt x="355751" y="118685"/>
                      <a:pt x="338385" y="150817"/>
                    </a:cubicBezTo>
                    <a:cubicBezTo>
                      <a:pt x="328842" y="168858"/>
                      <a:pt x="316806" y="173584"/>
                      <a:pt x="305801" y="1735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99" name="Gráfico 2">
              <a:extLst>
                <a:ext uri="{FF2B5EF4-FFF2-40B4-BE49-F238E27FC236}">
                  <a16:creationId xmlns:a16="http://schemas.microsoft.com/office/drawing/2014/main" id="{58706870-5F33-A880-4FB9-F396576FF4E7}"/>
                </a:ext>
              </a:extLst>
            </p:cNvPr>
            <p:cNvGrpSpPr/>
            <p:nvPr/>
          </p:nvGrpSpPr>
          <p:grpSpPr>
            <a:xfrm>
              <a:off x="5007415" y="7985516"/>
              <a:ext cx="644021" cy="581803"/>
              <a:chOff x="5007415" y="7985516"/>
              <a:chExt cx="644021" cy="581803"/>
            </a:xfrm>
            <a:solidFill>
              <a:srgbClr val="002A86"/>
            </a:solidFill>
          </p:grpSpPr>
          <p:sp>
            <p:nvSpPr>
              <p:cNvPr id="300" name="Forma libre 299">
                <a:extLst>
                  <a:ext uri="{FF2B5EF4-FFF2-40B4-BE49-F238E27FC236}">
                    <a16:creationId xmlns:a16="http://schemas.microsoft.com/office/drawing/2014/main" id="{B8C90FA0-EBCE-25EF-6883-5FE421F7A0CB}"/>
                  </a:ext>
                </a:extLst>
              </p:cNvPr>
              <p:cNvSpPr/>
              <p:nvPr/>
            </p:nvSpPr>
            <p:spPr>
              <a:xfrm>
                <a:off x="5007415" y="7985516"/>
                <a:ext cx="644021" cy="581803"/>
              </a:xfrm>
              <a:custGeom>
                <a:avLst/>
                <a:gdLst>
                  <a:gd name="connsiteX0" fmla="*/ 466574 w 644021"/>
                  <a:gd name="connsiteY0" fmla="*/ 581717 h 581803"/>
                  <a:gd name="connsiteX1" fmla="*/ 458235 w 644021"/>
                  <a:gd name="connsiteY1" fmla="*/ 577852 h 581803"/>
                  <a:gd name="connsiteX2" fmla="*/ 366158 w 644021"/>
                  <a:gd name="connsiteY2" fmla="*/ 468570 h 581803"/>
                  <a:gd name="connsiteX3" fmla="*/ 226194 w 644021"/>
                  <a:gd name="connsiteY3" fmla="*/ 468570 h 581803"/>
                  <a:gd name="connsiteX4" fmla="*/ 215276 w 644021"/>
                  <a:gd name="connsiteY4" fmla="*/ 457659 h 581803"/>
                  <a:gd name="connsiteX5" fmla="*/ 226194 w 644021"/>
                  <a:gd name="connsiteY5" fmla="*/ 446748 h 581803"/>
                  <a:gd name="connsiteX6" fmla="*/ 371230 w 644021"/>
                  <a:gd name="connsiteY6" fmla="*/ 446748 h 581803"/>
                  <a:gd name="connsiteX7" fmla="*/ 379570 w 644021"/>
                  <a:gd name="connsiteY7" fmla="*/ 450614 h 581803"/>
                  <a:gd name="connsiteX8" fmla="*/ 457633 w 644021"/>
                  <a:gd name="connsiteY8" fmla="*/ 543315 h 581803"/>
                  <a:gd name="connsiteX9" fmla="*/ 464253 w 644021"/>
                  <a:gd name="connsiteY9" fmla="*/ 456886 h 581803"/>
                  <a:gd name="connsiteX10" fmla="*/ 475171 w 644021"/>
                  <a:gd name="connsiteY10" fmla="*/ 446748 h 581803"/>
                  <a:gd name="connsiteX11" fmla="*/ 537244 w 644021"/>
                  <a:gd name="connsiteY11" fmla="*/ 446748 h 581803"/>
                  <a:gd name="connsiteX12" fmla="*/ 622012 w 644021"/>
                  <a:gd name="connsiteY12" fmla="*/ 362038 h 581803"/>
                  <a:gd name="connsiteX13" fmla="*/ 622012 w 644021"/>
                  <a:gd name="connsiteY13" fmla="*/ 106618 h 581803"/>
                  <a:gd name="connsiteX14" fmla="*/ 537244 w 644021"/>
                  <a:gd name="connsiteY14" fmla="*/ 21908 h 581803"/>
                  <a:gd name="connsiteX15" fmla="*/ 106606 w 644021"/>
                  <a:gd name="connsiteY15" fmla="*/ 21908 h 581803"/>
                  <a:gd name="connsiteX16" fmla="*/ 21837 w 644021"/>
                  <a:gd name="connsiteY16" fmla="*/ 106618 h 581803"/>
                  <a:gd name="connsiteX17" fmla="*/ 21837 w 644021"/>
                  <a:gd name="connsiteY17" fmla="*/ 194421 h 581803"/>
                  <a:gd name="connsiteX18" fmla="*/ 10919 w 644021"/>
                  <a:gd name="connsiteY18" fmla="*/ 205332 h 581803"/>
                  <a:gd name="connsiteX19" fmla="*/ 0 w 644021"/>
                  <a:gd name="connsiteY19" fmla="*/ 194421 h 581803"/>
                  <a:gd name="connsiteX20" fmla="*/ 0 w 644021"/>
                  <a:gd name="connsiteY20" fmla="*/ 106618 h 581803"/>
                  <a:gd name="connsiteX21" fmla="*/ 106692 w 644021"/>
                  <a:gd name="connsiteY21" fmla="*/ 0 h 581803"/>
                  <a:gd name="connsiteX22" fmla="*/ 537330 w 644021"/>
                  <a:gd name="connsiteY22" fmla="*/ 0 h 581803"/>
                  <a:gd name="connsiteX23" fmla="*/ 644021 w 644021"/>
                  <a:gd name="connsiteY23" fmla="*/ 106618 h 581803"/>
                  <a:gd name="connsiteX24" fmla="*/ 644021 w 644021"/>
                  <a:gd name="connsiteY24" fmla="*/ 362038 h 581803"/>
                  <a:gd name="connsiteX25" fmla="*/ 537330 w 644021"/>
                  <a:gd name="connsiteY25" fmla="*/ 468656 h 581803"/>
                  <a:gd name="connsiteX26" fmla="*/ 485402 w 644021"/>
                  <a:gd name="connsiteY26" fmla="*/ 468656 h 581803"/>
                  <a:gd name="connsiteX27" fmla="*/ 477578 w 644021"/>
                  <a:gd name="connsiteY27" fmla="*/ 571666 h 581803"/>
                  <a:gd name="connsiteX28" fmla="*/ 470013 w 644021"/>
                  <a:gd name="connsiteY28" fmla="*/ 581288 h 581803"/>
                  <a:gd name="connsiteX29" fmla="*/ 466660 w 644021"/>
                  <a:gd name="connsiteY29" fmla="*/ 581803 h 58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44021" h="581803">
                    <a:moveTo>
                      <a:pt x="466574" y="581717"/>
                    </a:moveTo>
                    <a:cubicBezTo>
                      <a:pt x="463393" y="581717"/>
                      <a:pt x="460298" y="580343"/>
                      <a:pt x="458235" y="577852"/>
                    </a:cubicBezTo>
                    <a:lnTo>
                      <a:pt x="366158" y="468570"/>
                    </a:lnTo>
                    <a:lnTo>
                      <a:pt x="226194" y="468570"/>
                    </a:lnTo>
                    <a:cubicBezTo>
                      <a:pt x="220176" y="468570"/>
                      <a:pt x="215276" y="463673"/>
                      <a:pt x="215276" y="457659"/>
                    </a:cubicBezTo>
                    <a:cubicBezTo>
                      <a:pt x="215276" y="451645"/>
                      <a:pt x="220176" y="446748"/>
                      <a:pt x="226194" y="446748"/>
                    </a:cubicBezTo>
                    <a:lnTo>
                      <a:pt x="371230" y="446748"/>
                    </a:lnTo>
                    <a:cubicBezTo>
                      <a:pt x="374497" y="446748"/>
                      <a:pt x="377506" y="448209"/>
                      <a:pt x="379570" y="450614"/>
                    </a:cubicBezTo>
                    <a:lnTo>
                      <a:pt x="457633" y="543315"/>
                    </a:lnTo>
                    <a:lnTo>
                      <a:pt x="464253" y="456886"/>
                    </a:lnTo>
                    <a:cubicBezTo>
                      <a:pt x="464683" y="451215"/>
                      <a:pt x="469411" y="446748"/>
                      <a:pt x="475171" y="446748"/>
                    </a:cubicBezTo>
                    <a:lnTo>
                      <a:pt x="537244" y="446748"/>
                    </a:lnTo>
                    <a:cubicBezTo>
                      <a:pt x="584013" y="446748"/>
                      <a:pt x="622012" y="408689"/>
                      <a:pt x="622012" y="362038"/>
                    </a:cubicBezTo>
                    <a:lnTo>
                      <a:pt x="622012" y="106618"/>
                    </a:lnTo>
                    <a:cubicBezTo>
                      <a:pt x="622012" y="59881"/>
                      <a:pt x="583927" y="21908"/>
                      <a:pt x="537244" y="21908"/>
                    </a:cubicBezTo>
                    <a:lnTo>
                      <a:pt x="106606" y="21908"/>
                    </a:lnTo>
                    <a:cubicBezTo>
                      <a:pt x="59837" y="21908"/>
                      <a:pt x="21837" y="59967"/>
                      <a:pt x="21837" y="106618"/>
                    </a:cubicBezTo>
                    <a:lnTo>
                      <a:pt x="21837" y="194421"/>
                    </a:lnTo>
                    <a:cubicBezTo>
                      <a:pt x="21837" y="200435"/>
                      <a:pt x="16937" y="205332"/>
                      <a:pt x="10919" y="205332"/>
                    </a:cubicBezTo>
                    <a:cubicBezTo>
                      <a:pt x="4901" y="205332"/>
                      <a:pt x="0" y="200435"/>
                      <a:pt x="0" y="194421"/>
                    </a:cubicBezTo>
                    <a:lnTo>
                      <a:pt x="0" y="106618"/>
                    </a:lnTo>
                    <a:cubicBezTo>
                      <a:pt x="0" y="47854"/>
                      <a:pt x="47887" y="0"/>
                      <a:pt x="106692" y="0"/>
                    </a:cubicBezTo>
                    <a:lnTo>
                      <a:pt x="537330" y="0"/>
                    </a:lnTo>
                    <a:cubicBezTo>
                      <a:pt x="596135" y="0"/>
                      <a:pt x="644021" y="47854"/>
                      <a:pt x="644021" y="106618"/>
                    </a:cubicBezTo>
                    <a:lnTo>
                      <a:pt x="644021" y="362038"/>
                    </a:lnTo>
                    <a:cubicBezTo>
                      <a:pt x="644021" y="420802"/>
                      <a:pt x="596135" y="468656"/>
                      <a:pt x="537330" y="468656"/>
                    </a:cubicBezTo>
                    <a:lnTo>
                      <a:pt x="485402" y="468656"/>
                    </a:lnTo>
                    <a:lnTo>
                      <a:pt x="477578" y="571666"/>
                    </a:lnTo>
                    <a:cubicBezTo>
                      <a:pt x="477234" y="576133"/>
                      <a:pt x="474225" y="579914"/>
                      <a:pt x="470013" y="581288"/>
                    </a:cubicBezTo>
                    <a:cubicBezTo>
                      <a:pt x="468895" y="581632"/>
                      <a:pt x="467777" y="581803"/>
                      <a:pt x="466660" y="5818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01" name="Gráfico 2">
                <a:extLst>
                  <a:ext uri="{FF2B5EF4-FFF2-40B4-BE49-F238E27FC236}">
                    <a16:creationId xmlns:a16="http://schemas.microsoft.com/office/drawing/2014/main" id="{A093E164-1CA6-F6A1-541B-B8615818B701}"/>
                  </a:ext>
                </a:extLst>
              </p:cNvPr>
              <p:cNvGrpSpPr/>
              <p:nvPr/>
            </p:nvGrpSpPr>
            <p:grpSpPr>
              <a:xfrm>
                <a:off x="5298016" y="8081880"/>
                <a:ext cx="62711" cy="275897"/>
                <a:chOff x="5298016" y="8081880"/>
                <a:chExt cx="62711" cy="275897"/>
              </a:xfrm>
              <a:solidFill>
                <a:srgbClr val="002A86"/>
              </a:solidFill>
            </p:grpSpPr>
            <p:sp>
              <p:nvSpPr>
                <p:cNvPr id="302" name="Forma libre 301">
                  <a:extLst>
                    <a:ext uri="{FF2B5EF4-FFF2-40B4-BE49-F238E27FC236}">
                      <a16:creationId xmlns:a16="http://schemas.microsoft.com/office/drawing/2014/main" id="{59A3996C-D371-753E-B874-95C8B77DCAF4}"/>
                    </a:ext>
                  </a:extLst>
                </p:cNvPr>
                <p:cNvSpPr/>
                <p:nvPr/>
              </p:nvSpPr>
              <p:spPr>
                <a:xfrm>
                  <a:off x="5333286" y="8081880"/>
                  <a:ext cx="27441" cy="57163"/>
                </a:xfrm>
                <a:custGeom>
                  <a:avLst/>
                  <a:gdLst>
                    <a:gd name="connsiteX0" fmla="*/ 10970 w 27441"/>
                    <a:gd name="connsiteY0" fmla="*/ 57078 h 57163"/>
                    <a:gd name="connsiteX1" fmla="*/ 9250 w 27441"/>
                    <a:gd name="connsiteY1" fmla="*/ 56992 h 57163"/>
                    <a:gd name="connsiteX2" fmla="*/ 137 w 27441"/>
                    <a:gd name="connsiteY2" fmla="*/ 44449 h 57163"/>
                    <a:gd name="connsiteX3" fmla="*/ 5639 w 27441"/>
                    <a:gd name="connsiteY3" fmla="*/ 9224 h 57163"/>
                    <a:gd name="connsiteX4" fmla="*/ 18192 w 27441"/>
                    <a:gd name="connsiteY4" fmla="*/ 117 h 57163"/>
                    <a:gd name="connsiteX5" fmla="*/ 27305 w 27441"/>
                    <a:gd name="connsiteY5" fmla="*/ 12661 h 57163"/>
                    <a:gd name="connsiteX6" fmla="*/ 21802 w 27441"/>
                    <a:gd name="connsiteY6" fmla="*/ 47885 h 57163"/>
                    <a:gd name="connsiteX7" fmla="*/ 10970 w 27441"/>
                    <a:gd name="connsiteY7" fmla="*/ 57163 h 5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441" h="57163">
                      <a:moveTo>
                        <a:pt x="10970" y="57078"/>
                      </a:moveTo>
                      <a:cubicBezTo>
                        <a:pt x="10368" y="57078"/>
                        <a:pt x="9852" y="57078"/>
                        <a:pt x="9250" y="56992"/>
                      </a:cubicBezTo>
                      <a:cubicBezTo>
                        <a:pt x="3232" y="56047"/>
                        <a:pt x="-809" y="50462"/>
                        <a:pt x="137" y="44449"/>
                      </a:cubicBezTo>
                      <a:lnTo>
                        <a:pt x="5639" y="9224"/>
                      </a:lnTo>
                      <a:cubicBezTo>
                        <a:pt x="6585" y="3210"/>
                        <a:pt x="12173" y="-742"/>
                        <a:pt x="18192" y="117"/>
                      </a:cubicBezTo>
                      <a:cubicBezTo>
                        <a:pt x="24210" y="1062"/>
                        <a:pt x="28250" y="6647"/>
                        <a:pt x="27305" y="12661"/>
                      </a:cubicBezTo>
                      <a:lnTo>
                        <a:pt x="21802" y="47885"/>
                      </a:lnTo>
                      <a:cubicBezTo>
                        <a:pt x="20943" y="53297"/>
                        <a:pt x="16300" y="57163"/>
                        <a:pt x="10970" y="571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03" name="Forma libre 302">
                  <a:extLst>
                    <a:ext uri="{FF2B5EF4-FFF2-40B4-BE49-F238E27FC236}">
                      <a16:creationId xmlns:a16="http://schemas.microsoft.com/office/drawing/2014/main" id="{B4D32A94-FCE4-6183-C494-71E45AC986AE}"/>
                    </a:ext>
                  </a:extLst>
                </p:cNvPr>
                <p:cNvSpPr/>
                <p:nvPr/>
              </p:nvSpPr>
              <p:spPr>
                <a:xfrm>
                  <a:off x="5298016" y="8194039"/>
                  <a:ext cx="45194" cy="163739"/>
                </a:xfrm>
                <a:custGeom>
                  <a:avLst/>
                  <a:gdLst>
                    <a:gd name="connsiteX0" fmla="*/ 10991 w 45194"/>
                    <a:gd name="connsiteY0" fmla="*/ 163739 h 163739"/>
                    <a:gd name="connsiteX1" fmla="*/ 9185 w 45194"/>
                    <a:gd name="connsiteY1" fmla="*/ 163568 h 163739"/>
                    <a:gd name="connsiteX2" fmla="*/ 158 w 45194"/>
                    <a:gd name="connsiteY2" fmla="*/ 151024 h 163739"/>
                    <a:gd name="connsiteX3" fmla="*/ 23457 w 45194"/>
                    <a:gd name="connsiteY3" fmla="*/ 9181 h 163739"/>
                    <a:gd name="connsiteX4" fmla="*/ 36009 w 45194"/>
                    <a:gd name="connsiteY4" fmla="*/ 161 h 163739"/>
                    <a:gd name="connsiteX5" fmla="*/ 45036 w 45194"/>
                    <a:gd name="connsiteY5" fmla="*/ 12704 h 163739"/>
                    <a:gd name="connsiteX6" fmla="*/ 21737 w 45194"/>
                    <a:gd name="connsiteY6" fmla="*/ 154547 h 163739"/>
                    <a:gd name="connsiteX7" fmla="*/ 10905 w 45194"/>
                    <a:gd name="connsiteY7" fmla="*/ 163739 h 163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5194" h="163739">
                      <a:moveTo>
                        <a:pt x="10991" y="163739"/>
                      </a:moveTo>
                      <a:cubicBezTo>
                        <a:pt x="10389" y="163739"/>
                        <a:pt x="9787" y="163739"/>
                        <a:pt x="9185" y="163568"/>
                      </a:cubicBezTo>
                      <a:cubicBezTo>
                        <a:pt x="3253" y="162623"/>
                        <a:pt x="-873" y="156952"/>
                        <a:pt x="158" y="151024"/>
                      </a:cubicBezTo>
                      <a:lnTo>
                        <a:pt x="23457" y="9181"/>
                      </a:lnTo>
                      <a:cubicBezTo>
                        <a:pt x="24403" y="3168"/>
                        <a:pt x="30077" y="-870"/>
                        <a:pt x="36009" y="161"/>
                      </a:cubicBezTo>
                      <a:cubicBezTo>
                        <a:pt x="41941" y="1106"/>
                        <a:pt x="46068" y="6776"/>
                        <a:pt x="45036" y="12704"/>
                      </a:cubicBezTo>
                      <a:lnTo>
                        <a:pt x="21737" y="154547"/>
                      </a:lnTo>
                      <a:cubicBezTo>
                        <a:pt x="20878" y="159873"/>
                        <a:pt x="16235" y="163739"/>
                        <a:pt x="10905" y="16373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04" name="Gráfico 2">
            <a:extLst>
              <a:ext uri="{FF2B5EF4-FFF2-40B4-BE49-F238E27FC236}">
                <a16:creationId xmlns:a16="http://schemas.microsoft.com/office/drawing/2014/main" id="{25AB091D-1DA5-4393-C883-D33C34FE1D4A}"/>
              </a:ext>
            </a:extLst>
          </p:cNvPr>
          <p:cNvGrpSpPr/>
          <p:nvPr/>
        </p:nvGrpSpPr>
        <p:grpSpPr>
          <a:xfrm>
            <a:off x="5949306" y="2937321"/>
            <a:ext cx="1075202" cy="1074712"/>
            <a:chOff x="5949306" y="2937321"/>
            <a:chExt cx="1075202" cy="1074712"/>
          </a:xfrm>
          <a:solidFill>
            <a:srgbClr val="002A86"/>
          </a:solidFill>
        </p:grpSpPr>
        <p:grpSp>
          <p:nvGrpSpPr>
            <p:cNvPr id="305" name="Gráfico 2">
              <a:extLst>
                <a:ext uri="{FF2B5EF4-FFF2-40B4-BE49-F238E27FC236}">
                  <a16:creationId xmlns:a16="http://schemas.microsoft.com/office/drawing/2014/main" id="{AF0A10F3-E695-05CD-79C0-0957917BDADF}"/>
                </a:ext>
              </a:extLst>
            </p:cNvPr>
            <p:cNvGrpSpPr/>
            <p:nvPr/>
          </p:nvGrpSpPr>
          <p:grpSpPr>
            <a:xfrm>
              <a:off x="5949306" y="2937321"/>
              <a:ext cx="681574" cy="681144"/>
              <a:chOff x="5949306" y="2937321"/>
              <a:chExt cx="681574" cy="681144"/>
            </a:xfrm>
            <a:solidFill>
              <a:srgbClr val="002A86"/>
            </a:solidFill>
          </p:grpSpPr>
          <p:sp>
            <p:nvSpPr>
              <p:cNvPr id="306" name="Forma libre 305">
                <a:extLst>
                  <a:ext uri="{FF2B5EF4-FFF2-40B4-BE49-F238E27FC236}">
                    <a16:creationId xmlns:a16="http://schemas.microsoft.com/office/drawing/2014/main" id="{7DDB8C8D-2D52-9293-A7B3-C827A120B5EB}"/>
                  </a:ext>
                </a:extLst>
              </p:cNvPr>
              <p:cNvSpPr/>
              <p:nvPr/>
            </p:nvSpPr>
            <p:spPr>
              <a:xfrm>
                <a:off x="5949306" y="2937321"/>
                <a:ext cx="615684" cy="615249"/>
              </a:xfrm>
              <a:custGeom>
                <a:avLst/>
                <a:gdLst>
                  <a:gd name="connsiteX0" fmla="*/ 215989 w 615684"/>
                  <a:gd name="connsiteY0" fmla="*/ 615249 h 615249"/>
                  <a:gd name="connsiteX1" fmla="*/ 208595 w 615684"/>
                  <a:gd name="connsiteY1" fmla="*/ 612328 h 615249"/>
                  <a:gd name="connsiteX2" fmla="*/ 22292 w 615684"/>
                  <a:gd name="connsiteY2" fmla="*/ 360603 h 615249"/>
                  <a:gd name="connsiteX3" fmla="*/ 66482 w 615684"/>
                  <a:gd name="connsiteY3" fmla="*/ 68155 h 615249"/>
                  <a:gd name="connsiteX4" fmla="*/ 68202 w 615684"/>
                  <a:gd name="connsiteY4" fmla="*/ 66436 h 615249"/>
                  <a:gd name="connsiteX5" fmla="*/ 360853 w 615684"/>
                  <a:gd name="connsiteY5" fmla="*/ 22277 h 615249"/>
                  <a:gd name="connsiteX6" fmla="*/ 612753 w 615684"/>
                  <a:gd name="connsiteY6" fmla="*/ 208451 h 615249"/>
                  <a:gd name="connsiteX7" fmla="*/ 612151 w 615684"/>
                  <a:gd name="connsiteY7" fmla="*/ 223915 h 615249"/>
                  <a:gd name="connsiteX8" fmla="*/ 596676 w 615684"/>
                  <a:gd name="connsiteY8" fmla="*/ 223314 h 615249"/>
                  <a:gd name="connsiteX9" fmla="*/ 82817 w 615684"/>
                  <a:gd name="connsiteY9" fmla="*/ 82760 h 615249"/>
                  <a:gd name="connsiteX10" fmla="*/ 223469 w 615684"/>
                  <a:gd name="connsiteY10" fmla="*/ 596263 h 615249"/>
                  <a:gd name="connsiteX11" fmla="*/ 224070 w 615684"/>
                  <a:gd name="connsiteY11" fmla="*/ 611727 h 615249"/>
                  <a:gd name="connsiteX12" fmla="*/ 215989 w 615684"/>
                  <a:gd name="connsiteY12" fmla="*/ 615249 h 61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684" h="615249">
                    <a:moveTo>
                      <a:pt x="215989" y="615249"/>
                    </a:moveTo>
                    <a:cubicBezTo>
                      <a:pt x="213324" y="615249"/>
                      <a:pt x="210659" y="614304"/>
                      <a:pt x="208595" y="612328"/>
                    </a:cubicBezTo>
                    <a:cubicBezTo>
                      <a:pt x="116003" y="526931"/>
                      <a:pt x="53329" y="442220"/>
                      <a:pt x="22292" y="360603"/>
                    </a:cubicBezTo>
                    <a:cubicBezTo>
                      <a:pt x="-18287" y="253985"/>
                      <a:pt x="-3414" y="155528"/>
                      <a:pt x="66482" y="68155"/>
                    </a:cubicBezTo>
                    <a:cubicBezTo>
                      <a:pt x="66998" y="67553"/>
                      <a:pt x="67600" y="66952"/>
                      <a:pt x="68202" y="66436"/>
                    </a:cubicBezTo>
                    <a:cubicBezTo>
                      <a:pt x="155722" y="-3411"/>
                      <a:pt x="254161" y="-18274"/>
                      <a:pt x="360853" y="22277"/>
                    </a:cubicBezTo>
                    <a:cubicBezTo>
                      <a:pt x="442527" y="53292"/>
                      <a:pt x="527296" y="115922"/>
                      <a:pt x="612753" y="208451"/>
                    </a:cubicBezTo>
                    <a:cubicBezTo>
                      <a:pt x="616880" y="212918"/>
                      <a:pt x="616622" y="219791"/>
                      <a:pt x="612151" y="223915"/>
                    </a:cubicBezTo>
                    <a:cubicBezTo>
                      <a:pt x="607681" y="228039"/>
                      <a:pt x="600803" y="227781"/>
                      <a:pt x="596676" y="223314"/>
                    </a:cubicBezTo>
                    <a:cubicBezTo>
                      <a:pt x="355351" y="-37862"/>
                      <a:pt x="184179" y="2431"/>
                      <a:pt x="82817" y="82760"/>
                    </a:cubicBezTo>
                    <a:cubicBezTo>
                      <a:pt x="2433" y="184051"/>
                      <a:pt x="-37888" y="355104"/>
                      <a:pt x="223469" y="596263"/>
                    </a:cubicBezTo>
                    <a:cubicBezTo>
                      <a:pt x="227939" y="600386"/>
                      <a:pt x="228197" y="607260"/>
                      <a:pt x="224070" y="611727"/>
                    </a:cubicBezTo>
                    <a:cubicBezTo>
                      <a:pt x="221921" y="614047"/>
                      <a:pt x="218998" y="615249"/>
                      <a:pt x="215989" y="6152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7" name="Forma libre 306">
                <a:extLst>
                  <a:ext uri="{FF2B5EF4-FFF2-40B4-BE49-F238E27FC236}">
                    <a16:creationId xmlns:a16="http://schemas.microsoft.com/office/drawing/2014/main" id="{1BC54F4C-20B9-1E73-D09A-CEBC9F31E9D0}"/>
                  </a:ext>
                </a:extLst>
              </p:cNvPr>
              <p:cNvSpPr/>
              <p:nvPr/>
            </p:nvSpPr>
            <p:spPr>
              <a:xfrm>
                <a:off x="6178062" y="3166005"/>
                <a:ext cx="452818" cy="452461"/>
              </a:xfrm>
              <a:custGeom>
                <a:avLst/>
                <a:gdLst>
                  <a:gd name="connsiteX0" fmla="*/ 10962 w 452818"/>
                  <a:gd name="connsiteY0" fmla="*/ 452462 h 452461"/>
                  <a:gd name="connsiteX1" fmla="*/ 3224 w 452818"/>
                  <a:gd name="connsiteY1" fmla="*/ 449283 h 452461"/>
                  <a:gd name="connsiteX2" fmla="*/ 3224 w 452818"/>
                  <a:gd name="connsiteY2" fmla="*/ 433818 h 452461"/>
                  <a:gd name="connsiteX3" fmla="*/ 434119 w 452818"/>
                  <a:gd name="connsiteY3" fmla="*/ 3222 h 452461"/>
                  <a:gd name="connsiteX4" fmla="*/ 449594 w 452818"/>
                  <a:gd name="connsiteY4" fmla="*/ 3222 h 452461"/>
                  <a:gd name="connsiteX5" fmla="*/ 449594 w 452818"/>
                  <a:gd name="connsiteY5" fmla="*/ 18686 h 452461"/>
                  <a:gd name="connsiteX6" fmla="*/ 18699 w 452818"/>
                  <a:gd name="connsiteY6" fmla="*/ 449283 h 452461"/>
                  <a:gd name="connsiteX7" fmla="*/ 10962 w 452818"/>
                  <a:gd name="connsiteY7" fmla="*/ 452462 h 452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2818" h="452461">
                    <a:moveTo>
                      <a:pt x="10962" y="452462"/>
                    </a:moveTo>
                    <a:cubicBezTo>
                      <a:pt x="8124" y="452462"/>
                      <a:pt x="5373" y="451431"/>
                      <a:pt x="3224" y="449283"/>
                    </a:cubicBezTo>
                    <a:cubicBezTo>
                      <a:pt x="-1075" y="444987"/>
                      <a:pt x="-1075" y="438114"/>
                      <a:pt x="3224" y="433818"/>
                    </a:cubicBezTo>
                    <a:lnTo>
                      <a:pt x="434119" y="3222"/>
                    </a:lnTo>
                    <a:cubicBezTo>
                      <a:pt x="438418" y="-1074"/>
                      <a:pt x="445296" y="-1074"/>
                      <a:pt x="449594" y="3222"/>
                    </a:cubicBezTo>
                    <a:cubicBezTo>
                      <a:pt x="453893" y="7517"/>
                      <a:pt x="453893" y="14390"/>
                      <a:pt x="449594" y="18686"/>
                    </a:cubicBezTo>
                    <a:lnTo>
                      <a:pt x="18699" y="449283"/>
                    </a:lnTo>
                    <a:cubicBezTo>
                      <a:pt x="16550" y="451431"/>
                      <a:pt x="13799" y="452462"/>
                      <a:pt x="10962" y="45246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8" name="Forma libre 307">
                <a:extLst>
                  <a:ext uri="{FF2B5EF4-FFF2-40B4-BE49-F238E27FC236}">
                    <a16:creationId xmlns:a16="http://schemas.microsoft.com/office/drawing/2014/main" id="{63688F39-80FC-A314-9C7B-16603FBDB03A}"/>
                  </a:ext>
                </a:extLst>
              </p:cNvPr>
              <p:cNvSpPr/>
              <p:nvPr/>
            </p:nvSpPr>
            <p:spPr>
              <a:xfrm>
                <a:off x="6232483" y="3220388"/>
                <a:ext cx="182949" cy="182780"/>
              </a:xfrm>
              <a:custGeom>
                <a:avLst/>
                <a:gdLst>
                  <a:gd name="connsiteX0" fmla="*/ 171988 w 182949"/>
                  <a:gd name="connsiteY0" fmla="*/ 182780 h 182780"/>
                  <a:gd name="connsiteX1" fmla="*/ 164251 w 182949"/>
                  <a:gd name="connsiteY1" fmla="*/ 179601 h 182780"/>
                  <a:gd name="connsiteX2" fmla="*/ 3224 w 182949"/>
                  <a:gd name="connsiteY2" fmla="*/ 18686 h 182780"/>
                  <a:gd name="connsiteX3" fmla="*/ 3224 w 182949"/>
                  <a:gd name="connsiteY3" fmla="*/ 3222 h 182780"/>
                  <a:gd name="connsiteX4" fmla="*/ 18699 w 182949"/>
                  <a:gd name="connsiteY4" fmla="*/ 3222 h 182780"/>
                  <a:gd name="connsiteX5" fmla="*/ 179726 w 182949"/>
                  <a:gd name="connsiteY5" fmla="*/ 164137 h 182780"/>
                  <a:gd name="connsiteX6" fmla="*/ 179726 w 182949"/>
                  <a:gd name="connsiteY6" fmla="*/ 179601 h 182780"/>
                  <a:gd name="connsiteX7" fmla="*/ 171988 w 182949"/>
                  <a:gd name="connsiteY7" fmla="*/ 182780 h 18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949" h="182780">
                    <a:moveTo>
                      <a:pt x="171988" y="182780"/>
                    </a:moveTo>
                    <a:cubicBezTo>
                      <a:pt x="169151" y="182780"/>
                      <a:pt x="166400" y="181749"/>
                      <a:pt x="164251" y="179601"/>
                    </a:cubicBezTo>
                    <a:lnTo>
                      <a:pt x="3224" y="18686"/>
                    </a:lnTo>
                    <a:cubicBezTo>
                      <a:pt x="-1075" y="14390"/>
                      <a:pt x="-1075" y="7517"/>
                      <a:pt x="3224" y="3222"/>
                    </a:cubicBezTo>
                    <a:cubicBezTo>
                      <a:pt x="7523" y="-1074"/>
                      <a:pt x="14400" y="-1074"/>
                      <a:pt x="18699" y="3222"/>
                    </a:cubicBezTo>
                    <a:lnTo>
                      <a:pt x="179726" y="164137"/>
                    </a:lnTo>
                    <a:cubicBezTo>
                      <a:pt x="184025" y="168433"/>
                      <a:pt x="184025" y="175306"/>
                      <a:pt x="179726" y="179601"/>
                    </a:cubicBezTo>
                    <a:cubicBezTo>
                      <a:pt x="177577" y="181749"/>
                      <a:pt x="174825" y="182780"/>
                      <a:pt x="171988" y="1827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D9706EE8-38B6-8E43-FC22-8747ED133433}"/>
                </a:ext>
              </a:extLst>
            </p:cNvPr>
            <p:cNvSpPr/>
            <p:nvPr/>
          </p:nvSpPr>
          <p:spPr>
            <a:xfrm>
              <a:off x="6352973" y="3340924"/>
              <a:ext cx="391046" cy="390775"/>
            </a:xfrm>
            <a:custGeom>
              <a:avLst/>
              <a:gdLst>
                <a:gd name="connsiteX0" fmla="*/ 299185 w 391046"/>
                <a:gd name="connsiteY0" fmla="*/ 390776 h 390775"/>
                <a:gd name="connsiteX1" fmla="*/ 291447 w 391046"/>
                <a:gd name="connsiteY1" fmla="*/ 387597 h 390775"/>
                <a:gd name="connsiteX2" fmla="*/ 3181 w 391046"/>
                <a:gd name="connsiteY2" fmla="*/ 99616 h 390775"/>
                <a:gd name="connsiteX3" fmla="*/ 0 w 391046"/>
                <a:gd name="connsiteY3" fmla="*/ 91884 h 390775"/>
                <a:gd name="connsiteX4" fmla="*/ 3181 w 391046"/>
                <a:gd name="connsiteY4" fmla="*/ 84152 h 390775"/>
                <a:gd name="connsiteX5" fmla="*/ 84167 w 391046"/>
                <a:gd name="connsiteY5" fmla="*/ 3222 h 390775"/>
                <a:gd name="connsiteX6" fmla="*/ 99642 w 391046"/>
                <a:gd name="connsiteY6" fmla="*/ 3222 h 390775"/>
                <a:gd name="connsiteX7" fmla="*/ 387823 w 391046"/>
                <a:gd name="connsiteY7" fmla="*/ 291203 h 390775"/>
                <a:gd name="connsiteX8" fmla="*/ 387823 w 391046"/>
                <a:gd name="connsiteY8" fmla="*/ 306667 h 390775"/>
                <a:gd name="connsiteX9" fmla="*/ 306837 w 391046"/>
                <a:gd name="connsiteY9" fmla="*/ 387597 h 390775"/>
                <a:gd name="connsiteX10" fmla="*/ 299099 w 391046"/>
                <a:gd name="connsiteY10" fmla="*/ 390776 h 390775"/>
                <a:gd name="connsiteX11" fmla="*/ 26480 w 391046"/>
                <a:gd name="connsiteY11" fmla="*/ 91798 h 390775"/>
                <a:gd name="connsiteX12" fmla="*/ 299185 w 391046"/>
                <a:gd name="connsiteY12" fmla="*/ 364315 h 390775"/>
                <a:gd name="connsiteX13" fmla="*/ 364696 w 391046"/>
                <a:gd name="connsiteY13" fmla="*/ 298849 h 390775"/>
                <a:gd name="connsiteX14" fmla="*/ 91991 w 391046"/>
                <a:gd name="connsiteY14" fmla="*/ 26332 h 390775"/>
                <a:gd name="connsiteX15" fmla="*/ 26480 w 391046"/>
                <a:gd name="connsiteY15" fmla="*/ 91798 h 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1046" h="390775">
                  <a:moveTo>
                    <a:pt x="299185" y="390776"/>
                  </a:moveTo>
                  <a:cubicBezTo>
                    <a:pt x="296348" y="390776"/>
                    <a:pt x="293597" y="389745"/>
                    <a:pt x="291447" y="387597"/>
                  </a:cubicBezTo>
                  <a:lnTo>
                    <a:pt x="3181" y="99616"/>
                  </a:lnTo>
                  <a:cubicBezTo>
                    <a:pt x="1118" y="97554"/>
                    <a:pt x="0" y="94805"/>
                    <a:pt x="0" y="91884"/>
                  </a:cubicBezTo>
                  <a:cubicBezTo>
                    <a:pt x="0" y="88963"/>
                    <a:pt x="1118" y="86214"/>
                    <a:pt x="3181" y="84152"/>
                  </a:cubicBezTo>
                  <a:lnTo>
                    <a:pt x="84167" y="3222"/>
                  </a:lnTo>
                  <a:cubicBezTo>
                    <a:pt x="88466" y="-1074"/>
                    <a:pt x="95344" y="-1074"/>
                    <a:pt x="99642" y="3222"/>
                  </a:cubicBezTo>
                  <a:lnTo>
                    <a:pt x="387823" y="291203"/>
                  </a:lnTo>
                  <a:cubicBezTo>
                    <a:pt x="392122" y="295498"/>
                    <a:pt x="392122" y="302371"/>
                    <a:pt x="387823" y="306667"/>
                  </a:cubicBezTo>
                  <a:lnTo>
                    <a:pt x="306837" y="387597"/>
                  </a:lnTo>
                  <a:cubicBezTo>
                    <a:pt x="304687" y="389745"/>
                    <a:pt x="301936" y="390776"/>
                    <a:pt x="299099" y="390776"/>
                  </a:cubicBezTo>
                  <a:close/>
                  <a:moveTo>
                    <a:pt x="26480" y="91798"/>
                  </a:moveTo>
                  <a:lnTo>
                    <a:pt x="299185" y="364315"/>
                  </a:lnTo>
                  <a:lnTo>
                    <a:pt x="364696" y="298849"/>
                  </a:lnTo>
                  <a:lnTo>
                    <a:pt x="91991" y="26332"/>
                  </a:lnTo>
                  <a:lnTo>
                    <a:pt x="26480" y="91798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6FD28378-084B-A69F-319F-00AD79579F67}"/>
                </a:ext>
              </a:extLst>
            </p:cNvPr>
            <p:cNvSpPr/>
            <p:nvPr/>
          </p:nvSpPr>
          <p:spPr>
            <a:xfrm>
              <a:off x="6626138" y="3613740"/>
              <a:ext cx="398370" cy="398293"/>
            </a:xfrm>
            <a:custGeom>
              <a:avLst/>
              <a:gdLst>
                <a:gd name="connsiteX0" fmla="*/ 99011 w 398370"/>
                <a:gd name="connsiteY0" fmla="*/ 398208 h 398293"/>
                <a:gd name="connsiteX1" fmla="*/ 90671 w 398370"/>
                <a:gd name="connsiteY1" fmla="*/ 397778 h 398293"/>
                <a:gd name="connsiteX2" fmla="*/ 31608 w 398370"/>
                <a:gd name="connsiteY2" fmla="*/ 361867 h 398293"/>
                <a:gd name="connsiteX3" fmla="*/ 5386 w 398370"/>
                <a:gd name="connsiteY3" fmla="*/ 301040 h 398293"/>
                <a:gd name="connsiteX4" fmla="*/ 1088 w 398370"/>
                <a:gd name="connsiteY4" fmla="*/ 234887 h 398293"/>
                <a:gd name="connsiteX5" fmla="*/ 15101 w 398370"/>
                <a:gd name="connsiteY5" fmla="*/ 105846 h 398293"/>
                <a:gd name="connsiteX6" fmla="*/ 18282 w 398370"/>
                <a:gd name="connsiteY6" fmla="*/ 99316 h 398293"/>
                <a:gd name="connsiteX7" fmla="*/ 99269 w 398370"/>
                <a:gd name="connsiteY7" fmla="*/ 18386 h 398293"/>
                <a:gd name="connsiteX8" fmla="*/ 105803 w 398370"/>
                <a:gd name="connsiteY8" fmla="*/ 15207 h 398293"/>
                <a:gd name="connsiteX9" fmla="*/ 234934 w 398370"/>
                <a:gd name="connsiteY9" fmla="*/ 1118 h 398293"/>
                <a:gd name="connsiteX10" fmla="*/ 362001 w 398370"/>
                <a:gd name="connsiteY10" fmla="*/ 31617 h 398293"/>
                <a:gd name="connsiteX11" fmla="*/ 374983 w 398370"/>
                <a:gd name="connsiteY11" fmla="*/ 42184 h 398293"/>
                <a:gd name="connsiteX12" fmla="*/ 398368 w 398370"/>
                <a:gd name="connsiteY12" fmla="*/ 98457 h 398293"/>
                <a:gd name="connsiteX13" fmla="*/ 374811 w 398370"/>
                <a:gd name="connsiteY13" fmla="*/ 155761 h 398293"/>
                <a:gd name="connsiteX14" fmla="*/ 155753 w 398370"/>
                <a:gd name="connsiteY14" fmla="*/ 374668 h 398293"/>
                <a:gd name="connsiteX15" fmla="*/ 98925 w 398370"/>
                <a:gd name="connsiteY15" fmla="*/ 398294 h 398293"/>
                <a:gd name="connsiteX16" fmla="*/ 36509 w 398370"/>
                <a:gd name="connsiteY16" fmla="*/ 112031 h 398293"/>
                <a:gd name="connsiteX17" fmla="*/ 22839 w 398370"/>
                <a:gd name="connsiteY17" fmla="*/ 237207 h 398293"/>
                <a:gd name="connsiteX18" fmla="*/ 26622 w 398370"/>
                <a:gd name="connsiteY18" fmla="*/ 295886 h 398293"/>
                <a:gd name="connsiteX19" fmla="*/ 49834 w 398370"/>
                <a:gd name="connsiteY19" fmla="*/ 349839 h 398293"/>
                <a:gd name="connsiteX20" fmla="*/ 92821 w 398370"/>
                <a:gd name="connsiteY20" fmla="*/ 375957 h 398293"/>
                <a:gd name="connsiteX21" fmla="*/ 140278 w 398370"/>
                <a:gd name="connsiteY21" fmla="*/ 359118 h 398293"/>
                <a:gd name="connsiteX22" fmla="*/ 359336 w 398370"/>
                <a:gd name="connsiteY22" fmla="*/ 140211 h 398293"/>
                <a:gd name="connsiteX23" fmla="*/ 376531 w 398370"/>
                <a:gd name="connsiteY23" fmla="*/ 98543 h 398293"/>
                <a:gd name="connsiteX24" fmla="*/ 359508 w 398370"/>
                <a:gd name="connsiteY24" fmla="*/ 57648 h 398293"/>
                <a:gd name="connsiteX25" fmla="*/ 349965 w 398370"/>
                <a:gd name="connsiteY25" fmla="*/ 49916 h 398293"/>
                <a:gd name="connsiteX26" fmla="*/ 237341 w 398370"/>
                <a:gd name="connsiteY26" fmla="*/ 22854 h 398293"/>
                <a:gd name="connsiteX27" fmla="*/ 111993 w 398370"/>
                <a:gd name="connsiteY27" fmla="*/ 36514 h 398293"/>
                <a:gd name="connsiteX28" fmla="*/ 36423 w 398370"/>
                <a:gd name="connsiteY28" fmla="*/ 112031 h 39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8370" h="398293">
                  <a:moveTo>
                    <a:pt x="99011" y="398208"/>
                  </a:moveTo>
                  <a:cubicBezTo>
                    <a:pt x="96260" y="398208"/>
                    <a:pt x="93423" y="398036"/>
                    <a:pt x="90671" y="397778"/>
                  </a:cubicBezTo>
                  <a:cubicBezTo>
                    <a:pt x="66513" y="395287"/>
                    <a:pt x="44934" y="382142"/>
                    <a:pt x="31608" y="361867"/>
                  </a:cubicBezTo>
                  <a:cubicBezTo>
                    <a:pt x="19400" y="343224"/>
                    <a:pt x="10545" y="322776"/>
                    <a:pt x="5386" y="301040"/>
                  </a:cubicBezTo>
                  <a:cubicBezTo>
                    <a:pt x="142" y="279390"/>
                    <a:pt x="-1233" y="257139"/>
                    <a:pt x="1088" y="234887"/>
                  </a:cubicBezTo>
                  <a:lnTo>
                    <a:pt x="15101" y="105846"/>
                  </a:lnTo>
                  <a:cubicBezTo>
                    <a:pt x="15359" y="103354"/>
                    <a:pt x="16477" y="101035"/>
                    <a:pt x="18282" y="99316"/>
                  </a:cubicBezTo>
                  <a:lnTo>
                    <a:pt x="99269" y="18386"/>
                  </a:lnTo>
                  <a:cubicBezTo>
                    <a:pt x="100988" y="16668"/>
                    <a:pt x="103309" y="15551"/>
                    <a:pt x="105803" y="15207"/>
                  </a:cubicBezTo>
                  <a:lnTo>
                    <a:pt x="234934" y="1118"/>
                  </a:lnTo>
                  <a:cubicBezTo>
                    <a:pt x="279467" y="-3694"/>
                    <a:pt x="324517" y="7131"/>
                    <a:pt x="362001" y="31617"/>
                  </a:cubicBezTo>
                  <a:cubicBezTo>
                    <a:pt x="366902" y="34881"/>
                    <a:pt x="371200" y="38318"/>
                    <a:pt x="374983" y="42184"/>
                  </a:cubicBezTo>
                  <a:cubicBezTo>
                    <a:pt x="389942" y="57133"/>
                    <a:pt x="398282" y="77151"/>
                    <a:pt x="398368" y="98457"/>
                  </a:cubicBezTo>
                  <a:cubicBezTo>
                    <a:pt x="398540" y="120107"/>
                    <a:pt x="390114" y="140469"/>
                    <a:pt x="374811" y="155761"/>
                  </a:cubicBezTo>
                  <a:lnTo>
                    <a:pt x="155753" y="374668"/>
                  </a:lnTo>
                  <a:cubicBezTo>
                    <a:pt x="140536" y="389874"/>
                    <a:pt x="120160" y="398294"/>
                    <a:pt x="98925" y="398294"/>
                  </a:cubicBezTo>
                  <a:close/>
                  <a:moveTo>
                    <a:pt x="36509" y="112031"/>
                  </a:moveTo>
                  <a:lnTo>
                    <a:pt x="22839" y="237207"/>
                  </a:lnTo>
                  <a:cubicBezTo>
                    <a:pt x="20690" y="256881"/>
                    <a:pt x="21979" y="276641"/>
                    <a:pt x="26622" y="295886"/>
                  </a:cubicBezTo>
                  <a:cubicBezTo>
                    <a:pt x="31178" y="315130"/>
                    <a:pt x="39002" y="333344"/>
                    <a:pt x="49834" y="349839"/>
                  </a:cubicBezTo>
                  <a:cubicBezTo>
                    <a:pt x="59549" y="364616"/>
                    <a:pt x="75197" y="374152"/>
                    <a:pt x="92821" y="375957"/>
                  </a:cubicBezTo>
                  <a:cubicBezTo>
                    <a:pt x="110445" y="377761"/>
                    <a:pt x="127726" y="371661"/>
                    <a:pt x="140278" y="359118"/>
                  </a:cubicBezTo>
                  <a:lnTo>
                    <a:pt x="359336" y="140211"/>
                  </a:lnTo>
                  <a:cubicBezTo>
                    <a:pt x="370513" y="129042"/>
                    <a:pt x="376617" y="114265"/>
                    <a:pt x="376531" y="98543"/>
                  </a:cubicBezTo>
                  <a:cubicBezTo>
                    <a:pt x="376445" y="82993"/>
                    <a:pt x="370427" y="68473"/>
                    <a:pt x="359508" y="57648"/>
                  </a:cubicBezTo>
                  <a:cubicBezTo>
                    <a:pt x="356757" y="54899"/>
                    <a:pt x="353576" y="52322"/>
                    <a:pt x="349965" y="49916"/>
                  </a:cubicBezTo>
                  <a:cubicBezTo>
                    <a:pt x="316780" y="28266"/>
                    <a:pt x="276802" y="18644"/>
                    <a:pt x="237341" y="22854"/>
                  </a:cubicBezTo>
                  <a:lnTo>
                    <a:pt x="111993" y="36514"/>
                  </a:lnTo>
                  <a:lnTo>
                    <a:pt x="36423" y="112031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1" name="Forma libre 310">
              <a:extLst>
                <a:ext uri="{FF2B5EF4-FFF2-40B4-BE49-F238E27FC236}">
                  <a16:creationId xmlns:a16="http://schemas.microsoft.com/office/drawing/2014/main" id="{F7083D20-FFD1-89EC-4979-BDACA96EE7FC}"/>
                </a:ext>
              </a:extLst>
            </p:cNvPr>
            <p:cNvSpPr/>
            <p:nvPr/>
          </p:nvSpPr>
          <p:spPr>
            <a:xfrm>
              <a:off x="6712990" y="3700476"/>
              <a:ext cx="198306" cy="198324"/>
            </a:xfrm>
            <a:custGeom>
              <a:avLst/>
              <a:gdLst>
                <a:gd name="connsiteX0" fmla="*/ 20843 w 198306"/>
                <a:gd name="connsiteY0" fmla="*/ 198325 h 198324"/>
                <a:gd name="connsiteX1" fmla="*/ 11815 w 198306"/>
                <a:gd name="connsiteY1" fmla="*/ 196263 h 198324"/>
                <a:gd name="connsiteX2" fmla="*/ 123 w 198306"/>
                <a:gd name="connsiteY2" fmla="*/ 175300 h 198324"/>
                <a:gd name="connsiteX3" fmla="*/ 123 w 198306"/>
                <a:gd name="connsiteY3" fmla="*/ 175300 h 198324"/>
                <a:gd name="connsiteX4" fmla="*/ 11815 w 198306"/>
                <a:gd name="connsiteY4" fmla="*/ 67909 h 198324"/>
                <a:gd name="connsiteX5" fmla="*/ 17748 w 198306"/>
                <a:gd name="connsiteY5" fmla="*/ 55451 h 198324"/>
                <a:gd name="connsiteX6" fmla="*/ 55404 w 198306"/>
                <a:gd name="connsiteY6" fmla="*/ 17821 h 198324"/>
                <a:gd name="connsiteX7" fmla="*/ 67784 w 198306"/>
                <a:gd name="connsiteY7" fmla="*/ 11893 h 198324"/>
                <a:gd name="connsiteX8" fmla="*/ 175250 w 198306"/>
                <a:gd name="connsiteY8" fmla="*/ 123 h 198324"/>
                <a:gd name="connsiteX9" fmla="*/ 196227 w 198306"/>
                <a:gd name="connsiteY9" fmla="*/ 11807 h 198324"/>
                <a:gd name="connsiteX10" fmla="*/ 192186 w 198306"/>
                <a:gd name="connsiteY10" fmla="*/ 35433 h 198324"/>
                <a:gd name="connsiteX11" fmla="*/ 35372 w 198306"/>
                <a:gd name="connsiteY11" fmla="*/ 192139 h 198324"/>
                <a:gd name="connsiteX12" fmla="*/ 20757 w 198306"/>
                <a:gd name="connsiteY12" fmla="*/ 198239 h 198324"/>
                <a:gd name="connsiteX13" fmla="*/ 33566 w 198306"/>
                <a:gd name="connsiteY13" fmla="*/ 70658 h 198324"/>
                <a:gd name="connsiteX14" fmla="*/ 22304 w 198306"/>
                <a:gd name="connsiteY14" fmla="*/ 174355 h 198324"/>
                <a:gd name="connsiteX15" fmla="*/ 174562 w 198306"/>
                <a:gd name="connsiteY15" fmla="*/ 22203 h 198324"/>
                <a:gd name="connsiteX16" fmla="*/ 70707 w 198306"/>
                <a:gd name="connsiteY16" fmla="*/ 33543 h 198324"/>
                <a:gd name="connsiteX17" fmla="*/ 33653 w 198306"/>
                <a:gd name="connsiteY17" fmla="*/ 70572 h 19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306" h="198324">
                  <a:moveTo>
                    <a:pt x="20843" y="198325"/>
                  </a:moveTo>
                  <a:cubicBezTo>
                    <a:pt x="17834" y="198325"/>
                    <a:pt x="14738" y="197637"/>
                    <a:pt x="11815" y="196263"/>
                  </a:cubicBezTo>
                  <a:cubicBezTo>
                    <a:pt x="3734" y="192397"/>
                    <a:pt x="-823" y="184235"/>
                    <a:pt x="123" y="175300"/>
                  </a:cubicBezTo>
                  <a:lnTo>
                    <a:pt x="123" y="175300"/>
                  </a:lnTo>
                  <a:lnTo>
                    <a:pt x="11815" y="67909"/>
                  </a:lnTo>
                  <a:cubicBezTo>
                    <a:pt x="12331" y="63269"/>
                    <a:pt x="14395" y="58802"/>
                    <a:pt x="17748" y="55451"/>
                  </a:cubicBezTo>
                  <a:lnTo>
                    <a:pt x="55404" y="17821"/>
                  </a:lnTo>
                  <a:cubicBezTo>
                    <a:pt x="58757" y="14471"/>
                    <a:pt x="63141" y="12409"/>
                    <a:pt x="67784" y="11893"/>
                  </a:cubicBezTo>
                  <a:lnTo>
                    <a:pt x="175250" y="123"/>
                  </a:lnTo>
                  <a:cubicBezTo>
                    <a:pt x="184105" y="-822"/>
                    <a:pt x="192358" y="3731"/>
                    <a:pt x="196227" y="11807"/>
                  </a:cubicBezTo>
                  <a:cubicBezTo>
                    <a:pt x="200096" y="19883"/>
                    <a:pt x="198462" y="29162"/>
                    <a:pt x="192186" y="35433"/>
                  </a:cubicBezTo>
                  <a:lnTo>
                    <a:pt x="35372" y="192139"/>
                  </a:lnTo>
                  <a:cubicBezTo>
                    <a:pt x="31331" y="196177"/>
                    <a:pt x="26087" y="198239"/>
                    <a:pt x="20757" y="198239"/>
                  </a:cubicBezTo>
                  <a:close/>
                  <a:moveTo>
                    <a:pt x="33566" y="70658"/>
                  </a:moveTo>
                  <a:lnTo>
                    <a:pt x="22304" y="174355"/>
                  </a:lnTo>
                  <a:lnTo>
                    <a:pt x="174562" y="22203"/>
                  </a:lnTo>
                  <a:lnTo>
                    <a:pt x="70707" y="33543"/>
                  </a:lnTo>
                  <a:lnTo>
                    <a:pt x="33653" y="70572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2" name="Gráfico 2">
            <a:extLst>
              <a:ext uri="{FF2B5EF4-FFF2-40B4-BE49-F238E27FC236}">
                <a16:creationId xmlns:a16="http://schemas.microsoft.com/office/drawing/2014/main" id="{202CD516-A235-580F-9CAF-FA90AFD1B94C}"/>
              </a:ext>
            </a:extLst>
          </p:cNvPr>
          <p:cNvGrpSpPr/>
          <p:nvPr/>
        </p:nvGrpSpPr>
        <p:grpSpPr>
          <a:xfrm>
            <a:off x="11406879" y="8010946"/>
            <a:ext cx="961088" cy="1083622"/>
            <a:chOff x="11406879" y="8010946"/>
            <a:chExt cx="961088" cy="1083622"/>
          </a:xfrm>
          <a:solidFill>
            <a:srgbClr val="002A86"/>
          </a:solidFill>
        </p:grpSpPr>
        <p:grpSp>
          <p:nvGrpSpPr>
            <p:cNvPr id="313" name="Gráfico 2">
              <a:extLst>
                <a:ext uri="{FF2B5EF4-FFF2-40B4-BE49-F238E27FC236}">
                  <a16:creationId xmlns:a16="http://schemas.microsoft.com/office/drawing/2014/main" id="{D79918D7-C837-2F38-B6F9-C78662AC5A3F}"/>
                </a:ext>
              </a:extLst>
            </p:cNvPr>
            <p:cNvGrpSpPr/>
            <p:nvPr/>
          </p:nvGrpSpPr>
          <p:grpSpPr>
            <a:xfrm>
              <a:off x="11406879" y="8010946"/>
              <a:ext cx="961088" cy="1083622"/>
              <a:chOff x="11406879" y="8010946"/>
              <a:chExt cx="961088" cy="1083622"/>
            </a:xfrm>
            <a:solidFill>
              <a:srgbClr val="002A86"/>
            </a:solidFill>
          </p:grpSpPr>
          <p:sp>
            <p:nvSpPr>
              <p:cNvPr id="314" name="Forma libre 313">
                <a:extLst>
                  <a:ext uri="{FF2B5EF4-FFF2-40B4-BE49-F238E27FC236}">
                    <a16:creationId xmlns:a16="http://schemas.microsoft.com/office/drawing/2014/main" id="{DFE345DA-9B9F-88D5-6213-9A418B5A6C3A}"/>
                  </a:ext>
                </a:extLst>
              </p:cNvPr>
              <p:cNvSpPr/>
              <p:nvPr/>
            </p:nvSpPr>
            <p:spPr>
              <a:xfrm>
                <a:off x="11618027" y="8780756"/>
                <a:ext cx="258407" cy="313813"/>
              </a:xfrm>
              <a:custGeom>
                <a:avLst/>
                <a:gdLst>
                  <a:gd name="connsiteX0" fmla="*/ 42042 w 258407"/>
                  <a:gd name="connsiteY0" fmla="*/ 313813 h 313813"/>
                  <a:gd name="connsiteX1" fmla="*/ 20806 w 258407"/>
                  <a:gd name="connsiteY1" fmla="*/ 307971 h 313813"/>
                  <a:gd name="connsiteX2" fmla="*/ 1 w 258407"/>
                  <a:gd name="connsiteY2" fmla="*/ 268022 h 313813"/>
                  <a:gd name="connsiteX3" fmla="*/ 6363 w 258407"/>
                  <a:gd name="connsiteY3" fmla="*/ 226010 h 313813"/>
                  <a:gd name="connsiteX4" fmla="*/ 24503 w 258407"/>
                  <a:gd name="connsiteY4" fmla="*/ 186146 h 313813"/>
                  <a:gd name="connsiteX5" fmla="*/ 138589 w 258407"/>
                  <a:gd name="connsiteY5" fmla="*/ 5127 h 313813"/>
                  <a:gd name="connsiteX6" fmla="*/ 153720 w 258407"/>
                  <a:gd name="connsiteY6" fmla="*/ 1691 h 313813"/>
                  <a:gd name="connsiteX7" fmla="*/ 157159 w 258407"/>
                  <a:gd name="connsiteY7" fmla="*/ 16811 h 313813"/>
                  <a:gd name="connsiteX8" fmla="*/ 43073 w 258407"/>
                  <a:gd name="connsiteY8" fmla="*/ 197830 h 313813"/>
                  <a:gd name="connsiteX9" fmla="*/ 27340 w 258407"/>
                  <a:gd name="connsiteY9" fmla="*/ 232282 h 313813"/>
                  <a:gd name="connsiteX10" fmla="*/ 21924 w 258407"/>
                  <a:gd name="connsiteY10" fmla="*/ 268022 h 313813"/>
                  <a:gd name="connsiteX11" fmla="*/ 32068 w 258407"/>
                  <a:gd name="connsiteY11" fmla="*/ 289156 h 313813"/>
                  <a:gd name="connsiteX12" fmla="*/ 55539 w 258407"/>
                  <a:gd name="connsiteY12" fmla="*/ 288125 h 313813"/>
                  <a:gd name="connsiteX13" fmla="*/ 107381 w 258407"/>
                  <a:gd name="connsiteY13" fmla="*/ 236148 h 313813"/>
                  <a:gd name="connsiteX14" fmla="*/ 237887 w 258407"/>
                  <a:gd name="connsiteY14" fmla="*/ 5557 h 313813"/>
                  <a:gd name="connsiteX15" fmla="*/ 252847 w 258407"/>
                  <a:gd name="connsiteY15" fmla="*/ 1433 h 313813"/>
                  <a:gd name="connsiteX16" fmla="*/ 256973 w 258407"/>
                  <a:gd name="connsiteY16" fmla="*/ 16382 h 313813"/>
                  <a:gd name="connsiteX17" fmla="*/ 126467 w 258407"/>
                  <a:gd name="connsiteY17" fmla="*/ 246973 h 313813"/>
                  <a:gd name="connsiteX18" fmla="*/ 65942 w 258407"/>
                  <a:gd name="connsiteY18" fmla="*/ 307456 h 313813"/>
                  <a:gd name="connsiteX19" fmla="*/ 42042 w 258407"/>
                  <a:gd name="connsiteY19" fmla="*/ 313813 h 31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8407" h="313813">
                    <a:moveTo>
                      <a:pt x="42042" y="313813"/>
                    </a:moveTo>
                    <a:cubicBezTo>
                      <a:pt x="34562" y="313813"/>
                      <a:pt x="27340" y="311923"/>
                      <a:pt x="20806" y="307971"/>
                    </a:cubicBezTo>
                    <a:cubicBezTo>
                      <a:pt x="7480" y="300067"/>
                      <a:pt x="-85" y="285462"/>
                      <a:pt x="1" y="268022"/>
                    </a:cubicBezTo>
                    <a:cubicBezTo>
                      <a:pt x="1" y="254189"/>
                      <a:pt x="2150" y="240014"/>
                      <a:pt x="6363" y="226010"/>
                    </a:cubicBezTo>
                    <a:cubicBezTo>
                      <a:pt x="10575" y="212006"/>
                      <a:pt x="16679" y="198604"/>
                      <a:pt x="24503" y="186146"/>
                    </a:cubicBezTo>
                    <a:lnTo>
                      <a:pt x="138589" y="5127"/>
                    </a:lnTo>
                    <a:cubicBezTo>
                      <a:pt x="141856" y="59"/>
                      <a:pt x="148562" y="-1488"/>
                      <a:pt x="153720" y="1691"/>
                    </a:cubicBezTo>
                    <a:cubicBezTo>
                      <a:pt x="158793" y="4870"/>
                      <a:pt x="160340" y="11657"/>
                      <a:pt x="157159" y="16811"/>
                    </a:cubicBezTo>
                    <a:lnTo>
                      <a:pt x="43073" y="197830"/>
                    </a:lnTo>
                    <a:cubicBezTo>
                      <a:pt x="36281" y="208655"/>
                      <a:pt x="30951" y="220168"/>
                      <a:pt x="27340" y="232282"/>
                    </a:cubicBezTo>
                    <a:cubicBezTo>
                      <a:pt x="23729" y="244310"/>
                      <a:pt x="21924" y="256337"/>
                      <a:pt x="21924" y="268022"/>
                    </a:cubicBezTo>
                    <a:cubicBezTo>
                      <a:pt x="21924" y="277558"/>
                      <a:pt x="25620" y="285290"/>
                      <a:pt x="32068" y="289156"/>
                    </a:cubicBezTo>
                    <a:cubicBezTo>
                      <a:pt x="38516" y="293022"/>
                      <a:pt x="47114" y="292679"/>
                      <a:pt x="55539" y="288125"/>
                    </a:cubicBezTo>
                    <a:cubicBezTo>
                      <a:pt x="76431" y="276871"/>
                      <a:pt x="94829" y="258400"/>
                      <a:pt x="107381" y="236148"/>
                    </a:cubicBezTo>
                    <a:lnTo>
                      <a:pt x="237887" y="5557"/>
                    </a:lnTo>
                    <a:cubicBezTo>
                      <a:pt x="240896" y="316"/>
                      <a:pt x="247602" y="-1574"/>
                      <a:pt x="252847" y="1433"/>
                    </a:cubicBezTo>
                    <a:cubicBezTo>
                      <a:pt x="258091" y="4440"/>
                      <a:pt x="259982" y="11055"/>
                      <a:pt x="256973" y="16382"/>
                    </a:cubicBezTo>
                    <a:lnTo>
                      <a:pt x="126467" y="246973"/>
                    </a:lnTo>
                    <a:cubicBezTo>
                      <a:pt x="111851" y="272747"/>
                      <a:pt x="90358" y="294225"/>
                      <a:pt x="65942" y="307456"/>
                    </a:cubicBezTo>
                    <a:cubicBezTo>
                      <a:pt x="58032" y="311751"/>
                      <a:pt x="49865" y="313813"/>
                      <a:pt x="42042" y="3138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5" name="Forma libre 314">
                <a:extLst>
                  <a:ext uri="{FF2B5EF4-FFF2-40B4-BE49-F238E27FC236}">
                    <a16:creationId xmlns:a16="http://schemas.microsoft.com/office/drawing/2014/main" id="{D5483466-7AB6-83BF-E819-1A2BC0C14194}"/>
                  </a:ext>
                </a:extLst>
              </p:cNvPr>
              <p:cNvSpPr/>
              <p:nvPr/>
            </p:nvSpPr>
            <p:spPr>
              <a:xfrm>
                <a:off x="11898584" y="8780756"/>
                <a:ext cx="258407" cy="313813"/>
              </a:xfrm>
              <a:custGeom>
                <a:avLst/>
                <a:gdLst>
                  <a:gd name="connsiteX0" fmla="*/ 216280 w 258407"/>
                  <a:gd name="connsiteY0" fmla="*/ 313813 h 313813"/>
                  <a:gd name="connsiteX1" fmla="*/ 192380 w 258407"/>
                  <a:gd name="connsiteY1" fmla="*/ 307456 h 313813"/>
                  <a:gd name="connsiteX2" fmla="*/ 131941 w 258407"/>
                  <a:gd name="connsiteY2" fmla="*/ 246973 h 313813"/>
                  <a:gd name="connsiteX3" fmla="*/ 1434 w 258407"/>
                  <a:gd name="connsiteY3" fmla="*/ 16382 h 313813"/>
                  <a:gd name="connsiteX4" fmla="*/ 5561 w 258407"/>
                  <a:gd name="connsiteY4" fmla="*/ 1433 h 313813"/>
                  <a:gd name="connsiteX5" fmla="*/ 20520 w 258407"/>
                  <a:gd name="connsiteY5" fmla="*/ 5557 h 313813"/>
                  <a:gd name="connsiteX6" fmla="*/ 151026 w 258407"/>
                  <a:gd name="connsiteY6" fmla="*/ 236148 h 313813"/>
                  <a:gd name="connsiteX7" fmla="*/ 202782 w 258407"/>
                  <a:gd name="connsiteY7" fmla="*/ 288125 h 313813"/>
                  <a:gd name="connsiteX8" fmla="*/ 226252 w 258407"/>
                  <a:gd name="connsiteY8" fmla="*/ 289156 h 313813"/>
                  <a:gd name="connsiteX9" fmla="*/ 236484 w 258407"/>
                  <a:gd name="connsiteY9" fmla="*/ 268022 h 313813"/>
                  <a:gd name="connsiteX10" fmla="*/ 231067 w 258407"/>
                  <a:gd name="connsiteY10" fmla="*/ 232282 h 313813"/>
                  <a:gd name="connsiteX11" fmla="*/ 215249 w 258407"/>
                  <a:gd name="connsiteY11" fmla="*/ 197830 h 313813"/>
                  <a:gd name="connsiteX12" fmla="*/ 101163 w 258407"/>
                  <a:gd name="connsiteY12" fmla="*/ 16811 h 313813"/>
                  <a:gd name="connsiteX13" fmla="*/ 104601 w 258407"/>
                  <a:gd name="connsiteY13" fmla="*/ 1691 h 313813"/>
                  <a:gd name="connsiteX14" fmla="*/ 119733 w 258407"/>
                  <a:gd name="connsiteY14" fmla="*/ 5127 h 313813"/>
                  <a:gd name="connsiteX15" fmla="*/ 233818 w 258407"/>
                  <a:gd name="connsiteY15" fmla="*/ 186146 h 313813"/>
                  <a:gd name="connsiteX16" fmla="*/ 252044 w 258407"/>
                  <a:gd name="connsiteY16" fmla="*/ 226010 h 313813"/>
                  <a:gd name="connsiteX17" fmla="*/ 258407 w 258407"/>
                  <a:gd name="connsiteY17" fmla="*/ 268022 h 313813"/>
                  <a:gd name="connsiteX18" fmla="*/ 237515 w 258407"/>
                  <a:gd name="connsiteY18" fmla="*/ 308057 h 313813"/>
                  <a:gd name="connsiteX19" fmla="*/ 216366 w 258407"/>
                  <a:gd name="connsiteY19" fmla="*/ 313813 h 31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8407" h="313813">
                    <a:moveTo>
                      <a:pt x="216280" y="313813"/>
                    </a:moveTo>
                    <a:cubicBezTo>
                      <a:pt x="208370" y="313813"/>
                      <a:pt x="200203" y="311665"/>
                      <a:pt x="192380" y="307456"/>
                    </a:cubicBezTo>
                    <a:cubicBezTo>
                      <a:pt x="167964" y="294225"/>
                      <a:pt x="146557" y="272747"/>
                      <a:pt x="131941" y="246973"/>
                    </a:cubicBezTo>
                    <a:lnTo>
                      <a:pt x="1434" y="16382"/>
                    </a:lnTo>
                    <a:cubicBezTo>
                      <a:pt x="-1575" y="11141"/>
                      <a:pt x="316" y="4440"/>
                      <a:pt x="5561" y="1433"/>
                    </a:cubicBezTo>
                    <a:cubicBezTo>
                      <a:pt x="10805" y="-1574"/>
                      <a:pt x="17511" y="316"/>
                      <a:pt x="20520" y="5557"/>
                    </a:cubicBezTo>
                    <a:lnTo>
                      <a:pt x="151026" y="236148"/>
                    </a:lnTo>
                    <a:cubicBezTo>
                      <a:pt x="163579" y="258400"/>
                      <a:pt x="181977" y="276871"/>
                      <a:pt x="202782" y="288125"/>
                    </a:cubicBezTo>
                    <a:cubicBezTo>
                      <a:pt x="211207" y="292679"/>
                      <a:pt x="219719" y="293022"/>
                      <a:pt x="226252" y="289156"/>
                    </a:cubicBezTo>
                    <a:cubicBezTo>
                      <a:pt x="232786" y="285290"/>
                      <a:pt x="236484" y="277558"/>
                      <a:pt x="236484" y="268022"/>
                    </a:cubicBezTo>
                    <a:cubicBezTo>
                      <a:pt x="236484" y="256080"/>
                      <a:pt x="234593" y="244052"/>
                      <a:pt x="231067" y="232282"/>
                    </a:cubicBezTo>
                    <a:cubicBezTo>
                      <a:pt x="227456" y="220340"/>
                      <a:pt x="222212" y="208741"/>
                      <a:pt x="215249" y="197830"/>
                    </a:cubicBezTo>
                    <a:lnTo>
                      <a:pt x="101163" y="16811"/>
                    </a:lnTo>
                    <a:cubicBezTo>
                      <a:pt x="97982" y="11657"/>
                      <a:pt x="99443" y="4956"/>
                      <a:pt x="104601" y="1691"/>
                    </a:cubicBezTo>
                    <a:cubicBezTo>
                      <a:pt x="109760" y="-1488"/>
                      <a:pt x="116466" y="-27"/>
                      <a:pt x="119733" y="5127"/>
                    </a:cubicBezTo>
                    <a:lnTo>
                      <a:pt x="233818" y="186146"/>
                    </a:lnTo>
                    <a:cubicBezTo>
                      <a:pt x="241814" y="198776"/>
                      <a:pt x="247918" y="212178"/>
                      <a:pt x="252044" y="226010"/>
                    </a:cubicBezTo>
                    <a:cubicBezTo>
                      <a:pt x="256172" y="239756"/>
                      <a:pt x="258321" y="253932"/>
                      <a:pt x="258407" y="268022"/>
                    </a:cubicBezTo>
                    <a:cubicBezTo>
                      <a:pt x="258407" y="285548"/>
                      <a:pt x="250755" y="300067"/>
                      <a:pt x="237515" y="308057"/>
                    </a:cubicBezTo>
                    <a:cubicBezTo>
                      <a:pt x="231067" y="311923"/>
                      <a:pt x="223846" y="313813"/>
                      <a:pt x="216366" y="3138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6" name="Forma libre 315">
                <a:extLst>
                  <a:ext uri="{FF2B5EF4-FFF2-40B4-BE49-F238E27FC236}">
                    <a16:creationId xmlns:a16="http://schemas.microsoft.com/office/drawing/2014/main" id="{327F1777-ED53-10E5-B3F1-6292258A5311}"/>
                  </a:ext>
                </a:extLst>
              </p:cNvPr>
              <p:cNvSpPr/>
              <p:nvPr/>
            </p:nvSpPr>
            <p:spPr>
              <a:xfrm>
                <a:off x="11406879" y="8072546"/>
                <a:ext cx="961088" cy="730175"/>
              </a:xfrm>
              <a:custGeom>
                <a:avLst/>
                <a:gdLst>
                  <a:gd name="connsiteX0" fmla="*/ 841243 w 961088"/>
                  <a:gd name="connsiteY0" fmla="*/ 730176 h 730175"/>
                  <a:gd name="connsiteX1" fmla="*/ 119932 w 961088"/>
                  <a:gd name="connsiteY1" fmla="*/ 730176 h 730175"/>
                  <a:gd name="connsiteX2" fmla="*/ 0 w 961088"/>
                  <a:gd name="connsiteY2" fmla="*/ 610327 h 730175"/>
                  <a:gd name="connsiteX3" fmla="*/ 0 w 961088"/>
                  <a:gd name="connsiteY3" fmla="*/ 119848 h 730175"/>
                  <a:gd name="connsiteX4" fmla="*/ 119932 w 961088"/>
                  <a:gd name="connsiteY4" fmla="*/ 0 h 730175"/>
                  <a:gd name="connsiteX5" fmla="*/ 264882 w 961088"/>
                  <a:gd name="connsiteY5" fmla="*/ 0 h 730175"/>
                  <a:gd name="connsiteX6" fmla="*/ 275801 w 961088"/>
                  <a:gd name="connsiteY6" fmla="*/ 10911 h 730175"/>
                  <a:gd name="connsiteX7" fmla="*/ 264882 w 961088"/>
                  <a:gd name="connsiteY7" fmla="*/ 21822 h 730175"/>
                  <a:gd name="connsiteX8" fmla="*/ 119932 w 961088"/>
                  <a:gd name="connsiteY8" fmla="*/ 21822 h 730175"/>
                  <a:gd name="connsiteX9" fmla="*/ 21923 w 961088"/>
                  <a:gd name="connsiteY9" fmla="*/ 119763 h 730175"/>
                  <a:gd name="connsiteX10" fmla="*/ 21923 w 961088"/>
                  <a:gd name="connsiteY10" fmla="*/ 610241 h 730175"/>
                  <a:gd name="connsiteX11" fmla="*/ 119932 w 961088"/>
                  <a:gd name="connsiteY11" fmla="*/ 708182 h 730175"/>
                  <a:gd name="connsiteX12" fmla="*/ 841243 w 961088"/>
                  <a:gd name="connsiteY12" fmla="*/ 708182 h 730175"/>
                  <a:gd name="connsiteX13" fmla="*/ 939166 w 961088"/>
                  <a:gd name="connsiteY13" fmla="*/ 610241 h 730175"/>
                  <a:gd name="connsiteX14" fmla="*/ 939166 w 961088"/>
                  <a:gd name="connsiteY14" fmla="*/ 119763 h 730175"/>
                  <a:gd name="connsiteX15" fmla="*/ 841243 w 961088"/>
                  <a:gd name="connsiteY15" fmla="*/ 21822 h 730175"/>
                  <a:gd name="connsiteX16" fmla="*/ 696207 w 961088"/>
                  <a:gd name="connsiteY16" fmla="*/ 21822 h 730175"/>
                  <a:gd name="connsiteX17" fmla="*/ 685289 w 961088"/>
                  <a:gd name="connsiteY17" fmla="*/ 10911 h 730175"/>
                  <a:gd name="connsiteX18" fmla="*/ 696207 w 961088"/>
                  <a:gd name="connsiteY18" fmla="*/ 0 h 730175"/>
                  <a:gd name="connsiteX19" fmla="*/ 841243 w 961088"/>
                  <a:gd name="connsiteY19" fmla="*/ 0 h 730175"/>
                  <a:gd name="connsiteX20" fmla="*/ 961089 w 961088"/>
                  <a:gd name="connsiteY20" fmla="*/ 119848 h 730175"/>
                  <a:gd name="connsiteX21" fmla="*/ 961089 w 961088"/>
                  <a:gd name="connsiteY21" fmla="*/ 610327 h 730175"/>
                  <a:gd name="connsiteX22" fmla="*/ 841243 w 961088"/>
                  <a:gd name="connsiteY22" fmla="*/ 730176 h 7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1088" h="730175">
                    <a:moveTo>
                      <a:pt x="841243" y="730176"/>
                    </a:moveTo>
                    <a:lnTo>
                      <a:pt x="119932" y="730176"/>
                    </a:lnTo>
                    <a:cubicBezTo>
                      <a:pt x="53819" y="730176"/>
                      <a:pt x="0" y="676394"/>
                      <a:pt x="0" y="610327"/>
                    </a:cubicBezTo>
                    <a:lnTo>
                      <a:pt x="0" y="119848"/>
                    </a:lnTo>
                    <a:cubicBezTo>
                      <a:pt x="0" y="53782"/>
                      <a:pt x="53819" y="0"/>
                      <a:pt x="119932" y="0"/>
                    </a:cubicBezTo>
                    <a:lnTo>
                      <a:pt x="264882" y="0"/>
                    </a:lnTo>
                    <a:cubicBezTo>
                      <a:pt x="270900" y="0"/>
                      <a:pt x="275801" y="4897"/>
                      <a:pt x="275801" y="10911"/>
                    </a:cubicBezTo>
                    <a:cubicBezTo>
                      <a:pt x="275801" y="16925"/>
                      <a:pt x="270900" y="21822"/>
                      <a:pt x="264882" y="21822"/>
                    </a:cubicBezTo>
                    <a:lnTo>
                      <a:pt x="119932" y="21822"/>
                    </a:lnTo>
                    <a:cubicBezTo>
                      <a:pt x="65855" y="21822"/>
                      <a:pt x="21923" y="65723"/>
                      <a:pt x="21923" y="119763"/>
                    </a:cubicBezTo>
                    <a:lnTo>
                      <a:pt x="21923" y="610241"/>
                    </a:lnTo>
                    <a:cubicBezTo>
                      <a:pt x="21923" y="664280"/>
                      <a:pt x="65855" y="708182"/>
                      <a:pt x="119932" y="708182"/>
                    </a:cubicBezTo>
                    <a:lnTo>
                      <a:pt x="841243" y="708182"/>
                    </a:lnTo>
                    <a:cubicBezTo>
                      <a:pt x="895233" y="708182"/>
                      <a:pt x="939166" y="664280"/>
                      <a:pt x="939166" y="610241"/>
                    </a:cubicBezTo>
                    <a:lnTo>
                      <a:pt x="939166" y="119763"/>
                    </a:lnTo>
                    <a:cubicBezTo>
                      <a:pt x="939166" y="65723"/>
                      <a:pt x="895233" y="21822"/>
                      <a:pt x="841243" y="21822"/>
                    </a:cubicBezTo>
                    <a:lnTo>
                      <a:pt x="696207" y="21822"/>
                    </a:lnTo>
                    <a:cubicBezTo>
                      <a:pt x="690189" y="21822"/>
                      <a:pt x="685289" y="16925"/>
                      <a:pt x="685289" y="10911"/>
                    </a:cubicBezTo>
                    <a:cubicBezTo>
                      <a:pt x="685289" y="4897"/>
                      <a:pt x="690189" y="0"/>
                      <a:pt x="696207" y="0"/>
                    </a:cubicBezTo>
                    <a:lnTo>
                      <a:pt x="841243" y="0"/>
                    </a:lnTo>
                    <a:cubicBezTo>
                      <a:pt x="907356" y="0"/>
                      <a:pt x="961089" y="53782"/>
                      <a:pt x="961089" y="119848"/>
                    </a:cubicBezTo>
                    <a:lnTo>
                      <a:pt x="961089" y="610327"/>
                    </a:lnTo>
                    <a:cubicBezTo>
                      <a:pt x="961089" y="676394"/>
                      <a:pt x="907356" y="730176"/>
                      <a:pt x="841243" y="7301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7" name="Forma libre 316">
                <a:extLst>
                  <a:ext uri="{FF2B5EF4-FFF2-40B4-BE49-F238E27FC236}">
                    <a16:creationId xmlns:a16="http://schemas.microsoft.com/office/drawing/2014/main" id="{2A810785-69E9-A902-16C2-DF3B54ED117D}"/>
                  </a:ext>
                </a:extLst>
              </p:cNvPr>
              <p:cNvSpPr/>
              <p:nvPr/>
            </p:nvSpPr>
            <p:spPr>
              <a:xfrm>
                <a:off x="11733919" y="8010946"/>
                <a:ext cx="307009" cy="117443"/>
              </a:xfrm>
              <a:custGeom>
                <a:avLst/>
                <a:gdLst>
                  <a:gd name="connsiteX0" fmla="*/ 280185 w 307009"/>
                  <a:gd name="connsiteY0" fmla="*/ 117444 h 117443"/>
                  <a:gd name="connsiteX1" fmla="*/ 26909 w 307009"/>
                  <a:gd name="connsiteY1" fmla="*/ 117444 h 117443"/>
                  <a:gd name="connsiteX2" fmla="*/ 0 w 307009"/>
                  <a:gd name="connsiteY2" fmla="*/ 90553 h 117443"/>
                  <a:gd name="connsiteX3" fmla="*/ 0 w 307009"/>
                  <a:gd name="connsiteY3" fmla="*/ 55500 h 117443"/>
                  <a:gd name="connsiteX4" fmla="*/ 55539 w 307009"/>
                  <a:gd name="connsiteY4" fmla="*/ 0 h 117443"/>
                  <a:gd name="connsiteX5" fmla="*/ 251470 w 307009"/>
                  <a:gd name="connsiteY5" fmla="*/ 0 h 117443"/>
                  <a:gd name="connsiteX6" fmla="*/ 307009 w 307009"/>
                  <a:gd name="connsiteY6" fmla="*/ 55500 h 117443"/>
                  <a:gd name="connsiteX7" fmla="*/ 307009 w 307009"/>
                  <a:gd name="connsiteY7" fmla="*/ 90553 h 117443"/>
                  <a:gd name="connsiteX8" fmla="*/ 280099 w 307009"/>
                  <a:gd name="connsiteY8" fmla="*/ 117444 h 117443"/>
                  <a:gd name="connsiteX9" fmla="*/ 55539 w 307009"/>
                  <a:gd name="connsiteY9" fmla="*/ 21908 h 117443"/>
                  <a:gd name="connsiteX10" fmla="*/ 21837 w 307009"/>
                  <a:gd name="connsiteY10" fmla="*/ 55500 h 117443"/>
                  <a:gd name="connsiteX11" fmla="*/ 21837 w 307009"/>
                  <a:gd name="connsiteY11" fmla="*/ 90553 h 117443"/>
                  <a:gd name="connsiteX12" fmla="*/ 26823 w 307009"/>
                  <a:gd name="connsiteY12" fmla="*/ 95535 h 117443"/>
                  <a:gd name="connsiteX13" fmla="*/ 280099 w 307009"/>
                  <a:gd name="connsiteY13" fmla="*/ 95535 h 117443"/>
                  <a:gd name="connsiteX14" fmla="*/ 285086 w 307009"/>
                  <a:gd name="connsiteY14" fmla="*/ 90553 h 117443"/>
                  <a:gd name="connsiteX15" fmla="*/ 285086 w 307009"/>
                  <a:gd name="connsiteY15" fmla="*/ 55500 h 117443"/>
                  <a:gd name="connsiteX16" fmla="*/ 251385 w 307009"/>
                  <a:gd name="connsiteY16" fmla="*/ 21908 h 117443"/>
                  <a:gd name="connsiteX17" fmla="*/ 55453 w 307009"/>
                  <a:gd name="connsiteY17" fmla="*/ 21908 h 11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7009" h="117443">
                    <a:moveTo>
                      <a:pt x="280185" y="117444"/>
                    </a:moveTo>
                    <a:lnTo>
                      <a:pt x="26909" y="117444"/>
                    </a:lnTo>
                    <a:cubicBezTo>
                      <a:pt x="12122" y="117444"/>
                      <a:pt x="0" y="105416"/>
                      <a:pt x="0" y="90553"/>
                    </a:cubicBezTo>
                    <a:lnTo>
                      <a:pt x="0" y="55500"/>
                    </a:lnTo>
                    <a:cubicBezTo>
                      <a:pt x="0" y="24915"/>
                      <a:pt x="24932" y="0"/>
                      <a:pt x="55539" y="0"/>
                    </a:cubicBezTo>
                    <a:lnTo>
                      <a:pt x="251470" y="0"/>
                    </a:lnTo>
                    <a:cubicBezTo>
                      <a:pt x="282076" y="0"/>
                      <a:pt x="307009" y="24915"/>
                      <a:pt x="307009" y="55500"/>
                    </a:cubicBezTo>
                    <a:lnTo>
                      <a:pt x="307009" y="90553"/>
                    </a:lnTo>
                    <a:cubicBezTo>
                      <a:pt x="307009" y="105330"/>
                      <a:pt x="294973" y="117444"/>
                      <a:pt x="280099" y="117444"/>
                    </a:cubicBezTo>
                    <a:close/>
                    <a:moveTo>
                      <a:pt x="55539" y="21908"/>
                    </a:moveTo>
                    <a:cubicBezTo>
                      <a:pt x="36969" y="21908"/>
                      <a:pt x="21837" y="37029"/>
                      <a:pt x="21837" y="55500"/>
                    </a:cubicBezTo>
                    <a:lnTo>
                      <a:pt x="21837" y="90553"/>
                    </a:lnTo>
                    <a:cubicBezTo>
                      <a:pt x="21837" y="93302"/>
                      <a:pt x="24073" y="95535"/>
                      <a:pt x="26823" y="95535"/>
                    </a:cubicBezTo>
                    <a:lnTo>
                      <a:pt x="280099" y="95535"/>
                    </a:lnTo>
                    <a:cubicBezTo>
                      <a:pt x="282850" y="95535"/>
                      <a:pt x="285086" y="93302"/>
                      <a:pt x="285086" y="90553"/>
                    </a:cubicBezTo>
                    <a:lnTo>
                      <a:pt x="285086" y="55500"/>
                    </a:lnTo>
                    <a:cubicBezTo>
                      <a:pt x="285086" y="36943"/>
                      <a:pt x="269955" y="21908"/>
                      <a:pt x="251385" y="21908"/>
                    </a:cubicBezTo>
                    <a:lnTo>
                      <a:pt x="55453" y="2190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18" name="Gráfico 2">
              <a:extLst>
                <a:ext uri="{FF2B5EF4-FFF2-40B4-BE49-F238E27FC236}">
                  <a16:creationId xmlns:a16="http://schemas.microsoft.com/office/drawing/2014/main" id="{B91B3AD4-6509-2FFF-C5C9-ADC4B98A8A0F}"/>
                </a:ext>
              </a:extLst>
            </p:cNvPr>
            <p:cNvGrpSpPr/>
            <p:nvPr/>
          </p:nvGrpSpPr>
          <p:grpSpPr>
            <a:xfrm>
              <a:off x="11597566" y="8218341"/>
              <a:ext cx="579714" cy="438672"/>
              <a:chOff x="11597566" y="8218341"/>
              <a:chExt cx="579714" cy="438672"/>
            </a:xfrm>
            <a:solidFill>
              <a:srgbClr val="002A86"/>
            </a:solidFill>
          </p:grpSpPr>
          <p:sp>
            <p:nvSpPr>
              <p:cNvPr id="319" name="Forma libre 318">
                <a:extLst>
                  <a:ext uri="{FF2B5EF4-FFF2-40B4-BE49-F238E27FC236}">
                    <a16:creationId xmlns:a16="http://schemas.microsoft.com/office/drawing/2014/main" id="{E9E43A99-7629-53A8-3065-AB90932EA79F}"/>
                  </a:ext>
                </a:extLst>
              </p:cNvPr>
              <p:cNvSpPr/>
              <p:nvPr/>
            </p:nvSpPr>
            <p:spPr>
              <a:xfrm>
                <a:off x="11647516" y="8218341"/>
                <a:ext cx="21837" cy="438672"/>
              </a:xfrm>
              <a:custGeom>
                <a:avLst/>
                <a:gdLst>
                  <a:gd name="connsiteX0" fmla="*/ 10919 w 21837"/>
                  <a:gd name="connsiteY0" fmla="*/ 438672 h 438672"/>
                  <a:gd name="connsiteX1" fmla="*/ 0 w 21837"/>
                  <a:gd name="connsiteY1" fmla="*/ 427762 h 438672"/>
                  <a:gd name="connsiteX2" fmla="*/ 0 w 21837"/>
                  <a:gd name="connsiteY2" fmla="*/ 10911 h 438672"/>
                  <a:gd name="connsiteX3" fmla="*/ 10919 w 21837"/>
                  <a:gd name="connsiteY3" fmla="*/ 0 h 438672"/>
                  <a:gd name="connsiteX4" fmla="*/ 21837 w 21837"/>
                  <a:gd name="connsiteY4" fmla="*/ 10911 h 438672"/>
                  <a:gd name="connsiteX5" fmla="*/ 21837 w 21837"/>
                  <a:gd name="connsiteY5" fmla="*/ 427762 h 438672"/>
                  <a:gd name="connsiteX6" fmla="*/ 10919 w 21837"/>
                  <a:gd name="connsiteY6" fmla="*/ 438672 h 43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438672">
                    <a:moveTo>
                      <a:pt x="10919" y="438672"/>
                    </a:moveTo>
                    <a:cubicBezTo>
                      <a:pt x="4901" y="438672"/>
                      <a:pt x="0" y="433775"/>
                      <a:pt x="0" y="427762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427762"/>
                    </a:lnTo>
                    <a:cubicBezTo>
                      <a:pt x="21837" y="433775"/>
                      <a:pt x="16937" y="438672"/>
                      <a:pt x="10919" y="4386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0" name="Forma libre 319">
                <a:extLst>
                  <a:ext uri="{FF2B5EF4-FFF2-40B4-BE49-F238E27FC236}">
                    <a16:creationId xmlns:a16="http://schemas.microsoft.com/office/drawing/2014/main" id="{572A13F4-3C5F-D38E-1AA7-47F7DAC71592}"/>
                  </a:ext>
                </a:extLst>
              </p:cNvPr>
              <p:cNvSpPr/>
              <p:nvPr/>
            </p:nvSpPr>
            <p:spPr>
              <a:xfrm>
                <a:off x="12105493" y="8426766"/>
                <a:ext cx="21837" cy="230247"/>
              </a:xfrm>
              <a:custGeom>
                <a:avLst/>
                <a:gdLst>
                  <a:gd name="connsiteX0" fmla="*/ 10919 w 21837"/>
                  <a:gd name="connsiteY0" fmla="*/ 230247 h 230247"/>
                  <a:gd name="connsiteX1" fmla="*/ 0 w 21837"/>
                  <a:gd name="connsiteY1" fmla="*/ 219336 h 230247"/>
                  <a:gd name="connsiteX2" fmla="*/ 0 w 21837"/>
                  <a:gd name="connsiteY2" fmla="*/ 10911 h 230247"/>
                  <a:gd name="connsiteX3" fmla="*/ 10919 w 21837"/>
                  <a:gd name="connsiteY3" fmla="*/ 0 h 230247"/>
                  <a:gd name="connsiteX4" fmla="*/ 21837 w 21837"/>
                  <a:gd name="connsiteY4" fmla="*/ 10911 h 230247"/>
                  <a:gd name="connsiteX5" fmla="*/ 21837 w 21837"/>
                  <a:gd name="connsiteY5" fmla="*/ 219336 h 230247"/>
                  <a:gd name="connsiteX6" fmla="*/ 10919 w 21837"/>
                  <a:gd name="connsiteY6" fmla="*/ 230247 h 230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230247">
                    <a:moveTo>
                      <a:pt x="10919" y="230247"/>
                    </a:moveTo>
                    <a:cubicBezTo>
                      <a:pt x="4901" y="230247"/>
                      <a:pt x="0" y="225350"/>
                      <a:pt x="0" y="219336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219336"/>
                    </a:lnTo>
                    <a:cubicBezTo>
                      <a:pt x="21837" y="225350"/>
                      <a:pt x="16937" y="230247"/>
                      <a:pt x="10919" y="2302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1" name="Forma libre 320">
                <a:extLst>
                  <a:ext uri="{FF2B5EF4-FFF2-40B4-BE49-F238E27FC236}">
                    <a16:creationId xmlns:a16="http://schemas.microsoft.com/office/drawing/2014/main" id="{BE1DAAF1-5757-582E-6D50-9BF6D6A9DC61}"/>
                  </a:ext>
                </a:extLst>
              </p:cNvPr>
              <p:cNvSpPr/>
              <p:nvPr/>
            </p:nvSpPr>
            <p:spPr>
              <a:xfrm>
                <a:off x="11597566" y="8289649"/>
                <a:ext cx="352402" cy="21822"/>
              </a:xfrm>
              <a:custGeom>
                <a:avLst/>
                <a:gdLst>
                  <a:gd name="connsiteX0" fmla="*/ 341484 w 352402"/>
                  <a:gd name="connsiteY0" fmla="*/ 21822 h 21822"/>
                  <a:gd name="connsiteX1" fmla="*/ 10919 w 352402"/>
                  <a:gd name="connsiteY1" fmla="*/ 21822 h 21822"/>
                  <a:gd name="connsiteX2" fmla="*/ 0 w 352402"/>
                  <a:gd name="connsiteY2" fmla="*/ 10911 h 21822"/>
                  <a:gd name="connsiteX3" fmla="*/ 10919 w 352402"/>
                  <a:gd name="connsiteY3" fmla="*/ 0 h 21822"/>
                  <a:gd name="connsiteX4" fmla="*/ 341484 w 352402"/>
                  <a:gd name="connsiteY4" fmla="*/ 0 h 21822"/>
                  <a:gd name="connsiteX5" fmla="*/ 352402 w 352402"/>
                  <a:gd name="connsiteY5" fmla="*/ 10911 h 21822"/>
                  <a:gd name="connsiteX6" fmla="*/ 341484 w 352402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402" h="21822">
                    <a:moveTo>
                      <a:pt x="341484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341484" y="0"/>
                    </a:lnTo>
                    <a:cubicBezTo>
                      <a:pt x="347502" y="0"/>
                      <a:pt x="352402" y="4897"/>
                      <a:pt x="352402" y="10911"/>
                    </a:cubicBezTo>
                    <a:cubicBezTo>
                      <a:pt x="352402" y="16925"/>
                      <a:pt x="347502" y="21822"/>
                      <a:pt x="34148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2" name="Forma libre 321">
                <a:extLst>
                  <a:ext uri="{FF2B5EF4-FFF2-40B4-BE49-F238E27FC236}">
                    <a16:creationId xmlns:a16="http://schemas.microsoft.com/office/drawing/2014/main" id="{70DE6E68-42C7-FB79-4AAD-EEEAFF722AAA}"/>
                  </a:ext>
                </a:extLst>
              </p:cNvPr>
              <p:cNvSpPr/>
              <p:nvPr/>
            </p:nvSpPr>
            <p:spPr>
              <a:xfrm>
                <a:off x="11876548" y="8218341"/>
                <a:ext cx="21836" cy="215126"/>
              </a:xfrm>
              <a:custGeom>
                <a:avLst/>
                <a:gdLst>
                  <a:gd name="connsiteX0" fmla="*/ 10919 w 21836"/>
                  <a:gd name="connsiteY0" fmla="*/ 215127 h 215126"/>
                  <a:gd name="connsiteX1" fmla="*/ 0 w 21836"/>
                  <a:gd name="connsiteY1" fmla="*/ 204216 h 215126"/>
                  <a:gd name="connsiteX2" fmla="*/ 0 w 21836"/>
                  <a:gd name="connsiteY2" fmla="*/ 10911 h 215126"/>
                  <a:gd name="connsiteX3" fmla="*/ 10919 w 21836"/>
                  <a:gd name="connsiteY3" fmla="*/ 0 h 215126"/>
                  <a:gd name="connsiteX4" fmla="*/ 21837 w 21836"/>
                  <a:gd name="connsiteY4" fmla="*/ 10911 h 215126"/>
                  <a:gd name="connsiteX5" fmla="*/ 21837 w 21836"/>
                  <a:gd name="connsiteY5" fmla="*/ 204216 h 215126"/>
                  <a:gd name="connsiteX6" fmla="*/ 10919 w 21836"/>
                  <a:gd name="connsiteY6" fmla="*/ 215127 h 21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215126">
                    <a:moveTo>
                      <a:pt x="10919" y="215127"/>
                    </a:moveTo>
                    <a:cubicBezTo>
                      <a:pt x="4901" y="215127"/>
                      <a:pt x="0" y="210230"/>
                      <a:pt x="0" y="204216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204216"/>
                    </a:lnTo>
                    <a:cubicBezTo>
                      <a:pt x="21837" y="210230"/>
                      <a:pt x="16936" y="215127"/>
                      <a:pt x="10919" y="2151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3" name="Forma libre 322">
                <a:extLst>
                  <a:ext uri="{FF2B5EF4-FFF2-40B4-BE49-F238E27FC236}">
                    <a16:creationId xmlns:a16="http://schemas.microsoft.com/office/drawing/2014/main" id="{ACA794B2-E339-B4A4-EAA7-CB0CFC39CE92}"/>
                  </a:ext>
                </a:extLst>
              </p:cNvPr>
              <p:cNvSpPr/>
              <p:nvPr/>
            </p:nvSpPr>
            <p:spPr>
              <a:xfrm>
                <a:off x="11597652" y="8575224"/>
                <a:ext cx="579628" cy="21821"/>
              </a:xfrm>
              <a:custGeom>
                <a:avLst/>
                <a:gdLst>
                  <a:gd name="connsiteX0" fmla="*/ 568710 w 579628"/>
                  <a:gd name="connsiteY0" fmla="*/ 21822 h 21821"/>
                  <a:gd name="connsiteX1" fmla="*/ 10919 w 579628"/>
                  <a:gd name="connsiteY1" fmla="*/ 21822 h 21821"/>
                  <a:gd name="connsiteX2" fmla="*/ 0 w 579628"/>
                  <a:gd name="connsiteY2" fmla="*/ 10911 h 21821"/>
                  <a:gd name="connsiteX3" fmla="*/ 10919 w 579628"/>
                  <a:gd name="connsiteY3" fmla="*/ 0 h 21821"/>
                  <a:gd name="connsiteX4" fmla="*/ 568710 w 579628"/>
                  <a:gd name="connsiteY4" fmla="*/ 0 h 21821"/>
                  <a:gd name="connsiteX5" fmla="*/ 579628 w 579628"/>
                  <a:gd name="connsiteY5" fmla="*/ 10911 h 21821"/>
                  <a:gd name="connsiteX6" fmla="*/ 568710 w 579628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628" h="21821">
                    <a:moveTo>
                      <a:pt x="568710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568710" y="0"/>
                    </a:lnTo>
                    <a:cubicBezTo>
                      <a:pt x="574727" y="0"/>
                      <a:pt x="579628" y="4897"/>
                      <a:pt x="579628" y="10911"/>
                    </a:cubicBezTo>
                    <a:cubicBezTo>
                      <a:pt x="579628" y="16925"/>
                      <a:pt x="574727" y="21822"/>
                      <a:pt x="568710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24" name="Gráfico 2">
            <a:extLst>
              <a:ext uri="{FF2B5EF4-FFF2-40B4-BE49-F238E27FC236}">
                <a16:creationId xmlns:a16="http://schemas.microsoft.com/office/drawing/2014/main" id="{19D9959D-AA62-3742-370E-171F19F8E988}"/>
              </a:ext>
            </a:extLst>
          </p:cNvPr>
          <p:cNvGrpSpPr/>
          <p:nvPr/>
        </p:nvGrpSpPr>
        <p:grpSpPr>
          <a:xfrm>
            <a:off x="12794221" y="7942560"/>
            <a:ext cx="883111" cy="1102351"/>
            <a:chOff x="12794221" y="7942560"/>
            <a:chExt cx="883111" cy="1102351"/>
          </a:xfrm>
          <a:solidFill>
            <a:srgbClr val="002A86"/>
          </a:solidFill>
        </p:grpSpPr>
        <p:grpSp>
          <p:nvGrpSpPr>
            <p:cNvPr id="325" name="Gráfico 2">
              <a:extLst>
                <a:ext uri="{FF2B5EF4-FFF2-40B4-BE49-F238E27FC236}">
                  <a16:creationId xmlns:a16="http://schemas.microsoft.com/office/drawing/2014/main" id="{846053DF-2812-E87C-D418-D2657D42AA25}"/>
                </a:ext>
              </a:extLst>
            </p:cNvPr>
            <p:cNvGrpSpPr/>
            <p:nvPr/>
          </p:nvGrpSpPr>
          <p:grpSpPr>
            <a:xfrm>
              <a:off x="12794221" y="7942560"/>
              <a:ext cx="883111" cy="882499"/>
              <a:chOff x="12794221" y="7942560"/>
              <a:chExt cx="883111" cy="882499"/>
            </a:xfrm>
            <a:solidFill>
              <a:srgbClr val="002A86"/>
            </a:solidFill>
          </p:grpSpPr>
          <p:sp>
            <p:nvSpPr>
              <p:cNvPr id="326" name="Forma libre 325">
                <a:extLst>
                  <a:ext uri="{FF2B5EF4-FFF2-40B4-BE49-F238E27FC236}">
                    <a16:creationId xmlns:a16="http://schemas.microsoft.com/office/drawing/2014/main" id="{467C11C9-0691-DE2E-7D9D-A9CFD6CF58E9}"/>
                  </a:ext>
                </a:extLst>
              </p:cNvPr>
              <p:cNvSpPr/>
              <p:nvPr/>
            </p:nvSpPr>
            <p:spPr>
              <a:xfrm>
                <a:off x="12794221" y="7942560"/>
                <a:ext cx="883111" cy="882499"/>
              </a:xfrm>
              <a:custGeom>
                <a:avLst/>
                <a:gdLst>
                  <a:gd name="connsiteX0" fmla="*/ 441556 w 883111"/>
                  <a:gd name="connsiteY0" fmla="*/ 882499 h 882499"/>
                  <a:gd name="connsiteX1" fmla="*/ 0 w 883111"/>
                  <a:gd name="connsiteY1" fmla="*/ 441250 h 882499"/>
                  <a:gd name="connsiteX2" fmla="*/ 441556 w 883111"/>
                  <a:gd name="connsiteY2" fmla="*/ 0 h 882499"/>
                  <a:gd name="connsiteX3" fmla="*/ 672134 w 883111"/>
                  <a:gd name="connsiteY3" fmla="*/ 64864 h 882499"/>
                  <a:gd name="connsiteX4" fmla="*/ 675745 w 883111"/>
                  <a:gd name="connsiteY4" fmla="*/ 79899 h 882499"/>
                  <a:gd name="connsiteX5" fmla="*/ 660700 w 883111"/>
                  <a:gd name="connsiteY5" fmla="*/ 83507 h 882499"/>
                  <a:gd name="connsiteX6" fmla="*/ 441556 w 883111"/>
                  <a:gd name="connsiteY6" fmla="*/ 21822 h 882499"/>
                  <a:gd name="connsiteX7" fmla="*/ 21836 w 883111"/>
                  <a:gd name="connsiteY7" fmla="*/ 441250 h 882499"/>
                  <a:gd name="connsiteX8" fmla="*/ 441556 w 883111"/>
                  <a:gd name="connsiteY8" fmla="*/ 860678 h 882499"/>
                  <a:gd name="connsiteX9" fmla="*/ 861274 w 883111"/>
                  <a:gd name="connsiteY9" fmla="*/ 441250 h 882499"/>
                  <a:gd name="connsiteX10" fmla="*/ 777106 w 883111"/>
                  <a:gd name="connsiteY10" fmla="*/ 189266 h 882499"/>
                  <a:gd name="connsiteX11" fmla="*/ 779256 w 883111"/>
                  <a:gd name="connsiteY11" fmla="*/ 173974 h 882499"/>
                  <a:gd name="connsiteX12" fmla="*/ 794559 w 883111"/>
                  <a:gd name="connsiteY12" fmla="*/ 176122 h 882499"/>
                  <a:gd name="connsiteX13" fmla="*/ 883111 w 883111"/>
                  <a:gd name="connsiteY13" fmla="*/ 441250 h 882499"/>
                  <a:gd name="connsiteX14" fmla="*/ 441556 w 883111"/>
                  <a:gd name="connsiteY14" fmla="*/ 882499 h 88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3111" h="882499">
                    <a:moveTo>
                      <a:pt x="441556" y="882499"/>
                    </a:moveTo>
                    <a:cubicBezTo>
                      <a:pt x="198080" y="882499"/>
                      <a:pt x="0" y="684556"/>
                      <a:pt x="0" y="441250"/>
                    </a:cubicBezTo>
                    <a:cubicBezTo>
                      <a:pt x="0" y="197944"/>
                      <a:pt x="198080" y="0"/>
                      <a:pt x="441556" y="0"/>
                    </a:cubicBezTo>
                    <a:cubicBezTo>
                      <a:pt x="523230" y="0"/>
                      <a:pt x="602927" y="22423"/>
                      <a:pt x="672134" y="64864"/>
                    </a:cubicBezTo>
                    <a:cubicBezTo>
                      <a:pt x="677292" y="68043"/>
                      <a:pt x="678926" y="74745"/>
                      <a:pt x="675745" y="79899"/>
                    </a:cubicBezTo>
                    <a:cubicBezTo>
                      <a:pt x="672564" y="85054"/>
                      <a:pt x="665858" y="86686"/>
                      <a:pt x="660700" y="83507"/>
                    </a:cubicBezTo>
                    <a:cubicBezTo>
                      <a:pt x="594931" y="43214"/>
                      <a:pt x="519103" y="21822"/>
                      <a:pt x="441556" y="21822"/>
                    </a:cubicBezTo>
                    <a:cubicBezTo>
                      <a:pt x="210117" y="21822"/>
                      <a:pt x="21836" y="209972"/>
                      <a:pt x="21836" y="441250"/>
                    </a:cubicBezTo>
                    <a:cubicBezTo>
                      <a:pt x="21836" y="672528"/>
                      <a:pt x="210117" y="860678"/>
                      <a:pt x="441556" y="860678"/>
                    </a:cubicBezTo>
                    <a:cubicBezTo>
                      <a:pt x="672994" y="860678"/>
                      <a:pt x="861274" y="672528"/>
                      <a:pt x="861274" y="441250"/>
                    </a:cubicBezTo>
                    <a:cubicBezTo>
                      <a:pt x="861274" y="349495"/>
                      <a:pt x="832215" y="262379"/>
                      <a:pt x="777106" y="189266"/>
                    </a:cubicBezTo>
                    <a:cubicBezTo>
                      <a:pt x="773496" y="184455"/>
                      <a:pt x="774442" y="177582"/>
                      <a:pt x="779256" y="173974"/>
                    </a:cubicBezTo>
                    <a:cubicBezTo>
                      <a:pt x="784071" y="170365"/>
                      <a:pt x="790949" y="171311"/>
                      <a:pt x="794559" y="176122"/>
                    </a:cubicBezTo>
                    <a:cubicBezTo>
                      <a:pt x="852505" y="253014"/>
                      <a:pt x="883111" y="344683"/>
                      <a:pt x="883111" y="441250"/>
                    </a:cubicBezTo>
                    <a:cubicBezTo>
                      <a:pt x="883111" y="684556"/>
                      <a:pt x="685030" y="882499"/>
                      <a:pt x="441556" y="8824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7" name="Forma libre 326">
                <a:extLst>
                  <a:ext uri="{FF2B5EF4-FFF2-40B4-BE49-F238E27FC236}">
                    <a16:creationId xmlns:a16="http://schemas.microsoft.com/office/drawing/2014/main" id="{7610AF0E-DEB8-227A-C6DD-84C2EC413A1F}"/>
                  </a:ext>
                </a:extLst>
              </p:cNvPr>
              <p:cNvSpPr/>
              <p:nvPr/>
            </p:nvSpPr>
            <p:spPr>
              <a:xfrm>
                <a:off x="13497959" y="8040209"/>
                <a:ext cx="54938" cy="52011"/>
              </a:xfrm>
              <a:custGeom>
                <a:avLst/>
                <a:gdLst>
                  <a:gd name="connsiteX0" fmla="*/ 44052 w 54938"/>
                  <a:gd name="connsiteY0" fmla="*/ 52012 h 52011"/>
                  <a:gd name="connsiteX1" fmla="*/ 36229 w 54938"/>
                  <a:gd name="connsiteY1" fmla="*/ 48747 h 52011"/>
                  <a:gd name="connsiteX2" fmla="*/ 3989 w 54938"/>
                  <a:gd name="connsiteY2" fmla="*/ 19365 h 52011"/>
                  <a:gd name="connsiteX3" fmla="*/ 2441 w 54938"/>
                  <a:gd name="connsiteY3" fmla="*/ 3986 h 52011"/>
                  <a:gd name="connsiteX4" fmla="*/ 17830 w 54938"/>
                  <a:gd name="connsiteY4" fmla="*/ 2439 h 52011"/>
                  <a:gd name="connsiteX5" fmla="*/ 51790 w 54938"/>
                  <a:gd name="connsiteY5" fmla="*/ 33369 h 52011"/>
                  <a:gd name="connsiteX6" fmla="*/ 51704 w 54938"/>
                  <a:gd name="connsiteY6" fmla="*/ 48833 h 52011"/>
                  <a:gd name="connsiteX7" fmla="*/ 43966 w 54938"/>
                  <a:gd name="connsiteY7" fmla="*/ 52012 h 5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938" h="52011">
                    <a:moveTo>
                      <a:pt x="44052" y="52012"/>
                    </a:moveTo>
                    <a:cubicBezTo>
                      <a:pt x="41215" y="52012"/>
                      <a:pt x="38378" y="50895"/>
                      <a:pt x="36229" y="48747"/>
                    </a:cubicBezTo>
                    <a:cubicBezTo>
                      <a:pt x="25998" y="38437"/>
                      <a:pt x="15166" y="28557"/>
                      <a:pt x="3989" y="19365"/>
                    </a:cubicBezTo>
                    <a:cubicBezTo>
                      <a:pt x="-654" y="15498"/>
                      <a:pt x="-1341" y="8625"/>
                      <a:pt x="2441" y="3986"/>
                    </a:cubicBezTo>
                    <a:cubicBezTo>
                      <a:pt x="6310" y="-653"/>
                      <a:pt x="13187" y="-1341"/>
                      <a:pt x="17830" y="2439"/>
                    </a:cubicBezTo>
                    <a:cubicBezTo>
                      <a:pt x="29609" y="12148"/>
                      <a:pt x="41044" y="22543"/>
                      <a:pt x="51790" y="33369"/>
                    </a:cubicBezTo>
                    <a:cubicBezTo>
                      <a:pt x="56003" y="37664"/>
                      <a:pt x="56003" y="44623"/>
                      <a:pt x="51704" y="48833"/>
                    </a:cubicBezTo>
                    <a:cubicBezTo>
                      <a:pt x="49555" y="50981"/>
                      <a:pt x="46803" y="52012"/>
                      <a:pt x="43966" y="520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28" name="Forma libre 327">
              <a:extLst>
                <a:ext uri="{FF2B5EF4-FFF2-40B4-BE49-F238E27FC236}">
                  <a16:creationId xmlns:a16="http://schemas.microsoft.com/office/drawing/2014/main" id="{B0210DFC-C120-BB51-C35D-BD6EEAA73882}"/>
                </a:ext>
              </a:extLst>
            </p:cNvPr>
            <p:cNvSpPr/>
            <p:nvPr/>
          </p:nvSpPr>
          <p:spPr>
            <a:xfrm>
              <a:off x="12906759" y="8054934"/>
              <a:ext cx="658035" cy="657579"/>
            </a:xfrm>
            <a:custGeom>
              <a:avLst/>
              <a:gdLst>
                <a:gd name="connsiteX0" fmla="*/ 329018 w 658035"/>
                <a:gd name="connsiteY0" fmla="*/ 657579 h 657579"/>
                <a:gd name="connsiteX1" fmla="*/ 0 w 658035"/>
                <a:gd name="connsiteY1" fmla="*/ 328790 h 657579"/>
                <a:gd name="connsiteX2" fmla="*/ 329018 w 658035"/>
                <a:gd name="connsiteY2" fmla="*/ 0 h 657579"/>
                <a:gd name="connsiteX3" fmla="*/ 658035 w 658035"/>
                <a:gd name="connsiteY3" fmla="*/ 328790 h 657579"/>
                <a:gd name="connsiteX4" fmla="*/ 601809 w 658035"/>
                <a:gd name="connsiteY4" fmla="*/ 512644 h 657579"/>
                <a:gd name="connsiteX5" fmla="*/ 586592 w 658035"/>
                <a:gd name="connsiteY5" fmla="*/ 515565 h 657579"/>
                <a:gd name="connsiteX6" fmla="*/ 583669 w 658035"/>
                <a:gd name="connsiteY6" fmla="*/ 500359 h 657579"/>
                <a:gd name="connsiteX7" fmla="*/ 636112 w 658035"/>
                <a:gd name="connsiteY7" fmla="*/ 328790 h 657579"/>
                <a:gd name="connsiteX8" fmla="*/ 329018 w 658035"/>
                <a:gd name="connsiteY8" fmla="*/ 21908 h 657579"/>
                <a:gd name="connsiteX9" fmla="*/ 21922 w 658035"/>
                <a:gd name="connsiteY9" fmla="*/ 328790 h 657579"/>
                <a:gd name="connsiteX10" fmla="*/ 329018 w 658035"/>
                <a:gd name="connsiteY10" fmla="*/ 635672 h 657579"/>
                <a:gd name="connsiteX11" fmla="*/ 546099 w 658035"/>
                <a:gd name="connsiteY11" fmla="*/ 545806 h 657579"/>
                <a:gd name="connsiteX12" fmla="*/ 561573 w 658035"/>
                <a:gd name="connsiteY12" fmla="*/ 545806 h 657579"/>
                <a:gd name="connsiteX13" fmla="*/ 561573 w 658035"/>
                <a:gd name="connsiteY13" fmla="*/ 561271 h 657579"/>
                <a:gd name="connsiteX14" fmla="*/ 328932 w 658035"/>
                <a:gd name="connsiteY14" fmla="*/ 657579 h 65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8035" h="657579">
                  <a:moveTo>
                    <a:pt x="329018" y="657579"/>
                  </a:moveTo>
                  <a:cubicBezTo>
                    <a:pt x="147614" y="657579"/>
                    <a:pt x="0" y="510067"/>
                    <a:pt x="0" y="328790"/>
                  </a:cubicBezTo>
                  <a:cubicBezTo>
                    <a:pt x="0" y="147513"/>
                    <a:pt x="147614" y="0"/>
                    <a:pt x="329018" y="0"/>
                  </a:cubicBezTo>
                  <a:cubicBezTo>
                    <a:pt x="510420" y="0"/>
                    <a:pt x="658035" y="147513"/>
                    <a:pt x="658035" y="328790"/>
                  </a:cubicBezTo>
                  <a:cubicBezTo>
                    <a:pt x="658035" y="394685"/>
                    <a:pt x="638606" y="458261"/>
                    <a:pt x="601809" y="512644"/>
                  </a:cubicBezTo>
                  <a:cubicBezTo>
                    <a:pt x="598456" y="517627"/>
                    <a:pt x="591578" y="519002"/>
                    <a:pt x="586592" y="515565"/>
                  </a:cubicBezTo>
                  <a:cubicBezTo>
                    <a:pt x="581606" y="512215"/>
                    <a:pt x="580230" y="505341"/>
                    <a:pt x="583669" y="500359"/>
                  </a:cubicBezTo>
                  <a:cubicBezTo>
                    <a:pt x="617972" y="449584"/>
                    <a:pt x="636112" y="390304"/>
                    <a:pt x="636112" y="328790"/>
                  </a:cubicBezTo>
                  <a:cubicBezTo>
                    <a:pt x="636112" y="159627"/>
                    <a:pt x="498384" y="21908"/>
                    <a:pt x="329018" y="21908"/>
                  </a:cubicBezTo>
                  <a:cubicBezTo>
                    <a:pt x="159651" y="21908"/>
                    <a:pt x="21922" y="159541"/>
                    <a:pt x="21922" y="328790"/>
                  </a:cubicBezTo>
                  <a:cubicBezTo>
                    <a:pt x="21922" y="498039"/>
                    <a:pt x="159651" y="635672"/>
                    <a:pt x="329018" y="635672"/>
                  </a:cubicBezTo>
                  <a:cubicBezTo>
                    <a:pt x="411035" y="635672"/>
                    <a:pt x="488153" y="603798"/>
                    <a:pt x="546099" y="545806"/>
                  </a:cubicBezTo>
                  <a:cubicBezTo>
                    <a:pt x="550397" y="541511"/>
                    <a:pt x="557275" y="541511"/>
                    <a:pt x="561573" y="545806"/>
                  </a:cubicBezTo>
                  <a:cubicBezTo>
                    <a:pt x="565872" y="550102"/>
                    <a:pt x="565872" y="556975"/>
                    <a:pt x="561573" y="561271"/>
                  </a:cubicBezTo>
                  <a:cubicBezTo>
                    <a:pt x="499415" y="623386"/>
                    <a:pt x="416796" y="657579"/>
                    <a:pt x="328932" y="657579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9" name="Forma libre 328">
              <a:extLst>
                <a:ext uri="{FF2B5EF4-FFF2-40B4-BE49-F238E27FC236}">
                  <a16:creationId xmlns:a16="http://schemas.microsoft.com/office/drawing/2014/main" id="{1B259243-A48C-D5E2-7254-2220A0F558D7}"/>
                </a:ext>
              </a:extLst>
            </p:cNvPr>
            <p:cNvSpPr/>
            <p:nvPr/>
          </p:nvSpPr>
          <p:spPr>
            <a:xfrm>
              <a:off x="12951624" y="8777636"/>
              <a:ext cx="568390" cy="267275"/>
            </a:xfrm>
            <a:custGeom>
              <a:avLst/>
              <a:gdLst>
                <a:gd name="connsiteX0" fmla="*/ 284152 w 568390"/>
                <a:gd name="connsiteY0" fmla="*/ 267276 h 267275"/>
                <a:gd name="connsiteX1" fmla="*/ 23913 w 568390"/>
                <a:gd name="connsiteY1" fmla="*/ 254045 h 267275"/>
                <a:gd name="connsiteX2" fmla="*/ 3795 w 568390"/>
                <a:gd name="connsiteY2" fmla="*/ 241244 h 267275"/>
                <a:gd name="connsiteX3" fmla="*/ 2075 w 568390"/>
                <a:gd name="connsiteY3" fmla="*/ 217446 h 267275"/>
                <a:gd name="connsiteX4" fmla="*/ 8437 w 568390"/>
                <a:gd name="connsiteY4" fmla="*/ 202239 h 267275"/>
                <a:gd name="connsiteX5" fmla="*/ 55808 w 568390"/>
                <a:gd name="connsiteY5" fmla="*/ 173287 h 267275"/>
                <a:gd name="connsiteX6" fmla="*/ 118569 w 568390"/>
                <a:gd name="connsiteY6" fmla="*/ 135743 h 267275"/>
                <a:gd name="connsiteX7" fmla="*/ 126908 w 568390"/>
                <a:gd name="connsiteY7" fmla="*/ 98542 h 267275"/>
                <a:gd name="connsiteX8" fmla="*/ 126908 w 568390"/>
                <a:gd name="connsiteY8" fmla="*/ 10911 h 267275"/>
                <a:gd name="connsiteX9" fmla="*/ 137913 w 568390"/>
                <a:gd name="connsiteY9" fmla="*/ 0 h 267275"/>
                <a:gd name="connsiteX10" fmla="*/ 137913 w 568390"/>
                <a:gd name="connsiteY10" fmla="*/ 0 h 267275"/>
                <a:gd name="connsiteX11" fmla="*/ 148831 w 568390"/>
                <a:gd name="connsiteY11" fmla="*/ 10997 h 267275"/>
                <a:gd name="connsiteX12" fmla="*/ 148831 w 568390"/>
                <a:gd name="connsiteY12" fmla="*/ 98628 h 267275"/>
                <a:gd name="connsiteX13" fmla="*/ 138342 w 568390"/>
                <a:gd name="connsiteY13" fmla="*/ 145193 h 267275"/>
                <a:gd name="connsiteX14" fmla="*/ 54347 w 568390"/>
                <a:gd name="connsiteY14" fmla="*/ 195194 h 267275"/>
                <a:gd name="connsiteX15" fmla="*/ 28727 w 568390"/>
                <a:gd name="connsiteY15" fmla="*/ 210659 h 267275"/>
                <a:gd name="connsiteX16" fmla="*/ 22365 w 568390"/>
                <a:gd name="connsiteY16" fmla="*/ 225951 h 267275"/>
                <a:gd name="connsiteX17" fmla="*/ 22623 w 568390"/>
                <a:gd name="connsiteY17" fmla="*/ 230161 h 267275"/>
                <a:gd name="connsiteX18" fmla="*/ 26148 w 568390"/>
                <a:gd name="connsiteY18" fmla="*/ 232395 h 267275"/>
                <a:gd name="connsiteX19" fmla="*/ 542243 w 568390"/>
                <a:gd name="connsiteY19" fmla="*/ 232395 h 267275"/>
                <a:gd name="connsiteX20" fmla="*/ 545767 w 568390"/>
                <a:gd name="connsiteY20" fmla="*/ 230161 h 267275"/>
                <a:gd name="connsiteX21" fmla="*/ 546025 w 568390"/>
                <a:gd name="connsiteY21" fmla="*/ 225951 h 267275"/>
                <a:gd name="connsiteX22" fmla="*/ 539663 w 568390"/>
                <a:gd name="connsiteY22" fmla="*/ 210659 h 267275"/>
                <a:gd name="connsiteX23" fmla="*/ 514043 w 568390"/>
                <a:gd name="connsiteY23" fmla="*/ 195194 h 267275"/>
                <a:gd name="connsiteX24" fmla="*/ 430048 w 568390"/>
                <a:gd name="connsiteY24" fmla="*/ 145193 h 267275"/>
                <a:gd name="connsiteX25" fmla="*/ 419645 w 568390"/>
                <a:gd name="connsiteY25" fmla="*/ 98628 h 267275"/>
                <a:gd name="connsiteX26" fmla="*/ 419645 w 568390"/>
                <a:gd name="connsiteY26" fmla="*/ 79126 h 267275"/>
                <a:gd name="connsiteX27" fmla="*/ 430563 w 568390"/>
                <a:gd name="connsiteY27" fmla="*/ 68129 h 267275"/>
                <a:gd name="connsiteX28" fmla="*/ 430563 w 568390"/>
                <a:gd name="connsiteY28" fmla="*/ 68129 h 267275"/>
                <a:gd name="connsiteX29" fmla="*/ 441482 w 568390"/>
                <a:gd name="connsiteY29" fmla="*/ 79040 h 267275"/>
                <a:gd name="connsiteX30" fmla="*/ 441482 w 568390"/>
                <a:gd name="connsiteY30" fmla="*/ 98542 h 267275"/>
                <a:gd name="connsiteX31" fmla="*/ 449822 w 568390"/>
                <a:gd name="connsiteY31" fmla="*/ 135743 h 267275"/>
                <a:gd name="connsiteX32" fmla="*/ 512581 w 568390"/>
                <a:gd name="connsiteY32" fmla="*/ 173287 h 267275"/>
                <a:gd name="connsiteX33" fmla="*/ 559952 w 568390"/>
                <a:gd name="connsiteY33" fmla="*/ 202239 h 267275"/>
                <a:gd name="connsiteX34" fmla="*/ 566314 w 568390"/>
                <a:gd name="connsiteY34" fmla="*/ 217446 h 267275"/>
                <a:gd name="connsiteX35" fmla="*/ 564595 w 568390"/>
                <a:gd name="connsiteY35" fmla="*/ 241244 h 267275"/>
                <a:gd name="connsiteX36" fmla="*/ 544477 w 568390"/>
                <a:gd name="connsiteY36" fmla="*/ 254045 h 267275"/>
                <a:gd name="connsiteX37" fmla="*/ 284152 w 568390"/>
                <a:gd name="connsiteY37" fmla="*/ 267276 h 26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8390" h="267275">
                  <a:moveTo>
                    <a:pt x="284152" y="267276"/>
                  </a:moveTo>
                  <a:cubicBezTo>
                    <a:pt x="197234" y="267276"/>
                    <a:pt x="110230" y="262894"/>
                    <a:pt x="23913" y="254045"/>
                  </a:cubicBezTo>
                  <a:cubicBezTo>
                    <a:pt x="15488" y="253186"/>
                    <a:pt x="8179" y="248547"/>
                    <a:pt x="3795" y="241244"/>
                  </a:cubicBezTo>
                  <a:cubicBezTo>
                    <a:pt x="-589" y="233941"/>
                    <a:pt x="-1192" y="225264"/>
                    <a:pt x="2075" y="217446"/>
                  </a:cubicBezTo>
                  <a:lnTo>
                    <a:pt x="8437" y="202239"/>
                  </a:lnTo>
                  <a:cubicBezTo>
                    <a:pt x="16175" y="183596"/>
                    <a:pt x="35175" y="171998"/>
                    <a:pt x="55808" y="173287"/>
                  </a:cubicBezTo>
                  <a:cubicBezTo>
                    <a:pt x="82546" y="175090"/>
                    <a:pt x="106705" y="160743"/>
                    <a:pt x="118569" y="135743"/>
                  </a:cubicBezTo>
                  <a:cubicBezTo>
                    <a:pt x="123985" y="124402"/>
                    <a:pt x="126822" y="111515"/>
                    <a:pt x="126908" y="98542"/>
                  </a:cubicBezTo>
                  <a:lnTo>
                    <a:pt x="126908" y="10911"/>
                  </a:lnTo>
                  <a:cubicBezTo>
                    <a:pt x="126908" y="4897"/>
                    <a:pt x="131894" y="0"/>
                    <a:pt x="137913" y="0"/>
                  </a:cubicBezTo>
                  <a:lnTo>
                    <a:pt x="137913" y="0"/>
                  </a:lnTo>
                  <a:cubicBezTo>
                    <a:pt x="143930" y="0"/>
                    <a:pt x="148831" y="4897"/>
                    <a:pt x="148831" y="10997"/>
                  </a:cubicBezTo>
                  <a:lnTo>
                    <a:pt x="148831" y="98628"/>
                  </a:lnTo>
                  <a:cubicBezTo>
                    <a:pt x="148831" y="114780"/>
                    <a:pt x="145134" y="130932"/>
                    <a:pt x="138342" y="145193"/>
                  </a:cubicBezTo>
                  <a:cubicBezTo>
                    <a:pt x="122781" y="178012"/>
                    <a:pt x="89768" y="197600"/>
                    <a:pt x="54347" y="195194"/>
                  </a:cubicBezTo>
                  <a:cubicBezTo>
                    <a:pt x="42998" y="194421"/>
                    <a:pt x="32939" y="200521"/>
                    <a:pt x="28727" y="210659"/>
                  </a:cubicBezTo>
                  <a:lnTo>
                    <a:pt x="22365" y="225951"/>
                  </a:lnTo>
                  <a:cubicBezTo>
                    <a:pt x="21591" y="227841"/>
                    <a:pt x="22193" y="229388"/>
                    <a:pt x="22623" y="230161"/>
                  </a:cubicBezTo>
                  <a:cubicBezTo>
                    <a:pt x="23053" y="230934"/>
                    <a:pt x="24085" y="232223"/>
                    <a:pt x="26148" y="232395"/>
                  </a:cubicBezTo>
                  <a:cubicBezTo>
                    <a:pt x="197405" y="249835"/>
                    <a:pt x="371071" y="249835"/>
                    <a:pt x="542243" y="232395"/>
                  </a:cubicBezTo>
                  <a:cubicBezTo>
                    <a:pt x="544220" y="232223"/>
                    <a:pt x="545337" y="230934"/>
                    <a:pt x="545767" y="230161"/>
                  </a:cubicBezTo>
                  <a:cubicBezTo>
                    <a:pt x="546197" y="229388"/>
                    <a:pt x="546884" y="227841"/>
                    <a:pt x="546025" y="225951"/>
                  </a:cubicBezTo>
                  <a:lnTo>
                    <a:pt x="539663" y="210659"/>
                  </a:lnTo>
                  <a:cubicBezTo>
                    <a:pt x="535450" y="200521"/>
                    <a:pt x="525391" y="194421"/>
                    <a:pt x="514043" y="195194"/>
                  </a:cubicBezTo>
                  <a:cubicBezTo>
                    <a:pt x="478537" y="197514"/>
                    <a:pt x="445694" y="178012"/>
                    <a:pt x="430048" y="145193"/>
                  </a:cubicBezTo>
                  <a:cubicBezTo>
                    <a:pt x="423256" y="130932"/>
                    <a:pt x="419645" y="114780"/>
                    <a:pt x="419645" y="98628"/>
                  </a:cubicBezTo>
                  <a:lnTo>
                    <a:pt x="419645" y="79126"/>
                  </a:lnTo>
                  <a:cubicBezTo>
                    <a:pt x="419645" y="73112"/>
                    <a:pt x="424545" y="68215"/>
                    <a:pt x="430563" y="68129"/>
                  </a:cubicBezTo>
                  <a:lnTo>
                    <a:pt x="430563" y="68129"/>
                  </a:lnTo>
                  <a:cubicBezTo>
                    <a:pt x="436582" y="68129"/>
                    <a:pt x="441482" y="73026"/>
                    <a:pt x="441482" y="79040"/>
                  </a:cubicBezTo>
                  <a:lnTo>
                    <a:pt x="441482" y="98542"/>
                  </a:lnTo>
                  <a:cubicBezTo>
                    <a:pt x="441482" y="111515"/>
                    <a:pt x="444406" y="124402"/>
                    <a:pt x="449822" y="135743"/>
                  </a:cubicBezTo>
                  <a:cubicBezTo>
                    <a:pt x="461685" y="160743"/>
                    <a:pt x="485758" y="175176"/>
                    <a:pt x="512581" y="173287"/>
                  </a:cubicBezTo>
                  <a:cubicBezTo>
                    <a:pt x="533473" y="171912"/>
                    <a:pt x="552043" y="183252"/>
                    <a:pt x="559952" y="202239"/>
                  </a:cubicBezTo>
                  <a:lnTo>
                    <a:pt x="566314" y="217446"/>
                  </a:lnTo>
                  <a:cubicBezTo>
                    <a:pt x="569581" y="225264"/>
                    <a:pt x="568980" y="233941"/>
                    <a:pt x="564595" y="241244"/>
                  </a:cubicBezTo>
                  <a:cubicBezTo>
                    <a:pt x="560297" y="248547"/>
                    <a:pt x="552903" y="253186"/>
                    <a:pt x="544477" y="254045"/>
                  </a:cubicBezTo>
                  <a:cubicBezTo>
                    <a:pt x="458161" y="262894"/>
                    <a:pt x="371157" y="267276"/>
                    <a:pt x="284152" y="267276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30" name="Gráfico 2">
              <a:extLst>
                <a:ext uri="{FF2B5EF4-FFF2-40B4-BE49-F238E27FC236}">
                  <a16:creationId xmlns:a16="http://schemas.microsoft.com/office/drawing/2014/main" id="{2D042500-AE49-4EE2-25B3-0B38FCF31141}"/>
                </a:ext>
              </a:extLst>
            </p:cNvPr>
            <p:cNvGrpSpPr/>
            <p:nvPr/>
          </p:nvGrpSpPr>
          <p:grpSpPr>
            <a:xfrm>
              <a:off x="12906845" y="8055106"/>
              <a:ext cx="657863" cy="657407"/>
              <a:chOff x="12906845" y="8055106"/>
              <a:chExt cx="657863" cy="657407"/>
            </a:xfrm>
            <a:solidFill>
              <a:srgbClr val="002A86"/>
            </a:solidFill>
          </p:grpSpPr>
          <p:sp>
            <p:nvSpPr>
              <p:cNvPr id="331" name="Forma libre 330">
                <a:extLst>
                  <a:ext uri="{FF2B5EF4-FFF2-40B4-BE49-F238E27FC236}">
                    <a16:creationId xmlns:a16="http://schemas.microsoft.com/office/drawing/2014/main" id="{DD17B783-A815-C4FB-D2B3-1220AA1C45A1}"/>
                  </a:ext>
                </a:extLst>
              </p:cNvPr>
              <p:cNvSpPr/>
              <p:nvPr/>
            </p:nvSpPr>
            <p:spPr>
              <a:xfrm>
                <a:off x="13224858" y="8624538"/>
                <a:ext cx="21837" cy="87974"/>
              </a:xfrm>
              <a:custGeom>
                <a:avLst/>
                <a:gdLst>
                  <a:gd name="connsiteX0" fmla="*/ 10919 w 21837"/>
                  <a:gd name="connsiteY0" fmla="*/ 87975 h 87974"/>
                  <a:gd name="connsiteX1" fmla="*/ 0 w 21837"/>
                  <a:gd name="connsiteY1" fmla="*/ 77064 h 87974"/>
                  <a:gd name="connsiteX2" fmla="*/ 0 w 21837"/>
                  <a:gd name="connsiteY2" fmla="*/ 10911 h 87974"/>
                  <a:gd name="connsiteX3" fmla="*/ 10919 w 21837"/>
                  <a:gd name="connsiteY3" fmla="*/ 0 h 87974"/>
                  <a:gd name="connsiteX4" fmla="*/ 21837 w 21837"/>
                  <a:gd name="connsiteY4" fmla="*/ 10911 h 87974"/>
                  <a:gd name="connsiteX5" fmla="*/ 21837 w 21837"/>
                  <a:gd name="connsiteY5" fmla="*/ 77064 h 87974"/>
                  <a:gd name="connsiteX6" fmla="*/ 10919 w 21837"/>
                  <a:gd name="connsiteY6" fmla="*/ 87975 h 8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87974">
                    <a:moveTo>
                      <a:pt x="10919" y="87975"/>
                    </a:moveTo>
                    <a:cubicBezTo>
                      <a:pt x="4900" y="87975"/>
                      <a:pt x="0" y="83078"/>
                      <a:pt x="0" y="77064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77064"/>
                    </a:lnTo>
                    <a:cubicBezTo>
                      <a:pt x="21837" y="83078"/>
                      <a:pt x="16936" y="87975"/>
                      <a:pt x="10919" y="879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2" name="Forma libre 331">
                <a:extLst>
                  <a:ext uri="{FF2B5EF4-FFF2-40B4-BE49-F238E27FC236}">
                    <a16:creationId xmlns:a16="http://schemas.microsoft.com/office/drawing/2014/main" id="{9496A716-77F9-6DD2-ACE9-2C3084ADA566}"/>
                  </a:ext>
                </a:extLst>
              </p:cNvPr>
              <p:cNvSpPr/>
              <p:nvPr/>
            </p:nvSpPr>
            <p:spPr>
              <a:xfrm>
                <a:off x="13224858" y="8055106"/>
                <a:ext cx="21837" cy="87974"/>
              </a:xfrm>
              <a:custGeom>
                <a:avLst/>
                <a:gdLst>
                  <a:gd name="connsiteX0" fmla="*/ 10919 w 21837"/>
                  <a:gd name="connsiteY0" fmla="*/ 87975 h 87974"/>
                  <a:gd name="connsiteX1" fmla="*/ 0 w 21837"/>
                  <a:gd name="connsiteY1" fmla="*/ 77064 h 87974"/>
                  <a:gd name="connsiteX2" fmla="*/ 0 w 21837"/>
                  <a:gd name="connsiteY2" fmla="*/ 10911 h 87974"/>
                  <a:gd name="connsiteX3" fmla="*/ 10919 w 21837"/>
                  <a:gd name="connsiteY3" fmla="*/ 0 h 87974"/>
                  <a:gd name="connsiteX4" fmla="*/ 21837 w 21837"/>
                  <a:gd name="connsiteY4" fmla="*/ 10911 h 87974"/>
                  <a:gd name="connsiteX5" fmla="*/ 21837 w 21837"/>
                  <a:gd name="connsiteY5" fmla="*/ 77064 h 87974"/>
                  <a:gd name="connsiteX6" fmla="*/ 10919 w 21837"/>
                  <a:gd name="connsiteY6" fmla="*/ 87975 h 8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87974">
                    <a:moveTo>
                      <a:pt x="10919" y="87975"/>
                    </a:moveTo>
                    <a:cubicBezTo>
                      <a:pt x="4900" y="87975"/>
                      <a:pt x="0" y="83078"/>
                      <a:pt x="0" y="77064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77064"/>
                    </a:lnTo>
                    <a:cubicBezTo>
                      <a:pt x="21837" y="83078"/>
                      <a:pt x="16936" y="87975"/>
                      <a:pt x="10919" y="879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3" name="Forma libre 332">
                <a:extLst>
                  <a:ext uri="{FF2B5EF4-FFF2-40B4-BE49-F238E27FC236}">
                    <a16:creationId xmlns:a16="http://schemas.microsoft.com/office/drawing/2014/main" id="{9793DC27-4EBC-DC16-E74D-9D1FBF0D5B7C}"/>
                  </a:ext>
                </a:extLst>
              </p:cNvPr>
              <p:cNvSpPr/>
              <p:nvPr/>
            </p:nvSpPr>
            <p:spPr>
              <a:xfrm>
                <a:off x="13402864" y="8550782"/>
                <a:ext cx="68778" cy="68687"/>
              </a:xfrm>
              <a:custGeom>
                <a:avLst/>
                <a:gdLst>
                  <a:gd name="connsiteX0" fmla="*/ 57816 w 68778"/>
                  <a:gd name="connsiteY0" fmla="*/ 68688 h 68687"/>
                  <a:gd name="connsiteX1" fmla="*/ 50080 w 68778"/>
                  <a:gd name="connsiteY1" fmla="*/ 65509 h 68687"/>
                  <a:gd name="connsiteX2" fmla="*/ 3224 w 68778"/>
                  <a:gd name="connsiteY2" fmla="*/ 18686 h 68687"/>
                  <a:gd name="connsiteX3" fmla="*/ 3224 w 68778"/>
                  <a:gd name="connsiteY3" fmla="*/ 3222 h 68687"/>
                  <a:gd name="connsiteX4" fmla="*/ 18699 w 68778"/>
                  <a:gd name="connsiteY4" fmla="*/ 3222 h 68687"/>
                  <a:gd name="connsiteX5" fmla="*/ 65554 w 68778"/>
                  <a:gd name="connsiteY5" fmla="*/ 50045 h 68687"/>
                  <a:gd name="connsiteX6" fmla="*/ 65554 w 68778"/>
                  <a:gd name="connsiteY6" fmla="*/ 65509 h 68687"/>
                  <a:gd name="connsiteX7" fmla="*/ 57816 w 68778"/>
                  <a:gd name="connsiteY7" fmla="*/ 68688 h 6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78" h="68687">
                    <a:moveTo>
                      <a:pt x="57816" y="68688"/>
                    </a:moveTo>
                    <a:cubicBezTo>
                      <a:pt x="54980" y="68688"/>
                      <a:pt x="52229" y="67657"/>
                      <a:pt x="50080" y="65509"/>
                    </a:cubicBezTo>
                    <a:lnTo>
                      <a:pt x="3224" y="18686"/>
                    </a:lnTo>
                    <a:cubicBezTo>
                      <a:pt x="-1075" y="14390"/>
                      <a:pt x="-1075" y="7517"/>
                      <a:pt x="3224" y="3222"/>
                    </a:cubicBezTo>
                    <a:cubicBezTo>
                      <a:pt x="7523" y="-1074"/>
                      <a:pt x="14401" y="-1074"/>
                      <a:pt x="18699" y="3222"/>
                    </a:cubicBezTo>
                    <a:lnTo>
                      <a:pt x="65554" y="50045"/>
                    </a:lnTo>
                    <a:cubicBezTo>
                      <a:pt x="69853" y="54340"/>
                      <a:pt x="69853" y="61213"/>
                      <a:pt x="65554" y="65509"/>
                    </a:cubicBezTo>
                    <a:cubicBezTo>
                      <a:pt x="63405" y="67657"/>
                      <a:pt x="60654" y="68688"/>
                      <a:pt x="57816" y="686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4" name="Forma libre 333">
                <a:extLst>
                  <a:ext uri="{FF2B5EF4-FFF2-40B4-BE49-F238E27FC236}">
                    <a16:creationId xmlns:a16="http://schemas.microsoft.com/office/drawing/2014/main" id="{28731DEE-E307-70DE-E49E-D3EE2FE93D68}"/>
                  </a:ext>
                </a:extLst>
              </p:cNvPr>
              <p:cNvSpPr/>
              <p:nvPr/>
            </p:nvSpPr>
            <p:spPr>
              <a:xfrm>
                <a:off x="12999910" y="8148107"/>
                <a:ext cx="68778" cy="68687"/>
              </a:xfrm>
              <a:custGeom>
                <a:avLst/>
                <a:gdLst>
                  <a:gd name="connsiteX0" fmla="*/ 57816 w 68778"/>
                  <a:gd name="connsiteY0" fmla="*/ 68688 h 68687"/>
                  <a:gd name="connsiteX1" fmla="*/ 50080 w 68778"/>
                  <a:gd name="connsiteY1" fmla="*/ 65509 h 68687"/>
                  <a:gd name="connsiteX2" fmla="*/ 3224 w 68778"/>
                  <a:gd name="connsiteY2" fmla="*/ 18686 h 68687"/>
                  <a:gd name="connsiteX3" fmla="*/ 3224 w 68778"/>
                  <a:gd name="connsiteY3" fmla="*/ 3222 h 68687"/>
                  <a:gd name="connsiteX4" fmla="*/ 18699 w 68778"/>
                  <a:gd name="connsiteY4" fmla="*/ 3222 h 68687"/>
                  <a:gd name="connsiteX5" fmla="*/ 65554 w 68778"/>
                  <a:gd name="connsiteY5" fmla="*/ 50045 h 68687"/>
                  <a:gd name="connsiteX6" fmla="*/ 65554 w 68778"/>
                  <a:gd name="connsiteY6" fmla="*/ 65509 h 68687"/>
                  <a:gd name="connsiteX7" fmla="*/ 57816 w 68778"/>
                  <a:gd name="connsiteY7" fmla="*/ 68688 h 6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78" h="68687">
                    <a:moveTo>
                      <a:pt x="57816" y="68688"/>
                    </a:moveTo>
                    <a:cubicBezTo>
                      <a:pt x="54980" y="68688"/>
                      <a:pt x="52229" y="67657"/>
                      <a:pt x="50080" y="65509"/>
                    </a:cubicBezTo>
                    <a:lnTo>
                      <a:pt x="3224" y="18686"/>
                    </a:lnTo>
                    <a:cubicBezTo>
                      <a:pt x="-1075" y="14390"/>
                      <a:pt x="-1075" y="7517"/>
                      <a:pt x="3224" y="3222"/>
                    </a:cubicBezTo>
                    <a:cubicBezTo>
                      <a:pt x="7523" y="-1074"/>
                      <a:pt x="14401" y="-1074"/>
                      <a:pt x="18699" y="3222"/>
                    </a:cubicBezTo>
                    <a:lnTo>
                      <a:pt x="65554" y="50045"/>
                    </a:lnTo>
                    <a:cubicBezTo>
                      <a:pt x="69853" y="54340"/>
                      <a:pt x="69853" y="61213"/>
                      <a:pt x="65554" y="65509"/>
                    </a:cubicBezTo>
                    <a:cubicBezTo>
                      <a:pt x="63405" y="67657"/>
                      <a:pt x="60654" y="68688"/>
                      <a:pt x="57816" y="686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5" name="Forma libre 334">
                <a:extLst>
                  <a:ext uri="{FF2B5EF4-FFF2-40B4-BE49-F238E27FC236}">
                    <a16:creationId xmlns:a16="http://schemas.microsoft.com/office/drawing/2014/main" id="{B9CFBF01-85EC-0A27-FD4D-6E5808AD42CD}"/>
                  </a:ext>
                </a:extLst>
              </p:cNvPr>
              <p:cNvSpPr/>
              <p:nvPr/>
            </p:nvSpPr>
            <p:spPr>
              <a:xfrm>
                <a:off x="13476672" y="8372898"/>
                <a:ext cx="88035" cy="21822"/>
              </a:xfrm>
              <a:custGeom>
                <a:avLst/>
                <a:gdLst>
                  <a:gd name="connsiteX0" fmla="*/ 77117 w 88035"/>
                  <a:gd name="connsiteY0" fmla="*/ 21822 h 21822"/>
                  <a:gd name="connsiteX1" fmla="*/ 10918 w 88035"/>
                  <a:gd name="connsiteY1" fmla="*/ 21822 h 21822"/>
                  <a:gd name="connsiteX2" fmla="*/ 0 w 88035"/>
                  <a:gd name="connsiteY2" fmla="*/ 10911 h 21822"/>
                  <a:gd name="connsiteX3" fmla="*/ 10918 w 88035"/>
                  <a:gd name="connsiteY3" fmla="*/ 0 h 21822"/>
                  <a:gd name="connsiteX4" fmla="*/ 77117 w 88035"/>
                  <a:gd name="connsiteY4" fmla="*/ 0 h 21822"/>
                  <a:gd name="connsiteX5" fmla="*/ 88036 w 88035"/>
                  <a:gd name="connsiteY5" fmla="*/ 10911 h 21822"/>
                  <a:gd name="connsiteX6" fmla="*/ 77117 w 88035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035" h="21822">
                    <a:moveTo>
                      <a:pt x="77117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77117" y="0"/>
                    </a:lnTo>
                    <a:cubicBezTo>
                      <a:pt x="83135" y="0"/>
                      <a:pt x="88036" y="4897"/>
                      <a:pt x="88036" y="10911"/>
                    </a:cubicBezTo>
                    <a:cubicBezTo>
                      <a:pt x="88036" y="16925"/>
                      <a:pt x="83135" y="21822"/>
                      <a:pt x="77117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6" name="Forma libre 335">
                <a:extLst>
                  <a:ext uri="{FF2B5EF4-FFF2-40B4-BE49-F238E27FC236}">
                    <a16:creationId xmlns:a16="http://schemas.microsoft.com/office/drawing/2014/main" id="{96627CE4-A77D-1E4B-964A-4D9739BDCEAF}"/>
                  </a:ext>
                </a:extLst>
              </p:cNvPr>
              <p:cNvSpPr/>
              <p:nvPr/>
            </p:nvSpPr>
            <p:spPr>
              <a:xfrm>
                <a:off x="12906845" y="8372898"/>
                <a:ext cx="88122" cy="21822"/>
              </a:xfrm>
              <a:custGeom>
                <a:avLst/>
                <a:gdLst>
                  <a:gd name="connsiteX0" fmla="*/ 77203 w 88122"/>
                  <a:gd name="connsiteY0" fmla="*/ 21822 h 21822"/>
                  <a:gd name="connsiteX1" fmla="*/ 10919 w 88122"/>
                  <a:gd name="connsiteY1" fmla="*/ 21822 h 21822"/>
                  <a:gd name="connsiteX2" fmla="*/ 0 w 88122"/>
                  <a:gd name="connsiteY2" fmla="*/ 10911 h 21822"/>
                  <a:gd name="connsiteX3" fmla="*/ 10919 w 88122"/>
                  <a:gd name="connsiteY3" fmla="*/ 0 h 21822"/>
                  <a:gd name="connsiteX4" fmla="*/ 77203 w 88122"/>
                  <a:gd name="connsiteY4" fmla="*/ 0 h 21822"/>
                  <a:gd name="connsiteX5" fmla="*/ 88122 w 88122"/>
                  <a:gd name="connsiteY5" fmla="*/ 10911 h 21822"/>
                  <a:gd name="connsiteX6" fmla="*/ 77203 w 88122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22" h="21822">
                    <a:moveTo>
                      <a:pt x="77203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77203" y="0"/>
                    </a:lnTo>
                    <a:cubicBezTo>
                      <a:pt x="83221" y="0"/>
                      <a:pt x="88122" y="4897"/>
                      <a:pt x="88122" y="10911"/>
                    </a:cubicBezTo>
                    <a:cubicBezTo>
                      <a:pt x="88122" y="16925"/>
                      <a:pt x="83221" y="21822"/>
                      <a:pt x="77203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7" name="Forma libre 336">
                <a:extLst>
                  <a:ext uri="{FF2B5EF4-FFF2-40B4-BE49-F238E27FC236}">
                    <a16:creationId xmlns:a16="http://schemas.microsoft.com/office/drawing/2014/main" id="{9FEF0B10-E804-CE4E-DEA4-40AC300E99C3}"/>
                  </a:ext>
                </a:extLst>
              </p:cNvPr>
              <p:cNvSpPr/>
              <p:nvPr/>
            </p:nvSpPr>
            <p:spPr>
              <a:xfrm>
                <a:off x="13402864" y="8148107"/>
                <a:ext cx="68778" cy="68687"/>
              </a:xfrm>
              <a:custGeom>
                <a:avLst/>
                <a:gdLst>
                  <a:gd name="connsiteX0" fmla="*/ 10962 w 68778"/>
                  <a:gd name="connsiteY0" fmla="*/ 68688 h 68687"/>
                  <a:gd name="connsiteX1" fmla="*/ 3224 w 68778"/>
                  <a:gd name="connsiteY1" fmla="*/ 65509 h 68687"/>
                  <a:gd name="connsiteX2" fmla="*/ 3224 w 68778"/>
                  <a:gd name="connsiteY2" fmla="*/ 50045 h 68687"/>
                  <a:gd name="connsiteX3" fmla="*/ 50080 w 68778"/>
                  <a:gd name="connsiteY3" fmla="*/ 3222 h 68687"/>
                  <a:gd name="connsiteX4" fmla="*/ 65554 w 68778"/>
                  <a:gd name="connsiteY4" fmla="*/ 3222 h 68687"/>
                  <a:gd name="connsiteX5" fmla="*/ 65554 w 68778"/>
                  <a:gd name="connsiteY5" fmla="*/ 18686 h 68687"/>
                  <a:gd name="connsiteX6" fmla="*/ 18699 w 68778"/>
                  <a:gd name="connsiteY6" fmla="*/ 65509 h 68687"/>
                  <a:gd name="connsiteX7" fmla="*/ 10962 w 68778"/>
                  <a:gd name="connsiteY7" fmla="*/ 68688 h 6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78" h="68687">
                    <a:moveTo>
                      <a:pt x="10962" y="68688"/>
                    </a:moveTo>
                    <a:cubicBezTo>
                      <a:pt x="8125" y="68688"/>
                      <a:pt x="5373" y="67657"/>
                      <a:pt x="3224" y="65509"/>
                    </a:cubicBezTo>
                    <a:cubicBezTo>
                      <a:pt x="-1075" y="61213"/>
                      <a:pt x="-1075" y="54340"/>
                      <a:pt x="3224" y="50045"/>
                    </a:cubicBezTo>
                    <a:lnTo>
                      <a:pt x="50080" y="3222"/>
                    </a:lnTo>
                    <a:cubicBezTo>
                      <a:pt x="54378" y="-1074"/>
                      <a:pt x="61256" y="-1074"/>
                      <a:pt x="65554" y="3222"/>
                    </a:cubicBezTo>
                    <a:cubicBezTo>
                      <a:pt x="69853" y="7517"/>
                      <a:pt x="69853" y="14390"/>
                      <a:pt x="65554" y="18686"/>
                    </a:cubicBezTo>
                    <a:lnTo>
                      <a:pt x="18699" y="65509"/>
                    </a:lnTo>
                    <a:cubicBezTo>
                      <a:pt x="16550" y="67657"/>
                      <a:pt x="13798" y="68688"/>
                      <a:pt x="10962" y="686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8" name="Forma libre 337">
                <a:extLst>
                  <a:ext uri="{FF2B5EF4-FFF2-40B4-BE49-F238E27FC236}">
                    <a16:creationId xmlns:a16="http://schemas.microsoft.com/office/drawing/2014/main" id="{F66E8AED-9CF1-8AA2-29C6-EA3A1A18D84A}"/>
                  </a:ext>
                </a:extLst>
              </p:cNvPr>
              <p:cNvSpPr/>
              <p:nvPr/>
            </p:nvSpPr>
            <p:spPr>
              <a:xfrm>
                <a:off x="12999910" y="8550782"/>
                <a:ext cx="68778" cy="68687"/>
              </a:xfrm>
              <a:custGeom>
                <a:avLst/>
                <a:gdLst>
                  <a:gd name="connsiteX0" fmla="*/ 10962 w 68778"/>
                  <a:gd name="connsiteY0" fmla="*/ 68688 h 68687"/>
                  <a:gd name="connsiteX1" fmla="*/ 3224 w 68778"/>
                  <a:gd name="connsiteY1" fmla="*/ 65509 h 68687"/>
                  <a:gd name="connsiteX2" fmla="*/ 3224 w 68778"/>
                  <a:gd name="connsiteY2" fmla="*/ 50045 h 68687"/>
                  <a:gd name="connsiteX3" fmla="*/ 50080 w 68778"/>
                  <a:gd name="connsiteY3" fmla="*/ 3222 h 68687"/>
                  <a:gd name="connsiteX4" fmla="*/ 65554 w 68778"/>
                  <a:gd name="connsiteY4" fmla="*/ 3222 h 68687"/>
                  <a:gd name="connsiteX5" fmla="*/ 65554 w 68778"/>
                  <a:gd name="connsiteY5" fmla="*/ 18686 h 68687"/>
                  <a:gd name="connsiteX6" fmla="*/ 18699 w 68778"/>
                  <a:gd name="connsiteY6" fmla="*/ 65509 h 68687"/>
                  <a:gd name="connsiteX7" fmla="*/ 10962 w 68778"/>
                  <a:gd name="connsiteY7" fmla="*/ 68688 h 6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778" h="68687">
                    <a:moveTo>
                      <a:pt x="10962" y="68688"/>
                    </a:moveTo>
                    <a:cubicBezTo>
                      <a:pt x="8125" y="68688"/>
                      <a:pt x="5373" y="67657"/>
                      <a:pt x="3224" y="65509"/>
                    </a:cubicBezTo>
                    <a:cubicBezTo>
                      <a:pt x="-1075" y="61213"/>
                      <a:pt x="-1075" y="54340"/>
                      <a:pt x="3224" y="50045"/>
                    </a:cubicBezTo>
                    <a:lnTo>
                      <a:pt x="50080" y="3222"/>
                    </a:lnTo>
                    <a:cubicBezTo>
                      <a:pt x="54378" y="-1074"/>
                      <a:pt x="61256" y="-1074"/>
                      <a:pt x="65554" y="3222"/>
                    </a:cubicBezTo>
                    <a:cubicBezTo>
                      <a:pt x="69853" y="7517"/>
                      <a:pt x="69853" y="14390"/>
                      <a:pt x="65554" y="18686"/>
                    </a:cubicBezTo>
                    <a:lnTo>
                      <a:pt x="18699" y="65509"/>
                    </a:lnTo>
                    <a:cubicBezTo>
                      <a:pt x="16550" y="67657"/>
                      <a:pt x="13798" y="68688"/>
                      <a:pt x="10962" y="686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39" name="Gráfico 2">
              <a:extLst>
                <a:ext uri="{FF2B5EF4-FFF2-40B4-BE49-F238E27FC236}">
                  <a16:creationId xmlns:a16="http://schemas.microsoft.com/office/drawing/2014/main" id="{2CD63190-4A49-C58B-0770-0549036E2C86}"/>
                </a:ext>
              </a:extLst>
            </p:cNvPr>
            <p:cNvGrpSpPr/>
            <p:nvPr/>
          </p:nvGrpSpPr>
          <p:grpSpPr>
            <a:xfrm>
              <a:off x="13181098" y="8210388"/>
              <a:ext cx="123419" cy="228062"/>
              <a:chOff x="13181098" y="8210388"/>
              <a:chExt cx="123419" cy="228062"/>
            </a:xfrm>
            <a:solidFill>
              <a:srgbClr val="002A86"/>
            </a:solidFill>
          </p:grpSpPr>
          <p:sp>
            <p:nvSpPr>
              <p:cNvPr id="340" name="Forma libre 339">
                <a:extLst>
                  <a:ext uri="{FF2B5EF4-FFF2-40B4-BE49-F238E27FC236}">
                    <a16:creationId xmlns:a16="http://schemas.microsoft.com/office/drawing/2014/main" id="{712C2912-E2EC-B41E-8323-1C082728660E}"/>
                  </a:ext>
                </a:extLst>
              </p:cNvPr>
              <p:cNvSpPr/>
              <p:nvPr/>
            </p:nvSpPr>
            <p:spPr>
              <a:xfrm>
                <a:off x="13181098" y="8329169"/>
                <a:ext cx="109357" cy="109281"/>
              </a:xfrm>
              <a:custGeom>
                <a:avLst/>
                <a:gdLst>
                  <a:gd name="connsiteX0" fmla="*/ 54679 w 109357"/>
                  <a:gd name="connsiteY0" fmla="*/ 109281 h 109281"/>
                  <a:gd name="connsiteX1" fmla="*/ 0 w 109357"/>
                  <a:gd name="connsiteY1" fmla="*/ 54641 h 109281"/>
                  <a:gd name="connsiteX2" fmla="*/ 54679 w 109357"/>
                  <a:gd name="connsiteY2" fmla="*/ 0 h 109281"/>
                  <a:gd name="connsiteX3" fmla="*/ 109357 w 109357"/>
                  <a:gd name="connsiteY3" fmla="*/ 54641 h 109281"/>
                  <a:gd name="connsiteX4" fmla="*/ 54679 w 109357"/>
                  <a:gd name="connsiteY4" fmla="*/ 109281 h 109281"/>
                  <a:gd name="connsiteX5" fmla="*/ 54679 w 109357"/>
                  <a:gd name="connsiteY5" fmla="*/ 21822 h 109281"/>
                  <a:gd name="connsiteX6" fmla="*/ 21922 w 109357"/>
                  <a:gd name="connsiteY6" fmla="*/ 54555 h 109281"/>
                  <a:gd name="connsiteX7" fmla="*/ 54679 w 109357"/>
                  <a:gd name="connsiteY7" fmla="*/ 87288 h 109281"/>
                  <a:gd name="connsiteX8" fmla="*/ 87434 w 109357"/>
                  <a:gd name="connsiteY8" fmla="*/ 54555 h 109281"/>
                  <a:gd name="connsiteX9" fmla="*/ 54679 w 109357"/>
                  <a:gd name="connsiteY9" fmla="*/ 21822 h 10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357" h="109281">
                    <a:moveTo>
                      <a:pt x="54679" y="109281"/>
                    </a:moveTo>
                    <a:cubicBezTo>
                      <a:pt x="24502" y="109281"/>
                      <a:pt x="0" y="84796"/>
                      <a:pt x="0" y="54641"/>
                    </a:cubicBezTo>
                    <a:cubicBezTo>
                      <a:pt x="0" y="24485"/>
                      <a:pt x="24502" y="0"/>
                      <a:pt x="54679" y="0"/>
                    </a:cubicBezTo>
                    <a:cubicBezTo>
                      <a:pt x="84855" y="0"/>
                      <a:pt x="109357" y="24485"/>
                      <a:pt x="109357" y="54641"/>
                    </a:cubicBezTo>
                    <a:cubicBezTo>
                      <a:pt x="109357" y="84796"/>
                      <a:pt x="84855" y="109281"/>
                      <a:pt x="54679" y="109281"/>
                    </a:cubicBezTo>
                    <a:close/>
                    <a:moveTo>
                      <a:pt x="54679" y="21822"/>
                    </a:moveTo>
                    <a:cubicBezTo>
                      <a:pt x="36623" y="21822"/>
                      <a:pt x="21922" y="36513"/>
                      <a:pt x="21922" y="54555"/>
                    </a:cubicBezTo>
                    <a:cubicBezTo>
                      <a:pt x="21922" y="72597"/>
                      <a:pt x="36623" y="87288"/>
                      <a:pt x="54679" y="87288"/>
                    </a:cubicBezTo>
                    <a:cubicBezTo>
                      <a:pt x="72733" y="87288"/>
                      <a:pt x="87434" y="72597"/>
                      <a:pt x="87434" y="54555"/>
                    </a:cubicBezTo>
                    <a:cubicBezTo>
                      <a:pt x="87434" y="36513"/>
                      <a:pt x="72733" y="21822"/>
                      <a:pt x="54679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1" name="Forma libre 340">
                <a:extLst>
                  <a:ext uri="{FF2B5EF4-FFF2-40B4-BE49-F238E27FC236}">
                    <a16:creationId xmlns:a16="http://schemas.microsoft.com/office/drawing/2014/main" id="{E9EA9CD9-2D10-7596-753A-29D5732EC8CB}"/>
                  </a:ext>
                </a:extLst>
              </p:cNvPr>
              <p:cNvSpPr/>
              <p:nvPr/>
            </p:nvSpPr>
            <p:spPr>
              <a:xfrm>
                <a:off x="13239424" y="8210388"/>
                <a:ext cx="65093" cy="143266"/>
              </a:xfrm>
              <a:custGeom>
                <a:avLst/>
                <a:gdLst>
                  <a:gd name="connsiteX0" fmla="*/ 10968 w 65093"/>
                  <a:gd name="connsiteY0" fmla="*/ 143180 h 143266"/>
                  <a:gd name="connsiteX1" fmla="*/ 7271 w 65093"/>
                  <a:gd name="connsiteY1" fmla="*/ 142579 h 143266"/>
                  <a:gd name="connsiteX2" fmla="*/ 651 w 65093"/>
                  <a:gd name="connsiteY2" fmla="*/ 128576 h 143266"/>
                  <a:gd name="connsiteX3" fmla="*/ 43810 w 65093"/>
                  <a:gd name="connsiteY3" fmla="*/ 7266 h 143266"/>
                  <a:gd name="connsiteX4" fmla="*/ 57822 w 65093"/>
                  <a:gd name="connsiteY4" fmla="*/ 651 h 143266"/>
                  <a:gd name="connsiteX5" fmla="*/ 64442 w 65093"/>
                  <a:gd name="connsiteY5" fmla="*/ 14655 h 143266"/>
                  <a:gd name="connsiteX6" fmla="*/ 21284 w 65093"/>
                  <a:gd name="connsiteY6" fmla="*/ 135964 h 143266"/>
                  <a:gd name="connsiteX7" fmla="*/ 10968 w 65093"/>
                  <a:gd name="connsiteY7" fmla="*/ 143266 h 14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093" h="143266">
                    <a:moveTo>
                      <a:pt x="10968" y="143180"/>
                    </a:moveTo>
                    <a:cubicBezTo>
                      <a:pt x="9764" y="143180"/>
                      <a:pt x="8474" y="143009"/>
                      <a:pt x="7271" y="142579"/>
                    </a:cubicBezTo>
                    <a:cubicBezTo>
                      <a:pt x="1597" y="140517"/>
                      <a:pt x="-1412" y="134332"/>
                      <a:pt x="651" y="128576"/>
                    </a:cubicBezTo>
                    <a:lnTo>
                      <a:pt x="43810" y="7266"/>
                    </a:lnTo>
                    <a:cubicBezTo>
                      <a:pt x="45873" y="1596"/>
                      <a:pt x="52063" y="-1411"/>
                      <a:pt x="57822" y="651"/>
                    </a:cubicBezTo>
                    <a:cubicBezTo>
                      <a:pt x="63497" y="2713"/>
                      <a:pt x="66506" y="8898"/>
                      <a:pt x="64442" y="14655"/>
                    </a:cubicBezTo>
                    <a:lnTo>
                      <a:pt x="21284" y="135964"/>
                    </a:lnTo>
                    <a:cubicBezTo>
                      <a:pt x="19651" y="140431"/>
                      <a:pt x="15438" y="143266"/>
                      <a:pt x="10968" y="1432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42" name="Gráfico 2">
            <a:extLst>
              <a:ext uri="{FF2B5EF4-FFF2-40B4-BE49-F238E27FC236}">
                <a16:creationId xmlns:a16="http://schemas.microsoft.com/office/drawing/2014/main" id="{ACBAC89D-4A0C-E77C-3B02-37C57C473BDB}"/>
              </a:ext>
            </a:extLst>
          </p:cNvPr>
          <p:cNvGrpSpPr/>
          <p:nvPr/>
        </p:nvGrpSpPr>
        <p:grpSpPr>
          <a:xfrm>
            <a:off x="4565945" y="4585332"/>
            <a:ext cx="1084889" cy="986970"/>
            <a:chOff x="4565945" y="4585332"/>
            <a:chExt cx="1084889" cy="986970"/>
          </a:xfrm>
          <a:solidFill>
            <a:srgbClr val="002A86"/>
          </a:solidFill>
        </p:grpSpPr>
        <p:grpSp>
          <p:nvGrpSpPr>
            <p:cNvPr id="343" name="Gráfico 2">
              <a:extLst>
                <a:ext uri="{FF2B5EF4-FFF2-40B4-BE49-F238E27FC236}">
                  <a16:creationId xmlns:a16="http://schemas.microsoft.com/office/drawing/2014/main" id="{B264BF46-DB67-D6BF-6C6D-CD931CE71DC1}"/>
                </a:ext>
              </a:extLst>
            </p:cNvPr>
            <p:cNvGrpSpPr/>
            <p:nvPr/>
          </p:nvGrpSpPr>
          <p:grpSpPr>
            <a:xfrm>
              <a:off x="5185980" y="4585332"/>
              <a:ext cx="342171" cy="466164"/>
              <a:chOff x="5185980" y="4585332"/>
              <a:chExt cx="342171" cy="466164"/>
            </a:xfrm>
            <a:solidFill>
              <a:srgbClr val="002A86"/>
            </a:solidFill>
          </p:grpSpPr>
          <p:sp>
            <p:nvSpPr>
              <p:cNvPr id="344" name="Forma libre 343">
                <a:extLst>
                  <a:ext uri="{FF2B5EF4-FFF2-40B4-BE49-F238E27FC236}">
                    <a16:creationId xmlns:a16="http://schemas.microsoft.com/office/drawing/2014/main" id="{EE36F87A-AFE2-6E9F-6057-DA391CD99F4F}"/>
                  </a:ext>
                </a:extLst>
              </p:cNvPr>
              <p:cNvSpPr/>
              <p:nvPr/>
            </p:nvSpPr>
            <p:spPr>
              <a:xfrm>
                <a:off x="5185980" y="4585332"/>
                <a:ext cx="342171" cy="466164"/>
              </a:xfrm>
              <a:custGeom>
                <a:avLst/>
                <a:gdLst>
                  <a:gd name="connsiteX0" fmla="*/ 171086 w 342171"/>
                  <a:gd name="connsiteY0" fmla="*/ 466165 h 466164"/>
                  <a:gd name="connsiteX1" fmla="*/ 0 w 342171"/>
                  <a:gd name="connsiteY1" fmla="*/ 289527 h 466164"/>
                  <a:gd name="connsiteX2" fmla="*/ 171086 w 342171"/>
                  <a:gd name="connsiteY2" fmla="*/ 0 h 466164"/>
                  <a:gd name="connsiteX3" fmla="*/ 342171 w 342171"/>
                  <a:gd name="connsiteY3" fmla="*/ 289527 h 466164"/>
                  <a:gd name="connsiteX4" fmla="*/ 171086 w 342171"/>
                  <a:gd name="connsiteY4" fmla="*/ 466165 h 466164"/>
                  <a:gd name="connsiteX5" fmla="*/ 171086 w 342171"/>
                  <a:gd name="connsiteY5" fmla="*/ 21908 h 466164"/>
                  <a:gd name="connsiteX6" fmla="*/ 21837 w 342171"/>
                  <a:gd name="connsiteY6" fmla="*/ 289527 h 466164"/>
                  <a:gd name="connsiteX7" fmla="*/ 171086 w 342171"/>
                  <a:gd name="connsiteY7" fmla="*/ 444257 h 466164"/>
                  <a:gd name="connsiteX8" fmla="*/ 320334 w 342171"/>
                  <a:gd name="connsiteY8" fmla="*/ 289527 h 466164"/>
                  <a:gd name="connsiteX9" fmla="*/ 171086 w 342171"/>
                  <a:gd name="connsiteY9" fmla="*/ 21908 h 46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171" h="466164">
                    <a:moveTo>
                      <a:pt x="171086" y="466165"/>
                    </a:moveTo>
                    <a:cubicBezTo>
                      <a:pt x="70326" y="466165"/>
                      <a:pt x="0" y="393568"/>
                      <a:pt x="0" y="289527"/>
                    </a:cubicBezTo>
                    <a:cubicBezTo>
                      <a:pt x="0" y="170795"/>
                      <a:pt x="127670" y="0"/>
                      <a:pt x="171086" y="0"/>
                    </a:cubicBezTo>
                    <a:cubicBezTo>
                      <a:pt x="214502" y="0"/>
                      <a:pt x="342171" y="170795"/>
                      <a:pt x="342171" y="289527"/>
                    </a:cubicBezTo>
                    <a:cubicBezTo>
                      <a:pt x="342171" y="393482"/>
                      <a:pt x="271846" y="466165"/>
                      <a:pt x="171086" y="466165"/>
                    </a:cubicBezTo>
                    <a:close/>
                    <a:moveTo>
                      <a:pt x="171086" y="21908"/>
                    </a:moveTo>
                    <a:cubicBezTo>
                      <a:pt x="145810" y="21908"/>
                      <a:pt x="21837" y="176466"/>
                      <a:pt x="21837" y="289527"/>
                    </a:cubicBezTo>
                    <a:cubicBezTo>
                      <a:pt x="21837" y="380595"/>
                      <a:pt x="83222" y="444257"/>
                      <a:pt x="171086" y="444257"/>
                    </a:cubicBezTo>
                    <a:cubicBezTo>
                      <a:pt x="258950" y="444257"/>
                      <a:pt x="320334" y="380595"/>
                      <a:pt x="320334" y="289527"/>
                    </a:cubicBezTo>
                    <a:cubicBezTo>
                      <a:pt x="320334" y="176466"/>
                      <a:pt x="196448" y="21908"/>
                      <a:pt x="171086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5" name="Forma libre 344">
                <a:extLst>
                  <a:ext uri="{FF2B5EF4-FFF2-40B4-BE49-F238E27FC236}">
                    <a16:creationId xmlns:a16="http://schemas.microsoft.com/office/drawing/2014/main" id="{02B6D045-E190-797A-9A73-7E2AF23CD5CF}"/>
                  </a:ext>
                </a:extLst>
              </p:cNvPr>
              <p:cNvSpPr/>
              <p:nvPr/>
            </p:nvSpPr>
            <p:spPr>
              <a:xfrm>
                <a:off x="5408283" y="4774319"/>
                <a:ext cx="46963" cy="111537"/>
              </a:xfrm>
              <a:custGeom>
                <a:avLst/>
                <a:gdLst>
                  <a:gd name="connsiteX0" fmla="*/ 35959 w 46963"/>
                  <a:gd name="connsiteY0" fmla="*/ 111537 h 111537"/>
                  <a:gd name="connsiteX1" fmla="*/ 25040 w 46963"/>
                  <a:gd name="connsiteY1" fmla="*/ 100626 h 111537"/>
                  <a:gd name="connsiteX2" fmla="*/ 1054 w 46963"/>
                  <a:gd name="connsiteY2" fmla="*/ 15658 h 111537"/>
                  <a:gd name="connsiteX3" fmla="*/ 6212 w 46963"/>
                  <a:gd name="connsiteY3" fmla="*/ 1053 h 111537"/>
                  <a:gd name="connsiteX4" fmla="*/ 20827 w 46963"/>
                  <a:gd name="connsiteY4" fmla="*/ 6208 h 111537"/>
                  <a:gd name="connsiteX5" fmla="*/ 46963 w 46963"/>
                  <a:gd name="connsiteY5" fmla="*/ 100626 h 111537"/>
                  <a:gd name="connsiteX6" fmla="*/ 36044 w 46963"/>
                  <a:gd name="connsiteY6" fmla="*/ 111537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963" h="111537">
                    <a:moveTo>
                      <a:pt x="35959" y="111537"/>
                    </a:moveTo>
                    <a:cubicBezTo>
                      <a:pt x="29940" y="111537"/>
                      <a:pt x="25040" y="106640"/>
                      <a:pt x="25040" y="100626"/>
                    </a:cubicBezTo>
                    <a:cubicBezTo>
                      <a:pt x="25040" y="78031"/>
                      <a:pt x="16787" y="48649"/>
                      <a:pt x="1054" y="15658"/>
                    </a:cubicBezTo>
                    <a:cubicBezTo>
                      <a:pt x="-1526" y="10160"/>
                      <a:pt x="796" y="3630"/>
                      <a:pt x="6212" y="1053"/>
                    </a:cubicBezTo>
                    <a:cubicBezTo>
                      <a:pt x="11714" y="-1524"/>
                      <a:pt x="18248" y="795"/>
                      <a:pt x="20827" y="6208"/>
                    </a:cubicBezTo>
                    <a:cubicBezTo>
                      <a:pt x="38194" y="42635"/>
                      <a:pt x="46963" y="74423"/>
                      <a:pt x="46963" y="100626"/>
                    </a:cubicBezTo>
                    <a:cubicBezTo>
                      <a:pt x="46963" y="106640"/>
                      <a:pt x="42063" y="111537"/>
                      <a:pt x="36044" y="1115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46" name="Gráfico 2">
              <a:extLst>
                <a:ext uri="{FF2B5EF4-FFF2-40B4-BE49-F238E27FC236}">
                  <a16:creationId xmlns:a16="http://schemas.microsoft.com/office/drawing/2014/main" id="{3BFC5E2A-2888-6969-68CC-D17A6DFA76B6}"/>
                </a:ext>
              </a:extLst>
            </p:cNvPr>
            <p:cNvGrpSpPr/>
            <p:nvPr/>
          </p:nvGrpSpPr>
          <p:grpSpPr>
            <a:xfrm>
              <a:off x="4565945" y="4788831"/>
              <a:ext cx="1084889" cy="783471"/>
              <a:chOff x="4565945" y="4788831"/>
              <a:chExt cx="1084889" cy="783471"/>
            </a:xfrm>
            <a:solidFill>
              <a:srgbClr val="002A86"/>
            </a:solidFill>
          </p:grpSpPr>
          <p:grpSp>
            <p:nvGrpSpPr>
              <p:cNvPr id="347" name="Gráfico 2">
                <a:extLst>
                  <a:ext uri="{FF2B5EF4-FFF2-40B4-BE49-F238E27FC236}">
                    <a16:creationId xmlns:a16="http://schemas.microsoft.com/office/drawing/2014/main" id="{69E79C56-4B60-73D4-94FA-A6FEB08BC15A}"/>
                  </a:ext>
                </a:extLst>
              </p:cNvPr>
              <p:cNvGrpSpPr/>
              <p:nvPr/>
            </p:nvGrpSpPr>
            <p:grpSpPr>
              <a:xfrm>
                <a:off x="4972424" y="5320233"/>
                <a:ext cx="598627" cy="114694"/>
                <a:chOff x="4972424" y="5320233"/>
                <a:chExt cx="598627" cy="114694"/>
              </a:xfrm>
              <a:solidFill>
                <a:srgbClr val="002A86"/>
              </a:solidFill>
            </p:grpSpPr>
            <p:sp>
              <p:nvSpPr>
                <p:cNvPr id="348" name="Forma libre 347">
                  <a:extLst>
                    <a:ext uri="{FF2B5EF4-FFF2-40B4-BE49-F238E27FC236}">
                      <a16:creationId xmlns:a16="http://schemas.microsoft.com/office/drawing/2014/main" id="{062E9710-35D0-766C-4F87-5F16B2DCA5BC}"/>
                    </a:ext>
                  </a:extLst>
                </p:cNvPr>
                <p:cNvSpPr/>
                <p:nvPr/>
              </p:nvSpPr>
              <p:spPr>
                <a:xfrm>
                  <a:off x="4972424" y="5320233"/>
                  <a:ext cx="598627" cy="114694"/>
                </a:xfrm>
                <a:custGeom>
                  <a:avLst/>
                  <a:gdLst>
                    <a:gd name="connsiteX0" fmla="*/ 575501 w 598627"/>
                    <a:gd name="connsiteY0" fmla="*/ 114522 h 114694"/>
                    <a:gd name="connsiteX1" fmla="*/ 564583 w 598627"/>
                    <a:gd name="connsiteY1" fmla="*/ 103611 h 114694"/>
                    <a:gd name="connsiteX2" fmla="*/ 575501 w 598627"/>
                    <a:gd name="connsiteY2" fmla="*/ 92700 h 114694"/>
                    <a:gd name="connsiteX3" fmla="*/ 576791 w 598627"/>
                    <a:gd name="connsiteY3" fmla="*/ 91497 h 114694"/>
                    <a:gd name="connsiteX4" fmla="*/ 576791 w 598627"/>
                    <a:gd name="connsiteY4" fmla="*/ 23025 h 114694"/>
                    <a:gd name="connsiteX5" fmla="*/ 575501 w 598627"/>
                    <a:gd name="connsiteY5" fmla="*/ 21822 h 114694"/>
                    <a:gd name="connsiteX6" fmla="*/ 10918 w 598627"/>
                    <a:gd name="connsiteY6" fmla="*/ 21822 h 114694"/>
                    <a:gd name="connsiteX7" fmla="*/ 0 w 598627"/>
                    <a:gd name="connsiteY7" fmla="*/ 10911 h 114694"/>
                    <a:gd name="connsiteX8" fmla="*/ 10918 w 598627"/>
                    <a:gd name="connsiteY8" fmla="*/ 0 h 114694"/>
                    <a:gd name="connsiteX9" fmla="*/ 575501 w 598627"/>
                    <a:gd name="connsiteY9" fmla="*/ 0 h 114694"/>
                    <a:gd name="connsiteX10" fmla="*/ 598628 w 598627"/>
                    <a:gd name="connsiteY10" fmla="*/ 23111 h 114694"/>
                    <a:gd name="connsiteX11" fmla="*/ 598628 w 598627"/>
                    <a:gd name="connsiteY11" fmla="*/ 91583 h 114694"/>
                    <a:gd name="connsiteX12" fmla="*/ 575501 w 598627"/>
                    <a:gd name="connsiteY12" fmla="*/ 114694 h 114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8627" h="114694">
                      <a:moveTo>
                        <a:pt x="575501" y="114522"/>
                      </a:moveTo>
                      <a:cubicBezTo>
                        <a:pt x="569483" y="114522"/>
                        <a:pt x="564583" y="109625"/>
                        <a:pt x="564583" y="103611"/>
                      </a:cubicBezTo>
                      <a:cubicBezTo>
                        <a:pt x="564583" y="97597"/>
                        <a:pt x="569483" y="92700"/>
                        <a:pt x="575501" y="92700"/>
                      </a:cubicBezTo>
                      <a:cubicBezTo>
                        <a:pt x="576189" y="92700"/>
                        <a:pt x="576791" y="92185"/>
                        <a:pt x="576791" y="91497"/>
                      </a:cubicBezTo>
                      <a:lnTo>
                        <a:pt x="576791" y="23025"/>
                      </a:lnTo>
                      <a:cubicBezTo>
                        <a:pt x="576791" y="22337"/>
                        <a:pt x="576189" y="21822"/>
                        <a:pt x="575501" y="21822"/>
                      </a:cubicBezTo>
                      <a:lnTo>
                        <a:pt x="10918" y="21822"/>
                      </a:lnTo>
                      <a:cubicBezTo>
                        <a:pt x="4900" y="21822"/>
                        <a:pt x="0" y="16925"/>
                        <a:pt x="0" y="10911"/>
                      </a:cubicBezTo>
                      <a:cubicBezTo>
                        <a:pt x="0" y="4897"/>
                        <a:pt x="4900" y="0"/>
                        <a:pt x="10918" y="0"/>
                      </a:cubicBezTo>
                      <a:lnTo>
                        <a:pt x="575501" y="0"/>
                      </a:lnTo>
                      <a:cubicBezTo>
                        <a:pt x="588225" y="0"/>
                        <a:pt x="598628" y="10395"/>
                        <a:pt x="598628" y="23111"/>
                      </a:cubicBezTo>
                      <a:lnTo>
                        <a:pt x="598628" y="91583"/>
                      </a:lnTo>
                      <a:cubicBezTo>
                        <a:pt x="598628" y="104298"/>
                        <a:pt x="588225" y="114694"/>
                        <a:pt x="575501" y="11469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49" name="Forma libre 348">
                  <a:extLst>
                    <a:ext uri="{FF2B5EF4-FFF2-40B4-BE49-F238E27FC236}">
                      <a16:creationId xmlns:a16="http://schemas.microsoft.com/office/drawing/2014/main" id="{0823F9E6-4748-4EE8-38D5-2A3EBAE756FD}"/>
                    </a:ext>
                  </a:extLst>
                </p:cNvPr>
                <p:cNvSpPr/>
                <p:nvPr/>
              </p:nvSpPr>
              <p:spPr>
                <a:xfrm>
                  <a:off x="4995206" y="5412934"/>
                  <a:ext cx="288438" cy="21821"/>
                </a:xfrm>
                <a:custGeom>
                  <a:avLst/>
                  <a:gdLst>
                    <a:gd name="connsiteX0" fmla="*/ 277520 w 288438"/>
                    <a:gd name="connsiteY0" fmla="*/ 21822 h 21821"/>
                    <a:gd name="connsiteX1" fmla="*/ 10919 w 288438"/>
                    <a:gd name="connsiteY1" fmla="*/ 21822 h 21821"/>
                    <a:gd name="connsiteX2" fmla="*/ 0 w 288438"/>
                    <a:gd name="connsiteY2" fmla="*/ 10911 h 21821"/>
                    <a:gd name="connsiteX3" fmla="*/ 10919 w 288438"/>
                    <a:gd name="connsiteY3" fmla="*/ 0 h 21821"/>
                    <a:gd name="connsiteX4" fmla="*/ 277520 w 288438"/>
                    <a:gd name="connsiteY4" fmla="*/ 0 h 21821"/>
                    <a:gd name="connsiteX5" fmla="*/ 288438 w 288438"/>
                    <a:gd name="connsiteY5" fmla="*/ 10911 h 21821"/>
                    <a:gd name="connsiteX6" fmla="*/ 277520 w 288438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438" h="21821">
                      <a:moveTo>
                        <a:pt x="277520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277520" y="0"/>
                      </a:lnTo>
                      <a:cubicBezTo>
                        <a:pt x="283538" y="0"/>
                        <a:pt x="288438" y="4897"/>
                        <a:pt x="288438" y="10911"/>
                      </a:cubicBezTo>
                      <a:cubicBezTo>
                        <a:pt x="288438" y="16925"/>
                        <a:pt x="283538" y="21822"/>
                        <a:pt x="277520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50" name="Gráfico 2">
                <a:extLst>
                  <a:ext uri="{FF2B5EF4-FFF2-40B4-BE49-F238E27FC236}">
                    <a16:creationId xmlns:a16="http://schemas.microsoft.com/office/drawing/2014/main" id="{C21AA5B0-EE2A-75AF-BDE9-1747844BA493}"/>
                  </a:ext>
                </a:extLst>
              </p:cNvPr>
              <p:cNvGrpSpPr/>
              <p:nvPr/>
            </p:nvGrpSpPr>
            <p:grpSpPr>
              <a:xfrm>
                <a:off x="4780275" y="5396009"/>
                <a:ext cx="718216" cy="176293"/>
                <a:chOff x="4780275" y="5396009"/>
                <a:chExt cx="718216" cy="176293"/>
              </a:xfrm>
              <a:solidFill>
                <a:srgbClr val="002A86"/>
              </a:solidFill>
            </p:grpSpPr>
            <p:sp>
              <p:nvSpPr>
                <p:cNvPr id="351" name="Forma libre 350">
                  <a:extLst>
                    <a:ext uri="{FF2B5EF4-FFF2-40B4-BE49-F238E27FC236}">
                      <a16:creationId xmlns:a16="http://schemas.microsoft.com/office/drawing/2014/main" id="{83D52B2E-98B1-60E0-5BC8-EDF71C1439F0}"/>
                    </a:ext>
                  </a:extLst>
                </p:cNvPr>
                <p:cNvSpPr/>
                <p:nvPr/>
              </p:nvSpPr>
              <p:spPr>
                <a:xfrm>
                  <a:off x="4780275" y="5396009"/>
                  <a:ext cx="176416" cy="176293"/>
                </a:xfrm>
                <a:custGeom>
                  <a:avLst/>
                  <a:gdLst>
                    <a:gd name="connsiteX0" fmla="*/ 88208 w 176416"/>
                    <a:gd name="connsiteY0" fmla="*/ 176294 h 176293"/>
                    <a:gd name="connsiteX1" fmla="*/ 0 w 176416"/>
                    <a:gd name="connsiteY1" fmla="*/ 88147 h 176293"/>
                    <a:gd name="connsiteX2" fmla="*/ 88208 w 176416"/>
                    <a:gd name="connsiteY2" fmla="*/ 0 h 176293"/>
                    <a:gd name="connsiteX3" fmla="*/ 176416 w 176416"/>
                    <a:gd name="connsiteY3" fmla="*/ 88147 h 176293"/>
                    <a:gd name="connsiteX4" fmla="*/ 88208 w 176416"/>
                    <a:gd name="connsiteY4" fmla="*/ 176294 h 176293"/>
                    <a:gd name="connsiteX5" fmla="*/ 88208 w 176416"/>
                    <a:gd name="connsiteY5" fmla="*/ 21908 h 176293"/>
                    <a:gd name="connsiteX6" fmla="*/ 21837 w 176416"/>
                    <a:gd name="connsiteY6" fmla="*/ 88233 h 176293"/>
                    <a:gd name="connsiteX7" fmla="*/ 88208 w 176416"/>
                    <a:gd name="connsiteY7" fmla="*/ 154558 h 176293"/>
                    <a:gd name="connsiteX8" fmla="*/ 154579 w 176416"/>
                    <a:gd name="connsiteY8" fmla="*/ 88233 h 176293"/>
                    <a:gd name="connsiteX9" fmla="*/ 88208 w 176416"/>
                    <a:gd name="connsiteY9" fmla="*/ 21908 h 17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416" h="176293">
                      <a:moveTo>
                        <a:pt x="88208" y="176294"/>
                      </a:moveTo>
                      <a:cubicBezTo>
                        <a:pt x="39547" y="176294"/>
                        <a:pt x="0" y="136774"/>
                        <a:pt x="0" y="88147"/>
                      </a:cubicBezTo>
                      <a:cubicBezTo>
                        <a:pt x="0" y="39520"/>
                        <a:pt x="39547" y="0"/>
                        <a:pt x="88208" y="0"/>
                      </a:cubicBezTo>
                      <a:cubicBezTo>
                        <a:pt x="136869" y="0"/>
                        <a:pt x="176416" y="39520"/>
                        <a:pt x="176416" y="88147"/>
                      </a:cubicBezTo>
                      <a:cubicBezTo>
                        <a:pt x="176416" y="136774"/>
                        <a:pt x="136869" y="176294"/>
                        <a:pt x="88208" y="176294"/>
                      </a:cubicBezTo>
                      <a:close/>
                      <a:moveTo>
                        <a:pt x="88208" y="21908"/>
                      </a:moveTo>
                      <a:cubicBezTo>
                        <a:pt x="51670" y="21908"/>
                        <a:pt x="21837" y="51634"/>
                        <a:pt x="21837" y="88233"/>
                      </a:cubicBezTo>
                      <a:cubicBezTo>
                        <a:pt x="21837" y="124832"/>
                        <a:pt x="51584" y="154558"/>
                        <a:pt x="88208" y="154558"/>
                      </a:cubicBezTo>
                      <a:cubicBezTo>
                        <a:pt x="124832" y="154558"/>
                        <a:pt x="154579" y="124832"/>
                        <a:pt x="154579" y="88233"/>
                      </a:cubicBezTo>
                      <a:cubicBezTo>
                        <a:pt x="154579" y="51634"/>
                        <a:pt x="124832" y="21908"/>
                        <a:pt x="88208" y="219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2" name="Forma libre 351">
                  <a:extLst>
                    <a:ext uri="{FF2B5EF4-FFF2-40B4-BE49-F238E27FC236}">
                      <a16:creationId xmlns:a16="http://schemas.microsoft.com/office/drawing/2014/main" id="{51CB2BEF-6A1E-7644-88DF-764BA32660E0}"/>
                    </a:ext>
                  </a:extLst>
                </p:cNvPr>
                <p:cNvSpPr/>
                <p:nvPr/>
              </p:nvSpPr>
              <p:spPr>
                <a:xfrm>
                  <a:off x="5322075" y="5396009"/>
                  <a:ext cx="176416" cy="176293"/>
                </a:xfrm>
                <a:custGeom>
                  <a:avLst/>
                  <a:gdLst>
                    <a:gd name="connsiteX0" fmla="*/ 88208 w 176416"/>
                    <a:gd name="connsiteY0" fmla="*/ 176294 h 176293"/>
                    <a:gd name="connsiteX1" fmla="*/ 0 w 176416"/>
                    <a:gd name="connsiteY1" fmla="*/ 88147 h 176293"/>
                    <a:gd name="connsiteX2" fmla="*/ 88208 w 176416"/>
                    <a:gd name="connsiteY2" fmla="*/ 0 h 176293"/>
                    <a:gd name="connsiteX3" fmla="*/ 176416 w 176416"/>
                    <a:gd name="connsiteY3" fmla="*/ 88147 h 176293"/>
                    <a:gd name="connsiteX4" fmla="*/ 88208 w 176416"/>
                    <a:gd name="connsiteY4" fmla="*/ 176294 h 176293"/>
                    <a:gd name="connsiteX5" fmla="*/ 88208 w 176416"/>
                    <a:gd name="connsiteY5" fmla="*/ 21908 h 176293"/>
                    <a:gd name="connsiteX6" fmla="*/ 21923 w 176416"/>
                    <a:gd name="connsiteY6" fmla="*/ 88233 h 176293"/>
                    <a:gd name="connsiteX7" fmla="*/ 88208 w 176416"/>
                    <a:gd name="connsiteY7" fmla="*/ 154558 h 176293"/>
                    <a:gd name="connsiteX8" fmla="*/ 154579 w 176416"/>
                    <a:gd name="connsiteY8" fmla="*/ 88233 h 176293"/>
                    <a:gd name="connsiteX9" fmla="*/ 88208 w 176416"/>
                    <a:gd name="connsiteY9" fmla="*/ 21908 h 17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416" h="176293">
                      <a:moveTo>
                        <a:pt x="88208" y="176294"/>
                      </a:moveTo>
                      <a:cubicBezTo>
                        <a:pt x="39547" y="176294"/>
                        <a:pt x="0" y="136774"/>
                        <a:pt x="0" y="88147"/>
                      </a:cubicBezTo>
                      <a:cubicBezTo>
                        <a:pt x="0" y="39520"/>
                        <a:pt x="39547" y="0"/>
                        <a:pt x="88208" y="0"/>
                      </a:cubicBezTo>
                      <a:cubicBezTo>
                        <a:pt x="136869" y="0"/>
                        <a:pt x="176416" y="39520"/>
                        <a:pt x="176416" y="88147"/>
                      </a:cubicBezTo>
                      <a:cubicBezTo>
                        <a:pt x="176416" y="136774"/>
                        <a:pt x="136869" y="176294"/>
                        <a:pt x="88208" y="176294"/>
                      </a:cubicBezTo>
                      <a:close/>
                      <a:moveTo>
                        <a:pt x="88208" y="21908"/>
                      </a:moveTo>
                      <a:cubicBezTo>
                        <a:pt x="51670" y="21908"/>
                        <a:pt x="21923" y="51634"/>
                        <a:pt x="21923" y="88233"/>
                      </a:cubicBezTo>
                      <a:cubicBezTo>
                        <a:pt x="21923" y="124832"/>
                        <a:pt x="51670" y="154558"/>
                        <a:pt x="88208" y="154558"/>
                      </a:cubicBezTo>
                      <a:cubicBezTo>
                        <a:pt x="124746" y="154558"/>
                        <a:pt x="154579" y="124832"/>
                        <a:pt x="154579" y="88233"/>
                      </a:cubicBezTo>
                      <a:cubicBezTo>
                        <a:pt x="154579" y="51634"/>
                        <a:pt x="124832" y="21908"/>
                        <a:pt x="88208" y="219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53" name="Forma libre 352">
                <a:extLst>
                  <a:ext uri="{FF2B5EF4-FFF2-40B4-BE49-F238E27FC236}">
                    <a16:creationId xmlns:a16="http://schemas.microsoft.com/office/drawing/2014/main" id="{C63D0158-5F72-97DF-3B6D-65EE893F08A6}"/>
                  </a:ext>
                </a:extLst>
              </p:cNvPr>
              <p:cNvSpPr/>
              <p:nvPr/>
            </p:nvSpPr>
            <p:spPr>
              <a:xfrm>
                <a:off x="5063383" y="4788831"/>
                <a:ext cx="587451" cy="475387"/>
              </a:xfrm>
              <a:custGeom>
                <a:avLst/>
                <a:gdLst>
                  <a:gd name="connsiteX0" fmla="*/ 482909 w 587451"/>
                  <a:gd name="connsiteY0" fmla="*/ 475302 h 475387"/>
                  <a:gd name="connsiteX1" fmla="*/ 104543 w 587451"/>
                  <a:gd name="connsiteY1" fmla="*/ 475302 h 475387"/>
                  <a:gd name="connsiteX2" fmla="*/ 0 w 587451"/>
                  <a:gd name="connsiteY2" fmla="*/ 370745 h 475387"/>
                  <a:gd name="connsiteX3" fmla="*/ 0 w 587451"/>
                  <a:gd name="connsiteY3" fmla="*/ 98401 h 475387"/>
                  <a:gd name="connsiteX4" fmla="*/ 67317 w 587451"/>
                  <a:gd name="connsiteY4" fmla="*/ 717 h 475387"/>
                  <a:gd name="connsiteX5" fmla="*/ 81502 w 587451"/>
                  <a:gd name="connsiteY5" fmla="*/ 7075 h 475387"/>
                  <a:gd name="connsiteX6" fmla="*/ 75140 w 587451"/>
                  <a:gd name="connsiteY6" fmla="*/ 21251 h 475387"/>
                  <a:gd name="connsiteX7" fmla="*/ 21923 w 587451"/>
                  <a:gd name="connsiteY7" fmla="*/ 98487 h 475387"/>
                  <a:gd name="connsiteX8" fmla="*/ 21923 w 587451"/>
                  <a:gd name="connsiteY8" fmla="*/ 370831 h 475387"/>
                  <a:gd name="connsiteX9" fmla="*/ 104629 w 587451"/>
                  <a:gd name="connsiteY9" fmla="*/ 453480 h 475387"/>
                  <a:gd name="connsiteX10" fmla="*/ 482995 w 587451"/>
                  <a:gd name="connsiteY10" fmla="*/ 453480 h 475387"/>
                  <a:gd name="connsiteX11" fmla="*/ 565614 w 587451"/>
                  <a:gd name="connsiteY11" fmla="*/ 370831 h 475387"/>
                  <a:gd name="connsiteX12" fmla="*/ 565614 w 587451"/>
                  <a:gd name="connsiteY12" fmla="*/ 98487 h 475387"/>
                  <a:gd name="connsiteX13" fmla="*/ 512397 w 587451"/>
                  <a:gd name="connsiteY13" fmla="*/ 21251 h 475387"/>
                  <a:gd name="connsiteX14" fmla="*/ 506035 w 587451"/>
                  <a:gd name="connsiteY14" fmla="*/ 7161 h 475387"/>
                  <a:gd name="connsiteX15" fmla="*/ 520135 w 587451"/>
                  <a:gd name="connsiteY15" fmla="*/ 803 h 475387"/>
                  <a:gd name="connsiteX16" fmla="*/ 587452 w 587451"/>
                  <a:gd name="connsiteY16" fmla="*/ 98487 h 475387"/>
                  <a:gd name="connsiteX17" fmla="*/ 587452 w 587451"/>
                  <a:gd name="connsiteY17" fmla="*/ 370831 h 475387"/>
                  <a:gd name="connsiteX18" fmla="*/ 482909 w 587451"/>
                  <a:gd name="connsiteY18" fmla="*/ 475388 h 47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7451" h="475387">
                    <a:moveTo>
                      <a:pt x="482909" y="475302"/>
                    </a:moveTo>
                    <a:lnTo>
                      <a:pt x="104543" y="475302"/>
                    </a:lnTo>
                    <a:cubicBezTo>
                      <a:pt x="46855" y="475302"/>
                      <a:pt x="0" y="428393"/>
                      <a:pt x="0" y="370745"/>
                    </a:cubicBezTo>
                    <a:lnTo>
                      <a:pt x="0" y="98401"/>
                    </a:lnTo>
                    <a:cubicBezTo>
                      <a:pt x="0" y="55358"/>
                      <a:pt x="27081" y="16096"/>
                      <a:pt x="67317" y="717"/>
                    </a:cubicBezTo>
                    <a:cubicBezTo>
                      <a:pt x="72991" y="-1430"/>
                      <a:pt x="79267" y="1405"/>
                      <a:pt x="81502" y="7075"/>
                    </a:cubicBezTo>
                    <a:cubicBezTo>
                      <a:pt x="83651" y="12745"/>
                      <a:pt x="80814" y="19017"/>
                      <a:pt x="75140" y="21251"/>
                    </a:cubicBezTo>
                    <a:cubicBezTo>
                      <a:pt x="43330" y="33365"/>
                      <a:pt x="21923" y="64379"/>
                      <a:pt x="21923" y="98487"/>
                    </a:cubicBezTo>
                    <a:lnTo>
                      <a:pt x="21923" y="370831"/>
                    </a:lnTo>
                    <a:cubicBezTo>
                      <a:pt x="21923" y="416365"/>
                      <a:pt x="58977" y="453480"/>
                      <a:pt x="104629" y="453480"/>
                    </a:cubicBezTo>
                    <a:lnTo>
                      <a:pt x="482995" y="453480"/>
                    </a:lnTo>
                    <a:cubicBezTo>
                      <a:pt x="528560" y="453480"/>
                      <a:pt x="565614" y="416451"/>
                      <a:pt x="565614" y="370831"/>
                    </a:cubicBezTo>
                    <a:lnTo>
                      <a:pt x="565614" y="98487"/>
                    </a:lnTo>
                    <a:cubicBezTo>
                      <a:pt x="565614" y="64379"/>
                      <a:pt x="544207" y="33365"/>
                      <a:pt x="512397" y="21251"/>
                    </a:cubicBezTo>
                    <a:cubicBezTo>
                      <a:pt x="506723" y="19103"/>
                      <a:pt x="503886" y="12745"/>
                      <a:pt x="506035" y="7161"/>
                    </a:cubicBezTo>
                    <a:cubicBezTo>
                      <a:pt x="508185" y="1491"/>
                      <a:pt x="514547" y="-1344"/>
                      <a:pt x="520135" y="803"/>
                    </a:cubicBezTo>
                    <a:cubicBezTo>
                      <a:pt x="560370" y="16096"/>
                      <a:pt x="587452" y="55358"/>
                      <a:pt x="587452" y="98487"/>
                    </a:cubicBezTo>
                    <a:lnTo>
                      <a:pt x="587452" y="370831"/>
                    </a:lnTo>
                    <a:cubicBezTo>
                      <a:pt x="587452" y="428479"/>
                      <a:pt x="540596" y="475388"/>
                      <a:pt x="482909" y="4753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54" name="Gráfico 2">
                <a:extLst>
                  <a:ext uri="{FF2B5EF4-FFF2-40B4-BE49-F238E27FC236}">
                    <a16:creationId xmlns:a16="http://schemas.microsoft.com/office/drawing/2014/main" id="{A2BD4B05-1514-4C1B-A13A-0E4D93F8944E}"/>
                  </a:ext>
                </a:extLst>
              </p:cNvPr>
              <p:cNvGrpSpPr/>
              <p:nvPr/>
            </p:nvGrpSpPr>
            <p:grpSpPr>
              <a:xfrm>
                <a:off x="4565945" y="4925892"/>
                <a:ext cx="436311" cy="508949"/>
                <a:chOff x="4565945" y="4925892"/>
                <a:chExt cx="436311" cy="508949"/>
              </a:xfrm>
              <a:solidFill>
                <a:srgbClr val="002A86"/>
              </a:solidFill>
            </p:grpSpPr>
            <p:sp>
              <p:nvSpPr>
                <p:cNvPr id="355" name="Forma libre 354">
                  <a:extLst>
                    <a:ext uri="{FF2B5EF4-FFF2-40B4-BE49-F238E27FC236}">
                      <a16:creationId xmlns:a16="http://schemas.microsoft.com/office/drawing/2014/main" id="{87D78221-3C4F-B99B-A672-D9A97D2AD50A}"/>
                    </a:ext>
                  </a:extLst>
                </p:cNvPr>
                <p:cNvSpPr/>
                <p:nvPr/>
              </p:nvSpPr>
              <p:spPr>
                <a:xfrm>
                  <a:off x="4565945" y="4925892"/>
                  <a:ext cx="436311" cy="508949"/>
                </a:xfrm>
                <a:custGeom>
                  <a:avLst/>
                  <a:gdLst>
                    <a:gd name="connsiteX0" fmla="*/ 106692 w 436311"/>
                    <a:gd name="connsiteY0" fmla="*/ 508949 h 508949"/>
                    <a:gd name="connsiteX1" fmla="*/ 59063 w 436311"/>
                    <a:gd name="connsiteY1" fmla="*/ 508949 h 508949"/>
                    <a:gd name="connsiteX2" fmla="*/ 0 w 436311"/>
                    <a:gd name="connsiteY2" fmla="*/ 449927 h 508949"/>
                    <a:gd name="connsiteX3" fmla="*/ 0 w 436311"/>
                    <a:gd name="connsiteY3" fmla="*/ 201638 h 508949"/>
                    <a:gd name="connsiteX4" fmla="*/ 22009 w 436311"/>
                    <a:gd name="connsiteY4" fmla="*/ 132306 h 508949"/>
                    <a:gd name="connsiteX5" fmla="*/ 79267 w 436311"/>
                    <a:gd name="connsiteY5" fmla="*/ 51118 h 508949"/>
                    <a:gd name="connsiteX6" fmla="*/ 177877 w 436311"/>
                    <a:gd name="connsiteY6" fmla="*/ 0 h 508949"/>
                    <a:gd name="connsiteX7" fmla="*/ 352058 w 436311"/>
                    <a:gd name="connsiteY7" fmla="*/ 0 h 508949"/>
                    <a:gd name="connsiteX8" fmla="*/ 436311 w 436311"/>
                    <a:gd name="connsiteY8" fmla="*/ 84195 h 508949"/>
                    <a:gd name="connsiteX9" fmla="*/ 436311 w 436311"/>
                    <a:gd name="connsiteY9" fmla="*/ 379564 h 508949"/>
                    <a:gd name="connsiteX10" fmla="*/ 379913 w 436311"/>
                    <a:gd name="connsiteY10" fmla="*/ 435923 h 508949"/>
                    <a:gd name="connsiteX11" fmla="*/ 272791 w 436311"/>
                    <a:gd name="connsiteY11" fmla="*/ 435923 h 508949"/>
                    <a:gd name="connsiteX12" fmla="*/ 207624 w 436311"/>
                    <a:gd name="connsiteY12" fmla="*/ 455082 h 508949"/>
                    <a:gd name="connsiteX13" fmla="*/ 138846 w 436311"/>
                    <a:gd name="connsiteY13" fmla="*/ 499499 h 508949"/>
                    <a:gd name="connsiteX14" fmla="*/ 106778 w 436311"/>
                    <a:gd name="connsiteY14" fmla="*/ 508949 h 508949"/>
                    <a:gd name="connsiteX15" fmla="*/ 177791 w 436311"/>
                    <a:gd name="connsiteY15" fmla="*/ 21822 h 508949"/>
                    <a:gd name="connsiteX16" fmla="*/ 97149 w 436311"/>
                    <a:gd name="connsiteY16" fmla="*/ 63662 h 508949"/>
                    <a:gd name="connsiteX17" fmla="*/ 39891 w 436311"/>
                    <a:gd name="connsiteY17" fmla="*/ 144850 h 508949"/>
                    <a:gd name="connsiteX18" fmla="*/ 21923 w 436311"/>
                    <a:gd name="connsiteY18" fmla="*/ 201638 h 508949"/>
                    <a:gd name="connsiteX19" fmla="*/ 21923 w 436311"/>
                    <a:gd name="connsiteY19" fmla="*/ 449927 h 508949"/>
                    <a:gd name="connsiteX20" fmla="*/ 59063 w 436311"/>
                    <a:gd name="connsiteY20" fmla="*/ 487042 h 508949"/>
                    <a:gd name="connsiteX21" fmla="*/ 106692 w 436311"/>
                    <a:gd name="connsiteY21" fmla="*/ 487042 h 508949"/>
                    <a:gd name="connsiteX22" fmla="*/ 126896 w 436311"/>
                    <a:gd name="connsiteY22" fmla="*/ 481114 h 508949"/>
                    <a:gd name="connsiteX23" fmla="*/ 195674 w 436311"/>
                    <a:gd name="connsiteY23" fmla="*/ 436696 h 508949"/>
                    <a:gd name="connsiteX24" fmla="*/ 272705 w 436311"/>
                    <a:gd name="connsiteY24" fmla="*/ 414016 h 508949"/>
                    <a:gd name="connsiteX25" fmla="*/ 379827 w 436311"/>
                    <a:gd name="connsiteY25" fmla="*/ 414016 h 508949"/>
                    <a:gd name="connsiteX26" fmla="*/ 414302 w 436311"/>
                    <a:gd name="connsiteY26" fmla="*/ 379564 h 508949"/>
                    <a:gd name="connsiteX27" fmla="*/ 414302 w 436311"/>
                    <a:gd name="connsiteY27" fmla="*/ 84195 h 508949"/>
                    <a:gd name="connsiteX28" fmla="*/ 351972 w 436311"/>
                    <a:gd name="connsiteY28" fmla="*/ 21908 h 508949"/>
                    <a:gd name="connsiteX29" fmla="*/ 177791 w 436311"/>
                    <a:gd name="connsiteY29" fmla="*/ 21908 h 50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436311" h="508949">
                      <a:moveTo>
                        <a:pt x="106692" y="508949"/>
                      </a:moveTo>
                      <a:lnTo>
                        <a:pt x="59063" y="508949"/>
                      </a:lnTo>
                      <a:cubicBezTo>
                        <a:pt x="26479" y="508949"/>
                        <a:pt x="0" y="482488"/>
                        <a:pt x="0" y="449927"/>
                      </a:cubicBezTo>
                      <a:lnTo>
                        <a:pt x="0" y="201638"/>
                      </a:lnTo>
                      <a:cubicBezTo>
                        <a:pt x="0" y="176638"/>
                        <a:pt x="7566" y="152668"/>
                        <a:pt x="22009" y="132306"/>
                      </a:cubicBezTo>
                      <a:lnTo>
                        <a:pt x="79267" y="51118"/>
                      </a:lnTo>
                      <a:cubicBezTo>
                        <a:pt x="101792" y="19073"/>
                        <a:pt x="138674" y="0"/>
                        <a:pt x="177877" y="0"/>
                      </a:cubicBezTo>
                      <a:lnTo>
                        <a:pt x="352058" y="0"/>
                      </a:lnTo>
                      <a:cubicBezTo>
                        <a:pt x="398483" y="0"/>
                        <a:pt x="436311" y="37802"/>
                        <a:pt x="436311" y="84195"/>
                      </a:cubicBezTo>
                      <a:lnTo>
                        <a:pt x="436311" y="379564"/>
                      </a:lnTo>
                      <a:cubicBezTo>
                        <a:pt x="436311" y="410665"/>
                        <a:pt x="411035" y="435923"/>
                        <a:pt x="379913" y="435923"/>
                      </a:cubicBezTo>
                      <a:lnTo>
                        <a:pt x="272791" y="435923"/>
                      </a:lnTo>
                      <a:cubicBezTo>
                        <a:pt x="249665" y="435923"/>
                        <a:pt x="227054" y="442538"/>
                        <a:pt x="207624" y="455082"/>
                      </a:cubicBezTo>
                      <a:lnTo>
                        <a:pt x="138846" y="499499"/>
                      </a:lnTo>
                      <a:cubicBezTo>
                        <a:pt x="129303" y="505685"/>
                        <a:pt x="118212" y="508949"/>
                        <a:pt x="106778" y="508949"/>
                      </a:cubicBezTo>
                      <a:close/>
                      <a:moveTo>
                        <a:pt x="177791" y="21822"/>
                      </a:moveTo>
                      <a:cubicBezTo>
                        <a:pt x="145724" y="21822"/>
                        <a:pt x="115547" y="37458"/>
                        <a:pt x="97149" y="63662"/>
                      </a:cubicBezTo>
                      <a:lnTo>
                        <a:pt x="39891" y="144850"/>
                      </a:lnTo>
                      <a:cubicBezTo>
                        <a:pt x="28113" y="161517"/>
                        <a:pt x="21923" y="181191"/>
                        <a:pt x="21923" y="201638"/>
                      </a:cubicBezTo>
                      <a:lnTo>
                        <a:pt x="21923" y="449927"/>
                      </a:lnTo>
                      <a:cubicBezTo>
                        <a:pt x="21923" y="470375"/>
                        <a:pt x="38602" y="487042"/>
                        <a:pt x="59063" y="487042"/>
                      </a:cubicBezTo>
                      <a:lnTo>
                        <a:pt x="106692" y="487042"/>
                      </a:lnTo>
                      <a:cubicBezTo>
                        <a:pt x="113828" y="487042"/>
                        <a:pt x="120878" y="484980"/>
                        <a:pt x="126896" y="481114"/>
                      </a:cubicBezTo>
                      <a:lnTo>
                        <a:pt x="195674" y="436696"/>
                      </a:lnTo>
                      <a:cubicBezTo>
                        <a:pt x="218714" y="421833"/>
                        <a:pt x="245280" y="414016"/>
                        <a:pt x="272705" y="414016"/>
                      </a:cubicBezTo>
                      <a:lnTo>
                        <a:pt x="379827" y="414016"/>
                      </a:lnTo>
                      <a:cubicBezTo>
                        <a:pt x="398827" y="414016"/>
                        <a:pt x="414302" y="398551"/>
                        <a:pt x="414302" y="379564"/>
                      </a:cubicBezTo>
                      <a:lnTo>
                        <a:pt x="414302" y="84195"/>
                      </a:lnTo>
                      <a:cubicBezTo>
                        <a:pt x="414302" y="49830"/>
                        <a:pt x="386361" y="21908"/>
                        <a:pt x="351972" y="21908"/>
                      </a:cubicBezTo>
                      <a:lnTo>
                        <a:pt x="177791" y="21908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56" name="Forma libre 355">
                  <a:extLst>
                    <a:ext uri="{FF2B5EF4-FFF2-40B4-BE49-F238E27FC236}">
                      <a16:creationId xmlns:a16="http://schemas.microsoft.com/office/drawing/2014/main" id="{31E9ED41-5BEA-DBB8-64C1-08709553CB33}"/>
                    </a:ext>
                  </a:extLst>
                </p:cNvPr>
                <p:cNvSpPr/>
                <p:nvPr/>
              </p:nvSpPr>
              <p:spPr>
                <a:xfrm>
                  <a:off x="4566031" y="4994107"/>
                  <a:ext cx="276918" cy="193648"/>
                </a:xfrm>
                <a:custGeom>
                  <a:avLst/>
                  <a:gdLst>
                    <a:gd name="connsiteX0" fmla="*/ 203927 w 276918"/>
                    <a:gd name="connsiteY0" fmla="*/ 193562 h 193648"/>
                    <a:gd name="connsiteX1" fmla="*/ 10919 w 276918"/>
                    <a:gd name="connsiteY1" fmla="*/ 193562 h 193648"/>
                    <a:gd name="connsiteX2" fmla="*/ 0 w 276918"/>
                    <a:gd name="connsiteY2" fmla="*/ 182651 h 193648"/>
                    <a:gd name="connsiteX3" fmla="*/ 10919 w 276918"/>
                    <a:gd name="connsiteY3" fmla="*/ 171740 h 193648"/>
                    <a:gd name="connsiteX4" fmla="*/ 203927 w 276918"/>
                    <a:gd name="connsiteY4" fmla="*/ 171740 h 193648"/>
                    <a:gd name="connsiteX5" fmla="*/ 255081 w 276918"/>
                    <a:gd name="connsiteY5" fmla="*/ 120622 h 193648"/>
                    <a:gd name="connsiteX6" fmla="*/ 255081 w 276918"/>
                    <a:gd name="connsiteY6" fmla="*/ 10911 h 193648"/>
                    <a:gd name="connsiteX7" fmla="*/ 266000 w 276918"/>
                    <a:gd name="connsiteY7" fmla="*/ 0 h 193648"/>
                    <a:gd name="connsiteX8" fmla="*/ 276918 w 276918"/>
                    <a:gd name="connsiteY8" fmla="*/ 10911 h 193648"/>
                    <a:gd name="connsiteX9" fmla="*/ 276918 w 276918"/>
                    <a:gd name="connsiteY9" fmla="*/ 120622 h 193648"/>
                    <a:gd name="connsiteX10" fmla="*/ 203841 w 276918"/>
                    <a:gd name="connsiteY10" fmla="*/ 193648 h 193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918" h="193648">
                      <a:moveTo>
                        <a:pt x="203927" y="193562"/>
                      </a:moveTo>
                      <a:lnTo>
                        <a:pt x="10919" y="193562"/>
                      </a:lnTo>
                      <a:cubicBezTo>
                        <a:pt x="4900" y="193562"/>
                        <a:pt x="0" y="188665"/>
                        <a:pt x="0" y="182651"/>
                      </a:cubicBezTo>
                      <a:cubicBezTo>
                        <a:pt x="0" y="176638"/>
                        <a:pt x="4900" y="171740"/>
                        <a:pt x="10919" y="171740"/>
                      </a:cubicBezTo>
                      <a:lnTo>
                        <a:pt x="203927" y="171740"/>
                      </a:lnTo>
                      <a:cubicBezTo>
                        <a:pt x="232126" y="171740"/>
                        <a:pt x="255081" y="148801"/>
                        <a:pt x="255081" y="120622"/>
                      </a:cubicBezTo>
                      <a:lnTo>
                        <a:pt x="255081" y="10911"/>
                      </a:lnTo>
                      <a:cubicBezTo>
                        <a:pt x="255081" y="4897"/>
                        <a:pt x="259982" y="0"/>
                        <a:pt x="266000" y="0"/>
                      </a:cubicBezTo>
                      <a:cubicBezTo>
                        <a:pt x="272018" y="0"/>
                        <a:pt x="276918" y="4897"/>
                        <a:pt x="276918" y="10911"/>
                      </a:cubicBezTo>
                      <a:lnTo>
                        <a:pt x="276918" y="120622"/>
                      </a:lnTo>
                      <a:cubicBezTo>
                        <a:pt x="276918" y="160915"/>
                        <a:pt x="244162" y="193648"/>
                        <a:pt x="203841" y="19364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57" name="Gráfico 2">
            <a:extLst>
              <a:ext uri="{FF2B5EF4-FFF2-40B4-BE49-F238E27FC236}">
                <a16:creationId xmlns:a16="http://schemas.microsoft.com/office/drawing/2014/main" id="{932C25D0-A18B-BD85-4AC2-4BA856107137}"/>
              </a:ext>
            </a:extLst>
          </p:cNvPr>
          <p:cNvGrpSpPr/>
          <p:nvPr/>
        </p:nvGrpSpPr>
        <p:grpSpPr>
          <a:xfrm>
            <a:off x="6018453" y="7971599"/>
            <a:ext cx="1071907" cy="1067728"/>
            <a:chOff x="6018453" y="7971599"/>
            <a:chExt cx="1071907" cy="1067728"/>
          </a:xfrm>
          <a:solidFill>
            <a:srgbClr val="002A86"/>
          </a:solidFill>
        </p:grpSpPr>
        <p:grpSp>
          <p:nvGrpSpPr>
            <p:cNvPr id="358" name="Gráfico 2">
              <a:extLst>
                <a:ext uri="{FF2B5EF4-FFF2-40B4-BE49-F238E27FC236}">
                  <a16:creationId xmlns:a16="http://schemas.microsoft.com/office/drawing/2014/main" id="{1605A93A-1756-8C78-497A-76385DDF1D8B}"/>
                </a:ext>
              </a:extLst>
            </p:cNvPr>
            <p:cNvGrpSpPr/>
            <p:nvPr/>
          </p:nvGrpSpPr>
          <p:grpSpPr>
            <a:xfrm>
              <a:off x="6429145" y="8380803"/>
              <a:ext cx="661216" cy="658523"/>
              <a:chOff x="6429145" y="8380803"/>
              <a:chExt cx="661216" cy="658523"/>
            </a:xfrm>
            <a:solidFill>
              <a:srgbClr val="002A86"/>
            </a:solidFill>
          </p:grpSpPr>
          <p:sp>
            <p:nvSpPr>
              <p:cNvPr id="359" name="Forma libre 358">
                <a:extLst>
                  <a:ext uri="{FF2B5EF4-FFF2-40B4-BE49-F238E27FC236}">
                    <a16:creationId xmlns:a16="http://schemas.microsoft.com/office/drawing/2014/main" id="{FA234986-A66B-8C7E-6A97-69618331B78A}"/>
                  </a:ext>
                </a:extLst>
              </p:cNvPr>
              <p:cNvSpPr/>
              <p:nvPr/>
            </p:nvSpPr>
            <p:spPr>
              <a:xfrm>
                <a:off x="6429145" y="8380803"/>
                <a:ext cx="661216" cy="658523"/>
              </a:xfrm>
              <a:custGeom>
                <a:avLst/>
                <a:gdLst>
                  <a:gd name="connsiteX0" fmla="*/ 376474 w 661216"/>
                  <a:gd name="connsiteY0" fmla="*/ 658524 h 658523"/>
                  <a:gd name="connsiteX1" fmla="*/ 284828 w 661216"/>
                  <a:gd name="connsiteY1" fmla="*/ 658524 h 658523"/>
                  <a:gd name="connsiteX2" fmla="*/ 259810 w 661216"/>
                  <a:gd name="connsiteY2" fmla="*/ 633523 h 658523"/>
                  <a:gd name="connsiteX3" fmla="*/ 259466 w 661216"/>
                  <a:gd name="connsiteY3" fmla="*/ 574501 h 658523"/>
                  <a:gd name="connsiteX4" fmla="*/ 207968 w 661216"/>
                  <a:gd name="connsiteY4" fmla="*/ 553280 h 658523"/>
                  <a:gd name="connsiteX5" fmla="*/ 166271 w 661216"/>
                  <a:gd name="connsiteY5" fmla="*/ 595378 h 658523"/>
                  <a:gd name="connsiteX6" fmla="*/ 130850 w 661216"/>
                  <a:gd name="connsiteY6" fmla="*/ 595549 h 658523"/>
                  <a:gd name="connsiteX7" fmla="*/ 64565 w 661216"/>
                  <a:gd name="connsiteY7" fmla="*/ 529998 h 658523"/>
                  <a:gd name="connsiteX8" fmla="*/ 57086 w 661216"/>
                  <a:gd name="connsiteY8" fmla="*/ 512386 h 658523"/>
                  <a:gd name="connsiteX9" fmla="*/ 64307 w 661216"/>
                  <a:gd name="connsiteY9" fmla="*/ 494601 h 658523"/>
                  <a:gd name="connsiteX10" fmla="*/ 105832 w 661216"/>
                  <a:gd name="connsiteY10" fmla="*/ 452762 h 658523"/>
                  <a:gd name="connsiteX11" fmla="*/ 84425 w 661216"/>
                  <a:gd name="connsiteY11" fmla="*/ 401300 h 658523"/>
                  <a:gd name="connsiteX12" fmla="*/ 25276 w 661216"/>
                  <a:gd name="connsiteY12" fmla="*/ 401558 h 658523"/>
                  <a:gd name="connsiteX13" fmla="*/ 7394 w 661216"/>
                  <a:gd name="connsiteY13" fmla="*/ 394255 h 658523"/>
                  <a:gd name="connsiteX14" fmla="*/ 0 w 661216"/>
                  <a:gd name="connsiteY14" fmla="*/ 376557 h 658523"/>
                  <a:gd name="connsiteX15" fmla="*/ 0 w 661216"/>
                  <a:gd name="connsiteY15" fmla="*/ 281966 h 658523"/>
                  <a:gd name="connsiteX16" fmla="*/ 7394 w 661216"/>
                  <a:gd name="connsiteY16" fmla="*/ 264268 h 658523"/>
                  <a:gd name="connsiteX17" fmla="*/ 25104 w 661216"/>
                  <a:gd name="connsiteY17" fmla="*/ 256966 h 658523"/>
                  <a:gd name="connsiteX18" fmla="*/ 25276 w 661216"/>
                  <a:gd name="connsiteY18" fmla="*/ 256966 h 658523"/>
                  <a:gd name="connsiteX19" fmla="*/ 84425 w 661216"/>
                  <a:gd name="connsiteY19" fmla="*/ 257224 h 658523"/>
                  <a:gd name="connsiteX20" fmla="*/ 105832 w 661216"/>
                  <a:gd name="connsiteY20" fmla="*/ 205762 h 658523"/>
                  <a:gd name="connsiteX21" fmla="*/ 64307 w 661216"/>
                  <a:gd name="connsiteY21" fmla="*/ 163836 h 658523"/>
                  <a:gd name="connsiteX22" fmla="*/ 57086 w 661216"/>
                  <a:gd name="connsiteY22" fmla="*/ 146052 h 658523"/>
                  <a:gd name="connsiteX23" fmla="*/ 64651 w 661216"/>
                  <a:gd name="connsiteY23" fmla="*/ 128440 h 658523"/>
                  <a:gd name="connsiteX24" fmla="*/ 130850 w 661216"/>
                  <a:gd name="connsiteY24" fmla="*/ 62974 h 658523"/>
                  <a:gd name="connsiteX25" fmla="*/ 166271 w 661216"/>
                  <a:gd name="connsiteY25" fmla="*/ 63146 h 658523"/>
                  <a:gd name="connsiteX26" fmla="*/ 207882 w 661216"/>
                  <a:gd name="connsiteY26" fmla="*/ 105244 h 658523"/>
                  <a:gd name="connsiteX27" fmla="*/ 259380 w 661216"/>
                  <a:gd name="connsiteY27" fmla="*/ 84023 h 658523"/>
                  <a:gd name="connsiteX28" fmla="*/ 259723 w 661216"/>
                  <a:gd name="connsiteY28" fmla="*/ 24914 h 658523"/>
                  <a:gd name="connsiteX29" fmla="*/ 284742 w 661216"/>
                  <a:gd name="connsiteY29" fmla="*/ 0 h 658523"/>
                  <a:gd name="connsiteX30" fmla="*/ 376389 w 661216"/>
                  <a:gd name="connsiteY30" fmla="*/ 0 h 658523"/>
                  <a:gd name="connsiteX31" fmla="*/ 401407 w 661216"/>
                  <a:gd name="connsiteY31" fmla="*/ 25000 h 658523"/>
                  <a:gd name="connsiteX32" fmla="*/ 401750 w 661216"/>
                  <a:gd name="connsiteY32" fmla="*/ 84023 h 658523"/>
                  <a:gd name="connsiteX33" fmla="*/ 453248 w 661216"/>
                  <a:gd name="connsiteY33" fmla="*/ 105244 h 658523"/>
                  <a:gd name="connsiteX34" fmla="*/ 494945 w 661216"/>
                  <a:gd name="connsiteY34" fmla="*/ 63146 h 658523"/>
                  <a:gd name="connsiteX35" fmla="*/ 512569 w 661216"/>
                  <a:gd name="connsiteY35" fmla="*/ 55758 h 658523"/>
                  <a:gd name="connsiteX36" fmla="*/ 530366 w 661216"/>
                  <a:gd name="connsiteY36" fmla="*/ 62974 h 658523"/>
                  <a:gd name="connsiteX37" fmla="*/ 596651 w 661216"/>
                  <a:gd name="connsiteY37" fmla="*/ 128526 h 658523"/>
                  <a:gd name="connsiteX38" fmla="*/ 604130 w 661216"/>
                  <a:gd name="connsiteY38" fmla="*/ 146052 h 658523"/>
                  <a:gd name="connsiteX39" fmla="*/ 596908 w 661216"/>
                  <a:gd name="connsiteY39" fmla="*/ 163836 h 658523"/>
                  <a:gd name="connsiteX40" fmla="*/ 555384 w 661216"/>
                  <a:gd name="connsiteY40" fmla="*/ 205762 h 658523"/>
                  <a:gd name="connsiteX41" fmla="*/ 576791 w 661216"/>
                  <a:gd name="connsiteY41" fmla="*/ 257224 h 658523"/>
                  <a:gd name="connsiteX42" fmla="*/ 635940 w 661216"/>
                  <a:gd name="connsiteY42" fmla="*/ 256966 h 658523"/>
                  <a:gd name="connsiteX43" fmla="*/ 653822 w 661216"/>
                  <a:gd name="connsiteY43" fmla="*/ 264268 h 658523"/>
                  <a:gd name="connsiteX44" fmla="*/ 661216 w 661216"/>
                  <a:gd name="connsiteY44" fmla="*/ 281966 h 658523"/>
                  <a:gd name="connsiteX45" fmla="*/ 661216 w 661216"/>
                  <a:gd name="connsiteY45" fmla="*/ 376557 h 658523"/>
                  <a:gd name="connsiteX46" fmla="*/ 653822 w 661216"/>
                  <a:gd name="connsiteY46" fmla="*/ 394255 h 658523"/>
                  <a:gd name="connsiteX47" fmla="*/ 635940 w 661216"/>
                  <a:gd name="connsiteY47" fmla="*/ 401558 h 658523"/>
                  <a:gd name="connsiteX48" fmla="*/ 576791 w 661216"/>
                  <a:gd name="connsiteY48" fmla="*/ 401300 h 658523"/>
                  <a:gd name="connsiteX49" fmla="*/ 555384 w 661216"/>
                  <a:gd name="connsiteY49" fmla="*/ 452762 h 658523"/>
                  <a:gd name="connsiteX50" fmla="*/ 596908 w 661216"/>
                  <a:gd name="connsiteY50" fmla="*/ 494601 h 658523"/>
                  <a:gd name="connsiteX51" fmla="*/ 604130 w 661216"/>
                  <a:gd name="connsiteY51" fmla="*/ 512386 h 658523"/>
                  <a:gd name="connsiteX52" fmla="*/ 596564 w 661216"/>
                  <a:gd name="connsiteY52" fmla="*/ 529998 h 658523"/>
                  <a:gd name="connsiteX53" fmla="*/ 530366 w 661216"/>
                  <a:gd name="connsiteY53" fmla="*/ 595464 h 658523"/>
                  <a:gd name="connsiteX54" fmla="*/ 495031 w 661216"/>
                  <a:gd name="connsiteY54" fmla="*/ 595292 h 658523"/>
                  <a:gd name="connsiteX55" fmla="*/ 453334 w 661216"/>
                  <a:gd name="connsiteY55" fmla="*/ 553194 h 658523"/>
                  <a:gd name="connsiteX56" fmla="*/ 401836 w 661216"/>
                  <a:gd name="connsiteY56" fmla="*/ 574415 h 658523"/>
                  <a:gd name="connsiteX57" fmla="*/ 401492 w 661216"/>
                  <a:gd name="connsiteY57" fmla="*/ 633523 h 658523"/>
                  <a:gd name="connsiteX58" fmla="*/ 376474 w 661216"/>
                  <a:gd name="connsiteY58" fmla="*/ 658438 h 658523"/>
                  <a:gd name="connsiteX59" fmla="*/ 205389 w 661216"/>
                  <a:gd name="connsiteY59" fmla="*/ 529397 h 658523"/>
                  <a:gd name="connsiteX60" fmla="*/ 209602 w 661216"/>
                  <a:gd name="connsiteY60" fmla="*/ 530256 h 658523"/>
                  <a:gd name="connsiteX61" fmla="*/ 274683 w 661216"/>
                  <a:gd name="connsiteY61" fmla="*/ 557060 h 658523"/>
                  <a:gd name="connsiteX62" fmla="*/ 281475 w 661216"/>
                  <a:gd name="connsiteY62" fmla="*/ 567112 h 658523"/>
                  <a:gd name="connsiteX63" fmla="*/ 281819 w 661216"/>
                  <a:gd name="connsiteY63" fmla="*/ 633437 h 658523"/>
                  <a:gd name="connsiteX64" fmla="*/ 284913 w 661216"/>
                  <a:gd name="connsiteY64" fmla="*/ 636616 h 658523"/>
                  <a:gd name="connsiteX65" fmla="*/ 376560 w 661216"/>
                  <a:gd name="connsiteY65" fmla="*/ 636616 h 658523"/>
                  <a:gd name="connsiteX66" fmla="*/ 379656 w 661216"/>
                  <a:gd name="connsiteY66" fmla="*/ 633523 h 658523"/>
                  <a:gd name="connsiteX67" fmla="*/ 379999 w 661216"/>
                  <a:gd name="connsiteY67" fmla="*/ 567112 h 658523"/>
                  <a:gd name="connsiteX68" fmla="*/ 386791 w 661216"/>
                  <a:gd name="connsiteY68" fmla="*/ 557060 h 658523"/>
                  <a:gd name="connsiteX69" fmla="*/ 451873 w 661216"/>
                  <a:gd name="connsiteY69" fmla="*/ 530256 h 658523"/>
                  <a:gd name="connsiteX70" fmla="*/ 463823 w 661216"/>
                  <a:gd name="connsiteY70" fmla="*/ 532661 h 658523"/>
                  <a:gd name="connsiteX71" fmla="*/ 510678 w 661216"/>
                  <a:gd name="connsiteY71" fmla="*/ 579999 h 658523"/>
                  <a:gd name="connsiteX72" fmla="*/ 515063 w 661216"/>
                  <a:gd name="connsiteY72" fmla="*/ 579999 h 658523"/>
                  <a:gd name="connsiteX73" fmla="*/ 581347 w 661216"/>
                  <a:gd name="connsiteY73" fmla="*/ 514448 h 658523"/>
                  <a:gd name="connsiteX74" fmla="*/ 582293 w 661216"/>
                  <a:gd name="connsiteY74" fmla="*/ 512214 h 658523"/>
                  <a:gd name="connsiteX75" fmla="*/ 581347 w 661216"/>
                  <a:gd name="connsiteY75" fmla="*/ 509980 h 658523"/>
                  <a:gd name="connsiteX76" fmla="*/ 534664 w 661216"/>
                  <a:gd name="connsiteY76" fmla="*/ 462900 h 658523"/>
                  <a:gd name="connsiteX77" fmla="*/ 532343 w 661216"/>
                  <a:gd name="connsiteY77" fmla="*/ 450958 h 658523"/>
                  <a:gd name="connsiteX78" fmla="*/ 559424 w 661216"/>
                  <a:gd name="connsiteY78" fmla="*/ 385922 h 658523"/>
                  <a:gd name="connsiteX79" fmla="*/ 569569 w 661216"/>
                  <a:gd name="connsiteY79" fmla="*/ 379135 h 658523"/>
                  <a:gd name="connsiteX80" fmla="*/ 636026 w 661216"/>
                  <a:gd name="connsiteY80" fmla="*/ 379478 h 658523"/>
                  <a:gd name="connsiteX81" fmla="*/ 636026 w 661216"/>
                  <a:gd name="connsiteY81" fmla="*/ 379478 h 658523"/>
                  <a:gd name="connsiteX82" fmla="*/ 638261 w 661216"/>
                  <a:gd name="connsiteY82" fmla="*/ 378533 h 658523"/>
                  <a:gd name="connsiteX83" fmla="*/ 639207 w 661216"/>
                  <a:gd name="connsiteY83" fmla="*/ 376385 h 658523"/>
                  <a:gd name="connsiteX84" fmla="*/ 639207 w 661216"/>
                  <a:gd name="connsiteY84" fmla="*/ 281795 h 658523"/>
                  <a:gd name="connsiteX85" fmla="*/ 638261 w 661216"/>
                  <a:gd name="connsiteY85" fmla="*/ 279647 h 658523"/>
                  <a:gd name="connsiteX86" fmla="*/ 636026 w 661216"/>
                  <a:gd name="connsiteY86" fmla="*/ 278702 h 658523"/>
                  <a:gd name="connsiteX87" fmla="*/ 636026 w 661216"/>
                  <a:gd name="connsiteY87" fmla="*/ 278702 h 658523"/>
                  <a:gd name="connsiteX88" fmla="*/ 569569 w 661216"/>
                  <a:gd name="connsiteY88" fmla="*/ 279046 h 658523"/>
                  <a:gd name="connsiteX89" fmla="*/ 569569 w 661216"/>
                  <a:gd name="connsiteY89" fmla="*/ 279046 h 658523"/>
                  <a:gd name="connsiteX90" fmla="*/ 559424 w 661216"/>
                  <a:gd name="connsiteY90" fmla="*/ 272259 h 658523"/>
                  <a:gd name="connsiteX91" fmla="*/ 532343 w 661216"/>
                  <a:gd name="connsiteY91" fmla="*/ 207222 h 658523"/>
                  <a:gd name="connsiteX92" fmla="*/ 534664 w 661216"/>
                  <a:gd name="connsiteY92" fmla="*/ 195280 h 658523"/>
                  <a:gd name="connsiteX93" fmla="*/ 581347 w 661216"/>
                  <a:gd name="connsiteY93" fmla="*/ 148200 h 658523"/>
                  <a:gd name="connsiteX94" fmla="*/ 582293 w 661216"/>
                  <a:gd name="connsiteY94" fmla="*/ 145966 h 658523"/>
                  <a:gd name="connsiteX95" fmla="*/ 581347 w 661216"/>
                  <a:gd name="connsiteY95" fmla="*/ 143818 h 658523"/>
                  <a:gd name="connsiteX96" fmla="*/ 514976 w 661216"/>
                  <a:gd name="connsiteY96" fmla="*/ 78267 h 658523"/>
                  <a:gd name="connsiteX97" fmla="*/ 512741 w 661216"/>
                  <a:gd name="connsiteY97" fmla="*/ 77322 h 658523"/>
                  <a:gd name="connsiteX98" fmla="*/ 510592 w 661216"/>
                  <a:gd name="connsiteY98" fmla="*/ 78267 h 658523"/>
                  <a:gd name="connsiteX99" fmla="*/ 463737 w 661216"/>
                  <a:gd name="connsiteY99" fmla="*/ 125605 h 658523"/>
                  <a:gd name="connsiteX100" fmla="*/ 451786 w 661216"/>
                  <a:gd name="connsiteY100" fmla="*/ 128010 h 658523"/>
                  <a:gd name="connsiteX101" fmla="*/ 386705 w 661216"/>
                  <a:gd name="connsiteY101" fmla="*/ 101205 h 658523"/>
                  <a:gd name="connsiteX102" fmla="*/ 379913 w 661216"/>
                  <a:gd name="connsiteY102" fmla="*/ 91154 h 658523"/>
                  <a:gd name="connsiteX103" fmla="*/ 379569 w 661216"/>
                  <a:gd name="connsiteY103" fmla="*/ 24743 h 658523"/>
                  <a:gd name="connsiteX104" fmla="*/ 376474 w 661216"/>
                  <a:gd name="connsiteY104" fmla="*/ 21650 h 658523"/>
                  <a:gd name="connsiteX105" fmla="*/ 284828 w 661216"/>
                  <a:gd name="connsiteY105" fmla="*/ 21650 h 658523"/>
                  <a:gd name="connsiteX106" fmla="*/ 281732 w 661216"/>
                  <a:gd name="connsiteY106" fmla="*/ 24743 h 658523"/>
                  <a:gd name="connsiteX107" fmla="*/ 281389 w 661216"/>
                  <a:gd name="connsiteY107" fmla="*/ 91240 h 658523"/>
                  <a:gd name="connsiteX108" fmla="*/ 274597 w 661216"/>
                  <a:gd name="connsiteY108" fmla="*/ 101291 h 658523"/>
                  <a:gd name="connsiteX109" fmla="*/ 209515 w 661216"/>
                  <a:gd name="connsiteY109" fmla="*/ 128096 h 658523"/>
                  <a:gd name="connsiteX110" fmla="*/ 197565 w 661216"/>
                  <a:gd name="connsiteY110" fmla="*/ 125691 h 658523"/>
                  <a:gd name="connsiteX111" fmla="*/ 150710 w 661216"/>
                  <a:gd name="connsiteY111" fmla="*/ 78353 h 658523"/>
                  <a:gd name="connsiteX112" fmla="*/ 146239 w 661216"/>
                  <a:gd name="connsiteY112" fmla="*/ 78353 h 658523"/>
                  <a:gd name="connsiteX113" fmla="*/ 80041 w 661216"/>
                  <a:gd name="connsiteY113" fmla="*/ 143818 h 658523"/>
                  <a:gd name="connsiteX114" fmla="*/ 79095 w 661216"/>
                  <a:gd name="connsiteY114" fmla="*/ 145966 h 658523"/>
                  <a:gd name="connsiteX115" fmla="*/ 80041 w 661216"/>
                  <a:gd name="connsiteY115" fmla="*/ 148200 h 658523"/>
                  <a:gd name="connsiteX116" fmla="*/ 126724 w 661216"/>
                  <a:gd name="connsiteY116" fmla="*/ 195280 h 658523"/>
                  <a:gd name="connsiteX117" fmla="*/ 129045 w 661216"/>
                  <a:gd name="connsiteY117" fmla="*/ 207222 h 658523"/>
                  <a:gd name="connsiteX118" fmla="*/ 101964 w 661216"/>
                  <a:gd name="connsiteY118" fmla="*/ 272259 h 658523"/>
                  <a:gd name="connsiteX119" fmla="*/ 91819 w 661216"/>
                  <a:gd name="connsiteY119" fmla="*/ 279046 h 658523"/>
                  <a:gd name="connsiteX120" fmla="*/ 91819 w 661216"/>
                  <a:gd name="connsiteY120" fmla="*/ 279046 h 658523"/>
                  <a:gd name="connsiteX121" fmla="*/ 25362 w 661216"/>
                  <a:gd name="connsiteY121" fmla="*/ 278702 h 658523"/>
                  <a:gd name="connsiteX122" fmla="*/ 25362 w 661216"/>
                  <a:gd name="connsiteY122" fmla="*/ 278702 h 658523"/>
                  <a:gd name="connsiteX123" fmla="*/ 23127 w 661216"/>
                  <a:gd name="connsiteY123" fmla="*/ 279647 h 658523"/>
                  <a:gd name="connsiteX124" fmla="*/ 22181 w 661216"/>
                  <a:gd name="connsiteY124" fmla="*/ 281795 h 658523"/>
                  <a:gd name="connsiteX125" fmla="*/ 22181 w 661216"/>
                  <a:gd name="connsiteY125" fmla="*/ 376385 h 658523"/>
                  <a:gd name="connsiteX126" fmla="*/ 23127 w 661216"/>
                  <a:gd name="connsiteY126" fmla="*/ 378533 h 658523"/>
                  <a:gd name="connsiteX127" fmla="*/ 25362 w 661216"/>
                  <a:gd name="connsiteY127" fmla="*/ 379478 h 658523"/>
                  <a:gd name="connsiteX128" fmla="*/ 25362 w 661216"/>
                  <a:gd name="connsiteY128" fmla="*/ 379478 h 658523"/>
                  <a:gd name="connsiteX129" fmla="*/ 91819 w 661216"/>
                  <a:gd name="connsiteY129" fmla="*/ 379135 h 658523"/>
                  <a:gd name="connsiteX130" fmla="*/ 101964 w 661216"/>
                  <a:gd name="connsiteY130" fmla="*/ 385922 h 658523"/>
                  <a:gd name="connsiteX131" fmla="*/ 129045 w 661216"/>
                  <a:gd name="connsiteY131" fmla="*/ 450958 h 658523"/>
                  <a:gd name="connsiteX132" fmla="*/ 126724 w 661216"/>
                  <a:gd name="connsiteY132" fmla="*/ 462900 h 658523"/>
                  <a:gd name="connsiteX133" fmla="*/ 80041 w 661216"/>
                  <a:gd name="connsiteY133" fmla="*/ 509980 h 658523"/>
                  <a:gd name="connsiteX134" fmla="*/ 79181 w 661216"/>
                  <a:gd name="connsiteY134" fmla="*/ 512214 h 658523"/>
                  <a:gd name="connsiteX135" fmla="*/ 80127 w 661216"/>
                  <a:gd name="connsiteY135" fmla="*/ 514362 h 658523"/>
                  <a:gd name="connsiteX136" fmla="*/ 146412 w 661216"/>
                  <a:gd name="connsiteY136" fmla="*/ 579914 h 658523"/>
                  <a:gd name="connsiteX137" fmla="*/ 150882 w 661216"/>
                  <a:gd name="connsiteY137" fmla="*/ 579914 h 658523"/>
                  <a:gd name="connsiteX138" fmla="*/ 197737 w 661216"/>
                  <a:gd name="connsiteY138" fmla="*/ 532575 h 658523"/>
                  <a:gd name="connsiteX139" fmla="*/ 205561 w 661216"/>
                  <a:gd name="connsiteY139" fmla="*/ 529311 h 658523"/>
                  <a:gd name="connsiteX140" fmla="*/ 635940 w 661216"/>
                  <a:gd name="connsiteY140" fmla="*/ 267963 h 658523"/>
                  <a:gd name="connsiteX141" fmla="*/ 635940 w 661216"/>
                  <a:gd name="connsiteY141" fmla="*/ 267963 h 658523"/>
                  <a:gd name="connsiteX142" fmla="*/ 635940 w 661216"/>
                  <a:gd name="connsiteY142" fmla="*/ 267963 h 65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661216" h="658523">
                    <a:moveTo>
                      <a:pt x="376474" y="658524"/>
                    </a:moveTo>
                    <a:lnTo>
                      <a:pt x="284828" y="658524"/>
                    </a:lnTo>
                    <a:cubicBezTo>
                      <a:pt x="271072" y="658524"/>
                      <a:pt x="259810" y="647269"/>
                      <a:pt x="259810" y="633523"/>
                    </a:cubicBezTo>
                    <a:lnTo>
                      <a:pt x="259466" y="574501"/>
                    </a:lnTo>
                    <a:lnTo>
                      <a:pt x="207968" y="553280"/>
                    </a:lnTo>
                    <a:lnTo>
                      <a:pt x="166271" y="595378"/>
                    </a:lnTo>
                    <a:cubicBezTo>
                      <a:pt x="156556" y="605172"/>
                      <a:pt x="140651" y="605258"/>
                      <a:pt x="130850" y="595549"/>
                    </a:cubicBezTo>
                    <a:lnTo>
                      <a:pt x="64565" y="529998"/>
                    </a:lnTo>
                    <a:cubicBezTo>
                      <a:pt x="59837" y="525358"/>
                      <a:pt x="57172" y="519087"/>
                      <a:pt x="57086" y="512386"/>
                    </a:cubicBezTo>
                    <a:cubicBezTo>
                      <a:pt x="57086" y="505685"/>
                      <a:pt x="59579" y="499327"/>
                      <a:pt x="64307" y="494601"/>
                    </a:cubicBezTo>
                    <a:lnTo>
                      <a:pt x="105832" y="452762"/>
                    </a:lnTo>
                    <a:lnTo>
                      <a:pt x="84425" y="401300"/>
                    </a:lnTo>
                    <a:lnTo>
                      <a:pt x="25276" y="401558"/>
                    </a:lnTo>
                    <a:cubicBezTo>
                      <a:pt x="18140" y="401558"/>
                      <a:pt x="12208" y="398981"/>
                      <a:pt x="7394" y="394255"/>
                    </a:cubicBezTo>
                    <a:cubicBezTo>
                      <a:pt x="2665" y="389530"/>
                      <a:pt x="0" y="383258"/>
                      <a:pt x="0" y="376557"/>
                    </a:cubicBezTo>
                    <a:lnTo>
                      <a:pt x="0" y="281966"/>
                    </a:lnTo>
                    <a:cubicBezTo>
                      <a:pt x="0" y="275265"/>
                      <a:pt x="2579" y="268994"/>
                      <a:pt x="7394" y="264268"/>
                    </a:cubicBezTo>
                    <a:cubicBezTo>
                      <a:pt x="12122" y="259543"/>
                      <a:pt x="18398" y="256966"/>
                      <a:pt x="25104" y="256966"/>
                    </a:cubicBezTo>
                    <a:lnTo>
                      <a:pt x="25276" y="256966"/>
                    </a:lnTo>
                    <a:lnTo>
                      <a:pt x="84425" y="257224"/>
                    </a:lnTo>
                    <a:lnTo>
                      <a:pt x="105832" y="205762"/>
                    </a:lnTo>
                    <a:lnTo>
                      <a:pt x="64307" y="163836"/>
                    </a:lnTo>
                    <a:cubicBezTo>
                      <a:pt x="59579" y="159025"/>
                      <a:pt x="57000" y="152753"/>
                      <a:pt x="57086" y="146052"/>
                    </a:cubicBezTo>
                    <a:cubicBezTo>
                      <a:pt x="57086" y="139351"/>
                      <a:pt x="59837" y="133079"/>
                      <a:pt x="64651" y="128440"/>
                    </a:cubicBezTo>
                    <a:lnTo>
                      <a:pt x="130850" y="62974"/>
                    </a:lnTo>
                    <a:cubicBezTo>
                      <a:pt x="140737" y="53266"/>
                      <a:pt x="156642" y="53352"/>
                      <a:pt x="166271" y="63146"/>
                    </a:cubicBezTo>
                    <a:lnTo>
                      <a:pt x="207882" y="105244"/>
                    </a:lnTo>
                    <a:lnTo>
                      <a:pt x="259380" y="84023"/>
                    </a:lnTo>
                    <a:lnTo>
                      <a:pt x="259723" y="24914"/>
                    </a:lnTo>
                    <a:cubicBezTo>
                      <a:pt x="259723" y="11255"/>
                      <a:pt x="270900" y="0"/>
                      <a:pt x="284742" y="0"/>
                    </a:cubicBezTo>
                    <a:lnTo>
                      <a:pt x="376389" y="0"/>
                    </a:lnTo>
                    <a:cubicBezTo>
                      <a:pt x="390144" y="0"/>
                      <a:pt x="401407" y="11169"/>
                      <a:pt x="401407" y="25000"/>
                    </a:cubicBezTo>
                    <a:lnTo>
                      <a:pt x="401750" y="84023"/>
                    </a:lnTo>
                    <a:lnTo>
                      <a:pt x="453248" y="105244"/>
                    </a:lnTo>
                    <a:lnTo>
                      <a:pt x="494945" y="63146"/>
                    </a:lnTo>
                    <a:cubicBezTo>
                      <a:pt x="499587" y="58421"/>
                      <a:pt x="505863" y="55758"/>
                      <a:pt x="512569" y="55758"/>
                    </a:cubicBezTo>
                    <a:cubicBezTo>
                      <a:pt x="519189" y="55929"/>
                      <a:pt x="525551" y="58249"/>
                      <a:pt x="530366" y="62974"/>
                    </a:cubicBezTo>
                    <a:lnTo>
                      <a:pt x="596651" y="128526"/>
                    </a:lnTo>
                    <a:cubicBezTo>
                      <a:pt x="601379" y="133165"/>
                      <a:pt x="604044" y="139437"/>
                      <a:pt x="604130" y="146052"/>
                    </a:cubicBezTo>
                    <a:cubicBezTo>
                      <a:pt x="604130" y="152753"/>
                      <a:pt x="601637" y="159111"/>
                      <a:pt x="596908" y="163836"/>
                    </a:cubicBezTo>
                    <a:lnTo>
                      <a:pt x="555384" y="205762"/>
                    </a:lnTo>
                    <a:lnTo>
                      <a:pt x="576791" y="257224"/>
                    </a:lnTo>
                    <a:lnTo>
                      <a:pt x="635940" y="256966"/>
                    </a:lnTo>
                    <a:cubicBezTo>
                      <a:pt x="642474" y="256966"/>
                      <a:pt x="649008" y="259543"/>
                      <a:pt x="653822" y="264268"/>
                    </a:cubicBezTo>
                    <a:cubicBezTo>
                      <a:pt x="658551" y="268994"/>
                      <a:pt x="661216" y="275265"/>
                      <a:pt x="661216" y="281966"/>
                    </a:cubicBezTo>
                    <a:lnTo>
                      <a:pt x="661216" y="376557"/>
                    </a:lnTo>
                    <a:cubicBezTo>
                      <a:pt x="661216" y="383258"/>
                      <a:pt x="658637" y="389530"/>
                      <a:pt x="653822" y="394255"/>
                    </a:cubicBezTo>
                    <a:cubicBezTo>
                      <a:pt x="649008" y="398981"/>
                      <a:pt x="642732" y="401729"/>
                      <a:pt x="635940" y="401558"/>
                    </a:cubicBezTo>
                    <a:lnTo>
                      <a:pt x="576791" y="401300"/>
                    </a:lnTo>
                    <a:lnTo>
                      <a:pt x="555384" y="452762"/>
                    </a:lnTo>
                    <a:lnTo>
                      <a:pt x="596908" y="494601"/>
                    </a:lnTo>
                    <a:cubicBezTo>
                      <a:pt x="601637" y="499413"/>
                      <a:pt x="604216" y="505685"/>
                      <a:pt x="604130" y="512386"/>
                    </a:cubicBezTo>
                    <a:cubicBezTo>
                      <a:pt x="604130" y="519087"/>
                      <a:pt x="601379" y="525358"/>
                      <a:pt x="596564" y="529998"/>
                    </a:cubicBezTo>
                    <a:lnTo>
                      <a:pt x="530366" y="595464"/>
                    </a:lnTo>
                    <a:cubicBezTo>
                      <a:pt x="520565" y="605172"/>
                      <a:pt x="504746" y="605086"/>
                      <a:pt x="495031" y="595292"/>
                    </a:cubicBezTo>
                    <a:lnTo>
                      <a:pt x="453334" y="553194"/>
                    </a:lnTo>
                    <a:lnTo>
                      <a:pt x="401836" y="574415"/>
                    </a:lnTo>
                    <a:lnTo>
                      <a:pt x="401492" y="633523"/>
                    </a:lnTo>
                    <a:cubicBezTo>
                      <a:pt x="401492" y="647269"/>
                      <a:pt x="390316" y="658438"/>
                      <a:pt x="376474" y="658438"/>
                    </a:cubicBezTo>
                    <a:close/>
                    <a:moveTo>
                      <a:pt x="205389" y="529397"/>
                    </a:moveTo>
                    <a:cubicBezTo>
                      <a:pt x="206764" y="529397"/>
                      <a:pt x="208226" y="529654"/>
                      <a:pt x="209602" y="530256"/>
                    </a:cubicBezTo>
                    <a:lnTo>
                      <a:pt x="274683" y="557060"/>
                    </a:lnTo>
                    <a:cubicBezTo>
                      <a:pt x="278723" y="558779"/>
                      <a:pt x="281389" y="562731"/>
                      <a:pt x="281475" y="567112"/>
                    </a:cubicBezTo>
                    <a:lnTo>
                      <a:pt x="281819" y="633437"/>
                    </a:lnTo>
                    <a:cubicBezTo>
                      <a:pt x="281819" y="635242"/>
                      <a:pt x="283194" y="636616"/>
                      <a:pt x="284913" y="636616"/>
                    </a:cubicBezTo>
                    <a:lnTo>
                      <a:pt x="376560" y="636616"/>
                    </a:lnTo>
                    <a:cubicBezTo>
                      <a:pt x="378280" y="636616"/>
                      <a:pt x="379656" y="635242"/>
                      <a:pt x="379656" y="633523"/>
                    </a:cubicBezTo>
                    <a:lnTo>
                      <a:pt x="379999" y="567112"/>
                    </a:lnTo>
                    <a:cubicBezTo>
                      <a:pt x="379999" y="562731"/>
                      <a:pt x="382664" y="558779"/>
                      <a:pt x="386791" y="557060"/>
                    </a:cubicBezTo>
                    <a:lnTo>
                      <a:pt x="451873" y="530256"/>
                    </a:lnTo>
                    <a:cubicBezTo>
                      <a:pt x="455999" y="528537"/>
                      <a:pt x="460728" y="529483"/>
                      <a:pt x="463823" y="532661"/>
                    </a:cubicBezTo>
                    <a:lnTo>
                      <a:pt x="510678" y="579999"/>
                    </a:lnTo>
                    <a:cubicBezTo>
                      <a:pt x="511881" y="581202"/>
                      <a:pt x="513859" y="581202"/>
                      <a:pt x="515063" y="579999"/>
                    </a:cubicBezTo>
                    <a:lnTo>
                      <a:pt x="581347" y="514448"/>
                    </a:lnTo>
                    <a:cubicBezTo>
                      <a:pt x="582121" y="513674"/>
                      <a:pt x="582293" y="512815"/>
                      <a:pt x="582293" y="512214"/>
                    </a:cubicBezTo>
                    <a:cubicBezTo>
                      <a:pt x="582293" y="511699"/>
                      <a:pt x="582207" y="510753"/>
                      <a:pt x="581347" y="509980"/>
                    </a:cubicBezTo>
                    <a:lnTo>
                      <a:pt x="534664" y="462900"/>
                    </a:lnTo>
                    <a:cubicBezTo>
                      <a:pt x="531569" y="459721"/>
                      <a:pt x="530624" y="455082"/>
                      <a:pt x="532343" y="450958"/>
                    </a:cubicBezTo>
                    <a:lnTo>
                      <a:pt x="559424" y="385922"/>
                    </a:lnTo>
                    <a:cubicBezTo>
                      <a:pt x="561144" y="381798"/>
                      <a:pt x="564841" y="379306"/>
                      <a:pt x="569569" y="379135"/>
                    </a:cubicBezTo>
                    <a:lnTo>
                      <a:pt x="636026" y="379478"/>
                    </a:lnTo>
                    <a:lnTo>
                      <a:pt x="636026" y="379478"/>
                    </a:lnTo>
                    <a:cubicBezTo>
                      <a:pt x="637230" y="379478"/>
                      <a:pt x="637917" y="378877"/>
                      <a:pt x="638261" y="378533"/>
                    </a:cubicBezTo>
                    <a:cubicBezTo>
                      <a:pt x="638691" y="378103"/>
                      <a:pt x="639207" y="377416"/>
                      <a:pt x="639207" y="376385"/>
                    </a:cubicBezTo>
                    <a:lnTo>
                      <a:pt x="639207" y="281795"/>
                    </a:lnTo>
                    <a:cubicBezTo>
                      <a:pt x="639207" y="280764"/>
                      <a:pt x="638691" y="279991"/>
                      <a:pt x="638261" y="279647"/>
                    </a:cubicBezTo>
                    <a:cubicBezTo>
                      <a:pt x="637917" y="279303"/>
                      <a:pt x="637058" y="278788"/>
                      <a:pt x="636026" y="278702"/>
                    </a:cubicBezTo>
                    <a:lnTo>
                      <a:pt x="636026" y="278702"/>
                    </a:lnTo>
                    <a:lnTo>
                      <a:pt x="569569" y="279046"/>
                    </a:lnTo>
                    <a:lnTo>
                      <a:pt x="569569" y="279046"/>
                    </a:lnTo>
                    <a:cubicBezTo>
                      <a:pt x="565185" y="279046"/>
                      <a:pt x="561144" y="276382"/>
                      <a:pt x="559424" y="272259"/>
                    </a:cubicBezTo>
                    <a:lnTo>
                      <a:pt x="532343" y="207222"/>
                    </a:lnTo>
                    <a:cubicBezTo>
                      <a:pt x="530624" y="203184"/>
                      <a:pt x="531569" y="198459"/>
                      <a:pt x="534664" y="195280"/>
                    </a:cubicBezTo>
                    <a:lnTo>
                      <a:pt x="581347" y="148200"/>
                    </a:lnTo>
                    <a:cubicBezTo>
                      <a:pt x="582121" y="147427"/>
                      <a:pt x="582293" y="146568"/>
                      <a:pt x="582293" y="145966"/>
                    </a:cubicBezTo>
                    <a:cubicBezTo>
                      <a:pt x="582293" y="145365"/>
                      <a:pt x="582121" y="144591"/>
                      <a:pt x="581347" y="143818"/>
                    </a:cubicBezTo>
                    <a:lnTo>
                      <a:pt x="514976" y="78267"/>
                    </a:lnTo>
                    <a:cubicBezTo>
                      <a:pt x="514203" y="77493"/>
                      <a:pt x="513515" y="77322"/>
                      <a:pt x="512741" y="77322"/>
                    </a:cubicBezTo>
                    <a:cubicBezTo>
                      <a:pt x="512139" y="77322"/>
                      <a:pt x="511280" y="77493"/>
                      <a:pt x="510592" y="78267"/>
                    </a:cubicBezTo>
                    <a:lnTo>
                      <a:pt x="463737" y="125605"/>
                    </a:lnTo>
                    <a:cubicBezTo>
                      <a:pt x="460642" y="128784"/>
                      <a:pt x="455827" y="129729"/>
                      <a:pt x="451786" y="128010"/>
                    </a:cubicBezTo>
                    <a:lnTo>
                      <a:pt x="386705" y="101205"/>
                    </a:lnTo>
                    <a:cubicBezTo>
                      <a:pt x="382579" y="99487"/>
                      <a:pt x="379913" y="95535"/>
                      <a:pt x="379913" y="91154"/>
                    </a:cubicBezTo>
                    <a:lnTo>
                      <a:pt x="379569" y="24743"/>
                    </a:lnTo>
                    <a:cubicBezTo>
                      <a:pt x="379569" y="23025"/>
                      <a:pt x="378194" y="21650"/>
                      <a:pt x="376474" y="21650"/>
                    </a:cubicBezTo>
                    <a:lnTo>
                      <a:pt x="284828" y="21650"/>
                    </a:lnTo>
                    <a:cubicBezTo>
                      <a:pt x="283108" y="21650"/>
                      <a:pt x="281732" y="23025"/>
                      <a:pt x="281732" y="24743"/>
                    </a:cubicBezTo>
                    <a:lnTo>
                      <a:pt x="281389" y="91240"/>
                    </a:lnTo>
                    <a:cubicBezTo>
                      <a:pt x="281389" y="95621"/>
                      <a:pt x="278723" y="99659"/>
                      <a:pt x="274597" y="101291"/>
                    </a:cubicBezTo>
                    <a:lnTo>
                      <a:pt x="209515" y="128096"/>
                    </a:lnTo>
                    <a:cubicBezTo>
                      <a:pt x="205389" y="129815"/>
                      <a:pt x="200660" y="128870"/>
                      <a:pt x="197565" y="125691"/>
                    </a:cubicBezTo>
                    <a:lnTo>
                      <a:pt x="150710" y="78353"/>
                    </a:lnTo>
                    <a:cubicBezTo>
                      <a:pt x="149506" y="77150"/>
                      <a:pt x="147529" y="77150"/>
                      <a:pt x="146239" y="78353"/>
                    </a:cubicBezTo>
                    <a:lnTo>
                      <a:pt x="80041" y="143818"/>
                    </a:lnTo>
                    <a:cubicBezTo>
                      <a:pt x="79267" y="144591"/>
                      <a:pt x="79095" y="145451"/>
                      <a:pt x="79095" y="145966"/>
                    </a:cubicBezTo>
                    <a:cubicBezTo>
                      <a:pt x="79095" y="146568"/>
                      <a:pt x="79267" y="147427"/>
                      <a:pt x="80041" y="148200"/>
                    </a:cubicBezTo>
                    <a:lnTo>
                      <a:pt x="126724" y="195280"/>
                    </a:lnTo>
                    <a:cubicBezTo>
                      <a:pt x="129819" y="198459"/>
                      <a:pt x="130764" y="203098"/>
                      <a:pt x="129045" y="207222"/>
                    </a:cubicBezTo>
                    <a:lnTo>
                      <a:pt x="101964" y="272259"/>
                    </a:lnTo>
                    <a:cubicBezTo>
                      <a:pt x="100244" y="276382"/>
                      <a:pt x="96289" y="279046"/>
                      <a:pt x="91819" y="279046"/>
                    </a:cubicBezTo>
                    <a:lnTo>
                      <a:pt x="91819" y="279046"/>
                    </a:lnTo>
                    <a:lnTo>
                      <a:pt x="25362" y="278702"/>
                    </a:lnTo>
                    <a:lnTo>
                      <a:pt x="25362" y="278702"/>
                    </a:lnTo>
                    <a:cubicBezTo>
                      <a:pt x="24158" y="278702"/>
                      <a:pt x="23470" y="279303"/>
                      <a:pt x="23127" y="279647"/>
                    </a:cubicBezTo>
                    <a:cubicBezTo>
                      <a:pt x="22697" y="280077"/>
                      <a:pt x="22181" y="280764"/>
                      <a:pt x="22181" y="281795"/>
                    </a:cubicBezTo>
                    <a:lnTo>
                      <a:pt x="22181" y="376385"/>
                    </a:lnTo>
                    <a:cubicBezTo>
                      <a:pt x="22181" y="377416"/>
                      <a:pt x="22697" y="378189"/>
                      <a:pt x="23127" y="378533"/>
                    </a:cubicBezTo>
                    <a:cubicBezTo>
                      <a:pt x="23470" y="378877"/>
                      <a:pt x="24244" y="379478"/>
                      <a:pt x="25362" y="379478"/>
                    </a:cubicBezTo>
                    <a:lnTo>
                      <a:pt x="25362" y="379478"/>
                    </a:lnTo>
                    <a:lnTo>
                      <a:pt x="91819" y="379135"/>
                    </a:lnTo>
                    <a:cubicBezTo>
                      <a:pt x="96633" y="379135"/>
                      <a:pt x="100244" y="381798"/>
                      <a:pt x="101964" y="385922"/>
                    </a:cubicBezTo>
                    <a:lnTo>
                      <a:pt x="129045" y="450958"/>
                    </a:lnTo>
                    <a:cubicBezTo>
                      <a:pt x="130764" y="454996"/>
                      <a:pt x="129819" y="459721"/>
                      <a:pt x="126724" y="462900"/>
                    </a:cubicBezTo>
                    <a:lnTo>
                      <a:pt x="80041" y="509980"/>
                    </a:lnTo>
                    <a:cubicBezTo>
                      <a:pt x="79267" y="510753"/>
                      <a:pt x="79181" y="511699"/>
                      <a:pt x="79181" y="512214"/>
                    </a:cubicBezTo>
                    <a:cubicBezTo>
                      <a:pt x="79181" y="512815"/>
                      <a:pt x="79353" y="513674"/>
                      <a:pt x="80127" y="514362"/>
                    </a:cubicBezTo>
                    <a:lnTo>
                      <a:pt x="146412" y="579914"/>
                    </a:lnTo>
                    <a:cubicBezTo>
                      <a:pt x="147615" y="581116"/>
                      <a:pt x="149679" y="581116"/>
                      <a:pt x="150882" y="579914"/>
                    </a:cubicBezTo>
                    <a:lnTo>
                      <a:pt x="197737" y="532575"/>
                    </a:lnTo>
                    <a:cubicBezTo>
                      <a:pt x="199800" y="530428"/>
                      <a:pt x="202638" y="529311"/>
                      <a:pt x="205561" y="529311"/>
                    </a:cubicBezTo>
                    <a:close/>
                    <a:moveTo>
                      <a:pt x="635940" y="267963"/>
                    </a:moveTo>
                    <a:lnTo>
                      <a:pt x="635940" y="267963"/>
                    </a:lnTo>
                    <a:lnTo>
                      <a:pt x="635940" y="267963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0" name="Forma libre 359">
                <a:extLst>
                  <a:ext uri="{FF2B5EF4-FFF2-40B4-BE49-F238E27FC236}">
                    <a16:creationId xmlns:a16="http://schemas.microsoft.com/office/drawing/2014/main" id="{3A476C63-46B6-1570-9D73-2A9691FC1856}"/>
                  </a:ext>
                </a:extLst>
              </p:cNvPr>
              <p:cNvSpPr/>
              <p:nvPr/>
            </p:nvSpPr>
            <p:spPr>
              <a:xfrm>
                <a:off x="6592751" y="8544553"/>
                <a:ext cx="334347" cy="331023"/>
              </a:xfrm>
              <a:custGeom>
                <a:avLst/>
                <a:gdLst>
                  <a:gd name="connsiteX0" fmla="*/ 167991 w 334347"/>
                  <a:gd name="connsiteY0" fmla="*/ 331023 h 331023"/>
                  <a:gd name="connsiteX1" fmla="*/ 166099 w 334347"/>
                  <a:gd name="connsiteY1" fmla="*/ 331023 h 331023"/>
                  <a:gd name="connsiteX2" fmla="*/ 49262 w 334347"/>
                  <a:gd name="connsiteY2" fmla="*/ 282912 h 331023"/>
                  <a:gd name="connsiteX3" fmla="*/ 0 w 334347"/>
                  <a:gd name="connsiteY3" fmla="*/ 165554 h 331023"/>
                  <a:gd name="connsiteX4" fmla="*/ 49262 w 334347"/>
                  <a:gd name="connsiteY4" fmla="*/ 48111 h 331023"/>
                  <a:gd name="connsiteX5" fmla="*/ 166271 w 334347"/>
                  <a:gd name="connsiteY5" fmla="*/ 0 h 331023"/>
                  <a:gd name="connsiteX6" fmla="*/ 168163 w 334347"/>
                  <a:gd name="connsiteY6" fmla="*/ 0 h 331023"/>
                  <a:gd name="connsiteX7" fmla="*/ 285086 w 334347"/>
                  <a:gd name="connsiteY7" fmla="*/ 48111 h 331023"/>
                  <a:gd name="connsiteX8" fmla="*/ 334348 w 334347"/>
                  <a:gd name="connsiteY8" fmla="*/ 165383 h 331023"/>
                  <a:gd name="connsiteX9" fmla="*/ 334348 w 334347"/>
                  <a:gd name="connsiteY9" fmla="*/ 165383 h 331023"/>
                  <a:gd name="connsiteX10" fmla="*/ 285086 w 334347"/>
                  <a:gd name="connsiteY10" fmla="*/ 282826 h 331023"/>
                  <a:gd name="connsiteX11" fmla="*/ 168077 w 334347"/>
                  <a:gd name="connsiteY11" fmla="*/ 330937 h 331023"/>
                  <a:gd name="connsiteX12" fmla="*/ 166271 w 334347"/>
                  <a:gd name="connsiteY12" fmla="*/ 21994 h 331023"/>
                  <a:gd name="connsiteX13" fmla="*/ 64565 w 334347"/>
                  <a:gd name="connsiteY13" fmla="*/ 63747 h 331023"/>
                  <a:gd name="connsiteX14" fmla="*/ 21751 w 334347"/>
                  <a:gd name="connsiteY14" fmla="*/ 165640 h 331023"/>
                  <a:gd name="connsiteX15" fmla="*/ 64565 w 334347"/>
                  <a:gd name="connsiteY15" fmla="*/ 267362 h 331023"/>
                  <a:gd name="connsiteX16" fmla="*/ 166099 w 334347"/>
                  <a:gd name="connsiteY16" fmla="*/ 309115 h 331023"/>
                  <a:gd name="connsiteX17" fmla="*/ 167733 w 334347"/>
                  <a:gd name="connsiteY17" fmla="*/ 309115 h 331023"/>
                  <a:gd name="connsiteX18" fmla="*/ 269438 w 334347"/>
                  <a:gd name="connsiteY18" fmla="*/ 267362 h 331023"/>
                  <a:gd name="connsiteX19" fmla="*/ 312253 w 334347"/>
                  <a:gd name="connsiteY19" fmla="*/ 165554 h 331023"/>
                  <a:gd name="connsiteX20" fmla="*/ 269438 w 334347"/>
                  <a:gd name="connsiteY20" fmla="*/ 63747 h 331023"/>
                  <a:gd name="connsiteX21" fmla="*/ 167819 w 334347"/>
                  <a:gd name="connsiteY21" fmla="*/ 21994 h 331023"/>
                  <a:gd name="connsiteX22" fmla="*/ 166185 w 334347"/>
                  <a:gd name="connsiteY22" fmla="*/ 21994 h 331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4347" h="331023">
                    <a:moveTo>
                      <a:pt x="167991" y="331023"/>
                    </a:moveTo>
                    <a:lnTo>
                      <a:pt x="166099" y="331023"/>
                    </a:lnTo>
                    <a:cubicBezTo>
                      <a:pt x="122167" y="331023"/>
                      <a:pt x="80642" y="313926"/>
                      <a:pt x="49262" y="282912"/>
                    </a:cubicBezTo>
                    <a:cubicBezTo>
                      <a:pt x="17710" y="251639"/>
                      <a:pt x="172" y="209972"/>
                      <a:pt x="0" y="165554"/>
                    </a:cubicBezTo>
                    <a:cubicBezTo>
                      <a:pt x="172" y="121051"/>
                      <a:pt x="17710" y="79384"/>
                      <a:pt x="49262" y="48111"/>
                    </a:cubicBezTo>
                    <a:cubicBezTo>
                      <a:pt x="80642" y="17097"/>
                      <a:pt x="122167" y="0"/>
                      <a:pt x="166271" y="0"/>
                    </a:cubicBezTo>
                    <a:lnTo>
                      <a:pt x="168163" y="0"/>
                    </a:lnTo>
                    <a:cubicBezTo>
                      <a:pt x="212181" y="0"/>
                      <a:pt x="253705" y="17097"/>
                      <a:pt x="285086" y="48111"/>
                    </a:cubicBezTo>
                    <a:cubicBezTo>
                      <a:pt x="316637" y="79384"/>
                      <a:pt x="334176" y="121051"/>
                      <a:pt x="334348" y="165383"/>
                    </a:cubicBezTo>
                    <a:lnTo>
                      <a:pt x="334348" y="165383"/>
                    </a:lnTo>
                    <a:cubicBezTo>
                      <a:pt x="334176" y="209886"/>
                      <a:pt x="316637" y="251553"/>
                      <a:pt x="285086" y="282826"/>
                    </a:cubicBezTo>
                    <a:cubicBezTo>
                      <a:pt x="253705" y="313840"/>
                      <a:pt x="212181" y="330937"/>
                      <a:pt x="168077" y="330937"/>
                    </a:cubicBezTo>
                    <a:close/>
                    <a:moveTo>
                      <a:pt x="166271" y="21994"/>
                    </a:moveTo>
                    <a:cubicBezTo>
                      <a:pt x="127841" y="21994"/>
                      <a:pt x="91819" y="36771"/>
                      <a:pt x="64565" y="63747"/>
                    </a:cubicBezTo>
                    <a:cubicBezTo>
                      <a:pt x="37140" y="90896"/>
                      <a:pt x="21923" y="127065"/>
                      <a:pt x="21751" y="165640"/>
                    </a:cubicBezTo>
                    <a:cubicBezTo>
                      <a:pt x="21923" y="204129"/>
                      <a:pt x="37140" y="240299"/>
                      <a:pt x="64565" y="267362"/>
                    </a:cubicBezTo>
                    <a:cubicBezTo>
                      <a:pt x="91819" y="294338"/>
                      <a:pt x="127841" y="309115"/>
                      <a:pt x="166099" y="309115"/>
                    </a:cubicBezTo>
                    <a:lnTo>
                      <a:pt x="167733" y="309115"/>
                    </a:lnTo>
                    <a:cubicBezTo>
                      <a:pt x="206162" y="309115"/>
                      <a:pt x="242185" y="294338"/>
                      <a:pt x="269438" y="267362"/>
                    </a:cubicBezTo>
                    <a:cubicBezTo>
                      <a:pt x="296864" y="240213"/>
                      <a:pt x="312081" y="204129"/>
                      <a:pt x="312253" y="165554"/>
                    </a:cubicBezTo>
                    <a:cubicBezTo>
                      <a:pt x="312081" y="127065"/>
                      <a:pt x="296864" y="90896"/>
                      <a:pt x="269438" y="63747"/>
                    </a:cubicBezTo>
                    <a:cubicBezTo>
                      <a:pt x="242185" y="36771"/>
                      <a:pt x="206162" y="21994"/>
                      <a:pt x="167819" y="21994"/>
                    </a:cubicBezTo>
                    <a:lnTo>
                      <a:pt x="166185" y="21994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61" name="Gráfico 2">
              <a:extLst>
                <a:ext uri="{FF2B5EF4-FFF2-40B4-BE49-F238E27FC236}">
                  <a16:creationId xmlns:a16="http://schemas.microsoft.com/office/drawing/2014/main" id="{6085F4C6-8998-4C81-D1A6-685B12260C93}"/>
                </a:ext>
              </a:extLst>
            </p:cNvPr>
            <p:cNvGrpSpPr/>
            <p:nvPr/>
          </p:nvGrpSpPr>
          <p:grpSpPr>
            <a:xfrm>
              <a:off x="6018453" y="7971599"/>
              <a:ext cx="668695" cy="933789"/>
              <a:chOff x="6018453" y="7971599"/>
              <a:chExt cx="668695" cy="933789"/>
            </a:xfrm>
            <a:solidFill>
              <a:srgbClr val="002A86"/>
            </a:solidFill>
          </p:grpSpPr>
          <p:grpSp>
            <p:nvGrpSpPr>
              <p:cNvPr id="362" name="Gráfico 2">
                <a:extLst>
                  <a:ext uri="{FF2B5EF4-FFF2-40B4-BE49-F238E27FC236}">
                    <a16:creationId xmlns:a16="http://schemas.microsoft.com/office/drawing/2014/main" id="{66DD3DE4-4770-9D0C-952A-1F7374A1ADF9}"/>
                  </a:ext>
                </a:extLst>
              </p:cNvPr>
              <p:cNvGrpSpPr/>
              <p:nvPr/>
            </p:nvGrpSpPr>
            <p:grpSpPr>
              <a:xfrm>
                <a:off x="6091101" y="7971599"/>
                <a:ext cx="596048" cy="933789"/>
                <a:chOff x="6091101" y="7971599"/>
                <a:chExt cx="596048" cy="933789"/>
              </a:xfrm>
              <a:solidFill>
                <a:srgbClr val="002A86"/>
              </a:solidFill>
            </p:grpSpPr>
            <p:sp>
              <p:nvSpPr>
                <p:cNvPr id="363" name="Forma libre 362">
                  <a:extLst>
                    <a:ext uri="{FF2B5EF4-FFF2-40B4-BE49-F238E27FC236}">
                      <a16:creationId xmlns:a16="http://schemas.microsoft.com/office/drawing/2014/main" id="{2B4D9C5E-C142-9CC6-56DD-1712FC0AB985}"/>
                    </a:ext>
                  </a:extLst>
                </p:cNvPr>
                <p:cNvSpPr/>
                <p:nvPr/>
              </p:nvSpPr>
              <p:spPr>
                <a:xfrm>
                  <a:off x="6146209" y="7971599"/>
                  <a:ext cx="540940" cy="815315"/>
                </a:xfrm>
                <a:custGeom>
                  <a:avLst/>
                  <a:gdLst>
                    <a:gd name="connsiteX0" fmla="*/ 10918 w 540940"/>
                    <a:gd name="connsiteY0" fmla="*/ 815315 h 815315"/>
                    <a:gd name="connsiteX1" fmla="*/ 0 w 540940"/>
                    <a:gd name="connsiteY1" fmla="*/ 804405 h 815315"/>
                    <a:gd name="connsiteX2" fmla="*/ 0 w 540940"/>
                    <a:gd name="connsiteY2" fmla="*/ 178098 h 815315"/>
                    <a:gd name="connsiteX3" fmla="*/ 178307 w 540940"/>
                    <a:gd name="connsiteY3" fmla="*/ 0 h 815315"/>
                    <a:gd name="connsiteX4" fmla="*/ 362633 w 540940"/>
                    <a:gd name="connsiteY4" fmla="*/ 0 h 815315"/>
                    <a:gd name="connsiteX5" fmla="*/ 540940 w 540940"/>
                    <a:gd name="connsiteY5" fmla="*/ 178098 h 815315"/>
                    <a:gd name="connsiteX6" fmla="*/ 540940 w 540940"/>
                    <a:gd name="connsiteY6" fmla="*/ 355938 h 815315"/>
                    <a:gd name="connsiteX7" fmla="*/ 530022 w 540940"/>
                    <a:gd name="connsiteY7" fmla="*/ 366849 h 815315"/>
                    <a:gd name="connsiteX8" fmla="*/ 519103 w 540940"/>
                    <a:gd name="connsiteY8" fmla="*/ 355938 h 815315"/>
                    <a:gd name="connsiteX9" fmla="*/ 519103 w 540940"/>
                    <a:gd name="connsiteY9" fmla="*/ 178098 h 815315"/>
                    <a:gd name="connsiteX10" fmla="*/ 362719 w 540940"/>
                    <a:gd name="connsiteY10" fmla="*/ 21908 h 815315"/>
                    <a:gd name="connsiteX11" fmla="*/ 178393 w 540940"/>
                    <a:gd name="connsiteY11" fmla="*/ 21908 h 815315"/>
                    <a:gd name="connsiteX12" fmla="*/ 22009 w 540940"/>
                    <a:gd name="connsiteY12" fmla="*/ 178098 h 815315"/>
                    <a:gd name="connsiteX13" fmla="*/ 22009 w 540940"/>
                    <a:gd name="connsiteY13" fmla="*/ 804405 h 815315"/>
                    <a:gd name="connsiteX14" fmla="*/ 11091 w 540940"/>
                    <a:gd name="connsiteY14" fmla="*/ 815315 h 815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40940" h="815315">
                      <a:moveTo>
                        <a:pt x="10918" y="815315"/>
                      </a:moveTo>
                      <a:cubicBezTo>
                        <a:pt x="4901" y="815315"/>
                        <a:pt x="0" y="810418"/>
                        <a:pt x="0" y="804405"/>
                      </a:cubicBezTo>
                      <a:lnTo>
                        <a:pt x="0" y="178098"/>
                      </a:lnTo>
                      <a:cubicBezTo>
                        <a:pt x="0" y="79899"/>
                        <a:pt x="79955" y="0"/>
                        <a:pt x="178307" y="0"/>
                      </a:cubicBezTo>
                      <a:lnTo>
                        <a:pt x="362633" y="0"/>
                      </a:lnTo>
                      <a:cubicBezTo>
                        <a:pt x="460900" y="0"/>
                        <a:pt x="540940" y="79899"/>
                        <a:pt x="540940" y="178098"/>
                      </a:cubicBezTo>
                      <a:lnTo>
                        <a:pt x="540940" y="355938"/>
                      </a:lnTo>
                      <a:cubicBezTo>
                        <a:pt x="540940" y="361952"/>
                        <a:pt x="536040" y="366849"/>
                        <a:pt x="530022" y="366849"/>
                      </a:cubicBezTo>
                      <a:cubicBezTo>
                        <a:pt x="524003" y="366849"/>
                        <a:pt x="519103" y="361952"/>
                        <a:pt x="519103" y="355938"/>
                      </a:cubicBezTo>
                      <a:lnTo>
                        <a:pt x="519103" y="178098"/>
                      </a:lnTo>
                      <a:cubicBezTo>
                        <a:pt x="519103" y="92013"/>
                        <a:pt x="448949" y="21908"/>
                        <a:pt x="362719" y="21908"/>
                      </a:cubicBezTo>
                      <a:lnTo>
                        <a:pt x="178393" y="21908"/>
                      </a:lnTo>
                      <a:cubicBezTo>
                        <a:pt x="92163" y="21908"/>
                        <a:pt x="22009" y="92013"/>
                        <a:pt x="22009" y="178098"/>
                      </a:cubicBezTo>
                      <a:lnTo>
                        <a:pt x="22009" y="804405"/>
                      </a:lnTo>
                      <a:cubicBezTo>
                        <a:pt x="22009" y="810418"/>
                        <a:pt x="17108" y="815315"/>
                        <a:pt x="11091" y="81531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4" name="Forma libre 363">
                  <a:extLst>
                    <a:ext uri="{FF2B5EF4-FFF2-40B4-BE49-F238E27FC236}">
                      <a16:creationId xmlns:a16="http://schemas.microsoft.com/office/drawing/2014/main" id="{C4570768-27BA-E48D-8CF0-F4B4620E3408}"/>
                    </a:ext>
                  </a:extLst>
                </p:cNvPr>
                <p:cNvSpPr/>
                <p:nvPr/>
              </p:nvSpPr>
              <p:spPr>
                <a:xfrm>
                  <a:off x="6091101" y="8765092"/>
                  <a:ext cx="344148" cy="140296"/>
                </a:xfrm>
                <a:custGeom>
                  <a:avLst/>
                  <a:gdLst>
                    <a:gd name="connsiteX0" fmla="*/ 333230 w 344148"/>
                    <a:gd name="connsiteY0" fmla="*/ 140296 h 140296"/>
                    <a:gd name="connsiteX1" fmla="*/ 45651 w 344148"/>
                    <a:gd name="connsiteY1" fmla="*/ 140296 h 140296"/>
                    <a:gd name="connsiteX2" fmla="*/ 0 w 344148"/>
                    <a:gd name="connsiteY2" fmla="*/ 94762 h 140296"/>
                    <a:gd name="connsiteX3" fmla="*/ 0 w 344148"/>
                    <a:gd name="connsiteY3" fmla="*/ 45534 h 140296"/>
                    <a:gd name="connsiteX4" fmla="*/ 45651 w 344148"/>
                    <a:gd name="connsiteY4" fmla="*/ 0 h 140296"/>
                    <a:gd name="connsiteX5" fmla="*/ 278294 w 344148"/>
                    <a:gd name="connsiteY5" fmla="*/ 0 h 140296"/>
                    <a:gd name="connsiteX6" fmla="*/ 289212 w 344148"/>
                    <a:gd name="connsiteY6" fmla="*/ 10911 h 140296"/>
                    <a:gd name="connsiteX7" fmla="*/ 278294 w 344148"/>
                    <a:gd name="connsiteY7" fmla="*/ 21822 h 140296"/>
                    <a:gd name="connsiteX8" fmla="*/ 45651 w 344148"/>
                    <a:gd name="connsiteY8" fmla="*/ 21822 h 140296"/>
                    <a:gd name="connsiteX9" fmla="*/ 21923 w 344148"/>
                    <a:gd name="connsiteY9" fmla="*/ 45448 h 140296"/>
                    <a:gd name="connsiteX10" fmla="*/ 21923 w 344148"/>
                    <a:gd name="connsiteY10" fmla="*/ 94676 h 140296"/>
                    <a:gd name="connsiteX11" fmla="*/ 45651 w 344148"/>
                    <a:gd name="connsiteY11" fmla="*/ 118303 h 140296"/>
                    <a:gd name="connsiteX12" fmla="*/ 333230 w 344148"/>
                    <a:gd name="connsiteY12" fmla="*/ 118303 h 140296"/>
                    <a:gd name="connsiteX13" fmla="*/ 344149 w 344148"/>
                    <a:gd name="connsiteY13" fmla="*/ 129213 h 140296"/>
                    <a:gd name="connsiteX14" fmla="*/ 333230 w 344148"/>
                    <a:gd name="connsiteY14" fmla="*/ 140124 h 140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4148" h="140296">
                      <a:moveTo>
                        <a:pt x="333230" y="140296"/>
                      </a:moveTo>
                      <a:lnTo>
                        <a:pt x="45651" y="140296"/>
                      </a:lnTo>
                      <a:cubicBezTo>
                        <a:pt x="20462" y="140296"/>
                        <a:pt x="0" y="119849"/>
                        <a:pt x="0" y="94762"/>
                      </a:cubicBezTo>
                      <a:lnTo>
                        <a:pt x="0" y="45534"/>
                      </a:lnTo>
                      <a:cubicBezTo>
                        <a:pt x="0" y="20447"/>
                        <a:pt x="20462" y="0"/>
                        <a:pt x="45651" y="0"/>
                      </a:cubicBezTo>
                      <a:lnTo>
                        <a:pt x="278294" y="0"/>
                      </a:lnTo>
                      <a:cubicBezTo>
                        <a:pt x="284312" y="0"/>
                        <a:pt x="289212" y="4897"/>
                        <a:pt x="289212" y="10911"/>
                      </a:cubicBezTo>
                      <a:cubicBezTo>
                        <a:pt x="289212" y="16925"/>
                        <a:pt x="284312" y="21822"/>
                        <a:pt x="278294" y="21822"/>
                      </a:cubicBezTo>
                      <a:lnTo>
                        <a:pt x="45651" y="21822"/>
                      </a:lnTo>
                      <a:cubicBezTo>
                        <a:pt x="32584" y="21822"/>
                        <a:pt x="21923" y="32389"/>
                        <a:pt x="21923" y="45448"/>
                      </a:cubicBezTo>
                      <a:lnTo>
                        <a:pt x="21923" y="94676"/>
                      </a:lnTo>
                      <a:cubicBezTo>
                        <a:pt x="21923" y="107735"/>
                        <a:pt x="32584" y="118303"/>
                        <a:pt x="45651" y="118303"/>
                      </a:cubicBezTo>
                      <a:lnTo>
                        <a:pt x="333230" y="118303"/>
                      </a:lnTo>
                      <a:cubicBezTo>
                        <a:pt x="339248" y="118303"/>
                        <a:pt x="344149" y="123199"/>
                        <a:pt x="344149" y="129213"/>
                      </a:cubicBezTo>
                      <a:cubicBezTo>
                        <a:pt x="344149" y="135227"/>
                        <a:pt x="339248" y="140124"/>
                        <a:pt x="333230" y="1401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5" name="Forma libre 364">
                  <a:extLst>
                    <a:ext uri="{FF2B5EF4-FFF2-40B4-BE49-F238E27FC236}">
                      <a16:creationId xmlns:a16="http://schemas.microsoft.com/office/drawing/2014/main" id="{B2A9ADF7-93BF-C9EB-2043-2BA307B2A450}"/>
                    </a:ext>
                  </a:extLst>
                </p:cNvPr>
                <p:cNvSpPr/>
                <p:nvPr/>
              </p:nvSpPr>
              <p:spPr>
                <a:xfrm>
                  <a:off x="6252729" y="8150212"/>
                  <a:ext cx="327986" cy="181362"/>
                </a:xfrm>
                <a:custGeom>
                  <a:avLst/>
                  <a:gdLst>
                    <a:gd name="connsiteX0" fmla="*/ 316982 w 327986"/>
                    <a:gd name="connsiteY0" fmla="*/ 181362 h 181362"/>
                    <a:gd name="connsiteX1" fmla="*/ 306063 w 327986"/>
                    <a:gd name="connsiteY1" fmla="*/ 170452 h 181362"/>
                    <a:gd name="connsiteX2" fmla="*/ 306063 w 327986"/>
                    <a:gd name="connsiteY2" fmla="*/ 21908 h 181362"/>
                    <a:gd name="connsiteX3" fmla="*/ 21837 w 327986"/>
                    <a:gd name="connsiteY3" fmla="*/ 21908 h 181362"/>
                    <a:gd name="connsiteX4" fmla="*/ 21837 w 327986"/>
                    <a:gd name="connsiteY4" fmla="*/ 159455 h 181362"/>
                    <a:gd name="connsiteX5" fmla="*/ 234362 w 327986"/>
                    <a:gd name="connsiteY5" fmla="*/ 159455 h 181362"/>
                    <a:gd name="connsiteX6" fmla="*/ 245280 w 327986"/>
                    <a:gd name="connsiteY6" fmla="*/ 170366 h 181362"/>
                    <a:gd name="connsiteX7" fmla="*/ 234362 w 327986"/>
                    <a:gd name="connsiteY7" fmla="*/ 181276 h 181362"/>
                    <a:gd name="connsiteX8" fmla="*/ 10919 w 327986"/>
                    <a:gd name="connsiteY8" fmla="*/ 181276 h 181362"/>
                    <a:gd name="connsiteX9" fmla="*/ 0 w 327986"/>
                    <a:gd name="connsiteY9" fmla="*/ 170366 h 181362"/>
                    <a:gd name="connsiteX10" fmla="*/ 0 w 327986"/>
                    <a:gd name="connsiteY10" fmla="*/ 10911 h 181362"/>
                    <a:gd name="connsiteX11" fmla="*/ 10919 w 327986"/>
                    <a:gd name="connsiteY11" fmla="*/ 0 h 181362"/>
                    <a:gd name="connsiteX12" fmla="*/ 317067 w 327986"/>
                    <a:gd name="connsiteY12" fmla="*/ 0 h 181362"/>
                    <a:gd name="connsiteX13" fmla="*/ 327986 w 327986"/>
                    <a:gd name="connsiteY13" fmla="*/ 10911 h 181362"/>
                    <a:gd name="connsiteX14" fmla="*/ 327986 w 327986"/>
                    <a:gd name="connsiteY14" fmla="*/ 170366 h 181362"/>
                    <a:gd name="connsiteX15" fmla="*/ 317067 w 327986"/>
                    <a:gd name="connsiteY15" fmla="*/ 181276 h 18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986" h="181362">
                      <a:moveTo>
                        <a:pt x="316982" y="181362"/>
                      </a:moveTo>
                      <a:cubicBezTo>
                        <a:pt x="310963" y="181362"/>
                        <a:pt x="306063" y="176465"/>
                        <a:pt x="306063" y="170452"/>
                      </a:cubicBezTo>
                      <a:lnTo>
                        <a:pt x="306063" y="21908"/>
                      </a:lnTo>
                      <a:lnTo>
                        <a:pt x="21837" y="21908"/>
                      </a:lnTo>
                      <a:lnTo>
                        <a:pt x="21837" y="159455"/>
                      </a:lnTo>
                      <a:lnTo>
                        <a:pt x="234362" y="159455"/>
                      </a:lnTo>
                      <a:cubicBezTo>
                        <a:pt x="240380" y="159455"/>
                        <a:pt x="245280" y="164352"/>
                        <a:pt x="245280" y="170366"/>
                      </a:cubicBezTo>
                      <a:cubicBezTo>
                        <a:pt x="245280" y="176380"/>
                        <a:pt x="240380" y="181276"/>
                        <a:pt x="234362" y="181276"/>
                      </a:cubicBezTo>
                      <a:lnTo>
                        <a:pt x="10919" y="181276"/>
                      </a:lnTo>
                      <a:cubicBezTo>
                        <a:pt x="4901" y="181276"/>
                        <a:pt x="0" y="176380"/>
                        <a:pt x="0" y="170366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317067" y="0"/>
                      </a:lnTo>
                      <a:cubicBezTo>
                        <a:pt x="323086" y="0"/>
                        <a:pt x="327986" y="4897"/>
                        <a:pt x="327986" y="10911"/>
                      </a:cubicBezTo>
                      <a:lnTo>
                        <a:pt x="327986" y="170366"/>
                      </a:lnTo>
                      <a:cubicBezTo>
                        <a:pt x="327986" y="176380"/>
                        <a:pt x="323086" y="181276"/>
                        <a:pt x="317067" y="18127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66" name="Forma libre 365">
                <a:extLst>
                  <a:ext uri="{FF2B5EF4-FFF2-40B4-BE49-F238E27FC236}">
                    <a16:creationId xmlns:a16="http://schemas.microsoft.com/office/drawing/2014/main" id="{1E7C7FC5-C7A3-64E9-48C2-EA208B351E8B}"/>
                  </a:ext>
                </a:extLst>
              </p:cNvPr>
              <p:cNvSpPr/>
              <p:nvPr/>
            </p:nvSpPr>
            <p:spPr>
              <a:xfrm>
                <a:off x="6018453" y="8213616"/>
                <a:ext cx="149506" cy="303617"/>
              </a:xfrm>
              <a:custGeom>
                <a:avLst/>
                <a:gdLst>
                  <a:gd name="connsiteX0" fmla="*/ 138674 w 149506"/>
                  <a:gd name="connsiteY0" fmla="*/ 303617 h 303617"/>
                  <a:gd name="connsiteX1" fmla="*/ 79439 w 149506"/>
                  <a:gd name="connsiteY1" fmla="*/ 303617 h 303617"/>
                  <a:gd name="connsiteX2" fmla="*/ 0 w 149506"/>
                  <a:gd name="connsiteY2" fmla="*/ 224233 h 303617"/>
                  <a:gd name="connsiteX3" fmla="*/ 0 w 149506"/>
                  <a:gd name="connsiteY3" fmla="*/ 10911 h 303617"/>
                  <a:gd name="connsiteX4" fmla="*/ 10919 w 149506"/>
                  <a:gd name="connsiteY4" fmla="*/ 0 h 303617"/>
                  <a:gd name="connsiteX5" fmla="*/ 21837 w 149506"/>
                  <a:gd name="connsiteY5" fmla="*/ 10911 h 303617"/>
                  <a:gd name="connsiteX6" fmla="*/ 21837 w 149506"/>
                  <a:gd name="connsiteY6" fmla="*/ 224233 h 303617"/>
                  <a:gd name="connsiteX7" fmla="*/ 79353 w 149506"/>
                  <a:gd name="connsiteY7" fmla="*/ 281709 h 303617"/>
                  <a:gd name="connsiteX8" fmla="*/ 138588 w 149506"/>
                  <a:gd name="connsiteY8" fmla="*/ 281709 h 303617"/>
                  <a:gd name="connsiteX9" fmla="*/ 149507 w 149506"/>
                  <a:gd name="connsiteY9" fmla="*/ 292620 h 303617"/>
                  <a:gd name="connsiteX10" fmla="*/ 138588 w 149506"/>
                  <a:gd name="connsiteY10" fmla="*/ 303531 h 30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06" h="303617">
                    <a:moveTo>
                      <a:pt x="138674" y="303617"/>
                    </a:moveTo>
                    <a:lnTo>
                      <a:pt x="79439" y="303617"/>
                    </a:lnTo>
                    <a:cubicBezTo>
                      <a:pt x="35679" y="303617"/>
                      <a:pt x="0" y="268049"/>
                      <a:pt x="0" y="224233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224233"/>
                    </a:lnTo>
                    <a:cubicBezTo>
                      <a:pt x="21837" y="255935"/>
                      <a:pt x="47629" y="281709"/>
                      <a:pt x="79353" y="281709"/>
                    </a:cubicBezTo>
                    <a:lnTo>
                      <a:pt x="138588" y="281709"/>
                    </a:lnTo>
                    <a:cubicBezTo>
                      <a:pt x="144606" y="281709"/>
                      <a:pt x="149507" y="286606"/>
                      <a:pt x="149507" y="292620"/>
                    </a:cubicBezTo>
                    <a:cubicBezTo>
                      <a:pt x="149507" y="298634"/>
                      <a:pt x="144606" y="303531"/>
                      <a:pt x="138588" y="3035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67" name="Gráfico 2">
            <a:extLst>
              <a:ext uri="{FF2B5EF4-FFF2-40B4-BE49-F238E27FC236}">
                <a16:creationId xmlns:a16="http://schemas.microsoft.com/office/drawing/2014/main" id="{F4B5A753-FDB7-F60D-683C-4E63815D1CA9}"/>
              </a:ext>
            </a:extLst>
          </p:cNvPr>
          <p:cNvGrpSpPr/>
          <p:nvPr/>
        </p:nvGrpSpPr>
        <p:grpSpPr>
          <a:xfrm>
            <a:off x="4652347" y="9490543"/>
            <a:ext cx="767479" cy="1080615"/>
            <a:chOff x="4652347" y="9490543"/>
            <a:chExt cx="767479" cy="1080615"/>
          </a:xfrm>
          <a:solidFill>
            <a:srgbClr val="002A86"/>
          </a:solidFill>
        </p:grpSpPr>
        <p:grpSp>
          <p:nvGrpSpPr>
            <p:cNvPr id="368" name="Gráfico 2">
              <a:extLst>
                <a:ext uri="{FF2B5EF4-FFF2-40B4-BE49-F238E27FC236}">
                  <a16:creationId xmlns:a16="http://schemas.microsoft.com/office/drawing/2014/main" id="{97E4151F-9388-C5E4-1BB5-58498D00FB71}"/>
                </a:ext>
              </a:extLst>
            </p:cNvPr>
            <p:cNvGrpSpPr/>
            <p:nvPr/>
          </p:nvGrpSpPr>
          <p:grpSpPr>
            <a:xfrm>
              <a:off x="4652347" y="9490543"/>
              <a:ext cx="767479" cy="1080615"/>
              <a:chOff x="4652347" y="9490543"/>
              <a:chExt cx="767479" cy="1080615"/>
            </a:xfrm>
            <a:solidFill>
              <a:srgbClr val="002A86"/>
            </a:solidFill>
          </p:grpSpPr>
          <p:sp>
            <p:nvSpPr>
              <p:cNvPr id="369" name="Forma libre 368">
                <a:extLst>
                  <a:ext uri="{FF2B5EF4-FFF2-40B4-BE49-F238E27FC236}">
                    <a16:creationId xmlns:a16="http://schemas.microsoft.com/office/drawing/2014/main" id="{A66AEBFE-368D-6AEE-0A25-D863579EE8CE}"/>
                  </a:ext>
                </a:extLst>
              </p:cNvPr>
              <p:cNvSpPr/>
              <p:nvPr/>
            </p:nvSpPr>
            <p:spPr>
              <a:xfrm>
                <a:off x="5401599" y="9841927"/>
                <a:ext cx="18140" cy="53953"/>
              </a:xfrm>
              <a:custGeom>
                <a:avLst/>
                <a:gdLst>
                  <a:gd name="connsiteX0" fmla="*/ 9199 w 18140"/>
                  <a:gd name="connsiteY0" fmla="*/ 53954 h 53953"/>
                  <a:gd name="connsiteX1" fmla="*/ 258 w 18140"/>
                  <a:gd name="connsiteY1" fmla="*/ 43129 h 53953"/>
                  <a:gd name="connsiteX2" fmla="*/ 0 w 18140"/>
                  <a:gd name="connsiteY2" fmla="*/ 11083 h 53953"/>
                  <a:gd name="connsiteX3" fmla="*/ 8855 w 18140"/>
                  <a:gd name="connsiteY3" fmla="*/ 0 h 53953"/>
                  <a:gd name="connsiteX4" fmla="*/ 8941 w 18140"/>
                  <a:gd name="connsiteY4" fmla="*/ 0 h 53953"/>
                  <a:gd name="connsiteX5" fmla="*/ 17882 w 18140"/>
                  <a:gd name="connsiteY5" fmla="*/ 10825 h 53953"/>
                  <a:gd name="connsiteX6" fmla="*/ 18140 w 18140"/>
                  <a:gd name="connsiteY6" fmla="*/ 42871 h 53953"/>
                  <a:gd name="connsiteX7" fmla="*/ 9285 w 18140"/>
                  <a:gd name="connsiteY7" fmla="*/ 53954 h 53953"/>
                  <a:gd name="connsiteX8" fmla="*/ 9199 w 18140"/>
                  <a:gd name="connsiteY8" fmla="*/ 53954 h 5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40" h="53953">
                    <a:moveTo>
                      <a:pt x="9199" y="53954"/>
                    </a:moveTo>
                    <a:cubicBezTo>
                      <a:pt x="4299" y="53954"/>
                      <a:pt x="344" y="49143"/>
                      <a:pt x="258" y="43129"/>
                    </a:cubicBezTo>
                    <a:lnTo>
                      <a:pt x="0" y="11083"/>
                    </a:lnTo>
                    <a:cubicBezTo>
                      <a:pt x="0" y="5069"/>
                      <a:pt x="3869" y="86"/>
                      <a:pt x="8855" y="0"/>
                    </a:cubicBezTo>
                    <a:lnTo>
                      <a:pt x="8941" y="0"/>
                    </a:lnTo>
                    <a:cubicBezTo>
                      <a:pt x="13842" y="0"/>
                      <a:pt x="17796" y="4812"/>
                      <a:pt x="17882" y="10825"/>
                    </a:cubicBezTo>
                    <a:lnTo>
                      <a:pt x="18140" y="42871"/>
                    </a:lnTo>
                    <a:cubicBezTo>
                      <a:pt x="18140" y="48885"/>
                      <a:pt x="14272" y="53868"/>
                      <a:pt x="9285" y="53954"/>
                    </a:cubicBezTo>
                    <a:lnTo>
                      <a:pt x="9199" y="53954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0" name="Forma libre 369">
                <a:extLst>
                  <a:ext uri="{FF2B5EF4-FFF2-40B4-BE49-F238E27FC236}">
                    <a16:creationId xmlns:a16="http://schemas.microsoft.com/office/drawing/2014/main" id="{287F82B8-ECA3-B777-46E9-AE535087F333}"/>
                  </a:ext>
                </a:extLst>
              </p:cNvPr>
              <p:cNvSpPr/>
              <p:nvPr/>
            </p:nvSpPr>
            <p:spPr>
              <a:xfrm>
                <a:off x="4652347" y="9490543"/>
                <a:ext cx="767479" cy="1080615"/>
              </a:xfrm>
              <a:custGeom>
                <a:avLst/>
                <a:gdLst>
                  <a:gd name="connsiteX0" fmla="*/ 383868 w 767479"/>
                  <a:gd name="connsiteY0" fmla="*/ 1080615 h 1080615"/>
                  <a:gd name="connsiteX1" fmla="*/ 382665 w 767479"/>
                  <a:gd name="connsiteY1" fmla="*/ 1080530 h 1080615"/>
                  <a:gd name="connsiteX2" fmla="*/ 110045 w 767479"/>
                  <a:gd name="connsiteY2" fmla="*/ 869870 h 1080615"/>
                  <a:gd name="connsiteX3" fmla="*/ 0 w 767479"/>
                  <a:gd name="connsiteY3" fmla="*/ 444858 h 1080615"/>
                  <a:gd name="connsiteX4" fmla="*/ 0 w 767479"/>
                  <a:gd name="connsiteY4" fmla="*/ 142702 h 1080615"/>
                  <a:gd name="connsiteX5" fmla="*/ 8168 w 767479"/>
                  <a:gd name="connsiteY5" fmla="*/ 131790 h 1080615"/>
                  <a:gd name="connsiteX6" fmla="*/ 379312 w 767479"/>
                  <a:gd name="connsiteY6" fmla="*/ 1546 h 1080615"/>
                  <a:gd name="connsiteX7" fmla="*/ 388425 w 767479"/>
                  <a:gd name="connsiteY7" fmla="*/ 1546 h 1080615"/>
                  <a:gd name="connsiteX8" fmla="*/ 757248 w 767479"/>
                  <a:gd name="connsiteY8" fmla="*/ 131533 h 1080615"/>
                  <a:gd name="connsiteX9" fmla="*/ 765415 w 767479"/>
                  <a:gd name="connsiteY9" fmla="*/ 142358 h 1080615"/>
                  <a:gd name="connsiteX10" fmla="*/ 766533 w 767479"/>
                  <a:gd name="connsiteY10" fmla="*/ 292362 h 1080615"/>
                  <a:gd name="connsiteX11" fmla="*/ 757678 w 767479"/>
                  <a:gd name="connsiteY11" fmla="*/ 303445 h 1080615"/>
                  <a:gd name="connsiteX12" fmla="*/ 757592 w 767479"/>
                  <a:gd name="connsiteY12" fmla="*/ 303445 h 1080615"/>
                  <a:gd name="connsiteX13" fmla="*/ 748650 w 767479"/>
                  <a:gd name="connsiteY13" fmla="*/ 292620 h 1080615"/>
                  <a:gd name="connsiteX14" fmla="*/ 747619 w 767479"/>
                  <a:gd name="connsiteY14" fmla="*/ 152496 h 1080615"/>
                  <a:gd name="connsiteX15" fmla="*/ 383782 w 767479"/>
                  <a:gd name="connsiteY15" fmla="*/ 23712 h 1080615"/>
                  <a:gd name="connsiteX16" fmla="*/ 17710 w 767479"/>
                  <a:gd name="connsiteY16" fmla="*/ 152753 h 1080615"/>
                  <a:gd name="connsiteX17" fmla="*/ 17710 w 767479"/>
                  <a:gd name="connsiteY17" fmla="*/ 444858 h 1080615"/>
                  <a:gd name="connsiteX18" fmla="*/ 124231 w 767479"/>
                  <a:gd name="connsiteY18" fmla="*/ 856897 h 1080615"/>
                  <a:gd name="connsiteX19" fmla="*/ 383696 w 767479"/>
                  <a:gd name="connsiteY19" fmla="*/ 1058621 h 1080615"/>
                  <a:gd name="connsiteX20" fmla="*/ 749596 w 767479"/>
                  <a:gd name="connsiteY20" fmla="*/ 459807 h 1080615"/>
                  <a:gd name="connsiteX21" fmla="*/ 758709 w 767479"/>
                  <a:gd name="connsiteY21" fmla="*/ 449068 h 1080615"/>
                  <a:gd name="connsiteX22" fmla="*/ 767478 w 767479"/>
                  <a:gd name="connsiteY22" fmla="*/ 460237 h 1080615"/>
                  <a:gd name="connsiteX23" fmla="*/ 384900 w 767479"/>
                  <a:gd name="connsiteY23" fmla="*/ 1080444 h 1080615"/>
                  <a:gd name="connsiteX24" fmla="*/ 383696 w 767479"/>
                  <a:gd name="connsiteY24" fmla="*/ 1080530 h 108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7479" h="1080615">
                    <a:moveTo>
                      <a:pt x="383868" y="1080615"/>
                    </a:moveTo>
                    <a:cubicBezTo>
                      <a:pt x="383868" y="1080615"/>
                      <a:pt x="383094" y="1080615"/>
                      <a:pt x="382665" y="1080530"/>
                    </a:cubicBezTo>
                    <a:cubicBezTo>
                      <a:pt x="277950" y="1063003"/>
                      <a:pt x="181145" y="988173"/>
                      <a:pt x="110045" y="869870"/>
                    </a:cubicBezTo>
                    <a:cubicBezTo>
                      <a:pt x="39118" y="751912"/>
                      <a:pt x="0" y="600962"/>
                      <a:pt x="0" y="444858"/>
                    </a:cubicBezTo>
                    <a:lnTo>
                      <a:pt x="0" y="142702"/>
                    </a:lnTo>
                    <a:cubicBezTo>
                      <a:pt x="0" y="137032"/>
                      <a:pt x="3525" y="132306"/>
                      <a:pt x="8168" y="131790"/>
                    </a:cubicBezTo>
                    <a:cubicBezTo>
                      <a:pt x="155439" y="116498"/>
                      <a:pt x="283710" y="71480"/>
                      <a:pt x="379312" y="1546"/>
                    </a:cubicBezTo>
                    <a:cubicBezTo>
                      <a:pt x="382149" y="-515"/>
                      <a:pt x="385588" y="-515"/>
                      <a:pt x="388425" y="1546"/>
                    </a:cubicBezTo>
                    <a:cubicBezTo>
                      <a:pt x="483511" y="71050"/>
                      <a:pt x="611008" y="115983"/>
                      <a:pt x="757248" y="131533"/>
                    </a:cubicBezTo>
                    <a:cubicBezTo>
                      <a:pt x="761804" y="132048"/>
                      <a:pt x="765329" y="136688"/>
                      <a:pt x="765415" y="142358"/>
                    </a:cubicBezTo>
                    <a:lnTo>
                      <a:pt x="766533" y="292362"/>
                    </a:lnTo>
                    <a:cubicBezTo>
                      <a:pt x="766533" y="298376"/>
                      <a:pt x="762578" y="303359"/>
                      <a:pt x="757678" y="303445"/>
                    </a:cubicBezTo>
                    <a:lnTo>
                      <a:pt x="757592" y="303445"/>
                    </a:lnTo>
                    <a:cubicBezTo>
                      <a:pt x="752691" y="303445"/>
                      <a:pt x="748736" y="298634"/>
                      <a:pt x="748650" y="292620"/>
                    </a:cubicBezTo>
                    <a:lnTo>
                      <a:pt x="747619" y="152496"/>
                    </a:lnTo>
                    <a:cubicBezTo>
                      <a:pt x="604388" y="136172"/>
                      <a:pt x="478868" y="91755"/>
                      <a:pt x="383782" y="23712"/>
                    </a:cubicBezTo>
                    <a:cubicBezTo>
                      <a:pt x="288181" y="92099"/>
                      <a:pt x="161973" y="136602"/>
                      <a:pt x="17710" y="152753"/>
                    </a:cubicBezTo>
                    <a:lnTo>
                      <a:pt x="17710" y="444858"/>
                    </a:lnTo>
                    <a:cubicBezTo>
                      <a:pt x="17710" y="596323"/>
                      <a:pt x="55538" y="742633"/>
                      <a:pt x="124231" y="856897"/>
                    </a:cubicBezTo>
                    <a:cubicBezTo>
                      <a:pt x="192235" y="969959"/>
                      <a:pt x="284312" y="1041525"/>
                      <a:pt x="383696" y="1058621"/>
                    </a:cubicBezTo>
                    <a:cubicBezTo>
                      <a:pt x="587366" y="1023655"/>
                      <a:pt x="744610" y="766517"/>
                      <a:pt x="749596" y="459807"/>
                    </a:cubicBezTo>
                    <a:cubicBezTo>
                      <a:pt x="749682" y="453793"/>
                      <a:pt x="753809" y="448896"/>
                      <a:pt x="758709" y="449068"/>
                    </a:cubicBezTo>
                    <a:cubicBezTo>
                      <a:pt x="763610" y="449154"/>
                      <a:pt x="767564" y="454223"/>
                      <a:pt x="767478" y="460237"/>
                    </a:cubicBezTo>
                    <a:cubicBezTo>
                      <a:pt x="762234" y="778201"/>
                      <a:pt x="597768" y="1044789"/>
                      <a:pt x="384900" y="1080444"/>
                    </a:cubicBezTo>
                    <a:cubicBezTo>
                      <a:pt x="384470" y="1080444"/>
                      <a:pt x="384126" y="1080530"/>
                      <a:pt x="383696" y="10805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1" name="Forma libre 370">
                <a:extLst>
                  <a:ext uri="{FF2B5EF4-FFF2-40B4-BE49-F238E27FC236}">
                    <a16:creationId xmlns:a16="http://schemas.microsoft.com/office/drawing/2014/main" id="{D1120220-6B72-9652-6751-68962B795870}"/>
                  </a:ext>
                </a:extLst>
              </p:cNvPr>
              <p:cNvSpPr/>
              <p:nvPr/>
            </p:nvSpPr>
            <p:spPr>
              <a:xfrm>
                <a:off x="4711054" y="9961405"/>
                <a:ext cx="40304" cy="178382"/>
              </a:xfrm>
              <a:custGeom>
                <a:avLst/>
                <a:gdLst>
                  <a:gd name="connsiteX0" fmla="*/ 31393 w 40304"/>
                  <a:gd name="connsiteY0" fmla="*/ 178297 h 178382"/>
                  <a:gd name="connsiteX1" fmla="*/ 22881 w 40304"/>
                  <a:gd name="connsiteY1" fmla="*/ 170564 h 178382"/>
                  <a:gd name="connsiteX2" fmla="*/ 12 w 40304"/>
                  <a:gd name="connsiteY2" fmla="*/ 11539 h 178382"/>
                  <a:gd name="connsiteX3" fmla="*/ 8438 w 40304"/>
                  <a:gd name="connsiteY3" fmla="*/ 27 h 178382"/>
                  <a:gd name="connsiteX4" fmla="*/ 17809 w 40304"/>
                  <a:gd name="connsiteY4" fmla="*/ 10337 h 178382"/>
                  <a:gd name="connsiteX5" fmla="*/ 39904 w 40304"/>
                  <a:gd name="connsiteY5" fmla="*/ 164207 h 178382"/>
                  <a:gd name="connsiteX6" fmla="*/ 33972 w 40304"/>
                  <a:gd name="connsiteY6" fmla="*/ 177867 h 178382"/>
                  <a:gd name="connsiteX7" fmla="*/ 31393 w 40304"/>
                  <a:gd name="connsiteY7" fmla="*/ 178383 h 17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04" h="178382">
                    <a:moveTo>
                      <a:pt x="31393" y="178297"/>
                    </a:moveTo>
                    <a:cubicBezTo>
                      <a:pt x="27610" y="178297"/>
                      <a:pt x="23999" y="175290"/>
                      <a:pt x="22881" y="170564"/>
                    </a:cubicBezTo>
                    <a:cubicBezTo>
                      <a:pt x="10157" y="119275"/>
                      <a:pt x="2420" y="65751"/>
                      <a:pt x="12" y="11539"/>
                    </a:cubicBezTo>
                    <a:cubicBezTo>
                      <a:pt x="-245" y="5526"/>
                      <a:pt x="3537" y="371"/>
                      <a:pt x="8438" y="27"/>
                    </a:cubicBezTo>
                    <a:cubicBezTo>
                      <a:pt x="13252" y="-402"/>
                      <a:pt x="17551" y="4323"/>
                      <a:pt x="17809" y="10337"/>
                    </a:cubicBezTo>
                    <a:cubicBezTo>
                      <a:pt x="20130" y="62744"/>
                      <a:pt x="27610" y="114549"/>
                      <a:pt x="39904" y="164207"/>
                    </a:cubicBezTo>
                    <a:cubicBezTo>
                      <a:pt x="41365" y="169963"/>
                      <a:pt x="38700" y="176149"/>
                      <a:pt x="33972" y="177867"/>
                    </a:cubicBezTo>
                    <a:cubicBezTo>
                      <a:pt x="33112" y="178211"/>
                      <a:pt x="32252" y="178383"/>
                      <a:pt x="31393" y="1783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2" name="Forma libre 371">
                <a:extLst>
                  <a:ext uri="{FF2B5EF4-FFF2-40B4-BE49-F238E27FC236}">
                    <a16:creationId xmlns:a16="http://schemas.microsoft.com/office/drawing/2014/main" id="{39578DB4-142D-A03A-AA66-6D2402824387}"/>
                  </a:ext>
                </a:extLst>
              </p:cNvPr>
              <p:cNvSpPr/>
              <p:nvPr/>
            </p:nvSpPr>
            <p:spPr>
              <a:xfrm>
                <a:off x="4710207" y="9852752"/>
                <a:ext cx="17882" cy="65380"/>
              </a:xfrm>
              <a:custGeom>
                <a:avLst/>
                <a:gdLst>
                  <a:gd name="connsiteX0" fmla="*/ 8941 w 17882"/>
                  <a:gd name="connsiteY0" fmla="*/ 65380 h 65380"/>
                  <a:gd name="connsiteX1" fmla="*/ 0 w 17882"/>
                  <a:gd name="connsiteY1" fmla="*/ 54469 h 65380"/>
                  <a:gd name="connsiteX2" fmla="*/ 0 w 17882"/>
                  <a:gd name="connsiteY2" fmla="*/ 10911 h 65380"/>
                  <a:gd name="connsiteX3" fmla="*/ 8941 w 17882"/>
                  <a:gd name="connsiteY3" fmla="*/ 0 h 65380"/>
                  <a:gd name="connsiteX4" fmla="*/ 17882 w 17882"/>
                  <a:gd name="connsiteY4" fmla="*/ 10911 h 65380"/>
                  <a:gd name="connsiteX5" fmla="*/ 17882 w 17882"/>
                  <a:gd name="connsiteY5" fmla="*/ 54469 h 65380"/>
                  <a:gd name="connsiteX6" fmla="*/ 8941 w 17882"/>
                  <a:gd name="connsiteY6" fmla="*/ 65380 h 6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2" h="65380">
                    <a:moveTo>
                      <a:pt x="8941" y="65380"/>
                    </a:moveTo>
                    <a:cubicBezTo>
                      <a:pt x="4041" y="65380"/>
                      <a:pt x="0" y="60483"/>
                      <a:pt x="0" y="54469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cubicBezTo>
                      <a:pt x="13928" y="0"/>
                      <a:pt x="17882" y="4897"/>
                      <a:pt x="17882" y="10911"/>
                    </a:cubicBezTo>
                    <a:lnTo>
                      <a:pt x="17882" y="54469"/>
                    </a:lnTo>
                    <a:cubicBezTo>
                      <a:pt x="17882" y="60483"/>
                      <a:pt x="13928" y="65380"/>
                      <a:pt x="8941" y="653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73" name="Gráfico 2">
              <a:extLst>
                <a:ext uri="{FF2B5EF4-FFF2-40B4-BE49-F238E27FC236}">
                  <a16:creationId xmlns:a16="http://schemas.microsoft.com/office/drawing/2014/main" id="{0648038B-DEA3-49CF-2AB6-244D2AB107DD}"/>
                </a:ext>
              </a:extLst>
            </p:cNvPr>
            <p:cNvGrpSpPr/>
            <p:nvPr/>
          </p:nvGrpSpPr>
          <p:grpSpPr>
            <a:xfrm>
              <a:off x="4875165" y="9707497"/>
              <a:ext cx="322077" cy="646815"/>
              <a:chOff x="4875165" y="9707497"/>
              <a:chExt cx="322077" cy="646815"/>
            </a:xfrm>
            <a:solidFill>
              <a:srgbClr val="002A86"/>
            </a:solidFill>
          </p:grpSpPr>
          <p:sp>
            <p:nvSpPr>
              <p:cNvPr id="374" name="Forma libre 373">
                <a:extLst>
                  <a:ext uri="{FF2B5EF4-FFF2-40B4-BE49-F238E27FC236}">
                    <a16:creationId xmlns:a16="http://schemas.microsoft.com/office/drawing/2014/main" id="{B9745653-CF04-19F1-FC9D-B09B438A16B5}"/>
                  </a:ext>
                </a:extLst>
              </p:cNvPr>
              <p:cNvSpPr/>
              <p:nvPr/>
            </p:nvSpPr>
            <p:spPr>
              <a:xfrm>
                <a:off x="4999992" y="9918045"/>
                <a:ext cx="197250" cy="436267"/>
              </a:xfrm>
              <a:custGeom>
                <a:avLst/>
                <a:gdLst>
                  <a:gd name="connsiteX0" fmla="*/ 162173 w 197250"/>
                  <a:gd name="connsiteY0" fmla="*/ 436268 h 436267"/>
                  <a:gd name="connsiteX1" fmla="*/ 54192 w 197250"/>
                  <a:gd name="connsiteY1" fmla="*/ 436268 h 436267"/>
                  <a:gd name="connsiteX2" fmla="*/ 19115 w 197250"/>
                  <a:gd name="connsiteY2" fmla="*/ 393225 h 436267"/>
                  <a:gd name="connsiteX3" fmla="*/ 19115 w 197250"/>
                  <a:gd name="connsiteY3" fmla="*/ 170539 h 436267"/>
                  <a:gd name="connsiteX4" fmla="*/ 8626 w 197250"/>
                  <a:gd name="connsiteY4" fmla="*/ 154129 h 436267"/>
                  <a:gd name="connsiteX5" fmla="*/ 15418 w 197250"/>
                  <a:gd name="connsiteY5" fmla="*/ 84368 h 436267"/>
                  <a:gd name="connsiteX6" fmla="*/ 91848 w 197250"/>
                  <a:gd name="connsiteY6" fmla="*/ 10654 h 436267"/>
                  <a:gd name="connsiteX7" fmla="*/ 91848 w 197250"/>
                  <a:gd name="connsiteY7" fmla="*/ 10654 h 436267"/>
                  <a:gd name="connsiteX8" fmla="*/ 121680 w 197250"/>
                  <a:gd name="connsiteY8" fmla="*/ 345 h 436267"/>
                  <a:gd name="connsiteX9" fmla="*/ 148676 w 197250"/>
                  <a:gd name="connsiteY9" fmla="*/ 18988 h 436267"/>
                  <a:gd name="connsiteX10" fmla="*/ 178766 w 197250"/>
                  <a:gd name="connsiteY10" fmla="*/ 65983 h 436267"/>
                  <a:gd name="connsiteX11" fmla="*/ 197250 w 197250"/>
                  <a:gd name="connsiteY11" fmla="*/ 131534 h 436267"/>
                  <a:gd name="connsiteX12" fmla="*/ 197250 w 197250"/>
                  <a:gd name="connsiteY12" fmla="*/ 393140 h 436267"/>
                  <a:gd name="connsiteX13" fmla="*/ 162173 w 197250"/>
                  <a:gd name="connsiteY13" fmla="*/ 436182 h 436267"/>
                  <a:gd name="connsiteX14" fmla="*/ 102852 w 197250"/>
                  <a:gd name="connsiteY14" fmla="*/ 27837 h 436267"/>
                  <a:gd name="connsiteX15" fmla="*/ 26422 w 197250"/>
                  <a:gd name="connsiteY15" fmla="*/ 101551 h 436267"/>
                  <a:gd name="connsiteX16" fmla="*/ 22640 w 197250"/>
                  <a:gd name="connsiteY16" fmla="*/ 140555 h 436267"/>
                  <a:gd name="connsiteX17" fmla="*/ 35020 w 197250"/>
                  <a:gd name="connsiteY17" fmla="*/ 159885 h 436267"/>
                  <a:gd name="connsiteX18" fmla="*/ 36911 w 197250"/>
                  <a:gd name="connsiteY18" fmla="*/ 166672 h 436267"/>
                  <a:gd name="connsiteX19" fmla="*/ 36911 w 197250"/>
                  <a:gd name="connsiteY19" fmla="*/ 393140 h 436267"/>
                  <a:gd name="connsiteX20" fmla="*/ 54192 w 197250"/>
                  <a:gd name="connsiteY20" fmla="*/ 414274 h 436267"/>
                  <a:gd name="connsiteX21" fmla="*/ 162173 w 197250"/>
                  <a:gd name="connsiteY21" fmla="*/ 414274 h 436267"/>
                  <a:gd name="connsiteX22" fmla="*/ 179454 w 197250"/>
                  <a:gd name="connsiteY22" fmla="*/ 393140 h 436267"/>
                  <a:gd name="connsiteX23" fmla="*/ 179454 w 197250"/>
                  <a:gd name="connsiteY23" fmla="*/ 131534 h 436267"/>
                  <a:gd name="connsiteX24" fmla="*/ 164752 w 197250"/>
                  <a:gd name="connsiteY24" fmla="*/ 79471 h 436267"/>
                  <a:gd name="connsiteX25" fmla="*/ 134662 w 197250"/>
                  <a:gd name="connsiteY25" fmla="*/ 32476 h 436267"/>
                  <a:gd name="connsiteX26" fmla="*/ 119531 w 197250"/>
                  <a:gd name="connsiteY26" fmla="*/ 22081 h 436267"/>
                  <a:gd name="connsiteX27" fmla="*/ 102852 w 197250"/>
                  <a:gd name="connsiteY27" fmla="*/ 27837 h 436267"/>
                  <a:gd name="connsiteX28" fmla="*/ 102852 w 197250"/>
                  <a:gd name="connsiteY28" fmla="*/ 27837 h 43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97250" h="436267">
                    <a:moveTo>
                      <a:pt x="162173" y="436268"/>
                    </a:moveTo>
                    <a:lnTo>
                      <a:pt x="54192" y="436268"/>
                    </a:lnTo>
                    <a:cubicBezTo>
                      <a:pt x="34848" y="436268"/>
                      <a:pt x="19115" y="416937"/>
                      <a:pt x="19115" y="393225"/>
                    </a:cubicBezTo>
                    <a:lnTo>
                      <a:pt x="19115" y="170539"/>
                    </a:lnTo>
                    <a:lnTo>
                      <a:pt x="8626" y="154129"/>
                    </a:lnTo>
                    <a:cubicBezTo>
                      <a:pt x="-5130" y="132565"/>
                      <a:pt x="-2121" y="101293"/>
                      <a:pt x="15418" y="84368"/>
                    </a:cubicBezTo>
                    <a:lnTo>
                      <a:pt x="91848" y="10654"/>
                    </a:lnTo>
                    <a:lnTo>
                      <a:pt x="91848" y="10654"/>
                    </a:lnTo>
                    <a:cubicBezTo>
                      <a:pt x="100359" y="2493"/>
                      <a:pt x="110934" y="-1202"/>
                      <a:pt x="121680" y="345"/>
                    </a:cubicBezTo>
                    <a:cubicBezTo>
                      <a:pt x="132427" y="1891"/>
                      <a:pt x="141970" y="8507"/>
                      <a:pt x="148676" y="18988"/>
                    </a:cubicBezTo>
                    <a:lnTo>
                      <a:pt x="178766" y="65983"/>
                    </a:lnTo>
                    <a:cubicBezTo>
                      <a:pt x="190716" y="84626"/>
                      <a:pt x="197250" y="107908"/>
                      <a:pt x="197250" y="131534"/>
                    </a:cubicBezTo>
                    <a:lnTo>
                      <a:pt x="197250" y="393140"/>
                    </a:lnTo>
                    <a:cubicBezTo>
                      <a:pt x="197250" y="416851"/>
                      <a:pt x="181517" y="436182"/>
                      <a:pt x="162173" y="436182"/>
                    </a:cubicBezTo>
                    <a:close/>
                    <a:moveTo>
                      <a:pt x="102852" y="27837"/>
                    </a:moveTo>
                    <a:lnTo>
                      <a:pt x="26422" y="101551"/>
                    </a:lnTo>
                    <a:cubicBezTo>
                      <a:pt x="16622" y="111001"/>
                      <a:pt x="14902" y="128527"/>
                      <a:pt x="22640" y="140555"/>
                    </a:cubicBezTo>
                    <a:lnTo>
                      <a:pt x="35020" y="159885"/>
                    </a:lnTo>
                    <a:cubicBezTo>
                      <a:pt x="36223" y="161775"/>
                      <a:pt x="36911" y="164181"/>
                      <a:pt x="36911" y="166672"/>
                    </a:cubicBezTo>
                    <a:lnTo>
                      <a:pt x="36911" y="393140"/>
                    </a:lnTo>
                    <a:cubicBezTo>
                      <a:pt x="36911" y="404824"/>
                      <a:pt x="44649" y="414274"/>
                      <a:pt x="54192" y="414274"/>
                    </a:cubicBezTo>
                    <a:lnTo>
                      <a:pt x="162173" y="414274"/>
                    </a:lnTo>
                    <a:cubicBezTo>
                      <a:pt x="171716" y="414274"/>
                      <a:pt x="179454" y="404824"/>
                      <a:pt x="179454" y="393140"/>
                    </a:cubicBezTo>
                    <a:lnTo>
                      <a:pt x="179454" y="131534"/>
                    </a:lnTo>
                    <a:cubicBezTo>
                      <a:pt x="179454" y="112719"/>
                      <a:pt x="174210" y="94248"/>
                      <a:pt x="164752" y="79471"/>
                    </a:cubicBezTo>
                    <a:lnTo>
                      <a:pt x="134662" y="32476"/>
                    </a:lnTo>
                    <a:cubicBezTo>
                      <a:pt x="130965" y="26634"/>
                      <a:pt x="125549" y="22940"/>
                      <a:pt x="119531" y="22081"/>
                    </a:cubicBezTo>
                    <a:cubicBezTo>
                      <a:pt x="113513" y="21222"/>
                      <a:pt x="107581" y="23198"/>
                      <a:pt x="102852" y="27837"/>
                    </a:cubicBezTo>
                    <a:lnTo>
                      <a:pt x="102852" y="27837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5" name="Forma libre 374">
                <a:extLst>
                  <a:ext uri="{FF2B5EF4-FFF2-40B4-BE49-F238E27FC236}">
                    <a16:creationId xmlns:a16="http://schemas.microsoft.com/office/drawing/2014/main" id="{DF6FE896-C805-7FAA-908F-DD0FE2950A21}"/>
                  </a:ext>
                </a:extLst>
              </p:cNvPr>
              <p:cNvSpPr/>
              <p:nvPr/>
            </p:nvSpPr>
            <p:spPr>
              <a:xfrm>
                <a:off x="4875165" y="9707497"/>
                <a:ext cx="195190" cy="312269"/>
              </a:xfrm>
              <a:custGeom>
                <a:avLst/>
                <a:gdLst>
                  <a:gd name="connsiteX0" fmla="*/ 147897 w 195190"/>
                  <a:gd name="connsiteY0" fmla="*/ 312270 h 312269"/>
                  <a:gd name="connsiteX1" fmla="*/ 140847 w 195190"/>
                  <a:gd name="connsiteY1" fmla="*/ 308060 h 312269"/>
                  <a:gd name="connsiteX2" fmla="*/ 8019 w 195190"/>
                  <a:gd name="connsiteY2" fmla="*/ 100666 h 312269"/>
                  <a:gd name="connsiteX3" fmla="*/ 14382 w 195190"/>
                  <a:gd name="connsiteY3" fmla="*/ 35716 h 312269"/>
                  <a:gd name="connsiteX4" fmla="*/ 41205 w 195190"/>
                  <a:gd name="connsiteY4" fmla="*/ 9856 h 312269"/>
                  <a:gd name="connsiteX5" fmla="*/ 94078 w 195190"/>
                  <a:gd name="connsiteY5" fmla="*/ 17674 h 312269"/>
                  <a:gd name="connsiteX6" fmla="*/ 193291 w 195190"/>
                  <a:gd name="connsiteY6" fmla="*/ 172747 h 312269"/>
                  <a:gd name="connsiteX7" fmla="*/ 191743 w 195190"/>
                  <a:gd name="connsiteY7" fmla="*/ 188125 h 312269"/>
                  <a:gd name="connsiteX8" fmla="*/ 179191 w 195190"/>
                  <a:gd name="connsiteY8" fmla="*/ 186236 h 312269"/>
                  <a:gd name="connsiteX9" fmla="*/ 79979 w 195190"/>
                  <a:gd name="connsiteY9" fmla="*/ 31162 h 312269"/>
                  <a:gd name="connsiteX10" fmla="*/ 52124 w 195190"/>
                  <a:gd name="connsiteY10" fmla="*/ 27038 h 312269"/>
                  <a:gd name="connsiteX11" fmla="*/ 25300 w 195190"/>
                  <a:gd name="connsiteY11" fmla="*/ 52898 h 312269"/>
                  <a:gd name="connsiteX12" fmla="*/ 17820 w 195190"/>
                  <a:gd name="connsiteY12" fmla="*/ 69136 h 312269"/>
                  <a:gd name="connsiteX13" fmla="*/ 21947 w 195190"/>
                  <a:gd name="connsiteY13" fmla="*/ 87092 h 312269"/>
                  <a:gd name="connsiteX14" fmla="*/ 154775 w 195190"/>
                  <a:gd name="connsiteY14" fmla="*/ 294486 h 312269"/>
                  <a:gd name="connsiteX15" fmla="*/ 153313 w 195190"/>
                  <a:gd name="connsiteY15" fmla="*/ 309865 h 312269"/>
                  <a:gd name="connsiteX16" fmla="*/ 147811 w 195190"/>
                  <a:gd name="connsiteY16" fmla="*/ 312184 h 312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190" h="312269">
                    <a:moveTo>
                      <a:pt x="147897" y="312270"/>
                    </a:moveTo>
                    <a:cubicBezTo>
                      <a:pt x="145232" y="312270"/>
                      <a:pt x="142653" y="310810"/>
                      <a:pt x="140847" y="308060"/>
                    </a:cubicBezTo>
                    <a:lnTo>
                      <a:pt x="8019" y="100666"/>
                    </a:lnTo>
                    <a:cubicBezTo>
                      <a:pt x="-4791" y="80649"/>
                      <a:pt x="-1953" y="51524"/>
                      <a:pt x="14382" y="35716"/>
                    </a:cubicBezTo>
                    <a:lnTo>
                      <a:pt x="41205" y="9856"/>
                    </a:lnTo>
                    <a:cubicBezTo>
                      <a:pt x="57540" y="-5866"/>
                      <a:pt x="81268" y="-2430"/>
                      <a:pt x="94078" y="17674"/>
                    </a:cubicBezTo>
                    <a:lnTo>
                      <a:pt x="193291" y="172747"/>
                    </a:lnTo>
                    <a:cubicBezTo>
                      <a:pt x="196300" y="177472"/>
                      <a:pt x="195698" y="184346"/>
                      <a:pt x="191743" y="188125"/>
                    </a:cubicBezTo>
                    <a:cubicBezTo>
                      <a:pt x="187874" y="191820"/>
                      <a:pt x="182286" y="191047"/>
                      <a:pt x="179191" y="186236"/>
                    </a:cubicBezTo>
                    <a:lnTo>
                      <a:pt x="79979" y="31162"/>
                    </a:lnTo>
                    <a:cubicBezTo>
                      <a:pt x="73187" y="20595"/>
                      <a:pt x="60721" y="18791"/>
                      <a:pt x="52124" y="27038"/>
                    </a:cubicBezTo>
                    <a:lnTo>
                      <a:pt x="25300" y="52898"/>
                    </a:lnTo>
                    <a:cubicBezTo>
                      <a:pt x="21173" y="56936"/>
                      <a:pt x="18508" y="62692"/>
                      <a:pt x="17820" y="69136"/>
                    </a:cubicBezTo>
                    <a:cubicBezTo>
                      <a:pt x="17219" y="75579"/>
                      <a:pt x="18680" y="81937"/>
                      <a:pt x="21947" y="87092"/>
                    </a:cubicBezTo>
                    <a:lnTo>
                      <a:pt x="154775" y="294486"/>
                    </a:lnTo>
                    <a:cubicBezTo>
                      <a:pt x="157784" y="299212"/>
                      <a:pt x="157182" y="306085"/>
                      <a:pt x="153313" y="309865"/>
                    </a:cubicBezTo>
                    <a:cubicBezTo>
                      <a:pt x="151680" y="311411"/>
                      <a:pt x="149702" y="312184"/>
                      <a:pt x="147811" y="3121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6" name="Forma libre 375">
                <a:extLst>
                  <a:ext uri="{FF2B5EF4-FFF2-40B4-BE49-F238E27FC236}">
                    <a16:creationId xmlns:a16="http://schemas.microsoft.com/office/drawing/2014/main" id="{3DF75DF6-EBB2-AEA5-850C-27ABF33BFE33}"/>
                  </a:ext>
                </a:extLst>
              </p:cNvPr>
              <p:cNvSpPr/>
              <p:nvPr/>
            </p:nvSpPr>
            <p:spPr>
              <a:xfrm>
                <a:off x="4901152" y="9997430"/>
                <a:ext cx="135784" cy="214782"/>
              </a:xfrm>
              <a:custGeom>
                <a:avLst/>
                <a:gdLst>
                  <a:gd name="connsiteX0" fmla="*/ 126810 w 135784"/>
                  <a:gd name="connsiteY0" fmla="*/ 214783 h 214782"/>
                  <a:gd name="connsiteX1" fmla="*/ 122769 w 135784"/>
                  <a:gd name="connsiteY1" fmla="*/ 213580 h 214782"/>
                  <a:gd name="connsiteX2" fmla="*/ 57860 w 135784"/>
                  <a:gd name="connsiteY2" fmla="*/ 172685 h 214782"/>
                  <a:gd name="connsiteX3" fmla="*/ 0 w 135784"/>
                  <a:gd name="connsiteY3" fmla="*/ 56445 h 214782"/>
                  <a:gd name="connsiteX4" fmla="*/ 0 w 135784"/>
                  <a:gd name="connsiteY4" fmla="*/ 10911 h 214782"/>
                  <a:gd name="connsiteX5" fmla="*/ 8941 w 135784"/>
                  <a:gd name="connsiteY5" fmla="*/ 0 h 214782"/>
                  <a:gd name="connsiteX6" fmla="*/ 17882 w 135784"/>
                  <a:gd name="connsiteY6" fmla="*/ 10911 h 214782"/>
                  <a:gd name="connsiteX7" fmla="*/ 17882 w 135784"/>
                  <a:gd name="connsiteY7" fmla="*/ 56445 h 214782"/>
                  <a:gd name="connsiteX8" fmla="*/ 66027 w 135784"/>
                  <a:gd name="connsiteY8" fmla="*/ 153183 h 214782"/>
                  <a:gd name="connsiteX9" fmla="*/ 130937 w 135784"/>
                  <a:gd name="connsiteY9" fmla="*/ 194077 h 214782"/>
                  <a:gd name="connsiteX10" fmla="*/ 134805 w 135784"/>
                  <a:gd name="connsiteY10" fmla="*/ 208855 h 214782"/>
                  <a:gd name="connsiteX11" fmla="*/ 126896 w 135784"/>
                  <a:gd name="connsiteY11" fmla="*/ 214783 h 21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784" h="214782">
                    <a:moveTo>
                      <a:pt x="126810" y="214783"/>
                    </a:moveTo>
                    <a:cubicBezTo>
                      <a:pt x="125434" y="214783"/>
                      <a:pt x="124059" y="214353"/>
                      <a:pt x="122769" y="213580"/>
                    </a:cubicBezTo>
                    <a:lnTo>
                      <a:pt x="57860" y="172685"/>
                    </a:lnTo>
                    <a:cubicBezTo>
                      <a:pt x="22181" y="150176"/>
                      <a:pt x="0" y="105673"/>
                      <a:pt x="0" y="56445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cubicBezTo>
                      <a:pt x="13928" y="0"/>
                      <a:pt x="17882" y="4897"/>
                      <a:pt x="17882" y="10911"/>
                    </a:cubicBezTo>
                    <a:lnTo>
                      <a:pt x="17882" y="56445"/>
                    </a:lnTo>
                    <a:cubicBezTo>
                      <a:pt x="17882" y="97425"/>
                      <a:pt x="36367" y="134454"/>
                      <a:pt x="66027" y="153183"/>
                    </a:cubicBezTo>
                    <a:lnTo>
                      <a:pt x="130937" y="194077"/>
                    </a:lnTo>
                    <a:cubicBezTo>
                      <a:pt x="135321" y="196827"/>
                      <a:pt x="137041" y="203442"/>
                      <a:pt x="134805" y="208855"/>
                    </a:cubicBezTo>
                    <a:cubicBezTo>
                      <a:pt x="133258" y="212635"/>
                      <a:pt x="130077" y="214783"/>
                      <a:pt x="126896" y="2147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7" name="Forma libre 376">
                <a:extLst>
                  <a:ext uri="{FF2B5EF4-FFF2-40B4-BE49-F238E27FC236}">
                    <a16:creationId xmlns:a16="http://schemas.microsoft.com/office/drawing/2014/main" id="{15BE3AEA-6F74-44ED-96DD-1C91721B89EA}"/>
                  </a:ext>
                </a:extLst>
              </p:cNvPr>
              <p:cNvSpPr/>
              <p:nvPr/>
            </p:nvSpPr>
            <p:spPr>
              <a:xfrm>
                <a:off x="5123478" y="10203536"/>
                <a:ext cx="17882" cy="76892"/>
              </a:xfrm>
              <a:custGeom>
                <a:avLst/>
                <a:gdLst>
                  <a:gd name="connsiteX0" fmla="*/ 8941 w 17882"/>
                  <a:gd name="connsiteY0" fmla="*/ 76892 h 76892"/>
                  <a:gd name="connsiteX1" fmla="*/ 0 w 17882"/>
                  <a:gd name="connsiteY1" fmla="*/ 65981 h 76892"/>
                  <a:gd name="connsiteX2" fmla="*/ 0 w 17882"/>
                  <a:gd name="connsiteY2" fmla="*/ 10911 h 76892"/>
                  <a:gd name="connsiteX3" fmla="*/ 8941 w 17882"/>
                  <a:gd name="connsiteY3" fmla="*/ 0 h 76892"/>
                  <a:gd name="connsiteX4" fmla="*/ 17882 w 17882"/>
                  <a:gd name="connsiteY4" fmla="*/ 10911 h 76892"/>
                  <a:gd name="connsiteX5" fmla="*/ 17882 w 17882"/>
                  <a:gd name="connsiteY5" fmla="*/ 65981 h 76892"/>
                  <a:gd name="connsiteX6" fmla="*/ 8941 w 17882"/>
                  <a:gd name="connsiteY6" fmla="*/ 76892 h 76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2" h="76892">
                    <a:moveTo>
                      <a:pt x="8941" y="76892"/>
                    </a:moveTo>
                    <a:cubicBezTo>
                      <a:pt x="4041" y="76892"/>
                      <a:pt x="0" y="71995"/>
                      <a:pt x="0" y="65981"/>
                    </a:cubicBezTo>
                    <a:lnTo>
                      <a:pt x="0" y="10911"/>
                    </a:lnTo>
                    <a:cubicBezTo>
                      <a:pt x="0" y="4897"/>
                      <a:pt x="3955" y="0"/>
                      <a:pt x="8941" y="0"/>
                    </a:cubicBezTo>
                    <a:cubicBezTo>
                      <a:pt x="13928" y="0"/>
                      <a:pt x="17882" y="4897"/>
                      <a:pt x="17882" y="10911"/>
                    </a:cubicBezTo>
                    <a:lnTo>
                      <a:pt x="17882" y="65981"/>
                    </a:lnTo>
                    <a:cubicBezTo>
                      <a:pt x="17882" y="71995"/>
                      <a:pt x="13928" y="76892"/>
                      <a:pt x="8941" y="768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78" name="Gráfico 2">
            <a:extLst>
              <a:ext uri="{FF2B5EF4-FFF2-40B4-BE49-F238E27FC236}">
                <a16:creationId xmlns:a16="http://schemas.microsoft.com/office/drawing/2014/main" id="{17C5E75D-81C5-4F88-0FDD-2184B497963E}"/>
              </a:ext>
            </a:extLst>
          </p:cNvPr>
          <p:cNvGrpSpPr/>
          <p:nvPr/>
        </p:nvGrpSpPr>
        <p:grpSpPr>
          <a:xfrm>
            <a:off x="12683659" y="4598907"/>
            <a:ext cx="1029302" cy="959821"/>
            <a:chOff x="12683659" y="4598907"/>
            <a:chExt cx="1029302" cy="959821"/>
          </a:xfrm>
          <a:solidFill>
            <a:srgbClr val="002A86"/>
          </a:solidFill>
        </p:grpSpPr>
        <p:grpSp>
          <p:nvGrpSpPr>
            <p:cNvPr id="379" name="Gráfico 2">
              <a:extLst>
                <a:ext uri="{FF2B5EF4-FFF2-40B4-BE49-F238E27FC236}">
                  <a16:creationId xmlns:a16="http://schemas.microsoft.com/office/drawing/2014/main" id="{3E06BCAC-CC5F-93EF-D3CB-7F8128239CA7}"/>
                </a:ext>
              </a:extLst>
            </p:cNvPr>
            <p:cNvGrpSpPr/>
            <p:nvPr/>
          </p:nvGrpSpPr>
          <p:grpSpPr>
            <a:xfrm>
              <a:off x="12683659" y="4975206"/>
              <a:ext cx="454194" cy="583522"/>
              <a:chOff x="12683659" y="4975206"/>
              <a:chExt cx="454194" cy="583522"/>
            </a:xfrm>
            <a:solidFill>
              <a:srgbClr val="002A86"/>
            </a:solidFill>
          </p:grpSpPr>
          <p:grpSp>
            <p:nvGrpSpPr>
              <p:cNvPr id="380" name="Gráfico 2">
                <a:extLst>
                  <a:ext uri="{FF2B5EF4-FFF2-40B4-BE49-F238E27FC236}">
                    <a16:creationId xmlns:a16="http://schemas.microsoft.com/office/drawing/2014/main" id="{DD76719D-D7DB-FFB5-329F-98B46BE4D1E7}"/>
                  </a:ext>
                </a:extLst>
              </p:cNvPr>
              <p:cNvGrpSpPr/>
              <p:nvPr/>
            </p:nvGrpSpPr>
            <p:grpSpPr>
              <a:xfrm>
                <a:off x="12683659" y="4975206"/>
                <a:ext cx="415764" cy="583522"/>
                <a:chOff x="12683659" y="4975206"/>
                <a:chExt cx="415764" cy="583522"/>
              </a:xfrm>
              <a:solidFill>
                <a:srgbClr val="002A86"/>
              </a:solidFill>
            </p:grpSpPr>
            <p:sp>
              <p:nvSpPr>
                <p:cNvPr id="381" name="Forma libre 380">
                  <a:extLst>
                    <a:ext uri="{FF2B5EF4-FFF2-40B4-BE49-F238E27FC236}">
                      <a16:creationId xmlns:a16="http://schemas.microsoft.com/office/drawing/2014/main" id="{4D843D52-E319-4425-70D2-20D45161128A}"/>
                    </a:ext>
                  </a:extLst>
                </p:cNvPr>
                <p:cNvSpPr/>
                <p:nvPr/>
              </p:nvSpPr>
              <p:spPr>
                <a:xfrm>
                  <a:off x="12720800" y="4975206"/>
                  <a:ext cx="341569" cy="510581"/>
                </a:xfrm>
                <a:custGeom>
                  <a:avLst/>
                  <a:gdLst>
                    <a:gd name="connsiteX0" fmla="*/ 330479 w 341569"/>
                    <a:gd name="connsiteY0" fmla="*/ 510582 h 510581"/>
                    <a:gd name="connsiteX1" fmla="*/ 319561 w 341569"/>
                    <a:gd name="connsiteY1" fmla="*/ 499671 h 510581"/>
                    <a:gd name="connsiteX2" fmla="*/ 319561 w 341569"/>
                    <a:gd name="connsiteY2" fmla="*/ 113921 h 510581"/>
                    <a:gd name="connsiteX3" fmla="*/ 227483 w 341569"/>
                    <a:gd name="connsiteY3" fmla="*/ 21908 h 510581"/>
                    <a:gd name="connsiteX4" fmla="*/ 113914 w 341569"/>
                    <a:gd name="connsiteY4" fmla="*/ 21908 h 510581"/>
                    <a:gd name="connsiteX5" fmla="*/ 21837 w 341569"/>
                    <a:gd name="connsiteY5" fmla="*/ 113921 h 510581"/>
                    <a:gd name="connsiteX6" fmla="*/ 21837 w 341569"/>
                    <a:gd name="connsiteY6" fmla="*/ 499671 h 510581"/>
                    <a:gd name="connsiteX7" fmla="*/ 10919 w 341569"/>
                    <a:gd name="connsiteY7" fmla="*/ 510582 h 510581"/>
                    <a:gd name="connsiteX8" fmla="*/ 0 w 341569"/>
                    <a:gd name="connsiteY8" fmla="*/ 499671 h 510581"/>
                    <a:gd name="connsiteX9" fmla="*/ 0 w 341569"/>
                    <a:gd name="connsiteY9" fmla="*/ 113921 h 510581"/>
                    <a:gd name="connsiteX10" fmla="*/ 114000 w 341569"/>
                    <a:gd name="connsiteY10" fmla="*/ 0 h 510581"/>
                    <a:gd name="connsiteX11" fmla="*/ 227570 w 341569"/>
                    <a:gd name="connsiteY11" fmla="*/ 0 h 510581"/>
                    <a:gd name="connsiteX12" fmla="*/ 341569 w 341569"/>
                    <a:gd name="connsiteY12" fmla="*/ 113921 h 510581"/>
                    <a:gd name="connsiteX13" fmla="*/ 341569 w 341569"/>
                    <a:gd name="connsiteY13" fmla="*/ 499671 h 510581"/>
                    <a:gd name="connsiteX14" fmla="*/ 330651 w 341569"/>
                    <a:gd name="connsiteY14" fmla="*/ 510582 h 510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1569" h="510581">
                      <a:moveTo>
                        <a:pt x="330479" y="510582"/>
                      </a:moveTo>
                      <a:cubicBezTo>
                        <a:pt x="324461" y="510582"/>
                        <a:pt x="319561" y="505685"/>
                        <a:pt x="319561" y="499671"/>
                      </a:cubicBezTo>
                      <a:lnTo>
                        <a:pt x="319561" y="113921"/>
                      </a:lnTo>
                      <a:cubicBezTo>
                        <a:pt x="319561" y="63146"/>
                        <a:pt x="278208" y="21908"/>
                        <a:pt x="227483" y="21908"/>
                      </a:cubicBezTo>
                      <a:lnTo>
                        <a:pt x="113914" y="21908"/>
                      </a:lnTo>
                      <a:cubicBezTo>
                        <a:pt x="63104" y="21908"/>
                        <a:pt x="21837" y="63232"/>
                        <a:pt x="21837" y="113921"/>
                      </a:cubicBezTo>
                      <a:lnTo>
                        <a:pt x="21837" y="499671"/>
                      </a:lnTo>
                      <a:cubicBezTo>
                        <a:pt x="21837" y="505685"/>
                        <a:pt x="16936" y="510582"/>
                        <a:pt x="10919" y="510582"/>
                      </a:cubicBezTo>
                      <a:cubicBezTo>
                        <a:pt x="4900" y="510582"/>
                        <a:pt x="0" y="505685"/>
                        <a:pt x="0" y="499671"/>
                      </a:cubicBezTo>
                      <a:lnTo>
                        <a:pt x="0" y="113921"/>
                      </a:lnTo>
                      <a:cubicBezTo>
                        <a:pt x="0" y="51118"/>
                        <a:pt x="51153" y="0"/>
                        <a:pt x="114000" y="0"/>
                      </a:cubicBezTo>
                      <a:lnTo>
                        <a:pt x="227570" y="0"/>
                      </a:lnTo>
                      <a:cubicBezTo>
                        <a:pt x="290416" y="0"/>
                        <a:pt x="341569" y="51118"/>
                        <a:pt x="341569" y="113921"/>
                      </a:cubicBezTo>
                      <a:lnTo>
                        <a:pt x="341569" y="499671"/>
                      </a:lnTo>
                      <a:cubicBezTo>
                        <a:pt x="341569" y="505685"/>
                        <a:pt x="336669" y="510582"/>
                        <a:pt x="330651" y="51058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2" name="Forma libre 381">
                  <a:extLst>
                    <a:ext uri="{FF2B5EF4-FFF2-40B4-BE49-F238E27FC236}">
                      <a16:creationId xmlns:a16="http://schemas.microsoft.com/office/drawing/2014/main" id="{E21905F3-ADB7-2A55-013D-E14962376417}"/>
                    </a:ext>
                  </a:extLst>
                </p:cNvPr>
                <p:cNvSpPr/>
                <p:nvPr/>
              </p:nvSpPr>
              <p:spPr>
                <a:xfrm>
                  <a:off x="12683659" y="5463794"/>
                  <a:ext cx="415764" cy="94934"/>
                </a:xfrm>
                <a:custGeom>
                  <a:avLst/>
                  <a:gdLst>
                    <a:gd name="connsiteX0" fmla="*/ 383439 w 415764"/>
                    <a:gd name="connsiteY0" fmla="*/ 94934 h 94934"/>
                    <a:gd name="connsiteX1" fmla="*/ 32326 w 415764"/>
                    <a:gd name="connsiteY1" fmla="*/ 94934 h 94934"/>
                    <a:gd name="connsiteX2" fmla="*/ 0 w 415764"/>
                    <a:gd name="connsiteY2" fmla="*/ 62631 h 94934"/>
                    <a:gd name="connsiteX3" fmla="*/ 0 w 415764"/>
                    <a:gd name="connsiteY3" fmla="*/ 32303 h 94934"/>
                    <a:gd name="connsiteX4" fmla="*/ 32326 w 415764"/>
                    <a:gd name="connsiteY4" fmla="*/ 0 h 94934"/>
                    <a:gd name="connsiteX5" fmla="*/ 252073 w 415764"/>
                    <a:gd name="connsiteY5" fmla="*/ 0 h 94934"/>
                    <a:gd name="connsiteX6" fmla="*/ 262991 w 415764"/>
                    <a:gd name="connsiteY6" fmla="*/ 10911 h 94934"/>
                    <a:gd name="connsiteX7" fmla="*/ 252073 w 415764"/>
                    <a:gd name="connsiteY7" fmla="*/ 21822 h 94934"/>
                    <a:gd name="connsiteX8" fmla="*/ 32326 w 415764"/>
                    <a:gd name="connsiteY8" fmla="*/ 21822 h 94934"/>
                    <a:gd name="connsiteX9" fmla="*/ 21923 w 415764"/>
                    <a:gd name="connsiteY9" fmla="*/ 32217 h 94934"/>
                    <a:gd name="connsiteX10" fmla="*/ 21923 w 415764"/>
                    <a:gd name="connsiteY10" fmla="*/ 62545 h 94934"/>
                    <a:gd name="connsiteX11" fmla="*/ 32326 w 415764"/>
                    <a:gd name="connsiteY11" fmla="*/ 72940 h 94934"/>
                    <a:gd name="connsiteX12" fmla="*/ 383439 w 415764"/>
                    <a:gd name="connsiteY12" fmla="*/ 72940 h 94934"/>
                    <a:gd name="connsiteX13" fmla="*/ 393841 w 415764"/>
                    <a:gd name="connsiteY13" fmla="*/ 62545 h 94934"/>
                    <a:gd name="connsiteX14" fmla="*/ 393841 w 415764"/>
                    <a:gd name="connsiteY14" fmla="*/ 32217 h 94934"/>
                    <a:gd name="connsiteX15" fmla="*/ 383439 w 415764"/>
                    <a:gd name="connsiteY15" fmla="*/ 21822 h 94934"/>
                    <a:gd name="connsiteX16" fmla="*/ 316294 w 415764"/>
                    <a:gd name="connsiteY16" fmla="*/ 21822 h 94934"/>
                    <a:gd name="connsiteX17" fmla="*/ 305375 w 415764"/>
                    <a:gd name="connsiteY17" fmla="*/ 10911 h 94934"/>
                    <a:gd name="connsiteX18" fmla="*/ 316294 w 415764"/>
                    <a:gd name="connsiteY18" fmla="*/ 0 h 94934"/>
                    <a:gd name="connsiteX19" fmla="*/ 383439 w 415764"/>
                    <a:gd name="connsiteY19" fmla="*/ 0 h 94934"/>
                    <a:gd name="connsiteX20" fmla="*/ 415765 w 415764"/>
                    <a:gd name="connsiteY20" fmla="*/ 32303 h 94934"/>
                    <a:gd name="connsiteX21" fmla="*/ 415765 w 415764"/>
                    <a:gd name="connsiteY21" fmla="*/ 62631 h 94934"/>
                    <a:gd name="connsiteX22" fmla="*/ 383439 w 415764"/>
                    <a:gd name="connsiteY22" fmla="*/ 94934 h 94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15764" h="94934">
                      <a:moveTo>
                        <a:pt x="383439" y="94934"/>
                      </a:moveTo>
                      <a:lnTo>
                        <a:pt x="32326" y="94934"/>
                      </a:lnTo>
                      <a:cubicBezTo>
                        <a:pt x="14530" y="94934"/>
                        <a:pt x="0" y="80415"/>
                        <a:pt x="0" y="62631"/>
                      </a:cubicBezTo>
                      <a:lnTo>
                        <a:pt x="0" y="32303"/>
                      </a:lnTo>
                      <a:cubicBezTo>
                        <a:pt x="0" y="14519"/>
                        <a:pt x="14530" y="0"/>
                        <a:pt x="32326" y="0"/>
                      </a:cubicBezTo>
                      <a:lnTo>
                        <a:pt x="252073" y="0"/>
                      </a:lnTo>
                      <a:cubicBezTo>
                        <a:pt x="258090" y="0"/>
                        <a:pt x="262991" y="4897"/>
                        <a:pt x="262991" y="10911"/>
                      </a:cubicBezTo>
                      <a:cubicBezTo>
                        <a:pt x="262991" y="16925"/>
                        <a:pt x="258090" y="21822"/>
                        <a:pt x="252073" y="21822"/>
                      </a:cubicBezTo>
                      <a:lnTo>
                        <a:pt x="32326" y="21822"/>
                      </a:lnTo>
                      <a:cubicBezTo>
                        <a:pt x="26566" y="21822"/>
                        <a:pt x="21923" y="26461"/>
                        <a:pt x="21923" y="32217"/>
                      </a:cubicBezTo>
                      <a:lnTo>
                        <a:pt x="21923" y="62545"/>
                      </a:lnTo>
                      <a:cubicBezTo>
                        <a:pt x="21923" y="68301"/>
                        <a:pt x="26566" y="72940"/>
                        <a:pt x="32326" y="72940"/>
                      </a:cubicBezTo>
                      <a:lnTo>
                        <a:pt x="383439" y="72940"/>
                      </a:lnTo>
                      <a:cubicBezTo>
                        <a:pt x="389199" y="72940"/>
                        <a:pt x="393841" y="68301"/>
                        <a:pt x="393841" y="62545"/>
                      </a:cubicBezTo>
                      <a:lnTo>
                        <a:pt x="393841" y="32217"/>
                      </a:lnTo>
                      <a:cubicBezTo>
                        <a:pt x="393841" y="26461"/>
                        <a:pt x="389199" y="21822"/>
                        <a:pt x="383439" y="21822"/>
                      </a:cubicBezTo>
                      <a:lnTo>
                        <a:pt x="316294" y="21822"/>
                      </a:lnTo>
                      <a:cubicBezTo>
                        <a:pt x="310276" y="21822"/>
                        <a:pt x="305375" y="16925"/>
                        <a:pt x="305375" y="10911"/>
                      </a:cubicBezTo>
                      <a:cubicBezTo>
                        <a:pt x="305375" y="4897"/>
                        <a:pt x="310276" y="0"/>
                        <a:pt x="316294" y="0"/>
                      </a:cubicBezTo>
                      <a:lnTo>
                        <a:pt x="383439" y="0"/>
                      </a:lnTo>
                      <a:cubicBezTo>
                        <a:pt x="401235" y="0"/>
                        <a:pt x="415765" y="14519"/>
                        <a:pt x="415765" y="32303"/>
                      </a:cubicBezTo>
                      <a:lnTo>
                        <a:pt x="415765" y="62631"/>
                      </a:lnTo>
                      <a:cubicBezTo>
                        <a:pt x="415765" y="80415"/>
                        <a:pt x="401235" y="94934"/>
                        <a:pt x="383439" y="9493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3" name="Forma libre 382">
                  <a:extLst>
                    <a:ext uri="{FF2B5EF4-FFF2-40B4-BE49-F238E27FC236}">
                      <a16:creationId xmlns:a16="http://schemas.microsoft.com/office/drawing/2014/main" id="{A93E2D94-FCB1-7159-AF50-7EBE9ED9B039}"/>
                    </a:ext>
                  </a:extLst>
                </p:cNvPr>
                <p:cNvSpPr/>
                <p:nvPr/>
              </p:nvSpPr>
              <p:spPr>
                <a:xfrm>
                  <a:off x="12786311" y="5085175"/>
                  <a:ext cx="210461" cy="120106"/>
                </a:xfrm>
                <a:custGeom>
                  <a:avLst/>
                  <a:gdLst>
                    <a:gd name="connsiteX0" fmla="*/ 199456 w 210461"/>
                    <a:gd name="connsiteY0" fmla="*/ 120107 h 120106"/>
                    <a:gd name="connsiteX1" fmla="*/ 188538 w 210461"/>
                    <a:gd name="connsiteY1" fmla="*/ 109196 h 120106"/>
                    <a:gd name="connsiteX2" fmla="*/ 188538 w 210461"/>
                    <a:gd name="connsiteY2" fmla="*/ 21908 h 120106"/>
                    <a:gd name="connsiteX3" fmla="*/ 21837 w 210461"/>
                    <a:gd name="connsiteY3" fmla="*/ 21908 h 120106"/>
                    <a:gd name="connsiteX4" fmla="*/ 21837 w 210461"/>
                    <a:gd name="connsiteY4" fmla="*/ 98199 h 120106"/>
                    <a:gd name="connsiteX5" fmla="*/ 141511 w 210461"/>
                    <a:gd name="connsiteY5" fmla="*/ 98199 h 120106"/>
                    <a:gd name="connsiteX6" fmla="*/ 152429 w 210461"/>
                    <a:gd name="connsiteY6" fmla="*/ 109110 h 120106"/>
                    <a:gd name="connsiteX7" fmla="*/ 141511 w 210461"/>
                    <a:gd name="connsiteY7" fmla="*/ 120021 h 120106"/>
                    <a:gd name="connsiteX8" fmla="*/ 10919 w 210461"/>
                    <a:gd name="connsiteY8" fmla="*/ 120021 h 120106"/>
                    <a:gd name="connsiteX9" fmla="*/ 0 w 210461"/>
                    <a:gd name="connsiteY9" fmla="*/ 109110 h 120106"/>
                    <a:gd name="connsiteX10" fmla="*/ 0 w 210461"/>
                    <a:gd name="connsiteY10" fmla="*/ 10911 h 120106"/>
                    <a:gd name="connsiteX11" fmla="*/ 10919 w 210461"/>
                    <a:gd name="connsiteY11" fmla="*/ 0 h 120106"/>
                    <a:gd name="connsiteX12" fmla="*/ 199542 w 210461"/>
                    <a:gd name="connsiteY12" fmla="*/ 0 h 120106"/>
                    <a:gd name="connsiteX13" fmla="*/ 210461 w 210461"/>
                    <a:gd name="connsiteY13" fmla="*/ 10911 h 120106"/>
                    <a:gd name="connsiteX14" fmla="*/ 210461 w 210461"/>
                    <a:gd name="connsiteY14" fmla="*/ 109110 h 120106"/>
                    <a:gd name="connsiteX15" fmla="*/ 199542 w 210461"/>
                    <a:gd name="connsiteY15" fmla="*/ 120021 h 12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461" h="120106">
                      <a:moveTo>
                        <a:pt x="199456" y="120107"/>
                      </a:moveTo>
                      <a:cubicBezTo>
                        <a:pt x="193439" y="120107"/>
                        <a:pt x="188538" y="115209"/>
                        <a:pt x="188538" y="109196"/>
                      </a:cubicBezTo>
                      <a:lnTo>
                        <a:pt x="188538" y="21908"/>
                      </a:lnTo>
                      <a:lnTo>
                        <a:pt x="21837" y="21908"/>
                      </a:lnTo>
                      <a:lnTo>
                        <a:pt x="21837" y="98199"/>
                      </a:lnTo>
                      <a:lnTo>
                        <a:pt x="141511" y="98199"/>
                      </a:lnTo>
                      <a:cubicBezTo>
                        <a:pt x="147529" y="98199"/>
                        <a:pt x="152429" y="103096"/>
                        <a:pt x="152429" y="109110"/>
                      </a:cubicBezTo>
                      <a:cubicBezTo>
                        <a:pt x="152429" y="115124"/>
                        <a:pt x="147529" y="120021"/>
                        <a:pt x="141511" y="120021"/>
                      </a:cubicBezTo>
                      <a:lnTo>
                        <a:pt x="10919" y="120021"/>
                      </a:lnTo>
                      <a:cubicBezTo>
                        <a:pt x="4900" y="120021"/>
                        <a:pt x="0" y="115124"/>
                        <a:pt x="0" y="109110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lnTo>
                        <a:pt x="199542" y="0"/>
                      </a:lnTo>
                      <a:cubicBezTo>
                        <a:pt x="205561" y="0"/>
                        <a:pt x="210461" y="4897"/>
                        <a:pt x="210461" y="10911"/>
                      </a:cubicBezTo>
                      <a:lnTo>
                        <a:pt x="210461" y="109110"/>
                      </a:lnTo>
                      <a:cubicBezTo>
                        <a:pt x="210461" y="115124"/>
                        <a:pt x="205561" y="120021"/>
                        <a:pt x="199542" y="12002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84" name="Forma libre 383">
                <a:extLst>
                  <a:ext uri="{FF2B5EF4-FFF2-40B4-BE49-F238E27FC236}">
                    <a16:creationId xmlns:a16="http://schemas.microsoft.com/office/drawing/2014/main" id="{0436B60E-677F-2B5D-12F8-D8D14EB0C716}"/>
                  </a:ext>
                </a:extLst>
              </p:cNvPr>
              <p:cNvSpPr/>
              <p:nvPr/>
            </p:nvSpPr>
            <p:spPr>
              <a:xfrm>
                <a:off x="13040446" y="5167136"/>
                <a:ext cx="97407" cy="177926"/>
              </a:xfrm>
              <a:custGeom>
                <a:avLst/>
                <a:gdLst>
                  <a:gd name="connsiteX0" fmla="*/ 44965 w 97407"/>
                  <a:gd name="connsiteY0" fmla="*/ 177840 h 177926"/>
                  <a:gd name="connsiteX1" fmla="*/ 10919 w 97407"/>
                  <a:gd name="connsiteY1" fmla="*/ 177840 h 177926"/>
                  <a:gd name="connsiteX2" fmla="*/ 0 w 97407"/>
                  <a:gd name="connsiteY2" fmla="*/ 166929 h 177926"/>
                  <a:gd name="connsiteX3" fmla="*/ 10919 w 97407"/>
                  <a:gd name="connsiteY3" fmla="*/ 156018 h 177926"/>
                  <a:gd name="connsiteX4" fmla="*/ 44965 w 97407"/>
                  <a:gd name="connsiteY4" fmla="*/ 156018 h 177926"/>
                  <a:gd name="connsiteX5" fmla="*/ 75570 w 97407"/>
                  <a:gd name="connsiteY5" fmla="*/ 125433 h 177926"/>
                  <a:gd name="connsiteX6" fmla="*/ 75570 w 97407"/>
                  <a:gd name="connsiteY6" fmla="*/ 10911 h 177926"/>
                  <a:gd name="connsiteX7" fmla="*/ 86489 w 97407"/>
                  <a:gd name="connsiteY7" fmla="*/ 0 h 177926"/>
                  <a:gd name="connsiteX8" fmla="*/ 97408 w 97407"/>
                  <a:gd name="connsiteY8" fmla="*/ 10911 h 177926"/>
                  <a:gd name="connsiteX9" fmla="*/ 97408 w 97407"/>
                  <a:gd name="connsiteY9" fmla="*/ 125433 h 177926"/>
                  <a:gd name="connsiteX10" fmla="*/ 44879 w 97407"/>
                  <a:gd name="connsiteY10" fmla="*/ 177926 h 177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407" h="177926">
                    <a:moveTo>
                      <a:pt x="44965" y="177840"/>
                    </a:moveTo>
                    <a:lnTo>
                      <a:pt x="10919" y="177840"/>
                    </a:lnTo>
                    <a:cubicBezTo>
                      <a:pt x="4901" y="177840"/>
                      <a:pt x="0" y="172943"/>
                      <a:pt x="0" y="166929"/>
                    </a:cubicBezTo>
                    <a:cubicBezTo>
                      <a:pt x="0" y="160915"/>
                      <a:pt x="4901" y="156018"/>
                      <a:pt x="10919" y="156018"/>
                    </a:cubicBezTo>
                    <a:lnTo>
                      <a:pt x="44965" y="156018"/>
                    </a:lnTo>
                    <a:cubicBezTo>
                      <a:pt x="61815" y="156018"/>
                      <a:pt x="75570" y="142272"/>
                      <a:pt x="75570" y="125433"/>
                    </a:cubicBezTo>
                    <a:lnTo>
                      <a:pt x="75570" y="10911"/>
                    </a:lnTo>
                    <a:cubicBezTo>
                      <a:pt x="75570" y="4897"/>
                      <a:pt x="80471" y="0"/>
                      <a:pt x="86489" y="0"/>
                    </a:cubicBezTo>
                    <a:cubicBezTo>
                      <a:pt x="92507" y="0"/>
                      <a:pt x="97408" y="4897"/>
                      <a:pt x="97408" y="10911"/>
                    </a:cubicBezTo>
                    <a:lnTo>
                      <a:pt x="97408" y="125433"/>
                    </a:lnTo>
                    <a:cubicBezTo>
                      <a:pt x="97408" y="154386"/>
                      <a:pt x="73851" y="177926"/>
                      <a:pt x="44879" y="17792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85" name="Gráfico 2">
              <a:extLst>
                <a:ext uri="{FF2B5EF4-FFF2-40B4-BE49-F238E27FC236}">
                  <a16:creationId xmlns:a16="http://schemas.microsoft.com/office/drawing/2014/main" id="{0256DE1F-DE5A-636F-86F8-FC4DE9B600D5}"/>
                </a:ext>
              </a:extLst>
            </p:cNvPr>
            <p:cNvGrpSpPr/>
            <p:nvPr/>
          </p:nvGrpSpPr>
          <p:grpSpPr>
            <a:xfrm>
              <a:off x="12893471" y="4598907"/>
              <a:ext cx="819490" cy="851313"/>
              <a:chOff x="12893471" y="4598907"/>
              <a:chExt cx="819490" cy="851313"/>
            </a:xfrm>
            <a:solidFill>
              <a:srgbClr val="002A86"/>
            </a:solidFill>
          </p:grpSpPr>
          <p:grpSp>
            <p:nvGrpSpPr>
              <p:cNvPr id="386" name="Gráfico 2">
                <a:extLst>
                  <a:ext uri="{FF2B5EF4-FFF2-40B4-BE49-F238E27FC236}">
                    <a16:creationId xmlns:a16="http://schemas.microsoft.com/office/drawing/2014/main" id="{085C91A8-366B-4B80-0F3D-C00CC8C5DB0D}"/>
                  </a:ext>
                </a:extLst>
              </p:cNvPr>
              <p:cNvGrpSpPr/>
              <p:nvPr/>
            </p:nvGrpSpPr>
            <p:grpSpPr>
              <a:xfrm>
                <a:off x="12893471" y="4598907"/>
                <a:ext cx="819490" cy="414960"/>
                <a:chOff x="12893471" y="4598907"/>
                <a:chExt cx="819490" cy="414960"/>
              </a:xfrm>
              <a:solidFill>
                <a:srgbClr val="002A86"/>
              </a:solidFill>
            </p:grpSpPr>
            <p:sp>
              <p:nvSpPr>
                <p:cNvPr id="387" name="Forma libre 386">
                  <a:extLst>
                    <a:ext uri="{FF2B5EF4-FFF2-40B4-BE49-F238E27FC236}">
                      <a16:creationId xmlns:a16="http://schemas.microsoft.com/office/drawing/2014/main" id="{26CC9DBC-D1FA-2A19-641E-E1CE7DABC7C6}"/>
                    </a:ext>
                  </a:extLst>
                </p:cNvPr>
                <p:cNvSpPr/>
                <p:nvPr/>
              </p:nvSpPr>
              <p:spPr>
                <a:xfrm>
                  <a:off x="13071276" y="4936803"/>
                  <a:ext cx="641684" cy="77064"/>
                </a:xfrm>
                <a:custGeom>
                  <a:avLst/>
                  <a:gdLst>
                    <a:gd name="connsiteX0" fmla="*/ 531002 w 641684"/>
                    <a:gd name="connsiteY0" fmla="*/ 76978 h 77064"/>
                    <a:gd name="connsiteX1" fmla="*/ 431273 w 641684"/>
                    <a:gd name="connsiteY1" fmla="*/ 31702 h 77064"/>
                    <a:gd name="connsiteX2" fmla="*/ 331545 w 641684"/>
                    <a:gd name="connsiteY2" fmla="*/ 76978 h 77064"/>
                    <a:gd name="connsiteX3" fmla="*/ 231816 w 641684"/>
                    <a:gd name="connsiteY3" fmla="*/ 31702 h 77064"/>
                    <a:gd name="connsiteX4" fmla="*/ 132088 w 641684"/>
                    <a:gd name="connsiteY4" fmla="*/ 76978 h 77064"/>
                    <a:gd name="connsiteX5" fmla="*/ 32360 w 641684"/>
                    <a:gd name="connsiteY5" fmla="*/ 31702 h 77064"/>
                    <a:gd name="connsiteX6" fmla="*/ 18175 w 641684"/>
                    <a:gd name="connsiteY6" fmla="*/ 46737 h 77064"/>
                    <a:gd name="connsiteX7" fmla="*/ 2699 w 641684"/>
                    <a:gd name="connsiteY7" fmla="*/ 45706 h 77064"/>
                    <a:gd name="connsiteX8" fmla="*/ 3731 w 641684"/>
                    <a:gd name="connsiteY8" fmla="*/ 30241 h 77064"/>
                    <a:gd name="connsiteX9" fmla="*/ 22473 w 641684"/>
                    <a:gd name="connsiteY9" fmla="*/ 6186 h 77064"/>
                    <a:gd name="connsiteX10" fmla="*/ 32360 w 641684"/>
                    <a:gd name="connsiteY10" fmla="*/ 0 h 77064"/>
                    <a:gd name="connsiteX11" fmla="*/ 32360 w 641684"/>
                    <a:gd name="connsiteY11" fmla="*/ 0 h 77064"/>
                    <a:gd name="connsiteX12" fmla="*/ 42246 w 641684"/>
                    <a:gd name="connsiteY12" fmla="*/ 6272 h 77064"/>
                    <a:gd name="connsiteX13" fmla="*/ 132088 w 641684"/>
                    <a:gd name="connsiteY13" fmla="*/ 55242 h 77064"/>
                    <a:gd name="connsiteX14" fmla="*/ 221929 w 641684"/>
                    <a:gd name="connsiteY14" fmla="*/ 6272 h 77064"/>
                    <a:gd name="connsiteX15" fmla="*/ 231816 w 641684"/>
                    <a:gd name="connsiteY15" fmla="*/ 0 h 77064"/>
                    <a:gd name="connsiteX16" fmla="*/ 231816 w 641684"/>
                    <a:gd name="connsiteY16" fmla="*/ 0 h 77064"/>
                    <a:gd name="connsiteX17" fmla="*/ 241704 w 641684"/>
                    <a:gd name="connsiteY17" fmla="*/ 6272 h 77064"/>
                    <a:gd name="connsiteX18" fmla="*/ 331545 w 641684"/>
                    <a:gd name="connsiteY18" fmla="*/ 55242 h 77064"/>
                    <a:gd name="connsiteX19" fmla="*/ 421387 w 641684"/>
                    <a:gd name="connsiteY19" fmla="*/ 6272 h 77064"/>
                    <a:gd name="connsiteX20" fmla="*/ 431273 w 641684"/>
                    <a:gd name="connsiteY20" fmla="*/ 0 h 77064"/>
                    <a:gd name="connsiteX21" fmla="*/ 441160 w 641684"/>
                    <a:gd name="connsiteY21" fmla="*/ 6272 h 77064"/>
                    <a:gd name="connsiteX22" fmla="*/ 531002 w 641684"/>
                    <a:gd name="connsiteY22" fmla="*/ 55242 h 77064"/>
                    <a:gd name="connsiteX23" fmla="*/ 553870 w 641684"/>
                    <a:gd name="connsiteY23" fmla="*/ 53008 h 77064"/>
                    <a:gd name="connsiteX24" fmla="*/ 620843 w 641684"/>
                    <a:gd name="connsiteY24" fmla="*/ 6272 h 77064"/>
                    <a:gd name="connsiteX25" fmla="*/ 635458 w 641684"/>
                    <a:gd name="connsiteY25" fmla="*/ 1117 h 77064"/>
                    <a:gd name="connsiteX26" fmla="*/ 640617 w 641684"/>
                    <a:gd name="connsiteY26" fmla="*/ 15722 h 77064"/>
                    <a:gd name="connsiteX27" fmla="*/ 558083 w 641684"/>
                    <a:gd name="connsiteY27" fmla="*/ 74487 h 77064"/>
                    <a:gd name="connsiteX28" fmla="*/ 531002 w 641684"/>
                    <a:gd name="connsiteY28" fmla="*/ 77064 h 7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41684" h="77064">
                      <a:moveTo>
                        <a:pt x="531002" y="76978"/>
                      </a:moveTo>
                      <a:cubicBezTo>
                        <a:pt x="489735" y="76978"/>
                        <a:pt x="452509" y="59710"/>
                        <a:pt x="431273" y="31702"/>
                      </a:cubicBezTo>
                      <a:cubicBezTo>
                        <a:pt x="410038" y="59624"/>
                        <a:pt x="372898" y="76978"/>
                        <a:pt x="331545" y="76978"/>
                      </a:cubicBezTo>
                      <a:cubicBezTo>
                        <a:pt x="290192" y="76978"/>
                        <a:pt x="253052" y="59710"/>
                        <a:pt x="231816" y="31702"/>
                      </a:cubicBezTo>
                      <a:cubicBezTo>
                        <a:pt x="210581" y="59624"/>
                        <a:pt x="173441" y="76978"/>
                        <a:pt x="132088" y="76978"/>
                      </a:cubicBezTo>
                      <a:cubicBezTo>
                        <a:pt x="90735" y="76978"/>
                        <a:pt x="53595" y="59624"/>
                        <a:pt x="32360" y="31702"/>
                      </a:cubicBezTo>
                      <a:cubicBezTo>
                        <a:pt x="28233" y="37029"/>
                        <a:pt x="23505" y="42097"/>
                        <a:pt x="18175" y="46737"/>
                      </a:cubicBezTo>
                      <a:cubicBezTo>
                        <a:pt x="13618" y="50689"/>
                        <a:pt x="6654" y="50259"/>
                        <a:pt x="2699" y="45706"/>
                      </a:cubicBezTo>
                      <a:cubicBezTo>
                        <a:pt x="-1255" y="41152"/>
                        <a:pt x="-825" y="34193"/>
                        <a:pt x="3731" y="30241"/>
                      </a:cubicBezTo>
                      <a:cubicBezTo>
                        <a:pt x="11899" y="23111"/>
                        <a:pt x="18175" y="15035"/>
                        <a:pt x="22473" y="6186"/>
                      </a:cubicBezTo>
                      <a:cubicBezTo>
                        <a:pt x="24278" y="2406"/>
                        <a:pt x="28148" y="0"/>
                        <a:pt x="32360" y="0"/>
                      </a:cubicBezTo>
                      <a:lnTo>
                        <a:pt x="32360" y="0"/>
                      </a:lnTo>
                      <a:cubicBezTo>
                        <a:pt x="36573" y="0"/>
                        <a:pt x="40441" y="2406"/>
                        <a:pt x="42246" y="6272"/>
                      </a:cubicBezTo>
                      <a:cubicBezTo>
                        <a:pt x="56260" y="35568"/>
                        <a:pt x="92283" y="55242"/>
                        <a:pt x="132088" y="55242"/>
                      </a:cubicBezTo>
                      <a:cubicBezTo>
                        <a:pt x="171894" y="55242"/>
                        <a:pt x="207916" y="35568"/>
                        <a:pt x="221929" y="6272"/>
                      </a:cubicBezTo>
                      <a:cubicBezTo>
                        <a:pt x="223736" y="2492"/>
                        <a:pt x="227604" y="0"/>
                        <a:pt x="231816" y="0"/>
                      </a:cubicBezTo>
                      <a:lnTo>
                        <a:pt x="231816" y="0"/>
                      </a:lnTo>
                      <a:cubicBezTo>
                        <a:pt x="236029" y="0"/>
                        <a:pt x="239898" y="2406"/>
                        <a:pt x="241704" y="6272"/>
                      </a:cubicBezTo>
                      <a:cubicBezTo>
                        <a:pt x="255717" y="35568"/>
                        <a:pt x="291739" y="55242"/>
                        <a:pt x="331545" y="55242"/>
                      </a:cubicBezTo>
                      <a:cubicBezTo>
                        <a:pt x="371350" y="55242"/>
                        <a:pt x="407373" y="35568"/>
                        <a:pt x="421387" y="6272"/>
                      </a:cubicBezTo>
                      <a:cubicBezTo>
                        <a:pt x="423192" y="2492"/>
                        <a:pt x="427060" y="0"/>
                        <a:pt x="431273" y="0"/>
                      </a:cubicBezTo>
                      <a:cubicBezTo>
                        <a:pt x="435486" y="0"/>
                        <a:pt x="439355" y="2406"/>
                        <a:pt x="441160" y="6272"/>
                      </a:cubicBezTo>
                      <a:cubicBezTo>
                        <a:pt x="455173" y="35568"/>
                        <a:pt x="491197" y="55242"/>
                        <a:pt x="531002" y="55242"/>
                      </a:cubicBezTo>
                      <a:cubicBezTo>
                        <a:pt x="538911" y="55242"/>
                        <a:pt x="546562" y="54469"/>
                        <a:pt x="553870" y="53008"/>
                      </a:cubicBezTo>
                      <a:cubicBezTo>
                        <a:pt x="584649" y="47080"/>
                        <a:pt x="609666" y="29640"/>
                        <a:pt x="620843" y="6272"/>
                      </a:cubicBezTo>
                      <a:cubicBezTo>
                        <a:pt x="623423" y="773"/>
                        <a:pt x="629957" y="-1461"/>
                        <a:pt x="635458" y="1117"/>
                      </a:cubicBezTo>
                      <a:cubicBezTo>
                        <a:pt x="640960" y="3694"/>
                        <a:pt x="643196" y="10224"/>
                        <a:pt x="640617" y="15722"/>
                      </a:cubicBezTo>
                      <a:cubicBezTo>
                        <a:pt x="626431" y="45362"/>
                        <a:pt x="595568" y="67356"/>
                        <a:pt x="558083" y="74487"/>
                      </a:cubicBezTo>
                      <a:cubicBezTo>
                        <a:pt x="549485" y="76205"/>
                        <a:pt x="540373" y="77064"/>
                        <a:pt x="531002" y="7706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8" name="Forma libre 387">
                  <a:extLst>
                    <a:ext uri="{FF2B5EF4-FFF2-40B4-BE49-F238E27FC236}">
                      <a16:creationId xmlns:a16="http://schemas.microsoft.com/office/drawing/2014/main" id="{42AB58F1-083A-E03F-B2F2-A08977AADDA8}"/>
                    </a:ext>
                  </a:extLst>
                </p:cNvPr>
                <p:cNvSpPr/>
                <p:nvPr/>
              </p:nvSpPr>
              <p:spPr>
                <a:xfrm>
                  <a:off x="12893471" y="4598907"/>
                  <a:ext cx="682241" cy="289441"/>
                </a:xfrm>
                <a:custGeom>
                  <a:avLst/>
                  <a:gdLst>
                    <a:gd name="connsiteX0" fmla="*/ 10967 w 682241"/>
                    <a:gd name="connsiteY0" fmla="*/ 289441 h 289441"/>
                    <a:gd name="connsiteX1" fmla="*/ 4949 w 682241"/>
                    <a:gd name="connsiteY1" fmla="*/ 287637 h 289441"/>
                    <a:gd name="connsiteX2" fmla="*/ 1768 w 682241"/>
                    <a:gd name="connsiteY2" fmla="*/ 272516 h 289441"/>
                    <a:gd name="connsiteX3" fmla="*/ 154713 w 682241"/>
                    <a:gd name="connsiteY3" fmla="*/ 39262 h 289441"/>
                    <a:gd name="connsiteX4" fmla="*/ 227360 w 682241"/>
                    <a:gd name="connsiteY4" fmla="*/ 0 h 289441"/>
                    <a:gd name="connsiteX5" fmla="*/ 591970 w 682241"/>
                    <a:gd name="connsiteY5" fmla="*/ 0 h 289441"/>
                    <a:gd name="connsiteX6" fmla="*/ 664617 w 682241"/>
                    <a:gd name="connsiteY6" fmla="*/ 39262 h 289441"/>
                    <a:gd name="connsiteX7" fmla="*/ 680436 w 682241"/>
                    <a:gd name="connsiteY7" fmla="*/ 63404 h 289441"/>
                    <a:gd name="connsiteX8" fmla="*/ 677255 w 682241"/>
                    <a:gd name="connsiteY8" fmla="*/ 78525 h 289441"/>
                    <a:gd name="connsiteX9" fmla="*/ 662124 w 682241"/>
                    <a:gd name="connsiteY9" fmla="*/ 75346 h 289441"/>
                    <a:gd name="connsiteX10" fmla="*/ 646305 w 682241"/>
                    <a:gd name="connsiteY10" fmla="*/ 51204 h 289441"/>
                    <a:gd name="connsiteX11" fmla="*/ 591970 w 682241"/>
                    <a:gd name="connsiteY11" fmla="*/ 21822 h 289441"/>
                    <a:gd name="connsiteX12" fmla="*/ 227360 w 682241"/>
                    <a:gd name="connsiteY12" fmla="*/ 21822 h 289441"/>
                    <a:gd name="connsiteX13" fmla="*/ 173025 w 682241"/>
                    <a:gd name="connsiteY13" fmla="*/ 51204 h 289441"/>
                    <a:gd name="connsiteX14" fmla="*/ 20080 w 682241"/>
                    <a:gd name="connsiteY14" fmla="*/ 284458 h 289441"/>
                    <a:gd name="connsiteX15" fmla="*/ 10881 w 682241"/>
                    <a:gd name="connsiteY15" fmla="*/ 289441 h 28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2241" h="289441">
                      <a:moveTo>
                        <a:pt x="10967" y="289441"/>
                      </a:moveTo>
                      <a:cubicBezTo>
                        <a:pt x="8903" y="289441"/>
                        <a:pt x="6840" y="288840"/>
                        <a:pt x="4949" y="287637"/>
                      </a:cubicBezTo>
                      <a:cubicBezTo>
                        <a:pt x="-124" y="284287"/>
                        <a:pt x="-1499" y="277499"/>
                        <a:pt x="1768" y="272516"/>
                      </a:cubicBezTo>
                      <a:lnTo>
                        <a:pt x="154713" y="39262"/>
                      </a:lnTo>
                      <a:cubicBezTo>
                        <a:pt x="170790" y="14691"/>
                        <a:pt x="197957" y="0"/>
                        <a:pt x="227360" y="0"/>
                      </a:cubicBezTo>
                      <a:lnTo>
                        <a:pt x="591970" y="0"/>
                      </a:lnTo>
                      <a:cubicBezTo>
                        <a:pt x="621373" y="0"/>
                        <a:pt x="648541" y="14691"/>
                        <a:pt x="664617" y="39262"/>
                      </a:cubicBezTo>
                      <a:lnTo>
                        <a:pt x="680436" y="63404"/>
                      </a:lnTo>
                      <a:cubicBezTo>
                        <a:pt x="683789" y="68473"/>
                        <a:pt x="682327" y="75260"/>
                        <a:pt x="677255" y="78525"/>
                      </a:cubicBezTo>
                      <a:cubicBezTo>
                        <a:pt x="672183" y="81875"/>
                        <a:pt x="665391" y="80415"/>
                        <a:pt x="662124" y="75346"/>
                      </a:cubicBezTo>
                      <a:lnTo>
                        <a:pt x="646305" y="51204"/>
                      </a:lnTo>
                      <a:cubicBezTo>
                        <a:pt x="634269" y="32819"/>
                        <a:pt x="613979" y="21822"/>
                        <a:pt x="591970" y="21822"/>
                      </a:cubicBezTo>
                      <a:lnTo>
                        <a:pt x="227360" y="21822"/>
                      </a:lnTo>
                      <a:cubicBezTo>
                        <a:pt x="205351" y="21822"/>
                        <a:pt x="185061" y="32819"/>
                        <a:pt x="173025" y="51204"/>
                      </a:cubicBezTo>
                      <a:lnTo>
                        <a:pt x="20080" y="284458"/>
                      </a:lnTo>
                      <a:cubicBezTo>
                        <a:pt x="18016" y="287637"/>
                        <a:pt x="14492" y="289441"/>
                        <a:pt x="10881" y="28944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9" name="Forma libre 388">
                  <a:extLst>
                    <a:ext uri="{FF2B5EF4-FFF2-40B4-BE49-F238E27FC236}">
                      <a16:creationId xmlns:a16="http://schemas.microsoft.com/office/drawing/2014/main" id="{1C91DEB4-07ED-0AC9-6A9B-D571D84F8D26}"/>
                    </a:ext>
                  </a:extLst>
                </p:cNvPr>
                <p:cNvSpPr/>
                <p:nvPr/>
              </p:nvSpPr>
              <p:spPr>
                <a:xfrm>
                  <a:off x="13587748" y="4708961"/>
                  <a:ext cx="125176" cy="179386"/>
                </a:xfrm>
                <a:custGeom>
                  <a:avLst/>
                  <a:gdLst>
                    <a:gd name="connsiteX0" fmla="*/ 114258 w 125176"/>
                    <a:gd name="connsiteY0" fmla="*/ 179387 h 179386"/>
                    <a:gd name="connsiteX1" fmla="*/ 105059 w 125176"/>
                    <a:gd name="connsiteY1" fmla="*/ 174404 h 179386"/>
                    <a:gd name="connsiteX2" fmla="*/ 1805 w 125176"/>
                    <a:gd name="connsiteY2" fmla="*/ 16925 h 179386"/>
                    <a:gd name="connsiteX3" fmla="*/ 4987 w 125176"/>
                    <a:gd name="connsiteY3" fmla="*/ 1805 h 179386"/>
                    <a:gd name="connsiteX4" fmla="*/ 20117 w 125176"/>
                    <a:gd name="connsiteY4" fmla="*/ 4983 h 179386"/>
                    <a:gd name="connsiteX5" fmla="*/ 123371 w 125176"/>
                    <a:gd name="connsiteY5" fmla="*/ 162462 h 179386"/>
                    <a:gd name="connsiteX6" fmla="*/ 120190 w 125176"/>
                    <a:gd name="connsiteY6" fmla="*/ 177583 h 179386"/>
                    <a:gd name="connsiteX7" fmla="*/ 114172 w 125176"/>
                    <a:gd name="connsiteY7" fmla="*/ 179387 h 179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176" h="179386">
                      <a:moveTo>
                        <a:pt x="114258" y="179387"/>
                      </a:moveTo>
                      <a:cubicBezTo>
                        <a:pt x="110647" y="179387"/>
                        <a:pt x="107208" y="177669"/>
                        <a:pt x="105059" y="174404"/>
                      </a:cubicBezTo>
                      <a:lnTo>
                        <a:pt x="1805" y="16925"/>
                      </a:lnTo>
                      <a:cubicBezTo>
                        <a:pt x="-1547" y="11856"/>
                        <a:pt x="-86" y="5069"/>
                        <a:pt x="4987" y="1805"/>
                      </a:cubicBezTo>
                      <a:cubicBezTo>
                        <a:pt x="10059" y="-1546"/>
                        <a:pt x="16850" y="-86"/>
                        <a:pt x="20117" y="4983"/>
                      </a:cubicBezTo>
                      <a:lnTo>
                        <a:pt x="123371" y="162462"/>
                      </a:lnTo>
                      <a:cubicBezTo>
                        <a:pt x="126724" y="167531"/>
                        <a:pt x="125263" y="174318"/>
                        <a:pt x="120190" y="177583"/>
                      </a:cubicBezTo>
                      <a:cubicBezTo>
                        <a:pt x="118299" y="178786"/>
                        <a:pt x="116235" y="179387"/>
                        <a:pt x="114172" y="1793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90" name="Gráfico 2">
                <a:extLst>
                  <a:ext uri="{FF2B5EF4-FFF2-40B4-BE49-F238E27FC236}">
                    <a16:creationId xmlns:a16="http://schemas.microsoft.com/office/drawing/2014/main" id="{1660F5AB-906B-4CE8-25C1-85F7F6AE5F9F}"/>
                  </a:ext>
                </a:extLst>
              </p:cNvPr>
              <p:cNvGrpSpPr/>
              <p:nvPr/>
            </p:nvGrpSpPr>
            <p:grpSpPr>
              <a:xfrm>
                <a:off x="13108734" y="4598964"/>
                <a:ext cx="389029" cy="289469"/>
                <a:chOff x="13108734" y="4598964"/>
                <a:chExt cx="389029" cy="289469"/>
              </a:xfrm>
              <a:solidFill>
                <a:srgbClr val="002A86"/>
              </a:solidFill>
            </p:grpSpPr>
            <p:sp>
              <p:nvSpPr>
                <p:cNvPr id="391" name="Forma libre 390">
                  <a:extLst>
                    <a:ext uri="{FF2B5EF4-FFF2-40B4-BE49-F238E27FC236}">
                      <a16:creationId xmlns:a16="http://schemas.microsoft.com/office/drawing/2014/main" id="{44667BD7-BD3D-3032-2CD2-B929D8CE89E3}"/>
                    </a:ext>
                  </a:extLst>
                </p:cNvPr>
                <p:cNvSpPr/>
                <p:nvPr/>
              </p:nvSpPr>
              <p:spPr>
                <a:xfrm>
                  <a:off x="13441309" y="4751975"/>
                  <a:ext cx="56454" cy="136372"/>
                </a:xfrm>
                <a:custGeom>
                  <a:avLst/>
                  <a:gdLst>
                    <a:gd name="connsiteX0" fmla="*/ 45508 w 56454"/>
                    <a:gd name="connsiteY0" fmla="*/ 136373 h 136372"/>
                    <a:gd name="connsiteX1" fmla="*/ 35019 w 56454"/>
                    <a:gd name="connsiteY1" fmla="*/ 128554 h 136372"/>
                    <a:gd name="connsiteX2" fmla="*/ 458 w 56454"/>
                    <a:gd name="connsiteY2" fmla="*/ 14118 h 136372"/>
                    <a:gd name="connsiteX3" fmla="*/ 7766 w 56454"/>
                    <a:gd name="connsiteY3" fmla="*/ 458 h 136372"/>
                    <a:gd name="connsiteX4" fmla="*/ 21435 w 56454"/>
                    <a:gd name="connsiteY4" fmla="*/ 7761 h 136372"/>
                    <a:gd name="connsiteX5" fmla="*/ 55996 w 56454"/>
                    <a:gd name="connsiteY5" fmla="*/ 122197 h 136372"/>
                    <a:gd name="connsiteX6" fmla="*/ 48689 w 56454"/>
                    <a:gd name="connsiteY6" fmla="*/ 135857 h 136372"/>
                    <a:gd name="connsiteX7" fmla="*/ 45508 w 56454"/>
                    <a:gd name="connsiteY7" fmla="*/ 136287 h 136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54" h="136372">
                      <a:moveTo>
                        <a:pt x="45508" y="136373"/>
                      </a:moveTo>
                      <a:cubicBezTo>
                        <a:pt x="40779" y="136373"/>
                        <a:pt x="36480" y="133280"/>
                        <a:pt x="35019" y="128554"/>
                      </a:cubicBezTo>
                      <a:lnTo>
                        <a:pt x="458" y="14118"/>
                      </a:lnTo>
                      <a:cubicBezTo>
                        <a:pt x="-1261" y="8362"/>
                        <a:pt x="2006" y="2262"/>
                        <a:pt x="7766" y="458"/>
                      </a:cubicBezTo>
                      <a:cubicBezTo>
                        <a:pt x="13526" y="-1260"/>
                        <a:pt x="19630" y="2004"/>
                        <a:pt x="21435" y="7761"/>
                      </a:cubicBezTo>
                      <a:lnTo>
                        <a:pt x="55996" y="122197"/>
                      </a:lnTo>
                      <a:cubicBezTo>
                        <a:pt x="57716" y="127953"/>
                        <a:pt x="54449" y="134053"/>
                        <a:pt x="48689" y="135857"/>
                      </a:cubicBezTo>
                      <a:cubicBezTo>
                        <a:pt x="47657" y="136201"/>
                        <a:pt x="46539" y="136287"/>
                        <a:pt x="45508" y="1362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2" name="Forma libre 391">
                  <a:extLst>
                    <a:ext uri="{FF2B5EF4-FFF2-40B4-BE49-F238E27FC236}">
                      <a16:creationId xmlns:a16="http://schemas.microsoft.com/office/drawing/2014/main" id="{9CC585A5-E0CF-C16D-F127-2B3F0247A3B1}"/>
                    </a:ext>
                  </a:extLst>
                </p:cNvPr>
                <p:cNvSpPr/>
                <p:nvPr/>
              </p:nvSpPr>
              <p:spPr>
                <a:xfrm>
                  <a:off x="13412766" y="4657299"/>
                  <a:ext cx="32640" cy="57590"/>
                </a:xfrm>
                <a:custGeom>
                  <a:avLst/>
                  <a:gdLst>
                    <a:gd name="connsiteX0" fmla="*/ 21694 w 32640"/>
                    <a:gd name="connsiteY0" fmla="*/ 57590 h 57590"/>
                    <a:gd name="connsiteX1" fmla="*/ 11205 w 32640"/>
                    <a:gd name="connsiteY1" fmla="*/ 49772 h 57590"/>
                    <a:gd name="connsiteX2" fmla="*/ 459 w 32640"/>
                    <a:gd name="connsiteY2" fmla="*/ 14118 h 57590"/>
                    <a:gd name="connsiteX3" fmla="*/ 7766 w 32640"/>
                    <a:gd name="connsiteY3" fmla="*/ 458 h 57590"/>
                    <a:gd name="connsiteX4" fmla="*/ 21435 w 32640"/>
                    <a:gd name="connsiteY4" fmla="*/ 7761 h 57590"/>
                    <a:gd name="connsiteX5" fmla="*/ 32182 w 32640"/>
                    <a:gd name="connsiteY5" fmla="*/ 43415 h 57590"/>
                    <a:gd name="connsiteX6" fmla="*/ 24875 w 32640"/>
                    <a:gd name="connsiteY6" fmla="*/ 57075 h 57590"/>
                    <a:gd name="connsiteX7" fmla="*/ 21694 w 32640"/>
                    <a:gd name="connsiteY7" fmla="*/ 57504 h 57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40" h="57590">
                      <a:moveTo>
                        <a:pt x="21694" y="57590"/>
                      </a:moveTo>
                      <a:cubicBezTo>
                        <a:pt x="16965" y="57590"/>
                        <a:pt x="12666" y="54497"/>
                        <a:pt x="11205" y="49772"/>
                      </a:cubicBezTo>
                      <a:lnTo>
                        <a:pt x="459" y="14118"/>
                      </a:lnTo>
                      <a:cubicBezTo>
                        <a:pt x="-1261" y="8362"/>
                        <a:pt x="2006" y="2262"/>
                        <a:pt x="7766" y="458"/>
                      </a:cubicBezTo>
                      <a:cubicBezTo>
                        <a:pt x="13526" y="-1260"/>
                        <a:pt x="19630" y="2004"/>
                        <a:pt x="21435" y="7761"/>
                      </a:cubicBezTo>
                      <a:lnTo>
                        <a:pt x="32182" y="43415"/>
                      </a:lnTo>
                      <a:cubicBezTo>
                        <a:pt x="33901" y="49171"/>
                        <a:pt x="30634" y="55271"/>
                        <a:pt x="24875" y="57075"/>
                      </a:cubicBezTo>
                      <a:cubicBezTo>
                        <a:pt x="23843" y="57418"/>
                        <a:pt x="22725" y="57504"/>
                        <a:pt x="21694" y="5750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3" name="Forma libre 392">
                  <a:extLst>
                    <a:ext uri="{FF2B5EF4-FFF2-40B4-BE49-F238E27FC236}">
                      <a16:creationId xmlns:a16="http://schemas.microsoft.com/office/drawing/2014/main" id="{9C4F4A9C-E96E-761A-550B-656D56D52CC2}"/>
                    </a:ext>
                  </a:extLst>
                </p:cNvPr>
                <p:cNvSpPr/>
                <p:nvPr/>
              </p:nvSpPr>
              <p:spPr>
                <a:xfrm>
                  <a:off x="13108734" y="4598964"/>
                  <a:ext cx="102685" cy="289469"/>
                </a:xfrm>
                <a:custGeom>
                  <a:avLst/>
                  <a:gdLst>
                    <a:gd name="connsiteX0" fmla="*/ 10979 w 102685"/>
                    <a:gd name="connsiteY0" fmla="*/ 289384 h 289469"/>
                    <a:gd name="connsiteX1" fmla="*/ 7798 w 102685"/>
                    <a:gd name="connsiteY1" fmla="*/ 288954 h 289469"/>
                    <a:gd name="connsiteX2" fmla="*/ 490 w 102685"/>
                    <a:gd name="connsiteY2" fmla="*/ 275294 h 289469"/>
                    <a:gd name="connsiteX3" fmla="*/ 81218 w 102685"/>
                    <a:gd name="connsiteY3" fmla="*/ 7761 h 289469"/>
                    <a:gd name="connsiteX4" fmla="*/ 94889 w 102685"/>
                    <a:gd name="connsiteY4" fmla="*/ 458 h 289469"/>
                    <a:gd name="connsiteX5" fmla="*/ 102196 w 102685"/>
                    <a:gd name="connsiteY5" fmla="*/ 14118 h 289469"/>
                    <a:gd name="connsiteX6" fmla="*/ 21468 w 102685"/>
                    <a:gd name="connsiteY6" fmla="*/ 281652 h 289469"/>
                    <a:gd name="connsiteX7" fmla="*/ 10979 w 102685"/>
                    <a:gd name="connsiteY7" fmla="*/ 289470 h 289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685" h="289469">
                      <a:moveTo>
                        <a:pt x="10979" y="289384"/>
                      </a:moveTo>
                      <a:cubicBezTo>
                        <a:pt x="9947" y="289384"/>
                        <a:pt x="8830" y="289212"/>
                        <a:pt x="7798" y="288954"/>
                      </a:cubicBezTo>
                      <a:cubicBezTo>
                        <a:pt x="2038" y="287236"/>
                        <a:pt x="-1315" y="281136"/>
                        <a:pt x="490" y="275294"/>
                      </a:cubicBezTo>
                      <a:lnTo>
                        <a:pt x="81218" y="7761"/>
                      </a:lnTo>
                      <a:cubicBezTo>
                        <a:pt x="82938" y="2005"/>
                        <a:pt x="89128" y="-1260"/>
                        <a:pt x="94889" y="458"/>
                      </a:cubicBezTo>
                      <a:cubicBezTo>
                        <a:pt x="100648" y="2176"/>
                        <a:pt x="104001" y="8276"/>
                        <a:pt x="102196" y="14118"/>
                      </a:cubicBezTo>
                      <a:lnTo>
                        <a:pt x="21468" y="281652"/>
                      </a:lnTo>
                      <a:cubicBezTo>
                        <a:pt x="20006" y="286377"/>
                        <a:pt x="15707" y="289470"/>
                        <a:pt x="10979" y="2894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4" name="Forma libre 393">
                  <a:extLst>
                    <a:ext uri="{FF2B5EF4-FFF2-40B4-BE49-F238E27FC236}">
                      <a16:creationId xmlns:a16="http://schemas.microsoft.com/office/drawing/2014/main" id="{C13850D3-1758-194E-F0C6-A2F7BC65F985}"/>
                    </a:ext>
                  </a:extLst>
                </p:cNvPr>
                <p:cNvSpPr/>
                <p:nvPr/>
              </p:nvSpPr>
              <p:spPr>
                <a:xfrm>
                  <a:off x="13292346" y="4652774"/>
                  <a:ext cx="21837" cy="235573"/>
                </a:xfrm>
                <a:custGeom>
                  <a:avLst/>
                  <a:gdLst>
                    <a:gd name="connsiteX0" fmla="*/ 10919 w 21837"/>
                    <a:gd name="connsiteY0" fmla="*/ 235574 h 235573"/>
                    <a:gd name="connsiteX1" fmla="*/ 0 w 21837"/>
                    <a:gd name="connsiteY1" fmla="*/ 224663 h 235573"/>
                    <a:gd name="connsiteX2" fmla="*/ 0 w 21837"/>
                    <a:gd name="connsiteY2" fmla="*/ 10911 h 235573"/>
                    <a:gd name="connsiteX3" fmla="*/ 10919 w 21837"/>
                    <a:gd name="connsiteY3" fmla="*/ 0 h 235573"/>
                    <a:gd name="connsiteX4" fmla="*/ 21837 w 21837"/>
                    <a:gd name="connsiteY4" fmla="*/ 10911 h 235573"/>
                    <a:gd name="connsiteX5" fmla="*/ 21837 w 21837"/>
                    <a:gd name="connsiteY5" fmla="*/ 224663 h 235573"/>
                    <a:gd name="connsiteX6" fmla="*/ 10919 w 21837"/>
                    <a:gd name="connsiteY6" fmla="*/ 235574 h 23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235573">
                      <a:moveTo>
                        <a:pt x="10919" y="235574"/>
                      </a:moveTo>
                      <a:cubicBezTo>
                        <a:pt x="4900" y="235574"/>
                        <a:pt x="0" y="230677"/>
                        <a:pt x="0" y="224663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224663"/>
                      </a:lnTo>
                      <a:cubicBezTo>
                        <a:pt x="21837" y="230677"/>
                        <a:pt x="16936" y="235574"/>
                        <a:pt x="10919" y="23557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95" name="Forma libre 394">
                <a:extLst>
                  <a:ext uri="{FF2B5EF4-FFF2-40B4-BE49-F238E27FC236}">
                    <a16:creationId xmlns:a16="http://schemas.microsoft.com/office/drawing/2014/main" id="{D472C7A3-2486-86ED-0933-902C24B45772}"/>
                  </a:ext>
                </a:extLst>
              </p:cNvPr>
              <p:cNvSpPr/>
              <p:nvPr/>
            </p:nvSpPr>
            <p:spPr>
              <a:xfrm>
                <a:off x="13131405" y="4989554"/>
                <a:ext cx="506808" cy="460666"/>
              </a:xfrm>
              <a:custGeom>
                <a:avLst/>
                <a:gdLst>
                  <a:gd name="connsiteX0" fmla="*/ 458234 w 506808"/>
                  <a:gd name="connsiteY0" fmla="*/ 460666 h 460666"/>
                  <a:gd name="connsiteX1" fmla="*/ 10919 w 506808"/>
                  <a:gd name="connsiteY1" fmla="*/ 460666 h 460666"/>
                  <a:gd name="connsiteX2" fmla="*/ 0 w 506808"/>
                  <a:gd name="connsiteY2" fmla="*/ 449755 h 460666"/>
                  <a:gd name="connsiteX3" fmla="*/ 10919 w 506808"/>
                  <a:gd name="connsiteY3" fmla="*/ 438844 h 460666"/>
                  <a:gd name="connsiteX4" fmla="*/ 458234 w 506808"/>
                  <a:gd name="connsiteY4" fmla="*/ 438844 h 460666"/>
                  <a:gd name="connsiteX5" fmla="*/ 484972 w 506808"/>
                  <a:gd name="connsiteY5" fmla="*/ 412125 h 460666"/>
                  <a:gd name="connsiteX6" fmla="*/ 484972 w 506808"/>
                  <a:gd name="connsiteY6" fmla="*/ 10911 h 460666"/>
                  <a:gd name="connsiteX7" fmla="*/ 495890 w 506808"/>
                  <a:gd name="connsiteY7" fmla="*/ 0 h 460666"/>
                  <a:gd name="connsiteX8" fmla="*/ 506809 w 506808"/>
                  <a:gd name="connsiteY8" fmla="*/ 10911 h 460666"/>
                  <a:gd name="connsiteX9" fmla="*/ 506809 w 506808"/>
                  <a:gd name="connsiteY9" fmla="*/ 412125 h 460666"/>
                  <a:gd name="connsiteX10" fmla="*/ 458234 w 506808"/>
                  <a:gd name="connsiteY10" fmla="*/ 460666 h 46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6808" h="460666">
                    <a:moveTo>
                      <a:pt x="458234" y="460666"/>
                    </a:moveTo>
                    <a:lnTo>
                      <a:pt x="10919" y="460666"/>
                    </a:lnTo>
                    <a:cubicBezTo>
                      <a:pt x="4900" y="460666"/>
                      <a:pt x="0" y="455769"/>
                      <a:pt x="0" y="449755"/>
                    </a:cubicBezTo>
                    <a:cubicBezTo>
                      <a:pt x="0" y="443741"/>
                      <a:pt x="4900" y="438844"/>
                      <a:pt x="10919" y="438844"/>
                    </a:cubicBezTo>
                    <a:lnTo>
                      <a:pt x="458234" y="438844"/>
                    </a:lnTo>
                    <a:cubicBezTo>
                      <a:pt x="472936" y="438844"/>
                      <a:pt x="484972" y="426902"/>
                      <a:pt x="484972" y="412125"/>
                    </a:cubicBezTo>
                    <a:lnTo>
                      <a:pt x="484972" y="10911"/>
                    </a:lnTo>
                    <a:cubicBezTo>
                      <a:pt x="484972" y="4897"/>
                      <a:pt x="489872" y="0"/>
                      <a:pt x="495890" y="0"/>
                    </a:cubicBezTo>
                    <a:cubicBezTo>
                      <a:pt x="501909" y="0"/>
                      <a:pt x="506809" y="4897"/>
                      <a:pt x="506809" y="10911"/>
                    </a:cubicBezTo>
                    <a:lnTo>
                      <a:pt x="506809" y="412125"/>
                    </a:lnTo>
                    <a:cubicBezTo>
                      <a:pt x="506809" y="438930"/>
                      <a:pt x="484972" y="460666"/>
                      <a:pt x="458234" y="4606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96" name="Gráfico 2">
                <a:extLst>
                  <a:ext uri="{FF2B5EF4-FFF2-40B4-BE49-F238E27FC236}">
                    <a16:creationId xmlns:a16="http://schemas.microsoft.com/office/drawing/2014/main" id="{13BF7B23-61B9-D5ED-966B-383EFDB5EF53}"/>
                  </a:ext>
                </a:extLst>
              </p:cNvPr>
              <p:cNvGrpSpPr/>
              <p:nvPr/>
            </p:nvGrpSpPr>
            <p:grpSpPr>
              <a:xfrm>
                <a:off x="13289423" y="5137668"/>
                <a:ext cx="216221" cy="312551"/>
                <a:chOff x="13289423" y="5137668"/>
                <a:chExt cx="216221" cy="312551"/>
              </a:xfrm>
              <a:solidFill>
                <a:srgbClr val="002A86"/>
              </a:solidFill>
            </p:grpSpPr>
            <p:sp>
              <p:nvSpPr>
                <p:cNvPr id="397" name="Forma libre 396">
                  <a:extLst>
                    <a:ext uri="{FF2B5EF4-FFF2-40B4-BE49-F238E27FC236}">
                      <a16:creationId xmlns:a16="http://schemas.microsoft.com/office/drawing/2014/main" id="{DA55EB4F-4FCC-5B6B-8E77-EB6FB45A64CE}"/>
                    </a:ext>
                  </a:extLst>
                </p:cNvPr>
                <p:cNvSpPr/>
                <p:nvPr/>
              </p:nvSpPr>
              <p:spPr>
                <a:xfrm>
                  <a:off x="13289423" y="5137668"/>
                  <a:ext cx="216221" cy="312551"/>
                </a:xfrm>
                <a:custGeom>
                  <a:avLst/>
                  <a:gdLst>
                    <a:gd name="connsiteX0" fmla="*/ 205303 w 216221"/>
                    <a:gd name="connsiteY0" fmla="*/ 312552 h 312551"/>
                    <a:gd name="connsiteX1" fmla="*/ 10919 w 216221"/>
                    <a:gd name="connsiteY1" fmla="*/ 312552 h 312551"/>
                    <a:gd name="connsiteX2" fmla="*/ 0 w 216221"/>
                    <a:gd name="connsiteY2" fmla="*/ 301641 h 312551"/>
                    <a:gd name="connsiteX3" fmla="*/ 0 w 216221"/>
                    <a:gd name="connsiteY3" fmla="*/ 10911 h 312551"/>
                    <a:gd name="connsiteX4" fmla="*/ 10919 w 216221"/>
                    <a:gd name="connsiteY4" fmla="*/ 0 h 312551"/>
                    <a:gd name="connsiteX5" fmla="*/ 205303 w 216221"/>
                    <a:gd name="connsiteY5" fmla="*/ 0 h 312551"/>
                    <a:gd name="connsiteX6" fmla="*/ 216222 w 216221"/>
                    <a:gd name="connsiteY6" fmla="*/ 10911 h 312551"/>
                    <a:gd name="connsiteX7" fmla="*/ 216222 w 216221"/>
                    <a:gd name="connsiteY7" fmla="*/ 301641 h 312551"/>
                    <a:gd name="connsiteX8" fmla="*/ 205303 w 216221"/>
                    <a:gd name="connsiteY8" fmla="*/ 312552 h 312551"/>
                    <a:gd name="connsiteX9" fmla="*/ 21836 w 216221"/>
                    <a:gd name="connsiteY9" fmla="*/ 290644 h 312551"/>
                    <a:gd name="connsiteX10" fmla="*/ 194298 w 216221"/>
                    <a:gd name="connsiteY10" fmla="*/ 290644 h 312551"/>
                    <a:gd name="connsiteX11" fmla="*/ 194298 w 216221"/>
                    <a:gd name="connsiteY11" fmla="*/ 21736 h 312551"/>
                    <a:gd name="connsiteX12" fmla="*/ 21836 w 216221"/>
                    <a:gd name="connsiteY12" fmla="*/ 21736 h 312551"/>
                    <a:gd name="connsiteX13" fmla="*/ 21836 w 216221"/>
                    <a:gd name="connsiteY13" fmla="*/ 290644 h 312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221" h="312551">
                      <a:moveTo>
                        <a:pt x="205303" y="312552"/>
                      </a:moveTo>
                      <a:lnTo>
                        <a:pt x="10919" y="312552"/>
                      </a:lnTo>
                      <a:cubicBezTo>
                        <a:pt x="4900" y="312552"/>
                        <a:pt x="0" y="307655"/>
                        <a:pt x="0" y="301641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lnTo>
                        <a:pt x="205303" y="0"/>
                      </a:lnTo>
                      <a:cubicBezTo>
                        <a:pt x="211321" y="0"/>
                        <a:pt x="216222" y="4897"/>
                        <a:pt x="216222" y="10911"/>
                      </a:cubicBezTo>
                      <a:lnTo>
                        <a:pt x="216222" y="301641"/>
                      </a:lnTo>
                      <a:cubicBezTo>
                        <a:pt x="216222" y="307655"/>
                        <a:pt x="211321" y="312552"/>
                        <a:pt x="205303" y="312552"/>
                      </a:cubicBezTo>
                      <a:close/>
                      <a:moveTo>
                        <a:pt x="21836" y="290644"/>
                      </a:moveTo>
                      <a:lnTo>
                        <a:pt x="194298" y="290644"/>
                      </a:lnTo>
                      <a:lnTo>
                        <a:pt x="194298" y="21736"/>
                      </a:lnTo>
                      <a:lnTo>
                        <a:pt x="21836" y="21736"/>
                      </a:lnTo>
                      <a:lnTo>
                        <a:pt x="21836" y="290644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8" name="Forma libre 397">
                  <a:extLst>
                    <a:ext uri="{FF2B5EF4-FFF2-40B4-BE49-F238E27FC236}">
                      <a16:creationId xmlns:a16="http://schemas.microsoft.com/office/drawing/2014/main" id="{D398617A-55B0-74A2-08E9-35331CFC761D}"/>
                    </a:ext>
                  </a:extLst>
                </p:cNvPr>
                <p:cNvSpPr/>
                <p:nvPr/>
              </p:nvSpPr>
              <p:spPr>
                <a:xfrm>
                  <a:off x="13351667" y="5277792"/>
                  <a:ext cx="21837" cy="39348"/>
                </a:xfrm>
                <a:custGeom>
                  <a:avLst/>
                  <a:gdLst>
                    <a:gd name="connsiteX0" fmla="*/ 10919 w 21837"/>
                    <a:gd name="connsiteY0" fmla="*/ 39348 h 39348"/>
                    <a:gd name="connsiteX1" fmla="*/ 0 w 21837"/>
                    <a:gd name="connsiteY1" fmla="*/ 28437 h 39348"/>
                    <a:gd name="connsiteX2" fmla="*/ 0 w 21837"/>
                    <a:gd name="connsiteY2" fmla="*/ 10911 h 39348"/>
                    <a:gd name="connsiteX3" fmla="*/ 10919 w 21837"/>
                    <a:gd name="connsiteY3" fmla="*/ 0 h 39348"/>
                    <a:gd name="connsiteX4" fmla="*/ 21837 w 21837"/>
                    <a:gd name="connsiteY4" fmla="*/ 10911 h 39348"/>
                    <a:gd name="connsiteX5" fmla="*/ 21837 w 21837"/>
                    <a:gd name="connsiteY5" fmla="*/ 28437 h 39348"/>
                    <a:gd name="connsiteX6" fmla="*/ 10919 w 21837"/>
                    <a:gd name="connsiteY6" fmla="*/ 39348 h 3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7" h="39348">
                      <a:moveTo>
                        <a:pt x="10919" y="39348"/>
                      </a:moveTo>
                      <a:cubicBezTo>
                        <a:pt x="4900" y="39348"/>
                        <a:pt x="0" y="34451"/>
                        <a:pt x="0" y="28437"/>
                      </a:cubicBezTo>
                      <a:lnTo>
                        <a:pt x="0" y="10911"/>
                      </a:lnTo>
                      <a:cubicBezTo>
                        <a:pt x="0" y="4897"/>
                        <a:pt x="4900" y="0"/>
                        <a:pt x="10919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28437"/>
                      </a:lnTo>
                      <a:cubicBezTo>
                        <a:pt x="21837" y="34451"/>
                        <a:pt x="16936" y="39348"/>
                        <a:pt x="10919" y="3934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99" name="Gráfico 2">
            <a:extLst>
              <a:ext uri="{FF2B5EF4-FFF2-40B4-BE49-F238E27FC236}">
                <a16:creationId xmlns:a16="http://schemas.microsoft.com/office/drawing/2014/main" id="{B3DF7A3A-DEAA-CEB8-521F-D7F088C89739}"/>
              </a:ext>
            </a:extLst>
          </p:cNvPr>
          <p:cNvGrpSpPr/>
          <p:nvPr/>
        </p:nvGrpSpPr>
        <p:grpSpPr>
          <a:xfrm>
            <a:off x="5971341" y="4578288"/>
            <a:ext cx="970889" cy="1001231"/>
            <a:chOff x="5971341" y="4578288"/>
            <a:chExt cx="970889" cy="1001231"/>
          </a:xfrm>
          <a:solidFill>
            <a:srgbClr val="002A86"/>
          </a:solidFill>
        </p:grpSpPr>
        <p:grpSp>
          <p:nvGrpSpPr>
            <p:cNvPr id="400" name="Gráfico 2">
              <a:extLst>
                <a:ext uri="{FF2B5EF4-FFF2-40B4-BE49-F238E27FC236}">
                  <a16:creationId xmlns:a16="http://schemas.microsoft.com/office/drawing/2014/main" id="{D4C8DC75-BB33-49D0-543C-E798316F39F6}"/>
                </a:ext>
              </a:extLst>
            </p:cNvPr>
            <p:cNvGrpSpPr/>
            <p:nvPr/>
          </p:nvGrpSpPr>
          <p:grpSpPr>
            <a:xfrm>
              <a:off x="6432670" y="5070398"/>
              <a:ext cx="509560" cy="509121"/>
              <a:chOff x="6432670" y="5070398"/>
              <a:chExt cx="509560" cy="509121"/>
            </a:xfrm>
            <a:solidFill>
              <a:srgbClr val="002A86"/>
            </a:solidFill>
          </p:grpSpPr>
          <p:sp>
            <p:nvSpPr>
              <p:cNvPr id="401" name="Forma libre 400">
                <a:extLst>
                  <a:ext uri="{FF2B5EF4-FFF2-40B4-BE49-F238E27FC236}">
                    <a16:creationId xmlns:a16="http://schemas.microsoft.com/office/drawing/2014/main" id="{81B2A445-C55A-65A6-53AE-D3D0367AF390}"/>
                  </a:ext>
                </a:extLst>
              </p:cNvPr>
              <p:cNvSpPr/>
              <p:nvPr/>
            </p:nvSpPr>
            <p:spPr>
              <a:xfrm>
                <a:off x="6432670" y="5070398"/>
                <a:ext cx="509560" cy="509121"/>
              </a:xfrm>
              <a:custGeom>
                <a:avLst/>
                <a:gdLst>
                  <a:gd name="connsiteX0" fmla="*/ 254737 w 509560"/>
                  <a:gd name="connsiteY0" fmla="*/ 509121 h 509121"/>
                  <a:gd name="connsiteX1" fmla="*/ 0 w 509560"/>
                  <a:gd name="connsiteY1" fmla="*/ 254561 h 509121"/>
                  <a:gd name="connsiteX2" fmla="*/ 254737 w 509560"/>
                  <a:gd name="connsiteY2" fmla="*/ 0 h 509121"/>
                  <a:gd name="connsiteX3" fmla="*/ 407597 w 509560"/>
                  <a:gd name="connsiteY3" fmla="*/ 50946 h 509121"/>
                  <a:gd name="connsiteX4" fmla="*/ 409746 w 509560"/>
                  <a:gd name="connsiteY4" fmla="*/ 66239 h 509121"/>
                  <a:gd name="connsiteX5" fmla="*/ 394443 w 509560"/>
                  <a:gd name="connsiteY5" fmla="*/ 68387 h 509121"/>
                  <a:gd name="connsiteX6" fmla="*/ 254737 w 509560"/>
                  <a:gd name="connsiteY6" fmla="*/ 21822 h 509121"/>
                  <a:gd name="connsiteX7" fmla="*/ 21923 w 509560"/>
                  <a:gd name="connsiteY7" fmla="*/ 254475 h 509121"/>
                  <a:gd name="connsiteX8" fmla="*/ 254737 w 509560"/>
                  <a:gd name="connsiteY8" fmla="*/ 487127 h 509121"/>
                  <a:gd name="connsiteX9" fmla="*/ 487551 w 509560"/>
                  <a:gd name="connsiteY9" fmla="*/ 254475 h 509121"/>
                  <a:gd name="connsiteX10" fmla="*/ 444307 w 509560"/>
                  <a:gd name="connsiteY10" fmla="*/ 119333 h 509121"/>
                  <a:gd name="connsiteX11" fmla="*/ 446886 w 509560"/>
                  <a:gd name="connsiteY11" fmla="*/ 104041 h 509121"/>
                  <a:gd name="connsiteX12" fmla="*/ 462189 w 509560"/>
                  <a:gd name="connsiteY12" fmla="*/ 106618 h 509121"/>
                  <a:gd name="connsiteX13" fmla="*/ 509560 w 509560"/>
                  <a:gd name="connsiteY13" fmla="*/ 254475 h 509121"/>
                  <a:gd name="connsiteX14" fmla="*/ 254823 w 509560"/>
                  <a:gd name="connsiteY14" fmla="*/ 509035 h 50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9560" h="509121">
                    <a:moveTo>
                      <a:pt x="254737" y="509121"/>
                    </a:moveTo>
                    <a:cubicBezTo>
                      <a:pt x="114258" y="509121"/>
                      <a:pt x="0" y="394943"/>
                      <a:pt x="0" y="254561"/>
                    </a:cubicBezTo>
                    <a:cubicBezTo>
                      <a:pt x="0" y="114178"/>
                      <a:pt x="114258" y="0"/>
                      <a:pt x="254737" y="0"/>
                    </a:cubicBezTo>
                    <a:cubicBezTo>
                      <a:pt x="310361" y="0"/>
                      <a:pt x="363235" y="17612"/>
                      <a:pt x="407597" y="50946"/>
                    </a:cubicBezTo>
                    <a:cubicBezTo>
                      <a:pt x="412411" y="54555"/>
                      <a:pt x="413443" y="61428"/>
                      <a:pt x="409746" y="66239"/>
                    </a:cubicBezTo>
                    <a:cubicBezTo>
                      <a:pt x="406135" y="71050"/>
                      <a:pt x="399257" y="72081"/>
                      <a:pt x="394443" y="68387"/>
                    </a:cubicBezTo>
                    <a:cubicBezTo>
                      <a:pt x="353864" y="37974"/>
                      <a:pt x="305633" y="21822"/>
                      <a:pt x="254737" y="21822"/>
                    </a:cubicBezTo>
                    <a:cubicBezTo>
                      <a:pt x="126380" y="21822"/>
                      <a:pt x="21923" y="126206"/>
                      <a:pt x="21923" y="254475"/>
                    </a:cubicBezTo>
                    <a:cubicBezTo>
                      <a:pt x="21923" y="382743"/>
                      <a:pt x="126380" y="487127"/>
                      <a:pt x="254737" y="487127"/>
                    </a:cubicBezTo>
                    <a:cubicBezTo>
                      <a:pt x="383094" y="487127"/>
                      <a:pt x="487551" y="382743"/>
                      <a:pt x="487551" y="254475"/>
                    </a:cubicBezTo>
                    <a:cubicBezTo>
                      <a:pt x="487551" y="205676"/>
                      <a:pt x="472592" y="158853"/>
                      <a:pt x="444307" y="119333"/>
                    </a:cubicBezTo>
                    <a:cubicBezTo>
                      <a:pt x="440782" y="114436"/>
                      <a:pt x="441900" y="107563"/>
                      <a:pt x="446886" y="104041"/>
                    </a:cubicBezTo>
                    <a:cubicBezTo>
                      <a:pt x="451786" y="100518"/>
                      <a:pt x="458664" y="101635"/>
                      <a:pt x="462189" y="106618"/>
                    </a:cubicBezTo>
                    <a:cubicBezTo>
                      <a:pt x="493139" y="149918"/>
                      <a:pt x="509560" y="201123"/>
                      <a:pt x="509560" y="254475"/>
                    </a:cubicBezTo>
                    <a:cubicBezTo>
                      <a:pt x="509560" y="394857"/>
                      <a:pt x="395302" y="509035"/>
                      <a:pt x="254823" y="5090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2" name="Forma libre 401">
                <a:extLst>
                  <a:ext uri="{FF2B5EF4-FFF2-40B4-BE49-F238E27FC236}">
                    <a16:creationId xmlns:a16="http://schemas.microsoft.com/office/drawing/2014/main" id="{D00D4063-4DB1-E4B1-848C-AF03A1354D44}"/>
                  </a:ext>
                </a:extLst>
              </p:cNvPr>
              <p:cNvSpPr/>
              <p:nvPr/>
            </p:nvSpPr>
            <p:spPr>
              <a:xfrm>
                <a:off x="6575733" y="5145498"/>
                <a:ext cx="223262" cy="358933"/>
              </a:xfrm>
              <a:custGeom>
                <a:avLst/>
                <a:gdLst>
                  <a:gd name="connsiteX0" fmla="*/ 98091 w 223262"/>
                  <a:gd name="connsiteY0" fmla="*/ 358933 h 358933"/>
                  <a:gd name="connsiteX1" fmla="*/ 93792 w 223262"/>
                  <a:gd name="connsiteY1" fmla="*/ 358332 h 358933"/>
                  <a:gd name="connsiteX2" fmla="*/ 82444 w 223262"/>
                  <a:gd name="connsiteY2" fmla="*/ 343297 h 358933"/>
                  <a:gd name="connsiteX3" fmla="*/ 82616 w 223262"/>
                  <a:gd name="connsiteY3" fmla="*/ 226885 h 358933"/>
                  <a:gd name="connsiteX4" fmla="*/ 19082 w 223262"/>
                  <a:gd name="connsiteY4" fmla="*/ 218379 h 358933"/>
                  <a:gd name="connsiteX5" fmla="*/ 2145 w 223262"/>
                  <a:gd name="connsiteY5" fmla="*/ 206008 h 358933"/>
                  <a:gd name="connsiteX6" fmla="*/ 3263 w 223262"/>
                  <a:gd name="connsiteY6" fmla="*/ 185045 h 358933"/>
                  <a:gd name="connsiteX7" fmla="*/ 3263 w 223262"/>
                  <a:gd name="connsiteY7" fmla="*/ 185045 h 358933"/>
                  <a:gd name="connsiteX8" fmla="*/ 111932 w 223262"/>
                  <a:gd name="connsiteY8" fmla="*/ 7463 h 358933"/>
                  <a:gd name="connsiteX9" fmla="*/ 129471 w 223262"/>
                  <a:gd name="connsiteY9" fmla="*/ 590 h 358933"/>
                  <a:gd name="connsiteX10" fmla="*/ 140819 w 223262"/>
                  <a:gd name="connsiteY10" fmla="*/ 15539 h 358933"/>
                  <a:gd name="connsiteX11" fmla="*/ 140647 w 223262"/>
                  <a:gd name="connsiteY11" fmla="*/ 131951 h 358933"/>
                  <a:gd name="connsiteX12" fmla="*/ 204181 w 223262"/>
                  <a:gd name="connsiteY12" fmla="*/ 140456 h 358933"/>
                  <a:gd name="connsiteX13" fmla="*/ 221118 w 223262"/>
                  <a:gd name="connsiteY13" fmla="*/ 152828 h 358933"/>
                  <a:gd name="connsiteX14" fmla="*/ 220000 w 223262"/>
                  <a:gd name="connsiteY14" fmla="*/ 173790 h 358933"/>
                  <a:gd name="connsiteX15" fmla="*/ 111331 w 223262"/>
                  <a:gd name="connsiteY15" fmla="*/ 351373 h 358933"/>
                  <a:gd name="connsiteX16" fmla="*/ 98177 w 223262"/>
                  <a:gd name="connsiteY16" fmla="*/ 358847 h 358933"/>
                  <a:gd name="connsiteX17" fmla="*/ 22005 w 223262"/>
                  <a:gd name="connsiteY17" fmla="*/ 196472 h 358933"/>
                  <a:gd name="connsiteX18" fmla="*/ 22005 w 223262"/>
                  <a:gd name="connsiteY18" fmla="*/ 196472 h 358933"/>
                  <a:gd name="connsiteX19" fmla="*/ 95168 w 223262"/>
                  <a:gd name="connsiteY19" fmla="*/ 206438 h 358933"/>
                  <a:gd name="connsiteX20" fmla="*/ 104625 w 223262"/>
                  <a:gd name="connsiteY20" fmla="*/ 217348 h 358933"/>
                  <a:gd name="connsiteX21" fmla="*/ 104453 w 223262"/>
                  <a:gd name="connsiteY21" fmla="*/ 320702 h 358933"/>
                  <a:gd name="connsiteX22" fmla="*/ 201344 w 223262"/>
                  <a:gd name="connsiteY22" fmla="*/ 162364 h 358933"/>
                  <a:gd name="connsiteX23" fmla="*/ 128181 w 223262"/>
                  <a:gd name="connsiteY23" fmla="*/ 152312 h 358933"/>
                  <a:gd name="connsiteX24" fmla="*/ 118724 w 223262"/>
                  <a:gd name="connsiteY24" fmla="*/ 141401 h 358933"/>
                  <a:gd name="connsiteX25" fmla="*/ 118896 w 223262"/>
                  <a:gd name="connsiteY25" fmla="*/ 38048 h 358933"/>
                  <a:gd name="connsiteX26" fmla="*/ 22005 w 223262"/>
                  <a:gd name="connsiteY26" fmla="*/ 196386 h 358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23262" h="358933">
                    <a:moveTo>
                      <a:pt x="98091" y="358933"/>
                    </a:moveTo>
                    <a:cubicBezTo>
                      <a:pt x="96629" y="358933"/>
                      <a:pt x="95254" y="358761"/>
                      <a:pt x="93792" y="358332"/>
                    </a:cubicBezTo>
                    <a:cubicBezTo>
                      <a:pt x="87000" y="356442"/>
                      <a:pt x="82444" y="350428"/>
                      <a:pt x="82444" y="343297"/>
                    </a:cubicBezTo>
                    <a:lnTo>
                      <a:pt x="82616" y="226885"/>
                    </a:lnTo>
                    <a:lnTo>
                      <a:pt x="19082" y="218379"/>
                    </a:lnTo>
                    <a:cubicBezTo>
                      <a:pt x="11688" y="217348"/>
                      <a:pt x="5326" y="212795"/>
                      <a:pt x="2145" y="206008"/>
                    </a:cubicBezTo>
                    <a:cubicBezTo>
                      <a:pt x="-1036" y="199221"/>
                      <a:pt x="-692" y="191403"/>
                      <a:pt x="3263" y="185045"/>
                    </a:cubicBezTo>
                    <a:lnTo>
                      <a:pt x="3263" y="185045"/>
                    </a:lnTo>
                    <a:cubicBezTo>
                      <a:pt x="3263" y="185045"/>
                      <a:pt x="111932" y="7463"/>
                      <a:pt x="111932" y="7463"/>
                    </a:cubicBezTo>
                    <a:cubicBezTo>
                      <a:pt x="115629" y="1449"/>
                      <a:pt x="122679" y="-1300"/>
                      <a:pt x="129471" y="590"/>
                    </a:cubicBezTo>
                    <a:cubicBezTo>
                      <a:pt x="136263" y="2480"/>
                      <a:pt x="140819" y="8494"/>
                      <a:pt x="140819" y="15539"/>
                    </a:cubicBezTo>
                    <a:lnTo>
                      <a:pt x="140647" y="131951"/>
                    </a:lnTo>
                    <a:lnTo>
                      <a:pt x="204181" y="140456"/>
                    </a:lnTo>
                    <a:cubicBezTo>
                      <a:pt x="211575" y="141487"/>
                      <a:pt x="217937" y="146041"/>
                      <a:pt x="221118" y="152828"/>
                    </a:cubicBezTo>
                    <a:cubicBezTo>
                      <a:pt x="224299" y="159615"/>
                      <a:pt x="223955" y="167433"/>
                      <a:pt x="220000" y="173790"/>
                    </a:cubicBezTo>
                    <a:lnTo>
                      <a:pt x="111331" y="351373"/>
                    </a:lnTo>
                    <a:cubicBezTo>
                      <a:pt x="108407" y="356098"/>
                      <a:pt x="103421" y="358847"/>
                      <a:pt x="98177" y="358847"/>
                    </a:cubicBezTo>
                    <a:close/>
                    <a:moveTo>
                      <a:pt x="22005" y="196472"/>
                    </a:moveTo>
                    <a:cubicBezTo>
                      <a:pt x="22005" y="196472"/>
                      <a:pt x="22005" y="196472"/>
                      <a:pt x="22005" y="196472"/>
                    </a:cubicBezTo>
                    <a:lnTo>
                      <a:pt x="95168" y="206438"/>
                    </a:lnTo>
                    <a:cubicBezTo>
                      <a:pt x="100584" y="207211"/>
                      <a:pt x="104710" y="211850"/>
                      <a:pt x="104625" y="217348"/>
                    </a:cubicBezTo>
                    <a:lnTo>
                      <a:pt x="104453" y="320702"/>
                    </a:lnTo>
                    <a:lnTo>
                      <a:pt x="201344" y="162364"/>
                    </a:lnTo>
                    <a:lnTo>
                      <a:pt x="128181" y="152312"/>
                    </a:lnTo>
                    <a:cubicBezTo>
                      <a:pt x="122765" y="151539"/>
                      <a:pt x="118638" y="146900"/>
                      <a:pt x="118724" y="141401"/>
                    </a:cubicBezTo>
                    <a:lnTo>
                      <a:pt x="118896" y="38048"/>
                    </a:lnTo>
                    <a:lnTo>
                      <a:pt x="22005" y="196386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03" name="Gráfico 2">
              <a:extLst>
                <a:ext uri="{FF2B5EF4-FFF2-40B4-BE49-F238E27FC236}">
                  <a16:creationId xmlns:a16="http://schemas.microsoft.com/office/drawing/2014/main" id="{DC8EE6F2-4985-C5F0-62EB-B3D40D63C94E}"/>
                </a:ext>
              </a:extLst>
            </p:cNvPr>
            <p:cNvGrpSpPr/>
            <p:nvPr/>
          </p:nvGrpSpPr>
          <p:grpSpPr>
            <a:xfrm>
              <a:off x="5971341" y="4578288"/>
              <a:ext cx="289642" cy="345027"/>
              <a:chOff x="5971341" y="4578288"/>
              <a:chExt cx="289642" cy="345027"/>
            </a:xfrm>
            <a:solidFill>
              <a:srgbClr val="002A86"/>
            </a:solidFill>
          </p:grpSpPr>
          <p:sp>
            <p:nvSpPr>
              <p:cNvPr id="404" name="Forma libre 403">
                <a:extLst>
                  <a:ext uri="{FF2B5EF4-FFF2-40B4-BE49-F238E27FC236}">
                    <a16:creationId xmlns:a16="http://schemas.microsoft.com/office/drawing/2014/main" id="{A7DD0042-478B-2B7D-48CA-868A51A7A496}"/>
                  </a:ext>
                </a:extLst>
              </p:cNvPr>
              <p:cNvSpPr/>
              <p:nvPr/>
            </p:nvSpPr>
            <p:spPr>
              <a:xfrm>
                <a:off x="5971341" y="4683273"/>
                <a:ext cx="289642" cy="240041"/>
              </a:xfrm>
              <a:custGeom>
                <a:avLst/>
                <a:gdLst>
                  <a:gd name="connsiteX0" fmla="*/ 144778 w 289642"/>
                  <a:gd name="connsiteY0" fmla="*/ 240041 h 240041"/>
                  <a:gd name="connsiteX1" fmla="*/ 0 w 289642"/>
                  <a:gd name="connsiteY1" fmla="*/ 95363 h 240041"/>
                  <a:gd name="connsiteX2" fmla="*/ 0 w 289642"/>
                  <a:gd name="connsiteY2" fmla="*/ 30327 h 240041"/>
                  <a:gd name="connsiteX3" fmla="*/ 30348 w 289642"/>
                  <a:gd name="connsiteY3" fmla="*/ 0 h 240041"/>
                  <a:gd name="connsiteX4" fmla="*/ 259294 w 289642"/>
                  <a:gd name="connsiteY4" fmla="*/ 0 h 240041"/>
                  <a:gd name="connsiteX5" fmla="*/ 289642 w 289642"/>
                  <a:gd name="connsiteY5" fmla="*/ 30327 h 240041"/>
                  <a:gd name="connsiteX6" fmla="*/ 289642 w 289642"/>
                  <a:gd name="connsiteY6" fmla="*/ 95363 h 240041"/>
                  <a:gd name="connsiteX7" fmla="*/ 144864 w 289642"/>
                  <a:gd name="connsiteY7" fmla="*/ 240041 h 240041"/>
                  <a:gd name="connsiteX8" fmla="*/ 30262 w 289642"/>
                  <a:gd name="connsiteY8" fmla="*/ 21908 h 240041"/>
                  <a:gd name="connsiteX9" fmla="*/ 21837 w 289642"/>
                  <a:gd name="connsiteY9" fmla="*/ 30327 h 240041"/>
                  <a:gd name="connsiteX10" fmla="*/ 21837 w 289642"/>
                  <a:gd name="connsiteY10" fmla="*/ 95363 h 240041"/>
                  <a:gd name="connsiteX11" fmla="*/ 144692 w 289642"/>
                  <a:gd name="connsiteY11" fmla="*/ 218219 h 240041"/>
                  <a:gd name="connsiteX12" fmla="*/ 267547 w 289642"/>
                  <a:gd name="connsiteY12" fmla="*/ 95363 h 240041"/>
                  <a:gd name="connsiteX13" fmla="*/ 267547 w 289642"/>
                  <a:gd name="connsiteY13" fmla="*/ 30327 h 240041"/>
                  <a:gd name="connsiteX14" fmla="*/ 259122 w 289642"/>
                  <a:gd name="connsiteY14" fmla="*/ 21908 h 240041"/>
                  <a:gd name="connsiteX15" fmla="*/ 30176 w 289642"/>
                  <a:gd name="connsiteY15" fmla="*/ 21908 h 24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9642" h="240041">
                    <a:moveTo>
                      <a:pt x="144778" y="240041"/>
                    </a:moveTo>
                    <a:cubicBezTo>
                      <a:pt x="64909" y="240041"/>
                      <a:pt x="0" y="175091"/>
                      <a:pt x="0" y="95363"/>
                    </a:cubicBezTo>
                    <a:lnTo>
                      <a:pt x="0" y="30327"/>
                    </a:lnTo>
                    <a:cubicBezTo>
                      <a:pt x="0" y="13574"/>
                      <a:pt x="13584" y="0"/>
                      <a:pt x="30348" y="0"/>
                    </a:cubicBezTo>
                    <a:lnTo>
                      <a:pt x="259294" y="0"/>
                    </a:lnTo>
                    <a:cubicBezTo>
                      <a:pt x="276058" y="0"/>
                      <a:pt x="289642" y="13574"/>
                      <a:pt x="289642" y="30327"/>
                    </a:cubicBezTo>
                    <a:lnTo>
                      <a:pt x="289642" y="95363"/>
                    </a:lnTo>
                    <a:cubicBezTo>
                      <a:pt x="289642" y="175177"/>
                      <a:pt x="224647" y="240041"/>
                      <a:pt x="144864" y="240041"/>
                    </a:cubicBezTo>
                    <a:close/>
                    <a:moveTo>
                      <a:pt x="30262" y="21908"/>
                    </a:moveTo>
                    <a:cubicBezTo>
                      <a:pt x="25620" y="21908"/>
                      <a:pt x="21837" y="25688"/>
                      <a:pt x="21837" y="30327"/>
                    </a:cubicBezTo>
                    <a:lnTo>
                      <a:pt x="21837" y="95363"/>
                    </a:lnTo>
                    <a:cubicBezTo>
                      <a:pt x="21837" y="163063"/>
                      <a:pt x="76945" y="218219"/>
                      <a:pt x="144692" y="218219"/>
                    </a:cubicBezTo>
                    <a:cubicBezTo>
                      <a:pt x="212438" y="218219"/>
                      <a:pt x="267547" y="163149"/>
                      <a:pt x="267547" y="95363"/>
                    </a:cubicBezTo>
                    <a:lnTo>
                      <a:pt x="267547" y="30327"/>
                    </a:lnTo>
                    <a:cubicBezTo>
                      <a:pt x="267547" y="25688"/>
                      <a:pt x="263764" y="21908"/>
                      <a:pt x="259122" y="21908"/>
                    </a:cubicBezTo>
                    <a:lnTo>
                      <a:pt x="30176" y="2190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5" name="Forma libre 404">
                <a:extLst>
                  <a:ext uri="{FF2B5EF4-FFF2-40B4-BE49-F238E27FC236}">
                    <a16:creationId xmlns:a16="http://schemas.microsoft.com/office/drawing/2014/main" id="{B4BEF6E0-2589-E41E-57C0-DC9BA0D88A72}"/>
                  </a:ext>
                </a:extLst>
              </p:cNvPr>
              <p:cNvSpPr/>
              <p:nvPr/>
            </p:nvSpPr>
            <p:spPr>
              <a:xfrm>
                <a:off x="6044331" y="4767640"/>
                <a:ext cx="40505" cy="65723"/>
              </a:xfrm>
              <a:custGeom>
                <a:avLst/>
                <a:gdLst>
                  <a:gd name="connsiteX0" fmla="*/ 29661 w 40505"/>
                  <a:gd name="connsiteY0" fmla="*/ 65724 h 65723"/>
                  <a:gd name="connsiteX1" fmla="*/ 22095 w 40505"/>
                  <a:gd name="connsiteY1" fmla="*/ 62631 h 65723"/>
                  <a:gd name="connsiteX2" fmla="*/ 0 w 40505"/>
                  <a:gd name="connsiteY2" fmla="*/ 10911 h 65723"/>
                  <a:gd name="connsiteX3" fmla="*/ 10918 w 40505"/>
                  <a:gd name="connsiteY3" fmla="*/ 0 h 65723"/>
                  <a:gd name="connsiteX4" fmla="*/ 21837 w 40505"/>
                  <a:gd name="connsiteY4" fmla="*/ 10911 h 65723"/>
                  <a:gd name="connsiteX5" fmla="*/ 37140 w 40505"/>
                  <a:gd name="connsiteY5" fmla="*/ 46823 h 65723"/>
                  <a:gd name="connsiteX6" fmla="*/ 37484 w 40505"/>
                  <a:gd name="connsiteY6" fmla="*/ 62287 h 65723"/>
                  <a:gd name="connsiteX7" fmla="*/ 29575 w 40505"/>
                  <a:gd name="connsiteY7" fmla="*/ 65638 h 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505" h="65723">
                    <a:moveTo>
                      <a:pt x="29661" y="65724"/>
                    </a:moveTo>
                    <a:cubicBezTo>
                      <a:pt x="26909" y="65724"/>
                      <a:pt x="24158" y="64693"/>
                      <a:pt x="22095" y="62631"/>
                    </a:cubicBezTo>
                    <a:cubicBezTo>
                      <a:pt x="7824" y="48970"/>
                      <a:pt x="0" y="30585"/>
                      <a:pt x="0" y="10911"/>
                    </a:cubicBezTo>
                    <a:cubicBezTo>
                      <a:pt x="0" y="4897"/>
                      <a:pt x="4901" y="0"/>
                      <a:pt x="10918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cubicBezTo>
                      <a:pt x="21837" y="24571"/>
                      <a:pt x="27253" y="37372"/>
                      <a:pt x="37140" y="46823"/>
                    </a:cubicBezTo>
                    <a:cubicBezTo>
                      <a:pt x="41525" y="51032"/>
                      <a:pt x="41611" y="57905"/>
                      <a:pt x="37484" y="62287"/>
                    </a:cubicBezTo>
                    <a:cubicBezTo>
                      <a:pt x="35335" y="64521"/>
                      <a:pt x="32498" y="65638"/>
                      <a:pt x="29575" y="656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6" name="Forma libre 405">
                <a:extLst>
                  <a:ext uri="{FF2B5EF4-FFF2-40B4-BE49-F238E27FC236}">
                    <a16:creationId xmlns:a16="http://schemas.microsoft.com/office/drawing/2014/main" id="{70A7FFD2-457A-4590-620A-2EDADACF9A17}"/>
                  </a:ext>
                </a:extLst>
              </p:cNvPr>
              <p:cNvSpPr/>
              <p:nvPr/>
            </p:nvSpPr>
            <p:spPr>
              <a:xfrm>
                <a:off x="6044589" y="4578288"/>
                <a:ext cx="21837" cy="126893"/>
              </a:xfrm>
              <a:custGeom>
                <a:avLst/>
                <a:gdLst>
                  <a:gd name="connsiteX0" fmla="*/ 10918 w 21837"/>
                  <a:gd name="connsiteY0" fmla="*/ 126894 h 126893"/>
                  <a:gd name="connsiteX1" fmla="*/ 0 w 21837"/>
                  <a:gd name="connsiteY1" fmla="*/ 115983 h 126893"/>
                  <a:gd name="connsiteX2" fmla="*/ 0 w 21837"/>
                  <a:gd name="connsiteY2" fmla="*/ 10911 h 126893"/>
                  <a:gd name="connsiteX3" fmla="*/ 10918 w 21837"/>
                  <a:gd name="connsiteY3" fmla="*/ 0 h 126893"/>
                  <a:gd name="connsiteX4" fmla="*/ 21837 w 21837"/>
                  <a:gd name="connsiteY4" fmla="*/ 10911 h 126893"/>
                  <a:gd name="connsiteX5" fmla="*/ 21837 w 21837"/>
                  <a:gd name="connsiteY5" fmla="*/ 115983 h 126893"/>
                  <a:gd name="connsiteX6" fmla="*/ 10918 w 21837"/>
                  <a:gd name="connsiteY6" fmla="*/ 126894 h 12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126893">
                    <a:moveTo>
                      <a:pt x="10918" y="126894"/>
                    </a:moveTo>
                    <a:cubicBezTo>
                      <a:pt x="4901" y="126894"/>
                      <a:pt x="0" y="121997"/>
                      <a:pt x="0" y="115983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8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115983"/>
                    </a:lnTo>
                    <a:cubicBezTo>
                      <a:pt x="21837" y="121997"/>
                      <a:pt x="16937" y="126894"/>
                      <a:pt x="10918" y="12689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7" name="Forma libre 406">
                <a:extLst>
                  <a:ext uri="{FF2B5EF4-FFF2-40B4-BE49-F238E27FC236}">
                    <a16:creationId xmlns:a16="http://schemas.microsoft.com/office/drawing/2014/main" id="{C5B8FEDA-CA53-EFDF-1626-FB3794A90ACB}"/>
                  </a:ext>
                </a:extLst>
              </p:cNvPr>
              <p:cNvSpPr/>
              <p:nvPr/>
            </p:nvSpPr>
            <p:spPr>
              <a:xfrm>
                <a:off x="6165725" y="4578288"/>
                <a:ext cx="21837" cy="126893"/>
              </a:xfrm>
              <a:custGeom>
                <a:avLst/>
                <a:gdLst>
                  <a:gd name="connsiteX0" fmla="*/ 10919 w 21837"/>
                  <a:gd name="connsiteY0" fmla="*/ 126894 h 126893"/>
                  <a:gd name="connsiteX1" fmla="*/ 0 w 21837"/>
                  <a:gd name="connsiteY1" fmla="*/ 115983 h 126893"/>
                  <a:gd name="connsiteX2" fmla="*/ 0 w 21837"/>
                  <a:gd name="connsiteY2" fmla="*/ 10911 h 126893"/>
                  <a:gd name="connsiteX3" fmla="*/ 10919 w 21837"/>
                  <a:gd name="connsiteY3" fmla="*/ 0 h 126893"/>
                  <a:gd name="connsiteX4" fmla="*/ 21837 w 21837"/>
                  <a:gd name="connsiteY4" fmla="*/ 10911 h 126893"/>
                  <a:gd name="connsiteX5" fmla="*/ 21837 w 21837"/>
                  <a:gd name="connsiteY5" fmla="*/ 115983 h 126893"/>
                  <a:gd name="connsiteX6" fmla="*/ 10919 w 21837"/>
                  <a:gd name="connsiteY6" fmla="*/ 126894 h 12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126893">
                    <a:moveTo>
                      <a:pt x="10919" y="126894"/>
                    </a:moveTo>
                    <a:cubicBezTo>
                      <a:pt x="4901" y="126894"/>
                      <a:pt x="0" y="121997"/>
                      <a:pt x="0" y="115983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115983"/>
                    </a:lnTo>
                    <a:cubicBezTo>
                      <a:pt x="21837" y="121997"/>
                      <a:pt x="16937" y="126894"/>
                      <a:pt x="10919" y="12689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08" name="Forma libre 407">
              <a:extLst>
                <a:ext uri="{FF2B5EF4-FFF2-40B4-BE49-F238E27FC236}">
                  <a16:creationId xmlns:a16="http://schemas.microsoft.com/office/drawing/2014/main" id="{1F9FC2D7-EEF8-6B1B-E6CF-E1CAE46D7EA6}"/>
                </a:ext>
              </a:extLst>
            </p:cNvPr>
            <p:cNvSpPr/>
            <p:nvPr/>
          </p:nvSpPr>
          <p:spPr>
            <a:xfrm>
              <a:off x="6105114" y="4626227"/>
              <a:ext cx="593211" cy="892551"/>
            </a:xfrm>
            <a:custGeom>
              <a:avLst/>
              <a:gdLst>
                <a:gd name="connsiteX0" fmla="*/ 126552 w 593211"/>
                <a:gd name="connsiteY0" fmla="*/ 892551 h 892551"/>
                <a:gd name="connsiteX1" fmla="*/ 37054 w 593211"/>
                <a:gd name="connsiteY1" fmla="*/ 855523 h 892551"/>
                <a:gd name="connsiteX2" fmla="*/ 0 w 593211"/>
                <a:gd name="connsiteY2" fmla="*/ 766087 h 892551"/>
                <a:gd name="connsiteX3" fmla="*/ 0 w 593211"/>
                <a:gd name="connsiteY3" fmla="*/ 359117 h 892551"/>
                <a:gd name="connsiteX4" fmla="*/ 10918 w 593211"/>
                <a:gd name="connsiteY4" fmla="*/ 348206 h 892551"/>
                <a:gd name="connsiteX5" fmla="*/ 21837 w 593211"/>
                <a:gd name="connsiteY5" fmla="*/ 359117 h 892551"/>
                <a:gd name="connsiteX6" fmla="*/ 21837 w 593211"/>
                <a:gd name="connsiteY6" fmla="*/ 766087 h 892551"/>
                <a:gd name="connsiteX7" fmla="*/ 52443 w 593211"/>
                <a:gd name="connsiteY7" fmla="*/ 840059 h 892551"/>
                <a:gd name="connsiteX8" fmla="*/ 126466 w 593211"/>
                <a:gd name="connsiteY8" fmla="*/ 870644 h 892551"/>
                <a:gd name="connsiteX9" fmla="*/ 231009 w 593211"/>
                <a:gd name="connsiteY9" fmla="*/ 766087 h 892551"/>
                <a:gd name="connsiteX10" fmla="*/ 231009 w 593211"/>
                <a:gd name="connsiteY10" fmla="*/ 180933 h 892551"/>
                <a:gd name="connsiteX11" fmla="*/ 284054 w 593211"/>
                <a:gd name="connsiteY11" fmla="*/ 53008 h 892551"/>
                <a:gd name="connsiteX12" fmla="*/ 412153 w 593211"/>
                <a:gd name="connsiteY12" fmla="*/ 0 h 892551"/>
                <a:gd name="connsiteX13" fmla="*/ 593212 w 593211"/>
                <a:gd name="connsiteY13" fmla="*/ 180933 h 892551"/>
                <a:gd name="connsiteX14" fmla="*/ 593212 w 593211"/>
                <a:gd name="connsiteY14" fmla="*/ 381970 h 892551"/>
                <a:gd name="connsiteX15" fmla="*/ 582293 w 593211"/>
                <a:gd name="connsiteY15" fmla="*/ 392881 h 892551"/>
                <a:gd name="connsiteX16" fmla="*/ 571375 w 593211"/>
                <a:gd name="connsiteY16" fmla="*/ 381970 h 892551"/>
                <a:gd name="connsiteX17" fmla="*/ 571375 w 593211"/>
                <a:gd name="connsiteY17" fmla="*/ 180933 h 892551"/>
                <a:gd name="connsiteX18" fmla="*/ 412239 w 593211"/>
                <a:gd name="connsiteY18" fmla="*/ 21908 h 892551"/>
                <a:gd name="connsiteX19" fmla="*/ 299615 w 593211"/>
                <a:gd name="connsiteY19" fmla="*/ 68473 h 892551"/>
                <a:gd name="connsiteX20" fmla="*/ 253018 w 593211"/>
                <a:gd name="connsiteY20" fmla="*/ 180933 h 892551"/>
                <a:gd name="connsiteX21" fmla="*/ 253018 w 593211"/>
                <a:gd name="connsiteY21" fmla="*/ 766087 h 892551"/>
                <a:gd name="connsiteX22" fmla="*/ 126638 w 593211"/>
                <a:gd name="connsiteY22" fmla="*/ 892466 h 89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93211" h="892551">
                  <a:moveTo>
                    <a:pt x="126552" y="892551"/>
                  </a:moveTo>
                  <a:cubicBezTo>
                    <a:pt x="92765" y="892551"/>
                    <a:pt x="60955" y="879407"/>
                    <a:pt x="37054" y="855523"/>
                  </a:cubicBezTo>
                  <a:cubicBezTo>
                    <a:pt x="13154" y="831639"/>
                    <a:pt x="0" y="799937"/>
                    <a:pt x="0" y="766087"/>
                  </a:cubicBezTo>
                  <a:lnTo>
                    <a:pt x="0" y="359117"/>
                  </a:lnTo>
                  <a:cubicBezTo>
                    <a:pt x="0" y="353103"/>
                    <a:pt x="4901" y="348206"/>
                    <a:pt x="10918" y="348206"/>
                  </a:cubicBezTo>
                  <a:cubicBezTo>
                    <a:pt x="16937" y="348206"/>
                    <a:pt x="21837" y="353103"/>
                    <a:pt x="21837" y="359117"/>
                  </a:cubicBezTo>
                  <a:lnTo>
                    <a:pt x="21837" y="766087"/>
                  </a:lnTo>
                  <a:cubicBezTo>
                    <a:pt x="21837" y="794009"/>
                    <a:pt x="32670" y="820298"/>
                    <a:pt x="52443" y="840059"/>
                  </a:cubicBezTo>
                  <a:cubicBezTo>
                    <a:pt x="72217" y="859818"/>
                    <a:pt x="98439" y="870644"/>
                    <a:pt x="126466" y="870644"/>
                  </a:cubicBezTo>
                  <a:cubicBezTo>
                    <a:pt x="184068" y="870644"/>
                    <a:pt x="231009" y="823735"/>
                    <a:pt x="231009" y="766087"/>
                  </a:cubicBezTo>
                  <a:lnTo>
                    <a:pt x="231009" y="180933"/>
                  </a:lnTo>
                  <a:cubicBezTo>
                    <a:pt x="231009" y="132650"/>
                    <a:pt x="249837" y="87202"/>
                    <a:pt x="284054" y="53008"/>
                  </a:cubicBezTo>
                  <a:cubicBezTo>
                    <a:pt x="318357" y="18815"/>
                    <a:pt x="363837" y="0"/>
                    <a:pt x="412153" y="0"/>
                  </a:cubicBezTo>
                  <a:cubicBezTo>
                    <a:pt x="511967" y="0"/>
                    <a:pt x="593212" y="81188"/>
                    <a:pt x="593212" y="180933"/>
                  </a:cubicBezTo>
                  <a:lnTo>
                    <a:pt x="593212" y="381970"/>
                  </a:lnTo>
                  <a:cubicBezTo>
                    <a:pt x="593212" y="387984"/>
                    <a:pt x="588311" y="392881"/>
                    <a:pt x="582293" y="392881"/>
                  </a:cubicBezTo>
                  <a:cubicBezTo>
                    <a:pt x="576275" y="392881"/>
                    <a:pt x="571375" y="387984"/>
                    <a:pt x="571375" y="381970"/>
                  </a:cubicBezTo>
                  <a:lnTo>
                    <a:pt x="571375" y="180933"/>
                  </a:lnTo>
                  <a:cubicBezTo>
                    <a:pt x="571375" y="93216"/>
                    <a:pt x="500017" y="21908"/>
                    <a:pt x="412239" y="21908"/>
                  </a:cubicBezTo>
                  <a:cubicBezTo>
                    <a:pt x="369769" y="21908"/>
                    <a:pt x="329705" y="38489"/>
                    <a:pt x="299615" y="68473"/>
                  </a:cubicBezTo>
                  <a:cubicBezTo>
                    <a:pt x="269610" y="98542"/>
                    <a:pt x="253018" y="138492"/>
                    <a:pt x="253018" y="180933"/>
                  </a:cubicBezTo>
                  <a:lnTo>
                    <a:pt x="253018" y="766087"/>
                  </a:lnTo>
                  <a:cubicBezTo>
                    <a:pt x="253018" y="835763"/>
                    <a:pt x="196276" y="892466"/>
                    <a:pt x="126638" y="892466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9" name="Gráfico 2">
            <a:extLst>
              <a:ext uri="{FF2B5EF4-FFF2-40B4-BE49-F238E27FC236}">
                <a16:creationId xmlns:a16="http://schemas.microsoft.com/office/drawing/2014/main" id="{DD55E11A-0389-2857-6E40-3698A21BFFAD}"/>
              </a:ext>
            </a:extLst>
          </p:cNvPr>
          <p:cNvGrpSpPr/>
          <p:nvPr/>
        </p:nvGrpSpPr>
        <p:grpSpPr>
          <a:xfrm>
            <a:off x="10085818" y="2934676"/>
            <a:ext cx="892142" cy="1079849"/>
            <a:chOff x="10085818" y="2934676"/>
            <a:chExt cx="892142" cy="1079849"/>
          </a:xfrm>
          <a:solidFill>
            <a:srgbClr val="002A86"/>
          </a:solidFill>
        </p:grpSpPr>
        <p:grpSp>
          <p:nvGrpSpPr>
            <p:cNvPr id="410" name="Gráfico 2">
              <a:extLst>
                <a:ext uri="{FF2B5EF4-FFF2-40B4-BE49-F238E27FC236}">
                  <a16:creationId xmlns:a16="http://schemas.microsoft.com/office/drawing/2014/main" id="{767C6E08-AF26-532B-BC53-53299FE53DA5}"/>
                </a:ext>
              </a:extLst>
            </p:cNvPr>
            <p:cNvGrpSpPr/>
            <p:nvPr/>
          </p:nvGrpSpPr>
          <p:grpSpPr>
            <a:xfrm>
              <a:off x="10085818" y="2938034"/>
              <a:ext cx="892142" cy="670380"/>
              <a:chOff x="10085818" y="2938034"/>
              <a:chExt cx="892142" cy="670380"/>
            </a:xfrm>
            <a:solidFill>
              <a:srgbClr val="002A86"/>
            </a:solidFill>
          </p:grpSpPr>
          <p:sp>
            <p:nvSpPr>
              <p:cNvPr id="411" name="Forma libre 410">
                <a:extLst>
                  <a:ext uri="{FF2B5EF4-FFF2-40B4-BE49-F238E27FC236}">
                    <a16:creationId xmlns:a16="http://schemas.microsoft.com/office/drawing/2014/main" id="{7010EC29-693F-F366-D063-DF7A00B79A98}"/>
                  </a:ext>
                </a:extLst>
              </p:cNvPr>
              <p:cNvSpPr/>
              <p:nvPr/>
            </p:nvSpPr>
            <p:spPr>
              <a:xfrm>
                <a:off x="10085818" y="2938034"/>
                <a:ext cx="301944" cy="670380"/>
              </a:xfrm>
              <a:custGeom>
                <a:avLst/>
                <a:gdLst>
                  <a:gd name="connsiteX0" fmla="*/ 11009 w 301944"/>
                  <a:gd name="connsiteY0" fmla="*/ 670294 h 670380"/>
                  <a:gd name="connsiteX1" fmla="*/ 9633 w 301944"/>
                  <a:gd name="connsiteY1" fmla="*/ 670294 h 670380"/>
                  <a:gd name="connsiteX2" fmla="*/ 90 w 301944"/>
                  <a:gd name="connsiteY2" fmla="*/ 658095 h 670380"/>
                  <a:gd name="connsiteX3" fmla="*/ 74027 w 301944"/>
                  <a:gd name="connsiteY3" fmla="*/ 58593 h 670380"/>
                  <a:gd name="connsiteX4" fmla="*/ 140311 w 301944"/>
                  <a:gd name="connsiteY4" fmla="*/ 0 h 670380"/>
                  <a:gd name="connsiteX5" fmla="*/ 208918 w 301944"/>
                  <a:gd name="connsiteY5" fmla="*/ 0 h 670380"/>
                  <a:gd name="connsiteX6" fmla="*/ 275289 w 301944"/>
                  <a:gd name="connsiteY6" fmla="*/ 58507 h 670380"/>
                  <a:gd name="connsiteX7" fmla="*/ 301855 w 301944"/>
                  <a:gd name="connsiteY7" fmla="*/ 273977 h 670380"/>
                  <a:gd name="connsiteX8" fmla="*/ 292312 w 301944"/>
                  <a:gd name="connsiteY8" fmla="*/ 286177 h 670380"/>
                  <a:gd name="connsiteX9" fmla="*/ 280103 w 301944"/>
                  <a:gd name="connsiteY9" fmla="*/ 276640 h 670380"/>
                  <a:gd name="connsiteX10" fmla="*/ 253538 w 301944"/>
                  <a:gd name="connsiteY10" fmla="*/ 61256 h 670380"/>
                  <a:gd name="connsiteX11" fmla="*/ 208918 w 301944"/>
                  <a:gd name="connsiteY11" fmla="*/ 21908 h 670380"/>
                  <a:gd name="connsiteX12" fmla="*/ 140311 w 301944"/>
                  <a:gd name="connsiteY12" fmla="*/ 21908 h 670380"/>
                  <a:gd name="connsiteX13" fmla="*/ 95778 w 301944"/>
                  <a:gd name="connsiteY13" fmla="*/ 61256 h 670380"/>
                  <a:gd name="connsiteX14" fmla="*/ 21841 w 301944"/>
                  <a:gd name="connsiteY14" fmla="*/ 660758 h 670380"/>
                  <a:gd name="connsiteX15" fmla="*/ 11009 w 301944"/>
                  <a:gd name="connsiteY15" fmla="*/ 670380 h 67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1944" h="670380">
                    <a:moveTo>
                      <a:pt x="11009" y="670294"/>
                    </a:moveTo>
                    <a:cubicBezTo>
                      <a:pt x="10579" y="670294"/>
                      <a:pt x="10149" y="670294"/>
                      <a:pt x="9633" y="670294"/>
                    </a:cubicBezTo>
                    <a:cubicBezTo>
                      <a:pt x="3615" y="669521"/>
                      <a:pt x="-683" y="664109"/>
                      <a:pt x="90" y="658095"/>
                    </a:cubicBezTo>
                    <a:lnTo>
                      <a:pt x="74027" y="58593"/>
                    </a:lnTo>
                    <a:cubicBezTo>
                      <a:pt x="78153" y="25173"/>
                      <a:pt x="106610" y="0"/>
                      <a:pt x="140311" y="0"/>
                    </a:cubicBezTo>
                    <a:lnTo>
                      <a:pt x="208918" y="0"/>
                    </a:lnTo>
                    <a:cubicBezTo>
                      <a:pt x="242533" y="0"/>
                      <a:pt x="271076" y="25173"/>
                      <a:pt x="275289" y="58507"/>
                    </a:cubicBezTo>
                    <a:lnTo>
                      <a:pt x="301855" y="273977"/>
                    </a:lnTo>
                    <a:cubicBezTo>
                      <a:pt x="302628" y="279991"/>
                      <a:pt x="298329" y="285403"/>
                      <a:pt x="292312" y="286177"/>
                    </a:cubicBezTo>
                    <a:cubicBezTo>
                      <a:pt x="286293" y="286864"/>
                      <a:pt x="280877" y="282654"/>
                      <a:pt x="280103" y="276640"/>
                    </a:cubicBezTo>
                    <a:lnTo>
                      <a:pt x="253538" y="61256"/>
                    </a:lnTo>
                    <a:cubicBezTo>
                      <a:pt x="250701" y="38833"/>
                      <a:pt x="231529" y="21908"/>
                      <a:pt x="208918" y="21908"/>
                    </a:cubicBezTo>
                    <a:lnTo>
                      <a:pt x="140311" y="21908"/>
                    </a:lnTo>
                    <a:cubicBezTo>
                      <a:pt x="117701" y="21908"/>
                      <a:pt x="98529" y="38833"/>
                      <a:pt x="95778" y="61256"/>
                    </a:cubicBezTo>
                    <a:lnTo>
                      <a:pt x="21841" y="660758"/>
                    </a:lnTo>
                    <a:cubicBezTo>
                      <a:pt x="21153" y="666342"/>
                      <a:pt x="16425" y="670380"/>
                      <a:pt x="11009" y="6703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91EEB9E9-CF72-BF0B-D919-7329D78E57FD}"/>
                  </a:ext>
                </a:extLst>
              </p:cNvPr>
              <p:cNvSpPr/>
              <p:nvPr/>
            </p:nvSpPr>
            <p:spPr>
              <a:xfrm>
                <a:off x="10292587" y="3280398"/>
                <a:ext cx="685374" cy="327930"/>
              </a:xfrm>
              <a:custGeom>
                <a:avLst/>
                <a:gdLst>
                  <a:gd name="connsiteX0" fmla="*/ 653134 w 685374"/>
                  <a:gd name="connsiteY0" fmla="*/ 327930 h 327930"/>
                  <a:gd name="connsiteX1" fmla="*/ 92850 w 685374"/>
                  <a:gd name="connsiteY1" fmla="*/ 327930 h 327930"/>
                  <a:gd name="connsiteX2" fmla="*/ 81932 w 685374"/>
                  <a:gd name="connsiteY2" fmla="*/ 316934 h 327930"/>
                  <a:gd name="connsiteX3" fmla="*/ 92850 w 685374"/>
                  <a:gd name="connsiteY3" fmla="*/ 306023 h 327930"/>
                  <a:gd name="connsiteX4" fmla="*/ 653134 w 685374"/>
                  <a:gd name="connsiteY4" fmla="*/ 306023 h 327930"/>
                  <a:gd name="connsiteX5" fmla="*/ 663365 w 685374"/>
                  <a:gd name="connsiteY5" fmla="*/ 295799 h 327930"/>
                  <a:gd name="connsiteX6" fmla="*/ 663365 w 685374"/>
                  <a:gd name="connsiteY6" fmla="*/ 184713 h 327930"/>
                  <a:gd name="connsiteX7" fmla="*/ 657003 w 685374"/>
                  <a:gd name="connsiteY7" fmla="*/ 158080 h 327930"/>
                  <a:gd name="connsiteX8" fmla="*/ 595791 w 685374"/>
                  <a:gd name="connsiteY8" fmla="*/ 38060 h 327930"/>
                  <a:gd name="connsiteX9" fmla="*/ 569569 w 685374"/>
                  <a:gd name="connsiteY9" fmla="*/ 21994 h 327930"/>
                  <a:gd name="connsiteX10" fmla="*/ 388253 w 685374"/>
                  <a:gd name="connsiteY10" fmla="*/ 21994 h 327930"/>
                  <a:gd name="connsiteX11" fmla="*/ 366845 w 685374"/>
                  <a:gd name="connsiteY11" fmla="*/ 43386 h 327930"/>
                  <a:gd name="connsiteX12" fmla="*/ 366845 w 685374"/>
                  <a:gd name="connsiteY12" fmla="*/ 219852 h 327930"/>
                  <a:gd name="connsiteX13" fmla="*/ 358420 w 685374"/>
                  <a:gd name="connsiteY13" fmla="*/ 230505 h 327930"/>
                  <a:gd name="connsiteX14" fmla="*/ 346126 w 685374"/>
                  <a:gd name="connsiteY14" fmla="*/ 224835 h 327930"/>
                  <a:gd name="connsiteX15" fmla="*/ 250868 w 685374"/>
                  <a:gd name="connsiteY15" fmla="*/ 37974 h 327930"/>
                  <a:gd name="connsiteX16" fmla="*/ 224647 w 685374"/>
                  <a:gd name="connsiteY16" fmla="*/ 21908 h 327930"/>
                  <a:gd name="connsiteX17" fmla="*/ 43244 w 685374"/>
                  <a:gd name="connsiteY17" fmla="*/ 21908 h 327930"/>
                  <a:gd name="connsiteX18" fmla="*/ 21837 w 685374"/>
                  <a:gd name="connsiteY18" fmla="*/ 43300 h 327930"/>
                  <a:gd name="connsiteX19" fmla="*/ 21837 w 685374"/>
                  <a:gd name="connsiteY19" fmla="*/ 295627 h 327930"/>
                  <a:gd name="connsiteX20" fmla="*/ 10918 w 685374"/>
                  <a:gd name="connsiteY20" fmla="*/ 306538 h 327930"/>
                  <a:gd name="connsiteX21" fmla="*/ 0 w 685374"/>
                  <a:gd name="connsiteY21" fmla="*/ 295627 h 327930"/>
                  <a:gd name="connsiteX22" fmla="*/ 0 w 685374"/>
                  <a:gd name="connsiteY22" fmla="*/ 43300 h 327930"/>
                  <a:gd name="connsiteX23" fmla="*/ 43330 w 685374"/>
                  <a:gd name="connsiteY23" fmla="*/ 0 h 327930"/>
                  <a:gd name="connsiteX24" fmla="*/ 224733 w 685374"/>
                  <a:gd name="connsiteY24" fmla="*/ 0 h 327930"/>
                  <a:gd name="connsiteX25" fmla="*/ 270470 w 685374"/>
                  <a:gd name="connsiteY25" fmla="*/ 28008 h 327930"/>
                  <a:gd name="connsiteX26" fmla="*/ 345009 w 685374"/>
                  <a:gd name="connsiteY26" fmla="*/ 174232 h 327930"/>
                  <a:gd name="connsiteX27" fmla="*/ 345009 w 685374"/>
                  <a:gd name="connsiteY27" fmla="*/ 43300 h 327930"/>
                  <a:gd name="connsiteX28" fmla="*/ 388339 w 685374"/>
                  <a:gd name="connsiteY28" fmla="*/ 0 h 327930"/>
                  <a:gd name="connsiteX29" fmla="*/ 569655 w 685374"/>
                  <a:gd name="connsiteY29" fmla="*/ 0 h 327930"/>
                  <a:gd name="connsiteX30" fmla="*/ 615393 w 685374"/>
                  <a:gd name="connsiteY30" fmla="*/ 28008 h 327930"/>
                  <a:gd name="connsiteX31" fmla="*/ 676605 w 685374"/>
                  <a:gd name="connsiteY31" fmla="*/ 148028 h 327930"/>
                  <a:gd name="connsiteX32" fmla="*/ 685374 w 685374"/>
                  <a:gd name="connsiteY32" fmla="*/ 184627 h 327930"/>
                  <a:gd name="connsiteX33" fmla="*/ 685374 w 685374"/>
                  <a:gd name="connsiteY33" fmla="*/ 295713 h 327930"/>
                  <a:gd name="connsiteX34" fmla="*/ 653220 w 685374"/>
                  <a:gd name="connsiteY34" fmla="*/ 327845 h 32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5374" h="327930">
                    <a:moveTo>
                      <a:pt x="653134" y="327930"/>
                    </a:moveTo>
                    <a:lnTo>
                      <a:pt x="92850" y="327930"/>
                    </a:lnTo>
                    <a:cubicBezTo>
                      <a:pt x="86832" y="327930"/>
                      <a:pt x="81932" y="323033"/>
                      <a:pt x="81932" y="316934"/>
                    </a:cubicBezTo>
                    <a:cubicBezTo>
                      <a:pt x="81932" y="310834"/>
                      <a:pt x="86832" y="306023"/>
                      <a:pt x="92850" y="306023"/>
                    </a:cubicBezTo>
                    <a:lnTo>
                      <a:pt x="653134" y="306023"/>
                    </a:lnTo>
                    <a:cubicBezTo>
                      <a:pt x="658809" y="306023"/>
                      <a:pt x="663365" y="301383"/>
                      <a:pt x="663365" y="295799"/>
                    </a:cubicBezTo>
                    <a:lnTo>
                      <a:pt x="663365" y="184713"/>
                    </a:lnTo>
                    <a:cubicBezTo>
                      <a:pt x="663365" y="175521"/>
                      <a:pt x="661130" y="166328"/>
                      <a:pt x="657003" y="158080"/>
                    </a:cubicBezTo>
                    <a:lnTo>
                      <a:pt x="595791" y="38060"/>
                    </a:lnTo>
                    <a:cubicBezTo>
                      <a:pt x="590718" y="28179"/>
                      <a:pt x="580746" y="21994"/>
                      <a:pt x="569569" y="21994"/>
                    </a:cubicBezTo>
                    <a:lnTo>
                      <a:pt x="388253" y="21994"/>
                    </a:lnTo>
                    <a:cubicBezTo>
                      <a:pt x="376474" y="21994"/>
                      <a:pt x="366845" y="31616"/>
                      <a:pt x="366845" y="43386"/>
                    </a:cubicBezTo>
                    <a:lnTo>
                      <a:pt x="366845" y="219852"/>
                    </a:lnTo>
                    <a:cubicBezTo>
                      <a:pt x="366845" y="224921"/>
                      <a:pt x="363406" y="229302"/>
                      <a:pt x="358420" y="230505"/>
                    </a:cubicBezTo>
                    <a:cubicBezTo>
                      <a:pt x="353520" y="231622"/>
                      <a:pt x="348361" y="229302"/>
                      <a:pt x="346126" y="224835"/>
                    </a:cubicBezTo>
                    <a:lnTo>
                      <a:pt x="250868" y="37974"/>
                    </a:lnTo>
                    <a:cubicBezTo>
                      <a:pt x="245796" y="28094"/>
                      <a:pt x="235823" y="21908"/>
                      <a:pt x="224647" y="21908"/>
                    </a:cubicBezTo>
                    <a:lnTo>
                      <a:pt x="43244" y="21908"/>
                    </a:lnTo>
                    <a:cubicBezTo>
                      <a:pt x="31466" y="21908"/>
                      <a:pt x="21837" y="31530"/>
                      <a:pt x="21837" y="43300"/>
                    </a:cubicBezTo>
                    <a:lnTo>
                      <a:pt x="21837" y="295627"/>
                    </a:lnTo>
                    <a:cubicBezTo>
                      <a:pt x="21837" y="301641"/>
                      <a:pt x="16936" y="306538"/>
                      <a:pt x="10918" y="306538"/>
                    </a:cubicBezTo>
                    <a:cubicBezTo>
                      <a:pt x="4901" y="306538"/>
                      <a:pt x="0" y="301641"/>
                      <a:pt x="0" y="295627"/>
                    </a:cubicBezTo>
                    <a:lnTo>
                      <a:pt x="0" y="43300"/>
                    </a:lnTo>
                    <a:cubicBezTo>
                      <a:pt x="0" y="19416"/>
                      <a:pt x="19430" y="0"/>
                      <a:pt x="43330" y="0"/>
                    </a:cubicBezTo>
                    <a:lnTo>
                      <a:pt x="224733" y="0"/>
                    </a:lnTo>
                    <a:cubicBezTo>
                      <a:pt x="244162" y="0"/>
                      <a:pt x="261615" y="10739"/>
                      <a:pt x="270470" y="28008"/>
                    </a:cubicBezTo>
                    <a:lnTo>
                      <a:pt x="345009" y="174232"/>
                    </a:lnTo>
                    <a:lnTo>
                      <a:pt x="345009" y="43300"/>
                    </a:lnTo>
                    <a:cubicBezTo>
                      <a:pt x="345009" y="19416"/>
                      <a:pt x="364438" y="0"/>
                      <a:pt x="388339" y="0"/>
                    </a:cubicBezTo>
                    <a:lnTo>
                      <a:pt x="569655" y="0"/>
                    </a:lnTo>
                    <a:cubicBezTo>
                      <a:pt x="588999" y="0"/>
                      <a:pt x="606537" y="10739"/>
                      <a:pt x="615393" y="28008"/>
                    </a:cubicBezTo>
                    <a:lnTo>
                      <a:pt x="676605" y="148028"/>
                    </a:lnTo>
                    <a:cubicBezTo>
                      <a:pt x="682365" y="159283"/>
                      <a:pt x="685374" y="171998"/>
                      <a:pt x="685374" y="184627"/>
                    </a:cubicBezTo>
                    <a:lnTo>
                      <a:pt x="685374" y="295713"/>
                    </a:lnTo>
                    <a:cubicBezTo>
                      <a:pt x="685374" y="313411"/>
                      <a:pt x="670931" y="327845"/>
                      <a:pt x="653220" y="3278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13" name="Gráfico 2">
              <a:extLst>
                <a:ext uri="{FF2B5EF4-FFF2-40B4-BE49-F238E27FC236}">
                  <a16:creationId xmlns:a16="http://schemas.microsoft.com/office/drawing/2014/main" id="{2165C0A9-1FC4-B966-2012-B5E552E1DB29}"/>
                </a:ext>
              </a:extLst>
            </p:cNvPr>
            <p:cNvGrpSpPr/>
            <p:nvPr/>
          </p:nvGrpSpPr>
          <p:grpSpPr>
            <a:xfrm>
              <a:off x="10408100" y="2934676"/>
              <a:ext cx="459104" cy="166249"/>
              <a:chOff x="10408100" y="2934676"/>
              <a:chExt cx="459104" cy="166249"/>
            </a:xfrm>
            <a:solidFill>
              <a:srgbClr val="002A86"/>
            </a:solidFill>
          </p:grpSpPr>
          <p:sp>
            <p:nvSpPr>
              <p:cNvPr id="414" name="Forma libre 413">
                <a:extLst>
                  <a:ext uri="{FF2B5EF4-FFF2-40B4-BE49-F238E27FC236}">
                    <a16:creationId xmlns:a16="http://schemas.microsoft.com/office/drawing/2014/main" id="{C93F7CF7-CD58-34E3-DB72-762D962B1234}"/>
                  </a:ext>
                </a:extLst>
              </p:cNvPr>
              <p:cNvSpPr/>
              <p:nvPr/>
            </p:nvSpPr>
            <p:spPr>
              <a:xfrm>
                <a:off x="10408100" y="2934676"/>
                <a:ext cx="459104" cy="77071"/>
              </a:xfrm>
              <a:custGeom>
                <a:avLst/>
                <a:gdLst>
                  <a:gd name="connsiteX0" fmla="*/ 382269 w 459104"/>
                  <a:gd name="connsiteY0" fmla="*/ 77072 h 77071"/>
                  <a:gd name="connsiteX1" fmla="*/ 250989 w 459104"/>
                  <a:gd name="connsiteY1" fmla="*/ 49837 h 77071"/>
                  <a:gd name="connsiteX2" fmla="*/ 18175 w 459104"/>
                  <a:gd name="connsiteY2" fmla="*/ 58772 h 77071"/>
                  <a:gd name="connsiteX3" fmla="*/ 2700 w 459104"/>
                  <a:gd name="connsiteY3" fmla="*/ 57741 h 77071"/>
                  <a:gd name="connsiteX4" fmla="*/ 3731 w 459104"/>
                  <a:gd name="connsiteY4" fmla="*/ 42277 h 77071"/>
                  <a:gd name="connsiteX5" fmla="*/ 257437 w 459104"/>
                  <a:gd name="connsiteY5" fmla="*/ 28789 h 77071"/>
                  <a:gd name="connsiteX6" fmla="*/ 442880 w 459104"/>
                  <a:gd name="connsiteY6" fmla="*/ 40817 h 77071"/>
                  <a:gd name="connsiteX7" fmla="*/ 457753 w 459104"/>
                  <a:gd name="connsiteY7" fmla="*/ 45198 h 77071"/>
                  <a:gd name="connsiteX8" fmla="*/ 453368 w 459104"/>
                  <a:gd name="connsiteY8" fmla="*/ 60061 h 77071"/>
                  <a:gd name="connsiteX9" fmla="*/ 382269 w 459104"/>
                  <a:gd name="connsiteY9" fmla="*/ 76986 h 7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9104" h="77071">
                    <a:moveTo>
                      <a:pt x="382269" y="77072"/>
                    </a:moveTo>
                    <a:cubicBezTo>
                      <a:pt x="339884" y="77072"/>
                      <a:pt x="294921" y="63326"/>
                      <a:pt x="250989" y="49837"/>
                    </a:cubicBezTo>
                    <a:cubicBezTo>
                      <a:pt x="166134" y="23806"/>
                      <a:pt x="85921" y="-765"/>
                      <a:pt x="18175" y="58772"/>
                    </a:cubicBezTo>
                    <a:cubicBezTo>
                      <a:pt x="13618" y="62724"/>
                      <a:pt x="6740" y="62295"/>
                      <a:pt x="2700" y="57741"/>
                    </a:cubicBezTo>
                    <a:cubicBezTo>
                      <a:pt x="-1255" y="53188"/>
                      <a:pt x="-826" y="46315"/>
                      <a:pt x="3731" y="42277"/>
                    </a:cubicBezTo>
                    <a:cubicBezTo>
                      <a:pt x="80677" y="-25337"/>
                      <a:pt x="170518" y="2156"/>
                      <a:pt x="257437" y="28789"/>
                    </a:cubicBezTo>
                    <a:cubicBezTo>
                      <a:pt x="325785" y="49752"/>
                      <a:pt x="390350" y="69512"/>
                      <a:pt x="442880" y="40817"/>
                    </a:cubicBezTo>
                    <a:cubicBezTo>
                      <a:pt x="448210" y="37896"/>
                      <a:pt x="454830" y="39872"/>
                      <a:pt x="457753" y="45198"/>
                    </a:cubicBezTo>
                    <a:cubicBezTo>
                      <a:pt x="460676" y="50525"/>
                      <a:pt x="458699" y="57140"/>
                      <a:pt x="453368" y="60061"/>
                    </a:cubicBezTo>
                    <a:cubicBezTo>
                      <a:pt x="431016" y="72261"/>
                      <a:pt x="407115" y="76986"/>
                      <a:pt x="382269" y="769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5" name="Forma libre 414">
                <a:extLst>
                  <a:ext uri="{FF2B5EF4-FFF2-40B4-BE49-F238E27FC236}">
                    <a16:creationId xmlns:a16="http://schemas.microsoft.com/office/drawing/2014/main" id="{B1976812-4095-861C-7E7D-34076C3CC239}"/>
                  </a:ext>
                </a:extLst>
              </p:cNvPr>
              <p:cNvSpPr/>
              <p:nvPr/>
            </p:nvSpPr>
            <p:spPr>
              <a:xfrm>
                <a:off x="10450210" y="3057277"/>
                <a:ext cx="189280" cy="43648"/>
              </a:xfrm>
              <a:custGeom>
                <a:avLst/>
                <a:gdLst>
                  <a:gd name="connsiteX0" fmla="*/ 89634 w 189280"/>
                  <a:gd name="connsiteY0" fmla="*/ 43648 h 43648"/>
                  <a:gd name="connsiteX1" fmla="*/ 4607 w 189280"/>
                  <a:gd name="connsiteY1" fmla="*/ 19936 h 43648"/>
                  <a:gd name="connsiteX2" fmla="*/ 2028 w 189280"/>
                  <a:gd name="connsiteY2" fmla="*/ 4644 h 43648"/>
                  <a:gd name="connsiteX3" fmla="*/ 17331 w 189280"/>
                  <a:gd name="connsiteY3" fmla="*/ 2066 h 43648"/>
                  <a:gd name="connsiteX4" fmla="*/ 173199 w 189280"/>
                  <a:gd name="connsiteY4" fmla="*/ 1293 h 43648"/>
                  <a:gd name="connsiteX5" fmla="*/ 187987 w 189280"/>
                  <a:gd name="connsiteY5" fmla="*/ 5761 h 43648"/>
                  <a:gd name="connsiteX6" fmla="*/ 183516 w 189280"/>
                  <a:gd name="connsiteY6" fmla="*/ 20538 h 43648"/>
                  <a:gd name="connsiteX7" fmla="*/ 89720 w 189280"/>
                  <a:gd name="connsiteY7" fmla="*/ 43476 h 4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280" h="43648">
                    <a:moveTo>
                      <a:pt x="89634" y="43648"/>
                    </a:moveTo>
                    <a:cubicBezTo>
                      <a:pt x="57394" y="43648"/>
                      <a:pt x="26788" y="35744"/>
                      <a:pt x="4607" y="19936"/>
                    </a:cubicBezTo>
                    <a:cubicBezTo>
                      <a:pt x="-294" y="16414"/>
                      <a:pt x="-1497" y="9627"/>
                      <a:pt x="2028" y="4644"/>
                    </a:cubicBezTo>
                    <a:cubicBezTo>
                      <a:pt x="5553" y="-253"/>
                      <a:pt x="12344" y="-1456"/>
                      <a:pt x="17331" y="2066"/>
                    </a:cubicBezTo>
                    <a:cubicBezTo>
                      <a:pt x="55073" y="28871"/>
                      <a:pt x="122132" y="28528"/>
                      <a:pt x="173199" y="1293"/>
                    </a:cubicBezTo>
                    <a:cubicBezTo>
                      <a:pt x="178530" y="-1542"/>
                      <a:pt x="185150" y="434"/>
                      <a:pt x="187987" y="5761"/>
                    </a:cubicBezTo>
                    <a:cubicBezTo>
                      <a:pt x="190824" y="11087"/>
                      <a:pt x="188846" y="17703"/>
                      <a:pt x="183516" y="20538"/>
                    </a:cubicBezTo>
                    <a:cubicBezTo>
                      <a:pt x="154801" y="35830"/>
                      <a:pt x="121444" y="43476"/>
                      <a:pt x="89720" y="434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16" name="Gráfico 2">
              <a:extLst>
                <a:ext uri="{FF2B5EF4-FFF2-40B4-BE49-F238E27FC236}">
                  <a16:creationId xmlns:a16="http://schemas.microsoft.com/office/drawing/2014/main" id="{26934543-5D08-DDDE-FA1F-C12A17DFEBE9}"/>
                </a:ext>
              </a:extLst>
            </p:cNvPr>
            <p:cNvGrpSpPr/>
            <p:nvPr/>
          </p:nvGrpSpPr>
          <p:grpSpPr>
            <a:xfrm>
              <a:off x="10161209" y="3696819"/>
              <a:ext cx="741354" cy="317706"/>
              <a:chOff x="10161209" y="3696819"/>
              <a:chExt cx="741354" cy="317706"/>
            </a:xfrm>
            <a:solidFill>
              <a:srgbClr val="002A86"/>
            </a:solidFill>
          </p:grpSpPr>
          <p:sp>
            <p:nvSpPr>
              <p:cNvPr id="417" name="Forma libre 416">
                <a:extLst>
                  <a:ext uri="{FF2B5EF4-FFF2-40B4-BE49-F238E27FC236}">
                    <a16:creationId xmlns:a16="http://schemas.microsoft.com/office/drawing/2014/main" id="{3BE4732F-11F4-23DD-9664-6999BABF157E}"/>
                  </a:ext>
                </a:extLst>
              </p:cNvPr>
              <p:cNvSpPr/>
              <p:nvPr/>
            </p:nvSpPr>
            <p:spPr>
              <a:xfrm>
                <a:off x="10161209" y="3696819"/>
                <a:ext cx="389479" cy="317706"/>
              </a:xfrm>
              <a:custGeom>
                <a:avLst/>
                <a:gdLst>
                  <a:gd name="connsiteX0" fmla="*/ 194740 w 389479"/>
                  <a:gd name="connsiteY0" fmla="*/ 317707 h 317706"/>
                  <a:gd name="connsiteX1" fmla="*/ 178233 w 389479"/>
                  <a:gd name="connsiteY1" fmla="*/ 312724 h 317706"/>
                  <a:gd name="connsiteX2" fmla="*/ 9898 w 389479"/>
                  <a:gd name="connsiteY2" fmla="*/ 200951 h 317706"/>
                  <a:gd name="connsiteX3" fmla="*/ 958 w 389479"/>
                  <a:gd name="connsiteY3" fmla="*/ 176122 h 317706"/>
                  <a:gd name="connsiteX4" fmla="*/ 22193 w 389479"/>
                  <a:gd name="connsiteY4" fmla="*/ 160400 h 317706"/>
                  <a:gd name="connsiteX5" fmla="*/ 78591 w 389479"/>
                  <a:gd name="connsiteY5" fmla="*/ 160400 h 317706"/>
                  <a:gd name="connsiteX6" fmla="*/ 78591 w 389479"/>
                  <a:gd name="connsiteY6" fmla="*/ 10911 h 317706"/>
                  <a:gd name="connsiteX7" fmla="*/ 89509 w 389479"/>
                  <a:gd name="connsiteY7" fmla="*/ 0 h 317706"/>
                  <a:gd name="connsiteX8" fmla="*/ 100427 w 389479"/>
                  <a:gd name="connsiteY8" fmla="*/ 10911 h 317706"/>
                  <a:gd name="connsiteX9" fmla="*/ 100427 w 389479"/>
                  <a:gd name="connsiteY9" fmla="*/ 171311 h 317706"/>
                  <a:gd name="connsiteX10" fmla="*/ 89509 w 389479"/>
                  <a:gd name="connsiteY10" fmla="*/ 182222 h 317706"/>
                  <a:gd name="connsiteX11" fmla="*/ 22193 w 389479"/>
                  <a:gd name="connsiteY11" fmla="*/ 182222 h 317706"/>
                  <a:gd name="connsiteX12" fmla="*/ 190355 w 389479"/>
                  <a:gd name="connsiteY12" fmla="*/ 294424 h 317706"/>
                  <a:gd name="connsiteX13" fmla="*/ 199125 w 389479"/>
                  <a:gd name="connsiteY13" fmla="*/ 294424 h 317706"/>
                  <a:gd name="connsiteX14" fmla="*/ 367459 w 389479"/>
                  <a:gd name="connsiteY14" fmla="*/ 182651 h 317706"/>
                  <a:gd name="connsiteX15" fmla="*/ 299970 w 389479"/>
                  <a:gd name="connsiteY15" fmla="*/ 182222 h 317706"/>
                  <a:gd name="connsiteX16" fmla="*/ 289052 w 389479"/>
                  <a:gd name="connsiteY16" fmla="*/ 171311 h 317706"/>
                  <a:gd name="connsiteX17" fmla="*/ 289052 w 389479"/>
                  <a:gd name="connsiteY17" fmla="*/ 10911 h 317706"/>
                  <a:gd name="connsiteX18" fmla="*/ 299970 w 389479"/>
                  <a:gd name="connsiteY18" fmla="*/ 0 h 317706"/>
                  <a:gd name="connsiteX19" fmla="*/ 310889 w 389479"/>
                  <a:gd name="connsiteY19" fmla="*/ 10911 h 317706"/>
                  <a:gd name="connsiteX20" fmla="*/ 310889 w 389479"/>
                  <a:gd name="connsiteY20" fmla="*/ 160400 h 317706"/>
                  <a:gd name="connsiteX21" fmla="*/ 367287 w 389479"/>
                  <a:gd name="connsiteY21" fmla="*/ 160400 h 317706"/>
                  <a:gd name="connsiteX22" fmla="*/ 388522 w 389479"/>
                  <a:gd name="connsiteY22" fmla="*/ 176122 h 317706"/>
                  <a:gd name="connsiteX23" fmla="*/ 379581 w 389479"/>
                  <a:gd name="connsiteY23" fmla="*/ 200951 h 317706"/>
                  <a:gd name="connsiteX24" fmla="*/ 211246 w 389479"/>
                  <a:gd name="connsiteY24" fmla="*/ 312724 h 317706"/>
                  <a:gd name="connsiteX25" fmla="*/ 194740 w 389479"/>
                  <a:gd name="connsiteY25" fmla="*/ 317707 h 317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89479" h="317706">
                    <a:moveTo>
                      <a:pt x="194740" y="317707"/>
                    </a:moveTo>
                    <a:cubicBezTo>
                      <a:pt x="188980" y="317707"/>
                      <a:pt x="183219" y="316074"/>
                      <a:pt x="178233" y="312724"/>
                    </a:cubicBezTo>
                    <a:lnTo>
                      <a:pt x="9898" y="200951"/>
                    </a:lnTo>
                    <a:cubicBezTo>
                      <a:pt x="1731" y="195538"/>
                      <a:pt x="-1880" y="185486"/>
                      <a:pt x="958" y="176122"/>
                    </a:cubicBezTo>
                    <a:cubicBezTo>
                      <a:pt x="3794" y="166671"/>
                      <a:pt x="12305" y="160400"/>
                      <a:pt x="22193" y="160400"/>
                    </a:cubicBezTo>
                    <a:lnTo>
                      <a:pt x="78591" y="160400"/>
                    </a:lnTo>
                    <a:lnTo>
                      <a:pt x="78591" y="10911"/>
                    </a:lnTo>
                    <a:cubicBezTo>
                      <a:pt x="78591" y="4897"/>
                      <a:pt x="83491" y="0"/>
                      <a:pt x="89509" y="0"/>
                    </a:cubicBezTo>
                    <a:cubicBezTo>
                      <a:pt x="95528" y="0"/>
                      <a:pt x="100427" y="4897"/>
                      <a:pt x="100427" y="10911"/>
                    </a:cubicBezTo>
                    <a:lnTo>
                      <a:pt x="100427" y="171311"/>
                    </a:lnTo>
                    <a:cubicBezTo>
                      <a:pt x="100427" y="177325"/>
                      <a:pt x="95528" y="182222"/>
                      <a:pt x="89509" y="182222"/>
                    </a:cubicBezTo>
                    <a:lnTo>
                      <a:pt x="22193" y="182222"/>
                    </a:lnTo>
                    <a:lnTo>
                      <a:pt x="190355" y="294424"/>
                    </a:lnTo>
                    <a:cubicBezTo>
                      <a:pt x="193020" y="296143"/>
                      <a:pt x="196459" y="296143"/>
                      <a:pt x="199125" y="294424"/>
                    </a:cubicBezTo>
                    <a:lnTo>
                      <a:pt x="367459" y="182651"/>
                    </a:lnTo>
                    <a:lnTo>
                      <a:pt x="299970" y="182222"/>
                    </a:lnTo>
                    <a:cubicBezTo>
                      <a:pt x="293952" y="182222"/>
                      <a:pt x="289052" y="177325"/>
                      <a:pt x="289052" y="171311"/>
                    </a:cubicBezTo>
                    <a:lnTo>
                      <a:pt x="289052" y="10911"/>
                    </a:lnTo>
                    <a:cubicBezTo>
                      <a:pt x="289052" y="4897"/>
                      <a:pt x="293952" y="0"/>
                      <a:pt x="299970" y="0"/>
                    </a:cubicBezTo>
                    <a:cubicBezTo>
                      <a:pt x="305989" y="0"/>
                      <a:pt x="310889" y="4897"/>
                      <a:pt x="310889" y="10911"/>
                    </a:cubicBezTo>
                    <a:lnTo>
                      <a:pt x="310889" y="160400"/>
                    </a:lnTo>
                    <a:lnTo>
                      <a:pt x="367287" y="160400"/>
                    </a:lnTo>
                    <a:cubicBezTo>
                      <a:pt x="377088" y="160400"/>
                      <a:pt x="385685" y="166757"/>
                      <a:pt x="388522" y="176122"/>
                    </a:cubicBezTo>
                    <a:cubicBezTo>
                      <a:pt x="391359" y="185572"/>
                      <a:pt x="387749" y="195538"/>
                      <a:pt x="379581" y="200951"/>
                    </a:cubicBezTo>
                    <a:lnTo>
                      <a:pt x="211246" y="312724"/>
                    </a:lnTo>
                    <a:cubicBezTo>
                      <a:pt x="206260" y="316074"/>
                      <a:pt x="200500" y="317707"/>
                      <a:pt x="194740" y="317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8" name="Forma libre 417">
                <a:extLst>
                  <a:ext uri="{FF2B5EF4-FFF2-40B4-BE49-F238E27FC236}">
                    <a16:creationId xmlns:a16="http://schemas.microsoft.com/office/drawing/2014/main" id="{05867B3A-EDBE-8348-E691-BB55DD7B8C15}"/>
                  </a:ext>
                </a:extLst>
              </p:cNvPr>
              <p:cNvSpPr/>
              <p:nvPr/>
            </p:nvSpPr>
            <p:spPr>
              <a:xfrm>
                <a:off x="10686428" y="3724277"/>
                <a:ext cx="66199" cy="262670"/>
              </a:xfrm>
              <a:custGeom>
                <a:avLst/>
                <a:gdLst>
                  <a:gd name="connsiteX0" fmla="*/ 33013 w 66199"/>
                  <a:gd name="connsiteY0" fmla="*/ 262671 h 262670"/>
                  <a:gd name="connsiteX1" fmla="*/ 25792 w 66199"/>
                  <a:gd name="connsiteY1" fmla="*/ 259921 h 262670"/>
                  <a:gd name="connsiteX2" fmla="*/ 24846 w 66199"/>
                  <a:gd name="connsiteY2" fmla="*/ 244457 h 262670"/>
                  <a:gd name="connsiteX3" fmla="*/ 44276 w 66199"/>
                  <a:gd name="connsiteY3" fmla="*/ 191449 h 262670"/>
                  <a:gd name="connsiteX4" fmla="*/ 24846 w 66199"/>
                  <a:gd name="connsiteY4" fmla="*/ 138526 h 262670"/>
                  <a:gd name="connsiteX5" fmla="*/ 0 w 66199"/>
                  <a:gd name="connsiteY5" fmla="*/ 71170 h 262670"/>
                  <a:gd name="connsiteX6" fmla="*/ 24846 w 66199"/>
                  <a:gd name="connsiteY6" fmla="*/ 3729 h 262670"/>
                  <a:gd name="connsiteX7" fmla="*/ 40321 w 66199"/>
                  <a:gd name="connsiteY7" fmla="*/ 2698 h 262670"/>
                  <a:gd name="connsiteX8" fmla="*/ 41353 w 66199"/>
                  <a:gd name="connsiteY8" fmla="*/ 18162 h 262670"/>
                  <a:gd name="connsiteX9" fmla="*/ 21923 w 66199"/>
                  <a:gd name="connsiteY9" fmla="*/ 71170 h 262670"/>
                  <a:gd name="connsiteX10" fmla="*/ 41353 w 66199"/>
                  <a:gd name="connsiteY10" fmla="*/ 124093 h 262670"/>
                  <a:gd name="connsiteX11" fmla="*/ 66199 w 66199"/>
                  <a:gd name="connsiteY11" fmla="*/ 191449 h 262670"/>
                  <a:gd name="connsiteX12" fmla="*/ 41353 w 66199"/>
                  <a:gd name="connsiteY12" fmla="*/ 258890 h 262670"/>
                  <a:gd name="connsiteX13" fmla="*/ 33099 w 66199"/>
                  <a:gd name="connsiteY13" fmla="*/ 262585 h 26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99" h="262670">
                    <a:moveTo>
                      <a:pt x="33013" y="262671"/>
                    </a:moveTo>
                    <a:cubicBezTo>
                      <a:pt x="30434" y="262671"/>
                      <a:pt x="27855" y="261812"/>
                      <a:pt x="25792" y="259921"/>
                    </a:cubicBezTo>
                    <a:cubicBezTo>
                      <a:pt x="21235" y="255969"/>
                      <a:pt x="20805" y="249010"/>
                      <a:pt x="24846" y="244457"/>
                    </a:cubicBezTo>
                    <a:cubicBezTo>
                      <a:pt x="37398" y="230196"/>
                      <a:pt x="44276" y="211381"/>
                      <a:pt x="44276" y="191449"/>
                    </a:cubicBezTo>
                    <a:cubicBezTo>
                      <a:pt x="44276" y="171517"/>
                      <a:pt x="37398" y="152788"/>
                      <a:pt x="24846" y="138526"/>
                    </a:cubicBezTo>
                    <a:cubicBezTo>
                      <a:pt x="8769" y="120313"/>
                      <a:pt x="0" y="96343"/>
                      <a:pt x="0" y="71170"/>
                    </a:cubicBezTo>
                    <a:cubicBezTo>
                      <a:pt x="0" y="45998"/>
                      <a:pt x="8855" y="21942"/>
                      <a:pt x="24846" y="3729"/>
                    </a:cubicBezTo>
                    <a:cubicBezTo>
                      <a:pt x="28887" y="-825"/>
                      <a:pt x="35764" y="-1254"/>
                      <a:pt x="40321" y="2698"/>
                    </a:cubicBezTo>
                    <a:cubicBezTo>
                      <a:pt x="44878" y="6650"/>
                      <a:pt x="45308" y="13609"/>
                      <a:pt x="41353" y="18162"/>
                    </a:cubicBezTo>
                    <a:cubicBezTo>
                      <a:pt x="28801" y="32423"/>
                      <a:pt x="21923" y="51238"/>
                      <a:pt x="21923" y="71170"/>
                    </a:cubicBezTo>
                    <a:cubicBezTo>
                      <a:pt x="21923" y="91102"/>
                      <a:pt x="28801" y="109831"/>
                      <a:pt x="41353" y="124093"/>
                    </a:cubicBezTo>
                    <a:cubicBezTo>
                      <a:pt x="57430" y="142306"/>
                      <a:pt x="66199" y="166276"/>
                      <a:pt x="66199" y="191449"/>
                    </a:cubicBezTo>
                    <a:cubicBezTo>
                      <a:pt x="66199" y="216621"/>
                      <a:pt x="57344" y="240677"/>
                      <a:pt x="41353" y="258890"/>
                    </a:cubicBezTo>
                    <a:cubicBezTo>
                      <a:pt x="39204" y="261382"/>
                      <a:pt x="36194" y="262585"/>
                      <a:pt x="33099" y="2625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9" name="Forma libre 418">
                <a:extLst>
                  <a:ext uri="{FF2B5EF4-FFF2-40B4-BE49-F238E27FC236}">
                    <a16:creationId xmlns:a16="http://schemas.microsoft.com/office/drawing/2014/main" id="{1F4B7094-C0FF-F9F4-E0B4-0D487406A197}"/>
                  </a:ext>
                </a:extLst>
              </p:cNvPr>
              <p:cNvSpPr/>
              <p:nvPr/>
            </p:nvSpPr>
            <p:spPr>
              <a:xfrm>
                <a:off x="10836364" y="3724277"/>
                <a:ext cx="66199" cy="262670"/>
              </a:xfrm>
              <a:custGeom>
                <a:avLst/>
                <a:gdLst>
                  <a:gd name="connsiteX0" fmla="*/ 33013 w 66199"/>
                  <a:gd name="connsiteY0" fmla="*/ 262671 h 262670"/>
                  <a:gd name="connsiteX1" fmla="*/ 25792 w 66199"/>
                  <a:gd name="connsiteY1" fmla="*/ 259921 h 262670"/>
                  <a:gd name="connsiteX2" fmla="*/ 24846 w 66199"/>
                  <a:gd name="connsiteY2" fmla="*/ 244457 h 262670"/>
                  <a:gd name="connsiteX3" fmla="*/ 44276 w 66199"/>
                  <a:gd name="connsiteY3" fmla="*/ 191449 h 262670"/>
                  <a:gd name="connsiteX4" fmla="*/ 24846 w 66199"/>
                  <a:gd name="connsiteY4" fmla="*/ 138526 h 262670"/>
                  <a:gd name="connsiteX5" fmla="*/ 0 w 66199"/>
                  <a:gd name="connsiteY5" fmla="*/ 71170 h 262670"/>
                  <a:gd name="connsiteX6" fmla="*/ 24846 w 66199"/>
                  <a:gd name="connsiteY6" fmla="*/ 3729 h 262670"/>
                  <a:gd name="connsiteX7" fmla="*/ 40321 w 66199"/>
                  <a:gd name="connsiteY7" fmla="*/ 2698 h 262670"/>
                  <a:gd name="connsiteX8" fmla="*/ 41353 w 66199"/>
                  <a:gd name="connsiteY8" fmla="*/ 18162 h 262670"/>
                  <a:gd name="connsiteX9" fmla="*/ 21923 w 66199"/>
                  <a:gd name="connsiteY9" fmla="*/ 71170 h 262670"/>
                  <a:gd name="connsiteX10" fmla="*/ 41353 w 66199"/>
                  <a:gd name="connsiteY10" fmla="*/ 124093 h 262670"/>
                  <a:gd name="connsiteX11" fmla="*/ 66199 w 66199"/>
                  <a:gd name="connsiteY11" fmla="*/ 191449 h 262670"/>
                  <a:gd name="connsiteX12" fmla="*/ 41353 w 66199"/>
                  <a:gd name="connsiteY12" fmla="*/ 258890 h 262670"/>
                  <a:gd name="connsiteX13" fmla="*/ 33099 w 66199"/>
                  <a:gd name="connsiteY13" fmla="*/ 262585 h 26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99" h="262670">
                    <a:moveTo>
                      <a:pt x="33013" y="262671"/>
                    </a:moveTo>
                    <a:cubicBezTo>
                      <a:pt x="30434" y="262671"/>
                      <a:pt x="27855" y="261812"/>
                      <a:pt x="25792" y="259921"/>
                    </a:cubicBezTo>
                    <a:cubicBezTo>
                      <a:pt x="21235" y="255969"/>
                      <a:pt x="20805" y="249010"/>
                      <a:pt x="24846" y="244457"/>
                    </a:cubicBezTo>
                    <a:cubicBezTo>
                      <a:pt x="37398" y="230196"/>
                      <a:pt x="44276" y="211381"/>
                      <a:pt x="44276" y="191449"/>
                    </a:cubicBezTo>
                    <a:cubicBezTo>
                      <a:pt x="44276" y="171517"/>
                      <a:pt x="37398" y="152788"/>
                      <a:pt x="24846" y="138526"/>
                    </a:cubicBezTo>
                    <a:cubicBezTo>
                      <a:pt x="8769" y="120313"/>
                      <a:pt x="0" y="96343"/>
                      <a:pt x="0" y="71170"/>
                    </a:cubicBezTo>
                    <a:cubicBezTo>
                      <a:pt x="0" y="45998"/>
                      <a:pt x="8855" y="21942"/>
                      <a:pt x="24846" y="3729"/>
                    </a:cubicBezTo>
                    <a:cubicBezTo>
                      <a:pt x="28887" y="-825"/>
                      <a:pt x="35764" y="-1254"/>
                      <a:pt x="40321" y="2698"/>
                    </a:cubicBezTo>
                    <a:cubicBezTo>
                      <a:pt x="44878" y="6650"/>
                      <a:pt x="45307" y="13609"/>
                      <a:pt x="41353" y="18162"/>
                    </a:cubicBezTo>
                    <a:cubicBezTo>
                      <a:pt x="28801" y="32423"/>
                      <a:pt x="21923" y="51238"/>
                      <a:pt x="21923" y="71170"/>
                    </a:cubicBezTo>
                    <a:cubicBezTo>
                      <a:pt x="21923" y="91102"/>
                      <a:pt x="28801" y="109831"/>
                      <a:pt x="41353" y="124093"/>
                    </a:cubicBezTo>
                    <a:cubicBezTo>
                      <a:pt x="57430" y="142306"/>
                      <a:pt x="66199" y="166276"/>
                      <a:pt x="66199" y="191449"/>
                    </a:cubicBezTo>
                    <a:cubicBezTo>
                      <a:pt x="66199" y="216621"/>
                      <a:pt x="57344" y="240677"/>
                      <a:pt x="41353" y="258890"/>
                    </a:cubicBezTo>
                    <a:cubicBezTo>
                      <a:pt x="39204" y="261382"/>
                      <a:pt x="36194" y="262585"/>
                      <a:pt x="33099" y="2625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20" name="Gráfico 2">
            <a:extLst>
              <a:ext uri="{FF2B5EF4-FFF2-40B4-BE49-F238E27FC236}">
                <a16:creationId xmlns:a16="http://schemas.microsoft.com/office/drawing/2014/main" id="{66BD4BF5-EC62-EA0A-AF04-C28FB65E5427}"/>
              </a:ext>
            </a:extLst>
          </p:cNvPr>
          <p:cNvGrpSpPr/>
          <p:nvPr/>
        </p:nvGrpSpPr>
        <p:grpSpPr>
          <a:xfrm>
            <a:off x="5956123" y="9505234"/>
            <a:ext cx="1084201" cy="1017039"/>
            <a:chOff x="5956123" y="9505234"/>
            <a:chExt cx="1084201" cy="1017039"/>
          </a:xfrm>
          <a:solidFill>
            <a:srgbClr val="002A86"/>
          </a:solidFill>
        </p:grpSpPr>
        <p:grpSp>
          <p:nvGrpSpPr>
            <p:cNvPr id="421" name="Gráfico 2">
              <a:extLst>
                <a:ext uri="{FF2B5EF4-FFF2-40B4-BE49-F238E27FC236}">
                  <a16:creationId xmlns:a16="http://schemas.microsoft.com/office/drawing/2014/main" id="{3BF33AAE-9FAF-0FBD-E2F6-CA766B8FE087}"/>
                </a:ext>
              </a:extLst>
            </p:cNvPr>
            <p:cNvGrpSpPr/>
            <p:nvPr/>
          </p:nvGrpSpPr>
          <p:grpSpPr>
            <a:xfrm>
              <a:off x="5967128" y="10500451"/>
              <a:ext cx="1062106" cy="21821"/>
              <a:chOff x="5967128" y="10500451"/>
              <a:chExt cx="1062106" cy="21821"/>
            </a:xfrm>
            <a:solidFill>
              <a:srgbClr val="002A86"/>
            </a:solidFill>
          </p:grpSpPr>
          <p:sp>
            <p:nvSpPr>
              <p:cNvPr id="422" name="Forma libre 421">
                <a:extLst>
                  <a:ext uri="{FF2B5EF4-FFF2-40B4-BE49-F238E27FC236}">
                    <a16:creationId xmlns:a16="http://schemas.microsoft.com/office/drawing/2014/main" id="{1E0BDC9A-3D60-7E78-778F-9E6DBE789BD1}"/>
                  </a:ext>
                </a:extLst>
              </p:cNvPr>
              <p:cNvSpPr/>
              <p:nvPr/>
            </p:nvSpPr>
            <p:spPr>
              <a:xfrm>
                <a:off x="6109585" y="10500451"/>
                <a:ext cx="777279" cy="21821"/>
              </a:xfrm>
              <a:custGeom>
                <a:avLst/>
                <a:gdLst>
                  <a:gd name="connsiteX0" fmla="*/ 766361 w 777279"/>
                  <a:gd name="connsiteY0" fmla="*/ 21822 h 21821"/>
                  <a:gd name="connsiteX1" fmla="*/ 10919 w 777279"/>
                  <a:gd name="connsiteY1" fmla="*/ 21822 h 21821"/>
                  <a:gd name="connsiteX2" fmla="*/ 0 w 777279"/>
                  <a:gd name="connsiteY2" fmla="*/ 10911 h 21821"/>
                  <a:gd name="connsiteX3" fmla="*/ 10919 w 777279"/>
                  <a:gd name="connsiteY3" fmla="*/ 0 h 21821"/>
                  <a:gd name="connsiteX4" fmla="*/ 766361 w 777279"/>
                  <a:gd name="connsiteY4" fmla="*/ 0 h 21821"/>
                  <a:gd name="connsiteX5" fmla="*/ 777279 w 777279"/>
                  <a:gd name="connsiteY5" fmla="*/ 10911 h 21821"/>
                  <a:gd name="connsiteX6" fmla="*/ 766361 w 77727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79" h="21821">
                    <a:moveTo>
                      <a:pt x="766361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766361" y="0"/>
                    </a:lnTo>
                    <a:cubicBezTo>
                      <a:pt x="772379" y="0"/>
                      <a:pt x="777279" y="4897"/>
                      <a:pt x="777279" y="10911"/>
                    </a:cubicBezTo>
                    <a:cubicBezTo>
                      <a:pt x="777279" y="16925"/>
                      <a:pt x="772379" y="21822"/>
                      <a:pt x="76636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3" name="Forma libre 422">
                <a:extLst>
                  <a:ext uri="{FF2B5EF4-FFF2-40B4-BE49-F238E27FC236}">
                    <a16:creationId xmlns:a16="http://schemas.microsoft.com/office/drawing/2014/main" id="{C06065E4-1495-B2B0-A20C-42F8C193489E}"/>
                  </a:ext>
                </a:extLst>
              </p:cNvPr>
              <p:cNvSpPr/>
              <p:nvPr/>
            </p:nvSpPr>
            <p:spPr>
              <a:xfrm>
                <a:off x="6954352" y="10500451"/>
                <a:ext cx="74882" cy="21821"/>
              </a:xfrm>
              <a:custGeom>
                <a:avLst/>
                <a:gdLst>
                  <a:gd name="connsiteX0" fmla="*/ 63964 w 74882"/>
                  <a:gd name="connsiteY0" fmla="*/ 21822 h 21821"/>
                  <a:gd name="connsiteX1" fmla="*/ 10918 w 74882"/>
                  <a:gd name="connsiteY1" fmla="*/ 21822 h 21821"/>
                  <a:gd name="connsiteX2" fmla="*/ 0 w 74882"/>
                  <a:gd name="connsiteY2" fmla="*/ 10911 h 21821"/>
                  <a:gd name="connsiteX3" fmla="*/ 10918 w 74882"/>
                  <a:gd name="connsiteY3" fmla="*/ 0 h 21821"/>
                  <a:gd name="connsiteX4" fmla="*/ 63964 w 74882"/>
                  <a:gd name="connsiteY4" fmla="*/ 0 h 21821"/>
                  <a:gd name="connsiteX5" fmla="*/ 74882 w 74882"/>
                  <a:gd name="connsiteY5" fmla="*/ 10911 h 21821"/>
                  <a:gd name="connsiteX6" fmla="*/ 63964 w 74882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882" h="21821">
                    <a:moveTo>
                      <a:pt x="63964" y="21822"/>
                    </a:moveTo>
                    <a:lnTo>
                      <a:pt x="10918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8" y="0"/>
                    </a:cubicBezTo>
                    <a:lnTo>
                      <a:pt x="63964" y="0"/>
                    </a:lnTo>
                    <a:cubicBezTo>
                      <a:pt x="69982" y="0"/>
                      <a:pt x="74882" y="4897"/>
                      <a:pt x="74882" y="10911"/>
                    </a:cubicBezTo>
                    <a:cubicBezTo>
                      <a:pt x="74882" y="16925"/>
                      <a:pt x="69982" y="21822"/>
                      <a:pt x="6396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4" name="Forma libre 423">
                <a:extLst>
                  <a:ext uri="{FF2B5EF4-FFF2-40B4-BE49-F238E27FC236}">
                    <a16:creationId xmlns:a16="http://schemas.microsoft.com/office/drawing/2014/main" id="{2297D323-BB18-7C09-5499-8B053F33D5E0}"/>
                  </a:ext>
                </a:extLst>
              </p:cNvPr>
              <p:cNvSpPr/>
              <p:nvPr/>
            </p:nvSpPr>
            <p:spPr>
              <a:xfrm>
                <a:off x="5967128" y="10500451"/>
                <a:ext cx="74882" cy="21821"/>
              </a:xfrm>
              <a:custGeom>
                <a:avLst/>
                <a:gdLst>
                  <a:gd name="connsiteX0" fmla="*/ 63964 w 74882"/>
                  <a:gd name="connsiteY0" fmla="*/ 21822 h 21821"/>
                  <a:gd name="connsiteX1" fmla="*/ 10919 w 74882"/>
                  <a:gd name="connsiteY1" fmla="*/ 21822 h 21821"/>
                  <a:gd name="connsiteX2" fmla="*/ 0 w 74882"/>
                  <a:gd name="connsiteY2" fmla="*/ 10911 h 21821"/>
                  <a:gd name="connsiteX3" fmla="*/ 10919 w 74882"/>
                  <a:gd name="connsiteY3" fmla="*/ 0 h 21821"/>
                  <a:gd name="connsiteX4" fmla="*/ 63964 w 74882"/>
                  <a:gd name="connsiteY4" fmla="*/ 0 h 21821"/>
                  <a:gd name="connsiteX5" fmla="*/ 74882 w 74882"/>
                  <a:gd name="connsiteY5" fmla="*/ 10911 h 21821"/>
                  <a:gd name="connsiteX6" fmla="*/ 63964 w 74882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882" h="21821">
                    <a:moveTo>
                      <a:pt x="63964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63964" y="0"/>
                    </a:lnTo>
                    <a:cubicBezTo>
                      <a:pt x="69982" y="0"/>
                      <a:pt x="74882" y="4897"/>
                      <a:pt x="74882" y="10911"/>
                    </a:cubicBezTo>
                    <a:cubicBezTo>
                      <a:pt x="74882" y="16925"/>
                      <a:pt x="69982" y="21822"/>
                      <a:pt x="6396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25" name="Gráfico 2">
              <a:extLst>
                <a:ext uri="{FF2B5EF4-FFF2-40B4-BE49-F238E27FC236}">
                  <a16:creationId xmlns:a16="http://schemas.microsoft.com/office/drawing/2014/main" id="{A56A8186-9CBC-E115-513F-B5766ED4D307}"/>
                </a:ext>
              </a:extLst>
            </p:cNvPr>
            <p:cNvGrpSpPr/>
            <p:nvPr/>
          </p:nvGrpSpPr>
          <p:grpSpPr>
            <a:xfrm>
              <a:off x="5956123" y="9505234"/>
              <a:ext cx="1084201" cy="920730"/>
              <a:chOff x="5956123" y="9505234"/>
              <a:chExt cx="1084201" cy="920730"/>
            </a:xfrm>
            <a:solidFill>
              <a:srgbClr val="002A86"/>
            </a:solidFill>
          </p:grpSpPr>
          <p:sp>
            <p:nvSpPr>
              <p:cNvPr id="426" name="Forma libre 425">
                <a:extLst>
                  <a:ext uri="{FF2B5EF4-FFF2-40B4-BE49-F238E27FC236}">
                    <a16:creationId xmlns:a16="http://schemas.microsoft.com/office/drawing/2014/main" id="{3DF9C551-3B3B-1E7C-9669-4CFEDAF8AC9C}"/>
                  </a:ext>
                </a:extLst>
              </p:cNvPr>
              <p:cNvSpPr/>
              <p:nvPr/>
            </p:nvSpPr>
            <p:spPr>
              <a:xfrm>
                <a:off x="6164160" y="9505234"/>
                <a:ext cx="668213" cy="920699"/>
              </a:xfrm>
              <a:custGeom>
                <a:avLst/>
                <a:gdLst>
                  <a:gd name="connsiteX0" fmla="*/ 657106 w 668213"/>
                  <a:gd name="connsiteY0" fmla="*/ 920645 h 920699"/>
                  <a:gd name="connsiteX1" fmla="*/ 647735 w 668213"/>
                  <a:gd name="connsiteY1" fmla="*/ 915404 h 920699"/>
                  <a:gd name="connsiteX2" fmla="*/ 494102 w 668213"/>
                  <a:gd name="connsiteY2" fmla="*/ 661617 h 920699"/>
                  <a:gd name="connsiteX3" fmla="*/ 492555 w 668213"/>
                  <a:gd name="connsiteY3" fmla="*/ 655947 h 920699"/>
                  <a:gd name="connsiteX4" fmla="*/ 492555 w 668213"/>
                  <a:gd name="connsiteY4" fmla="*/ 217446 h 920699"/>
                  <a:gd name="connsiteX5" fmla="*/ 480862 w 668213"/>
                  <a:gd name="connsiteY5" fmla="*/ 184885 h 920699"/>
                  <a:gd name="connsiteX6" fmla="*/ 355256 w 668213"/>
                  <a:gd name="connsiteY6" fmla="*/ 32045 h 920699"/>
                  <a:gd name="connsiteX7" fmla="*/ 334021 w 668213"/>
                  <a:gd name="connsiteY7" fmla="*/ 21994 h 920699"/>
                  <a:gd name="connsiteX8" fmla="*/ 312786 w 668213"/>
                  <a:gd name="connsiteY8" fmla="*/ 32045 h 920699"/>
                  <a:gd name="connsiteX9" fmla="*/ 187179 w 668213"/>
                  <a:gd name="connsiteY9" fmla="*/ 184885 h 920699"/>
                  <a:gd name="connsiteX10" fmla="*/ 175487 w 668213"/>
                  <a:gd name="connsiteY10" fmla="*/ 217446 h 920699"/>
                  <a:gd name="connsiteX11" fmla="*/ 175487 w 668213"/>
                  <a:gd name="connsiteY11" fmla="*/ 655947 h 920699"/>
                  <a:gd name="connsiteX12" fmla="*/ 173940 w 668213"/>
                  <a:gd name="connsiteY12" fmla="*/ 661617 h 920699"/>
                  <a:gd name="connsiteX13" fmla="*/ 20306 w 668213"/>
                  <a:gd name="connsiteY13" fmla="*/ 915404 h 920699"/>
                  <a:gd name="connsiteX14" fmla="*/ 5261 w 668213"/>
                  <a:gd name="connsiteY14" fmla="*/ 919098 h 920699"/>
                  <a:gd name="connsiteX15" fmla="*/ 1564 w 668213"/>
                  <a:gd name="connsiteY15" fmla="*/ 904064 h 920699"/>
                  <a:gd name="connsiteX16" fmla="*/ 153650 w 668213"/>
                  <a:gd name="connsiteY16" fmla="*/ 652854 h 920699"/>
                  <a:gd name="connsiteX17" fmla="*/ 153650 w 668213"/>
                  <a:gd name="connsiteY17" fmla="*/ 217360 h 920699"/>
                  <a:gd name="connsiteX18" fmla="*/ 170329 w 668213"/>
                  <a:gd name="connsiteY18" fmla="*/ 170881 h 920699"/>
                  <a:gd name="connsiteX19" fmla="*/ 295935 w 668213"/>
                  <a:gd name="connsiteY19" fmla="*/ 18042 h 920699"/>
                  <a:gd name="connsiteX20" fmla="*/ 334107 w 668213"/>
                  <a:gd name="connsiteY20" fmla="*/ 0 h 920699"/>
                  <a:gd name="connsiteX21" fmla="*/ 372279 w 668213"/>
                  <a:gd name="connsiteY21" fmla="*/ 18042 h 920699"/>
                  <a:gd name="connsiteX22" fmla="*/ 497885 w 668213"/>
                  <a:gd name="connsiteY22" fmla="*/ 170881 h 920699"/>
                  <a:gd name="connsiteX23" fmla="*/ 514564 w 668213"/>
                  <a:gd name="connsiteY23" fmla="*/ 217360 h 920699"/>
                  <a:gd name="connsiteX24" fmla="*/ 514564 w 668213"/>
                  <a:gd name="connsiteY24" fmla="*/ 652854 h 920699"/>
                  <a:gd name="connsiteX25" fmla="*/ 666649 w 668213"/>
                  <a:gd name="connsiteY25" fmla="*/ 904064 h 920699"/>
                  <a:gd name="connsiteX26" fmla="*/ 662952 w 668213"/>
                  <a:gd name="connsiteY26" fmla="*/ 919098 h 920699"/>
                  <a:gd name="connsiteX27" fmla="*/ 657278 w 668213"/>
                  <a:gd name="connsiteY27" fmla="*/ 920645 h 92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8213" h="920699">
                    <a:moveTo>
                      <a:pt x="657106" y="920645"/>
                    </a:moveTo>
                    <a:cubicBezTo>
                      <a:pt x="653409" y="920645"/>
                      <a:pt x="649799" y="918755"/>
                      <a:pt x="647735" y="915404"/>
                    </a:cubicBezTo>
                    <a:lnTo>
                      <a:pt x="494102" y="661617"/>
                    </a:lnTo>
                    <a:cubicBezTo>
                      <a:pt x="493070" y="659899"/>
                      <a:pt x="492555" y="657922"/>
                      <a:pt x="492555" y="655947"/>
                    </a:cubicBezTo>
                    <a:lnTo>
                      <a:pt x="492555" y="217446"/>
                    </a:lnTo>
                    <a:cubicBezTo>
                      <a:pt x="492555" y="205590"/>
                      <a:pt x="488428" y="194077"/>
                      <a:pt x="480862" y="184885"/>
                    </a:cubicBezTo>
                    <a:lnTo>
                      <a:pt x="355256" y="32045"/>
                    </a:lnTo>
                    <a:cubicBezTo>
                      <a:pt x="350012" y="25688"/>
                      <a:pt x="342274" y="21994"/>
                      <a:pt x="334021" y="21994"/>
                    </a:cubicBezTo>
                    <a:cubicBezTo>
                      <a:pt x="325768" y="21994"/>
                      <a:pt x="318030" y="25688"/>
                      <a:pt x="312786" y="32045"/>
                    </a:cubicBezTo>
                    <a:lnTo>
                      <a:pt x="187179" y="184885"/>
                    </a:lnTo>
                    <a:cubicBezTo>
                      <a:pt x="179614" y="194077"/>
                      <a:pt x="175487" y="205590"/>
                      <a:pt x="175487" y="217446"/>
                    </a:cubicBezTo>
                    <a:lnTo>
                      <a:pt x="175487" y="655947"/>
                    </a:lnTo>
                    <a:cubicBezTo>
                      <a:pt x="175487" y="657922"/>
                      <a:pt x="174971" y="659899"/>
                      <a:pt x="173940" y="661617"/>
                    </a:cubicBezTo>
                    <a:lnTo>
                      <a:pt x="20306" y="915404"/>
                    </a:lnTo>
                    <a:cubicBezTo>
                      <a:pt x="17211" y="920559"/>
                      <a:pt x="10420" y="922277"/>
                      <a:pt x="5261" y="919098"/>
                    </a:cubicBezTo>
                    <a:cubicBezTo>
                      <a:pt x="103" y="916006"/>
                      <a:pt x="-1531" y="909218"/>
                      <a:pt x="1564" y="904064"/>
                    </a:cubicBezTo>
                    <a:lnTo>
                      <a:pt x="153650" y="652854"/>
                    </a:lnTo>
                    <a:lnTo>
                      <a:pt x="153650" y="217360"/>
                    </a:lnTo>
                    <a:cubicBezTo>
                      <a:pt x="153650" y="200435"/>
                      <a:pt x="159582" y="183940"/>
                      <a:pt x="170329" y="170881"/>
                    </a:cubicBezTo>
                    <a:lnTo>
                      <a:pt x="295935" y="18042"/>
                    </a:lnTo>
                    <a:cubicBezTo>
                      <a:pt x="305306" y="6615"/>
                      <a:pt x="319234" y="0"/>
                      <a:pt x="334107" y="0"/>
                    </a:cubicBezTo>
                    <a:cubicBezTo>
                      <a:pt x="348980" y="0"/>
                      <a:pt x="362822" y="6529"/>
                      <a:pt x="372279" y="18042"/>
                    </a:cubicBezTo>
                    <a:lnTo>
                      <a:pt x="497885" y="170881"/>
                    </a:lnTo>
                    <a:cubicBezTo>
                      <a:pt x="508631" y="183940"/>
                      <a:pt x="514564" y="200435"/>
                      <a:pt x="514564" y="217360"/>
                    </a:cubicBezTo>
                    <a:lnTo>
                      <a:pt x="514564" y="652854"/>
                    </a:lnTo>
                    <a:lnTo>
                      <a:pt x="666649" y="904064"/>
                    </a:lnTo>
                    <a:cubicBezTo>
                      <a:pt x="669744" y="909218"/>
                      <a:pt x="668111" y="916006"/>
                      <a:pt x="662952" y="919098"/>
                    </a:cubicBezTo>
                    <a:cubicBezTo>
                      <a:pt x="661147" y="920215"/>
                      <a:pt x="659256" y="920645"/>
                      <a:pt x="657278" y="9206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27" name="Gráfico 2">
                <a:extLst>
                  <a:ext uri="{FF2B5EF4-FFF2-40B4-BE49-F238E27FC236}">
                    <a16:creationId xmlns:a16="http://schemas.microsoft.com/office/drawing/2014/main" id="{BBF64475-39B1-0B7B-EA32-296A4034CDDE}"/>
                  </a:ext>
                </a:extLst>
              </p:cNvPr>
              <p:cNvGrpSpPr/>
              <p:nvPr/>
            </p:nvGrpSpPr>
            <p:grpSpPr>
              <a:xfrm>
                <a:off x="6317801" y="9691670"/>
                <a:ext cx="357580" cy="250002"/>
                <a:chOff x="6317801" y="9691670"/>
                <a:chExt cx="357580" cy="250002"/>
              </a:xfrm>
              <a:solidFill>
                <a:srgbClr val="002A86"/>
              </a:solidFill>
            </p:grpSpPr>
            <p:sp>
              <p:nvSpPr>
                <p:cNvPr id="428" name="Forma libre 427">
                  <a:extLst>
                    <a:ext uri="{FF2B5EF4-FFF2-40B4-BE49-F238E27FC236}">
                      <a16:creationId xmlns:a16="http://schemas.microsoft.com/office/drawing/2014/main" id="{77DEBBB1-CA40-6799-5361-F0625A8FEC7E}"/>
                    </a:ext>
                  </a:extLst>
                </p:cNvPr>
                <p:cNvSpPr/>
                <p:nvPr/>
              </p:nvSpPr>
              <p:spPr>
                <a:xfrm>
                  <a:off x="6321020" y="9691779"/>
                  <a:ext cx="272735" cy="192331"/>
                </a:xfrm>
                <a:custGeom>
                  <a:avLst/>
                  <a:gdLst>
                    <a:gd name="connsiteX0" fmla="*/ 261845 w 272735"/>
                    <a:gd name="connsiteY0" fmla="*/ 192332 h 192331"/>
                    <a:gd name="connsiteX1" fmla="*/ 255655 w 272735"/>
                    <a:gd name="connsiteY1" fmla="*/ 190441 h 192331"/>
                    <a:gd name="connsiteX2" fmla="*/ 4786 w 272735"/>
                    <a:gd name="connsiteY2" fmla="*/ 19990 h 192331"/>
                    <a:gd name="connsiteX3" fmla="*/ 1863 w 272735"/>
                    <a:gd name="connsiteY3" fmla="*/ 4783 h 192331"/>
                    <a:gd name="connsiteX4" fmla="*/ 17081 w 272735"/>
                    <a:gd name="connsiteY4" fmla="*/ 1862 h 192331"/>
                    <a:gd name="connsiteX5" fmla="*/ 267949 w 272735"/>
                    <a:gd name="connsiteY5" fmla="*/ 172314 h 192331"/>
                    <a:gd name="connsiteX6" fmla="*/ 270872 w 272735"/>
                    <a:gd name="connsiteY6" fmla="*/ 187520 h 192331"/>
                    <a:gd name="connsiteX7" fmla="*/ 261845 w 272735"/>
                    <a:gd name="connsiteY7" fmla="*/ 192332 h 192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2735" h="192331">
                      <a:moveTo>
                        <a:pt x="261845" y="192332"/>
                      </a:moveTo>
                      <a:cubicBezTo>
                        <a:pt x="259696" y="192332"/>
                        <a:pt x="257546" y="191730"/>
                        <a:pt x="255655" y="190441"/>
                      </a:cubicBezTo>
                      <a:lnTo>
                        <a:pt x="4786" y="19990"/>
                      </a:lnTo>
                      <a:cubicBezTo>
                        <a:pt x="-200" y="16553"/>
                        <a:pt x="-1490" y="9766"/>
                        <a:pt x="1863" y="4783"/>
                      </a:cubicBezTo>
                      <a:cubicBezTo>
                        <a:pt x="5302" y="-200"/>
                        <a:pt x="12094" y="-1488"/>
                        <a:pt x="17081" y="1862"/>
                      </a:cubicBezTo>
                      <a:lnTo>
                        <a:pt x="267949" y="172314"/>
                      </a:lnTo>
                      <a:cubicBezTo>
                        <a:pt x="272935" y="175750"/>
                        <a:pt x="274225" y="182537"/>
                        <a:pt x="270872" y="187520"/>
                      </a:cubicBezTo>
                      <a:cubicBezTo>
                        <a:pt x="268723" y="190613"/>
                        <a:pt x="265284" y="192332"/>
                        <a:pt x="261845" y="19233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9" name="Forma libre 428">
                  <a:extLst>
                    <a:ext uri="{FF2B5EF4-FFF2-40B4-BE49-F238E27FC236}">
                      <a16:creationId xmlns:a16="http://schemas.microsoft.com/office/drawing/2014/main" id="{92349724-B94F-9DEF-526F-0A50B6EE7DA4}"/>
                    </a:ext>
                  </a:extLst>
                </p:cNvPr>
                <p:cNvSpPr/>
                <p:nvPr/>
              </p:nvSpPr>
              <p:spPr>
                <a:xfrm>
                  <a:off x="6317801" y="9691670"/>
                  <a:ext cx="357580" cy="250002"/>
                </a:xfrm>
                <a:custGeom>
                  <a:avLst/>
                  <a:gdLst>
                    <a:gd name="connsiteX0" fmla="*/ 10928 w 357580"/>
                    <a:gd name="connsiteY0" fmla="*/ 250002 h 250002"/>
                    <a:gd name="connsiteX1" fmla="*/ 1901 w 357580"/>
                    <a:gd name="connsiteY1" fmla="*/ 245191 h 250002"/>
                    <a:gd name="connsiteX2" fmla="*/ 4824 w 357580"/>
                    <a:gd name="connsiteY2" fmla="*/ 229984 h 250002"/>
                    <a:gd name="connsiteX3" fmla="*/ 340462 w 357580"/>
                    <a:gd name="connsiteY3" fmla="*/ 1885 h 250002"/>
                    <a:gd name="connsiteX4" fmla="*/ 355679 w 357580"/>
                    <a:gd name="connsiteY4" fmla="*/ 4806 h 250002"/>
                    <a:gd name="connsiteX5" fmla="*/ 352756 w 357580"/>
                    <a:gd name="connsiteY5" fmla="*/ 20013 h 250002"/>
                    <a:gd name="connsiteX6" fmla="*/ 17118 w 357580"/>
                    <a:gd name="connsiteY6" fmla="*/ 248112 h 250002"/>
                    <a:gd name="connsiteX7" fmla="*/ 10928 w 357580"/>
                    <a:gd name="connsiteY7" fmla="*/ 250002 h 25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7580" h="250002">
                      <a:moveTo>
                        <a:pt x="10928" y="250002"/>
                      </a:moveTo>
                      <a:cubicBezTo>
                        <a:pt x="7403" y="250002"/>
                        <a:pt x="3964" y="248370"/>
                        <a:pt x="1901" y="245191"/>
                      </a:cubicBezTo>
                      <a:cubicBezTo>
                        <a:pt x="-1538" y="240208"/>
                        <a:pt x="-162" y="233421"/>
                        <a:pt x="4824" y="229984"/>
                      </a:cubicBezTo>
                      <a:lnTo>
                        <a:pt x="340462" y="1885"/>
                      </a:lnTo>
                      <a:cubicBezTo>
                        <a:pt x="345448" y="-1466"/>
                        <a:pt x="352240" y="-263"/>
                        <a:pt x="355679" y="4806"/>
                      </a:cubicBezTo>
                      <a:cubicBezTo>
                        <a:pt x="359118" y="9789"/>
                        <a:pt x="357742" y="16576"/>
                        <a:pt x="352756" y="20013"/>
                      </a:cubicBezTo>
                      <a:lnTo>
                        <a:pt x="17118" y="248112"/>
                      </a:lnTo>
                      <a:cubicBezTo>
                        <a:pt x="15227" y="249401"/>
                        <a:pt x="13078" y="250002"/>
                        <a:pt x="10928" y="25000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30" name="Gráfico 2">
                <a:extLst>
                  <a:ext uri="{FF2B5EF4-FFF2-40B4-BE49-F238E27FC236}">
                    <a16:creationId xmlns:a16="http://schemas.microsoft.com/office/drawing/2014/main" id="{8B4C03A9-FF59-C171-4290-4B198102698A}"/>
                  </a:ext>
                </a:extLst>
              </p:cNvPr>
              <p:cNvGrpSpPr/>
              <p:nvPr/>
            </p:nvGrpSpPr>
            <p:grpSpPr>
              <a:xfrm>
                <a:off x="6317667" y="9919770"/>
                <a:ext cx="360981" cy="252321"/>
                <a:chOff x="6317667" y="9919770"/>
                <a:chExt cx="360981" cy="252321"/>
              </a:xfrm>
              <a:solidFill>
                <a:srgbClr val="002A86"/>
              </a:solidFill>
            </p:grpSpPr>
            <p:sp>
              <p:nvSpPr>
                <p:cNvPr id="431" name="Forma libre 430">
                  <a:extLst>
                    <a:ext uri="{FF2B5EF4-FFF2-40B4-BE49-F238E27FC236}">
                      <a16:creationId xmlns:a16="http://schemas.microsoft.com/office/drawing/2014/main" id="{26F5E852-A25D-B447-F199-58DE70057EC8}"/>
                    </a:ext>
                  </a:extLst>
                </p:cNvPr>
                <p:cNvSpPr/>
                <p:nvPr/>
              </p:nvSpPr>
              <p:spPr>
                <a:xfrm>
                  <a:off x="6317801" y="9919770"/>
                  <a:ext cx="360846" cy="252321"/>
                </a:xfrm>
                <a:custGeom>
                  <a:avLst/>
                  <a:gdLst>
                    <a:gd name="connsiteX0" fmla="*/ 10928 w 360846"/>
                    <a:gd name="connsiteY0" fmla="*/ 252322 h 252321"/>
                    <a:gd name="connsiteX1" fmla="*/ 1901 w 360846"/>
                    <a:gd name="connsiteY1" fmla="*/ 247511 h 252321"/>
                    <a:gd name="connsiteX2" fmla="*/ 4824 w 360846"/>
                    <a:gd name="connsiteY2" fmla="*/ 232304 h 252321"/>
                    <a:gd name="connsiteX3" fmla="*/ 343729 w 360846"/>
                    <a:gd name="connsiteY3" fmla="*/ 1885 h 252321"/>
                    <a:gd name="connsiteX4" fmla="*/ 358946 w 360846"/>
                    <a:gd name="connsiteY4" fmla="*/ 4806 h 252321"/>
                    <a:gd name="connsiteX5" fmla="*/ 356023 w 360846"/>
                    <a:gd name="connsiteY5" fmla="*/ 20012 h 252321"/>
                    <a:gd name="connsiteX6" fmla="*/ 17118 w 360846"/>
                    <a:gd name="connsiteY6" fmla="*/ 250432 h 252321"/>
                    <a:gd name="connsiteX7" fmla="*/ 10928 w 360846"/>
                    <a:gd name="connsiteY7" fmla="*/ 252322 h 252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846" h="252321">
                      <a:moveTo>
                        <a:pt x="10928" y="252322"/>
                      </a:moveTo>
                      <a:cubicBezTo>
                        <a:pt x="7403" y="252322"/>
                        <a:pt x="3964" y="250690"/>
                        <a:pt x="1901" y="247511"/>
                      </a:cubicBezTo>
                      <a:cubicBezTo>
                        <a:pt x="-1538" y="242528"/>
                        <a:pt x="-162" y="235740"/>
                        <a:pt x="4824" y="232304"/>
                      </a:cubicBezTo>
                      <a:lnTo>
                        <a:pt x="343729" y="1885"/>
                      </a:lnTo>
                      <a:cubicBezTo>
                        <a:pt x="348715" y="-1466"/>
                        <a:pt x="355507" y="-263"/>
                        <a:pt x="358946" y="4806"/>
                      </a:cubicBezTo>
                      <a:cubicBezTo>
                        <a:pt x="362385" y="9875"/>
                        <a:pt x="361009" y="16576"/>
                        <a:pt x="356023" y="20012"/>
                      </a:cubicBezTo>
                      <a:lnTo>
                        <a:pt x="17118" y="250432"/>
                      </a:lnTo>
                      <a:cubicBezTo>
                        <a:pt x="15227" y="251720"/>
                        <a:pt x="13078" y="252322"/>
                        <a:pt x="10928" y="2523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2" name="Forma libre 431">
                  <a:extLst>
                    <a:ext uri="{FF2B5EF4-FFF2-40B4-BE49-F238E27FC236}">
                      <a16:creationId xmlns:a16="http://schemas.microsoft.com/office/drawing/2014/main" id="{404F8224-7C24-22A6-9CD2-EF8DECBD07F9}"/>
                    </a:ext>
                  </a:extLst>
                </p:cNvPr>
                <p:cNvSpPr/>
                <p:nvPr/>
              </p:nvSpPr>
              <p:spPr>
                <a:xfrm>
                  <a:off x="6317667" y="9919792"/>
                  <a:ext cx="123056" cy="90696"/>
                </a:xfrm>
                <a:custGeom>
                  <a:avLst/>
                  <a:gdLst>
                    <a:gd name="connsiteX0" fmla="*/ 112166 w 123056"/>
                    <a:gd name="connsiteY0" fmla="*/ 90696 h 90696"/>
                    <a:gd name="connsiteX1" fmla="*/ 105976 w 123056"/>
                    <a:gd name="connsiteY1" fmla="*/ 88806 h 90696"/>
                    <a:gd name="connsiteX2" fmla="*/ 4787 w 123056"/>
                    <a:gd name="connsiteY2" fmla="*/ 19990 h 90696"/>
                    <a:gd name="connsiteX3" fmla="*/ 1863 w 123056"/>
                    <a:gd name="connsiteY3" fmla="*/ 4783 h 90696"/>
                    <a:gd name="connsiteX4" fmla="*/ 17081 w 123056"/>
                    <a:gd name="connsiteY4" fmla="*/ 1862 h 90696"/>
                    <a:gd name="connsiteX5" fmla="*/ 118270 w 123056"/>
                    <a:gd name="connsiteY5" fmla="*/ 70679 h 90696"/>
                    <a:gd name="connsiteX6" fmla="*/ 121194 w 123056"/>
                    <a:gd name="connsiteY6" fmla="*/ 85885 h 90696"/>
                    <a:gd name="connsiteX7" fmla="*/ 112166 w 123056"/>
                    <a:gd name="connsiteY7" fmla="*/ 90696 h 9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056" h="90696">
                      <a:moveTo>
                        <a:pt x="112166" y="90696"/>
                      </a:moveTo>
                      <a:cubicBezTo>
                        <a:pt x="110017" y="90696"/>
                        <a:pt x="107868" y="90095"/>
                        <a:pt x="105976" y="88806"/>
                      </a:cubicBezTo>
                      <a:lnTo>
                        <a:pt x="4787" y="19990"/>
                      </a:lnTo>
                      <a:cubicBezTo>
                        <a:pt x="-200" y="16553"/>
                        <a:pt x="-1490" y="9766"/>
                        <a:pt x="1863" y="4783"/>
                      </a:cubicBezTo>
                      <a:cubicBezTo>
                        <a:pt x="5302" y="-200"/>
                        <a:pt x="12094" y="-1489"/>
                        <a:pt x="17081" y="1862"/>
                      </a:cubicBezTo>
                      <a:lnTo>
                        <a:pt x="118270" y="70679"/>
                      </a:lnTo>
                      <a:cubicBezTo>
                        <a:pt x="123257" y="74115"/>
                        <a:pt x="124546" y="80902"/>
                        <a:pt x="121194" y="85885"/>
                      </a:cubicBezTo>
                      <a:cubicBezTo>
                        <a:pt x="119044" y="88978"/>
                        <a:pt x="115605" y="90696"/>
                        <a:pt x="112166" y="906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3" name="Forma libre 432">
                  <a:extLst>
                    <a:ext uri="{FF2B5EF4-FFF2-40B4-BE49-F238E27FC236}">
                      <a16:creationId xmlns:a16="http://schemas.microsoft.com/office/drawing/2014/main" id="{F48B94F0-E14F-0E3D-0046-0813487B7329}"/>
                    </a:ext>
                  </a:extLst>
                </p:cNvPr>
                <p:cNvSpPr/>
                <p:nvPr/>
              </p:nvSpPr>
              <p:spPr>
                <a:xfrm>
                  <a:off x="6487205" y="10035002"/>
                  <a:ext cx="191319" cy="137089"/>
                </a:xfrm>
                <a:custGeom>
                  <a:avLst/>
                  <a:gdLst>
                    <a:gd name="connsiteX0" fmla="*/ 180429 w 191319"/>
                    <a:gd name="connsiteY0" fmla="*/ 137090 h 137089"/>
                    <a:gd name="connsiteX1" fmla="*/ 174239 w 191319"/>
                    <a:gd name="connsiteY1" fmla="*/ 135199 h 137089"/>
                    <a:gd name="connsiteX2" fmla="*/ 4787 w 191319"/>
                    <a:gd name="connsiteY2" fmla="*/ 19990 h 137089"/>
                    <a:gd name="connsiteX3" fmla="*/ 1863 w 191319"/>
                    <a:gd name="connsiteY3" fmla="*/ 4783 h 137089"/>
                    <a:gd name="connsiteX4" fmla="*/ 17081 w 191319"/>
                    <a:gd name="connsiteY4" fmla="*/ 1862 h 137089"/>
                    <a:gd name="connsiteX5" fmla="*/ 186533 w 191319"/>
                    <a:gd name="connsiteY5" fmla="*/ 117072 h 137089"/>
                    <a:gd name="connsiteX6" fmla="*/ 189456 w 191319"/>
                    <a:gd name="connsiteY6" fmla="*/ 132278 h 137089"/>
                    <a:gd name="connsiteX7" fmla="*/ 180429 w 191319"/>
                    <a:gd name="connsiteY7" fmla="*/ 137090 h 137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319" h="137089">
                      <a:moveTo>
                        <a:pt x="180429" y="137090"/>
                      </a:moveTo>
                      <a:cubicBezTo>
                        <a:pt x="178279" y="137090"/>
                        <a:pt x="176130" y="136488"/>
                        <a:pt x="174239" y="135199"/>
                      </a:cubicBezTo>
                      <a:lnTo>
                        <a:pt x="4787" y="19990"/>
                      </a:lnTo>
                      <a:cubicBezTo>
                        <a:pt x="-200" y="16553"/>
                        <a:pt x="-1490" y="9766"/>
                        <a:pt x="1863" y="4783"/>
                      </a:cubicBezTo>
                      <a:cubicBezTo>
                        <a:pt x="5302" y="-200"/>
                        <a:pt x="12094" y="-1488"/>
                        <a:pt x="17081" y="1862"/>
                      </a:cubicBezTo>
                      <a:lnTo>
                        <a:pt x="186533" y="117072"/>
                      </a:lnTo>
                      <a:cubicBezTo>
                        <a:pt x="191519" y="120508"/>
                        <a:pt x="192809" y="127295"/>
                        <a:pt x="189456" y="132278"/>
                      </a:cubicBezTo>
                      <a:cubicBezTo>
                        <a:pt x="187306" y="135371"/>
                        <a:pt x="183868" y="137090"/>
                        <a:pt x="180429" y="1370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34" name="Gráfico 2">
                <a:extLst>
                  <a:ext uri="{FF2B5EF4-FFF2-40B4-BE49-F238E27FC236}">
                    <a16:creationId xmlns:a16="http://schemas.microsoft.com/office/drawing/2014/main" id="{49A4714F-F2F4-B561-D8DF-270DE4601577}"/>
                  </a:ext>
                </a:extLst>
              </p:cNvPr>
              <p:cNvGrpSpPr/>
              <p:nvPr/>
            </p:nvGrpSpPr>
            <p:grpSpPr>
              <a:xfrm>
                <a:off x="6317694" y="10150153"/>
                <a:ext cx="360889" cy="275812"/>
                <a:chOff x="6317694" y="10150153"/>
                <a:chExt cx="360889" cy="275812"/>
              </a:xfrm>
              <a:solidFill>
                <a:srgbClr val="002A86"/>
              </a:solidFill>
            </p:grpSpPr>
            <p:sp>
              <p:nvSpPr>
                <p:cNvPr id="435" name="Forma libre 434">
                  <a:extLst>
                    <a:ext uri="{FF2B5EF4-FFF2-40B4-BE49-F238E27FC236}">
                      <a16:creationId xmlns:a16="http://schemas.microsoft.com/office/drawing/2014/main" id="{0283E1C2-7105-34BE-30F5-3F2E1D4D8C37}"/>
                    </a:ext>
                  </a:extLst>
                </p:cNvPr>
                <p:cNvSpPr/>
                <p:nvPr/>
              </p:nvSpPr>
              <p:spPr>
                <a:xfrm>
                  <a:off x="6317694" y="10150153"/>
                  <a:ext cx="132631" cy="187751"/>
                </a:xfrm>
                <a:custGeom>
                  <a:avLst/>
                  <a:gdLst>
                    <a:gd name="connsiteX0" fmla="*/ 121682 w 132631"/>
                    <a:gd name="connsiteY0" fmla="*/ 187751 h 187751"/>
                    <a:gd name="connsiteX1" fmla="*/ 112569 w 132631"/>
                    <a:gd name="connsiteY1" fmla="*/ 182854 h 187751"/>
                    <a:gd name="connsiteX2" fmla="*/ 1836 w 132631"/>
                    <a:gd name="connsiteY2" fmla="*/ 17042 h 187751"/>
                    <a:gd name="connsiteX3" fmla="*/ 4846 w 132631"/>
                    <a:gd name="connsiteY3" fmla="*/ 1835 h 187751"/>
                    <a:gd name="connsiteX4" fmla="*/ 20063 w 132631"/>
                    <a:gd name="connsiteY4" fmla="*/ 4842 h 187751"/>
                    <a:gd name="connsiteX5" fmla="*/ 130796 w 132631"/>
                    <a:gd name="connsiteY5" fmla="*/ 170655 h 187751"/>
                    <a:gd name="connsiteX6" fmla="*/ 127786 w 132631"/>
                    <a:gd name="connsiteY6" fmla="*/ 185861 h 187751"/>
                    <a:gd name="connsiteX7" fmla="*/ 121682 w 132631"/>
                    <a:gd name="connsiteY7" fmla="*/ 187665 h 18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631" h="187751">
                      <a:moveTo>
                        <a:pt x="121682" y="187751"/>
                      </a:moveTo>
                      <a:cubicBezTo>
                        <a:pt x="118158" y="187751"/>
                        <a:pt x="114633" y="186033"/>
                        <a:pt x="112569" y="182854"/>
                      </a:cubicBezTo>
                      <a:lnTo>
                        <a:pt x="1836" y="17042"/>
                      </a:lnTo>
                      <a:cubicBezTo>
                        <a:pt x="-1517" y="11973"/>
                        <a:pt x="-141" y="5186"/>
                        <a:pt x="4846" y="1835"/>
                      </a:cubicBezTo>
                      <a:cubicBezTo>
                        <a:pt x="9832" y="-1516"/>
                        <a:pt x="16710" y="-141"/>
                        <a:pt x="20063" y="4842"/>
                      </a:cubicBezTo>
                      <a:lnTo>
                        <a:pt x="130796" y="170655"/>
                      </a:lnTo>
                      <a:cubicBezTo>
                        <a:pt x="134148" y="175723"/>
                        <a:pt x="132773" y="182511"/>
                        <a:pt x="127786" y="185861"/>
                      </a:cubicBezTo>
                      <a:cubicBezTo>
                        <a:pt x="125895" y="187064"/>
                        <a:pt x="123832" y="187665"/>
                        <a:pt x="121682" y="18766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6" name="Forma libre 435">
                  <a:extLst>
                    <a:ext uri="{FF2B5EF4-FFF2-40B4-BE49-F238E27FC236}">
                      <a16:creationId xmlns:a16="http://schemas.microsoft.com/office/drawing/2014/main" id="{4324CE63-14D5-2452-B0A3-E0A771EFB90A}"/>
                    </a:ext>
                  </a:extLst>
                </p:cNvPr>
                <p:cNvSpPr/>
                <p:nvPr/>
              </p:nvSpPr>
              <p:spPr>
                <a:xfrm>
                  <a:off x="6487232" y="10150238"/>
                  <a:ext cx="191351" cy="275726"/>
                </a:xfrm>
                <a:custGeom>
                  <a:avLst/>
                  <a:gdLst>
                    <a:gd name="connsiteX0" fmla="*/ 10950 w 191351"/>
                    <a:gd name="connsiteY0" fmla="*/ 275640 h 275726"/>
                    <a:gd name="connsiteX1" fmla="*/ 4846 w 191351"/>
                    <a:gd name="connsiteY1" fmla="*/ 273836 h 275726"/>
                    <a:gd name="connsiteX2" fmla="*/ 1836 w 191351"/>
                    <a:gd name="connsiteY2" fmla="*/ 258630 h 275726"/>
                    <a:gd name="connsiteX3" fmla="*/ 171289 w 191351"/>
                    <a:gd name="connsiteY3" fmla="*/ 4842 h 275726"/>
                    <a:gd name="connsiteX4" fmla="*/ 186506 w 191351"/>
                    <a:gd name="connsiteY4" fmla="*/ 1835 h 275726"/>
                    <a:gd name="connsiteX5" fmla="*/ 189515 w 191351"/>
                    <a:gd name="connsiteY5" fmla="*/ 17042 h 275726"/>
                    <a:gd name="connsiteX6" fmla="*/ 20063 w 191351"/>
                    <a:gd name="connsiteY6" fmla="*/ 270829 h 275726"/>
                    <a:gd name="connsiteX7" fmla="*/ 10950 w 191351"/>
                    <a:gd name="connsiteY7" fmla="*/ 275726 h 275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351" h="275726">
                      <a:moveTo>
                        <a:pt x="10950" y="275640"/>
                      </a:moveTo>
                      <a:cubicBezTo>
                        <a:pt x="8886" y="275640"/>
                        <a:pt x="6737" y="275039"/>
                        <a:pt x="4846" y="273836"/>
                      </a:cubicBezTo>
                      <a:cubicBezTo>
                        <a:pt x="-141" y="270486"/>
                        <a:pt x="-1517" y="263698"/>
                        <a:pt x="1836" y="258630"/>
                      </a:cubicBezTo>
                      <a:lnTo>
                        <a:pt x="171289" y="4842"/>
                      </a:lnTo>
                      <a:cubicBezTo>
                        <a:pt x="174642" y="-141"/>
                        <a:pt x="181433" y="-1516"/>
                        <a:pt x="186506" y="1835"/>
                      </a:cubicBezTo>
                      <a:cubicBezTo>
                        <a:pt x="191492" y="5186"/>
                        <a:pt x="192868" y="11973"/>
                        <a:pt x="189515" y="17042"/>
                      </a:cubicBezTo>
                      <a:lnTo>
                        <a:pt x="20063" y="270829"/>
                      </a:lnTo>
                      <a:cubicBezTo>
                        <a:pt x="17913" y="274008"/>
                        <a:pt x="14474" y="275726"/>
                        <a:pt x="10950" y="27572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37" name="Forma libre 436">
                <a:extLst>
                  <a:ext uri="{FF2B5EF4-FFF2-40B4-BE49-F238E27FC236}">
                    <a16:creationId xmlns:a16="http://schemas.microsoft.com/office/drawing/2014/main" id="{D0553690-6DC9-16CD-FB39-2D2E0726B54C}"/>
                  </a:ext>
                </a:extLst>
              </p:cNvPr>
              <p:cNvSpPr/>
              <p:nvPr/>
            </p:nvSpPr>
            <p:spPr>
              <a:xfrm>
                <a:off x="5956123" y="9708318"/>
                <a:ext cx="287135" cy="141943"/>
              </a:xfrm>
              <a:custGeom>
                <a:avLst/>
                <a:gdLst>
                  <a:gd name="connsiteX0" fmla="*/ 10919 w 287135"/>
                  <a:gd name="connsiteY0" fmla="*/ 141943 h 141943"/>
                  <a:gd name="connsiteX1" fmla="*/ 0 w 287135"/>
                  <a:gd name="connsiteY1" fmla="*/ 131032 h 141943"/>
                  <a:gd name="connsiteX2" fmla="*/ 0 w 287135"/>
                  <a:gd name="connsiteY2" fmla="*/ 101392 h 141943"/>
                  <a:gd name="connsiteX3" fmla="*/ 30520 w 287135"/>
                  <a:gd name="connsiteY3" fmla="*/ 62216 h 141943"/>
                  <a:gd name="connsiteX4" fmla="*/ 273479 w 287135"/>
                  <a:gd name="connsiteY4" fmla="*/ 358 h 141943"/>
                  <a:gd name="connsiteX5" fmla="*/ 286805 w 287135"/>
                  <a:gd name="connsiteY5" fmla="*/ 8262 h 141943"/>
                  <a:gd name="connsiteX6" fmla="*/ 278895 w 287135"/>
                  <a:gd name="connsiteY6" fmla="*/ 21579 h 141943"/>
                  <a:gd name="connsiteX7" fmla="*/ 35937 w 287135"/>
                  <a:gd name="connsiteY7" fmla="*/ 83436 h 141943"/>
                  <a:gd name="connsiteX8" fmla="*/ 21923 w 287135"/>
                  <a:gd name="connsiteY8" fmla="*/ 101392 h 141943"/>
                  <a:gd name="connsiteX9" fmla="*/ 21923 w 287135"/>
                  <a:gd name="connsiteY9" fmla="*/ 131032 h 141943"/>
                  <a:gd name="connsiteX10" fmla="*/ 11004 w 287135"/>
                  <a:gd name="connsiteY10" fmla="*/ 141943 h 14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135" h="141943">
                    <a:moveTo>
                      <a:pt x="10919" y="141943"/>
                    </a:moveTo>
                    <a:cubicBezTo>
                      <a:pt x="4901" y="141943"/>
                      <a:pt x="0" y="137046"/>
                      <a:pt x="0" y="131032"/>
                    </a:cubicBezTo>
                    <a:lnTo>
                      <a:pt x="0" y="101392"/>
                    </a:lnTo>
                    <a:cubicBezTo>
                      <a:pt x="0" y="82921"/>
                      <a:pt x="12552" y="66769"/>
                      <a:pt x="30520" y="62216"/>
                    </a:cubicBezTo>
                    <a:lnTo>
                      <a:pt x="273479" y="358"/>
                    </a:lnTo>
                    <a:cubicBezTo>
                      <a:pt x="279326" y="-1188"/>
                      <a:pt x="285343" y="2420"/>
                      <a:pt x="286805" y="8262"/>
                    </a:cubicBezTo>
                    <a:cubicBezTo>
                      <a:pt x="288266" y="14104"/>
                      <a:pt x="284742" y="20118"/>
                      <a:pt x="278895" y="21579"/>
                    </a:cubicBezTo>
                    <a:lnTo>
                      <a:pt x="35937" y="83436"/>
                    </a:lnTo>
                    <a:cubicBezTo>
                      <a:pt x="27683" y="85498"/>
                      <a:pt x="21923" y="92887"/>
                      <a:pt x="21923" y="101392"/>
                    </a:cubicBezTo>
                    <a:lnTo>
                      <a:pt x="21923" y="131032"/>
                    </a:lnTo>
                    <a:cubicBezTo>
                      <a:pt x="21923" y="137046"/>
                      <a:pt x="17023" y="141943"/>
                      <a:pt x="11004" y="1419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8" name="Forma libre 437">
                <a:extLst>
                  <a:ext uri="{FF2B5EF4-FFF2-40B4-BE49-F238E27FC236}">
                    <a16:creationId xmlns:a16="http://schemas.microsoft.com/office/drawing/2014/main" id="{69CCC028-848E-1644-4265-0B4A0CC76F93}"/>
                  </a:ext>
                </a:extLst>
              </p:cNvPr>
              <p:cNvSpPr/>
              <p:nvPr/>
            </p:nvSpPr>
            <p:spPr>
              <a:xfrm>
                <a:off x="6753190" y="9708318"/>
                <a:ext cx="287135" cy="141943"/>
              </a:xfrm>
              <a:custGeom>
                <a:avLst/>
                <a:gdLst>
                  <a:gd name="connsiteX0" fmla="*/ 276131 w 287135"/>
                  <a:gd name="connsiteY0" fmla="*/ 141943 h 141943"/>
                  <a:gd name="connsiteX1" fmla="*/ 265212 w 287135"/>
                  <a:gd name="connsiteY1" fmla="*/ 131032 h 141943"/>
                  <a:gd name="connsiteX2" fmla="*/ 265212 w 287135"/>
                  <a:gd name="connsiteY2" fmla="*/ 101392 h 141943"/>
                  <a:gd name="connsiteX3" fmla="*/ 251199 w 287135"/>
                  <a:gd name="connsiteY3" fmla="*/ 83436 h 141943"/>
                  <a:gd name="connsiteX4" fmla="*/ 8240 w 287135"/>
                  <a:gd name="connsiteY4" fmla="*/ 21579 h 141943"/>
                  <a:gd name="connsiteX5" fmla="*/ 330 w 287135"/>
                  <a:gd name="connsiteY5" fmla="*/ 8262 h 141943"/>
                  <a:gd name="connsiteX6" fmla="*/ 13656 w 287135"/>
                  <a:gd name="connsiteY6" fmla="*/ 358 h 141943"/>
                  <a:gd name="connsiteX7" fmla="*/ 256615 w 287135"/>
                  <a:gd name="connsiteY7" fmla="*/ 62216 h 141943"/>
                  <a:gd name="connsiteX8" fmla="*/ 287135 w 287135"/>
                  <a:gd name="connsiteY8" fmla="*/ 101392 h 141943"/>
                  <a:gd name="connsiteX9" fmla="*/ 287135 w 287135"/>
                  <a:gd name="connsiteY9" fmla="*/ 131032 h 141943"/>
                  <a:gd name="connsiteX10" fmla="*/ 276217 w 287135"/>
                  <a:gd name="connsiteY10" fmla="*/ 141943 h 14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135" h="141943">
                    <a:moveTo>
                      <a:pt x="276131" y="141943"/>
                    </a:moveTo>
                    <a:cubicBezTo>
                      <a:pt x="270113" y="141943"/>
                      <a:pt x="265212" y="137046"/>
                      <a:pt x="265212" y="131032"/>
                    </a:cubicBezTo>
                    <a:lnTo>
                      <a:pt x="265212" y="101392"/>
                    </a:lnTo>
                    <a:cubicBezTo>
                      <a:pt x="265212" y="92887"/>
                      <a:pt x="259452" y="85498"/>
                      <a:pt x="251199" y="83436"/>
                    </a:cubicBezTo>
                    <a:lnTo>
                      <a:pt x="8240" y="21579"/>
                    </a:lnTo>
                    <a:cubicBezTo>
                      <a:pt x="2394" y="20118"/>
                      <a:pt x="-1131" y="14104"/>
                      <a:pt x="330" y="8262"/>
                    </a:cubicBezTo>
                    <a:cubicBezTo>
                      <a:pt x="1792" y="2420"/>
                      <a:pt x="7810" y="-1188"/>
                      <a:pt x="13656" y="358"/>
                    </a:cubicBezTo>
                    <a:lnTo>
                      <a:pt x="256615" y="62216"/>
                    </a:lnTo>
                    <a:cubicBezTo>
                      <a:pt x="274583" y="66769"/>
                      <a:pt x="287135" y="82921"/>
                      <a:pt x="287135" y="101392"/>
                    </a:cubicBezTo>
                    <a:lnTo>
                      <a:pt x="287135" y="131032"/>
                    </a:lnTo>
                    <a:cubicBezTo>
                      <a:pt x="287135" y="137046"/>
                      <a:pt x="282235" y="141943"/>
                      <a:pt x="276217" y="1419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39" name="Gráfico 2">
            <a:extLst>
              <a:ext uri="{FF2B5EF4-FFF2-40B4-BE49-F238E27FC236}">
                <a16:creationId xmlns:a16="http://schemas.microsoft.com/office/drawing/2014/main" id="{D239D499-4095-E98E-48BD-9C52A82E1AF6}"/>
              </a:ext>
            </a:extLst>
          </p:cNvPr>
          <p:cNvGrpSpPr/>
          <p:nvPr/>
        </p:nvGrpSpPr>
        <p:grpSpPr>
          <a:xfrm>
            <a:off x="11420463" y="4503028"/>
            <a:ext cx="859210" cy="1151751"/>
            <a:chOff x="11420463" y="4503028"/>
            <a:chExt cx="859210" cy="1151751"/>
          </a:xfrm>
          <a:solidFill>
            <a:srgbClr val="002A86"/>
          </a:solidFill>
        </p:grpSpPr>
        <p:grpSp>
          <p:nvGrpSpPr>
            <p:cNvPr id="440" name="Gráfico 2">
              <a:extLst>
                <a:ext uri="{FF2B5EF4-FFF2-40B4-BE49-F238E27FC236}">
                  <a16:creationId xmlns:a16="http://schemas.microsoft.com/office/drawing/2014/main" id="{6604E8A3-DDFC-908B-2BD5-4EE2EC1320D7}"/>
                </a:ext>
              </a:extLst>
            </p:cNvPr>
            <p:cNvGrpSpPr/>
            <p:nvPr/>
          </p:nvGrpSpPr>
          <p:grpSpPr>
            <a:xfrm>
              <a:off x="11420463" y="4503028"/>
              <a:ext cx="859210" cy="1151751"/>
              <a:chOff x="11420463" y="4503028"/>
              <a:chExt cx="859210" cy="1151751"/>
            </a:xfrm>
            <a:solidFill>
              <a:srgbClr val="002A86"/>
            </a:solidFill>
          </p:grpSpPr>
          <p:sp>
            <p:nvSpPr>
              <p:cNvPr id="441" name="Forma libre 440">
                <a:extLst>
                  <a:ext uri="{FF2B5EF4-FFF2-40B4-BE49-F238E27FC236}">
                    <a16:creationId xmlns:a16="http://schemas.microsoft.com/office/drawing/2014/main" id="{3039500A-A587-F4D5-BEA5-7142E1A0072A}"/>
                  </a:ext>
                </a:extLst>
              </p:cNvPr>
              <p:cNvSpPr/>
              <p:nvPr/>
            </p:nvSpPr>
            <p:spPr>
              <a:xfrm>
                <a:off x="11751458" y="5632957"/>
                <a:ext cx="197049" cy="21822"/>
              </a:xfrm>
              <a:custGeom>
                <a:avLst/>
                <a:gdLst>
                  <a:gd name="connsiteX0" fmla="*/ 186131 w 197049"/>
                  <a:gd name="connsiteY0" fmla="*/ 21822 h 21822"/>
                  <a:gd name="connsiteX1" fmla="*/ 10918 w 197049"/>
                  <a:gd name="connsiteY1" fmla="*/ 21822 h 21822"/>
                  <a:gd name="connsiteX2" fmla="*/ 0 w 197049"/>
                  <a:gd name="connsiteY2" fmla="*/ 10911 h 21822"/>
                  <a:gd name="connsiteX3" fmla="*/ 10918 w 197049"/>
                  <a:gd name="connsiteY3" fmla="*/ 0 h 21822"/>
                  <a:gd name="connsiteX4" fmla="*/ 186131 w 197049"/>
                  <a:gd name="connsiteY4" fmla="*/ 0 h 21822"/>
                  <a:gd name="connsiteX5" fmla="*/ 197049 w 197049"/>
                  <a:gd name="connsiteY5" fmla="*/ 10911 h 21822"/>
                  <a:gd name="connsiteX6" fmla="*/ 186131 w 197049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049" h="21822">
                    <a:moveTo>
                      <a:pt x="186131" y="21822"/>
                    </a:moveTo>
                    <a:lnTo>
                      <a:pt x="10918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8" y="0"/>
                    </a:cubicBezTo>
                    <a:lnTo>
                      <a:pt x="186131" y="0"/>
                    </a:lnTo>
                    <a:cubicBezTo>
                      <a:pt x="192149" y="0"/>
                      <a:pt x="197049" y="4897"/>
                      <a:pt x="197049" y="10911"/>
                    </a:cubicBezTo>
                    <a:cubicBezTo>
                      <a:pt x="197049" y="16925"/>
                      <a:pt x="192149" y="21822"/>
                      <a:pt x="18613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2" name="Forma libre 441">
                <a:extLst>
                  <a:ext uri="{FF2B5EF4-FFF2-40B4-BE49-F238E27FC236}">
                    <a16:creationId xmlns:a16="http://schemas.microsoft.com/office/drawing/2014/main" id="{FFCF54D9-C26E-360F-1F1A-EFC3A6290687}"/>
                  </a:ext>
                </a:extLst>
              </p:cNvPr>
              <p:cNvSpPr/>
              <p:nvPr/>
            </p:nvSpPr>
            <p:spPr>
              <a:xfrm>
                <a:off x="11668218" y="5361375"/>
                <a:ext cx="357987" cy="212473"/>
              </a:xfrm>
              <a:custGeom>
                <a:avLst/>
                <a:gdLst>
                  <a:gd name="connsiteX0" fmla="*/ 269112 w 357987"/>
                  <a:gd name="connsiteY0" fmla="*/ 212388 h 212473"/>
                  <a:gd name="connsiteX1" fmla="*/ 94416 w 357987"/>
                  <a:gd name="connsiteY1" fmla="*/ 212388 h 212473"/>
                  <a:gd name="connsiteX2" fmla="*/ 6466 w 357987"/>
                  <a:gd name="connsiteY2" fmla="*/ 129224 h 212473"/>
                  <a:gd name="connsiteX3" fmla="*/ 18 w 357987"/>
                  <a:gd name="connsiteY3" fmla="*/ 11523 h 212473"/>
                  <a:gd name="connsiteX4" fmla="*/ 10334 w 357987"/>
                  <a:gd name="connsiteY4" fmla="*/ 10 h 212473"/>
                  <a:gd name="connsiteX5" fmla="*/ 21855 w 357987"/>
                  <a:gd name="connsiteY5" fmla="*/ 10320 h 212473"/>
                  <a:gd name="connsiteX6" fmla="*/ 28303 w 357987"/>
                  <a:gd name="connsiteY6" fmla="*/ 128021 h 212473"/>
                  <a:gd name="connsiteX7" fmla="*/ 94330 w 357987"/>
                  <a:gd name="connsiteY7" fmla="*/ 190480 h 212473"/>
                  <a:gd name="connsiteX8" fmla="*/ 269026 w 357987"/>
                  <a:gd name="connsiteY8" fmla="*/ 190480 h 212473"/>
                  <a:gd name="connsiteX9" fmla="*/ 335053 w 357987"/>
                  <a:gd name="connsiteY9" fmla="*/ 128021 h 212473"/>
                  <a:gd name="connsiteX10" fmla="*/ 335999 w 357987"/>
                  <a:gd name="connsiteY10" fmla="*/ 110323 h 212473"/>
                  <a:gd name="connsiteX11" fmla="*/ 328691 w 357987"/>
                  <a:gd name="connsiteY11" fmla="*/ 90305 h 212473"/>
                  <a:gd name="connsiteX12" fmla="*/ 309089 w 357987"/>
                  <a:gd name="connsiteY12" fmla="*/ 81886 h 212473"/>
                  <a:gd name="connsiteX13" fmla="*/ 106022 w 357987"/>
                  <a:gd name="connsiteY13" fmla="*/ 81886 h 212473"/>
                  <a:gd name="connsiteX14" fmla="*/ 95104 w 357987"/>
                  <a:gd name="connsiteY14" fmla="*/ 70974 h 212473"/>
                  <a:gd name="connsiteX15" fmla="*/ 106022 w 357987"/>
                  <a:gd name="connsiteY15" fmla="*/ 60064 h 212473"/>
                  <a:gd name="connsiteX16" fmla="*/ 309089 w 357987"/>
                  <a:gd name="connsiteY16" fmla="*/ 60064 h 212473"/>
                  <a:gd name="connsiteX17" fmla="*/ 344596 w 357987"/>
                  <a:gd name="connsiteY17" fmla="*/ 75356 h 212473"/>
                  <a:gd name="connsiteX18" fmla="*/ 357922 w 357987"/>
                  <a:gd name="connsiteY18" fmla="*/ 111611 h 212473"/>
                  <a:gd name="connsiteX19" fmla="*/ 356976 w 357987"/>
                  <a:gd name="connsiteY19" fmla="*/ 129310 h 212473"/>
                  <a:gd name="connsiteX20" fmla="*/ 269026 w 357987"/>
                  <a:gd name="connsiteY20" fmla="*/ 212473 h 21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7987" h="212473">
                    <a:moveTo>
                      <a:pt x="269112" y="212388"/>
                    </a:moveTo>
                    <a:lnTo>
                      <a:pt x="94416" y="212388"/>
                    </a:lnTo>
                    <a:cubicBezTo>
                      <a:pt x="47647" y="212388"/>
                      <a:pt x="9045" y="175875"/>
                      <a:pt x="6466" y="129224"/>
                    </a:cubicBezTo>
                    <a:lnTo>
                      <a:pt x="18" y="11523"/>
                    </a:lnTo>
                    <a:cubicBezTo>
                      <a:pt x="-326" y="5509"/>
                      <a:pt x="4317" y="354"/>
                      <a:pt x="10334" y="10"/>
                    </a:cubicBezTo>
                    <a:cubicBezTo>
                      <a:pt x="16266" y="-247"/>
                      <a:pt x="21511" y="4306"/>
                      <a:pt x="21855" y="10320"/>
                    </a:cubicBezTo>
                    <a:lnTo>
                      <a:pt x="28303" y="128021"/>
                    </a:lnTo>
                    <a:cubicBezTo>
                      <a:pt x="30194" y="163073"/>
                      <a:pt x="59253" y="190480"/>
                      <a:pt x="94330" y="190480"/>
                    </a:cubicBezTo>
                    <a:lnTo>
                      <a:pt x="269026" y="190480"/>
                    </a:lnTo>
                    <a:cubicBezTo>
                      <a:pt x="304189" y="190480"/>
                      <a:pt x="333162" y="162988"/>
                      <a:pt x="335053" y="128021"/>
                    </a:cubicBezTo>
                    <a:lnTo>
                      <a:pt x="335999" y="110323"/>
                    </a:lnTo>
                    <a:cubicBezTo>
                      <a:pt x="336429" y="102848"/>
                      <a:pt x="333764" y="95718"/>
                      <a:pt x="328691" y="90305"/>
                    </a:cubicBezTo>
                    <a:cubicBezTo>
                      <a:pt x="323533" y="84892"/>
                      <a:pt x="316570" y="81886"/>
                      <a:pt x="309089" y="81886"/>
                    </a:cubicBezTo>
                    <a:lnTo>
                      <a:pt x="106022" y="81886"/>
                    </a:lnTo>
                    <a:cubicBezTo>
                      <a:pt x="100004" y="81886"/>
                      <a:pt x="95104" y="76989"/>
                      <a:pt x="95104" y="70974"/>
                    </a:cubicBezTo>
                    <a:cubicBezTo>
                      <a:pt x="95104" y="64961"/>
                      <a:pt x="100004" y="60064"/>
                      <a:pt x="106022" y="60064"/>
                    </a:cubicBezTo>
                    <a:lnTo>
                      <a:pt x="309089" y="60064"/>
                    </a:lnTo>
                    <a:cubicBezTo>
                      <a:pt x="322673" y="60064"/>
                      <a:pt x="335225" y="65476"/>
                      <a:pt x="344596" y="75356"/>
                    </a:cubicBezTo>
                    <a:cubicBezTo>
                      <a:pt x="353881" y="85236"/>
                      <a:pt x="358610" y="98037"/>
                      <a:pt x="357922" y="111611"/>
                    </a:cubicBezTo>
                    <a:lnTo>
                      <a:pt x="356976" y="129310"/>
                    </a:lnTo>
                    <a:cubicBezTo>
                      <a:pt x="354397" y="175960"/>
                      <a:pt x="315796" y="212473"/>
                      <a:pt x="269026" y="2124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3" name="Forma libre 442">
                <a:extLst>
                  <a:ext uri="{FF2B5EF4-FFF2-40B4-BE49-F238E27FC236}">
                    <a16:creationId xmlns:a16="http://schemas.microsoft.com/office/drawing/2014/main" id="{5063066C-BB0E-0D72-34F1-0F1259460C18}"/>
                  </a:ext>
                </a:extLst>
              </p:cNvPr>
              <p:cNvSpPr/>
              <p:nvPr/>
            </p:nvSpPr>
            <p:spPr>
              <a:xfrm>
                <a:off x="11420463" y="4503028"/>
                <a:ext cx="859210" cy="858615"/>
              </a:xfrm>
              <a:custGeom>
                <a:avLst/>
                <a:gdLst>
                  <a:gd name="connsiteX0" fmla="*/ 429519 w 859210"/>
                  <a:gd name="connsiteY0" fmla="*/ 858530 h 858615"/>
                  <a:gd name="connsiteX1" fmla="*/ 329619 w 859210"/>
                  <a:gd name="connsiteY1" fmla="*/ 846846 h 858615"/>
                  <a:gd name="connsiteX2" fmla="*/ 321538 w 859210"/>
                  <a:gd name="connsiteY2" fmla="*/ 833701 h 858615"/>
                  <a:gd name="connsiteX3" fmla="*/ 334692 w 859210"/>
                  <a:gd name="connsiteY3" fmla="*/ 825625 h 858615"/>
                  <a:gd name="connsiteX4" fmla="*/ 429519 w 859210"/>
                  <a:gd name="connsiteY4" fmla="*/ 836708 h 858615"/>
                  <a:gd name="connsiteX5" fmla="*/ 837202 w 859210"/>
                  <a:gd name="connsiteY5" fmla="*/ 429308 h 858615"/>
                  <a:gd name="connsiteX6" fmla="*/ 429519 w 859210"/>
                  <a:gd name="connsiteY6" fmla="*/ 21908 h 858615"/>
                  <a:gd name="connsiteX7" fmla="*/ 21837 w 859210"/>
                  <a:gd name="connsiteY7" fmla="*/ 429308 h 858615"/>
                  <a:gd name="connsiteX8" fmla="*/ 238574 w 859210"/>
                  <a:gd name="connsiteY8" fmla="*/ 789370 h 858615"/>
                  <a:gd name="connsiteX9" fmla="*/ 243131 w 859210"/>
                  <a:gd name="connsiteY9" fmla="*/ 804147 h 858615"/>
                  <a:gd name="connsiteX10" fmla="*/ 228343 w 859210"/>
                  <a:gd name="connsiteY10" fmla="*/ 808700 h 858615"/>
                  <a:gd name="connsiteX11" fmla="*/ 0 w 859210"/>
                  <a:gd name="connsiteY11" fmla="*/ 429308 h 858615"/>
                  <a:gd name="connsiteX12" fmla="*/ 429605 w 859210"/>
                  <a:gd name="connsiteY12" fmla="*/ 0 h 858615"/>
                  <a:gd name="connsiteX13" fmla="*/ 859211 w 859210"/>
                  <a:gd name="connsiteY13" fmla="*/ 429308 h 858615"/>
                  <a:gd name="connsiteX14" fmla="*/ 429605 w 859210"/>
                  <a:gd name="connsiteY14" fmla="*/ 858616 h 85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9210" h="858615">
                    <a:moveTo>
                      <a:pt x="429519" y="858530"/>
                    </a:moveTo>
                    <a:cubicBezTo>
                      <a:pt x="395732" y="858530"/>
                      <a:pt x="362117" y="854578"/>
                      <a:pt x="329619" y="846846"/>
                    </a:cubicBezTo>
                    <a:cubicBezTo>
                      <a:pt x="323773" y="845471"/>
                      <a:pt x="320076" y="839543"/>
                      <a:pt x="321538" y="833701"/>
                    </a:cubicBezTo>
                    <a:cubicBezTo>
                      <a:pt x="322913" y="827773"/>
                      <a:pt x="328846" y="824165"/>
                      <a:pt x="334692" y="825625"/>
                    </a:cubicBezTo>
                    <a:cubicBezTo>
                      <a:pt x="365556" y="833014"/>
                      <a:pt x="397452" y="836708"/>
                      <a:pt x="429519" y="836708"/>
                    </a:cubicBezTo>
                    <a:cubicBezTo>
                      <a:pt x="654338" y="836708"/>
                      <a:pt x="837202" y="653971"/>
                      <a:pt x="837202" y="429308"/>
                    </a:cubicBezTo>
                    <a:cubicBezTo>
                      <a:pt x="837202" y="204645"/>
                      <a:pt x="654338" y="21908"/>
                      <a:pt x="429519" y="21908"/>
                    </a:cubicBezTo>
                    <a:cubicBezTo>
                      <a:pt x="204701" y="21908"/>
                      <a:pt x="21837" y="204645"/>
                      <a:pt x="21837" y="429308"/>
                    </a:cubicBezTo>
                    <a:cubicBezTo>
                      <a:pt x="21837" y="580429"/>
                      <a:pt x="104887" y="718406"/>
                      <a:pt x="238574" y="789370"/>
                    </a:cubicBezTo>
                    <a:cubicBezTo>
                      <a:pt x="243905" y="792205"/>
                      <a:pt x="245968" y="798820"/>
                      <a:pt x="243131" y="804147"/>
                    </a:cubicBezTo>
                    <a:cubicBezTo>
                      <a:pt x="240294" y="809474"/>
                      <a:pt x="233674" y="811535"/>
                      <a:pt x="228343" y="808700"/>
                    </a:cubicBezTo>
                    <a:cubicBezTo>
                      <a:pt x="87520" y="733956"/>
                      <a:pt x="0" y="588591"/>
                      <a:pt x="0" y="429308"/>
                    </a:cubicBezTo>
                    <a:cubicBezTo>
                      <a:pt x="0" y="192617"/>
                      <a:pt x="192751" y="0"/>
                      <a:pt x="429605" y="0"/>
                    </a:cubicBezTo>
                    <a:cubicBezTo>
                      <a:pt x="666461" y="0"/>
                      <a:pt x="859211" y="192617"/>
                      <a:pt x="859211" y="429308"/>
                    </a:cubicBezTo>
                    <a:cubicBezTo>
                      <a:pt x="859211" y="665999"/>
                      <a:pt x="666461" y="858616"/>
                      <a:pt x="429605" y="8586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4" name="Forma libre 443">
                <a:extLst>
                  <a:ext uri="{FF2B5EF4-FFF2-40B4-BE49-F238E27FC236}">
                    <a16:creationId xmlns:a16="http://schemas.microsoft.com/office/drawing/2014/main" id="{D1CD4DD3-E8A4-E07F-7F1F-121F09F389D0}"/>
                  </a:ext>
                </a:extLst>
              </p:cNvPr>
              <p:cNvSpPr/>
              <p:nvPr/>
            </p:nvSpPr>
            <p:spPr>
              <a:xfrm>
                <a:off x="12030574" y="4640366"/>
                <a:ext cx="143051" cy="168684"/>
              </a:xfrm>
              <a:custGeom>
                <a:avLst/>
                <a:gdLst>
                  <a:gd name="connsiteX0" fmla="*/ 132091 w 143051"/>
                  <a:gd name="connsiteY0" fmla="*/ 168685 h 168684"/>
                  <a:gd name="connsiteX1" fmla="*/ 122033 w 143051"/>
                  <a:gd name="connsiteY1" fmla="*/ 162069 h 168684"/>
                  <a:gd name="connsiteX2" fmla="*/ 4766 w 143051"/>
                  <a:gd name="connsiteY2" fmla="*/ 19969 h 168684"/>
                  <a:gd name="connsiteX3" fmla="*/ 1928 w 143051"/>
                  <a:gd name="connsiteY3" fmla="*/ 4762 h 168684"/>
                  <a:gd name="connsiteX4" fmla="*/ 17146 w 143051"/>
                  <a:gd name="connsiteY4" fmla="*/ 1927 h 168684"/>
                  <a:gd name="connsiteX5" fmla="*/ 142150 w 143051"/>
                  <a:gd name="connsiteY5" fmla="*/ 153392 h 168684"/>
                  <a:gd name="connsiteX6" fmla="*/ 136390 w 143051"/>
                  <a:gd name="connsiteY6" fmla="*/ 167825 h 168684"/>
                  <a:gd name="connsiteX7" fmla="*/ 132091 w 143051"/>
                  <a:gd name="connsiteY7" fmla="*/ 168685 h 168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051" h="168684">
                    <a:moveTo>
                      <a:pt x="132091" y="168685"/>
                    </a:moveTo>
                    <a:cubicBezTo>
                      <a:pt x="127878" y="168685"/>
                      <a:pt x="123838" y="166193"/>
                      <a:pt x="122033" y="162069"/>
                    </a:cubicBezTo>
                    <a:cubicBezTo>
                      <a:pt x="97273" y="104593"/>
                      <a:pt x="56693" y="55451"/>
                      <a:pt x="4766" y="19969"/>
                    </a:cubicBezTo>
                    <a:cubicBezTo>
                      <a:pt x="-221" y="16532"/>
                      <a:pt x="-1510" y="9745"/>
                      <a:pt x="1928" y="4762"/>
                    </a:cubicBezTo>
                    <a:cubicBezTo>
                      <a:pt x="5367" y="-221"/>
                      <a:pt x="12159" y="-1509"/>
                      <a:pt x="17146" y="1927"/>
                    </a:cubicBezTo>
                    <a:cubicBezTo>
                      <a:pt x="72512" y="39729"/>
                      <a:pt x="115671" y="92136"/>
                      <a:pt x="142150" y="153392"/>
                    </a:cubicBezTo>
                    <a:cubicBezTo>
                      <a:pt x="144558" y="158976"/>
                      <a:pt x="141978" y="165420"/>
                      <a:pt x="136390" y="167825"/>
                    </a:cubicBezTo>
                    <a:cubicBezTo>
                      <a:pt x="135015" y="168427"/>
                      <a:pt x="133467" y="168685"/>
                      <a:pt x="132091" y="1686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45" name="Forma libre 444">
              <a:extLst>
                <a:ext uri="{FF2B5EF4-FFF2-40B4-BE49-F238E27FC236}">
                  <a16:creationId xmlns:a16="http://schemas.microsoft.com/office/drawing/2014/main" id="{1F86CA85-A3D1-8FF3-2DE6-2837327DBB38}"/>
                </a:ext>
              </a:extLst>
            </p:cNvPr>
            <p:cNvSpPr/>
            <p:nvPr/>
          </p:nvSpPr>
          <p:spPr>
            <a:xfrm>
              <a:off x="11701367" y="4690622"/>
              <a:ext cx="297230" cy="483043"/>
            </a:xfrm>
            <a:custGeom>
              <a:avLst/>
              <a:gdLst>
                <a:gd name="connsiteX0" fmla="*/ 130131 w 297230"/>
                <a:gd name="connsiteY0" fmla="*/ 483043 h 483043"/>
                <a:gd name="connsiteX1" fmla="*/ 125317 w 297230"/>
                <a:gd name="connsiteY1" fmla="*/ 482356 h 483043"/>
                <a:gd name="connsiteX2" fmla="*/ 112765 w 297230"/>
                <a:gd name="connsiteY2" fmla="*/ 465689 h 483043"/>
                <a:gd name="connsiteX3" fmla="*/ 113023 w 297230"/>
                <a:gd name="connsiteY3" fmla="*/ 302884 h 483043"/>
                <a:gd name="connsiteX4" fmla="*/ 22665 w 297230"/>
                <a:gd name="connsiteY4" fmla="*/ 290770 h 483043"/>
                <a:gd name="connsiteX5" fmla="*/ 2548 w 297230"/>
                <a:gd name="connsiteY5" fmla="*/ 276079 h 483043"/>
                <a:gd name="connsiteX6" fmla="*/ 3837 w 297230"/>
                <a:gd name="connsiteY6" fmla="*/ 251250 h 483043"/>
                <a:gd name="connsiteX7" fmla="*/ 3837 w 297230"/>
                <a:gd name="connsiteY7" fmla="*/ 251250 h 483043"/>
                <a:gd name="connsiteX8" fmla="*/ 152484 w 297230"/>
                <a:gd name="connsiteY8" fmla="*/ 8287 h 483043"/>
                <a:gd name="connsiteX9" fmla="*/ 171914 w 297230"/>
                <a:gd name="connsiteY9" fmla="*/ 641 h 483043"/>
                <a:gd name="connsiteX10" fmla="*/ 184466 w 297230"/>
                <a:gd name="connsiteY10" fmla="*/ 17308 h 483043"/>
                <a:gd name="connsiteX11" fmla="*/ 184208 w 297230"/>
                <a:gd name="connsiteY11" fmla="*/ 180114 h 483043"/>
                <a:gd name="connsiteX12" fmla="*/ 274565 w 297230"/>
                <a:gd name="connsiteY12" fmla="*/ 192227 h 483043"/>
                <a:gd name="connsiteX13" fmla="*/ 294683 w 297230"/>
                <a:gd name="connsiteY13" fmla="*/ 206919 h 483043"/>
                <a:gd name="connsiteX14" fmla="*/ 293393 w 297230"/>
                <a:gd name="connsiteY14" fmla="*/ 231747 h 483043"/>
                <a:gd name="connsiteX15" fmla="*/ 144747 w 297230"/>
                <a:gd name="connsiteY15" fmla="*/ 474710 h 483043"/>
                <a:gd name="connsiteX16" fmla="*/ 130131 w 297230"/>
                <a:gd name="connsiteY16" fmla="*/ 482957 h 483043"/>
                <a:gd name="connsiteX17" fmla="*/ 22493 w 297230"/>
                <a:gd name="connsiteY17" fmla="*/ 262762 h 483043"/>
                <a:gd name="connsiteX18" fmla="*/ 22493 w 297230"/>
                <a:gd name="connsiteY18" fmla="*/ 262762 h 483043"/>
                <a:gd name="connsiteX19" fmla="*/ 22321 w 297230"/>
                <a:gd name="connsiteY19" fmla="*/ 266800 h 483043"/>
                <a:gd name="connsiteX20" fmla="*/ 25588 w 297230"/>
                <a:gd name="connsiteY20" fmla="*/ 269206 h 483043"/>
                <a:gd name="connsiteX21" fmla="*/ 125488 w 297230"/>
                <a:gd name="connsiteY21" fmla="*/ 282608 h 483043"/>
                <a:gd name="connsiteX22" fmla="*/ 134946 w 297230"/>
                <a:gd name="connsiteY22" fmla="*/ 293519 h 483043"/>
                <a:gd name="connsiteX23" fmla="*/ 134688 w 297230"/>
                <a:gd name="connsiteY23" fmla="*/ 449280 h 483043"/>
                <a:gd name="connsiteX24" fmla="*/ 274738 w 297230"/>
                <a:gd name="connsiteY24" fmla="*/ 220493 h 483043"/>
                <a:gd name="connsiteX25" fmla="*/ 274909 w 297230"/>
                <a:gd name="connsiteY25" fmla="*/ 216455 h 483043"/>
                <a:gd name="connsiteX26" fmla="*/ 271642 w 297230"/>
                <a:gd name="connsiteY26" fmla="*/ 214049 h 483043"/>
                <a:gd name="connsiteX27" fmla="*/ 171742 w 297230"/>
                <a:gd name="connsiteY27" fmla="*/ 200647 h 483043"/>
                <a:gd name="connsiteX28" fmla="*/ 162285 w 297230"/>
                <a:gd name="connsiteY28" fmla="*/ 189736 h 483043"/>
                <a:gd name="connsiteX29" fmla="*/ 162543 w 297230"/>
                <a:gd name="connsiteY29" fmla="*/ 33890 h 483043"/>
                <a:gd name="connsiteX30" fmla="*/ 22493 w 297230"/>
                <a:gd name="connsiteY30" fmla="*/ 262676 h 48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7230" h="483043">
                  <a:moveTo>
                    <a:pt x="130131" y="483043"/>
                  </a:moveTo>
                  <a:cubicBezTo>
                    <a:pt x="128584" y="483043"/>
                    <a:pt x="126950" y="482871"/>
                    <a:pt x="125317" y="482356"/>
                  </a:cubicBezTo>
                  <a:cubicBezTo>
                    <a:pt x="117751" y="480208"/>
                    <a:pt x="112765" y="473507"/>
                    <a:pt x="112765" y="465689"/>
                  </a:cubicBezTo>
                  <a:lnTo>
                    <a:pt x="113023" y="302884"/>
                  </a:lnTo>
                  <a:lnTo>
                    <a:pt x="22665" y="290770"/>
                  </a:lnTo>
                  <a:cubicBezTo>
                    <a:pt x="13896" y="289567"/>
                    <a:pt x="6330" y="284154"/>
                    <a:pt x="2548" y="276079"/>
                  </a:cubicBezTo>
                  <a:cubicBezTo>
                    <a:pt x="-1235" y="268089"/>
                    <a:pt x="-805" y="258810"/>
                    <a:pt x="3837" y="251250"/>
                  </a:cubicBezTo>
                  <a:lnTo>
                    <a:pt x="3837" y="251250"/>
                  </a:lnTo>
                  <a:lnTo>
                    <a:pt x="152484" y="8287"/>
                  </a:lnTo>
                  <a:cubicBezTo>
                    <a:pt x="156525" y="1586"/>
                    <a:pt x="164348" y="-1421"/>
                    <a:pt x="171914" y="641"/>
                  </a:cubicBezTo>
                  <a:cubicBezTo>
                    <a:pt x="179480" y="2789"/>
                    <a:pt x="184466" y="9490"/>
                    <a:pt x="184466" y="17308"/>
                  </a:cubicBezTo>
                  <a:lnTo>
                    <a:pt x="184208" y="180114"/>
                  </a:lnTo>
                  <a:lnTo>
                    <a:pt x="274565" y="192227"/>
                  </a:lnTo>
                  <a:cubicBezTo>
                    <a:pt x="283335" y="193430"/>
                    <a:pt x="290900" y="198929"/>
                    <a:pt x="294683" y="206919"/>
                  </a:cubicBezTo>
                  <a:cubicBezTo>
                    <a:pt x="298466" y="214908"/>
                    <a:pt x="298036" y="224187"/>
                    <a:pt x="293393" y="231747"/>
                  </a:cubicBezTo>
                  <a:lnTo>
                    <a:pt x="144747" y="474710"/>
                  </a:lnTo>
                  <a:cubicBezTo>
                    <a:pt x="141566" y="479950"/>
                    <a:pt x="135977" y="482957"/>
                    <a:pt x="130131" y="482957"/>
                  </a:cubicBezTo>
                  <a:close/>
                  <a:moveTo>
                    <a:pt x="22493" y="262762"/>
                  </a:moveTo>
                  <a:lnTo>
                    <a:pt x="22493" y="262762"/>
                  </a:lnTo>
                  <a:cubicBezTo>
                    <a:pt x="21462" y="264480"/>
                    <a:pt x="21891" y="266027"/>
                    <a:pt x="22321" y="266800"/>
                  </a:cubicBezTo>
                  <a:cubicBezTo>
                    <a:pt x="22665" y="267573"/>
                    <a:pt x="23611" y="268862"/>
                    <a:pt x="25588" y="269206"/>
                  </a:cubicBezTo>
                  <a:lnTo>
                    <a:pt x="125488" y="282608"/>
                  </a:lnTo>
                  <a:cubicBezTo>
                    <a:pt x="130905" y="283295"/>
                    <a:pt x="135032" y="288020"/>
                    <a:pt x="134946" y="293519"/>
                  </a:cubicBezTo>
                  <a:lnTo>
                    <a:pt x="134688" y="449280"/>
                  </a:lnTo>
                  <a:lnTo>
                    <a:pt x="274738" y="220493"/>
                  </a:lnTo>
                  <a:cubicBezTo>
                    <a:pt x="275769" y="218775"/>
                    <a:pt x="275339" y="217228"/>
                    <a:pt x="274909" y="216455"/>
                  </a:cubicBezTo>
                  <a:cubicBezTo>
                    <a:pt x="274565" y="215682"/>
                    <a:pt x="273620" y="214393"/>
                    <a:pt x="271642" y="214049"/>
                  </a:cubicBezTo>
                  <a:lnTo>
                    <a:pt x="171742" y="200647"/>
                  </a:lnTo>
                  <a:cubicBezTo>
                    <a:pt x="166326" y="199960"/>
                    <a:pt x="162199" y="195234"/>
                    <a:pt x="162285" y="189736"/>
                  </a:cubicBezTo>
                  <a:lnTo>
                    <a:pt x="162543" y="33890"/>
                  </a:lnTo>
                  <a:lnTo>
                    <a:pt x="22493" y="262676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46" name="Gráfico 2">
            <a:extLst>
              <a:ext uri="{FF2B5EF4-FFF2-40B4-BE49-F238E27FC236}">
                <a16:creationId xmlns:a16="http://schemas.microsoft.com/office/drawing/2014/main" id="{710C668A-81D0-C3F1-B863-424F9B2D4D2E}"/>
              </a:ext>
            </a:extLst>
          </p:cNvPr>
          <p:cNvGrpSpPr/>
          <p:nvPr/>
        </p:nvGrpSpPr>
        <p:grpSpPr>
          <a:xfrm>
            <a:off x="14016838" y="4603804"/>
            <a:ext cx="1059613" cy="949941"/>
            <a:chOff x="14016838" y="4603804"/>
            <a:chExt cx="1059613" cy="949941"/>
          </a:xfrm>
          <a:solidFill>
            <a:srgbClr val="002A86"/>
          </a:solidFill>
        </p:grpSpPr>
        <p:grpSp>
          <p:nvGrpSpPr>
            <p:cNvPr id="447" name="Gráfico 2">
              <a:extLst>
                <a:ext uri="{FF2B5EF4-FFF2-40B4-BE49-F238E27FC236}">
                  <a16:creationId xmlns:a16="http://schemas.microsoft.com/office/drawing/2014/main" id="{0BFFA402-589C-C204-031C-F4F2B56F90D5}"/>
                </a:ext>
              </a:extLst>
            </p:cNvPr>
            <p:cNvGrpSpPr/>
            <p:nvPr/>
          </p:nvGrpSpPr>
          <p:grpSpPr>
            <a:xfrm>
              <a:off x="14566891" y="5000808"/>
              <a:ext cx="509560" cy="509121"/>
              <a:chOff x="14566891" y="5000808"/>
              <a:chExt cx="509560" cy="509121"/>
            </a:xfrm>
            <a:solidFill>
              <a:srgbClr val="002A86"/>
            </a:solidFill>
          </p:grpSpPr>
          <p:sp>
            <p:nvSpPr>
              <p:cNvPr id="448" name="Forma libre 447">
                <a:extLst>
                  <a:ext uri="{FF2B5EF4-FFF2-40B4-BE49-F238E27FC236}">
                    <a16:creationId xmlns:a16="http://schemas.microsoft.com/office/drawing/2014/main" id="{913C196A-9B1B-9D4E-BD69-92A98E63EBF2}"/>
                  </a:ext>
                </a:extLst>
              </p:cNvPr>
              <p:cNvSpPr/>
              <p:nvPr/>
            </p:nvSpPr>
            <p:spPr>
              <a:xfrm>
                <a:off x="14566891" y="5000808"/>
                <a:ext cx="509560" cy="509121"/>
              </a:xfrm>
              <a:custGeom>
                <a:avLst/>
                <a:gdLst>
                  <a:gd name="connsiteX0" fmla="*/ 254737 w 509560"/>
                  <a:gd name="connsiteY0" fmla="*/ 509121 h 509121"/>
                  <a:gd name="connsiteX1" fmla="*/ 0 w 509560"/>
                  <a:gd name="connsiteY1" fmla="*/ 254561 h 509121"/>
                  <a:gd name="connsiteX2" fmla="*/ 254737 w 509560"/>
                  <a:gd name="connsiteY2" fmla="*/ 0 h 509121"/>
                  <a:gd name="connsiteX3" fmla="*/ 407597 w 509560"/>
                  <a:gd name="connsiteY3" fmla="*/ 50947 h 509121"/>
                  <a:gd name="connsiteX4" fmla="*/ 409746 w 509560"/>
                  <a:gd name="connsiteY4" fmla="*/ 66239 h 509121"/>
                  <a:gd name="connsiteX5" fmla="*/ 394443 w 509560"/>
                  <a:gd name="connsiteY5" fmla="*/ 68387 h 509121"/>
                  <a:gd name="connsiteX6" fmla="*/ 254737 w 509560"/>
                  <a:gd name="connsiteY6" fmla="*/ 21822 h 509121"/>
                  <a:gd name="connsiteX7" fmla="*/ 21923 w 509560"/>
                  <a:gd name="connsiteY7" fmla="*/ 254475 h 509121"/>
                  <a:gd name="connsiteX8" fmla="*/ 254737 w 509560"/>
                  <a:gd name="connsiteY8" fmla="*/ 487127 h 509121"/>
                  <a:gd name="connsiteX9" fmla="*/ 487551 w 509560"/>
                  <a:gd name="connsiteY9" fmla="*/ 254475 h 509121"/>
                  <a:gd name="connsiteX10" fmla="*/ 445253 w 509560"/>
                  <a:gd name="connsiteY10" fmla="*/ 120708 h 509121"/>
                  <a:gd name="connsiteX11" fmla="*/ 447918 w 509560"/>
                  <a:gd name="connsiteY11" fmla="*/ 105415 h 509121"/>
                  <a:gd name="connsiteX12" fmla="*/ 463221 w 509560"/>
                  <a:gd name="connsiteY12" fmla="*/ 108079 h 509121"/>
                  <a:gd name="connsiteX13" fmla="*/ 509560 w 509560"/>
                  <a:gd name="connsiteY13" fmla="*/ 254475 h 509121"/>
                  <a:gd name="connsiteX14" fmla="*/ 254823 w 509560"/>
                  <a:gd name="connsiteY14" fmla="*/ 509035 h 50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9560" h="509121">
                    <a:moveTo>
                      <a:pt x="254737" y="509121"/>
                    </a:moveTo>
                    <a:cubicBezTo>
                      <a:pt x="114258" y="509121"/>
                      <a:pt x="0" y="394943"/>
                      <a:pt x="0" y="254561"/>
                    </a:cubicBezTo>
                    <a:cubicBezTo>
                      <a:pt x="0" y="114179"/>
                      <a:pt x="114258" y="0"/>
                      <a:pt x="254737" y="0"/>
                    </a:cubicBezTo>
                    <a:cubicBezTo>
                      <a:pt x="310361" y="0"/>
                      <a:pt x="363235" y="17612"/>
                      <a:pt x="407597" y="50947"/>
                    </a:cubicBezTo>
                    <a:cubicBezTo>
                      <a:pt x="412411" y="54555"/>
                      <a:pt x="413442" y="61428"/>
                      <a:pt x="409746" y="66239"/>
                    </a:cubicBezTo>
                    <a:cubicBezTo>
                      <a:pt x="406135" y="71050"/>
                      <a:pt x="399258" y="72081"/>
                      <a:pt x="394443" y="68387"/>
                    </a:cubicBezTo>
                    <a:cubicBezTo>
                      <a:pt x="353864" y="37974"/>
                      <a:pt x="305547" y="21822"/>
                      <a:pt x="254737" y="21822"/>
                    </a:cubicBezTo>
                    <a:cubicBezTo>
                      <a:pt x="126379" y="21822"/>
                      <a:pt x="21923" y="126206"/>
                      <a:pt x="21923" y="254475"/>
                    </a:cubicBezTo>
                    <a:cubicBezTo>
                      <a:pt x="21923" y="382743"/>
                      <a:pt x="126379" y="487127"/>
                      <a:pt x="254737" y="487127"/>
                    </a:cubicBezTo>
                    <a:cubicBezTo>
                      <a:pt x="383095" y="487127"/>
                      <a:pt x="487551" y="382743"/>
                      <a:pt x="487551" y="254475"/>
                    </a:cubicBezTo>
                    <a:cubicBezTo>
                      <a:pt x="487551" y="206277"/>
                      <a:pt x="472936" y="159970"/>
                      <a:pt x="445253" y="120708"/>
                    </a:cubicBezTo>
                    <a:cubicBezTo>
                      <a:pt x="441728" y="115725"/>
                      <a:pt x="442932" y="108938"/>
                      <a:pt x="447918" y="105415"/>
                    </a:cubicBezTo>
                    <a:cubicBezTo>
                      <a:pt x="452819" y="101979"/>
                      <a:pt x="459696" y="103096"/>
                      <a:pt x="463221" y="108079"/>
                    </a:cubicBezTo>
                    <a:cubicBezTo>
                      <a:pt x="493484" y="151121"/>
                      <a:pt x="509560" y="201724"/>
                      <a:pt x="509560" y="254475"/>
                    </a:cubicBezTo>
                    <a:cubicBezTo>
                      <a:pt x="509560" y="394857"/>
                      <a:pt x="395302" y="509035"/>
                      <a:pt x="254823" y="5090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9" name="Forma libre 448">
                <a:extLst>
                  <a:ext uri="{FF2B5EF4-FFF2-40B4-BE49-F238E27FC236}">
                    <a16:creationId xmlns:a16="http://schemas.microsoft.com/office/drawing/2014/main" id="{95D57500-2059-43B3-F115-6ED3453B5283}"/>
                  </a:ext>
                </a:extLst>
              </p:cNvPr>
              <p:cNvSpPr/>
              <p:nvPr/>
            </p:nvSpPr>
            <p:spPr>
              <a:xfrm>
                <a:off x="14709954" y="5075994"/>
                <a:ext cx="223262" cy="358933"/>
              </a:xfrm>
              <a:custGeom>
                <a:avLst/>
                <a:gdLst>
                  <a:gd name="connsiteX0" fmla="*/ 98091 w 223262"/>
                  <a:gd name="connsiteY0" fmla="*/ 358847 h 358933"/>
                  <a:gd name="connsiteX1" fmla="*/ 93792 w 223262"/>
                  <a:gd name="connsiteY1" fmla="*/ 358246 h 358933"/>
                  <a:gd name="connsiteX2" fmla="*/ 82443 w 223262"/>
                  <a:gd name="connsiteY2" fmla="*/ 343297 h 358933"/>
                  <a:gd name="connsiteX3" fmla="*/ 82615 w 223262"/>
                  <a:gd name="connsiteY3" fmla="*/ 226885 h 358933"/>
                  <a:gd name="connsiteX4" fmla="*/ 19081 w 223262"/>
                  <a:gd name="connsiteY4" fmla="*/ 218379 h 358933"/>
                  <a:gd name="connsiteX5" fmla="*/ 2145 w 223262"/>
                  <a:gd name="connsiteY5" fmla="*/ 206008 h 358933"/>
                  <a:gd name="connsiteX6" fmla="*/ 3263 w 223262"/>
                  <a:gd name="connsiteY6" fmla="*/ 185045 h 358933"/>
                  <a:gd name="connsiteX7" fmla="*/ 111932 w 223262"/>
                  <a:gd name="connsiteY7" fmla="*/ 7463 h 358933"/>
                  <a:gd name="connsiteX8" fmla="*/ 129470 w 223262"/>
                  <a:gd name="connsiteY8" fmla="*/ 590 h 358933"/>
                  <a:gd name="connsiteX9" fmla="*/ 140819 w 223262"/>
                  <a:gd name="connsiteY9" fmla="*/ 15625 h 358933"/>
                  <a:gd name="connsiteX10" fmla="*/ 140647 w 223262"/>
                  <a:gd name="connsiteY10" fmla="*/ 132037 h 358933"/>
                  <a:gd name="connsiteX11" fmla="*/ 204181 w 223262"/>
                  <a:gd name="connsiteY11" fmla="*/ 140542 h 358933"/>
                  <a:gd name="connsiteX12" fmla="*/ 221117 w 223262"/>
                  <a:gd name="connsiteY12" fmla="*/ 152914 h 358933"/>
                  <a:gd name="connsiteX13" fmla="*/ 220000 w 223262"/>
                  <a:gd name="connsiteY13" fmla="*/ 173876 h 358933"/>
                  <a:gd name="connsiteX14" fmla="*/ 111330 w 223262"/>
                  <a:gd name="connsiteY14" fmla="*/ 351459 h 358933"/>
                  <a:gd name="connsiteX15" fmla="*/ 98177 w 223262"/>
                  <a:gd name="connsiteY15" fmla="*/ 358933 h 358933"/>
                  <a:gd name="connsiteX16" fmla="*/ 118896 w 223262"/>
                  <a:gd name="connsiteY16" fmla="*/ 38134 h 358933"/>
                  <a:gd name="connsiteX17" fmla="*/ 22004 w 223262"/>
                  <a:gd name="connsiteY17" fmla="*/ 196386 h 358933"/>
                  <a:gd name="connsiteX18" fmla="*/ 22004 w 223262"/>
                  <a:gd name="connsiteY18" fmla="*/ 196386 h 358933"/>
                  <a:gd name="connsiteX19" fmla="*/ 22004 w 223262"/>
                  <a:gd name="connsiteY19" fmla="*/ 196386 h 358933"/>
                  <a:gd name="connsiteX20" fmla="*/ 95167 w 223262"/>
                  <a:gd name="connsiteY20" fmla="*/ 206352 h 358933"/>
                  <a:gd name="connsiteX21" fmla="*/ 104625 w 223262"/>
                  <a:gd name="connsiteY21" fmla="*/ 217263 h 358933"/>
                  <a:gd name="connsiteX22" fmla="*/ 104453 w 223262"/>
                  <a:gd name="connsiteY22" fmla="*/ 320616 h 358933"/>
                  <a:gd name="connsiteX23" fmla="*/ 201344 w 223262"/>
                  <a:gd name="connsiteY23" fmla="*/ 162278 h 358933"/>
                  <a:gd name="connsiteX24" fmla="*/ 128267 w 223262"/>
                  <a:gd name="connsiteY24" fmla="*/ 152226 h 358933"/>
                  <a:gd name="connsiteX25" fmla="*/ 118810 w 223262"/>
                  <a:gd name="connsiteY25" fmla="*/ 141315 h 358933"/>
                  <a:gd name="connsiteX26" fmla="*/ 118982 w 223262"/>
                  <a:gd name="connsiteY26" fmla="*/ 37962 h 358933"/>
                  <a:gd name="connsiteX27" fmla="*/ 12633 w 223262"/>
                  <a:gd name="connsiteY27" fmla="*/ 190715 h 358933"/>
                  <a:gd name="connsiteX28" fmla="*/ 12633 w 223262"/>
                  <a:gd name="connsiteY28" fmla="*/ 190715 h 358933"/>
                  <a:gd name="connsiteX29" fmla="*/ 12633 w 223262"/>
                  <a:gd name="connsiteY29" fmla="*/ 190715 h 358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23262" h="358933">
                    <a:moveTo>
                      <a:pt x="98091" y="358847"/>
                    </a:moveTo>
                    <a:cubicBezTo>
                      <a:pt x="96629" y="358847"/>
                      <a:pt x="95253" y="358676"/>
                      <a:pt x="93792" y="358246"/>
                    </a:cubicBezTo>
                    <a:cubicBezTo>
                      <a:pt x="87000" y="356356"/>
                      <a:pt x="82443" y="350342"/>
                      <a:pt x="82443" y="343297"/>
                    </a:cubicBezTo>
                    <a:lnTo>
                      <a:pt x="82615" y="226885"/>
                    </a:lnTo>
                    <a:lnTo>
                      <a:pt x="19081" y="218379"/>
                    </a:lnTo>
                    <a:cubicBezTo>
                      <a:pt x="11688" y="217349"/>
                      <a:pt x="5326" y="212795"/>
                      <a:pt x="2145" y="206008"/>
                    </a:cubicBezTo>
                    <a:cubicBezTo>
                      <a:pt x="-1036" y="199221"/>
                      <a:pt x="-692" y="191403"/>
                      <a:pt x="3263" y="185045"/>
                    </a:cubicBezTo>
                    <a:lnTo>
                      <a:pt x="111932" y="7463"/>
                    </a:lnTo>
                    <a:cubicBezTo>
                      <a:pt x="115629" y="1449"/>
                      <a:pt x="122593" y="-1300"/>
                      <a:pt x="129470" y="590"/>
                    </a:cubicBezTo>
                    <a:cubicBezTo>
                      <a:pt x="136262" y="2480"/>
                      <a:pt x="140819" y="8494"/>
                      <a:pt x="140819" y="15625"/>
                    </a:cubicBezTo>
                    <a:lnTo>
                      <a:pt x="140647" y="132037"/>
                    </a:lnTo>
                    <a:lnTo>
                      <a:pt x="204181" y="140542"/>
                    </a:lnTo>
                    <a:cubicBezTo>
                      <a:pt x="211574" y="141573"/>
                      <a:pt x="217936" y="146126"/>
                      <a:pt x="221117" y="152914"/>
                    </a:cubicBezTo>
                    <a:cubicBezTo>
                      <a:pt x="224298" y="159701"/>
                      <a:pt x="223955" y="167519"/>
                      <a:pt x="220000" y="173876"/>
                    </a:cubicBezTo>
                    <a:lnTo>
                      <a:pt x="111330" y="351459"/>
                    </a:lnTo>
                    <a:cubicBezTo>
                      <a:pt x="108407" y="356184"/>
                      <a:pt x="103421" y="358933"/>
                      <a:pt x="98177" y="358933"/>
                    </a:cubicBezTo>
                    <a:close/>
                    <a:moveTo>
                      <a:pt x="118896" y="38134"/>
                    </a:moveTo>
                    <a:lnTo>
                      <a:pt x="22004" y="196386"/>
                    </a:lnTo>
                    <a:lnTo>
                      <a:pt x="22004" y="196386"/>
                    </a:lnTo>
                    <a:cubicBezTo>
                      <a:pt x="22004" y="196386"/>
                      <a:pt x="22004" y="196386"/>
                      <a:pt x="22004" y="196386"/>
                    </a:cubicBezTo>
                    <a:lnTo>
                      <a:pt x="95167" y="206352"/>
                    </a:lnTo>
                    <a:cubicBezTo>
                      <a:pt x="100583" y="207039"/>
                      <a:pt x="104710" y="211764"/>
                      <a:pt x="104625" y="217263"/>
                    </a:cubicBezTo>
                    <a:lnTo>
                      <a:pt x="104453" y="320616"/>
                    </a:lnTo>
                    <a:lnTo>
                      <a:pt x="201344" y="162278"/>
                    </a:lnTo>
                    <a:lnTo>
                      <a:pt x="128267" y="152226"/>
                    </a:lnTo>
                    <a:cubicBezTo>
                      <a:pt x="122851" y="151539"/>
                      <a:pt x="118723" y="146814"/>
                      <a:pt x="118810" y="141315"/>
                    </a:cubicBezTo>
                    <a:lnTo>
                      <a:pt x="118982" y="37962"/>
                    </a:lnTo>
                    <a:close/>
                    <a:moveTo>
                      <a:pt x="12633" y="190715"/>
                    </a:moveTo>
                    <a:lnTo>
                      <a:pt x="12633" y="190715"/>
                    </a:lnTo>
                    <a:lnTo>
                      <a:pt x="12633" y="190715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50" name="Gráfico 2">
              <a:extLst>
                <a:ext uri="{FF2B5EF4-FFF2-40B4-BE49-F238E27FC236}">
                  <a16:creationId xmlns:a16="http://schemas.microsoft.com/office/drawing/2014/main" id="{B3CB98BE-3D36-DC49-6F5C-B1EB714D039C}"/>
                </a:ext>
              </a:extLst>
            </p:cNvPr>
            <p:cNvGrpSpPr/>
            <p:nvPr/>
          </p:nvGrpSpPr>
          <p:grpSpPr>
            <a:xfrm>
              <a:off x="14016838" y="4603804"/>
              <a:ext cx="897038" cy="949941"/>
              <a:chOff x="14016838" y="4603804"/>
              <a:chExt cx="897038" cy="949941"/>
            </a:xfrm>
            <a:solidFill>
              <a:srgbClr val="002A86"/>
            </a:solidFill>
          </p:grpSpPr>
          <p:sp>
            <p:nvSpPr>
              <p:cNvPr id="451" name="Forma libre 450">
                <a:extLst>
                  <a:ext uri="{FF2B5EF4-FFF2-40B4-BE49-F238E27FC236}">
                    <a16:creationId xmlns:a16="http://schemas.microsoft.com/office/drawing/2014/main" id="{2335B5CF-5BE0-CA48-1F86-BA8DD8938669}"/>
                  </a:ext>
                </a:extLst>
              </p:cNvPr>
              <p:cNvSpPr/>
              <p:nvPr/>
            </p:nvSpPr>
            <p:spPr>
              <a:xfrm>
                <a:off x="14016838" y="4603804"/>
                <a:ext cx="897038" cy="949941"/>
              </a:xfrm>
              <a:custGeom>
                <a:avLst/>
                <a:gdLst>
                  <a:gd name="connsiteX0" fmla="*/ 235393 w 897038"/>
                  <a:gd name="connsiteY0" fmla="*/ 949941 h 949941"/>
                  <a:gd name="connsiteX1" fmla="*/ 224389 w 897038"/>
                  <a:gd name="connsiteY1" fmla="*/ 948395 h 949941"/>
                  <a:gd name="connsiteX2" fmla="*/ 197135 w 897038"/>
                  <a:gd name="connsiteY2" fmla="*/ 920731 h 949941"/>
                  <a:gd name="connsiteX3" fmla="*/ 173837 w 897038"/>
                  <a:gd name="connsiteY3" fmla="*/ 834990 h 949941"/>
                  <a:gd name="connsiteX4" fmla="*/ 151226 w 897038"/>
                  <a:gd name="connsiteY4" fmla="*/ 834990 h 949941"/>
                  <a:gd name="connsiteX5" fmla="*/ 0 w 897038"/>
                  <a:gd name="connsiteY5" fmla="*/ 683868 h 949941"/>
                  <a:gd name="connsiteX6" fmla="*/ 0 w 897038"/>
                  <a:gd name="connsiteY6" fmla="*/ 151121 h 949941"/>
                  <a:gd name="connsiteX7" fmla="*/ 151226 w 897038"/>
                  <a:gd name="connsiteY7" fmla="*/ 0 h 949941"/>
                  <a:gd name="connsiteX8" fmla="*/ 745899 w 897038"/>
                  <a:gd name="connsiteY8" fmla="*/ 0 h 949941"/>
                  <a:gd name="connsiteX9" fmla="*/ 897039 w 897038"/>
                  <a:gd name="connsiteY9" fmla="*/ 151121 h 949941"/>
                  <a:gd name="connsiteX10" fmla="*/ 897039 w 897038"/>
                  <a:gd name="connsiteY10" fmla="*/ 345457 h 949941"/>
                  <a:gd name="connsiteX11" fmla="*/ 886120 w 897038"/>
                  <a:gd name="connsiteY11" fmla="*/ 356368 h 949941"/>
                  <a:gd name="connsiteX12" fmla="*/ 875202 w 897038"/>
                  <a:gd name="connsiteY12" fmla="*/ 345457 h 949941"/>
                  <a:gd name="connsiteX13" fmla="*/ 875202 w 897038"/>
                  <a:gd name="connsiteY13" fmla="*/ 151121 h 949941"/>
                  <a:gd name="connsiteX14" fmla="*/ 745899 w 897038"/>
                  <a:gd name="connsiteY14" fmla="*/ 21908 h 949941"/>
                  <a:gd name="connsiteX15" fmla="*/ 151226 w 897038"/>
                  <a:gd name="connsiteY15" fmla="*/ 21908 h 949941"/>
                  <a:gd name="connsiteX16" fmla="*/ 21922 w 897038"/>
                  <a:gd name="connsiteY16" fmla="*/ 151121 h 949941"/>
                  <a:gd name="connsiteX17" fmla="*/ 21922 w 897038"/>
                  <a:gd name="connsiteY17" fmla="*/ 683868 h 949941"/>
                  <a:gd name="connsiteX18" fmla="*/ 151226 w 897038"/>
                  <a:gd name="connsiteY18" fmla="*/ 813082 h 949941"/>
                  <a:gd name="connsiteX19" fmla="*/ 182176 w 897038"/>
                  <a:gd name="connsiteY19" fmla="*/ 813082 h 949941"/>
                  <a:gd name="connsiteX20" fmla="*/ 192751 w 897038"/>
                  <a:gd name="connsiteY20" fmla="*/ 821158 h 949941"/>
                  <a:gd name="connsiteX21" fmla="*/ 218285 w 897038"/>
                  <a:gd name="connsiteY21" fmla="*/ 914975 h 949941"/>
                  <a:gd name="connsiteX22" fmla="*/ 230492 w 897038"/>
                  <a:gd name="connsiteY22" fmla="*/ 927346 h 949941"/>
                  <a:gd name="connsiteX23" fmla="*/ 247344 w 897038"/>
                  <a:gd name="connsiteY23" fmla="*/ 923308 h 949941"/>
                  <a:gd name="connsiteX24" fmla="*/ 363321 w 897038"/>
                  <a:gd name="connsiteY24" fmla="*/ 816003 h 949941"/>
                  <a:gd name="connsiteX25" fmla="*/ 370800 w 897038"/>
                  <a:gd name="connsiteY25" fmla="*/ 813082 h 949941"/>
                  <a:gd name="connsiteX26" fmla="*/ 539221 w 897038"/>
                  <a:gd name="connsiteY26" fmla="*/ 813082 h 949941"/>
                  <a:gd name="connsiteX27" fmla="*/ 550139 w 897038"/>
                  <a:gd name="connsiteY27" fmla="*/ 823993 h 949941"/>
                  <a:gd name="connsiteX28" fmla="*/ 539221 w 897038"/>
                  <a:gd name="connsiteY28" fmla="*/ 834904 h 949941"/>
                  <a:gd name="connsiteX29" fmla="*/ 375099 w 897038"/>
                  <a:gd name="connsiteY29" fmla="*/ 834904 h 949941"/>
                  <a:gd name="connsiteX30" fmla="*/ 262217 w 897038"/>
                  <a:gd name="connsiteY30" fmla="*/ 939288 h 949941"/>
                  <a:gd name="connsiteX31" fmla="*/ 235479 w 897038"/>
                  <a:gd name="connsiteY31" fmla="*/ 949855 h 94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97038" h="949941">
                    <a:moveTo>
                      <a:pt x="235393" y="949941"/>
                    </a:moveTo>
                    <a:cubicBezTo>
                      <a:pt x="231696" y="949941"/>
                      <a:pt x="228000" y="949426"/>
                      <a:pt x="224389" y="948395"/>
                    </a:cubicBezTo>
                    <a:cubicBezTo>
                      <a:pt x="210977" y="944529"/>
                      <a:pt x="200746" y="934219"/>
                      <a:pt x="197135" y="920731"/>
                    </a:cubicBezTo>
                    <a:lnTo>
                      <a:pt x="173837" y="834990"/>
                    </a:lnTo>
                    <a:lnTo>
                      <a:pt x="151226" y="834990"/>
                    </a:lnTo>
                    <a:cubicBezTo>
                      <a:pt x="67833" y="834990"/>
                      <a:pt x="0" y="767204"/>
                      <a:pt x="0" y="683868"/>
                    </a:cubicBezTo>
                    <a:lnTo>
                      <a:pt x="0" y="151121"/>
                    </a:lnTo>
                    <a:cubicBezTo>
                      <a:pt x="0" y="67785"/>
                      <a:pt x="67833" y="0"/>
                      <a:pt x="151226" y="0"/>
                    </a:cubicBezTo>
                    <a:lnTo>
                      <a:pt x="745899" y="0"/>
                    </a:lnTo>
                    <a:cubicBezTo>
                      <a:pt x="829292" y="0"/>
                      <a:pt x="897039" y="67785"/>
                      <a:pt x="897039" y="151121"/>
                    </a:cubicBezTo>
                    <a:lnTo>
                      <a:pt x="897039" y="345457"/>
                    </a:lnTo>
                    <a:cubicBezTo>
                      <a:pt x="897039" y="351471"/>
                      <a:pt x="892139" y="356368"/>
                      <a:pt x="886120" y="356368"/>
                    </a:cubicBezTo>
                    <a:cubicBezTo>
                      <a:pt x="880103" y="356368"/>
                      <a:pt x="875202" y="351471"/>
                      <a:pt x="875202" y="345457"/>
                    </a:cubicBezTo>
                    <a:lnTo>
                      <a:pt x="875202" y="151121"/>
                    </a:lnTo>
                    <a:cubicBezTo>
                      <a:pt x="875202" y="79899"/>
                      <a:pt x="817170" y="21908"/>
                      <a:pt x="745899" y="21908"/>
                    </a:cubicBezTo>
                    <a:lnTo>
                      <a:pt x="151226" y="21908"/>
                    </a:lnTo>
                    <a:cubicBezTo>
                      <a:pt x="79954" y="21908"/>
                      <a:pt x="21922" y="79899"/>
                      <a:pt x="21922" y="151121"/>
                    </a:cubicBezTo>
                    <a:lnTo>
                      <a:pt x="21922" y="683868"/>
                    </a:lnTo>
                    <a:cubicBezTo>
                      <a:pt x="21922" y="755091"/>
                      <a:pt x="79954" y="813082"/>
                      <a:pt x="151226" y="813082"/>
                    </a:cubicBezTo>
                    <a:lnTo>
                      <a:pt x="182176" y="813082"/>
                    </a:lnTo>
                    <a:cubicBezTo>
                      <a:pt x="187077" y="813082"/>
                      <a:pt x="191461" y="816347"/>
                      <a:pt x="192751" y="821158"/>
                    </a:cubicBezTo>
                    <a:lnTo>
                      <a:pt x="218285" y="914975"/>
                    </a:lnTo>
                    <a:cubicBezTo>
                      <a:pt x="219918" y="921075"/>
                      <a:pt x="224389" y="925542"/>
                      <a:pt x="230492" y="927346"/>
                    </a:cubicBezTo>
                    <a:cubicBezTo>
                      <a:pt x="236597" y="929065"/>
                      <a:pt x="242701" y="927604"/>
                      <a:pt x="247344" y="923308"/>
                    </a:cubicBezTo>
                    <a:lnTo>
                      <a:pt x="363321" y="816003"/>
                    </a:lnTo>
                    <a:cubicBezTo>
                      <a:pt x="365384" y="814113"/>
                      <a:pt x="367963" y="813082"/>
                      <a:pt x="370800" y="813082"/>
                    </a:cubicBezTo>
                    <a:lnTo>
                      <a:pt x="539221" y="813082"/>
                    </a:lnTo>
                    <a:cubicBezTo>
                      <a:pt x="545239" y="813082"/>
                      <a:pt x="550139" y="817979"/>
                      <a:pt x="550139" y="823993"/>
                    </a:cubicBezTo>
                    <a:cubicBezTo>
                      <a:pt x="550139" y="830007"/>
                      <a:pt x="545239" y="834904"/>
                      <a:pt x="539221" y="834904"/>
                    </a:cubicBezTo>
                    <a:lnTo>
                      <a:pt x="375099" y="834904"/>
                    </a:lnTo>
                    <a:lnTo>
                      <a:pt x="262217" y="939288"/>
                    </a:lnTo>
                    <a:cubicBezTo>
                      <a:pt x="254737" y="946161"/>
                      <a:pt x="245280" y="949855"/>
                      <a:pt x="235479" y="9498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52" name="Gráfico 2">
                <a:extLst>
                  <a:ext uri="{FF2B5EF4-FFF2-40B4-BE49-F238E27FC236}">
                    <a16:creationId xmlns:a16="http://schemas.microsoft.com/office/drawing/2014/main" id="{C0828443-DD27-2B66-1FC4-C251F12898B4}"/>
                  </a:ext>
                </a:extLst>
              </p:cNvPr>
              <p:cNvGrpSpPr/>
              <p:nvPr/>
            </p:nvGrpSpPr>
            <p:grpSpPr>
              <a:xfrm>
                <a:off x="14365543" y="4713429"/>
                <a:ext cx="199629" cy="615911"/>
                <a:chOff x="14365543" y="4713429"/>
                <a:chExt cx="199629" cy="615911"/>
              </a:xfrm>
              <a:solidFill>
                <a:srgbClr val="002A86"/>
              </a:solidFill>
            </p:grpSpPr>
            <p:sp>
              <p:nvSpPr>
                <p:cNvPr id="453" name="Forma libre 452">
                  <a:extLst>
                    <a:ext uri="{FF2B5EF4-FFF2-40B4-BE49-F238E27FC236}">
                      <a16:creationId xmlns:a16="http://schemas.microsoft.com/office/drawing/2014/main" id="{2DCC5185-B6A6-3EA8-8048-6ADAFFC5AB0F}"/>
                    </a:ext>
                  </a:extLst>
                </p:cNvPr>
                <p:cNvSpPr/>
                <p:nvPr/>
              </p:nvSpPr>
              <p:spPr>
                <a:xfrm>
                  <a:off x="14365543" y="4713429"/>
                  <a:ext cx="199629" cy="425699"/>
                </a:xfrm>
                <a:custGeom>
                  <a:avLst/>
                  <a:gdLst>
                    <a:gd name="connsiteX0" fmla="*/ 99815 w 199629"/>
                    <a:gd name="connsiteY0" fmla="*/ 425699 h 425699"/>
                    <a:gd name="connsiteX1" fmla="*/ 0 w 199629"/>
                    <a:gd name="connsiteY1" fmla="*/ 128956 h 425699"/>
                    <a:gd name="connsiteX2" fmla="*/ 99815 w 199629"/>
                    <a:gd name="connsiteY2" fmla="*/ 0 h 425699"/>
                    <a:gd name="connsiteX3" fmla="*/ 199629 w 199629"/>
                    <a:gd name="connsiteY3" fmla="*/ 128956 h 425699"/>
                    <a:gd name="connsiteX4" fmla="*/ 99815 w 199629"/>
                    <a:gd name="connsiteY4" fmla="*/ 425699 h 425699"/>
                    <a:gd name="connsiteX5" fmla="*/ 99815 w 199629"/>
                    <a:gd name="connsiteY5" fmla="*/ 21908 h 425699"/>
                    <a:gd name="connsiteX6" fmla="*/ 21923 w 199629"/>
                    <a:gd name="connsiteY6" fmla="*/ 128956 h 425699"/>
                    <a:gd name="connsiteX7" fmla="*/ 99815 w 199629"/>
                    <a:gd name="connsiteY7" fmla="*/ 403878 h 425699"/>
                    <a:gd name="connsiteX8" fmla="*/ 177706 w 199629"/>
                    <a:gd name="connsiteY8" fmla="*/ 128956 h 425699"/>
                    <a:gd name="connsiteX9" fmla="*/ 99815 w 199629"/>
                    <a:gd name="connsiteY9" fmla="*/ 21908 h 425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629" h="425699">
                      <a:moveTo>
                        <a:pt x="99815" y="425699"/>
                      </a:moveTo>
                      <a:cubicBezTo>
                        <a:pt x="62588" y="425699"/>
                        <a:pt x="0" y="387125"/>
                        <a:pt x="0" y="128956"/>
                      </a:cubicBezTo>
                      <a:cubicBezTo>
                        <a:pt x="0" y="12629"/>
                        <a:pt x="69810" y="0"/>
                        <a:pt x="99815" y="0"/>
                      </a:cubicBezTo>
                      <a:cubicBezTo>
                        <a:pt x="129820" y="0"/>
                        <a:pt x="199629" y="12543"/>
                        <a:pt x="199629" y="128956"/>
                      </a:cubicBezTo>
                      <a:cubicBezTo>
                        <a:pt x="199629" y="387211"/>
                        <a:pt x="137127" y="425699"/>
                        <a:pt x="99815" y="425699"/>
                      </a:cubicBezTo>
                      <a:close/>
                      <a:moveTo>
                        <a:pt x="99815" y="21908"/>
                      </a:moveTo>
                      <a:cubicBezTo>
                        <a:pt x="49606" y="21908"/>
                        <a:pt x="21923" y="59881"/>
                        <a:pt x="21923" y="128956"/>
                      </a:cubicBezTo>
                      <a:cubicBezTo>
                        <a:pt x="21923" y="331625"/>
                        <a:pt x="62159" y="403878"/>
                        <a:pt x="99815" y="403878"/>
                      </a:cubicBezTo>
                      <a:cubicBezTo>
                        <a:pt x="137470" y="403878"/>
                        <a:pt x="177706" y="331625"/>
                        <a:pt x="177706" y="128956"/>
                      </a:cubicBezTo>
                      <a:cubicBezTo>
                        <a:pt x="177706" y="59967"/>
                        <a:pt x="150023" y="21908"/>
                        <a:pt x="99815" y="219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54" name="Forma libre 453">
                  <a:extLst>
                    <a:ext uri="{FF2B5EF4-FFF2-40B4-BE49-F238E27FC236}">
                      <a16:creationId xmlns:a16="http://schemas.microsoft.com/office/drawing/2014/main" id="{A3236748-2C68-CD5B-50F4-6F2576358807}"/>
                    </a:ext>
                  </a:extLst>
                </p:cNvPr>
                <p:cNvSpPr/>
                <p:nvPr/>
              </p:nvSpPr>
              <p:spPr>
                <a:xfrm>
                  <a:off x="14386435" y="5188528"/>
                  <a:ext cx="133165" cy="140811"/>
                </a:xfrm>
                <a:custGeom>
                  <a:avLst/>
                  <a:gdLst>
                    <a:gd name="connsiteX0" fmla="*/ 78923 w 133165"/>
                    <a:gd name="connsiteY0" fmla="*/ 140812 h 140811"/>
                    <a:gd name="connsiteX1" fmla="*/ 0 w 133165"/>
                    <a:gd name="connsiteY1" fmla="*/ 70363 h 140811"/>
                    <a:gd name="connsiteX2" fmla="*/ 78923 w 133165"/>
                    <a:gd name="connsiteY2" fmla="*/ 0 h 140811"/>
                    <a:gd name="connsiteX3" fmla="*/ 127497 w 133165"/>
                    <a:gd name="connsiteY3" fmla="*/ 14863 h 140811"/>
                    <a:gd name="connsiteX4" fmla="*/ 130249 w 133165"/>
                    <a:gd name="connsiteY4" fmla="*/ 30070 h 140811"/>
                    <a:gd name="connsiteX5" fmla="*/ 115032 w 133165"/>
                    <a:gd name="connsiteY5" fmla="*/ 32819 h 140811"/>
                    <a:gd name="connsiteX6" fmla="*/ 79008 w 133165"/>
                    <a:gd name="connsiteY6" fmla="*/ 21908 h 140811"/>
                    <a:gd name="connsiteX7" fmla="*/ 22008 w 133165"/>
                    <a:gd name="connsiteY7" fmla="*/ 70363 h 140811"/>
                    <a:gd name="connsiteX8" fmla="*/ 79008 w 133165"/>
                    <a:gd name="connsiteY8" fmla="*/ 118904 h 140811"/>
                    <a:gd name="connsiteX9" fmla="*/ 115805 w 133165"/>
                    <a:gd name="connsiteY9" fmla="*/ 107391 h 140811"/>
                    <a:gd name="connsiteX10" fmla="*/ 131108 w 133165"/>
                    <a:gd name="connsiteY10" fmla="*/ 109883 h 140811"/>
                    <a:gd name="connsiteX11" fmla="*/ 128615 w 133165"/>
                    <a:gd name="connsiteY11" fmla="*/ 125175 h 140811"/>
                    <a:gd name="connsiteX12" fmla="*/ 79008 w 133165"/>
                    <a:gd name="connsiteY12" fmla="*/ 140812 h 140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165" h="140811">
                      <a:moveTo>
                        <a:pt x="78923" y="140812"/>
                      </a:moveTo>
                      <a:cubicBezTo>
                        <a:pt x="35421" y="140812"/>
                        <a:pt x="0" y="109196"/>
                        <a:pt x="0" y="70363"/>
                      </a:cubicBezTo>
                      <a:cubicBezTo>
                        <a:pt x="0" y="31530"/>
                        <a:pt x="35421" y="0"/>
                        <a:pt x="78923" y="0"/>
                      </a:cubicBezTo>
                      <a:cubicBezTo>
                        <a:pt x="96719" y="0"/>
                        <a:pt x="113484" y="5155"/>
                        <a:pt x="127497" y="14863"/>
                      </a:cubicBezTo>
                      <a:cubicBezTo>
                        <a:pt x="132484" y="18300"/>
                        <a:pt x="133688" y="25173"/>
                        <a:pt x="130249" y="30070"/>
                      </a:cubicBezTo>
                      <a:cubicBezTo>
                        <a:pt x="126810" y="35053"/>
                        <a:pt x="119932" y="36255"/>
                        <a:pt x="115032" y="32819"/>
                      </a:cubicBezTo>
                      <a:cubicBezTo>
                        <a:pt x="104800" y="25688"/>
                        <a:pt x="92335" y="21908"/>
                        <a:pt x="79008" y="21908"/>
                      </a:cubicBezTo>
                      <a:cubicBezTo>
                        <a:pt x="47543" y="21908"/>
                        <a:pt x="22008" y="43644"/>
                        <a:pt x="22008" y="70363"/>
                      </a:cubicBezTo>
                      <a:cubicBezTo>
                        <a:pt x="22008" y="97082"/>
                        <a:pt x="47629" y="118904"/>
                        <a:pt x="79008" y="118904"/>
                      </a:cubicBezTo>
                      <a:cubicBezTo>
                        <a:pt x="92421" y="118904"/>
                        <a:pt x="105575" y="114780"/>
                        <a:pt x="115805" y="107391"/>
                      </a:cubicBezTo>
                      <a:cubicBezTo>
                        <a:pt x="120706" y="103869"/>
                        <a:pt x="127583" y="104986"/>
                        <a:pt x="131108" y="109883"/>
                      </a:cubicBezTo>
                      <a:cubicBezTo>
                        <a:pt x="134634" y="114780"/>
                        <a:pt x="133516" y="121653"/>
                        <a:pt x="128615" y="125175"/>
                      </a:cubicBezTo>
                      <a:cubicBezTo>
                        <a:pt x="114601" y="135227"/>
                        <a:pt x="96977" y="140812"/>
                        <a:pt x="79008" y="14081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55" name="Gráfico 2">
            <a:extLst>
              <a:ext uri="{FF2B5EF4-FFF2-40B4-BE49-F238E27FC236}">
                <a16:creationId xmlns:a16="http://schemas.microsoft.com/office/drawing/2014/main" id="{574F690B-5E41-1548-8243-92BC00B9DE89}"/>
              </a:ext>
            </a:extLst>
          </p:cNvPr>
          <p:cNvGrpSpPr/>
          <p:nvPr/>
        </p:nvGrpSpPr>
        <p:grpSpPr>
          <a:xfrm>
            <a:off x="11296216" y="9539341"/>
            <a:ext cx="1190581" cy="948996"/>
            <a:chOff x="11296216" y="9539341"/>
            <a:chExt cx="1190581" cy="948996"/>
          </a:xfrm>
          <a:solidFill>
            <a:srgbClr val="002A86"/>
          </a:solidFill>
        </p:grpSpPr>
        <p:grpSp>
          <p:nvGrpSpPr>
            <p:cNvPr id="456" name="Gráfico 2">
              <a:extLst>
                <a:ext uri="{FF2B5EF4-FFF2-40B4-BE49-F238E27FC236}">
                  <a16:creationId xmlns:a16="http://schemas.microsoft.com/office/drawing/2014/main" id="{1A098B67-3521-5A88-12D0-A00686030C3C}"/>
                </a:ext>
              </a:extLst>
            </p:cNvPr>
            <p:cNvGrpSpPr/>
            <p:nvPr/>
          </p:nvGrpSpPr>
          <p:grpSpPr>
            <a:xfrm>
              <a:off x="11606249" y="10466515"/>
              <a:ext cx="570428" cy="21822"/>
              <a:chOff x="11606249" y="10466515"/>
              <a:chExt cx="570428" cy="21822"/>
            </a:xfrm>
            <a:solidFill>
              <a:srgbClr val="002A86"/>
            </a:solidFill>
          </p:grpSpPr>
          <p:sp>
            <p:nvSpPr>
              <p:cNvPr id="457" name="Forma libre 456">
                <a:extLst>
                  <a:ext uri="{FF2B5EF4-FFF2-40B4-BE49-F238E27FC236}">
                    <a16:creationId xmlns:a16="http://schemas.microsoft.com/office/drawing/2014/main" id="{A0F82CAD-4B56-A354-2BB1-D2E8A88FE5A8}"/>
                  </a:ext>
                </a:extLst>
              </p:cNvPr>
              <p:cNvSpPr/>
              <p:nvPr/>
            </p:nvSpPr>
            <p:spPr>
              <a:xfrm>
                <a:off x="11606249" y="10466515"/>
                <a:ext cx="343116" cy="21822"/>
              </a:xfrm>
              <a:custGeom>
                <a:avLst/>
                <a:gdLst>
                  <a:gd name="connsiteX0" fmla="*/ 332199 w 343116"/>
                  <a:gd name="connsiteY0" fmla="*/ 21822 h 21822"/>
                  <a:gd name="connsiteX1" fmla="*/ 10919 w 343116"/>
                  <a:gd name="connsiteY1" fmla="*/ 21822 h 21822"/>
                  <a:gd name="connsiteX2" fmla="*/ 0 w 343116"/>
                  <a:gd name="connsiteY2" fmla="*/ 10911 h 21822"/>
                  <a:gd name="connsiteX3" fmla="*/ 10919 w 343116"/>
                  <a:gd name="connsiteY3" fmla="*/ 0 h 21822"/>
                  <a:gd name="connsiteX4" fmla="*/ 332199 w 343116"/>
                  <a:gd name="connsiteY4" fmla="*/ 0 h 21822"/>
                  <a:gd name="connsiteX5" fmla="*/ 343117 w 343116"/>
                  <a:gd name="connsiteY5" fmla="*/ 10911 h 21822"/>
                  <a:gd name="connsiteX6" fmla="*/ 332199 w 343116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116" h="21822">
                    <a:moveTo>
                      <a:pt x="332199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332199" y="0"/>
                    </a:lnTo>
                    <a:cubicBezTo>
                      <a:pt x="338217" y="0"/>
                      <a:pt x="343117" y="4897"/>
                      <a:pt x="343117" y="10911"/>
                    </a:cubicBezTo>
                    <a:cubicBezTo>
                      <a:pt x="343117" y="16925"/>
                      <a:pt x="338217" y="21822"/>
                      <a:pt x="332199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8" name="Forma libre 457">
                <a:extLst>
                  <a:ext uri="{FF2B5EF4-FFF2-40B4-BE49-F238E27FC236}">
                    <a16:creationId xmlns:a16="http://schemas.microsoft.com/office/drawing/2014/main" id="{D4729F16-FE63-D1AC-7862-E106E53B89D4}"/>
                  </a:ext>
                </a:extLst>
              </p:cNvPr>
              <p:cNvSpPr/>
              <p:nvPr/>
            </p:nvSpPr>
            <p:spPr>
              <a:xfrm>
                <a:off x="12010235" y="10466515"/>
                <a:ext cx="166443" cy="21822"/>
              </a:xfrm>
              <a:custGeom>
                <a:avLst/>
                <a:gdLst>
                  <a:gd name="connsiteX0" fmla="*/ 155524 w 166443"/>
                  <a:gd name="connsiteY0" fmla="*/ 21822 h 21822"/>
                  <a:gd name="connsiteX1" fmla="*/ 10919 w 166443"/>
                  <a:gd name="connsiteY1" fmla="*/ 21822 h 21822"/>
                  <a:gd name="connsiteX2" fmla="*/ 0 w 166443"/>
                  <a:gd name="connsiteY2" fmla="*/ 10911 h 21822"/>
                  <a:gd name="connsiteX3" fmla="*/ 10919 w 166443"/>
                  <a:gd name="connsiteY3" fmla="*/ 0 h 21822"/>
                  <a:gd name="connsiteX4" fmla="*/ 155524 w 166443"/>
                  <a:gd name="connsiteY4" fmla="*/ 0 h 21822"/>
                  <a:gd name="connsiteX5" fmla="*/ 166443 w 166443"/>
                  <a:gd name="connsiteY5" fmla="*/ 10911 h 21822"/>
                  <a:gd name="connsiteX6" fmla="*/ 155524 w 166443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443" h="21822">
                    <a:moveTo>
                      <a:pt x="155524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155524" y="0"/>
                    </a:lnTo>
                    <a:cubicBezTo>
                      <a:pt x="161543" y="0"/>
                      <a:pt x="166443" y="4897"/>
                      <a:pt x="166443" y="10911"/>
                    </a:cubicBezTo>
                    <a:cubicBezTo>
                      <a:pt x="166443" y="16925"/>
                      <a:pt x="161543" y="21822"/>
                      <a:pt x="15552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59" name="Gráfico 2">
              <a:extLst>
                <a:ext uri="{FF2B5EF4-FFF2-40B4-BE49-F238E27FC236}">
                  <a16:creationId xmlns:a16="http://schemas.microsoft.com/office/drawing/2014/main" id="{31AC0A19-31AB-EF1E-0B35-B727F975873F}"/>
                </a:ext>
              </a:extLst>
            </p:cNvPr>
            <p:cNvGrpSpPr/>
            <p:nvPr/>
          </p:nvGrpSpPr>
          <p:grpSpPr>
            <a:xfrm>
              <a:off x="11296216" y="9539341"/>
              <a:ext cx="1190581" cy="856124"/>
              <a:chOff x="11296216" y="9539341"/>
              <a:chExt cx="1190581" cy="856124"/>
            </a:xfrm>
            <a:solidFill>
              <a:srgbClr val="002A86"/>
            </a:solidFill>
          </p:grpSpPr>
          <p:sp>
            <p:nvSpPr>
              <p:cNvPr id="460" name="Forma libre 459">
                <a:extLst>
                  <a:ext uri="{FF2B5EF4-FFF2-40B4-BE49-F238E27FC236}">
                    <a16:creationId xmlns:a16="http://schemas.microsoft.com/office/drawing/2014/main" id="{5A23A897-CF28-6096-818F-523FD13144F9}"/>
                  </a:ext>
                </a:extLst>
              </p:cNvPr>
              <p:cNvSpPr/>
              <p:nvPr/>
            </p:nvSpPr>
            <p:spPr>
              <a:xfrm>
                <a:off x="11296216" y="9539341"/>
                <a:ext cx="1190581" cy="681634"/>
              </a:xfrm>
              <a:custGeom>
                <a:avLst/>
                <a:gdLst>
                  <a:gd name="connsiteX0" fmla="*/ 1128064 w 1190581"/>
                  <a:gd name="connsiteY0" fmla="*/ 681635 h 681634"/>
                  <a:gd name="connsiteX1" fmla="*/ 62432 w 1190581"/>
                  <a:gd name="connsiteY1" fmla="*/ 681635 h 681634"/>
                  <a:gd name="connsiteX2" fmla="*/ 9817 w 1190581"/>
                  <a:gd name="connsiteY2" fmla="*/ 652768 h 681634"/>
                  <a:gd name="connsiteX3" fmla="*/ 5862 w 1190581"/>
                  <a:gd name="connsiteY3" fmla="*/ 592887 h 681634"/>
                  <a:gd name="connsiteX4" fmla="*/ 254323 w 1190581"/>
                  <a:gd name="connsiteY4" fmla="*/ 60053 h 681634"/>
                  <a:gd name="connsiteX5" fmla="*/ 348635 w 1190581"/>
                  <a:gd name="connsiteY5" fmla="*/ 0 h 681634"/>
                  <a:gd name="connsiteX6" fmla="*/ 841946 w 1190581"/>
                  <a:gd name="connsiteY6" fmla="*/ 0 h 681634"/>
                  <a:gd name="connsiteX7" fmla="*/ 936258 w 1190581"/>
                  <a:gd name="connsiteY7" fmla="*/ 60053 h 681634"/>
                  <a:gd name="connsiteX8" fmla="*/ 1184719 w 1190581"/>
                  <a:gd name="connsiteY8" fmla="*/ 592887 h 681634"/>
                  <a:gd name="connsiteX9" fmla="*/ 1180765 w 1190581"/>
                  <a:gd name="connsiteY9" fmla="*/ 652768 h 681634"/>
                  <a:gd name="connsiteX10" fmla="*/ 1128150 w 1190581"/>
                  <a:gd name="connsiteY10" fmla="*/ 681635 h 681634"/>
                  <a:gd name="connsiteX11" fmla="*/ 348549 w 1190581"/>
                  <a:gd name="connsiteY11" fmla="*/ 21908 h 681634"/>
                  <a:gd name="connsiteX12" fmla="*/ 274097 w 1190581"/>
                  <a:gd name="connsiteY12" fmla="*/ 69332 h 681634"/>
                  <a:gd name="connsiteX13" fmla="*/ 25635 w 1190581"/>
                  <a:gd name="connsiteY13" fmla="*/ 602165 h 681634"/>
                  <a:gd name="connsiteX14" fmla="*/ 28214 w 1190581"/>
                  <a:gd name="connsiteY14" fmla="*/ 640998 h 681634"/>
                  <a:gd name="connsiteX15" fmla="*/ 62346 w 1190581"/>
                  <a:gd name="connsiteY15" fmla="*/ 659727 h 681634"/>
                  <a:gd name="connsiteX16" fmla="*/ 1127978 w 1190581"/>
                  <a:gd name="connsiteY16" fmla="*/ 659727 h 681634"/>
                  <a:gd name="connsiteX17" fmla="*/ 1162108 w 1190581"/>
                  <a:gd name="connsiteY17" fmla="*/ 640998 h 681634"/>
                  <a:gd name="connsiteX18" fmla="*/ 1164688 w 1190581"/>
                  <a:gd name="connsiteY18" fmla="*/ 602165 h 681634"/>
                  <a:gd name="connsiteX19" fmla="*/ 916227 w 1190581"/>
                  <a:gd name="connsiteY19" fmla="*/ 69332 h 681634"/>
                  <a:gd name="connsiteX20" fmla="*/ 841774 w 1190581"/>
                  <a:gd name="connsiteY20" fmla="*/ 21908 h 681634"/>
                  <a:gd name="connsiteX21" fmla="*/ 348463 w 1190581"/>
                  <a:gd name="connsiteY21" fmla="*/ 21908 h 68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90581" h="681634">
                    <a:moveTo>
                      <a:pt x="1128064" y="681635"/>
                    </a:moveTo>
                    <a:lnTo>
                      <a:pt x="62432" y="681635"/>
                    </a:lnTo>
                    <a:cubicBezTo>
                      <a:pt x="41025" y="681635"/>
                      <a:pt x="21337" y="670810"/>
                      <a:pt x="9817" y="652768"/>
                    </a:cubicBezTo>
                    <a:cubicBezTo>
                      <a:pt x="-1704" y="634726"/>
                      <a:pt x="-3165" y="612303"/>
                      <a:pt x="5862" y="592887"/>
                    </a:cubicBezTo>
                    <a:lnTo>
                      <a:pt x="254323" y="60053"/>
                    </a:lnTo>
                    <a:cubicBezTo>
                      <a:pt x="271345" y="23540"/>
                      <a:pt x="308314" y="0"/>
                      <a:pt x="348635" y="0"/>
                    </a:cubicBezTo>
                    <a:lnTo>
                      <a:pt x="841946" y="0"/>
                    </a:lnTo>
                    <a:cubicBezTo>
                      <a:pt x="882268" y="0"/>
                      <a:pt x="919236" y="23540"/>
                      <a:pt x="936258" y="60053"/>
                    </a:cubicBezTo>
                    <a:lnTo>
                      <a:pt x="1184719" y="592887"/>
                    </a:lnTo>
                    <a:cubicBezTo>
                      <a:pt x="1193747" y="612303"/>
                      <a:pt x="1192285" y="634640"/>
                      <a:pt x="1180765" y="652768"/>
                    </a:cubicBezTo>
                    <a:cubicBezTo>
                      <a:pt x="1169244" y="670810"/>
                      <a:pt x="1149557" y="681635"/>
                      <a:pt x="1128150" y="681635"/>
                    </a:cubicBezTo>
                    <a:close/>
                    <a:moveTo>
                      <a:pt x="348549" y="21908"/>
                    </a:moveTo>
                    <a:cubicBezTo>
                      <a:pt x="316739" y="21908"/>
                      <a:pt x="287508" y="40551"/>
                      <a:pt x="274097" y="69332"/>
                    </a:cubicBezTo>
                    <a:lnTo>
                      <a:pt x="25635" y="602165"/>
                    </a:lnTo>
                    <a:cubicBezTo>
                      <a:pt x="19789" y="614794"/>
                      <a:pt x="20735" y="629314"/>
                      <a:pt x="28214" y="640998"/>
                    </a:cubicBezTo>
                    <a:cubicBezTo>
                      <a:pt x="35694" y="652682"/>
                      <a:pt x="48418" y="659727"/>
                      <a:pt x="62346" y="659727"/>
                    </a:cubicBezTo>
                    <a:lnTo>
                      <a:pt x="1127978" y="659727"/>
                    </a:lnTo>
                    <a:cubicBezTo>
                      <a:pt x="1141905" y="659727"/>
                      <a:pt x="1154629" y="652768"/>
                      <a:pt x="1162108" y="640998"/>
                    </a:cubicBezTo>
                    <a:cubicBezTo>
                      <a:pt x="1169588" y="629314"/>
                      <a:pt x="1170534" y="614794"/>
                      <a:pt x="1164688" y="602165"/>
                    </a:cubicBezTo>
                    <a:lnTo>
                      <a:pt x="916227" y="69332"/>
                    </a:lnTo>
                    <a:cubicBezTo>
                      <a:pt x="902814" y="40551"/>
                      <a:pt x="873585" y="21908"/>
                      <a:pt x="841774" y="21908"/>
                    </a:cubicBezTo>
                    <a:lnTo>
                      <a:pt x="348463" y="2190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61" name="Gráfico 2">
                <a:extLst>
                  <a:ext uri="{FF2B5EF4-FFF2-40B4-BE49-F238E27FC236}">
                    <a16:creationId xmlns:a16="http://schemas.microsoft.com/office/drawing/2014/main" id="{A934BC2B-063D-2B34-80A8-446F7683AEB9}"/>
                  </a:ext>
                </a:extLst>
              </p:cNvPr>
              <p:cNvGrpSpPr/>
              <p:nvPr/>
            </p:nvGrpSpPr>
            <p:grpSpPr>
              <a:xfrm>
                <a:off x="11681790" y="9539464"/>
                <a:ext cx="121537" cy="681511"/>
                <a:chOff x="11681790" y="9539464"/>
                <a:chExt cx="121537" cy="681511"/>
              </a:xfrm>
              <a:solidFill>
                <a:srgbClr val="002A86"/>
              </a:solidFill>
            </p:grpSpPr>
            <p:sp>
              <p:nvSpPr>
                <p:cNvPr id="462" name="Forma libre 461">
                  <a:extLst>
                    <a:ext uri="{FF2B5EF4-FFF2-40B4-BE49-F238E27FC236}">
                      <a16:creationId xmlns:a16="http://schemas.microsoft.com/office/drawing/2014/main" id="{39481DF6-630B-1099-6B63-F383D1D10747}"/>
                    </a:ext>
                  </a:extLst>
                </p:cNvPr>
                <p:cNvSpPr/>
                <p:nvPr/>
              </p:nvSpPr>
              <p:spPr>
                <a:xfrm>
                  <a:off x="11681790" y="10107284"/>
                  <a:ext cx="35823" cy="113692"/>
                </a:xfrm>
                <a:custGeom>
                  <a:avLst/>
                  <a:gdLst>
                    <a:gd name="connsiteX0" fmla="*/ 10948 w 35823"/>
                    <a:gd name="connsiteY0" fmla="*/ 113692 h 113692"/>
                    <a:gd name="connsiteX1" fmla="*/ 9314 w 35823"/>
                    <a:gd name="connsiteY1" fmla="*/ 113606 h 113692"/>
                    <a:gd name="connsiteX2" fmla="*/ 115 w 35823"/>
                    <a:gd name="connsiteY2" fmla="*/ 101149 h 113692"/>
                    <a:gd name="connsiteX3" fmla="*/ 14043 w 35823"/>
                    <a:gd name="connsiteY3" fmla="*/ 9308 h 113692"/>
                    <a:gd name="connsiteX4" fmla="*/ 26509 w 35823"/>
                    <a:gd name="connsiteY4" fmla="*/ 115 h 113692"/>
                    <a:gd name="connsiteX5" fmla="*/ 35708 w 35823"/>
                    <a:gd name="connsiteY5" fmla="*/ 12573 h 113692"/>
                    <a:gd name="connsiteX6" fmla="*/ 21780 w 35823"/>
                    <a:gd name="connsiteY6" fmla="*/ 104414 h 113692"/>
                    <a:gd name="connsiteX7" fmla="*/ 10948 w 35823"/>
                    <a:gd name="connsiteY7" fmla="*/ 113692 h 11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823" h="113692">
                      <a:moveTo>
                        <a:pt x="10948" y="113692"/>
                      </a:moveTo>
                      <a:cubicBezTo>
                        <a:pt x="10432" y="113692"/>
                        <a:pt x="9830" y="113692"/>
                        <a:pt x="9314" y="113606"/>
                      </a:cubicBezTo>
                      <a:cubicBezTo>
                        <a:pt x="3296" y="112661"/>
                        <a:pt x="-744" y="107163"/>
                        <a:pt x="115" y="101149"/>
                      </a:cubicBezTo>
                      <a:lnTo>
                        <a:pt x="14043" y="9308"/>
                      </a:lnTo>
                      <a:cubicBezTo>
                        <a:pt x="14989" y="3294"/>
                        <a:pt x="20577" y="-744"/>
                        <a:pt x="26509" y="115"/>
                      </a:cubicBezTo>
                      <a:cubicBezTo>
                        <a:pt x="32527" y="1060"/>
                        <a:pt x="36567" y="6559"/>
                        <a:pt x="35708" y="12573"/>
                      </a:cubicBezTo>
                      <a:lnTo>
                        <a:pt x="21780" y="104414"/>
                      </a:lnTo>
                      <a:cubicBezTo>
                        <a:pt x="20920" y="109826"/>
                        <a:pt x="16278" y="113692"/>
                        <a:pt x="10948" y="1136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3" name="Forma libre 462">
                  <a:extLst>
                    <a:ext uri="{FF2B5EF4-FFF2-40B4-BE49-F238E27FC236}">
                      <a16:creationId xmlns:a16="http://schemas.microsoft.com/office/drawing/2014/main" id="{85573356-86C6-E22E-8B79-FC2F1F37F372}"/>
                    </a:ext>
                  </a:extLst>
                </p:cNvPr>
                <p:cNvSpPr/>
                <p:nvPr/>
              </p:nvSpPr>
              <p:spPr>
                <a:xfrm>
                  <a:off x="11734319" y="9539464"/>
                  <a:ext cx="69008" cy="333649"/>
                </a:xfrm>
                <a:custGeom>
                  <a:avLst/>
                  <a:gdLst>
                    <a:gd name="connsiteX0" fmla="*/ 10948 w 69008"/>
                    <a:gd name="connsiteY0" fmla="*/ 333649 h 333649"/>
                    <a:gd name="connsiteX1" fmla="*/ 9314 w 69008"/>
                    <a:gd name="connsiteY1" fmla="*/ 333564 h 333649"/>
                    <a:gd name="connsiteX2" fmla="*/ 115 w 69008"/>
                    <a:gd name="connsiteY2" fmla="*/ 321106 h 333649"/>
                    <a:gd name="connsiteX3" fmla="*/ 47229 w 69008"/>
                    <a:gd name="connsiteY3" fmla="*/ 9327 h 333649"/>
                    <a:gd name="connsiteX4" fmla="*/ 59695 w 69008"/>
                    <a:gd name="connsiteY4" fmla="*/ 135 h 333649"/>
                    <a:gd name="connsiteX5" fmla="*/ 68893 w 69008"/>
                    <a:gd name="connsiteY5" fmla="*/ 12592 h 333649"/>
                    <a:gd name="connsiteX6" fmla="*/ 21780 w 69008"/>
                    <a:gd name="connsiteY6" fmla="*/ 324371 h 333649"/>
                    <a:gd name="connsiteX7" fmla="*/ 10948 w 69008"/>
                    <a:gd name="connsiteY7" fmla="*/ 333649 h 333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008" h="333649">
                      <a:moveTo>
                        <a:pt x="10948" y="333649"/>
                      </a:moveTo>
                      <a:cubicBezTo>
                        <a:pt x="10432" y="333649"/>
                        <a:pt x="9830" y="333649"/>
                        <a:pt x="9314" y="333564"/>
                      </a:cubicBezTo>
                      <a:cubicBezTo>
                        <a:pt x="3297" y="332618"/>
                        <a:pt x="-744" y="327120"/>
                        <a:pt x="115" y="321106"/>
                      </a:cubicBezTo>
                      <a:lnTo>
                        <a:pt x="47229" y="9327"/>
                      </a:lnTo>
                      <a:cubicBezTo>
                        <a:pt x="48174" y="3314"/>
                        <a:pt x="53763" y="-811"/>
                        <a:pt x="59695" y="135"/>
                      </a:cubicBezTo>
                      <a:cubicBezTo>
                        <a:pt x="65712" y="1080"/>
                        <a:pt x="69753" y="6578"/>
                        <a:pt x="68893" y="12592"/>
                      </a:cubicBezTo>
                      <a:lnTo>
                        <a:pt x="21780" y="324371"/>
                      </a:lnTo>
                      <a:cubicBezTo>
                        <a:pt x="20921" y="329784"/>
                        <a:pt x="16278" y="333649"/>
                        <a:pt x="10948" y="3336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64" name="Gráfico 2">
                <a:extLst>
                  <a:ext uri="{FF2B5EF4-FFF2-40B4-BE49-F238E27FC236}">
                    <a16:creationId xmlns:a16="http://schemas.microsoft.com/office/drawing/2014/main" id="{7E3718CC-C737-6985-99FC-AD1B1480808A}"/>
                  </a:ext>
                </a:extLst>
              </p:cNvPr>
              <p:cNvGrpSpPr/>
              <p:nvPr/>
            </p:nvGrpSpPr>
            <p:grpSpPr>
              <a:xfrm>
                <a:off x="11979514" y="9539378"/>
                <a:ext cx="110361" cy="607368"/>
                <a:chOff x="11979514" y="9539378"/>
                <a:chExt cx="110361" cy="607368"/>
              </a:xfrm>
              <a:solidFill>
                <a:srgbClr val="002A86"/>
              </a:solidFill>
            </p:grpSpPr>
            <p:sp>
              <p:nvSpPr>
                <p:cNvPr id="465" name="Forma libre 464">
                  <a:extLst>
                    <a:ext uri="{FF2B5EF4-FFF2-40B4-BE49-F238E27FC236}">
                      <a16:creationId xmlns:a16="http://schemas.microsoft.com/office/drawing/2014/main" id="{B52098F8-35F7-9D67-A1C0-4D77502ABECD}"/>
                    </a:ext>
                  </a:extLst>
                </p:cNvPr>
                <p:cNvSpPr/>
                <p:nvPr/>
              </p:nvSpPr>
              <p:spPr>
                <a:xfrm>
                  <a:off x="11979514" y="9539378"/>
                  <a:ext cx="36014" cy="115086"/>
                </a:xfrm>
                <a:custGeom>
                  <a:avLst/>
                  <a:gdLst>
                    <a:gd name="connsiteX0" fmla="*/ 25047 w 36014"/>
                    <a:gd name="connsiteY0" fmla="*/ 115087 h 115086"/>
                    <a:gd name="connsiteX1" fmla="*/ 14215 w 36014"/>
                    <a:gd name="connsiteY1" fmla="*/ 105808 h 115086"/>
                    <a:gd name="connsiteX2" fmla="*/ 115 w 36014"/>
                    <a:gd name="connsiteY2" fmla="*/ 12592 h 115086"/>
                    <a:gd name="connsiteX3" fmla="*/ 9314 w 36014"/>
                    <a:gd name="connsiteY3" fmla="*/ 135 h 115086"/>
                    <a:gd name="connsiteX4" fmla="*/ 21780 w 36014"/>
                    <a:gd name="connsiteY4" fmla="*/ 9328 h 115086"/>
                    <a:gd name="connsiteX5" fmla="*/ 35880 w 36014"/>
                    <a:gd name="connsiteY5" fmla="*/ 102543 h 115086"/>
                    <a:gd name="connsiteX6" fmla="*/ 26681 w 36014"/>
                    <a:gd name="connsiteY6" fmla="*/ 115001 h 115086"/>
                    <a:gd name="connsiteX7" fmla="*/ 25047 w 36014"/>
                    <a:gd name="connsiteY7" fmla="*/ 115087 h 11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14" h="115086">
                      <a:moveTo>
                        <a:pt x="25047" y="115087"/>
                      </a:moveTo>
                      <a:cubicBezTo>
                        <a:pt x="19717" y="115087"/>
                        <a:pt x="15074" y="111221"/>
                        <a:pt x="14215" y="105808"/>
                      </a:cubicBezTo>
                      <a:lnTo>
                        <a:pt x="115" y="12592"/>
                      </a:lnTo>
                      <a:cubicBezTo>
                        <a:pt x="-744" y="6578"/>
                        <a:pt x="3296" y="1080"/>
                        <a:pt x="9314" y="135"/>
                      </a:cubicBezTo>
                      <a:cubicBezTo>
                        <a:pt x="15246" y="-811"/>
                        <a:pt x="20835" y="3314"/>
                        <a:pt x="21780" y="9328"/>
                      </a:cubicBezTo>
                      <a:lnTo>
                        <a:pt x="35880" y="102543"/>
                      </a:lnTo>
                      <a:cubicBezTo>
                        <a:pt x="36826" y="108557"/>
                        <a:pt x="32699" y="114141"/>
                        <a:pt x="26681" y="115001"/>
                      </a:cubicBezTo>
                      <a:cubicBezTo>
                        <a:pt x="26165" y="115001"/>
                        <a:pt x="25563" y="115087"/>
                        <a:pt x="25047" y="1150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6" name="Forma libre 465">
                  <a:extLst>
                    <a:ext uri="{FF2B5EF4-FFF2-40B4-BE49-F238E27FC236}">
                      <a16:creationId xmlns:a16="http://schemas.microsoft.com/office/drawing/2014/main" id="{53AAAF3B-0D2A-2C6A-E4EF-4DB633321346}"/>
                    </a:ext>
                  </a:extLst>
                </p:cNvPr>
                <p:cNvSpPr/>
                <p:nvPr/>
              </p:nvSpPr>
              <p:spPr>
                <a:xfrm>
                  <a:off x="12031852" y="9886057"/>
                  <a:ext cx="58023" cy="260689"/>
                </a:xfrm>
                <a:custGeom>
                  <a:avLst/>
                  <a:gdLst>
                    <a:gd name="connsiteX0" fmla="*/ 47076 w 58023"/>
                    <a:gd name="connsiteY0" fmla="*/ 260690 h 260689"/>
                    <a:gd name="connsiteX1" fmla="*/ 36243 w 58023"/>
                    <a:gd name="connsiteY1" fmla="*/ 251411 h 260689"/>
                    <a:gd name="connsiteX2" fmla="*/ 135 w 58023"/>
                    <a:gd name="connsiteY2" fmla="*/ 12573 h 260689"/>
                    <a:gd name="connsiteX3" fmla="*/ 9334 w 58023"/>
                    <a:gd name="connsiteY3" fmla="*/ 115 h 260689"/>
                    <a:gd name="connsiteX4" fmla="*/ 21800 w 58023"/>
                    <a:gd name="connsiteY4" fmla="*/ 9308 h 260689"/>
                    <a:gd name="connsiteX5" fmla="*/ 57908 w 58023"/>
                    <a:gd name="connsiteY5" fmla="*/ 248146 h 260689"/>
                    <a:gd name="connsiteX6" fmla="*/ 48710 w 58023"/>
                    <a:gd name="connsiteY6" fmla="*/ 260604 h 260689"/>
                    <a:gd name="connsiteX7" fmla="*/ 47076 w 58023"/>
                    <a:gd name="connsiteY7" fmla="*/ 260690 h 26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023" h="260689">
                      <a:moveTo>
                        <a:pt x="47076" y="260690"/>
                      </a:moveTo>
                      <a:cubicBezTo>
                        <a:pt x="41745" y="260690"/>
                        <a:pt x="37103" y="256824"/>
                        <a:pt x="36243" y="251411"/>
                      </a:cubicBezTo>
                      <a:lnTo>
                        <a:pt x="135" y="12573"/>
                      </a:lnTo>
                      <a:cubicBezTo>
                        <a:pt x="-811" y="6559"/>
                        <a:pt x="3316" y="974"/>
                        <a:pt x="9334" y="115"/>
                      </a:cubicBezTo>
                      <a:cubicBezTo>
                        <a:pt x="15352" y="-744"/>
                        <a:pt x="20940" y="3294"/>
                        <a:pt x="21800" y="9308"/>
                      </a:cubicBezTo>
                      <a:lnTo>
                        <a:pt x="57908" y="248146"/>
                      </a:lnTo>
                      <a:cubicBezTo>
                        <a:pt x="58768" y="254160"/>
                        <a:pt x="54727" y="259659"/>
                        <a:pt x="48710" y="260604"/>
                      </a:cubicBezTo>
                      <a:cubicBezTo>
                        <a:pt x="48193" y="260604"/>
                        <a:pt x="47592" y="260690"/>
                        <a:pt x="47076" y="2606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67" name="Gráfico 2">
                <a:extLst>
                  <a:ext uri="{FF2B5EF4-FFF2-40B4-BE49-F238E27FC236}">
                    <a16:creationId xmlns:a16="http://schemas.microsoft.com/office/drawing/2014/main" id="{536BF786-8702-7AC9-8288-40A7973D1190}"/>
                  </a:ext>
                </a:extLst>
              </p:cNvPr>
              <p:cNvGrpSpPr/>
              <p:nvPr/>
            </p:nvGrpSpPr>
            <p:grpSpPr>
              <a:xfrm>
                <a:off x="11765471" y="10199154"/>
                <a:ext cx="251985" cy="196311"/>
                <a:chOff x="11765471" y="10199154"/>
                <a:chExt cx="251985" cy="196311"/>
              </a:xfrm>
              <a:solidFill>
                <a:srgbClr val="002A86"/>
              </a:solidFill>
            </p:grpSpPr>
            <p:sp>
              <p:nvSpPr>
                <p:cNvPr id="468" name="Forma libre 467">
                  <a:extLst>
                    <a:ext uri="{FF2B5EF4-FFF2-40B4-BE49-F238E27FC236}">
                      <a16:creationId xmlns:a16="http://schemas.microsoft.com/office/drawing/2014/main" id="{7B48E3D9-37FE-FA02-159E-71D833DBA3CF}"/>
                    </a:ext>
                  </a:extLst>
                </p:cNvPr>
                <p:cNvSpPr/>
                <p:nvPr/>
              </p:nvSpPr>
              <p:spPr>
                <a:xfrm>
                  <a:off x="11820665" y="10199154"/>
                  <a:ext cx="21836" cy="196311"/>
                </a:xfrm>
                <a:custGeom>
                  <a:avLst/>
                  <a:gdLst>
                    <a:gd name="connsiteX0" fmla="*/ 10919 w 21836"/>
                    <a:gd name="connsiteY0" fmla="*/ 196312 h 196311"/>
                    <a:gd name="connsiteX1" fmla="*/ 0 w 21836"/>
                    <a:gd name="connsiteY1" fmla="*/ 185401 h 196311"/>
                    <a:gd name="connsiteX2" fmla="*/ 0 w 21836"/>
                    <a:gd name="connsiteY2" fmla="*/ 10911 h 196311"/>
                    <a:gd name="connsiteX3" fmla="*/ 10919 w 21836"/>
                    <a:gd name="connsiteY3" fmla="*/ 0 h 196311"/>
                    <a:gd name="connsiteX4" fmla="*/ 21837 w 21836"/>
                    <a:gd name="connsiteY4" fmla="*/ 10911 h 196311"/>
                    <a:gd name="connsiteX5" fmla="*/ 21837 w 21836"/>
                    <a:gd name="connsiteY5" fmla="*/ 185401 h 196311"/>
                    <a:gd name="connsiteX6" fmla="*/ 10919 w 21836"/>
                    <a:gd name="connsiteY6" fmla="*/ 196312 h 19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6" h="196311">
                      <a:moveTo>
                        <a:pt x="10919" y="196312"/>
                      </a:moveTo>
                      <a:cubicBezTo>
                        <a:pt x="4901" y="196312"/>
                        <a:pt x="0" y="191415"/>
                        <a:pt x="0" y="185401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185401"/>
                      </a:lnTo>
                      <a:cubicBezTo>
                        <a:pt x="21837" y="191415"/>
                        <a:pt x="16936" y="196312"/>
                        <a:pt x="10919" y="19631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9" name="Forma libre 468">
                  <a:extLst>
                    <a:ext uri="{FF2B5EF4-FFF2-40B4-BE49-F238E27FC236}">
                      <a16:creationId xmlns:a16="http://schemas.microsoft.com/office/drawing/2014/main" id="{BE42742D-E0AD-C16A-01E5-3F0C764AF8BE}"/>
                    </a:ext>
                  </a:extLst>
                </p:cNvPr>
                <p:cNvSpPr/>
                <p:nvPr/>
              </p:nvSpPr>
              <p:spPr>
                <a:xfrm>
                  <a:off x="11940425" y="10273383"/>
                  <a:ext cx="21836" cy="122082"/>
                </a:xfrm>
                <a:custGeom>
                  <a:avLst/>
                  <a:gdLst>
                    <a:gd name="connsiteX0" fmla="*/ 10919 w 21836"/>
                    <a:gd name="connsiteY0" fmla="*/ 122083 h 122082"/>
                    <a:gd name="connsiteX1" fmla="*/ 0 w 21836"/>
                    <a:gd name="connsiteY1" fmla="*/ 111172 h 122082"/>
                    <a:gd name="connsiteX2" fmla="*/ 0 w 21836"/>
                    <a:gd name="connsiteY2" fmla="*/ 10911 h 122082"/>
                    <a:gd name="connsiteX3" fmla="*/ 10919 w 21836"/>
                    <a:gd name="connsiteY3" fmla="*/ 0 h 122082"/>
                    <a:gd name="connsiteX4" fmla="*/ 21837 w 21836"/>
                    <a:gd name="connsiteY4" fmla="*/ 10911 h 122082"/>
                    <a:gd name="connsiteX5" fmla="*/ 21837 w 21836"/>
                    <a:gd name="connsiteY5" fmla="*/ 111172 h 122082"/>
                    <a:gd name="connsiteX6" fmla="*/ 10919 w 21836"/>
                    <a:gd name="connsiteY6" fmla="*/ 122083 h 122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6" h="122082">
                      <a:moveTo>
                        <a:pt x="10919" y="122083"/>
                      </a:moveTo>
                      <a:cubicBezTo>
                        <a:pt x="4901" y="122083"/>
                        <a:pt x="0" y="117186"/>
                        <a:pt x="0" y="111172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111172"/>
                      </a:lnTo>
                      <a:cubicBezTo>
                        <a:pt x="21837" y="117186"/>
                        <a:pt x="16937" y="122083"/>
                        <a:pt x="10919" y="12208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0" name="Forma libre 469">
                  <a:extLst>
                    <a:ext uri="{FF2B5EF4-FFF2-40B4-BE49-F238E27FC236}">
                      <a16:creationId xmlns:a16="http://schemas.microsoft.com/office/drawing/2014/main" id="{6B83ADE2-DF51-AF83-D5B5-0EE757E2FB99}"/>
                    </a:ext>
                  </a:extLst>
                </p:cNvPr>
                <p:cNvSpPr/>
                <p:nvPr/>
              </p:nvSpPr>
              <p:spPr>
                <a:xfrm>
                  <a:off x="11765471" y="10373643"/>
                  <a:ext cx="251985" cy="21822"/>
                </a:xfrm>
                <a:custGeom>
                  <a:avLst/>
                  <a:gdLst>
                    <a:gd name="connsiteX0" fmla="*/ 241067 w 251985"/>
                    <a:gd name="connsiteY0" fmla="*/ 21822 h 21822"/>
                    <a:gd name="connsiteX1" fmla="*/ 10918 w 251985"/>
                    <a:gd name="connsiteY1" fmla="*/ 21822 h 21822"/>
                    <a:gd name="connsiteX2" fmla="*/ 0 w 251985"/>
                    <a:gd name="connsiteY2" fmla="*/ 10911 h 21822"/>
                    <a:gd name="connsiteX3" fmla="*/ 10918 w 251985"/>
                    <a:gd name="connsiteY3" fmla="*/ 0 h 21822"/>
                    <a:gd name="connsiteX4" fmla="*/ 241067 w 251985"/>
                    <a:gd name="connsiteY4" fmla="*/ 0 h 21822"/>
                    <a:gd name="connsiteX5" fmla="*/ 251986 w 251985"/>
                    <a:gd name="connsiteY5" fmla="*/ 10911 h 21822"/>
                    <a:gd name="connsiteX6" fmla="*/ 241067 w 251985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985" h="21822">
                      <a:moveTo>
                        <a:pt x="241067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241067" y="0"/>
                      </a:lnTo>
                      <a:cubicBezTo>
                        <a:pt x="247085" y="0"/>
                        <a:pt x="251986" y="4897"/>
                        <a:pt x="251986" y="10911"/>
                      </a:cubicBezTo>
                      <a:cubicBezTo>
                        <a:pt x="251986" y="16925"/>
                        <a:pt x="247085" y="21822"/>
                        <a:pt x="241067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1" name="Gráfico 2">
                <a:extLst>
                  <a:ext uri="{FF2B5EF4-FFF2-40B4-BE49-F238E27FC236}">
                    <a16:creationId xmlns:a16="http://schemas.microsoft.com/office/drawing/2014/main" id="{2316FE04-BE68-71A8-4CCF-A5F141699C52}"/>
                  </a:ext>
                </a:extLst>
              </p:cNvPr>
              <p:cNvGrpSpPr/>
              <p:nvPr/>
            </p:nvGrpSpPr>
            <p:grpSpPr>
              <a:xfrm>
                <a:off x="11472046" y="9759365"/>
                <a:ext cx="756989" cy="21822"/>
                <a:chOff x="11472046" y="9759365"/>
                <a:chExt cx="756989" cy="21822"/>
              </a:xfrm>
              <a:solidFill>
                <a:srgbClr val="002A86"/>
              </a:solidFill>
            </p:grpSpPr>
            <p:sp>
              <p:nvSpPr>
                <p:cNvPr id="472" name="Forma libre 471">
                  <a:extLst>
                    <a:ext uri="{FF2B5EF4-FFF2-40B4-BE49-F238E27FC236}">
                      <a16:creationId xmlns:a16="http://schemas.microsoft.com/office/drawing/2014/main" id="{FEB3D4A3-9E28-CDDA-5249-DF2452F7FB9D}"/>
                    </a:ext>
                  </a:extLst>
                </p:cNvPr>
                <p:cNvSpPr/>
                <p:nvPr/>
              </p:nvSpPr>
              <p:spPr>
                <a:xfrm>
                  <a:off x="11472046" y="9759365"/>
                  <a:ext cx="417741" cy="21822"/>
                </a:xfrm>
                <a:custGeom>
                  <a:avLst/>
                  <a:gdLst>
                    <a:gd name="connsiteX0" fmla="*/ 406823 w 417741"/>
                    <a:gd name="connsiteY0" fmla="*/ 21822 h 21822"/>
                    <a:gd name="connsiteX1" fmla="*/ 10918 w 417741"/>
                    <a:gd name="connsiteY1" fmla="*/ 21822 h 21822"/>
                    <a:gd name="connsiteX2" fmla="*/ 0 w 417741"/>
                    <a:gd name="connsiteY2" fmla="*/ 10911 h 21822"/>
                    <a:gd name="connsiteX3" fmla="*/ 10918 w 417741"/>
                    <a:gd name="connsiteY3" fmla="*/ 0 h 21822"/>
                    <a:gd name="connsiteX4" fmla="*/ 406823 w 417741"/>
                    <a:gd name="connsiteY4" fmla="*/ 0 h 21822"/>
                    <a:gd name="connsiteX5" fmla="*/ 417741 w 417741"/>
                    <a:gd name="connsiteY5" fmla="*/ 10911 h 21822"/>
                    <a:gd name="connsiteX6" fmla="*/ 406823 w 417741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741" h="21822">
                      <a:moveTo>
                        <a:pt x="406823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406823" y="0"/>
                      </a:lnTo>
                      <a:cubicBezTo>
                        <a:pt x="412841" y="0"/>
                        <a:pt x="417741" y="4897"/>
                        <a:pt x="417741" y="10911"/>
                      </a:cubicBezTo>
                      <a:cubicBezTo>
                        <a:pt x="417741" y="16925"/>
                        <a:pt x="412841" y="21822"/>
                        <a:pt x="406823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3" name="Forma libre 472">
                  <a:extLst>
                    <a:ext uri="{FF2B5EF4-FFF2-40B4-BE49-F238E27FC236}">
                      <a16:creationId xmlns:a16="http://schemas.microsoft.com/office/drawing/2014/main" id="{5F335AA3-D79D-E1CE-C1E1-30547DC4AD55}"/>
                    </a:ext>
                  </a:extLst>
                </p:cNvPr>
                <p:cNvSpPr/>
                <p:nvPr/>
              </p:nvSpPr>
              <p:spPr>
                <a:xfrm>
                  <a:off x="12158194" y="9759365"/>
                  <a:ext cx="70841" cy="21822"/>
                </a:xfrm>
                <a:custGeom>
                  <a:avLst/>
                  <a:gdLst>
                    <a:gd name="connsiteX0" fmla="*/ 59924 w 70841"/>
                    <a:gd name="connsiteY0" fmla="*/ 21822 h 21822"/>
                    <a:gd name="connsiteX1" fmla="*/ 10919 w 70841"/>
                    <a:gd name="connsiteY1" fmla="*/ 21822 h 21822"/>
                    <a:gd name="connsiteX2" fmla="*/ 0 w 70841"/>
                    <a:gd name="connsiteY2" fmla="*/ 10911 h 21822"/>
                    <a:gd name="connsiteX3" fmla="*/ 10919 w 70841"/>
                    <a:gd name="connsiteY3" fmla="*/ 0 h 21822"/>
                    <a:gd name="connsiteX4" fmla="*/ 59924 w 70841"/>
                    <a:gd name="connsiteY4" fmla="*/ 0 h 21822"/>
                    <a:gd name="connsiteX5" fmla="*/ 70841 w 70841"/>
                    <a:gd name="connsiteY5" fmla="*/ 10911 h 21822"/>
                    <a:gd name="connsiteX6" fmla="*/ 59924 w 70841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841" h="21822">
                      <a:moveTo>
                        <a:pt x="59924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59924" y="0"/>
                      </a:lnTo>
                      <a:cubicBezTo>
                        <a:pt x="65941" y="0"/>
                        <a:pt x="70841" y="4897"/>
                        <a:pt x="70841" y="10911"/>
                      </a:cubicBezTo>
                      <a:cubicBezTo>
                        <a:pt x="70841" y="16925"/>
                        <a:pt x="65941" y="21822"/>
                        <a:pt x="59924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4" name="Gráfico 2">
                <a:extLst>
                  <a:ext uri="{FF2B5EF4-FFF2-40B4-BE49-F238E27FC236}">
                    <a16:creationId xmlns:a16="http://schemas.microsoft.com/office/drawing/2014/main" id="{54F3BD88-4889-0EAE-F1CD-A52C08A74E04}"/>
                  </a:ext>
                </a:extLst>
              </p:cNvPr>
              <p:cNvGrpSpPr/>
              <p:nvPr/>
            </p:nvGrpSpPr>
            <p:grpSpPr>
              <a:xfrm>
                <a:off x="11369566" y="9979302"/>
                <a:ext cx="961862" cy="21821"/>
                <a:chOff x="11369566" y="9979302"/>
                <a:chExt cx="961862" cy="21821"/>
              </a:xfrm>
              <a:solidFill>
                <a:srgbClr val="002A86"/>
              </a:solidFill>
            </p:grpSpPr>
            <p:sp>
              <p:nvSpPr>
                <p:cNvPr id="475" name="Forma libre 474">
                  <a:extLst>
                    <a:ext uri="{FF2B5EF4-FFF2-40B4-BE49-F238E27FC236}">
                      <a16:creationId xmlns:a16="http://schemas.microsoft.com/office/drawing/2014/main" id="{A7EE000B-A1FF-6E2D-8244-1ED93696477E}"/>
                    </a:ext>
                  </a:extLst>
                </p:cNvPr>
                <p:cNvSpPr/>
                <p:nvPr/>
              </p:nvSpPr>
              <p:spPr>
                <a:xfrm>
                  <a:off x="11369566" y="9979302"/>
                  <a:ext cx="220434" cy="21821"/>
                </a:xfrm>
                <a:custGeom>
                  <a:avLst/>
                  <a:gdLst>
                    <a:gd name="connsiteX0" fmla="*/ 209516 w 220434"/>
                    <a:gd name="connsiteY0" fmla="*/ 21822 h 21821"/>
                    <a:gd name="connsiteX1" fmla="*/ 10919 w 220434"/>
                    <a:gd name="connsiteY1" fmla="*/ 21822 h 21821"/>
                    <a:gd name="connsiteX2" fmla="*/ 0 w 220434"/>
                    <a:gd name="connsiteY2" fmla="*/ 10911 h 21821"/>
                    <a:gd name="connsiteX3" fmla="*/ 10919 w 220434"/>
                    <a:gd name="connsiteY3" fmla="*/ 0 h 21821"/>
                    <a:gd name="connsiteX4" fmla="*/ 209516 w 220434"/>
                    <a:gd name="connsiteY4" fmla="*/ 0 h 21821"/>
                    <a:gd name="connsiteX5" fmla="*/ 220434 w 220434"/>
                    <a:gd name="connsiteY5" fmla="*/ 10911 h 21821"/>
                    <a:gd name="connsiteX6" fmla="*/ 209516 w 220434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434" h="21821">
                      <a:moveTo>
                        <a:pt x="209516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209516" y="0"/>
                      </a:lnTo>
                      <a:cubicBezTo>
                        <a:pt x="215534" y="0"/>
                        <a:pt x="220434" y="4897"/>
                        <a:pt x="220434" y="10911"/>
                      </a:cubicBezTo>
                      <a:cubicBezTo>
                        <a:pt x="220434" y="16925"/>
                        <a:pt x="215534" y="21822"/>
                        <a:pt x="209516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6" name="Forma libre 475">
                  <a:extLst>
                    <a:ext uri="{FF2B5EF4-FFF2-40B4-BE49-F238E27FC236}">
                      <a16:creationId xmlns:a16="http://schemas.microsoft.com/office/drawing/2014/main" id="{48208E4A-9936-826C-7AC4-7F7BC4FFAD4E}"/>
                    </a:ext>
                  </a:extLst>
                </p:cNvPr>
                <p:cNvSpPr/>
                <p:nvPr/>
              </p:nvSpPr>
              <p:spPr>
                <a:xfrm>
                  <a:off x="11861932" y="9979302"/>
                  <a:ext cx="469496" cy="21821"/>
                </a:xfrm>
                <a:custGeom>
                  <a:avLst/>
                  <a:gdLst>
                    <a:gd name="connsiteX0" fmla="*/ 458578 w 469496"/>
                    <a:gd name="connsiteY0" fmla="*/ 21822 h 21821"/>
                    <a:gd name="connsiteX1" fmla="*/ 10919 w 469496"/>
                    <a:gd name="connsiteY1" fmla="*/ 21822 h 21821"/>
                    <a:gd name="connsiteX2" fmla="*/ 0 w 469496"/>
                    <a:gd name="connsiteY2" fmla="*/ 10911 h 21821"/>
                    <a:gd name="connsiteX3" fmla="*/ 10919 w 469496"/>
                    <a:gd name="connsiteY3" fmla="*/ 0 h 21821"/>
                    <a:gd name="connsiteX4" fmla="*/ 458578 w 469496"/>
                    <a:gd name="connsiteY4" fmla="*/ 0 h 21821"/>
                    <a:gd name="connsiteX5" fmla="*/ 469497 w 469496"/>
                    <a:gd name="connsiteY5" fmla="*/ 10911 h 21821"/>
                    <a:gd name="connsiteX6" fmla="*/ 458578 w 469496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9496" h="21821">
                      <a:moveTo>
                        <a:pt x="458578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458578" y="0"/>
                      </a:lnTo>
                      <a:cubicBezTo>
                        <a:pt x="464597" y="0"/>
                        <a:pt x="469497" y="4897"/>
                        <a:pt x="469497" y="10911"/>
                      </a:cubicBezTo>
                      <a:cubicBezTo>
                        <a:pt x="469497" y="16925"/>
                        <a:pt x="464597" y="21822"/>
                        <a:pt x="458578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77" name="Forma libre 476">
                <a:extLst>
                  <a:ext uri="{FF2B5EF4-FFF2-40B4-BE49-F238E27FC236}">
                    <a16:creationId xmlns:a16="http://schemas.microsoft.com/office/drawing/2014/main" id="{86CDF60E-F8A2-9998-6860-30185C177E6E}"/>
                  </a:ext>
                </a:extLst>
              </p:cNvPr>
              <p:cNvSpPr/>
              <p:nvPr/>
            </p:nvSpPr>
            <p:spPr>
              <a:xfrm>
                <a:off x="11642444" y="9924318"/>
                <a:ext cx="167130" cy="131704"/>
              </a:xfrm>
              <a:custGeom>
                <a:avLst/>
                <a:gdLst>
                  <a:gd name="connsiteX0" fmla="*/ 83565 w 167130"/>
                  <a:gd name="connsiteY0" fmla="*/ 131705 h 131704"/>
                  <a:gd name="connsiteX1" fmla="*/ 0 w 167130"/>
                  <a:gd name="connsiteY1" fmla="*/ 65809 h 131704"/>
                  <a:gd name="connsiteX2" fmla="*/ 83565 w 167130"/>
                  <a:gd name="connsiteY2" fmla="*/ 0 h 131704"/>
                  <a:gd name="connsiteX3" fmla="*/ 167131 w 167130"/>
                  <a:gd name="connsiteY3" fmla="*/ 65809 h 131704"/>
                  <a:gd name="connsiteX4" fmla="*/ 83565 w 167130"/>
                  <a:gd name="connsiteY4" fmla="*/ 131705 h 131704"/>
                  <a:gd name="connsiteX5" fmla="*/ 83565 w 167130"/>
                  <a:gd name="connsiteY5" fmla="*/ 21908 h 131704"/>
                  <a:gd name="connsiteX6" fmla="*/ 21923 w 167130"/>
                  <a:gd name="connsiteY6" fmla="*/ 65895 h 131704"/>
                  <a:gd name="connsiteX7" fmla="*/ 83565 w 167130"/>
                  <a:gd name="connsiteY7" fmla="*/ 109883 h 131704"/>
                  <a:gd name="connsiteX8" fmla="*/ 145208 w 167130"/>
                  <a:gd name="connsiteY8" fmla="*/ 65895 h 131704"/>
                  <a:gd name="connsiteX9" fmla="*/ 83565 w 167130"/>
                  <a:gd name="connsiteY9" fmla="*/ 21908 h 13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7130" h="131704">
                    <a:moveTo>
                      <a:pt x="83565" y="131705"/>
                    </a:moveTo>
                    <a:cubicBezTo>
                      <a:pt x="37484" y="131705"/>
                      <a:pt x="0" y="102151"/>
                      <a:pt x="0" y="65809"/>
                    </a:cubicBezTo>
                    <a:cubicBezTo>
                      <a:pt x="0" y="29468"/>
                      <a:pt x="37484" y="0"/>
                      <a:pt x="83565" y="0"/>
                    </a:cubicBezTo>
                    <a:cubicBezTo>
                      <a:pt x="129646" y="0"/>
                      <a:pt x="167131" y="29554"/>
                      <a:pt x="167131" y="65809"/>
                    </a:cubicBezTo>
                    <a:cubicBezTo>
                      <a:pt x="167131" y="102065"/>
                      <a:pt x="129646" y="131705"/>
                      <a:pt x="83565" y="131705"/>
                    </a:cubicBezTo>
                    <a:close/>
                    <a:moveTo>
                      <a:pt x="83565" y="21908"/>
                    </a:moveTo>
                    <a:cubicBezTo>
                      <a:pt x="49520" y="21908"/>
                      <a:pt x="21923" y="41668"/>
                      <a:pt x="21923" y="65895"/>
                    </a:cubicBezTo>
                    <a:cubicBezTo>
                      <a:pt x="21923" y="90123"/>
                      <a:pt x="49606" y="109883"/>
                      <a:pt x="83565" y="109883"/>
                    </a:cubicBezTo>
                    <a:cubicBezTo>
                      <a:pt x="117525" y="109883"/>
                      <a:pt x="145208" y="90123"/>
                      <a:pt x="145208" y="65895"/>
                    </a:cubicBezTo>
                    <a:cubicBezTo>
                      <a:pt x="145208" y="41668"/>
                      <a:pt x="117525" y="21908"/>
                      <a:pt x="83565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8" name="Forma libre 477">
                <a:extLst>
                  <a:ext uri="{FF2B5EF4-FFF2-40B4-BE49-F238E27FC236}">
                    <a16:creationId xmlns:a16="http://schemas.microsoft.com/office/drawing/2014/main" id="{6B275929-5AA0-3676-EC5F-C45BA3867CE0}"/>
                  </a:ext>
                </a:extLst>
              </p:cNvPr>
              <p:cNvSpPr/>
              <p:nvPr/>
            </p:nvSpPr>
            <p:spPr>
              <a:xfrm>
                <a:off x="11942231" y="9705669"/>
                <a:ext cx="163519" cy="129041"/>
              </a:xfrm>
              <a:custGeom>
                <a:avLst/>
                <a:gdLst>
                  <a:gd name="connsiteX0" fmla="*/ 81760 w 163519"/>
                  <a:gd name="connsiteY0" fmla="*/ 129042 h 129041"/>
                  <a:gd name="connsiteX1" fmla="*/ 0 w 163519"/>
                  <a:gd name="connsiteY1" fmla="*/ 64521 h 129041"/>
                  <a:gd name="connsiteX2" fmla="*/ 81760 w 163519"/>
                  <a:gd name="connsiteY2" fmla="*/ 0 h 129041"/>
                  <a:gd name="connsiteX3" fmla="*/ 163520 w 163519"/>
                  <a:gd name="connsiteY3" fmla="*/ 64521 h 129041"/>
                  <a:gd name="connsiteX4" fmla="*/ 81760 w 163519"/>
                  <a:gd name="connsiteY4" fmla="*/ 129042 h 129041"/>
                  <a:gd name="connsiteX5" fmla="*/ 81760 w 163519"/>
                  <a:gd name="connsiteY5" fmla="*/ 21908 h 129041"/>
                  <a:gd name="connsiteX6" fmla="*/ 21923 w 163519"/>
                  <a:gd name="connsiteY6" fmla="*/ 64521 h 129041"/>
                  <a:gd name="connsiteX7" fmla="*/ 81760 w 163519"/>
                  <a:gd name="connsiteY7" fmla="*/ 107134 h 129041"/>
                  <a:gd name="connsiteX8" fmla="*/ 141597 w 163519"/>
                  <a:gd name="connsiteY8" fmla="*/ 64521 h 129041"/>
                  <a:gd name="connsiteX9" fmla="*/ 81760 w 163519"/>
                  <a:gd name="connsiteY9" fmla="*/ 21908 h 12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519" h="129041">
                    <a:moveTo>
                      <a:pt x="81760" y="129042"/>
                    </a:moveTo>
                    <a:cubicBezTo>
                      <a:pt x="36624" y="129042"/>
                      <a:pt x="0" y="100089"/>
                      <a:pt x="0" y="64521"/>
                    </a:cubicBezTo>
                    <a:cubicBezTo>
                      <a:pt x="0" y="28953"/>
                      <a:pt x="36710" y="0"/>
                      <a:pt x="81760" y="0"/>
                    </a:cubicBezTo>
                    <a:cubicBezTo>
                      <a:pt x="126809" y="0"/>
                      <a:pt x="163520" y="28953"/>
                      <a:pt x="163520" y="64521"/>
                    </a:cubicBezTo>
                    <a:cubicBezTo>
                      <a:pt x="163520" y="100089"/>
                      <a:pt x="126809" y="129042"/>
                      <a:pt x="81760" y="129042"/>
                    </a:cubicBezTo>
                    <a:close/>
                    <a:moveTo>
                      <a:pt x="81760" y="21908"/>
                    </a:moveTo>
                    <a:cubicBezTo>
                      <a:pt x="48746" y="21908"/>
                      <a:pt x="21923" y="40981"/>
                      <a:pt x="21923" y="64521"/>
                    </a:cubicBezTo>
                    <a:cubicBezTo>
                      <a:pt x="21923" y="88061"/>
                      <a:pt x="48746" y="107134"/>
                      <a:pt x="81760" y="107134"/>
                    </a:cubicBezTo>
                    <a:cubicBezTo>
                      <a:pt x="114774" y="107134"/>
                      <a:pt x="141597" y="88061"/>
                      <a:pt x="141597" y="64521"/>
                    </a:cubicBezTo>
                    <a:cubicBezTo>
                      <a:pt x="141597" y="40981"/>
                      <a:pt x="114774" y="21908"/>
                      <a:pt x="81760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79" name="Gráfico 2">
            <a:extLst>
              <a:ext uri="{FF2B5EF4-FFF2-40B4-BE49-F238E27FC236}">
                <a16:creationId xmlns:a16="http://schemas.microsoft.com/office/drawing/2014/main" id="{7CA6E64A-6A7D-80C8-9CA0-2E3DE1986E7C}"/>
              </a:ext>
            </a:extLst>
          </p:cNvPr>
          <p:cNvGrpSpPr/>
          <p:nvPr/>
        </p:nvGrpSpPr>
        <p:grpSpPr>
          <a:xfrm>
            <a:off x="7296862" y="7977155"/>
            <a:ext cx="1091262" cy="1033305"/>
            <a:chOff x="7296862" y="7977155"/>
            <a:chExt cx="1091262" cy="1033305"/>
          </a:xfrm>
          <a:solidFill>
            <a:srgbClr val="002A86"/>
          </a:solidFill>
        </p:grpSpPr>
        <p:grpSp>
          <p:nvGrpSpPr>
            <p:cNvPr id="480" name="Gráfico 2">
              <a:extLst>
                <a:ext uri="{FF2B5EF4-FFF2-40B4-BE49-F238E27FC236}">
                  <a16:creationId xmlns:a16="http://schemas.microsoft.com/office/drawing/2014/main" id="{AAA76FBA-84AD-48E6-7223-A6B6686CD324}"/>
                </a:ext>
              </a:extLst>
            </p:cNvPr>
            <p:cNvGrpSpPr/>
            <p:nvPr/>
          </p:nvGrpSpPr>
          <p:grpSpPr>
            <a:xfrm>
              <a:off x="7402563" y="7977155"/>
              <a:ext cx="888114" cy="857269"/>
              <a:chOff x="7402563" y="7977155"/>
              <a:chExt cx="888114" cy="857269"/>
            </a:xfrm>
            <a:solidFill>
              <a:srgbClr val="002A86"/>
            </a:solidFill>
          </p:grpSpPr>
          <p:sp>
            <p:nvSpPr>
              <p:cNvPr id="481" name="Forma libre 480">
                <a:extLst>
                  <a:ext uri="{FF2B5EF4-FFF2-40B4-BE49-F238E27FC236}">
                    <a16:creationId xmlns:a16="http://schemas.microsoft.com/office/drawing/2014/main" id="{0C086DC7-0DAD-D3C2-C1CB-E6529BC597D6}"/>
                  </a:ext>
                </a:extLst>
              </p:cNvPr>
              <p:cNvSpPr/>
              <p:nvPr/>
            </p:nvSpPr>
            <p:spPr>
              <a:xfrm>
                <a:off x="7909079" y="8246062"/>
                <a:ext cx="116178" cy="244022"/>
              </a:xfrm>
              <a:custGeom>
                <a:avLst/>
                <a:gdLst>
                  <a:gd name="connsiteX0" fmla="*/ 16850 w 116178"/>
                  <a:gd name="connsiteY0" fmla="*/ 244023 h 244022"/>
                  <a:gd name="connsiteX1" fmla="*/ 6362 w 116178"/>
                  <a:gd name="connsiteY1" fmla="*/ 236376 h 244022"/>
                  <a:gd name="connsiteX2" fmla="*/ 0 w 116178"/>
                  <a:gd name="connsiteY2" fmla="*/ 195481 h 244022"/>
                  <a:gd name="connsiteX3" fmla="*/ 9973 w 116178"/>
                  <a:gd name="connsiteY3" fmla="*/ 148573 h 244022"/>
                  <a:gd name="connsiteX4" fmla="*/ 13841 w 116178"/>
                  <a:gd name="connsiteY4" fmla="*/ 144020 h 244022"/>
                  <a:gd name="connsiteX5" fmla="*/ 94398 w 116178"/>
                  <a:gd name="connsiteY5" fmla="*/ 9308 h 244022"/>
                  <a:gd name="connsiteX6" fmla="*/ 106864 w 116178"/>
                  <a:gd name="connsiteY6" fmla="*/ 115 h 244022"/>
                  <a:gd name="connsiteX7" fmla="*/ 116063 w 116178"/>
                  <a:gd name="connsiteY7" fmla="*/ 12573 h 244022"/>
                  <a:gd name="connsiteX8" fmla="*/ 28629 w 116178"/>
                  <a:gd name="connsiteY8" fmla="*/ 160343 h 244022"/>
                  <a:gd name="connsiteX9" fmla="*/ 21837 w 116178"/>
                  <a:gd name="connsiteY9" fmla="*/ 195481 h 244022"/>
                  <a:gd name="connsiteX10" fmla="*/ 27167 w 116178"/>
                  <a:gd name="connsiteY10" fmla="*/ 229761 h 244022"/>
                  <a:gd name="connsiteX11" fmla="*/ 19946 w 116178"/>
                  <a:gd name="connsiteY11" fmla="*/ 243507 h 244022"/>
                  <a:gd name="connsiteX12" fmla="*/ 16679 w 116178"/>
                  <a:gd name="connsiteY12" fmla="*/ 244023 h 24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6178" h="244022">
                    <a:moveTo>
                      <a:pt x="16850" y="244023"/>
                    </a:moveTo>
                    <a:cubicBezTo>
                      <a:pt x="12208" y="244023"/>
                      <a:pt x="7823" y="241016"/>
                      <a:pt x="6362" y="236376"/>
                    </a:cubicBezTo>
                    <a:cubicBezTo>
                      <a:pt x="2149" y="222888"/>
                      <a:pt x="0" y="209142"/>
                      <a:pt x="0" y="195481"/>
                    </a:cubicBezTo>
                    <a:cubicBezTo>
                      <a:pt x="0" y="178729"/>
                      <a:pt x="3353" y="163007"/>
                      <a:pt x="9973" y="148573"/>
                    </a:cubicBezTo>
                    <a:cubicBezTo>
                      <a:pt x="10832" y="146683"/>
                      <a:pt x="12208" y="145136"/>
                      <a:pt x="13841" y="144020"/>
                    </a:cubicBezTo>
                    <a:cubicBezTo>
                      <a:pt x="56226" y="115926"/>
                      <a:pt x="85542" y="66784"/>
                      <a:pt x="94398" y="9308"/>
                    </a:cubicBezTo>
                    <a:cubicBezTo>
                      <a:pt x="95343" y="3294"/>
                      <a:pt x="100932" y="-744"/>
                      <a:pt x="106864" y="115"/>
                    </a:cubicBezTo>
                    <a:cubicBezTo>
                      <a:pt x="112882" y="1060"/>
                      <a:pt x="116923" y="6645"/>
                      <a:pt x="116063" y="12573"/>
                    </a:cubicBezTo>
                    <a:cubicBezTo>
                      <a:pt x="106520" y="74860"/>
                      <a:pt x="74710" y="128555"/>
                      <a:pt x="28629" y="160343"/>
                    </a:cubicBezTo>
                    <a:cubicBezTo>
                      <a:pt x="24158" y="171168"/>
                      <a:pt x="21837" y="182938"/>
                      <a:pt x="21837" y="195481"/>
                    </a:cubicBezTo>
                    <a:cubicBezTo>
                      <a:pt x="21837" y="206908"/>
                      <a:pt x="23642" y="218421"/>
                      <a:pt x="27167" y="229761"/>
                    </a:cubicBezTo>
                    <a:cubicBezTo>
                      <a:pt x="28973" y="235517"/>
                      <a:pt x="25792" y="241703"/>
                      <a:pt x="19946" y="243507"/>
                    </a:cubicBezTo>
                    <a:cubicBezTo>
                      <a:pt x="18828" y="243851"/>
                      <a:pt x="17796" y="244023"/>
                      <a:pt x="16679" y="2440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2" name="Forma libre 481">
                <a:extLst>
                  <a:ext uri="{FF2B5EF4-FFF2-40B4-BE49-F238E27FC236}">
                    <a16:creationId xmlns:a16="http://schemas.microsoft.com/office/drawing/2014/main" id="{519EF392-E809-6ADD-2275-D75938C4EC41}"/>
                  </a:ext>
                </a:extLst>
              </p:cNvPr>
              <p:cNvSpPr/>
              <p:nvPr/>
            </p:nvSpPr>
            <p:spPr>
              <a:xfrm>
                <a:off x="7402563" y="8511578"/>
                <a:ext cx="888114" cy="322845"/>
              </a:xfrm>
              <a:custGeom>
                <a:avLst/>
                <a:gdLst>
                  <a:gd name="connsiteX0" fmla="*/ 877231 w 888114"/>
                  <a:gd name="connsiteY0" fmla="*/ 322846 h 322845"/>
                  <a:gd name="connsiteX1" fmla="*/ 866398 w 888114"/>
                  <a:gd name="connsiteY1" fmla="*/ 313567 h 322845"/>
                  <a:gd name="connsiteX2" fmla="*/ 836910 w 888114"/>
                  <a:gd name="connsiteY2" fmla="*/ 127480 h 322845"/>
                  <a:gd name="connsiteX3" fmla="*/ 794869 w 888114"/>
                  <a:gd name="connsiteY3" fmla="*/ 60639 h 322845"/>
                  <a:gd name="connsiteX4" fmla="*/ 727122 w 888114"/>
                  <a:gd name="connsiteY4" fmla="*/ 27047 h 322845"/>
                  <a:gd name="connsiteX5" fmla="*/ 614498 w 888114"/>
                  <a:gd name="connsiteY5" fmla="*/ 25672 h 322845"/>
                  <a:gd name="connsiteX6" fmla="*/ 566698 w 888114"/>
                  <a:gd name="connsiteY6" fmla="*/ 37185 h 322845"/>
                  <a:gd name="connsiteX7" fmla="*/ 530589 w 888114"/>
                  <a:gd name="connsiteY7" fmla="*/ 52391 h 322845"/>
                  <a:gd name="connsiteX8" fmla="*/ 485711 w 888114"/>
                  <a:gd name="connsiteY8" fmla="*/ 75244 h 322845"/>
                  <a:gd name="connsiteX9" fmla="*/ 402403 w 888114"/>
                  <a:gd name="connsiteY9" fmla="*/ 75244 h 322845"/>
                  <a:gd name="connsiteX10" fmla="*/ 357526 w 888114"/>
                  <a:gd name="connsiteY10" fmla="*/ 52391 h 322845"/>
                  <a:gd name="connsiteX11" fmla="*/ 321417 w 888114"/>
                  <a:gd name="connsiteY11" fmla="*/ 37185 h 322845"/>
                  <a:gd name="connsiteX12" fmla="*/ 273616 w 888114"/>
                  <a:gd name="connsiteY12" fmla="*/ 25672 h 322845"/>
                  <a:gd name="connsiteX13" fmla="*/ 160992 w 888114"/>
                  <a:gd name="connsiteY13" fmla="*/ 27047 h 322845"/>
                  <a:gd name="connsiteX14" fmla="*/ 93246 w 888114"/>
                  <a:gd name="connsiteY14" fmla="*/ 60639 h 322845"/>
                  <a:gd name="connsiteX15" fmla="*/ 51291 w 888114"/>
                  <a:gd name="connsiteY15" fmla="*/ 127480 h 322845"/>
                  <a:gd name="connsiteX16" fmla="*/ 21802 w 888114"/>
                  <a:gd name="connsiteY16" fmla="*/ 313567 h 322845"/>
                  <a:gd name="connsiteX17" fmla="*/ 9250 w 888114"/>
                  <a:gd name="connsiteY17" fmla="*/ 322674 h 322845"/>
                  <a:gd name="connsiteX18" fmla="*/ 137 w 888114"/>
                  <a:gd name="connsiteY18" fmla="*/ 310130 h 322845"/>
                  <a:gd name="connsiteX19" fmla="*/ 29712 w 888114"/>
                  <a:gd name="connsiteY19" fmla="*/ 123269 h 322845"/>
                  <a:gd name="connsiteX20" fmla="*/ 30056 w 888114"/>
                  <a:gd name="connsiteY20" fmla="*/ 121723 h 322845"/>
                  <a:gd name="connsiteX21" fmla="*/ 78372 w 888114"/>
                  <a:gd name="connsiteY21" fmla="*/ 44487 h 322845"/>
                  <a:gd name="connsiteX22" fmla="*/ 157209 w 888114"/>
                  <a:gd name="connsiteY22" fmla="*/ 5397 h 322845"/>
                  <a:gd name="connsiteX23" fmla="*/ 276711 w 888114"/>
                  <a:gd name="connsiteY23" fmla="*/ 3936 h 322845"/>
                  <a:gd name="connsiteX24" fmla="*/ 328467 w 888114"/>
                  <a:gd name="connsiteY24" fmla="*/ 16394 h 322845"/>
                  <a:gd name="connsiteX25" fmla="*/ 367413 w 888114"/>
                  <a:gd name="connsiteY25" fmla="*/ 32803 h 322845"/>
                  <a:gd name="connsiteX26" fmla="*/ 412290 w 888114"/>
                  <a:gd name="connsiteY26" fmla="*/ 55656 h 322845"/>
                  <a:gd name="connsiteX27" fmla="*/ 475738 w 888114"/>
                  <a:gd name="connsiteY27" fmla="*/ 55656 h 322845"/>
                  <a:gd name="connsiteX28" fmla="*/ 520616 w 888114"/>
                  <a:gd name="connsiteY28" fmla="*/ 32803 h 322845"/>
                  <a:gd name="connsiteX29" fmla="*/ 559562 w 888114"/>
                  <a:gd name="connsiteY29" fmla="*/ 16394 h 322845"/>
                  <a:gd name="connsiteX30" fmla="*/ 611317 w 888114"/>
                  <a:gd name="connsiteY30" fmla="*/ 3936 h 322845"/>
                  <a:gd name="connsiteX31" fmla="*/ 730819 w 888114"/>
                  <a:gd name="connsiteY31" fmla="*/ 5397 h 322845"/>
                  <a:gd name="connsiteX32" fmla="*/ 809656 w 888114"/>
                  <a:gd name="connsiteY32" fmla="*/ 44401 h 322845"/>
                  <a:gd name="connsiteX33" fmla="*/ 858059 w 888114"/>
                  <a:gd name="connsiteY33" fmla="*/ 121637 h 322845"/>
                  <a:gd name="connsiteX34" fmla="*/ 858403 w 888114"/>
                  <a:gd name="connsiteY34" fmla="*/ 123184 h 322845"/>
                  <a:gd name="connsiteX35" fmla="*/ 887977 w 888114"/>
                  <a:gd name="connsiteY35" fmla="*/ 310045 h 322845"/>
                  <a:gd name="connsiteX36" fmla="*/ 878864 w 888114"/>
                  <a:gd name="connsiteY36" fmla="*/ 322588 h 322845"/>
                  <a:gd name="connsiteX37" fmla="*/ 877145 w 888114"/>
                  <a:gd name="connsiteY37" fmla="*/ 322760 h 32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88114" h="322845">
                    <a:moveTo>
                      <a:pt x="877231" y="322846"/>
                    </a:moveTo>
                    <a:cubicBezTo>
                      <a:pt x="871901" y="322846"/>
                      <a:pt x="867258" y="318980"/>
                      <a:pt x="866398" y="313567"/>
                    </a:cubicBezTo>
                    <a:lnTo>
                      <a:pt x="836910" y="127480"/>
                    </a:lnTo>
                    <a:cubicBezTo>
                      <a:pt x="828742" y="101534"/>
                      <a:pt x="814299" y="78423"/>
                      <a:pt x="794869" y="60639"/>
                    </a:cubicBezTo>
                    <a:cubicBezTo>
                      <a:pt x="775439" y="42941"/>
                      <a:pt x="752055" y="31257"/>
                      <a:pt x="727122" y="27047"/>
                    </a:cubicBezTo>
                    <a:cubicBezTo>
                      <a:pt x="689811" y="20690"/>
                      <a:pt x="651123" y="20346"/>
                      <a:pt x="614498" y="25672"/>
                    </a:cubicBezTo>
                    <a:cubicBezTo>
                      <a:pt x="598249" y="28078"/>
                      <a:pt x="582173" y="31944"/>
                      <a:pt x="566698" y="37185"/>
                    </a:cubicBezTo>
                    <a:cubicBezTo>
                      <a:pt x="554231" y="41480"/>
                      <a:pt x="542023" y="46549"/>
                      <a:pt x="530589" y="52391"/>
                    </a:cubicBezTo>
                    <a:lnTo>
                      <a:pt x="485711" y="75244"/>
                    </a:lnTo>
                    <a:cubicBezTo>
                      <a:pt x="459232" y="88647"/>
                      <a:pt x="428883" y="88647"/>
                      <a:pt x="402403" y="75244"/>
                    </a:cubicBezTo>
                    <a:lnTo>
                      <a:pt x="357526" y="52391"/>
                    </a:lnTo>
                    <a:cubicBezTo>
                      <a:pt x="346091" y="46549"/>
                      <a:pt x="333883" y="41394"/>
                      <a:pt x="321417" y="37185"/>
                    </a:cubicBezTo>
                    <a:cubicBezTo>
                      <a:pt x="305942" y="31858"/>
                      <a:pt x="289865" y="27992"/>
                      <a:pt x="273616" y="25672"/>
                    </a:cubicBezTo>
                    <a:cubicBezTo>
                      <a:pt x="236992" y="20346"/>
                      <a:pt x="198390" y="20690"/>
                      <a:pt x="160992" y="27047"/>
                    </a:cubicBezTo>
                    <a:cubicBezTo>
                      <a:pt x="136146" y="31257"/>
                      <a:pt x="112675" y="42941"/>
                      <a:pt x="93246" y="60639"/>
                    </a:cubicBezTo>
                    <a:cubicBezTo>
                      <a:pt x="73902" y="78337"/>
                      <a:pt x="59372" y="101448"/>
                      <a:pt x="51291" y="127480"/>
                    </a:cubicBezTo>
                    <a:lnTo>
                      <a:pt x="21802" y="313567"/>
                    </a:lnTo>
                    <a:cubicBezTo>
                      <a:pt x="20857" y="319581"/>
                      <a:pt x="15182" y="323619"/>
                      <a:pt x="9250" y="322674"/>
                    </a:cubicBezTo>
                    <a:cubicBezTo>
                      <a:pt x="3232" y="321729"/>
                      <a:pt x="-808" y="316144"/>
                      <a:pt x="137" y="310130"/>
                    </a:cubicBezTo>
                    <a:lnTo>
                      <a:pt x="29712" y="123269"/>
                    </a:lnTo>
                    <a:cubicBezTo>
                      <a:pt x="29712" y="122754"/>
                      <a:pt x="29884" y="122238"/>
                      <a:pt x="30056" y="121723"/>
                    </a:cubicBezTo>
                    <a:cubicBezTo>
                      <a:pt x="39341" y="91739"/>
                      <a:pt x="56019" y="65021"/>
                      <a:pt x="78372" y="44487"/>
                    </a:cubicBezTo>
                    <a:cubicBezTo>
                      <a:pt x="100897" y="23868"/>
                      <a:pt x="128151" y="10380"/>
                      <a:pt x="157209" y="5397"/>
                    </a:cubicBezTo>
                    <a:cubicBezTo>
                      <a:pt x="196843" y="-1305"/>
                      <a:pt x="237852" y="-1734"/>
                      <a:pt x="276711" y="3936"/>
                    </a:cubicBezTo>
                    <a:cubicBezTo>
                      <a:pt x="294336" y="6514"/>
                      <a:pt x="311702" y="10723"/>
                      <a:pt x="328467" y="16394"/>
                    </a:cubicBezTo>
                    <a:cubicBezTo>
                      <a:pt x="341965" y="20947"/>
                      <a:pt x="355033" y="26532"/>
                      <a:pt x="367413" y="32803"/>
                    </a:cubicBezTo>
                    <a:lnTo>
                      <a:pt x="412290" y="55656"/>
                    </a:lnTo>
                    <a:cubicBezTo>
                      <a:pt x="432494" y="65879"/>
                      <a:pt x="455620" y="65879"/>
                      <a:pt x="475738" y="55656"/>
                    </a:cubicBezTo>
                    <a:lnTo>
                      <a:pt x="520616" y="32803"/>
                    </a:lnTo>
                    <a:cubicBezTo>
                      <a:pt x="532996" y="26532"/>
                      <a:pt x="546150" y="20947"/>
                      <a:pt x="559562" y="16394"/>
                    </a:cubicBezTo>
                    <a:cubicBezTo>
                      <a:pt x="576326" y="10637"/>
                      <a:pt x="593693" y="6514"/>
                      <a:pt x="611317" y="3936"/>
                    </a:cubicBezTo>
                    <a:cubicBezTo>
                      <a:pt x="650177" y="-1734"/>
                      <a:pt x="691186" y="-1305"/>
                      <a:pt x="730819" y="5397"/>
                    </a:cubicBezTo>
                    <a:cubicBezTo>
                      <a:pt x="759878" y="10380"/>
                      <a:pt x="787131" y="23868"/>
                      <a:pt x="809656" y="44401"/>
                    </a:cubicBezTo>
                    <a:cubicBezTo>
                      <a:pt x="832095" y="64935"/>
                      <a:pt x="848774" y="91653"/>
                      <a:pt x="858059" y="121637"/>
                    </a:cubicBezTo>
                    <a:cubicBezTo>
                      <a:pt x="858231" y="122153"/>
                      <a:pt x="858317" y="122668"/>
                      <a:pt x="858403" y="123184"/>
                    </a:cubicBezTo>
                    <a:lnTo>
                      <a:pt x="887977" y="310045"/>
                    </a:lnTo>
                    <a:cubicBezTo>
                      <a:pt x="888923" y="316058"/>
                      <a:pt x="884882" y="321643"/>
                      <a:pt x="878864" y="322588"/>
                    </a:cubicBezTo>
                    <a:cubicBezTo>
                      <a:pt x="878263" y="322674"/>
                      <a:pt x="877747" y="322760"/>
                      <a:pt x="877145" y="3227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3" name="Forma libre 482">
                <a:extLst>
                  <a:ext uri="{FF2B5EF4-FFF2-40B4-BE49-F238E27FC236}">
                    <a16:creationId xmlns:a16="http://schemas.microsoft.com/office/drawing/2014/main" id="{DACF7DF0-1DB5-D433-8B39-3C5D833599BF}"/>
                  </a:ext>
                </a:extLst>
              </p:cNvPr>
              <p:cNvSpPr/>
              <p:nvPr/>
            </p:nvSpPr>
            <p:spPr>
              <a:xfrm>
                <a:off x="7716564" y="8388187"/>
                <a:ext cx="67613" cy="161348"/>
              </a:xfrm>
              <a:custGeom>
                <a:avLst/>
                <a:gdLst>
                  <a:gd name="connsiteX0" fmla="*/ 10941 w 67613"/>
                  <a:gd name="connsiteY0" fmla="*/ 161349 h 161348"/>
                  <a:gd name="connsiteX1" fmla="*/ 1742 w 67613"/>
                  <a:gd name="connsiteY1" fmla="*/ 156280 h 161348"/>
                  <a:gd name="connsiteX2" fmla="*/ 5009 w 67613"/>
                  <a:gd name="connsiteY2" fmla="*/ 141159 h 161348"/>
                  <a:gd name="connsiteX3" fmla="*/ 37765 w 67613"/>
                  <a:gd name="connsiteY3" fmla="*/ 15555 h 161348"/>
                  <a:gd name="connsiteX4" fmla="*/ 43095 w 67613"/>
                  <a:gd name="connsiteY4" fmla="*/ 1035 h 161348"/>
                  <a:gd name="connsiteX5" fmla="*/ 57624 w 67613"/>
                  <a:gd name="connsiteY5" fmla="*/ 6362 h 161348"/>
                  <a:gd name="connsiteX6" fmla="*/ 60461 w 67613"/>
                  <a:gd name="connsiteY6" fmla="*/ 96829 h 161348"/>
                  <a:gd name="connsiteX7" fmla="*/ 16787 w 67613"/>
                  <a:gd name="connsiteY7" fmla="*/ 159545 h 161348"/>
                  <a:gd name="connsiteX8" fmla="*/ 10855 w 67613"/>
                  <a:gd name="connsiteY8" fmla="*/ 161263 h 16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13" h="161348">
                    <a:moveTo>
                      <a:pt x="10941" y="161349"/>
                    </a:moveTo>
                    <a:cubicBezTo>
                      <a:pt x="7330" y="161349"/>
                      <a:pt x="3805" y="159545"/>
                      <a:pt x="1742" y="156280"/>
                    </a:cubicBezTo>
                    <a:cubicBezTo>
                      <a:pt x="-1525" y="151211"/>
                      <a:pt x="-64" y="144424"/>
                      <a:pt x="5009" y="141159"/>
                    </a:cubicBezTo>
                    <a:cubicBezTo>
                      <a:pt x="29683" y="125351"/>
                      <a:pt x="60805" y="65642"/>
                      <a:pt x="37765" y="15555"/>
                    </a:cubicBezTo>
                    <a:cubicBezTo>
                      <a:pt x="35271" y="10056"/>
                      <a:pt x="37679" y="3526"/>
                      <a:pt x="43095" y="1035"/>
                    </a:cubicBezTo>
                    <a:cubicBezTo>
                      <a:pt x="48597" y="-1542"/>
                      <a:pt x="55131" y="863"/>
                      <a:pt x="57624" y="6362"/>
                    </a:cubicBezTo>
                    <a:cubicBezTo>
                      <a:pt x="69918" y="32995"/>
                      <a:pt x="70864" y="65127"/>
                      <a:pt x="60461" y="96829"/>
                    </a:cubicBezTo>
                    <a:cubicBezTo>
                      <a:pt x="51520" y="123977"/>
                      <a:pt x="34755" y="147946"/>
                      <a:pt x="16787" y="159545"/>
                    </a:cubicBezTo>
                    <a:cubicBezTo>
                      <a:pt x="14982" y="160747"/>
                      <a:pt x="12918" y="161263"/>
                      <a:pt x="10855" y="1612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4" name="Forma libre 483">
                <a:extLst>
                  <a:ext uri="{FF2B5EF4-FFF2-40B4-BE49-F238E27FC236}">
                    <a16:creationId xmlns:a16="http://schemas.microsoft.com/office/drawing/2014/main" id="{93F223BE-1DCC-1DC0-26EB-D8CA948C26C8}"/>
                  </a:ext>
                </a:extLst>
              </p:cNvPr>
              <p:cNvSpPr/>
              <p:nvPr/>
            </p:nvSpPr>
            <p:spPr>
              <a:xfrm>
                <a:off x="7665175" y="8136054"/>
                <a:ext cx="192492" cy="299561"/>
              </a:xfrm>
              <a:custGeom>
                <a:avLst/>
                <a:gdLst>
                  <a:gd name="connsiteX0" fmla="*/ 181488 w 192492"/>
                  <a:gd name="connsiteY0" fmla="*/ 299561 h 299561"/>
                  <a:gd name="connsiteX1" fmla="*/ 773 w 192492"/>
                  <a:gd name="connsiteY1" fmla="*/ 104280 h 299561"/>
                  <a:gd name="connsiteX2" fmla="*/ 773 w 192492"/>
                  <a:gd name="connsiteY2" fmla="*/ 103851 h 299561"/>
                  <a:gd name="connsiteX3" fmla="*/ 0 w 192492"/>
                  <a:gd name="connsiteY3" fmla="*/ 82974 h 299561"/>
                  <a:gd name="connsiteX4" fmla="*/ 11262 w 192492"/>
                  <a:gd name="connsiteY4" fmla="*/ 7714 h 299561"/>
                  <a:gd name="connsiteX5" fmla="*/ 25018 w 192492"/>
                  <a:gd name="connsiteY5" fmla="*/ 497 h 299561"/>
                  <a:gd name="connsiteX6" fmla="*/ 32240 w 192492"/>
                  <a:gd name="connsiteY6" fmla="*/ 14243 h 299561"/>
                  <a:gd name="connsiteX7" fmla="*/ 21923 w 192492"/>
                  <a:gd name="connsiteY7" fmla="*/ 82974 h 299561"/>
                  <a:gd name="connsiteX8" fmla="*/ 22696 w 192492"/>
                  <a:gd name="connsiteY8" fmla="*/ 102304 h 299561"/>
                  <a:gd name="connsiteX9" fmla="*/ 22696 w 192492"/>
                  <a:gd name="connsiteY9" fmla="*/ 102648 h 299561"/>
                  <a:gd name="connsiteX10" fmla="*/ 181574 w 192492"/>
                  <a:gd name="connsiteY10" fmla="*/ 277567 h 299561"/>
                  <a:gd name="connsiteX11" fmla="*/ 192492 w 192492"/>
                  <a:gd name="connsiteY11" fmla="*/ 288478 h 299561"/>
                  <a:gd name="connsiteX12" fmla="*/ 181574 w 192492"/>
                  <a:gd name="connsiteY12" fmla="*/ 299389 h 29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492" h="299561">
                    <a:moveTo>
                      <a:pt x="181488" y="299561"/>
                    </a:moveTo>
                    <a:cubicBezTo>
                      <a:pt x="87606" y="299561"/>
                      <a:pt x="9887" y="215624"/>
                      <a:pt x="773" y="104280"/>
                    </a:cubicBezTo>
                    <a:cubicBezTo>
                      <a:pt x="773" y="104109"/>
                      <a:pt x="773" y="104023"/>
                      <a:pt x="773" y="103851"/>
                    </a:cubicBezTo>
                    <a:cubicBezTo>
                      <a:pt x="258" y="97149"/>
                      <a:pt x="0" y="90276"/>
                      <a:pt x="0" y="82974"/>
                    </a:cubicBezTo>
                    <a:cubicBezTo>
                      <a:pt x="0" y="57114"/>
                      <a:pt x="3783" y="31770"/>
                      <a:pt x="11262" y="7714"/>
                    </a:cubicBezTo>
                    <a:cubicBezTo>
                      <a:pt x="13067" y="1958"/>
                      <a:pt x="19172" y="-1307"/>
                      <a:pt x="25018" y="497"/>
                    </a:cubicBezTo>
                    <a:cubicBezTo>
                      <a:pt x="30778" y="2301"/>
                      <a:pt x="34045" y="8401"/>
                      <a:pt x="32240" y="14243"/>
                    </a:cubicBezTo>
                    <a:cubicBezTo>
                      <a:pt x="25448" y="36151"/>
                      <a:pt x="21923" y="59348"/>
                      <a:pt x="21923" y="82974"/>
                    </a:cubicBezTo>
                    <a:cubicBezTo>
                      <a:pt x="21923" y="89761"/>
                      <a:pt x="22181" y="96118"/>
                      <a:pt x="22696" y="102304"/>
                    </a:cubicBezTo>
                    <a:cubicBezTo>
                      <a:pt x="22696" y="102390"/>
                      <a:pt x="22696" y="102562"/>
                      <a:pt x="22696" y="102648"/>
                    </a:cubicBezTo>
                    <a:cubicBezTo>
                      <a:pt x="31036" y="202393"/>
                      <a:pt x="99298" y="277567"/>
                      <a:pt x="181574" y="277567"/>
                    </a:cubicBezTo>
                    <a:cubicBezTo>
                      <a:pt x="187592" y="277567"/>
                      <a:pt x="192492" y="282464"/>
                      <a:pt x="192492" y="288478"/>
                    </a:cubicBezTo>
                    <a:cubicBezTo>
                      <a:pt x="192492" y="294492"/>
                      <a:pt x="187592" y="299389"/>
                      <a:pt x="181574" y="2993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5" name="Forma libre 484">
                <a:extLst>
                  <a:ext uri="{FF2B5EF4-FFF2-40B4-BE49-F238E27FC236}">
                    <a16:creationId xmlns:a16="http://schemas.microsoft.com/office/drawing/2014/main" id="{E28DAE74-915F-BFB4-852C-6D1F0952C2CE}"/>
                  </a:ext>
                </a:extLst>
              </p:cNvPr>
              <p:cNvSpPr/>
              <p:nvPr/>
            </p:nvSpPr>
            <p:spPr>
              <a:xfrm>
                <a:off x="7648721" y="7977155"/>
                <a:ext cx="387690" cy="207765"/>
              </a:xfrm>
              <a:custGeom>
                <a:avLst/>
                <a:gdLst>
                  <a:gd name="connsiteX0" fmla="*/ 342720 w 387690"/>
                  <a:gd name="connsiteY0" fmla="*/ 207594 h 207765"/>
                  <a:gd name="connsiteX1" fmla="*/ 320625 w 387690"/>
                  <a:gd name="connsiteY1" fmla="*/ 202955 h 207765"/>
                  <a:gd name="connsiteX2" fmla="*/ 308675 w 387690"/>
                  <a:gd name="connsiteY2" fmla="*/ 199862 h 207765"/>
                  <a:gd name="connsiteX3" fmla="*/ 298272 w 387690"/>
                  <a:gd name="connsiteY3" fmla="*/ 188350 h 207765"/>
                  <a:gd name="connsiteX4" fmla="*/ 309793 w 387690"/>
                  <a:gd name="connsiteY4" fmla="*/ 177954 h 207765"/>
                  <a:gd name="connsiteX5" fmla="*/ 327589 w 387690"/>
                  <a:gd name="connsiteY5" fmla="*/ 182164 h 207765"/>
                  <a:gd name="connsiteX6" fmla="*/ 358797 w 387690"/>
                  <a:gd name="connsiteY6" fmla="*/ 170909 h 207765"/>
                  <a:gd name="connsiteX7" fmla="*/ 345127 w 387690"/>
                  <a:gd name="connsiteY7" fmla="*/ 96079 h 207765"/>
                  <a:gd name="connsiteX8" fmla="*/ 301281 w 387690"/>
                  <a:gd name="connsiteY8" fmla="*/ 83192 h 207765"/>
                  <a:gd name="connsiteX9" fmla="*/ 290534 w 387690"/>
                  <a:gd name="connsiteY9" fmla="*/ 83020 h 207765"/>
                  <a:gd name="connsiteX10" fmla="*/ 285119 w 387690"/>
                  <a:gd name="connsiteY10" fmla="*/ 73742 h 207765"/>
                  <a:gd name="connsiteX11" fmla="*/ 271965 w 387690"/>
                  <a:gd name="connsiteY11" fmla="*/ 40321 h 207765"/>
                  <a:gd name="connsiteX12" fmla="*/ 191666 w 387690"/>
                  <a:gd name="connsiteY12" fmla="*/ 22022 h 207765"/>
                  <a:gd name="connsiteX13" fmla="*/ 185648 w 387690"/>
                  <a:gd name="connsiteY13" fmla="*/ 22194 h 207765"/>
                  <a:gd name="connsiteX14" fmla="*/ 185132 w 387690"/>
                  <a:gd name="connsiteY14" fmla="*/ 22194 h 207765"/>
                  <a:gd name="connsiteX15" fmla="*/ 22816 w 387690"/>
                  <a:gd name="connsiteY15" fmla="*/ 149173 h 207765"/>
                  <a:gd name="connsiteX16" fmla="*/ 22816 w 387690"/>
                  <a:gd name="connsiteY16" fmla="*/ 161716 h 207765"/>
                  <a:gd name="connsiteX17" fmla="*/ 127960 w 387690"/>
                  <a:gd name="connsiteY17" fmla="*/ 164981 h 207765"/>
                  <a:gd name="connsiteX18" fmla="*/ 236630 w 387690"/>
                  <a:gd name="connsiteY18" fmla="*/ 168933 h 207765"/>
                  <a:gd name="connsiteX19" fmla="*/ 249869 w 387690"/>
                  <a:gd name="connsiteY19" fmla="*/ 176923 h 207765"/>
                  <a:gd name="connsiteX20" fmla="*/ 241874 w 387690"/>
                  <a:gd name="connsiteY20" fmla="*/ 190154 h 207765"/>
                  <a:gd name="connsiteX21" fmla="*/ 124951 w 387690"/>
                  <a:gd name="connsiteY21" fmla="*/ 186717 h 207765"/>
                  <a:gd name="connsiteX22" fmla="*/ 24363 w 387690"/>
                  <a:gd name="connsiteY22" fmla="*/ 184140 h 207765"/>
                  <a:gd name="connsiteX23" fmla="*/ 16368 w 387690"/>
                  <a:gd name="connsiteY23" fmla="*/ 184054 h 207765"/>
                  <a:gd name="connsiteX24" fmla="*/ 1237 w 387690"/>
                  <a:gd name="connsiteY24" fmla="*/ 144963 h 207765"/>
                  <a:gd name="connsiteX25" fmla="*/ 185046 w 387690"/>
                  <a:gd name="connsiteY25" fmla="*/ 372 h 207765"/>
                  <a:gd name="connsiteX26" fmla="*/ 185906 w 387690"/>
                  <a:gd name="connsiteY26" fmla="*/ 372 h 207765"/>
                  <a:gd name="connsiteX27" fmla="*/ 190978 w 387690"/>
                  <a:gd name="connsiteY27" fmla="*/ 286 h 207765"/>
                  <a:gd name="connsiteX28" fmla="*/ 287096 w 387690"/>
                  <a:gd name="connsiteY28" fmla="*/ 24685 h 207765"/>
                  <a:gd name="connsiteX29" fmla="*/ 305666 w 387690"/>
                  <a:gd name="connsiteY29" fmla="*/ 59394 h 207765"/>
                  <a:gd name="connsiteX30" fmla="*/ 360430 w 387690"/>
                  <a:gd name="connsiteY30" fmla="*/ 80614 h 207765"/>
                  <a:gd name="connsiteX31" fmla="*/ 378571 w 387690"/>
                  <a:gd name="connsiteY31" fmla="*/ 180789 h 207765"/>
                  <a:gd name="connsiteX32" fmla="*/ 342892 w 387690"/>
                  <a:gd name="connsiteY32" fmla="*/ 207766 h 20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87690" h="207765">
                    <a:moveTo>
                      <a:pt x="342720" y="207594"/>
                    </a:moveTo>
                    <a:cubicBezTo>
                      <a:pt x="334467" y="207594"/>
                      <a:pt x="326729" y="205017"/>
                      <a:pt x="320625" y="202955"/>
                    </a:cubicBezTo>
                    <a:cubicBezTo>
                      <a:pt x="316069" y="201408"/>
                      <a:pt x="311856" y="200034"/>
                      <a:pt x="308675" y="199862"/>
                    </a:cubicBezTo>
                    <a:cubicBezTo>
                      <a:pt x="302657" y="199518"/>
                      <a:pt x="298015" y="194363"/>
                      <a:pt x="298272" y="188350"/>
                    </a:cubicBezTo>
                    <a:cubicBezTo>
                      <a:pt x="298616" y="182336"/>
                      <a:pt x="303516" y="177611"/>
                      <a:pt x="309793" y="177954"/>
                    </a:cubicBezTo>
                    <a:cubicBezTo>
                      <a:pt x="315983" y="178298"/>
                      <a:pt x="321829" y="180274"/>
                      <a:pt x="327589" y="182164"/>
                    </a:cubicBezTo>
                    <a:cubicBezTo>
                      <a:pt x="342290" y="187061"/>
                      <a:pt x="349684" y="189552"/>
                      <a:pt x="358797" y="170909"/>
                    </a:cubicBezTo>
                    <a:cubicBezTo>
                      <a:pt x="374014" y="140238"/>
                      <a:pt x="361720" y="112144"/>
                      <a:pt x="345127" y="96079"/>
                    </a:cubicBezTo>
                    <a:cubicBezTo>
                      <a:pt x="330684" y="82075"/>
                      <a:pt x="313060" y="76834"/>
                      <a:pt x="301281" y="83192"/>
                    </a:cubicBezTo>
                    <a:cubicBezTo>
                      <a:pt x="297928" y="84996"/>
                      <a:pt x="293887" y="84910"/>
                      <a:pt x="290534" y="83020"/>
                    </a:cubicBezTo>
                    <a:cubicBezTo>
                      <a:pt x="287268" y="81044"/>
                      <a:pt x="285204" y="77608"/>
                      <a:pt x="285119" y="73742"/>
                    </a:cubicBezTo>
                    <a:cubicBezTo>
                      <a:pt x="284860" y="59480"/>
                      <a:pt x="280562" y="48483"/>
                      <a:pt x="271965" y="40321"/>
                    </a:cubicBezTo>
                    <a:cubicBezTo>
                      <a:pt x="250730" y="20046"/>
                      <a:pt x="207829" y="21420"/>
                      <a:pt x="191666" y="22022"/>
                    </a:cubicBezTo>
                    <a:cubicBezTo>
                      <a:pt x="189173" y="22022"/>
                      <a:pt x="187109" y="22108"/>
                      <a:pt x="185648" y="22194"/>
                    </a:cubicBezTo>
                    <a:lnTo>
                      <a:pt x="185132" y="22194"/>
                    </a:lnTo>
                    <a:cubicBezTo>
                      <a:pt x="101480" y="22194"/>
                      <a:pt x="31499" y="105443"/>
                      <a:pt x="22816" y="149173"/>
                    </a:cubicBezTo>
                    <a:cubicBezTo>
                      <a:pt x="22472" y="150891"/>
                      <a:pt x="21182" y="157936"/>
                      <a:pt x="22816" y="161716"/>
                    </a:cubicBezTo>
                    <a:cubicBezTo>
                      <a:pt x="49381" y="154500"/>
                      <a:pt x="87639" y="159655"/>
                      <a:pt x="127960" y="164981"/>
                    </a:cubicBezTo>
                    <a:cubicBezTo>
                      <a:pt x="167680" y="170308"/>
                      <a:pt x="208775" y="175806"/>
                      <a:pt x="236630" y="168933"/>
                    </a:cubicBezTo>
                    <a:cubicBezTo>
                      <a:pt x="242476" y="167473"/>
                      <a:pt x="248408" y="171081"/>
                      <a:pt x="249869" y="176923"/>
                    </a:cubicBezTo>
                    <a:cubicBezTo>
                      <a:pt x="251331" y="182765"/>
                      <a:pt x="247720" y="188693"/>
                      <a:pt x="241874" y="190154"/>
                    </a:cubicBezTo>
                    <a:cubicBezTo>
                      <a:pt x="209892" y="198058"/>
                      <a:pt x="166734" y="192302"/>
                      <a:pt x="124951" y="186717"/>
                    </a:cubicBezTo>
                    <a:cubicBezTo>
                      <a:pt x="86006" y="181476"/>
                      <a:pt x="45770" y="176064"/>
                      <a:pt x="24363" y="184140"/>
                    </a:cubicBezTo>
                    <a:cubicBezTo>
                      <a:pt x="21784" y="185085"/>
                      <a:pt x="18947" y="185085"/>
                      <a:pt x="16368" y="184054"/>
                    </a:cubicBezTo>
                    <a:cubicBezTo>
                      <a:pt x="10006" y="181476"/>
                      <a:pt x="-4266" y="172456"/>
                      <a:pt x="1237" y="144963"/>
                    </a:cubicBezTo>
                    <a:cubicBezTo>
                      <a:pt x="11381" y="93845"/>
                      <a:pt x="88843" y="372"/>
                      <a:pt x="185046" y="372"/>
                    </a:cubicBezTo>
                    <a:lnTo>
                      <a:pt x="185906" y="372"/>
                    </a:lnTo>
                    <a:cubicBezTo>
                      <a:pt x="187196" y="372"/>
                      <a:pt x="188915" y="372"/>
                      <a:pt x="190978" y="286"/>
                    </a:cubicBezTo>
                    <a:cubicBezTo>
                      <a:pt x="211440" y="-402"/>
                      <a:pt x="259155" y="-1948"/>
                      <a:pt x="287096" y="24685"/>
                    </a:cubicBezTo>
                    <a:cubicBezTo>
                      <a:pt x="296811" y="33964"/>
                      <a:pt x="303001" y="45562"/>
                      <a:pt x="305666" y="59394"/>
                    </a:cubicBezTo>
                    <a:cubicBezTo>
                      <a:pt x="323376" y="56902"/>
                      <a:pt x="343580" y="64377"/>
                      <a:pt x="360430" y="80614"/>
                    </a:cubicBezTo>
                    <a:cubicBezTo>
                      <a:pt x="381580" y="101062"/>
                      <a:pt x="399032" y="139637"/>
                      <a:pt x="378571" y="180789"/>
                    </a:cubicBezTo>
                    <a:cubicBezTo>
                      <a:pt x="368168" y="202096"/>
                      <a:pt x="355014" y="207766"/>
                      <a:pt x="342892" y="2077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86" name="Forma libre 485">
              <a:extLst>
                <a:ext uri="{FF2B5EF4-FFF2-40B4-BE49-F238E27FC236}">
                  <a16:creationId xmlns:a16="http://schemas.microsoft.com/office/drawing/2014/main" id="{A3324D1B-C982-18E5-0E67-BA1BF279E550}"/>
                </a:ext>
              </a:extLst>
            </p:cNvPr>
            <p:cNvSpPr/>
            <p:nvPr/>
          </p:nvSpPr>
          <p:spPr>
            <a:xfrm>
              <a:off x="7735848" y="8654276"/>
              <a:ext cx="221600" cy="356184"/>
            </a:xfrm>
            <a:custGeom>
              <a:avLst/>
              <a:gdLst>
                <a:gd name="connsiteX0" fmla="*/ 97403 w 221600"/>
                <a:gd name="connsiteY0" fmla="*/ 356098 h 356184"/>
                <a:gd name="connsiteX1" fmla="*/ 93104 w 221600"/>
                <a:gd name="connsiteY1" fmla="*/ 355497 h 356184"/>
                <a:gd name="connsiteX2" fmla="*/ 81842 w 221600"/>
                <a:gd name="connsiteY2" fmla="*/ 340548 h 356184"/>
                <a:gd name="connsiteX3" fmla="*/ 82014 w 221600"/>
                <a:gd name="connsiteY3" fmla="*/ 225167 h 356184"/>
                <a:gd name="connsiteX4" fmla="*/ 19082 w 221600"/>
                <a:gd name="connsiteY4" fmla="*/ 216747 h 356184"/>
                <a:gd name="connsiteX5" fmla="*/ 2145 w 221600"/>
                <a:gd name="connsiteY5" fmla="*/ 204462 h 356184"/>
                <a:gd name="connsiteX6" fmla="*/ 3263 w 221600"/>
                <a:gd name="connsiteY6" fmla="*/ 183584 h 356184"/>
                <a:gd name="connsiteX7" fmla="*/ 111072 w 221600"/>
                <a:gd name="connsiteY7" fmla="*/ 7463 h 356184"/>
                <a:gd name="connsiteX8" fmla="*/ 128525 w 221600"/>
                <a:gd name="connsiteY8" fmla="*/ 590 h 356184"/>
                <a:gd name="connsiteX9" fmla="*/ 139788 w 221600"/>
                <a:gd name="connsiteY9" fmla="*/ 15538 h 356184"/>
                <a:gd name="connsiteX10" fmla="*/ 139615 w 221600"/>
                <a:gd name="connsiteY10" fmla="*/ 130920 h 356184"/>
                <a:gd name="connsiteX11" fmla="*/ 202548 w 221600"/>
                <a:gd name="connsiteY11" fmla="*/ 139339 h 356184"/>
                <a:gd name="connsiteX12" fmla="*/ 219484 w 221600"/>
                <a:gd name="connsiteY12" fmla="*/ 151711 h 356184"/>
                <a:gd name="connsiteX13" fmla="*/ 218367 w 221600"/>
                <a:gd name="connsiteY13" fmla="*/ 172588 h 356184"/>
                <a:gd name="connsiteX14" fmla="*/ 110557 w 221600"/>
                <a:gd name="connsiteY14" fmla="*/ 348710 h 356184"/>
                <a:gd name="connsiteX15" fmla="*/ 97403 w 221600"/>
                <a:gd name="connsiteY15" fmla="*/ 356184 h 356184"/>
                <a:gd name="connsiteX16" fmla="*/ 117865 w 221600"/>
                <a:gd name="connsiteY16" fmla="*/ 38220 h 356184"/>
                <a:gd name="connsiteX17" fmla="*/ 22005 w 221600"/>
                <a:gd name="connsiteY17" fmla="*/ 194925 h 356184"/>
                <a:gd name="connsiteX18" fmla="*/ 22005 w 221600"/>
                <a:gd name="connsiteY18" fmla="*/ 194925 h 356184"/>
                <a:gd name="connsiteX19" fmla="*/ 22005 w 221600"/>
                <a:gd name="connsiteY19" fmla="*/ 194925 h 356184"/>
                <a:gd name="connsiteX20" fmla="*/ 94480 w 221600"/>
                <a:gd name="connsiteY20" fmla="*/ 204633 h 356184"/>
                <a:gd name="connsiteX21" fmla="*/ 103937 w 221600"/>
                <a:gd name="connsiteY21" fmla="*/ 215544 h 356184"/>
                <a:gd name="connsiteX22" fmla="*/ 103765 w 221600"/>
                <a:gd name="connsiteY22" fmla="*/ 317781 h 356184"/>
                <a:gd name="connsiteX23" fmla="*/ 199625 w 221600"/>
                <a:gd name="connsiteY23" fmla="*/ 161075 h 356184"/>
                <a:gd name="connsiteX24" fmla="*/ 127149 w 221600"/>
                <a:gd name="connsiteY24" fmla="*/ 151282 h 356184"/>
                <a:gd name="connsiteX25" fmla="*/ 117693 w 221600"/>
                <a:gd name="connsiteY25" fmla="*/ 140370 h 356184"/>
                <a:gd name="connsiteX26" fmla="*/ 117865 w 221600"/>
                <a:gd name="connsiteY26" fmla="*/ 38134 h 356184"/>
                <a:gd name="connsiteX27" fmla="*/ 12634 w 221600"/>
                <a:gd name="connsiteY27" fmla="*/ 189169 h 356184"/>
                <a:gd name="connsiteX28" fmla="*/ 12634 w 221600"/>
                <a:gd name="connsiteY28" fmla="*/ 189169 h 356184"/>
                <a:gd name="connsiteX29" fmla="*/ 12634 w 221600"/>
                <a:gd name="connsiteY29" fmla="*/ 189169 h 3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600" h="356184">
                  <a:moveTo>
                    <a:pt x="97403" y="356098"/>
                  </a:moveTo>
                  <a:cubicBezTo>
                    <a:pt x="95941" y="356098"/>
                    <a:pt x="94566" y="355926"/>
                    <a:pt x="93104" y="355497"/>
                  </a:cubicBezTo>
                  <a:cubicBezTo>
                    <a:pt x="86312" y="353607"/>
                    <a:pt x="81756" y="347593"/>
                    <a:pt x="81842" y="340548"/>
                  </a:cubicBezTo>
                  <a:lnTo>
                    <a:pt x="82014" y="225167"/>
                  </a:lnTo>
                  <a:lnTo>
                    <a:pt x="19082" y="216747"/>
                  </a:lnTo>
                  <a:cubicBezTo>
                    <a:pt x="11688" y="215802"/>
                    <a:pt x="5412" y="211163"/>
                    <a:pt x="2145" y="204462"/>
                  </a:cubicBezTo>
                  <a:cubicBezTo>
                    <a:pt x="-1036" y="197760"/>
                    <a:pt x="-692" y="189942"/>
                    <a:pt x="3263" y="183584"/>
                  </a:cubicBezTo>
                  <a:lnTo>
                    <a:pt x="111072" y="7463"/>
                  </a:lnTo>
                  <a:cubicBezTo>
                    <a:pt x="114769" y="1449"/>
                    <a:pt x="121733" y="-1300"/>
                    <a:pt x="128525" y="590"/>
                  </a:cubicBezTo>
                  <a:cubicBezTo>
                    <a:pt x="135317" y="2480"/>
                    <a:pt x="139874" y="8493"/>
                    <a:pt x="139788" y="15538"/>
                  </a:cubicBezTo>
                  <a:lnTo>
                    <a:pt x="139615" y="130920"/>
                  </a:lnTo>
                  <a:lnTo>
                    <a:pt x="202548" y="139339"/>
                  </a:lnTo>
                  <a:cubicBezTo>
                    <a:pt x="209941" y="140370"/>
                    <a:pt x="216217" y="144924"/>
                    <a:pt x="219484" y="151711"/>
                  </a:cubicBezTo>
                  <a:cubicBezTo>
                    <a:pt x="222665" y="158412"/>
                    <a:pt x="222235" y="166230"/>
                    <a:pt x="218367" y="172588"/>
                  </a:cubicBezTo>
                  <a:lnTo>
                    <a:pt x="110557" y="348710"/>
                  </a:lnTo>
                  <a:cubicBezTo>
                    <a:pt x="107634" y="353435"/>
                    <a:pt x="102647" y="356184"/>
                    <a:pt x="97403" y="356184"/>
                  </a:cubicBezTo>
                  <a:close/>
                  <a:moveTo>
                    <a:pt x="117865" y="38220"/>
                  </a:moveTo>
                  <a:lnTo>
                    <a:pt x="22005" y="194925"/>
                  </a:lnTo>
                  <a:lnTo>
                    <a:pt x="22005" y="194925"/>
                  </a:lnTo>
                  <a:cubicBezTo>
                    <a:pt x="22005" y="194925"/>
                    <a:pt x="22005" y="194925"/>
                    <a:pt x="22005" y="194925"/>
                  </a:cubicBezTo>
                  <a:lnTo>
                    <a:pt x="94480" y="204633"/>
                  </a:lnTo>
                  <a:cubicBezTo>
                    <a:pt x="99896" y="205321"/>
                    <a:pt x="104023" y="210046"/>
                    <a:pt x="103937" y="215544"/>
                  </a:cubicBezTo>
                  <a:lnTo>
                    <a:pt x="103765" y="317781"/>
                  </a:lnTo>
                  <a:lnTo>
                    <a:pt x="199625" y="161075"/>
                  </a:lnTo>
                  <a:lnTo>
                    <a:pt x="127149" y="151282"/>
                  </a:lnTo>
                  <a:cubicBezTo>
                    <a:pt x="121733" y="150594"/>
                    <a:pt x="117606" y="145869"/>
                    <a:pt x="117693" y="140370"/>
                  </a:cubicBezTo>
                  <a:lnTo>
                    <a:pt x="117865" y="38134"/>
                  </a:lnTo>
                  <a:close/>
                  <a:moveTo>
                    <a:pt x="12634" y="189169"/>
                  </a:moveTo>
                  <a:lnTo>
                    <a:pt x="12634" y="189169"/>
                  </a:lnTo>
                  <a:lnTo>
                    <a:pt x="12634" y="189169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87" name="Gráfico 2">
              <a:extLst>
                <a:ext uri="{FF2B5EF4-FFF2-40B4-BE49-F238E27FC236}">
                  <a16:creationId xmlns:a16="http://schemas.microsoft.com/office/drawing/2014/main" id="{CFA646AE-3781-FF81-8AAC-7BEDEA2879E3}"/>
                </a:ext>
              </a:extLst>
            </p:cNvPr>
            <p:cNvGrpSpPr/>
            <p:nvPr/>
          </p:nvGrpSpPr>
          <p:grpSpPr>
            <a:xfrm>
              <a:off x="7296862" y="8270473"/>
              <a:ext cx="310298" cy="321332"/>
              <a:chOff x="7296862" y="8270473"/>
              <a:chExt cx="310298" cy="321332"/>
            </a:xfrm>
            <a:solidFill>
              <a:srgbClr val="002A86"/>
            </a:solidFill>
          </p:grpSpPr>
          <p:sp>
            <p:nvSpPr>
              <p:cNvPr id="488" name="Forma libre 487">
                <a:extLst>
                  <a:ext uri="{FF2B5EF4-FFF2-40B4-BE49-F238E27FC236}">
                    <a16:creationId xmlns:a16="http://schemas.microsoft.com/office/drawing/2014/main" id="{B1D4DBF6-A2FE-7816-A8FC-AA2A65C467F4}"/>
                  </a:ext>
                </a:extLst>
              </p:cNvPr>
              <p:cNvSpPr/>
              <p:nvPr/>
            </p:nvSpPr>
            <p:spPr>
              <a:xfrm>
                <a:off x="7573253" y="8270473"/>
                <a:ext cx="33907" cy="86188"/>
              </a:xfrm>
              <a:custGeom>
                <a:avLst/>
                <a:gdLst>
                  <a:gd name="connsiteX0" fmla="*/ 22886 w 33907"/>
                  <a:gd name="connsiteY0" fmla="*/ 86188 h 86188"/>
                  <a:gd name="connsiteX1" fmla="*/ 12139 w 33907"/>
                  <a:gd name="connsiteY1" fmla="*/ 77253 h 86188"/>
                  <a:gd name="connsiteX2" fmla="*/ 189 w 33907"/>
                  <a:gd name="connsiteY2" fmla="*/ 12990 h 86188"/>
                  <a:gd name="connsiteX3" fmla="*/ 8958 w 33907"/>
                  <a:gd name="connsiteY3" fmla="*/ 189 h 86188"/>
                  <a:gd name="connsiteX4" fmla="*/ 21768 w 33907"/>
                  <a:gd name="connsiteY4" fmla="*/ 8952 h 86188"/>
                  <a:gd name="connsiteX5" fmla="*/ 33718 w 33907"/>
                  <a:gd name="connsiteY5" fmla="*/ 73215 h 86188"/>
                  <a:gd name="connsiteX6" fmla="*/ 24949 w 33907"/>
                  <a:gd name="connsiteY6" fmla="*/ 85930 h 86188"/>
                  <a:gd name="connsiteX7" fmla="*/ 22972 w 33907"/>
                  <a:gd name="connsiteY7" fmla="*/ 86102 h 86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07" h="86188">
                    <a:moveTo>
                      <a:pt x="22886" y="86188"/>
                    </a:moveTo>
                    <a:cubicBezTo>
                      <a:pt x="17727" y="86188"/>
                      <a:pt x="13085" y="82493"/>
                      <a:pt x="12139" y="77253"/>
                    </a:cubicBezTo>
                    <a:lnTo>
                      <a:pt x="189" y="12990"/>
                    </a:lnTo>
                    <a:cubicBezTo>
                      <a:pt x="-929" y="7062"/>
                      <a:pt x="3026" y="1306"/>
                      <a:pt x="8958" y="189"/>
                    </a:cubicBezTo>
                    <a:cubicBezTo>
                      <a:pt x="14890" y="-928"/>
                      <a:pt x="20650" y="3024"/>
                      <a:pt x="21768" y="8952"/>
                    </a:cubicBezTo>
                    <a:lnTo>
                      <a:pt x="33718" y="73215"/>
                    </a:lnTo>
                    <a:cubicBezTo>
                      <a:pt x="34836" y="79143"/>
                      <a:pt x="30881" y="84899"/>
                      <a:pt x="24949" y="85930"/>
                    </a:cubicBezTo>
                    <a:cubicBezTo>
                      <a:pt x="24261" y="86016"/>
                      <a:pt x="23574" y="86102"/>
                      <a:pt x="22972" y="861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9" name="Forma libre 488">
                <a:extLst>
                  <a:ext uri="{FF2B5EF4-FFF2-40B4-BE49-F238E27FC236}">
                    <a16:creationId xmlns:a16="http://schemas.microsoft.com/office/drawing/2014/main" id="{4762071C-3112-244D-B25C-56DA3EAEC4BA}"/>
                  </a:ext>
                </a:extLst>
              </p:cNvPr>
              <p:cNvSpPr/>
              <p:nvPr/>
            </p:nvSpPr>
            <p:spPr>
              <a:xfrm>
                <a:off x="7387855" y="8371123"/>
                <a:ext cx="69237" cy="66812"/>
              </a:xfrm>
              <a:custGeom>
                <a:avLst/>
                <a:gdLst>
                  <a:gd name="connsiteX0" fmla="*/ 58347 w 69237"/>
                  <a:gd name="connsiteY0" fmla="*/ 66812 h 66812"/>
                  <a:gd name="connsiteX1" fmla="*/ 50781 w 69237"/>
                  <a:gd name="connsiteY1" fmla="*/ 63805 h 66812"/>
                  <a:gd name="connsiteX2" fmla="*/ 3411 w 69237"/>
                  <a:gd name="connsiteY2" fmla="*/ 18872 h 66812"/>
                  <a:gd name="connsiteX3" fmla="*/ 2981 w 69237"/>
                  <a:gd name="connsiteY3" fmla="*/ 3408 h 66812"/>
                  <a:gd name="connsiteX4" fmla="*/ 18456 w 69237"/>
                  <a:gd name="connsiteY4" fmla="*/ 2979 h 66812"/>
                  <a:gd name="connsiteX5" fmla="*/ 65827 w 69237"/>
                  <a:gd name="connsiteY5" fmla="*/ 47911 h 66812"/>
                  <a:gd name="connsiteX6" fmla="*/ 66257 w 69237"/>
                  <a:gd name="connsiteY6" fmla="*/ 63376 h 66812"/>
                  <a:gd name="connsiteX7" fmla="*/ 58347 w 69237"/>
                  <a:gd name="connsiteY7" fmla="*/ 66812 h 66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237" h="66812">
                    <a:moveTo>
                      <a:pt x="58347" y="66812"/>
                    </a:moveTo>
                    <a:cubicBezTo>
                      <a:pt x="55596" y="66812"/>
                      <a:pt x="52931" y="65781"/>
                      <a:pt x="50781" y="63805"/>
                    </a:cubicBezTo>
                    <a:lnTo>
                      <a:pt x="3411" y="18872"/>
                    </a:lnTo>
                    <a:cubicBezTo>
                      <a:pt x="-974" y="14749"/>
                      <a:pt x="-1146" y="7790"/>
                      <a:pt x="2981" y="3408"/>
                    </a:cubicBezTo>
                    <a:cubicBezTo>
                      <a:pt x="7107" y="-973"/>
                      <a:pt x="14071" y="-1145"/>
                      <a:pt x="18456" y="2979"/>
                    </a:cubicBezTo>
                    <a:lnTo>
                      <a:pt x="65827" y="47911"/>
                    </a:lnTo>
                    <a:cubicBezTo>
                      <a:pt x="70211" y="52035"/>
                      <a:pt x="70383" y="58994"/>
                      <a:pt x="66257" y="63376"/>
                    </a:cubicBezTo>
                    <a:cubicBezTo>
                      <a:pt x="64107" y="65609"/>
                      <a:pt x="61184" y="66812"/>
                      <a:pt x="58347" y="668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0" name="Forma libre 489">
                <a:extLst>
                  <a:ext uri="{FF2B5EF4-FFF2-40B4-BE49-F238E27FC236}">
                    <a16:creationId xmlns:a16="http://schemas.microsoft.com/office/drawing/2014/main" id="{6529E7C7-192A-7354-FD06-EDC0DE3F447E}"/>
                  </a:ext>
                </a:extLst>
              </p:cNvPr>
              <p:cNvSpPr/>
              <p:nvPr/>
            </p:nvSpPr>
            <p:spPr>
              <a:xfrm>
                <a:off x="7296862" y="8561386"/>
                <a:ext cx="86757" cy="30419"/>
              </a:xfrm>
              <a:custGeom>
                <a:avLst/>
                <a:gdLst>
                  <a:gd name="connsiteX0" fmla="*/ 75834 w 86757"/>
                  <a:gd name="connsiteY0" fmla="*/ 30419 h 30419"/>
                  <a:gd name="connsiteX1" fmla="*/ 74372 w 86757"/>
                  <a:gd name="connsiteY1" fmla="*/ 30333 h 30419"/>
                  <a:gd name="connsiteX2" fmla="*/ 9548 w 86757"/>
                  <a:gd name="connsiteY2" fmla="*/ 21828 h 30419"/>
                  <a:gd name="connsiteX3" fmla="*/ 92 w 86757"/>
                  <a:gd name="connsiteY3" fmla="*/ 9542 h 30419"/>
                  <a:gd name="connsiteX4" fmla="*/ 12386 w 86757"/>
                  <a:gd name="connsiteY4" fmla="*/ 91 h 30419"/>
                  <a:gd name="connsiteX5" fmla="*/ 77209 w 86757"/>
                  <a:gd name="connsiteY5" fmla="*/ 8597 h 30419"/>
                  <a:gd name="connsiteX6" fmla="*/ 86666 w 86757"/>
                  <a:gd name="connsiteY6" fmla="*/ 20882 h 30419"/>
                  <a:gd name="connsiteX7" fmla="*/ 75834 w 86757"/>
                  <a:gd name="connsiteY7" fmla="*/ 30419 h 3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757" h="30419">
                    <a:moveTo>
                      <a:pt x="75834" y="30419"/>
                    </a:moveTo>
                    <a:cubicBezTo>
                      <a:pt x="75318" y="30419"/>
                      <a:pt x="74888" y="30419"/>
                      <a:pt x="74372" y="30333"/>
                    </a:cubicBezTo>
                    <a:lnTo>
                      <a:pt x="9548" y="21828"/>
                    </a:lnTo>
                    <a:cubicBezTo>
                      <a:pt x="3530" y="21054"/>
                      <a:pt x="-682" y="15556"/>
                      <a:pt x="92" y="9542"/>
                    </a:cubicBezTo>
                    <a:cubicBezTo>
                      <a:pt x="865" y="3528"/>
                      <a:pt x="6453" y="-681"/>
                      <a:pt x="12386" y="91"/>
                    </a:cubicBezTo>
                    <a:lnTo>
                      <a:pt x="77209" y="8597"/>
                    </a:lnTo>
                    <a:cubicBezTo>
                      <a:pt x="83227" y="9370"/>
                      <a:pt x="87440" y="14869"/>
                      <a:pt x="86666" y="20882"/>
                    </a:cubicBezTo>
                    <a:cubicBezTo>
                      <a:pt x="85978" y="26381"/>
                      <a:pt x="81250" y="30419"/>
                      <a:pt x="75834" y="304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91" name="Gráfico 2">
              <a:extLst>
                <a:ext uri="{FF2B5EF4-FFF2-40B4-BE49-F238E27FC236}">
                  <a16:creationId xmlns:a16="http://schemas.microsoft.com/office/drawing/2014/main" id="{0461074A-79BD-5EBE-E67A-93595BA2B4DE}"/>
                </a:ext>
              </a:extLst>
            </p:cNvPr>
            <p:cNvGrpSpPr/>
            <p:nvPr/>
          </p:nvGrpSpPr>
          <p:grpSpPr>
            <a:xfrm>
              <a:off x="8077913" y="8270559"/>
              <a:ext cx="310212" cy="321246"/>
              <a:chOff x="8077913" y="8270559"/>
              <a:chExt cx="310212" cy="321246"/>
            </a:xfrm>
            <a:solidFill>
              <a:srgbClr val="002A86"/>
            </a:solidFill>
          </p:grpSpPr>
          <p:sp>
            <p:nvSpPr>
              <p:cNvPr id="492" name="Forma libre 491">
                <a:extLst>
                  <a:ext uri="{FF2B5EF4-FFF2-40B4-BE49-F238E27FC236}">
                    <a16:creationId xmlns:a16="http://schemas.microsoft.com/office/drawing/2014/main" id="{49AF8C55-F27E-8E49-DB9B-7336BF697D28}"/>
                  </a:ext>
                </a:extLst>
              </p:cNvPr>
              <p:cNvSpPr/>
              <p:nvPr/>
            </p:nvSpPr>
            <p:spPr>
              <a:xfrm>
                <a:off x="8077913" y="8270559"/>
                <a:ext cx="33907" cy="86187"/>
              </a:xfrm>
              <a:custGeom>
                <a:avLst/>
                <a:gdLst>
                  <a:gd name="connsiteX0" fmla="*/ 10936 w 33907"/>
                  <a:gd name="connsiteY0" fmla="*/ 86102 h 86187"/>
                  <a:gd name="connsiteX1" fmla="*/ 8958 w 33907"/>
                  <a:gd name="connsiteY1" fmla="*/ 85930 h 86187"/>
                  <a:gd name="connsiteX2" fmla="*/ 189 w 33907"/>
                  <a:gd name="connsiteY2" fmla="*/ 73215 h 86187"/>
                  <a:gd name="connsiteX3" fmla="*/ 12139 w 33907"/>
                  <a:gd name="connsiteY3" fmla="*/ 8952 h 86187"/>
                  <a:gd name="connsiteX4" fmla="*/ 24949 w 33907"/>
                  <a:gd name="connsiteY4" fmla="*/ 189 h 86187"/>
                  <a:gd name="connsiteX5" fmla="*/ 33719 w 33907"/>
                  <a:gd name="connsiteY5" fmla="*/ 12990 h 86187"/>
                  <a:gd name="connsiteX6" fmla="*/ 21768 w 33907"/>
                  <a:gd name="connsiteY6" fmla="*/ 77253 h 86187"/>
                  <a:gd name="connsiteX7" fmla="*/ 11022 w 33907"/>
                  <a:gd name="connsiteY7" fmla="*/ 86188 h 86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07" h="86187">
                    <a:moveTo>
                      <a:pt x="10936" y="86102"/>
                    </a:moveTo>
                    <a:cubicBezTo>
                      <a:pt x="10248" y="86102"/>
                      <a:pt x="9560" y="86102"/>
                      <a:pt x="8958" y="85930"/>
                    </a:cubicBezTo>
                    <a:cubicBezTo>
                      <a:pt x="3026" y="84813"/>
                      <a:pt x="-929" y="79143"/>
                      <a:pt x="189" y="73215"/>
                    </a:cubicBezTo>
                    <a:lnTo>
                      <a:pt x="12139" y="8952"/>
                    </a:lnTo>
                    <a:cubicBezTo>
                      <a:pt x="13257" y="3024"/>
                      <a:pt x="18931" y="-928"/>
                      <a:pt x="24949" y="189"/>
                    </a:cubicBezTo>
                    <a:cubicBezTo>
                      <a:pt x="30881" y="1305"/>
                      <a:pt x="34836" y="6976"/>
                      <a:pt x="33719" y="12990"/>
                    </a:cubicBezTo>
                    <a:lnTo>
                      <a:pt x="21768" y="77253"/>
                    </a:lnTo>
                    <a:cubicBezTo>
                      <a:pt x="20823" y="82493"/>
                      <a:pt x="16180" y="86188"/>
                      <a:pt x="11022" y="86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3" name="Forma libre 492">
                <a:extLst>
                  <a:ext uri="{FF2B5EF4-FFF2-40B4-BE49-F238E27FC236}">
                    <a16:creationId xmlns:a16="http://schemas.microsoft.com/office/drawing/2014/main" id="{B49FD230-11FB-2EE0-737A-542839615EA7}"/>
                  </a:ext>
                </a:extLst>
              </p:cNvPr>
              <p:cNvSpPr/>
              <p:nvPr/>
            </p:nvSpPr>
            <p:spPr>
              <a:xfrm>
                <a:off x="8227894" y="8371092"/>
                <a:ext cx="69237" cy="66843"/>
              </a:xfrm>
              <a:custGeom>
                <a:avLst/>
                <a:gdLst>
                  <a:gd name="connsiteX0" fmla="*/ 10890 w 69237"/>
                  <a:gd name="connsiteY0" fmla="*/ 66843 h 66843"/>
                  <a:gd name="connsiteX1" fmla="*/ 2981 w 69237"/>
                  <a:gd name="connsiteY1" fmla="*/ 63407 h 66843"/>
                  <a:gd name="connsiteX2" fmla="*/ 3411 w 69237"/>
                  <a:gd name="connsiteY2" fmla="*/ 47942 h 66843"/>
                  <a:gd name="connsiteX3" fmla="*/ 50782 w 69237"/>
                  <a:gd name="connsiteY3" fmla="*/ 3010 h 66843"/>
                  <a:gd name="connsiteX4" fmla="*/ 66257 w 69237"/>
                  <a:gd name="connsiteY4" fmla="*/ 3439 h 66843"/>
                  <a:gd name="connsiteX5" fmla="*/ 65827 w 69237"/>
                  <a:gd name="connsiteY5" fmla="*/ 18903 h 66843"/>
                  <a:gd name="connsiteX6" fmla="*/ 18456 w 69237"/>
                  <a:gd name="connsiteY6" fmla="*/ 63836 h 66843"/>
                  <a:gd name="connsiteX7" fmla="*/ 10890 w 69237"/>
                  <a:gd name="connsiteY7" fmla="*/ 66843 h 6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237" h="66843">
                    <a:moveTo>
                      <a:pt x="10890" y="66843"/>
                    </a:moveTo>
                    <a:cubicBezTo>
                      <a:pt x="7967" y="66843"/>
                      <a:pt x="5130" y="65726"/>
                      <a:pt x="2981" y="63407"/>
                    </a:cubicBezTo>
                    <a:cubicBezTo>
                      <a:pt x="-1146" y="59025"/>
                      <a:pt x="-974" y="52066"/>
                      <a:pt x="3411" y="47942"/>
                    </a:cubicBezTo>
                    <a:lnTo>
                      <a:pt x="50782" y="3010"/>
                    </a:lnTo>
                    <a:cubicBezTo>
                      <a:pt x="55167" y="-1114"/>
                      <a:pt x="62130" y="-1028"/>
                      <a:pt x="66257" y="3439"/>
                    </a:cubicBezTo>
                    <a:cubicBezTo>
                      <a:pt x="70383" y="7821"/>
                      <a:pt x="70212" y="14780"/>
                      <a:pt x="65827" y="18903"/>
                    </a:cubicBezTo>
                    <a:lnTo>
                      <a:pt x="18456" y="63836"/>
                    </a:lnTo>
                    <a:cubicBezTo>
                      <a:pt x="16307" y="65812"/>
                      <a:pt x="13642" y="66843"/>
                      <a:pt x="10890" y="668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4" name="Forma libre 493">
                <a:extLst>
                  <a:ext uri="{FF2B5EF4-FFF2-40B4-BE49-F238E27FC236}">
                    <a16:creationId xmlns:a16="http://schemas.microsoft.com/office/drawing/2014/main" id="{D9FE61C3-D3B2-4FD7-4907-35DAC91BB806}"/>
                  </a:ext>
                </a:extLst>
              </p:cNvPr>
              <p:cNvSpPr/>
              <p:nvPr/>
            </p:nvSpPr>
            <p:spPr>
              <a:xfrm>
                <a:off x="8301367" y="8561386"/>
                <a:ext cx="86757" cy="30419"/>
              </a:xfrm>
              <a:custGeom>
                <a:avLst/>
                <a:gdLst>
                  <a:gd name="connsiteX0" fmla="*/ 10924 w 86757"/>
                  <a:gd name="connsiteY0" fmla="*/ 30419 h 30419"/>
                  <a:gd name="connsiteX1" fmla="*/ 92 w 86757"/>
                  <a:gd name="connsiteY1" fmla="*/ 20882 h 30419"/>
                  <a:gd name="connsiteX2" fmla="*/ 9549 w 86757"/>
                  <a:gd name="connsiteY2" fmla="*/ 8597 h 30419"/>
                  <a:gd name="connsiteX3" fmla="*/ 74372 w 86757"/>
                  <a:gd name="connsiteY3" fmla="*/ 91 h 30419"/>
                  <a:gd name="connsiteX4" fmla="*/ 86666 w 86757"/>
                  <a:gd name="connsiteY4" fmla="*/ 9542 h 30419"/>
                  <a:gd name="connsiteX5" fmla="*/ 77209 w 86757"/>
                  <a:gd name="connsiteY5" fmla="*/ 21828 h 30419"/>
                  <a:gd name="connsiteX6" fmla="*/ 12386 w 86757"/>
                  <a:gd name="connsiteY6" fmla="*/ 30333 h 30419"/>
                  <a:gd name="connsiteX7" fmla="*/ 10924 w 86757"/>
                  <a:gd name="connsiteY7" fmla="*/ 30419 h 3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757" h="30419">
                    <a:moveTo>
                      <a:pt x="10924" y="30419"/>
                    </a:moveTo>
                    <a:cubicBezTo>
                      <a:pt x="5508" y="30419"/>
                      <a:pt x="779" y="26381"/>
                      <a:pt x="92" y="20882"/>
                    </a:cubicBezTo>
                    <a:cubicBezTo>
                      <a:pt x="-682" y="14869"/>
                      <a:pt x="3531" y="9370"/>
                      <a:pt x="9549" y="8597"/>
                    </a:cubicBezTo>
                    <a:lnTo>
                      <a:pt x="74372" y="91"/>
                    </a:lnTo>
                    <a:cubicBezTo>
                      <a:pt x="80390" y="-681"/>
                      <a:pt x="85893" y="3528"/>
                      <a:pt x="86666" y="9542"/>
                    </a:cubicBezTo>
                    <a:cubicBezTo>
                      <a:pt x="87440" y="15556"/>
                      <a:pt x="83228" y="21054"/>
                      <a:pt x="77209" y="21828"/>
                    </a:cubicBezTo>
                    <a:lnTo>
                      <a:pt x="12386" y="30333"/>
                    </a:lnTo>
                    <a:cubicBezTo>
                      <a:pt x="11870" y="30333"/>
                      <a:pt x="11440" y="30419"/>
                      <a:pt x="10924" y="304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95" name="Gráfico 2">
            <a:extLst>
              <a:ext uri="{FF2B5EF4-FFF2-40B4-BE49-F238E27FC236}">
                <a16:creationId xmlns:a16="http://schemas.microsoft.com/office/drawing/2014/main" id="{F74E9C92-90A5-26EE-8726-34790228B8EC}"/>
              </a:ext>
            </a:extLst>
          </p:cNvPr>
          <p:cNvGrpSpPr/>
          <p:nvPr/>
        </p:nvGrpSpPr>
        <p:grpSpPr>
          <a:xfrm>
            <a:off x="12606628" y="6385470"/>
            <a:ext cx="1042849" cy="1004410"/>
            <a:chOff x="12606628" y="6385470"/>
            <a:chExt cx="1042849" cy="1004410"/>
          </a:xfrm>
          <a:solidFill>
            <a:srgbClr val="002A86"/>
          </a:solidFill>
        </p:grpSpPr>
        <p:grpSp>
          <p:nvGrpSpPr>
            <p:cNvPr id="496" name="Gráfico 2">
              <a:extLst>
                <a:ext uri="{FF2B5EF4-FFF2-40B4-BE49-F238E27FC236}">
                  <a16:creationId xmlns:a16="http://schemas.microsoft.com/office/drawing/2014/main" id="{8E6C2EB5-D2E5-4FEC-9368-DE6D4A796975}"/>
                </a:ext>
              </a:extLst>
            </p:cNvPr>
            <p:cNvGrpSpPr/>
            <p:nvPr/>
          </p:nvGrpSpPr>
          <p:grpSpPr>
            <a:xfrm>
              <a:off x="12606628" y="7166678"/>
              <a:ext cx="1042849" cy="223202"/>
              <a:chOff x="12606628" y="7166678"/>
              <a:chExt cx="1042849" cy="223202"/>
            </a:xfrm>
            <a:solidFill>
              <a:srgbClr val="002A86"/>
            </a:solidFill>
          </p:grpSpPr>
          <p:sp>
            <p:nvSpPr>
              <p:cNvPr id="497" name="Forma libre 496">
                <a:extLst>
                  <a:ext uri="{FF2B5EF4-FFF2-40B4-BE49-F238E27FC236}">
                    <a16:creationId xmlns:a16="http://schemas.microsoft.com/office/drawing/2014/main" id="{14EAB9EF-3C04-5D67-A731-4981EE3D8710}"/>
                  </a:ext>
                </a:extLst>
              </p:cNvPr>
              <p:cNvSpPr/>
              <p:nvPr/>
            </p:nvSpPr>
            <p:spPr>
              <a:xfrm>
                <a:off x="12606628" y="7166678"/>
                <a:ext cx="1042849" cy="223202"/>
              </a:xfrm>
              <a:custGeom>
                <a:avLst/>
                <a:gdLst>
                  <a:gd name="connsiteX0" fmla="*/ 931171 w 1042849"/>
                  <a:gd name="connsiteY0" fmla="*/ 223202 h 223202"/>
                  <a:gd name="connsiteX1" fmla="*/ 111678 w 1042849"/>
                  <a:gd name="connsiteY1" fmla="*/ 223202 h 223202"/>
                  <a:gd name="connsiteX2" fmla="*/ 0 w 1042849"/>
                  <a:gd name="connsiteY2" fmla="*/ 111601 h 223202"/>
                  <a:gd name="connsiteX3" fmla="*/ 111678 w 1042849"/>
                  <a:gd name="connsiteY3" fmla="*/ 0 h 223202"/>
                  <a:gd name="connsiteX4" fmla="*/ 665171 w 1042849"/>
                  <a:gd name="connsiteY4" fmla="*/ 0 h 223202"/>
                  <a:gd name="connsiteX5" fmla="*/ 676090 w 1042849"/>
                  <a:gd name="connsiteY5" fmla="*/ 10911 h 223202"/>
                  <a:gd name="connsiteX6" fmla="*/ 665171 w 1042849"/>
                  <a:gd name="connsiteY6" fmla="*/ 21822 h 223202"/>
                  <a:gd name="connsiteX7" fmla="*/ 111678 w 1042849"/>
                  <a:gd name="connsiteY7" fmla="*/ 21822 h 223202"/>
                  <a:gd name="connsiteX8" fmla="*/ 21923 w 1042849"/>
                  <a:gd name="connsiteY8" fmla="*/ 111515 h 223202"/>
                  <a:gd name="connsiteX9" fmla="*/ 111678 w 1042849"/>
                  <a:gd name="connsiteY9" fmla="*/ 201209 h 223202"/>
                  <a:gd name="connsiteX10" fmla="*/ 931171 w 1042849"/>
                  <a:gd name="connsiteY10" fmla="*/ 201209 h 223202"/>
                  <a:gd name="connsiteX11" fmla="*/ 1020926 w 1042849"/>
                  <a:gd name="connsiteY11" fmla="*/ 111515 h 223202"/>
                  <a:gd name="connsiteX12" fmla="*/ 931171 w 1042849"/>
                  <a:gd name="connsiteY12" fmla="*/ 21822 h 223202"/>
                  <a:gd name="connsiteX13" fmla="*/ 743578 w 1042849"/>
                  <a:gd name="connsiteY13" fmla="*/ 21822 h 223202"/>
                  <a:gd name="connsiteX14" fmla="*/ 732659 w 1042849"/>
                  <a:gd name="connsiteY14" fmla="*/ 10911 h 223202"/>
                  <a:gd name="connsiteX15" fmla="*/ 743578 w 1042849"/>
                  <a:gd name="connsiteY15" fmla="*/ 0 h 223202"/>
                  <a:gd name="connsiteX16" fmla="*/ 931171 w 1042849"/>
                  <a:gd name="connsiteY16" fmla="*/ 0 h 223202"/>
                  <a:gd name="connsiteX17" fmla="*/ 1042849 w 1042849"/>
                  <a:gd name="connsiteY17" fmla="*/ 111601 h 223202"/>
                  <a:gd name="connsiteX18" fmla="*/ 931171 w 1042849"/>
                  <a:gd name="connsiteY18" fmla="*/ 223202 h 22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42849" h="223202">
                    <a:moveTo>
                      <a:pt x="931171" y="223202"/>
                    </a:moveTo>
                    <a:lnTo>
                      <a:pt x="111678" y="223202"/>
                    </a:lnTo>
                    <a:cubicBezTo>
                      <a:pt x="50122" y="223202"/>
                      <a:pt x="0" y="173115"/>
                      <a:pt x="0" y="111601"/>
                    </a:cubicBezTo>
                    <a:cubicBezTo>
                      <a:pt x="0" y="50088"/>
                      <a:pt x="50122" y="0"/>
                      <a:pt x="111678" y="0"/>
                    </a:cubicBezTo>
                    <a:lnTo>
                      <a:pt x="665171" y="0"/>
                    </a:lnTo>
                    <a:cubicBezTo>
                      <a:pt x="671190" y="0"/>
                      <a:pt x="676090" y="4897"/>
                      <a:pt x="676090" y="10911"/>
                    </a:cubicBezTo>
                    <a:cubicBezTo>
                      <a:pt x="676090" y="16925"/>
                      <a:pt x="671190" y="21822"/>
                      <a:pt x="665171" y="21822"/>
                    </a:cubicBezTo>
                    <a:lnTo>
                      <a:pt x="111678" y="21822"/>
                    </a:lnTo>
                    <a:cubicBezTo>
                      <a:pt x="62158" y="21822"/>
                      <a:pt x="21923" y="62029"/>
                      <a:pt x="21923" y="111515"/>
                    </a:cubicBezTo>
                    <a:cubicBezTo>
                      <a:pt x="21923" y="161001"/>
                      <a:pt x="62158" y="201209"/>
                      <a:pt x="111678" y="201209"/>
                    </a:cubicBezTo>
                    <a:lnTo>
                      <a:pt x="931171" y="201209"/>
                    </a:lnTo>
                    <a:cubicBezTo>
                      <a:pt x="980691" y="201209"/>
                      <a:pt x="1020926" y="161001"/>
                      <a:pt x="1020926" y="111515"/>
                    </a:cubicBezTo>
                    <a:cubicBezTo>
                      <a:pt x="1020926" y="62029"/>
                      <a:pt x="980691" y="21822"/>
                      <a:pt x="931171" y="21822"/>
                    </a:cubicBezTo>
                    <a:lnTo>
                      <a:pt x="743578" y="21822"/>
                    </a:lnTo>
                    <a:cubicBezTo>
                      <a:pt x="737560" y="21822"/>
                      <a:pt x="732659" y="16925"/>
                      <a:pt x="732659" y="10911"/>
                    </a:cubicBezTo>
                    <a:cubicBezTo>
                      <a:pt x="732659" y="4897"/>
                      <a:pt x="737560" y="0"/>
                      <a:pt x="743578" y="0"/>
                    </a:cubicBezTo>
                    <a:lnTo>
                      <a:pt x="931171" y="0"/>
                    </a:lnTo>
                    <a:cubicBezTo>
                      <a:pt x="992727" y="0"/>
                      <a:pt x="1042849" y="50088"/>
                      <a:pt x="1042849" y="111601"/>
                    </a:cubicBezTo>
                    <a:cubicBezTo>
                      <a:pt x="1042849" y="173115"/>
                      <a:pt x="992727" y="223202"/>
                      <a:pt x="931171" y="2232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8" name="Forma libre 497">
                <a:extLst>
                  <a:ext uri="{FF2B5EF4-FFF2-40B4-BE49-F238E27FC236}">
                    <a16:creationId xmlns:a16="http://schemas.microsoft.com/office/drawing/2014/main" id="{EF9DE4E1-976A-EDDC-B519-5721A909A4BD}"/>
                  </a:ext>
                </a:extLst>
              </p:cNvPr>
              <p:cNvSpPr/>
              <p:nvPr/>
            </p:nvSpPr>
            <p:spPr>
              <a:xfrm>
                <a:off x="12702229" y="7232660"/>
                <a:ext cx="91130" cy="91067"/>
              </a:xfrm>
              <a:custGeom>
                <a:avLst/>
                <a:gdLst>
                  <a:gd name="connsiteX0" fmla="*/ 45566 w 91130"/>
                  <a:gd name="connsiteY0" fmla="*/ 91068 h 91067"/>
                  <a:gd name="connsiteX1" fmla="*/ 0 w 91130"/>
                  <a:gd name="connsiteY1" fmla="*/ 45534 h 91067"/>
                  <a:gd name="connsiteX2" fmla="*/ 45566 w 91130"/>
                  <a:gd name="connsiteY2" fmla="*/ 0 h 91067"/>
                  <a:gd name="connsiteX3" fmla="*/ 91131 w 91130"/>
                  <a:gd name="connsiteY3" fmla="*/ 45534 h 91067"/>
                  <a:gd name="connsiteX4" fmla="*/ 45566 w 91130"/>
                  <a:gd name="connsiteY4" fmla="*/ 91068 h 91067"/>
                  <a:gd name="connsiteX5" fmla="*/ 45566 w 91130"/>
                  <a:gd name="connsiteY5" fmla="*/ 21908 h 91067"/>
                  <a:gd name="connsiteX6" fmla="*/ 21923 w 91130"/>
                  <a:gd name="connsiteY6" fmla="*/ 45534 h 91067"/>
                  <a:gd name="connsiteX7" fmla="*/ 45566 w 91130"/>
                  <a:gd name="connsiteY7" fmla="*/ 69160 h 91067"/>
                  <a:gd name="connsiteX8" fmla="*/ 69208 w 91130"/>
                  <a:gd name="connsiteY8" fmla="*/ 45534 h 91067"/>
                  <a:gd name="connsiteX9" fmla="*/ 45566 w 91130"/>
                  <a:gd name="connsiteY9" fmla="*/ 21908 h 91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130" h="91067">
                    <a:moveTo>
                      <a:pt x="45566" y="91068"/>
                    </a:moveTo>
                    <a:cubicBezTo>
                      <a:pt x="20462" y="91068"/>
                      <a:pt x="0" y="70621"/>
                      <a:pt x="0" y="45534"/>
                    </a:cubicBezTo>
                    <a:cubicBezTo>
                      <a:pt x="0" y="20447"/>
                      <a:pt x="20462" y="0"/>
                      <a:pt x="45566" y="0"/>
                    </a:cubicBezTo>
                    <a:cubicBezTo>
                      <a:pt x="70669" y="0"/>
                      <a:pt x="91131" y="20447"/>
                      <a:pt x="91131" y="45534"/>
                    </a:cubicBezTo>
                    <a:cubicBezTo>
                      <a:pt x="91131" y="70621"/>
                      <a:pt x="70669" y="91068"/>
                      <a:pt x="45566" y="91068"/>
                    </a:cubicBezTo>
                    <a:close/>
                    <a:moveTo>
                      <a:pt x="45566" y="21908"/>
                    </a:moveTo>
                    <a:cubicBezTo>
                      <a:pt x="32498" y="21908"/>
                      <a:pt x="21923" y="32475"/>
                      <a:pt x="21923" y="45534"/>
                    </a:cubicBezTo>
                    <a:cubicBezTo>
                      <a:pt x="21923" y="58593"/>
                      <a:pt x="32498" y="69160"/>
                      <a:pt x="45566" y="69160"/>
                    </a:cubicBezTo>
                    <a:cubicBezTo>
                      <a:pt x="58634" y="69160"/>
                      <a:pt x="69208" y="58593"/>
                      <a:pt x="69208" y="45534"/>
                    </a:cubicBezTo>
                    <a:cubicBezTo>
                      <a:pt x="69208" y="32475"/>
                      <a:pt x="58634" y="21908"/>
                      <a:pt x="45566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9" name="Forma libre 498">
                <a:extLst>
                  <a:ext uri="{FF2B5EF4-FFF2-40B4-BE49-F238E27FC236}">
                    <a16:creationId xmlns:a16="http://schemas.microsoft.com/office/drawing/2014/main" id="{94F14E97-C5D9-6247-BA1B-2E6495AE50A6}"/>
                  </a:ext>
                </a:extLst>
              </p:cNvPr>
              <p:cNvSpPr/>
              <p:nvPr/>
            </p:nvSpPr>
            <p:spPr>
              <a:xfrm>
                <a:off x="13462659" y="7232660"/>
                <a:ext cx="91130" cy="91067"/>
              </a:xfrm>
              <a:custGeom>
                <a:avLst/>
                <a:gdLst>
                  <a:gd name="connsiteX0" fmla="*/ 45565 w 91130"/>
                  <a:gd name="connsiteY0" fmla="*/ 91068 h 91067"/>
                  <a:gd name="connsiteX1" fmla="*/ 0 w 91130"/>
                  <a:gd name="connsiteY1" fmla="*/ 45534 h 91067"/>
                  <a:gd name="connsiteX2" fmla="*/ 45565 w 91130"/>
                  <a:gd name="connsiteY2" fmla="*/ 0 h 91067"/>
                  <a:gd name="connsiteX3" fmla="*/ 91131 w 91130"/>
                  <a:gd name="connsiteY3" fmla="*/ 45534 h 91067"/>
                  <a:gd name="connsiteX4" fmla="*/ 45565 w 91130"/>
                  <a:gd name="connsiteY4" fmla="*/ 91068 h 91067"/>
                  <a:gd name="connsiteX5" fmla="*/ 45565 w 91130"/>
                  <a:gd name="connsiteY5" fmla="*/ 21908 h 91067"/>
                  <a:gd name="connsiteX6" fmla="*/ 21922 w 91130"/>
                  <a:gd name="connsiteY6" fmla="*/ 45534 h 91067"/>
                  <a:gd name="connsiteX7" fmla="*/ 45565 w 91130"/>
                  <a:gd name="connsiteY7" fmla="*/ 69160 h 91067"/>
                  <a:gd name="connsiteX8" fmla="*/ 69207 w 91130"/>
                  <a:gd name="connsiteY8" fmla="*/ 45534 h 91067"/>
                  <a:gd name="connsiteX9" fmla="*/ 45565 w 91130"/>
                  <a:gd name="connsiteY9" fmla="*/ 21908 h 91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1130" h="91067">
                    <a:moveTo>
                      <a:pt x="45565" y="91068"/>
                    </a:moveTo>
                    <a:cubicBezTo>
                      <a:pt x="20462" y="91068"/>
                      <a:pt x="0" y="70621"/>
                      <a:pt x="0" y="45534"/>
                    </a:cubicBezTo>
                    <a:cubicBezTo>
                      <a:pt x="0" y="20447"/>
                      <a:pt x="20462" y="0"/>
                      <a:pt x="45565" y="0"/>
                    </a:cubicBezTo>
                    <a:cubicBezTo>
                      <a:pt x="70669" y="0"/>
                      <a:pt x="91131" y="20447"/>
                      <a:pt x="91131" y="45534"/>
                    </a:cubicBezTo>
                    <a:cubicBezTo>
                      <a:pt x="91131" y="70621"/>
                      <a:pt x="70669" y="91068"/>
                      <a:pt x="45565" y="91068"/>
                    </a:cubicBezTo>
                    <a:close/>
                    <a:moveTo>
                      <a:pt x="45565" y="21908"/>
                    </a:moveTo>
                    <a:cubicBezTo>
                      <a:pt x="32497" y="21908"/>
                      <a:pt x="21922" y="32475"/>
                      <a:pt x="21922" y="45534"/>
                    </a:cubicBezTo>
                    <a:cubicBezTo>
                      <a:pt x="21922" y="58593"/>
                      <a:pt x="32497" y="69160"/>
                      <a:pt x="45565" y="69160"/>
                    </a:cubicBezTo>
                    <a:cubicBezTo>
                      <a:pt x="58633" y="69160"/>
                      <a:pt x="69207" y="58593"/>
                      <a:pt x="69207" y="45534"/>
                    </a:cubicBezTo>
                    <a:cubicBezTo>
                      <a:pt x="69207" y="32475"/>
                      <a:pt x="58633" y="21908"/>
                      <a:pt x="45565" y="219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00" name="Forma libre 499">
              <a:extLst>
                <a:ext uri="{FF2B5EF4-FFF2-40B4-BE49-F238E27FC236}">
                  <a16:creationId xmlns:a16="http://schemas.microsoft.com/office/drawing/2014/main" id="{55B9D4B4-5531-3ED9-56FF-9E723543CFFD}"/>
                </a:ext>
              </a:extLst>
            </p:cNvPr>
            <p:cNvSpPr/>
            <p:nvPr/>
          </p:nvSpPr>
          <p:spPr>
            <a:xfrm>
              <a:off x="12736877" y="6772079"/>
              <a:ext cx="168936" cy="341332"/>
            </a:xfrm>
            <a:custGeom>
              <a:avLst/>
              <a:gdLst>
                <a:gd name="connsiteX0" fmla="*/ 116837 w 168936"/>
                <a:gd name="connsiteY0" fmla="*/ 341161 h 341332"/>
                <a:gd name="connsiteX1" fmla="*/ 10919 w 168936"/>
                <a:gd name="connsiteY1" fmla="*/ 341161 h 341332"/>
                <a:gd name="connsiteX2" fmla="*/ 0 w 168936"/>
                <a:gd name="connsiteY2" fmla="*/ 330250 h 341332"/>
                <a:gd name="connsiteX3" fmla="*/ 10919 w 168936"/>
                <a:gd name="connsiteY3" fmla="*/ 319339 h 341332"/>
                <a:gd name="connsiteX4" fmla="*/ 116837 w 168936"/>
                <a:gd name="connsiteY4" fmla="*/ 319339 h 341332"/>
                <a:gd name="connsiteX5" fmla="*/ 147013 w 168936"/>
                <a:gd name="connsiteY5" fmla="*/ 289184 h 341332"/>
                <a:gd name="connsiteX6" fmla="*/ 147013 w 168936"/>
                <a:gd name="connsiteY6" fmla="*/ 51978 h 341332"/>
                <a:gd name="connsiteX7" fmla="*/ 116837 w 168936"/>
                <a:gd name="connsiteY7" fmla="*/ 21822 h 341332"/>
                <a:gd name="connsiteX8" fmla="*/ 10919 w 168936"/>
                <a:gd name="connsiteY8" fmla="*/ 21822 h 341332"/>
                <a:gd name="connsiteX9" fmla="*/ 0 w 168936"/>
                <a:gd name="connsiteY9" fmla="*/ 10911 h 341332"/>
                <a:gd name="connsiteX10" fmla="*/ 10919 w 168936"/>
                <a:gd name="connsiteY10" fmla="*/ 0 h 341332"/>
                <a:gd name="connsiteX11" fmla="*/ 116837 w 168936"/>
                <a:gd name="connsiteY11" fmla="*/ 0 h 341332"/>
                <a:gd name="connsiteX12" fmla="*/ 168937 w 168936"/>
                <a:gd name="connsiteY12" fmla="*/ 52063 h 341332"/>
                <a:gd name="connsiteX13" fmla="*/ 168937 w 168936"/>
                <a:gd name="connsiteY13" fmla="*/ 289270 h 341332"/>
                <a:gd name="connsiteX14" fmla="*/ 116837 w 168936"/>
                <a:gd name="connsiteY14" fmla="*/ 341333 h 34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936" h="341332">
                  <a:moveTo>
                    <a:pt x="116837" y="341161"/>
                  </a:moveTo>
                  <a:lnTo>
                    <a:pt x="10919" y="341161"/>
                  </a:lnTo>
                  <a:cubicBezTo>
                    <a:pt x="4900" y="341161"/>
                    <a:pt x="0" y="336264"/>
                    <a:pt x="0" y="330250"/>
                  </a:cubicBezTo>
                  <a:cubicBezTo>
                    <a:pt x="0" y="324236"/>
                    <a:pt x="4900" y="319339"/>
                    <a:pt x="10919" y="319339"/>
                  </a:cubicBezTo>
                  <a:lnTo>
                    <a:pt x="116837" y="319339"/>
                  </a:lnTo>
                  <a:cubicBezTo>
                    <a:pt x="133516" y="319339"/>
                    <a:pt x="147013" y="305851"/>
                    <a:pt x="147013" y="289184"/>
                  </a:cubicBezTo>
                  <a:lnTo>
                    <a:pt x="147013" y="51978"/>
                  </a:lnTo>
                  <a:cubicBezTo>
                    <a:pt x="147013" y="35310"/>
                    <a:pt x="133516" y="21822"/>
                    <a:pt x="116837" y="21822"/>
                  </a:cubicBezTo>
                  <a:lnTo>
                    <a:pt x="10919" y="21822"/>
                  </a:lnTo>
                  <a:cubicBezTo>
                    <a:pt x="4900" y="21822"/>
                    <a:pt x="0" y="16925"/>
                    <a:pt x="0" y="10911"/>
                  </a:cubicBezTo>
                  <a:cubicBezTo>
                    <a:pt x="0" y="4897"/>
                    <a:pt x="4900" y="0"/>
                    <a:pt x="10919" y="0"/>
                  </a:cubicBezTo>
                  <a:lnTo>
                    <a:pt x="116837" y="0"/>
                  </a:lnTo>
                  <a:cubicBezTo>
                    <a:pt x="145551" y="0"/>
                    <a:pt x="168937" y="23368"/>
                    <a:pt x="168937" y="52063"/>
                  </a:cubicBezTo>
                  <a:lnTo>
                    <a:pt x="168937" y="289270"/>
                  </a:lnTo>
                  <a:cubicBezTo>
                    <a:pt x="168937" y="317965"/>
                    <a:pt x="145551" y="341333"/>
                    <a:pt x="116837" y="341333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01" name="Gráfico 2">
              <a:extLst>
                <a:ext uri="{FF2B5EF4-FFF2-40B4-BE49-F238E27FC236}">
                  <a16:creationId xmlns:a16="http://schemas.microsoft.com/office/drawing/2014/main" id="{8634FCAB-AB34-6C8F-9165-FCDDD75EA4BE}"/>
                </a:ext>
              </a:extLst>
            </p:cNvPr>
            <p:cNvGrpSpPr/>
            <p:nvPr/>
          </p:nvGrpSpPr>
          <p:grpSpPr>
            <a:xfrm>
              <a:off x="13098220" y="6771994"/>
              <a:ext cx="420922" cy="341332"/>
              <a:chOff x="13098220" y="6771994"/>
              <a:chExt cx="420922" cy="341332"/>
            </a:xfrm>
            <a:solidFill>
              <a:srgbClr val="002A86"/>
            </a:solidFill>
          </p:grpSpPr>
          <p:sp>
            <p:nvSpPr>
              <p:cNvPr id="502" name="Forma libre 501">
                <a:extLst>
                  <a:ext uri="{FF2B5EF4-FFF2-40B4-BE49-F238E27FC236}">
                    <a16:creationId xmlns:a16="http://schemas.microsoft.com/office/drawing/2014/main" id="{548528FB-E6EE-9B9B-CEB8-DE63C50FDAF6}"/>
                  </a:ext>
                </a:extLst>
              </p:cNvPr>
              <p:cNvSpPr/>
              <p:nvPr/>
            </p:nvSpPr>
            <p:spPr>
              <a:xfrm>
                <a:off x="13098220" y="6771994"/>
                <a:ext cx="420922" cy="341332"/>
              </a:xfrm>
              <a:custGeom>
                <a:avLst/>
                <a:gdLst>
                  <a:gd name="connsiteX0" fmla="*/ 368822 w 420922"/>
                  <a:gd name="connsiteY0" fmla="*/ 341333 h 341332"/>
                  <a:gd name="connsiteX1" fmla="*/ 52099 w 420922"/>
                  <a:gd name="connsiteY1" fmla="*/ 341333 h 341332"/>
                  <a:gd name="connsiteX2" fmla="*/ 0 w 420922"/>
                  <a:gd name="connsiteY2" fmla="*/ 289269 h 341332"/>
                  <a:gd name="connsiteX3" fmla="*/ 0 w 420922"/>
                  <a:gd name="connsiteY3" fmla="*/ 52063 h 341332"/>
                  <a:gd name="connsiteX4" fmla="*/ 52099 w 420922"/>
                  <a:gd name="connsiteY4" fmla="*/ 0 h 341332"/>
                  <a:gd name="connsiteX5" fmla="*/ 152429 w 420922"/>
                  <a:gd name="connsiteY5" fmla="*/ 0 h 341332"/>
                  <a:gd name="connsiteX6" fmla="*/ 163348 w 420922"/>
                  <a:gd name="connsiteY6" fmla="*/ 10911 h 341332"/>
                  <a:gd name="connsiteX7" fmla="*/ 152429 w 420922"/>
                  <a:gd name="connsiteY7" fmla="*/ 21822 h 341332"/>
                  <a:gd name="connsiteX8" fmla="*/ 52099 w 420922"/>
                  <a:gd name="connsiteY8" fmla="*/ 21822 h 341332"/>
                  <a:gd name="connsiteX9" fmla="*/ 21922 w 420922"/>
                  <a:gd name="connsiteY9" fmla="*/ 51977 h 341332"/>
                  <a:gd name="connsiteX10" fmla="*/ 21922 w 420922"/>
                  <a:gd name="connsiteY10" fmla="*/ 289183 h 341332"/>
                  <a:gd name="connsiteX11" fmla="*/ 52099 w 420922"/>
                  <a:gd name="connsiteY11" fmla="*/ 319339 h 341332"/>
                  <a:gd name="connsiteX12" fmla="*/ 368822 w 420922"/>
                  <a:gd name="connsiteY12" fmla="*/ 319339 h 341332"/>
                  <a:gd name="connsiteX13" fmla="*/ 398999 w 420922"/>
                  <a:gd name="connsiteY13" fmla="*/ 289183 h 341332"/>
                  <a:gd name="connsiteX14" fmla="*/ 398999 w 420922"/>
                  <a:gd name="connsiteY14" fmla="*/ 51977 h 341332"/>
                  <a:gd name="connsiteX15" fmla="*/ 368822 w 420922"/>
                  <a:gd name="connsiteY15" fmla="*/ 21822 h 341332"/>
                  <a:gd name="connsiteX16" fmla="*/ 351370 w 420922"/>
                  <a:gd name="connsiteY16" fmla="*/ 21822 h 341332"/>
                  <a:gd name="connsiteX17" fmla="*/ 340452 w 420922"/>
                  <a:gd name="connsiteY17" fmla="*/ 10911 h 341332"/>
                  <a:gd name="connsiteX18" fmla="*/ 351370 w 420922"/>
                  <a:gd name="connsiteY18" fmla="*/ 0 h 341332"/>
                  <a:gd name="connsiteX19" fmla="*/ 368822 w 420922"/>
                  <a:gd name="connsiteY19" fmla="*/ 0 h 341332"/>
                  <a:gd name="connsiteX20" fmla="*/ 420922 w 420922"/>
                  <a:gd name="connsiteY20" fmla="*/ 52063 h 341332"/>
                  <a:gd name="connsiteX21" fmla="*/ 420922 w 420922"/>
                  <a:gd name="connsiteY21" fmla="*/ 289269 h 341332"/>
                  <a:gd name="connsiteX22" fmla="*/ 368822 w 420922"/>
                  <a:gd name="connsiteY22" fmla="*/ 341333 h 34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0922" h="341332">
                    <a:moveTo>
                      <a:pt x="368822" y="341333"/>
                    </a:moveTo>
                    <a:lnTo>
                      <a:pt x="52099" y="341333"/>
                    </a:lnTo>
                    <a:cubicBezTo>
                      <a:pt x="23384" y="341333"/>
                      <a:pt x="0" y="317964"/>
                      <a:pt x="0" y="289269"/>
                    </a:cubicBezTo>
                    <a:lnTo>
                      <a:pt x="0" y="52063"/>
                    </a:lnTo>
                    <a:cubicBezTo>
                      <a:pt x="0" y="23368"/>
                      <a:pt x="23384" y="0"/>
                      <a:pt x="52099" y="0"/>
                    </a:cubicBezTo>
                    <a:lnTo>
                      <a:pt x="152429" y="0"/>
                    </a:lnTo>
                    <a:cubicBezTo>
                      <a:pt x="158447" y="0"/>
                      <a:pt x="163348" y="4897"/>
                      <a:pt x="163348" y="10911"/>
                    </a:cubicBezTo>
                    <a:cubicBezTo>
                      <a:pt x="163348" y="16925"/>
                      <a:pt x="158447" y="21822"/>
                      <a:pt x="152429" y="21822"/>
                    </a:cubicBezTo>
                    <a:lnTo>
                      <a:pt x="52099" y="21822"/>
                    </a:lnTo>
                    <a:cubicBezTo>
                      <a:pt x="35421" y="21822"/>
                      <a:pt x="21922" y="35310"/>
                      <a:pt x="21922" y="51977"/>
                    </a:cubicBezTo>
                    <a:lnTo>
                      <a:pt x="21922" y="289183"/>
                    </a:lnTo>
                    <a:cubicBezTo>
                      <a:pt x="21922" y="305851"/>
                      <a:pt x="35421" y="319339"/>
                      <a:pt x="52099" y="319339"/>
                    </a:cubicBezTo>
                    <a:lnTo>
                      <a:pt x="368822" y="319339"/>
                    </a:lnTo>
                    <a:cubicBezTo>
                      <a:pt x="385501" y="319339"/>
                      <a:pt x="398999" y="305851"/>
                      <a:pt x="398999" y="289183"/>
                    </a:cubicBezTo>
                    <a:lnTo>
                      <a:pt x="398999" y="51977"/>
                    </a:lnTo>
                    <a:cubicBezTo>
                      <a:pt x="398999" y="35310"/>
                      <a:pt x="385501" y="21822"/>
                      <a:pt x="368822" y="21822"/>
                    </a:cubicBezTo>
                    <a:lnTo>
                      <a:pt x="351370" y="21822"/>
                    </a:lnTo>
                    <a:cubicBezTo>
                      <a:pt x="345352" y="21822"/>
                      <a:pt x="340452" y="16925"/>
                      <a:pt x="340452" y="10911"/>
                    </a:cubicBezTo>
                    <a:cubicBezTo>
                      <a:pt x="340452" y="4897"/>
                      <a:pt x="345352" y="0"/>
                      <a:pt x="351370" y="0"/>
                    </a:cubicBezTo>
                    <a:lnTo>
                      <a:pt x="368822" y="0"/>
                    </a:lnTo>
                    <a:cubicBezTo>
                      <a:pt x="397538" y="0"/>
                      <a:pt x="420922" y="23368"/>
                      <a:pt x="420922" y="52063"/>
                    </a:cubicBezTo>
                    <a:lnTo>
                      <a:pt x="420922" y="289269"/>
                    </a:lnTo>
                    <a:cubicBezTo>
                      <a:pt x="420922" y="317964"/>
                      <a:pt x="397538" y="341333"/>
                      <a:pt x="368822" y="3413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3" name="Forma libre 502">
                <a:extLst>
                  <a:ext uri="{FF2B5EF4-FFF2-40B4-BE49-F238E27FC236}">
                    <a16:creationId xmlns:a16="http://schemas.microsoft.com/office/drawing/2014/main" id="{7EE3AB4C-199D-A780-993A-3276FAD802F2}"/>
                  </a:ext>
                </a:extLst>
              </p:cNvPr>
              <p:cNvSpPr/>
              <p:nvPr/>
            </p:nvSpPr>
            <p:spPr>
              <a:xfrm>
                <a:off x="13239731" y="6771994"/>
                <a:ext cx="137900" cy="135587"/>
              </a:xfrm>
              <a:custGeom>
                <a:avLst/>
                <a:gdLst>
                  <a:gd name="connsiteX0" fmla="*/ 126982 w 137900"/>
                  <a:gd name="connsiteY0" fmla="*/ 135571 h 135587"/>
                  <a:gd name="connsiteX1" fmla="*/ 124230 w 137900"/>
                  <a:gd name="connsiteY1" fmla="*/ 135227 h 135587"/>
                  <a:gd name="connsiteX2" fmla="*/ 68950 w 137900"/>
                  <a:gd name="connsiteY2" fmla="*/ 120880 h 135587"/>
                  <a:gd name="connsiteX3" fmla="*/ 13669 w 137900"/>
                  <a:gd name="connsiteY3" fmla="*/ 135227 h 135587"/>
                  <a:gd name="connsiteX4" fmla="*/ 4213 w 137900"/>
                  <a:gd name="connsiteY4" fmla="*/ 133251 h 135587"/>
                  <a:gd name="connsiteX5" fmla="*/ 0 w 137900"/>
                  <a:gd name="connsiteY5" fmla="*/ 124574 h 135587"/>
                  <a:gd name="connsiteX6" fmla="*/ 0 w 137900"/>
                  <a:gd name="connsiteY6" fmla="*/ 10911 h 135587"/>
                  <a:gd name="connsiteX7" fmla="*/ 10919 w 137900"/>
                  <a:gd name="connsiteY7" fmla="*/ 0 h 135587"/>
                  <a:gd name="connsiteX8" fmla="*/ 126982 w 137900"/>
                  <a:gd name="connsiteY8" fmla="*/ 0 h 135587"/>
                  <a:gd name="connsiteX9" fmla="*/ 137901 w 137900"/>
                  <a:gd name="connsiteY9" fmla="*/ 10911 h 135587"/>
                  <a:gd name="connsiteX10" fmla="*/ 137901 w 137900"/>
                  <a:gd name="connsiteY10" fmla="*/ 124574 h 135587"/>
                  <a:gd name="connsiteX11" fmla="*/ 133688 w 137900"/>
                  <a:gd name="connsiteY11" fmla="*/ 133251 h 135587"/>
                  <a:gd name="connsiteX12" fmla="*/ 126982 w 137900"/>
                  <a:gd name="connsiteY12" fmla="*/ 135571 h 135587"/>
                  <a:gd name="connsiteX13" fmla="*/ 68950 w 137900"/>
                  <a:gd name="connsiteY13" fmla="*/ 98628 h 135587"/>
                  <a:gd name="connsiteX14" fmla="*/ 71701 w 137900"/>
                  <a:gd name="connsiteY14" fmla="*/ 98972 h 135587"/>
                  <a:gd name="connsiteX15" fmla="*/ 115977 w 137900"/>
                  <a:gd name="connsiteY15" fmla="*/ 110484 h 135587"/>
                  <a:gd name="connsiteX16" fmla="*/ 115977 w 137900"/>
                  <a:gd name="connsiteY16" fmla="*/ 21908 h 135587"/>
                  <a:gd name="connsiteX17" fmla="*/ 21837 w 137900"/>
                  <a:gd name="connsiteY17" fmla="*/ 21908 h 135587"/>
                  <a:gd name="connsiteX18" fmla="*/ 21837 w 137900"/>
                  <a:gd name="connsiteY18" fmla="*/ 110484 h 135587"/>
                  <a:gd name="connsiteX19" fmla="*/ 66113 w 137900"/>
                  <a:gd name="connsiteY19" fmla="*/ 98972 h 135587"/>
                  <a:gd name="connsiteX20" fmla="*/ 68864 w 137900"/>
                  <a:gd name="connsiteY20" fmla="*/ 98628 h 13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900" h="135587">
                    <a:moveTo>
                      <a:pt x="126982" y="135571"/>
                    </a:moveTo>
                    <a:cubicBezTo>
                      <a:pt x="126036" y="135571"/>
                      <a:pt x="125177" y="135485"/>
                      <a:pt x="124230" y="135227"/>
                    </a:cubicBezTo>
                    <a:lnTo>
                      <a:pt x="68950" y="120880"/>
                    </a:lnTo>
                    <a:lnTo>
                      <a:pt x="13669" y="135227"/>
                    </a:lnTo>
                    <a:cubicBezTo>
                      <a:pt x="10402" y="136086"/>
                      <a:pt x="6878" y="135399"/>
                      <a:pt x="4213" y="133251"/>
                    </a:cubicBezTo>
                    <a:cubicBezTo>
                      <a:pt x="1548" y="131189"/>
                      <a:pt x="0" y="128011"/>
                      <a:pt x="0" y="124574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lnTo>
                      <a:pt x="126982" y="0"/>
                    </a:lnTo>
                    <a:cubicBezTo>
                      <a:pt x="133000" y="0"/>
                      <a:pt x="137901" y="4897"/>
                      <a:pt x="137901" y="10911"/>
                    </a:cubicBezTo>
                    <a:lnTo>
                      <a:pt x="137901" y="124574"/>
                    </a:lnTo>
                    <a:cubicBezTo>
                      <a:pt x="137901" y="127925"/>
                      <a:pt x="136353" y="131189"/>
                      <a:pt x="133688" y="133251"/>
                    </a:cubicBezTo>
                    <a:cubicBezTo>
                      <a:pt x="131710" y="134712"/>
                      <a:pt x="129389" y="135571"/>
                      <a:pt x="126982" y="135571"/>
                    </a:cubicBezTo>
                    <a:close/>
                    <a:moveTo>
                      <a:pt x="68950" y="98628"/>
                    </a:moveTo>
                    <a:cubicBezTo>
                      <a:pt x="69896" y="98628"/>
                      <a:pt x="70755" y="98714"/>
                      <a:pt x="71701" y="98972"/>
                    </a:cubicBezTo>
                    <a:lnTo>
                      <a:pt x="115977" y="110484"/>
                    </a:lnTo>
                    <a:lnTo>
                      <a:pt x="115977" y="21908"/>
                    </a:lnTo>
                    <a:lnTo>
                      <a:pt x="21837" y="21908"/>
                    </a:lnTo>
                    <a:lnTo>
                      <a:pt x="21837" y="110484"/>
                    </a:lnTo>
                    <a:lnTo>
                      <a:pt x="66113" y="98972"/>
                    </a:lnTo>
                    <a:cubicBezTo>
                      <a:pt x="67059" y="98714"/>
                      <a:pt x="67919" y="98628"/>
                      <a:pt x="68864" y="986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04" name="Gráfico 2">
              <a:extLst>
                <a:ext uri="{FF2B5EF4-FFF2-40B4-BE49-F238E27FC236}">
                  <a16:creationId xmlns:a16="http://schemas.microsoft.com/office/drawing/2014/main" id="{47F61A5C-8B17-7A75-8CEC-A94C468010AA}"/>
                </a:ext>
              </a:extLst>
            </p:cNvPr>
            <p:cNvGrpSpPr/>
            <p:nvPr/>
          </p:nvGrpSpPr>
          <p:grpSpPr>
            <a:xfrm>
              <a:off x="12969948" y="6385470"/>
              <a:ext cx="316207" cy="311521"/>
              <a:chOff x="12969948" y="6385470"/>
              <a:chExt cx="316207" cy="311521"/>
            </a:xfrm>
            <a:solidFill>
              <a:srgbClr val="002A86"/>
            </a:solidFill>
          </p:grpSpPr>
          <p:sp>
            <p:nvSpPr>
              <p:cNvPr id="505" name="Forma libre 504">
                <a:extLst>
                  <a:ext uri="{FF2B5EF4-FFF2-40B4-BE49-F238E27FC236}">
                    <a16:creationId xmlns:a16="http://schemas.microsoft.com/office/drawing/2014/main" id="{E2122B8D-5908-7190-976D-38FDC1AADAFD}"/>
                  </a:ext>
                </a:extLst>
              </p:cNvPr>
              <p:cNvSpPr/>
              <p:nvPr/>
            </p:nvSpPr>
            <p:spPr>
              <a:xfrm>
                <a:off x="12969948" y="6385470"/>
                <a:ext cx="316207" cy="124402"/>
              </a:xfrm>
              <a:custGeom>
                <a:avLst/>
                <a:gdLst>
                  <a:gd name="connsiteX0" fmla="*/ 158104 w 316207"/>
                  <a:gd name="connsiteY0" fmla="*/ 124402 h 124402"/>
                  <a:gd name="connsiteX1" fmla="*/ 109014 w 316207"/>
                  <a:gd name="connsiteY1" fmla="*/ 119591 h 124402"/>
                  <a:gd name="connsiteX2" fmla="*/ 32584 w 316207"/>
                  <a:gd name="connsiteY2" fmla="*/ 104470 h 124402"/>
                  <a:gd name="connsiteX3" fmla="*/ 0 w 316207"/>
                  <a:gd name="connsiteY3" fmla="*/ 64865 h 124402"/>
                  <a:gd name="connsiteX4" fmla="*/ 0 w 316207"/>
                  <a:gd name="connsiteY4" fmla="*/ 40379 h 124402"/>
                  <a:gd name="connsiteX5" fmla="*/ 40407 w 316207"/>
                  <a:gd name="connsiteY5" fmla="*/ 0 h 124402"/>
                  <a:gd name="connsiteX6" fmla="*/ 275800 w 316207"/>
                  <a:gd name="connsiteY6" fmla="*/ 0 h 124402"/>
                  <a:gd name="connsiteX7" fmla="*/ 316208 w 316207"/>
                  <a:gd name="connsiteY7" fmla="*/ 40379 h 124402"/>
                  <a:gd name="connsiteX8" fmla="*/ 316208 w 316207"/>
                  <a:gd name="connsiteY8" fmla="*/ 64865 h 124402"/>
                  <a:gd name="connsiteX9" fmla="*/ 283624 w 316207"/>
                  <a:gd name="connsiteY9" fmla="*/ 104470 h 124402"/>
                  <a:gd name="connsiteX10" fmla="*/ 283624 w 316207"/>
                  <a:gd name="connsiteY10" fmla="*/ 104470 h 124402"/>
                  <a:gd name="connsiteX11" fmla="*/ 207194 w 316207"/>
                  <a:gd name="connsiteY11" fmla="*/ 119591 h 124402"/>
                  <a:gd name="connsiteX12" fmla="*/ 158104 w 316207"/>
                  <a:gd name="connsiteY12" fmla="*/ 124402 h 124402"/>
                  <a:gd name="connsiteX13" fmla="*/ 40407 w 316207"/>
                  <a:gd name="connsiteY13" fmla="*/ 21736 h 124402"/>
                  <a:gd name="connsiteX14" fmla="*/ 21923 w 316207"/>
                  <a:gd name="connsiteY14" fmla="*/ 40207 h 124402"/>
                  <a:gd name="connsiteX15" fmla="*/ 21923 w 316207"/>
                  <a:gd name="connsiteY15" fmla="*/ 64693 h 124402"/>
                  <a:gd name="connsiteX16" fmla="*/ 36883 w 316207"/>
                  <a:gd name="connsiteY16" fmla="*/ 82820 h 124402"/>
                  <a:gd name="connsiteX17" fmla="*/ 113312 w 316207"/>
                  <a:gd name="connsiteY17" fmla="*/ 97941 h 124402"/>
                  <a:gd name="connsiteX18" fmla="*/ 203067 w 316207"/>
                  <a:gd name="connsiteY18" fmla="*/ 97941 h 124402"/>
                  <a:gd name="connsiteX19" fmla="*/ 279497 w 316207"/>
                  <a:gd name="connsiteY19" fmla="*/ 82820 h 124402"/>
                  <a:gd name="connsiteX20" fmla="*/ 294457 w 316207"/>
                  <a:gd name="connsiteY20" fmla="*/ 64693 h 124402"/>
                  <a:gd name="connsiteX21" fmla="*/ 294457 w 316207"/>
                  <a:gd name="connsiteY21" fmla="*/ 40207 h 124402"/>
                  <a:gd name="connsiteX22" fmla="*/ 275972 w 316207"/>
                  <a:gd name="connsiteY22" fmla="*/ 21736 h 124402"/>
                  <a:gd name="connsiteX23" fmla="*/ 40579 w 316207"/>
                  <a:gd name="connsiteY23" fmla="*/ 21736 h 124402"/>
                  <a:gd name="connsiteX24" fmla="*/ 281475 w 316207"/>
                  <a:gd name="connsiteY24" fmla="*/ 93645 h 124402"/>
                  <a:gd name="connsiteX25" fmla="*/ 281475 w 316207"/>
                  <a:gd name="connsiteY25" fmla="*/ 93645 h 124402"/>
                  <a:gd name="connsiteX26" fmla="*/ 281475 w 316207"/>
                  <a:gd name="connsiteY26" fmla="*/ 93645 h 12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16207" h="124402">
                    <a:moveTo>
                      <a:pt x="158104" y="124402"/>
                    </a:moveTo>
                    <a:cubicBezTo>
                      <a:pt x="141683" y="124402"/>
                      <a:pt x="125262" y="122770"/>
                      <a:pt x="109014" y="119591"/>
                    </a:cubicBezTo>
                    <a:lnTo>
                      <a:pt x="32584" y="104470"/>
                    </a:lnTo>
                    <a:cubicBezTo>
                      <a:pt x="13669" y="100690"/>
                      <a:pt x="0" y="84023"/>
                      <a:pt x="0" y="64865"/>
                    </a:cubicBezTo>
                    <a:lnTo>
                      <a:pt x="0" y="40379"/>
                    </a:lnTo>
                    <a:cubicBezTo>
                      <a:pt x="0" y="18128"/>
                      <a:pt x="18140" y="0"/>
                      <a:pt x="40407" y="0"/>
                    </a:cubicBezTo>
                    <a:lnTo>
                      <a:pt x="275800" y="0"/>
                    </a:lnTo>
                    <a:cubicBezTo>
                      <a:pt x="298068" y="0"/>
                      <a:pt x="316208" y="18128"/>
                      <a:pt x="316208" y="40379"/>
                    </a:cubicBezTo>
                    <a:lnTo>
                      <a:pt x="316208" y="64865"/>
                    </a:lnTo>
                    <a:cubicBezTo>
                      <a:pt x="316208" y="84109"/>
                      <a:pt x="302539" y="100776"/>
                      <a:pt x="283624" y="104470"/>
                    </a:cubicBezTo>
                    <a:cubicBezTo>
                      <a:pt x="283624" y="104470"/>
                      <a:pt x="283624" y="104470"/>
                      <a:pt x="283624" y="104470"/>
                    </a:cubicBezTo>
                    <a:lnTo>
                      <a:pt x="207194" y="119591"/>
                    </a:lnTo>
                    <a:cubicBezTo>
                      <a:pt x="190859" y="122856"/>
                      <a:pt x="174439" y="124402"/>
                      <a:pt x="158104" y="124402"/>
                    </a:cubicBezTo>
                    <a:close/>
                    <a:moveTo>
                      <a:pt x="40407" y="21736"/>
                    </a:moveTo>
                    <a:cubicBezTo>
                      <a:pt x="30177" y="21736"/>
                      <a:pt x="21923" y="30070"/>
                      <a:pt x="21923" y="40207"/>
                    </a:cubicBezTo>
                    <a:lnTo>
                      <a:pt x="21923" y="64693"/>
                    </a:lnTo>
                    <a:cubicBezTo>
                      <a:pt x="21923" y="73456"/>
                      <a:pt x="28199" y="81102"/>
                      <a:pt x="36883" y="82820"/>
                    </a:cubicBezTo>
                    <a:lnTo>
                      <a:pt x="113312" y="97941"/>
                    </a:lnTo>
                    <a:cubicBezTo>
                      <a:pt x="143059" y="103869"/>
                      <a:pt x="173235" y="103869"/>
                      <a:pt x="203067" y="97941"/>
                    </a:cubicBezTo>
                    <a:lnTo>
                      <a:pt x="279497" y="82820"/>
                    </a:lnTo>
                    <a:cubicBezTo>
                      <a:pt x="288181" y="81102"/>
                      <a:pt x="294457" y="73456"/>
                      <a:pt x="294457" y="64693"/>
                    </a:cubicBezTo>
                    <a:lnTo>
                      <a:pt x="294457" y="40207"/>
                    </a:lnTo>
                    <a:cubicBezTo>
                      <a:pt x="294457" y="29984"/>
                      <a:pt x="286117" y="21736"/>
                      <a:pt x="275972" y="21736"/>
                    </a:cubicBezTo>
                    <a:lnTo>
                      <a:pt x="40579" y="21736"/>
                    </a:lnTo>
                    <a:close/>
                    <a:moveTo>
                      <a:pt x="281475" y="93645"/>
                    </a:moveTo>
                    <a:lnTo>
                      <a:pt x="281475" y="93645"/>
                    </a:lnTo>
                    <a:lnTo>
                      <a:pt x="281475" y="93645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6" name="Forma libre 505">
                <a:extLst>
                  <a:ext uri="{FF2B5EF4-FFF2-40B4-BE49-F238E27FC236}">
                    <a16:creationId xmlns:a16="http://schemas.microsoft.com/office/drawing/2014/main" id="{3B9E70A0-9ABA-FF30-EDB6-73A74C07E583}"/>
                  </a:ext>
                </a:extLst>
              </p:cNvPr>
              <p:cNvSpPr/>
              <p:nvPr/>
            </p:nvSpPr>
            <p:spPr>
              <a:xfrm>
                <a:off x="13070365" y="6483411"/>
                <a:ext cx="115288" cy="100518"/>
              </a:xfrm>
              <a:custGeom>
                <a:avLst/>
                <a:gdLst>
                  <a:gd name="connsiteX0" fmla="*/ 104456 w 115288"/>
                  <a:gd name="connsiteY0" fmla="*/ 100518 h 100518"/>
                  <a:gd name="connsiteX1" fmla="*/ 10918 w 115288"/>
                  <a:gd name="connsiteY1" fmla="*/ 100518 h 100518"/>
                  <a:gd name="connsiteX2" fmla="*/ 0 w 115288"/>
                  <a:gd name="connsiteY2" fmla="*/ 89608 h 100518"/>
                  <a:gd name="connsiteX3" fmla="*/ 0 w 115288"/>
                  <a:gd name="connsiteY3" fmla="*/ 10911 h 100518"/>
                  <a:gd name="connsiteX4" fmla="*/ 10918 w 115288"/>
                  <a:gd name="connsiteY4" fmla="*/ 0 h 100518"/>
                  <a:gd name="connsiteX5" fmla="*/ 21836 w 115288"/>
                  <a:gd name="connsiteY5" fmla="*/ 10911 h 100518"/>
                  <a:gd name="connsiteX6" fmla="*/ 21836 w 115288"/>
                  <a:gd name="connsiteY6" fmla="*/ 78611 h 100518"/>
                  <a:gd name="connsiteX7" fmla="*/ 93452 w 115288"/>
                  <a:gd name="connsiteY7" fmla="*/ 78611 h 100518"/>
                  <a:gd name="connsiteX8" fmla="*/ 93452 w 115288"/>
                  <a:gd name="connsiteY8" fmla="*/ 10911 h 100518"/>
                  <a:gd name="connsiteX9" fmla="*/ 104370 w 115288"/>
                  <a:gd name="connsiteY9" fmla="*/ 0 h 100518"/>
                  <a:gd name="connsiteX10" fmla="*/ 115289 w 115288"/>
                  <a:gd name="connsiteY10" fmla="*/ 10911 h 100518"/>
                  <a:gd name="connsiteX11" fmla="*/ 115289 w 115288"/>
                  <a:gd name="connsiteY11" fmla="*/ 89608 h 100518"/>
                  <a:gd name="connsiteX12" fmla="*/ 104370 w 115288"/>
                  <a:gd name="connsiteY12" fmla="*/ 100518 h 10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288" h="100518">
                    <a:moveTo>
                      <a:pt x="104456" y="100518"/>
                    </a:moveTo>
                    <a:lnTo>
                      <a:pt x="10918" y="100518"/>
                    </a:lnTo>
                    <a:cubicBezTo>
                      <a:pt x="4900" y="100518"/>
                      <a:pt x="0" y="95621"/>
                      <a:pt x="0" y="89608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8" y="0"/>
                    </a:cubicBezTo>
                    <a:cubicBezTo>
                      <a:pt x="16936" y="0"/>
                      <a:pt x="21836" y="4897"/>
                      <a:pt x="21836" y="10911"/>
                    </a:cubicBezTo>
                    <a:lnTo>
                      <a:pt x="21836" y="78611"/>
                    </a:lnTo>
                    <a:lnTo>
                      <a:pt x="93452" y="78611"/>
                    </a:lnTo>
                    <a:lnTo>
                      <a:pt x="93452" y="10911"/>
                    </a:lnTo>
                    <a:cubicBezTo>
                      <a:pt x="93452" y="4897"/>
                      <a:pt x="98352" y="0"/>
                      <a:pt x="104370" y="0"/>
                    </a:cubicBezTo>
                    <a:cubicBezTo>
                      <a:pt x="110389" y="0"/>
                      <a:pt x="115289" y="4897"/>
                      <a:pt x="115289" y="10911"/>
                    </a:cubicBezTo>
                    <a:lnTo>
                      <a:pt x="115289" y="89608"/>
                    </a:lnTo>
                    <a:cubicBezTo>
                      <a:pt x="115289" y="95621"/>
                      <a:pt x="110389" y="100518"/>
                      <a:pt x="104370" y="1005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7" name="Forma libre 506">
                <a:extLst>
                  <a:ext uri="{FF2B5EF4-FFF2-40B4-BE49-F238E27FC236}">
                    <a16:creationId xmlns:a16="http://schemas.microsoft.com/office/drawing/2014/main" id="{D06BE39C-4805-01B4-85FB-C6BF0463C23D}"/>
                  </a:ext>
                </a:extLst>
              </p:cNvPr>
              <p:cNvSpPr/>
              <p:nvPr/>
            </p:nvSpPr>
            <p:spPr>
              <a:xfrm>
                <a:off x="12993419" y="6562008"/>
                <a:ext cx="98796" cy="134983"/>
              </a:xfrm>
              <a:custGeom>
                <a:avLst/>
                <a:gdLst>
                  <a:gd name="connsiteX0" fmla="*/ 10919 w 98796"/>
                  <a:gd name="connsiteY0" fmla="*/ 134983 h 134983"/>
                  <a:gd name="connsiteX1" fmla="*/ 0 w 98796"/>
                  <a:gd name="connsiteY1" fmla="*/ 124072 h 134983"/>
                  <a:gd name="connsiteX2" fmla="*/ 0 w 98796"/>
                  <a:gd name="connsiteY2" fmla="*/ 75961 h 134983"/>
                  <a:gd name="connsiteX3" fmla="*/ 21407 w 98796"/>
                  <a:gd name="connsiteY3" fmla="*/ 38073 h 134983"/>
                  <a:gd name="connsiteX4" fmla="*/ 82190 w 98796"/>
                  <a:gd name="connsiteY4" fmla="*/ 1560 h 134983"/>
                  <a:gd name="connsiteX5" fmla="*/ 97236 w 98796"/>
                  <a:gd name="connsiteY5" fmla="*/ 5340 h 134983"/>
                  <a:gd name="connsiteX6" fmla="*/ 93452 w 98796"/>
                  <a:gd name="connsiteY6" fmla="*/ 20375 h 134983"/>
                  <a:gd name="connsiteX7" fmla="*/ 32584 w 98796"/>
                  <a:gd name="connsiteY7" fmla="*/ 56888 h 134983"/>
                  <a:gd name="connsiteX8" fmla="*/ 21751 w 98796"/>
                  <a:gd name="connsiteY8" fmla="*/ 75961 h 134983"/>
                  <a:gd name="connsiteX9" fmla="*/ 21751 w 98796"/>
                  <a:gd name="connsiteY9" fmla="*/ 124072 h 134983"/>
                  <a:gd name="connsiteX10" fmla="*/ 10833 w 98796"/>
                  <a:gd name="connsiteY10" fmla="*/ 134983 h 13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796" h="134983">
                    <a:moveTo>
                      <a:pt x="10919" y="134983"/>
                    </a:moveTo>
                    <a:cubicBezTo>
                      <a:pt x="4901" y="134983"/>
                      <a:pt x="0" y="130086"/>
                      <a:pt x="0" y="124072"/>
                    </a:cubicBezTo>
                    <a:lnTo>
                      <a:pt x="0" y="75961"/>
                    </a:lnTo>
                    <a:cubicBezTo>
                      <a:pt x="0" y="60582"/>
                      <a:pt x="8254" y="46063"/>
                      <a:pt x="21407" y="38073"/>
                    </a:cubicBezTo>
                    <a:lnTo>
                      <a:pt x="82190" y="1560"/>
                    </a:lnTo>
                    <a:cubicBezTo>
                      <a:pt x="87349" y="-1533"/>
                      <a:pt x="94141" y="99"/>
                      <a:pt x="97236" y="5340"/>
                    </a:cubicBezTo>
                    <a:cubicBezTo>
                      <a:pt x="100331" y="10495"/>
                      <a:pt x="98697" y="17282"/>
                      <a:pt x="93452" y="20375"/>
                    </a:cubicBezTo>
                    <a:lnTo>
                      <a:pt x="32584" y="56888"/>
                    </a:lnTo>
                    <a:cubicBezTo>
                      <a:pt x="25878" y="60926"/>
                      <a:pt x="21751" y="68229"/>
                      <a:pt x="21751" y="75961"/>
                    </a:cubicBezTo>
                    <a:lnTo>
                      <a:pt x="21751" y="124072"/>
                    </a:lnTo>
                    <a:cubicBezTo>
                      <a:pt x="21751" y="130086"/>
                      <a:pt x="16851" y="134983"/>
                      <a:pt x="10833" y="1349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8" name="Forma libre 507">
                <a:extLst>
                  <a:ext uri="{FF2B5EF4-FFF2-40B4-BE49-F238E27FC236}">
                    <a16:creationId xmlns:a16="http://schemas.microsoft.com/office/drawing/2014/main" id="{3AEF9416-5241-0D29-14FB-5E1303834A3E}"/>
                  </a:ext>
                </a:extLst>
              </p:cNvPr>
              <p:cNvSpPr/>
              <p:nvPr/>
            </p:nvSpPr>
            <p:spPr>
              <a:xfrm>
                <a:off x="13163823" y="6562008"/>
                <a:ext cx="98863" cy="134983"/>
              </a:xfrm>
              <a:custGeom>
                <a:avLst/>
                <a:gdLst>
                  <a:gd name="connsiteX0" fmla="*/ 87944 w 98863"/>
                  <a:gd name="connsiteY0" fmla="*/ 134983 h 134983"/>
                  <a:gd name="connsiteX1" fmla="*/ 77026 w 98863"/>
                  <a:gd name="connsiteY1" fmla="*/ 124072 h 134983"/>
                  <a:gd name="connsiteX2" fmla="*/ 77026 w 98863"/>
                  <a:gd name="connsiteY2" fmla="*/ 75961 h 134983"/>
                  <a:gd name="connsiteX3" fmla="*/ 66193 w 98863"/>
                  <a:gd name="connsiteY3" fmla="*/ 56888 h 134983"/>
                  <a:gd name="connsiteX4" fmla="*/ 5325 w 98863"/>
                  <a:gd name="connsiteY4" fmla="*/ 20375 h 134983"/>
                  <a:gd name="connsiteX5" fmla="*/ 1541 w 98863"/>
                  <a:gd name="connsiteY5" fmla="*/ 5340 h 134983"/>
                  <a:gd name="connsiteX6" fmla="*/ 16587 w 98863"/>
                  <a:gd name="connsiteY6" fmla="*/ 1560 h 134983"/>
                  <a:gd name="connsiteX7" fmla="*/ 77456 w 98863"/>
                  <a:gd name="connsiteY7" fmla="*/ 38073 h 134983"/>
                  <a:gd name="connsiteX8" fmla="*/ 98863 w 98863"/>
                  <a:gd name="connsiteY8" fmla="*/ 75961 h 134983"/>
                  <a:gd name="connsiteX9" fmla="*/ 98863 w 98863"/>
                  <a:gd name="connsiteY9" fmla="*/ 124072 h 134983"/>
                  <a:gd name="connsiteX10" fmla="*/ 87944 w 98863"/>
                  <a:gd name="connsiteY10" fmla="*/ 134983 h 13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863" h="134983">
                    <a:moveTo>
                      <a:pt x="87944" y="134983"/>
                    </a:moveTo>
                    <a:cubicBezTo>
                      <a:pt x="81926" y="134983"/>
                      <a:pt x="77026" y="130086"/>
                      <a:pt x="77026" y="124072"/>
                    </a:cubicBezTo>
                    <a:lnTo>
                      <a:pt x="77026" y="75961"/>
                    </a:lnTo>
                    <a:cubicBezTo>
                      <a:pt x="77026" y="68229"/>
                      <a:pt x="72899" y="60840"/>
                      <a:pt x="66193" y="56888"/>
                    </a:cubicBezTo>
                    <a:lnTo>
                      <a:pt x="5325" y="20375"/>
                    </a:lnTo>
                    <a:cubicBezTo>
                      <a:pt x="166" y="17282"/>
                      <a:pt x="-1554" y="10581"/>
                      <a:pt x="1541" y="5340"/>
                    </a:cubicBezTo>
                    <a:cubicBezTo>
                      <a:pt x="4636" y="99"/>
                      <a:pt x="11342" y="-1533"/>
                      <a:pt x="16587" y="1560"/>
                    </a:cubicBezTo>
                    <a:lnTo>
                      <a:pt x="77456" y="38073"/>
                    </a:lnTo>
                    <a:cubicBezTo>
                      <a:pt x="90695" y="45977"/>
                      <a:pt x="98863" y="60496"/>
                      <a:pt x="98863" y="75961"/>
                    </a:cubicBezTo>
                    <a:lnTo>
                      <a:pt x="98863" y="124072"/>
                    </a:lnTo>
                    <a:cubicBezTo>
                      <a:pt x="98863" y="130086"/>
                      <a:pt x="93962" y="134983"/>
                      <a:pt x="87944" y="1349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09" name="Gráfico 2">
            <a:extLst>
              <a:ext uri="{FF2B5EF4-FFF2-40B4-BE49-F238E27FC236}">
                <a16:creationId xmlns:a16="http://schemas.microsoft.com/office/drawing/2014/main" id="{7FFE61E6-7379-698E-392E-3B2DCFB79D99}"/>
              </a:ext>
            </a:extLst>
          </p:cNvPr>
          <p:cNvGrpSpPr/>
          <p:nvPr/>
        </p:nvGrpSpPr>
        <p:grpSpPr>
          <a:xfrm>
            <a:off x="11425965" y="3004445"/>
            <a:ext cx="908301" cy="940405"/>
            <a:chOff x="11425965" y="3004445"/>
            <a:chExt cx="908301" cy="940405"/>
          </a:xfrm>
          <a:solidFill>
            <a:srgbClr val="002A86"/>
          </a:solidFill>
        </p:grpSpPr>
        <p:grpSp>
          <p:nvGrpSpPr>
            <p:cNvPr id="510" name="Gráfico 2">
              <a:extLst>
                <a:ext uri="{FF2B5EF4-FFF2-40B4-BE49-F238E27FC236}">
                  <a16:creationId xmlns:a16="http://schemas.microsoft.com/office/drawing/2014/main" id="{CD388B9E-D20D-005F-1220-A2A54E54BBB5}"/>
                </a:ext>
              </a:extLst>
            </p:cNvPr>
            <p:cNvGrpSpPr/>
            <p:nvPr/>
          </p:nvGrpSpPr>
          <p:grpSpPr>
            <a:xfrm>
              <a:off x="11425965" y="3334437"/>
              <a:ext cx="581432" cy="610412"/>
              <a:chOff x="11425965" y="3334437"/>
              <a:chExt cx="581432" cy="610412"/>
            </a:xfrm>
            <a:solidFill>
              <a:srgbClr val="002A86"/>
            </a:solidFill>
          </p:grpSpPr>
          <p:sp>
            <p:nvSpPr>
              <p:cNvPr id="511" name="Forma libre 510">
                <a:extLst>
                  <a:ext uri="{FF2B5EF4-FFF2-40B4-BE49-F238E27FC236}">
                    <a16:creationId xmlns:a16="http://schemas.microsoft.com/office/drawing/2014/main" id="{3D8E24F6-4E3F-6B2A-B705-73DCE37F4C85}"/>
                  </a:ext>
                </a:extLst>
              </p:cNvPr>
              <p:cNvSpPr/>
              <p:nvPr/>
            </p:nvSpPr>
            <p:spPr>
              <a:xfrm>
                <a:off x="11425965" y="3611765"/>
                <a:ext cx="581432" cy="333085"/>
              </a:xfrm>
              <a:custGeom>
                <a:avLst/>
                <a:gdLst>
                  <a:gd name="connsiteX0" fmla="*/ 354293 w 581432"/>
                  <a:gd name="connsiteY0" fmla="*/ 333085 h 333085"/>
                  <a:gd name="connsiteX1" fmla="*/ 343374 w 581432"/>
                  <a:gd name="connsiteY1" fmla="*/ 322174 h 333085"/>
                  <a:gd name="connsiteX2" fmla="*/ 343374 w 581432"/>
                  <a:gd name="connsiteY2" fmla="*/ 121653 h 333085"/>
                  <a:gd name="connsiteX3" fmla="*/ 354293 w 581432"/>
                  <a:gd name="connsiteY3" fmla="*/ 110742 h 333085"/>
                  <a:gd name="connsiteX4" fmla="*/ 515234 w 581432"/>
                  <a:gd name="connsiteY4" fmla="*/ 110742 h 333085"/>
                  <a:gd name="connsiteX5" fmla="*/ 559682 w 581432"/>
                  <a:gd name="connsiteY5" fmla="*/ 66325 h 333085"/>
                  <a:gd name="connsiteX6" fmla="*/ 515234 w 581432"/>
                  <a:gd name="connsiteY6" fmla="*/ 21908 h 333085"/>
                  <a:gd name="connsiteX7" fmla="*/ 121307 w 581432"/>
                  <a:gd name="connsiteY7" fmla="*/ 21908 h 333085"/>
                  <a:gd name="connsiteX8" fmla="*/ 22009 w 581432"/>
                  <a:gd name="connsiteY8" fmla="*/ 121052 h 333085"/>
                  <a:gd name="connsiteX9" fmla="*/ 22009 w 581432"/>
                  <a:gd name="connsiteY9" fmla="*/ 266760 h 333085"/>
                  <a:gd name="connsiteX10" fmla="*/ 66457 w 581432"/>
                  <a:gd name="connsiteY10" fmla="*/ 311177 h 333085"/>
                  <a:gd name="connsiteX11" fmla="*/ 110904 w 581432"/>
                  <a:gd name="connsiteY11" fmla="*/ 266760 h 333085"/>
                  <a:gd name="connsiteX12" fmla="*/ 110904 w 581432"/>
                  <a:gd name="connsiteY12" fmla="*/ 139867 h 333085"/>
                  <a:gd name="connsiteX13" fmla="*/ 121823 w 581432"/>
                  <a:gd name="connsiteY13" fmla="*/ 128956 h 333085"/>
                  <a:gd name="connsiteX14" fmla="*/ 132741 w 581432"/>
                  <a:gd name="connsiteY14" fmla="*/ 139867 h 333085"/>
                  <a:gd name="connsiteX15" fmla="*/ 132741 w 581432"/>
                  <a:gd name="connsiteY15" fmla="*/ 266760 h 333085"/>
                  <a:gd name="connsiteX16" fmla="*/ 66371 w 581432"/>
                  <a:gd name="connsiteY16" fmla="*/ 333085 h 333085"/>
                  <a:gd name="connsiteX17" fmla="*/ 0 w 581432"/>
                  <a:gd name="connsiteY17" fmla="*/ 266760 h 333085"/>
                  <a:gd name="connsiteX18" fmla="*/ 0 w 581432"/>
                  <a:gd name="connsiteY18" fmla="*/ 121052 h 333085"/>
                  <a:gd name="connsiteX19" fmla="*/ 121135 w 581432"/>
                  <a:gd name="connsiteY19" fmla="*/ 0 h 333085"/>
                  <a:gd name="connsiteX20" fmla="*/ 515062 w 581432"/>
                  <a:gd name="connsiteY20" fmla="*/ 0 h 333085"/>
                  <a:gd name="connsiteX21" fmla="*/ 581433 w 581432"/>
                  <a:gd name="connsiteY21" fmla="*/ 66325 h 333085"/>
                  <a:gd name="connsiteX22" fmla="*/ 515062 w 581432"/>
                  <a:gd name="connsiteY22" fmla="*/ 132650 h 333085"/>
                  <a:gd name="connsiteX23" fmla="*/ 365126 w 581432"/>
                  <a:gd name="connsiteY23" fmla="*/ 132650 h 333085"/>
                  <a:gd name="connsiteX24" fmla="*/ 365126 w 581432"/>
                  <a:gd name="connsiteY24" fmla="*/ 322174 h 333085"/>
                  <a:gd name="connsiteX25" fmla="*/ 354207 w 581432"/>
                  <a:gd name="connsiteY25" fmla="*/ 333085 h 333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81432" h="333085">
                    <a:moveTo>
                      <a:pt x="354293" y="333085"/>
                    </a:moveTo>
                    <a:cubicBezTo>
                      <a:pt x="348275" y="333085"/>
                      <a:pt x="343374" y="328188"/>
                      <a:pt x="343374" y="322174"/>
                    </a:cubicBezTo>
                    <a:lnTo>
                      <a:pt x="343374" y="121653"/>
                    </a:lnTo>
                    <a:cubicBezTo>
                      <a:pt x="343374" y="115639"/>
                      <a:pt x="348275" y="110742"/>
                      <a:pt x="354293" y="110742"/>
                    </a:cubicBezTo>
                    <a:lnTo>
                      <a:pt x="515234" y="110742"/>
                    </a:lnTo>
                    <a:cubicBezTo>
                      <a:pt x="539736" y="110742"/>
                      <a:pt x="559682" y="90810"/>
                      <a:pt x="559682" y="66325"/>
                    </a:cubicBezTo>
                    <a:cubicBezTo>
                      <a:pt x="559682" y="41840"/>
                      <a:pt x="539736" y="21908"/>
                      <a:pt x="515234" y="21908"/>
                    </a:cubicBezTo>
                    <a:lnTo>
                      <a:pt x="121307" y="21908"/>
                    </a:lnTo>
                    <a:cubicBezTo>
                      <a:pt x="66543" y="21908"/>
                      <a:pt x="22009" y="66411"/>
                      <a:pt x="22009" y="121052"/>
                    </a:cubicBezTo>
                    <a:lnTo>
                      <a:pt x="22009" y="266760"/>
                    </a:lnTo>
                    <a:cubicBezTo>
                      <a:pt x="22009" y="291245"/>
                      <a:pt x="41954" y="311177"/>
                      <a:pt x="66457" y="311177"/>
                    </a:cubicBezTo>
                    <a:cubicBezTo>
                      <a:pt x="90959" y="311177"/>
                      <a:pt x="110904" y="291245"/>
                      <a:pt x="110904" y="266760"/>
                    </a:cubicBezTo>
                    <a:lnTo>
                      <a:pt x="110904" y="139867"/>
                    </a:lnTo>
                    <a:cubicBezTo>
                      <a:pt x="110904" y="133853"/>
                      <a:pt x="115805" y="128956"/>
                      <a:pt x="121823" y="128956"/>
                    </a:cubicBezTo>
                    <a:cubicBezTo>
                      <a:pt x="127841" y="128956"/>
                      <a:pt x="132741" y="133853"/>
                      <a:pt x="132741" y="139867"/>
                    </a:cubicBezTo>
                    <a:lnTo>
                      <a:pt x="132741" y="266760"/>
                    </a:lnTo>
                    <a:cubicBezTo>
                      <a:pt x="132741" y="303359"/>
                      <a:pt x="102995" y="333085"/>
                      <a:pt x="66371" y="333085"/>
                    </a:cubicBezTo>
                    <a:cubicBezTo>
                      <a:pt x="29746" y="333085"/>
                      <a:pt x="0" y="303359"/>
                      <a:pt x="0" y="266760"/>
                    </a:cubicBezTo>
                    <a:lnTo>
                      <a:pt x="0" y="121052"/>
                    </a:lnTo>
                    <a:cubicBezTo>
                      <a:pt x="0" y="54297"/>
                      <a:pt x="54334" y="0"/>
                      <a:pt x="121135" y="0"/>
                    </a:cubicBezTo>
                    <a:lnTo>
                      <a:pt x="515062" y="0"/>
                    </a:lnTo>
                    <a:cubicBezTo>
                      <a:pt x="551687" y="0"/>
                      <a:pt x="581433" y="29726"/>
                      <a:pt x="581433" y="66325"/>
                    </a:cubicBezTo>
                    <a:cubicBezTo>
                      <a:pt x="581433" y="102924"/>
                      <a:pt x="551687" y="132650"/>
                      <a:pt x="515062" y="132650"/>
                    </a:cubicBezTo>
                    <a:lnTo>
                      <a:pt x="365126" y="132650"/>
                    </a:lnTo>
                    <a:lnTo>
                      <a:pt x="365126" y="322174"/>
                    </a:lnTo>
                    <a:cubicBezTo>
                      <a:pt x="365126" y="328188"/>
                      <a:pt x="360225" y="333085"/>
                      <a:pt x="354207" y="3330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2" name="Forma libre 511">
                <a:extLst>
                  <a:ext uri="{FF2B5EF4-FFF2-40B4-BE49-F238E27FC236}">
                    <a16:creationId xmlns:a16="http://schemas.microsoft.com/office/drawing/2014/main" id="{E7369670-383A-07AC-AD2A-A860A2EC5395}"/>
                  </a:ext>
                </a:extLst>
              </p:cNvPr>
              <p:cNvSpPr/>
              <p:nvPr/>
            </p:nvSpPr>
            <p:spPr>
              <a:xfrm>
                <a:off x="11547014" y="3334437"/>
                <a:ext cx="229375" cy="229302"/>
              </a:xfrm>
              <a:custGeom>
                <a:avLst/>
                <a:gdLst>
                  <a:gd name="connsiteX0" fmla="*/ 114688 w 229375"/>
                  <a:gd name="connsiteY0" fmla="*/ 229302 h 229302"/>
                  <a:gd name="connsiteX1" fmla="*/ 0 w 229375"/>
                  <a:gd name="connsiteY1" fmla="*/ 114694 h 229302"/>
                  <a:gd name="connsiteX2" fmla="*/ 114688 w 229375"/>
                  <a:gd name="connsiteY2" fmla="*/ 0 h 229302"/>
                  <a:gd name="connsiteX3" fmla="*/ 229375 w 229375"/>
                  <a:gd name="connsiteY3" fmla="*/ 114694 h 229302"/>
                  <a:gd name="connsiteX4" fmla="*/ 114688 w 229375"/>
                  <a:gd name="connsiteY4" fmla="*/ 229302 h 229302"/>
                  <a:gd name="connsiteX5" fmla="*/ 114688 w 229375"/>
                  <a:gd name="connsiteY5" fmla="*/ 21822 h 229302"/>
                  <a:gd name="connsiteX6" fmla="*/ 21837 w 229375"/>
                  <a:gd name="connsiteY6" fmla="*/ 114608 h 229302"/>
                  <a:gd name="connsiteX7" fmla="*/ 114688 w 229375"/>
                  <a:gd name="connsiteY7" fmla="*/ 207394 h 229302"/>
                  <a:gd name="connsiteX8" fmla="*/ 207538 w 229375"/>
                  <a:gd name="connsiteY8" fmla="*/ 114608 h 229302"/>
                  <a:gd name="connsiteX9" fmla="*/ 114688 w 229375"/>
                  <a:gd name="connsiteY9" fmla="*/ 21822 h 229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375" h="229302">
                    <a:moveTo>
                      <a:pt x="114688" y="229302"/>
                    </a:moveTo>
                    <a:cubicBezTo>
                      <a:pt x="51412" y="229302"/>
                      <a:pt x="0" y="177840"/>
                      <a:pt x="0" y="114694"/>
                    </a:cubicBezTo>
                    <a:cubicBezTo>
                      <a:pt x="0" y="51548"/>
                      <a:pt x="51498" y="0"/>
                      <a:pt x="114688" y="0"/>
                    </a:cubicBezTo>
                    <a:cubicBezTo>
                      <a:pt x="177878" y="0"/>
                      <a:pt x="229375" y="51462"/>
                      <a:pt x="229375" y="114694"/>
                    </a:cubicBezTo>
                    <a:cubicBezTo>
                      <a:pt x="229375" y="177926"/>
                      <a:pt x="177878" y="229302"/>
                      <a:pt x="114688" y="229302"/>
                    </a:cubicBezTo>
                    <a:close/>
                    <a:moveTo>
                      <a:pt x="114688" y="21822"/>
                    </a:moveTo>
                    <a:cubicBezTo>
                      <a:pt x="63534" y="21822"/>
                      <a:pt x="21837" y="63404"/>
                      <a:pt x="21837" y="114608"/>
                    </a:cubicBezTo>
                    <a:cubicBezTo>
                      <a:pt x="21837" y="165812"/>
                      <a:pt x="63448" y="207394"/>
                      <a:pt x="114688" y="207394"/>
                    </a:cubicBezTo>
                    <a:cubicBezTo>
                      <a:pt x="165927" y="207394"/>
                      <a:pt x="207538" y="165812"/>
                      <a:pt x="207538" y="114608"/>
                    </a:cubicBezTo>
                    <a:cubicBezTo>
                      <a:pt x="207538" y="63404"/>
                      <a:pt x="165927" y="21822"/>
                      <a:pt x="114688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13" name="Gráfico 2">
              <a:extLst>
                <a:ext uri="{FF2B5EF4-FFF2-40B4-BE49-F238E27FC236}">
                  <a16:creationId xmlns:a16="http://schemas.microsoft.com/office/drawing/2014/main" id="{71F26EF3-5B3A-57AB-8B9B-CC33F8A4DE3F}"/>
                </a:ext>
              </a:extLst>
            </p:cNvPr>
            <p:cNvGrpSpPr/>
            <p:nvPr/>
          </p:nvGrpSpPr>
          <p:grpSpPr>
            <a:xfrm>
              <a:off x="11636684" y="3004445"/>
              <a:ext cx="697583" cy="820642"/>
              <a:chOff x="11636684" y="3004445"/>
              <a:chExt cx="697583" cy="820642"/>
            </a:xfrm>
            <a:solidFill>
              <a:srgbClr val="002A86"/>
            </a:solidFill>
          </p:grpSpPr>
          <p:grpSp>
            <p:nvGrpSpPr>
              <p:cNvPr id="514" name="Gráfico 2">
                <a:extLst>
                  <a:ext uri="{FF2B5EF4-FFF2-40B4-BE49-F238E27FC236}">
                    <a16:creationId xmlns:a16="http://schemas.microsoft.com/office/drawing/2014/main" id="{CD2671CA-DB71-9F41-E0D9-1D2DF1FFDCF1}"/>
                  </a:ext>
                </a:extLst>
              </p:cNvPr>
              <p:cNvGrpSpPr/>
              <p:nvPr/>
            </p:nvGrpSpPr>
            <p:grpSpPr>
              <a:xfrm>
                <a:off x="11636684" y="3004445"/>
                <a:ext cx="697583" cy="820642"/>
                <a:chOff x="11636684" y="3004445"/>
                <a:chExt cx="697583" cy="820642"/>
              </a:xfrm>
              <a:solidFill>
                <a:srgbClr val="002A86"/>
              </a:solidFill>
            </p:grpSpPr>
            <p:sp>
              <p:nvSpPr>
                <p:cNvPr id="515" name="Forma libre 514">
                  <a:extLst>
                    <a:ext uri="{FF2B5EF4-FFF2-40B4-BE49-F238E27FC236}">
                      <a16:creationId xmlns:a16="http://schemas.microsoft.com/office/drawing/2014/main" id="{86EA7DF1-0E81-E48A-14DB-4B65D9FB075F}"/>
                    </a:ext>
                  </a:extLst>
                </p:cNvPr>
                <p:cNvSpPr/>
                <p:nvPr/>
              </p:nvSpPr>
              <p:spPr>
                <a:xfrm>
                  <a:off x="11636684" y="3004445"/>
                  <a:ext cx="697583" cy="279475"/>
                </a:xfrm>
                <a:custGeom>
                  <a:avLst/>
                  <a:gdLst>
                    <a:gd name="connsiteX0" fmla="*/ 10919 w 697583"/>
                    <a:gd name="connsiteY0" fmla="*/ 279475 h 279475"/>
                    <a:gd name="connsiteX1" fmla="*/ 0 w 697583"/>
                    <a:gd name="connsiteY1" fmla="*/ 268564 h 279475"/>
                    <a:gd name="connsiteX2" fmla="*/ 0 w 697583"/>
                    <a:gd name="connsiteY2" fmla="*/ 75689 h 279475"/>
                    <a:gd name="connsiteX3" fmla="*/ 75742 w 697583"/>
                    <a:gd name="connsiteY3" fmla="*/ 0 h 279475"/>
                    <a:gd name="connsiteX4" fmla="*/ 621841 w 697583"/>
                    <a:gd name="connsiteY4" fmla="*/ 0 h 279475"/>
                    <a:gd name="connsiteX5" fmla="*/ 697583 w 697583"/>
                    <a:gd name="connsiteY5" fmla="*/ 75689 h 279475"/>
                    <a:gd name="connsiteX6" fmla="*/ 697583 w 697583"/>
                    <a:gd name="connsiteY6" fmla="*/ 157908 h 279475"/>
                    <a:gd name="connsiteX7" fmla="*/ 686665 w 697583"/>
                    <a:gd name="connsiteY7" fmla="*/ 168819 h 279475"/>
                    <a:gd name="connsiteX8" fmla="*/ 675746 w 697583"/>
                    <a:gd name="connsiteY8" fmla="*/ 157908 h 279475"/>
                    <a:gd name="connsiteX9" fmla="*/ 675746 w 697583"/>
                    <a:gd name="connsiteY9" fmla="*/ 75689 h 279475"/>
                    <a:gd name="connsiteX10" fmla="*/ 621927 w 697583"/>
                    <a:gd name="connsiteY10" fmla="*/ 21908 h 279475"/>
                    <a:gd name="connsiteX11" fmla="*/ 75828 w 697583"/>
                    <a:gd name="connsiteY11" fmla="*/ 21908 h 279475"/>
                    <a:gd name="connsiteX12" fmla="*/ 22009 w 697583"/>
                    <a:gd name="connsiteY12" fmla="*/ 75689 h 279475"/>
                    <a:gd name="connsiteX13" fmla="*/ 22009 w 697583"/>
                    <a:gd name="connsiteY13" fmla="*/ 268564 h 279475"/>
                    <a:gd name="connsiteX14" fmla="*/ 11091 w 697583"/>
                    <a:gd name="connsiteY14" fmla="*/ 279475 h 279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97583" h="279475">
                      <a:moveTo>
                        <a:pt x="10919" y="279475"/>
                      </a:moveTo>
                      <a:cubicBezTo>
                        <a:pt x="4901" y="279475"/>
                        <a:pt x="0" y="274578"/>
                        <a:pt x="0" y="268564"/>
                      </a:cubicBezTo>
                      <a:lnTo>
                        <a:pt x="0" y="75689"/>
                      </a:lnTo>
                      <a:cubicBezTo>
                        <a:pt x="0" y="33936"/>
                        <a:pt x="33959" y="0"/>
                        <a:pt x="75742" y="0"/>
                      </a:cubicBezTo>
                      <a:lnTo>
                        <a:pt x="621841" y="0"/>
                      </a:lnTo>
                      <a:cubicBezTo>
                        <a:pt x="663623" y="0"/>
                        <a:pt x="697583" y="33936"/>
                        <a:pt x="697583" y="75689"/>
                      </a:cubicBezTo>
                      <a:lnTo>
                        <a:pt x="697583" y="157908"/>
                      </a:lnTo>
                      <a:cubicBezTo>
                        <a:pt x="697583" y="163922"/>
                        <a:pt x="692682" y="168819"/>
                        <a:pt x="686665" y="168819"/>
                      </a:cubicBezTo>
                      <a:cubicBezTo>
                        <a:pt x="680646" y="168819"/>
                        <a:pt x="675746" y="163922"/>
                        <a:pt x="675746" y="157908"/>
                      </a:cubicBezTo>
                      <a:lnTo>
                        <a:pt x="675746" y="75689"/>
                      </a:lnTo>
                      <a:cubicBezTo>
                        <a:pt x="675746" y="46049"/>
                        <a:pt x="651587" y="21908"/>
                        <a:pt x="621927" y="21908"/>
                      </a:cubicBezTo>
                      <a:lnTo>
                        <a:pt x="75828" y="21908"/>
                      </a:lnTo>
                      <a:cubicBezTo>
                        <a:pt x="46167" y="21908"/>
                        <a:pt x="22009" y="46049"/>
                        <a:pt x="22009" y="75689"/>
                      </a:cubicBezTo>
                      <a:lnTo>
                        <a:pt x="22009" y="268564"/>
                      </a:lnTo>
                      <a:cubicBezTo>
                        <a:pt x="22009" y="274578"/>
                        <a:pt x="17109" y="279475"/>
                        <a:pt x="11091" y="27947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16" name="Forma libre 515">
                  <a:extLst>
                    <a:ext uri="{FF2B5EF4-FFF2-40B4-BE49-F238E27FC236}">
                      <a16:creationId xmlns:a16="http://schemas.microsoft.com/office/drawing/2014/main" id="{97E9EBFF-D2D2-3F31-650C-822C0FA29B79}"/>
                    </a:ext>
                  </a:extLst>
                </p:cNvPr>
                <p:cNvSpPr/>
                <p:nvPr/>
              </p:nvSpPr>
              <p:spPr>
                <a:xfrm>
                  <a:off x="11842416" y="3220517"/>
                  <a:ext cx="491764" cy="604570"/>
                </a:xfrm>
                <a:custGeom>
                  <a:avLst/>
                  <a:gdLst>
                    <a:gd name="connsiteX0" fmla="*/ 416108 w 491764"/>
                    <a:gd name="connsiteY0" fmla="*/ 604485 h 604570"/>
                    <a:gd name="connsiteX1" fmla="*/ 10919 w 491764"/>
                    <a:gd name="connsiteY1" fmla="*/ 604485 h 604570"/>
                    <a:gd name="connsiteX2" fmla="*/ 0 w 491764"/>
                    <a:gd name="connsiteY2" fmla="*/ 593574 h 604570"/>
                    <a:gd name="connsiteX3" fmla="*/ 10919 w 491764"/>
                    <a:gd name="connsiteY3" fmla="*/ 582663 h 604570"/>
                    <a:gd name="connsiteX4" fmla="*/ 416108 w 491764"/>
                    <a:gd name="connsiteY4" fmla="*/ 582663 h 604570"/>
                    <a:gd name="connsiteX5" fmla="*/ 469927 w 491764"/>
                    <a:gd name="connsiteY5" fmla="*/ 528881 h 604570"/>
                    <a:gd name="connsiteX6" fmla="*/ 469927 w 491764"/>
                    <a:gd name="connsiteY6" fmla="*/ 10911 h 604570"/>
                    <a:gd name="connsiteX7" fmla="*/ 480846 w 491764"/>
                    <a:gd name="connsiteY7" fmla="*/ 0 h 604570"/>
                    <a:gd name="connsiteX8" fmla="*/ 491765 w 491764"/>
                    <a:gd name="connsiteY8" fmla="*/ 10911 h 604570"/>
                    <a:gd name="connsiteX9" fmla="*/ 491765 w 491764"/>
                    <a:gd name="connsiteY9" fmla="*/ 528881 h 604570"/>
                    <a:gd name="connsiteX10" fmla="*/ 416022 w 491764"/>
                    <a:gd name="connsiteY10" fmla="*/ 604571 h 604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64" h="604570">
                      <a:moveTo>
                        <a:pt x="416108" y="604485"/>
                      </a:moveTo>
                      <a:lnTo>
                        <a:pt x="10919" y="604485"/>
                      </a:lnTo>
                      <a:cubicBezTo>
                        <a:pt x="4901" y="604485"/>
                        <a:pt x="0" y="599588"/>
                        <a:pt x="0" y="593574"/>
                      </a:cubicBezTo>
                      <a:cubicBezTo>
                        <a:pt x="0" y="587560"/>
                        <a:pt x="4901" y="582663"/>
                        <a:pt x="10919" y="582663"/>
                      </a:cubicBezTo>
                      <a:lnTo>
                        <a:pt x="416108" y="582663"/>
                      </a:lnTo>
                      <a:cubicBezTo>
                        <a:pt x="445768" y="582663"/>
                        <a:pt x="469927" y="558521"/>
                        <a:pt x="469927" y="528881"/>
                      </a:cubicBezTo>
                      <a:lnTo>
                        <a:pt x="469927" y="10911"/>
                      </a:lnTo>
                      <a:cubicBezTo>
                        <a:pt x="469927" y="4897"/>
                        <a:pt x="474827" y="0"/>
                        <a:pt x="480846" y="0"/>
                      </a:cubicBezTo>
                      <a:cubicBezTo>
                        <a:pt x="486863" y="0"/>
                        <a:pt x="491765" y="4897"/>
                        <a:pt x="491765" y="10911"/>
                      </a:cubicBezTo>
                      <a:lnTo>
                        <a:pt x="491765" y="528881"/>
                      </a:lnTo>
                      <a:cubicBezTo>
                        <a:pt x="491765" y="570635"/>
                        <a:pt x="457805" y="604571"/>
                        <a:pt x="416022" y="60457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17" name="Gráfico 2">
                <a:extLst>
                  <a:ext uri="{FF2B5EF4-FFF2-40B4-BE49-F238E27FC236}">
                    <a16:creationId xmlns:a16="http://schemas.microsoft.com/office/drawing/2014/main" id="{CF2B011B-EBAB-B743-131F-E82FA4427129}"/>
                  </a:ext>
                </a:extLst>
              </p:cNvPr>
              <p:cNvGrpSpPr/>
              <p:nvPr/>
            </p:nvGrpSpPr>
            <p:grpSpPr>
              <a:xfrm>
                <a:off x="11969441" y="3524993"/>
                <a:ext cx="238875" cy="145107"/>
                <a:chOff x="11969441" y="3524993"/>
                <a:chExt cx="238875" cy="145107"/>
              </a:xfrm>
              <a:solidFill>
                <a:srgbClr val="002A86"/>
              </a:solidFill>
            </p:grpSpPr>
            <p:sp>
              <p:nvSpPr>
                <p:cNvPr id="518" name="Forma libre 517">
                  <a:extLst>
                    <a:ext uri="{FF2B5EF4-FFF2-40B4-BE49-F238E27FC236}">
                      <a16:creationId xmlns:a16="http://schemas.microsoft.com/office/drawing/2014/main" id="{7E5085F5-16D6-93F8-6C77-1B35F1778DFD}"/>
                    </a:ext>
                  </a:extLst>
                </p:cNvPr>
                <p:cNvSpPr/>
                <p:nvPr/>
              </p:nvSpPr>
              <p:spPr>
                <a:xfrm>
                  <a:off x="12085719" y="3593036"/>
                  <a:ext cx="122597" cy="21821"/>
                </a:xfrm>
                <a:custGeom>
                  <a:avLst/>
                  <a:gdLst>
                    <a:gd name="connsiteX0" fmla="*/ 111678 w 122597"/>
                    <a:gd name="connsiteY0" fmla="*/ 21822 h 21821"/>
                    <a:gd name="connsiteX1" fmla="*/ 10919 w 122597"/>
                    <a:gd name="connsiteY1" fmla="*/ 21822 h 21821"/>
                    <a:gd name="connsiteX2" fmla="*/ 0 w 122597"/>
                    <a:gd name="connsiteY2" fmla="*/ 10911 h 21821"/>
                    <a:gd name="connsiteX3" fmla="*/ 10919 w 122597"/>
                    <a:gd name="connsiteY3" fmla="*/ 0 h 21821"/>
                    <a:gd name="connsiteX4" fmla="*/ 111678 w 122597"/>
                    <a:gd name="connsiteY4" fmla="*/ 0 h 21821"/>
                    <a:gd name="connsiteX5" fmla="*/ 122597 w 122597"/>
                    <a:gd name="connsiteY5" fmla="*/ 10911 h 21821"/>
                    <a:gd name="connsiteX6" fmla="*/ 111678 w 122597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597" h="21821">
                      <a:moveTo>
                        <a:pt x="111678" y="21822"/>
                      </a:moveTo>
                      <a:lnTo>
                        <a:pt x="10919" y="21822"/>
                      </a:lnTo>
                      <a:cubicBezTo>
                        <a:pt x="4900" y="21822"/>
                        <a:pt x="0" y="16925"/>
                        <a:pt x="0" y="10911"/>
                      </a:cubicBezTo>
                      <a:cubicBezTo>
                        <a:pt x="0" y="4897"/>
                        <a:pt x="4900" y="0"/>
                        <a:pt x="10919" y="0"/>
                      </a:cubicBezTo>
                      <a:lnTo>
                        <a:pt x="111678" y="0"/>
                      </a:lnTo>
                      <a:cubicBezTo>
                        <a:pt x="117696" y="0"/>
                        <a:pt x="122597" y="4897"/>
                        <a:pt x="122597" y="10911"/>
                      </a:cubicBezTo>
                      <a:cubicBezTo>
                        <a:pt x="122597" y="16925"/>
                        <a:pt x="117696" y="21822"/>
                        <a:pt x="111678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19" name="Forma libre 518">
                  <a:extLst>
                    <a:ext uri="{FF2B5EF4-FFF2-40B4-BE49-F238E27FC236}">
                      <a16:creationId xmlns:a16="http://schemas.microsoft.com/office/drawing/2014/main" id="{499DB58B-00BE-FCEF-3F39-F5728E86B5D3}"/>
                    </a:ext>
                  </a:extLst>
                </p:cNvPr>
                <p:cNvSpPr/>
                <p:nvPr/>
              </p:nvSpPr>
              <p:spPr>
                <a:xfrm>
                  <a:off x="11969441" y="3524993"/>
                  <a:ext cx="138115" cy="145107"/>
                </a:xfrm>
                <a:custGeom>
                  <a:avLst/>
                  <a:gdLst>
                    <a:gd name="connsiteX0" fmla="*/ 98826 w 138115"/>
                    <a:gd name="connsiteY0" fmla="*/ 145021 h 145107"/>
                    <a:gd name="connsiteX1" fmla="*/ 89884 w 138115"/>
                    <a:gd name="connsiteY1" fmla="*/ 140468 h 145107"/>
                    <a:gd name="connsiteX2" fmla="*/ 92378 w 138115"/>
                    <a:gd name="connsiteY2" fmla="*/ 125175 h 145107"/>
                    <a:gd name="connsiteX3" fmla="*/ 116192 w 138115"/>
                    <a:gd name="connsiteY3" fmla="*/ 78868 h 145107"/>
                    <a:gd name="connsiteX4" fmla="*/ 59106 w 138115"/>
                    <a:gd name="connsiteY4" fmla="*/ 21822 h 145107"/>
                    <a:gd name="connsiteX5" fmla="*/ 18699 w 138115"/>
                    <a:gd name="connsiteY5" fmla="*/ 38575 h 145107"/>
                    <a:gd name="connsiteX6" fmla="*/ 3224 w 138115"/>
                    <a:gd name="connsiteY6" fmla="*/ 38575 h 145107"/>
                    <a:gd name="connsiteX7" fmla="*/ 3224 w 138115"/>
                    <a:gd name="connsiteY7" fmla="*/ 23111 h 145107"/>
                    <a:gd name="connsiteX8" fmla="*/ 59106 w 138115"/>
                    <a:gd name="connsiteY8" fmla="*/ 0 h 145107"/>
                    <a:gd name="connsiteX9" fmla="*/ 138116 w 138115"/>
                    <a:gd name="connsiteY9" fmla="*/ 78954 h 145107"/>
                    <a:gd name="connsiteX10" fmla="*/ 105187 w 138115"/>
                    <a:gd name="connsiteY10" fmla="*/ 143045 h 145107"/>
                    <a:gd name="connsiteX11" fmla="*/ 98826 w 138115"/>
                    <a:gd name="connsiteY11" fmla="*/ 145107 h 145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8115" h="145107">
                      <a:moveTo>
                        <a:pt x="98826" y="145021"/>
                      </a:moveTo>
                      <a:cubicBezTo>
                        <a:pt x="95386" y="145021"/>
                        <a:pt x="92033" y="143475"/>
                        <a:pt x="89884" y="140468"/>
                      </a:cubicBezTo>
                      <a:cubicBezTo>
                        <a:pt x="86360" y="135571"/>
                        <a:pt x="87478" y="128698"/>
                        <a:pt x="92378" y="125175"/>
                      </a:cubicBezTo>
                      <a:cubicBezTo>
                        <a:pt x="107251" y="114436"/>
                        <a:pt x="116192" y="97168"/>
                        <a:pt x="116192" y="78868"/>
                      </a:cubicBezTo>
                      <a:cubicBezTo>
                        <a:pt x="116192" y="47424"/>
                        <a:pt x="90573" y="21822"/>
                        <a:pt x="59106" y="21822"/>
                      </a:cubicBezTo>
                      <a:cubicBezTo>
                        <a:pt x="43889" y="21822"/>
                        <a:pt x="29532" y="27750"/>
                        <a:pt x="18699" y="38575"/>
                      </a:cubicBezTo>
                      <a:cubicBezTo>
                        <a:pt x="14400" y="42871"/>
                        <a:pt x="7523" y="42871"/>
                        <a:pt x="3224" y="38575"/>
                      </a:cubicBezTo>
                      <a:cubicBezTo>
                        <a:pt x="-1075" y="34279"/>
                        <a:pt x="-1075" y="27406"/>
                        <a:pt x="3224" y="23111"/>
                      </a:cubicBezTo>
                      <a:cubicBezTo>
                        <a:pt x="18183" y="8162"/>
                        <a:pt x="37957" y="0"/>
                        <a:pt x="59106" y="0"/>
                      </a:cubicBezTo>
                      <a:cubicBezTo>
                        <a:pt x="102694" y="0"/>
                        <a:pt x="138116" y="35396"/>
                        <a:pt x="138116" y="78954"/>
                      </a:cubicBezTo>
                      <a:cubicBezTo>
                        <a:pt x="138116" y="104299"/>
                        <a:pt x="125821" y="128182"/>
                        <a:pt x="105187" y="143045"/>
                      </a:cubicBezTo>
                      <a:cubicBezTo>
                        <a:pt x="103210" y="144420"/>
                        <a:pt x="101061" y="145107"/>
                        <a:pt x="98826" y="1451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20" name="Gráfico 2">
                <a:extLst>
                  <a:ext uri="{FF2B5EF4-FFF2-40B4-BE49-F238E27FC236}">
                    <a16:creationId xmlns:a16="http://schemas.microsoft.com/office/drawing/2014/main" id="{0F824522-8FA7-517E-D894-4629EE6AE8BB}"/>
                  </a:ext>
                </a:extLst>
              </p:cNvPr>
              <p:cNvGrpSpPr/>
              <p:nvPr/>
            </p:nvGrpSpPr>
            <p:grpSpPr>
              <a:xfrm>
                <a:off x="11762634" y="3219572"/>
                <a:ext cx="445682" cy="157908"/>
                <a:chOff x="11762634" y="3219572"/>
                <a:chExt cx="445682" cy="157908"/>
              </a:xfrm>
              <a:solidFill>
                <a:srgbClr val="002A86"/>
              </a:solidFill>
            </p:grpSpPr>
            <p:sp>
              <p:nvSpPr>
                <p:cNvPr id="521" name="Forma libre 520">
                  <a:extLst>
                    <a:ext uri="{FF2B5EF4-FFF2-40B4-BE49-F238E27FC236}">
                      <a16:creationId xmlns:a16="http://schemas.microsoft.com/office/drawing/2014/main" id="{B06A188E-E730-F1EA-64C7-D42F2D7B1312}"/>
                    </a:ext>
                  </a:extLst>
                </p:cNvPr>
                <p:cNvSpPr/>
                <p:nvPr/>
              </p:nvSpPr>
              <p:spPr>
                <a:xfrm>
                  <a:off x="12008086" y="3287615"/>
                  <a:ext cx="200230" cy="21821"/>
                </a:xfrm>
                <a:custGeom>
                  <a:avLst/>
                  <a:gdLst>
                    <a:gd name="connsiteX0" fmla="*/ 189312 w 200230"/>
                    <a:gd name="connsiteY0" fmla="*/ 21822 h 21821"/>
                    <a:gd name="connsiteX1" fmla="*/ 10919 w 200230"/>
                    <a:gd name="connsiteY1" fmla="*/ 21822 h 21821"/>
                    <a:gd name="connsiteX2" fmla="*/ 0 w 200230"/>
                    <a:gd name="connsiteY2" fmla="*/ 10911 h 21821"/>
                    <a:gd name="connsiteX3" fmla="*/ 10919 w 200230"/>
                    <a:gd name="connsiteY3" fmla="*/ 0 h 21821"/>
                    <a:gd name="connsiteX4" fmla="*/ 189312 w 200230"/>
                    <a:gd name="connsiteY4" fmla="*/ 0 h 21821"/>
                    <a:gd name="connsiteX5" fmla="*/ 200231 w 200230"/>
                    <a:gd name="connsiteY5" fmla="*/ 10911 h 21821"/>
                    <a:gd name="connsiteX6" fmla="*/ 189312 w 200230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230" h="21821">
                      <a:moveTo>
                        <a:pt x="1893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89312" y="0"/>
                      </a:lnTo>
                      <a:cubicBezTo>
                        <a:pt x="195330" y="0"/>
                        <a:pt x="200231" y="4897"/>
                        <a:pt x="200231" y="10911"/>
                      </a:cubicBezTo>
                      <a:cubicBezTo>
                        <a:pt x="200231" y="16925"/>
                        <a:pt x="195330" y="21822"/>
                        <a:pt x="1893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2" name="Forma libre 521">
                  <a:extLst>
                    <a:ext uri="{FF2B5EF4-FFF2-40B4-BE49-F238E27FC236}">
                      <a16:creationId xmlns:a16="http://schemas.microsoft.com/office/drawing/2014/main" id="{A0246AF5-4FD8-FB70-F178-3B0D7B22AF6C}"/>
                    </a:ext>
                  </a:extLst>
                </p:cNvPr>
                <p:cNvSpPr/>
                <p:nvPr/>
              </p:nvSpPr>
              <p:spPr>
                <a:xfrm>
                  <a:off x="11762634" y="3287615"/>
                  <a:ext cx="58031" cy="21821"/>
                </a:xfrm>
                <a:custGeom>
                  <a:avLst/>
                  <a:gdLst>
                    <a:gd name="connsiteX0" fmla="*/ 47113 w 58031"/>
                    <a:gd name="connsiteY0" fmla="*/ 21822 h 21821"/>
                    <a:gd name="connsiteX1" fmla="*/ 10919 w 58031"/>
                    <a:gd name="connsiteY1" fmla="*/ 21822 h 21821"/>
                    <a:gd name="connsiteX2" fmla="*/ 0 w 58031"/>
                    <a:gd name="connsiteY2" fmla="*/ 10911 h 21821"/>
                    <a:gd name="connsiteX3" fmla="*/ 10919 w 58031"/>
                    <a:gd name="connsiteY3" fmla="*/ 0 h 21821"/>
                    <a:gd name="connsiteX4" fmla="*/ 47113 w 58031"/>
                    <a:gd name="connsiteY4" fmla="*/ 0 h 21821"/>
                    <a:gd name="connsiteX5" fmla="*/ 58032 w 58031"/>
                    <a:gd name="connsiteY5" fmla="*/ 10911 h 21821"/>
                    <a:gd name="connsiteX6" fmla="*/ 47113 w 58031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031" h="21821">
                      <a:moveTo>
                        <a:pt x="47113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47113" y="0"/>
                      </a:lnTo>
                      <a:cubicBezTo>
                        <a:pt x="53131" y="0"/>
                        <a:pt x="58032" y="4897"/>
                        <a:pt x="58032" y="10911"/>
                      </a:cubicBezTo>
                      <a:cubicBezTo>
                        <a:pt x="58032" y="16925"/>
                        <a:pt x="53131" y="21822"/>
                        <a:pt x="47113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3" name="Forma libre 522">
                  <a:extLst>
                    <a:ext uri="{FF2B5EF4-FFF2-40B4-BE49-F238E27FC236}">
                      <a16:creationId xmlns:a16="http://schemas.microsoft.com/office/drawing/2014/main" id="{44D42BD0-70D3-7F74-E468-CB24F2EA73E0}"/>
                    </a:ext>
                  </a:extLst>
                </p:cNvPr>
                <p:cNvSpPr/>
                <p:nvPr/>
              </p:nvSpPr>
              <p:spPr>
                <a:xfrm>
                  <a:off x="11798829" y="3219572"/>
                  <a:ext cx="158017" cy="157908"/>
                </a:xfrm>
                <a:custGeom>
                  <a:avLst/>
                  <a:gdLst>
                    <a:gd name="connsiteX0" fmla="*/ 79009 w 158017"/>
                    <a:gd name="connsiteY0" fmla="*/ 157908 h 157908"/>
                    <a:gd name="connsiteX1" fmla="*/ 0 w 158017"/>
                    <a:gd name="connsiteY1" fmla="*/ 78954 h 157908"/>
                    <a:gd name="connsiteX2" fmla="*/ 79009 w 158017"/>
                    <a:gd name="connsiteY2" fmla="*/ 0 h 157908"/>
                    <a:gd name="connsiteX3" fmla="*/ 158018 w 158017"/>
                    <a:gd name="connsiteY3" fmla="*/ 78954 h 157908"/>
                    <a:gd name="connsiteX4" fmla="*/ 79009 w 158017"/>
                    <a:gd name="connsiteY4" fmla="*/ 157908 h 157908"/>
                    <a:gd name="connsiteX5" fmla="*/ 79009 w 158017"/>
                    <a:gd name="connsiteY5" fmla="*/ 21822 h 157908"/>
                    <a:gd name="connsiteX6" fmla="*/ 21923 w 158017"/>
                    <a:gd name="connsiteY6" fmla="*/ 78868 h 157908"/>
                    <a:gd name="connsiteX7" fmla="*/ 79009 w 158017"/>
                    <a:gd name="connsiteY7" fmla="*/ 135915 h 157908"/>
                    <a:gd name="connsiteX8" fmla="*/ 136094 w 158017"/>
                    <a:gd name="connsiteY8" fmla="*/ 78868 h 157908"/>
                    <a:gd name="connsiteX9" fmla="*/ 79009 w 158017"/>
                    <a:gd name="connsiteY9" fmla="*/ 21822 h 15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8017" h="157908">
                      <a:moveTo>
                        <a:pt x="79009" y="157908"/>
                      </a:moveTo>
                      <a:cubicBezTo>
                        <a:pt x="35421" y="157908"/>
                        <a:pt x="0" y="122512"/>
                        <a:pt x="0" y="78954"/>
                      </a:cubicBezTo>
                      <a:cubicBezTo>
                        <a:pt x="0" y="35396"/>
                        <a:pt x="35421" y="0"/>
                        <a:pt x="79009" y="0"/>
                      </a:cubicBezTo>
                      <a:cubicBezTo>
                        <a:pt x="122597" y="0"/>
                        <a:pt x="158018" y="35396"/>
                        <a:pt x="158018" y="78954"/>
                      </a:cubicBezTo>
                      <a:cubicBezTo>
                        <a:pt x="158018" y="122512"/>
                        <a:pt x="122597" y="157908"/>
                        <a:pt x="79009" y="157908"/>
                      </a:cubicBezTo>
                      <a:close/>
                      <a:moveTo>
                        <a:pt x="79009" y="21822"/>
                      </a:moveTo>
                      <a:cubicBezTo>
                        <a:pt x="47543" y="21822"/>
                        <a:pt x="21923" y="47424"/>
                        <a:pt x="21923" y="78868"/>
                      </a:cubicBezTo>
                      <a:cubicBezTo>
                        <a:pt x="21923" y="110312"/>
                        <a:pt x="47543" y="135915"/>
                        <a:pt x="79009" y="135915"/>
                      </a:cubicBezTo>
                      <a:cubicBezTo>
                        <a:pt x="110475" y="135915"/>
                        <a:pt x="136094" y="110312"/>
                        <a:pt x="136094" y="78868"/>
                      </a:cubicBezTo>
                      <a:cubicBezTo>
                        <a:pt x="136094" y="47424"/>
                        <a:pt x="110475" y="21822"/>
                        <a:pt x="79009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24" name="Forma libre 523">
                <a:extLst>
                  <a:ext uri="{FF2B5EF4-FFF2-40B4-BE49-F238E27FC236}">
                    <a16:creationId xmlns:a16="http://schemas.microsoft.com/office/drawing/2014/main" id="{D2C48928-B52C-30F7-50E4-5B02283231B9}"/>
                  </a:ext>
                </a:extLst>
              </p:cNvPr>
              <p:cNvSpPr/>
              <p:nvPr/>
            </p:nvSpPr>
            <p:spPr>
              <a:xfrm>
                <a:off x="11902855" y="3114414"/>
                <a:ext cx="165239" cy="21821"/>
              </a:xfrm>
              <a:custGeom>
                <a:avLst/>
                <a:gdLst>
                  <a:gd name="connsiteX0" fmla="*/ 154321 w 165239"/>
                  <a:gd name="connsiteY0" fmla="*/ 21822 h 21821"/>
                  <a:gd name="connsiteX1" fmla="*/ 10919 w 165239"/>
                  <a:gd name="connsiteY1" fmla="*/ 21822 h 21821"/>
                  <a:gd name="connsiteX2" fmla="*/ 0 w 165239"/>
                  <a:gd name="connsiteY2" fmla="*/ 10911 h 21821"/>
                  <a:gd name="connsiteX3" fmla="*/ 10919 w 165239"/>
                  <a:gd name="connsiteY3" fmla="*/ 0 h 21821"/>
                  <a:gd name="connsiteX4" fmla="*/ 154321 w 165239"/>
                  <a:gd name="connsiteY4" fmla="*/ 0 h 21821"/>
                  <a:gd name="connsiteX5" fmla="*/ 165239 w 165239"/>
                  <a:gd name="connsiteY5" fmla="*/ 10911 h 21821"/>
                  <a:gd name="connsiteX6" fmla="*/ 154321 w 16523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239" h="21821">
                    <a:moveTo>
                      <a:pt x="154321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154321" y="0"/>
                    </a:lnTo>
                    <a:cubicBezTo>
                      <a:pt x="160339" y="0"/>
                      <a:pt x="165239" y="4897"/>
                      <a:pt x="165239" y="10911"/>
                    </a:cubicBezTo>
                    <a:cubicBezTo>
                      <a:pt x="165239" y="16925"/>
                      <a:pt x="160339" y="21822"/>
                      <a:pt x="15432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5" name="Gráfico 2">
            <a:extLst>
              <a:ext uri="{FF2B5EF4-FFF2-40B4-BE49-F238E27FC236}">
                <a16:creationId xmlns:a16="http://schemas.microsoft.com/office/drawing/2014/main" id="{A88994D4-32FB-D32A-CD2E-732E96B9582E}"/>
              </a:ext>
            </a:extLst>
          </p:cNvPr>
          <p:cNvGrpSpPr/>
          <p:nvPr/>
        </p:nvGrpSpPr>
        <p:grpSpPr>
          <a:xfrm>
            <a:off x="7325926" y="9537537"/>
            <a:ext cx="1041043" cy="952604"/>
            <a:chOff x="7325926" y="9537537"/>
            <a:chExt cx="1041043" cy="952604"/>
          </a:xfrm>
          <a:solidFill>
            <a:srgbClr val="002A86"/>
          </a:solidFill>
        </p:grpSpPr>
        <p:grpSp>
          <p:nvGrpSpPr>
            <p:cNvPr id="526" name="Gráfico 2">
              <a:extLst>
                <a:ext uri="{FF2B5EF4-FFF2-40B4-BE49-F238E27FC236}">
                  <a16:creationId xmlns:a16="http://schemas.microsoft.com/office/drawing/2014/main" id="{20EFD40E-267F-9F1C-AD6F-A512B204E211}"/>
                </a:ext>
              </a:extLst>
            </p:cNvPr>
            <p:cNvGrpSpPr/>
            <p:nvPr/>
          </p:nvGrpSpPr>
          <p:grpSpPr>
            <a:xfrm>
              <a:off x="7325926" y="9552221"/>
              <a:ext cx="471904" cy="923057"/>
              <a:chOff x="7325926" y="9552221"/>
              <a:chExt cx="471904" cy="923057"/>
            </a:xfrm>
            <a:solidFill>
              <a:srgbClr val="002A86"/>
            </a:solidFill>
          </p:grpSpPr>
          <p:sp>
            <p:nvSpPr>
              <p:cNvPr id="527" name="Forma libre 526">
                <a:extLst>
                  <a:ext uri="{FF2B5EF4-FFF2-40B4-BE49-F238E27FC236}">
                    <a16:creationId xmlns:a16="http://schemas.microsoft.com/office/drawing/2014/main" id="{EBD06E00-75F1-E229-22E8-13E11350B32B}"/>
                  </a:ext>
                </a:extLst>
              </p:cNvPr>
              <p:cNvSpPr/>
              <p:nvPr/>
            </p:nvSpPr>
            <p:spPr>
              <a:xfrm>
                <a:off x="7325926" y="9552221"/>
                <a:ext cx="471732" cy="923057"/>
              </a:xfrm>
              <a:custGeom>
                <a:avLst/>
                <a:gdLst>
                  <a:gd name="connsiteX0" fmla="*/ 394787 w 471732"/>
                  <a:gd name="connsiteY0" fmla="*/ 923057 h 923057"/>
                  <a:gd name="connsiteX1" fmla="*/ 373379 w 471732"/>
                  <a:gd name="connsiteY1" fmla="*/ 914208 h 923057"/>
                  <a:gd name="connsiteX2" fmla="*/ 364180 w 471732"/>
                  <a:gd name="connsiteY2" fmla="*/ 892129 h 923057"/>
                  <a:gd name="connsiteX3" fmla="*/ 364180 w 471732"/>
                  <a:gd name="connsiteY3" fmla="*/ 805786 h 923057"/>
                  <a:gd name="connsiteX4" fmla="*/ 285859 w 471732"/>
                  <a:gd name="connsiteY4" fmla="*/ 773568 h 923057"/>
                  <a:gd name="connsiteX5" fmla="*/ 224905 w 471732"/>
                  <a:gd name="connsiteY5" fmla="*/ 834567 h 923057"/>
                  <a:gd name="connsiteX6" fmla="*/ 181230 w 471732"/>
                  <a:gd name="connsiteY6" fmla="*/ 834395 h 923057"/>
                  <a:gd name="connsiteX7" fmla="*/ 88380 w 471732"/>
                  <a:gd name="connsiteY7" fmla="*/ 741351 h 923057"/>
                  <a:gd name="connsiteX8" fmla="*/ 88380 w 471732"/>
                  <a:gd name="connsiteY8" fmla="*/ 697879 h 923057"/>
                  <a:gd name="connsiteX9" fmla="*/ 149764 w 471732"/>
                  <a:gd name="connsiteY9" fmla="*/ 636795 h 923057"/>
                  <a:gd name="connsiteX10" fmla="*/ 117095 w 471732"/>
                  <a:gd name="connsiteY10" fmla="*/ 558700 h 923057"/>
                  <a:gd name="connsiteX11" fmla="*/ 30778 w 471732"/>
                  <a:gd name="connsiteY11" fmla="*/ 558700 h 923057"/>
                  <a:gd name="connsiteX12" fmla="*/ 0 w 471732"/>
                  <a:gd name="connsiteY12" fmla="*/ 527943 h 923057"/>
                  <a:gd name="connsiteX13" fmla="*/ 0 w 471732"/>
                  <a:gd name="connsiteY13" fmla="*/ 395121 h 923057"/>
                  <a:gd name="connsiteX14" fmla="*/ 30778 w 471732"/>
                  <a:gd name="connsiteY14" fmla="*/ 364450 h 923057"/>
                  <a:gd name="connsiteX15" fmla="*/ 117095 w 471732"/>
                  <a:gd name="connsiteY15" fmla="*/ 364450 h 923057"/>
                  <a:gd name="connsiteX16" fmla="*/ 149764 w 471732"/>
                  <a:gd name="connsiteY16" fmla="*/ 286269 h 923057"/>
                  <a:gd name="connsiteX17" fmla="*/ 88380 w 471732"/>
                  <a:gd name="connsiteY17" fmla="*/ 225185 h 923057"/>
                  <a:gd name="connsiteX18" fmla="*/ 88380 w 471732"/>
                  <a:gd name="connsiteY18" fmla="*/ 181713 h 923057"/>
                  <a:gd name="connsiteX19" fmla="*/ 181316 w 471732"/>
                  <a:gd name="connsiteY19" fmla="*/ 88583 h 923057"/>
                  <a:gd name="connsiteX20" fmla="*/ 224905 w 471732"/>
                  <a:gd name="connsiteY20" fmla="*/ 88411 h 923057"/>
                  <a:gd name="connsiteX21" fmla="*/ 285859 w 471732"/>
                  <a:gd name="connsiteY21" fmla="*/ 149496 h 923057"/>
                  <a:gd name="connsiteX22" fmla="*/ 364266 w 471732"/>
                  <a:gd name="connsiteY22" fmla="*/ 117278 h 923057"/>
                  <a:gd name="connsiteX23" fmla="*/ 364266 w 471732"/>
                  <a:gd name="connsiteY23" fmla="*/ 30935 h 923057"/>
                  <a:gd name="connsiteX24" fmla="*/ 373379 w 471732"/>
                  <a:gd name="connsiteY24" fmla="*/ 8856 h 923057"/>
                  <a:gd name="connsiteX25" fmla="*/ 395216 w 471732"/>
                  <a:gd name="connsiteY25" fmla="*/ 7 h 923057"/>
                  <a:gd name="connsiteX26" fmla="*/ 460814 w 471732"/>
                  <a:gd name="connsiteY26" fmla="*/ 7 h 923057"/>
                  <a:gd name="connsiteX27" fmla="*/ 471732 w 471732"/>
                  <a:gd name="connsiteY27" fmla="*/ 10918 h 923057"/>
                  <a:gd name="connsiteX28" fmla="*/ 460814 w 471732"/>
                  <a:gd name="connsiteY28" fmla="*/ 21828 h 923057"/>
                  <a:gd name="connsiteX29" fmla="*/ 394959 w 471732"/>
                  <a:gd name="connsiteY29" fmla="*/ 21828 h 923057"/>
                  <a:gd name="connsiteX30" fmla="*/ 388768 w 471732"/>
                  <a:gd name="connsiteY30" fmla="*/ 24320 h 923057"/>
                  <a:gd name="connsiteX31" fmla="*/ 386103 w 471732"/>
                  <a:gd name="connsiteY31" fmla="*/ 30764 h 923057"/>
                  <a:gd name="connsiteX32" fmla="*/ 386103 w 471732"/>
                  <a:gd name="connsiteY32" fmla="*/ 124409 h 923057"/>
                  <a:gd name="connsiteX33" fmla="*/ 379398 w 471732"/>
                  <a:gd name="connsiteY33" fmla="*/ 134546 h 923057"/>
                  <a:gd name="connsiteX34" fmla="*/ 287407 w 471732"/>
                  <a:gd name="connsiteY34" fmla="*/ 172348 h 923057"/>
                  <a:gd name="connsiteX35" fmla="*/ 275457 w 471732"/>
                  <a:gd name="connsiteY35" fmla="*/ 169943 h 923057"/>
                  <a:gd name="connsiteX36" fmla="*/ 209344 w 471732"/>
                  <a:gd name="connsiteY36" fmla="*/ 103790 h 923057"/>
                  <a:gd name="connsiteX37" fmla="*/ 196791 w 471732"/>
                  <a:gd name="connsiteY37" fmla="*/ 103790 h 923057"/>
                  <a:gd name="connsiteX38" fmla="*/ 103855 w 471732"/>
                  <a:gd name="connsiteY38" fmla="*/ 196919 h 923057"/>
                  <a:gd name="connsiteX39" fmla="*/ 103855 w 471732"/>
                  <a:gd name="connsiteY39" fmla="*/ 209463 h 923057"/>
                  <a:gd name="connsiteX40" fmla="*/ 170398 w 471732"/>
                  <a:gd name="connsiteY40" fmla="*/ 275702 h 923057"/>
                  <a:gd name="connsiteX41" fmla="*/ 172805 w 471732"/>
                  <a:gd name="connsiteY41" fmla="*/ 287644 h 923057"/>
                  <a:gd name="connsiteX42" fmla="*/ 134461 w 471732"/>
                  <a:gd name="connsiteY42" fmla="*/ 379227 h 923057"/>
                  <a:gd name="connsiteX43" fmla="*/ 124403 w 471732"/>
                  <a:gd name="connsiteY43" fmla="*/ 385928 h 923057"/>
                  <a:gd name="connsiteX44" fmla="*/ 30778 w 471732"/>
                  <a:gd name="connsiteY44" fmla="*/ 385928 h 923057"/>
                  <a:gd name="connsiteX45" fmla="*/ 21923 w 471732"/>
                  <a:gd name="connsiteY45" fmla="*/ 394778 h 923057"/>
                  <a:gd name="connsiteX46" fmla="*/ 21923 w 471732"/>
                  <a:gd name="connsiteY46" fmla="*/ 527599 h 923057"/>
                  <a:gd name="connsiteX47" fmla="*/ 30778 w 471732"/>
                  <a:gd name="connsiteY47" fmla="*/ 536362 h 923057"/>
                  <a:gd name="connsiteX48" fmla="*/ 124403 w 471732"/>
                  <a:gd name="connsiteY48" fmla="*/ 536362 h 923057"/>
                  <a:gd name="connsiteX49" fmla="*/ 134461 w 471732"/>
                  <a:gd name="connsiteY49" fmla="*/ 543235 h 923057"/>
                  <a:gd name="connsiteX50" fmla="*/ 172805 w 471732"/>
                  <a:gd name="connsiteY50" fmla="*/ 634819 h 923057"/>
                  <a:gd name="connsiteX51" fmla="*/ 170398 w 471732"/>
                  <a:gd name="connsiteY51" fmla="*/ 646761 h 923057"/>
                  <a:gd name="connsiteX52" fmla="*/ 103769 w 471732"/>
                  <a:gd name="connsiteY52" fmla="*/ 713086 h 923057"/>
                  <a:gd name="connsiteX53" fmla="*/ 103769 w 471732"/>
                  <a:gd name="connsiteY53" fmla="*/ 725629 h 923057"/>
                  <a:gd name="connsiteX54" fmla="*/ 196620 w 471732"/>
                  <a:gd name="connsiteY54" fmla="*/ 818673 h 923057"/>
                  <a:gd name="connsiteX55" fmla="*/ 209344 w 471732"/>
                  <a:gd name="connsiteY55" fmla="*/ 818673 h 923057"/>
                  <a:gd name="connsiteX56" fmla="*/ 275371 w 471732"/>
                  <a:gd name="connsiteY56" fmla="*/ 752605 h 923057"/>
                  <a:gd name="connsiteX57" fmla="*/ 287321 w 471732"/>
                  <a:gd name="connsiteY57" fmla="*/ 750200 h 923057"/>
                  <a:gd name="connsiteX58" fmla="*/ 379312 w 471732"/>
                  <a:gd name="connsiteY58" fmla="*/ 788002 h 923057"/>
                  <a:gd name="connsiteX59" fmla="*/ 386103 w 471732"/>
                  <a:gd name="connsiteY59" fmla="*/ 798140 h 923057"/>
                  <a:gd name="connsiteX60" fmla="*/ 386103 w 471732"/>
                  <a:gd name="connsiteY60" fmla="*/ 891785 h 923057"/>
                  <a:gd name="connsiteX61" fmla="*/ 388683 w 471732"/>
                  <a:gd name="connsiteY61" fmla="*/ 898228 h 923057"/>
                  <a:gd name="connsiteX62" fmla="*/ 394873 w 471732"/>
                  <a:gd name="connsiteY62" fmla="*/ 900720 h 923057"/>
                  <a:gd name="connsiteX63" fmla="*/ 460727 w 471732"/>
                  <a:gd name="connsiteY63" fmla="*/ 900720 h 923057"/>
                  <a:gd name="connsiteX64" fmla="*/ 471646 w 471732"/>
                  <a:gd name="connsiteY64" fmla="*/ 911631 h 923057"/>
                  <a:gd name="connsiteX65" fmla="*/ 460727 w 471732"/>
                  <a:gd name="connsiteY65" fmla="*/ 922542 h 923057"/>
                  <a:gd name="connsiteX66" fmla="*/ 394700 w 471732"/>
                  <a:gd name="connsiteY66" fmla="*/ 922542 h 92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471732" h="923057">
                    <a:moveTo>
                      <a:pt x="394787" y="923057"/>
                    </a:moveTo>
                    <a:cubicBezTo>
                      <a:pt x="386791" y="923057"/>
                      <a:pt x="379225" y="919879"/>
                      <a:pt x="373379" y="914208"/>
                    </a:cubicBezTo>
                    <a:cubicBezTo>
                      <a:pt x="367447" y="908366"/>
                      <a:pt x="364180" y="900548"/>
                      <a:pt x="364180" y="892129"/>
                    </a:cubicBezTo>
                    <a:lnTo>
                      <a:pt x="364180" y="805786"/>
                    </a:lnTo>
                    <a:cubicBezTo>
                      <a:pt x="364180" y="805786"/>
                      <a:pt x="285859" y="773568"/>
                      <a:pt x="285859" y="773568"/>
                    </a:cubicBezTo>
                    <a:lnTo>
                      <a:pt x="224905" y="834567"/>
                    </a:lnTo>
                    <a:cubicBezTo>
                      <a:pt x="212696" y="846594"/>
                      <a:pt x="193095" y="846509"/>
                      <a:pt x="181230" y="834395"/>
                    </a:cubicBezTo>
                    <a:lnTo>
                      <a:pt x="88380" y="741351"/>
                    </a:lnTo>
                    <a:cubicBezTo>
                      <a:pt x="76430" y="729237"/>
                      <a:pt x="76516" y="709735"/>
                      <a:pt x="88380" y="697879"/>
                    </a:cubicBezTo>
                    <a:lnTo>
                      <a:pt x="149764" y="636795"/>
                    </a:lnTo>
                    <a:lnTo>
                      <a:pt x="117095" y="558700"/>
                    </a:lnTo>
                    <a:lnTo>
                      <a:pt x="30778" y="558700"/>
                    </a:lnTo>
                    <a:cubicBezTo>
                      <a:pt x="13841" y="558614"/>
                      <a:pt x="0" y="544868"/>
                      <a:pt x="0" y="527943"/>
                    </a:cubicBezTo>
                    <a:lnTo>
                      <a:pt x="0" y="395121"/>
                    </a:lnTo>
                    <a:cubicBezTo>
                      <a:pt x="0" y="378196"/>
                      <a:pt x="13841" y="364450"/>
                      <a:pt x="30778" y="364450"/>
                    </a:cubicBezTo>
                    <a:lnTo>
                      <a:pt x="117095" y="364450"/>
                    </a:lnTo>
                    <a:cubicBezTo>
                      <a:pt x="117095" y="364450"/>
                      <a:pt x="149764" y="286269"/>
                      <a:pt x="149764" y="286269"/>
                    </a:cubicBezTo>
                    <a:lnTo>
                      <a:pt x="88380" y="225185"/>
                    </a:lnTo>
                    <a:cubicBezTo>
                      <a:pt x="76430" y="213243"/>
                      <a:pt x="76430" y="193827"/>
                      <a:pt x="88380" y="181713"/>
                    </a:cubicBezTo>
                    <a:lnTo>
                      <a:pt x="181316" y="88583"/>
                    </a:lnTo>
                    <a:cubicBezTo>
                      <a:pt x="193181" y="76555"/>
                      <a:pt x="212782" y="76470"/>
                      <a:pt x="224905" y="88411"/>
                    </a:cubicBezTo>
                    <a:lnTo>
                      <a:pt x="285859" y="149496"/>
                    </a:lnTo>
                    <a:lnTo>
                      <a:pt x="364266" y="117278"/>
                    </a:lnTo>
                    <a:lnTo>
                      <a:pt x="364266" y="30935"/>
                    </a:lnTo>
                    <a:cubicBezTo>
                      <a:pt x="364180" y="22602"/>
                      <a:pt x="367447" y="14783"/>
                      <a:pt x="373379" y="8856"/>
                    </a:cubicBezTo>
                    <a:cubicBezTo>
                      <a:pt x="379225" y="3013"/>
                      <a:pt x="386963" y="-165"/>
                      <a:pt x="395216" y="7"/>
                    </a:cubicBezTo>
                    <a:lnTo>
                      <a:pt x="460814" y="7"/>
                    </a:lnTo>
                    <a:cubicBezTo>
                      <a:pt x="466832" y="7"/>
                      <a:pt x="471732" y="4904"/>
                      <a:pt x="471732" y="10918"/>
                    </a:cubicBezTo>
                    <a:cubicBezTo>
                      <a:pt x="471732" y="16931"/>
                      <a:pt x="466832" y="21828"/>
                      <a:pt x="460814" y="21828"/>
                    </a:cubicBezTo>
                    <a:lnTo>
                      <a:pt x="394959" y="21828"/>
                    </a:lnTo>
                    <a:cubicBezTo>
                      <a:pt x="392551" y="21828"/>
                      <a:pt x="390402" y="22688"/>
                      <a:pt x="388768" y="24320"/>
                    </a:cubicBezTo>
                    <a:cubicBezTo>
                      <a:pt x="387049" y="26039"/>
                      <a:pt x="386103" y="28358"/>
                      <a:pt x="386103" y="30764"/>
                    </a:cubicBezTo>
                    <a:lnTo>
                      <a:pt x="386103" y="124409"/>
                    </a:lnTo>
                    <a:cubicBezTo>
                      <a:pt x="386189" y="128876"/>
                      <a:pt x="383524" y="132829"/>
                      <a:pt x="379398" y="134546"/>
                    </a:cubicBezTo>
                    <a:lnTo>
                      <a:pt x="287407" y="172348"/>
                    </a:lnTo>
                    <a:cubicBezTo>
                      <a:pt x="283280" y="173981"/>
                      <a:pt x="278638" y="173122"/>
                      <a:pt x="275457" y="169943"/>
                    </a:cubicBezTo>
                    <a:lnTo>
                      <a:pt x="209344" y="103790"/>
                    </a:lnTo>
                    <a:cubicBezTo>
                      <a:pt x="205819" y="100353"/>
                      <a:pt x="200144" y="100353"/>
                      <a:pt x="196791" y="103790"/>
                    </a:cubicBezTo>
                    <a:lnTo>
                      <a:pt x="103855" y="196919"/>
                    </a:lnTo>
                    <a:cubicBezTo>
                      <a:pt x="100416" y="200356"/>
                      <a:pt x="100416" y="206026"/>
                      <a:pt x="103855" y="209463"/>
                    </a:cubicBezTo>
                    <a:lnTo>
                      <a:pt x="170398" y="275702"/>
                    </a:lnTo>
                    <a:cubicBezTo>
                      <a:pt x="173579" y="278881"/>
                      <a:pt x="174524" y="283606"/>
                      <a:pt x="172805" y="287644"/>
                    </a:cubicBezTo>
                    <a:lnTo>
                      <a:pt x="134461" y="379227"/>
                    </a:lnTo>
                    <a:cubicBezTo>
                      <a:pt x="132742" y="383265"/>
                      <a:pt x="128787" y="385928"/>
                      <a:pt x="124403" y="385928"/>
                    </a:cubicBezTo>
                    <a:lnTo>
                      <a:pt x="30778" y="385928"/>
                    </a:lnTo>
                    <a:cubicBezTo>
                      <a:pt x="25878" y="386014"/>
                      <a:pt x="21923" y="389966"/>
                      <a:pt x="21923" y="394778"/>
                    </a:cubicBezTo>
                    <a:lnTo>
                      <a:pt x="21923" y="527599"/>
                    </a:lnTo>
                    <a:cubicBezTo>
                      <a:pt x="21923" y="532410"/>
                      <a:pt x="25878" y="536362"/>
                      <a:pt x="30778" y="536362"/>
                    </a:cubicBezTo>
                    <a:lnTo>
                      <a:pt x="124403" y="536362"/>
                    </a:lnTo>
                    <a:cubicBezTo>
                      <a:pt x="128787" y="536534"/>
                      <a:pt x="132828" y="539112"/>
                      <a:pt x="134461" y="543235"/>
                    </a:cubicBezTo>
                    <a:lnTo>
                      <a:pt x="172805" y="634819"/>
                    </a:lnTo>
                    <a:cubicBezTo>
                      <a:pt x="174524" y="638943"/>
                      <a:pt x="173579" y="643668"/>
                      <a:pt x="170398" y="646761"/>
                    </a:cubicBezTo>
                    <a:lnTo>
                      <a:pt x="103769" y="713086"/>
                    </a:lnTo>
                    <a:cubicBezTo>
                      <a:pt x="100330" y="716522"/>
                      <a:pt x="100416" y="722106"/>
                      <a:pt x="103769" y="725629"/>
                    </a:cubicBezTo>
                    <a:lnTo>
                      <a:pt x="196620" y="818673"/>
                    </a:lnTo>
                    <a:cubicBezTo>
                      <a:pt x="200144" y="822195"/>
                      <a:pt x="205819" y="822195"/>
                      <a:pt x="209344" y="818673"/>
                    </a:cubicBezTo>
                    <a:lnTo>
                      <a:pt x="275371" y="752605"/>
                    </a:lnTo>
                    <a:cubicBezTo>
                      <a:pt x="278465" y="749427"/>
                      <a:pt x="283194" y="748568"/>
                      <a:pt x="287321" y="750200"/>
                    </a:cubicBezTo>
                    <a:lnTo>
                      <a:pt x="379312" y="788002"/>
                    </a:lnTo>
                    <a:cubicBezTo>
                      <a:pt x="383438" y="789720"/>
                      <a:pt x="386103" y="793672"/>
                      <a:pt x="386103" y="798140"/>
                    </a:cubicBezTo>
                    <a:lnTo>
                      <a:pt x="386103" y="891785"/>
                    </a:lnTo>
                    <a:cubicBezTo>
                      <a:pt x="386018" y="894191"/>
                      <a:pt x="386963" y="896510"/>
                      <a:pt x="388683" y="898228"/>
                    </a:cubicBezTo>
                    <a:cubicBezTo>
                      <a:pt x="390316" y="899861"/>
                      <a:pt x="392466" y="900462"/>
                      <a:pt x="394873" y="900720"/>
                    </a:cubicBezTo>
                    <a:lnTo>
                      <a:pt x="460727" y="900720"/>
                    </a:lnTo>
                    <a:cubicBezTo>
                      <a:pt x="466746" y="900720"/>
                      <a:pt x="471646" y="905617"/>
                      <a:pt x="471646" y="911631"/>
                    </a:cubicBezTo>
                    <a:cubicBezTo>
                      <a:pt x="471646" y="917645"/>
                      <a:pt x="466746" y="922542"/>
                      <a:pt x="460727" y="922542"/>
                    </a:cubicBezTo>
                    <a:lnTo>
                      <a:pt x="394700" y="92254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8" name="Forma libre 527">
                <a:extLst>
                  <a:ext uri="{FF2B5EF4-FFF2-40B4-BE49-F238E27FC236}">
                    <a16:creationId xmlns:a16="http://schemas.microsoft.com/office/drawing/2014/main" id="{1548C95A-CCA8-F423-4F16-A3237FC6ED79}"/>
                  </a:ext>
                </a:extLst>
              </p:cNvPr>
              <p:cNvSpPr/>
              <p:nvPr/>
            </p:nvSpPr>
            <p:spPr>
              <a:xfrm>
                <a:off x="7565959" y="9790198"/>
                <a:ext cx="231872" cy="388594"/>
              </a:xfrm>
              <a:custGeom>
                <a:avLst/>
                <a:gdLst>
                  <a:gd name="connsiteX0" fmla="*/ 76261 w 231872"/>
                  <a:gd name="connsiteY0" fmla="*/ 388594 h 388594"/>
                  <a:gd name="connsiteX1" fmla="*/ 68696 w 231872"/>
                  <a:gd name="connsiteY1" fmla="*/ 385588 h 388594"/>
                  <a:gd name="connsiteX2" fmla="*/ 4 w 231872"/>
                  <a:gd name="connsiteY2" fmla="*/ 223641 h 388594"/>
                  <a:gd name="connsiteX3" fmla="*/ 220781 w 231872"/>
                  <a:gd name="connsiteY3" fmla="*/ 9 h 388594"/>
                  <a:gd name="connsiteX4" fmla="*/ 231872 w 231872"/>
                  <a:gd name="connsiteY4" fmla="*/ 10835 h 388594"/>
                  <a:gd name="connsiteX5" fmla="*/ 221040 w 231872"/>
                  <a:gd name="connsiteY5" fmla="*/ 21917 h 388594"/>
                  <a:gd name="connsiteX6" fmla="*/ 22013 w 231872"/>
                  <a:gd name="connsiteY6" fmla="*/ 223641 h 388594"/>
                  <a:gd name="connsiteX7" fmla="*/ 83999 w 231872"/>
                  <a:gd name="connsiteY7" fmla="*/ 369779 h 388594"/>
                  <a:gd name="connsiteX8" fmla="*/ 84343 w 231872"/>
                  <a:gd name="connsiteY8" fmla="*/ 385244 h 388594"/>
                  <a:gd name="connsiteX9" fmla="*/ 76433 w 231872"/>
                  <a:gd name="connsiteY9" fmla="*/ 388594 h 3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872" h="388594">
                    <a:moveTo>
                      <a:pt x="76261" y="388594"/>
                    </a:moveTo>
                    <a:cubicBezTo>
                      <a:pt x="73510" y="388594"/>
                      <a:pt x="70845" y="387563"/>
                      <a:pt x="68696" y="385588"/>
                    </a:cubicBezTo>
                    <a:cubicBezTo>
                      <a:pt x="24076" y="342889"/>
                      <a:pt x="-340" y="285327"/>
                      <a:pt x="4" y="223641"/>
                    </a:cubicBezTo>
                    <a:cubicBezTo>
                      <a:pt x="-684" y="101387"/>
                      <a:pt x="98356" y="1040"/>
                      <a:pt x="220781" y="9"/>
                    </a:cubicBezTo>
                    <a:cubicBezTo>
                      <a:pt x="226714" y="-249"/>
                      <a:pt x="231786" y="4821"/>
                      <a:pt x="231872" y="10835"/>
                    </a:cubicBezTo>
                    <a:cubicBezTo>
                      <a:pt x="231872" y="16848"/>
                      <a:pt x="227058" y="21831"/>
                      <a:pt x="221040" y="21917"/>
                    </a:cubicBezTo>
                    <a:cubicBezTo>
                      <a:pt x="110650" y="22862"/>
                      <a:pt x="21411" y="113329"/>
                      <a:pt x="22013" y="223641"/>
                    </a:cubicBezTo>
                    <a:cubicBezTo>
                      <a:pt x="21755" y="279399"/>
                      <a:pt x="43678" y="331290"/>
                      <a:pt x="83999" y="369779"/>
                    </a:cubicBezTo>
                    <a:cubicBezTo>
                      <a:pt x="88384" y="373989"/>
                      <a:pt x="88555" y="380862"/>
                      <a:pt x="84343" y="385244"/>
                    </a:cubicBezTo>
                    <a:cubicBezTo>
                      <a:pt x="82193" y="387477"/>
                      <a:pt x="79357" y="388594"/>
                      <a:pt x="76433" y="38859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9" name="Forma libre 528">
                <a:extLst>
                  <a:ext uri="{FF2B5EF4-FFF2-40B4-BE49-F238E27FC236}">
                    <a16:creationId xmlns:a16="http://schemas.microsoft.com/office/drawing/2014/main" id="{08CB09BC-FAE7-434F-8A77-4B99CDC0F2DC}"/>
                  </a:ext>
                </a:extLst>
              </p:cNvPr>
              <p:cNvSpPr/>
              <p:nvPr/>
            </p:nvSpPr>
            <p:spPr>
              <a:xfrm>
                <a:off x="7693970" y="10198547"/>
                <a:ext cx="103689" cy="39010"/>
              </a:xfrm>
              <a:custGeom>
                <a:avLst/>
                <a:gdLst>
                  <a:gd name="connsiteX0" fmla="*/ 92856 w 103689"/>
                  <a:gd name="connsiteY0" fmla="*/ 39010 h 39010"/>
                  <a:gd name="connsiteX1" fmla="*/ 92770 w 103689"/>
                  <a:gd name="connsiteY1" fmla="*/ 39010 h 39010"/>
                  <a:gd name="connsiteX2" fmla="*/ 6626 w 103689"/>
                  <a:gd name="connsiteY2" fmla="*/ 20968 h 39010"/>
                  <a:gd name="connsiteX3" fmla="*/ 865 w 103689"/>
                  <a:gd name="connsiteY3" fmla="*/ 6621 h 39010"/>
                  <a:gd name="connsiteX4" fmla="*/ 15223 w 103689"/>
                  <a:gd name="connsiteY4" fmla="*/ 865 h 39010"/>
                  <a:gd name="connsiteX5" fmla="*/ 92856 w 103689"/>
                  <a:gd name="connsiteY5" fmla="*/ 17102 h 39010"/>
                  <a:gd name="connsiteX6" fmla="*/ 103689 w 103689"/>
                  <a:gd name="connsiteY6" fmla="*/ 28185 h 39010"/>
                  <a:gd name="connsiteX7" fmla="*/ 92770 w 103689"/>
                  <a:gd name="connsiteY7" fmla="*/ 39010 h 3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689" h="39010">
                    <a:moveTo>
                      <a:pt x="92856" y="39010"/>
                    </a:moveTo>
                    <a:lnTo>
                      <a:pt x="92770" y="39010"/>
                    </a:lnTo>
                    <a:cubicBezTo>
                      <a:pt x="62852" y="38752"/>
                      <a:pt x="33879" y="32653"/>
                      <a:pt x="6626" y="20968"/>
                    </a:cubicBezTo>
                    <a:cubicBezTo>
                      <a:pt x="1037" y="18563"/>
                      <a:pt x="-1456" y="12119"/>
                      <a:pt x="865" y="6621"/>
                    </a:cubicBezTo>
                    <a:cubicBezTo>
                      <a:pt x="3272" y="1036"/>
                      <a:pt x="9720" y="-1455"/>
                      <a:pt x="15223" y="865"/>
                    </a:cubicBezTo>
                    <a:cubicBezTo>
                      <a:pt x="39811" y="11432"/>
                      <a:pt x="65946" y="16930"/>
                      <a:pt x="92856" y="17102"/>
                    </a:cubicBezTo>
                    <a:cubicBezTo>
                      <a:pt x="98874" y="17102"/>
                      <a:pt x="103775" y="22085"/>
                      <a:pt x="103689" y="28185"/>
                    </a:cubicBezTo>
                    <a:cubicBezTo>
                      <a:pt x="103689" y="34199"/>
                      <a:pt x="98702" y="39010"/>
                      <a:pt x="92770" y="390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0" name="Gráfico 2">
              <a:extLst>
                <a:ext uri="{FF2B5EF4-FFF2-40B4-BE49-F238E27FC236}">
                  <a16:creationId xmlns:a16="http://schemas.microsoft.com/office/drawing/2014/main" id="{F630D56A-1932-DABF-C0D0-64C459E38149}"/>
                </a:ext>
              </a:extLst>
            </p:cNvPr>
            <p:cNvGrpSpPr/>
            <p:nvPr/>
          </p:nvGrpSpPr>
          <p:grpSpPr>
            <a:xfrm>
              <a:off x="7829211" y="9664860"/>
              <a:ext cx="189398" cy="698044"/>
              <a:chOff x="7829211" y="9664860"/>
              <a:chExt cx="189398" cy="698044"/>
            </a:xfrm>
            <a:solidFill>
              <a:srgbClr val="002A86"/>
            </a:solidFill>
          </p:grpSpPr>
          <p:grpSp>
            <p:nvGrpSpPr>
              <p:cNvPr id="531" name="Gráfico 2">
                <a:extLst>
                  <a:ext uri="{FF2B5EF4-FFF2-40B4-BE49-F238E27FC236}">
                    <a16:creationId xmlns:a16="http://schemas.microsoft.com/office/drawing/2014/main" id="{A5499CA7-A3AD-C3CC-39F2-856DEE5027D0}"/>
                  </a:ext>
                </a:extLst>
              </p:cNvPr>
              <p:cNvGrpSpPr/>
              <p:nvPr/>
            </p:nvGrpSpPr>
            <p:grpSpPr>
              <a:xfrm>
                <a:off x="7829211" y="9664860"/>
                <a:ext cx="189398" cy="21822"/>
                <a:chOff x="7829211" y="9664860"/>
                <a:chExt cx="189398" cy="21822"/>
              </a:xfrm>
              <a:solidFill>
                <a:srgbClr val="002A86"/>
              </a:solidFill>
            </p:grpSpPr>
            <p:sp>
              <p:nvSpPr>
                <p:cNvPr id="532" name="Forma libre 531">
                  <a:extLst>
                    <a:ext uri="{FF2B5EF4-FFF2-40B4-BE49-F238E27FC236}">
                      <a16:creationId xmlns:a16="http://schemas.microsoft.com/office/drawing/2014/main" id="{DC4BCBA9-709B-EA54-9049-EF69729C7EDA}"/>
                    </a:ext>
                  </a:extLst>
                </p:cNvPr>
                <p:cNvSpPr/>
                <p:nvPr/>
              </p:nvSpPr>
              <p:spPr>
                <a:xfrm>
                  <a:off x="7946650" y="9664860"/>
                  <a:ext cx="71959" cy="21822"/>
                </a:xfrm>
                <a:custGeom>
                  <a:avLst/>
                  <a:gdLst>
                    <a:gd name="connsiteX0" fmla="*/ 61040 w 71959"/>
                    <a:gd name="connsiteY0" fmla="*/ 21822 h 21822"/>
                    <a:gd name="connsiteX1" fmla="*/ 10918 w 71959"/>
                    <a:gd name="connsiteY1" fmla="*/ 21822 h 21822"/>
                    <a:gd name="connsiteX2" fmla="*/ 0 w 71959"/>
                    <a:gd name="connsiteY2" fmla="*/ 10911 h 21822"/>
                    <a:gd name="connsiteX3" fmla="*/ 10918 w 71959"/>
                    <a:gd name="connsiteY3" fmla="*/ 0 h 21822"/>
                    <a:gd name="connsiteX4" fmla="*/ 61040 w 71959"/>
                    <a:gd name="connsiteY4" fmla="*/ 0 h 21822"/>
                    <a:gd name="connsiteX5" fmla="*/ 71959 w 71959"/>
                    <a:gd name="connsiteY5" fmla="*/ 10911 h 21822"/>
                    <a:gd name="connsiteX6" fmla="*/ 61040 w 71959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59" h="21822">
                      <a:moveTo>
                        <a:pt x="61040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61040" y="0"/>
                      </a:lnTo>
                      <a:cubicBezTo>
                        <a:pt x="67059" y="0"/>
                        <a:pt x="71959" y="4897"/>
                        <a:pt x="71959" y="10911"/>
                      </a:cubicBezTo>
                      <a:cubicBezTo>
                        <a:pt x="71959" y="16925"/>
                        <a:pt x="67059" y="21822"/>
                        <a:pt x="61040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3" name="Forma libre 532">
                  <a:extLst>
                    <a:ext uri="{FF2B5EF4-FFF2-40B4-BE49-F238E27FC236}">
                      <a16:creationId xmlns:a16="http://schemas.microsoft.com/office/drawing/2014/main" id="{5F05261F-A889-5476-834A-76804478CBD2}"/>
                    </a:ext>
                  </a:extLst>
                </p:cNvPr>
                <p:cNvSpPr/>
                <p:nvPr/>
              </p:nvSpPr>
              <p:spPr>
                <a:xfrm>
                  <a:off x="7829211" y="9664860"/>
                  <a:ext cx="71959" cy="21822"/>
                </a:xfrm>
                <a:custGeom>
                  <a:avLst/>
                  <a:gdLst>
                    <a:gd name="connsiteX0" fmla="*/ 61041 w 71959"/>
                    <a:gd name="connsiteY0" fmla="*/ 21822 h 21822"/>
                    <a:gd name="connsiteX1" fmla="*/ 10919 w 71959"/>
                    <a:gd name="connsiteY1" fmla="*/ 21822 h 21822"/>
                    <a:gd name="connsiteX2" fmla="*/ 0 w 71959"/>
                    <a:gd name="connsiteY2" fmla="*/ 10911 h 21822"/>
                    <a:gd name="connsiteX3" fmla="*/ 10919 w 71959"/>
                    <a:gd name="connsiteY3" fmla="*/ 0 h 21822"/>
                    <a:gd name="connsiteX4" fmla="*/ 61041 w 71959"/>
                    <a:gd name="connsiteY4" fmla="*/ 0 h 21822"/>
                    <a:gd name="connsiteX5" fmla="*/ 71959 w 71959"/>
                    <a:gd name="connsiteY5" fmla="*/ 10911 h 21822"/>
                    <a:gd name="connsiteX6" fmla="*/ 61041 w 71959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59" h="21822">
                      <a:moveTo>
                        <a:pt x="61041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61041" y="0"/>
                      </a:lnTo>
                      <a:cubicBezTo>
                        <a:pt x="67059" y="0"/>
                        <a:pt x="71959" y="4897"/>
                        <a:pt x="71959" y="10911"/>
                      </a:cubicBezTo>
                      <a:cubicBezTo>
                        <a:pt x="71959" y="16925"/>
                        <a:pt x="67059" y="21822"/>
                        <a:pt x="61041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34" name="Gráfico 2">
                <a:extLst>
                  <a:ext uri="{FF2B5EF4-FFF2-40B4-BE49-F238E27FC236}">
                    <a16:creationId xmlns:a16="http://schemas.microsoft.com/office/drawing/2014/main" id="{B612C5EB-8A6F-9AA0-5BAC-8196870E1BAD}"/>
                  </a:ext>
                </a:extLst>
              </p:cNvPr>
              <p:cNvGrpSpPr/>
              <p:nvPr/>
            </p:nvGrpSpPr>
            <p:grpSpPr>
              <a:xfrm>
                <a:off x="7829211" y="10341083"/>
                <a:ext cx="189398" cy="21821"/>
                <a:chOff x="7829211" y="10341083"/>
                <a:chExt cx="189398" cy="21821"/>
              </a:xfrm>
              <a:solidFill>
                <a:srgbClr val="002A86"/>
              </a:solidFill>
            </p:grpSpPr>
            <p:sp>
              <p:nvSpPr>
                <p:cNvPr id="535" name="Forma libre 534">
                  <a:extLst>
                    <a:ext uri="{FF2B5EF4-FFF2-40B4-BE49-F238E27FC236}">
                      <a16:creationId xmlns:a16="http://schemas.microsoft.com/office/drawing/2014/main" id="{0043576B-08E8-4B76-2A4A-7DC6011FB916}"/>
                    </a:ext>
                  </a:extLst>
                </p:cNvPr>
                <p:cNvSpPr/>
                <p:nvPr/>
              </p:nvSpPr>
              <p:spPr>
                <a:xfrm>
                  <a:off x="7946650" y="10341083"/>
                  <a:ext cx="71959" cy="21821"/>
                </a:xfrm>
                <a:custGeom>
                  <a:avLst/>
                  <a:gdLst>
                    <a:gd name="connsiteX0" fmla="*/ 61040 w 71959"/>
                    <a:gd name="connsiteY0" fmla="*/ 21822 h 21821"/>
                    <a:gd name="connsiteX1" fmla="*/ 10918 w 71959"/>
                    <a:gd name="connsiteY1" fmla="*/ 21822 h 21821"/>
                    <a:gd name="connsiteX2" fmla="*/ 0 w 71959"/>
                    <a:gd name="connsiteY2" fmla="*/ 10911 h 21821"/>
                    <a:gd name="connsiteX3" fmla="*/ 10918 w 71959"/>
                    <a:gd name="connsiteY3" fmla="*/ 0 h 21821"/>
                    <a:gd name="connsiteX4" fmla="*/ 61040 w 71959"/>
                    <a:gd name="connsiteY4" fmla="*/ 0 h 21821"/>
                    <a:gd name="connsiteX5" fmla="*/ 71959 w 71959"/>
                    <a:gd name="connsiteY5" fmla="*/ 10911 h 21821"/>
                    <a:gd name="connsiteX6" fmla="*/ 61040 w 71959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59" h="21821">
                      <a:moveTo>
                        <a:pt x="61040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61040" y="0"/>
                      </a:lnTo>
                      <a:cubicBezTo>
                        <a:pt x="67059" y="0"/>
                        <a:pt x="71959" y="4897"/>
                        <a:pt x="71959" y="10911"/>
                      </a:cubicBezTo>
                      <a:cubicBezTo>
                        <a:pt x="71959" y="16925"/>
                        <a:pt x="67059" y="21822"/>
                        <a:pt x="61040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6" name="Forma libre 535">
                  <a:extLst>
                    <a:ext uri="{FF2B5EF4-FFF2-40B4-BE49-F238E27FC236}">
                      <a16:creationId xmlns:a16="http://schemas.microsoft.com/office/drawing/2014/main" id="{C48F53CE-43AA-BD15-5408-E9D7B8802F10}"/>
                    </a:ext>
                  </a:extLst>
                </p:cNvPr>
                <p:cNvSpPr/>
                <p:nvPr/>
              </p:nvSpPr>
              <p:spPr>
                <a:xfrm>
                  <a:off x="7829211" y="10341083"/>
                  <a:ext cx="71959" cy="21821"/>
                </a:xfrm>
                <a:custGeom>
                  <a:avLst/>
                  <a:gdLst>
                    <a:gd name="connsiteX0" fmla="*/ 61041 w 71959"/>
                    <a:gd name="connsiteY0" fmla="*/ 21822 h 21821"/>
                    <a:gd name="connsiteX1" fmla="*/ 10919 w 71959"/>
                    <a:gd name="connsiteY1" fmla="*/ 21822 h 21821"/>
                    <a:gd name="connsiteX2" fmla="*/ 0 w 71959"/>
                    <a:gd name="connsiteY2" fmla="*/ 10911 h 21821"/>
                    <a:gd name="connsiteX3" fmla="*/ 10919 w 71959"/>
                    <a:gd name="connsiteY3" fmla="*/ 0 h 21821"/>
                    <a:gd name="connsiteX4" fmla="*/ 61041 w 71959"/>
                    <a:gd name="connsiteY4" fmla="*/ 0 h 21821"/>
                    <a:gd name="connsiteX5" fmla="*/ 71959 w 71959"/>
                    <a:gd name="connsiteY5" fmla="*/ 10911 h 21821"/>
                    <a:gd name="connsiteX6" fmla="*/ 61041 w 71959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59" h="21821">
                      <a:moveTo>
                        <a:pt x="61041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61041" y="0"/>
                      </a:lnTo>
                      <a:cubicBezTo>
                        <a:pt x="67059" y="0"/>
                        <a:pt x="71959" y="4897"/>
                        <a:pt x="71959" y="10911"/>
                      </a:cubicBezTo>
                      <a:cubicBezTo>
                        <a:pt x="71959" y="16925"/>
                        <a:pt x="67059" y="21822"/>
                        <a:pt x="61041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37" name="Gráfico 2">
              <a:extLst>
                <a:ext uri="{FF2B5EF4-FFF2-40B4-BE49-F238E27FC236}">
                  <a16:creationId xmlns:a16="http://schemas.microsoft.com/office/drawing/2014/main" id="{0A8A6CC9-D6FE-2A91-A321-A02EE920A081}"/>
                </a:ext>
              </a:extLst>
            </p:cNvPr>
            <p:cNvGrpSpPr/>
            <p:nvPr/>
          </p:nvGrpSpPr>
          <p:grpSpPr>
            <a:xfrm>
              <a:off x="8075179" y="9537537"/>
              <a:ext cx="291790" cy="952604"/>
              <a:chOff x="8075179" y="9537537"/>
              <a:chExt cx="291790" cy="952604"/>
            </a:xfrm>
            <a:solidFill>
              <a:srgbClr val="002A86"/>
            </a:solidFill>
          </p:grpSpPr>
          <p:sp>
            <p:nvSpPr>
              <p:cNvPr id="538" name="Forma libre 537">
                <a:extLst>
                  <a:ext uri="{FF2B5EF4-FFF2-40B4-BE49-F238E27FC236}">
                    <a16:creationId xmlns:a16="http://schemas.microsoft.com/office/drawing/2014/main" id="{6D1FE04F-D088-B66C-000F-33BED41BAE04}"/>
                  </a:ext>
                </a:extLst>
              </p:cNvPr>
              <p:cNvSpPr/>
              <p:nvPr/>
            </p:nvSpPr>
            <p:spPr>
              <a:xfrm>
                <a:off x="8075179" y="9537537"/>
                <a:ext cx="291790" cy="952604"/>
              </a:xfrm>
              <a:custGeom>
                <a:avLst/>
                <a:gdLst>
                  <a:gd name="connsiteX0" fmla="*/ 239004 w 291790"/>
                  <a:gd name="connsiteY0" fmla="*/ 952605 h 952604"/>
                  <a:gd name="connsiteX1" fmla="*/ 52787 w 291790"/>
                  <a:gd name="connsiteY1" fmla="*/ 952605 h 952604"/>
                  <a:gd name="connsiteX2" fmla="*/ 0 w 291790"/>
                  <a:gd name="connsiteY2" fmla="*/ 899855 h 952604"/>
                  <a:gd name="connsiteX3" fmla="*/ 0 w 291790"/>
                  <a:gd name="connsiteY3" fmla="*/ 52751 h 952604"/>
                  <a:gd name="connsiteX4" fmla="*/ 52787 w 291790"/>
                  <a:gd name="connsiteY4" fmla="*/ 0 h 952604"/>
                  <a:gd name="connsiteX5" fmla="*/ 239004 w 291790"/>
                  <a:gd name="connsiteY5" fmla="*/ 0 h 952604"/>
                  <a:gd name="connsiteX6" fmla="*/ 291791 w 291790"/>
                  <a:gd name="connsiteY6" fmla="*/ 52751 h 952604"/>
                  <a:gd name="connsiteX7" fmla="*/ 291791 w 291790"/>
                  <a:gd name="connsiteY7" fmla="*/ 123286 h 952604"/>
                  <a:gd name="connsiteX8" fmla="*/ 280873 w 291790"/>
                  <a:gd name="connsiteY8" fmla="*/ 134196 h 952604"/>
                  <a:gd name="connsiteX9" fmla="*/ 269954 w 291790"/>
                  <a:gd name="connsiteY9" fmla="*/ 123286 h 952604"/>
                  <a:gd name="connsiteX10" fmla="*/ 269954 w 291790"/>
                  <a:gd name="connsiteY10" fmla="*/ 52751 h 952604"/>
                  <a:gd name="connsiteX11" fmla="*/ 239090 w 291790"/>
                  <a:gd name="connsiteY11" fmla="*/ 21908 h 952604"/>
                  <a:gd name="connsiteX12" fmla="*/ 52873 w 291790"/>
                  <a:gd name="connsiteY12" fmla="*/ 21908 h 952604"/>
                  <a:gd name="connsiteX13" fmla="*/ 22009 w 291790"/>
                  <a:gd name="connsiteY13" fmla="*/ 52751 h 952604"/>
                  <a:gd name="connsiteX14" fmla="*/ 22009 w 291790"/>
                  <a:gd name="connsiteY14" fmla="*/ 899855 h 952604"/>
                  <a:gd name="connsiteX15" fmla="*/ 52873 w 291790"/>
                  <a:gd name="connsiteY15" fmla="*/ 930697 h 952604"/>
                  <a:gd name="connsiteX16" fmla="*/ 239090 w 291790"/>
                  <a:gd name="connsiteY16" fmla="*/ 930697 h 952604"/>
                  <a:gd name="connsiteX17" fmla="*/ 269954 w 291790"/>
                  <a:gd name="connsiteY17" fmla="*/ 899855 h 952604"/>
                  <a:gd name="connsiteX18" fmla="*/ 269954 w 291790"/>
                  <a:gd name="connsiteY18" fmla="*/ 192446 h 952604"/>
                  <a:gd name="connsiteX19" fmla="*/ 280873 w 291790"/>
                  <a:gd name="connsiteY19" fmla="*/ 181534 h 952604"/>
                  <a:gd name="connsiteX20" fmla="*/ 291791 w 291790"/>
                  <a:gd name="connsiteY20" fmla="*/ 192446 h 952604"/>
                  <a:gd name="connsiteX21" fmla="*/ 291791 w 291790"/>
                  <a:gd name="connsiteY21" fmla="*/ 899855 h 952604"/>
                  <a:gd name="connsiteX22" fmla="*/ 239004 w 291790"/>
                  <a:gd name="connsiteY22" fmla="*/ 952605 h 95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1790" h="952604">
                    <a:moveTo>
                      <a:pt x="239004" y="952605"/>
                    </a:moveTo>
                    <a:lnTo>
                      <a:pt x="52787" y="952605"/>
                    </a:lnTo>
                    <a:cubicBezTo>
                      <a:pt x="23642" y="952605"/>
                      <a:pt x="0" y="928979"/>
                      <a:pt x="0" y="899855"/>
                    </a:cubicBezTo>
                    <a:lnTo>
                      <a:pt x="0" y="52751"/>
                    </a:lnTo>
                    <a:cubicBezTo>
                      <a:pt x="0" y="23712"/>
                      <a:pt x="23642" y="0"/>
                      <a:pt x="52787" y="0"/>
                    </a:cubicBezTo>
                    <a:lnTo>
                      <a:pt x="239004" y="0"/>
                    </a:lnTo>
                    <a:cubicBezTo>
                      <a:pt x="268148" y="0"/>
                      <a:pt x="291791" y="23626"/>
                      <a:pt x="291791" y="52751"/>
                    </a:cubicBezTo>
                    <a:lnTo>
                      <a:pt x="291791" y="123286"/>
                    </a:lnTo>
                    <a:cubicBezTo>
                      <a:pt x="291791" y="129300"/>
                      <a:pt x="286891" y="134196"/>
                      <a:pt x="280873" y="134196"/>
                    </a:cubicBezTo>
                    <a:cubicBezTo>
                      <a:pt x="274854" y="134196"/>
                      <a:pt x="269954" y="129300"/>
                      <a:pt x="269954" y="123286"/>
                    </a:cubicBezTo>
                    <a:lnTo>
                      <a:pt x="269954" y="52751"/>
                    </a:lnTo>
                    <a:cubicBezTo>
                      <a:pt x="269954" y="35740"/>
                      <a:pt x="256113" y="21908"/>
                      <a:pt x="239090" y="21908"/>
                    </a:cubicBezTo>
                    <a:lnTo>
                      <a:pt x="52873" y="21908"/>
                    </a:lnTo>
                    <a:cubicBezTo>
                      <a:pt x="35850" y="21908"/>
                      <a:pt x="22009" y="35740"/>
                      <a:pt x="22009" y="52751"/>
                    </a:cubicBezTo>
                    <a:lnTo>
                      <a:pt x="22009" y="899855"/>
                    </a:lnTo>
                    <a:cubicBezTo>
                      <a:pt x="22009" y="916865"/>
                      <a:pt x="35850" y="930697"/>
                      <a:pt x="52873" y="930697"/>
                    </a:cubicBezTo>
                    <a:lnTo>
                      <a:pt x="239090" y="930697"/>
                    </a:lnTo>
                    <a:cubicBezTo>
                      <a:pt x="256113" y="930697"/>
                      <a:pt x="269954" y="916865"/>
                      <a:pt x="269954" y="899855"/>
                    </a:cubicBezTo>
                    <a:lnTo>
                      <a:pt x="269954" y="192446"/>
                    </a:lnTo>
                    <a:cubicBezTo>
                      <a:pt x="269954" y="186432"/>
                      <a:pt x="274854" y="181534"/>
                      <a:pt x="280873" y="181534"/>
                    </a:cubicBezTo>
                    <a:cubicBezTo>
                      <a:pt x="286891" y="181534"/>
                      <a:pt x="291791" y="186432"/>
                      <a:pt x="291791" y="192446"/>
                    </a:cubicBezTo>
                    <a:lnTo>
                      <a:pt x="291791" y="899855"/>
                    </a:lnTo>
                    <a:cubicBezTo>
                      <a:pt x="291791" y="928893"/>
                      <a:pt x="268148" y="952605"/>
                      <a:pt x="239004" y="9526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39" name="Gráfico 2">
                <a:extLst>
                  <a:ext uri="{FF2B5EF4-FFF2-40B4-BE49-F238E27FC236}">
                    <a16:creationId xmlns:a16="http://schemas.microsoft.com/office/drawing/2014/main" id="{85BA4AD5-E047-E642-1A1D-B372CE855A01}"/>
                  </a:ext>
                </a:extLst>
              </p:cNvPr>
              <p:cNvGrpSpPr/>
              <p:nvPr/>
            </p:nvGrpSpPr>
            <p:grpSpPr>
              <a:xfrm>
                <a:off x="8075264" y="9664860"/>
                <a:ext cx="81330" cy="698044"/>
                <a:chOff x="8075264" y="9664860"/>
                <a:chExt cx="81330" cy="698044"/>
              </a:xfrm>
              <a:solidFill>
                <a:srgbClr val="002A86"/>
              </a:solidFill>
            </p:grpSpPr>
            <p:sp>
              <p:nvSpPr>
                <p:cNvPr id="540" name="Forma libre 539">
                  <a:extLst>
                    <a:ext uri="{FF2B5EF4-FFF2-40B4-BE49-F238E27FC236}">
                      <a16:creationId xmlns:a16="http://schemas.microsoft.com/office/drawing/2014/main" id="{82CC7ADB-B6F1-CC85-103A-4C247590D6BE}"/>
                    </a:ext>
                  </a:extLst>
                </p:cNvPr>
                <p:cNvSpPr/>
                <p:nvPr/>
              </p:nvSpPr>
              <p:spPr>
                <a:xfrm>
                  <a:off x="8075264" y="9664860"/>
                  <a:ext cx="81330" cy="21822"/>
                </a:xfrm>
                <a:custGeom>
                  <a:avLst/>
                  <a:gdLst>
                    <a:gd name="connsiteX0" fmla="*/ 70412 w 81330"/>
                    <a:gd name="connsiteY0" fmla="*/ 21822 h 21822"/>
                    <a:gd name="connsiteX1" fmla="*/ 10919 w 81330"/>
                    <a:gd name="connsiteY1" fmla="*/ 21822 h 21822"/>
                    <a:gd name="connsiteX2" fmla="*/ 0 w 81330"/>
                    <a:gd name="connsiteY2" fmla="*/ 10911 h 21822"/>
                    <a:gd name="connsiteX3" fmla="*/ 10919 w 81330"/>
                    <a:gd name="connsiteY3" fmla="*/ 0 h 21822"/>
                    <a:gd name="connsiteX4" fmla="*/ 70412 w 81330"/>
                    <a:gd name="connsiteY4" fmla="*/ 0 h 21822"/>
                    <a:gd name="connsiteX5" fmla="*/ 81330 w 81330"/>
                    <a:gd name="connsiteY5" fmla="*/ 10911 h 21822"/>
                    <a:gd name="connsiteX6" fmla="*/ 70412 w 81330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2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1" name="Forma libre 540">
                  <a:extLst>
                    <a:ext uri="{FF2B5EF4-FFF2-40B4-BE49-F238E27FC236}">
                      <a16:creationId xmlns:a16="http://schemas.microsoft.com/office/drawing/2014/main" id="{14A27650-C1F8-A71D-1179-4284989DC41B}"/>
                    </a:ext>
                  </a:extLst>
                </p:cNvPr>
                <p:cNvSpPr/>
                <p:nvPr/>
              </p:nvSpPr>
              <p:spPr>
                <a:xfrm>
                  <a:off x="8075264" y="9800087"/>
                  <a:ext cx="81330" cy="21822"/>
                </a:xfrm>
                <a:custGeom>
                  <a:avLst/>
                  <a:gdLst>
                    <a:gd name="connsiteX0" fmla="*/ 70412 w 81330"/>
                    <a:gd name="connsiteY0" fmla="*/ 21822 h 21822"/>
                    <a:gd name="connsiteX1" fmla="*/ 10919 w 81330"/>
                    <a:gd name="connsiteY1" fmla="*/ 21822 h 21822"/>
                    <a:gd name="connsiteX2" fmla="*/ 0 w 81330"/>
                    <a:gd name="connsiteY2" fmla="*/ 10911 h 21822"/>
                    <a:gd name="connsiteX3" fmla="*/ 10919 w 81330"/>
                    <a:gd name="connsiteY3" fmla="*/ 0 h 21822"/>
                    <a:gd name="connsiteX4" fmla="*/ 70412 w 81330"/>
                    <a:gd name="connsiteY4" fmla="*/ 0 h 21822"/>
                    <a:gd name="connsiteX5" fmla="*/ 81330 w 81330"/>
                    <a:gd name="connsiteY5" fmla="*/ 10911 h 21822"/>
                    <a:gd name="connsiteX6" fmla="*/ 70412 w 81330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2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2" name="Forma libre 541">
                  <a:extLst>
                    <a:ext uri="{FF2B5EF4-FFF2-40B4-BE49-F238E27FC236}">
                      <a16:creationId xmlns:a16="http://schemas.microsoft.com/office/drawing/2014/main" id="{52589F98-F1CD-02AA-D0D5-CE750483C22B}"/>
                    </a:ext>
                  </a:extLst>
                </p:cNvPr>
                <p:cNvSpPr/>
                <p:nvPr/>
              </p:nvSpPr>
              <p:spPr>
                <a:xfrm>
                  <a:off x="8075264" y="9935315"/>
                  <a:ext cx="81330" cy="21821"/>
                </a:xfrm>
                <a:custGeom>
                  <a:avLst/>
                  <a:gdLst>
                    <a:gd name="connsiteX0" fmla="*/ 70412 w 81330"/>
                    <a:gd name="connsiteY0" fmla="*/ 21822 h 21821"/>
                    <a:gd name="connsiteX1" fmla="*/ 10919 w 81330"/>
                    <a:gd name="connsiteY1" fmla="*/ 21822 h 21821"/>
                    <a:gd name="connsiteX2" fmla="*/ 0 w 81330"/>
                    <a:gd name="connsiteY2" fmla="*/ 10911 h 21821"/>
                    <a:gd name="connsiteX3" fmla="*/ 10919 w 81330"/>
                    <a:gd name="connsiteY3" fmla="*/ 0 h 21821"/>
                    <a:gd name="connsiteX4" fmla="*/ 70412 w 81330"/>
                    <a:gd name="connsiteY4" fmla="*/ 0 h 21821"/>
                    <a:gd name="connsiteX5" fmla="*/ 81330 w 81330"/>
                    <a:gd name="connsiteY5" fmla="*/ 10911 h 21821"/>
                    <a:gd name="connsiteX6" fmla="*/ 70412 w 81330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1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3" name="Forma libre 542">
                  <a:extLst>
                    <a:ext uri="{FF2B5EF4-FFF2-40B4-BE49-F238E27FC236}">
                      <a16:creationId xmlns:a16="http://schemas.microsoft.com/office/drawing/2014/main" id="{7A76726D-BA7C-33F6-748D-1EB2E21F0149}"/>
                    </a:ext>
                  </a:extLst>
                </p:cNvPr>
                <p:cNvSpPr/>
                <p:nvPr/>
              </p:nvSpPr>
              <p:spPr>
                <a:xfrm>
                  <a:off x="8075264" y="10070542"/>
                  <a:ext cx="81330" cy="21821"/>
                </a:xfrm>
                <a:custGeom>
                  <a:avLst/>
                  <a:gdLst>
                    <a:gd name="connsiteX0" fmla="*/ 70412 w 81330"/>
                    <a:gd name="connsiteY0" fmla="*/ 21822 h 21821"/>
                    <a:gd name="connsiteX1" fmla="*/ 10919 w 81330"/>
                    <a:gd name="connsiteY1" fmla="*/ 21822 h 21821"/>
                    <a:gd name="connsiteX2" fmla="*/ 0 w 81330"/>
                    <a:gd name="connsiteY2" fmla="*/ 10911 h 21821"/>
                    <a:gd name="connsiteX3" fmla="*/ 10919 w 81330"/>
                    <a:gd name="connsiteY3" fmla="*/ 0 h 21821"/>
                    <a:gd name="connsiteX4" fmla="*/ 70412 w 81330"/>
                    <a:gd name="connsiteY4" fmla="*/ 0 h 21821"/>
                    <a:gd name="connsiteX5" fmla="*/ 81330 w 81330"/>
                    <a:gd name="connsiteY5" fmla="*/ 10911 h 21821"/>
                    <a:gd name="connsiteX6" fmla="*/ 70412 w 81330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1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4" name="Forma libre 543">
                  <a:extLst>
                    <a:ext uri="{FF2B5EF4-FFF2-40B4-BE49-F238E27FC236}">
                      <a16:creationId xmlns:a16="http://schemas.microsoft.com/office/drawing/2014/main" id="{F4B56190-5705-7A49-D759-F53EF19150BE}"/>
                    </a:ext>
                  </a:extLst>
                </p:cNvPr>
                <p:cNvSpPr/>
                <p:nvPr/>
              </p:nvSpPr>
              <p:spPr>
                <a:xfrm>
                  <a:off x="8075264" y="10205855"/>
                  <a:ext cx="81330" cy="21821"/>
                </a:xfrm>
                <a:custGeom>
                  <a:avLst/>
                  <a:gdLst>
                    <a:gd name="connsiteX0" fmla="*/ 70412 w 81330"/>
                    <a:gd name="connsiteY0" fmla="*/ 21822 h 21821"/>
                    <a:gd name="connsiteX1" fmla="*/ 10919 w 81330"/>
                    <a:gd name="connsiteY1" fmla="*/ 21822 h 21821"/>
                    <a:gd name="connsiteX2" fmla="*/ 0 w 81330"/>
                    <a:gd name="connsiteY2" fmla="*/ 10911 h 21821"/>
                    <a:gd name="connsiteX3" fmla="*/ 10919 w 81330"/>
                    <a:gd name="connsiteY3" fmla="*/ 0 h 21821"/>
                    <a:gd name="connsiteX4" fmla="*/ 70412 w 81330"/>
                    <a:gd name="connsiteY4" fmla="*/ 0 h 21821"/>
                    <a:gd name="connsiteX5" fmla="*/ 81330 w 81330"/>
                    <a:gd name="connsiteY5" fmla="*/ 10911 h 21821"/>
                    <a:gd name="connsiteX6" fmla="*/ 70412 w 81330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1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5" name="Forma libre 544">
                  <a:extLst>
                    <a:ext uri="{FF2B5EF4-FFF2-40B4-BE49-F238E27FC236}">
                      <a16:creationId xmlns:a16="http://schemas.microsoft.com/office/drawing/2014/main" id="{647E0373-F951-BC39-2738-1AE16607CDD0}"/>
                    </a:ext>
                  </a:extLst>
                </p:cNvPr>
                <p:cNvSpPr/>
                <p:nvPr/>
              </p:nvSpPr>
              <p:spPr>
                <a:xfrm>
                  <a:off x="8075264" y="10341083"/>
                  <a:ext cx="81330" cy="21821"/>
                </a:xfrm>
                <a:custGeom>
                  <a:avLst/>
                  <a:gdLst>
                    <a:gd name="connsiteX0" fmla="*/ 70412 w 81330"/>
                    <a:gd name="connsiteY0" fmla="*/ 21822 h 21821"/>
                    <a:gd name="connsiteX1" fmla="*/ 10919 w 81330"/>
                    <a:gd name="connsiteY1" fmla="*/ 21822 h 21821"/>
                    <a:gd name="connsiteX2" fmla="*/ 0 w 81330"/>
                    <a:gd name="connsiteY2" fmla="*/ 10911 h 21821"/>
                    <a:gd name="connsiteX3" fmla="*/ 10919 w 81330"/>
                    <a:gd name="connsiteY3" fmla="*/ 0 h 21821"/>
                    <a:gd name="connsiteX4" fmla="*/ 70412 w 81330"/>
                    <a:gd name="connsiteY4" fmla="*/ 0 h 21821"/>
                    <a:gd name="connsiteX5" fmla="*/ 81330 w 81330"/>
                    <a:gd name="connsiteY5" fmla="*/ 10911 h 21821"/>
                    <a:gd name="connsiteX6" fmla="*/ 70412 w 81330"/>
                    <a:gd name="connsiteY6" fmla="*/ 21822 h 2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330" h="21821">
                      <a:moveTo>
                        <a:pt x="70412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70412" y="0"/>
                      </a:lnTo>
                      <a:cubicBezTo>
                        <a:pt x="76430" y="0"/>
                        <a:pt x="81330" y="4897"/>
                        <a:pt x="81330" y="10911"/>
                      </a:cubicBezTo>
                      <a:cubicBezTo>
                        <a:pt x="81330" y="16925"/>
                        <a:pt x="76430" y="21822"/>
                        <a:pt x="7041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46" name="Gráfico 2">
            <a:extLst>
              <a:ext uri="{FF2B5EF4-FFF2-40B4-BE49-F238E27FC236}">
                <a16:creationId xmlns:a16="http://schemas.microsoft.com/office/drawing/2014/main" id="{17480557-C301-28A2-4783-AAEB3CF8A29B}"/>
              </a:ext>
            </a:extLst>
          </p:cNvPr>
          <p:cNvGrpSpPr/>
          <p:nvPr/>
        </p:nvGrpSpPr>
        <p:grpSpPr>
          <a:xfrm>
            <a:off x="7179773" y="6397842"/>
            <a:ext cx="1109942" cy="979409"/>
            <a:chOff x="7179773" y="6397842"/>
            <a:chExt cx="1109942" cy="979409"/>
          </a:xfrm>
          <a:solidFill>
            <a:srgbClr val="002A86"/>
          </a:solidFill>
        </p:grpSpPr>
        <p:sp>
          <p:nvSpPr>
            <p:cNvPr id="547" name="Forma libre 546">
              <a:extLst>
                <a:ext uri="{FF2B5EF4-FFF2-40B4-BE49-F238E27FC236}">
                  <a16:creationId xmlns:a16="http://schemas.microsoft.com/office/drawing/2014/main" id="{49C5F283-E1E2-41B5-2817-99D923C2090B}"/>
                </a:ext>
              </a:extLst>
            </p:cNvPr>
            <p:cNvSpPr/>
            <p:nvPr/>
          </p:nvSpPr>
          <p:spPr>
            <a:xfrm>
              <a:off x="7179773" y="6397842"/>
              <a:ext cx="976135" cy="979409"/>
            </a:xfrm>
            <a:custGeom>
              <a:avLst/>
              <a:gdLst>
                <a:gd name="connsiteX0" fmla="*/ 418687 w 976135"/>
                <a:gd name="connsiteY0" fmla="*/ 979410 h 979409"/>
                <a:gd name="connsiteX1" fmla="*/ 396506 w 976135"/>
                <a:gd name="connsiteY1" fmla="*/ 970217 h 979409"/>
                <a:gd name="connsiteX2" fmla="*/ 386877 w 976135"/>
                <a:gd name="connsiteY2" fmla="*/ 947193 h 979409"/>
                <a:gd name="connsiteX3" fmla="*/ 387049 w 976135"/>
                <a:gd name="connsiteY3" fmla="*/ 855007 h 979409"/>
                <a:gd name="connsiteX4" fmla="*/ 302882 w 976135"/>
                <a:gd name="connsiteY4" fmla="*/ 820384 h 979409"/>
                <a:gd name="connsiteX5" fmla="*/ 237886 w 976135"/>
                <a:gd name="connsiteY5" fmla="*/ 885507 h 979409"/>
                <a:gd name="connsiteX6" fmla="*/ 192407 w 976135"/>
                <a:gd name="connsiteY6" fmla="*/ 885335 h 979409"/>
                <a:gd name="connsiteX7" fmla="*/ 93710 w 976135"/>
                <a:gd name="connsiteY7" fmla="*/ 786621 h 979409"/>
                <a:gd name="connsiteX8" fmla="*/ 93710 w 976135"/>
                <a:gd name="connsiteY8" fmla="*/ 741430 h 979409"/>
                <a:gd name="connsiteX9" fmla="*/ 159307 w 976135"/>
                <a:gd name="connsiteY9" fmla="*/ 676136 h 979409"/>
                <a:gd name="connsiteX10" fmla="*/ 124230 w 976135"/>
                <a:gd name="connsiteY10" fmla="*/ 592371 h 979409"/>
                <a:gd name="connsiteX11" fmla="*/ 31982 w 976135"/>
                <a:gd name="connsiteY11" fmla="*/ 592199 h 979409"/>
                <a:gd name="connsiteX12" fmla="*/ 0 w 976135"/>
                <a:gd name="connsiteY12" fmla="*/ 560325 h 979409"/>
                <a:gd name="connsiteX13" fmla="*/ 0 w 976135"/>
                <a:gd name="connsiteY13" fmla="*/ 419170 h 979409"/>
                <a:gd name="connsiteX14" fmla="*/ 32068 w 976135"/>
                <a:gd name="connsiteY14" fmla="*/ 387297 h 979409"/>
                <a:gd name="connsiteX15" fmla="*/ 124230 w 976135"/>
                <a:gd name="connsiteY15" fmla="*/ 387297 h 979409"/>
                <a:gd name="connsiteX16" fmla="*/ 159307 w 976135"/>
                <a:gd name="connsiteY16" fmla="*/ 303445 h 979409"/>
                <a:gd name="connsiteX17" fmla="*/ 93710 w 976135"/>
                <a:gd name="connsiteY17" fmla="*/ 238151 h 979409"/>
                <a:gd name="connsiteX18" fmla="*/ 93710 w 976135"/>
                <a:gd name="connsiteY18" fmla="*/ 192961 h 979409"/>
                <a:gd name="connsiteX19" fmla="*/ 192493 w 976135"/>
                <a:gd name="connsiteY19" fmla="*/ 93989 h 979409"/>
                <a:gd name="connsiteX20" fmla="*/ 215104 w 976135"/>
                <a:gd name="connsiteY20" fmla="*/ 84538 h 979409"/>
                <a:gd name="connsiteX21" fmla="*/ 215190 w 976135"/>
                <a:gd name="connsiteY21" fmla="*/ 84538 h 979409"/>
                <a:gd name="connsiteX22" fmla="*/ 237801 w 976135"/>
                <a:gd name="connsiteY22" fmla="*/ 93731 h 979409"/>
                <a:gd name="connsiteX23" fmla="*/ 302882 w 976135"/>
                <a:gd name="connsiteY23" fmla="*/ 158939 h 979409"/>
                <a:gd name="connsiteX24" fmla="*/ 387049 w 976135"/>
                <a:gd name="connsiteY24" fmla="*/ 124316 h 979409"/>
                <a:gd name="connsiteX25" fmla="*/ 386877 w 976135"/>
                <a:gd name="connsiteY25" fmla="*/ 32131 h 979409"/>
                <a:gd name="connsiteX26" fmla="*/ 396420 w 976135"/>
                <a:gd name="connsiteY26" fmla="*/ 9279 h 979409"/>
                <a:gd name="connsiteX27" fmla="*/ 418945 w 976135"/>
                <a:gd name="connsiteY27" fmla="*/ 0 h 979409"/>
                <a:gd name="connsiteX28" fmla="*/ 419117 w 976135"/>
                <a:gd name="connsiteY28" fmla="*/ 0 h 979409"/>
                <a:gd name="connsiteX29" fmla="*/ 560714 w 976135"/>
                <a:gd name="connsiteY29" fmla="*/ 515 h 979409"/>
                <a:gd name="connsiteX30" fmla="*/ 592610 w 976135"/>
                <a:gd name="connsiteY30" fmla="*/ 32991 h 979409"/>
                <a:gd name="connsiteX31" fmla="*/ 591664 w 976135"/>
                <a:gd name="connsiteY31" fmla="*/ 132564 h 979409"/>
                <a:gd name="connsiteX32" fmla="*/ 580746 w 976135"/>
                <a:gd name="connsiteY32" fmla="*/ 143389 h 979409"/>
                <a:gd name="connsiteX33" fmla="*/ 580659 w 976135"/>
                <a:gd name="connsiteY33" fmla="*/ 143389 h 979409"/>
                <a:gd name="connsiteX34" fmla="*/ 569827 w 976135"/>
                <a:gd name="connsiteY34" fmla="*/ 132306 h 979409"/>
                <a:gd name="connsiteX35" fmla="*/ 570773 w 976135"/>
                <a:gd name="connsiteY35" fmla="*/ 32647 h 979409"/>
                <a:gd name="connsiteX36" fmla="*/ 560542 w 976135"/>
                <a:gd name="connsiteY36" fmla="*/ 22337 h 979409"/>
                <a:gd name="connsiteX37" fmla="*/ 418945 w 976135"/>
                <a:gd name="connsiteY37" fmla="*/ 21822 h 979409"/>
                <a:gd name="connsiteX38" fmla="*/ 418945 w 976135"/>
                <a:gd name="connsiteY38" fmla="*/ 21822 h 979409"/>
                <a:gd name="connsiteX39" fmla="*/ 411809 w 976135"/>
                <a:gd name="connsiteY39" fmla="*/ 24743 h 979409"/>
                <a:gd name="connsiteX40" fmla="*/ 408714 w 976135"/>
                <a:gd name="connsiteY40" fmla="*/ 32046 h 979409"/>
                <a:gd name="connsiteX41" fmla="*/ 408886 w 976135"/>
                <a:gd name="connsiteY41" fmla="*/ 131533 h 979409"/>
                <a:gd name="connsiteX42" fmla="*/ 402094 w 976135"/>
                <a:gd name="connsiteY42" fmla="*/ 141671 h 979409"/>
                <a:gd name="connsiteX43" fmla="*/ 304343 w 976135"/>
                <a:gd name="connsiteY43" fmla="*/ 181792 h 979409"/>
                <a:gd name="connsiteX44" fmla="*/ 292393 w 976135"/>
                <a:gd name="connsiteY44" fmla="*/ 179387 h 979409"/>
                <a:gd name="connsiteX45" fmla="*/ 222240 w 976135"/>
                <a:gd name="connsiteY45" fmla="*/ 109110 h 979409"/>
                <a:gd name="connsiteX46" fmla="*/ 215018 w 976135"/>
                <a:gd name="connsiteY46" fmla="*/ 106275 h 979409"/>
                <a:gd name="connsiteX47" fmla="*/ 215018 w 976135"/>
                <a:gd name="connsiteY47" fmla="*/ 106275 h 979409"/>
                <a:gd name="connsiteX48" fmla="*/ 207882 w 976135"/>
                <a:gd name="connsiteY48" fmla="*/ 109282 h 979409"/>
                <a:gd name="connsiteX49" fmla="*/ 109099 w 976135"/>
                <a:gd name="connsiteY49" fmla="*/ 208253 h 979409"/>
                <a:gd name="connsiteX50" fmla="*/ 109099 w 976135"/>
                <a:gd name="connsiteY50" fmla="*/ 222601 h 979409"/>
                <a:gd name="connsiteX51" fmla="*/ 179855 w 976135"/>
                <a:gd name="connsiteY51" fmla="*/ 292964 h 979409"/>
                <a:gd name="connsiteX52" fmla="*/ 182262 w 976135"/>
                <a:gd name="connsiteY52" fmla="*/ 304906 h 979409"/>
                <a:gd name="connsiteX53" fmla="*/ 141511 w 976135"/>
                <a:gd name="connsiteY53" fmla="*/ 402159 h 979409"/>
                <a:gd name="connsiteX54" fmla="*/ 131452 w 976135"/>
                <a:gd name="connsiteY54" fmla="*/ 408861 h 979409"/>
                <a:gd name="connsiteX55" fmla="*/ 31982 w 976135"/>
                <a:gd name="connsiteY55" fmla="*/ 408861 h 979409"/>
                <a:gd name="connsiteX56" fmla="*/ 21837 w 976135"/>
                <a:gd name="connsiteY56" fmla="*/ 418913 h 979409"/>
                <a:gd name="connsiteX57" fmla="*/ 21837 w 976135"/>
                <a:gd name="connsiteY57" fmla="*/ 560068 h 979409"/>
                <a:gd name="connsiteX58" fmla="*/ 31982 w 976135"/>
                <a:gd name="connsiteY58" fmla="*/ 570034 h 979409"/>
                <a:gd name="connsiteX59" fmla="*/ 131452 w 976135"/>
                <a:gd name="connsiteY59" fmla="*/ 570205 h 979409"/>
                <a:gd name="connsiteX60" fmla="*/ 141511 w 976135"/>
                <a:gd name="connsiteY60" fmla="*/ 576907 h 979409"/>
                <a:gd name="connsiteX61" fmla="*/ 182262 w 976135"/>
                <a:gd name="connsiteY61" fmla="*/ 674160 h 979409"/>
                <a:gd name="connsiteX62" fmla="*/ 179855 w 976135"/>
                <a:gd name="connsiteY62" fmla="*/ 686102 h 979409"/>
                <a:gd name="connsiteX63" fmla="*/ 109099 w 976135"/>
                <a:gd name="connsiteY63" fmla="*/ 756551 h 979409"/>
                <a:gd name="connsiteX64" fmla="*/ 109099 w 976135"/>
                <a:gd name="connsiteY64" fmla="*/ 770899 h 979409"/>
                <a:gd name="connsiteX65" fmla="*/ 207796 w 976135"/>
                <a:gd name="connsiteY65" fmla="*/ 869613 h 979409"/>
                <a:gd name="connsiteX66" fmla="*/ 222240 w 976135"/>
                <a:gd name="connsiteY66" fmla="*/ 869613 h 979409"/>
                <a:gd name="connsiteX67" fmla="*/ 292307 w 976135"/>
                <a:gd name="connsiteY67" fmla="*/ 799422 h 979409"/>
                <a:gd name="connsiteX68" fmla="*/ 304257 w 976135"/>
                <a:gd name="connsiteY68" fmla="*/ 797016 h 979409"/>
                <a:gd name="connsiteX69" fmla="*/ 402008 w 976135"/>
                <a:gd name="connsiteY69" fmla="*/ 837138 h 979409"/>
                <a:gd name="connsiteX70" fmla="*/ 408800 w 976135"/>
                <a:gd name="connsiteY70" fmla="*/ 847275 h 979409"/>
                <a:gd name="connsiteX71" fmla="*/ 408628 w 976135"/>
                <a:gd name="connsiteY71" fmla="*/ 946763 h 979409"/>
                <a:gd name="connsiteX72" fmla="*/ 411723 w 976135"/>
                <a:gd name="connsiteY72" fmla="*/ 954151 h 979409"/>
                <a:gd name="connsiteX73" fmla="*/ 418773 w 976135"/>
                <a:gd name="connsiteY73" fmla="*/ 956986 h 979409"/>
                <a:gd name="connsiteX74" fmla="*/ 560542 w 976135"/>
                <a:gd name="connsiteY74" fmla="*/ 956471 h 979409"/>
                <a:gd name="connsiteX75" fmla="*/ 570601 w 976135"/>
                <a:gd name="connsiteY75" fmla="*/ 946247 h 979409"/>
                <a:gd name="connsiteX76" fmla="*/ 569655 w 976135"/>
                <a:gd name="connsiteY76" fmla="*/ 846502 h 979409"/>
                <a:gd name="connsiteX77" fmla="*/ 576361 w 976135"/>
                <a:gd name="connsiteY77" fmla="*/ 836278 h 979409"/>
                <a:gd name="connsiteX78" fmla="*/ 673682 w 976135"/>
                <a:gd name="connsiteY78" fmla="*/ 795470 h 979409"/>
                <a:gd name="connsiteX79" fmla="*/ 685632 w 976135"/>
                <a:gd name="connsiteY79" fmla="*/ 797789 h 979409"/>
                <a:gd name="connsiteX80" fmla="*/ 756388 w 976135"/>
                <a:gd name="connsiteY80" fmla="*/ 867379 h 979409"/>
                <a:gd name="connsiteX81" fmla="*/ 763696 w 976135"/>
                <a:gd name="connsiteY81" fmla="*/ 870300 h 979409"/>
                <a:gd name="connsiteX82" fmla="*/ 770746 w 976135"/>
                <a:gd name="connsiteY82" fmla="*/ 867207 h 979409"/>
                <a:gd name="connsiteX83" fmla="*/ 868668 w 976135"/>
                <a:gd name="connsiteY83" fmla="*/ 767462 h 979409"/>
                <a:gd name="connsiteX84" fmla="*/ 871591 w 976135"/>
                <a:gd name="connsiteY84" fmla="*/ 760245 h 979409"/>
                <a:gd name="connsiteX85" fmla="*/ 868582 w 976135"/>
                <a:gd name="connsiteY85" fmla="*/ 753201 h 979409"/>
                <a:gd name="connsiteX86" fmla="*/ 797311 w 976135"/>
                <a:gd name="connsiteY86" fmla="*/ 683267 h 979409"/>
                <a:gd name="connsiteX87" fmla="*/ 794818 w 976135"/>
                <a:gd name="connsiteY87" fmla="*/ 671325 h 979409"/>
                <a:gd name="connsiteX88" fmla="*/ 834709 w 976135"/>
                <a:gd name="connsiteY88" fmla="*/ 573814 h 979409"/>
                <a:gd name="connsiteX89" fmla="*/ 844768 w 976135"/>
                <a:gd name="connsiteY89" fmla="*/ 567027 h 979409"/>
                <a:gd name="connsiteX90" fmla="*/ 944238 w 976135"/>
                <a:gd name="connsiteY90" fmla="*/ 565996 h 979409"/>
                <a:gd name="connsiteX91" fmla="*/ 951460 w 976135"/>
                <a:gd name="connsiteY91" fmla="*/ 562989 h 979409"/>
                <a:gd name="connsiteX92" fmla="*/ 954297 w 976135"/>
                <a:gd name="connsiteY92" fmla="*/ 556030 h 979409"/>
                <a:gd name="connsiteX93" fmla="*/ 954297 w 976135"/>
                <a:gd name="connsiteY93" fmla="*/ 457917 h 979409"/>
                <a:gd name="connsiteX94" fmla="*/ 965216 w 976135"/>
                <a:gd name="connsiteY94" fmla="*/ 447006 h 979409"/>
                <a:gd name="connsiteX95" fmla="*/ 976134 w 976135"/>
                <a:gd name="connsiteY95" fmla="*/ 457917 h 979409"/>
                <a:gd name="connsiteX96" fmla="*/ 976134 w 976135"/>
                <a:gd name="connsiteY96" fmla="*/ 555858 h 979409"/>
                <a:gd name="connsiteX97" fmla="*/ 966935 w 976135"/>
                <a:gd name="connsiteY97" fmla="*/ 578367 h 979409"/>
                <a:gd name="connsiteX98" fmla="*/ 944238 w 976135"/>
                <a:gd name="connsiteY98" fmla="*/ 587903 h 979409"/>
                <a:gd name="connsiteX99" fmla="*/ 852161 w 976135"/>
                <a:gd name="connsiteY99" fmla="*/ 588935 h 979409"/>
                <a:gd name="connsiteX100" fmla="*/ 817772 w 976135"/>
                <a:gd name="connsiteY100" fmla="*/ 672958 h 979409"/>
                <a:gd name="connsiteX101" fmla="*/ 883799 w 976135"/>
                <a:gd name="connsiteY101" fmla="*/ 737736 h 979409"/>
                <a:gd name="connsiteX102" fmla="*/ 893428 w 976135"/>
                <a:gd name="connsiteY102" fmla="*/ 760245 h 979409"/>
                <a:gd name="connsiteX103" fmla="*/ 884143 w 976135"/>
                <a:gd name="connsiteY103" fmla="*/ 783012 h 979409"/>
                <a:gd name="connsiteX104" fmla="*/ 786392 w 976135"/>
                <a:gd name="connsiteY104" fmla="*/ 882586 h 979409"/>
                <a:gd name="connsiteX105" fmla="*/ 763953 w 976135"/>
                <a:gd name="connsiteY105" fmla="*/ 892294 h 979409"/>
                <a:gd name="connsiteX106" fmla="*/ 740913 w 976135"/>
                <a:gd name="connsiteY106" fmla="*/ 883101 h 979409"/>
                <a:gd name="connsiteX107" fmla="*/ 675316 w 976135"/>
                <a:gd name="connsiteY107" fmla="*/ 818580 h 979409"/>
                <a:gd name="connsiteX108" fmla="*/ 591492 w 976135"/>
                <a:gd name="connsiteY108" fmla="*/ 853719 h 979409"/>
                <a:gd name="connsiteX109" fmla="*/ 592352 w 976135"/>
                <a:gd name="connsiteY109" fmla="*/ 946076 h 979409"/>
                <a:gd name="connsiteX110" fmla="*/ 560542 w 976135"/>
                <a:gd name="connsiteY110" fmla="*/ 978464 h 979409"/>
                <a:gd name="connsiteX111" fmla="*/ 418773 w 976135"/>
                <a:gd name="connsiteY111" fmla="*/ 978980 h 979409"/>
                <a:gd name="connsiteX112" fmla="*/ 418343 w 976135"/>
                <a:gd name="connsiteY112" fmla="*/ 978980 h 9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976135" h="979409">
                  <a:moveTo>
                    <a:pt x="418687" y="979410"/>
                  </a:moveTo>
                  <a:cubicBezTo>
                    <a:pt x="410434" y="979410"/>
                    <a:pt x="402524" y="976145"/>
                    <a:pt x="396506" y="970217"/>
                  </a:cubicBezTo>
                  <a:cubicBezTo>
                    <a:pt x="390316" y="964117"/>
                    <a:pt x="386877" y="955955"/>
                    <a:pt x="386877" y="947193"/>
                  </a:cubicBezTo>
                  <a:lnTo>
                    <a:pt x="387049" y="855007"/>
                  </a:lnTo>
                  <a:lnTo>
                    <a:pt x="302882" y="820384"/>
                  </a:lnTo>
                  <a:lnTo>
                    <a:pt x="237886" y="885507"/>
                  </a:lnTo>
                  <a:cubicBezTo>
                    <a:pt x="225163" y="897964"/>
                    <a:pt x="204787" y="897878"/>
                    <a:pt x="192407" y="885335"/>
                  </a:cubicBezTo>
                  <a:lnTo>
                    <a:pt x="93710" y="786621"/>
                  </a:lnTo>
                  <a:cubicBezTo>
                    <a:pt x="81330" y="773991"/>
                    <a:pt x="81330" y="753716"/>
                    <a:pt x="93710" y="741430"/>
                  </a:cubicBezTo>
                  <a:lnTo>
                    <a:pt x="159307" y="676136"/>
                  </a:lnTo>
                  <a:lnTo>
                    <a:pt x="124230" y="592371"/>
                  </a:lnTo>
                  <a:lnTo>
                    <a:pt x="31982" y="592199"/>
                  </a:lnTo>
                  <a:cubicBezTo>
                    <a:pt x="14357" y="592199"/>
                    <a:pt x="0" y="577938"/>
                    <a:pt x="0" y="560325"/>
                  </a:cubicBezTo>
                  <a:lnTo>
                    <a:pt x="0" y="419170"/>
                  </a:lnTo>
                  <a:cubicBezTo>
                    <a:pt x="0" y="401644"/>
                    <a:pt x="14357" y="387297"/>
                    <a:pt x="32068" y="387297"/>
                  </a:cubicBezTo>
                  <a:lnTo>
                    <a:pt x="124230" y="387297"/>
                  </a:lnTo>
                  <a:cubicBezTo>
                    <a:pt x="124230" y="387297"/>
                    <a:pt x="159307" y="303445"/>
                    <a:pt x="159307" y="303445"/>
                  </a:cubicBezTo>
                  <a:lnTo>
                    <a:pt x="93710" y="238151"/>
                  </a:lnTo>
                  <a:cubicBezTo>
                    <a:pt x="81416" y="225694"/>
                    <a:pt x="81330" y="205504"/>
                    <a:pt x="93710" y="192961"/>
                  </a:cubicBezTo>
                  <a:lnTo>
                    <a:pt x="192493" y="93989"/>
                  </a:lnTo>
                  <a:cubicBezTo>
                    <a:pt x="198425" y="87975"/>
                    <a:pt x="206506" y="84538"/>
                    <a:pt x="215104" y="84538"/>
                  </a:cubicBezTo>
                  <a:lnTo>
                    <a:pt x="215190" y="84538"/>
                  </a:lnTo>
                  <a:cubicBezTo>
                    <a:pt x="223701" y="84538"/>
                    <a:pt x="231696" y="87803"/>
                    <a:pt x="237801" y="93731"/>
                  </a:cubicBezTo>
                  <a:lnTo>
                    <a:pt x="302882" y="158939"/>
                  </a:lnTo>
                  <a:lnTo>
                    <a:pt x="387049" y="124316"/>
                  </a:lnTo>
                  <a:lnTo>
                    <a:pt x="386877" y="32131"/>
                  </a:lnTo>
                  <a:cubicBezTo>
                    <a:pt x="386877" y="23454"/>
                    <a:pt x="390230" y="15379"/>
                    <a:pt x="396420" y="9279"/>
                  </a:cubicBezTo>
                  <a:cubicBezTo>
                    <a:pt x="402438" y="3265"/>
                    <a:pt x="410434" y="0"/>
                    <a:pt x="418945" y="0"/>
                  </a:cubicBezTo>
                  <a:lnTo>
                    <a:pt x="419117" y="0"/>
                  </a:lnTo>
                  <a:lnTo>
                    <a:pt x="560714" y="515"/>
                  </a:lnTo>
                  <a:cubicBezTo>
                    <a:pt x="578596" y="773"/>
                    <a:pt x="592868" y="15293"/>
                    <a:pt x="592610" y="32991"/>
                  </a:cubicBezTo>
                  <a:lnTo>
                    <a:pt x="591664" y="132564"/>
                  </a:lnTo>
                  <a:cubicBezTo>
                    <a:pt x="591664" y="138578"/>
                    <a:pt x="586678" y="143389"/>
                    <a:pt x="580746" y="143389"/>
                  </a:cubicBezTo>
                  <a:lnTo>
                    <a:pt x="580659" y="143389"/>
                  </a:lnTo>
                  <a:cubicBezTo>
                    <a:pt x="574641" y="143389"/>
                    <a:pt x="569741" y="138406"/>
                    <a:pt x="569827" y="132306"/>
                  </a:cubicBezTo>
                  <a:lnTo>
                    <a:pt x="570773" y="32647"/>
                  </a:lnTo>
                  <a:cubicBezTo>
                    <a:pt x="570773" y="26977"/>
                    <a:pt x="566302" y="22423"/>
                    <a:pt x="560542" y="22337"/>
                  </a:cubicBezTo>
                  <a:lnTo>
                    <a:pt x="418945" y="21822"/>
                  </a:lnTo>
                  <a:lnTo>
                    <a:pt x="418945" y="21822"/>
                  </a:lnTo>
                  <a:cubicBezTo>
                    <a:pt x="416280" y="21822"/>
                    <a:pt x="413701" y="22853"/>
                    <a:pt x="411809" y="24743"/>
                  </a:cubicBezTo>
                  <a:cubicBezTo>
                    <a:pt x="409832" y="26719"/>
                    <a:pt x="408714" y="29296"/>
                    <a:pt x="408714" y="32046"/>
                  </a:cubicBezTo>
                  <a:lnTo>
                    <a:pt x="408886" y="131533"/>
                  </a:lnTo>
                  <a:cubicBezTo>
                    <a:pt x="408886" y="136001"/>
                    <a:pt x="406221" y="139953"/>
                    <a:pt x="402094" y="141671"/>
                  </a:cubicBezTo>
                  <a:lnTo>
                    <a:pt x="304343" y="181792"/>
                  </a:lnTo>
                  <a:cubicBezTo>
                    <a:pt x="300217" y="183425"/>
                    <a:pt x="295574" y="182565"/>
                    <a:pt x="292393" y="179387"/>
                  </a:cubicBezTo>
                  <a:lnTo>
                    <a:pt x="222240" y="109110"/>
                  </a:lnTo>
                  <a:cubicBezTo>
                    <a:pt x="220348" y="107305"/>
                    <a:pt x="217769" y="106275"/>
                    <a:pt x="215018" y="106275"/>
                  </a:cubicBezTo>
                  <a:lnTo>
                    <a:pt x="215018" y="106275"/>
                  </a:lnTo>
                  <a:cubicBezTo>
                    <a:pt x="212267" y="106275"/>
                    <a:pt x="209773" y="107305"/>
                    <a:pt x="207882" y="109282"/>
                  </a:cubicBezTo>
                  <a:lnTo>
                    <a:pt x="109099" y="208253"/>
                  </a:lnTo>
                  <a:cubicBezTo>
                    <a:pt x="105231" y="212206"/>
                    <a:pt x="105231" y="218649"/>
                    <a:pt x="109099" y="222601"/>
                  </a:cubicBezTo>
                  <a:lnTo>
                    <a:pt x="179855" y="292964"/>
                  </a:lnTo>
                  <a:cubicBezTo>
                    <a:pt x="183036" y="296143"/>
                    <a:pt x="183982" y="300868"/>
                    <a:pt x="182262" y="304906"/>
                  </a:cubicBezTo>
                  <a:lnTo>
                    <a:pt x="141511" y="402159"/>
                  </a:lnTo>
                  <a:cubicBezTo>
                    <a:pt x="139792" y="406197"/>
                    <a:pt x="135837" y="408861"/>
                    <a:pt x="131452" y="408861"/>
                  </a:cubicBezTo>
                  <a:lnTo>
                    <a:pt x="31982" y="408861"/>
                  </a:lnTo>
                  <a:cubicBezTo>
                    <a:pt x="26394" y="408861"/>
                    <a:pt x="21837" y="413414"/>
                    <a:pt x="21837" y="418913"/>
                  </a:cubicBezTo>
                  <a:lnTo>
                    <a:pt x="21837" y="560068"/>
                  </a:lnTo>
                  <a:cubicBezTo>
                    <a:pt x="21837" y="565566"/>
                    <a:pt x="26394" y="570034"/>
                    <a:pt x="31982" y="570034"/>
                  </a:cubicBezTo>
                  <a:lnTo>
                    <a:pt x="131452" y="570205"/>
                  </a:lnTo>
                  <a:cubicBezTo>
                    <a:pt x="135837" y="570205"/>
                    <a:pt x="139878" y="572869"/>
                    <a:pt x="141511" y="576907"/>
                  </a:cubicBezTo>
                  <a:lnTo>
                    <a:pt x="182262" y="674160"/>
                  </a:lnTo>
                  <a:cubicBezTo>
                    <a:pt x="183982" y="678284"/>
                    <a:pt x="183036" y="683009"/>
                    <a:pt x="179855" y="686102"/>
                  </a:cubicBezTo>
                  <a:lnTo>
                    <a:pt x="109099" y="756551"/>
                  </a:lnTo>
                  <a:cubicBezTo>
                    <a:pt x="105231" y="760417"/>
                    <a:pt x="105231" y="766861"/>
                    <a:pt x="109099" y="770899"/>
                  </a:cubicBezTo>
                  <a:lnTo>
                    <a:pt x="207796" y="869613"/>
                  </a:lnTo>
                  <a:cubicBezTo>
                    <a:pt x="211751" y="873651"/>
                    <a:pt x="218199" y="873651"/>
                    <a:pt x="222240" y="869613"/>
                  </a:cubicBezTo>
                  <a:lnTo>
                    <a:pt x="292307" y="799422"/>
                  </a:lnTo>
                  <a:cubicBezTo>
                    <a:pt x="295402" y="796329"/>
                    <a:pt x="300131" y="795384"/>
                    <a:pt x="304257" y="797016"/>
                  </a:cubicBezTo>
                  <a:lnTo>
                    <a:pt x="402008" y="837138"/>
                  </a:lnTo>
                  <a:cubicBezTo>
                    <a:pt x="406135" y="838856"/>
                    <a:pt x="408800" y="842808"/>
                    <a:pt x="408800" y="847275"/>
                  </a:cubicBezTo>
                  <a:lnTo>
                    <a:pt x="408628" y="946763"/>
                  </a:lnTo>
                  <a:cubicBezTo>
                    <a:pt x="408628" y="949512"/>
                    <a:pt x="409746" y="952175"/>
                    <a:pt x="411723" y="954151"/>
                  </a:cubicBezTo>
                  <a:cubicBezTo>
                    <a:pt x="413615" y="956041"/>
                    <a:pt x="416366" y="956900"/>
                    <a:pt x="418773" y="956986"/>
                  </a:cubicBezTo>
                  <a:lnTo>
                    <a:pt x="560542" y="956471"/>
                  </a:lnTo>
                  <a:cubicBezTo>
                    <a:pt x="566130" y="956471"/>
                    <a:pt x="570687" y="951832"/>
                    <a:pt x="570601" y="946247"/>
                  </a:cubicBezTo>
                  <a:lnTo>
                    <a:pt x="569655" y="846502"/>
                  </a:lnTo>
                  <a:cubicBezTo>
                    <a:pt x="569655" y="842035"/>
                    <a:pt x="572234" y="837997"/>
                    <a:pt x="576361" y="836278"/>
                  </a:cubicBezTo>
                  <a:lnTo>
                    <a:pt x="673682" y="795470"/>
                  </a:lnTo>
                  <a:cubicBezTo>
                    <a:pt x="677723" y="793752"/>
                    <a:pt x="682451" y="794696"/>
                    <a:pt x="685632" y="797789"/>
                  </a:cubicBezTo>
                  <a:lnTo>
                    <a:pt x="756388" y="867379"/>
                  </a:lnTo>
                  <a:cubicBezTo>
                    <a:pt x="758365" y="869269"/>
                    <a:pt x="760945" y="870128"/>
                    <a:pt x="763696" y="870300"/>
                  </a:cubicBezTo>
                  <a:cubicBezTo>
                    <a:pt x="766361" y="870300"/>
                    <a:pt x="768854" y="869183"/>
                    <a:pt x="770746" y="867207"/>
                  </a:cubicBezTo>
                  <a:lnTo>
                    <a:pt x="868668" y="767462"/>
                  </a:lnTo>
                  <a:cubicBezTo>
                    <a:pt x="870646" y="765486"/>
                    <a:pt x="871677" y="762994"/>
                    <a:pt x="871591" y="760245"/>
                  </a:cubicBezTo>
                  <a:cubicBezTo>
                    <a:pt x="871591" y="757582"/>
                    <a:pt x="870474" y="755091"/>
                    <a:pt x="868582" y="753201"/>
                  </a:cubicBezTo>
                  <a:lnTo>
                    <a:pt x="797311" y="683267"/>
                  </a:lnTo>
                  <a:cubicBezTo>
                    <a:pt x="794130" y="680174"/>
                    <a:pt x="793184" y="675449"/>
                    <a:pt x="794818" y="671325"/>
                  </a:cubicBezTo>
                  <a:lnTo>
                    <a:pt x="834709" y="573814"/>
                  </a:lnTo>
                  <a:cubicBezTo>
                    <a:pt x="836342" y="569776"/>
                    <a:pt x="840297" y="567027"/>
                    <a:pt x="844768" y="567027"/>
                  </a:cubicBezTo>
                  <a:lnTo>
                    <a:pt x="944238" y="565996"/>
                  </a:lnTo>
                  <a:cubicBezTo>
                    <a:pt x="947075" y="565996"/>
                    <a:pt x="949569" y="564965"/>
                    <a:pt x="951460" y="562989"/>
                  </a:cubicBezTo>
                  <a:cubicBezTo>
                    <a:pt x="953351" y="561099"/>
                    <a:pt x="954383" y="558607"/>
                    <a:pt x="954297" y="556030"/>
                  </a:cubicBezTo>
                  <a:lnTo>
                    <a:pt x="954297" y="457917"/>
                  </a:lnTo>
                  <a:cubicBezTo>
                    <a:pt x="954297" y="451903"/>
                    <a:pt x="959198" y="447006"/>
                    <a:pt x="965216" y="447006"/>
                  </a:cubicBezTo>
                  <a:cubicBezTo>
                    <a:pt x="971233" y="447006"/>
                    <a:pt x="976134" y="451903"/>
                    <a:pt x="976134" y="457917"/>
                  </a:cubicBezTo>
                  <a:lnTo>
                    <a:pt x="976134" y="555858"/>
                  </a:lnTo>
                  <a:cubicBezTo>
                    <a:pt x="976220" y="564192"/>
                    <a:pt x="972953" y="572268"/>
                    <a:pt x="966935" y="578367"/>
                  </a:cubicBezTo>
                  <a:cubicBezTo>
                    <a:pt x="960831" y="584553"/>
                    <a:pt x="952836" y="587903"/>
                    <a:pt x="944238" y="587903"/>
                  </a:cubicBezTo>
                  <a:lnTo>
                    <a:pt x="852161" y="588935"/>
                  </a:lnTo>
                  <a:lnTo>
                    <a:pt x="817772" y="672958"/>
                  </a:lnTo>
                  <a:lnTo>
                    <a:pt x="883799" y="737736"/>
                  </a:lnTo>
                  <a:cubicBezTo>
                    <a:pt x="889904" y="743664"/>
                    <a:pt x="893342" y="751654"/>
                    <a:pt x="893428" y="760245"/>
                  </a:cubicBezTo>
                  <a:cubicBezTo>
                    <a:pt x="893428" y="768837"/>
                    <a:pt x="890247" y="776912"/>
                    <a:pt x="884143" y="783012"/>
                  </a:cubicBezTo>
                  <a:lnTo>
                    <a:pt x="786392" y="882586"/>
                  </a:lnTo>
                  <a:cubicBezTo>
                    <a:pt x="780546" y="888685"/>
                    <a:pt x="772551" y="892122"/>
                    <a:pt x="763953" y="892294"/>
                  </a:cubicBezTo>
                  <a:cubicBezTo>
                    <a:pt x="755270" y="892122"/>
                    <a:pt x="747103" y="889201"/>
                    <a:pt x="740913" y="883101"/>
                  </a:cubicBezTo>
                  <a:lnTo>
                    <a:pt x="675316" y="818580"/>
                  </a:lnTo>
                  <a:lnTo>
                    <a:pt x="591492" y="853719"/>
                  </a:lnTo>
                  <a:lnTo>
                    <a:pt x="592352" y="946076"/>
                  </a:lnTo>
                  <a:cubicBezTo>
                    <a:pt x="592610" y="963688"/>
                    <a:pt x="578339" y="978207"/>
                    <a:pt x="560542" y="978464"/>
                  </a:cubicBezTo>
                  <a:lnTo>
                    <a:pt x="418773" y="978980"/>
                  </a:lnTo>
                  <a:lnTo>
                    <a:pt x="418343" y="978980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48" name="Gráfico 2">
              <a:extLst>
                <a:ext uri="{FF2B5EF4-FFF2-40B4-BE49-F238E27FC236}">
                  <a16:creationId xmlns:a16="http://schemas.microsoft.com/office/drawing/2014/main" id="{51ADAF9E-5C3D-6800-2C70-7727F7894A70}"/>
                </a:ext>
              </a:extLst>
            </p:cNvPr>
            <p:cNvGrpSpPr/>
            <p:nvPr/>
          </p:nvGrpSpPr>
          <p:grpSpPr>
            <a:xfrm>
              <a:off x="7430615" y="6461211"/>
              <a:ext cx="859100" cy="663369"/>
              <a:chOff x="7430615" y="6461211"/>
              <a:chExt cx="859100" cy="663369"/>
            </a:xfrm>
            <a:solidFill>
              <a:srgbClr val="002A86"/>
            </a:solidFill>
          </p:grpSpPr>
          <p:grpSp>
            <p:nvGrpSpPr>
              <p:cNvPr id="549" name="Gráfico 2">
                <a:extLst>
                  <a:ext uri="{FF2B5EF4-FFF2-40B4-BE49-F238E27FC236}">
                    <a16:creationId xmlns:a16="http://schemas.microsoft.com/office/drawing/2014/main" id="{4ED6C4DC-0CF7-BB7E-EC58-54AE982B90A4}"/>
                  </a:ext>
                </a:extLst>
              </p:cNvPr>
              <p:cNvGrpSpPr/>
              <p:nvPr/>
            </p:nvGrpSpPr>
            <p:grpSpPr>
              <a:xfrm>
                <a:off x="7430615" y="6650130"/>
                <a:ext cx="474880" cy="474450"/>
                <a:chOff x="7430615" y="6650130"/>
                <a:chExt cx="474880" cy="474450"/>
              </a:xfrm>
              <a:solidFill>
                <a:srgbClr val="002A86"/>
              </a:solidFill>
            </p:grpSpPr>
            <p:sp>
              <p:nvSpPr>
                <p:cNvPr id="550" name="Forma libre 549">
                  <a:extLst>
                    <a:ext uri="{FF2B5EF4-FFF2-40B4-BE49-F238E27FC236}">
                      <a16:creationId xmlns:a16="http://schemas.microsoft.com/office/drawing/2014/main" id="{5820462D-F939-2F8B-DA56-9E0062E7BDAD}"/>
                    </a:ext>
                  </a:extLst>
                </p:cNvPr>
                <p:cNvSpPr/>
                <p:nvPr/>
              </p:nvSpPr>
              <p:spPr>
                <a:xfrm>
                  <a:off x="7430615" y="6650130"/>
                  <a:ext cx="474880" cy="474450"/>
                </a:xfrm>
                <a:custGeom>
                  <a:avLst/>
                  <a:gdLst>
                    <a:gd name="connsiteX0" fmla="*/ 237655 w 474880"/>
                    <a:gd name="connsiteY0" fmla="*/ 474451 h 474450"/>
                    <a:gd name="connsiteX1" fmla="*/ 14298 w 474880"/>
                    <a:gd name="connsiteY1" fmla="*/ 318003 h 474450"/>
                    <a:gd name="connsiteX2" fmla="*/ 22551 w 474880"/>
                    <a:gd name="connsiteY2" fmla="*/ 136640 h 474450"/>
                    <a:gd name="connsiteX3" fmla="*/ 156669 w 474880"/>
                    <a:gd name="connsiteY3" fmla="*/ 14214 h 474450"/>
                    <a:gd name="connsiteX4" fmla="*/ 460582 w 474880"/>
                    <a:gd name="connsiteY4" fmla="*/ 156486 h 474450"/>
                    <a:gd name="connsiteX5" fmla="*/ 452329 w 474880"/>
                    <a:gd name="connsiteY5" fmla="*/ 337849 h 474450"/>
                    <a:gd name="connsiteX6" fmla="*/ 318212 w 474880"/>
                    <a:gd name="connsiteY6" fmla="*/ 460275 h 474450"/>
                    <a:gd name="connsiteX7" fmla="*/ 237655 w 474880"/>
                    <a:gd name="connsiteY7" fmla="*/ 474451 h 474450"/>
                    <a:gd name="connsiteX8" fmla="*/ 237139 w 474880"/>
                    <a:gd name="connsiteY8" fmla="*/ 21946 h 474450"/>
                    <a:gd name="connsiteX9" fmla="*/ 163977 w 474880"/>
                    <a:gd name="connsiteY9" fmla="*/ 34833 h 474450"/>
                    <a:gd name="connsiteX10" fmla="*/ 34760 w 474880"/>
                    <a:gd name="connsiteY10" fmla="*/ 310529 h 474450"/>
                    <a:gd name="connsiteX11" fmla="*/ 310646 w 474880"/>
                    <a:gd name="connsiteY11" fmla="*/ 439656 h 474450"/>
                    <a:gd name="connsiteX12" fmla="*/ 439863 w 474880"/>
                    <a:gd name="connsiteY12" fmla="*/ 163961 h 474450"/>
                    <a:gd name="connsiteX13" fmla="*/ 237139 w 474880"/>
                    <a:gd name="connsiteY13" fmla="*/ 21946 h 47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4880" h="474450">
                      <a:moveTo>
                        <a:pt x="237655" y="474451"/>
                      </a:moveTo>
                      <a:cubicBezTo>
                        <a:pt x="140506" y="474451"/>
                        <a:pt x="49203" y="414397"/>
                        <a:pt x="14298" y="318003"/>
                      </a:cubicBezTo>
                      <a:cubicBezTo>
                        <a:pt x="-7281" y="258465"/>
                        <a:pt x="-4358" y="194030"/>
                        <a:pt x="22551" y="136640"/>
                      </a:cubicBezTo>
                      <a:cubicBezTo>
                        <a:pt x="49461" y="79250"/>
                        <a:pt x="97090" y="35778"/>
                        <a:pt x="156669" y="14214"/>
                      </a:cubicBezTo>
                      <a:cubicBezTo>
                        <a:pt x="279696" y="-30375"/>
                        <a:pt x="416049" y="33459"/>
                        <a:pt x="460582" y="156486"/>
                      </a:cubicBezTo>
                      <a:cubicBezTo>
                        <a:pt x="482162" y="216024"/>
                        <a:pt x="479238" y="280459"/>
                        <a:pt x="452329" y="337849"/>
                      </a:cubicBezTo>
                      <a:cubicBezTo>
                        <a:pt x="425419" y="395239"/>
                        <a:pt x="377791" y="438711"/>
                        <a:pt x="318212" y="460275"/>
                      </a:cubicBezTo>
                      <a:cubicBezTo>
                        <a:pt x="291646" y="469897"/>
                        <a:pt x="264393" y="474451"/>
                        <a:pt x="237655" y="474451"/>
                      </a:cubicBezTo>
                      <a:close/>
                      <a:moveTo>
                        <a:pt x="237139" y="21946"/>
                      </a:moveTo>
                      <a:cubicBezTo>
                        <a:pt x="212809" y="21946"/>
                        <a:pt x="188135" y="26070"/>
                        <a:pt x="163977" y="34833"/>
                      </a:cubicBezTo>
                      <a:cubicBezTo>
                        <a:pt x="52298" y="75212"/>
                        <a:pt x="-5648" y="198927"/>
                        <a:pt x="34760" y="310529"/>
                      </a:cubicBezTo>
                      <a:cubicBezTo>
                        <a:pt x="75167" y="422130"/>
                        <a:pt x="198968" y="480035"/>
                        <a:pt x="310646" y="439656"/>
                      </a:cubicBezTo>
                      <a:cubicBezTo>
                        <a:pt x="422324" y="399277"/>
                        <a:pt x="480270" y="275562"/>
                        <a:pt x="439863" y="163961"/>
                      </a:cubicBezTo>
                      <a:cubicBezTo>
                        <a:pt x="408139" y="76501"/>
                        <a:pt x="325261" y="21946"/>
                        <a:pt x="237139" y="21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1" name="Forma libre 550">
                  <a:extLst>
                    <a:ext uri="{FF2B5EF4-FFF2-40B4-BE49-F238E27FC236}">
                      <a16:creationId xmlns:a16="http://schemas.microsoft.com/office/drawing/2014/main" id="{4E8C5E62-C0EF-C24F-5C10-10E73C83428A}"/>
                    </a:ext>
                  </a:extLst>
                </p:cNvPr>
                <p:cNvSpPr/>
                <p:nvPr/>
              </p:nvSpPr>
              <p:spPr>
                <a:xfrm>
                  <a:off x="7552313" y="6948995"/>
                  <a:ext cx="170007" cy="76613"/>
                </a:xfrm>
                <a:custGeom>
                  <a:avLst/>
                  <a:gdLst>
                    <a:gd name="connsiteX0" fmla="*/ 115784 w 170007"/>
                    <a:gd name="connsiteY0" fmla="*/ 76614 h 76613"/>
                    <a:gd name="connsiteX1" fmla="*/ 1957 w 170007"/>
                    <a:gd name="connsiteY1" fmla="*/ 17162 h 76613"/>
                    <a:gd name="connsiteX2" fmla="*/ 4708 w 170007"/>
                    <a:gd name="connsiteY2" fmla="*/ 1955 h 76613"/>
                    <a:gd name="connsiteX3" fmla="*/ 19925 w 170007"/>
                    <a:gd name="connsiteY3" fmla="*/ 4705 h 76613"/>
                    <a:gd name="connsiteX4" fmla="*/ 155332 w 170007"/>
                    <a:gd name="connsiteY4" fmla="*/ 47833 h 76613"/>
                    <a:gd name="connsiteX5" fmla="*/ 169345 w 170007"/>
                    <a:gd name="connsiteY5" fmla="*/ 54362 h 76613"/>
                    <a:gd name="connsiteX6" fmla="*/ 162812 w 170007"/>
                    <a:gd name="connsiteY6" fmla="*/ 68366 h 76613"/>
                    <a:gd name="connsiteX7" fmla="*/ 115784 w 170007"/>
                    <a:gd name="connsiteY7" fmla="*/ 76614 h 7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007" h="76613">
                      <a:moveTo>
                        <a:pt x="115784" y="76614"/>
                      </a:moveTo>
                      <a:cubicBezTo>
                        <a:pt x="71337" y="76614"/>
                        <a:pt x="28350" y="55221"/>
                        <a:pt x="1957" y="17162"/>
                      </a:cubicBezTo>
                      <a:cubicBezTo>
                        <a:pt x="-1482" y="12179"/>
                        <a:pt x="-279" y="5392"/>
                        <a:pt x="4708" y="1955"/>
                      </a:cubicBezTo>
                      <a:cubicBezTo>
                        <a:pt x="9694" y="-1481"/>
                        <a:pt x="16486" y="-279"/>
                        <a:pt x="19925" y="4705"/>
                      </a:cubicBezTo>
                      <a:cubicBezTo>
                        <a:pt x="50015" y="48005"/>
                        <a:pt x="105640" y="65789"/>
                        <a:pt x="155332" y="47833"/>
                      </a:cubicBezTo>
                      <a:cubicBezTo>
                        <a:pt x="161006" y="45771"/>
                        <a:pt x="167282" y="48692"/>
                        <a:pt x="169345" y="54362"/>
                      </a:cubicBezTo>
                      <a:cubicBezTo>
                        <a:pt x="171409" y="60033"/>
                        <a:pt x="168486" y="66304"/>
                        <a:pt x="162812" y="68366"/>
                      </a:cubicBezTo>
                      <a:cubicBezTo>
                        <a:pt x="147422" y="73950"/>
                        <a:pt x="131518" y="76614"/>
                        <a:pt x="115784" y="7661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52" name="Forma libre 551">
                <a:extLst>
                  <a:ext uri="{FF2B5EF4-FFF2-40B4-BE49-F238E27FC236}">
                    <a16:creationId xmlns:a16="http://schemas.microsoft.com/office/drawing/2014/main" id="{BC758BD5-4234-54FB-E3E7-CD889B696A30}"/>
                  </a:ext>
                </a:extLst>
              </p:cNvPr>
              <p:cNvSpPr/>
              <p:nvPr/>
            </p:nvSpPr>
            <p:spPr>
              <a:xfrm>
                <a:off x="8049536" y="6461211"/>
                <a:ext cx="240179" cy="240075"/>
              </a:xfrm>
              <a:custGeom>
                <a:avLst/>
                <a:gdLst>
                  <a:gd name="connsiteX0" fmla="*/ 120298 w 240179"/>
                  <a:gd name="connsiteY0" fmla="*/ 239990 h 240075"/>
                  <a:gd name="connsiteX1" fmla="*/ 7245 w 240179"/>
                  <a:gd name="connsiteY1" fmla="*/ 160864 h 240075"/>
                  <a:gd name="connsiteX2" fmla="*/ 11371 w 240179"/>
                  <a:gd name="connsiteY2" fmla="*/ 69109 h 240075"/>
                  <a:gd name="connsiteX3" fmla="*/ 79204 w 240179"/>
                  <a:gd name="connsiteY3" fmla="*/ 7165 h 240075"/>
                  <a:gd name="connsiteX4" fmla="*/ 233009 w 240179"/>
                  <a:gd name="connsiteY4" fmla="*/ 79160 h 240075"/>
                  <a:gd name="connsiteX5" fmla="*/ 233009 w 240179"/>
                  <a:gd name="connsiteY5" fmla="*/ 79160 h 240075"/>
                  <a:gd name="connsiteX6" fmla="*/ 160964 w 240179"/>
                  <a:gd name="connsiteY6" fmla="*/ 232859 h 240075"/>
                  <a:gd name="connsiteX7" fmla="*/ 120213 w 240179"/>
                  <a:gd name="connsiteY7" fmla="*/ 240076 h 240075"/>
                  <a:gd name="connsiteX8" fmla="*/ 120041 w 240179"/>
                  <a:gd name="connsiteY8" fmla="*/ 21942 h 240075"/>
                  <a:gd name="connsiteX9" fmla="*/ 86683 w 240179"/>
                  <a:gd name="connsiteY9" fmla="*/ 27784 h 240075"/>
                  <a:gd name="connsiteX10" fmla="*/ 31231 w 240179"/>
                  <a:gd name="connsiteY10" fmla="*/ 78387 h 240075"/>
                  <a:gd name="connsiteX11" fmla="*/ 27792 w 240179"/>
                  <a:gd name="connsiteY11" fmla="*/ 153389 h 240075"/>
                  <a:gd name="connsiteX12" fmla="*/ 153484 w 240179"/>
                  <a:gd name="connsiteY12" fmla="*/ 212240 h 240075"/>
                  <a:gd name="connsiteX13" fmla="*/ 212375 w 240179"/>
                  <a:gd name="connsiteY13" fmla="*/ 86635 h 240075"/>
                  <a:gd name="connsiteX14" fmla="*/ 119955 w 240179"/>
                  <a:gd name="connsiteY14" fmla="*/ 21942 h 24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0179" h="240075">
                    <a:moveTo>
                      <a:pt x="120298" y="239990"/>
                    </a:moveTo>
                    <a:cubicBezTo>
                      <a:pt x="71122" y="239990"/>
                      <a:pt x="24955" y="209576"/>
                      <a:pt x="7245" y="160864"/>
                    </a:cubicBezTo>
                    <a:cubicBezTo>
                      <a:pt x="-3674" y="130708"/>
                      <a:pt x="-2213" y="98147"/>
                      <a:pt x="11371" y="69109"/>
                    </a:cubicBezTo>
                    <a:cubicBezTo>
                      <a:pt x="24955" y="40070"/>
                      <a:pt x="49113" y="18076"/>
                      <a:pt x="79204" y="7165"/>
                    </a:cubicBezTo>
                    <a:cubicBezTo>
                      <a:pt x="141448" y="-15344"/>
                      <a:pt x="210484" y="16959"/>
                      <a:pt x="233009" y="79160"/>
                    </a:cubicBezTo>
                    <a:lnTo>
                      <a:pt x="233009" y="79160"/>
                    </a:lnTo>
                    <a:cubicBezTo>
                      <a:pt x="255534" y="141362"/>
                      <a:pt x="223208" y="210350"/>
                      <a:pt x="160964" y="232859"/>
                    </a:cubicBezTo>
                    <a:cubicBezTo>
                      <a:pt x="147552" y="237756"/>
                      <a:pt x="133710" y="240076"/>
                      <a:pt x="120213" y="240076"/>
                    </a:cubicBezTo>
                    <a:close/>
                    <a:moveTo>
                      <a:pt x="120041" y="21942"/>
                    </a:moveTo>
                    <a:cubicBezTo>
                      <a:pt x="108950" y="21942"/>
                      <a:pt x="97688" y="23832"/>
                      <a:pt x="86683" y="27784"/>
                    </a:cubicBezTo>
                    <a:cubicBezTo>
                      <a:pt x="62009" y="36719"/>
                      <a:pt x="42321" y="54675"/>
                      <a:pt x="31231" y="78387"/>
                    </a:cubicBezTo>
                    <a:cubicBezTo>
                      <a:pt x="20141" y="102099"/>
                      <a:pt x="18937" y="128732"/>
                      <a:pt x="27792" y="153389"/>
                    </a:cubicBezTo>
                    <a:cubicBezTo>
                      <a:pt x="46190" y="204250"/>
                      <a:pt x="102674" y="230625"/>
                      <a:pt x="153484" y="212240"/>
                    </a:cubicBezTo>
                    <a:cubicBezTo>
                      <a:pt x="204380" y="193854"/>
                      <a:pt x="230774" y="137495"/>
                      <a:pt x="212375" y="86635"/>
                    </a:cubicBezTo>
                    <a:cubicBezTo>
                      <a:pt x="197932" y="46771"/>
                      <a:pt x="160190" y="21942"/>
                      <a:pt x="119955" y="219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3" name="Forma libre 552">
                <a:extLst>
                  <a:ext uri="{FF2B5EF4-FFF2-40B4-BE49-F238E27FC236}">
                    <a16:creationId xmlns:a16="http://schemas.microsoft.com/office/drawing/2014/main" id="{592E11E7-EFF8-98FF-A08F-B49E77813B1F}"/>
                  </a:ext>
                </a:extLst>
              </p:cNvPr>
              <p:cNvSpPr/>
              <p:nvPr/>
            </p:nvSpPr>
            <p:spPr>
              <a:xfrm>
                <a:off x="7579916" y="6467801"/>
                <a:ext cx="563498" cy="217849"/>
              </a:xfrm>
              <a:custGeom>
                <a:avLst/>
                <a:gdLst>
                  <a:gd name="connsiteX0" fmla="*/ 10978 w 563498"/>
                  <a:gd name="connsiteY0" fmla="*/ 217850 h 217849"/>
                  <a:gd name="connsiteX1" fmla="*/ 662 w 563498"/>
                  <a:gd name="connsiteY1" fmla="*/ 210633 h 217849"/>
                  <a:gd name="connsiteX2" fmla="*/ 7196 w 563498"/>
                  <a:gd name="connsiteY2" fmla="*/ 196629 h 217849"/>
                  <a:gd name="connsiteX3" fmla="*/ 548824 w 563498"/>
                  <a:gd name="connsiteY3" fmla="*/ 661 h 217849"/>
                  <a:gd name="connsiteX4" fmla="*/ 562837 w 563498"/>
                  <a:gd name="connsiteY4" fmla="*/ 7191 h 217849"/>
                  <a:gd name="connsiteX5" fmla="*/ 556303 w 563498"/>
                  <a:gd name="connsiteY5" fmla="*/ 21195 h 217849"/>
                  <a:gd name="connsiteX6" fmla="*/ 14675 w 563498"/>
                  <a:gd name="connsiteY6" fmla="*/ 217162 h 217849"/>
                  <a:gd name="connsiteX7" fmla="*/ 10978 w 563498"/>
                  <a:gd name="connsiteY7" fmla="*/ 217850 h 21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498" h="217849">
                    <a:moveTo>
                      <a:pt x="10978" y="217850"/>
                    </a:moveTo>
                    <a:cubicBezTo>
                      <a:pt x="6508" y="217850"/>
                      <a:pt x="2295" y="215100"/>
                      <a:pt x="662" y="210633"/>
                    </a:cubicBezTo>
                    <a:cubicBezTo>
                      <a:pt x="-1402" y="204963"/>
                      <a:pt x="1521" y="198691"/>
                      <a:pt x="7196" y="196629"/>
                    </a:cubicBezTo>
                    <a:lnTo>
                      <a:pt x="548824" y="661"/>
                    </a:lnTo>
                    <a:cubicBezTo>
                      <a:pt x="554498" y="-1401"/>
                      <a:pt x="560774" y="1520"/>
                      <a:pt x="562837" y="7191"/>
                    </a:cubicBezTo>
                    <a:cubicBezTo>
                      <a:pt x="564901" y="12861"/>
                      <a:pt x="561977" y="19132"/>
                      <a:pt x="556303" y="21195"/>
                    </a:cubicBezTo>
                    <a:lnTo>
                      <a:pt x="14675" y="217162"/>
                    </a:lnTo>
                    <a:cubicBezTo>
                      <a:pt x="13471" y="217592"/>
                      <a:pt x="12182" y="217850"/>
                      <a:pt x="10978" y="2178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4" name="Forma libre 553">
                <a:extLst>
                  <a:ext uri="{FF2B5EF4-FFF2-40B4-BE49-F238E27FC236}">
                    <a16:creationId xmlns:a16="http://schemas.microsoft.com/office/drawing/2014/main" id="{3108E12B-D7D2-90D8-DAB8-C2328C88D862}"/>
                  </a:ext>
                </a:extLst>
              </p:cNvPr>
              <p:cNvSpPr/>
              <p:nvPr/>
            </p:nvSpPr>
            <p:spPr>
              <a:xfrm>
                <a:off x="7819230" y="6840630"/>
                <a:ext cx="230336" cy="215564"/>
              </a:xfrm>
              <a:custGeom>
                <a:avLst/>
                <a:gdLst>
                  <a:gd name="connsiteX0" fmla="*/ 10927 w 230336"/>
                  <a:gd name="connsiteY0" fmla="*/ 215564 h 215564"/>
                  <a:gd name="connsiteX1" fmla="*/ 2931 w 230336"/>
                  <a:gd name="connsiteY1" fmla="*/ 212042 h 215564"/>
                  <a:gd name="connsiteX2" fmla="*/ 3533 w 230336"/>
                  <a:gd name="connsiteY2" fmla="*/ 196577 h 215564"/>
                  <a:gd name="connsiteX3" fmla="*/ 211931 w 230336"/>
                  <a:gd name="connsiteY3" fmla="*/ 2929 h 215564"/>
                  <a:gd name="connsiteX4" fmla="*/ 227406 w 230336"/>
                  <a:gd name="connsiteY4" fmla="*/ 3531 h 215564"/>
                  <a:gd name="connsiteX5" fmla="*/ 226804 w 230336"/>
                  <a:gd name="connsiteY5" fmla="*/ 18995 h 215564"/>
                  <a:gd name="connsiteX6" fmla="*/ 18406 w 230336"/>
                  <a:gd name="connsiteY6" fmla="*/ 212643 h 215564"/>
                  <a:gd name="connsiteX7" fmla="*/ 10927 w 230336"/>
                  <a:gd name="connsiteY7" fmla="*/ 215564 h 21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336" h="215564">
                    <a:moveTo>
                      <a:pt x="10927" y="215564"/>
                    </a:moveTo>
                    <a:cubicBezTo>
                      <a:pt x="8004" y="215564"/>
                      <a:pt x="5080" y="214361"/>
                      <a:pt x="2931" y="212042"/>
                    </a:cubicBezTo>
                    <a:cubicBezTo>
                      <a:pt x="-1196" y="207574"/>
                      <a:pt x="-937" y="200701"/>
                      <a:pt x="3533" y="196577"/>
                    </a:cubicBezTo>
                    <a:lnTo>
                      <a:pt x="211931" y="2929"/>
                    </a:lnTo>
                    <a:cubicBezTo>
                      <a:pt x="216401" y="-1195"/>
                      <a:pt x="223279" y="-937"/>
                      <a:pt x="227406" y="3531"/>
                    </a:cubicBezTo>
                    <a:cubicBezTo>
                      <a:pt x="231533" y="7998"/>
                      <a:pt x="231274" y="14871"/>
                      <a:pt x="226804" y="18995"/>
                    </a:cubicBezTo>
                    <a:lnTo>
                      <a:pt x="18406" y="212643"/>
                    </a:lnTo>
                    <a:cubicBezTo>
                      <a:pt x="16257" y="214619"/>
                      <a:pt x="13592" y="215564"/>
                      <a:pt x="10927" y="2155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5" name="Forma libre 554">
                <a:extLst>
                  <a:ext uri="{FF2B5EF4-FFF2-40B4-BE49-F238E27FC236}">
                    <a16:creationId xmlns:a16="http://schemas.microsoft.com/office/drawing/2014/main" id="{FD3ED657-D99D-C1E8-5FF6-BCDE20E9B7CC}"/>
                  </a:ext>
                </a:extLst>
              </p:cNvPr>
              <p:cNvSpPr/>
              <p:nvPr/>
            </p:nvSpPr>
            <p:spPr>
              <a:xfrm>
                <a:off x="8075171" y="6773532"/>
                <a:ext cx="46613" cy="44854"/>
              </a:xfrm>
              <a:custGeom>
                <a:avLst/>
                <a:gdLst>
                  <a:gd name="connsiteX0" fmla="*/ 10926 w 46613"/>
                  <a:gd name="connsiteY0" fmla="*/ 44855 h 44854"/>
                  <a:gd name="connsiteX1" fmla="*/ 2931 w 46613"/>
                  <a:gd name="connsiteY1" fmla="*/ 41332 h 44854"/>
                  <a:gd name="connsiteX2" fmla="*/ 3533 w 46613"/>
                  <a:gd name="connsiteY2" fmla="*/ 25868 h 44854"/>
                  <a:gd name="connsiteX3" fmla="*/ 28207 w 46613"/>
                  <a:gd name="connsiteY3" fmla="*/ 2929 h 44854"/>
                  <a:gd name="connsiteX4" fmla="*/ 43682 w 46613"/>
                  <a:gd name="connsiteY4" fmla="*/ 3531 h 44854"/>
                  <a:gd name="connsiteX5" fmla="*/ 43080 w 46613"/>
                  <a:gd name="connsiteY5" fmla="*/ 18995 h 44854"/>
                  <a:gd name="connsiteX6" fmla="*/ 18406 w 46613"/>
                  <a:gd name="connsiteY6" fmla="*/ 41934 h 44854"/>
                  <a:gd name="connsiteX7" fmla="*/ 10926 w 46613"/>
                  <a:gd name="connsiteY7" fmla="*/ 44855 h 44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613" h="44854">
                    <a:moveTo>
                      <a:pt x="10926" y="44855"/>
                    </a:moveTo>
                    <a:cubicBezTo>
                      <a:pt x="8004" y="44855"/>
                      <a:pt x="5080" y="43652"/>
                      <a:pt x="2931" y="41332"/>
                    </a:cubicBezTo>
                    <a:cubicBezTo>
                      <a:pt x="-1195" y="36865"/>
                      <a:pt x="-938" y="29992"/>
                      <a:pt x="3533" y="25868"/>
                    </a:cubicBezTo>
                    <a:lnTo>
                      <a:pt x="28207" y="2929"/>
                    </a:lnTo>
                    <a:cubicBezTo>
                      <a:pt x="32678" y="-1195"/>
                      <a:pt x="39556" y="-937"/>
                      <a:pt x="43682" y="3531"/>
                    </a:cubicBezTo>
                    <a:cubicBezTo>
                      <a:pt x="47809" y="7998"/>
                      <a:pt x="47551" y="14871"/>
                      <a:pt x="43080" y="18995"/>
                    </a:cubicBezTo>
                    <a:lnTo>
                      <a:pt x="18406" y="41934"/>
                    </a:lnTo>
                    <a:cubicBezTo>
                      <a:pt x="16257" y="43910"/>
                      <a:pt x="13592" y="44855"/>
                      <a:pt x="10926" y="448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56" name="Gráfico 2">
            <a:extLst>
              <a:ext uri="{FF2B5EF4-FFF2-40B4-BE49-F238E27FC236}">
                <a16:creationId xmlns:a16="http://schemas.microsoft.com/office/drawing/2014/main" id="{417E4210-860D-70E0-182A-FA091CF1FDD9}"/>
              </a:ext>
            </a:extLst>
          </p:cNvPr>
          <p:cNvGrpSpPr/>
          <p:nvPr/>
        </p:nvGrpSpPr>
        <p:grpSpPr>
          <a:xfrm>
            <a:off x="10015496" y="4624681"/>
            <a:ext cx="972351" cy="999083"/>
            <a:chOff x="10015496" y="4624681"/>
            <a:chExt cx="972351" cy="999083"/>
          </a:xfrm>
          <a:solidFill>
            <a:srgbClr val="002A86"/>
          </a:solidFill>
        </p:grpSpPr>
        <p:grpSp>
          <p:nvGrpSpPr>
            <p:cNvPr id="557" name="Gráfico 2">
              <a:extLst>
                <a:ext uri="{FF2B5EF4-FFF2-40B4-BE49-F238E27FC236}">
                  <a16:creationId xmlns:a16="http://schemas.microsoft.com/office/drawing/2014/main" id="{DADCB4C2-0FD6-51A6-EF1A-DEA823501DE8}"/>
                </a:ext>
              </a:extLst>
            </p:cNvPr>
            <p:cNvGrpSpPr/>
            <p:nvPr/>
          </p:nvGrpSpPr>
          <p:grpSpPr>
            <a:xfrm>
              <a:off x="10095881" y="4624681"/>
              <a:ext cx="865916" cy="354649"/>
              <a:chOff x="10095881" y="4624681"/>
              <a:chExt cx="865916" cy="354649"/>
            </a:xfrm>
            <a:solidFill>
              <a:srgbClr val="002A86"/>
            </a:solidFill>
          </p:grpSpPr>
          <p:sp>
            <p:nvSpPr>
              <p:cNvPr id="558" name="Forma libre 557">
                <a:extLst>
                  <a:ext uri="{FF2B5EF4-FFF2-40B4-BE49-F238E27FC236}">
                    <a16:creationId xmlns:a16="http://schemas.microsoft.com/office/drawing/2014/main" id="{E49D71B7-9227-3CFF-DC38-E307449B5DEC}"/>
                  </a:ext>
                </a:extLst>
              </p:cNvPr>
              <p:cNvSpPr/>
              <p:nvPr/>
            </p:nvSpPr>
            <p:spPr>
              <a:xfrm>
                <a:off x="10095881" y="4624681"/>
                <a:ext cx="865916" cy="354649"/>
              </a:xfrm>
              <a:custGeom>
                <a:avLst/>
                <a:gdLst>
                  <a:gd name="connsiteX0" fmla="*/ 788112 w 865916"/>
                  <a:gd name="connsiteY0" fmla="*/ 354649 h 354649"/>
                  <a:gd name="connsiteX1" fmla="*/ 694659 w 865916"/>
                  <a:gd name="connsiteY1" fmla="*/ 354649 h 354649"/>
                  <a:gd name="connsiteX2" fmla="*/ 683741 w 865916"/>
                  <a:gd name="connsiteY2" fmla="*/ 343739 h 354649"/>
                  <a:gd name="connsiteX3" fmla="*/ 694659 w 865916"/>
                  <a:gd name="connsiteY3" fmla="*/ 332828 h 354649"/>
                  <a:gd name="connsiteX4" fmla="*/ 788112 w 865916"/>
                  <a:gd name="connsiteY4" fmla="*/ 332828 h 354649"/>
                  <a:gd name="connsiteX5" fmla="*/ 844080 w 865916"/>
                  <a:gd name="connsiteY5" fmla="*/ 276898 h 354649"/>
                  <a:gd name="connsiteX6" fmla="*/ 844080 w 865916"/>
                  <a:gd name="connsiteY6" fmla="*/ 77751 h 354649"/>
                  <a:gd name="connsiteX7" fmla="*/ 788112 w 865916"/>
                  <a:gd name="connsiteY7" fmla="*/ 21822 h 354649"/>
                  <a:gd name="connsiteX8" fmla="*/ 77805 w 865916"/>
                  <a:gd name="connsiteY8" fmla="*/ 21822 h 354649"/>
                  <a:gd name="connsiteX9" fmla="*/ 21837 w 865916"/>
                  <a:gd name="connsiteY9" fmla="*/ 77751 h 354649"/>
                  <a:gd name="connsiteX10" fmla="*/ 21837 w 865916"/>
                  <a:gd name="connsiteY10" fmla="*/ 276898 h 354649"/>
                  <a:gd name="connsiteX11" fmla="*/ 77805 w 865916"/>
                  <a:gd name="connsiteY11" fmla="*/ 332828 h 354649"/>
                  <a:gd name="connsiteX12" fmla="*/ 612985 w 865916"/>
                  <a:gd name="connsiteY12" fmla="*/ 332828 h 354649"/>
                  <a:gd name="connsiteX13" fmla="*/ 623904 w 865916"/>
                  <a:gd name="connsiteY13" fmla="*/ 343739 h 354649"/>
                  <a:gd name="connsiteX14" fmla="*/ 612985 w 865916"/>
                  <a:gd name="connsiteY14" fmla="*/ 354649 h 354649"/>
                  <a:gd name="connsiteX15" fmla="*/ 77805 w 865916"/>
                  <a:gd name="connsiteY15" fmla="*/ 354649 h 354649"/>
                  <a:gd name="connsiteX16" fmla="*/ 0 w 865916"/>
                  <a:gd name="connsiteY16" fmla="*/ 276898 h 354649"/>
                  <a:gd name="connsiteX17" fmla="*/ 0 w 865916"/>
                  <a:gd name="connsiteY17" fmla="*/ 77751 h 354649"/>
                  <a:gd name="connsiteX18" fmla="*/ 77805 w 865916"/>
                  <a:gd name="connsiteY18" fmla="*/ 0 h 354649"/>
                  <a:gd name="connsiteX19" fmla="*/ 788112 w 865916"/>
                  <a:gd name="connsiteY19" fmla="*/ 0 h 354649"/>
                  <a:gd name="connsiteX20" fmla="*/ 865917 w 865916"/>
                  <a:gd name="connsiteY20" fmla="*/ 77751 h 354649"/>
                  <a:gd name="connsiteX21" fmla="*/ 865917 w 865916"/>
                  <a:gd name="connsiteY21" fmla="*/ 276898 h 354649"/>
                  <a:gd name="connsiteX22" fmla="*/ 788112 w 865916"/>
                  <a:gd name="connsiteY22" fmla="*/ 354649 h 3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916" h="354649">
                    <a:moveTo>
                      <a:pt x="788112" y="354649"/>
                    </a:moveTo>
                    <a:lnTo>
                      <a:pt x="694659" y="354649"/>
                    </a:lnTo>
                    <a:cubicBezTo>
                      <a:pt x="688641" y="354649"/>
                      <a:pt x="683741" y="349752"/>
                      <a:pt x="683741" y="343739"/>
                    </a:cubicBezTo>
                    <a:cubicBezTo>
                      <a:pt x="683741" y="337724"/>
                      <a:pt x="688641" y="332828"/>
                      <a:pt x="694659" y="332828"/>
                    </a:cubicBezTo>
                    <a:lnTo>
                      <a:pt x="788112" y="332828"/>
                    </a:lnTo>
                    <a:cubicBezTo>
                      <a:pt x="818976" y="332828"/>
                      <a:pt x="844080" y="307741"/>
                      <a:pt x="844080" y="276898"/>
                    </a:cubicBezTo>
                    <a:lnTo>
                      <a:pt x="844080" y="77751"/>
                    </a:lnTo>
                    <a:cubicBezTo>
                      <a:pt x="844080" y="46909"/>
                      <a:pt x="818976" y="21822"/>
                      <a:pt x="788112" y="21822"/>
                    </a:cubicBezTo>
                    <a:lnTo>
                      <a:pt x="77805" y="21822"/>
                    </a:lnTo>
                    <a:cubicBezTo>
                      <a:pt x="46941" y="21822"/>
                      <a:pt x="21837" y="46909"/>
                      <a:pt x="21837" y="77751"/>
                    </a:cubicBezTo>
                    <a:lnTo>
                      <a:pt x="21837" y="276898"/>
                    </a:lnTo>
                    <a:cubicBezTo>
                      <a:pt x="21837" y="307741"/>
                      <a:pt x="46941" y="332828"/>
                      <a:pt x="77805" y="332828"/>
                    </a:cubicBezTo>
                    <a:lnTo>
                      <a:pt x="612985" y="332828"/>
                    </a:lnTo>
                    <a:cubicBezTo>
                      <a:pt x="619004" y="332828"/>
                      <a:pt x="623904" y="337724"/>
                      <a:pt x="623904" y="343739"/>
                    </a:cubicBezTo>
                    <a:cubicBezTo>
                      <a:pt x="623904" y="349752"/>
                      <a:pt x="619004" y="354649"/>
                      <a:pt x="612985" y="354649"/>
                    </a:cubicBezTo>
                    <a:lnTo>
                      <a:pt x="77805" y="354649"/>
                    </a:lnTo>
                    <a:cubicBezTo>
                      <a:pt x="34905" y="354649"/>
                      <a:pt x="0" y="319769"/>
                      <a:pt x="0" y="276898"/>
                    </a:cubicBezTo>
                    <a:lnTo>
                      <a:pt x="0" y="77751"/>
                    </a:lnTo>
                    <a:cubicBezTo>
                      <a:pt x="0" y="34881"/>
                      <a:pt x="34905" y="0"/>
                      <a:pt x="77805" y="0"/>
                    </a:cubicBezTo>
                    <a:lnTo>
                      <a:pt x="788112" y="0"/>
                    </a:lnTo>
                    <a:cubicBezTo>
                      <a:pt x="831012" y="0"/>
                      <a:pt x="865917" y="34881"/>
                      <a:pt x="865917" y="77751"/>
                    </a:cubicBezTo>
                    <a:lnTo>
                      <a:pt x="865917" y="276898"/>
                    </a:lnTo>
                    <a:cubicBezTo>
                      <a:pt x="865917" y="319769"/>
                      <a:pt x="831012" y="354649"/>
                      <a:pt x="788112" y="3546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9" name="Forma libre 558">
                <a:extLst>
                  <a:ext uri="{FF2B5EF4-FFF2-40B4-BE49-F238E27FC236}">
                    <a16:creationId xmlns:a16="http://schemas.microsoft.com/office/drawing/2014/main" id="{F15F97A1-7420-F6B4-1A5F-2BCB618233CB}"/>
                  </a:ext>
                </a:extLst>
              </p:cNvPr>
              <p:cNvSpPr/>
              <p:nvPr/>
            </p:nvSpPr>
            <p:spPr>
              <a:xfrm>
                <a:off x="10231460" y="4876406"/>
                <a:ext cx="138759" cy="21821"/>
              </a:xfrm>
              <a:custGeom>
                <a:avLst/>
                <a:gdLst>
                  <a:gd name="connsiteX0" fmla="*/ 127841 w 138759"/>
                  <a:gd name="connsiteY0" fmla="*/ 21822 h 21821"/>
                  <a:gd name="connsiteX1" fmla="*/ 10918 w 138759"/>
                  <a:gd name="connsiteY1" fmla="*/ 21822 h 21821"/>
                  <a:gd name="connsiteX2" fmla="*/ 0 w 138759"/>
                  <a:gd name="connsiteY2" fmla="*/ 10911 h 21821"/>
                  <a:gd name="connsiteX3" fmla="*/ 10918 w 138759"/>
                  <a:gd name="connsiteY3" fmla="*/ 0 h 21821"/>
                  <a:gd name="connsiteX4" fmla="*/ 127841 w 138759"/>
                  <a:gd name="connsiteY4" fmla="*/ 0 h 21821"/>
                  <a:gd name="connsiteX5" fmla="*/ 138760 w 138759"/>
                  <a:gd name="connsiteY5" fmla="*/ 10911 h 21821"/>
                  <a:gd name="connsiteX6" fmla="*/ 127841 w 13875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759" h="21821">
                    <a:moveTo>
                      <a:pt x="127841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127841" y="0"/>
                    </a:lnTo>
                    <a:cubicBezTo>
                      <a:pt x="133859" y="0"/>
                      <a:pt x="138760" y="4897"/>
                      <a:pt x="138760" y="10911"/>
                    </a:cubicBezTo>
                    <a:cubicBezTo>
                      <a:pt x="138760" y="16925"/>
                      <a:pt x="133859" y="21822"/>
                      <a:pt x="12784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60" name="Gráfico 2">
              <a:extLst>
                <a:ext uri="{FF2B5EF4-FFF2-40B4-BE49-F238E27FC236}">
                  <a16:creationId xmlns:a16="http://schemas.microsoft.com/office/drawing/2014/main" id="{BA094C41-92B9-A7FC-7F63-1422E6A4CC19}"/>
                </a:ext>
              </a:extLst>
            </p:cNvPr>
            <p:cNvGrpSpPr/>
            <p:nvPr/>
          </p:nvGrpSpPr>
          <p:grpSpPr>
            <a:xfrm>
              <a:off x="10015496" y="4791095"/>
              <a:ext cx="466315" cy="832669"/>
              <a:chOff x="10015496" y="4791095"/>
              <a:chExt cx="466315" cy="832669"/>
            </a:xfrm>
            <a:solidFill>
              <a:srgbClr val="002A86"/>
            </a:solidFill>
          </p:grpSpPr>
          <p:sp>
            <p:nvSpPr>
              <p:cNvPr id="561" name="Forma libre 560">
                <a:extLst>
                  <a:ext uri="{FF2B5EF4-FFF2-40B4-BE49-F238E27FC236}">
                    <a16:creationId xmlns:a16="http://schemas.microsoft.com/office/drawing/2014/main" id="{700F3253-6F95-CEB3-CCAD-FD65A9DF3B8C}"/>
                  </a:ext>
                </a:extLst>
              </p:cNvPr>
              <p:cNvSpPr/>
              <p:nvPr/>
            </p:nvSpPr>
            <p:spPr>
              <a:xfrm>
                <a:off x="10015496" y="4791095"/>
                <a:ext cx="370886" cy="570806"/>
              </a:xfrm>
              <a:custGeom>
                <a:avLst/>
                <a:gdLst>
                  <a:gd name="connsiteX0" fmla="*/ 359968 w 370886"/>
                  <a:gd name="connsiteY0" fmla="*/ 570807 h 570806"/>
                  <a:gd name="connsiteX1" fmla="*/ 349050 w 370886"/>
                  <a:gd name="connsiteY1" fmla="*/ 559896 h 570806"/>
                  <a:gd name="connsiteX2" fmla="*/ 349050 w 370886"/>
                  <a:gd name="connsiteY2" fmla="*/ 395028 h 570806"/>
                  <a:gd name="connsiteX3" fmla="*/ 303140 w 370886"/>
                  <a:gd name="connsiteY3" fmla="*/ 345285 h 570806"/>
                  <a:gd name="connsiteX4" fmla="*/ 67833 w 370886"/>
                  <a:gd name="connsiteY4" fmla="*/ 345285 h 570806"/>
                  <a:gd name="connsiteX5" fmla="*/ 0 w 370886"/>
                  <a:gd name="connsiteY5" fmla="*/ 273633 h 570806"/>
                  <a:gd name="connsiteX6" fmla="*/ 0 w 370886"/>
                  <a:gd name="connsiteY6" fmla="*/ 54211 h 570806"/>
                  <a:gd name="connsiteX7" fmla="*/ 54249 w 370886"/>
                  <a:gd name="connsiteY7" fmla="*/ 0 h 570806"/>
                  <a:gd name="connsiteX8" fmla="*/ 91303 w 370886"/>
                  <a:gd name="connsiteY8" fmla="*/ 0 h 570806"/>
                  <a:gd name="connsiteX9" fmla="*/ 102222 w 370886"/>
                  <a:gd name="connsiteY9" fmla="*/ 10911 h 570806"/>
                  <a:gd name="connsiteX10" fmla="*/ 91303 w 370886"/>
                  <a:gd name="connsiteY10" fmla="*/ 21822 h 570806"/>
                  <a:gd name="connsiteX11" fmla="*/ 54249 w 370886"/>
                  <a:gd name="connsiteY11" fmla="*/ 21822 h 570806"/>
                  <a:gd name="connsiteX12" fmla="*/ 21923 w 370886"/>
                  <a:gd name="connsiteY12" fmla="*/ 54125 h 570806"/>
                  <a:gd name="connsiteX13" fmla="*/ 21923 w 370886"/>
                  <a:gd name="connsiteY13" fmla="*/ 273547 h 570806"/>
                  <a:gd name="connsiteX14" fmla="*/ 67833 w 370886"/>
                  <a:gd name="connsiteY14" fmla="*/ 323291 h 570806"/>
                  <a:gd name="connsiteX15" fmla="*/ 303140 w 370886"/>
                  <a:gd name="connsiteY15" fmla="*/ 323291 h 570806"/>
                  <a:gd name="connsiteX16" fmla="*/ 370886 w 370886"/>
                  <a:gd name="connsiteY16" fmla="*/ 394943 h 570806"/>
                  <a:gd name="connsiteX17" fmla="*/ 370886 w 370886"/>
                  <a:gd name="connsiteY17" fmla="*/ 559810 h 570806"/>
                  <a:gd name="connsiteX18" fmla="*/ 359968 w 370886"/>
                  <a:gd name="connsiteY18" fmla="*/ 570721 h 57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0886" h="570806">
                    <a:moveTo>
                      <a:pt x="359968" y="570807"/>
                    </a:moveTo>
                    <a:cubicBezTo>
                      <a:pt x="353950" y="570807"/>
                      <a:pt x="349050" y="565910"/>
                      <a:pt x="349050" y="559896"/>
                    </a:cubicBezTo>
                    <a:lnTo>
                      <a:pt x="349050" y="395028"/>
                    </a:lnTo>
                    <a:cubicBezTo>
                      <a:pt x="349050" y="367536"/>
                      <a:pt x="328502" y="345285"/>
                      <a:pt x="303140" y="345285"/>
                    </a:cubicBezTo>
                    <a:lnTo>
                      <a:pt x="67833" y="345285"/>
                    </a:lnTo>
                    <a:cubicBezTo>
                      <a:pt x="30435" y="345285"/>
                      <a:pt x="0" y="313153"/>
                      <a:pt x="0" y="273633"/>
                    </a:cubicBezTo>
                    <a:lnTo>
                      <a:pt x="0" y="54211"/>
                    </a:lnTo>
                    <a:cubicBezTo>
                      <a:pt x="0" y="24313"/>
                      <a:pt x="24330" y="0"/>
                      <a:pt x="54249" y="0"/>
                    </a:cubicBezTo>
                    <a:lnTo>
                      <a:pt x="91303" y="0"/>
                    </a:lnTo>
                    <a:cubicBezTo>
                      <a:pt x="97321" y="0"/>
                      <a:pt x="102222" y="4897"/>
                      <a:pt x="102222" y="10911"/>
                    </a:cubicBezTo>
                    <a:cubicBezTo>
                      <a:pt x="102222" y="16925"/>
                      <a:pt x="97321" y="21822"/>
                      <a:pt x="91303" y="21822"/>
                    </a:cubicBezTo>
                    <a:lnTo>
                      <a:pt x="54249" y="21822"/>
                    </a:lnTo>
                    <a:cubicBezTo>
                      <a:pt x="36453" y="21822"/>
                      <a:pt x="21923" y="36341"/>
                      <a:pt x="21923" y="54125"/>
                    </a:cubicBezTo>
                    <a:lnTo>
                      <a:pt x="21923" y="273547"/>
                    </a:lnTo>
                    <a:cubicBezTo>
                      <a:pt x="21923" y="301040"/>
                      <a:pt x="42471" y="323291"/>
                      <a:pt x="67833" y="323291"/>
                    </a:cubicBezTo>
                    <a:lnTo>
                      <a:pt x="303140" y="323291"/>
                    </a:lnTo>
                    <a:cubicBezTo>
                      <a:pt x="340538" y="323291"/>
                      <a:pt x="370886" y="355423"/>
                      <a:pt x="370886" y="394943"/>
                    </a:cubicBezTo>
                    <a:lnTo>
                      <a:pt x="370886" y="559810"/>
                    </a:lnTo>
                    <a:cubicBezTo>
                      <a:pt x="370886" y="565824"/>
                      <a:pt x="365986" y="570721"/>
                      <a:pt x="359968" y="5707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2" name="Forma libre 561">
                <a:extLst>
                  <a:ext uri="{FF2B5EF4-FFF2-40B4-BE49-F238E27FC236}">
                    <a16:creationId xmlns:a16="http://schemas.microsoft.com/office/drawing/2014/main" id="{A0BF8857-9316-3F74-EE84-8A0801D74F62}"/>
                  </a:ext>
                </a:extLst>
              </p:cNvPr>
              <p:cNvSpPr/>
              <p:nvPr/>
            </p:nvSpPr>
            <p:spPr>
              <a:xfrm>
                <a:off x="10269202" y="5339908"/>
                <a:ext cx="212610" cy="283856"/>
              </a:xfrm>
              <a:custGeom>
                <a:avLst/>
                <a:gdLst>
                  <a:gd name="connsiteX0" fmla="*/ 161886 w 212610"/>
                  <a:gd name="connsiteY0" fmla="*/ 283857 h 283856"/>
                  <a:gd name="connsiteX1" fmla="*/ 50724 w 212610"/>
                  <a:gd name="connsiteY1" fmla="*/ 283857 h 283856"/>
                  <a:gd name="connsiteX2" fmla="*/ 3611 w 212610"/>
                  <a:gd name="connsiteY2" fmla="*/ 237979 h 283856"/>
                  <a:gd name="connsiteX3" fmla="*/ 3611 w 212610"/>
                  <a:gd name="connsiteY3" fmla="*/ 45878 h 283856"/>
                  <a:gd name="connsiteX4" fmla="*/ 50724 w 212610"/>
                  <a:gd name="connsiteY4" fmla="*/ 0 h 283856"/>
                  <a:gd name="connsiteX5" fmla="*/ 161886 w 212610"/>
                  <a:gd name="connsiteY5" fmla="*/ 0 h 283856"/>
                  <a:gd name="connsiteX6" fmla="*/ 208999 w 212610"/>
                  <a:gd name="connsiteY6" fmla="*/ 45878 h 283856"/>
                  <a:gd name="connsiteX7" fmla="*/ 208999 w 212610"/>
                  <a:gd name="connsiteY7" fmla="*/ 237979 h 283856"/>
                  <a:gd name="connsiteX8" fmla="*/ 161886 w 212610"/>
                  <a:gd name="connsiteY8" fmla="*/ 283857 h 283856"/>
                  <a:gd name="connsiteX9" fmla="*/ 50724 w 212610"/>
                  <a:gd name="connsiteY9" fmla="*/ 21994 h 283856"/>
                  <a:gd name="connsiteX10" fmla="*/ 25448 w 212610"/>
                  <a:gd name="connsiteY10" fmla="*/ 47596 h 283856"/>
                  <a:gd name="connsiteX11" fmla="*/ 25448 w 212610"/>
                  <a:gd name="connsiteY11" fmla="*/ 236433 h 283856"/>
                  <a:gd name="connsiteX12" fmla="*/ 50724 w 212610"/>
                  <a:gd name="connsiteY12" fmla="*/ 262035 h 283856"/>
                  <a:gd name="connsiteX13" fmla="*/ 161886 w 212610"/>
                  <a:gd name="connsiteY13" fmla="*/ 262035 h 283856"/>
                  <a:gd name="connsiteX14" fmla="*/ 187162 w 212610"/>
                  <a:gd name="connsiteY14" fmla="*/ 236433 h 283856"/>
                  <a:gd name="connsiteX15" fmla="*/ 187162 w 212610"/>
                  <a:gd name="connsiteY15" fmla="*/ 47596 h 283856"/>
                  <a:gd name="connsiteX16" fmla="*/ 161886 w 212610"/>
                  <a:gd name="connsiteY16" fmla="*/ 21994 h 283856"/>
                  <a:gd name="connsiteX17" fmla="*/ 50724 w 212610"/>
                  <a:gd name="connsiteY17" fmla="*/ 21994 h 28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2610" h="283856">
                    <a:moveTo>
                      <a:pt x="161886" y="283857"/>
                    </a:moveTo>
                    <a:lnTo>
                      <a:pt x="50724" y="283857"/>
                    </a:lnTo>
                    <a:cubicBezTo>
                      <a:pt x="26222" y="283857"/>
                      <a:pt x="5588" y="263753"/>
                      <a:pt x="3611" y="237979"/>
                    </a:cubicBezTo>
                    <a:cubicBezTo>
                      <a:pt x="-1204" y="174232"/>
                      <a:pt x="-1204" y="109625"/>
                      <a:pt x="3611" y="45878"/>
                    </a:cubicBezTo>
                    <a:cubicBezTo>
                      <a:pt x="5502" y="20189"/>
                      <a:pt x="26222" y="0"/>
                      <a:pt x="50724" y="0"/>
                    </a:cubicBezTo>
                    <a:lnTo>
                      <a:pt x="161886" y="0"/>
                    </a:lnTo>
                    <a:cubicBezTo>
                      <a:pt x="186388" y="0"/>
                      <a:pt x="207022" y="20104"/>
                      <a:pt x="208999" y="45878"/>
                    </a:cubicBezTo>
                    <a:cubicBezTo>
                      <a:pt x="213814" y="109625"/>
                      <a:pt x="213814" y="174232"/>
                      <a:pt x="208999" y="237979"/>
                    </a:cubicBezTo>
                    <a:cubicBezTo>
                      <a:pt x="207108" y="263667"/>
                      <a:pt x="186388" y="283857"/>
                      <a:pt x="161886" y="283857"/>
                    </a:cubicBezTo>
                    <a:close/>
                    <a:moveTo>
                      <a:pt x="50724" y="21994"/>
                    </a:moveTo>
                    <a:cubicBezTo>
                      <a:pt x="37656" y="21994"/>
                      <a:pt x="26565" y="33248"/>
                      <a:pt x="25448" y="47596"/>
                    </a:cubicBezTo>
                    <a:cubicBezTo>
                      <a:pt x="20719" y="110226"/>
                      <a:pt x="20719" y="173716"/>
                      <a:pt x="25448" y="236433"/>
                    </a:cubicBezTo>
                    <a:cubicBezTo>
                      <a:pt x="26565" y="250780"/>
                      <a:pt x="37570" y="262035"/>
                      <a:pt x="50724" y="262035"/>
                    </a:cubicBezTo>
                    <a:lnTo>
                      <a:pt x="161886" y="262035"/>
                    </a:lnTo>
                    <a:cubicBezTo>
                      <a:pt x="174954" y="262035"/>
                      <a:pt x="186045" y="250780"/>
                      <a:pt x="187162" y="236433"/>
                    </a:cubicBezTo>
                    <a:cubicBezTo>
                      <a:pt x="191891" y="173802"/>
                      <a:pt x="191891" y="110312"/>
                      <a:pt x="187162" y="47596"/>
                    </a:cubicBezTo>
                    <a:cubicBezTo>
                      <a:pt x="186045" y="33248"/>
                      <a:pt x="175040" y="21994"/>
                      <a:pt x="161886" y="21994"/>
                    </a:cubicBezTo>
                    <a:lnTo>
                      <a:pt x="50724" y="21994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63" name="Forma libre 562">
              <a:extLst>
                <a:ext uri="{FF2B5EF4-FFF2-40B4-BE49-F238E27FC236}">
                  <a16:creationId xmlns:a16="http://schemas.microsoft.com/office/drawing/2014/main" id="{4D0DBD3D-D781-43C1-51E8-D98AD029AE3D}"/>
                </a:ext>
              </a:extLst>
            </p:cNvPr>
            <p:cNvSpPr/>
            <p:nvPr/>
          </p:nvSpPr>
          <p:spPr>
            <a:xfrm>
              <a:off x="10579767" y="5111992"/>
              <a:ext cx="244950" cy="372335"/>
            </a:xfrm>
            <a:custGeom>
              <a:avLst/>
              <a:gdLst>
                <a:gd name="connsiteX0" fmla="*/ 80610 w 244950"/>
                <a:gd name="connsiteY0" fmla="*/ 372335 h 372335"/>
                <a:gd name="connsiteX1" fmla="*/ 32380 w 244950"/>
                <a:gd name="connsiteY1" fmla="*/ 358589 h 372335"/>
                <a:gd name="connsiteX2" fmla="*/ 54 w 244950"/>
                <a:gd name="connsiteY2" fmla="*/ 296904 h 372335"/>
                <a:gd name="connsiteX3" fmla="*/ 9855 w 244950"/>
                <a:gd name="connsiteY3" fmla="*/ 248534 h 372335"/>
                <a:gd name="connsiteX4" fmla="*/ 21289 w 244950"/>
                <a:gd name="connsiteY4" fmla="*/ 181866 h 372335"/>
                <a:gd name="connsiteX5" fmla="*/ 32208 w 244950"/>
                <a:gd name="connsiteY5" fmla="*/ 170955 h 372335"/>
                <a:gd name="connsiteX6" fmla="*/ 43126 w 244950"/>
                <a:gd name="connsiteY6" fmla="*/ 181866 h 372335"/>
                <a:gd name="connsiteX7" fmla="*/ 30746 w 244950"/>
                <a:gd name="connsiteY7" fmla="*/ 254978 h 372335"/>
                <a:gd name="connsiteX8" fmla="*/ 21891 w 244950"/>
                <a:gd name="connsiteY8" fmla="*/ 297763 h 372335"/>
                <a:gd name="connsiteX9" fmla="*/ 44072 w 244950"/>
                <a:gd name="connsiteY9" fmla="*/ 340204 h 372335"/>
                <a:gd name="connsiteX10" fmla="*/ 105284 w 244950"/>
                <a:gd name="connsiteY10" fmla="*/ 345101 h 372335"/>
                <a:gd name="connsiteX11" fmla="*/ 122737 w 244950"/>
                <a:gd name="connsiteY11" fmla="*/ 257985 h 372335"/>
                <a:gd name="connsiteX12" fmla="*/ 93764 w 244950"/>
                <a:gd name="connsiteY12" fmla="*/ 43460 h 372335"/>
                <a:gd name="connsiteX13" fmla="*/ 152484 w 244950"/>
                <a:gd name="connsiteY13" fmla="*/ 1706 h 372335"/>
                <a:gd name="connsiteX14" fmla="*/ 241551 w 244950"/>
                <a:gd name="connsiteY14" fmla="*/ 22497 h 372335"/>
                <a:gd name="connsiteX15" fmla="*/ 241895 w 244950"/>
                <a:gd name="connsiteY15" fmla="*/ 37961 h 372335"/>
                <a:gd name="connsiteX16" fmla="*/ 226420 w 244950"/>
                <a:gd name="connsiteY16" fmla="*/ 38305 h 372335"/>
                <a:gd name="connsiteX17" fmla="*/ 156267 w 244950"/>
                <a:gd name="connsiteY17" fmla="*/ 23184 h 372335"/>
                <a:gd name="connsiteX18" fmla="*/ 113366 w 244950"/>
                <a:gd name="connsiteY18" fmla="*/ 53082 h 372335"/>
                <a:gd name="connsiteX19" fmla="*/ 142597 w 244950"/>
                <a:gd name="connsiteY19" fmla="*/ 248620 h 372335"/>
                <a:gd name="connsiteX20" fmla="*/ 115258 w 244950"/>
                <a:gd name="connsiteY20" fmla="*/ 364431 h 372335"/>
                <a:gd name="connsiteX21" fmla="*/ 80524 w 244950"/>
                <a:gd name="connsiteY21" fmla="*/ 372249 h 37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950" h="372335">
                  <a:moveTo>
                    <a:pt x="80610" y="372335"/>
                  </a:moveTo>
                  <a:cubicBezTo>
                    <a:pt x="63932" y="372335"/>
                    <a:pt x="46652" y="367696"/>
                    <a:pt x="32380" y="358589"/>
                  </a:cubicBezTo>
                  <a:cubicBezTo>
                    <a:pt x="10629" y="344757"/>
                    <a:pt x="-892" y="322849"/>
                    <a:pt x="54" y="296904"/>
                  </a:cubicBezTo>
                  <a:cubicBezTo>
                    <a:pt x="742" y="278432"/>
                    <a:pt x="5127" y="263913"/>
                    <a:pt x="9855" y="248534"/>
                  </a:cubicBezTo>
                  <a:cubicBezTo>
                    <a:pt x="15443" y="230063"/>
                    <a:pt x="21289" y="210990"/>
                    <a:pt x="21289" y="181866"/>
                  </a:cubicBezTo>
                  <a:cubicBezTo>
                    <a:pt x="21289" y="175852"/>
                    <a:pt x="26190" y="170955"/>
                    <a:pt x="32208" y="170955"/>
                  </a:cubicBezTo>
                  <a:cubicBezTo>
                    <a:pt x="38226" y="170955"/>
                    <a:pt x="43126" y="175852"/>
                    <a:pt x="43126" y="181866"/>
                  </a:cubicBezTo>
                  <a:cubicBezTo>
                    <a:pt x="43126" y="214255"/>
                    <a:pt x="36506" y="235905"/>
                    <a:pt x="30746" y="254978"/>
                  </a:cubicBezTo>
                  <a:cubicBezTo>
                    <a:pt x="26275" y="269583"/>
                    <a:pt x="22493" y="282127"/>
                    <a:pt x="21891" y="297763"/>
                  </a:cubicBezTo>
                  <a:cubicBezTo>
                    <a:pt x="21031" y="320701"/>
                    <a:pt x="33497" y="333502"/>
                    <a:pt x="44072" y="340204"/>
                  </a:cubicBezTo>
                  <a:cubicBezTo>
                    <a:pt x="62040" y="351630"/>
                    <a:pt x="88348" y="353778"/>
                    <a:pt x="105284" y="345101"/>
                  </a:cubicBezTo>
                  <a:cubicBezTo>
                    <a:pt x="135031" y="329894"/>
                    <a:pt x="141479" y="298106"/>
                    <a:pt x="122737" y="257985"/>
                  </a:cubicBezTo>
                  <a:cubicBezTo>
                    <a:pt x="100040" y="209272"/>
                    <a:pt x="64878" y="101709"/>
                    <a:pt x="93764" y="43460"/>
                  </a:cubicBezTo>
                  <a:cubicBezTo>
                    <a:pt x="104941" y="20951"/>
                    <a:pt x="125230" y="6517"/>
                    <a:pt x="152484" y="1706"/>
                  </a:cubicBezTo>
                  <a:cubicBezTo>
                    <a:pt x="187990" y="-4566"/>
                    <a:pt x="225646" y="7376"/>
                    <a:pt x="241551" y="22497"/>
                  </a:cubicBezTo>
                  <a:cubicBezTo>
                    <a:pt x="245936" y="26707"/>
                    <a:pt x="246108" y="33580"/>
                    <a:pt x="241895" y="37961"/>
                  </a:cubicBezTo>
                  <a:cubicBezTo>
                    <a:pt x="237683" y="42343"/>
                    <a:pt x="230805" y="42515"/>
                    <a:pt x="226420" y="38305"/>
                  </a:cubicBezTo>
                  <a:cubicBezTo>
                    <a:pt x="214642" y="27136"/>
                    <a:pt x="183691" y="18373"/>
                    <a:pt x="156267" y="23184"/>
                  </a:cubicBezTo>
                  <a:cubicBezTo>
                    <a:pt x="142253" y="25676"/>
                    <a:pt x="123425" y="32892"/>
                    <a:pt x="113366" y="53082"/>
                  </a:cubicBezTo>
                  <a:cubicBezTo>
                    <a:pt x="90154" y="99905"/>
                    <a:pt x="118954" y="197846"/>
                    <a:pt x="142597" y="248620"/>
                  </a:cubicBezTo>
                  <a:cubicBezTo>
                    <a:pt x="166583" y="300082"/>
                    <a:pt x="156352" y="343383"/>
                    <a:pt x="115258" y="364431"/>
                  </a:cubicBezTo>
                  <a:cubicBezTo>
                    <a:pt x="105027" y="369672"/>
                    <a:pt x="92990" y="372249"/>
                    <a:pt x="80524" y="372249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4" name="Forma libre 563">
              <a:extLst>
                <a:ext uri="{FF2B5EF4-FFF2-40B4-BE49-F238E27FC236}">
                  <a16:creationId xmlns:a16="http://schemas.microsoft.com/office/drawing/2014/main" id="{79766659-44D1-8966-AFF9-578630050224}"/>
                </a:ext>
              </a:extLst>
            </p:cNvPr>
            <p:cNvSpPr/>
            <p:nvPr/>
          </p:nvSpPr>
          <p:spPr>
            <a:xfrm>
              <a:off x="10771975" y="4994622"/>
              <a:ext cx="215872" cy="349752"/>
            </a:xfrm>
            <a:custGeom>
              <a:avLst/>
              <a:gdLst>
                <a:gd name="connsiteX0" fmla="*/ 84162 w 215872"/>
                <a:gd name="connsiteY0" fmla="*/ 349753 h 349752"/>
                <a:gd name="connsiteX1" fmla="*/ 27678 w 215872"/>
                <a:gd name="connsiteY1" fmla="*/ 331969 h 349752"/>
                <a:gd name="connsiteX2" fmla="*/ 167 w 215872"/>
                <a:gd name="connsiteY2" fmla="*/ 278359 h 349752"/>
                <a:gd name="connsiteX3" fmla="*/ 12719 w 215872"/>
                <a:gd name="connsiteY3" fmla="*/ 223632 h 349752"/>
                <a:gd name="connsiteX4" fmla="*/ 27076 w 215872"/>
                <a:gd name="connsiteY4" fmla="*/ 217876 h 349752"/>
                <a:gd name="connsiteX5" fmla="*/ 32837 w 215872"/>
                <a:gd name="connsiteY5" fmla="*/ 232224 h 349752"/>
                <a:gd name="connsiteX6" fmla="*/ 22004 w 215872"/>
                <a:gd name="connsiteY6" fmla="*/ 276813 h 349752"/>
                <a:gd name="connsiteX7" fmla="*/ 41176 w 215872"/>
                <a:gd name="connsiteY7" fmla="*/ 314700 h 349752"/>
                <a:gd name="connsiteX8" fmla="*/ 101357 w 215872"/>
                <a:gd name="connsiteY8" fmla="*/ 326298 h 349752"/>
                <a:gd name="connsiteX9" fmla="*/ 144859 w 215872"/>
                <a:gd name="connsiteY9" fmla="*/ 292534 h 349752"/>
                <a:gd name="connsiteX10" fmla="*/ 131705 w 215872"/>
                <a:gd name="connsiteY10" fmla="*/ 230677 h 349752"/>
                <a:gd name="connsiteX11" fmla="*/ 197131 w 215872"/>
                <a:gd name="connsiteY11" fmla="*/ 3265 h 349752"/>
                <a:gd name="connsiteX12" fmla="*/ 212606 w 215872"/>
                <a:gd name="connsiteY12" fmla="*/ 3179 h 349752"/>
                <a:gd name="connsiteX13" fmla="*/ 212692 w 215872"/>
                <a:gd name="connsiteY13" fmla="*/ 18643 h 349752"/>
                <a:gd name="connsiteX14" fmla="*/ 149587 w 215872"/>
                <a:gd name="connsiteY14" fmla="*/ 218134 h 349752"/>
                <a:gd name="connsiteX15" fmla="*/ 165062 w 215872"/>
                <a:gd name="connsiteY15" fmla="*/ 300954 h 349752"/>
                <a:gd name="connsiteX16" fmla="*/ 105140 w 215872"/>
                <a:gd name="connsiteY16" fmla="*/ 347863 h 349752"/>
                <a:gd name="connsiteX17" fmla="*/ 84076 w 215872"/>
                <a:gd name="connsiteY17" fmla="*/ 349753 h 34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872" h="349752">
                  <a:moveTo>
                    <a:pt x="84162" y="349753"/>
                  </a:moveTo>
                  <a:cubicBezTo>
                    <a:pt x="62497" y="349753"/>
                    <a:pt x="42637" y="343567"/>
                    <a:pt x="27678" y="331969"/>
                  </a:cubicBezTo>
                  <a:cubicBezTo>
                    <a:pt x="11258" y="319168"/>
                    <a:pt x="1714" y="300610"/>
                    <a:pt x="167" y="278359"/>
                  </a:cubicBezTo>
                  <a:cubicBezTo>
                    <a:pt x="-1209" y="259114"/>
                    <a:pt x="6185" y="239011"/>
                    <a:pt x="12719" y="223632"/>
                  </a:cubicBezTo>
                  <a:cubicBezTo>
                    <a:pt x="15126" y="218048"/>
                    <a:pt x="21488" y="215470"/>
                    <a:pt x="27076" y="217876"/>
                  </a:cubicBezTo>
                  <a:cubicBezTo>
                    <a:pt x="32665" y="220282"/>
                    <a:pt x="35244" y="226639"/>
                    <a:pt x="32837" y="232224"/>
                  </a:cubicBezTo>
                  <a:cubicBezTo>
                    <a:pt x="27248" y="245368"/>
                    <a:pt x="20973" y="262207"/>
                    <a:pt x="22004" y="276813"/>
                  </a:cubicBezTo>
                  <a:cubicBezTo>
                    <a:pt x="23122" y="292964"/>
                    <a:pt x="29570" y="305679"/>
                    <a:pt x="41176" y="314700"/>
                  </a:cubicBezTo>
                  <a:cubicBezTo>
                    <a:pt x="55963" y="326213"/>
                    <a:pt x="77886" y="330422"/>
                    <a:pt x="101357" y="326298"/>
                  </a:cubicBezTo>
                  <a:cubicBezTo>
                    <a:pt x="117176" y="323549"/>
                    <a:pt x="137121" y="311006"/>
                    <a:pt x="144859" y="292534"/>
                  </a:cubicBezTo>
                  <a:cubicBezTo>
                    <a:pt x="152252" y="274665"/>
                    <a:pt x="147868" y="253874"/>
                    <a:pt x="131705" y="230677"/>
                  </a:cubicBezTo>
                  <a:cubicBezTo>
                    <a:pt x="89922" y="170710"/>
                    <a:pt x="113737" y="87889"/>
                    <a:pt x="197131" y="3265"/>
                  </a:cubicBezTo>
                  <a:cubicBezTo>
                    <a:pt x="201343" y="-1031"/>
                    <a:pt x="208307" y="-1117"/>
                    <a:pt x="212606" y="3179"/>
                  </a:cubicBezTo>
                  <a:cubicBezTo>
                    <a:pt x="216904" y="7389"/>
                    <a:pt x="216990" y="14348"/>
                    <a:pt x="212692" y="18643"/>
                  </a:cubicBezTo>
                  <a:cubicBezTo>
                    <a:pt x="177099" y="54727"/>
                    <a:pt x="99637" y="146482"/>
                    <a:pt x="149587" y="218134"/>
                  </a:cubicBezTo>
                  <a:cubicBezTo>
                    <a:pt x="175379" y="255162"/>
                    <a:pt x="172198" y="283599"/>
                    <a:pt x="165062" y="300954"/>
                  </a:cubicBezTo>
                  <a:cubicBezTo>
                    <a:pt x="153800" y="328017"/>
                    <a:pt x="126890" y="343996"/>
                    <a:pt x="105140" y="347863"/>
                  </a:cubicBezTo>
                  <a:cubicBezTo>
                    <a:pt x="98004" y="349151"/>
                    <a:pt x="90954" y="349753"/>
                    <a:pt x="84076" y="349753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65" name="Gráfico 2">
            <a:extLst>
              <a:ext uri="{FF2B5EF4-FFF2-40B4-BE49-F238E27FC236}">
                <a16:creationId xmlns:a16="http://schemas.microsoft.com/office/drawing/2014/main" id="{AE5591B3-1D14-18B2-2916-95BF93DF3431}"/>
              </a:ext>
            </a:extLst>
          </p:cNvPr>
          <p:cNvGrpSpPr/>
          <p:nvPr/>
        </p:nvGrpSpPr>
        <p:grpSpPr>
          <a:xfrm>
            <a:off x="9870546" y="6386572"/>
            <a:ext cx="1121600" cy="1002019"/>
            <a:chOff x="9870546" y="6386572"/>
            <a:chExt cx="1121600" cy="1002019"/>
          </a:xfrm>
          <a:solidFill>
            <a:srgbClr val="002A86"/>
          </a:solidFill>
        </p:grpSpPr>
        <p:sp>
          <p:nvSpPr>
            <p:cNvPr id="566" name="Forma libre 565">
              <a:extLst>
                <a:ext uri="{FF2B5EF4-FFF2-40B4-BE49-F238E27FC236}">
                  <a16:creationId xmlns:a16="http://schemas.microsoft.com/office/drawing/2014/main" id="{04CD5778-7B51-767A-EFE1-4EFDF547641A}"/>
                </a:ext>
              </a:extLst>
            </p:cNvPr>
            <p:cNvSpPr/>
            <p:nvPr/>
          </p:nvSpPr>
          <p:spPr>
            <a:xfrm>
              <a:off x="9909578" y="7277678"/>
              <a:ext cx="1043622" cy="21822"/>
            </a:xfrm>
            <a:custGeom>
              <a:avLst/>
              <a:gdLst>
                <a:gd name="connsiteX0" fmla="*/ 1032704 w 1043622"/>
                <a:gd name="connsiteY0" fmla="*/ 21822 h 21822"/>
                <a:gd name="connsiteX1" fmla="*/ 10918 w 1043622"/>
                <a:gd name="connsiteY1" fmla="*/ 21822 h 21822"/>
                <a:gd name="connsiteX2" fmla="*/ 0 w 1043622"/>
                <a:gd name="connsiteY2" fmla="*/ 10911 h 21822"/>
                <a:gd name="connsiteX3" fmla="*/ 10918 w 1043622"/>
                <a:gd name="connsiteY3" fmla="*/ 0 h 21822"/>
                <a:gd name="connsiteX4" fmla="*/ 1032704 w 1043622"/>
                <a:gd name="connsiteY4" fmla="*/ 0 h 21822"/>
                <a:gd name="connsiteX5" fmla="*/ 1043622 w 1043622"/>
                <a:gd name="connsiteY5" fmla="*/ 10911 h 21822"/>
                <a:gd name="connsiteX6" fmla="*/ 1032704 w 1043622"/>
                <a:gd name="connsiteY6" fmla="*/ 21822 h 2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622" h="21822">
                  <a:moveTo>
                    <a:pt x="1032704" y="21822"/>
                  </a:moveTo>
                  <a:lnTo>
                    <a:pt x="10918" y="21822"/>
                  </a:lnTo>
                  <a:cubicBezTo>
                    <a:pt x="4900" y="21822"/>
                    <a:pt x="0" y="16925"/>
                    <a:pt x="0" y="10911"/>
                  </a:cubicBezTo>
                  <a:cubicBezTo>
                    <a:pt x="0" y="4897"/>
                    <a:pt x="4900" y="0"/>
                    <a:pt x="10918" y="0"/>
                  </a:cubicBezTo>
                  <a:lnTo>
                    <a:pt x="1032704" y="0"/>
                  </a:lnTo>
                  <a:cubicBezTo>
                    <a:pt x="1038722" y="0"/>
                    <a:pt x="1043622" y="4897"/>
                    <a:pt x="1043622" y="10911"/>
                  </a:cubicBezTo>
                  <a:cubicBezTo>
                    <a:pt x="1043622" y="16925"/>
                    <a:pt x="1038722" y="21822"/>
                    <a:pt x="1032704" y="21822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67" name="Gráfico 2">
              <a:extLst>
                <a:ext uri="{FF2B5EF4-FFF2-40B4-BE49-F238E27FC236}">
                  <a16:creationId xmlns:a16="http://schemas.microsoft.com/office/drawing/2014/main" id="{4FB4C211-DCB2-640F-58DD-7D392EF368B3}"/>
                </a:ext>
              </a:extLst>
            </p:cNvPr>
            <p:cNvGrpSpPr/>
            <p:nvPr/>
          </p:nvGrpSpPr>
          <p:grpSpPr>
            <a:xfrm>
              <a:off x="9870546" y="6386572"/>
              <a:ext cx="571718" cy="912928"/>
              <a:chOff x="9870546" y="6386572"/>
              <a:chExt cx="571718" cy="912928"/>
            </a:xfrm>
            <a:solidFill>
              <a:srgbClr val="002A86"/>
            </a:solidFill>
          </p:grpSpPr>
          <p:sp>
            <p:nvSpPr>
              <p:cNvPr id="568" name="Forma libre 567">
                <a:extLst>
                  <a:ext uri="{FF2B5EF4-FFF2-40B4-BE49-F238E27FC236}">
                    <a16:creationId xmlns:a16="http://schemas.microsoft.com/office/drawing/2014/main" id="{38A117A2-6C6D-5F31-AA13-28937C5D896D}"/>
                  </a:ext>
                </a:extLst>
              </p:cNvPr>
              <p:cNvSpPr/>
              <p:nvPr/>
            </p:nvSpPr>
            <p:spPr>
              <a:xfrm>
                <a:off x="9973370" y="6776890"/>
                <a:ext cx="21836" cy="522609"/>
              </a:xfrm>
              <a:custGeom>
                <a:avLst/>
                <a:gdLst>
                  <a:gd name="connsiteX0" fmla="*/ 10919 w 21836"/>
                  <a:gd name="connsiteY0" fmla="*/ 522610 h 522609"/>
                  <a:gd name="connsiteX1" fmla="*/ 0 w 21836"/>
                  <a:gd name="connsiteY1" fmla="*/ 511699 h 522609"/>
                  <a:gd name="connsiteX2" fmla="*/ 0 w 21836"/>
                  <a:gd name="connsiteY2" fmla="*/ 10911 h 522609"/>
                  <a:gd name="connsiteX3" fmla="*/ 10919 w 21836"/>
                  <a:gd name="connsiteY3" fmla="*/ 0 h 522609"/>
                  <a:gd name="connsiteX4" fmla="*/ 21837 w 21836"/>
                  <a:gd name="connsiteY4" fmla="*/ 10911 h 522609"/>
                  <a:gd name="connsiteX5" fmla="*/ 21837 w 21836"/>
                  <a:gd name="connsiteY5" fmla="*/ 511699 h 522609"/>
                  <a:gd name="connsiteX6" fmla="*/ 10919 w 21836"/>
                  <a:gd name="connsiteY6" fmla="*/ 522610 h 52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522609">
                    <a:moveTo>
                      <a:pt x="10919" y="522610"/>
                    </a:moveTo>
                    <a:cubicBezTo>
                      <a:pt x="4901" y="522610"/>
                      <a:pt x="0" y="517713"/>
                      <a:pt x="0" y="511699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511699"/>
                    </a:lnTo>
                    <a:cubicBezTo>
                      <a:pt x="21837" y="517713"/>
                      <a:pt x="16936" y="522610"/>
                      <a:pt x="10919" y="5226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9" name="Forma libre 568">
                <a:extLst>
                  <a:ext uri="{FF2B5EF4-FFF2-40B4-BE49-F238E27FC236}">
                    <a16:creationId xmlns:a16="http://schemas.microsoft.com/office/drawing/2014/main" id="{4BE6B9D4-0286-4FCE-ACE5-04FE42812068}"/>
                  </a:ext>
                </a:extLst>
              </p:cNvPr>
              <p:cNvSpPr/>
              <p:nvPr/>
            </p:nvSpPr>
            <p:spPr>
              <a:xfrm>
                <a:off x="9870546" y="6386572"/>
                <a:ext cx="571718" cy="412226"/>
              </a:xfrm>
              <a:custGeom>
                <a:avLst/>
                <a:gdLst>
                  <a:gd name="connsiteX0" fmla="*/ 541628 w 571718"/>
                  <a:gd name="connsiteY0" fmla="*/ 412227 h 412226"/>
                  <a:gd name="connsiteX1" fmla="*/ 26222 w 571718"/>
                  <a:gd name="connsiteY1" fmla="*/ 412227 h 412226"/>
                  <a:gd name="connsiteX2" fmla="*/ 0 w 571718"/>
                  <a:gd name="connsiteY2" fmla="*/ 387484 h 412226"/>
                  <a:gd name="connsiteX3" fmla="*/ 0 w 571718"/>
                  <a:gd name="connsiteY3" fmla="*/ 329406 h 412226"/>
                  <a:gd name="connsiteX4" fmla="*/ 26909 w 571718"/>
                  <a:gd name="connsiteY4" fmla="*/ 302515 h 412226"/>
                  <a:gd name="connsiteX5" fmla="*/ 549796 w 571718"/>
                  <a:gd name="connsiteY5" fmla="*/ 302515 h 412226"/>
                  <a:gd name="connsiteX6" fmla="*/ 549796 w 571718"/>
                  <a:gd name="connsiteY6" fmla="*/ 28968 h 412226"/>
                  <a:gd name="connsiteX7" fmla="*/ 115118 w 571718"/>
                  <a:gd name="connsiteY7" fmla="*/ 253975 h 412226"/>
                  <a:gd name="connsiteX8" fmla="*/ 100331 w 571718"/>
                  <a:gd name="connsiteY8" fmla="*/ 249249 h 412226"/>
                  <a:gd name="connsiteX9" fmla="*/ 105059 w 571718"/>
                  <a:gd name="connsiteY9" fmla="*/ 234472 h 412226"/>
                  <a:gd name="connsiteX10" fmla="*/ 555728 w 571718"/>
                  <a:gd name="connsiteY10" fmla="*/ 1218 h 412226"/>
                  <a:gd name="connsiteX11" fmla="*/ 566474 w 571718"/>
                  <a:gd name="connsiteY11" fmla="*/ 1562 h 412226"/>
                  <a:gd name="connsiteX12" fmla="*/ 571719 w 571718"/>
                  <a:gd name="connsiteY12" fmla="*/ 10926 h 412226"/>
                  <a:gd name="connsiteX13" fmla="*/ 571719 w 571718"/>
                  <a:gd name="connsiteY13" fmla="*/ 313427 h 412226"/>
                  <a:gd name="connsiteX14" fmla="*/ 560800 w 571718"/>
                  <a:gd name="connsiteY14" fmla="*/ 324337 h 412226"/>
                  <a:gd name="connsiteX15" fmla="*/ 26909 w 571718"/>
                  <a:gd name="connsiteY15" fmla="*/ 324337 h 412226"/>
                  <a:gd name="connsiteX16" fmla="*/ 21923 w 571718"/>
                  <a:gd name="connsiteY16" fmla="*/ 329320 h 412226"/>
                  <a:gd name="connsiteX17" fmla="*/ 21923 w 571718"/>
                  <a:gd name="connsiteY17" fmla="*/ 387398 h 412226"/>
                  <a:gd name="connsiteX18" fmla="*/ 26222 w 571718"/>
                  <a:gd name="connsiteY18" fmla="*/ 390233 h 412226"/>
                  <a:gd name="connsiteX19" fmla="*/ 541628 w 571718"/>
                  <a:gd name="connsiteY19" fmla="*/ 390233 h 412226"/>
                  <a:gd name="connsiteX20" fmla="*/ 549882 w 571718"/>
                  <a:gd name="connsiteY20" fmla="*/ 383789 h 412226"/>
                  <a:gd name="connsiteX21" fmla="*/ 560800 w 571718"/>
                  <a:gd name="connsiteY21" fmla="*/ 372878 h 412226"/>
                  <a:gd name="connsiteX22" fmla="*/ 571719 w 571718"/>
                  <a:gd name="connsiteY22" fmla="*/ 383789 h 412226"/>
                  <a:gd name="connsiteX23" fmla="*/ 541542 w 571718"/>
                  <a:gd name="connsiteY23" fmla="*/ 412141 h 412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1718" h="412226">
                    <a:moveTo>
                      <a:pt x="541628" y="412227"/>
                    </a:moveTo>
                    <a:lnTo>
                      <a:pt x="26222" y="412227"/>
                    </a:lnTo>
                    <a:cubicBezTo>
                      <a:pt x="11778" y="412227"/>
                      <a:pt x="0" y="401144"/>
                      <a:pt x="0" y="387484"/>
                    </a:cubicBezTo>
                    <a:lnTo>
                      <a:pt x="0" y="329406"/>
                    </a:lnTo>
                    <a:cubicBezTo>
                      <a:pt x="0" y="314629"/>
                      <a:pt x="12036" y="302515"/>
                      <a:pt x="26909" y="302515"/>
                    </a:cubicBezTo>
                    <a:lnTo>
                      <a:pt x="549796" y="302515"/>
                    </a:lnTo>
                    <a:lnTo>
                      <a:pt x="549796" y="28968"/>
                    </a:lnTo>
                    <a:lnTo>
                      <a:pt x="115118" y="253975"/>
                    </a:lnTo>
                    <a:cubicBezTo>
                      <a:pt x="109701" y="256724"/>
                      <a:pt x="103167" y="254662"/>
                      <a:pt x="100331" y="249249"/>
                    </a:cubicBezTo>
                    <a:cubicBezTo>
                      <a:pt x="97579" y="243837"/>
                      <a:pt x="99643" y="237307"/>
                      <a:pt x="105059" y="234472"/>
                    </a:cubicBezTo>
                    <a:lnTo>
                      <a:pt x="555728" y="1218"/>
                    </a:lnTo>
                    <a:cubicBezTo>
                      <a:pt x="559167" y="-500"/>
                      <a:pt x="563207" y="-414"/>
                      <a:pt x="566474" y="1562"/>
                    </a:cubicBezTo>
                    <a:cubicBezTo>
                      <a:pt x="569741" y="3538"/>
                      <a:pt x="571719" y="7060"/>
                      <a:pt x="571719" y="10926"/>
                    </a:cubicBezTo>
                    <a:lnTo>
                      <a:pt x="571719" y="313427"/>
                    </a:lnTo>
                    <a:cubicBezTo>
                      <a:pt x="571719" y="319440"/>
                      <a:pt x="566818" y="324337"/>
                      <a:pt x="560800" y="324337"/>
                    </a:cubicBezTo>
                    <a:lnTo>
                      <a:pt x="26909" y="324337"/>
                    </a:lnTo>
                    <a:cubicBezTo>
                      <a:pt x="24158" y="324337"/>
                      <a:pt x="21923" y="326571"/>
                      <a:pt x="21923" y="329320"/>
                    </a:cubicBezTo>
                    <a:lnTo>
                      <a:pt x="21923" y="387398"/>
                    </a:lnTo>
                    <a:cubicBezTo>
                      <a:pt x="21923" y="388772"/>
                      <a:pt x="23729" y="390233"/>
                      <a:pt x="26222" y="390233"/>
                    </a:cubicBezTo>
                    <a:lnTo>
                      <a:pt x="541628" y="390233"/>
                    </a:lnTo>
                    <a:cubicBezTo>
                      <a:pt x="546099" y="390233"/>
                      <a:pt x="549882" y="387312"/>
                      <a:pt x="549882" y="383789"/>
                    </a:cubicBezTo>
                    <a:cubicBezTo>
                      <a:pt x="549882" y="377775"/>
                      <a:pt x="554782" y="372878"/>
                      <a:pt x="560800" y="372878"/>
                    </a:cubicBezTo>
                    <a:cubicBezTo>
                      <a:pt x="566818" y="372878"/>
                      <a:pt x="571719" y="377775"/>
                      <a:pt x="571719" y="383789"/>
                    </a:cubicBezTo>
                    <a:cubicBezTo>
                      <a:pt x="571719" y="399425"/>
                      <a:pt x="558221" y="412141"/>
                      <a:pt x="541542" y="4121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0" name="Forma libre 569">
                <a:extLst>
                  <a:ext uri="{FF2B5EF4-FFF2-40B4-BE49-F238E27FC236}">
                    <a16:creationId xmlns:a16="http://schemas.microsoft.com/office/drawing/2014/main" id="{9D91BBCB-A2E0-B080-534A-954FABCC535C}"/>
                  </a:ext>
                </a:extLst>
              </p:cNvPr>
              <p:cNvSpPr/>
              <p:nvPr/>
            </p:nvSpPr>
            <p:spPr>
              <a:xfrm>
                <a:off x="10106800" y="7013323"/>
                <a:ext cx="177017" cy="286176"/>
              </a:xfrm>
              <a:custGeom>
                <a:avLst/>
                <a:gdLst>
                  <a:gd name="connsiteX0" fmla="*/ 165927 w 177017"/>
                  <a:gd name="connsiteY0" fmla="*/ 286177 h 286176"/>
                  <a:gd name="connsiteX1" fmla="*/ 155009 w 177017"/>
                  <a:gd name="connsiteY1" fmla="*/ 275265 h 286176"/>
                  <a:gd name="connsiteX2" fmla="*/ 155009 w 177017"/>
                  <a:gd name="connsiteY2" fmla="*/ 26289 h 286176"/>
                  <a:gd name="connsiteX3" fmla="*/ 150624 w 177017"/>
                  <a:gd name="connsiteY3" fmla="*/ 21908 h 286176"/>
                  <a:gd name="connsiteX4" fmla="*/ 26222 w 177017"/>
                  <a:gd name="connsiteY4" fmla="*/ 21908 h 286176"/>
                  <a:gd name="connsiteX5" fmla="*/ 21837 w 177017"/>
                  <a:gd name="connsiteY5" fmla="*/ 26289 h 286176"/>
                  <a:gd name="connsiteX6" fmla="*/ 21837 w 177017"/>
                  <a:gd name="connsiteY6" fmla="*/ 275265 h 286176"/>
                  <a:gd name="connsiteX7" fmla="*/ 10918 w 177017"/>
                  <a:gd name="connsiteY7" fmla="*/ 286177 h 286176"/>
                  <a:gd name="connsiteX8" fmla="*/ 0 w 177017"/>
                  <a:gd name="connsiteY8" fmla="*/ 275265 h 286176"/>
                  <a:gd name="connsiteX9" fmla="*/ 0 w 177017"/>
                  <a:gd name="connsiteY9" fmla="*/ 26289 h 286176"/>
                  <a:gd name="connsiteX10" fmla="*/ 26308 w 177017"/>
                  <a:gd name="connsiteY10" fmla="*/ 0 h 286176"/>
                  <a:gd name="connsiteX11" fmla="*/ 150710 w 177017"/>
                  <a:gd name="connsiteY11" fmla="*/ 0 h 286176"/>
                  <a:gd name="connsiteX12" fmla="*/ 177018 w 177017"/>
                  <a:gd name="connsiteY12" fmla="*/ 26289 h 286176"/>
                  <a:gd name="connsiteX13" fmla="*/ 177018 w 177017"/>
                  <a:gd name="connsiteY13" fmla="*/ 275265 h 286176"/>
                  <a:gd name="connsiteX14" fmla="*/ 166099 w 177017"/>
                  <a:gd name="connsiteY14" fmla="*/ 286177 h 28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017" h="286176">
                    <a:moveTo>
                      <a:pt x="165927" y="286177"/>
                    </a:moveTo>
                    <a:cubicBezTo>
                      <a:pt x="159909" y="286177"/>
                      <a:pt x="155009" y="281280"/>
                      <a:pt x="155009" y="275265"/>
                    </a:cubicBezTo>
                    <a:lnTo>
                      <a:pt x="155009" y="26289"/>
                    </a:lnTo>
                    <a:cubicBezTo>
                      <a:pt x="155009" y="23884"/>
                      <a:pt x="153031" y="21908"/>
                      <a:pt x="150624" y="21908"/>
                    </a:cubicBezTo>
                    <a:lnTo>
                      <a:pt x="26222" y="21908"/>
                    </a:lnTo>
                    <a:cubicBezTo>
                      <a:pt x="23814" y="21908"/>
                      <a:pt x="21837" y="23884"/>
                      <a:pt x="21837" y="26289"/>
                    </a:cubicBezTo>
                    <a:lnTo>
                      <a:pt x="21837" y="275265"/>
                    </a:lnTo>
                    <a:cubicBezTo>
                      <a:pt x="21837" y="281280"/>
                      <a:pt x="16936" y="286177"/>
                      <a:pt x="10918" y="286177"/>
                    </a:cubicBezTo>
                    <a:cubicBezTo>
                      <a:pt x="4900" y="286177"/>
                      <a:pt x="0" y="281280"/>
                      <a:pt x="0" y="275265"/>
                    </a:cubicBezTo>
                    <a:lnTo>
                      <a:pt x="0" y="26289"/>
                    </a:lnTo>
                    <a:cubicBezTo>
                      <a:pt x="0" y="11856"/>
                      <a:pt x="11778" y="0"/>
                      <a:pt x="26308" y="0"/>
                    </a:cubicBezTo>
                    <a:lnTo>
                      <a:pt x="150710" y="0"/>
                    </a:lnTo>
                    <a:cubicBezTo>
                      <a:pt x="165153" y="0"/>
                      <a:pt x="177018" y="11770"/>
                      <a:pt x="177018" y="26289"/>
                    </a:cubicBezTo>
                    <a:lnTo>
                      <a:pt x="177018" y="275265"/>
                    </a:lnTo>
                    <a:cubicBezTo>
                      <a:pt x="177018" y="281280"/>
                      <a:pt x="172117" y="286177"/>
                      <a:pt x="166099" y="2861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1" name="Gráfico 2">
              <a:extLst>
                <a:ext uri="{FF2B5EF4-FFF2-40B4-BE49-F238E27FC236}">
                  <a16:creationId xmlns:a16="http://schemas.microsoft.com/office/drawing/2014/main" id="{5AB3AD15-B41F-792D-EA20-DCCBDFDEFE00}"/>
                </a:ext>
              </a:extLst>
            </p:cNvPr>
            <p:cNvGrpSpPr/>
            <p:nvPr/>
          </p:nvGrpSpPr>
          <p:grpSpPr>
            <a:xfrm>
              <a:off x="10490774" y="6386608"/>
              <a:ext cx="501372" cy="912892"/>
              <a:chOff x="10490774" y="6386608"/>
              <a:chExt cx="501372" cy="912892"/>
            </a:xfrm>
            <a:solidFill>
              <a:srgbClr val="002A86"/>
            </a:solidFill>
          </p:grpSpPr>
          <p:grpSp>
            <p:nvGrpSpPr>
              <p:cNvPr id="572" name="Gráfico 2">
                <a:extLst>
                  <a:ext uri="{FF2B5EF4-FFF2-40B4-BE49-F238E27FC236}">
                    <a16:creationId xmlns:a16="http://schemas.microsoft.com/office/drawing/2014/main" id="{D3F28D22-85A2-F4B5-339C-3728C7AC2343}"/>
                  </a:ext>
                </a:extLst>
              </p:cNvPr>
              <p:cNvGrpSpPr/>
              <p:nvPr/>
            </p:nvGrpSpPr>
            <p:grpSpPr>
              <a:xfrm>
                <a:off x="10490774" y="6386608"/>
                <a:ext cx="398613" cy="284008"/>
                <a:chOff x="10490774" y="6386608"/>
                <a:chExt cx="398613" cy="284008"/>
              </a:xfrm>
              <a:solidFill>
                <a:srgbClr val="002A86"/>
              </a:solidFill>
            </p:grpSpPr>
            <p:sp>
              <p:nvSpPr>
                <p:cNvPr id="573" name="Forma libre 572">
                  <a:extLst>
                    <a:ext uri="{FF2B5EF4-FFF2-40B4-BE49-F238E27FC236}">
                      <a16:creationId xmlns:a16="http://schemas.microsoft.com/office/drawing/2014/main" id="{08AC3611-F83C-45DE-2918-238DC3AE6CFE}"/>
                    </a:ext>
                  </a:extLst>
                </p:cNvPr>
                <p:cNvSpPr/>
                <p:nvPr/>
              </p:nvSpPr>
              <p:spPr>
                <a:xfrm>
                  <a:off x="10490774" y="6386608"/>
                  <a:ext cx="398613" cy="284008"/>
                </a:xfrm>
                <a:custGeom>
                  <a:avLst/>
                  <a:gdLst>
                    <a:gd name="connsiteX0" fmla="*/ 387716 w 398613"/>
                    <a:gd name="connsiteY0" fmla="*/ 284008 h 284008"/>
                    <a:gd name="connsiteX1" fmla="*/ 381440 w 398613"/>
                    <a:gd name="connsiteY1" fmla="*/ 282032 h 284008"/>
                    <a:gd name="connsiteX2" fmla="*/ 4708 w 398613"/>
                    <a:gd name="connsiteY2" fmla="*/ 19911 h 284008"/>
                    <a:gd name="connsiteX3" fmla="*/ 1956 w 398613"/>
                    <a:gd name="connsiteY3" fmla="*/ 4704 h 284008"/>
                    <a:gd name="connsiteX4" fmla="*/ 17174 w 398613"/>
                    <a:gd name="connsiteY4" fmla="*/ 1955 h 284008"/>
                    <a:gd name="connsiteX5" fmla="*/ 393906 w 398613"/>
                    <a:gd name="connsiteY5" fmla="*/ 264076 h 284008"/>
                    <a:gd name="connsiteX6" fmla="*/ 396657 w 398613"/>
                    <a:gd name="connsiteY6" fmla="*/ 279283 h 284008"/>
                    <a:gd name="connsiteX7" fmla="*/ 387630 w 398613"/>
                    <a:gd name="connsiteY7" fmla="*/ 284008 h 284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8613" h="284008">
                      <a:moveTo>
                        <a:pt x="387716" y="284008"/>
                      </a:moveTo>
                      <a:cubicBezTo>
                        <a:pt x="385567" y="284008"/>
                        <a:pt x="383332" y="283407"/>
                        <a:pt x="381440" y="282032"/>
                      </a:cubicBezTo>
                      <a:lnTo>
                        <a:pt x="4708" y="19911"/>
                      </a:lnTo>
                      <a:cubicBezTo>
                        <a:pt x="-279" y="16475"/>
                        <a:pt x="-1482" y="9602"/>
                        <a:pt x="1956" y="4704"/>
                      </a:cubicBezTo>
                      <a:cubicBezTo>
                        <a:pt x="5396" y="-278"/>
                        <a:pt x="12187" y="-1481"/>
                        <a:pt x="17174" y="1955"/>
                      </a:cubicBezTo>
                      <a:lnTo>
                        <a:pt x="393906" y="264076"/>
                      </a:lnTo>
                      <a:cubicBezTo>
                        <a:pt x="398893" y="267513"/>
                        <a:pt x="400096" y="274386"/>
                        <a:pt x="396657" y="279283"/>
                      </a:cubicBezTo>
                      <a:cubicBezTo>
                        <a:pt x="394508" y="282376"/>
                        <a:pt x="391155" y="284008"/>
                        <a:pt x="387630" y="2840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4" name="Forma libre 573">
                  <a:extLst>
                    <a:ext uri="{FF2B5EF4-FFF2-40B4-BE49-F238E27FC236}">
                      <a16:creationId xmlns:a16="http://schemas.microsoft.com/office/drawing/2014/main" id="{A2EE4818-4DD6-580D-914F-978140396FA3}"/>
                    </a:ext>
                  </a:extLst>
                </p:cNvPr>
                <p:cNvSpPr/>
                <p:nvPr/>
              </p:nvSpPr>
              <p:spPr>
                <a:xfrm>
                  <a:off x="10752627" y="6568809"/>
                  <a:ext cx="96547" cy="21822"/>
                </a:xfrm>
                <a:custGeom>
                  <a:avLst/>
                  <a:gdLst>
                    <a:gd name="connsiteX0" fmla="*/ 85628 w 96547"/>
                    <a:gd name="connsiteY0" fmla="*/ 21822 h 21822"/>
                    <a:gd name="connsiteX1" fmla="*/ 10918 w 96547"/>
                    <a:gd name="connsiteY1" fmla="*/ 21822 h 21822"/>
                    <a:gd name="connsiteX2" fmla="*/ 0 w 96547"/>
                    <a:gd name="connsiteY2" fmla="*/ 10911 h 21822"/>
                    <a:gd name="connsiteX3" fmla="*/ 10918 w 96547"/>
                    <a:gd name="connsiteY3" fmla="*/ 0 h 21822"/>
                    <a:gd name="connsiteX4" fmla="*/ 85628 w 96547"/>
                    <a:gd name="connsiteY4" fmla="*/ 0 h 21822"/>
                    <a:gd name="connsiteX5" fmla="*/ 96547 w 96547"/>
                    <a:gd name="connsiteY5" fmla="*/ 10911 h 21822"/>
                    <a:gd name="connsiteX6" fmla="*/ 85628 w 96547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547" h="21822">
                      <a:moveTo>
                        <a:pt x="85628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85628" y="0"/>
                      </a:lnTo>
                      <a:cubicBezTo>
                        <a:pt x="91647" y="0"/>
                        <a:pt x="96547" y="4897"/>
                        <a:pt x="96547" y="10911"/>
                      </a:cubicBezTo>
                      <a:cubicBezTo>
                        <a:pt x="96547" y="16925"/>
                        <a:pt x="91647" y="21822"/>
                        <a:pt x="85628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5" name="Forma libre 574">
                  <a:extLst>
                    <a:ext uri="{FF2B5EF4-FFF2-40B4-BE49-F238E27FC236}">
                      <a16:creationId xmlns:a16="http://schemas.microsoft.com/office/drawing/2014/main" id="{B0829EA4-4BB4-EB60-1D72-B8AA0979561A}"/>
                    </a:ext>
                  </a:extLst>
                </p:cNvPr>
                <p:cNvSpPr/>
                <p:nvPr/>
              </p:nvSpPr>
              <p:spPr>
                <a:xfrm>
                  <a:off x="10490840" y="6568809"/>
                  <a:ext cx="160596" cy="21822"/>
                </a:xfrm>
                <a:custGeom>
                  <a:avLst/>
                  <a:gdLst>
                    <a:gd name="connsiteX0" fmla="*/ 149678 w 160596"/>
                    <a:gd name="connsiteY0" fmla="*/ 21822 h 21822"/>
                    <a:gd name="connsiteX1" fmla="*/ 10919 w 160596"/>
                    <a:gd name="connsiteY1" fmla="*/ 21822 h 21822"/>
                    <a:gd name="connsiteX2" fmla="*/ 0 w 160596"/>
                    <a:gd name="connsiteY2" fmla="*/ 10911 h 21822"/>
                    <a:gd name="connsiteX3" fmla="*/ 10919 w 160596"/>
                    <a:gd name="connsiteY3" fmla="*/ 0 h 21822"/>
                    <a:gd name="connsiteX4" fmla="*/ 149678 w 160596"/>
                    <a:gd name="connsiteY4" fmla="*/ 0 h 21822"/>
                    <a:gd name="connsiteX5" fmla="*/ 160597 w 160596"/>
                    <a:gd name="connsiteY5" fmla="*/ 10911 h 21822"/>
                    <a:gd name="connsiteX6" fmla="*/ 149678 w 160596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596" h="21822">
                      <a:moveTo>
                        <a:pt x="149678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149678" y="0"/>
                      </a:lnTo>
                      <a:cubicBezTo>
                        <a:pt x="155696" y="0"/>
                        <a:pt x="160597" y="4897"/>
                        <a:pt x="160597" y="10911"/>
                      </a:cubicBezTo>
                      <a:cubicBezTo>
                        <a:pt x="160597" y="16925"/>
                        <a:pt x="155696" y="21822"/>
                        <a:pt x="149678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76" name="Gráfico 2">
                <a:extLst>
                  <a:ext uri="{FF2B5EF4-FFF2-40B4-BE49-F238E27FC236}">
                    <a16:creationId xmlns:a16="http://schemas.microsoft.com/office/drawing/2014/main" id="{4A2CAA14-9807-8795-9310-2099EFB7051A}"/>
                  </a:ext>
                </a:extLst>
              </p:cNvPr>
              <p:cNvGrpSpPr/>
              <p:nvPr/>
            </p:nvGrpSpPr>
            <p:grpSpPr>
              <a:xfrm>
                <a:off x="10490926" y="6729724"/>
                <a:ext cx="501220" cy="569775"/>
                <a:chOff x="10490926" y="6729724"/>
                <a:chExt cx="501220" cy="569775"/>
              </a:xfrm>
              <a:solidFill>
                <a:srgbClr val="002A86"/>
              </a:solidFill>
            </p:grpSpPr>
            <p:sp>
              <p:nvSpPr>
                <p:cNvPr id="577" name="Forma libre 576">
                  <a:extLst>
                    <a:ext uri="{FF2B5EF4-FFF2-40B4-BE49-F238E27FC236}">
                      <a16:creationId xmlns:a16="http://schemas.microsoft.com/office/drawing/2014/main" id="{3BC27F3C-FF0F-C48F-E370-0F45F4A4DAAD}"/>
                    </a:ext>
                  </a:extLst>
                </p:cNvPr>
                <p:cNvSpPr/>
                <p:nvPr/>
              </p:nvSpPr>
              <p:spPr>
                <a:xfrm>
                  <a:off x="10867572" y="6729724"/>
                  <a:ext cx="21836" cy="569775"/>
                </a:xfrm>
                <a:custGeom>
                  <a:avLst/>
                  <a:gdLst>
                    <a:gd name="connsiteX0" fmla="*/ 10918 w 21836"/>
                    <a:gd name="connsiteY0" fmla="*/ 569776 h 569775"/>
                    <a:gd name="connsiteX1" fmla="*/ 0 w 21836"/>
                    <a:gd name="connsiteY1" fmla="*/ 558865 h 569775"/>
                    <a:gd name="connsiteX2" fmla="*/ 0 w 21836"/>
                    <a:gd name="connsiteY2" fmla="*/ 10911 h 569775"/>
                    <a:gd name="connsiteX3" fmla="*/ 10918 w 21836"/>
                    <a:gd name="connsiteY3" fmla="*/ 0 h 569775"/>
                    <a:gd name="connsiteX4" fmla="*/ 21837 w 21836"/>
                    <a:gd name="connsiteY4" fmla="*/ 10911 h 569775"/>
                    <a:gd name="connsiteX5" fmla="*/ 21837 w 21836"/>
                    <a:gd name="connsiteY5" fmla="*/ 558865 h 569775"/>
                    <a:gd name="connsiteX6" fmla="*/ 10918 w 21836"/>
                    <a:gd name="connsiteY6" fmla="*/ 569776 h 569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6" h="569775">
                      <a:moveTo>
                        <a:pt x="10918" y="569776"/>
                      </a:moveTo>
                      <a:cubicBezTo>
                        <a:pt x="4901" y="569776"/>
                        <a:pt x="0" y="564879"/>
                        <a:pt x="0" y="558865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8" y="0"/>
                      </a:cubicBezTo>
                      <a:cubicBezTo>
                        <a:pt x="16936" y="0"/>
                        <a:pt x="21837" y="4897"/>
                        <a:pt x="21837" y="10911"/>
                      </a:cubicBezTo>
                      <a:lnTo>
                        <a:pt x="21837" y="558865"/>
                      </a:lnTo>
                      <a:cubicBezTo>
                        <a:pt x="21837" y="564879"/>
                        <a:pt x="16936" y="569776"/>
                        <a:pt x="10918" y="56977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8" name="Forma libre 577">
                  <a:extLst>
                    <a:ext uri="{FF2B5EF4-FFF2-40B4-BE49-F238E27FC236}">
                      <a16:creationId xmlns:a16="http://schemas.microsoft.com/office/drawing/2014/main" id="{E0430B00-FFDE-CF26-9E2D-B24DEB25C623}"/>
                    </a:ext>
                  </a:extLst>
                </p:cNvPr>
                <p:cNvSpPr/>
                <p:nvPr/>
              </p:nvSpPr>
              <p:spPr>
                <a:xfrm>
                  <a:off x="10586871" y="6729724"/>
                  <a:ext cx="21836" cy="569775"/>
                </a:xfrm>
                <a:custGeom>
                  <a:avLst/>
                  <a:gdLst>
                    <a:gd name="connsiteX0" fmla="*/ 10919 w 21836"/>
                    <a:gd name="connsiteY0" fmla="*/ 569776 h 569775"/>
                    <a:gd name="connsiteX1" fmla="*/ 0 w 21836"/>
                    <a:gd name="connsiteY1" fmla="*/ 558865 h 569775"/>
                    <a:gd name="connsiteX2" fmla="*/ 0 w 21836"/>
                    <a:gd name="connsiteY2" fmla="*/ 10911 h 569775"/>
                    <a:gd name="connsiteX3" fmla="*/ 10919 w 21836"/>
                    <a:gd name="connsiteY3" fmla="*/ 0 h 569775"/>
                    <a:gd name="connsiteX4" fmla="*/ 21837 w 21836"/>
                    <a:gd name="connsiteY4" fmla="*/ 10911 h 569775"/>
                    <a:gd name="connsiteX5" fmla="*/ 21837 w 21836"/>
                    <a:gd name="connsiteY5" fmla="*/ 558865 h 569775"/>
                    <a:gd name="connsiteX6" fmla="*/ 10919 w 21836"/>
                    <a:gd name="connsiteY6" fmla="*/ 569776 h 569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36" h="569775">
                      <a:moveTo>
                        <a:pt x="10919" y="569776"/>
                      </a:moveTo>
                      <a:cubicBezTo>
                        <a:pt x="4901" y="569776"/>
                        <a:pt x="0" y="564879"/>
                        <a:pt x="0" y="558865"/>
                      </a:cubicBezTo>
                      <a:lnTo>
                        <a:pt x="0" y="10911"/>
                      </a:lnTo>
                      <a:cubicBezTo>
                        <a:pt x="0" y="4897"/>
                        <a:pt x="4901" y="0"/>
                        <a:pt x="10919" y="0"/>
                      </a:cubicBezTo>
                      <a:cubicBezTo>
                        <a:pt x="16937" y="0"/>
                        <a:pt x="21837" y="4897"/>
                        <a:pt x="21837" y="10911"/>
                      </a:cubicBezTo>
                      <a:lnTo>
                        <a:pt x="21837" y="558865"/>
                      </a:lnTo>
                      <a:cubicBezTo>
                        <a:pt x="21837" y="564879"/>
                        <a:pt x="16937" y="569776"/>
                        <a:pt x="10919" y="56977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9" name="Forma libre 578">
                  <a:extLst>
                    <a:ext uri="{FF2B5EF4-FFF2-40B4-BE49-F238E27FC236}">
                      <a16:creationId xmlns:a16="http://schemas.microsoft.com/office/drawing/2014/main" id="{5976CC60-F737-EC05-BEB6-9DC0128F3517}"/>
                    </a:ext>
                  </a:extLst>
                </p:cNvPr>
                <p:cNvSpPr/>
                <p:nvPr/>
              </p:nvSpPr>
              <p:spPr>
                <a:xfrm>
                  <a:off x="10490926" y="6776976"/>
                  <a:ext cx="501220" cy="21822"/>
                </a:xfrm>
                <a:custGeom>
                  <a:avLst/>
                  <a:gdLst>
                    <a:gd name="connsiteX0" fmla="*/ 490302 w 501220"/>
                    <a:gd name="connsiteY0" fmla="*/ 21822 h 21822"/>
                    <a:gd name="connsiteX1" fmla="*/ 10918 w 501220"/>
                    <a:gd name="connsiteY1" fmla="*/ 21822 h 21822"/>
                    <a:gd name="connsiteX2" fmla="*/ 0 w 501220"/>
                    <a:gd name="connsiteY2" fmla="*/ 10911 h 21822"/>
                    <a:gd name="connsiteX3" fmla="*/ 10918 w 501220"/>
                    <a:gd name="connsiteY3" fmla="*/ 0 h 21822"/>
                    <a:gd name="connsiteX4" fmla="*/ 490302 w 501220"/>
                    <a:gd name="connsiteY4" fmla="*/ 0 h 21822"/>
                    <a:gd name="connsiteX5" fmla="*/ 501221 w 501220"/>
                    <a:gd name="connsiteY5" fmla="*/ 10911 h 21822"/>
                    <a:gd name="connsiteX6" fmla="*/ 490302 w 501220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220" h="21822">
                      <a:moveTo>
                        <a:pt x="490302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490302" y="0"/>
                      </a:lnTo>
                      <a:cubicBezTo>
                        <a:pt x="496320" y="0"/>
                        <a:pt x="501221" y="4897"/>
                        <a:pt x="501221" y="10911"/>
                      </a:cubicBezTo>
                      <a:cubicBezTo>
                        <a:pt x="501221" y="16925"/>
                        <a:pt x="496320" y="21822"/>
                        <a:pt x="49030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0" name="Forma libre 579">
                  <a:extLst>
                    <a:ext uri="{FF2B5EF4-FFF2-40B4-BE49-F238E27FC236}">
                      <a16:creationId xmlns:a16="http://schemas.microsoft.com/office/drawing/2014/main" id="{275B7FF9-AD6A-E2C2-3301-CCB4D76144B8}"/>
                    </a:ext>
                  </a:extLst>
                </p:cNvPr>
                <p:cNvSpPr/>
                <p:nvPr/>
              </p:nvSpPr>
              <p:spPr>
                <a:xfrm>
                  <a:off x="10490926" y="7003873"/>
                  <a:ext cx="501220" cy="21822"/>
                </a:xfrm>
                <a:custGeom>
                  <a:avLst/>
                  <a:gdLst>
                    <a:gd name="connsiteX0" fmla="*/ 490302 w 501220"/>
                    <a:gd name="connsiteY0" fmla="*/ 21822 h 21822"/>
                    <a:gd name="connsiteX1" fmla="*/ 10918 w 501220"/>
                    <a:gd name="connsiteY1" fmla="*/ 21822 h 21822"/>
                    <a:gd name="connsiteX2" fmla="*/ 0 w 501220"/>
                    <a:gd name="connsiteY2" fmla="*/ 10911 h 21822"/>
                    <a:gd name="connsiteX3" fmla="*/ 10918 w 501220"/>
                    <a:gd name="connsiteY3" fmla="*/ 0 h 21822"/>
                    <a:gd name="connsiteX4" fmla="*/ 490302 w 501220"/>
                    <a:gd name="connsiteY4" fmla="*/ 0 h 21822"/>
                    <a:gd name="connsiteX5" fmla="*/ 501221 w 501220"/>
                    <a:gd name="connsiteY5" fmla="*/ 10911 h 21822"/>
                    <a:gd name="connsiteX6" fmla="*/ 490302 w 501220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220" h="21822">
                      <a:moveTo>
                        <a:pt x="490302" y="21822"/>
                      </a:moveTo>
                      <a:lnTo>
                        <a:pt x="10918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8" y="0"/>
                      </a:cubicBezTo>
                      <a:lnTo>
                        <a:pt x="490302" y="0"/>
                      </a:lnTo>
                      <a:cubicBezTo>
                        <a:pt x="496320" y="0"/>
                        <a:pt x="501221" y="4897"/>
                        <a:pt x="501221" y="10911"/>
                      </a:cubicBezTo>
                      <a:cubicBezTo>
                        <a:pt x="501221" y="16925"/>
                        <a:pt x="496320" y="21822"/>
                        <a:pt x="490302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81" name="Gráfico 2">
              <a:extLst>
                <a:ext uri="{FF2B5EF4-FFF2-40B4-BE49-F238E27FC236}">
                  <a16:creationId xmlns:a16="http://schemas.microsoft.com/office/drawing/2014/main" id="{E7A2096B-749C-53A6-6E7D-F96FF98D1900}"/>
                </a:ext>
              </a:extLst>
            </p:cNvPr>
            <p:cNvGrpSpPr/>
            <p:nvPr/>
          </p:nvGrpSpPr>
          <p:grpSpPr>
            <a:xfrm>
              <a:off x="10189849" y="7366770"/>
              <a:ext cx="483080" cy="21821"/>
              <a:chOff x="10189849" y="7366770"/>
              <a:chExt cx="483080" cy="21821"/>
            </a:xfrm>
            <a:solidFill>
              <a:srgbClr val="002A86"/>
            </a:solidFill>
          </p:grpSpPr>
          <p:sp>
            <p:nvSpPr>
              <p:cNvPr id="582" name="Forma libre 581">
                <a:extLst>
                  <a:ext uri="{FF2B5EF4-FFF2-40B4-BE49-F238E27FC236}">
                    <a16:creationId xmlns:a16="http://schemas.microsoft.com/office/drawing/2014/main" id="{97C31CFA-D405-C987-6F19-842334B20D52}"/>
                  </a:ext>
                </a:extLst>
              </p:cNvPr>
              <p:cNvSpPr/>
              <p:nvPr/>
            </p:nvSpPr>
            <p:spPr>
              <a:xfrm>
                <a:off x="10524971" y="7366770"/>
                <a:ext cx="147959" cy="21821"/>
              </a:xfrm>
              <a:custGeom>
                <a:avLst/>
                <a:gdLst>
                  <a:gd name="connsiteX0" fmla="*/ 137041 w 147959"/>
                  <a:gd name="connsiteY0" fmla="*/ 21822 h 21821"/>
                  <a:gd name="connsiteX1" fmla="*/ 10919 w 147959"/>
                  <a:gd name="connsiteY1" fmla="*/ 21822 h 21821"/>
                  <a:gd name="connsiteX2" fmla="*/ 0 w 147959"/>
                  <a:gd name="connsiteY2" fmla="*/ 10911 h 21821"/>
                  <a:gd name="connsiteX3" fmla="*/ 10919 w 147959"/>
                  <a:gd name="connsiteY3" fmla="*/ 0 h 21821"/>
                  <a:gd name="connsiteX4" fmla="*/ 137041 w 147959"/>
                  <a:gd name="connsiteY4" fmla="*/ 0 h 21821"/>
                  <a:gd name="connsiteX5" fmla="*/ 147959 w 147959"/>
                  <a:gd name="connsiteY5" fmla="*/ 10911 h 21821"/>
                  <a:gd name="connsiteX6" fmla="*/ 137041 w 14795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959" h="21821">
                    <a:moveTo>
                      <a:pt x="137041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137041" y="0"/>
                    </a:lnTo>
                    <a:cubicBezTo>
                      <a:pt x="143059" y="0"/>
                      <a:pt x="147959" y="4897"/>
                      <a:pt x="147959" y="10911"/>
                    </a:cubicBezTo>
                    <a:cubicBezTo>
                      <a:pt x="147959" y="16925"/>
                      <a:pt x="143059" y="21822"/>
                      <a:pt x="13704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3" name="Forma libre 582">
                <a:extLst>
                  <a:ext uri="{FF2B5EF4-FFF2-40B4-BE49-F238E27FC236}">
                    <a16:creationId xmlns:a16="http://schemas.microsoft.com/office/drawing/2014/main" id="{DE611901-26A6-9A97-3B69-5128BB1BF9E5}"/>
                  </a:ext>
                </a:extLst>
              </p:cNvPr>
              <p:cNvSpPr/>
              <p:nvPr/>
            </p:nvSpPr>
            <p:spPr>
              <a:xfrm>
                <a:off x="10189849" y="7366770"/>
                <a:ext cx="265913" cy="21821"/>
              </a:xfrm>
              <a:custGeom>
                <a:avLst/>
                <a:gdLst>
                  <a:gd name="connsiteX0" fmla="*/ 254995 w 265913"/>
                  <a:gd name="connsiteY0" fmla="*/ 21822 h 21821"/>
                  <a:gd name="connsiteX1" fmla="*/ 10919 w 265913"/>
                  <a:gd name="connsiteY1" fmla="*/ 21822 h 21821"/>
                  <a:gd name="connsiteX2" fmla="*/ 0 w 265913"/>
                  <a:gd name="connsiteY2" fmla="*/ 10911 h 21821"/>
                  <a:gd name="connsiteX3" fmla="*/ 10919 w 265913"/>
                  <a:gd name="connsiteY3" fmla="*/ 0 h 21821"/>
                  <a:gd name="connsiteX4" fmla="*/ 254995 w 265913"/>
                  <a:gd name="connsiteY4" fmla="*/ 0 h 21821"/>
                  <a:gd name="connsiteX5" fmla="*/ 265914 w 265913"/>
                  <a:gd name="connsiteY5" fmla="*/ 10911 h 21821"/>
                  <a:gd name="connsiteX6" fmla="*/ 254995 w 265913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913" h="21821">
                    <a:moveTo>
                      <a:pt x="254995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254995" y="0"/>
                    </a:lnTo>
                    <a:cubicBezTo>
                      <a:pt x="261013" y="0"/>
                      <a:pt x="265914" y="4897"/>
                      <a:pt x="265914" y="10911"/>
                    </a:cubicBezTo>
                    <a:cubicBezTo>
                      <a:pt x="265914" y="16925"/>
                      <a:pt x="261013" y="21822"/>
                      <a:pt x="254995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84" name="Gráfico 2">
            <a:extLst>
              <a:ext uri="{FF2B5EF4-FFF2-40B4-BE49-F238E27FC236}">
                <a16:creationId xmlns:a16="http://schemas.microsoft.com/office/drawing/2014/main" id="{87EBAABC-2825-789B-3389-D8BB66B06031}"/>
              </a:ext>
            </a:extLst>
          </p:cNvPr>
          <p:cNvGrpSpPr/>
          <p:nvPr/>
        </p:nvGrpSpPr>
        <p:grpSpPr>
          <a:xfrm>
            <a:off x="15306171" y="6412381"/>
            <a:ext cx="1037002" cy="950436"/>
            <a:chOff x="15306171" y="6412381"/>
            <a:chExt cx="1037002" cy="950436"/>
          </a:xfrm>
          <a:solidFill>
            <a:srgbClr val="002A86"/>
          </a:solidFill>
        </p:grpSpPr>
        <p:grpSp>
          <p:nvGrpSpPr>
            <p:cNvPr id="585" name="Gráfico 2">
              <a:extLst>
                <a:ext uri="{FF2B5EF4-FFF2-40B4-BE49-F238E27FC236}">
                  <a16:creationId xmlns:a16="http://schemas.microsoft.com/office/drawing/2014/main" id="{4775C171-A6D5-226C-4C63-E5C8E1ACBCD9}"/>
                </a:ext>
              </a:extLst>
            </p:cNvPr>
            <p:cNvGrpSpPr/>
            <p:nvPr/>
          </p:nvGrpSpPr>
          <p:grpSpPr>
            <a:xfrm>
              <a:off x="15417763" y="6823971"/>
              <a:ext cx="470185" cy="315988"/>
              <a:chOff x="15417763" y="6823971"/>
              <a:chExt cx="470185" cy="315988"/>
            </a:xfrm>
            <a:solidFill>
              <a:srgbClr val="002A86"/>
            </a:solidFill>
          </p:grpSpPr>
          <p:sp>
            <p:nvSpPr>
              <p:cNvPr id="586" name="Forma libre 585">
                <a:extLst>
                  <a:ext uri="{FF2B5EF4-FFF2-40B4-BE49-F238E27FC236}">
                    <a16:creationId xmlns:a16="http://schemas.microsoft.com/office/drawing/2014/main" id="{0B7C0A73-2616-78B1-A70E-DDF09E119024}"/>
                  </a:ext>
                </a:extLst>
              </p:cNvPr>
              <p:cNvSpPr/>
              <p:nvPr/>
            </p:nvSpPr>
            <p:spPr>
              <a:xfrm>
                <a:off x="15417763" y="6943476"/>
                <a:ext cx="282850" cy="196483"/>
              </a:xfrm>
              <a:custGeom>
                <a:avLst/>
                <a:gdLst>
                  <a:gd name="connsiteX0" fmla="*/ 271846 w 282850"/>
                  <a:gd name="connsiteY0" fmla="*/ 196483 h 196483"/>
                  <a:gd name="connsiteX1" fmla="*/ 10919 w 282850"/>
                  <a:gd name="connsiteY1" fmla="*/ 196483 h 196483"/>
                  <a:gd name="connsiteX2" fmla="*/ 0 w 282850"/>
                  <a:gd name="connsiteY2" fmla="*/ 185572 h 196483"/>
                  <a:gd name="connsiteX3" fmla="*/ 0 w 282850"/>
                  <a:gd name="connsiteY3" fmla="*/ 29554 h 196483"/>
                  <a:gd name="connsiteX4" fmla="*/ 29575 w 282850"/>
                  <a:gd name="connsiteY4" fmla="*/ 0 h 196483"/>
                  <a:gd name="connsiteX5" fmla="*/ 271932 w 282850"/>
                  <a:gd name="connsiteY5" fmla="*/ 0 h 196483"/>
                  <a:gd name="connsiteX6" fmla="*/ 282850 w 282850"/>
                  <a:gd name="connsiteY6" fmla="*/ 10911 h 196483"/>
                  <a:gd name="connsiteX7" fmla="*/ 282850 w 282850"/>
                  <a:gd name="connsiteY7" fmla="*/ 185486 h 196483"/>
                  <a:gd name="connsiteX8" fmla="*/ 271932 w 282850"/>
                  <a:gd name="connsiteY8" fmla="*/ 196397 h 196483"/>
                  <a:gd name="connsiteX9" fmla="*/ 21837 w 282850"/>
                  <a:gd name="connsiteY9" fmla="*/ 174576 h 196483"/>
                  <a:gd name="connsiteX10" fmla="*/ 260842 w 282850"/>
                  <a:gd name="connsiteY10" fmla="*/ 174576 h 196483"/>
                  <a:gd name="connsiteX11" fmla="*/ 260842 w 282850"/>
                  <a:gd name="connsiteY11" fmla="*/ 21822 h 196483"/>
                  <a:gd name="connsiteX12" fmla="*/ 29403 w 282850"/>
                  <a:gd name="connsiteY12" fmla="*/ 21822 h 196483"/>
                  <a:gd name="connsiteX13" fmla="*/ 21751 w 282850"/>
                  <a:gd name="connsiteY13" fmla="*/ 29468 h 196483"/>
                  <a:gd name="connsiteX14" fmla="*/ 21751 w 282850"/>
                  <a:gd name="connsiteY14" fmla="*/ 174576 h 19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2850" h="196483">
                    <a:moveTo>
                      <a:pt x="271846" y="196483"/>
                    </a:moveTo>
                    <a:lnTo>
                      <a:pt x="10919" y="196483"/>
                    </a:lnTo>
                    <a:cubicBezTo>
                      <a:pt x="4901" y="196483"/>
                      <a:pt x="0" y="191586"/>
                      <a:pt x="0" y="185572"/>
                    </a:cubicBezTo>
                    <a:lnTo>
                      <a:pt x="0" y="29554"/>
                    </a:lnTo>
                    <a:cubicBezTo>
                      <a:pt x="0" y="13316"/>
                      <a:pt x="13240" y="0"/>
                      <a:pt x="29575" y="0"/>
                    </a:cubicBezTo>
                    <a:lnTo>
                      <a:pt x="271932" y="0"/>
                    </a:lnTo>
                    <a:cubicBezTo>
                      <a:pt x="277950" y="0"/>
                      <a:pt x="282850" y="4897"/>
                      <a:pt x="282850" y="10911"/>
                    </a:cubicBezTo>
                    <a:lnTo>
                      <a:pt x="282850" y="185486"/>
                    </a:lnTo>
                    <a:cubicBezTo>
                      <a:pt x="282850" y="191500"/>
                      <a:pt x="277950" y="196397"/>
                      <a:pt x="271932" y="196397"/>
                    </a:cubicBezTo>
                    <a:close/>
                    <a:moveTo>
                      <a:pt x="21837" y="174576"/>
                    </a:moveTo>
                    <a:lnTo>
                      <a:pt x="260842" y="174576"/>
                    </a:lnTo>
                    <a:lnTo>
                      <a:pt x="260842" y="21822"/>
                    </a:lnTo>
                    <a:lnTo>
                      <a:pt x="29403" y="21822"/>
                    </a:lnTo>
                    <a:cubicBezTo>
                      <a:pt x="25190" y="21822"/>
                      <a:pt x="21751" y="25258"/>
                      <a:pt x="21751" y="29468"/>
                    </a:cubicBezTo>
                    <a:lnTo>
                      <a:pt x="21751" y="174576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7" name="Forma libre 586">
                <a:extLst>
                  <a:ext uri="{FF2B5EF4-FFF2-40B4-BE49-F238E27FC236}">
                    <a16:creationId xmlns:a16="http://schemas.microsoft.com/office/drawing/2014/main" id="{4332DA03-A59C-98CD-63C8-B6D00A4B63F6}"/>
                  </a:ext>
                </a:extLst>
              </p:cNvPr>
              <p:cNvSpPr/>
              <p:nvPr/>
            </p:nvSpPr>
            <p:spPr>
              <a:xfrm>
                <a:off x="15678605" y="6823971"/>
                <a:ext cx="209343" cy="315988"/>
              </a:xfrm>
              <a:custGeom>
                <a:avLst/>
                <a:gdLst>
                  <a:gd name="connsiteX0" fmla="*/ 198339 w 209343"/>
                  <a:gd name="connsiteY0" fmla="*/ 315988 h 315988"/>
                  <a:gd name="connsiteX1" fmla="*/ 10918 w 209343"/>
                  <a:gd name="connsiteY1" fmla="*/ 315988 h 315988"/>
                  <a:gd name="connsiteX2" fmla="*/ 0 w 209343"/>
                  <a:gd name="connsiteY2" fmla="*/ 305078 h 315988"/>
                  <a:gd name="connsiteX3" fmla="*/ 0 w 209343"/>
                  <a:gd name="connsiteY3" fmla="*/ 29554 h 315988"/>
                  <a:gd name="connsiteX4" fmla="*/ 29574 w 209343"/>
                  <a:gd name="connsiteY4" fmla="*/ 0 h 315988"/>
                  <a:gd name="connsiteX5" fmla="*/ 179768 w 209343"/>
                  <a:gd name="connsiteY5" fmla="*/ 0 h 315988"/>
                  <a:gd name="connsiteX6" fmla="*/ 209343 w 209343"/>
                  <a:gd name="connsiteY6" fmla="*/ 29554 h 315988"/>
                  <a:gd name="connsiteX7" fmla="*/ 209343 w 209343"/>
                  <a:gd name="connsiteY7" fmla="*/ 305078 h 315988"/>
                  <a:gd name="connsiteX8" fmla="*/ 198425 w 209343"/>
                  <a:gd name="connsiteY8" fmla="*/ 315988 h 315988"/>
                  <a:gd name="connsiteX9" fmla="*/ 21922 w 209343"/>
                  <a:gd name="connsiteY9" fmla="*/ 294081 h 315988"/>
                  <a:gd name="connsiteX10" fmla="*/ 187420 w 209343"/>
                  <a:gd name="connsiteY10" fmla="*/ 294081 h 315988"/>
                  <a:gd name="connsiteX11" fmla="*/ 187420 w 209343"/>
                  <a:gd name="connsiteY11" fmla="*/ 29554 h 315988"/>
                  <a:gd name="connsiteX12" fmla="*/ 179768 w 209343"/>
                  <a:gd name="connsiteY12" fmla="*/ 21908 h 315988"/>
                  <a:gd name="connsiteX13" fmla="*/ 29574 w 209343"/>
                  <a:gd name="connsiteY13" fmla="*/ 21908 h 315988"/>
                  <a:gd name="connsiteX14" fmla="*/ 21922 w 209343"/>
                  <a:gd name="connsiteY14" fmla="*/ 29554 h 315988"/>
                  <a:gd name="connsiteX15" fmla="*/ 21922 w 209343"/>
                  <a:gd name="connsiteY15" fmla="*/ 294081 h 31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343" h="315988">
                    <a:moveTo>
                      <a:pt x="198339" y="315988"/>
                    </a:moveTo>
                    <a:lnTo>
                      <a:pt x="10918" y="315988"/>
                    </a:lnTo>
                    <a:cubicBezTo>
                      <a:pt x="4900" y="315988"/>
                      <a:pt x="0" y="311091"/>
                      <a:pt x="0" y="305078"/>
                    </a:cubicBezTo>
                    <a:lnTo>
                      <a:pt x="0" y="29554"/>
                    </a:lnTo>
                    <a:cubicBezTo>
                      <a:pt x="0" y="13316"/>
                      <a:pt x="13239" y="0"/>
                      <a:pt x="29574" y="0"/>
                    </a:cubicBezTo>
                    <a:lnTo>
                      <a:pt x="179768" y="0"/>
                    </a:lnTo>
                    <a:cubicBezTo>
                      <a:pt x="196103" y="0"/>
                      <a:pt x="209343" y="13231"/>
                      <a:pt x="209343" y="29554"/>
                    </a:cubicBezTo>
                    <a:lnTo>
                      <a:pt x="209343" y="305078"/>
                    </a:lnTo>
                    <a:cubicBezTo>
                      <a:pt x="209343" y="311091"/>
                      <a:pt x="204442" y="315988"/>
                      <a:pt x="198425" y="315988"/>
                    </a:cubicBezTo>
                    <a:close/>
                    <a:moveTo>
                      <a:pt x="21922" y="294081"/>
                    </a:moveTo>
                    <a:lnTo>
                      <a:pt x="187420" y="294081"/>
                    </a:lnTo>
                    <a:lnTo>
                      <a:pt x="187420" y="29554"/>
                    </a:lnTo>
                    <a:cubicBezTo>
                      <a:pt x="187420" y="25344"/>
                      <a:pt x="183981" y="21908"/>
                      <a:pt x="179768" y="21908"/>
                    </a:cubicBezTo>
                    <a:lnTo>
                      <a:pt x="29574" y="21908"/>
                    </a:lnTo>
                    <a:cubicBezTo>
                      <a:pt x="25362" y="21908"/>
                      <a:pt x="21922" y="25344"/>
                      <a:pt x="21922" y="29554"/>
                    </a:cubicBezTo>
                    <a:lnTo>
                      <a:pt x="21922" y="294081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88" name="Gráfico 2">
              <a:extLst>
                <a:ext uri="{FF2B5EF4-FFF2-40B4-BE49-F238E27FC236}">
                  <a16:creationId xmlns:a16="http://schemas.microsoft.com/office/drawing/2014/main" id="{EE5E93E0-DF00-2383-7BF8-1766CAB7555B}"/>
                </a:ext>
              </a:extLst>
            </p:cNvPr>
            <p:cNvGrpSpPr/>
            <p:nvPr/>
          </p:nvGrpSpPr>
          <p:grpSpPr>
            <a:xfrm>
              <a:off x="15732670" y="6412381"/>
              <a:ext cx="242287" cy="433583"/>
              <a:chOff x="15732670" y="6412381"/>
              <a:chExt cx="242287" cy="433583"/>
            </a:xfrm>
            <a:solidFill>
              <a:srgbClr val="002A86"/>
            </a:solidFill>
          </p:grpSpPr>
          <p:sp>
            <p:nvSpPr>
              <p:cNvPr id="589" name="Forma libre 588">
                <a:extLst>
                  <a:ext uri="{FF2B5EF4-FFF2-40B4-BE49-F238E27FC236}">
                    <a16:creationId xmlns:a16="http://schemas.microsoft.com/office/drawing/2014/main" id="{3B96B0BA-2A47-61F9-A279-672877B07CAE}"/>
                  </a:ext>
                </a:extLst>
              </p:cNvPr>
              <p:cNvSpPr/>
              <p:nvPr/>
            </p:nvSpPr>
            <p:spPr>
              <a:xfrm>
                <a:off x="15824623" y="6719279"/>
                <a:ext cx="59248" cy="126685"/>
              </a:xfrm>
              <a:custGeom>
                <a:avLst/>
                <a:gdLst>
                  <a:gd name="connsiteX0" fmla="*/ 10968 w 59248"/>
                  <a:gd name="connsiteY0" fmla="*/ 126600 h 126685"/>
                  <a:gd name="connsiteX1" fmla="*/ 7271 w 59248"/>
                  <a:gd name="connsiteY1" fmla="*/ 125998 h 126685"/>
                  <a:gd name="connsiteX2" fmla="*/ 651 w 59248"/>
                  <a:gd name="connsiteY2" fmla="*/ 111994 h 126685"/>
                  <a:gd name="connsiteX3" fmla="*/ 37963 w 59248"/>
                  <a:gd name="connsiteY3" fmla="*/ 7266 h 126685"/>
                  <a:gd name="connsiteX4" fmla="*/ 51977 w 59248"/>
                  <a:gd name="connsiteY4" fmla="*/ 651 h 126685"/>
                  <a:gd name="connsiteX5" fmla="*/ 58597 w 59248"/>
                  <a:gd name="connsiteY5" fmla="*/ 14655 h 126685"/>
                  <a:gd name="connsiteX6" fmla="*/ 21285 w 59248"/>
                  <a:gd name="connsiteY6" fmla="*/ 119383 h 126685"/>
                  <a:gd name="connsiteX7" fmla="*/ 10968 w 59248"/>
                  <a:gd name="connsiteY7" fmla="*/ 126686 h 12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248" h="126685">
                    <a:moveTo>
                      <a:pt x="10968" y="126600"/>
                    </a:moveTo>
                    <a:cubicBezTo>
                      <a:pt x="9765" y="126600"/>
                      <a:pt x="8475" y="126428"/>
                      <a:pt x="7271" y="125998"/>
                    </a:cubicBezTo>
                    <a:cubicBezTo>
                      <a:pt x="1597" y="123936"/>
                      <a:pt x="-1412" y="117751"/>
                      <a:pt x="651" y="111994"/>
                    </a:cubicBezTo>
                    <a:lnTo>
                      <a:pt x="37963" y="7266"/>
                    </a:lnTo>
                    <a:cubicBezTo>
                      <a:pt x="40026" y="1596"/>
                      <a:pt x="46217" y="-1411"/>
                      <a:pt x="51977" y="651"/>
                    </a:cubicBezTo>
                    <a:cubicBezTo>
                      <a:pt x="57651" y="2713"/>
                      <a:pt x="60660" y="8899"/>
                      <a:pt x="58597" y="14655"/>
                    </a:cubicBezTo>
                    <a:lnTo>
                      <a:pt x="21285" y="119383"/>
                    </a:lnTo>
                    <a:cubicBezTo>
                      <a:pt x="19651" y="123851"/>
                      <a:pt x="15438" y="126686"/>
                      <a:pt x="10968" y="1266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0" name="Forma libre 589">
                <a:extLst>
                  <a:ext uri="{FF2B5EF4-FFF2-40B4-BE49-F238E27FC236}">
                    <a16:creationId xmlns:a16="http://schemas.microsoft.com/office/drawing/2014/main" id="{CE317739-1182-6762-48C8-38DD7D5575A2}"/>
                  </a:ext>
                </a:extLst>
              </p:cNvPr>
              <p:cNvSpPr/>
              <p:nvPr/>
            </p:nvSpPr>
            <p:spPr>
              <a:xfrm>
                <a:off x="15732670" y="6412381"/>
                <a:ext cx="242287" cy="433497"/>
              </a:xfrm>
              <a:custGeom>
                <a:avLst/>
                <a:gdLst>
                  <a:gd name="connsiteX0" fmla="*/ 10930 w 242287"/>
                  <a:gd name="connsiteY0" fmla="*/ 433498 h 433497"/>
                  <a:gd name="connsiteX1" fmla="*/ 5944 w 242287"/>
                  <a:gd name="connsiteY1" fmla="*/ 432295 h 433497"/>
                  <a:gd name="connsiteX2" fmla="*/ 1215 w 242287"/>
                  <a:gd name="connsiteY2" fmla="*/ 417518 h 433497"/>
                  <a:gd name="connsiteX3" fmla="*/ 198780 w 242287"/>
                  <a:gd name="connsiteY3" fmla="*/ 32627 h 433497"/>
                  <a:gd name="connsiteX4" fmla="*/ 224830 w 242287"/>
                  <a:gd name="connsiteY4" fmla="*/ 2128 h 433497"/>
                  <a:gd name="connsiteX5" fmla="*/ 240134 w 242287"/>
                  <a:gd name="connsiteY5" fmla="*/ 4448 h 433497"/>
                  <a:gd name="connsiteX6" fmla="*/ 237812 w 242287"/>
                  <a:gd name="connsiteY6" fmla="*/ 19740 h 433497"/>
                  <a:gd name="connsiteX7" fmla="*/ 218296 w 242287"/>
                  <a:gd name="connsiteY7" fmla="*/ 42593 h 433497"/>
                  <a:gd name="connsiteX8" fmla="*/ 20731 w 242287"/>
                  <a:gd name="connsiteY8" fmla="*/ 427484 h 433497"/>
                  <a:gd name="connsiteX9" fmla="*/ 11016 w 242287"/>
                  <a:gd name="connsiteY9" fmla="*/ 433412 h 433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287" h="433497">
                    <a:moveTo>
                      <a:pt x="10930" y="433498"/>
                    </a:moveTo>
                    <a:cubicBezTo>
                      <a:pt x="9211" y="433498"/>
                      <a:pt x="7577" y="433154"/>
                      <a:pt x="5944" y="432295"/>
                    </a:cubicBezTo>
                    <a:cubicBezTo>
                      <a:pt x="528" y="429546"/>
                      <a:pt x="-1535" y="422931"/>
                      <a:pt x="1215" y="417518"/>
                    </a:cubicBezTo>
                    <a:lnTo>
                      <a:pt x="198780" y="32627"/>
                    </a:lnTo>
                    <a:cubicBezTo>
                      <a:pt x="204971" y="20685"/>
                      <a:pt x="213912" y="10118"/>
                      <a:pt x="224830" y="2128"/>
                    </a:cubicBezTo>
                    <a:cubicBezTo>
                      <a:pt x="229730" y="-1480"/>
                      <a:pt x="236523" y="-364"/>
                      <a:pt x="240134" y="4448"/>
                    </a:cubicBezTo>
                    <a:cubicBezTo>
                      <a:pt x="243744" y="9345"/>
                      <a:pt x="242712" y="16132"/>
                      <a:pt x="237812" y="19740"/>
                    </a:cubicBezTo>
                    <a:cubicBezTo>
                      <a:pt x="229645" y="25754"/>
                      <a:pt x="222939" y="33658"/>
                      <a:pt x="218296" y="42593"/>
                    </a:cubicBezTo>
                    <a:lnTo>
                      <a:pt x="20731" y="427484"/>
                    </a:lnTo>
                    <a:cubicBezTo>
                      <a:pt x="18754" y="431264"/>
                      <a:pt x="14971" y="433412"/>
                      <a:pt x="11016" y="4334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1" name="Gráfico 2">
              <a:extLst>
                <a:ext uri="{FF2B5EF4-FFF2-40B4-BE49-F238E27FC236}">
                  <a16:creationId xmlns:a16="http://schemas.microsoft.com/office/drawing/2014/main" id="{14C176BF-C776-1690-F31E-99A07BDC4D3E}"/>
                </a:ext>
              </a:extLst>
            </p:cNvPr>
            <p:cNvGrpSpPr/>
            <p:nvPr/>
          </p:nvGrpSpPr>
          <p:grpSpPr>
            <a:xfrm>
              <a:off x="16089382" y="7036778"/>
              <a:ext cx="253791" cy="326040"/>
              <a:chOff x="16089382" y="7036778"/>
              <a:chExt cx="253791" cy="326040"/>
            </a:xfrm>
            <a:solidFill>
              <a:srgbClr val="002A86"/>
            </a:solidFill>
          </p:grpSpPr>
          <p:sp>
            <p:nvSpPr>
              <p:cNvPr id="592" name="Forma libre 591">
                <a:extLst>
                  <a:ext uri="{FF2B5EF4-FFF2-40B4-BE49-F238E27FC236}">
                    <a16:creationId xmlns:a16="http://schemas.microsoft.com/office/drawing/2014/main" id="{7992B0C5-0878-3763-1FDA-3705A6F0D8D8}"/>
                  </a:ext>
                </a:extLst>
              </p:cNvPr>
              <p:cNvSpPr/>
              <p:nvPr/>
            </p:nvSpPr>
            <p:spPr>
              <a:xfrm>
                <a:off x="16089382" y="7197951"/>
                <a:ext cx="253791" cy="164867"/>
              </a:xfrm>
              <a:custGeom>
                <a:avLst/>
                <a:gdLst>
                  <a:gd name="connsiteX0" fmla="*/ 224304 w 253791"/>
                  <a:gd name="connsiteY0" fmla="*/ 164867 h 164867"/>
                  <a:gd name="connsiteX1" fmla="*/ 29489 w 253791"/>
                  <a:gd name="connsiteY1" fmla="*/ 164867 h 164867"/>
                  <a:gd name="connsiteX2" fmla="*/ 0 w 253791"/>
                  <a:gd name="connsiteY2" fmla="*/ 135399 h 164867"/>
                  <a:gd name="connsiteX3" fmla="*/ 0 w 253791"/>
                  <a:gd name="connsiteY3" fmla="*/ 29468 h 164867"/>
                  <a:gd name="connsiteX4" fmla="*/ 29489 w 253791"/>
                  <a:gd name="connsiteY4" fmla="*/ 0 h 164867"/>
                  <a:gd name="connsiteX5" fmla="*/ 132915 w 253791"/>
                  <a:gd name="connsiteY5" fmla="*/ 0 h 164867"/>
                  <a:gd name="connsiteX6" fmla="*/ 143832 w 253791"/>
                  <a:gd name="connsiteY6" fmla="*/ 10911 h 164867"/>
                  <a:gd name="connsiteX7" fmla="*/ 132915 w 253791"/>
                  <a:gd name="connsiteY7" fmla="*/ 21822 h 164867"/>
                  <a:gd name="connsiteX8" fmla="*/ 29489 w 253791"/>
                  <a:gd name="connsiteY8" fmla="*/ 21822 h 164867"/>
                  <a:gd name="connsiteX9" fmla="*/ 21923 w 253791"/>
                  <a:gd name="connsiteY9" fmla="*/ 29382 h 164867"/>
                  <a:gd name="connsiteX10" fmla="*/ 21923 w 253791"/>
                  <a:gd name="connsiteY10" fmla="*/ 135313 h 164867"/>
                  <a:gd name="connsiteX11" fmla="*/ 29489 w 253791"/>
                  <a:gd name="connsiteY11" fmla="*/ 142873 h 164867"/>
                  <a:gd name="connsiteX12" fmla="*/ 224304 w 253791"/>
                  <a:gd name="connsiteY12" fmla="*/ 142873 h 164867"/>
                  <a:gd name="connsiteX13" fmla="*/ 231869 w 253791"/>
                  <a:gd name="connsiteY13" fmla="*/ 135313 h 164867"/>
                  <a:gd name="connsiteX14" fmla="*/ 231869 w 253791"/>
                  <a:gd name="connsiteY14" fmla="*/ 29382 h 164867"/>
                  <a:gd name="connsiteX15" fmla="*/ 224304 w 253791"/>
                  <a:gd name="connsiteY15" fmla="*/ 21822 h 164867"/>
                  <a:gd name="connsiteX16" fmla="*/ 220434 w 253791"/>
                  <a:gd name="connsiteY16" fmla="*/ 21822 h 164867"/>
                  <a:gd name="connsiteX17" fmla="*/ 209515 w 253791"/>
                  <a:gd name="connsiteY17" fmla="*/ 10911 h 164867"/>
                  <a:gd name="connsiteX18" fmla="*/ 220434 w 253791"/>
                  <a:gd name="connsiteY18" fmla="*/ 0 h 164867"/>
                  <a:gd name="connsiteX19" fmla="*/ 224304 w 253791"/>
                  <a:gd name="connsiteY19" fmla="*/ 0 h 164867"/>
                  <a:gd name="connsiteX20" fmla="*/ 253792 w 253791"/>
                  <a:gd name="connsiteY20" fmla="*/ 29468 h 164867"/>
                  <a:gd name="connsiteX21" fmla="*/ 253792 w 253791"/>
                  <a:gd name="connsiteY21" fmla="*/ 135399 h 164867"/>
                  <a:gd name="connsiteX22" fmla="*/ 224304 w 253791"/>
                  <a:gd name="connsiteY22" fmla="*/ 164867 h 164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3791" h="164867">
                    <a:moveTo>
                      <a:pt x="224304" y="164867"/>
                    </a:moveTo>
                    <a:lnTo>
                      <a:pt x="29489" y="164867"/>
                    </a:lnTo>
                    <a:cubicBezTo>
                      <a:pt x="13240" y="164867"/>
                      <a:pt x="0" y="151637"/>
                      <a:pt x="0" y="135399"/>
                    </a:cubicBezTo>
                    <a:lnTo>
                      <a:pt x="0" y="29468"/>
                    </a:lnTo>
                    <a:cubicBezTo>
                      <a:pt x="0" y="13231"/>
                      <a:pt x="13240" y="0"/>
                      <a:pt x="29489" y="0"/>
                    </a:cubicBezTo>
                    <a:lnTo>
                      <a:pt x="132915" y="0"/>
                    </a:lnTo>
                    <a:cubicBezTo>
                      <a:pt x="138932" y="0"/>
                      <a:pt x="143832" y="4897"/>
                      <a:pt x="143832" y="10911"/>
                    </a:cubicBezTo>
                    <a:cubicBezTo>
                      <a:pt x="143832" y="16925"/>
                      <a:pt x="138932" y="21822"/>
                      <a:pt x="132915" y="21822"/>
                    </a:cubicBezTo>
                    <a:lnTo>
                      <a:pt x="29489" y="21822"/>
                    </a:lnTo>
                    <a:cubicBezTo>
                      <a:pt x="25277" y="21822"/>
                      <a:pt x="21923" y="25258"/>
                      <a:pt x="21923" y="29382"/>
                    </a:cubicBezTo>
                    <a:lnTo>
                      <a:pt x="21923" y="135313"/>
                    </a:lnTo>
                    <a:cubicBezTo>
                      <a:pt x="21923" y="139523"/>
                      <a:pt x="25363" y="142873"/>
                      <a:pt x="29489" y="142873"/>
                    </a:cubicBezTo>
                    <a:lnTo>
                      <a:pt x="224304" y="142873"/>
                    </a:lnTo>
                    <a:cubicBezTo>
                      <a:pt x="228516" y="142873"/>
                      <a:pt x="231869" y="139437"/>
                      <a:pt x="231869" y="135313"/>
                    </a:cubicBezTo>
                    <a:lnTo>
                      <a:pt x="231869" y="29382"/>
                    </a:lnTo>
                    <a:cubicBezTo>
                      <a:pt x="231869" y="25172"/>
                      <a:pt x="228430" y="21822"/>
                      <a:pt x="224304" y="21822"/>
                    </a:cubicBezTo>
                    <a:lnTo>
                      <a:pt x="220434" y="21822"/>
                    </a:lnTo>
                    <a:cubicBezTo>
                      <a:pt x="214416" y="21822"/>
                      <a:pt x="209515" y="16925"/>
                      <a:pt x="209515" y="10911"/>
                    </a:cubicBezTo>
                    <a:cubicBezTo>
                      <a:pt x="209515" y="4897"/>
                      <a:pt x="214416" y="0"/>
                      <a:pt x="220434" y="0"/>
                    </a:cubicBezTo>
                    <a:lnTo>
                      <a:pt x="224304" y="0"/>
                    </a:lnTo>
                    <a:cubicBezTo>
                      <a:pt x="240551" y="0"/>
                      <a:pt x="253792" y="13231"/>
                      <a:pt x="253792" y="29468"/>
                    </a:cubicBezTo>
                    <a:lnTo>
                      <a:pt x="253792" y="135399"/>
                    </a:lnTo>
                    <a:cubicBezTo>
                      <a:pt x="253792" y="151637"/>
                      <a:pt x="240551" y="164867"/>
                      <a:pt x="224304" y="164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3" name="Forma libre 592">
                <a:extLst>
                  <a:ext uri="{FF2B5EF4-FFF2-40B4-BE49-F238E27FC236}">
                    <a16:creationId xmlns:a16="http://schemas.microsoft.com/office/drawing/2014/main" id="{BAAF8D79-9958-5516-D117-6F87DD4C50B8}"/>
                  </a:ext>
                </a:extLst>
              </p:cNvPr>
              <p:cNvSpPr/>
              <p:nvPr/>
            </p:nvSpPr>
            <p:spPr>
              <a:xfrm>
                <a:off x="16123943" y="7036778"/>
                <a:ext cx="196963" cy="182995"/>
              </a:xfrm>
              <a:custGeom>
                <a:avLst/>
                <a:gdLst>
                  <a:gd name="connsiteX0" fmla="*/ 185873 w 196963"/>
                  <a:gd name="connsiteY0" fmla="*/ 182995 h 182995"/>
                  <a:gd name="connsiteX1" fmla="*/ 174954 w 196963"/>
                  <a:gd name="connsiteY1" fmla="*/ 172084 h 182995"/>
                  <a:gd name="connsiteX2" fmla="*/ 174954 w 196963"/>
                  <a:gd name="connsiteY2" fmla="*/ 29468 h 182995"/>
                  <a:gd name="connsiteX3" fmla="*/ 167389 w 196963"/>
                  <a:gd name="connsiteY3" fmla="*/ 21908 h 182995"/>
                  <a:gd name="connsiteX4" fmla="*/ 29403 w 196963"/>
                  <a:gd name="connsiteY4" fmla="*/ 21908 h 182995"/>
                  <a:gd name="connsiteX5" fmla="*/ 21837 w 196963"/>
                  <a:gd name="connsiteY5" fmla="*/ 29468 h 182995"/>
                  <a:gd name="connsiteX6" fmla="*/ 21837 w 196963"/>
                  <a:gd name="connsiteY6" fmla="*/ 172084 h 182995"/>
                  <a:gd name="connsiteX7" fmla="*/ 10919 w 196963"/>
                  <a:gd name="connsiteY7" fmla="*/ 182995 h 182995"/>
                  <a:gd name="connsiteX8" fmla="*/ 0 w 196963"/>
                  <a:gd name="connsiteY8" fmla="*/ 172084 h 182995"/>
                  <a:gd name="connsiteX9" fmla="*/ 0 w 196963"/>
                  <a:gd name="connsiteY9" fmla="*/ 29468 h 182995"/>
                  <a:gd name="connsiteX10" fmla="*/ 29489 w 196963"/>
                  <a:gd name="connsiteY10" fmla="*/ 0 h 182995"/>
                  <a:gd name="connsiteX11" fmla="*/ 167475 w 196963"/>
                  <a:gd name="connsiteY11" fmla="*/ 0 h 182995"/>
                  <a:gd name="connsiteX12" fmla="*/ 196964 w 196963"/>
                  <a:gd name="connsiteY12" fmla="*/ 29468 h 182995"/>
                  <a:gd name="connsiteX13" fmla="*/ 196964 w 196963"/>
                  <a:gd name="connsiteY13" fmla="*/ 172084 h 182995"/>
                  <a:gd name="connsiteX14" fmla="*/ 186045 w 196963"/>
                  <a:gd name="connsiteY14" fmla="*/ 182995 h 182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6963" h="182995">
                    <a:moveTo>
                      <a:pt x="185873" y="182995"/>
                    </a:moveTo>
                    <a:cubicBezTo>
                      <a:pt x="179855" y="182995"/>
                      <a:pt x="174954" y="178098"/>
                      <a:pt x="174954" y="172084"/>
                    </a:cubicBezTo>
                    <a:lnTo>
                      <a:pt x="174954" y="29468"/>
                    </a:lnTo>
                    <a:cubicBezTo>
                      <a:pt x="174954" y="25258"/>
                      <a:pt x="171516" y="21908"/>
                      <a:pt x="167389" y="21908"/>
                    </a:cubicBezTo>
                    <a:lnTo>
                      <a:pt x="29403" y="21908"/>
                    </a:lnTo>
                    <a:cubicBezTo>
                      <a:pt x="25190" y="21908"/>
                      <a:pt x="21837" y="25344"/>
                      <a:pt x="21837" y="29468"/>
                    </a:cubicBezTo>
                    <a:lnTo>
                      <a:pt x="21837" y="172084"/>
                    </a:lnTo>
                    <a:cubicBezTo>
                      <a:pt x="21837" y="178098"/>
                      <a:pt x="16936" y="182995"/>
                      <a:pt x="10919" y="182995"/>
                    </a:cubicBezTo>
                    <a:cubicBezTo>
                      <a:pt x="4901" y="182995"/>
                      <a:pt x="0" y="178098"/>
                      <a:pt x="0" y="172084"/>
                    </a:cubicBezTo>
                    <a:lnTo>
                      <a:pt x="0" y="29468"/>
                    </a:lnTo>
                    <a:cubicBezTo>
                      <a:pt x="0" y="13231"/>
                      <a:pt x="13240" y="0"/>
                      <a:pt x="29489" y="0"/>
                    </a:cubicBezTo>
                    <a:lnTo>
                      <a:pt x="167475" y="0"/>
                    </a:lnTo>
                    <a:cubicBezTo>
                      <a:pt x="183724" y="0"/>
                      <a:pt x="196964" y="13231"/>
                      <a:pt x="196964" y="29468"/>
                    </a:cubicBezTo>
                    <a:lnTo>
                      <a:pt x="196964" y="172084"/>
                    </a:lnTo>
                    <a:cubicBezTo>
                      <a:pt x="196964" y="178098"/>
                      <a:pt x="192063" y="182995"/>
                      <a:pt x="186045" y="1829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4" name="Gráfico 2">
              <a:extLst>
                <a:ext uri="{FF2B5EF4-FFF2-40B4-BE49-F238E27FC236}">
                  <a16:creationId xmlns:a16="http://schemas.microsoft.com/office/drawing/2014/main" id="{694E05E9-7BEF-7B05-CF14-AF6454AE0D3F}"/>
                </a:ext>
              </a:extLst>
            </p:cNvPr>
            <p:cNvGrpSpPr/>
            <p:nvPr/>
          </p:nvGrpSpPr>
          <p:grpSpPr>
            <a:xfrm>
              <a:off x="15467653" y="6465232"/>
              <a:ext cx="765613" cy="511836"/>
              <a:chOff x="15467653" y="6465232"/>
              <a:chExt cx="765613" cy="511836"/>
            </a:xfrm>
            <a:solidFill>
              <a:srgbClr val="002A86"/>
            </a:solidFill>
          </p:grpSpPr>
          <p:sp>
            <p:nvSpPr>
              <p:cNvPr id="595" name="Forma libre 594">
                <a:extLst>
                  <a:ext uri="{FF2B5EF4-FFF2-40B4-BE49-F238E27FC236}">
                    <a16:creationId xmlns:a16="http://schemas.microsoft.com/office/drawing/2014/main" id="{9BE28D72-B88E-767D-5F52-DD919D7F3ECA}"/>
                  </a:ext>
                </a:extLst>
              </p:cNvPr>
              <p:cNvSpPr/>
              <p:nvPr/>
            </p:nvSpPr>
            <p:spPr>
              <a:xfrm>
                <a:off x="15467653" y="6485186"/>
                <a:ext cx="378830" cy="405453"/>
              </a:xfrm>
              <a:custGeom>
                <a:avLst/>
                <a:gdLst>
                  <a:gd name="connsiteX0" fmla="*/ 10979 w 378830"/>
                  <a:gd name="connsiteY0" fmla="*/ 405454 h 405453"/>
                  <a:gd name="connsiteX1" fmla="*/ 3500 w 378830"/>
                  <a:gd name="connsiteY1" fmla="*/ 402533 h 405453"/>
                  <a:gd name="connsiteX2" fmla="*/ 2897 w 378830"/>
                  <a:gd name="connsiteY2" fmla="*/ 387068 h 405453"/>
                  <a:gd name="connsiteX3" fmla="*/ 359856 w 378830"/>
                  <a:gd name="connsiteY3" fmla="*/ 3466 h 405453"/>
                  <a:gd name="connsiteX4" fmla="*/ 375331 w 378830"/>
                  <a:gd name="connsiteY4" fmla="*/ 2865 h 405453"/>
                  <a:gd name="connsiteX5" fmla="*/ 375933 w 378830"/>
                  <a:gd name="connsiteY5" fmla="*/ 18329 h 405453"/>
                  <a:gd name="connsiteX6" fmla="*/ 18974 w 378830"/>
                  <a:gd name="connsiteY6" fmla="*/ 401931 h 405453"/>
                  <a:gd name="connsiteX7" fmla="*/ 10979 w 378830"/>
                  <a:gd name="connsiteY7" fmla="*/ 405454 h 40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8830" h="405453">
                    <a:moveTo>
                      <a:pt x="10979" y="405454"/>
                    </a:moveTo>
                    <a:cubicBezTo>
                      <a:pt x="8313" y="405454"/>
                      <a:pt x="5649" y="404509"/>
                      <a:pt x="3500" y="402533"/>
                    </a:cubicBezTo>
                    <a:cubicBezTo>
                      <a:pt x="-971" y="398409"/>
                      <a:pt x="-1143" y="391450"/>
                      <a:pt x="2897" y="387068"/>
                    </a:cubicBezTo>
                    <a:lnTo>
                      <a:pt x="359856" y="3466"/>
                    </a:lnTo>
                    <a:cubicBezTo>
                      <a:pt x="363982" y="-915"/>
                      <a:pt x="370947" y="-1173"/>
                      <a:pt x="375331" y="2865"/>
                    </a:cubicBezTo>
                    <a:cubicBezTo>
                      <a:pt x="379801" y="6989"/>
                      <a:pt x="379973" y="13948"/>
                      <a:pt x="375933" y="18329"/>
                    </a:cubicBezTo>
                    <a:lnTo>
                      <a:pt x="18974" y="401931"/>
                    </a:lnTo>
                    <a:cubicBezTo>
                      <a:pt x="16825" y="404251"/>
                      <a:pt x="13902" y="405454"/>
                      <a:pt x="10979" y="4054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6" name="Forma libre 595">
                <a:extLst>
                  <a:ext uri="{FF2B5EF4-FFF2-40B4-BE49-F238E27FC236}">
                    <a16:creationId xmlns:a16="http://schemas.microsoft.com/office/drawing/2014/main" id="{331959DE-88BE-45EB-9D98-D05E14032798}"/>
                  </a:ext>
                </a:extLst>
              </p:cNvPr>
              <p:cNvSpPr/>
              <p:nvPr/>
            </p:nvSpPr>
            <p:spPr>
              <a:xfrm>
                <a:off x="16012041" y="6465232"/>
                <a:ext cx="221225" cy="511836"/>
              </a:xfrm>
              <a:custGeom>
                <a:avLst/>
                <a:gdLst>
                  <a:gd name="connsiteX0" fmla="*/ 210255 w 221225"/>
                  <a:gd name="connsiteY0" fmla="*/ 511837 h 511836"/>
                  <a:gd name="connsiteX1" fmla="*/ 200110 w 221225"/>
                  <a:gd name="connsiteY1" fmla="*/ 505049 h 511836"/>
                  <a:gd name="connsiteX2" fmla="*/ 826 w 221225"/>
                  <a:gd name="connsiteY2" fmla="*/ 15087 h 511836"/>
                  <a:gd name="connsiteX3" fmla="*/ 6844 w 221225"/>
                  <a:gd name="connsiteY3" fmla="*/ 825 h 511836"/>
                  <a:gd name="connsiteX4" fmla="*/ 21115 w 221225"/>
                  <a:gd name="connsiteY4" fmla="*/ 6839 h 511836"/>
                  <a:gd name="connsiteX5" fmla="*/ 220399 w 221225"/>
                  <a:gd name="connsiteY5" fmla="*/ 496802 h 511836"/>
                  <a:gd name="connsiteX6" fmla="*/ 214382 w 221225"/>
                  <a:gd name="connsiteY6" fmla="*/ 511063 h 511836"/>
                  <a:gd name="connsiteX7" fmla="*/ 210255 w 221225"/>
                  <a:gd name="connsiteY7" fmla="*/ 511837 h 51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1225" h="511836">
                    <a:moveTo>
                      <a:pt x="210255" y="511837"/>
                    </a:moveTo>
                    <a:cubicBezTo>
                      <a:pt x="205957" y="511837"/>
                      <a:pt x="201829" y="509259"/>
                      <a:pt x="200110" y="505049"/>
                    </a:cubicBezTo>
                    <a:lnTo>
                      <a:pt x="826" y="15087"/>
                    </a:lnTo>
                    <a:cubicBezTo>
                      <a:pt x="-1496" y="9502"/>
                      <a:pt x="1255" y="3145"/>
                      <a:pt x="6844" y="825"/>
                    </a:cubicBezTo>
                    <a:cubicBezTo>
                      <a:pt x="12432" y="-1494"/>
                      <a:pt x="18794" y="1255"/>
                      <a:pt x="21115" y="6839"/>
                    </a:cubicBezTo>
                    <a:lnTo>
                      <a:pt x="220399" y="496802"/>
                    </a:lnTo>
                    <a:cubicBezTo>
                      <a:pt x="222721" y="502386"/>
                      <a:pt x="219970" y="508744"/>
                      <a:pt x="214382" y="511063"/>
                    </a:cubicBezTo>
                    <a:cubicBezTo>
                      <a:pt x="213006" y="511579"/>
                      <a:pt x="211630" y="511837"/>
                      <a:pt x="210255" y="5118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7" name="Gráfico 2">
              <a:extLst>
                <a:ext uri="{FF2B5EF4-FFF2-40B4-BE49-F238E27FC236}">
                  <a16:creationId xmlns:a16="http://schemas.microsoft.com/office/drawing/2014/main" id="{D240C196-634A-D95A-9D55-992115CC4BC6}"/>
                </a:ext>
              </a:extLst>
            </p:cNvPr>
            <p:cNvGrpSpPr/>
            <p:nvPr/>
          </p:nvGrpSpPr>
          <p:grpSpPr>
            <a:xfrm>
              <a:off x="15306171" y="7118137"/>
              <a:ext cx="693197" cy="244680"/>
              <a:chOff x="15306171" y="7118137"/>
              <a:chExt cx="693197" cy="244680"/>
            </a:xfrm>
            <a:solidFill>
              <a:srgbClr val="002A86"/>
            </a:solidFill>
          </p:grpSpPr>
          <p:sp>
            <p:nvSpPr>
              <p:cNvPr id="598" name="Forma libre 597">
                <a:extLst>
                  <a:ext uri="{FF2B5EF4-FFF2-40B4-BE49-F238E27FC236}">
                    <a16:creationId xmlns:a16="http://schemas.microsoft.com/office/drawing/2014/main" id="{8EDF2A3A-1FCC-8627-64A2-E80728691B54}"/>
                  </a:ext>
                </a:extLst>
              </p:cNvPr>
              <p:cNvSpPr/>
              <p:nvPr/>
            </p:nvSpPr>
            <p:spPr>
              <a:xfrm>
                <a:off x="15306171" y="7118137"/>
                <a:ext cx="693197" cy="244680"/>
              </a:xfrm>
              <a:custGeom>
                <a:avLst/>
                <a:gdLst>
                  <a:gd name="connsiteX0" fmla="*/ 570773 w 693197"/>
                  <a:gd name="connsiteY0" fmla="*/ 244680 h 244680"/>
                  <a:gd name="connsiteX1" fmla="*/ 122425 w 693197"/>
                  <a:gd name="connsiteY1" fmla="*/ 244680 h 244680"/>
                  <a:gd name="connsiteX2" fmla="*/ 0 w 693197"/>
                  <a:gd name="connsiteY2" fmla="*/ 122340 h 244680"/>
                  <a:gd name="connsiteX3" fmla="*/ 122425 w 693197"/>
                  <a:gd name="connsiteY3" fmla="*/ 0 h 244680"/>
                  <a:gd name="connsiteX4" fmla="*/ 570773 w 693197"/>
                  <a:gd name="connsiteY4" fmla="*/ 0 h 244680"/>
                  <a:gd name="connsiteX5" fmla="*/ 693198 w 693197"/>
                  <a:gd name="connsiteY5" fmla="*/ 122340 h 244680"/>
                  <a:gd name="connsiteX6" fmla="*/ 570773 w 693197"/>
                  <a:gd name="connsiteY6" fmla="*/ 244680 h 244680"/>
                  <a:gd name="connsiteX7" fmla="*/ 122511 w 693197"/>
                  <a:gd name="connsiteY7" fmla="*/ 21822 h 244680"/>
                  <a:gd name="connsiteX8" fmla="*/ 21923 w 693197"/>
                  <a:gd name="connsiteY8" fmla="*/ 122340 h 244680"/>
                  <a:gd name="connsiteX9" fmla="*/ 122511 w 693197"/>
                  <a:gd name="connsiteY9" fmla="*/ 222859 h 244680"/>
                  <a:gd name="connsiteX10" fmla="*/ 570859 w 693197"/>
                  <a:gd name="connsiteY10" fmla="*/ 222859 h 244680"/>
                  <a:gd name="connsiteX11" fmla="*/ 671447 w 693197"/>
                  <a:gd name="connsiteY11" fmla="*/ 122340 h 244680"/>
                  <a:gd name="connsiteX12" fmla="*/ 570859 w 693197"/>
                  <a:gd name="connsiteY12" fmla="*/ 21822 h 244680"/>
                  <a:gd name="connsiteX13" fmla="*/ 122511 w 693197"/>
                  <a:gd name="connsiteY13" fmla="*/ 21822 h 244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3197" h="244680">
                    <a:moveTo>
                      <a:pt x="570773" y="244680"/>
                    </a:moveTo>
                    <a:lnTo>
                      <a:pt x="122425" y="244680"/>
                    </a:lnTo>
                    <a:cubicBezTo>
                      <a:pt x="54937" y="244680"/>
                      <a:pt x="0" y="189782"/>
                      <a:pt x="0" y="122340"/>
                    </a:cubicBezTo>
                    <a:cubicBezTo>
                      <a:pt x="0" y="54899"/>
                      <a:pt x="54937" y="0"/>
                      <a:pt x="122425" y="0"/>
                    </a:cubicBezTo>
                    <a:lnTo>
                      <a:pt x="570773" y="0"/>
                    </a:lnTo>
                    <a:cubicBezTo>
                      <a:pt x="638261" y="0"/>
                      <a:pt x="693198" y="54899"/>
                      <a:pt x="693198" y="122340"/>
                    </a:cubicBezTo>
                    <a:cubicBezTo>
                      <a:pt x="693198" y="189782"/>
                      <a:pt x="638261" y="244680"/>
                      <a:pt x="570773" y="244680"/>
                    </a:cubicBezTo>
                    <a:close/>
                    <a:moveTo>
                      <a:pt x="122511" y="21822"/>
                    </a:moveTo>
                    <a:cubicBezTo>
                      <a:pt x="67059" y="21822"/>
                      <a:pt x="21923" y="66926"/>
                      <a:pt x="21923" y="122340"/>
                    </a:cubicBezTo>
                    <a:cubicBezTo>
                      <a:pt x="21923" y="177754"/>
                      <a:pt x="67059" y="222859"/>
                      <a:pt x="122511" y="222859"/>
                    </a:cubicBezTo>
                    <a:lnTo>
                      <a:pt x="570859" y="222859"/>
                    </a:lnTo>
                    <a:cubicBezTo>
                      <a:pt x="626311" y="222859"/>
                      <a:pt x="671447" y="177754"/>
                      <a:pt x="671447" y="122340"/>
                    </a:cubicBezTo>
                    <a:cubicBezTo>
                      <a:pt x="671447" y="66926"/>
                      <a:pt x="626311" y="21822"/>
                      <a:pt x="570859" y="21822"/>
                    </a:cubicBezTo>
                    <a:lnTo>
                      <a:pt x="122511" y="2182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9" name="Forma libre 598">
                <a:extLst>
                  <a:ext uri="{FF2B5EF4-FFF2-40B4-BE49-F238E27FC236}">
                    <a16:creationId xmlns:a16="http://schemas.microsoft.com/office/drawing/2014/main" id="{ED9F1534-173B-17FC-938C-40F1A0243477}"/>
                  </a:ext>
                </a:extLst>
              </p:cNvPr>
              <p:cNvSpPr/>
              <p:nvPr/>
            </p:nvSpPr>
            <p:spPr>
              <a:xfrm>
                <a:off x="15416817" y="7229567"/>
                <a:ext cx="35077" cy="21822"/>
              </a:xfrm>
              <a:custGeom>
                <a:avLst/>
                <a:gdLst>
                  <a:gd name="connsiteX0" fmla="*/ 24159 w 35077"/>
                  <a:gd name="connsiteY0" fmla="*/ 21822 h 21822"/>
                  <a:gd name="connsiteX1" fmla="*/ 10919 w 35077"/>
                  <a:gd name="connsiteY1" fmla="*/ 21822 h 21822"/>
                  <a:gd name="connsiteX2" fmla="*/ 0 w 35077"/>
                  <a:gd name="connsiteY2" fmla="*/ 10911 h 21822"/>
                  <a:gd name="connsiteX3" fmla="*/ 10919 w 35077"/>
                  <a:gd name="connsiteY3" fmla="*/ 0 h 21822"/>
                  <a:gd name="connsiteX4" fmla="*/ 24159 w 35077"/>
                  <a:gd name="connsiteY4" fmla="*/ 0 h 21822"/>
                  <a:gd name="connsiteX5" fmla="*/ 35078 w 35077"/>
                  <a:gd name="connsiteY5" fmla="*/ 10911 h 21822"/>
                  <a:gd name="connsiteX6" fmla="*/ 24159 w 35077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77" h="21822">
                    <a:moveTo>
                      <a:pt x="24159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24159" y="0"/>
                    </a:lnTo>
                    <a:cubicBezTo>
                      <a:pt x="30177" y="0"/>
                      <a:pt x="35078" y="4897"/>
                      <a:pt x="35078" y="10911"/>
                    </a:cubicBezTo>
                    <a:cubicBezTo>
                      <a:pt x="35078" y="16925"/>
                      <a:pt x="30177" y="21822"/>
                      <a:pt x="24159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0" name="Forma libre 599">
                <a:extLst>
                  <a:ext uri="{FF2B5EF4-FFF2-40B4-BE49-F238E27FC236}">
                    <a16:creationId xmlns:a16="http://schemas.microsoft.com/office/drawing/2014/main" id="{859E2F07-A35E-CCCA-7E26-B4C3E1BE72B5}"/>
                  </a:ext>
                </a:extLst>
              </p:cNvPr>
              <p:cNvSpPr/>
              <p:nvPr/>
            </p:nvSpPr>
            <p:spPr>
              <a:xfrm>
                <a:off x="15853645" y="7229567"/>
                <a:ext cx="35076" cy="21822"/>
              </a:xfrm>
              <a:custGeom>
                <a:avLst/>
                <a:gdLst>
                  <a:gd name="connsiteX0" fmla="*/ 24158 w 35076"/>
                  <a:gd name="connsiteY0" fmla="*/ 21822 h 21822"/>
                  <a:gd name="connsiteX1" fmla="*/ 10919 w 35076"/>
                  <a:gd name="connsiteY1" fmla="*/ 21822 h 21822"/>
                  <a:gd name="connsiteX2" fmla="*/ 0 w 35076"/>
                  <a:gd name="connsiteY2" fmla="*/ 10911 h 21822"/>
                  <a:gd name="connsiteX3" fmla="*/ 10919 w 35076"/>
                  <a:gd name="connsiteY3" fmla="*/ 0 h 21822"/>
                  <a:gd name="connsiteX4" fmla="*/ 24158 w 35076"/>
                  <a:gd name="connsiteY4" fmla="*/ 0 h 21822"/>
                  <a:gd name="connsiteX5" fmla="*/ 35076 w 35076"/>
                  <a:gd name="connsiteY5" fmla="*/ 10911 h 21822"/>
                  <a:gd name="connsiteX6" fmla="*/ 24158 w 35076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76" h="21822">
                    <a:moveTo>
                      <a:pt x="24158" y="21822"/>
                    </a:moveTo>
                    <a:lnTo>
                      <a:pt x="10919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9" y="0"/>
                    </a:cubicBezTo>
                    <a:lnTo>
                      <a:pt x="24158" y="0"/>
                    </a:lnTo>
                    <a:cubicBezTo>
                      <a:pt x="30177" y="0"/>
                      <a:pt x="35076" y="4897"/>
                      <a:pt x="35076" y="10911"/>
                    </a:cubicBezTo>
                    <a:cubicBezTo>
                      <a:pt x="35076" y="16925"/>
                      <a:pt x="30177" y="21822"/>
                      <a:pt x="24158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01" name="Gráfico 2">
            <a:extLst>
              <a:ext uri="{FF2B5EF4-FFF2-40B4-BE49-F238E27FC236}">
                <a16:creationId xmlns:a16="http://schemas.microsoft.com/office/drawing/2014/main" id="{9E9DF62E-6372-B923-9A84-5F229C9AA736}"/>
              </a:ext>
            </a:extLst>
          </p:cNvPr>
          <p:cNvGrpSpPr/>
          <p:nvPr/>
        </p:nvGrpSpPr>
        <p:grpSpPr>
          <a:xfrm>
            <a:off x="10039483" y="9545355"/>
            <a:ext cx="1007428" cy="937054"/>
            <a:chOff x="10039483" y="9545355"/>
            <a:chExt cx="1007428" cy="937054"/>
          </a:xfrm>
          <a:solidFill>
            <a:srgbClr val="002A86"/>
          </a:solidFill>
        </p:grpSpPr>
        <p:grpSp>
          <p:nvGrpSpPr>
            <p:cNvPr id="602" name="Gráfico 2">
              <a:extLst>
                <a:ext uri="{FF2B5EF4-FFF2-40B4-BE49-F238E27FC236}">
                  <a16:creationId xmlns:a16="http://schemas.microsoft.com/office/drawing/2014/main" id="{354C0923-2C2F-D071-C5DB-D48FEC334BCB}"/>
                </a:ext>
              </a:extLst>
            </p:cNvPr>
            <p:cNvGrpSpPr/>
            <p:nvPr/>
          </p:nvGrpSpPr>
          <p:grpSpPr>
            <a:xfrm>
              <a:off x="10131732" y="10374588"/>
              <a:ext cx="822844" cy="107821"/>
              <a:chOff x="10131732" y="10374588"/>
              <a:chExt cx="822844" cy="107821"/>
            </a:xfrm>
            <a:solidFill>
              <a:srgbClr val="002A86"/>
            </a:solidFill>
          </p:grpSpPr>
          <p:sp>
            <p:nvSpPr>
              <p:cNvPr id="603" name="Forma libre 602">
                <a:extLst>
                  <a:ext uri="{FF2B5EF4-FFF2-40B4-BE49-F238E27FC236}">
                    <a16:creationId xmlns:a16="http://schemas.microsoft.com/office/drawing/2014/main" id="{6A7D22BC-8544-CF72-D59B-D0F6A0F299C5}"/>
                  </a:ext>
                </a:extLst>
              </p:cNvPr>
              <p:cNvSpPr/>
              <p:nvPr/>
            </p:nvSpPr>
            <p:spPr>
              <a:xfrm>
                <a:off x="10671124" y="10374588"/>
                <a:ext cx="283452" cy="21822"/>
              </a:xfrm>
              <a:custGeom>
                <a:avLst/>
                <a:gdLst>
                  <a:gd name="connsiteX0" fmla="*/ 272534 w 283452"/>
                  <a:gd name="connsiteY0" fmla="*/ 21822 h 21822"/>
                  <a:gd name="connsiteX1" fmla="*/ 10919 w 283452"/>
                  <a:gd name="connsiteY1" fmla="*/ 21822 h 21822"/>
                  <a:gd name="connsiteX2" fmla="*/ 0 w 283452"/>
                  <a:gd name="connsiteY2" fmla="*/ 10911 h 21822"/>
                  <a:gd name="connsiteX3" fmla="*/ 10919 w 283452"/>
                  <a:gd name="connsiteY3" fmla="*/ 0 h 21822"/>
                  <a:gd name="connsiteX4" fmla="*/ 272534 w 283452"/>
                  <a:gd name="connsiteY4" fmla="*/ 0 h 21822"/>
                  <a:gd name="connsiteX5" fmla="*/ 283452 w 283452"/>
                  <a:gd name="connsiteY5" fmla="*/ 10911 h 21822"/>
                  <a:gd name="connsiteX6" fmla="*/ 272534 w 283452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3452" h="21822">
                    <a:moveTo>
                      <a:pt x="272534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272534" y="0"/>
                    </a:lnTo>
                    <a:cubicBezTo>
                      <a:pt x="278552" y="0"/>
                      <a:pt x="283452" y="4897"/>
                      <a:pt x="283452" y="10911"/>
                    </a:cubicBezTo>
                    <a:cubicBezTo>
                      <a:pt x="283452" y="16925"/>
                      <a:pt x="278552" y="21822"/>
                      <a:pt x="27253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4" name="Forma libre 603">
                <a:extLst>
                  <a:ext uri="{FF2B5EF4-FFF2-40B4-BE49-F238E27FC236}">
                    <a16:creationId xmlns:a16="http://schemas.microsoft.com/office/drawing/2014/main" id="{537F92DA-EAC5-C9A7-A364-176F9DDCCFD9}"/>
                  </a:ext>
                </a:extLst>
              </p:cNvPr>
              <p:cNvSpPr/>
              <p:nvPr/>
            </p:nvSpPr>
            <p:spPr>
              <a:xfrm>
                <a:off x="10131732" y="10374588"/>
                <a:ext cx="468980" cy="21822"/>
              </a:xfrm>
              <a:custGeom>
                <a:avLst/>
                <a:gdLst>
                  <a:gd name="connsiteX0" fmla="*/ 458063 w 468980"/>
                  <a:gd name="connsiteY0" fmla="*/ 21822 h 21822"/>
                  <a:gd name="connsiteX1" fmla="*/ 10919 w 468980"/>
                  <a:gd name="connsiteY1" fmla="*/ 21822 h 21822"/>
                  <a:gd name="connsiteX2" fmla="*/ 0 w 468980"/>
                  <a:gd name="connsiteY2" fmla="*/ 10911 h 21822"/>
                  <a:gd name="connsiteX3" fmla="*/ 10919 w 468980"/>
                  <a:gd name="connsiteY3" fmla="*/ 0 h 21822"/>
                  <a:gd name="connsiteX4" fmla="*/ 458063 w 468980"/>
                  <a:gd name="connsiteY4" fmla="*/ 0 h 21822"/>
                  <a:gd name="connsiteX5" fmla="*/ 468981 w 468980"/>
                  <a:gd name="connsiteY5" fmla="*/ 10911 h 21822"/>
                  <a:gd name="connsiteX6" fmla="*/ 458063 w 468980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8980" h="21822">
                    <a:moveTo>
                      <a:pt x="458063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458063" y="0"/>
                    </a:lnTo>
                    <a:cubicBezTo>
                      <a:pt x="464081" y="0"/>
                      <a:pt x="468981" y="4897"/>
                      <a:pt x="468981" y="10911"/>
                    </a:cubicBezTo>
                    <a:cubicBezTo>
                      <a:pt x="468981" y="16925"/>
                      <a:pt x="464081" y="21822"/>
                      <a:pt x="458063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5" name="Forma libre 604">
                <a:extLst>
                  <a:ext uri="{FF2B5EF4-FFF2-40B4-BE49-F238E27FC236}">
                    <a16:creationId xmlns:a16="http://schemas.microsoft.com/office/drawing/2014/main" id="{F28F29BD-F655-3F5F-853B-0A0754FB7752}"/>
                  </a:ext>
                </a:extLst>
              </p:cNvPr>
              <p:cNvSpPr/>
              <p:nvPr/>
            </p:nvSpPr>
            <p:spPr>
              <a:xfrm>
                <a:off x="10512075" y="10460587"/>
                <a:ext cx="169108" cy="21822"/>
              </a:xfrm>
              <a:custGeom>
                <a:avLst/>
                <a:gdLst>
                  <a:gd name="connsiteX0" fmla="*/ 158190 w 169108"/>
                  <a:gd name="connsiteY0" fmla="*/ 21822 h 21822"/>
                  <a:gd name="connsiteX1" fmla="*/ 10919 w 169108"/>
                  <a:gd name="connsiteY1" fmla="*/ 21822 h 21822"/>
                  <a:gd name="connsiteX2" fmla="*/ 0 w 169108"/>
                  <a:gd name="connsiteY2" fmla="*/ 10911 h 21822"/>
                  <a:gd name="connsiteX3" fmla="*/ 10919 w 169108"/>
                  <a:gd name="connsiteY3" fmla="*/ 0 h 21822"/>
                  <a:gd name="connsiteX4" fmla="*/ 158190 w 169108"/>
                  <a:gd name="connsiteY4" fmla="*/ 0 h 21822"/>
                  <a:gd name="connsiteX5" fmla="*/ 169109 w 169108"/>
                  <a:gd name="connsiteY5" fmla="*/ 10911 h 21822"/>
                  <a:gd name="connsiteX6" fmla="*/ 158190 w 169108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108" h="21822">
                    <a:moveTo>
                      <a:pt x="158190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158190" y="0"/>
                    </a:lnTo>
                    <a:cubicBezTo>
                      <a:pt x="164208" y="0"/>
                      <a:pt x="169109" y="4897"/>
                      <a:pt x="169109" y="10911"/>
                    </a:cubicBezTo>
                    <a:cubicBezTo>
                      <a:pt x="169109" y="16925"/>
                      <a:pt x="164208" y="21822"/>
                      <a:pt x="158190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06" name="Gráfico 2">
              <a:extLst>
                <a:ext uri="{FF2B5EF4-FFF2-40B4-BE49-F238E27FC236}">
                  <a16:creationId xmlns:a16="http://schemas.microsoft.com/office/drawing/2014/main" id="{3526A0F2-5FFB-2E31-1518-F17CCE04C45D}"/>
                </a:ext>
              </a:extLst>
            </p:cNvPr>
            <p:cNvGrpSpPr/>
            <p:nvPr/>
          </p:nvGrpSpPr>
          <p:grpSpPr>
            <a:xfrm>
              <a:off x="10039483" y="9545355"/>
              <a:ext cx="437772" cy="756722"/>
              <a:chOff x="10039483" y="9545355"/>
              <a:chExt cx="437772" cy="756722"/>
            </a:xfrm>
            <a:solidFill>
              <a:srgbClr val="002A86"/>
            </a:solidFill>
          </p:grpSpPr>
          <p:sp>
            <p:nvSpPr>
              <p:cNvPr id="607" name="Forma libre 606">
                <a:extLst>
                  <a:ext uri="{FF2B5EF4-FFF2-40B4-BE49-F238E27FC236}">
                    <a16:creationId xmlns:a16="http://schemas.microsoft.com/office/drawing/2014/main" id="{66EF19EE-3077-3A1C-9354-34786D5C76CE}"/>
                  </a:ext>
                </a:extLst>
              </p:cNvPr>
              <p:cNvSpPr/>
              <p:nvPr/>
            </p:nvSpPr>
            <p:spPr>
              <a:xfrm>
                <a:off x="10039483" y="9545355"/>
                <a:ext cx="437772" cy="756722"/>
              </a:xfrm>
              <a:custGeom>
                <a:avLst/>
                <a:gdLst>
                  <a:gd name="connsiteX0" fmla="*/ 426683 w 437772"/>
                  <a:gd name="connsiteY0" fmla="*/ 756637 h 756722"/>
                  <a:gd name="connsiteX1" fmla="*/ 85715 w 437772"/>
                  <a:gd name="connsiteY1" fmla="*/ 756637 h 756722"/>
                  <a:gd name="connsiteX2" fmla="*/ 74796 w 437772"/>
                  <a:gd name="connsiteY2" fmla="*/ 745726 h 756722"/>
                  <a:gd name="connsiteX3" fmla="*/ 85715 w 437772"/>
                  <a:gd name="connsiteY3" fmla="*/ 734815 h 756722"/>
                  <a:gd name="connsiteX4" fmla="*/ 415764 w 437772"/>
                  <a:gd name="connsiteY4" fmla="*/ 734815 h 756722"/>
                  <a:gd name="connsiteX5" fmla="*/ 415764 w 437772"/>
                  <a:gd name="connsiteY5" fmla="*/ 47940 h 756722"/>
                  <a:gd name="connsiteX6" fmla="*/ 389714 w 437772"/>
                  <a:gd name="connsiteY6" fmla="*/ 21908 h 756722"/>
                  <a:gd name="connsiteX7" fmla="*/ 47887 w 437772"/>
                  <a:gd name="connsiteY7" fmla="*/ 21908 h 756722"/>
                  <a:gd name="connsiteX8" fmla="*/ 21837 w 437772"/>
                  <a:gd name="connsiteY8" fmla="*/ 47940 h 756722"/>
                  <a:gd name="connsiteX9" fmla="*/ 21837 w 437772"/>
                  <a:gd name="connsiteY9" fmla="*/ 745812 h 756722"/>
                  <a:gd name="connsiteX10" fmla="*/ 10919 w 437772"/>
                  <a:gd name="connsiteY10" fmla="*/ 756723 h 756722"/>
                  <a:gd name="connsiteX11" fmla="*/ 0 w 437772"/>
                  <a:gd name="connsiteY11" fmla="*/ 745812 h 756722"/>
                  <a:gd name="connsiteX12" fmla="*/ 0 w 437772"/>
                  <a:gd name="connsiteY12" fmla="*/ 47940 h 756722"/>
                  <a:gd name="connsiteX13" fmla="*/ 47973 w 437772"/>
                  <a:gd name="connsiteY13" fmla="*/ 0 h 756722"/>
                  <a:gd name="connsiteX14" fmla="*/ 389800 w 437772"/>
                  <a:gd name="connsiteY14" fmla="*/ 0 h 756722"/>
                  <a:gd name="connsiteX15" fmla="*/ 437773 w 437772"/>
                  <a:gd name="connsiteY15" fmla="*/ 47940 h 756722"/>
                  <a:gd name="connsiteX16" fmla="*/ 437773 w 437772"/>
                  <a:gd name="connsiteY16" fmla="*/ 745812 h 756722"/>
                  <a:gd name="connsiteX17" fmla="*/ 426854 w 437772"/>
                  <a:gd name="connsiteY17" fmla="*/ 756723 h 75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7772" h="756722">
                    <a:moveTo>
                      <a:pt x="426683" y="756637"/>
                    </a:moveTo>
                    <a:lnTo>
                      <a:pt x="85715" y="756637"/>
                    </a:lnTo>
                    <a:cubicBezTo>
                      <a:pt x="79697" y="756637"/>
                      <a:pt x="74796" y="751740"/>
                      <a:pt x="74796" y="745726"/>
                    </a:cubicBezTo>
                    <a:cubicBezTo>
                      <a:pt x="74796" y="739712"/>
                      <a:pt x="79697" y="734815"/>
                      <a:pt x="85715" y="734815"/>
                    </a:cubicBezTo>
                    <a:lnTo>
                      <a:pt x="415764" y="734815"/>
                    </a:lnTo>
                    <a:lnTo>
                      <a:pt x="415764" y="47940"/>
                    </a:lnTo>
                    <a:cubicBezTo>
                      <a:pt x="415764" y="33592"/>
                      <a:pt x="404072" y="21908"/>
                      <a:pt x="389714" y="21908"/>
                    </a:cubicBezTo>
                    <a:lnTo>
                      <a:pt x="47887" y="21908"/>
                    </a:lnTo>
                    <a:cubicBezTo>
                      <a:pt x="33529" y="21908"/>
                      <a:pt x="21837" y="33592"/>
                      <a:pt x="21837" y="47940"/>
                    </a:cubicBezTo>
                    <a:lnTo>
                      <a:pt x="21837" y="745812"/>
                    </a:lnTo>
                    <a:cubicBezTo>
                      <a:pt x="21837" y="751826"/>
                      <a:pt x="16936" y="756723"/>
                      <a:pt x="10919" y="756723"/>
                    </a:cubicBezTo>
                    <a:cubicBezTo>
                      <a:pt x="4901" y="756723"/>
                      <a:pt x="0" y="751826"/>
                      <a:pt x="0" y="745812"/>
                    </a:cubicBezTo>
                    <a:lnTo>
                      <a:pt x="0" y="47940"/>
                    </a:lnTo>
                    <a:cubicBezTo>
                      <a:pt x="0" y="21478"/>
                      <a:pt x="21493" y="0"/>
                      <a:pt x="47973" y="0"/>
                    </a:cubicBezTo>
                    <a:lnTo>
                      <a:pt x="389800" y="0"/>
                    </a:lnTo>
                    <a:cubicBezTo>
                      <a:pt x="416280" y="0"/>
                      <a:pt x="437773" y="21478"/>
                      <a:pt x="437773" y="47940"/>
                    </a:cubicBezTo>
                    <a:lnTo>
                      <a:pt x="437773" y="745812"/>
                    </a:lnTo>
                    <a:cubicBezTo>
                      <a:pt x="437773" y="751826"/>
                      <a:pt x="432872" y="756723"/>
                      <a:pt x="426854" y="7567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8" name="Forma libre 607">
                <a:extLst>
                  <a:ext uri="{FF2B5EF4-FFF2-40B4-BE49-F238E27FC236}">
                    <a16:creationId xmlns:a16="http://schemas.microsoft.com/office/drawing/2014/main" id="{9583FF29-9D4D-A307-AAF4-40E91F7A481C}"/>
                  </a:ext>
                </a:extLst>
              </p:cNvPr>
              <p:cNvSpPr/>
              <p:nvPr/>
            </p:nvSpPr>
            <p:spPr>
              <a:xfrm>
                <a:off x="10301356" y="9895623"/>
                <a:ext cx="98095" cy="39004"/>
              </a:xfrm>
              <a:custGeom>
                <a:avLst/>
                <a:gdLst>
                  <a:gd name="connsiteX0" fmla="*/ 75484 w 98095"/>
                  <a:gd name="connsiteY0" fmla="*/ 38919 h 39004"/>
                  <a:gd name="connsiteX1" fmla="*/ 10919 w 98095"/>
                  <a:gd name="connsiteY1" fmla="*/ 38919 h 39004"/>
                  <a:gd name="connsiteX2" fmla="*/ 0 w 98095"/>
                  <a:gd name="connsiteY2" fmla="*/ 28008 h 39004"/>
                  <a:gd name="connsiteX3" fmla="*/ 10919 w 98095"/>
                  <a:gd name="connsiteY3" fmla="*/ 17097 h 39004"/>
                  <a:gd name="connsiteX4" fmla="*/ 75484 w 98095"/>
                  <a:gd name="connsiteY4" fmla="*/ 17097 h 39004"/>
                  <a:gd name="connsiteX5" fmla="*/ 76258 w 98095"/>
                  <a:gd name="connsiteY5" fmla="*/ 16324 h 39004"/>
                  <a:gd name="connsiteX6" fmla="*/ 76258 w 98095"/>
                  <a:gd name="connsiteY6" fmla="*/ 10911 h 39004"/>
                  <a:gd name="connsiteX7" fmla="*/ 87176 w 98095"/>
                  <a:gd name="connsiteY7" fmla="*/ 0 h 39004"/>
                  <a:gd name="connsiteX8" fmla="*/ 98095 w 98095"/>
                  <a:gd name="connsiteY8" fmla="*/ 10911 h 39004"/>
                  <a:gd name="connsiteX9" fmla="*/ 98095 w 98095"/>
                  <a:gd name="connsiteY9" fmla="*/ 16324 h 39004"/>
                  <a:gd name="connsiteX10" fmla="*/ 75398 w 98095"/>
                  <a:gd name="connsiteY10" fmla="*/ 39005 h 3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095" h="39004">
                    <a:moveTo>
                      <a:pt x="75484" y="38919"/>
                    </a:moveTo>
                    <a:lnTo>
                      <a:pt x="10919" y="38919"/>
                    </a:lnTo>
                    <a:cubicBezTo>
                      <a:pt x="4901" y="38919"/>
                      <a:pt x="0" y="34022"/>
                      <a:pt x="0" y="28008"/>
                    </a:cubicBezTo>
                    <a:cubicBezTo>
                      <a:pt x="0" y="21994"/>
                      <a:pt x="4901" y="17097"/>
                      <a:pt x="10919" y="17097"/>
                    </a:cubicBezTo>
                    <a:lnTo>
                      <a:pt x="75484" y="17097"/>
                    </a:lnTo>
                    <a:cubicBezTo>
                      <a:pt x="75484" y="17097"/>
                      <a:pt x="76258" y="16753"/>
                      <a:pt x="76258" y="16324"/>
                    </a:cubicBezTo>
                    <a:lnTo>
                      <a:pt x="76258" y="10911"/>
                    </a:lnTo>
                    <a:cubicBezTo>
                      <a:pt x="76258" y="4897"/>
                      <a:pt x="81158" y="0"/>
                      <a:pt x="87176" y="0"/>
                    </a:cubicBezTo>
                    <a:cubicBezTo>
                      <a:pt x="93195" y="0"/>
                      <a:pt x="98095" y="4897"/>
                      <a:pt x="98095" y="10911"/>
                    </a:cubicBezTo>
                    <a:lnTo>
                      <a:pt x="98095" y="16324"/>
                    </a:lnTo>
                    <a:cubicBezTo>
                      <a:pt x="98095" y="28867"/>
                      <a:pt x="87950" y="39005"/>
                      <a:pt x="75398" y="390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09" name="Gráfico 2">
              <a:extLst>
                <a:ext uri="{FF2B5EF4-FFF2-40B4-BE49-F238E27FC236}">
                  <a16:creationId xmlns:a16="http://schemas.microsoft.com/office/drawing/2014/main" id="{1CAFAAD3-CACA-8E39-D10A-C8A86704D3CC}"/>
                </a:ext>
              </a:extLst>
            </p:cNvPr>
            <p:cNvGrpSpPr/>
            <p:nvPr/>
          </p:nvGrpSpPr>
          <p:grpSpPr>
            <a:xfrm>
              <a:off x="10569247" y="9824659"/>
              <a:ext cx="477664" cy="477333"/>
              <a:chOff x="10569247" y="9824659"/>
              <a:chExt cx="477664" cy="477333"/>
            </a:xfrm>
            <a:solidFill>
              <a:srgbClr val="002A86"/>
            </a:solidFill>
          </p:grpSpPr>
          <p:sp>
            <p:nvSpPr>
              <p:cNvPr id="610" name="Forma libre 609">
                <a:extLst>
                  <a:ext uri="{FF2B5EF4-FFF2-40B4-BE49-F238E27FC236}">
                    <a16:creationId xmlns:a16="http://schemas.microsoft.com/office/drawing/2014/main" id="{7CC39A45-138C-7D06-0FAD-10C4155CA122}"/>
                  </a:ext>
                </a:extLst>
              </p:cNvPr>
              <p:cNvSpPr/>
              <p:nvPr/>
            </p:nvSpPr>
            <p:spPr>
              <a:xfrm>
                <a:off x="10569247" y="9824659"/>
                <a:ext cx="477664" cy="477333"/>
              </a:xfrm>
              <a:custGeom>
                <a:avLst/>
                <a:gdLst>
                  <a:gd name="connsiteX0" fmla="*/ 431497 w 477664"/>
                  <a:gd name="connsiteY0" fmla="*/ 477333 h 477333"/>
                  <a:gd name="connsiteX1" fmla="*/ 46167 w 477664"/>
                  <a:gd name="connsiteY1" fmla="*/ 477333 h 477333"/>
                  <a:gd name="connsiteX2" fmla="*/ 0 w 477664"/>
                  <a:gd name="connsiteY2" fmla="*/ 431198 h 477333"/>
                  <a:gd name="connsiteX3" fmla="*/ 0 w 477664"/>
                  <a:gd name="connsiteY3" fmla="*/ 46135 h 477333"/>
                  <a:gd name="connsiteX4" fmla="*/ 46167 w 477664"/>
                  <a:gd name="connsiteY4" fmla="*/ 0 h 477333"/>
                  <a:gd name="connsiteX5" fmla="*/ 431497 w 477664"/>
                  <a:gd name="connsiteY5" fmla="*/ 0 h 477333"/>
                  <a:gd name="connsiteX6" fmla="*/ 477664 w 477664"/>
                  <a:gd name="connsiteY6" fmla="*/ 46135 h 477333"/>
                  <a:gd name="connsiteX7" fmla="*/ 477664 w 477664"/>
                  <a:gd name="connsiteY7" fmla="*/ 431198 h 477333"/>
                  <a:gd name="connsiteX8" fmla="*/ 431497 w 477664"/>
                  <a:gd name="connsiteY8" fmla="*/ 477333 h 477333"/>
                  <a:gd name="connsiteX9" fmla="*/ 46167 w 477664"/>
                  <a:gd name="connsiteY9" fmla="*/ 21908 h 477333"/>
                  <a:gd name="connsiteX10" fmla="*/ 21923 w 477664"/>
                  <a:gd name="connsiteY10" fmla="*/ 46135 h 477333"/>
                  <a:gd name="connsiteX11" fmla="*/ 21923 w 477664"/>
                  <a:gd name="connsiteY11" fmla="*/ 431198 h 477333"/>
                  <a:gd name="connsiteX12" fmla="*/ 46167 w 477664"/>
                  <a:gd name="connsiteY12" fmla="*/ 455425 h 477333"/>
                  <a:gd name="connsiteX13" fmla="*/ 431497 w 477664"/>
                  <a:gd name="connsiteY13" fmla="*/ 455425 h 477333"/>
                  <a:gd name="connsiteX14" fmla="*/ 455741 w 477664"/>
                  <a:gd name="connsiteY14" fmla="*/ 431198 h 477333"/>
                  <a:gd name="connsiteX15" fmla="*/ 455741 w 477664"/>
                  <a:gd name="connsiteY15" fmla="*/ 46135 h 477333"/>
                  <a:gd name="connsiteX16" fmla="*/ 431497 w 477664"/>
                  <a:gd name="connsiteY16" fmla="*/ 21908 h 477333"/>
                  <a:gd name="connsiteX17" fmla="*/ 46167 w 477664"/>
                  <a:gd name="connsiteY17" fmla="*/ 21908 h 47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77664" h="477333">
                    <a:moveTo>
                      <a:pt x="431497" y="477333"/>
                    </a:moveTo>
                    <a:lnTo>
                      <a:pt x="46167" y="477333"/>
                    </a:lnTo>
                    <a:cubicBezTo>
                      <a:pt x="20719" y="477333"/>
                      <a:pt x="0" y="456628"/>
                      <a:pt x="0" y="431198"/>
                    </a:cubicBezTo>
                    <a:lnTo>
                      <a:pt x="0" y="46135"/>
                    </a:lnTo>
                    <a:cubicBezTo>
                      <a:pt x="0" y="20705"/>
                      <a:pt x="20719" y="0"/>
                      <a:pt x="46167" y="0"/>
                    </a:cubicBezTo>
                    <a:lnTo>
                      <a:pt x="431497" y="0"/>
                    </a:lnTo>
                    <a:cubicBezTo>
                      <a:pt x="456945" y="0"/>
                      <a:pt x="477664" y="20705"/>
                      <a:pt x="477664" y="46135"/>
                    </a:cubicBezTo>
                    <a:lnTo>
                      <a:pt x="477664" y="431198"/>
                    </a:lnTo>
                    <a:cubicBezTo>
                      <a:pt x="477664" y="456628"/>
                      <a:pt x="456945" y="477333"/>
                      <a:pt x="431497" y="477333"/>
                    </a:cubicBezTo>
                    <a:close/>
                    <a:moveTo>
                      <a:pt x="46167" y="21908"/>
                    </a:moveTo>
                    <a:cubicBezTo>
                      <a:pt x="32842" y="21908"/>
                      <a:pt x="21923" y="32733"/>
                      <a:pt x="21923" y="46135"/>
                    </a:cubicBezTo>
                    <a:lnTo>
                      <a:pt x="21923" y="431198"/>
                    </a:lnTo>
                    <a:cubicBezTo>
                      <a:pt x="21923" y="444514"/>
                      <a:pt x="32756" y="455425"/>
                      <a:pt x="46167" y="455425"/>
                    </a:cubicBezTo>
                    <a:lnTo>
                      <a:pt x="431497" y="455425"/>
                    </a:lnTo>
                    <a:cubicBezTo>
                      <a:pt x="444823" y="455425"/>
                      <a:pt x="455741" y="444600"/>
                      <a:pt x="455741" y="431198"/>
                    </a:cubicBezTo>
                    <a:lnTo>
                      <a:pt x="455741" y="46135"/>
                    </a:lnTo>
                    <a:cubicBezTo>
                      <a:pt x="455741" y="32819"/>
                      <a:pt x="444909" y="21908"/>
                      <a:pt x="431497" y="21908"/>
                    </a:cubicBezTo>
                    <a:lnTo>
                      <a:pt x="46167" y="2190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1" name="Forma libre 610">
                <a:extLst>
                  <a:ext uri="{FF2B5EF4-FFF2-40B4-BE49-F238E27FC236}">
                    <a16:creationId xmlns:a16="http://schemas.microsoft.com/office/drawing/2014/main" id="{A0189DD0-A270-970A-269C-DCCDC781406D}"/>
                  </a:ext>
                </a:extLst>
              </p:cNvPr>
              <p:cNvSpPr/>
              <p:nvPr/>
            </p:nvSpPr>
            <p:spPr>
              <a:xfrm>
                <a:off x="10797160" y="10052500"/>
                <a:ext cx="21836" cy="172685"/>
              </a:xfrm>
              <a:custGeom>
                <a:avLst/>
                <a:gdLst>
                  <a:gd name="connsiteX0" fmla="*/ 10918 w 21836"/>
                  <a:gd name="connsiteY0" fmla="*/ 172686 h 172685"/>
                  <a:gd name="connsiteX1" fmla="*/ 0 w 21836"/>
                  <a:gd name="connsiteY1" fmla="*/ 161775 h 172685"/>
                  <a:gd name="connsiteX2" fmla="*/ 0 w 21836"/>
                  <a:gd name="connsiteY2" fmla="*/ 10911 h 172685"/>
                  <a:gd name="connsiteX3" fmla="*/ 10918 w 21836"/>
                  <a:gd name="connsiteY3" fmla="*/ 0 h 172685"/>
                  <a:gd name="connsiteX4" fmla="*/ 21837 w 21836"/>
                  <a:gd name="connsiteY4" fmla="*/ 10911 h 172685"/>
                  <a:gd name="connsiteX5" fmla="*/ 21837 w 21836"/>
                  <a:gd name="connsiteY5" fmla="*/ 161775 h 172685"/>
                  <a:gd name="connsiteX6" fmla="*/ 10918 w 21836"/>
                  <a:gd name="connsiteY6" fmla="*/ 172686 h 172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172685">
                    <a:moveTo>
                      <a:pt x="10918" y="172686"/>
                    </a:moveTo>
                    <a:cubicBezTo>
                      <a:pt x="4901" y="172686"/>
                      <a:pt x="0" y="167789"/>
                      <a:pt x="0" y="161775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8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161775"/>
                    </a:lnTo>
                    <a:cubicBezTo>
                      <a:pt x="21837" y="167789"/>
                      <a:pt x="16936" y="172686"/>
                      <a:pt x="10918" y="1726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2" name="Forma libre 611">
                <a:extLst>
                  <a:ext uri="{FF2B5EF4-FFF2-40B4-BE49-F238E27FC236}">
                    <a16:creationId xmlns:a16="http://schemas.microsoft.com/office/drawing/2014/main" id="{868A4FD6-05D2-22FA-5E0C-5F79D4DB7AB3}"/>
                  </a:ext>
                </a:extLst>
              </p:cNvPr>
              <p:cNvSpPr/>
              <p:nvPr/>
            </p:nvSpPr>
            <p:spPr>
              <a:xfrm>
                <a:off x="10797160" y="9824744"/>
                <a:ext cx="21836" cy="167101"/>
              </a:xfrm>
              <a:custGeom>
                <a:avLst/>
                <a:gdLst>
                  <a:gd name="connsiteX0" fmla="*/ 10918 w 21836"/>
                  <a:gd name="connsiteY0" fmla="*/ 167101 h 167101"/>
                  <a:gd name="connsiteX1" fmla="*/ 0 w 21836"/>
                  <a:gd name="connsiteY1" fmla="*/ 156191 h 167101"/>
                  <a:gd name="connsiteX2" fmla="*/ 0 w 21836"/>
                  <a:gd name="connsiteY2" fmla="*/ 10911 h 167101"/>
                  <a:gd name="connsiteX3" fmla="*/ 10918 w 21836"/>
                  <a:gd name="connsiteY3" fmla="*/ 0 h 167101"/>
                  <a:gd name="connsiteX4" fmla="*/ 21837 w 21836"/>
                  <a:gd name="connsiteY4" fmla="*/ 10911 h 167101"/>
                  <a:gd name="connsiteX5" fmla="*/ 21837 w 21836"/>
                  <a:gd name="connsiteY5" fmla="*/ 156191 h 167101"/>
                  <a:gd name="connsiteX6" fmla="*/ 10918 w 21836"/>
                  <a:gd name="connsiteY6" fmla="*/ 167101 h 16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167101">
                    <a:moveTo>
                      <a:pt x="10918" y="167101"/>
                    </a:moveTo>
                    <a:cubicBezTo>
                      <a:pt x="4901" y="167101"/>
                      <a:pt x="0" y="162204"/>
                      <a:pt x="0" y="156191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8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156191"/>
                    </a:lnTo>
                    <a:cubicBezTo>
                      <a:pt x="21837" y="162204"/>
                      <a:pt x="16936" y="167101"/>
                      <a:pt x="10918" y="1671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31774EC0-E72B-D973-A2D1-ADE6A1E0CD7D}"/>
                  </a:ext>
                </a:extLst>
              </p:cNvPr>
              <p:cNvSpPr/>
              <p:nvPr/>
            </p:nvSpPr>
            <p:spPr>
              <a:xfrm>
                <a:off x="10569333" y="10052414"/>
                <a:ext cx="400718" cy="21822"/>
              </a:xfrm>
              <a:custGeom>
                <a:avLst/>
                <a:gdLst>
                  <a:gd name="connsiteX0" fmla="*/ 389800 w 400718"/>
                  <a:gd name="connsiteY0" fmla="*/ 21822 h 21822"/>
                  <a:gd name="connsiteX1" fmla="*/ 10918 w 400718"/>
                  <a:gd name="connsiteY1" fmla="*/ 21822 h 21822"/>
                  <a:gd name="connsiteX2" fmla="*/ 0 w 400718"/>
                  <a:gd name="connsiteY2" fmla="*/ 10911 h 21822"/>
                  <a:gd name="connsiteX3" fmla="*/ 10918 w 400718"/>
                  <a:gd name="connsiteY3" fmla="*/ 0 h 21822"/>
                  <a:gd name="connsiteX4" fmla="*/ 389800 w 400718"/>
                  <a:gd name="connsiteY4" fmla="*/ 0 h 21822"/>
                  <a:gd name="connsiteX5" fmla="*/ 400719 w 400718"/>
                  <a:gd name="connsiteY5" fmla="*/ 10911 h 21822"/>
                  <a:gd name="connsiteX6" fmla="*/ 389800 w 400718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0718" h="21822">
                    <a:moveTo>
                      <a:pt x="389800" y="21822"/>
                    </a:moveTo>
                    <a:lnTo>
                      <a:pt x="10918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8" y="0"/>
                    </a:cubicBezTo>
                    <a:lnTo>
                      <a:pt x="389800" y="0"/>
                    </a:lnTo>
                    <a:cubicBezTo>
                      <a:pt x="395818" y="0"/>
                      <a:pt x="400719" y="4897"/>
                      <a:pt x="400719" y="10911"/>
                    </a:cubicBezTo>
                    <a:cubicBezTo>
                      <a:pt x="400719" y="16925"/>
                      <a:pt x="395818" y="21822"/>
                      <a:pt x="389800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14" name="Gráfico 2">
            <a:extLst>
              <a:ext uri="{FF2B5EF4-FFF2-40B4-BE49-F238E27FC236}">
                <a16:creationId xmlns:a16="http://schemas.microsoft.com/office/drawing/2014/main" id="{DEFD0C21-D7C8-578A-5D25-12C61FCBE4E6}"/>
              </a:ext>
            </a:extLst>
          </p:cNvPr>
          <p:cNvGrpSpPr/>
          <p:nvPr/>
        </p:nvGrpSpPr>
        <p:grpSpPr>
          <a:xfrm>
            <a:off x="4418413" y="6397683"/>
            <a:ext cx="1034598" cy="979740"/>
            <a:chOff x="4418413" y="6397683"/>
            <a:chExt cx="1034598" cy="979740"/>
          </a:xfrm>
          <a:solidFill>
            <a:srgbClr val="002A86"/>
          </a:solidFill>
        </p:grpSpPr>
        <p:grpSp>
          <p:nvGrpSpPr>
            <p:cNvPr id="615" name="Gráfico 2">
              <a:extLst>
                <a:ext uri="{FF2B5EF4-FFF2-40B4-BE49-F238E27FC236}">
                  <a16:creationId xmlns:a16="http://schemas.microsoft.com/office/drawing/2014/main" id="{09EBE170-C00A-BA34-D8CD-DE38A2EA0C0B}"/>
                </a:ext>
              </a:extLst>
            </p:cNvPr>
            <p:cNvGrpSpPr/>
            <p:nvPr/>
          </p:nvGrpSpPr>
          <p:grpSpPr>
            <a:xfrm>
              <a:off x="4418413" y="6658938"/>
              <a:ext cx="528735" cy="718484"/>
              <a:chOff x="4418413" y="6658938"/>
              <a:chExt cx="528735" cy="718484"/>
            </a:xfrm>
            <a:solidFill>
              <a:srgbClr val="002A86"/>
            </a:solidFill>
          </p:grpSpPr>
          <p:sp>
            <p:nvSpPr>
              <p:cNvPr id="616" name="Forma libre 615">
                <a:extLst>
                  <a:ext uri="{FF2B5EF4-FFF2-40B4-BE49-F238E27FC236}">
                    <a16:creationId xmlns:a16="http://schemas.microsoft.com/office/drawing/2014/main" id="{8F594447-6A4C-E678-8059-989146742E8A}"/>
                  </a:ext>
                </a:extLst>
              </p:cNvPr>
              <p:cNvSpPr/>
              <p:nvPr/>
            </p:nvSpPr>
            <p:spPr>
              <a:xfrm>
                <a:off x="4628086" y="6795104"/>
                <a:ext cx="177884" cy="582319"/>
              </a:xfrm>
              <a:custGeom>
                <a:avLst/>
                <a:gdLst>
                  <a:gd name="connsiteX0" fmla="*/ 88913 w 177884"/>
                  <a:gd name="connsiteY0" fmla="*/ 582319 h 582319"/>
                  <a:gd name="connsiteX1" fmla="*/ 60542 w 177884"/>
                  <a:gd name="connsiteY1" fmla="*/ 577508 h 582319"/>
                  <a:gd name="connsiteX2" fmla="*/ 9131 w 177884"/>
                  <a:gd name="connsiteY2" fmla="*/ 523812 h 582319"/>
                  <a:gd name="connsiteX3" fmla="*/ 17814 w 177884"/>
                  <a:gd name="connsiteY3" fmla="*/ 221226 h 582319"/>
                  <a:gd name="connsiteX4" fmla="*/ 35180 w 177884"/>
                  <a:gd name="connsiteY4" fmla="*/ 10911 h 582319"/>
                  <a:gd name="connsiteX5" fmla="*/ 46099 w 177884"/>
                  <a:gd name="connsiteY5" fmla="*/ 0 h 582319"/>
                  <a:gd name="connsiteX6" fmla="*/ 57017 w 177884"/>
                  <a:gd name="connsiteY6" fmla="*/ 10911 h 582319"/>
                  <a:gd name="connsiteX7" fmla="*/ 39479 w 177884"/>
                  <a:gd name="connsiteY7" fmla="*/ 223718 h 582319"/>
                  <a:gd name="connsiteX8" fmla="*/ 29936 w 177884"/>
                  <a:gd name="connsiteY8" fmla="*/ 517369 h 582319"/>
                  <a:gd name="connsiteX9" fmla="*/ 67592 w 177884"/>
                  <a:gd name="connsiteY9" fmla="*/ 556803 h 582319"/>
                  <a:gd name="connsiteX10" fmla="*/ 109891 w 177884"/>
                  <a:gd name="connsiteY10" fmla="*/ 556803 h 582319"/>
                  <a:gd name="connsiteX11" fmla="*/ 147547 w 177884"/>
                  <a:gd name="connsiteY11" fmla="*/ 517369 h 582319"/>
                  <a:gd name="connsiteX12" fmla="*/ 138605 w 177884"/>
                  <a:gd name="connsiteY12" fmla="*/ 229560 h 582319"/>
                  <a:gd name="connsiteX13" fmla="*/ 124764 w 177884"/>
                  <a:gd name="connsiteY13" fmla="*/ 95020 h 582319"/>
                  <a:gd name="connsiteX14" fmla="*/ 134823 w 177884"/>
                  <a:gd name="connsiteY14" fmla="*/ 83250 h 582319"/>
                  <a:gd name="connsiteX15" fmla="*/ 146601 w 177884"/>
                  <a:gd name="connsiteY15" fmla="*/ 93302 h 582319"/>
                  <a:gd name="connsiteX16" fmla="*/ 160357 w 177884"/>
                  <a:gd name="connsiteY16" fmla="*/ 227069 h 582319"/>
                  <a:gd name="connsiteX17" fmla="*/ 168524 w 177884"/>
                  <a:gd name="connsiteY17" fmla="*/ 523812 h 582319"/>
                  <a:gd name="connsiteX18" fmla="*/ 117112 w 177884"/>
                  <a:gd name="connsiteY18" fmla="*/ 577508 h 582319"/>
                  <a:gd name="connsiteX19" fmla="*/ 88741 w 177884"/>
                  <a:gd name="connsiteY19" fmla="*/ 582319 h 58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7884" h="582319">
                    <a:moveTo>
                      <a:pt x="88913" y="582319"/>
                    </a:moveTo>
                    <a:cubicBezTo>
                      <a:pt x="79370" y="582319"/>
                      <a:pt x="69827" y="580687"/>
                      <a:pt x="60542" y="577508"/>
                    </a:cubicBezTo>
                    <a:cubicBezTo>
                      <a:pt x="34579" y="568487"/>
                      <a:pt x="17298" y="550446"/>
                      <a:pt x="9131" y="523812"/>
                    </a:cubicBezTo>
                    <a:cubicBezTo>
                      <a:pt x="-9697" y="462299"/>
                      <a:pt x="4316" y="339787"/>
                      <a:pt x="17814" y="221226"/>
                    </a:cubicBezTo>
                    <a:cubicBezTo>
                      <a:pt x="26325" y="146396"/>
                      <a:pt x="35180" y="69074"/>
                      <a:pt x="35180" y="10911"/>
                    </a:cubicBezTo>
                    <a:cubicBezTo>
                      <a:pt x="35180" y="4897"/>
                      <a:pt x="40081" y="0"/>
                      <a:pt x="46099" y="0"/>
                    </a:cubicBezTo>
                    <a:cubicBezTo>
                      <a:pt x="52117" y="0"/>
                      <a:pt x="57017" y="4897"/>
                      <a:pt x="57017" y="10911"/>
                    </a:cubicBezTo>
                    <a:cubicBezTo>
                      <a:pt x="57017" y="70363"/>
                      <a:pt x="48076" y="148286"/>
                      <a:pt x="39479" y="223718"/>
                    </a:cubicBezTo>
                    <a:cubicBezTo>
                      <a:pt x="26239" y="340044"/>
                      <a:pt x="12483" y="460237"/>
                      <a:pt x="29936" y="517369"/>
                    </a:cubicBezTo>
                    <a:cubicBezTo>
                      <a:pt x="36040" y="537215"/>
                      <a:pt x="48334" y="550102"/>
                      <a:pt x="67592" y="556803"/>
                    </a:cubicBezTo>
                    <a:cubicBezTo>
                      <a:pt x="81434" y="561614"/>
                      <a:pt x="96049" y="561614"/>
                      <a:pt x="109891" y="556803"/>
                    </a:cubicBezTo>
                    <a:cubicBezTo>
                      <a:pt x="129149" y="550102"/>
                      <a:pt x="141443" y="537215"/>
                      <a:pt x="147547" y="517369"/>
                    </a:cubicBezTo>
                    <a:cubicBezTo>
                      <a:pt x="164999" y="460323"/>
                      <a:pt x="151587" y="342965"/>
                      <a:pt x="138605" y="229560"/>
                    </a:cubicBezTo>
                    <a:cubicBezTo>
                      <a:pt x="133447" y="184284"/>
                      <a:pt x="128031" y="137375"/>
                      <a:pt x="124764" y="95020"/>
                    </a:cubicBezTo>
                    <a:cubicBezTo>
                      <a:pt x="124334" y="89006"/>
                      <a:pt x="128805" y="83765"/>
                      <a:pt x="134823" y="83250"/>
                    </a:cubicBezTo>
                    <a:cubicBezTo>
                      <a:pt x="140927" y="82734"/>
                      <a:pt x="146085" y="87288"/>
                      <a:pt x="146601" y="93302"/>
                    </a:cubicBezTo>
                    <a:cubicBezTo>
                      <a:pt x="149868" y="135313"/>
                      <a:pt x="155198" y="181964"/>
                      <a:pt x="160357" y="227069"/>
                    </a:cubicBezTo>
                    <a:cubicBezTo>
                      <a:pt x="174198" y="348034"/>
                      <a:pt x="187352" y="462385"/>
                      <a:pt x="168524" y="523812"/>
                    </a:cubicBezTo>
                    <a:cubicBezTo>
                      <a:pt x="160357" y="550446"/>
                      <a:pt x="143076" y="568487"/>
                      <a:pt x="117112" y="577508"/>
                    </a:cubicBezTo>
                    <a:cubicBezTo>
                      <a:pt x="107827" y="580687"/>
                      <a:pt x="98284" y="582319"/>
                      <a:pt x="88741" y="5823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7" name="Forma libre 616">
                <a:extLst>
                  <a:ext uri="{FF2B5EF4-FFF2-40B4-BE49-F238E27FC236}">
                    <a16:creationId xmlns:a16="http://schemas.microsoft.com/office/drawing/2014/main" id="{371326B2-4116-B371-5FBA-1C4493DE93F7}"/>
                  </a:ext>
                </a:extLst>
              </p:cNvPr>
              <p:cNvSpPr/>
              <p:nvPr/>
            </p:nvSpPr>
            <p:spPr>
              <a:xfrm>
                <a:off x="4418413" y="6658938"/>
                <a:ext cx="528735" cy="212284"/>
              </a:xfrm>
              <a:custGeom>
                <a:avLst/>
                <a:gdLst>
                  <a:gd name="connsiteX0" fmla="*/ 20894 w 528735"/>
                  <a:gd name="connsiteY0" fmla="*/ 212285 h 212284"/>
                  <a:gd name="connsiteX1" fmla="*/ 18315 w 528735"/>
                  <a:gd name="connsiteY1" fmla="*/ 212027 h 212284"/>
                  <a:gd name="connsiteX2" fmla="*/ 10836 w 528735"/>
                  <a:gd name="connsiteY2" fmla="*/ 205841 h 212284"/>
                  <a:gd name="connsiteX3" fmla="*/ 19691 w 528735"/>
                  <a:gd name="connsiteY3" fmla="*/ 100340 h 212284"/>
                  <a:gd name="connsiteX4" fmla="*/ 500450 w 528735"/>
                  <a:gd name="connsiteY4" fmla="*/ 8757 h 212284"/>
                  <a:gd name="connsiteX5" fmla="*/ 528735 w 528735"/>
                  <a:gd name="connsiteY5" fmla="*/ 84017 h 212284"/>
                  <a:gd name="connsiteX6" fmla="*/ 499161 w 528735"/>
                  <a:gd name="connsiteY6" fmla="*/ 157988 h 212284"/>
                  <a:gd name="connsiteX7" fmla="*/ 177967 w 528735"/>
                  <a:gd name="connsiteY7" fmla="*/ 157988 h 212284"/>
                  <a:gd name="connsiteX8" fmla="*/ 27686 w 528735"/>
                  <a:gd name="connsiteY8" fmla="*/ 209879 h 212284"/>
                  <a:gd name="connsiteX9" fmla="*/ 20808 w 528735"/>
                  <a:gd name="connsiteY9" fmla="*/ 212285 h 212284"/>
                  <a:gd name="connsiteX10" fmla="*/ 356016 w 528735"/>
                  <a:gd name="connsiteY10" fmla="*/ 22073 h 212284"/>
                  <a:gd name="connsiteX11" fmla="*/ 37487 w 528735"/>
                  <a:gd name="connsiteY11" fmla="*/ 113313 h 212284"/>
                  <a:gd name="connsiteX12" fmla="*/ 25967 w 528735"/>
                  <a:gd name="connsiteY12" fmla="*/ 183848 h 212284"/>
                  <a:gd name="connsiteX13" fmla="*/ 178482 w 528735"/>
                  <a:gd name="connsiteY13" fmla="*/ 136166 h 212284"/>
                  <a:gd name="connsiteX14" fmla="*/ 499333 w 528735"/>
                  <a:gd name="connsiteY14" fmla="*/ 136166 h 212284"/>
                  <a:gd name="connsiteX15" fmla="*/ 506984 w 528735"/>
                  <a:gd name="connsiteY15" fmla="*/ 84102 h 212284"/>
                  <a:gd name="connsiteX16" fmla="*/ 497269 w 528735"/>
                  <a:gd name="connsiteY16" fmla="*/ 30493 h 212284"/>
                  <a:gd name="connsiteX17" fmla="*/ 356016 w 528735"/>
                  <a:gd name="connsiteY17" fmla="*/ 22073 h 212284"/>
                  <a:gd name="connsiteX18" fmla="*/ 498129 w 528735"/>
                  <a:gd name="connsiteY18" fmla="*/ 30579 h 212284"/>
                  <a:gd name="connsiteX19" fmla="*/ 498387 w 528735"/>
                  <a:gd name="connsiteY19" fmla="*/ 30579 h 212284"/>
                  <a:gd name="connsiteX20" fmla="*/ 498129 w 528735"/>
                  <a:gd name="connsiteY20" fmla="*/ 30579 h 21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8735" h="212284">
                    <a:moveTo>
                      <a:pt x="20894" y="212285"/>
                    </a:moveTo>
                    <a:cubicBezTo>
                      <a:pt x="20035" y="212285"/>
                      <a:pt x="19175" y="212199"/>
                      <a:pt x="18315" y="212027"/>
                    </a:cubicBezTo>
                    <a:cubicBezTo>
                      <a:pt x="15048" y="211254"/>
                      <a:pt x="12297" y="208934"/>
                      <a:pt x="10836" y="205841"/>
                    </a:cubicBezTo>
                    <a:cubicBezTo>
                      <a:pt x="-6187" y="167954"/>
                      <a:pt x="-3092" y="131527"/>
                      <a:pt x="19691" y="100340"/>
                    </a:cubicBezTo>
                    <a:cubicBezTo>
                      <a:pt x="80130" y="17864"/>
                      <a:pt x="268840" y="-18048"/>
                      <a:pt x="500450" y="8757"/>
                    </a:cubicBezTo>
                    <a:cubicBezTo>
                      <a:pt x="525984" y="10819"/>
                      <a:pt x="528735" y="62109"/>
                      <a:pt x="528735" y="84017"/>
                    </a:cubicBezTo>
                    <a:cubicBezTo>
                      <a:pt x="528735" y="118725"/>
                      <a:pt x="528735" y="157988"/>
                      <a:pt x="499161" y="157988"/>
                    </a:cubicBezTo>
                    <a:lnTo>
                      <a:pt x="177967" y="157988"/>
                    </a:lnTo>
                    <a:cubicBezTo>
                      <a:pt x="176763" y="157988"/>
                      <a:pt x="94487" y="155926"/>
                      <a:pt x="27686" y="209879"/>
                    </a:cubicBezTo>
                    <a:cubicBezTo>
                      <a:pt x="25709" y="211426"/>
                      <a:pt x="23302" y="212285"/>
                      <a:pt x="20808" y="212285"/>
                    </a:cubicBezTo>
                    <a:close/>
                    <a:moveTo>
                      <a:pt x="356016" y="22073"/>
                    </a:moveTo>
                    <a:cubicBezTo>
                      <a:pt x="200921" y="22073"/>
                      <a:pt x="80044" y="55150"/>
                      <a:pt x="37487" y="113313"/>
                    </a:cubicBezTo>
                    <a:cubicBezTo>
                      <a:pt x="21926" y="134534"/>
                      <a:pt x="18143" y="158160"/>
                      <a:pt x="25967" y="183848"/>
                    </a:cubicBezTo>
                    <a:cubicBezTo>
                      <a:pt x="96636" y="133846"/>
                      <a:pt x="174957" y="136080"/>
                      <a:pt x="178482" y="136166"/>
                    </a:cubicBezTo>
                    <a:lnTo>
                      <a:pt x="499333" y="136166"/>
                    </a:lnTo>
                    <a:cubicBezTo>
                      <a:pt x="506984" y="136166"/>
                      <a:pt x="506984" y="96989"/>
                      <a:pt x="506984" y="84102"/>
                    </a:cubicBezTo>
                    <a:cubicBezTo>
                      <a:pt x="506984" y="50768"/>
                      <a:pt x="500536" y="33844"/>
                      <a:pt x="497269" y="30493"/>
                    </a:cubicBezTo>
                    <a:cubicBezTo>
                      <a:pt x="448093" y="24822"/>
                      <a:pt x="400636" y="22073"/>
                      <a:pt x="356016" y="22073"/>
                    </a:cubicBezTo>
                    <a:close/>
                    <a:moveTo>
                      <a:pt x="498129" y="30579"/>
                    </a:moveTo>
                    <a:cubicBezTo>
                      <a:pt x="498129" y="30579"/>
                      <a:pt x="498301" y="30579"/>
                      <a:pt x="498387" y="30579"/>
                    </a:cubicBezTo>
                    <a:cubicBezTo>
                      <a:pt x="498301" y="30579"/>
                      <a:pt x="498215" y="30579"/>
                      <a:pt x="498129" y="305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8" name="Gráfico 2">
              <a:extLst>
                <a:ext uri="{FF2B5EF4-FFF2-40B4-BE49-F238E27FC236}">
                  <a16:creationId xmlns:a16="http://schemas.microsoft.com/office/drawing/2014/main" id="{CC96215B-AF24-6BB5-E26C-E90E91F5BC38}"/>
                </a:ext>
              </a:extLst>
            </p:cNvPr>
            <p:cNvGrpSpPr/>
            <p:nvPr/>
          </p:nvGrpSpPr>
          <p:grpSpPr>
            <a:xfrm>
              <a:off x="4738234" y="6397683"/>
              <a:ext cx="714777" cy="979740"/>
              <a:chOff x="4738234" y="6397683"/>
              <a:chExt cx="714777" cy="979740"/>
            </a:xfrm>
            <a:solidFill>
              <a:srgbClr val="002A86"/>
            </a:solidFill>
          </p:grpSpPr>
          <p:grpSp>
            <p:nvGrpSpPr>
              <p:cNvPr id="619" name="Gráfico 2">
                <a:extLst>
                  <a:ext uri="{FF2B5EF4-FFF2-40B4-BE49-F238E27FC236}">
                    <a16:creationId xmlns:a16="http://schemas.microsoft.com/office/drawing/2014/main" id="{D30336E8-8090-5567-8660-C73F40B3D6D2}"/>
                  </a:ext>
                </a:extLst>
              </p:cNvPr>
              <p:cNvGrpSpPr/>
              <p:nvPr/>
            </p:nvGrpSpPr>
            <p:grpSpPr>
              <a:xfrm>
                <a:off x="4738234" y="6397683"/>
                <a:ext cx="714777" cy="979740"/>
                <a:chOff x="4738234" y="6397683"/>
                <a:chExt cx="714777" cy="979740"/>
              </a:xfrm>
              <a:solidFill>
                <a:srgbClr val="002A86"/>
              </a:solidFill>
            </p:grpSpPr>
            <p:sp>
              <p:nvSpPr>
                <p:cNvPr id="620" name="Forma libre 619">
                  <a:extLst>
                    <a:ext uri="{FF2B5EF4-FFF2-40B4-BE49-F238E27FC236}">
                      <a16:creationId xmlns:a16="http://schemas.microsoft.com/office/drawing/2014/main" id="{6D2DDC87-BE03-8B6A-6DB3-006FEA25A2B5}"/>
                    </a:ext>
                  </a:extLst>
                </p:cNvPr>
                <p:cNvSpPr/>
                <p:nvPr/>
              </p:nvSpPr>
              <p:spPr>
                <a:xfrm>
                  <a:off x="4738234" y="6397756"/>
                  <a:ext cx="518157" cy="283427"/>
                </a:xfrm>
                <a:custGeom>
                  <a:avLst/>
                  <a:gdLst>
                    <a:gd name="connsiteX0" fmla="*/ 10919 w 518157"/>
                    <a:gd name="connsiteY0" fmla="*/ 283428 h 283427"/>
                    <a:gd name="connsiteX1" fmla="*/ 0 w 518157"/>
                    <a:gd name="connsiteY1" fmla="*/ 272516 h 283427"/>
                    <a:gd name="connsiteX2" fmla="*/ 0 w 518157"/>
                    <a:gd name="connsiteY2" fmla="*/ 56187 h 283427"/>
                    <a:gd name="connsiteX3" fmla="*/ 56312 w 518157"/>
                    <a:gd name="connsiteY3" fmla="*/ 0 h 283427"/>
                    <a:gd name="connsiteX4" fmla="*/ 507239 w 518157"/>
                    <a:gd name="connsiteY4" fmla="*/ 0 h 283427"/>
                    <a:gd name="connsiteX5" fmla="*/ 518158 w 518157"/>
                    <a:gd name="connsiteY5" fmla="*/ 10911 h 283427"/>
                    <a:gd name="connsiteX6" fmla="*/ 507239 w 518157"/>
                    <a:gd name="connsiteY6" fmla="*/ 21822 h 283427"/>
                    <a:gd name="connsiteX7" fmla="*/ 56312 w 518157"/>
                    <a:gd name="connsiteY7" fmla="*/ 21822 h 283427"/>
                    <a:gd name="connsiteX8" fmla="*/ 21923 w 518157"/>
                    <a:gd name="connsiteY8" fmla="*/ 56101 h 283427"/>
                    <a:gd name="connsiteX9" fmla="*/ 21923 w 518157"/>
                    <a:gd name="connsiteY9" fmla="*/ 272431 h 283427"/>
                    <a:gd name="connsiteX10" fmla="*/ 11004 w 518157"/>
                    <a:gd name="connsiteY10" fmla="*/ 283342 h 283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18157" h="283427">
                      <a:moveTo>
                        <a:pt x="10919" y="283428"/>
                      </a:moveTo>
                      <a:cubicBezTo>
                        <a:pt x="4901" y="283428"/>
                        <a:pt x="0" y="278530"/>
                        <a:pt x="0" y="272516"/>
                      </a:cubicBezTo>
                      <a:lnTo>
                        <a:pt x="0" y="56187"/>
                      </a:lnTo>
                      <a:cubicBezTo>
                        <a:pt x="0" y="25173"/>
                        <a:pt x="25276" y="0"/>
                        <a:pt x="56312" y="0"/>
                      </a:cubicBezTo>
                      <a:lnTo>
                        <a:pt x="507239" y="0"/>
                      </a:lnTo>
                      <a:cubicBezTo>
                        <a:pt x="513257" y="0"/>
                        <a:pt x="518158" y="4897"/>
                        <a:pt x="518158" y="10911"/>
                      </a:cubicBezTo>
                      <a:cubicBezTo>
                        <a:pt x="518158" y="16925"/>
                        <a:pt x="513257" y="21822"/>
                        <a:pt x="507239" y="21822"/>
                      </a:cubicBezTo>
                      <a:lnTo>
                        <a:pt x="56312" y="21822"/>
                      </a:lnTo>
                      <a:cubicBezTo>
                        <a:pt x="37312" y="21822"/>
                        <a:pt x="21923" y="37201"/>
                        <a:pt x="21923" y="56101"/>
                      </a:cubicBezTo>
                      <a:lnTo>
                        <a:pt x="21923" y="272431"/>
                      </a:lnTo>
                      <a:cubicBezTo>
                        <a:pt x="21923" y="278444"/>
                        <a:pt x="17023" y="283342"/>
                        <a:pt x="11004" y="28334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21" name="Forma libre 620">
                  <a:extLst>
                    <a:ext uri="{FF2B5EF4-FFF2-40B4-BE49-F238E27FC236}">
                      <a16:creationId xmlns:a16="http://schemas.microsoft.com/office/drawing/2014/main" id="{C04FD6AB-231C-3E29-5D05-6D8734A10114}"/>
                    </a:ext>
                  </a:extLst>
                </p:cNvPr>
                <p:cNvSpPr/>
                <p:nvPr/>
              </p:nvSpPr>
              <p:spPr>
                <a:xfrm>
                  <a:off x="4833492" y="6667351"/>
                  <a:ext cx="619519" cy="710071"/>
                </a:xfrm>
                <a:custGeom>
                  <a:avLst/>
                  <a:gdLst>
                    <a:gd name="connsiteX0" fmla="*/ 563293 w 619519"/>
                    <a:gd name="connsiteY0" fmla="*/ 709986 h 710071"/>
                    <a:gd name="connsiteX1" fmla="*/ 10919 w 619519"/>
                    <a:gd name="connsiteY1" fmla="*/ 709986 h 710071"/>
                    <a:gd name="connsiteX2" fmla="*/ 0 w 619519"/>
                    <a:gd name="connsiteY2" fmla="*/ 699075 h 710071"/>
                    <a:gd name="connsiteX3" fmla="*/ 10919 w 619519"/>
                    <a:gd name="connsiteY3" fmla="*/ 688164 h 710071"/>
                    <a:gd name="connsiteX4" fmla="*/ 563293 w 619519"/>
                    <a:gd name="connsiteY4" fmla="*/ 688164 h 710071"/>
                    <a:gd name="connsiteX5" fmla="*/ 597682 w 619519"/>
                    <a:gd name="connsiteY5" fmla="*/ 653799 h 710071"/>
                    <a:gd name="connsiteX6" fmla="*/ 597682 w 619519"/>
                    <a:gd name="connsiteY6" fmla="*/ 10911 h 710071"/>
                    <a:gd name="connsiteX7" fmla="*/ 608601 w 619519"/>
                    <a:gd name="connsiteY7" fmla="*/ 0 h 710071"/>
                    <a:gd name="connsiteX8" fmla="*/ 619519 w 619519"/>
                    <a:gd name="connsiteY8" fmla="*/ 10911 h 710071"/>
                    <a:gd name="connsiteX9" fmla="*/ 619519 w 619519"/>
                    <a:gd name="connsiteY9" fmla="*/ 653799 h 710071"/>
                    <a:gd name="connsiteX10" fmla="*/ 563207 w 619519"/>
                    <a:gd name="connsiteY10" fmla="*/ 710072 h 710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9519" h="710071">
                      <a:moveTo>
                        <a:pt x="563293" y="709986"/>
                      </a:moveTo>
                      <a:lnTo>
                        <a:pt x="10919" y="709986"/>
                      </a:lnTo>
                      <a:cubicBezTo>
                        <a:pt x="4900" y="709986"/>
                        <a:pt x="0" y="705089"/>
                        <a:pt x="0" y="699075"/>
                      </a:cubicBezTo>
                      <a:cubicBezTo>
                        <a:pt x="0" y="693061"/>
                        <a:pt x="4900" y="688164"/>
                        <a:pt x="10919" y="688164"/>
                      </a:cubicBezTo>
                      <a:lnTo>
                        <a:pt x="563293" y="688164"/>
                      </a:lnTo>
                      <a:cubicBezTo>
                        <a:pt x="582293" y="688164"/>
                        <a:pt x="597682" y="672786"/>
                        <a:pt x="597682" y="653799"/>
                      </a:cubicBezTo>
                      <a:lnTo>
                        <a:pt x="597682" y="10911"/>
                      </a:lnTo>
                      <a:cubicBezTo>
                        <a:pt x="597682" y="4897"/>
                        <a:pt x="602583" y="0"/>
                        <a:pt x="608601" y="0"/>
                      </a:cubicBezTo>
                      <a:cubicBezTo>
                        <a:pt x="614619" y="0"/>
                        <a:pt x="619519" y="4897"/>
                        <a:pt x="619519" y="10911"/>
                      </a:cubicBezTo>
                      <a:lnTo>
                        <a:pt x="619519" y="653799"/>
                      </a:lnTo>
                      <a:cubicBezTo>
                        <a:pt x="619519" y="684813"/>
                        <a:pt x="594243" y="710072"/>
                        <a:pt x="563207" y="71007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22" name="Forma libre 621">
                  <a:extLst>
                    <a:ext uri="{FF2B5EF4-FFF2-40B4-BE49-F238E27FC236}">
                      <a16:creationId xmlns:a16="http://schemas.microsoft.com/office/drawing/2014/main" id="{DA0930C2-33F4-1366-EF38-C17984A8AEF3}"/>
                    </a:ext>
                  </a:extLst>
                </p:cNvPr>
                <p:cNvSpPr/>
                <p:nvPr/>
              </p:nvSpPr>
              <p:spPr>
                <a:xfrm>
                  <a:off x="5234468" y="6397683"/>
                  <a:ext cx="201631" cy="218464"/>
                </a:xfrm>
                <a:custGeom>
                  <a:avLst/>
                  <a:gdLst>
                    <a:gd name="connsiteX0" fmla="*/ 178651 w 201631"/>
                    <a:gd name="connsiteY0" fmla="*/ 218464 h 218464"/>
                    <a:gd name="connsiteX1" fmla="*/ 41611 w 201631"/>
                    <a:gd name="connsiteY1" fmla="*/ 218464 h 218464"/>
                    <a:gd name="connsiteX2" fmla="*/ 0 w 201631"/>
                    <a:gd name="connsiteY2" fmla="*/ 176882 h 218464"/>
                    <a:gd name="connsiteX3" fmla="*/ 0 w 201631"/>
                    <a:gd name="connsiteY3" fmla="*/ 10984 h 218464"/>
                    <a:gd name="connsiteX4" fmla="*/ 6792 w 201631"/>
                    <a:gd name="connsiteY4" fmla="*/ 847 h 218464"/>
                    <a:gd name="connsiteX5" fmla="*/ 18742 w 201631"/>
                    <a:gd name="connsiteY5" fmla="*/ 3252 h 218464"/>
                    <a:gd name="connsiteX6" fmla="*/ 194900 w 201631"/>
                    <a:gd name="connsiteY6" fmla="*/ 179288 h 218464"/>
                    <a:gd name="connsiteX7" fmla="*/ 199886 w 201631"/>
                    <a:gd name="connsiteY7" fmla="*/ 204289 h 218464"/>
                    <a:gd name="connsiteX8" fmla="*/ 178651 w 201631"/>
                    <a:gd name="connsiteY8" fmla="*/ 218464 h 218464"/>
                    <a:gd name="connsiteX9" fmla="*/ 21923 w 201631"/>
                    <a:gd name="connsiteY9" fmla="*/ 37445 h 218464"/>
                    <a:gd name="connsiteX10" fmla="*/ 21923 w 201631"/>
                    <a:gd name="connsiteY10" fmla="*/ 176882 h 218464"/>
                    <a:gd name="connsiteX11" fmla="*/ 41611 w 201631"/>
                    <a:gd name="connsiteY11" fmla="*/ 196557 h 218464"/>
                    <a:gd name="connsiteX12" fmla="*/ 178651 w 201631"/>
                    <a:gd name="connsiteY12" fmla="*/ 196557 h 218464"/>
                    <a:gd name="connsiteX13" fmla="*/ 179597 w 201631"/>
                    <a:gd name="connsiteY13" fmla="*/ 195955 h 218464"/>
                    <a:gd name="connsiteX14" fmla="*/ 179339 w 201631"/>
                    <a:gd name="connsiteY14" fmla="*/ 194838 h 218464"/>
                    <a:gd name="connsiteX15" fmla="*/ 21837 w 201631"/>
                    <a:gd name="connsiteY15" fmla="*/ 37445 h 218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1631" h="218464">
                      <a:moveTo>
                        <a:pt x="178651" y="218464"/>
                      </a:moveTo>
                      <a:lnTo>
                        <a:pt x="41611" y="218464"/>
                      </a:lnTo>
                      <a:cubicBezTo>
                        <a:pt x="18656" y="218464"/>
                        <a:pt x="0" y="199821"/>
                        <a:pt x="0" y="176882"/>
                      </a:cubicBezTo>
                      <a:lnTo>
                        <a:pt x="0" y="10984"/>
                      </a:lnTo>
                      <a:cubicBezTo>
                        <a:pt x="0" y="6517"/>
                        <a:pt x="2665" y="2565"/>
                        <a:pt x="6792" y="847"/>
                      </a:cubicBezTo>
                      <a:cubicBezTo>
                        <a:pt x="10919" y="-872"/>
                        <a:pt x="15647" y="73"/>
                        <a:pt x="18742" y="3252"/>
                      </a:cubicBezTo>
                      <a:lnTo>
                        <a:pt x="194900" y="179288"/>
                      </a:lnTo>
                      <a:cubicBezTo>
                        <a:pt x="201520" y="185817"/>
                        <a:pt x="203411" y="195697"/>
                        <a:pt x="199886" y="204289"/>
                      </a:cubicBezTo>
                      <a:cubicBezTo>
                        <a:pt x="196362" y="212880"/>
                        <a:pt x="188022" y="218464"/>
                        <a:pt x="178651" y="218464"/>
                      </a:cubicBezTo>
                      <a:close/>
                      <a:moveTo>
                        <a:pt x="21923" y="37445"/>
                      </a:moveTo>
                      <a:lnTo>
                        <a:pt x="21923" y="176882"/>
                      </a:lnTo>
                      <a:cubicBezTo>
                        <a:pt x="21923" y="187708"/>
                        <a:pt x="30778" y="196557"/>
                        <a:pt x="41611" y="196557"/>
                      </a:cubicBezTo>
                      <a:lnTo>
                        <a:pt x="178651" y="196557"/>
                      </a:lnTo>
                      <a:cubicBezTo>
                        <a:pt x="178651" y="196557"/>
                        <a:pt x="179339" y="196557"/>
                        <a:pt x="179597" y="195955"/>
                      </a:cubicBezTo>
                      <a:cubicBezTo>
                        <a:pt x="179855" y="195354"/>
                        <a:pt x="179597" y="195010"/>
                        <a:pt x="179339" y="194838"/>
                      </a:cubicBezTo>
                      <a:lnTo>
                        <a:pt x="21837" y="37445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23" name="Gráfico 2">
                <a:extLst>
                  <a:ext uri="{FF2B5EF4-FFF2-40B4-BE49-F238E27FC236}">
                    <a16:creationId xmlns:a16="http://schemas.microsoft.com/office/drawing/2014/main" id="{F88CA5BE-2CB8-EFDB-8E30-D5FEB5143B40}"/>
                  </a:ext>
                </a:extLst>
              </p:cNvPr>
              <p:cNvGrpSpPr/>
              <p:nvPr/>
            </p:nvGrpSpPr>
            <p:grpSpPr>
              <a:xfrm>
                <a:off x="4882625" y="6900562"/>
                <a:ext cx="452947" cy="111300"/>
                <a:chOff x="4882625" y="6900562"/>
                <a:chExt cx="452947" cy="111300"/>
              </a:xfrm>
              <a:solidFill>
                <a:srgbClr val="002A86"/>
              </a:solidFill>
            </p:grpSpPr>
            <p:sp>
              <p:nvSpPr>
                <p:cNvPr id="624" name="Forma libre 623">
                  <a:extLst>
                    <a:ext uri="{FF2B5EF4-FFF2-40B4-BE49-F238E27FC236}">
                      <a16:creationId xmlns:a16="http://schemas.microsoft.com/office/drawing/2014/main" id="{CCAFEB6A-502D-3298-87A9-34FF14818442}"/>
                    </a:ext>
                  </a:extLst>
                </p:cNvPr>
                <p:cNvSpPr/>
                <p:nvPr/>
              </p:nvSpPr>
              <p:spPr>
                <a:xfrm>
                  <a:off x="4882625" y="6900562"/>
                  <a:ext cx="160511" cy="111300"/>
                </a:xfrm>
                <a:custGeom>
                  <a:avLst/>
                  <a:gdLst>
                    <a:gd name="connsiteX0" fmla="*/ 60052 w 160511"/>
                    <a:gd name="connsiteY0" fmla="*/ 111300 h 111300"/>
                    <a:gd name="connsiteX1" fmla="*/ 52314 w 160511"/>
                    <a:gd name="connsiteY1" fmla="*/ 108122 h 111300"/>
                    <a:gd name="connsiteX2" fmla="*/ 3224 w 160511"/>
                    <a:gd name="connsiteY2" fmla="*/ 59065 h 111300"/>
                    <a:gd name="connsiteX3" fmla="*/ 3224 w 160511"/>
                    <a:gd name="connsiteY3" fmla="*/ 43601 h 111300"/>
                    <a:gd name="connsiteX4" fmla="*/ 18699 w 160511"/>
                    <a:gd name="connsiteY4" fmla="*/ 43601 h 111300"/>
                    <a:gd name="connsiteX5" fmla="*/ 60052 w 160511"/>
                    <a:gd name="connsiteY5" fmla="*/ 84925 h 111300"/>
                    <a:gd name="connsiteX6" fmla="*/ 141812 w 160511"/>
                    <a:gd name="connsiteY6" fmla="*/ 3222 h 111300"/>
                    <a:gd name="connsiteX7" fmla="*/ 157287 w 160511"/>
                    <a:gd name="connsiteY7" fmla="*/ 3222 h 111300"/>
                    <a:gd name="connsiteX8" fmla="*/ 157287 w 160511"/>
                    <a:gd name="connsiteY8" fmla="*/ 18686 h 111300"/>
                    <a:gd name="connsiteX9" fmla="*/ 67790 w 160511"/>
                    <a:gd name="connsiteY9" fmla="*/ 108122 h 111300"/>
                    <a:gd name="connsiteX10" fmla="*/ 60052 w 160511"/>
                    <a:gd name="connsiteY10" fmla="*/ 111300 h 11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511" h="111300">
                      <a:moveTo>
                        <a:pt x="60052" y="111300"/>
                      </a:moveTo>
                      <a:cubicBezTo>
                        <a:pt x="57215" y="111300"/>
                        <a:pt x="54464" y="110269"/>
                        <a:pt x="52314" y="108122"/>
                      </a:cubicBezTo>
                      <a:lnTo>
                        <a:pt x="3224" y="59065"/>
                      </a:lnTo>
                      <a:cubicBezTo>
                        <a:pt x="-1075" y="54770"/>
                        <a:pt x="-1075" y="47896"/>
                        <a:pt x="3224" y="43601"/>
                      </a:cubicBezTo>
                      <a:cubicBezTo>
                        <a:pt x="7523" y="39305"/>
                        <a:pt x="14400" y="39305"/>
                        <a:pt x="18699" y="43601"/>
                      </a:cubicBezTo>
                      <a:lnTo>
                        <a:pt x="60052" y="84925"/>
                      </a:lnTo>
                      <a:lnTo>
                        <a:pt x="141812" y="3222"/>
                      </a:lnTo>
                      <a:cubicBezTo>
                        <a:pt x="146111" y="-1074"/>
                        <a:pt x="152988" y="-1074"/>
                        <a:pt x="157287" y="3222"/>
                      </a:cubicBezTo>
                      <a:cubicBezTo>
                        <a:pt x="161586" y="7517"/>
                        <a:pt x="161586" y="14390"/>
                        <a:pt x="157287" y="18686"/>
                      </a:cubicBezTo>
                      <a:lnTo>
                        <a:pt x="67790" y="108122"/>
                      </a:lnTo>
                      <a:cubicBezTo>
                        <a:pt x="65640" y="110269"/>
                        <a:pt x="62889" y="111300"/>
                        <a:pt x="60052" y="1113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25" name="Forma libre 624">
                  <a:extLst>
                    <a:ext uri="{FF2B5EF4-FFF2-40B4-BE49-F238E27FC236}">
                      <a16:creationId xmlns:a16="http://schemas.microsoft.com/office/drawing/2014/main" id="{171815B3-CBC6-EDE3-2078-32255E1B845F}"/>
                    </a:ext>
                  </a:extLst>
                </p:cNvPr>
                <p:cNvSpPr/>
                <p:nvPr/>
              </p:nvSpPr>
              <p:spPr>
                <a:xfrm>
                  <a:off x="5106283" y="6969679"/>
                  <a:ext cx="229289" cy="21822"/>
                </a:xfrm>
                <a:custGeom>
                  <a:avLst/>
                  <a:gdLst>
                    <a:gd name="connsiteX0" fmla="*/ 218371 w 229289"/>
                    <a:gd name="connsiteY0" fmla="*/ 21822 h 21822"/>
                    <a:gd name="connsiteX1" fmla="*/ 10919 w 229289"/>
                    <a:gd name="connsiteY1" fmla="*/ 21822 h 21822"/>
                    <a:gd name="connsiteX2" fmla="*/ 0 w 229289"/>
                    <a:gd name="connsiteY2" fmla="*/ 10911 h 21822"/>
                    <a:gd name="connsiteX3" fmla="*/ 10919 w 229289"/>
                    <a:gd name="connsiteY3" fmla="*/ 0 h 21822"/>
                    <a:gd name="connsiteX4" fmla="*/ 218371 w 229289"/>
                    <a:gd name="connsiteY4" fmla="*/ 0 h 21822"/>
                    <a:gd name="connsiteX5" fmla="*/ 229289 w 229289"/>
                    <a:gd name="connsiteY5" fmla="*/ 10911 h 21822"/>
                    <a:gd name="connsiteX6" fmla="*/ 218371 w 229289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289" h="21822">
                      <a:moveTo>
                        <a:pt x="218371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218371" y="0"/>
                      </a:lnTo>
                      <a:cubicBezTo>
                        <a:pt x="224389" y="0"/>
                        <a:pt x="229289" y="4897"/>
                        <a:pt x="229289" y="10911"/>
                      </a:cubicBezTo>
                      <a:cubicBezTo>
                        <a:pt x="229289" y="16925"/>
                        <a:pt x="224389" y="21822"/>
                        <a:pt x="218371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26" name="Gráfico 2">
                <a:extLst>
                  <a:ext uri="{FF2B5EF4-FFF2-40B4-BE49-F238E27FC236}">
                    <a16:creationId xmlns:a16="http://schemas.microsoft.com/office/drawing/2014/main" id="{B99E4FB3-0B8E-38F3-0293-54B73BF85340}"/>
                  </a:ext>
                </a:extLst>
              </p:cNvPr>
              <p:cNvGrpSpPr/>
              <p:nvPr/>
            </p:nvGrpSpPr>
            <p:grpSpPr>
              <a:xfrm>
                <a:off x="4882625" y="7075310"/>
                <a:ext cx="452947" cy="111300"/>
                <a:chOff x="4882625" y="7075310"/>
                <a:chExt cx="452947" cy="111300"/>
              </a:xfrm>
              <a:solidFill>
                <a:srgbClr val="002A86"/>
              </a:solidFill>
            </p:grpSpPr>
            <p:sp>
              <p:nvSpPr>
                <p:cNvPr id="627" name="Forma libre 626">
                  <a:extLst>
                    <a:ext uri="{FF2B5EF4-FFF2-40B4-BE49-F238E27FC236}">
                      <a16:creationId xmlns:a16="http://schemas.microsoft.com/office/drawing/2014/main" id="{C8EECA9E-FD1E-9D77-8D2F-BAF467458091}"/>
                    </a:ext>
                  </a:extLst>
                </p:cNvPr>
                <p:cNvSpPr/>
                <p:nvPr/>
              </p:nvSpPr>
              <p:spPr>
                <a:xfrm>
                  <a:off x="4882625" y="7075310"/>
                  <a:ext cx="160511" cy="111300"/>
                </a:xfrm>
                <a:custGeom>
                  <a:avLst/>
                  <a:gdLst>
                    <a:gd name="connsiteX0" fmla="*/ 60052 w 160511"/>
                    <a:gd name="connsiteY0" fmla="*/ 111300 h 111300"/>
                    <a:gd name="connsiteX1" fmla="*/ 52314 w 160511"/>
                    <a:gd name="connsiteY1" fmla="*/ 108122 h 111300"/>
                    <a:gd name="connsiteX2" fmla="*/ 3224 w 160511"/>
                    <a:gd name="connsiteY2" fmla="*/ 59065 h 111300"/>
                    <a:gd name="connsiteX3" fmla="*/ 3224 w 160511"/>
                    <a:gd name="connsiteY3" fmla="*/ 43601 h 111300"/>
                    <a:gd name="connsiteX4" fmla="*/ 18699 w 160511"/>
                    <a:gd name="connsiteY4" fmla="*/ 43601 h 111300"/>
                    <a:gd name="connsiteX5" fmla="*/ 60052 w 160511"/>
                    <a:gd name="connsiteY5" fmla="*/ 84925 h 111300"/>
                    <a:gd name="connsiteX6" fmla="*/ 141812 w 160511"/>
                    <a:gd name="connsiteY6" fmla="*/ 3222 h 111300"/>
                    <a:gd name="connsiteX7" fmla="*/ 157287 w 160511"/>
                    <a:gd name="connsiteY7" fmla="*/ 3222 h 111300"/>
                    <a:gd name="connsiteX8" fmla="*/ 157287 w 160511"/>
                    <a:gd name="connsiteY8" fmla="*/ 18686 h 111300"/>
                    <a:gd name="connsiteX9" fmla="*/ 67790 w 160511"/>
                    <a:gd name="connsiteY9" fmla="*/ 108122 h 111300"/>
                    <a:gd name="connsiteX10" fmla="*/ 60052 w 160511"/>
                    <a:gd name="connsiteY10" fmla="*/ 111300 h 11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511" h="111300">
                      <a:moveTo>
                        <a:pt x="60052" y="111300"/>
                      </a:moveTo>
                      <a:cubicBezTo>
                        <a:pt x="57215" y="111300"/>
                        <a:pt x="54464" y="110269"/>
                        <a:pt x="52314" y="108122"/>
                      </a:cubicBezTo>
                      <a:lnTo>
                        <a:pt x="3224" y="59065"/>
                      </a:lnTo>
                      <a:cubicBezTo>
                        <a:pt x="-1075" y="54770"/>
                        <a:pt x="-1075" y="47896"/>
                        <a:pt x="3224" y="43601"/>
                      </a:cubicBezTo>
                      <a:cubicBezTo>
                        <a:pt x="7523" y="39305"/>
                        <a:pt x="14400" y="39305"/>
                        <a:pt x="18699" y="43601"/>
                      </a:cubicBezTo>
                      <a:lnTo>
                        <a:pt x="60052" y="84925"/>
                      </a:lnTo>
                      <a:lnTo>
                        <a:pt x="141812" y="3222"/>
                      </a:lnTo>
                      <a:cubicBezTo>
                        <a:pt x="146111" y="-1074"/>
                        <a:pt x="152988" y="-1074"/>
                        <a:pt x="157287" y="3222"/>
                      </a:cubicBezTo>
                      <a:cubicBezTo>
                        <a:pt x="161586" y="7517"/>
                        <a:pt x="161586" y="14390"/>
                        <a:pt x="157287" y="18686"/>
                      </a:cubicBezTo>
                      <a:lnTo>
                        <a:pt x="67790" y="108122"/>
                      </a:lnTo>
                      <a:cubicBezTo>
                        <a:pt x="65640" y="110269"/>
                        <a:pt x="62889" y="111300"/>
                        <a:pt x="60052" y="1113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28" name="Forma libre 627">
                  <a:extLst>
                    <a:ext uri="{FF2B5EF4-FFF2-40B4-BE49-F238E27FC236}">
                      <a16:creationId xmlns:a16="http://schemas.microsoft.com/office/drawing/2014/main" id="{AD631739-3AEC-06C8-F2B8-C0D95B95F3ED}"/>
                    </a:ext>
                  </a:extLst>
                </p:cNvPr>
                <p:cNvSpPr/>
                <p:nvPr/>
              </p:nvSpPr>
              <p:spPr>
                <a:xfrm>
                  <a:off x="5106283" y="7144513"/>
                  <a:ext cx="229289" cy="21822"/>
                </a:xfrm>
                <a:custGeom>
                  <a:avLst/>
                  <a:gdLst>
                    <a:gd name="connsiteX0" fmla="*/ 218371 w 229289"/>
                    <a:gd name="connsiteY0" fmla="*/ 21822 h 21822"/>
                    <a:gd name="connsiteX1" fmla="*/ 10919 w 229289"/>
                    <a:gd name="connsiteY1" fmla="*/ 21822 h 21822"/>
                    <a:gd name="connsiteX2" fmla="*/ 0 w 229289"/>
                    <a:gd name="connsiteY2" fmla="*/ 10911 h 21822"/>
                    <a:gd name="connsiteX3" fmla="*/ 10919 w 229289"/>
                    <a:gd name="connsiteY3" fmla="*/ 0 h 21822"/>
                    <a:gd name="connsiteX4" fmla="*/ 218371 w 229289"/>
                    <a:gd name="connsiteY4" fmla="*/ 0 h 21822"/>
                    <a:gd name="connsiteX5" fmla="*/ 229289 w 229289"/>
                    <a:gd name="connsiteY5" fmla="*/ 10911 h 21822"/>
                    <a:gd name="connsiteX6" fmla="*/ 218371 w 229289"/>
                    <a:gd name="connsiteY6" fmla="*/ 21822 h 2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289" h="21822">
                      <a:moveTo>
                        <a:pt x="218371" y="21822"/>
                      </a:moveTo>
                      <a:lnTo>
                        <a:pt x="10919" y="21822"/>
                      </a:lnTo>
                      <a:cubicBezTo>
                        <a:pt x="4901" y="21822"/>
                        <a:pt x="0" y="16925"/>
                        <a:pt x="0" y="10911"/>
                      </a:cubicBezTo>
                      <a:cubicBezTo>
                        <a:pt x="0" y="4897"/>
                        <a:pt x="4901" y="0"/>
                        <a:pt x="10919" y="0"/>
                      </a:cubicBezTo>
                      <a:lnTo>
                        <a:pt x="218371" y="0"/>
                      </a:lnTo>
                      <a:cubicBezTo>
                        <a:pt x="224389" y="0"/>
                        <a:pt x="229289" y="4897"/>
                        <a:pt x="229289" y="10911"/>
                      </a:cubicBezTo>
                      <a:cubicBezTo>
                        <a:pt x="229289" y="16925"/>
                        <a:pt x="224389" y="21822"/>
                        <a:pt x="218371" y="21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29" name="Forma libre 628">
                <a:extLst>
                  <a:ext uri="{FF2B5EF4-FFF2-40B4-BE49-F238E27FC236}">
                    <a16:creationId xmlns:a16="http://schemas.microsoft.com/office/drawing/2014/main" id="{3EE478C8-A245-F146-EE50-41EBA8FF4383}"/>
                  </a:ext>
                </a:extLst>
              </p:cNvPr>
              <p:cNvSpPr/>
              <p:nvPr/>
            </p:nvSpPr>
            <p:spPr>
              <a:xfrm>
                <a:off x="5002514" y="6704552"/>
                <a:ext cx="186216" cy="21821"/>
              </a:xfrm>
              <a:custGeom>
                <a:avLst/>
                <a:gdLst>
                  <a:gd name="connsiteX0" fmla="*/ 175298 w 186216"/>
                  <a:gd name="connsiteY0" fmla="*/ 21822 h 21821"/>
                  <a:gd name="connsiteX1" fmla="*/ 10918 w 186216"/>
                  <a:gd name="connsiteY1" fmla="*/ 21822 h 21821"/>
                  <a:gd name="connsiteX2" fmla="*/ 0 w 186216"/>
                  <a:gd name="connsiteY2" fmla="*/ 10911 h 21821"/>
                  <a:gd name="connsiteX3" fmla="*/ 10918 w 186216"/>
                  <a:gd name="connsiteY3" fmla="*/ 0 h 21821"/>
                  <a:gd name="connsiteX4" fmla="*/ 175298 w 186216"/>
                  <a:gd name="connsiteY4" fmla="*/ 0 h 21821"/>
                  <a:gd name="connsiteX5" fmla="*/ 186217 w 186216"/>
                  <a:gd name="connsiteY5" fmla="*/ 10911 h 21821"/>
                  <a:gd name="connsiteX6" fmla="*/ 175298 w 186216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6" h="21821">
                    <a:moveTo>
                      <a:pt x="175298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175298" y="0"/>
                    </a:lnTo>
                    <a:cubicBezTo>
                      <a:pt x="181316" y="0"/>
                      <a:pt x="186217" y="4897"/>
                      <a:pt x="186217" y="10911"/>
                    </a:cubicBezTo>
                    <a:cubicBezTo>
                      <a:pt x="186217" y="16925"/>
                      <a:pt x="181316" y="21822"/>
                      <a:pt x="175298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30" name="Gráfico 2">
            <a:extLst>
              <a:ext uri="{FF2B5EF4-FFF2-40B4-BE49-F238E27FC236}">
                <a16:creationId xmlns:a16="http://schemas.microsoft.com/office/drawing/2014/main" id="{9876231F-D9AF-61F4-3159-5A4CFACD416D}"/>
              </a:ext>
            </a:extLst>
          </p:cNvPr>
          <p:cNvGrpSpPr/>
          <p:nvPr/>
        </p:nvGrpSpPr>
        <p:grpSpPr>
          <a:xfrm>
            <a:off x="15426260" y="4506974"/>
            <a:ext cx="1017016" cy="1013694"/>
            <a:chOff x="15426260" y="4506974"/>
            <a:chExt cx="1017016" cy="1013694"/>
          </a:xfrm>
          <a:solidFill>
            <a:srgbClr val="002A86"/>
          </a:solidFill>
        </p:grpSpPr>
        <p:grpSp>
          <p:nvGrpSpPr>
            <p:cNvPr id="631" name="Gráfico 2">
              <a:extLst>
                <a:ext uri="{FF2B5EF4-FFF2-40B4-BE49-F238E27FC236}">
                  <a16:creationId xmlns:a16="http://schemas.microsoft.com/office/drawing/2014/main" id="{872EDFB5-070C-4CD7-75E1-6D5514C3B621}"/>
                </a:ext>
              </a:extLst>
            </p:cNvPr>
            <p:cNvGrpSpPr/>
            <p:nvPr/>
          </p:nvGrpSpPr>
          <p:grpSpPr>
            <a:xfrm>
              <a:off x="15428783" y="4506974"/>
              <a:ext cx="1014493" cy="1013694"/>
              <a:chOff x="15428783" y="4506974"/>
              <a:chExt cx="1014493" cy="1013694"/>
            </a:xfrm>
            <a:solidFill>
              <a:srgbClr val="002A86"/>
            </a:solidFill>
          </p:grpSpPr>
          <p:sp>
            <p:nvSpPr>
              <p:cNvPr id="632" name="Forma libre 631">
                <a:extLst>
                  <a:ext uri="{FF2B5EF4-FFF2-40B4-BE49-F238E27FC236}">
                    <a16:creationId xmlns:a16="http://schemas.microsoft.com/office/drawing/2014/main" id="{FB069752-C451-415E-6FD3-C00184017397}"/>
                  </a:ext>
                </a:extLst>
              </p:cNvPr>
              <p:cNvSpPr/>
              <p:nvPr/>
            </p:nvSpPr>
            <p:spPr>
              <a:xfrm>
                <a:off x="16026715" y="5104341"/>
                <a:ext cx="416561" cy="416327"/>
              </a:xfrm>
              <a:custGeom>
                <a:avLst/>
                <a:gdLst>
                  <a:gd name="connsiteX0" fmla="*/ 305110 w 416561"/>
                  <a:gd name="connsiteY0" fmla="*/ 416328 h 416327"/>
                  <a:gd name="connsiteX1" fmla="*/ 285766 w 416561"/>
                  <a:gd name="connsiteY1" fmla="*/ 414610 h 416327"/>
                  <a:gd name="connsiteX2" fmla="*/ 284649 w 416561"/>
                  <a:gd name="connsiteY2" fmla="*/ 414438 h 416327"/>
                  <a:gd name="connsiteX3" fmla="*/ 283874 w 416561"/>
                  <a:gd name="connsiteY3" fmla="*/ 414266 h 416327"/>
                  <a:gd name="connsiteX4" fmla="*/ 1626 w 416561"/>
                  <a:gd name="connsiteY4" fmla="*/ 125426 h 416327"/>
                  <a:gd name="connsiteX5" fmla="*/ 5237 w 416561"/>
                  <a:gd name="connsiteY5" fmla="*/ 110391 h 416327"/>
                  <a:gd name="connsiteX6" fmla="*/ 20282 w 416561"/>
                  <a:gd name="connsiteY6" fmla="*/ 113999 h 416327"/>
                  <a:gd name="connsiteX7" fmla="*/ 287916 w 416561"/>
                  <a:gd name="connsiteY7" fmla="*/ 392702 h 416327"/>
                  <a:gd name="connsiteX8" fmla="*/ 289462 w 416561"/>
                  <a:gd name="connsiteY8" fmla="*/ 392959 h 416327"/>
                  <a:gd name="connsiteX9" fmla="*/ 368300 w 416561"/>
                  <a:gd name="connsiteY9" fmla="*/ 368045 h 416327"/>
                  <a:gd name="connsiteX10" fmla="*/ 393318 w 416561"/>
                  <a:gd name="connsiteY10" fmla="*/ 289348 h 416327"/>
                  <a:gd name="connsiteX11" fmla="*/ 393060 w 416561"/>
                  <a:gd name="connsiteY11" fmla="*/ 287802 h 416327"/>
                  <a:gd name="connsiteX12" fmla="*/ 114164 w 416561"/>
                  <a:gd name="connsiteY12" fmla="*/ 20268 h 416327"/>
                  <a:gd name="connsiteX13" fmla="*/ 110554 w 416561"/>
                  <a:gd name="connsiteY13" fmla="*/ 5233 h 416327"/>
                  <a:gd name="connsiteX14" fmla="*/ 125599 w 416561"/>
                  <a:gd name="connsiteY14" fmla="*/ 1625 h 416327"/>
                  <a:gd name="connsiteX15" fmla="*/ 414553 w 416561"/>
                  <a:gd name="connsiteY15" fmla="*/ 283678 h 416327"/>
                  <a:gd name="connsiteX16" fmla="*/ 414811 w 416561"/>
                  <a:gd name="connsiteY16" fmla="*/ 285224 h 416327"/>
                  <a:gd name="connsiteX17" fmla="*/ 383860 w 416561"/>
                  <a:gd name="connsiteY17" fmla="*/ 383595 h 416327"/>
                  <a:gd name="connsiteX18" fmla="*/ 305110 w 416561"/>
                  <a:gd name="connsiteY18" fmla="*/ 416328 h 41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6561" h="416327">
                    <a:moveTo>
                      <a:pt x="305110" y="416328"/>
                    </a:moveTo>
                    <a:cubicBezTo>
                      <a:pt x="298662" y="416328"/>
                      <a:pt x="292214" y="415726"/>
                      <a:pt x="285766" y="414610"/>
                    </a:cubicBezTo>
                    <a:lnTo>
                      <a:pt x="284649" y="414438"/>
                    </a:lnTo>
                    <a:cubicBezTo>
                      <a:pt x="284649" y="414438"/>
                      <a:pt x="283960" y="414352"/>
                      <a:pt x="283874" y="414266"/>
                    </a:cubicBezTo>
                    <a:cubicBezTo>
                      <a:pt x="217503" y="401551"/>
                      <a:pt x="75219" y="245876"/>
                      <a:pt x="1626" y="125426"/>
                    </a:cubicBezTo>
                    <a:cubicBezTo>
                      <a:pt x="-1555" y="120271"/>
                      <a:pt x="79" y="113570"/>
                      <a:pt x="5237" y="110391"/>
                    </a:cubicBezTo>
                    <a:cubicBezTo>
                      <a:pt x="10395" y="107212"/>
                      <a:pt x="17102" y="108845"/>
                      <a:pt x="20282" y="113999"/>
                    </a:cubicBezTo>
                    <a:cubicBezTo>
                      <a:pt x="96798" y="239175"/>
                      <a:pt x="234355" y="382392"/>
                      <a:pt x="287916" y="392702"/>
                    </a:cubicBezTo>
                    <a:lnTo>
                      <a:pt x="289462" y="392959"/>
                    </a:lnTo>
                    <a:cubicBezTo>
                      <a:pt x="318521" y="398200"/>
                      <a:pt x="347237" y="389093"/>
                      <a:pt x="368300" y="368045"/>
                    </a:cubicBezTo>
                    <a:cubicBezTo>
                      <a:pt x="389363" y="346996"/>
                      <a:pt x="398476" y="318301"/>
                      <a:pt x="393318" y="289348"/>
                    </a:cubicBezTo>
                    <a:lnTo>
                      <a:pt x="393060" y="287802"/>
                    </a:lnTo>
                    <a:cubicBezTo>
                      <a:pt x="382743" y="234192"/>
                      <a:pt x="239427" y="96731"/>
                      <a:pt x="114164" y="20268"/>
                    </a:cubicBezTo>
                    <a:cubicBezTo>
                      <a:pt x="109006" y="17089"/>
                      <a:pt x="107373" y="10388"/>
                      <a:pt x="110554" y="5233"/>
                    </a:cubicBezTo>
                    <a:cubicBezTo>
                      <a:pt x="113735" y="79"/>
                      <a:pt x="120441" y="-1554"/>
                      <a:pt x="125599" y="1625"/>
                    </a:cubicBezTo>
                    <a:cubicBezTo>
                      <a:pt x="246047" y="75167"/>
                      <a:pt x="401829" y="217353"/>
                      <a:pt x="414553" y="283678"/>
                    </a:cubicBezTo>
                    <a:lnTo>
                      <a:pt x="414811" y="285224"/>
                    </a:lnTo>
                    <a:cubicBezTo>
                      <a:pt x="421259" y="321136"/>
                      <a:pt x="409652" y="357821"/>
                      <a:pt x="383860" y="383595"/>
                    </a:cubicBezTo>
                    <a:cubicBezTo>
                      <a:pt x="362711" y="404730"/>
                      <a:pt x="334255" y="416328"/>
                      <a:pt x="305110" y="4163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3" name="Forma libre 632">
                <a:extLst>
                  <a:ext uri="{FF2B5EF4-FFF2-40B4-BE49-F238E27FC236}">
                    <a16:creationId xmlns:a16="http://schemas.microsoft.com/office/drawing/2014/main" id="{F1A4DECA-20E2-9ACA-1BC4-9BA2E02287C7}"/>
                  </a:ext>
                </a:extLst>
              </p:cNvPr>
              <p:cNvSpPr/>
              <p:nvPr/>
            </p:nvSpPr>
            <p:spPr>
              <a:xfrm>
                <a:off x="15924229" y="5001839"/>
                <a:ext cx="266600" cy="266502"/>
              </a:xfrm>
              <a:custGeom>
                <a:avLst/>
                <a:gdLst>
                  <a:gd name="connsiteX0" fmla="*/ 68692 w 266600"/>
                  <a:gd name="connsiteY0" fmla="*/ 266502 h 266502"/>
                  <a:gd name="connsiteX1" fmla="*/ 41267 w 266600"/>
                  <a:gd name="connsiteY1" fmla="*/ 255162 h 266502"/>
                  <a:gd name="connsiteX2" fmla="*/ 11348 w 266600"/>
                  <a:gd name="connsiteY2" fmla="*/ 225264 h 266502"/>
                  <a:gd name="connsiteX3" fmla="*/ 0 w 266600"/>
                  <a:gd name="connsiteY3" fmla="*/ 197858 h 266502"/>
                  <a:gd name="connsiteX4" fmla="*/ 11348 w 266600"/>
                  <a:gd name="connsiteY4" fmla="*/ 170452 h 266502"/>
                  <a:gd name="connsiteX5" fmla="*/ 170570 w 266600"/>
                  <a:gd name="connsiteY5" fmla="*/ 11340 h 266502"/>
                  <a:gd name="connsiteX6" fmla="*/ 225334 w 266600"/>
                  <a:gd name="connsiteY6" fmla="*/ 11340 h 266502"/>
                  <a:gd name="connsiteX7" fmla="*/ 255252 w 266600"/>
                  <a:gd name="connsiteY7" fmla="*/ 41238 h 266502"/>
                  <a:gd name="connsiteX8" fmla="*/ 255252 w 266600"/>
                  <a:gd name="connsiteY8" fmla="*/ 95965 h 266502"/>
                  <a:gd name="connsiteX9" fmla="*/ 230063 w 266600"/>
                  <a:gd name="connsiteY9" fmla="*/ 121137 h 266502"/>
                  <a:gd name="connsiteX10" fmla="*/ 214588 w 266600"/>
                  <a:gd name="connsiteY10" fmla="*/ 121137 h 266502"/>
                  <a:gd name="connsiteX11" fmla="*/ 214588 w 266600"/>
                  <a:gd name="connsiteY11" fmla="*/ 105673 h 266502"/>
                  <a:gd name="connsiteX12" fmla="*/ 239778 w 266600"/>
                  <a:gd name="connsiteY12" fmla="*/ 80501 h 266502"/>
                  <a:gd name="connsiteX13" fmla="*/ 239778 w 266600"/>
                  <a:gd name="connsiteY13" fmla="*/ 56703 h 266502"/>
                  <a:gd name="connsiteX14" fmla="*/ 209860 w 266600"/>
                  <a:gd name="connsiteY14" fmla="*/ 26805 h 266502"/>
                  <a:gd name="connsiteX15" fmla="*/ 186045 w 266600"/>
                  <a:gd name="connsiteY15" fmla="*/ 26805 h 266502"/>
                  <a:gd name="connsiteX16" fmla="*/ 26823 w 266600"/>
                  <a:gd name="connsiteY16" fmla="*/ 185916 h 266502"/>
                  <a:gd name="connsiteX17" fmla="*/ 21923 w 266600"/>
                  <a:gd name="connsiteY17" fmla="*/ 197858 h 266502"/>
                  <a:gd name="connsiteX18" fmla="*/ 26823 w 266600"/>
                  <a:gd name="connsiteY18" fmla="*/ 209800 h 266502"/>
                  <a:gd name="connsiteX19" fmla="*/ 56742 w 266600"/>
                  <a:gd name="connsiteY19" fmla="*/ 239698 h 266502"/>
                  <a:gd name="connsiteX20" fmla="*/ 80556 w 266600"/>
                  <a:gd name="connsiteY20" fmla="*/ 239698 h 266502"/>
                  <a:gd name="connsiteX21" fmla="*/ 162918 w 266600"/>
                  <a:gd name="connsiteY21" fmla="*/ 157393 h 266502"/>
                  <a:gd name="connsiteX22" fmla="*/ 178393 w 266600"/>
                  <a:gd name="connsiteY22" fmla="*/ 157393 h 266502"/>
                  <a:gd name="connsiteX23" fmla="*/ 178393 w 266600"/>
                  <a:gd name="connsiteY23" fmla="*/ 172857 h 266502"/>
                  <a:gd name="connsiteX24" fmla="*/ 96032 w 266600"/>
                  <a:gd name="connsiteY24" fmla="*/ 255162 h 266502"/>
                  <a:gd name="connsiteX25" fmla="*/ 68606 w 266600"/>
                  <a:gd name="connsiteY25" fmla="*/ 266502 h 266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6600" h="266502">
                    <a:moveTo>
                      <a:pt x="68692" y="266502"/>
                    </a:moveTo>
                    <a:cubicBezTo>
                      <a:pt x="58376" y="266502"/>
                      <a:pt x="48575" y="262465"/>
                      <a:pt x="41267" y="255162"/>
                    </a:cubicBezTo>
                    <a:lnTo>
                      <a:pt x="11348" y="225264"/>
                    </a:lnTo>
                    <a:cubicBezTo>
                      <a:pt x="4040" y="217962"/>
                      <a:pt x="0" y="208253"/>
                      <a:pt x="0" y="197858"/>
                    </a:cubicBezTo>
                    <a:cubicBezTo>
                      <a:pt x="0" y="187463"/>
                      <a:pt x="4040" y="177754"/>
                      <a:pt x="11348" y="170452"/>
                    </a:cubicBezTo>
                    <a:lnTo>
                      <a:pt x="170570" y="11340"/>
                    </a:lnTo>
                    <a:cubicBezTo>
                      <a:pt x="185701" y="-3780"/>
                      <a:pt x="210289" y="-3780"/>
                      <a:pt x="225334" y="11340"/>
                    </a:cubicBezTo>
                    <a:lnTo>
                      <a:pt x="255252" y="41238"/>
                    </a:lnTo>
                    <a:cubicBezTo>
                      <a:pt x="270384" y="56359"/>
                      <a:pt x="270384" y="80930"/>
                      <a:pt x="255252" y="95965"/>
                    </a:cubicBezTo>
                    <a:lnTo>
                      <a:pt x="230063" y="121137"/>
                    </a:lnTo>
                    <a:cubicBezTo>
                      <a:pt x="225764" y="125433"/>
                      <a:pt x="218886" y="125433"/>
                      <a:pt x="214588" y="121137"/>
                    </a:cubicBezTo>
                    <a:cubicBezTo>
                      <a:pt x="210289" y="116842"/>
                      <a:pt x="210289" y="109969"/>
                      <a:pt x="214588" y="105673"/>
                    </a:cubicBezTo>
                    <a:lnTo>
                      <a:pt x="239778" y="80501"/>
                    </a:lnTo>
                    <a:cubicBezTo>
                      <a:pt x="246312" y="73971"/>
                      <a:pt x="246312" y="63232"/>
                      <a:pt x="239778" y="56703"/>
                    </a:cubicBezTo>
                    <a:lnTo>
                      <a:pt x="209860" y="26805"/>
                    </a:lnTo>
                    <a:cubicBezTo>
                      <a:pt x="203326" y="20276"/>
                      <a:pt x="192579" y="20276"/>
                      <a:pt x="186045" y="26805"/>
                    </a:cubicBezTo>
                    <a:lnTo>
                      <a:pt x="26823" y="185916"/>
                    </a:lnTo>
                    <a:cubicBezTo>
                      <a:pt x="23642" y="189095"/>
                      <a:pt x="21923" y="193305"/>
                      <a:pt x="21923" y="197858"/>
                    </a:cubicBezTo>
                    <a:cubicBezTo>
                      <a:pt x="21923" y="202411"/>
                      <a:pt x="23642" y="206621"/>
                      <a:pt x="26823" y="209800"/>
                    </a:cubicBezTo>
                    <a:lnTo>
                      <a:pt x="56742" y="239698"/>
                    </a:lnTo>
                    <a:cubicBezTo>
                      <a:pt x="63104" y="246055"/>
                      <a:pt x="74194" y="246055"/>
                      <a:pt x="80556" y="239698"/>
                    </a:cubicBezTo>
                    <a:lnTo>
                      <a:pt x="162918" y="157393"/>
                    </a:lnTo>
                    <a:cubicBezTo>
                      <a:pt x="167216" y="153097"/>
                      <a:pt x="174095" y="153097"/>
                      <a:pt x="178393" y="157393"/>
                    </a:cubicBezTo>
                    <a:cubicBezTo>
                      <a:pt x="182692" y="161689"/>
                      <a:pt x="182692" y="168562"/>
                      <a:pt x="178393" y="172857"/>
                    </a:cubicBezTo>
                    <a:lnTo>
                      <a:pt x="96032" y="255162"/>
                    </a:lnTo>
                    <a:cubicBezTo>
                      <a:pt x="88723" y="262465"/>
                      <a:pt x="79008" y="266502"/>
                      <a:pt x="68606" y="2665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4" name="Forma libre 633">
                <a:extLst>
                  <a:ext uri="{FF2B5EF4-FFF2-40B4-BE49-F238E27FC236}">
                    <a16:creationId xmlns:a16="http://schemas.microsoft.com/office/drawing/2014/main" id="{D44BF170-8294-C78C-4A8D-D0749B3A4CB7}"/>
                  </a:ext>
                </a:extLst>
              </p:cNvPr>
              <p:cNvSpPr/>
              <p:nvPr/>
            </p:nvSpPr>
            <p:spPr>
              <a:xfrm>
                <a:off x="15993836" y="4758503"/>
                <a:ext cx="42745" cy="116270"/>
              </a:xfrm>
              <a:custGeom>
                <a:avLst/>
                <a:gdLst>
                  <a:gd name="connsiteX0" fmla="*/ 31669 w 42745"/>
                  <a:gd name="connsiteY0" fmla="*/ 116271 h 116270"/>
                  <a:gd name="connsiteX1" fmla="*/ 20836 w 42745"/>
                  <a:gd name="connsiteY1" fmla="*/ 106563 h 116270"/>
                  <a:gd name="connsiteX2" fmla="*/ 547 w 42745"/>
                  <a:gd name="connsiteY2" fmla="*/ 14378 h 116270"/>
                  <a:gd name="connsiteX3" fmla="*/ 7596 w 42745"/>
                  <a:gd name="connsiteY3" fmla="*/ 546 h 116270"/>
                  <a:gd name="connsiteX4" fmla="*/ 21437 w 42745"/>
                  <a:gd name="connsiteY4" fmla="*/ 7591 h 116270"/>
                  <a:gd name="connsiteX5" fmla="*/ 42673 w 42745"/>
                  <a:gd name="connsiteY5" fmla="*/ 104071 h 116270"/>
                  <a:gd name="connsiteX6" fmla="*/ 33044 w 42745"/>
                  <a:gd name="connsiteY6" fmla="*/ 116185 h 116270"/>
                  <a:gd name="connsiteX7" fmla="*/ 31755 w 42745"/>
                  <a:gd name="connsiteY7" fmla="*/ 116185 h 11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5" h="116270">
                    <a:moveTo>
                      <a:pt x="31669" y="116271"/>
                    </a:moveTo>
                    <a:cubicBezTo>
                      <a:pt x="26166" y="116271"/>
                      <a:pt x="21437" y="112147"/>
                      <a:pt x="20836" y="106563"/>
                    </a:cubicBezTo>
                    <a:cubicBezTo>
                      <a:pt x="17397" y="76235"/>
                      <a:pt x="10605" y="45221"/>
                      <a:pt x="547" y="14378"/>
                    </a:cubicBezTo>
                    <a:cubicBezTo>
                      <a:pt x="-1346" y="8622"/>
                      <a:pt x="1836" y="2436"/>
                      <a:pt x="7596" y="546"/>
                    </a:cubicBezTo>
                    <a:cubicBezTo>
                      <a:pt x="13356" y="-1344"/>
                      <a:pt x="19546" y="1835"/>
                      <a:pt x="21437" y="7591"/>
                    </a:cubicBezTo>
                    <a:cubicBezTo>
                      <a:pt x="31927" y="39808"/>
                      <a:pt x="39062" y="72283"/>
                      <a:pt x="42673" y="104071"/>
                    </a:cubicBezTo>
                    <a:cubicBezTo>
                      <a:pt x="43361" y="110085"/>
                      <a:pt x="39062" y="115498"/>
                      <a:pt x="33044" y="116185"/>
                    </a:cubicBezTo>
                    <a:cubicBezTo>
                      <a:pt x="32614" y="116185"/>
                      <a:pt x="32184" y="116185"/>
                      <a:pt x="31755" y="1161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5" name="Forma libre 634">
                <a:extLst>
                  <a:ext uri="{FF2B5EF4-FFF2-40B4-BE49-F238E27FC236}">
                    <a16:creationId xmlns:a16="http://schemas.microsoft.com/office/drawing/2014/main" id="{DE13760C-F999-BD08-FA61-9F05836024A5}"/>
                  </a:ext>
                </a:extLst>
              </p:cNvPr>
              <p:cNvSpPr/>
              <p:nvPr/>
            </p:nvSpPr>
            <p:spPr>
              <a:xfrm>
                <a:off x="15428783" y="4506974"/>
                <a:ext cx="698005" cy="649938"/>
              </a:xfrm>
              <a:custGeom>
                <a:avLst/>
                <a:gdLst>
                  <a:gd name="connsiteX0" fmla="*/ 182849 w 698005"/>
                  <a:gd name="connsiteY0" fmla="*/ 649681 h 649938"/>
                  <a:gd name="connsiteX1" fmla="*/ 178464 w 698005"/>
                  <a:gd name="connsiteY1" fmla="*/ 648822 h 649938"/>
                  <a:gd name="connsiteX2" fmla="*/ 22510 w 698005"/>
                  <a:gd name="connsiteY2" fmla="*/ 554145 h 649938"/>
                  <a:gd name="connsiteX3" fmla="*/ 8926 w 698005"/>
                  <a:gd name="connsiteY3" fmla="*/ 474848 h 649938"/>
                  <a:gd name="connsiteX4" fmla="*/ 223772 w 698005"/>
                  <a:gd name="connsiteY4" fmla="*/ 223294 h 649938"/>
                  <a:gd name="connsiteX5" fmla="*/ 475242 w 698005"/>
                  <a:gd name="connsiteY5" fmla="*/ 8855 h 649938"/>
                  <a:gd name="connsiteX6" fmla="*/ 554595 w 698005"/>
                  <a:gd name="connsiteY6" fmla="*/ 22515 h 649938"/>
                  <a:gd name="connsiteX7" fmla="*/ 696880 w 698005"/>
                  <a:gd name="connsiteY7" fmla="*/ 434984 h 649938"/>
                  <a:gd name="connsiteX8" fmla="*/ 685187 w 698005"/>
                  <a:gd name="connsiteY8" fmla="*/ 445208 h 649938"/>
                  <a:gd name="connsiteX9" fmla="*/ 674957 w 698005"/>
                  <a:gd name="connsiteY9" fmla="*/ 433523 h 649938"/>
                  <a:gd name="connsiteX10" fmla="*/ 537572 w 698005"/>
                  <a:gd name="connsiteY10" fmla="*/ 36433 h 649938"/>
                  <a:gd name="connsiteX11" fmla="*/ 486676 w 698005"/>
                  <a:gd name="connsiteY11" fmla="*/ 27670 h 649938"/>
                  <a:gd name="connsiteX12" fmla="*/ 239246 w 698005"/>
                  <a:gd name="connsiteY12" fmla="*/ 238930 h 649938"/>
                  <a:gd name="connsiteX13" fmla="*/ 27582 w 698005"/>
                  <a:gd name="connsiteY13" fmla="*/ 486446 h 649938"/>
                  <a:gd name="connsiteX14" fmla="*/ 36351 w 698005"/>
                  <a:gd name="connsiteY14" fmla="*/ 537306 h 649938"/>
                  <a:gd name="connsiteX15" fmla="*/ 187147 w 698005"/>
                  <a:gd name="connsiteY15" fmla="*/ 628890 h 649938"/>
                  <a:gd name="connsiteX16" fmla="*/ 192822 w 698005"/>
                  <a:gd name="connsiteY16" fmla="*/ 643323 h 649938"/>
                  <a:gd name="connsiteX17" fmla="*/ 182763 w 698005"/>
                  <a:gd name="connsiteY17" fmla="*/ 649938 h 64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98005" h="649938">
                    <a:moveTo>
                      <a:pt x="182849" y="649681"/>
                    </a:moveTo>
                    <a:cubicBezTo>
                      <a:pt x="181387" y="649681"/>
                      <a:pt x="179926" y="649423"/>
                      <a:pt x="178464" y="648822"/>
                    </a:cubicBezTo>
                    <a:cubicBezTo>
                      <a:pt x="122926" y="624766"/>
                      <a:pt x="69021" y="592033"/>
                      <a:pt x="22510" y="554145"/>
                    </a:cubicBezTo>
                    <a:cubicBezTo>
                      <a:pt x="-1133" y="534901"/>
                      <a:pt x="-6979" y="500879"/>
                      <a:pt x="8926" y="474848"/>
                    </a:cubicBezTo>
                    <a:cubicBezTo>
                      <a:pt x="73578" y="369089"/>
                      <a:pt x="217667" y="229136"/>
                      <a:pt x="223772" y="223294"/>
                    </a:cubicBezTo>
                    <a:cubicBezTo>
                      <a:pt x="229446" y="217452"/>
                      <a:pt x="369409" y="73461"/>
                      <a:pt x="475242" y="8855"/>
                    </a:cubicBezTo>
                    <a:cubicBezTo>
                      <a:pt x="501206" y="-6953"/>
                      <a:pt x="535337" y="-1111"/>
                      <a:pt x="554595" y="22515"/>
                    </a:cubicBezTo>
                    <a:cubicBezTo>
                      <a:pt x="601794" y="80249"/>
                      <a:pt x="710205" y="236095"/>
                      <a:pt x="696880" y="434984"/>
                    </a:cubicBezTo>
                    <a:cubicBezTo>
                      <a:pt x="696450" y="440998"/>
                      <a:pt x="691119" y="445551"/>
                      <a:pt x="685187" y="445208"/>
                    </a:cubicBezTo>
                    <a:cubicBezTo>
                      <a:pt x="679169" y="444778"/>
                      <a:pt x="674612" y="439623"/>
                      <a:pt x="674957" y="433523"/>
                    </a:cubicBezTo>
                    <a:cubicBezTo>
                      <a:pt x="687680" y="242367"/>
                      <a:pt x="583137" y="92105"/>
                      <a:pt x="537572" y="36433"/>
                    </a:cubicBezTo>
                    <a:cubicBezTo>
                      <a:pt x="525192" y="21226"/>
                      <a:pt x="503269" y="17446"/>
                      <a:pt x="486676" y="27670"/>
                    </a:cubicBezTo>
                    <a:cubicBezTo>
                      <a:pt x="383251" y="90816"/>
                      <a:pt x="240708" y="237470"/>
                      <a:pt x="239246" y="238930"/>
                    </a:cubicBezTo>
                    <a:cubicBezTo>
                      <a:pt x="237527" y="240648"/>
                      <a:pt x="90772" y="383092"/>
                      <a:pt x="27582" y="486446"/>
                    </a:cubicBezTo>
                    <a:cubicBezTo>
                      <a:pt x="17437" y="503113"/>
                      <a:pt x="21134" y="524935"/>
                      <a:pt x="36351" y="537306"/>
                    </a:cubicBezTo>
                    <a:cubicBezTo>
                      <a:pt x="81229" y="573991"/>
                      <a:pt x="133415" y="605607"/>
                      <a:pt x="187147" y="628890"/>
                    </a:cubicBezTo>
                    <a:cubicBezTo>
                      <a:pt x="192736" y="631295"/>
                      <a:pt x="195228" y="637739"/>
                      <a:pt x="192822" y="643323"/>
                    </a:cubicBezTo>
                    <a:cubicBezTo>
                      <a:pt x="191016" y="647447"/>
                      <a:pt x="186975" y="649938"/>
                      <a:pt x="182763" y="6499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6" name="Forma libre 635">
                <a:extLst>
                  <a:ext uri="{FF2B5EF4-FFF2-40B4-BE49-F238E27FC236}">
                    <a16:creationId xmlns:a16="http://schemas.microsoft.com/office/drawing/2014/main" id="{F51241C3-D7D9-688E-0B0E-357CF7597C2C}"/>
                  </a:ext>
                </a:extLst>
              </p:cNvPr>
              <p:cNvSpPr/>
              <p:nvPr/>
            </p:nvSpPr>
            <p:spPr>
              <a:xfrm>
                <a:off x="15687439" y="5164796"/>
                <a:ext cx="266946" cy="39540"/>
              </a:xfrm>
              <a:custGeom>
                <a:avLst/>
                <a:gdLst>
                  <a:gd name="connsiteX0" fmla="*/ 144025 w 266946"/>
                  <a:gd name="connsiteY0" fmla="*/ 39541 h 39540"/>
                  <a:gd name="connsiteX1" fmla="*/ 8188 w 266946"/>
                  <a:gd name="connsiteY1" fmla="*/ 21585 h 39540"/>
                  <a:gd name="connsiteX2" fmla="*/ 365 w 266946"/>
                  <a:gd name="connsiteY2" fmla="*/ 8182 h 39540"/>
                  <a:gd name="connsiteX3" fmla="*/ 13777 w 266946"/>
                  <a:gd name="connsiteY3" fmla="*/ 364 h 39540"/>
                  <a:gd name="connsiteX4" fmla="*/ 181595 w 266946"/>
                  <a:gd name="connsiteY4" fmla="*/ 16086 h 39540"/>
                  <a:gd name="connsiteX5" fmla="*/ 253383 w 266946"/>
                  <a:gd name="connsiteY5" fmla="*/ 4660 h 39540"/>
                  <a:gd name="connsiteX6" fmla="*/ 266622 w 266946"/>
                  <a:gd name="connsiteY6" fmla="*/ 12736 h 39540"/>
                  <a:gd name="connsiteX7" fmla="*/ 258541 w 266946"/>
                  <a:gd name="connsiteY7" fmla="*/ 25966 h 39540"/>
                  <a:gd name="connsiteX8" fmla="*/ 183315 w 266946"/>
                  <a:gd name="connsiteY8" fmla="*/ 37994 h 39540"/>
                  <a:gd name="connsiteX9" fmla="*/ 144025 w 266946"/>
                  <a:gd name="connsiteY9" fmla="*/ 39541 h 3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946" h="39540">
                    <a:moveTo>
                      <a:pt x="144025" y="39541"/>
                    </a:moveTo>
                    <a:cubicBezTo>
                      <a:pt x="99319" y="39541"/>
                      <a:pt x="53839" y="33527"/>
                      <a:pt x="8188" y="21585"/>
                    </a:cubicBezTo>
                    <a:cubicBezTo>
                      <a:pt x="2342" y="20038"/>
                      <a:pt x="-1183" y="14025"/>
                      <a:pt x="365" y="8182"/>
                    </a:cubicBezTo>
                    <a:cubicBezTo>
                      <a:pt x="1913" y="2340"/>
                      <a:pt x="7844" y="-1182"/>
                      <a:pt x="13777" y="364"/>
                    </a:cubicBezTo>
                    <a:cubicBezTo>
                      <a:pt x="70433" y="15227"/>
                      <a:pt x="126830" y="20468"/>
                      <a:pt x="181595" y="16086"/>
                    </a:cubicBezTo>
                    <a:cubicBezTo>
                      <a:pt x="205754" y="14196"/>
                      <a:pt x="229911" y="10330"/>
                      <a:pt x="253383" y="4660"/>
                    </a:cubicBezTo>
                    <a:cubicBezTo>
                      <a:pt x="259228" y="3286"/>
                      <a:pt x="265161" y="6808"/>
                      <a:pt x="266622" y="12736"/>
                    </a:cubicBezTo>
                    <a:cubicBezTo>
                      <a:pt x="268084" y="18578"/>
                      <a:pt x="264473" y="24506"/>
                      <a:pt x="258541" y="25966"/>
                    </a:cubicBezTo>
                    <a:cubicBezTo>
                      <a:pt x="233953" y="31980"/>
                      <a:pt x="208590" y="35932"/>
                      <a:pt x="183315" y="37994"/>
                    </a:cubicBezTo>
                    <a:cubicBezTo>
                      <a:pt x="170333" y="39025"/>
                      <a:pt x="157265" y="39541"/>
                      <a:pt x="144025" y="395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37" name="Gráfico 2">
              <a:extLst>
                <a:ext uri="{FF2B5EF4-FFF2-40B4-BE49-F238E27FC236}">
                  <a16:creationId xmlns:a16="http://schemas.microsoft.com/office/drawing/2014/main" id="{F75473D8-88E2-B960-31E2-5E82E24E102C}"/>
                </a:ext>
              </a:extLst>
            </p:cNvPr>
            <p:cNvGrpSpPr/>
            <p:nvPr/>
          </p:nvGrpSpPr>
          <p:grpSpPr>
            <a:xfrm>
              <a:off x="15426260" y="5123033"/>
              <a:ext cx="478246" cy="352445"/>
              <a:chOff x="15426260" y="5123033"/>
              <a:chExt cx="478246" cy="352445"/>
            </a:xfrm>
            <a:solidFill>
              <a:srgbClr val="002A86"/>
            </a:solidFill>
          </p:grpSpPr>
          <p:sp>
            <p:nvSpPr>
              <p:cNvPr id="638" name="Forma libre 637">
                <a:extLst>
                  <a:ext uri="{FF2B5EF4-FFF2-40B4-BE49-F238E27FC236}">
                    <a16:creationId xmlns:a16="http://schemas.microsoft.com/office/drawing/2014/main" id="{7FE6AB60-3346-41D8-37AA-B2678507E797}"/>
                  </a:ext>
                </a:extLst>
              </p:cNvPr>
              <p:cNvSpPr/>
              <p:nvPr/>
            </p:nvSpPr>
            <p:spPr>
              <a:xfrm>
                <a:off x="15426260" y="5123033"/>
                <a:ext cx="180377" cy="352445"/>
              </a:xfrm>
              <a:custGeom>
                <a:avLst/>
                <a:gdLst>
                  <a:gd name="connsiteX0" fmla="*/ 115132 w 180377"/>
                  <a:gd name="connsiteY0" fmla="*/ 352445 h 352445"/>
                  <a:gd name="connsiteX1" fmla="*/ 92435 w 180377"/>
                  <a:gd name="connsiteY1" fmla="*/ 349009 h 352445"/>
                  <a:gd name="connsiteX2" fmla="*/ 46010 w 180377"/>
                  <a:gd name="connsiteY2" fmla="*/ 282426 h 352445"/>
                  <a:gd name="connsiteX3" fmla="*/ 49105 w 180377"/>
                  <a:gd name="connsiteY3" fmla="*/ 263869 h 352445"/>
                  <a:gd name="connsiteX4" fmla="*/ 42399 w 180377"/>
                  <a:gd name="connsiteY4" fmla="*/ 166357 h 352445"/>
                  <a:gd name="connsiteX5" fmla="*/ 2766 w 180377"/>
                  <a:gd name="connsiteY5" fmla="*/ 8449 h 352445"/>
                  <a:gd name="connsiteX6" fmla="*/ 15920 w 180377"/>
                  <a:gd name="connsiteY6" fmla="*/ 287 h 352445"/>
                  <a:gd name="connsiteX7" fmla="*/ 24087 w 180377"/>
                  <a:gd name="connsiteY7" fmla="*/ 13432 h 352445"/>
                  <a:gd name="connsiteX8" fmla="*/ 61829 w 180377"/>
                  <a:gd name="connsiteY8" fmla="*/ 156305 h 352445"/>
                  <a:gd name="connsiteX9" fmla="*/ 70599 w 180377"/>
                  <a:gd name="connsiteY9" fmla="*/ 267649 h 352445"/>
                  <a:gd name="connsiteX10" fmla="*/ 67589 w 180377"/>
                  <a:gd name="connsiteY10" fmla="*/ 285777 h 352445"/>
                  <a:gd name="connsiteX11" fmla="*/ 98797 w 180377"/>
                  <a:gd name="connsiteY11" fmla="*/ 328046 h 352445"/>
                  <a:gd name="connsiteX12" fmla="*/ 154250 w 180377"/>
                  <a:gd name="connsiteY12" fmla="*/ 305966 h 352445"/>
                  <a:gd name="connsiteX13" fmla="*/ 143675 w 180377"/>
                  <a:gd name="connsiteY13" fmla="*/ 239727 h 352445"/>
                  <a:gd name="connsiteX14" fmla="*/ 135335 w 180377"/>
                  <a:gd name="connsiteY14" fmla="*/ 142989 h 352445"/>
                  <a:gd name="connsiteX15" fmla="*/ 150123 w 180377"/>
                  <a:gd name="connsiteY15" fmla="*/ 138521 h 352445"/>
                  <a:gd name="connsiteX16" fmla="*/ 154594 w 180377"/>
                  <a:gd name="connsiteY16" fmla="*/ 153298 h 352445"/>
                  <a:gd name="connsiteX17" fmla="*/ 163621 w 180377"/>
                  <a:gd name="connsiteY17" fmla="*/ 230706 h 352445"/>
                  <a:gd name="connsiteX18" fmla="*/ 174023 w 180377"/>
                  <a:gd name="connsiteY18" fmla="*/ 315245 h 352445"/>
                  <a:gd name="connsiteX19" fmla="*/ 115046 w 180377"/>
                  <a:gd name="connsiteY19" fmla="*/ 352273 h 3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0377" h="352445">
                    <a:moveTo>
                      <a:pt x="115132" y="352445"/>
                    </a:moveTo>
                    <a:cubicBezTo>
                      <a:pt x="107394" y="352445"/>
                      <a:pt x="99657" y="351242"/>
                      <a:pt x="92435" y="349009"/>
                    </a:cubicBezTo>
                    <a:cubicBezTo>
                      <a:pt x="60539" y="339215"/>
                      <a:pt x="41454" y="311894"/>
                      <a:pt x="46010" y="282426"/>
                    </a:cubicBezTo>
                    <a:cubicBezTo>
                      <a:pt x="46956" y="276068"/>
                      <a:pt x="48074" y="269969"/>
                      <a:pt x="49105" y="263869"/>
                    </a:cubicBezTo>
                    <a:cubicBezTo>
                      <a:pt x="55295" y="228644"/>
                      <a:pt x="60195" y="200894"/>
                      <a:pt x="42399" y="166357"/>
                    </a:cubicBezTo>
                    <a:cubicBezTo>
                      <a:pt x="17897" y="118675"/>
                      <a:pt x="-8754" y="57677"/>
                      <a:pt x="2766" y="8449"/>
                    </a:cubicBezTo>
                    <a:cubicBezTo>
                      <a:pt x="4142" y="2607"/>
                      <a:pt x="9987" y="-1087"/>
                      <a:pt x="15920" y="287"/>
                    </a:cubicBezTo>
                    <a:cubicBezTo>
                      <a:pt x="21852" y="1662"/>
                      <a:pt x="25463" y="7590"/>
                      <a:pt x="24087" y="13432"/>
                    </a:cubicBezTo>
                    <a:cubicBezTo>
                      <a:pt x="14028" y="56131"/>
                      <a:pt x="40851" y="115411"/>
                      <a:pt x="61829" y="156305"/>
                    </a:cubicBezTo>
                    <a:cubicBezTo>
                      <a:pt x="82978" y="197372"/>
                      <a:pt x="76960" y="231479"/>
                      <a:pt x="70599" y="267649"/>
                    </a:cubicBezTo>
                    <a:cubicBezTo>
                      <a:pt x="69567" y="273577"/>
                      <a:pt x="68535" y="279591"/>
                      <a:pt x="67589" y="285777"/>
                    </a:cubicBezTo>
                    <a:cubicBezTo>
                      <a:pt x="64237" y="307341"/>
                      <a:pt x="80829" y="322547"/>
                      <a:pt x="98797" y="328046"/>
                    </a:cubicBezTo>
                    <a:cubicBezTo>
                      <a:pt x="118313" y="334060"/>
                      <a:pt x="143073" y="329592"/>
                      <a:pt x="154250" y="305966"/>
                    </a:cubicBezTo>
                    <a:cubicBezTo>
                      <a:pt x="164137" y="285089"/>
                      <a:pt x="154679" y="264041"/>
                      <a:pt x="143675" y="239727"/>
                    </a:cubicBezTo>
                    <a:cubicBezTo>
                      <a:pt x="130779" y="211204"/>
                      <a:pt x="116163" y="178815"/>
                      <a:pt x="135335" y="142989"/>
                    </a:cubicBezTo>
                    <a:cubicBezTo>
                      <a:pt x="138173" y="137662"/>
                      <a:pt x="144879" y="135686"/>
                      <a:pt x="150123" y="138521"/>
                    </a:cubicBezTo>
                    <a:cubicBezTo>
                      <a:pt x="155454" y="141357"/>
                      <a:pt x="157431" y="148058"/>
                      <a:pt x="154594" y="153298"/>
                    </a:cubicBezTo>
                    <a:cubicBezTo>
                      <a:pt x="140494" y="179588"/>
                      <a:pt x="151756" y="204417"/>
                      <a:pt x="163621" y="230706"/>
                    </a:cubicBezTo>
                    <a:cubicBezTo>
                      <a:pt x="175743" y="257511"/>
                      <a:pt x="188295" y="285261"/>
                      <a:pt x="174023" y="315245"/>
                    </a:cubicBezTo>
                    <a:cubicBezTo>
                      <a:pt x="161471" y="341706"/>
                      <a:pt x="138001" y="352273"/>
                      <a:pt x="115046" y="3522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9" name="Forma libre 638">
                <a:extLst>
                  <a:ext uri="{FF2B5EF4-FFF2-40B4-BE49-F238E27FC236}">
                    <a16:creationId xmlns:a16="http://schemas.microsoft.com/office/drawing/2014/main" id="{E02B4D17-743B-1241-2908-514091D604C7}"/>
                  </a:ext>
                </a:extLst>
              </p:cNvPr>
              <p:cNvSpPr/>
              <p:nvPr/>
            </p:nvSpPr>
            <p:spPr>
              <a:xfrm>
                <a:off x="15600724" y="5213630"/>
                <a:ext cx="303783" cy="145608"/>
              </a:xfrm>
              <a:custGeom>
                <a:avLst/>
                <a:gdLst>
                  <a:gd name="connsiteX0" fmla="*/ 207356 w 303783"/>
                  <a:gd name="connsiteY0" fmla="*/ 145608 h 145608"/>
                  <a:gd name="connsiteX1" fmla="*/ 178555 w 303783"/>
                  <a:gd name="connsiteY1" fmla="*/ 140883 h 145608"/>
                  <a:gd name="connsiteX2" fmla="*/ 131871 w 303783"/>
                  <a:gd name="connsiteY2" fmla="*/ 87531 h 145608"/>
                  <a:gd name="connsiteX3" fmla="*/ 90089 w 303783"/>
                  <a:gd name="connsiteY3" fmla="*/ 43457 h 145608"/>
                  <a:gd name="connsiteX4" fmla="*/ 14261 w 303783"/>
                  <a:gd name="connsiteY4" fmla="*/ 23525 h 145608"/>
                  <a:gd name="connsiteX5" fmla="*/ 506 w 303783"/>
                  <a:gd name="connsiteY5" fmla="*/ 16395 h 145608"/>
                  <a:gd name="connsiteX6" fmla="*/ 7641 w 303783"/>
                  <a:gd name="connsiteY6" fmla="*/ 2648 h 145608"/>
                  <a:gd name="connsiteX7" fmla="*/ 101438 w 303783"/>
                  <a:gd name="connsiteY7" fmla="*/ 24728 h 145608"/>
                  <a:gd name="connsiteX8" fmla="*/ 153451 w 303783"/>
                  <a:gd name="connsiteY8" fmla="*/ 83750 h 145608"/>
                  <a:gd name="connsiteX9" fmla="*/ 185690 w 303783"/>
                  <a:gd name="connsiteY9" fmla="*/ 120178 h 145608"/>
                  <a:gd name="connsiteX10" fmla="*/ 252147 w 303783"/>
                  <a:gd name="connsiteY10" fmla="*/ 107377 h 145608"/>
                  <a:gd name="connsiteX11" fmla="*/ 282668 w 303783"/>
                  <a:gd name="connsiteY11" fmla="*/ 59867 h 145608"/>
                  <a:gd name="connsiteX12" fmla="*/ 296940 w 303783"/>
                  <a:gd name="connsiteY12" fmla="*/ 53853 h 145608"/>
                  <a:gd name="connsiteX13" fmla="*/ 302957 w 303783"/>
                  <a:gd name="connsiteY13" fmla="*/ 68114 h 145608"/>
                  <a:gd name="connsiteX14" fmla="*/ 266763 w 303783"/>
                  <a:gd name="connsiteY14" fmla="*/ 123700 h 145608"/>
                  <a:gd name="connsiteX15" fmla="*/ 207270 w 303783"/>
                  <a:gd name="connsiteY15" fmla="*/ 145608 h 14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3783" h="145608">
                    <a:moveTo>
                      <a:pt x="207356" y="145608"/>
                    </a:moveTo>
                    <a:cubicBezTo>
                      <a:pt x="197555" y="145608"/>
                      <a:pt x="187840" y="144061"/>
                      <a:pt x="178555" y="140883"/>
                    </a:cubicBezTo>
                    <a:cubicBezTo>
                      <a:pt x="153279" y="132206"/>
                      <a:pt x="136256" y="112703"/>
                      <a:pt x="131871" y="87531"/>
                    </a:cubicBezTo>
                    <a:cubicBezTo>
                      <a:pt x="129636" y="74815"/>
                      <a:pt x="113216" y="57461"/>
                      <a:pt x="90089" y="43457"/>
                    </a:cubicBezTo>
                    <a:cubicBezTo>
                      <a:pt x="62062" y="26446"/>
                      <a:pt x="30940" y="18199"/>
                      <a:pt x="14261" y="23525"/>
                    </a:cubicBezTo>
                    <a:cubicBezTo>
                      <a:pt x="8501" y="25330"/>
                      <a:pt x="2311" y="22151"/>
                      <a:pt x="506" y="16395"/>
                    </a:cubicBezTo>
                    <a:cubicBezTo>
                      <a:pt x="-1300" y="10638"/>
                      <a:pt x="1881" y="4453"/>
                      <a:pt x="7641" y="2648"/>
                    </a:cubicBezTo>
                    <a:cubicBezTo>
                      <a:pt x="35496" y="-6115"/>
                      <a:pt x="74356" y="8319"/>
                      <a:pt x="101438" y="24728"/>
                    </a:cubicBezTo>
                    <a:cubicBezTo>
                      <a:pt x="115451" y="33233"/>
                      <a:pt x="148551" y="56000"/>
                      <a:pt x="153451" y="83750"/>
                    </a:cubicBezTo>
                    <a:cubicBezTo>
                      <a:pt x="157577" y="107205"/>
                      <a:pt x="175460" y="116655"/>
                      <a:pt x="185690" y="120178"/>
                    </a:cubicBezTo>
                    <a:cubicBezTo>
                      <a:pt x="208301" y="127996"/>
                      <a:pt x="235039" y="122841"/>
                      <a:pt x="252147" y="107377"/>
                    </a:cubicBezTo>
                    <a:cubicBezTo>
                      <a:pt x="267709" y="93459"/>
                      <a:pt x="277939" y="71637"/>
                      <a:pt x="282668" y="59867"/>
                    </a:cubicBezTo>
                    <a:cubicBezTo>
                      <a:pt x="284903" y="54282"/>
                      <a:pt x="291351" y="51533"/>
                      <a:pt x="296940" y="53853"/>
                    </a:cubicBezTo>
                    <a:cubicBezTo>
                      <a:pt x="302528" y="56086"/>
                      <a:pt x="305279" y="62530"/>
                      <a:pt x="302957" y="68114"/>
                    </a:cubicBezTo>
                    <a:cubicBezTo>
                      <a:pt x="297541" y="81603"/>
                      <a:pt x="285591" y="106775"/>
                      <a:pt x="266763" y="123700"/>
                    </a:cubicBezTo>
                    <a:cubicBezTo>
                      <a:pt x="250944" y="137962"/>
                      <a:pt x="229107" y="145608"/>
                      <a:pt x="207270" y="1456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40" name="Gráfico 2">
            <a:extLst>
              <a:ext uri="{FF2B5EF4-FFF2-40B4-BE49-F238E27FC236}">
                <a16:creationId xmlns:a16="http://schemas.microsoft.com/office/drawing/2014/main" id="{8C61D82D-13FB-1B36-B6B7-D04FB4588394}"/>
              </a:ext>
            </a:extLst>
          </p:cNvPr>
          <p:cNvGrpSpPr/>
          <p:nvPr/>
        </p:nvGrpSpPr>
        <p:grpSpPr>
          <a:xfrm>
            <a:off x="8724015" y="8055535"/>
            <a:ext cx="933520" cy="876228"/>
            <a:chOff x="8724015" y="8055535"/>
            <a:chExt cx="933520" cy="876228"/>
          </a:xfrm>
          <a:solidFill>
            <a:srgbClr val="002A86"/>
          </a:solidFill>
        </p:grpSpPr>
        <p:grpSp>
          <p:nvGrpSpPr>
            <p:cNvPr id="641" name="Gráfico 2">
              <a:extLst>
                <a:ext uri="{FF2B5EF4-FFF2-40B4-BE49-F238E27FC236}">
                  <a16:creationId xmlns:a16="http://schemas.microsoft.com/office/drawing/2014/main" id="{58B9B726-ACB7-6283-BDF1-410907A66285}"/>
                </a:ext>
              </a:extLst>
            </p:cNvPr>
            <p:cNvGrpSpPr/>
            <p:nvPr/>
          </p:nvGrpSpPr>
          <p:grpSpPr>
            <a:xfrm>
              <a:off x="8724015" y="8055535"/>
              <a:ext cx="405705" cy="800968"/>
              <a:chOff x="8724015" y="8055535"/>
              <a:chExt cx="405705" cy="800968"/>
            </a:xfrm>
            <a:solidFill>
              <a:srgbClr val="002A86"/>
            </a:solidFill>
          </p:grpSpPr>
          <p:sp>
            <p:nvSpPr>
              <p:cNvPr id="642" name="Forma libre 641">
                <a:extLst>
                  <a:ext uri="{FF2B5EF4-FFF2-40B4-BE49-F238E27FC236}">
                    <a16:creationId xmlns:a16="http://schemas.microsoft.com/office/drawing/2014/main" id="{21FF53E3-AD54-041E-007C-8BEB509F62CE}"/>
                  </a:ext>
                </a:extLst>
              </p:cNvPr>
              <p:cNvSpPr/>
              <p:nvPr/>
            </p:nvSpPr>
            <p:spPr>
              <a:xfrm>
                <a:off x="8885815" y="8523075"/>
                <a:ext cx="127153" cy="177668"/>
              </a:xfrm>
              <a:custGeom>
                <a:avLst/>
                <a:gdLst>
                  <a:gd name="connsiteX0" fmla="*/ 98955 w 127153"/>
                  <a:gd name="connsiteY0" fmla="*/ 177668 h 177668"/>
                  <a:gd name="connsiteX1" fmla="*/ 10919 w 127153"/>
                  <a:gd name="connsiteY1" fmla="*/ 177668 h 177668"/>
                  <a:gd name="connsiteX2" fmla="*/ 0 w 127153"/>
                  <a:gd name="connsiteY2" fmla="*/ 166757 h 177668"/>
                  <a:gd name="connsiteX3" fmla="*/ 0 w 127153"/>
                  <a:gd name="connsiteY3" fmla="*/ 10911 h 177668"/>
                  <a:gd name="connsiteX4" fmla="*/ 10919 w 127153"/>
                  <a:gd name="connsiteY4" fmla="*/ 0 h 177668"/>
                  <a:gd name="connsiteX5" fmla="*/ 116235 w 127153"/>
                  <a:gd name="connsiteY5" fmla="*/ 0 h 177668"/>
                  <a:gd name="connsiteX6" fmla="*/ 127153 w 127153"/>
                  <a:gd name="connsiteY6" fmla="*/ 10911 h 177668"/>
                  <a:gd name="connsiteX7" fmla="*/ 116235 w 127153"/>
                  <a:gd name="connsiteY7" fmla="*/ 21822 h 177668"/>
                  <a:gd name="connsiteX8" fmla="*/ 21837 w 127153"/>
                  <a:gd name="connsiteY8" fmla="*/ 21822 h 177668"/>
                  <a:gd name="connsiteX9" fmla="*/ 21837 w 127153"/>
                  <a:gd name="connsiteY9" fmla="*/ 155761 h 177668"/>
                  <a:gd name="connsiteX10" fmla="*/ 98955 w 127153"/>
                  <a:gd name="connsiteY10" fmla="*/ 155761 h 177668"/>
                  <a:gd name="connsiteX11" fmla="*/ 109873 w 127153"/>
                  <a:gd name="connsiteY11" fmla="*/ 166671 h 177668"/>
                  <a:gd name="connsiteX12" fmla="*/ 98955 w 127153"/>
                  <a:gd name="connsiteY12" fmla="*/ 177582 h 177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153" h="177668">
                    <a:moveTo>
                      <a:pt x="98955" y="177668"/>
                    </a:moveTo>
                    <a:lnTo>
                      <a:pt x="10919" y="177668"/>
                    </a:lnTo>
                    <a:cubicBezTo>
                      <a:pt x="4901" y="177668"/>
                      <a:pt x="0" y="172771"/>
                      <a:pt x="0" y="166757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116235" y="0"/>
                    </a:lnTo>
                    <a:cubicBezTo>
                      <a:pt x="122253" y="0"/>
                      <a:pt x="127153" y="4897"/>
                      <a:pt x="127153" y="10911"/>
                    </a:cubicBezTo>
                    <a:cubicBezTo>
                      <a:pt x="127153" y="16925"/>
                      <a:pt x="122253" y="21822"/>
                      <a:pt x="116235" y="21822"/>
                    </a:cubicBezTo>
                    <a:lnTo>
                      <a:pt x="21837" y="21822"/>
                    </a:lnTo>
                    <a:lnTo>
                      <a:pt x="21837" y="155761"/>
                    </a:lnTo>
                    <a:lnTo>
                      <a:pt x="98955" y="155761"/>
                    </a:lnTo>
                    <a:cubicBezTo>
                      <a:pt x="104973" y="155761"/>
                      <a:pt x="109873" y="160657"/>
                      <a:pt x="109873" y="166671"/>
                    </a:cubicBezTo>
                    <a:cubicBezTo>
                      <a:pt x="109873" y="172685"/>
                      <a:pt x="104973" y="177582"/>
                      <a:pt x="98955" y="1775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3" name="Forma libre 642">
                <a:extLst>
                  <a:ext uri="{FF2B5EF4-FFF2-40B4-BE49-F238E27FC236}">
                    <a16:creationId xmlns:a16="http://schemas.microsoft.com/office/drawing/2014/main" id="{A1145C85-B523-2B59-63D0-6CD229E7C16B}"/>
                  </a:ext>
                </a:extLst>
              </p:cNvPr>
              <p:cNvSpPr/>
              <p:nvPr/>
            </p:nvSpPr>
            <p:spPr>
              <a:xfrm>
                <a:off x="9047530" y="8055707"/>
                <a:ext cx="82189" cy="21821"/>
              </a:xfrm>
              <a:custGeom>
                <a:avLst/>
                <a:gdLst>
                  <a:gd name="connsiteX0" fmla="*/ 71271 w 82189"/>
                  <a:gd name="connsiteY0" fmla="*/ 21822 h 21821"/>
                  <a:gd name="connsiteX1" fmla="*/ 10919 w 82189"/>
                  <a:gd name="connsiteY1" fmla="*/ 21822 h 21821"/>
                  <a:gd name="connsiteX2" fmla="*/ 0 w 82189"/>
                  <a:gd name="connsiteY2" fmla="*/ 10911 h 21821"/>
                  <a:gd name="connsiteX3" fmla="*/ 10919 w 82189"/>
                  <a:gd name="connsiteY3" fmla="*/ 0 h 21821"/>
                  <a:gd name="connsiteX4" fmla="*/ 71271 w 82189"/>
                  <a:gd name="connsiteY4" fmla="*/ 0 h 21821"/>
                  <a:gd name="connsiteX5" fmla="*/ 82190 w 82189"/>
                  <a:gd name="connsiteY5" fmla="*/ 10911 h 21821"/>
                  <a:gd name="connsiteX6" fmla="*/ 71271 w 82189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189" h="21821">
                    <a:moveTo>
                      <a:pt x="71271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71271" y="0"/>
                    </a:lnTo>
                    <a:cubicBezTo>
                      <a:pt x="77289" y="0"/>
                      <a:pt x="82190" y="4897"/>
                      <a:pt x="82190" y="10911"/>
                    </a:cubicBezTo>
                    <a:cubicBezTo>
                      <a:pt x="82190" y="16925"/>
                      <a:pt x="77289" y="21822"/>
                      <a:pt x="71271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4" name="Forma libre 643">
                <a:extLst>
                  <a:ext uri="{FF2B5EF4-FFF2-40B4-BE49-F238E27FC236}">
                    <a16:creationId xmlns:a16="http://schemas.microsoft.com/office/drawing/2014/main" id="{6F7BF6AC-CBD1-E9A0-ED4C-5AF25BA2A367}"/>
                  </a:ext>
                </a:extLst>
              </p:cNvPr>
              <p:cNvSpPr/>
              <p:nvPr/>
            </p:nvSpPr>
            <p:spPr>
              <a:xfrm>
                <a:off x="8885815" y="8211554"/>
                <a:ext cx="188279" cy="177582"/>
              </a:xfrm>
              <a:custGeom>
                <a:avLst/>
                <a:gdLst>
                  <a:gd name="connsiteX0" fmla="*/ 177362 w 188279"/>
                  <a:gd name="connsiteY0" fmla="*/ 177582 h 177582"/>
                  <a:gd name="connsiteX1" fmla="*/ 10919 w 188279"/>
                  <a:gd name="connsiteY1" fmla="*/ 177582 h 177582"/>
                  <a:gd name="connsiteX2" fmla="*/ 0 w 188279"/>
                  <a:gd name="connsiteY2" fmla="*/ 166671 h 177582"/>
                  <a:gd name="connsiteX3" fmla="*/ 0 w 188279"/>
                  <a:gd name="connsiteY3" fmla="*/ 10911 h 177582"/>
                  <a:gd name="connsiteX4" fmla="*/ 10919 w 188279"/>
                  <a:gd name="connsiteY4" fmla="*/ 0 h 177582"/>
                  <a:gd name="connsiteX5" fmla="*/ 157158 w 188279"/>
                  <a:gd name="connsiteY5" fmla="*/ 0 h 177582"/>
                  <a:gd name="connsiteX6" fmla="*/ 168077 w 188279"/>
                  <a:gd name="connsiteY6" fmla="*/ 10911 h 177582"/>
                  <a:gd name="connsiteX7" fmla="*/ 157158 w 188279"/>
                  <a:gd name="connsiteY7" fmla="*/ 21822 h 177582"/>
                  <a:gd name="connsiteX8" fmla="*/ 21923 w 188279"/>
                  <a:gd name="connsiteY8" fmla="*/ 21822 h 177582"/>
                  <a:gd name="connsiteX9" fmla="*/ 21923 w 188279"/>
                  <a:gd name="connsiteY9" fmla="*/ 155675 h 177582"/>
                  <a:gd name="connsiteX10" fmla="*/ 177362 w 188279"/>
                  <a:gd name="connsiteY10" fmla="*/ 155675 h 177582"/>
                  <a:gd name="connsiteX11" fmla="*/ 188280 w 188279"/>
                  <a:gd name="connsiteY11" fmla="*/ 166586 h 177582"/>
                  <a:gd name="connsiteX12" fmla="*/ 177362 w 188279"/>
                  <a:gd name="connsiteY12" fmla="*/ 177496 h 17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279" h="177582">
                    <a:moveTo>
                      <a:pt x="177362" y="177582"/>
                    </a:moveTo>
                    <a:lnTo>
                      <a:pt x="10919" y="177582"/>
                    </a:lnTo>
                    <a:cubicBezTo>
                      <a:pt x="4901" y="177582"/>
                      <a:pt x="0" y="172685"/>
                      <a:pt x="0" y="166671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lnTo>
                      <a:pt x="157158" y="0"/>
                    </a:lnTo>
                    <a:cubicBezTo>
                      <a:pt x="163176" y="0"/>
                      <a:pt x="168077" y="4897"/>
                      <a:pt x="168077" y="10911"/>
                    </a:cubicBezTo>
                    <a:cubicBezTo>
                      <a:pt x="168077" y="16925"/>
                      <a:pt x="163176" y="21822"/>
                      <a:pt x="157158" y="21822"/>
                    </a:cubicBezTo>
                    <a:lnTo>
                      <a:pt x="21923" y="21822"/>
                    </a:lnTo>
                    <a:lnTo>
                      <a:pt x="21923" y="155675"/>
                    </a:lnTo>
                    <a:lnTo>
                      <a:pt x="177362" y="155675"/>
                    </a:lnTo>
                    <a:cubicBezTo>
                      <a:pt x="183380" y="155675"/>
                      <a:pt x="188280" y="160572"/>
                      <a:pt x="188280" y="166586"/>
                    </a:cubicBezTo>
                    <a:cubicBezTo>
                      <a:pt x="188280" y="172599"/>
                      <a:pt x="183380" y="177496"/>
                      <a:pt x="177362" y="1774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5" name="Forma libre 644">
                <a:extLst>
                  <a:ext uri="{FF2B5EF4-FFF2-40B4-BE49-F238E27FC236}">
                    <a16:creationId xmlns:a16="http://schemas.microsoft.com/office/drawing/2014/main" id="{07D3AE7F-2485-FDA4-9D02-27147352DDEE}"/>
                  </a:ext>
                </a:extLst>
              </p:cNvPr>
              <p:cNvSpPr/>
              <p:nvPr/>
            </p:nvSpPr>
            <p:spPr>
              <a:xfrm>
                <a:off x="8724015" y="8367142"/>
                <a:ext cx="345352" cy="177754"/>
              </a:xfrm>
              <a:custGeom>
                <a:avLst/>
                <a:gdLst>
                  <a:gd name="connsiteX0" fmla="*/ 278036 w 345352"/>
                  <a:gd name="connsiteY0" fmla="*/ 177754 h 177754"/>
                  <a:gd name="connsiteX1" fmla="*/ 37570 w 345352"/>
                  <a:gd name="connsiteY1" fmla="*/ 177754 h 177754"/>
                  <a:gd name="connsiteX2" fmla="*/ 0 w 345352"/>
                  <a:gd name="connsiteY2" fmla="*/ 140210 h 177754"/>
                  <a:gd name="connsiteX3" fmla="*/ 0 w 345352"/>
                  <a:gd name="connsiteY3" fmla="*/ 37544 h 177754"/>
                  <a:gd name="connsiteX4" fmla="*/ 37570 w 345352"/>
                  <a:gd name="connsiteY4" fmla="*/ 0 h 177754"/>
                  <a:gd name="connsiteX5" fmla="*/ 334434 w 345352"/>
                  <a:gd name="connsiteY5" fmla="*/ 0 h 177754"/>
                  <a:gd name="connsiteX6" fmla="*/ 345352 w 345352"/>
                  <a:gd name="connsiteY6" fmla="*/ 10911 h 177754"/>
                  <a:gd name="connsiteX7" fmla="*/ 334434 w 345352"/>
                  <a:gd name="connsiteY7" fmla="*/ 21822 h 177754"/>
                  <a:gd name="connsiteX8" fmla="*/ 37570 w 345352"/>
                  <a:gd name="connsiteY8" fmla="*/ 21822 h 177754"/>
                  <a:gd name="connsiteX9" fmla="*/ 21923 w 345352"/>
                  <a:gd name="connsiteY9" fmla="*/ 37458 h 177754"/>
                  <a:gd name="connsiteX10" fmla="*/ 21923 w 345352"/>
                  <a:gd name="connsiteY10" fmla="*/ 140124 h 177754"/>
                  <a:gd name="connsiteX11" fmla="*/ 37570 w 345352"/>
                  <a:gd name="connsiteY11" fmla="*/ 155761 h 177754"/>
                  <a:gd name="connsiteX12" fmla="*/ 278036 w 345352"/>
                  <a:gd name="connsiteY12" fmla="*/ 155761 h 177754"/>
                  <a:gd name="connsiteX13" fmla="*/ 288954 w 345352"/>
                  <a:gd name="connsiteY13" fmla="*/ 166672 h 177754"/>
                  <a:gd name="connsiteX14" fmla="*/ 278036 w 345352"/>
                  <a:gd name="connsiteY14" fmla="*/ 177582 h 17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5352" h="177754">
                    <a:moveTo>
                      <a:pt x="278036" y="177754"/>
                    </a:moveTo>
                    <a:lnTo>
                      <a:pt x="37570" y="177754"/>
                    </a:lnTo>
                    <a:cubicBezTo>
                      <a:pt x="16851" y="177754"/>
                      <a:pt x="0" y="160915"/>
                      <a:pt x="0" y="140210"/>
                    </a:cubicBezTo>
                    <a:lnTo>
                      <a:pt x="0" y="37544"/>
                    </a:lnTo>
                    <a:cubicBezTo>
                      <a:pt x="0" y="16839"/>
                      <a:pt x="16851" y="0"/>
                      <a:pt x="37570" y="0"/>
                    </a:cubicBezTo>
                    <a:lnTo>
                      <a:pt x="334434" y="0"/>
                    </a:lnTo>
                    <a:cubicBezTo>
                      <a:pt x="340452" y="0"/>
                      <a:pt x="345352" y="4897"/>
                      <a:pt x="345352" y="10911"/>
                    </a:cubicBezTo>
                    <a:cubicBezTo>
                      <a:pt x="345352" y="16925"/>
                      <a:pt x="340452" y="21822"/>
                      <a:pt x="334434" y="21822"/>
                    </a:cubicBezTo>
                    <a:lnTo>
                      <a:pt x="37570" y="21822"/>
                    </a:lnTo>
                    <a:cubicBezTo>
                      <a:pt x="28973" y="21822"/>
                      <a:pt x="21923" y="28781"/>
                      <a:pt x="21923" y="37458"/>
                    </a:cubicBezTo>
                    <a:lnTo>
                      <a:pt x="21923" y="140124"/>
                    </a:lnTo>
                    <a:cubicBezTo>
                      <a:pt x="21923" y="148716"/>
                      <a:pt x="28887" y="155761"/>
                      <a:pt x="37570" y="155761"/>
                    </a:cubicBezTo>
                    <a:lnTo>
                      <a:pt x="278036" y="155761"/>
                    </a:lnTo>
                    <a:cubicBezTo>
                      <a:pt x="284054" y="155761"/>
                      <a:pt x="288954" y="160658"/>
                      <a:pt x="288954" y="166672"/>
                    </a:cubicBezTo>
                    <a:cubicBezTo>
                      <a:pt x="288954" y="172685"/>
                      <a:pt x="284054" y="177582"/>
                      <a:pt x="278036" y="1775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6" name="Forma libre 645">
                <a:extLst>
                  <a:ext uri="{FF2B5EF4-FFF2-40B4-BE49-F238E27FC236}">
                    <a16:creationId xmlns:a16="http://schemas.microsoft.com/office/drawing/2014/main" id="{A125AA40-7356-0ED9-B9FF-0984899B4806}"/>
                  </a:ext>
                </a:extLst>
              </p:cNvPr>
              <p:cNvSpPr/>
              <p:nvPr/>
            </p:nvSpPr>
            <p:spPr>
              <a:xfrm>
                <a:off x="8724101" y="8055535"/>
                <a:ext cx="345352" cy="177754"/>
              </a:xfrm>
              <a:custGeom>
                <a:avLst/>
                <a:gdLst>
                  <a:gd name="connsiteX0" fmla="*/ 318872 w 345352"/>
                  <a:gd name="connsiteY0" fmla="*/ 177754 h 177754"/>
                  <a:gd name="connsiteX1" fmla="*/ 37570 w 345352"/>
                  <a:gd name="connsiteY1" fmla="*/ 177754 h 177754"/>
                  <a:gd name="connsiteX2" fmla="*/ 0 w 345352"/>
                  <a:gd name="connsiteY2" fmla="*/ 140210 h 177754"/>
                  <a:gd name="connsiteX3" fmla="*/ 0 w 345352"/>
                  <a:gd name="connsiteY3" fmla="*/ 37544 h 177754"/>
                  <a:gd name="connsiteX4" fmla="*/ 37570 w 345352"/>
                  <a:gd name="connsiteY4" fmla="*/ 0 h 177754"/>
                  <a:gd name="connsiteX5" fmla="*/ 334434 w 345352"/>
                  <a:gd name="connsiteY5" fmla="*/ 0 h 177754"/>
                  <a:gd name="connsiteX6" fmla="*/ 345352 w 345352"/>
                  <a:gd name="connsiteY6" fmla="*/ 10911 h 177754"/>
                  <a:gd name="connsiteX7" fmla="*/ 345352 w 345352"/>
                  <a:gd name="connsiteY7" fmla="*/ 88319 h 177754"/>
                  <a:gd name="connsiteX8" fmla="*/ 334434 w 345352"/>
                  <a:gd name="connsiteY8" fmla="*/ 99230 h 177754"/>
                  <a:gd name="connsiteX9" fmla="*/ 323515 w 345352"/>
                  <a:gd name="connsiteY9" fmla="*/ 88319 h 177754"/>
                  <a:gd name="connsiteX10" fmla="*/ 323515 w 345352"/>
                  <a:gd name="connsiteY10" fmla="*/ 21908 h 177754"/>
                  <a:gd name="connsiteX11" fmla="*/ 37570 w 345352"/>
                  <a:gd name="connsiteY11" fmla="*/ 21908 h 177754"/>
                  <a:gd name="connsiteX12" fmla="*/ 21923 w 345352"/>
                  <a:gd name="connsiteY12" fmla="*/ 37544 h 177754"/>
                  <a:gd name="connsiteX13" fmla="*/ 21923 w 345352"/>
                  <a:gd name="connsiteY13" fmla="*/ 140210 h 177754"/>
                  <a:gd name="connsiteX14" fmla="*/ 37570 w 345352"/>
                  <a:gd name="connsiteY14" fmla="*/ 155847 h 177754"/>
                  <a:gd name="connsiteX15" fmla="*/ 318872 w 345352"/>
                  <a:gd name="connsiteY15" fmla="*/ 155847 h 177754"/>
                  <a:gd name="connsiteX16" fmla="*/ 329791 w 345352"/>
                  <a:gd name="connsiteY16" fmla="*/ 166758 h 177754"/>
                  <a:gd name="connsiteX17" fmla="*/ 318872 w 345352"/>
                  <a:gd name="connsiteY17" fmla="*/ 177668 h 17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5352" h="177754">
                    <a:moveTo>
                      <a:pt x="318872" y="177754"/>
                    </a:moveTo>
                    <a:lnTo>
                      <a:pt x="37570" y="177754"/>
                    </a:lnTo>
                    <a:cubicBezTo>
                      <a:pt x="16850" y="177754"/>
                      <a:pt x="0" y="160916"/>
                      <a:pt x="0" y="140210"/>
                    </a:cubicBezTo>
                    <a:lnTo>
                      <a:pt x="0" y="37544"/>
                    </a:lnTo>
                    <a:cubicBezTo>
                      <a:pt x="0" y="16839"/>
                      <a:pt x="16850" y="0"/>
                      <a:pt x="37570" y="0"/>
                    </a:cubicBezTo>
                    <a:lnTo>
                      <a:pt x="334434" y="0"/>
                    </a:lnTo>
                    <a:cubicBezTo>
                      <a:pt x="340452" y="0"/>
                      <a:pt x="345352" y="4897"/>
                      <a:pt x="345352" y="10911"/>
                    </a:cubicBezTo>
                    <a:lnTo>
                      <a:pt x="345352" y="88319"/>
                    </a:lnTo>
                    <a:cubicBezTo>
                      <a:pt x="345352" y="94333"/>
                      <a:pt x="340452" y="99230"/>
                      <a:pt x="334434" y="99230"/>
                    </a:cubicBezTo>
                    <a:cubicBezTo>
                      <a:pt x="328416" y="99230"/>
                      <a:pt x="323515" y="94333"/>
                      <a:pt x="323515" y="88319"/>
                    </a:cubicBezTo>
                    <a:lnTo>
                      <a:pt x="323515" y="21908"/>
                    </a:lnTo>
                    <a:lnTo>
                      <a:pt x="37570" y="21908"/>
                    </a:lnTo>
                    <a:cubicBezTo>
                      <a:pt x="28973" y="21908"/>
                      <a:pt x="21923" y="28867"/>
                      <a:pt x="21923" y="37544"/>
                    </a:cubicBezTo>
                    <a:lnTo>
                      <a:pt x="21923" y="140210"/>
                    </a:lnTo>
                    <a:cubicBezTo>
                      <a:pt x="21923" y="148802"/>
                      <a:pt x="28887" y="155847"/>
                      <a:pt x="37570" y="155847"/>
                    </a:cubicBezTo>
                    <a:lnTo>
                      <a:pt x="318872" y="155847"/>
                    </a:lnTo>
                    <a:cubicBezTo>
                      <a:pt x="324891" y="155847"/>
                      <a:pt x="329791" y="160744"/>
                      <a:pt x="329791" y="166758"/>
                    </a:cubicBezTo>
                    <a:cubicBezTo>
                      <a:pt x="329791" y="172772"/>
                      <a:pt x="324891" y="177668"/>
                      <a:pt x="318872" y="17766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7" name="Forma libre 646">
                <a:extLst>
                  <a:ext uri="{FF2B5EF4-FFF2-40B4-BE49-F238E27FC236}">
                    <a16:creationId xmlns:a16="http://schemas.microsoft.com/office/drawing/2014/main" id="{396A12B3-DA7B-2660-D44F-B99618191724}"/>
                  </a:ext>
                </a:extLst>
              </p:cNvPr>
              <p:cNvSpPr/>
              <p:nvPr/>
            </p:nvSpPr>
            <p:spPr>
              <a:xfrm>
                <a:off x="8724101" y="8678749"/>
                <a:ext cx="271673" cy="177754"/>
              </a:xfrm>
              <a:custGeom>
                <a:avLst/>
                <a:gdLst>
                  <a:gd name="connsiteX0" fmla="*/ 243475 w 271673"/>
                  <a:gd name="connsiteY0" fmla="*/ 177754 h 177754"/>
                  <a:gd name="connsiteX1" fmla="*/ 37570 w 271673"/>
                  <a:gd name="connsiteY1" fmla="*/ 177754 h 177754"/>
                  <a:gd name="connsiteX2" fmla="*/ 0 w 271673"/>
                  <a:gd name="connsiteY2" fmla="*/ 140210 h 177754"/>
                  <a:gd name="connsiteX3" fmla="*/ 0 w 271673"/>
                  <a:gd name="connsiteY3" fmla="*/ 37544 h 177754"/>
                  <a:gd name="connsiteX4" fmla="*/ 37570 w 271673"/>
                  <a:gd name="connsiteY4" fmla="*/ 0 h 177754"/>
                  <a:gd name="connsiteX5" fmla="*/ 260755 w 271673"/>
                  <a:gd name="connsiteY5" fmla="*/ 0 h 177754"/>
                  <a:gd name="connsiteX6" fmla="*/ 271674 w 271673"/>
                  <a:gd name="connsiteY6" fmla="*/ 10911 h 177754"/>
                  <a:gd name="connsiteX7" fmla="*/ 260755 w 271673"/>
                  <a:gd name="connsiteY7" fmla="*/ 21822 h 177754"/>
                  <a:gd name="connsiteX8" fmla="*/ 37570 w 271673"/>
                  <a:gd name="connsiteY8" fmla="*/ 21822 h 177754"/>
                  <a:gd name="connsiteX9" fmla="*/ 21923 w 271673"/>
                  <a:gd name="connsiteY9" fmla="*/ 37458 h 177754"/>
                  <a:gd name="connsiteX10" fmla="*/ 21923 w 271673"/>
                  <a:gd name="connsiteY10" fmla="*/ 140124 h 177754"/>
                  <a:gd name="connsiteX11" fmla="*/ 37570 w 271673"/>
                  <a:gd name="connsiteY11" fmla="*/ 155761 h 177754"/>
                  <a:gd name="connsiteX12" fmla="*/ 243475 w 271673"/>
                  <a:gd name="connsiteY12" fmla="*/ 155761 h 177754"/>
                  <a:gd name="connsiteX13" fmla="*/ 254393 w 271673"/>
                  <a:gd name="connsiteY13" fmla="*/ 166671 h 177754"/>
                  <a:gd name="connsiteX14" fmla="*/ 243475 w 271673"/>
                  <a:gd name="connsiteY14" fmla="*/ 177582 h 17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1673" h="177754">
                    <a:moveTo>
                      <a:pt x="243475" y="177754"/>
                    </a:moveTo>
                    <a:lnTo>
                      <a:pt x="37570" y="177754"/>
                    </a:lnTo>
                    <a:cubicBezTo>
                      <a:pt x="16850" y="177754"/>
                      <a:pt x="0" y="160915"/>
                      <a:pt x="0" y="140210"/>
                    </a:cubicBezTo>
                    <a:lnTo>
                      <a:pt x="0" y="37544"/>
                    </a:lnTo>
                    <a:cubicBezTo>
                      <a:pt x="0" y="16839"/>
                      <a:pt x="16850" y="0"/>
                      <a:pt x="37570" y="0"/>
                    </a:cubicBezTo>
                    <a:lnTo>
                      <a:pt x="260755" y="0"/>
                    </a:lnTo>
                    <a:cubicBezTo>
                      <a:pt x="266773" y="0"/>
                      <a:pt x="271674" y="4897"/>
                      <a:pt x="271674" y="10911"/>
                    </a:cubicBezTo>
                    <a:cubicBezTo>
                      <a:pt x="271674" y="16925"/>
                      <a:pt x="266773" y="21822"/>
                      <a:pt x="260755" y="21822"/>
                    </a:cubicBezTo>
                    <a:lnTo>
                      <a:pt x="37570" y="21822"/>
                    </a:lnTo>
                    <a:cubicBezTo>
                      <a:pt x="28973" y="21822"/>
                      <a:pt x="21923" y="28781"/>
                      <a:pt x="21923" y="37458"/>
                    </a:cubicBezTo>
                    <a:lnTo>
                      <a:pt x="21923" y="140124"/>
                    </a:lnTo>
                    <a:cubicBezTo>
                      <a:pt x="21923" y="148716"/>
                      <a:pt x="28887" y="155761"/>
                      <a:pt x="37570" y="155761"/>
                    </a:cubicBezTo>
                    <a:lnTo>
                      <a:pt x="243475" y="155761"/>
                    </a:lnTo>
                    <a:cubicBezTo>
                      <a:pt x="249493" y="155761"/>
                      <a:pt x="254393" y="160658"/>
                      <a:pt x="254393" y="166671"/>
                    </a:cubicBezTo>
                    <a:cubicBezTo>
                      <a:pt x="254393" y="172685"/>
                      <a:pt x="249493" y="177582"/>
                      <a:pt x="243475" y="1775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48" name="Gráfico 2">
              <a:extLst>
                <a:ext uri="{FF2B5EF4-FFF2-40B4-BE49-F238E27FC236}">
                  <a16:creationId xmlns:a16="http://schemas.microsoft.com/office/drawing/2014/main" id="{2D53AF97-369B-3377-4D11-0B096466C1F8}"/>
                </a:ext>
              </a:extLst>
            </p:cNvPr>
            <p:cNvGrpSpPr/>
            <p:nvPr/>
          </p:nvGrpSpPr>
          <p:grpSpPr>
            <a:xfrm>
              <a:off x="9027614" y="8055535"/>
              <a:ext cx="629921" cy="876228"/>
              <a:chOff x="9027614" y="8055535"/>
              <a:chExt cx="629921" cy="876228"/>
            </a:xfrm>
            <a:solidFill>
              <a:srgbClr val="002A86"/>
            </a:solidFill>
          </p:grpSpPr>
          <p:grpSp>
            <p:nvGrpSpPr>
              <p:cNvPr id="649" name="Gráfico 2">
                <a:extLst>
                  <a:ext uri="{FF2B5EF4-FFF2-40B4-BE49-F238E27FC236}">
                    <a16:creationId xmlns:a16="http://schemas.microsoft.com/office/drawing/2014/main" id="{24FA08A1-68D7-8A13-E7A4-045F10BD33DE}"/>
                  </a:ext>
                </a:extLst>
              </p:cNvPr>
              <p:cNvGrpSpPr/>
              <p:nvPr/>
            </p:nvGrpSpPr>
            <p:grpSpPr>
              <a:xfrm>
                <a:off x="9027614" y="8055535"/>
                <a:ext cx="629921" cy="876228"/>
                <a:chOff x="9027614" y="8055535"/>
                <a:chExt cx="629921" cy="876228"/>
              </a:xfrm>
              <a:solidFill>
                <a:srgbClr val="002A86"/>
              </a:solidFill>
            </p:grpSpPr>
            <p:sp>
              <p:nvSpPr>
                <p:cNvPr id="650" name="Forma libre 649">
                  <a:extLst>
                    <a:ext uri="{FF2B5EF4-FFF2-40B4-BE49-F238E27FC236}">
                      <a16:creationId xmlns:a16="http://schemas.microsoft.com/office/drawing/2014/main" id="{71FB0705-8EE8-C1AA-0CA9-3296F9F24CC5}"/>
                    </a:ext>
                  </a:extLst>
                </p:cNvPr>
                <p:cNvSpPr/>
                <p:nvPr/>
              </p:nvSpPr>
              <p:spPr>
                <a:xfrm>
                  <a:off x="9106468" y="8055535"/>
                  <a:ext cx="551067" cy="876228"/>
                </a:xfrm>
                <a:custGeom>
                  <a:avLst/>
                  <a:gdLst>
                    <a:gd name="connsiteX0" fmla="*/ 158057 w 551067"/>
                    <a:gd name="connsiteY0" fmla="*/ 876228 h 876228"/>
                    <a:gd name="connsiteX1" fmla="*/ 147396 w 551067"/>
                    <a:gd name="connsiteY1" fmla="*/ 867723 h 876228"/>
                    <a:gd name="connsiteX2" fmla="*/ 4940 w 551067"/>
                    <a:gd name="connsiteY2" fmla="*/ 240729 h 876228"/>
                    <a:gd name="connsiteX3" fmla="*/ 43197 w 551067"/>
                    <a:gd name="connsiteY3" fmla="*/ 74143 h 876228"/>
                    <a:gd name="connsiteX4" fmla="*/ 197346 w 551067"/>
                    <a:gd name="connsiteY4" fmla="*/ 0 h 876228"/>
                    <a:gd name="connsiteX5" fmla="*/ 389667 w 551067"/>
                    <a:gd name="connsiteY5" fmla="*/ 153441 h 876228"/>
                    <a:gd name="connsiteX6" fmla="*/ 550780 w 551067"/>
                    <a:gd name="connsiteY6" fmla="*/ 862826 h 876228"/>
                    <a:gd name="connsiteX7" fmla="*/ 542527 w 551067"/>
                    <a:gd name="connsiteY7" fmla="*/ 875884 h 876228"/>
                    <a:gd name="connsiteX8" fmla="*/ 529459 w 551067"/>
                    <a:gd name="connsiteY8" fmla="*/ 867637 h 876228"/>
                    <a:gd name="connsiteX9" fmla="*/ 368346 w 551067"/>
                    <a:gd name="connsiteY9" fmla="*/ 158252 h 876228"/>
                    <a:gd name="connsiteX10" fmla="*/ 197346 w 551067"/>
                    <a:gd name="connsiteY10" fmla="*/ 21822 h 876228"/>
                    <a:gd name="connsiteX11" fmla="*/ 60306 w 551067"/>
                    <a:gd name="connsiteY11" fmla="*/ 87717 h 876228"/>
                    <a:gd name="connsiteX12" fmla="*/ 26347 w 551067"/>
                    <a:gd name="connsiteY12" fmla="*/ 235832 h 876228"/>
                    <a:gd name="connsiteX13" fmla="*/ 168803 w 551067"/>
                    <a:gd name="connsiteY13" fmla="*/ 862826 h 876228"/>
                    <a:gd name="connsiteX14" fmla="*/ 160550 w 551067"/>
                    <a:gd name="connsiteY14" fmla="*/ 875884 h 876228"/>
                    <a:gd name="connsiteX15" fmla="*/ 158143 w 551067"/>
                    <a:gd name="connsiteY15" fmla="*/ 876142 h 87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1067" h="876228">
                      <a:moveTo>
                        <a:pt x="158057" y="876228"/>
                      </a:moveTo>
                      <a:cubicBezTo>
                        <a:pt x="153070" y="876228"/>
                        <a:pt x="148514" y="872792"/>
                        <a:pt x="147396" y="867723"/>
                      </a:cubicBezTo>
                      <a:lnTo>
                        <a:pt x="4940" y="240729"/>
                      </a:lnTo>
                      <a:cubicBezTo>
                        <a:pt x="-8386" y="181964"/>
                        <a:pt x="5541" y="121224"/>
                        <a:pt x="43197" y="74143"/>
                      </a:cubicBezTo>
                      <a:cubicBezTo>
                        <a:pt x="80854" y="27063"/>
                        <a:pt x="136993" y="0"/>
                        <a:pt x="197346" y="0"/>
                      </a:cubicBezTo>
                      <a:cubicBezTo>
                        <a:pt x="290025" y="0"/>
                        <a:pt x="369120" y="63146"/>
                        <a:pt x="389667" y="153441"/>
                      </a:cubicBezTo>
                      <a:lnTo>
                        <a:pt x="550780" y="862826"/>
                      </a:lnTo>
                      <a:cubicBezTo>
                        <a:pt x="552156" y="868754"/>
                        <a:pt x="548459" y="874596"/>
                        <a:pt x="542527" y="875884"/>
                      </a:cubicBezTo>
                      <a:cubicBezTo>
                        <a:pt x="536595" y="877259"/>
                        <a:pt x="530748" y="873565"/>
                        <a:pt x="529459" y="867637"/>
                      </a:cubicBezTo>
                      <a:lnTo>
                        <a:pt x="368346" y="158252"/>
                      </a:lnTo>
                      <a:cubicBezTo>
                        <a:pt x="350120" y="77923"/>
                        <a:pt x="279795" y="21822"/>
                        <a:pt x="197346" y="21822"/>
                      </a:cubicBezTo>
                      <a:cubicBezTo>
                        <a:pt x="143700" y="21822"/>
                        <a:pt x="93836" y="45792"/>
                        <a:pt x="60306" y="87717"/>
                      </a:cubicBezTo>
                      <a:cubicBezTo>
                        <a:pt x="26862" y="129557"/>
                        <a:pt x="14482" y="183596"/>
                        <a:pt x="26347" y="235832"/>
                      </a:cubicBezTo>
                      <a:lnTo>
                        <a:pt x="168803" y="862826"/>
                      </a:lnTo>
                      <a:cubicBezTo>
                        <a:pt x="170179" y="868754"/>
                        <a:pt x="166482" y="874596"/>
                        <a:pt x="160550" y="875884"/>
                      </a:cubicBezTo>
                      <a:cubicBezTo>
                        <a:pt x="159776" y="876056"/>
                        <a:pt x="158916" y="876142"/>
                        <a:pt x="158143" y="87614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1" name="Forma libre 650">
                  <a:extLst>
                    <a:ext uri="{FF2B5EF4-FFF2-40B4-BE49-F238E27FC236}">
                      <a16:creationId xmlns:a16="http://schemas.microsoft.com/office/drawing/2014/main" id="{03905DD9-7DD8-9211-A447-0107D8931A73}"/>
                    </a:ext>
                  </a:extLst>
                </p:cNvPr>
                <p:cNvSpPr/>
                <p:nvPr/>
              </p:nvSpPr>
              <p:spPr>
                <a:xfrm>
                  <a:off x="9027614" y="8463825"/>
                  <a:ext cx="68632" cy="443883"/>
                </a:xfrm>
                <a:custGeom>
                  <a:avLst/>
                  <a:gdLst>
                    <a:gd name="connsiteX0" fmla="*/ 10975 w 68632"/>
                    <a:gd name="connsiteY0" fmla="*/ 443883 h 443883"/>
                    <a:gd name="connsiteX1" fmla="*/ 9771 w 68632"/>
                    <a:gd name="connsiteY1" fmla="*/ 443883 h 443883"/>
                    <a:gd name="connsiteX2" fmla="*/ 56 w 68632"/>
                    <a:gd name="connsiteY2" fmla="*/ 431770 h 443883"/>
                    <a:gd name="connsiteX3" fmla="*/ 46739 w 68632"/>
                    <a:gd name="connsiteY3" fmla="*/ 9764 h 443883"/>
                    <a:gd name="connsiteX4" fmla="*/ 58861 w 68632"/>
                    <a:gd name="connsiteY4" fmla="*/ 56 h 443883"/>
                    <a:gd name="connsiteX5" fmla="*/ 68576 w 68632"/>
                    <a:gd name="connsiteY5" fmla="*/ 12170 h 443883"/>
                    <a:gd name="connsiteX6" fmla="*/ 21893 w 68632"/>
                    <a:gd name="connsiteY6" fmla="*/ 434175 h 443883"/>
                    <a:gd name="connsiteX7" fmla="*/ 10975 w 68632"/>
                    <a:gd name="connsiteY7" fmla="*/ 443883 h 44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632" h="443883">
                      <a:moveTo>
                        <a:pt x="10975" y="443883"/>
                      </a:moveTo>
                      <a:cubicBezTo>
                        <a:pt x="10975" y="443883"/>
                        <a:pt x="10201" y="443883"/>
                        <a:pt x="9771" y="443883"/>
                      </a:cubicBezTo>
                      <a:cubicBezTo>
                        <a:pt x="3753" y="443196"/>
                        <a:pt x="-546" y="437784"/>
                        <a:pt x="56" y="431770"/>
                      </a:cubicBezTo>
                      <a:lnTo>
                        <a:pt x="46739" y="9764"/>
                      </a:lnTo>
                      <a:cubicBezTo>
                        <a:pt x="47427" y="3750"/>
                        <a:pt x="52671" y="-545"/>
                        <a:pt x="58861" y="56"/>
                      </a:cubicBezTo>
                      <a:cubicBezTo>
                        <a:pt x="64879" y="744"/>
                        <a:pt x="69178" y="6156"/>
                        <a:pt x="68576" y="12170"/>
                      </a:cubicBezTo>
                      <a:lnTo>
                        <a:pt x="21893" y="434175"/>
                      </a:lnTo>
                      <a:cubicBezTo>
                        <a:pt x="21291" y="439759"/>
                        <a:pt x="16563" y="443883"/>
                        <a:pt x="10975" y="44388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85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52" name="Forma libre 651">
                <a:extLst>
                  <a:ext uri="{FF2B5EF4-FFF2-40B4-BE49-F238E27FC236}">
                    <a16:creationId xmlns:a16="http://schemas.microsoft.com/office/drawing/2014/main" id="{1F3DBD58-AF5D-3472-BE3F-9A2A33871C63}"/>
                  </a:ext>
                </a:extLst>
              </p:cNvPr>
              <p:cNvSpPr/>
              <p:nvPr/>
            </p:nvSpPr>
            <p:spPr>
              <a:xfrm>
                <a:off x="9132422" y="8320806"/>
                <a:ext cx="391187" cy="77952"/>
              </a:xfrm>
              <a:custGeom>
                <a:avLst/>
                <a:gdLst>
                  <a:gd name="connsiteX0" fmla="*/ 10968 w 391187"/>
                  <a:gd name="connsiteY0" fmla="*/ 77952 h 77952"/>
                  <a:gd name="connsiteX1" fmla="*/ 135 w 391187"/>
                  <a:gd name="connsiteY1" fmla="*/ 68674 h 77952"/>
                  <a:gd name="connsiteX2" fmla="*/ 9334 w 391187"/>
                  <a:gd name="connsiteY2" fmla="*/ 56217 h 77952"/>
                  <a:gd name="connsiteX3" fmla="*/ 378587 w 391187"/>
                  <a:gd name="connsiteY3" fmla="*/ 115 h 77952"/>
                  <a:gd name="connsiteX4" fmla="*/ 391053 w 391187"/>
                  <a:gd name="connsiteY4" fmla="*/ 9308 h 77952"/>
                  <a:gd name="connsiteX5" fmla="*/ 381854 w 391187"/>
                  <a:gd name="connsiteY5" fmla="*/ 21765 h 77952"/>
                  <a:gd name="connsiteX6" fmla="*/ 12601 w 391187"/>
                  <a:gd name="connsiteY6" fmla="*/ 77866 h 77952"/>
                  <a:gd name="connsiteX7" fmla="*/ 10968 w 391187"/>
                  <a:gd name="connsiteY7" fmla="*/ 77952 h 7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187" h="77952">
                    <a:moveTo>
                      <a:pt x="10968" y="77952"/>
                    </a:moveTo>
                    <a:cubicBezTo>
                      <a:pt x="5637" y="77952"/>
                      <a:pt x="995" y="74086"/>
                      <a:pt x="135" y="68674"/>
                    </a:cubicBezTo>
                    <a:cubicBezTo>
                      <a:pt x="-811" y="62660"/>
                      <a:pt x="3316" y="57075"/>
                      <a:pt x="9334" y="56217"/>
                    </a:cubicBezTo>
                    <a:lnTo>
                      <a:pt x="378587" y="115"/>
                    </a:lnTo>
                    <a:cubicBezTo>
                      <a:pt x="384519" y="-744"/>
                      <a:pt x="390193" y="3294"/>
                      <a:pt x="391053" y="9308"/>
                    </a:cubicBezTo>
                    <a:cubicBezTo>
                      <a:pt x="391998" y="15322"/>
                      <a:pt x="387872" y="20906"/>
                      <a:pt x="381854" y="21765"/>
                    </a:cubicBezTo>
                    <a:lnTo>
                      <a:pt x="12601" y="77866"/>
                    </a:lnTo>
                    <a:cubicBezTo>
                      <a:pt x="12085" y="77866"/>
                      <a:pt x="11483" y="77952"/>
                      <a:pt x="10968" y="779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3" name="Forma libre 652">
                <a:extLst>
                  <a:ext uri="{FF2B5EF4-FFF2-40B4-BE49-F238E27FC236}">
                    <a16:creationId xmlns:a16="http://schemas.microsoft.com/office/drawing/2014/main" id="{1941F943-BA95-818A-30BC-C6F98EE03215}"/>
                  </a:ext>
                </a:extLst>
              </p:cNvPr>
              <p:cNvSpPr/>
              <p:nvPr/>
            </p:nvSpPr>
            <p:spPr>
              <a:xfrm>
                <a:off x="9299120" y="8730590"/>
                <a:ext cx="239622" cy="57785"/>
              </a:xfrm>
              <a:custGeom>
                <a:avLst/>
                <a:gdLst>
                  <a:gd name="connsiteX0" fmla="*/ 10970 w 239622"/>
                  <a:gd name="connsiteY0" fmla="*/ 57785 h 57785"/>
                  <a:gd name="connsiteX1" fmla="*/ 137 w 239622"/>
                  <a:gd name="connsiteY1" fmla="*/ 48592 h 57785"/>
                  <a:gd name="connsiteX2" fmla="*/ 9165 w 239622"/>
                  <a:gd name="connsiteY2" fmla="*/ 35963 h 57785"/>
                  <a:gd name="connsiteX3" fmla="*/ 226848 w 239622"/>
                  <a:gd name="connsiteY3" fmla="*/ 137 h 57785"/>
                  <a:gd name="connsiteX4" fmla="*/ 239485 w 239622"/>
                  <a:gd name="connsiteY4" fmla="*/ 9158 h 57785"/>
                  <a:gd name="connsiteX5" fmla="*/ 230458 w 239622"/>
                  <a:gd name="connsiteY5" fmla="*/ 21787 h 57785"/>
                  <a:gd name="connsiteX6" fmla="*/ 12776 w 239622"/>
                  <a:gd name="connsiteY6" fmla="*/ 57613 h 57785"/>
                  <a:gd name="connsiteX7" fmla="*/ 10970 w 239622"/>
                  <a:gd name="connsiteY7" fmla="*/ 57785 h 57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622" h="57785">
                    <a:moveTo>
                      <a:pt x="10970" y="57785"/>
                    </a:moveTo>
                    <a:cubicBezTo>
                      <a:pt x="5726" y="57785"/>
                      <a:pt x="1083" y="54005"/>
                      <a:pt x="137" y="48592"/>
                    </a:cubicBezTo>
                    <a:cubicBezTo>
                      <a:pt x="-808" y="42664"/>
                      <a:pt x="3233" y="36994"/>
                      <a:pt x="9165" y="35963"/>
                    </a:cubicBezTo>
                    <a:lnTo>
                      <a:pt x="226848" y="137"/>
                    </a:lnTo>
                    <a:cubicBezTo>
                      <a:pt x="232865" y="-808"/>
                      <a:pt x="238454" y="3230"/>
                      <a:pt x="239485" y="9158"/>
                    </a:cubicBezTo>
                    <a:cubicBezTo>
                      <a:pt x="240431" y="15086"/>
                      <a:pt x="236391" y="20757"/>
                      <a:pt x="230458" y="21787"/>
                    </a:cubicBezTo>
                    <a:lnTo>
                      <a:pt x="12776" y="57613"/>
                    </a:lnTo>
                    <a:cubicBezTo>
                      <a:pt x="12174" y="57699"/>
                      <a:pt x="11572" y="57785"/>
                      <a:pt x="10970" y="577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4" name="Forma libre 653">
                <a:extLst>
                  <a:ext uri="{FF2B5EF4-FFF2-40B4-BE49-F238E27FC236}">
                    <a16:creationId xmlns:a16="http://schemas.microsoft.com/office/drawing/2014/main" id="{805C2BFC-77B1-C55A-FD75-710FFD7256BC}"/>
                  </a:ext>
                </a:extLst>
              </p:cNvPr>
              <p:cNvSpPr/>
              <p:nvPr/>
            </p:nvSpPr>
            <p:spPr>
              <a:xfrm>
                <a:off x="9177213" y="8528095"/>
                <a:ext cx="315446" cy="67920"/>
              </a:xfrm>
              <a:custGeom>
                <a:avLst/>
                <a:gdLst>
                  <a:gd name="connsiteX0" fmla="*/ 10968 w 315446"/>
                  <a:gd name="connsiteY0" fmla="*/ 67920 h 67920"/>
                  <a:gd name="connsiteX1" fmla="*/ 135 w 315446"/>
                  <a:gd name="connsiteY1" fmla="*/ 58642 h 67920"/>
                  <a:gd name="connsiteX2" fmla="*/ 9248 w 315446"/>
                  <a:gd name="connsiteY2" fmla="*/ 46098 h 67920"/>
                  <a:gd name="connsiteX3" fmla="*/ 302759 w 315446"/>
                  <a:gd name="connsiteY3" fmla="*/ 135 h 67920"/>
                  <a:gd name="connsiteX4" fmla="*/ 315311 w 315446"/>
                  <a:gd name="connsiteY4" fmla="*/ 9242 h 67920"/>
                  <a:gd name="connsiteX5" fmla="*/ 306198 w 315446"/>
                  <a:gd name="connsiteY5" fmla="*/ 21785 h 67920"/>
                  <a:gd name="connsiteX6" fmla="*/ 12687 w 315446"/>
                  <a:gd name="connsiteY6" fmla="*/ 67748 h 67920"/>
                  <a:gd name="connsiteX7" fmla="*/ 10968 w 315446"/>
                  <a:gd name="connsiteY7" fmla="*/ 67834 h 6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446" h="67920">
                    <a:moveTo>
                      <a:pt x="10968" y="67920"/>
                    </a:moveTo>
                    <a:cubicBezTo>
                      <a:pt x="5637" y="67920"/>
                      <a:pt x="995" y="64054"/>
                      <a:pt x="135" y="58642"/>
                    </a:cubicBezTo>
                    <a:cubicBezTo>
                      <a:pt x="-811" y="52628"/>
                      <a:pt x="3316" y="47044"/>
                      <a:pt x="9248" y="46098"/>
                    </a:cubicBezTo>
                    <a:lnTo>
                      <a:pt x="302759" y="135"/>
                    </a:lnTo>
                    <a:cubicBezTo>
                      <a:pt x="308777" y="-810"/>
                      <a:pt x="314366" y="3314"/>
                      <a:pt x="315311" y="9242"/>
                    </a:cubicBezTo>
                    <a:cubicBezTo>
                      <a:pt x="316257" y="15256"/>
                      <a:pt x="312130" y="20840"/>
                      <a:pt x="306198" y="21785"/>
                    </a:cubicBezTo>
                    <a:lnTo>
                      <a:pt x="12687" y="67748"/>
                    </a:lnTo>
                    <a:cubicBezTo>
                      <a:pt x="12085" y="67748"/>
                      <a:pt x="11569" y="67834"/>
                      <a:pt x="10968" y="678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55" name="Gráfico 2">
            <a:extLst>
              <a:ext uri="{FF2B5EF4-FFF2-40B4-BE49-F238E27FC236}">
                <a16:creationId xmlns:a16="http://schemas.microsoft.com/office/drawing/2014/main" id="{D843A1A0-C3FC-0198-B2D8-146CBF5B56DC}"/>
              </a:ext>
            </a:extLst>
          </p:cNvPr>
          <p:cNvGrpSpPr/>
          <p:nvPr/>
        </p:nvGrpSpPr>
        <p:grpSpPr>
          <a:xfrm>
            <a:off x="15491614" y="3041474"/>
            <a:ext cx="866948" cy="866347"/>
            <a:chOff x="15491614" y="3041474"/>
            <a:chExt cx="866948" cy="866347"/>
          </a:xfrm>
          <a:solidFill>
            <a:srgbClr val="002A86"/>
          </a:solidFill>
        </p:grpSpPr>
        <p:grpSp>
          <p:nvGrpSpPr>
            <p:cNvPr id="656" name="Gráfico 2">
              <a:extLst>
                <a:ext uri="{FF2B5EF4-FFF2-40B4-BE49-F238E27FC236}">
                  <a16:creationId xmlns:a16="http://schemas.microsoft.com/office/drawing/2014/main" id="{9F4DF660-7016-69F6-CBFD-485A37E6BF20}"/>
                </a:ext>
              </a:extLst>
            </p:cNvPr>
            <p:cNvGrpSpPr/>
            <p:nvPr/>
          </p:nvGrpSpPr>
          <p:grpSpPr>
            <a:xfrm>
              <a:off x="15491614" y="3041474"/>
              <a:ext cx="866948" cy="866347"/>
              <a:chOff x="15491614" y="3041474"/>
              <a:chExt cx="866948" cy="866347"/>
            </a:xfrm>
            <a:solidFill>
              <a:srgbClr val="002A86"/>
            </a:solidFill>
          </p:grpSpPr>
          <p:sp>
            <p:nvSpPr>
              <p:cNvPr id="657" name="Forma libre 656">
                <a:extLst>
                  <a:ext uri="{FF2B5EF4-FFF2-40B4-BE49-F238E27FC236}">
                    <a16:creationId xmlns:a16="http://schemas.microsoft.com/office/drawing/2014/main" id="{440846F2-83D9-6C65-DCE2-6510128FC8E1}"/>
                  </a:ext>
                </a:extLst>
              </p:cNvPr>
              <p:cNvSpPr/>
              <p:nvPr/>
            </p:nvSpPr>
            <p:spPr>
              <a:xfrm>
                <a:off x="15572085" y="3188471"/>
                <a:ext cx="21836" cy="109968"/>
              </a:xfrm>
              <a:custGeom>
                <a:avLst/>
                <a:gdLst>
                  <a:gd name="connsiteX0" fmla="*/ 10919 w 21836"/>
                  <a:gd name="connsiteY0" fmla="*/ 109969 h 109968"/>
                  <a:gd name="connsiteX1" fmla="*/ 0 w 21836"/>
                  <a:gd name="connsiteY1" fmla="*/ 99058 h 109968"/>
                  <a:gd name="connsiteX2" fmla="*/ 0 w 21836"/>
                  <a:gd name="connsiteY2" fmla="*/ 10911 h 109968"/>
                  <a:gd name="connsiteX3" fmla="*/ 10919 w 21836"/>
                  <a:gd name="connsiteY3" fmla="*/ 0 h 109968"/>
                  <a:gd name="connsiteX4" fmla="*/ 21836 w 21836"/>
                  <a:gd name="connsiteY4" fmla="*/ 10911 h 109968"/>
                  <a:gd name="connsiteX5" fmla="*/ 21836 w 21836"/>
                  <a:gd name="connsiteY5" fmla="*/ 99058 h 109968"/>
                  <a:gd name="connsiteX6" fmla="*/ 10919 w 21836"/>
                  <a:gd name="connsiteY6" fmla="*/ 109969 h 10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6" h="109968">
                    <a:moveTo>
                      <a:pt x="10919" y="109969"/>
                    </a:moveTo>
                    <a:cubicBezTo>
                      <a:pt x="4900" y="109969"/>
                      <a:pt x="0" y="105072"/>
                      <a:pt x="0" y="99058"/>
                    </a:cubicBezTo>
                    <a:lnTo>
                      <a:pt x="0" y="10911"/>
                    </a:lnTo>
                    <a:cubicBezTo>
                      <a:pt x="0" y="4897"/>
                      <a:pt x="4900" y="0"/>
                      <a:pt x="10919" y="0"/>
                    </a:cubicBezTo>
                    <a:cubicBezTo>
                      <a:pt x="16936" y="0"/>
                      <a:pt x="21836" y="4897"/>
                      <a:pt x="21836" y="10911"/>
                    </a:cubicBezTo>
                    <a:lnTo>
                      <a:pt x="21836" y="99058"/>
                    </a:lnTo>
                    <a:cubicBezTo>
                      <a:pt x="21836" y="105072"/>
                      <a:pt x="16936" y="109969"/>
                      <a:pt x="10919" y="1099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8" name="Forma libre 657">
                <a:extLst>
                  <a:ext uri="{FF2B5EF4-FFF2-40B4-BE49-F238E27FC236}">
                    <a16:creationId xmlns:a16="http://schemas.microsoft.com/office/drawing/2014/main" id="{46E78CAB-D835-C028-14B1-320B7F2DCF25}"/>
                  </a:ext>
                </a:extLst>
              </p:cNvPr>
              <p:cNvSpPr/>
              <p:nvPr/>
            </p:nvSpPr>
            <p:spPr>
              <a:xfrm>
                <a:off x="15491614" y="3041474"/>
                <a:ext cx="866948" cy="866347"/>
              </a:xfrm>
              <a:custGeom>
                <a:avLst/>
                <a:gdLst>
                  <a:gd name="connsiteX0" fmla="*/ 742889 w 866948"/>
                  <a:gd name="connsiteY0" fmla="*/ 866348 h 866347"/>
                  <a:gd name="connsiteX1" fmla="*/ 124058 w 866948"/>
                  <a:gd name="connsiteY1" fmla="*/ 866348 h 866347"/>
                  <a:gd name="connsiteX2" fmla="*/ 0 w 866948"/>
                  <a:gd name="connsiteY2" fmla="*/ 742375 h 866347"/>
                  <a:gd name="connsiteX3" fmla="*/ 0 w 866948"/>
                  <a:gd name="connsiteY3" fmla="*/ 123973 h 866347"/>
                  <a:gd name="connsiteX4" fmla="*/ 124058 w 866948"/>
                  <a:gd name="connsiteY4" fmla="*/ 0 h 866347"/>
                  <a:gd name="connsiteX5" fmla="*/ 742889 w 866948"/>
                  <a:gd name="connsiteY5" fmla="*/ 0 h 866347"/>
                  <a:gd name="connsiteX6" fmla="*/ 866948 w 866948"/>
                  <a:gd name="connsiteY6" fmla="*/ 123973 h 866347"/>
                  <a:gd name="connsiteX7" fmla="*/ 866948 w 866948"/>
                  <a:gd name="connsiteY7" fmla="*/ 608007 h 866347"/>
                  <a:gd name="connsiteX8" fmla="*/ 856030 w 866948"/>
                  <a:gd name="connsiteY8" fmla="*/ 618918 h 866347"/>
                  <a:gd name="connsiteX9" fmla="*/ 845111 w 866948"/>
                  <a:gd name="connsiteY9" fmla="*/ 608007 h 866347"/>
                  <a:gd name="connsiteX10" fmla="*/ 845111 w 866948"/>
                  <a:gd name="connsiteY10" fmla="*/ 123973 h 866347"/>
                  <a:gd name="connsiteX11" fmla="*/ 742975 w 866948"/>
                  <a:gd name="connsiteY11" fmla="*/ 21908 h 866347"/>
                  <a:gd name="connsiteX12" fmla="*/ 124144 w 866948"/>
                  <a:gd name="connsiteY12" fmla="*/ 21908 h 866347"/>
                  <a:gd name="connsiteX13" fmla="*/ 22008 w 866948"/>
                  <a:gd name="connsiteY13" fmla="*/ 123973 h 866347"/>
                  <a:gd name="connsiteX14" fmla="*/ 22008 w 866948"/>
                  <a:gd name="connsiteY14" fmla="*/ 742375 h 866347"/>
                  <a:gd name="connsiteX15" fmla="*/ 124144 w 866948"/>
                  <a:gd name="connsiteY15" fmla="*/ 844440 h 866347"/>
                  <a:gd name="connsiteX16" fmla="*/ 742975 w 866948"/>
                  <a:gd name="connsiteY16" fmla="*/ 844440 h 866347"/>
                  <a:gd name="connsiteX17" fmla="*/ 845111 w 866948"/>
                  <a:gd name="connsiteY17" fmla="*/ 742375 h 866347"/>
                  <a:gd name="connsiteX18" fmla="*/ 845111 w 866948"/>
                  <a:gd name="connsiteY18" fmla="*/ 701481 h 866347"/>
                  <a:gd name="connsiteX19" fmla="*/ 856030 w 866948"/>
                  <a:gd name="connsiteY19" fmla="*/ 690570 h 866347"/>
                  <a:gd name="connsiteX20" fmla="*/ 866948 w 866948"/>
                  <a:gd name="connsiteY20" fmla="*/ 701481 h 866347"/>
                  <a:gd name="connsiteX21" fmla="*/ 866948 w 866948"/>
                  <a:gd name="connsiteY21" fmla="*/ 742375 h 866347"/>
                  <a:gd name="connsiteX22" fmla="*/ 742889 w 866948"/>
                  <a:gd name="connsiteY22" fmla="*/ 866348 h 86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6948" h="866347">
                    <a:moveTo>
                      <a:pt x="742889" y="866348"/>
                    </a:moveTo>
                    <a:lnTo>
                      <a:pt x="124058" y="866348"/>
                    </a:lnTo>
                    <a:cubicBezTo>
                      <a:pt x="55624" y="866348"/>
                      <a:pt x="0" y="810762"/>
                      <a:pt x="0" y="742375"/>
                    </a:cubicBezTo>
                    <a:lnTo>
                      <a:pt x="0" y="123973"/>
                    </a:lnTo>
                    <a:cubicBezTo>
                      <a:pt x="0" y="55586"/>
                      <a:pt x="55624" y="0"/>
                      <a:pt x="124058" y="0"/>
                    </a:cubicBezTo>
                    <a:lnTo>
                      <a:pt x="742889" y="0"/>
                    </a:lnTo>
                    <a:cubicBezTo>
                      <a:pt x="811324" y="0"/>
                      <a:pt x="866948" y="55586"/>
                      <a:pt x="866948" y="123973"/>
                    </a:cubicBezTo>
                    <a:lnTo>
                      <a:pt x="866948" y="608007"/>
                    </a:lnTo>
                    <a:cubicBezTo>
                      <a:pt x="866948" y="614021"/>
                      <a:pt x="862047" y="618918"/>
                      <a:pt x="856030" y="618918"/>
                    </a:cubicBezTo>
                    <a:cubicBezTo>
                      <a:pt x="850012" y="618918"/>
                      <a:pt x="845111" y="614021"/>
                      <a:pt x="845111" y="608007"/>
                    </a:cubicBezTo>
                    <a:lnTo>
                      <a:pt x="845111" y="123973"/>
                    </a:lnTo>
                    <a:cubicBezTo>
                      <a:pt x="845111" y="67700"/>
                      <a:pt x="799288" y="21908"/>
                      <a:pt x="742975" y="21908"/>
                    </a:cubicBezTo>
                    <a:lnTo>
                      <a:pt x="124144" y="21908"/>
                    </a:lnTo>
                    <a:cubicBezTo>
                      <a:pt x="67832" y="21908"/>
                      <a:pt x="22008" y="67700"/>
                      <a:pt x="22008" y="123973"/>
                    </a:cubicBezTo>
                    <a:lnTo>
                      <a:pt x="22008" y="742375"/>
                    </a:lnTo>
                    <a:cubicBezTo>
                      <a:pt x="22008" y="798648"/>
                      <a:pt x="67832" y="844440"/>
                      <a:pt x="124144" y="844440"/>
                    </a:cubicBezTo>
                    <a:lnTo>
                      <a:pt x="742975" y="844440"/>
                    </a:lnTo>
                    <a:cubicBezTo>
                      <a:pt x="799288" y="844440"/>
                      <a:pt x="845111" y="798648"/>
                      <a:pt x="845111" y="742375"/>
                    </a:cubicBezTo>
                    <a:lnTo>
                      <a:pt x="845111" y="701481"/>
                    </a:lnTo>
                    <a:cubicBezTo>
                      <a:pt x="845111" y="695467"/>
                      <a:pt x="850012" y="690570"/>
                      <a:pt x="856030" y="690570"/>
                    </a:cubicBezTo>
                    <a:cubicBezTo>
                      <a:pt x="862047" y="690570"/>
                      <a:pt x="866948" y="695467"/>
                      <a:pt x="866948" y="701481"/>
                    </a:cubicBezTo>
                    <a:lnTo>
                      <a:pt x="866948" y="742375"/>
                    </a:lnTo>
                    <a:cubicBezTo>
                      <a:pt x="866948" y="810762"/>
                      <a:pt x="811324" y="866348"/>
                      <a:pt x="742889" y="86634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59" name="Forma libre 658">
              <a:extLst>
                <a:ext uri="{FF2B5EF4-FFF2-40B4-BE49-F238E27FC236}">
                  <a16:creationId xmlns:a16="http://schemas.microsoft.com/office/drawing/2014/main" id="{816F4059-B931-955A-12DF-EFEF054EC9E6}"/>
                </a:ext>
              </a:extLst>
            </p:cNvPr>
            <p:cNvSpPr/>
            <p:nvPr/>
          </p:nvSpPr>
          <p:spPr>
            <a:xfrm>
              <a:off x="15694596" y="3244229"/>
              <a:ext cx="461157" cy="460838"/>
            </a:xfrm>
            <a:custGeom>
              <a:avLst/>
              <a:gdLst>
                <a:gd name="connsiteX0" fmla="*/ 230578 w 461157"/>
                <a:gd name="connsiteY0" fmla="*/ 460838 h 460838"/>
                <a:gd name="connsiteX1" fmla="*/ 219660 w 461157"/>
                <a:gd name="connsiteY1" fmla="*/ 449927 h 460838"/>
                <a:gd name="connsiteX2" fmla="*/ 230578 w 461157"/>
                <a:gd name="connsiteY2" fmla="*/ 439016 h 460838"/>
                <a:gd name="connsiteX3" fmla="*/ 439234 w 461157"/>
                <a:gd name="connsiteY3" fmla="*/ 230505 h 460838"/>
                <a:gd name="connsiteX4" fmla="*/ 230578 w 461157"/>
                <a:gd name="connsiteY4" fmla="*/ 21994 h 460838"/>
                <a:gd name="connsiteX5" fmla="*/ 21922 w 461157"/>
                <a:gd name="connsiteY5" fmla="*/ 230505 h 460838"/>
                <a:gd name="connsiteX6" fmla="*/ 161371 w 461157"/>
                <a:gd name="connsiteY6" fmla="*/ 427246 h 460838"/>
                <a:gd name="connsiteX7" fmla="*/ 168076 w 461157"/>
                <a:gd name="connsiteY7" fmla="*/ 441164 h 460838"/>
                <a:gd name="connsiteX8" fmla="*/ 154148 w 461157"/>
                <a:gd name="connsiteY8" fmla="*/ 447865 h 460838"/>
                <a:gd name="connsiteX9" fmla="*/ 0 w 461157"/>
                <a:gd name="connsiteY9" fmla="*/ 230419 h 460838"/>
                <a:gd name="connsiteX10" fmla="*/ 230578 w 461157"/>
                <a:gd name="connsiteY10" fmla="*/ 0 h 460838"/>
                <a:gd name="connsiteX11" fmla="*/ 461158 w 461157"/>
                <a:gd name="connsiteY11" fmla="*/ 230419 h 460838"/>
                <a:gd name="connsiteX12" fmla="*/ 230578 w 461157"/>
                <a:gd name="connsiteY12" fmla="*/ 460838 h 46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1157" h="460838">
                  <a:moveTo>
                    <a:pt x="230578" y="460838"/>
                  </a:moveTo>
                  <a:cubicBezTo>
                    <a:pt x="224561" y="460838"/>
                    <a:pt x="219660" y="455941"/>
                    <a:pt x="219660" y="449927"/>
                  </a:cubicBezTo>
                  <a:cubicBezTo>
                    <a:pt x="219660" y="443913"/>
                    <a:pt x="224561" y="439016"/>
                    <a:pt x="230578" y="439016"/>
                  </a:cubicBezTo>
                  <a:cubicBezTo>
                    <a:pt x="345610" y="439016"/>
                    <a:pt x="439234" y="345457"/>
                    <a:pt x="439234" y="230505"/>
                  </a:cubicBezTo>
                  <a:cubicBezTo>
                    <a:pt x="439234" y="115553"/>
                    <a:pt x="345610" y="21994"/>
                    <a:pt x="230578" y="21994"/>
                  </a:cubicBezTo>
                  <a:cubicBezTo>
                    <a:pt x="115547" y="21994"/>
                    <a:pt x="21922" y="115553"/>
                    <a:pt x="21922" y="230505"/>
                  </a:cubicBezTo>
                  <a:cubicBezTo>
                    <a:pt x="21922" y="318910"/>
                    <a:pt x="77977" y="398036"/>
                    <a:pt x="161371" y="427246"/>
                  </a:cubicBezTo>
                  <a:cubicBezTo>
                    <a:pt x="167044" y="429222"/>
                    <a:pt x="170053" y="435494"/>
                    <a:pt x="168076" y="441164"/>
                  </a:cubicBezTo>
                  <a:cubicBezTo>
                    <a:pt x="166099" y="446834"/>
                    <a:pt x="159823" y="449841"/>
                    <a:pt x="154148" y="447865"/>
                  </a:cubicBezTo>
                  <a:cubicBezTo>
                    <a:pt x="61986" y="415476"/>
                    <a:pt x="0" y="328102"/>
                    <a:pt x="0" y="230419"/>
                  </a:cubicBezTo>
                  <a:cubicBezTo>
                    <a:pt x="0" y="103353"/>
                    <a:pt x="103424" y="0"/>
                    <a:pt x="230578" y="0"/>
                  </a:cubicBezTo>
                  <a:cubicBezTo>
                    <a:pt x="357732" y="0"/>
                    <a:pt x="461158" y="103353"/>
                    <a:pt x="461158" y="230419"/>
                  </a:cubicBezTo>
                  <a:cubicBezTo>
                    <a:pt x="461158" y="357485"/>
                    <a:pt x="357732" y="460838"/>
                    <a:pt x="230578" y="460838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60" name="Gráfico 2">
              <a:extLst>
                <a:ext uri="{FF2B5EF4-FFF2-40B4-BE49-F238E27FC236}">
                  <a16:creationId xmlns:a16="http://schemas.microsoft.com/office/drawing/2014/main" id="{0AC8BCD6-1F20-1240-CA22-8760AE94651D}"/>
                </a:ext>
              </a:extLst>
            </p:cNvPr>
            <p:cNvGrpSpPr/>
            <p:nvPr/>
          </p:nvGrpSpPr>
          <p:grpSpPr>
            <a:xfrm>
              <a:off x="15914255" y="3244314"/>
              <a:ext cx="21837" cy="460752"/>
              <a:chOff x="15914255" y="3244314"/>
              <a:chExt cx="21837" cy="460752"/>
            </a:xfrm>
            <a:solidFill>
              <a:srgbClr val="002A86"/>
            </a:solidFill>
          </p:grpSpPr>
          <p:sp>
            <p:nvSpPr>
              <p:cNvPr id="661" name="Forma libre 660">
                <a:extLst>
                  <a:ext uri="{FF2B5EF4-FFF2-40B4-BE49-F238E27FC236}">
                    <a16:creationId xmlns:a16="http://schemas.microsoft.com/office/drawing/2014/main" id="{457D6562-C356-4EBB-AD78-CC42464C3D86}"/>
                  </a:ext>
                </a:extLst>
              </p:cNvPr>
              <p:cNvSpPr/>
              <p:nvPr/>
            </p:nvSpPr>
            <p:spPr>
              <a:xfrm>
                <a:off x="15914255" y="3244314"/>
                <a:ext cx="21837" cy="46564"/>
              </a:xfrm>
              <a:custGeom>
                <a:avLst/>
                <a:gdLst>
                  <a:gd name="connsiteX0" fmla="*/ 10919 w 21837"/>
                  <a:gd name="connsiteY0" fmla="*/ 46565 h 46564"/>
                  <a:gd name="connsiteX1" fmla="*/ 0 w 21837"/>
                  <a:gd name="connsiteY1" fmla="*/ 35654 h 46564"/>
                  <a:gd name="connsiteX2" fmla="*/ 0 w 21837"/>
                  <a:gd name="connsiteY2" fmla="*/ 10911 h 46564"/>
                  <a:gd name="connsiteX3" fmla="*/ 10919 w 21837"/>
                  <a:gd name="connsiteY3" fmla="*/ 0 h 46564"/>
                  <a:gd name="connsiteX4" fmla="*/ 21837 w 21837"/>
                  <a:gd name="connsiteY4" fmla="*/ 10911 h 46564"/>
                  <a:gd name="connsiteX5" fmla="*/ 21837 w 21837"/>
                  <a:gd name="connsiteY5" fmla="*/ 35654 h 46564"/>
                  <a:gd name="connsiteX6" fmla="*/ 10919 w 21837"/>
                  <a:gd name="connsiteY6" fmla="*/ 46565 h 46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46564">
                    <a:moveTo>
                      <a:pt x="10919" y="46565"/>
                    </a:moveTo>
                    <a:cubicBezTo>
                      <a:pt x="4901" y="46565"/>
                      <a:pt x="0" y="41668"/>
                      <a:pt x="0" y="35654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35654"/>
                    </a:lnTo>
                    <a:cubicBezTo>
                      <a:pt x="21837" y="41668"/>
                      <a:pt x="16937" y="46565"/>
                      <a:pt x="10919" y="465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2" name="Forma libre 661">
                <a:extLst>
                  <a:ext uri="{FF2B5EF4-FFF2-40B4-BE49-F238E27FC236}">
                    <a16:creationId xmlns:a16="http://schemas.microsoft.com/office/drawing/2014/main" id="{B862CBDB-D76F-CEE7-8FF9-56F7322ED52B}"/>
                  </a:ext>
                </a:extLst>
              </p:cNvPr>
              <p:cNvSpPr/>
              <p:nvPr/>
            </p:nvSpPr>
            <p:spPr>
              <a:xfrm>
                <a:off x="15914255" y="3658502"/>
                <a:ext cx="21837" cy="46564"/>
              </a:xfrm>
              <a:custGeom>
                <a:avLst/>
                <a:gdLst>
                  <a:gd name="connsiteX0" fmla="*/ 10919 w 21837"/>
                  <a:gd name="connsiteY0" fmla="*/ 46565 h 46564"/>
                  <a:gd name="connsiteX1" fmla="*/ 0 w 21837"/>
                  <a:gd name="connsiteY1" fmla="*/ 35654 h 46564"/>
                  <a:gd name="connsiteX2" fmla="*/ 0 w 21837"/>
                  <a:gd name="connsiteY2" fmla="*/ 10911 h 46564"/>
                  <a:gd name="connsiteX3" fmla="*/ 10919 w 21837"/>
                  <a:gd name="connsiteY3" fmla="*/ 0 h 46564"/>
                  <a:gd name="connsiteX4" fmla="*/ 21837 w 21837"/>
                  <a:gd name="connsiteY4" fmla="*/ 10911 h 46564"/>
                  <a:gd name="connsiteX5" fmla="*/ 21837 w 21837"/>
                  <a:gd name="connsiteY5" fmla="*/ 35654 h 46564"/>
                  <a:gd name="connsiteX6" fmla="*/ 10919 w 21837"/>
                  <a:gd name="connsiteY6" fmla="*/ 46565 h 46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37" h="46564">
                    <a:moveTo>
                      <a:pt x="10919" y="46565"/>
                    </a:moveTo>
                    <a:cubicBezTo>
                      <a:pt x="4901" y="46565"/>
                      <a:pt x="0" y="41668"/>
                      <a:pt x="0" y="35654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7" y="0"/>
                      <a:pt x="21837" y="4897"/>
                      <a:pt x="21837" y="10911"/>
                    </a:cubicBezTo>
                    <a:lnTo>
                      <a:pt x="21837" y="35654"/>
                    </a:lnTo>
                    <a:cubicBezTo>
                      <a:pt x="21837" y="41668"/>
                      <a:pt x="16937" y="46565"/>
                      <a:pt x="10919" y="465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63" name="Gráfico 2">
              <a:extLst>
                <a:ext uri="{FF2B5EF4-FFF2-40B4-BE49-F238E27FC236}">
                  <a16:creationId xmlns:a16="http://schemas.microsoft.com/office/drawing/2014/main" id="{0BA09952-961A-D9E5-2B85-24240FCC32AD}"/>
                </a:ext>
              </a:extLst>
            </p:cNvPr>
            <p:cNvGrpSpPr/>
            <p:nvPr/>
          </p:nvGrpSpPr>
          <p:grpSpPr>
            <a:xfrm>
              <a:off x="15833356" y="3463737"/>
              <a:ext cx="183637" cy="21821"/>
              <a:chOff x="15833356" y="3463737"/>
              <a:chExt cx="183637" cy="21821"/>
            </a:xfrm>
            <a:solidFill>
              <a:srgbClr val="002A86"/>
            </a:solidFill>
          </p:grpSpPr>
          <p:sp>
            <p:nvSpPr>
              <p:cNvPr id="664" name="Forma libre 663">
                <a:extLst>
                  <a:ext uri="{FF2B5EF4-FFF2-40B4-BE49-F238E27FC236}">
                    <a16:creationId xmlns:a16="http://schemas.microsoft.com/office/drawing/2014/main" id="{D4DFA22D-A4CE-1C29-4B5B-AF3769D479EB}"/>
                  </a:ext>
                </a:extLst>
              </p:cNvPr>
              <p:cNvSpPr/>
              <p:nvPr/>
            </p:nvSpPr>
            <p:spPr>
              <a:xfrm>
                <a:off x="15833356" y="3463737"/>
                <a:ext cx="54592" cy="21821"/>
              </a:xfrm>
              <a:custGeom>
                <a:avLst/>
                <a:gdLst>
                  <a:gd name="connsiteX0" fmla="*/ 43674 w 54592"/>
                  <a:gd name="connsiteY0" fmla="*/ 21822 h 21821"/>
                  <a:gd name="connsiteX1" fmla="*/ 10918 w 54592"/>
                  <a:gd name="connsiteY1" fmla="*/ 21822 h 21821"/>
                  <a:gd name="connsiteX2" fmla="*/ 0 w 54592"/>
                  <a:gd name="connsiteY2" fmla="*/ 10911 h 21821"/>
                  <a:gd name="connsiteX3" fmla="*/ 10918 w 54592"/>
                  <a:gd name="connsiteY3" fmla="*/ 0 h 21821"/>
                  <a:gd name="connsiteX4" fmla="*/ 43674 w 54592"/>
                  <a:gd name="connsiteY4" fmla="*/ 0 h 21821"/>
                  <a:gd name="connsiteX5" fmla="*/ 54592 w 54592"/>
                  <a:gd name="connsiteY5" fmla="*/ 10911 h 21821"/>
                  <a:gd name="connsiteX6" fmla="*/ 43674 w 54592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92" h="21821">
                    <a:moveTo>
                      <a:pt x="43674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43674" y="0"/>
                    </a:lnTo>
                    <a:cubicBezTo>
                      <a:pt x="49691" y="0"/>
                      <a:pt x="54592" y="4897"/>
                      <a:pt x="54592" y="10911"/>
                    </a:cubicBezTo>
                    <a:cubicBezTo>
                      <a:pt x="54592" y="16925"/>
                      <a:pt x="49691" y="21822"/>
                      <a:pt x="43674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5" name="Forma libre 664">
                <a:extLst>
                  <a:ext uri="{FF2B5EF4-FFF2-40B4-BE49-F238E27FC236}">
                    <a16:creationId xmlns:a16="http://schemas.microsoft.com/office/drawing/2014/main" id="{86A9BDBB-207F-F526-D3D1-E17C12DDDD4A}"/>
                  </a:ext>
                </a:extLst>
              </p:cNvPr>
              <p:cNvSpPr/>
              <p:nvPr/>
            </p:nvSpPr>
            <p:spPr>
              <a:xfrm>
                <a:off x="15962400" y="3463737"/>
                <a:ext cx="54593" cy="21821"/>
              </a:xfrm>
              <a:custGeom>
                <a:avLst/>
                <a:gdLst>
                  <a:gd name="connsiteX0" fmla="*/ 43675 w 54593"/>
                  <a:gd name="connsiteY0" fmla="*/ 21822 h 21821"/>
                  <a:gd name="connsiteX1" fmla="*/ 10919 w 54593"/>
                  <a:gd name="connsiteY1" fmla="*/ 21822 h 21821"/>
                  <a:gd name="connsiteX2" fmla="*/ 0 w 54593"/>
                  <a:gd name="connsiteY2" fmla="*/ 10911 h 21821"/>
                  <a:gd name="connsiteX3" fmla="*/ 10919 w 54593"/>
                  <a:gd name="connsiteY3" fmla="*/ 0 h 21821"/>
                  <a:gd name="connsiteX4" fmla="*/ 43675 w 54593"/>
                  <a:gd name="connsiteY4" fmla="*/ 0 h 21821"/>
                  <a:gd name="connsiteX5" fmla="*/ 54594 w 54593"/>
                  <a:gd name="connsiteY5" fmla="*/ 10911 h 21821"/>
                  <a:gd name="connsiteX6" fmla="*/ 43675 w 54593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593" h="21821">
                    <a:moveTo>
                      <a:pt x="43675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43675" y="0"/>
                    </a:lnTo>
                    <a:cubicBezTo>
                      <a:pt x="49692" y="0"/>
                      <a:pt x="54594" y="4897"/>
                      <a:pt x="54594" y="10911"/>
                    </a:cubicBezTo>
                    <a:cubicBezTo>
                      <a:pt x="54594" y="16925"/>
                      <a:pt x="49692" y="21822"/>
                      <a:pt x="43675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66" name="Gráfico 2">
            <a:extLst>
              <a:ext uri="{FF2B5EF4-FFF2-40B4-BE49-F238E27FC236}">
                <a16:creationId xmlns:a16="http://schemas.microsoft.com/office/drawing/2014/main" id="{3B10D0CE-942B-60BF-726F-B73DCAEE5FB6}"/>
              </a:ext>
            </a:extLst>
          </p:cNvPr>
          <p:cNvGrpSpPr/>
          <p:nvPr/>
        </p:nvGrpSpPr>
        <p:grpSpPr>
          <a:xfrm>
            <a:off x="13988295" y="6413265"/>
            <a:ext cx="976174" cy="948607"/>
            <a:chOff x="13988295" y="6413265"/>
            <a:chExt cx="976174" cy="948607"/>
          </a:xfrm>
          <a:solidFill>
            <a:srgbClr val="002A86"/>
          </a:solidFill>
        </p:grpSpPr>
        <p:grpSp>
          <p:nvGrpSpPr>
            <p:cNvPr id="667" name="Gráfico 2">
              <a:extLst>
                <a:ext uri="{FF2B5EF4-FFF2-40B4-BE49-F238E27FC236}">
                  <a16:creationId xmlns:a16="http://schemas.microsoft.com/office/drawing/2014/main" id="{6AE55EBA-1BA7-E7F3-AF8B-A4D571FE15CB}"/>
                </a:ext>
              </a:extLst>
            </p:cNvPr>
            <p:cNvGrpSpPr/>
            <p:nvPr/>
          </p:nvGrpSpPr>
          <p:grpSpPr>
            <a:xfrm>
              <a:off x="14307432" y="6702105"/>
              <a:ext cx="502128" cy="659767"/>
              <a:chOff x="14307432" y="6702105"/>
              <a:chExt cx="502128" cy="659767"/>
            </a:xfrm>
            <a:solidFill>
              <a:srgbClr val="002A86"/>
            </a:solidFill>
          </p:grpSpPr>
          <p:sp>
            <p:nvSpPr>
              <p:cNvPr id="668" name="Forma libre 667">
                <a:extLst>
                  <a:ext uri="{FF2B5EF4-FFF2-40B4-BE49-F238E27FC236}">
                    <a16:creationId xmlns:a16="http://schemas.microsoft.com/office/drawing/2014/main" id="{A2D7F7AA-28B1-A455-E5D5-27AFA60A5067}"/>
                  </a:ext>
                </a:extLst>
              </p:cNvPr>
              <p:cNvSpPr/>
              <p:nvPr/>
            </p:nvSpPr>
            <p:spPr>
              <a:xfrm>
                <a:off x="14307432" y="6702105"/>
                <a:ext cx="502128" cy="659767"/>
              </a:xfrm>
              <a:custGeom>
                <a:avLst/>
                <a:gdLst>
                  <a:gd name="connsiteX0" fmla="*/ 234441 w 502128"/>
                  <a:gd name="connsiteY0" fmla="*/ 659768 h 659767"/>
                  <a:gd name="connsiteX1" fmla="*/ 148039 w 502128"/>
                  <a:gd name="connsiteY1" fmla="*/ 642843 h 659767"/>
                  <a:gd name="connsiteX2" fmla="*/ 16759 w 502128"/>
                  <a:gd name="connsiteY2" fmla="*/ 505210 h 659767"/>
                  <a:gd name="connsiteX3" fmla="*/ 21229 w 502128"/>
                  <a:gd name="connsiteY3" fmla="*/ 305204 h 659767"/>
                  <a:gd name="connsiteX4" fmla="*/ 200396 w 502128"/>
                  <a:gd name="connsiteY4" fmla="*/ 92311 h 659767"/>
                  <a:gd name="connsiteX5" fmla="*/ 408966 w 502128"/>
                  <a:gd name="connsiteY5" fmla="*/ 4508 h 659767"/>
                  <a:gd name="connsiteX6" fmla="*/ 496401 w 502128"/>
                  <a:gd name="connsiteY6" fmla="*/ 213105 h 659767"/>
                  <a:gd name="connsiteX7" fmla="*/ 475251 w 502128"/>
                  <a:gd name="connsiteY7" fmla="*/ 490433 h 659767"/>
                  <a:gd name="connsiteX8" fmla="*/ 234613 w 502128"/>
                  <a:gd name="connsiteY8" fmla="*/ 659768 h 659767"/>
                  <a:gd name="connsiteX9" fmla="*/ 383518 w 502128"/>
                  <a:gd name="connsiteY9" fmla="*/ 21777 h 659767"/>
                  <a:gd name="connsiteX10" fmla="*/ 214066 w 502128"/>
                  <a:gd name="connsiteY10" fmla="*/ 109322 h 659767"/>
                  <a:gd name="connsiteX11" fmla="*/ 41433 w 502128"/>
                  <a:gd name="connsiteY11" fmla="*/ 313452 h 659767"/>
                  <a:gd name="connsiteX12" fmla="*/ 37220 w 502128"/>
                  <a:gd name="connsiteY12" fmla="*/ 497478 h 659767"/>
                  <a:gd name="connsiteX13" fmla="*/ 156292 w 502128"/>
                  <a:gd name="connsiteY13" fmla="*/ 622567 h 659767"/>
                  <a:gd name="connsiteX14" fmla="*/ 454789 w 502128"/>
                  <a:gd name="connsiteY14" fmla="*/ 482099 h 659767"/>
                  <a:gd name="connsiteX15" fmla="*/ 400541 w 502128"/>
                  <a:gd name="connsiteY15" fmla="*/ 24698 h 659767"/>
                  <a:gd name="connsiteX16" fmla="*/ 383518 w 502128"/>
                  <a:gd name="connsiteY16" fmla="*/ 21777 h 65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2128" h="659767">
                    <a:moveTo>
                      <a:pt x="234441" y="659768"/>
                    </a:moveTo>
                    <a:cubicBezTo>
                      <a:pt x="205382" y="659768"/>
                      <a:pt x="176152" y="654355"/>
                      <a:pt x="148039" y="642843"/>
                    </a:cubicBezTo>
                    <a:cubicBezTo>
                      <a:pt x="87256" y="618014"/>
                      <a:pt x="40659" y="569129"/>
                      <a:pt x="16759" y="505210"/>
                    </a:cubicBezTo>
                    <a:cubicBezTo>
                      <a:pt x="-7056" y="441548"/>
                      <a:pt x="-5422" y="370498"/>
                      <a:pt x="21229" y="305204"/>
                    </a:cubicBezTo>
                    <a:cubicBezTo>
                      <a:pt x="46591" y="243089"/>
                      <a:pt x="116917" y="159496"/>
                      <a:pt x="200396" y="92311"/>
                    </a:cubicBezTo>
                    <a:cubicBezTo>
                      <a:pt x="233840" y="65421"/>
                      <a:pt x="347581" y="-20493"/>
                      <a:pt x="408966" y="4508"/>
                    </a:cubicBezTo>
                    <a:cubicBezTo>
                      <a:pt x="470265" y="29509"/>
                      <a:pt x="491414" y="170492"/>
                      <a:pt x="496401" y="213105"/>
                    </a:cubicBezTo>
                    <a:cubicBezTo>
                      <a:pt x="508866" y="319466"/>
                      <a:pt x="500613" y="428403"/>
                      <a:pt x="475251" y="490433"/>
                    </a:cubicBezTo>
                    <a:cubicBezTo>
                      <a:pt x="432436" y="595161"/>
                      <a:pt x="334685" y="659768"/>
                      <a:pt x="234613" y="659768"/>
                    </a:cubicBezTo>
                    <a:close/>
                    <a:moveTo>
                      <a:pt x="383518" y="21777"/>
                    </a:moveTo>
                    <a:cubicBezTo>
                      <a:pt x="345948" y="21777"/>
                      <a:pt x="282672" y="54080"/>
                      <a:pt x="214066" y="109322"/>
                    </a:cubicBezTo>
                    <a:cubicBezTo>
                      <a:pt x="133251" y="174444"/>
                      <a:pt x="65505" y="254601"/>
                      <a:pt x="41433" y="313452"/>
                    </a:cubicBezTo>
                    <a:cubicBezTo>
                      <a:pt x="16845" y="373677"/>
                      <a:pt x="15297" y="438971"/>
                      <a:pt x="37220" y="497478"/>
                    </a:cubicBezTo>
                    <a:cubicBezTo>
                      <a:pt x="58971" y="555641"/>
                      <a:pt x="101269" y="600058"/>
                      <a:pt x="156292" y="622567"/>
                    </a:cubicBezTo>
                    <a:cubicBezTo>
                      <a:pt x="270206" y="669046"/>
                      <a:pt x="404151" y="606072"/>
                      <a:pt x="454789" y="482099"/>
                    </a:cubicBezTo>
                    <a:cubicBezTo>
                      <a:pt x="507490" y="353058"/>
                      <a:pt x="471984" y="53908"/>
                      <a:pt x="400541" y="24698"/>
                    </a:cubicBezTo>
                    <a:cubicBezTo>
                      <a:pt x="395726" y="22722"/>
                      <a:pt x="389966" y="21777"/>
                      <a:pt x="383518" y="217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9" name="Forma libre 668">
                <a:extLst>
                  <a:ext uri="{FF2B5EF4-FFF2-40B4-BE49-F238E27FC236}">
                    <a16:creationId xmlns:a16="http://schemas.microsoft.com/office/drawing/2014/main" id="{7D2B2C71-0665-100F-EF88-2EFAFE4E7267}"/>
                  </a:ext>
                </a:extLst>
              </p:cNvPr>
              <p:cNvSpPr/>
              <p:nvPr/>
            </p:nvSpPr>
            <p:spPr>
              <a:xfrm>
                <a:off x="14380499" y="7027998"/>
                <a:ext cx="36815" cy="111703"/>
              </a:xfrm>
              <a:custGeom>
                <a:avLst/>
                <a:gdLst>
                  <a:gd name="connsiteX0" fmla="*/ 11524 w 36815"/>
                  <a:gd name="connsiteY0" fmla="*/ 111703 h 111703"/>
                  <a:gd name="connsiteX1" fmla="*/ 605 w 36815"/>
                  <a:gd name="connsiteY1" fmla="*/ 101566 h 111703"/>
                  <a:gd name="connsiteX2" fmla="*/ 15736 w 36815"/>
                  <a:gd name="connsiteY2" fmla="*/ 6803 h 111703"/>
                  <a:gd name="connsiteX3" fmla="*/ 30008 w 36815"/>
                  <a:gd name="connsiteY3" fmla="*/ 789 h 111703"/>
                  <a:gd name="connsiteX4" fmla="*/ 36026 w 36815"/>
                  <a:gd name="connsiteY4" fmla="*/ 15051 h 111703"/>
                  <a:gd name="connsiteX5" fmla="*/ 22443 w 36815"/>
                  <a:gd name="connsiteY5" fmla="*/ 99761 h 111703"/>
                  <a:gd name="connsiteX6" fmla="*/ 12383 w 36815"/>
                  <a:gd name="connsiteY6" fmla="*/ 111532 h 111703"/>
                  <a:gd name="connsiteX7" fmla="*/ 11524 w 36815"/>
                  <a:gd name="connsiteY7" fmla="*/ 111532 h 111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815" h="111703">
                    <a:moveTo>
                      <a:pt x="11524" y="111703"/>
                    </a:moveTo>
                    <a:cubicBezTo>
                      <a:pt x="5849" y="111703"/>
                      <a:pt x="1035" y="107322"/>
                      <a:pt x="605" y="101566"/>
                    </a:cubicBezTo>
                    <a:cubicBezTo>
                      <a:pt x="-1888" y="69864"/>
                      <a:pt x="3356" y="37131"/>
                      <a:pt x="15736" y="6803"/>
                    </a:cubicBezTo>
                    <a:cubicBezTo>
                      <a:pt x="18058" y="1219"/>
                      <a:pt x="24420" y="-1444"/>
                      <a:pt x="30008" y="789"/>
                    </a:cubicBezTo>
                    <a:cubicBezTo>
                      <a:pt x="35596" y="3109"/>
                      <a:pt x="38261" y="9467"/>
                      <a:pt x="36026" y="15051"/>
                    </a:cubicBezTo>
                    <a:cubicBezTo>
                      <a:pt x="24935" y="42200"/>
                      <a:pt x="20293" y="71496"/>
                      <a:pt x="22443" y="99761"/>
                    </a:cubicBezTo>
                    <a:cubicBezTo>
                      <a:pt x="22872" y="105775"/>
                      <a:pt x="18401" y="111016"/>
                      <a:pt x="12383" y="111532"/>
                    </a:cubicBezTo>
                    <a:cubicBezTo>
                      <a:pt x="12125" y="111532"/>
                      <a:pt x="11782" y="111532"/>
                      <a:pt x="11524" y="1115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70" name="Forma libre 669">
              <a:extLst>
                <a:ext uri="{FF2B5EF4-FFF2-40B4-BE49-F238E27FC236}">
                  <a16:creationId xmlns:a16="http://schemas.microsoft.com/office/drawing/2014/main" id="{F0BFDC1C-A04B-9580-C271-0A4478E980C1}"/>
                </a:ext>
              </a:extLst>
            </p:cNvPr>
            <p:cNvSpPr/>
            <p:nvPr/>
          </p:nvSpPr>
          <p:spPr>
            <a:xfrm>
              <a:off x="14113028" y="6482169"/>
              <a:ext cx="346620" cy="264738"/>
            </a:xfrm>
            <a:custGeom>
              <a:avLst/>
              <a:gdLst>
                <a:gd name="connsiteX0" fmla="*/ 131552 w 346620"/>
                <a:gd name="connsiteY0" fmla="*/ 264738 h 264738"/>
                <a:gd name="connsiteX1" fmla="*/ 81430 w 346620"/>
                <a:gd name="connsiteY1" fmla="*/ 255631 h 264738"/>
                <a:gd name="connsiteX2" fmla="*/ 8783 w 346620"/>
                <a:gd name="connsiteY2" fmla="*/ 185526 h 264738"/>
                <a:gd name="connsiteX3" fmla="*/ 12823 w 346620"/>
                <a:gd name="connsiteY3" fmla="*/ 84750 h 264738"/>
                <a:gd name="connsiteX4" fmla="*/ 90285 w 346620"/>
                <a:gd name="connsiteY4" fmla="*/ 13098 h 264738"/>
                <a:gd name="connsiteX5" fmla="*/ 343990 w 346620"/>
                <a:gd name="connsiteY5" fmla="*/ 51244 h 264738"/>
                <a:gd name="connsiteX6" fmla="*/ 321896 w 346620"/>
                <a:gd name="connsiteY6" fmla="*/ 129339 h 264738"/>
                <a:gd name="connsiteX7" fmla="*/ 306764 w 346620"/>
                <a:gd name="connsiteY7" fmla="*/ 132604 h 264738"/>
                <a:gd name="connsiteX8" fmla="*/ 303497 w 346620"/>
                <a:gd name="connsiteY8" fmla="*/ 117483 h 264738"/>
                <a:gd name="connsiteX9" fmla="*/ 323701 w 346620"/>
                <a:gd name="connsiteY9" fmla="*/ 59320 h 264738"/>
                <a:gd name="connsiteX10" fmla="*/ 98453 w 346620"/>
                <a:gd name="connsiteY10" fmla="*/ 33374 h 264738"/>
                <a:gd name="connsiteX11" fmla="*/ 32597 w 346620"/>
                <a:gd name="connsiteY11" fmla="*/ 94114 h 264738"/>
                <a:gd name="connsiteX12" fmla="*/ 29158 w 346620"/>
                <a:gd name="connsiteY12" fmla="*/ 177364 h 264738"/>
                <a:gd name="connsiteX13" fmla="*/ 89253 w 346620"/>
                <a:gd name="connsiteY13" fmla="*/ 235184 h 264738"/>
                <a:gd name="connsiteX14" fmla="*/ 178837 w 346620"/>
                <a:gd name="connsiteY14" fmla="*/ 233638 h 264738"/>
                <a:gd name="connsiteX15" fmla="*/ 259479 w 346620"/>
                <a:gd name="connsiteY15" fmla="*/ 172553 h 264738"/>
                <a:gd name="connsiteX16" fmla="*/ 274955 w 346620"/>
                <a:gd name="connsiteY16" fmla="*/ 172210 h 264738"/>
                <a:gd name="connsiteX17" fmla="*/ 275298 w 346620"/>
                <a:gd name="connsiteY17" fmla="*/ 187674 h 264738"/>
                <a:gd name="connsiteX18" fmla="*/ 187004 w 346620"/>
                <a:gd name="connsiteY18" fmla="*/ 253913 h 264738"/>
                <a:gd name="connsiteX19" fmla="*/ 131552 w 346620"/>
                <a:gd name="connsiteY19" fmla="*/ 264738 h 26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620" h="264738">
                  <a:moveTo>
                    <a:pt x="131552" y="264738"/>
                  </a:moveTo>
                  <a:cubicBezTo>
                    <a:pt x="114443" y="264738"/>
                    <a:pt x="97507" y="261731"/>
                    <a:pt x="81430" y="255631"/>
                  </a:cubicBezTo>
                  <a:cubicBezTo>
                    <a:pt x="47556" y="242744"/>
                    <a:pt x="21765" y="217830"/>
                    <a:pt x="8783" y="185526"/>
                  </a:cubicBezTo>
                  <a:cubicBezTo>
                    <a:pt x="-4199" y="153223"/>
                    <a:pt x="-2737" y="117397"/>
                    <a:pt x="12823" y="84750"/>
                  </a:cubicBezTo>
                  <a:cubicBezTo>
                    <a:pt x="28213" y="52361"/>
                    <a:pt x="55724" y="26931"/>
                    <a:pt x="90285" y="13098"/>
                  </a:cubicBezTo>
                  <a:cubicBezTo>
                    <a:pt x="154764" y="-12761"/>
                    <a:pt x="323271" y="-476"/>
                    <a:pt x="343990" y="51244"/>
                  </a:cubicBezTo>
                  <a:cubicBezTo>
                    <a:pt x="351127" y="69114"/>
                    <a:pt x="343733" y="95403"/>
                    <a:pt x="321896" y="129339"/>
                  </a:cubicBezTo>
                  <a:cubicBezTo>
                    <a:pt x="318629" y="134408"/>
                    <a:pt x="311836" y="135868"/>
                    <a:pt x="306764" y="132604"/>
                  </a:cubicBezTo>
                  <a:cubicBezTo>
                    <a:pt x="301692" y="129339"/>
                    <a:pt x="300230" y="122552"/>
                    <a:pt x="303497" y="117483"/>
                  </a:cubicBezTo>
                  <a:cubicBezTo>
                    <a:pt x="323271" y="86726"/>
                    <a:pt x="326882" y="67310"/>
                    <a:pt x="323701" y="59320"/>
                  </a:cubicBezTo>
                  <a:cubicBezTo>
                    <a:pt x="311235" y="28305"/>
                    <a:pt x="165511" y="6483"/>
                    <a:pt x="98453" y="33374"/>
                  </a:cubicBezTo>
                  <a:cubicBezTo>
                    <a:pt x="69050" y="45144"/>
                    <a:pt x="45665" y="66708"/>
                    <a:pt x="32597" y="94114"/>
                  </a:cubicBezTo>
                  <a:cubicBezTo>
                    <a:pt x="19701" y="121177"/>
                    <a:pt x="18498" y="150817"/>
                    <a:pt x="29158" y="177364"/>
                  </a:cubicBezTo>
                  <a:cubicBezTo>
                    <a:pt x="39819" y="203997"/>
                    <a:pt x="61140" y="224445"/>
                    <a:pt x="89253" y="235184"/>
                  </a:cubicBezTo>
                  <a:cubicBezTo>
                    <a:pt x="117624" y="246009"/>
                    <a:pt x="149434" y="245408"/>
                    <a:pt x="178837" y="233638"/>
                  </a:cubicBezTo>
                  <a:cubicBezTo>
                    <a:pt x="201706" y="224445"/>
                    <a:pt x="231022" y="202193"/>
                    <a:pt x="259479" y="172553"/>
                  </a:cubicBezTo>
                  <a:cubicBezTo>
                    <a:pt x="263692" y="168172"/>
                    <a:pt x="270570" y="168000"/>
                    <a:pt x="274955" y="172210"/>
                  </a:cubicBezTo>
                  <a:cubicBezTo>
                    <a:pt x="279338" y="176419"/>
                    <a:pt x="279511" y="183292"/>
                    <a:pt x="275298" y="187674"/>
                  </a:cubicBezTo>
                  <a:cubicBezTo>
                    <a:pt x="244778" y="219548"/>
                    <a:pt x="212625" y="243689"/>
                    <a:pt x="187004" y="253913"/>
                  </a:cubicBezTo>
                  <a:cubicBezTo>
                    <a:pt x="169036" y="261130"/>
                    <a:pt x="150208" y="264738"/>
                    <a:pt x="131552" y="264738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71" name="Gráfico 2">
              <a:extLst>
                <a:ext uri="{FF2B5EF4-FFF2-40B4-BE49-F238E27FC236}">
                  <a16:creationId xmlns:a16="http://schemas.microsoft.com/office/drawing/2014/main" id="{80691CA8-0426-76B8-3EC3-5EE63F811F76}"/>
                </a:ext>
              </a:extLst>
            </p:cNvPr>
            <p:cNvGrpSpPr/>
            <p:nvPr/>
          </p:nvGrpSpPr>
          <p:grpSpPr>
            <a:xfrm>
              <a:off x="14510783" y="6413265"/>
              <a:ext cx="453686" cy="653582"/>
              <a:chOff x="14510783" y="6413265"/>
              <a:chExt cx="453686" cy="653582"/>
            </a:xfrm>
            <a:solidFill>
              <a:srgbClr val="002A86"/>
            </a:solidFill>
          </p:grpSpPr>
          <p:sp>
            <p:nvSpPr>
              <p:cNvPr id="672" name="Forma libre 671">
                <a:extLst>
                  <a:ext uri="{FF2B5EF4-FFF2-40B4-BE49-F238E27FC236}">
                    <a16:creationId xmlns:a16="http://schemas.microsoft.com/office/drawing/2014/main" id="{104FF006-B087-D7AC-5134-052286FD4C2B}"/>
                  </a:ext>
                </a:extLst>
              </p:cNvPr>
              <p:cNvSpPr/>
              <p:nvPr/>
            </p:nvSpPr>
            <p:spPr>
              <a:xfrm>
                <a:off x="14918004" y="6951890"/>
                <a:ext cx="43938" cy="114957"/>
              </a:xfrm>
              <a:custGeom>
                <a:avLst/>
                <a:gdLst>
                  <a:gd name="connsiteX0" fmla="*/ 10919 w 43938"/>
                  <a:gd name="connsiteY0" fmla="*/ 114957 h 114957"/>
                  <a:gd name="connsiteX1" fmla="*/ 10919 w 43938"/>
                  <a:gd name="connsiteY1" fmla="*/ 114957 h 114957"/>
                  <a:gd name="connsiteX2" fmla="*/ 0 w 43938"/>
                  <a:gd name="connsiteY2" fmla="*/ 104046 h 114957"/>
                  <a:gd name="connsiteX3" fmla="*/ 775 w 43938"/>
                  <a:gd name="connsiteY3" fmla="*/ 99923 h 114957"/>
                  <a:gd name="connsiteX4" fmla="*/ 22096 w 43938"/>
                  <a:gd name="connsiteY4" fmla="*/ 9542 h 114957"/>
                  <a:gd name="connsiteX5" fmla="*/ 34389 w 43938"/>
                  <a:gd name="connsiteY5" fmla="*/ 92 h 114957"/>
                  <a:gd name="connsiteX6" fmla="*/ 43847 w 43938"/>
                  <a:gd name="connsiteY6" fmla="*/ 12377 h 114957"/>
                  <a:gd name="connsiteX7" fmla="*/ 21321 w 43938"/>
                  <a:gd name="connsiteY7" fmla="*/ 107397 h 114957"/>
                  <a:gd name="connsiteX8" fmla="*/ 20892 w 43938"/>
                  <a:gd name="connsiteY8" fmla="*/ 108428 h 114957"/>
                  <a:gd name="connsiteX9" fmla="*/ 10919 w 43938"/>
                  <a:gd name="connsiteY9" fmla="*/ 114957 h 11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38" h="114957">
                    <a:moveTo>
                      <a:pt x="10919" y="114957"/>
                    </a:moveTo>
                    <a:lnTo>
                      <a:pt x="10919" y="114957"/>
                    </a:lnTo>
                    <a:cubicBezTo>
                      <a:pt x="4901" y="114957"/>
                      <a:pt x="0" y="110060"/>
                      <a:pt x="0" y="104046"/>
                    </a:cubicBezTo>
                    <a:cubicBezTo>
                      <a:pt x="0" y="102672"/>
                      <a:pt x="258" y="101297"/>
                      <a:pt x="775" y="99923"/>
                    </a:cubicBezTo>
                    <a:cubicBezTo>
                      <a:pt x="10833" y="70712"/>
                      <a:pt x="18055" y="40299"/>
                      <a:pt x="22096" y="9542"/>
                    </a:cubicBezTo>
                    <a:cubicBezTo>
                      <a:pt x="22869" y="3528"/>
                      <a:pt x="28457" y="-682"/>
                      <a:pt x="34389" y="92"/>
                    </a:cubicBezTo>
                    <a:cubicBezTo>
                      <a:pt x="40408" y="865"/>
                      <a:pt x="44620" y="6363"/>
                      <a:pt x="43847" y="12377"/>
                    </a:cubicBezTo>
                    <a:cubicBezTo>
                      <a:pt x="39548" y="44766"/>
                      <a:pt x="31983" y="76726"/>
                      <a:pt x="21321" y="107397"/>
                    </a:cubicBezTo>
                    <a:cubicBezTo>
                      <a:pt x="21236" y="107741"/>
                      <a:pt x="21064" y="108084"/>
                      <a:pt x="20892" y="108428"/>
                    </a:cubicBezTo>
                    <a:cubicBezTo>
                      <a:pt x="19172" y="112294"/>
                      <a:pt x="15303" y="114957"/>
                      <a:pt x="10919" y="1149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3" name="Forma libre 672">
                <a:extLst>
                  <a:ext uri="{FF2B5EF4-FFF2-40B4-BE49-F238E27FC236}">
                    <a16:creationId xmlns:a16="http://schemas.microsoft.com/office/drawing/2014/main" id="{00E367E8-1BDF-C0DC-A506-3756A8CA0F15}"/>
                  </a:ext>
                </a:extLst>
              </p:cNvPr>
              <p:cNvSpPr/>
              <p:nvPr/>
            </p:nvSpPr>
            <p:spPr>
              <a:xfrm>
                <a:off x="14706237" y="6475749"/>
                <a:ext cx="258231" cy="395903"/>
              </a:xfrm>
              <a:custGeom>
                <a:avLst/>
                <a:gdLst>
                  <a:gd name="connsiteX0" fmla="*/ 247273 w 258231"/>
                  <a:gd name="connsiteY0" fmla="*/ 395904 h 395903"/>
                  <a:gd name="connsiteX1" fmla="*/ 236354 w 258231"/>
                  <a:gd name="connsiteY1" fmla="*/ 385852 h 395903"/>
                  <a:gd name="connsiteX2" fmla="*/ 5432 w 258231"/>
                  <a:gd name="connsiteY2" fmla="*/ 20377 h 395903"/>
                  <a:gd name="connsiteX3" fmla="*/ 1477 w 258231"/>
                  <a:gd name="connsiteY3" fmla="*/ 5429 h 395903"/>
                  <a:gd name="connsiteX4" fmla="*/ 16437 w 258231"/>
                  <a:gd name="connsiteY4" fmla="*/ 1476 h 395903"/>
                  <a:gd name="connsiteX5" fmla="*/ 258192 w 258231"/>
                  <a:gd name="connsiteY5" fmla="*/ 384047 h 395903"/>
                  <a:gd name="connsiteX6" fmla="*/ 248133 w 258231"/>
                  <a:gd name="connsiteY6" fmla="*/ 395818 h 395903"/>
                  <a:gd name="connsiteX7" fmla="*/ 247273 w 258231"/>
                  <a:gd name="connsiteY7" fmla="*/ 395818 h 395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31" h="395903">
                    <a:moveTo>
                      <a:pt x="247273" y="395904"/>
                    </a:moveTo>
                    <a:cubicBezTo>
                      <a:pt x="241600" y="395904"/>
                      <a:pt x="236871" y="391608"/>
                      <a:pt x="236354" y="385852"/>
                    </a:cubicBezTo>
                    <a:cubicBezTo>
                      <a:pt x="224061" y="233958"/>
                      <a:pt x="137744" y="97355"/>
                      <a:pt x="5432" y="20377"/>
                    </a:cubicBezTo>
                    <a:cubicBezTo>
                      <a:pt x="188" y="17370"/>
                      <a:pt x="-1531" y="10669"/>
                      <a:pt x="1477" y="5429"/>
                    </a:cubicBezTo>
                    <a:cubicBezTo>
                      <a:pt x="4572" y="188"/>
                      <a:pt x="11192" y="-1530"/>
                      <a:pt x="16437" y="1476"/>
                    </a:cubicBezTo>
                    <a:cubicBezTo>
                      <a:pt x="154939" y="81977"/>
                      <a:pt x="245296" y="225022"/>
                      <a:pt x="258192" y="384047"/>
                    </a:cubicBezTo>
                    <a:cubicBezTo>
                      <a:pt x="258708" y="390062"/>
                      <a:pt x="254151" y="395388"/>
                      <a:pt x="248133" y="395818"/>
                    </a:cubicBezTo>
                    <a:cubicBezTo>
                      <a:pt x="247876" y="395818"/>
                      <a:pt x="247531" y="395818"/>
                      <a:pt x="247273" y="3958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4" name="Forma libre 673">
                <a:extLst>
                  <a:ext uri="{FF2B5EF4-FFF2-40B4-BE49-F238E27FC236}">
                    <a16:creationId xmlns:a16="http://schemas.microsoft.com/office/drawing/2014/main" id="{66A93D8C-3606-48BC-870B-0B17C7632A8F}"/>
                  </a:ext>
                </a:extLst>
              </p:cNvPr>
              <p:cNvSpPr/>
              <p:nvPr/>
            </p:nvSpPr>
            <p:spPr>
              <a:xfrm>
                <a:off x="14510783" y="6413265"/>
                <a:ext cx="110378" cy="38616"/>
              </a:xfrm>
              <a:custGeom>
                <a:avLst/>
                <a:gdLst>
                  <a:gd name="connsiteX0" fmla="*/ 99353 w 110378"/>
                  <a:gd name="connsiteY0" fmla="*/ 38616 h 38616"/>
                  <a:gd name="connsiteX1" fmla="*/ 96344 w 110378"/>
                  <a:gd name="connsiteY1" fmla="*/ 38186 h 38616"/>
                  <a:gd name="connsiteX2" fmla="*/ 9941 w 110378"/>
                  <a:gd name="connsiteY2" fmla="*/ 21863 h 38616"/>
                  <a:gd name="connsiteX3" fmla="*/ 54 w 110378"/>
                  <a:gd name="connsiteY3" fmla="*/ 9921 h 38616"/>
                  <a:gd name="connsiteX4" fmla="*/ 12005 w 110378"/>
                  <a:gd name="connsiteY4" fmla="*/ 41 h 38616"/>
                  <a:gd name="connsiteX5" fmla="*/ 102448 w 110378"/>
                  <a:gd name="connsiteY5" fmla="*/ 17052 h 38616"/>
                  <a:gd name="connsiteX6" fmla="*/ 109928 w 110378"/>
                  <a:gd name="connsiteY6" fmla="*/ 30626 h 38616"/>
                  <a:gd name="connsiteX7" fmla="*/ 99439 w 110378"/>
                  <a:gd name="connsiteY7" fmla="*/ 38530 h 38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378" h="38616">
                    <a:moveTo>
                      <a:pt x="99353" y="38616"/>
                    </a:moveTo>
                    <a:cubicBezTo>
                      <a:pt x="98321" y="38616"/>
                      <a:pt x="97290" y="38444"/>
                      <a:pt x="96344" y="38186"/>
                    </a:cubicBezTo>
                    <a:cubicBezTo>
                      <a:pt x="68231" y="30111"/>
                      <a:pt x="39172" y="24612"/>
                      <a:pt x="9941" y="21863"/>
                    </a:cubicBezTo>
                    <a:cubicBezTo>
                      <a:pt x="3924" y="21348"/>
                      <a:pt x="-547" y="15935"/>
                      <a:pt x="54" y="9921"/>
                    </a:cubicBezTo>
                    <a:cubicBezTo>
                      <a:pt x="657" y="3907"/>
                      <a:pt x="5901" y="-474"/>
                      <a:pt x="12005" y="41"/>
                    </a:cubicBezTo>
                    <a:cubicBezTo>
                      <a:pt x="42611" y="2876"/>
                      <a:pt x="73045" y="8633"/>
                      <a:pt x="102448" y="17052"/>
                    </a:cubicBezTo>
                    <a:cubicBezTo>
                      <a:pt x="108294" y="18770"/>
                      <a:pt x="111647" y="24784"/>
                      <a:pt x="109928" y="30626"/>
                    </a:cubicBezTo>
                    <a:cubicBezTo>
                      <a:pt x="108552" y="35437"/>
                      <a:pt x="104167" y="38530"/>
                      <a:pt x="99439" y="385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5" name="Gráfico 2">
              <a:extLst>
                <a:ext uri="{FF2B5EF4-FFF2-40B4-BE49-F238E27FC236}">
                  <a16:creationId xmlns:a16="http://schemas.microsoft.com/office/drawing/2014/main" id="{5668157A-0032-D4D2-484A-40D359B4D258}"/>
                </a:ext>
              </a:extLst>
            </p:cNvPr>
            <p:cNvGrpSpPr/>
            <p:nvPr/>
          </p:nvGrpSpPr>
          <p:grpSpPr>
            <a:xfrm>
              <a:off x="13988295" y="6732898"/>
              <a:ext cx="267887" cy="595554"/>
              <a:chOff x="13988295" y="6732898"/>
              <a:chExt cx="267887" cy="595554"/>
            </a:xfrm>
            <a:solidFill>
              <a:srgbClr val="002A86"/>
            </a:solidFill>
          </p:grpSpPr>
          <p:sp>
            <p:nvSpPr>
              <p:cNvPr id="676" name="Forma libre 675">
                <a:extLst>
                  <a:ext uri="{FF2B5EF4-FFF2-40B4-BE49-F238E27FC236}">
                    <a16:creationId xmlns:a16="http://schemas.microsoft.com/office/drawing/2014/main" id="{F0A33CB8-E219-4711-A9B7-21385B4DFCB0}"/>
                  </a:ext>
                </a:extLst>
              </p:cNvPr>
              <p:cNvSpPr/>
              <p:nvPr/>
            </p:nvSpPr>
            <p:spPr>
              <a:xfrm>
                <a:off x="14000813" y="6998426"/>
                <a:ext cx="255369" cy="330026"/>
              </a:xfrm>
              <a:custGeom>
                <a:avLst/>
                <a:gdLst>
                  <a:gd name="connsiteX0" fmla="*/ 244454 w 255369"/>
                  <a:gd name="connsiteY0" fmla="*/ 330026 h 330026"/>
                  <a:gd name="connsiteX1" fmla="*/ 239124 w 255369"/>
                  <a:gd name="connsiteY1" fmla="*/ 328652 h 330026"/>
                  <a:gd name="connsiteX2" fmla="*/ 292 w 255369"/>
                  <a:gd name="connsiteY2" fmla="*/ 13437 h 330026"/>
                  <a:gd name="connsiteX3" fmla="*/ 8459 w 255369"/>
                  <a:gd name="connsiteY3" fmla="*/ 292 h 330026"/>
                  <a:gd name="connsiteX4" fmla="*/ 21613 w 255369"/>
                  <a:gd name="connsiteY4" fmla="*/ 8454 h 330026"/>
                  <a:gd name="connsiteX5" fmla="*/ 249698 w 255369"/>
                  <a:gd name="connsiteY5" fmla="*/ 309493 h 330026"/>
                  <a:gd name="connsiteX6" fmla="*/ 253997 w 255369"/>
                  <a:gd name="connsiteY6" fmla="*/ 324356 h 330026"/>
                  <a:gd name="connsiteX7" fmla="*/ 244454 w 255369"/>
                  <a:gd name="connsiteY7" fmla="*/ 330026 h 33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5369" h="330026">
                    <a:moveTo>
                      <a:pt x="244454" y="330026"/>
                    </a:moveTo>
                    <a:cubicBezTo>
                      <a:pt x="242649" y="330026"/>
                      <a:pt x="240844" y="329597"/>
                      <a:pt x="239124" y="328652"/>
                    </a:cubicBezTo>
                    <a:cubicBezTo>
                      <a:pt x="118676" y="261811"/>
                      <a:pt x="31671" y="146946"/>
                      <a:pt x="292" y="13437"/>
                    </a:cubicBezTo>
                    <a:cubicBezTo>
                      <a:pt x="-1084" y="7594"/>
                      <a:pt x="2526" y="1666"/>
                      <a:pt x="8459" y="292"/>
                    </a:cubicBezTo>
                    <a:cubicBezTo>
                      <a:pt x="14391" y="-1083"/>
                      <a:pt x="20237" y="2526"/>
                      <a:pt x="21613" y="8454"/>
                    </a:cubicBezTo>
                    <a:cubicBezTo>
                      <a:pt x="51532" y="135949"/>
                      <a:pt x="134753" y="245660"/>
                      <a:pt x="249698" y="309493"/>
                    </a:cubicBezTo>
                    <a:cubicBezTo>
                      <a:pt x="255028" y="312414"/>
                      <a:pt x="256920" y="319116"/>
                      <a:pt x="253997" y="324356"/>
                    </a:cubicBezTo>
                    <a:cubicBezTo>
                      <a:pt x="252019" y="327965"/>
                      <a:pt x="248237" y="330026"/>
                      <a:pt x="244454" y="330026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7" name="Forma libre 676">
                <a:extLst>
                  <a:ext uri="{FF2B5EF4-FFF2-40B4-BE49-F238E27FC236}">
                    <a16:creationId xmlns:a16="http://schemas.microsoft.com/office/drawing/2014/main" id="{5E70F9A0-24B8-C3B8-3D94-CD0CC6EB37AA}"/>
                  </a:ext>
                </a:extLst>
              </p:cNvPr>
              <p:cNvSpPr/>
              <p:nvPr/>
            </p:nvSpPr>
            <p:spPr>
              <a:xfrm>
                <a:off x="13988295" y="6732898"/>
                <a:ext cx="48055" cy="177845"/>
              </a:xfrm>
              <a:custGeom>
                <a:avLst/>
                <a:gdLst>
                  <a:gd name="connsiteX0" fmla="*/ 10919 w 48055"/>
                  <a:gd name="connsiteY0" fmla="*/ 177845 h 177845"/>
                  <a:gd name="connsiteX1" fmla="*/ 0 w 48055"/>
                  <a:gd name="connsiteY1" fmla="*/ 166934 h 177845"/>
                  <a:gd name="connsiteX2" fmla="*/ 26738 w 48055"/>
                  <a:gd name="connsiteY2" fmla="*/ 7394 h 177845"/>
                  <a:gd name="connsiteX3" fmla="*/ 40666 w 48055"/>
                  <a:gd name="connsiteY3" fmla="*/ 606 h 177845"/>
                  <a:gd name="connsiteX4" fmla="*/ 47457 w 48055"/>
                  <a:gd name="connsiteY4" fmla="*/ 14524 h 177845"/>
                  <a:gd name="connsiteX5" fmla="*/ 21923 w 48055"/>
                  <a:gd name="connsiteY5" fmla="*/ 166934 h 177845"/>
                  <a:gd name="connsiteX6" fmla="*/ 11005 w 48055"/>
                  <a:gd name="connsiteY6" fmla="*/ 177845 h 177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055" h="177845">
                    <a:moveTo>
                      <a:pt x="10919" y="177845"/>
                    </a:moveTo>
                    <a:cubicBezTo>
                      <a:pt x="4901" y="177845"/>
                      <a:pt x="0" y="172948"/>
                      <a:pt x="0" y="166934"/>
                    </a:cubicBezTo>
                    <a:cubicBezTo>
                      <a:pt x="0" y="112379"/>
                      <a:pt x="9028" y="58684"/>
                      <a:pt x="26738" y="7394"/>
                    </a:cubicBezTo>
                    <a:cubicBezTo>
                      <a:pt x="28716" y="1637"/>
                      <a:pt x="34905" y="-1370"/>
                      <a:pt x="40666" y="606"/>
                    </a:cubicBezTo>
                    <a:cubicBezTo>
                      <a:pt x="46339" y="2583"/>
                      <a:pt x="49434" y="8854"/>
                      <a:pt x="47457" y="14524"/>
                    </a:cubicBezTo>
                    <a:cubicBezTo>
                      <a:pt x="30521" y="63495"/>
                      <a:pt x="21923" y="114785"/>
                      <a:pt x="21923" y="166934"/>
                    </a:cubicBezTo>
                    <a:cubicBezTo>
                      <a:pt x="21923" y="172948"/>
                      <a:pt x="17023" y="177845"/>
                      <a:pt x="11005" y="1778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78" name="Gráfico 2">
            <a:extLst>
              <a:ext uri="{FF2B5EF4-FFF2-40B4-BE49-F238E27FC236}">
                <a16:creationId xmlns:a16="http://schemas.microsoft.com/office/drawing/2014/main" id="{51A0F34E-3423-C2E9-C148-9D85D5BF395A}"/>
              </a:ext>
            </a:extLst>
          </p:cNvPr>
          <p:cNvGrpSpPr/>
          <p:nvPr/>
        </p:nvGrpSpPr>
        <p:grpSpPr>
          <a:xfrm>
            <a:off x="15505284" y="8045742"/>
            <a:ext cx="919061" cy="895901"/>
            <a:chOff x="15505284" y="8045742"/>
            <a:chExt cx="919061" cy="895901"/>
          </a:xfrm>
          <a:solidFill>
            <a:srgbClr val="002A86"/>
          </a:solidFill>
        </p:grpSpPr>
        <p:sp>
          <p:nvSpPr>
            <p:cNvPr id="679" name="Forma libre 678">
              <a:extLst>
                <a:ext uri="{FF2B5EF4-FFF2-40B4-BE49-F238E27FC236}">
                  <a16:creationId xmlns:a16="http://schemas.microsoft.com/office/drawing/2014/main" id="{5D4852DA-227F-A0F9-D75D-2E089D4EF775}"/>
                </a:ext>
              </a:extLst>
            </p:cNvPr>
            <p:cNvSpPr/>
            <p:nvPr/>
          </p:nvSpPr>
          <p:spPr>
            <a:xfrm>
              <a:off x="15819567" y="8210083"/>
              <a:ext cx="147251" cy="274932"/>
            </a:xfrm>
            <a:custGeom>
              <a:avLst/>
              <a:gdLst>
                <a:gd name="connsiteX0" fmla="*/ 57721 w 147251"/>
                <a:gd name="connsiteY0" fmla="*/ 274932 h 274932"/>
                <a:gd name="connsiteX1" fmla="*/ 51616 w 147251"/>
                <a:gd name="connsiteY1" fmla="*/ 273042 h 274932"/>
                <a:gd name="connsiteX2" fmla="*/ 48694 w 147251"/>
                <a:gd name="connsiteY2" fmla="*/ 257835 h 274932"/>
                <a:gd name="connsiteX3" fmla="*/ 117730 w 147251"/>
                <a:gd name="connsiteY3" fmla="*/ 155599 h 274932"/>
                <a:gd name="connsiteX4" fmla="*/ 9232 w 147251"/>
                <a:gd name="connsiteY4" fmla="*/ 138244 h 274932"/>
                <a:gd name="connsiteX5" fmla="*/ 893 w 147251"/>
                <a:gd name="connsiteY5" fmla="*/ 131800 h 274932"/>
                <a:gd name="connsiteX6" fmla="*/ 1839 w 147251"/>
                <a:gd name="connsiteY6" fmla="*/ 121319 h 274932"/>
                <a:gd name="connsiteX7" fmla="*/ 80418 w 147251"/>
                <a:gd name="connsiteY7" fmla="*/ 4821 h 274932"/>
                <a:gd name="connsiteX8" fmla="*/ 95634 w 147251"/>
                <a:gd name="connsiteY8" fmla="*/ 1900 h 274932"/>
                <a:gd name="connsiteX9" fmla="*/ 98558 w 147251"/>
                <a:gd name="connsiteY9" fmla="*/ 17107 h 274932"/>
                <a:gd name="connsiteX10" fmla="*/ 29522 w 147251"/>
                <a:gd name="connsiteY10" fmla="*/ 119343 h 274932"/>
                <a:gd name="connsiteX11" fmla="*/ 138019 w 147251"/>
                <a:gd name="connsiteY11" fmla="*/ 136698 h 274932"/>
                <a:gd name="connsiteX12" fmla="*/ 146358 w 147251"/>
                <a:gd name="connsiteY12" fmla="*/ 143141 h 274932"/>
                <a:gd name="connsiteX13" fmla="*/ 145413 w 147251"/>
                <a:gd name="connsiteY13" fmla="*/ 153622 h 274932"/>
                <a:gd name="connsiteX14" fmla="*/ 66834 w 147251"/>
                <a:gd name="connsiteY14" fmla="*/ 270120 h 274932"/>
                <a:gd name="connsiteX15" fmla="*/ 57721 w 147251"/>
                <a:gd name="connsiteY15" fmla="*/ 274932 h 27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251" h="274932">
                  <a:moveTo>
                    <a:pt x="57721" y="274932"/>
                  </a:moveTo>
                  <a:cubicBezTo>
                    <a:pt x="55572" y="274932"/>
                    <a:pt x="53509" y="274331"/>
                    <a:pt x="51616" y="273042"/>
                  </a:cubicBezTo>
                  <a:cubicBezTo>
                    <a:pt x="46630" y="269691"/>
                    <a:pt x="45254" y="262818"/>
                    <a:pt x="48694" y="257835"/>
                  </a:cubicBezTo>
                  <a:lnTo>
                    <a:pt x="117730" y="155599"/>
                  </a:lnTo>
                  <a:lnTo>
                    <a:pt x="9232" y="138244"/>
                  </a:lnTo>
                  <a:cubicBezTo>
                    <a:pt x="5535" y="137643"/>
                    <a:pt x="2440" y="135237"/>
                    <a:pt x="893" y="131800"/>
                  </a:cubicBezTo>
                  <a:cubicBezTo>
                    <a:pt x="-569" y="128364"/>
                    <a:pt x="-224" y="124412"/>
                    <a:pt x="1839" y="121319"/>
                  </a:cubicBezTo>
                  <a:lnTo>
                    <a:pt x="80418" y="4821"/>
                  </a:lnTo>
                  <a:cubicBezTo>
                    <a:pt x="83770" y="-162"/>
                    <a:pt x="90648" y="-1537"/>
                    <a:pt x="95634" y="1900"/>
                  </a:cubicBezTo>
                  <a:cubicBezTo>
                    <a:pt x="100621" y="5251"/>
                    <a:pt x="101996" y="12124"/>
                    <a:pt x="98558" y="17107"/>
                  </a:cubicBezTo>
                  <a:lnTo>
                    <a:pt x="29522" y="119343"/>
                  </a:lnTo>
                  <a:lnTo>
                    <a:pt x="138019" y="136698"/>
                  </a:lnTo>
                  <a:cubicBezTo>
                    <a:pt x="141717" y="137299"/>
                    <a:pt x="144812" y="139704"/>
                    <a:pt x="146358" y="143141"/>
                  </a:cubicBezTo>
                  <a:cubicBezTo>
                    <a:pt x="147820" y="146578"/>
                    <a:pt x="147476" y="150529"/>
                    <a:pt x="145413" y="153622"/>
                  </a:cubicBezTo>
                  <a:lnTo>
                    <a:pt x="66834" y="270120"/>
                  </a:lnTo>
                  <a:cubicBezTo>
                    <a:pt x="64684" y="273214"/>
                    <a:pt x="61245" y="274932"/>
                    <a:pt x="57721" y="274932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0" name="Forma libre 679">
              <a:extLst>
                <a:ext uri="{FF2B5EF4-FFF2-40B4-BE49-F238E27FC236}">
                  <a16:creationId xmlns:a16="http://schemas.microsoft.com/office/drawing/2014/main" id="{C2D9A5A5-8B6D-878D-F16F-E42BFDF5C6C6}"/>
                </a:ext>
              </a:extLst>
            </p:cNvPr>
            <p:cNvSpPr/>
            <p:nvPr/>
          </p:nvSpPr>
          <p:spPr>
            <a:xfrm>
              <a:off x="15505284" y="8045742"/>
              <a:ext cx="775559" cy="895901"/>
            </a:xfrm>
            <a:custGeom>
              <a:avLst/>
              <a:gdLst>
                <a:gd name="connsiteX0" fmla="*/ 720280 w 775559"/>
                <a:gd name="connsiteY0" fmla="*/ 895902 h 895901"/>
                <a:gd name="connsiteX1" fmla="*/ 55538 w 775559"/>
                <a:gd name="connsiteY1" fmla="*/ 895902 h 895901"/>
                <a:gd name="connsiteX2" fmla="*/ 0 w 775559"/>
                <a:gd name="connsiteY2" fmla="*/ 840488 h 895901"/>
                <a:gd name="connsiteX3" fmla="*/ 0 w 775559"/>
                <a:gd name="connsiteY3" fmla="*/ 55414 h 895901"/>
                <a:gd name="connsiteX4" fmla="*/ 55538 w 775559"/>
                <a:gd name="connsiteY4" fmla="*/ 0 h 895901"/>
                <a:gd name="connsiteX5" fmla="*/ 720280 w 775559"/>
                <a:gd name="connsiteY5" fmla="*/ 0 h 895901"/>
                <a:gd name="connsiteX6" fmla="*/ 762491 w 775559"/>
                <a:gd name="connsiteY6" fmla="*/ 19502 h 895901"/>
                <a:gd name="connsiteX7" fmla="*/ 761203 w 775559"/>
                <a:gd name="connsiteY7" fmla="*/ 34966 h 895901"/>
                <a:gd name="connsiteX8" fmla="*/ 745727 w 775559"/>
                <a:gd name="connsiteY8" fmla="*/ 33678 h 895901"/>
                <a:gd name="connsiteX9" fmla="*/ 720194 w 775559"/>
                <a:gd name="connsiteY9" fmla="*/ 21908 h 895901"/>
                <a:gd name="connsiteX10" fmla="*/ 55452 w 775559"/>
                <a:gd name="connsiteY10" fmla="*/ 21908 h 895901"/>
                <a:gd name="connsiteX11" fmla="*/ 21837 w 775559"/>
                <a:gd name="connsiteY11" fmla="*/ 55414 h 895901"/>
                <a:gd name="connsiteX12" fmla="*/ 21837 w 775559"/>
                <a:gd name="connsiteY12" fmla="*/ 840488 h 895901"/>
                <a:gd name="connsiteX13" fmla="*/ 55452 w 775559"/>
                <a:gd name="connsiteY13" fmla="*/ 873994 h 895901"/>
                <a:gd name="connsiteX14" fmla="*/ 720194 w 775559"/>
                <a:gd name="connsiteY14" fmla="*/ 873994 h 895901"/>
                <a:gd name="connsiteX15" fmla="*/ 753722 w 775559"/>
                <a:gd name="connsiteY15" fmla="*/ 840488 h 895901"/>
                <a:gd name="connsiteX16" fmla="*/ 753722 w 775559"/>
                <a:gd name="connsiteY16" fmla="*/ 618231 h 895901"/>
                <a:gd name="connsiteX17" fmla="*/ 764641 w 775559"/>
                <a:gd name="connsiteY17" fmla="*/ 607320 h 895901"/>
                <a:gd name="connsiteX18" fmla="*/ 775559 w 775559"/>
                <a:gd name="connsiteY18" fmla="*/ 618231 h 895901"/>
                <a:gd name="connsiteX19" fmla="*/ 775559 w 775559"/>
                <a:gd name="connsiteY19" fmla="*/ 840488 h 895901"/>
                <a:gd name="connsiteX20" fmla="*/ 720107 w 775559"/>
                <a:gd name="connsiteY20" fmla="*/ 895902 h 89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75559" h="895901">
                  <a:moveTo>
                    <a:pt x="720280" y="895902"/>
                  </a:moveTo>
                  <a:lnTo>
                    <a:pt x="55538" y="895902"/>
                  </a:lnTo>
                  <a:cubicBezTo>
                    <a:pt x="24932" y="895902"/>
                    <a:pt x="0" y="871073"/>
                    <a:pt x="0" y="840488"/>
                  </a:cubicBezTo>
                  <a:lnTo>
                    <a:pt x="0" y="55414"/>
                  </a:lnTo>
                  <a:cubicBezTo>
                    <a:pt x="0" y="24828"/>
                    <a:pt x="24932" y="0"/>
                    <a:pt x="55538" y="0"/>
                  </a:cubicBezTo>
                  <a:lnTo>
                    <a:pt x="720280" y="0"/>
                  </a:lnTo>
                  <a:cubicBezTo>
                    <a:pt x="736528" y="0"/>
                    <a:pt x="752003" y="7130"/>
                    <a:pt x="762491" y="19502"/>
                  </a:cubicBezTo>
                  <a:cubicBezTo>
                    <a:pt x="766447" y="24142"/>
                    <a:pt x="765845" y="31015"/>
                    <a:pt x="761203" y="34966"/>
                  </a:cubicBezTo>
                  <a:cubicBezTo>
                    <a:pt x="756560" y="38918"/>
                    <a:pt x="749682" y="38317"/>
                    <a:pt x="745727" y="33678"/>
                  </a:cubicBezTo>
                  <a:cubicBezTo>
                    <a:pt x="739365" y="26203"/>
                    <a:pt x="730080" y="21908"/>
                    <a:pt x="720194" y="21908"/>
                  </a:cubicBezTo>
                  <a:lnTo>
                    <a:pt x="55452" y="21908"/>
                  </a:lnTo>
                  <a:cubicBezTo>
                    <a:pt x="36883" y="21908"/>
                    <a:pt x="21837" y="36943"/>
                    <a:pt x="21837" y="55414"/>
                  </a:cubicBezTo>
                  <a:lnTo>
                    <a:pt x="21837" y="840488"/>
                  </a:lnTo>
                  <a:cubicBezTo>
                    <a:pt x="21837" y="858959"/>
                    <a:pt x="36968" y="873994"/>
                    <a:pt x="55452" y="873994"/>
                  </a:cubicBezTo>
                  <a:lnTo>
                    <a:pt x="720194" y="873994"/>
                  </a:lnTo>
                  <a:cubicBezTo>
                    <a:pt x="738677" y="873994"/>
                    <a:pt x="753722" y="858959"/>
                    <a:pt x="753722" y="840488"/>
                  </a:cubicBezTo>
                  <a:lnTo>
                    <a:pt x="753722" y="618231"/>
                  </a:lnTo>
                  <a:cubicBezTo>
                    <a:pt x="753722" y="612217"/>
                    <a:pt x="758623" y="607320"/>
                    <a:pt x="764641" y="607320"/>
                  </a:cubicBezTo>
                  <a:cubicBezTo>
                    <a:pt x="770659" y="607320"/>
                    <a:pt x="775559" y="612217"/>
                    <a:pt x="775559" y="618231"/>
                  </a:cubicBezTo>
                  <a:lnTo>
                    <a:pt x="775559" y="840488"/>
                  </a:lnTo>
                  <a:cubicBezTo>
                    <a:pt x="775559" y="871073"/>
                    <a:pt x="750713" y="895902"/>
                    <a:pt x="720107" y="895902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81" name="Gráfico 2">
              <a:extLst>
                <a:ext uri="{FF2B5EF4-FFF2-40B4-BE49-F238E27FC236}">
                  <a16:creationId xmlns:a16="http://schemas.microsoft.com/office/drawing/2014/main" id="{D8B49718-AFF4-358F-333E-2E862AE8B1BA}"/>
                </a:ext>
              </a:extLst>
            </p:cNvPr>
            <p:cNvGrpSpPr/>
            <p:nvPr/>
          </p:nvGrpSpPr>
          <p:grpSpPr>
            <a:xfrm>
              <a:off x="15696229" y="8610448"/>
              <a:ext cx="393927" cy="125862"/>
              <a:chOff x="15696229" y="8610448"/>
              <a:chExt cx="393927" cy="125862"/>
            </a:xfrm>
            <a:solidFill>
              <a:srgbClr val="002A86"/>
            </a:solidFill>
          </p:grpSpPr>
          <p:sp>
            <p:nvSpPr>
              <p:cNvPr id="682" name="Forma libre 681">
                <a:extLst>
                  <a:ext uri="{FF2B5EF4-FFF2-40B4-BE49-F238E27FC236}">
                    <a16:creationId xmlns:a16="http://schemas.microsoft.com/office/drawing/2014/main" id="{EDFF3E5D-A410-5185-EB13-F249BA85CC7B}"/>
                  </a:ext>
                </a:extLst>
              </p:cNvPr>
              <p:cNvSpPr/>
              <p:nvPr/>
            </p:nvSpPr>
            <p:spPr>
              <a:xfrm>
                <a:off x="15789252" y="8610448"/>
                <a:ext cx="207881" cy="21821"/>
              </a:xfrm>
              <a:custGeom>
                <a:avLst/>
                <a:gdLst>
                  <a:gd name="connsiteX0" fmla="*/ 196963 w 207881"/>
                  <a:gd name="connsiteY0" fmla="*/ 21822 h 21821"/>
                  <a:gd name="connsiteX1" fmla="*/ 10918 w 207881"/>
                  <a:gd name="connsiteY1" fmla="*/ 21822 h 21821"/>
                  <a:gd name="connsiteX2" fmla="*/ 0 w 207881"/>
                  <a:gd name="connsiteY2" fmla="*/ 10911 h 21821"/>
                  <a:gd name="connsiteX3" fmla="*/ 10918 w 207881"/>
                  <a:gd name="connsiteY3" fmla="*/ 0 h 21821"/>
                  <a:gd name="connsiteX4" fmla="*/ 196963 w 207881"/>
                  <a:gd name="connsiteY4" fmla="*/ 0 h 21821"/>
                  <a:gd name="connsiteX5" fmla="*/ 207881 w 207881"/>
                  <a:gd name="connsiteY5" fmla="*/ 10911 h 21821"/>
                  <a:gd name="connsiteX6" fmla="*/ 196963 w 207881"/>
                  <a:gd name="connsiteY6" fmla="*/ 21822 h 21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881" h="21821">
                    <a:moveTo>
                      <a:pt x="196963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196963" y="0"/>
                    </a:lnTo>
                    <a:cubicBezTo>
                      <a:pt x="202981" y="0"/>
                      <a:pt x="207881" y="4897"/>
                      <a:pt x="207881" y="10911"/>
                    </a:cubicBezTo>
                    <a:cubicBezTo>
                      <a:pt x="207881" y="16925"/>
                      <a:pt x="202981" y="21822"/>
                      <a:pt x="196963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3" name="Forma libre 682">
                <a:extLst>
                  <a:ext uri="{FF2B5EF4-FFF2-40B4-BE49-F238E27FC236}">
                    <a16:creationId xmlns:a16="http://schemas.microsoft.com/office/drawing/2014/main" id="{26AC3013-00FB-4435-69A2-7A3AAC71DF6A}"/>
                  </a:ext>
                </a:extLst>
              </p:cNvPr>
              <p:cNvSpPr/>
              <p:nvPr/>
            </p:nvSpPr>
            <p:spPr>
              <a:xfrm>
                <a:off x="15696229" y="8714489"/>
                <a:ext cx="393927" cy="21822"/>
              </a:xfrm>
              <a:custGeom>
                <a:avLst/>
                <a:gdLst>
                  <a:gd name="connsiteX0" fmla="*/ 383009 w 393927"/>
                  <a:gd name="connsiteY0" fmla="*/ 21822 h 21822"/>
                  <a:gd name="connsiteX1" fmla="*/ 10919 w 393927"/>
                  <a:gd name="connsiteY1" fmla="*/ 21822 h 21822"/>
                  <a:gd name="connsiteX2" fmla="*/ 0 w 393927"/>
                  <a:gd name="connsiteY2" fmla="*/ 10911 h 21822"/>
                  <a:gd name="connsiteX3" fmla="*/ 10919 w 393927"/>
                  <a:gd name="connsiteY3" fmla="*/ 0 h 21822"/>
                  <a:gd name="connsiteX4" fmla="*/ 383009 w 393927"/>
                  <a:gd name="connsiteY4" fmla="*/ 0 h 21822"/>
                  <a:gd name="connsiteX5" fmla="*/ 393928 w 393927"/>
                  <a:gd name="connsiteY5" fmla="*/ 10911 h 21822"/>
                  <a:gd name="connsiteX6" fmla="*/ 383009 w 393927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927" h="21822">
                    <a:moveTo>
                      <a:pt x="383009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383009" y="0"/>
                    </a:lnTo>
                    <a:cubicBezTo>
                      <a:pt x="389027" y="0"/>
                      <a:pt x="393928" y="4897"/>
                      <a:pt x="393928" y="10911"/>
                    </a:cubicBezTo>
                    <a:cubicBezTo>
                      <a:pt x="393928" y="16925"/>
                      <a:pt x="389027" y="21822"/>
                      <a:pt x="383009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84" name="Forma libre 683">
              <a:extLst>
                <a:ext uri="{FF2B5EF4-FFF2-40B4-BE49-F238E27FC236}">
                  <a16:creationId xmlns:a16="http://schemas.microsoft.com/office/drawing/2014/main" id="{C52BADD8-6E11-44CE-8313-77D87B90F87E}"/>
                </a:ext>
              </a:extLst>
            </p:cNvPr>
            <p:cNvSpPr/>
            <p:nvPr/>
          </p:nvSpPr>
          <p:spPr>
            <a:xfrm>
              <a:off x="16160693" y="8124543"/>
              <a:ext cx="263651" cy="498964"/>
            </a:xfrm>
            <a:custGeom>
              <a:avLst/>
              <a:gdLst>
                <a:gd name="connsiteX0" fmla="*/ 47331 w 263651"/>
                <a:gd name="connsiteY0" fmla="*/ 498965 h 498964"/>
                <a:gd name="connsiteX1" fmla="*/ 40797 w 263651"/>
                <a:gd name="connsiteY1" fmla="*/ 497934 h 498964"/>
                <a:gd name="connsiteX2" fmla="*/ 27214 w 263651"/>
                <a:gd name="connsiteY2" fmla="*/ 483758 h 498964"/>
                <a:gd name="connsiteX3" fmla="*/ 2711 w 263651"/>
                <a:gd name="connsiteY3" fmla="*/ 397415 h 498964"/>
                <a:gd name="connsiteX4" fmla="*/ 3572 w 263651"/>
                <a:gd name="connsiteY4" fmla="*/ 355661 h 498964"/>
                <a:gd name="connsiteX5" fmla="*/ 110006 w 263651"/>
                <a:gd name="connsiteY5" fmla="*/ 29965 h 498964"/>
                <a:gd name="connsiteX6" fmla="*/ 164770 w 263651"/>
                <a:gd name="connsiteY6" fmla="*/ 2129 h 498964"/>
                <a:gd name="connsiteX7" fmla="*/ 233635 w 263651"/>
                <a:gd name="connsiteY7" fmla="*/ 24638 h 498964"/>
                <a:gd name="connsiteX8" fmla="*/ 258910 w 263651"/>
                <a:gd name="connsiteY8" fmla="*/ 46289 h 498964"/>
                <a:gd name="connsiteX9" fmla="*/ 261490 w 263651"/>
                <a:gd name="connsiteY9" fmla="*/ 79451 h 498964"/>
                <a:gd name="connsiteX10" fmla="*/ 155055 w 263651"/>
                <a:gd name="connsiteY10" fmla="*/ 405147 h 498964"/>
                <a:gd name="connsiteX11" fmla="*/ 131069 w 263651"/>
                <a:gd name="connsiteY11" fmla="*/ 439341 h 498964"/>
                <a:gd name="connsiteX12" fmla="*/ 131069 w 263651"/>
                <a:gd name="connsiteY12" fmla="*/ 439341 h 498964"/>
                <a:gd name="connsiteX13" fmla="*/ 60227 w 263651"/>
                <a:gd name="connsiteY13" fmla="*/ 494583 h 498964"/>
                <a:gd name="connsiteX14" fmla="*/ 47417 w 263651"/>
                <a:gd name="connsiteY14" fmla="*/ 498965 h 498964"/>
                <a:gd name="connsiteX15" fmla="*/ 151272 w 263651"/>
                <a:gd name="connsiteY15" fmla="*/ 21889 h 498964"/>
                <a:gd name="connsiteX16" fmla="*/ 141557 w 263651"/>
                <a:gd name="connsiteY16" fmla="*/ 24209 h 498964"/>
                <a:gd name="connsiteX17" fmla="*/ 130810 w 263651"/>
                <a:gd name="connsiteY17" fmla="*/ 36752 h 498964"/>
                <a:gd name="connsiteX18" fmla="*/ 24376 w 263651"/>
                <a:gd name="connsiteY18" fmla="*/ 362449 h 498964"/>
                <a:gd name="connsiteX19" fmla="*/ 23775 w 263651"/>
                <a:gd name="connsiteY19" fmla="*/ 391401 h 498964"/>
                <a:gd name="connsiteX20" fmla="*/ 47847 w 263651"/>
                <a:gd name="connsiteY20" fmla="*/ 476284 h 498964"/>
                <a:gd name="connsiteX21" fmla="*/ 117485 w 263651"/>
                <a:gd name="connsiteY21" fmla="*/ 421986 h 498964"/>
                <a:gd name="connsiteX22" fmla="*/ 134164 w 263651"/>
                <a:gd name="connsiteY22" fmla="*/ 398274 h 498964"/>
                <a:gd name="connsiteX23" fmla="*/ 240598 w 263651"/>
                <a:gd name="connsiteY23" fmla="*/ 72578 h 498964"/>
                <a:gd name="connsiteX24" fmla="*/ 239308 w 263651"/>
                <a:gd name="connsiteY24" fmla="*/ 56168 h 498964"/>
                <a:gd name="connsiteX25" fmla="*/ 226756 w 263651"/>
                <a:gd name="connsiteY25" fmla="*/ 45429 h 498964"/>
                <a:gd name="connsiteX26" fmla="*/ 157892 w 263651"/>
                <a:gd name="connsiteY26" fmla="*/ 22920 h 498964"/>
                <a:gd name="connsiteX27" fmla="*/ 151186 w 263651"/>
                <a:gd name="connsiteY27" fmla="*/ 21889 h 498964"/>
                <a:gd name="connsiteX28" fmla="*/ 124276 w 263651"/>
                <a:gd name="connsiteY28" fmla="*/ 430664 h 498964"/>
                <a:gd name="connsiteX29" fmla="*/ 124276 w 263651"/>
                <a:gd name="connsiteY29" fmla="*/ 430664 h 498964"/>
                <a:gd name="connsiteX30" fmla="*/ 124276 w 263651"/>
                <a:gd name="connsiteY30" fmla="*/ 430664 h 49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3651" h="498964">
                  <a:moveTo>
                    <a:pt x="47331" y="498965"/>
                  </a:moveTo>
                  <a:cubicBezTo>
                    <a:pt x="45182" y="498965"/>
                    <a:pt x="42947" y="498621"/>
                    <a:pt x="40797" y="497934"/>
                  </a:cubicBezTo>
                  <a:cubicBezTo>
                    <a:pt x="34177" y="495786"/>
                    <a:pt x="29105" y="490459"/>
                    <a:pt x="27214" y="483758"/>
                  </a:cubicBezTo>
                  <a:lnTo>
                    <a:pt x="2711" y="397415"/>
                  </a:lnTo>
                  <a:cubicBezTo>
                    <a:pt x="-1157" y="383669"/>
                    <a:pt x="-899" y="369236"/>
                    <a:pt x="3572" y="355661"/>
                  </a:cubicBezTo>
                  <a:lnTo>
                    <a:pt x="110006" y="29965"/>
                  </a:lnTo>
                  <a:cubicBezTo>
                    <a:pt x="117485" y="7198"/>
                    <a:pt x="141987" y="-5259"/>
                    <a:pt x="164770" y="2129"/>
                  </a:cubicBezTo>
                  <a:lnTo>
                    <a:pt x="233635" y="24638"/>
                  </a:lnTo>
                  <a:cubicBezTo>
                    <a:pt x="244638" y="28246"/>
                    <a:pt x="253666" y="35893"/>
                    <a:pt x="258910" y="46289"/>
                  </a:cubicBezTo>
                  <a:cubicBezTo>
                    <a:pt x="264154" y="56598"/>
                    <a:pt x="265100" y="68368"/>
                    <a:pt x="261490" y="79451"/>
                  </a:cubicBezTo>
                  <a:lnTo>
                    <a:pt x="155055" y="405147"/>
                  </a:lnTo>
                  <a:cubicBezTo>
                    <a:pt x="150585" y="418722"/>
                    <a:pt x="142332" y="430578"/>
                    <a:pt x="131069" y="439341"/>
                  </a:cubicBezTo>
                  <a:lnTo>
                    <a:pt x="131069" y="439341"/>
                  </a:lnTo>
                  <a:cubicBezTo>
                    <a:pt x="131069" y="439341"/>
                    <a:pt x="60227" y="494583"/>
                    <a:pt x="60227" y="494583"/>
                  </a:cubicBezTo>
                  <a:cubicBezTo>
                    <a:pt x="56530" y="497504"/>
                    <a:pt x="51974" y="498965"/>
                    <a:pt x="47417" y="498965"/>
                  </a:cubicBezTo>
                  <a:close/>
                  <a:moveTo>
                    <a:pt x="151272" y="21889"/>
                  </a:moveTo>
                  <a:cubicBezTo>
                    <a:pt x="147919" y="21889"/>
                    <a:pt x="144566" y="22662"/>
                    <a:pt x="141557" y="24209"/>
                  </a:cubicBezTo>
                  <a:cubicBezTo>
                    <a:pt x="136399" y="26786"/>
                    <a:pt x="132617" y="31254"/>
                    <a:pt x="130810" y="36752"/>
                  </a:cubicBezTo>
                  <a:lnTo>
                    <a:pt x="24376" y="362449"/>
                  </a:lnTo>
                  <a:cubicBezTo>
                    <a:pt x="21281" y="371899"/>
                    <a:pt x="21109" y="381865"/>
                    <a:pt x="23775" y="391401"/>
                  </a:cubicBezTo>
                  <a:lnTo>
                    <a:pt x="47847" y="476284"/>
                  </a:lnTo>
                  <a:lnTo>
                    <a:pt x="117485" y="421986"/>
                  </a:lnTo>
                  <a:cubicBezTo>
                    <a:pt x="125308" y="415886"/>
                    <a:pt x="131069" y="407725"/>
                    <a:pt x="134164" y="398274"/>
                  </a:cubicBezTo>
                  <a:lnTo>
                    <a:pt x="240598" y="72578"/>
                  </a:lnTo>
                  <a:cubicBezTo>
                    <a:pt x="242403" y="67079"/>
                    <a:pt x="241974" y="61237"/>
                    <a:pt x="239308" y="56168"/>
                  </a:cubicBezTo>
                  <a:cubicBezTo>
                    <a:pt x="236729" y="51014"/>
                    <a:pt x="232259" y="47233"/>
                    <a:pt x="226756" y="45429"/>
                  </a:cubicBezTo>
                  <a:lnTo>
                    <a:pt x="157892" y="22920"/>
                  </a:lnTo>
                  <a:cubicBezTo>
                    <a:pt x="155657" y="22232"/>
                    <a:pt x="153421" y="21889"/>
                    <a:pt x="151186" y="21889"/>
                  </a:cubicBezTo>
                  <a:close/>
                  <a:moveTo>
                    <a:pt x="124276" y="430664"/>
                  </a:moveTo>
                  <a:lnTo>
                    <a:pt x="124276" y="430664"/>
                  </a:lnTo>
                  <a:lnTo>
                    <a:pt x="124276" y="430664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85" name="Gráfico 2">
            <a:extLst>
              <a:ext uri="{FF2B5EF4-FFF2-40B4-BE49-F238E27FC236}">
                <a16:creationId xmlns:a16="http://schemas.microsoft.com/office/drawing/2014/main" id="{479B5245-3E7F-9B7F-FAE7-969D1BC5BBCF}"/>
              </a:ext>
            </a:extLst>
          </p:cNvPr>
          <p:cNvGrpSpPr/>
          <p:nvPr/>
        </p:nvGrpSpPr>
        <p:grpSpPr>
          <a:xfrm>
            <a:off x="5851259" y="6391570"/>
            <a:ext cx="1070744" cy="947536"/>
            <a:chOff x="5851259" y="6391570"/>
            <a:chExt cx="1070744" cy="947536"/>
          </a:xfrm>
          <a:solidFill>
            <a:srgbClr val="002A86"/>
          </a:solidFill>
        </p:grpSpPr>
        <p:sp>
          <p:nvSpPr>
            <p:cNvPr id="686" name="Forma libre 685">
              <a:extLst>
                <a:ext uri="{FF2B5EF4-FFF2-40B4-BE49-F238E27FC236}">
                  <a16:creationId xmlns:a16="http://schemas.microsoft.com/office/drawing/2014/main" id="{F463191C-FBC6-1210-5ACF-D218BDC26B29}"/>
                </a:ext>
              </a:extLst>
            </p:cNvPr>
            <p:cNvSpPr/>
            <p:nvPr/>
          </p:nvSpPr>
          <p:spPr>
            <a:xfrm>
              <a:off x="5851259" y="6391570"/>
              <a:ext cx="1070744" cy="947536"/>
            </a:xfrm>
            <a:custGeom>
              <a:avLst/>
              <a:gdLst>
                <a:gd name="connsiteX0" fmla="*/ 905012 w 1070744"/>
                <a:gd name="connsiteY0" fmla="*/ 947450 h 947536"/>
                <a:gd name="connsiteX1" fmla="*/ 820243 w 1070744"/>
                <a:gd name="connsiteY1" fmla="*/ 947450 h 947536"/>
                <a:gd name="connsiteX2" fmla="*/ 809324 w 1070744"/>
                <a:gd name="connsiteY2" fmla="*/ 936539 h 947536"/>
                <a:gd name="connsiteX3" fmla="*/ 820243 w 1070744"/>
                <a:gd name="connsiteY3" fmla="*/ 925628 h 947536"/>
                <a:gd name="connsiteX4" fmla="*/ 905012 w 1070744"/>
                <a:gd name="connsiteY4" fmla="*/ 925628 h 947536"/>
                <a:gd name="connsiteX5" fmla="*/ 920229 w 1070744"/>
                <a:gd name="connsiteY5" fmla="*/ 910421 h 947536"/>
                <a:gd name="connsiteX6" fmla="*/ 920229 w 1070744"/>
                <a:gd name="connsiteY6" fmla="*/ 432916 h 947536"/>
                <a:gd name="connsiteX7" fmla="*/ 931234 w 1070744"/>
                <a:gd name="connsiteY7" fmla="*/ 422005 h 947536"/>
                <a:gd name="connsiteX8" fmla="*/ 1047899 w 1070744"/>
                <a:gd name="connsiteY8" fmla="*/ 422005 h 947536"/>
                <a:gd name="connsiteX9" fmla="*/ 1048672 w 1070744"/>
                <a:gd name="connsiteY9" fmla="*/ 421490 h 947536"/>
                <a:gd name="connsiteX10" fmla="*/ 1048415 w 1070744"/>
                <a:gd name="connsiteY10" fmla="*/ 420631 h 947536"/>
                <a:gd name="connsiteX11" fmla="*/ 872772 w 1070744"/>
                <a:gd name="connsiteY11" fmla="*/ 282912 h 947536"/>
                <a:gd name="connsiteX12" fmla="*/ 868560 w 1070744"/>
                <a:gd name="connsiteY12" fmla="*/ 274321 h 947536"/>
                <a:gd name="connsiteX13" fmla="*/ 868560 w 1070744"/>
                <a:gd name="connsiteY13" fmla="*/ 75260 h 947536"/>
                <a:gd name="connsiteX14" fmla="*/ 855234 w 1070744"/>
                <a:gd name="connsiteY14" fmla="*/ 61943 h 947536"/>
                <a:gd name="connsiteX15" fmla="*/ 769433 w 1070744"/>
                <a:gd name="connsiteY15" fmla="*/ 61943 h 947536"/>
                <a:gd name="connsiteX16" fmla="*/ 756107 w 1070744"/>
                <a:gd name="connsiteY16" fmla="*/ 75260 h 947536"/>
                <a:gd name="connsiteX17" fmla="*/ 756107 w 1070744"/>
                <a:gd name="connsiteY17" fmla="*/ 168905 h 947536"/>
                <a:gd name="connsiteX18" fmla="*/ 749917 w 1070744"/>
                <a:gd name="connsiteY18" fmla="*/ 178785 h 947536"/>
                <a:gd name="connsiteX19" fmla="*/ 738397 w 1070744"/>
                <a:gd name="connsiteY19" fmla="*/ 177582 h 947536"/>
                <a:gd name="connsiteX20" fmla="*/ 543497 w 1070744"/>
                <a:gd name="connsiteY20" fmla="*/ 24829 h 947536"/>
                <a:gd name="connsiteX21" fmla="*/ 526990 w 1070744"/>
                <a:gd name="connsiteY21" fmla="*/ 24829 h 947536"/>
                <a:gd name="connsiteX22" fmla="*/ 22158 w 1070744"/>
                <a:gd name="connsiteY22" fmla="*/ 420631 h 947536"/>
                <a:gd name="connsiteX23" fmla="*/ 21900 w 1070744"/>
                <a:gd name="connsiteY23" fmla="*/ 421490 h 947536"/>
                <a:gd name="connsiteX24" fmla="*/ 22674 w 1070744"/>
                <a:gd name="connsiteY24" fmla="*/ 422005 h 947536"/>
                <a:gd name="connsiteX25" fmla="*/ 139339 w 1070744"/>
                <a:gd name="connsiteY25" fmla="*/ 422005 h 947536"/>
                <a:gd name="connsiteX26" fmla="*/ 150258 w 1070744"/>
                <a:gd name="connsiteY26" fmla="*/ 432916 h 947536"/>
                <a:gd name="connsiteX27" fmla="*/ 150258 w 1070744"/>
                <a:gd name="connsiteY27" fmla="*/ 910421 h 947536"/>
                <a:gd name="connsiteX28" fmla="*/ 165475 w 1070744"/>
                <a:gd name="connsiteY28" fmla="*/ 925628 h 947536"/>
                <a:gd name="connsiteX29" fmla="*/ 747252 w 1070744"/>
                <a:gd name="connsiteY29" fmla="*/ 925628 h 947536"/>
                <a:gd name="connsiteX30" fmla="*/ 758171 w 1070744"/>
                <a:gd name="connsiteY30" fmla="*/ 936539 h 947536"/>
                <a:gd name="connsiteX31" fmla="*/ 747252 w 1070744"/>
                <a:gd name="connsiteY31" fmla="*/ 947450 h 947536"/>
                <a:gd name="connsiteX32" fmla="*/ 165475 w 1070744"/>
                <a:gd name="connsiteY32" fmla="*/ 947450 h 947536"/>
                <a:gd name="connsiteX33" fmla="*/ 128421 w 1070744"/>
                <a:gd name="connsiteY33" fmla="*/ 910421 h 947536"/>
                <a:gd name="connsiteX34" fmla="*/ 128421 w 1070744"/>
                <a:gd name="connsiteY34" fmla="*/ 443827 h 947536"/>
                <a:gd name="connsiteX35" fmla="*/ 22760 w 1070744"/>
                <a:gd name="connsiteY35" fmla="*/ 443827 h 947536"/>
                <a:gd name="connsiteX36" fmla="*/ 1267 w 1070744"/>
                <a:gd name="connsiteY36" fmla="*/ 428535 h 947536"/>
                <a:gd name="connsiteX37" fmla="*/ 8747 w 1070744"/>
                <a:gd name="connsiteY37" fmla="*/ 403276 h 947536"/>
                <a:gd name="connsiteX38" fmla="*/ 513578 w 1070744"/>
                <a:gd name="connsiteY38" fmla="*/ 7474 h 947536"/>
                <a:gd name="connsiteX39" fmla="*/ 557081 w 1070744"/>
                <a:gd name="connsiteY39" fmla="*/ 7474 h 947536"/>
                <a:gd name="connsiteX40" fmla="*/ 734270 w 1070744"/>
                <a:gd name="connsiteY40" fmla="*/ 146310 h 947536"/>
                <a:gd name="connsiteX41" fmla="*/ 734270 w 1070744"/>
                <a:gd name="connsiteY41" fmla="*/ 75174 h 947536"/>
                <a:gd name="connsiteX42" fmla="*/ 769519 w 1070744"/>
                <a:gd name="connsiteY42" fmla="*/ 39950 h 947536"/>
                <a:gd name="connsiteX43" fmla="*/ 855320 w 1070744"/>
                <a:gd name="connsiteY43" fmla="*/ 39950 h 947536"/>
                <a:gd name="connsiteX44" fmla="*/ 890569 w 1070744"/>
                <a:gd name="connsiteY44" fmla="*/ 75174 h 947536"/>
                <a:gd name="connsiteX45" fmla="*/ 890569 w 1070744"/>
                <a:gd name="connsiteY45" fmla="*/ 268908 h 947536"/>
                <a:gd name="connsiteX46" fmla="*/ 1061998 w 1070744"/>
                <a:gd name="connsiteY46" fmla="*/ 403362 h 947536"/>
                <a:gd name="connsiteX47" fmla="*/ 1069478 w 1070744"/>
                <a:gd name="connsiteY47" fmla="*/ 428621 h 947536"/>
                <a:gd name="connsiteX48" fmla="*/ 1047985 w 1070744"/>
                <a:gd name="connsiteY48" fmla="*/ 443913 h 947536"/>
                <a:gd name="connsiteX49" fmla="*/ 942324 w 1070744"/>
                <a:gd name="connsiteY49" fmla="*/ 443913 h 947536"/>
                <a:gd name="connsiteX50" fmla="*/ 942324 w 1070744"/>
                <a:gd name="connsiteY50" fmla="*/ 910507 h 947536"/>
                <a:gd name="connsiteX51" fmla="*/ 905184 w 1070744"/>
                <a:gd name="connsiteY51" fmla="*/ 947536 h 9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0744" h="947536">
                  <a:moveTo>
                    <a:pt x="905012" y="947450"/>
                  </a:moveTo>
                  <a:lnTo>
                    <a:pt x="820243" y="947450"/>
                  </a:lnTo>
                  <a:cubicBezTo>
                    <a:pt x="814225" y="947450"/>
                    <a:pt x="809324" y="942553"/>
                    <a:pt x="809324" y="936539"/>
                  </a:cubicBezTo>
                  <a:cubicBezTo>
                    <a:pt x="809324" y="930525"/>
                    <a:pt x="814225" y="925628"/>
                    <a:pt x="820243" y="925628"/>
                  </a:cubicBezTo>
                  <a:lnTo>
                    <a:pt x="905012" y="925628"/>
                  </a:lnTo>
                  <a:cubicBezTo>
                    <a:pt x="913351" y="925628"/>
                    <a:pt x="920229" y="918841"/>
                    <a:pt x="920229" y="910421"/>
                  </a:cubicBezTo>
                  <a:lnTo>
                    <a:pt x="920229" y="432916"/>
                  </a:lnTo>
                  <a:cubicBezTo>
                    <a:pt x="920229" y="426902"/>
                    <a:pt x="925216" y="422005"/>
                    <a:pt x="931234" y="422005"/>
                  </a:cubicBezTo>
                  <a:lnTo>
                    <a:pt x="1047899" y="422005"/>
                  </a:lnTo>
                  <a:cubicBezTo>
                    <a:pt x="1047899" y="422005"/>
                    <a:pt x="1048501" y="422005"/>
                    <a:pt x="1048672" y="421490"/>
                  </a:cubicBezTo>
                  <a:cubicBezTo>
                    <a:pt x="1048845" y="420974"/>
                    <a:pt x="1048672" y="420802"/>
                    <a:pt x="1048415" y="420631"/>
                  </a:cubicBezTo>
                  <a:lnTo>
                    <a:pt x="872772" y="282912"/>
                  </a:lnTo>
                  <a:cubicBezTo>
                    <a:pt x="870107" y="280850"/>
                    <a:pt x="868560" y="277671"/>
                    <a:pt x="868560" y="274321"/>
                  </a:cubicBezTo>
                  <a:lnTo>
                    <a:pt x="868560" y="75260"/>
                  </a:lnTo>
                  <a:cubicBezTo>
                    <a:pt x="868560" y="67957"/>
                    <a:pt x="862542" y="61943"/>
                    <a:pt x="855234" y="61943"/>
                  </a:cubicBezTo>
                  <a:lnTo>
                    <a:pt x="769433" y="61943"/>
                  </a:lnTo>
                  <a:cubicBezTo>
                    <a:pt x="762039" y="61943"/>
                    <a:pt x="756107" y="67957"/>
                    <a:pt x="756107" y="75260"/>
                  </a:cubicBezTo>
                  <a:lnTo>
                    <a:pt x="756107" y="168905"/>
                  </a:lnTo>
                  <a:cubicBezTo>
                    <a:pt x="756107" y="173115"/>
                    <a:pt x="753700" y="176895"/>
                    <a:pt x="749917" y="178785"/>
                  </a:cubicBezTo>
                  <a:cubicBezTo>
                    <a:pt x="746135" y="180589"/>
                    <a:pt x="741664" y="180160"/>
                    <a:pt x="738397" y="177582"/>
                  </a:cubicBezTo>
                  <a:lnTo>
                    <a:pt x="543497" y="24829"/>
                  </a:lnTo>
                  <a:cubicBezTo>
                    <a:pt x="538683" y="21049"/>
                    <a:pt x="531891" y="21049"/>
                    <a:pt x="526990" y="24829"/>
                  </a:cubicBezTo>
                  <a:lnTo>
                    <a:pt x="22158" y="420631"/>
                  </a:lnTo>
                  <a:cubicBezTo>
                    <a:pt x="22158" y="420631"/>
                    <a:pt x="21643" y="420974"/>
                    <a:pt x="21900" y="421490"/>
                  </a:cubicBezTo>
                  <a:cubicBezTo>
                    <a:pt x="22073" y="422005"/>
                    <a:pt x="22330" y="422005"/>
                    <a:pt x="22674" y="422005"/>
                  </a:cubicBezTo>
                  <a:lnTo>
                    <a:pt x="139339" y="422005"/>
                  </a:lnTo>
                  <a:cubicBezTo>
                    <a:pt x="145357" y="422005"/>
                    <a:pt x="150258" y="426902"/>
                    <a:pt x="150258" y="432916"/>
                  </a:cubicBezTo>
                  <a:lnTo>
                    <a:pt x="150258" y="910421"/>
                  </a:lnTo>
                  <a:cubicBezTo>
                    <a:pt x="150258" y="918755"/>
                    <a:pt x="157050" y="925628"/>
                    <a:pt x="165475" y="925628"/>
                  </a:cubicBezTo>
                  <a:lnTo>
                    <a:pt x="747252" y="925628"/>
                  </a:lnTo>
                  <a:cubicBezTo>
                    <a:pt x="753270" y="925628"/>
                    <a:pt x="758171" y="930525"/>
                    <a:pt x="758171" y="936539"/>
                  </a:cubicBezTo>
                  <a:cubicBezTo>
                    <a:pt x="758171" y="942553"/>
                    <a:pt x="753270" y="947450"/>
                    <a:pt x="747252" y="947450"/>
                  </a:cubicBezTo>
                  <a:lnTo>
                    <a:pt x="165475" y="947450"/>
                  </a:lnTo>
                  <a:cubicBezTo>
                    <a:pt x="145013" y="947450"/>
                    <a:pt x="128421" y="930783"/>
                    <a:pt x="128421" y="910421"/>
                  </a:cubicBezTo>
                  <a:lnTo>
                    <a:pt x="128421" y="443827"/>
                  </a:lnTo>
                  <a:lnTo>
                    <a:pt x="22760" y="443827"/>
                  </a:lnTo>
                  <a:cubicBezTo>
                    <a:pt x="12959" y="443827"/>
                    <a:pt x="4448" y="437813"/>
                    <a:pt x="1267" y="428535"/>
                  </a:cubicBezTo>
                  <a:cubicBezTo>
                    <a:pt x="-1914" y="419256"/>
                    <a:pt x="1009" y="409290"/>
                    <a:pt x="8747" y="403276"/>
                  </a:cubicBezTo>
                  <a:lnTo>
                    <a:pt x="513578" y="7474"/>
                  </a:lnTo>
                  <a:cubicBezTo>
                    <a:pt x="526388" y="-2491"/>
                    <a:pt x="544271" y="-2491"/>
                    <a:pt x="557081" y="7474"/>
                  </a:cubicBezTo>
                  <a:lnTo>
                    <a:pt x="734270" y="146310"/>
                  </a:lnTo>
                  <a:lnTo>
                    <a:pt x="734270" y="75174"/>
                  </a:lnTo>
                  <a:cubicBezTo>
                    <a:pt x="734270" y="55758"/>
                    <a:pt x="750089" y="39950"/>
                    <a:pt x="769519" y="39950"/>
                  </a:cubicBezTo>
                  <a:lnTo>
                    <a:pt x="855320" y="39950"/>
                  </a:lnTo>
                  <a:cubicBezTo>
                    <a:pt x="874750" y="39950"/>
                    <a:pt x="890569" y="55758"/>
                    <a:pt x="890569" y="75174"/>
                  </a:cubicBezTo>
                  <a:lnTo>
                    <a:pt x="890569" y="268908"/>
                  </a:lnTo>
                  <a:lnTo>
                    <a:pt x="1061998" y="403362"/>
                  </a:lnTo>
                  <a:cubicBezTo>
                    <a:pt x="1069736" y="409376"/>
                    <a:pt x="1072659" y="419342"/>
                    <a:pt x="1069478" y="428621"/>
                  </a:cubicBezTo>
                  <a:cubicBezTo>
                    <a:pt x="1066297" y="437899"/>
                    <a:pt x="1057872" y="443913"/>
                    <a:pt x="1047985" y="443913"/>
                  </a:cubicBezTo>
                  <a:lnTo>
                    <a:pt x="942324" y="443913"/>
                  </a:lnTo>
                  <a:lnTo>
                    <a:pt x="942324" y="910507"/>
                  </a:lnTo>
                  <a:cubicBezTo>
                    <a:pt x="942324" y="930955"/>
                    <a:pt x="925560" y="947536"/>
                    <a:pt x="905184" y="947536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87" name="Gráfico 2">
              <a:extLst>
                <a:ext uri="{FF2B5EF4-FFF2-40B4-BE49-F238E27FC236}">
                  <a16:creationId xmlns:a16="http://schemas.microsoft.com/office/drawing/2014/main" id="{115906F2-D969-A653-B00E-677797E35D68}"/>
                </a:ext>
              </a:extLst>
            </p:cNvPr>
            <p:cNvGrpSpPr/>
            <p:nvPr/>
          </p:nvGrpSpPr>
          <p:grpSpPr>
            <a:xfrm>
              <a:off x="6234845" y="6516794"/>
              <a:ext cx="447421" cy="724886"/>
              <a:chOff x="6234845" y="6516794"/>
              <a:chExt cx="447421" cy="724886"/>
            </a:xfrm>
            <a:solidFill>
              <a:srgbClr val="002A86"/>
            </a:solidFill>
          </p:grpSpPr>
          <p:sp>
            <p:nvSpPr>
              <p:cNvPr id="688" name="Forma libre 687">
                <a:extLst>
                  <a:ext uri="{FF2B5EF4-FFF2-40B4-BE49-F238E27FC236}">
                    <a16:creationId xmlns:a16="http://schemas.microsoft.com/office/drawing/2014/main" id="{CE7DE1FE-4CAF-3D3A-E714-0BF15708FBB1}"/>
                  </a:ext>
                </a:extLst>
              </p:cNvPr>
              <p:cNvSpPr/>
              <p:nvPr/>
            </p:nvSpPr>
            <p:spPr>
              <a:xfrm>
                <a:off x="6234845" y="6700981"/>
                <a:ext cx="447421" cy="540699"/>
              </a:xfrm>
              <a:custGeom>
                <a:avLst/>
                <a:gdLst>
                  <a:gd name="connsiteX0" fmla="*/ 19518 w 447421"/>
                  <a:gd name="connsiteY0" fmla="*/ 540613 h 540699"/>
                  <a:gd name="connsiteX1" fmla="*/ 8084 w 447421"/>
                  <a:gd name="connsiteY1" fmla="*/ 536833 h 540699"/>
                  <a:gd name="connsiteX2" fmla="*/ 1378 w 447421"/>
                  <a:gd name="connsiteY2" fmla="*/ 513981 h 540699"/>
                  <a:gd name="connsiteX3" fmla="*/ 96721 w 447421"/>
                  <a:gd name="connsiteY3" fmla="*/ 273682 h 540699"/>
                  <a:gd name="connsiteX4" fmla="*/ 110907 w 447421"/>
                  <a:gd name="connsiteY4" fmla="*/ 267496 h 540699"/>
                  <a:gd name="connsiteX5" fmla="*/ 117097 w 447421"/>
                  <a:gd name="connsiteY5" fmla="*/ 281671 h 540699"/>
                  <a:gd name="connsiteX6" fmla="*/ 25364 w 447421"/>
                  <a:gd name="connsiteY6" fmla="*/ 513035 h 540699"/>
                  <a:gd name="connsiteX7" fmla="*/ 370114 w 447421"/>
                  <a:gd name="connsiteY7" fmla="*/ 228921 h 540699"/>
                  <a:gd name="connsiteX8" fmla="*/ 374671 w 447421"/>
                  <a:gd name="connsiteY8" fmla="*/ 219041 h 540699"/>
                  <a:gd name="connsiteX9" fmla="*/ 369685 w 447421"/>
                  <a:gd name="connsiteY9" fmla="*/ 209247 h 540699"/>
                  <a:gd name="connsiteX10" fmla="*/ 301250 w 447421"/>
                  <a:gd name="connsiteY10" fmla="*/ 157269 h 540699"/>
                  <a:gd name="connsiteX11" fmla="*/ 296952 w 447421"/>
                  <a:gd name="connsiteY11" fmla="*/ 149451 h 540699"/>
                  <a:gd name="connsiteX12" fmla="*/ 299875 w 447421"/>
                  <a:gd name="connsiteY12" fmla="*/ 141032 h 540699"/>
                  <a:gd name="connsiteX13" fmla="*/ 428490 w 447421"/>
                  <a:gd name="connsiteY13" fmla="*/ 3485 h 540699"/>
                  <a:gd name="connsiteX14" fmla="*/ 443965 w 447421"/>
                  <a:gd name="connsiteY14" fmla="*/ 2969 h 540699"/>
                  <a:gd name="connsiteX15" fmla="*/ 444481 w 447421"/>
                  <a:gd name="connsiteY15" fmla="*/ 18433 h 540699"/>
                  <a:gd name="connsiteX16" fmla="*/ 324119 w 447421"/>
                  <a:gd name="connsiteY16" fmla="*/ 147131 h 540699"/>
                  <a:gd name="connsiteX17" fmla="*/ 382925 w 447421"/>
                  <a:gd name="connsiteY17" fmla="*/ 191806 h 540699"/>
                  <a:gd name="connsiteX18" fmla="*/ 396508 w 447421"/>
                  <a:gd name="connsiteY18" fmla="*/ 218611 h 540699"/>
                  <a:gd name="connsiteX19" fmla="*/ 383956 w 447421"/>
                  <a:gd name="connsiteY19" fmla="*/ 245845 h 540699"/>
                  <a:gd name="connsiteX20" fmla="*/ 31812 w 447421"/>
                  <a:gd name="connsiteY20" fmla="*/ 536146 h 540699"/>
                  <a:gd name="connsiteX21" fmla="*/ 19432 w 447421"/>
                  <a:gd name="connsiteY21" fmla="*/ 540699 h 54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7421" h="540699">
                    <a:moveTo>
                      <a:pt x="19518" y="540613"/>
                    </a:moveTo>
                    <a:cubicBezTo>
                      <a:pt x="15563" y="540613"/>
                      <a:pt x="11608" y="539411"/>
                      <a:pt x="8084" y="536833"/>
                    </a:cubicBezTo>
                    <a:cubicBezTo>
                      <a:pt x="776" y="531593"/>
                      <a:pt x="-1889" y="522400"/>
                      <a:pt x="1378" y="513981"/>
                    </a:cubicBezTo>
                    <a:lnTo>
                      <a:pt x="96721" y="273682"/>
                    </a:lnTo>
                    <a:cubicBezTo>
                      <a:pt x="98957" y="268011"/>
                      <a:pt x="105319" y="265348"/>
                      <a:pt x="110907" y="267496"/>
                    </a:cubicBezTo>
                    <a:cubicBezTo>
                      <a:pt x="116495" y="269729"/>
                      <a:pt x="119246" y="276087"/>
                      <a:pt x="117097" y="281671"/>
                    </a:cubicBezTo>
                    <a:lnTo>
                      <a:pt x="25364" y="513035"/>
                    </a:lnTo>
                    <a:lnTo>
                      <a:pt x="370114" y="228921"/>
                    </a:lnTo>
                    <a:cubicBezTo>
                      <a:pt x="373037" y="226515"/>
                      <a:pt x="374757" y="222821"/>
                      <a:pt x="374671" y="219041"/>
                    </a:cubicBezTo>
                    <a:cubicBezTo>
                      <a:pt x="374671" y="215175"/>
                      <a:pt x="372780" y="211566"/>
                      <a:pt x="369685" y="209247"/>
                    </a:cubicBezTo>
                    <a:lnTo>
                      <a:pt x="301250" y="157269"/>
                    </a:lnTo>
                    <a:cubicBezTo>
                      <a:pt x="298757" y="155379"/>
                      <a:pt x="297210" y="152544"/>
                      <a:pt x="296952" y="149451"/>
                    </a:cubicBezTo>
                    <a:cubicBezTo>
                      <a:pt x="296694" y="146358"/>
                      <a:pt x="297726" y="143351"/>
                      <a:pt x="299875" y="141032"/>
                    </a:cubicBezTo>
                    <a:lnTo>
                      <a:pt x="428490" y="3485"/>
                    </a:lnTo>
                    <a:cubicBezTo>
                      <a:pt x="432617" y="-983"/>
                      <a:pt x="439581" y="-1155"/>
                      <a:pt x="443965" y="2969"/>
                    </a:cubicBezTo>
                    <a:cubicBezTo>
                      <a:pt x="448350" y="7093"/>
                      <a:pt x="448608" y="14052"/>
                      <a:pt x="444481" y="18433"/>
                    </a:cubicBezTo>
                    <a:lnTo>
                      <a:pt x="324119" y="147131"/>
                    </a:lnTo>
                    <a:lnTo>
                      <a:pt x="382925" y="191806"/>
                    </a:lnTo>
                    <a:cubicBezTo>
                      <a:pt x="391350" y="198250"/>
                      <a:pt x="396336" y="208044"/>
                      <a:pt x="396508" y="218611"/>
                    </a:cubicBezTo>
                    <a:cubicBezTo>
                      <a:pt x="396680" y="229178"/>
                      <a:pt x="392123" y="239144"/>
                      <a:pt x="383956" y="245845"/>
                    </a:cubicBezTo>
                    <a:lnTo>
                      <a:pt x="31812" y="536146"/>
                    </a:lnTo>
                    <a:cubicBezTo>
                      <a:pt x="28201" y="539153"/>
                      <a:pt x="23816" y="540699"/>
                      <a:pt x="19432" y="5406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9" name="Forma libre 688">
                <a:extLst>
                  <a:ext uri="{FF2B5EF4-FFF2-40B4-BE49-F238E27FC236}">
                    <a16:creationId xmlns:a16="http://schemas.microsoft.com/office/drawing/2014/main" id="{83B75704-E4DD-320B-B459-B7BE59873254}"/>
                  </a:ext>
                </a:extLst>
              </p:cNvPr>
              <p:cNvSpPr/>
              <p:nvPr/>
            </p:nvSpPr>
            <p:spPr>
              <a:xfrm>
                <a:off x="6237479" y="6516794"/>
                <a:ext cx="209757" cy="406234"/>
              </a:xfrm>
              <a:custGeom>
                <a:avLst/>
                <a:gdLst>
                  <a:gd name="connsiteX0" fmla="*/ 130797 w 209757"/>
                  <a:gd name="connsiteY0" fmla="*/ 406234 h 406234"/>
                  <a:gd name="connsiteX1" fmla="*/ 124006 w 209757"/>
                  <a:gd name="connsiteY1" fmla="*/ 403829 h 406234"/>
                  <a:gd name="connsiteX2" fmla="*/ 11124 w 209757"/>
                  <a:gd name="connsiteY2" fmla="*/ 313792 h 406234"/>
                  <a:gd name="connsiteX3" fmla="*/ 5191 w 209757"/>
                  <a:gd name="connsiteY3" fmla="*/ 273928 h 406234"/>
                  <a:gd name="connsiteX4" fmla="*/ 189775 w 209757"/>
                  <a:gd name="connsiteY4" fmla="*/ 4762 h 406234"/>
                  <a:gd name="connsiteX5" fmla="*/ 204992 w 209757"/>
                  <a:gd name="connsiteY5" fmla="*/ 1927 h 406234"/>
                  <a:gd name="connsiteX6" fmla="*/ 207829 w 209757"/>
                  <a:gd name="connsiteY6" fmla="*/ 17134 h 406234"/>
                  <a:gd name="connsiteX7" fmla="*/ 23160 w 209757"/>
                  <a:gd name="connsiteY7" fmla="*/ 286300 h 406234"/>
                  <a:gd name="connsiteX8" fmla="*/ 24621 w 209757"/>
                  <a:gd name="connsiteY8" fmla="*/ 296609 h 406234"/>
                  <a:gd name="connsiteX9" fmla="*/ 137503 w 209757"/>
                  <a:gd name="connsiteY9" fmla="*/ 386732 h 406234"/>
                  <a:gd name="connsiteX10" fmla="*/ 139223 w 209757"/>
                  <a:gd name="connsiteY10" fmla="*/ 402110 h 406234"/>
                  <a:gd name="connsiteX11" fmla="*/ 130626 w 209757"/>
                  <a:gd name="connsiteY11" fmla="*/ 406234 h 406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757" h="406234">
                    <a:moveTo>
                      <a:pt x="130797" y="406234"/>
                    </a:moveTo>
                    <a:cubicBezTo>
                      <a:pt x="128390" y="406234"/>
                      <a:pt x="125983" y="405461"/>
                      <a:pt x="124006" y="403829"/>
                    </a:cubicBezTo>
                    <a:lnTo>
                      <a:pt x="11124" y="313792"/>
                    </a:lnTo>
                    <a:cubicBezTo>
                      <a:pt x="-999" y="304256"/>
                      <a:pt x="-3578" y="286643"/>
                      <a:pt x="5191" y="273928"/>
                    </a:cubicBezTo>
                    <a:lnTo>
                      <a:pt x="189775" y="4762"/>
                    </a:lnTo>
                    <a:cubicBezTo>
                      <a:pt x="193214" y="-221"/>
                      <a:pt x="200006" y="-1509"/>
                      <a:pt x="204992" y="1927"/>
                    </a:cubicBezTo>
                    <a:cubicBezTo>
                      <a:pt x="209979" y="5364"/>
                      <a:pt x="211268" y="12151"/>
                      <a:pt x="207829" y="17134"/>
                    </a:cubicBezTo>
                    <a:lnTo>
                      <a:pt x="23160" y="286300"/>
                    </a:lnTo>
                    <a:cubicBezTo>
                      <a:pt x="20839" y="289650"/>
                      <a:pt x="21526" y="294204"/>
                      <a:pt x="24621" y="296609"/>
                    </a:cubicBezTo>
                    <a:lnTo>
                      <a:pt x="137503" y="386732"/>
                    </a:lnTo>
                    <a:cubicBezTo>
                      <a:pt x="142232" y="390512"/>
                      <a:pt x="143006" y="397385"/>
                      <a:pt x="139223" y="402110"/>
                    </a:cubicBezTo>
                    <a:cubicBezTo>
                      <a:pt x="137074" y="404860"/>
                      <a:pt x="133893" y="406234"/>
                      <a:pt x="130626" y="40623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90" name="Gráfico 2">
            <a:extLst>
              <a:ext uri="{FF2B5EF4-FFF2-40B4-BE49-F238E27FC236}">
                <a16:creationId xmlns:a16="http://schemas.microsoft.com/office/drawing/2014/main" id="{524B102D-3F16-8629-7846-A96C118431C7}"/>
              </a:ext>
            </a:extLst>
          </p:cNvPr>
          <p:cNvGrpSpPr/>
          <p:nvPr/>
        </p:nvGrpSpPr>
        <p:grpSpPr>
          <a:xfrm>
            <a:off x="15349381" y="9439940"/>
            <a:ext cx="1129113" cy="906898"/>
            <a:chOff x="15349381" y="9439940"/>
            <a:chExt cx="1129113" cy="906898"/>
          </a:xfrm>
          <a:solidFill>
            <a:srgbClr val="002A86"/>
          </a:solidFill>
        </p:grpSpPr>
        <p:sp>
          <p:nvSpPr>
            <p:cNvPr id="691" name="Forma libre 690">
              <a:extLst>
                <a:ext uri="{FF2B5EF4-FFF2-40B4-BE49-F238E27FC236}">
                  <a16:creationId xmlns:a16="http://schemas.microsoft.com/office/drawing/2014/main" id="{A9668C8C-58B1-D460-8D65-75FE5897CE31}"/>
                </a:ext>
              </a:extLst>
            </p:cNvPr>
            <p:cNvSpPr/>
            <p:nvPr/>
          </p:nvSpPr>
          <p:spPr>
            <a:xfrm>
              <a:off x="16044265" y="9545975"/>
              <a:ext cx="294609" cy="553347"/>
            </a:xfrm>
            <a:custGeom>
              <a:avLst/>
              <a:gdLst>
                <a:gd name="connsiteX0" fmla="*/ 283605 w 294609"/>
                <a:gd name="connsiteY0" fmla="*/ 553347 h 553347"/>
                <a:gd name="connsiteX1" fmla="*/ 272687 w 294609"/>
                <a:gd name="connsiteY1" fmla="*/ 542436 h 553347"/>
                <a:gd name="connsiteX2" fmla="*/ 272687 w 294609"/>
                <a:gd name="connsiteY2" fmla="*/ 357638 h 553347"/>
                <a:gd name="connsiteX3" fmla="*/ 8321 w 294609"/>
                <a:gd name="connsiteY3" fmla="*/ 21545 h 553347"/>
                <a:gd name="connsiteX4" fmla="*/ 325 w 294609"/>
                <a:gd name="connsiteY4" fmla="*/ 8314 h 553347"/>
                <a:gd name="connsiteX5" fmla="*/ 13565 w 294609"/>
                <a:gd name="connsiteY5" fmla="*/ 325 h 553347"/>
                <a:gd name="connsiteX6" fmla="*/ 294609 w 294609"/>
                <a:gd name="connsiteY6" fmla="*/ 357638 h 553347"/>
                <a:gd name="connsiteX7" fmla="*/ 294609 w 294609"/>
                <a:gd name="connsiteY7" fmla="*/ 542436 h 553347"/>
                <a:gd name="connsiteX8" fmla="*/ 283691 w 294609"/>
                <a:gd name="connsiteY8" fmla="*/ 553347 h 55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609" h="553347">
                  <a:moveTo>
                    <a:pt x="283605" y="553347"/>
                  </a:moveTo>
                  <a:cubicBezTo>
                    <a:pt x="277587" y="553347"/>
                    <a:pt x="272687" y="548450"/>
                    <a:pt x="272687" y="542436"/>
                  </a:cubicBezTo>
                  <a:lnTo>
                    <a:pt x="272687" y="357638"/>
                  </a:lnTo>
                  <a:cubicBezTo>
                    <a:pt x="272687" y="197839"/>
                    <a:pt x="164017" y="59690"/>
                    <a:pt x="8321" y="21545"/>
                  </a:cubicBezTo>
                  <a:cubicBezTo>
                    <a:pt x="2474" y="20085"/>
                    <a:pt x="-1137" y="14156"/>
                    <a:pt x="325" y="8314"/>
                  </a:cubicBezTo>
                  <a:cubicBezTo>
                    <a:pt x="1787" y="2472"/>
                    <a:pt x="7719" y="-1136"/>
                    <a:pt x="13565" y="325"/>
                  </a:cubicBezTo>
                  <a:cubicBezTo>
                    <a:pt x="179063" y="40876"/>
                    <a:pt x="294609" y="187787"/>
                    <a:pt x="294609" y="357638"/>
                  </a:cubicBezTo>
                  <a:lnTo>
                    <a:pt x="294609" y="542436"/>
                  </a:lnTo>
                  <a:cubicBezTo>
                    <a:pt x="294609" y="548450"/>
                    <a:pt x="289709" y="553347"/>
                    <a:pt x="283691" y="553347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2" name="Forma libre 691">
              <a:extLst>
                <a:ext uri="{FF2B5EF4-FFF2-40B4-BE49-F238E27FC236}">
                  <a16:creationId xmlns:a16="http://schemas.microsoft.com/office/drawing/2014/main" id="{19B035E0-1E96-604E-F816-7A1D184670C9}"/>
                </a:ext>
              </a:extLst>
            </p:cNvPr>
            <p:cNvSpPr/>
            <p:nvPr/>
          </p:nvSpPr>
          <p:spPr>
            <a:xfrm>
              <a:off x="15488949" y="9545975"/>
              <a:ext cx="294609" cy="553347"/>
            </a:xfrm>
            <a:custGeom>
              <a:avLst/>
              <a:gdLst>
                <a:gd name="connsiteX0" fmla="*/ 10919 w 294609"/>
                <a:gd name="connsiteY0" fmla="*/ 553347 h 553347"/>
                <a:gd name="connsiteX1" fmla="*/ 0 w 294609"/>
                <a:gd name="connsiteY1" fmla="*/ 542436 h 553347"/>
                <a:gd name="connsiteX2" fmla="*/ 0 w 294609"/>
                <a:gd name="connsiteY2" fmla="*/ 357638 h 553347"/>
                <a:gd name="connsiteX3" fmla="*/ 281045 w 294609"/>
                <a:gd name="connsiteY3" fmla="*/ 325 h 553347"/>
                <a:gd name="connsiteX4" fmla="*/ 294284 w 294609"/>
                <a:gd name="connsiteY4" fmla="*/ 8314 h 553347"/>
                <a:gd name="connsiteX5" fmla="*/ 286290 w 294609"/>
                <a:gd name="connsiteY5" fmla="*/ 21545 h 553347"/>
                <a:gd name="connsiteX6" fmla="*/ 21923 w 294609"/>
                <a:gd name="connsiteY6" fmla="*/ 357638 h 553347"/>
                <a:gd name="connsiteX7" fmla="*/ 21923 w 294609"/>
                <a:gd name="connsiteY7" fmla="*/ 542436 h 553347"/>
                <a:gd name="connsiteX8" fmla="*/ 11005 w 294609"/>
                <a:gd name="connsiteY8" fmla="*/ 553347 h 55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609" h="553347">
                  <a:moveTo>
                    <a:pt x="10919" y="553347"/>
                  </a:moveTo>
                  <a:cubicBezTo>
                    <a:pt x="4900" y="553347"/>
                    <a:pt x="0" y="548450"/>
                    <a:pt x="0" y="542436"/>
                  </a:cubicBezTo>
                  <a:lnTo>
                    <a:pt x="0" y="357638"/>
                  </a:lnTo>
                  <a:cubicBezTo>
                    <a:pt x="0" y="187787"/>
                    <a:pt x="115548" y="40876"/>
                    <a:pt x="281045" y="325"/>
                  </a:cubicBezTo>
                  <a:cubicBezTo>
                    <a:pt x="286891" y="-1136"/>
                    <a:pt x="292824" y="2472"/>
                    <a:pt x="294284" y="8314"/>
                  </a:cubicBezTo>
                  <a:cubicBezTo>
                    <a:pt x="295746" y="14156"/>
                    <a:pt x="292135" y="20085"/>
                    <a:pt x="286290" y="21545"/>
                  </a:cubicBezTo>
                  <a:cubicBezTo>
                    <a:pt x="130678" y="59690"/>
                    <a:pt x="21923" y="197839"/>
                    <a:pt x="21923" y="357638"/>
                  </a:cubicBezTo>
                  <a:lnTo>
                    <a:pt x="21923" y="542436"/>
                  </a:lnTo>
                  <a:cubicBezTo>
                    <a:pt x="21923" y="548450"/>
                    <a:pt x="17022" y="553347"/>
                    <a:pt x="11005" y="553347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3" name="Forma libre 692">
              <a:extLst>
                <a:ext uri="{FF2B5EF4-FFF2-40B4-BE49-F238E27FC236}">
                  <a16:creationId xmlns:a16="http://schemas.microsoft.com/office/drawing/2014/main" id="{94BAD22B-2184-BA71-F3FB-C46A00832389}"/>
                </a:ext>
              </a:extLst>
            </p:cNvPr>
            <p:cNvSpPr/>
            <p:nvPr/>
          </p:nvSpPr>
          <p:spPr>
            <a:xfrm>
              <a:off x="15761740" y="9439940"/>
              <a:ext cx="304515" cy="277069"/>
            </a:xfrm>
            <a:custGeom>
              <a:avLst/>
              <a:gdLst>
                <a:gd name="connsiteX0" fmla="*/ 293511 w 304515"/>
                <a:gd name="connsiteY0" fmla="*/ 277070 h 277069"/>
                <a:gd name="connsiteX1" fmla="*/ 282592 w 304515"/>
                <a:gd name="connsiteY1" fmla="*/ 266159 h 277069"/>
                <a:gd name="connsiteX2" fmla="*/ 282592 w 304515"/>
                <a:gd name="connsiteY2" fmla="*/ 73971 h 277069"/>
                <a:gd name="connsiteX3" fmla="*/ 230407 w 304515"/>
                <a:gd name="connsiteY3" fmla="*/ 21908 h 277069"/>
                <a:gd name="connsiteX4" fmla="*/ 73936 w 304515"/>
                <a:gd name="connsiteY4" fmla="*/ 21908 h 277069"/>
                <a:gd name="connsiteX5" fmla="*/ 21837 w 304515"/>
                <a:gd name="connsiteY5" fmla="*/ 73971 h 277069"/>
                <a:gd name="connsiteX6" fmla="*/ 21837 w 304515"/>
                <a:gd name="connsiteY6" fmla="*/ 266159 h 277069"/>
                <a:gd name="connsiteX7" fmla="*/ 10919 w 304515"/>
                <a:gd name="connsiteY7" fmla="*/ 277070 h 277069"/>
                <a:gd name="connsiteX8" fmla="*/ 0 w 304515"/>
                <a:gd name="connsiteY8" fmla="*/ 266159 h 277069"/>
                <a:gd name="connsiteX9" fmla="*/ 0 w 304515"/>
                <a:gd name="connsiteY9" fmla="*/ 73971 h 277069"/>
                <a:gd name="connsiteX10" fmla="*/ 74022 w 304515"/>
                <a:gd name="connsiteY10" fmla="*/ 0 h 277069"/>
                <a:gd name="connsiteX11" fmla="*/ 230493 w 304515"/>
                <a:gd name="connsiteY11" fmla="*/ 0 h 277069"/>
                <a:gd name="connsiteX12" fmla="*/ 304516 w 304515"/>
                <a:gd name="connsiteY12" fmla="*/ 73971 h 277069"/>
                <a:gd name="connsiteX13" fmla="*/ 304516 w 304515"/>
                <a:gd name="connsiteY13" fmla="*/ 266159 h 277069"/>
                <a:gd name="connsiteX14" fmla="*/ 293597 w 304515"/>
                <a:gd name="connsiteY14" fmla="*/ 277070 h 27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515" h="277069">
                  <a:moveTo>
                    <a:pt x="293511" y="277070"/>
                  </a:moveTo>
                  <a:cubicBezTo>
                    <a:pt x="287493" y="277070"/>
                    <a:pt x="282592" y="272173"/>
                    <a:pt x="282592" y="266159"/>
                  </a:cubicBezTo>
                  <a:lnTo>
                    <a:pt x="282592" y="73971"/>
                  </a:lnTo>
                  <a:cubicBezTo>
                    <a:pt x="282592" y="45276"/>
                    <a:pt x="259208" y="21908"/>
                    <a:pt x="230407" y="21908"/>
                  </a:cubicBezTo>
                  <a:lnTo>
                    <a:pt x="73936" y="21908"/>
                  </a:lnTo>
                  <a:cubicBezTo>
                    <a:pt x="45222" y="21908"/>
                    <a:pt x="21837" y="45276"/>
                    <a:pt x="21837" y="73971"/>
                  </a:cubicBezTo>
                  <a:lnTo>
                    <a:pt x="21837" y="266159"/>
                  </a:lnTo>
                  <a:cubicBezTo>
                    <a:pt x="21837" y="272173"/>
                    <a:pt x="16936" y="277070"/>
                    <a:pt x="10919" y="277070"/>
                  </a:cubicBezTo>
                  <a:cubicBezTo>
                    <a:pt x="4901" y="277070"/>
                    <a:pt x="0" y="272173"/>
                    <a:pt x="0" y="266159"/>
                  </a:cubicBezTo>
                  <a:lnTo>
                    <a:pt x="0" y="73971"/>
                  </a:lnTo>
                  <a:cubicBezTo>
                    <a:pt x="0" y="33162"/>
                    <a:pt x="33185" y="0"/>
                    <a:pt x="74022" y="0"/>
                  </a:cubicBezTo>
                  <a:lnTo>
                    <a:pt x="230493" y="0"/>
                  </a:lnTo>
                  <a:cubicBezTo>
                    <a:pt x="271330" y="0"/>
                    <a:pt x="304516" y="33162"/>
                    <a:pt x="304516" y="73971"/>
                  </a:cubicBezTo>
                  <a:lnTo>
                    <a:pt x="304516" y="266159"/>
                  </a:lnTo>
                  <a:cubicBezTo>
                    <a:pt x="304516" y="272173"/>
                    <a:pt x="299615" y="277070"/>
                    <a:pt x="293597" y="277070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4" name="Forma libre 693">
              <a:extLst>
                <a:ext uri="{FF2B5EF4-FFF2-40B4-BE49-F238E27FC236}">
                  <a16:creationId xmlns:a16="http://schemas.microsoft.com/office/drawing/2014/main" id="{E951A2CC-1F95-01CE-60DF-F1AA844BC9B0}"/>
                </a:ext>
              </a:extLst>
            </p:cNvPr>
            <p:cNvSpPr/>
            <p:nvPr/>
          </p:nvSpPr>
          <p:spPr>
            <a:xfrm>
              <a:off x="15821242" y="9828768"/>
              <a:ext cx="181338" cy="185242"/>
            </a:xfrm>
            <a:custGeom>
              <a:avLst/>
              <a:gdLst>
                <a:gd name="connsiteX0" fmla="*/ 92756 w 181338"/>
                <a:gd name="connsiteY0" fmla="*/ 185243 h 185242"/>
                <a:gd name="connsiteX1" fmla="*/ 64299 w 181338"/>
                <a:gd name="connsiteY1" fmla="*/ 180775 h 185242"/>
                <a:gd name="connsiteX2" fmla="*/ 4462 w 181338"/>
                <a:gd name="connsiteY2" fmla="*/ 64277 h 185242"/>
                <a:gd name="connsiteX3" fmla="*/ 50371 w 181338"/>
                <a:gd name="connsiteY3" fmla="*/ 10238 h 185242"/>
                <a:gd name="connsiteX4" fmla="*/ 121041 w 181338"/>
                <a:gd name="connsiteY4" fmla="*/ 4482 h 185242"/>
                <a:gd name="connsiteX5" fmla="*/ 128091 w 181338"/>
                <a:gd name="connsiteY5" fmla="*/ 18228 h 185242"/>
                <a:gd name="connsiteX6" fmla="*/ 114335 w 181338"/>
                <a:gd name="connsiteY6" fmla="*/ 25272 h 185242"/>
                <a:gd name="connsiteX7" fmla="*/ 60345 w 181338"/>
                <a:gd name="connsiteY7" fmla="*/ 29654 h 185242"/>
                <a:gd name="connsiteX8" fmla="*/ 25267 w 181338"/>
                <a:gd name="connsiteY8" fmla="*/ 70892 h 185242"/>
                <a:gd name="connsiteX9" fmla="*/ 70919 w 181338"/>
                <a:gd name="connsiteY9" fmla="*/ 159812 h 185242"/>
                <a:gd name="connsiteX10" fmla="*/ 124910 w 181338"/>
                <a:gd name="connsiteY10" fmla="*/ 155431 h 185242"/>
                <a:gd name="connsiteX11" fmla="*/ 159987 w 181338"/>
                <a:gd name="connsiteY11" fmla="*/ 114192 h 185242"/>
                <a:gd name="connsiteX12" fmla="*/ 173742 w 181338"/>
                <a:gd name="connsiteY12" fmla="*/ 107147 h 185242"/>
                <a:gd name="connsiteX13" fmla="*/ 180792 w 181338"/>
                <a:gd name="connsiteY13" fmla="*/ 120894 h 185242"/>
                <a:gd name="connsiteX14" fmla="*/ 134882 w 181338"/>
                <a:gd name="connsiteY14" fmla="*/ 174933 h 185242"/>
                <a:gd name="connsiteX15" fmla="*/ 92670 w 181338"/>
                <a:gd name="connsiteY15" fmla="*/ 185157 h 18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1338" h="185242">
                  <a:moveTo>
                    <a:pt x="92756" y="185243"/>
                  </a:moveTo>
                  <a:cubicBezTo>
                    <a:pt x="83213" y="185243"/>
                    <a:pt x="73584" y="183782"/>
                    <a:pt x="64299" y="180775"/>
                  </a:cubicBezTo>
                  <a:cubicBezTo>
                    <a:pt x="15638" y="165139"/>
                    <a:pt x="-11185" y="112904"/>
                    <a:pt x="4462" y="64277"/>
                  </a:cubicBezTo>
                  <a:cubicBezTo>
                    <a:pt x="12028" y="40737"/>
                    <a:pt x="28362" y="21578"/>
                    <a:pt x="50371" y="10238"/>
                  </a:cubicBezTo>
                  <a:cubicBezTo>
                    <a:pt x="72380" y="-1017"/>
                    <a:pt x="97484" y="-3079"/>
                    <a:pt x="121041" y="4482"/>
                  </a:cubicBezTo>
                  <a:cubicBezTo>
                    <a:pt x="126801" y="6372"/>
                    <a:pt x="129982" y="12472"/>
                    <a:pt x="128091" y="18228"/>
                  </a:cubicBezTo>
                  <a:cubicBezTo>
                    <a:pt x="126199" y="23984"/>
                    <a:pt x="120095" y="27162"/>
                    <a:pt x="114335" y="25272"/>
                  </a:cubicBezTo>
                  <a:cubicBezTo>
                    <a:pt x="96367" y="19516"/>
                    <a:pt x="77195" y="21063"/>
                    <a:pt x="60345" y="29654"/>
                  </a:cubicBezTo>
                  <a:cubicBezTo>
                    <a:pt x="43493" y="38245"/>
                    <a:pt x="31114" y="52936"/>
                    <a:pt x="25267" y="70892"/>
                  </a:cubicBezTo>
                  <a:cubicBezTo>
                    <a:pt x="13317" y="108007"/>
                    <a:pt x="33778" y="147871"/>
                    <a:pt x="70919" y="159812"/>
                  </a:cubicBezTo>
                  <a:cubicBezTo>
                    <a:pt x="88887" y="165569"/>
                    <a:pt x="108059" y="164022"/>
                    <a:pt x="124910" y="155431"/>
                  </a:cubicBezTo>
                  <a:cubicBezTo>
                    <a:pt x="141760" y="146840"/>
                    <a:pt x="154140" y="132148"/>
                    <a:pt x="159987" y="114192"/>
                  </a:cubicBezTo>
                  <a:cubicBezTo>
                    <a:pt x="161792" y="108436"/>
                    <a:pt x="167983" y="105258"/>
                    <a:pt x="173742" y="107147"/>
                  </a:cubicBezTo>
                  <a:cubicBezTo>
                    <a:pt x="179503" y="109038"/>
                    <a:pt x="182684" y="115138"/>
                    <a:pt x="180792" y="120894"/>
                  </a:cubicBezTo>
                  <a:cubicBezTo>
                    <a:pt x="173227" y="144434"/>
                    <a:pt x="156892" y="163592"/>
                    <a:pt x="134882" y="174933"/>
                  </a:cubicBezTo>
                  <a:cubicBezTo>
                    <a:pt x="121557" y="181720"/>
                    <a:pt x="107199" y="185157"/>
                    <a:pt x="92670" y="185157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5" name="Forma libre 694">
              <a:extLst>
                <a:ext uri="{FF2B5EF4-FFF2-40B4-BE49-F238E27FC236}">
                  <a16:creationId xmlns:a16="http://schemas.microsoft.com/office/drawing/2014/main" id="{D77B1F5F-E56E-152C-2451-D93424A713DE}"/>
                </a:ext>
              </a:extLst>
            </p:cNvPr>
            <p:cNvSpPr/>
            <p:nvPr/>
          </p:nvSpPr>
          <p:spPr>
            <a:xfrm>
              <a:off x="15349381" y="10094867"/>
              <a:ext cx="1129113" cy="251971"/>
            </a:xfrm>
            <a:custGeom>
              <a:avLst/>
              <a:gdLst>
                <a:gd name="connsiteX0" fmla="*/ 564531 w 1129113"/>
                <a:gd name="connsiteY0" fmla="*/ 251972 h 251971"/>
                <a:gd name="connsiteX1" fmla="*/ 103631 w 1129113"/>
                <a:gd name="connsiteY1" fmla="*/ 225596 h 251971"/>
                <a:gd name="connsiteX2" fmla="*/ 23074 w 1129113"/>
                <a:gd name="connsiteY2" fmla="*/ 180492 h 251971"/>
                <a:gd name="connsiteX3" fmla="*/ 1152 w 1129113"/>
                <a:gd name="connsiteY3" fmla="*/ 98188 h 251971"/>
                <a:gd name="connsiteX4" fmla="*/ 116184 w 1129113"/>
                <a:gd name="connsiteY4" fmla="*/ 74 h 251971"/>
                <a:gd name="connsiteX5" fmla="*/ 129509 w 1129113"/>
                <a:gd name="connsiteY5" fmla="*/ 848 h 251971"/>
                <a:gd name="connsiteX6" fmla="*/ 669073 w 1129113"/>
                <a:gd name="connsiteY6" fmla="*/ 24216 h 251971"/>
                <a:gd name="connsiteX7" fmla="*/ 680336 w 1129113"/>
                <a:gd name="connsiteY7" fmla="*/ 34869 h 251971"/>
                <a:gd name="connsiteX8" fmla="*/ 669676 w 1129113"/>
                <a:gd name="connsiteY8" fmla="*/ 46124 h 251971"/>
                <a:gd name="connsiteX9" fmla="*/ 127016 w 1129113"/>
                <a:gd name="connsiteY9" fmla="*/ 22584 h 251971"/>
                <a:gd name="connsiteX10" fmla="*/ 116184 w 1129113"/>
                <a:gd name="connsiteY10" fmla="*/ 21982 h 251971"/>
                <a:gd name="connsiteX11" fmla="*/ 22817 w 1129113"/>
                <a:gd name="connsiteY11" fmla="*/ 101366 h 251971"/>
                <a:gd name="connsiteX12" fmla="*/ 40441 w 1129113"/>
                <a:gd name="connsiteY12" fmla="*/ 167090 h 251971"/>
                <a:gd name="connsiteX13" fmla="*/ 106124 w 1129113"/>
                <a:gd name="connsiteY13" fmla="*/ 203775 h 251971"/>
                <a:gd name="connsiteX14" fmla="*/ 1022937 w 1129113"/>
                <a:gd name="connsiteY14" fmla="*/ 203775 h 251971"/>
                <a:gd name="connsiteX15" fmla="*/ 1107191 w 1129113"/>
                <a:gd name="connsiteY15" fmla="*/ 113738 h 251971"/>
                <a:gd name="connsiteX16" fmla="*/ 1106246 w 1129113"/>
                <a:gd name="connsiteY16" fmla="*/ 101280 h 251971"/>
                <a:gd name="connsiteX17" fmla="*/ 1002046 w 1129113"/>
                <a:gd name="connsiteY17" fmla="*/ 22498 h 251971"/>
                <a:gd name="connsiteX18" fmla="*/ 798978 w 1129113"/>
                <a:gd name="connsiteY18" fmla="*/ 40282 h 251971"/>
                <a:gd name="connsiteX19" fmla="*/ 787372 w 1129113"/>
                <a:gd name="connsiteY19" fmla="*/ 30058 h 251971"/>
                <a:gd name="connsiteX20" fmla="*/ 797689 w 1129113"/>
                <a:gd name="connsiteY20" fmla="*/ 18460 h 251971"/>
                <a:gd name="connsiteX21" fmla="*/ 999553 w 1129113"/>
                <a:gd name="connsiteY21" fmla="*/ 762 h 251971"/>
                <a:gd name="connsiteX22" fmla="*/ 1127910 w 1129113"/>
                <a:gd name="connsiteY22" fmla="*/ 98102 h 251971"/>
                <a:gd name="connsiteX23" fmla="*/ 1129114 w 1129113"/>
                <a:gd name="connsiteY23" fmla="*/ 113738 h 251971"/>
                <a:gd name="connsiteX24" fmla="*/ 1025431 w 1129113"/>
                <a:gd name="connsiteY24" fmla="*/ 225510 h 251971"/>
                <a:gd name="connsiteX25" fmla="*/ 564531 w 1129113"/>
                <a:gd name="connsiteY25" fmla="*/ 251886 h 25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9113" h="251971">
                  <a:moveTo>
                    <a:pt x="564531" y="251972"/>
                  </a:moveTo>
                  <a:cubicBezTo>
                    <a:pt x="410554" y="251972"/>
                    <a:pt x="256577" y="243209"/>
                    <a:pt x="103631" y="225596"/>
                  </a:cubicBezTo>
                  <a:cubicBezTo>
                    <a:pt x="71649" y="221902"/>
                    <a:pt x="42247" y="205493"/>
                    <a:pt x="23074" y="180492"/>
                  </a:cubicBezTo>
                  <a:cubicBezTo>
                    <a:pt x="4677" y="156522"/>
                    <a:pt x="-3147" y="127312"/>
                    <a:pt x="1152" y="98188"/>
                  </a:cubicBezTo>
                  <a:cubicBezTo>
                    <a:pt x="9405" y="42258"/>
                    <a:pt x="58839" y="74"/>
                    <a:pt x="116184" y="74"/>
                  </a:cubicBezTo>
                  <a:cubicBezTo>
                    <a:pt x="120911" y="74"/>
                    <a:pt x="125296" y="332"/>
                    <a:pt x="129509" y="848"/>
                  </a:cubicBezTo>
                  <a:cubicBezTo>
                    <a:pt x="308246" y="21381"/>
                    <a:pt x="489821" y="29199"/>
                    <a:pt x="669073" y="24216"/>
                  </a:cubicBezTo>
                  <a:cubicBezTo>
                    <a:pt x="675006" y="23787"/>
                    <a:pt x="680164" y="28770"/>
                    <a:pt x="680336" y="34869"/>
                  </a:cubicBezTo>
                  <a:cubicBezTo>
                    <a:pt x="680509" y="40883"/>
                    <a:pt x="675780" y="45952"/>
                    <a:pt x="669676" y="46124"/>
                  </a:cubicBezTo>
                  <a:cubicBezTo>
                    <a:pt x="489391" y="51193"/>
                    <a:pt x="306784" y="43289"/>
                    <a:pt x="127016" y="22584"/>
                  </a:cubicBezTo>
                  <a:cubicBezTo>
                    <a:pt x="123577" y="22154"/>
                    <a:pt x="120052" y="21982"/>
                    <a:pt x="116184" y="21982"/>
                  </a:cubicBezTo>
                  <a:cubicBezTo>
                    <a:pt x="69586" y="21982"/>
                    <a:pt x="29522" y="56090"/>
                    <a:pt x="22817" y="101366"/>
                  </a:cubicBezTo>
                  <a:cubicBezTo>
                    <a:pt x="19378" y="124563"/>
                    <a:pt x="25654" y="147931"/>
                    <a:pt x="40441" y="167090"/>
                  </a:cubicBezTo>
                  <a:cubicBezTo>
                    <a:pt x="56346" y="187709"/>
                    <a:pt x="79645" y="200768"/>
                    <a:pt x="106124" y="203775"/>
                  </a:cubicBezTo>
                  <a:cubicBezTo>
                    <a:pt x="410296" y="238741"/>
                    <a:pt x="718766" y="238741"/>
                    <a:pt x="1022937" y="203775"/>
                  </a:cubicBezTo>
                  <a:cubicBezTo>
                    <a:pt x="1070996" y="198276"/>
                    <a:pt x="1107191" y="159529"/>
                    <a:pt x="1107191" y="113738"/>
                  </a:cubicBezTo>
                  <a:cubicBezTo>
                    <a:pt x="1107191" y="109786"/>
                    <a:pt x="1106847" y="105748"/>
                    <a:pt x="1106246" y="101280"/>
                  </a:cubicBezTo>
                  <a:cubicBezTo>
                    <a:pt x="1099023" y="52052"/>
                    <a:pt x="1052254" y="16742"/>
                    <a:pt x="1002046" y="22498"/>
                  </a:cubicBezTo>
                  <a:cubicBezTo>
                    <a:pt x="934128" y="30230"/>
                    <a:pt x="865865" y="36244"/>
                    <a:pt x="798978" y="40282"/>
                  </a:cubicBezTo>
                  <a:cubicBezTo>
                    <a:pt x="792874" y="40626"/>
                    <a:pt x="787716" y="36072"/>
                    <a:pt x="787372" y="30058"/>
                  </a:cubicBezTo>
                  <a:cubicBezTo>
                    <a:pt x="787029" y="24045"/>
                    <a:pt x="791585" y="18803"/>
                    <a:pt x="797689" y="18460"/>
                  </a:cubicBezTo>
                  <a:cubicBezTo>
                    <a:pt x="864146" y="14422"/>
                    <a:pt x="932065" y="8494"/>
                    <a:pt x="999553" y="762"/>
                  </a:cubicBezTo>
                  <a:cubicBezTo>
                    <a:pt x="1061453" y="-6369"/>
                    <a:pt x="1118969" y="37361"/>
                    <a:pt x="1127910" y="98102"/>
                  </a:cubicBezTo>
                  <a:cubicBezTo>
                    <a:pt x="1128684" y="103600"/>
                    <a:pt x="1129114" y="108669"/>
                    <a:pt x="1129114" y="113738"/>
                  </a:cubicBezTo>
                  <a:cubicBezTo>
                    <a:pt x="1129114" y="170698"/>
                    <a:pt x="1084580" y="218724"/>
                    <a:pt x="1025431" y="225510"/>
                  </a:cubicBezTo>
                  <a:cubicBezTo>
                    <a:pt x="872485" y="243123"/>
                    <a:pt x="718508" y="251886"/>
                    <a:pt x="564531" y="251886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96" name="Gráfico 2">
            <a:extLst>
              <a:ext uri="{FF2B5EF4-FFF2-40B4-BE49-F238E27FC236}">
                <a16:creationId xmlns:a16="http://schemas.microsoft.com/office/drawing/2014/main" id="{ACCA3E7F-DE94-2215-652D-637A2FC85721}"/>
              </a:ext>
            </a:extLst>
          </p:cNvPr>
          <p:cNvGrpSpPr/>
          <p:nvPr/>
        </p:nvGrpSpPr>
        <p:grpSpPr>
          <a:xfrm>
            <a:off x="12735931" y="9540802"/>
            <a:ext cx="1007513" cy="999599"/>
            <a:chOff x="12735931" y="9540802"/>
            <a:chExt cx="1007513" cy="999599"/>
          </a:xfrm>
          <a:solidFill>
            <a:srgbClr val="002A86"/>
          </a:solidFill>
        </p:grpSpPr>
        <p:grpSp>
          <p:nvGrpSpPr>
            <p:cNvPr id="697" name="Gráfico 2">
              <a:extLst>
                <a:ext uri="{FF2B5EF4-FFF2-40B4-BE49-F238E27FC236}">
                  <a16:creationId xmlns:a16="http://schemas.microsoft.com/office/drawing/2014/main" id="{6E5A32E0-7675-D9B5-98E4-48272BBDD42B}"/>
                </a:ext>
              </a:extLst>
            </p:cNvPr>
            <p:cNvGrpSpPr/>
            <p:nvPr/>
          </p:nvGrpSpPr>
          <p:grpSpPr>
            <a:xfrm>
              <a:off x="12735931" y="9540802"/>
              <a:ext cx="836858" cy="432314"/>
              <a:chOff x="12735931" y="9540802"/>
              <a:chExt cx="836858" cy="432314"/>
            </a:xfrm>
            <a:solidFill>
              <a:srgbClr val="002A86"/>
            </a:solidFill>
          </p:grpSpPr>
          <p:sp>
            <p:nvSpPr>
              <p:cNvPr id="698" name="Forma libre 697">
                <a:extLst>
                  <a:ext uri="{FF2B5EF4-FFF2-40B4-BE49-F238E27FC236}">
                    <a16:creationId xmlns:a16="http://schemas.microsoft.com/office/drawing/2014/main" id="{A62629A9-A0DF-22BE-9F02-80A8D9315B2A}"/>
                  </a:ext>
                </a:extLst>
              </p:cNvPr>
              <p:cNvSpPr/>
              <p:nvPr/>
            </p:nvSpPr>
            <p:spPr>
              <a:xfrm>
                <a:off x="12735931" y="9540802"/>
                <a:ext cx="836858" cy="432314"/>
              </a:xfrm>
              <a:custGeom>
                <a:avLst/>
                <a:gdLst>
                  <a:gd name="connsiteX0" fmla="*/ 733433 w 836858"/>
                  <a:gd name="connsiteY0" fmla="*/ 432315 h 432314"/>
                  <a:gd name="connsiteX1" fmla="*/ 103425 w 836858"/>
                  <a:gd name="connsiteY1" fmla="*/ 432315 h 432314"/>
                  <a:gd name="connsiteX2" fmla="*/ 0 w 836858"/>
                  <a:gd name="connsiteY2" fmla="*/ 328962 h 432314"/>
                  <a:gd name="connsiteX3" fmla="*/ 0 w 836858"/>
                  <a:gd name="connsiteY3" fmla="*/ 103354 h 432314"/>
                  <a:gd name="connsiteX4" fmla="*/ 103425 w 836858"/>
                  <a:gd name="connsiteY4" fmla="*/ 0 h 432314"/>
                  <a:gd name="connsiteX5" fmla="*/ 733433 w 836858"/>
                  <a:gd name="connsiteY5" fmla="*/ 0 h 432314"/>
                  <a:gd name="connsiteX6" fmla="*/ 836858 w 836858"/>
                  <a:gd name="connsiteY6" fmla="*/ 103354 h 432314"/>
                  <a:gd name="connsiteX7" fmla="*/ 836858 w 836858"/>
                  <a:gd name="connsiteY7" fmla="*/ 328962 h 432314"/>
                  <a:gd name="connsiteX8" fmla="*/ 733433 w 836858"/>
                  <a:gd name="connsiteY8" fmla="*/ 432315 h 432314"/>
                  <a:gd name="connsiteX9" fmla="*/ 103510 w 836858"/>
                  <a:gd name="connsiteY9" fmla="*/ 21908 h 432314"/>
                  <a:gd name="connsiteX10" fmla="*/ 22008 w 836858"/>
                  <a:gd name="connsiteY10" fmla="*/ 103354 h 432314"/>
                  <a:gd name="connsiteX11" fmla="*/ 22008 w 836858"/>
                  <a:gd name="connsiteY11" fmla="*/ 328962 h 432314"/>
                  <a:gd name="connsiteX12" fmla="*/ 103510 w 836858"/>
                  <a:gd name="connsiteY12" fmla="*/ 410407 h 432314"/>
                  <a:gd name="connsiteX13" fmla="*/ 733519 w 836858"/>
                  <a:gd name="connsiteY13" fmla="*/ 410407 h 432314"/>
                  <a:gd name="connsiteX14" fmla="*/ 815021 w 836858"/>
                  <a:gd name="connsiteY14" fmla="*/ 328962 h 432314"/>
                  <a:gd name="connsiteX15" fmla="*/ 815021 w 836858"/>
                  <a:gd name="connsiteY15" fmla="*/ 103354 h 432314"/>
                  <a:gd name="connsiteX16" fmla="*/ 733519 w 836858"/>
                  <a:gd name="connsiteY16" fmla="*/ 21908 h 432314"/>
                  <a:gd name="connsiteX17" fmla="*/ 103510 w 836858"/>
                  <a:gd name="connsiteY17" fmla="*/ 21908 h 4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36858" h="432314">
                    <a:moveTo>
                      <a:pt x="733433" y="432315"/>
                    </a:moveTo>
                    <a:lnTo>
                      <a:pt x="103425" y="432315"/>
                    </a:lnTo>
                    <a:cubicBezTo>
                      <a:pt x="46425" y="432315"/>
                      <a:pt x="0" y="385922"/>
                      <a:pt x="0" y="328962"/>
                    </a:cubicBezTo>
                    <a:lnTo>
                      <a:pt x="0" y="103354"/>
                    </a:lnTo>
                    <a:cubicBezTo>
                      <a:pt x="0" y="46393"/>
                      <a:pt x="46425" y="0"/>
                      <a:pt x="103425" y="0"/>
                    </a:cubicBezTo>
                    <a:lnTo>
                      <a:pt x="733433" y="0"/>
                    </a:lnTo>
                    <a:cubicBezTo>
                      <a:pt x="790433" y="0"/>
                      <a:pt x="836858" y="46393"/>
                      <a:pt x="836858" y="103354"/>
                    </a:cubicBezTo>
                    <a:lnTo>
                      <a:pt x="836858" y="328962"/>
                    </a:lnTo>
                    <a:cubicBezTo>
                      <a:pt x="836858" y="385922"/>
                      <a:pt x="790433" y="432315"/>
                      <a:pt x="733433" y="432315"/>
                    </a:cubicBezTo>
                    <a:close/>
                    <a:moveTo>
                      <a:pt x="103510" y="21908"/>
                    </a:moveTo>
                    <a:cubicBezTo>
                      <a:pt x="58547" y="21908"/>
                      <a:pt x="22008" y="58421"/>
                      <a:pt x="22008" y="103354"/>
                    </a:cubicBezTo>
                    <a:lnTo>
                      <a:pt x="22008" y="328962"/>
                    </a:lnTo>
                    <a:cubicBezTo>
                      <a:pt x="22008" y="373894"/>
                      <a:pt x="58547" y="410407"/>
                      <a:pt x="103510" y="410407"/>
                    </a:cubicBezTo>
                    <a:lnTo>
                      <a:pt x="733519" y="410407"/>
                    </a:lnTo>
                    <a:cubicBezTo>
                      <a:pt x="778482" y="410407"/>
                      <a:pt x="815021" y="373894"/>
                      <a:pt x="815021" y="328962"/>
                    </a:cubicBezTo>
                    <a:lnTo>
                      <a:pt x="815021" y="103354"/>
                    </a:lnTo>
                    <a:cubicBezTo>
                      <a:pt x="815021" y="58421"/>
                      <a:pt x="778482" y="21908"/>
                      <a:pt x="733519" y="21908"/>
                    </a:cubicBezTo>
                    <a:lnTo>
                      <a:pt x="103510" y="21908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9" name="Forma libre 698">
                <a:extLst>
                  <a:ext uri="{FF2B5EF4-FFF2-40B4-BE49-F238E27FC236}">
                    <a16:creationId xmlns:a16="http://schemas.microsoft.com/office/drawing/2014/main" id="{56C0D1A3-65C4-8C24-2EF0-855CCE005C0B}"/>
                  </a:ext>
                </a:extLst>
              </p:cNvPr>
              <p:cNvSpPr/>
              <p:nvPr/>
            </p:nvSpPr>
            <p:spPr>
              <a:xfrm>
                <a:off x="12812962" y="9771479"/>
                <a:ext cx="223099" cy="124574"/>
              </a:xfrm>
              <a:custGeom>
                <a:avLst/>
                <a:gdLst>
                  <a:gd name="connsiteX0" fmla="*/ 212267 w 223099"/>
                  <a:gd name="connsiteY0" fmla="*/ 124574 h 124574"/>
                  <a:gd name="connsiteX1" fmla="*/ 26394 w 223099"/>
                  <a:gd name="connsiteY1" fmla="*/ 124574 h 124574"/>
                  <a:gd name="connsiteX2" fmla="*/ 0 w 223099"/>
                  <a:gd name="connsiteY2" fmla="*/ 98199 h 124574"/>
                  <a:gd name="connsiteX3" fmla="*/ 0 w 223099"/>
                  <a:gd name="connsiteY3" fmla="*/ 10911 h 124574"/>
                  <a:gd name="connsiteX4" fmla="*/ 10919 w 223099"/>
                  <a:gd name="connsiteY4" fmla="*/ 0 h 124574"/>
                  <a:gd name="connsiteX5" fmla="*/ 21837 w 223099"/>
                  <a:gd name="connsiteY5" fmla="*/ 10911 h 124574"/>
                  <a:gd name="connsiteX6" fmla="*/ 21837 w 223099"/>
                  <a:gd name="connsiteY6" fmla="*/ 98199 h 124574"/>
                  <a:gd name="connsiteX7" fmla="*/ 26308 w 223099"/>
                  <a:gd name="connsiteY7" fmla="*/ 102666 h 124574"/>
                  <a:gd name="connsiteX8" fmla="*/ 212181 w 223099"/>
                  <a:gd name="connsiteY8" fmla="*/ 102666 h 124574"/>
                  <a:gd name="connsiteX9" fmla="*/ 223100 w 223099"/>
                  <a:gd name="connsiteY9" fmla="*/ 113577 h 124574"/>
                  <a:gd name="connsiteX10" fmla="*/ 212181 w 223099"/>
                  <a:gd name="connsiteY10" fmla="*/ 124488 h 1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099" h="124574">
                    <a:moveTo>
                      <a:pt x="212267" y="124574"/>
                    </a:moveTo>
                    <a:lnTo>
                      <a:pt x="26394" y="124574"/>
                    </a:lnTo>
                    <a:cubicBezTo>
                      <a:pt x="12122" y="124574"/>
                      <a:pt x="0" y="112546"/>
                      <a:pt x="0" y="98199"/>
                    </a:cubicBezTo>
                    <a:lnTo>
                      <a:pt x="0" y="10911"/>
                    </a:lnTo>
                    <a:cubicBezTo>
                      <a:pt x="0" y="4897"/>
                      <a:pt x="4901" y="0"/>
                      <a:pt x="10919" y="0"/>
                    </a:cubicBezTo>
                    <a:cubicBezTo>
                      <a:pt x="16936" y="0"/>
                      <a:pt x="21837" y="4897"/>
                      <a:pt x="21837" y="10911"/>
                    </a:cubicBezTo>
                    <a:lnTo>
                      <a:pt x="21837" y="98199"/>
                    </a:lnTo>
                    <a:cubicBezTo>
                      <a:pt x="21837" y="100518"/>
                      <a:pt x="23987" y="102666"/>
                      <a:pt x="26308" y="102666"/>
                    </a:cubicBezTo>
                    <a:lnTo>
                      <a:pt x="212181" y="102666"/>
                    </a:lnTo>
                    <a:cubicBezTo>
                      <a:pt x="218199" y="102666"/>
                      <a:pt x="223100" y="107563"/>
                      <a:pt x="223100" y="113577"/>
                    </a:cubicBezTo>
                    <a:cubicBezTo>
                      <a:pt x="223100" y="119591"/>
                      <a:pt x="218199" y="124488"/>
                      <a:pt x="212181" y="1244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00" name="Forma libre 699">
              <a:extLst>
                <a:ext uri="{FF2B5EF4-FFF2-40B4-BE49-F238E27FC236}">
                  <a16:creationId xmlns:a16="http://schemas.microsoft.com/office/drawing/2014/main" id="{DD41EB5A-1970-6CEB-AF4F-0A384103A931}"/>
                </a:ext>
              </a:extLst>
            </p:cNvPr>
            <p:cNvSpPr/>
            <p:nvPr/>
          </p:nvSpPr>
          <p:spPr>
            <a:xfrm>
              <a:off x="13143528" y="9746048"/>
              <a:ext cx="599916" cy="422434"/>
            </a:xfrm>
            <a:custGeom>
              <a:avLst/>
              <a:gdLst>
                <a:gd name="connsiteX0" fmla="*/ 10918 w 599916"/>
                <a:gd name="connsiteY0" fmla="*/ 422349 h 422434"/>
                <a:gd name="connsiteX1" fmla="*/ 0 w 599916"/>
                <a:gd name="connsiteY1" fmla="*/ 411438 h 422434"/>
                <a:gd name="connsiteX2" fmla="*/ 0 w 599916"/>
                <a:gd name="connsiteY2" fmla="*/ 389960 h 422434"/>
                <a:gd name="connsiteX3" fmla="*/ 50723 w 599916"/>
                <a:gd name="connsiteY3" fmla="*/ 339271 h 422434"/>
                <a:gd name="connsiteX4" fmla="*/ 549193 w 599916"/>
                <a:gd name="connsiteY4" fmla="*/ 339271 h 422434"/>
                <a:gd name="connsiteX5" fmla="*/ 577994 w 599916"/>
                <a:gd name="connsiteY5" fmla="*/ 310490 h 422434"/>
                <a:gd name="connsiteX6" fmla="*/ 577994 w 599916"/>
                <a:gd name="connsiteY6" fmla="*/ 50603 h 422434"/>
                <a:gd name="connsiteX7" fmla="*/ 549193 w 599916"/>
                <a:gd name="connsiteY7" fmla="*/ 21822 h 422434"/>
                <a:gd name="connsiteX8" fmla="*/ 495546 w 599916"/>
                <a:gd name="connsiteY8" fmla="*/ 21822 h 422434"/>
                <a:gd name="connsiteX9" fmla="*/ 484628 w 599916"/>
                <a:gd name="connsiteY9" fmla="*/ 10911 h 422434"/>
                <a:gd name="connsiteX10" fmla="*/ 495546 w 599916"/>
                <a:gd name="connsiteY10" fmla="*/ 0 h 422434"/>
                <a:gd name="connsiteX11" fmla="*/ 549193 w 599916"/>
                <a:gd name="connsiteY11" fmla="*/ 0 h 422434"/>
                <a:gd name="connsiteX12" fmla="*/ 599917 w 599916"/>
                <a:gd name="connsiteY12" fmla="*/ 50689 h 422434"/>
                <a:gd name="connsiteX13" fmla="*/ 599917 w 599916"/>
                <a:gd name="connsiteY13" fmla="*/ 310576 h 422434"/>
                <a:gd name="connsiteX14" fmla="*/ 549193 w 599916"/>
                <a:gd name="connsiteY14" fmla="*/ 361265 h 422434"/>
                <a:gd name="connsiteX15" fmla="*/ 50723 w 599916"/>
                <a:gd name="connsiteY15" fmla="*/ 361265 h 422434"/>
                <a:gd name="connsiteX16" fmla="*/ 21922 w 599916"/>
                <a:gd name="connsiteY16" fmla="*/ 390046 h 422434"/>
                <a:gd name="connsiteX17" fmla="*/ 21922 w 599916"/>
                <a:gd name="connsiteY17" fmla="*/ 411524 h 422434"/>
                <a:gd name="connsiteX18" fmla="*/ 11004 w 599916"/>
                <a:gd name="connsiteY18" fmla="*/ 422435 h 42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916" h="422434">
                  <a:moveTo>
                    <a:pt x="10918" y="422349"/>
                  </a:moveTo>
                  <a:cubicBezTo>
                    <a:pt x="4900" y="422349"/>
                    <a:pt x="0" y="417452"/>
                    <a:pt x="0" y="411438"/>
                  </a:cubicBezTo>
                  <a:lnTo>
                    <a:pt x="0" y="389960"/>
                  </a:lnTo>
                  <a:cubicBezTo>
                    <a:pt x="0" y="362038"/>
                    <a:pt x="22696" y="339271"/>
                    <a:pt x="50723" y="339271"/>
                  </a:cubicBezTo>
                  <a:lnTo>
                    <a:pt x="549193" y="339271"/>
                  </a:lnTo>
                  <a:cubicBezTo>
                    <a:pt x="565098" y="339271"/>
                    <a:pt x="577994" y="326384"/>
                    <a:pt x="577994" y="310490"/>
                  </a:cubicBezTo>
                  <a:lnTo>
                    <a:pt x="577994" y="50603"/>
                  </a:lnTo>
                  <a:cubicBezTo>
                    <a:pt x="577994" y="34709"/>
                    <a:pt x="565098" y="21822"/>
                    <a:pt x="549193" y="21822"/>
                  </a:cubicBezTo>
                  <a:lnTo>
                    <a:pt x="495546" y="21822"/>
                  </a:lnTo>
                  <a:cubicBezTo>
                    <a:pt x="489528" y="21822"/>
                    <a:pt x="484628" y="16925"/>
                    <a:pt x="484628" y="10911"/>
                  </a:cubicBezTo>
                  <a:cubicBezTo>
                    <a:pt x="484628" y="4897"/>
                    <a:pt x="489528" y="0"/>
                    <a:pt x="495546" y="0"/>
                  </a:cubicBezTo>
                  <a:lnTo>
                    <a:pt x="549193" y="0"/>
                  </a:lnTo>
                  <a:cubicBezTo>
                    <a:pt x="577134" y="0"/>
                    <a:pt x="599917" y="22681"/>
                    <a:pt x="599917" y="50689"/>
                  </a:cubicBezTo>
                  <a:lnTo>
                    <a:pt x="599917" y="310576"/>
                  </a:lnTo>
                  <a:cubicBezTo>
                    <a:pt x="599917" y="338498"/>
                    <a:pt x="577220" y="361265"/>
                    <a:pt x="549193" y="361265"/>
                  </a:cubicBezTo>
                  <a:lnTo>
                    <a:pt x="50723" y="361265"/>
                  </a:lnTo>
                  <a:cubicBezTo>
                    <a:pt x="34818" y="361265"/>
                    <a:pt x="21922" y="374152"/>
                    <a:pt x="21922" y="390046"/>
                  </a:cubicBezTo>
                  <a:lnTo>
                    <a:pt x="21922" y="411524"/>
                  </a:lnTo>
                  <a:cubicBezTo>
                    <a:pt x="21922" y="417538"/>
                    <a:pt x="17022" y="422435"/>
                    <a:pt x="11004" y="422435"/>
                  </a:cubicBez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1" name="Forma libre 700">
              <a:extLst>
                <a:ext uri="{FF2B5EF4-FFF2-40B4-BE49-F238E27FC236}">
                  <a16:creationId xmlns:a16="http://schemas.microsoft.com/office/drawing/2014/main" id="{CDBD815B-FA5B-7B74-BE03-B0D272F4F002}"/>
                </a:ext>
              </a:extLst>
            </p:cNvPr>
            <p:cNvSpPr/>
            <p:nvPr/>
          </p:nvSpPr>
          <p:spPr>
            <a:xfrm>
              <a:off x="13046723" y="10223381"/>
              <a:ext cx="215274" cy="317019"/>
            </a:xfrm>
            <a:custGeom>
              <a:avLst/>
              <a:gdLst>
                <a:gd name="connsiteX0" fmla="*/ 165755 w 215274"/>
                <a:gd name="connsiteY0" fmla="*/ 317020 h 317019"/>
                <a:gd name="connsiteX1" fmla="*/ 49520 w 215274"/>
                <a:gd name="connsiteY1" fmla="*/ 317020 h 317019"/>
                <a:gd name="connsiteX2" fmla="*/ 0 w 215274"/>
                <a:gd name="connsiteY2" fmla="*/ 267534 h 317019"/>
                <a:gd name="connsiteX3" fmla="*/ 0 w 215274"/>
                <a:gd name="connsiteY3" fmla="*/ 49486 h 317019"/>
                <a:gd name="connsiteX4" fmla="*/ 49520 w 215274"/>
                <a:gd name="connsiteY4" fmla="*/ 0 h 317019"/>
                <a:gd name="connsiteX5" fmla="*/ 165755 w 215274"/>
                <a:gd name="connsiteY5" fmla="*/ 0 h 317019"/>
                <a:gd name="connsiteX6" fmla="*/ 215275 w 215274"/>
                <a:gd name="connsiteY6" fmla="*/ 49486 h 317019"/>
                <a:gd name="connsiteX7" fmla="*/ 215275 w 215274"/>
                <a:gd name="connsiteY7" fmla="*/ 267534 h 317019"/>
                <a:gd name="connsiteX8" fmla="*/ 165755 w 215274"/>
                <a:gd name="connsiteY8" fmla="*/ 317020 h 317019"/>
                <a:gd name="connsiteX9" fmla="*/ 49605 w 215274"/>
                <a:gd name="connsiteY9" fmla="*/ 21994 h 317019"/>
                <a:gd name="connsiteX10" fmla="*/ 22008 w 215274"/>
                <a:gd name="connsiteY10" fmla="*/ 49572 h 317019"/>
                <a:gd name="connsiteX11" fmla="*/ 22008 w 215274"/>
                <a:gd name="connsiteY11" fmla="*/ 267620 h 317019"/>
                <a:gd name="connsiteX12" fmla="*/ 49605 w 215274"/>
                <a:gd name="connsiteY12" fmla="*/ 295197 h 317019"/>
                <a:gd name="connsiteX13" fmla="*/ 165841 w 215274"/>
                <a:gd name="connsiteY13" fmla="*/ 295197 h 317019"/>
                <a:gd name="connsiteX14" fmla="*/ 193439 w 215274"/>
                <a:gd name="connsiteY14" fmla="*/ 267620 h 317019"/>
                <a:gd name="connsiteX15" fmla="*/ 193439 w 215274"/>
                <a:gd name="connsiteY15" fmla="*/ 49572 h 317019"/>
                <a:gd name="connsiteX16" fmla="*/ 165841 w 215274"/>
                <a:gd name="connsiteY16" fmla="*/ 21994 h 317019"/>
                <a:gd name="connsiteX17" fmla="*/ 49605 w 215274"/>
                <a:gd name="connsiteY17" fmla="*/ 21994 h 31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274" h="317019">
                  <a:moveTo>
                    <a:pt x="165755" y="317020"/>
                  </a:moveTo>
                  <a:lnTo>
                    <a:pt x="49520" y="317020"/>
                  </a:lnTo>
                  <a:cubicBezTo>
                    <a:pt x="22267" y="317020"/>
                    <a:pt x="0" y="294854"/>
                    <a:pt x="0" y="267534"/>
                  </a:cubicBezTo>
                  <a:lnTo>
                    <a:pt x="0" y="49486"/>
                  </a:lnTo>
                  <a:cubicBezTo>
                    <a:pt x="0" y="22252"/>
                    <a:pt x="22181" y="0"/>
                    <a:pt x="49520" y="0"/>
                  </a:cubicBezTo>
                  <a:lnTo>
                    <a:pt x="165755" y="0"/>
                  </a:lnTo>
                  <a:cubicBezTo>
                    <a:pt x="193008" y="0"/>
                    <a:pt x="215275" y="22166"/>
                    <a:pt x="215275" y="49486"/>
                  </a:cubicBezTo>
                  <a:lnTo>
                    <a:pt x="215275" y="267534"/>
                  </a:lnTo>
                  <a:cubicBezTo>
                    <a:pt x="215275" y="294768"/>
                    <a:pt x="193094" y="317020"/>
                    <a:pt x="165755" y="317020"/>
                  </a:cubicBezTo>
                  <a:close/>
                  <a:moveTo>
                    <a:pt x="49605" y="21994"/>
                  </a:moveTo>
                  <a:cubicBezTo>
                    <a:pt x="34389" y="21994"/>
                    <a:pt x="22008" y="34365"/>
                    <a:pt x="22008" y="49572"/>
                  </a:cubicBezTo>
                  <a:lnTo>
                    <a:pt x="22008" y="267620"/>
                  </a:lnTo>
                  <a:cubicBezTo>
                    <a:pt x="22008" y="282826"/>
                    <a:pt x="34389" y="295197"/>
                    <a:pt x="49605" y="295197"/>
                  </a:cubicBezTo>
                  <a:lnTo>
                    <a:pt x="165841" y="295197"/>
                  </a:lnTo>
                  <a:cubicBezTo>
                    <a:pt x="181058" y="295197"/>
                    <a:pt x="193439" y="282826"/>
                    <a:pt x="193439" y="267620"/>
                  </a:cubicBezTo>
                  <a:lnTo>
                    <a:pt x="193439" y="49572"/>
                  </a:lnTo>
                  <a:cubicBezTo>
                    <a:pt x="193439" y="34365"/>
                    <a:pt x="181058" y="21994"/>
                    <a:pt x="165841" y="21994"/>
                  </a:cubicBezTo>
                  <a:lnTo>
                    <a:pt x="49605" y="21994"/>
                  </a:lnTo>
                  <a:close/>
                </a:path>
              </a:pathLst>
            </a:custGeom>
            <a:solidFill>
              <a:srgbClr val="002A86"/>
            </a:solidFill>
            <a:ln w="85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02" name="Gráfico 2">
            <a:extLst>
              <a:ext uri="{FF2B5EF4-FFF2-40B4-BE49-F238E27FC236}">
                <a16:creationId xmlns:a16="http://schemas.microsoft.com/office/drawing/2014/main" id="{EBFFA3B3-8C38-2D85-C8CD-24D1B4764105}"/>
              </a:ext>
            </a:extLst>
          </p:cNvPr>
          <p:cNvGrpSpPr/>
          <p:nvPr/>
        </p:nvGrpSpPr>
        <p:grpSpPr>
          <a:xfrm>
            <a:off x="14038711" y="9451968"/>
            <a:ext cx="1053748" cy="1042212"/>
            <a:chOff x="14038711" y="9451968"/>
            <a:chExt cx="1053748" cy="1042212"/>
          </a:xfrm>
          <a:solidFill>
            <a:srgbClr val="002A86"/>
          </a:solidFill>
        </p:grpSpPr>
        <p:grpSp>
          <p:nvGrpSpPr>
            <p:cNvPr id="703" name="Gráfico 2">
              <a:extLst>
                <a:ext uri="{FF2B5EF4-FFF2-40B4-BE49-F238E27FC236}">
                  <a16:creationId xmlns:a16="http://schemas.microsoft.com/office/drawing/2014/main" id="{0B936299-FEED-0233-FA43-9C3D12C3D419}"/>
                </a:ext>
              </a:extLst>
            </p:cNvPr>
            <p:cNvGrpSpPr/>
            <p:nvPr/>
          </p:nvGrpSpPr>
          <p:grpSpPr>
            <a:xfrm>
              <a:off x="14204094" y="10278795"/>
              <a:ext cx="774779" cy="215384"/>
              <a:chOff x="14204094" y="10278795"/>
              <a:chExt cx="774779" cy="215384"/>
            </a:xfrm>
            <a:solidFill>
              <a:srgbClr val="002A86"/>
            </a:solidFill>
          </p:grpSpPr>
          <p:sp>
            <p:nvSpPr>
              <p:cNvPr id="704" name="Forma libre 703">
                <a:extLst>
                  <a:ext uri="{FF2B5EF4-FFF2-40B4-BE49-F238E27FC236}">
                    <a16:creationId xmlns:a16="http://schemas.microsoft.com/office/drawing/2014/main" id="{57E6C6BD-D0FC-1C21-4C75-01C190CF1AA7}"/>
                  </a:ext>
                </a:extLst>
              </p:cNvPr>
              <p:cNvSpPr/>
              <p:nvPr/>
            </p:nvSpPr>
            <p:spPr>
              <a:xfrm>
                <a:off x="14204094" y="10278795"/>
                <a:ext cx="774779" cy="62630"/>
              </a:xfrm>
              <a:custGeom>
                <a:avLst/>
                <a:gdLst>
                  <a:gd name="connsiteX0" fmla="*/ 638427 w 774779"/>
                  <a:gd name="connsiteY0" fmla="*/ 62630 h 62630"/>
                  <a:gd name="connsiteX1" fmla="*/ 512906 w 774779"/>
                  <a:gd name="connsiteY1" fmla="*/ 24743 h 62630"/>
                  <a:gd name="connsiteX2" fmla="*/ 387386 w 774779"/>
                  <a:gd name="connsiteY2" fmla="*/ 62630 h 62630"/>
                  <a:gd name="connsiteX3" fmla="*/ 261952 w 774779"/>
                  <a:gd name="connsiteY3" fmla="*/ 24657 h 62630"/>
                  <a:gd name="connsiteX4" fmla="*/ 136518 w 774779"/>
                  <a:gd name="connsiteY4" fmla="*/ 62630 h 62630"/>
                  <a:gd name="connsiteX5" fmla="*/ 4120 w 774779"/>
                  <a:gd name="connsiteY5" fmla="*/ 19502 h 62630"/>
                  <a:gd name="connsiteX6" fmla="*/ 2400 w 774779"/>
                  <a:gd name="connsiteY6" fmla="*/ 4124 h 62630"/>
                  <a:gd name="connsiteX7" fmla="*/ 17789 w 774779"/>
                  <a:gd name="connsiteY7" fmla="*/ 2405 h 62630"/>
                  <a:gd name="connsiteX8" fmla="*/ 136518 w 774779"/>
                  <a:gd name="connsiteY8" fmla="*/ 40723 h 62630"/>
                  <a:gd name="connsiteX9" fmla="*/ 255074 w 774779"/>
                  <a:gd name="connsiteY9" fmla="*/ 2405 h 62630"/>
                  <a:gd name="connsiteX10" fmla="*/ 268829 w 774779"/>
                  <a:gd name="connsiteY10" fmla="*/ 2405 h 62630"/>
                  <a:gd name="connsiteX11" fmla="*/ 387386 w 774779"/>
                  <a:gd name="connsiteY11" fmla="*/ 40723 h 62630"/>
                  <a:gd name="connsiteX12" fmla="*/ 506029 w 774779"/>
                  <a:gd name="connsiteY12" fmla="*/ 2405 h 62630"/>
                  <a:gd name="connsiteX13" fmla="*/ 519698 w 774779"/>
                  <a:gd name="connsiteY13" fmla="*/ 2405 h 62630"/>
                  <a:gd name="connsiteX14" fmla="*/ 638341 w 774779"/>
                  <a:gd name="connsiteY14" fmla="*/ 40723 h 62630"/>
                  <a:gd name="connsiteX15" fmla="*/ 756896 w 774779"/>
                  <a:gd name="connsiteY15" fmla="*/ 2405 h 62630"/>
                  <a:gd name="connsiteX16" fmla="*/ 763775 w 774779"/>
                  <a:gd name="connsiteY16" fmla="*/ 0 h 62630"/>
                  <a:gd name="connsiteX17" fmla="*/ 774779 w 774779"/>
                  <a:gd name="connsiteY17" fmla="*/ 10911 h 62630"/>
                  <a:gd name="connsiteX18" fmla="*/ 769965 w 774779"/>
                  <a:gd name="connsiteY18" fmla="*/ 20018 h 62630"/>
                  <a:gd name="connsiteX19" fmla="*/ 638427 w 774779"/>
                  <a:gd name="connsiteY19" fmla="*/ 62544 h 62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4779" h="62630">
                    <a:moveTo>
                      <a:pt x="638427" y="62630"/>
                    </a:moveTo>
                    <a:cubicBezTo>
                      <a:pt x="591142" y="62630"/>
                      <a:pt x="546952" y="49228"/>
                      <a:pt x="512906" y="24743"/>
                    </a:cubicBezTo>
                    <a:cubicBezTo>
                      <a:pt x="478947" y="49228"/>
                      <a:pt x="434757" y="62630"/>
                      <a:pt x="387386" y="62630"/>
                    </a:cubicBezTo>
                    <a:cubicBezTo>
                      <a:pt x="340015" y="62630"/>
                      <a:pt x="295911" y="49228"/>
                      <a:pt x="261952" y="24657"/>
                    </a:cubicBezTo>
                    <a:cubicBezTo>
                      <a:pt x="227992" y="49142"/>
                      <a:pt x="183803" y="62630"/>
                      <a:pt x="136518" y="62630"/>
                    </a:cubicBezTo>
                    <a:cubicBezTo>
                      <a:pt x="86052" y="62630"/>
                      <a:pt x="39024" y="47338"/>
                      <a:pt x="4120" y="19502"/>
                    </a:cubicBezTo>
                    <a:cubicBezTo>
                      <a:pt x="-609" y="15722"/>
                      <a:pt x="-1382" y="8849"/>
                      <a:pt x="2400" y="4124"/>
                    </a:cubicBezTo>
                    <a:cubicBezTo>
                      <a:pt x="6183" y="-601"/>
                      <a:pt x="13060" y="-1375"/>
                      <a:pt x="17789" y="2405"/>
                    </a:cubicBezTo>
                    <a:cubicBezTo>
                      <a:pt x="48310" y="26719"/>
                      <a:pt x="91640" y="40723"/>
                      <a:pt x="136518" y="40723"/>
                    </a:cubicBezTo>
                    <a:cubicBezTo>
                      <a:pt x="181396" y="40723"/>
                      <a:pt x="224640" y="26719"/>
                      <a:pt x="255074" y="2405"/>
                    </a:cubicBezTo>
                    <a:cubicBezTo>
                      <a:pt x="258943" y="-687"/>
                      <a:pt x="264961" y="-687"/>
                      <a:pt x="268829" y="2405"/>
                    </a:cubicBezTo>
                    <a:cubicBezTo>
                      <a:pt x="299264" y="26719"/>
                      <a:pt x="342508" y="40723"/>
                      <a:pt x="387386" y="40723"/>
                    </a:cubicBezTo>
                    <a:cubicBezTo>
                      <a:pt x="432263" y="40723"/>
                      <a:pt x="475594" y="26719"/>
                      <a:pt x="506029" y="2405"/>
                    </a:cubicBezTo>
                    <a:cubicBezTo>
                      <a:pt x="509983" y="-773"/>
                      <a:pt x="515744" y="-773"/>
                      <a:pt x="519698" y="2405"/>
                    </a:cubicBezTo>
                    <a:cubicBezTo>
                      <a:pt x="550133" y="26719"/>
                      <a:pt x="593376" y="40723"/>
                      <a:pt x="638341" y="40723"/>
                    </a:cubicBezTo>
                    <a:cubicBezTo>
                      <a:pt x="683304" y="40723"/>
                      <a:pt x="726463" y="26719"/>
                      <a:pt x="756896" y="2405"/>
                    </a:cubicBezTo>
                    <a:cubicBezTo>
                      <a:pt x="758874" y="859"/>
                      <a:pt x="761281" y="0"/>
                      <a:pt x="763775" y="0"/>
                    </a:cubicBezTo>
                    <a:cubicBezTo>
                      <a:pt x="769792" y="0"/>
                      <a:pt x="774779" y="4897"/>
                      <a:pt x="774779" y="10911"/>
                    </a:cubicBezTo>
                    <a:cubicBezTo>
                      <a:pt x="774779" y="14691"/>
                      <a:pt x="772887" y="18042"/>
                      <a:pt x="769965" y="20018"/>
                    </a:cubicBezTo>
                    <a:cubicBezTo>
                      <a:pt x="735231" y="47424"/>
                      <a:pt x="688549" y="62544"/>
                      <a:pt x="638427" y="625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5" name="Forma libre 704">
                <a:extLst>
                  <a:ext uri="{FF2B5EF4-FFF2-40B4-BE49-F238E27FC236}">
                    <a16:creationId xmlns:a16="http://schemas.microsoft.com/office/drawing/2014/main" id="{46B513C0-C321-DB9A-3718-2931C7FDFDD5}"/>
                  </a:ext>
                </a:extLst>
              </p:cNvPr>
              <p:cNvSpPr/>
              <p:nvPr/>
            </p:nvSpPr>
            <p:spPr>
              <a:xfrm>
                <a:off x="14533455" y="10431549"/>
                <a:ext cx="272956" cy="62631"/>
              </a:xfrm>
              <a:custGeom>
                <a:avLst/>
                <a:gdLst>
                  <a:gd name="connsiteX0" fmla="*/ 136518 w 272956"/>
                  <a:gd name="connsiteY0" fmla="*/ 62631 h 62631"/>
                  <a:gd name="connsiteX1" fmla="*/ 4119 w 272956"/>
                  <a:gd name="connsiteY1" fmla="*/ 19502 h 62631"/>
                  <a:gd name="connsiteX2" fmla="*/ 2400 w 272956"/>
                  <a:gd name="connsiteY2" fmla="*/ 4124 h 62631"/>
                  <a:gd name="connsiteX3" fmla="*/ 17790 w 272956"/>
                  <a:gd name="connsiteY3" fmla="*/ 2406 h 62631"/>
                  <a:gd name="connsiteX4" fmla="*/ 136518 w 272956"/>
                  <a:gd name="connsiteY4" fmla="*/ 40723 h 62631"/>
                  <a:gd name="connsiteX5" fmla="*/ 255074 w 272956"/>
                  <a:gd name="connsiteY5" fmla="*/ 2406 h 62631"/>
                  <a:gd name="connsiteX6" fmla="*/ 261952 w 272956"/>
                  <a:gd name="connsiteY6" fmla="*/ 0 h 62631"/>
                  <a:gd name="connsiteX7" fmla="*/ 272956 w 272956"/>
                  <a:gd name="connsiteY7" fmla="*/ 10911 h 62631"/>
                  <a:gd name="connsiteX8" fmla="*/ 268142 w 272956"/>
                  <a:gd name="connsiteY8" fmla="*/ 20018 h 62631"/>
                  <a:gd name="connsiteX9" fmla="*/ 136604 w 272956"/>
                  <a:gd name="connsiteY9" fmla="*/ 62545 h 6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2956" h="62631">
                    <a:moveTo>
                      <a:pt x="136518" y="62631"/>
                    </a:moveTo>
                    <a:cubicBezTo>
                      <a:pt x="86052" y="62631"/>
                      <a:pt x="39025" y="47338"/>
                      <a:pt x="4119" y="19502"/>
                    </a:cubicBezTo>
                    <a:cubicBezTo>
                      <a:pt x="-608" y="15722"/>
                      <a:pt x="-1383" y="8849"/>
                      <a:pt x="2400" y="4124"/>
                    </a:cubicBezTo>
                    <a:cubicBezTo>
                      <a:pt x="6183" y="-601"/>
                      <a:pt x="13061" y="-1374"/>
                      <a:pt x="17790" y="2406"/>
                    </a:cubicBezTo>
                    <a:cubicBezTo>
                      <a:pt x="48310" y="26719"/>
                      <a:pt x="91640" y="40723"/>
                      <a:pt x="136518" y="40723"/>
                    </a:cubicBezTo>
                    <a:cubicBezTo>
                      <a:pt x="181395" y="40723"/>
                      <a:pt x="224640" y="26719"/>
                      <a:pt x="255074" y="2406"/>
                    </a:cubicBezTo>
                    <a:cubicBezTo>
                      <a:pt x="257052" y="859"/>
                      <a:pt x="259459" y="0"/>
                      <a:pt x="261952" y="0"/>
                    </a:cubicBezTo>
                    <a:cubicBezTo>
                      <a:pt x="267970" y="0"/>
                      <a:pt x="272956" y="4897"/>
                      <a:pt x="272956" y="10911"/>
                    </a:cubicBezTo>
                    <a:cubicBezTo>
                      <a:pt x="272956" y="14691"/>
                      <a:pt x="271065" y="18042"/>
                      <a:pt x="268142" y="20018"/>
                    </a:cubicBezTo>
                    <a:cubicBezTo>
                      <a:pt x="233409" y="47424"/>
                      <a:pt x="186725" y="62545"/>
                      <a:pt x="136604" y="625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06" name="Gráfico 2">
              <a:extLst>
                <a:ext uri="{FF2B5EF4-FFF2-40B4-BE49-F238E27FC236}">
                  <a16:creationId xmlns:a16="http://schemas.microsoft.com/office/drawing/2014/main" id="{AAC09DFF-80DB-ABA1-0AEE-756679007BAE}"/>
                </a:ext>
              </a:extLst>
            </p:cNvPr>
            <p:cNvGrpSpPr/>
            <p:nvPr/>
          </p:nvGrpSpPr>
          <p:grpSpPr>
            <a:xfrm>
              <a:off x="14038711" y="9451968"/>
              <a:ext cx="1053748" cy="729660"/>
              <a:chOff x="14038711" y="9451968"/>
              <a:chExt cx="1053748" cy="729660"/>
            </a:xfrm>
            <a:solidFill>
              <a:srgbClr val="002A86"/>
            </a:solidFill>
          </p:grpSpPr>
          <p:sp>
            <p:nvSpPr>
              <p:cNvPr id="707" name="Forma libre 706">
                <a:extLst>
                  <a:ext uri="{FF2B5EF4-FFF2-40B4-BE49-F238E27FC236}">
                    <a16:creationId xmlns:a16="http://schemas.microsoft.com/office/drawing/2014/main" id="{B9533D9C-9633-BB8D-ADC9-5BC841F65B31}"/>
                  </a:ext>
                </a:extLst>
              </p:cNvPr>
              <p:cNvSpPr/>
              <p:nvPr/>
            </p:nvSpPr>
            <p:spPr>
              <a:xfrm>
                <a:off x="14038711" y="9452054"/>
                <a:ext cx="251090" cy="729574"/>
              </a:xfrm>
              <a:custGeom>
                <a:avLst/>
                <a:gdLst>
                  <a:gd name="connsiteX0" fmla="*/ 240085 w 251090"/>
                  <a:gd name="connsiteY0" fmla="*/ 729488 h 729574"/>
                  <a:gd name="connsiteX1" fmla="*/ 39684 w 251090"/>
                  <a:gd name="connsiteY1" fmla="*/ 729488 h 729574"/>
                  <a:gd name="connsiteX2" fmla="*/ 9421 w 251090"/>
                  <a:gd name="connsiteY2" fmla="*/ 715484 h 729574"/>
                  <a:gd name="connsiteX3" fmla="*/ 566 w 251090"/>
                  <a:gd name="connsiteY3" fmla="*/ 683353 h 729574"/>
                  <a:gd name="connsiteX4" fmla="*/ 106570 w 251090"/>
                  <a:gd name="connsiteY4" fmla="*/ 45190 h 729574"/>
                  <a:gd name="connsiteX5" fmla="*/ 159959 w 251090"/>
                  <a:gd name="connsiteY5" fmla="*/ 0 h 729574"/>
                  <a:gd name="connsiteX6" fmla="*/ 196927 w 251090"/>
                  <a:gd name="connsiteY6" fmla="*/ 0 h 729574"/>
                  <a:gd name="connsiteX7" fmla="*/ 251090 w 251090"/>
                  <a:gd name="connsiteY7" fmla="*/ 54039 h 729574"/>
                  <a:gd name="connsiteX8" fmla="*/ 251090 w 251090"/>
                  <a:gd name="connsiteY8" fmla="*/ 718663 h 729574"/>
                  <a:gd name="connsiteX9" fmla="*/ 240171 w 251090"/>
                  <a:gd name="connsiteY9" fmla="*/ 729574 h 729574"/>
                  <a:gd name="connsiteX10" fmla="*/ 159873 w 251090"/>
                  <a:gd name="connsiteY10" fmla="*/ 21822 h 729574"/>
                  <a:gd name="connsiteX11" fmla="*/ 128063 w 251090"/>
                  <a:gd name="connsiteY11" fmla="*/ 48713 h 729574"/>
                  <a:gd name="connsiteX12" fmla="*/ 22059 w 251090"/>
                  <a:gd name="connsiteY12" fmla="*/ 686875 h 729574"/>
                  <a:gd name="connsiteX13" fmla="*/ 26013 w 251090"/>
                  <a:gd name="connsiteY13" fmla="*/ 701308 h 729574"/>
                  <a:gd name="connsiteX14" fmla="*/ 39598 w 251090"/>
                  <a:gd name="connsiteY14" fmla="*/ 707580 h 729574"/>
                  <a:gd name="connsiteX15" fmla="*/ 228995 w 251090"/>
                  <a:gd name="connsiteY15" fmla="*/ 707580 h 729574"/>
                  <a:gd name="connsiteX16" fmla="*/ 228995 w 251090"/>
                  <a:gd name="connsiteY16" fmla="*/ 53953 h 729574"/>
                  <a:gd name="connsiteX17" fmla="*/ 196755 w 251090"/>
                  <a:gd name="connsiteY17" fmla="*/ 21822 h 729574"/>
                  <a:gd name="connsiteX18" fmla="*/ 159787 w 251090"/>
                  <a:gd name="connsiteY18" fmla="*/ 21822 h 72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1090" h="729574">
                    <a:moveTo>
                      <a:pt x="240085" y="729488"/>
                    </a:moveTo>
                    <a:lnTo>
                      <a:pt x="39684" y="729488"/>
                    </a:lnTo>
                    <a:cubicBezTo>
                      <a:pt x="27990" y="729488"/>
                      <a:pt x="16987" y="724419"/>
                      <a:pt x="9421" y="715484"/>
                    </a:cubicBezTo>
                    <a:cubicBezTo>
                      <a:pt x="1855" y="706550"/>
                      <a:pt x="-1412" y="694865"/>
                      <a:pt x="566" y="683353"/>
                    </a:cubicBezTo>
                    <a:lnTo>
                      <a:pt x="106570" y="45190"/>
                    </a:lnTo>
                    <a:cubicBezTo>
                      <a:pt x="110954" y="18986"/>
                      <a:pt x="133393" y="0"/>
                      <a:pt x="159959" y="0"/>
                    </a:cubicBezTo>
                    <a:lnTo>
                      <a:pt x="196927" y="0"/>
                    </a:lnTo>
                    <a:cubicBezTo>
                      <a:pt x="226760" y="0"/>
                      <a:pt x="251090" y="24227"/>
                      <a:pt x="251090" y="54039"/>
                    </a:cubicBezTo>
                    <a:lnTo>
                      <a:pt x="251090" y="718663"/>
                    </a:lnTo>
                    <a:cubicBezTo>
                      <a:pt x="251090" y="724677"/>
                      <a:pt x="246189" y="729574"/>
                      <a:pt x="240171" y="729574"/>
                    </a:cubicBezTo>
                    <a:close/>
                    <a:moveTo>
                      <a:pt x="159873" y="21822"/>
                    </a:moveTo>
                    <a:cubicBezTo>
                      <a:pt x="144054" y="21822"/>
                      <a:pt x="130728" y="33162"/>
                      <a:pt x="128063" y="48713"/>
                    </a:cubicBezTo>
                    <a:lnTo>
                      <a:pt x="22059" y="686875"/>
                    </a:lnTo>
                    <a:cubicBezTo>
                      <a:pt x="21199" y="692030"/>
                      <a:pt x="22660" y="697271"/>
                      <a:pt x="26013" y="701308"/>
                    </a:cubicBezTo>
                    <a:cubicBezTo>
                      <a:pt x="29366" y="705261"/>
                      <a:pt x="34353" y="707580"/>
                      <a:pt x="39598" y="707580"/>
                    </a:cubicBezTo>
                    <a:lnTo>
                      <a:pt x="228995" y="707580"/>
                    </a:lnTo>
                    <a:lnTo>
                      <a:pt x="228995" y="53953"/>
                    </a:lnTo>
                    <a:cubicBezTo>
                      <a:pt x="228995" y="36255"/>
                      <a:pt x="214552" y="21822"/>
                      <a:pt x="196755" y="21822"/>
                    </a:cubicBezTo>
                    <a:lnTo>
                      <a:pt x="159787" y="21822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8" name="Forma libre 707">
                <a:extLst>
                  <a:ext uri="{FF2B5EF4-FFF2-40B4-BE49-F238E27FC236}">
                    <a16:creationId xmlns:a16="http://schemas.microsoft.com/office/drawing/2014/main" id="{BC57B19B-B824-7474-144E-408FF7B72303}"/>
                  </a:ext>
                </a:extLst>
              </p:cNvPr>
              <p:cNvSpPr/>
              <p:nvPr/>
            </p:nvSpPr>
            <p:spPr>
              <a:xfrm>
                <a:off x="14841403" y="9451968"/>
                <a:ext cx="251057" cy="729574"/>
              </a:xfrm>
              <a:custGeom>
                <a:avLst/>
                <a:gdLst>
                  <a:gd name="connsiteX0" fmla="*/ 211321 w 251057"/>
                  <a:gd name="connsiteY0" fmla="*/ 729574 h 729574"/>
                  <a:gd name="connsiteX1" fmla="*/ 10918 w 251057"/>
                  <a:gd name="connsiteY1" fmla="*/ 729574 h 729574"/>
                  <a:gd name="connsiteX2" fmla="*/ 0 w 251057"/>
                  <a:gd name="connsiteY2" fmla="*/ 718663 h 729574"/>
                  <a:gd name="connsiteX3" fmla="*/ 0 w 251057"/>
                  <a:gd name="connsiteY3" fmla="*/ 54039 h 729574"/>
                  <a:gd name="connsiteX4" fmla="*/ 54076 w 251057"/>
                  <a:gd name="connsiteY4" fmla="*/ 0 h 729574"/>
                  <a:gd name="connsiteX5" fmla="*/ 91131 w 251057"/>
                  <a:gd name="connsiteY5" fmla="*/ 0 h 729574"/>
                  <a:gd name="connsiteX6" fmla="*/ 144520 w 251057"/>
                  <a:gd name="connsiteY6" fmla="*/ 45190 h 729574"/>
                  <a:gd name="connsiteX7" fmla="*/ 250524 w 251057"/>
                  <a:gd name="connsiteY7" fmla="*/ 683439 h 729574"/>
                  <a:gd name="connsiteX8" fmla="*/ 241669 w 251057"/>
                  <a:gd name="connsiteY8" fmla="*/ 715570 h 729574"/>
                  <a:gd name="connsiteX9" fmla="*/ 211407 w 251057"/>
                  <a:gd name="connsiteY9" fmla="*/ 729574 h 729574"/>
                  <a:gd name="connsiteX10" fmla="*/ 21922 w 251057"/>
                  <a:gd name="connsiteY10" fmla="*/ 707666 h 729574"/>
                  <a:gd name="connsiteX11" fmla="*/ 211321 w 251057"/>
                  <a:gd name="connsiteY11" fmla="*/ 707666 h 729574"/>
                  <a:gd name="connsiteX12" fmla="*/ 224904 w 251057"/>
                  <a:gd name="connsiteY12" fmla="*/ 701394 h 729574"/>
                  <a:gd name="connsiteX13" fmla="*/ 228859 w 251057"/>
                  <a:gd name="connsiteY13" fmla="*/ 686961 h 729574"/>
                  <a:gd name="connsiteX14" fmla="*/ 122854 w 251057"/>
                  <a:gd name="connsiteY14" fmla="*/ 48799 h 729574"/>
                  <a:gd name="connsiteX15" fmla="*/ 91045 w 251057"/>
                  <a:gd name="connsiteY15" fmla="*/ 21908 h 729574"/>
                  <a:gd name="connsiteX16" fmla="*/ 53990 w 251057"/>
                  <a:gd name="connsiteY16" fmla="*/ 21908 h 729574"/>
                  <a:gd name="connsiteX17" fmla="*/ 21836 w 251057"/>
                  <a:gd name="connsiteY17" fmla="*/ 54039 h 729574"/>
                  <a:gd name="connsiteX18" fmla="*/ 21836 w 251057"/>
                  <a:gd name="connsiteY18" fmla="*/ 707666 h 72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1057" h="729574">
                    <a:moveTo>
                      <a:pt x="211321" y="729574"/>
                    </a:moveTo>
                    <a:lnTo>
                      <a:pt x="10918" y="729574"/>
                    </a:lnTo>
                    <a:cubicBezTo>
                      <a:pt x="4900" y="729574"/>
                      <a:pt x="0" y="724677"/>
                      <a:pt x="0" y="718663"/>
                    </a:cubicBezTo>
                    <a:lnTo>
                      <a:pt x="0" y="54039"/>
                    </a:lnTo>
                    <a:cubicBezTo>
                      <a:pt x="0" y="24228"/>
                      <a:pt x="24244" y="0"/>
                      <a:pt x="54076" y="0"/>
                    </a:cubicBezTo>
                    <a:lnTo>
                      <a:pt x="91131" y="0"/>
                    </a:lnTo>
                    <a:cubicBezTo>
                      <a:pt x="117696" y="0"/>
                      <a:pt x="140135" y="18986"/>
                      <a:pt x="144520" y="45190"/>
                    </a:cubicBezTo>
                    <a:lnTo>
                      <a:pt x="250524" y="683439"/>
                    </a:lnTo>
                    <a:cubicBezTo>
                      <a:pt x="252416" y="694951"/>
                      <a:pt x="249235" y="706721"/>
                      <a:pt x="241669" y="715570"/>
                    </a:cubicBezTo>
                    <a:cubicBezTo>
                      <a:pt x="234104" y="724505"/>
                      <a:pt x="223099" y="729574"/>
                      <a:pt x="211407" y="729574"/>
                    </a:cubicBezTo>
                    <a:close/>
                    <a:moveTo>
                      <a:pt x="21922" y="707666"/>
                    </a:moveTo>
                    <a:lnTo>
                      <a:pt x="211321" y="707666"/>
                    </a:lnTo>
                    <a:cubicBezTo>
                      <a:pt x="216565" y="707666"/>
                      <a:pt x="221551" y="705347"/>
                      <a:pt x="224904" y="701394"/>
                    </a:cubicBezTo>
                    <a:cubicBezTo>
                      <a:pt x="228257" y="697357"/>
                      <a:pt x="229719" y="692116"/>
                      <a:pt x="228859" y="686961"/>
                    </a:cubicBezTo>
                    <a:lnTo>
                      <a:pt x="122854" y="48799"/>
                    </a:lnTo>
                    <a:cubicBezTo>
                      <a:pt x="120276" y="33248"/>
                      <a:pt x="106863" y="21908"/>
                      <a:pt x="91045" y="21908"/>
                    </a:cubicBezTo>
                    <a:lnTo>
                      <a:pt x="53990" y="21908"/>
                    </a:lnTo>
                    <a:cubicBezTo>
                      <a:pt x="36280" y="21908"/>
                      <a:pt x="21836" y="36341"/>
                      <a:pt x="21836" y="54039"/>
                    </a:cubicBezTo>
                    <a:lnTo>
                      <a:pt x="21836" y="707666"/>
                    </a:ln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9" name="Forma libre 708">
                <a:extLst>
                  <a:ext uri="{FF2B5EF4-FFF2-40B4-BE49-F238E27FC236}">
                    <a16:creationId xmlns:a16="http://schemas.microsoft.com/office/drawing/2014/main" id="{D4BAEF67-46CF-802C-1F94-EB9CD5F6125E}"/>
                  </a:ext>
                </a:extLst>
              </p:cNvPr>
              <p:cNvSpPr/>
              <p:nvPr/>
            </p:nvSpPr>
            <p:spPr>
              <a:xfrm>
                <a:off x="14267878" y="9578861"/>
                <a:ext cx="517899" cy="21822"/>
              </a:xfrm>
              <a:custGeom>
                <a:avLst/>
                <a:gdLst>
                  <a:gd name="connsiteX0" fmla="*/ 506982 w 517899"/>
                  <a:gd name="connsiteY0" fmla="*/ 21822 h 21822"/>
                  <a:gd name="connsiteX1" fmla="*/ 10919 w 517899"/>
                  <a:gd name="connsiteY1" fmla="*/ 21822 h 21822"/>
                  <a:gd name="connsiteX2" fmla="*/ 0 w 517899"/>
                  <a:gd name="connsiteY2" fmla="*/ 10911 h 21822"/>
                  <a:gd name="connsiteX3" fmla="*/ 10919 w 517899"/>
                  <a:gd name="connsiteY3" fmla="*/ 0 h 21822"/>
                  <a:gd name="connsiteX4" fmla="*/ 506982 w 517899"/>
                  <a:gd name="connsiteY4" fmla="*/ 0 h 21822"/>
                  <a:gd name="connsiteX5" fmla="*/ 517900 w 517899"/>
                  <a:gd name="connsiteY5" fmla="*/ 10911 h 21822"/>
                  <a:gd name="connsiteX6" fmla="*/ 506982 w 517899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7899" h="21822">
                    <a:moveTo>
                      <a:pt x="506982" y="21822"/>
                    </a:moveTo>
                    <a:lnTo>
                      <a:pt x="10919" y="21822"/>
                    </a:lnTo>
                    <a:cubicBezTo>
                      <a:pt x="4901" y="21822"/>
                      <a:pt x="0" y="16925"/>
                      <a:pt x="0" y="10911"/>
                    </a:cubicBezTo>
                    <a:cubicBezTo>
                      <a:pt x="0" y="4897"/>
                      <a:pt x="4901" y="0"/>
                      <a:pt x="10919" y="0"/>
                    </a:cubicBezTo>
                    <a:lnTo>
                      <a:pt x="506982" y="0"/>
                    </a:lnTo>
                    <a:cubicBezTo>
                      <a:pt x="513000" y="0"/>
                      <a:pt x="517900" y="4897"/>
                      <a:pt x="517900" y="10911"/>
                    </a:cubicBezTo>
                    <a:cubicBezTo>
                      <a:pt x="517900" y="16925"/>
                      <a:pt x="513000" y="21822"/>
                      <a:pt x="506982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0" name="Forma libre 709">
                <a:extLst>
                  <a:ext uri="{FF2B5EF4-FFF2-40B4-BE49-F238E27FC236}">
                    <a16:creationId xmlns:a16="http://schemas.microsoft.com/office/drawing/2014/main" id="{BE7DA6E7-7B87-228C-6C0E-EAEBC0D192B6}"/>
                  </a:ext>
                </a:extLst>
              </p:cNvPr>
              <p:cNvSpPr/>
              <p:nvPr/>
            </p:nvSpPr>
            <p:spPr>
              <a:xfrm>
                <a:off x="14931760" y="10038496"/>
                <a:ext cx="145723" cy="21822"/>
              </a:xfrm>
              <a:custGeom>
                <a:avLst/>
                <a:gdLst>
                  <a:gd name="connsiteX0" fmla="*/ 134805 w 145723"/>
                  <a:gd name="connsiteY0" fmla="*/ 21822 h 21822"/>
                  <a:gd name="connsiteX1" fmla="*/ 10918 w 145723"/>
                  <a:gd name="connsiteY1" fmla="*/ 21822 h 21822"/>
                  <a:gd name="connsiteX2" fmla="*/ 0 w 145723"/>
                  <a:gd name="connsiteY2" fmla="*/ 10911 h 21822"/>
                  <a:gd name="connsiteX3" fmla="*/ 10918 w 145723"/>
                  <a:gd name="connsiteY3" fmla="*/ 0 h 21822"/>
                  <a:gd name="connsiteX4" fmla="*/ 134805 w 145723"/>
                  <a:gd name="connsiteY4" fmla="*/ 0 h 21822"/>
                  <a:gd name="connsiteX5" fmla="*/ 145723 w 145723"/>
                  <a:gd name="connsiteY5" fmla="*/ 10911 h 21822"/>
                  <a:gd name="connsiteX6" fmla="*/ 134805 w 145723"/>
                  <a:gd name="connsiteY6" fmla="*/ 21822 h 2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723" h="21822">
                    <a:moveTo>
                      <a:pt x="134805" y="21822"/>
                    </a:moveTo>
                    <a:lnTo>
                      <a:pt x="10918" y="21822"/>
                    </a:lnTo>
                    <a:cubicBezTo>
                      <a:pt x="4900" y="21822"/>
                      <a:pt x="0" y="16925"/>
                      <a:pt x="0" y="10911"/>
                    </a:cubicBezTo>
                    <a:cubicBezTo>
                      <a:pt x="0" y="4897"/>
                      <a:pt x="4900" y="0"/>
                      <a:pt x="10918" y="0"/>
                    </a:cubicBezTo>
                    <a:lnTo>
                      <a:pt x="134805" y="0"/>
                    </a:lnTo>
                    <a:cubicBezTo>
                      <a:pt x="140822" y="0"/>
                      <a:pt x="145723" y="4897"/>
                      <a:pt x="145723" y="10911"/>
                    </a:cubicBezTo>
                    <a:cubicBezTo>
                      <a:pt x="145723" y="16925"/>
                      <a:pt x="140822" y="21822"/>
                      <a:pt x="134805" y="218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11" name="Gráfico 2">
              <a:extLst>
                <a:ext uri="{FF2B5EF4-FFF2-40B4-BE49-F238E27FC236}">
                  <a16:creationId xmlns:a16="http://schemas.microsoft.com/office/drawing/2014/main" id="{44DDF38D-35C2-B3B4-7A78-5B4601619814}"/>
                </a:ext>
              </a:extLst>
            </p:cNvPr>
            <p:cNvGrpSpPr/>
            <p:nvPr/>
          </p:nvGrpSpPr>
          <p:grpSpPr>
            <a:xfrm>
              <a:off x="14438878" y="9750481"/>
              <a:ext cx="253361" cy="390767"/>
              <a:chOff x="14438878" y="9750481"/>
              <a:chExt cx="253361" cy="390767"/>
            </a:xfrm>
            <a:solidFill>
              <a:srgbClr val="002A86"/>
            </a:solidFill>
          </p:grpSpPr>
          <p:sp>
            <p:nvSpPr>
              <p:cNvPr id="712" name="Forma libre 711">
                <a:extLst>
                  <a:ext uri="{FF2B5EF4-FFF2-40B4-BE49-F238E27FC236}">
                    <a16:creationId xmlns:a16="http://schemas.microsoft.com/office/drawing/2014/main" id="{D646106D-C766-8036-1D17-5F711A4ED6C6}"/>
                  </a:ext>
                </a:extLst>
              </p:cNvPr>
              <p:cNvSpPr/>
              <p:nvPr/>
            </p:nvSpPr>
            <p:spPr>
              <a:xfrm>
                <a:off x="14438878" y="9750481"/>
                <a:ext cx="67231" cy="390767"/>
              </a:xfrm>
              <a:custGeom>
                <a:avLst/>
                <a:gdLst>
                  <a:gd name="connsiteX0" fmla="*/ 33616 w 67231"/>
                  <a:gd name="connsiteY0" fmla="*/ 390681 h 390767"/>
                  <a:gd name="connsiteX1" fmla="*/ 25363 w 67231"/>
                  <a:gd name="connsiteY1" fmla="*/ 386987 h 390767"/>
                  <a:gd name="connsiteX2" fmla="*/ 0 w 67231"/>
                  <a:gd name="connsiteY2" fmla="*/ 318342 h 390767"/>
                  <a:gd name="connsiteX3" fmla="*/ 25363 w 67231"/>
                  <a:gd name="connsiteY3" fmla="*/ 249612 h 390767"/>
                  <a:gd name="connsiteX4" fmla="*/ 45222 w 67231"/>
                  <a:gd name="connsiteY4" fmla="*/ 195315 h 390767"/>
                  <a:gd name="connsiteX5" fmla="*/ 25363 w 67231"/>
                  <a:gd name="connsiteY5" fmla="*/ 141104 h 390767"/>
                  <a:gd name="connsiteX6" fmla="*/ 0 w 67231"/>
                  <a:gd name="connsiteY6" fmla="*/ 72459 h 390767"/>
                  <a:gd name="connsiteX7" fmla="*/ 25363 w 67231"/>
                  <a:gd name="connsiteY7" fmla="*/ 3729 h 390767"/>
                  <a:gd name="connsiteX8" fmla="*/ 40837 w 67231"/>
                  <a:gd name="connsiteY8" fmla="*/ 2698 h 390767"/>
                  <a:gd name="connsiteX9" fmla="*/ 41869 w 67231"/>
                  <a:gd name="connsiteY9" fmla="*/ 18162 h 390767"/>
                  <a:gd name="connsiteX10" fmla="*/ 22010 w 67231"/>
                  <a:gd name="connsiteY10" fmla="*/ 72459 h 390767"/>
                  <a:gd name="connsiteX11" fmla="*/ 41869 w 67231"/>
                  <a:gd name="connsiteY11" fmla="*/ 126670 h 390767"/>
                  <a:gd name="connsiteX12" fmla="*/ 67231 w 67231"/>
                  <a:gd name="connsiteY12" fmla="*/ 195315 h 390767"/>
                  <a:gd name="connsiteX13" fmla="*/ 41869 w 67231"/>
                  <a:gd name="connsiteY13" fmla="*/ 264045 h 390767"/>
                  <a:gd name="connsiteX14" fmla="*/ 22010 w 67231"/>
                  <a:gd name="connsiteY14" fmla="*/ 318342 h 390767"/>
                  <a:gd name="connsiteX15" fmla="*/ 41869 w 67231"/>
                  <a:gd name="connsiteY15" fmla="*/ 372554 h 390767"/>
                  <a:gd name="connsiteX16" fmla="*/ 40837 w 67231"/>
                  <a:gd name="connsiteY16" fmla="*/ 388018 h 390767"/>
                  <a:gd name="connsiteX17" fmla="*/ 33616 w 67231"/>
                  <a:gd name="connsiteY17" fmla="*/ 390767 h 39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7231" h="390767">
                    <a:moveTo>
                      <a:pt x="33616" y="390681"/>
                    </a:moveTo>
                    <a:cubicBezTo>
                      <a:pt x="30607" y="390681"/>
                      <a:pt x="27512" y="389393"/>
                      <a:pt x="25363" y="386987"/>
                    </a:cubicBezTo>
                    <a:cubicBezTo>
                      <a:pt x="9028" y="368430"/>
                      <a:pt x="0" y="344030"/>
                      <a:pt x="0" y="318342"/>
                    </a:cubicBezTo>
                    <a:cubicBezTo>
                      <a:pt x="0" y="292655"/>
                      <a:pt x="9028" y="268169"/>
                      <a:pt x="25363" y="249612"/>
                    </a:cubicBezTo>
                    <a:cubicBezTo>
                      <a:pt x="38172" y="235007"/>
                      <a:pt x="45222" y="215762"/>
                      <a:pt x="45222" y="195315"/>
                    </a:cubicBezTo>
                    <a:cubicBezTo>
                      <a:pt x="45222" y="174867"/>
                      <a:pt x="38172" y="155709"/>
                      <a:pt x="25363" y="141104"/>
                    </a:cubicBezTo>
                    <a:cubicBezTo>
                      <a:pt x="9028" y="122547"/>
                      <a:pt x="0" y="98147"/>
                      <a:pt x="0" y="72459"/>
                    </a:cubicBezTo>
                    <a:cubicBezTo>
                      <a:pt x="0" y="46771"/>
                      <a:pt x="9028" y="22286"/>
                      <a:pt x="25363" y="3729"/>
                    </a:cubicBezTo>
                    <a:cubicBezTo>
                      <a:pt x="29317" y="-825"/>
                      <a:pt x="36280" y="-1254"/>
                      <a:pt x="40837" y="2698"/>
                    </a:cubicBezTo>
                    <a:cubicBezTo>
                      <a:pt x="45394" y="6735"/>
                      <a:pt x="45824" y="13608"/>
                      <a:pt x="41869" y="18162"/>
                    </a:cubicBezTo>
                    <a:cubicBezTo>
                      <a:pt x="29059" y="32767"/>
                      <a:pt x="22010" y="52012"/>
                      <a:pt x="22010" y="72459"/>
                    </a:cubicBezTo>
                    <a:cubicBezTo>
                      <a:pt x="22010" y="92907"/>
                      <a:pt x="29059" y="112065"/>
                      <a:pt x="41869" y="126670"/>
                    </a:cubicBezTo>
                    <a:cubicBezTo>
                      <a:pt x="58204" y="145227"/>
                      <a:pt x="67231" y="169627"/>
                      <a:pt x="67231" y="195315"/>
                    </a:cubicBezTo>
                    <a:cubicBezTo>
                      <a:pt x="67231" y="221003"/>
                      <a:pt x="58204" y="245488"/>
                      <a:pt x="41869" y="264045"/>
                    </a:cubicBezTo>
                    <a:cubicBezTo>
                      <a:pt x="29059" y="278651"/>
                      <a:pt x="22010" y="297895"/>
                      <a:pt x="22010" y="318342"/>
                    </a:cubicBezTo>
                    <a:cubicBezTo>
                      <a:pt x="22010" y="338790"/>
                      <a:pt x="29059" y="357948"/>
                      <a:pt x="41869" y="372554"/>
                    </a:cubicBezTo>
                    <a:cubicBezTo>
                      <a:pt x="45909" y="377107"/>
                      <a:pt x="45394" y="383980"/>
                      <a:pt x="40837" y="388018"/>
                    </a:cubicBezTo>
                    <a:cubicBezTo>
                      <a:pt x="38774" y="389822"/>
                      <a:pt x="36194" y="390767"/>
                      <a:pt x="33616" y="3907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3" name="Forma libre 712">
                <a:extLst>
                  <a:ext uri="{FF2B5EF4-FFF2-40B4-BE49-F238E27FC236}">
                    <a16:creationId xmlns:a16="http://schemas.microsoft.com/office/drawing/2014/main" id="{98100CC9-474F-9D3B-9A34-4104CBDCE620}"/>
                  </a:ext>
                </a:extLst>
              </p:cNvPr>
              <p:cNvSpPr/>
              <p:nvPr/>
            </p:nvSpPr>
            <p:spPr>
              <a:xfrm>
                <a:off x="14625009" y="9750481"/>
                <a:ext cx="67230" cy="390767"/>
              </a:xfrm>
              <a:custGeom>
                <a:avLst/>
                <a:gdLst>
                  <a:gd name="connsiteX0" fmla="*/ 33616 w 67230"/>
                  <a:gd name="connsiteY0" fmla="*/ 390681 h 390767"/>
                  <a:gd name="connsiteX1" fmla="*/ 25362 w 67230"/>
                  <a:gd name="connsiteY1" fmla="*/ 386987 h 390767"/>
                  <a:gd name="connsiteX2" fmla="*/ 0 w 67230"/>
                  <a:gd name="connsiteY2" fmla="*/ 318342 h 390767"/>
                  <a:gd name="connsiteX3" fmla="*/ 25362 w 67230"/>
                  <a:gd name="connsiteY3" fmla="*/ 249612 h 390767"/>
                  <a:gd name="connsiteX4" fmla="*/ 45222 w 67230"/>
                  <a:gd name="connsiteY4" fmla="*/ 195315 h 390767"/>
                  <a:gd name="connsiteX5" fmla="*/ 25362 w 67230"/>
                  <a:gd name="connsiteY5" fmla="*/ 141104 h 390767"/>
                  <a:gd name="connsiteX6" fmla="*/ 0 w 67230"/>
                  <a:gd name="connsiteY6" fmla="*/ 72459 h 390767"/>
                  <a:gd name="connsiteX7" fmla="*/ 25362 w 67230"/>
                  <a:gd name="connsiteY7" fmla="*/ 3729 h 390767"/>
                  <a:gd name="connsiteX8" fmla="*/ 40837 w 67230"/>
                  <a:gd name="connsiteY8" fmla="*/ 2698 h 390767"/>
                  <a:gd name="connsiteX9" fmla="*/ 41869 w 67230"/>
                  <a:gd name="connsiteY9" fmla="*/ 18162 h 390767"/>
                  <a:gd name="connsiteX10" fmla="*/ 22008 w 67230"/>
                  <a:gd name="connsiteY10" fmla="*/ 72459 h 390767"/>
                  <a:gd name="connsiteX11" fmla="*/ 41869 w 67230"/>
                  <a:gd name="connsiteY11" fmla="*/ 126670 h 390767"/>
                  <a:gd name="connsiteX12" fmla="*/ 67230 w 67230"/>
                  <a:gd name="connsiteY12" fmla="*/ 195315 h 390767"/>
                  <a:gd name="connsiteX13" fmla="*/ 41869 w 67230"/>
                  <a:gd name="connsiteY13" fmla="*/ 264045 h 390767"/>
                  <a:gd name="connsiteX14" fmla="*/ 22008 w 67230"/>
                  <a:gd name="connsiteY14" fmla="*/ 318342 h 390767"/>
                  <a:gd name="connsiteX15" fmla="*/ 41869 w 67230"/>
                  <a:gd name="connsiteY15" fmla="*/ 372554 h 390767"/>
                  <a:gd name="connsiteX16" fmla="*/ 40837 w 67230"/>
                  <a:gd name="connsiteY16" fmla="*/ 388018 h 390767"/>
                  <a:gd name="connsiteX17" fmla="*/ 33616 w 67230"/>
                  <a:gd name="connsiteY17" fmla="*/ 390767 h 39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7230" h="390767">
                    <a:moveTo>
                      <a:pt x="33616" y="390681"/>
                    </a:moveTo>
                    <a:cubicBezTo>
                      <a:pt x="30606" y="390681"/>
                      <a:pt x="27511" y="389393"/>
                      <a:pt x="25362" y="386987"/>
                    </a:cubicBezTo>
                    <a:cubicBezTo>
                      <a:pt x="9028" y="368430"/>
                      <a:pt x="0" y="344030"/>
                      <a:pt x="0" y="318342"/>
                    </a:cubicBezTo>
                    <a:cubicBezTo>
                      <a:pt x="0" y="292655"/>
                      <a:pt x="9028" y="268169"/>
                      <a:pt x="25362" y="249612"/>
                    </a:cubicBezTo>
                    <a:cubicBezTo>
                      <a:pt x="38171" y="235007"/>
                      <a:pt x="45222" y="215762"/>
                      <a:pt x="45222" y="195315"/>
                    </a:cubicBezTo>
                    <a:cubicBezTo>
                      <a:pt x="45222" y="174867"/>
                      <a:pt x="38171" y="155709"/>
                      <a:pt x="25362" y="141104"/>
                    </a:cubicBezTo>
                    <a:cubicBezTo>
                      <a:pt x="9028" y="122547"/>
                      <a:pt x="0" y="98147"/>
                      <a:pt x="0" y="72459"/>
                    </a:cubicBezTo>
                    <a:cubicBezTo>
                      <a:pt x="0" y="46771"/>
                      <a:pt x="9028" y="22286"/>
                      <a:pt x="25362" y="3729"/>
                    </a:cubicBezTo>
                    <a:cubicBezTo>
                      <a:pt x="29317" y="-825"/>
                      <a:pt x="36280" y="-1254"/>
                      <a:pt x="40837" y="2698"/>
                    </a:cubicBezTo>
                    <a:cubicBezTo>
                      <a:pt x="45394" y="6735"/>
                      <a:pt x="45823" y="13608"/>
                      <a:pt x="41869" y="18162"/>
                    </a:cubicBezTo>
                    <a:cubicBezTo>
                      <a:pt x="29059" y="32767"/>
                      <a:pt x="22008" y="52012"/>
                      <a:pt x="22008" y="72459"/>
                    </a:cubicBezTo>
                    <a:cubicBezTo>
                      <a:pt x="22008" y="92907"/>
                      <a:pt x="29059" y="112065"/>
                      <a:pt x="41869" y="126670"/>
                    </a:cubicBezTo>
                    <a:cubicBezTo>
                      <a:pt x="58204" y="145227"/>
                      <a:pt x="67230" y="169627"/>
                      <a:pt x="67230" y="195315"/>
                    </a:cubicBezTo>
                    <a:cubicBezTo>
                      <a:pt x="67230" y="221003"/>
                      <a:pt x="58204" y="245488"/>
                      <a:pt x="41869" y="264045"/>
                    </a:cubicBezTo>
                    <a:cubicBezTo>
                      <a:pt x="29059" y="278651"/>
                      <a:pt x="22008" y="297895"/>
                      <a:pt x="22008" y="318342"/>
                    </a:cubicBezTo>
                    <a:cubicBezTo>
                      <a:pt x="22008" y="338790"/>
                      <a:pt x="29059" y="357948"/>
                      <a:pt x="41869" y="372554"/>
                    </a:cubicBezTo>
                    <a:cubicBezTo>
                      <a:pt x="45909" y="377107"/>
                      <a:pt x="45394" y="383980"/>
                      <a:pt x="40837" y="388018"/>
                    </a:cubicBezTo>
                    <a:cubicBezTo>
                      <a:pt x="38774" y="389822"/>
                      <a:pt x="36194" y="390767"/>
                      <a:pt x="33616" y="3907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85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8528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13602DD3-7C58-848D-FC94-022D4C693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E76E5A92-503D-9DD7-E764-3E37E4FC9B97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ED2AD348-3F8D-C676-DA82-77323169E558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597BA47D-7F72-64DF-2EFC-40D970EA5B44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6CB3636D-1DF4-E75E-E681-803BBD7294A0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6D578A1F-EF67-BBDB-1DC7-968E4E9058D5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A96890B2-D5FA-4506-8F7C-EAA0CC229820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5ADFA682-F5EF-AF01-0EF0-2E3EF23A4C16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B8A5A0B4-9CA0-E791-0394-6CFE7FC61FFB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748C3A90-F011-1782-8D36-4D209783E0C4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92D4D0B9-2216-6765-3FA2-BA104E4D2AD8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F7A522AF-2040-2F15-6458-88046774749E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C3DB4570-7E2B-21BF-5D63-A37023272C78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1115169B-175C-C0A0-0DB8-E3FB9F8E9A71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B472C7E9-B9AC-0FC0-CDCC-CC367126D868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6278C7F8-0B7F-E77F-3117-9F457584F3D5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50EFD344-BC50-F07C-D56B-7D38ED13FF9E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6AD8CE56-725B-F1B0-FE6A-0775E53C435E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AD1AC2C4-0057-3D56-3665-0D6365A7FD4F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6C97AB78-EE19-4689-5E2E-1249594C7F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714" name="Gráfico 2">
            <a:extLst>
              <a:ext uri="{FF2B5EF4-FFF2-40B4-BE49-F238E27FC236}">
                <a16:creationId xmlns:a16="http://schemas.microsoft.com/office/drawing/2014/main" id="{6ED79767-C647-3228-8CF8-A0852AA18732}"/>
              </a:ext>
            </a:extLst>
          </p:cNvPr>
          <p:cNvGrpSpPr/>
          <p:nvPr/>
        </p:nvGrpSpPr>
        <p:grpSpPr>
          <a:xfrm>
            <a:off x="3254606" y="3207429"/>
            <a:ext cx="921840" cy="891019"/>
            <a:chOff x="3254606" y="3207429"/>
            <a:chExt cx="921840" cy="891019"/>
          </a:xfrm>
          <a:noFill/>
        </p:grpSpPr>
        <p:grpSp>
          <p:nvGrpSpPr>
            <p:cNvPr id="715" name="Gráfico 2">
              <a:extLst>
                <a:ext uri="{FF2B5EF4-FFF2-40B4-BE49-F238E27FC236}">
                  <a16:creationId xmlns:a16="http://schemas.microsoft.com/office/drawing/2014/main" id="{87914E5C-E932-9E86-EA44-AF4211BCF54B}"/>
                </a:ext>
              </a:extLst>
            </p:cNvPr>
            <p:cNvGrpSpPr/>
            <p:nvPr/>
          </p:nvGrpSpPr>
          <p:grpSpPr>
            <a:xfrm>
              <a:off x="3254606" y="3309361"/>
              <a:ext cx="921840" cy="789086"/>
              <a:chOff x="3254606" y="3309361"/>
              <a:chExt cx="921840" cy="789086"/>
            </a:xfrm>
            <a:noFill/>
          </p:grpSpPr>
          <p:grpSp>
            <p:nvGrpSpPr>
              <p:cNvPr id="716" name="Gráfico 2">
                <a:extLst>
                  <a:ext uri="{FF2B5EF4-FFF2-40B4-BE49-F238E27FC236}">
                    <a16:creationId xmlns:a16="http://schemas.microsoft.com/office/drawing/2014/main" id="{30F24AB0-C2C8-314A-2DC6-BF6E82F82272}"/>
                  </a:ext>
                </a:extLst>
              </p:cNvPr>
              <p:cNvGrpSpPr/>
              <p:nvPr/>
            </p:nvGrpSpPr>
            <p:grpSpPr>
              <a:xfrm>
                <a:off x="3320374" y="3438396"/>
                <a:ext cx="197576" cy="555563"/>
                <a:chOff x="3320374" y="3438396"/>
                <a:chExt cx="197576" cy="555563"/>
              </a:xfrm>
              <a:noFill/>
            </p:grpSpPr>
            <p:sp>
              <p:nvSpPr>
                <p:cNvPr id="717" name="Forma libre 716">
                  <a:extLst>
                    <a:ext uri="{FF2B5EF4-FFF2-40B4-BE49-F238E27FC236}">
                      <a16:creationId xmlns:a16="http://schemas.microsoft.com/office/drawing/2014/main" id="{06D16AE4-868B-3F6B-A4FB-968B43DFE238}"/>
                    </a:ext>
                  </a:extLst>
                </p:cNvPr>
                <p:cNvSpPr/>
                <p:nvPr/>
              </p:nvSpPr>
              <p:spPr>
                <a:xfrm>
                  <a:off x="3320374" y="3438396"/>
                  <a:ext cx="36121" cy="502726"/>
                </a:xfrm>
                <a:custGeom>
                  <a:avLst/>
                  <a:gdLst>
                    <a:gd name="connsiteX0" fmla="*/ 36122 w 36121"/>
                    <a:gd name="connsiteY0" fmla="*/ 0 h 502726"/>
                    <a:gd name="connsiteX1" fmla="*/ 36122 w 36121"/>
                    <a:gd name="connsiteY1" fmla="*/ 1095 h 502726"/>
                    <a:gd name="connsiteX2" fmla="*/ 0 w 36121"/>
                    <a:gd name="connsiteY2" fmla="*/ 502727 h 502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121" h="502726">
                      <a:moveTo>
                        <a:pt x="36122" y="0"/>
                      </a:moveTo>
                      <a:lnTo>
                        <a:pt x="36122" y="1095"/>
                      </a:lnTo>
                      <a:lnTo>
                        <a:pt x="0" y="502727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18" name="Forma libre 717">
                  <a:extLst>
                    <a:ext uri="{FF2B5EF4-FFF2-40B4-BE49-F238E27FC236}">
                      <a16:creationId xmlns:a16="http://schemas.microsoft.com/office/drawing/2014/main" id="{C3F7196A-A3B1-7E63-74F0-AE891446AD41}"/>
                    </a:ext>
                  </a:extLst>
                </p:cNvPr>
                <p:cNvSpPr/>
                <p:nvPr/>
              </p:nvSpPr>
              <p:spPr>
                <a:xfrm>
                  <a:off x="3483288" y="3501545"/>
                  <a:ext cx="34662" cy="492414"/>
                </a:xfrm>
                <a:custGeom>
                  <a:avLst/>
                  <a:gdLst>
                    <a:gd name="connsiteX0" fmla="*/ 0 w 34662"/>
                    <a:gd name="connsiteY0" fmla="*/ 0 h 492414"/>
                    <a:gd name="connsiteX1" fmla="*/ 34663 w 34662"/>
                    <a:gd name="connsiteY1" fmla="*/ 492415 h 492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662" h="492414">
                      <a:moveTo>
                        <a:pt x="0" y="0"/>
                      </a:moveTo>
                      <a:lnTo>
                        <a:pt x="34663" y="492415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719" name="Forma libre 718">
                <a:extLst>
                  <a:ext uri="{FF2B5EF4-FFF2-40B4-BE49-F238E27FC236}">
                    <a16:creationId xmlns:a16="http://schemas.microsoft.com/office/drawing/2014/main" id="{24D8B114-6873-C524-2B6B-9393924BDB24}"/>
                  </a:ext>
                </a:extLst>
              </p:cNvPr>
              <p:cNvSpPr/>
              <p:nvPr/>
            </p:nvSpPr>
            <p:spPr>
              <a:xfrm>
                <a:off x="3254606" y="3993960"/>
                <a:ext cx="349179" cy="96457"/>
              </a:xfrm>
              <a:custGeom>
                <a:avLst/>
                <a:gdLst>
                  <a:gd name="connsiteX0" fmla="*/ 0 w 349179"/>
                  <a:gd name="connsiteY0" fmla="*/ 0 h 96457"/>
                  <a:gd name="connsiteX1" fmla="*/ 349179 w 349179"/>
                  <a:gd name="connsiteY1" fmla="*/ 0 h 96457"/>
                  <a:gd name="connsiteX2" fmla="*/ 349179 w 349179"/>
                  <a:gd name="connsiteY2" fmla="*/ 96457 h 96457"/>
                  <a:gd name="connsiteX3" fmla="*/ 0 w 349179"/>
                  <a:gd name="connsiteY3" fmla="*/ 96457 h 9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179" h="96457">
                    <a:moveTo>
                      <a:pt x="0" y="0"/>
                    </a:moveTo>
                    <a:lnTo>
                      <a:pt x="349179" y="0"/>
                    </a:lnTo>
                    <a:lnTo>
                      <a:pt x="349179" y="96457"/>
                    </a:lnTo>
                    <a:lnTo>
                      <a:pt x="0" y="96457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0" name="Forma libre 719">
                <a:extLst>
                  <a:ext uri="{FF2B5EF4-FFF2-40B4-BE49-F238E27FC236}">
                    <a16:creationId xmlns:a16="http://schemas.microsoft.com/office/drawing/2014/main" id="{70619CED-E785-71E1-E71E-A9C36AC6EC3A}"/>
                  </a:ext>
                </a:extLst>
              </p:cNvPr>
              <p:cNvSpPr/>
              <p:nvPr/>
            </p:nvSpPr>
            <p:spPr>
              <a:xfrm>
                <a:off x="3845967" y="3546899"/>
                <a:ext cx="202045" cy="80213"/>
              </a:xfrm>
              <a:custGeom>
                <a:avLst/>
                <a:gdLst>
                  <a:gd name="connsiteX0" fmla="*/ 0 w 202045"/>
                  <a:gd name="connsiteY0" fmla="*/ 0 h 80213"/>
                  <a:gd name="connsiteX1" fmla="*/ 202046 w 202045"/>
                  <a:gd name="connsiteY1" fmla="*/ 0 h 80213"/>
                  <a:gd name="connsiteX2" fmla="*/ 202046 w 202045"/>
                  <a:gd name="connsiteY2" fmla="*/ 80214 h 80213"/>
                  <a:gd name="connsiteX3" fmla="*/ 0 w 202045"/>
                  <a:gd name="connsiteY3" fmla="*/ 80214 h 8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2045" h="80213">
                    <a:moveTo>
                      <a:pt x="0" y="0"/>
                    </a:moveTo>
                    <a:lnTo>
                      <a:pt x="202046" y="0"/>
                    </a:lnTo>
                    <a:lnTo>
                      <a:pt x="202046" y="80214"/>
                    </a:lnTo>
                    <a:lnTo>
                      <a:pt x="0" y="80214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1" name="Forma libre 720">
                <a:extLst>
                  <a:ext uri="{FF2B5EF4-FFF2-40B4-BE49-F238E27FC236}">
                    <a16:creationId xmlns:a16="http://schemas.microsoft.com/office/drawing/2014/main" id="{4CFD43B8-6ADE-5BC6-5585-F46952BC439E}"/>
                  </a:ext>
                </a:extLst>
              </p:cNvPr>
              <p:cNvSpPr/>
              <p:nvPr/>
            </p:nvSpPr>
            <p:spPr>
              <a:xfrm>
                <a:off x="3837301" y="3871062"/>
                <a:ext cx="219924" cy="48433"/>
              </a:xfrm>
              <a:custGeom>
                <a:avLst/>
                <a:gdLst>
                  <a:gd name="connsiteX0" fmla="*/ 0 w 219924"/>
                  <a:gd name="connsiteY0" fmla="*/ 48434 h 48433"/>
                  <a:gd name="connsiteX1" fmla="*/ 106085 w 219924"/>
                  <a:gd name="connsiteY1" fmla="*/ 890 h 48433"/>
                  <a:gd name="connsiteX2" fmla="*/ 114021 w 219924"/>
                  <a:gd name="connsiteY2" fmla="*/ 890 h 48433"/>
                  <a:gd name="connsiteX3" fmla="*/ 219924 w 219924"/>
                  <a:gd name="connsiteY3" fmla="*/ 48434 h 4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924" h="48433">
                    <a:moveTo>
                      <a:pt x="0" y="48434"/>
                    </a:moveTo>
                    <a:lnTo>
                      <a:pt x="106085" y="890"/>
                    </a:lnTo>
                    <a:cubicBezTo>
                      <a:pt x="108640" y="-297"/>
                      <a:pt x="111467" y="-297"/>
                      <a:pt x="114021" y="890"/>
                    </a:cubicBezTo>
                    <a:lnTo>
                      <a:pt x="219924" y="4843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2" name="Forma libre 721">
                <a:extLst>
                  <a:ext uri="{FF2B5EF4-FFF2-40B4-BE49-F238E27FC236}">
                    <a16:creationId xmlns:a16="http://schemas.microsoft.com/office/drawing/2014/main" id="{1FD2FA35-26C4-B218-7C7B-7A1BA3553D2D}"/>
                  </a:ext>
                </a:extLst>
              </p:cNvPr>
              <p:cNvSpPr/>
              <p:nvPr/>
            </p:nvSpPr>
            <p:spPr>
              <a:xfrm>
                <a:off x="3717989" y="3811198"/>
                <a:ext cx="458457" cy="281774"/>
              </a:xfrm>
              <a:custGeom>
                <a:avLst/>
                <a:gdLst>
                  <a:gd name="connsiteX0" fmla="*/ 67866 w 458457"/>
                  <a:gd name="connsiteY0" fmla="*/ 267630 h 281774"/>
                  <a:gd name="connsiteX1" fmla="*/ 0 w 458457"/>
                  <a:gd name="connsiteY1" fmla="*/ 96069 h 281774"/>
                  <a:gd name="connsiteX2" fmla="*/ 200769 w 458457"/>
                  <a:gd name="connsiteY2" fmla="*/ 6091 h 281774"/>
                  <a:gd name="connsiteX3" fmla="*/ 257688 w 458457"/>
                  <a:gd name="connsiteY3" fmla="*/ 6091 h 281774"/>
                  <a:gd name="connsiteX4" fmla="*/ 458457 w 458457"/>
                  <a:gd name="connsiteY4" fmla="*/ 96161 h 281774"/>
                  <a:gd name="connsiteX5" fmla="*/ 384936 w 458457"/>
                  <a:gd name="connsiteY5" fmla="*/ 281774 h 28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457" h="281774">
                    <a:moveTo>
                      <a:pt x="67866" y="267630"/>
                    </a:moveTo>
                    <a:lnTo>
                      <a:pt x="0" y="96069"/>
                    </a:lnTo>
                    <a:lnTo>
                      <a:pt x="200769" y="6091"/>
                    </a:lnTo>
                    <a:cubicBezTo>
                      <a:pt x="218921" y="-2030"/>
                      <a:pt x="239536" y="-2030"/>
                      <a:pt x="257688" y="6091"/>
                    </a:cubicBezTo>
                    <a:lnTo>
                      <a:pt x="458457" y="96161"/>
                    </a:lnTo>
                    <a:lnTo>
                      <a:pt x="384936" y="28177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3" name="Forma libre 722">
                <a:extLst>
                  <a:ext uri="{FF2B5EF4-FFF2-40B4-BE49-F238E27FC236}">
                    <a16:creationId xmlns:a16="http://schemas.microsoft.com/office/drawing/2014/main" id="{58728373-10E2-E140-9E71-BA2A4B9515C7}"/>
                  </a:ext>
                </a:extLst>
              </p:cNvPr>
              <p:cNvSpPr/>
              <p:nvPr/>
            </p:nvSpPr>
            <p:spPr>
              <a:xfrm>
                <a:off x="3658881" y="4074721"/>
                <a:ext cx="481079" cy="23726"/>
              </a:xfrm>
              <a:custGeom>
                <a:avLst/>
                <a:gdLst>
                  <a:gd name="connsiteX0" fmla="*/ 0 w 481079"/>
                  <a:gd name="connsiteY0" fmla="*/ 11863 h 23726"/>
                  <a:gd name="connsiteX1" fmla="*/ 53453 w 481079"/>
                  <a:gd name="connsiteY1" fmla="*/ 23726 h 23726"/>
                  <a:gd name="connsiteX2" fmla="*/ 160360 w 481079"/>
                  <a:gd name="connsiteY2" fmla="*/ 0 h 23726"/>
                  <a:gd name="connsiteX3" fmla="*/ 267266 w 481079"/>
                  <a:gd name="connsiteY3" fmla="*/ 23726 h 23726"/>
                  <a:gd name="connsiteX4" fmla="*/ 374173 w 481079"/>
                  <a:gd name="connsiteY4" fmla="*/ 0 h 23726"/>
                  <a:gd name="connsiteX5" fmla="*/ 481079 w 481079"/>
                  <a:gd name="connsiteY5" fmla="*/ 23726 h 2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79" h="23726">
                    <a:moveTo>
                      <a:pt x="0" y="11863"/>
                    </a:moveTo>
                    <a:cubicBezTo>
                      <a:pt x="13409" y="17795"/>
                      <a:pt x="26727" y="23726"/>
                      <a:pt x="53453" y="23726"/>
                    </a:cubicBezTo>
                    <a:cubicBezTo>
                      <a:pt x="106906" y="23726"/>
                      <a:pt x="106906" y="0"/>
                      <a:pt x="160360" y="0"/>
                    </a:cubicBezTo>
                    <a:cubicBezTo>
                      <a:pt x="213813" y="0"/>
                      <a:pt x="213813" y="23726"/>
                      <a:pt x="267266" y="23726"/>
                    </a:cubicBezTo>
                    <a:cubicBezTo>
                      <a:pt x="320719" y="23726"/>
                      <a:pt x="320719" y="0"/>
                      <a:pt x="374173" y="0"/>
                    </a:cubicBezTo>
                    <a:cubicBezTo>
                      <a:pt x="427626" y="0"/>
                      <a:pt x="427626" y="23726"/>
                      <a:pt x="481079" y="23726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4" name="Forma libre 723">
                <a:extLst>
                  <a:ext uri="{FF2B5EF4-FFF2-40B4-BE49-F238E27FC236}">
                    <a16:creationId xmlns:a16="http://schemas.microsoft.com/office/drawing/2014/main" id="{4CCD2D6E-C5B7-4B0E-E0AF-03AF4397118A}"/>
                  </a:ext>
                </a:extLst>
              </p:cNvPr>
              <p:cNvSpPr/>
              <p:nvPr/>
            </p:nvSpPr>
            <p:spPr>
              <a:xfrm>
                <a:off x="3774453" y="3675205"/>
                <a:ext cx="345530" cy="153856"/>
              </a:xfrm>
              <a:custGeom>
                <a:avLst/>
                <a:gdLst>
                  <a:gd name="connsiteX0" fmla="*/ 0 w 345530"/>
                  <a:gd name="connsiteY0" fmla="*/ 153857 h 153856"/>
                  <a:gd name="connsiteX1" fmla="*/ 12314 w 345530"/>
                  <a:gd name="connsiteY1" fmla="*/ 57491 h 153856"/>
                  <a:gd name="connsiteX2" fmla="*/ 78720 w 345530"/>
                  <a:gd name="connsiteY2" fmla="*/ 0 h 153856"/>
                  <a:gd name="connsiteX3" fmla="*/ 266810 w 345530"/>
                  <a:gd name="connsiteY3" fmla="*/ 0 h 153856"/>
                  <a:gd name="connsiteX4" fmla="*/ 333216 w 345530"/>
                  <a:gd name="connsiteY4" fmla="*/ 57491 h 153856"/>
                  <a:gd name="connsiteX5" fmla="*/ 345530 w 345530"/>
                  <a:gd name="connsiteY5" fmla="*/ 153857 h 15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530" h="153856">
                    <a:moveTo>
                      <a:pt x="0" y="153857"/>
                    </a:moveTo>
                    <a:lnTo>
                      <a:pt x="12314" y="57491"/>
                    </a:lnTo>
                    <a:cubicBezTo>
                      <a:pt x="16510" y="24639"/>
                      <a:pt x="44970" y="0"/>
                      <a:pt x="78720" y="0"/>
                    </a:cubicBezTo>
                    <a:lnTo>
                      <a:pt x="266810" y="0"/>
                    </a:lnTo>
                    <a:cubicBezTo>
                      <a:pt x="300560" y="0"/>
                      <a:pt x="329020" y="24639"/>
                      <a:pt x="333216" y="57491"/>
                    </a:cubicBezTo>
                    <a:lnTo>
                      <a:pt x="345530" y="15385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5" name="Forma libre 724">
                <a:extLst>
                  <a:ext uri="{FF2B5EF4-FFF2-40B4-BE49-F238E27FC236}">
                    <a16:creationId xmlns:a16="http://schemas.microsoft.com/office/drawing/2014/main" id="{26FECA2F-671D-11EB-6B83-83C6AAB7FA1A}"/>
                  </a:ext>
                </a:extLst>
              </p:cNvPr>
              <p:cNvSpPr/>
              <p:nvPr/>
            </p:nvSpPr>
            <p:spPr>
              <a:xfrm>
                <a:off x="3316543" y="3309361"/>
                <a:ext cx="201316" cy="129035"/>
              </a:xfrm>
              <a:custGeom>
                <a:avLst/>
                <a:gdLst>
                  <a:gd name="connsiteX0" fmla="*/ 0 w 201316"/>
                  <a:gd name="connsiteY0" fmla="*/ 0 h 129035"/>
                  <a:gd name="connsiteX1" fmla="*/ 201316 w 201316"/>
                  <a:gd name="connsiteY1" fmla="*/ 0 h 129035"/>
                  <a:gd name="connsiteX2" fmla="*/ 201316 w 201316"/>
                  <a:gd name="connsiteY2" fmla="*/ 129035 h 129035"/>
                  <a:gd name="connsiteX3" fmla="*/ 0 w 201316"/>
                  <a:gd name="connsiteY3" fmla="*/ 129035 h 129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316" h="129035">
                    <a:moveTo>
                      <a:pt x="0" y="0"/>
                    </a:moveTo>
                    <a:lnTo>
                      <a:pt x="201316" y="0"/>
                    </a:lnTo>
                    <a:lnTo>
                      <a:pt x="201316" y="129035"/>
                    </a:lnTo>
                    <a:lnTo>
                      <a:pt x="0" y="129035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6" name="Forma libre 725">
                <a:extLst>
                  <a:ext uri="{FF2B5EF4-FFF2-40B4-BE49-F238E27FC236}">
                    <a16:creationId xmlns:a16="http://schemas.microsoft.com/office/drawing/2014/main" id="{24F0B118-994E-786E-A942-C402E4794DCB}"/>
                  </a:ext>
                </a:extLst>
              </p:cNvPr>
              <p:cNvSpPr/>
              <p:nvPr/>
            </p:nvSpPr>
            <p:spPr>
              <a:xfrm>
                <a:off x="3517950" y="3373879"/>
                <a:ext cx="429358" cy="64517"/>
              </a:xfrm>
              <a:custGeom>
                <a:avLst/>
                <a:gdLst>
                  <a:gd name="connsiteX0" fmla="*/ 429359 w 429358"/>
                  <a:gd name="connsiteY0" fmla="*/ 0 h 64517"/>
                  <a:gd name="connsiteX1" fmla="*/ 0 w 429358"/>
                  <a:gd name="connsiteY1" fmla="*/ 64518 h 6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9358" h="64517">
                    <a:moveTo>
                      <a:pt x="429359" y="0"/>
                    </a:moveTo>
                    <a:lnTo>
                      <a:pt x="0" y="64518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7" name="Forma libre 726">
                <a:extLst>
                  <a:ext uri="{FF2B5EF4-FFF2-40B4-BE49-F238E27FC236}">
                    <a16:creationId xmlns:a16="http://schemas.microsoft.com/office/drawing/2014/main" id="{6D60C4F9-1905-C528-A394-F5A34D7B70BA}"/>
                  </a:ext>
                </a:extLst>
              </p:cNvPr>
              <p:cNvSpPr/>
              <p:nvPr/>
            </p:nvSpPr>
            <p:spPr>
              <a:xfrm>
                <a:off x="3517950" y="3309361"/>
                <a:ext cx="429358" cy="237538"/>
              </a:xfrm>
              <a:custGeom>
                <a:avLst/>
                <a:gdLst>
                  <a:gd name="connsiteX0" fmla="*/ 0 w 429358"/>
                  <a:gd name="connsiteY0" fmla="*/ 0 h 237538"/>
                  <a:gd name="connsiteX1" fmla="*/ 429359 w 429358"/>
                  <a:gd name="connsiteY1" fmla="*/ 0 h 237538"/>
                  <a:gd name="connsiteX2" fmla="*/ 428994 w 429358"/>
                  <a:gd name="connsiteY2" fmla="*/ 237538 h 237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9358" h="237538">
                    <a:moveTo>
                      <a:pt x="0" y="0"/>
                    </a:moveTo>
                    <a:lnTo>
                      <a:pt x="429359" y="0"/>
                    </a:lnTo>
                    <a:lnTo>
                      <a:pt x="428994" y="23753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28" name="Forma libre 727">
              <a:extLst>
                <a:ext uri="{FF2B5EF4-FFF2-40B4-BE49-F238E27FC236}">
                  <a16:creationId xmlns:a16="http://schemas.microsoft.com/office/drawing/2014/main" id="{3E0AEC5A-748F-CA85-421B-997622DE54B0}"/>
                </a:ext>
              </a:extLst>
            </p:cNvPr>
            <p:cNvSpPr/>
            <p:nvPr/>
          </p:nvSpPr>
          <p:spPr>
            <a:xfrm>
              <a:off x="3367807" y="3207429"/>
              <a:ext cx="98879" cy="46722"/>
            </a:xfrm>
            <a:custGeom>
              <a:avLst/>
              <a:gdLst>
                <a:gd name="connsiteX0" fmla="*/ 0 w 98879"/>
                <a:gd name="connsiteY0" fmla="*/ 46723 h 46722"/>
                <a:gd name="connsiteX1" fmla="*/ 0 w 98879"/>
                <a:gd name="connsiteY1" fmla="*/ 0 h 46722"/>
                <a:gd name="connsiteX2" fmla="*/ 98879 w 98879"/>
                <a:gd name="connsiteY2" fmla="*/ 0 h 46722"/>
                <a:gd name="connsiteX3" fmla="*/ 98879 w 98879"/>
                <a:gd name="connsiteY3" fmla="*/ 46723 h 4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879" h="46722">
                  <a:moveTo>
                    <a:pt x="0" y="46723"/>
                  </a:moveTo>
                  <a:lnTo>
                    <a:pt x="0" y="0"/>
                  </a:lnTo>
                  <a:lnTo>
                    <a:pt x="98879" y="0"/>
                  </a:lnTo>
                  <a:lnTo>
                    <a:pt x="98879" y="46723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9" name="Forma libre 728">
              <a:extLst>
                <a:ext uri="{FF2B5EF4-FFF2-40B4-BE49-F238E27FC236}">
                  <a16:creationId xmlns:a16="http://schemas.microsoft.com/office/drawing/2014/main" id="{7BDDB88C-6787-23F5-9BF9-FE22FB73AD4D}"/>
                </a:ext>
              </a:extLst>
            </p:cNvPr>
            <p:cNvSpPr/>
            <p:nvPr/>
          </p:nvSpPr>
          <p:spPr>
            <a:xfrm>
              <a:off x="3332871" y="3438396"/>
              <a:ext cx="175775" cy="534848"/>
            </a:xfrm>
            <a:custGeom>
              <a:avLst/>
              <a:gdLst>
                <a:gd name="connsiteX0" fmla="*/ 23625 w 175775"/>
                <a:gd name="connsiteY0" fmla="*/ 0 h 534848"/>
                <a:gd name="connsiteX1" fmla="*/ 155343 w 175775"/>
                <a:gd name="connsiteY1" fmla="*/ 152123 h 534848"/>
                <a:gd name="connsiteX2" fmla="*/ 0 w 175775"/>
                <a:gd name="connsiteY2" fmla="*/ 331714 h 534848"/>
                <a:gd name="connsiteX3" fmla="*/ 175775 w 175775"/>
                <a:gd name="connsiteY3" fmla="*/ 534849 h 53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775" h="534848">
                  <a:moveTo>
                    <a:pt x="23625" y="0"/>
                  </a:moveTo>
                  <a:lnTo>
                    <a:pt x="155343" y="152123"/>
                  </a:lnTo>
                  <a:lnTo>
                    <a:pt x="0" y="331714"/>
                  </a:lnTo>
                  <a:lnTo>
                    <a:pt x="175775" y="53484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30" name="Gráfico 2">
            <a:extLst>
              <a:ext uri="{FF2B5EF4-FFF2-40B4-BE49-F238E27FC236}">
                <a16:creationId xmlns:a16="http://schemas.microsoft.com/office/drawing/2014/main" id="{5183E1A8-C05A-EA47-39C1-6915D24EE3BF}"/>
              </a:ext>
            </a:extLst>
          </p:cNvPr>
          <p:cNvGrpSpPr/>
          <p:nvPr/>
        </p:nvGrpSpPr>
        <p:grpSpPr>
          <a:xfrm>
            <a:off x="9239909" y="3195565"/>
            <a:ext cx="839014" cy="914745"/>
            <a:chOff x="9239909" y="3195565"/>
            <a:chExt cx="839014" cy="914745"/>
          </a:xfrm>
          <a:noFill/>
        </p:grpSpPr>
        <p:grpSp>
          <p:nvGrpSpPr>
            <p:cNvPr id="731" name="Gráfico 2">
              <a:extLst>
                <a:ext uri="{FF2B5EF4-FFF2-40B4-BE49-F238E27FC236}">
                  <a16:creationId xmlns:a16="http://schemas.microsoft.com/office/drawing/2014/main" id="{97F5BF1F-E5F4-4B8D-6D2E-771C7981D9EF}"/>
                </a:ext>
              </a:extLst>
            </p:cNvPr>
            <p:cNvGrpSpPr/>
            <p:nvPr/>
          </p:nvGrpSpPr>
          <p:grpSpPr>
            <a:xfrm>
              <a:off x="9239909" y="3195565"/>
              <a:ext cx="839014" cy="914745"/>
              <a:chOff x="9239909" y="3195565"/>
              <a:chExt cx="839014" cy="914745"/>
            </a:xfrm>
            <a:noFill/>
          </p:grpSpPr>
          <p:sp>
            <p:nvSpPr>
              <p:cNvPr id="732" name="Forma libre 731">
                <a:extLst>
                  <a:ext uri="{FF2B5EF4-FFF2-40B4-BE49-F238E27FC236}">
                    <a16:creationId xmlns:a16="http://schemas.microsoft.com/office/drawing/2014/main" id="{18F89B92-3F1D-76A4-C98D-C63F54FE7C07}"/>
                  </a:ext>
                </a:extLst>
              </p:cNvPr>
              <p:cNvSpPr/>
              <p:nvPr/>
            </p:nvSpPr>
            <p:spPr>
              <a:xfrm>
                <a:off x="9316166" y="3528762"/>
                <a:ext cx="686317" cy="451783"/>
              </a:xfrm>
              <a:custGeom>
                <a:avLst/>
                <a:gdLst>
                  <a:gd name="connsiteX0" fmla="*/ 121957 w 686317"/>
                  <a:gd name="connsiteY0" fmla="*/ 451783 h 451783"/>
                  <a:gd name="connsiteX1" fmla="*/ 0 w 686317"/>
                  <a:gd name="connsiteY1" fmla="*/ 143887 h 451783"/>
                  <a:gd name="connsiteX2" fmla="*/ 300651 w 686317"/>
                  <a:gd name="connsiteY2" fmla="*/ 9103 h 451783"/>
                  <a:gd name="connsiteX3" fmla="*/ 385757 w 686317"/>
                  <a:gd name="connsiteY3" fmla="*/ 9103 h 451783"/>
                  <a:gd name="connsiteX4" fmla="*/ 686318 w 686317"/>
                  <a:gd name="connsiteY4" fmla="*/ 143978 h 451783"/>
                  <a:gd name="connsiteX5" fmla="*/ 564269 w 686317"/>
                  <a:gd name="connsiteY5" fmla="*/ 451783 h 451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317" h="451783">
                    <a:moveTo>
                      <a:pt x="121957" y="451783"/>
                    </a:moveTo>
                    <a:lnTo>
                      <a:pt x="0" y="143887"/>
                    </a:lnTo>
                    <a:lnTo>
                      <a:pt x="300651" y="9103"/>
                    </a:lnTo>
                    <a:cubicBezTo>
                      <a:pt x="327743" y="-3034"/>
                      <a:pt x="358666" y="-3034"/>
                      <a:pt x="385757" y="9103"/>
                    </a:cubicBezTo>
                    <a:lnTo>
                      <a:pt x="686318" y="143978"/>
                    </a:lnTo>
                    <a:lnTo>
                      <a:pt x="564269" y="45178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3" name="Forma libre 732">
                <a:extLst>
                  <a:ext uri="{FF2B5EF4-FFF2-40B4-BE49-F238E27FC236}">
                    <a16:creationId xmlns:a16="http://schemas.microsoft.com/office/drawing/2014/main" id="{D0C9C5E0-ACFD-053A-1A26-3A779CBC4629}"/>
                  </a:ext>
                </a:extLst>
              </p:cNvPr>
              <p:cNvSpPr/>
              <p:nvPr/>
            </p:nvSpPr>
            <p:spPr>
              <a:xfrm>
                <a:off x="9745343" y="3638794"/>
                <a:ext cx="129437" cy="58038"/>
              </a:xfrm>
              <a:custGeom>
                <a:avLst/>
                <a:gdLst>
                  <a:gd name="connsiteX0" fmla="*/ 129437 w 129437"/>
                  <a:gd name="connsiteY0" fmla="*/ 58039 h 58038"/>
                  <a:gd name="connsiteX1" fmla="*/ 0 w 129437"/>
                  <a:gd name="connsiteY1" fmla="*/ 0 h 5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437" h="58038">
                    <a:moveTo>
                      <a:pt x="129437" y="58039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4" name="Forma libre 733">
                <a:extLst>
                  <a:ext uri="{FF2B5EF4-FFF2-40B4-BE49-F238E27FC236}">
                    <a16:creationId xmlns:a16="http://schemas.microsoft.com/office/drawing/2014/main" id="{60BDC59A-62F4-8245-2294-8FD2151D9280}"/>
                  </a:ext>
                </a:extLst>
              </p:cNvPr>
              <p:cNvSpPr/>
              <p:nvPr/>
            </p:nvSpPr>
            <p:spPr>
              <a:xfrm>
                <a:off x="9439492" y="3638794"/>
                <a:ext cx="133724" cy="59954"/>
              </a:xfrm>
              <a:custGeom>
                <a:avLst/>
                <a:gdLst>
                  <a:gd name="connsiteX0" fmla="*/ 133724 w 133724"/>
                  <a:gd name="connsiteY0" fmla="*/ 0 h 59954"/>
                  <a:gd name="connsiteX1" fmla="*/ 0 w 133724"/>
                  <a:gd name="connsiteY1" fmla="*/ 59955 h 59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3724" h="59954">
                    <a:moveTo>
                      <a:pt x="133724" y="0"/>
                    </a:moveTo>
                    <a:lnTo>
                      <a:pt x="0" y="59955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5" name="Forma libre 734">
                <a:extLst>
                  <a:ext uri="{FF2B5EF4-FFF2-40B4-BE49-F238E27FC236}">
                    <a16:creationId xmlns:a16="http://schemas.microsoft.com/office/drawing/2014/main" id="{FC96241F-F14C-FDC0-4B12-E7EB890E67A0}"/>
                  </a:ext>
                </a:extLst>
              </p:cNvPr>
              <p:cNvSpPr/>
              <p:nvPr/>
            </p:nvSpPr>
            <p:spPr>
              <a:xfrm>
                <a:off x="9239909" y="3952165"/>
                <a:ext cx="839014" cy="48821"/>
              </a:xfrm>
              <a:custGeom>
                <a:avLst/>
                <a:gdLst>
                  <a:gd name="connsiteX0" fmla="*/ 0 w 839014"/>
                  <a:gd name="connsiteY0" fmla="*/ 0 h 48821"/>
                  <a:gd name="connsiteX1" fmla="*/ 139835 w 839014"/>
                  <a:gd name="connsiteY1" fmla="*/ 48822 h 48821"/>
                  <a:gd name="connsiteX2" fmla="*/ 279671 w 839014"/>
                  <a:gd name="connsiteY2" fmla="*/ 0 h 48821"/>
                  <a:gd name="connsiteX3" fmla="*/ 419507 w 839014"/>
                  <a:gd name="connsiteY3" fmla="*/ 48822 h 48821"/>
                  <a:gd name="connsiteX4" fmla="*/ 559343 w 839014"/>
                  <a:gd name="connsiteY4" fmla="*/ 0 h 48821"/>
                  <a:gd name="connsiteX5" fmla="*/ 699179 w 839014"/>
                  <a:gd name="connsiteY5" fmla="*/ 48822 h 48821"/>
                  <a:gd name="connsiteX6" fmla="*/ 839015 w 839014"/>
                  <a:gd name="connsiteY6" fmla="*/ 0 h 4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9014" h="48821">
                    <a:moveTo>
                      <a:pt x="0" y="0"/>
                    </a:moveTo>
                    <a:cubicBezTo>
                      <a:pt x="69872" y="0"/>
                      <a:pt x="69872" y="48822"/>
                      <a:pt x="139835" y="48822"/>
                    </a:cubicBezTo>
                    <a:cubicBezTo>
                      <a:pt x="209799" y="48822"/>
                      <a:pt x="209708" y="0"/>
                      <a:pt x="279671" y="0"/>
                    </a:cubicBezTo>
                    <a:cubicBezTo>
                      <a:pt x="349635" y="0"/>
                      <a:pt x="349544" y="48822"/>
                      <a:pt x="419507" y="48822"/>
                    </a:cubicBezTo>
                    <a:cubicBezTo>
                      <a:pt x="489471" y="48822"/>
                      <a:pt x="489380" y="0"/>
                      <a:pt x="559343" y="0"/>
                    </a:cubicBezTo>
                    <a:cubicBezTo>
                      <a:pt x="629307" y="0"/>
                      <a:pt x="629216" y="48822"/>
                      <a:pt x="699179" y="48822"/>
                    </a:cubicBezTo>
                    <a:cubicBezTo>
                      <a:pt x="769142" y="48822"/>
                      <a:pt x="769052" y="0"/>
                      <a:pt x="839015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6" name="Forma libre 735">
                <a:extLst>
                  <a:ext uri="{FF2B5EF4-FFF2-40B4-BE49-F238E27FC236}">
                    <a16:creationId xmlns:a16="http://schemas.microsoft.com/office/drawing/2014/main" id="{72D20050-9DB3-7566-86C2-E6ECD5D88AAE}"/>
                  </a:ext>
                </a:extLst>
              </p:cNvPr>
              <p:cNvSpPr/>
              <p:nvPr/>
            </p:nvSpPr>
            <p:spPr>
              <a:xfrm>
                <a:off x="9239909" y="4061489"/>
                <a:ext cx="839014" cy="48821"/>
              </a:xfrm>
              <a:custGeom>
                <a:avLst/>
                <a:gdLst>
                  <a:gd name="connsiteX0" fmla="*/ 0 w 839014"/>
                  <a:gd name="connsiteY0" fmla="*/ 0 h 48821"/>
                  <a:gd name="connsiteX1" fmla="*/ 139835 w 839014"/>
                  <a:gd name="connsiteY1" fmla="*/ 48822 h 48821"/>
                  <a:gd name="connsiteX2" fmla="*/ 279671 w 839014"/>
                  <a:gd name="connsiteY2" fmla="*/ 0 h 48821"/>
                  <a:gd name="connsiteX3" fmla="*/ 419507 w 839014"/>
                  <a:gd name="connsiteY3" fmla="*/ 48822 h 48821"/>
                  <a:gd name="connsiteX4" fmla="*/ 559343 w 839014"/>
                  <a:gd name="connsiteY4" fmla="*/ 0 h 48821"/>
                  <a:gd name="connsiteX5" fmla="*/ 699179 w 839014"/>
                  <a:gd name="connsiteY5" fmla="*/ 48822 h 48821"/>
                  <a:gd name="connsiteX6" fmla="*/ 839015 w 839014"/>
                  <a:gd name="connsiteY6" fmla="*/ 0 h 4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9014" h="48821">
                    <a:moveTo>
                      <a:pt x="0" y="0"/>
                    </a:moveTo>
                    <a:cubicBezTo>
                      <a:pt x="69872" y="0"/>
                      <a:pt x="69872" y="48822"/>
                      <a:pt x="139835" y="48822"/>
                    </a:cubicBezTo>
                    <a:cubicBezTo>
                      <a:pt x="209799" y="48822"/>
                      <a:pt x="209708" y="0"/>
                      <a:pt x="279671" y="0"/>
                    </a:cubicBezTo>
                    <a:cubicBezTo>
                      <a:pt x="349635" y="0"/>
                      <a:pt x="349544" y="48822"/>
                      <a:pt x="419507" y="48822"/>
                    </a:cubicBezTo>
                    <a:cubicBezTo>
                      <a:pt x="489471" y="48822"/>
                      <a:pt x="489380" y="0"/>
                      <a:pt x="559343" y="0"/>
                    </a:cubicBezTo>
                    <a:cubicBezTo>
                      <a:pt x="629307" y="0"/>
                      <a:pt x="629216" y="48822"/>
                      <a:pt x="699179" y="48822"/>
                    </a:cubicBezTo>
                    <a:cubicBezTo>
                      <a:pt x="769142" y="48822"/>
                      <a:pt x="769052" y="0"/>
                      <a:pt x="839015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7" name="Forma libre 736">
                <a:extLst>
                  <a:ext uri="{FF2B5EF4-FFF2-40B4-BE49-F238E27FC236}">
                    <a16:creationId xmlns:a16="http://schemas.microsoft.com/office/drawing/2014/main" id="{8D1BE02F-0357-C12B-E784-4A472758B02B}"/>
                  </a:ext>
                </a:extLst>
              </p:cNvPr>
              <p:cNvSpPr/>
              <p:nvPr/>
            </p:nvSpPr>
            <p:spPr>
              <a:xfrm>
                <a:off x="9409390" y="3392495"/>
                <a:ext cx="499778" cy="193187"/>
              </a:xfrm>
              <a:custGeom>
                <a:avLst/>
                <a:gdLst>
                  <a:gd name="connsiteX0" fmla="*/ 0 w 499778"/>
                  <a:gd name="connsiteY0" fmla="*/ 193188 h 193187"/>
                  <a:gd name="connsiteX1" fmla="*/ 9669 w 499778"/>
                  <a:gd name="connsiteY1" fmla="*/ 102754 h 193187"/>
                  <a:gd name="connsiteX2" fmla="*/ 109096 w 499778"/>
                  <a:gd name="connsiteY2" fmla="*/ 0 h 193187"/>
                  <a:gd name="connsiteX3" fmla="*/ 390683 w 499778"/>
                  <a:gd name="connsiteY3" fmla="*/ 0 h 193187"/>
                  <a:gd name="connsiteX4" fmla="*/ 490110 w 499778"/>
                  <a:gd name="connsiteY4" fmla="*/ 102754 h 193187"/>
                  <a:gd name="connsiteX5" fmla="*/ 499779 w 499778"/>
                  <a:gd name="connsiteY5" fmla="*/ 193188 h 193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778" h="193187">
                    <a:moveTo>
                      <a:pt x="0" y="193188"/>
                    </a:moveTo>
                    <a:lnTo>
                      <a:pt x="9669" y="102754"/>
                    </a:lnTo>
                    <a:cubicBezTo>
                      <a:pt x="15963" y="43985"/>
                      <a:pt x="58562" y="0"/>
                      <a:pt x="109096" y="0"/>
                    </a:cubicBezTo>
                    <a:lnTo>
                      <a:pt x="390683" y="0"/>
                    </a:lnTo>
                    <a:cubicBezTo>
                      <a:pt x="441217" y="0"/>
                      <a:pt x="483816" y="43985"/>
                      <a:pt x="490110" y="102754"/>
                    </a:cubicBezTo>
                    <a:lnTo>
                      <a:pt x="499779" y="19318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8" name="Forma libre 737">
                <a:extLst>
                  <a:ext uri="{FF2B5EF4-FFF2-40B4-BE49-F238E27FC236}">
                    <a16:creationId xmlns:a16="http://schemas.microsoft.com/office/drawing/2014/main" id="{F82ADAF9-EDF2-DA03-6FB2-C8AAAAD3F272}"/>
                  </a:ext>
                </a:extLst>
              </p:cNvPr>
              <p:cNvSpPr/>
              <p:nvPr/>
            </p:nvSpPr>
            <p:spPr>
              <a:xfrm>
                <a:off x="9542202" y="3295582"/>
                <a:ext cx="234154" cy="97460"/>
              </a:xfrm>
              <a:custGeom>
                <a:avLst/>
                <a:gdLst>
                  <a:gd name="connsiteX0" fmla="*/ 234155 w 234154"/>
                  <a:gd name="connsiteY0" fmla="*/ 97461 h 97460"/>
                  <a:gd name="connsiteX1" fmla="*/ 234155 w 234154"/>
                  <a:gd name="connsiteY1" fmla="*/ 25734 h 97460"/>
                  <a:gd name="connsiteX2" fmla="*/ 208431 w 234154"/>
                  <a:gd name="connsiteY2" fmla="*/ 0 h 97460"/>
                  <a:gd name="connsiteX3" fmla="*/ 25723 w 234154"/>
                  <a:gd name="connsiteY3" fmla="*/ 0 h 97460"/>
                  <a:gd name="connsiteX4" fmla="*/ 0 w 234154"/>
                  <a:gd name="connsiteY4" fmla="*/ 25734 h 97460"/>
                  <a:gd name="connsiteX5" fmla="*/ 0 w 234154"/>
                  <a:gd name="connsiteY5" fmla="*/ 97461 h 9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154" h="97460">
                    <a:moveTo>
                      <a:pt x="234155" y="97461"/>
                    </a:moveTo>
                    <a:lnTo>
                      <a:pt x="234155" y="25734"/>
                    </a:lnTo>
                    <a:cubicBezTo>
                      <a:pt x="234155" y="11498"/>
                      <a:pt x="222661" y="0"/>
                      <a:pt x="208431" y="0"/>
                    </a:cubicBezTo>
                    <a:lnTo>
                      <a:pt x="25723" y="0"/>
                    </a:lnTo>
                    <a:cubicBezTo>
                      <a:pt x="11493" y="0"/>
                      <a:pt x="0" y="11498"/>
                      <a:pt x="0" y="25734"/>
                    </a:cubicBezTo>
                    <a:lnTo>
                      <a:pt x="0" y="9746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9" name="Forma libre 738">
                <a:extLst>
                  <a:ext uri="{FF2B5EF4-FFF2-40B4-BE49-F238E27FC236}">
                    <a16:creationId xmlns:a16="http://schemas.microsoft.com/office/drawing/2014/main" id="{2C86F49D-1A24-38AE-998A-96A326AF9AD2}"/>
                  </a:ext>
                </a:extLst>
              </p:cNvPr>
              <p:cNvSpPr/>
              <p:nvPr/>
            </p:nvSpPr>
            <p:spPr>
              <a:xfrm>
                <a:off x="9620375" y="3195565"/>
                <a:ext cx="77990" cy="61597"/>
              </a:xfrm>
              <a:custGeom>
                <a:avLst/>
                <a:gdLst>
                  <a:gd name="connsiteX0" fmla="*/ 0 w 77990"/>
                  <a:gd name="connsiteY0" fmla="*/ 61506 h 61597"/>
                  <a:gd name="connsiteX1" fmla="*/ 0 w 77990"/>
                  <a:gd name="connsiteY1" fmla="*/ 15422 h 61597"/>
                  <a:gd name="connsiteX2" fmla="*/ 15416 w 77990"/>
                  <a:gd name="connsiteY2" fmla="*/ 0 h 61597"/>
                  <a:gd name="connsiteX3" fmla="*/ 62575 w 77990"/>
                  <a:gd name="connsiteY3" fmla="*/ 0 h 61597"/>
                  <a:gd name="connsiteX4" fmla="*/ 77991 w 77990"/>
                  <a:gd name="connsiteY4" fmla="*/ 15422 h 61597"/>
                  <a:gd name="connsiteX5" fmla="*/ 77991 w 77990"/>
                  <a:gd name="connsiteY5" fmla="*/ 61597 h 6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990" h="61597">
                    <a:moveTo>
                      <a:pt x="0" y="61506"/>
                    </a:moveTo>
                    <a:lnTo>
                      <a:pt x="0" y="15422"/>
                    </a:lnTo>
                    <a:cubicBezTo>
                      <a:pt x="0" y="6935"/>
                      <a:pt x="6841" y="0"/>
                      <a:pt x="15416" y="0"/>
                    </a:cubicBezTo>
                    <a:lnTo>
                      <a:pt x="62575" y="0"/>
                    </a:lnTo>
                    <a:cubicBezTo>
                      <a:pt x="71058" y="0"/>
                      <a:pt x="77991" y="6935"/>
                      <a:pt x="77991" y="15422"/>
                    </a:cubicBezTo>
                    <a:lnTo>
                      <a:pt x="77991" y="6159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40" name="Forma libre 739">
              <a:extLst>
                <a:ext uri="{FF2B5EF4-FFF2-40B4-BE49-F238E27FC236}">
                  <a16:creationId xmlns:a16="http://schemas.microsoft.com/office/drawing/2014/main" id="{2689D4EA-5AB4-0136-52DC-4CF9EA2F2A29}"/>
                </a:ext>
              </a:extLst>
            </p:cNvPr>
            <p:cNvSpPr/>
            <p:nvPr/>
          </p:nvSpPr>
          <p:spPr>
            <a:xfrm>
              <a:off x="9507540" y="3462397"/>
              <a:ext cx="303661" cy="9125"/>
            </a:xfrm>
            <a:custGeom>
              <a:avLst/>
              <a:gdLst>
                <a:gd name="connsiteX0" fmla="*/ 0 w 303661"/>
                <a:gd name="connsiteY0" fmla="*/ 0 h 9125"/>
                <a:gd name="connsiteX1" fmla="*/ 303662 w 30366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3661" h="9125">
                  <a:moveTo>
                    <a:pt x="0" y="0"/>
                  </a:moveTo>
                  <a:lnTo>
                    <a:pt x="303662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41" name="Gráfico 2">
            <a:extLst>
              <a:ext uri="{FF2B5EF4-FFF2-40B4-BE49-F238E27FC236}">
                <a16:creationId xmlns:a16="http://schemas.microsoft.com/office/drawing/2014/main" id="{3BDB201E-1CA9-33AB-E4D3-B67E3521FC21}"/>
              </a:ext>
            </a:extLst>
          </p:cNvPr>
          <p:cNvGrpSpPr/>
          <p:nvPr/>
        </p:nvGrpSpPr>
        <p:grpSpPr>
          <a:xfrm>
            <a:off x="10687889" y="3381453"/>
            <a:ext cx="914816" cy="542970"/>
            <a:chOff x="10687889" y="3381453"/>
            <a:chExt cx="914816" cy="542970"/>
          </a:xfrm>
          <a:noFill/>
        </p:grpSpPr>
        <p:sp>
          <p:nvSpPr>
            <p:cNvPr id="742" name="Forma libre 741">
              <a:extLst>
                <a:ext uri="{FF2B5EF4-FFF2-40B4-BE49-F238E27FC236}">
                  <a16:creationId xmlns:a16="http://schemas.microsoft.com/office/drawing/2014/main" id="{6D2ECF0D-601C-7988-7C47-01E2A0BC08BD}"/>
                </a:ext>
              </a:extLst>
            </p:cNvPr>
            <p:cNvSpPr/>
            <p:nvPr/>
          </p:nvSpPr>
          <p:spPr>
            <a:xfrm>
              <a:off x="10915385" y="3381453"/>
              <a:ext cx="687320" cy="542970"/>
            </a:xfrm>
            <a:custGeom>
              <a:avLst/>
              <a:gdLst>
                <a:gd name="connsiteX0" fmla="*/ 0 w 687320"/>
                <a:gd name="connsiteY0" fmla="*/ 0 h 542970"/>
                <a:gd name="connsiteX1" fmla="*/ 687321 w 687320"/>
                <a:gd name="connsiteY1" fmla="*/ 105583 h 542970"/>
                <a:gd name="connsiteX2" fmla="*/ 687321 w 687320"/>
                <a:gd name="connsiteY2" fmla="*/ 462757 h 542970"/>
                <a:gd name="connsiteX3" fmla="*/ 0 w 687320"/>
                <a:gd name="connsiteY3" fmla="*/ 542971 h 5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320" h="542970">
                  <a:moveTo>
                    <a:pt x="0" y="0"/>
                  </a:moveTo>
                  <a:lnTo>
                    <a:pt x="687321" y="105583"/>
                  </a:lnTo>
                  <a:lnTo>
                    <a:pt x="687321" y="462757"/>
                  </a:lnTo>
                  <a:lnTo>
                    <a:pt x="0" y="54297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3" name="Forma libre 742">
              <a:extLst>
                <a:ext uri="{FF2B5EF4-FFF2-40B4-BE49-F238E27FC236}">
                  <a16:creationId xmlns:a16="http://schemas.microsoft.com/office/drawing/2014/main" id="{E9295EF3-528B-FC0A-0563-E3CDF7E6E750}"/>
                </a:ext>
              </a:extLst>
            </p:cNvPr>
            <p:cNvSpPr/>
            <p:nvPr/>
          </p:nvSpPr>
          <p:spPr>
            <a:xfrm>
              <a:off x="10687889" y="3381453"/>
              <a:ext cx="227495" cy="542970"/>
            </a:xfrm>
            <a:custGeom>
              <a:avLst/>
              <a:gdLst>
                <a:gd name="connsiteX0" fmla="*/ 227496 w 227495"/>
                <a:gd name="connsiteY0" fmla="*/ 0 h 542970"/>
                <a:gd name="connsiteX1" fmla="*/ 0 w 227495"/>
                <a:gd name="connsiteY1" fmla="*/ 120822 h 542970"/>
                <a:gd name="connsiteX2" fmla="*/ 0 w 227495"/>
                <a:gd name="connsiteY2" fmla="*/ 450164 h 542970"/>
                <a:gd name="connsiteX3" fmla="*/ 227496 w 227495"/>
                <a:gd name="connsiteY3" fmla="*/ 542971 h 542970"/>
                <a:gd name="connsiteX4" fmla="*/ 227496 w 227495"/>
                <a:gd name="connsiteY4" fmla="*/ 0 h 5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95" h="542970">
                  <a:moveTo>
                    <a:pt x="227496" y="0"/>
                  </a:moveTo>
                  <a:lnTo>
                    <a:pt x="0" y="120822"/>
                  </a:lnTo>
                  <a:lnTo>
                    <a:pt x="0" y="450164"/>
                  </a:lnTo>
                  <a:lnTo>
                    <a:pt x="227496" y="542971"/>
                  </a:lnTo>
                  <a:lnTo>
                    <a:pt x="227496" y="0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4" name="Forma libre 743">
              <a:extLst>
                <a:ext uri="{FF2B5EF4-FFF2-40B4-BE49-F238E27FC236}">
                  <a16:creationId xmlns:a16="http://schemas.microsoft.com/office/drawing/2014/main" id="{58BAD02B-8AE3-5E7A-6BAE-38538B339EB8}"/>
                </a:ext>
              </a:extLst>
            </p:cNvPr>
            <p:cNvSpPr/>
            <p:nvPr/>
          </p:nvSpPr>
          <p:spPr>
            <a:xfrm>
              <a:off x="10801637" y="3445058"/>
              <a:ext cx="9121" cy="432642"/>
            </a:xfrm>
            <a:custGeom>
              <a:avLst/>
              <a:gdLst>
                <a:gd name="connsiteX0" fmla="*/ 0 w 9121"/>
                <a:gd name="connsiteY0" fmla="*/ 0 h 432642"/>
                <a:gd name="connsiteX1" fmla="*/ 0 w 9121"/>
                <a:gd name="connsiteY1" fmla="*/ 432643 h 4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32642">
                  <a:moveTo>
                    <a:pt x="0" y="0"/>
                  </a:moveTo>
                  <a:lnTo>
                    <a:pt x="0" y="432643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5" name="Forma libre 744">
              <a:extLst>
                <a:ext uri="{FF2B5EF4-FFF2-40B4-BE49-F238E27FC236}">
                  <a16:creationId xmlns:a16="http://schemas.microsoft.com/office/drawing/2014/main" id="{365ED908-238F-0927-5AD5-750F2AEA09A6}"/>
                </a:ext>
              </a:extLst>
            </p:cNvPr>
            <p:cNvSpPr/>
            <p:nvPr/>
          </p:nvSpPr>
          <p:spPr>
            <a:xfrm>
              <a:off x="10858100" y="3573728"/>
              <a:ext cx="9121" cy="151940"/>
            </a:xfrm>
            <a:custGeom>
              <a:avLst/>
              <a:gdLst>
                <a:gd name="connsiteX0" fmla="*/ 0 w 9121"/>
                <a:gd name="connsiteY0" fmla="*/ 0 h 151940"/>
                <a:gd name="connsiteX1" fmla="*/ 0 w 9121"/>
                <a:gd name="connsiteY1" fmla="*/ 151940 h 15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151940">
                  <a:moveTo>
                    <a:pt x="0" y="0"/>
                  </a:moveTo>
                  <a:lnTo>
                    <a:pt x="0" y="15194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6" name="Forma libre 745">
              <a:extLst>
                <a:ext uri="{FF2B5EF4-FFF2-40B4-BE49-F238E27FC236}">
                  <a16:creationId xmlns:a16="http://schemas.microsoft.com/office/drawing/2014/main" id="{489346B8-B4A4-CFBC-00BD-8A634B9B09D7}"/>
                </a:ext>
              </a:extLst>
            </p:cNvPr>
            <p:cNvSpPr/>
            <p:nvPr/>
          </p:nvSpPr>
          <p:spPr>
            <a:xfrm>
              <a:off x="10746086" y="3573728"/>
              <a:ext cx="9121" cy="151940"/>
            </a:xfrm>
            <a:custGeom>
              <a:avLst/>
              <a:gdLst>
                <a:gd name="connsiteX0" fmla="*/ 0 w 9121"/>
                <a:gd name="connsiteY0" fmla="*/ 0 h 151940"/>
                <a:gd name="connsiteX1" fmla="*/ 0 w 9121"/>
                <a:gd name="connsiteY1" fmla="*/ 151940 h 15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151940">
                  <a:moveTo>
                    <a:pt x="0" y="0"/>
                  </a:moveTo>
                  <a:lnTo>
                    <a:pt x="0" y="15194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7" name="Forma libre 746">
              <a:extLst>
                <a:ext uri="{FF2B5EF4-FFF2-40B4-BE49-F238E27FC236}">
                  <a16:creationId xmlns:a16="http://schemas.microsoft.com/office/drawing/2014/main" id="{145BD31C-5019-8774-6CD0-F22AC4B4F1FC}"/>
                </a:ext>
              </a:extLst>
            </p:cNvPr>
            <p:cNvSpPr/>
            <p:nvPr/>
          </p:nvSpPr>
          <p:spPr>
            <a:xfrm>
              <a:off x="10991825" y="3462579"/>
              <a:ext cx="9121" cy="329158"/>
            </a:xfrm>
            <a:custGeom>
              <a:avLst/>
              <a:gdLst>
                <a:gd name="connsiteX0" fmla="*/ 0 w 9121"/>
                <a:gd name="connsiteY0" fmla="*/ 0 h 329158"/>
                <a:gd name="connsiteX1" fmla="*/ 0 w 9121"/>
                <a:gd name="connsiteY1" fmla="*/ 329159 h 32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329158">
                  <a:moveTo>
                    <a:pt x="0" y="0"/>
                  </a:moveTo>
                  <a:lnTo>
                    <a:pt x="0" y="329159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8" name="Forma libre 747">
              <a:extLst>
                <a:ext uri="{FF2B5EF4-FFF2-40B4-BE49-F238E27FC236}">
                  <a16:creationId xmlns:a16="http://schemas.microsoft.com/office/drawing/2014/main" id="{57399F44-51EB-284D-7984-BA918B278C95}"/>
                </a:ext>
              </a:extLst>
            </p:cNvPr>
            <p:cNvSpPr/>
            <p:nvPr/>
          </p:nvSpPr>
          <p:spPr>
            <a:xfrm>
              <a:off x="11100738" y="3537500"/>
              <a:ext cx="9121" cy="291378"/>
            </a:xfrm>
            <a:custGeom>
              <a:avLst/>
              <a:gdLst>
                <a:gd name="connsiteX0" fmla="*/ 0 w 9121"/>
                <a:gd name="connsiteY0" fmla="*/ 0 h 291378"/>
                <a:gd name="connsiteX1" fmla="*/ 0 w 9121"/>
                <a:gd name="connsiteY1" fmla="*/ 291379 h 291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91378">
                  <a:moveTo>
                    <a:pt x="0" y="0"/>
                  </a:moveTo>
                  <a:lnTo>
                    <a:pt x="0" y="291379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9" name="Forma libre 748">
              <a:extLst>
                <a:ext uri="{FF2B5EF4-FFF2-40B4-BE49-F238E27FC236}">
                  <a16:creationId xmlns:a16="http://schemas.microsoft.com/office/drawing/2014/main" id="{DFCAD65A-EF46-033E-AE7C-78A7B63056EE}"/>
                </a:ext>
              </a:extLst>
            </p:cNvPr>
            <p:cNvSpPr/>
            <p:nvPr/>
          </p:nvSpPr>
          <p:spPr>
            <a:xfrm>
              <a:off x="11209560" y="3492511"/>
              <a:ext cx="9121" cy="282527"/>
            </a:xfrm>
            <a:custGeom>
              <a:avLst/>
              <a:gdLst>
                <a:gd name="connsiteX0" fmla="*/ 0 w 9121"/>
                <a:gd name="connsiteY0" fmla="*/ 0 h 282527"/>
                <a:gd name="connsiteX1" fmla="*/ 0 w 9121"/>
                <a:gd name="connsiteY1" fmla="*/ 282527 h 282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82527">
                  <a:moveTo>
                    <a:pt x="0" y="0"/>
                  </a:moveTo>
                  <a:lnTo>
                    <a:pt x="0" y="282527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0" name="Forma libre 749">
              <a:extLst>
                <a:ext uri="{FF2B5EF4-FFF2-40B4-BE49-F238E27FC236}">
                  <a16:creationId xmlns:a16="http://schemas.microsoft.com/office/drawing/2014/main" id="{5752EE17-BA8A-8F9F-76B5-E00189F4B6A9}"/>
                </a:ext>
              </a:extLst>
            </p:cNvPr>
            <p:cNvSpPr/>
            <p:nvPr/>
          </p:nvSpPr>
          <p:spPr>
            <a:xfrm>
              <a:off x="11318382" y="3550002"/>
              <a:ext cx="9121" cy="263819"/>
            </a:xfrm>
            <a:custGeom>
              <a:avLst/>
              <a:gdLst>
                <a:gd name="connsiteX0" fmla="*/ 0 w 9121"/>
                <a:gd name="connsiteY0" fmla="*/ 0 h 263819"/>
                <a:gd name="connsiteX1" fmla="*/ 0 w 9121"/>
                <a:gd name="connsiteY1" fmla="*/ 263820 h 26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63819">
                  <a:moveTo>
                    <a:pt x="0" y="0"/>
                  </a:moveTo>
                  <a:lnTo>
                    <a:pt x="0" y="26382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1" name="Forma libre 750">
              <a:extLst>
                <a:ext uri="{FF2B5EF4-FFF2-40B4-BE49-F238E27FC236}">
                  <a16:creationId xmlns:a16="http://schemas.microsoft.com/office/drawing/2014/main" id="{6E84FD25-350E-3C6D-40CD-34F11F1A16D7}"/>
                </a:ext>
              </a:extLst>
            </p:cNvPr>
            <p:cNvSpPr/>
            <p:nvPr/>
          </p:nvSpPr>
          <p:spPr>
            <a:xfrm>
              <a:off x="11427204" y="3522443"/>
              <a:ext cx="9121" cy="238542"/>
            </a:xfrm>
            <a:custGeom>
              <a:avLst/>
              <a:gdLst>
                <a:gd name="connsiteX0" fmla="*/ 0 w 9121"/>
                <a:gd name="connsiteY0" fmla="*/ 0 h 238542"/>
                <a:gd name="connsiteX1" fmla="*/ 0 w 9121"/>
                <a:gd name="connsiteY1" fmla="*/ 238542 h 2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38542">
                  <a:moveTo>
                    <a:pt x="0" y="0"/>
                  </a:moveTo>
                  <a:lnTo>
                    <a:pt x="0" y="238542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2" name="Forma libre 751">
              <a:extLst>
                <a:ext uri="{FF2B5EF4-FFF2-40B4-BE49-F238E27FC236}">
                  <a16:creationId xmlns:a16="http://schemas.microsoft.com/office/drawing/2014/main" id="{B700EE34-2BA2-58DB-4635-4D35BEB52771}"/>
                </a:ext>
              </a:extLst>
            </p:cNvPr>
            <p:cNvSpPr/>
            <p:nvPr/>
          </p:nvSpPr>
          <p:spPr>
            <a:xfrm>
              <a:off x="11536026" y="3583310"/>
              <a:ext cx="9121" cy="215545"/>
            </a:xfrm>
            <a:custGeom>
              <a:avLst/>
              <a:gdLst>
                <a:gd name="connsiteX0" fmla="*/ 0 w 9121"/>
                <a:gd name="connsiteY0" fmla="*/ 0 h 215545"/>
                <a:gd name="connsiteX1" fmla="*/ 0 w 9121"/>
                <a:gd name="connsiteY1" fmla="*/ 215546 h 21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15545">
                  <a:moveTo>
                    <a:pt x="0" y="0"/>
                  </a:moveTo>
                  <a:lnTo>
                    <a:pt x="0" y="215546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53" name="Gráfico 2">
            <a:extLst>
              <a:ext uri="{FF2B5EF4-FFF2-40B4-BE49-F238E27FC236}">
                <a16:creationId xmlns:a16="http://schemas.microsoft.com/office/drawing/2014/main" id="{686D5C91-4E92-26E7-2830-9BA4D2807F9D}"/>
              </a:ext>
            </a:extLst>
          </p:cNvPr>
          <p:cNvGrpSpPr/>
          <p:nvPr/>
        </p:nvGrpSpPr>
        <p:grpSpPr>
          <a:xfrm>
            <a:off x="15129889" y="3332814"/>
            <a:ext cx="946560" cy="640157"/>
            <a:chOff x="15129889" y="3332814"/>
            <a:chExt cx="946560" cy="640157"/>
          </a:xfrm>
          <a:noFill/>
        </p:grpSpPr>
        <p:sp>
          <p:nvSpPr>
            <p:cNvPr id="754" name="Forma libre 753">
              <a:extLst>
                <a:ext uri="{FF2B5EF4-FFF2-40B4-BE49-F238E27FC236}">
                  <a16:creationId xmlns:a16="http://schemas.microsoft.com/office/drawing/2014/main" id="{A6A78BDA-3597-B98D-91E2-D65F24292A5D}"/>
                </a:ext>
              </a:extLst>
            </p:cNvPr>
            <p:cNvSpPr/>
            <p:nvPr/>
          </p:nvSpPr>
          <p:spPr>
            <a:xfrm>
              <a:off x="15181940" y="3614337"/>
              <a:ext cx="894509" cy="230694"/>
            </a:xfrm>
            <a:custGeom>
              <a:avLst/>
              <a:gdLst>
                <a:gd name="connsiteX0" fmla="*/ 36520 w 894509"/>
                <a:gd name="connsiteY0" fmla="*/ 230694 h 230694"/>
                <a:gd name="connsiteX1" fmla="*/ 581 w 894509"/>
                <a:gd name="connsiteY1" fmla="*/ 39057 h 230694"/>
                <a:gd name="connsiteX2" fmla="*/ 32964 w 894509"/>
                <a:gd name="connsiteY2" fmla="*/ 0 h 230694"/>
                <a:gd name="connsiteX3" fmla="*/ 239388 w 894509"/>
                <a:gd name="connsiteY3" fmla="*/ 182 h 230694"/>
                <a:gd name="connsiteX4" fmla="*/ 277790 w 894509"/>
                <a:gd name="connsiteY4" fmla="*/ 91712 h 230694"/>
                <a:gd name="connsiteX5" fmla="*/ 786781 w 894509"/>
                <a:gd name="connsiteY5" fmla="*/ 95362 h 230694"/>
                <a:gd name="connsiteX6" fmla="*/ 825184 w 894509"/>
                <a:gd name="connsiteY6" fmla="*/ 34677 h 230694"/>
                <a:gd name="connsiteX7" fmla="*/ 894509 w 894509"/>
                <a:gd name="connsiteY7" fmla="*/ 34677 h 230694"/>
                <a:gd name="connsiteX8" fmla="*/ 822995 w 894509"/>
                <a:gd name="connsiteY8" fmla="*/ 199850 h 23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4509" h="230694">
                  <a:moveTo>
                    <a:pt x="36520" y="230694"/>
                  </a:moveTo>
                  <a:lnTo>
                    <a:pt x="581" y="39057"/>
                  </a:lnTo>
                  <a:cubicBezTo>
                    <a:pt x="-3250" y="18707"/>
                    <a:pt x="12349" y="0"/>
                    <a:pt x="32964" y="0"/>
                  </a:cubicBezTo>
                  <a:lnTo>
                    <a:pt x="239388" y="182"/>
                  </a:lnTo>
                  <a:lnTo>
                    <a:pt x="277790" y="91712"/>
                  </a:lnTo>
                  <a:lnTo>
                    <a:pt x="786781" y="95362"/>
                  </a:lnTo>
                  <a:lnTo>
                    <a:pt x="825184" y="34677"/>
                  </a:lnTo>
                  <a:lnTo>
                    <a:pt x="894509" y="34677"/>
                  </a:lnTo>
                  <a:lnTo>
                    <a:pt x="822995" y="19985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5" name="Forma libre 754">
              <a:extLst>
                <a:ext uri="{FF2B5EF4-FFF2-40B4-BE49-F238E27FC236}">
                  <a16:creationId xmlns:a16="http://schemas.microsoft.com/office/drawing/2014/main" id="{99D6EDAB-4DE4-70A7-8019-8C94F84160AE}"/>
                </a:ext>
              </a:extLst>
            </p:cNvPr>
            <p:cNvSpPr/>
            <p:nvPr/>
          </p:nvSpPr>
          <p:spPr>
            <a:xfrm>
              <a:off x="15129889" y="3845305"/>
              <a:ext cx="931874" cy="43346"/>
            </a:xfrm>
            <a:custGeom>
              <a:avLst/>
              <a:gdLst>
                <a:gd name="connsiteX0" fmla="*/ 0 w 931874"/>
                <a:gd name="connsiteY0" fmla="*/ 43346 h 43346"/>
                <a:gd name="connsiteX1" fmla="*/ 116484 w 931874"/>
                <a:gd name="connsiteY1" fmla="*/ 0 h 43346"/>
                <a:gd name="connsiteX2" fmla="*/ 232969 w 931874"/>
                <a:gd name="connsiteY2" fmla="*/ 43346 h 43346"/>
                <a:gd name="connsiteX3" fmla="*/ 349453 w 931874"/>
                <a:gd name="connsiteY3" fmla="*/ 0 h 43346"/>
                <a:gd name="connsiteX4" fmla="*/ 465937 w 931874"/>
                <a:gd name="connsiteY4" fmla="*/ 43346 h 43346"/>
                <a:gd name="connsiteX5" fmla="*/ 582421 w 931874"/>
                <a:gd name="connsiteY5" fmla="*/ 0 h 43346"/>
                <a:gd name="connsiteX6" fmla="*/ 698906 w 931874"/>
                <a:gd name="connsiteY6" fmla="*/ 43346 h 43346"/>
                <a:gd name="connsiteX7" fmla="*/ 815390 w 931874"/>
                <a:gd name="connsiteY7" fmla="*/ 0 h 43346"/>
                <a:gd name="connsiteX8" fmla="*/ 931874 w 931874"/>
                <a:gd name="connsiteY8" fmla="*/ 43346 h 4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874" h="43346">
                  <a:moveTo>
                    <a:pt x="0" y="43346"/>
                  </a:moveTo>
                  <a:cubicBezTo>
                    <a:pt x="58197" y="43346"/>
                    <a:pt x="58197" y="0"/>
                    <a:pt x="116484" y="0"/>
                  </a:cubicBezTo>
                  <a:cubicBezTo>
                    <a:pt x="174772" y="0"/>
                    <a:pt x="174772" y="43346"/>
                    <a:pt x="232969" y="43346"/>
                  </a:cubicBezTo>
                  <a:cubicBezTo>
                    <a:pt x="291165" y="43346"/>
                    <a:pt x="291257" y="0"/>
                    <a:pt x="349453" y="0"/>
                  </a:cubicBezTo>
                  <a:cubicBezTo>
                    <a:pt x="407650" y="0"/>
                    <a:pt x="407741" y="43346"/>
                    <a:pt x="465937" y="43346"/>
                  </a:cubicBezTo>
                  <a:cubicBezTo>
                    <a:pt x="524133" y="43346"/>
                    <a:pt x="524225" y="0"/>
                    <a:pt x="582421" y="0"/>
                  </a:cubicBezTo>
                  <a:cubicBezTo>
                    <a:pt x="640618" y="0"/>
                    <a:pt x="640709" y="43346"/>
                    <a:pt x="698906" y="43346"/>
                  </a:cubicBezTo>
                  <a:cubicBezTo>
                    <a:pt x="757102" y="43346"/>
                    <a:pt x="757193" y="0"/>
                    <a:pt x="815390" y="0"/>
                  </a:cubicBezTo>
                  <a:cubicBezTo>
                    <a:pt x="873587" y="0"/>
                    <a:pt x="873678" y="43346"/>
                    <a:pt x="931874" y="43346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6" name="Forma libre 755">
              <a:extLst>
                <a:ext uri="{FF2B5EF4-FFF2-40B4-BE49-F238E27FC236}">
                  <a16:creationId xmlns:a16="http://schemas.microsoft.com/office/drawing/2014/main" id="{54840713-330A-49B4-D461-BD87F006B4C0}"/>
                </a:ext>
              </a:extLst>
            </p:cNvPr>
            <p:cNvSpPr/>
            <p:nvPr/>
          </p:nvSpPr>
          <p:spPr>
            <a:xfrm>
              <a:off x="15129889" y="3929625"/>
              <a:ext cx="931874" cy="43346"/>
            </a:xfrm>
            <a:custGeom>
              <a:avLst/>
              <a:gdLst>
                <a:gd name="connsiteX0" fmla="*/ 0 w 931874"/>
                <a:gd name="connsiteY0" fmla="*/ 43346 h 43346"/>
                <a:gd name="connsiteX1" fmla="*/ 116484 w 931874"/>
                <a:gd name="connsiteY1" fmla="*/ 0 h 43346"/>
                <a:gd name="connsiteX2" fmla="*/ 232969 w 931874"/>
                <a:gd name="connsiteY2" fmla="*/ 43346 h 43346"/>
                <a:gd name="connsiteX3" fmla="*/ 349453 w 931874"/>
                <a:gd name="connsiteY3" fmla="*/ 0 h 43346"/>
                <a:gd name="connsiteX4" fmla="*/ 465937 w 931874"/>
                <a:gd name="connsiteY4" fmla="*/ 43346 h 43346"/>
                <a:gd name="connsiteX5" fmla="*/ 582421 w 931874"/>
                <a:gd name="connsiteY5" fmla="*/ 0 h 43346"/>
                <a:gd name="connsiteX6" fmla="*/ 698906 w 931874"/>
                <a:gd name="connsiteY6" fmla="*/ 43346 h 43346"/>
                <a:gd name="connsiteX7" fmla="*/ 815390 w 931874"/>
                <a:gd name="connsiteY7" fmla="*/ 0 h 43346"/>
                <a:gd name="connsiteX8" fmla="*/ 931874 w 931874"/>
                <a:gd name="connsiteY8" fmla="*/ 43346 h 4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874" h="43346">
                  <a:moveTo>
                    <a:pt x="0" y="43346"/>
                  </a:moveTo>
                  <a:cubicBezTo>
                    <a:pt x="58197" y="43346"/>
                    <a:pt x="58197" y="0"/>
                    <a:pt x="116484" y="0"/>
                  </a:cubicBezTo>
                  <a:cubicBezTo>
                    <a:pt x="174772" y="0"/>
                    <a:pt x="174772" y="43346"/>
                    <a:pt x="232969" y="43346"/>
                  </a:cubicBezTo>
                  <a:cubicBezTo>
                    <a:pt x="291165" y="43346"/>
                    <a:pt x="291257" y="0"/>
                    <a:pt x="349453" y="0"/>
                  </a:cubicBezTo>
                  <a:cubicBezTo>
                    <a:pt x="407650" y="0"/>
                    <a:pt x="407741" y="43346"/>
                    <a:pt x="465937" y="43346"/>
                  </a:cubicBezTo>
                  <a:cubicBezTo>
                    <a:pt x="524133" y="43346"/>
                    <a:pt x="524225" y="0"/>
                    <a:pt x="582421" y="0"/>
                  </a:cubicBezTo>
                  <a:cubicBezTo>
                    <a:pt x="640618" y="0"/>
                    <a:pt x="640709" y="43346"/>
                    <a:pt x="698906" y="43346"/>
                  </a:cubicBezTo>
                  <a:cubicBezTo>
                    <a:pt x="757102" y="43346"/>
                    <a:pt x="757193" y="0"/>
                    <a:pt x="815390" y="0"/>
                  </a:cubicBezTo>
                  <a:cubicBezTo>
                    <a:pt x="873587" y="0"/>
                    <a:pt x="873678" y="43346"/>
                    <a:pt x="931874" y="43346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7" name="Forma libre 756">
              <a:extLst>
                <a:ext uri="{FF2B5EF4-FFF2-40B4-BE49-F238E27FC236}">
                  <a16:creationId xmlns:a16="http://schemas.microsoft.com/office/drawing/2014/main" id="{433C4550-AB31-DC61-791A-E16CD1065AC2}"/>
                </a:ext>
              </a:extLst>
            </p:cNvPr>
            <p:cNvSpPr/>
            <p:nvPr/>
          </p:nvSpPr>
          <p:spPr>
            <a:xfrm>
              <a:off x="15206968" y="3525637"/>
              <a:ext cx="9121" cy="88700"/>
            </a:xfrm>
            <a:custGeom>
              <a:avLst/>
              <a:gdLst>
                <a:gd name="connsiteX0" fmla="*/ 1 w 9121"/>
                <a:gd name="connsiteY0" fmla="*/ 0 h 88700"/>
                <a:gd name="connsiteX1" fmla="*/ 1 w 9121"/>
                <a:gd name="connsiteY1" fmla="*/ 88700 h 8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88700">
                  <a:moveTo>
                    <a:pt x="1" y="0"/>
                  </a:moveTo>
                  <a:lnTo>
                    <a:pt x="1" y="8870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8" name="Forma libre 757">
              <a:extLst>
                <a:ext uri="{FF2B5EF4-FFF2-40B4-BE49-F238E27FC236}">
                  <a16:creationId xmlns:a16="http://schemas.microsoft.com/office/drawing/2014/main" id="{8C246FF7-2E3E-32FE-0582-96B7B320B0F8}"/>
                </a:ext>
              </a:extLst>
            </p:cNvPr>
            <p:cNvSpPr/>
            <p:nvPr/>
          </p:nvSpPr>
          <p:spPr>
            <a:xfrm>
              <a:off x="15183342" y="3332814"/>
              <a:ext cx="166107" cy="76198"/>
            </a:xfrm>
            <a:custGeom>
              <a:avLst/>
              <a:gdLst>
                <a:gd name="connsiteX0" fmla="*/ 166107 w 166107"/>
                <a:gd name="connsiteY0" fmla="*/ 76198 h 76198"/>
                <a:gd name="connsiteX1" fmla="*/ 146404 w 166107"/>
                <a:gd name="connsiteY1" fmla="*/ 13232 h 76198"/>
                <a:gd name="connsiteX2" fmla="*/ 123782 w 166107"/>
                <a:gd name="connsiteY2" fmla="*/ 0 h 76198"/>
                <a:gd name="connsiteX3" fmla="*/ 22896 w 166107"/>
                <a:gd name="connsiteY3" fmla="*/ 0 h 76198"/>
                <a:gd name="connsiteX4" fmla="*/ 0 w 166107"/>
                <a:gd name="connsiteY4" fmla="*/ 15240 h 76198"/>
                <a:gd name="connsiteX5" fmla="*/ 0 w 166107"/>
                <a:gd name="connsiteY5" fmla="*/ 38145 h 7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07" h="76198">
                  <a:moveTo>
                    <a:pt x="166107" y="76198"/>
                  </a:moveTo>
                  <a:lnTo>
                    <a:pt x="146404" y="13232"/>
                  </a:lnTo>
                  <a:cubicBezTo>
                    <a:pt x="144853" y="5658"/>
                    <a:pt x="135184" y="0"/>
                    <a:pt x="123782" y="0"/>
                  </a:cubicBezTo>
                  <a:lnTo>
                    <a:pt x="22896" y="0"/>
                  </a:lnTo>
                  <a:cubicBezTo>
                    <a:pt x="10308" y="0"/>
                    <a:pt x="0" y="6844"/>
                    <a:pt x="0" y="15240"/>
                  </a:cubicBezTo>
                  <a:lnTo>
                    <a:pt x="0" y="38145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9" name="Forma libre 758">
              <a:extLst>
                <a:ext uri="{FF2B5EF4-FFF2-40B4-BE49-F238E27FC236}">
                  <a16:creationId xmlns:a16="http://schemas.microsoft.com/office/drawing/2014/main" id="{02832E17-BBA4-17D9-BDC3-9055AFC6A592}"/>
                </a:ext>
              </a:extLst>
            </p:cNvPr>
            <p:cNvSpPr/>
            <p:nvPr/>
          </p:nvSpPr>
          <p:spPr>
            <a:xfrm>
              <a:off x="15176318" y="3418412"/>
              <a:ext cx="242729" cy="107225"/>
            </a:xfrm>
            <a:custGeom>
              <a:avLst/>
              <a:gdLst>
                <a:gd name="connsiteX0" fmla="*/ 162093 w 242729"/>
                <a:gd name="connsiteY0" fmla="*/ 0 h 107225"/>
                <a:gd name="connsiteX1" fmla="*/ 0 w 242729"/>
                <a:gd name="connsiteY1" fmla="*/ 0 h 107225"/>
                <a:gd name="connsiteX2" fmla="*/ 0 w 242729"/>
                <a:gd name="connsiteY2" fmla="*/ 107225 h 107225"/>
                <a:gd name="connsiteX3" fmla="*/ 242730 w 242729"/>
                <a:gd name="connsiteY3" fmla="*/ 107225 h 107225"/>
                <a:gd name="connsiteX4" fmla="*/ 242730 w 242729"/>
                <a:gd name="connsiteY4" fmla="*/ 80761 h 107225"/>
                <a:gd name="connsiteX5" fmla="*/ 162002 w 242729"/>
                <a:gd name="connsiteY5" fmla="*/ 0 h 10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729" h="107225">
                  <a:moveTo>
                    <a:pt x="162093" y="0"/>
                  </a:moveTo>
                  <a:lnTo>
                    <a:pt x="0" y="0"/>
                  </a:lnTo>
                  <a:lnTo>
                    <a:pt x="0" y="107225"/>
                  </a:lnTo>
                  <a:lnTo>
                    <a:pt x="242730" y="107225"/>
                  </a:lnTo>
                  <a:lnTo>
                    <a:pt x="242730" y="80761"/>
                  </a:lnTo>
                  <a:cubicBezTo>
                    <a:pt x="242730" y="36137"/>
                    <a:pt x="206607" y="0"/>
                    <a:pt x="162002" y="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0" name="Forma libre 759">
              <a:extLst>
                <a:ext uri="{FF2B5EF4-FFF2-40B4-BE49-F238E27FC236}">
                  <a16:creationId xmlns:a16="http://schemas.microsoft.com/office/drawing/2014/main" id="{716ED7C4-CF59-EFA8-2D44-8EECC1F9A1D8}"/>
                </a:ext>
              </a:extLst>
            </p:cNvPr>
            <p:cNvSpPr/>
            <p:nvPr/>
          </p:nvSpPr>
          <p:spPr>
            <a:xfrm>
              <a:off x="15381466" y="3525637"/>
              <a:ext cx="9121" cy="44350"/>
            </a:xfrm>
            <a:custGeom>
              <a:avLst/>
              <a:gdLst>
                <a:gd name="connsiteX0" fmla="*/ -1 w 9121"/>
                <a:gd name="connsiteY0" fmla="*/ 0 h 44350"/>
                <a:gd name="connsiteX1" fmla="*/ -1 w 9121"/>
                <a:gd name="connsiteY1" fmla="*/ 44350 h 4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4350">
                  <a:moveTo>
                    <a:pt x="-1" y="0"/>
                  </a:moveTo>
                  <a:lnTo>
                    <a:pt x="-1" y="4435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1" name="Forma libre 760">
              <a:extLst>
                <a:ext uri="{FF2B5EF4-FFF2-40B4-BE49-F238E27FC236}">
                  <a16:creationId xmlns:a16="http://schemas.microsoft.com/office/drawing/2014/main" id="{D50B873E-CD39-F10D-EB2B-11C195528917}"/>
                </a:ext>
              </a:extLst>
            </p:cNvPr>
            <p:cNvSpPr/>
            <p:nvPr/>
          </p:nvSpPr>
          <p:spPr>
            <a:xfrm>
              <a:off x="15460096" y="3620908"/>
              <a:ext cx="167474" cy="83772"/>
            </a:xfrm>
            <a:custGeom>
              <a:avLst/>
              <a:gdLst>
                <a:gd name="connsiteX0" fmla="*/ 0 w 167474"/>
                <a:gd name="connsiteY0" fmla="*/ 83773 h 83772"/>
                <a:gd name="connsiteX1" fmla="*/ 83737 w 167474"/>
                <a:gd name="connsiteY1" fmla="*/ 0 h 83772"/>
                <a:gd name="connsiteX2" fmla="*/ 167475 w 167474"/>
                <a:gd name="connsiteY2" fmla="*/ 83773 h 8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74" h="83772">
                  <a:moveTo>
                    <a:pt x="0" y="83773"/>
                  </a:moveTo>
                  <a:cubicBezTo>
                    <a:pt x="0" y="37506"/>
                    <a:pt x="37490" y="0"/>
                    <a:pt x="83737" y="0"/>
                  </a:cubicBezTo>
                  <a:cubicBezTo>
                    <a:pt x="129984" y="0"/>
                    <a:pt x="167475" y="37506"/>
                    <a:pt x="167475" y="83773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2" name="Forma libre 761">
              <a:extLst>
                <a:ext uri="{FF2B5EF4-FFF2-40B4-BE49-F238E27FC236}">
                  <a16:creationId xmlns:a16="http://schemas.microsoft.com/office/drawing/2014/main" id="{BF488072-7541-D1BF-CAEB-CCFF3497AE98}"/>
                </a:ext>
              </a:extLst>
            </p:cNvPr>
            <p:cNvSpPr/>
            <p:nvPr/>
          </p:nvSpPr>
          <p:spPr>
            <a:xfrm>
              <a:off x="15627570" y="3620908"/>
              <a:ext cx="167474" cy="83772"/>
            </a:xfrm>
            <a:custGeom>
              <a:avLst/>
              <a:gdLst>
                <a:gd name="connsiteX0" fmla="*/ 0 w 167474"/>
                <a:gd name="connsiteY0" fmla="*/ 83773 h 83772"/>
                <a:gd name="connsiteX1" fmla="*/ 83737 w 167474"/>
                <a:gd name="connsiteY1" fmla="*/ 0 h 83772"/>
                <a:gd name="connsiteX2" fmla="*/ 167475 w 167474"/>
                <a:gd name="connsiteY2" fmla="*/ 83773 h 8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74" h="83772">
                  <a:moveTo>
                    <a:pt x="0" y="83773"/>
                  </a:moveTo>
                  <a:cubicBezTo>
                    <a:pt x="0" y="37506"/>
                    <a:pt x="37490" y="0"/>
                    <a:pt x="83737" y="0"/>
                  </a:cubicBezTo>
                  <a:cubicBezTo>
                    <a:pt x="129984" y="0"/>
                    <a:pt x="167475" y="37506"/>
                    <a:pt x="167475" y="83773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3" name="Forma libre 762">
              <a:extLst>
                <a:ext uri="{FF2B5EF4-FFF2-40B4-BE49-F238E27FC236}">
                  <a16:creationId xmlns:a16="http://schemas.microsoft.com/office/drawing/2014/main" id="{354AC596-AE5B-68F2-DCE5-EEB9F0688B63}"/>
                </a:ext>
              </a:extLst>
            </p:cNvPr>
            <p:cNvSpPr/>
            <p:nvPr/>
          </p:nvSpPr>
          <p:spPr>
            <a:xfrm>
              <a:off x="15795136" y="3620908"/>
              <a:ext cx="167474" cy="83772"/>
            </a:xfrm>
            <a:custGeom>
              <a:avLst/>
              <a:gdLst>
                <a:gd name="connsiteX0" fmla="*/ 0 w 167474"/>
                <a:gd name="connsiteY0" fmla="*/ 83773 h 83772"/>
                <a:gd name="connsiteX1" fmla="*/ 83737 w 167474"/>
                <a:gd name="connsiteY1" fmla="*/ 0 h 83772"/>
                <a:gd name="connsiteX2" fmla="*/ 167475 w 167474"/>
                <a:gd name="connsiteY2" fmla="*/ 83773 h 83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74" h="83772">
                  <a:moveTo>
                    <a:pt x="0" y="83773"/>
                  </a:moveTo>
                  <a:cubicBezTo>
                    <a:pt x="0" y="37506"/>
                    <a:pt x="37490" y="0"/>
                    <a:pt x="83737" y="0"/>
                  </a:cubicBezTo>
                  <a:cubicBezTo>
                    <a:pt x="129984" y="0"/>
                    <a:pt x="167475" y="37506"/>
                    <a:pt x="167475" y="83773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4" name="Forma libre 763">
              <a:extLst>
                <a:ext uri="{FF2B5EF4-FFF2-40B4-BE49-F238E27FC236}">
                  <a16:creationId xmlns:a16="http://schemas.microsoft.com/office/drawing/2014/main" id="{873AEF6A-5163-CCE8-42F7-C48687E9D158}"/>
                </a:ext>
              </a:extLst>
            </p:cNvPr>
            <p:cNvSpPr/>
            <p:nvPr/>
          </p:nvSpPr>
          <p:spPr>
            <a:xfrm>
              <a:off x="15543832" y="3547356"/>
              <a:ext cx="335040" cy="73551"/>
            </a:xfrm>
            <a:custGeom>
              <a:avLst/>
              <a:gdLst>
                <a:gd name="connsiteX0" fmla="*/ 0 w 335040"/>
                <a:gd name="connsiteY0" fmla="*/ 73552 h 73551"/>
                <a:gd name="connsiteX1" fmla="*/ 0 w 335040"/>
                <a:gd name="connsiteY1" fmla="*/ 0 h 73551"/>
                <a:gd name="connsiteX2" fmla="*/ 335040 w 335040"/>
                <a:gd name="connsiteY2" fmla="*/ 0 h 73551"/>
                <a:gd name="connsiteX3" fmla="*/ 335040 w 335040"/>
                <a:gd name="connsiteY3" fmla="*/ 73552 h 7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040" h="73551">
                  <a:moveTo>
                    <a:pt x="0" y="73552"/>
                  </a:moveTo>
                  <a:lnTo>
                    <a:pt x="0" y="0"/>
                  </a:lnTo>
                  <a:lnTo>
                    <a:pt x="335040" y="0"/>
                  </a:lnTo>
                  <a:lnTo>
                    <a:pt x="335040" y="73552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5" name="Forma libre 764">
              <a:extLst>
                <a:ext uri="{FF2B5EF4-FFF2-40B4-BE49-F238E27FC236}">
                  <a16:creationId xmlns:a16="http://schemas.microsoft.com/office/drawing/2014/main" id="{382BF79D-754B-DB6A-90C7-F1CD3BB1F62E}"/>
                </a:ext>
              </a:extLst>
            </p:cNvPr>
            <p:cNvSpPr/>
            <p:nvPr/>
          </p:nvSpPr>
          <p:spPr>
            <a:xfrm>
              <a:off x="15711398" y="3547356"/>
              <a:ext cx="9121" cy="36775"/>
            </a:xfrm>
            <a:custGeom>
              <a:avLst/>
              <a:gdLst>
                <a:gd name="connsiteX0" fmla="*/ 0 w 9121"/>
                <a:gd name="connsiteY0" fmla="*/ 0 h 36775"/>
                <a:gd name="connsiteX1" fmla="*/ 0 w 9121"/>
                <a:gd name="connsiteY1" fmla="*/ 36776 h 3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36775">
                  <a:moveTo>
                    <a:pt x="0" y="0"/>
                  </a:moveTo>
                  <a:lnTo>
                    <a:pt x="0" y="36776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66" name="Gráfico 2">
            <a:extLst>
              <a:ext uri="{FF2B5EF4-FFF2-40B4-BE49-F238E27FC236}">
                <a16:creationId xmlns:a16="http://schemas.microsoft.com/office/drawing/2014/main" id="{69129FB4-B73A-CE66-A414-FCB4A5B73CD6}"/>
              </a:ext>
            </a:extLst>
          </p:cNvPr>
          <p:cNvGrpSpPr/>
          <p:nvPr/>
        </p:nvGrpSpPr>
        <p:grpSpPr>
          <a:xfrm>
            <a:off x="12168161" y="3435020"/>
            <a:ext cx="926127" cy="435836"/>
            <a:chOff x="12168161" y="3435020"/>
            <a:chExt cx="926127" cy="435836"/>
          </a:xfrm>
          <a:noFill/>
        </p:grpSpPr>
        <p:sp>
          <p:nvSpPr>
            <p:cNvPr id="767" name="Forma libre 766">
              <a:extLst>
                <a:ext uri="{FF2B5EF4-FFF2-40B4-BE49-F238E27FC236}">
                  <a16:creationId xmlns:a16="http://schemas.microsoft.com/office/drawing/2014/main" id="{98883526-8BB3-2276-3CBC-783DD3A419D1}"/>
                </a:ext>
              </a:extLst>
            </p:cNvPr>
            <p:cNvSpPr/>
            <p:nvPr/>
          </p:nvSpPr>
          <p:spPr>
            <a:xfrm>
              <a:off x="12861320" y="3697288"/>
              <a:ext cx="173494" cy="173568"/>
            </a:xfrm>
            <a:custGeom>
              <a:avLst/>
              <a:gdLst>
                <a:gd name="connsiteX0" fmla="*/ 173495 w 173494"/>
                <a:gd name="connsiteY0" fmla="*/ 86784 h 173568"/>
                <a:gd name="connsiteX1" fmla="*/ 86748 w 173494"/>
                <a:gd name="connsiteY1" fmla="*/ 173568 h 173568"/>
                <a:gd name="connsiteX2" fmla="*/ 0 w 173494"/>
                <a:gd name="connsiteY2" fmla="*/ 86784 h 173568"/>
                <a:gd name="connsiteX3" fmla="*/ 86748 w 173494"/>
                <a:gd name="connsiteY3" fmla="*/ 0 h 173568"/>
                <a:gd name="connsiteX4" fmla="*/ 173495 w 173494"/>
                <a:gd name="connsiteY4" fmla="*/ 86784 h 1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94" h="173568">
                  <a:moveTo>
                    <a:pt x="173495" y="86784"/>
                  </a:moveTo>
                  <a:cubicBezTo>
                    <a:pt x="173495" y="134714"/>
                    <a:pt x="134657" y="173568"/>
                    <a:pt x="86748" y="173568"/>
                  </a:cubicBezTo>
                  <a:cubicBezTo>
                    <a:pt x="38839" y="173568"/>
                    <a:pt x="0" y="134714"/>
                    <a:pt x="0" y="86784"/>
                  </a:cubicBezTo>
                  <a:cubicBezTo>
                    <a:pt x="0" y="38855"/>
                    <a:pt x="38839" y="0"/>
                    <a:pt x="86748" y="0"/>
                  </a:cubicBezTo>
                  <a:cubicBezTo>
                    <a:pt x="134657" y="0"/>
                    <a:pt x="173495" y="38855"/>
                    <a:pt x="173495" y="8678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8" name="Forma libre 767">
              <a:extLst>
                <a:ext uri="{FF2B5EF4-FFF2-40B4-BE49-F238E27FC236}">
                  <a16:creationId xmlns:a16="http://schemas.microsoft.com/office/drawing/2014/main" id="{A54F830D-AAD8-4C68-91CC-D62733684659}"/>
                </a:ext>
              </a:extLst>
            </p:cNvPr>
            <p:cNvSpPr/>
            <p:nvPr/>
          </p:nvSpPr>
          <p:spPr>
            <a:xfrm>
              <a:off x="12408974" y="3697288"/>
              <a:ext cx="173494" cy="173568"/>
            </a:xfrm>
            <a:custGeom>
              <a:avLst/>
              <a:gdLst>
                <a:gd name="connsiteX0" fmla="*/ 173495 w 173494"/>
                <a:gd name="connsiteY0" fmla="*/ 86784 h 173568"/>
                <a:gd name="connsiteX1" fmla="*/ 86747 w 173494"/>
                <a:gd name="connsiteY1" fmla="*/ 173568 h 173568"/>
                <a:gd name="connsiteX2" fmla="*/ 0 w 173494"/>
                <a:gd name="connsiteY2" fmla="*/ 86784 h 173568"/>
                <a:gd name="connsiteX3" fmla="*/ 86747 w 173494"/>
                <a:gd name="connsiteY3" fmla="*/ 0 h 173568"/>
                <a:gd name="connsiteX4" fmla="*/ 173495 w 173494"/>
                <a:gd name="connsiteY4" fmla="*/ 86784 h 1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94" h="173568">
                  <a:moveTo>
                    <a:pt x="173495" y="86784"/>
                  </a:moveTo>
                  <a:cubicBezTo>
                    <a:pt x="173495" y="134714"/>
                    <a:pt x="134656" y="173568"/>
                    <a:pt x="86747" y="173568"/>
                  </a:cubicBezTo>
                  <a:cubicBezTo>
                    <a:pt x="38837" y="173568"/>
                    <a:pt x="0" y="134714"/>
                    <a:pt x="0" y="86784"/>
                  </a:cubicBezTo>
                  <a:cubicBezTo>
                    <a:pt x="0" y="38855"/>
                    <a:pt x="38837" y="0"/>
                    <a:pt x="86747" y="0"/>
                  </a:cubicBezTo>
                  <a:cubicBezTo>
                    <a:pt x="134656" y="0"/>
                    <a:pt x="173495" y="38855"/>
                    <a:pt x="173495" y="8678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69" name="Forma libre 768">
              <a:extLst>
                <a:ext uri="{FF2B5EF4-FFF2-40B4-BE49-F238E27FC236}">
                  <a16:creationId xmlns:a16="http://schemas.microsoft.com/office/drawing/2014/main" id="{648ABFB6-460C-FA2F-E0CA-2B257E910BE8}"/>
                </a:ext>
              </a:extLst>
            </p:cNvPr>
            <p:cNvSpPr/>
            <p:nvPr/>
          </p:nvSpPr>
          <p:spPr>
            <a:xfrm>
              <a:off x="12217783" y="3697288"/>
              <a:ext cx="173494" cy="173568"/>
            </a:xfrm>
            <a:custGeom>
              <a:avLst/>
              <a:gdLst>
                <a:gd name="connsiteX0" fmla="*/ 173495 w 173494"/>
                <a:gd name="connsiteY0" fmla="*/ 86784 h 173568"/>
                <a:gd name="connsiteX1" fmla="*/ 86747 w 173494"/>
                <a:gd name="connsiteY1" fmla="*/ 173568 h 173568"/>
                <a:gd name="connsiteX2" fmla="*/ 0 w 173494"/>
                <a:gd name="connsiteY2" fmla="*/ 86784 h 173568"/>
                <a:gd name="connsiteX3" fmla="*/ 86747 w 173494"/>
                <a:gd name="connsiteY3" fmla="*/ 0 h 173568"/>
                <a:gd name="connsiteX4" fmla="*/ 173495 w 173494"/>
                <a:gd name="connsiteY4" fmla="*/ 86784 h 17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94" h="173568">
                  <a:moveTo>
                    <a:pt x="173495" y="86784"/>
                  </a:moveTo>
                  <a:cubicBezTo>
                    <a:pt x="173495" y="134714"/>
                    <a:pt x="134657" y="173568"/>
                    <a:pt x="86747" y="173568"/>
                  </a:cubicBezTo>
                  <a:cubicBezTo>
                    <a:pt x="38838" y="173568"/>
                    <a:pt x="0" y="134714"/>
                    <a:pt x="0" y="86784"/>
                  </a:cubicBezTo>
                  <a:cubicBezTo>
                    <a:pt x="0" y="38855"/>
                    <a:pt x="38838" y="0"/>
                    <a:pt x="86747" y="0"/>
                  </a:cubicBezTo>
                  <a:cubicBezTo>
                    <a:pt x="134657" y="0"/>
                    <a:pt x="173495" y="38855"/>
                    <a:pt x="173495" y="8678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0" name="Forma libre 769">
              <a:extLst>
                <a:ext uri="{FF2B5EF4-FFF2-40B4-BE49-F238E27FC236}">
                  <a16:creationId xmlns:a16="http://schemas.microsoft.com/office/drawing/2014/main" id="{8B2D86B8-4D67-6AE5-E3C4-BA4179592933}"/>
                </a:ext>
              </a:extLst>
            </p:cNvPr>
            <p:cNvSpPr/>
            <p:nvPr/>
          </p:nvSpPr>
          <p:spPr>
            <a:xfrm>
              <a:off x="12583746" y="3783616"/>
              <a:ext cx="17787" cy="9125"/>
            </a:xfrm>
            <a:custGeom>
              <a:avLst/>
              <a:gdLst>
                <a:gd name="connsiteX0" fmla="*/ 17788 w 17787"/>
                <a:gd name="connsiteY0" fmla="*/ 0 h 9125"/>
                <a:gd name="connsiteX1" fmla="*/ 0 w 17787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87" h="9125">
                  <a:moveTo>
                    <a:pt x="17788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1" name="Forma libre 770">
              <a:extLst>
                <a:ext uri="{FF2B5EF4-FFF2-40B4-BE49-F238E27FC236}">
                  <a16:creationId xmlns:a16="http://schemas.microsoft.com/office/drawing/2014/main" id="{F754760B-444D-B4A5-FD73-2CE5E0AE5D29}"/>
                </a:ext>
              </a:extLst>
            </p:cNvPr>
            <p:cNvSpPr/>
            <p:nvPr/>
          </p:nvSpPr>
          <p:spPr>
            <a:xfrm>
              <a:off x="12786430" y="3783616"/>
              <a:ext cx="74433" cy="9125"/>
            </a:xfrm>
            <a:custGeom>
              <a:avLst/>
              <a:gdLst>
                <a:gd name="connsiteX0" fmla="*/ 0 w 74433"/>
                <a:gd name="connsiteY0" fmla="*/ 0 h 9125"/>
                <a:gd name="connsiteX1" fmla="*/ 8484 w 74433"/>
                <a:gd name="connsiteY1" fmla="*/ 0 h 9125"/>
                <a:gd name="connsiteX2" fmla="*/ 74433 w 74433"/>
                <a:gd name="connsiteY2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33" h="9125">
                  <a:moveTo>
                    <a:pt x="0" y="0"/>
                  </a:moveTo>
                  <a:lnTo>
                    <a:pt x="8484" y="0"/>
                  </a:lnTo>
                  <a:lnTo>
                    <a:pt x="74433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2" name="Forma libre 771">
              <a:extLst>
                <a:ext uri="{FF2B5EF4-FFF2-40B4-BE49-F238E27FC236}">
                  <a16:creationId xmlns:a16="http://schemas.microsoft.com/office/drawing/2014/main" id="{584D7DB1-38E5-3F0E-3BBE-FBE8CF3FA08D}"/>
                </a:ext>
              </a:extLst>
            </p:cNvPr>
            <p:cNvSpPr/>
            <p:nvPr/>
          </p:nvSpPr>
          <p:spPr>
            <a:xfrm>
              <a:off x="12710446" y="3540876"/>
              <a:ext cx="9121" cy="169735"/>
            </a:xfrm>
            <a:custGeom>
              <a:avLst/>
              <a:gdLst>
                <a:gd name="connsiteX0" fmla="*/ 0 w 9121"/>
                <a:gd name="connsiteY0" fmla="*/ 0 h 169735"/>
                <a:gd name="connsiteX1" fmla="*/ 0 w 9121"/>
                <a:gd name="connsiteY1" fmla="*/ 169735 h 16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169735">
                  <a:moveTo>
                    <a:pt x="0" y="0"/>
                  </a:moveTo>
                  <a:lnTo>
                    <a:pt x="0" y="16973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3" name="Forma libre 772">
              <a:extLst>
                <a:ext uri="{FF2B5EF4-FFF2-40B4-BE49-F238E27FC236}">
                  <a16:creationId xmlns:a16="http://schemas.microsoft.com/office/drawing/2014/main" id="{BB186238-55BC-EE43-CC66-4CFB6A1EE86F}"/>
                </a:ext>
              </a:extLst>
            </p:cNvPr>
            <p:cNvSpPr/>
            <p:nvPr/>
          </p:nvSpPr>
          <p:spPr>
            <a:xfrm>
              <a:off x="12710446" y="3435020"/>
              <a:ext cx="189275" cy="105856"/>
            </a:xfrm>
            <a:custGeom>
              <a:avLst/>
              <a:gdLst>
                <a:gd name="connsiteX0" fmla="*/ 189276 w 189275"/>
                <a:gd name="connsiteY0" fmla="*/ 105856 h 105856"/>
                <a:gd name="connsiteX1" fmla="*/ 0 w 189275"/>
                <a:gd name="connsiteY1" fmla="*/ 105856 h 105856"/>
                <a:gd name="connsiteX2" fmla="*/ 0 w 189275"/>
                <a:gd name="connsiteY2" fmla="*/ 0 h 10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275" h="105856">
                  <a:moveTo>
                    <a:pt x="189276" y="105856"/>
                  </a:moveTo>
                  <a:lnTo>
                    <a:pt x="0" y="105856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4" name="Forma libre 773">
              <a:extLst>
                <a:ext uri="{FF2B5EF4-FFF2-40B4-BE49-F238E27FC236}">
                  <a16:creationId xmlns:a16="http://schemas.microsoft.com/office/drawing/2014/main" id="{5976B805-6BB3-9BED-D128-C1B22555AFDC}"/>
                </a:ext>
              </a:extLst>
            </p:cNvPr>
            <p:cNvSpPr/>
            <p:nvPr/>
          </p:nvSpPr>
          <p:spPr>
            <a:xfrm>
              <a:off x="12168161" y="3435111"/>
              <a:ext cx="926127" cy="350695"/>
            </a:xfrm>
            <a:custGeom>
              <a:avLst/>
              <a:gdLst>
                <a:gd name="connsiteX0" fmla="*/ 49622 w 926127"/>
                <a:gd name="connsiteY0" fmla="*/ 348961 h 350695"/>
                <a:gd name="connsiteX1" fmla="*/ 0 w 926127"/>
                <a:gd name="connsiteY1" fmla="*/ 348961 h 350695"/>
                <a:gd name="connsiteX2" fmla="*/ 0 w 926127"/>
                <a:gd name="connsiteY2" fmla="*/ 346224 h 350695"/>
                <a:gd name="connsiteX3" fmla="*/ 120681 w 926127"/>
                <a:gd name="connsiteY3" fmla="*/ 208154 h 350695"/>
                <a:gd name="connsiteX4" fmla="*/ 139289 w 926127"/>
                <a:gd name="connsiteY4" fmla="*/ 206876 h 350695"/>
                <a:gd name="connsiteX5" fmla="*/ 475607 w 926127"/>
                <a:gd name="connsiteY5" fmla="*/ 206876 h 350695"/>
                <a:gd name="connsiteX6" fmla="*/ 475607 w 926127"/>
                <a:gd name="connsiteY6" fmla="*/ 19072 h 350695"/>
                <a:gd name="connsiteX7" fmla="*/ 494671 w 926127"/>
                <a:gd name="connsiteY7" fmla="*/ 0 h 350695"/>
                <a:gd name="connsiteX8" fmla="*/ 671905 w 926127"/>
                <a:gd name="connsiteY8" fmla="*/ 0 h 350695"/>
                <a:gd name="connsiteX9" fmla="*/ 700730 w 926127"/>
                <a:gd name="connsiteY9" fmla="*/ 19255 h 350695"/>
                <a:gd name="connsiteX10" fmla="*/ 704653 w 926127"/>
                <a:gd name="connsiteY10" fmla="*/ 28837 h 350695"/>
                <a:gd name="connsiteX11" fmla="*/ 736670 w 926127"/>
                <a:gd name="connsiteY11" fmla="*/ 106404 h 350695"/>
                <a:gd name="connsiteX12" fmla="*/ 903050 w 926127"/>
                <a:gd name="connsiteY12" fmla="*/ 144001 h 350695"/>
                <a:gd name="connsiteX13" fmla="*/ 925489 w 926127"/>
                <a:gd name="connsiteY13" fmla="*/ 172017 h 350695"/>
                <a:gd name="connsiteX14" fmla="*/ 926127 w 926127"/>
                <a:gd name="connsiteY14" fmla="*/ 320946 h 350695"/>
                <a:gd name="connsiteX15" fmla="*/ 898853 w 926127"/>
                <a:gd name="connsiteY15" fmla="*/ 350695 h 3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127" h="350695">
                  <a:moveTo>
                    <a:pt x="49622" y="348961"/>
                  </a:moveTo>
                  <a:lnTo>
                    <a:pt x="0" y="348961"/>
                  </a:lnTo>
                  <a:lnTo>
                    <a:pt x="0" y="346224"/>
                  </a:lnTo>
                  <a:cubicBezTo>
                    <a:pt x="0" y="275592"/>
                    <a:pt x="52541" y="217279"/>
                    <a:pt x="120681" y="208154"/>
                  </a:cubicBezTo>
                  <a:cubicBezTo>
                    <a:pt x="126792" y="207333"/>
                    <a:pt x="132995" y="206876"/>
                    <a:pt x="139289" y="206876"/>
                  </a:cubicBezTo>
                  <a:lnTo>
                    <a:pt x="475607" y="206876"/>
                  </a:lnTo>
                  <a:lnTo>
                    <a:pt x="475607" y="19072"/>
                  </a:lnTo>
                  <a:cubicBezTo>
                    <a:pt x="475607" y="8487"/>
                    <a:pt x="484089" y="0"/>
                    <a:pt x="494671" y="0"/>
                  </a:cubicBezTo>
                  <a:lnTo>
                    <a:pt x="671905" y="0"/>
                  </a:lnTo>
                  <a:cubicBezTo>
                    <a:pt x="684493" y="0"/>
                    <a:pt x="695895" y="7574"/>
                    <a:pt x="700730" y="19255"/>
                  </a:cubicBezTo>
                  <a:lnTo>
                    <a:pt x="704653" y="28837"/>
                  </a:lnTo>
                  <a:lnTo>
                    <a:pt x="736670" y="106404"/>
                  </a:lnTo>
                  <a:lnTo>
                    <a:pt x="903050" y="144001"/>
                  </a:lnTo>
                  <a:cubicBezTo>
                    <a:pt x="916093" y="146921"/>
                    <a:pt x="925398" y="158602"/>
                    <a:pt x="925489" y="172017"/>
                  </a:cubicBezTo>
                  <a:lnTo>
                    <a:pt x="926127" y="320946"/>
                  </a:lnTo>
                  <a:cubicBezTo>
                    <a:pt x="926127" y="336550"/>
                    <a:pt x="914178" y="349418"/>
                    <a:pt x="898853" y="350695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5" name="Forma libre 774">
              <a:extLst>
                <a:ext uri="{FF2B5EF4-FFF2-40B4-BE49-F238E27FC236}">
                  <a16:creationId xmlns:a16="http://schemas.microsoft.com/office/drawing/2014/main" id="{48816DD0-C158-AF52-6D8B-27B70A65FBB7}"/>
                </a:ext>
              </a:extLst>
            </p:cNvPr>
            <p:cNvSpPr/>
            <p:nvPr/>
          </p:nvSpPr>
          <p:spPr>
            <a:xfrm>
              <a:off x="12642763" y="3752863"/>
              <a:ext cx="143666" cy="72365"/>
            </a:xfrm>
            <a:custGeom>
              <a:avLst/>
              <a:gdLst>
                <a:gd name="connsiteX0" fmla="*/ 129620 w 143666"/>
                <a:gd name="connsiteY0" fmla="*/ 0 h 72365"/>
                <a:gd name="connsiteX1" fmla="*/ 143668 w 143666"/>
                <a:gd name="connsiteY1" fmla="*/ 14053 h 72365"/>
                <a:gd name="connsiteX2" fmla="*/ 143668 w 143666"/>
                <a:gd name="connsiteY2" fmla="*/ 58312 h 72365"/>
                <a:gd name="connsiteX3" fmla="*/ 129620 w 143666"/>
                <a:gd name="connsiteY3" fmla="*/ 72366 h 72365"/>
                <a:gd name="connsiteX4" fmla="*/ 14047 w 143666"/>
                <a:gd name="connsiteY4" fmla="*/ 72366 h 72365"/>
                <a:gd name="connsiteX5" fmla="*/ 0 w 143666"/>
                <a:gd name="connsiteY5" fmla="*/ 58312 h 72365"/>
                <a:gd name="connsiteX6" fmla="*/ 0 w 143666"/>
                <a:gd name="connsiteY6" fmla="*/ 14053 h 72365"/>
                <a:gd name="connsiteX7" fmla="*/ 14047 w 143666"/>
                <a:gd name="connsiteY7" fmla="*/ 0 h 7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66" h="72365">
                  <a:moveTo>
                    <a:pt x="129620" y="0"/>
                  </a:moveTo>
                  <a:cubicBezTo>
                    <a:pt x="137378" y="0"/>
                    <a:pt x="143668" y="6292"/>
                    <a:pt x="143668" y="14053"/>
                  </a:cubicBezTo>
                  <a:lnTo>
                    <a:pt x="143668" y="58312"/>
                  </a:lnTo>
                  <a:cubicBezTo>
                    <a:pt x="143668" y="66074"/>
                    <a:pt x="137379" y="72366"/>
                    <a:pt x="129620" y="72366"/>
                  </a:cubicBezTo>
                  <a:lnTo>
                    <a:pt x="14047" y="72366"/>
                  </a:lnTo>
                  <a:cubicBezTo>
                    <a:pt x="6290" y="72366"/>
                    <a:pt x="0" y="66074"/>
                    <a:pt x="0" y="58312"/>
                  </a:cubicBezTo>
                  <a:lnTo>
                    <a:pt x="0" y="14053"/>
                  </a:lnTo>
                  <a:cubicBezTo>
                    <a:pt x="0" y="6292"/>
                    <a:pt x="6289" y="0"/>
                    <a:pt x="14047" y="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6" name="Forma libre 775">
              <a:extLst>
                <a:ext uri="{FF2B5EF4-FFF2-40B4-BE49-F238E27FC236}">
                  <a16:creationId xmlns:a16="http://schemas.microsoft.com/office/drawing/2014/main" id="{94067019-DB43-83AA-7DD1-BD625D373B16}"/>
                </a:ext>
              </a:extLst>
            </p:cNvPr>
            <p:cNvSpPr/>
            <p:nvPr/>
          </p:nvSpPr>
          <p:spPr>
            <a:xfrm>
              <a:off x="12391187" y="3784073"/>
              <a:ext cx="17878" cy="9125"/>
            </a:xfrm>
            <a:custGeom>
              <a:avLst/>
              <a:gdLst>
                <a:gd name="connsiteX0" fmla="*/ 17879 w 17878"/>
                <a:gd name="connsiteY0" fmla="*/ 0 h 9125"/>
                <a:gd name="connsiteX1" fmla="*/ 0 w 17878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878" h="9125">
                  <a:moveTo>
                    <a:pt x="17879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77" name="Forma libre 776">
              <a:extLst>
                <a:ext uri="{FF2B5EF4-FFF2-40B4-BE49-F238E27FC236}">
                  <a16:creationId xmlns:a16="http://schemas.microsoft.com/office/drawing/2014/main" id="{2CEA7839-8B9F-A937-07C9-FAFDDD8C7C14}"/>
                </a:ext>
              </a:extLst>
            </p:cNvPr>
            <p:cNvSpPr/>
            <p:nvPr/>
          </p:nvSpPr>
          <p:spPr>
            <a:xfrm>
              <a:off x="12314108" y="3544479"/>
              <a:ext cx="207700" cy="73782"/>
            </a:xfrm>
            <a:custGeom>
              <a:avLst/>
              <a:gdLst>
                <a:gd name="connsiteX0" fmla="*/ 0 w 207700"/>
                <a:gd name="connsiteY0" fmla="*/ 73782 h 73782"/>
                <a:gd name="connsiteX1" fmla="*/ 0 w 207700"/>
                <a:gd name="connsiteY1" fmla="*/ 71775 h 73782"/>
                <a:gd name="connsiteX2" fmla="*/ 15051 w 207700"/>
                <a:gd name="connsiteY2" fmla="*/ 48322 h 73782"/>
                <a:gd name="connsiteX3" fmla="*/ 184076 w 207700"/>
                <a:gd name="connsiteY3" fmla="*/ 596 h 73782"/>
                <a:gd name="connsiteX4" fmla="*/ 207701 w 207700"/>
                <a:gd name="connsiteY4" fmla="*/ 24048 h 73782"/>
                <a:gd name="connsiteX5" fmla="*/ 207701 w 207700"/>
                <a:gd name="connsiteY5" fmla="*/ 57356 h 7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700" h="73782">
                  <a:moveTo>
                    <a:pt x="0" y="73782"/>
                  </a:moveTo>
                  <a:lnTo>
                    <a:pt x="0" y="71775"/>
                  </a:lnTo>
                  <a:cubicBezTo>
                    <a:pt x="0" y="60550"/>
                    <a:pt x="6294" y="50786"/>
                    <a:pt x="15051" y="48322"/>
                  </a:cubicBezTo>
                  <a:lnTo>
                    <a:pt x="184076" y="596"/>
                  </a:lnTo>
                  <a:cubicBezTo>
                    <a:pt x="196209" y="-2781"/>
                    <a:pt x="207701" y="8626"/>
                    <a:pt x="207701" y="24048"/>
                  </a:cubicBezTo>
                  <a:lnTo>
                    <a:pt x="207701" y="57356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78" name="Gráfico 2">
            <a:extLst>
              <a:ext uri="{FF2B5EF4-FFF2-40B4-BE49-F238E27FC236}">
                <a16:creationId xmlns:a16="http://schemas.microsoft.com/office/drawing/2014/main" id="{43146FE7-F699-EF95-74D8-C8FEC1F30D7D}"/>
              </a:ext>
            </a:extLst>
          </p:cNvPr>
          <p:cNvGrpSpPr/>
          <p:nvPr/>
        </p:nvGrpSpPr>
        <p:grpSpPr>
          <a:xfrm>
            <a:off x="4814146" y="3189269"/>
            <a:ext cx="774707" cy="927338"/>
            <a:chOff x="4814146" y="3189269"/>
            <a:chExt cx="774707" cy="927338"/>
          </a:xfrm>
          <a:noFill/>
        </p:grpSpPr>
        <p:grpSp>
          <p:nvGrpSpPr>
            <p:cNvPr id="779" name="Gráfico 2">
              <a:extLst>
                <a:ext uri="{FF2B5EF4-FFF2-40B4-BE49-F238E27FC236}">
                  <a16:creationId xmlns:a16="http://schemas.microsoft.com/office/drawing/2014/main" id="{6AAEA027-1691-D2D6-4551-3927DB4B6E21}"/>
                </a:ext>
              </a:extLst>
            </p:cNvPr>
            <p:cNvGrpSpPr/>
            <p:nvPr/>
          </p:nvGrpSpPr>
          <p:grpSpPr>
            <a:xfrm>
              <a:off x="4957539" y="3189269"/>
              <a:ext cx="487920" cy="603381"/>
              <a:chOff x="4957539" y="3189269"/>
              <a:chExt cx="487920" cy="603381"/>
            </a:xfrm>
            <a:noFill/>
          </p:grpSpPr>
          <p:sp>
            <p:nvSpPr>
              <p:cNvPr id="780" name="Forma libre 779">
                <a:extLst>
                  <a:ext uri="{FF2B5EF4-FFF2-40B4-BE49-F238E27FC236}">
                    <a16:creationId xmlns:a16="http://schemas.microsoft.com/office/drawing/2014/main" id="{A5C5B4C7-D252-EA7B-D75A-D9E9C1E3E7CB}"/>
                  </a:ext>
                </a:extLst>
              </p:cNvPr>
              <p:cNvSpPr/>
              <p:nvPr/>
            </p:nvSpPr>
            <p:spPr>
              <a:xfrm>
                <a:off x="5016100" y="3571538"/>
                <a:ext cx="380101" cy="221112"/>
              </a:xfrm>
              <a:custGeom>
                <a:avLst/>
                <a:gdLst>
                  <a:gd name="connsiteX0" fmla="*/ 380102 w 380101"/>
                  <a:gd name="connsiteY0" fmla="*/ 0 h 221112"/>
                  <a:gd name="connsiteX1" fmla="*/ 380102 w 380101"/>
                  <a:gd name="connsiteY1" fmla="*/ 28015 h 221112"/>
                  <a:gd name="connsiteX2" fmla="*/ 190096 w 380101"/>
                  <a:gd name="connsiteY2" fmla="*/ 221112 h 221112"/>
                  <a:gd name="connsiteX3" fmla="*/ 0 w 380101"/>
                  <a:gd name="connsiteY3" fmla="*/ 28015 h 221112"/>
                  <a:gd name="connsiteX4" fmla="*/ 0 w 380101"/>
                  <a:gd name="connsiteY4" fmla="*/ 0 h 221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101" h="221112">
                    <a:moveTo>
                      <a:pt x="380102" y="0"/>
                    </a:moveTo>
                    <a:lnTo>
                      <a:pt x="380102" y="28015"/>
                    </a:lnTo>
                    <a:cubicBezTo>
                      <a:pt x="380102" y="134693"/>
                      <a:pt x="294996" y="221112"/>
                      <a:pt x="190096" y="221112"/>
                    </a:cubicBezTo>
                    <a:cubicBezTo>
                      <a:pt x="85197" y="221112"/>
                      <a:pt x="0" y="134602"/>
                      <a:pt x="0" y="28015"/>
                    </a:cubicBez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81" name="Forma libre 780">
                <a:extLst>
                  <a:ext uri="{FF2B5EF4-FFF2-40B4-BE49-F238E27FC236}">
                    <a16:creationId xmlns:a16="http://schemas.microsoft.com/office/drawing/2014/main" id="{DB2B4647-7A70-1692-83AA-8B3A8D1690C0}"/>
                  </a:ext>
                </a:extLst>
              </p:cNvPr>
              <p:cNvSpPr/>
              <p:nvPr/>
            </p:nvSpPr>
            <p:spPr>
              <a:xfrm>
                <a:off x="5148274" y="3189269"/>
                <a:ext cx="106541" cy="161157"/>
              </a:xfrm>
              <a:custGeom>
                <a:avLst/>
                <a:gdLst>
                  <a:gd name="connsiteX0" fmla="*/ 15781 w 106541"/>
                  <a:gd name="connsiteY0" fmla="*/ 161157 h 161157"/>
                  <a:gd name="connsiteX1" fmla="*/ 0 w 106541"/>
                  <a:gd name="connsiteY1" fmla="*/ 21354 h 161157"/>
                  <a:gd name="connsiteX2" fmla="*/ 25997 w 106541"/>
                  <a:gd name="connsiteY2" fmla="*/ 0 h 161157"/>
                  <a:gd name="connsiteX3" fmla="*/ 80545 w 106541"/>
                  <a:gd name="connsiteY3" fmla="*/ 0 h 161157"/>
                  <a:gd name="connsiteX4" fmla="*/ 106542 w 106541"/>
                  <a:gd name="connsiteY4" fmla="*/ 21354 h 161157"/>
                  <a:gd name="connsiteX5" fmla="*/ 90761 w 106541"/>
                  <a:gd name="connsiteY5" fmla="*/ 161157 h 16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61157">
                    <a:moveTo>
                      <a:pt x="15781" y="161157"/>
                    </a:moveTo>
                    <a:lnTo>
                      <a:pt x="0" y="21354"/>
                    </a:lnTo>
                    <a:cubicBezTo>
                      <a:pt x="0" y="9582"/>
                      <a:pt x="11585" y="0"/>
                      <a:pt x="25997" y="0"/>
                    </a:cubicBezTo>
                    <a:lnTo>
                      <a:pt x="80545" y="0"/>
                    </a:lnTo>
                    <a:cubicBezTo>
                      <a:pt x="94866" y="0"/>
                      <a:pt x="106542" y="9582"/>
                      <a:pt x="106542" y="21354"/>
                    </a:cubicBezTo>
                    <a:lnTo>
                      <a:pt x="90761" y="16115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82" name="Forma libre 781">
                <a:extLst>
                  <a:ext uri="{FF2B5EF4-FFF2-40B4-BE49-F238E27FC236}">
                    <a16:creationId xmlns:a16="http://schemas.microsoft.com/office/drawing/2014/main" id="{762D76FB-7F21-13AD-785C-EDC844F017B1}"/>
                  </a:ext>
                </a:extLst>
              </p:cNvPr>
              <p:cNvSpPr/>
              <p:nvPr/>
            </p:nvSpPr>
            <p:spPr>
              <a:xfrm>
                <a:off x="5305623" y="3239642"/>
                <a:ext cx="107909" cy="164898"/>
              </a:xfrm>
              <a:custGeom>
                <a:avLst/>
                <a:gdLst>
                  <a:gd name="connsiteX0" fmla="*/ 0 w 107909"/>
                  <a:gd name="connsiteY0" fmla="*/ 0 h 164898"/>
                  <a:gd name="connsiteX1" fmla="*/ 107910 w 107909"/>
                  <a:gd name="connsiteY1" fmla="*/ 164899 h 164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09" h="164898">
                    <a:moveTo>
                      <a:pt x="0" y="0"/>
                    </a:moveTo>
                    <a:cubicBezTo>
                      <a:pt x="56372" y="33673"/>
                      <a:pt x="97237" y="93811"/>
                      <a:pt x="107910" y="164899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83" name="Forma libre 782">
                <a:extLst>
                  <a:ext uri="{FF2B5EF4-FFF2-40B4-BE49-F238E27FC236}">
                    <a16:creationId xmlns:a16="http://schemas.microsoft.com/office/drawing/2014/main" id="{EAB7FF8D-1F17-A18B-E1A9-82757C430DE1}"/>
                  </a:ext>
                </a:extLst>
              </p:cNvPr>
              <p:cNvSpPr/>
              <p:nvPr/>
            </p:nvSpPr>
            <p:spPr>
              <a:xfrm>
                <a:off x="4989282" y="3239642"/>
                <a:ext cx="107909" cy="164807"/>
              </a:xfrm>
              <a:custGeom>
                <a:avLst/>
                <a:gdLst>
                  <a:gd name="connsiteX0" fmla="*/ 0 w 107909"/>
                  <a:gd name="connsiteY0" fmla="*/ 164808 h 164807"/>
                  <a:gd name="connsiteX1" fmla="*/ 107910 w 107909"/>
                  <a:gd name="connsiteY1" fmla="*/ 0 h 16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09" h="164807">
                    <a:moveTo>
                      <a:pt x="0" y="164808"/>
                    </a:moveTo>
                    <a:cubicBezTo>
                      <a:pt x="10672" y="93811"/>
                      <a:pt x="51538" y="33673"/>
                      <a:pt x="107910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84" name="Forma libre 783">
                <a:extLst>
                  <a:ext uri="{FF2B5EF4-FFF2-40B4-BE49-F238E27FC236}">
                    <a16:creationId xmlns:a16="http://schemas.microsoft.com/office/drawing/2014/main" id="{0B8C248B-34D2-D395-7649-06D5C6283868}"/>
                  </a:ext>
                </a:extLst>
              </p:cNvPr>
              <p:cNvSpPr/>
              <p:nvPr/>
            </p:nvSpPr>
            <p:spPr>
              <a:xfrm>
                <a:off x="4957539" y="3425142"/>
                <a:ext cx="487920" cy="87993"/>
              </a:xfrm>
              <a:custGeom>
                <a:avLst/>
                <a:gdLst>
                  <a:gd name="connsiteX0" fmla="*/ 311142 w 487920"/>
                  <a:gd name="connsiteY0" fmla="*/ 7141 h 87993"/>
                  <a:gd name="connsiteX1" fmla="*/ 434011 w 487920"/>
                  <a:gd name="connsiteY1" fmla="*/ 18821 h 87993"/>
                  <a:gd name="connsiteX2" fmla="*/ 453349 w 487920"/>
                  <a:gd name="connsiteY2" fmla="*/ 18821 h 87993"/>
                  <a:gd name="connsiteX3" fmla="*/ 487920 w 487920"/>
                  <a:gd name="connsiteY3" fmla="*/ 53407 h 87993"/>
                  <a:gd name="connsiteX4" fmla="*/ 487920 w 487920"/>
                  <a:gd name="connsiteY4" fmla="*/ 53407 h 87993"/>
                  <a:gd name="connsiteX5" fmla="*/ 453349 w 487920"/>
                  <a:gd name="connsiteY5" fmla="*/ 87993 h 87993"/>
                  <a:gd name="connsiteX6" fmla="*/ 34571 w 487920"/>
                  <a:gd name="connsiteY6" fmla="*/ 87993 h 87993"/>
                  <a:gd name="connsiteX7" fmla="*/ 0 w 487920"/>
                  <a:gd name="connsiteY7" fmla="*/ 53407 h 87993"/>
                  <a:gd name="connsiteX8" fmla="*/ 0 w 487920"/>
                  <a:gd name="connsiteY8" fmla="*/ 53407 h 87993"/>
                  <a:gd name="connsiteX9" fmla="*/ 34571 w 487920"/>
                  <a:gd name="connsiteY9" fmla="*/ 18821 h 87993"/>
                  <a:gd name="connsiteX10" fmla="*/ 51538 w 487920"/>
                  <a:gd name="connsiteY10" fmla="*/ 18821 h 87993"/>
                  <a:gd name="connsiteX11" fmla="*/ 179151 w 487920"/>
                  <a:gd name="connsiteY11" fmla="*/ 6684 h 87993"/>
                  <a:gd name="connsiteX12" fmla="*/ 184350 w 487920"/>
                  <a:gd name="connsiteY12" fmla="*/ 5681 h 87993"/>
                  <a:gd name="connsiteX13" fmla="*/ 303662 w 487920"/>
                  <a:gd name="connsiteY13" fmla="*/ 5681 h 87993"/>
                  <a:gd name="connsiteX14" fmla="*/ 311142 w 487920"/>
                  <a:gd name="connsiteY14" fmla="*/ 7141 h 8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7920" h="87993">
                    <a:moveTo>
                      <a:pt x="311142" y="7141"/>
                    </a:moveTo>
                    <a:cubicBezTo>
                      <a:pt x="351642" y="14897"/>
                      <a:pt x="392781" y="18821"/>
                      <a:pt x="434011" y="18821"/>
                    </a:cubicBezTo>
                    <a:lnTo>
                      <a:pt x="453349" y="18821"/>
                    </a:lnTo>
                    <a:cubicBezTo>
                      <a:pt x="472414" y="18821"/>
                      <a:pt x="487920" y="34335"/>
                      <a:pt x="487920" y="53407"/>
                    </a:cubicBezTo>
                    <a:lnTo>
                      <a:pt x="487920" y="53407"/>
                    </a:lnTo>
                    <a:cubicBezTo>
                      <a:pt x="487920" y="72480"/>
                      <a:pt x="472414" y="87993"/>
                      <a:pt x="453349" y="87993"/>
                    </a:cubicBezTo>
                    <a:lnTo>
                      <a:pt x="34571" y="87993"/>
                    </a:lnTo>
                    <a:cubicBezTo>
                      <a:pt x="15507" y="87993"/>
                      <a:pt x="0" y="72480"/>
                      <a:pt x="0" y="53407"/>
                    </a:cubicBezTo>
                    <a:lnTo>
                      <a:pt x="0" y="53407"/>
                    </a:lnTo>
                    <a:cubicBezTo>
                      <a:pt x="0" y="34335"/>
                      <a:pt x="15507" y="18821"/>
                      <a:pt x="34571" y="18821"/>
                    </a:cubicBezTo>
                    <a:lnTo>
                      <a:pt x="51538" y="18821"/>
                    </a:lnTo>
                    <a:cubicBezTo>
                      <a:pt x="94410" y="18821"/>
                      <a:pt x="137099" y="14806"/>
                      <a:pt x="179151" y="6684"/>
                    </a:cubicBezTo>
                    <a:lnTo>
                      <a:pt x="184350" y="5681"/>
                    </a:lnTo>
                    <a:cubicBezTo>
                      <a:pt x="223756" y="-1894"/>
                      <a:pt x="264256" y="-1894"/>
                      <a:pt x="303662" y="5681"/>
                    </a:cubicBezTo>
                    <a:lnTo>
                      <a:pt x="311142" y="7141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85" name="Gráfico 2">
              <a:extLst>
                <a:ext uri="{FF2B5EF4-FFF2-40B4-BE49-F238E27FC236}">
                  <a16:creationId xmlns:a16="http://schemas.microsoft.com/office/drawing/2014/main" id="{EAC761A6-2476-F201-DEA0-9BDD108CD39E}"/>
                </a:ext>
              </a:extLst>
            </p:cNvPr>
            <p:cNvGrpSpPr/>
            <p:nvPr/>
          </p:nvGrpSpPr>
          <p:grpSpPr>
            <a:xfrm>
              <a:off x="5090625" y="3761624"/>
              <a:ext cx="221748" cy="63057"/>
              <a:chOff x="5090625" y="3761624"/>
              <a:chExt cx="221748" cy="63057"/>
            </a:xfrm>
          </p:grpSpPr>
          <p:sp>
            <p:nvSpPr>
              <p:cNvPr id="786" name="Forma libre 785">
                <a:extLst>
                  <a:ext uri="{FF2B5EF4-FFF2-40B4-BE49-F238E27FC236}">
                    <a16:creationId xmlns:a16="http://schemas.microsoft.com/office/drawing/2014/main" id="{34B5ED83-FE93-1120-0A28-FE094C61FDAD}"/>
                  </a:ext>
                </a:extLst>
              </p:cNvPr>
              <p:cNvSpPr/>
              <p:nvPr/>
            </p:nvSpPr>
            <p:spPr>
              <a:xfrm>
                <a:off x="5312373" y="3761624"/>
                <a:ext cx="9121" cy="63057"/>
              </a:xfrm>
              <a:custGeom>
                <a:avLst/>
                <a:gdLst>
                  <a:gd name="connsiteX0" fmla="*/ 0 w 9121"/>
                  <a:gd name="connsiteY0" fmla="*/ 63058 h 63057"/>
                  <a:gd name="connsiteX1" fmla="*/ 0 w 9121"/>
                  <a:gd name="connsiteY1" fmla="*/ 0 h 6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63057">
                    <a:moveTo>
                      <a:pt x="0" y="63058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87" name="Forma libre 786">
                <a:extLst>
                  <a:ext uri="{FF2B5EF4-FFF2-40B4-BE49-F238E27FC236}">
                    <a16:creationId xmlns:a16="http://schemas.microsoft.com/office/drawing/2014/main" id="{08A2BB4A-4A90-BBB5-77EA-D5A173E2467F}"/>
                  </a:ext>
                </a:extLst>
              </p:cNvPr>
              <p:cNvSpPr/>
              <p:nvPr/>
            </p:nvSpPr>
            <p:spPr>
              <a:xfrm>
                <a:off x="5090625" y="3761624"/>
                <a:ext cx="9121" cy="63057"/>
              </a:xfrm>
              <a:custGeom>
                <a:avLst/>
                <a:gdLst>
                  <a:gd name="connsiteX0" fmla="*/ 0 w 9121"/>
                  <a:gd name="connsiteY0" fmla="*/ 63058 h 63057"/>
                  <a:gd name="connsiteX1" fmla="*/ 0 w 9121"/>
                  <a:gd name="connsiteY1" fmla="*/ 0 h 6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63057">
                    <a:moveTo>
                      <a:pt x="0" y="63058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88" name="Gráfico 2">
              <a:extLst>
                <a:ext uri="{FF2B5EF4-FFF2-40B4-BE49-F238E27FC236}">
                  <a16:creationId xmlns:a16="http://schemas.microsoft.com/office/drawing/2014/main" id="{F25671BA-7961-DB88-7D5D-A6F6D51E4A6E}"/>
                </a:ext>
              </a:extLst>
            </p:cNvPr>
            <p:cNvGrpSpPr/>
            <p:nvPr/>
          </p:nvGrpSpPr>
          <p:grpSpPr>
            <a:xfrm>
              <a:off x="4814146" y="3814106"/>
              <a:ext cx="774707" cy="302502"/>
              <a:chOff x="4814146" y="3814106"/>
              <a:chExt cx="774707" cy="302502"/>
            </a:xfrm>
            <a:noFill/>
          </p:grpSpPr>
          <p:sp>
            <p:nvSpPr>
              <p:cNvPr id="789" name="Forma libre 788">
                <a:extLst>
                  <a:ext uri="{FF2B5EF4-FFF2-40B4-BE49-F238E27FC236}">
                    <a16:creationId xmlns:a16="http://schemas.microsoft.com/office/drawing/2014/main" id="{E0125996-ACF2-5445-10E0-CB3AB78641B2}"/>
                  </a:ext>
                </a:extLst>
              </p:cNvPr>
              <p:cNvSpPr/>
              <p:nvPr/>
            </p:nvSpPr>
            <p:spPr>
              <a:xfrm>
                <a:off x="5029963" y="3814106"/>
                <a:ext cx="168972" cy="173401"/>
              </a:xfrm>
              <a:custGeom>
                <a:avLst/>
                <a:gdLst>
                  <a:gd name="connsiteX0" fmla="*/ 158446 w 168972"/>
                  <a:gd name="connsiteY0" fmla="*/ 66880 h 173401"/>
                  <a:gd name="connsiteX1" fmla="*/ 41779 w 168972"/>
                  <a:gd name="connsiteY1" fmla="*/ 2545 h 173401"/>
                  <a:gd name="connsiteX2" fmla="*/ 14779 w 168972"/>
                  <a:gd name="connsiteY2" fmla="*/ 9389 h 173401"/>
                  <a:gd name="connsiteX3" fmla="*/ 3286 w 168972"/>
                  <a:gd name="connsiteY3" fmla="*/ 27184 h 173401"/>
                  <a:gd name="connsiteX4" fmla="*/ 1644 w 168972"/>
                  <a:gd name="connsiteY4" fmla="*/ 46439 h 173401"/>
                  <a:gd name="connsiteX5" fmla="*/ 51175 w 168972"/>
                  <a:gd name="connsiteY5" fmla="*/ 161056 h 173401"/>
                  <a:gd name="connsiteX6" fmla="*/ 83374 w 168972"/>
                  <a:gd name="connsiteY6" fmla="*/ 168356 h 173401"/>
                  <a:gd name="connsiteX7" fmla="*/ 161912 w 168972"/>
                  <a:gd name="connsiteY7" fmla="*/ 100189 h 173401"/>
                  <a:gd name="connsiteX8" fmla="*/ 158355 w 168972"/>
                  <a:gd name="connsiteY8" fmla="*/ 66789 h 17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972" h="173401">
                    <a:moveTo>
                      <a:pt x="158446" y="66880"/>
                    </a:moveTo>
                    <a:lnTo>
                      <a:pt x="41779" y="2545"/>
                    </a:lnTo>
                    <a:cubicBezTo>
                      <a:pt x="32384" y="-2656"/>
                      <a:pt x="20617" y="355"/>
                      <a:pt x="14779" y="9389"/>
                    </a:cubicBezTo>
                    <a:lnTo>
                      <a:pt x="3286" y="27184"/>
                    </a:lnTo>
                    <a:cubicBezTo>
                      <a:pt x="-454" y="32933"/>
                      <a:pt x="-1001" y="40142"/>
                      <a:pt x="1644" y="46439"/>
                    </a:cubicBezTo>
                    <a:lnTo>
                      <a:pt x="51175" y="161056"/>
                    </a:lnTo>
                    <a:cubicBezTo>
                      <a:pt x="56648" y="173741"/>
                      <a:pt x="72884" y="177482"/>
                      <a:pt x="83374" y="168356"/>
                    </a:cubicBezTo>
                    <a:lnTo>
                      <a:pt x="161912" y="100189"/>
                    </a:lnTo>
                    <a:cubicBezTo>
                      <a:pt x="172676" y="90880"/>
                      <a:pt x="170852" y="73724"/>
                      <a:pt x="158355" y="66789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0" name="Forma libre 789">
                <a:extLst>
                  <a:ext uri="{FF2B5EF4-FFF2-40B4-BE49-F238E27FC236}">
                    <a16:creationId xmlns:a16="http://schemas.microsoft.com/office/drawing/2014/main" id="{BD6FCD0C-0EC2-B92D-7497-9969A47664A7}"/>
                  </a:ext>
                </a:extLst>
              </p:cNvPr>
              <p:cNvSpPr/>
              <p:nvPr/>
            </p:nvSpPr>
            <p:spPr>
              <a:xfrm>
                <a:off x="4814146" y="3852514"/>
                <a:ext cx="215181" cy="255880"/>
              </a:xfrm>
              <a:custGeom>
                <a:avLst/>
                <a:gdLst>
                  <a:gd name="connsiteX0" fmla="*/ 215181 w 215181"/>
                  <a:gd name="connsiteY0" fmla="*/ 0 h 255880"/>
                  <a:gd name="connsiteX1" fmla="*/ 83646 w 215181"/>
                  <a:gd name="connsiteY1" fmla="*/ 37232 h 255880"/>
                  <a:gd name="connsiteX2" fmla="*/ 0 w 215181"/>
                  <a:gd name="connsiteY2" fmla="*/ 147925 h 255880"/>
                  <a:gd name="connsiteX3" fmla="*/ 0 w 215181"/>
                  <a:gd name="connsiteY3" fmla="*/ 255881 h 2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81" h="255880">
                    <a:moveTo>
                      <a:pt x="215181" y="0"/>
                    </a:moveTo>
                    <a:lnTo>
                      <a:pt x="83646" y="37232"/>
                    </a:lnTo>
                    <a:cubicBezTo>
                      <a:pt x="34115" y="51286"/>
                      <a:pt x="0" y="96457"/>
                      <a:pt x="0" y="147925"/>
                    </a:cubicBezTo>
                    <a:lnTo>
                      <a:pt x="0" y="25588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1" name="Forma libre 790">
                <a:extLst>
                  <a:ext uri="{FF2B5EF4-FFF2-40B4-BE49-F238E27FC236}">
                    <a16:creationId xmlns:a16="http://schemas.microsoft.com/office/drawing/2014/main" id="{366C50A9-4C52-4ED1-CCA4-F46484300A64}"/>
                  </a:ext>
                </a:extLst>
              </p:cNvPr>
              <p:cNvSpPr/>
              <p:nvPr/>
            </p:nvSpPr>
            <p:spPr>
              <a:xfrm>
                <a:off x="5204062" y="3814106"/>
                <a:ext cx="168972" cy="173401"/>
              </a:xfrm>
              <a:custGeom>
                <a:avLst/>
                <a:gdLst>
                  <a:gd name="connsiteX0" fmla="*/ 10527 w 168972"/>
                  <a:gd name="connsiteY0" fmla="*/ 66880 h 173401"/>
                  <a:gd name="connsiteX1" fmla="*/ 127193 w 168972"/>
                  <a:gd name="connsiteY1" fmla="*/ 2545 h 173401"/>
                  <a:gd name="connsiteX2" fmla="*/ 154193 w 168972"/>
                  <a:gd name="connsiteY2" fmla="*/ 9389 h 173401"/>
                  <a:gd name="connsiteX3" fmla="*/ 165687 w 168972"/>
                  <a:gd name="connsiteY3" fmla="*/ 27184 h 173401"/>
                  <a:gd name="connsiteX4" fmla="*/ 167329 w 168972"/>
                  <a:gd name="connsiteY4" fmla="*/ 46439 h 173401"/>
                  <a:gd name="connsiteX5" fmla="*/ 117798 w 168972"/>
                  <a:gd name="connsiteY5" fmla="*/ 161056 h 173401"/>
                  <a:gd name="connsiteX6" fmla="*/ 85598 w 168972"/>
                  <a:gd name="connsiteY6" fmla="*/ 168356 h 173401"/>
                  <a:gd name="connsiteX7" fmla="*/ 7060 w 168972"/>
                  <a:gd name="connsiteY7" fmla="*/ 100189 h 173401"/>
                  <a:gd name="connsiteX8" fmla="*/ 10618 w 168972"/>
                  <a:gd name="connsiteY8" fmla="*/ 66789 h 17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972" h="173401">
                    <a:moveTo>
                      <a:pt x="10527" y="66880"/>
                    </a:moveTo>
                    <a:lnTo>
                      <a:pt x="127193" y="2545"/>
                    </a:lnTo>
                    <a:cubicBezTo>
                      <a:pt x="136589" y="-2656"/>
                      <a:pt x="148356" y="355"/>
                      <a:pt x="154193" y="9389"/>
                    </a:cubicBezTo>
                    <a:lnTo>
                      <a:pt x="165687" y="27184"/>
                    </a:lnTo>
                    <a:cubicBezTo>
                      <a:pt x="169427" y="32933"/>
                      <a:pt x="169974" y="40142"/>
                      <a:pt x="167329" y="46439"/>
                    </a:cubicBezTo>
                    <a:lnTo>
                      <a:pt x="117798" y="161056"/>
                    </a:lnTo>
                    <a:cubicBezTo>
                      <a:pt x="112325" y="173741"/>
                      <a:pt x="96088" y="177482"/>
                      <a:pt x="85598" y="168356"/>
                    </a:cubicBezTo>
                    <a:lnTo>
                      <a:pt x="7060" y="100189"/>
                    </a:lnTo>
                    <a:cubicBezTo>
                      <a:pt x="-3703" y="90880"/>
                      <a:pt x="-1879" y="73724"/>
                      <a:pt x="10618" y="66789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2" name="Forma libre 791">
                <a:extLst>
                  <a:ext uri="{FF2B5EF4-FFF2-40B4-BE49-F238E27FC236}">
                    <a16:creationId xmlns:a16="http://schemas.microsoft.com/office/drawing/2014/main" id="{7FDF65CA-8D4C-3C14-0BF0-13D48D88B032}"/>
                  </a:ext>
                </a:extLst>
              </p:cNvPr>
              <p:cNvSpPr/>
              <p:nvPr/>
            </p:nvSpPr>
            <p:spPr>
              <a:xfrm>
                <a:off x="5373671" y="3852514"/>
                <a:ext cx="215181" cy="255880"/>
              </a:xfrm>
              <a:custGeom>
                <a:avLst/>
                <a:gdLst>
                  <a:gd name="connsiteX0" fmla="*/ 0 w 215181"/>
                  <a:gd name="connsiteY0" fmla="*/ 0 h 255880"/>
                  <a:gd name="connsiteX1" fmla="*/ 131535 w 215181"/>
                  <a:gd name="connsiteY1" fmla="*/ 37232 h 255880"/>
                  <a:gd name="connsiteX2" fmla="*/ 215181 w 215181"/>
                  <a:gd name="connsiteY2" fmla="*/ 147925 h 255880"/>
                  <a:gd name="connsiteX3" fmla="*/ 215181 w 215181"/>
                  <a:gd name="connsiteY3" fmla="*/ 255881 h 2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181" h="255880">
                    <a:moveTo>
                      <a:pt x="0" y="0"/>
                    </a:moveTo>
                    <a:lnTo>
                      <a:pt x="131535" y="37232"/>
                    </a:lnTo>
                    <a:cubicBezTo>
                      <a:pt x="181066" y="51286"/>
                      <a:pt x="215181" y="96457"/>
                      <a:pt x="215181" y="147925"/>
                    </a:cubicBezTo>
                    <a:lnTo>
                      <a:pt x="215181" y="25588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3" name="Forma libre 792">
                <a:extLst>
                  <a:ext uri="{FF2B5EF4-FFF2-40B4-BE49-F238E27FC236}">
                    <a16:creationId xmlns:a16="http://schemas.microsoft.com/office/drawing/2014/main" id="{B9462E21-582C-2131-F876-A327C7E58BA6}"/>
                  </a:ext>
                </a:extLst>
              </p:cNvPr>
              <p:cNvSpPr/>
              <p:nvPr/>
            </p:nvSpPr>
            <p:spPr>
              <a:xfrm>
                <a:off x="5151193" y="3992044"/>
                <a:ext cx="24354" cy="124563"/>
              </a:xfrm>
              <a:custGeom>
                <a:avLst/>
                <a:gdLst>
                  <a:gd name="connsiteX0" fmla="*/ 1095 w 24354"/>
                  <a:gd name="connsiteY0" fmla="*/ 0 h 124563"/>
                  <a:gd name="connsiteX1" fmla="*/ 24355 w 24354"/>
                  <a:gd name="connsiteY1" fmla="*/ 22996 h 124563"/>
                  <a:gd name="connsiteX2" fmla="*/ 0 w 24354"/>
                  <a:gd name="connsiteY2" fmla="*/ 124564 h 12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354" h="124563">
                    <a:moveTo>
                      <a:pt x="1095" y="0"/>
                    </a:moveTo>
                    <a:lnTo>
                      <a:pt x="24355" y="22996"/>
                    </a:lnTo>
                    <a:lnTo>
                      <a:pt x="0" y="12456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94" name="Forma libre 793">
                <a:extLst>
                  <a:ext uri="{FF2B5EF4-FFF2-40B4-BE49-F238E27FC236}">
                    <a16:creationId xmlns:a16="http://schemas.microsoft.com/office/drawing/2014/main" id="{E86EB2C6-9A33-44F8-18B4-44671AB09EE6}"/>
                  </a:ext>
                </a:extLst>
              </p:cNvPr>
              <p:cNvSpPr/>
              <p:nvPr/>
            </p:nvSpPr>
            <p:spPr>
              <a:xfrm>
                <a:off x="5226447" y="3992044"/>
                <a:ext cx="24354" cy="124563"/>
              </a:xfrm>
              <a:custGeom>
                <a:avLst/>
                <a:gdLst>
                  <a:gd name="connsiteX0" fmla="*/ 23260 w 24354"/>
                  <a:gd name="connsiteY0" fmla="*/ 0 h 124563"/>
                  <a:gd name="connsiteX1" fmla="*/ 0 w 24354"/>
                  <a:gd name="connsiteY1" fmla="*/ 22996 h 124563"/>
                  <a:gd name="connsiteX2" fmla="*/ 24355 w 24354"/>
                  <a:gd name="connsiteY2" fmla="*/ 124564 h 124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354" h="124563">
                    <a:moveTo>
                      <a:pt x="23260" y="0"/>
                    </a:moveTo>
                    <a:lnTo>
                      <a:pt x="0" y="22996"/>
                    </a:lnTo>
                    <a:lnTo>
                      <a:pt x="24355" y="12456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795" name="Gráfico 2">
                <a:extLst>
                  <a:ext uri="{FF2B5EF4-FFF2-40B4-BE49-F238E27FC236}">
                    <a16:creationId xmlns:a16="http://schemas.microsoft.com/office/drawing/2014/main" id="{28538632-F0DF-7FFC-BF43-E8CAECC5A8CC}"/>
                  </a:ext>
                </a:extLst>
              </p:cNvPr>
              <p:cNvGrpSpPr/>
              <p:nvPr/>
            </p:nvGrpSpPr>
            <p:grpSpPr>
              <a:xfrm>
                <a:off x="4947414" y="4031284"/>
                <a:ext cx="495400" cy="77202"/>
                <a:chOff x="4947414" y="4031284"/>
                <a:chExt cx="495400" cy="77202"/>
              </a:xfrm>
            </p:grpSpPr>
            <p:sp>
              <p:nvSpPr>
                <p:cNvPr id="796" name="Forma libre 795">
                  <a:extLst>
                    <a:ext uri="{FF2B5EF4-FFF2-40B4-BE49-F238E27FC236}">
                      <a16:creationId xmlns:a16="http://schemas.microsoft.com/office/drawing/2014/main" id="{F617F5AD-6C8F-6BED-2F06-C35A438F3CFA}"/>
                    </a:ext>
                  </a:extLst>
                </p:cNvPr>
                <p:cNvSpPr/>
                <p:nvPr/>
              </p:nvSpPr>
              <p:spPr>
                <a:xfrm>
                  <a:off x="5442814" y="4031284"/>
                  <a:ext cx="9121" cy="77202"/>
                </a:xfrm>
                <a:custGeom>
                  <a:avLst/>
                  <a:gdLst>
                    <a:gd name="connsiteX0" fmla="*/ 0 w 9121"/>
                    <a:gd name="connsiteY0" fmla="*/ 0 h 77202"/>
                    <a:gd name="connsiteX1" fmla="*/ 0 w 9121"/>
                    <a:gd name="connsiteY1" fmla="*/ 77202 h 77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77202">
                      <a:moveTo>
                        <a:pt x="0" y="0"/>
                      </a:moveTo>
                      <a:lnTo>
                        <a:pt x="0" y="77202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797" name="Forma libre 796">
                  <a:extLst>
                    <a:ext uri="{FF2B5EF4-FFF2-40B4-BE49-F238E27FC236}">
                      <a16:creationId xmlns:a16="http://schemas.microsoft.com/office/drawing/2014/main" id="{0709E421-0C83-B15B-2210-9F04BCD72C6B}"/>
                    </a:ext>
                  </a:extLst>
                </p:cNvPr>
                <p:cNvSpPr/>
                <p:nvPr/>
              </p:nvSpPr>
              <p:spPr>
                <a:xfrm>
                  <a:off x="4947414" y="4031284"/>
                  <a:ext cx="9121" cy="77202"/>
                </a:xfrm>
                <a:custGeom>
                  <a:avLst/>
                  <a:gdLst>
                    <a:gd name="connsiteX0" fmla="*/ 0 w 9121"/>
                    <a:gd name="connsiteY0" fmla="*/ 0 h 77202"/>
                    <a:gd name="connsiteX1" fmla="*/ 0 w 9121"/>
                    <a:gd name="connsiteY1" fmla="*/ 77202 h 77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77202">
                      <a:moveTo>
                        <a:pt x="0" y="0"/>
                      </a:moveTo>
                      <a:lnTo>
                        <a:pt x="0" y="77202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798" name="Gráfico 2">
            <a:extLst>
              <a:ext uri="{FF2B5EF4-FFF2-40B4-BE49-F238E27FC236}">
                <a16:creationId xmlns:a16="http://schemas.microsoft.com/office/drawing/2014/main" id="{692DB2CF-C490-E794-81FF-B522FA2E4E30}"/>
              </a:ext>
            </a:extLst>
          </p:cNvPr>
          <p:cNvGrpSpPr/>
          <p:nvPr/>
        </p:nvGrpSpPr>
        <p:grpSpPr>
          <a:xfrm>
            <a:off x="7809670" y="3200744"/>
            <a:ext cx="727102" cy="904365"/>
            <a:chOff x="7809670" y="3200744"/>
            <a:chExt cx="727102" cy="904365"/>
          </a:xfrm>
          <a:noFill/>
        </p:grpSpPr>
        <p:grpSp>
          <p:nvGrpSpPr>
            <p:cNvPr id="799" name="Gráfico 2">
              <a:extLst>
                <a:ext uri="{FF2B5EF4-FFF2-40B4-BE49-F238E27FC236}">
                  <a16:creationId xmlns:a16="http://schemas.microsoft.com/office/drawing/2014/main" id="{8B98FB1B-5F2F-836B-9CD5-41B07432494B}"/>
                </a:ext>
              </a:extLst>
            </p:cNvPr>
            <p:cNvGrpSpPr/>
            <p:nvPr/>
          </p:nvGrpSpPr>
          <p:grpSpPr>
            <a:xfrm>
              <a:off x="7809670" y="3470062"/>
              <a:ext cx="727102" cy="635047"/>
              <a:chOff x="7809670" y="3470062"/>
              <a:chExt cx="727102" cy="635047"/>
            </a:xfrm>
            <a:noFill/>
          </p:grpSpPr>
          <p:grpSp>
            <p:nvGrpSpPr>
              <p:cNvPr id="800" name="Gráfico 2">
                <a:extLst>
                  <a:ext uri="{FF2B5EF4-FFF2-40B4-BE49-F238E27FC236}">
                    <a16:creationId xmlns:a16="http://schemas.microsoft.com/office/drawing/2014/main" id="{CC5764FB-6CDE-3067-2E81-F46C6B148E9B}"/>
                  </a:ext>
                </a:extLst>
              </p:cNvPr>
              <p:cNvGrpSpPr/>
              <p:nvPr/>
            </p:nvGrpSpPr>
            <p:grpSpPr>
              <a:xfrm>
                <a:off x="8079901" y="3677395"/>
                <a:ext cx="183346" cy="67346"/>
                <a:chOff x="8079901" y="3677395"/>
                <a:chExt cx="183346" cy="67346"/>
              </a:xfrm>
            </p:grpSpPr>
            <p:sp>
              <p:nvSpPr>
                <p:cNvPr id="801" name="Forma libre 800">
                  <a:extLst>
                    <a:ext uri="{FF2B5EF4-FFF2-40B4-BE49-F238E27FC236}">
                      <a16:creationId xmlns:a16="http://schemas.microsoft.com/office/drawing/2014/main" id="{96737F74-F239-A47B-BAF9-B83F824EFE78}"/>
                    </a:ext>
                  </a:extLst>
                </p:cNvPr>
                <p:cNvSpPr/>
                <p:nvPr/>
              </p:nvSpPr>
              <p:spPr>
                <a:xfrm>
                  <a:off x="8263247" y="3679859"/>
                  <a:ext cx="9121" cy="64882"/>
                </a:xfrm>
                <a:custGeom>
                  <a:avLst/>
                  <a:gdLst>
                    <a:gd name="connsiteX0" fmla="*/ 0 w 9121"/>
                    <a:gd name="connsiteY0" fmla="*/ 64883 h 64882"/>
                    <a:gd name="connsiteX1" fmla="*/ 0 w 9121"/>
                    <a:gd name="connsiteY1" fmla="*/ 0 h 6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64882">
                      <a:moveTo>
                        <a:pt x="0" y="64883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02" name="Forma libre 801">
                  <a:extLst>
                    <a:ext uri="{FF2B5EF4-FFF2-40B4-BE49-F238E27FC236}">
                      <a16:creationId xmlns:a16="http://schemas.microsoft.com/office/drawing/2014/main" id="{C216642E-0FA1-75EC-2D7D-F88B26F2D157}"/>
                    </a:ext>
                  </a:extLst>
                </p:cNvPr>
                <p:cNvSpPr/>
                <p:nvPr/>
              </p:nvSpPr>
              <p:spPr>
                <a:xfrm>
                  <a:off x="8079901" y="3677395"/>
                  <a:ext cx="9121" cy="67346"/>
                </a:xfrm>
                <a:custGeom>
                  <a:avLst/>
                  <a:gdLst>
                    <a:gd name="connsiteX0" fmla="*/ 0 w 9121"/>
                    <a:gd name="connsiteY0" fmla="*/ 67347 h 67346"/>
                    <a:gd name="connsiteX1" fmla="*/ 0 w 9121"/>
                    <a:gd name="connsiteY1" fmla="*/ 0 h 67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67346">
                      <a:moveTo>
                        <a:pt x="0" y="67347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803" name="Gráfico 2">
                <a:extLst>
                  <a:ext uri="{FF2B5EF4-FFF2-40B4-BE49-F238E27FC236}">
                    <a16:creationId xmlns:a16="http://schemas.microsoft.com/office/drawing/2014/main" id="{8E17E066-1D19-5DF9-375B-2816A391455F}"/>
                  </a:ext>
                </a:extLst>
              </p:cNvPr>
              <p:cNvGrpSpPr/>
              <p:nvPr/>
            </p:nvGrpSpPr>
            <p:grpSpPr>
              <a:xfrm>
                <a:off x="8019724" y="3732324"/>
                <a:ext cx="303790" cy="155806"/>
                <a:chOff x="8019724" y="3732324"/>
                <a:chExt cx="303790" cy="155806"/>
              </a:xfrm>
              <a:noFill/>
            </p:grpSpPr>
            <p:sp>
              <p:nvSpPr>
                <p:cNvPr id="804" name="Forma libre 803">
                  <a:extLst>
                    <a:ext uri="{FF2B5EF4-FFF2-40B4-BE49-F238E27FC236}">
                      <a16:creationId xmlns:a16="http://schemas.microsoft.com/office/drawing/2014/main" id="{C1E61748-A9FC-3B10-C8B2-B9BED96CC543}"/>
                    </a:ext>
                  </a:extLst>
                </p:cNvPr>
                <p:cNvSpPr/>
                <p:nvPr/>
              </p:nvSpPr>
              <p:spPr>
                <a:xfrm>
                  <a:off x="8019724" y="3732415"/>
                  <a:ext cx="151897" cy="155715"/>
                </a:xfrm>
                <a:custGeom>
                  <a:avLst/>
                  <a:gdLst>
                    <a:gd name="connsiteX0" fmla="*/ 142363 w 151897"/>
                    <a:gd name="connsiteY0" fmla="*/ 60053 h 155715"/>
                    <a:gd name="connsiteX1" fmla="*/ 37555 w 151897"/>
                    <a:gd name="connsiteY1" fmla="*/ 2288 h 155715"/>
                    <a:gd name="connsiteX2" fmla="*/ 13291 w 151897"/>
                    <a:gd name="connsiteY2" fmla="*/ 8402 h 155715"/>
                    <a:gd name="connsiteX3" fmla="*/ 2984 w 151897"/>
                    <a:gd name="connsiteY3" fmla="*/ 24372 h 155715"/>
                    <a:gd name="connsiteX4" fmla="*/ 1524 w 151897"/>
                    <a:gd name="connsiteY4" fmla="*/ 41619 h 155715"/>
                    <a:gd name="connsiteX5" fmla="*/ 46038 w 151897"/>
                    <a:gd name="connsiteY5" fmla="*/ 144647 h 155715"/>
                    <a:gd name="connsiteX6" fmla="*/ 74953 w 151897"/>
                    <a:gd name="connsiteY6" fmla="*/ 151217 h 155715"/>
                    <a:gd name="connsiteX7" fmla="*/ 145556 w 151897"/>
                    <a:gd name="connsiteY7" fmla="*/ 89985 h 155715"/>
                    <a:gd name="connsiteX8" fmla="*/ 142363 w 151897"/>
                    <a:gd name="connsiteY8" fmla="*/ 59962 h 15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1897" h="155715">
                      <a:moveTo>
                        <a:pt x="142363" y="60053"/>
                      </a:moveTo>
                      <a:lnTo>
                        <a:pt x="37555" y="2288"/>
                      </a:lnTo>
                      <a:cubicBezTo>
                        <a:pt x="29071" y="-2366"/>
                        <a:pt x="18490" y="281"/>
                        <a:pt x="13291" y="8402"/>
                      </a:cubicBezTo>
                      <a:lnTo>
                        <a:pt x="2984" y="24372"/>
                      </a:lnTo>
                      <a:cubicBezTo>
                        <a:pt x="-391" y="29574"/>
                        <a:pt x="-939" y="36053"/>
                        <a:pt x="1524" y="41619"/>
                      </a:cubicBezTo>
                      <a:lnTo>
                        <a:pt x="46038" y="144647"/>
                      </a:lnTo>
                      <a:cubicBezTo>
                        <a:pt x="50963" y="156054"/>
                        <a:pt x="65558" y="159339"/>
                        <a:pt x="74953" y="151217"/>
                      </a:cubicBezTo>
                      <a:lnTo>
                        <a:pt x="145556" y="89985"/>
                      </a:lnTo>
                      <a:cubicBezTo>
                        <a:pt x="155225" y="81589"/>
                        <a:pt x="153583" y="66167"/>
                        <a:pt x="142363" y="59962"/>
                      </a:cubicBez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05" name="Forma libre 804">
                  <a:extLst>
                    <a:ext uri="{FF2B5EF4-FFF2-40B4-BE49-F238E27FC236}">
                      <a16:creationId xmlns:a16="http://schemas.microsoft.com/office/drawing/2014/main" id="{43C34E2D-BA48-4EC4-A46F-201D80563B8F}"/>
                    </a:ext>
                  </a:extLst>
                </p:cNvPr>
                <p:cNvSpPr/>
                <p:nvPr/>
              </p:nvSpPr>
              <p:spPr>
                <a:xfrm>
                  <a:off x="8171617" y="3732324"/>
                  <a:ext cx="151897" cy="155715"/>
                </a:xfrm>
                <a:custGeom>
                  <a:avLst/>
                  <a:gdLst>
                    <a:gd name="connsiteX0" fmla="*/ 15555 w 151897"/>
                    <a:gd name="connsiteY0" fmla="*/ 98107 h 155715"/>
                    <a:gd name="connsiteX1" fmla="*/ 6342 w 151897"/>
                    <a:gd name="connsiteY1" fmla="*/ 90076 h 155715"/>
                    <a:gd name="connsiteX2" fmla="*/ 9534 w 151897"/>
                    <a:gd name="connsiteY2" fmla="*/ 60053 h 155715"/>
                    <a:gd name="connsiteX3" fmla="*/ 114343 w 151897"/>
                    <a:gd name="connsiteY3" fmla="*/ 2288 h 155715"/>
                    <a:gd name="connsiteX4" fmla="*/ 138606 w 151897"/>
                    <a:gd name="connsiteY4" fmla="*/ 8402 h 155715"/>
                    <a:gd name="connsiteX5" fmla="*/ 148914 w 151897"/>
                    <a:gd name="connsiteY5" fmla="*/ 24372 h 155715"/>
                    <a:gd name="connsiteX6" fmla="*/ 150374 w 151897"/>
                    <a:gd name="connsiteY6" fmla="*/ 41619 h 155715"/>
                    <a:gd name="connsiteX7" fmla="*/ 105860 w 151897"/>
                    <a:gd name="connsiteY7" fmla="*/ 144647 h 155715"/>
                    <a:gd name="connsiteX8" fmla="*/ 76943 w 151897"/>
                    <a:gd name="connsiteY8" fmla="*/ 151217 h 155715"/>
                    <a:gd name="connsiteX9" fmla="*/ 15555 w 151897"/>
                    <a:gd name="connsiteY9" fmla="*/ 98015 h 15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897" h="155715">
                      <a:moveTo>
                        <a:pt x="15555" y="98107"/>
                      </a:moveTo>
                      <a:lnTo>
                        <a:pt x="6342" y="90076"/>
                      </a:lnTo>
                      <a:cubicBezTo>
                        <a:pt x="-3327" y="81680"/>
                        <a:pt x="-1686" y="66258"/>
                        <a:pt x="9534" y="60053"/>
                      </a:cubicBezTo>
                      <a:lnTo>
                        <a:pt x="114343" y="2288"/>
                      </a:lnTo>
                      <a:cubicBezTo>
                        <a:pt x="122826" y="-2366"/>
                        <a:pt x="133407" y="281"/>
                        <a:pt x="138606" y="8402"/>
                      </a:cubicBezTo>
                      <a:lnTo>
                        <a:pt x="148914" y="24372"/>
                      </a:lnTo>
                      <a:cubicBezTo>
                        <a:pt x="152289" y="29574"/>
                        <a:pt x="152836" y="36053"/>
                        <a:pt x="150374" y="41619"/>
                      </a:cubicBezTo>
                      <a:lnTo>
                        <a:pt x="105860" y="144647"/>
                      </a:lnTo>
                      <a:cubicBezTo>
                        <a:pt x="100934" y="156054"/>
                        <a:pt x="86339" y="159339"/>
                        <a:pt x="76943" y="151217"/>
                      </a:cubicBezTo>
                      <a:lnTo>
                        <a:pt x="15555" y="98015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806" name="Forma libre 805">
                <a:extLst>
                  <a:ext uri="{FF2B5EF4-FFF2-40B4-BE49-F238E27FC236}">
                    <a16:creationId xmlns:a16="http://schemas.microsoft.com/office/drawing/2014/main" id="{A54D38C2-5F47-179D-E50D-AC05B8CE6CCF}"/>
                  </a:ext>
                </a:extLst>
              </p:cNvPr>
              <p:cNvSpPr/>
              <p:nvPr/>
            </p:nvSpPr>
            <p:spPr>
              <a:xfrm>
                <a:off x="8099421" y="3881442"/>
                <a:ext cx="25814" cy="223667"/>
              </a:xfrm>
              <a:custGeom>
                <a:avLst/>
                <a:gdLst>
                  <a:gd name="connsiteX0" fmla="*/ 0 w 25814"/>
                  <a:gd name="connsiteY0" fmla="*/ 0 h 223667"/>
                  <a:gd name="connsiteX1" fmla="*/ 25815 w 25814"/>
                  <a:gd name="connsiteY1" fmla="*/ 31392 h 223667"/>
                  <a:gd name="connsiteX2" fmla="*/ 15416 w 25814"/>
                  <a:gd name="connsiteY2" fmla="*/ 223667 h 22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4" h="223667">
                    <a:moveTo>
                      <a:pt x="0" y="0"/>
                    </a:moveTo>
                    <a:lnTo>
                      <a:pt x="25815" y="31392"/>
                    </a:lnTo>
                    <a:lnTo>
                      <a:pt x="15416" y="22366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07" name="Forma libre 806">
                <a:extLst>
                  <a:ext uri="{FF2B5EF4-FFF2-40B4-BE49-F238E27FC236}">
                    <a16:creationId xmlns:a16="http://schemas.microsoft.com/office/drawing/2014/main" id="{35F089A9-5457-167D-92BC-E4C40C067732}"/>
                  </a:ext>
                </a:extLst>
              </p:cNvPr>
              <p:cNvSpPr/>
              <p:nvPr/>
            </p:nvSpPr>
            <p:spPr>
              <a:xfrm>
                <a:off x="8217091" y="3880986"/>
                <a:ext cx="26179" cy="224123"/>
              </a:xfrm>
              <a:custGeom>
                <a:avLst/>
                <a:gdLst>
                  <a:gd name="connsiteX0" fmla="*/ 10308 w 26179"/>
                  <a:gd name="connsiteY0" fmla="*/ 224124 h 224123"/>
                  <a:gd name="connsiteX1" fmla="*/ 0 w 26179"/>
                  <a:gd name="connsiteY1" fmla="*/ 31848 h 224123"/>
                  <a:gd name="connsiteX2" fmla="*/ 26179 w 26179"/>
                  <a:gd name="connsiteY2" fmla="*/ 0 h 22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79" h="224123">
                    <a:moveTo>
                      <a:pt x="10308" y="224124"/>
                    </a:moveTo>
                    <a:lnTo>
                      <a:pt x="0" y="31848"/>
                    </a:lnTo>
                    <a:lnTo>
                      <a:pt x="26179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08" name="Forma libre 807">
                <a:extLst>
                  <a:ext uri="{FF2B5EF4-FFF2-40B4-BE49-F238E27FC236}">
                    <a16:creationId xmlns:a16="http://schemas.microsoft.com/office/drawing/2014/main" id="{D2F9E33F-AFC3-3D58-9BBB-258A9B00501E}"/>
                  </a:ext>
                </a:extLst>
              </p:cNvPr>
              <p:cNvSpPr/>
              <p:nvPr/>
            </p:nvSpPr>
            <p:spPr>
              <a:xfrm>
                <a:off x="7975958" y="3470062"/>
                <a:ext cx="390410" cy="235165"/>
              </a:xfrm>
              <a:custGeom>
                <a:avLst/>
                <a:gdLst>
                  <a:gd name="connsiteX0" fmla="*/ 4242 w 390410"/>
                  <a:gd name="connsiteY0" fmla="*/ 0 h 235165"/>
                  <a:gd name="connsiteX1" fmla="*/ 4242 w 390410"/>
                  <a:gd name="connsiteY1" fmla="*/ 0 h 235165"/>
                  <a:gd name="connsiteX2" fmla="*/ 40638 w 390410"/>
                  <a:gd name="connsiteY2" fmla="*/ 90343 h 235165"/>
                  <a:gd name="connsiteX3" fmla="*/ 45746 w 390410"/>
                  <a:gd name="connsiteY3" fmla="*/ 92898 h 235165"/>
                  <a:gd name="connsiteX4" fmla="*/ 47844 w 390410"/>
                  <a:gd name="connsiteY4" fmla="*/ 107408 h 235165"/>
                  <a:gd name="connsiteX5" fmla="*/ 116257 w 390410"/>
                  <a:gd name="connsiteY5" fmla="*/ 212534 h 235165"/>
                  <a:gd name="connsiteX6" fmla="*/ 116257 w 390410"/>
                  <a:gd name="connsiteY6" fmla="*/ 212534 h 235165"/>
                  <a:gd name="connsiteX7" fmla="*/ 195068 w 390410"/>
                  <a:gd name="connsiteY7" fmla="*/ 235166 h 235165"/>
                  <a:gd name="connsiteX8" fmla="*/ 195889 w 390410"/>
                  <a:gd name="connsiteY8" fmla="*/ 235166 h 235165"/>
                  <a:gd name="connsiteX9" fmla="*/ 194521 w 390410"/>
                  <a:gd name="connsiteY9" fmla="*/ 235166 h 235165"/>
                  <a:gd name="connsiteX10" fmla="*/ 195342 w 390410"/>
                  <a:gd name="connsiteY10" fmla="*/ 235166 h 235165"/>
                  <a:gd name="connsiteX11" fmla="*/ 274154 w 390410"/>
                  <a:gd name="connsiteY11" fmla="*/ 212534 h 235165"/>
                  <a:gd name="connsiteX12" fmla="*/ 274154 w 390410"/>
                  <a:gd name="connsiteY12" fmla="*/ 212534 h 235165"/>
                  <a:gd name="connsiteX13" fmla="*/ 342567 w 390410"/>
                  <a:gd name="connsiteY13" fmla="*/ 107408 h 235165"/>
                  <a:gd name="connsiteX14" fmla="*/ 344665 w 390410"/>
                  <a:gd name="connsiteY14" fmla="*/ 92898 h 235165"/>
                  <a:gd name="connsiteX15" fmla="*/ 349773 w 390410"/>
                  <a:gd name="connsiteY15" fmla="*/ 90343 h 235165"/>
                  <a:gd name="connsiteX16" fmla="*/ 386168 w 390410"/>
                  <a:gd name="connsiteY16" fmla="*/ 0 h 235165"/>
                  <a:gd name="connsiteX17" fmla="*/ 386168 w 390410"/>
                  <a:gd name="connsiteY17" fmla="*/ 0 h 235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410" h="235165">
                    <a:moveTo>
                      <a:pt x="4242" y="0"/>
                    </a:moveTo>
                    <a:lnTo>
                      <a:pt x="4242" y="0"/>
                    </a:lnTo>
                    <a:cubicBezTo>
                      <a:pt x="-8163" y="34951"/>
                      <a:pt x="7435" y="73734"/>
                      <a:pt x="40638" y="90343"/>
                    </a:cubicBezTo>
                    <a:lnTo>
                      <a:pt x="45746" y="92898"/>
                    </a:lnTo>
                    <a:lnTo>
                      <a:pt x="47844" y="107408"/>
                    </a:lnTo>
                    <a:cubicBezTo>
                      <a:pt x="54047" y="150845"/>
                      <a:pt x="79040" y="189264"/>
                      <a:pt x="116257" y="212534"/>
                    </a:cubicBezTo>
                    <a:lnTo>
                      <a:pt x="116257" y="212534"/>
                    </a:lnTo>
                    <a:cubicBezTo>
                      <a:pt x="139882" y="227318"/>
                      <a:pt x="167247" y="235166"/>
                      <a:pt x="195068" y="235166"/>
                    </a:cubicBezTo>
                    <a:lnTo>
                      <a:pt x="195889" y="235166"/>
                    </a:lnTo>
                    <a:lnTo>
                      <a:pt x="194521" y="235166"/>
                    </a:lnTo>
                    <a:lnTo>
                      <a:pt x="195342" y="235166"/>
                    </a:lnTo>
                    <a:cubicBezTo>
                      <a:pt x="223255" y="235166"/>
                      <a:pt x="250528" y="227318"/>
                      <a:pt x="274154" y="212534"/>
                    </a:cubicBezTo>
                    <a:lnTo>
                      <a:pt x="274154" y="212534"/>
                    </a:lnTo>
                    <a:cubicBezTo>
                      <a:pt x="311370" y="189264"/>
                      <a:pt x="336364" y="150845"/>
                      <a:pt x="342567" y="107408"/>
                    </a:cubicBezTo>
                    <a:lnTo>
                      <a:pt x="344665" y="92898"/>
                    </a:lnTo>
                    <a:lnTo>
                      <a:pt x="349773" y="90343"/>
                    </a:lnTo>
                    <a:cubicBezTo>
                      <a:pt x="382976" y="73734"/>
                      <a:pt x="398574" y="35042"/>
                      <a:pt x="386168" y="0"/>
                    </a:cubicBezTo>
                    <a:lnTo>
                      <a:pt x="386168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809" name="Gráfico 2">
                <a:extLst>
                  <a:ext uri="{FF2B5EF4-FFF2-40B4-BE49-F238E27FC236}">
                    <a16:creationId xmlns:a16="http://schemas.microsoft.com/office/drawing/2014/main" id="{8FB2DCDB-46E3-B544-0481-F8DC97BF5647}"/>
                  </a:ext>
                </a:extLst>
              </p:cNvPr>
              <p:cNvGrpSpPr/>
              <p:nvPr/>
            </p:nvGrpSpPr>
            <p:grpSpPr>
              <a:xfrm>
                <a:off x="8372069" y="3775223"/>
                <a:ext cx="164702" cy="322585"/>
                <a:chOff x="8372069" y="3775223"/>
                <a:chExt cx="164702" cy="322585"/>
              </a:xfrm>
              <a:noFill/>
            </p:grpSpPr>
            <p:sp>
              <p:nvSpPr>
                <p:cNvPr id="810" name="Forma libre 809">
                  <a:extLst>
                    <a:ext uri="{FF2B5EF4-FFF2-40B4-BE49-F238E27FC236}">
                      <a16:creationId xmlns:a16="http://schemas.microsoft.com/office/drawing/2014/main" id="{F781A63D-96CB-7025-4330-9DBFE88A77C9}"/>
                    </a:ext>
                  </a:extLst>
                </p:cNvPr>
                <p:cNvSpPr/>
                <p:nvPr/>
              </p:nvSpPr>
              <p:spPr>
                <a:xfrm>
                  <a:off x="8514003" y="3927435"/>
                  <a:ext cx="5655" cy="170374"/>
                </a:xfrm>
                <a:custGeom>
                  <a:avLst/>
                  <a:gdLst>
                    <a:gd name="connsiteX0" fmla="*/ 0 w 5655"/>
                    <a:gd name="connsiteY0" fmla="*/ 0 h 170374"/>
                    <a:gd name="connsiteX1" fmla="*/ 5655 w 5655"/>
                    <a:gd name="connsiteY1" fmla="*/ 47544 h 170374"/>
                    <a:gd name="connsiteX2" fmla="*/ 5655 w 5655"/>
                    <a:gd name="connsiteY2" fmla="*/ 170374 h 17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5" h="170374">
                      <a:moveTo>
                        <a:pt x="0" y="0"/>
                      </a:moveTo>
                      <a:cubicBezTo>
                        <a:pt x="3740" y="15331"/>
                        <a:pt x="5655" y="31301"/>
                        <a:pt x="5655" y="47544"/>
                      </a:cubicBezTo>
                      <a:lnTo>
                        <a:pt x="5655" y="170374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1" name="Forma libre 810">
                  <a:extLst>
                    <a:ext uri="{FF2B5EF4-FFF2-40B4-BE49-F238E27FC236}">
                      <a16:creationId xmlns:a16="http://schemas.microsoft.com/office/drawing/2014/main" id="{CE6C28D7-0B2C-5EFF-3924-973B03B7BAD4}"/>
                    </a:ext>
                  </a:extLst>
                </p:cNvPr>
                <p:cNvSpPr/>
                <p:nvPr/>
              </p:nvSpPr>
              <p:spPr>
                <a:xfrm>
                  <a:off x="8372069" y="3779783"/>
                  <a:ext cx="24628" cy="8669"/>
                </a:xfrm>
                <a:custGeom>
                  <a:avLst/>
                  <a:gdLst>
                    <a:gd name="connsiteX0" fmla="*/ 0 w 24628"/>
                    <a:gd name="connsiteY0" fmla="*/ 0 h 8669"/>
                    <a:gd name="connsiteX1" fmla="*/ 0 w 24628"/>
                    <a:gd name="connsiteY1" fmla="*/ 0 h 8669"/>
                    <a:gd name="connsiteX2" fmla="*/ 24629 w 24628"/>
                    <a:gd name="connsiteY2" fmla="*/ 8669 h 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28" h="8669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483" y="2373"/>
                        <a:pt x="16693" y="5293"/>
                        <a:pt x="24629" y="8669"/>
                      </a:cubicBez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2" name="Forma libre 811">
                  <a:extLst>
                    <a:ext uri="{FF2B5EF4-FFF2-40B4-BE49-F238E27FC236}">
                      <a16:creationId xmlns:a16="http://schemas.microsoft.com/office/drawing/2014/main" id="{3B8C8BD3-4AB4-0BC2-6C5A-0C700A59D152}"/>
                    </a:ext>
                  </a:extLst>
                </p:cNvPr>
                <p:cNvSpPr/>
                <p:nvPr/>
              </p:nvSpPr>
              <p:spPr>
                <a:xfrm>
                  <a:off x="8388397" y="3927435"/>
                  <a:ext cx="9121" cy="170374"/>
                </a:xfrm>
                <a:custGeom>
                  <a:avLst/>
                  <a:gdLst>
                    <a:gd name="connsiteX0" fmla="*/ 0 w 9121"/>
                    <a:gd name="connsiteY0" fmla="*/ 0 h 170374"/>
                    <a:gd name="connsiteX1" fmla="*/ 0 w 9121"/>
                    <a:gd name="connsiteY1" fmla="*/ 170374 h 17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170374">
                      <a:moveTo>
                        <a:pt x="0" y="0"/>
                      </a:moveTo>
                      <a:lnTo>
                        <a:pt x="0" y="170374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3" name="Forma libre 812">
                  <a:extLst>
                    <a:ext uri="{FF2B5EF4-FFF2-40B4-BE49-F238E27FC236}">
                      <a16:creationId xmlns:a16="http://schemas.microsoft.com/office/drawing/2014/main" id="{E4BE0997-EE90-DB59-553F-F1546980516B}"/>
                    </a:ext>
                  </a:extLst>
                </p:cNvPr>
                <p:cNvSpPr/>
                <p:nvPr/>
              </p:nvSpPr>
              <p:spPr>
                <a:xfrm rot="-2145599">
                  <a:off x="8436166" y="3783177"/>
                  <a:ext cx="69142" cy="130039"/>
                </a:xfrm>
                <a:custGeom>
                  <a:avLst/>
                  <a:gdLst>
                    <a:gd name="connsiteX0" fmla="*/ 49531 w 69142"/>
                    <a:gd name="connsiteY0" fmla="*/ 0 h 130039"/>
                    <a:gd name="connsiteX1" fmla="*/ 69143 w 69142"/>
                    <a:gd name="connsiteY1" fmla="*/ 19620 h 130039"/>
                    <a:gd name="connsiteX2" fmla="*/ 69143 w 69142"/>
                    <a:gd name="connsiteY2" fmla="*/ 110419 h 130039"/>
                    <a:gd name="connsiteX3" fmla="*/ 49531 w 69142"/>
                    <a:gd name="connsiteY3" fmla="*/ 130039 h 130039"/>
                    <a:gd name="connsiteX4" fmla="*/ 19611 w 69142"/>
                    <a:gd name="connsiteY4" fmla="*/ 130039 h 130039"/>
                    <a:gd name="connsiteX5" fmla="*/ -1 w 69142"/>
                    <a:gd name="connsiteY5" fmla="*/ 110419 h 130039"/>
                    <a:gd name="connsiteX6" fmla="*/ -1 w 69142"/>
                    <a:gd name="connsiteY6" fmla="*/ 19620 h 130039"/>
                    <a:gd name="connsiteX7" fmla="*/ 19611 w 69142"/>
                    <a:gd name="connsiteY7" fmla="*/ 0 h 13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142" h="130039">
                      <a:moveTo>
                        <a:pt x="49531" y="0"/>
                      </a:moveTo>
                      <a:cubicBezTo>
                        <a:pt x="60362" y="0"/>
                        <a:pt x="69143" y="8784"/>
                        <a:pt x="69143" y="19620"/>
                      </a:cubicBezTo>
                      <a:lnTo>
                        <a:pt x="69143" y="110419"/>
                      </a:lnTo>
                      <a:cubicBezTo>
                        <a:pt x="69143" y="121255"/>
                        <a:pt x="60362" y="130039"/>
                        <a:pt x="49531" y="130039"/>
                      </a:cubicBezTo>
                      <a:lnTo>
                        <a:pt x="19611" y="130039"/>
                      </a:lnTo>
                      <a:cubicBezTo>
                        <a:pt x="8780" y="130039"/>
                        <a:pt x="-1" y="121255"/>
                        <a:pt x="-1" y="110419"/>
                      </a:cubicBezTo>
                      <a:lnTo>
                        <a:pt x="-1" y="19620"/>
                      </a:lnTo>
                      <a:cubicBezTo>
                        <a:pt x="-1" y="8784"/>
                        <a:pt x="8780" y="0"/>
                        <a:pt x="19611" y="0"/>
                      </a:cubicBez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814" name="Gráfico 2">
                <a:extLst>
                  <a:ext uri="{FF2B5EF4-FFF2-40B4-BE49-F238E27FC236}">
                    <a16:creationId xmlns:a16="http://schemas.microsoft.com/office/drawing/2014/main" id="{80772653-4318-249C-52EE-CE8B9A23AB02}"/>
                  </a:ext>
                </a:extLst>
              </p:cNvPr>
              <p:cNvGrpSpPr/>
              <p:nvPr/>
            </p:nvGrpSpPr>
            <p:grpSpPr>
              <a:xfrm>
                <a:off x="7809670" y="3775872"/>
                <a:ext cx="165057" cy="321937"/>
                <a:chOff x="7809670" y="3775872"/>
                <a:chExt cx="165057" cy="321937"/>
              </a:xfrm>
              <a:noFill/>
            </p:grpSpPr>
            <p:sp>
              <p:nvSpPr>
                <p:cNvPr id="815" name="Forma libre 814">
                  <a:extLst>
                    <a:ext uri="{FF2B5EF4-FFF2-40B4-BE49-F238E27FC236}">
                      <a16:creationId xmlns:a16="http://schemas.microsoft.com/office/drawing/2014/main" id="{ABA80AB5-C9DF-2D23-93C7-E2DB9AD75FB3}"/>
                    </a:ext>
                  </a:extLst>
                </p:cNvPr>
                <p:cNvSpPr/>
                <p:nvPr/>
              </p:nvSpPr>
              <p:spPr>
                <a:xfrm>
                  <a:off x="7827138" y="3927435"/>
                  <a:ext cx="5655" cy="170374"/>
                </a:xfrm>
                <a:custGeom>
                  <a:avLst/>
                  <a:gdLst>
                    <a:gd name="connsiteX0" fmla="*/ 5655 w 5655"/>
                    <a:gd name="connsiteY0" fmla="*/ 0 h 170374"/>
                    <a:gd name="connsiteX1" fmla="*/ 0 w 5655"/>
                    <a:gd name="connsiteY1" fmla="*/ 47544 h 170374"/>
                    <a:gd name="connsiteX2" fmla="*/ 0 w 5655"/>
                    <a:gd name="connsiteY2" fmla="*/ 170374 h 17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5" h="170374">
                      <a:moveTo>
                        <a:pt x="5655" y="0"/>
                      </a:moveTo>
                      <a:cubicBezTo>
                        <a:pt x="1915" y="15331"/>
                        <a:pt x="0" y="31301"/>
                        <a:pt x="0" y="47544"/>
                      </a:cubicBezTo>
                      <a:lnTo>
                        <a:pt x="0" y="170374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6" name="Forma libre 815">
                  <a:extLst>
                    <a:ext uri="{FF2B5EF4-FFF2-40B4-BE49-F238E27FC236}">
                      <a16:creationId xmlns:a16="http://schemas.microsoft.com/office/drawing/2014/main" id="{A4B6FB43-39AE-0834-FB11-FE2E8FA515D4}"/>
                    </a:ext>
                  </a:extLst>
                </p:cNvPr>
                <p:cNvSpPr/>
                <p:nvPr/>
              </p:nvSpPr>
              <p:spPr>
                <a:xfrm>
                  <a:off x="7950099" y="3779783"/>
                  <a:ext cx="24628" cy="8669"/>
                </a:xfrm>
                <a:custGeom>
                  <a:avLst/>
                  <a:gdLst>
                    <a:gd name="connsiteX0" fmla="*/ 24629 w 24628"/>
                    <a:gd name="connsiteY0" fmla="*/ 0 h 8669"/>
                    <a:gd name="connsiteX1" fmla="*/ 24629 w 24628"/>
                    <a:gd name="connsiteY1" fmla="*/ 0 h 8669"/>
                    <a:gd name="connsiteX2" fmla="*/ 0 w 24628"/>
                    <a:gd name="connsiteY2" fmla="*/ 8669 h 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28" h="8669">
                      <a:moveTo>
                        <a:pt x="24629" y="0"/>
                      </a:moveTo>
                      <a:lnTo>
                        <a:pt x="24629" y="0"/>
                      </a:lnTo>
                      <a:cubicBezTo>
                        <a:pt x="16146" y="2373"/>
                        <a:pt x="7936" y="5293"/>
                        <a:pt x="0" y="8669"/>
                      </a:cubicBez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7" name="Forma libre 816">
                  <a:extLst>
                    <a:ext uri="{FF2B5EF4-FFF2-40B4-BE49-F238E27FC236}">
                      <a16:creationId xmlns:a16="http://schemas.microsoft.com/office/drawing/2014/main" id="{536E18F9-6627-F8CE-CB58-C3FF19152707}"/>
                    </a:ext>
                  </a:extLst>
                </p:cNvPr>
                <p:cNvSpPr/>
                <p:nvPr/>
              </p:nvSpPr>
              <p:spPr>
                <a:xfrm>
                  <a:off x="7958399" y="3927435"/>
                  <a:ext cx="9121" cy="170374"/>
                </a:xfrm>
                <a:custGeom>
                  <a:avLst/>
                  <a:gdLst>
                    <a:gd name="connsiteX0" fmla="*/ 0 w 9121"/>
                    <a:gd name="connsiteY0" fmla="*/ 0 h 170374"/>
                    <a:gd name="connsiteX1" fmla="*/ 0 w 9121"/>
                    <a:gd name="connsiteY1" fmla="*/ 170374 h 17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170374">
                      <a:moveTo>
                        <a:pt x="0" y="0"/>
                      </a:moveTo>
                      <a:lnTo>
                        <a:pt x="0" y="170374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18" name="Forma libre 817">
                  <a:extLst>
                    <a:ext uri="{FF2B5EF4-FFF2-40B4-BE49-F238E27FC236}">
                      <a16:creationId xmlns:a16="http://schemas.microsoft.com/office/drawing/2014/main" id="{DD88ECFD-6E6F-DCB7-83A9-5278BBCDDA5B}"/>
                    </a:ext>
                  </a:extLst>
                </p:cNvPr>
                <p:cNvSpPr/>
                <p:nvPr/>
              </p:nvSpPr>
              <p:spPr>
                <a:xfrm rot="-8654999">
                  <a:off x="7841127" y="3783827"/>
                  <a:ext cx="69142" cy="130039"/>
                </a:xfrm>
                <a:custGeom>
                  <a:avLst/>
                  <a:gdLst>
                    <a:gd name="connsiteX0" fmla="*/ 49531 w 69142"/>
                    <a:gd name="connsiteY0" fmla="*/ 0 h 130039"/>
                    <a:gd name="connsiteX1" fmla="*/ 69143 w 69142"/>
                    <a:gd name="connsiteY1" fmla="*/ 19620 h 130039"/>
                    <a:gd name="connsiteX2" fmla="*/ 69143 w 69142"/>
                    <a:gd name="connsiteY2" fmla="*/ 110419 h 130039"/>
                    <a:gd name="connsiteX3" fmla="*/ 49531 w 69142"/>
                    <a:gd name="connsiteY3" fmla="*/ 130039 h 130039"/>
                    <a:gd name="connsiteX4" fmla="*/ 19611 w 69142"/>
                    <a:gd name="connsiteY4" fmla="*/ 130039 h 130039"/>
                    <a:gd name="connsiteX5" fmla="*/ -1 w 69142"/>
                    <a:gd name="connsiteY5" fmla="*/ 110419 h 130039"/>
                    <a:gd name="connsiteX6" fmla="*/ -1 w 69142"/>
                    <a:gd name="connsiteY6" fmla="*/ 19620 h 130039"/>
                    <a:gd name="connsiteX7" fmla="*/ 19611 w 69142"/>
                    <a:gd name="connsiteY7" fmla="*/ 0 h 13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142" h="130039">
                      <a:moveTo>
                        <a:pt x="49531" y="0"/>
                      </a:moveTo>
                      <a:cubicBezTo>
                        <a:pt x="60362" y="0"/>
                        <a:pt x="69143" y="8784"/>
                        <a:pt x="69143" y="19620"/>
                      </a:cubicBezTo>
                      <a:lnTo>
                        <a:pt x="69143" y="110419"/>
                      </a:lnTo>
                      <a:cubicBezTo>
                        <a:pt x="69143" y="121255"/>
                        <a:pt x="60362" y="130039"/>
                        <a:pt x="49531" y="130039"/>
                      </a:cubicBezTo>
                      <a:lnTo>
                        <a:pt x="19611" y="130039"/>
                      </a:lnTo>
                      <a:cubicBezTo>
                        <a:pt x="8780" y="130039"/>
                        <a:pt x="-1" y="121255"/>
                        <a:pt x="-1" y="110419"/>
                      </a:cubicBezTo>
                      <a:lnTo>
                        <a:pt x="-1" y="19620"/>
                      </a:lnTo>
                      <a:cubicBezTo>
                        <a:pt x="-1" y="8784"/>
                        <a:pt x="8780" y="0"/>
                        <a:pt x="19611" y="0"/>
                      </a:cubicBez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819" name="Forma libre 818">
                <a:extLst>
                  <a:ext uri="{FF2B5EF4-FFF2-40B4-BE49-F238E27FC236}">
                    <a16:creationId xmlns:a16="http://schemas.microsoft.com/office/drawing/2014/main" id="{71EC940E-C007-FBEC-A996-6327F82742F9}"/>
                  </a:ext>
                </a:extLst>
              </p:cNvPr>
              <p:cNvSpPr/>
              <p:nvPr/>
            </p:nvSpPr>
            <p:spPr>
              <a:xfrm>
                <a:off x="8003187" y="3988302"/>
                <a:ext cx="74798" cy="9125"/>
              </a:xfrm>
              <a:custGeom>
                <a:avLst/>
                <a:gdLst>
                  <a:gd name="connsiteX0" fmla="*/ 0 w 74798"/>
                  <a:gd name="connsiteY0" fmla="*/ 0 h 9125"/>
                  <a:gd name="connsiteX1" fmla="*/ 74798 w 7479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798" h="9125">
                    <a:moveTo>
                      <a:pt x="0" y="0"/>
                    </a:moveTo>
                    <a:lnTo>
                      <a:pt x="74798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820" name="Forma libre 819">
              <a:extLst>
                <a:ext uri="{FF2B5EF4-FFF2-40B4-BE49-F238E27FC236}">
                  <a16:creationId xmlns:a16="http://schemas.microsoft.com/office/drawing/2014/main" id="{71B5346C-7A57-9561-A9D7-F4D93A0BE271}"/>
                </a:ext>
              </a:extLst>
            </p:cNvPr>
            <p:cNvSpPr/>
            <p:nvPr/>
          </p:nvSpPr>
          <p:spPr>
            <a:xfrm>
              <a:off x="7976552" y="3390122"/>
              <a:ext cx="393790" cy="104556"/>
            </a:xfrm>
            <a:custGeom>
              <a:avLst/>
              <a:gdLst>
                <a:gd name="connsiteX0" fmla="*/ 382291 w 393790"/>
                <a:gd name="connsiteY0" fmla="*/ 0 h 104556"/>
                <a:gd name="connsiteX1" fmla="*/ 391504 w 393790"/>
                <a:gd name="connsiteY1" fmla="*/ 25187 h 104556"/>
                <a:gd name="connsiteX2" fmla="*/ 368973 w 393790"/>
                <a:gd name="connsiteY2" fmla="*/ 73826 h 104556"/>
                <a:gd name="connsiteX3" fmla="*/ 368973 w 393790"/>
                <a:gd name="connsiteY3" fmla="*/ 73826 h 104556"/>
                <a:gd name="connsiteX4" fmla="*/ 24811 w 393790"/>
                <a:gd name="connsiteY4" fmla="*/ 73826 h 104556"/>
                <a:gd name="connsiteX5" fmla="*/ 0 w 393790"/>
                <a:gd name="connsiteY5" fmla="*/ 38236 h 104556"/>
                <a:gd name="connsiteX6" fmla="*/ 2280 w 393790"/>
                <a:gd name="connsiteY6" fmla="*/ 25187 h 104556"/>
                <a:gd name="connsiteX7" fmla="*/ 11493 w 393790"/>
                <a:gd name="connsiteY7" fmla="*/ 0 h 10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790" h="104556">
                  <a:moveTo>
                    <a:pt x="382291" y="0"/>
                  </a:moveTo>
                  <a:lnTo>
                    <a:pt x="391504" y="25187"/>
                  </a:lnTo>
                  <a:cubicBezTo>
                    <a:pt x="398618" y="44806"/>
                    <a:pt x="388585" y="66525"/>
                    <a:pt x="368973" y="73826"/>
                  </a:cubicBezTo>
                  <a:lnTo>
                    <a:pt x="368973" y="73826"/>
                  </a:lnTo>
                  <a:cubicBezTo>
                    <a:pt x="257962" y="114799"/>
                    <a:pt x="135822" y="114799"/>
                    <a:pt x="24811" y="73826"/>
                  </a:cubicBezTo>
                  <a:cubicBezTo>
                    <a:pt x="9486" y="68168"/>
                    <a:pt x="0" y="53658"/>
                    <a:pt x="0" y="38236"/>
                  </a:cubicBezTo>
                  <a:cubicBezTo>
                    <a:pt x="0" y="33856"/>
                    <a:pt x="729" y="29476"/>
                    <a:pt x="2280" y="25187"/>
                  </a:cubicBezTo>
                  <a:lnTo>
                    <a:pt x="11493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1" name="Forma libre 820">
              <a:extLst>
                <a:ext uri="{FF2B5EF4-FFF2-40B4-BE49-F238E27FC236}">
                  <a16:creationId xmlns:a16="http://schemas.microsoft.com/office/drawing/2014/main" id="{F50295A0-BEF1-3BA8-9318-6CEA0DA43466}"/>
                </a:ext>
              </a:extLst>
            </p:cNvPr>
            <p:cNvSpPr/>
            <p:nvPr/>
          </p:nvSpPr>
          <p:spPr>
            <a:xfrm>
              <a:off x="7913645" y="3200744"/>
              <a:ext cx="519414" cy="189378"/>
            </a:xfrm>
            <a:custGeom>
              <a:avLst/>
              <a:gdLst>
                <a:gd name="connsiteX0" fmla="*/ 462346 w 519414"/>
                <a:gd name="connsiteY0" fmla="*/ 62624 h 189378"/>
                <a:gd name="connsiteX1" fmla="*/ 494181 w 519414"/>
                <a:gd name="connsiteY1" fmla="*/ 84617 h 189378"/>
                <a:gd name="connsiteX2" fmla="*/ 458880 w 519414"/>
                <a:gd name="connsiteY2" fmla="*/ 189378 h 189378"/>
                <a:gd name="connsiteX3" fmla="*/ 60535 w 519414"/>
                <a:gd name="connsiteY3" fmla="*/ 189378 h 189378"/>
                <a:gd name="connsiteX4" fmla="*/ 25234 w 519414"/>
                <a:gd name="connsiteY4" fmla="*/ 84617 h 189378"/>
                <a:gd name="connsiteX5" fmla="*/ 57069 w 519414"/>
                <a:gd name="connsiteY5" fmla="*/ 62624 h 189378"/>
                <a:gd name="connsiteX6" fmla="*/ 462346 w 519414"/>
                <a:gd name="connsiteY6" fmla="*/ 62624 h 18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414" h="189378">
                  <a:moveTo>
                    <a:pt x="462346" y="62624"/>
                  </a:moveTo>
                  <a:lnTo>
                    <a:pt x="494181" y="84617"/>
                  </a:lnTo>
                  <a:cubicBezTo>
                    <a:pt x="541797" y="117469"/>
                    <a:pt x="517532" y="189378"/>
                    <a:pt x="458880" y="189378"/>
                  </a:cubicBezTo>
                  <a:lnTo>
                    <a:pt x="60535" y="189378"/>
                  </a:lnTo>
                  <a:cubicBezTo>
                    <a:pt x="1882" y="189378"/>
                    <a:pt x="-22382" y="117469"/>
                    <a:pt x="25234" y="84617"/>
                  </a:cubicBezTo>
                  <a:lnTo>
                    <a:pt x="57069" y="62624"/>
                  </a:lnTo>
                  <a:cubicBezTo>
                    <a:pt x="178114" y="-20875"/>
                    <a:pt x="341301" y="-20875"/>
                    <a:pt x="462346" y="6262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822" name="Gráfico 2">
            <a:extLst>
              <a:ext uri="{FF2B5EF4-FFF2-40B4-BE49-F238E27FC236}">
                <a16:creationId xmlns:a16="http://schemas.microsoft.com/office/drawing/2014/main" id="{07DCC05E-E5C1-5022-FF92-AEAC2864EF37}"/>
              </a:ext>
            </a:extLst>
          </p:cNvPr>
          <p:cNvGrpSpPr/>
          <p:nvPr/>
        </p:nvGrpSpPr>
        <p:grpSpPr>
          <a:xfrm>
            <a:off x="13533266" y="3068721"/>
            <a:ext cx="1167970" cy="1168462"/>
            <a:chOff x="13533266" y="3068721"/>
            <a:chExt cx="1167970" cy="1168462"/>
          </a:xfrm>
          <a:noFill/>
        </p:grpSpPr>
        <p:sp>
          <p:nvSpPr>
            <p:cNvPr id="823" name="Forma libre 822">
              <a:extLst>
                <a:ext uri="{FF2B5EF4-FFF2-40B4-BE49-F238E27FC236}">
                  <a16:creationId xmlns:a16="http://schemas.microsoft.com/office/drawing/2014/main" id="{D314B97F-37C7-6EDC-03B3-8072731E04EA}"/>
                </a:ext>
              </a:extLst>
            </p:cNvPr>
            <p:cNvSpPr/>
            <p:nvPr/>
          </p:nvSpPr>
          <p:spPr>
            <a:xfrm rot="-2700000">
              <a:off x="13704312" y="3239838"/>
              <a:ext cx="825880" cy="826228"/>
            </a:xfrm>
            <a:custGeom>
              <a:avLst/>
              <a:gdLst>
                <a:gd name="connsiteX0" fmla="*/ 825880 w 825880"/>
                <a:gd name="connsiteY0" fmla="*/ 413114 h 826228"/>
                <a:gd name="connsiteX1" fmla="*/ 412940 w 825880"/>
                <a:gd name="connsiteY1" fmla="*/ 826228 h 826228"/>
                <a:gd name="connsiteX2" fmla="*/ 0 w 825880"/>
                <a:gd name="connsiteY2" fmla="*/ 413114 h 826228"/>
                <a:gd name="connsiteX3" fmla="*/ 412940 w 825880"/>
                <a:gd name="connsiteY3" fmla="*/ 0 h 826228"/>
                <a:gd name="connsiteX4" fmla="*/ 825880 w 825880"/>
                <a:gd name="connsiteY4" fmla="*/ 413114 h 82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80" h="826228">
                  <a:moveTo>
                    <a:pt x="825880" y="413114"/>
                  </a:moveTo>
                  <a:cubicBezTo>
                    <a:pt x="825880" y="641271"/>
                    <a:pt x="641000" y="826228"/>
                    <a:pt x="412940" y="826228"/>
                  </a:cubicBezTo>
                  <a:cubicBezTo>
                    <a:pt x="184879" y="826228"/>
                    <a:pt x="0" y="641271"/>
                    <a:pt x="0" y="413114"/>
                  </a:cubicBezTo>
                  <a:cubicBezTo>
                    <a:pt x="0" y="184957"/>
                    <a:pt x="184879" y="0"/>
                    <a:pt x="412940" y="0"/>
                  </a:cubicBezTo>
                  <a:cubicBezTo>
                    <a:pt x="641000" y="0"/>
                    <a:pt x="825880" y="184957"/>
                    <a:pt x="825880" y="41311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4" name="Forma libre 823">
              <a:extLst>
                <a:ext uri="{FF2B5EF4-FFF2-40B4-BE49-F238E27FC236}">
                  <a16:creationId xmlns:a16="http://schemas.microsoft.com/office/drawing/2014/main" id="{05F1139B-1125-46D2-7906-F6DE3797B83B}"/>
                </a:ext>
              </a:extLst>
            </p:cNvPr>
            <p:cNvSpPr/>
            <p:nvPr/>
          </p:nvSpPr>
          <p:spPr>
            <a:xfrm rot="-2700000">
              <a:off x="13910736" y="3446350"/>
              <a:ext cx="413031" cy="413205"/>
            </a:xfrm>
            <a:custGeom>
              <a:avLst/>
              <a:gdLst>
                <a:gd name="connsiteX0" fmla="*/ 413031 w 413031"/>
                <a:gd name="connsiteY0" fmla="*/ 206603 h 413205"/>
                <a:gd name="connsiteX1" fmla="*/ 206515 w 413031"/>
                <a:gd name="connsiteY1" fmla="*/ 413205 h 413205"/>
                <a:gd name="connsiteX2" fmla="*/ 0 w 413031"/>
                <a:gd name="connsiteY2" fmla="*/ 206603 h 413205"/>
                <a:gd name="connsiteX3" fmla="*/ 206515 w 413031"/>
                <a:gd name="connsiteY3" fmla="*/ 0 h 413205"/>
                <a:gd name="connsiteX4" fmla="*/ 413031 w 413031"/>
                <a:gd name="connsiteY4" fmla="*/ 206603 h 41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031" h="413205">
                  <a:moveTo>
                    <a:pt x="413031" y="206603"/>
                  </a:moveTo>
                  <a:cubicBezTo>
                    <a:pt x="413031" y="320706"/>
                    <a:pt x="320571" y="413205"/>
                    <a:pt x="206515" y="413205"/>
                  </a:cubicBezTo>
                  <a:cubicBezTo>
                    <a:pt x="92459" y="413205"/>
                    <a:pt x="0" y="320706"/>
                    <a:pt x="0" y="206603"/>
                  </a:cubicBezTo>
                  <a:cubicBezTo>
                    <a:pt x="0" y="92499"/>
                    <a:pt x="92459" y="0"/>
                    <a:pt x="206515" y="0"/>
                  </a:cubicBezTo>
                  <a:cubicBezTo>
                    <a:pt x="320571" y="0"/>
                    <a:pt x="413031" y="92499"/>
                    <a:pt x="413031" y="206603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5" name="Forma libre 824">
              <a:extLst>
                <a:ext uri="{FF2B5EF4-FFF2-40B4-BE49-F238E27FC236}">
                  <a16:creationId xmlns:a16="http://schemas.microsoft.com/office/drawing/2014/main" id="{A8F719C7-C7A3-C124-170C-4E4FD91A1786}"/>
                </a:ext>
              </a:extLst>
            </p:cNvPr>
            <p:cNvSpPr/>
            <p:nvPr/>
          </p:nvSpPr>
          <p:spPr>
            <a:xfrm>
              <a:off x="13673212" y="3215574"/>
              <a:ext cx="265747" cy="262609"/>
            </a:xfrm>
            <a:custGeom>
              <a:avLst/>
              <a:gdLst>
                <a:gd name="connsiteX0" fmla="*/ 20190 w 265747"/>
                <a:gd name="connsiteY0" fmla="*/ 262610 h 262609"/>
                <a:gd name="connsiteX1" fmla="*/ 30863 w 265747"/>
                <a:gd name="connsiteY1" fmla="*/ 125635 h 262609"/>
                <a:gd name="connsiteX2" fmla="*/ 125637 w 265747"/>
                <a:gd name="connsiteY2" fmla="*/ 30821 h 262609"/>
                <a:gd name="connsiteX3" fmla="*/ 265747 w 265747"/>
                <a:gd name="connsiteY3" fmla="*/ 22608 h 26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7" h="262609">
                  <a:moveTo>
                    <a:pt x="20190" y="262610"/>
                  </a:moveTo>
                  <a:cubicBezTo>
                    <a:pt x="-9912" y="221362"/>
                    <a:pt x="-6354" y="162776"/>
                    <a:pt x="30863" y="125635"/>
                  </a:cubicBezTo>
                  <a:lnTo>
                    <a:pt x="125637" y="30821"/>
                  </a:lnTo>
                  <a:cubicBezTo>
                    <a:pt x="163766" y="-7324"/>
                    <a:pt x="224426" y="-10062"/>
                    <a:pt x="265747" y="22608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6" name="Forma libre 825">
              <a:extLst>
                <a:ext uri="{FF2B5EF4-FFF2-40B4-BE49-F238E27FC236}">
                  <a16:creationId xmlns:a16="http://schemas.microsoft.com/office/drawing/2014/main" id="{42D6AA60-8EFA-8217-610D-9B4E6E7BF691}"/>
                </a:ext>
              </a:extLst>
            </p:cNvPr>
            <p:cNvSpPr/>
            <p:nvPr/>
          </p:nvSpPr>
          <p:spPr>
            <a:xfrm>
              <a:off x="14291878" y="3208766"/>
              <a:ext cx="262499" cy="265858"/>
            </a:xfrm>
            <a:custGeom>
              <a:avLst/>
              <a:gdLst>
                <a:gd name="connsiteX0" fmla="*/ 0 w 262499"/>
                <a:gd name="connsiteY0" fmla="*/ 20199 h 265858"/>
                <a:gd name="connsiteX1" fmla="*/ 136917 w 262499"/>
                <a:gd name="connsiteY1" fmla="*/ 30876 h 265858"/>
                <a:gd name="connsiteX2" fmla="*/ 231692 w 262499"/>
                <a:gd name="connsiteY2" fmla="*/ 125690 h 265858"/>
                <a:gd name="connsiteX3" fmla="*/ 239901 w 262499"/>
                <a:gd name="connsiteY3" fmla="*/ 265859 h 26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265858">
                  <a:moveTo>
                    <a:pt x="0" y="20199"/>
                  </a:moveTo>
                  <a:cubicBezTo>
                    <a:pt x="41230" y="-9916"/>
                    <a:pt x="99792" y="-6357"/>
                    <a:pt x="136917" y="30876"/>
                  </a:cubicBezTo>
                  <a:lnTo>
                    <a:pt x="231692" y="125690"/>
                  </a:lnTo>
                  <a:cubicBezTo>
                    <a:pt x="269820" y="163835"/>
                    <a:pt x="272557" y="224520"/>
                    <a:pt x="239901" y="265859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7" name="Forma libre 826">
              <a:extLst>
                <a:ext uri="{FF2B5EF4-FFF2-40B4-BE49-F238E27FC236}">
                  <a16:creationId xmlns:a16="http://schemas.microsoft.com/office/drawing/2014/main" id="{B63AC407-A8E0-516E-B519-99C41158C631}"/>
                </a:ext>
              </a:extLst>
            </p:cNvPr>
            <p:cNvSpPr/>
            <p:nvPr/>
          </p:nvSpPr>
          <p:spPr>
            <a:xfrm>
              <a:off x="14295435" y="3827693"/>
              <a:ext cx="265746" cy="262609"/>
            </a:xfrm>
            <a:custGeom>
              <a:avLst/>
              <a:gdLst>
                <a:gd name="connsiteX0" fmla="*/ 245557 w 265746"/>
                <a:gd name="connsiteY0" fmla="*/ 0 h 262609"/>
                <a:gd name="connsiteX1" fmla="*/ 234884 w 265746"/>
                <a:gd name="connsiteY1" fmla="*/ 136975 h 262609"/>
                <a:gd name="connsiteX2" fmla="*/ 140109 w 265746"/>
                <a:gd name="connsiteY2" fmla="*/ 231789 h 262609"/>
                <a:gd name="connsiteX3" fmla="*/ 0 w 265746"/>
                <a:gd name="connsiteY3" fmla="*/ 240002 h 26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746" h="262609">
                  <a:moveTo>
                    <a:pt x="245557" y="0"/>
                  </a:moveTo>
                  <a:cubicBezTo>
                    <a:pt x="275658" y="41248"/>
                    <a:pt x="272100" y="99834"/>
                    <a:pt x="234884" y="136975"/>
                  </a:cubicBezTo>
                  <a:lnTo>
                    <a:pt x="140109" y="231789"/>
                  </a:lnTo>
                  <a:cubicBezTo>
                    <a:pt x="101981" y="269934"/>
                    <a:pt x="41322" y="272672"/>
                    <a:pt x="0" y="240002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8" name="Forma libre 827">
              <a:extLst>
                <a:ext uri="{FF2B5EF4-FFF2-40B4-BE49-F238E27FC236}">
                  <a16:creationId xmlns:a16="http://schemas.microsoft.com/office/drawing/2014/main" id="{F26F5A42-EFD5-054D-71B8-79575DF58538}"/>
                </a:ext>
              </a:extLst>
            </p:cNvPr>
            <p:cNvSpPr/>
            <p:nvPr/>
          </p:nvSpPr>
          <p:spPr>
            <a:xfrm>
              <a:off x="13680017" y="3831252"/>
              <a:ext cx="262498" cy="265858"/>
            </a:xfrm>
            <a:custGeom>
              <a:avLst/>
              <a:gdLst>
                <a:gd name="connsiteX0" fmla="*/ 262498 w 262498"/>
                <a:gd name="connsiteY0" fmla="*/ 245660 h 265858"/>
                <a:gd name="connsiteX1" fmla="*/ 125582 w 262498"/>
                <a:gd name="connsiteY1" fmla="*/ 234983 h 265858"/>
                <a:gd name="connsiteX2" fmla="*/ 30808 w 262498"/>
                <a:gd name="connsiteY2" fmla="*/ 140169 h 265858"/>
                <a:gd name="connsiteX3" fmla="*/ 22598 w 262498"/>
                <a:gd name="connsiteY3" fmla="*/ 0 h 26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8" h="265858">
                  <a:moveTo>
                    <a:pt x="262498" y="245660"/>
                  </a:moveTo>
                  <a:cubicBezTo>
                    <a:pt x="221269" y="275774"/>
                    <a:pt x="162707" y="272215"/>
                    <a:pt x="125582" y="234983"/>
                  </a:cubicBezTo>
                  <a:lnTo>
                    <a:pt x="30808" y="140169"/>
                  </a:lnTo>
                  <a:cubicBezTo>
                    <a:pt x="-7321" y="102024"/>
                    <a:pt x="-10057" y="41339"/>
                    <a:pt x="22598" y="0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29" name="Forma libre 828">
              <a:extLst>
                <a:ext uri="{FF2B5EF4-FFF2-40B4-BE49-F238E27FC236}">
                  <a16:creationId xmlns:a16="http://schemas.microsoft.com/office/drawing/2014/main" id="{75669E90-9897-2412-FE1F-FE9062F8519D}"/>
                </a:ext>
              </a:extLst>
            </p:cNvPr>
            <p:cNvSpPr/>
            <p:nvPr/>
          </p:nvSpPr>
          <p:spPr>
            <a:xfrm>
              <a:off x="14005638" y="3255064"/>
              <a:ext cx="30101" cy="208062"/>
            </a:xfrm>
            <a:custGeom>
              <a:avLst/>
              <a:gdLst>
                <a:gd name="connsiteX0" fmla="*/ 30102 w 30101"/>
                <a:gd name="connsiteY0" fmla="*/ 208063 h 208062"/>
                <a:gd name="connsiteX1" fmla="*/ 0 w 30101"/>
                <a:gd name="connsiteY1" fmla="*/ 0 h 2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01" h="208062">
                  <a:moveTo>
                    <a:pt x="30102" y="208063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0" name="Forma libre 829">
              <a:extLst>
                <a:ext uri="{FF2B5EF4-FFF2-40B4-BE49-F238E27FC236}">
                  <a16:creationId xmlns:a16="http://schemas.microsoft.com/office/drawing/2014/main" id="{3358C7AB-02B6-A3E9-E8B4-DAE372C353AA}"/>
                </a:ext>
              </a:extLst>
            </p:cNvPr>
            <p:cNvSpPr/>
            <p:nvPr/>
          </p:nvSpPr>
          <p:spPr>
            <a:xfrm>
              <a:off x="14198654" y="3255064"/>
              <a:ext cx="30192" cy="208062"/>
            </a:xfrm>
            <a:custGeom>
              <a:avLst/>
              <a:gdLst>
                <a:gd name="connsiteX0" fmla="*/ 30192 w 30192"/>
                <a:gd name="connsiteY0" fmla="*/ 0 h 208062"/>
                <a:gd name="connsiteX1" fmla="*/ 0 w 30192"/>
                <a:gd name="connsiteY1" fmla="*/ 208063 h 2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92" h="208062">
                  <a:moveTo>
                    <a:pt x="30192" y="0"/>
                  </a:moveTo>
                  <a:lnTo>
                    <a:pt x="0" y="208063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1" name="Forma libre 830">
              <a:extLst>
                <a:ext uri="{FF2B5EF4-FFF2-40B4-BE49-F238E27FC236}">
                  <a16:creationId xmlns:a16="http://schemas.microsoft.com/office/drawing/2014/main" id="{A8E5F8EB-9940-1C4F-2D29-AF26C1D60437}"/>
                </a:ext>
              </a:extLst>
            </p:cNvPr>
            <p:cNvSpPr/>
            <p:nvPr/>
          </p:nvSpPr>
          <p:spPr>
            <a:xfrm>
              <a:off x="14306928" y="3541241"/>
              <a:ext cx="207975" cy="30205"/>
            </a:xfrm>
            <a:custGeom>
              <a:avLst/>
              <a:gdLst>
                <a:gd name="connsiteX0" fmla="*/ 207975 w 207975"/>
                <a:gd name="connsiteY0" fmla="*/ 0 h 30205"/>
                <a:gd name="connsiteX1" fmla="*/ 0 w 207975"/>
                <a:gd name="connsiteY1" fmla="*/ 30206 h 3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75" h="30205">
                  <a:moveTo>
                    <a:pt x="207975" y="0"/>
                  </a:moveTo>
                  <a:lnTo>
                    <a:pt x="0" y="30206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2" name="Forma libre 831">
              <a:extLst>
                <a:ext uri="{FF2B5EF4-FFF2-40B4-BE49-F238E27FC236}">
                  <a16:creationId xmlns:a16="http://schemas.microsoft.com/office/drawing/2014/main" id="{B29FDA0D-4D7E-EF77-D104-63E47F0EE99E}"/>
                </a:ext>
              </a:extLst>
            </p:cNvPr>
            <p:cNvSpPr/>
            <p:nvPr/>
          </p:nvSpPr>
          <p:spPr>
            <a:xfrm>
              <a:off x="14306928" y="3734429"/>
              <a:ext cx="207975" cy="30114"/>
            </a:xfrm>
            <a:custGeom>
              <a:avLst/>
              <a:gdLst>
                <a:gd name="connsiteX0" fmla="*/ 207975 w 207975"/>
                <a:gd name="connsiteY0" fmla="*/ 30114 h 30114"/>
                <a:gd name="connsiteX1" fmla="*/ 0 w 207975"/>
                <a:gd name="connsiteY1" fmla="*/ 0 h 3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75" h="30114">
                  <a:moveTo>
                    <a:pt x="207975" y="30114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3" name="Forma libre 832">
              <a:extLst>
                <a:ext uri="{FF2B5EF4-FFF2-40B4-BE49-F238E27FC236}">
                  <a16:creationId xmlns:a16="http://schemas.microsoft.com/office/drawing/2014/main" id="{57FE6FB5-1748-3B66-EEED-EA478DB1016D}"/>
                </a:ext>
              </a:extLst>
            </p:cNvPr>
            <p:cNvSpPr/>
            <p:nvPr/>
          </p:nvSpPr>
          <p:spPr>
            <a:xfrm>
              <a:off x="14198654" y="3842750"/>
              <a:ext cx="30192" cy="208062"/>
            </a:xfrm>
            <a:custGeom>
              <a:avLst/>
              <a:gdLst>
                <a:gd name="connsiteX0" fmla="*/ 30192 w 30192"/>
                <a:gd name="connsiteY0" fmla="*/ 208063 h 208062"/>
                <a:gd name="connsiteX1" fmla="*/ 0 w 30192"/>
                <a:gd name="connsiteY1" fmla="*/ 0 h 2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92" h="208062">
                  <a:moveTo>
                    <a:pt x="30192" y="208063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4" name="Forma libre 833">
              <a:extLst>
                <a:ext uri="{FF2B5EF4-FFF2-40B4-BE49-F238E27FC236}">
                  <a16:creationId xmlns:a16="http://schemas.microsoft.com/office/drawing/2014/main" id="{FD81BFE3-EBEE-D9C6-EA1D-9532435A95ED}"/>
                </a:ext>
              </a:extLst>
            </p:cNvPr>
            <p:cNvSpPr/>
            <p:nvPr/>
          </p:nvSpPr>
          <p:spPr>
            <a:xfrm>
              <a:off x="14005638" y="3842750"/>
              <a:ext cx="30101" cy="208062"/>
            </a:xfrm>
            <a:custGeom>
              <a:avLst/>
              <a:gdLst>
                <a:gd name="connsiteX0" fmla="*/ 30102 w 30101"/>
                <a:gd name="connsiteY0" fmla="*/ 0 h 208062"/>
                <a:gd name="connsiteX1" fmla="*/ 0 w 30101"/>
                <a:gd name="connsiteY1" fmla="*/ 208063 h 2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01" h="208062">
                  <a:moveTo>
                    <a:pt x="30102" y="0"/>
                  </a:moveTo>
                  <a:lnTo>
                    <a:pt x="0" y="208063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5" name="Forma libre 834">
              <a:extLst>
                <a:ext uri="{FF2B5EF4-FFF2-40B4-BE49-F238E27FC236}">
                  <a16:creationId xmlns:a16="http://schemas.microsoft.com/office/drawing/2014/main" id="{8A99BFF9-3683-7A69-58EB-11A64E2A7630}"/>
                </a:ext>
              </a:extLst>
            </p:cNvPr>
            <p:cNvSpPr/>
            <p:nvPr/>
          </p:nvSpPr>
          <p:spPr>
            <a:xfrm>
              <a:off x="13719490" y="3734429"/>
              <a:ext cx="207975" cy="30114"/>
            </a:xfrm>
            <a:custGeom>
              <a:avLst/>
              <a:gdLst>
                <a:gd name="connsiteX0" fmla="*/ 207975 w 207975"/>
                <a:gd name="connsiteY0" fmla="*/ 0 h 30114"/>
                <a:gd name="connsiteX1" fmla="*/ 0 w 207975"/>
                <a:gd name="connsiteY1" fmla="*/ 30114 h 3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75" h="30114">
                  <a:moveTo>
                    <a:pt x="207975" y="0"/>
                  </a:moveTo>
                  <a:lnTo>
                    <a:pt x="0" y="30114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36" name="Forma libre 835">
              <a:extLst>
                <a:ext uri="{FF2B5EF4-FFF2-40B4-BE49-F238E27FC236}">
                  <a16:creationId xmlns:a16="http://schemas.microsoft.com/office/drawing/2014/main" id="{8649F150-D16C-BEB0-F8BA-5811F368F5FF}"/>
                </a:ext>
              </a:extLst>
            </p:cNvPr>
            <p:cNvSpPr/>
            <p:nvPr/>
          </p:nvSpPr>
          <p:spPr>
            <a:xfrm>
              <a:off x="13719490" y="3541241"/>
              <a:ext cx="207975" cy="30205"/>
            </a:xfrm>
            <a:custGeom>
              <a:avLst/>
              <a:gdLst>
                <a:gd name="connsiteX0" fmla="*/ 207975 w 207975"/>
                <a:gd name="connsiteY0" fmla="*/ 30206 h 30205"/>
                <a:gd name="connsiteX1" fmla="*/ 0 w 207975"/>
                <a:gd name="connsiteY1" fmla="*/ 0 h 3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75" h="30205">
                  <a:moveTo>
                    <a:pt x="207975" y="30206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837" name="Gráfico 2">
            <a:extLst>
              <a:ext uri="{FF2B5EF4-FFF2-40B4-BE49-F238E27FC236}">
                <a16:creationId xmlns:a16="http://schemas.microsoft.com/office/drawing/2014/main" id="{E36186CA-6DE1-D115-0B47-C15DE04257E9}"/>
              </a:ext>
            </a:extLst>
          </p:cNvPr>
          <p:cNvGrpSpPr/>
          <p:nvPr/>
        </p:nvGrpSpPr>
        <p:grpSpPr>
          <a:xfrm>
            <a:off x="16786028" y="3206881"/>
            <a:ext cx="606045" cy="892023"/>
            <a:chOff x="16786028" y="3206881"/>
            <a:chExt cx="606045" cy="892023"/>
          </a:xfrm>
          <a:noFill/>
        </p:grpSpPr>
        <p:grpSp>
          <p:nvGrpSpPr>
            <p:cNvPr id="838" name="Gráfico 2">
              <a:extLst>
                <a:ext uri="{FF2B5EF4-FFF2-40B4-BE49-F238E27FC236}">
                  <a16:creationId xmlns:a16="http://schemas.microsoft.com/office/drawing/2014/main" id="{221D5571-5145-0E61-621F-F61DFF56AF7C}"/>
                </a:ext>
              </a:extLst>
            </p:cNvPr>
            <p:cNvGrpSpPr/>
            <p:nvPr/>
          </p:nvGrpSpPr>
          <p:grpSpPr>
            <a:xfrm>
              <a:off x="16786028" y="3206881"/>
              <a:ext cx="606045" cy="892023"/>
              <a:chOff x="16786028" y="3206881"/>
              <a:chExt cx="606045" cy="892023"/>
            </a:xfrm>
            <a:noFill/>
          </p:grpSpPr>
          <p:sp>
            <p:nvSpPr>
              <p:cNvPr id="839" name="Forma libre 838">
                <a:extLst>
                  <a:ext uri="{FF2B5EF4-FFF2-40B4-BE49-F238E27FC236}">
                    <a16:creationId xmlns:a16="http://schemas.microsoft.com/office/drawing/2014/main" id="{196D4406-F206-FAED-0A81-33AB2A2F7AB2}"/>
                  </a:ext>
                </a:extLst>
              </p:cNvPr>
              <p:cNvSpPr/>
              <p:nvPr/>
            </p:nvSpPr>
            <p:spPr>
              <a:xfrm>
                <a:off x="16786028" y="3954355"/>
                <a:ext cx="606045" cy="144548"/>
              </a:xfrm>
              <a:custGeom>
                <a:avLst/>
                <a:gdLst>
                  <a:gd name="connsiteX0" fmla="*/ 435743 w 606045"/>
                  <a:gd name="connsiteY0" fmla="*/ 639 h 144548"/>
                  <a:gd name="connsiteX1" fmla="*/ 606046 w 606045"/>
                  <a:gd name="connsiteY1" fmla="*/ 68807 h 144548"/>
                  <a:gd name="connsiteX2" fmla="*/ 303023 w 606045"/>
                  <a:gd name="connsiteY2" fmla="*/ 144549 h 144548"/>
                  <a:gd name="connsiteX3" fmla="*/ 0 w 606045"/>
                  <a:gd name="connsiteY3" fmla="*/ 68807 h 144548"/>
                  <a:gd name="connsiteX4" fmla="*/ 176140 w 606045"/>
                  <a:gd name="connsiteY4" fmla="*/ 0 h 14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045" h="144548">
                    <a:moveTo>
                      <a:pt x="435743" y="639"/>
                    </a:moveTo>
                    <a:cubicBezTo>
                      <a:pt x="536539" y="12958"/>
                      <a:pt x="606046" y="38875"/>
                      <a:pt x="606046" y="68807"/>
                    </a:cubicBezTo>
                    <a:cubicBezTo>
                      <a:pt x="606046" y="110693"/>
                      <a:pt x="470406" y="144549"/>
                      <a:pt x="303023" y="144549"/>
                    </a:cubicBezTo>
                    <a:cubicBezTo>
                      <a:pt x="135640" y="144549"/>
                      <a:pt x="0" y="110602"/>
                      <a:pt x="0" y="68807"/>
                    </a:cubicBezTo>
                    <a:cubicBezTo>
                      <a:pt x="0" y="38327"/>
                      <a:pt x="72152" y="11955"/>
                      <a:pt x="176140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40" name="Forma libre 839">
                <a:extLst>
                  <a:ext uri="{FF2B5EF4-FFF2-40B4-BE49-F238E27FC236}">
                    <a16:creationId xmlns:a16="http://schemas.microsoft.com/office/drawing/2014/main" id="{4B5A9515-53EE-EE7E-1267-A06AEC0D9210}"/>
                  </a:ext>
                </a:extLst>
              </p:cNvPr>
              <p:cNvSpPr/>
              <p:nvPr/>
            </p:nvSpPr>
            <p:spPr>
              <a:xfrm>
                <a:off x="16830840" y="3206881"/>
                <a:ext cx="516420" cy="821573"/>
              </a:xfrm>
              <a:custGeom>
                <a:avLst/>
                <a:gdLst>
                  <a:gd name="connsiteX0" fmla="*/ 258211 w 516420"/>
                  <a:gd name="connsiteY0" fmla="*/ 821574 h 821573"/>
                  <a:gd name="connsiteX1" fmla="*/ 516355 w 516420"/>
                  <a:gd name="connsiteY1" fmla="*/ 262268 h 821573"/>
                  <a:gd name="connsiteX2" fmla="*/ 258211 w 516420"/>
                  <a:gd name="connsiteY2" fmla="*/ 0 h 821573"/>
                  <a:gd name="connsiteX3" fmla="*/ 258211 w 516420"/>
                  <a:gd name="connsiteY3" fmla="*/ 0 h 821573"/>
                  <a:gd name="connsiteX4" fmla="*/ 66 w 516420"/>
                  <a:gd name="connsiteY4" fmla="*/ 262268 h 821573"/>
                  <a:gd name="connsiteX5" fmla="*/ 258211 w 516420"/>
                  <a:gd name="connsiteY5" fmla="*/ 821574 h 821573"/>
                  <a:gd name="connsiteX6" fmla="*/ 258211 w 516420"/>
                  <a:gd name="connsiteY6" fmla="*/ 821574 h 82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420" h="821573">
                    <a:moveTo>
                      <a:pt x="258211" y="821574"/>
                    </a:moveTo>
                    <a:cubicBezTo>
                      <a:pt x="258211" y="821574"/>
                      <a:pt x="521189" y="435563"/>
                      <a:pt x="516355" y="262268"/>
                    </a:cubicBezTo>
                    <a:cubicBezTo>
                      <a:pt x="516355" y="117355"/>
                      <a:pt x="400783" y="0"/>
                      <a:pt x="258211" y="0"/>
                    </a:cubicBezTo>
                    <a:lnTo>
                      <a:pt x="258211" y="0"/>
                    </a:lnTo>
                    <a:cubicBezTo>
                      <a:pt x="115638" y="0"/>
                      <a:pt x="66" y="117446"/>
                      <a:pt x="66" y="262268"/>
                    </a:cubicBezTo>
                    <a:cubicBezTo>
                      <a:pt x="-4768" y="435472"/>
                      <a:pt x="258211" y="821574"/>
                      <a:pt x="258211" y="821574"/>
                    </a:cubicBezTo>
                    <a:lnTo>
                      <a:pt x="258211" y="821574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841" name="Gráfico 2">
              <a:extLst>
                <a:ext uri="{FF2B5EF4-FFF2-40B4-BE49-F238E27FC236}">
                  <a16:creationId xmlns:a16="http://schemas.microsoft.com/office/drawing/2014/main" id="{7F796410-AB8B-AFF0-A37B-6173C8D87826}"/>
                </a:ext>
              </a:extLst>
            </p:cNvPr>
            <p:cNvGrpSpPr/>
            <p:nvPr/>
          </p:nvGrpSpPr>
          <p:grpSpPr>
            <a:xfrm>
              <a:off x="16968097" y="3330532"/>
              <a:ext cx="241999" cy="328063"/>
              <a:chOff x="16968097" y="3330532"/>
              <a:chExt cx="241999" cy="328063"/>
            </a:xfrm>
            <a:noFill/>
          </p:grpSpPr>
          <p:sp>
            <p:nvSpPr>
              <p:cNvPr id="842" name="Forma libre 841">
                <a:extLst>
                  <a:ext uri="{FF2B5EF4-FFF2-40B4-BE49-F238E27FC236}">
                    <a16:creationId xmlns:a16="http://schemas.microsoft.com/office/drawing/2014/main" id="{A193E367-DE8D-52F9-6173-C79BA3419EBA}"/>
                  </a:ext>
                </a:extLst>
              </p:cNvPr>
              <p:cNvSpPr/>
              <p:nvPr/>
            </p:nvSpPr>
            <p:spPr>
              <a:xfrm>
                <a:off x="16968097" y="3521348"/>
                <a:ext cx="120862" cy="137248"/>
              </a:xfrm>
              <a:custGeom>
                <a:avLst/>
                <a:gdLst>
                  <a:gd name="connsiteX0" fmla="*/ 0 w 120862"/>
                  <a:gd name="connsiteY0" fmla="*/ 0 h 137248"/>
                  <a:gd name="connsiteX1" fmla="*/ 0 w 120862"/>
                  <a:gd name="connsiteY1" fmla="*/ 17795 h 137248"/>
                  <a:gd name="connsiteX2" fmla="*/ 60934 w 120862"/>
                  <a:gd name="connsiteY2" fmla="*/ 91073 h 137248"/>
                  <a:gd name="connsiteX3" fmla="*/ 60934 w 120862"/>
                  <a:gd name="connsiteY3" fmla="*/ 91073 h 137248"/>
                  <a:gd name="connsiteX4" fmla="*/ 105903 w 120862"/>
                  <a:gd name="connsiteY4" fmla="*/ 118267 h 137248"/>
                  <a:gd name="connsiteX5" fmla="*/ 120863 w 120862"/>
                  <a:gd name="connsiteY5" fmla="*/ 137248 h 1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862" h="137248">
                    <a:moveTo>
                      <a:pt x="0" y="0"/>
                    </a:moveTo>
                    <a:lnTo>
                      <a:pt x="0" y="17795"/>
                    </a:lnTo>
                    <a:cubicBezTo>
                      <a:pt x="0" y="53750"/>
                      <a:pt x="25631" y="84503"/>
                      <a:pt x="60934" y="91073"/>
                    </a:cubicBezTo>
                    <a:lnTo>
                      <a:pt x="60934" y="91073"/>
                    </a:lnTo>
                    <a:cubicBezTo>
                      <a:pt x="78720" y="94358"/>
                      <a:pt x="94683" y="104031"/>
                      <a:pt x="105903" y="118267"/>
                    </a:cubicBezTo>
                    <a:lnTo>
                      <a:pt x="120863" y="13724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43" name="Forma libre 842">
                <a:extLst>
                  <a:ext uri="{FF2B5EF4-FFF2-40B4-BE49-F238E27FC236}">
                    <a16:creationId xmlns:a16="http://schemas.microsoft.com/office/drawing/2014/main" id="{11BF7D2D-F03C-A112-7D47-754F5AB1ADF0}"/>
                  </a:ext>
                </a:extLst>
              </p:cNvPr>
              <p:cNvSpPr/>
              <p:nvPr/>
            </p:nvSpPr>
            <p:spPr>
              <a:xfrm>
                <a:off x="17089233" y="3437119"/>
                <a:ext cx="120862" cy="221477"/>
              </a:xfrm>
              <a:custGeom>
                <a:avLst/>
                <a:gdLst>
                  <a:gd name="connsiteX0" fmla="*/ 120863 w 120862"/>
                  <a:gd name="connsiteY0" fmla="*/ 84229 h 221477"/>
                  <a:gd name="connsiteX1" fmla="*/ 120863 w 120862"/>
                  <a:gd name="connsiteY1" fmla="*/ 102024 h 221477"/>
                  <a:gd name="connsiteX2" fmla="*/ 59929 w 120862"/>
                  <a:gd name="connsiteY2" fmla="*/ 175302 h 221477"/>
                  <a:gd name="connsiteX3" fmla="*/ 59929 w 120862"/>
                  <a:gd name="connsiteY3" fmla="*/ 175302 h 221477"/>
                  <a:gd name="connsiteX4" fmla="*/ 14960 w 120862"/>
                  <a:gd name="connsiteY4" fmla="*/ 202496 h 221477"/>
                  <a:gd name="connsiteX5" fmla="*/ 0 w 120862"/>
                  <a:gd name="connsiteY5" fmla="*/ 221477 h 221477"/>
                  <a:gd name="connsiteX6" fmla="*/ 0 w 120862"/>
                  <a:gd name="connsiteY6" fmla="*/ 0 h 22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862" h="221477">
                    <a:moveTo>
                      <a:pt x="120863" y="84229"/>
                    </a:moveTo>
                    <a:lnTo>
                      <a:pt x="120863" y="102024"/>
                    </a:lnTo>
                    <a:cubicBezTo>
                      <a:pt x="120863" y="137978"/>
                      <a:pt x="95230" y="168732"/>
                      <a:pt x="59929" y="175302"/>
                    </a:cubicBezTo>
                    <a:lnTo>
                      <a:pt x="59929" y="175302"/>
                    </a:lnTo>
                    <a:cubicBezTo>
                      <a:pt x="42142" y="178587"/>
                      <a:pt x="26179" y="188260"/>
                      <a:pt x="14960" y="202496"/>
                    </a:cubicBezTo>
                    <a:lnTo>
                      <a:pt x="0" y="221477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44" name="Forma libre 843">
                <a:extLst>
                  <a:ext uri="{FF2B5EF4-FFF2-40B4-BE49-F238E27FC236}">
                    <a16:creationId xmlns:a16="http://schemas.microsoft.com/office/drawing/2014/main" id="{9E9A8D45-1917-1B67-5057-7C77207A71BC}"/>
                  </a:ext>
                </a:extLst>
              </p:cNvPr>
              <p:cNvSpPr/>
              <p:nvPr/>
            </p:nvSpPr>
            <p:spPr>
              <a:xfrm>
                <a:off x="17039702" y="3330532"/>
                <a:ext cx="99244" cy="99286"/>
              </a:xfrm>
              <a:custGeom>
                <a:avLst/>
                <a:gdLst>
                  <a:gd name="connsiteX0" fmla="*/ 99244 w 99244"/>
                  <a:gd name="connsiteY0" fmla="*/ 49643 h 99286"/>
                  <a:gd name="connsiteX1" fmla="*/ 49623 w 99244"/>
                  <a:gd name="connsiteY1" fmla="*/ 99286 h 99286"/>
                  <a:gd name="connsiteX2" fmla="*/ 1 w 99244"/>
                  <a:gd name="connsiteY2" fmla="*/ 49643 h 99286"/>
                  <a:gd name="connsiteX3" fmla="*/ 49623 w 99244"/>
                  <a:gd name="connsiteY3" fmla="*/ 0 h 99286"/>
                  <a:gd name="connsiteX4" fmla="*/ 99244 w 99244"/>
                  <a:gd name="connsiteY4" fmla="*/ 49643 h 99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44" h="99286">
                    <a:moveTo>
                      <a:pt x="99244" y="49643"/>
                    </a:moveTo>
                    <a:cubicBezTo>
                      <a:pt x="99244" y="77060"/>
                      <a:pt x="77028" y="99286"/>
                      <a:pt x="49623" y="99286"/>
                    </a:cubicBezTo>
                    <a:cubicBezTo>
                      <a:pt x="22217" y="99286"/>
                      <a:pt x="1" y="77060"/>
                      <a:pt x="1" y="49643"/>
                    </a:cubicBezTo>
                    <a:cubicBezTo>
                      <a:pt x="1" y="22226"/>
                      <a:pt x="22217" y="0"/>
                      <a:pt x="49623" y="0"/>
                    </a:cubicBezTo>
                    <a:cubicBezTo>
                      <a:pt x="77028" y="0"/>
                      <a:pt x="99244" y="22226"/>
                      <a:pt x="99244" y="49643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45" name="Forma libre 844">
                <a:extLst>
                  <a:ext uri="{FF2B5EF4-FFF2-40B4-BE49-F238E27FC236}">
                    <a16:creationId xmlns:a16="http://schemas.microsoft.com/office/drawing/2014/main" id="{DF9F9236-37CC-4515-D620-C8E3DA8B2C26}"/>
                  </a:ext>
                </a:extLst>
              </p:cNvPr>
              <p:cNvSpPr/>
              <p:nvPr/>
            </p:nvSpPr>
            <p:spPr>
              <a:xfrm>
                <a:off x="17044993" y="3498716"/>
                <a:ext cx="88754" cy="9125"/>
              </a:xfrm>
              <a:custGeom>
                <a:avLst/>
                <a:gdLst>
                  <a:gd name="connsiteX0" fmla="*/ 1 w 88754"/>
                  <a:gd name="connsiteY0" fmla="*/ 0 h 9125"/>
                  <a:gd name="connsiteX1" fmla="*/ 88755 w 88754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754" h="9125">
                    <a:moveTo>
                      <a:pt x="1" y="0"/>
                    </a:moveTo>
                    <a:lnTo>
                      <a:pt x="88755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846" name="Gráfico 2">
            <a:extLst>
              <a:ext uri="{FF2B5EF4-FFF2-40B4-BE49-F238E27FC236}">
                <a16:creationId xmlns:a16="http://schemas.microsoft.com/office/drawing/2014/main" id="{03EE5F83-4059-FE8F-42A9-09E9A26A4592}"/>
              </a:ext>
            </a:extLst>
          </p:cNvPr>
          <p:cNvGrpSpPr/>
          <p:nvPr/>
        </p:nvGrpSpPr>
        <p:grpSpPr>
          <a:xfrm>
            <a:off x="6201284" y="3214729"/>
            <a:ext cx="972191" cy="876327"/>
            <a:chOff x="6201284" y="3214729"/>
            <a:chExt cx="972191" cy="876327"/>
          </a:xfrm>
          <a:noFill/>
        </p:grpSpPr>
        <p:grpSp>
          <p:nvGrpSpPr>
            <p:cNvPr id="847" name="Gráfico 2">
              <a:extLst>
                <a:ext uri="{FF2B5EF4-FFF2-40B4-BE49-F238E27FC236}">
                  <a16:creationId xmlns:a16="http://schemas.microsoft.com/office/drawing/2014/main" id="{5D0F3C84-7A36-D3B7-5FC6-B23E289B34B5}"/>
                </a:ext>
              </a:extLst>
            </p:cNvPr>
            <p:cNvGrpSpPr/>
            <p:nvPr/>
          </p:nvGrpSpPr>
          <p:grpSpPr>
            <a:xfrm>
              <a:off x="6236950" y="3214729"/>
              <a:ext cx="759929" cy="749755"/>
              <a:chOff x="6236950" y="3214729"/>
              <a:chExt cx="759929" cy="749755"/>
            </a:xfrm>
            <a:noFill/>
          </p:grpSpPr>
          <p:grpSp>
            <p:nvGrpSpPr>
              <p:cNvPr id="848" name="Gráfico 2">
                <a:extLst>
                  <a:ext uri="{FF2B5EF4-FFF2-40B4-BE49-F238E27FC236}">
                    <a16:creationId xmlns:a16="http://schemas.microsoft.com/office/drawing/2014/main" id="{250675B6-AC9A-06C5-87AA-4A7353AEC85A}"/>
                  </a:ext>
                </a:extLst>
              </p:cNvPr>
              <p:cNvGrpSpPr/>
              <p:nvPr/>
            </p:nvGrpSpPr>
            <p:grpSpPr>
              <a:xfrm>
                <a:off x="6236950" y="3214729"/>
                <a:ext cx="759929" cy="749755"/>
                <a:chOff x="6236950" y="3214729"/>
                <a:chExt cx="759929" cy="749755"/>
              </a:xfrm>
              <a:noFill/>
            </p:grpSpPr>
            <p:sp>
              <p:nvSpPr>
                <p:cNvPr id="849" name="Forma libre 848">
                  <a:extLst>
                    <a:ext uri="{FF2B5EF4-FFF2-40B4-BE49-F238E27FC236}">
                      <a16:creationId xmlns:a16="http://schemas.microsoft.com/office/drawing/2014/main" id="{C046B410-0871-A7F5-1396-92F84131268D}"/>
                    </a:ext>
                  </a:extLst>
                </p:cNvPr>
                <p:cNvSpPr/>
                <p:nvPr/>
              </p:nvSpPr>
              <p:spPr>
                <a:xfrm>
                  <a:off x="6271430" y="3378168"/>
                  <a:ext cx="9121" cy="460749"/>
                </a:xfrm>
                <a:custGeom>
                  <a:avLst/>
                  <a:gdLst>
                    <a:gd name="connsiteX0" fmla="*/ 0 w 9121"/>
                    <a:gd name="connsiteY0" fmla="*/ 460749 h 460749"/>
                    <a:gd name="connsiteX1" fmla="*/ 0 w 9121"/>
                    <a:gd name="connsiteY1" fmla="*/ 0 h 460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460749">
                      <a:moveTo>
                        <a:pt x="0" y="460749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50" name="Forma libre 849">
                  <a:extLst>
                    <a:ext uri="{FF2B5EF4-FFF2-40B4-BE49-F238E27FC236}">
                      <a16:creationId xmlns:a16="http://schemas.microsoft.com/office/drawing/2014/main" id="{93A27F01-B429-B40E-AAFF-8083887323FE}"/>
                    </a:ext>
                  </a:extLst>
                </p:cNvPr>
                <p:cNvSpPr/>
                <p:nvPr/>
              </p:nvSpPr>
              <p:spPr>
                <a:xfrm>
                  <a:off x="6238866" y="3838917"/>
                  <a:ext cx="756007" cy="125567"/>
                </a:xfrm>
                <a:custGeom>
                  <a:avLst/>
                  <a:gdLst>
                    <a:gd name="connsiteX0" fmla="*/ 756008 w 756007"/>
                    <a:gd name="connsiteY0" fmla="*/ 125568 h 125567"/>
                    <a:gd name="connsiteX1" fmla="*/ 756008 w 756007"/>
                    <a:gd name="connsiteY1" fmla="*/ 0 h 125567"/>
                    <a:gd name="connsiteX2" fmla="*/ 0 w 756007"/>
                    <a:gd name="connsiteY2" fmla="*/ 0 h 125567"/>
                    <a:gd name="connsiteX3" fmla="*/ 0 w 756007"/>
                    <a:gd name="connsiteY3" fmla="*/ 88244 h 125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6007" h="125567">
                      <a:moveTo>
                        <a:pt x="756008" y="125568"/>
                      </a:moveTo>
                      <a:lnTo>
                        <a:pt x="756008" y="0"/>
                      </a:lnTo>
                      <a:lnTo>
                        <a:pt x="0" y="0"/>
                      </a:lnTo>
                      <a:lnTo>
                        <a:pt x="0" y="88244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51" name="Forma libre 850">
                  <a:extLst>
                    <a:ext uri="{FF2B5EF4-FFF2-40B4-BE49-F238E27FC236}">
                      <a16:creationId xmlns:a16="http://schemas.microsoft.com/office/drawing/2014/main" id="{23BB21A5-A224-735B-4A1E-19E4B73DD684}"/>
                    </a:ext>
                  </a:extLst>
                </p:cNvPr>
                <p:cNvSpPr/>
                <p:nvPr/>
              </p:nvSpPr>
              <p:spPr>
                <a:xfrm>
                  <a:off x="6962400" y="3384373"/>
                  <a:ext cx="9121" cy="454543"/>
                </a:xfrm>
                <a:custGeom>
                  <a:avLst/>
                  <a:gdLst>
                    <a:gd name="connsiteX0" fmla="*/ 0 w 9121"/>
                    <a:gd name="connsiteY0" fmla="*/ 0 h 454543"/>
                    <a:gd name="connsiteX1" fmla="*/ 0 w 9121"/>
                    <a:gd name="connsiteY1" fmla="*/ 454544 h 454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454543">
                      <a:moveTo>
                        <a:pt x="0" y="0"/>
                      </a:moveTo>
                      <a:lnTo>
                        <a:pt x="0" y="454544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852" name="Forma libre 851">
                  <a:extLst>
                    <a:ext uri="{FF2B5EF4-FFF2-40B4-BE49-F238E27FC236}">
                      <a16:creationId xmlns:a16="http://schemas.microsoft.com/office/drawing/2014/main" id="{3BA0BA4A-10C9-1F29-2A8E-412C6EBAC8DE}"/>
                    </a:ext>
                  </a:extLst>
                </p:cNvPr>
                <p:cNvSpPr/>
                <p:nvPr/>
              </p:nvSpPr>
              <p:spPr>
                <a:xfrm>
                  <a:off x="6236950" y="3214729"/>
                  <a:ext cx="759929" cy="163438"/>
                </a:xfrm>
                <a:custGeom>
                  <a:avLst/>
                  <a:gdLst>
                    <a:gd name="connsiteX0" fmla="*/ 759930 w 759929"/>
                    <a:gd name="connsiteY0" fmla="*/ 163439 h 163438"/>
                    <a:gd name="connsiteX1" fmla="*/ 0 w 759929"/>
                    <a:gd name="connsiteY1" fmla="*/ 163439 h 163438"/>
                    <a:gd name="connsiteX2" fmla="*/ 67227 w 759929"/>
                    <a:gd name="connsiteY2" fmla="*/ 0 h 163438"/>
                    <a:gd name="connsiteX3" fmla="*/ 692612 w 759929"/>
                    <a:gd name="connsiteY3" fmla="*/ 0 h 163438"/>
                    <a:gd name="connsiteX4" fmla="*/ 759930 w 759929"/>
                    <a:gd name="connsiteY4" fmla="*/ 163439 h 16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9929" h="163438">
                      <a:moveTo>
                        <a:pt x="759930" y="163439"/>
                      </a:moveTo>
                      <a:lnTo>
                        <a:pt x="0" y="163439"/>
                      </a:lnTo>
                      <a:lnTo>
                        <a:pt x="67227" y="0"/>
                      </a:lnTo>
                      <a:lnTo>
                        <a:pt x="692612" y="0"/>
                      </a:lnTo>
                      <a:lnTo>
                        <a:pt x="759930" y="163439"/>
                      </a:ln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853" name="Forma libre 852">
                <a:extLst>
                  <a:ext uri="{FF2B5EF4-FFF2-40B4-BE49-F238E27FC236}">
                    <a16:creationId xmlns:a16="http://schemas.microsoft.com/office/drawing/2014/main" id="{5D1BF8F8-9D8C-3C0E-44DE-6A53C1BC66B5}"/>
                  </a:ext>
                </a:extLst>
              </p:cNvPr>
              <p:cNvSpPr/>
              <p:nvPr/>
            </p:nvSpPr>
            <p:spPr>
              <a:xfrm>
                <a:off x="6354529" y="3457469"/>
                <a:ext cx="524681" cy="381539"/>
              </a:xfrm>
              <a:custGeom>
                <a:avLst/>
                <a:gdLst>
                  <a:gd name="connsiteX0" fmla="*/ 0 w 524681"/>
                  <a:gd name="connsiteY0" fmla="*/ 381539 h 381539"/>
                  <a:gd name="connsiteX1" fmla="*/ 0 w 524681"/>
                  <a:gd name="connsiteY1" fmla="*/ 0 h 381539"/>
                  <a:gd name="connsiteX2" fmla="*/ 524681 w 524681"/>
                  <a:gd name="connsiteY2" fmla="*/ 0 h 381539"/>
                  <a:gd name="connsiteX3" fmla="*/ 524681 w 524681"/>
                  <a:gd name="connsiteY3" fmla="*/ 381539 h 381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681" h="381539">
                    <a:moveTo>
                      <a:pt x="0" y="381539"/>
                    </a:moveTo>
                    <a:lnTo>
                      <a:pt x="0" y="0"/>
                    </a:lnTo>
                    <a:lnTo>
                      <a:pt x="524681" y="0"/>
                    </a:lnTo>
                    <a:lnTo>
                      <a:pt x="524681" y="38153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4" name="Forma libre 853">
                <a:extLst>
                  <a:ext uri="{FF2B5EF4-FFF2-40B4-BE49-F238E27FC236}">
                    <a16:creationId xmlns:a16="http://schemas.microsoft.com/office/drawing/2014/main" id="{9352B0A9-8739-34CB-F0C0-88E41B4838AE}"/>
                  </a:ext>
                </a:extLst>
              </p:cNvPr>
              <p:cNvSpPr/>
              <p:nvPr/>
            </p:nvSpPr>
            <p:spPr>
              <a:xfrm>
                <a:off x="6392566" y="3731874"/>
                <a:ext cx="91308" cy="9125"/>
              </a:xfrm>
              <a:custGeom>
                <a:avLst/>
                <a:gdLst>
                  <a:gd name="connsiteX0" fmla="*/ 0 w 91308"/>
                  <a:gd name="connsiteY0" fmla="*/ 0 h 9125"/>
                  <a:gd name="connsiteX1" fmla="*/ 91308 w 9130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308" h="9125">
                    <a:moveTo>
                      <a:pt x="0" y="0"/>
                    </a:moveTo>
                    <a:lnTo>
                      <a:pt x="91308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5" name="Forma libre 854">
                <a:extLst>
                  <a:ext uri="{FF2B5EF4-FFF2-40B4-BE49-F238E27FC236}">
                    <a16:creationId xmlns:a16="http://schemas.microsoft.com/office/drawing/2014/main" id="{88E7926F-2E52-733F-75A5-14C4813DDE9F}"/>
                  </a:ext>
                </a:extLst>
              </p:cNvPr>
              <p:cNvSpPr/>
              <p:nvPr/>
            </p:nvSpPr>
            <p:spPr>
              <a:xfrm>
                <a:off x="6483875" y="3731874"/>
                <a:ext cx="129345" cy="107133"/>
              </a:xfrm>
              <a:custGeom>
                <a:avLst/>
                <a:gdLst>
                  <a:gd name="connsiteX0" fmla="*/ 0 w 129345"/>
                  <a:gd name="connsiteY0" fmla="*/ 107134 h 107133"/>
                  <a:gd name="connsiteX1" fmla="*/ 0 w 129345"/>
                  <a:gd name="connsiteY1" fmla="*/ 0 h 107133"/>
                  <a:gd name="connsiteX2" fmla="*/ 129346 w 129345"/>
                  <a:gd name="connsiteY2" fmla="*/ 0 h 107133"/>
                  <a:gd name="connsiteX3" fmla="*/ 129346 w 129345"/>
                  <a:gd name="connsiteY3" fmla="*/ 74465 h 1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345" h="107133">
                    <a:moveTo>
                      <a:pt x="0" y="107134"/>
                    </a:moveTo>
                    <a:lnTo>
                      <a:pt x="0" y="0"/>
                    </a:lnTo>
                    <a:lnTo>
                      <a:pt x="129346" y="0"/>
                    </a:lnTo>
                    <a:lnTo>
                      <a:pt x="129346" y="74465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6" name="Forma libre 855">
                <a:extLst>
                  <a:ext uri="{FF2B5EF4-FFF2-40B4-BE49-F238E27FC236}">
                    <a16:creationId xmlns:a16="http://schemas.microsoft.com/office/drawing/2014/main" id="{C74AF44C-80C5-1BED-010D-4DAAB86C18EB}"/>
                  </a:ext>
                </a:extLst>
              </p:cNvPr>
              <p:cNvSpPr/>
              <p:nvPr/>
            </p:nvSpPr>
            <p:spPr>
              <a:xfrm>
                <a:off x="6392566" y="3624740"/>
                <a:ext cx="91308" cy="107133"/>
              </a:xfrm>
              <a:custGeom>
                <a:avLst/>
                <a:gdLst>
                  <a:gd name="connsiteX0" fmla="*/ 0 w 91308"/>
                  <a:gd name="connsiteY0" fmla="*/ 0 h 107133"/>
                  <a:gd name="connsiteX1" fmla="*/ 91308 w 91308"/>
                  <a:gd name="connsiteY1" fmla="*/ 0 h 107133"/>
                  <a:gd name="connsiteX2" fmla="*/ 91308 w 91308"/>
                  <a:gd name="connsiteY2" fmla="*/ 107134 h 1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08" h="107133">
                    <a:moveTo>
                      <a:pt x="0" y="0"/>
                    </a:moveTo>
                    <a:lnTo>
                      <a:pt x="91308" y="0"/>
                    </a:lnTo>
                    <a:lnTo>
                      <a:pt x="91308" y="10713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7" name="Forma libre 856">
                <a:extLst>
                  <a:ext uri="{FF2B5EF4-FFF2-40B4-BE49-F238E27FC236}">
                    <a16:creationId xmlns:a16="http://schemas.microsoft.com/office/drawing/2014/main" id="{5BB3F118-C30F-23BD-F430-3BB040C703B4}"/>
                  </a:ext>
                </a:extLst>
              </p:cNvPr>
              <p:cNvSpPr/>
              <p:nvPr/>
            </p:nvSpPr>
            <p:spPr>
              <a:xfrm>
                <a:off x="6354529" y="3516602"/>
                <a:ext cx="129346" cy="73186"/>
              </a:xfrm>
              <a:custGeom>
                <a:avLst/>
                <a:gdLst>
                  <a:gd name="connsiteX0" fmla="*/ 0 w 129346"/>
                  <a:gd name="connsiteY0" fmla="*/ 0 h 73186"/>
                  <a:gd name="connsiteX1" fmla="*/ 129346 w 129346"/>
                  <a:gd name="connsiteY1" fmla="*/ 0 h 73186"/>
                  <a:gd name="connsiteX2" fmla="*/ 129346 w 129346"/>
                  <a:gd name="connsiteY2" fmla="*/ 73187 h 7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346" h="73186">
                    <a:moveTo>
                      <a:pt x="0" y="0"/>
                    </a:moveTo>
                    <a:lnTo>
                      <a:pt x="129346" y="0"/>
                    </a:lnTo>
                    <a:lnTo>
                      <a:pt x="129346" y="7318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8" name="Forma libre 857">
                <a:extLst>
                  <a:ext uri="{FF2B5EF4-FFF2-40B4-BE49-F238E27FC236}">
                    <a16:creationId xmlns:a16="http://schemas.microsoft.com/office/drawing/2014/main" id="{19D013EA-4488-34AB-DB1A-44EAEDC9A0C4}"/>
                  </a:ext>
                </a:extLst>
              </p:cNvPr>
              <p:cNvSpPr/>
              <p:nvPr/>
            </p:nvSpPr>
            <p:spPr>
              <a:xfrm>
                <a:off x="6483875" y="3624740"/>
                <a:ext cx="129345" cy="69719"/>
              </a:xfrm>
              <a:custGeom>
                <a:avLst/>
                <a:gdLst>
                  <a:gd name="connsiteX0" fmla="*/ 0 w 129345"/>
                  <a:gd name="connsiteY0" fmla="*/ 0 h 69719"/>
                  <a:gd name="connsiteX1" fmla="*/ 129346 w 129345"/>
                  <a:gd name="connsiteY1" fmla="*/ 0 h 69719"/>
                  <a:gd name="connsiteX2" fmla="*/ 129346 w 129345"/>
                  <a:gd name="connsiteY2" fmla="*/ 69719 h 6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345" h="69719">
                    <a:moveTo>
                      <a:pt x="0" y="0"/>
                    </a:moveTo>
                    <a:lnTo>
                      <a:pt x="129346" y="0"/>
                    </a:lnTo>
                    <a:lnTo>
                      <a:pt x="129346" y="6971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59" name="Forma libre 858">
                <a:extLst>
                  <a:ext uri="{FF2B5EF4-FFF2-40B4-BE49-F238E27FC236}">
                    <a16:creationId xmlns:a16="http://schemas.microsoft.com/office/drawing/2014/main" id="{8F39073C-0664-8A68-DE74-2B2B18E508BD}"/>
                  </a:ext>
                </a:extLst>
              </p:cNvPr>
              <p:cNvSpPr/>
              <p:nvPr/>
            </p:nvSpPr>
            <p:spPr>
              <a:xfrm>
                <a:off x="6613221" y="3731874"/>
                <a:ext cx="129345" cy="107133"/>
              </a:xfrm>
              <a:custGeom>
                <a:avLst/>
                <a:gdLst>
                  <a:gd name="connsiteX0" fmla="*/ 0 w 129345"/>
                  <a:gd name="connsiteY0" fmla="*/ 0 h 107133"/>
                  <a:gd name="connsiteX1" fmla="*/ 129346 w 129345"/>
                  <a:gd name="connsiteY1" fmla="*/ 0 h 107133"/>
                  <a:gd name="connsiteX2" fmla="*/ 129346 w 129345"/>
                  <a:gd name="connsiteY2" fmla="*/ 107134 h 1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345" h="107133">
                    <a:moveTo>
                      <a:pt x="0" y="0"/>
                    </a:moveTo>
                    <a:lnTo>
                      <a:pt x="129346" y="0"/>
                    </a:lnTo>
                    <a:lnTo>
                      <a:pt x="129346" y="107134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860" name="Forma libre 859">
              <a:extLst>
                <a:ext uri="{FF2B5EF4-FFF2-40B4-BE49-F238E27FC236}">
                  <a16:creationId xmlns:a16="http://schemas.microsoft.com/office/drawing/2014/main" id="{B00D6729-23DA-601B-2F7D-82EBB8166DD9}"/>
                </a:ext>
              </a:extLst>
            </p:cNvPr>
            <p:cNvSpPr/>
            <p:nvPr/>
          </p:nvSpPr>
          <p:spPr>
            <a:xfrm>
              <a:off x="6201284" y="3953625"/>
              <a:ext cx="972191" cy="40061"/>
            </a:xfrm>
            <a:custGeom>
              <a:avLst/>
              <a:gdLst>
                <a:gd name="connsiteX0" fmla="*/ 0 w 972191"/>
                <a:gd name="connsiteY0" fmla="*/ 40061 h 40061"/>
                <a:gd name="connsiteX1" fmla="*/ 121501 w 972191"/>
                <a:gd name="connsiteY1" fmla="*/ 0 h 40061"/>
                <a:gd name="connsiteX2" fmla="*/ 243003 w 972191"/>
                <a:gd name="connsiteY2" fmla="*/ 40061 h 40061"/>
                <a:gd name="connsiteX3" fmla="*/ 364504 w 972191"/>
                <a:gd name="connsiteY3" fmla="*/ 0 h 40061"/>
                <a:gd name="connsiteX4" fmla="*/ 486005 w 972191"/>
                <a:gd name="connsiteY4" fmla="*/ 40061 h 40061"/>
                <a:gd name="connsiteX5" fmla="*/ 607506 w 972191"/>
                <a:gd name="connsiteY5" fmla="*/ 0 h 40061"/>
                <a:gd name="connsiteX6" fmla="*/ 729007 w 972191"/>
                <a:gd name="connsiteY6" fmla="*/ 40061 h 40061"/>
                <a:gd name="connsiteX7" fmla="*/ 850600 w 972191"/>
                <a:gd name="connsiteY7" fmla="*/ 0 h 40061"/>
                <a:gd name="connsiteX8" fmla="*/ 972192 w 972191"/>
                <a:gd name="connsiteY8" fmla="*/ 40061 h 4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191" h="40061">
                  <a:moveTo>
                    <a:pt x="0" y="40061"/>
                  </a:moveTo>
                  <a:cubicBezTo>
                    <a:pt x="60751" y="40061"/>
                    <a:pt x="60751" y="0"/>
                    <a:pt x="121501" y="0"/>
                  </a:cubicBezTo>
                  <a:cubicBezTo>
                    <a:pt x="182252" y="0"/>
                    <a:pt x="182252" y="40061"/>
                    <a:pt x="243003" y="40061"/>
                  </a:cubicBezTo>
                  <a:cubicBezTo>
                    <a:pt x="303753" y="40061"/>
                    <a:pt x="303753" y="0"/>
                    <a:pt x="364504" y="0"/>
                  </a:cubicBezTo>
                  <a:cubicBezTo>
                    <a:pt x="425254" y="0"/>
                    <a:pt x="425254" y="40061"/>
                    <a:pt x="486005" y="40061"/>
                  </a:cubicBezTo>
                  <a:cubicBezTo>
                    <a:pt x="546755" y="40061"/>
                    <a:pt x="546755" y="0"/>
                    <a:pt x="607506" y="0"/>
                  </a:cubicBezTo>
                  <a:cubicBezTo>
                    <a:pt x="668257" y="0"/>
                    <a:pt x="668257" y="40061"/>
                    <a:pt x="729007" y="40061"/>
                  </a:cubicBezTo>
                  <a:cubicBezTo>
                    <a:pt x="789758" y="40061"/>
                    <a:pt x="789758" y="0"/>
                    <a:pt x="850600" y="0"/>
                  </a:cubicBezTo>
                  <a:cubicBezTo>
                    <a:pt x="911442" y="0"/>
                    <a:pt x="911350" y="40061"/>
                    <a:pt x="972192" y="40061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61" name="Forma libre 860">
              <a:extLst>
                <a:ext uri="{FF2B5EF4-FFF2-40B4-BE49-F238E27FC236}">
                  <a16:creationId xmlns:a16="http://schemas.microsoft.com/office/drawing/2014/main" id="{B28C3079-A021-1404-99B7-B2C1C1459978}"/>
                </a:ext>
              </a:extLst>
            </p:cNvPr>
            <p:cNvSpPr/>
            <p:nvPr/>
          </p:nvSpPr>
          <p:spPr>
            <a:xfrm>
              <a:off x="6201284" y="4050995"/>
              <a:ext cx="972191" cy="40061"/>
            </a:xfrm>
            <a:custGeom>
              <a:avLst/>
              <a:gdLst>
                <a:gd name="connsiteX0" fmla="*/ 0 w 972191"/>
                <a:gd name="connsiteY0" fmla="*/ 40061 h 40061"/>
                <a:gd name="connsiteX1" fmla="*/ 121501 w 972191"/>
                <a:gd name="connsiteY1" fmla="*/ 0 h 40061"/>
                <a:gd name="connsiteX2" fmla="*/ 243003 w 972191"/>
                <a:gd name="connsiteY2" fmla="*/ 40061 h 40061"/>
                <a:gd name="connsiteX3" fmla="*/ 364504 w 972191"/>
                <a:gd name="connsiteY3" fmla="*/ 0 h 40061"/>
                <a:gd name="connsiteX4" fmla="*/ 486005 w 972191"/>
                <a:gd name="connsiteY4" fmla="*/ 40061 h 40061"/>
                <a:gd name="connsiteX5" fmla="*/ 607506 w 972191"/>
                <a:gd name="connsiteY5" fmla="*/ 0 h 40061"/>
                <a:gd name="connsiteX6" fmla="*/ 729007 w 972191"/>
                <a:gd name="connsiteY6" fmla="*/ 40061 h 40061"/>
                <a:gd name="connsiteX7" fmla="*/ 850600 w 972191"/>
                <a:gd name="connsiteY7" fmla="*/ 0 h 40061"/>
                <a:gd name="connsiteX8" fmla="*/ 972192 w 972191"/>
                <a:gd name="connsiteY8" fmla="*/ 40061 h 4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191" h="40061">
                  <a:moveTo>
                    <a:pt x="0" y="40061"/>
                  </a:moveTo>
                  <a:cubicBezTo>
                    <a:pt x="60751" y="40061"/>
                    <a:pt x="60751" y="0"/>
                    <a:pt x="121501" y="0"/>
                  </a:cubicBezTo>
                  <a:cubicBezTo>
                    <a:pt x="182252" y="0"/>
                    <a:pt x="182252" y="40061"/>
                    <a:pt x="243003" y="40061"/>
                  </a:cubicBezTo>
                  <a:cubicBezTo>
                    <a:pt x="303753" y="40061"/>
                    <a:pt x="303753" y="0"/>
                    <a:pt x="364504" y="0"/>
                  </a:cubicBezTo>
                  <a:cubicBezTo>
                    <a:pt x="425254" y="0"/>
                    <a:pt x="425254" y="40061"/>
                    <a:pt x="486005" y="40061"/>
                  </a:cubicBezTo>
                  <a:cubicBezTo>
                    <a:pt x="546755" y="40061"/>
                    <a:pt x="546755" y="0"/>
                    <a:pt x="607506" y="0"/>
                  </a:cubicBezTo>
                  <a:cubicBezTo>
                    <a:pt x="668257" y="0"/>
                    <a:pt x="668257" y="40061"/>
                    <a:pt x="729007" y="40061"/>
                  </a:cubicBezTo>
                  <a:cubicBezTo>
                    <a:pt x="789758" y="40061"/>
                    <a:pt x="789758" y="0"/>
                    <a:pt x="850600" y="0"/>
                  </a:cubicBezTo>
                  <a:cubicBezTo>
                    <a:pt x="911442" y="0"/>
                    <a:pt x="911350" y="40061"/>
                    <a:pt x="972192" y="40061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862" name="Gráfico 2">
            <a:extLst>
              <a:ext uri="{FF2B5EF4-FFF2-40B4-BE49-F238E27FC236}">
                <a16:creationId xmlns:a16="http://schemas.microsoft.com/office/drawing/2014/main" id="{83F080F2-9B44-E18D-5009-547560B7E64D}"/>
              </a:ext>
            </a:extLst>
          </p:cNvPr>
          <p:cNvGrpSpPr/>
          <p:nvPr/>
        </p:nvGrpSpPr>
        <p:grpSpPr>
          <a:xfrm>
            <a:off x="6229014" y="4764705"/>
            <a:ext cx="926401" cy="715626"/>
            <a:chOff x="6229014" y="4764705"/>
            <a:chExt cx="926401" cy="715626"/>
          </a:xfrm>
          <a:noFill/>
        </p:grpSpPr>
        <p:grpSp>
          <p:nvGrpSpPr>
            <p:cNvPr id="863" name="Gráfico 2">
              <a:extLst>
                <a:ext uri="{FF2B5EF4-FFF2-40B4-BE49-F238E27FC236}">
                  <a16:creationId xmlns:a16="http://schemas.microsoft.com/office/drawing/2014/main" id="{A340FA7F-E4CC-2929-F7A1-17426F764E4B}"/>
                </a:ext>
              </a:extLst>
            </p:cNvPr>
            <p:cNvGrpSpPr/>
            <p:nvPr/>
          </p:nvGrpSpPr>
          <p:grpSpPr>
            <a:xfrm>
              <a:off x="6254829" y="4910349"/>
              <a:ext cx="191464" cy="569982"/>
              <a:chOff x="6254829" y="4910349"/>
              <a:chExt cx="191464" cy="569982"/>
            </a:xfrm>
            <a:noFill/>
          </p:grpSpPr>
          <p:sp>
            <p:nvSpPr>
              <p:cNvPr id="864" name="Forma libre 863">
                <a:extLst>
                  <a:ext uri="{FF2B5EF4-FFF2-40B4-BE49-F238E27FC236}">
                    <a16:creationId xmlns:a16="http://schemas.microsoft.com/office/drawing/2014/main" id="{00834A73-CE66-D98C-589E-35CE653E782D}"/>
                  </a:ext>
                </a:extLst>
              </p:cNvPr>
              <p:cNvSpPr/>
              <p:nvPr/>
            </p:nvSpPr>
            <p:spPr>
              <a:xfrm>
                <a:off x="6254829" y="5480331"/>
                <a:ext cx="127339" cy="9125"/>
              </a:xfrm>
              <a:custGeom>
                <a:avLst/>
                <a:gdLst>
                  <a:gd name="connsiteX0" fmla="*/ 127339 w 127339"/>
                  <a:gd name="connsiteY0" fmla="*/ 0 h 9125"/>
                  <a:gd name="connsiteX1" fmla="*/ 0 w 127339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339" h="9125">
                    <a:moveTo>
                      <a:pt x="127339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65" name="Forma libre 864">
                <a:extLst>
                  <a:ext uri="{FF2B5EF4-FFF2-40B4-BE49-F238E27FC236}">
                    <a16:creationId xmlns:a16="http://schemas.microsoft.com/office/drawing/2014/main" id="{F844288C-5DC8-83D2-9BDD-7D5DE582C362}"/>
                  </a:ext>
                </a:extLst>
              </p:cNvPr>
              <p:cNvSpPr/>
              <p:nvPr/>
            </p:nvSpPr>
            <p:spPr>
              <a:xfrm>
                <a:off x="6269150" y="5352938"/>
                <a:ext cx="113109" cy="127392"/>
              </a:xfrm>
              <a:custGeom>
                <a:avLst/>
                <a:gdLst>
                  <a:gd name="connsiteX0" fmla="*/ 30375 w 113109"/>
                  <a:gd name="connsiteY0" fmla="*/ 127393 h 127392"/>
                  <a:gd name="connsiteX1" fmla="*/ 13500 w 113109"/>
                  <a:gd name="connsiteY1" fmla="*/ 91985 h 127392"/>
                  <a:gd name="connsiteX2" fmla="*/ 0 w 113109"/>
                  <a:gd name="connsiteY2" fmla="*/ 32304 h 127392"/>
                  <a:gd name="connsiteX3" fmla="*/ 0 w 113109"/>
                  <a:gd name="connsiteY3" fmla="*/ 32304 h 127392"/>
                  <a:gd name="connsiteX4" fmla="*/ 32291 w 113109"/>
                  <a:gd name="connsiteY4" fmla="*/ 0 h 127392"/>
                  <a:gd name="connsiteX5" fmla="*/ 80818 w 113109"/>
                  <a:gd name="connsiteY5" fmla="*/ 0 h 127392"/>
                  <a:gd name="connsiteX6" fmla="*/ 113109 w 113109"/>
                  <a:gd name="connsiteY6" fmla="*/ 32304 h 127392"/>
                  <a:gd name="connsiteX7" fmla="*/ 113109 w 113109"/>
                  <a:gd name="connsiteY7" fmla="*/ 32304 h 127392"/>
                  <a:gd name="connsiteX8" fmla="*/ 99609 w 113109"/>
                  <a:gd name="connsiteY8" fmla="*/ 91985 h 127392"/>
                  <a:gd name="connsiteX9" fmla="*/ 82734 w 113109"/>
                  <a:gd name="connsiteY9" fmla="*/ 127393 h 1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109" h="127392">
                    <a:moveTo>
                      <a:pt x="30375" y="127393"/>
                    </a:moveTo>
                    <a:lnTo>
                      <a:pt x="13500" y="91985"/>
                    </a:lnTo>
                    <a:cubicBezTo>
                      <a:pt x="4561" y="73369"/>
                      <a:pt x="0" y="52928"/>
                      <a:pt x="0" y="32304"/>
                    </a:cubicBezTo>
                    <a:lnTo>
                      <a:pt x="0" y="32304"/>
                    </a:lnTo>
                    <a:cubicBezTo>
                      <a:pt x="0" y="14418"/>
                      <a:pt x="14503" y="0"/>
                      <a:pt x="32291" y="0"/>
                    </a:cubicBezTo>
                    <a:lnTo>
                      <a:pt x="80818" y="0"/>
                    </a:lnTo>
                    <a:cubicBezTo>
                      <a:pt x="98697" y="0"/>
                      <a:pt x="113109" y="14510"/>
                      <a:pt x="113109" y="32304"/>
                    </a:cubicBezTo>
                    <a:lnTo>
                      <a:pt x="113109" y="32304"/>
                    </a:lnTo>
                    <a:cubicBezTo>
                      <a:pt x="113109" y="52928"/>
                      <a:pt x="108457" y="73369"/>
                      <a:pt x="99609" y="91985"/>
                    </a:cubicBezTo>
                    <a:lnTo>
                      <a:pt x="82734" y="12739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66" name="Forma libre 865">
                <a:extLst>
                  <a:ext uri="{FF2B5EF4-FFF2-40B4-BE49-F238E27FC236}">
                    <a16:creationId xmlns:a16="http://schemas.microsoft.com/office/drawing/2014/main" id="{21ABFC32-2931-A01E-FFE2-1AE5D51542C4}"/>
                  </a:ext>
                </a:extLst>
              </p:cNvPr>
              <p:cNvSpPr/>
              <p:nvPr/>
            </p:nvSpPr>
            <p:spPr>
              <a:xfrm>
                <a:off x="6268420" y="4910349"/>
                <a:ext cx="27547" cy="391577"/>
              </a:xfrm>
              <a:custGeom>
                <a:avLst/>
                <a:gdLst>
                  <a:gd name="connsiteX0" fmla="*/ 27548 w 27547"/>
                  <a:gd name="connsiteY0" fmla="*/ 391578 h 391577"/>
                  <a:gd name="connsiteX1" fmla="*/ 0 w 27547"/>
                  <a:gd name="connsiteY1" fmla="*/ 0 h 39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547" h="391577">
                    <a:moveTo>
                      <a:pt x="27548" y="391578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67" name="Forma libre 866">
                <a:extLst>
                  <a:ext uri="{FF2B5EF4-FFF2-40B4-BE49-F238E27FC236}">
                    <a16:creationId xmlns:a16="http://schemas.microsoft.com/office/drawing/2014/main" id="{86D38DC7-3875-380B-1155-D3902399D534}"/>
                  </a:ext>
                </a:extLst>
              </p:cNvPr>
              <p:cNvSpPr/>
              <p:nvPr/>
            </p:nvSpPr>
            <p:spPr>
              <a:xfrm>
                <a:off x="6357722" y="4911991"/>
                <a:ext cx="88571" cy="440855"/>
              </a:xfrm>
              <a:custGeom>
                <a:avLst/>
                <a:gdLst>
                  <a:gd name="connsiteX0" fmla="*/ 0 w 88571"/>
                  <a:gd name="connsiteY0" fmla="*/ 440856 h 440855"/>
                  <a:gd name="connsiteX1" fmla="*/ 88572 w 88571"/>
                  <a:gd name="connsiteY1" fmla="*/ 0 h 440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571" h="440855">
                    <a:moveTo>
                      <a:pt x="0" y="440856"/>
                    </a:moveTo>
                    <a:lnTo>
                      <a:pt x="88572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868" name="Gráfico 2">
              <a:extLst>
                <a:ext uri="{FF2B5EF4-FFF2-40B4-BE49-F238E27FC236}">
                  <a16:creationId xmlns:a16="http://schemas.microsoft.com/office/drawing/2014/main" id="{11DA4049-9B30-E15E-FABD-FD3C3B8E117B}"/>
                </a:ext>
              </a:extLst>
            </p:cNvPr>
            <p:cNvGrpSpPr/>
            <p:nvPr/>
          </p:nvGrpSpPr>
          <p:grpSpPr>
            <a:xfrm>
              <a:off x="6941694" y="4910349"/>
              <a:ext cx="191464" cy="569982"/>
              <a:chOff x="6941694" y="4910349"/>
              <a:chExt cx="191464" cy="569982"/>
            </a:xfrm>
            <a:noFill/>
          </p:grpSpPr>
          <p:sp>
            <p:nvSpPr>
              <p:cNvPr id="869" name="Forma libre 868">
                <a:extLst>
                  <a:ext uri="{FF2B5EF4-FFF2-40B4-BE49-F238E27FC236}">
                    <a16:creationId xmlns:a16="http://schemas.microsoft.com/office/drawing/2014/main" id="{2D40665B-5AEF-22EE-0AD8-7F8A27EE54CC}"/>
                  </a:ext>
                </a:extLst>
              </p:cNvPr>
              <p:cNvSpPr/>
              <p:nvPr/>
            </p:nvSpPr>
            <p:spPr>
              <a:xfrm>
                <a:off x="7005819" y="5480331"/>
                <a:ext cx="127339" cy="9125"/>
              </a:xfrm>
              <a:custGeom>
                <a:avLst/>
                <a:gdLst>
                  <a:gd name="connsiteX0" fmla="*/ 0 w 127339"/>
                  <a:gd name="connsiteY0" fmla="*/ 0 h 9125"/>
                  <a:gd name="connsiteX1" fmla="*/ 127339 w 127339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339" h="9125">
                    <a:moveTo>
                      <a:pt x="0" y="0"/>
                    </a:moveTo>
                    <a:lnTo>
                      <a:pt x="127339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70" name="Forma libre 869">
                <a:extLst>
                  <a:ext uri="{FF2B5EF4-FFF2-40B4-BE49-F238E27FC236}">
                    <a16:creationId xmlns:a16="http://schemas.microsoft.com/office/drawing/2014/main" id="{A13CC8E5-3654-0D86-AFAA-B2F13F2D5871}"/>
                  </a:ext>
                </a:extLst>
              </p:cNvPr>
              <p:cNvSpPr/>
              <p:nvPr/>
            </p:nvSpPr>
            <p:spPr>
              <a:xfrm>
                <a:off x="7005819" y="5352938"/>
                <a:ext cx="113109" cy="127392"/>
              </a:xfrm>
              <a:custGeom>
                <a:avLst/>
                <a:gdLst>
                  <a:gd name="connsiteX0" fmla="*/ 82734 w 113109"/>
                  <a:gd name="connsiteY0" fmla="*/ 127393 h 127392"/>
                  <a:gd name="connsiteX1" fmla="*/ 99609 w 113109"/>
                  <a:gd name="connsiteY1" fmla="*/ 91985 h 127392"/>
                  <a:gd name="connsiteX2" fmla="*/ 113109 w 113109"/>
                  <a:gd name="connsiteY2" fmla="*/ 32304 h 127392"/>
                  <a:gd name="connsiteX3" fmla="*/ 113109 w 113109"/>
                  <a:gd name="connsiteY3" fmla="*/ 32304 h 127392"/>
                  <a:gd name="connsiteX4" fmla="*/ 80818 w 113109"/>
                  <a:gd name="connsiteY4" fmla="*/ 0 h 127392"/>
                  <a:gd name="connsiteX5" fmla="*/ 32291 w 113109"/>
                  <a:gd name="connsiteY5" fmla="*/ 0 h 127392"/>
                  <a:gd name="connsiteX6" fmla="*/ 0 w 113109"/>
                  <a:gd name="connsiteY6" fmla="*/ 32304 h 127392"/>
                  <a:gd name="connsiteX7" fmla="*/ 0 w 113109"/>
                  <a:gd name="connsiteY7" fmla="*/ 32304 h 127392"/>
                  <a:gd name="connsiteX8" fmla="*/ 13500 w 113109"/>
                  <a:gd name="connsiteY8" fmla="*/ 91985 h 127392"/>
                  <a:gd name="connsiteX9" fmla="*/ 30375 w 113109"/>
                  <a:gd name="connsiteY9" fmla="*/ 127393 h 1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109" h="127392">
                    <a:moveTo>
                      <a:pt x="82734" y="127393"/>
                    </a:moveTo>
                    <a:lnTo>
                      <a:pt x="99609" y="91985"/>
                    </a:lnTo>
                    <a:cubicBezTo>
                      <a:pt x="108548" y="73369"/>
                      <a:pt x="113109" y="52928"/>
                      <a:pt x="113109" y="32304"/>
                    </a:cubicBezTo>
                    <a:lnTo>
                      <a:pt x="113109" y="32304"/>
                    </a:lnTo>
                    <a:cubicBezTo>
                      <a:pt x="113109" y="14418"/>
                      <a:pt x="98606" y="0"/>
                      <a:pt x="80818" y="0"/>
                    </a:cubicBezTo>
                    <a:lnTo>
                      <a:pt x="32291" y="0"/>
                    </a:lnTo>
                    <a:cubicBezTo>
                      <a:pt x="14412" y="0"/>
                      <a:pt x="0" y="14510"/>
                      <a:pt x="0" y="32304"/>
                    </a:cubicBezTo>
                    <a:lnTo>
                      <a:pt x="0" y="32304"/>
                    </a:lnTo>
                    <a:cubicBezTo>
                      <a:pt x="0" y="52928"/>
                      <a:pt x="4652" y="73369"/>
                      <a:pt x="13500" y="91985"/>
                    </a:cubicBezTo>
                    <a:lnTo>
                      <a:pt x="30375" y="12739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71" name="Forma libre 870">
                <a:extLst>
                  <a:ext uri="{FF2B5EF4-FFF2-40B4-BE49-F238E27FC236}">
                    <a16:creationId xmlns:a16="http://schemas.microsoft.com/office/drawing/2014/main" id="{738DA36A-2D89-9AFB-4CFE-35B98B13223D}"/>
                  </a:ext>
                </a:extLst>
              </p:cNvPr>
              <p:cNvSpPr/>
              <p:nvPr/>
            </p:nvSpPr>
            <p:spPr>
              <a:xfrm>
                <a:off x="7092019" y="4910349"/>
                <a:ext cx="27547" cy="391577"/>
              </a:xfrm>
              <a:custGeom>
                <a:avLst/>
                <a:gdLst>
                  <a:gd name="connsiteX0" fmla="*/ 0 w 27547"/>
                  <a:gd name="connsiteY0" fmla="*/ 391578 h 391577"/>
                  <a:gd name="connsiteX1" fmla="*/ 27548 w 27547"/>
                  <a:gd name="connsiteY1" fmla="*/ 0 h 39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547" h="391577">
                    <a:moveTo>
                      <a:pt x="0" y="391578"/>
                    </a:moveTo>
                    <a:lnTo>
                      <a:pt x="27548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72" name="Forma libre 871">
                <a:extLst>
                  <a:ext uri="{FF2B5EF4-FFF2-40B4-BE49-F238E27FC236}">
                    <a16:creationId xmlns:a16="http://schemas.microsoft.com/office/drawing/2014/main" id="{1D376B66-F693-804E-B10E-3A56E8993E17}"/>
                  </a:ext>
                </a:extLst>
              </p:cNvPr>
              <p:cNvSpPr/>
              <p:nvPr/>
            </p:nvSpPr>
            <p:spPr>
              <a:xfrm>
                <a:off x="6941694" y="4911991"/>
                <a:ext cx="88663" cy="440855"/>
              </a:xfrm>
              <a:custGeom>
                <a:avLst/>
                <a:gdLst>
                  <a:gd name="connsiteX0" fmla="*/ 88663 w 88663"/>
                  <a:gd name="connsiteY0" fmla="*/ 440856 h 440855"/>
                  <a:gd name="connsiteX1" fmla="*/ 0 w 88663"/>
                  <a:gd name="connsiteY1" fmla="*/ 0 h 440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663" h="440855">
                    <a:moveTo>
                      <a:pt x="88663" y="440856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873" name="Forma libre 872">
              <a:extLst>
                <a:ext uri="{FF2B5EF4-FFF2-40B4-BE49-F238E27FC236}">
                  <a16:creationId xmlns:a16="http://schemas.microsoft.com/office/drawing/2014/main" id="{B68D8BB1-A8E7-CCBA-FA67-71A8644BF646}"/>
                </a:ext>
              </a:extLst>
            </p:cNvPr>
            <p:cNvSpPr/>
            <p:nvPr/>
          </p:nvSpPr>
          <p:spPr>
            <a:xfrm>
              <a:off x="6229014" y="4764705"/>
              <a:ext cx="926401" cy="146100"/>
            </a:xfrm>
            <a:custGeom>
              <a:avLst/>
              <a:gdLst>
                <a:gd name="connsiteX0" fmla="*/ 826974 w 926401"/>
                <a:gd name="connsiteY0" fmla="*/ 146100 h 146100"/>
                <a:gd name="connsiteX1" fmla="*/ 926401 w 926401"/>
                <a:gd name="connsiteY1" fmla="*/ 146100 h 146100"/>
                <a:gd name="connsiteX2" fmla="*/ 926401 w 926401"/>
                <a:gd name="connsiteY2" fmla="*/ 86145 h 146100"/>
                <a:gd name="connsiteX3" fmla="*/ 859539 w 926401"/>
                <a:gd name="connsiteY3" fmla="*/ 0 h 146100"/>
                <a:gd name="connsiteX4" fmla="*/ 856620 w 926401"/>
                <a:gd name="connsiteY4" fmla="*/ 0 h 146100"/>
                <a:gd name="connsiteX5" fmla="*/ 693068 w 926401"/>
                <a:gd name="connsiteY5" fmla="*/ 0 h 146100"/>
                <a:gd name="connsiteX6" fmla="*/ 463930 w 926401"/>
                <a:gd name="connsiteY6" fmla="*/ 0 h 146100"/>
                <a:gd name="connsiteX7" fmla="*/ 233333 w 926401"/>
                <a:gd name="connsiteY7" fmla="*/ 0 h 146100"/>
                <a:gd name="connsiteX8" fmla="*/ 69781 w 926401"/>
                <a:gd name="connsiteY8" fmla="*/ 0 h 146100"/>
                <a:gd name="connsiteX9" fmla="*/ 66953 w 926401"/>
                <a:gd name="connsiteY9" fmla="*/ 0 h 146100"/>
                <a:gd name="connsiteX10" fmla="*/ 0 w 926401"/>
                <a:gd name="connsiteY10" fmla="*/ 86145 h 146100"/>
                <a:gd name="connsiteX11" fmla="*/ 0 w 926401"/>
                <a:gd name="connsiteY11" fmla="*/ 146100 h 146100"/>
                <a:gd name="connsiteX12" fmla="*/ 99427 w 926401"/>
                <a:gd name="connsiteY12" fmla="*/ 146100 h 146100"/>
                <a:gd name="connsiteX13" fmla="*/ 826974 w 926401"/>
                <a:gd name="connsiteY13" fmla="*/ 146100 h 1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401" h="146100">
                  <a:moveTo>
                    <a:pt x="826974" y="146100"/>
                  </a:moveTo>
                  <a:lnTo>
                    <a:pt x="926401" y="146100"/>
                  </a:lnTo>
                  <a:lnTo>
                    <a:pt x="926401" y="86145"/>
                  </a:lnTo>
                  <a:lnTo>
                    <a:pt x="859539" y="0"/>
                  </a:lnTo>
                  <a:lnTo>
                    <a:pt x="856620" y="0"/>
                  </a:lnTo>
                  <a:lnTo>
                    <a:pt x="693068" y="0"/>
                  </a:lnTo>
                  <a:lnTo>
                    <a:pt x="463930" y="0"/>
                  </a:lnTo>
                  <a:lnTo>
                    <a:pt x="233333" y="0"/>
                  </a:lnTo>
                  <a:lnTo>
                    <a:pt x="69781" y="0"/>
                  </a:lnTo>
                  <a:lnTo>
                    <a:pt x="66953" y="0"/>
                  </a:lnTo>
                  <a:lnTo>
                    <a:pt x="0" y="86145"/>
                  </a:lnTo>
                  <a:lnTo>
                    <a:pt x="0" y="146100"/>
                  </a:lnTo>
                  <a:lnTo>
                    <a:pt x="99427" y="146100"/>
                  </a:lnTo>
                  <a:lnTo>
                    <a:pt x="826974" y="146100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74" name="Forma libre 873">
              <a:extLst>
                <a:ext uri="{FF2B5EF4-FFF2-40B4-BE49-F238E27FC236}">
                  <a16:creationId xmlns:a16="http://schemas.microsoft.com/office/drawing/2014/main" id="{81D8C901-40D2-3DA2-C382-A8FFBA0586B3}"/>
                </a:ext>
              </a:extLst>
            </p:cNvPr>
            <p:cNvSpPr/>
            <p:nvPr/>
          </p:nvSpPr>
          <p:spPr>
            <a:xfrm>
              <a:off x="6639582" y="4940098"/>
              <a:ext cx="151329" cy="57217"/>
            </a:xfrm>
            <a:custGeom>
              <a:avLst/>
              <a:gdLst>
                <a:gd name="connsiteX0" fmla="*/ 151329 w 151329"/>
                <a:gd name="connsiteY0" fmla="*/ 0 h 57217"/>
                <a:gd name="connsiteX1" fmla="*/ 151329 w 151329"/>
                <a:gd name="connsiteY1" fmla="*/ 38327 h 57217"/>
                <a:gd name="connsiteX2" fmla="*/ 132447 w 151329"/>
                <a:gd name="connsiteY2" fmla="*/ 57217 h 57217"/>
                <a:gd name="connsiteX3" fmla="*/ 18882 w 151329"/>
                <a:gd name="connsiteY3" fmla="*/ 57217 h 57217"/>
                <a:gd name="connsiteX4" fmla="*/ 0 w 151329"/>
                <a:gd name="connsiteY4" fmla="*/ 38327 h 57217"/>
                <a:gd name="connsiteX5" fmla="*/ 0 w 151329"/>
                <a:gd name="connsiteY5" fmla="*/ 0 h 57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329" h="57217">
                  <a:moveTo>
                    <a:pt x="151329" y="0"/>
                  </a:moveTo>
                  <a:lnTo>
                    <a:pt x="151329" y="38327"/>
                  </a:lnTo>
                  <a:cubicBezTo>
                    <a:pt x="151329" y="48730"/>
                    <a:pt x="142846" y="57217"/>
                    <a:pt x="132447" y="57217"/>
                  </a:cubicBezTo>
                  <a:lnTo>
                    <a:pt x="18882" y="57217"/>
                  </a:lnTo>
                  <a:cubicBezTo>
                    <a:pt x="8483" y="57217"/>
                    <a:pt x="0" y="48730"/>
                    <a:pt x="0" y="38327"/>
                  </a:cubicBez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75" name="Forma libre 874">
              <a:extLst>
                <a:ext uri="{FF2B5EF4-FFF2-40B4-BE49-F238E27FC236}">
                  <a16:creationId xmlns:a16="http://schemas.microsoft.com/office/drawing/2014/main" id="{97DB3C0A-F607-B157-EB29-181F2D586FED}"/>
                </a:ext>
              </a:extLst>
            </p:cNvPr>
            <p:cNvSpPr/>
            <p:nvPr/>
          </p:nvSpPr>
          <p:spPr>
            <a:xfrm>
              <a:off x="6715293" y="4997315"/>
              <a:ext cx="9121" cy="218648"/>
            </a:xfrm>
            <a:custGeom>
              <a:avLst/>
              <a:gdLst>
                <a:gd name="connsiteX0" fmla="*/ 0 w 9121"/>
                <a:gd name="connsiteY0" fmla="*/ 0 h 218648"/>
                <a:gd name="connsiteX1" fmla="*/ 0 w 9121"/>
                <a:gd name="connsiteY1" fmla="*/ 218648 h 21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18648">
                  <a:moveTo>
                    <a:pt x="0" y="0"/>
                  </a:moveTo>
                  <a:lnTo>
                    <a:pt x="0" y="218648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76" name="Forma libre 875">
              <a:extLst>
                <a:ext uri="{FF2B5EF4-FFF2-40B4-BE49-F238E27FC236}">
                  <a16:creationId xmlns:a16="http://schemas.microsoft.com/office/drawing/2014/main" id="{2E7E1BCD-8A1D-F8E1-E98A-3EBA370AE886}"/>
                </a:ext>
              </a:extLst>
            </p:cNvPr>
            <p:cNvSpPr/>
            <p:nvPr/>
          </p:nvSpPr>
          <p:spPr>
            <a:xfrm>
              <a:off x="6674884" y="5218610"/>
              <a:ext cx="81000" cy="97643"/>
            </a:xfrm>
            <a:custGeom>
              <a:avLst/>
              <a:gdLst>
                <a:gd name="connsiteX0" fmla="*/ 69142 w 81000"/>
                <a:gd name="connsiteY0" fmla="*/ 97643 h 97643"/>
                <a:gd name="connsiteX1" fmla="*/ 11676 w 81000"/>
                <a:gd name="connsiteY1" fmla="*/ 97643 h 97643"/>
                <a:gd name="connsiteX2" fmla="*/ 0 w 81000"/>
                <a:gd name="connsiteY2" fmla="*/ 14144 h 97643"/>
                <a:gd name="connsiteX3" fmla="*/ 22166 w 81000"/>
                <a:gd name="connsiteY3" fmla="*/ 3833 h 97643"/>
                <a:gd name="connsiteX4" fmla="*/ 58835 w 81000"/>
                <a:gd name="connsiteY4" fmla="*/ 3833 h 97643"/>
                <a:gd name="connsiteX5" fmla="*/ 81001 w 81000"/>
                <a:gd name="connsiteY5" fmla="*/ 14144 h 97643"/>
                <a:gd name="connsiteX6" fmla="*/ 69325 w 81000"/>
                <a:gd name="connsiteY6" fmla="*/ 97643 h 9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000" h="97643">
                  <a:moveTo>
                    <a:pt x="69142" y="97643"/>
                  </a:moveTo>
                  <a:lnTo>
                    <a:pt x="11676" y="97643"/>
                  </a:lnTo>
                  <a:lnTo>
                    <a:pt x="0" y="14144"/>
                  </a:lnTo>
                  <a:lnTo>
                    <a:pt x="22166" y="3833"/>
                  </a:lnTo>
                  <a:cubicBezTo>
                    <a:pt x="33203" y="-1278"/>
                    <a:pt x="47706" y="-1278"/>
                    <a:pt x="58835" y="3833"/>
                  </a:cubicBezTo>
                  <a:lnTo>
                    <a:pt x="81001" y="14144"/>
                  </a:lnTo>
                  <a:lnTo>
                    <a:pt x="69325" y="97643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77" name="Forma libre 876">
              <a:extLst>
                <a:ext uri="{FF2B5EF4-FFF2-40B4-BE49-F238E27FC236}">
                  <a16:creationId xmlns:a16="http://schemas.microsoft.com/office/drawing/2014/main" id="{0B0A14F3-8E00-7338-5314-EDC72E389921}"/>
                </a:ext>
              </a:extLst>
            </p:cNvPr>
            <p:cNvSpPr/>
            <p:nvPr/>
          </p:nvSpPr>
          <p:spPr>
            <a:xfrm>
              <a:off x="6674884" y="5344360"/>
              <a:ext cx="80818" cy="102844"/>
            </a:xfrm>
            <a:custGeom>
              <a:avLst/>
              <a:gdLst>
                <a:gd name="connsiteX0" fmla="*/ 80818 w 80818"/>
                <a:gd name="connsiteY0" fmla="*/ 62419 h 102844"/>
                <a:gd name="connsiteX1" fmla="*/ 40409 w 80818"/>
                <a:gd name="connsiteY1" fmla="*/ 102845 h 102844"/>
                <a:gd name="connsiteX2" fmla="*/ 0 w 80818"/>
                <a:gd name="connsiteY2" fmla="*/ 62419 h 102844"/>
                <a:gd name="connsiteX3" fmla="*/ 40409 w 80818"/>
                <a:gd name="connsiteY3" fmla="*/ 21993 h 102844"/>
                <a:gd name="connsiteX4" fmla="*/ 40409 w 80818"/>
                <a:gd name="connsiteY4" fmla="*/ 0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18" h="102844">
                  <a:moveTo>
                    <a:pt x="80818" y="62419"/>
                  </a:moveTo>
                  <a:cubicBezTo>
                    <a:pt x="80818" y="84776"/>
                    <a:pt x="62666" y="102845"/>
                    <a:pt x="40409" y="102845"/>
                  </a:cubicBezTo>
                  <a:cubicBezTo>
                    <a:pt x="18152" y="102845"/>
                    <a:pt x="0" y="84685"/>
                    <a:pt x="0" y="62419"/>
                  </a:cubicBezTo>
                  <a:cubicBezTo>
                    <a:pt x="0" y="40152"/>
                    <a:pt x="18152" y="21993"/>
                    <a:pt x="40409" y="21993"/>
                  </a:cubicBezTo>
                  <a:lnTo>
                    <a:pt x="40409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878" name="Gráfico 2">
              <a:extLst>
                <a:ext uri="{FF2B5EF4-FFF2-40B4-BE49-F238E27FC236}">
                  <a16:creationId xmlns:a16="http://schemas.microsoft.com/office/drawing/2014/main" id="{C827EB9E-8ACC-71DC-9CDD-B97B00EA29E2}"/>
                </a:ext>
              </a:extLst>
            </p:cNvPr>
            <p:cNvGrpSpPr/>
            <p:nvPr/>
          </p:nvGrpSpPr>
          <p:grpSpPr>
            <a:xfrm>
              <a:off x="6280825" y="4764705"/>
              <a:ext cx="822778" cy="145552"/>
              <a:chOff x="6280825" y="4764705"/>
              <a:chExt cx="822778" cy="145552"/>
            </a:xfrm>
          </p:grpSpPr>
          <p:sp>
            <p:nvSpPr>
              <p:cNvPr id="879" name="Forma libre 878">
                <a:extLst>
                  <a:ext uri="{FF2B5EF4-FFF2-40B4-BE49-F238E27FC236}">
                    <a16:creationId xmlns:a16="http://schemas.microsoft.com/office/drawing/2014/main" id="{194B8260-7F2A-DA8B-EC5F-90798F7BC16C}"/>
                  </a:ext>
                </a:extLst>
              </p:cNvPr>
              <p:cNvSpPr/>
              <p:nvPr/>
            </p:nvSpPr>
            <p:spPr>
              <a:xfrm>
                <a:off x="6280825" y="4764705"/>
                <a:ext cx="146038" cy="145552"/>
              </a:xfrm>
              <a:custGeom>
                <a:avLst/>
                <a:gdLst>
                  <a:gd name="connsiteX0" fmla="*/ 0 w 146038"/>
                  <a:gd name="connsiteY0" fmla="*/ 145553 h 145552"/>
                  <a:gd name="connsiteX1" fmla="*/ 146039 w 146038"/>
                  <a:gd name="connsiteY1" fmla="*/ 0 h 14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038" h="145552">
                    <a:moveTo>
                      <a:pt x="0" y="145553"/>
                    </a:moveTo>
                    <a:lnTo>
                      <a:pt x="146039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80" name="Forma libre 879">
                <a:extLst>
                  <a:ext uri="{FF2B5EF4-FFF2-40B4-BE49-F238E27FC236}">
                    <a16:creationId xmlns:a16="http://schemas.microsoft.com/office/drawing/2014/main" id="{5DE2FCE5-3E1E-8DBD-A95D-6FE1A195C1DB}"/>
                  </a:ext>
                </a:extLst>
              </p:cNvPr>
              <p:cNvSpPr/>
              <p:nvPr/>
            </p:nvSpPr>
            <p:spPr>
              <a:xfrm>
                <a:off x="6457787" y="4816355"/>
                <a:ext cx="62848" cy="90525"/>
              </a:xfrm>
              <a:custGeom>
                <a:avLst/>
                <a:gdLst>
                  <a:gd name="connsiteX0" fmla="*/ 62849 w 62848"/>
                  <a:gd name="connsiteY0" fmla="*/ 90526 h 90525"/>
                  <a:gd name="connsiteX1" fmla="*/ 0 w 62848"/>
                  <a:gd name="connsiteY1" fmla="*/ 0 h 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848" h="90525">
                    <a:moveTo>
                      <a:pt x="62849" y="90526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81" name="Forma libre 880">
                <a:extLst>
                  <a:ext uri="{FF2B5EF4-FFF2-40B4-BE49-F238E27FC236}">
                    <a16:creationId xmlns:a16="http://schemas.microsoft.com/office/drawing/2014/main" id="{A8339FB2-9CEE-F32C-AD76-D3A66746BBC9}"/>
                  </a:ext>
                </a:extLst>
              </p:cNvPr>
              <p:cNvSpPr/>
              <p:nvPr/>
            </p:nvSpPr>
            <p:spPr>
              <a:xfrm>
                <a:off x="6686924" y="4764705"/>
                <a:ext cx="145947" cy="145552"/>
              </a:xfrm>
              <a:custGeom>
                <a:avLst/>
                <a:gdLst>
                  <a:gd name="connsiteX0" fmla="*/ 145947 w 145947"/>
                  <a:gd name="connsiteY0" fmla="*/ 145553 h 145552"/>
                  <a:gd name="connsiteX1" fmla="*/ 0 w 145947"/>
                  <a:gd name="connsiteY1" fmla="*/ 0 h 14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5947" h="145552">
                    <a:moveTo>
                      <a:pt x="145947" y="145553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82" name="Forma libre 881">
                <a:extLst>
                  <a:ext uri="{FF2B5EF4-FFF2-40B4-BE49-F238E27FC236}">
                    <a16:creationId xmlns:a16="http://schemas.microsoft.com/office/drawing/2014/main" id="{52782627-33D8-D6CF-C4C6-8A64A0F384EF}"/>
                  </a:ext>
                </a:extLst>
              </p:cNvPr>
              <p:cNvSpPr/>
              <p:nvPr/>
            </p:nvSpPr>
            <p:spPr>
              <a:xfrm>
                <a:off x="6593153" y="4816355"/>
                <a:ext cx="62757" cy="90525"/>
              </a:xfrm>
              <a:custGeom>
                <a:avLst/>
                <a:gdLst>
                  <a:gd name="connsiteX0" fmla="*/ 0 w 62757"/>
                  <a:gd name="connsiteY0" fmla="*/ 90526 h 90525"/>
                  <a:gd name="connsiteX1" fmla="*/ 62757 w 62757"/>
                  <a:gd name="connsiteY1" fmla="*/ 0 h 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757" h="90525">
                    <a:moveTo>
                      <a:pt x="0" y="90526"/>
                    </a:moveTo>
                    <a:lnTo>
                      <a:pt x="62757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83" name="Forma libre 882">
                <a:extLst>
                  <a:ext uri="{FF2B5EF4-FFF2-40B4-BE49-F238E27FC236}">
                    <a16:creationId xmlns:a16="http://schemas.microsoft.com/office/drawing/2014/main" id="{A60F7033-DF10-11D3-264C-A52E37B48E0E}"/>
                  </a:ext>
                </a:extLst>
              </p:cNvPr>
              <p:cNvSpPr/>
              <p:nvPr/>
            </p:nvSpPr>
            <p:spPr>
              <a:xfrm>
                <a:off x="6957565" y="4764705"/>
                <a:ext cx="146038" cy="145552"/>
              </a:xfrm>
              <a:custGeom>
                <a:avLst/>
                <a:gdLst>
                  <a:gd name="connsiteX0" fmla="*/ 146039 w 146038"/>
                  <a:gd name="connsiteY0" fmla="*/ 145553 h 145552"/>
                  <a:gd name="connsiteX1" fmla="*/ 0 w 146038"/>
                  <a:gd name="connsiteY1" fmla="*/ 0 h 14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038" h="145552">
                    <a:moveTo>
                      <a:pt x="146039" y="145553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84" name="Forma libre 883">
                <a:extLst>
                  <a:ext uri="{FF2B5EF4-FFF2-40B4-BE49-F238E27FC236}">
                    <a16:creationId xmlns:a16="http://schemas.microsoft.com/office/drawing/2014/main" id="{039FAFFA-92B5-AF61-1E7E-811A2DFC5D89}"/>
                  </a:ext>
                </a:extLst>
              </p:cNvPr>
              <p:cNvSpPr/>
              <p:nvPr/>
            </p:nvSpPr>
            <p:spPr>
              <a:xfrm>
                <a:off x="6863885" y="4816355"/>
                <a:ext cx="62757" cy="90525"/>
              </a:xfrm>
              <a:custGeom>
                <a:avLst/>
                <a:gdLst>
                  <a:gd name="connsiteX0" fmla="*/ 0 w 62757"/>
                  <a:gd name="connsiteY0" fmla="*/ 90526 h 90525"/>
                  <a:gd name="connsiteX1" fmla="*/ 62757 w 62757"/>
                  <a:gd name="connsiteY1" fmla="*/ 0 h 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757" h="90525">
                    <a:moveTo>
                      <a:pt x="0" y="90526"/>
                    </a:moveTo>
                    <a:lnTo>
                      <a:pt x="62757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885" name="Gráfico 2">
            <a:extLst>
              <a:ext uri="{FF2B5EF4-FFF2-40B4-BE49-F238E27FC236}">
                <a16:creationId xmlns:a16="http://schemas.microsoft.com/office/drawing/2014/main" id="{444AF9D1-672F-0A62-6548-DB58DED91DA5}"/>
              </a:ext>
            </a:extLst>
          </p:cNvPr>
          <p:cNvGrpSpPr/>
          <p:nvPr/>
        </p:nvGrpSpPr>
        <p:grpSpPr>
          <a:xfrm>
            <a:off x="13652172" y="4804127"/>
            <a:ext cx="932695" cy="636781"/>
            <a:chOff x="13652172" y="4804127"/>
            <a:chExt cx="932695" cy="636781"/>
          </a:xfrm>
          <a:noFill/>
        </p:grpSpPr>
        <p:sp>
          <p:nvSpPr>
            <p:cNvPr id="886" name="Forma libre 885">
              <a:extLst>
                <a:ext uri="{FF2B5EF4-FFF2-40B4-BE49-F238E27FC236}">
                  <a16:creationId xmlns:a16="http://schemas.microsoft.com/office/drawing/2014/main" id="{CEFC7C96-727F-CABC-D800-62E87B870DC1}"/>
                </a:ext>
              </a:extLst>
            </p:cNvPr>
            <p:cNvSpPr/>
            <p:nvPr/>
          </p:nvSpPr>
          <p:spPr>
            <a:xfrm>
              <a:off x="14407085" y="5324922"/>
              <a:ext cx="112014" cy="112061"/>
            </a:xfrm>
            <a:custGeom>
              <a:avLst/>
              <a:gdLst>
                <a:gd name="connsiteX0" fmla="*/ 112015 w 112014"/>
                <a:gd name="connsiteY0" fmla="*/ 56031 h 112061"/>
                <a:gd name="connsiteX1" fmla="*/ 56007 w 112014"/>
                <a:gd name="connsiteY1" fmla="*/ 112062 h 112061"/>
                <a:gd name="connsiteX2" fmla="*/ 0 w 112014"/>
                <a:gd name="connsiteY2" fmla="*/ 56031 h 112061"/>
                <a:gd name="connsiteX3" fmla="*/ 56007 w 112014"/>
                <a:gd name="connsiteY3" fmla="*/ 0 h 112061"/>
                <a:gd name="connsiteX4" fmla="*/ 112015 w 112014"/>
                <a:gd name="connsiteY4" fmla="*/ 56031 h 11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14" h="112061">
                  <a:moveTo>
                    <a:pt x="112015" y="56031"/>
                  </a:moveTo>
                  <a:cubicBezTo>
                    <a:pt x="112015" y="86976"/>
                    <a:pt x="86939" y="112062"/>
                    <a:pt x="56007" y="112062"/>
                  </a:cubicBezTo>
                  <a:cubicBezTo>
                    <a:pt x="25076" y="112062"/>
                    <a:pt x="0" y="86976"/>
                    <a:pt x="0" y="56031"/>
                  </a:cubicBezTo>
                  <a:cubicBezTo>
                    <a:pt x="0" y="25086"/>
                    <a:pt x="25076" y="0"/>
                    <a:pt x="56007" y="0"/>
                  </a:cubicBezTo>
                  <a:cubicBezTo>
                    <a:pt x="86939" y="0"/>
                    <a:pt x="112015" y="25086"/>
                    <a:pt x="112015" y="56031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87" name="Forma libre 886">
              <a:extLst>
                <a:ext uri="{FF2B5EF4-FFF2-40B4-BE49-F238E27FC236}">
                  <a16:creationId xmlns:a16="http://schemas.microsoft.com/office/drawing/2014/main" id="{3FED5537-480D-28A9-8CD6-2A7D9D40545E}"/>
                </a:ext>
              </a:extLst>
            </p:cNvPr>
            <p:cNvSpPr/>
            <p:nvPr/>
          </p:nvSpPr>
          <p:spPr>
            <a:xfrm>
              <a:off x="14254570" y="5324922"/>
              <a:ext cx="112014" cy="112061"/>
            </a:xfrm>
            <a:custGeom>
              <a:avLst/>
              <a:gdLst>
                <a:gd name="connsiteX0" fmla="*/ 112015 w 112014"/>
                <a:gd name="connsiteY0" fmla="*/ 56031 h 112061"/>
                <a:gd name="connsiteX1" fmla="*/ 56008 w 112014"/>
                <a:gd name="connsiteY1" fmla="*/ 112062 h 112061"/>
                <a:gd name="connsiteX2" fmla="*/ 0 w 112014"/>
                <a:gd name="connsiteY2" fmla="*/ 56031 h 112061"/>
                <a:gd name="connsiteX3" fmla="*/ 56008 w 112014"/>
                <a:gd name="connsiteY3" fmla="*/ 0 h 112061"/>
                <a:gd name="connsiteX4" fmla="*/ 112015 w 112014"/>
                <a:gd name="connsiteY4" fmla="*/ 56031 h 11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14" h="112061">
                  <a:moveTo>
                    <a:pt x="112015" y="56031"/>
                  </a:moveTo>
                  <a:cubicBezTo>
                    <a:pt x="112015" y="86976"/>
                    <a:pt x="86939" y="112062"/>
                    <a:pt x="56008" y="112062"/>
                  </a:cubicBezTo>
                  <a:cubicBezTo>
                    <a:pt x="25076" y="112062"/>
                    <a:pt x="0" y="86976"/>
                    <a:pt x="0" y="56031"/>
                  </a:cubicBezTo>
                  <a:cubicBezTo>
                    <a:pt x="0" y="25086"/>
                    <a:pt x="25076" y="0"/>
                    <a:pt x="56008" y="0"/>
                  </a:cubicBezTo>
                  <a:cubicBezTo>
                    <a:pt x="86939" y="0"/>
                    <a:pt x="112015" y="25086"/>
                    <a:pt x="112015" y="56031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88" name="Forma libre 887">
              <a:extLst>
                <a:ext uri="{FF2B5EF4-FFF2-40B4-BE49-F238E27FC236}">
                  <a16:creationId xmlns:a16="http://schemas.microsoft.com/office/drawing/2014/main" id="{CC0ABDE9-0EF5-86F9-6D17-8B1BC5356929}"/>
                </a:ext>
              </a:extLst>
            </p:cNvPr>
            <p:cNvSpPr/>
            <p:nvPr/>
          </p:nvSpPr>
          <p:spPr>
            <a:xfrm>
              <a:off x="13866532" y="5324922"/>
              <a:ext cx="112014" cy="112061"/>
            </a:xfrm>
            <a:custGeom>
              <a:avLst/>
              <a:gdLst>
                <a:gd name="connsiteX0" fmla="*/ 112015 w 112014"/>
                <a:gd name="connsiteY0" fmla="*/ 56031 h 112061"/>
                <a:gd name="connsiteX1" fmla="*/ 56007 w 112014"/>
                <a:gd name="connsiteY1" fmla="*/ 112062 h 112061"/>
                <a:gd name="connsiteX2" fmla="*/ 0 w 112014"/>
                <a:gd name="connsiteY2" fmla="*/ 56031 h 112061"/>
                <a:gd name="connsiteX3" fmla="*/ 56007 w 112014"/>
                <a:gd name="connsiteY3" fmla="*/ 0 h 112061"/>
                <a:gd name="connsiteX4" fmla="*/ 112015 w 112014"/>
                <a:gd name="connsiteY4" fmla="*/ 56031 h 11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14" h="112061">
                  <a:moveTo>
                    <a:pt x="112015" y="56031"/>
                  </a:moveTo>
                  <a:cubicBezTo>
                    <a:pt x="112015" y="86976"/>
                    <a:pt x="86939" y="112062"/>
                    <a:pt x="56007" y="112062"/>
                  </a:cubicBezTo>
                  <a:cubicBezTo>
                    <a:pt x="25076" y="112062"/>
                    <a:pt x="0" y="86976"/>
                    <a:pt x="0" y="56031"/>
                  </a:cubicBezTo>
                  <a:cubicBezTo>
                    <a:pt x="0" y="25086"/>
                    <a:pt x="25076" y="0"/>
                    <a:pt x="56007" y="0"/>
                  </a:cubicBezTo>
                  <a:cubicBezTo>
                    <a:pt x="86939" y="0"/>
                    <a:pt x="112015" y="25086"/>
                    <a:pt x="112015" y="56031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89" name="Forma libre 888">
              <a:extLst>
                <a:ext uri="{FF2B5EF4-FFF2-40B4-BE49-F238E27FC236}">
                  <a16:creationId xmlns:a16="http://schemas.microsoft.com/office/drawing/2014/main" id="{8653EFCE-F809-8CDF-6B46-BE2CFD4618BF}"/>
                </a:ext>
              </a:extLst>
            </p:cNvPr>
            <p:cNvSpPr/>
            <p:nvPr/>
          </p:nvSpPr>
          <p:spPr>
            <a:xfrm>
              <a:off x="13713926" y="5324922"/>
              <a:ext cx="112014" cy="112061"/>
            </a:xfrm>
            <a:custGeom>
              <a:avLst/>
              <a:gdLst>
                <a:gd name="connsiteX0" fmla="*/ 112015 w 112014"/>
                <a:gd name="connsiteY0" fmla="*/ 56031 h 112061"/>
                <a:gd name="connsiteX1" fmla="*/ 56007 w 112014"/>
                <a:gd name="connsiteY1" fmla="*/ 112062 h 112061"/>
                <a:gd name="connsiteX2" fmla="*/ 0 w 112014"/>
                <a:gd name="connsiteY2" fmla="*/ 56031 h 112061"/>
                <a:gd name="connsiteX3" fmla="*/ 56007 w 112014"/>
                <a:gd name="connsiteY3" fmla="*/ 0 h 112061"/>
                <a:gd name="connsiteX4" fmla="*/ 112015 w 112014"/>
                <a:gd name="connsiteY4" fmla="*/ 56031 h 11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014" h="112061">
                  <a:moveTo>
                    <a:pt x="112015" y="56031"/>
                  </a:moveTo>
                  <a:cubicBezTo>
                    <a:pt x="112015" y="86976"/>
                    <a:pt x="86939" y="112062"/>
                    <a:pt x="56007" y="112062"/>
                  </a:cubicBezTo>
                  <a:cubicBezTo>
                    <a:pt x="25076" y="112062"/>
                    <a:pt x="0" y="86976"/>
                    <a:pt x="0" y="56031"/>
                  </a:cubicBezTo>
                  <a:cubicBezTo>
                    <a:pt x="0" y="25086"/>
                    <a:pt x="25076" y="0"/>
                    <a:pt x="56007" y="0"/>
                  </a:cubicBezTo>
                  <a:cubicBezTo>
                    <a:pt x="86939" y="0"/>
                    <a:pt x="112015" y="25086"/>
                    <a:pt x="112015" y="56031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0" name="Forma libre 889">
              <a:extLst>
                <a:ext uri="{FF2B5EF4-FFF2-40B4-BE49-F238E27FC236}">
                  <a16:creationId xmlns:a16="http://schemas.microsoft.com/office/drawing/2014/main" id="{72B9B254-1E90-3BE9-DF15-C5C208070546}"/>
                </a:ext>
              </a:extLst>
            </p:cNvPr>
            <p:cNvSpPr/>
            <p:nvPr/>
          </p:nvSpPr>
          <p:spPr>
            <a:xfrm>
              <a:off x="13693767" y="5265059"/>
              <a:ext cx="25905" cy="91438"/>
            </a:xfrm>
            <a:custGeom>
              <a:avLst/>
              <a:gdLst>
                <a:gd name="connsiteX0" fmla="*/ 25906 w 25905"/>
                <a:gd name="connsiteY0" fmla="*/ 91438 h 91438"/>
                <a:gd name="connsiteX1" fmla="*/ 0 w 25905"/>
                <a:gd name="connsiteY1" fmla="*/ 0 h 9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5" h="91438">
                  <a:moveTo>
                    <a:pt x="25906" y="91438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1" name="Forma libre 890">
              <a:extLst>
                <a:ext uri="{FF2B5EF4-FFF2-40B4-BE49-F238E27FC236}">
                  <a16:creationId xmlns:a16="http://schemas.microsoft.com/office/drawing/2014/main" id="{76816059-1DB7-EC5B-9C9F-5CB6AB5EDDDB}"/>
                </a:ext>
              </a:extLst>
            </p:cNvPr>
            <p:cNvSpPr/>
            <p:nvPr/>
          </p:nvSpPr>
          <p:spPr>
            <a:xfrm>
              <a:off x="14020142" y="5368816"/>
              <a:ext cx="179971" cy="9125"/>
            </a:xfrm>
            <a:custGeom>
              <a:avLst/>
              <a:gdLst>
                <a:gd name="connsiteX0" fmla="*/ 179972 w 179971"/>
                <a:gd name="connsiteY0" fmla="*/ 0 h 9125"/>
                <a:gd name="connsiteX1" fmla="*/ 0 w 17997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9971" h="9125">
                  <a:moveTo>
                    <a:pt x="179972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2" name="Forma libre 891">
              <a:extLst>
                <a:ext uri="{FF2B5EF4-FFF2-40B4-BE49-F238E27FC236}">
                  <a16:creationId xmlns:a16="http://schemas.microsoft.com/office/drawing/2014/main" id="{176A475E-921E-40F4-08FD-686A758236CD}"/>
                </a:ext>
              </a:extLst>
            </p:cNvPr>
            <p:cNvSpPr/>
            <p:nvPr/>
          </p:nvSpPr>
          <p:spPr>
            <a:xfrm>
              <a:off x="14513353" y="5265059"/>
              <a:ext cx="25814" cy="80852"/>
            </a:xfrm>
            <a:custGeom>
              <a:avLst/>
              <a:gdLst>
                <a:gd name="connsiteX0" fmla="*/ 25814 w 25814"/>
                <a:gd name="connsiteY0" fmla="*/ 0 h 80852"/>
                <a:gd name="connsiteX1" fmla="*/ 0 w 25814"/>
                <a:gd name="connsiteY1" fmla="*/ 80852 h 8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814" h="80852">
                  <a:moveTo>
                    <a:pt x="25814" y="0"/>
                  </a:moveTo>
                  <a:lnTo>
                    <a:pt x="0" y="80852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3" name="Forma libre 892">
              <a:extLst>
                <a:ext uri="{FF2B5EF4-FFF2-40B4-BE49-F238E27FC236}">
                  <a16:creationId xmlns:a16="http://schemas.microsoft.com/office/drawing/2014/main" id="{420D509B-4AFF-F146-AD2F-EFDF5796E5CE}"/>
                </a:ext>
              </a:extLst>
            </p:cNvPr>
            <p:cNvSpPr/>
            <p:nvPr/>
          </p:nvSpPr>
          <p:spPr>
            <a:xfrm>
              <a:off x="13676892" y="5436984"/>
              <a:ext cx="882981" cy="3923"/>
            </a:xfrm>
            <a:custGeom>
              <a:avLst/>
              <a:gdLst>
                <a:gd name="connsiteX0" fmla="*/ 0 w 882981"/>
                <a:gd name="connsiteY0" fmla="*/ 3924 h 3923"/>
                <a:gd name="connsiteX1" fmla="*/ 882982 w 882981"/>
                <a:gd name="connsiteY1" fmla="*/ 0 h 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2981" h="3923">
                  <a:moveTo>
                    <a:pt x="0" y="3924"/>
                  </a:moveTo>
                  <a:lnTo>
                    <a:pt x="882982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4" name="Forma libre 893">
              <a:extLst>
                <a:ext uri="{FF2B5EF4-FFF2-40B4-BE49-F238E27FC236}">
                  <a16:creationId xmlns:a16="http://schemas.microsoft.com/office/drawing/2014/main" id="{084BEC87-0578-31E5-33DB-688126562DC7}"/>
                </a:ext>
              </a:extLst>
            </p:cNvPr>
            <p:cNvSpPr/>
            <p:nvPr/>
          </p:nvSpPr>
          <p:spPr>
            <a:xfrm>
              <a:off x="13652172" y="5156830"/>
              <a:ext cx="932695" cy="108229"/>
            </a:xfrm>
            <a:custGeom>
              <a:avLst/>
              <a:gdLst>
                <a:gd name="connsiteX0" fmla="*/ 0 w 932695"/>
                <a:gd name="connsiteY0" fmla="*/ 0 h 108229"/>
                <a:gd name="connsiteX1" fmla="*/ 932695 w 932695"/>
                <a:gd name="connsiteY1" fmla="*/ 0 h 108229"/>
                <a:gd name="connsiteX2" fmla="*/ 932695 w 932695"/>
                <a:gd name="connsiteY2" fmla="*/ 108229 h 108229"/>
                <a:gd name="connsiteX3" fmla="*/ 0 w 932695"/>
                <a:gd name="connsiteY3" fmla="*/ 108229 h 1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2695" h="108229">
                  <a:moveTo>
                    <a:pt x="0" y="0"/>
                  </a:moveTo>
                  <a:lnTo>
                    <a:pt x="932695" y="0"/>
                  </a:lnTo>
                  <a:lnTo>
                    <a:pt x="932695" y="108229"/>
                  </a:lnTo>
                  <a:lnTo>
                    <a:pt x="0" y="108229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5" name="Forma libre 894">
              <a:extLst>
                <a:ext uri="{FF2B5EF4-FFF2-40B4-BE49-F238E27FC236}">
                  <a16:creationId xmlns:a16="http://schemas.microsoft.com/office/drawing/2014/main" id="{1983D0EE-EC10-5816-9D52-A7DBA8A8D5C6}"/>
                </a:ext>
              </a:extLst>
            </p:cNvPr>
            <p:cNvSpPr/>
            <p:nvPr/>
          </p:nvSpPr>
          <p:spPr>
            <a:xfrm>
              <a:off x="13671236" y="4804127"/>
              <a:ext cx="894658" cy="352611"/>
            </a:xfrm>
            <a:custGeom>
              <a:avLst/>
              <a:gdLst>
                <a:gd name="connsiteX0" fmla="*/ 0 w 894658"/>
                <a:gd name="connsiteY0" fmla="*/ 352611 h 352611"/>
                <a:gd name="connsiteX1" fmla="*/ 0 w 894658"/>
                <a:gd name="connsiteY1" fmla="*/ 0 h 352611"/>
                <a:gd name="connsiteX2" fmla="*/ 894658 w 894658"/>
                <a:gd name="connsiteY2" fmla="*/ 0 h 352611"/>
                <a:gd name="connsiteX3" fmla="*/ 894658 w 894658"/>
                <a:gd name="connsiteY3" fmla="*/ 352611 h 352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4658" h="352611">
                  <a:moveTo>
                    <a:pt x="0" y="352611"/>
                  </a:moveTo>
                  <a:lnTo>
                    <a:pt x="0" y="0"/>
                  </a:lnTo>
                  <a:lnTo>
                    <a:pt x="894658" y="0"/>
                  </a:lnTo>
                  <a:lnTo>
                    <a:pt x="894658" y="35261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6" name="Forma libre 895">
              <a:extLst>
                <a:ext uri="{FF2B5EF4-FFF2-40B4-BE49-F238E27FC236}">
                  <a16:creationId xmlns:a16="http://schemas.microsoft.com/office/drawing/2014/main" id="{1469915E-0EBB-5D21-4CFD-A68A2F9BCB6A}"/>
                </a:ext>
              </a:extLst>
            </p:cNvPr>
            <p:cNvSpPr/>
            <p:nvPr/>
          </p:nvSpPr>
          <p:spPr>
            <a:xfrm>
              <a:off x="13671236" y="4897755"/>
              <a:ext cx="894657" cy="9125"/>
            </a:xfrm>
            <a:custGeom>
              <a:avLst/>
              <a:gdLst>
                <a:gd name="connsiteX0" fmla="*/ 0 w 894657"/>
                <a:gd name="connsiteY0" fmla="*/ 0 h 9125"/>
                <a:gd name="connsiteX1" fmla="*/ 894658 w 894657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4657" h="9125">
                  <a:moveTo>
                    <a:pt x="0" y="0"/>
                  </a:moveTo>
                  <a:lnTo>
                    <a:pt x="894658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7" name="Forma libre 896">
              <a:extLst>
                <a:ext uri="{FF2B5EF4-FFF2-40B4-BE49-F238E27FC236}">
                  <a16:creationId xmlns:a16="http://schemas.microsoft.com/office/drawing/2014/main" id="{321F29B7-5BD7-019B-0C60-7489E7C8F3BF}"/>
                </a:ext>
              </a:extLst>
            </p:cNvPr>
            <p:cNvSpPr/>
            <p:nvPr/>
          </p:nvSpPr>
          <p:spPr>
            <a:xfrm>
              <a:off x="13781335" y="4897755"/>
              <a:ext cx="9121" cy="199758"/>
            </a:xfrm>
            <a:custGeom>
              <a:avLst/>
              <a:gdLst>
                <a:gd name="connsiteX0" fmla="*/ 0 w 9121"/>
                <a:gd name="connsiteY0" fmla="*/ 0 h 199758"/>
                <a:gd name="connsiteX1" fmla="*/ 0 w 9121"/>
                <a:gd name="connsiteY1" fmla="*/ 199758 h 19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199758">
                  <a:moveTo>
                    <a:pt x="0" y="0"/>
                  </a:moveTo>
                  <a:lnTo>
                    <a:pt x="0" y="199758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8" name="Forma libre 897">
              <a:extLst>
                <a:ext uri="{FF2B5EF4-FFF2-40B4-BE49-F238E27FC236}">
                  <a16:creationId xmlns:a16="http://schemas.microsoft.com/office/drawing/2014/main" id="{C72A2686-3EBC-BB15-98A6-C8C398F71791}"/>
                </a:ext>
              </a:extLst>
            </p:cNvPr>
            <p:cNvSpPr/>
            <p:nvPr/>
          </p:nvSpPr>
          <p:spPr>
            <a:xfrm>
              <a:off x="13916154" y="4946394"/>
              <a:ext cx="9121" cy="210435"/>
            </a:xfrm>
            <a:custGeom>
              <a:avLst/>
              <a:gdLst>
                <a:gd name="connsiteX0" fmla="*/ 0 w 9121"/>
                <a:gd name="connsiteY0" fmla="*/ 0 h 210435"/>
                <a:gd name="connsiteX1" fmla="*/ 0 w 9121"/>
                <a:gd name="connsiteY1" fmla="*/ 210435 h 21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10435">
                  <a:moveTo>
                    <a:pt x="0" y="0"/>
                  </a:moveTo>
                  <a:lnTo>
                    <a:pt x="0" y="21043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99" name="Forma libre 898">
              <a:extLst>
                <a:ext uri="{FF2B5EF4-FFF2-40B4-BE49-F238E27FC236}">
                  <a16:creationId xmlns:a16="http://schemas.microsoft.com/office/drawing/2014/main" id="{424ED50C-BC56-757A-5F01-449EDCE7573F}"/>
                </a:ext>
              </a:extLst>
            </p:cNvPr>
            <p:cNvSpPr/>
            <p:nvPr/>
          </p:nvSpPr>
          <p:spPr>
            <a:xfrm>
              <a:off x="14050973" y="4897755"/>
              <a:ext cx="9121" cy="207058"/>
            </a:xfrm>
            <a:custGeom>
              <a:avLst/>
              <a:gdLst>
                <a:gd name="connsiteX0" fmla="*/ 0 w 9121"/>
                <a:gd name="connsiteY0" fmla="*/ 0 h 207058"/>
                <a:gd name="connsiteX1" fmla="*/ 0 w 9121"/>
                <a:gd name="connsiteY1" fmla="*/ 207059 h 20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07058">
                  <a:moveTo>
                    <a:pt x="0" y="0"/>
                  </a:moveTo>
                  <a:lnTo>
                    <a:pt x="0" y="207059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00" name="Forma libre 899">
              <a:extLst>
                <a:ext uri="{FF2B5EF4-FFF2-40B4-BE49-F238E27FC236}">
                  <a16:creationId xmlns:a16="http://schemas.microsoft.com/office/drawing/2014/main" id="{B769F660-5CA4-769F-7471-19E17C58D419}"/>
                </a:ext>
              </a:extLst>
            </p:cNvPr>
            <p:cNvSpPr/>
            <p:nvPr/>
          </p:nvSpPr>
          <p:spPr>
            <a:xfrm>
              <a:off x="14185792" y="4946394"/>
              <a:ext cx="9121" cy="210435"/>
            </a:xfrm>
            <a:custGeom>
              <a:avLst/>
              <a:gdLst>
                <a:gd name="connsiteX0" fmla="*/ 0 w 9121"/>
                <a:gd name="connsiteY0" fmla="*/ 0 h 210435"/>
                <a:gd name="connsiteX1" fmla="*/ 0 w 9121"/>
                <a:gd name="connsiteY1" fmla="*/ 210435 h 21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10435">
                  <a:moveTo>
                    <a:pt x="0" y="0"/>
                  </a:moveTo>
                  <a:lnTo>
                    <a:pt x="0" y="21043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01" name="Forma libre 900">
              <a:extLst>
                <a:ext uri="{FF2B5EF4-FFF2-40B4-BE49-F238E27FC236}">
                  <a16:creationId xmlns:a16="http://schemas.microsoft.com/office/drawing/2014/main" id="{2C53EB32-1A35-93A4-1638-8C194F6D8317}"/>
                </a:ext>
              </a:extLst>
            </p:cNvPr>
            <p:cNvSpPr/>
            <p:nvPr/>
          </p:nvSpPr>
          <p:spPr>
            <a:xfrm>
              <a:off x="14320611" y="4897755"/>
              <a:ext cx="9121" cy="207058"/>
            </a:xfrm>
            <a:custGeom>
              <a:avLst/>
              <a:gdLst>
                <a:gd name="connsiteX0" fmla="*/ 0 w 9121"/>
                <a:gd name="connsiteY0" fmla="*/ 0 h 207058"/>
                <a:gd name="connsiteX1" fmla="*/ 0 w 9121"/>
                <a:gd name="connsiteY1" fmla="*/ 207059 h 20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07058">
                  <a:moveTo>
                    <a:pt x="0" y="0"/>
                  </a:moveTo>
                  <a:lnTo>
                    <a:pt x="0" y="207059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02" name="Forma libre 901">
              <a:extLst>
                <a:ext uri="{FF2B5EF4-FFF2-40B4-BE49-F238E27FC236}">
                  <a16:creationId xmlns:a16="http://schemas.microsoft.com/office/drawing/2014/main" id="{E5FEF60D-7A29-D8F4-3D03-7174E8EC16B3}"/>
                </a:ext>
              </a:extLst>
            </p:cNvPr>
            <p:cNvSpPr/>
            <p:nvPr/>
          </p:nvSpPr>
          <p:spPr>
            <a:xfrm>
              <a:off x="14455430" y="4946394"/>
              <a:ext cx="9121" cy="210435"/>
            </a:xfrm>
            <a:custGeom>
              <a:avLst/>
              <a:gdLst>
                <a:gd name="connsiteX0" fmla="*/ 0 w 9121"/>
                <a:gd name="connsiteY0" fmla="*/ 0 h 210435"/>
                <a:gd name="connsiteX1" fmla="*/ 0 w 9121"/>
                <a:gd name="connsiteY1" fmla="*/ 210435 h 21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10435">
                  <a:moveTo>
                    <a:pt x="0" y="0"/>
                  </a:moveTo>
                  <a:lnTo>
                    <a:pt x="0" y="21043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903" name="Gráfico 2">
            <a:extLst>
              <a:ext uri="{FF2B5EF4-FFF2-40B4-BE49-F238E27FC236}">
                <a16:creationId xmlns:a16="http://schemas.microsoft.com/office/drawing/2014/main" id="{E79B1C8D-9702-3BCB-67FE-83A6D2C38F4C}"/>
              </a:ext>
            </a:extLst>
          </p:cNvPr>
          <p:cNvGrpSpPr/>
          <p:nvPr/>
        </p:nvGrpSpPr>
        <p:grpSpPr>
          <a:xfrm>
            <a:off x="4760875" y="4664050"/>
            <a:ext cx="892194" cy="916935"/>
            <a:chOff x="4760875" y="4664050"/>
            <a:chExt cx="892194" cy="916935"/>
          </a:xfrm>
          <a:noFill/>
        </p:grpSpPr>
        <p:grpSp>
          <p:nvGrpSpPr>
            <p:cNvPr id="904" name="Gráfico 2">
              <a:extLst>
                <a:ext uri="{FF2B5EF4-FFF2-40B4-BE49-F238E27FC236}">
                  <a16:creationId xmlns:a16="http://schemas.microsoft.com/office/drawing/2014/main" id="{8EE75D18-6B8A-8F72-6B95-B3D69EB55DA8}"/>
                </a:ext>
              </a:extLst>
            </p:cNvPr>
            <p:cNvGrpSpPr/>
            <p:nvPr/>
          </p:nvGrpSpPr>
          <p:grpSpPr>
            <a:xfrm>
              <a:off x="5109689" y="4664050"/>
              <a:ext cx="176687" cy="70723"/>
              <a:chOff x="5109689" y="4664050"/>
              <a:chExt cx="176687" cy="70723"/>
            </a:xfrm>
          </p:grpSpPr>
          <p:sp>
            <p:nvSpPr>
              <p:cNvPr id="905" name="Forma libre 904">
                <a:extLst>
                  <a:ext uri="{FF2B5EF4-FFF2-40B4-BE49-F238E27FC236}">
                    <a16:creationId xmlns:a16="http://schemas.microsoft.com/office/drawing/2014/main" id="{04F25A0B-934E-59EE-8DAC-E8E8DE1F1258}"/>
                  </a:ext>
                </a:extLst>
              </p:cNvPr>
              <p:cNvSpPr/>
              <p:nvPr/>
            </p:nvSpPr>
            <p:spPr>
              <a:xfrm>
                <a:off x="5109689" y="4664050"/>
                <a:ext cx="50351" cy="70723"/>
              </a:xfrm>
              <a:custGeom>
                <a:avLst/>
                <a:gdLst>
                  <a:gd name="connsiteX0" fmla="*/ 0 w 50351"/>
                  <a:gd name="connsiteY0" fmla="*/ 0 h 70723"/>
                  <a:gd name="connsiteX1" fmla="*/ 50352 w 50351"/>
                  <a:gd name="connsiteY1" fmla="*/ 70723 h 70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51" h="70723">
                    <a:moveTo>
                      <a:pt x="0" y="0"/>
                    </a:moveTo>
                    <a:lnTo>
                      <a:pt x="50352" y="70723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06" name="Forma libre 905">
                <a:extLst>
                  <a:ext uri="{FF2B5EF4-FFF2-40B4-BE49-F238E27FC236}">
                    <a16:creationId xmlns:a16="http://schemas.microsoft.com/office/drawing/2014/main" id="{8FDA61DB-3EB0-651E-B192-6E2852EE5AA7}"/>
                  </a:ext>
                </a:extLst>
              </p:cNvPr>
              <p:cNvSpPr/>
              <p:nvPr/>
            </p:nvSpPr>
            <p:spPr>
              <a:xfrm>
                <a:off x="5236025" y="4664050"/>
                <a:ext cx="50351" cy="70723"/>
              </a:xfrm>
              <a:custGeom>
                <a:avLst/>
                <a:gdLst>
                  <a:gd name="connsiteX0" fmla="*/ 50352 w 50351"/>
                  <a:gd name="connsiteY0" fmla="*/ 0 h 70723"/>
                  <a:gd name="connsiteX1" fmla="*/ 0 w 50351"/>
                  <a:gd name="connsiteY1" fmla="*/ 70723 h 70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351" h="70723">
                    <a:moveTo>
                      <a:pt x="50352" y="0"/>
                    </a:moveTo>
                    <a:lnTo>
                      <a:pt x="0" y="70723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907" name="Forma libre 906">
              <a:extLst>
                <a:ext uri="{FF2B5EF4-FFF2-40B4-BE49-F238E27FC236}">
                  <a16:creationId xmlns:a16="http://schemas.microsoft.com/office/drawing/2014/main" id="{15E4306D-5385-E375-32A8-B663297F5F71}"/>
                </a:ext>
              </a:extLst>
            </p:cNvPr>
            <p:cNvSpPr/>
            <p:nvPr/>
          </p:nvSpPr>
          <p:spPr>
            <a:xfrm>
              <a:off x="5133679" y="4738241"/>
              <a:ext cx="128707" cy="105126"/>
            </a:xfrm>
            <a:custGeom>
              <a:avLst/>
              <a:gdLst>
                <a:gd name="connsiteX0" fmla="*/ 103075 w 128707"/>
                <a:gd name="connsiteY0" fmla="*/ 105126 h 105126"/>
                <a:gd name="connsiteX1" fmla="*/ 25632 w 128707"/>
                <a:gd name="connsiteY1" fmla="*/ 105126 h 105126"/>
                <a:gd name="connsiteX2" fmla="*/ 0 w 128707"/>
                <a:gd name="connsiteY2" fmla="*/ 0 h 105126"/>
                <a:gd name="connsiteX3" fmla="*/ 128707 w 128707"/>
                <a:gd name="connsiteY3" fmla="*/ 0 h 105126"/>
                <a:gd name="connsiteX4" fmla="*/ 114569 w 128707"/>
                <a:gd name="connsiteY4" fmla="*/ 58039 h 10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707" h="105126">
                  <a:moveTo>
                    <a:pt x="103075" y="105126"/>
                  </a:moveTo>
                  <a:lnTo>
                    <a:pt x="25632" y="105126"/>
                  </a:lnTo>
                  <a:lnTo>
                    <a:pt x="0" y="0"/>
                  </a:lnTo>
                  <a:lnTo>
                    <a:pt x="128707" y="0"/>
                  </a:lnTo>
                  <a:lnTo>
                    <a:pt x="114569" y="5803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08" name="Forma libre 907">
              <a:extLst>
                <a:ext uri="{FF2B5EF4-FFF2-40B4-BE49-F238E27FC236}">
                  <a16:creationId xmlns:a16="http://schemas.microsoft.com/office/drawing/2014/main" id="{E22D0B58-885E-8F8E-ACA1-DCD0BCD91BC4}"/>
                </a:ext>
              </a:extLst>
            </p:cNvPr>
            <p:cNvSpPr/>
            <p:nvPr/>
          </p:nvSpPr>
          <p:spPr>
            <a:xfrm>
              <a:off x="5155936" y="4843732"/>
              <a:ext cx="89027" cy="138343"/>
            </a:xfrm>
            <a:custGeom>
              <a:avLst/>
              <a:gdLst>
                <a:gd name="connsiteX0" fmla="*/ 0 w 89027"/>
                <a:gd name="connsiteY0" fmla="*/ 109963 h 138343"/>
                <a:gd name="connsiteX1" fmla="*/ 42690 w 89027"/>
                <a:gd name="connsiteY1" fmla="*/ 138343 h 138343"/>
                <a:gd name="connsiteX2" fmla="*/ 89028 w 89027"/>
                <a:gd name="connsiteY2" fmla="*/ 91986 h 138343"/>
                <a:gd name="connsiteX3" fmla="*/ 42690 w 89027"/>
                <a:gd name="connsiteY3" fmla="*/ 45628 h 138343"/>
                <a:gd name="connsiteX4" fmla="*/ 42690 w 89027"/>
                <a:gd name="connsiteY4" fmla="*/ 45628 h 138343"/>
                <a:gd name="connsiteX5" fmla="*/ 42690 w 89027"/>
                <a:gd name="connsiteY5" fmla="*/ 0 h 13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027" h="138343">
                  <a:moveTo>
                    <a:pt x="0" y="109963"/>
                  </a:moveTo>
                  <a:cubicBezTo>
                    <a:pt x="7024" y="126571"/>
                    <a:pt x="23534" y="138343"/>
                    <a:pt x="42690" y="138343"/>
                  </a:cubicBezTo>
                  <a:cubicBezTo>
                    <a:pt x="68322" y="138343"/>
                    <a:pt x="89028" y="117537"/>
                    <a:pt x="89028" y="91986"/>
                  </a:cubicBezTo>
                  <a:cubicBezTo>
                    <a:pt x="89028" y="66434"/>
                    <a:pt x="68231" y="45628"/>
                    <a:pt x="42690" y="45628"/>
                  </a:cubicBezTo>
                  <a:lnTo>
                    <a:pt x="42690" y="45628"/>
                  </a:lnTo>
                  <a:cubicBezTo>
                    <a:pt x="42690" y="45628"/>
                    <a:pt x="42690" y="0"/>
                    <a:pt x="42690" y="0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09" name="Forma libre 908">
              <a:extLst>
                <a:ext uri="{FF2B5EF4-FFF2-40B4-BE49-F238E27FC236}">
                  <a16:creationId xmlns:a16="http://schemas.microsoft.com/office/drawing/2014/main" id="{DDE840D0-16A2-0CF5-B540-4AB3329A7EF9}"/>
                </a:ext>
              </a:extLst>
            </p:cNvPr>
            <p:cNvSpPr/>
            <p:nvPr/>
          </p:nvSpPr>
          <p:spPr>
            <a:xfrm>
              <a:off x="4955623" y="4983718"/>
              <a:ext cx="502697" cy="188898"/>
            </a:xfrm>
            <a:custGeom>
              <a:avLst/>
              <a:gdLst>
                <a:gd name="connsiteX0" fmla="*/ 502698 w 502697"/>
                <a:gd name="connsiteY0" fmla="*/ 188899 h 188898"/>
                <a:gd name="connsiteX1" fmla="*/ 251303 w 502697"/>
                <a:gd name="connsiteY1" fmla="*/ 0 h 188898"/>
                <a:gd name="connsiteX2" fmla="*/ 0 w 502697"/>
                <a:gd name="connsiteY2" fmla="*/ 188899 h 18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2697" h="188898">
                  <a:moveTo>
                    <a:pt x="502698" y="188899"/>
                  </a:moveTo>
                  <a:lnTo>
                    <a:pt x="251303" y="0"/>
                  </a:lnTo>
                  <a:lnTo>
                    <a:pt x="0" y="18889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10" name="Forma libre 909">
              <a:extLst>
                <a:ext uri="{FF2B5EF4-FFF2-40B4-BE49-F238E27FC236}">
                  <a16:creationId xmlns:a16="http://schemas.microsoft.com/office/drawing/2014/main" id="{69D59838-0CDB-6EFD-3026-2F0C95D6F66E}"/>
                </a:ext>
              </a:extLst>
            </p:cNvPr>
            <p:cNvSpPr/>
            <p:nvPr/>
          </p:nvSpPr>
          <p:spPr>
            <a:xfrm>
              <a:off x="4760875" y="5178001"/>
              <a:ext cx="892194" cy="402984"/>
            </a:xfrm>
            <a:custGeom>
              <a:avLst/>
              <a:gdLst>
                <a:gd name="connsiteX0" fmla="*/ 0 w 892194"/>
                <a:gd name="connsiteY0" fmla="*/ 0 h 402984"/>
                <a:gd name="connsiteX1" fmla="*/ 892195 w 892194"/>
                <a:gd name="connsiteY1" fmla="*/ 0 h 402984"/>
                <a:gd name="connsiteX2" fmla="*/ 892195 w 892194"/>
                <a:gd name="connsiteY2" fmla="*/ 402984 h 402984"/>
                <a:gd name="connsiteX3" fmla="*/ 0 w 892194"/>
                <a:gd name="connsiteY3" fmla="*/ 402984 h 4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194" h="402984">
                  <a:moveTo>
                    <a:pt x="0" y="0"/>
                  </a:moveTo>
                  <a:lnTo>
                    <a:pt x="892195" y="0"/>
                  </a:lnTo>
                  <a:lnTo>
                    <a:pt x="892195" y="402984"/>
                  </a:lnTo>
                  <a:lnTo>
                    <a:pt x="0" y="402984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911" name="Gráfico 2">
              <a:extLst>
                <a:ext uri="{FF2B5EF4-FFF2-40B4-BE49-F238E27FC236}">
                  <a16:creationId xmlns:a16="http://schemas.microsoft.com/office/drawing/2014/main" id="{BF78A6D7-D447-CF66-26B9-E11C2BF1A5E6}"/>
                </a:ext>
              </a:extLst>
            </p:cNvPr>
            <p:cNvGrpSpPr/>
            <p:nvPr/>
          </p:nvGrpSpPr>
          <p:grpSpPr>
            <a:xfrm>
              <a:off x="4854737" y="5229743"/>
              <a:ext cx="704469" cy="288367"/>
              <a:chOff x="4854737" y="5229743"/>
              <a:chExt cx="704469" cy="288367"/>
            </a:xfrm>
            <a:noFill/>
          </p:grpSpPr>
          <p:sp>
            <p:nvSpPr>
              <p:cNvPr id="912" name="Forma libre 911">
                <a:extLst>
                  <a:ext uri="{FF2B5EF4-FFF2-40B4-BE49-F238E27FC236}">
                    <a16:creationId xmlns:a16="http://schemas.microsoft.com/office/drawing/2014/main" id="{50DD5128-FD8E-8766-074B-08DC09ACED48}"/>
                  </a:ext>
                </a:extLst>
              </p:cNvPr>
              <p:cNvSpPr/>
              <p:nvPr/>
            </p:nvSpPr>
            <p:spPr>
              <a:xfrm>
                <a:off x="4854737" y="5229743"/>
                <a:ext cx="82642" cy="288367"/>
              </a:xfrm>
              <a:custGeom>
                <a:avLst/>
                <a:gdLst>
                  <a:gd name="connsiteX0" fmla="*/ 0 w 82642"/>
                  <a:gd name="connsiteY0" fmla="*/ 288368 h 288367"/>
                  <a:gd name="connsiteX1" fmla="*/ 0 w 82642"/>
                  <a:gd name="connsiteY1" fmla="*/ 0 h 288367"/>
                  <a:gd name="connsiteX2" fmla="*/ 82643 w 82642"/>
                  <a:gd name="connsiteY2" fmla="*/ 0 h 288367"/>
                  <a:gd name="connsiteX3" fmla="*/ 82643 w 82642"/>
                  <a:gd name="connsiteY3" fmla="*/ 288368 h 28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642" h="288367">
                    <a:moveTo>
                      <a:pt x="0" y="288368"/>
                    </a:moveTo>
                    <a:lnTo>
                      <a:pt x="0" y="0"/>
                    </a:lnTo>
                    <a:lnTo>
                      <a:pt x="82643" y="0"/>
                    </a:lnTo>
                    <a:lnTo>
                      <a:pt x="82643" y="28836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13" name="Forma libre 912">
                <a:extLst>
                  <a:ext uri="{FF2B5EF4-FFF2-40B4-BE49-F238E27FC236}">
                    <a16:creationId xmlns:a16="http://schemas.microsoft.com/office/drawing/2014/main" id="{C7A2B1B3-0802-8888-7D7E-1F9ACFDC822E}"/>
                  </a:ext>
                </a:extLst>
              </p:cNvPr>
              <p:cNvSpPr/>
              <p:nvPr/>
            </p:nvSpPr>
            <p:spPr>
              <a:xfrm>
                <a:off x="5061982" y="5229743"/>
                <a:ext cx="82642" cy="288367"/>
              </a:xfrm>
              <a:custGeom>
                <a:avLst/>
                <a:gdLst>
                  <a:gd name="connsiteX0" fmla="*/ 0 w 82642"/>
                  <a:gd name="connsiteY0" fmla="*/ 288368 h 288367"/>
                  <a:gd name="connsiteX1" fmla="*/ 0 w 82642"/>
                  <a:gd name="connsiteY1" fmla="*/ 0 h 288367"/>
                  <a:gd name="connsiteX2" fmla="*/ 82643 w 82642"/>
                  <a:gd name="connsiteY2" fmla="*/ 0 h 288367"/>
                  <a:gd name="connsiteX3" fmla="*/ 82643 w 82642"/>
                  <a:gd name="connsiteY3" fmla="*/ 288368 h 28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642" h="288367">
                    <a:moveTo>
                      <a:pt x="0" y="288368"/>
                    </a:moveTo>
                    <a:lnTo>
                      <a:pt x="0" y="0"/>
                    </a:lnTo>
                    <a:lnTo>
                      <a:pt x="82643" y="0"/>
                    </a:lnTo>
                    <a:lnTo>
                      <a:pt x="82643" y="28836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14" name="Forma libre 913">
                <a:extLst>
                  <a:ext uri="{FF2B5EF4-FFF2-40B4-BE49-F238E27FC236}">
                    <a16:creationId xmlns:a16="http://schemas.microsoft.com/office/drawing/2014/main" id="{F7142252-9721-4D2D-E0B9-06940EDA613A}"/>
                  </a:ext>
                </a:extLst>
              </p:cNvPr>
              <p:cNvSpPr/>
              <p:nvPr/>
            </p:nvSpPr>
            <p:spPr>
              <a:xfrm>
                <a:off x="5269319" y="5229743"/>
                <a:ext cx="82642" cy="288367"/>
              </a:xfrm>
              <a:custGeom>
                <a:avLst/>
                <a:gdLst>
                  <a:gd name="connsiteX0" fmla="*/ 0 w 82642"/>
                  <a:gd name="connsiteY0" fmla="*/ 288368 h 288367"/>
                  <a:gd name="connsiteX1" fmla="*/ 0 w 82642"/>
                  <a:gd name="connsiteY1" fmla="*/ 0 h 288367"/>
                  <a:gd name="connsiteX2" fmla="*/ 82643 w 82642"/>
                  <a:gd name="connsiteY2" fmla="*/ 0 h 288367"/>
                  <a:gd name="connsiteX3" fmla="*/ 82643 w 82642"/>
                  <a:gd name="connsiteY3" fmla="*/ 288368 h 28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642" h="288367">
                    <a:moveTo>
                      <a:pt x="0" y="288368"/>
                    </a:moveTo>
                    <a:lnTo>
                      <a:pt x="0" y="0"/>
                    </a:lnTo>
                    <a:lnTo>
                      <a:pt x="82643" y="0"/>
                    </a:lnTo>
                    <a:lnTo>
                      <a:pt x="82643" y="28836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15" name="Forma libre 914">
                <a:extLst>
                  <a:ext uri="{FF2B5EF4-FFF2-40B4-BE49-F238E27FC236}">
                    <a16:creationId xmlns:a16="http://schemas.microsoft.com/office/drawing/2014/main" id="{6B425F7A-FB01-7F81-F86A-CA8A65302CD6}"/>
                  </a:ext>
                </a:extLst>
              </p:cNvPr>
              <p:cNvSpPr/>
              <p:nvPr/>
            </p:nvSpPr>
            <p:spPr>
              <a:xfrm>
                <a:off x="5476564" y="5229743"/>
                <a:ext cx="82642" cy="288367"/>
              </a:xfrm>
              <a:custGeom>
                <a:avLst/>
                <a:gdLst>
                  <a:gd name="connsiteX0" fmla="*/ 0 w 82642"/>
                  <a:gd name="connsiteY0" fmla="*/ 288368 h 288367"/>
                  <a:gd name="connsiteX1" fmla="*/ 0 w 82642"/>
                  <a:gd name="connsiteY1" fmla="*/ 0 h 288367"/>
                  <a:gd name="connsiteX2" fmla="*/ 82643 w 82642"/>
                  <a:gd name="connsiteY2" fmla="*/ 0 h 288367"/>
                  <a:gd name="connsiteX3" fmla="*/ 82643 w 82642"/>
                  <a:gd name="connsiteY3" fmla="*/ 288368 h 28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642" h="288367">
                    <a:moveTo>
                      <a:pt x="0" y="288368"/>
                    </a:moveTo>
                    <a:lnTo>
                      <a:pt x="0" y="0"/>
                    </a:lnTo>
                    <a:lnTo>
                      <a:pt x="82643" y="0"/>
                    </a:lnTo>
                    <a:lnTo>
                      <a:pt x="82643" y="28836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916" name="Gráfico 2">
            <a:extLst>
              <a:ext uri="{FF2B5EF4-FFF2-40B4-BE49-F238E27FC236}">
                <a16:creationId xmlns:a16="http://schemas.microsoft.com/office/drawing/2014/main" id="{1B4324FC-7645-0738-2033-F6218167054E}"/>
              </a:ext>
            </a:extLst>
          </p:cNvPr>
          <p:cNvGrpSpPr/>
          <p:nvPr/>
        </p:nvGrpSpPr>
        <p:grpSpPr>
          <a:xfrm>
            <a:off x="9199317" y="4665875"/>
            <a:ext cx="926856" cy="937595"/>
            <a:chOff x="9199317" y="4665875"/>
            <a:chExt cx="926856" cy="937595"/>
          </a:xfrm>
          <a:noFill/>
        </p:grpSpPr>
        <p:grpSp>
          <p:nvGrpSpPr>
            <p:cNvPr id="917" name="Gráfico 2">
              <a:extLst>
                <a:ext uri="{FF2B5EF4-FFF2-40B4-BE49-F238E27FC236}">
                  <a16:creationId xmlns:a16="http://schemas.microsoft.com/office/drawing/2014/main" id="{96EBAFF2-306B-15CB-76B3-2BBD8E7C050D}"/>
                </a:ext>
              </a:extLst>
            </p:cNvPr>
            <p:cNvGrpSpPr/>
            <p:nvPr/>
          </p:nvGrpSpPr>
          <p:grpSpPr>
            <a:xfrm>
              <a:off x="9199317" y="5199081"/>
              <a:ext cx="926856" cy="404389"/>
              <a:chOff x="9199317" y="5199081"/>
              <a:chExt cx="926856" cy="404389"/>
            </a:xfrm>
            <a:noFill/>
          </p:grpSpPr>
          <p:sp>
            <p:nvSpPr>
              <p:cNvPr id="918" name="Forma libre 917">
                <a:extLst>
                  <a:ext uri="{FF2B5EF4-FFF2-40B4-BE49-F238E27FC236}">
                    <a16:creationId xmlns:a16="http://schemas.microsoft.com/office/drawing/2014/main" id="{11385D7D-B5A1-3B47-7854-174C69AE8E1F}"/>
                  </a:ext>
                </a:extLst>
              </p:cNvPr>
              <p:cNvSpPr/>
              <p:nvPr/>
            </p:nvSpPr>
            <p:spPr>
              <a:xfrm>
                <a:off x="9928324" y="5199081"/>
                <a:ext cx="9121" cy="223576"/>
              </a:xfrm>
              <a:custGeom>
                <a:avLst/>
                <a:gdLst>
                  <a:gd name="connsiteX0" fmla="*/ 0 w 9121"/>
                  <a:gd name="connsiteY0" fmla="*/ 223576 h 223576"/>
                  <a:gd name="connsiteX1" fmla="*/ 0 w 9121"/>
                  <a:gd name="connsiteY1" fmla="*/ 18981 h 223576"/>
                  <a:gd name="connsiteX2" fmla="*/ 0 w 9121"/>
                  <a:gd name="connsiteY2" fmla="*/ 0 h 22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1" h="223576">
                    <a:moveTo>
                      <a:pt x="0" y="223576"/>
                    </a:moveTo>
                    <a:lnTo>
                      <a:pt x="0" y="18981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19" name="Forma libre 918">
                <a:extLst>
                  <a:ext uri="{FF2B5EF4-FFF2-40B4-BE49-F238E27FC236}">
                    <a16:creationId xmlns:a16="http://schemas.microsoft.com/office/drawing/2014/main" id="{05CF1BC2-4D90-3A09-1E0F-A8D3486D847B}"/>
                  </a:ext>
                </a:extLst>
              </p:cNvPr>
              <p:cNvSpPr/>
              <p:nvPr/>
            </p:nvSpPr>
            <p:spPr>
              <a:xfrm>
                <a:off x="9531986" y="5449578"/>
                <a:ext cx="368608" cy="9125"/>
              </a:xfrm>
              <a:custGeom>
                <a:avLst/>
                <a:gdLst>
                  <a:gd name="connsiteX0" fmla="*/ 0 w 368608"/>
                  <a:gd name="connsiteY0" fmla="*/ 0 h 9125"/>
                  <a:gd name="connsiteX1" fmla="*/ 368609 w 36860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8608" h="9125">
                    <a:moveTo>
                      <a:pt x="0" y="0"/>
                    </a:moveTo>
                    <a:lnTo>
                      <a:pt x="368609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0" name="Forma libre 919">
                <a:extLst>
                  <a:ext uri="{FF2B5EF4-FFF2-40B4-BE49-F238E27FC236}">
                    <a16:creationId xmlns:a16="http://schemas.microsoft.com/office/drawing/2014/main" id="{9F2E2B98-E81A-8ADB-344B-988A3D197F79}"/>
                  </a:ext>
                </a:extLst>
              </p:cNvPr>
              <p:cNvSpPr/>
              <p:nvPr/>
            </p:nvSpPr>
            <p:spPr>
              <a:xfrm>
                <a:off x="9928324" y="5199172"/>
                <a:ext cx="197849" cy="301782"/>
              </a:xfrm>
              <a:custGeom>
                <a:avLst/>
                <a:gdLst>
                  <a:gd name="connsiteX0" fmla="*/ 167657 w 197849"/>
                  <a:gd name="connsiteY0" fmla="*/ 301782 h 301782"/>
                  <a:gd name="connsiteX1" fmla="*/ 184897 w 197849"/>
                  <a:gd name="connsiteY1" fmla="*/ 301782 h 301782"/>
                  <a:gd name="connsiteX2" fmla="*/ 197850 w 197849"/>
                  <a:gd name="connsiteY2" fmla="*/ 288824 h 301782"/>
                  <a:gd name="connsiteX3" fmla="*/ 197850 w 197849"/>
                  <a:gd name="connsiteY3" fmla="*/ 173568 h 301782"/>
                  <a:gd name="connsiteX4" fmla="*/ 127704 w 197849"/>
                  <a:gd name="connsiteY4" fmla="*/ 0 h 301782"/>
                  <a:gd name="connsiteX5" fmla="*/ 0 w 197849"/>
                  <a:gd name="connsiteY5" fmla="*/ 0 h 30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49" h="301782">
                    <a:moveTo>
                      <a:pt x="167657" y="301782"/>
                    </a:moveTo>
                    <a:lnTo>
                      <a:pt x="184897" y="301782"/>
                    </a:lnTo>
                    <a:cubicBezTo>
                      <a:pt x="192103" y="301782"/>
                      <a:pt x="197850" y="295942"/>
                      <a:pt x="197850" y="288824"/>
                    </a:cubicBezTo>
                    <a:cubicBezTo>
                      <a:pt x="197850" y="288824"/>
                      <a:pt x="197850" y="173659"/>
                      <a:pt x="197850" y="173568"/>
                    </a:cubicBezTo>
                    <a:lnTo>
                      <a:pt x="127704" y="0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1" name="Forma libre 920">
                <a:extLst>
                  <a:ext uri="{FF2B5EF4-FFF2-40B4-BE49-F238E27FC236}">
                    <a16:creationId xmlns:a16="http://schemas.microsoft.com/office/drawing/2014/main" id="{16ABA4B6-5A3D-02D4-4A8C-B20BAA3D3990}"/>
                  </a:ext>
                </a:extLst>
              </p:cNvPr>
              <p:cNvSpPr/>
              <p:nvPr/>
            </p:nvSpPr>
            <p:spPr>
              <a:xfrm>
                <a:off x="9989531" y="5262686"/>
                <a:ext cx="132994" cy="109962"/>
              </a:xfrm>
              <a:custGeom>
                <a:avLst/>
                <a:gdLst>
                  <a:gd name="connsiteX0" fmla="*/ 89119 w 132994"/>
                  <a:gd name="connsiteY0" fmla="*/ 0 h 109962"/>
                  <a:gd name="connsiteX1" fmla="*/ 16875 w 132994"/>
                  <a:gd name="connsiteY1" fmla="*/ 0 h 109962"/>
                  <a:gd name="connsiteX2" fmla="*/ 0 w 132994"/>
                  <a:gd name="connsiteY2" fmla="*/ 24274 h 109962"/>
                  <a:gd name="connsiteX3" fmla="*/ 0 w 132994"/>
                  <a:gd name="connsiteY3" fmla="*/ 85689 h 109962"/>
                  <a:gd name="connsiteX4" fmla="*/ 16875 w 132994"/>
                  <a:gd name="connsiteY4" fmla="*/ 109963 h 109962"/>
                  <a:gd name="connsiteX5" fmla="*/ 132994 w 132994"/>
                  <a:gd name="connsiteY5" fmla="*/ 109963 h 10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994" h="109962">
                    <a:moveTo>
                      <a:pt x="89119" y="0"/>
                    </a:moveTo>
                    <a:lnTo>
                      <a:pt x="16875" y="0"/>
                    </a:lnTo>
                    <a:cubicBezTo>
                      <a:pt x="7571" y="0"/>
                      <a:pt x="0" y="10859"/>
                      <a:pt x="0" y="24274"/>
                    </a:cubicBezTo>
                    <a:lnTo>
                      <a:pt x="0" y="85689"/>
                    </a:lnTo>
                    <a:cubicBezTo>
                      <a:pt x="0" y="99104"/>
                      <a:pt x="7571" y="109963"/>
                      <a:pt x="16875" y="109963"/>
                    </a:cubicBezTo>
                    <a:lnTo>
                      <a:pt x="132994" y="10996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2" name="Forma libre 921">
                <a:extLst>
                  <a:ext uri="{FF2B5EF4-FFF2-40B4-BE49-F238E27FC236}">
                    <a16:creationId xmlns:a16="http://schemas.microsoft.com/office/drawing/2014/main" id="{F3390D0E-C26E-FF5C-C702-976B4857A242}"/>
                  </a:ext>
                </a:extLst>
              </p:cNvPr>
              <p:cNvSpPr/>
              <p:nvPr/>
            </p:nvSpPr>
            <p:spPr>
              <a:xfrm rot="-4603200">
                <a:off x="9279653" y="5461646"/>
                <a:ext cx="117305" cy="117354"/>
              </a:xfrm>
              <a:custGeom>
                <a:avLst/>
                <a:gdLst>
                  <a:gd name="connsiteX0" fmla="*/ 117305 w 117305"/>
                  <a:gd name="connsiteY0" fmla="*/ 58677 h 117354"/>
                  <a:gd name="connsiteX1" fmla="*/ 58653 w 117305"/>
                  <a:gd name="connsiteY1" fmla="*/ 117354 h 117354"/>
                  <a:gd name="connsiteX2" fmla="*/ 0 w 117305"/>
                  <a:gd name="connsiteY2" fmla="*/ 58677 h 117354"/>
                  <a:gd name="connsiteX3" fmla="*/ 58653 w 117305"/>
                  <a:gd name="connsiteY3" fmla="*/ 0 h 117354"/>
                  <a:gd name="connsiteX4" fmla="*/ 117305 w 117305"/>
                  <a:gd name="connsiteY4" fmla="*/ 58677 h 11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05" h="117354">
                    <a:moveTo>
                      <a:pt x="117305" y="58677"/>
                    </a:moveTo>
                    <a:cubicBezTo>
                      <a:pt x="117305" y="91084"/>
                      <a:pt x="91046" y="117354"/>
                      <a:pt x="58653" y="117354"/>
                    </a:cubicBezTo>
                    <a:cubicBezTo>
                      <a:pt x="26260" y="117354"/>
                      <a:pt x="0" y="91084"/>
                      <a:pt x="0" y="58677"/>
                    </a:cubicBezTo>
                    <a:cubicBezTo>
                      <a:pt x="0" y="26271"/>
                      <a:pt x="26260" y="0"/>
                      <a:pt x="58653" y="0"/>
                    </a:cubicBezTo>
                    <a:cubicBezTo>
                      <a:pt x="91046" y="0"/>
                      <a:pt x="117305" y="26271"/>
                      <a:pt x="117305" y="58677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3" name="Forma libre 922">
                <a:extLst>
                  <a:ext uri="{FF2B5EF4-FFF2-40B4-BE49-F238E27FC236}">
                    <a16:creationId xmlns:a16="http://schemas.microsoft.com/office/drawing/2014/main" id="{09C3B8B8-4FD9-F72E-91D8-B71C1AF1DEEC}"/>
                  </a:ext>
                </a:extLst>
              </p:cNvPr>
              <p:cNvSpPr/>
              <p:nvPr/>
            </p:nvSpPr>
            <p:spPr>
              <a:xfrm rot="-4603200">
                <a:off x="9396883" y="5461679"/>
                <a:ext cx="117305" cy="117354"/>
              </a:xfrm>
              <a:custGeom>
                <a:avLst/>
                <a:gdLst>
                  <a:gd name="connsiteX0" fmla="*/ 117305 w 117305"/>
                  <a:gd name="connsiteY0" fmla="*/ 58677 h 117354"/>
                  <a:gd name="connsiteX1" fmla="*/ 58653 w 117305"/>
                  <a:gd name="connsiteY1" fmla="*/ 117354 h 117354"/>
                  <a:gd name="connsiteX2" fmla="*/ 0 w 117305"/>
                  <a:gd name="connsiteY2" fmla="*/ 58677 h 117354"/>
                  <a:gd name="connsiteX3" fmla="*/ 58653 w 117305"/>
                  <a:gd name="connsiteY3" fmla="*/ 0 h 117354"/>
                  <a:gd name="connsiteX4" fmla="*/ 117305 w 117305"/>
                  <a:gd name="connsiteY4" fmla="*/ 58677 h 11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05" h="117354">
                    <a:moveTo>
                      <a:pt x="117305" y="58677"/>
                    </a:moveTo>
                    <a:cubicBezTo>
                      <a:pt x="117305" y="91084"/>
                      <a:pt x="91046" y="117354"/>
                      <a:pt x="58653" y="117354"/>
                    </a:cubicBezTo>
                    <a:cubicBezTo>
                      <a:pt x="26259" y="117354"/>
                      <a:pt x="0" y="91084"/>
                      <a:pt x="0" y="58677"/>
                    </a:cubicBezTo>
                    <a:cubicBezTo>
                      <a:pt x="0" y="26271"/>
                      <a:pt x="26259" y="0"/>
                      <a:pt x="58653" y="0"/>
                    </a:cubicBezTo>
                    <a:cubicBezTo>
                      <a:pt x="91046" y="0"/>
                      <a:pt x="117305" y="26271"/>
                      <a:pt x="117305" y="58677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4" name="Forma libre 923">
                <a:extLst>
                  <a:ext uri="{FF2B5EF4-FFF2-40B4-BE49-F238E27FC236}">
                    <a16:creationId xmlns:a16="http://schemas.microsoft.com/office/drawing/2014/main" id="{6DE73A46-D8C9-3FCD-2B47-575E041658A2}"/>
                  </a:ext>
                </a:extLst>
              </p:cNvPr>
              <p:cNvSpPr/>
              <p:nvPr/>
            </p:nvSpPr>
            <p:spPr>
              <a:xfrm rot="-2700000">
                <a:off x="9942972" y="5461811"/>
                <a:ext cx="117305" cy="117354"/>
              </a:xfrm>
              <a:custGeom>
                <a:avLst/>
                <a:gdLst>
                  <a:gd name="connsiteX0" fmla="*/ 117305 w 117305"/>
                  <a:gd name="connsiteY0" fmla="*/ 58677 h 117354"/>
                  <a:gd name="connsiteX1" fmla="*/ 58653 w 117305"/>
                  <a:gd name="connsiteY1" fmla="*/ 117355 h 117354"/>
                  <a:gd name="connsiteX2" fmla="*/ 0 w 117305"/>
                  <a:gd name="connsiteY2" fmla="*/ 58677 h 117354"/>
                  <a:gd name="connsiteX3" fmla="*/ 58653 w 117305"/>
                  <a:gd name="connsiteY3" fmla="*/ 0 h 117354"/>
                  <a:gd name="connsiteX4" fmla="*/ 117305 w 117305"/>
                  <a:gd name="connsiteY4" fmla="*/ 58677 h 11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05" h="117354">
                    <a:moveTo>
                      <a:pt x="117305" y="58677"/>
                    </a:moveTo>
                    <a:cubicBezTo>
                      <a:pt x="117305" y="91084"/>
                      <a:pt x="91046" y="117355"/>
                      <a:pt x="58653" y="117355"/>
                    </a:cubicBezTo>
                    <a:cubicBezTo>
                      <a:pt x="26260" y="117355"/>
                      <a:pt x="0" y="91084"/>
                      <a:pt x="0" y="58677"/>
                    </a:cubicBezTo>
                    <a:cubicBezTo>
                      <a:pt x="0" y="26271"/>
                      <a:pt x="26260" y="0"/>
                      <a:pt x="58653" y="0"/>
                    </a:cubicBezTo>
                    <a:cubicBezTo>
                      <a:pt x="91046" y="0"/>
                      <a:pt x="117305" y="26271"/>
                      <a:pt x="117305" y="58677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5" name="Forma libre 924">
                <a:extLst>
                  <a:ext uri="{FF2B5EF4-FFF2-40B4-BE49-F238E27FC236}">
                    <a16:creationId xmlns:a16="http://schemas.microsoft.com/office/drawing/2014/main" id="{94D49170-C2FA-E4FE-A1F0-457B39D44218}"/>
                  </a:ext>
                </a:extLst>
              </p:cNvPr>
              <p:cNvSpPr/>
              <p:nvPr/>
            </p:nvSpPr>
            <p:spPr>
              <a:xfrm>
                <a:off x="9232338" y="5453228"/>
                <a:ext cx="5472" cy="65977"/>
              </a:xfrm>
              <a:custGeom>
                <a:avLst/>
                <a:gdLst>
                  <a:gd name="connsiteX0" fmla="*/ 0 w 5472"/>
                  <a:gd name="connsiteY0" fmla="*/ 0 h 65977"/>
                  <a:gd name="connsiteX1" fmla="*/ 0 w 5472"/>
                  <a:gd name="connsiteY1" fmla="*/ 65978 h 65977"/>
                  <a:gd name="connsiteX2" fmla="*/ 5473 w 5472"/>
                  <a:gd name="connsiteY2" fmla="*/ 65978 h 6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2" h="65977">
                    <a:moveTo>
                      <a:pt x="0" y="0"/>
                    </a:moveTo>
                    <a:lnTo>
                      <a:pt x="0" y="65978"/>
                    </a:lnTo>
                    <a:lnTo>
                      <a:pt x="5473" y="6597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6" name="Forma libre 925">
                <a:extLst>
                  <a:ext uri="{FF2B5EF4-FFF2-40B4-BE49-F238E27FC236}">
                    <a16:creationId xmlns:a16="http://schemas.microsoft.com/office/drawing/2014/main" id="{A8024D9E-D8FC-E462-036D-F9B2FB1C8251}"/>
                  </a:ext>
                </a:extLst>
              </p:cNvPr>
              <p:cNvSpPr/>
              <p:nvPr/>
            </p:nvSpPr>
            <p:spPr>
              <a:xfrm>
                <a:off x="9567105" y="5519206"/>
                <a:ext cx="330388" cy="9125"/>
              </a:xfrm>
              <a:custGeom>
                <a:avLst/>
                <a:gdLst>
                  <a:gd name="connsiteX0" fmla="*/ 330388 w 330388"/>
                  <a:gd name="connsiteY0" fmla="*/ 0 h 9125"/>
                  <a:gd name="connsiteX1" fmla="*/ 0 w 33038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0388" h="9125">
                    <a:moveTo>
                      <a:pt x="330388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27" name="Forma libre 926">
                <a:extLst>
                  <a:ext uri="{FF2B5EF4-FFF2-40B4-BE49-F238E27FC236}">
                    <a16:creationId xmlns:a16="http://schemas.microsoft.com/office/drawing/2014/main" id="{07B3895A-79EC-1F34-569F-F45E15039FB4}"/>
                  </a:ext>
                </a:extLst>
              </p:cNvPr>
              <p:cNvSpPr/>
              <p:nvPr/>
            </p:nvSpPr>
            <p:spPr>
              <a:xfrm>
                <a:off x="9199317" y="5372832"/>
                <a:ext cx="671084" cy="76745"/>
              </a:xfrm>
              <a:custGeom>
                <a:avLst/>
                <a:gdLst>
                  <a:gd name="connsiteX0" fmla="*/ 671084 w 671084"/>
                  <a:gd name="connsiteY0" fmla="*/ 0 h 76745"/>
                  <a:gd name="connsiteX1" fmla="*/ 53636 w 671084"/>
                  <a:gd name="connsiteY1" fmla="*/ 0 h 76745"/>
                  <a:gd name="connsiteX2" fmla="*/ 0 w 671084"/>
                  <a:gd name="connsiteY2" fmla="*/ 0 h 76745"/>
                  <a:gd name="connsiteX3" fmla="*/ 0 w 671084"/>
                  <a:gd name="connsiteY3" fmla="*/ 76746 h 76745"/>
                  <a:gd name="connsiteX4" fmla="*/ 60933 w 671084"/>
                  <a:gd name="connsiteY4" fmla="*/ 76746 h 7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084" h="76745">
                    <a:moveTo>
                      <a:pt x="671084" y="0"/>
                    </a:moveTo>
                    <a:lnTo>
                      <a:pt x="53636" y="0"/>
                    </a:lnTo>
                    <a:lnTo>
                      <a:pt x="0" y="0"/>
                    </a:lnTo>
                    <a:lnTo>
                      <a:pt x="0" y="76746"/>
                    </a:lnTo>
                    <a:lnTo>
                      <a:pt x="60933" y="76746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928" name="Gráfico 2">
              <a:extLst>
                <a:ext uri="{FF2B5EF4-FFF2-40B4-BE49-F238E27FC236}">
                  <a16:creationId xmlns:a16="http://schemas.microsoft.com/office/drawing/2014/main" id="{A35FC8B4-7ECA-B144-398D-D9E47AFF7FEE}"/>
                </a:ext>
              </a:extLst>
            </p:cNvPr>
            <p:cNvGrpSpPr/>
            <p:nvPr/>
          </p:nvGrpSpPr>
          <p:grpSpPr>
            <a:xfrm>
              <a:off x="9241277" y="4665875"/>
              <a:ext cx="604495" cy="630210"/>
              <a:chOff x="9241277" y="4665875"/>
              <a:chExt cx="604495" cy="630210"/>
            </a:xfrm>
            <a:noFill/>
          </p:grpSpPr>
          <p:sp>
            <p:nvSpPr>
              <p:cNvPr id="929" name="Forma libre 928">
                <a:extLst>
                  <a:ext uri="{FF2B5EF4-FFF2-40B4-BE49-F238E27FC236}">
                    <a16:creationId xmlns:a16="http://schemas.microsoft.com/office/drawing/2014/main" id="{4DF46BA7-1F15-626B-020B-36F4C1D93EB4}"/>
                  </a:ext>
                </a:extLst>
              </p:cNvPr>
              <p:cNvSpPr/>
              <p:nvPr/>
            </p:nvSpPr>
            <p:spPr>
              <a:xfrm>
                <a:off x="9508908" y="4665875"/>
                <a:ext cx="60294" cy="191271"/>
              </a:xfrm>
              <a:custGeom>
                <a:avLst/>
                <a:gdLst>
                  <a:gd name="connsiteX0" fmla="*/ 0 w 60294"/>
                  <a:gd name="connsiteY0" fmla="*/ 170465 h 191271"/>
                  <a:gd name="connsiteX1" fmla="*/ 28916 w 60294"/>
                  <a:gd name="connsiteY1" fmla="*/ 191272 h 191271"/>
                  <a:gd name="connsiteX2" fmla="*/ 60294 w 60294"/>
                  <a:gd name="connsiteY2" fmla="*/ 157233 h 191271"/>
                  <a:gd name="connsiteX3" fmla="*/ 28916 w 60294"/>
                  <a:gd name="connsiteY3" fmla="*/ 123195 h 191271"/>
                  <a:gd name="connsiteX4" fmla="*/ 28916 w 60294"/>
                  <a:gd name="connsiteY4" fmla="*/ 123195 h 191271"/>
                  <a:gd name="connsiteX5" fmla="*/ 28916 w 60294"/>
                  <a:gd name="connsiteY5" fmla="*/ 0 h 19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4" h="191271">
                    <a:moveTo>
                      <a:pt x="0" y="170465"/>
                    </a:moveTo>
                    <a:cubicBezTo>
                      <a:pt x="4743" y="182694"/>
                      <a:pt x="15963" y="191272"/>
                      <a:pt x="28916" y="191272"/>
                    </a:cubicBezTo>
                    <a:cubicBezTo>
                      <a:pt x="46247" y="191272"/>
                      <a:pt x="60294" y="176032"/>
                      <a:pt x="60294" y="157233"/>
                    </a:cubicBezTo>
                    <a:cubicBezTo>
                      <a:pt x="60294" y="138435"/>
                      <a:pt x="46247" y="123195"/>
                      <a:pt x="28916" y="123195"/>
                    </a:cubicBezTo>
                    <a:lnTo>
                      <a:pt x="28916" y="123195"/>
                    </a:lnTo>
                    <a:cubicBezTo>
                      <a:pt x="28916" y="123195"/>
                      <a:pt x="28916" y="0"/>
                      <a:pt x="28916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0" name="Forma libre 929">
                <a:extLst>
                  <a:ext uri="{FF2B5EF4-FFF2-40B4-BE49-F238E27FC236}">
                    <a16:creationId xmlns:a16="http://schemas.microsoft.com/office/drawing/2014/main" id="{9E87D478-B3BD-0613-5309-FA9B27351160}"/>
                  </a:ext>
                </a:extLst>
              </p:cNvPr>
              <p:cNvSpPr/>
              <p:nvPr/>
            </p:nvSpPr>
            <p:spPr>
              <a:xfrm>
                <a:off x="9373268" y="4858333"/>
                <a:ext cx="340513" cy="138434"/>
              </a:xfrm>
              <a:custGeom>
                <a:avLst/>
                <a:gdLst>
                  <a:gd name="connsiteX0" fmla="*/ 340513 w 340513"/>
                  <a:gd name="connsiteY0" fmla="*/ 138435 h 138434"/>
                  <a:gd name="connsiteX1" fmla="*/ 170211 w 340513"/>
                  <a:gd name="connsiteY1" fmla="*/ 0 h 138434"/>
                  <a:gd name="connsiteX2" fmla="*/ 0 w 340513"/>
                  <a:gd name="connsiteY2" fmla="*/ 138435 h 13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0513" h="138434">
                    <a:moveTo>
                      <a:pt x="340513" y="138435"/>
                    </a:moveTo>
                    <a:lnTo>
                      <a:pt x="170211" y="0"/>
                    </a:lnTo>
                    <a:lnTo>
                      <a:pt x="0" y="138435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1" name="Forma libre 930">
                <a:extLst>
                  <a:ext uri="{FF2B5EF4-FFF2-40B4-BE49-F238E27FC236}">
                    <a16:creationId xmlns:a16="http://schemas.microsoft.com/office/drawing/2014/main" id="{76C50A84-7F48-81BE-3176-3730B568F670}"/>
                  </a:ext>
                </a:extLst>
              </p:cNvPr>
              <p:cNvSpPr/>
              <p:nvPr/>
            </p:nvSpPr>
            <p:spPr>
              <a:xfrm>
                <a:off x="9241277" y="5000691"/>
                <a:ext cx="604495" cy="295394"/>
              </a:xfrm>
              <a:custGeom>
                <a:avLst/>
                <a:gdLst>
                  <a:gd name="connsiteX0" fmla="*/ 0 w 604495"/>
                  <a:gd name="connsiteY0" fmla="*/ 0 h 295394"/>
                  <a:gd name="connsiteX1" fmla="*/ 604496 w 604495"/>
                  <a:gd name="connsiteY1" fmla="*/ 0 h 295394"/>
                  <a:gd name="connsiteX2" fmla="*/ 604496 w 604495"/>
                  <a:gd name="connsiteY2" fmla="*/ 295394 h 295394"/>
                  <a:gd name="connsiteX3" fmla="*/ 0 w 604495"/>
                  <a:gd name="connsiteY3" fmla="*/ 295394 h 29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4495" h="295394">
                    <a:moveTo>
                      <a:pt x="0" y="0"/>
                    </a:moveTo>
                    <a:lnTo>
                      <a:pt x="604496" y="0"/>
                    </a:lnTo>
                    <a:lnTo>
                      <a:pt x="604496" y="295394"/>
                    </a:lnTo>
                    <a:lnTo>
                      <a:pt x="0" y="295394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2" name="Forma libre 931">
                <a:extLst>
                  <a:ext uri="{FF2B5EF4-FFF2-40B4-BE49-F238E27FC236}">
                    <a16:creationId xmlns:a16="http://schemas.microsoft.com/office/drawing/2014/main" id="{3221EA73-48CF-0772-666B-917DBD8639EA}"/>
                  </a:ext>
                </a:extLst>
              </p:cNvPr>
              <p:cNvSpPr/>
              <p:nvPr/>
            </p:nvSpPr>
            <p:spPr>
              <a:xfrm>
                <a:off x="9743701" y="5057909"/>
                <a:ext cx="9121" cy="172838"/>
              </a:xfrm>
              <a:custGeom>
                <a:avLst/>
                <a:gdLst>
                  <a:gd name="connsiteX0" fmla="*/ 0 w 9121"/>
                  <a:gd name="connsiteY0" fmla="*/ 0 h 172838"/>
                  <a:gd name="connsiteX1" fmla="*/ 0 w 9121"/>
                  <a:gd name="connsiteY1" fmla="*/ 172838 h 17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72838">
                    <a:moveTo>
                      <a:pt x="0" y="0"/>
                    </a:moveTo>
                    <a:lnTo>
                      <a:pt x="0" y="172838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3" name="Forma libre 932">
                <a:extLst>
                  <a:ext uri="{FF2B5EF4-FFF2-40B4-BE49-F238E27FC236}">
                    <a16:creationId xmlns:a16="http://schemas.microsoft.com/office/drawing/2014/main" id="{7E1467EA-2C0D-C9F6-4947-8141A2F8B00C}"/>
                  </a:ext>
                </a:extLst>
              </p:cNvPr>
              <p:cNvSpPr/>
              <p:nvPr/>
            </p:nvSpPr>
            <p:spPr>
              <a:xfrm>
                <a:off x="9613717" y="5057909"/>
                <a:ext cx="9121" cy="172838"/>
              </a:xfrm>
              <a:custGeom>
                <a:avLst/>
                <a:gdLst>
                  <a:gd name="connsiteX0" fmla="*/ 0 w 9121"/>
                  <a:gd name="connsiteY0" fmla="*/ 0 h 172838"/>
                  <a:gd name="connsiteX1" fmla="*/ 0 w 9121"/>
                  <a:gd name="connsiteY1" fmla="*/ 172838 h 17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72838">
                    <a:moveTo>
                      <a:pt x="0" y="0"/>
                    </a:moveTo>
                    <a:lnTo>
                      <a:pt x="0" y="172838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4" name="Forma libre 933">
                <a:extLst>
                  <a:ext uri="{FF2B5EF4-FFF2-40B4-BE49-F238E27FC236}">
                    <a16:creationId xmlns:a16="http://schemas.microsoft.com/office/drawing/2014/main" id="{7D8159E3-050C-7FB2-FF69-6C86EE3E8CA8}"/>
                  </a:ext>
                </a:extLst>
              </p:cNvPr>
              <p:cNvSpPr/>
              <p:nvPr/>
            </p:nvSpPr>
            <p:spPr>
              <a:xfrm>
                <a:off x="9483823" y="5057909"/>
                <a:ext cx="9121" cy="172838"/>
              </a:xfrm>
              <a:custGeom>
                <a:avLst/>
                <a:gdLst>
                  <a:gd name="connsiteX0" fmla="*/ 0 w 9121"/>
                  <a:gd name="connsiteY0" fmla="*/ 0 h 172838"/>
                  <a:gd name="connsiteX1" fmla="*/ 0 w 9121"/>
                  <a:gd name="connsiteY1" fmla="*/ 172838 h 17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72838">
                    <a:moveTo>
                      <a:pt x="0" y="0"/>
                    </a:moveTo>
                    <a:lnTo>
                      <a:pt x="0" y="172838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5" name="Forma libre 934">
                <a:extLst>
                  <a:ext uri="{FF2B5EF4-FFF2-40B4-BE49-F238E27FC236}">
                    <a16:creationId xmlns:a16="http://schemas.microsoft.com/office/drawing/2014/main" id="{73AB8AFF-CADD-474F-BEBD-A75A7F5594FC}"/>
                  </a:ext>
                </a:extLst>
              </p:cNvPr>
              <p:cNvSpPr/>
              <p:nvPr/>
            </p:nvSpPr>
            <p:spPr>
              <a:xfrm>
                <a:off x="9353839" y="5057909"/>
                <a:ext cx="9121" cy="172838"/>
              </a:xfrm>
              <a:custGeom>
                <a:avLst/>
                <a:gdLst>
                  <a:gd name="connsiteX0" fmla="*/ 0 w 9121"/>
                  <a:gd name="connsiteY0" fmla="*/ 0 h 172838"/>
                  <a:gd name="connsiteX1" fmla="*/ 0 w 9121"/>
                  <a:gd name="connsiteY1" fmla="*/ 172838 h 17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72838">
                    <a:moveTo>
                      <a:pt x="0" y="0"/>
                    </a:moveTo>
                    <a:lnTo>
                      <a:pt x="0" y="172838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936" name="Gráfico 2">
            <a:extLst>
              <a:ext uri="{FF2B5EF4-FFF2-40B4-BE49-F238E27FC236}">
                <a16:creationId xmlns:a16="http://schemas.microsoft.com/office/drawing/2014/main" id="{4C3B69AA-0C7A-6A72-DC36-D0F662AAEE0F}"/>
              </a:ext>
            </a:extLst>
          </p:cNvPr>
          <p:cNvGrpSpPr/>
          <p:nvPr/>
        </p:nvGrpSpPr>
        <p:grpSpPr>
          <a:xfrm>
            <a:off x="16632874" y="4707579"/>
            <a:ext cx="912445" cy="829877"/>
            <a:chOff x="16632874" y="4707579"/>
            <a:chExt cx="912445" cy="829877"/>
          </a:xfrm>
          <a:noFill/>
        </p:grpSpPr>
        <p:grpSp>
          <p:nvGrpSpPr>
            <p:cNvPr id="937" name="Gráfico 2">
              <a:extLst>
                <a:ext uri="{FF2B5EF4-FFF2-40B4-BE49-F238E27FC236}">
                  <a16:creationId xmlns:a16="http://schemas.microsoft.com/office/drawing/2014/main" id="{4283DCD2-A3FB-3690-8C37-5996A0BF7A7A}"/>
                </a:ext>
              </a:extLst>
            </p:cNvPr>
            <p:cNvGrpSpPr/>
            <p:nvPr/>
          </p:nvGrpSpPr>
          <p:grpSpPr>
            <a:xfrm>
              <a:off x="16790953" y="4707579"/>
              <a:ext cx="596377" cy="687701"/>
              <a:chOff x="16790953" y="4707579"/>
              <a:chExt cx="596377" cy="687701"/>
            </a:xfrm>
            <a:noFill/>
          </p:grpSpPr>
          <p:sp>
            <p:nvSpPr>
              <p:cNvPr id="938" name="Forma libre 937">
                <a:extLst>
                  <a:ext uri="{FF2B5EF4-FFF2-40B4-BE49-F238E27FC236}">
                    <a16:creationId xmlns:a16="http://schemas.microsoft.com/office/drawing/2014/main" id="{4EC533E4-070E-DA22-C399-4095FD7D38E2}"/>
                  </a:ext>
                </a:extLst>
              </p:cNvPr>
              <p:cNvSpPr/>
              <p:nvPr/>
            </p:nvSpPr>
            <p:spPr>
              <a:xfrm>
                <a:off x="16790953" y="4947216"/>
                <a:ext cx="596377" cy="448064"/>
              </a:xfrm>
              <a:custGeom>
                <a:avLst/>
                <a:gdLst>
                  <a:gd name="connsiteX0" fmla="*/ 105903 w 596377"/>
                  <a:gd name="connsiteY0" fmla="*/ 392490 h 448064"/>
                  <a:gd name="connsiteX1" fmla="*/ 0 w 596377"/>
                  <a:gd name="connsiteY1" fmla="*/ 125020 h 448064"/>
                  <a:gd name="connsiteX2" fmla="*/ 261246 w 596377"/>
                  <a:gd name="connsiteY2" fmla="*/ 7939 h 448064"/>
                  <a:gd name="connsiteX3" fmla="*/ 335223 w 596377"/>
                  <a:gd name="connsiteY3" fmla="*/ 7939 h 448064"/>
                  <a:gd name="connsiteX4" fmla="*/ 596378 w 596377"/>
                  <a:gd name="connsiteY4" fmla="*/ 125111 h 448064"/>
                  <a:gd name="connsiteX5" fmla="*/ 490383 w 596377"/>
                  <a:gd name="connsiteY5" fmla="*/ 392581 h 448064"/>
                  <a:gd name="connsiteX6" fmla="*/ 298189 w 596377"/>
                  <a:gd name="connsiteY6" fmla="*/ 448065 h 448064"/>
                  <a:gd name="connsiteX7" fmla="*/ 105994 w 596377"/>
                  <a:gd name="connsiteY7" fmla="*/ 392490 h 44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6377" h="448064">
                    <a:moveTo>
                      <a:pt x="105903" y="392490"/>
                    </a:moveTo>
                    <a:lnTo>
                      <a:pt x="0" y="125020"/>
                    </a:lnTo>
                    <a:lnTo>
                      <a:pt x="261246" y="7939"/>
                    </a:lnTo>
                    <a:cubicBezTo>
                      <a:pt x="284781" y="-2646"/>
                      <a:pt x="311689" y="-2646"/>
                      <a:pt x="335223" y="7939"/>
                    </a:cubicBezTo>
                    <a:lnTo>
                      <a:pt x="596378" y="125111"/>
                    </a:lnTo>
                    <a:lnTo>
                      <a:pt x="490383" y="392581"/>
                    </a:lnTo>
                    <a:lnTo>
                      <a:pt x="298189" y="448065"/>
                    </a:lnTo>
                    <a:lnTo>
                      <a:pt x="105994" y="392490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39" name="Forma libre 938">
                <a:extLst>
                  <a:ext uri="{FF2B5EF4-FFF2-40B4-BE49-F238E27FC236}">
                    <a16:creationId xmlns:a16="http://schemas.microsoft.com/office/drawing/2014/main" id="{0AC2999F-C4C4-48B4-5E92-DE097CBAEE56}"/>
                  </a:ext>
                </a:extLst>
              </p:cNvPr>
              <p:cNvSpPr/>
              <p:nvPr/>
            </p:nvSpPr>
            <p:spPr>
              <a:xfrm>
                <a:off x="17163849" y="5042760"/>
                <a:ext cx="112470" cy="50464"/>
              </a:xfrm>
              <a:custGeom>
                <a:avLst/>
                <a:gdLst>
                  <a:gd name="connsiteX0" fmla="*/ 112471 w 112470"/>
                  <a:gd name="connsiteY0" fmla="*/ 50464 h 50464"/>
                  <a:gd name="connsiteX1" fmla="*/ 0 w 112470"/>
                  <a:gd name="connsiteY1" fmla="*/ 0 h 5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2470" h="50464">
                    <a:moveTo>
                      <a:pt x="112471" y="50464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40" name="Forma libre 939">
                <a:extLst>
                  <a:ext uri="{FF2B5EF4-FFF2-40B4-BE49-F238E27FC236}">
                    <a16:creationId xmlns:a16="http://schemas.microsoft.com/office/drawing/2014/main" id="{1132B1F7-8024-A44A-25D0-22B0DF7602AF}"/>
                  </a:ext>
                </a:extLst>
              </p:cNvPr>
              <p:cNvSpPr/>
              <p:nvPr/>
            </p:nvSpPr>
            <p:spPr>
              <a:xfrm>
                <a:off x="16898133" y="5042760"/>
                <a:ext cx="116119" cy="52015"/>
              </a:xfrm>
              <a:custGeom>
                <a:avLst/>
                <a:gdLst>
                  <a:gd name="connsiteX0" fmla="*/ 116119 w 116119"/>
                  <a:gd name="connsiteY0" fmla="*/ 0 h 52015"/>
                  <a:gd name="connsiteX1" fmla="*/ 0 w 116119"/>
                  <a:gd name="connsiteY1" fmla="*/ 52016 h 5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119" h="52015">
                    <a:moveTo>
                      <a:pt x="116119" y="0"/>
                    </a:moveTo>
                    <a:lnTo>
                      <a:pt x="0" y="52016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41" name="Forma libre 940">
                <a:extLst>
                  <a:ext uri="{FF2B5EF4-FFF2-40B4-BE49-F238E27FC236}">
                    <a16:creationId xmlns:a16="http://schemas.microsoft.com/office/drawing/2014/main" id="{220AB561-1F58-9371-F71A-D23C164E27B1}"/>
                  </a:ext>
                </a:extLst>
              </p:cNvPr>
              <p:cNvSpPr/>
              <p:nvPr/>
            </p:nvSpPr>
            <p:spPr>
              <a:xfrm>
                <a:off x="16871953" y="4828766"/>
                <a:ext cx="434193" cy="167818"/>
              </a:xfrm>
              <a:custGeom>
                <a:avLst/>
                <a:gdLst>
                  <a:gd name="connsiteX0" fmla="*/ 0 w 434193"/>
                  <a:gd name="connsiteY0" fmla="*/ 167819 h 167818"/>
                  <a:gd name="connsiteX1" fmla="*/ 8392 w 434193"/>
                  <a:gd name="connsiteY1" fmla="*/ 89248 h 167818"/>
                  <a:gd name="connsiteX2" fmla="*/ 94775 w 434193"/>
                  <a:gd name="connsiteY2" fmla="*/ 0 h 167818"/>
                  <a:gd name="connsiteX3" fmla="*/ 339420 w 434193"/>
                  <a:gd name="connsiteY3" fmla="*/ 0 h 167818"/>
                  <a:gd name="connsiteX4" fmla="*/ 425802 w 434193"/>
                  <a:gd name="connsiteY4" fmla="*/ 89248 h 167818"/>
                  <a:gd name="connsiteX5" fmla="*/ 434193 w 434193"/>
                  <a:gd name="connsiteY5" fmla="*/ 167819 h 16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193" h="167818">
                    <a:moveTo>
                      <a:pt x="0" y="167819"/>
                    </a:moveTo>
                    <a:lnTo>
                      <a:pt x="8392" y="89248"/>
                    </a:lnTo>
                    <a:cubicBezTo>
                      <a:pt x="13865" y="38236"/>
                      <a:pt x="50900" y="0"/>
                      <a:pt x="94775" y="0"/>
                    </a:cubicBezTo>
                    <a:lnTo>
                      <a:pt x="339420" y="0"/>
                    </a:lnTo>
                    <a:cubicBezTo>
                      <a:pt x="383295" y="0"/>
                      <a:pt x="420329" y="38236"/>
                      <a:pt x="425802" y="89248"/>
                    </a:cubicBezTo>
                    <a:lnTo>
                      <a:pt x="434193" y="16781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42" name="Forma libre 941">
                <a:extLst>
                  <a:ext uri="{FF2B5EF4-FFF2-40B4-BE49-F238E27FC236}">
                    <a16:creationId xmlns:a16="http://schemas.microsoft.com/office/drawing/2014/main" id="{BF2347AB-DA4E-ABA6-4930-46EB2BB5040A}"/>
                  </a:ext>
                </a:extLst>
              </p:cNvPr>
              <p:cNvSpPr/>
              <p:nvPr/>
            </p:nvSpPr>
            <p:spPr>
              <a:xfrm>
                <a:off x="17014343" y="4707579"/>
                <a:ext cx="149504" cy="84685"/>
              </a:xfrm>
              <a:custGeom>
                <a:avLst/>
                <a:gdLst>
                  <a:gd name="connsiteX0" fmla="*/ 149505 w 149504"/>
                  <a:gd name="connsiteY0" fmla="*/ 84685 h 84685"/>
                  <a:gd name="connsiteX1" fmla="*/ 149505 w 149504"/>
                  <a:gd name="connsiteY1" fmla="*/ 0 h 84685"/>
                  <a:gd name="connsiteX2" fmla="*/ 0 w 149504"/>
                  <a:gd name="connsiteY2" fmla="*/ 0 h 84685"/>
                  <a:gd name="connsiteX3" fmla="*/ 0 w 149504"/>
                  <a:gd name="connsiteY3" fmla="*/ 84685 h 8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504" h="84685">
                    <a:moveTo>
                      <a:pt x="149505" y="84685"/>
                    </a:moveTo>
                    <a:lnTo>
                      <a:pt x="149505" y="0"/>
                    </a:lnTo>
                    <a:lnTo>
                      <a:pt x="0" y="0"/>
                    </a:lnTo>
                    <a:lnTo>
                      <a:pt x="0" y="84685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943" name="Forma libre 942">
              <a:extLst>
                <a:ext uri="{FF2B5EF4-FFF2-40B4-BE49-F238E27FC236}">
                  <a16:creationId xmlns:a16="http://schemas.microsoft.com/office/drawing/2014/main" id="{0C8C7E94-91F1-9877-EB9C-DC61C86ADC02}"/>
                </a:ext>
              </a:extLst>
            </p:cNvPr>
            <p:cNvSpPr/>
            <p:nvPr/>
          </p:nvSpPr>
          <p:spPr>
            <a:xfrm>
              <a:off x="17478365" y="4801389"/>
              <a:ext cx="66954" cy="736067"/>
            </a:xfrm>
            <a:custGeom>
              <a:avLst/>
              <a:gdLst>
                <a:gd name="connsiteX0" fmla="*/ 66954 w 66954"/>
                <a:gd name="connsiteY0" fmla="*/ 736067 h 736067"/>
                <a:gd name="connsiteX1" fmla="*/ 66954 w 66954"/>
                <a:gd name="connsiteY1" fmla="*/ 0 h 736067"/>
                <a:gd name="connsiteX2" fmla="*/ 0 w 66954"/>
                <a:gd name="connsiteY2" fmla="*/ 0 h 73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54" h="736067">
                  <a:moveTo>
                    <a:pt x="66954" y="736067"/>
                  </a:moveTo>
                  <a:lnTo>
                    <a:pt x="66954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4" name="Forma libre 943">
              <a:extLst>
                <a:ext uri="{FF2B5EF4-FFF2-40B4-BE49-F238E27FC236}">
                  <a16:creationId xmlns:a16="http://schemas.microsoft.com/office/drawing/2014/main" id="{998E2F5E-A8B8-069E-F6F0-2D893D68A2AA}"/>
                </a:ext>
              </a:extLst>
            </p:cNvPr>
            <p:cNvSpPr/>
            <p:nvPr/>
          </p:nvSpPr>
          <p:spPr>
            <a:xfrm>
              <a:off x="16632874" y="4801389"/>
              <a:ext cx="139288" cy="736067"/>
            </a:xfrm>
            <a:custGeom>
              <a:avLst/>
              <a:gdLst>
                <a:gd name="connsiteX0" fmla="*/ 139289 w 139288"/>
                <a:gd name="connsiteY0" fmla="*/ 656675 h 736067"/>
                <a:gd name="connsiteX1" fmla="*/ 66953 w 139288"/>
                <a:gd name="connsiteY1" fmla="*/ 0 h 736067"/>
                <a:gd name="connsiteX2" fmla="*/ 0 w 139288"/>
                <a:gd name="connsiteY2" fmla="*/ 0 h 736067"/>
                <a:gd name="connsiteX3" fmla="*/ 0 w 139288"/>
                <a:gd name="connsiteY3" fmla="*/ 736067 h 73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8" h="736067">
                  <a:moveTo>
                    <a:pt x="139289" y="656675"/>
                  </a:moveTo>
                  <a:lnTo>
                    <a:pt x="66953" y="0"/>
                  </a:lnTo>
                  <a:lnTo>
                    <a:pt x="0" y="0"/>
                  </a:lnTo>
                  <a:lnTo>
                    <a:pt x="0" y="736067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5" name="Forma libre 944">
              <a:extLst>
                <a:ext uri="{FF2B5EF4-FFF2-40B4-BE49-F238E27FC236}">
                  <a16:creationId xmlns:a16="http://schemas.microsoft.com/office/drawing/2014/main" id="{688B5B0E-0FC7-990E-36BD-D502B97ED9EF}"/>
                </a:ext>
              </a:extLst>
            </p:cNvPr>
            <p:cNvSpPr/>
            <p:nvPr/>
          </p:nvSpPr>
          <p:spPr>
            <a:xfrm>
              <a:off x="16772162" y="5458064"/>
              <a:ext cx="633867" cy="9125"/>
            </a:xfrm>
            <a:custGeom>
              <a:avLst/>
              <a:gdLst>
                <a:gd name="connsiteX0" fmla="*/ 633868 w 633867"/>
                <a:gd name="connsiteY0" fmla="*/ 0 h 9125"/>
                <a:gd name="connsiteX1" fmla="*/ 0 w 633867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3867" h="9125">
                  <a:moveTo>
                    <a:pt x="633868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6" name="Forma libre 945">
              <a:extLst>
                <a:ext uri="{FF2B5EF4-FFF2-40B4-BE49-F238E27FC236}">
                  <a16:creationId xmlns:a16="http://schemas.microsoft.com/office/drawing/2014/main" id="{790DA889-E130-B614-45AC-AFACC438522A}"/>
                </a:ext>
              </a:extLst>
            </p:cNvPr>
            <p:cNvSpPr/>
            <p:nvPr/>
          </p:nvSpPr>
          <p:spPr>
            <a:xfrm>
              <a:off x="17406030" y="4801389"/>
              <a:ext cx="72335" cy="656674"/>
            </a:xfrm>
            <a:custGeom>
              <a:avLst/>
              <a:gdLst>
                <a:gd name="connsiteX0" fmla="*/ 72335 w 72335"/>
                <a:gd name="connsiteY0" fmla="*/ 0 h 656674"/>
                <a:gd name="connsiteX1" fmla="*/ 0 w 72335"/>
                <a:gd name="connsiteY1" fmla="*/ 656675 h 65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335" h="656674">
                  <a:moveTo>
                    <a:pt x="72335" y="0"/>
                  </a:moveTo>
                  <a:lnTo>
                    <a:pt x="0" y="65667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7" name="Forma libre 946">
              <a:extLst>
                <a:ext uri="{FF2B5EF4-FFF2-40B4-BE49-F238E27FC236}">
                  <a16:creationId xmlns:a16="http://schemas.microsoft.com/office/drawing/2014/main" id="{142F84F5-C4DC-3E1F-0465-4D186F6BD7CC}"/>
                </a:ext>
              </a:extLst>
            </p:cNvPr>
            <p:cNvSpPr/>
            <p:nvPr/>
          </p:nvSpPr>
          <p:spPr>
            <a:xfrm>
              <a:off x="17163849" y="5420741"/>
              <a:ext cx="9121" cy="33764"/>
            </a:xfrm>
            <a:custGeom>
              <a:avLst/>
              <a:gdLst>
                <a:gd name="connsiteX0" fmla="*/ 0 w 9121"/>
                <a:gd name="connsiteY0" fmla="*/ 0 h 33764"/>
                <a:gd name="connsiteX1" fmla="*/ 0 w 9121"/>
                <a:gd name="connsiteY1" fmla="*/ 33765 h 3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33764">
                  <a:moveTo>
                    <a:pt x="0" y="0"/>
                  </a:moveTo>
                  <a:lnTo>
                    <a:pt x="0" y="3376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8" name="Forma libre 947">
              <a:extLst>
                <a:ext uri="{FF2B5EF4-FFF2-40B4-BE49-F238E27FC236}">
                  <a16:creationId xmlns:a16="http://schemas.microsoft.com/office/drawing/2014/main" id="{1FE5E616-2E02-C322-BA32-C3357E00E879}"/>
                </a:ext>
              </a:extLst>
            </p:cNvPr>
            <p:cNvSpPr/>
            <p:nvPr/>
          </p:nvSpPr>
          <p:spPr>
            <a:xfrm>
              <a:off x="17249958" y="5355037"/>
              <a:ext cx="9121" cy="99468"/>
            </a:xfrm>
            <a:custGeom>
              <a:avLst/>
              <a:gdLst>
                <a:gd name="connsiteX0" fmla="*/ 0 w 9121"/>
                <a:gd name="connsiteY0" fmla="*/ 99469 h 99468"/>
                <a:gd name="connsiteX1" fmla="*/ 0 w 9121"/>
                <a:gd name="connsiteY1" fmla="*/ 0 h 9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99468">
                  <a:moveTo>
                    <a:pt x="0" y="99469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49" name="Forma libre 948">
              <a:extLst>
                <a:ext uri="{FF2B5EF4-FFF2-40B4-BE49-F238E27FC236}">
                  <a16:creationId xmlns:a16="http://schemas.microsoft.com/office/drawing/2014/main" id="{99DE48E8-BF16-1C66-4750-1DBC067B23A9}"/>
                </a:ext>
              </a:extLst>
            </p:cNvPr>
            <p:cNvSpPr/>
            <p:nvPr/>
          </p:nvSpPr>
          <p:spPr>
            <a:xfrm>
              <a:off x="17032587" y="5420741"/>
              <a:ext cx="9121" cy="33764"/>
            </a:xfrm>
            <a:custGeom>
              <a:avLst/>
              <a:gdLst>
                <a:gd name="connsiteX0" fmla="*/ 0 w 9121"/>
                <a:gd name="connsiteY0" fmla="*/ 33765 h 33764"/>
                <a:gd name="connsiteX1" fmla="*/ 0 w 9121"/>
                <a:gd name="connsiteY1" fmla="*/ 0 h 3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33764">
                  <a:moveTo>
                    <a:pt x="0" y="33765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50" name="Forma libre 949">
              <a:extLst>
                <a:ext uri="{FF2B5EF4-FFF2-40B4-BE49-F238E27FC236}">
                  <a16:creationId xmlns:a16="http://schemas.microsoft.com/office/drawing/2014/main" id="{122DC333-0F4C-FA84-735D-CADEE2CBD48C}"/>
                </a:ext>
              </a:extLst>
            </p:cNvPr>
            <p:cNvSpPr/>
            <p:nvPr/>
          </p:nvSpPr>
          <p:spPr>
            <a:xfrm>
              <a:off x="16946569" y="5355037"/>
              <a:ext cx="9121" cy="99468"/>
            </a:xfrm>
            <a:custGeom>
              <a:avLst/>
              <a:gdLst>
                <a:gd name="connsiteX0" fmla="*/ 0 w 9121"/>
                <a:gd name="connsiteY0" fmla="*/ 0 h 99468"/>
                <a:gd name="connsiteX1" fmla="*/ 0 w 9121"/>
                <a:gd name="connsiteY1" fmla="*/ 99469 h 9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99468">
                  <a:moveTo>
                    <a:pt x="0" y="0"/>
                  </a:moveTo>
                  <a:lnTo>
                    <a:pt x="0" y="99469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951" name="Gráfico 2">
            <a:extLst>
              <a:ext uri="{FF2B5EF4-FFF2-40B4-BE49-F238E27FC236}">
                <a16:creationId xmlns:a16="http://schemas.microsoft.com/office/drawing/2014/main" id="{D395E208-C908-20BA-0704-B4EAC5D6DBBF}"/>
              </a:ext>
            </a:extLst>
          </p:cNvPr>
          <p:cNvGrpSpPr/>
          <p:nvPr/>
        </p:nvGrpSpPr>
        <p:grpSpPr>
          <a:xfrm>
            <a:off x="10680774" y="4675092"/>
            <a:ext cx="934793" cy="894760"/>
            <a:chOff x="10680774" y="4675092"/>
            <a:chExt cx="934793" cy="894760"/>
          </a:xfrm>
          <a:noFill/>
        </p:grpSpPr>
        <p:grpSp>
          <p:nvGrpSpPr>
            <p:cNvPr id="952" name="Gráfico 2">
              <a:extLst>
                <a:ext uri="{FF2B5EF4-FFF2-40B4-BE49-F238E27FC236}">
                  <a16:creationId xmlns:a16="http://schemas.microsoft.com/office/drawing/2014/main" id="{8BFD4B87-529B-9CAA-DF8D-0B94D2432AD4}"/>
                </a:ext>
              </a:extLst>
            </p:cNvPr>
            <p:cNvGrpSpPr/>
            <p:nvPr/>
          </p:nvGrpSpPr>
          <p:grpSpPr>
            <a:xfrm>
              <a:off x="10746907" y="4675092"/>
              <a:ext cx="794866" cy="894121"/>
              <a:chOff x="10746907" y="4675092"/>
              <a:chExt cx="794866" cy="894121"/>
            </a:xfrm>
            <a:noFill/>
          </p:grpSpPr>
          <p:grpSp>
            <p:nvGrpSpPr>
              <p:cNvPr id="953" name="Gráfico 2">
                <a:extLst>
                  <a:ext uri="{FF2B5EF4-FFF2-40B4-BE49-F238E27FC236}">
                    <a16:creationId xmlns:a16="http://schemas.microsoft.com/office/drawing/2014/main" id="{1C64BBC9-B3EE-3C47-D650-C939EA62A149}"/>
                  </a:ext>
                </a:extLst>
              </p:cNvPr>
              <p:cNvGrpSpPr/>
              <p:nvPr/>
            </p:nvGrpSpPr>
            <p:grpSpPr>
              <a:xfrm>
                <a:off x="10795799" y="4675092"/>
                <a:ext cx="745973" cy="809527"/>
                <a:chOff x="10795799" y="4675092"/>
                <a:chExt cx="745973" cy="809527"/>
              </a:xfrm>
              <a:noFill/>
            </p:grpSpPr>
            <p:sp>
              <p:nvSpPr>
                <p:cNvPr id="954" name="Forma libre 953">
                  <a:extLst>
                    <a:ext uri="{FF2B5EF4-FFF2-40B4-BE49-F238E27FC236}">
                      <a16:creationId xmlns:a16="http://schemas.microsoft.com/office/drawing/2014/main" id="{2CB2A9B8-835E-B675-980F-AED30294F852}"/>
                    </a:ext>
                  </a:extLst>
                </p:cNvPr>
                <p:cNvSpPr/>
                <p:nvPr/>
              </p:nvSpPr>
              <p:spPr>
                <a:xfrm>
                  <a:off x="11266388" y="4675092"/>
                  <a:ext cx="237347" cy="391029"/>
                </a:xfrm>
                <a:custGeom>
                  <a:avLst/>
                  <a:gdLst>
                    <a:gd name="connsiteX0" fmla="*/ 119677 w 237347"/>
                    <a:gd name="connsiteY0" fmla="*/ 0 h 391029"/>
                    <a:gd name="connsiteX1" fmla="*/ 237347 w 237347"/>
                    <a:gd name="connsiteY1" fmla="*/ 117720 h 391029"/>
                    <a:gd name="connsiteX2" fmla="*/ 119677 w 237347"/>
                    <a:gd name="connsiteY2" fmla="*/ 391030 h 391029"/>
                    <a:gd name="connsiteX3" fmla="*/ 117670 w 237347"/>
                    <a:gd name="connsiteY3" fmla="*/ 391030 h 391029"/>
                    <a:gd name="connsiteX4" fmla="*/ 0 w 237347"/>
                    <a:gd name="connsiteY4" fmla="*/ 117720 h 391029"/>
                    <a:gd name="connsiteX5" fmla="*/ 117670 w 237347"/>
                    <a:gd name="connsiteY5" fmla="*/ 0 h 391029"/>
                    <a:gd name="connsiteX6" fmla="*/ 119677 w 237347"/>
                    <a:gd name="connsiteY6" fmla="*/ 0 h 391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7347" h="391029">
                      <a:moveTo>
                        <a:pt x="119677" y="0"/>
                      </a:moveTo>
                      <a:cubicBezTo>
                        <a:pt x="184623" y="0"/>
                        <a:pt x="237347" y="52654"/>
                        <a:pt x="237347" y="117720"/>
                      </a:cubicBezTo>
                      <a:cubicBezTo>
                        <a:pt x="237347" y="229416"/>
                        <a:pt x="119677" y="391030"/>
                        <a:pt x="119677" y="391030"/>
                      </a:cubicBezTo>
                      <a:lnTo>
                        <a:pt x="117670" y="391030"/>
                      </a:lnTo>
                      <a:cubicBezTo>
                        <a:pt x="117670" y="391030"/>
                        <a:pt x="0" y="229416"/>
                        <a:pt x="0" y="117720"/>
                      </a:cubicBezTo>
                      <a:cubicBezTo>
                        <a:pt x="0" y="52746"/>
                        <a:pt x="52632" y="0"/>
                        <a:pt x="117670" y="0"/>
                      </a:cubicBezTo>
                      <a:lnTo>
                        <a:pt x="119677" y="0"/>
                      </a:ln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955" name="Gráfico 2">
                  <a:extLst>
                    <a:ext uri="{FF2B5EF4-FFF2-40B4-BE49-F238E27FC236}">
                      <a16:creationId xmlns:a16="http://schemas.microsoft.com/office/drawing/2014/main" id="{708EF845-44D2-76F0-43F1-C8473CC3D8A5}"/>
                    </a:ext>
                  </a:extLst>
                </p:cNvPr>
                <p:cNvGrpSpPr/>
                <p:nvPr/>
              </p:nvGrpSpPr>
              <p:grpSpPr>
                <a:xfrm>
                  <a:off x="10795799" y="4773191"/>
                  <a:ext cx="745973" cy="711428"/>
                  <a:chOff x="10795799" y="4773191"/>
                  <a:chExt cx="745973" cy="711428"/>
                </a:xfrm>
                <a:noFill/>
              </p:grpSpPr>
              <p:sp>
                <p:nvSpPr>
                  <p:cNvPr id="956" name="Forma libre 955">
                    <a:extLst>
                      <a:ext uri="{FF2B5EF4-FFF2-40B4-BE49-F238E27FC236}">
                        <a16:creationId xmlns:a16="http://schemas.microsoft.com/office/drawing/2014/main" id="{F9F50284-20DC-E35E-2D50-1442EAA22C05}"/>
                      </a:ext>
                    </a:extLst>
                  </p:cNvPr>
                  <p:cNvSpPr/>
                  <p:nvPr/>
                </p:nvSpPr>
                <p:spPr>
                  <a:xfrm>
                    <a:off x="10795799" y="4773191"/>
                    <a:ext cx="400260" cy="347318"/>
                  </a:xfrm>
                  <a:custGeom>
                    <a:avLst/>
                    <a:gdLst>
                      <a:gd name="connsiteX0" fmla="*/ 0 w 400260"/>
                      <a:gd name="connsiteY0" fmla="*/ 347319 h 347318"/>
                      <a:gd name="connsiteX1" fmla="*/ 372531 w 400260"/>
                      <a:gd name="connsiteY1" fmla="*/ 0 h 347318"/>
                      <a:gd name="connsiteX2" fmla="*/ 400261 w 400260"/>
                      <a:gd name="connsiteY2" fmla="*/ 1004 h 347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00260" h="347318">
                        <a:moveTo>
                          <a:pt x="0" y="347319"/>
                        </a:moveTo>
                        <a:cubicBezTo>
                          <a:pt x="13501" y="153309"/>
                          <a:pt x="175137" y="0"/>
                          <a:pt x="372531" y="0"/>
                        </a:cubicBezTo>
                        <a:cubicBezTo>
                          <a:pt x="381835" y="0"/>
                          <a:pt x="391139" y="365"/>
                          <a:pt x="400261" y="1004"/>
                        </a:cubicBez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957" name="Forma libre 956">
                    <a:extLst>
                      <a:ext uri="{FF2B5EF4-FFF2-40B4-BE49-F238E27FC236}">
                        <a16:creationId xmlns:a16="http://schemas.microsoft.com/office/drawing/2014/main" id="{55B3AA70-73F6-F839-D781-DFBA0E45ADE7}"/>
                      </a:ext>
                    </a:extLst>
                  </p:cNvPr>
                  <p:cNvSpPr/>
                  <p:nvPr/>
                </p:nvSpPr>
                <p:spPr>
                  <a:xfrm>
                    <a:off x="11328142" y="5014745"/>
                    <a:ext cx="213630" cy="469874"/>
                  </a:xfrm>
                  <a:custGeom>
                    <a:avLst/>
                    <a:gdLst>
                      <a:gd name="connsiteX0" fmla="*/ 189640 w 213630"/>
                      <a:gd name="connsiteY0" fmla="*/ 0 h 469874"/>
                      <a:gd name="connsiteX1" fmla="*/ 213630 w 213630"/>
                      <a:gd name="connsiteY1" fmla="*/ 132138 h 469874"/>
                      <a:gd name="connsiteX2" fmla="*/ 0 w 213630"/>
                      <a:gd name="connsiteY2" fmla="*/ 469875 h 469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3630" h="469874">
                        <a:moveTo>
                          <a:pt x="189640" y="0"/>
                        </a:moveTo>
                        <a:cubicBezTo>
                          <a:pt x="205147" y="41065"/>
                          <a:pt x="213630" y="85598"/>
                          <a:pt x="213630" y="132138"/>
                        </a:cubicBezTo>
                        <a:cubicBezTo>
                          <a:pt x="213630" y="281250"/>
                          <a:pt x="126244" y="410011"/>
                          <a:pt x="0" y="469875"/>
                        </a:cubicBez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958" name="Forma libre 957">
                    <a:extLst>
                      <a:ext uri="{FF2B5EF4-FFF2-40B4-BE49-F238E27FC236}">
                        <a16:creationId xmlns:a16="http://schemas.microsoft.com/office/drawing/2014/main" id="{DE72C6AD-7FDC-75BB-994F-7CCD8612AAEE}"/>
                      </a:ext>
                    </a:extLst>
                  </p:cNvPr>
                  <p:cNvSpPr/>
                  <p:nvPr/>
                </p:nvSpPr>
                <p:spPr>
                  <a:xfrm>
                    <a:off x="10828181" y="5052525"/>
                    <a:ext cx="29463" cy="22175"/>
                  </a:xfrm>
                  <a:custGeom>
                    <a:avLst/>
                    <a:gdLst>
                      <a:gd name="connsiteX0" fmla="*/ 29463 w 29463"/>
                      <a:gd name="connsiteY0" fmla="*/ 22175 h 22175"/>
                      <a:gd name="connsiteX1" fmla="*/ 0 w 29463"/>
                      <a:gd name="connsiteY1" fmla="*/ 0 h 22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463" h="22175">
                        <a:moveTo>
                          <a:pt x="29463" y="22175"/>
                        </a:moveTo>
                        <a:lnTo>
                          <a:pt x="0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959" name="Forma libre 958">
                    <a:extLst>
                      <a:ext uri="{FF2B5EF4-FFF2-40B4-BE49-F238E27FC236}">
                        <a16:creationId xmlns:a16="http://schemas.microsoft.com/office/drawing/2014/main" id="{E308E9A5-C07C-A4CD-8A20-03E67FB86168}"/>
                      </a:ext>
                    </a:extLst>
                  </p:cNvPr>
                  <p:cNvSpPr/>
                  <p:nvPr/>
                </p:nvSpPr>
                <p:spPr>
                  <a:xfrm>
                    <a:off x="10980423" y="4787975"/>
                    <a:ext cx="83919" cy="233614"/>
                  </a:xfrm>
                  <a:custGeom>
                    <a:avLst/>
                    <a:gdLst>
                      <a:gd name="connsiteX0" fmla="*/ 83919 w 83919"/>
                      <a:gd name="connsiteY0" fmla="*/ 0 h 233614"/>
                      <a:gd name="connsiteX1" fmla="*/ 65767 w 83919"/>
                      <a:gd name="connsiteY1" fmla="*/ 145918 h 233614"/>
                      <a:gd name="connsiteX2" fmla="*/ 29463 w 83919"/>
                      <a:gd name="connsiteY2" fmla="*/ 210344 h 233614"/>
                      <a:gd name="connsiteX3" fmla="*/ 0 w 83919"/>
                      <a:gd name="connsiteY3" fmla="*/ 233614 h 233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919" h="233614">
                        <a:moveTo>
                          <a:pt x="83919" y="0"/>
                        </a:moveTo>
                        <a:lnTo>
                          <a:pt x="65767" y="145918"/>
                        </a:lnTo>
                        <a:cubicBezTo>
                          <a:pt x="62575" y="171287"/>
                          <a:pt x="49531" y="194466"/>
                          <a:pt x="29463" y="210344"/>
                        </a:cubicBezTo>
                        <a:lnTo>
                          <a:pt x="0" y="233614"/>
                        </a:ln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960" name="Forma libre 959">
                    <a:extLst>
                      <a:ext uri="{FF2B5EF4-FFF2-40B4-BE49-F238E27FC236}">
                        <a16:creationId xmlns:a16="http://schemas.microsoft.com/office/drawing/2014/main" id="{34A9E176-D217-433B-1774-F31E7CE7972C}"/>
                      </a:ext>
                    </a:extLst>
                  </p:cNvPr>
                  <p:cNvSpPr/>
                  <p:nvPr/>
                </p:nvSpPr>
                <p:spPr>
                  <a:xfrm>
                    <a:off x="11202635" y="4907793"/>
                    <a:ext cx="320985" cy="425467"/>
                  </a:xfrm>
                  <a:custGeom>
                    <a:avLst/>
                    <a:gdLst>
                      <a:gd name="connsiteX0" fmla="*/ 21611 w 320985"/>
                      <a:gd name="connsiteY0" fmla="*/ 0 h 425467"/>
                      <a:gd name="connsiteX1" fmla="*/ 10482 w 320985"/>
                      <a:gd name="connsiteY1" fmla="*/ 13049 h 425467"/>
                      <a:gd name="connsiteX2" fmla="*/ 22614 w 320985"/>
                      <a:gd name="connsiteY2" fmla="*/ 79849 h 425467"/>
                      <a:gd name="connsiteX3" fmla="*/ 57733 w 320985"/>
                      <a:gd name="connsiteY3" fmla="*/ 99286 h 425467"/>
                      <a:gd name="connsiteX4" fmla="*/ 44050 w 320985"/>
                      <a:gd name="connsiteY4" fmla="*/ 184975 h 425467"/>
                      <a:gd name="connsiteX5" fmla="*/ 86375 w 320985"/>
                      <a:gd name="connsiteY5" fmla="*/ 258892 h 425467"/>
                      <a:gd name="connsiteX6" fmla="*/ 132713 w 320985"/>
                      <a:gd name="connsiteY6" fmla="*/ 276961 h 425467"/>
                      <a:gd name="connsiteX7" fmla="*/ 141470 w 320985"/>
                      <a:gd name="connsiteY7" fmla="*/ 390391 h 425467"/>
                      <a:gd name="connsiteX8" fmla="*/ 201035 w 320985"/>
                      <a:gd name="connsiteY8" fmla="*/ 418589 h 425467"/>
                      <a:gd name="connsiteX9" fmla="*/ 320985 w 320985"/>
                      <a:gd name="connsiteY9" fmla="*/ 354528 h 42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0985" h="425467">
                        <a:moveTo>
                          <a:pt x="21611" y="0"/>
                        </a:moveTo>
                        <a:lnTo>
                          <a:pt x="10482" y="13049"/>
                        </a:lnTo>
                        <a:cubicBezTo>
                          <a:pt x="-7488" y="34129"/>
                          <a:pt x="-1650" y="66434"/>
                          <a:pt x="22614" y="79849"/>
                        </a:cubicBezTo>
                        <a:lnTo>
                          <a:pt x="57733" y="99286"/>
                        </a:lnTo>
                        <a:lnTo>
                          <a:pt x="44050" y="184975"/>
                        </a:lnTo>
                        <a:cubicBezTo>
                          <a:pt x="39033" y="216458"/>
                          <a:pt x="56638" y="247302"/>
                          <a:pt x="86375" y="258892"/>
                        </a:cubicBezTo>
                        <a:lnTo>
                          <a:pt x="132713" y="276961"/>
                        </a:lnTo>
                        <a:lnTo>
                          <a:pt x="141470" y="390391"/>
                        </a:lnTo>
                        <a:cubicBezTo>
                          <a:pt x="143750" y="419684"/>
                          <a:pt x="176953" y="435380"/>
                          <a:pt x="201035" y="418589"/>
                        </a:cubicBezTo>
                        <a:lnTo>
                          <a:pt x="320985" y="354528"/>
                        </a:ln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sp>
              <p:nvSpPr>
                <p:cNvPr id="961" name="Forma libre 960">
                  <a:extLst>
                    <a:ext uri="{FF2B5EF4-FFF2-40B4-BE49-F238E27FC236}">
                      <a16:creationId xmlns:a16="http://schemas.microsoft.com/office/drawing/2014/main" id="{93E56245-93FD-D793-0C6D-5F08B83CD917}"/>
                    </a:ext>
                  </a:extLst>
                </p:cNvPr>
                <p:cNvSpPr/>
                <p:nvPr/>
              </p:nvSpPr>
              <p:spPr>
                <a:xfrm>
                  <a:off x="11385153" y="4753298"/>
                  <a:ext cx="9121" cy="57399"/>
                </a:xfrm>
                <a:custGeom>
                  <a:avLst/>
                  <a:gdLst>
                    <a:gd name="connsiteX0" fmla="*/ 0 w 9121"/>
                    <a:gd name="connsiteY0" fmla="*/ 0 h 57399"/>
                    <a:gd name="connsiteX1" fmla="*/ 0 w 9121"/>
                    <a:gd name="connsiteY1" fmla="*/ 57400 h 57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57399">
                      <a:moveTo>
                        <a:pt x="0" y="0"/>
                      </a:moveTo>
                      <a:lnTo>
                        <a:pt x="0" y="5740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962" name="Forma libre 961">
                <a:extLst>
                  <a:ext uri="{FF2B5EF4-FFF2-40B4-BE49-F238E27FC236}">
                    <a16:creationId xmlns:a16="http://schemas.microsoft.com/office/drawing/2014/main" id="{A4D69C2D-ED64-2D36-79ED-A5BE4F1229FF}"/>
                  </a:ext>
                </a:extLst>
              </p:cNvPr>
              <p:cNvSpPr/>
              <p:nvPr/>
            </p:nvSpPr>
            <p:spPr>
              <a:xfrm>
                <a:off x="10746907" y="5260815"/>
                <a:ext cx="464204" cy="308398"/>
              </a:xfrm>
              <a:custGeom>
                <a:avLst/>
                <a:gdLst>
                  <a:gd name="connsiteX0" fmla="*/ 107636 w 464204"/>
                  <a:gd name="connsiteY0" fmla="*/ 308398 h 308398"/>
                  <a:gd name="connsiteX1" fmla="*/ 65403 w 464204"/>
                  <a:gd name="connsiteY1" fmla="*/ 262405 h 308398"/>
                  <a:gd name="connsiteX2" fmla="*/ 0 w 464204"/>
                  <a:gd name="connsiteY2" fmla="*/ 97324 h 308398"/>
                  <a:gd name="connsiteX3" fmla="*/ 203323 w 464204"/>
                  <a:gd name="connsiteY3" fmla="*/ 6160 h 308398"/>
                  <a:gd name="connsiteX4" fmla="*/ 260881 w 464204"/>
                  <a:gd name="connsiteY4" fmla="*/ 6160 h 308398"/>
                  <a:gd name="connsiteX5" fmla="*/ 464204 w 464204"/>
                  <a:gd name="connsiteY5" fmla="*/ 97415 h 308398"/>
                  <a:gd name="connsiteX6" fmla="*/ 398802 w 464204"/>
                  <a:gd name="connsiteY6" fmla="*/ 262405 h 30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204" h="308398">
                    <a:moveTo>
                      <a:pt x="107636" y="308398"/>
                    </a:moveTo>
                    <a:cubicBezTo>
                      <a:pt x="88572" y="298908"/>
                      <a:pt x="73339" y="282664"/>
                      <a:pt x="65403" y="262405"/>
                    </a:cubicBezTo>
                    <a:lnTo>
                      <a:pt x="0" y="97324"/>
                    </a:lnTo>
                    <a:lnTo>
                      <a:pt x="203323" y="6160"/>
                    </a:lnTo>
                    <a:cubicBezTo>
                      <a:pt x="221657" y="-2053"/>
                      <a:pt x="242547" y="-2053"/>
                      <a:pt x="260881" y="6160"/>
                    </a:cubicBezTo>
                    <a:lnTo>
                      <a:pt x="464204" y="97415"/>
                    </a:lnTo>
                    <a:lnTo>
                      <a:pt x="398802" y="262405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63" name="Forma libre 962">
                <a:extLst>
                  <a:ext uri="{FF2B5EF4-FFF2-40B4-BE49-F238E27FC236}">
                    <a16:creationId xmlns:a16="http://schemas.microsoft.com/office/drawing/2014/main" id="{2239AD78-90B4-ECD3-245E-EE9D480E83F1}"/>
                  </a:ext>
                </a:extLst>
              </p:cNvPr>
              <p:cNvSpPr/>
              <p:nvPr/>
            </p:nvSpPr>
            <p:spPr>
              <a:xfrm>
                <a:off x="11037160" y="5335234"/>
                <a:ext cx="87568" cy="39331"/>
              </a:xfrm>
              <a:custGeom>
                <a:avLst/>
                <a:gdLst>
                  <a:gd name="connsiteX0" fmla="*/ 87569 w 87568"/>
                  <a:gd name="connsiteY0" fmla="*/ 39331 h 39331"/>
                  <a:gd name="connsiteX1" fmla="*/ 0 w 87568"/>
                  <a:gd name="connsiteY1" fmla="*/ 0 h 3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68" h="39331">
                    <a:moveTo>
                      <a:pt x="87569" y="39331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64" name="Forma libre 963">
                <a:extLst>
                  <a:ext uri="{FF2B5EF4-FFF2-40B4-BE49-F238E27FC236}">
                    <a16:creationId xmlns:a16="http://schemas.microsoft.com/office/drawing/2014/main" id="{C505513B-F31E-B8A5-AFCF-848C1BA3B80A}"/>
                  </a:ext>
                </a:extLst>
              </p:cNvPr>
              <p:cNvSpPr/>
              <p:nvPr/>
            </p:nvSpPr>
            <p:spPr>
              <a:xfrm>
                <a:off x="10830279" y="5335234"/>
                <a:ext cx="90487" cy="40608"/>
              </a:xfrm>
              <a:custGeom>
                <a:avLst/>
                <a:gdLst>
                  <a:gd name="connsiteX0" fmla="*/ 90487 w 90487"/>
                  <a:gd name="connsiteY0" fmla="*/ 0 h 40608"/>
                  <a:gd name="connsiteX1" fmla="*/ 0 w 90487"/>
                  <a:gd name="connsiteY1" fmla="*/ 40609 h 4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487" h="40608">
                    <a:moveTo>
                      <a:pt x="90487" y="0"/>
                    </a:moveTo>
                    <a:lnTo>
                      <a:pt x="0" y="40609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65" name="Forma libre 964">
                <a:extLst>
                  <a:ext uri="{FF2B5EF4-FFF2-40B4-BE49-F238E27FC236}">
                    <a16:creationId xmlns:a16="http://schemas.microsoft.com/office/drawing/2014/main" id="{1A20EAC5-B4F8-140C-C0F6-0F2657EBBF41}"/>
                  </a:ext>
                </a:extLst>
              </p:cNvPr>
              <p:cNvSpPr/>
              <p:nvPr/>
            </p:nvSpPr>
            <p:spPr>
              <a:xfrm>
                <a:off x="10809938" y="5168510"/>
                <a:ext cx="338141" cy="130769"/>
              </a:xfrm>
              <a:custGeom>
                <a:avLst/>
                <a:gdLst>
                  <a:gd name="connsiteX0" fmla="*/ 0 w 338141"/>
                  <a:gd name="connsiteY0" fmla="*/ 130769 h 130769"/>
                  <a:gd name="connsiteX1" fmla="*/ 6567 w 338141"/>
                  <a:gd name="connsiteY1" fmla="*/ 69537 h 130769"/>
                  <a:gd name="connsiteX2" fmla="*/ 73794 w 338141"/>
                  <a:gd name="connsiteY2" fmla="*/ 0 h 130769"/>
                  <a:gd name="connsiteX3" fmla="*/ 264256 w 338141"/>
                  <a:gd name="connsiteY3" fmla="*/ 0 h 130769"/>
                  <a:gd name="connsiteX4" fmla="*/ 331574 w 338141"/>
                  <a:gd name="connsiteY4" fmla="*/ 69537 h 130769"/>
                  <a:gd name="connsiteX5" fmla="*/ 338142 w 338141"/>
                  <a:gd name="connsiteY5" fmla="*/ 130769 h 13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141" h="130769">
                    <a:moveTo>
                      <a:pt x="0" y="130769"/>
                    </a:moveTo>
                    <a:lnTo>
                      <a:pt x="6567" y="69537"/>
                    </a:lnTo>
                    <a:cubicBezTo>
                      <a:pt x="10764" y="29841"/>
                      <a:pt x="39588" y="0"/>
                      <a:pt x="73794" y="0"/>
                    </a:cubicBezTo>
                    <a:lnTo>
                      <a:pt x="264256" y="0"/>
                    </a:lnTo>
                    <a:cubicBezTo>
                      <a:pt x="298462" y="0"/>
                      <a:pt x="327287" y="29749"/>
                      <a:pt x="331574" y="69537"/>
                    </a:cubicBezTo>
                    <a:lnTo>
                      <a:pt x="338142" y="13076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66" name="Forma libre 965">
                <a:extLst>
                  <a:ext uri="{FF2B5EF4-FFF2-40B4-BE49-F238E27FC236}">
                    <a16:creationId xmlns:a16="http://schemas.microsoft.com/office/drawing/2014/main" id="{1B26847D-4381-03B9-380D-0BAA2C1E3FF3}"/>
                  </a:ext>
                </a:extLst>
              </p:cNvPr>
              <p:cNvSpPr/>
              <p:nvPr/>
            </p:nvSpPr>
            <p:spPr>
              <a:xfrm>
                <a:off x="10899695" y="5102989"/>
                <a:ext cx="158444" cy="65977"/>
              </a:xfrm>
              <a:custGeom>
                <a:avLst/>
                <a:gdLst>
                  <a:gd name="connsiteX0" fmla="*/ 158444 w 158444"/>
                  <a:gd name="connsiteY0" fmla="*/ 65978 h 65977"/>
                  <a:gd name="connsiteX1" fmla="*/ 158444 w 158444"/>
                  <a:gd name="connsiteY1" fmla="*/ 17430 h 65977"/>
                  <a:gd name="connsiteX2" fmla="*/ 141022 w 158444"/>
                  <a:gd name="connsiteY2" fmla="*/ 0 h 65977"/>
                  <a:gd name="connsiteX3" fmla="*/ 17423 w 158444"/>
                  <a:gd name="connsiteY3" fmla="*/ 0 h 65977"/>
                  <a:gd name="connsiteX4" fmla="*/ 0 w 158444"/>
                  <a:gd name="connsiteY4" fmla="*/ 17430 h 65977"/>
                  <a:gd name="connsiteX5" fmla="*/ 0 w 158444"/>
                  <a:gd name="connsiteY5" fmla="*/ 65978 h 6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444" h="65977">
                    <a:moveTo>
                      <a:pt x="158444" y="65978"/>
                    </a:moveTo>
                    <a:lnTo>
                      <a:pt x="158444" y="17430"/>
                    </a:lnTo>
                    <a:cubicBezTo>
                      <a:pt x="158444" y="7848"/>
                      <a:pt x="150691" y="0"/>
                      <a:pt x="141022" y="0"/>
                    </a:cubicBezTo>
                    <a:lnTo>
                      <a:pt x="17423" y="0"/>
                    </a:lnTo>
                    <a:cubicBezTo>
                      <a:pt x="7845" y="0"/>
                      <a:pt x="0" y="7757"/>
                      <a:pt x="0" y="17430"/>
                    </a:cubicBezTo>
                    <a:lnTo>
                      <a:pt x="0" y="6597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967" name="Forma libre 966">
              <a:extLst>
                <a:ext uri="{FF2B5EF4-FFF2-40B4-BE49-F238E27FC236}">
                  <a16:creationId xmlns:a16="http://schemas.microsoft.com/office/drawing/2014/main" id="{06AB25EC-123A-A1A2-6981-1B0FBB6ED424}"/>
                </a:ext>
              </a:extLst>
            </p:cNvPr>
            <p:cNvSpPr/>
            <p:nvPr/>
          </p:nvSpPr>
          <p:spPr>
            <a:xfrm>
              <a:off x="10680774" y="5531434"/>
              <a:ext cx="934793" cy="38418"/>
            </a:xfrm>
            <a:custGeom>
              <a:avLst/>
              <a:gdLst>
                <a:gd name="connsiteX0" fmla="*/ 0 w 934793"/>
                <a:gd name="connsiteY0" fmla="*/ 0 h 38418"/>
                <a:gd name="connsiteX1" fmla="*/ 155799 w 934793"/>
                <a:gd name="connsiteY1" fmla="*/ 38419 h 38418"/>
                <a:gd name="connsiteX2" fmla="*/ 311598 w 934793"/>
                <a:gd name="connsiteY2" fmla="*/ 0 h 38418"/>
                <a:gd name="connsiteX3" fmla="*/ 467396 w 934793"/>
                <a:gd name="connsiteY3" fmla="*/ 38419 h 38418"/>
                <a:gd name="connsiteX4" fmla="*/ 623195 w 934793"/>
                <a:gd name="connsiteY4" fmla="*/ 0 h 38418"/>
                <a:gd name="connsiteX5" fmla="*/ 778994 w 934793"/>
                <a:gd name="connsiteY5" fmla="*/ 38419 h 38418"/>
                <a:gd name="connsiteX6" fmla="*/ 934793 w 934793"/>
                <a:gd name="connsiteY6" fmla="*/ 0 h 3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93" h="38418">
                  <a:moveTo>
                    <a:pt x="0" y="0"/>
                  </a:moveTo>
                  <a:cubicBezTo>
                    <a:pt x="77900" y="0"/>
                    <a:pt x="77900" y="38419"/>
                    <a:pt x="155799" y="38419"/>
                  </a:cubicBezTo>
                  <a:cubicBezTo>
                    <a:pt x="233698" y="38419"/>
                    <a:pt x="233698" y="0"/>
                    <a:pt x="311598" y="0"/>
                  </a:cubicBezTo>
                  <a:cubicBezTo>
                    <a:pt x="389497" y="0"/>
                    <a:pt x="389497" y="38419"/>
                    <a:pt x="467396" y="38419"/>
                  </a:cubicBezTo>
                  <a:cubicBezTo>
                    <a:pt x="545296" y="38419"/>
                    <a:pt x="545296" y="0"/>
                    <a:pt x="623195" y="0"/>
                  </a:cubicBezTo>
                  <a:cubicBezTo>
                    <a:pt x="701095" y="0"/>
                    <a:pt x="701095" y="38419"/>
                    <a:pt x="778994" y="38419"/>
                  </a:cubicBezTo>
                  <a:cubicBezTo>
                    <a:pt x="856894" y="38419"/>
                    <a:pt x="856894" y="0"/>
                    <a:pt x="934793" y="0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968" name="Gráfico 2">
            <a:extLst>
              <a:ext uri="{FF2B5EF4-FFF2-40B4-BE49-F238E27FC236}">
                <a16:creationId xmlns:a16="http://schemas.microsoft.com/office/drawing/2014/main" id="{B4FF7DEE-54BA-D5AC-3D26-25849B7A14BD}"/>
              </a:ext>
            </a:extLst>
          </p:cNvPr>
          <p:cNvGrpSpPr/>
          <p:nvPr/>
        </p:nvGrpSpPr>
        <p:grpSpPr>
          <a:xfrm>
            <a:off x="15178235" y="4684400"/>
            <a:ext cx="851146" cy="876327"/>
            <a:chOff x="15178235" y="4684400"/>
            <a:chExt cx="851146" cy="876327"/>
          </a:xfrm>
          <a:noFill/>
        </p:grpSpPr>
        <p:grpSp>
          <p:nvGrpSpPr>
            <p:cNvPr id="969" name="Gráfico 2">
              <a:extLst>
                <a:ext uri="{FF2B5EF4-FFF2-40B4-BE49-F238E27FC236}">
                  <a16:creationId xmlns:a16="http://schemas.microsoft.com/office/drawing/2014/main" id="{2089019B-2F59-1C16-3BDE-3318BBE9C609}"/>
                </a:ext>
              </a:extLst>
            </p:cNvPr>
            <p:cNvGrpSpPr/>
            <p:nvPr/>
          </p:nvGrpSpPr>
          <p:grpSpPr>
            <a:xfrm>
              <a:off x="15178235" y="4684400"/>
              <a:ext cx="851146" cy="876327"/>
              <a:chOff x="15178235" y="4684400"/>
              <a:chExt cx="851146" cy="876327"/>
            </a:xfrm>
            <a:noFill/>
          </p:grpSpPr>
          <p:grpSp>
            <p:nvGrpSpPr>
              <p:cNvPr id="970" name="Gráfico 2">
                <a:extLst>
                  <a:ext uri="{FF2B5EF4-FFF2-40B4-BE49-F238E27FC236}">
                    <a16:creationId xmlns:a16="http://schemas.microsoft.com/office/drawing/2014/main" id="{16634CC1-2ED9-F14E-42AB-38BD5135FF73}"/>
                  </a:ext>
                </a:extLst>
              </p:cNvPr>
              <p:cNvGrpSpPr/>
              <p:nvPr/>
            </p:nvGrpSpPr>
            <p:grpSpPr>
              <a:xfrm>
                <a:off x="15178235" y="4684400"/>
                <a:ext cx="851146" cy="876327"/>
                <a:chOff x="15178235" y="4684400"/>
                <a:chExt cx="851146" cy="876327"/>
              </a:xfrm>
              <a:noFill/>
            </p:grpSpPr>
            <p:sp>
              <p:nvSpPr>
                <p:cNvPr id="971" name="Forma libre 970">
                  <a:extLst>
                    <a:ext uri="{FF2B5EF4-FFF2-40B4-BE49-F238E27FC236}">
                      <a16:creationId xmlns:a16="http://schemas.microsoft.com/office/drawing/2014/main" id="{904C23B9-A165-DA2B-8776-07B771DC634A}"/>
                    </a:ext>
                  </a:extLst>
                </p:cNvPr>
                <p:cNvSpPr/>
                <p:nvPr/>
              </p:nvSpPr>
              <p:spPr>
                <a:xfrm>
                  <a:off x="15273009" y="4684400"/>
                  <a:ext cx="655941" cy="649283"/>
                </a:xfrm>
                <a:custGeom>
                  <a:avLst/>
                  <a:gdLst>
                    <a:gd name="connsiteX0" fmla="*/ 0 w 655941"/>
                    <a:gd name="connsiteY0" fmla="*/ 649283 h 649283"/>
                    <a:gd name="connsiteX1" fmla="*/ 0 w 655941"/>
                    <a:gd name="connsiteY1" fmla="*/ 111971 h 649283"/>
                    <a:gd name="connsiteX2" fmla="*/ 111922 w 655941"/>
                    <a:gd name="connsiteY2" fmla="*/ 0 h 649283"/>
                    <a:gd name="connsiteX3" fmla="*/ 655942 w 655941"/>
                    <a:gd name="connsiteY3" fmla="*/ 0 h 64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5941" h="649283">
                      <a:moveTo>
                        <a:pt x="0" y="649283"/>
                      </a:moveTo>
                      <a:lnTo>
                        <a:pt x="0" y="111971"/>
                      </a:lnTo>
                      <a:cubicBezTo>
                        <a:pt x="0" y="50099"/>
                        <a:pt x="50169" y="0"/>
                        <a:pt x="111922" y="0"/>
                      </a:cubicBezTo>
                      <a:lnTo>
                        <a:pt x="655942" y="0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972" name="Forma libre 971">
                  <a:extLst>
                    <a:ext uri="{FF2B5EF4-FFF2-40B4-BE49-F238E27FC236}">
                      <a16:creationId xmlns:a16="http://schemas.microsoft.com/office/drawing/2014/main" id="{80E9901E-C174-B658-2B36-7CAA28F98AFB}"/>
                    </a:ext>
                  </a:extLst>
                </p:cNvPr>
                <p:cNvSpPr/>
                <p:nvPr/>
              </p:nvSpPr>
              <p:spPr>
                <a:xfrm>
                  <a:off x="15624651" y="5408604"/>
                  <a:ext cx="92585" cy="152122"/>
                </a:xfrm>
                <a:custGeom>
                  <a:avLst/>
                  <a:gdLst>
                    <a:gd name="connsiteX0" fmla="*/ 0 w 92585"/>
                    <a:gd name="connsiteY0" fmla="*/ 0 h 152122"/>
                    <a:gd name="connsiteX1" fmla="*/ 0 w 92585"/>
                    <a:gd name="connsiteY1" fmla="*/ 59499 h 152122"/>
                    <a:gd name="connsiteX2" fmla="*/ 92586 w 92585"/>
                    <a:gd name="connsiteY2" fmla="*/ 152123 h 152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2585" h="152122">
                      <a:moveTo>
                        <a:pt x="0" y="0"/>
                      </a:moveTo>
                      <a:lnTo>
                        <a:pt x="0" y="59499"/>
                      </a:lnTo>
                      <a:cubicBezTo>
                        <a:pt x="0" y="110602"/>
                        <a:pt x="41413" y="152123"/>
                        <a:pt x="92586" y="152123"/>
                      </a:cubicBez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973" name="Forma libre 972">
                  <a:extLst>
                    <a:ext uri="{FF2B5EF4-FFF2-40B4-BE49-F238E27FC236}">
                      <a16:creationId xmlns:a16="http://schemas.microsoft.com/office/drawing/2014/main" id="{C0A552D7-1ED1-41A9-3103-14F8D01CBE79}"/>
                    </a:ext>
                  </a:extLst>
                </p:cNvPr>
                <p:cNvSpPr/>
                <p:nvPr/>
              </p:nvSpPr>
              <p:spPr>
                <a:xfrm>
                  <a:off x="15733108" y="4684400"/>
                  <a:ext cx="296273" cy="876235"/>
                </a:xfrm>
                <a:custGeom>
                  <a:avLst/>
                  <a:gdLst>
                    <a:gd name="connsiteX0" fmla="*/ 0 w 296273"/>
                    <a:gd name="connsiteY0" fmla="*/ 876236 h 876235"/>
                    <a:gd name="connsiteX1" fmla="*/ 92586 w 296273"/>
                    <a:gd name="connsiteY1" fmla="*/ 783612 h 876235"/>
                    <a:gd name="connsiteX2" fmla="*/ 95231 w 296273"/>
                    <a:gd name="connsiteY2" fmla="*/ 228048 h 876235"/>
                    <a:gd name="connsiteX3" fmla="*/ 95231 w 296273"/>
                    <a:gd name="connsiteY3" fmla="*/ 81126 h 876235"/>
                    <a:gd name="connsiteX4" fmla="*/ 176322 w 296273"/>
                    <a:gd name="connsiteY4" fmla="*/ 0 h 876235"/>
                    <a:gd name="connsiteX5" fmla="*/ 215181 w 296273"/>
                    <a:gd name="connsiteY5" fmla="*/ 0 h 876235"/>
                    <a:gd name="connsiteX6" fmla="*/ 296273 w 296273"/>
                    <a:gd name="connsiteY6" fmla="*/ 81126 h 876235"/>
                    <a:gd name="connsiteX7" fmla="*/ 296273 w 296273"/>
                    <a:gd name="connsiteY7" fmla="*/ 228048 h 876235"/>
                    <a:gd name="connsiteX8" fmla="*/ 179607 w 296273"/>
                    <a:gd name="connsiteY8" fmla="*/ 228048 h 876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6273" h="876235">
                      <a:moveTo>
                        <a:pt x="0" y="876236"/>
                      </a:moveTo>
                      <a:cubicBezTo>
                        <a:pt x="51173" y="876236"/>
                        <a:pt x="92586" y="834806"/>
                        <a:pt x="92586" y="783612"/>
                      </a:cubicBezTo>
                      <a:lnTo>
                        <a:pt x="95231" y="228048"/>
                      </a:lnTo>
                      <a:lnTo>
                        <a:pt x="95231" y="81126"/>
                      </a:lnTo>
                      <a:cubicBezTo>
                        <a:pt x="95231" y="36320"/>
                        <a:pt x="131535" y="0"/>
                        <a:pt x="176322" y="0"/>
                      </a:cubicBezTo>
                      <a:lnTo>
                        <a:pt x="215181" y="0"/>
                      </a:lnTo>
                      <a:cubicBezTo>
                        <a:pt x="259969" y="0"/>
                        <a:pt x="296273" y="36320"/>
                        <a:pt x="296273" y="81126"/>
                      </a:cubicBezTo>
                      <a:lnTo>
                        <a:pt x="296273" y="228048"/>
                      </a:lnTo>
                      <a:lnTo>
                        <a:pt x="179607" y="228048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974" name="Forma libre 973">
                  <a:extLst>
                    <a:ext uri="{FF2B5EF4-FFF2-40B4-BE49-F238E27FC236}">
                      <a16:creationId xmlns:a16="http://schemas.microsoft.com/office/drawing/2014/main" id="{9AD228AA-3678-29CE-963C-9C5BE0A9F7B4}"/>
                    </a:ext>
                  </a:extLst>
                </p:cNvPr>
                <p:cNvSpPr/>
                <p:nvPr/>
              </p:nvSpPr>
              <p:spPr>
                <a:xfrm>
                  <a:off x="15178235" y="5408604"/>
                  <a:ext cx="554964" cy="152031"/>
                </a:xfrm>
                <a:custGeom>
                  <a:avLst/>
                  <a:gdLst>
                    <a:gd name="connsiteX0" fmla="*/ 554965 w 554964"/>
                    <a:gd name="connsiteY0" fmla="*/ 152032 h 152031"/>
                    <a:gd name="connsiteX1" fmla="*/ 136643 w 554964"/>
                    <a:gd name="connsiteY1" fmla="*/ 152032 h 152031"/>
                    <a:gd name="connsiteX2" fmla="*/ 0 w 554964"/>
                    <a:gd name="connsiteY2" fmla="*/ 15331 h 152031"/>
                    <a:gd name="connsiteX3" fmla="*/ 0 w 554964"/>
                    <a:gd name="connsiteY3" fmla="*/ 0 h 152031"/>
                    <a:gd name="connsiteX4" fmla="*/ 446416 w 554964"/>
                    <a:gd name="connsiteY4" fmla="*/ 0 h 15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964" h="152031">
                      <a:moveTo>
                        <a:pt x="554965" y="152032"/>
                      </a:moveTo>
                      <a:lnTo>
                        <a:pt x="136643" y="152032"/>
                      </a:lnTo>
                      <a:cubicBezTo>
                        <a:pt x="61206" y="152032"/>
                        <a:pt x="0" y="90799"/>
                        <a:pt x="0" y="15331"/>
                      </a:cubicBezTo>
                      <a:lnTo>
                        <a:pt x="0" y="0"/>
                      </a:lnTo>
                      <a:lnTo>
                        <a:pt x="446416" y="0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975" name="Forma libre 974">
                <a:extLst>
                  <a:ext uri="{FF2B5EF4-FFF2-40B4-BE49-F238E27FC236}">
                    <a16:creationId xmlns:a16="http://schemas.microsoft.com/office/drawing/2014/main" id="{2B91A204-0CA1-66BF-3C84-7BBD2F16017A}"/>
                  </a:ext>
                </a:extLst>
              </p:cNvPr>
              <p:cNvSpPr/>
              <p:nvPr/>
            </p:nvSpPr>
            <p:spPr>
              <a:xfrm>
                <a:off x="15378182" y="5181469"/>
                <a:ext cx="339054" cy="9125"/>
              </a:xfrm>
              <a:custGeom>
                <a:avLst/>
                <a:gdLst>
                  <a:gd name="connsiteX0" fmla="*/ 0 w 339054"/>
                  <a:gd name="connsiteY0" fmla="*/ 0 h 9125"/>
                  <a:gd name="connsiteX1" fmla="*/ 339054 w 339054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054" h="9125">
                    <a:moveTo>
                      <a:pt x="0" y="0"/>
                    </a:moveTo>
                    <a:lnTo>
                      <a:pt x="339054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76" name="Forma libre 975">
                <a:extLst>
                  <a:ext uri="{FF2B5EF4-FFF2-40B4-BE49-F238E27FC236}">
                    <a16:creationId xmlns:a16="http://schemas.microsoft.com/office/drawing/2014/main" id="{05F8A697-7048-9642-CF66-608B2155D4C8}"/>
                  </a:ext>
                </a:extLst>
              </p:cNvPr>
              <p:cNvSpPr/>
              <p:nvPr/>
            </p:nvSpPr>
            <p:spPr>
              <a:xfrm>
                <a:off x="15466024" y="5271082"/>
                <a:ext cx="163461" cy="9125"/>
              </a:xfrm>
              <a:custGeom>
                <a:avLst/>
                <a:gdLst>
                  <a:gd name="connsiteX0" fmla="*/ 0 w 163461"/>
                  <a:gd name="connsiteY0" fmla="*/ 0 h 9125"/>
                  <a:gd name="connsiteX1" fmla="*/ 163461 w 163461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3461" h="9125">
                    <a:moveTo>
                      <a:pt x="0" y="0"/>
                    </a:moveTo>
                    <a:lnTo>
                      <a:pt x="163461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977" name="Gráfico 2">
              <a:extLst>
                <a:ext uri="{FF2B5EF4-FFF2-40B4-BE49-F238E27FC236}">
                  <a16:creationId xmlns:a16="http://schemas.microsoft.com/office/drawing/2014/main" id="{43655D14-4E77-1F3E-C01D-A32D284738CA}"/>
                </a:ext>
              </a:extLst>
            </p:cNvPr>
            <p:cNvGrpSpPr/>
            <p:nvPr/>
          </p:nvGrpSpPr>
          <p:grpSpPr>
            <a:xfrm>
              <a:off x="15449240" y="4760598"/>
              <a:ext cx="221749" cy="300504"/>
              <a:chOff x="15449240" y="4760598"/>
              <a:chExt cx="221749" cy="300504"/>
            </a:xfrm>
            <a:noFill/>
          </p:grpSpPr>
          <p:sp>
            <p:nvSpPr>
              <p:cNvPr id="978" name="Forma libre 977">
                <a:extLst>
                  <a:ext uri="{FF2B5EF4-FFF2-40B4-BE49-F238E27FC236}">
                    <a16:creationId xmlns:a16="http://schemas.microsoft.com/office/drawing/2014/main" id="{9D1F3F4C-EC2B-0ACD-0C53-4CE6BA315A78}"/>
                  </a:ext>
                </a:extLst>
              </p:cNvPr>
              <p:cNvSpPr/>
              <p:nvPr/>
            </p:nvSpPr>
            <p:spPr>
              <a:xfrm>
                <a:off x="15449240" y="4935352"/>
                <a:ext cx="110555" cy="125750"/>
              </a:xfrm>
              <a:custGeom>
                <a:avLst/>
                <a:gdLst>
                  <a:gd name="connsiteX0" fmla="*/ 0 w 110555"/>
                  <a:gd name="connsiteY0" fmla="*/ 0 h 125750"/>
                  <a:gd name="connsiteX1" fmla="*/ 0 w 110555"/>
                  <a:gd name="connsiteY1" fmla="*/ 16335 h 125750"/>
                  <a:gd name="connsiteX2" fmla="*/ 55734 w 110555"/>
                  <a:gd name="connsiteY2" fmla="*/ 83499 h 125750"/>
                  <a:gd name="connsiteX3" fmla="*/ 55734 w 110555"/>
                  <a:gd name="connsiteY3" fmla="*/ 83499 h 125750"/>
                  <a:gd name="connsiteX4" fmla="*/ 96873 w 110555"/>
                  <a:gd name="connsiteY4" fmla="*/ 108412 h 125750"/>
                  <a:gd name="connsiteX5" fmla="*/ 110555 w 110555"/>
                  <a:gd name="connsiteY5" fmla="*/ 125750 h 12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55" h="125750">
                    <a:moveTo>
                      <a:pt x="0" y="0"/>
                    </a:moveTo>
                    <a:lnTo>
                      <a:pt x="0" y="16335"/>
                    </a:lnTo>
                    <a:cubicBezTo>
                      <a:pt x="0" y="49187"/>
                      <a:pt x="23442" y="77476"/>
                      <a:pt x="55734" y="83499"/>
                    </a:cubicBezTo>
                    <a:lnTo>
                      <a:pt x="55734" y="83499"/>
                    </a:lnTo>
                    <a:cubicBezTo>
                      <a:pt x="71970" y="86510"/>
                      <a:pt x="86656" y="95362"/>
                      <a:pt x="96873" y="108412"/>
                    </a:cubicBezTo>
                    <a:lnTo>
                      <a:pt x="110555" y="12575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79" name="Forma libre 978">
                <a:extLst>
                  <a:ext uri="{FF2B5EF4-FFF2-40B4-BE49-F238E27FC236}">
                    <a16:creationId xmlns:a16="http://schemas.microsoft.com/office/drawing/2014/main" id="{895739BF-683A-9339-C63A-8190E100C3F0}"/>
                  </a:ext>
                </a:extLst>
              </p:cNvPr>
              <p:cNvSpPr/>
              <p:nvPr/>
            </p:nvSpPr>
            <p:spPr>
              <a:xfrm>
                <a:off x="15560435" y="4858242"/>
                <a:ext cx="110555" cy="202861"/>
              </a:xfrm>
              <a:custGeom>
                <a:avLst/>
                <a:gdLst>
                  <a:gd name="connsiteX0" fmla="*/ 110555 w 110555"/>
                  <a:gd name="connsiteY0" fmla="*/ 77111 h 202861"/>
                  <a:gd name="connsiteX1" fmla="*/ 110555 w 110555"/>
                  <a:gd name="connsiteY1" fmla="*/ 93446 h 202861"/>
                  <a:gd name="connsiteX2" fmla="*/ 54820 w 110555"/>
                  <a:gd name="connsiteY2" fmla="*/ 160610 h 202861"/>
                  <a:gd name="connsiteX3" fmla="*/ 54820 w 110555"/>
                  <a:gd name="connsiteY3" fmla="*/ 160610 h 202861"/>
                  <a:gd name="connsiteX4" fmla="*/ 13683 w 110555"/>
                  <a:gd name="connsiteY4" fmla="*/ 185523 h 202861"/>
                  <a:gd name="connsiteX5" fmla="*/ 0 w 110555"/>
                  <a:gd name="connsiteY5" fmla="*/ 202861 h 202861"/>
                  <a:gd name="connsiteX6" fmla="*/ 0 w 110555"/>
                  <a:gd name="connsiteY6" fmla="*/ 0 h 20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555" h="202861">
                    <a:moveTo>
                      <a:pt x="110555" y="77111"/>
                    </a:moveTo>
                    <a:lnTo>
                      <a:pt x="110555" y="93446"/>
                    </a:lnTo>
                    <a:cubicBezTo>
                      <a:pt x="110555" y="126298"/>
                      <a:pt x="87112" y="154587"/>
                      <a:pt x="54820" y="160610"/>
                    </a:cubicBezTo>
                    <a:lnTo>
                      <a:pt x="54820" y="160610"/>
                    </a:lnTo>
                    <a:cubicBezTo>
                      <a:pt x="38585" y="163621"/>
                      <a:pt x="23899" y="172473"/>
                      <a:pt x="13683" y="185523"/>
                    </a:cubicBezTo>
                    <a:lnTo>
                      <a:pt x="0" y="202861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0" name="Forma libre 979">
                <a:extLst>
                  <a:ext uri="{FF2B5EF4-FFF2-40B4-BE49-F238E27FC236}">
                    <a16:creationId xmlns:a16="http://schemas.microsoft.com/office/drawing/2014/main" id="{98C0606C-973C-BEB0-ACD5-03E0BD0ECE6A}"/>
                  </a:ext>
                </a:extLst>
              </p:cNvPr>
              <p:cNvSpPr/>
              <p:nvPr/>
            </p:nvSpPr>
            <p:spPr>
              <a:xfrm>
                <a:off x="15514917" y="4760598"/>
                <a:ext cx="90852" cy="90890"/>
              </a:xfrm>
              <a:custGeom>
                <a:avLst/>
                <a:gdLst>
                  <a:gd name="connsiteX0" fmla="*/ 90853 w 90852"/>
                  <a:gd name="connsiteY0" fmla="*/ 45445 h 90890"/>
                  <a:gd name="connsiteX1" fmla="*/ 45427 w 90852"/>
                  <a:gd name="connsiteY1" fmla="*/ 90890 h 90890"/>
                  <a:gd name="connsiteX2" fmla="*/ 1 w 90852"/>
                  <a:gd name="connsiteY2" fmla="*/ 45445 h 90890"/>
                  <a:gd name="connsiteX3" fmla="*/ 45427 w 90852"/>
                  <a:gd name="connsiteY3" fmla="*/ 0 h 90890"/>
                  <a:gd name="connsiteX4" fmla="*/ 90853 w 90852"/>
                  <a:gd name="connsiteY4" fmla="*/ 45445 h 9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852" h="90890">
                    <a:moveTo>
                      <a:pt x="90853" y="45445"/>
                    </a:moveTo>
                    <a:cubicBezTo>
                      <a:pt x="90853" y="70544"/>
                      <a:pt x="70515" y="90890"/>
                      <a:pt x="45427" y="90890"/>
                    </a:cubicBezTo>
                    <a:cubicBezTo>
                      <a:pt x="20339" y="90890"/>
                      <a:pt x="1" y="70544"/>
                      <a:pt x="1" y="45445"/>
                    </a:cubicBezTo>
                    <a:cubicBezTo>
                      <a:pt x="1" y="20346"/>
                      <a:pt x="20339" y="0"/>
                      <a:pt x="45427" y="0"/>
                    </a:cubicBezTo>
                    <a:cubicBezTo>
                      <a:pt x="70515" y="0"/>
                      <a:pt x="90853" y="20347"/>
                      <a:pt x="90853" y="45445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1" name="Forma libre 980">
                <a:extLst>
                  <a:ext uri="{FF2B5EF4-FFF2-40B4-BE49-F238E27FC236}">
                    <a16:creationId xmlns:a16="http://schemas.microsoft.com/office/drawing/2014/main" id="{BC228AE6-8BC7-902D-3EE0-4BCDDA6C3B48}"/>
                  </a:ext>
                </a:extLst>
              </p:cNvPr>
              <p:cNvSpPr/>
              <p:nvPr/>
            </p:nvSpPr>
            <p:spPr>
              <a:xfrm>
                <a:off x="15519751" y="4914546"/>
                <a:ext cx="81183" cy="9125"/>
              </a:xfrm>
              <a:custGeom>
                <a:avLst/>
                <a:gdLst>
                  <a:gd name="connsiteX0" fmla="*/ 0 w 81183"/>
                  <a:gd name="connsiteY0" fmla="*/ 0 h 9125"/>
                  <a:gd name="connsiteX1" fmla="*/ 81183 w 81183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183" h="9125">
                    <a:moveTo>
                      <a:pt x="0" y="0"/>
                    </a:moveTo>
                    <a:lnTo>
                      <a:pt x="81183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982" name="Gráfico 2">
            <a:extLst>
              <a:ext uri="{FF2B5EF4-FFF2-40B4-BE49-F238E27FC236}">
                <a16:creationId xmlns:a16="http://schemas.microsoft.com/office/drawing/2014/main" id="{7D60C401-96C7-AA4E-C679-96F880DF2B19}"/>
              </a:ext>
            </a:extLst>
          </p:cNvPr>
          <p:cNvGrpSpPr/>
          <p:nvPr/>
        </p:nvGrpSpPr>
        <p:grpSpPr>
          <a:xfrm>
            <a:off x="12189323" y="4666879"/>
            <a:ext cx="887998" cy="911277"/>
            <a:chOff x="12189323" y="4666879"/>
            <a:chExt cx="887998" cy="911277"/>
          </a:xfrm>
          <a:noFill/>
        </p:grpSpPr>
        <p:grpSp>
          <p:nvGrpSpPr>
            <p:cNvPr id="983" name="Gráfico 2">
              <a:extLst>
                <a:ext uri="{FF2B5EF4-FFF2-40B4-BE49-F238E27FC236}">
                  <a16:creationId xmlns:a16="http://schemas.microsoft.com/office/drawing/2014/main" id="{DE681116-5E35-FD09-D918-65E66627E198}"/>
                </a:ext>
              </a:extLst>
            </p:cNvPr>
            <p:cNvGrpSpPr/>
            <p:nvPr/>
          </p:nvGrpSpPr>
          <p:grpSpPr>
            <a:xfrm>
              <a:off x="12189323" y="4666879"/>
              <a:ext cx="887998" cy="911277"/>
              <a:chOff x="12189323" y="4666879"/>
              <a:chExt cx="887998" cy="911277"/>
            </a:xfrm>
            <a:noFill/>
          </p:grpSpPr>
          <p:sp>
            <p:nvSpPr>
              <p:cNvPr id="984" name="Forma libre 983">
                <a:extLst>
                  <a:ext uri="{FF2B5EF4-FFF2-40B4-BE49-F238E27FC236}">
                    <a16:creationId xmlns:a16="http://schemas.microsoft.com/office/drawing/2014/main" id="{3536B577-8447-5A65-8F5A-C5CAEC2E505F}"/>
                  </a:ext>
                </a:extLst>
              </p:cNvPr>
              <p:cNvSpPr/>
              <p:nvPr/>
            </p:nvSpPr>
            <p:spPr>
              <a:xfrm>
                <a:off x="12189323" y="4884706"/>
                <a:ext cx="887907" cy="9125"/>
              </a:xfrm>
              <a:custGeom>
                <a:avLst/>
                <a:gdLst>
                  <a:gd name="connsiteX0" fmla="*/ 0 w 887907"/>
                  <a:gd name="connsiteY0" fmla="*/ 0 h 9125"/>
                  <a:gd name="connsiteX1" fmla="*/ 887907 w 887907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7907" h="9125">
                    <a:moveTo>
                      <a:pt x="0" y="0"/>
                    </a:moveTo>
                    <a:lnTo>
                      <a:pt x="887907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5" name="Forma libre 984">
                <a:extLst>
                  <a:ext uri="{FF2B5EF4-FFF2-40B4-BE49-F238E27FC236}">
                    <a16:creationId xmlns:a16="http://schemas.microsoft.com/office/drawing/2014/main" id="{04A36285-01CB-2AE8-1D5B-60935EAE2B94}"/>
                  </a:ext>
                </a:extLst>
              </p:cNvPr>
              <p:cNvSpPr/>
              <p:nvPr/>
            </p:nvSpPr>
            <p:spPr>
              <a:xfrm>
                <a:off x="12189323" y="4735685"/>
                <a:ext cx="887998" cy="842471"/>
              </a:xfrm>
              <a:custGeom>
                <a:avLst/>
                <a:gdLst>
                  <a:gd name="connsiteX0" fmla="*/ 835002 w 887998"/>
                  <a:gd name="connsiteY0" fmla="*/ 0 h 842471"/>
                  <a:gd name="connsiteX1" fmla="*/ 852606 w 887998"/>
                  <a:gd name="connsiteY1" fmla="*/ 0 h 842471"/>
                  <a:gd name="connsiteX2" fmla="*/ 887998 w 887998"/>
                  <a:gd name="connsiteY2" fmla="*/ 35407 h 842471"/>
                  <a:gd name="connsiteX3" fmla="*/ 887998 w 887998"/>
                  <a:gd name="connsiteY3" fmla="*/ 807064 h 842471"/>
                  <a:gd name="connsiteX4" fmla="*/ 852606 w 887998"/>
                  <a:gd name="connsiteY4" fmla="*/ 842471 h 842471"/>
                  <a:gd name="connsiteX5" fmla="*/ 35392 w 887998"/>
                  <a:gd name="connsiteY5" fmla="*/ 842471 h 842471"/>
                  <a:gd name="connsiteX6" fmla="*/ 0 w 887998"/>
                  <a:gd name="connsiteY6" fmla="*/ 807064 h 842471"/>
                  <a:gd name="connsiteX7" fmla="*/ 0 w 887998"/>
                  <a:gd name="connsiteY7" fmla="*/ 35407 h 842471"/>
                  <a:gd name="connsiteX8" fmla="*/ 35392 w 887998"/>
                  <a:gd name="connsiteY8" fmla="*/ 0 h 842471"/>
                  <a:gd name="connsiteX9" fmla="*/ 57649 w 887998"/>
                  <a:gd name="connsiteY9" fmla="*/ 0 h 84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7998" h="842471">
                    <a:moveTo>
                      <a:pt x="835002" y="0"/>
                    </a:moveTo>
                    <a:lnTo>
                      <a:pt x="852606" y="0"/>
                    </a:lnTo>
                    <a:cubicBezTo>
                      <a:pt x="872127" y="0"/>
                      <a:pt x="887998" y="15878"/>
                      <a:pt x="887998" y="35407"/>
                    </a:cubicBezTo>
                    <a:lnTo>
                      <a:pt x="887998" y="807064"/>
                    </a:lnTo>
                    <a:cubicBezTo>
                      <a:pt x="887998" y="826593"/>
                      <a:pt x="872127" y="842471"/>
                      <a:pt x="852606" y="842471"/>
                    </a:cubicBezTo>
                    <a:lnTo>
                      <a:pt x="35392" y="842471"/>
                    </a:lnTo>
                    <a:cubicBezTo>
                      <a:pt x="15872" y="842471"/>
                      <a:pt x="0" y="826593"/>
                      <a:pt x="0" y="807064"/>
                    </a:cubicBezTo>
                    <a:lnTo>
                      <a:pt x="0" y="35407"/>
                    </a:lnTo>
                    <a:cubicBezTo>
                      <a:pt x="0" y="15878"/>
                      <a:pt x="15872" y="0"/>
                      <a:pt x="35392" y="0"/>
                    </a:cubicBezTo>
                    <a:lnTo>
                      <a:pt x="57649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6" name="Forma libre 985">
                <a:extLst>
                  <a:ext uri="{FF2B5EF4-FFF2-40B4-BE49-F238E27FC236}">
                    <a16:creationId xmlns:a16="http://schemas.microsoft.com/office/drawing/2014/main" id="{6E68CEB0-0283-39C0-EAF6-CB5E57997D1B}"/>
                  </a:ext>
                </a:extLst>
              </p:cNvPr>
              <p:cNvSpPr/>
              <p:nvPr/>
            </p:nvSpPr>
            <p:spPr>
              <a:xfrm>
                <a:off x="12290027" y="4666879"/>
                <a:ext cx="87021" cy="137887"/>
              </a:xfrm>
              <a:custGeom>
                <a:avLst/>
                <a:gdLst>
                  <a:gd name="connsiteX0" fmla="*/ 61481 w 87021"/>
                  <a:gd name="connsiteY0" fmla="*/ 0 h 137887"/>
                  <a:gd name="connsiteX1" fmla="*/ 87021 w 87021"/>
                  <a:gd name="connsiteY1" fmla="*/ 25552 h 137887"/>
                  <a:gd name="connsiteX2" fmla="*/ 87021 w 87021"/>
                  <a:gd name="connsiteY2" fmla="*/ 112336 h 137887"/>
                  <a:gd name="connsiteX3" fmla="*/ 61481 w 87021"/>
                  <a:gd name="connsiteY3" fmla="*/ 137887 h 137887"/>
                  <a:gd name="connsiteX4" fmla="*/ 25541 w 87021"/>
                  <a:gd name="connsiteY4" fmla="*/ 137887 h 137887"/>
                  <a:gd name="connsiteX5" fmla="*/ 0 w 87021"/>
                  <a:gd name="connsiteY5" fmla="*/ 112336 h 137887"/>
                  <a:gd name="connsiteX6" fmla="*/ 0 w 87021"/>
                  <a:gd name="connsiteY6" fmla="*/ 25552 h 137887"/>
                  <a:gd name="connsiteX7" fmla="*/ 25541 w 87021"/>
                  <a:gd name="connsiteY7" fmla="*/ 0 h 13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021" h="137887">
                    <a:moveTo>
                      <a:pt x="61481" y="0"/>
                    </a:moveTo>
                    <a:cubicBezTo>
                      <a:pt x="75586" y="0"/>
                      <a:pt x="87021" y="11440"/>
                      <a:pt x="87021" y="25552"/>
                    </a:cubicBezTo>
                    <a:lnTo>
                      <a:pt x="87021" y="112336"/>
                    </a:lnTo>
                    <a:cubicBezTo>
                      <a:pt x="87021" y="126447"/>
                      <a:pt x="75586" y="137887"/>
                      <a:pt x="61481" y="137887"/>
                    </a:cubicBezTo>
                    <a:lnTo>
                      <a:pt x="25541" y="137887"/>
                    </a:lnTo>
                    <a:cubicBezTo>
                      <a:pt x="11435" y="137887"/>
                      <a:pt x="0" y="126447"/>
                      <a:pt x="0" y="112336"/>
                    </a:cubicBezTo>
                    <a:lnTo>
                      <a:pt x="0" y="25552"/>
                    </a:lnTo>
                    <a:cubicBezTo>
                      <a:pt x="0" y="11440"/>
                      <a:pt x="11435" y="0"/>
                      <a:pt x="25541" y="0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7" name="Forma libre 986">
                <a:extLst>
                  <a:ext uri="{FF2B5EF4-FFF2-40B4-BE49-F238E27FC236}">
                    <a16:creationId xmlns:a16="http://schemas.microsoft.com/office/drawing/2014/main" id="{C3DD78AA-ED66-F16F-9C84-8FF2782B5870}"/>
                  </a:ext>
                </a:extLst>
              </p:cNvPr>
              <p:cNvSpPr/>
              <p:nvPr/>
            </p:nvSpPr>
            <p:spPr>
              <a:xfrm>
                <a:off x="12590131" y="4666879"/>
                <a:ext cx="87021" cy="137887"/>
              </a:xfrm>
              <a:custGeom>
                <a:avLst/>
                <a:gdLst>
                  <a:gd name="connsiteX0" fmla="*/ 61481 w 87021"/>
                  <a:gd name="connsiteY0" fmla="*/ 0 h 137887"/>
                  <a:gd name="connsiteX1" fmla="*/ 87022 w 87021"/>
                  <a:gd name="connsiteY1" fmla="*/ 25552 h 137887"/>
                  <a:gd name="connsiteX2" fmla="*/ 87022 w 87021"/>
                  <a:gd name="connsiteY2" fmla="*/ 112336 h 137887"/>
                  <a:gd name="connsiteX3" fmla="*/ 61481 w 87021"/>
                  <a:gd name="connsiteY3" fmla="*/ 137887 h 137887"/>
                  <a:gd name="connsiteX4" fmla="*/ 25542 w 87021"/>
                  <a:gd name="connsiteY4" fmla="*/ 137887 h 137887"/>
                  <a:gd name="connsiteX5" fmla="*/ 0 w 87021"/>
                  <a:gd name="connsiteY5" fmla="*/ 112336 h 137887"/>
                  <a:gd name="connsiteX6" fmla="*/ 0 w 87021"/>
                  <a:gd name="connsiteY6" fmla="*/ 25552 h 137887"/>
                  <a:gd name="connsiteX7" fmla="*/ 25542 w 87021"/>
                  <a:gd name="connsiteY7" fmla="*/ 0 h 13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021" h="137887">
                    <a:moveTo>
                      <a:pt x="61481" y="0"/>
                    </a:moveTo>
                    <a:cubicBezTo>
                      <a:pt x="75586" y="0"/>
                      <a:pt x="87022" y="11440"/>
                      <a:pt x="87022" y="25552"/>
                    </a:cubicBezTo>
                    <a:lnTo>
                      <a:pt x="87022" y="112336"/>
                    </a:lnTo>
                    <a:cubicBezTo>
                      <a:pt x="87022" y="126447"/>
                      <a:pt x="75586" y="137887"/>
                      <a:pt x="61481" y="137887"/>
                    </a:cubicBezTo>
                    <a:lnTo>
                      <a:pt x="25542" y="137887"/>
                    </a:lnTo>
                    <a:cubicBezTo>
                      <a:pt x="11436" y="137887"/>
                      <a:pt x="0" y="126447"/>
                      <a:pt x="0" y="112336"/>
                    </a:cubicBezTo>
                    <a:lnTo>
                      <a:pt x="0" y="25552"/>
                    </a:lnTo>
                    <a:cubicBezTo>
                      <a:pt x="0" y="11440"/>
                      <a:pt x="11436" y="0"/>
                      <a:pt x="25542" y="0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8" name="Forma libre 987">
                <a:extLst>
                  <a:ext uri="{FF2B5EF4-FFF2-40B4-BE49-F238E27FC236}">
                    <a16:creationId xmlns:a16="http://schemas.microsoft.com/office/drawing/2014/main" id="{35CD15C3-E2D2-1CBC-2F2B-88245900A7F3}"/>
                  </a:ext>
                </a:extLst>
              </p:cNvPr>
              <p:cNvSpPr/>
              <p:nvPr/>
            </p:nvSpPr>
            <p:spPr>
              <a:xfrm>
                <a:off x="12890235" y="4666879"/>
                <a:ext cx="87021" cy="137887"/>
              </a:xfrm>
              <a:custGeom>
                <a:avLst/>
                <a:gdLst>
                  <a:gd name="connsiteX0" fmla="*/ 61480 w 87021"/>
                  <a:gd name="connsiteY0" fmla="*/ 0 h 137887"/>
                  <a:gd name="connsiteX1" fmla="*/ 87021 w 87021"/>
                  <a:gd name="connsiteY1" fmla="*/ 25552 h 137887"/>
                  <a:gd name="connsiteX2" fmla="*/ 87021 w 87021"/>
                  <a:gd name="connsiteY2" fmla="*/ 112336 h 137887"/>
                  <a:gd name="connsiteX3" fmla="*/ 61480 w 87021"/>
                  <a:gd name="connsiteY3" fmla="*/ 137887 h 137887"/>
                  <a:gd name="connsiteX4" fmla="*/ 25541 w 87021"/>
                  <a:gd name="connsiteY4" fmla="*/ 137887 h 137887"/>
                  <a:gd name="connsiteX5" fmla="*/ 0 w 87021"/>
                  <a:gd name="connsiteY5" fmla="*/ 112336 h 137887"/>
                  <a:gd name="connsiteX6" fmla="*/ 0 w 87021"/>
                  <a:gd name="connsiteY6" fmla="*/ 25552 h 137887"/>
                  <a:gd name="connsiteX7" fmla="*/ 25541 w 87021"/>
                  <a:gd name="connsiteY7" fmla="*/ 0 h 13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021" h="137887">
                    <a:moveTo>
                      <a:pt x="61480" y="0"/>
                    </a:moveTo>
                    <a:cubicBezTo>
                      <a:pt x="75586" y="0"/>
                      <a:pt x="87021" y="11440"/>
                      <a:pt x="87021" y="25552"/>
                    </a:cubicBezTo>
                    <a:lnTo>
                      <a:pt x="87021" y="112336"/>
                    </a:lnTo>
                    <a:cubicBezTo>
                      <a:pt x="87021" y="126447"/>
                      <a:pt x="75586" y="137887"/>
                      <a:pt x="61480" y="137887"/>
                    </a:cubicBezTo>
                    <a:lnTo>
                      <a:pt x="25541" y="137887"/>
                    </a:lnTo>
                    <a:cubicBezTo>
                      <a:pt x="11435" y="137887"/>
                      <a:pt x="0" y="126447"/>
                      <a:pt x="0" y="112336"/>
                    </a:cubicBezTo>
                    <a:lnTo>
                      <a:pt x="0" y="25552"/>
                    </a:lnTo>
                    <a:cubicBezTo>
                      <a:pt x="0" y="11440"/>
                      <a:pt x="11435" y="0"/>
                      <a:pt x="25541" y="0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89" name="Forma libre 988">
                <a:extLst>
                  <a:ext uri="{FF2B5EF4-FFF2-40B4-BE49-F238E27FC236}">
                    <a16:creationId xmlns:a16="http://schemas.microsoft.com/office/drawing/2014/main" id="{71D8BD46-FAF2-5080-9C70-26E04DE97BF6}"/>
                  </a:ext>
                </a:extLst>
              </p:cNvPr>
              <p:cNvSpPr/>
              <p:nvPr/>
            </p:nvSpPr>
            <p:spPr>
              <a:xfrm>
                <a:off x="12429224" y="4735868"/>
                <a:ext cx="113109" cy="9125"/>
              </a:xfrm>
              <a:custGeom>
                <a:avLst/>
                <a:gdLst>
                  <a:gd name="connsiteX0" fmla="*/ 0 w 113109"/>
                  <a:gd name="connsiteY0" fmla="*/ 0 h 9125"/>
                  <a:gd name="connsiteX1" fmla="*/ 113109 w 113109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109" h="9125">
                    <a:moveTo>
                      <a:pt x="0" y="0"/>
                    </a:moveTo>
                    <a:lnTo>
                      <a:pt x="113109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90" name="Forma libre 989">
                <a:extLst>
                  <a:ext uri="{FF2B5EF4-FFF2-40B4-BE49-F238E27FC236}">
                    <a16:creationId xmlns:a16="http://schemas.microsoft.com/office/drawing/2014/main" id="{0C47BE9C-D6E6-CD66-4C77-55C94870CC2F}"/>
                  </a:ext>
                </a:extLst>
              </p:cNvPr>
              <p:cNvSpPr/>
              <p:nvPr/>
            </p:nvSpPr>
            <p:spPr>
              <a:xfrm>
                <a:off x="12733707" y="4735868"/>
                <a:ext cx="113018" cy="9125"/>
              </a:xfrm>
              <a:custGeom>
                <a:avLst/>
                <a:gdLst>
                  <a:gd name="connsiteX0" fmla="*/ 0 w 113018"/>
                  <a:gd name="connsiteY0" fmla="*/ 0 h 9125"/>
                  <a:gd name="connsiteX1" fmla="*/ 113019 w 11301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018" h="9125">
                    <a:moveTo>
                      <a:pt x="0" y="0"/>
                    </a:moveTo>
                    <a:lnTo>
                      <a:pt x="113019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991" name="Gráfico 2">
              <a:extLst>
                <a:ext uri="{FF2B5EF4-FFF2-40B4-BE49-F238E27FC236}">
                  <a16:creationId xmlns:a16="http://schemas.microsoft.com/office/drawing/2014/main" id="{10A28AC4-B8C9-4F81-4649-69EB8AA3B1B3}"/>
                </a:ext>
              </a:extLst>
            </p:cNvPr>
            <p:cNvGrpSpPr/>
            <p:nvPr/>
          </p:nvGrpSpPr>
          <p:grpSpPr>
            <a:xfrm>
              <a:off x="12467991" y="4992559"/>
              <a:ext cx="330662" cy="457840"/>
              <a:chOff x="12467991" y="4992559"/>
              <a:chExt cx="330662" cy="457840"/>
            </a:xfrm>
            <a:noFill/>
          </p:grpSpPr>
          <p:sp>
            <p:nvSpPr>
              <p:cNvPr id="992" name="Forma libre 991">
                <a:extLst>
                  <a:ext uri="{FF2B5EF4-FFF2-40B4-BE49-F238E27FC236}">
                    <a16:creationId xmlns:a16="http://schemas.microsoft.com/office/drawing/2014/main" id="{275517E3-F95A-1E68-54E2-63EFA854AC10}"/>
                  </a:ext>
                </a:extLst>
              </p:cNvPr>
              <p:cNvSpPr/>
              <p:nvPr/>
            </p:nvSpPr>
            <p:spPr>
              <a:xfrm>
                <a:off x="12467991" y="5262960"/>
                <a:ext cx="165012" cy="187438"/>
              </a:xfrm>
              <a:custGeom>
                <a:avLst/>
                <a:gdLst>
                  <a:gd name="connsiteX0" fmla="*/ 0 w 165012"/>
                  <a:gd name="connsiteY0" fmla="*/ 0 h 187438"/>
                  <a:gd name="connsiteX1" fmla="*/ 0 w 165012"/>
                  <a:gd name="connsiteY1" fmla="*/ 24274 h 187438"/>
                  <a:gd name="connsiteX2" fmla="*/ 83191 w 165012"/>
                  <a:gd name="connsiteY2" fmla="*/ 124381 h 187438"/>
                  <a:gd name="connsiteX3" fmla="*/ 83191 w 165012"/>
                  <a:gd name="connsiteY3" fmla="*/ 124381 h 187438"/>
                  <a:gd name="connsiteX4" fmla="*/ 144579 w 165012"/>
                  <a:gd name="connsiteY4" fmla="*/ 161522 h 187438"/>
                  <a:gd name="connsiteX5" fmla="*/ 165012 w 165012"/>
                  <a:gd name="connsiteY5" fmla="*/ 187439 h 18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012" h="187438">
                    <a:moveTo>
                      <a:pt x="0" y="0"/>
                    </a:moveTo>
                    <a:lnTo>
                      <a:pt x="0" y="24274"/>
                    </a:lnTo>
                    <a:cubicBezTo>
                      <a:pt x="0" y="73369"/>
                      <a:pt x="34936" y="115438"/>
                      <a:pt x="83191" y="124381"/>
                    </a:cubicBezTo>
                    <a:lnTo>
                      <a:pt x="83191" y="124381"/>
                    </a:lnTo>
                    <a:cubicBezTo>
                      <a:pt x="107453" y="128853"/>
                      <a:pt x="129255" y="142085"/>
                      <a:pt x="144579" y="161522"/>
                    </a:cubicBezTo>
                    <a:lnTo>
                      <a:pt x="165012" y="18743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93" name="Forma libre 992">
                <a:extLst>
                  <a:ext uri="{FF2B5EF4-FFF2-40B4-BE49-F238E27FC236}">
                    <a16:creationId xmlns:a16="http://schemas.microsoft.com/office/drawing/2014/main" id="{852E4420-494C-9572-4598-17379FA2D1A1}"/>
                  </a:ext>
                </a:extLst>
              </p:cNvPr>
              <p:cNvSpPr/>
              <p:nvPr/>
            </p:nvSpPr>
            <p:spPr>
              <a:xfrm>
                <a:off x="12633641" y="5147795"/>
                <a:ext cx="165012" cy="302603"/>
              </a:xfrm>
              <a:custGeom>
                <a:avLst/>
                <a:gdLst>
                  <a:gd name="connsiteX0" fmla="*/ 165013 w 165012"/>
                  <a:gd name="connsiteY0" fmla="*/ 115165 h 302603"/>
                  <a:gd name="connsiteX1" fmla="*/ 165013 w 165012"/>
                  <a:gd name="connsiteY1" fmla="*/ 139438 h 302603"/>
                  <a:gd name="connsiteX2" fmla="*/ 81823 w 165012"/>
                  <a:gd name="connsiteY2" fmla="*/ 239546 h 302603"/>
                  <a:gd name="connsiteX3" fmla="*/ 81823 w 165012"/>
                  <a:gd name="connsiteY3" fmla="*/ 239546 h 302603"/>
                  <a:gd name="connsiteX4" fmla="*/ 20433 w 165012"/>
                  <a:gd name="connsiteY4" fmla="*/ 276687 h 302603"/>
                  <a:gd name="connsiteX5" fmla="*/ 0 w 165012"/>
                  <a:gd name="connsiteY5" fmla="*/ 302603 h 302603"/>
                  <a:gd name="connsiteX6" fmla="*/ 0 w 165012"/>
                  <a:gd name="connsiteY6" fmla="*/ 0 h 30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012" h="302603">
                    <a:moveTo>
                      <a:pt x="165013" y="115165"/>
                    </a:moveTo>
                    <a:lnTo>
                      <a:pt x="165013" y="139438"/>
                    </a:lnTo>
                    <a:cubicBezTo>
                      <a:pt x="165013" y="188534"/>
                      <a:pt x="130076" y="230603"/>
                      <a:pt x="81823" y="239546"/>
                    </a:cubicBezTo>
                    <a:lnTo>
                      <a:pt x="81823" y="239546"/>
                    </a:lnTo>
                    <a:cubicBezTo>
                      <a:pt x="57559" y="244017"/>
                      <a:pt x="35758" y="257249"/>
                      <a:pt x="20433" y="276687"/>
                    </a:cubicBezTo>
                    <a:lnTo>
                      <a:pt x="0" y="302603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94" name="Forma libre 993">
                <a:extLst>
                  <a:ext uri="{FF2B5EF4-FFF2-40B4-BE49-F238E27FC236}">
                    <a16:creationId xmlns:a16="http://schemas.microsoft.com/office/drawing/2014/main" id="{6C5B8732-F3FB-ED08-D96A-422CA9EA5B7F}"/>
                  </a:ext>
                </a:extLst>
              </p:cNvPr>
              <p:cNvSpPr/>
              <p:nvPr/>
            </p:nvSpPr>
            <p:spPr>
              <a:xfrm rot="-4846799">
                <a:off x="12566279" y="5002547"/>
                <a:ext cx="135548" cy="135605"/>
              </a:xfrm>
              <a:custGeom>
                <a:avLst/>
                <a:gdLst>
                  <a:gd name="connsiteX0" fmla="*/ 135549 w 135548"/>
                  <a:gd name="connsiteY0" fmla="*/ 67803 h 135605"/>
                  <a:gd name="connsiteX1" fmla="*/ 67774 w 135548"/>
                  <a:gd name="connsiteY1" fmla="*/ 135606 h 135605"/>
                  <a:gd name="connsiteX2" fmla="*/ -1 w 135548"/>
                  <a:gd name="connsiteY2" fmla="*/ 67803 h 135605"/>
                  <a:gd name="connsiteX3" fmla="*/ 67774 w 135548"/>
                  <a:gd name="connsiteY3" fmla="*/ 0 h 135605"/>
                  <a:gd name="connsiteX4" fmla="*/ 135549 w 135548"/>
                  <a:gd name="connsiteY4" fmla="*/ 67803 h 13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48" h="135605">
                    <a:moveTo>
                      <a:pt x="135549" y="67803"/>
                    </a:moveTo>
                    <a:cubicBezTo>
                      <a:pt x="135549" y="105249"/>
                      <a:pt x="105205" y="135606"/>
                      <a:pt x="67774" y="135606"/>
                    </a:cubicBezTo>
                    <a:cubicBezTo>
                      <a:pt x="30343" y="135606"/>
                      <a:pt x="-1" y="105249"/>
                      <a:pt x="-1" y="67803"/>
                    </a:cubicBezTo>
                    <a:cubicBezTo>
                      <a:pt x="-1" y="30356"/>
                      <a:pt x="30343" y="0"/>
                      <a:pt x="67774" y="0"/>
                    </a:cubicBezTo>
                    <a:cubicBezTo>
                      <a:pt x="105205" y="0"/>
                      <a:pt x="135549" y="30356"/>
                      <a:pt x="135549" y="67803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95" name="Forma libre 994">
                <a:extLst>
                  <a:ext uri="{FF2B5EF4-FFF2-40B4-BE49-F238E27FC236}">
                    <a16:creationId xmlns:a16="http://schemas.microsoft.com/office/drawing/2014/main" id="{DE94B8B8-92E6-684A-604C-F97FD76ED683}"/>
                  </a:ext>
                </a:extLst>
              </p:cNvPr>
              <p:cNvSpPr/>
              <p:nvPr/>
            </p:nvSpPr>
            <p:spPr>
              <a:xfrm>
                <a:off x="12573073" y="5232024"/>
                <a:ext cx="121136" cy="9125"/>
              </a:xfrm>
              <a:custGeom>
                <a:avLst/>
                <a:gdLst>
                  <a:gd name="connsiteX0" fmla="*/ 1 w 121136"/>
                  <a:gd name="connsiteY0" fmla="*/ 0 h 9125"/>
                  <a:gd name="connsiteX1" fmla="*/ 121136 w 121136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136" h="9125">
                    <a:moveTo>
                      <a:pt x="1" y="0"/>
                    </a:moveTo>
                    <a:lnTo>
                      <a:pt x="121136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996" name="Gráfico 2">
            <a:extLst>
              <a:ext uri="{FF2B5EF4-FFF2-40B4-BE49-F238E27FC236}">
                <a16:creationId xmlns:a16="http://schemas.microsoft.com/office/drawing/2014/main" id="{AAECEC3E-A0C3-53E9-53A9-19D776B0E404}"/>
              </a:ext>
            </a:extLst>
          </p:cNvPr>
          <p:cNvGrpSpPr/>
          <p:nvPr/>
        </p:nvGrpSpPr>
        <p:grpSpPr>
          <a:xfrm>
            <a:off x="3265370" y="4754484"/>
            <a:ext cx="912627" cy="736158"/>
            <a:chOff x="3265370" y="4754484"/>
            <a:chExt cx="912627" cy="736158"/>
          </a:xfrm>
          <a:noFill/>
        </p:grpSpPr>
        <p:sp>
          <p:nvSpPr>
            <p:cNvPr id="997" name="Forma libre 996">
              <a:extLst>
                <a:ext uri="{FF2B5EF4-FFF2-40B4-BE49-F238E27FC236}">
                  <a16:creationId xmlns:a16="http://schemas.microsoft.com/office/drawing/2014/main" id="{2C0B5258-1F93-1C57-427F-2BD30B111F60}"/>
                </a:ext>
              </a:extLst>
            </p:cNvPr>
            <p:cNvSpPr/>
            <p:nvPr/>
          </p:nvSpPr>
          <p:spPr>
            <a:xfrm>
              <a:off x="3523332" y="5174670"/>
              <a:ext cx="218921" cy="49049"/>
            </a:xfrm>
            <a:custGeom>
              <a:avLst/>
              <a:gdLst>
                <a:gd name="connsiteX0" fmla="*/ 0 w 218921"/>
                <a:gd name="connsiteY0" fmla="*/ 49050 h 49049"/>
                <a:gd name="connsiteX1" fmla="*/ 106815 w 218921"/>
                <a:gd name="connsiteY1" fmla="*/ 1232 h 49049"/>
                <a:gd name="connsiteX2" fmla="*/ 117761 w 218921"/>
                <a:gd name="connsiteY2" fmla="*/ 1232 h 49049"/>
                <a:gd name="connsiteX3" fmla="*/ 218921 w 218921"/>
                <a:gd name="connsiteY3" fmla="*/ 46586 h 4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21" h="49049">
                  <a:moveTo>
                    <a:pt x="0" y="49050"/>
                  </a:moveTo>
                  <a:lnTo>
                    <a:pt x="106815" y="1232"/>
                  </a:lnTo>
                  <a:cubicBezTo>
                    <a:pt x="110282" y="-411"/>
                    <a:pt x="114295" y="-411"/>
                    <a:pt x="117761" y="1232"/>
                  </a:cubicBezTo>
                  <a:lnTo>
                    <a:pt x="218921" y="46586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98" name="Forma libre 997">
              <a:extLst>
                <a:ext uri="{FF2B5EF4-FFF2-40B4-BE49-F238E27FC236}">
                  <a16:creationId xmlns:a16="http://schemas.microsoft.com/office/drawing/2014/main" id="{C9204DB5-38F7-42E7-F256-CB7549970EF0}"/>
                </a:ext>
              </a:extLst>
            </p:cNvPr>
            <p:cNvSpPr/>
            <p:nvPr/>
          </p:nvSpPr>
          <p:spPr>
            <a:xfrm>
              <a:off x="3317364" y="5091491"/>
              <a:ext cx="541099" cy="371592"/>
            </a:xfrm>
            <a:custGeom>
              <a:avLst/>
              <a:gdLst>
                <a:gd name="connsiteX0" fmla="*/ 94227 w 541099"/>
                <a:gd name="connsiteY0" fmla="*/ 371593 h 371592"/>
                <a:gd name="connsiteX1" fmla="*/ 0 w 541099"/>
                <a:gd name="connsiteY1" fmla="*/ 133416 h 371592"/>
                <a:gd name="connsiteX2" fmla="*/ 278760 w 541099"/>
                <a:gd name="connsiteY2" fmla="*/ 8487 h 371592"/>
                <a:gd name="connsiteX3" fmla="*/ 357754 w 541099"/>
                <a:gd name="connsiteY3" fmla="*/ 8487 h 371592"/>
                <a:gd name="connsiteX4" fmla="*/ 541100 w 541099"/>
                <a:gd name="connsiteY4" fmla="*/ 90799 h 371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99" h="371592">
                  <a:moveTo>
                    <a:pt x="94227" y="371593"/>
                  </a:moveTo>
                  <a:lnTo>
                    <a:pt x="0" y="133416"/>
                  </a:lnTo>
                  <a:lnTo>
                    <a:pt x="278760" y="8487"/>
                  </a:lnTo>
                  <a:cubicBezTo>
                    <a:pt x="303935" y="-2829"/>
                    <a:pt x="332669" y="-2829"/>
                    <a:pt x="357754" y="8487"/>
                  </a:cubicBezTo>
                  <a:lnTo>
                    <a:pt x="541100" y="9079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99" name="Forma libre 998">
              <a:extLst>
                <a:ext uri="{FF2B5EF4-FFF2-40B4-BE49-F238E27FC236}">
                  <a16:creationId xmlns:a16="http://schemas.microsoft.com/office/drawing/2014/main" id="{15E16F7F-3259-A444-E18F-D31462F75CD9}"/>
                </a:ext>
              </a:extLst>
            </p:cNvPr>
            <p:cNvSpPr/>
            <p:nvPr/>
          </p:nvSpPr>
          <p:spPr>
            <a:xfrm>
              <a:off x="3265370" y="5457334"/>
              <a:ext cx="528968" cy="32852"/>
            </a:xfrm>
            <a:custGeom>
              <a:avLst/>
              <a:gdLst>
                <a:gd name="connsiteX0" fmla="*/ 0 w 528968"/>
                <a:gd name="connsiteY0" fmla="*/ 27742 h 32852"/>
                <a:gd name="connsiteX1" fmla="*/ 44058 w 528968"/>
                <a:gd name="connsiteY1" fmla="*/ 32852 h 32852"/>
                <a:gd name="connsiteX2" fmla="*/ 192468 w 528968"/>
                <a:gd name="connsiteY2" fmla="*/ 0 h 32852"/>
                <a:gd name="connsiteX3" fmla="*/ 340970 w 528968"/>
                <a:gd name="connsiteY3" fmla="*/ 32852 h 32852"/>
                <a:gd name="connsiteX4" fmla="*/ 489380 w 528968"/>
                <a:gd name="connsiteY4" fmla="*/ 0 h 32852"/>
                <a:gd name="connsiteX5" fmla="*/ 528968 w 528968"/>
                <a:gd name="connsiteY5" fmla="*/ 4015 h 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968" h="32852">
                  <a:moveTo>
                    <a:pt x="0" y="27742"/>
                  </a:moveTo>
                  <a:cubicBezTo>
                    <a:pt x="11585" y="30844"/>
                    <a:pt x="25541" y="32852"/>
                    <a:pt x="44058" y="32852"/>
                  </a:cubicBezTo>
                  <a:cubicBezTo>
                    <a:pt x="118309" y="32852"/>
                    <a:pt x="118309" y="0"/>
                    <a:pt x="192468" y="0"/>
                  </a:cubicBezTo>
                  <a:cubicBezTo>
                    <a:pt x="266628" y="0"/>
                    <a:pt x="266719" y="32852"/>
                    <a:pt x="340970" y="32852"/>
                  </a:cubicBezTo>
                  <a:cubicBezTo>
                    <a:pt x="415220" y="32852"/>
                    <a:pt x="415220" y="0"/>
                    <a:pt x="489380" y="0"/>
                  </a:cubicBezTo>
                  <a:cubicBezTo>
                    <a:pt x="505616" y="0"/>
                    <a:pt x="518296" y="1551"/>
                    <a:pt x="528968" y="4015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00" name="Forma libre 999">
              <a:extLst>
                <a:ext uri="{FF2B5EF4-FFF2-40B4-BE49-F238E27FC236}">
                  <a16:creationId xmlns:a16="http://schemas.microsoft.com/office/drawing/2014/main" id="{70092702-28F3-A498-88A6-64AB8CB4564F}"/>
                </a:ext>
              </a:extLst>
            </p:cNvPr>
            <p:cNvSpPr/>
            <p:nvPr/>
          </p:nvSpPr>
          <p:spPr>
            <a:xfrm>
              <a:off x="3395719" y="4902501"/>
              <a:ext cx="462744" cy="213720"/>
            </a:xfrm>
            <a:custGeom>
              <a:avLst/>
              <a:gdLst>
                <a:gd name="connsiteX0" fmla="*/ 0 w 462744"/>
                <a:gd name="connsiteY0" fmla="*/ 213720 h 213720"/>
                <a:gd name="connsiteX1" fmla="*/ 17149 w 462744"/>
                <a:gd name="connsiteY1" fmla="*/ 79849 h 213720"/>
                <a:gd name="connsiteX2" fmla="*/ 109369 w 462744"/>
                <a:gd name="connsiteY2" fmla="*/ 0 h 213720"/>
                <a:gd name="connsiteX3" fmla="*/ 370524 w 462744"/>
                <a:gd name="connsiteY3" fmla="*/ 0 h 213720"/>
                <a:gd name="connsiteX4" fmla="*/ 462744 w 462744"/>
                <a:gd name="connsiteY4" fmla="*/ 79849 h 21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744" h="213720">
                  <a:moveTo>
                    <a:pt x="0" y="213720"/>
                  </a:moveTo>
                  <a:lnTo>
                    <a:pt x="17149" y="79849"/>
                  </a:lnTo>
                  <a:cubicBezTo>
                    <a:pt x="22987" y="34221"/>
                    <a:pt x="62484" y="0"/>
                    <a:pt x="109369" y="0"/>
                  </a:cubicBezTo>
                  <a:lnTo>
                    <a:pt x="370524" y="0"/>
                  </a:lnTo>
                  <a:cubicBezTo>
                    <a:pt x="417410" y="0"/>
                    <a:pt x="456907" y="34221"/>
                    <a:pt x="462744" y="79849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001" name="Gráfico 2">
              <a:extLst>
                <a:ext uri="{FF2B5EF4-FFF2-40B4-BE49-F238E27FC236}">
                  <a16:creationId xmlns:a16="http://schemas.microsoft.com/office/drawing/2014/main" id="{DD07C4FD-0069-65D3-B4EC-193194FDDF40}"/>
                </a:ext>
              </a:extLst>
            </p:cNvPr>
            <p:cNvGrpSpPr/>
            <p:nvPr/>
          </p:nvGrpSpPr>
          <p:grpSpPr>
            <a:xfrm>
              <a:off x="3794338" y="4954460"/>
              <a:ext cx="383659" cy="536182"/>
              <a:chOff x="3794338" y="4954460"/>
              <a:chExt cx="383659" cy="536182"/>
            </a:xfrm>
            <a:noFill/>
          </p:grpSpPr>
          <p:sp>
            <p:nvSpPr>
              <p:cNvPr id="1002" name="Forma libre 1001">
                <a:extLst>
                  <a:ext uri="{FF2B5EF4-FFF2-40B4-BE49-F238E27FC236}">
                    <a16:creationId xmlns:a16="http://schemas.microsoft.com/office/drawing/2014/main" id="{0A0D3B28-AC48-CBB2-6EAD-3935948DF6EC}"/>
                  </a:ext>
                </a:extLst>
              </p:cNvPr>
              <p:cNvSpPr/>
              <p:nvPr/>
            </p:nvSpPr>
            <p:spPr>
              <a:xfrm>
                <a:off x="3794338" y="5273089"/>
                <a:ext cx="191464" cy="217553"/>
              </a:xfrm>
              <a:custGeom>
                <a:avLst/>
                <a:gdLst>
                  <a:gd name="connsiteX0" fmla="*/ 0 w 191464"/>
                  <a:gd name="connsiteY0" fmla="*/ 0 h 217553"/>
                  <a:gd name="connsiteX1" fmla="*/ 0 w 191464"/>
                  <a:gd name="connsiteY1" fmla="*/ 28198 h 217553"/>
                  <a:gd name="connsiteX2" fmla="*/ 96508 w 191464"/>
                  <a:gd name="connsiteY2" fmla="*/ 144366 h 217553"/>
                  <a:gd name="connsiteX3" fmla="*/ 96508 w 191464"/>
                  <a:gd name="connsiteY3" fmla="*/ 144366 h 217553"/>
                  <a:gd name="connsiteX4" fmla="*/ 167748 w 191464"/>
                  <a:gd name="connsiteY4" fmla="*/ 187439 h 217553"/>
                  <a:gd name="connsiteX5" fmla="*/ 191465 w 191464"/>
                  <a:gd name="connsiteY5" fmla="*/ 217553 h 217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64" h="217553">
                    <a:moveTo>
                      <a:pt x="0" y="0"/>
                    </a:moveTo>
                    <a:lnTo>
                      <a:pt x="0" y="28198"/>
                    </a:lnTo>
                    <a:cubicBezTo>
                      <a:pt x="0" y="85141"/>
                      <a:pt x="40592" y="133963"/>
                      <a:pt x="96508" y="144366"/>
                    </a:cubicBezTo>
                    <a:lnTo>
                      <a:pt x="96508" y="144366"/>
                    </a:lnTo>
                    <a:cubicBezTo>
                      <a:pt x="124694" y="149568"/>
                      <a:pt x="149961" y="164899"/>
                      <a:pt x="167748" y="187439"/>
                    </a:cubicBezTo>
                    <a:lnTo>
                      <a:pt x="191465" y="21755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03" name="Forma libre 1002">
                <a:extLst>
                  <a:ext uri="{FF2B5EF4-FFF2-40B4-BE49-F238E27FC236}">
                    <a16:creationId xmlns:a16="http://schemas.microsoft.com/office/drawing/2014/main" id="{98FF8E28-1D9F-A303-EFDF-597E0153C287}"/>
                  </a:ext>
                </a:extLst>
              </p:cNvPr>
              <p:cNvSpPr/>
              <p:nvPr/>
            </p:nvSpPr>
            <p:spPr>
              <a:xfrm>
                <a:off x="3986533" y="5139582"/>
                <a:ext cx="191464" cy="351060"/>
              </a:xfrm>
              <a:custGeom>
                <a:avLst/>
                <a:gdLst>
                  <a:gd name="connsiteX0" fmla="*/ 191465 w 191464"/>
                  <a:gd name="connsiteY0" fmla="*/ 133507 h 351060"/>
                  <a:gd name="connsiteX1" fmla="*/ 191465 w 191464"/>
                  <a:gd name="connsiteY1" fmla="*/ 161705 h 351060"/>
                  <a:gd name="connsiteX2" fmla="*/ 94957 w 191464"/>
                  <a:gd name="connsiteY2" fmla="*/ 277873 h 351060"/>
                  <a:gd name="connsiteX3" fmla="*/ 94957 w 191464"/>
                  <a:gd name="connsiteY3" fmla="*/ 277873 h 351060"/>
                  <a:gd name="connsiteX4" fmla="*/ 23716 w 191464"/>
                  <a:gd name="connsiteY4" fmla="*/ 320946 h 351060"/>
                  <a:gd name="connsiteX5" fmla="*/ 0 w 191464"/>
                  <a:gd name="connsiteY5" fmla="*/ 351060 h 351060"/>
                  <a:gd name="connsiteX6" fmla="*/ 0 w 191464"/>
                  <a:gd name="connsiteY6" fmla="*/ 0 h 35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64" h="351060">
                    <a:moveTo>
                      <a:pt x="191465" y="133507"/>
                    </a:moveTo>
                    <a:lnTo>
                      <a:pt x="191465" y="161705"/>
                    </a:lnTo>
                    <a:cubicBezTo>
                      <a:pt x="191465" y="218648"/>
                      <a:pt x="150873" y="267470"/>
                      <a:pt x="94957" y="277873"/>
                    </a:cubicBezTo>
                    <a:lnTo>
                      <a:pt x="94957" y="277873"/>
                    </a:lnTo>
                    <a:cubicBezTo>
                      <a:pt x="66771" y="283075"/>
                      <a:pt x="41504" y="298406"/>
                      <a:pt x="23716" y="320946"/>
                    </a:cubicBezTo>
                    <a:lnTo>
                      <a:pt x="0" y="351060"/>
                    </a:ln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04" name="Forma libre 1003">
                <a:extLst>
                  <a:ext uri="{FF2B5EF4-FFF2-40B4-BE49-F238E27FC236}">
                    <a16:creationId xmlns:a16="http://schemas.microsoft.com/office/drawing/2014/main" id="{E48A9B07-0A02-5AD5-5E71-78C94B025E68}"/>
                  </a:ext>
                </a:extLst>
              </p:cNvPr>
              <p:cNvSpPr/>
              <p:nvPr/>
            </p:nvSpPr>
            <p:spPr>
              <a:xfrm rot="-4596000">
                <a:off x="3907941" y="4970548"/>
                <a:ext cx="157258" cy="157324"/>
              </a:xfrm>
              <a:custGeom>
                <a:avLst/>
                <a:gdLst>
                  <a:gd name="connsiteX0" fmla="*/ 157258 w 157258"/>
                  <a:gd name="connsiteY0" fmla="*/ 78662 h 157324"/>
                  <a:gd name="connsiteX1" fmla="*/ 78629 w 157258"/>
                  <a:gd name="connsiteY1" fmla="*/ 157325 h 157324"/>
                  <a:gd name="connsiteX2" fmla="*/ 0 w 157258"/>
                  <a:gd name="connsiteY2" fmla="*/ 78662 h 157324"/>
                  <a:gd name="connsiteX3" fmla="*/ 78629 w 157258"/>
                  <a:gd name="connsiteY3" fmla="*/ 0 h 157324"/>
                  <a:gd name="connsiteX4" fmla="*/ 157258 w 157258"/>
                  <a:gd name="connsiteY4" fmla="*/ 78662 h 15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58" h="157324">
                    <a:moveTo>
                      <a:pt x="157258" y="78662"/>
                    </a:moveTo>
                    <a:cubicBezTo>
                      <a:pt x="157258" y="122106"/>
                      <a:pt x="122055" y="157325"/>
                      <a:pt x="78629" y="157325"/>
                    </a:cubicBezTo>
                    <a:cubicBezTo>
                      <a:pt x="35203" y="157325"/>
                      <a:pt x="0" y="122106"/>
                      <a:pt x="0" y="78662"/>
                    </a:cubicBezTo>
                    <a:cubicBezTo>
                      <a:pt x="0" y="35218"/>
                      <a:pt x="35203" y="0"/>
                      <a:pt x="78629" y="0"/>
                    </a:cubicBezTo>
                    <a:cubicBezTo>
                      <a:pt x="122055" y="0"/>
                      <a:pt x="157258" y="35218"/>
                      <a:pt x="157258" y="78662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05" name="Forma libre 1004">
                <a:extLst>
                  <a:ext uri="{FF2B5EF4-FFF2-40B4-BE49-F238E27FC236}">
                    <a16:creationId xmlns:a16="http://schemas.microsoft.com/office/drawing/2014/main" id="{9C52E4E4-7E40-C0B8-552A-94C24849A748}"/>
                  </a:ext>
                </a:extLst>
              </p:cNvPr>
              <p:cNvSpPr/>
              <p:nvPr/>
            </p:nvSpPr>
            <p:spPr>
              <a:xfrm>
                <a:off x="3916295" y="5237135"/>
                <a:ext cx="140565" cy="9125"/>
              </a:xfrm>
              <a:custGeom>
                <a:avLst/>
                <a:gdLst>
                  <a:gd name="connsiteX0" fmla="*/ 0 w 140565"/>
                  <a:gd name="connsiteY0" fmla="*/ 0 h 9125"/>
                  <a:gd name="connsiteX1" fmla="*/ 140566 w 140565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565" h="9125">
                    <a:moveTo>
                      <a:pt x="0" y="0"/>
                    </a:moveTo>
                    <a:lnTo>
                      <a:pt x="140566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006" name="Forma libre 1005">
              <a:extLst>
                <a:ext uri="{FF2B5EF4-FFF2-40B4-BE49-F238E27FC236}">
                  <a16:creationId xmlns:a16="http://schemas.microsoft.com/office/drawing/2014/main" id="{33907733-C832-FA65-C7B6-7EB7F02DCD7F}"/>
                </a:ext>
              </a:extLst>
            </p:cNvPr>
            <p:cNvSpPr/>
            <p:nvPr/>
          </p:nvSpPr>
          <p:spPr>
            <a:xfrm>
              <a:off x="3557538" y="4754484"/>
              <a:ext cx="156163" cy="148107"/>
            </a:xfrm>
            <a:custGeom>
              <a:avLst/>
              <a:gdLst>
                <a:gd name="connsiteX0" fmla="*/ 0 w 156163"/>
                <a:gd name="connsiteY0" fmla="*/ 91894 h 148107"/>
                <a:gd name="connsiteX1" fmla="*/ 0 w 156163"/>
                <a:gd name="connsiteY1" fmla="*/ 24000 h 148107"/>
                <a:gd name="connsiteX2" fmla="*/ 23990 w 156163"/>
                <a:gd name="connsiteY2" fmla="*/ 0 h 148107"/>
                <a:gd name="connsiteX3" fmla="*/ 132174 w 156163"/>
                <a:gd name="connsiteY3" fmla="*/ 0 h 148107"/>
                <a:gd name="connsiteX4" fmla="*/ 156164 w 156163"/>
                <a:gd name="connsiteY4" fmla="*/ 24000 h 148107"/>
                <a:gd name="connsiteX5" fmla="*/ 156164 w 156163"/>
                <a:gd name="connsiteY5" fmla="*/ 148108 h 14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163" h="148107">
                  <a:moveTo>
                    <a:pt x="0" y="91894"/>
                  </a:moveTo>
                  <a:lnTo>
                    <a:pt x="0" y="24000"/>
                  </a:lnTo>
                  <a:cubicBezTo>
                    <a:pt x="0" y="10768"/>
                    <a:pt x="10764" y="0"/>
                    <a:pt x="23990" y="0"/>
                  </a:cubicBezTo>
                  <a:lnTo>
                    <a:pt x="132174" y="0"/>
                  </a:lnTo>
                  <a:cubicBezTo>
                    <a:pt x="145400" y="0"/>
                    <a:pt x="156164" y="10768"/>
                    <a:pt x="156164" y="24000"/>
                  </a:cubicBezTo>
                  <a:lnTo>
                    <a:pt x="156164" y="148108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07" name="Gráfico 2">
            <a:extLst>
              <a:ext uri="{FF2B5EF4-FFF2-40B4-BE49-F238E27FC236}">
                <a16:creationId xmlns:a16="http://schemas.microsoft.com/office/drawing/2014/main" id="{AC670766-F621-7955-B5AE-36ECF8FE3D4C}"/>
              </a:ext>
            </a:extLst>
          </p:cNvPr>
          <p:cNvGrpSpPr/>
          <p:nvPr/>
        </p:nvGrpSpPr>
        <p:grpSpPr>
          <a:xfrm>
            <a:off x="7717404" y="4697039"/>
            <a:ext cx="920107" cy="850911"/>
            <a:chOff x="7717404" y="4697039"/>
            <a:chExt cx="920107" cy="850911"/>
          </a:xfrm>
          <a:noFill/>
        </p:grpSpPr>
        <p:grpSp>
          <p:nvGrpSpPr>
            <p:cNvPr id="1008" name="Gráfico 2">
              <a:extLst>
                <a:ext uri="{FF2B5EF4-FFF2-40B4-BE49-F238E27FC236}">
                  <a16:creationId xmlns:a16="http://schemas.microsoft.com/office/drawing/2014/main" id="{1369D2EE-78CA-2416-E848-3D934E465BE0}"/>
                </a:ext>
              </a:extLst>
            </p:cNvPr>
            <p:cNvGrpSpPr/>
            <p:nvPr/>
          </p:nvGrpSpPr>
          <p:grpSpPr>
            <a:xfrm>
              <a:off x="7717404" y="4697039"/>
              <a:ext cx="823051" cy="850911"/>
              <a:chOff x="7717404" y="4697039"/>
              <a:chExt cx="823051" cy="850911"/>
            </a:xfrm>
            <a:noFill/>
          </p:grpSpPr>
          <p:grpSp>
            <p:nvGrpSpPr>
              <p:cNvPr id="1009" name="Gráfico 2">
                <a:extLst>
                  <a:ext uri="{FF2B5EF4-FFF2-40B4-BE49-F238E27FC236}">
                    <a16:creationId xmlns:a16="http://schemas.microsoft.com/office/drawing/2014/main" id="{EE75F7E4-C735-A5D8-72C6-35369B184E2E}"/>
                  </a:ext>
                </a:extLst>
              </p:cNvPr>
              <p:cNvGrpSpPr/>
              <p:nvPr/>
            </p:nvGrpSpPr>
            <p:grpSpPr>
              <a:xfrm>
                <a:off x="7717404" y="4697039"/>
                <a:ext cx="823051" cy="850911"/>
                <a:chOff x="7717404" y="4697039"/>
                <a:chExt cx="823051" cy="850911"/>
              </a:xfrm>
              <a:noFill/>
            </p:grpSpPr>
            <p:grpSp>
              <p:nvGrpSpPr>
                <p:cNvPr id="1010" name="Gráfico 2">
                  <a:extLst>
                    <a:ext uri="{FF2B5EF4-FFF2-40B4-BE49-F238E27FC236}">
                      <a16:creationId xmlns:a16="http://schemas.microsoft.com/office/drawing/2014/main" id="{F61BFBDB-0B50-1CB6-72E6-FC3DD9DB4BF3}"/>
                    </a:ext>
                  </a:extLst>
                </p:cNvPr>
                <p:cNvGrpSpPr/>
                <p:nvPr/>
              </p:nvGrpSpPr>
              <p:grpSpPr>
                <a:xfrm>
                  <a:off x="7717404" y="4697039"/>
                  <a:ext cx="823051" cy="850911"/>
                  <a:chOff x="7717404" y="4697039"/>
                  <a:chExt cx="823051" cy="850911"/>
                </a:xfrm>
                <a:noFill/>
              </p:grpSpPr>
              <p:sp>
                <p:nvSpPr>
                  <p:cNvPr id="1011" name="Forma libre 1010">
                    <a:extLst>
                      <a:ext uri="{FF2B5EF4-FFF2-40B4-BE49-F238E27FC236}">
                        <a16:creationId xmlns:a16="http://schemas.microsoft.com/office/drawing/2014/main" id="{93197074-7341-6D5A-6FEB-57E44CD36C97}"/>
                      </a:ext>
                    </a:extLst>
                  </p:cNvPr>
                  <p:cNvSpPr/>
                  <p:nvPr/>
                </p:nvSpPr>
                <p:spPr>
                  <a:xfrm>
                    <a:off x="7858790" y="4894105"/>
                    <a:ext cx="9121" cy="539685"/>
                  </a:xfrm>
                  <a:custGeom>
                    <a:avLst/>
                    <a:gdLst>
                      <a:gd name="connsiteX0" fmla="*/ 0 w 9121"/>
                      <a:gd name="connsiteY0" fmla="*/ 539685 h 539685"/>
                      <a:gd name="connsiteX1" fmla="*/ 0 w 9121"/>
                      <a:gd name="connsiteY1" fmla="*/ 0 h 539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121" h="539685">
                        <a:moveTo>
                          <a:pt x="0" y="539685"/>
                        </a:moveTo>
                        <a:lnTo>
                          <a:pt x="0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2" name="Forma libre 1011">
                    <a:extLst>
                      <a:ext uri="{FF2B5EF4-FFF2-40B4-BE49-F238E27FC236}">
                        <a16:creationId xmlns:a16="http://schemas.microsoft.com/office/drawing/2014/main" id="{746CE671-8064-4390-493B-E825403619BA}"/>
                      </a:ext>
                    </a:extLst>
                  </p:cNvPr>
                  <p:cNvSpPr/>
                  <p:nvPr/>
                </p:nvSpPr>
                <p:spPr>
                  <a:xfrm>
                    <a:off x="8016505" y="4938729"/>
                    <a:ext cx="9121" cy="533571"/>
                  </a:xfrm>
                  <a:custGeom>
                    <a:avLst/>
                    <a:gdLst>
                      <a:gd name="connsiteX0" fmla="*/ 0 w 9121"/>
                      <a:gd name="connsiteY0" fmla="*/ 533571 h 533571"/>
                      <a:gd name="connsiteX1" fmla="*/ 0 w 9121"/>
                      <a:gd name="connsiteY1" fmla="*/ 0 h 533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121" h="533571">
                        <a:moveTo>
                          <a:pt x="0" y="533571"/>
                        </a:moveTo>
                        <a:lnTo>
                          <a:pt x="0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3" name="Forma libre 1012">
                    <a:extLst>
                      <a:ext uri="{FF2B5EF4-FFF2-40B4-BE49-F238E27FC236}">
                        <a16:creationId xmlns:a16="http://schemas.microsoft.com/office/drawing/2014/main" id="{165ACCD9-1CA8-665C-6549-CA0CDA497A32}"/>
                      </a:ext>
                    </a:extLst>
                  </p:cNvPr>
                  <p:cNvSpPr/>
                  <p:nvPr/>
                </p:nvSpPr>
                <p:spPr>
                  <a:xfrm>
                    <a:off x="7824858" y="4809694"/>
                    <a:ext cx="715597" cy="84411"/>
                  </a:xfrm>
                  <a:custGeom>
                    <a:avLst/>
                    <a:gdLst>
                      <a:gd name="connsiteX0" fmla="*/ 92129 w 715597"/>
                      <a:gd name="connsiteY0" fmla="*/ 84411 h 84411"/>
                      <a:gd name="connsiteX1" fmla="*/ 715598 w 715597"/>
                      <a:gd name="connsiteY1" fmla="*/ 84411 h 84411"/>
                      <a:gd name="connsiteX2" fmla="*/ 653753 w 715597"/>
                      <a:gd name="connsiteY2" fmla="*/ 0 h 84411"/>
                      <a:gd name="connsiteX3" fmla="*/ 0 w 715597"/>
                      <a:gd name="connsiteY3" fmla="*/ 0 h 84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597" h="84411">
                        <a:moveTo>
                          <a:pt x="92129" y="84411"/>
                        </a:moveTo>
                        <a:lnTo>
                          <a:pt x="715598" y="84411"/>
                        </a:lnTo>
                        <a:lnTo>
                          <a:pt x="65375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4" name="Forma libre 1013">
                    <a:extLst>
                      <a:ext uri="{FF2B5EF4-FFF2-40B4-BE49-F238E27FC236}">
                        <a16:creationId xmlns:a16="http://schemas.microsoft.com/office/drawing/2014/main" id="{FF21DF4F-ABE7-ABB2-CA05-179CFB659BA9}"/>
                      </a:ext>
                    </a:extLst>
                  </p:cNvPr>
                  <p:cNvSpPr/>
                  <p:nvPr/>
                </p:nvSpPr>
                <p:spPr>
                  <a:xfrm>
                    <a:off x="7732090" y="4792081"/>
                    <a:ext cx="92676" cy="118540"/>
                  </a:xfrm>
                  <a:custGeom>
                    <a:avLst/>
                    <a:gdLst>
                      <a:gd name="connsiteX0" fmla="*/ 0 w 92676"/>
                      <a:gd name="connsiteY0" fmla="*/ 0 h 118540"/>
                      <a:gd name="connsiteX1" fmla="*/ 92677 w 92676"/>
                      <a:gd name="connsiteY1" fmla="*/ 0 h 118540"/>
                      <a:gd name="connsiteX2" fmla="*/ 92677 w 92676"/>
                      <a:gd name="connsiteY2" fmla="*/ 118541 h 118540"/>
                      <a:gd name="connsiteX3" fmla="*/ 0 w 92676"/>
                      <a:gd name="connsiteY3" fmla="*/ 118541 h 118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676" h="118540">
                        <a:moveTo>
                          <a:pt x="0" y="0"/>
                        </a:moveTo>
                        <a:lnTo>
                          <a:pt x="92677" y="0"/>
                        </a:lnTo>
                        <a:lnTo>
                          <a:pt x="92677" y="118541"/>
                        </a:lnTo>
                        <a:lnTo>
                          <a:pt x="0" y="118541"/>
                        </a:lnTo>
                        <a:close/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5" name="Forma libre 1014">
                    <a:extLst>
                      <a:ext uri="{FF2B5EF4-FFF2-40B4-BE49-F238E27FC236}">
                        <a16:creationId xmlns:a16="http://schemas.microsoft.com/office/drawing/2014/main" id="{A936BACA-99DB-1D10-AEA9-77C5CFF7DE5D}"/>
                      </a:ext>
                    </a:extLst>
                  </p:cNvPr>
                  <p:cNvSpPr/>
                  <p:nvPr/>
                </p:nvSpPr>
                <p:spPr>
                  <a:xfrm>
                    <a:off x="7746228" y="4697039"/>
                    <a:ext cx="585613" cy="112654"/>
                  </a:xfrm>
                  <a:custGeom>
                    <a:avLst/>
                    <a:gdLst>
                      <a:gd name="connsiteX0" fmla="*/ 0 w 585613"/>
                      <a:gd name="connsiteY0" fmla="*/ 95042 h 112654"/>
                      <a:gd name="connsiteX1" fmla="*/ 134728 w 585613"/>
                      <a:gd name="connsiteY1" fmla="*/ 2052 h 112654"/>
                      <a:gd name="connsiteX2" fmla="*/ 150326 w 585613"/>
                      <a:gd name="connsiteY2" fmla="*/ 775 h 112654"/>
                      <a:gd name="connsiteX3" fmla="*/ 585614 w 585613"/>
                      <a:gd name="connsiteY3" fmla="*/ 112654 h 112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5613" h="112654">
                        <a:moveTo>
                          <a:pt x="0" y="95042"/>
                        </a:moveTo>
                        <a:lnTo>
                          <a:pt x="134728" y="2052"/>
                        </a:lnTo>
                        <a:cubicBezTo>
                          <a:pt x="139654" y="-138"/>
                          <a:pt x="145126" y="-594"/>
                          <a:pt x="150326" y="775"/>
                        </a:cubicBezTo>
                        <a:lnTo>
                          <a:pt x="585614" y="112654"/>
                        </a:ln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6" name="Forma libre 1015">
                    <a:extLst>
                      <a:ext uri="{FF2B5EF4-FFF2-40B4-BE49-F238E27FC236}">
                        <a16:creationId xmlns:a16="http://schemas.microsoft.com/office/drawing/2014/main" id="{08034661-BD96-231E-8E1F-50F0D379712C}"/>
                      </a:ext>
                    </a:extLst>
                  </p:cNvPr>
                  <p:cNvSpPr/>
                  <p:nvPr/>
                </p:nvSpPr>
                <p:spPr>
                  <a:xfrm>
                    <a:off x="7717404" y="5547951"/>
                    <a:ext cx="791855" cy="9125"/>
                  </a:xfrm>
                  <a:custGeom>
                    <a:avLst/>
                    <a:gdLst>
                      <a:gd name="connsiteX0" fmla="*/ 0 w 791855"/>
                      <a:gd name="connsiteY0" fmla="*/ 0 h 9125"/>
                      <a:gd name="connsiteX1" fmla="*/ 791856 w 791855"/>
                      <a:gd name="connsiteY1" fmla="*/ 0 h 9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91855" h="9125">
                        <a:moveTo>
                          <a:pt x="0" y="0"/>
                        </a:moveTo>
                        <a:lnTo>
                          <a:pt x="791856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7" name="Forma libre 1016">
                    <a:extLst>
                      <a:ext uri="{FF2B5EF4-FFF2-40B4-BE49-F238E27FC236}">
                        <a16:creationId xmlns:a16="http://schemas.microsoft.com/office/drawing/2014/main" id="{A01186D0-9FAB-1A11-EE6F-27C424AA03E5}"/>
                      </a:ext>
                    </a:extLst>
                  </p:cNvPr>
                  <p:cNvSpPr/>
                  <p:nvPr/>
                </p:nvSpPr>
                <p:spPr>
                  <a:xfrm>
                    <a:off x="7860523" y="4934805"/>
                    <a:ext cx="154157" cy="192457"/>
                  </a:xfrm>
                  <a:custGeom>
                    <a:avLst/>
                    <a:gdLst>
                      <a:gd name="connsiteX0" fmla="*/ 0 w 154157"/>
                      <a:gd name="connsiteY0" fmla="*/ 192458 h 192457"/>
                      <a:gd name="connsiteX1" fmla="*/ 154157 w 154157"/>
                      <a:gd name="connsiteY1" fmla="*/ 67620 h 192457"/>
                      <a:gd name="connsiteX2" fmla="*/ 75345 w 154157"/>
                      <a:gd name="connsiteY2" fmla="*/ 0 h 19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4157" h="192457">
                        <a:moveTo>
                          <a:pt x="0" y="192458"/>
                        </a:moveTo>
                        <a:lnTo>
                          <a:pt x="154157" y="67620"/>
                        </a:lnTo>
                        <a:lnTo>
                          <a:pt x="75345" y="0"/>
                        </a:lnTo>
                      </a:path>
                    </a:pathLst>
                  </a:custGeom>
                  <a:noFill/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8" name="Forma libre 1017">
                    <a:extLst>
                      <a:ext uri="{FF2B5EF4-FFF2-40B4-BE49-F238E27FC236}">
                        <a16:creationId xmlns:a16="http://schemas.microsoft.com/office/drawing/2014/main" id="{D2E922BB-472F-CE04-3133-D25A42CD690F}"/>
                      </a:ext>
                    </a:extLst>
                  </p:cNvPr>
                  <p:cNvSpPr/>
                  <p:nvPr/>
                </p:nvSpPr>
                <p:spPr>
                  <a:xfrm>
                    <a:off x="7860524" y="5130913"/>
                    <a:ext cx="112926" cy="96822"/>
                  </a:xfrm>
                  <a:custGeom>
                    <a:avLst/>
                    <a:gdLst>
                      <a:gd name="connsiteX0" fmla="*/ 112927 w 112926"/>
                      <a:gd name="connsiteY0" fmla="*/ 96822 h 96822"/>
                      <a:gd name="connsiteX1" fmla="*/ 0 w 112926"/>
                      <a:gd name="connsiteY1" fmla="*/ 0 h 968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2926" h="96822">
                        <a:moveTo>
                          <a:pt x="112927" y="96822"/>
                        </a:moveTo>
                        <a:lnTo>
                          <a:pt x="0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19" name="Forma libre 1018">
                    <a:extLst>
                      <a:ext uri="{FF2B5EF4-FFF2-40B4-BE49-F238E27FC236}">
                        <a16:creationId xmlns:a16="http://schemas.microsoft.com/office/drawing/2014/main" id="{B15BCE37-2EE2-5224-58D4-8CD1B67A9F50}"/>
                      </a:ext>
                    </a:extLst>
                  </p:cNvPr>
                  <p:cNvSpPr/>
                  <p:nvPr/>
                </p:nvSpPr>
                <p:spPr>
                  <a:xfrm>
                    <a:off x="7860524" y="5311508"/>
                    <a:ext cx="97693" cy="83681"/>
                  </a:xfrm>
                  <a:custGeom>
                    <a:avLst/>
                    <a:gdLst>
                      <a:gd name="connsiteX0" fmla="*/ 0 w 97693"/>
                      <a:gd name="connsiteY0" fmla="*/ 83681 h 83681"/>
                      <a:gd name="connsiteX1" fmla="*/ 97694 w 97693"/>
                      <a:gd name="connsiteY1" fmla="*/ 0 h 8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693" h="83681">
                        <a:moveTo>
                          <a:pt x="0" y="83681"/>
                        </a:moveTo>
                        <a:lnTo>
                          <a:pt x="97694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sp>
                <p:nvSpPr>
                  <p:cNvPr id="1020" name="Forma libre 1019">
                    <a:extLst>
                      <a:ext uri="{FF2B5EF4-FFF2-40B4-BE49-F238E27FC236}">
                        <a16:creationId xmlns:a16="http://schemas.microsoft.com/office/drawing/2014/main" id="{378C2EB8-B286-611B-3CB4-B18D3D07E597}"/>
                      </a:ext>
                    </a:extLst>
                  </p:cNvPr>
                  <p:cNvSpPr/>
                  <p:nvPr/>
                </p:nvSpPr>
                <p:spPr>
                  <a:xfrm>
                    <a:off x="7860524" y="5395189"/>
                    <a:ext cx="112926" cy="77110"/>
                  </a:xfrm>
                  <a:custGeom>
                    <a:avLst/>
                    <a:gdLst>
                      <a:gd name="connsiteX0" fmla="*/ 112927 w 112926"/>
                      <a:gd name="connsiteY0" fmla="*/ 77111 h 77110"/>
                      <a:gd name="connsiteX1" fmla="*/ 0 w 112926"/>
                      <a:gd name="connsiteY1" fmla="*/ 0 h 77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2926" h="77110">
                        <a:moveTo>
                          <a:pt x="112927" y="77111"/>
                        </a:moveTo>
                        <a:lnTo>
                          <a:pt x="0" y="0"/>
                        </a:lnTo>
                      </a:path>
                    </a:pathLst>
                  </a:custGeom>
                  <a:ln w="27365" cap="rnd">
                    <a:solidFill>
                      <a:srgbClr val="002A86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</p:grpSp>
            <p:sp>
              <p:nvSpPr>
                <p:cNvPr id="1021" name="Forma libre 1020">
                  <a:extLst>
                    <a:ext uri="{FF2B5EF4-FFF2-40B4-BE49-F238E27FC236}">
                      <a16:creationId xmlns:a16="http://schemas.microsoft.com/office/drawing/2014/main" id="{0D2CC29C-16E2-6055-A300-D1C324B28DCE}"/>
                    </a:ext>
                  </a:extLst>
                </p:cNvPr>
                <p:cNvSpPr/>
                <p:nvPr/>
              </p:nvSpPr>
              <p:spPr>
                <a:xfrm>
                  <a:off x="8400346" y="4893923"/>
                  <a:ext cx="9121" cy="99559"/>
                </a:xfrm>
                <a:custGeom>
                  <a:avLst/>
                  <a:gdLst>
                    <a:gd name="connsiteX0" fmla="*/ 0 w 9121"/>
                    <a:gd name="connsiteY0" fmla="*/ 0 h 99559"/>
                    <a:gd name="connsiteX1" fmla="*/ 0 w 9121"/>
                    <a:gd name="connsiteY1" fmla="*/ 68898 h 99559"/>
                    <a:gd name="connsiteX2" fmla="*/ 0 w 9121"/>
                    <a:gd name="connsiteY2" fmla="*/ 99560 h 99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121" h="99559">
                      <a:moveTo>
                        <a:pt x="0" y="0"/>
                      </a:moveTo>
                      <a:lnTo>
                        <a:pt x="0" y="68898"/>
                      </a:lnTo>
                      <a:lnTo>
                        <a:pt x="0" y="99560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022" name="Forma libre 1021">
                  <a:extLst>
                    <a:ext uri="{FF2B5EF4-FFF2-40B4-BE49-F238E27FC236}">
                      <a16:creationId xmlns:a16="http://schemas.microsoft.com/office/drawing/2014/main" id="{A71CA37C-335B-7809-179F-EF3D61CE2A30}"/>
                    </a:ext>
                  </a:extLst>
                </p:cNvPr>
                <p:cNvSpPr/>
                <p:nvPr/>
              </p:nvSpPr>
              <p:spPr>
                <a:xfrm>
                  <a:off x="7888527" y="4697176"/>
                  <a:ext cx="9121" cy="112518"/>
                </a:xfrm>
                <a:custGeom>
                  <a:avLst/>
                  <a:gdLst>
                    <a:gd name="connsiteX0" fmla="*/ 0 w 9121"/>
                    <a:gd name="connsiteY0" fmla="*/ 0 h 112518"/>
                    <a:gd name="connsiteX1" fmla="*/ 0 w 9121"/>
                    <a:gd name="connsiteY1" fmla="*/ 112518 h 112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112518">
                      <a:moveTo>
                        <a:pt x="0" y="0"/>
                      </a:moveTo>
                      <a:lnTo>
                        <a:pt x="0" y="112518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023" name="Forma libre 1022">
                  <a:extLst>
                    <a:ext uri="{FF2B5EF4-FFF2-40B4-BE49-F238E27FC236}">
                      <a16:creationId xmlns:a16="http://schemas.microsoft.com/office/drawing/2014/main" id="{B206FF52-00DF-C825-613E-FC7F8DFAD0E4}"/>
                    </a:ext>
                  </a:extLst>
                </p:cNvPr>
                <p:cNvSpPr/>
                <p:nvPr/>
              </p:nvSpPr>
              <p:spPr>
                <a:xfrm>
                  <a:off x="8372343" y="4995239"/>
                  <a:ext cx="55916" cy="78913"/>
                </a:xfrm>
                <a:custGeom>
                  <a:avLst/>
                  <a:gdLst>
                    <a:gd name="connsiteX0" fmla="*/ 28004 w 55916"/>
                    <a:gd name="connsiteY0" fmla="*/ 78913 h 78913"/>
                    <a:gd name="connsiteX1" fmla="*/ 28004 w 55916"/>
                    <a:gd name="connsiteY1" fmla="*/ 78913 h 78913"/>
                    <a:gd name="connsiteX2" fmla="*/ 0 w 55916"/>
                    <a:gd name="connsiteY2" fmla="*/ 50898 h 78913"/>
                    <a:gd name="connsiteX3" fmla="*/ 0 w 55916"/>
                    <a:gd name="connsiteY3" fmla="*/ 10289 h 78913"/>
                    <a:gd name="connsiteX4" fmla="*/ 4835 w 55916"/>
                    <a:gd name="connsiteY4" fmla="*/ 3627 h 78913"/>
                    <a:gd name="connsiteX5" fmla="*/ 4835 w 55916"/>
                    <a:gd name="connsiteY5" fmla="*/ 3627 h 78913"/>
                    <a:gd name="connsiteX6" fmla="*/ 51082 w 55916"/>
                    <a:gd name="connsiteY6" fmla="*/ 3627 h 78913"/>
                    <a:gd name="connsiteX7" fmla="*/ 51082 w 55916"/>
                    <a:gd name="connsiteY7" fmla="*/ 3627 h 78913"/>
                    <a:gd name="connsiteX8" fmla="*/ 55916 w 55916"/>
                    <a:gd name="connsiteY8" fmla="*/ 10289 h 78913"/>
                    <a:gd name="connsiteX9" fmla="*/ 55916 w 55916"/>
                    <a:gd name="connsiteY9" fmla="*/ 50898 h 78913"/>
                    <a:gd name="connsiteX10" fmla="*/ 27912 w 55916"/>
                    <a:gd name="connsiteY10" fmla="*/ 78913 h 7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916" h="78913">
                      <a:moveTo>
                        <a:pt x="28004" y="78913"/>
                      </a:moveTo>
                      <a:lnTo>
                        <a:pt x="28004" y="78913"/>
                      </a:lnTo>
                      <a:cubicBezTo>
                        <a:pt x="12588" y="78913"/>
                        <a:pt x="0" y="66411"/>
                        <a:pt x="0" y="50898"/>
                      </a:cubicBezTo>
                      <a:lnTo>
                        <a:pt x="0" y="10289"/>
                      </a:lnTo>
                      <a:cubicBezTo>
                        <a:pt x="0" y="7278"/>
                        <a:pt x="2007" y="4540"/>
                        <a:pt x="4835" y="3627"/>
                      </a:cubicBezTo>
                      <a:lnTo>
                        <a:pt x="4835" y="3627"/>
                      </a:lnTo>
                      <a:cubicBezTo>
                        <a:pt x="19885" y="-1209"/>
                        <a:pt x="36031" y="-1209"/>
                        <a:pt x="51082" y="3627"/>
                      </a:cubicBezTo>
                      <a:lnTo>
                        <a:pt x="51082" y="3627"/>
                      </a:lnTo>
                      <a:cubicBezTo>
                        <a:pt x="54001" y="4540"/>
                        <a:pt x="55916" y="7278"/>
                        <a:pt x="55916" y="10289"/>
                      </a:cubicBezTo>
                      <a:lnTo>
                        <a:pt x="55916" y="50898"/>
                      </a:lnTo>
                      <a:cubicBezTo>
                        <a:pt x="55916" y="66320"/>
                        <a:pt x="43419" y="78913"/>
                        <a:pt x="27912" y="78913"/>
                      </a:cubicBezTo>
                      <a:close/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024" name="Forma libre 1023">
                  <a:extLst>
                    <a:ext uri="{FF2B5EF4-FFF2-40B4-BE49-F238E27FC236}">
                      <a16:creationId xmlns:a16="http://schemas.microsoft.com/office/drawing/2014/main" id="{93C4B437-B911-0516-09EB-54AB880C6E32}"/>
                    </a:ext>
                  </a:extLst>
                </p:cNvPr>
                <p:cNvSpPr/>
                <p:nvPr/>
              </p:nvSpPr>
              <p:spPr>
                <a:xfrm>
                  <a:off x="8373783" y="5074152"/>
                  <a:ext cx="60040" cy="73975"/>
                </a:xfrm>
                <a:custGeom>
                  <a:avLst/>
                  <a:gdLst>
                    <a:gd name="connsiteX0" fmla="*/ 26563 w 60040"/>
                    <a:gd name="connsiteY0" fmla="*/ 0 h 73975"/>
                    <a:gd name="connsiteX1" fmla="*/ 5675 w 60040"/>
                    <a:gd name="connsiteY1" fmla="*/ 28107 h 73975"/>
                    <a:gd name="connsiteX2" fmla="*/ 12242 w 60040"/>
                    <a:gd name="connsiteY2" fmla="*/ 68807 h 73975"/>
                    <a:gd name="connsiteX3" fmla="*/ 12242 w 60040"/>
                    <a:gd name="connsiteY3" fmla="*/ 68807 h 73975"/>
                    <a:gd name="connsiteX4" fmla="*/ 48182 w 60040"/>
                    <a:gd name="connsiteY4" fmla="*/ 66343 h 73975"/>
                    <a:gd name="connsiteX5" fmla="*/ 60040 w 60040"/>
                    <a:gd name="connsiteY5" fmla="*/ 55301 h 73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040" h="73975">
                      <a:moveTo>
                        <a:pt x="26563" y="0"/>
                      </a:moveTo>
                      <a:lnTo>
                        <a:pt x="5675" y="28107"/>
                      </a:lnTo>
                      <a:cubicBezTo>
                        <a:pt x="-3994" y="41065"/>
                        <a:pt x="-984" y="59499"/>
                        <a:pt x="12242" y="68807"/>
                      </a:cubicBezTo>
                      <a:lnTo>
                        <a:pt x="12242" y="68807"/>
                      </a:lnTo>
                      <a:cubicBezTo>
                        <a:pt x="23280" y="76563"/>
                        <a:pt x="38239" y="75468"/>
                        <a:pt x="48182" y="66343"/>
                      </a:cubicBezTo>
                      <a:lnTo>
                        <a:pt x="60040" y="55301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025" name="Forma libre 1024">
                  <a:extLst>
                    <a:ext uri="{FF2B5EF4-FFF2-40B4-BE49-F238E27FC236}">
                      <a16:creationId xmlns:a16="http://schemas.microsoft.com/office/drawing/2014/main" id="{7DED30DD-064B-1435-D4E6-0B9C0C3EC9C3}"/>
                    </a:ext>
                  </a:extLst>
                </p:cNvPr>
                <p:cNvSpPr/>
                <p:nvPr/>
              </p:nvSpPr>
              <p:spPr>
                <a:xfrm>
                  <a:off x="7824858" y="5472300"/>
                  <a:ext cx="222113" cy="75650"/>
                </a:xfrm>
                <a:custGeom>
                  <a:avLst/>
                  <a:gdLst>
                    <a:gd name="connsiteX0" fmla="*/ 0 w 222113"/>
                    <a:gd name="connsiteY0" fmla="*/ 75651 h 75650"/>
                    <a:gd name="connsiteX1" fmla="*/ 0 w 222113"/>
                    <a:gd name="connsiteY1" fmla="*/ 0 h 75650"/>
                    <a:gd name="connsiteX2" fmla="*/ 222113 w 222113"/>
                    <a:gd name="connsiteY2" fmla="*/ 0 h 75650"/>
                    <a:gd name="connsiteX3" fmla="*/ 222113 w 222113"/>
                    <a:gd name="connsiteY3" fmla="*/ 30753 h 7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113" h="75650">
                      <a:moveTo>
                        <a:pt x="0" y="75651"/>
                      </a:moveTo>
                      <a:lnTo>
                        <a:pt x="0" y="0"/>
                      </a:lnTo>
                      <a:lnTo>
                        <a:pt x="222113" y="0"/>
                      </a:lnTo>
                      <a:lnTo>
                        <a:pt x="222113" y="30753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1026" name="Forma libre 1025">
                <a:extLst>
                  <a:ext uri="{FF2B5EF4-FFF2-40B4-BE49-F238E27FC236}">
                    <a16:creationId xmlns:a16="http://schemas.microsoft.com/office/drawing/2014/main" id="{9D334260-B7E9-0B37-6DB7-997BD7D54371}"/>
                  </a:ext>
                </a:extLst>
              </p:cNvPr>
              <p:cNvSpPr/>
              <p:nvPr/>
            </p:nvSpPr>
            <p:spPr>
              <a:xfrm>
                <a:off x="8372343" y="4995239"/>
                <a:ext cx="55916" cy="78913"/>
              </a:xfrm>
              <a:custGeom>
                <a:avLst/>
                <a:gdLst>
                  <a:gd name="connsiteX0" fmla="*/ 28004 w 55916"/>
                  <a:gd name="connsiteY0" fmla="*/ 78913 h 78913"/>
                  <a:gd name="connsiteX1" fmla="*/ 28004 w 55916"/>
                  <a:gd name="connsiteY1" fmla="*/ 78913 h 78913"/>
                  <a:gd name="connsiteX2" fmla="*/ 0 w 55916"/>
                  <a:gd name="connsiteY2" fmla="*/ 50898 h 78913"/>
                  <a:gd name="connsiteX3" fmla="*/ 0 w 55916"/>
                  <a:gd name="connsiteY3" fmla="*/ 10289 h 78913"/>
                  <a:gd name="connsiteX4" fmla="*/ 4835 w 55916"/>
                  <a:gd name="connsiteY4" fmla="*/ 3627 h 78913"/>
                  <a:gd name="connsiteX5" fmla="*/ 4835 w 55916"/>
                  <a:gd name="connsiteY5" fmla="*/ 3627 h 78913"/>
                  <a:gd name="connsiteX6" fmla="*/ 51082 w 55916"/>
                  <a:gd name="connsiteY6" fmla="*/ 3627 h 78913"/>
                  <a:gd name="connsiteX7" fmla="*/ 51082 w 55916"/>
                  <a:gd name="connsiteY7" fmla="*/ 3627 h 78913"/>
                  <a:gd name="connsiteX8" fmla="*/ 55916 w 55916"/>
                  <a:gd name="connsiteY8" fmla="*/ 10289 h 78913"/>
                  <a:gd name="connsiteX9" fmla="*/ 55916 w 55916"/>
                  <a:gd name="connsiteY9" fmla="*/ 50898 h 78913"/>
                  <a:gd name="connsiteX10" fmla="*/ 27912 w 55916"/>
                  <a:gd name="connsiteY10" fmla="*/ 78913 h 7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916" h="78913">
                    <a:moveTo>
                      <a:pt x="28004" y="78913"/>
                    </a:moveTo>
                    <a:lnTo>
                      <a:pt x="28004" y="78913"/>
                    </a:lnTo>
                    <a:cubicBezTo>
                      <a:pt x="12588" y="78913"/>
                      <a:pt x="0" y="66411"/>
                      <a:pt x="0" y="50898"/>
                    </a:cubicBezTo>
                    <a:lnTo>
                      <a:pt x="0" y="10289"/>
                    </a:lnTo>
                    <a:cubicBezTo>
                      <a:pt x="0" y="7278"/>
                      <a:pt x="2007" y="4540"/>
                      <a:pt x="4835" y="3627"/>
                    </a:cubicBezTo>
                    <a:lnTo>
                      <a:pt x="4835" y="3627"/>
                    </a:lnTo>
                    <a:cubicBezTo>
                      <a:pt x="19885" y="-1209"/>
                      <a:pt x="36031" y="-1209"/>
                      <a:pt x="51082" y="3627"/>
                    </a:cubicBezTo>
                    <a:lnTo>
                      <a:pt x="51082" y="3627"/>
                    </a:lnTo>
                    <a:cubicBezTo>
                      <a:pt x="54001" y="4540"/>
                      <a:pt x="55916" y="7278"/>
                      <a:pt x="55916" y="10289"/>
                    </a:cubicBezTo>
                    <a:lnTo>
                      <a:pt x="55916" y="50898"/>
                    </a:lnTo>
                    <a:cubicBezTo>
                      <a:pt x="55916" y="66320"/>
                      <a:pt x="43419" y="78913"/>
                      <a:pt x="27912" y="78913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27" name="Forma libre 1026">
                <a:extLst>
                  <a:ext uri="{FF2B5EF4-FFF2-40B4-BE49-F238E27FC236}">
                    <a16:creationId xmlns:a16="http://schemas.microsoft.com/office/drawing/2014/main" id="{3079A049-BC79-2BBC-C1EA-9FE41688F25C}"/>
                  </a:ext>
                </a:extLst>
              </p:cNvPr>
              <p:cNvSpPr/>
              <p:nvPr/>
            </p:nvSpPr>
            <p:spPr>
              <a:xfrm>
                <a:off x="8373783" y="5074152"/>
                <a:ext cx="60040" cy="73975"/>
              </a:xfrm>
              <a:custGeom>
                <a:avLst/>
                <a:gdLst>
                  <a:gd name="connsiteX0" fmla="*/ 26563 w 60040"/>
                  <a:gd name="connsiteY0" fmla="*/ 0 h 73975"/>
                  <a:gd name="connsiteX1" fmla="*/ 5675 w 60040"/>
                  <a:gd name="connsiteY1" fmla="*/ 28107 h 73975"/>
                  <a:gd name="connsiteX2" fmla="*/ 12242 w 60040"/>
                  <a:gd name="connsiteY2" fmla="*/ 68807 h 73975"/>
                  <a:gd name="connsiteX3" fmla="*/ 12242 w 60040"/>
                  <a:gd name="connsiteY3" fmla="*/ 68807 h 73975"/>
                  <a:gd name="connsiteX4" fmla="*/ 48182 w 60040"/>
                  <a:gd name="connsiteY4" fmla="*/ 66343 h 73975"/>
                  <a:gd name="connsiteX5" fmla="*/ 60040 w 60040"/>
                  <a:gd name="connsiteY5" fmla="*/ 55301 h 7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040" h="73975">
                    <a:moveTo>
                      <a:pt x="26563" y="0"/>
                    </a:moveTo>
                    <a:lnTo>
                      <a:pt x="5675" y="28107"/>
                    </a:lnTo>
                    <a:cubicBezTo>
                      <a:pt x="-3994" y="41065"/>
                      <a:pt x="-984" y="59499"/>
                      <a:pt x="12242" y="68807"/>
                    </a:cubicBezTo>
                    <a:lnTo>
                      <a:pt x="12242" y="68807"/>
                    </a:lnTo>
                    <a:cubicBezTo>
                      <a:pt x="23280" y="76563"/>
                      <a:pt x="38239" y="75468"/>
                      <a:pt x="48182" y="66343"/>
                    </a:cubicBezTo>
                    <a:lnTo>
                      <a:pt x="60040" y="5530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028" name="Forma libre 1027">
              <a:extLst>
                <a:ext uri="{FF2B5EF4-FFF2-40B4-BE49-F238E27FC236}">
                  <a16:creationId xmlns:a16="http://schemas.microsoft.com/office/drawing/2014/main" id="{E741BE39-926A-F143-B8E3-D7945E85B188}"/>
                </a:ext>
              </a:extLst>
            </p:cNvPr>
            <p:cNvSpPr/>
            <p:nvPr/>
          </p:nvSpPr>
          <p:spPr>
            <a:xfrm>
              <a:off x="8125509" y="5377212"/>
              <a:ext cx="170667" cy="170739"/>
            </a:xfrm>
            <a:custGeom>
              <a:avLst/>
              <a:gdLst>
                <a:gd name="connsiteX0" fmla="*/ 0 w 170667"/>
                <a:gd name="connsiteY0" fmla="*/ 0 h 170739"/>
                <a:gd name="connsiteX1" fmla="*/ 170667 w 170667"/>
                <a:gd name="connsiteY1" fmla="*/ 0 h 170739"/>
                <a:gd name="connsiteX2" fmla="*/ 170667 w 170667"/>
                <a:gd name="connsiteY2" fmla="*/ 170739 h 170739"/>
                <a:gd name="connsiteX3" fmla="*/ 0 w 170667"/>
                <a:gd name="connsiteY3" fmla="*/ 170739 h 17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67" h="170739">
                  <a:moveTo>
                    <a:pt x="0" y="0"/>
                  </a:moveTo>
                  <a:lnTo>
                    <a:pt x="170667" y="0"/>
                  </a:lnTo>
                  <a:lnTo>
                    <a:pt x="170667" y="170739"/>
                  </a:lnTo>
                  <a:lnTo>
                    <a:pt x="0" y="170739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29" name="Forma libre 1028">
              <a:extLst>
                <a:ext uri="{FF2B5EF4-FFF2-40B4-BE49-F238E27FC236}">
                  <a16:creationId xmlns:a16="http://schemas.microsoft.com/office/drawing/2014/main" id="{B95BB741-A317-2778-491F-CD7B7B4F3B25}"/>
                </a:ext>
              </a:extLst>
            </p:cNvPr>
            <p:cNvSpPr/>
            <p:nvPr/>
          </p:nvSpPr>
          <p:spPr>
            <a:xfrm>
              <a:off x="8210889" y="5205560"/>
              <a:ext cx="170666" cy="170739"/>
            </a:xfrm>
            <a:custGeom>
              <a:avLst/>
              <a:gdLst>
                <a:gd name="connsiteX0" fmla="*/ 0 w 170666"/>
                <a:gd name="connsiteY0" fmla="*/ 170739 h 170739"/>
                <a:gd name="connsiteX1" fmla="*/ 170667 w 170666"/>
                <a:gd name="connsiteY1" fmla="*/ 170739 h 170739"/>
                <a:gd name="connsiteX2" fmla="*/ 170667 w 170666"/>
                <a:gd name="connsiteY2" fmla="*/ 0 h 170739"/>
                <a:gd name="connsiteX3" fmla="*/ 0 w 170666"/>
                <a:gd name="connsiteY3" fmla="*/ 0 h 170739"/>
                <a:gd name="connsiteX4" fmla="*/ 0 w 170666"/>
                <a:gd name="connsiteY4" fmla="*/ 110419 h 17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666" h="170739">
                  <a:moveTo>
                    <a:pt x="0" y="170739"/>
                  </a:moveTo>
                  <a:lnTo>
                    <a:pt x="170667" y="170739"/>
                  </a:lnTo>
                  <a:lnTo>
                    <a:pt x="170667" y="0"/>
                  </a:lnTo>
                  <a:lnTo>
                    <a:pt x="0" y="0"/>
                  </a:lnTo>
                  <a:lnTo>
                    <a:pt x="0" y="11041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30" name="Forma libre 1029">
              <a:extLst>
                <a:ext uri="{FF2B5EF4-FFF2-40B4-BE49-F238E27FC236}">
                  <a16:creationId xmlns:a16="http://schemas.microsoft.com/office/drawing/2014/main" id="{CB4800E2-F936-B3C9-9100-B38826E44629}"/>
                </a:ext>
              </a:extLst>
            </p:cNvPr>
            <p:cNvSpPr/>
            <p:nvPr/>
          </p:nvSpPr>
          <p:spPr>
            <a:xfrm>
              <a:off x="8381556" y="5205560"/>
              <a:ext cx="170667" cy="170739"/>
            </a:xfrm>
            <a:custGeom>
              <a:avLst/>
              <a:gdLst>
                <a:gd name="connsiteX0" fmla="*/ 170667 w 170667"/>
                <a:gd name="connsiteY0" fmla="*/ 170739 h 170739"/>
                <a:gd name="connsiteX1" fmla="*/ 170667 w 170667"/>
                <a:gd name="connsiteY1" fmla="*/ 0 h 170739"/>
                <a:gd name="connsiteX2" fmla="*/ 0 w 170667"/>
                <a:gd name="connsiteY2" fmla="*/ 0 h 17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667" h="170739">
                  <a:moveTo>
                    <a:pt x="170667" y="170739"/>
                  </a:moveTo>
                  <a:lnTo>
                    <a:pt x="170667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31" name="Forma libre 1030">
              <a:extLst>
                <a:ext uri="{FF2B5EF4-FFF2-40B4-BE49-F238E27FC236}">
                  <a16:creationId xmlns:a16="http://schemas.microsoft.com/office/drawing/2014/main" id="{E6588617-DAA7-56EC-8C80-B9F19C539EE1}"/>
                </a:ext>
              </a:extLst>
            </p:cNvPr>
            <p:cNvSpPr/>
            <p:nvPr/>
          </p:nvSpPr>
          <p:spPr>
            <a:xfrm>
              <a:off x="8466844" y="5377212"/>
              <a:ext cx="170667" cy="170739"/>
            </a:xfrm>
            <a:custGeom>
              <a:avLst/>
              <a:gdLst>
                <a:gd name="connsiteX0" fmla="*/ 0 w 170667"/>
                <a:gd name="connsiteY0" fmla="*/ 0 h 170739"/>
                <a:gd name="connsiteX1" fmla="*/ 170668 w 170667"/>
                <a:gd name="connsiteY1" fmla="*/ 0 h 170739"/>
                <a:gd name="connsiteX2" fmla="*/ 170668 w 170667"/>
                <a:gd name="connsiteY2" fmla="*/ 170739 h 170739"/>
                <a:gd name="connsiteX3" fmla="*/ 0 w 170667"/>
                <a:gd name="connsiteY3" fmla="*/ 170739 h 17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667" h="170739">
                  <a:moveTo>
                    <a:pt x="0" y="0"/>
                  </a:moveTo>
                  <a:lnTo>
                    <a:pt x="170668" y="0"/>
                  </a:lnTo>
                  <a:lnTo>
                    <a:pt x="170668" y="170739"/>
                  </a:lnTo>
                  <a:lnTo>
                    <a:pt x="0" y="170739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32" name="Gráfico 2">
            <a:extLst>
              <a:ext uri="{FF2B5EF4-FFF2-40B4-BE49-F238E27FC236}">
                <a16:creationId xmlns:a16="http://schemas.microsoft.com/office/drawing/2014/main" id="{E6DC48CC-12A1-DD8F-DE93-A78591C7B7D4}"/>
              </a:ext>
            </a:extLst>
          </p:cNvPr>
          <p:cNvGrpSpPr/>
          <p:nvPr/>
        </p:nvGrpSpPr>
        <p:grpSpPr>
          <a:xfrm>
            <a:off x="3244208" y="6171318"/>
            <a:ext cx="929137" cy="908540"/>
            <a:chOff x="3244208" y="6171318"/>
            <a:chExt cx="929137" cy="908540"/>
          </a:xfrm>
          <a:noFill/>
        </p:grpSpPr>
        <p:grpSp>
          <p:nvGrpSpPr>
            <p:cNvPr id="1033" name="Gráfico 2">
              <a:extLst>
                <a:ext uri="{FF2B5EF4-FFF2-40B4-BE49-F238E27FC236}">
                  <a16:creationId xmlns:a16="http://schemas.microsoft.com/office/drawing/2014/main" id="{C87D90B3-9704-0312-A741-3471D7C7760E}"/>
                </a:ext>
              </a:extLst>
            </p:cNvPr>
            <p:cNvGrpSpPr/>
            <p:nvPr/>
          </p:nvGrpSpPr>
          <p:grpSpPr>
            <a:xfrm>
              <a:off x="3244208" y="6171318"/>
              <a:ext cx="929137" cy="908540"/>
              <a:chOff x="3244208" y="6171318"/>
              <a:chExt cx="929137" cy="908540"/>
            </a:xfrm>
            <a:noFill/>
          </p:grpSpPr>
          <p:sp>
            <p:nvSpPr>
              <p:cNvPr id="1034" name="Forma libre 1033">
                <a:extLst>
                  <a:ext uri="{FF2B5EF4-FFF2-40B4-BE49-F238E27FC236}">
                    <a16:creationId xmlns:a16="http://schemas.microsoft.com/office/drawing/2014/main" id="{9D46DDE2-975B-B919-711E-5F796DCB048C}"/>
                  </a:ext>
                </a:extLst>
              </p:cNvPr>
              <p:cNvSpPr/>
              <p:nvPr/>
            </p:nvSpPr>
            <p:spPr>
              <a:xfrm>
                <a:off x="3244208" y="6901271"/>
                <a:ext cx="586799" cy="178587"/>
              </a:xfrm>
              <a:custGeom>
                <a:avLst/>
                <a:gdLst>
                  <a:gd name="connsiteX0" fmla="*/ 558340 w 586799"/>
                  <a:gd name="connsiteY0" fmla="*/ 61141 h 178587"/>
                  <a:gd name="connsiteX1" fmla="*/ 586800 w 586799"/>
                  <a:gd name="connsiteY1" fmla="*/ 178587 h 178587"/>
                  <a:gd name="connsiteX2" fmla="*/ 453623 w 586799"/>
                  <a:gd name="connsiteY2" fmla="*/ 178587 h 178587"/>
                  <a:gd name="connsiteX3" fmla="*/ 453623 w 586799"/>
                  <a:gd name="connsiteY3" fmla="*/ 108138 h 178587"/>
                  <a:gd name="connsiteX4" fmla="*/ 133177 w 586799"/>
                  <a:gd name="connsiteY4" fmla="*/ 108138 h 178587"/>
                  <a:gd name="connsiteX5" fmla="*/ 133177 w 586799"/>
                  <a:gd name="connsiteY5" fmla="*/ 178587 h 178587"/>
                  <a:gd name="connsiteX6" fmla="*/ 0 w 586799"/>
                  <a:gd name="connsiteY6" fmla="*/ 178587 h 178587"/>
                  <a:gd name="connsiteX7" fmla="*/ 28460 w 586799"/>
                  <a:gd name="connsiteY7" fmla="*/ 61141 h 178587"/>
                  <a:gd name="connsiteX8" fmla="*/ 106177 w 586799"/>
                  <a:gd name="connsiteY8" fmla="*/ 0 h 178587"/>
                  <a:gd name="connsiteX9" fmla="*/ 480623 w 586799"/>
                  <a:gd name="connsiteY9" fmla="*/ 0 h 178587"/>
                  <a:gd name="connsiteX10" fmla="*/ 558340 w 586799"/>
                  <a:gd name="connsiteY10" fmla="*/ 61141 h 17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6799" h="178587">
                    <a:moveTo>
                      <a:pt x="558340" y="61141"/>
                    </a:moveTo>
                    <a:lnTo>
                      <a:pt x="586800" y="178587"/>
                    </a:lnTo>
                    <a:lnTo>
                      <a:pt x="453623" y="178587"/>
                    </a:lnTo>
                    <a:lnTo>
                      <a:pt x="453623" y="108138"/>
                    </a:lnTo>
                    <a:lnTo>
                      <a:pt x="133177" y="108138"/>
                    </a:lnTo>
                    <a:lnTo>
                      <a:pt x="133177" y="178587"/>
                    </a:lnTo>
                    <a:lnTo>
                      <a:pt x="0" y="178587"/>
                    </a:lnTo>
                    <a:lnTo>
                      <a:pt x="28460" y="61141"/>
                    </a:lnTo>
                    <a:cubicBezTo>
                      <a:pt x="37125" y="25278"/>
                      <a:pt x="69234" y="0"/>
                      <a:pt x="106177" y="0"/>
                    </a:cubicBezTo>
                    <a:lnTo>
                      <a:pt x="480623" y="0"/>
                    </a:lnTo>
                    <a:cubicBezTo>
                      <a:pt x="517566" y="0"/>
                      <a:pt x="549674" y="25278"/>
                      <a:pt x="558340" y="61141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35" name="Forma libre 1034">
                <a:extLst>
                  <a:ext uri="{FF2B5EF4-FFF2-40B4-BE49-F238E27FC236}">
                    <a16:creationId xmlns:a16="http://schemas.microsoft.com/office/drawing/2014/main" id="{B556340E-C9D5-B875-05BF-DFD9A3F5015E}"/>
                  </a:ext>
                </a:extLst>
              </p:cNvPr>
              <p:cNvSpPr/>
              <p:nvPr/>
            </p:nvSpPr>
            <p:spPr>
              <a:xfrm>
                <a:off x="3381398" y="6806365"/>
                <a:ext cx="312418" cy="94905"/>
              </a:xfrm>
              <a:custGeom>
                <a:avLst/>
                <a:gdLst>
                  <a:gd name="connsiteX0" fmla="*/ 0 w 312418"/>
                  <a:gd name="connsiteY0" fmla="*/ 94906 h 94905"/>
                  <a:gd name="connsiteX1" fmla="*/ 0 w 312418"/>
                  <a:gd name="connsiteY1" fmla="*/ 0 h 94905"/>
                  <a:gd name="connsiteX2" fmla="*/ 312419 w 312418"/>
                  <a:gd name="connsiteY2" fmla="*/ 0 h 94905"/>
                  <a:gd name="connsiteX3" fmla="*/ 312419 w 312418"/>
                  <a:gd name="connsiteY3" fmla="*/ 49187 h 94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418" h="94905">
                    <a:moveTo>
                      <a:pt x="0" y="94906"/>
                    </a:moveTo>
                    <a:lnTo>
                      <a:pt x="0" y="0"/>
                    </a:lnTo>
                    <a:lnTo>
                      <a:pt x="312419" y="0"/>
                    </a:lnTo>
                    <a:lnTo>
                      <a:pt x="312419" y="4918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36" name="Forma libre 1035">
                <a:extLst>
                  <a:ext uri="{FF2B5EF4-FFF2-40B4-BE49-F238E27FC236}">
                    <a16:creationId xmlns:a16="http://schemas.microsoft.com/office/drawing/2014/main" id="{FF79F71B-848B-6791-2A57-D05E065B33E1}"/>
                  </a:ext>
                </a:extLst>
              </p:cNvPr>
              <p:cNvSpPr/>
              <p:nvPr/>
            </p:nvSpPr>
            <p:spPr>
              <a:xfrm>
                <a:off x="3442514" y="6444993"/>
                <a:ext cx="9121" cy="290192"/>
              </a:xfrm>
              <a:custGeom>
                <a:avLst/>
                <a:gdLst>
                  <a:gd name="connsiteX0" fmla="*/ 0 w 9121"/>
                  <a:gd name="connsiteY0" fmla="*/ 290193 h 290192"/>
                  <a:gd name="connsiteX1" fmla="*/ 0 w 9121"/>
                  <a:gd name="connsiteY1" fmla="*/ 0 h 29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290192">
                    <a:moveTo>
                      <a:pt x="0" y="290193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37" name="Forma libre 1036">
                <a:extLst>
                  <a:ext uri="{FF2B5EF4-FFF2-40B4-BE49-F238E27FC236}">
                    <a16:creationId xmlns:a16="http://schemas.microsoft.com/office/drawing/2014/main" id="{825EF119-3A1A-6105-EA9A-E0F12A343A9E}"/>
                  </a:ext>
                </a:extLst>
              </p:cNvPr>
              <p:cNvSpPr/>
              <p:nvPr/>
            </p:nvSpPr>
            <p:spPr>
              <a:xfrm>
                <a:off x="3632701" y="6487883"/>
                <a:ext cx="9121" cy="314831"/>
              </a:xfrm>
              <a:custGeom>
                <a:avLst/>
                <a:gdLst>
                  <a:gd name="connsiteX0" fmla="*/ 0 w 9121"/>
                  <a:gd name="connsiteY0" fmla="*/ 0 h 314831"/>
                  <a:gd name="connsiteX1" fmla="*/ 0 w 9121"/>
                  <a:gd name="connsiteY1" fmla="*/ 314832 h 31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314831">
                    <a:moveTo>
                      <a:pt x="0" y="0"/>
                    </a:moveTo>
                    <a:lnTo>
                      <a:pt x="0" y="314832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38" name="Forma libre 1037">
                <a:extLst>
                  <a:ext uri="{FF2B5EF4-FFF2-40B4-BE49-F238E27FC236}">
                    <a16:creationId xmlns:a16="http://schemas.microsoft.com/office/drawing/2014/main" id="{2AF7177E-25B6-CFFB-04A5-90733E916CF8}"/>
                  </a:ext>
                </a:extLst>
              </p:cNvPr>
              <p:cNvSpPr/>
              <p:nvPr/>
            </p:nvSpPr>
            <p:spPr>
              <a:xfrm>
                <a:off x="3271299" y="6285387"/>
                <a:ext cx="454626" cy="159605"/>
              </a:xfrm>
              <a:custGeom>
                <a:avLst/>
                <a:gdLst>
                  <a:gd name="connsiteX0" fmla="*/ 163279 w 454626"/>
                  <a:gd name="connsiteY0" fmla="*/ 159606 h 159605"/>
                  <a:gd name="connsiteX1" fmla="*/ 31014 w 454626"/>
                  <a:gd name="connsiteY1" fmla="*/ 159606 h 159605"/>
                  <a:gd name="connsiteX2" fmla="*/ 0 w 454626"/>
                  <a:gd name="connsiteY2" fmla="*/ 128579 h 159605"/>
                  <a:gd name="connsiteX3" fmla="*/ 0 w 454626"/>
                  <a:gd name="connsiteY3" fmla="*/ 31027 h 159605"/>
                  <a:gd name="connsiteX4" fmla="*/ 31014 w 454626"/>
                  <a:gd name="connsiteY4" fmla="*/ 0 h 159605"/>
                  <a:gd name="connsiteX5" fmla="*/ 338963 w 454626"/>
                  <a:gd name="connsiteY5" fmla="*/ 0 h 159605"/>
                  <a:gd name="connsiteX6" fmla="*/ 454626 w 454626"/>
                  <a:gd name="connsiteY6" fmla="*/ 115712 h 159605"/>
                  <a:gd name="connsiteX7" fmla="*/ 454626 w 454626"/>
                  <a:gd name="connsiteY7" fmla="*/ 128579 h 159605"/>
                  <a:gd name="connsiteX8" fmla="*/ 423612 w 454626"/>
                  <a:gd name="connsiteY8" fmla="*/ 159606 h 159605"/>
                  <a:gd name="connsiteX9" fmla="*/ 163279 w 454626"/>
                  <a:gd name="connsiteY9" fmla="*/ 159606 h 159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4626" h="159605">
                    <a:moveTo>
                      <a:pt x="163279" y="159606"/>
                    </a:moveTo>
                    <a:lnTo>
                      <a:pt x="31014" y="159606"/>
                    </a:lnTo>
                    <a:cubicBezTo>
                      <a:pt x="13865" y="159606"/>
                      <a:pt x="0" y="145735"/>
                      <a:pt x="0" y="128579"/>
                    </a:cubicBezTo>
                    <a:lnTo>
                      <a:pt x="0" y="31027"/>
                    </a:lnTo>
                    <a:cubicBezTo>
                      <a:pt x="0" y="13871"/>
                      <a:pt x="13865" y="0"/>
                      <a:pt x="31014" y="0"/>
                    </a:cubicBezTo>
                    <a:lnTo>
                      <a:pt x="338963" y="0"/>
                    </a:lnTo>
                    <a:cubicBezTo>
                      <a:pt x="402815" y="0"/>
                      <a:pt x="454626" y="51833"/>
                      <a:pt x="454626" y="115712"/>
                    </a:cubicBezTo>
                    <a:lnTo>
                      <a:pt x="454626" y="128579"/>
                    </a:lnTo>
                    <a:cubicBezTo>
                      <a:pt x="454626" y="145735"/>
                      <a:pt x="440761" y="159606"/>
                      <a:pt x="423612" y="159606"/>
                    </a:cubicBezTo>
                    <a:lnTo>
                      <a:pt x="163279" y="159606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39" name="Forma libre 1038">
                <a:extLst>
                  <a:ext uri="{FF2B5EF4-FFF2-40B4-BE49-F238E27FC236}">
                    <a16:creationId xmlns:a16="http://schemas.microsoft.com/office/drawing/2014/main" id="{51A3BDF5-CC60-8E1E-38EB-BCD5CF1E8D7E}"/>
                  </a:ext>
                </a:extLst>
              </p:cNvPr>
              <p:cNvSpPr/>
              <p:nvPr/>
            </p:nvSpPr>
            <p:spPr>
              <a:xfrm>
                <a:off x="3695003" y="6359760"/>
                <a:ext cx="333307" cy="85232"/>
              </a:xfrm>
              <a:custGeom>
                <a:avLst/>
                <a:gdLst>
                  <a:gd name="connsiteX0" fmla="*/ 333307 w 333307"/>
                  <a:gd name="connsiteY0" fmla="*/ 0 h 85232"/>
                  <a:gd name="connsiteX1" fmla="*/ 202411 w 333307"/>
                  <a:gd name="connsiteY1" fmla="*/ 85233 h 85232"/>
                  <a:gd name="connsiteX2" fmla="*/ 0 w 333307"/>
                  <a:gd name="connsiteY2" fmla="*/ 85233 h 85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3307" h="85232">
                    <a:moveTo>
                      <a:pt x="333307" y="0"/>
                    </a:moveTo>
                    <a:lnTo>
                      <a:pt x="202411" y="85233"/>
                    </a:lnTo>
                    <a:lnTo>
                      <a:pt x="0" y="85233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0" name="Forma libre 1039">
                <a:extLst>
                  <a:ext uri="{FF2B5EF4-FFF2-40B4-BE49-F238E27FC236}">
                    <a16:creationId xmlns:a16="http://schemas.microsoft.com/office/drawing/2014/main" id="{9B7DC254-1C41-4AB3-AB96-91DC3F291F05}"/>
                  </a:ext>
                </a:extLst>
              </p:cNvPr>
              <p:cNvSpPr/>
              <p:nvPr/>
            </p:nvSpPr>
            <p:spPr>
              <a:xfrm>
                <a:off x="3726016" y="6245691"/>
                <a:ext cx="338141" cy="77202"/>
              </a:xfrm>
              <a:custGeom>
                <a:avLst/>
                <a:gdLst>
                  <a:gd name="connsiteX0" fmla="*/ 0 w 338141"/>
                  <a:gd name="connsiteY0" fmla="*/ 77202 h 77202"/>
                  <a:gd name="connsiteX1" fmla="*/ 338142 w 338141"/>
                  <a:gd name="connsiteY1" fmla="*/ 0 h 7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8141" h="77202">
                    <a:moveTo>
                      <a:pt x="0" y="77202"/>
                    </a:moveTo>
                    <a:lnTo>
                      <a:pt x="338142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1" name="Forma libre 1040">
                <a:extLst>
                  <a:ext uri="{FF2B5EF4-FFF2-40B4-BE49-F238E27FC236}">
                    <a16:creationId xmlns:a16="http://schemas.microsoft.com/office/drawing/2014/main" id="{2EBC1DB2-E4A7-DE35-7464-C2FF9165236C}"/>
                  </a:ext>
                </a:extLst>
              </p:cNvPr>
              <p:cNvSpPr/>
              <p:nvPr/>
            </p:nvSpPr>
            <p:spPr>
              <a:xfrm>
                <a:off x="4066348" y="6221052"/>
                <a:ext cx="106997" cy="119818"/>
              </a:xfrm>
              <a:custGeom>
                <a:avLst/>
                <a:gdLst>
                  <a:gd name="connsiteX0" fmla="*/ 67774 w 106997"/>
                  <a:gd name="connsiteY0" fmla="*/ 0 h 119818"/>
                  <a:gd name="connsiteX1" fmla="*/ 106998 w 106997"/>
                  <a:gd name="connsiteY1" fmla="*/ 39240 h 119818"/>
                  <a:gd name="connsiteX2" fmla="*/ 106998 w 106997"/>
                  <a:gd name="connsiteY2" fmla="*/ 80579 h 119818"/>
                  <a:gd name="connsiteX3" fmla="*/ 67774 w 106997"/>
                  <a:gd name="connsiteY3" fmla="*/ 119818 h 119818"/>
                  <a:gd name="connsiteX4" fmla="*/ 39223 w 106997"/>
                  <a:gd name="connsiteY4" fmla="*/ 119818 h 119818"/>
                  <a:gd name="connsiteX5" fmla="*/ 0 w 106997"/>
                  <a:gd name="connsiteY5" fmla="*/ 80579 h 119818"/>
                  <a:gd name="connsiteX6" fmla="*/ 0 w 106997"/>
                  <a:gd name="connsiteY6" fmla="*/ 39240 h 119818"/>
                  <a:gd name="connsiteX7" fmla="*/ 39223 w 106997"/>
                  <a:gd name="connsiteY7" fmla="*/ 0 h 11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997" h="119818">
                    <a:moveTo>
                      <a:pt x="67774" y="0"/>
                    </a:moveTo>
                    <a:cubicBezTo>
                      <a:pt x="89437" y="0"/>
                      <a:pt x="106998" y="17568"/>
                      <a:pt x="106998" y="39240"/>
                    </a:cubicBezTo>
                    <a:lnTo>
                      <a:pt x="106998" y="80579"/>
                    </a:lnTo>
                    <a:cubicBezTo>
                      <a:pt x="106998" y="102250"/>
                      <a:pt x="89437" y="119818"/>
                      <a:pt x="67774" y="119818"/>
                    </a:cubicBezTo>
                    <a:lnTo>
                      <a:pt x="39223" y="119818"/>
                    </a:lnTo>
                    <a:cubicBezTo>
                      <a:pt x="17561" y="119818"/>
                      <a:pt x="0" y="102250"/>
                      <a:pt x="0" y="80579"/>
                    </a:cubicBezTo>
                    <a:lnTo>
                      <a:pt x="0" y="39240"/>
                    </a:lnTo>
                    <a:cubicBezTo>
                      <a:pt x="0" y="17568"/>
                      <a:pt x="17561" y="0"/>
                      <a:pt x="39223" y="0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2" name="Forma libre 1041">
                <a:extLst>
                  <a:ext uri="{FF2B5EF4-FFF2-40B4-BE49-F238E27FC236}">
                    <a16:creationId xmlns:a16="http://schemas.microsoft.com/office/drawing/2014/main" id="{2637C62E-8921-BBD1-EA76-5B47B3EF1A50}"/>
                  </a:ext>
                </a:extLst>
              </p:cNvPr>
              <p:cNvSpPr/>
              <p:nvPr/>
            </p:nvSpPr>
            <p:spPr>
              <a:xfrm>
                <a:off x="4119801" y="6171318"/>
                <a:ext cx="9121" cy="49734"/>
              </a:xfrm>
              <a:custGeom>
                <a:avLst/>
                <a:gdLst>
                  <a:gd name="connsiteX0" fmla="*/ 0 w 9121"/>
                  <a:gd name="connsiteY0" fmla="*/ 49734 h 49734"/>
                  <a:gd name="connsiteX1" fmla="*/ 0 w 9121"/>
                  <a:gd name="connsiteY1" fmla="*/ 0 h 4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49734">
                    <a:moveTo>
                      <a:pt x="0" y="49734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3" name="Forma libre 1042">
                <a:extLst>
                  <a:ext uri="{FF2B5EF4-FFF2-40B4-BE49-F238E27FC236}">
                    <a16:creationId xmlns:a16="http://schemas.microsoft.com/office/drawing/2014/main" id="{8BBD1358-FD2F-BBF0-52D6-1671B49D4E1E}"/>
                  </a:ext>
                </a:extLst>
              </p:cNvPr>
              <p:cNvSpPr/>
              <p:nvPr/>
            </p:nvSpPr>
            <p:spPr>
              <a:xfrm>
                <a:off x="3542123" y="6187379"/>
                <a:ext cx="577678" cy="9125"/>
              </a:xfrm>
              <a:custGeom>
                <a:avLst/>
                <a:gdLst>
                  <a:gd name="connsiteX0" fmla="*/ 577678 w 577678"/>
                  <a:gd name="connsiteY0" fmla="*/ 0 h 9125"/>
                  <a:gd name="connsiteX1" fmla="*/ 0 w 577678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7678" h="9125">
                    <a:moveTo>
                      <a:pt x="577678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4" name="Forma libre 1043">
                <a:extLst>
                  <a:ext uri="{FF2B5EF4-FFF2-40B4-BE49-F238E27FC236}">
                    <a16:creationId xmlns:a16="http://schemas.microsoft.com/office/drawing/2014/main" id="{B17800AD-36C6-86B9-E0AA-8A40BA02F09B}"/>
                  </a:ext>
                </a:extLst>
              </p:cNvPr>
              <p:cNvSpPr/>
              <p:nvPr/>
            </p:nvSpPr>
            <p:spPr>
              <a:xfrm>
                <a:off x="3418706" y="6187379"/>
                <a:ext cx="193836" cy="96913"/>
              </a:xfrm>
              <a:custGeom>
                <a:avLst/>
                <a:gdLst>
                  <a:gd name="connsiteX0" fmla="*/ 0 w 193836"/>
                  <a:gd name="connsiteY0" fmla="*/ 96913 h 96913"/>
                  <a:gd name="connsiteX1" fmla="*/ 102437 w 193836"/>
                  <a:gd name="connsiteY1" fmla="*/ 0 h 96913"/>
                  <a:gd name="connsiteX2" fmla="*/ 123417 w 193836"/>
                  <a:gd name="connsiteY2" fmla="*/ 0 h 96913"/>
                  <a:gd name="connsiteX3" fmla="*/ 193836 w 193836"/>
                  <a:gd name="connsiteY3" fmla="*/ 66616 h 96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836" h="96913">
                    <a:moveTo>
                      <a:pt x="0" y="96913"/>
                    </a:moveTo>
                    <a:lnTo>
                      <a:pt x="102437" y="0"/>
                    </a:lnTo>
                    <a:lnTo>
                      <a:pt x="123417" y="0"/>
                    </a:lnTo>
                    <a:lnTo>
                      <a:pt x="193836" y="66616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5" name="Forma libre 1044">
                <a:extLst>
                  <a:ext uri="{FF2B5EF4-FFF2-40B4-BE49-F238E27FC236}">
                    <a16:creationId xmlns:a16="http://schemas.microsoft.com/office/drawing/2014/main" id="{5B8ECD2D-9CFC-0C89-E205-70E829F952AC}"/>
                  </a:ext>
                </a:extLst>
              </p:cNvPr>
              <p:cNvSpPr/>
              <p:nvPr/>
            </p:nvSpPr>
            <p:spPr>
              <a:xfrm>
                <a:off x="4119801" y="6340779"/>
                <a:ext cx="9121" cy="393858"/>
              </a:xfrm>
              <a:custGeom>
                <a:avLst/>
                <a:gdLst>
                  <a:gd name="connsiteX0" fmla="*/ 0 w 9121"/>
                  <a:gd name="connsiteY0" fmla="*/ 0 h 393858"/>
                  <a:gd name="connsiteX1" fmla="*/ 0 w 9121"/>
                  <a:gd name="connsiteY1" fmla="*/ 393859 h 39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393858">
                    <a:moveTo>
                      <a:pt x="0" y="0"/>
                    </a:moveTo>
                    <a:lnTo>
                      <a:pt x="0" y="393859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6" name="Forma libre 1045">
                <a:extLst>
                  <a:ext uri="{FF2B5EF4-FFF2-40B4-BE49-F238E27FC236}">
                    <a16:creationId xmlns:a16="http://schemas.microsoft.com/office/drawing/2014/main" id="{0DF43593-65EA-3178-ABE8-003B0B396786}"/>
                  </a:ext>
                </a:extLst>
              </p:cNvPr>
              <p:cNvSpPr/>
              <p:nvPr/>
            </p:nvSpPr>
            <p:spPr>
              <a:xfrm>
                <a:off x="3777098" y="6275714"/>
                <a:ext cx="155342" cy="169278"/>
              </a:xfrm>
              <a:custGeom>
                <a:avLst/>
                <a:gdLst>
                  <a:gd name="connsiteX0" fmla="*/ 0 w 155342"/>
                  <a:gd name="connsiteY0" fmla="*/ 35498 h 169278"/>
                  <a:gd name="connsiteX1" fmla="*/ 120315 w 155342"/>
                  <a:gd name="connsiteY1" fmla="*/ 169279 h 169278"/>
                  <a:gd name="connsiteX2" fmla="*/ 155343 w 155342"/>
                  <a:gd name="connsiteY2" fmla="*/ 0 h 16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5342" h="169278">
                    <a:moveTo>
                      <a:pt x="0" y="35498"/>
                    </a:moveTo>
                    <a:lnTo>
                      <a:pt x="120315" y="169279"/>
                    </a:lnTo>
                    <a:lnTo>
                      <a:pt x="155343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7" name="Forma libre 1046">
                <a:extLst>
                  <a:ext uri="{FF2B5EF4-FFF2-40B4-BE49-F238E27FC236}">
                    <a16:creationId xmlns:a16="http://schemas.microsoft.com/office/drawing/2014/main" id="{C1B490EE-AC1E-E6D3-6923-ADF305865697}"/>
                  </a:ext>
                </a:extLst>
              </p:cNvPr>
              <p:cNvSpPr/>
              <p:nvPr/>
            </p:nvSpPr>
            <p:spPr>
              <a:xfrm>
                <a:off x="3442514" y="6511062"/>
                <a:ext cx="190187" cy="252230"/>
              </a:xfrm>
              <a:custGeom>
                <a:avLst/>
                <a:gdLst>
                  <a:gd name="connsiteX0" fmla="*/ 190188 w 190187"/>
                  <a:gd name="connsiteY0" fmla="*/ 0 h 252230"/>
                  <a:gd name="connsiteX1" fmla="*/ 0 w 190187"/>
                  <a:gd name="connsiteY1" fmla="*/ 106586 h 252230"/>
                  <a:gd name="connsiteX2" fmla="*/ 190188 w 190187"/>
                  <a:gd name="connsiteY2" fmla="*/ 252230 h 25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187" h="252230">
                    <a:moveTo>
                      <a:pt x="190188" y="0"/>
                    </a:moveTo>
                    <a:lnTo>
                      <a:pt x="0" y="106586"/>
                    </a:lnTo>
                    <a:lnTo>
                      <a:pt x="190188" y="25223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8" name="Forma libre 1047">
                <a:extLst>
                  <a:ext uri="{FF2B5EF4-FFF2-40B4-BE49-F238E27FC236}">
                    <a16:creationId xmlns:a16="http://schemas.microsoft.com/office/drawing/2014/main" id="{9D4E048B-4A20-7D69-916E-9541A15A2A58}"/>
                  </a:ext>
                </a:extLst>
              </p:cNvPr>
              <p:cNvSpPr/>
              <p:nvPr/>
            </p:nvSpPr>
            <p:spPr>
              <a:xfrm>
                <a:off x="4076564" y="6739749"/>
                <a:ext cx="86382" cy="104487"/>
              </a:xfrm>
              <a:custGeom>
                <a:avLst/>
                <a:gdLst>
                  <a:gd name="connsiteX0" fmla="*/ 73977 w 86382"/>
                  <a:gd name="connsiteY0" fmla="*/ 104487 h 104487"/>
                  <a:gd name="connsiteX1" fmla="*/ 12497 w 86382"/>
                  <a:gd name="connsiteY1" fmla="*/ 104487 h 104487"/>
                  <a:gd name="connsiteX2" fmla="*/ 0 w 86382"/>
                  <a:gd name="connsiteY2" fmla="*/ 15148 h 104487"/>
                  <a:gd name="connsiteX3" fmla="*/ 23625 w 86382"/>
                  <a:gd name="connsiteY3" fmla="*/ 4106 h 104487"/>
                  <a:gd name="connsiteX4" fmla="*/ 62757 w 86382"/>
                  <a:gd name="connsiteY4" fmla="*/ 4106 h 104487"/>
                  <a:gd name="connsiteX5" fmla="*/ 86383 w 86382"/>
                  <a:gd name="connsiteY5" fmla="*/ 15148 h 104487"/>
                  <a:gd name="connsiteX6" fmla="*/ 73886 w 86382"/>
                  <a:gd name="connsiteY6" fmla="*/ 104487 h 104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82" h="104487">
                    <a:moveTo>
                      <a:pt x="73977" y="104487"/>
                    </a:moveTo>
                    <a:lnTo>
                      <a:pt x="12497" y="104487"/>
                    </a:lnTo>
                    <a:lnTo>
                      <a:pt x="0" y="15148"/>
                    </a:lnTo>
                    <a:lnTo>
                      <a:pt x="23625" y="4106"/>
                    </a:lnTo>
                    <a:cubicBezTo>
                      <a:pt x="35483" y="-1369"/>
                      <a:pt x="50990" y="-1369"/>
                      <a:pt x="62757" y="4106"/>
                    </a:cubicBezTo>
                    <a:lnTo>
                      <a:pt x="86383" y="15148"/>
                    </a:lnTo>
                    <a:lnTo>
                      <a:pt x="73886" y="104487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49" name="Forma libre 1048">
                <a:extLst>
                  <a:ext uri="{FF2B5EF4-FFF2-40B4-BE49-F238E27FC236}">
                    <a16:creationId xmlns:a16="http://schemas.microsoft.com/office/drawing/2014/main" id="{EE2EAF97-6F47-83EE-D495-23DAE2562C3F}"/>
                  </a:ext>
                </a:extLst>
              </p:cNvPr>
              <p:cNvSpPr/>
              <p:nvPr/>
            </p:nvSpPr>
            <p:spPr>
              <a:xfrm>
                <a:off x="4076655" y="6874168"/>
                <a:ext cx="86473" cy="110054"/>
              </a:xfrm>
              <a:custGeom>
                <a:avLst/>
                <a:gdLst>
                  <a:gd name="connsiteX0" fmla="*/ 86474 w 86473"/>
                  <a:gd name="connsiteY0" fmla="*/ 66799 h 110054"/>
                  <a:gd name="connsiteX1" fmla="*/ 43237 w 86473"/>
                  <a:gd name="connsiteY1" fmla="*/ 110054 h 110054"/>
                  <a:gd name="connsiteX2" fmla="*/ 0 w 86473"/>
                  <a:gd name="connsiteY2" fmla="*/ 66799 h 110054"/>
                  <a:gd name="connsiteX3" fmla="*/ 43237 w 86473"/>
                  <a:gd name="connsiteY3" fmla="*/ 23544 h 110054"/>
                  <a:gd name="connsiteX4" fmla="*/ 43237 w 86473"/>
                  <a:gd name="connsiteY4" fmla="*/ 0 h 110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73" h="110054">
                    <a:moveTo>
                      <a:pt x="86474" y="66799"/>
                    </a:moveTo>
                    <a:cubicBezTo>
                      <a:pt x="86474" y="90708"/>
                      <a:pt x="67136" y="110054"/>
                      <a:pt x="43237" y="110054"/>
                    </a:cubicBezTo>
                    <a:cubicBezTo>
                      <a:pt x="19338" y="110054"/>
                      <a:pt x="0" y="90708"/>
                      <a:pt x="0" y="66799"/>
                    </a:cubicBezTo>
                    <a:cubicBezTo>
                      <a:pt x="0" y="42890"/>
                      <a:pt x="19338" y="23544"/>
                      <a:pt x="43237" y="23544"/>
                    </a:cubicBezTo>
                    <a:lnTo>
                      <a:pt x="43237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050" name="Forma libre 1049">
              <a:extLst>
                <a:ext uri="{FF2B5EF4-FFF2-40B4-BE49-F238E27FC236}">
                  <a16:creationId xmlns:a16="http://schemas.microsoft.com/office/drawing/2014/main" id="{7486B171-EE52-D703-C205-5A192FF6B27A}"/>
                </a:ext>
              </a:extLst>
            </p:cNvPr>
            <p:cNvSpPr/>
            <p:nvPr/>
          </p:nvSpPr>
          <p:spPr>
            <a:xfrm>
              <a:off x="3302404" y="6444993"/>
              <a:ext cx="9121" cy="421144"/>
            </a:xfrm>
            <a:custGeom>
              <a:avLst/>
              <a:gdLst>
                <a:gd name="connsiteX0" fmla="*/ 0 w 9121"/>
                <a:gd name="connsiteY0" fmla="*/ 0 h 421144"/>
                <a:gd name="connsiteX1" fmla="*/ 0 w 9121"/>
                <a:gd name="connsiteY1" fmla="*/ 421145 h 42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21144">
                  <a:moveTo>
                    <a:pt x="0" y="0"/>
                  </a:moveTo>
                  <a:lnTo>
                    <a:pt x="0" y="421145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51" name="Gráfico 2">
            <a:extLst>
              <a:ext uri="{FF2B5EF4-FFF2-40B4-BE49-F238E27FC236}">
                <a16:creationId xmlns:a16="http://schemas.microsoft.com/office/drawing/2014/main" id="{C4D25235-D5C0-EF9D-FBC8-8D1ECA311372}"/>
              </a:ext>
            </a:extLst>
          </p:cNvPr>
          <p:cNvGrpSpPr/>
          <p:nvPr/>
        </p:nvGrpSpPr>
        <p:grpSpPr>
          <a:xfrm>
            <a:off x="9176695" y="6238847"/>
            <a:ext cx="946560" cy="773573"/>
            <a:chOff x="9176695" y="6238847"/>
            <a:chExt cx="946560" cy="773573"/>
          </a:xfrm>
          <a:noFill/>
        </p:grpSpPr>
        <p:sp>
          <p:nvSpPr>
            <p:cNvPr id="1052" name="Forma libre 1051">
              <a:extLst>
                <a:ext uri="{FF2B5EF4-FFF2-40B4-BE49-F238E27FC236}">
                  <a16:creationId xmlns:a16="http://schemas.microsoft.com/office/drawing/2014/main" id="{4E95A55D-D8DB-D1F9-9147-CD97B7A1386B}"/>
                </a:ext>
              </a:extLst>
            </p:cNvPr>
            <p:cNvSpPr/>
            <p:nvPr/>
          </p:nvSpPr>
          <p:spPr>
            <a:xfrm>
              <a:off x="9476708" y="6653877"/>
              <a:ext cx="646546" cy="234617"/>
            </a:xfrm>
            <a:custGeom>
              <a:avLst/>
              <a:gdLst>
                <a:gd name="connsiteX0" fmla="*/ 0 w 646546"/>
                <a:gd name="connsiteY0" fmla="*/ 0 h 234617"/>
                <a:gd name="connsiteX1" fmla="*/ 104079 w 646546"/>
                <a:gd name="connsiteY1" fmla="*/ 0 h 234617"/>
                <a:gd name="connsiteX2" fmla="*/ 145218 w 646546"/>
                <a:gd name="connsiteY2" fmla="*/ 41247 h 234617"/>
                <a:gd name="connsiteX3" fmla="*/ 145218 w 646546"/>
                <a:gd name="connsiteY3" fmla="*/ 91621 h 234617"/>
                <a:gd name="connsiteX4" fmla="*/ 523495 w 646546"/>
                <a:gd name="connsiteY4" fmla="*/ 95271 h 234617"/>
                <a:gd name="connsiteX5" fmla="*/ 523495 w 646546"/>
                <a:gd name="connsiteY5" fmla="*/ 81582 h 234617"/>
                <a:gd name="connsiteX6" fmla="*/ 601212 w 646546"/>
                <a:gd name="connsiteY6" fmla="*/ 3833 h 234617"/>
                <a:gd name="connsiteX7" fmla="*/ 646547 w 646546"/>
                <a:gd name="connsiteY7" fmla="*/ 3833 h 234617"/>
                <a:gd name="connsiteX8" fmla="*/ 559891 w 646546"/>
                <a:gd name="connsiteY8" fmla="*/ 234618 h 2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6546" h="234617">
                  <a:moveTo>
                    <a:pt x="0" y="0"/>
                  </a:moveTo>
                  <a:lnTo>
                    <a:pt x="104079" y="0"/>
                  </a:lnTo>
                  <a:cubicBezTo>
                    <a:pt x="126792" y="0"/>
                    <a:pt x="145218" y="18525"/>
                    <a:pt x="145218" y="41247"/>
                  </a:cubicBezTo>
                  <a:lnTo>
                    <a:pt x="145218" y="91621"/>
                  </a:lnTo>
                  <a:lnTo>
                    <a:pt x="523495" y="95271"/>
                  </a:lnTo>
                  <a:lnTo>
                    <a:pt x="523495" y="81582"/>
                  </a:lnTo>
                  <a:cubicBezTo>
                    <a:pt x="523495" y="38601"/>
                    <a:pt x="558340" y="3833"/>
                    <a:pt x="601212" y="3833"/>
                  </a:cubicBezTo>
                  <a:lnTo>
                    <a:pt x="646547" y="3833"/>
                  </a:lnTo>
                  <a:lnTo>
                    <a:pt x="559891" y="234618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3" name="Forma libre 1052">
              <a:extLst>
                <a:ext uri="{FF2B5EF4-FFF2-40B4-BE49-F238E27FC236}">
                  <a16:creationId xmlns:a16="http://schemas.microsoft.com/office/drawing/2014/main" id="{60FD7F39-6229-B8F5-7328-97F85C50DD7B}"/>
                </a:ext>
              </a:extLst>
            </p:cNvPr>
            <p:cNvSpPr/>
            <p:nvPr/>
          </p:nvSpPr>
          <p:spPr>
            <a:xfrm>
              <a:off x="9228746" y="6653786"/>
              <a:ext cx="121717" cy="230694"/>
            </a:xfrm>
            <a:custGeom>
              <a:avLst/>
              <a:gdLst>
                <a:gd name="connsiteX0" fmla="*/ 36521 w 121717"/>
                <a:gd name="connsiteY0" fmla="*/ 230694 h 230694"/>
                <a:gd name="connsiteX1" fmla="*/ 581 w 121717"/>
                <a:gd name="connsiteY1" fmla="*/ 39057 h 230694"/>
                <a:gd name="connsiteX2" fmla="*/ 32963 w 121717"/>
                <a:gd name="connsiteY2" fmla="*/ 0 h 230694"/>
                <a:gd name="connsiteX3" fmla="*/ 121718 w 121717"/>
                <a:gd name="connsiteY3" fmla="*/ 0 h 23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17" h="230694">
                  <a:moveTo>
                    <a:pt x="36521" y="230694"/>
                  </a:moveTo>
                  <a:lnTo>
                    <a:pt x="581" y="39057"/>
                  </a:lnTo>
                  <a:cubicBezTo>
                    <a:pt x="-3250" y="18708"/>
                    <a:pt x="12349" y="0"/>
                    <a:pt x="32963" y="0"/>
                  </a:cubicBezTo>
                  <a:lnTo>
                    <a:pt x="121718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4" name="Forma libre 1053">
              <a:extLst>
                <a:ext uri="{FF2B5EF4-FFF2-40B4-BE49-F238E27FC236}">
                  <a16:creationId xmlns:a16="http://schemas.microsoft.com/office/drawing/2014/main" id="{6EED60DA-9331-2448-E3DD-EF93B0A61654}"/>
                </a:ext>
              </a:extLst>
            </p:cNvPr>
            <p:cNvSpPr/>
            <p:nvPr/>
          </p:nvSpPr>
          <p:spPr>
            <a:xfrm>
              <a:off x="9223216" y="6884753"/>
              <a:ext cx="885353" cy="43346"/>
            </a:xfrm>
            <a:custGeom>
              <a:avLst/>
              <a:gdLst>
                <a:gd name="connsiteX0" fmla="*/ 0 w 885353"/>
                <a:gd name="connsiteY0" fmla="*/ 29932 h 43346"/>
                <a:gd name="connsiteX1" fmla="*/ 69963 w 885353"/>
                <a:gd name="connsiteY1" fmla="*/ 0 h 43346"/>
                <a:gd name="connsiteX2" fmla="*/ 186448 w 885353"/>
                <a:gd name="connsiteY2" fmla="*/ 43346 h 43346"/>
                <a:gd name="connsiteX3" fmla="*/ 302932 w 885353"/>
                <a:gd name="connsiteY3" fmla="*/ 0 h 43346"/>
                <a:gd name="connsiteX4" fmla="*/ 419416 w 885353"/>
                <a:gd name="connsiteY4" fmla="*/ 43346 h 43346"/>
                <a:gd name="connsiteX5" fmla="*/ 535901 w 885353"/>
                <a:gd name="connsiteY5" fmla="*/ 0 h 43346"/>
                <a:gd name="connsiteX6" fmla="*/ 652385 w 885353"/>
                <a:gd name="connsiteY6" fmla="*/ 43346 h 43346"/>
                <a:gd name="connsiteX7" fmla="*/ 768869 w 885353"/>
                <a:gd name="connsiteY7" fmla="*/ 0 h 43346"/>
                <a:gd name="connsiteX8" fmla="*/ 885353 w 885353"/>
                <a:gd name="connsiteY8" fmla="*/ 43346 h 4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3" h="43346">
                  <a:moveTo>
                    <a:pt x="0" y="29932"/>
                  </a:moveTo>
                  <a:cubicBezTo>
                    <a:pt x="19611" y="17156"/>
                    <a:pt x="33203" y="0"/>
                    <a:pt x="69963" y="0"/>
                  </a:cubicBezTo>
                  <a:cubicBezTo>
                    <a:pt x="128160" y="0"/>
                    <a:pt x="128160" y="43346"/>
                    <a:pt x="186448" y="43346"/>
                  </a:cubicBezTo>
                  <a:cubicBezTo>
                    <a:pt x="244736" y="43346"/>
                    <a:pt x="244736" y="0"/>
                    <a:pt x="302932" y="0"/>
                  </a:cubicBezTo>
                  <a:cubicBezTo>
                    <a:pt x="361128" y="0"/>
                    <a:pt x="361220" y="43346"/>
                    <a:pt x="419416" y="43346"/>
                  </a:cubicBezTo>
                  <a:cubicBezTo>
                    <a:pt x="477613" y="43346"/>
                    <a:pt x="477704" y="0"/>
                    <a:pt x="535901" y="0"/>
                  </a:cubicBezTo>
                  <a:cubicBezTo>
                    <a:pt x="594097" y="0"/>
                    <a:pt x="594188" y="43346"/>
                    <a:pt x="652385" y="43346"/>
                  </a:cubicBezTo>
                  <a:cubicBezTo>
                    <a:pt x="710581" y="43346"/>
                    <a:pt x="710672" y="0"/>
                    <a:pt x="768869" y="0"/>
                  </a:cubicBezTo>
                  <a:cubicBezTo>
                    <a:pt x="827065" y="0"/>
                    <a:pt x="827157" y="43346"/>
                    <a:pt x="885353" y="43346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5" name="Forma libre 1054">
              <a:extLst>
                <a:ext uri="{FF2B5EF4-FFF2-40B4-BE49-F238E27FC236}">
                  <a16:creationId xmlns:a16="http://schemas.microsoft.com/office/drawing/2014/main" id="{D24CA57C-669A-3F9B-50B6-52AA2F47B300}"/>
                </a:ext>
              </a:extLst>
            </p:cNvPr>
            <p:cNvSpPr/>
            <p:nvPr/>
          </p:nvSpPr>
          <p:spPr>
            <a:xfrm>
              <a:off x="9176695" y="6969074"/>
              <a:ext cx="871762" cy="43346"/>
            </a:xfrm>
            <a:custGeom>
              <a:avLst/>
              <a:gdLst>
                <a:gd name="connsiteX0" fmla="*/ 0 w 871762"/>
                <a:gd name="connsiteY0" fmla="*/ 43346 h 43346"/>
                <a:gd name="connsiteX1" fmla="*/ 116484 w 871762"/>
                <a:gd name="connsiteY1" fmla="*/ 0 h 43346"/>
                <a:gd name="connsiteX2" fmla="*/ 232969 w 871762"/>
                <a:gd name="connsiteY2" fmla="*/ 43346 h 43346"/>
                <a:gd name="connsiteX3" fmla="*/ 349453 w 871762"/>
                <a:gd name="connsiteY3" fmla="*/ 0 h 43346"/>
                <a:gd name="connsiteX4" fmla="*/ 465937 w 871762"/>
                <a:gd name="connsiteY4" fmla="*/ 43346 h 43346"/>
                <a:gd name="connsiteX5" fmla="*/ 582422 w 871762"/>
                <a:gd name="connsiteY5" fmla="*/ 0 h 43346"/>
                <a:gd name="connsiteX6" fmla="*/ 698906 w 871762"/>
                <a:gd name="connsiteY6" fmla="*/ 43346 h 43346"/>
                <a:gd name="connsiteX7" fmla="*/ 815390 w 871762"/>
                <a:gd name="connsiteY7" fmla="*/ 0 h 43346"/>
                <a:gd name="connsiteX8" fmla="*/ 871762 w 871762"/>
                <a:gd name="connsiteY8" fmla="*/ 20259 h 4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1762" h="43346">
                  <a:moveTo>
                    <a:pt x="0" y="43346"/>
                  </a:moveTo>
                  <a:cubicBezTo>
                    <a:pt x="58197" y="43346"/>
                    <a:pt x="58197" y="0"/>
                    <a:pt x="116484" y="0"/>
                  </a:cubicBezTo>
                  <a:cubicBezTo>
                    <a:pt x="174772" y="0"/>
                    <a:pt x="174681" y="43346"/>
                    <a:pt x="232969" y="43346"/>
                  </a:cubicBezTo>
                  <a:cubicBezTo>
                    <a:pt x="291257" y="43346"/>
                    <a:pt x="291257" y="0"/>
                    <a:pt x="349453" y="0"/>
                  </a:cubicBezTo>
                  <a:cubicBezTo>
                    <a:pt x="407649" y="0"/>
                    <a:pt x="407741" y="43346"/>
                    <a:pt x="465937" y="43346"/>
                  </a:cubicBezTo>
                  <a:cubicBezTo>
                    <a:pt x="524134" y="43346"/>
                    <a:pt x="524225" y="0"/>
                    <a:pt x="582422" y="0"/>
                  </a:cubicBezTo>
                  <a:cubicBezTo>
                    <a:pt x="640618" y="0"/>
                    <a:pt x="640710" y="43346"/>
                    <a:pt x="698906" y="43346"/>
                  </a:cubicBezTo>
                  <a:cubicBezTo>
                    <a:pt x="757102" y="43346"/>
                    <a:pt x="757193" y="0"/>
                    <a:pt x="815390" y="0"/>
                  </a:cubicBezTo>
                  <a:cubicBezTo>
                    <a:pt x="843302" y="0"/>
                    <a:pt x="857806" y="9947"/>
                    <a:pt x="871762" y="20259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6" name="Forma libre 1055">
              <a:extLst>
                <a:ext uri="{FF2B5EF4-FFF2-40B4-BE49-F238E27FC236}">
                  <a16:creationId xmlns:a16="http://schemas.microsoft.com/office/drawing/2014/main" id="{5F219DCB-8DA4-A2C1-BF99-A09F039E2F14}"/>
                </a:ext>
              </a:extLst>
            </p:cNvPr>
            <p:cNvSpPr/>
            <p:nvPr/>
          </p:nvSpPr>
          <p:spPr>
            <a:xfrm>
              <a:off x="9532898" y="6582424"/>
              <a:ext cx="9121" cy="45627"/>
            </a:xfrm>
            <a:custGeom>
              <a:avLst/>
              <a:gdLst>
                <a:gd name="connsiteX0" fmla="*/ 0 w 9121"/>
                <a:gd name="connsiteY0" fmla="*/ 45628 h 45627"/>
                <a:gd name="connsiteX1" fmla="*/ 0 w 9121"/>
                <a:gd name="connsiteY1" fmla="*/ 0 h 4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5627">
                  <a:moveTo>
                    <a:pt x="0" y="45628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7" name="Forma libre 1056">
              <a:extLst>
                <a:ext uri="{FF2B5EF4-FFF2-40B4-BE49-F238E27FC236}">
                  <a16:creationId xmlns:a16="http://schemas.microsoft.com/office/drawing/2014/main" id="{713B070F-E542-9255-466D-12424974870E}"/>
                </a:ext>
              </a:extLst>
            </p:cNvPr>
            <p:cNvSpPr/>
            <p:nvPr/>
          </p:nvSpPr>
          <p:spPr>
            <a:xfrm>
              <a:off x="9256602" y="6582424"/>
              <a:ext cx="9121" cy="45627"/>
            </a:xfrm>
            <a:custGeom>
              <a:avLst/>
              <a:gdLst>
                <a:gd name="connsiteX0" fmla="*/ 0 w 9121"/>
                <a:gd name="connsiteY0" fmla="*/ 0 h 45627"/>
                <a:gd name="connsiteX1" fmla="*/ 0 w 9121"/>
                <a:gd name="connsiteY1" fmla="*/ 45628 h 4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5627">
                  <a:moveTo>
                    <a:pt x="0" y="0"/>
                  </a:moveTo>
                  <a:lnTo>
                    <a:pt x="0" y="45628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8" name="Forma libre 1057">
              <a:extLst>
                <a:ext uri="{FF2B5EF4-FFF2-40B4-BE49-F238E27FC236}">
                  <a16:creationId xmlns:a16="http://schemas.microsoft.com/office/drawing/2014/main" id="{5D93C530-D3FA-A69A-96AD-B1F9A1EC711E}"/>
                </a:ext>
              </a:extLst>
            </p:cNvPr>
            <p:cNvSpPr/>
            <p:nvPr/>
          </p:nvSpPr>
          <p:spPr>
            <a:xfrm>
              <a:off x="9315528" y="6355380"/>
              <a:ext cx="161180" cy="74008"/>
            </a:xfrm>
            <a:custGeom>
              <a:avLst/>
              <a:gdLst>
                <a:gd name="connsiteX0" fmla="*/ 161180 w 161180"/>
                <a:gd name="connsiteY0" fmla="*/ 74008 h 74008"/>
                <a:gd name="connsiteX1" fmla="*/ 142116 w 161180"/>
                <a:gd name="connsiteY1" fmla="*/ 12867 h 74008"/>
                <a:gd name="connsiteX2" fmla="*/ 120133 w 161180"/>
                <a:gd name="connsiteY2" fmla="*/ 0 h 74008"/>
                <a:gd name="connsiteX3" fmla="*/ 22166 w 161180"/>
                <a:gd name="connsiteY3" fmla="*/ 0 h 74008"/>
                <a:gd name="connsiteX4" fmla="*/ 0 w 161180"/>
                <a:gd name="connsiteY4" fmla="*/ 14783 h 74008"/>
                <a:gd name="connsiteX5" fmla="*/ 0 w 161180"/>
                <a:gd name="connsiteY5" fmla="*/ 74008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80" h="74008">
                  <a:moveTo>
                    <a:pt x="161180" y="74008"/>
                  </a:moveTo>
                  <a:lnTo>
                    <a:pt x="142116" y="12867"/>
                  </a:lnTo>
                  <a:cubicBezTo>
                    <a:pt x="140657" y="5566"/>
                    <a:pt x="131262" y="0"/>
                    <a:pt x="120133" y="0"/>
                  </a:cubicBezTo>
                  <a:lnTo>
                    <a:pt x="22166" y="0"/>
                  </a:lnTo>
                  <a:cubicBezTo>
                    <a:pt x="9943" y="0"/>
                    <a:pt x="0" y="6570"/>
                    <a:pt x="0" y="14783"/>
                  </a:cubicBezTo>
                  <a:lnTo>
                    <a:pt x="0" y="74008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59" name="Forma libre 1058">
              <a:extLst>
                <a:ext uri="{FF2B5EF4-FFF2-40B4-BE49-F238E27FC236}">
                  <a16:creationId xmlns:a16="http://schemas.microsoft.com/office/drawing/2014/main" id="{56EA20A6-C23A-95C8-8CBB-0F2336A10273}"/>
                </a:ext>
              </a:extLst>
            </p:cNvPr>
            <p:cNvSpPr/>
            <p:nvPr/>
          </p:nvSpPr>
          <p:spPr>
            <a:xfrm>
              <a:off x="9223307" y="6465069"/>
              <a:ext cx="342976" cy="91711"/>
            </a:xfrm>
            <a:custGeom>
              <a:avLst/>
              <a:gdLst>
                <a:gd name="connsiteX0" fmla="*/ 259148 w 342976"/>
                <a:gd name="connsiteY0" fmla="*/ 0 h 91711"/>
                <a:gd name="connsiteX1" fmla="*/ 7845 w 342976"/>
                <a:gd name="connsiteY1" fmla="*/ 0 h 91711"/>
                <a:gd name="connsiteX2" fmla="*/ 0 w 342976"/>
                <a:gd name="connsiteY2" fmla="*/ 7848 h 91711"/>
                <a:gd name="connsiteX3" fmla="*/ 0 w 342976"/>
                <a:gd name="connsiteY3" fmla="*/ 83864 h 91711"/>
                <a:gd name="connsiteX4" fmla="*/ 7845 w 342976"/>
                <a:gd name="connsiteY4" fmla="*/ 91712 h 91711"/>
                <a:gd name="connsiteX5" fmla="*/ 335132 w 342976"/>
                <a:gd name="connsiteY5" fmla="*/ 91712 h 91711"/>
                <a:gd name="connsiteX6" fmla="*/ 342976 w 342976"/>
                <a:gd name="connsiteY6" fmla="*/ 83864 h 91711"/>
                <a:gd name="connsiteX7" fmla="*/ 342976 w 342976"/>
                <a:gd name="connsiteY7" fmla="*/ 83864 h 91711"/>
                <a:gd name="connsiteX8" fmla="*/ 259148 w 342976"/>
                <a:gd name="connsiteY8" fmla="*/ 0 h 9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76" h="91711">
                  <a:moveTo>
                    <a:pt x="259148" y="0"/>
                  </a:moveTo>
                  <a:lnTo>
                    <a:pt x="7845" y="0"/>
                  </a:lnTo>
                  <a:cubicBezTo>
                    <a:pt x="3466" y="0"/>
                    <a:pt x="0" y="3559"/>
                    <a:pt x="0" y="7848"/>
                  </a:cubicBezTo>
                  <a:lnTo>
                    <a:pt x="0" y="83864"/>
                  </a:lnTo>
                  <a:cubicBezTo>
                    <a:pt x="0" y="88244"/>
                    <a:pt x="3557" y="91712"/>
                    <a:pt x="7845" y="91712"/>
                  </a:cubicBezTo>
                  <a:lnTo>
                    <a:pt x="335132" y="91712"/>
                  </a:lnTo>
                  <a:cubicBezTo>
                    <a:pt x="339510" y="91712"/>
                    <a:pt x="342976" y="88153"/>
                    <a:pt x="342976" y="83864"/>
                  </a:cubicBezTo>
                  <a:lnTo>
                    <a:pt x="342976" y="83864"/>
                  </a:lnTo>
                  <a:cubicBezTo>
                    <a:pt x="342976" y="37506"/>
                    <a:pt x="305486" y="0"/>
                    <a:pt x="259148" y="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0" name="Forma libre 1059">
              <a:extLst>
                <a:ext uri="{FF2B5EF4-FFF2-40B4-BE49-F238E27FC236}">
                  <a16:creationId xmlns:a16="http://schemas.microsoft.com/office/drawing/2014/main" id="{25111595-10DB-8DB3-54D2-5D273912FB1A}"/>
                </a:ext>
              </a:extLst>
            </p:cNvPr>
            <p:cNvSpPr/>
            <p:nvPr/>
          </p:nvSpPr>
          <p:spPr>
            <a:xfrm>
              <a:off x="9358673" y="6238847"/>
              <a:ext cx="9121" cy="113704"/>
            </a:xfrm>
            <a:custGeom>
              <a:avLst/>
              <a:gdLst>
                <a:gd name="connsiteX0" fmla="*/ 0 w 9121"/>
                <a:gd name="connsiteY0" fmla="*/ 113705 h 113704"/>
                <a:gd name="connsiteX1" fmla="*/ 0 w 9121"/>
                <a:gd name="connsiteY1" fmla="*/ 0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113704">
                  <a:moveTo>
                    <a:pt x="0" y="113705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1" name="Forma libre 1060">
              <a:extLst>
                <a:ext uri="{FF2B5EF4-FFF2-40B4-BE49-F238E27FC236}">
                  <a16:creationId xmlns:a16="http://schemas.microsoft.com/office/drawing/2014/main" id="{E126E7F8-570B-8465-2E0F-D36EA96A9FCF}"/>
                </a:ext>
              </a:extLst>
            </p:cNvPr>
            <p:cNvSpPr/>
            <p:nvPr/>
          </p:nvSpPr>
          <p:spPr>
            <a:xfrm>
              <a:off x="9618004" y="6637542"/>
              <a:ext cx="154339" cy="103027"/>
            </a:xfrm>
            <a:custGeom>
              <a:avLst/>
              <a:gdLst>
                <a:gd name="connsiteX0" fmla="*/ 154340 w 154339"/>
                <a:gd name="connsiteY0" fmla="*/ 103028 h 103027"/>
                <a:gd name="connsiteX1" fmla="*/ 154340 w 154339"/>
                <a:gd name="connsiteY1" fmla="*/ 0 h 103027"/>
                <a:gd name="connsiteX2" fmla="*/ 0 w 154339"/>
                <a:gd name="connsiteY2" fmla="*/ 0 h 10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39" h="103027">
                  <a:moveTo>
                    <a:pt x="154340" y="103028"/>
                  </a:moveTo>
                  <a:lnTo>
                    <a:pt x="154340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2" name="Forma libre 1061">
              <a:extLst>
                <a:ext uri="{FF2B5EF4-FFF2-40B4-BE49-F238E27FC236}">
                  <a16:creationId xmlns:a16="http://schemas.microsoft.com/office/drawing/2014/main" id="{D3110D45-CC3A-41EB-73B5-321D81BAB1A8}"/>
                </a:ext>
              </a:extLst>
            </p:cNvPr>
            <p:cNvSpPr/>
            <p:nvPr/>
          </p:nvSpPr>
          <p:spPr>
            <a:xfrm>
              <a:off x="9827347" y="6637542"/>
              <a:ext cx="137464" cy="103027"/>
            </a:xfrm>
            <a:custGeom>
              <a:avLst/>
              <a:gdLst>
                <a:gd name="connsiteX0" fmla="*/ 137464 w 137464"/>
                <a:gd name="connsiteY0" fmla="*/ 103028 h 103027"/>
                <a:gd name="connsiteX1" fmla="*/ 137464 w 137464"/>
                <a:gd name="connsiteY1" fmla="*/ 0 h 103027"/>
                <a:gd name="connsiteX2" fmla="*/ 0 w 137464"/>
                <a:gd name="connsiteY2" fmla="*/ 0 h 10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64" h="103027">
                  <a:moveTo>
                    <a:pt x="137464" y="103028"/>
                  </a:moveTo>
                  <a:lnTo>
                    <a:pt x="137464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3" name="Forma libre 1062">
              <a:extLst>
                <a:ext uri="{FF2B5EF4-FFF2-40B4-BE49-F238E27FC236}">
                  <a16:creationId xmlns:a16="http://schemas.microsoft.com/office/drawing/2014/main" id="{C7FD2F8C-4075-82B2-AB4C-4D1A8408B258}"/>
                </a:ext>
              </a:extLst>
            </p:cNvPr>
            <p:cNvSpPr/>
            <p:nvPr/>
          </p:nvSpPr>
          <p:spPr>
            <a:xfrm>
              <a:off x="9894209" y="6534424"/>
              <a:ext cx="154339" cy="90342"/>
            </a:xfrm>
            <a:custGeom>
              <a:avLst/>
              <a:gdLst>
                <a:gd name="connsiteX0" fmla="*/ 154339 w 154339"/>
                <a:gd name="connsiteY0" fmla="*/ 90343 h 90342"/>
                <a:gd name="connsiteX1" fmla="*/ 154339 w 154339"/>
                <a:gd name="connsiteY1" fmla="*/ 0 h 90342"/>
                <a:gd name="connsiteX2" fmla="*/ 0 w 154339"/>
                <a:gd name="connsiteY2" fmla="*/ 0 h 9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39" h="90342">
                  <a:moveTo>
                    <a:pt x="154339" y="90343"/>
                  </a:moveTo>
                  <a:lnTo>
                    <a:pt x="154339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4" name="Forma libre 1063">
              <a:extLst>
                <a:ext uri="{FF2B5EF4-FFF2-40B4-BE49-F238E27FC236}">
                  <a16:creationId xmlns:a16="http://schemas.microsoft.com/office/drawing/2014/main" id="{048BED73-2D1A-C18E-02E3-15AED0960ECC}"/>
                </a:ext>
              </a:extLst>
            </p:cNvPr>
            <p:cNvSpPr/>
            <p:nvPr/>
          </p:nvSpPr>
          <p:spPr>
            <a:xfrm>
              <a:off x="9695173" y="6534424"/>
              <a:ext cx="154339" cy="75376"/>
            </a:xfrm>
            <a:custGeom>
              <a:avLst/>
              <a:gdLst>
                <a:gd name="connsiteX0" fmla="*/ 154339 w 154339"/>
                <a:gd name="connsiteY0" fmla="*/ 48000 h 75376"/>
                <a:gd name="connsiteX1" fmla="*/ 154339 w 154339"/>
                <a:gd name="connsiteY1" fmla="*/ 0 h 75376"/>
                <a:gd name="connsiteX2" fmla="*/ 0 w 154339"/>
                <a:gd name="connsiteY2" fmla="*/ 0 h 75376"/>
                <a:gd name="connsiteX3" fmla="*/ 0 w 154339"/>
                <a:gd name="connsiteY3" fmla="*/ 75377 h 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339" h="75376">
                  <a:moveTo>
                    <a:pt x="154339" y="48000"/>
                  </a:moveTo>
                  <a:lnTo>
                    <a:pt x="154339" y="0"/>
                  </a:lnTo>
                  <a:lnTo>
                    <a:pt x="0" y="0"/>
                  </a:lnTo>
                  <a:lnTo>
                    <a:pt x="0" y="75377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5" name="Forma libre 1064">
              <a:extLst>
                <a:ext uri="{FF2B5EF4-FFF2-40B4-BE49-F238E27FC236}">
                  <a16:creationId xmlns:a16="http://schemas.microsoft.com/office/drawing/2014/main" id="{02506223-5C88-DBFD-21F8-F30E9FB17637}"/>
                </a:ext>
              </a:extLst>
            </p:cNvPr>
            <p:cNvSpPr/>
            <p:nvPr/>
          </p:nvSpPr>
          <p:spPr>
            <a:xfrm>
              <a:off x="9642724" y="6429388"/>
              <a:ext cx="154247" cy="103027"/>
            </a:xfrm>
            <a:custGeom>
              <a:avLst/>
              <a:gdLst>
                <a:gd name="connsiteX0" fmla="*/ 154248 w 154247"/>
                <a:gd name="connsiteY0" fmla="*/ 56579 h 103027"/>
                <a:gd name="connsiteX1" fmla="*/ 154248 w 154247"/>
                <a:gd name="connsiteY1" fmla="*/ 0 h 103027"/>
                <a:gd name="connsiteX2" fmla="*/ 0 w 154247"/>
                <a:gd name="connsiteY2" fmla="*/ 0 h 103027"/>
                <a:gd name="connsiteX3" fmla="*/ 0 w 154247"/>
                <a:gd name="connsiteY3" fmla="*/ 103028 h 10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47" h="103027">
                  <a:moveTo>
                    <a:pt x="154248" y="56579"/>
                  </a:moveTo>
                  <a:lnTo>
                    <a:pt x="154248" y="0"/>
                  </a:lnTo>
                  <a:lnTo>
                    <a:pt x="0" y="0"/>
                  </a:lnTo>
                  <a:lnTo>
                    <a:pt x="0" y="103028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6" name="Forma libre 1065">
              <a:extLst>
                <a:ext uri="{FF2B5EF4-FFF2-40B4-BE49-F238E27FC236}">
                  <a16:creationId xmlns:a16="http://schemas.microsoft.com/office/drawing/2014/main" id="{70EBBCD1-C8F6-F67D-C9E9-6400562EBA54}"/>
                </a:ext>
              </a:extLst>
            </p:cNvPr>
            <p:cNvSpPr/>
            <p:nvPr/>
          </p:nvSpPr>
          <p:spPr>
            <a:xfrm>
              <a:off x="9858452" y="6429388"/>
              <a:ext cx="154339" cy="103027"/>
            </a:xfrm>
            <a:custGeom>
              <a:avLst/>
              <a:gdLst>
                <a:gd name="connsiteX0" fmla="*/ 154339 w 154339"/>
                <a:gd name="connsiteY0" fmla="*/ 103028 h 103027"/>
                <a:gd name="connsiteX1" fmla="*/ 154339 w 154339"/>
                <a:gd name="connsiteY1" fmla="*/ 0 h 103027"/>
                <a:gd name="connsiteX2" fmla="*/ 0 w 154339"/>
                <a:gd name="connsiteY2" fmla="*/ 0 h 10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39" h="103027">
                  <a:moveTo>
                    <a:pt x="154339" y="103028"/>
                  </a:moveTo>
                  <a:lnTo>
                    <a:pt x="154339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67" name="Gráfico 2">
            <a:extLst>
              <a:ext uri="{FF2B5EF4-FFF2-40B4-BE49-F238E27FC236}">
                <a16:creationId xmlns:a16="http://schemas.microsoft.com/office/drawing/2014/main" id="{E64A8E28-06E6-6ADD-8C51-65F9ACE2F52D}"/>
              </a:ext>
            </a:extLst>
          </p:cNvPr>
          <p:cNvGrpSpPr/>
          <p:nvPr/>
        </p:nvGrpSpPr>
        <p:grpSpPr>
          <a:xfrm>
            <a:off x="12199083" y="6183637"/>
            <a:ext cx="843028" cy="883901"/>
            <a:chOff x="12199083" y="6183637"/>
            <a:chExt cx="843028" cy="883901"/>
          </a:xfrm>
          <a:noFill/>
        </p:grpSpPr>
        <p:sp>
          <p:nvSpPr>
            <p:cNvPr id="1068" name="Forma libre 1067">
              <a:extLst>
                <a:ext uri="{FF2B5EF4-FFF2-40B4-BE49-F238E27FC236}">
                  <a16:creationId xmlns:a16="http://schemas.microsoft.com/office/drawing/2014/main" id="{CD1307A8-24F7-3B5F-ACF5-27DD0BBDF646}"/>
                </a:ext>
              </a:extLst>
            </p:cNvPr>
            <p:cNvSpPr/>
            <p:nvPr/>
          </p:nvSpPr>
          <p:spPr>
            <a:xfrm>
              <a:off x="12632183" y="6861575"/>
              <a:ext cx="63486" cy="63605"/>
            </a:xfrm>
            <a:custGeom>
              <a:avLst/>
              <a:gdLst>
                <a:gd name="connsiteX0" fmla="*/ 63487 w 63486"/>
                <a:gd name="connsiteY0" fmla="*/ 31757 h 63605"/>
                <a:gd name="connsiteX1" fmla="*/ 63487 w 63486"/>
                <a:gd name="connsiteY1" fmla="*/ 63605 h 63605"/>
                <a:gd name="connsiteX2" fmla="*/ 0 w 63486"/>
                <a:gd name="connsiteY2" fmla="*/ 63605 h 63605"/>
                <a:gd name="connsiteX3" fmla="*/ 0 w 63486"/>
                <a:gd name="connsiteY3" fmla="*/ 0 h 6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86" h="63605">
                  <a:moveTo>
                    <a:pt x="63487" y="31757"/>
                  </a:moveTo>
                  <a:lnTo>
                    <a:pt x="63487" y="63605"/>
                  </a:lnTo>
                  <a:lnTo>
                    <a:pt x="0" y="63605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69" name="Forma libre 1068">
              <a:extLst>
                <a:ext uri="{FF2B5EF4-FFF2-40B4-BE49-F238E27FC236}">
                  <a16:creationId xmlns:a16="http://schemas.microsoft.com/office/drawing/2014/main" id="{9BDFAC99-E4B3-D95E-9DB5-AB62E4CC9A93}"/>
                </a:ext>
              </a:extLst>
            </p:cNvPr>
            <p:cNvSpPr/>
            <p:nvPr/>
          </p:nvSpPr>
          <p:spPr>
            <a:xfrm>
              <a:off x="12199083" y="6183637"/>
              <a:ext cx="843028" cy="883901"/>
            </a:xfrm>
            <a:custGeom>
              <a:avLst/>
              <a:gdLst>
                <a:gd name="connsiteX0" fmla="*/ 735848 w 843028"/>
                <a:gd name="connsiteY0" fmla="*/ 394133 h 883901"/>
                <a:gd name="connsiteX1" fmla="*/ 735848 w 843028"/>
                <a:gd name="connsiteY1" fmla="*/ 356809 h 883901"/>
                <a:gd name="connsiteX2" fmla="*/ 107089 w 843028"/>
                <a:gd name="connsiteY2" fmla="*/ 356809 h 883901"/>
                <a:gd name="connsiteX3" fmla="*/ 107089 w 843028"/>
                <a:gd name="connsiteY3" fmla="*/ 883901 h 883901"/>
                <a:gd name="connsiteX4" fmla="*/ 0 w 843028"/>
                <a:gd name="connsiteY4" fmla="*/ 883901 h 883901"/>
                <a:gd name="connsiteX5" fmla="*/ 0 w 843028"/>
                <a:gd name="connsiteY5" fmla="*/ 167089 h 883901"/>
                <a:gd name="connsiteX6" fmla="*/ 432005 w 843028"/>
                <a:gd name="connsiteY6" fmla="*/ 0 h 883901"/>
                <a:gd name="connsiteX7" fmla="*/ 843028 w 843028"/>
                <a:gd name="connsiteY7" fmla="*/ 167089 h 883901"/>
                <a:gd name="connsiteX8" fmla="*/ 843028 w 843028"/>
                <a:gd name="connsiteY8" fmla="*/ 883901 h 883901"/>
                <a:gd name="connsiteX9" fmla="*/ 362315 w 843028"/>
                <a:gd name="connsiteY9" fmla="*/ 883901 h 88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3028" h="883901">
                  <a:moveTo>
                    <a:pt x="735848" y="394133"/>
                  </a:moveTo>
                  <a:lnTo>
                    <a:pt x="735848" y="356809"/>
                  </a:lnTo>
                  <a:lnTo>
                    <a:pt x="107089" y="356809"/>
                  </a:lnTo>
                  <a:lnTo>
                    <a:pt x="107089" y="883901"/>
                  </a:lnTo>
                  <a:lnTo>
                    <a:pt x="0" y="883901"/>
                  </a:lnTo>
                  <a:lnTo>
                    <a:pt x="0" y="167089"/>
                  </a:lnTo>
                  <a:lnTo>
                    <a:pt x="432005" y="0"/>
                  </a:lnTo>
                  <a:lnTo>
                    <a:pt x="843028" y="167089"/>
                  </a:lnTo>
                  <a:lnTo>
                    <a:pt x="843028" y="883901"/>
                  </a:lnTo>
                  <a:lnTo>
                    <a:pt x="362315" y="88390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70" name="Forma libre 1069">
              <a:extLst>
                <a:ext uri="{FF2B5EF4-FFF2-40B4-BE49-F238E27FC236}">
                  <a16:creationId xmlns:a16="http://schemas.microsoft.com/office/drawing/2014/main" id="{B854739F-5BA4-0D84-3F0F-3E919ABA5957}"/>
                </a:ext>
              </a:extLst>
            </p:cNvPr>
            <p:cNvSpPr/>
            <p:nvPr/>
          </p:nvSpPr>
          <p:spPr>
            <a:xfrm>
              <a:off x="12306172" y="6629512"/>
              <a:ext cx="334675" cy="9125"/>
            </a:xfrm>
            <a:custGeom>
              <a:avLst/>
              <a:gdLst>
                <a:gd name="connsiteX0" fmla="*/ 0 w 334675"/>
                <a:gd name="connsiteY0" fmla="*/ 0 h 9125"/>
                <a:gd name="connsiteX1" fmla="*/ 334676 w 334675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4675" h="9125">
                  <a:moveTo>
                    <a:pt x="0" y="0"/>
                  </a:moveTo>
                  <a:lnTo>
                    <a:pt x="334676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71" name="Forma libre 1070">
              <a:extLst>
                <a:ext uri="{FF2B5EF4-FFF2-40B4-BE49-F238E27FC236}">
                  <a16:creationId xmlns:a16="http://schemas.microsoft.com/office/drawing/2014/main" id="{9627BDD2-2E35-516F-06A8-8CE60025CD28}"/>
                </a:ext>
              </a:extLst>
            </p:cNvPr>
            <p:cNvSpPr/>
            <p:nvPr/>
          </p:nvSpPr>
          <p:spPr>
            <a:xfrm>
              <a:off x="12306172" y="6718212"/>
              <a:ext cx="326009" cy="9125"/>
            </a:xfrm>
            <a:custGeom>
              <a:avLst/>
              <a:gdLst>
                <a:gd name="connsiteX0" fmla="*/ 0 w 326009"/>
                <a:gd name="connsiteY0" fmla="*/ 0 h 9125"/>
                <a:gd name="connsiteX1" fmla="*/ 326010 w 326009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6009" h="9125">
                  <a:moveTo>
                    <a:pt x="0" y="0"/>
                  </a:moveTo>
                  <a:lnTo>
                    <a:pt x="32601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72" name="Forma libre 1071">
              <a:extLst>
                <a:ext uri="{FF2B5EF4-FFF2-40B4-BE49-F238E27FC236}">
                  <a16:creationId xmlns:a16="http://schemas.microsoft.com/office/drawing/2014/main" id="{36BD436D-DC1D-EA00-8712-8BE7F337C59C}"/>
                </a:ext>
              </a:extLst>
            </p:cNvPr>
            <p:cNvSpPr/>
            <p:nvPr/>
          </p:nvSpPr>
          <p:spPr>
            <a:xfrm>
              <a:off x="12448197" y="6349357"/>
              <a:ext cx="344709" cy="97004"/>
            </a:xfrm>
            <a:custGeom>
              <a:avLst/>
              <a:gdLst>
                <a:gd name="connsiteX0" fmla="*/ 0 w 344709"/>
                <a:gd name="connsiteY0" fmla="*/ 0 h 97004"/>
                <a:gd name="connsiteX1" fmla="*/ 344710 w 344709"/>
                <a:gd name="connsiteY1" fmla="*/ 0 h 97004"/>
                <a:gd name="connsiteX2" fmla="*/ 344710 w 344709"/>
                <a:gd name="connsiteY2" fmla="*/ 97005 h 97004"/>
                <a:gd name="connsiteX3" fmla="*/ 1 w 344709"/>
                <a:gd name="connsiteY3" fmla="*/ 97005 h 9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709" h="97004">
                  <a:moveTo>
                    <a:pt x="0" y="0"/>
                  </a:moveTo>
                  <a:lnTo>
                    <a:pt x="344710" y="0"/>
                  </a:lnTo>
                  <a:lnTo>
                    <a:pt x="344710" y="97005"/>
                  </a:lnTo>
                  <a:lnTo>
                    <a:pt x="1" y="97005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73" name="Forma libre 1072">
              <a:extLst>
                <a:ext uri="{FF2B5EF4-FFF2-40B4-BE49-F238E27FC236}">
                  <a16:creationId xmlns:a16="http://schemas.microsoft.com/office/drawing/2014/main" id="{9DA0EC4F-8CEF-731A-78FF-0444980DA0CB}"/>
                </a:ext>
              </a:extLst>
            </p:cNvPr>
            <p:cNvSpPr/>
            <p:nvPr/>
          </p:nvSpPr>
          <p:spPr>
            <a:xfrm>
              <a:off x="12561398" y="6860936"/>
              <a:ext cx="414855" cy="206602"/>
            </a:xfrm>
            <a:custGeom>
              <a:avLst/>
              <a:gdLst>
                <a:gd name="connsiteX0" fmla="*/ 0 w 414855"/>
                <a:gd name="connsiteY0" fmla="*/ 206602 h 206602"/>
                <a:gd name="connsiteX1" fmla="*/ 0 w 414855"/>
                <a:gd name="connsiteY1" fmla="*/ 0 h 206602"/>
                <a:gd name="connsiteX2" fmla="*/ 414855 w 414855"/>
                <a:gd name="connsiteY2" fmla="*/ 0 h 206602"/>
                <a:gd name="connsiteX3" fmla="*/ 414855 w 414855"/>
                <a:gd name="connsiteY3" fmla="*/ 160062 h 20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855" h="206602">
                  <a:moveTo>
                    <a:pt x="0" y="206602"/>
                  </a:moveTo>
                  <a:lnTo>
                    <a:pt x="0" y="0"/>
                  </a:lnTo>
                  <a:lnTo>
                    <a:pt x="414855" y="0"/>
                  </a:lnTo>
                  <a:lnTo>
                    <a:pt x="414855" y="160062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74" name="Forma libre 1073">
              <a:extLst>
                <a:ext uri="{FF2B5EF4-FFF2-40B4-BE49-F238E27FC236}">
                  <a16:creationId xmlns:a16="http://schemas.microsoft.com/office/drawing/2014/main" id="{10D86821-5E20-EA5B-572C-04BA85D4E6D3}"/>
                </a:ext>
              </a:extLst>
            </p:cNvPr>
            <p:cNvSpPr/>
            <p:nvPr/>
          </p:nvSpPr>
          <p:spPr>
            <a:xfrm>
              <a:off x="12771197" y="6860936"/>
              <a:ext cx="9121" cy="205142"/>
            </a:xfrm>
            <a:custGeom>
              <a:avLst/>
              <a:gdLst>
                <a:gd name="connsiteX0" fmla="*/ 0 w 9121"/>
                <a:gd name="connsiteY0" fmla="*/ 0 h 205142"/>
                <a:gd name="connsiteX1" fmla="*/ 0 w 9121"/>
                <a:gd name="connsiteY1" fmla="*/ 205142 h 20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205142">
                  <a:moveTo>
                    <a:pt x="0" y="0"/>
                  </a:moveTo>
                  <a:lnTo>
                    <a:pt x="0" y="205142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075" name="Gráfico 2">
              <a:extLst>
                <a:ext uri="{FF2B5EF4-FFF2-40B4-BE49-F238E27FC236}">
                  <a16:creationId xmlns:a16="http://schemas.microsoft.com/office/drawing/2014/main" id="{BA806146-C8BF-481D-C5D9-E2FC0E0A0C32}"/>
                </a:ext>
              </a:extLst>
            </p:cNvPr>
            <p:cNvGrpSpPr/>
            <p:nvPr/>
          </p:nvGrpSpPr>
          <p:grpSpPr>
            <a:xfrm>
              <a:off x="12719751" y="6655885"/>
              <a:ext cx="204964" cy="205051"/>
              <a:chOff x="12719751" y="6655885"/>
              <a:chExt cx="204964" cy="205051"/>
            </a:xfrm>
            <a:noFill/>
          </p:grpSpPr>
          <p:sp>
            <p:nvSpPr>
              <p:cNvPr id="1076" name="Forma libre 1075">
                <a:extLst>
                  <a:ext uri="{FF2B5EF4-FFF2-40B4-BE49-F238E27FC236}">
                    <a16:creationId xmlns:a16="http://schemas.microsoft.com/office/drawing/2014/main" id="{A75992B8-AC5D-96DE-BAED-05AB51652AAF}"/>
                  </a:ext>
                </a:extLst>
              </p:cNvPr>
              <p:cNvSpPr/>
              <p:nvPr/>
            </p:nvSpPr>
            <p:spPr>
              <a:xfrm>
                <a:off x="12790444" y="6656524"/>
                <a:ext cx="63486" cy="63513"/>
              </a:xfrm>
              <a:custGeom>
                <a:avLst/>
                <a:gdLst>
                  <a:gd name="connsiteX0" fmla="*/ 63487 w 63486"/>
                  <a:gd name="connsiteY0" fmla="*/ 0 h 63513"/>
                  <a:gd name="connsiteX1" fmla="*/ 63487 w 63486"/>
                  <a:gd name="connsiteY1" fmla="*/ 63514 h 63513"/>
                  <a:gd name="connsiteX2" fmla="*/ 0 w 63486"/>
                  <a:gd name="connsiteY2" fmla="*/ 63514 h 63513"/>
                  <a:gd name="connsiteX3" fmla="*/ 0 w 63486"/>
                  <a:gd name="connsiteY3" fmla="*/ 38875 h 6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486" h="63513">
                    <a:moveTo>
                      <a:pt x="63487" y="0"/>
                    </a:moveTo>
                    <a:lnTo>
                      <a:pt x="63487" y="63514"/>
                    </a:lnTo>
                    <a:lnTo>
                      <a:pt x="0" y="63514"/>
                    </a:lnTo>
                    <a:lnTo>
                      <a:pt x="0" y="38875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77" name="Forma libre 1076">
                <a:extLst>
                  <a:ext uri="{FF2B5EF4-FFF2-40B4-BE49-F238E27FC236}">
                    <a16:creationId xmlns:a16="http://schemas.microsoft.com/office/drawing/2014/main" id="{C2528C7C-AF24-8C43-C51C-B065A1C681B4}"/>
                  </a:ext>
                </a:extLst>
              </p:cNvPr>
              <p:cNvSpPr/>
              <p:nvPr/>
            </p:nvSpPr>
            <p:spPr>
              <a:xfrm>
                <a:off x="12719751" y="6655885"/>
                <a:ext cx="204964" cy="205051"/>
              </a:xfrm>
              <a:custGeom>
                <a:avLst/>
                <a:gdLst>
                  <a:gd name="connsiteX0" fmla="*/ 204965 w 204964"/>
                  <a:gd name="connsiteY0" fmla="*/ 205051 h 205051"/>
                  <a:gd name="connsiteX1" fmla="*/ 204965 w 204964"/>
                  <a:gd name="connsiteY1" fmla="*/ 0 h 205051"/>
                  <a:gd name="connsiteX2" fmla="*/ 0 w 204964"/>
                  <a:gd name="connsiteY2" fmla="*/ 0 h 205051"/>
                  <a:gd name="connsiteX3" fmla="*/ 0 w 204964"/>
                  <a:gd name="connsiteY3" fmla="*/ 156686 h 205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964" h="205051">
                    <a:moveTo>
                      <a:pt x="204965" y="205051"/>
                    </a:moveTo>
                    <a:lnTo>
                      <a:pt x="204965" y="0"/>
                    </a:lnTo>
                    <a:lnTo>
                      <a:pt x="0" y="0"/>
                    </a:lnTo>
                    <a:lnTo>
                      <a:pt x="0" y="156686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078" name="Forma libre 1077">
              <a:extLst>
                <a:ext uri="{FF2B5EF4-FFF2-40B4-BE49-F238E27FC236}">
                  <a16:creationId xmlns:a16="http://schemas.microsoft.com/office/drawing/2014/main" id="{CDB29CDB-A617-8892-5DCC-264E0DF8E387}"/>
                </a:ext>
              </a:extLst>
            </p:cNvPr>
            <p:cNvSpPr/>
            <p:nvPr/>
          </p:nvSpPr>
          <p:spPr>
            <a:xfrm>
              <a:off x="12841982" y="6861575"/>
              <a:ext cx="63486" cy="63605"/>
            </a:xfrm>
            <a:custGeom>
              <a:avLst/>
              <a:gdLst>
                <a:gd name="connsiteX0" fmla="*/ 63487 w 63486"/>
                <a:gd name="connsiteY0" fmla="*/ 0 h 63605"/>
                <a:gd name="connsiteX1" fmla="*/ 63487 w 63486"/>
                <a:gd name="connsiteY1" fmla="*/ 63605 h 63605"/>
                <a:gd name="connsiteX2" fmla="*/ 0 w 63486"/>
                <a:gd name="connsiteY2" fmla="*/ 63605 h 63605"/>
                <a:gd name="connsiteX3" fmla="*/ 0 w 63486"/>
                <a:gd name="connsiteY3" fmla="*/ 47635 h 6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86" h="63605">
                  <a:moveTo>
                    <a:pt x="63487" y="0"/>
                  </a:moveTo>
                  <a:lnTo>
                    <a:pt x="63487" y="63605"/>
                  </a:lnTo>
                  <a:lnTo>
                    <a:pt x="0" y="63605"/>
                  </a:lnTo>
                  <a:lnTo>
                    <a:pt x="0" y="47635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79" name="Gráfico 2">
            <a:extLst>
              <a:ext uri="{FF2B5EF4-FFF2-40B4-BE49-F238E27FC236}">
                <a16:creationId xmlns:a16="http://schemas.microsoft.com/office/drawing/2014/main" id="{F2965354-2325-9A92-849C-81C9B2F2C72D}"/>
              </a:ext>
            </a:extLst>
          </p:cNvPr>
          <p:cNvGrpSpPr/>
          <p:nvPr/>
        </p:nvGrpSpPr>
        <p:grpSpPr>
          <a:xfrm>
            <a:off x="6207669" y="6273798"/>
            <a:ext cx="943458" cy="703671"/>
            <a:chOff x="6207669" y="6273798"/>
            <a:chExt cx="943458" cy="703671"/>
          </a:xfrm>
          <a:noFill/>
        </p:grpSpPr>
        <p:sp>
          <p:nvSpPr>
            <p:cNvPr id="1080" name="Forma libre 1079">
              <a:extLst>
                <a:ext uri="{FF2B5EF4-FFF2-40B4-BE49-F238E27FC236}">
                  <a16:creationId xmlns:a16="http://schemas.microsoft.com/office/drawing/2014/main" id="{B82C8338-5B6B-9F85-B2F7-A5BF0A88DEF0}"/>
                </a:ext>
              </a:extLst>
            </p:cNvPr>
            <p:cNvSpPr/>
            <p:nvPr/>
          </p:nvSpPr>
          <p:spPr>
            <a:xfrm>
              <a:off x="6419840" y="6871339"/>
              <a:ext cx="127612" cy="9125"/>
            </a:xfrm>
            <a:custGeom>
              <a:avLst/>
              <a:gdLst>
                <a:gd name="connsiteX0" fmla="*/ 127613 w 127612"/>
                <a:gd name="connsiteY0" fmla="*/ 0 h 9125"/>
                <a:gd name="connsiteX1" fmla="*/ 0 w 127612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612" h="9125">
                  <a:moveTo>
                    <a:pt x="127613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1" name="Forma libre 1080">
              <a:extLst>
                <a:ext uri="{FF2B5EF4-FFF2-40B4-BE49-F238E27FC236}">
                  <a16:creationId xmlns:a16="http://schemas.microsoft.com/office/drawing/2014/main" id="{3E30BA09-DFD4-2301-E8EF-322594B2A0FC}"/>
                </a:ext>
              </a:extLst>
            </p:cNvPr>
            <p:cNvSpPr/>
            <p:nvPr/>
          </p:nvSpPr>
          <p:spPr>
            <a:xfrm>
              <a:off x="6216698" y="6608888"/>
              <a:ext cx="526142" cy="215910"/>
            </a:xfrm>
            <a:custGeom>
              <a:avLst/>
              <a:gdLst>
                <a:gd name="connsiteX0" fmla="*/ 1644 w 526142"/>
                <a:gd name="connsiteY0" fmla="*/ 215911 h 215910"/>
                <a:gd name="connsiteX1" fmla="*/ 2 w 526142"/>
                <a:gd name="connsiteY1" fmla="*/ 26738 h 215910"/>
                <a:gd name="connsiteX2" fmla="*/ 26455 w 526142"/>
                <a:gd name="connsiteY2" fmla="*/ 0 h 215910"/>
                <a:gd name="connsiteX3" fmla="*/ 196575 w 526142"/>
                <a:gd name="connsiteY3" fmla="*/ 0 h 215910"/>
                <a:gd name="connsiteX4" fmla="*/ 223575 w 526142"/>
                <a:gd name="connsiteY4" fmla="*/ 10038 h 215910"/>
                <a:gd name="connsiteX5" fmla="*/ 291532 w 526142"/>
                <a:gd name="connsiteY5" fmla="*/ 68806 h 215910"/>
                <a:gd name="connsiteX6" fmla="*/ 318532 w 526142"/>
                <a:gd name="connsiteY6" fmla="*/ 78845 h 215910"/>
                <a:gd name="connsiteX7" fmla="*/ 500602 w 526142"/>
                <a:gd name="connsiteY7" fmla="*/ 78845 h 215910"/>
                <a:gd name="connsiteX8" fmla="*/ 526142 w 526142"/>
                <a:gd name="connsiteY8" fmla="*/ 104396 h 215910"/>
                <a:gd name="connsiteX9" fmla="*/ 526142 w 526142"/>
                <a:gd name="connsiteY9" fmla="*/ 204960 h 21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6142" h="215910">
                  <a:moveTo>
                    <a:pt x="1644" y="215911"/>
                  </a:moveTo>
                  <a:lnTo>
                    <a:pt x="2" y="26738"/>
                  </a:lnTo>
                  <a:cubicBezTo>
                    <a:pt x="-180" y="12046"/>
                    <a:pt x="11769" y="0"/>
                    <a:pt x="26455" y="0"/>
                  </a:cubicBezTo>
                  <a:lnTo>
                    <a:pt x="196575" y="0"/>
                  </a:lnTo>
                  <a:cubicBezTo>
                    <a:pt x="206517" y="0"/>
                    <a:pt x="216095" y="3559"/>
                    <a:pt x="223575" y="10038"/>
                  </a:cubicBezTo>
                  <a:lnTo>
                    <a:pt x="291532" y="68806"/>
                  </a:lnTo>
                  <a:cubicBezTo>
                    <a:pt x="299012" y="75286"/>
                    <a:pt x="308589" y="78845"/>
                    <a:pt x="318532" y="78845"/>
                  </a:cubicBezTo>
                  <a:lnTo>
                    <a:pt x="500602" y="78845"/>
                  </a:lnTo>
                  <a:cubicBezTo>
                    <a:pt x="514740" y="78845"/>
                    <a:pt x="526142" y="90343"/>
                    <a:pt x="526142" y="104396"/>
                  </a:cubicBezTo>
                  <a:lnTo>
                    <a:pt x="526142" y="20496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2" name="Forma libre 1081">
              <a:extLst>
                <a:ext uri="{FF2B5EF4-FFF2-40B4-BE49-F238E27FC236}">
                  <a16:creationId xmlns:a16="http://schemas.microsoft.com/office/drawing/2014/main" id="{90A328D6-0210-5053-BD0F-ED4CA236EFA1}"/>
                </a:ext>
              </a:extLst>
            </p:cNvPr>
            <p:cNvSpPr/>
            <p:nvPr/>
          </p:nvSpPr>
          <p:spPr>
            <a:xfrm>
              <a:off x="6207669" y="6765209"/>
              <a:ext cx="212171" cy="212260"/>
            </a:xfrm>
            <a:custGeom>
              <a:avLst/>
              <a:gdLst>
                <a:gd name="connsiteX0" fmla="*/ 212171 w 212171"/>
                <a:gd name="connsiteY0" fmla="*/ 106130 h 212260"/>
                <a:gd name="connsiteX1" fmla="*/ 106085 w 212171"/>
                <a:gd name="connsiteY1" fmla="*/ 212260 h 212260"/>
                <a:gd name="connsiteX2" fmla="*/ 0 w 212171"/>
                <a:gd name="connsiteY2" fmla="*/ 106130 h 212260"/>
                <a:gd name="connsiteX3" fmla="*/ 106085 w 212171"/>
                <a:gd name="connsiteY3" fmla="*/ 0 h 212260"/>
                <a:gd name="connsiteX4" fmla="*/ 212171 w 212171"/>
                <a:gd name="connsiteY4" fmla="*/ 106130 h 21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71" h="212260">
                  <a:moveTo>
                    <a:pt x="212171" y="106130"/>
                  </a:moveTo>
                  <a:cubicBezTo>
                    <a:pt x="212171" y="164744"/>
                    <a:pt x="164675" y="212260"/>
                    <a:pt x="106085" y="212260"/>
                  </a:cubicBezTo>
                  <a:cubicBezTo>
                    <a:pt x="47496" y="212260"/>
                    <a:pt x="0" y="164744"/>
                    <a:pt x="0" y="106130"/>
                  </a:cubicBezTo>
                  <a:cubicBezTo>
                    <a:pt x="0" y="47516"/>
                    <a:pt x="47496" y="0"/>
                    <a:pt x="106085" y="0"/>
                  </a:cubicBezTo>
                  <a:cubicBezTo>
                    <a:pt x="164675" y="0"/>
                    <a:pt x="212171" y="47516"/>
                    <a:pt x="212171" y="10613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3" name="Forma libre 1082">
              <a:extLst>
                <a:ext uri="{FF2B5EF4-FFF2-40B4-BE49-F238E27FC236}">
                  <a16:creationId xmlns:a16="http://schemas.microsoft.com/office/drawing/2014/main" id="{2C904848-3587-8450-B24E-0E5F97243E19}"/>
                </a:ext>
              </a:extLst>
            </p:cNvPr>
            <p:cNvSpPr/>
            <p:nvPr/>
          </p:nvSpPr>
          <p:spPr>
            <a:xfrm>
              <a:off x="6547453" y="6765209"/>
              <a:ext cx="212171" cy="212260"/>
            </a:xfrm>
            <a:custGeom>
              <a:avLst/>
              <a:gdLst>
                <a:gd name="connsiteX0" fmla="*/ 212171 w 212171"/>
                <a:gd name="connsiteY0" fmla="*/ 106130 h 212260"/>
                <a:gd name="connsiteX1" fmla="*/ 106085 w 212171"/>
                <a:gd name="connsiteY1" fmla="*/ 212260 h 212260"/>
                <a:gd name="connsiteX2" fmla="*/ 0 w 212171"/>
                <a:gd name="connsiteY2" fmla="*/ 106130 h 212260"/>
                <a:gd name="connsiteX3" fmla="*/ 106085 w 212171"/>
                <a:gd name="connsiteY3" fmla="*/ 0 h 212260"/>
                <a:gd name="connsiteX4" fmla="*/ 212171 w 212171"/>
                <a:gd name="connsiteY4" fmla="*/ 106130 h 21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171" h="212260">
                  <a:moveTo>
                    <a:pt x="212171" y="106130"/>
                  </a:moveTo>
                  <a:cubicBezTo>
                    <a:pt x="212171" y="164744"/>
                    <a:pt x="164675" y="212260"/>
                    <a:pt x="106085" y="212260"/>
                  </a:cubicBezTo>
                  <a:cubicBezTo>
                    <a:pt x="47496" y="212260"/>
                    <a:pt x="0" y="164744"/>
                    <a:pt x="0" y="106130"/>
                  </a:cubicBezTo>
                  <a:cubicBezTo>
                    <a:pt x="0" y="47516"/>
                    <a:pt x="47496" y="0"/>
                    <a:pt x="106085" y="0"/>
                  </a:cubicBezTo>
                  <a:cubicBezTo>
                    <a:pt x="164675" y="0"/>
                    <a:pt x="212171" y="47516"/>
                    <a:pt x="212171" y="10613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4" name="Forma libre 1083">
              <a:extLst>
                <a:ext uri="{FF2B5EF4-FFF2-40B4-BE49-F238E27FC236}">
                  <a16:creationId xmlns:a16="http://schemas.microsoft.com/office/drawing/2014/main" id="{5596EDD0-75DD-2A82-DD1C-E1DEE49ADBF0}"/>
                </a:ext>
              </a:extLst>
            </p:cNvPr>
            <p:cNvSpPr/>
            <p:nvPr/>
          </p:nvSpPr>
          <p:spPr>
            <a:xfrm>
              <a:off x="6705532" y="6273798"/>
              <a:ext cx="97876" cy="597541"/>
            </a:xfrm>
            <a:custGeom>
              <a:avLst/>
              <a:gdLst>
                <a:gd name="connsiteX0" fmla="*/ 0 w 97876"/>
                <a:gd name="connsiteY0" fmla="*/ 207789 h 597541"/>
                <a:gd name="connsiteX1" fmla="*/ 0 w 97876"/>
                <a:gd name="connsiteY1" fmla="*/ 0 h 597541"/>
                <a:gd name="connsiteX2" fmla="*/ 97876 w 97876"/>
                <a:gd name="connsiteY2" fmla="*/ 0 h 597541"/>
                <a:gd name="connsiteX3" fmla="*/ 97876 w 97876"/>
                <a:gd name="connsiteY3" fmla="*/ 597541 h 597541"/>
                <a:gd name="connsiteX4" fmla="*/ 54183 w 97876"/>
                <a:gd name="connsiteY4" fmla="*/ 597541 h 597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76" h="597541">
                  <a:moveTo>
                    <a:pt x="0" y="207789"/>
                  </a:moveTo>
                  <a:lnTo>
                    <a:pt x="0" y="0"/>
                  </a:lnTo>
                  <a:lnTo>
                    <a:pt x="97876" y="0"/>
                  </a:lnTo>
                  <a:lnTo>
                    <a:pt x="97876" y="597541"/>
                  </a:lnTo>
                  <a:lnTo>
                    <a:pt x="54183" y="59754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5" name="Forma libre 1084">
              <a:extLst>
                <a:ext uri="{FF2B5EF4-FFF2-40B4-BE49-F238E27FC236}">
                  <a16:creationId xmlns:a16="http://schemas.microsoft.com/office/drawing/2014/main" id="{729B7F2D-8987-6265-64BB-084437123052}"/>
                </a:ext>
              </a:extLst>
            </p:cNvPr>
            <p:cNvSpPr/>
            <p:nvPr/>
          </p:nvSpPr>
          <p:spPr>
            <a:xfrm>
              <a:off x="6353799" y="6308475"/>
              <a:ext cx="351733" cy="379258"/>
            </a:xfrm>
            <a:custGeom>
              <a:avLst/>
              <a:gdLst>
                <a:gd name="connsiteX0" fmla="*/ 0 w 351733"/>
                <a:gd name="connsiteY0" fmla="*/ 247759 h 379258"/>
                <a:gd name="connsiteX1" fmla="*/ 0 w 351733"/>
                <a:gd name="connsiteY1" fmla="*/ 49278 h 379258"/>
                <a:gd name="connsiteX2" fmla="*/ 49257 w 351733"/>
                <a:gd name="connsiteY2" fmla="*/ 0 h 379258"/>
                <a:gd name="connsiteX3" fmla="*/ 211259 w 351733"/>
                <a:gd name="connsiteY3" fmla="*/ 0 h 379258"/>
                <a:gd name="connsiteX4" fmla="*/ 287152 w 351733"/>
                <a:gd name="connsiteY4" fmla="*/ 62054 h 379258"/>
                <a:gd name="connsiteX5" fmla="*/ 351733 w 351733"/>
                <a:gd name="connsiteY5" fmla="*/ 379258 h 37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733" h="379258">
                  <a:moveTo>
                    <a:pt x="0" y="247759"/>
                  </a:moveTo>
                  <a:lnTo>
                    <a:pt x="0" y="49278"/>
                  </a:lnTo>
                  <a:cubicBezTo>
                    <a:pt x="0" y="22084"/>
                    <a:pt x="22075" y="0"/>
                    <a:pt x="49257" y="0"/>
                  </a:cubicBezTo>
                  <a:lnTo>
                    <a:pt x="211259" y="0"/>
                  </a:lnTo>
                  <a:cubicBezTo>
                    <a:pt x="248111" y="0"/>
                    <a:pt x="279854" y="25917"/>
                    <a:pt x="287152" y="62054"/>
                  </a:cubicBezTo>
                  <a:lnTo>
                    <a:pt x="351733" y="379258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6" name="Forma libre 1085">
              <a:extLst>
                <a:ext uri="{FF2B5EF4-FFF2-40B4-BE49-F238E27FC236}">
                  <a16:creationId xmlns:a16="http://schemas.microsoft.com/office/drawing/2014/main" id="{86A72C09-2D42-FAB8-DEA5-A6C45ECDC385}"/>
                </a:ext>
              </a:extLst>
            </p:cNvPr>
            <p:cNvSpPr/>
            <p:nvPr/>
          </p:nvSpPr>
          <p:spPr>
            <a:xfrm>
              <a:off x="6883679" y="6481587"/>
              <a:ext cx="267448" cy="356626"/>
            </a:xfrm>
            <a:custGeom>
              <a:avLst/>
              <a:gdLst>
                <a:gd name="connsiteX0" fmla="*/ 0 w 267448"/>
                <a:gd name="connsiteY0" fmla="*/ 0 h 356626"/>
                <a:gd name="connsiteX1" fmla="*/ 0 w 267448"/>
                <a:gd name="connsiteY1" fmla="*/ 195926 h 356626"/>
                <a:gd name="connsiteX2" fmla="*/ 0 w 267448"/>
                <a:gd name="connsiteY2" fmla="*/ 356627 h 356626"/>
                <a:gd name="connsiteX3" fmla="*/ 267449 w 267448"/>
                <a:gd name="connsiteY3" fmla="*/ 356627 h 35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448" h="356626">
                  <a:moveTo>
                    <a:pt x="0" y="0"/>
                  </a:moveTo>
                  <a:lnTo>
                    <a:pt x="0" y="195926"/>
                  </a:lnTo>
                  <a:lnTo>
                    <a:pt x="0" y="356627"/>
                  </a:lnTo>
                  <a:lnTo>
                    <a:pt x="267449" y="356627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7" name="Forma libre 1086">
              <a:extLst>
                <a:ext uri="{FF2B5EF4-FFF2-40B4-BE49-F238E27FC236}">
                  <a16:creationId xmlns:a16="http://schemas.microsoft.com/office/drawing/2014/main" id="{8CEF97BC-CE02-6F8C-A4C1-DAA12DAB2000}"/>
                </a:ext>
              </a:extLst>
            </p:cNvPr>
            <p:cNvSpPr/>
            <p:nvPr/>
          </p:nvSpPr>
          <p:spPr>
            <a:xfrm>
              <a:off x="6803408" y="6614911"/>
              <a:ext cx="80271" cy="9125"/>
            </a:xfrm>
            <a:custGeom>
              <a:avLst/>
              <a:gdLst>
                <a:gd name="connsiteX0" fmla="*/ 0 w 80271"/>
                <a:gd name="connsiteY0" fmla="*/ 0 h 9125"/>
                <a:gd name="connsiteX1" fmla="*/ 80271 w 8027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71" h="9125">
                  <a:moveTo>
                    <a:pt x="0" y="0"/>
                  </a:moveTo>
                  <a:lnTo>
                    <a:pt x="80271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88" name="Forma libre 1087">
              <a:extLst>
                <a:ext uri="{FF2B5EF4-FFF2-40B4-BE49-F238E27FC236}">
                  <a16:creationId xmlns:a16="http://schemas.microsoft.com/office/drawing/2014/main" id="{1ACAE6F5-0ACE-FC44-A382-3E6AA024FD34}"/>
                </a:ext>
              </a:extLst>
            </p:cNvPr>
            <p:cNvSpPr/>
            <p:nvPr/>
          </p:nvSpPr>
          <p:spPr>
            <a:xfrm>
              <a:off x="6803408" y="6701147"/>
              <a:ext cx="80271" cy="9125"/>
            </a:xfrm>
            <a:custGeom>
              <a:avLst/>
              <a:gdLst>
                <a:gd name="connsiteX0" fmla="*/ 0 w 80271"/>
                <a:gd name="connsiteY0" fmla="*/ 0 h 9125"/>
                <a:gd name="connsiteX1" fmla="*/ 80271 w 8027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271" h="9125">
                  <a:moveTo>
                    <a:pt x="0" y="0"/>
                  </a:moveTo>
                  <a:lnTo>
                    <a:pt x="80271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089" name="Gráfico 2">
            <a:extLst>
              <a:ext uri="{FF2B5EF4-FFF2-40B4-BE49-F238E27FC236}">
                <a16:creationId xmlns:a16="http://schemas.microsoft.com/office/drawing/2014/main" id="{D64BCFC7-5529-EEC8-3EC6-652E7745DDF6}"/>
              </a:ext>
            </a:extLst>
          </p:cNvPr>
          <p:cNvGrpSpPr/>
          <p:nvPr/>
        </p:nvGrpSpPr>
        <p:grpSpPr>
          <a:xfrm>
            <a:off x="15112923" y="6240489"/>
            <a:ext cx="956502" cy="781984"/>
            <a:chOff x="15112923" y="6240489"/>
            <a:chExt cx="956502" cy="781984"/>
          </a:xfrm>
          <a:noFill/>
        </p:grpSpPr>
        <p:grpSp>
          <p:nvGrpSpPr>
            <p:cNvPr id="1090" name="Gráfico 2">
              <a:extLst>
                <a:ext uri="{FF2B5EF4-FFF2-40B4-BE49-F238E27FC236}">
                  <a16:creationId xmlns:a16="http://schemas.microsoft.com/office/drawing/2014/main" id="{AA8F7A0E-DEF4-FF34-749B-AFD5A9DB5F8E}"/>
                </a:ext>
              </a:extLst>
            </p:cNvPr>
            <p:cNvGrpSpPr/>
            <p:nvPr/>
          </p:nvGrpSpPr>
          <p:grpSpPr>
            <a:xfrm>
              <a:off x="15112923" y="6627413"/>
              <a:ext cx="584154" cy="395060"/>
              <a:chOff x="15112923" y="6627413"/>
              <a:chExt cx="584154" cy="395060"/>
            </a:xfrm>
            <a:noFill/>
          </p:grpSpPr>
          <p:sp>
            <p:nvSpPr>
              <p:cNvPr id="1091" name="Forma libre 1090">
                <a:extLst>
                  <a:ext uri="{FF2B5EF4-FFF2-40B4-BE49-F238E27FC236}">
                    <a16:creationId xmlns:a16="http://schemas.microsoft.com/office/drawing/2014/main" id="{7917EB63-D035-86E9-F5AA-B41EE6C87D90}"/>
                  </a:ext>
                </a:extLst>
              </p:cNvPr>
              <p:cNvSpPr/>
              <p:nvPr/>
            </p:nvSpPr>
            <p:spPr>
              <a:xfrm>
                <a:off x="15258049" y="6956115"/>
                <a:ext cx="247107" cy="9125"/>
              </a:xfrm>
              <a:custGeom>
                <a:avLst/>
                <a:gdLst>
                  <a:gd name="connsiteX0" fmla="*/ 247107 w 247107"/>
                  <a:gd name="connsiteY0" fmla="*/ 0 h 9125"/>
                  <a:gd name="connsiteX1" fmla="*/ 0 w 247107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7107" h="9125">
                    <a:moveTo>
                      <a:pt x="247107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2" name="Forma libre 1091">
                <a:extLst>
                  <a:ext uri="{FF2B5EF4-FFF2-40B4-BE49-F238E27FC236}">
                    <a16:creationId xmlns:a16="http://schemas.microsoft.com/office/drawing/2014/main" id="{5A428757-8B2E-8B7B-86A9-DA605BFD0F98}"/>
                  </a:ext>
                </a:extLst>
              </p:cNvPr>
              <p:cNvSpPr/>
              <p:nvPr/>
            </p:nvSpPr>
            <p:spPr>
              <a:xfrm>
                <a:off x="15112923" y="6708265"/>
                <a:ext cx="206698" cy="193096"/>
              </a:xfrm>
              <a:custGeom>
                <a:avLst/>
                <a:gdLst>
                  <a:gd name="connsiteX0" fmla="*/ 206698 w 206698"/>
                  <a:gd name="connsiteY0" fmla="*/ 0 h 193096"/>
                  <a:gd name="connsiteX1" fmla="*/ 120497 w 206698"/>
                  <a:gd name="connsiteY1" fmla="*/ 0 h 193096"/>
                  <a:gd name="connsiteX2" fmla="*/ 98332 w 206698"/>
                  <a:gd name="connsiteY2" fmla="*/ 14145 h 193096"/>
                  <a:gd name="connsiteX3" fmla="*/ 46156 w 206698"/>
                  <a:gd name="connsiteY3" fmla="*/ 124655 h 193096"/>
                  <a:gd name="connsiteX4" fmla="*/ 3010 w 206698"/>
                  <a:gd name="connsiteY4" fmla="*/ 148108 h 193096"/>
                  <a:gd name="connsiteX5" fmla="*/ 0 w 206698"/>
                  <a:gd name="connsiteY5" fmla="*/ 153218 h 193096"/>
                  <a:gd name="connsiteX6" fmla="*/ 0 w 206698"/>
                  <a:gd name="connsiteY6" fmla="*/ 193097 h 19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698" h="193096">
                    <a:moveTo>
                      <a:pt x="206698" y="0"/>
                    </a:moveTo>
                    <a:lnTo>
                      <a:pt x="120497" y="0"/>
                    </a:lnTo>
                    <a:cubicBezTo>
                      <a:pt x="111012" y="0"/>
                      <a:pt x="102345" y="5475"/>
                      <a:pt x="98332" y="14145"/>
                    </a:cubicBezTo>
                    <a:cubicBezTo>
                      <a:pt x="83099" y="46814"/>
                      <a:pt x="46703" y="125020"/>
                      <a:pt x="46156" y="124655"/>
                    </a:cubicBezTo>
                    <a:lnTo>
                      <a:pt x="3010" y="148108"/>
                    </a:lnTo>
                    <a:cubicBezTo>
                      <a:pt x="1095" y="149112"/>
                      <a:pt x="0" y="151119"/>
                      <a:pt x="0" y="153218"/>
                    </a:cubicBezTo>
                    <a:lnTo>
                      <a:pt x="0" y="193097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3" name="Forma libre 1092">
                <a:extLst>
                  <a:ext uri="{FF2B5EF4-FFF2-40B4-BE49-F238E27FC236}">
                    <a16:creationId xmlns:a16="http://schemas.microsoft.com/office/drawing/2014/main" id="{29D590D2-87BF-6727-E50B-386E7E32F7C9}"/>
                  </a:ext>
                </a:extLst>
              </p:cNvPr>
              <p:cNvSpPr/>
              <p:nvPr/>
            </p:nvSpPr>
            <p:spPr>
              <a:xfrm rot="-553201">
                <a:off x="15148861" y="6900917"/>
                <a:ext cx="109278" cy="109324"/>
              </a:xfrm>
              <a:custGeom>
                <a:avLst/>
                <a:gdLst>
                  <a:gd name="connsiteX0" fmla="*/ 109278 w 109278"/>
                  <a:gd name="connsiteY0" fmla="*/ 54662 h 109324"/>
                  <a:gd name="connsiteX1" fmla="*/ 54639 w 109278"/>
                  <a:gd name="connsiteY1" fmla="*/ 109324 h 109324"/>
                  <a:gd name="connsiteX2" fmla="*/ 0 w 109278"/>
                  <a:gd name="connsiteY2" fmla="*/ 54662 h 109324"/>
                  <a:gd name="connsiteX3" fmla="*/ 54639 w 109278"/>
                  <a:gd name="connsiteY3" fmla="*/ 0 h 109324"/>
                  <a:gd name="connsiteX4" fmla="*/ 109278 w 109278"/>
                  <a:gd name="connsiteY4" fmla="*/ 54662 h 10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78" h="109324">
                    <a:moveTo>
                      <a:pt x="109278" y="54662"/>
                    </a:moveTo>
                    <a:cubicBezTo>
                      <a:pt x="109278" y="84851"/>
                      <a:pt x="84816" y="109324"/>
                      <a:pt x="54639" y="109324"/>
                    </a:cubicBezTo>
                    <a:cubicBezTo>
                      <a:pt x="24463" y="109324"/>
                      <a:pt x="0" y="84851"/>
                      <a:pt x="0" y="54662"/>
                    </a:cubicBezTo>
                    <a:cubicBezTo>
                      <a:pt x="0" y="24473"/>
                      <a:pt x="24463" y="0"/>
                      <a:pt x="54639" y="0"/>
                    </a:cubicBezTo>
                    <a:cubicBezTo>
                      <a:pt x="84816" y="0"/>
                      <a:pt x="109278" y="24473"/>
                      <a:pt x="109278" y="54662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4" name="Forma libre 1093">
                <a:extLst>
                  <a:ext uri="{FF2B5EF4-FFF2-40B4-BE49-F238E27FC236}">
                    <a16:creationId xmlns:a16="http://schemas.microsoft.com/office/drawing/2014/main" id="{805E989C-A96A-E89A-5FD9-988B9C2F851F}"/>
                  </a:ext>
                </a:extLst>
              </p:cNvPr>
              <p:cNvSpPr/>
              <p:nvPr/>
            </p:nvSpPr>
            <p:spPr>
              <a:xfrm rot="-796800">
                <a:off x="15546378" y="6902054"/>
                <a:ext cx="109278" cy="109324"/>
              </a:xfrm>
              <a:custGeom>
                <a:avLst/>
                <a:gdLst>
                  <a:gd name="connsiteX0" fmla="*/ 109278 w 109278"/>
                  <a:gd name="connsiteY0" fmla="*/ 54662 h 109324"/>
                  <a:gd name="connsiteX1" fmla="*/ 54639 w 109278"/>
                  <a:gd name="connsiteY1" fmla="*/ 109324 h 109324"/>
                  <a:gd name="connsiteX2" fmla="*/ 0 w 109278"/>
                  <a:gd name="connsiteY2" fmla="*/ 54662 h 109324"/>
                  <a:gd name="connsiteX3" fmla="*/ 54639 w 109278"/>
                  <a:gd name="connsiteY3" fmla="*/ 0 h 109324"/>
                  <a:gd name="connsiteX4" fmla="*/ 109278 w 109278"/>
                  <a:gd name="connsiteY4" fmla="*/ 54662 h 10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78" h="109324">
                    <a:moveTo>
                      <a:pt x="109278" y="54662"/>
                    </a:moveTo>
                    <a:cubicBezTo>
                      <a:pt x="109278" y="84851"/>
                      <a:pt x="84816" y="109324"/>
                      <a:pt x="54639" y="109324"/>
                    </a:cubicBezTo>
                    <a:cubicBezTo>
                      <a:pt x="24462" y="109324"/>
                      <a:pt x="0" y="84851"/>
                      <a:pt x="0" y="54662"/>
                    </a:cubicBezTo>
                    <a:cubicBezTo>
                      <a:pt x="0" y="24473"/>
                      <a:pt x="24462" y="0"/>
                      <a:pt x="54639" y="0"/>
                    </a:cubicBezTo>
                    <a:cubicBezTo>
                      <a:pt x="84816" y="0"/>
                      <a:pt x="109278" y="24473"/>
                      <a:pt x="109278" y="54662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5" name="Forma libre 1094">
                <a:extLst>
                  <a:ext uri="{FF2B5EF4-FFF2-40B4-BE49-F238E27FC236}">
                    <a16:creationId xmlns:a16="http://schemas.microsoft.com/office/drawing/2014/main" id="{B979D2C0-F645-D910-3CFB-8C235100AE76}"/>
                  </a:ext>
                </a:extLst>
              </p:cNvPr>
              <p:cNvSpPr/>
              <p:nvPr/>
            </p:nvSpPr>
            <p:spPr>
              <a:xfrm>
                <a:off x="15319621" y="6627413"/>
                <a:ext cx="377456" cy="328702"/>
              </a:xfrm>
              <a:custGeom>
                <a:avLst/>
                <a:gdLst>
                  <a:gd name="connsiteX0" fmla="*/ 0 w 377456"/>
                  <a:gd name="connsiteY0" fmla="*/ 328702 h 328702"/>
                  <a:gd name="connsiteX1" fmla="*/ 0 w 377456"/>
                  <a:gd name="connsiteY1" fmla="*/ 34403 h 328702"/>
                  <a:gd name="connsiteX2" fmla="*/ 34389 w 377456"/>
                  <a:gd name="connsiteY2" fmla="*/ 0 h 328702"/>
                  <a:gd name="connsiteX3" fmla="*/ 343067 w 377456"/>
                  <a:gd name="connsiteY3" fmla="*/ 0 h 328702"/>
                  <a:gd name="connsiteX4" fmla="*/ 377456 w 377456"/>
                  <a:gd name="connsiteY4" fmla="*/ 34403 h 328702"/>
                  <a:gd name="connsiteX5" fmla="*/ 377456 w 377456"/>
                  <a:gd name="connsiteY5" fmla="*/ 274040 h 328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7456" h="328702">
                    <a:moveTo>
                      <a:pt x="0" y="328702"/>
                    </a:moveTo>
                    <a:lnTo>
                      <a:pt x="0" y="34403"/>
                    </a:lnTo>
                    <a:cubicBezTo>
                      <a:pt x="0" y="15422"/>
                      <a:pt x="15415" y="0"/>
                      <a:pt x="34389" y="0"/>
                    </a:cubicBezTo>
                    <a:lnTo>
                      <a:pt x="343067" y="0"/>
                    </a:lnTo>
                    <a:cubicBezTo>
                      <a:pt x="362040" y="0"/>
                      <a:pt x="377456" y="15422"/>
                      <a:pt x="377456" y="34403"/>
                    </a:cubicBezTo>
                    <a:lnTo>
                      <a:pt x="377456" y="27404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096" name="Gráfico 2">
              <a:extLst>
                <a:ext uri="{FF2B5EF4-FFF2-40B4-BE49-F238E27FC236}">
                  <a16:creationId xmlns:a16="http://schemas.microsoft.com/office/drawing/2014/main" id="{5F740B4A-7B3D-335B-6FE2-E26BF6A212E1}"/>
                </a:ext>
              </a:extLst>
            </p:cNvPr>
            <p:cNvGrpSpPr/>
            <p:nvPr/>
          </p:nvGrpSpPr>
          <p:grpSpPr>
            <a:xfrm>
              <a:off x="15213353" y="6240489"/>
              <a:ext cx="856072" cy="709329"/>
              <a:chOff x="15213353" y="6240489"/>
              <a:chExt cx="856072" cy="709329"/>
            </a:xfrm>
            <a:noFill/>
          </p:grpSpPr>
          <p:sp>
            <p:nvSpPr>
              <p:cNvPr id="1097" name="Forma libre 1096">
                <a:extLst>
                  <a:ext uri="{FF2B5EF4-FFF2-40B4-BE49-F238E27FC236}">
                    <a16:creationId xmlns:a16="http://schemas.microsoft.com/office/drawing/2014/main" id="{E38000C1-536A-DB90-CE54-F00F8949E12F}"/>
                  </a:ext>
                </a:extLst>
              </p:cNvPr>
              <p:cNvSpPr/>
              <p:nvPr/>
            </p:nvSpPr>
            <p:spPr>
              <a:xfrm>
                <a:off x="15272553" y="6409130"/>
                <a:ext cx="9121" cy="174115"/>
              </a:xfrm>
              <a:custGeom>
                <a:avLst/>
                <a:gdLst>
                  <a:gd name="connsiteX0" fmla="*/ 0 w 9121"/>
                  <a:gd name="connsiteY0" fmla="*/ 174116 h 174115"/>
                  <a:gd name="connsiteX1" fmla="*/ 0 w 9121"/>
                  <a:gd name="connsiteY1" fmla="*/ 0 h 17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74115">
                    <a:moveTo>
                      <a:pt x="0" y="174116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8" name="Forma libre 1097">
                <a:extLst>
                  <a:ext uri="{FF2B5EF4-FFF2-40B4-BE49-F238E27FC236}">
                    <a16:creationId xmlns:a16="http://schemas.microsoft.com/office/drawing/2014/main" id="{C5F83B3A-20DC-3405-4C3A-44FB2A6F3AEB}"/>
                  </a:ext>
                </a:extLst>
              </p:cNvPr>
              <p:cNvSpPr/>
              <p:nvPr/>
            </p:nvSpPr>
            <p:spPr>
              <a:xfrm>
                <a:off x="15778443" y="6409130"/>
                <a:ext cx="234337" cy="540689"/>
              </a:xfrm>
              <a:custGeom>
                <a:avLst/>
                <a:gdLst>
                  <a:gd name="connsiteX0" fmla="*/ 234337 w 234337"/>
                  <a:gd name="connsiteY0" fmla="*/ 0 h 540689"/>
                  <a:gd name="connsiteX1" fmla="*/ 234337 w 234337"/>
                  <a:gd name="connsiteY1" fmla="*/ 540689 h 540689"/>
                  <a:gd name="connsiteX2" fmla="*/ 0 w 234337"/>
                  <a:gd name="connsiteY2" fmla="*/ 540689 h 54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4337" h="540689">
                    <a:moveTo>
                      <a:pt x="234337" y="0"/>
                    </a:moveTo>
                    <a:lnTo>
                      <a:pt x="234337" y="540689"/>
                    </a:lnTo>
                    <a:lnTo>
                      <a:pt x="0" y="540689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99" name="Forma libre 1098">
                <a:extLst>
                  <a:ext uri="{FF2B5EF4-FFF2-40B4-BE49-F238E27FC236}">
                    <a16:creationId xmlns:a16="http://schemas.microsoft.com/office/drawing/2014/main" id="{345FEAEE-F565-FCD5-44AB-527D0DCAB999}"/>
                  </a:ext>
                </a:extLst>
              </p:cNvPr>
              <p:cNvSpPr/>
              <p:nvPr/>
            </p:nvSpPr>
            <p:spPr>
              <a:xfrm>
                <a:off x="15366598" y="6467807"/>
                <a:ext cx="552136" cy="482011"/>
              </a:xfrm>
              <a:custGeom>
                <a:avLst/>
                <a:gdLst>
                  <a:gd name="connsiteX0" fmla="*/ 0 w 552136"/>
                  <a:gd name="connsiteY0" fmla="*/ 124473 h 482011"/>
                  <a:gd name="connsiteX1" fmla="*/ 0 w 552136"/>
                  <a:gd name="connsiteY1" fmla="*/ 0 h 482011"/>
                  <a:gd name="connsiteX2" fmla="*/ 552136 w 552136"/>
                  <a:gd name="connsiteY2" fmla="*/ 0 h 482011"/>
                  <a:gd name="connsiteX3" fmla="*/ 552136 w 552136"/>
                  <a:gd name="connsiteY3" fmla="*/ 482012 h 48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136" h="482011">
                    <a:moveTo>
                      <a:pt x="0" y="124473"/>
                    </a:moveTo>
                    <a:lnTo>
                      <a:pt x="0" y="0"/>
                    </a:lnTo>
                    <a:lnTo>
                      <a:pt x="552136" y="0"/>
                    </a:lnTo>
                    <a:lnTo>
                      <a:pt x="552136" y="482012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0" name="Forma libre 1099">
                <a:extLst>
                  <a:ext uri="{FF2B5EF4-FFF2-40B4-BE49-F238E27FC236}">
                    <a16:creationId xmlns:a16="http://schemas.microsoft.com/office/drawing/2014/main" id="{C7AD8300-1C51-BF37-3791-F748C0550771}"/>
                  </a:ext>
                </a:extLst>
              </p:cNvPr>
              <p:cNvSpPr/>
              <p:nvPr/>
            </p:nvSpPr>
            <p:spPr>
              <a:xfrm>
                <a:off x="15366598" y="6549754"/>
                <a:ext cx="508261" cy="9125"/>
              </a:xfrm>
              <a:custGeom>
                <a:avLst/>
                <a:gdLst>
                  <a:gd name="connsiteX0" fmla="*/ 1 w 508261"/>
                  <a:gd name="connsiteY0" fmla="*/ 0 h 9125"/>
                  <a:gd name="connsiteX1" fmla="*/ 508262 w 508261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8261" h="9125">
                    <a:moveTo>
                      <a:pt x="1" y="0"/>
                    </a:moveTo>
                    <a:lnTo>
                      <a:pt x="508262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1" name="Forma libre 1100">
                <a:extLst>
                  <a:ext uri="{FF2B5EF4-FFF2-40B4-BE49-F238E27FC236}">
                    <a16:creationId xmlns:a16="http://schemas.microsoft.com/office/drawing/2014/main" id="{2AF19AE7-2AED-0585-FEC5-5149AF5F8FF0}"/>
                  </a:ext>
                </a:extLst>
              </p:cNvPr>
              <p:cNvSpPr/>
              <p:nvPr/>
            </p:nvSpPr>
            <p:spPr>
              <a:xfrm>
                <a:off x="15761203" y="6643018"/>
                <a:ext cx="157531" cy="9125"/>
              </a:xfrm>
              <a:custGeom>
                <a:avLst/>
                <a:gdLst>
                  <a:gd name="connsiteX0" fmla="*/ 0 w 157531"/>
                  <a:gd name="connsiteY0" fmla="*/ 0 h 9125"/>
                  <a:gd name="connsiteX1" fmla="*/ 157532 w 157531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531" h="9125">
                    <a:moveTo>
                      <a:pt x="0" y="0"/>
                    </a:moveTo>
                    <a:lnTo>
                      <a:pt x="157532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2" name="Forma libre 1101">
                <a:extLst>
                  <a:ext uri="{FF2B5EF4-FFF2-40B4-BE49-F238E27FC236}">
                    <a16:creationId xmlns:a16="http://schemas.microsoft.com/office/drawing/2014/main" id="{E6A1AFC4-92F7-D28F-A23F-BC39B92A49DB}"/>
                  </a:ext>
                </a:extLst>
              </p:cNvPr>
              <p:cNvSpPr/>
              <p:nvPr/>
            </p:nvSpPr>
            <p:spPr>
              <a:xfrm>
                <a:off x="15213353" y="6240489"/>
                <a:ext cx="856072" cy="120548"/>
              </a:xfrm>
              <a:custGeom>
                <a:avLst/>
                <a:gdLst>
                  <a:gd name="connsiteX0" fmla="*/ 856072 w 856072"/>
                  <a:gd name="connsiteY0" fmla="*/ 120549 h 120548"/>
                  <a:gd name="connsiteX1" fmla="*/ 0 w 856072"/>
                  <a:gd name="connsiteY1" fmla="*/ 120549 h 120548"/>
                  <a:gd name="connsiteX2" fmla="*/ 34206 w 856072"/>
                  <a:gd name="connsiteY2" fmla="*/ 0 h 120548"/>
                  <a:gd name="connsiteX3" fmla="*/ 821775 w 856072"/>
                  <a:gd name="connsiteY3" fmla="*/ 0 h 120548"/>
                  <a:gd name="connsiteX4" fmla="*/ 856072 w 856072"/>
                  <a:gd name="connsiteY4" fmla="*/ 120549 h 120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6072" h="120548">
                    <a:moveTo>
                      <a:pt x="856072" y="120549"/>
                    </a:moveTo>
                    <a:lnTo>
                      <a:pt x="0" y="120549"/>
                    </a:lnTo>
                    <a:lnTo>
                      <a:pt x="34206" y="0"/>
                    </a:lnTo>
                    <a:lnTo>
                      <a:pt x="821775" y="0"/>
                    </a:lnTo>
                    <a:lnTo>
                      <a:pt x="856072" y="120549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103" name="Forma libre 1102">
              <a:extLst>
                <a:ext uri="{FF2B5EF4-FFF2-40B4-BE49-F238E27FC236}">
                  <a16:creationId xmlns:a16="http://schemas.microsoft.com/office/drawing/2014/main" id="{9563CFB0-F93D-8796-8F04-51A1E6BBD493}"/>
                </a:ext>
              </a:extLst>
            </p:cNvPr>
            <p:cNvSpPr/>
            <p:nvPr/>
          </p:nvSpPr>
          <p:spPr>
            <a:xfrm>
              <a:off x="15167562" y="6815673"/>
              <a:ext cx="152058" cy="9125"/>
            </a:xfrm>
            <a:custGeom>
              <a:avLst/>
              <a:gdLst>
                <a:gd name="connsiteX0" fmla="*/ 0 w 152058"/>
                <a:gd name="connsiteY0" fmla="*/ 0 h 9125"/>
                <a:gd name="connsiteX1" fmla="*/ 152059 w 152058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058" h="9125">
                  <a:moveTo>
                    <a:pt x="0" y="0"/>
                  </a:moveTo>
                  <a:lnTo>
                    <a:pt x="152059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104" name="Gráfico 2">
            <a:extLst>
              <a:ext uri="{FF2B5EF4-FFF2-40B4-BE49-F238E27FC236}">
                <a16:creationId xmlns:a16="http://schemas.microsoft.com/office/drawing/2014/main" id="{272A34C5-057F-7A9D-E858-60CC22D7C1AC}"/>
              </a:ext>
            </a:extLst>
          </p:cNvPr>
          <p:cNvGrpSpPr/>
          <p:nvPr/>
        </p:nvGrpSpPr>
        <p:grpSpPr>
          <a:xfrm>
            <a:off x="10714707" y="6159637"/>
            <a:ext cx="841204" cy="931992"/>
            <a:chOff x="10714707" y="6159637"/>
            <a:chExt cx="841204" cy="931992"/>
          </a:xfrm>
          <a:noFill/>
        </p:grpSpPr>
        <p:grpSp>
          <p:nvGrpSpPr>
            <p:cNvPr id="1105" name="Gráfico 2">
              <a:extLst>
                <a:ext uri="{FF2B5EF4-FFF2-40B4-BE49-F238E27FC236}">
                  <a16:creationId xmlns:a16="http://schemas.microsoft.com/office/drawing/2014/main" id="{6C56B135-886A-55AC-1D05-1AE478896E74}"/>
                </a:ext>
              </a:extLst>
            </p:cNvPr>
            <p:cNvGrpSpPr/>
            <p:nvPr/>
          </p:nvGrpSpPr>
          <p:grpSpPr>
            <a:xfrm>
              <a:off x="10714707" y="6835384"/>
              <a:ext cx="841204" cy="256245"/>
              <a:chOff x="10714707" y="6835384"/>
              <a:chExt cx="841204" cy="256245"/>
            </a:xfrm>
            <a:noFill/>
          </p:grpSpPr>
          <p:sp>
            <p:nvSpPr>
              <p:cNvPr id="1106" name="Forma libre 1105">
                <a:extLst>
                  <a:ext uri="{FF2B5EF4-FFF2-40B4-BE49-F238E27FC236}">
                    <a16:creationId xmlns:a16="http://schemas.microsoft.com/office/drawing/2014/main" id="{2F455D27-EE45-C51B-ED76-87693F26D386}"/>
                  </a:ext>
                </a:extLst>
              </p:cNvPr>
              <p:cNvSpPr/>
              <p:nvPr/>
            </p:nvSpPr>
            <p:spPr>
              <a:xfrm>
                <a:off x="11395552" y="6987051"/>
                <a:ext cx="100886" cy="100928"/>
              </a:xfrm>
              <a:custGeom>
                <a:avLst/>
                <a:gdLst>
                  <a:gd name="connsiteX0" fmla="*/ 100886 w 100886"/>
                  <a:gd name="connsiteY0" fmla="*/ 50464 h 100928"/>
                  <a:gd name="connsiteX1" fmla="*/ 50443 w 100886"/>
                  <a:gd name="connsiteY1" fmla="*/ 100929 h 100928"/>
                  <a:gd name="connsiteX2" fmla="*/ 0 w 100886"/>
                  <a:gd name="connsiteY2" fmla="*/ 50464 h 100928"/>
                  <a:gd name="connsiteX3" fmla="*/ 50443 w 100886"/>
                  <a:gd name="connsiteY3" fmla="*/ 0 h 100928"/>
                  <a:gd name="connsiteX4" fmla="*/ 100886 w 100886"/>
                  <a:gd name="connsiteY4" fmla="*/ 50464 h 10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86" h="100928">
                    <a:moveTo>
                      <a:pt x="100886" y="50464"/>
                    </a:moveTo>
                    <a:cubicBezTo>
                      <a:pt x="100886" y="78335"/>
                      <a:pt x="78302" y="100929"/>
                      <a:pt x="50443" y="100929"/>
                    </a:cubicBezTo>
                    <a:cubicBezTo>
                      <a:pt x="22584" y="100929"/>
                      <a:pt x="0" y="78335"/>
                      <a:pt x="0" y="50464"/>
                    </a:cubicBezTo>
                    <a:cubicBezTo>
                      <a:pt x="0" y="22594"/>
                      <a:pt x="22584" y="0"/>
                      <a:pt x="50443" y="0"/>
                    </a:cubicBezTo>
                    <a:cubicBezTo>
                      <a:pt x="78302" y="0"/>
                      <a:pt x="100886" y="22594"/>
                      <a:pt x="100886" y="50464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7" name="Forma libre 1106">
                <a:extLst>
                  <a:ext uri="{FF2B5EF4-FFF2-40B4-BE49-F238E27FC236}">
                    <a16:creationId xmlns:a16="http://schemas.microsoft.com/office/drawing/2014/main" id="{EE182F8F-AF5F-A2D8-AA95-ACE55583D6CF}"/>
                  </a:ext>
                </a:extLst>
              </p:cNvPr>
              <p:cNvSpPr/>
              <p:nvPr/>
            </p:nvSpPr>
            <p:spPr>
              <a:xfrm>
                <a:off x="11257996" y="6987051"/>
                <a:ext cx="100886" cy="100928"/>
              </a:xfrm>
              <a:custGeom>
                <a:avLst/>
                <a:gdLst>
                  <a:gd name="connsiteX0" fmla="*/ 100886 w 100886"/>
                  <a:gd name="connsiteY0" fmla="*/ 50464 h 100928"/>
                  <a:gd name="connsiteX1" fmla="*/ 50443 w 100886"/>
                  <a:gd name="connsiteY1" fmla="*/ 100929 h 100928"/>
                  <a:gd name="connsiteX2" fmla="*/ 0 w 100886"/>
                  <a:gd name="connsiteY2" fmla="*/ 50464 h 100928"/>
                  <a:gd name="connsiteX3" fmla="*/ 50443 w 100886"/>
                  <a:gd name="connsiteY3" fmla="*/ 0 h 100928"/>
                  <a:gd name="connsiteX4" fmla="*/ 100886 w 100886"/>
                  <a:gd name="connsiteY4" fmla="*/ 50464 h 10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86" h="100928">
                    <a:moveTo>
                      <a:pt x="100886" y="50464"/>
                    </a:moveTo>
                    <a:cubicBezTo>
                      <a:pt x="100886" y="78335"/>
                      <a:pt x="78302" y="100929"/>
                      <a:pt x="50443" y="100929"/>
                    </a:cubicBezTo>
                    <a:cubicBezTo>
                      <a:pt x="22584" y="100929"/>
                      <a:pt x="0" y="78335"/>
                      <a:pt x="0" y="50464"/>
                    </a:cubicBezTo>
                    <a:cubicBezTo>
                      <a:pt x="0" y="22594"/>
                      <a:pt x="22584" y="0"/>
                      <a:pt x="50443" y="0"/>
                    </a:cubicBezTo>
                    <a:cubicBezTo>
                      <a:pt x="78302" y="0"/>
                      <a:pt x="100886" y="22594"/>
                      <a:pt x="100886" y="50464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8" name="Forma libre 1107">
                <a:extLst>
                  <a:ext uri="{FF2B5EF4-FFF2-40B4-BE49-F238E27FC236}">
                    <a16:creationId xmlns:a16="http://schemas.microsoft.com/office/drawing/2014/main" id="{C4DA3DCB-F41C-A6CC-32E1-8C54EE70F0B2}"/>
                  </a:ext>
                </a:extLst>
              </p:cNvPr>
              <p:cNvSpPr/>
              <p:nvPr/>
            </p:nvSpPr>
            <p:spPr>
              <a:xfrm>
                <a:off x="10908087" y="6987051"/>
                <a:ext cx="100886" cy="100928"/>
              </a:xfrm>
              <a:custGeom>
                <a:avLst/>
                <a:gdLst>
                  <a:gd name="connsiteX0" fmla="*/ 100886 w 100886"/>
                  <a:gd name="connsiteY0" fmla="*/ 50464 h 100928"/>
                  <a:gd name="connsiteX1" fmla="*/ 50443 w 100886"/>
                  <a:gd name="connsiteY1" fmla="*/ 100929 h 100928"/>
                  <a:gd name="connsiteX2" fmla="*/ 0 w 100886"/>
                  <a:gd name="connsiteY2" fmla="*/ 50464 h 100928"/>
                  <a:gd name="connsiteX3" fmla="*/ 50443 w 100886"/>
                  <a:gd name="connsiteY3" fmla="*/ 0 h 100928"/>
                  <a:gd name="connsiteX4" fmla="*/ 100886 w 100886"/>
                  <a:gd name="connsiteY4" fmla="*/ 50464 h 10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86" h="100928">
                    <a:moveTo>
                      <a:pt x="100886" y="50464"/>
                    </a:moveTo>
                    <a:cubicBezTo>
                      <a:pt x="100886" y="78335"/>
                      <a:pt x="78302" y="100929"/>
                      <a:pt x="50443" y="100929"/>
                    </a:cubicBezTo>
                    <a:cubicBezTo>
                      <a:pt x="22584" y="100929"/>
                      <a:pt x="0" y="78335"/>
                      <a:pt x="0" y="50464"/>
                    </a:cubicBezTo>
                    <a:cubicBezTo>
                      <a:pt x="0" y="22594"/>
                      <a:pt x="22584" y="0"/>
                      <a:pt x="50443" y="0"/>
                    </a:cubicBezTo>
                    <a:cubicBezTo>
                      <a:pt x="78302" y="0"/>
                      <a:pt x="100886" y="22594"/>
                      <a:pt x="100886" y="50464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09" name="Forma libre 1108">
                <a:extLst>
                  <a:ext uri="{FF2B5EF4-FFF2-40B4-BE49-F238E27FC236}">
                    <a16:creationId xmlns:a16="http://schemas.microsoft.com/office/drawing/2014/main" id="{9F123938-5CD6-9C7B-4F53-ED5E487D6711}"/>
                  </a:ext>
                </a:extLst>
              </p:cNvPr>
              <p:cNvSpPr/>
              <p:nvPr/>
            </p:nvSpPr>
            <p:spPr>
              <a:xfrm>
                <a:off x="10770441" y="6987051"/>
                <a:ext cx="100886" cy="100928"/>
              </a:xfrm>
              <a:custGeom>
                <a:avLst/>
                <a:gdLst>
                  <a:gd name="connsiteX0" fmla="*/ 100886 w 100886"/>
                  <a:gd name="connsiteY0" fmla="*/ 50464 h 100928"/>
                  <a:gd name="connsiteX1" fmla="*/ 50443 w 100886"/>
                  <a:gd name="connsiteY1" fmla="*/ 100929 h 100928"/>
                  <a:gd name="connsiteX2" fmla="*/ -1 w 100886"/>
                  <a:gd name="connsiteY2" fmla="*/ 50464 h 100928"/>
                  <a:gd name="connsiteX3" fmla="*/ 50443 w 100886"/>
                  <a:gd name="connsiteY3" fmla="*/ 0 h 100928"/>
                  <a:gd name="connsiteX4" fmla="*/ 100886 w 100886"/>
                  <a:gd name="connsiteY4" fmla="*/ 50464 h 10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886" h="100928">
                    <a:moveTo>
                      <a:pt x="100886" y="50464"/>
                    </a:moveTo>
                    <a:cubicBezTo>
                      <a:pt x="100886" y="78335"/>
                      <a:pt x="78302" y="100929"/>
                      <a:pt x="50443" y="100929"/>
                    </a:cubicBezTo>
                    <a:cubicBezTo>
                      <a:pt x="22584" y="100929"/>
                      <a:pt x="-1" y="78335"/>
                      <a:pt x="-1" y="50464"/>
                    </a:cubicBezTo>
                    <a:cubicBezTo>
                      <a:pt x="-1" y="22594"/>
                      <a:pt x="22584" y="0"/>
                      <a:pt x="50443" y="0"/>
                    </a:cubicBezTo>
                    <a:cubicBezTo>
                      <a:pt x="78302" y="0"/>
                      <a:pt x="100886" y="22594"/>
                      <a:pt x="100886" y="50464"/>
                    </a:cubicBez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0" name="Forma libre 1109">
                <a:extLst>
                  <a:ext uri="{FF2B5EF4-FFF2-40B4-BE49-F238E27FC236}">
                    <a16:creationId xmlns:a16="http://schemas.microsoft.com/office/drawing/2014/main" id="{F52C8DD0-769D-AD89-38E3-9AEDAE2CAB56}"/>
                  </a:ext>
                </a:extLst>
              </p:cNvPr>
              <p:cNvSpPr/>
              <p:nvPr/>
            </p:nvSpPr>
            <p:spPr>
              <a:xfrm>
                <a:off x="10762596" y="6969804"/>
                <a:ext cx="12861" cy="45627"/>
              </a:xfrm>
              <a:custGeom>
                <a:avLst/>
                <a:gdLst>
                  <a:gd name="connsiteX0" fmla="*/ 12862 w 12861"/>
                  <a:gd name="connsiteY0" fmla="*/ 45628 h 45627"/>
                  <a:gd name="connsiteX1" fmla="*/ 0 w 12861"/>
                  <a:gd name="connsiteY1" fmla="*/ 0 h 4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861" h="45627">
                    <a:moveTo>
                      <a:pt x="12862" y="45628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1" name="Forma libre 1110">
                <a:extLst>
                  <a:ext uri="{FF2B5EF4-FFF2-40B4-BE49-F238E27FC236}">
                    <a16:creationId xmlns:a16="http://schemas.microsoft.com/office/drawing/2014/main" id="{C3CB9C13-1C09-7C88-91B1-B61AABCF8833}"/>
                  </a:ext>
                </a:extLst>
              </p:cNvPr>
              <p:cNvSpPr/>
              <p:nvPr/>
            </p:nvSpPr>
            <p:spPr>
              <a:xfrm>
                <a:off x="11046464" y="7026656"/>
                <a:ext cx="162366" cy="9125"/>
              </a:xfrm>
              <a:custGeom>
                <a:avLst/>
                <a:gdLst>
                  <a:gd name="connsiteX0" fmla="*/ 162366 w 162366"/>
                  <a:gd name="connsiteY0" fmla="*/ 0 h 9125"/>
                  <a:gd name="connsiteX1" fmla="*/ 0 w 162366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2366" h="9125">
                    <a:moveTo>
                      <a:pt x="162366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2" name="Forma libre 1111">
                <a:extLst>
                  <a:ext uri="{FF2B5EF4-FFF2-40B4-BE49-F238E27FC236}">
                    <a16:creationId xmlns:a16="http://schemas.microsoft.com/office/drawing/2014/main" id="{D561EAF8-50AC-9ABC-D403-C4F8FE62BBD6}"/>
                  </a:ext>
                </a:extLst>
              </p:cNvPr>
              <p:cNvSpPr/>
              <p:nvPr/>
            </p:nvSpPr>
            <p:spPr>
              <a:xfrm>
                <a:off x="11502823" y="6933028"/>
                <a:ext cx="11767" cy="36775"/>
              </a:xfrm>
              <a:custGeom>
                <a:avLst/>
                <a:gdLst>
                  <a:gd name="connsiteX0" fmla="*/ 11767 w 11767"/>
                  <a:gd name="connsiteY0" fmla="*/ 0 h 36775"/>
                  <a:gd name="connsiteX1" fmla="*/ 0 w 11767"/>
                  <a:gd name="connsiteY1" fmla="*/ 36776 h 3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767" h="36775">
                    <a:moveTo>
                      <a:pt x="11767" y="0"/>
                    </a:moveTo>
                    <a:lnTo>
                      <a:pt x="0" y="36776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3" name="Forma libre 1112">
                <a:extLst>
                  <a:ext uri="{FF2B5EF4-FFF2-40B4-BE49-F238E27FC236}">
                    <a16:creationId xmlns:a16="http://schemas.microsoft.com/office/drawing/2014/main" id="{1B05C316-3678-F44F-50CC-F09564E87230}"/>
                  </a:ext>
                </a:extLst>
              </p:cNvPr>
              <p:cNvSpPr/>
              <p:nvPr/>
            </p:nvSpPr>
            <p:spPr>
              <a:xfrm>
                <a:off x="10736964" y="7088071"/>
                <a:ext cx="796234" cy="3558"/>
              </a:xfrm>
              <a:custGeom>
                <a:avLst/>
                <a:gdLst>
                  <a:gd name="connsiteX0" fmla="*/ 0 w 796234"/>
                  <a:gd name="connsiteY0" fmla="*/ 3559 h 3558"/>
                  <a:gd name="connsiteX1" fmla="*/ 796234 w 796234"/>
                  <a:gd name="connsiteY1" fmla="*/ 0 h 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6234" h="3558">
                    <a:moveTo>
                      <a:pt x="0" y="3559"/>
                    </a:moveTo>
                    <a:lnTo>
                      <a:pt x="796234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4" name="Forma libre 1113">
                <a:extLst>
                  <a:ext uri="{FF2B5EF4-FFF2-40B4-BE49-F238E27FC236}">
                    <a16:creationId xmlns:a16="http://schemas.microsoft.com/office/drawing/2014/main" id="{3182C325-D9E9-6945-0917-B29066AB17C4}"/>
                  </a:ext>
                </a:extLst>
              </p:cNvPr>
              <p:cNvSpPr/>
              <p:nvPr/>
            </p:nvSpPr>
            <p:spPr>
              <a:xfrm>
                <a:off x="10714707" y="6835384"/>
                <a:ext cx="841204" cy="97643"/>
              </a:xfrm>
              <a:custGeom>
                <a:avLst/>
                <a:gdLst>
                  <a:gd name="connsiteX0" fmla="*/ 0 w 841204"/>
                  <a:gd name="connsiteY0" fmla="*/ 0 h 97643"/>
                  <a:gd name="connsiteX1" fmla="*/ 841204 w 841204"/>
                  <a:gd name="connsiteY1" fmla="*/ 0 h 97643"/>
                  <a:gd name="connsiteX2" fmla="*/ 841204 w 841204"/>
                  <a:gd name="connsiteY2" fmla="*/ 97643 h 97643"/>
                  <a:gd name="connsiteX3" fmla="*/ 0 w 841204"/>
                  <a:gd name="connsiteY3" fmla="*/ 97643 h 9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1204" h="97643">
                    <a:moveTo>
                      <a:pt x="0" y="0"/>
                    </a:moveTo>
                    <a:lnTo>
                      <a:pt x="841204" y="0"/>
                    </a:lnTo>
                    <a:lnTo>
                      <a:pt x="841204" y="97643"/>
                    </a:lnTo>
                    <a:lnTo>
                      <a:pt x="0" y="97643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115" name="Gráfico 2">
              <a:extLst>
                <a:ext uri="{FF2B5EF4-FFF2-40B4-BE49-F238E27FC236}">
                  <a16:creationId xmlns:a16="http://schemas.microsoft.com/office/drawing/2014/main" id="{978538AB-283E-12E5-7728-63C20602BF92}"/>
                </a:ext>
              </a:extLst>
            </p:cNvPr>
            <p:cNvGrpSpPr/>
            <p:nvPr/>
          </p:nvGrpSpPr>
          <p:grpSpPr>
            <a:xfrm>
              <a:off x="10755937" y="6159637"/>
              <a:ext cx="758652" cy="598636"/>
              <a:chOff x="10755937" y="6159637"/>
              <a:chExt cx="758652" cy="598636"/>
            </a:xfrm>
            <a:noFill/>
          </p:grpSpPr>
          <p:sp>
            <p:nvSpPr>
              <p:cNvPr id="1116" name="Forma libre 1115">
                <a:extLst>
                  <a:ext uri="{FF2B5EF4-FFF2-40B4-BE49-F238E27FC236}">
                    <a16:creationId xmlns:a16="http://schemas.microsoft.com/office/drawing/2014/main" id="{57DD630B-EC00-C27F-78DB-2A82A0BC2B90}"/>
                  </a:ext>
                </a:extLst>
              </p:cNvPr>
              <p:cNvSpPr/>
              <p:nvPr/>
            </p:nvSpPr>
            <p:spPr>
              <a:xfrm>
                <a:off x="11091890" y="6159637"/>
                <a:ext cx="75710" cy="117628"/>
              </a:xfrm>
              <a:custGeom>
                <a:avLst/>
                <a:gdLst>
                  <a:gd name="connsiteX0" fmla="*/ 0 w 75710"/>
                  <a:gd name="connsiteY0" fmla="*/ 93537 h 117628"/>
                  <a:gd name="connsiteX1" fmla="*/ 36304 w 75710"/>
                  <a:gd name="connsiteY1" fmla="*/ 117629 h 117628"/>
                  <a:gd name="connsiteX2" fmla="*/ 75710 w 75710"/>
                  <a:gd name="connsiteY2" fmla="*/ 78206 h 117628"/>
                  <a:gd name="connsiteX3" fmla="*/ 36304 w 75710"/>
                  <a:gd name="connsiteY3" fmla="*/ 38784 h 117628"/>
                  <a:gd name="connsiteX4" fmla="*/ 36304 w 75710"/>
                  <a:gd name="connsiteY4" fmla="*/ 38784 h 117628"/>
                  <a:gd name="connsiteX5" fmla="*/ 36304 w 75710"/>
                  <a:gd name="connsiteY5" fmla="*/ 0 h 11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710" h="117628">
                    <a:moveTo>
                      <a:pt x="0" y="93537"/>
                    </a:moveTo>
                    <a:cubicBezTo>
                      <a:pt x="6021" y="107681"/>
                      <a:pt x="19977" y="117629"/>
                      <a:pt x="36304" y="117629"/>
                    </a:cubicBezTo>
                    <a:cubicBezTo>
                      <a:pt x="58105" y="117629"/>
                      <a:pt x="75710" y="99925"/>
                      <a:pt x="75710" y="78206"/>
                    </a:cubicBezTo>
                    <a:cubicBezTo>
                      <a:pt x="75710" y="56487"/>
                      <a:pt x="58014" y="38784"/>
                      <a:pt x="36304" y="38784"/>
                    </a:cubicBezTo>
                    <a:lnTo>
                      <a:pt x="36304" y="38784"/>
                    </a:lnTo>
                    <a:cubicBezTo>
                      <a:pt x="36304" y="38784"/>
                      <a:pt x="36304" y="0"/>
                      <a:pt x="36304" y="0"/>
                    </a:cubicBez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7" name="Forma libre 1116">
                <a:extLst>
                  <a:ext uri="{FF2B5EF4-FFF2-40B4-BE49-F238E27FC236}">
                    <a16:creationId xmlns:a16="http://schemas.microsoft.com/office/drawing/2014/main" id="{5257DFFA-8ED0-710E-1E16-F2152DDD5416}"/>
                  </a:ext>
                </a:extLst>
              </p:cNvPr>
              <p:cNvSpPr/>
              <p:nvPr/>
            </p:nvSpPr>
            <p:spPr>
              <a:xfrm>
                <a:off x="10921588" y="6278725"/>
                <a:ext cx="427351" cy="160609"/>
              </a:xfrm>
              <a:custGeom>
                <a:avLst/>
                <a:gdLst>
                  <a:gd name="connsiteX0" fmla="*/ 427352 w 427351"/>
                  <a:gd name="connsiteY0" fmla="*/ 160610 h 160609"/>
                  <a:gd name="connsiteX1" fmla="*/ 213722 w 427351"/>
                  <a:gd name="connsiteY1" fmla="*/ 0 h 160609"/>
                  <a:gd name="connsiteX2" fmla="*/ 0 w 427351"/>
                  <a:gd name="connsiteY2" fmla="*/ 160610 h 160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7351" h="160609">
                    <a:moveTo>
                      <a:pt x="427352" y="160610"/>
                    </a:moveTo>
                    <a:lnTo>
                      <a:pt x="213722" y="0"/>
                    </a:lnTo>
                    <a:lnTo>
                      <a:pt x="0" y="16061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18" name="Forma libre 1117">
                <a:extLst>
                  <a:ext uri="{FF2B5EF4-FFF2-40B4-BE49-F238E27FC236}">
                    <a16:creationId xmlns:a16="http://schemas.microsoft.com/office/drawing/2014/main" id="{3DC5A4E1-00D1-B095-AAD6-FCC462AE8832}"/>
                  </a:ext>
                </a:extLst>
              </p:cNvPr>
              <p:cNvSpPr/>
              <p:nvPr/>
            </p:nvSpPr>
            <p:spPr>
              <a:xfrm>
                <a:off x="10755937" y="6443898"/>
                <a:ext cx="758652" cy="314375"/>
              </a:xfrm>
              <a:custGeom>
                <a:avLst/>
                <a:gdLst>
                  <a:gd name="connsiteX0" fmla="*/ 0 w 758652"/>
                  <a:gd name="connsiteY0" fmla="*/ 0 h 314375"/>
                  <a:gd name="connsiteX1" fmla="*/ 758652 w 758652"/>
                  <a:gd name="connsiteY1" fmla="*/ 0 h 314375"/>
                  <a:gd name="connsiteX2" fmla="*/ 758652 w 758652"/>
                  <a:gd name="connsiteY2" fmla="*/ 314375 h 314375"/>
                  <a:gd name="connsiteX3" fmla="*/ 0 w 758652"/>
                  <a:gd name="connsiteY3" fmla="*/ 314375 h 3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652" h="314375">
                    <a:moveTo>
                      <a:pt x="0" y="0"/>
                    </a:moveTo>
                    <a:lnTo>
                      <a:pt x="758652" y="0"/>
                    </a:lnTo>
                    <a:lnTo>
                      <a:pt x="758652" y="314375"/>
                    </a:lnTo>
                    <a:lnTo>
                      <a:pt x="0" y="314375"/>
                    </a:lnTo>
                    <a:close/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119" name="Gráfico 2">
                <a:extLst>
                  <a:ext uri="{FF2B5EF4-FFF2-40B4-BE49-F238E27FC236}">
                    <a16:creationId xmlns:a16="http://schemas.microsoft.com/office/drawing/2014/main" id="{4E561B96-D01E-66A8-D439-121FDC0C62A4}"/>
                  </a:ext>
                </a:extLst>
              </p:cNvPr>
              <p:cNvGrpSpPr/>
              <p:nvPr/>
            </p:nvGrpSpPr>
            <p:grpSpPr>
              <a:xfrm>
                <a:off x="10835752" y="6484324"/>
                <a:ext cx="599023" cy="224945"/>
                <a:chOff x="10835752" y="6484324"/>
                <a:chExt cx="599023" cy="224945"/>
              </a:xfrm>
              <a:noFill/>
            </p:grpSpPr>
            <p:sp>
              <p:nvSpPr>
                <p:cNvPr id="1120" name="Forma libre 1119">
                  <a:extLst>
                    <a:ext uri="{FF2B5EF4-FFF2-40B4-BE49-F238E27FC236}">
                      <a16:creationId xmlns:a16="http://schemas.microsoft.com/office/drawing/2014/main" id="{ED05BE8D-2728-6543-5F40-29D7A4AE91C6}"/>
                    </a:ext>
                  </a:extLst>
                </p:cNvPr>
                <p:cNvSpPr/>
                <p:nvPr/>
              </p:nvSpPr>
              <p:spPr>
                <a:xfrm>
                  <a:off x="10835752" y="6484324"/>
                  <a:ext cx="70328" cy="224945"/>
                </a:xfrm>
                <a:custGeom>
                  <a:avLst/>
                  <a:gdLst>
                    <a:gd name="connsiteX0" fmla="*/ 0 w 70328"/>
                    <a:gd name="connsiteY0" fmla="*/ 224945 h 224945"/>
                    <a:gd name="connsiteX1" fmla="*/ 0 w 70328"/>
                    <a:gd name="connsiteY1" fmla="*/ 0 h 224945"/>
                    <a:gd name="connsiteX2" fmla="*/ 70329 w 70328"/>
                    <a:gd name="connsiteY2" fmla="*/ 0 h 224945"/>
                    <a:gd name="connsiteX3" fmla="*/ 70329 w 70328"/>
                    <a:gd name="connsiteY3" fmla="*/ 169188 h 2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28" h="224945">
                      <a:moveTo>
                        <a:pt x="0" y="224945"/>
                      </a:moveTo>
                      <a:lnTo>
                        <a:pt x="0" y="0"/>
                      </a:lnTo>
                      <a:lnTo>
                        <a:pt x="70329" y="0"/>
                      </a:lnTo>
                      <a:lnTo>
                        <a:pt x="70329" y="169188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21" name="Forma libre 1120">
                  <a:extLst>
                    <a:ext uri="{FF2B5EF4-FFF2-40B4-BE49-F238E27FC236}">
                      <a16:creationId xmlns:a16="http://schemas.microsoft.com/office/drawing/2014/main" id="{DAADA348-EC8A-E857-7880-7DF0BF655941}"/>
                    </a:ext>
                  </a:extLst>
                </p:cNvPr>
                <p:cNvSpPr/>
                <p:nvPr/>
              </p:nvSpPr>
              <p:spPr>
                <a:xfrm>
                  <a:off x="11054126" y="6484324"/>
                  <a:ext cx="28186" cy="224945"/>
                </a:xfrm>
                <a:custGeom>
                  <a:avLst/>
                  <a:gdLst>
                    <a:gd name="connsiteX0" fmla="*/ 0 w 28186"/>
                    <a:gd name="connsiteY0" fmla="*/ 0 h 224945"/>
                    <a:gd name="connsiteX1" fmla="*/ 28186 w 28186"/>
                    <a:gd name="connsiteY1" fmla="*/ 0 h 224945"/>
                    <a:gd name="connsiteX2" fmla="*/ 28186 w 28186"/>
                    <a:gd name="connsiteY2" fmla="*/ 224945 h 2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186" h="224945">
                      <a:moveTo>
                        <a:pt x="0" y="0"/>
                      </a:moveTo>
                      <a:lnTo>
                        <a:pt x="28186" y="0"/>
                      </a:lnTo>
                      <a:lnTo>
                        <a:pt x="28186" y="224945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22" name="Forma libre 1121">
                  <a:extLst>
                    <a:ext uri="{FF2B5EF4-FFF2-40B4-BE49-F238E27FC236}">
                      <a16:creationId xmlns:a16="http://schemas.microsoft.com/office/drawing/2014/main" id="{9137B702-A3E1-29FF-9F7A-08B7D2056A6D}"/>
                    </a:ext>
                  </a:extLst>
                </p:cNvPr>
                <p:cNvSpPr/>
                <p:nvPr/>
              </p:nvSpPr>
              <p:spPr>
                <a:xfrm>
                  <a:off x="11012075" y="6544553"/>
                  <a:ext cx="9121" cy="164716"/>
                </a:xfrm>
                <a:custGeom>
                  <a:avLst/>
                  <a:gdLst>
                    <a:gd name="connsiteX0" fmla="*/ 0 w 9121"/>
                    <a:gd name="connsiteY0" fmla="*/ 164716 h 164716"/>
                    <a:gd name="connsiteX1" fmla="*/ 0 w 9121"/>
                    <a:gd name="connsiteY1" fmla="*/ 0 h 16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164716">
                      <a:moveTo>
                        <a:pt x="0" y="164716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23" name="Forma libre 1122">
                  <a:extLst>
                    <a:ext uri="{FF2B5EF4-FFF2-40B4-BE49-F238E27FC236}">
                      <a16:creationId xmlns:a16="http://schemas.microsoft.com/office/drawing/2014/main" id="{8B2C5CE0-A64B-6810-7644-A02079A46F13}"/>
                    </a:ext>
                  </a:extLst>
                </p:cNvPr>
                <p:cNvSpPr/>
                <p:nvPr/>
              </p:nvSpPr>
              <p:spPr>
                <a:xfrm>
                  <a:off x="11258544" y="6535792"/>
                  <a:ext cx="9121" cy="173476"/>
                </a:xfrm>
                <a:custGeom>
                  <a:avLst/>
                  <a:gdLst>
                    <a:gd name="connsiteX0" fmla="*/ 0 w 9121"/>
                    <a:gd name="connsiteY0" fmla="*/ 0 h 173476"/>
                    <a:gd name="connsiteX1" fmla="*/ 0 w 9121"/>
                    <a:gd name="connsiteY1" fmla="*/ 173477 h 173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173476">
                      <a:moveTo>
                        <a:pt x="0" y="0"/>
                      </a:moveTo>
                      <a:lnTo>
                        <a:pt x="0" y="173477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24" name="Forma libre 1123">
                  <a:extLst>
                    <a:ext uri="{FF2B5EF4-FFF2-40B4-BE49-F238E27FC236}">
                      <a16:creationId xmlns:a16="http://schemas.microsoft.com/office/drawing/2014/main" id="{8985FDE7-02D9-827C-7B0F-7AE7191D1B6C}"/>
                    </a:ext>
                  </a:extLst>
                </p:cNvPr>
                <p:cNvSpPr/>
                <p:nvPr/>
              </p:nvSpPr>
              <p:spPr>
                <a:xfrm>
                  <a:off x="11188306" y="6484324"/>
                  <a:ext cx="43875" cy="224945"/>
                </a:xfrm>
                <a:custGeom>
                  <a:avLst/>
                  <a:gdLst>
                    <a:gd name="connsiteX0" fmla="*/ 0 w 43875"/>
                    <a:gd name="connsiteY0" fmla="*/ 224945 h 224945"/>
                    <a:gd name="connsiteX1" fmla="*/ 0 w 43875"/>
                    <a:gd name="connsiteY1" fmla="*/ 0 h 224945"/>
                    <a:gd name="connsiteX2" fmla="*/ 43875 w 43875"/>
                    <a:gd name="connsiteY2" fmla="*/ 0 h 2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75" h="224945">
                      <a:moveTo>
                        <a:pt x="0" y="224945"/>
                      </a:moveTo>
                      <a:lnTo>
                        <a:pt x="0" y="0"/>
                      </a:lnTo>
                      <a:lnTo>
                        <a:pt x="43875" y="0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25" name="Forma libre 1124">
                  <a:extLst>
                    <a:ext uri="{FF2B5EF4-FFF2-40B4-BE49-F238E27FC236}">
                      <a16:creationId xmlns:a16="http://schemas.microsoft.com/office/drawing/2014/main" id="{3D6C05C9-1FAA-EE92-427D-E546AB4248BB}"/>
                    </a:ext>
                  </a:extLst>
                </p:cNvPr>
                <p:cNvSpPr/>
                <p:nvPr/>
              </p:nvSpPr>
              <p:spPr>
                <a:xfrm>
                  <a:off x="11364538" y="6484324"/>
                  <a:ext cx="70237" cy="224945"/>
                </a:xfrm>
                <a:custGeom>
                  <a:avLst/>
                  <a:gdLst>
                    <a:gd name="connsiteX0" fmla="*/ 0 w 70237"/>
                    <a:gd name="connsiteY0" fmla="*/ 224945 h 224945"/>
                    <a:gd name="connsiteX1" fmla="*/ 0 w 70237"/>
                    <a:gd name="connsiteY1" fmla="*/ 0 h 224945"/>
                    <a:gd name="connsiteX2" fmla="*/ 70237 w 70237"/>
                    <a:gd name="connsiteY2" fmla="*/ 0 h 224945"/>
                    <a:gd name="connsiteX3" fmla="*/ 70237 w 70237"/>
                    <a:gd name="connsiteY3" fmla="*/ 142541 h 224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237" h="224945">
                      <a:moveTo>
                        <a:pt x="0" y="224945"/>
                      </a:moveTo>
                      <a:lnTo>
                        <a:pt x="0" y="0"/>
                      </a:lnTo>
                      <a:lnTo>
                        <a:pt x="70237" y="0"/>
                      </a:lnTo>
                      <a:lnTo>
                        <a:pt x="70237" y="142541"/>
                      </a:lnTo>
                    </a:path>
                  </a:pathLst>
                </a:custGeom>
                <a:noFill/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126" name="Gráfico 2">
            <a:extLst>
              <a:ext uri="{FF2B5EF4-FFF2-40B4-BE49-F238E27FC236}">
                <a16:creationId xmlns:a16="http://schemas.microsoft.com/office/drawing/2014/main" id="{D61A42EC-F821-BAEF-B6F7-759E5EC07CA5}"/>
              </a:ext>
            </a:extLst>
          </p:cNvPr>
          <p:cNvGrpSpPr/>
          <p:nvPr/>
        </p:nvGrpSpPr>
        <p:grpSpPr>
          <a:xfrm>
            <a:off x="7788371" y="6157812"/>
            <a:ext cx="752632" cy="935551"/>
            <a:chOff x="7788371" y="6157812"/>
            <a:chExt cx="752632" cy="935551"/>
          </a:xfrm>
          <a:noFill/>
        </p:grpSpPr>
        <p:sp>
          <p:nvSpPr>
            <p:cNvPr id="1127" name="Forma libre 1126">
              <a:extLst>
                <a:ext uri="{FF2B5EF4-FFF2-40B4-BE49-F238E27FC236}">
                  <a16:creationId xmlns:a16="http://schemas.microsoft.com/office/drawing/2014/main" id="{289C6FF8-8753-748D-D374-B96EFEAFEFB1}"/>
                </a:ext>
              </a:extLst>
            </p:cNvPr>
            <p:cNvSpPr/>
            <p:nvPr/>
          </p:nvSpPr>
          <p:spPr>
            <a:xfrm>
              <a:off x="8059285" y="6201615"/>
              <a:ext cx="210711" cy="210800"/>
            </a:xfrm>
            <a:custGeom>
              <a:avLst/>
              <a:gdLst>
                <a:gd name="connsiteX0" fmla="*/ 0 w 210711"/>
                <a:gd name="connsiteY0" fmla="*/ 210800 h 210800"/>
                <a:gd name="connsiteX1" fmla="*/ 0 w 210711"/>
                <a:gd name="connsiteY1" fmla="*/ 105400 h 210800"/>
                <a:gd name="connsiteX2" fmla="*/ 105356 w 210711"/>
                <a:gd name="connsiteY2" fmla="*/ 0 h 210800"/>
                <a:gd name="connsiteX3" fmla="*/ 105356 w 210711"/>
                <a:gd name="connsiteY3" fmla="*/ 0 h 210800"/>
                <a:gd name="connsiteX4" fmla="*/ 210712 w 210711"/>
                <a:gd name="connsiteY4" fmla="*/ 105400 h 210800"/>
                <a:gd name="connsiteX5" fmla="*/ 210712 w 210711"/>
                <a:gd name="connsiteY5" fmla="*/ 174389 h 21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711" h="210800">
                  <a:moveTo>
                    <a:pt x="0" y="210800"/>
                  </a:moveTo>
                  <a:lnTo>
                    <a:pt x="0" y="105400"/>
                  </a:lnTo>
                  <a:cubicBezTo>
                    <a:pt x="0" y="47179"/>
                    <a:pt x="47160" y="0"/>
                    <a:pt x="105356" y="0"/>
                  </a:cubicBezTo>
                  <a:lnTo>
                    <a:pt x="105356" y="0"/>
                  </a:lnTo>
                  <a:cubicBezTo>
                    <a:pt x="163553" y="0"/>
                    <a:pt x="210712" y="47179"/>
                    <a:pt x="210712" y="105400"/>
                  </a:cubicBezTo>
                  <a:lnTo>
                    <a:pt x="210712" y="174389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28" name="Forma libre 1127">
              <a:extLst>
                <a:ext uri="{FF2B5EF4-FFF2-40B4-BE49-F238E27FC236}">
                  <a16:creationId xmlns:a16="http://schemas.microsoft.com/office/drawing/2014/main" id="{C2710355-DBEF-BA40-0DCF-03A4696606D2}"/>
                </a:ext>
              </a:extLst>
            </p:cNvPr>
            <p:cNvSpPr/>
            <p:nvPr/>
          </p:nvSpPr>
          <p:spPr>
            <a:xfrm>
              <a:off x="8028910" y="6412324"/>
              <a:ext cx="271644" cy="75924"/>
            </a:xfrm>
            <a:custGeom>
              <a:avLst/>
              <a:gdLst>
                <a:gd name="connsiteX0" fmla="*/ 234884 w 271644"/>
                <a:gd name="connsiteY0" fmla="*/ 0 h 75924"/>
                <a:gd name="connsiteX1" fmla="*/ 271645 w 271644"/>
                <a:gd name="connsiteY1" fmla="*/ 36776 h 75924"/>
                <a:gd name="connsiteX2" fmla="*/ 271645 w 271644"/>
                <a:gd name="connsiteY2" fmla="*/ 39149 h 75924"/>
                <a:gd name="connsiteX3" fmla="*/ 234884 w 271644"/>
                <a:gd name="connsiteY3" fmla="*/ 75925 h 75924"/>
                <a:gd name="connsiteX4" fmla="*/ 36761 w 271644"/>
                <a:gd name="connsiteY4" fmla="*/ 75925 h 75924"/>
                <a:gd name="connsiteX5" fmla="*/ 0 w 271644"/>
                <a:gd name="connsiteY5" fmla="*/ 39149 h 75924"/>
                <a:gd name="connsiteX6" fmla="*/ 0 w 271644"/>
                <a:gd name="connsiteY6" fmla="*/ 36776 h 75924"/>
                <a:gd name="connsiteX7" fmla="*/ 36761 w 271644"/>
                <a:gd name="connsiteY7" fmla="*/ 0 h 7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644" h="75924">
                  <a:moveTo>
                    <a:pt x="234884" y="0"/>
                  </a:moveTo>
                  <a:cubicBezTo>
                    <a:pt x="255186" y="0"/>
                    <a:pt x="271645" y="16465"/>
                    <a:pt x="271645" y="36776"/>
                  </a:cubicBezTo>
                  <a:lnTo>
                    <a:pt x="271645" y="39149"/>
                  </a:lnTo>
                  <a:cubicBezTo>
                    <a:pt x="271645" y="59460"/>
                    <a:pt x="255186" y="75925"/>
                    <a:pt x="234884" y="75925"/>
                  </a:cubicBezTo>
                  <a:lnTo>
                    <a:pt x="36761" y="75925"/>
                  </a:lnTo>
                  <a:cubicBezTo>
                    <a:pt x="16459" y="75925"/>
                    <a:pt x="0" y="59460"/>
                    <a:pt x="0" y="39149"/>
                  </a:cubicBezTo>
                  <a:lnTo>
                    <a:pt x="0" y="36776"/>
                  </a:lnTo>
                  <a:cubicBezTo>
                    <a:pt x="0" y="16465"/>
                    <a:pt x="16459" y="0"/>
                    <a:pt x="36761" y="0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29" name="Forma libre 1128">
              <a:extLst>
                <a:ext uri="{FF2B5EF4-FFF2-40B4-BE49-F238E27FC236}">
                  <a16:creationId xmlns:a16="http://schemas.microsoft.com/office/drawing/2014/main" id="{FDA0F3A8-09A9-7827-6860-E5F4DFD4C807}"/>
                </a:ext>
              </a:extLst>
            </p:cNvPr>
            <p:cNvSpPr/>
            <p:nvPr/>
          </p:nvSpPr>
          <p:spPr>
            <a:xfrm>
              <a:off x="8043870" y="6307015"/>
              <a:ext cx="241634" cy="9125"/>
            </a:xfrm>
            <a:custGeom>
              <a:avLst/>
              <a:gdLst>
                <a:gd name="connsiteX0" fmla="*/ 0 w 241634"/>
                <a:gd name="connsiteY0" fmla="*/ 0 h 9125"/>
                <a:gd name="connsiteX1" fmla="*/ 241634 w 241634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634" h="9125">
                  <a:moveTo>
                    <a:pt x="0" y="0"/>
                  </a:moveTo>
                  <a:lnTo>
                    <a:pt x="241634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0" name="Forma libre 1129">
              <a:extLst>
                <a:ext uri="{FF2B5EF4-FFF2-40B4-BE49-F238E27FC236}">
                  <a16:creationId xmlns:a16="http://schemas.microsoft.com/office/drawing/2014/main" id="{F244D713-82E4-9696-A2ED-5C11EC672ECE}"/>
                </a:ext>
              </a:extLst>
            </p:cNvPr>
            <p:cNvSpPr/>
            <p:nvPr/>
          </p:nvSpPr>
          <p:spPr>
            <a:xfrm>
              <a:off x="8164641" y="6307015"/>
              <a:ext cx="9121" cy="63696"/>
            </a:xfrm>
            <a:custGeom>
              <a:avLst/>
              <a:gdLst>
                <a:gd name="connsiteX0" fmla="*/ 0 w 9121"/>
                <a:gd name="connsiteY0" fmla="*/ 0 h 63696"/>
                <a:gd name="connsiteX1" fmla="*/ 0 w 9121"/>
                <a:gd name="connsiteY1" fmla="*/ 63696 h 63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63696">
                  <a:moveTo>
                    <a:pt x="0" y="0"/>
                  </a:moveTo>
                  <a:lnTo>
                    <a:pt x="0" y="63696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1" name="Forma libre 1130">
              <a:extLst>
                <a:ext uri="{FF2B5EF4-FFF2-40B4-BE49-F238E27FC236}">
                  <a16:creationId xmlns:a16="http://schemas.microsoft.com/office/drawing/2014/main" id="{0CF4A753-20CC-2D11-9593-8C13095E4321}"/>
                </a:ext>
              </a:extLst>
            </p:cNvPr>
            <p:cNvSpPr/>
            <p:nvPr/>
          </p:nvSpPr>
          <p:spPr>
            <a:xfrm>
              <a:off x="7999630" y="6491077"/>
              <a:ext cx="59655" cy="413570"/>
            </a:xfrm>
            <a:custGeom>
              <a:avLst/>
              <a:gdLst>
                <a:gd name="connsiteX0" fmla="*/ 0 w 59655"/>
                <a:gd name="connsiteY0" fmla="*/ 413570 h 413570"/>
                <a:gd name="connsiteX1" fmla="*/ 59656 w 59655"/>
                <a:gd name="connsiteY1" fmla="*/ 0 h 41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655" h="413570">
                  <a:moveTo>
                    <a:pt x="0" y="413570"/>
                  </a:moveTo>
                  <a:lnTo>
                    <a:pt x="59656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2" name="Forma libre 1131">
              <a:extLst>
                <a:ext uri="{FF2B5EF4-FFF2-40B4-BE49-F238E27FC236}">
                  <a16:creationId xmlns:a16="http://schemas.microsoft.com/office/drawing/2014/main" id="{522B95B6-605B-23EE-E8FD-8C94118E0E23}"/>
                </a:ext>
              </a:extLst>
            </p:cNvPr>
            <p:cNvSpPr/>
            <p:nvPr/>
          </p:nvSpPr>
          <p:spPr>
            <a:xfrm>
              <a:off x="8270088" y="6491077"/>
              <a:ext cx="55551" cy="384550"/>
            </a:xfrm>
            <a:custGeom>
              <a:avLst/>
              <a:gdLst>
                <a:gd name="connsiteX0" fmla="*/ 0 w 55551"/>
                <a:gd name="connsiteY0" fmla="*/ 0 h 384550"/>
                <a:gd name="connsiteX1" fmla="*/ 55551 w 55551"/>
                <a:gd name="connsiteY1" fmla="*/ 384551 h 38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551" h="384550">
                  <a:moveTo>
                    <a:pt x="0" y="0"/>
                  </a:moveTo>
                  <a:lnTo>
                    <a:pt x="55551" y="384551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3" name="Forma libre 1132">
              <a:extLst>
                <a:ext uri="{FF2B5EF4-FFF2-40B4-BE49-F238E27FC236}">
                  <a16:creationId xmlns:a16="http://schemas.microsoft.com/office/drawing/2014/main" id="{FE5ED44D-7F8F-7351-3762-EA167E053AF1}"/>
                </a:ext>
              </a:extLst>
            </p:cNvPr>
            <p:cNvSpPr/>
            <p:nvPr/>
          </p:nvSpPr>
          <p:spPr>
            <a:xfrm>
              <a:off x="7950463" y="6904647"/>
              <a:ext cx="431366" cy="70996"/>
            </a:xfrm>
            <a:custGeom>
              <a:avLst/>
              <a:gdLst>
                <a:gd name="connsiteX0" fmla="*/ 0 w 431366"/>
                <a:gd name="connsiteY0" fmla="*/ 41065 h 70996"/>
                <a:gd name="connsiteX1" fmla="*/ 56281 w 431366"/>
                <a:gd name="connsiteY1" fmla="*/ 0 h 70996"/>
                <a:gd name="connsiteX2" fmla="*/ 372257 w 431366"/>
                <a:gd name="connsiteY2" fmla="*/ 0 h 70996"/>
                <a:gd name="connsiteX3" fmla="*/ 431366 w 431366"/>
                <a:gd name="connsiteY3" fmla="*/ 59133 h 70996"/>
                <a:gd name="connsiteX4" fmla="*/ 431366 w 431366"/>
                <a:gd name="connsiteY4" fmla="*/ 70997 h 7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366" h="70996">
                  <a:moveTo>
                    <a:pt x="0" y="41065"/>
                  </a:moveTo>
                  <a:cubicBezTo>
                    <a:pt x="7662" y="17247"/>
                    <a:pt x="29919" y="0"/>
                    <a:pt x="56281" y="0"/>
                  </a:cubicBezTo>
                  <a:lnTo>
                    <a:pt x="372257" y="0"/>
                  </a:lnTo>
                  <a:cubicBezTo>
                    <a:pt x="404913" y="0"/>
                    <a:pt x="431366" y="26464"/>
                    <a:pt x="431366" y="59133"/>
                  </a:cubicBezTo>
                  <a:lnTo>
                    <a:pt x="431366" y="70997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4" name="Forma libre 1133">
              <a:extLst>
                <a:ext uri="{FF2B5EF4-FFF2-40B4-BE49-F238E27FC236}">
                  <a16:creationId xmlns:a16="http://schemas.microsoft.com/office/drawing/2014/main" id="{D1FA5BE9-610A-E15A-5200-1AD15902942C}"/>
                </a:ext>
              </a:extLst>
            </p:cNvPr>
            <p:cNvSpPr/>
            <p:nvPr/>
          </p:nvSpPr>
          <p:spPr>
            <a:xfrm>
              <a:off x="7903760" y="6975553"/>
              <a:ext cx="521853" cy="117810"/>
            </a:xfrm>
            <a:custGeom>
              <a:avLst/>
              <a:gdLst>
                <a:gd name="connsiteX0" fmla="*/ 0 w 521853"/>
                <a:gd name="connsiteY0" fmla="*/ 117811 h 117810"/>
                <a:gd name="connsiteX1" fmla="*/ 0 w 521853"/>
                <a:gd name="connsiteY1" fmla="*/ 43985 h 117810"/>
                <a:gd name="connsiteX2" fmla="*/ 43967 w 521853"/>
                <a:gd name="connsiteY2" fmla="*/ 0 h 117810"/>
                <a:gd name="connsiteX3" fmla="*/ 477887 w 521853"/>
                <a:gd name="connsiteY3" fmla="*/ 0 h 117810"/>
                <a:gd name="connsiteX4" fmla="*/ 521853 w 521853"/>
                <a:gd name="connsiteY4" fmla="*/ 43985 h 117810"/>
                <a:gd name="connsiteX5" fmla="*/ 521853 w 521853"/>
                <a:gd name="connsiteY5" fmla="*/ 117811 h 117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853" h="117810">
                  <a:moveTo>
                    <a:pt x="0" y="117811"/>
                  </a:moveTo>
                  <a:lnTo>
                    <a:pt x="0" y="43985"/>
                  </a:lnTo>
                  <a:cubicBezTo>
                    <a:pt x="0" y="19711"/>
                    <a:pt x="19703" y="0"/>
                    <a:pt x="43967" y="0"/>
                  </a:cubicBezTo>
                  <a:lnTo>
                    <a:pt x="477887" y="0"/>
                  </a:lnTo>
                  <a:cubicBezTo>
                    <a:pt x="502150" y="0"/>
                    <a:pt x="521853" y="19711"/>
                    <a:pt x="521853" y="43985"/>
                  </a:cubicBezTo>
                  <a:lnTo>
                    <a:pt x="521853" y="11781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5" name="Forma libre 1134">
              <a:extLst>
                <a:ext uri="{FF2B5EF4-FFF2-40B4-BE49-F238E27FC236}">
                  <a16:creationId xmlns:a16="http://schemas.microsoft.com/office/drawing/2014/main" id="{B1966EAD-0599-7840-9DB0-531755125549}"/>
                </a:ext>
              </a:extLst>
            </p:cNvPr>
            <p:cNvSpPr/>
            <p:nvPr/>
          </p:nvSpPr>
          <p:spPr>
            <a:xfrm>
              <a:off x="7788371" y="7093364"/>
              <a:ext cx="752632" cy="9125"/>
            </a:xfrm>
            <a:custGeom>
              <a:avLst/>
              <a:gdLst>
                <a:gd name="connsiteX0" fmla="*/ 752633 w 752632"/>
                <a:gd name="connsiteY0" fmla="*/ 0 h 9125"/>
                <a:gd name="connsiteX1" fmla="*/ 0 w 752632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2632" h="9125">
                  <a:moveTo>
                    <a:pt x="752633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6" name="Forma libre 1135">
              <a:extLst>
                <a:ext uri="{FF2B5EF4-FFF2-40B4-BE49-F238E27FC236}">
                  <a16:creationId xmlns:a16="http://schemas.microsoft.com/office/drawing/2014/main" id="{A59A24A9-8012-517E-6082-2EEBD0443723}"/>
                </a:ext>
              </a:extLst>
            </p:cNvPr>
            <p:cNvSpPr/>
            <p:nvPr/>
          </p:nvSpPr>
          <p:spPr>
            <a:xfrm>
              <a:off x="8045147" y="6525024"/>
              <a:ext cx="183437" cy="64152"/>
            </a:xfrm>
            <a:custGeom>
              <a:avLst/>
              <a:gdLst>
                <a:gd name="connsiteX0" fmla="*/ 183438 w 183437"/>
                <a:gd name="connsiteY0" fmla="*/ 0 h 64152"/>
                <a:gd name="connsiteX1" fmla="*/ 0 w 183437"/>
                <a:gd name="connsiteY1" fmla="*/ 64153 h 6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7" h="64152">
                  <a:moveTo>
                    <a:pt x="183438" y="0"/>
                  </a:moveTo>
                  <a:lnTo>
                    <a:pt x="0" y="64153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7" name="Forma libre 1136">
              <a:extLst>
                <a:ext uri="{FF2B5EF4-FFF2-40B4-BE49-F238E27FC236}">
                  <a16:creationId xmlns:a16="http://schemas.microsoft.com/office/drawing/2014/main" id="{4FC900F5-902E-F25D-C880-4F9E9FDAF0F3}"/>
                </a:ext>
              </a:extLst>
            </p:cNvPr>
            <p:cNvSpPr/>
            <p:nvPr/>
          </p:nvSpPr>
          <p:spPr>
            <a:xfrm>
              <a:off x="8076070" y="6638364"/>
              <a:ext cx="215272" cy="75285"/>
            </a:xfrm>
            <a:custGeom>
              <a:avLst/>
              <a:gdLst>
                <a:gd name="connsiteX0" fmla="*/ 215272 w 215272"/>
                <a:gd name="connsiteY0" fmla="*/ 0 h 75285"/>
                <a:gd name="connsiteX1" fmla="*/ 0 w 215272"/>
                <a:gd name="connsiteY1" fmla="*/ 75286 h 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5272" h="75285">
                  <a:moveTo>
                    <a:pt x="215272" y="0"/>
                  </a:moveTo>
                  <a:lnTo>
                    <a:pt x="0" y="75286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8" name="Forma libre 1137">
              <a:extLst>
                <a:ext uri="{FF2B5EF4-FFF2-40B4-BE49-F238E27FC236}">
                  <a16:creationId xmlns:a16="http://schemas.microsoft.com/office/drawing/2014/main" id="{A84F285F-96EE-BB25-6147-B63ABAC6FC3A}"/>
                </a:ext>
              </a:extLst>
            </p:cNvPr>
            <p:cNvSpPr/>
            <p:nvPr/>
          </p:nvSpPr>
          <p:spPr>
            <a:xfrm>
              <a:off x="8004008" y="6785924"/>
              <a:ext cx="252032" cy="88152"/>
            </a:xfrm>
            <a:custGeom>
              <a:avLst/>
              <a:gdLst>
                <a:gd name="connsiteX0" fmla="*/ 252033 w 252032"/>
                <a:gd name="connsiteY0" fmla="*/ 0 h 88152"/>
                <a:gd name="connsiteX1" fmla="*/ 0 w 252032"/>
                <a:gd name="connsiteY1" fmla="*/ 88153 h 8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2032" h="88152">
                  <a:moveTo>
                    <a:pt x="252033" y="0"/>
                  </a:moveTo>
                  <a:lnTo>
                    <a:pt x="0" y="88153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39" name="Forma libre 1138">
              <a:extLst>
                <a:ext uri="{FF2B5EF4-FFF2-40B4-BE49-F238E27FC236}">
                  <a16:creationId xmlns:a16="http://schemas.microsoft.com/office/drawing/2014/main" id="{2E83C8EE-D046-2D38-A6A2-A29DB64A01FF}"/>
                </a:ext>
              </a:extLst>
            </p:cNvPr>
            <p:cNvSpPr/>
            <p:nvPr/>
          </p:nvSpPr>
          <p:spPr>
            <a:xfrm>
              <a:off x="8164641" y="6157812"/>
              <a:ext cx="9121" cy="43711"/>
            </a:xfrm>
            <a:custGeom>
              <a:avLst/>
              <a:gdLst>
                <a:gd name="connsiteX0" fmla="*/ 0 w 9121"/>
                <a:gd name="connsiteY0" fmla="*/ 43711 h 43711"/>
                <a:gd name="connsiteX1" fmla="*/ 0 w 9121"/>
                <a:gd name="connsiteY1" fmla="*/ 0 h 4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1" h="43711">
                  <a:moveTo>
                    <a:pt x="0" y="43711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140" name="Gráfico 2">
              <a:extLst>
                <a:ext uri="{FF2B5EF4-FFF2-40B4-BE49-F238E27FC236}">
                  <a16:creationId xmlns:a16="http://schemas.microsoft.com/office/drawing/2014/main" id="{8180CAE2-DD23-C85A-1F92-8949F553B757}"/>
                </a:ext>
              </a:extLst>
            </p:cNvPr>
            <p:cNvGrpSpPr/>
            <p:nvPr/>
          </p:nvGrpSpPr>
          <p:grpSpPr>
            <a:xfrm>
              <a:off x="7906862" y="6179713"/>
              <a:ext cx="515650" cy="287728"/>
              <a:chOff x="7906862" y="6179713"/>
              <a:chExt cx="515650" cy="287728"/>
            </a:xfrm>
          </p:grpSpPr>
          <p:sp>
            <p:nvSpPr>
              <p:cNvPr id="1141" name="Forma libre 1140">
                <a:extLst>
                  <a:ext uri="{FF2B5EF4-FFF2-40B4-BE49-F238E27FC236}">
                    <a16:creationId xmlns:a16="http://schemas.microsoft.com/office/drawing/2014/main" id="{E8495D2E-3E11-6283-A0C4-CEDDFDB3B47F}"/>
                  </a:ext>
                </a:extLst>
              </p:cNvPr>
              <p:cNvSpPr/>
              <p:nvPr/>
            </p:nvSpPr>
            <p:spPr>
              <a:xfrm>
                <a:off x="8337771" y="6323532"/>
                <a:ext cx="84740" cy="9125"/>
              </a:xfrm>
              <a:custGeom>
                <a:avLst/>
                <a:gdLst>
                  <a:gd name="connsiteX0" fmla="*/ 0 w 84740"/>
                  <a:gd name="connsiteY0" fmla="*/ 0 h 9125"/>
                  <a:gd name="connsiteX1" fmla="*/ 84741 w 84740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740" h="9125">
                    <a:moveTo>
                      <a:pt x="0" y="0"/>
                    </a:moveTo>
                    <a:lnTo>
                      <a:pt x="84741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42" name="Forma libre 1141">
                <a:extLst>
                  <a:ext uri="{FF2B5EF4-FFF2-40B4-BE49-F238E27FC236}">
                    <a16:creationId xmlns:a16="http://schemas.microsoft.com/office/drawing/2014/main" id="{691AA836-D6A1-2E56-532C-7F1A22DA0E5C}"/>
                  </a:ext>
                </a:extLst>
              </p:cNvPr>
              <p:cNvSpPr/>
              <p:nvPr/>
            </p:nvSpPr>
            <p:spPr>
              <a:xfrm>
                <a:off x="8345616" y="6179713"/>
                <a:ext cx="72243" cy="72183"/>
              </a:xfrm>
              <a:custGeom>
                <a:avLst/>
                <a:gdLst>
                  <a:gd name="connsiteX0" fmla="*/ 0 w 72243"/>
                  <a:gd name="connsiteY0" fmla="*/ 72183 h 72183"/>
                  <a:gd name="connsiteX1" fmla="*/ 72244 w 72243"/>
                  <a:gd name="connsiteY1" fmla="*/ 0 h 7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243" h="72183">
                    <a:moveTo>
                      <a:pt x="0" y="72183"/>
                    </a:moveTo>
                    <a:lnTo>
                      <a:pt x="72244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43" name="Forma libre 1142">
                <a:extLst>
                  <a:ext uri="{FF2B5EF4-FFF2-40B4-BE49-F238E27FC236}">
                    <a16:creationId xmlns:a16="http://schemas.microsoft.com/office/drawing/2014/main" id="{70947FE8-01E4-C43E-810B-B702A121C710}"/>
                  </a:ext>
                </a:extLst>
              </p:cNvPr>
              <p:cNvSpPr/>
              <p:nvPr/>
            </p:nvSpPr>
            <p:spPr>
              <a:xfrm>
                <a:off x="8345616" y="6395259"/>
                <a:ext cx="72243" cy="72183"/>
              </a:xfrm>
              <a:custGeom>
                <a:avLst/>
                <a:gdLst>
                  <a:gd name="connsiteX0" fmla="*/ 72244 w 72243"/>
                  <a:gd name="connsiteY0" fmla="*/ 72183 h 72183"/>
                  <a:gd name="connsiteX1" fmla="*/ 0 w 72243"/>
                  <a:gd name="connsiteY1" fmla="*/ 0 h 7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243" h="72183">
                    <a:moveTo>
                      <a:pt x="72244" y="72183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44" name="Forma libre 1143">
                <a:extLst>
                  <a:ext uri="{FF2B5EF4-FFF2-40B4-BE49-F238E27FC236}">
                    <a16:creationId xmlns:a16="http://schemas.microsoft.com/office/drawing/2014/main" id="{CFED1837-4E01-6F72-0C19-8FA5CC931FC9}"/>
                  </a:ext>
                </a:extLst>
              </p:cNvPr>
              <p:cNvSpPr/>
              <p:nvPr/>
            </p:nvSpPr>
            <p:spPr>
              <a:xfrm>
                <a:off x="7906862" y="6323532"/>
                <a:ext cx="84740" cy="9125"/>
              </a:xfrm>
              <a:custGeom>
                <a:avLst/>
                <a:gdLst>
                  <a:gd name="connsiteX0" fmla="*/ 84741 w 84740"/>
                  <a:gd name="connsiteY0" fmla="*/ 0 h 9125"/>
                  <a:gd name="connsiteX1" fmla="*/ 0 w 84740"/>
                  <a:gd name="connsiteY1" fmla="*/ 0 h 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740" h="9125">
                    <a:moveTo>
                      <a:pt x="84741" y="0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45" name="Forma libre 1144">
                <a:extLst>
                  <a:ext uri="{FF2B5EF4-FFF2-40B4-BE49-F238E27FC236}">
                    <a16:creationId xmlns:a16="http://schemas.microsoft.com/office/drawing/2014/main" id="{A508F12D-BCC1-EAE6-FF5D-BEE50C26D80B}"/>
                  </a:ext>
                </a:extLst>
              </p:cNvPr>
              <p:cNvSpPr/>
              <p:nvPr/>
            </p:nvSpPr>
            <p:spPr>
              <a:xfrm>
                <a:off x="7911514" y="6179713"/>
                <a:ext cx="72152" cy="72183"/>
              </a:xfrm>
              <a:custGeom>
                <a:avLst/>
                <a:gdLst>
                  <a:gd name="connsiteX0" fmla="*/ 72153 w 72152"/>
                  <a:gd name="connsiteY0" fmla="*/ 72183 h 72183"/>
                  <a:gd name="connsiteX1" fmla="*/ 0 w 72152"/>
                  <a:gd name="connsiteY1" fmla="*/ 0 h 7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52" h="72183">
                    <a:moveTo>
                      <a:pt x="72153" y="72183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46" name="Forma libre 1145">
                <a:extLst>
                  <a:ext uri="{FF2B5EF4-FFF2-40B4-BE49-F238E27FC236}">
                    <a16:creationId xmlns:a16="http://schemas.microsoft.com/office/drawing/2014/main" id="{CF3C1A3C-93F4-833F-5062-03C347A66620}"/>
                  </a:ext>
                </a:extLst>
              </p:cNvPr>
              <p:cNvSpPr/>
              <p:nvPr/>
            </p:nvSpPr>
            <p:spPr>
              <a:xfrm>
                <a:off x="7911514" y="6395259"/>
                <a:ext cx="72152" cy="72183"/>
              </a:xfrm>
              <a:custGeom>
                <a:avLst/>
                <a:gdLst>
                  <a:gd name="connsiteX0" fmla="*/ 0 w 72152"/>
                  <a:gd name="connsiteY0" fmla="*/ 72183 h 72183"/>
                  <a:gd name="connsiteX1" fmla="*/ 72153 w 72152"/>
                  <a:gd name="connsiteY1" fmla="*/ 0 h 7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52" h="72183">
                    <a:moveTo>
                      <a:pt x="0" y="72183"/>
                    </a:moveTo>
                    <a:lnTo>
                      <a:pt x="72153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147" name="Gráfico 2">
            <a:extLst>
              <a:ext uri="{FF2B5EF4-FFF2-40B4-BE49-F238E27FC236}">
                <a16:creationId xmlns:a16="http://schemas.microsoft.com/office/drawing/2014/main" id="{3F64ECED-514D-BF84-324B-8B028B73BD2B}"/>
              </a:ext>
            </a:extLst>
          </p:cNvPr>
          <p:cNvGrpSpPr/>
          <p:nvPr/>
        </p:nvGrpSpPr>
        <p:grpSpPr>
          <a:xfrm>
            <a:off x="13638581" y="6222421"/>
            <a:ext cx="934792" cy="806333"/>
            <a:chOff x="13638581" y="6222421"/>
            <a:chExt cx="934792" cy="806333"/>
          </a:xfrm>
          <a:noFill/>
        </p:grpSpPr>
        <p:grpSp>
          <p:nvGrpSpPr>
            <p:cNvPr id="1148" name="Gráfico 2">
              <a:extLst>
                <a:ext uri="{FF2B5EF4-FFF2-40B4-BE49-F238E27FC236}">
                  <a16:creationId xmlns:a16="http://schemas.microsoft.com/office/drawing/2014/main" id="{3DB869F8-4165-581F-3BCA-65BB10F03F73}"/>
                </a:ext>
              </a:extLst>
            </p:cNvPr>
            <p:cNvGrpSpPr/>
            <p:nvPr/>
          </p:nvGrpSpPr>
          <p:grpSpPr>
            <a:xfrm>
              <a:off x="13820924" y="6503214"/>
              <a:ext cx="596377" cy="382817"/>
              <a:chOff x="13820924" y="6503214"/>
              <a:chExt cx="596377" cy="382817"/>
            </a:xfrm>
            <a:noFill/>
          </p:grpSpPr>
          <p:sp>
            <p:nvSpPr>
              <p:cNvPr id="1149" name="Forma libre 1148">
                <a:extLst>
                  <a:ext uri="{FF2B5EF4-FFF2-40B4-BE49-F238E27FC236}">
                    <a16:creationId xmlns:a16="http://schemas.microsoft.com/office/drawing/2014/main" id="{F3019B32-2DED-7358-8030-765CBB399192}"/>
                  </a:ext>
                </a:extLst>
              </p:cNvPr>
              <p:cNvSpPr/>
              <p:nvPr/>
            </p:nvSpPr>
            <p:spPr>
              <a:xfrm>
                <a:off x="13820924" y="6542340"/>
                <a:ext cx="596377" cy="343691"/>
              </a:xfrm>
              <a:custGeom>
                <a:avLst/>
                <a:gdLst>
                  <a:gd name="connsiteX0" fmla="*/ 83099 w 596377"/>
                  <a:gd name="connsiteY0" fmla="*/ 334748 h 343691"/>
                  <a:gd name="connsiteX1" fmla="*/ 0 w 596377"/>
                  <a:gd name="connsiteY1" fmla="*/ 124952 h 343691"/>
                  <a:gd name="connsiteX2" fmla="*/ 261246 w 596377"/>
                  <a:gd name="connsiteY2" fmla="*/ 7871 h 343691"/>
                  <a:gd name="connsiteX3" fmla="*/ 335223 w 596377"/>
                  <a:gd name="connsiteY3" fmla="*/ 7871 h 343691"/>
                  <a:gd name="connsiteX4" fmla="*/ 596378 w 596377"/>
                  <a:gd name="connsiteY4" fmla="*/ 125043 h 343691"/>
                  <a:gd name="connsiteX5" fmla="*/ 509721 w 596377"/>
                  <a:gd name="connsiteY5" fmla="*/ 343691 h 3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377" h="343691">
                    <a:moveTo>
                      <a:pt x="83099" y="334748"/>
                    </a:moveTo>
                    <a:lnTo>
                      <a:pt x="0" y="124952"/>
                    </a:lnTo>
                    <a:lnTo>
                      <a:pt x="261246" y="7871"/>
                    </a:lnTo>
                    <a:cubicBezTo>
                      <a:pt x="284780" y="-2624"/>
                      <a:pt x="311689" y="-2624"/>
                      <a:pt x="335223" y="7871"/>
                    </a:cubicBezTo>
                    <a:lnTo>
                      <a:pt x="596378" y="125043"/>
                    </a:lnTo>
                    <a:lnTo>
                      <a:pt x="509721" y="34369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50" name="Forma libre 1149">
                <a:extLst>
                  <a:ext uri="{FF2B5EF4-FFF2-40B4-BE49-F238E27FC236}">
                    <a16:creationId xmlns:a16="http://schemas.microsoft.com/office/drawing/2014/main" id="{7C06702F-37CE-7A04-8C7E-C5E4857D24C5}"/>
                  </a:ext>
                </a:extLst>
              </p:cNvPr>
              <p:cNvSpPr/>
              <p:nvPr/>
            </p:nvSpPr>
            <p:spPr>
              <a:xfrm>
                <a:off x="14193819" y="6637816"/>
                <a:ext cx="112470" cy="50464"/>
              </a:xfrm>
              <a:custGeom>
                <a:avLst/>
                <a:gdLst>
                  <a:gd name="connsiteX0" fmla="*/ 112470 w 112470"/>
                  <a:gd name="connsiteY0" fmla="*/ 50464 h 50464"/>
                  <a:gd name="connsiteX1" fmla="*/ 0 w 112470"/>
                  <a:gd name="connsiteY1" fmla="*/ 0 h 5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2470" h="50464">
                    <a:moveTo>
                      <a:pt x="112470" y="50464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51" name="Forma libre 1150">
                <a:extLst>
                  <a:ext uri="{FF2B5EF4-FFF2-40B4-BE49-F238E27FC236}">
                    <a16:creationId xmlns:a16="http://schemas.microsoft.com/office/drawing/2014/main" id="{A172C051-1BCF-BA18-44C9-653776E6F5BC}"/>
                  </a:ext>
                </a:extLst>
              </p:cNvPr>
              <p:cNvSpPr/>
              <p:nvPr/>
            </p:nvSpPr>
            <p:spPr>
              <a:xfrm>
                <a:off x="13928104" y="6637816"/>
                <a:ext cx="116210" cy="52106"/>
              </a:xfrm>
              <a:custGeom>
                <a:avLst/>
                <a:gdLst>
                  <a:gd name="connsiteX0" fmla="*/ 116210 w 116210"/>
                  <a:gd name="connsiteY0" fmla="*/ 0 h 52106"/>
                  <a:gd name="connsiteX1" fmla="*/ 0 w 116210"/>
                  <a:gd name="connsiteY1" fmla="*/ 52107 h 5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210" h="52106">
                    <a:moveTo>
                      <a:pt x="116210" y="0"/>
                    </a:moveTo>
                    <a:lnTo>
                      <a:pt x="0" y="52107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52" name="Forma libre 1151">
                <a:extLst>
                  <a:ext uri="{FF2B5EF4-FFF2-40B4-BE49-F238E27FC236}">
                    <a16:creationId xmlns:a16="http://schemas.microsoft.com/office/drawing/2014/main" id="{C492D955-A668-BA08-49F5-637362AC4B14}"/>
                  </a:ext>
                </a:extLst>
              </p:cNvPr>
              <p:cNvSpPr/>
              <p:nvPr/>
            </p:nvSpPr>
            <p:spPr>
              <a:xfrm>
                <a:off x="13845917" y="6503214"/>
                <a:ext cx="139471" cy="115529"/>
              </a:xfrm>
              <a:custGeom>
                <a:avLst/>
                <a:gdLst>
                  <a:gd name="connsiteX0" fmla="*/ 0 w 139471"/>
                  <a:gd name="connsiteY0" fmla="*/ 115530 h 115529"/>
                  <a:gd name="connsiteX1" fmla="*/ 0 w 139471"/>
                  <a:gd name="connsiteY1" fmla="*/ 0 h 115529"/>
                  <a:gd name="connsiteX2" fmla="*/ 139471 w 139471"/>
                  <a:gd name="connsiteY2" fmla="*/ 0 h 115529"/>
                  <a:gd name="connsiteX3" fmla="*/ 139471 w 139471"/>
                  <a:gd name="connsiteY3" fmla="*/ 89978 h 11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71" h="115529">
                    <a:moveTo>
                      <a:pt x="0" y="115530"/>
                    </a:moveTo>
                    <a:lnTo>
                      <a:pt x="0" y="0"/>
                    </a:lnTo>
                    <a:lnTo>
                      <a:pt x="139471" y="0"/>
                    </a:lnTo>
                    <a:lnTo>
                      <a:pt x="139471" y="89978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53" name="Forma libre 1152">
                <a:extLst>
                  <a:ext uri="{FF2B5EF4-FFF2-40B4-BE49-F238E27FC236}">
                    <a16:creationId xmlns:a16="http://schemas.microsoft.com/office/drawing/2014/main" id="{E5FEC91C-06B0-09A6-B9F6-5C6F268DF3D4}"/>
                  </a:ext>
                </a:extLst>
              </p:cNvPr>
              <p:cNvSpPr/>
              <p:nvPr/>
            </p:nvSpPr>
            <p:spPr>
              <a:xfrm>
                <a:off x="14124860" y="6503214"/>
                <a:ext cx="139470" cy="39057"/>
              </a:xfrm>
              <a:custGeom>
                <a:avLst/>
                <a:gdLst>
                  <a:gd name="connsiteX0" fmla="*/ 0 w 139470"/>
                  <a:gd name="connsiteY0" fmla="*/ 39057 h 39057"/>
                  <a:gd name="connsiteX1" fmla="*/ 0 w 139470"/>
                  <a:gd name="connsiteY1" fmla="*/ 0 h 39057"/>
                  <a:gd name="connsiteX2" fmla="*/ 139470 w 139470"/>
                  <a:gd name="connsiteY2" fmla="*/ 0 h 3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470" h="39057">
                    <a:moveTo>
                      <a:pt x="0" y="39057"/>
                    </a:moveTo>
                    <a:lnTo>
                      <a:pt x="0" y="0"/>
                    </a:lnTo>
                    <a:lnTo>
                      <a:pt x="13947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54" name="Forma libre 1153">
                <a:extLst>
                  <a:ext uri="{FF2B5EF4-FFF2-40B4-BE49-F238E27FC236}">
                    <a16:creationId xmlns:a16="http://schemas.microsoft.com/office/drawing/2014/main" id="{48D56543-380B-3B24-40DC-DDC4B2A9D7EE}"/>
                  </a:ext>
                </a:extLst>
              </p:cNvPr>
              <p:cNvSpPr/>
              <p:nvPr/>
            </p:nvSpPr>
            <p:spPr>
              <a:xfrm>
                <a:off x="14264330" y="6503214"/>
                <a:ext cx="139471" cy="154130"/>
              </a:xfrm>
              <a:custGeom>
                <a:avLst/>
                <a:gdLst>
                  <a:gd name="connsiteX0" fmla="*/ 0 w 139471"/>
                  <a:gd name="connsiteY0" fmla="*/ 95545 h 154130"/>
                  <a:gd name="connsiteX1" fmla="*/ 0 w 139471"/>
                  <a:gd name="connsiteY1" fmla="*/ 0 h 154130"/>
                  <a:gd name="connsiteX2" fmla="*/ 139471 w 139471"/>
                  <a:gd name="connsiteY2" fmla="*/ 0 h 154130"/>
                  <a:gd name="connsiteX3" fmla="*/ 139471 w 139471"/>
                  <a:gd name="connsiteY3" fmla="*/ 154131 h 15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71" h="154130">
                    <a:moveTo>
                      <a:pt x="0" y="95545"/>
                    </a:moveTo>
                    <a:lnTo>
                      <a:pt x="0" y="0"/>
                    </a:lnTo>
                    <a:lnTo>
                      <a:pt x="139471" y="0"/>
                    </a:lnTo>
                    <a:lnTo>
                      <a:pt x="139471" y="15413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155" name="Forma libre 1154">
              <a:extLst>
                <a:ext uri="{FF2B5EF4-FFF2-40B4-BE49-F238E27FC236}">
                  <a16:creationId xmlns:a16="http://schemas.microsoft.com/office/drawing/2014/main" id="{7B56642F-9F0A-108C-3CA6-4A18D70BBAA5}"/>
                </a:ext>
              </a:extLst>
            </p:cNvPr>
            <p:cNvSpPr/>
            <p:nvPr/>
          </p:nvSpPr>
          <p:spPr>
            <a:xfrm>
              <a:off x="13638581" y="6871065"/>
              <a:ext cx="934792" cy="38418"/>
            </a:xfrm>
            <a:custGeom>
              <a:avLst/>
              <a:gdLst>
                <a:gd name="connsiteX0" fmla="*/ 0 w 934792"/>
                <a:gd name="connsiteY0" fmla="*/ 0 h 38418"/>
                <a:gd name="connsiteX1" fmla="*/ 155798 w 934792"/>
                <a:gd name="connsiteY1" fmla="*/ 38419 h 38418"/>
                <a:gd name="connsiteX2" fmla="*/ 311598 w 934792"/>
                <a:gd name="connsiteY2" fmla="*/ 0 h 38418"/>
                <a:gd name="connsiteX3" fmla="*/ 467396 w 934792"/>
                <a:gd name="connsiteY3" fmla="*/ 38419 h 38418"/>
                <a:gd name="connsiteX4" fmla="*/ 623195 w 934792"/>
                <a:gd name="connsiteY4" fmla="*/ 0 h 38418"/>
                <a:gd name="connsiteX5" fmla="*/ 778994 w 934792"/>
                <a:gd name="connsiteY5" fmla="*/ 38419 h 38418"/>
                <a:gd name="connsiteX6" fmla="*/ 934793 w 934792"/>
                <a:gd name="connsiteY6" fmla="*/ 0 h 3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92" h="38418">
                  <a:moveTo>
                    <a:pt x="0" y="0"/>
                  </a:moveTo>
                  <a:cubicBezTo>
                    <a:pt x="77900" y="0"/>
                    <a:pt x="77900" y="38419"/>
                    <a:pt x="155798" y="38419"/>
                  </a:cubicBezTo>
                  <a:cubicBezTo>
                    <a:pt x="233698" y="38419"/>
                    <a:pt x="233698" y="0"/>
                    <a:pt x="311598" y="0"/>
                  </a:cubicBezTo>
                  <a:cubicBezTo>
                    <a:pt x="389497" y="0"/>
                    <a:pt x="389497" y="38419"/>
                    <a:pt x="467396" y="38419"/>
                  </a:cubicBezTo>
                  <a:cubicBezTo>
                    <a:pt x="545296" y="38419"/>
                    <a:pt x="545296" y="0"/>
                    <a:pt x="623195" y="0"/>
                  </a:cubicBezTo>
                  <a:cubicBezTo>
                    <a:pt x="701095" y="0"/>
                    <a:pt x="701095" y="38419"/>
                    <a:pt x="778994" y="38419"/>
                  </a:cubicBezTo>
                  <a:cubicBezTo>
                    <a:pt x="856894" y="38419"/>
                    <a:pt x="856894" y="0"/>
                    <a:pt x="934793" y="0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56" name="Forma libre 1155">
              <a:extLst>
                <a:ext uri="{FF2B5EF4-FFF2-40B4-BE49-F238E27FC236}">
                  <a16:creationId xmlns:a16="http://schemas.microsoft.com/office/drawing/2014/main" id="{9A210C74-A50C-06D2-C3CE-EA9AB46C298E}"/>
                </a:ext>
              </a:extLst>
            </p:cNvPr>
            <p:cNvSpPr/>
            <p:nvPr/>
          </p:nvSpPr>
          <p:spPr>
            <a:xfrm>
              <a:off x="13638581" y="6990336"/>
              <a:ext cx="934792" cy="38418"/>
            </a:xfrm>
            <a:custGeom>
              <a:avLst/>
              <a:gdLst>
                <a:gd name="connsiteX0" fmla="*/ 0 w 934792"/>
                <a:gd name="connsiteY0" fmla="*/ 0 h 38418"/>
                <a:gd name="connsiteX1" fmla="*/ 155798 w 934792"/>
                <a:gd name="connsiteY1" fmla="*/ 38419 h 38418"/>
                <a:gd name="connsiteX2" fmla="*/ 311598 w 934792"/>
                <a:gd name="connsiteY2" fmla="*/ 0 h 38418"/>
                <a:gd name="connsiteX3" fmla="*/ 467396 w 934792"/>
                <a:gd name="connsiteY3" fmla="*/ 38419 h 38418"/>
                <a:gd name="connsiteX4" fmla="*/ 623195 w 934792"/>
                <a:gd name="connsiteY4" fmla="*/ 0 h 38418"/>
                <a:gd name="connsiteX5" fmla="*/ 778994 w 934792"/>
                <a:gd name="connsiteY5" fmla="*/ 38419 h 38418"/>
                <a:gd name="connsiteX6" fmla="*/ 934793 w 934792"/>
                <a:gd name="connsiteY6" fmla="*/ 0 h 3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4792" h="38418">
                  <a:moveTo>
                    <a:pt x="0" y="0"/>
                  </a:moveTo>
                  <a:cubicBezTo>
                    <a:pt x="77900" y="0"/>
                    <a:pt x="77900" y="38419"/>
                    <a:pt x="155798" y="38419"/>
                  </a:cubicBezTo>
                  <a:cubicBezTo>
                    <a:pt x="233698" y="38419"/>
                    <a:pt x="233698" y="0"/>
                    <a:pt x="311598" y="0"/>
                  </a:cubicBezTo>
                  <a:cubicBezTo>
                    <a:pt x="389497" y="0"/>
                    <a:pt x="389497" y="38419"/>
                    <a:pt x="467396" y="38419"/>
                  </a:cubicBezTo>
                  <a:cubicBezTo>
                    <a:pt x="545296" y="38419"/>
                    <a:pt x="545296" y="0"/>
                    <a:pt x="623195" y="0"/>
                  </a:cubicBezTo>
                  <a:cubicBezTo>
                    <a:pt x="701095" y="0"/>
                    <a:pt x="701095" y="38419"/>
                    <a:pt x="778994" y="38419"/>
                  </a:cubicBezTo>
                  <a:cubicBezTo>
                    <a:pt x="856894" y="38419"/>
                    <a:pt x="856894" y="0"/>
                    <a:pt x="934793" y="0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57" name="Forma libre 1156">
              <a:extLst>
                <a:ext uri="{FF2B5EF4-FFF2-40B4-BE49-F238E27FC236}">
                  <a16:creationId xmlns:a16="http://schemas.microsoft.com/office/drawing/2014/main" id="{0CE35E06-AF84-F4C1-1399-F461C3BC2A5C}"/>
                </a:ext>
              </a:extLst>
            </p:cNvPr>
            <p:cNvSpPr/>
            <p:nvPr/>
          </p:nvSpPr>
          <p:spPr>
            <a:xfrm>
              <a:off x="13985388" y="6503214"/>
              <a:ext cx="139470" cy="9125"/>
            </a:xfrm>
            <a:custGeom>
              <a:avLst/>
              <a:gdLst>
                <a:gd name="connsiteX0" fmla="*/ 139471 w 139470"/>
                <a:gd name="connsiteY0" fmla="*/ 0 h 9125"/>
                <a:gd name="connsiteX1" fmla="*/ 0 w 139470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470" h="9125">
                  <a:moveTo>
                    <a:pt x="139471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58" name="Forma libre 1157">
              <a:extLst>
                <a:ext uri="{FF2B5EF4-FFF2-40B4-BE49-F238E27FC236}">
                  <a16:creationId xmlns:a16="http://schemas.microsoft.com/office/drawing/2014/main" id="{A997BC79-8FD7-51F6-96F8-00D861D0D395}"/>
                </a:ext>
              </a:extLst>
            </p:cNvPr>
            <p:cNvSpPr/>
            <p:nvPr/>
          </p:nvSpPr>
          <p:spPr>
            <a:xfrm>
              <a:off x="13903931" y="6362772"/>
              <a:ext cx="140383" cy="140442"/>
            </a:xfrm>
            <a:custGeom>
              <a:avLst/>
              <a:gdLst>
                <a:gd name="connsiteX0" fmla="*/ 0 w 140383"/>
                <a:gd name="connsiteY0" fmla="*/ 140442 h 140442"/>
                <a:gd name="connsiteX1" fmla="*/ 0 w 140383"/>
                <a:gd name="connsiteY1" fmla="*/ 0 h 140442"/>
                <a:gd name="connsiteX2" fmla="*/ 140383 w 140383"/>
                <a:gd name="connsiteY2" fmla="*/ 0 h 1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3" h="140442">
                  <a:moveTo>
                    <a:pt x="0" y="140442"/>
                  </a:moveTo>
                  <a:lnTo>
                    <a:pt x="0" y="0"/>
                  </a:lnTo>
                  <a:lnTo>
                    <a:pt x="140383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59" name="Forma libre 1158">
              <a:extLst>
                <a:ext uri="{FF2B5EF4-FFF2-40B4-BE49-F238E27FC236}">
                  <a16:creationId xmlns:a16="http://schemas.microsoft.com/office/drawing/2014/main" id="{052EF72D-631F-3DD5-78DB-CCE96A562C58}"/>
                </a:ext>
              </a:extLst>
            </p:cNvPr>
            <p:cNvSpPr/>
            <p:nvPr/>
          </p:nvSpPr>
          <p:spPr>
            <a:xfrm>
              <a:off x="14044314" y="6362772"/>
              <a:ext cx="140291" cy="140442"/>
            </a:xfrm>
            <a:custGeom>
              <a:avLst/>
              <a:gdLst>
                <a:gd name="connsiteX0" fmla="*/ 0 w 140291"/>
                <a:gd name="connsiteY0" fmla="*/ 100837 h 140442"/>
                <a:gd name="connsiteX1" fmla="*/ 0 w 140291"/>
                <a:gd name="connsiteY1" fmla="*/ 0 h 140442"/>
                <a:gd name="connsiteX2" fmla="*/ 140292 w 140291"/>
                <a:gd name="connsiteY2" fmla="*/ 0 h 140442"/>
                <a:gd name="connsiteX3" fmla="*/ 140292 w 140291"/>
                <a:gd name="connsiteY3" fmla="*/ 140442 h 1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291" h="140442">
                  <a:moveTo>
                    <a:pt x="0" y="100837"/>
                  </a:moveTo>
                  <a:lnTo>
                    <a:pt x="0" y="0"/>
                  </a:lnTo>
                  <a:lnTo>
                    <a:pt x="140292" y="0"/>
                  </a:lnTo>
                  <a:lnTo>
                    <a:pt x="140292" y="140442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60" name="Forma libre 1159">
              <a:extLst>
                <a:ext uri="{FF2B5EF4-FFF2-40B4-BE49-F238E27FC236}">
                  <a16:creationId xmlns:a16="http://schemas.microsoft.com/office/drawing/2014/main" id="{3797C207-94A8-8BF2-A144-D5A8347C662C}"/>
                </a:ext>
              </a:extLst>
            </p:cNvPr>
            <p:cNvSpPr/>
            <p:nvPr/>
          </p:nvSpPr>
          <p:spPr>
            <a:xfrm>
              <a:off x="14184606" y="6362772"/>
              <a:ext cx="140383" cy="100381"/>
            </a:xfrm>
            <a:custGeom>
              <a:avLst/>
              <a:gdLst>
                <a:gd name="connsiteX0" fmla="*/ 0 w 140383"/>
                <a:gd name="connsiteY0" fmla="*/ 0 h 100381"/>
                <a:gd name="connsiteX1" fmla="*/ 140383 w 140383"/>
                <a:gd name="connsiteY1" fmla="*/ 0 h 100381"/>
                <a:gd name="connsiteX2" fmla="*/ 140383 w 140383"/>
                <a:gd name="connsiteY2" fmla="*/ 100381 h 10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383" h="100381">
                  <a:moveTo>
                    <a:pt x="0" y="0"/>
                  </a:moveTo>
                  <a:lnTo>
                    <a:pt x="140383" y="0"/>
                  </a:lnTo>
                  <a:lnTo>
                    <a:pt x="140383" y="100381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161" name="Gráfico 2">
              <a:extLst>
                <a:ext uri="{FF2B5EF4-FFF2-40B4-BE49-F238E27FC236}">
                  <a16:creationId xmlns:a16="http://schemas.microsoft.com/office/drawing/2014/main" id="{146A56CE-F4A9-A710-A834-053D402E95A6}"/>
                </a:ext>
              </a:extLst>
            </p:cNvPr>
            <p:cNvGrpSpPr/>
            <p:nvPr/>
          </p:nvGrpSpPr>
          <p:grpSpPr>
            <a:xfrm>
              <a:off x="13974077" y="6222421"/>
              <a:ext cx="280675" cy="140351"/>
              <a:chOff x="13974077" y="6222421"/>
              <a:chExt cx="280675" cy="140351"/>
            </a:xfrm>
            <a:noFill/>
          </p:grpSpPr>
          <p:sp>
            <p:nvSpPr>
              <p:cNvPr id="1162" name="Forma libre 1161">
                <a:extLst>
                  <a:ext uri="{FF2B5EF4-FFF2-40B4-BE49-F238E27FC236}">
                    <a16:creationId xmlns:a16="http://schemas.microsoft.com/office/drawing/2014/main" id="{C51369F7-EB69-A162-CEFA-34D20A30F821}"/>
                  </a:ext>
                </a:extLst>
              </p:cNvPr>
              <p:cNvSpPr/>
              <p:nvPr/>
            </p:nvSpPr>
            <p:spPr>
              <a:xfrm>
                <a:off x="13974077" y="6222421"/>
                <a:ext cx="140383" cy="140351"/>
              </a:xfrm>
              <a:custGeom>
                <a:avLst/>
                <a:gdLst>
                  <a:gd name="connsiteX0" fmla="*/ 0 w 140383"/>
                  <a:gd name="connsiteY0" fmla="*/ 140351 h 140351"/>
                  <a:gd name="connsiteX1" fmla="*/ 0 w 140383"/>
                  <a:gd name="connsiteY1" fmla="*/ 0 h 140351"/>
                  <a:gd name="connsiteX2" fmla="*/ 140383 w 140383"/>
                  <a:gd name="connsiteY2" fmla="*/ 0 h 140351"/>
                  <a:gd name="connsiteX3" fmla="*/ 140383 w 140383"/>
                  <a:gd name="connsiteY3" fmla="*/ 106586 h 14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383" h="140351">
                    <a:moveTo>
                      <a:pt x="0" y="140351"/>
                    </a:moveTo>
                    <a:lnTo>
                      <a:pt x="0" y="0"/>
                    </a:lnTo>
                    <a:lnTo>
                      <a:pt x="140383" y="0"/>
                    </a:lnTo>
                    <a:lnTo>
                      <a:pt x="140383" y="106586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63" name="Forma libre 1162">
                <a:extLst>
                  <a:ext uri="{FF2B5EF4-FFF2-40B4-BE49-F238E27FC236}">
                    <a16:creationId xmlns:a16="http://schemas.microsoft.com/office/drawing/2014/main" id="{A0DE47F5-742F-63FC-FE0C-A484DA03D8D8}"/>
                  </a:ext>
                </a:extLst>
              </p:cNvPr>
              <p:cNvSpPr/>
              <p:nvPr/>
            </p:nvSpPr>
            <p:spPr>
              <a:xfrm>
                <a:off x="14114461" y="6222421"/>
                <a:ext cx="140291" cy="140351"/>
              </a:xfrm>
              <a:custGeom>
                <a:avLst/>
                <a:gdLst>
                  <a:gd name="connsiteX0" fmla="*/ 0 w 140291"/>
                  <a:gd name="connsiteY0" fmla="*/ 0 h 140351"/>
                  <a:gd name="connsiteX1" fmla="*/ 140292 w 140291"/>
                  <a:gd name="connsiteY1" fmla="*/ 0 h 140351"/>
                  <a:gd name="connsiteX2" fmla="*/ 140292 w 140291"/>
                  <a:gd name="connsiteY2" fmla="*/ 140351 h 14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1" h="140351">
                    <a:moveTo>
                      <a:pt x="0" y="0"/>
                    </a:moveTo>
                    <a:lnTo>
                      <a:pt x="140292" y="0"/>
                    </a:lnTo>
                    <a:lnTo>
                      <a:pt x="140292" y="140351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164" name="Gráfico 2">
            <a:extLst>
              <a:ext uri="{FF2B5EF4-FFF2-40B4-BE49-F238E27FC236}">
                <a16:creationId xmlns:a16="http://schemas.microsoft.com/office/drawing/2014/main" id="{3B84C526-1CA6-7532-6506-CB9D0C280BF6}"/>
              </a:ext>
            </a:extLst>
          </p:cNvPr>
          <p:cNvGrpSpPr/>
          <p:nvPr/>
        </p:nvGrpSpPr>
        <p:grpSpPr>
          <a:xfrm>
            <a:off x="4742449" y="6168580"/>
            <a:ext cx="903231" cy="914015"/>
            <a:chOff x="4742449" y="6168580"/>
            <a:chExt cx="903231" cy="914015"/>
          </a:xfrm>
          <a:noFill/>
        </p:grpSpPr>
        <p:grpSp>
          <p:nvGrpSpPr>
            <p:cNvPr id="1165" name="Gráfico 2">
              <a:extLst>
                <a:ext uri="{FF2B5EF4-FFF2-40B4-BE49-F238E27FC236}">
                  <a16:creationId xmlns:a16="http://schemas.microsoft.com/office/drawing/2014/main" id="{AC194614-38BC-0977-47CF-E83D59FAD381}"/>
                </a:ext>
              </a:extLst>
            </p:cNvPr>
            <p:cNvGrpSpPr/>
            <p:nvPr/>
          </p:nvGrpSpPr>
          <p:grpSpPr>
            <a:xfrm>
              <a:off x="4866048" y="6478393"/>
              <a:ext cx="505525" cy="604203"/>
              <a:chOff x="4866048" y="6478393"/>
              <a:chExt cx="505525" cy="604203"/>
            </a:xfrm>
            <a:noFill/>
          </p:grpSpPr>
          <p:sp>
            <p:nvSpPr>
              <p:cNvPr id="1166" name="Forma libre 1165">
                <a:extLst>
                  <a:ext uri="{FF2B5EF4-FFF2-40B4-BE49-F238E27FC236}">
                    <a16:creationId xmlns:a16="http://schemas.microsoft.com/office/drawing/2014/main" id="{5E1DA0CD-DA8C-B9D6-6080-C9729D52E9D6}"/>
                  </a:ext>
                </a:extLst>
              </p:cNvPr>
              <p:cNvSpPr/>
              <p:nvPr/>
            </p:nvSpPr>
            <p:spPr>
              <a:xfrm>
                <a:off x="4866048" y="6478393"/>
                <a:ext cx="79997" cy="105765"/>
              </a:xfrm>
              <a:custGeom>
                <a:avLst/>
                <a:gdLst>
                  <a:gd name="connsiteX0" fmla="*/ 79997 w 79997"/>
                  <a:gd name="connsiteY0" fmla="*/ 105765 h 105765"/>
                  <a:gd name="connsiteX1" fmla="*/ 32017 w 79997"/>
                  <a:gd name="connsiteY1" fmla="*/ 32031 h 105765"/>
                  <a:gd name="connsiteX2" fmla="*/ 0 w 79997"/>
                  <a:gd name="connsiteY2" fmla="*/ 0 h 10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997" h="105765">
                    <a:moveTo>
                      <a:pt x="79997" y="105765"/>
                    </a:moveTo>
                    <a:cubicBezTo>
                      <a:pt x="69416" y="78388"/>
                      <a:pt x="53180" y="53202"/>
                      <a:pt x="32017" y="32031"/>
                    </a:cubicBezTo>
                    <a:lnTo>
                      <a:pt x="0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67" name="Forma libre 1166">
                <a:extLst>
                  <a:ext uri="{FF2B5EF4-FFF2-40B4-BE49-F238E27FC236}">
                    <a16:creationId xmlns:a16="http://schemas.microsoft.com/office/drawing/2014/main" id="{D22E5D41-199B-6C03-0E54-B482BAC9DEBE}"/>
                  </a:ext>
                </a:extLst>
              </p:cNvPr>
              <p:cNvSpPr/>
              <p:nvPr/>
            </p:nvSpPr>
            <p:spPr>
              <a:xfrm>
                <a:off x="4960366" y="6947081"/>
                <a:ext cx="9121" cy="135514"/>
              </a:xfrm>
              <a:custGeom>
                <a:avLst/>
                <a:gdLst>
                  <a:gd name="connsiteX0" fmla="*/ 0 w 9121"/>
                  <a:gd name="connsiteY0" fmla="*/ 135515 h 135514"/>
                  <a:gd name="connsiteX1" fmla="*/ 0 w 9121"/>
                  <a:gd name="connsiteY1" fmla="*/ 0 h 13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35514">
                    <a:moveTo>
                      <a:pt x="0" y="135515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68" name="Forma libre 1167">
                <a:extLst>
                  <a:ext uri="{FF2B5EF4-FFF2-40B4-BE49-F238E27FC236}">
                    <a16:creationId xmlns:a16="http://schemas.microsoft.com/office/drawing/2014/main" id="{D84F8BB6-98BC-64AF-58F0-A42C31F2B168}"/>
                  </a:ext>
                </a:extLst>
              </p:cNvPr>
              <p:cNvSpPr/>
              <p:nvPr/>
            </p:nvSpPr>
            <p:spPr>
              <a:xfrm>
                <a:off x="5303434" y="6478393"/>
                <a:ext cx="68139" cy="80213"/>
              </a:xfrm>
              <a:custGeom>
                <a:avLst/>
                <a:gdLst>
                  <a:gd name="connsiteX0" fmla="*/ 0 w 68139"/>
                  <a:gd name="connsiteY0" fmla="*/ 80214 h 80213"/>
                  <a:gd name="connsiteX1" fmla="*/ 36122 w 68139"/>
                  <a:gd name="connsiteY1" fmla="*/ 32031 h 80213"/>
                  <a:gd name="connsiteX2" fmla="*/ 68139 w 68139"/>
                  <a:gd name="connsiteY2" fmla="*/ 0 h 8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139" h="80213">
                    <a:moveTo>
                      <a:pt x="0" y="80214"/>
                    </a:moveTo>
                    <a:cubicBezTo>
                      <a:pt x="9578" y="62693"/>
                      <a:pt x="21710" y="46358"/>
                      <a:pt x="36122" y="32031"/>
                    </a:cubicBezTo>
                    <a:lnTo>
                      <a:pt x="68139" y="0"/>
                    </a:lnTo>
                  </a:path>
                </a:pathLst>
              </a:custGeom>
              <a:noFill/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69" name="Forma libre 1168">
                <a:extLst>
                  <a:ext uri="{FF2B5EF4-FFF2-40B4-BE49-F238E27FC236}">
                    <a16:creationId xmlns:a16="http://schemas.microsoft.com/office/drawing/2014/main" id="{FE0AE73E-0FA0-7FDC-BD0B-AF291A6EF008}"/>
                  </a:ext>
                </a:extLst>
              </p:cNvPr>
              <p:cNvSpPr/>
              <p:nvPr/>
            </p:nvSpPr>
            <p:spPr>
              <a:xfrm>
                <a:off x="5277346" y="6880008"/>
                <a:ext cx="9121" cy="194921"/>
              </a:xfrm>
              <a:custGeom>
                <a:avLst/>
                <a:gdLst>
                  <a:gd name="connsiteX0" fmla="*/ 0 w 9121"/>
                  <a:gd name="connsiteY0" fmla="*/ 194922 h 194921"/>
                  <a:gd name="connsiteX1" fmla="*/ 0 w 9121"/>
                  <a:gd name="connsiteY1" fmla="*/ 0 h 194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21" h="194921">
                    <a:moveTo>
                      <a:pt x="0" y="194922"/>
                    </a:moveTo>
                    <a:lnTo>
                      <a:pt x="0" y="0"/>
                    </a:lnTo>
                  </a:path>
                </a:pathLst>
              </a:custGeom>
              <a:ln w="27365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170" name="Forma libre 1169">
              <a:extLst>
                <a:ext uri="{FF2B5EF4-FFF2-40B4-BE49-F238E27FC236}">
                  <a16:creationId xmlns:a16="http://schemas.microsoft.com/office/drawing/2014/main" id="{96A1D9CB-D1D0-5838-B4DB-AB9756A5B55A}"/>
                </a:ext>
              </a:extLst>
            </p:cNvPr>
            <p:cNvSpPr/>
            <p:nvPr/>
          </p:nvSpPr>
          <p:spPr>
            <a:xfrm>
              <a:off x="4754672" y="6333570"/>
              <a:ext cx="728277" cy="144731"/>
            </a:xfrm>
            <a:custGeom>
              <a:avLst/>
              <a:gdLst>
                <a:gd name="connsiteX0" fmla="*/ 655942 w 728277"/>
                <a:gd name="connsiteY0" fmla="*/ 144731 h 144731"/>
                <a:gd name="connsiteX1" fmla="*/ 72335 w 728277"/>
                <a:gd name="connsiteY1" fmla="*/ 144731 h 144731"/>
                <a:gd name="connsiteX2" fmla="*/ 0 w 728277"/>
                <a:gd name="connsiteY2" fmla="*/ 72366 h 144731"/>
                <a:gd name="connsiteX3" fmla="*/ 0 w 728277"/>
                <a:gd name="connsiteY3" fmla="*/ 72366 h 144731"/>
                <a:gd name="connsiteX4" fmla="*/ 72335 w 728277"/>
                <a:gd name="connsiteY4" fmla="*/ 0 h 144731"/>
                <a:gd name="connsiteX5" fmla="*/ 655942 w 728277"/>
                <a:gd name="connsiteY5" fmla="*/ 0 h 144731"/>
                <a:gd name="connsiteX6" fmla="*/ 728277 w 728277"/>
                <a:gd name="connsiteY6" fmla="*/ 72366 h 144731"/>
                <a:gd name="connsiteX7" fmla="*/ 728277 w 728277"/>
                <a:gd name="connsiteY7" fmla="*/ 72366 h 144731"/>
                <a:gd name="connsiteX8" fmla="*/ 655942 w 728277"/>
                <a:gd name="connsiteY8" fmla="*/ 144731 h 14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8277" h="144731">
                  <a:moveTo>
                    <a:pt x="655942" y="144731"/>
                  </a:moveTo>
                  <a:lnTo>
                    <a:pt x="72335" y="144731"/>
                  </a:lnTo>
                  <a:cubicBezTo>
                    <a:pt x="32382" y="144731"/>
                    <a:pt x="0" y="112336"/>
                    <a:pt x="0" y="72366"/>
                  </a:cubicBezTo>
                  <a:lnTo>
                    <a:pt x="0" y="72366"/>
                  </a:lnTo>
                  <a:cubicBezTo>
                    <a:pt x="0" y="32396"/>
                    <a:pt x="32382" y="0"/>
                    <a:pt x="72335" y="0"/>
                  </a:cubicBezTo>
                  <a:lnTo>
                    <a:pt x="655942" y="0"/>
                  </a:lnTo>
                  <a:cubicBezTo>
                    <a:pt x="695895" y="0"/>
                    <a:pt x="728277" y="32396"/>
                    <a:pt x="728277" y="72366"/>
                  </a:cubicBezTo>
                  <a:lnTo>
                    <a:pt x="728277" y="72366"/>
                  </a:lnTo>
                  <a:cubicBezTo>
                    <a:pt x="728277" y="112336"/>
                    <a:pt x="695895" y="144731"/>
                    <a:pt x="655942" y="144731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1" name="Forma libre 1170">
              <a:extLst>
                <a:ext uri="{FF2B5EF4-FFF2-40B4-BE49-F238E27FC236}">
                  <a16:creationId xmlns:a16="http://schemas.microsoft.com/office/drawing/2014/main" id="{08FAFE70-43F0-562E-6225-C7B3C415FE7D}"/>
                </a:ext>
              </a:extLst>
            </p:cNvPr>
            <p:cNvSpPr/>
            <p:nvPr/>
          </p:nvSpPr>
          <p:spPr>
            <a:xfrm>
              <a:off x="4915396" y="6168580"/>
              <a:ext cx="404547" cy="164989"/>
            </a:xfrm>
            <a:custGeom>
              <a:avLst/>
              <a:gdLst>
                <a:gd name="connsiteX0" fmla="*/ 0 w 404547"/>
                <a:gd name="connsiteY0" fmla="*/ 164990 h 164989"/>
                <a:gd name="connsiteX1" fmla="*/ 0 w 404547"/>
                <a:gd name="connsiteY1" fmla="*/ 120640 h 164989"/>
                <a:gd name="connsiteX2" fmla="*/ 120589 w 404547"/>
                <a:gd name="connsiteY2" fmla="*/ 0 h 164989"/>
                <a:gd name="connsiteX3" fmla="*/ 286422 w 404547"/>
                <a:gd name="connsiteY3" fmla="*/ 0 h 164989"/>
                <a:gd name="connsiteX4" fmla="*/ 404548 w 404547"/>
                <a:gd name="connsiteY4" fmla="*/ 96274 h 1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547" h="164989">
                  <a:moveTo>
                    <a:pt x="0" y="164990"/>
                  </a:moveTo>
                  <a:lnTo>
                    <a:pt x="0" y="120640"/>
                  </a:lnTo>
                  <a:cubicBezTo>
                    <a:pt x="0" y="54023"/>
                    <a:pt x="54001" y="0"/>
                    <a:pt x="120589" y="0"/>
                  </a:cubicBezTo>
                  <a:lnTo>
                    <a:pt x="286422" y="0"/>
                  </a:lnTo>
                  <a:cubicBezTo>
                    <a:pt x="344710" y="0"/>
                    <a:pt x="393328" y="41339"/>
                    <a:pt x="404548" y="96274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2" name="Forma libre 1171">
              <a:extLst>
                <a:ext uri="{FF2B5EF4-FFF2-40B4-BE49-F238E27FC236}">
                  <a16:creationId xmlns:a16="http://schemas.microsoft.com/office/drawing/2014/main" id="{F50DE3D3-FEC9-145D-3E69-9B01C23D7CF6}"/>
                </a:ext>
              </a:extLst>
            </p:cNvPr>
            <p:cNvSpPr/>
            <p:nvPr/>
          </p:nvSpPr>
          <p:spPr>
            <a:xfrm>
              <a:off x="4872996" y="6555975"/>
              <a:ext cx="467092" cy="182754"/>
            </a:xfrm>
            <a:custGeom>
              <a:avLst/>
              <a:gdLst>
                <a:gd name="connsiteX0" fmla="*/ 424874 w 467092"/>
                <a:gd name="connsiteY0" fmla="*/ 105294 h 182754"/>
                <a:gd name="connsiteX1" fmla="*/ 64202 w 467092"/>
                <a:gd name="connsiteY1" fmla="*/ 181583 h 182754"/>
                <a:gd name="connsiteX2" fmla="*/ 1171 w 467092"/>
                <a:gd name="connsiteY2" fmla="*/ 140518 h 182754"/>
                <a:gd name="connsiteX3" fmla="*/ 1171 w 467092"/>
                <a:gd name="connsiteY3" fmla="*/ 140518 h 182754"/>
                <a:gd name="connsiteX4" fmla="*/ 42218 w 467092"/>
                <a:gd name="connsiteY4" fmla="*/ 77461 h 182754"/>
                <a:gd name="connsiteX5" fmla="*/ 402891 w 467092"/>
                <a:gd name="connsiteY5" fmla="*/ 1171 h 182754"/>
                <a:gd name="connsiteX6" fmla="*/ 465922 w 467092"/>
                <a:gd name="connsiteY6" fmla="*/ 42236 h 182754"/>
                <a:gd name="connsiteX7" fmla="*/ 465922 w 467092"/>
                <a:gd name="connsiteY7" fmla="*/ 42236 h 182754"/>
                <a:gd name="connsiteX8" fmla="*/ 424874 w 467092"/>
                <a:gd name="connsiteY8" fmla="*/ 105294 h 18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092" h="182754">
                  <a:moveTo>
                    <a:pt x="424874" y="105294"/>
                  </a:moveTo>
                  <a:lnTo>
                    <a:pt x="64202" y="181583"/>
                  </a:lnTo>
                  <a:cubicBezTo>
                    <a:pt x="35468" y="187698"/>
                    <a:pt x="7282" y="169264"/>
                    <a:pt x="1171" y="140518"/>
                  </a:cubicBezTo>
                  <a:lnTo>
                    <a:pt x="1171" y="140518"/>
                  </a:lnTo>
                  <a:cubicBezTo>
                    <a:pt x="-4941" y="111773"/>
                    <a:pt x="13485" y="83575"/>
                    <a:pt x="42218" y="77461"/>
                  </a:cubicBezTo>
                  <a:lnTo>
                    <a:pt x="402891" y="1171"/>
                  </a:lnTo>
                  <a:cubicBezTo>
                    <a:pt x="431624" y="-4943"/>
                    <a:pt x="459811" y="13491"/>
                    <a:pt x="465922" y="42236"/>
                  </a:cubicBezTo>
                  <a:lnTo>
                    <a:pt x="465922" y="42236"/>
                  </a:lnTo>
                  <a:cubicBezTo>
                    <a:pt x="472034" y="70982"/>
                    <a:pt x="453608" y="99180"/>
                    <a:pt x="424874" y="105294"/>
                  </a:cubicBez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3" name="Forma libre 1172">
              <a:extLst>
                <a:ext uri="{FF2B5EF4-FFF2-40B4-BE49-F238E27FC236}">
                  <a16:creationId xmlns:a16="http://schemas.microsoft.com/office/drawing/2014/main" id="{27800927-D010-EE33-20C1-0F96C745ABF8}"/>
                </a:ext>
              </a:extLst>
            </p:cNvPr>
            <p:cNvSpPr/>
            <p:nvPr/>
          </p:nvSpPr>
          <p:spPr>
            <a:xfrm>
              <a:off x="4873080" y="6685451"/>
              <a:ext cx="467099" cy="160412"/>
            </a:xfrm>
            <a:custGeom>
              <a:avLst/>
              <a:gdLst>
                <a:gd name="connsiteX0" fmla="*/ 457172 w 467099"/>
                <a:gd name="connsiteY0" fmla="*/ 0 h 160412"/>
                <a:gd name="connsiteX1" fmla="*/ 465929 w 467099"/>
                <a:gd name="connsiteY1" fmla="*/ 19894 h 160412"/>
                <a:gd name="connsiteX2" fmla="*/ 465929 w 467099"/>
                <a:gd name="connsiteY2" fmla="*/ 19894 h 160412"/>
                <a:gd name="connsiteX3" fmla="*/ 424881 w 467099"/>
                <a:gd name="connsiteY3" fmla="*/ 82951 h 160412"/>
                <a:gd name="connsiteX4" fmla="*/ 64209 w 467099"/>
                <a:gd name="connsiteY4" fmla="*/ 159241 h 160412"/>
                <a:gd name="connsiteX5" fmla="*/ 1178 w 467099"/>
                <a:gd name="connsiteY5" fmla="*/ 118176 h 160412"/>
                <a:gd name="connsiteX6" fmla="*/ 1178 w 467099"/>
                <a:gd name="connsiteY6" fmla="*/ 118176 h 160412"/>
                <a:gd name="connsiteX7" fmla="*/ 18600 w 467099"/>
                <a:gd name="connsiteY7" fmla="*/ 66799 h 16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099" h="160412">
                  <a:moveTo>
                    <a:pt x="457172" y="0"/>
                  </a:moveTo>
                  <a:cubicBezTo>
                    <a:pt x="461277" y="5749"/>
                    <a:pt x="464287" y="12502"/>
                    <a:pt x="465929" y="19894"/>
                  </a:cubicBezTo>
                  <a:lnTo>
                    <a:pt x="465929" y="19894"/>
                  </a:lnTo>
                  <a:cubicBezTo>
                    <a:pt x="472040" y="48639"/>
                    <a:pt x="453615" y="76837"/>
                    <a:pt x="424881" y="82951"/>
                  </a:cubicBezTo>
                  <a:lnTo>
                    <a:pt x="64209" y="159241"/>
                  </a:lnTo>
                  <a:cubicBezTo>
                    <a:pt x="35475" y="165355"/>
                    <a:pt x="7289" y="146921"/>
                    <a:pt x="1178" y="118176"/>
                  </a:cubicBezTo>
                  <a:lnTo>
                    <a:pt x="1178" y="118176"/>
                  </a:lnTo>
                  <a:cubicBezTo>
                    <a:pt x="-3018" y="98465"/>
                    <a:pt x="4279" y="79027"/>
                    <a:pt x="18600" y="66799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4" name="Forma libre 1173">
              <a:extLst>
                <a:ext uri="{FF2B5EF4-FFF2-40B4-BE49-F238E27FC236}">
                  <a16:creationId xmlns:a16="http://schemas.microsoft.com/office/drawing/2014/main" id="{C03AB308-F4BF-D96B-AAF4-0649A59D1DBB}"/>
                </a:ext>
              </a:extLst>
            </p:cNvPr>
            <p:cNvSpPr/>
            <p:nvPr/>
          </p:nvSpPr>
          <p:spPr>
            <a:xfrm>
              <a:off x="4873003" y="6770425"/>
              <a:ext cx="467085" cy="182754"/>
            </a:xfrm>
            <a:custGeom>
              <a:avLst/>
              <a:gdLst>
                <a:gd name="connsiteX0" fmla="*/ 402883 w 467085"/>
                <a:gd name="connsiteY0" fmla="*/ 1171 h 182754"/>
                <a:gd name="connsiteX1" fmla="*/ 465914 w 467085"/>
                <a:gd name="connsiteY1" fmla="*/ 42236 h 182754"/>
                <a:gd name="connsiteX2" fmla="*/ 465914 w 467085"/>
                <a:gd name="connsiteY2" fmla="*/ 42236 h 182754"/>
                <a:gd name="connsiteX3" fmla="*/ 424867 w 467085"/>
                <a:gd name="connsiteY3" fmla="*/ 105294 h 182754"/>
                <a:gd name="connsiteX4" fmla="*/ 64194 w 467085"/>
                <a:gd name="connsiteY4" fmla="*/ 181583 h 182754"/>
                <a:gd name="connsiteX5" fmla="*/ 1163 w 467085"/>
                <a:gd name="connsiteY5" fmla="*/ 140518 h 182754"/>
                <a:gd name="connsiteX6" fmla="*/ 1163 w 467085"/>
                <a:gd name="connsiteY6" fmla="*/ 140518 h 182754"/>
                <a:gd name="connsiteX7" fmla="*/ 525 w 467085"/>
                <a:gd name="connsiteY7" fmla="*/ 121993 h 182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085" h="182754">
                  <a:moveTo>
                    <a:pt x="402883" y="1171"/>
                  </a:moveTo>
                  <a:cubicBezTo>
                    <a:pt x="431617" y="-4943"/>
                    <a:pt x="459803" y="13491"/>
                    <a:pt x="465914" y="42236"/>
                  </a:cubicBezTo>
                  <a:lnTo>
                    <a:pt x="465914" y="42236"/>
                  </a:lnTo>
                  <a:cubicBezTo>
                    <a:pt x="472026" y="70982"/>
                    <a:pt x="453600" y="99180"/>
                    <a:pt x="424867" y="105294"/>
                  </a:cubicBezTo>
                  <a:lnTo>
                    <a:pt x="64194" y="181583"/>
                  </a:lnTo>
                  <a:cubicBezTo>
                    <a:pt x="35461" y="187698"/>
                    <a:pt x="7275" y="169264"/>
                    <a:pt x="1163" y="140518"/>
                  </a:cubicBezTo>
                  <a:lnTo>
                    <a:pt x="1163" y="140518"/>
                  </a:lnTo>
                  <a:cubicBezTo>
                    <a:pt x="-205" y="134222"/>
                    <a:pt x="-296" y="128016"/>
                    <a:pt x="525" y="121993"/>
                  </a:cubicBez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5" name="Forma libre 1174">
              <a:extLst>
                <a:ext uri="{FF2B5EF4-FFF2-40B4-BE49-F238E27FC236}">
                  <a16:creationId xmlns:a16="http://schemas.microsoft.com/office/drawing/2014/main" id="{7C063FAC-01CA-66A5-E00E-CD8BB30F254D}"/>
                </a:ext>
              </a:extLst>
            </p:cNvPr>
            <p:cNvSpPr/>
            <p:nvPr/>
          </p:nvSpPr>
          <p:spPr>
            <a:xfrm>
              <a:off x="5382246" y="6803262"/>
              <a:ext cx="142481" cy="9125"/>
            </a:xfrm>
            <a:custGeom>
              <a:avLst/>
              <a:gdLst>
                <a:gd name="connsiteX0" fmla="*/ 0 w 142481"/>
                <a:gd name="connsiteY0" fmla="*/ 0 h 9125"/>
                <a:gd name="connsiteX1" fmla="*/ 142481 w 14248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481" h="9125">
                  <a:moveTo>
                    <a:pt x="0" y="0"/>
                  </a:moveTo>
                  <a:lnTo>
                    <a:pt x="142481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6" name="Forma libre 1175">
              <a:extLst>
                <a:ext uri="{FF2B5EF4-FFF2-40B4-BE49-F238E27FC236}">
                  <a16:creationId xmlns:a16="http://schemas.microsoft.com/office/drawing/2014/main" id="{6A1D832F-1B41-3515-78E5-0CC2544368E8}"/>
                </a:ext>
              </a:extLst>
            </p:cNvPr>
            <p:cNvSpPr/>
            <p:nvPr/>
          </p:nvSpPr>
          <p:spPr>
            <a:xfrm>
              <a:off x="5277346" y="6909758"/>
              <a:ext cx="247380" cy="9125"/>
            </a:xfrm>
            <a:custGeom>
              <a:avLst/>
              <a:gdLst>
                <a:gd name="connsiteX0" fmla="*/ 247381 w 247380"/>
                <a:gd name="connsiteY0" fmla="*/ 0 h 9125"/>
                <a:gd name="connsiteX1" fmla="*/ 0 w 247380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380" h="9125">
                  <a:moveTo>
                    <a:pt x="247381" y="0"/>
                  </a:moveTo>
                  <a:lnTo>
                    <a:pt x="0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77" name="Forma libre 1176">
              <a:extLst>
                <a:ext uri="{FF2B5EF4-FFF2-40B4-BE49-F238E27FC236}">
                  <a16:creationId xmlns:a16="http://schemas.microsoft.com/office/drawing/2014/main" id="{606EA2B1-AF5A-CB26-23B4-4EB35E615B57}"/>
                </a:ext>
              </a:extLst>
            </p:cNvPr>
            <p:cNvSpPr/>
            <p:nvPr/>
          </p:nvSpPr>
          <p:spPr>
            <a:xfrm>
              <a:off x="4742449" y="7082596"/>
              <a:ext cx="903231" cy="9125"/>
            </a:xfrm>
            <a:custGeom>
              <a:avLst/>
              <a:gdLst>
                <a:gd name="connsiteX0" fmla="*/ 0 w 903231"/>
                <a:gd name="connsiteY0" fmla="*/ 0 h 9125"/>
                <a:gd name="connsiteX1" fmla="*/ 903232 w 903231"/>
                <a:gd name="connsiteY1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3231" h="9125">
                  <a:moveTo>
                    <a:pt x="0" y="0"/>
                  </a:moveTo>
                  <a:lnTo>
                    <a:pt x="903232" y="0"/>
                  </a:lnTo>
                </a:path>
              </a:pathLst>
            </a:custGeom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178" name="Gráfico 2">
            <a:extLst>
              <a:ext uri="{FF2B5EF4-FFF2-40B4-BE49-F238E27FC236}">
                <a16:creationId xmlns:a16="http://schemas.microsoft.com/office/drawing/2014/main" id="{4DEBD033-5B9A-BBDD-1335-FC6B424B44D7}"/>
              </a:ext>
            </a:extLst>
          </p:cNvPr>
          <p:cNvGrpSpPr/>
          <p:nvPr/>
        </p:nvGrpSpPr>
        <p:grpSpPr>
          <a:xfrm>
            <a:off x="16667627" y="6185473"/>
            <a:ext cx="817761" cy="880331"/>
            <a:chOff x="16667627" y="6185473"/>
            <a:chExt cx="817761" cy="880331"/>
          </a:xfrm>
          <a:noFill/>
        </p:grpSpPr>
        <p:sp>
          <p:nvSpPr>
            <p:cNvPr id="1179" name="Forma libre 1178">
              <a:extLst>
                <a:ext uri="{FF2B5EF4-FFF2-40B4-BE49-F238E27FC236}">
                  <a16:creationId xmlns:a16="http://schemas.microsoft.com/office/drawing/2014/main" id="{C02EED0A-1E55-E0C3-9DA6-9B8EA3C7B562}"/>
                </a:ext>
              </a:extLst>
            </p:cNvPr>
            <p:cNvSpPr/>
            <p:nvPr/>
          </p:nvSpPr>
          <p:spPr>
            <a:xfrm>
              <a:off x="16667718" y="6185473"/>
              <a:ext cx="817670" cy="880331"/>
            </a:xfrm>
            <a:custGeom>
              <a:avLst/>
              <a:gdLst>
                <a:gd name="connsiteX0" fmla="*/ 622648 w 817670"/>
                <a:gd name="connsiteY0" fmla="*/ 2454 h 880331"/>
                <a:gd name="connsiteX1" fmla="*/ 656763 w 817670"/>
                <a:gd name="connsiteY1" fmla="*/ 2271 h 880331"/>
                <a:gd name="connsiteX2" fmla="*/ 817670 w 817670"/>
                <a:gd name="connsiteY2" fmla="*/ 46530 h 880331"/>
                <a:gd name="connsiteX3" fmla="*/ 773248 w 817670"/>
                <a:gd name="connsiteY3" fmla="*/ 141162 h 880331"/>
                <a:gd name="connsiteX4" fmla="*/ 795869 w 817670"/>
                <a:gd name="connsiteY4" fmla="*/ 391293 h 880331"/>
                <a:gd name="connsiteX5" fmla="*/ 817670 w 817670"/>
                <a:gd name="connsiteY5" fmla="*/ 421864 h 880331"/>
                <a:gd name="connsiteX6" fmla="*/ 817670 w 817670"/>
                <a:gd name="connsiteY6" fmla="*/ 880332 h 880331"/>
                <a:gd name="connsiteX7" fmla="*/ 520759 w 817670"/>
                <a:gd name="connsiteY7" fmla="*/ 880332 h 880331"/>
                <a:gd name="connsiteX8" fmla="*/ 441400 w 817670"/>
                <a:gd name="connsiteY8" fmla="*/ 838355 h 880331"/>
                <a:gd name="connsiteX9" fmla="*/ 438664 w 817670"/>
                <a:gd name="connsiteY9" fmla="*/ 834339 h 880331"/>
                <a:gd name="connsiteX10" fmla="*/ 378734 w 817670"/>
                <a:gd name="connsiteY10" fmla="*/ 834430 h 880331"/>
                <a:gd name="connsiteX11" fmla="*/ 376271 w 817670"/>
                <a:gd name="connsiteY11" fmla="*/ 838081 h 880331"/>
                <a:gd name="connsiteX12" fmla="*/ 296730 w 817670"/>
                <a:gd name="connsiteY12" fmla="*/ 880332 h 880331"/>
                <a:gd name="connsiteX13" fmla="*/ 0 w 817670"/>
                <a:gd name="connsiteY13" fmla="*/ 880332 h 880331"/>
                <a:gd name="connsiteX14" fmla="*/ 0 w 817670"/>
                <a:gd name="connsiteY14" fmla="*/ 421864 h 880331"/>
                <a:gd name="connsiteX15" fmla="*/ 21801 w 817670"/>
                <a:gd name="connsiteY15" fmla="*/ 391293 h 880331"/>
                <a:gd name="connsiteX16" fmla="*/ 44423 w 817670"/>
                <a:gd name="connsiteY16" fmla="*/ 141162 h 880331"/>
                <a:gd name="connsiteX17" fmla="*/ 0 w 817670"/>
                <a:gd name="connsiteY17" fmla="*/ 46530 h 880331"/>
                <a:gd name="connsiteX18" fmla="*/ 160907 w 817670"/>
                <a:gd name="connsiteY18" fmla="*/ 2271 h 880331"/>
                <a:gd name="connsiteX19" fmla="*/ 195022 w 817670"/>
                <a:gd name="connsiteY19" fmla="*/ 2454 h 880331"/>
                <a:gd name="connsiteX20" fmla="*/ 370524 w 817670"/>
                <a:gd name="connsiteY20" fmla="*/ 85861 h 880331"/>
                <a:gd name="connsiteX21" fmla="*/ 446873 w 817670"/>
                <a:gd name="connsiteY21" fmla="*/ 85861 h 880331"/>
                <a:gd name="connsiteX22" fmla="*/ 622739 w 817670"/>
                <a:gd name="connsiteY22" fmla="*/ 2362 h 88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7670" h="880331">
                  <a:moveTo>
                    <a:pt x="622648" y="2454"/>
                  </a:moveTo>
                  <a:cubicBezTo>
                    <a:pt x="633777" y="-740"/>
                    <a:pt x="645544" y="-832"/>
                    <a:pt x="656763" y="2271"/>
                  </a:cubicBezTo>
                  <a:lnTo>
                    <a:pt x="817670" y="46530"/>
                  </a:lnTo>
                  <a:lnTo>
                    <a:pt x="773248" y="141162"/>
                  </a:lnTo>
                  <a:cubicBezTo>
                    <a:pt x="735120" y="222471"/>
                    <a:pt x="743785" y="318107"/>
                    <a:pt x="795869" y="391293"/>
                  </a:cubicBezTo>
                  <a:lnTo>
                    <a:pt x="817670" y="421864"/>
                  </a:lnTo>
                  <a:lnTo>
                    <a:pt x="817670" y="880332"/>
                  </a:lnTo>
                  <a:lnTo>
                    <a:pt x="520759" y="880332"/>
                  </a:lnTo>
                  <a:cubicBezTo>
                    <a:pt x="489016" y="880332"/>
                    <a:pt x="459279" y="864636"/>
                    <a:pt x="441400" y="838355"/>
                  </a:cubicBezTo>
                  <a:lnTo>
                    <a:pt x="438664" y="834339"/>
                  </a:lnTo>
                  <a:cubicBezTo>
                    <a:pt x="424251" y="813259"/>
                    <a:pt x="393147" y="813259"/>
                    <a:pt x="378734" y="834430"/>
                  </a:cubicBezTo>
                  <a:lnTo>
                    <a:pt x="376271" y="838081"/>
                  </a:lnTo>
                  <a:cubicBezTo>
                    <a:pt x="358392" y="864454"/>
                    <a:pt x="328564" y="880332"/>
                    <a:pt x="296730" y="880332"/>
                  </a:cubicBezTo>
                  <a:lnTo>
                    <a:pt x="0" y="880332"/>
                  </a:lnTo>
                  <a:lnTo>
                    <a:pt x="0" y="421864"/>
                  </a:lnTo>
                  <a:lnTo>
                    <a:pt x="21801" y="391293"/>
                  </a:lnTo>
                  <a:cubicBezTo>
                    <a:pt x="73887" y="318107"/>
                    <a:pt x="82552" y="222562"/>
                    <a:pt x="44423" y="141162"/>
                  </a:cubicBezTo>
                  <a:lnTo>
                    <a:pt x="0" y="46530"/>
                  </a:lnTo>
                  <a:lnTo>
                    <a:pt x="160907" y="2271"/>
                  </a:lnTo>
                  <a:cubicBezTo>
                    <a:pt x="172036" y="-832"/>
                    <a:pt x="183894" y="-740"/>
                    <a:pt x="195022" y="2454"/>
                  </a:cubicBezTo>
                  <a:lnTo>
                    <a:pt x="370524" y="85861"/>
                  </a:lnTo>
                  <a:cubicBezTo>
                    <a:pt x="394697" y="97359"/>
                    <a:pt x="422701" y="97359"/>
                    <a:pt x="446873" y="85861"/>
                  </a:cubicBezTo>
                  <a:lnTo>
                    <a:pt x="622739" y="2362"/>
                  </a:lnTo>
                  <a:close/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80" name="Forma libre 1179">
              <a:extLst>
                <a:ext uri="{FF2B5EF4-FFF2-40B4-BE49-F238E27FC236}">
                  <a16:creationId xmlns:a16="http://schemas.microsoft.com/office/drawing/2014/main" id="{21B759C0-E36E-771C-A915-66BFDC1E9EA7}"/>
                </a:ext>
              </a:extLst>
            </p:cNvPr>
            <p:cNvSpPr/>
            <p:nvPr/>
          </p:nvSpPr>
          <p:spPr>
            <a:xfrm>
              <a:off x="16828899" y="6187652"/>
              <a:ext cx="495490" cy="296945"/>
            </a:xfrm>
            <a:custGeom>
              <a:avLst/>
              <a:gdLst>
                <a:gd name="connsiteX0" fmla="*/ 0 w 495490"/>
                <a:gd name="connsiteY0" fmla="*/ 0 h 296945"/>
                <a:gd name="connsiteX1" fmla="*/ 247929 w 495490"/>
                <a:gd name="connsiteY1" fmla="*/ 296945 h 296945"/>
                <a:gd name="connsiteX2" fmla="*/ 495491 w 495490"/>
                <a:gd name="connsiteY2" fmla="*/ 0 h 29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490" h="296945">
                  <a:moveTo>
                    <a:pt x="0" y="0"/>
                  </a:moveTo>
                  <a:lnTo>
                    <a:pt x="247929" y="296945"/>
                  </a:lnTo>
                  <a:lnTo>
                    <a:pt x="495491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81" name="Forma libre 1180">
              <a:extLst>
                <a:ext uri="{FF2B5EF4-FFF2-40B4-BE49-F238E27FC236}">
                  <a16:creationId xmlns:a16="http://schemas.microsoft.com/office/drawing/2014/main" id="{6E1CF1AD-B8BF-3D49-019C-F2126F4A1E66}"/>
                </a:ext>
              </a:extLst>
            </p:cNvPr>
            <p:cNvSpPr/>
            <p:nvPr/>
          </p:nvSpPr>
          <p:spPr>
            <a:xfrm>
              <a:off x="17076463" y="6484781"/>
              <a:ext cx="9121" cy="462117"/>
            </a:xfrm>
            <a:custGeom>
              <a:avLst/>
              <a:gdLst>
                <a:gd name="connsiteX0" fmla="*/ 0 w 9121"/>
                <a:gd name="connsiteY0" fmla="*/ 462118 h 462117"/>
                <a:gd name="connsiteX1" fmla="*/ 0 w 9121"/>
                <a:gd name="connsiteY1" fmla="*/ 347775 h 462117"/>
                <a:gd name="connsiteX2" fmla="*/ 0 w 9121"/>
                <a:gd name="connsiteY2" fmla="*/ 261995 h 462117"/>
                <a:gd name="connsiteX3" fmla="*/ 0 w 9121"/>
                <a:gd name="connsiteY3" fmla="*/ 0 h 4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21" h="462117">
                  <a:moveTo>
                    <a:pt x="0" y="462118"/>
                  </a:moveTo>
                  <a:lnTo>
                    <a:pt x="0" y="347775"/>
                  </a:lnTo>
                  <a:lnTo>
                    <a:pt x="0" y="261995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82" name="Forma libre 1181">
              <a:extLst>
                <a:ext uri="{FF2B5EF4-FFF2-40B4-BE49-F238E27FC236}">
                  <a16:creationId xmlns:a16="http://schemas.microsoft.com/office/drawing/2014/main" id="{B1FC4D68-F932-7FF7-FF7D-E57B775BBAA2}"/>
                </a:ext>
              </a:extLst>
            </p:cNvPr>
            <p:cNvSpPr/>
            <p:nvPr/>
          </p:nvSpPr>
          <p:spPr>
            <a:xfrm>
              <a:off x="16667627" y="6746775"/>
              <a:ext cx="763579" cy="9125"/>
            </a:xfrm>
            <a:custGeom>
              <a:avLst/>
              <a:gdLst>
                <a:gd name="connsiteX0" fmla="*/ 0 w 763579"/>
                <a:gd name="connsiteY0" fmla="*/ 0 h 9125"/>
                <a:gd name="connsiteX1" fmla="*/ 408836 w 763579"/>
                <a:gd name="connsiteY1" fmla="*/ 0 h 9125"/>
                <a:gd name="connsiteX2" fmla="*/ 763579 w 763579"/>
                <a:gd name="connsiteY2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79" h="9125">
                  <a:moveTo>
                    <a:pt x="0" y="0"/>
                  </a:moveTo>
                  <a:lnTo>
                    <a:pt x="408836" y="0"/>
                  </a:lnTo>
                  <a:lnTo>
                    <a:pt x="763579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83" name="Forma libre 1182">
              <a:extLst>
                <a:ext uri="{FF2B5EF4-FFF2-40B4-BE49-F238E27FC236}">
                  <a16:creationId xmlns:a16="http://schemas.microsoft.com/office/drawing/2014/main" id="{87A8782D-0FBC-8926-3E7B-87C16919B480}"/>
                </a:ext>
              </a:extLst>
            </p:cNvPr>
            <p:cNvSpPr/>
            <p:nvPr/>
          </p:nvSpPr>
          <p:spPr>
            <a:xfrm>
              <a:off x="16716976" y="6847978"/>
              <a:ext cx="768321" cy="9125"/>
            </a:xfrm>
            <a:custGeom>
              <a:avLst/>
              <a:gdLst>
                <a:gd name="connsiteX0" fmla="*/ 768322 w 768321"/>
                <a:gd name="connsiteY0" fmla="*/ 0 h 9125"/>
                <a:gd name="connsiteX1" fmla="*/ 359487 w 768321"/>
                <a:gd name="connsiteY1" fmla="*/ 0 h 9125"/>
                <a:gd name="connsiteX2" fmla="*/ 0 w 768321"/>
                <a:gd name="connsiteY2" fmla="*/ 0 h 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321" h="9125">
                  <a:moveTo>
                    <a:pt x="768322" y="0"/>
                  </a:moveTo>
                  <a:lnTo>
                    <a:pt x="359487" y="0"/>
                  </a:lnTo>
                  <a:lnTo>
                    <a:pt x="0" y="0"/>
                  </a:lnTo>
                </a:path>
              </a:pathLst>
            </a:custGeom>
            <a:noFill/>
            <a:ln w="27365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184" name="Gráfico 2">
              <a:extLst>
                <a:ext uri="{FF2B5EF4-FFF2-40B4-BE49-F238E27FC236}">
                  <a16:creationId xmlns:a16="http://schemas.microsoft.com/office/drawing/2014/main" id="{27B98190-66D3-730A-2551-A78068BF2CC3}"/>
                </a:ext>
              </a:extLst>
            </p:cNvPr>
            <p:cNvGrpSpPr/>
            <p:nvPr/>
          </p:nvGrpSpPr>
          <p:grpSpPr>
            <a:xfrm>
              <a:off x="16812571" y="6240672"/>
              <a:ext cx="527782" cy="503274"/>
              <a:chOff x="16812571" y="6240672"/>
              <a:chExt cx="527782" cy="503274"/>
            </a:xfrm>
          </p:grpSpPr>
          <p:grpSp>
            <p:nvGrpSpPr>
              <p:cNvPr id="1185" name="Gráfico 2">
                <a:extLst>
                  <a:ext uri="{FF2B5EF4-FFF2-40B4-BE49-F238E27FC236}">
                    <a16:creationId xmlns:a16="http://schemas.microsoft.com/office/drawing/2014/main" id="{8E3D627F-6D51-21A8-4DDE-A7E481D7D578}"/>
                  </a:ext>
                </a:extLst>
              </p:cNvPr>
              <p:cNvGrpSpPr/>
              <p:nvPr/>
            </p:nvGrpSpPr>
            <p:grpSpPr>
              <a:xfrm>
                <a:off x="17241383" y="6240672"/>
                <a:ext cx="98970" cy="503274"/>
                <a:chOff x="17241383" y="6240672"/>
                <a:chExt cx="98970" cy="503274"/>
              </a:xfrm>
            </p:grpSpPr>
            <p:sp>
              <p:nvSpPr>
                <p:cNvPr id="1186" name="Forma libre 1185">
                  <a:extLst>
                    <a:ext uri="{FF2B5EF4-FFF2-40B4-BE49-F238E27FC236}">
                      <a16:creationId xmlns:a16="http://schemas.microsoft.com/office/drawing/2014/main" id="{C34272D1-E308-94CB-D15D-7206213051CC}"/>
                    </a:ext>
                  </a:extLst>
                </p:cNvPr>
                <p:cNvSpPr/>
                <p:nvPr/>
              </p:nvSpPr>
              <p:spPr>
                <a:xfrm>
                  <a:off x="17241383" y="6349631"/>
                  <a:ext cx="9121" cy="394315"/>
                </a:xfrm>
                <a:custGeom>
                  <a:avLst/>
                  <a:gdLst>
                    <a:gd name="connsiteX0" fmla="*/ 0 w 9121"/>
                    <a:gd name="connsiteY0" fmla="*/ 394315 h 394315"/>
                    <a:gd name="connsiteX1" fmla="*/ 0 w 9121"/>
                    <a:gd name="connsiteY1" fmla="*/ 0 h 394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394315">
                      <a:moveTo>
                        <a:pt x="0" y="394315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87" name="Forma libre 1186">
                  <a:extLst>
                    <a:ext uri="{FF2B5EF4-FFF2-40B4-BE49-F238E27FC236}">
                      <a16:creationId xmlns:a16="http://schemas.microsoft.com/office/drawing/2014/main" id="{A4232F0C-E986-81B3-A93E-15EDCFD5D335}"/>
                    </a:ext>
                  </a:extLst>
                </p:cNvPr>
                <p:cNvSpPr/>
                <p:nvPr/>
              </p:nvSpPr>
              <p:spPr>
                <a:xfrm>
                  <a:off x="17340354" y="6240672"/>
                  <a:ext cx="9121" cy="457099"/>
                </a:xfrm>
                <a:custGeom>
                  <a:avLst/>
                  <a:gdLst>
                    <a:gd name="connsiteX0" fmla="*/ -1 w 9121"/>
                    <a:gd name="connsiteY0" fmla="*/ 0 h 457099"/>
                    <a:gd name="connsiteX1" fmla="*/ -1 w 9121"/>
                    <a:gd name="connsiteY1" fmla="*/ 457099 h 45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457099">
                      <a:moveTo>
                        <a:pt x="-1" y="0"/>
                      </a:moveTo>
                      <a:lnTo>
                        <a:pt x="-1" y="457099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188" name="Gráfico 2">
                <a:extLst>
                  <a:ext uri="{FF2B5EF4-FFF2-40B4-BE49-F238E27FC236}">
                    <a16:creationId xmlns:a16="http://schemas.microsoft.com/office/drawing/2014/main" id="{46F54463-6BC4-35C2-01D9-22F9B3D2178A}"/>
                  </a:ext>
                </a:extLst>
              </p:cNvPr>
              <p:cNvGrpSpPr/>
              <p:nvPr/>
            </p:nvGrpSpPr>
            <p:grpSpPr>
              <a:xfrm>
                <a:off x="16812571" y="6240672"/>
                <a:ext cx="98970" cy="503274"/>
                <a:chOff x="16812571" y="6240672"/>
                <a:chExt cx="98970" cy="503274"/>
              </a:xfrm>
            </p:grpSpPr>
            <p:sp>
              <p:nvSpPr>
                <p:cNvPr id="1189" name="Forma libre 1188">
                  <a:extLst>
                    <a:ext uri="{FF2B5EF4-FFF2-40B4-BE49-F238E27FC236}">
                      <a16:creationId xmlns:a16="http://schemas.microsoft.com/office/drawing/2014/main" id="{74F57394-994C-8F32-6890-E53733BBA1C4}"/>
                    </a:ext>
                  </a:extLst>
                </p:cNvPr>
                <p:cNvSpPr/>
                <p:nvPr/>
              </p:nvSpPr>
              <p:spPr>
                <a:xfrm>
                  <a:off x="16911542" y="6349631"/>
                  <a:ext cx="9121" cy="394315"/>
                </a:xfrm>
                <a:custGeom>
                  <a:avLst/>
                  <a:gdLst>
                    <a:gd name="connsiteX0" fmla="*/ 0 w 9121"/>
                    <a:gd name="connsiteY0" fmla="*/ 394315 h 394315"/>
                    <a:gd name="connsiteX1" fmla="*/ 0 w 9121"/>
                    <a:gd name="connsiteY1" fmla="*/ 0 h 394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394315">
                      <a:moveTo>
                        <a:pt x="0" y="394315"/>
                      </a:moveTo>
                      <a:lnTo>
                        <a:pt x="0" y="0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90" name="Forma libre 1189">
                  <a:extLst>
                    <a:ext uri="{FF2B5EF4-FFF2-40B4-BE49-F238E27FC236}">
                      <a16:creationId xmlns:a16="http://schemas.microsoft.com/office/drawing/2014/main" id="{C59AC866-7100-5860-6A2C-143E5B38E317}"/>
                    </a:ext>
                  </a:extLst>
                </p:cNvPr>
                <p:cNvSpPr/>
                <p:nvPr/>
              </p:nvSpPr>
              <p:spPr>
                <a:xfrm>
                  <a:off x="16812571" y="6240672"/>
                  <a:ext cx="9121" cy="457099"/>
                </a:xfrm>
                <a:custGeom>
                  <a:avLst/>
                  <a:gdLst>
                    <a:gd name="connsiteX0" fmla="*/ 0 w 9121"/>
                    <a:gd name="connsiteY0" fmla="*/ 0 h 457099"/>
                    <a:gd name="connsiteX1" fmla="*/ 0 w 9121"/>
                    <a:gd name="connsiteY1" fmla="*/ 457099 h 45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21" h="457099">
                      <a:moveTo>
                        <a:pt x="0" y="0"/>
                      </a:moveTo>
                      <a:lnTo>
                        <a:pt x="0" y="457099"/>
                      </a:lnTo>
                    </a:path>
                  </a:pathLst>
                </a:custGeom>
                <a:ln w="27365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sp>
        <p:nvSpPr>
          <p:cNvPr id="1191" name="Forma libre 1190">
            <a:extLst>
              <a:ext uri="{FF2B5EF4-FFF2-40B4-BE49-F238E27FC236}">
                <a16:creationId xmlns:a16="http://schemas.microsoft.com/office/drawing/2014/main" id="{61A8ECAE-0B13-9DB2-B45F-EDC1EE327A46}"/>
              </a:ext>
            </a:extLst>
          </p:cNvPr>
          <p:cNvSpPr/>
          <p:nvPr/>
        </p:nvSpPr>
        <p:spPr>
          <a:xfrm>
            <a:off x="3131555" y="7760716"/>
            <a:ext cx="1236539" cy="761253"/>
          </a:xfrm>
          <a:custGeom>
            <a:avLst/>
            <a:gdLst>
              <a:gd name="connsiteX0" fmla="*/ 939354 w 1236539"/>
              <a:gd name="connsiteY0" fmla="*/ 761254 h 761253"/>
              <a:gd name="connsiteX1" fmla="*/ 813474 w 1236539"/>
              <a:gd name="connsiteY1" fmla="*/ 666074 h 761253"/>
              <a:gd name="connsiteX2" fmla="*/ 707024 w 1236539"/>
              <a:gd name="connsiteY2" fmla="*/ 666074 h 761253"/>
              <a:gd name="connsiteX3" fmla="*/ 665885 w 1236539"/>
              <a:gd name="connsiteY3" fmla="*/ 689892 h 761253"/>
              <a:gd name="connsiteX4" fmla="*/ 451890 w 1236539"/>
              <a:gd name="connsiteY4" fmla="*/ 689892 h 761253"/>
              <a:gd name="connsiteX5" fmla="*/ 410751 w 1236539"/>
              <a:gd name="connsiteY5" fmla="*/ 666074 h 761253"/>
              <a:gd name="connsiteX6" fmla="*/ 375632 w 1236539"/>
              <a:gd name="connsiteY6" fmla="*/ 666074 h 761253"/>
              <a:gd name="connsiteX7" fmla="*/ 249752 w 1236539"/>
              <a:gd name="connsiteY7" fmla="*/ 761254 h 761253"/>
              <a:gd name="connsiteX8" fmla="*/ 123873 w 1236539"/>
              <a:gd name="connsiteY8" fmla="*/ 666074 h 761253"/>
              <a:gd name="connsiteX9" fmla="*/ 35666 w 1236539"/>
              <a:gd name="connsiteY9" fmla="*/ 666074 h 761253"/>
              <a:gd name="connsiteX10" fmla="*/ 0 w 1236539"/>
              <a:gd name="connsiteY10" fmla="*/ 630394 h 761253"/>
              <a:gd name="connsiteX11" fmla="*/ 0 w 1236539"/>
              <a:gd name="connsiteY11" fmla="*/ 380627 h 761253"/>
              <a:gd name="connsiteX12" fmla="*/ 7936 w 1236539"/>
              <a:gd name="connsiteY12" fmla="*/ 325691 h 761253"/>
              <a:gd name="connsiteX13" fmla="*/ 58561 w 1236539"/>
              <a:gd name="connsiteY13" fmla="*/ 147743 h 761253"/>
              <a:gd name="connsiteX14" fmla="*/ 96599 w 1236539"/>
              <a:gd name="connsiteY14" fmla="*/ 118997 h 761253"/>
              <a:gd name="connsiteX15" fmla="*/ 344801 w 1236539"/>
              <a:gd name="connsiteY15" fmla="*/ 118997 h 761253"/>
              <a:gd name="connsiteX16" fmla="*/ 380467 w 1236539"/>
              <a:gd name="connsiteY16" fmla="*/ 154678 h 761253"/>
              <a:gd name="connsiteX17" fmla="*/ 380467 w 1236539"/>
              <a:gd name="connsiteY17" fmla="*/ 0 h 761253"/>
              <a:gd name="connsiteX18" fmla="*/ 1236539 w 1236539"/>
              <a:gd name="connsiteY18" fmla="*/ 0 h 761253"/>
              <a:gd name="connsiteX19" fmla="*/ 1236539 w 1236539"/>
              <a:gd name="connsiteY19" fmla="*/ 523350 h 761253"/>
              <a:gd name="connsiteX20" fmla="*/ 1141400 w 1236539"/>
              <a:gd name="connsiteY20" fmla="*/ 523350 h 761253"/>
              <a:gd name="connsiteX21" fmla="*/ 1141400 w 1236539"/>
              <a:gd name="connsiteY21" fmla="*/ 666074 h 761253"/>
              <a:gd name="connsiteX22" fmla="*/ 1065051 w 1236539"/>
              <a:gd name="connsiteY22" fmla="*/ 666074 h 761253"/>
              <a:gd name="connsiteX23" fmla="*/ 939171 w 1236539"/>
              <a:gd name="connsiteY23" fmla="*/ 761254 h 761253"/>
              <a:gd name="connsiteX24" fmla="*/ 939354 w 1236539"/>
              <a:gd name="connsiteY24" fmla="*/ 588780 h 761253"/>
              <a:gd name="connsiteX25" fmla="*/ 897759 w 1236539"/>
              <a:gd name="connsiteY25" fmla="*/ 630394 h 761253"/>
              <a:gd name="connsiteX26" fmla="*/ 939354 w 1236539"/>
              <a:gd name="connsiteY26" fmla="*/ 672006 h 761253"/>
              <a:gd name="connsiteX27" fmla="*/ 980949 w 1236539"/>
              <a:gd name="connsiteY27" fmla="*/ 630394 h 761253"/>
              <a:gd name="connsiteX28" fmla="*/ 939354 w 1236539"/>
              <a:gd name="connsiteY28" fmla="*/ 588780 h 761253"/>
              <a:gd name="connsiteX29" fmla="*/ 249752 w 1236539"/>
              <a:gd name="connsiteY29" fmla="*/ 588780 h 761253"/>
              <a:gd name="connsiteX30" fmla="*/ 208157 w 1236539"/>
              <a:gd name="connsiteY30" fmla="*/ 630394 h 761253"/>
              <a:gd name="connsiteX31" fmla="*/ 249752 w 1236539"/>
              <a:gd name="connsiteY31" fmla="*/ 672006 h 761253"/>
              <a:gd name="connsiteX32" fmla="*/ 291347 w 1236539"/>
              <a:gd name="connsiteY32" fmla="*/ 630394 h 761253"/>
              <a:gd name="connsiteX33" fmla="*/ 249752 w 1236539"/>
              <a:gd name="connsiteY33" fmla="*/ 588780 h 761253"/>
              <a:gd name="connsiteX34" fmla="*/ 79085 w 1236539"/>
              <a:gd name="connsiteY34" fmla="*/ 332991 h 761253"/>
              <a:gd name="connsiteX35" fmla="*/ 237803 w 1236539"/>
              <a:gd name="connsiteY35" fmla="*/ 332991 h 761253"/>
              <a:gd name="connsiteX36" fmla="*/ 237803 w 1236539"/>
              <a:gd name="connsiteY36" fmla="*/ 213994 h 761253"/>
              <a:gd name="connsiteX37" fmla="*/ 113109 w 1236539"/>
              <a:gd name="connsiteY37" fmla="*/ 213994 h 761253"/>
              <a:gd name="connsiteX38" fmla="*/ 79176 w 1236539"/>
              <a:gd name="connsiteY38" fmla="*/ 332991 h 761253"/>
              <a:gd name="connsiteX39" fmla="*/ 404274 w 1236539"/>
              <a:gd name="connsiteY39" fmla="*/ 23726 h 761253"/>
              <a:gd name="connsiteX40" fmla="*/ 1212823 w 1236539"/>
              <a:gd name="connsiteY40" fmla="*/ 23726 h 761253"/>
              <a:gd name="connsiteX41" fmla="*/ 1212823 w 1236539"/>
              <a:gd name="connsiteY41" fmla="*/ 499533 h 761253"/>
              <a:gd name="connsiteX42" fmla="*/ 404274 w 1236539"/>
              <a:gd name="connsiteY42" fmla="*/ 499533 h 761253"/>
              <a:gd name="connsiteX43" fmla="*/ 404274 w 1236539"/>
              <a:gd name="connsiteY43" fmla="*/ 23726 h 761253"/>
              <a:gd name="connsiteX44" fmla="*/ 939354 w 1236539"/>
              <a:gd name="connsiteY44" fmla="*/ 523350 h 761253"/>
              <a:gd name="connsiteX45" fmla="*/ 1046352 w 1236539"/>
              <a:gd name="connsiteY45" fmla="*/ 630394 h 761253"/>
              <a:gd name="connsiteX46" fmla="*/ 939354 w 1236539"/>
              <a:gd name="connsiteY46" fmla="*/ 737436 h 761253"/>
              <a:gd name="connsiteX47" fmla="*/ 832356 w 1236539"/>
              <a:gd name="connsiteY47" fmla="*/ 630394 h 761253"/>
              <a:gd name="connsiteX48" fmla="*/ 939354 w 1236539"/>
              <a:gd name="connsiteY48" fmla="*/ 523350 h 761253"/>
              <a:gd name="connsiteX49" fmla="*/ 939354 w 1236539"/>
              <a:gd name="connsiteY49" fmla="*/ 564963 h 761253"/>
              <a:gd name="connsiteX50" fmla="*/ 1004757 w 1236539"/>
              <a:gd name="connsiteY50" fmla="*/ 630394 h 761253"/>
              <a:gd name="connsiteX51" fmla="*/ 939354 w 1236539"/>
              <a:gd name="connsiteY51" fmla="*/ 695824 h 761253"/>
              <a:gd name="connsiteX52" fmla="*/ 873951 w 1236539"/>
              <a:gd name="connsiteY52" fmla="*/ 630394 h 761253"/>
              <a:gd name="connsiteX53" fmla="*/ 939354 w 1236539"/>
              <a:gd name="connsiteY53" fmla="*/ 564963 h 761253"/>
              <a:gd name="connsiteX54" fmla="*/ 249661 w 1236539"/>
              <a:gd name="connsiteY54" fmla="*/ 523350 h 761253"/>
              <a:gd name="connsiteX55" fmla="*/ 356659 w 1236539"/>
              <a:gd name="connsiteY55" fmla="*/ 630394 h 761253"/>
              <a:gd name="connsiteX56" fmla="*/ 249661 w 1236539"/>
              <a:gd name="connsiteY56" fmla="*/ 737436 h 761253"/>
              <a:gd name="connsiteX57" fmla="*/ 142664 w 1236539"/>
              <a:gd name="connsiteY57" fmla="*/ 630394 h 761253"/>
              <a:gd name="connsiteX58" fmla="*/ 249661 w 1236539"/>
              <a:gd name="connsiteY58" fmla="*/ 523350 h 761253"/>
              <a:gd name="connsiteX59" fmla="*/ 249661 w 1236539"/>
              <a:gd name="connsiteY59" fmla="*/ 564963 h 761253"/>
              <a:gd name="connsiteX60" fmla="*/ 315064 w 1236539"/>
              <a:gd name="connsiteY60" fmla="*/ 630394 h 761253"/>
              <a:gd name="connsiteX61" fmla="*/ 249661 w 1236539"/>
              <a:gd name="connsiteY61" fmla="*/ 695824 h 761253"/>
              <a:gd name="connsiteX62" fmla="*/ 184259 w 1236539"/>
              <a:gd name="connsiteY62" fmla="*/ 630394 h 761253"/>
              <a:gd name="connsiteX63" fmla="*/ 249661 w 1236539"/>
              <a:gd name="connsiteY63" fmla="*/ 564963 h 761253"/>
              <a:gd name="connsiteX64" fmla="*/ 95139 w 1236539"/>
              <a:gd name="connsiteY64" fmla="*/ 190268 h 761253"/>
              <a:gd name="connsiteX65" fmla="*/ 47615 w 1236539"/>
              <a:gd name="connsiteY65" fmla="*/ 356809 h 761253"/>
              <a:gd name="connsiteX66" fmla="*/ 261611 w 1236539"/>
              <a:gd name="connsiteY66" fmla="*/ 356809 h 761253"/>
              <a:gd name="connsiteX67" fmla="*/ 261611 w 1236539"/>
              <a:gd name="connsiteY67" fmla="*/ 190268 h 761253"/>
              <a:gd name="connsiteX68" fmla="*/ 95139 w 1236539"/>
              <a:gd name="connsiteY68" fmla="*/ 190268 h 761253"/>
              <a:gd name="connsiteX69" fmla="*/ 237803 w 1236539"/>
              <a:gd name="connsiteY69" fmla="*/ 404353 h 761253"/>
              <a:gd name="connsiteX70" fmla="*/ 261611 w 1236539"/>
              <a:gd name="connsiteY70" fmla="*/ 404353 h 761253"/>
              <a:gd name="connsiteX71" fmla="*/ 261611 w 1236539"/>
              <a:gd name="connsiteY71" fmla="*/ 451897 h 761253"/>
              <a:gd name="connsiteX72" fmla="*/ 237803 w 1236539"/>
              <a:gd name="connsiteY72" fmla="*/ 451897 h 761253"/>
              <a:gd name="connsiteX73" fmla="*/ 237803 w 1236539"/>
              <a:gd name="connsiteY73" fmla="*/ 404353 h 761253"/>
              <a:gd name="connsiteX74" fmla="*/ 23808 w 1236539"/>
              <a:gd name="connsiteY74" fmla="*/ 630394 h 761253"/>
              <a:gd name="connsiteX75" fmla="*/ 35666 w 1236539"/>
              <a:gd name="connsiteY75" fmla="*/ 642257 h 761253"/>
              <a:gd name="connsiteX76" fmla="*/ 118856 w 1236539"/>
              <a:gd name="connsiteY76" fmla="*/ 642257 h 761253"/>
              <a:gd name="connsiteX77" fmla="*/ 118856 w 1236539"/>
              <a:gd name="connsiteY77" fmla="*/ 630394 h 761253"/>
              <a:gd name="connsiteX78" fmla="*/ 249661 w 1236539"/>
              <a:gd name="connsiteY78" fmla="*/ 499533 h 761253"/>
              <a:gd name="connsiteX79" fmla="*/ 380467 w 1236539"/>
              <a:gd name="connsiteY79" fmla="*/ 630394 h 761253"/>
              <a:gd name="connsiteX80" fmla="*/ 380467 w 1236539"/>
              <a:gd name="connsiteY80" fmla="*/ 642257 h 761253"/>
              <a:gd name="connsiteX81" fmla="*/ 404274 w 1236539"/>
              <a:gd name="connsiteY81" fmla="*/ 642257 h 761253"/>
              <a:gd name="connsiteX82" fmla="*/ 404274 w 1236539"/>
              <a:gd name="connsiteY82" fmla="*/ 523259 h 761253"/>
              <a:gd name="connsiteX83" fmla="*/ 356750 w 1236539"/>
              <a:gd name="connsiteY83" fmla="*/ 523259 h 761253"/>
              <a:gd name="connsiteX84" fmla="*/ 356750 w 1236539"/>
              <a:gd name="connsiteY84" fmla="*/ 154496 h 761253"/>
              <a:gd name="connsiteX85" fmla="*/ 344892 w 1236539"/>
              <a:gd name="connsiteY85" fmla="*/ 142632 h 761253"/>
              <a:gd name="connsiteX86" fmla="*/ 96599 w 1236539"/>
              <a:gd name="connsiteY86" fmla="*/ 142632 h 761253"/>
              <a:gd name="connsiteX87" fmla="*/ 81457 w 1236539"/>
              <a:gd name="connsiteY87" fmla="*/ 154039 h 761253"/>
              <a:gd name="connsiteX88" fmla="*/ 30831 w 1236539"/>
              <a:gd name="connsiteY88" fmla="*/ 332079 h 761253"/>
              <a:gd name="connsiteX89" fmla="*/ 23808 w 1236539"/>
              <a:gd name="connsiteY89" fmla="*/ 380536 h 761253"/>
              <a:gd name="connsiteX90" fmla="*/ 23808 w 1236539"/>
              <a:gd name="connsiteY90" fmla="*/ 630394 h 761253"/>
              <a:gd name="connsiteX91" fmla="*/ 451798 w 1236539"/>
              <a:gd name="connsiteY91" fmla="*/ 523350 h 761253"/>
              <a:gd name="connsiteX92" fmla="*/ 665794 w 1236539"/>
              <a:gd name="connsiteY92" fmla="*/ 523350 h 761253"/>
              <a:gd name="connsiteX93" fmla="*/ 689601 w 1236539"/>
              <a:gd name="connsiteY93" fmla="*/ 547168 h 761253"/>
              <a:gd name="connsiteX94" fmla="*/ 689601 w 1236539"/>
              <a:gd name="connsiteY94" fmla="*/ 642348 h 761253"/>
              <a:gd name="connsiteX95" fmla="*/ 665794 w 1236539"/>
              <a:gd name="connsiteY95" fmla="*/ 666166 h 761253"/>
              <a:gd name="connsiteX96" fmla="*/ 451798 w 1236539"/>
              <a:gd name="connsiteY96" fmla="*/ 666166 h 761253"/>
              <a:gd name="connsiteX97" fmla="*/ 427991 w 1236539"/>
              <a:gd name="connsiteY97" fmla="*/ 642348 h 761253"/>
              <a:gd name="connsiteX98" fmla="*/ 427991 w 1236539"/>
              <a:gd name="connsiteY98" fmla="*/ 547168 h 761253"/>
              <a:gd name="connsiteX99" fmla="*/ 451798 w 1236539"/>
              <a:gd name="connsiteY99" fmla="*/ 523350 h 761253"/>
              <a:gd name="connsiteX100" fmla="*/ 713409 w 1236539"/>
              <a:gd name="connsiteY100" fmla="*/ 523350 h 761253"/>
              <a:gd name="connsiteX101" fmla="*/ 864282 w 1236539"/>
              <a:gd name="connsiteY101" fmla="*/ 523350 h 761253"/>
              <a:gd name="connsiteX102" fmla="*/ 808549 w 1236539"/>
              <a:gd name="connsiteY102" fmla="*/ 630394 h 761253"/>
              <a:gd name="connsiteX103" fmla="*/ 809096 w 1236539"/>
              <a:gd name="connsiteY103" fmla="*/ 642257 h 761253"/>
              <a:gd name="connsiteX104" fmla="*/ 713409 w 1236539"/>
              <a:gd name="connsiteY104" fmla="*/ 642257 h 761253"/>
              <a:gd name="connsiteX105" fmla="*/ 713409 w 1236539"/>
              <a:gd name="connsiteY105" fmla="*/ 523259 h 761253"/>
              <a:gd name="connsiteX106" fmla="*/ 1014334 w 1236539"/>
              <a:gd name="connsiteY106" fmla="*/ 523350 h 761253"/>
              <a:gd name="connsiteX107" fmla="*/ 1117683 w 1236539"/>
              <a:gd name="connsiteY107" fmla="*/ 523350 h 761253"/>
              <a:gd name="connsiteX108" fmla="*/ 1117683 w 1236539"/>
              <a:gd name="connsiteY108" fmla="*/ 642348 h 761253"/>
              <a:gd name="connsiteX109" fmla="*/ 1069521 w 1236539"/>
              <a:gd name="connsiteY109" fmla="*/ 642348 h 761253"/>
              <a:gd name="connsiteX110" fmla="*/ 1070068 w 1236539"/>
              <a:gd name="connsiteY110" fmla="*/ 630394 h 761253"/>
              <a:gd name="connsiteX111" fmla="*/ 1014334 w 1236539"/>
              <a:gd name="connsiteY111" fmla="*/ 523350 h 76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36539" h="761253">
                <a:moveTo>
                  <a:pt x="939354" y="761254"/>
                </a:moveTo>
                <a:cubicBezTo>
                  <a:pt x="879607" y="761254"/>
                  <a:pt x="829072" y="721010"/>
                  <a:pt x="813474" y="666074"/>
                </a:cubicBezTo>
                <a:lnTo>
                  <a:pt x="707024" y="666074"/>
                </a:lnTo>
                <a:cubicBezTo>
                  <a:pt x="698814" y="680310"/>
                  <a:pt x="683399" y="689892"/>
                  <a:pt x="665885" y="689892"/>
                </a:cubicBezTo>
                <a:lnTo>
                  <a:pt x="451890" y="689892"/>
                </a:lnTo>
                <a:cubicBezTo>
                  <a:pt x="434376" y="689892"/>
                  <a:pt x="418960" y="680310"/>
                  <a:pt x="410751" y="666074"/>
                </a:cubicBezTo>
                <a:lnTo>
                  <a:pt x="375632" y="666074"/>
                </a:lnTo>
                <a:cubicBezTo>
                  <a:pt x="360034" y="720919"/>
                  <a:pt x="309500" y="761254"/>
                  <a:pt x="249752" y="761254"/>
                </a:cubicBezTo>
                <a:cubicBezTo>
                  <a:pt x="190005" y="761254"/>
                  <a:pt x="139471" y="721010"/>
                  <a:pt x="123873" y="666074"/>
                </a:cubicBezTo>
                <a:lnTo>
                  <a:pt x="35666" y="666074"/>
                </a:lnTo>
                <a:cubicBezTo>
                  <a:pt x="15963" y="666074"/>
                  <a:pt x="0" y="650104"/>
                  <a:pt x="0" y="630394"/>
                </a:cubicBezTo>
                <a:lnTo>
                  <a:pt x="0" y="380627"/>
                </a:lnTo>
                <a:cubicBezTo>
                  <a:pt x="0" y="362649"/>
                  <a:pt x="2645" y="344124"/>
                  <a:pt x="7936" y="325691"/>
                </a:cubicBezTo>
                <a:lnTo>
                  <a:pt x="58561" y="147743"/>
                </a:lnTo>
                <a:cubicBezTo>
                  <a:pt x="63305" y="130860"/>
                  <a:pt x="78903" y="118997"/>
                  <a:pt x="96599" y="118997"/>
                </a:cubicBezTo>
                <a:lnTo>
                  <a:pt x="344801" y="118997"/>
                </a:lnTo>
                <a:cubicBezTo>
                  <a:pt x="364504" y="118997"/>
                  <a:pt x="380467" y="134967"/>
                  <a:pt x="380467" y="154678"/>
                </a:cubicBezTo>
                <a:lnTo>
                  <a:pt x="380467" y="0"/>
                </a:lnTo>
                <a:lnTo>
                  <a:pt x="1236539" y="0"/>
                </a:lnTo>
                <a:lnTo>
                  <a:pt x="1236539" y="523350"/>
                </a:lnTo>
                <a:lnTo>
                  <a:pt x="1141400" y="523350"/>
                </a:lnTo>
                <a:lnTo>
                  <a:pt x="1141400" y="666074"/>
                </a:lnTo>
                <a:lnTo>
                  <a:pt x="1065051" y="666074"/>
                </a:lnTo>
                <a:cubicBezTo>
                  <a:pt x="1049453" y="720919"/>
                  <a:pt x="998919" y="761254"/>
                  <a:pt x="939171" y="761254"/>
                </a:cubicBezTo>
                <a:close/>
                <a:moveTo>
                  <a:pt x="939354" y="588780"/>
                </a:moveTo>
                <a:cubicBezTo>
                  <a:pt x="916367" y="588780"/>
                  <a:pt x="897759" y="607488"/>
                  <a:pt x="897759" y="630394"/>
                </a:cubicBezTo>
                <a:cubicBezTo>
                  <a:pt x="897759" y="653298"/>
                  <a:pt x="916458" y="672006"/>
                  <a:pt x="939354" y="672006"/>
                </a:cubicBezTo>
                <a:cubicBezTo>
                  <a:pt x="962249" y="672006"/>
                  <a:pt x="980949" y="653298"/>
                  <a:pt x="980949" y="630394"/>
                </a:cubicBezTo>
                <a:cubicBezTo>
                  <a:pt x="980949" y="607488"/>
                  <a:pt x="962249" y="588780"/>
                  <a:pt x="939354" y="588780"/>
                </a:cubicBezTo>
                <a:close/>
                <a:moveTo>
                  <a:pt x="249752" y="588780"/>
                </a:moveTo>
                <a:cubicBezTo>
                  <a:pt x="226766" y="588780"/>
                  <a:pt x="208157" y="607488"/>
                  <a:pt x="208157" y="630394"/>
                </a:cubicBezTo>
                <a:cubicBezTo>
                  <a:pt x="208157" y="653298"/>
                  <a:pt x="226857" y="672006"/>
                  <a:pt x="249752" y="672006"/>
                </a:cubicBezTo>
                <a:cubicBezTo>
                  <a:pt x="272648" y="672006"/>
                  <a:pt x="291347" y="653298"/>
                  <a:pt x="291347" y="630394"/>
                </a:cubicBezTo>
                <a:cubicBezTo>
                  <a:pt x="291347" y="607488"/>
                  <a:pt x="272648" y="588780"/>
                  <a:pt x="249752" y="588780"/>
                </a:cubicBezTo>
                <a:close/>
                <a:moveTo>
                  <a:pt x="79085" y="332991"/>
                </a:moveTo>
                <a:lnTo>
                  <a:pt x="237803" y="332991"/>
                </a:lnTo>
                <a:lnTo>
                  <a:pt x="237803" y="213994"/>
                </a:lnTo>
                <a:lnTo>
                  <a:pt x="113109" y="213994"/>
                </a:lnTo>
                <a:lnTo>
                  <a:pt x="79176" y="332991"/>
                </a:lnTo>
                <a:close/>
                <a:moveTo>
                  <a:pt x="404274" y="23726"/>
                </a:moveTo>
                <a:lnTo>
                  <a:pt x="1212823" y="23726"/>
                </a:lnTo>
                <a:lnTo>
                  <a:pt x="1212823" y="499533"/>
                </a:lnTo>
                <a:lnTo>
                  <a:pt x="404274" y="499533"/>
                </a:lnTo>
                <a:lnTo>
                  <a:pt x="404274" y="23726"/>
                </a:lnTo>
                <a:close/>
                <a:moveTo>
                  <a:pt x="939354" y="523350"/>
                </a:moveTo>
                <a:cubicBezTo>
                  <a:pt x="998280" y="523350"/>
                  <a:pt x="1046352" y="571442"/>
                  <a:pt x="1046352" y="630394"/>
                </a:cubicBezTo>
                <a:cubicBezTo>
                  <a:pt x="1046352" y="689344"/>
                  <a:pt x="998280" y="737436"/>
                  <a:pt x="939354" y="737436"/>
                </a:cubicBezTo>
                <a:cubicBezTo>
                  <a:pt x="880428" y="737436"/>
                  <a:pt x="832356" y="689344"/>
                  <a:pt x="832356" y="630394"/>
                </a:cubicBezTo>
                <a:cubicBezTo>
                  <a:pt x="832356" y="571442"/>
                  <a:pt x="880428" y="523350"/>
                  <a:pt x="939354" y="523350"/>
                </a:cubicBezTo>
                <a:close/>
                <a:moveTo>
                  <a:pt x="939354" y="564963"/>
                </a:moveTo>
                <a:cubicBezTo>
                  <a:pt x="975385" y="564963"/>
                  <a:pt x="1004757" y="594347"/>
                  <a:pt x="1004757" y="630394"/>
                </a:cubicBezTo>
                <a:cubicBezTo>
                  <a:pt x="1004757" y="666439"/>
                  <a:pt x="975385" y="695824"/>
                  <a:pt x="939354" y="695824"/>
                </a:cubicBezTo>
                <a:cubicBezTo>
                  <a:pt x="903323" y="695824"/>
                  <a:pt x="873951" y="666439"/>
                  <a:pt x="873951" y="630394"/>
                </a:cubicBezTo>
                <a:cubicBezTo>
                  <a:pt x="873951" y="594347"/>
                  <a:pt x="903323" y="564963"/>
                  <a:pt x="939354" y="564963"/>
                </a:cubicBezTo>
                <a:close/>
                <a:moveTo>
                  <a:pt x="249661" y="523350"/>
                </a:moveTo>
                <a:cubicBezTo>
                  <a:pt x="308588" y="523350"/>
                  <a:pt x="356659" y="571442"/>
                  <a:pt x="356659" y="630394"/>
                </a:cubicBezTo>
                <a:cubicBezTo>
                  <a:pt x="356659" y="689344"/>
                  <a:pt x="308588" y="737436"/>
                  <a:pt x="249661" y="737436"/>
                </a:cubicBezTo>
                <a:cubicBezTo>
                  <a:pt x="190735" y="737436"/>
                  <a:pt x="142664" y="689344"/>
                  <a:pt x="142664" y="630394"/>
                </a:cubicBezTo>
                <a:cubicBezTo>
                  <a:pt x="142664" y="571442"/>
                  <a:pt x="190735" y="523350"/>
                  <a:pt x="249661" y="523350"/>
                </a:cubicBezTo>
                <a:close/>
                <a:moveTo>
                  <a:pt x="249661" y="564963"/>
                </a:moveTo>
                <a:cubicBezTo>
                  <a:pt x="285692" y="564963"/>
                  <a:pt x="315064" y="594347"/>
                  <a:pt x="315064" y="630394"/>
                </a:cubicBezTo>
                <a:cubicBezTo>
                  <a:pt x="315064" y="666439"/>
                  <a:pt x="285692" y="695824"/>
                  <a:pt x="249661" y="695824"/>
                </a:cubicBezTo>
                <a:cubicBezTo>
                  <a:pt x="213630" y="695824"/>
                  <a:pt x="184259" y="666439"/>
                  <a:pt x="184259" y="630394"/>
                </a:cubicBezTo>
                <a:cubicBezTo>
                  <a:pt x="184259" y="594347"/>
                  <a:pt x="213630" y="564963"/>
                  <a:pt x="249661" y="564963"/>
                </a:cubicBezTo>
                <a:close/>
                <a:moveTo>
                  <a:pt x="95139" y="190268"/>
                </a:moveTo>
                <a:lnTo>
                  <a:pt x="47615" y="356809"/>
                </a:lnTo>
                <a:lnTo>
                  <a:pt x="261611" y="356809"/>
                </a:lnTo>
                <a:lnTo>
                  <a:pt x="261611" y="190268"/>
                </a:lnTo>
                <a:lnTo>
                  <a:pt x="95139" y="190268"/>
                </a:lnTo>
                <a:close/>
                <a:moveTo>
                  <a:pt x="237803" y="404353"/>
                </a:moveTo>
                <a:lnTo>
                  <a:pt x="261611" y="404353"/>
                </a:lnTo>
                <a:lnTo>
                  <a:pt x="261611" y="451897"/>
                </a:lnTo>
                <a:lnTo>
                  <a:pt x="237803" y="451897"/>
                </a:lnTo>
                <a:lnTo>
                  <a:pt x="237803" y="404353"/>
                </a:lnTo>
                <a:close/>
                <a:moveTo>
                  <a:pt x="23808" y="630394"/>
                </a:moveTo>
                <a:cubicBezTo>
                  <a:pt x="23808" y="636964"/>
                  <a:pt x="29098" y="642257"/>
                  <a:pt x="35666" y="642257"/>
                </a:cubicBezTo>
                <a:lnTo>
                  <a:pt x="118856" y="642257"/>
                </a:lnTo>
                <a:lnTo>
                  <a:pt x="118856" y="630394"/>
                </a:lnTo>
                <a:cubicBezTo>
                  <a:pt x="118856" y="558393"/>
                  <a:pt x="177600" y="499533"/>
                  <a:pt x="249661" y="499533"/>
                </a:cubicBezTo>
                <a:cubicBezTo>
                  <a:pt x="321723" y="499533"/>
                  <a:pt x="380467" y="558301"/>
                  <a:pt x="380467" y="630394"/>
                </a:cubicBezTo>
                <a:lnTo>
                  <a:pt x="380467" y="642257"/>
                </a:lnTo>
                <a:lnTo>
                  <a:pt x="404274" y="642257"/>
                </a:lnTo>
                <a:lnTo>
                  <a:pt x="404274" y="523259"/>
                </a:lnTo>
                <a:lnTo>
                  <a:pt x="356750" y="523259"/>
                </a:lnTo>
                <a:lnTo>
                  <a:pt x="356750" y="154496"/>
                </a:lnTo>
                <a:cubicBezTo>
                  <a:pt x="356750" y="147925"/>
                  <a:pt x="351460" y="142632"/>
                  <a:pt x="344892" y="142632"/>
                </a:cubicBezTo>
                <a:lnTo>
                  <a:pt x="96599" y="142632"/>
                </a:lnTo>
                <a:cubicBezTo>
                  <a:pt x="89575" y="142632"/>
                  <a:pt x="83372" y="147287"/>
                  <a:pt x="81457" y="154039"/>
                </a:cubicBezTo>
                <a:lnTo>
                  <a:pt x="30831" y="332079"/>
                </a:lnTo>
                <a:cubicBezTo>
                  <a:pt x="26362" y="347775"/>
                  <a:pt x="23808" y="364201"/>
                  <a:pt x="23808" y="380536"/>
                </a:cubicBezTo>
                <a:lnTo>
                  <a:pt x="23808" y="630394"/>
                </a:lnTo>
                <a:close/>
                <a:moveTo>
                  <a:pt x="451798" y="523350"/>
                </a:moveTo>
                <a:lnTo>
                  <a:pt x="665794" y="523350"/>
                </a:lnTo>
                <a:cubicBezTo>
                  <a:pt x="678838" y="523350"/>
                  <a:pt x="689601" y="534027"/>
                  <a:pt x="689601" y="547168"/>
                </a:cubicBezTo>
                <a:lnTo>
                  <a:pt x="689601" y="642348"/>
                </a:lnTo>
                <a:cubicBezTo>
                  <a:pt x="689601" y="655397"/>
                  <a:pt x="678929" y="666166"/>
                  <a:pt x="665794" y="666166"/>
                </a:cubicBezTo>
                <a:lnTo>
                  <a:pt x="451798" y="666166"/>
                </a:lnTo>
                <a:cubicBezTo>
                  <a:pt x="438754" y="666166"/>
                  <a:pt x="427991" y="655489"/>
                  <a:pt x="427991" y="642348"/>
                </a:cubicBezTo>
                <a:lnTo>
                  <a:pt x="427991" y="547168"/>
                </a:lnTo>
                <a:cubicBezTo>
                  <a:pt x="427991" y="534118"/>
                  <a:pt x="438663" y="523350"/>
                  <a:pt x="451798" y="523350"/>
                </a:cubicBezTo>
                <a:close/>
                <a:moveTo>
                  <a:pt x="713409" y="523350"/>
                </a:moveTo>
                <a:lnTo>
                  <a:pt x="864282" y="523350"/>
                </a:lnTo>
                <a:cubicBezTo>
                  <a:pt x="830623" y="547077"/>
                  <a:pt x="808549" y="586226"/>
                  <a:pt x="808549" y="630394"/>
                </a:cubicBezTo>
                <a:cubicBezTo>
                  <a:pt x="808549" y="634408"/>
                  <a:pt x="808731" y="638333"/>
                  <a:pt x="809096" y="642257"/>
                </a:cubicBezTo>
                <a:lnTo>
                  <a:pt x="713409" y="642257"/>
                </a:lnTo>
                <a:lnTo>
                  <a:pt x="713409" y="523259"/>
                </a:lnTo>
                <a:close/>
                <a:moveTo>
                  <a:pt x="1014334" y="523350"/>
                </a:moveTo>
                <a:lnTo>
                  <a:pt x="1117683" y="523350"/>
                </a:lnTo>
                <a:lnTo>
                  <a:pt x="1117683" y="642348"/>
                </a:lnTo>
                <a:lnTo>
                  <a:pt x="1069521" y="642348"/>
                </a:lnTo>
                <a:cubicBezTo>
                  <a:pt x="1069886" y="638424"/>
                  <a:pt x="1070068" y="634408"/>
                  <a:pt x="1070068" y="630394"/>
                </a:cubicBezTo>
                <a:cubicBezTo>
                  <a:pt x="1070068" y="586226"/>
                  <a:pt x="1047993" y="547077"/>
                  <a:pt x="1014334" y="523350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2" name="Forma libre 1191">
            <a:extLst>
              <a:ext uri="{FF2B5EF4-FFF2-40B4-BE49-F238E27FC236}">
                <a16:creationId xmlns:a16="http://schemas.microsoft.com/office/drawing/2014/main" id="{6A5A960F-B876-6A01-2739-B24BB5477C53}"/>
              </a:ext>
            </a:extLst>
          </p:cNvPr>
          <p:cNvSpPr/>
          <p:nvPr/>
        </p:nvSpPr>
        <p:spPr>
          <a:xfrm>
            <a:off x="4867599" y="7974801"/>
            <a:ext cx="1427000" cy="547168"/>
          </a:xfrm>
          <a:custGeom>
            <a:avLst/>
            <a:gdLst>
              <a:gd name="connsiteX0" fmla="*/ 1093876 w 1427000"/>
              <a:gd name="connsiteY0" fmla="*/ 547169 h 547168"/>
              <a:gd name="connsiteX1" fmla="*/ 984871 w 1427000"/>
              <a:gd name="connsiteY1" fmla="*/ 475807 h 547168"/>
              <a:gd name="connsiteX2" fmla="*/ 346807 w 1427000"/>
              <a:gd name="connsiteY2" fmla="*/ 475807 h 547168"/>
              <a:gd name="connsiteX3" fmla="*/ 237803 w 1427000"/>
              <a:gd name="connsiteY3" fmla="*/ 547169 h 547168"/>
              <a:gd name="connsiteX4" fmla="*/ 128799 w 1427000"/>
              <a:gd name="connsiteY4" fmla="*/ 475807 h 547168"/>
              <a:gd name="connsiteX5" fmla="*/ 35666 w 1427000"/>
              <a:gd name="connsiteY5" fmla="*/ 475807 h 547168"/>
              <a:gd name="connsiteX6" fmla="*/ 0 w 1427000"/>
              <a:gd name="connsiteY6" fmla="*/ 440126 h 547168"/>
              <a:gd name="connsiteX7" fmla="*/ 0 w 1427000"/>
              <a:gd name="connsiteY7" fmla="*/ 361828 h 547168"/>
              <a:gd name="connsiteX8" fmla="*/ 19703 w 1427000"/>
              <a:gd name="connsiteY8" fmla="*/ 323684 h 547168"/>
              <a:gd name="connsiteX9" fmla="*/ 25997 w 1427000"/>
              <a:gd name="connsiteY9" fmla="*/ 319212 h 547168"/>
              <a:gd name="connsiteX10" fmla="*/ 43602 w 1427000"/>
              <a:gd name="connsiteY10" fmla="*/ 225857 h 547168"/>
              <a:gd name="connsiteX11" fmla="*/ 91308 w 1427000"/>
              <a:gd name="connsiteY11" fmla="*/ 178953 h 547168"/>
              <a:gd name="connsiteX12" fmla="*/ 368791 w 1427000"/>
              <a:gd name="connsiteY12" fmla="*/ 143727 h 547168"/>
              <a:gd name="connsiteX13" fmla="*/ 488650 w 1427000"/>
              <a:gd name="connsiteY13" fmla="*/ 21719 h 547168"/>
              <a:gd name="connsiteX14" fmla="*/ 547120 w 1427000"/>
              <a:gd name="connsiteY14" fmla="*/ 0 h 547168"/>
              <a:gd name="connsiteX15" fmla="*/ 749257 w 1427000"/>
              <a:gd name="connsiteY15" fmla="*/ 0 h 547168"/>
              <a:gd name="connsiteX16" fmla="*/ 787477 w 1427000"/>
              <a:gd name="connsiteY16" fmla="*/ 27468 h 547168"/>
              <a:gd name="connsiteX17" fmla="*/ 825789 w 1427000"/>
              <a:gd name="connsiteY17" fmla="*/ 142724 h 547168"/>
              <a:gd name="connsiteX18" fmla="*/ 1367527 w 1427000"/>
              <a:gd name="connsiteY18" fmla="*/ 142724 h 547168"/>
              <a:gd name="connsiteX19" fmla="*/ 1403193 w 1427000"/>
              <a:gd name="connsiteY19" fmla="*/ 178405 h 547168"/>
              <a:gd name="connsiteX20" fmla="*/ 1403193 w 1427000"/>
              <a:gd name="connsiteY20" fmla="*/ 335091 h 547168"/>
              <a:gd name="connsiteX21" fmla="*/ 1427001 w 1427000"/>
              <a:gd name="connsiteY21" fmla="*/ 368673 h 547168"/>
              <a:gd name="connsiteX22" fmla="*/ 1427001 w 1427000"/>
              <a:gd name="connsiteY22" fmla="*/ 416217 h 547168"/>
              <a:gd name="connsiteX23" fmla="*/ 1394345 w 1427000"/>
              <a:gd name="connsiteY23" fmla="*/ 453175 h 547168"/>
              <a:gd name="connsiteX24" fmla="*/ 1202515 w 1427000"/>
              <a:gd name="connsiteY24" fmla="*/ 475715 h 547168"/>
              <a:gd name="connsiteX25" fmla="*/ 1094058 w 1427000"/>
              <a:gd name="connsiteY25" fmla="*/ 547077 h 547168"/>
              <a:gd name="connsiteX26" fmla="*/ 1093876 w 1427000"/>
              <a:gd name="connsiteY26" fmla="*/ 386559 h 547168"/>
              <a:gd name="connsiteX27" fmla="*/ 1052281 w 1427000"/>
              <a:gd name="connsiteY27" fmla="*/ 428171 h 547168"/>
              <a:gd name="connsiteX28" fmla="*/ 1093876 w 1427000"/>
              <a:gd name="connsiteY28" fmla="*/ 469784 h 547168"/>
              <a:gd name="connsiteX29" fmla="*/ 1135471 w 1427000"/>
              <a:gd name="connsiteY29" fmla="*/ 428171 h 547168"/>
              <a:gd name="connsiteX30" fmla="*/ 1093876 w 1427000"/>
              <a:gd name="connsiteY30" fmla="*/ 386559 h 547168"/>
              <a:gd name="connsiteX31" fmla="*/ 237803 w 1427000"/>
              <a:gd name="connsiteY31" fmla="*/ 386559 h 547168"/>
              <a:gd name="connsiteX32" fmla="*/ 196208 w 1427000"/>
              <a:gd name="connsiteY32" fmla="*/ 428171 h 547168"/>
              <a:gd name="connsiteX33" fmla="*/ 237803 w 1427000"/>
              <a:gd name="connsiteY33" fmla="*/ 469784 h 547168"/>
              <a:gd name="connsiteX34" fmla="*/ 279398 w 1427000"/>
              <a:gd name="connsiteY34" fmla="*/ 428171 h 547168"/>
              <a:gd name="connsiteX35" fmla="*/ 237803 w 1427000"/>
              <a:gd name="connsiteY35" fmla="*/ 386559 h 547168"/>
              <a:gd name="connsiteX36" fmla="*/ 463109 w 1427000"/>
              <a:gd name="connsiteY36" fmla="*/ 166541 h 547168"/>
              <a:gd name="connsiteX37" fmla="*/ 685314 w 1427000"/>
              <a:gd name="connsiteY37" fmla="*/ 166541 h 547168"/>
              <a:gd name="connsiteX38" fmla="*/ 669442 w 1427000"/>
              <a:gd name="connsiteY38" fmla="*/ 71362 h 547168"/>
              <a:gd name="connsiteX39" fmla="*/ 552137 w 1427000"/>
              <a:gd name="connsiteY39" fmla="*/ 71362 h 547168"/>
              <a:gd name="connsiteX40" fmla="*/ 547941 w 1427000"/>
              <a:gd name="connsiteY40" fmla="*/ 73096 h 547168"/>
              <a:gd name="connsiteX41" fmla="*/ 463109 w 1427000"/>
              <a:gd name="connsiteY41" fmla="*/ 166541 h 547168"/>
              <a:gd name="connsiteX42" fmla="*/ 237712 w 1427000"/>
              <a:gd name="connsiteY42" fmla="*/ 333083 h 547168"/>
              <a:gd name="connsiteX43" fmla="*/ 332851 w 1427000"/>
              <a:gd name="connsiteY43" fmla="*/ 428263 h 547168"/>
              <a:gd name="connsiteX44" fmla="*/ 237712 w 1427000"/>
              <a:gd name="connsiteY44" fmla="*/ 523442 h 547168"/>
              <a:gd name="connsiteX45" fmla="*/ 142572 w 1427000"/>
              <a:gd name="connsiteY45" fmla="*/ 428263 h 547168"/>
              <a:gd name="connsiteX46" fmla="*/ 237712 w 1427000"/>
              <a:gd name="connsiteY46" fmla="*/ 333083 h 547168"/>
              <a:gd name="connsiteX47" fmla="*/ 237712 w 1427000"/>
              <a:gd name="connsiteY47" fmla="*/ 362832 h 547168"/>
              <a:gd name="connsiteX48" fmla="*/ 303114 w 1427000"/>
              <a:gd name="connsiteY48" fmla="*/ 428263 h 547168"/>
              <a:gd name="connsiteX49" fmla="*/ 237712 w 1427000"/>
              <a:gd name="connsiteY49" fmla="*/ 493693 h 547168"/>
              <a:gd name="connsiteX50" fmla="*/ 172309 w 1427000"/>
              <a:gd name="connsiteY50" fmla="*/ 428263 h 547168"/>
              <a:gd name="connsiteX51" fmla="*/ 237712 w 1427000"/>
              <a:gd name="connsiteY51" fmla="*/ 362832 h 547168"/>
              <a:gd name="connsiteX52" fmla="*/ 66862 w 1427000"/>
              <a:gd name="connsiteY52" fmla="*/ 230238 h 547168"/>
              <a:gd name="connsiteX53" fmla="*/ 95413 w 1427000"/>
              <a:gd name="connsiteY53" fmla="*/ 202314 h 547168"/>
              <a:gd name="connsiteX54" fmla="*/ 380375 w 1427000"/>
              <a:gd name="connsiteY54" fmla="*/ 166541 h 547168"/>
              <a:gd name="connsiteX55" fmla="*/ 503883 w 1427000"/>
              <a:gd name="connsiteY55" fmla="*/ 39788 h 547168"/>
              <a:gd name="connsiteX56" fmla="*/ 546847 w 1427000"/>
              <a:gd name="connsiteY56" fmla="*/ 23818 h 547168"/>
              <a:gd name="connsiteX57" fmla="*/ 748984 w 1427000"/>
              <a:gd name="connsiteY57" fmla="*/ 23818 h 547168"/>
              <a:gd name="connsiteX58" fmla="*/ 764673 w 1427000"/>
              <a:gd name="connsiteY58" fmla="*/ 35134 h 547168"/>
              <a:gd name="connsiteX59" fmla="*/ 808457 w 1427000"/>
              <a:gd name="connsiteY59" fmla="*/ 166633 h 547168"/>
              <a:gd name="connsiteX60" fmla="*/ 1367345 w 1427000"/>
              <a:gd name="connsiteY60" fmla="*/ 166633 h 547168"/>
              <a:gd name="connsiteX61" fmla="*/ 1379203 w 1427000"/>
              <a:gd name="connsiteY61" fmla="*/ 178496 h 547168"/>
              <a:gd name="connsiteX62" fmla="*/ 1379203 w 1427000"/>
              <a:gd name="connsiteY62" fmla="*/ 356901 h 547168"/>
              <a:gd name="connsiteX63" fmla="*/ 1391061 w 1427000"/>
              <a:gd name="connsiteY63" fmla="*/ 356901 h 547168"/>
              <a:gd name="connsiteX64" fmla="*/ 1402919 w 1427000"/>
              <a:gd name="connsiteY64" fmla="*/ 368764 h 547168"/>
              <a:gd name="connsiteX65" fmla="*/ 1402919 w 1427000"/>
              <a:gd name="connsiteY65" fmla="*/ 416308 h 547168"/>
              <a:gd name="connsiteX66" fmla="*/ 1391152 w 1427000"/>
              <a:gd name="connsiteY66" fmla="*/ 429631 h 547168"/>
              <a:gd name="connsiteX67" fmla="*/ 1210269 w 1427000"/>
              <a:gd name="connsiteY67" fmla="*/ 451989 h 547168"/>
              <a:gd name="connsiteX68" fmla="*/ 1212640 w 1427000"/>
              <a:gd name="connsiteY68" fmla="*/ 428171 h 547168"/>
              <a:gd name="connsiteX69" fmla="*/ 1093693 w 1427000"/>
              <a:gd name="connsiteY69" fmla="*/ 309174 h 547168"/>
              <a:gd name="connsiteX70" fmla="*/ 974746 w 1427000"/>
              <a:gd name="connsiteY70" fmla="*/ 428171 h 547168"/>
              <a:gd name="connsiteX71" fmla="*/ 977118 w 1427000"/>
              <a:gd name="connsiteY71" fmla="*/ 451989 h 547168"/>
              <a:gd name="connsiteX72" fmla="*/ 354014 w 1427000"/>
              <a:gd name="connsiteY72" fmla="*/ 451989 h 547168"/>
              <a:gd name="connsiteX73" fmla="*/ 356385 w 1427000"/>
              <a:gd name="connsiteY73" fmla="*/ 428171 h 547168"/>
              <a:gd name="connsiteX74" fmla="*/ 237438 w 1427000"/>
              <a:gd name="connsiteY74" fmla="*/ 309174 h 547168"/>
              <a:gd name="connsiteX75" fmla="*/ 118491 w 1427000"/>
              <a:gd name="connsiteY75" fmla="*/ 428171 h 547168"/>
              <a:gd name="connsiteX76" fmla="*/ 120863 w 1427000"/>
              <a:gd name="connsiteY76" fmla="*/ 451989 h 547168"/>
              <a:gd name="connsiteX77" fmla="*/ 35210 w 1427000"/>
              <a:gd name="connsiteY77" fmla="*/ 451989 h 547168"/>
              <a:gd name="connsiteX78" fmla="*/ 23352 w 1427000"/>
              <a:gd name="connsiteY78" fmla="*/ 440126 h 547168"/>
              <a:gd name="connsiteX79" fmla="*/ 23352 w 1427000"/>
              <a:gd name="connsiteY79" fmla="*/ 361828 h 547168"/>
              <a:gd name="connsiteX80" fmla="*/ 33021 w 1427000"/>
              <a:gd name="connsiteY80" fmla="*/ 343030 h 547168"/>
              <a:gd name="connsiteX81" fmla="*/ 47068 w 1427000"/>
              <a:gd name="connsiteY81" fmla="*/ 332992 h 547168"/>
              <a:gd name="connsiteX82" fmla="*/ 66406 w 1427000"/>
              <a:gd name="connsiteY82" fmla="*/ 230238 h 547168"/>
              <a:gd name="connsiteX83" fmla="*/ 689601 w 1427000"/>
              <a:gd name="connsiteY83" fmla="*/ 47544 h 547168"/>
              <a:gd name="connsiteX84" fmla="*/ 713409 w 1427000"/>
              <a:gd name="connsiteY84" fmla="*/ 190268 h 547168"/>
              <a:gd name="connsiteX85" fmla="*/ 414855 w 1427000"/>
              <a:gd name="connsiteY85" fmla="*/ 190268 h 547168"/>
              <a:gd name="connsiteX86" fmla="*/ 531522 w 1427000"/>
              <a:gd name="connsiteY86" fmla="*/ 55849 h 547168"/>
              <a:gd name="connsiteX87" fmla="*/ 552228 w 1427000"/>
              <a:gd name="connsiteY87" fmla="*/ 47453 h 547168"/>
              <a:gd name="connsiteX88" fmla="*/ 689601 w 1427000"/>
              <a:gd name="connsiteY88" fmla="*/ 47453 h 547168"/>
              <a:gd name="connsiteX89" fmla="*/ 713409 w 1427000"/>
              <a:gd name="connsiteY89" fmla="*/ 237903 h 547168"/>
              <a:gd name="connsiteX90" fmla="*/ 642077 w 1427000"/>
              <a:gd name="connsiteY90" fmla="*/ 237903 h 547168"/>
              <a:gd name="connsiteX91" fmla="*/ 642077 w 1427000"/>
              <a:gd name="connsiteY91" fmla="*/ 261721 h 547168"/>
              <a:gd name="connsiteX92" fmla="*/ 713409 w 1427000"/>
              <a:gd name="connsiteY92" fmla="*/ 261721 h 547168"/>
              <a:gd name="connsiteX93" fmla="*/ 713409 w 1427000"/>
              <a:gd name="connsiteY93" fmla="*/ 237903 h 547168"/>
              <a:gd name="connsiteX94" fmla="*/ 404183 w 1427000"/>
              <a:gd name="connsiteY94" fmla="*/ 404445 h 547168"/>
              <a:gd name="connsiteX95" fmla="*/ 927313 w 1427000"/>
              <a:gd name="connsiteY95" fmla="*/ 404445 h 547168"/>
              <a:gd name="connsiteX96" fmla="*/ 927313 w 1427000"/>
              <a:gd name="connsiteY96" fmla="*/ 428263 h 547168"/>
              <a:gd name="connsiteX97" fmla="*/ 404183 w 1427000"/>
              <a:gd name="connsiteY97" fmla="*/ 428263 h 547168"/>
              <a:gd name="connsiteX98" fmla="*/ 404183 w 1427000"/>
              <a:gd name="connsiteY98" fmla="*/ 404445 h 547168"/>
              <a:gd name="connsiteX99" fmla="*/ 1093876 w 1427000"/>
              <a:gd name="connsiteY99" fmla="*/ 333083 h 547168"/>
              <a:gd name="connsiteX100" fmla="*/ 1189015 w 1427000"/>
              <a:gd name="connsiteY100" fmla="*/ 428263 h 547168"/>
              <a:gd name="connsiteX101" fmla="*/ 1093876 w 1427000"/>
              <a:gd name="connsiteY101" fmla="*/ 523442 h 547168"/>
              <a:gd name="connsiteX102" fmla="*/ 998736 w 1427000"/>
              <a:gd name="connsiteY102" fmla="*/ 428263 h 547168"/>
              <a:gd name="connsiteX103" fmla="*/ 1093876 w 1427000"/>
              <a:gd name="connsiteY103" fmla="*/ 333083 h 547168"/>
              <a:gd name="connsiteX104" fmla="*/ 1093876 w 1427000"/>
              <a:gd name="connsiteY104" fmla="*/ 362832 h 547168"/>
              <a:gd name="connsiteX105" fmla="*/ 1159278 w 1427000"/>
              <a:gd name="connsiteY105" fmla="*/ 428263 h 547168"/>
              <a:gd name="connsiteX106" fmla="*/ 1093876 w 1427000"/>
              <a:gd name="connsiteY106" fmla="*/ 493693 h 547168"/>
              <a:gd name="connsiteX107" fmla="*/ 1028473 w 1427000"/>
              <a:gd name="connsiteY107" fmla="*/ 428263 h 547168"/>
              <a:gd name="connsiteX108" fmla="*/ 1093876 w 1427000"/>
              <a:gd name="connsiteY108" fmla="*/ 362832 h 54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1427000" h="547168">
                <a:moveTo>
                  <a:pt x="1093876" y="547169"/>
                </a:moveTo>
                <a:cubicBezTo>
                  <a:pt x="1045166" y="547169"/>
                  <a:pt x="1003297" y="517784"/>
                  <a:pt x="984871" y="475807"/>
                </a:cubicBezTo>
                <a:lnTo>
                  <a:pt x="346807" y="475807"/>
                </a:lnTo>
                <a:cubicBezTo>
                  <a:pt x="328382" y="517784"/>
                  <a:pt x="286513" y="547169"/>
                  <a:pt x="237803" y="547169"/>
                </a:cubicBezTo>
                <a:cubicBezTo>
                  <a:pt x="189093" y="547169"/>
                  <a:pt x="147224" y="517784"/>
                  <a:pt x="128799" y="475807"/>
                </a:cubicBezTo>
                <a:lnTo>
                  <a:pt x="35666" y="475807"/>
                </a:lnTo>
                <a:cubicBezTo>
                  <a:pt x="15963" y="475807"/>
                  <a:pt x="0" y="459746"/>
                  <a:pt x="0" y="440126"/>
                </a:cubicBezTo>
                <a:lnTo>
                  <a:pt x="0" y="361828"/>
                </a:lnTo>
                <a:cubicBezTo>
                  <a:pt x="0" y="346680"/>
                  <a:pt x="7389" y="332444"/>
                  <a:pt x="19703" y="323684"/>
                </a:cubicBezTo>
                <a:lnTo>
                  <a:pt x="25997" y="319212"/>
                </a:lnTo>
                <a:lnTo>
                  <a:pt x="43602" y="225857"/>
                </a:lnTo>
                <a:cubicBezTo>
                  <a:pt x="48163" y="202040"/>
                  <a:pt x="67318" y="183241"/>
                  <a:pt x="91308" y="178953"/>
                </a:cubicBezTo>
                <a:cubicBezTo>
                  <a:pt x="187542" y="161249"/>
                  <a:pt x="284962" y="151119"/>
                  <a:pt x="368791" y="143727"/>
                </a:cubicBezTo>
                <a:cubicBezTo>
                  <a:pt x="409838" y="95454"/>
                  <a:pt x="448058" y="56396"/>
                  <a:pt x="488650" y="21719"/>
                </a:cubicBezTo>
                <a:cubicBezTo>
                  <a:pt x="505069" y="7757"/>
                  <a:pt x="525775" y="0"/>
                  <a:pt x="547120" y="0"/>
                </a:cubicBezTo>
                <a:lnTo>
                  <a:pt x="749257" y="0"/>
                </a:lnTo>
                <a:cubicBezTo>
                  <a:pt x="766588" y="0"/>
                  <a:pt x="782004" y="11042"/>
                  <a:pt x="787477" y="27468"/>
                </a:cubicBezTo>
                <a:lnTo>
                  <a:pt x="825789" y="142724"/>
                </a:lnTo>
                <a:lnTo>
                  <a:pt x="1367527" y="142724"/>
                </a:lnTo>
                <a:cubicBezTo>
                  <a:pt x="1387230" y="142724"/>
                  <a:pt x="1403193" y="158785"/>
                  <a:pt x="1403193" y="178405"/>
                </a:cubicBezTo>
                <a:lnTo>
                  <a:pt x="1403193" y="335091"/>
                </a:lnTo>
                <a:cubicBezTo>
                  <a:pt x="1417058" y="339927"/>
                  <a:pt x="1427001" y="353159"/>
                  <a:pt x="1427001" y="368673"/>
                </a:cubicBezTo>
                <a:lnTo>
                  <a:pt x="1427001" y="416217"/>
                </a:lnTo>
                <a:cubicBezTo>
                  <a:pt x="1427001" y="435016"/>
                  <a:pt x="1412953" y="450894"/>
                  <a:pt x="1394345" y="453175"/>
                </a:cubicBezTo>
                <a:lnTo>
                  <a:pt x="1202515" y="475715"/>
                </a:lnTo>
                <a:cubicBezTo>
                  <a:pt x="1183907" y="517054"/>
                  <a:pt x="1142312" y="547077"/>
                  <a:pt x="1094058" y="547077"/>
                </a:cubicBezTo>
                <a:close/>
                <a:moveTo>
                  <a:pt x="1093876" y="386559"/>
                </a:moveTo>
                <a:cubicBezTo>
                  <a:pt x="1070889" y="386559"/>
                  <a:pt x="1052281" y="405266"/>
                  <a:pt x="1052281" y="428171"/>
                </a:cubicBezTo>
                <a:cubicBezTo>
                  <a:pt x="1052281" y="451077"/>
                  <a:pt x="1070889" y="469784"/>
                  <a:pt x="1093876" y="469784"/>
                </a:cubicBezTo>
                <a:cubicBezTo>
                  <a:pt x="1116862" y="469784"/>
                  <a:pt x="1135471" y="451167"/>
                  <a:pt x="1135471" y="428171"/>
                </a:cubicBezTo>
                <a:cubicBezTo>
                  <a:pt x="1135471" y="405175"/>
                  <a:pt x="1116771" y="386559"/>
                  <a:pt x="1093876" y="386559"/>
                </a:cubicBezTo>
                <a:close/>
                <a:moveTo>
                  <a:pt x="237803" y="386559"/>
                </a:moveTo>
                <a:cubicBezTo>
                  <a:pt x="214816" y="386559"/>
                  <a:pt x="196208" y="405266"/>
                  <a:pt x="196208" y="428171"/>
                </a:cubicBezTo>
                <a:cubicBezTo>
                  <a:pt x="196208" y="451077"/>
                  <a:pt x="214908" y="469784"/>
                  <a:pt x="237803" y="469784"/>
                </a:cubicBezTo>
                <a:cubicBezTo>
                  <a:pt x="260698" y="469784"/>
                  <a:pt x="279398" y="451167"/>
                  <a:pt x="279398" y="428171"/>
                </a:cubicBezTo>
                <a:cubicBezTo>
                  <a:pt x="279398" y="405175"/>
                  <a:pt x="260790" y="386559"/>
                  <a:pt x="237803" y="386559"/>
                </a:cubicBezTo>
                <a:close/>
                <a:moveTo>
                  <a:pt x="463109" y="166541"/>
                </a:moveTo>
                <a:lnTo>
                  <a:pt x="685314" y="166541"/>
                </a:lnTo>
                <a:lnTo>
                  <a:pt x="669442" y="71362"/>
                </a:lnTo>
                <a:lnTo>
                  <a:pt x="552137" y="71362"/>
                </a:lnTo>
                <a:cubicBezTo>
                  <a:pt x="550586" y="71362"/>
                  <a:pt x="549036" y="72001"/>
                  <a:pt x="547941" y="73096"/>
                </a:cubicBezTo>
                <a:cubicBezTo>
                  <a:pt x="518478" y="101477"/>
                  <a:pt x="490474" y="132321"/>
                  <a:pt x="463109" y="166541"/>
                </a:cubicBezTo>
                <a:close/>
                <a:moveTo>
                  <a:pt x="237712" y="333083"/>
                </a:moveTo>
                <a:cubicBezTo>
                  <a:pt x="290070" y="333083"/>
                  <a:pt x="332851" y="375791"/>
                  <a:pt x="332851" y="428263"/>
                </a:cubicBezTo>
                <a:cubicBezTo>
                  <a:pt x="332851" y="480735"/>
                  <a:pt x="290070" y="523442"/>
                  <a:pt x="237712" y="523442"/>
                </a:cubicBezTo>
                <a:cubicBezTo>
                  <a:pt x="185353" y="523442"/>
                  <a:pt x="142572" y="480735"/>
                  <a:pt x="142572" y="428263"/>
                </a:cubicBezTo>
                <a:cubicBezTo>
                  <a:pt x="142572" y="375791"/>
                  <a:pt x="185262" y="333083"/>
                  <a:pt x="237712" y="333083"/>
                </a:cubicBezTo>
                <a:close/>
                <a:moveTo>
                  <a:pt x="237712" y="362832"/>
                </a:moveTo>
                <a:cubicBezTo>
                  <a:pt x="273743" y="362832"/>
                  <a:pt x="303114" y="392217"/>
                  <a:pt x="303114" y="428263"/>
                </a:cubicBezTo>
                <a:cubicBezTo>
                  <a:pt x="303114" y="464308"/>
                  <a:pt x="273743" y="493693"/>
                  <a:pt x="237712" y="493693"/>
                </a:cubicBezTo>
                <a:cubicBezTo>
                  <a:pt x="201681" y="493693"/>
                  <a:pt x="172309" y="464308"/>
                  <a:pt x="172309" y="428263"/>
                </a:cubicBezTo>
                <a:cubicBezTo>
                  <a:pt x="172309" y="392217"/>
                  <a:pt x="201681" y="362832"/>
                  <a:pt x="237712" y="362832"/>
                </a:cubicBezTo>
                <a:close/>
                <a:moveTo>
                  <a:pt x="66862" y="230238"/>
                </a:moveTo>
                <a:cubicBezTo>
                  <a:pt x="69599" y="215911"/>
                  <a:pt x="81092" y="204869"/>
                  <a:pt x="95413" y="202314"/>
                </a:cubicBezTo>
                <a:cubicBezTo>
                  <a:pt x="190370" y="184884"/>
                  <a:pt x="285418" y="174846"/>
                  <a:pt x="380375" y="166541"/>
                </a:cubicBezTo>
                <a:cubicBezTo>
                  <a:pt x="419872" y="119362"/>
                  <a:pt x="459643" y="77659"/>
                  <a:pt x="503883" y="39788"/>
                </a:cubicBezTo>
                <a:cubicBezTo>
                  <a:pt x="515833" y="29567"/>
                  <a:pt x="531157" y="23818"/>
                  <a:pt x="546847" y="23818"/>
                </a:cubicBezTo>
                <a:lnTo>
                  <a:pt x="748984" y="23818"/>
                </a:lnTo>
                <a:cubicBezTo>
                  <a:pt x="756099" y="23818"/>
                  <a:pt x="762393" y="28381"/>
                  <a:pt x="764673" y="35134"/>
                </a:cubicBezTo>
                <a:lnTo>
                  <a:pt x="808457" y="166633"/>
                </a:lnTo>
                <a:lnTo>
                  <a:pt x="1367345" y="166633"/>
                </a:lnTo>
                <a:cubicBezTo>
                  <a:pt x="1373912" y="166633"/>
                  <a:pt x="1379203" y="171926"/>
                  <a:pt x="1379203" y="178496"/>
                </a:cubicBezTo>
                <a:lnTo>
                  <a:pt x="1379203" y="356901"/>
                </a:lnTo>
                <a:lnTo>
                  <a:pt x="1391061" y="356901"/>
                </a:lnTo>
                <a:cubicBezTo>
                  <a:pt x="1397629" y="356901"/>
                  <a:pt x="1402919" y="362193"/>
                  <a:pt x="1402919" y="368764"/>
                </a:cubicBezTo>
                <a:lnTo>
                  <a:pt x="1402919" y="416308"/>
                </a:lnTo>
                <a:cubicBezTo>
                  <a:pt x="1402919" y="423061"/>
                  <a:pt x="1397811" y="428810"/>
                  <a:pt x="1391152" y="429631"/>
                </a:cubicBezTo>
                <a:lnTo>
                  <a:pt x="1210269" y="451989"/>
                </a:lnTo>
                <a:cubicBezTo>
                  <a:pt x="1211820" y="444323"/>
                  <a:pt x="1212640" y="436384"/>
                  <a:pt x="1212640" y="428171"/>
                </a:cubicBezTo>
                <a:cubicBezTo>
                  <a:pt x="1212640" y="362650"/>
                  <a:pt x="1188833" y="309174"/>
                  <a:pt x="1093693" y="309174"/>
                </a:cubicBezTo>
                <a:cubicBezTo>
                  <a:pt x="998554" y="309174"/>
                  <a:pt x="974746" y="362650"/>
                  <a:pt x="974746" y="428171"/>
                </a:cubicBezTo>
                <a:cubicBezTo>
                  <a:pt x="974746" y="436293"/>
                  <a:pt x="975567" y="444233"/>
                  <a:pt x="977118" y="451989"/>
                </a:cubicBezTo>
                <a:lnTo>
                  <a:pt x="354014" y="451989"/>
                </a:lnTo>
                <a:cubicBezTo>
                  <a:pt x="355564" y="444323"/>
                  <a:pt x="356385" y="436384"/>
                  <a:pt x="356385" y="428171"/>
                </a:cubicBezTo>
                <a:cubicBezTo>
                  <a:pt x="356385" y="362650"/>
                  <a:pt x="332578" y="309174"/>
                  <a:pt x="237438" y="309174"/>
                </a:cubicBezTo>
                <a:cubicBezTo>
                  <a:pt x="142299" y="309174"/>
                  <a:pt x="118491" y="362650"/>
                  <a:pt x="118491" y="428171"/>
                </a:cubicBezTo>
                <a:cubicBezTo>
                  <a:pt x="118491" y="436293"/>
                  <a:pt x="119312" y="444233"/>
                  <a:pt x="120863" y="451989"/>
                </a:cubicBezTo>
                <a:lnTo>
                  <a:pt x="35210" y="451989"/>
                </a:lnTo>
                <a:cubicBezTo>
                  <a:pt x="28642" y="451989"/>
                  <a:pt x="23352" y="446696"/>
                  <a:pt x="23352" y="440126"/>
                </a:cubicBezTo>
                <a:lnTo>
                  <a:pt x="23352" y="361828"/>
                </a:lnTo>
                <a:cubicBezTo>
                  <a:pt x="23352" y="354345"/>
                  <a:pt x="27000" y="347319"/>
                  <a:pt x="33021" y="343030"/>
                </a:cubicBezTo>
                <a:lnTo>
                  <a:pt x="47068" y="332992"/>
                </a:lnTo>
                <a:lnTo>
                  <a:pt x="66406" y="230238"/>
                </a:lnTo>
                <a:close/>
                <a:moveTo>
                  <a:pt x="689601" y="47544"/>
                </a:moveTo>
                <a:lnTo>
                  <a:pt x="713409" y="190268"/>
                </a:lnTo>
                <a:lnTo>
                  <a:pt x="414855" y="190268"/>
                </a:lnTo>
                <a:cubicBezTo>
                  <a:pt x="449700" y="143089"/>
                  <a:pt x="488012" y="97918"/>
                  <a:pt x="531522" y="55849"/>
                </a:cubicBezTo>
                <a:cubicBezTo>
                  <a:pt x="537086" y="50465"/>
                  <a:pt x="544475" y="47453"/>
                  <a:pt x="552228" y="47453"/>
                </a:cubicBezTo>
                <a:lnTo>
                  <a:pt x="689601" y="47453"/>
                </a:lnTo>
                <a:close/>
                <a:moveTo>
                  <a:pt x="713409" y="237903"/>
                </a:moveTo>
                <a:lnTo>
                  <a:pt x="642077" y="237903"/>
                </a:lnTo>
                <a:lnTo>
                  <a:pt x="642077" y="261721"/>
                </a:lnTo>
                <a:lnTo>
                  <a:pt x="713409" y="261721"/>
                </a:lnTo>
                <a:lnTo>
                  <a:pt x="713409" y="237903"/>
                </a:lnTo>
                <a:close/>
                <a:moveTo>
                  <a:pt x="404183" y="404445"/>
                </a:moveTo>
                <a:lnTo>
                  <a:pt x="927313" y="404445"/>
                </a:lnTo>
                <a:lnTo>
                  <a:pt x="927313" y="428263"/>
                </a:lnTo>
                <a:lnTo>
                  <a:pt x="404183" y="428263"/>
                </a:lnTo>
                <a:lnTo>
                  <a:pt x="404183" y="404445"/>
                </a:lnTo>
                <a:close/>
                <a:moveTo>
                  <a:pt x="1093876" y="333083"/>
                </a:moveTo>
                <a:cubicBezTo>
                  <a:pt x="1146234" y="333083"/>
                  <a:pt x="1189015" y="375791"/>
                  <a:pt x="1189015" y="428263"/>
                </a:cubicBezTo>
                <a:cubicBezTo>
                  <a:pt x="1189015" y="480735"/>
                  <a:pt x="1146234" y="523442"/>
                  <a:pt x="1093876" y="523442"/>
                </a:cubicBezTo>
                <a:cubicBezTo>
                  <a:pt x="1041517" y="523442"/>
                  <a:pt x="998736" y="480735"/>
                  <a:pt x="998736" y="428263"/>
                </a:cubicBezTo>
                <a:cubicBezTo>
                  <a:pt x="998736" y="375791"/>
                  <a:pt x="1041426" y="333083"/>
                  <a:pt x="1093876" y="333083"/>
                </a:cubicBezTo>
                <a:close/>
                <a:moveTo>
                  <a:pt x="1093876" y="362832"/>
                </a:moveTo>
                <a:cubicBezTo>
                  <a:pt x="1129906" y="362832"/>
                  <a:pt x="1159278" y="392217"/>
                  <a:pt x="1159278" y="428263"/>
                </a:cubicBezTo>
                <a:cubicBezTo>
                  <a:pt x="1159278" y="464308"/>
                  <a:pt x="1129906" y="493693"/>
                  <a:pt x="1093876" y="493693"/>
                </a:cubicBezTo>
                <a:cubicBezTo>
                  <a:pt x="1057845" y="493693"/>
                  <a:pt x="1028473" y="464308"/>
                  <a:pt x="1028473" y="428263"/>
                </a:cubicBezTo>
                <a:cubicBezTo>
                  <a:pt x="1028473" y="392217"/>
                  <a:pt x="1057845" y="362832"/>
                  <a:pt x="1093876" y="362832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3" name="Forma libre 1192">
            <a:extLst>
              <a:ext uri="{FF2B5EF4-FFF2-40B4-BE49-F238E27FC236}">
                <a16:creationId xmlns:a16="http://schemas.microsoft.com/office/drawing/2014/main" id="{628A8630-010C-CBB5-DF59-4E778B8A2659}"/>
              </a:ext>
            </a:extLst>
          </p:cNvPr>
          <p:cNvSpPr/>
          <p:nvPr/>
        </p:nvSpPr>
        <p:spPr>
          <a:xfrm>
            <a:off x="8743779" y="7879713"/>
            <a:ext cx="1236539" cy="642347"/>
          </a:xfrm>
          <a:custGeom>
            <a:avLst/>
            <a:gdLst>
              <a:gd name="connsiteX0" fmla="*/ 1189015 w 1236539"/>
              <a:gd name="connsiteY0" fmla="*/ 47544 h 642347"/>
              <a:gd name="connsiteX1" fmla="*/ 927404 w 1236539"/>
              <a:gd name="connsiteY1" fmla="*/ 47544 h 642347"/>
              <a:gd name="connsiteX2" fmla="*/ 927404 w 1236539"/>
              <a:gd name="connsiteY2" fmla="*/ 0 h 642347"/>
              <a:gd name="connsiteX3" fmla="*/ 689601 w 1236539"/>
              <a:gd name="connsiteY3" fmla="*/ 0 h 642347"/>
              <a:gd name="connsiteX4" fmla="*/ 689601 w 1236539"/>
              <a:gd name="connsiteY4" fmla="*/ 47544 h 642347"/>
              <a:gd name="connsiteX5" fmla="*/ 428082 w 1236539"/>
              <a:gd name="connsiteY5" fmla="*/ 47544 h 642347"/>
              <a:gd name="connsiteX6" fmla="*/ 380466 w 1236539"/>
              <a:gd name="connsiteY6" fmla="*/ 95179 h 642347"/>
              <a:gd name="connsiteX7" fmla="*/ 380466 w 1236539"/>
              <a:gd name="connsiteY7" fmla="*/ 35681 h 642347"/>
              <a:gd name="connsiteX8" fmla="*/ 344801 w 1236539"/>
              <a:gd name="connsiteY8" fmla="*/ 0 h 642347"/>
              <a:gd name="connsiteX9" fmla="*/ 96599 w 1236539"/>
              <a:gd name="connsiteY9" fmla="*/ 0 h 642347"/>
              <a:gd name="connsiteX10" fmla="*/ 58561 w 1236539"/>
              <a:gd name="connsiteY10" fmla="*/ 28746 h 642347"/>
              <a:gd name="connsiteX11" fmla="*/ 7936 w 1236539"/>
              <a:gd name="connsiteY11" fmla="*/ 206785 h 642347"/>
              <a:gd name="connsiteX12" fmla="*/ 0 w 1236539"/>
              <a:gd name="connsiteY12" fmla="*/ 261721 h 642347"/>
              <a:gd name="connsiteX13" fmla="*/ 0 w 1236539"/>
              <a:gd name="connsiteY13" fmla="*/ 511487 h 642347"/>
              <a:gd name="connsiteX14" fmla="*/ 35666 w 1236539"/>
              <a:gd name="connsiteY14" fmla="*/ 547169 h 642347"/>
              <a:gd name="connsiteX15" fmla="*/ 123782 w 1236539"/>
              <a:gd name="connsiteY15" fmla="*/ 547169 h 642347"/>
              <a:gd name="connsiteX16" fmla="*/ 249661 w 1236539"/>
              <a:gd name="connsiteY16" fmla="*/ 642348 h 642347"/>
              <a:gd name="connsiteX17" fmla="*/ 375541 w 1236539"/>
              <a:gd name="connsiteY17" fmla="*/ 547169 h 642347"/>
              <a:gd name="connsiteX18" fmla="*/ 410660 w 1236539"/>
              <a:gd name="connsiteY18" fmla="*/ 547169 h 642347"/>
              <a:gd name="connsiteX19" fmla="*/ 451889 w 1236539"/>
              <a:gd name="connsiteY19" fmla="*/ 570986 h 642347"/>
              <a:gd name="connsiteX20" fmla="*/ 665885 w 1236539"/>
              <a:gd name="connsiteY20" fmla="*/ 570986 h 642347"/>
              <a:gd name="connsiteX21" fmla="*/ 707115 w 1236539"/>
              <a:gd name="connsiteY21" fmla="*/ 547169 h 642347"/>
              <a:gd name="connsiteX22" fmla="*/ 813566 w 1236539"/>
              <a:gd name="connsiteY22" fmla="*/ 547169 h 642347"/>
              <a:gd name="connsiteX23" fmla="*/ 939354 w 1236539"/>
              <a:gd name="connsiteY23" fmla="*/ 642348 h 642347"/>
              <a:gd name="connsiteX24" fmla="*/ 1065233 w 1236539"/>
              <a:gd name="connsiteY24" fmla="*/ 547169 h 642347"/>
              <a:gd name="connsiteX25" fmla="*/ 1141491 w 1236539"/>
              <a:gd name="connsiteY25" fmla="*/ 547169 h 642347"/>
              <a:gd name="connsiteX26" fmla="*/ 1141491 w 1236539"/>
              <a:gd name="connsiteY26" fmla="*/ 404445 h 642347"/>
              <a:gd name="connsiteX27" fmla="*/ 1189015 w 1236539"/>
              <a:gd name="connsiteY27" fmla="*/ 404445 h 642347"/>
              <a:gd name="connsiteX28" fmla="*/ 1236539 w 1236539"/>
              <a:gd name="connsiteY28" fmla="*/ 356900 h 642347"/>
              <a:gd name="connsiteX29" fmla="*/ 1236539 w 1236539"/>
              <a:gd name="connsiteY29" fmla="*/ 95179 h 642347"/>
              <a:gd name="connsiteX30" fmla="*/ 1189015 w 1236539"/>
              <a:gd name="connsiteY30" fmla="*/ 47544 h 642347"/>
              <a:gd name="connsiteX31" fmla="*/ 79176 w 1236539"/>
              <a:gd name="connsiteY31" fmla="*/ 213994 h 642347"/>
              <a:gd name="connsiteX32" fmla="*/ 113109 w 1236539"/>
              <a:gd name="connsiteY32" fmla="*/ 94997 h 642347"/>
              <a:gd name="connsiteX33" fmla="*/ 237803 w 1236539"/>
              <a:gd name="connsiteY33" fmla="*/ 94997 h 642347"/>
              <a:gd name="connsiteX34" fmla="*/ 237803 w 1236539"/>
              <a:gd name="connsiteY34" fmla="*/ 213994 h 642347"/>
              <a:gd name="connsiteX35" fmla="*/ 79085 w 1236539"/>
              <a:gd name="connsiteY35" fmla="*/ 213994 h 642347"/>
              <a:gd name="connsiteX36" fmla="*/ 249753 w 1236539"/>
              <a:gd name="connsiteY36" fmla="*/ 553009 h 642347"/>
              <a:gd name="connsiteX37" fmla="*/ 208158 w 1236539"/>
              <a:gd name="connsiteY37" fmla="*/ 511396 h 642347"/>
              <a:gd name="connsiteX38" fmla="*/ 249753 w 1236539"/>
              <a:gd name="connsiteY38" fmla="*/ 469783 h 642347"/>
              <a:gd name="connsiteX39" fmla="*/ 291348 w 1236539"/>
              <a:gd name="connsiteY39" fmla="*/ 511396 h 642347"/>
              <a:gd name="connsiteX40" fmla="*/ 249753 w 1236539"/>
              <a:gd name="connsiteY40" fmla="*/ 553009 h 642347"/>
              <a:gd name="connsiteX41" fmla="*/ 939354 w 1236539"/>
              <a:gd name="connsiteY41" fmla="*/ 553009 h 642347"/>
              <a:gd name="connsiteX42" fmla="*/ 897759 w 1236539"/>
              <a:gd name="connsiteY42" fmla="*/ 511396 h 642347"/>
              <a:gd name="connsiteX43" fmla="*/ 939354 w 1236539"/>
              <a:gd name="connsiteY43" fmla="*/ 469783 h 642347"/>
              <a:gd name="connsiteX44" fmla="*/ 980949 w 1236539"/>
              <a:gd name="connsiteY44" fmla="*/ 511396 h 642347"/>
              <a:gd name="connsiteX45" fmla="*/ 939354 w 1236539"/>
              <a:gd name="connsiteY45" fmla="*/ 553009 h 642347"/>
              <a:gd name="connsiteX46" fmla="*/ 939354 w 1236539"/>
              <a:gd name="connsiteY46" fmla="*/ 404353 h 642347"/>
              <a:gd name="connsiteX47" fmla="*/ 1046351 w 1236539"/>
              <a:gd name="connsiteY47" fmla="*/ 511396 h 642347"/>
              <a:gd name="connsiteX48" fmla="*/ 939354 w 1236539"/>
              <a:gd name="connsiteY48" fmla="*/ 618439 h 642347"/>
              <a:gd name="connsiteX49" fmla="*/ 832356 w 1236539"/>
              <a:gd name="connsiteY49" fmla="*/ 511396 h 642347"/>
              <a:gd name="connsiteX50" fmla="*/ 939354 w 1236539"/>
              <a:gd name="connsiteY50" fmla="*/ 404353 h 642347"/>
              <a:gd name="connsiteX51" fmla="*/ 939354 w 1236539"/>
              <a:gd name="connsiteY51" fmla="*/ 445966 h 642347"/>
              <a:gd name="connsiteX52" fmla="*/ 1004756 w 1236539"/>
              <a:gd name="connsiteY52" fmla="*/ 511396 h 642347"/>
              <a:gd name="connsiteX53" fmla="*/ 939354 w 1236539"/>
              <a:gd name="connsiteY53" fmla="*/ 576827 h 642347"/>
              <a:gd name="connsiteX54" fmla="*/ 873951 w 1236539"/>
              <a:gd name="connsiteY54" fmla="*/ 511396 h 642347"/>
              <a:gd name="connsiteX55" fmla="*/ 939354 w 1236539"/>
              <a:gd name="connsiteY55" fmla="*/ 445966 h 642347"/>
              <a:gd name="connsiteX56" fmla="*/ 249753 w 1236539"/>
              <a:gd name="connsiteY56" fmla="*/ 404353 h 642347"/>
              <a:gd name="connsiteX57" fmla="*/ 356750 w 1236539"/>
              <a:gd name="connsiteY57" fmla="*/ 511396 h 642347"/>
              <a:gd name="connsiteX58" fmla="*/ 249753 w 1236539"/>
              <a:gd name="connsiteY58" fmla="*/ 618439 h 642347"/>
              <a:gd name="connsiteX59" fmla="*/ 142754 w 1236539"/>
              <a:gd name="connsiteY59" fmla="*/ 511396 h 642347"/>
              <a:gd name="connsiteX60" fmla="*/ 249753 w 1236539"/>
              <a:gd name="connsiteY60" fmla="*/ 404353 h 642347"/>
              <a:gd name="connsiteX61" fmla="*/ 249753 w 1236539"/>
              <a:gd name="connsiteY61" fmla="*/ 445966 h 642347"/>
              <a:gd name="connsiteX62" fmla="*/ 315155 w 1236539"/>
              <a:gd name="connsiteY62" fmla="*/ 511396 h 642347"/>
              <a:gd name="connsiteX63" fmla="*/ 249753 w 1236539"/>
              <a:gd name="connsiteY63" fmla="*/ 576827 h 642347"/>
              <a:gd name="connsiteX64" fmla="*/ 184349 w 1236539"/>
              <a:gd name="connsiteY64" fmla="*/ 511396 h 642347"/>
              <a:gd name="connsiteX65" fmla="*/ 249753 w 1236539"/>
              <a:gd name="connsiteY65" fmla="*/ 445966 h 642347"/>
              <a:gd name="connsiteX66" fmla="*/ 95139 w 1236539"/>
              <a:gd name="connsiteY66" fmla="*/ 71271 h 642347"/>
              <a:gd name="connsiteX67" fmla="*/ 47615 w 1236539"/>
              <a:gd name="connsiteY67" fmla="*/ 237812 h 642347"/>
              <a:gd name="connsiteX68" fmla="*/ 261611 w 1236539"/>
              <a:gd name="connsiteY68" fmla="*/ 237812 h 642347"/>
              <a:gd name="connsiteX69" fmla="*/ 261611 w 1236539"/>
              <a:gd name="connsiteY69" fmla="*/ 71271 h 642347"/>
              <a:gd name="connsiteX70" fmla="*/ 95139 w 1236539"/>
              <a:gd name="connsiteY70" fmla="*/ 71271 h 642347"/>
              <a:gd name="connsiteX71" fmla="*/ 237803 w 1236539"/>
              <a:gd name="connsiteY71" fmla="*/ 285448 h 642347"/>
              <a:gd name="connsiteX72" fmla="*/ 261611 w 1236539"/>
              <a:gd name="connsiteY72" fmla="*/ 285448 h 642347"/>
              <a:gd name="connsiteX73" fmla="*/ 261611 w 1236539"/>
              <a:gd name="connsiteY73" fmla="*/ 332991 h 642347"/>
              <a:gd name="connsiteX74" fmla="*/ 237803 w 1236539"/>
              <a:gd name="connsiteY74" fmla="*/ 332991 h 642347"/>
              <a:gd name="connsiteX75" fmla="*/ 237803 w 1236539"/>
              <a:gd name="connsiteY75" fmla="*/ 285448 h 642347"/>
              <a:gd name="connsiteX76" fmla="*/ 23808 w 1236539"/>
              <a:gd name="connsiteY76" fmla="*/ 511396 h 642347"/>
              <a:gd name="connsiteX77" fmla="*/ 35666 w 1236539"/>
              <a:gd name="connsiteY77" fmla="*/ 523260 h 642347"/>
              <a:gd name="connsiteX78" fmla="*/ 118856 w 1236539"/>
              <a:gd name="connsiteY78" fmla="*/ 523260 h 642347"/>
              <a:gd name="connsiteX79" fmla="*/ 118856 w 1236539"/>
              <a:gd name="connsiteY79" fmla="*/ 511396 h 642347"/>
              <a:gd name="connsiteX80" fmla="*/ 249661 w 1236539"/>
              <a:gd name="connsiteY80" fmla="*/ 380536 h 642347"/>
              <a:gd name="connsiteX81" fmla="*/ 380466 w 1236539"/>
              <a:gd name="connsiteY81" fmla="*/ 511396 h 642347"/>
              <a:gd name="connsiteX82" fmla="*/ 380466 w 1236539"/>
              <a:gd name="connsiteY82" fmla="*/ 523260 h 642347"/>
              <a:gd name="connsiteX83" fmla="*/ 404274 w 1236539"/>
              <a:gd name="connsiteY83" fmla="*/ 523260 h 642347"/>
              <a:gd name="connsiteX84" fmla="*/ 404274 w 1236539"/>
              <a:gd name="connsiteY84" fmla="*/ 404262 h 642347"/>
              <a:gd name="connsiteX85" fmla="*/ 356750 w 1236539"/>
              <a:gd name="connsiteY85" fmla="*/ 404262 h 642347"/>
              <a:gd name="connsiteX86" fmla="*/ 356750 w 1236539"/>
              <a:gd name="connsiteY86" fmla="*/ 35499 h 642347"/>
              <a:gd name="connsiteX87" fmla="*/ 344892 w 1236539"/>
              <a:gd name="connsiteY87" fmla="*/ 23635 h 642347"/>
              <a:gd name="connsiteX88" fmla="*/ 96690 w 1236539"/>
              <a:gd name="connsiteY88" fmla="*/ 23635 h 642347"/>
              <a:gd name="connsiteX89" fmla="*/ 81548 w 1236539"/>
              <a:gd name="connsiteY89" fmla="*/ 35042 h 642347"/>
              <a:gd name="connsiteX90" fmla="*/ 30923 w 1236539"/>
              <a:gd name="connsiteY90" fmla="*/ 213082 h 642347"/>
              <a:gd name="connsiteX91" fmla="*/ 23899 w 1236539"/>
              <a:gd name="connsiteY91" fmla="*/ 261539 h 642347"/>
              <a:gd name="connsiteX92" fmla="*/ 23899 w 1236539"/>
              <a:gd name="connsiteY92" fmla="*/ 511305 h 642347"/>
              <a:gd name="connsiteX93" fmla="*/ 451889 w 1236539"/>
              <a:gd name="connsiteY93" fmla="*/ 404353 h 642347"/>
              <a:gd name="connsiteX94" fmla="*/ 665885 w 1236539"/>
              <a:gd name="connsiteY94" fmla="*/ 404353 h 642347"/>
              <a:gd name="connsiteX95" fmla="*/ 689693 w 1236539"/>
              <a:gd name="connsiteY95" fmla="*/ 428171 h 642347"/>
              <a:gd name="connsiteX96" fmla="*/ 689693 w 1236539"/>
              <a:gd name="connsiteY96" fmla="*/ 523351 h 642347"/>
              <a:gd name="connsiteX97" fmla="*/ 665885 w 1236539"/>
              <a:gd name="connsiteY97" fmla="*/ 547169 h 642347"/>
              <a:gd name="connsiteX98" fmla="*/ 451889 w 1236539"/>
              <a:gd name="connsiteY98" fmla="*/ 547169 h 642347"/>
              <a:gd name="connsiteX99" fmla="*/ 428082 w 1236539"/>
              <a:gd name="connsiteY99" fmla="*/ 523351 h 642347"/>
              <a:gd name="connsiteX100" fmla="*/ 428082 w 1236539"/>
              <a:gd name="connsiteY100" fmla="*/ 428171 h 642347"/>
              <a:gd name="connsiteX101" fmla="*/ 451889 w 1236539"/>
              <a:gd name="connsiteY101" fmla="*/ 404353 h 642347"/>
              <a:gd name="connsiteX102" fmla="*/ 713409 w 1236539"/>
              <a:gd name="connsiteY102" fmla="*/ 404353 h 642347"/>
              <a:gd name="connsiteX103" fmla="*/ 864282 w 1236539"/>
              <a:gd name="connsiteY103" fmla="*/ 404353 h 642347"/>
              <a:gd name="connsiteX104" fmla="*/ 808549 w 1236539"/>
              <a:gd name="connsiteY104" fmla="*/ 511396 h 642347"/>
              <a:gd name="connsiteX105" fmla="*/ 809096 w 1236539"/>
              <a:gd name="connsiteY105" fmla="*/ 523260 h 642347"/>
              <a:gd name="connsiteX106" fmla="*/ 713409 w 1236539"/>
              <a:gd name="connsiteY106" fmla="*/ 523260 h 642347"/>
              <a:gd name="connsiteX107" fmla="*/ 713409 w 1236539"/>
              <a:gd name="connsiteY107" fmla="*/ 404262 h 642347"/>
              <a:gd name="connsiteX108" fmla="*/ 1014425 w 1236539"/>
              <a:gd name="connsiteY108" fmla="*/ 404353 h 642347"/>
              <a:gd name="connsiteX109" fmla="*/ 1117774 w 1236539"/>
              <a:gd name="connsiteY109" fmla="*/ 404353 h 642347"/>
              <a:gd name="connsiteX110" fmla="*/ 1117774 w 1236539"/>
              <a:gd name="connsiteY110" fmla="*/ 523351 h 642347"/>
              <a:gd name="connsiteX111" fmla="*/ 1069612 w 1236539"/>
              <a:gd name="connsiteY111" fmla="*/ 523351 h 642347"/>
              <a:gd name="connsiteX112" fmla="*/ 1070159 w 1236539"/>
              <a:gd name="connsiteY112" fmla="*/ 511487 h 642347"/>
              <a:gd name="connsiteX113" fmla="*/ 1014425 w 1236539"/>
              <a:gd name="connsiteY113" fmla="*/ 404445 h 642347"/>
              <a:gd name="connsiteX114" fmla="*/ 428082 w 1236539"/>
              <a:gd name="connsiteY114" fmla="*/ 380536 h 642347"/>
              <a:gd name="connsiteX115" fmla="*/ 1189106 w 1236539"/>
              <a:gd name="connsiteY115" fmla="*/ 380536 h 642347"/>
              <a:gd name="connsiteX116" fmla="*/ 1212914 w 1236539"/>
              <a:gd name="connsiteY116" fmla="*/ 356718 h 642347"/>
              <a:gd name="connsiteX117" fmla="*/ 1212914 w 1236539"/>
              <a:gd name="connsiteY117" fmla="*/ 94997 h 642347"/>
              <a:gd name="connsiteX118" fmla="*/ 1189106 w 1236539"/>
              <a:gd name="connsiteY118" fmla="*/ 71179 h 642347"/>
              <a:gd name="connsiteX119" fmla="*/ 856164 w 1236539"/>
              <a:gd name="connsiteY119" fmla="*/ 71179 h 642347"/>
              <a:gd name="connsiteX120" fmla="*/ 856164 w 1236539"/>
              <a:gd name="connsiteY120" fmla="*/ 47362 h 642347"/>
              <a:gd name="connsiteX121" fmla="*/ 903688 w 1236539"/>
              <a:gd name="connsiteY121" fmla="*/ 47362 h 642347"/>
              <a:gd name="connsiteX122" fmla="*/ 903688 w 1236539"/>
              <a:gd name="connsiteY122" fmla="*/ 23544 h 642347"/>
              <a:gd name="connsiteX123" fmla="*/ 713409 w 1236539"/>
              <a:gd name="connsiteY123" fmla="*/ 23544 h 642347"/>
              <a:gd name="connsiteX124" fmla="*/ 713409 w 1236539"/>
              <a:gd name="connsiteY124" fmla="*/ 47362 h 642347"/>
              <a:gd name="connsiteX125" fmla="*/ 760933 w 1236539"/>
              <a:gd name="connsiteY125" fmla="*/ 47362 h 642347"/>
              <a:gd name="connsiteX126" fmla="*/ 760933 w 1236539"/>
              <a:gd name="connsiteY126" fmla="*/ 71179 h 642347"/>
              <a:gd name="connsiteX127" fmla="*/ 427991 w 1236539"/>
              <a:gd name="connsiteY127" fmla="*/ 71179 h 642347"/>
              <a:gd name="connsiteX128" fmla="*/ 404183 w 1236539"/>
              <a:gd name="connsiteY128" fmla="*/ 94997 h 642347"/>
              <a:gd name="connsiteX129" fmla="*/ 404183 w 1236539"/>
              <a:gd name="connsiteY129" fmla="*/ 356718 h 642347"/>
              <a:gd name="connsiteX130" fmla="*/ 427991 w 1236539"/>
              <a:gd name="connsiteY130" fmla="*/ 380536 h 642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236539" h="642347">
                <a:moveTo>
                  <a:pt x="1189015" y="47544"/>
                </a:moveTo>
                <a:lnTo>
                  <a:pt x="927404" y="47544"/>
                </a:lnTo>
                <a:lnTo>
                  <a:pt x="927404" y="0"/>
                </a:lnTo>
                <a:lnTo>
                  <a:pt x="689601" y="0"/>
                </a:lnTo>
                <a:lnTo>
                  <a:pt x="689601" y="47544"/>
                </a:lnTo>
                <a:lnTo>
                  <a:pt x="428082" y="47544"/>
                </a:lnTo>
                <a:cubicBezTo>
                  <a:pt x="401903" y="47544"/>
                  <a:pt x="380466" y="68898"/>
                  <a:pt x="380466" y="95179"/>
                </a:cubicBezTo>
                <a:lnTo>
                  <a:pt x="380466" y="35681"/>
                </a:lnTo>
                <a:cubicBezTo>
                  <a:pt x="380466" y="16061"/>
                  <a:pt x="364503" y="0"/>
                  <a:pt x="344801" y="0"/>
                </a:cubicBezTo>
                <a:lnTo>
                  <a:pt x="96599" y="0"/>
                </a:lnTo>
                <a:cubicBezTo>
                  <a:pt x="79085" y="0"/>
                  <a:pt x="63487" y="11772"/>
                  <a:pt x="58561" y="28746"/>
                </a:cubicBezTo>
                <a:lnTo>
                  <a:pt x="7936" y="206785"/>
                </a:lnTo>
                <a:cubicBezTo>
                  <a:pt x="2736" y="225401"/>
                  <a:pt x="0" y="243835"/>
                  <a:pt x="0" y="261721"/>
                </a:cubicBezTo>
                <a:lnTo>
                  <a:pt x="0" y="511487"/>
                </a:lnTo>
                <a:cubicBezTo>
                  <a:pt x="0" y="531107"/>
                  <a:pt x="16054" y="547169"/>
                  <a:pt x="35666" y="547169"/>
                </a:cubicBezTo>
                <a:lnTo>
                  <a:pt x="123782" y="547169"/>
                </a:lnTo>
                <a:cubicBezTo>
                  <a:pt x="139379" y="602013"/>
                  <a:pt x="189914" y="642348"/>
                  <a:pt x="249661" y="642348"/>
                </a:cubicBezTo>
                <a:cubicBezTo>
                  <a:pt x="309408" y="642348"/>
                  <a:pt x="359942" y="602013"/>
                  <a:pt x="375541" y="547169"/>
                </a:cubicBezTo>
                <a:lnTo>
                  <a:pt x="410660" y="547169"/>
                </a:lnTo>
                <a:cubicBezTo>
                  <a:pt x="418869" y="561404"/>
                  <a:pt x="434285" y="570986"/>
                  <a:pt x="451889" y="570986"/>
                </a:cubicBezTo>
                <a:lnTo>
                  <a:pt x="665885" y="570986"/>
                </a:lnTo>
                <a:cubicBezTo>
                  <a:pt x="683399" y="570986"/>
                  <a:pt x="698814" y="561404"/>
                  <a:pt x="707115" y="547169"/>
                </a:cubicBezTo>
                <a:lnTo>
                  <a:pt x="813566" y="547169"/>
                </a:lnTo>
                <a:cubicBezTo>
                  <a:pt x="829163" y="602013"/>
                  <a:pt x="879607" y="642348"/>
                  <a:pt x="939354" y="642348"/>
                </a:cubicBezTo>
                <a:cubicBezTo>
                  <a:pt x="999101" y="642348"/>
                  <a:pt x="1049636" y="602013"/>
                  <a:pt x="1065233" y="547169"/>
                </a:cubicBezTo>
                <a:lnTo>
                  <a:pt x="1141491" y="547169"/>
                </a:lnTo>
                <a:lnTo>
                  <a:pt x="1141491" y="404445"/>
                </a:lnTo>
                <a:lnTo>
                  <a:pt x="1189015" y="404445"/>
                </a:lnTo>
                <a:cubicBezTo>
                  <a:pt x="1215194" y="404445"/>
                  <a:pt x="1236539" y="383182"/>
                  <a:pt x="1236539" y="356900"/>
                </a:cubicBezTo>
                <a:lnTo>
                  <a:pt x="1236539" y="95179"/>
                </a:lnTo>
                <a:cubicBezTo>
                  <a:pt x="1236539" y="68989"/>
                  <a:pt x="1215194" y="47544"/>
                  <a:pt x="1189015" y="47544"/>
                </a:cubicBezTo>
                <a:close/>
                <a:moveTo>
                  <a:pt x="79176" y="213994"/>
                </a:moveTo>
                <a:lnTo>
                  <a:pt x="113109" y="94997"/>
                </a:lnTo>
                <a:lnTo>
                  <a:pt x="237803" y="94997"/>
                </a:lnTo>
                <a:lnTo>
                  <a:pt x="237803" y="213994"/>
                </a:lnTo>
                <a:lnTo>
                  <a:pt x="79085" y="213994"/>
                </a:lnTo>
                <a:close/>
                <a:moveTo>
                  <a:pt x="249753" y="553009"/>
                </a:moveTo>
                <a:cubicBezTo>
                  <a:pt x="226766" y="553009"/>
                  <a:pt x="208158" y="534301"/>
                  <a:pt x="208158" y="511396"/>
                </a:cubicBezTo>
                <a:cubicBezTo>
                  <a:pt x="208158" y="488491"/>
                  <a:pt x="226857" y="469783"/>
                  <a:pt x="249753" y="469783"/>
                </a:cubicBezTo>
                <a:cubicBezTo>
                  <a:pt x="272648" y="469783"/>
                  <a:pt x="291348" y="488491"/>
                  <a:pt x="291348" y="511396"/>
                </a:cubicBezTo>
                <a:cubicBezTo>
                  <a:pt x="291348" y="534301"/>
                  <a:pt x="272648" y="553009"/>
                  <a:pt x="249753" y="553009"/>
                </a:cubicBezTo>
                <a:close/>
                <a:moveTo>
                  <a:pt x="939354" y="553009"/>
                </a:moveTo>
                <a:cubicBezTo>
                  <a:pt x="916458" y="553009"/>
                  <a:pt x="897759" y="534301"/>
                  <a:pt x="897759" y="511396"/>
                </a:cubicBezTo>
                <a:cubicBezTo>
                  <a:pt x="897759" y="488491"/>
                  <a:pt x="916458" y="469783"/>
                  <a:pt x="939354" y="469783"/>
                </a:cubicBezTo>
                <a:cubicBezTo>
                  <a:pt x="962249" y="469783"/>
                  <a:pt x="980949" y="488491"/>
                  <a:pt x="980949" y="511396"/>
                </a:cubicBezTo>
                <a:cubicBezTo>
                  <a:pt x="980949" y="534301"/>
                  <a:pt x="962249" y="553009"/>
                  <a:pt x="939354" y="553009"/>
                </a:cubicBezTo>
                <a:close/>
                <a:moveTo>
                  <a:pt x="939354" y="404353"/>
                </a:moveTo>
                <a:cubicBezTo>
                  <a:pt x="998280" y="404353"/>
                  <a:pt x="1046351" y="452445"/>
                  <a:pt x="1046351" y="511396"/>
                </a:cubicBezTo>
                <a:cubicBezTo>
                  <a:pt x="1046351" y="570347"/>
                  <a:pt x="998280" y="618439"/>
                  <a:pt x="939354" y="618439"/>
                </a:cubicBezTo>
                <a:cubicBezTo>
                  <a:pt x="880428" y="618439"/>
                  <a:pt x="832356" y="570347"/>
                  <a:pt x="832356" y="511396"/>
                </a:cubicBezTo>
                <a:cubicBezTo>
                  <a:pt x="832356" y="452445"/>
                  <a:pt x="880428" y="404353"/>
                  <a:pt x="939354" y="404353"/>
                </a:cubicBezTo>
                <a:close/>
                <a:moveTo>
                  <a:pt x="939354" y="445966"/>
                </a:moveTo>
                <a:cubicBezTo>
                  <a:pt x="975385" y="445966"/>
                  <a:pt x="1004756" y="475350"/>
                  <a:pt x="1004756" y="511396"/>
                </a:cubicBezTo>
                <a:cubicBezTo>
                  <a:pt x="1004756" y="547442"/>
                  <a:pt x="975385" y="576827"/>
                  <a:pt x="939354" y="576827"/>
                </a:cubicBezTo>
                <a:cubicBezTo>
                  <a:pt x="903323" y="576827"/>
                  <a:pt x="873951" y="547442"/>
                  <a:pt x="873951" y="511396"/>
                </a:cubicBezTo>
                <a:cubicBezTo>
                  <a:pt x="873951" y="475350"/>
                  <a:pt x="903323" y="445966"/>
                  <a:pt x="939354" y="445966"/>
                </a:cubicBezTo>
                <a:close/>
                <a:moveTo>
                  <a:pt x="249753" y="404353"/>
                </a:moveTo>
                <a:cubicBezTo>
                  <a:pt x="308678" y="404353"/>
                  <a:pt x="356750" y="452445"/>
                  <a:pt x="356750" y="511396"/>
                </a:cubicBezTo>
                <a:cubicBezTo>
                  <a:pt x="356750" y="570347"/>
                  <a:pt x="308678" y="618439"/>
                  <a:pt x="249753" y="618439"/>
                </a:cubicBezTo>
                <a:cubicBezTo>
                  <a:pt x="190826" y="618439"/>
                  <a:pt x="142754" y="570347"/>
                  <a:pt x="142754" y="511396"/>
                </a:cubicBezTo>
                <a:cubicBezTo>
                  <a:pt x="142754" y="452445"/>
                  <a:pt x="190826" y="404353"/>
                  <a:pt x="249753" y="404353"/>
                </a:cubicBezTo>
                <a:close/>
                <a:moveTo>
                  <a:pt x="249753" y="445966"/>
                </a:moveTo>
                <a:cubicBezTo>
                  <a:pt x="285783" y="445966"/>
                  <a:pt x="315155" y="475350"/>
                  <a:pt x="315155" y="511396"/>
                </a:cubicBezTo>
                <a:cubicBezTo>
                  <a:pt x="315155" y="547442"/>
                  <a:pt x="285783" y="576827"/>
                  <a:pt x="249753" y="576827"/>
                </a:cubicBezTo>
                <a:cubicBezTo>
                  <a:pt x="213722" y="576827"/>
                  <a:pt x="184349" y="547442"/>
                  <a:pt x="184349" y="511396"/>
                </a:cubicBezTo>
                <a:cubicBezTo>
                  <a:pt x="184349" y="475350"/>
                  <a:pt x="213722" y="445966"/>
                  <a:pt x="249753" y="445966"/>
                </a:cubicBezTo>
                <a:close/>
                <a:moveTo>
                  <a:pt x="95139" y="71271"/>
                </a:moveTo>
                <a:lnTo>
                  <a:pt x="47615" y="237812"/>
                </a:lnTo>
                <a:lnTo>
                  <a:pt x="261611" y="237812"/>
                </a:lnTo>
                <a:lnTo>
                  <a:pt x="261611" y="71271"/>
                </a:lnTo>
                <a:lnTo>
                  <a:pt x="95139" y="71271"/>
                </a:lnTo>
                <a:close/>
                <a:moveTo>
                  <a:pt x="237803" y="285448"/>
                </a:moveTo>
                <a:lnTo>
                  <a:pt x="261611" y="285448"/>
                </a:lnTo>
                <a:lnTo>
                  <a:pt x="261611" y="332991"/>
                </a:lnTo>
                <a:lnTo>
                  <a:pt x="237803" y="332991"/>
                </a:lnTo>
                <a:lnTo>
                  <a:pt x="237803" y="285448"/>
                </a:lnTo>
                <a:close/>
                <a:moveTo>
                  <a:pt x="23808" y="511396"/>
                </a:moveTo>
                <a:cubicBezTo>
                  <a:pt x="23808" y="517967"/>
                  <a:pt x="29098" y="523260"/>
                  <a:pt x="35666" y="523260"/>
                </a:cubicBezTo>
                <a:lnTo>
                  <a:pt x="118856" y="523260"/>
                </a:lnTo>
                <a:lnTo>
                  <a:pt x="118856" y="511396"/>
                </a:lnTo>
                <a:cubicBezTo>
                  <a:pt x="118856" y="439304"/>
                  <a:pt x="177599" y="380536"/>
                  <a:pt x="249661" y="380536"/>
                </a:cubicBezTo>
                <a:cubicBezTo>
                  <a:pt x="321723" y="380536"/>
                  <a:pt x="380466" y="439304"/>
                  <a:pt x="380466" y="511396"/>
                </a:cubicBezTo>
                <a:lnTo>
                  <a:pt x="380466" y="523260"/>
                </a:lnTo>
                <a:lnTo>
                  <a:pt x="404274" y="523260"/>
                </a:lnTo>
                <a:lnTo>
                  <a:pt x="404274" y="404262"/>
                </a:lnTo>
                <a:lnTo>
                  <a:pt x="356750" y="404262"/>
                </a:lnTo>
                <a:lnTo>
                  <a:pt x="356750" y="35499"/>
                </a:lnTo>
                <a:cubicBezTo>
                  <a:pt x="356750" y="28928"/>
                  <a:pt x="351459" y="23635"/>
                  <a:pt x="344892" y="23635"/>
                </a:cubicBezTo>
                <a:lnTo>
                  <a:pt x="96690" y="23635"/>
                </a:lnTo>
                <a:cubicBezTo>
                  <a:pt x="89667" y="23635"/>
                  <a:pt x="83463" y="28290"/>
                  <a:pt x="81548" y="35042"/>
                </a:cubicBezTo>
                <a:lnTo>
                  <a:pt x="30923" y="213082"/>
                </a:lnTo>
                <a:cubicBezTo>
                  <a:pt x="26453" y="228778"/>
                  <a:pt x="23899" y="245204"/>
                  <a:pt x="23899" y="261539"/>
                </a:cubicBezTo>
                <a:lnTo>
                  <a:pt x="23899" y="511305"/>
                </a:lnTo>
                <a:close/>
                <a:moveTo>
                  <a:pt x="451889" y="404353"/>
                </a:moveTo>
                <a:lnTo>
                  <a:pt x="665885" y="404353"/>
                </a:lnTo>
                <a:cubicBezTo>
                  <a:pt x="678929" y="404353"/>
                  <a:pt x="689693" y="415030"/>
                  <a:pt x="689693" y="428171"/>
                </a:cubicBezTo>
                <a:lnTo>
                  <a:pt x="689693" y="523351"/>
                </a:lnTo>
                <a:cubicBezTo>
                  <a:pt x="689693" y="536400"/>
                  <a:pt x="679020" y="547169"/>
                  <a:pt x="665885" y="547169"/>
                </a:cubicBezTo>
                <a:lnTo>
                  <a:pt x="451889" y="547169"/>
                </a:lnTo>
                <a:cubicBezTo>
                  <a:pt x="438845" y="547169"/>
                  <a:pt x="428082" y="536492"/>
                  <a:pt x="428082" y="523351"/>
                </a:cubicBezTo>
                <a:lnTo>
                  <a:pt x="428082" y="428171"/>
                </a:lnTo>
                <a:cubicBezTo>
                  <a:pt x="428082" y="415121"/>
                  <a:pt x="438754" y="404353"/>
                  <a:pt x="451889" y="404353"/>
                </a:cubicBezTo>
                <a:close/>
                <a:moveTo>
                  <a:pt x="713409" y="404353"/>
                </a:moveTo>
                <a:lnTo>
                  <a:pt x="864282" y="404353"/>
                </a:lnTo>
                <a:cubicBezTo>
                  <a:pt x="830623" y="428080"/>
                  <a:pt x="808549" y="467229"/>
                  <a:pt x="808549" y="511396"/>
                </a:cubicBezTo>
                <a:cubicBezTo>
                  <a:pt x="808549" y="515411"/>
                  <a:pt x="808731" y="519336"/>
                  <a:pt x="809096" y="523260"/>
                </a:cubicBezTo>
                <a:lnTo>
                  <a:pt x="713409" y="523260"/>
                </a:lnTo>
                <a:lnTo>
                  <a:pt x="713409" y="404262"/>
                </a:lnTo>
                <a:close/>
                <a:moveTo>
                  <a:pt x="1014425" y="404353"/>
                </a:moveTo>
                <a:lnTo>
                  <a:pt x="1117774" y="404353"/>
                </a:lnTo>
                <a:lnTo>
                  <a:pt x="1117774" y="523351"/>
                </a:lnTo>
                <a:lnTo>
                  <a:pt x="1069612" y="523351"/>
                </a:lnTo>
                <a:cubicBezTo>
                  <a:pt x="1069977" y="519426"/>
                  <a:pt x="1070159" y="515503"/>
                  <a:pt x="1070159" y="511487"/>
                </a:cubicBezTo>
                <a:cubicBezTo>
                  <a:pt x="1070159" y="467320"/>
                  <a:pt x="1048084" y="428171"/>
                  <a:pt x="1014425" y="404445"/>
                </a:cubicBezTo>
                <a:close/>
                <a:moveTo>
                  <a:pt x="428082" y="380536"/>
                </a:moveTo>
                <a:lnTo>
                  <a:pt x="1189106" y="380536"/>
                </a:lnTo>
                <a:cubicBezTo>
                  <a:pt x="1202150" y="380536"/>
                  <a:pt x="1212914" y="369859"/>
                  <a:pt x="1212914" y="356718"/>
                </a:cubicBezTo>
                <a:lnTo>
                  <a:pt x="1212914" y="94997"/>
                </a:lnTo>
                <a:cubicBezTo>
                  <a:pt x="1212914" y="81947"/>
                  <a:pt x="1202242" y="71179"/>
                  <a:pt x="1189106" y="71179"/>
                </a:cubicBezTo>
                <a:lnTo>
                  <a:pt x="856164" y="71179"/>
                </a:lnTo>
                <a:lnTo>
                  <a:pt x="856164" y="47362"/>
                </a:lnTo>
                <a:lnTo>
                  <a:pt x="903688" y="47362"/>
                </a:lnTo>
                <a:lnTo>
                  <a:pt x="903688" y="23544"/>
                </a:lnTo>
                <a:lnTo>
                  <a:pt x="713409" y="23544"/>
                </a:lnTo>
                <a:lnTo>
                  <a:pt x="713409" y="47362"/>
                </a:lnTo>
                <a:lnTo>
                  <a:pt x="760933" y="47362"/>
                </a:lnTo>
                <a:lnTo>
                  <a:pt x="760933" y="71179"/>
                </a:lnTo>
                <a:lnTo>
                  <a:pt x="427991" y="71179"/>
                </a:lnTo>
                <a:cubicBezTo>
                  <a:pt x="414947" y="71179"/>
                  <a:pt x="404183" y="81857"/>
                  <a:pt x="404183" y="94997"/>
                </a:cubicBezTo>
                <a:lnTo>
                  <a:pt x="404183" y="356718"/>
                </a:lnTo>
                <a:cubicBezTo>
                  <a:pt x="404183" y="369768"/>
                  <a:pt x="414855" y="380536"/>
                  <a:pt x="427991" y="380536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4" name="Forma libre 1193">
            <a:extLst>
              <a:ext uri="{FF2B5EF4-FFF2-40B4-BE49-F238E27FC236}">
                <a16:creationId xmlns:a16="http://schemas.microsoft.com/office/drawing/2014/main" id="{96E6C007-374D-1338-A107-C721398DB38E}"/>
              </a:ext>
            </a:extLst>
          </p:cNvPr>
          <p:cNvSpPr/>
          <p:nvPr/>
        </p:nvSpPr>
        <p:spPr>
          <a:xfrm>
            <a:off x="10672747" y="7923972"/>
            <a:ext cx="1427105" cy="645633"/>
          </a:xfrm>
          <a:custGeom>
            <a:avLst/>
            <a:gdLst>
              <a:gd name="connsiteX0" fmla="*/ 1414139 w 1427105"/>
              <a:gd name="connsiteY0" fmla="*/ 132229 h 645633"/>
              <a:gd name="connsiteX1" fmla="*/ 1399453 w 1427105"/>
              <a:gd name="connsiteY1" fmla="*/ 127575 h 645633"/>
              <a:gd name="connsiteX2" fmla="*/ 1405838 w 1427105"/>
              <a:gd name="connsiteY2" fmla="*/ 109689 h 645633"/>
              <a:gd name="connsiteX3" fmla="*/ 1403102 w 1427105"/>
              <a:gd name="connsiteY3" fmla="*/ 90343 h 645633"/>
              <a:gd name="connsiteX4" fmla="*/ 1403102 w 1427105"/>
              <a:gd name="connsiteY4" fmla="*/ 0 h 645633"/>
              <a:gd name="connsiteX5" fmla="*/ 657037 w 1427105"/>
              <a:gd name="connsiteY5" fmla="*/ 93354 h 645633"/>
              <a:gd name="connsiteX6" fmla="*/ 581874 w 1427105"/>
              <a:gd name="connsiteY6" fmla="*/ 3194 h 645633"/>
              <a:gd name="connsiteX7" fmla="*/ 96599 w 1427105"/>
              <a:gd name="connsiteY7" fmla="*/ 3194 h 645633"/>
              <a:gd name="connsiteX8" fmla="*/ 58562 w 1427105"/>
              <a:gd name="connsiteY8" fmla="*/ 31939 h 645633"/>
              <a:gd name="connsiteX9" fmla="*/ 7936 w 1427105"/>
              <a:gd name="connsiteY9" fmla="*/ 209888 h 645633"/>
              <a:gd name="connsiteX10" fmla="*/ 0 w 1427105"/>
              <a:gd name="connsiteY10" fmla="*/ 264915 h 645633"/>
              <a:gd name="connsiteX11" fmla="*/ 0 w 1427105"/>
              <a:gd name="connsiteY11" fmla="*/ 514772 h 645633"/>
              <a:gd name="connsiteX12" fmla="*/ 35666 w 1427105"/>
              <a:gd name="connsiteY12" fmla="*/ 550453 h 645633"/>
              <a:gd name="connsiteX13" fmla="*/ 123873 w 1427105"/>
              <a:gd name="connsiteY13" fmla="*/ 550453 h 645633"/>
              <a:gd name="connsiteX14" fmla="*/ 249753 w 1427105"/>
              <a:gd name="connsiteY14" fmla="*/ 645633 h 645633"/>
              <a:gd name="connsiteX15" fmla="*/ 375632 w 1427105"/>
              <a:gd name="connsiteY15" fmla="*/ 550453 h 645633"/>
              <a:gd name="connsiteX16" fmla="*/ 813566 w 1427105"/>
              <a:gd name="connsiteY16" fmla="*/ 550453 h 645633"/>
              <a:gd name="connsiteX17" fmla="*/ 939445 w 1427105"/>
              <a:gd name="connsiteY17" fmla="*/ 645633 h 645633"/>
              <a:gd name="connsiteX18" fmla="*/ 1058301 w 1427105"/>
              <a:gd name="connsiteY18" fmla="*/ 569252 h 645633"/>
              <a:gd name="connsiteX19" fmla="*/ 1177248 w 1427105"/>
              <a:gd name="connsiteY19" fmla="*/ 645633 h 645633"/>
              <a:gd name="connsiteX20" fmla="*/ 1303128 w 1427105"/>
              <a:gd name="connsiteY20" fmla="*/ 550453 h 645633"/>
              <a:gd name="connsiteX21" fmla="*/ 1379477 w 1427105"/>
              <a:gd name="connsiteY21" fmla="*/ 550453 h 645633"/>
              <a:gd name="connsiteX22" fmla="*/ 1379477 w 1427105"/>
              <a:gd name="connsiteY22" fmla="*/ 288732 h 645633"/>
              <a:gd name="connsiteX23" fmla="*/ 1308145 w 1427105"/>
              <a:gd name="connsiteY23" fmla="*/ 217370 h 645633"/>
              <a:gd name="connsiteX24" fmla="*/ 1043433 w 1427105"/>
              <a:gd name="connsiteY24" fmla="*/ 217370 h 645633"/>
              <a:gd name="connsiteX25" fmla="*/ 1099258 w 1427105"/>
              <a:gd name="connsiteY25" fmla="*/ 133598 h 645633"/>
              <a:gd name="connsiteX26" fmla="*/ 1321828 w 1427105"/>
              <a:gd name="connsiteY26" fmla="*/ 105765 h 645633"/>
              <a:gd name="connsiteX27" fmla="*/ 1320368 w 1427105"/>
              <a:gd name="connsiteY27" fmla="*/ 114708 h 645633"/>
              <a:gd name="connsiteX28" fmla="*/ 1306412 w 1427105"/>
              <a:gd name="connsiteY28" fmla="*/ 161887 h 645633"/>
              <a:gd name="connsiteX29" fmla="*/ 1367254 w 1427105"/>
              <a:gd name="connsiteY29" fmla="*/ 217279 h 645633"/>
              <a:gd name="connsiteX30" fmla="*/ 1412132 w 1427105"/>
              <a:gd name="connsiteY30" fmla="*/ 194922 h 645633"/>
              <a:gd name="connsiteX31" fmla="*/ 1420342 w 1427105"/>
              <a:gd name="connsiteY31" fmla="*/ 177583 h 645633"/>
              <a:gd name="connsiteX32" fmla="*/ 1422075 w 1427105"/>
              <a:gd name="connsiteY32" fmla="*/ 172929 h 645633"/>
              <a:gd name="connsiteX33" fmla="*/ 1414413 w 1427105"/>
              <a:gd name="connsiteY33" fmla="*/ 132229 h 645633"/>
              <a:gd name="connsiteX34" fmla="*/ 79086 w 1427105"/>
              <a:gd name="connsiteY34" fmla="*/ 217279 h 645633"/>
              <a:gd name="connsiteX35" fmla="*/ 113018 w 1427105"/>
              <a:gd name="connsiteY35" fmla="*/ 98282 h 645633"/>
              <a:gd name="connsiteX36" fmla="*/ 237803 w 1427105"/>
              <a:gd name="connsiteY36" fmla="*/ 98282 h 645633"/>
              <a:gd name="connsiteX37" fmla="*/ 237803 w 1427105"/>
              <a:gd name="connsiteY37" fmla="*/ 217279 h 645633"/>
              <a:gd name="connsiteX38" fmla="*/ 78994 w 1427105"/>
              <a:gd name="connsiteY38" fmla="*/ 217279 h 645633"/>
              <a:gd name="connsiteX39" fmla="*/ 249661 w 1427105"/>
              <a:gd name="connsiteY39" fmla="*/ 556294 h 645633"/>
              <a:gd name="connsiteX40" fmla="*/ 208066 w 1427105"/>
              <a:gd name="connsiteY40" fmla="*/ 514681 h 645633"/>
              <a:gd name="connsiteX41" fmla="*/ 249661 w 1427105"/>
              <a:gd name="connsiteY41" fmla="*/ 473068 h 645633"/>
              <a:gd name="connsiteX42" fmla="*/ 291256 w 1427105"/>
              <a:gd name="connsiteY42" fmla="*/ 514681 h 645633"/>
              <a:gd name="connsiteX43" fmla="*/ 249661 w 1427105"/>
              <a:gd name="connsiteY43" fmla="*/ 556294 h 645633"/>
              <a:gd name="connsiteX44" fmla="*/ 939354 w 1427105"/>
              <a:gd name="connsiteY44" fmla="*/ 556294 h 645633"/>
              <a:gd name="connsiteX45" fmla="*/ 897759 w 1427105"/>
              <a:gd name="connsiteY45" fmla="*/ 514681 h 645633"/>
              <a:gd name="connsiteX46" fmla="*/ 939354 w 1427105"/>
              <a:gd name="connsiteY46" fmla="*/ 473068 h 645633"/>
              <a:gd name="connsiteX47" fmla="*/ 980949 w 1427105"/>
              <a:gd name="connsiteY47" fmla="*/ 514681 h 645633"/>
              <a:gd name="connsiteX48" fmla="*/ 939354 w 1427105"/>
              <a:gd name="connsiteY48" fmla="*/ 556294 h 645633"/>
              <a:gd name="connsiteX49" fmla="*/ 976114 w 1427105"/>
              <a:gd name="connsiteY49" fmla="*/ 160883 h 645633"/>
              <a:gd name="connsiteX50" fmla="*/ 968087 w 1427105"/>
              <a:gd name="connsiteY50" fmla="*/ 152853 h 645633"/>
              <a:gd name="connsiteX51" fmla="*/ 965442 w 1427105"/>
              <a:gd name="connsiteY51" fmla="*/ 150206 h 645633"/>
              <a:gd name="connsiteX52" fmla="*/ 984780 w 1427105"/>
              <a:gd name="connsiteY52" fmla="*/ 147743 h 645633"/>
              <a:gd name="connsiteX53" fmla="*/ 976023 w 1427105"/>
              <a:gd name="connsiteY53" fmla="*/ 160792 h 645633"/>
              <a:gd name="connsiteX54" fmla="*/ 1177066 w 1427105"/>
              <a:gd name="connsiteY54" fmla="*/ 472977 h 645633"/>
              <a:gd name="connsiteX55" fmla="*/ 1218661 w 1427105"/>
              <a:gd name="connsiteY55" fmla="*/ 514590 h 645633"/>
              <a:gd name="connsiteX56" fmla="*/ 1177066 w 1427105"/>
              <a:gd name="connsiteY56" fmla="*/ 556202 h 645633"/>
              <a:gd name="connsiteX57" fmla="*/ 1135471 w 1427105"/>
              <a:gd name="connsiteY57" fmla="*/ 514590 h 645633"/>
              <a:gd name="connsiteX58" fmla="*/ 1177066 w 1427105"/>
              <a:gd name="connsiteY58" fmla="*/ 472977 h 645633"/>
              <a:gd name="connsiteX59" fmla="*/ 249661 w 1427105"/>
              <a:gd name="connsiteY59" fmla="*/ 407547 h 645633"/>
              <a:gd name="connsiteX60" fmla="*/ 356659 w 1427105"/>
              <a:gd name="connsiteY60" fmla="*/ 514590 h 645633"/>
              <a:gd name="connsiteX61" fmla="*/ 249661 w 1427105"/>
              <a:gd name="connsiteY61" fmla="*/ 621633 h 645633"/>
              <a:gd name="connsiteX62" fmla="*/ 142664 w 1427105"/>
              <a:gd name="connsiteY62" fmla="*/ 514590 h 645633"/>
              <a:gd name="connsiteX63" fmla="*/ 249661 w 1427105"/>
              <a:gd name="connsiteY63" fmla="*/ 407547 h 645633"/>
              <a:gd name="connsiteX64" fmla="*/ 249661 w 1427105"/>
              <a:gd name="connsiteY64" fmla="*/ 449160 h 645633"/>
              <a:gd name="connsiteX65" fmla="*/ 315064 w 1427105"/>
              <a:gd name="connsiteY65" fmla="*/ 514590 h 645633"/>
              <a:gd name="connsiteX66" fmla="*/ 249661 w 1427105"/>
              <a:gd name="connsiteY66" fmla="*/ 580020 h 645633"/>
              <a:gd name="connsiteX67" fmla="*/ 184259 w 1427105"/>
              <a:gd name="connsiteY67" fmla="*/ 514590 h 645633"/>
              <a:gd name="connsiteX68" fmla="*/ 249661 w 1427105"/>
              <a:gd name="connsiteY68" fmla="*/ 449160 h 645633"/>
              <a:gd name="connsiteX69" fmla="*/ 95139 w 1427105"/>
              <a:gd name="connsiteY69" fmla="*/ 74464 h 645633"/>
              <a:gd name="connsiteX70" fmla="*/ 47616 w 1427105"/>
              <a:gd name="connsiteY70" fmla="*/ 241006 h 645633"/>
              <a:gd name="connsiteX71" fmla="*/ 261611 w 1427105"/>
              <a:gd name="connsiteY71" fmla="*/ 241006 h 645633"/>
              <a:gd name="connsiteX72" fmla="*/ 261611 w 1427105"/>
              <a:gd name="connsiteY72" fmla="*/ 74464 h 645633"/>
              <a:gd name="connsiteX73" fmla="*/ 95139 w 1427105"/>
              <a:gd name="connsiteY73" fmla="*/ 74464 h 645633"/>
              <a:gd name="connsiteX74" fmla="*/ 237803 w 1427105"/>
              <a:gd name="connsiteY74" fmla="*/ 288641 h 645633"/>
              <a:gd name="connsiteX75" fmla="*/ 261611 w 1427105"/>
              <a:gd name="connsiteY75" fmla="*/ 288641 h 645633"/>
              <a:gd name="connsiteX76" fmla="*/ 261611 w 1427105"/>
              <a:gd name="connsiteY76" fmla="*/ 336185 h 645633"/>
              <a:gd name="connsiteX77" fmla="*/ 237803 w 1427105"/>
              <a:gd name="connsiteY77" fmla="*/ 336185 h 645633"/>
              <a:gd name="connsiteX78" fmla="*/ 237803 w 1427105"/>
              <a:gd name="connsiteY78" fmla="*/ 288641 h 645633"/>
              <a:gd name="connsiteX79" fmla="*/ 23808 w 1427105"/>
              <a:gd name="connsiteY79" fmla="*/ 514590 h 645633"/>
              <a:gd name="connsiteX80" fmla="*/ 35666 w 1427105"/>
              <a:gd name="connsiteY80" fmla="*/ 526453 h 645633"/>
              <a:gd name="connsiteX81" fmla="*/ 118856 w 1427105"/>
              <a:gd name="connsiteY81" fmla="*/ 526453 h 645633"/>
              <a:gd name="connsiteX82" fmla="*/ 118856 w 1427105"/>
              <a:gd name="connsiteY82" fmla="*/ 514590 h 645633"/>
              <a:gd name="connsiteX83" fmla="*/ 249661 w 1427105"/>
              <a:gd name="connsiteY83" fmla="*/ 383729 h 645633"/>
              <a:gd name="connsiteX84" fmla="*/ 380467 w 1427105"/>
              <a:gd name="connsiteY84" fmla="*/ 514590 h 645633"/>
              <a:gd name="connsiteX85" fmla="*/ 380467 w 1427105"/>
              <a:gd name="connsiteY85" fmla="*/ 526453 h 645633"/>
              <a:gd name="connsiteX86" fmla="*/ 404274 w 1427105"/>
              <a:gd name="connsiteY86" fmla="*/ 526453 h 645633"/>
              <a:gd name="connsiteX87" fmla="*/ 404274 w 1427105"/>
              <a:gd name="connsiteY87" fmla="*/ 38784 h 645633"/>
              <a:gd name="connsiteX88" fmla="*/ 392416 w 1427105"/>
              <a:gd name="connsiteY88" fmla="*/ 26920 h 645633"/>
              <a:gd name="connsiteX89" fmla="*/ 96599 w 1427105"/>
              <a:gd name="connsiteY89" fmla="*/ 26920 h 645633"/>
              <a:gd name="connsiteX90" fmla="*/ 81457 w 1427105"/>
              <a:gd name="connsiteY90" fmla="*/ 38327 h 645633"/>
              <a:gd name="connsiteX91" fmla="*/ 30831 w 1427105"/>
              <a:gd name="connsiteY91" fmla="*/ 216367 h 645633"/>
              <a:gd name="connsiteX92" fmla="*/ 23808 w 1427105"/>
              <a:gd name="connsiteY92" fmla="*/ 264823 h 645633"/>
              <a:gd name="connsiteX93" fmla="*/ 23808 w 1427105"/>
              <a:gd name="connsiteY93" fmla="*/ 514590 h 645633"/>
              <a:gd name="connsiteX94" fmla="*/ 939354 w 1427105"/>
              <a:gd name="connsiteY94" fmla="*/ 407547 h 645633"/>
              <a:gd name="connsiteX95" fmla="*/ 1046352 w 1427105"/>
              <a:gd name="connsiteY95" fmla="*/ 514590 h 645633"/>
              <a:gd name="connsiteX96" fmla="*/ 939354 w 1427105"/>
              <a:gd name="connsiteY96" fmla="*/ 621633 h 645633"/>
              <a:gd name="connsiteX97" fmla="*/ 832356 w 1427105"/>
              <a:gd name="connsiteY97" fmla="*/ 514590 h 645633"/>
              <a:gd name="connsiteX98" fmla="*/ 939354 w 1427105"/>
              <a:gd name="connsiteY98" fmla="*/ 407547 h 645633"/>
              <a:gd name="connsiteX99" fmla="*/ 939354 w 1427105"/>
              <a:gd name="connsiteY99" fmla="*/ 449160 h 645633"/>
              <a:gd name="connsiteX100" fmla="*/ 1004757 w 1427105"/>
              <a:gd name="connsiteY100" fmla="*/ 514590 h 645633"/>
              <a:gd name="connsiteX101" fmla="*/ 939354 w 1427105"/>
              <a:gd name="connsiteY101" fmla="*/ 580020 h 645633"/>
              <a:gd name="connsiteX102" fmla="*/ 873951 w 1427105"/>
              <a:gd name="connsiteY102" fmla="*/ 514590 h 645633"/>
              <a:gd name="connsiteX103" fmla="*/ 939354 w 1427105"/>
              <a:gd name="connsiteY103" fmla="*/ 449160 h 645633"/>
              <a:gd name="connsiteX104" fmla="*/ 1177157 w 1427105"/>
              <a:gd name="connsiteY104" fmla="*/ 407547 h 645633"/>
              <a:gd name="connsiteX105" fmla="*/ 1284155 w 1427105"/>
              <a:gd name="connsiteY105" fmla="*/ 514590 h 645633"/>
              <a:gd name="connsiteX106" fmla="*/ 1177157 w 1427105"/>
              <a:gd name="connsiteY106" fmla="*/ 621633 h 645633"/>
              <a:gd name="connsiteX107" fmla="*/ 1070159 w 1427105"/>
              <a:gd name="connsiteY107" fmla="*/ 514590 h 645633"/>
              <a:gd name="connsiteX108" fmla="*/ 1177157 w 1427105"/>
              <a:gd name="connsiteY108" fmla="*/ 407547 h 645633"/>
              <a:gd name="connsiteX109" fmla="*/ 1177157 w 1427105"/>
              <a:gd name="connsiteY109" fmla="*/ 449160 h 645633"/>
              <a:gd name="connsiteX110" fmla="*/ 1242560 w 1427105"/>
              <a:gd name="connsiteY110" fmla="*/ 514590 h 645633"/>
              <a:gd name="connsiteX111" fmla="*/ 1177157 w 1427105"/>
              <a:gd name="connsiteY111" fmla="*/ 580020 h 645633"/>
              <a:gd name="connsiteX112" fmla="*/ 1111754 w 1427105"/>
              <a:gd name="connsiteY112" fmla="*/ 514590 h 645633"/>
              <a:gd name="connsiteX113" fmla="*/ 1177157 w 1427105"/>
              <a:gd name="connsiteY113" fmla="*/ 449160 h 645633"/>
              <a:gd name="connsiteX114" fmla="*/ 428082 w 1427105"/>
              <a:gd name="connsiteY114" fmla="*/ 26920 h 645633"/>
              <a:gd name="connsiteX115" fmla="*/ 570746 w 1427105"/>
              <a:gd name="connsiteY115" fmla="*/ 26920 h 645633"/>
              <a:gd name="connsiteX116" fmla="*/ 689693 w 1427105"/>
              <a:gd name="connsiteY116" fmla="*/ 169644 h 645633"/>
              <a:gd name="connsiteX117" fmla="*/ 951304 w 1427105"/>
              <a:gd name="connsiteY117" fmla="*/ 169644 h 645633"/>
              <a:gd name="connsiteX118" fmla="*/ 1022636 w 1427105"/>
              <a:gd name="connsiteY118" fmla="*/ 241006 h 645633"/>
              <a:gd name="connsiteX119" fmla="*/ 1307962 w 1427105"/>
              <a:gd name="connsiteY119" fmla="*/ 241006 h 645633"/>
              <a:gd name="connsiteX120" fmla="*/ 1355487 w 1427105"/>
              <a:gd name="connsiteY120" fmla="*/ 288550 h 645633"/>
              <a:gd name="connsiteX121" fmla="*/ 1355487 w 1427105"/>
              <a:gd name="connsiteY121" fmla="*/ 526453 h 645633"/>
              <a:gd name="connsiteX122" fmla="*/ 1307324 w 1427105"/>
              <a:gd name="connsiteY122" fmla="*/ 526453 h 645633"/>
              <a:gd name="connsiteX123" fmla="*/ 1307871 w 1427105"/>
              <a:gd name="connsiteY123" fmla="*/ 514590 h 645633"/>
              <a:gd name="connsiteX124" fmla="*/ 1177066 w 1427105"/>
              <a:gd name="connsiteY124" fmla="*/ 383729 h 645633"/>
              <a:gd name="connsiteX125" fmla="*/ 1058119 w 1427105"/>
              <a:gd name="connsiteY125" fmla="*/ 460202 h 645633"/>
              <a:gd name="connsiteX126" fmla="*/ 939172 w 1427105"/>
              <a:gd name="connsiteY126" fmla="*/ 383729 h 645633"/>
              <a:gd name="connsiteX127" fmla="*/ 808366 w 1427105"/>
              <a:gd name="connsiteY127" fmla="*/ 514590 h 645633"/>
              <a:gd name="connsiteX128" fmla="*/ 808913 w 1427105"/>
              <a:gd name="connsiteY128" fmla="*/ 526453 h 645633"/>
              <a:gd name="connsiteX129" fmla="*/ 427900 w 1427105"/>
              <a:gd name="connsiteY129" fmla="*/ 526453 h 645633"/>
              <a:gd name="connsiteX130" fmla="*/ 427900 w 1427105"/>
              <a:gd name="connsiteY130" fmla="*/ 26829 h 645633"/>
              <a:gd name="connsiteX131" fmla="*/ 1345270 w 1427105"/>
              <a:gd name="connsiteY131" fmla="*/ 106221 h 645633"/>
              <a:gd name="connsiteX132" fmla="*/ 1351017 w 1427105"/>
              <a:gd name="connsiteY132" fmla="*/ 98282 h 645633"/>
              <a:gd name="connsiteX133" fmla="*/ 1377196 w 1427105"/>
              <a:gd name="connsiteY133" fmla="*/ 98282 h 645633"/>
              <a:gd name="connsiteX134" fmla="*/ 1382487 w 1427105"/>
              <a:gd name="connsiteY134" fmla="*/ 104944 h 645633"/>
              <a:gd name="connsiteX135" fmla="*/ 1359865 w 1427105"/>
              <a:gd name="connsiteY135" fmla="*/ 139165 h 645633"/>
              <a:gd name="connsiteX136" fmla="*/ 1368622 w 1427105"/>
              <a:gd name="connsiteY136" fmla="*/ 175484 h 645633"/>
              <a:gd name="connsiteX137" fmla="*/ 1391882 w 1427105"/>
              <a:gd name="connsiteY137" fmla="*/ 154496 h 645633"/>
              <a:gd name="connsiteX138" fmla="*/ 1401095 w 1427105"/>
              <a:gd name="connsiteY138" fmla="*/ 152123 h 645633"/>
              <a:gd name="connsiteX139" fmla="*/ 1401277 w 1427105"/>
              <a:gd name="connsiteY139" fmla="*/ 160883 h 645633"/>
              <a:gd name="connsiteX140" fmla="*/ 1392065 w 1427105"/>
              <a:gd name="connsiteY140" fmla="*/ 181598 h 645633"/>
              <a:gd name="connsiteX141" fmla="*/ 1366980 w 1427105"/>
              <a:gd name="connsiteY141" fmla="*/ 193371 h 645633"/>
              <a:gd name="connsiteX142" fmla="*/ 1329855 w 1427105"/>
              <a:gd name="connsiteY142" fmla="*/ 160062 h 645633"/>
              <a:gd name="connsiteX143" fmla="*/ 1339888 w 1427105"/>
              <a:gd name="connsiteY143" fmla="*/ 127666 h 645633"/>
              <a:gd name="connsiteX144" fmla="*/ 1345270 w 1427105"/>
              <a:gd name="connsiteY144" fmla="*/ 106130 h 645633"/>
              <a:gd name="connsiteX145" fmla="*/ 675007 w 1427105"/>
              <a:gd name="connsiteY145" fmla="*/ 114982 h 645633"/>
              <a:gd name="connsiteX146" fmla="*/ 1379203 w 1427105"/>
              <a:gd name="connsiteY146" fmla="*/ 26920 h 645633"/>
              <a:gd name="connsiteX147" fmla="*/ 1379203 w 1427105"/>
              <a:gd name="connsiteY147" fmla="*/ 74464 h 645633"/>
              <a:gd name="connsiteX148" fmla="*/ 808457 w 1427105"/>
              <a:gd name="connsiteY148" fmla="*/ 145826 h 645633"/>
              <a:gd name="connsiteX149" fmla="*/ 700730 w 1427105"/>
              <a:gd name="connsiteY149" fmla="*/ 145826 h 645633"/>
              <a:gd name="connsiteX150" fmla="*/ 675007 w 1427105"/>
              <a:gd name="connsiteY150" fmla="*/ 114982 h 645633"/>
              <a:gd name="connsiteX151" fmla="*/ 993172 w 1427105"/>
              <a:gd name="connsiteY151" fmla="*/ 178039 h 645633"/>
              <a:gd name="connsiteX152" fmla="*/ 1015885 w 1427105"/>
              <a:gd name="connsiteY152" fmla="*/ 143910 h 645633"/>
              <a:gd name="connsiteX153" fmla="*/ 1067788 w 1427105"/>
              <a:gd name="connsiteY153" fmla="*/ 137431 h 645633"/>
              <a:gd name="connsiteX154" fmla="*/ 1021723 w 1427105"/>
              <a:gd name="connsiteY154" fmla="*/ 206602 h 645633"/>
              <a:gd name="connsiteX155" fmla="*/ 993172 w 1427105"/>
              <a:gd name="connsiteY155" fmla="*/ 178039 h 64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1427105" h="645633">
                <a:moveTo>
                  <a:pt x="1414139" y="132229"/>
                </a:moveTo>
                <a:cubicBezTo>
                  <a:pt x="1409670" y="129309"/>
                  <a:pt x="1404652" y="127758"/>
                  <a:pt x="1399453" y="127575"/>
                </a:cubicBezTo>
                <a:cubicBezTo>
                  <a:pt x="1402281" y="122282"/>
                  <a:pt x="1404562" y="116351"/>
                  <a:pt x="1405838" y="109689"/>
                </a:cubicBezTo>
                <a:cubicBezTo>
                  <a:pt x="1407115" y="103027"/>
                  <a:pt x="1406203" y="96183"/>
                  <a:pt x="1403102" y="90343"/>
                </a:cubicBezTo>
                <a:lnTo>
                  <a:pt x="1403102" y="0"/>
                </a:lnTo>
                <a:lnTo>
                  <a:pt x="657037" y="93354"/>
                </a:lnTo>
                <a:lnTo>
                  <a:pt x="581874" y="3194"/>
                </a:lnTo>
                <a:lnTo>
                  <a:pt x="96599" y="3194"/>
                </a:lnTo>
                <a:cubicBezTo>
                  <a:pt x="78994" y="3194"/>
                  <a:pt x="63396" y="15057"/>
                  <a:pt x="58562" y="31939"/>
                </a:cubicBezTo>
                <a:lnTo>
                  <a:pt x="7936" y="209888"/>
                </a:lnTo>
                <a:cubicBezTo>
                  <a:pt x="2646" y="228321"/>
                  <a:pt x="0" y="246846"/>
                  <a:pt x="0" y="264915"/>
                </a:cubicBezTo>
                <a:lnTo>
                  <a:pt x="0" y="514772"/>
                </a:lnTo>
                <a:cubicBezTo>
                  <a:pt x="0" y="534483"/>
                  <a:pt x="15963" y="550453"/>
                  <a:pt x="35666" y="550453"/>
                </a:cubicBezTo>
                <a:lnTo>
                  <a:pt x="123873" y="550453"/>
                </a:lnTo>
                <a:cubicBezTo>
                  <a:pt x="139471" y="605298"/>
                  <a:pt x="190005" y="645633"/>
                  <a:pt x="249753" y="645633"/>
                </a:cubicBezTo>
                <a:cubicBezTo>
                  <a:pt x="309500" y="645633"/>
                  <a:pt x="360034" y="605298"/>
                  <a:pt x="375632" y="550453"/>
                </a:cubicBezTo>
                <a:lnTo>
                  <a:pt x="813566" y="550453"/>
                </a:lnTo>
                <a:cubicBezTo>
                  <a:pt x="829164" y="605298"/>
                  <a:pt x="879698" y="645633"/>
                  <a:pt x="939445" y="645633"/>
                </a:cubicBezTo>
                <a:cubicBezTo>
                  <a:pt x="992077" y="645633"/>
                  <a:pt x="1037686" y="614241"/>
                  <a:pt x="1058301" y="569252"/>
                </a:cubicBezTo>
                <a:cubicBezTo>
                  <a:pt x="1079008" y="614241"/>
                  <a:pt x="1124525" y="645633"/>
                  <a:pt x="1177248" y="645633"/>
                </a:cubicBezTo>
                <a:cubicBezTo>
                  <a:pt x="1236996" y="645633"/>
                  <a:pt x="1287530" y="605298"/>
                  <a:pt x="1303128" y="550453"/>
                </a:cubicBezTo>
                <a:lnTo>
                  <a:pt x="1379477" y="550453"/>
                </a:lnTo>
                <a:lnTo>
                  <a:pt x="1379477" y="288732"/>
                </a:lnTo>
                <a:cubicBezTo>
                  <a:pt x="1379477" y="253416"/>
                  <a:pt x="1343446" y="217370"/>
                  <a:pt x="1308145" y="217370"/>
                </a:cubicBezTo>
                <a:lnTo>
                  <a:pt x="1043433" y="217370"/>
                </a:lnTo>
                <a:lnTo>
                  <a:pt x="1099258" y="133598"/>
                </a:lnTo>
                <a:lnTo>
                  <a:pt x="1321828" y="105765"/>
                </a:lnTo>
                <a:cubicBezTo>
                  <a:pt x="1321828" y="105765"/>
                  <a:pt x="1322375" y="111788"/>
                  <a:pt x="1320368" y="114708"/>
                </a:cubicBezTo>
                <a:cubicBezTo>
                  <a:pt x="1309878" y="130221"/>
                  <a:pt x="1305317" y="146191"/>
                  <a:pt x="1306412" y="161887"/>
                </a:cubicBezTo>
                <a:cubicBezTo>
                  <a:pt x="1308784" y="195013"/>
                  <a:pt x="1333138" y="217279"/>
                  <a:pt x="1367254" y="217279"/>
                </a:cubicBezTo>
                <a:cubicBezTo>
                  <a:pt x="1385953" y="217279"/>
                  <a:pt x="1402737" y="208975"/>
                  <a:pt x="1412132" y="194922"/>
                </a:cubicBezTo>
                <a:cubicBezTo>
                  <a:pt x="1416602" y="188260"/>
                  <a:pt x="1418791" y="182054"/>
                  <a:pt x="1420342" y="177583"/>
                </a:cubicBezTo>
                <a:cubicBezTo>
                  <a:pt x="1420889" y="176032"/>
                  <a:pt x="1421254" y="174481"/>
                  <a:pt x="1422075" y="172929"/>
                </a:cubicBezTo>
                <a:cubicBezTo>
                  <a:pt x="1432383" y="155317"/>
                  <a:pt x="1425359" y="139438"/>
                  <a:pt x="1414413" y="132229"/>
                </a:cubicBezTo>
                <a:close/>
                <a:moveTo>
                  <a:pt x="79086" y="217279"/>
                </a:moveTo>
                <a:lnTo>
                  <a:pt x="113018" y="98282"/>
                </a:lnTo>
                <a:lnTo>
                  <a:pt x="237803" y="98282"/>
                </a:lnTo>
                <a:lnTo>
                  <a:pt x="237803" y="217279"/>
                </a:lnTo>
                <a:lnTo>
                  <a:pt x="78994" y="217279"/>
                </a:lnTo>
                <a:close/>
                <a:moveTo>
                  <a:pt x="249661" y="556294"/>
                </a:moveTo>
                <a:cubicBezTo>
                  <a:pt x="226766" y="556294"/>
                  <a:pt x="208066" y="537586"/>
                  <a:pt x="208066" y="514681"/>
                </a:cubicBezTo>
                <a:cubicBezTo>
                  <a:pt x="208066" y="491776"/>
                  <a:pt x="226766" y="473068"/>
                  <a:pt x="249661" y="473068"/>
                </a:cubicBezTo>
                <a:cubicBezTo>
                  <a:pt x="272557" y="473068"/>
                  <a:pt x="291256" y="491776"/>
                  <a:pt x="291256" y="514681"/>
                </a:cubicBezTo>
                <a:cubicBezTo>
                  <a:pt x="291256" y="537586"/>
                  <a:pt x="272557" y="556294"/>
                  <a:pt x="249661" y="556294"/>
                </a:cubicBezTo>
                <a:close/>
                <a:moveTo>
                  <a:pt x="939354" y="556294"/>
                </a:moveTo>
                <a:cubicBezTo>
                  <a:pt x="916459" y="556294"/>
                  <a:pt x="897759" y="537586"/>
                  <a:pt x="897759" y="514681"/>
                </a:cubicBezTo>
                <a:cubicBezTo>
                  <a:pt x="897759" y="491776"/>
                  <a:pt x="916459" y="473068"/>
                  <a:pt x="939354" y="473068"/>
                </a:cubicBezTo>
                <a:cubicBezTo>
                  <a:pt x="962249" y="473068"/>
                  <a:pt x="980949" y="491776"/>
                  <a:pt x="980949" y="514681"/>
                </a:cubicBezTo>
                <a:cubicBezTo>
                  <a:pt x="980949" y="537586"/>
                  <a:pt x="962249" y="556294"/>
                  <a:pt x="939354" y="556294"/>
                </a:cubicBezTo>
                <a:close/>
                <a:moveTo>
                  <a:pt x="976114" y="160883"/>
                </a:moveTo>
                <a:lnTo>
                  <a:pt x="968087" y="152853"/>
                </a:lnTo>
                <a:lnTo>
                  <a:pt x="965442" y="150206"/>
                </a:lnTo>
                <a:lnTo>
                  <a:pt x="984780" y="147743"/>
                </a:lnTo>
                <a:lnTo>
                  <a:pt x="976023" y="160792"/>
                </a:lnTo>
                <a:close/>
                <a:moveTo>
                  <a:pt x="1177066" y="472977"/>
                </a:moveTo>
                <a:cubicBezTo>
                  <a:pt x="1200052" y="472977"/>
                  <a:pt x="1218661" y="491684"/>
                  <a:pt x="1218661" y="514590"/>
                </a:cubicBezTo>
                <a:cubicBezTo>
                  <a:pt x="1218661" y="537495"/>
                  <a:pt x="1199962" y="556202"/>
                  <a:pt x="1177066" y="556202"/>
                </a:cubicBezTo>
                <a:cubicBezTo>
                  <a:pt x="1154171" y="556202"/>
                  <a:pt x="1135471" y="537495"/>
                  <a:pt x="1135471" y="514590"/>
                </a:cubicBezTo>
                <a:cubicBezTo>
                  <a:pt x="1135471" y="491684"/>
                  <a:pt x="1154171" y="472977"/>
                  <a:pt x="1177066" y="472977"/>
                </a:cubicBezTo>
                <a:close/>
                <a:moveTo>
                  <a:pt x="249661" y="407547"/>
                </a:moveTo>
                <a:cubicBezTo>
                  <a:pt x="308588" y="407547"/>
                  <a:pt x="356659" y="455639"/>
                  <a:pt x="356659" y="514590"/>
                </a:cubicBezTo>
                <a:cubicBezTo>
                  <a:pt x="356659" y="573541"/>
                  <a:pt x="308588" y="621633"/>
                  <a:pt x="249661" y="621633"/>
                </a:cubicBezTo>
                <a:cubicBezTo>
                  <a:pt x="190735" y="621633"/>
                  <a:pt x="142664" y="573541"/>
                  <a:pt x="142664" y="514590"/>
                </a:cubicBezTo>
                <a:cubicBezTo>
                  <a:pt x="142664" y="455639"/>
                  <a:pt x="190735" y="407547"/>
                  <a:pt x="249661" y="407547"/>
                </a:cubicBezTo>
                <a:close/>
                <a:moveTo>
                  <a:pt x="249661" y="449160"/>
                </a:moveTo>
                <a:cubicBezTo>
                  <a:pt x="285692" y="449160"/>
                  <a:pt x="315064" y="478544"/>
                  <a:pt x="315064" y="514590"/>
                </a:cubicBezTo>
                <a:cubicBezTo>
                  <a:pt x="315064" y="550636"/>
                  <a:pt x="285692" y="580020"/>
                  <a:pt x="249661" y="580020"/>
                </a:cubicBezTo>
                <a:cubicBezTo>
                  <a:pt x="213631" y="580020"/>
                  <a:pt x="184259" y="550636"/>
                  <a:pt x="184259" y="514590"/>
                </a:cubicBezTo>
                <a:cubicBezTo>
                  <a:pt x="184259" y="478544"/>
                  <a:pt x="213631" y="449160"/>
                  <a:pt x="249661" y="449160"/>
                </a:cubicBezTo>
                <a:close/>
                <a:moveTo>
                  <a:pt x="95139" y="74464"/>
                </a:moveTo>
                <a:lnTo>
                  <a:pt x="47616" y="241006"/>
                </a:lnTo>
                <a:lnTo>
                  <a:pt x="261611" y="241006"/>
                </a:lnTo>
                <a:lnTo>
                  <a:pt x="261611" y="74464"/>
                </a:lnTo>
                <a:lnTo>
                  <a:pt x="95139" y="74464"/>
                </a:lnTo>
                <a:close/>
                <a:moveTo>
                  <a:pt x="237803" y="288641"/>
                </a:moveTo>
                <a:lnTo>
                  <a:pt x="261611" y="288641"/>
                </a:lnTo>
                <a:lnTo>
                  <a:pt x="261611" y="336185"/>
                </a:lnTo>
                <a:lnTo>
                  <a:pt x="237803" y="336185"/>
                </a:lnTo>
                <a:lnTo>
                  <a:pt x="237803" y="288641"/>
                </a:lnTo>
                <a:close/>
                <a:moveTo>
                  <a:pt x="23808" y="514590"/>
                </a:moveTo>
                <a:cubicBezTo>
                  <a:pt x="23808" y="521160"/>
                  <a:pt x="29098" y="526453"/>
                  <a:pt x="35666" y="526453"/>
                </a:cubicBezTo>
                <a:lnTo>
                  <a:pt x="118856" y="526453"/>
                </a:lnTo>
                <a:lnTo>
                  <a:pt x="118856" y="514590"/>
                </a:lnTo>
                <a:cubicBezTo>
                  <a:pt x="118856" y="442498"/>
                  <a:pt x="177600" y="383729"/>
                  <a:pt x="249661" y="383729"/>
                </a:cubicBezTo>
                <a:cubicBezTo>
                  <a:pt x="321723" y="383729"/>
                  <a:pt x="380467" y="442498"/>
                  <a:pt x="380467" y="514590"/>
                </a:cubicBezTo>
                <a:lnTo>
                  <a:pt x="380467" y="526453"/>
                </a:lnTo>
                <a:lnTo>
                  <a:pt x="404274" y="526453"/>
                </a:lnTo>
                <a:lnTo>
                  <a:pt x="404274" y="38784"/>
                </a:lnTo>
                <a:cubicBezTo>
                  <a:pt x="404274" y="32213"/>
                  <a:pt x="398984" y="26920"/>
                  <a:pt x="392416" y="26920"/>
                </a:cubicBezTo>
                <a:lnTo>
                  <a:pt x="96599" y="26920"/>
                </a:lnTo>
                <a:cubicBezTo>
                  <a:pt x="89575" y="26920"/>
                  <a:pt x="83373" y="31574"/>
                  <a:pt x="81457" y="38327"/>
                </a:cubicBezTo>
                <a:lnTo>
                  <a:pt x="30831" y="216367"/>
                </a:lnTo>
                <a:cubicBezTo>
                  <a:pt x="26362" y="232063"/>
                  <a:pt x="23808" y="248489"/>
                  <a:pt x="23808" y="264823"/>
                </a:cubicBezTo>
                <a:lnTo>
                  <a:pt x="23808" y="514590"/>
                </a:lnTo>
                <a:close/>
                <a:moveTo>
                  <a:pt x="939354" y="407547"/>
                </a:moveTo>
                <a:cubicBezTo>
                  <a:pt x="998280" y="407547"/>
                  <a:pt x="1046352" y="455639"/>
                  <a:pt x="1046352" y="514590"/>
                </a:cubicBezTo>
                <a:cubicBezTo>
                  <a:pt x="1046352" y="573541"/>
                  <a:pt x="998280" y="621633"/>
                  <a:pt x="939354" y="621633"/>
                </a:cubicBezTo>
                <a:cubicBezTo>
                  <a:pt x="880428" y="621633"/>
                  <a:pt x="832356" y="573541"/>
                  <a:pt x="832356" y="514590"/>
                </a:cubicBezTo>
                <a:cubicBezTo>
                  <a:pt x="832356" y="455639"/>
                  <a:pt x="880428" y="407547"/>
                  <a:pt x="939354" y="407547"/>
                </a:cubicBezTo>
                <a:close/>
                <a:moveTo>
                  <a:pt x="939354" y="449160"/>
                </a:moveTo>
                <a:cubicBezTo>
                  <a:pt x="975385" y="449160"/>
                  <a:pt x="1004757" y="478544"/>
                  <a:pt x="1004757" y="514590"/>
                </a:cubicBezTo>
                <a:cubicBezTo>
                  <a:pt x="1004757" y="550636"/>
                  <a:pt x="975385" y="580020"/>
                  <a:pt x="939354" y="580020"/>
                </a:cubicBezTo>
                <a:cubicBezTo>
                  <a:pt x="903323" y="580020"/>
                  <a:pt x="873951" y="550636"/>
                  <a:pt x="873951" y="514590"/>
                </a:cubicBezTo>
                <a:cubicBezTo>
                  <a:pt x="873951" y="478544"/>
                  <a:pt x="903323" y="449160"/>
                  <a:pt x="939354" y="449160"/>
                </a:cubicBezTo>
                <a:close/>
                <a:moveTo>
                  <a:pt x="1177157" y="407547"/>
                </a:moveTo>
                <a:cubicBezTo>
                  <a:pt x="1236083" y="407547"/>
                  <a:pt x="1284155" y="455639"/>
                  <a:pt x="1284155" y="514590"/>
                </a:cubicBezTo>
                <a:cubicBezTo>
                  <a:pt x="1284155" y="573541"/>
                  <a:pt x="1236083" y="621633"/>
                  <a:pt x="1177157" y="621633"/>
                </a:cubicBezTo>
                <a:cubicBezTo>
                  <a:pt x="1118231" y="621633"/>
                  <a:pt x="1070159" y="573541"/>
                  <a:pt x="1070159" y="514590"/>
                </a:cubicBezTo>
                <a:cubicBezTo>
                  <a:pt x="1070159" y="455639"/>
                  <a:pt x="1118231" y="407547"/>
                  <a:pt x="1177157" y="407547"/>
                </a:cubicBezTo>
                <a:close/>
                <a:moveTo>
                  <a:pt x="1177157" y="449160"/>
                </a:moveTo>
                <a:cubicBezTo>
                  <a:pt x="1213188" y="449160"/>
                  <a:pt x="1242560" y="478544"/>
                  <a:pt x="1242560" y="514590"/>
                </a:cubicBezTo>
                <a:cubicBezTo>
                  <a:pt x="1242560" y="550636"/>
                  <a:pt x="1213188" y="580020"/>
                  <a:pt x="1177157" y="580020"/>
                </a:cubicBezTo>
                <a:cubicBezTo>
                  <a:pt x="1141127" y="580020"/>
                  <a:pt x="1111754" y="550636"/>
                  <a:pt x="1111754" y="514590"/>
                </a:cubicBezTo>
                <a:cubicBezTo>
                  <a:pt x="1111754" y="478544"/>
                  <a:pt x="1141127" y="449160"/>
                  <a:pt x="1177157" y="449160"/>
                </a:cubicBezTo>
                <a:close/>
                <a:moveTo>
                  <a:pt x="428082" y="26920"/>
                </a:moveTo>
                <a:lnTo>
                  <a:pt x="570746" y="26920"/>
                </a:lnTo>
                <a:lnTo>
                  <a:pt x="689693" y="169644"/>
                </a:lnTo>
                <a:lnTo>
                  <a:pt x="951304" y="169644"/>
                </a:lnTo>
                <a:lnTo>
                  <a:pt x="1022636" y="241006"/>
                </a:lnTo>
                <a:lnTo>
                  <a:pt x="1307962" y="241006"/>
                </a:lnTo>
                <a:cubicBezTo>
                  <a:pt x="1330402" y="241006"/>
                  <a:pt x="1355487" y="266192"/>
                  <a:pt x="1355487" y="288550"/>
                </a:cubicBezTo>
                <a:lnTo>
                  <a:pt x="1355487" y="526453"/>
                </a:lnTo>
                <a:lnTo>
                  <a:pt x="1307324" y="526453"/>
                </a:lnTo>
                <a:cubicBezTo>
                  <a:pt x="1307689" y="522529"/>
                  <a:pt x="1307871" y="518605"/>
                  <a:pt x="1307871" y="514590"/>
                </a:cubicBezTo>
                <a:cubicBezTo>
                  <a:pt x="1307871" y="442498"/>
                  <a:pt x="1249127" y="383729"/>
                  <a:pt x="1177066" y="383729"/>
                </a:cubicBezTo>
                <a:cubicBezTo>
                  <a:pt x="1124434" y="383729"/>
                  <a:pt x="1078825" y="415121"/>
                  <a:pt x="1058119" y="460202"/>
                </a:cubicBezTo>
                <a:cubicBezTo>
                  <a:pt x="1037413" y="415121"/>
                  <a:pt x="991895" y="383729"/>
                  <a:pt x="939172" y="383729"/>
                </a:cubicBezTo>
                <a:cubicBezTo>
                  <a:pt x="867110" y="383729"/>
                  <a:pt x="808366" y="442498"/>
                  <a:pt x="808366" y="514590"/>
                </a:cubicBezTo>
                <a:cubicBezTo>
                  <a:pt x="808366" y="518605"/>
                  <a:pt x="808549" y="522529"/>
                  <a:pt x="808913" y="526453"/>
                </a:cubicBezTo>
                <a:lnTo>
                  <a:pt x="427900" y="526453"/>
                </a:lnTo>
                <a:lnTo>
                  <a:pt x="427900" y="26829"/>
                </a:lnTo>
                <a:close/>
                <a:moveTo>
                  <a:pt x="1345270" y="106221"/>
                </a:moveTo>
                <a:cubicBezTo>
                  <a:pt x="1345270" y="102388"/>
                  <a:pt x="1347186" y="98282"/>
                  <a:pt x="1351017" y="98282"/>
                </a:cubicBezTo>
                <a:lnTo>
                  <a:pt x="1377196" y="98282"/>
                </a:lnTo>
                <a:cubicBezTo>
                  <a:pt x="1380663" y="98282"/>
                  <a:pt x="1383125" y="101567"/>
                  <a:pt x="1382487" y="104944"/>
                </a:cubicBezTo>
                <a:cubicBezTo>
                  <a:pt x="1379568" y="119909"/>
                  <a:pt x="1368257" y="130221"/>
                  <a:pt x="1359865" y="139165"/>
                </a:cubicBezTo>
                <a:cubicBezTo>
                  <a:pt x="1347733" y="152123"/>
                  <a:pt x="1351199" y="175484"/>
                  <a:pt x="1368622" y="175484"/>
                </a:cubicBezTo>
                <a:cubicBezTo>
                  <a:pt x="1383673" y="175484"/>
                  <a:pt x="1383034" y="162708"/>
                  <a:pt x="1391882" y="154496"/>
                </a:cubicBezTo>
                <a:cubicBezTo>
                  <a:pt x="1395349" y="151301"/>
                  <a:pt x="1398450" y="150389"/>
                  <a:pt x="1401095" y="152123"/>
                </a:cubicBezTo>
                <a:cubicBezTo>
                  <a:pt x="1404288" y="154222"/>
                  <a:pt x="1402920" y="158054"/>
                  <a:pt x="1401277" y="160883"/>
                </a:cubicBezTo>
                <a:cubicBezTo>
                  <a:pt x="1397446" y="167362"/>
                  <a:pt x="1397082" y="174207"/>
                  <a:pt x="1392065" y="181598"/>
                </a:cubicBezTo>
                <a:cubicBezTo>
                  <a:pt x="1387504" y="188351"/>
                  <a:pt x="1378838" y="193371"/>
                  <a:pt x="1366980" y="193371"/>
                </a:cubicBezTo>
                <a:cubicBezTo>
                  <a:pt x="1343172" y="193371"/>
                  <a:pt x="1331131" y="178130"/>
                  <a:pt x="1329855" y="160062"/>
                </a:cubicBezTo>
                <a:cubicBezTo>
                  <a:pt x="1329034" y="148290"/>
                  <a:pt x="1333321" y="137431"/>
                  <a:pt x="1339888" y="127666"/>
                </a:cubicBezTo>
                <a:cubicBezTo>
                  <a:pt x="1344541" y="120731"/>
                  <a:pt x="1345361" y="113795"/>
                  <a:pt x="1345270" y="106130"/>
                </a:cubicBezTo>
                <a:close/>
                <a:moveTo>
                  <a:pt x="675007" y="114982"/>
                </a:moveTo>
                <a:lnTo>
                  <a:pt x="1379203" y="26920"/>
                </a:lnTo>
                <a:lnTo>
                  <a:pt x="1379203" y="74464"/>
                </a:lnTo>
                <a:lnTo>
                  <a:pt x="808457" y="145826"/>
                </a:lnTo>
                <a:lnTo>
                  <a:pt x="700730" y="145826"/>
                </a:lnTo>
                <a:lnTo>
                  <a:pt x="675007" y="114982"/>
                </a:lnTo>
                <a:close/>
                <a:moveTo>
                  <a:pt x="993172" y="178039"/>
                </a:moveTo>
                <a:lnTo>
                  <a:pt x="1015885" y="143910"/>
                </a:lnTo>
                <a:lnTo>
                  <a:pt x="1067788" y="137431"/>
                </a:lnTo>
                <a:lnTo>
                  <a:pt x="1021723" y="206602"/>
                </a:lnTo>
                <a:lnTo>
                  <a:pt x="993172" y="178039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5" name="Forma libre 1194">
            <a:extLst>
              <a:ext uri="{FF2B5EF4-FFF2-40B4-BE49-F238E27FC236}">
                <a16:creationId xmlns:a16="http://schemas.microsoft.com/office/drawing/2014/main" id="{50938870-08C9-63C5-6A70-039979BF4349}"/>
              </a:ext>
            </a:extLst>
          </p:cNvPr>
          <p:cNvSpPr/>
          <p:nvPr/>
        </p:nvSpPr>
        <p:spPr>
          <a:xfrm>
            <a:off x="16023361" y="7808077"/>
            <a:ext cx="1522230" cy="761253"/>
          </a:xfrm>
          <a:custGeom>
            <a:avLst/>
            <a:gdLst>
              <a:gd name="connsiteX0" fmla="*/ 1486291 w 1522230"/>
              <a:gd name="connsiteY0" fmla="*/ 166541 h 761253"/>
              <a:gd name="connsiteX1" fmla="*/ 1403010 w 1522230"/>
              <a:gd name="connsiteY1" fmla="*/ 166541 h 761253"/>
              <a:gd name="connsiteX2" fmla="*/ 1403010 w 1522230"/>
              <a:gd name="connsiteY2" fmla="*/ 23818 h 761253"/>
              <a:gd name="connsiteX3" fmla="*/ 1258340 w 1522230"/>
              <a:gd name="connsiteY3" fmla="*/ 23818 h 761253"/>
              <a:gd name="connsiteX4" fmla="*/ 1224680 w 1522230"/>
              <a:gd name="connsiteY4" fmla="*/ 0 h 761253"/>
              <a:gd name="connsiteX5" fmla="*/ 1034401 w 1522230"/>
              <a:gd name="connsiteY5" fmla="*/ 0 h 761253"/>
              <a:gd name="connsiteX6" fmla="*/ 998736 w 1522230"/>
              <a:gd name="connsiteY6" fmla="*/ 23818 h 761253"/>
              <a:gd name="connsiteX7" fmla="*/ 0 w 1522230"/>
              <a:gd name="connsiteY7" fmla="*/ 23818 h 761253"/>
              <a:gd name="connsiteX8" fmla="*/ 36760 w 1522230"/>
              <a:gd name="connsiteY8" fmla="*/ 133963 h 761253"/>
              <a:gd name="connsiteX9" fmla="*/ 33202 w 1522230"/>
              <a:gd name="connsiteY9" fmla="*/ 148472 h 761253"/>
              <a:gd name="connsiteX10" fmla="*/ 30466 w 1522230"/>
              <a:gd name="connsiteY10" fmla="*/ 166359 h 761253"/>
              <a:gd name="connsiteX11" fmla="*/ 14047 w 1522230"/>
              <a:gd name="connsiteY11" fmla="*/ 221751 h 761253"/>
              <a:gd name="connsiteX12" fmla="*/ 84193 w 1522230"/>
              <a:gd name="connsiteY12" fmla="*/ 285447 h 761253"/>
              <a:gd name="connsiteX13" fmla="*/ 135366 w 1522230"/>
              <a:gd name="connsiteY13" fmla="*/ 260170 h 761253"/>
              <a:gd name="connsiteX14" fmla="*/ 144852 w 1522230"/>
              <a:gd name="connsiteY14" fmla="*/ 239819 h 761253"/>
              <a:gd name="connsiteX15" fmla="*/ 147589 w 1522230"/>
              <a:gd name="connsiteY15" fmla="*/ 232975 h 761253"/>
              <a:gd name="connsiteX16" fmla="*/ 139927 w 1522230"/>
              <a:gd name="connsiteY16" fmla="*/ 190085 h 761253"/>
              <a:gd name="connsiteX17" fmla="*/ 123325 w 1522230"/>
              <a:gd name="connsiteY17" fmla="*/ 185066 h 761253"/>
              <a:gd name="connsiteX18" fmla="*/ 113017 w 1522230"/>
              <a:gd name="connsiteY18" fmla="*/ 186891 h 761253"/>
              <a:gd name="connsiteX19" fmla="*/ 127704 w 1522230"/>
              <a:gd name="connsiteY19" fmla="*/ 142632 h 761253"/>
              <a:gd name="connsiteX20" fmla="*/ 250664 w 1522230"/>
              <a:gd name="connsiteY20" fmla="*/ 142632 h 761253"/>
              <a:gd name="connsiteX21" fmla="*/ 198306 w 1522230"/>
              <a:gd name="connsiteY21" fmla="*/ 325600 h 761253"/>
              <a:gd name="connsiteX22" fmla="*/ 190279 w 1522230"/>
              <a:gd name="connsiteY22" fmla="*/ 380536 h 761253"/>
              <a:gd name="connsiteX23" fmla="*/ 190279 w 1522230"/>
              <a:gd name="connsiteY23" fmla="*/ 630393 h 761253"/>
              <a:gd name="connsiteX24" fmla="*/ 225944 w 1522230"/>
              <a:gd name="connsiteY24" fmla="*/ 666074 h 761253"/>
              <a:gd name="connsiteX25" fmla="*/ 314151 w 1522230"/>
              <a:gd name="connsiteY25" fmla="*/ 666074 h 761253"/>
              <a:gd name="connsiteX26" fmla="*/ 440031 w 1522230"/>
              <a:gd name="connsiteY26" fmla="*/ 761254 h 761253"/>
              <a:gd name="connsiteX27" fmla="*/ 565910 w 1522230"/>
              <a:gd name="connsiteY27" fmla="*/ 666074 h 761253"/>
              <a:gd name="connsiteX28" fmla="*/ 932512 w 1522230"/>
              <a:gd name="connsiteY28" fmla="*/ 666074 h 761253"/>
              <a:gd name="connsiteX29" fmla="*/ 1058391 w 1522230"/>
              <a:gd name="connsiteY29" fmla="*/ 761254 h 761253"/>
              <a:gd name="connsiteX30" fmla="*/ 1177248 w 1522230"/>
              <a:gd name="connsiteY30" fmla="*/ 684964 h 761253"/>
              <a:gd name="connsiteX31" fmla="*/ 1296195 w 1522230"/>
              <a:gd name="connsiteY31" fmla="*/ 761254 h 761253"/>
              <a:gd name="connsiteX32" fmla="*/ 1422074 w 1522230"/>
              <a:gd name="connsiteY32" fmla="*/ 666074 h 761253"/>
              <a:gd name="connsiteX33" fmla="*/ 1474615 w 1522230"/>
              <a:gd name="connsiteY33" fmla="*/ 666074 h 761253"/>
              <a:gd name="connsiteX34" fmla="*/ 1474615 w 1522230"/>
              <a:gd name="connsiteY34" fmla="*/ 430452 h 761253"/>
              <a:gd name="connsiteX35" fmla="*/ 1488846 w 1522230"/>
              <a:gd name="connsiteY35" fmla="*/ 429175 h 761253"/>
              <a:gd name="connsiteX36" fmla="*/ 1522230 w 1522230"/>
              <a:gd name="connsiteY36" fmla="*/ 392490 h 761253"/>
              <a:gd name="connsiteX37" fmla="*/ 1522230 w 1522230"/>
              <a:gd name="connsiteY37" fmla="*/ 202131 h 761253"/>
              <a:gd name="connsiteX38" fmla="*/ 1486565 w 1522230"/>
              <a:gd name="connsiteY38" fmla="*/ 166450 h 761253"/>
              <a:gd name="connsiteX39" fmla="*/ 269363 w 1522230"/>
              <a:gd name="connsiteY39" fmla="*/ 333083 h 761253"/>
              <a:gd name="connsiteX40" fmla="*/ 303297 w 1522230"/>
              <a:gd name="connsiteY40" fmla="*/ 214177 h 761253"/>
              <a:gd name="connsiteX41" fmla="*/ 428081 w 1522230"/>
              <a:gd name="connsiteY41" fmla="*/ 214177 h 761253"/>
              <a:gd name="connsiteX42" fmla="*/ 428081 w 1522230"/>
              <a:gd name="connsiteY42" fmla="*/ 333083 h 761253"/>
              <a:gd name="connsiteX43" fmla="*/ 269363 w 1522230"/>
              <a:gd name="connsiteY43" fmla="*/ 333083 h 761253"/>
              <a:gd name="connsiteX44" fmla="*/ 439940 w 1522230"/>
              <a:gd name="connsiteY44" fmla="*/ 672188 h 761253"/>
              <a:gd name="connsiteX45" fmla="*/ 398344 w 1522230"/>
              <a:gd name="connsiteY45" fmla="*/ 630576 h 761253"/>
              <a:gd name="connsiteX46" fmla="*/ 439940 w 1522230"/>
              <a:gd name="connsiteY46" fmla="*/ 588963 h 761253"/>
              <a:gd name="connsiteX47" fmla="*/ 481626 w 1522230"/>
              <a:gd name="connsiteY47" fmla="*/ 630576 h 761253"/>
              <a:gd name="connsiteX48" fmla="*/ 439940 w 1522230"/>
              <a:gd name="connsiteY48" fmla="*/ 672188 h 761253"/>
              <a:gd name="connsiteX49" fmla="*/ 971826 w 1522230"/>
              <a:gd name="connsiteY49" fmla="*/ 142815 h 761253"/>
              <a:gd name="connsiteX50" fmla="*/ 951303 w 1522230"/>
              <a:gd name="connsiteY50" fmla="*/ 235439 h 761253"/>
              <a:gd name="connsiteX51" fmla="*/ 951303 w 1522230"/>
              <a:gd name="connsiteY51" fmla="*/ 238359 h 761253"/>
              <a:gd name="connsiteX52" fmla="*/ 864555 w 1522230"/>
              <a:gd name="connsiteY52" fmla="*/ 142815 h 761253"/>
              <a:gd name="connsiteX53" fmla="*/ 971826 w 1522230"/>
              <a:gd name="connsiteY53" fmla="*/ 142815 h 761253"/>
              <a:gd name="connsiteX54" fmla="*/ 685404 w 1522230"/>
              <a:gd name="connsiteY54" fmla="*/ 428262 h 761253"/>
              <a:gd name="connsiteX55" fmla="*/ 661597 w 1522230"/>
              <a:gd name="connsiteY55" fmla="*/ 309265 h 761253"/>
              <a:gd name="connsiteX56" fmla="*/ 618269 w 1522230"/>
              <a:gd name="connsiteY56" fmla="*/ 309265 h 761253"/>
              <a:gd name="connsiteX57" fmla="*/ 618269 w 1522230"/>
              <a:gd name="connsiteY57" fmla="*/ 142724 h 761253"/>
              <a:gd name="connsiteX58" fmla="*/ 728824 w 1522230"/>
              <a:gd name="connsiteY58" fmla="*/ 142724 h 761253"/>
              <a:gd name="connsiteX59" fmla="*/ 971644 w 1522230"/>
              <a:gd name="connsiteY59" fmla="*/ 409920 h 761253"/>
              <a:gd name="connsiteX60" fmla="*/ 973378 w 1522230"/>
              <a:gd name="connsiteY60" fmla="*/ 420505 h 761253"/>
              <a:gd name="connsiteX61" fmla="*/ 975567 w 1522230"/>
              <a:gd name="connsiteY61" fmla="*/ 428262 h 761253"/>
              <a:gd name="connsiteX62" fmla="*/ 685313 w 1522230"/>
              <a:gd name="connsiteY62" fmla="*/ 428262 h 761253"/>
              <a:gd name="connsiteX63" fmla="*/ 1058300 w 1522230"/>
              <a:gd name="connsiteY63" fmla="*/ 672188 h 761253"/>
              <a:gd name="connsiteX64" fmla="*/ 1016706 w 1522230"/>
              <a:gd name="connsiteY64" fmla="*/ 630576 h 761253"/>
              <a:gd name="connsiteX65" fmla="*/ 1058300 w 1522230"/>
              <a:gd name="connsiteY65" fmla="*/ 588963 h 761253"/>
              <a:gd name="connsiteX66" fmla="*/ 1099896 w 1522230"/>
              <a:gd name="connsiteY66" fmla="*/ 630576 h 761253"/>
              <a:gd name="connsiteX67" fmla="*/ 1058300 w 1522230"/>
              <a:gd name="connsiteY67" fmla="*/ 672188 h 761253"/>
              <a:gd name="connsiteX68" fmla="*/ 1027196 w 1522230"/>
              <a:gd name="connsiteY68" fmla="*/ 309356 h 761253"/>
              <a:gd name="connsiteX69" fmla="*/ 1070159 w 1522230"/>
              <a:gd name="connsiteY69" fmla="*/ 309356 h 761253"/>
              <a:gd name="connsiteX70" fmla="*/ 1070159 w 1522230"/>
              <a:gd name="connsiteY70" fmla="*/ 356900 h 761253"/>
              <a:gd name="connsiteX71" fmla="*/ 1035040 w 1522230"/>
              <a:gd name="connsiteY71" fmla="*/ 356900 h 761253"/>
              <a:gd name="connsiteX72" fmla="*/ 1027196 w 1522230"/>
              <a:gd name="connsiteY72" fmla="*/ 309356 h 761253"/>
              <a:gd name="connsiteX73" fmla="*/ 1141490 w 1522230"/>
              <a:gd name="connsiteY73" fmla="*/ 214177 h 761253"/>
              <a:gd name="connsiteX74" fmla="*/ 1029020 w 1522230"/>
              <a:gd name="connsiteY74" fmla="*/ 214177 h 761253"/>
              <a:gd name="connsiteX75" fmla="*/ 1055473 w 1522230"/>
              <a:gd name="connsiteY75" fmla="*/ 95271 h 761253"/>
              <a:gd name="connsiteX76" fmla="*/ 1141490 w 1522230"/>
              <a:gd name="connsiteY76" fmla="*/ 95271 h 761253"/>
              <a:gd name="connsiteX77" fmla="*/ 1141490 w 1522230"/>
              <a:gd name="connsiteY77" fmla="*/ 214177 h 761253"/>
              <a:gd name="connsiteX78" fmla="*/ 1296104 w 1522230"/>
              <a:gd name="connsiteY78" fmla="*/ 672188 h 761253"/>
              <a:gd name="connsiteX79" fmla="*/ 1254508 w 1522230"/>
              <a:gd name="connsiteY79" fmla="*/ 630576 h 761253"/>
              <a:gd name="connsiteX80" fmla="*/ 1296104 w 1522230"/>
              <a:gd name="connsiteY80" fmla="*/ 588963 h 761253"/>
              <a:gd name="connsiteX81" fmla="*/ 1337698 w 1522230"/>
              <a:gd name="connsiteY81" fmla="*/ 630576 h 761253"/>
              <a:gd name="connsiteX82" fmla="*/ 1296104 w 1522230"/>
              <a:gd name="connsiteY82" fmla="*/ 672188 h 761253"/>
              <a:gd name="connsiteX83" fmla="*/ 570745 w 1522230"/>
              <a:gd name="connsiteY83" fmla="*/ 142815 h 761253"/>
              <a:gd name="connsiteX84" fmla="*/ 594553 w 1522230"/>
              <a:gd name="connsiteY84" fmla="*/ 142815 h 761253"/>
              <a:gd name="connsiteX85" fmla="*/ 594553 w 1522230"/>
              <a:gd name="connsiteY85" fmla="*/ 333174 h 761253"/>
              <a:gd name="connsiteX86" fmla="*/ 642076 w 1522230"/>
              <a:gd name="connsiteY86" fmla="*/ 333174 h 761253"/>
              <a:gd name="connsiteX87" fmla="*/ 665885 w 1522230"/>
              <a:gd name="connsiteY87" fmla="*/ 452171 h 761253"/>
              <a:gd name="connsiteX88" fmla="*/ 1450625 w 1522230"/>
              <a:gd name="connsiteY88" fmla="*/ 452171 h 761253"/>
              <a:gd name="connsiteX89" fmla="*/ 1450625 w 1522230"/>
              <a:gd name="connsiteY89" fmla="*/ 499715 h 761253"/>
              <a:gd name="connsiteX90" fmla="*/ 570745 w 1522230"/>
              <a:gd name="connsiteY90" fmla="*/ 499715 h 761253"/>
              <a:gd name="connsiteX91" fmla="*/ 570745 w 1522230"/>
              <a:gd name="connsiteY91" fmla="*/ 142815 h 761253"/>
              <a:gd name="connsiteX92" fmla="*/ 1296104 w 1522230"/>
              <a:gd name="connsiteY92" fmla="*/ 523442 h 761253"/>
              <a:gd name="connsiteX93" fmla="*/ 1403101 w 1522230"/>
              <a:gd name="connsiteY93" fmla="*/ 630484 h 761253"/>
              <a:gd name="connsiteX94" fmla="*/ 1296104 w 1522230"/>
              <a:gd name="connsiteY94" fmla="*/ 737527 h 761253"/>
              <a:gd name="connsiteX95" fmla="*/ 1189106 w 1522230"/>
              <a:gd name="connsiteY95" fmla="*/ 630484 h 761253"/>
              <a:gd name="connsiteX96" fmla="*/ 1296104 w 1522230"/>
              <a:gd name="connsiteY96" fmla="*/ 523442 h 761253"/>
              <a:gd name="connsiteX97" fmla="*/ 1296104 w 1522230"/>
              <a:gd name="connsiteY97" fmla="*/ 565054 h 761253"/>
              <a:gd name="connsiteX98" fmla="*/ 1361506 w 1522230"/>
              <a:gd name="connsiteY98" fmla="*/ 630484 h 761253"/>
              <a:gd name="connsiteX99" fmla="*/ 1296104 w 1522230"/>
              <a:gd name="connsiteY99" fmla="*/ 695915 h 761253"/>
              <a:gd name="connsiteX100" fmla="*/ 1230701 w 1522230"/>
              <a:gd name="connsiteY100" fmla="*/ 630484 h 761253"/>
              <a:gd name="connsiteX101" fmla="*/ 1296104 w 1522230"/>
              <a:gd name="connsiteY101" fmla="*/ 565054 h 761253"/>
              <a:gd name="connsiteX102" fmla="*/ 439940 w 1522230"/>
              <a:gd name="connsiteY102" fmla="*/ 523442 h 761253"/>
              <a:gd name="connsiteX103" fmla="*/ 546938 w 1522230"/>
              <a:gd name="connsiteY103" fmla="*/ 630484 h 761253"/>
              <a:gd name="connsiteX104" fmla="*/ 439940 w 1522230"/>
              <a:gd name="connsiteY104" fmla="*/ 737527 h 761253"/>
              <a:gd name="connsiteX105" fmla="*/ 332942 w 1522230"/>
              <a:gd name="connsiteY105" fmla="*/ 630484 h 761253"/>
              <a:gd name="connsiteX106" fmla="*/ 439940 w 1522230"/>
              <a:gd name="connsiteY106" fmla="*/ 523442 h 761253"/>
              <a:gd name="connsiteX107" fmla="*/ 439940 w 1522230"/>
              <a:gd name="connsiteY107" fmla="*/ 565054 h 761253"/>
              <a:gd name="connsiteX108" fmla="*/ 505342 w 1522230"/>
              <a:gd name="connsiteY108" fmla="*/ 630484 h 761253"/>
              <a:gd name="connsiteX109" fmla="*/ 439940 w 1522230"/>
              <a:gd name="connsiteY109" fmla="*/ 695915 h 761253"/>
              <a:gd name="connsiteX110" fmla="*/ 374537 w 1522230"/>
              <a:gd name="connsiteY110" fmla="*/ 630484 h 761253"/>
              <a:gd name="connsiteX111" fmla="*/ 439940 w 1522230"/>
              <a:gd name="connsiteY111" fmla="*/ 565054 h 761253"/>
              <a:gd name="connsiteX112" fmla="*/ 56828 w 1522230"/>
              <a:gd name="connsiteY112" fmla="*/ 118997 h 761253"/>
              <a:gd name="connsiteX113" fmla="*/ 977118 w 1522230"/>
              <a:gd name="connsiteY113" fmla="*/ 118997 h 761253"/>
              <a:gd name="connsiteX114" fmla="*/ 992989 w 1522230"/>
              <a:gd name="connsiteY114" fmla="*/ 47635 h 761253"/>
              <a:gd name="connsiteX115" fmla="*/ 33111 w 1522230"/>
              <a:gd name="connsiteY115" fmla="*/ 47635 h 761253"/>
              <a:gd name="connsiteX116" fmla="*/ 56919 w 1522230"/>
              <a:gd name="connsiteY116" fmla="*/ 118997 h 761253"/>
              <a:gd name="connsiteX117" fmla="*/ 1260438 w 1522230"/>
              <a:gd name="connsiteY117" fmla="*/ 166633 h 761253"/>
              <a:gd name="connsiteX118" fmla="*/ 1379385 w 1522230"/>
              <a:gd name="connsiteY118" fmla="*/ 166633 h 761253"/>
              <a:gd name="connsiteX119" fmla="*/ 1379385 w 1522230"/>
              <a:gd name="connsiteY119" fmla="*/ 47635 h 761253"/>
              <a:gd name="connsiteX120" fmla="*/ 1260438 w 1522230"/>
              <a:gd name="connsiteY120" fmla="*/ 47635 h 761253"/>
              <a:gd name="connsiteX121" fmla="*/ 1260438 w 1522230"/>
              <a:gd name="connsiteY121" fmla="*/ 166633 h 761253"/>
              <a:gd name="connsiteX122" fmla="*/ 761024 w 1522230"/>
              <a:gd name="connsiteY122" fmla="*/ 142815 h 761253"/>
              <a:gd name="connsiteX123" fmla="*/ 832356 w 1522230"/>
              <a:gd name="connsiteY123" fmla="*/ 142815 h 761253"/>
              <a:gd name="connsiteX124" fmla="*/ 951303 w 1522230"/>
              <a:gd name="connsiteY124" fmla="*/ 273675 h 761253"/>
              <a:gd name="connsiteX125" fmla="*/ 951303 w 1522230"/>
              <a:gd name="connsiteY125" fmla="*/ 287546 h 761253"/>
              <a:gd name="connsiteX126" fmla="*/ 964530 w 1522230"/>
              <a:gd name="connsiteY126" fmla="*/ 366665 h 761253"/>
              <a:gd name="connsiteX127" fmla="*/ 761115 w 1522230"/>
              <a:gd name="connsiteY127" fmla="*/ 142815 h 761253"/>
              <a:gd name="connsiteX128" fmla="*/ 57011 w 1522230"/>
              <a:gd name="connsiteY128" fmla="*/ 147834 h 761253"/>
              <a:gd name="connsiteX129" fmla="*/ 62756 w 1522230"/>
              <a:gd name="connsiteY129" fmla="*/ 142815 h 761253"/>
              <a:gd name="connsiteX130" fmla="*/ 98423 w 1522230"/>
              <a:gd name="connsiteY130" fmla="*/ 142815 h 761253"/>
              <a:gd name="connsiteX131" fmla="*/ 104078 w 1522230"/>
              <a:gd name="connsiteY131" fmla="*/ 147104 h 761253"/>
              <a:gd name="connsiteX132" fmla="*/ 75163 w 1522230"/>
              <a:gd name="connsiteY132" fmla="*/ 194009 h 761253"/>
              <a:gd name="connsiteX133" fmla="*/ 86108 w 1522230"/>
              <a:gd name="connsiteY133" fmla="*/ 239363 h 761253"/>
              <a:gd name="connsiteX134" fmla="*/ 115116 w 1522230"/>
              <a:gd name="connsiteY134" fmla="*/ 213173 h 761253"/>
              <a:gd name="connsiteX135" fmla="*/ 126700 w 1522230"/>
              <a:gd name="connsiteY135" fmla="*/ 210161 h 761253"/>
              <a:gd name="connsiteX136" fmla="*/ 126974 w 1522230"/>
              <a:gd name="connsiteY136" fmla="*/ 221112 h 761253"/>
              <a:gd name="connsiteX137" fmla="*/ 115480 w 1522230"/>
              <a:gd name="connsiteY137" fmla="*/ 247029 h 761253"/>
              <a:gd name="connsiteX138" fmla="*/ 84102 w 1522230"/>
              <a:gd name="connsiteY138" fmla="*/ 261721 h 761253"/>
              <a:gd name="connsiteX139" fmla="*/ 37672 w 1522230"/>
              <a:gd name="connsiteY139" fmla="*/ 220108 h 761253"/>
              <a:gd name="connsiteX140" fmla="*/ 50169 w 1522230"/>
              <a:gd name="connsiteY140" fmla="*/ 179591 h 761253"/>
              <a:gd name="connsiteX141" fmla="*/ 56828 w 1522230"/>
              <a:gd name="connsiteY141" fmla="*/ 147834 h 761253"/>
              <a:gd name="connsiteX142" fmla="*/ 996820 w 1522230"/>
              <a:gd name="connsiteY142" fmla="*/ 416581 h 761253"/>
              <a:gd name="connsiteX143" fmla="*/ 1010685 w 1522230"/>
              <a:gd name="connsiteY143" fmla="*/ 428354 h 761253"/>
              <a:gd name="connsiteX144" fmla="*/ 1236630 w 1522230"/>
              <a:gd name="connsiteY144" fmla="*/ 428354 h 761253"/>
              <a:gd name="connsiteX145" fmla="*/ 1486383 w 1522230"/>
              <a:gd name="connsiteY145" fmla="*/ 405631 h 761253"/>
              <a:gd name="connsiteX146" fmla="*/ 1498241 w 1522230"/>
              <a:gd name="connsiteY146" fmla="*/ 392672 h 761253"/>
              <a:gd name="connsiteX147" fmla="*/ 1498241 w 1522230"/>
              <a:gd name="connsiteY147" fmla="*/ 202313 h 761253"/>
              <a:gd name="connsiteX148" fmla="*/ 1486383 w 1522230"/>
              <a:gd name="connsiteY148" fmla="*/ 190450 h 761253"/>
              <a:gd name="connsiteX149" fmla="*/ 1236721 w 1522230"/>
              <a:gd name="connsiteY149" fmla="*/ 190450 h 761253"/>
              <a:gd name="connsiteX150" fmla="*/ 1236721 w 1522230"/>
              <a:gd name="connsiteY150" fmla="*/ 35863 h 761253"/>
              <a:gd name="connsiteX151" fmla="*/ 1224863 w 1522230"/>
              <a:gd name="connsiteY151" fmla="*/ 24000 h 761253"/>
              <a:gd name="connsiteX152" fmla="*/ 1034584 w 1522230"/>
              <a:gd name="connsiteY152" fmla="*/ 24000 h 761253"/>
              <a:gd name="connsiteX153" fmla="*/ 1020081 w 1522230"/>
              <a:gd name="connsiteY153" fmla="*/ 35590 h 761253"/>
              <a:gd name="connsiteX154" fmla="*/ 975110 w 1522230"/>
              <a:gd name="connsiteY154" fmla="*/ 238085 h 761253"/>
              <a:gd name="connsiteX155" fmla="*/ 975110 w 1522230"/>
              <a:gd name="connsiteY155" fmla="*/ 285630 h 761253"/>
              <a:gd name="connsiteX156" fmla="*/ 996911 w 1522230"/>
              <a:gd name="connsiteY156" fmla="*/ 416673 h 761253"/>
              <a:gd name="connsiteX157" fmla="*/ 1165299 w 1522230"/>
              <a:gd name="connsiteY157" fmla="*/ 71453 h 761253"/>
              <a:gd name="connsiteX158" fmla="*/ 1036409 w 1522230"/>
              <a:gd name="connsiteY158" fmla="*/ 71453 h 761253"/>
              <a:gd name="connsiteX159" fmla="*/ 999374 w 1522230"/>
              <a:gd name="connsiteY159" fmla="*/ 237994 h 761253"/>
              <a:gd name="connsiteX160" fmla="*/ 1165299 w 1522230"/>
              <a:gd name="connsiteY160" fmla="*/ 237994 h 761253"/>
              <a:gd name="connsiteX161" fmla="*/ 1165299 w 1522230"/>
              <a:gd name="connsiteY161" fmla="*/ 71453 h 761253"/>
              <a:gd name="connsiteX162" fmla="*/ 999100 w 1522230"/>
              <a:gd name="connsiteY162" fmla="*/ 285538 h 761253"/>
              <a:gd name="connsiteX163" fmla="*/ 1093875 w 1522230"/>
              <a:gd name="connsiteY163" fmla="*/ 285538 h 761253"/>
              <a:gd name="connsiteX164" fmla="*/ 1093875 w 1522230"/>
              <a:gd name="connsiteY164" fmla="*/ 380718 h 761253"/>
              <a:gd name="connsiteX165" fmla="*/ 1014881 w 1522230"/>
              <a:gd name="connsiteY165" fmla="*/ 380718 h 761253"/>
              <a:gd name="connsiteX166" fmla="*/ 999009 w 1522230"/>
              <a:gd name="connsiteY166" fmla="*/ 285538 h 761253"/>
              <a:gd name="connsiteX167" fmla="*/ 1307961 w 1522230"/>
              <a:gd name="connsiteY167" fmla="*/ 237994 h 761253"/>
              <a:gd name="connsiteX168" fmla="*/ 1331770 w 1522230"/>
              <a:gd name="connsiteY168" fmla="*/ 237994 h 761253"/>
              <a:gd name="connsiteX169" fmla="*/ 1331770 w 1522230"/>
              <a:gd name="connsiteY169" fmla="*/ 333174 h 761253"/>
              <a:gd name="connsiteX170" fmla="*/ 1307961 w 1522230"/>
              <a:gd name="connsiteY170" fmla="*/ 333174 h 761253"/>
              <a:gd name="connsiteX171" fmla="*/ 1307961 w 1522230"/>
              <a:gd name="connsiteY171" fmla="*/ 237994 h 761253"/>
              <a:gd name="connsiteX172" fmla="*/ 1355486 w 1522230"/>
              <a:gd name="connsiteY172" fmla="*/ 237994 h 761253"/>
              <a:gd name="connsiteX173" fmla="*/ 1379294 w 1522230"/>
              <a:gd name="connsiteY173" fmla="*/ 237994 h 761253"/>
              <a:gd name="connsiteX174" fmla="*/ 1379294 w 1522230"/>
              <a:gd name="connsiteY174" fmla="*/ 333174 h 761253"/>
              <a:gd name="connsiteX175" fmla="*/ 1355486 w 1522230"/>
              <a:gd name="connsiteY175" fmla="*/ 333174 h 761253"/>
              <a:gd name="connsiteX176" fmla="*/ 1355486 w 1522230"/>
              <a:gd name="connsiteY176" fmla="*/ 237994 h 761253"/>
              <a:gd name="connsiteX177" fmla="*/ 1403101 w 1522230"/>
              <a:gd name="connsiteY177" fmla="*/ 237994 h 761253"/>
              <a:gd name="connsiteX178" fmla="*/ 1426909 w 1522230"/>
              <a:gd name="connsiteY178" fmla="*/ 237994 h 761253"/>
              <a:gd name="connsiteX179" fmla="*/ 1426909 w 1522230"/>
              <a:gd name="connsiteY179" fmla="*/ 333174 h 761253"/>
              <a:gd name="connsiteX180" fmla="*/ 1403101 w 1522230"/>
              <a:gd name="connsiteY180" fmla="*/ 333174 h 761253"/>
              <a:gd name="connsiteX181" fmla="*/ 1403101 w 1522230"/>
              <a:gd name="connsiteY181" fmla="*/ 237994 h 761253"/>
              <a:gd name="connsiteX182" fmla="*/ 1058300 w 1522230"/>
              <a:gd name="connsiteY182" fmla="*/ 523442 h 761253"/>
              <a:gd name="connsiteX183" fmla="*/ 1165299 w 1522230"/>
              <a:gd name="connsiteY183" fmla="*/ 630484 h 761253"/>
              <a:gd name="connsiteX184" fmla="*/ 1058300 w 1522230"/>
              <a:gd name="connsiteY184" fmla="*/ 737527 h 761253"/>
              <a:gd name="connsiteX185" fmla="*/ 951303 w 1522230"/>
              <a:gd name="connsiteY185" fmla="*/ 630484 h 761253"/>
              <a:gd name="connsiteX186" fmla="*/ 1058300 w 1522230"/>
              <a:gd name="connsiteY186" fmla="*/ 523442 h 761253"/>
              <a:gd name="connsiteX187" fmla="*/ 1058300 w 1522230"/>
              <a:gd name="connsiteY187" fmla="*/ 565054 h 761253"/>
              <a:gd name="connsiteX188" fmla="*/ 1123703 w 1522230"/>
              <a:gd name="connsiteY188" fmla="*/ 630484 h 761253"/>
              <a:gd name="connsiteX189" fmla="*/ 1058300 w 1522230"/>
              <a:gd name="connsiteY189" fmla="*/ 695915 h 761253"/>
              <a:gd name="connsiteX190" fmla="*/ 992898 w 1522230"/>
              <a:gd name="connsiteY190" fmla="*/ 630484 h 761253"/>
              <a:gd name="connsiteX191" fmla="*/ 1058300 w 1522230"/>
              <a:gd name="connsiteY191" fmla="*/ 565054 h 761253"/>
              <a:gd name="connsiteX192" fmla="*/ 285418 w 1522230"/>
              <a:gd name="connsiteY192" fmla="*/ 190359 h 761253"/>
              <a:gd name="connsiteX193" fmla="*/ 237894 w 1522230"/>
              <a:gd name="connsiteY193" fmla="*/ 356900 h 761253"/>
              <a:gd name="connsiteX194" fmla="*/ 451889 w 1522230"/>
              <a:gd name="connsiteY194" fmla="*/ 356900 h 761253"/>
              <a:gd name="connsiteX195" fmla="*/ 451889 w 1522230"/>
              <a:gd name="connsiteY195" fmla="*/ 190359 h 761253"/>
              <a:gd name="connsiteX196" fmla="*/ 285418 w 1522230"/>
              <a:gd name="connsiteY196" fmla="*/ 190359 h 761253"/>
              <a:gd name="connsiteX197" fmla="*/ 928043 w 1522230"/>
              <a:gd name="connsiteY197" fmla="*/ 642439 h 761253"/>
              <a:gd name="connsiteX198" fmla="*/ 927495 w 1522230"/>
              <a:gd name="connsiteY198" fmla="*/ 630576 h 761253"/>
              <a:gd name="connsiteX199" fmla="*/ 983229 w 1522230"/>
              <a:gd name="connsiteY199" fmla="*/ 523533 h 761253"/>
              <a:gd name="connsiteX200" fmla="*/ 546938 w 1522230"/>
              <a:gd name="connsiteY200" fmla="*/ 523533 h 761253"/>
              <a:gd name="connsiteX201" fmla="*/ 546938 w 1522230"/>
              <a:gd name="connsiteY201" fmla="*/ 154769 h 761253"/>
              <a:gd name="connsiteX202" fmla="*/ 535079 w 1522230"/>
              <a:gd name="connsiteY202" fmla="*/ 142906 h 761253"/>
              <a:gd name="connsiteX203" fmla="*/ 286877 w 1522230"/>
              <a:gd name="connsiteY203" fmla="*/ 142906 h 761253"/>
              <a:gd name="connsiteX204" fmla="*/ 271735 w 1522230"/>
              <a:gd name="connsiteY204" fmla="*/ 154313 h 761253"/>
              <a:gd name="connsiteX205" fmla="*/ 221110 w 1522230"/>
              <a:gd name="connsiteY205" fmla="*/ 332353 h 761253"/>
              <a:gd name="connsiteX206" fmla="*/ 214086 w 1522230"/>
              <a:gd name="connsiteY206" fmla="*/ 380809 h 761253"/>
              <a:gd name="connsiteX207" fmla="*/ 214086 w 1522230"/>
              <a:gd name="connsiteY207" fmla="*/ 630576 h 761253"/>
              <a:gd name="connsiteX208" fmla="*/ 225944 w 1522230"/>
              <a:gd name="connsiteY208" fmla="*/ 642439 h 761253"/>
              <a:gd name="connsiteX209" fmla="*/ 309134 w 1522230"/>
              <a:gd name="connsiteY209" fmla="*/ 642439 h 761253"/>
              <a:gd name="connsiteX210" fmla="*/ 309134 w 1522230"/>
              <a:gd name="connsiteY210" fmla="*/ 630576 h 761253"/>
              <a:gd name="connsiteX211" fmla="*/ 439940 w 1522230"/>
              <a:gd name="connsiteY211" fmla="*/ 499715 h 761253"/>
              <a:gd name="connsiteX212" fmla="*/ 570745 w 1522230"/>
              <a:gd name="connsiteY212" fmla="*/ 630576 h 761253"/>
              <a:gd name="connsiteX213" fmla="*/ 570745 w 1522230"/>
              <a:gd name="connsiteY213" fmla="*/ 642439 h 761253"/>
              <a:gd name="connsiteX214" fmla="*/ 927952 w 1522230"/>
              <a:gd name="connsiteY214" fmla="*/ 642439 h 761253"/>
              <a:gd name="connsiteX215" fmla="*/ 1426271 w 1522230"/>
              <a:gd name="connsiteY215" fmla="*/ 642439 h 761253"/>
              <a:gd name="connsiteX216" fmla="*/ 1450625 w 1522230"/>
              <a:gd name="connsiteY216" fmla="*/ 642439 h 761253"/>
              <a:gd name="connsiteX217" fmla="*/ 1450625 w 1522230"/>
              <a:gd name="connsiteY217" fmla="*/ 523442 h 761253"/>
              <a:gd name="connsiteX218" fmla="*/ 1371084 w 1522230"/>
              <a:gd name="connsiteY218" fmla="*/ 523442 h 761253"/>
              <a:gd name="connsiteX219" fmla="*/ 1426909 w 1522230"/>
              <a:gd name="connsiteY219" fmla="*/ 630484 h 761253"/>
              <a:gd name="connsiteX220" fmla="*/ 1426362 w 1522230"/>
              <a:gd name="connsiteY220" fmla="*/ 642348 h 761253"/>
              <a:gd name="connsiteX221" fmla="*/ 1221032 w 1522230"/>
              <a:gd name="connsiteY221" fmla="*/ 523442 h 761253"/>
              <a:gd name="connsiteX222" fmla="*/ 1133281 w 1522230"/>
              <a:gd name="connsiteY222" fmla="*/ 523442 h 761253"/>
              <a:gd name="connsiteX223" fmla="*/ 1177156 w 1522230"/>
              <a:gd name="connsiteY223" fmla="*/ 576096 h 761253"/>
              <a:gd name="connsiteX224" fmla="*/ 1221032 w 1522230"/>
              <a:gd name="connsiteY224" fmla="*/ 523442 h 761253"/>
              <a:gd name="connsiteX225" fmla="*/ 428081 w 1522230"/>
              <a:gd name="connsiteY225" fmla="*/ 404535 h 761253"/>
              <a:gd name="connsiteX226" fmla="*/ 451889 w 1522230"/>
              <a:gd name="connsiteY226" fmla="*/ 404535 h 761253"/>
              <a:gd name="connsiteX227" fmla="*/ 451889 w 1522230"/>
              <a:gd name="connsiteY227" fmla="*/ 452171 h 761253"/>
              <a:gd name="connsiteX228" fmla="*/ 428081 w 1522230"/>
              <a:gd name="connsiteY228" fmla="*/ 452171 h 761253"/>
              <a:gd name="connsiteX229" fmla="*/ 428081 w 1522230"/>
              <a:gd name="connsiteY229" fmla="*/ 404535 h 76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</a:cxnLst>
            <a:rect l="l" t="t" r="r" b="b"/>
            <a:pathLst>
              <a:path w="1522230" h="761253">
                <a:moveTo>
                  <a:pt x="1486291" y="166541"/>
                </a:moveTo>
                <a:lnTo>
                  <a:pt x="1403010" y="166541"/>
                </a:lnTo>
                <a:lnTo>
                  <a:pt x="1403010" y="23818"/>
                </a:lnTo>
                <a:lnTo>
                  <a:pt x="1258340" y="23818"/>
                </a:lnTo>
                <a:cubicBezTo>
                  <a:pt x="1253414" y="9947"/>
                  <a:pt x="1240188" y="0"/>
                  <a:pt x="1224680" y="0"/>
                </a:cubicBezTo>
                <a:lnTo>
                  <a:pt x="1034401" y="0"/>
                </a:lnTo>
                <a:cubicBezTo>
                  <a:pt x="1018530" y="0"/>
                  <a:pt x="1004664" y="9490"/>
                  <a:pt x="998736" y="23818"/>
                </a:cubicBezTo>
                <a:lnTo>
                  <a:pt x="0" y="23818"/>
                </a:lnTo>
                <a:lnTo>
                  <a:pt x="36760" y="133963"/>
                </a:lnTo>
                <a:cubicBezTo>
                  <a:pt x="34388" y="138252"/>
                  <a:pt x="33111" y="143180"/>
                  <a:pt x="33202" y="148472"/>
                </a:cubicBezTo>
                <a:cubicBezTo>
                  <a:pt x="33567" y="158876"/>
                  <a:pt x="32929" y="162708"/>
                  <a:pt x="30466" y="166359"/>
                </a:cubicBezTo>
                <a:cubicBezTo>
                  <a:pt x="18243" y="184701"/>
                  <a:pt x="12770" y="203317"/>
                  <a:pt x="14047" y="221751"/>
                </a:cubicBezTo>
                <a:cubicBezTo>
                  <a:pt x="16784" y="259804"/>
                  <a:pt x="44878" y="285447"/>
                  <a:pt x="84193" y="285447"/>
                </a:cubicBezTo>
                <a:cubicBezTo>
                  <a:pt x="105994" y="285447"/>
                  <a:pt x="124602" y="276230"/>
                  <a:pt x="135366" y="260170"/>
                </a:cubicBezTo>
                <a:cubicBezTo>
                  <a:pt x="140565" y="252413"/>
                  <a:pt x="143028" y="245204"/>
                  <a:pt x="144852" y="239819"/>
                </a:cubicBezTo>
                <a:cubicBezTo>
                  <a:pt x="145673" y="237447"/>
                  <a:pt x="146312" y="235165"/>
                  <a:pt x="147589" y="232975"/>
                </a:cubicBezTo>
                <a:cubicBezTo>
                  <a:pt x="158717" y="214177"/>
                  <a:pt x="151329" y="197477"/>
                  <a:pt x="139927" y="190085"/>
                </a:cubicBezTo>
                <a:cubicBezTo>
                  <a:pt x="135001" y="186800"/>
                  <a:pt x="129254" y="185066"/>
                  <a:pt x="123325" y="185066"/>
                </a:cubicBezTo>
                <a:cubicBezTo>
                  <a:pt x="119767" y="185066"/>
                  <a:pt x="116302" y="185705"/>
                  <a:pt x="113017" y="186891"/>
                </a:cubicBezTo>
                <a:cubicBezTo>
                  <a:pt x="120132" y="176853"/>
                  <a:pt x="129710" y="158237"/>
                  <a:pt x="127704" y="142632"/>
                </a:cubicBezTo>
                <a:lnTo>
                  <a:pt x="250664" y="142632"/>
                </a:lnTo>
                <a:cubicBezTo>
                  <a:pt x="249934" y="144184"/>
                  <a:pt x="198306" y="325600"/>
                  <a:pt x="198306" y="325600"/>
                </a:cubicBezTo>
                <a:cubicBezTo>
                  <a:pt x="192923" y="344124"/>
                  <a:pt x="190279" y="362649"/>
                  <a:pt x="190279" y="380536"/>
                </a:cubicBezTo>
                <a:lnTo>
                  <a:pt x="190279" y="630393"/>
                </a:lnTo>
                <a:cubicBezTo>
                  <a:pt x="190279" y="650104"/>
                  <a:pt x="206333" y="666074"/>
                  <a:pt x="225944" y="666074"/>
                </a:cubicBezTo>
                <a:lnTo>
                  <a:pt x="314151" y="666074"/>
                </a:lnTo>
                <a:cubicBezTo>
                  <a:pt x="329749" y="720919"/>
                  <a:pt x="380284" y="761254"/>
                  <a:pt x="440031" y="761254"/>
                </a:cubicBezTo>
                <a:cubicBezTo>
                  <a:pt x="499778" y="761254"/>
                  <a:pt x="550404" y="721010"/>
                  <a:pt x="565910" y="666074"/>
                </a:cubicBezTo>
                <a:lnTo>
                  <a:pt x="932512" y="666074"/>
                </a:lnTo>
                <a:cubicBezTo>
                  <a:pt x="948110" y="720919"/>
                  <a:pt x="998554" y="761254"/>
                  <a:pt x="1058391" y="761254"/>
                </a:cubicBezTo>
                <a:cubicBezTo>
                  <a:pt x="1111115" y="761254"/>
                  <a:pt x="1156541" y="729953"/>
                  <a:pt x="1177248" y="684964"/>
                </a:cubicBezTo>
                <a:cubicBezTo>
                  <a:pt x="1198045" y="729953"/>
                  <a:pt x="1243471" y="761254"/>
                  <a:pt x="1296195" y="761254"/>
                </a:cubicBezTo>
                <a:cubicBezTo>
                  <a:pt x="1355942" y="761254"/>
                  <a:pt x="1406476" y="721010"/>
                  <a:pt x="1422074" y="666074"/>
                </a:cubicBezTo>
                <a:lnTo>
                  <a:pt x="1474615" y="666074"/>
                </a:lnTo>
                <a:lnTo>
                  <a:pt x="1474615" y="430452"/>
                </a:lnTo>
                <a:lnTo>
                  <a:pt x="1488846" y="429175"/>
                </a:lnTo>
                <a:cubicBezTo>
                  <a:pt x="1507910" y="427349"/>
                  <a:pt x="1522230" y="411562"/>
                  <a:pt x="1522230" y="392490"/>
                </a:cubicBezTo>
                <a:lnTo>
                  <a:pt x="1522230" y="202131"/>
                </a:lnTo>
                <a:cubicBezTo>
                  <a:pt x="1522230" y="182420"/>
                  <a:pt x="1506177" y="166450"/>
                  <a:pt x="1486565" y="166450"/>
                </a:cubicBezTo>
                <a:close/>
                <a:moveTo>
                  <a:pt x="269363" y="333083"/>
                </a:moveTo>
                <a:lnTo>
                  <a:pt x="303297" y="214177"/>
                </a:lnTo>
                <a:lnTo>
                  <a:pt x="428081" y="214177"/>
                </a:lnTo>
                <a:lnTo>
                  <a:pt x="428081" y="333083"/>
                </a:lnTo>
                <a:lnTo>
                  <a:pt x="269363" y="333083"/>
                </a:lnTo>
                <a:close/>
                <a:moveTo>
                  <a:pt x="439940" y="672188"/>
                </a:moveTo>
                <a:cubicBezTo>
                  <a:pt x="416953" y="672188"/>
                  <a:pt x="398344" y="653481"/>
                  <a:pt x="398344" y="630576"/>
                </a:cubicBezTo>
                <a:cubicBezTo>
                  <a:pt x="398344" y="607670"/>
                  <a:pt x="416953" y="588963"/>
                  <a:pt x="439940" y="588963"/>
                </a:cubicBezTo>
                <a:cubicBezTo>
                  <a:pt x="462927" y="588963"/>
                  <a:pt x="481626" y="607670"/>
                  <a:pt x="481626" y="630576"/>
                </a:cubicBezTo>
                <a:cubicBezTo>
                  <a:pt x="481626" y="653481"/>
                  <a:pt x="462927" y="672188"/>
                  <a:pt x="439940" y="672188"/>
                </a:cubicBezTo>
                <a:close/>
                <a:moveTo>
                  <a:pt x="971826" y="142815"/>
                </a:moveTo>
                <a:lnTo>
                  <a:pt x="951303" y="235439"/>
                </a:lnTo>
                <a:lnTo>
                  <a:pt x="951303" y="238359"/>
                </a:lnTo>
                <a:lnTo>
                  <a:pt x="864555" y="142815"/>
                </a:lnTo>
                <a:lnTo>
                  <a:pt x="971826" y="142815"/>
                </a:lnTo>
                <a:close/>
                <a:moveTo>
                  <a:pt x="685404" y="428262"/>
                </a:moveTo>
                <a:lnTo>
                  <a:pt x="661597" y="309265"/>
                </a:lnTo>
                <a:lnTo>
                  <a:pt x="618269" y="309265"/>
                </a:lnTo>
                <a:lnTo>
                  <a:pt x="618269" y="142724"/>
                </a:lnTo>
                <a:lnTo>
                  <a:pt x="728824" y="142724"/>
                </a:lnTo>
                <a:lnTo>
                  <a:pt x="971644" y="409920"/>
                </a:lnTo>
                <a:lnTo>
                  <a:pt x="973378" y="420505"/>
                </a:lnTo>
                <a:cubicBezTo>
                  <a:pt x="973833" y="423243"/>
                  <a:pt x="974563" y="425798"/>
                  <a:pt x="975567" y="428262"/>
                </a:cubicBezTo>
                <a:lnTo>
                  <a:pt x="685313" y="428262"/>
                </a:lnTo>
                <a:close/>
                <a:moveTo>
                  <a:pt x="1058300" y="672188"/>
                </a:moveTo>
                <a:cubicBezTo>
                  <a:pt x="1035314" y="672188"/>
                  <a:pt x="1016706" y="653481"/>
                  <a:pt x="1016706" y="630576"/>
                </a:cubicBezTo>
                <a:cubicBezTo>
                  <a:pt x="1016706" y="607670"/>
                  <a:pt x="1035405" y="588963"/>
                  <a:pt x="1058300" y="588963"/>
                </a:cubicBezTo>
                <a:cubicBezTo>
                  <a:pt x="1081196" y="588963"/>
                  <a:pt x="1099896" y="607670"/>
                  <a:pt x="1099896" y="630576"/>
                </a:cubicBezTo>
                <a:cubicBezTo>
                  <a:pt x="1099896" y="653481"/>
                  <a:pt x="1081196" y="672188"/>
                  <a:pt x="1058300" y="672188"/>
                </a:cubicBezTo>
                <a:close/>
                <a:moveTo>
                  <a:pt x="1027196" y="309356"/>
                </a:moveTo>
                <a:lnTo>
                  <a:pt x="1070159" y="309356"/>
                </a:lnTo>
                <a:lnTo>
                  <a:pt x="1070159" y="356900"/>
                </a:lnTo>
                <a:lnTo>
                  <a:pt x="1035040" y="356900"/>
                </a:lnTo>
                <a:lnTo>
                  <a:pt x="1027196" y="309356"/>
                </a:lnTo>
                <a:close/>
                <a:moveTo>
                  <a:pt x="1141490" y="214177"/>
                </a:moveTo>
                <a:lnTo>
                  <a:pt x="1029020" y="214177"/>
                </a:lnTo>
                <a:lnTo>
                  <a:pt x="1055473" y="95271"/>
                </a:lnTo>
                <a:lnTo>
                  <a:pt x="1141490" y="95271"/>
                </a:lnTo>
                <a:lnTo>
                  <a:pt x="1141490" y="214177"/>
                </a:lnTo>
                <a:close/>
                <a:moveTo>
                  <a:pt x="1296104" y="672188"/>
                </a:moveTo>
                <a:cubicBezTo>
                  <a:pt x="1273208" y="672188"/>
                  <a:pt x="1254508" y="653481"/>
                  <a:pt x="1254508" y="630576"/>
                </a:cubicBezTo>
                <a:cubicBezTo>
                  <a:pt x="1254508" y="607670"/>
                  <a:pt x="1273208" y="588963"/>
                  <a:pt x="1296104" y="588963"/>
                </a:cubicBezTo>
                <a:cubicBezTo>
                  <a:pt x="1318999" y="588963"/>
                  <a:pt x="1337698" y="607670"/>
                  <a:pt x="1337698" y="630576"/>
                </a:cubicBezTo>
                <a:cubicBezTo>
                  <a:pt x="1337698" y="653481"/>
                  <a:pt x="1318999" y="672188"/>
                  <a:pt x="1296104" y="672188"/>
                </a:cubicBezTo>
                <a:close/>
                <a:moveTo>
                  <a:pt x="570745" y="142815"/>
                </a:moveTo>
                <a:lnTo>
                  <a:pt x="594553" y="142815"/>
                </a:lnTo>
                <a:lnTo>
                  <a:pt x="594553" y="333174"/>
                </a:lnTo>
                <a:lnTo>
                  <a:pt x="642076" y="333174"/>
                </a:lnTo>
                <a:lnTo>
                  <a:pt x="665885" y="452171"/>
                </a:lnTo>
                <a:lnTo>
                  <a:pt x="1450625" y="452171"/>
                </a:lnTo>
                <a:lnTo>
                  <a:pt x="1450625" y="499715"/>
                </a:lnTo>
                <a:lnTo>
                  <a:pt x="570745" y="499715"/>
                </a:lnTo>
                <a:lnTo>
                  <a:pt x="570745" y="142815"/>
                </a:lnTo>
                <a:close/>
                <a:moveTo>
                  <a:pt x="1296104" y="523442"/>
                </a:moveTo>
                <a:cubicBezTo>
                  <a:pt x="1355030" y="523442"/>
                  <a:pt x="1403101" y="571534"/>
                  <a:pt x="1403101" y="630484"/>
                </a:cubicBezTo>
                <a:cubicBezTo>
                  <a:pt x="1403101" y="689436"/>
                  <a:pt x="1355030" y="737527"/>
                  <a:pt x="1296104" y="737527"/>
                </a:cubicBezTo>
                <a:cubicBezTo>
                  <a:pt x="1237177" y="737527"/>
                  <a:pt x="1189106" y="689436"/>
                  <a:pt x="1189106" y="630484"/>
                </a:cubicBezTo>
                <a:cubicBezTo>
                  <a:pt x="1189106" y="571534"/>
                  <a:pt x="1237177" y="523442"/>
                  <a:pt x="1296104" y="523442"/>
                </a:cubicBezTo>
                <a:close/>
                <a:moveTo>
                  <a:pt x="1296104" y="565054"/>
                </a:moveTo>
                <a:cubicBezTo>
                  <a:pt x="1332134" y="565054"/>
                  <a:pt x="1361506" y="594439"/>
                  <a:pt x="1361506" y="630484"/>
                </a:cubicBezTo>
                <a:cubicBezTo>
                  <a:pt x="1361506" y="666530"/>
                  <a:pt x="1332134" y="695915"/>
                  <a:pt x="1296104" y="695915"/>
                </a:cubicBezTo>
                <a:cubicBezTo>
                  <a:pt x="1260072" y="695915"/>
                  <a:pt x="1230701" y="666530"/>
                  <a:pt x="1230701" y="630484"/>
                </a:cubicBezTo>
                <a:cubicBezTo>
                  <a:pt x="1230701" y="594439"/>
                  <a:pt x="1260072" y="565054"/>
                  <a:pt x="1296104" y="565054"/>
                </a:cubicBezTo>
                <a:close/>
                <a:moveTo>
                  <a:pt x="439940" y="523442"/>
                </a:moveTo>
                <a:cubicBezTo>
                  <a:pt x="498866" y="523442"/>
                  <a:pt x="546938" y="571534"/>
                  <a:pt x="546938" y="630484"/>
                </a:cubicBezTo>
                <a:cubicBezTo>
                  <a:pt x="546938" y="689436"/>
                  <a:pt x="498866" y="737527"/>
                  <a:pt x="439940" y="737527"/>
                </a:cubicBezTo>
                <a:cubicBezTo>
                  <a:pt x="381013" y="737527"/>
                  <a:pt x="332942" y="689436"/>
                  <a:pt x="332942" y="630484"/>
                </a:cubicBezTo>
                <a:cubicBezTo>
                  <a:pt x="332942" y="571534"/>
                  <a:pt x="381013" y="523442"/>
                  <a:pt x="439940" y="523442"/>
                </a:cubicBezTo>
                <a:close/>
                <a:moveTo>
                  <a:pt x="439940" y="565054"/>
                </a:moveTo>
                <a:cubicBezTo>
                  <a:pt x="475970" y="565054"/>
                  <a:pt x="505342" y="594439"/>
                  <a:pt x="505342" y="630484"/>
                </a:cubicBezTo>
                <a:cubicBezTo>
                  <a:pt x="505342" y="666530"/>
                  <a:pt x="475970" y="695915"/>
                  <a:pt x="439940" y="695915"/>
                </a:cubicBezTo>
                <a:cubicBezTo>
                  <a:pt x="403909" y="695915"/>
                  <a:pt x="374537" y="666530"/>
                  <a:pt x="374537" y="630484"/>
                </a:cubicBezTo>
                <a:cubicBezTo>
                  <a:pt x="374537" y="594439"/>
                  <a:pt x="403909" y="565054"/>
                  <a:pt x="439940" y="565054"/>
                </a:cubicBezTo>
                <a:close/>
                <a:moveTo>
                  <a:pt x="56828" y="118997"/>
                </a:moveTo>
                <a:lnTo>
                  <a:pt x="977118" y="118997"/>
                </a:lnTo>
                <a:lnTo>
                  <a:pt x="992989" y="47635"/>
                </a:lnTo>
                <a:lnTo>
                  <a:pt x="33111" y="47635"/>
                </a:lnTo>
                <a:lnTo>
                  <a:pt x="56919" y="118997"/>
                </a:lnTo>
                <a:close/>
                <a:moveTo>
                  <a:pt x="1260438" y="166633"/>
                </a:moveTo>
                <a:lnTo>
                  <a:pt x="1379385" y="166633"/>
                </a:lnTo>
                <a:lnTo>
                  <a:pt x="1379385" y="47635"/>
                </a:lnTo>
                <a:lnTo>
                  <a:pt x="1260438" y="47635"/>
                </a:lnTo>
                <a:lnTo>
                  <a:pt x="1260438" y="166633"/>
                </a:lnTo>
                <a:close/>
                <a:moveTo>
                  <a:pt x="761024" y="142815"/>
                </a:moveTo>
                <a:lnTo>
                  <a:pt x="832356" y="142815"/>
                </a:lnTo>
                <a:lnTo>
                  <a:pt x="951303" y="273675"/>
                </a:lnTo>
                <a:lnTo>
                  <a:pt x="951303" y="287546"/>
                </a:lnTo>
                <a:lnTo>
                  <a:pt x="964530" y="366665"/>
                </a:lnTo>
                <a:lnTo>
                  <a:pt x="761115" y="142815"/>
                </a:lnTo>
                <a:close/>
                <a:moveTo>
                  <a:pt x="57011" y="147834"/>
                </a:moveTo>
                <a:cubicBezTo>
                  <a:pt x="56919" y="144823"/>
                  <a:pt x="59747" y="142815"/>
                  <a:pt x="62756" y="142815"/>
                </a:cubicBezTo>
                <a:lnTo>
                  <a:pt x="98423" y="142815"/>
                </a:lnTo>
                <a:cubicBezTo>
                  <a:pt x="101251" y="142815"/>
                  <a:pt x="104443" y="144275"/>
                  <a:pt x="104078" y="147104"/>
                </a:cubicBezTo>
                <a:cubicBezTo>
                  <a:pt x="101889" y="168001"/>
                  <a:pt x="86474" y="181964"/>
                  <a:pt x="75163" y="194009"/>
                </a:cubicBezTo>
                <a:cubicBezTo>
                  <a:pt x="59929" y="210161"/>
                  <a:pt x="64399" y="239363"/>
                  <a:pt x="86108" y="239363"/>
                </a:cubicBezTo>
                <a:cubicBezTo>
                  <a:pt x="104900" y="239363"/>
                  <a:pt x="104078" y="223393"/>
                  <a:pt x="115116" y="213173"/>
                </a:cubicBezTo>
                <a:cubicBezTo>
                  <a:pt x="119494" y="209158"/>
                  <a:pt x="123325" y="207971"/>
                  <a:pt x="126700" y="210161"/>
                </a:cubicBezTo>
                <a:cubicBezTo>
                  <a:pt x="130714" y="212808"/>
                  <a:pt x="128980" y="217553"/>
                  <a:pt x="126974" y="221112"/>
                </a:cubicBezTo>
                <a:cubicBezTo>
                  <a:pt x="122230" y="229234"/>
                  <a:pt x="121683" y="237721"/>
                  <a:pt x="115480" y="247029"/>
                </a:cubicBezTo>
                <a:cubicBezTo>
                  <a:pt x="109825" y="255516"/>
                  <a:pt x="98879" y="261721"/>
                  <a:pt x="84102" y="261721"/>
                </a:cubicBezTo>
                <a:cubicBezTo>
                  <a:pt x="54274" y="261721"/>
                  <a:pt x="39314" y="242740"/>
                  <a:pt x="37672" y="220108"/>
                </a:cubicBezTo>
                <a:cubicBezTo>
                  <a:pt x="36668" y="205416"/>
                  <a:pt x="42051" y="191819"/>
                  <a:pt x="50169" y="179591"/>
                </a:cubicBezTo>
                <a:cubicBezTo>
                  <a:pt x="56919" y="169462"/>
                  <a:pt x="57192" y="159423"/>
                  <a:pt x="56828" y="147834"/>
                </a:cubicBezTo>
                <a:close/>
                <a:moveTo>
                  <a:pt x="996820" y="416581"/>
                </a:moveTo>
                <a:cubicBezTo>
                  <a:pt x="997914" y="423335"/>
                  <a:pt x="1003844" y="428354"/>
                  <a:pt x="1010685" y="428354"/>
                </a:cubicBezTo>
                <a:lnTo>
                  <a:pt x="1236630" y="428354"/>
                </a:lnTo>
                <a:lnTo>
                  <a:pt x="1486383" y="405631"/>
                </a:lnTo>
                <a:cubicBezTo>
                  <a:pt x="1493133" y="404992"/>
                  <a:pt x="1498241" y="399425"/>
                  <a:pt x="1498241" y="392672"/>
                </a:cubicBezTo>
                <a:lnTo>
                  <a:pt x="1498241" y="202313"/>
                </a:lnTo>
                <a:cubicBezTo>
                  <a:pt x="1498241" y="195743"/>
                  <a:pt x="1492950" y="190450"/>
                  <a:pt x="1486383" y="190450"/>
                </a:cubicBezTo>
                <a:lnTo>
                  <a:pt x="1236721" y="190450"/>
                </a:lnTo>
                <a:lnTo>
                  <a:pt x="1236721" y="35863"/>
                </a:lnTo>
                <a:cubicBezTo>
                  <a:pt x="1236721" y="29293"/>
                  <a:pt x="1231431" y="24000"/>
                  <a:pt x="1224863" y="24000"/>
                </a:cubicBezTo>
                <a:lnTo>
                  <a:pt x="1034584" y="24000"/>
                </a:lnTo>
                <a:cubicBezTo>
                  <a:pt x="1027651" y="24000"/>
                  <a:pt x="1021632" y="28837"/>
                  <a:pt x="1020081" y="35590"/>
                </a:cubicBezTo>
                <a:lnTo>
                  <a:pt x="975110" y="238085"/>
                </a:lnTo>
                <a:lnTo>
                  <a:pt x="975110" y="285630"/>
                </a:lnTo>
                <a:lnTo>
                  <a:pt x="996911" y="416673"/>
                </a:lnTo>
                <a:close/>
                <a:moveTo>
                  <a:pt x="1165299" y="71453"/>
                </a:moveTo>
                <a:lnTo>
                  <a:pt x="1036409" y="71453"/>
                </a:lnTo>
                <a:lnTo>
                  <a:pt x="999374" y="237994"/>
                </a:lnTo>
                <a:lnTo>
                  <a:pt x="1165299" y="237994"/>
                </a:lnTo>
                <a:lnTo>
                  <a:pt x="1165299" y="71453"/>
                </a:lnTo>
                <a:close/>
                <a:moveTo>
                  <a:pt x="999100" y="285538"/>
                </a:moveTo>
                <a:lnTo>
                  <a:pt x="1093875" y="285538"/>
                </a:lnTo>
                <a:lnTo>
                  <a:pt x="1093875" y="380718"/>
                </a:lnTo>
                <a:lnTo>
                  <a:pt x="1014881" y="380718"/>
                </a:lnTo>
                <a:lnTo>
                  <a:pt x="999009" y="285538"/>
                </a:lnTo>
                <a:close/>
                <a:moveTo>
                  <a:pt x="1307961" y="237994"/>
                </a:moveTo>
                <a:lnTo>
                  <a:pt x="1331770" y="237994"/>
                </a:lnTo>
                <a:lnTo>
                  <a:pt x="1331770" y="333174"/>
                </a:lnTo>
                <a:lnTo>
                  <a:pt x="1307961" y="333174"/>
                </a:lnTo>
                <a:lnTo>
                  <a:pt x="1307961" y="237994"/>
                </a:lnTo>
                <a:close/>
                <a:moveTo>
                  <a:pt x="1355486" y="237994"/>
                </a:moveTo>
                <a:lnTo>
                  <a:pt x="1379294" y="237994"/>
                </a:lnTo>
                <a:lnTo>
                  <a:pt x="1379294" y="333174"/>
                </a:lnTo>
                <a:lnTo>
                  <a:pt x="1355486" y="333174"/>
                </a:lnTo>
                <a:lnTo>
                  <a:pt x="1355486" y="237994"/>
                </a:lnTo>
                <a:close/>
                <a:moveTo>
                  <a:pt x="1403101" y="237994"/>
                </a:moveTo>
                <a:lnTo>
                  <a:pt x="1426909" y="237994"/>
                </a:lnTo>
                <a:lnTo>
                  <a:pt x="1426909" y="333174"/>
                </a:lnTo>
                <a:lnTo>
                  <a:pt x="1403101" y="333174"/>
                </a:lnTo>
                <a:lnTo>
                  <a:pt x="1403101" y="237994"/>
                </a:lnTo>
                <a:close/>
                <a:moveTo>
                  <a:pt x="1058300" y="523442"/>
                </a:moveTo>
                <a:cubicBezTo>
                  <a:pt x="1117227" y="523442"/>
                  <a:pt x="1165299" y="571534"/>
                  <a:pt x="1165299" y="630484"/>
                </a:cubicBezTo>
                <a:cubicBezTo>
                  <a:pt x="1165299" y="689436"/>
                  <a:pt x="1117227" y="737527"/>
                  <a:pt x="1058300" y="737527"/>
                </a:cubicBezTo>
                <a:cubicBezTo>
                  <a:pt x="999374" y="737527"/>
                  <a:pt x="951303" y="689436"/>
                  <a:pt x="951303" y="630484"/>
                </a:cubicBezTo>
                <a:cubicBezTo>
                  <a:pt x="951303" y="571534"/>
                  <a:pt x="999374" y="523442"/>
                  <a:pt x="1058300" y="523442"/>
                </a:cubicBezTo>
                <a:close/>
                <a:moveTo>
                  <a:pt x="1058300" y="565054"/>
                </a:moveTo>
                <a:cubicBezTo>
                  <a:pt x="1094332" y="565054"/>
                  <a:pt x="1123703" y="594439"/>
                  <a:pt x="1123703" y="630484"/>
                </a:cubicBezTo>
                <a:cubicBezTo>
                  <a:pt x="1123703" y="666530"/>
                  <a:pt x="1094332" y="695915"/>
                  <a:pt x="1058300" y="695915"/>
                </a:cubicBezTo>
                <a:cubicBezTo>
                  <a:pt x="1022270" y="695915"/>
                  <a:pt x="992898" y="666530"/>
                  <a:pt x="992898" y="630484"/>
                </a:cubicBezTo>
                <a:cubicBezTo>
                  <a:pt x="992898" y="594439"/>
                  <a:pt x="1022270" y="565054"/>
                  <a:pt x="1058300" y="565054"/>
                </a:cubicBezTo>
                <a:close/>
                <a:moveTo>
                  <a:pt x="285418" y="190359"/>
                </a:moveTo>
                <a:lnTo>
                  <a:pt x="237894" y="356900"/>
                </a:lnTo>
                <a:lnTo>
                  <a:pt x="451889" y="356900"/>
                </a:lnTo>
                <a:lnTo>
                  <a:pt x="451889" y="190359"/>
                </a:lnTo>
                <a:lnTo>
                  <a:pt x="285418" y="190359"/>
                </a:lnTo>
                <a:close/>
                <a:moveTo>
                  <a:pt x="928043" y="642439"/>
                </a:moveTo>
                <a:cubicBezTo>
                  <a:pt x="927678" y="638515"/>
                  <a:pt x="927495" y="634591"/>
                  <a:pt x="927495" y="630576"/>
                </a:cubicBezTo>
                <a:cubicBezTo>
                  <a:pt x="927495" y="586408"/>
                  <a:pt x="949570" y="547259"/>
                  <a:pt x="983229" y="523533"/>
                </a:cubicBezTo>
                <a:lnTo>
                  <a:pt x="546938" y="523533"/>
                </a:lnTo>
                <a:lnTo>
                  <a:pt x="546938" y="154769"/>
                </a:lnTo>
                <a:cubicBezTo>
                  <a:pt x="546938" y="148199"/>
                  <a:pt x="541646" y="142906"/>
                  <a:pt x="535079" y="142906"/>
                </a:cubicBezTo>
                <a:lnTo>
                  <a:pt x="286877" y="142906"/>
                </a:lnTo>
                <a:cubicBezTo>
                  <a:pt x="279854" y="142906"/>
                  <a:pt x="273651" y="147560"/>
                  <a:pt x="271735" y="154313"/>
                </a:cubicBezTo>
                <a:lnTo>
                  <a:pt x="221110" y="332353"/>
                </a:lnTo>
                <a:cubicBezTo>
                  <a:pt x="216641" y="348049"/>
                  <a:pt x="214086" y="364475"/>
                  <a:pt x="214086" y="380809"/>
                </a:cubicBezTo>
                <a:lnTo>
                  <a:pt x="214086" y="630576"/>
                </a:lnTo>
                <a:cubicBezTo>
                  <a:pt x="214086" y="637146"/>
                  <a:pt x="219377" y="642439"/>
                  <a:pt x="225944" y="642439"/>
                </a:cubicBezTo>
                <a:lnTo>
                  <a:pt x="309134" y="642439"/>
                </a:lnTo>
                <a:lnTo>
                  <a:pt x="309134" y="630576"/>
                </a:lnTo>
                <a:cubicBezTo>
                  <a:pt x="309134" y="558484"/>
                  <a:pt x="367878" y="499715"/>
                  <a:pt x="439940" y="499715"/>
                </a:cubicBezTo>
                <a:cubicBezTo>
                  <a:pt x="512001" y="499715"/>
                  <a:pt x="570745" y="558484"/>
                  <a:pt x="570745" y="630576"/>
                </a:cubicBezTo>
                <a:lnTo>
                  <a:pt x="570745" y="642439"/>
                </a:lnTo>
                <a:lnTo>
                  <a:pt x="927952" y="642439"/>
                </a:lnTo>
                <a:close/>
                <a:moveTo>
                  <a:pt x="1426271" y="642439"/>
                </a:moveTo>
                <a:lnTo>
                  <a:pt x="1450625" y="642439"/>
                </a:lnTo>
                <a:lnTo>
                  <a:pt x="1450625" y="523442"/>
                </a:lnTo>
                <a:lnTo>
                  <a:pt x="1371084" y="523442"/>
                </a:lnTo>
                <a:cubicBezTo>
                  <a:pt x="1404744" y="547168"/>
                  <a:pt x="1426909" y="586317"/>
                  <a:pt x="1426909" y="630484"/>
                </a:cubicBezTo>
                <a:cubicBezTo>
                  <a:pt x="1426909" y="634500"/>
                  <a:pt x="1426726" y="638424"/>
                  <a:pt x="1426362" y="642348"/>
                </a:cubicBezTo>
                <a:close/>
                <a:moveTo>
                  <a:pt x="1221032" y="523442"/>
                </a:moveTo>
                <a:lnTo>
                  <a:pt x="1133281" y="523442"/>
                </a:lnTo>
                <a:cubicBezTo>
                  <a:pt x="1152163" y="536765"/>
                  <a:pt x="1167397" y="554925"/>
                  <a:pt x="1177156" y="576096"/>
                </a:cubicBezTo>
                <a:cubicBezTo>
                  <a:pt x="1186917" y="554925"/>
                  <a:pt x="1202150" y="536765"/>
                  <a:pt x="1221032" y="523442"/>
                </a:cubicBezTo>
                <a:close/>
                <a:moveTo>
                  <a:pt x="428081" y="404535"/>
                </a:moveTo>
                <a:lnTo>
                  <a:pt x="451889" y="404535"/>
                </a:lnTo>
                <a:lnTo>
                  <a:pt x="451889" y="452171"/>
                </a:lnTo>
                <a:lnTo>
                  <a:pt x="428081" y="452171"/>
                </a:lnTo>
                <a:lnTo>
                  <a:pt x="428081" y="404535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6" name="Forma libre 1195">
            <a:extLst>
              <a:ext uri="{FF2B5EF4-FFF2-40B4-BE49-F238E27FC236}">
                <a16:creationId xmlns:a16="http://schemas.microsoft.com/office/drawing/2014/main" id="{C53488D7-9F2C-6266-EC4D-C19482DB1B1E}"/>
              </a:ext>
            </a:extLst>
          </p:cNvPr>
          <p:cNvSpPr/>
          <p:nvPr/>
        </p:nvSpPr>
        <p:spPr>
          <a:xfrm>
            <a:off x="3189660" y="9501780"/>
            <a:ext cx="1236630" cy="642439"/>
          </a:xfrm>
          <a:custGeom>
            <a:avLst/>
            <a:gdLst>
              <a:gd name="connsiteX0" fmla="*/ 380467 w 1236630"/>
              <a:gd name="connsiteY0" fmla="*/ 142724 h 642439"/>
              <a:gd name="connsiteX1" fmla="*/ 380467 w 1236630"/>
              <a:gd name="connsiteY1" fmla="*/ 35681 h 642439"/>
              <a:gd name="connsiteX2" fmla="*/ 344801 w 1236630"/>
              <a:gd name="connsiteY2" fmla="*/ 0 h 642439"/>
              <a:gd name="connsiteX3" fmla="*/ 96599 w 1236630"/>
              <a:gd name="connsiteY3" fmla="*/ 0 h 642439"/>
              <a:gd name="connsiteX4" fmla="*/ 58561 w 1236630"/>
              <a:gd name="connsiteY4" fmla="*/ 28746 h 642439"/>
              <a:gd name="connsiteX5" fmla="*/ 7936 w 1236630"/>
              <a:gd name="connsiteY5" fmla="*/ 206785 h 642439"/>
              <a:gd name="connsiteX6" fmla="*/ 0 w 1236630"/>
              <a:gd name="connsiteY6" fmla="*/ 261812 h 642439"/>
              <a:gd name="connsiteX7" fmla="*/ 0 w 1236630"/>
              <a:gd name="connsiteY7" fmla="*/ 511579 h 642439"/>
              <a:gd name="connsiteX8" fmla="*/ 35666 w 1236630"/>
              <a:gd name="connsiteY8" fmla="*/ 547260 h 642439"/>
              <a:gd name="connsiteX9" fmla="*/ 123782 w 1236630"/>
              <a:gd name="connsiteY9" fmla="*/ 547260 h 642439"/>
              <a:gd name="connsiteX10" fmla="*/ 249661 w 1236630"/>
              <a:gd name="connsiteY10" fmla="*/ 642439 h 642439"/>
              <a:gd name="connsiteX11" fmla="*/ 375450 w 1236630"/>
              <a:gd name="connsiteY11" fmla="*/ 547260 h 642439"/>
              <a:gd name="connsiteX12" fmla="*/ 410568 w 1236630"/>
              <a:gd name="connsiteY12" fmla="*/ 547260 h 642439"/>
              <a:gd name="connsiteX13" fmla="*/ 451798 w 1236630"/>
              <a:gd name="connsiteY13" fmla="*/ 571077 h 642439"/>
              <a:gd name="connsiteX14" fmla="*/ 665794 w 1236630"/>
              <a:gd name="connsiteY14" fmla="*/ 571077 h 642439"/>
              <a:gd name="connsiteX15" fmla="*/ 707024 w 1236630"/>
              <a:gd name="connsiteY15" fmla="*/ 547260 h 642439"/>
              <a:gd name="connsiteX16" fmla="*/ 813474 w 1236630"/>
              <a:gd name="connsiteY16" fmla="*/ 547260 h 642439"/>
              <a:gd name="connsiteX17" fmla="*/ 939354 w 1236630"/>
              <a:gd name="connsiteY17" fmla="*/ 642439 h 642439"/>
              <a:gd name="connsiteX18" fmla="*/ 1065142 w 1236630"/>
              <a:gd name="connsiteY18" fmla="*/ 547260 h 642439"/>
              <a:gd name="connsiteX19" fmla="*/ 1141491 w 1236630"/>
              <a:gd name="connsiteY19" fmla="*/ 547260 h 642439"/>
              <a:gd name="connsiteX20" fmla="*/ 1141491 w 1236630"/>
              <a:gd name="connsiteY20" fmla="*/ 404536 h 642439"/>
              <a:gd name="connsiteX21" fmla="*/ 1236631 w 1236630"/>
              <a:gd name="connsiteY21" fmla="*/ 404536 h 642439"/>
              <a:gd name="connsiteX22" fmla="*/ 1236631 w 1236630"/>
              <a:gd name="connsiteY22" fmla="*/ 142815 h 642439"/>
              <a:gd name="connsiteX23" fmla="*/ 380467 w 1236630"/>
              <a:gd name="connsiteY23" fmla="*/ 142815 h 642439"/>
              <a:gd name="connsiteX24" fmla="*/ 79085 w 1236630"/>
              <a:gd name="connsiteY24" fmla="*/ 214086 h 642439"/>
              <a:gd name="connsiteX25" fmla="*/ 113018 w 1236630"/>
              <a:gd name="connsiteY25" fmla="*/ 95088 h 642439"/>
              <a:gd name="connsiteX26" fmla="*/ 237712 w 1236630"/>
              <a:gd name="connsiteY26" fmla="*/ 95088 h 642439"/>
              <a:gd name="connsiteX27" fmla="*/ 237712 w 1236630"/>
              <a:gd name="connsiteY27" fmla="*/ 214086 h 642439"/>
              <a:gd name="connsiteX28" fmla="*/ 79085 w 1236630"/>
              <a:gd name="connsiteY28" fmla="*/ 214086 h 642439"/>
              <a:gd name="connsiteX29" fmla="*/ 249661 w 1236630"/>
              <a:gd name="connsiteY29" fmla="*/ 553100 h 642439"/>
              <a:gd name="connsiteX30" fmla="*/ 208066 w 1236630"/>
              <a:gd name="connsiteY30" fmla="*/ 511487 h 642439"/>
              <a:gd name="connsiteX31" fmla="*/ 249661 w 1236630"/>
              <a:gd name="connsiteY31" fmla="*/ 469875 h 642439"/>
              <a:gd name="connsiteX32" fmla="*/ 291256 w 1236630"/>
              <a:gd name="connsiteY32" fmla="*/ 511487 h 642439"/>
              <a:gd name="connsiteX33" fmla="*/ 249661 w 1236630"/>
              <a:gd name="connsiteY33" fmla="*/ 553100 h 642439"/>
              <a:gd name="connsiteX34" fmla="*/ 939354 w 1236630"/>
              <a:gd name="connsiteY34" fmla="*/ 553100 h 642439"/>
              <a:gd name="connsiteX35" fmla="*/ 897759 w 1236630"/>
              <a:gd name="connsiteY35" fmla="*/ 511487 h 642439"/>
              <a:gd name="connsiteX36" fmla="*/ 939354 w 1236630"/>
              <a:gd name="connsiteY36" fmla="*/ 469875 h 642439"/>
              <a:gd name="connsiteX37" fmla="*/ 980949 w 1236630"/>
              <a:gd name="connsiteY37" fmla="*/ 511487 h 642439"/>
              <a:gd name="connsiteX38" fmla="*/ 939354 w 1236630"/>
              <a:gd name="connsiteY38" fmla="*/ 553100 h 642439"/>
              <a:gd name="connsiteX39" fmla="*/ 404274 w 1236630"/>
              <a:gd name="connsiteY39" fmla="*/ 166450 h 642439"/>
              <a:gd name="connsiteX40" fmla="*/ 1212823 w 1236630"/>
              <a:gd name="connsiteY40" fmla="*/ 166450 h 642439"/>
              <a:gd name="connsiteX41" fmla="*/ 1212823 w 1236630"/>
              <a:gd name="connsiteY41" fmla="*/ 380536 h 642439"/>
              <a:gd name="connsiteX42" fmla="*/ 404274 w 1236630"/>
              <a:gd name="connsiteY42" fmla="*/ 380536 h 642439"/>
              <a:gd name="connsiteX43" fmla="*/ 404274 w 1236630"/>
              <a:gd name="connsiteY43" fmla="*/ 166450 h 642439"/>
              <a:gd name="connsiteX44" fmla="*/ 939354 w 1236630"/>
              <a:gd name="connsiteY44" fmla="*/ 404353 h 642439"/>
              <a:gd name="connsiteX45" fmla="*/ 1046352 w 1236630"/>
              <a:gd name="connsiteY45" fmla="*/ 511396 h 642439"/>
              <a:gd name="connsiteX46" fmla="*/ 939354 w 1236630"/>
              <a:gd name="connsiteY46" fmla="*/ 618439 h 642439"/>
              <a:gd name="connsiteX47" fmla="*/ 832356 w 1236630"/>
              <a:gd name="connsiteY47" fmla="*/ 511396 h 642439"/>
              <a:gd name="connsiteX48" fmla="*/ 939354 w 1236630"/>
              <a:gd name="connsiteY48" fmla="*/ 404353 h 642439"/>
              <a:gd name="connsiteX49" fmla="*/ 939354 w 1236630"/>
              <a:gd name="connsiteY49" fmla="*/ 446057 h 642439"/>
              <a:gd name="connsiteX50" fmla="*/ 1004757 w 1236630"/>
              <a:gd name="connsiteY50" fmla="*/ 511487 h 642439"/>
              <a:gd name="connsiteX51" fmla="*/ 939354 w 1236630"/>
              <a:gd name="connsiteY51" fmla="*/ 576918 h 642439"/>
              <a:gd name="connsiteX52" fmla="*/ 873951 w 1236630"/>
              <a:gd name="connsiteY52" fmla="*/ 511487 h 642439"/>
              <a:gd name="connsiteX53" fmla="*/ 939354 w 1236630"/>
              <a:gd name="connsiteY53" fmla="*/ 446057 h 642439"/>
              <a:gd name="connsiteX54" fmla="*/ 249661 w 1236630"/>
              <a:gd name="connsiteY54" fmla="*/ 404353 h 642439"/>
              <a:gd name="connsiteX55" fmla="*/ 356659 w 1236630"/>
              <a:gd name="connsiteY55" fmla="*/ 511396 h 642439"/>
              <a:gd name="connsiteX56" fmla="*/ 249661 w 1236630"/>
              <a:gd name="connsiteY56" fmla="*/ 618439 h 642439"/>
              <a:gd name="connsiteX57" fmla="*/ 142664 w 1236630"/>
              <a:gd name="connsiteY57" fmla="*/ 511396 h 642439"/>
              <a:gd name="connsiteX58" fmla="*/ 249661 w 1236630"/>
              <a:gd name="connsiteY58" fmla="*/ 404353 h 642439"/>
              <a:gd name="connsiteX59" fmla="*/ 249661 w 1236630"/>
              <a:gd name="connsiteY59" fmla="*/ 446057 h 642439"/>
              <a:gd name="connsiteX60" fmla="*/ 315064 w 1236630"/>
              <a:gd name="connsiteY60" fmla="*/ 511487 h 642439"/>
              <a:gd name="connsiteX61" fmla="*/ 249661 w 1236630"/>
              <a:gd name="connsiteY61" fmla="*/ 576918 h 642439"/>
              <a:gd name="connsiteX62" fmla="*/ 184259 w 1236630"/>
              <a:gd name="connsiteY62" fmla="*/ 511487 h 642439"/>
              <a:gd name="connsiteX63" fmla="*/ 249661 w 1236630"/>
              <a:gd name="connsiteY63" fmla="*/ 446057 h 642439"/>
              <a:gd name="connsiteX64" fmla="*/ 95139 w 1236630"/>
              <a:gd name="connsiteY64" fmla="*/ 71271 h 642439"/>
              <a:gd name="connsiteX65" fmla="*/ 47615 w 1236630"/>
              <a:gd name="connsiteY65" fmla="*/ 237812 h 642439"/>
              <a:gd name="connsiteX66" fmla="*/ 261611 w 1236630"/>
              <a:gd name="connsiteY66" fmla="*/ 237812 h 642439"/>
              <a:gd name="connsiteX67" fmla="*/ 261611 w 1236630"/>
              <a:gd name="connsiteY67" fmla="*/ 71271 h 642439"/>
              <a:gd name="connsiteX68" fmla="*/ 95139 w 1236630"/>
              <a:gd name="connsiteY68" fmla="*/ 71271 h 642439"/>
              <a:gd name="connsiteX69" fmla="*/ 237803 w 1236630"/>
              <a:gd name="connsiteY69" fmla="*/ 285448 h 642439"/>
              <a:gd name="connsiteX70" fmla="*/ 261611 w 1236630"/>
              <a:gd name="connsiteY70" fmla="*/ 285448 h 642439"/>
              <a:gd name="connsiteX71" fmla="*/ 261611 w 1236630"/>
              <a:gd name="connsiteY71" fmla="*/ 332991 h 642439"/>
              <a:gd name="connsiteX72" fmla="*/ 237803 w 1236630"/>
              <a:gd name="connsiteY72" fmla="*/ 332991 h 642439"/>
              <a:gd name="connsiteX73" fmla="*/ 237803 w 1236630"/>
              <a:gd name="connsiteY73" fmla="*/ 285448 h 642439"/>
              <a:gd name="connsiteX74" fmla="*/ 23808 w 1236630"/>
              <a:gd name="connsiteY74" fmla="*/ 511396 h 642439"/>
              <a:gd name="connsiteX75" fmla="*/ 35666 w 1236630"/>
              <a:gd name="connsiteY75" fmla="*/ 523260 h 642439"/>
              <a:gd name="connsiteX76" fmla="*/ 118856 w 1236630"/>
              <a:gd name="connsiteY76" fmla="*/ 523260 h 642439"/>
              <a:gd name="connsiteX77" fmla="*/ 118856 w 1236630"/>
              <a:gd name="connsiteY77" fmla="*/ 511396 h 642439"/>
              <a:gd name="connsiteX78" fmla="*/ 249661 w 1236630"/>
              <a:gd name="connsiteY78" fmla="*/ 380536 h 642439"/>
              <a:gd name="connsiteX79" fmla="*/ 380467 w 1236630"/>
              <a:gd name="connsiteY79" fmla="*/ 511396 h 642439"/>
              <a:gd name="connsiteX80" fmla="*/ 380467 w 1236630"/>
              <a:gd name="connsiteY80" fmla="*/ 523260 h 642439"/>
              <a:gd name="connsiteX81" fmla="*/ 404274 w 1236630"/>
              <a:gd name="connsiteY81" fmla="*/ 523260 h 642439"/>
              <a:gd name="connsiteX82" fmla="*/ 404274 w 1236630"/>
              <a:gd name="connsiteY82" fmla="*/ 404262 h 642439"/>
              <a:gd name="connsiteX83" fmla="*/ 356750 w 1236630"/>
              <a:gd name="connsiteY83" fmla="*/ 404262 h 642439"/>
              <a:gd name="connsiteX84" fmla="*/ 356750 w 1236630"/>
              <a:gd name="connsiteY84" fmla="*/ 35499 h 642439"/>
              <a:gd name="connsiteX85" fmla="*/ 344892 w 1236630"/>
              <a:gd name="connsiteY85" fmla="*/ 23635 h 642439"/>
              <a:gd name="connsiteX86" fmla="*/ 96690 w 1236630"/>
              <a:gd name="connsiteY86" fmla="*/ 23635 h 642439"/>
              <a:gd name="connsiteX87" fmla="*/ 81548 w 1236630"/>
              <a:gd name="connsiteY87" fmla="*/ 35042 h 642439"/>
              <a:gd name="connsiteX88" fmla="*/ 30923 w 1236630"/>
              <a:gd name="connsiteY88" fmla="*/ 213082 h 642439"/>
              <a:gd name="connsiteX89" fmla="*/ 23899 w 1236630"/>
              <a:gd name="connsiteY89" fmla="*/ 261539 h 642439"/>
              <a:gd name="connsiteX90" fmla="*/ 23899 w 1236630"/>
              <a:gd name="connsiteY90" fmla="*/ 511305 h 642439"/>
              <a:gd name="connsiteX91" fmla="*/ 451798 w 1236630"/>
              <a:gd name="connsiteY91" fmla="*/ 404353 h 642439"/>
              <a:gd name="connsiteX92" fmla="*/ 665794 w 1236630"/>
              <a:gd name="connsiteY92" fmla="*/ 404353 h 642439"/>
              <a:gd name="connsiteX93" fmla="*/ 689601 w 1236630"/>
              <a:gd name="connsiteY93" fmla="*/ 428171 h 642439"/>
              <a:gd name="connsiteX94" fmla="*/ 689601 w 1236630"/>
              <a:gd name="connsiteY94" fmla="*/ 523351 h 642439"/>
              <a:gd name="connsiteX95" fmla="*/ 665794 w 1236630"/>
              <a:gd name="connsiteY95" fmla="*/ 547169 h 642439"/>
              <a:gd name="connsiteX96" fmla="*/ 451798 w 1236630"/>
              <a:gd name="connsiteY96" fmla="*/ 547169 h 642439"/>
              <a:gd name="connsiteX97" fmla="*/ 427991 w 1236630"/>
              <a:gd name="connsiteY97" fmla="*/ 523351 h 642439"/>
              <a:gd name="connsiteX98" fmla="*/ 427991 w 1236630"/>
              <a:gd name="connsiteY98" fmla="*/ 428171 h 642439"/>
              <a:gd name="connsiteX99" fmla="*/ 451798 w 1236630"/>
              <a:gd name="connsiteY99" fmla="*/ 404353 h 642439"/>
              <a:gd name="connsiteX100" fmla="*/ 713409 w 1236630"/>
              <a:gd name="connsiteY100" fmla="*/ 404353 h 642439"/>
              <a:gd name="connsiteX101" fmla="*/ 864282 w 1236630"/>
              <a:gd name="connsiteY101" fmla="*/ 404353 h 642439"/>
              <a:gd name="connsiteX102" fmla="*/ 808549 w 1236630"/>
              <a:gd name="connsiteY102" fmla="*/ 511396 h 642439"/>
              <a:gd name="connsiteX103" fmla="*/ 809096 w 1236630"/>
              <a:gd name="connsiteY103" fmla="*/ 523260 h 642439"/>
              <a:gd name="connsiteX104" fmla="*/ 713409 w 1236630"/>
              <a:gd name="connsiteY104" fmla="*/ 523260 h 642439"/>
              <a:gd name="connsiteX105" fmla="*/ 713409 w 1236630"/>
              <a:gd name="connsiteY105" fmla="*/ 404262 h 642439"/>
              <a:gd name="connsiteX106" fmla="*/ 1014334 w 1236630"/>
              <a:gd name="connsiteY106" fmla="*/ 404353 h 642439"/>
              <a:gd name="connsiteX107" fmla="*/ 1117683 w 1236630"/>
              <a:gd name="connsiteY107" fmla="*/ 404353 h 642439"/>
              <a:gd name="connsiteX108" fmla="*/ 1117683 w 1236630"/>
              <a:gd name="connsiteY108" fmla="*/ 523351 h 642439"/>
              <a:gd name="connsiteX109" fmla="*/ 1069521 w 1236630"/>
              <a:gd name="connsiteY109" fmla="*/ 523351 h 642439"/>
              <a:gd name="connsiteX110" fmla="*/ 1070068 w 1236630"/>
              <a:gd name="connsiteY110" fmla="*/ 511487 h 642439"/>
              <a:gd name="connsiteX111" fmla="*/ 1014334 w 1236630"/>
              <a:gd name="connsiteY111" fmla="*/ 404445 h 64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236630" h="642439">
                <a:moveTo>
                  <a:pt x="380467" y="142724"/>
                </a:moveTo>
                <a:lnTo>
                  <a:pt x="380467" y="35681"/>
                </a:lnTo>
                <a:cubicBezTo>
                  <a:pt x="380467" y="15970"/>
                  <a:pt x="364504" y="0"/>
                  <a:pt x="344801" y="0"/>
                </a:cubicBezTo>
                <a:lnTo>
                  <a:pt x="96599" y="0"/>
                </a:lnTo>
                <a:cubicBezTo>
                  <a:pt x="79085" y="0"/>
                  <a:pt x="63396" y="11772"/>
                  <a:pt x="58561" y="28746"/>
                </a:cubicBezTo>
                <a:lnTo>
                  <a:pt x="7936" y="206785"/>
                </a:lnTo>
                <a:cubicBezTo>
                  <a:pt x="2645" y="225310"/>
                  <a:pt x="0" y="243835"/>
                  <a:pt x="0" y="261812"/>
                </a:cubicBezTo>
                <a:lnTo>
                  <a:pt x="0" y="511579"/>
                </a:lnTo>
                <a:cubicBezTo>
                  <a:pt x="0" y="531199"/>
                  <a:pt x="16054" y="547260"/>
                  <a:pt x="35666" y="547260"/>
                </a:cubicBezTo>
                <a:lnTo>
                  <a:pt x="123782" y="547260"/>
                </a:lnTo>
                <a:cubicBezTo>
                  <a:pt x="139380" y="602104"/>
                  <a:pt x="189914" y="642439"/>
                  <a:pt x="249661" y="642439"/>
                </a:cubicBezTo>
                <a:cubicBezTo>
                  <a:pt x="309408" y="642439"/>
                  <a:pt x="359943" y="602104"/>
                  <a:pt x="375450" y="547260"/>
                </a:cubicBezTo>
                <a:lnTo>
                  <a:pt x="410568" y="547260"/>
                </a:lnTo>
                <a:cubicBezTo>
                  <a:pt x="418778" y="561496"/>
                  <a:pt x="434194" y="571077"/>
                  <a:pt x="451798" y="571077"/>
                </a:cubicBezTo>
                <a:lnTo>
                  <a:pt x="665794" y="571077"/>
                </a:lnTo>
                <a:cubicBezTo>
                  <a:pt x="683399" y="571077"/>
                  <a:pt x="698814" y="561496"/>
                  <a:pt x="707024" y="547260"/>
                </a:cubicBezTo>
                <a:lnTo>
                  <a:pt x="813474" y="547260"/>
                </a:lnTo>
                <a:cubicBezTo>
                  <a:pt x="829072" y="602104"/>
                  <a:pt x="879607" y="642439"/>
                  <a:pt x="939354" y="642439"/>
                </a:cubicBezTo>
                <a:cubicBezTo>
                  <a:pt x="999101" y="642439"/>
                  <a:pt x="1049635" y="602104"/>
                  <a:pt x="1065142" y="547260"/>
                </a:cubicBezTo>
                <a:lnTo>
                  <a:pt x="1141491" y="547260"/>
                </a:lnTo>
                <a:lnTo>
                  <a:pt x="1141491" y="404536"/>
                </a:lnTo>
                <a:lnTo>
                  <a:pt x="1236631" y="404536"/>
                </a:lnTo>
                <a:lnTo>
                  <a:pt x="1236631" y="142815"/>
                </a:lnTo>
                <a:lnTo>
                  <a:pt x="380467" y="142815"/>
                </a:lnTo>
                <a:close/>
                <a:moveTo>
                  <a:pt x="79085" y="214086"/>
                </a:moveTo>
                <a:lnTo>
                  <a:pt x="113018" y="95088"/>
                </a:lnTo>
                <a:lnTo>
                  <a:pt x="237712" y="95088"/>
                </a:lnTo>
                <a:lnTo>
                  <a:pt x="237712" y="214086"/>
                </a:lnTo>
                <a:lnTo>
                  <a:pt x="79085" y="214086"/>
                </a:lnTo>
                <a:close/>
                <a:moveTo>
                  <a:pt x="249661" y="553100"/>
                </a:moveTo>
                <a:cubicBezTo>
                  <a:pt x="226675" y="553100"/>
                  <a:pt x="208066" y="534393"/>
                  <a:pt x="208066" y="511487"/>
                </a:cubicBezTo>
                <a:cubicBezTo>
                  <a:pt x="208066" y="488583"/>
                  <a:pt x="226766" y="469875"/>
                  <a:pt x="249661" y="469875"/>
                </a:cubicBezTo>
                <a:cubicBezTo>
                  <a:pt x="272557" y="469875"/>
                  <a:pt x="291256" y="488491"/>
                  <a:pt x="291256" y="511487"/>
                </a:cubicBezTo>
                <a:cubicBezTo>
                  <a:pt x="291256" y="534484"/>
                  <a:pt x="272557" y="553100"/>
                  <a:pt x="249661" y="553100"/>
                </a:cubicBezTo>
                <a:close/>
                <a:moveTo>
                  <a:pt x="939354" y="553100"/>
                </a:moveTo>
                <a:cubicBezTo>
                  <a:pt x="916367" y="553100"/>
                  <a:pt x="897759" y="534393"/>
                  <a:pt x="897759" y="511487"/>
                </a:cubicBezTo>
                <a:cubicBezTo>
                  <a:pt x="897759" y="488583"/>
                  <a:pt x="916458" y="469875"/>
                  <a:pt x="939354" y="469875"/>
                </a:cubicBezTo>
                <a:cubicBezTo>
                  <a:pt x="962249" y="469875"/>
                  <a:pt x="980949" y="488491"/>
                  <a:pt x="980949" y="511487"/>
                </a:cubicBezTo>
                <a:cubicBezTo>
                  <a:pt x="980949" y="534484"/>
                  <a:pt x="962341" y="553100"/>
                  <a:pt x="939354" y="553100"/>
                </a:cubicBezTo>
                <a:close/>
                <a:moveTo>
                  <a:pt x="404274" y="166450"/>
                </a:moveTo>
                <a:lnTo>
                  <a:pt x="1212823" y="166450"/>
                </a:lnTo>
                <a:lnTo>
                  <a:pt x="1212823" y="380536"/>
                </a:lnTo>
                <a:lnTo>
                  <a:pt x="404274" y="380536"/>
                </a:lnTo>
                <a:lnTo>
                  <a:pt x="404274" y="166450"/>
                </a:lnTo>
                <a:close/>
                <a:moveTo>
                  <a:pt x="939354" y="404353"/>
                </a:moveTo>
                <a:cubicBezTo>
                  <a:pt x="998280" y="404353"/>
                  <a:pt x="1046352" y="452445"/>
                  <a:pt x="1046352" y="511396"/>
                </a:cubicBezTo>
                <a:cubicBezTo>
                  <a:pt x="1046352" y="570347"/>
                  <a:pt x="998280" y="618439"/>
                  <a:pt x="939354" y="618439"/>
                </a:cubicBezTo>
                <a:cubicBezTo>
                  <a:pt x="880428" y="618439"/>
                  <a:pt x="832356" y="570347"/>
                  <a:pt x="832356" y="511396"/>
                </a:cubicBezTo>
                <a:cubicBezTo>
                  <a:pt x="832356" y="452445"/>
                  <a:pt x="880428" y="404353"/>
                  <a:pt x="939354" y="404353"/>
                </a:cubicBezTo>
                <a:close/>
                <a:moveTo>
                  <a:pt x="939354" y="446057"/>
                </a:moveTo>
                <a:cubicBezTo>
                  <a:pt x="975385" y="446057"/>
                  <a:pt x="1004757" y="475442"/>
                  <a:pt x="1004757" y="511487"/>
                </a:cubicBezTo>
                <a:cubicBezTo>
                  <a:pt x="1004757" y="547533"/>
                  <a:pt x="975385" y="576918"/>
                  <a:pt x="939354" y="576918"/>
                </a:cubicBezTo>
                <a:cubicBezTo>
                  <a:pt x="903323" y="576918"/>
                  <a:pt x="873951" y="547533"/>
                  <a:pt x="873951" y="511487"/>
                </a:cubicBezTo>
                <a:cubicBezTo>
                  <a:pt x="873951" y="475442"/>
                  <a:pt x="903323" y="446057"/>
                  <a:pt x="939354" y="446057"/>
                </a:cubicBezTo>
                <a:close/>
                <a:moveTo>
                  <a:pt x="249661" y="404353"/>
                </a:moveTo>
                <a:cubicBezTo>
                  <a:pt x="308588" y="404353"/>
                  <a:pt x="356659" y="452445"/>
                  <a:pt x="356659" y="511396"/>
                </a:cubicBezTo>
                <a:cubicBezTo>
                  <a:pt x="356659" y="570347"/>
                  <a:pt x="308588" y="618439"/>
                  <a:pt x="249661" y="618439"/>
                </a:cubicBezTo>
                <a:cubicBezTo>
                  <a:pt x="190735" y="618439"/>
                  <a:pt x="142664" y="570347"/>
                  <a:pt x="142664" y="511396"/>
                </a:cubicBezTo>
                <a:cubicBezTo>
                  <a:pt x="142664" y="452445"/>
                  <a:pt x="190735" y="404353"/>
                  <a:pt x="249661" y="404353"/>
                </a:cubicBezTo>
                <a:close/>
                <a:moveTo>
                  <a:pt x="249661" y="446057"/>
                </a:moveTo>
                <a:cubicBezTo>
                  <a:pt x="285692" y="446057"/>
                  <a:pt x="315064" y="475442"/>
                  <a:pt x="315064" y="511487"/>
                </a:cubicBezTo>
                <a:cubicBezTo>
                  <a:pt x="315064" y="547533"/>
                  <a:pt x="285692" y="576918"/>
                  <a:pt x="249661" y="576918"/>
                </a:cubicBezTo>
                <a:cubicBezTo>
                  <a:pt x="213631" y="576918"/>
                  <a:pt x="184259" y="547533"/>
                  <a:pt x="184259" y="511487"/>
                </a:cubicBezTo>
                <a:cubicBezTo>
                  <a:pt x="184259" y="475442"/>
                  <a:pt x="213631" y="446057"/>
                  <a:pt x="249661" y="446057"/>
                </a:cubicBezTo>
                <a:close/>
                <a:moveTo>
                  <a:pt x="95139" y="71271"/>
                </a:moveTo>
                <a:lnTo>
                  <a:pt x="47615" y="237812"/>
                </a:lnTo>
                <a:lnTo>
                  <a:pt x="261611" y="237812"/>
                </a:lnTo>
                <a:lnTo>
                  <a:pt x="261611" y="71271"/>
                </a:lnTo>
                <a:lnTo>
                  <a:pt x="95139" y="71271"/>
                </a:lnTo>
                <a:close/>
                <a:moveTo>
                  <a:pt x="237803" y="285448"/>
                </a:moveTo>
                <a:lnTo>
                  <a:pt x="261611" y="285448"/>
                </a:lnTo>
                <a:lnTo>
                  <a:pt x="261611" y="332991"/>
                </a:lnTo>
                <a:lnTo>
                  <a:pt x="237803" y="332991"/>
                </a:lnTo>
                <a:lnTo>
                  <a:pt x="237803" y="285448"/>
                </a:lnTo>
                <a:close/>
                <a:moveTo>
                  <a:pt x="23808" y="511396"/>
                </a:moveTo>
                <a:cubicBezTo>
                  <a:pt x="23808" y="517967"/>
                  <a:pt x="29098" y="523260"/>
                  <a:pt x="35666" y="523260"/>
                </a:cubicBezTo>
                <a:lnTo>
                  <a:pt x="118856" y="523260"/>
                </a:lnTo>
                <a:lnTo>
                  <a:pt x="118856" y="511396"/>
                </a:lnTo>
                <a:cubicBezTo>
                  <a:pt x="118856" y="439304"/>
                  <a:pt x="177600" y="380536"/>
                  <a:pt x="249661" y="380536"/>
                </a:cubicBezTo>
                <a:cubicBezTo>
                  <a:pt x="321723" y="380536"/>
                  <a:pt x="380467" y="439304"/>
                  <a:pt x="380467" y="511396"/>
                </a:cubicBezTo>
                <a:lnTo>
                  <a:pt x="380467" y="523260"/>
                </a:lnTo>
                <a:lnTo>
                  <a:pt x="404274" y="523260"/>
                </a:lnTo>
                <a:lnTo>
                  <a:pt x="404274" y="404262"/>
                </a:lnTo>
                <a:lnTo>
                  <a:pt x="356750" y="404262"/>
                </a:lnTo>
                <a:lnTo>
                  <a:pt x="356750" y="35499"/>
                </a:lnTo>
                <a:cubicBezTo>
                  <a:pt x="356750" y="28928"/>
                  <a:pt x="351460" y="23635"/>
                  <a:pt x="344892" y="23635"/>
                </a:cubicBezTo>
                <a:lnTo>
                  <a:pt x="96690" y="23635"/>
                </a:lnTo>
                <a:cubicBezTo>
                  <a:pt x="89666" y="23635"/>
                  <a:pt x="83464" y="28290"/>
                  <a:pt x="81548" y="35042"/>
                </a:cubicBezTo>
                <a:lnTo>
                  <a:pt x="30923" y="213082"/>
                </a:lnTo>
                <a:cubicBezTo>
                  <a:pt x="26453" y="228778"/>
                  <a:pt x="23899" y="245204"/>
                  <a:pt x="23899" y="261539"/>
                </a:cubicBezTo>
                <a:lnTo>
                  <a:pt x="23899" y="511305"/>
                </a:lnTo>
                <a:close/>
                <a:moveTo>
                  <a:pt x="451798" y="404353"/>
                </a:moveTo>
                <a:lnTo>
                  <a:pt x="665794" y="404353"/>
                </a:lnTo>
                <a:cubicBezTo>
                  <a:pt x="678838" y="404353"/>
                  <a:pt x="689601" y="415030"/>
                  <a:pt x="689601" y="428171"/>
                </a:cubicBezTo>
                <a:lnTo>
                  <a:pt x="689601" y="523351"/>
                </a:lnTo>
                <a:cubicBezTo>
                  <a:pt x="689601" y="536400"/>
                  <a:pt x="678929" y="547169"/>
                  <a:pt x="665794" y="547169"/>
                </a:cubicBezTo>
                <a:lnTo>
                  <a:pt x="451798" y="547169"/>
                </a:lnTo>
                <a:cubicBezTo>
                  <a:pt x="438754" y="547169"/>
                  <a:pt x="427991" y="536492"/>
                  <a:pt x="427991" y="523351"/>
                </a:cubicBezTo>
                <a:lnTo>
                  <a:pt x="427991" y="428171"/>
                </a:lnTo>
                <a:cubicBezTo>
                  <a:pt x="427991" y="415121"/>
                  <a:pt x="438663" y="404353"/>
                  <a:pt x="451798" y="404353"/>
                </a:cubicBezTo>
                <a:close/>
                <a:moveTo>
                  <a:pt x="713409" y="404353"/>
                </a:moveTo>
                <a:lnTo>
                  <a:pt x="864282" y="404353"/>
                </a:lnTo>
                <a:cubicBezTo>
                  <a:pt x="830623" y="428080"/>
                  <a:pt x="808549" y="467229"/>
                  <a:pt x="808549" y="511396"/>
                </a:cubicBezTo>
                <a:cubicBezTo>
                  <a:pt x="808549" y="515411"/>
                  <a:pt x="808731" y="519426"/>
                  <a:pt x="809096" y="523260"/>
                </a:cubicBezTo>
                <a:lnTo>
                  <a:pt x="713409" y="523260"/>
                </a:lnTo>
                <a:lnTo>
                  <a:pt x="713409" y="404262"/>
                </a:lnTo>
                <a:close/>
                <a:moveTo>
                  <a:pt x="1014334" y="404353"/>
                </a:moveTo>
                <a:lnTo>
                  <a:pt x="1117683" y="404353"/>
                </a:lnTo>
                <a:lnTo>
                  <a:pt x="1117683" y="523351"/>
                </a:lnTo>
                <a:lnTo>
                  <a:pt x="1069521" y="523351"/>
                </a:lnTo>
                <a:cubicBezTo>
                  <a:pt x="1069886" y="519426"/>
                  <a:pt x="1070068" y="515411"/>
                  <a:pt x="1070068" y="511487"/>
                </a:cubicBezTo>
                <a:cubicBezTo>
                  <a:pt x="1070068" y="467320"/>
                  <a:pt x="1047994" y="428171"/>
                  <a:pt x="1014334" y="404445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7" name="Forma libre 1196">
            <a:extLst>
              <a:ext uri="{FF2B5EF4-FFF2-40B4-BE49-F238E27FC236}">
                <a16:creationId xmlns:a16="http://schemas.microsoft.com/office/drawing/2014/main" id="{2E94287E-D20D-5CA2-B3E7-AC19F433741D}"/>
              </a:ext>
            </a:extLst>
          </p:cNvPr>
          <p:cNvSpPr/>
          <p:nvPr/>
        </p:nvSpPr>
        <p:spPr>
          <a:xfrm>
            <a:off x="4830564" y="9335147"/>
            <a:ext cx="1379202" cy="808980"/>
          </a:xfrm>
          <a:custGeom>
            <a:avLst/>
            <a:gdLst>
              <a:gd name="connsiteX0" fmla="*/ 1331588 w 1379202"/>
              <a:gd name="connsiteY0" fmla="*/ 547169 h 808980"/>
              <a:gd name="connsiteX1" fmla="*/ 1331588 w 1379202"/>
              <a:gd name="connsiteY1" fmla="*/ 502180 h 808980"/>
              <a:gd name="connsiteX2" fmla="*/ 879789 w 1379202"/>
              <a:gd name="connsiteY2" fmla="*/ 448977 h 808980"/>
              <a:gd name="connsiteX3" fmla="*/ 879789 w 1379202"/>
              <a:gd name="connsiteY3" fmla="*/ 547077 h 808980"/>
              <a:gd name="connsiteX4" fmla="*/ 784741 w 1379202"/>
              <a:gd name="connsiteY4" fmla="*/ 547077 h 808980"/>
              <a:gd name="connsiteX5" fmla="*/ 784741 w 1379202"/>
              <a:gd name="connsiteY5" fmla="*/ 444689 h 808980"/>
              <a:gd name="connsiteX6" fmla="*/ 737217 w 1379202"/>
              <a:gd name="connsiteY6" fmla="*/ 373418 h 808980"/>
              <a:gd name="connsiteX7" fmla="*/ 737217 w 1379202"/>
              <a:gd name="connsiteY7" fmla="*/ 47544 h 808980"/>
              <a:gd name="connsiteX8" fmla="*/ 665885 w 1379202"/>
              <a:gd name="connsiteY8" fmla="*/ 0 h 808980"/>
              <a:gd name="connsiteX9" fmla="*/ 665885 w 1379202"/>
              <a:gd name="connsiteY9" fmla="*/ 97187 h 808980"/>
              <a:gd name="connsiteX10" fmla="*/ 654027 w 1379202"/>
              <a:gd name="connsiteY10" fmla="*/ 95179 h 808980"/>
              <a:gd name="connsiteX11" fmla="*/ 428082 w 1379202"/>
              <a:gd name="connsiteY11" fmla="*/ 95179 h 808980"/>
              <a:gd name="connsiteX12" fmla="*/ 370980 w 1379202"/>
              <a:gd name="connsiteY12" fmla="*/ 136244 h 808980"/>
              <a:gd name="connsiteX13" fmla="*/ 321632 w 1379202"/>
              <a:gd name="connsiteY13" fmla="*/ 309904 h 808980"/>
              <a:gd name="connsiteX14" fmla="*/ 57284 w 1379202"/>
              <a:gd name="connsiteY14" fmla="*/ 332170 h 808980"/>
              <a:gd name="connsiteX15" fmla="*/ 23717 w 1379202"/>
              <a:gd name="connsiteY15" fmla="*/ 368764 h 808980"/>
              <a:gd name="connsiteX16" fmla="*/ 23717 w 1379202"/>
              <a:gd name="connsiteY16" fmla="*/ 573085 h 808980"/>
              <a:gd name="connsiteX17" fmla="*/ 0 w 1379202"/>
              <a:gd name="connsiteY17" fmla="*/ 606758 h 808980"/>
              <a:gd name="connsiteX18" fmla="*/ 0 w 1379202"/>
              <a:gd name="connsiteY18" fmla="*/ 678120 h 808980"/>
              <a:gd name="connsiteX19" fmla="*/ 35666 w 1379202"/>
              <a:gd name="connsiteY19" fmla="*/ 713801 h 808980"/>
              <a:gd name="connsiteX20" fmla="*/ 99974 w 1379202"/>
              <a:gd name="connsiteY20" fmla="*/ 713801 h 808980"/>
              <a:gd name="connsiteX21" fmla="*/ 225854 w 1379202"/>
              <a:gd name="connsiteY21" fmla="*/ 808981 h 808980"/>
              <a:gd name="connsiteX22" fmla="*/ 351733 w 1379202"/>
              <a:gd name="connsiteY22" fmla="*/ 713801 h 808980"/>
              <a:gd name="connsiteX23" fmla="*/ 860998 w 1379202"/>
              <a:gd name="connsiteY23" fmla="*/ 713801 h 808980"/>
              <a:gd name="connsiteX24" fmla="*/ 986878 w 1379202"/>
              <a:gd name="connsiteY24" fmla="*/ 808981 h 808980"/>
              <a:gd name="connsiteX25" fmla="*/ 1105734 w 1379202"/>
              <a:gd name="connsiteY25" fmla="*/ 732691 h 808980"/>
              <a:gd name="connsiteX26" fmla="*/ 1224590 w 1379202"/>
              <a:gd name="connsiteY26" fmla="*/ 808981 h 808980"/>
              <a:gd name="connsiteX27" fmla="*/ 1355395 w 1379202"/>
              <a:gd name="connsiteY27" fmla="*/ 678120 h 808980"/>
              <a:gd name="connsiteX28" fmla="*/ 1354848 w 1379202"/>
              <a:gd name="connsiteY28" fmla="*/ 666257 h 808980"/>
              <a:gd name="connsiteX29" fmla="*/ 1379203 w 1379202"/>
              <a:gd name="connsiteY29" fmla="*/ 666257 h 808980"/>
              <a:gd name="connsiteX30" fmla="*/ 1379203 w 1379202"/>
              <a:gd name="connsiteY30" fmla="*/ 547260 h 808980"/>
              <a:gd name="connsiteX31" fmla="*/ 1331588 w 1379202"/>
              <a:gd name="connsiteY31" fmla="*/ 547260 h 808980"/>
              <a:gd name="connsiteX32" fmla="*/ 225854 w 1379202"/>
              <a:gd name="connsiteY32" fmla="*/ 719733 h 808980"/>
              <a:gd name="connsiteX33" fmla="*/ 184259 w 1379202"/>
              <a:gd name="connsiteY33" fmla="*/ 678120 h 808980"/>
              <a:gd name="connsiteX34" fmla="*/ 225854 w 1379202"/>
              <a:gd name="connsiteY34" fmla="*/ 636507 h 808980"/>
              <a:gd name="connsiteX35" fmla="*/ 267449 w 1379202"/>
              <a:gd name="connsiteY35" fmla="*/ 678120 h 808980"/>
              <a:gd name="connsiteX36" fmla="*/ 225854 w 1379202"/>
              <a:gd name="connsiteY36" fmla="*/ 719733 h 808980"/>
              <a:gd name="connsiteX37" fmla="*/ 523130 w 1379202"/>
              <a:gd name="connsiteY37" fmla="*/ 309357 h 808980"/>
              <a:gd name="connsiteX38" fmla="*/ 395153 w 1379202"/>
              <a:gd name="connsiteY38" fmla="*/ 309357 h 808980"/>
              <a:gd name="connsiteX39" fmla="*/ 429177 w 1379202"/>
              <a:gd name="connsiteY39" fmla="*/ 190360 h 808980"/>
              <a:gd name="connsiteX40" fmla="*/ 523130 w 1379202"/>
              <a:gd name="connsiteY40" fmla="*/ 190360 h 808980"/>
              <a:gd name="connsiteX41" fmla="*/ 523130 w 1379202"/>
              <a:gd name="connsiteY41" fmla="*/ 309357 h 808980"/>
              <a:gd name="connsiteX42" fmla="*/ 986878 w 1379202"/>
              <a:gd name="connsiteY42" fmla="*/ 719733 h 808980"/>
              <a:gd name="connsiteX43" fmla="*/ 945283 w 1379202"/>
              <a:gd name="connsiteY43" fmla="*/ 678120 h 808980"/>
              <a:gd name="connsiteX44" fmla="*/ 986878 w 1379202"/>
              <a:gd name="connsiteY44" fmla="*/ 636507 h 808980"/>
              <a:gd name="connsiteX45" fmla="*/ 1028473 w 1379202"/>
              <a:gd name="connsiteY45" fmla="*/ 678120 h 808980"/>
              <a:gd name="connsiteX46" fmla="*/ 986878 w 1379202"/>
              <a:gd name="connsiteY46" fmla="*/ 719733 h 808980"/>
              <a:gd name="connsiteX47" fmla="*/ 1224590 w 1379202"/>
              <a:gd name="connsiteY47" fmla="*/ 719733 h 808980"/>
              <a:gd name="connsiteX48" fmla="*/ 1182995 w 1379202"/>
              <a:gd name="connsiteY48" fmla="*/ 678120 h 808980"/>
              <a:gd name="connsiteX49" fmla="*/ 1224590 w 1379202"/>
              <a:gd name="connsiteY49" fmla="*/ 636507 h 808980"/>
              <a:gd name="connsiteX50" fmla="*/ 1266185 w 1379202"/>
              <a:gd name="connsiteY50" fmla="*/ 678120 h 808980"/>
              <a:gd name="connsiteX51" fmla="*/ 1224590 w 1379202"/>
              <a:gd name="connsiteY51" fmla="*/ 719733 h 808980"/>
              <a:gd name="connsiteX52" fmla="*/ 986878 w 1379202"/>
              <a:gd name="connsiteY52" fmla="*/ 570986 h 808980"/>
              <a:gd name="connsiteX53" fmla="*/ 1093876 w 1379202"/>
              <a:gd name="connsiteY53" fmla="*/ 678029 h 808980"/>
              <a:gd name="connsiteX54" fmla="*/ 986878 w 1379202"/>
              <a:gd name="connsiteY54" fmla="*/ 785072 h 808980"/>
              <a:gd name="connsiteX55" fmla="*/ 879880 w 1379202"/>
              <a:gd name="connsiteY55" fmla="*/ 678029 h 808980"/>
              <a:gd name="connsiteX56" fmla="*/ 986878 w 1379202"/>
              <a:gd name="connsiteY56" fmla="*/ 570986 h 808980"/>
              <a:gd name="connsiteX57" fmla="*/ 986878 w 1379202"/>
              <a:gd name="connsiteY57" fmla="*/ 612690 h 808980"/>
              <a:gd name="connsiteX58" fmla="*/ 1052281 w 1379202"/>
              <a:gd name="connsiteY58" fmla="*/ 678120 h 808980"/>
              <a:gd name="connsiteX59" fmla="*/ 986878 w 1379202"/>
              <a:gd name="connsiteY59" fmla="*/ 743551 h 808980"/>
              <a:gd name="connsiteX60" fmla="*/ 921475 w 1379202"/>
              <a:gd name="connsiteY60" fmla="*/ 678120 h 808980"/>
              <a:gd name="connsiteX61" fmla="*/ 986878 w 1379202"/>
              <a:gd name="connsiteY61" fmla="*/ 612690 h 808980"/>
              <a:gd name="connsiteX62" fmla="*/ 225854 w 1379202"/>
              <a:gd name="connsiteY62" fmla="*/ 570986 h 808980"/>
              <a:gd name="connsiteX63" fmla="*/ 332851 w 1379202"/>
              <a:gd name="connsiteY63" fmla="*/ 678029 h 808980"/>
              <a:gd name="connsiteX64" fmla="*/ 225854 w 1379202"/>
              <a:gd name="connsiteY64" fmla="*/ 785072 h 808980"/>
              <a:gd name="connsiteX65" fmla="*/ 118856 w 1379202"/>
              <a:gd name="connsiteY65" fmla="*/ 678029 h 808980"/>
              <a:gd name="connsiteX66" fmla="*/ 225854 w 1379202"/>
              <a:gd name="connsiteY66" fmla="*/ 570986 h 808980"/>
              <a:gd name="connsiteX67" fmla="*/ 225854 w 1379202"/>
              <a:gd name="connsiteY67" fmla="*/ 612690 h 808980"/>
              <a:gd name="connsiteX68" fmla="*/ 291256 w 1379202"/>
              <a:gd name="connsiteY68" fmla="*/ 678120 h 808980"/>
              <a:gd name="connsiteX69" fmla="*/ 225854 w 1379202"/>
              <a:gd name="connsiteY69" fmla="*/ 743551 h 808980"/>
              <a:gd name="connsiteX70" fmla="*/ 160451 w 1379202"/>
              <a:gd name="connsiteY70" fmla="*/ 678120 h 808980"/>
              <a:gd name="connsiteX71" fmla="*/ 225854 w 1379202"/>
              <a:gd name="connsiteY71" fmla="*/ 612690 h 808980"/>
              <a:gd name="connsiteX72" fmla="*/ 1224681 w 1379202"/>
              <a:gd name="connsiteY72" fmla="*/ 570986 h 808980"/>
              <a:gd name="connsiteX73" fmla="*/ 1331679 w 1379202"/>
              <a:gd name="connsiteY73" fmla="*/ 678029 h 808980"/>
              <a:gd name="connsiteX74" fmla="*/ 1224681 w 1379202"/>
              <a:gd name="connsiteY74" fmla="*/ 785072 h 808980"/>
              <a:gd name="connsiteX75" fmla="*/ 1117684 w 1379202"/>
              <a:gd name="connsiteY75" fmla="*/ 678029 h 808980"/>
              <a:gd name="connsiteX76" fmla="*/ 1224681 w 1379202"/>
              <a:gd name="connsiteY76" fmla="*/ 570986 h 808980"/>
              <a:gd name="connsiteX77" fmla="*/ 1224681 w 1379202"/>
              <a:gd name="connsiteY77" fmla="*/ 612690 h 808980"/>
              <a:gd name="connsiteX78" fmla="*/ 1290084 w 1379202"/>
              <a:gd name="connsiteY78" fmla="*/ 678120 h 808980"/>
              <a:gd name="connsiteX79" fmla="*/ 1224681 w 1379202"/>
              <a:gd name="connsiteY79" fmla="*/ 743551 h 808980"/>
              <a:gd name="connsiteX80" fmla="*/ 1159279 w 1379202"/>
              <a:gd name="connsiteY80" fmla="*/ 678120 h 808980"/>
              <a:gd name="connsiteX81" fmla="*/ 1224681 w 1379202"/>
              <a:gd name="connsiteY81" fmla="*/ 612690 h 808980"/>
              <a:gd name="connsiteX82" fmla="*/ 689601 w 1379202"/>
              <a:gd name="connsiteY82" fmla="*/ 44624 h 808980"/>
              <a:gd name="connsiteX83" fmla="*/ 713409 w 1379202"/>
              <a:gd name="connsiteY83" fmla="*/ 60594 h 808980"/>
              <a:gd name="connsiteX84" fmla="*/ 713409 w 1379202"/>
              <a:gd name="connsiteY84" fmla="*/ 380718 h 808980"/>
              <a:gd name="connsiteX85" fmla="*/ 760933 w 1379202"/>
              <a:gd name="connsiteY85" fmla="*/ 452080 h 808980"/>
              <a:gd name="connsiteX86" fmla="*/ 760933 w 1379202"/>
              <a:gd name="connsiteY86" fmla="*/ 547260 h 808980"/>
              <a:gd name="connsiteX87" fmla="*/ 689601 w 1379202"/>
              <a:gd name="connsiteY87" fmla="*/ 547260 h 808980"/>
              <a:gd name="connsiteX88" fmla="*/ 689601 w 1379202"/>
              <a:gd name="connsiteY88" fmla="*/ 44715 h 808980"/>
              <a:gd name="connsiteX89" fmla="*/ 903597 w 1379202"/>
              <a:gd name="connsiteY89" fmla="*/ 475807 h 808980"/>
              <a:gd name="connsiteX90" fmla="*/ 1307871 w 1379202"/>
              <a:gd name="connsiteY90" fmla="*/ 523351 h 808980"/>
              <a:gd name="connsiteX91" fmla="*/ 1307871 w 1379202"/>
              <a:gd name="connsiteY91" fmla="*/ 547169 h 808980"/>
              <a:gd name="connsiteX92" fmla="*/ 903597 w 1379202"/>
              <a:gd name="connsiteY92" fmla="*/ 547169 h 808980"/>
              <a:gd name="connsiteX93" fmla="*/ 903597 w 1379202"/>
              <a:gd name="connsiteY93" fmla="*/ 475807 h 808980"/>
              <a:gd name="connsiteX94" fmla="*/ 411207 w 1379202"/>
              <a:gd name="connsiteY94" fmla="*/ 166541 h 808980"/>
              <a:gd name="connsiteX95" fmla="*/ 363683 w 1379202"/>
              <a:gd name="connsiteY95" fmla="*/ 333083 h 808980"/>
              <a:gd name="connsiteX96" fmla="*/ 546938 w 1379202"/>
              <a:gd name="connsiteY96" fmla="*/ 333083 h 808980"/>
              <a:gd name="connsiteX97" fmla="*/ 546938 w 1379202"/>
              <a:gd name="connsiteY97" fmla="*/ 166541 h 808980"/>
              <a:gd name="connsiteX98" fmla="*/ 411207 w 1379202"/>
              <a:gd name="connsiteY98" fmla="*/ 166541 h 808980"/>
              <a:gd name="connsiteX99" fmla="*/ 665794 w 1379202"/>
              <a:gd name="connsiteY99" fmla="*/ 570986 h 808980"/>
              <a:gd name="connsiteX100" fmla="*/ 911806 w 1379202"/>
              <a:gd name="connsiteY100" fmla="*/ 570986 h 808980"/>
              <a:gd name="connsiteX101" fmla="*/ 856073 w 1379202"/>
              <a:gd name="connsiteY101" fmla="*/ 678029 h 808980"/>
              <a:gd name="connsiteX102" fmla="*/ 856620 w 1379202"/>
              <a:gd name="connsiteY102" fmla="*/ 689892 h 808980"/>
              <a:gd name="connsiteX103" fmla="*/ 356659 w 1379202"/>
              <a:gd name="connsiteY103" fmla="*/ 689892 h 808980"/>
              <a:gd name="connsiteX104" fmla="*/ 356659 w 1379202"/>
              <a:gd name="connsiteY104" fmla="*/ 678029 h 808980"/>
              <a:gd name="connsiteX105" fmla="*/ 225854 w 1379202"/>
              <a:gd name="connsiteY105" fmla="*/ 547169 h 808980"/>
              <a:gd name="connsiteX106" fmla="*/ 95048 w 1379202"/>
              <a:gd name="connsiteY106" fmla="*/ 678029 h 808980"/>
              <a:gd name="connsiteX107" fmla="*/ 95048 w 1379202"/>
              <a:gd name="connsiteY107" fmla="*/ 689892 h 808980"/>
              <a:gd name="connsiteX108" fmla="*/ 35575 w 1379202"/>
              <a:gd name="connsiteY108" fmla="*/ 689892 h 808980"/>
              <a:gd name="connsiteX109" fmla="*/ 23717 w 1379202"/>
              <a:gd name="connsiteY109" fmla="*/ 678029 h 808980"/>
              <a:gd name="connsiteX110" fmla="*/ 23717 w 1379202"/>
              <a:gd name="connsiteY110" fmla="*/ 606667 h 808980"/>
              <a:gd name="connsiteX111" fmla="*/ 35575 w 1379202"/>
              <a:gd name="connsiteY111" fmla="*/ 594804 h 808980"/>
              <a:gd name="connsiteX112" fmla="*/ 47433 w 1379202"/>
              <a:gd name="connsiteY112" fmla="*/ 594804 h 808980"/>
              <a:gd name="connsiteX113" fmla="*/ 47433 w 1379202"/>
              <a:gd name="connsiteY113" fmla="*/ 368764 h 808980"/>
              <a:gd name="connsiteX114" fmla="*/ 59291 w 1379202"/>
              <a:gd name="connsiteY114" fmla="*/ 355897 h 808980"/>
              <a:gd name="connsiteX115" fmla="*/ 339875 w 1379202"/>
              <a:gd name="connsiteY115" fmla="*/ 332262 h 808980"/>
              <a:gd name="connsiteX116" fmla="*/ 393784 w 1379202"/>
              <a:gd name="connsiteY116" fmla="*/ 142815 h 808980"/>
              <a:gd name="connsiteX117" fmla="*/ 427991 w 1379202"/>
              <a:gd name="connsiteY117" fmla="*/ 118998 h 808980"/>
              <a:gd name="connsiteX118" fmla="*/ 653936 w 1379202"/>
              <a:gd name="connsiteY118" fmla="*/ 118998 h 808980"/>
              <a:gd name="connsiteX119" fmla="*/ 665794 w 1379202"/>
              <a:gd name="connsiteY119" fmla="*/ 130861 h 808980"/>
              <a:gd name="connsiteX120" fmla="*/ 665794 w 1379202"/>
              <a:gd name="connsiteY120" fmla="*/ 570986 h 808980"/>
              <a:gd name="connsiteX121" fmla="*/ 1061859 w 1379202"/>
              <a:gd name="connsiteY121" fmla="*/ 570986 h 808980"/>
              <a:gd name="connsiteX122" fmla="*/ 1149518 w 1379202"/>
              <a:gd name="connsiteY122" fmla="*/ 570986 h 808980"/>
              <a:gd name="connsiteX123" fmla="*/ 1105643 w 1379202"/>
              <a:gd name="connsiteY123" fmla="*/ 623641 h 808980"/>
              <a:gd name="connsiteX124" fmla="*/ 1061767 w 1379202"/>
              <a:gd name="connsiteY124" fmla="*/ 570986 h 808980"/>
              <a:gd name="connsiteX125" fmla="*/ 1299662 w 1379202"/>
              <a:gd name="connsiteY125" fmla="*/ 570986 h 808980"/>
              <a:gd name="connsiteX126" fmla="*/ 1355395 w 1379202"/>
              <a:gd name="connsiteY126" fmla="*/ 570986 h 808980"/>
              <a:gd name="connsiteX127" fmla="*/ 1355395 w 1379202"/>
              <a:gd name="connsiteY127" fmla="*/ 642348 h 808980"/>
              <a:gd name="connsiteX128" fmla="*/ 1350470 w 1379202"/>
              <a:gd name="connsiteY128" fmla="*/ 642348 h 808980"/>
              <a:gd name="connsiteX129" fmla="*/ 1299662 w 1379202"/>
              <a:gd name="connsiteY129" fmla="*/ 570986 h 808980"/>
              <a:gd name="connsiteX130" fmla="*/ 523130 w 1379202"/>
              <a:gd name="connsiteY130" fmla="*/ 404445 h 808980"/>
              <a:gd name="connsiteX131" fmla="*/ 546938 w 1379202"/>
              <a:gd name="connsiteY131" fmla="*/ 404445 h 808980"/>
              <a:gd name="connsiteX132" fmla="*/ 546938 w 1379202"/>
              <a:gd name="connsiteY132" fmla="*/ 451989 h 808980"/>
              <a:gd name="connsiteX133" fmla="*/ 523130 w 1379202"/>
              <a:gd name="connsiteY133" fmla="*/ 451989 h 808980"/>
              <a:gd name="connsiteX134" fmla="*/ 523130 w 1379202"/>
              <a:gd name="connsiteY134" fmla="*/ 404445 h 808980"/>
              <a:gd name="connsiteX135" fmla="*/ 404183 w 1379202"/>
              <a:gd name="connsiteY135" fmla="*/ 642348 h 808980"/>
              <a:gd name="connsiteX136" fmla="*/ 594462 w 1379202"/>
              <a:gd name="connsiteY136" fmla="*/ 642348 h 808980"/>
              <a:gd name="connsiteX137" fmla="*/ 594462 w 1379202"/>
              <a:gd name="connsiteY137" fmla="*/ 618530 h 808980"/>
              <a:gd name="connsiteX138" fmla="*/ 404183 w 1379202"/>
              <a:gd name="connsiteY138" fmla="*/ 618530 h 808980"/>
              <a:gd name="connsiteX139" fmla="*/ 404183 w 1379202"/>
              <a:gd name="connsiteY139" fmla="*/ 642348 h 808980"/>
              <a:gd name="connsiteX140" fmla="*/ 142664 w 1379202"/>
              <a:gd name="connsiteY140" fmla="*/ 404445 h 808980"/>
              <a:gd name="connsiteX141" fmla="*/ 166471 w 1379202"/>
              <a:gd name="connsiteY141" fmla="*/ 404445 h 808980"/>
              <a:gd name="connsiteX142" fmla="*/ 166471 w 1379202"/>
              <a:gd name="connsiteY142" fmla="*/ 499624 h 808980"/>
              <a:gd name="connsiteX143" fmla="*/ 142664 w 1379202"/>
              <a:gd name="connsiteY143" fmla="*/ 499624 h 808980"/>
              <a:gd name="connsiteX144" fmla="*/ 142664 w 1379202"/>
              <a:gd name="connsiteY144" fmla="*/ 404445 h 808980"/>
              <a:gd name="connsiteX145" fmla="*/ 190188 w 1379202"/>
              <a:gd name="connsiteY145" fmla="*/ 404445 h 808980"/>
              <a:gd name="connsiteX146" fmla="*/ 213995 w 1379202"/>
              <a:gd name="connsiteY146" fmla="*/ 404445 h 808980"/>
              <a:gd name="connsiteX147" fmla="*/ 213995 w 1379202"/>
              <a:gd name="connsiteY147" fmla="*/ 499624 h 808980"/>
              <a:gd name="connsiteX148" fmla="*/ 190188 w 1379202"/>
              <a:gd name="connsiteY148" fmla="*/ 499624 h 808980"/>
              <a:gd name="connsiteX149" fmla="*/ 190188 w 1379202"/>
              <a:gd name="connsiteY149" fmla="*/ 404445 h 808980"/>
              <a:gd name="connsiteX150" fmla="*/ 237712 w 1379202"/>
              <a:gd name="connsiteY150" fmla="*/ 404445 h 808980"/>
              <a:gd name="connsiteX151" fmla="*/ 261519 w 1379202"/>
              <a:gd name="connsiteY151" fmla="*/ 404445 h 808980"/>
              <a:gd name="connsiteX152" fmla="*/ 261519 w 1379202"/>
              <a:gd name="connsiteY152" fmla="*/ 499624 h 808980"/>
              <a:gd name="connsiteX153" fmla="*/ 237712 w 1379202"/>
              <a:gd name="connsiteY153" fmla="*/ 499624 h 808980"/>
              <a:gd name="connsiteX154" fmla="*/ 237712 w 1379202"/>
              <a:gd name="connsiteY154" fmla="*/ 404445 h 808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1379202" h="808980">
                <a:moveTo>
                  <a:pt x="1331588" y="547169"/>
                </a:moveTo>
                <a:lnTo>
                  <a:pt x="1331588" y="502180"/>
                </a:lnTo>
                <a:lnTo>
                  <a:pt x="879789" y="448977"/>
                </a:lnTo>
                <a:lnTo>
                  <a:pt x="879789" y="547077"/>
                </a:lnTo>
                <a:lnTo>
                  <a:pt x="784741" y="547077"/>
                </a:lnTo>
                <a:lnTo>
                  <a:pt x="784741" y="444689"/>
                </a:lnTo>
                <a:lnTo>
                  <a:pt x="737217" y="373418"/>
                </a:lnTo>
                <a:lnTo>
                  <a:pt x="737217" y="47544"/>
                </a:lnTo>
                <a:cubicBezTo>
                  <a:pt x="737217" y="47544"/>
                  <a:pt x="665885" y="0"/>
                  <a:pt x="665885" y="0"/>
                </a:cubicBezTo>
                <a:lnTo>
                  <a:pt x="665885" y="97187"/>
                </a:lnTo>
                <a:cubicBezTo>
                  <a:pt x="662145" y="95818"/>
                  <a:pt x="658132" y="95179"/>
                  <a:pt x="654027" y="95179"/>
                </a:cubicBezTo>
                <a:lnTo>
                  <a:pt x="428082" y="95179"/>
                </a:lnTo>
                <a:cubicBezTo>
                  <a:pt x="402632" y="95179"/>
                  <a:pt x="377548" y="113248"/>
                  <a:pt x="370980" y="136244"/>
                </a:cubicBezTo>
                <a:lnTo>
                  <a:pt x="321632" y="309904"/>
                </a:lnTo>
                <a:lnTo>
                  <a:pt x="57284" y="332170"/>
                </a:lnTo>
                <a:cubicBezTo>
                  <a:pt x="38220" y="333904"/>
                  <a:pt x="23717" y="349600"/>
                  <a:pt x="23717" y="368764"/>
                </a:cubicBezTo>
                <a:lnTo>
                  <a:pt x="23717" y="573085"/>
                </a:lnTo>
                <a:cubicBezTo>
                  <a:pt x="9943" y="578013"/>
                  <a:pt x="0" y="591245"/>
                  <a:pt x="0" y="606758"/>
                </a:cubicBezTo>
                <a:lnTo>
                  <a:pt x="0" y="678120"/>
                </a:lnTo>
                <a:cubicBezTo>
                  <a:pt x="0" y="697740"/>
                  <a:pt x="16054" y="713801"/>
                  <a:pt x="35666" y="713801"/>
                </a:cubicBezTo>
                <a:lnTo>
                  <a:pt x="99974" y="713801"/>
                </a:lnTo>
                <a:cubicBezTo>
                  <a:pt x="115572" y="768646"/>
                  <a:pt x="166106" y="808981"/>
                  <a:pt x="225854" y="808981"/>
                </a:cubicBezTo>
                <a:cubicBezTo>
                  <a:pt x="285601" y="808981"/>
                  <a:pt x="336135" y="768646"/>
                  <a:pt x="351733" y="713801"/>
                </a:cubicBezTo>
                <a:lnTo>
                  <a:pt x="860998" y="713801"/>
                </a:lnTo>
                <a:cubicBezTo>
                  <a:pt x="876596" y="768646"/>
                  <a:pt x="927131" y="808981"/>
                  <a:pt x="986878" y="808981"/>
                </a:cubicBezTo>
                <a:cubicBezTo>
                  <a:pt x="1039602" y="808981"/>
                  <a:pt x="1085028" y="777680"/>
                  <a:pt x="1105734" y="732691"/>
                </a:cubicBezTo>
                <a:cubicBezTo>
                  <a:pt x="1126440" y="777680"/>
                  <a:pt x="1171867" y="808981"/>
                  <a:pt x="1224590" y="808981"/>
                </a:cubicBezTo>
                <a:cubicBezTo>
                  <a:pt x="1296743" y="808981"/>
                  <a:pt x="1355395" y="750212"/>
                  <a:pt x="1355395" y="678120"/>
                </a:cubicBezTo>
                <a:cubicBezTo>
                  <a:pt x="1355395" y="674105"/>
                  <a:pt x="1355213" y="670181"/>
                  <a:pt x="1354848" y="666257"/>
                </a:cubicBezTo>
                <a:lnTo>
                  <a:pt x="1379203" y="666257"/>
                </a:lnTo>
                <a:lnTo>
                  <a:pt x="1379203" y="547260"/>
                </a:lnTo>
                <a:lnTo>
                  <a:pt x="1331588" y="547260"/>
                </a:lnTo>
                <a:close/>
                <a:moveTo>
                  <a:pt x="225854" y="719733"/>
                </a:moveTo>
                <a:cubicBezTo>
                  <a:pt x="202867" y="719733"/>
                  <a:pt x="184259" y="701025"/>
                  <a:pt x="184259" y="678120"/>
                </a:cubicBezTo>
                <a:cubicBezTo>
                  <a:pt x="184259" y="655215"/>
                  <a:pt x="202958" y="636507"/>
                  <a:pt x="225854" y="636507"/>
                </a:cubicBezTo>
                <a:cubicBezTo>
                  <a:pt x="248749" y="636507"/>
                  <a:pt x="267449" y="655124"/>
                  <a:pt x="267449" y="678120"/>
                </a:cubicBezTo>
                <a:cubicBezTo>
                  <a:pt x="267449" y="701117"/>
                  <a:pt x="248749" y="719733"/>
                  <a:pt x="225854" y="719733"/>
                </a:cubicBezTo>
                <a:close/>
                <a:moveTo>
                  <a:pt x="523130" y="309357"/>
                </a:moveTo>
                <a:lnTo>
                  <a:pt x="395153" y="309357"/>
                </a:lnTo>
                <a:lnTo>
                  <a:pt x="429177" y="190360"/>
                </a:lnTo>
                <a:lnTo>
                  <a:pt x="523130" y="190360"/>
                </a:lnTo>
                <a:lnTo>
                  <a:pt x="523130" y="309357"/>
                </a:lnTo>
                <a:close/>
                <a:moveTo>
                  <a:pt x="986878" y="719733"/>
                </a:moveTo>
                <a:cubicBezTo>
                  <a:pt x="963983" y="719733"/>
                  <a:pt x="945283" y="701025"/>
                  <a:pt x="945283" y="678120"/>
                </a:cubicBezTo>
                <a:cubicBezTo>
                  <a:pt x="945283" y="655215"/>
                  <a:pt x="963983" y="636507"/>
                  <a:pt x="986878" y="636507"/>
                </a:cubicBezTo>
                <a:cubicBezTo>
                  <a:pt x="1009773" y="636507"/>
                  <a:pt x="1028473" y="655124"/>
                  <a:pt x="1028473" y="678120"/>
                </a:cubicBezTo>
                <a:cubicBezTo>
                  <a:pt x="1028473" y="701117"/>
                  <a:pt x="1009865" y="719733"/>
                  <a:pt x="986878" y="719733"/>
                </a:cubicBezTo>
                <a:close/>
                <a:moveTo>
                  <a:pt x="1224590" y="719733"/>
                </a:moveTo>
                <a:cubicBezTo>
                  <a:pt x="1201603" y="719733"/>
                  <a:pt x="1182995" y="701025"/>
                  <a:pt x="1182995" y="678120"/>
                </a:cubicBezTo>
                <a:cubicBezTo>
                  <a:pt x="1182995" y="655215"/>
                  <a:pt x="1201603" y="636507"/>
                  <a:pt x="1224590" y="636507"/>
                </a:cubicBezTo>
                <a:cubicBezTo>
                  <a:pt x="1247577" y="636507"/>
                  <a:pt x="1266185" y="655124"/>
                  <a:pt x="1266185" y="678120"/>
                </a:cubicBezTo>
                <a:cubicBezTo>
                  <a:pt x="1266185" y="701117"/>
                  <a:pt x="1247485" y="719733"/>
                  <a:pt x="1224590" y="719733"/>
                </a:cubicBezTo>
                <a:close/>
                <a:moveTo>
                  <a:pt x="986878" y="570986"/>
                </a:moveTo>
                <a:cubicBezTo>
                  <a:pt x="1045804" y="570986"/>
                  <a:pt x="1093876" y="619078"/>
                  <a:pt x="1093876" y="678029"/>
                </a:cubicBezTo>
                <a:cubicBezTo>
                  <a:pt x="1093876" y="736980"/>
                  <a:pt x="1045804" y="785072"/>
                  <a:pt x="986878" y="785072"/>
                </a:cubicBezTo>
                <a:cubicBezTo>
                  <a:pt x="927952" y="785072"/>
                  <a:pt x="879880" y="736980"/>
                  <a:pt x="879880" y="678029"/>
                </a:cubicBezTo>
                <a:cubicBezTo>
                  <a:pt x="879880" y="619078"/>
                  <a:pt x="927952" y="570986"/>
                  <a:pt x="986878" y="570986"/>
                </a:cubicBezTo>
                <a:close/>
                <a:moveTo>
                  <a:pt x="986878" y="612690"/>
                </a:moveTo>
                <a:cubicBezTo>
                  <a:pt x="1022909" y="612690"/>
                  <a:pt x="1052281" y="642075"/>
                  <a:pt x="1052281" y="678120"/>
                </a:cubicBezTo>
                <a:cubicBezTo>
                  <a:pt x="1052281" y="714166"/>
                  <a:pt x="1022909" y="743551"/>
                  <a:pt x="986878" y="743551"/>
                </a:cubicBezTo>
                <a:cubicBezTo>
                  <a:pt x="950847" y="743551"/>
                  <a:pt x="921475" y="714166"/>
                  <a:pt x="921475" y="678120"/>
                </a:cubicBezTo>
                <a:cubicBezTo>
                  <a:pt x="921475" y="642075"/>
                  <a:pt x="950847" y="612690"/>
                  <a:pt x="986878" y="612690"/>
                </a:cubicBezTo>
                <a:close/>
                <a:moveTo>
                  <a:pt x="225854" y="570986"/>
                </a:moveTo>
                <a:cubicBezTo>
                  <a:pt x="284780" y="570986"/>
                  <a:pt x="332851" y="619078"/>
                  <a:pt x="332851" y="678029"/>
                </a:cubicBezTo>
                <a:cubicBezTo>
                  <a:pt x="332851" y="736980"/>
                  <a:pt x="284780" y="785072"/>
                  <a:pt x="225854" y="785072"/>
                </a:cubicBezTo>
                <a:cubicBezTo>
                  <a:pt x="166927" y="785072"/>
                  <a:pt x="118856" y="736980"/>
                  <a:pt x="118856" y="678029"/>
                </a:cubicBezTo>
                <a:cubicBezTo>
                  <a:pt x="118856" y="619078"/>
                  <a:pt x="166927" y="570986"/>
                  <a:pt x="225854" y="570986"/>
                </a:cubicBezTo>
                <a:close/>
                <a:moveTo>
                  <a:pt x="225854" y="612690"/>
                </a:moveTo>
                <a:cubicBezTo>
                  <a:pt x="261884" y="612690"/>
                  <a:pt x="291256" y="642075"/>
                  <a:pt x="291256" y="678120"/>
                </a:cubicBezTo>
                <a:cubicBezTo>
                  <a:pt x="291256" y="714166"/>
                  <a:pt x="261884" y="743551"/>
                  <a:pt x="225854" y="743551"/>
                </a:cubicBezTo>
                <a:cubicBezTo>
                  <a:pt x="189823" y="743551"/>
                  <a:pt x="160451" y="714166"/>
                  <a:pt x="160451" y="678120"/>
                </a:cubicBezTo>
                <a:cubicBezTo>
                  <a:pt x="160451" y="642075"/>
                  <a:pt x="189823" y="612690"/>
                  <a:pt x="225854" y="612690"/>
                </a:cubicBezTo>
                <a:close/>
                <a:moveTo>
                  <a:pt x="1224681" y="570986"/>
                </a:moveTo>
                <a:cubicBezTo>
                  <a:pt x="1283607" y="570986"/>
                  <a:pt x="1331679" y="619078"/>
                  <a:pt x="1331679" y="678029"/>
                </a:cubicBezTo>
                <a:cubicBezTo>
                  <a:pt x="1331679" y="736980"/>
                  <a:pt x="1283607" y="785072"/>
                  <a:pt x="1224681" y="785072"/>
                </a:cubicBezTo>
                <a:cubicBezTo>
                  <a:pt x="1165755" y="785072"/>
                  <a:pt x="1117684" y="736980"/>
                  <a:pt x="1117684" y="678029"/>
                </a:cubicBezTo>
                <a:cubicBezTo>
                  <a:pt x="1117684" y="619078"/>
                  <a:pt x="1165755" y="570986"/>
                  <a:pt x="1224681" y="570986"/>
                </a:cubicBezTo>
                <a:close/>
                <a:moveTo>
                  <a:pt x="1224681" y="612690"/>
                </a:moveTo>
                <a:cubicBezTo>
                  <a:pt x="1260712" y="612690"/>
                  <a:pt x="1290084" y="642075"/>
                  <a:pt x="1290084" y="678120"/>
                </a:cubicBezTo>
                <a:cubicBezTo>
                  <a:pt x="1290084" y="714166"/>
                  <a:pt x="1260712" y="743551"/>
                  <a:pt x="1224681" y="743551"/>
                </a:cubicBezTo>
                <a:cubicBezTo>
                  <a:pt x="1188650" y="743551"/>
                  <a:pt x="1159279" y="714166"/>
                  <a:pt x="1159279" y="678120"/>
                </a:cubicBezTo>
                <a:cubicBezTo>
                  <a:pt x="1159279" y="642075"/>
                  <a:pt x="1188650" y="612690"/>
                  <a:pt x="1224681" y="612690"/>
                </a:cubicBezTo>
                <a:close/>
                <a:moveTo>
                  <a:pt x="689601" y="44624"/>
                </a:moveTo>
                <a:lnTo>
                  <a:pt x="713409" y="60594"/>
                </a:lnTo>
                <a:lnTo>
                  <a:pt x="713409" y="380718"/>
                </a:lnTo>
                <a:cubicBezTo>
                  <a:pt x="713409" y="380718"/>
                  <a:pt x="760933" y="452080"/>
                  <a:pt x="760933" y="452080"/>
                </a:cubicBezTo>
                <a:lnTo>
                  <a:pt x="760933" y="547260"/>
                </a:lnTo>
                <a:lnTo>
                  <a:pt x="689601" y="547260"/>
                </a:lnTo>
                <a:lnTo>
                  <a:pt x="689601" y="44715"/>
                </a:lnTo>
                <a:close/>
                <a:moveTo>
                  <a:pt x="903597" y="475807"/>
                </a:moveTo>
                <a:lnTo>
                  <a:pt x="1307871" y="523351"/>
                </a:lnTo>
                <a:lnTo>
                  <a:pt x="1307871" y="547169"/>
                </a:lnTo>
                <a:lnTo>
                  <a:pt x="903597" y="547169"/>
                </a:lnTo>
                <a:lnTo>
                  <a:pt x="903597" y="475807"/>
                </a:lnTo>
                <a:close/>
                <a:moveTo>
                  <a:pt x="411207" y="166541"/>
                </a:moveTo>
                <a:lnTo>
                  <a:pt x="363683" y="333083"/>
                </a:lnTo>
                <a:lnTo>
                  <a:pt x="546938" y="333083"/>
                </a:lnTo>
                <a:lnTo>
                  <a:pt x="546938" y="166541"/>
                </a:lnTo>
                <a:lnTo>
                  <a:pt x="411207" y="166541"/>
                </a:lnTo>
                <a:close/>
                <a:moveTo>
                  <a:pt x="665794" y="570986"/>
                </a:moveTo>
                <a:lnTo>
                  <a:pt x="911806" y="570986"/>
                </a:lnTo>
                <a:cubicBezTo>
                  <a:pt x="878147" y="594713"/>
                  <a:pt x="856073" y="633861"/>
                  <a:pt x="856073" y="678029"/>
                </a:cubicBezTo>
                <a:cubicBezTo>
                  <a:pt x="856073" y="682044"/>
                  <a:pt x="856255" y="686059"/>
                  <a:pt x="856620" y="689892"/>
                </a:cubicBezTo>
                <a:lnTo>
                  <a:pt x="356659" y="689892"/>
                </a:lnTo>
                <a:lnTo>
                  <a:pt x="356659" y="678029"/>
                </a:lnTo>
                <a:cubicBezTo>
                  <a:pt x="356659" y="605937"/>
                  <a:pt x="297915" y="547169"/>
                  <a:pt x="225854" y="547169"/>
                </a:cubicBezTo>
                <a:cubicBezTo>
                  <a:pt x="153792" y="547169"/>
                  <a:pt x="95048" y="605937"/>
                  <a:pt x="95048" y="678029"/>
                </a:cubicBezTo>
                <a:lnTo>
                  <a:pt x="95048" y="689892"/>
                </a:lnTo>
                <a:lnTo>
                  <a:pt x="35575" y="689892"/>
                </a:lnTo>
                <a:cubicBezTo>
                  <a:pt x="29007" y="689892"/>
                  <a:pt x="23717" y="684599"/>
                  <a:pt x="23717" y="678029"/>
                </a:cubicBezTo>
                <a:lnTo>
                  <a:pt x="23717" y="606667"/>
                </a:lnTo>
                <a:cubicBezTo>
                  <a:pt x="23717" y="600097"/>
                  <a:pt x="29007" y="594804"/>
                  <a:pt x="35575" y="594804"/>
                </a:cubicBezTo>
                <a:lnTo>
                  <a:pt x="47433" y="594804"/>
                </a:lnTo>
                <a:lnTo>
                  <a:pt x="47433" y="368764"/>
                </a:lnTo>
                <a:cubicBezTo>
                  <a:pt x="47433" y="362011"/>
                  <a:pt x="52632" y="356444"/>
                  <a:pt x="59291" y="355897"/>
                </a:cubicBezTo>
                <a:lnTo>
                  <a:pt x="339875" y="332262"/>
                </a:lnTo>
                <a:lnTo>
                  <a:pt x="393784" y="142815"/>
                </a:lnTo>
                <a:cubicBezTo>
                  <a:pt x="397616" y="129492"/>
                  <a:pt x="414126" y="118998"/>
                  <a:pt x="427991" y="118998"/>
                </a:cubicBezTo>
                <a:lnTo>
                  <a:pt x="653936" y="118998"/>
                </a:lnTo>
                <a:cubicBezTo>
                  <a:pt x="660503" y="118998"/>
                  <a:pt x="665794" y="124290"/>
                  <a:pt x="665794" y="130861"/>
                </a:cubicBezTo>
                <a:lnTo>
                  <a:pt x="665794" y="570986"/>
                </a:lnTo>
                <a:close/>
                <a:moveTo>
                  <a:pt x="1061859" y="570986"/>
                </a:moveTo>
                <a:lnTo>
                  <a:pt x="1149518" y="570986"/>
                </a:lnTo>
                <a:cubicBezTo>
                  <a:pt x="1130636" y="584310"/>
                  <a:pt x="1115403" y="602469"/>
                  <a:pt x="1105643" y="623641"/>
                </a:cubicBezTo>
                <a:cubicBezTo>
                  <a:pt x="1095883" y="602469"/>
                  <a:pt x="1080649" y="584310"/>
                  <a:pt x="1061767" y="570986"/>
                </a:cubicBezTo>
                <a:close/>
                <a:moveTo>
                  <a:pt x="1299662" y="570986"/>
                </a:moveTo>
                <a:lnTo>
                  <a:pt x="1355395" y="570986"/>
                </a:lnTo>
                <a:lnTo>
                  <a:pt x="1355395" y="642348"/>
                </a:lnTo>
                <a:lnTo>
                  <a:pt x="1350470" y="642348"/>
                </a:lnTo>
                <a:cubicBezTo>
                  <a:pt x="1342169" y="613146"/>
                  <a:pt x="1323925" y="588051"/>
                  <a:pt x="1299662" y="570986"/>
                </a:cubicBezTo>
                <a:close/>
                <a:moveTo>
                  <a:pt x="523130" y="404445"/>
                </a:moveTo>
                <a:lnTo>
                  <a:pt x="546938" y="404445"/>
                </a:lnTo>
                <a:lnTo>
                  <a:pt x="546938" y="451989"/>
                </a:lnTo>
                <a:lnTo>
                  <a:pt x="523130" y="451989"/>
                </a:lnTo>
                <a:lnTo>
                  <a:pt x="523130" y="404445"/>
                </a:lnTo>
                <a:close/>
                <a:moveTo>
                  <a:pt x="404183" y="642348"/>
                </a:moveTo>
                <a:lnTo>
                  <a:pt x="594462" y="642348"/>
                </a:lnTo>
                <a:lnTo>
                  <a:pt x="594462" y="618530"/>
                </a:lnTo>
                <a:lnTo>
                  <a:pt x="404183" y="618530"/>
                </a:lnTo>
                <a:lnTo>
                  <a:pt x="404183" y="642348"/>
                </a:lnTo>
                <a:close/>
                <a:moveTo>
                  <a:pt x="142664" y="404445"/>
                </a:moveTo>
                <a:lnTo>
                  <a:pt x="166471" y="404445"/>
                </a:lnTo>
                <a:lnTo>
                  <a:pt x="166471" y="499624"/>
                </a:lnTo>
                <a:lnTo>
                  <a:pt x="142664" y="499624"/>
                </a:lnTo>
                <a:lnTo>
                  <a:pt x="142664" y="404445"/>
                </a:lnTo>
                <a:close/>
                <a:moveTo>
                  <a:pt x="190188" y="404445"/>
                </a:moveTo>
                <a:lnTo>
                  <a:pt x="213995" y="404445"/>
                </a:lnTo>
                <a:lnTo>
                  <a:pt x="213995" y="499624"/>
                </a:lnTo>
                <a:lnTo>
                  <a:pt x="190188" y="499624"/>
                </a:lnTo>
                <a:lnTo>
                  <a:pt x="190188" y="404445"/>
                </a:lnTo>
                <a:close/>
                <a:moveTo>
                  <a:pt x="237712" y="404445"/>
                </a:moveTo>
                <a:lnTo>
                  <a:pt x="261519" y="404445"/>
                </a:lnTo>
                <a:lnTo>
                  <a:pt x="261519" y="499624"/>
                </a:lnTo>
                <a:lnTo>
                  <a:pt x="237712" y="499624"/>
                </a:lnTo>
                <a:lnTo>
                  <a:pt x="237712" y="404445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8" name="Forma libre 1197">
            <a:extLst>
              <a:ext uri="{FF2B5EF4-FFF2-40B4-BE49-F238E27FC236}">
                <a16:creationId xmlns:a16="http://schemas.microsoft.com/office/drawing/2014/main" id="{604CA9B6-74C4-4066-18C8-597514626E1E}"/>
              </a:ext>
            </a:extLst>
          </p:cNvPr>
          <p:cNvSpPr/>
          <p:nvPr/>
        </p:nvSpPr>
        <p:spPr>
          <a:xfrm>
            <a:off x="6590234" y="9474221"/>
            <a:ext cx="1450477" cy="669724"/>
          </a:xfrm>
          <a:custGeom>
            <a:avLst/>
            <a:gdLst>
              <a:gd name="connsiteX0" fmla="*/ 1438403 w 1450477"/>
              <a:gd name="connsiteY0" fmla="*/ 119362 h 669724"/>
              <a:gd name="connsiteX1" fmla="*/ 1432656 w 1450477"/>
              <a:gd name="connsiteY1" fmla="*/ 116077 h 669724"/>
              <a:gd name="connsiteX2" fmla="*/ 1434754 w 1450477"/>
              <a:gd name="connsiteY2" fmla="*/ 108503 h 669724"/>
              <a:gd name="connsiteX3" fmla="*/ 1426909 w 1450477"/>
              <a:gd name="connsiteY3" fmla="*/ 83316 h 669724"/>
              <a:gd name="connsiteX4" fmla="*/ 1426909 w 1450477"/>
              <a:gd name="connsiteY4" fmla="*/ 0 h 669724"/>
              <a:gd name="connsiteX5" fmla="*/ 904691 w 1450477"/>
              <a:gd name="connsiteY5" fmla="*/ 76290 h 669724"/>
              <a:gd name="connsiteX6" fmla="*/ 898489 w 1450477"/>
              <a:gd name="connsiteY6" fmla="*/ 51286 h 669724"/>
              <a:gd name="connsiteX7" fmla="*/ 805447 w 1450477"/>
              <a:gd name="connsiteY7" fmla="*/ 51286 h 669724"/>
              <a:gd name="connsiteX8" fmla="*/ 832174 w 1450477"/>
              <a:gd name="connsiteY8" fmla="*/ 265371 h 669724"/>
              <a:gd name="connsiteX9" fmla="*/ 825697 w 1450477"/>
              <a:gd name="connsiteY9" fmla="*/ 265371 h 669724"/>
              <a:gd name="connsiteX10" fmla="*/ 787295 w 1450477"/>
              <a:gd name="connsiteY10" fmla="*/ 150115 h 669724"/>
              <a:gd name="connsiteX11" fmla="*/ 749075 w 1450477"/>
              <a:gd name="connsiteY11" fmla="*/ 122647 h 669724"/>
              <a:gd name="connsiteX12" fmla="*/ 546938 w 1450477"/>
              <a:gd name="connsiteY12" fmla="*/ 122647 h 669724"/>
              <a:gd name="connsiteX13" fmla="*/ 488468 w 1450477"/>
              <a:gd name="connsiteY13" fmla="*/ 144276 h 669724"/>
              <a:gd name="connsiteX14" fmla="*/ 368699 w 1450477"/>
              <a:gd name="connsiteY14" fmla="*/ 266284 h 669724"/>
              <a:gd name="connsiteX15" fmla="*/ 91217 w 1450477"/>
              <a:gd name="connsiteY15" fmla="*/ 301509 h 669724"/>
              <a:gd name="connsiteX16" fmla="*/ 43602 w 1450477"/>
              <a:gd name="connsiteY16" fmla="*/ 348505 h 669724"/>
              <a:gd name="connsiteX17" fmla="*/ 25997 w 1450477"/>
              <a:gd name="connsiteY17" fmla="*/ 441860 h 669724"/>
              <a:gd name="connsiteX18" fmla="*/ 19885 w 1450477"/>
              <a:gd name="connsiteY18" fmla="*/ 446240 h 669724"/>
              <a:gd name="connsiteX19" fmla="*/ 0 w 1450477"/>
              <a:gd name="connsiteY19" fmla="*/ 484476 h 669724"/>
              <a:gd name="connsiteX20" fmla="*/ 0 w 1450477"/>
              <a:gd name="connsiteY20" fmla="*/ 562682 h 669724"/>
              <a:gd name="connsiteX21" fmla="*/ 35666 w 1450477"/>
              <a:gd name="connsiteY21" fmla="*/ 598363 h 669724"/>
              <a:gd name="connsiteX22" fmla="*/ 128799 w 1450477"/>
              <a:gd name="connsiteY22" fmla="*/ 598363 h 669724"/>
              <a:gd name="connsiteX23" fmla="*/ 237803 w 1450477"/>
              <a:gd name="connsiteY23" fmla="*/ 669725 h 669724"/>
              <a:gd name="connsiteX24" fmla="*/ 346807 w 1450477"/>
              <a:gd name="connsiteY24" fmla="*/ 598363 h 669724"/>
              <a:gd name="connsiteX25" fmla="*/ 984871 w 1450477"/>
              <a:gd name="connsiteY25" fmla="*/ 598363 h 669724"/>
              <a:gd name="connsiteX26" fmla="*/ 1093967 w 1450477"/>
              <a:gd name="connsiteY26" fmla="*/ 669725 h 669724"/>
              <a:gd name="connsiteX27" fmla="*/ 1202424 w 1450477"/>
              <a:gd name="connsiteY27" fmla="*/ 599458 h 669724"/>
              <a:gd name="connsiteX28" fmla="*/ 1213279 w 1450477"/>
              <a:gd name="connsiteY28" fmla="*/ 598089 h 669724"/>
              <a:gd name="connsiteX29" fmla="*/ 1394162 w 1450477"/>
              <a:gd name="connsiteY29" fmla="*/ 575732 h 669724"/>
              <a:gd name="connsiteX30" fmla="*/ 1426909 w 1450477"/>
              <a:gd name="connsiteY30" fmla="*/ 538773 h 669724"/>
              <a:gd name="connsiteX31" fmla="*/ 1426909 w 1450477"/>
              <a:gd name="connsiteY31" fmla="*/ 491229 h 669724"/>
              <a:gd name="connsiteX32" fmla="*/ 1403102 w 1450477"/>
              <a:gd name="connsiteY32" fmla="*/ 457555 h 669724"/>
              <a:gd name="connsiteX33" fmla="*/ 1403102 w 1450477"/>
              <a:gd name="connsiteY33" fmla="*/ 407912 h 669724"/>
              <a:gd name="connsiteX34" fmla="*/ 1260438 w 1450477"/>
              <a:gd name="connsiteY34" fmla="*/ 265189 h 669724"/>
              <a:gd name="connsiteX35" fmla="*/ 1170772 w 1450477"/>
              <a:gd name="connsiteY35" fmla="*/ 265189 h 669724"/>
              <a:gd name="connsiteX36" fmla="*/ 1091230 w 1450477"/>
              <a:gd name="connsiteY36" fmla="*/ 225310 h 669724"/>
              <a:gd name="connsiteX37" fmla="*/ 1352750 w 1450477"/>
              <a:gd name="connsiteY37" fmla="*/ 120640 h 669724"/>
              <a:gd name="connsiteX38" fmla="*/ 1348280 w 1450477"/>
              <a:gd name="connsiteY38" fmla="*/ 146648 h 669724"/>
              <a:gd name="connsiteX39" fmla="*/ 1399818 w 1450477"/>
              <a:gd name="connsiteY39" fmla="*/ 193827 h 669724"/>
              <a:gd name="connsiteX40" fmla="*/ 1438403 w 1450477"/>
              <a:gd name="connsiteY40" fmla="*/ 174390 h 669724"/>
              <a:gd name="connsiteX41" fmla="*/ 1445974 w 1450477"/>
              <a:gd name="connsiteY41" fmla="*/ 157690 h 669724"/>
              <a:gd name="connsiteX42" fmla="*/ 1438311 w 1450477"/>
              <a:gd name="connsiteY42" fmla="*/ 119089 h 669724"/>
              <a:gd name="connsiteX43" fmla="*/ 237803 w 1450477"/>
              <a:gd name="connsiteY43" fmla="*/ 592523 h 669724"/>
              <a:gd name="connsiteX44" fmla="*/ 196208 w 1450477"/>
              <a:gd name="connsiteY44" fmla="*/ 550910 h 669724"/>
              <a:gd name="connsiteX45" fmla="*/ 237803 w 1450477"/>
              <a:gd name="connsiteY45" fmla="*/ 509298 h 669724"/>
              <a:gd name="connsiteX46" fmla="*/ 279398 w 1450477"/>
              <a:gd name="connsiteY46" fmla="*/ 550910 h 669724"/>
              <a:gd name="connsiteX47" fmla="*/ 237803 w 1450477"/>
              <a:gd name="connsiteY47" fmla="*/ 592523 h 669724"/>
              <a:gd name="connsiteX48" fmla="*/ 463292 w 1450477"/>
              <a:gd name="connsiteY48" fmla="*/ 289189 h 669724"/>
              <a:gd name="connsiteX49" fmla="*/ 548306 w 1450477"/>
              <a:gd name="connsiteY49" fmla="*/ 195652 h 669724"/>
              <a:gd name="connsiteX50" fmla="*/ 552320 w 1450477"/>
              <a:gd name="connsiteY50" fmla="*/ 194009 h 669724"/>
              <a:gd name="connsiteX51" fmla="*/ 669534 w 1450477"/>
              <a:gd name="connsiteY51" fmla="*/ 194009 h 669724"/>
              <a:gd name="connsiteX52" fmla="*/ 685405 w 1450477"/>
              <a:gd name="connsiteY52" fmla="*/ 289189 h 669724"/>
              <a:gd name="connsiteX53" fmla="*/ 463292 w 1450477"/>
              <a:gd name="connsiteY53" fmla="*/ 289189 h 669724"/>
              <a:gd name="connsiteX54" fmla="*/ 1093967 w 1450477"/>
              <a:gd name="connsiteY54" fmla="*/ 509298 h 669724"/>
              <a:gd name="connsiteX55" fmla="*/ 1135562 w 1450477"/>
              <a:gd name="connsiteY55" fmla="*/ 550910 h 669724"/>
              <a:gd name="connsiteX56" fmla="*/ 1093967 w 1450477"/>
              <a:gd name="connsiteY56" fmla="*/ 592523 h 669724"/>
              <a:gd name="connsiteX57" fmla="*/ 1052372 w 1450477"/>
              <a:gd name="connsiteY57" fmla="*/ 550910 h 669724"/>
              <a:gd name="connsiteX58" fmla="*/ 1093967 w 1450477"/>
              <a:gd name="connsiteY58" fmla="*/ 509298 h 669724"/>
              <a:gd name="connsiteX59" fmla="*/ 981496 w 1450477"/>
              <a:gd name="connsiteY59" fmla="*/ 170557 h 669724"/>
              <a:gd name="connsiteX60" fmla="*/ 938989 w 1450477"/>
              <a:gd name="connsiteY60" fmla="*/ 149295 h 669724"/>
              <a:gd name="connsiteX61" fmla="*/ 924121 w 1450477"/>
              <a:gd name="connsiteY61" fmla="*/ 141903 h 669724"/>
              <a:gd name="connsiteX62" fmla="*/ 1127535 w 1450477"/>
              <a:gd name="connsiteY62" fmla="*/ 112153 h 669724"/>
              <a:gd name="connsiteX63" fmla="*/ 981587 w 1450477"/>
              <a:gd name="connsiteY63" fmla="*/ 170557 h 669724"/>
              <a:gd name="connsiteX64" fmla="*/ 237894 w 1450477"/>
              <a:gd name="connsiteY64" fmla="*/ 455730 h 669724"/>
              <a:gd name="connsiteX65" fmla="*/ 333034 w 1450477"/>
              <a:gd name="connsiteY65" fmla="*/ 550910 h 669724"/>
              <a:gd name="connsiteX66" fmla="*/ 237894 w 1450477"/>
              <a:gd name="connsiteY66" fmla="*/ 646090 h 669724"/>
              <a:gd name="connsiteX67" fmla="*/ 142755 w 1450477"/>
              <a:gd name="connsiteY67" fmla="*/ 550910 h 669724"/>
              <a:gd name="connsiteX68" fmla="*/ 237894 w 1450477"/>
              <a:gd name="connsiteY68" fmla="*/ 455730 h 669724"/>
              <a:gd name="connsiteX69" fmla="*/ 237894 w 1450477"/>
              <a:gd name="connsiteY69" fmla="*/ 485480 h 669724"/>
              <a:gd name="connsiteX70" fmla="*/ 303297 w 1450477"/>
              <a:gd name="connsiteY70" fmla="*/ 550910 h 669724"/>
              <a:gd name="connsiteX71" fmla="*/ 237894 w 1450477"/>
              <a:gd name="connsiteY71" fmla="*/ 616340 h 669724"/>
              <a:gd name="connsiteX72" fmla="*/ 172491 w 1450477"/>
              <a:gd name="connsiteY72" fmla="*/ 550910 h 669724"/>
              <a:gd name="connsiteX73" fmla="*/ 237894 w 1450477"/>
              <a:gd name="connsiteY73" fmla="*/ 485480 h 669724"/>
              <a:gd name="connsiteX74" fmla="*/ 66953 w 1450477"/>
              <a:gd name="connsiteY74" fmla="*/ 352977 h 669724"/>
              <a:gd name="connsiteX75" fmla="*/ 95504 w 1450477"/>
              <a:gd name="connsiteY75" fmla="*/ 324961 h 669724"/>
              <a:gd name="connsiteX76" fmla="*/ 380467 w 1450477"/>
              <a:gd name="connsiteY76" fmla="*/ 289189 h 669724"/>
              <a:gd name="connsiteX77" fmla="*/ 503883 w 1450477"/>
              <a:gd name="connsiteY77" fmla="*/ 162435 h 669724"/>
              <a:gd name="connsiteX78" fmla="*/ 546938 w 1450477"/>
              <a:gd name="connsiteY78" fmla="*/ 146466 h 669724"/>
              <a:gd name="connsiteX79" fmla="*/ 749075 w 1450477"/>
              <a:gd name="connsiteY79" fmla="*/ 146466 h 669724"/>
              <a:gd name="connsiteX80" fmla="*/ 764764 w 1450477"/>
              <a:gd name="connsiteY80" fmla="*/ 157781 h 669724"/>
              <a:gd name="connsiteX81" fmla="*/ 808548 w 1450477"/>
              <a:gd name="connsiteY81" fmla="*/ 289189 h 669724"/>
              <a:gd name="connsiteX82" fmla="*/ 1260347 w 1450477"/>
              <a:gd name="connsiteY82" fmla="*/ 289189 h 669724"/>
              <a:gd name="connsiteX83" fmla="*/ 1379294 w 1450477"/>
              <a:gd name="connsiteY83" fmla="*/ 408186 h 669724"/>
              <a:gd name="connsiteX84" fmla="*/ 1379294 w 1450477"/>
              <a:gd name="connsiteY84" fmla="*/ 479548 h 669724"/>
              <a:gd name="connsiteX85" fmla="*/ 1391152 w 1450477"/>
              <a:gd name="connsiteY85" fmla="*/ 479548 h 669724"/>
              <a:gd name="connsiteX86" fmla="*/ 1403010 w 1450477"/>
              <a:gd name="connsiteY86" fmla="*/ 491411 h 669724"/>
              <a:gd name="connsiteX87" fmla="*/ 1403010 w 1450477"/>
              <a:gd name="connsiteY87" fmla="*/ 538956 h 669724"/>
              <a:gd name="connsiteX88" fmla="*/ 1391243 w 1450477"/>
              <a:gd name="connsiteY88" fmla="*/ 552279 h 669724"/>
              <a:gd name="connsiteX89" fmla="*/ 1210360 w 1450477"/>
              <a:gd name="connsiteY89" fmla="*/ 574637 h 669724"/>
              <a:gd name="connsiteX90" fmla="*/ 1212731 w 1450477"/>
              <a:gd name="connsiteY90" fmla="*/ 550819 h 669724"/>
              <a:gd name="connsiteX91" fmla="*/ 1093784 w 1450477"/>
              <a:gd name="connsiteY91" fmla="*/ 431821 h 669724"/>
              <a:gd name="connsiteX92" fmla="*/ 974837 w 1450477"/>
              <a:gd name="connsiteY92" fmla="*/ 550819 h 669724"/>
              <a:gd name="connsiteX93" fmla="*/ 977209 w 1450477"/>
              <a:gd name="connsiteY93" fmla="*/ 574637 h 669724"/>
              <a:gd name="connsiteX94" fmla="*/ 354105 w 1450477"/>
              <a:gd name="connsiteY94" fmla="*/ 574637 h 669724"/>
              <a:gd name="connsiteX95" fmla="*/ 356476 w 1450477"/>
              <a:gd name="connsiteY95" fmla="*/ 550819 h 669724"/>
              <a:gd name="connsiteX96" fmla="*/ 237529 w 1450477"/>
              <a:gd name="connsiteY96" fmla="*/ 431821 h 669724"/>
              <a:gd name="connsiteX97" fmla="*/ 118582 w 1450477"/>
              <a:gd name="connsiteY97" fmla="*/ 550819 h 669724"/>
              <a:gd name="connsiteX98" fmla="*/ 120954 w 1450477"/>
              <a:gd name="connsiteY98" fmla="*/ 574637 h 669724"/>
              <a:gd name="connsiteX99" fmla="*/ 35301 w 1450477"/>
              <a:gd name="connsiteY99" fmla="*/ 574637 h 669724"/>
              <a:gd name="connsiteX100" fmla="*/ 23443 w 1450477"/>
              <a:gd name="connsiteY100" fmla="*/ 562773 h 669724"/>
              <a:gd name="connsiteX101" fmla="*/ 23443 w 1450477"/>
              <a:gd name="connsiteY101" fmla="*/ 484567 h 669724"/>
              <a:gd name="connsiteX102" fmla="*/ 33112 w 1450477"/>
              <a:gd name="connsiteY102" fmla="*/ 465769 h 669724"/>
              <a:gd name="connsiteX103" fmla="*/ 47159 w 1450477"/>
              <a:gd name="connsiteY103" fmla="*/ 455730 h 669724"/>
              <a:gd name="connsiteX104" fmla="*/ 66497 w 1450477"/>
              <a:gd name="connsiteY104" fmla="*/ 352977 h 669724"/>
              <a:gd name="connsiteX105" fmla="*/ 689693 w 1450477"/>
              <a:gd name="connsiteY105" fmla="*/ 170283 h 669724"/>
              <a:gd name="connsiteX106" fmla="*/ 713500 w 1450477"/>
              <a:gd name="connsiteY106" fmla="*/ 313007 h 669724"/>
              <a:gd name="connsiteX107" fmla="*/ 414947 w 1450477"/>
              <a:gd name="connsiteY107" fmla="*/ 313007 h 669724"/>
              <a:gd name="connsiteX108" fmla="*/ 531613 w 1450477"/>
              <a:gd name="connsiteY108" fmla="*/ 178587 h 669724"/>
              <a:gd name="connsiteX109" fmla="*/ 552320 w 1450477"/>
              <a:gd name="connsiteY109" fmla="*/ 170192 h 669724"/>
              <a:gd name="connsiteX110" fmla="*/ 689693 w 1450477"/>
              <a:gd name="connsiteY110" fmla="*/ 170192 h 669724"/>
              <a:gd name="connsiteX111" fmla="*/ 713500 w 1450477"/>
              <a:gd name="connsiteY111" fmla="*/ 360551 h 669724"/>
              <a:gd name="connsiteX112" fmla="*/ 642168 w 1450477"/>
              <a:gd name="connsiteY112" fmla="*/ 360551 h 669724"/>
              <a:gd name="connsiteX113" fmla="*/ 642168 w 1450477"/>
              <a:gd name="connsiteY113" fmla="*/ 384369 h 669724"/>
              <a:gd name="connsiteX114" fmla="*/ 713500 w 1450477"/>
              <a:gd name="connsiteY114" fmla="*/ 384369 h 669724"/>
              <a:gd name="connsiteX115" fmla="*/ 713500 w 1450477"/>
              <a:gd name="connsiteY115" fmla="*/ 360551 h 669724"/>
              <a:gd name="connsiteX116" fmla="*/ 404274 w 1450477"/>
              <a:gd name="connsiteY116" fmla="*/ 527092 h 669724"/>
              <a:gd name="connsiteX117" fmla="*/ 927404 w 1450477"/>
              <a:gd name="connsiteY117" fmla="*/ 527092 h 669724"/>
              <a:gd name="connsiteX118" fmla="*/ 927404 w 1450477"/>
              <a:gd name="connsiteY118" fmla="*/ 550910 h 669724"/>
              <a:gd name="connsiteX119" fmla="*/ 404274 w 1450477"/>
              <a:gd name="connsiteY119" fmla="*/ 550910 h 669724"/>
              <a:gd name="connsiteX120" fmla="*/ 404274 w 1450477"/>
              <a:gd name="connsiteY120" fmla="*/ 527092 h 669724"/>
              <a:gd name="connsiteX121" fmla="*/ 1093967 w 1450477"/>
              <a:gd name="connsiteY121" fmla="*/ 455730 h 669724"/>
              <a:gd name="connsiteX122" fmla="*/ 1189106 w 1450477"/>
              <a:gd name="connsiteY122" fmla="*/ 550910 h 669724"/>
              <a:gd name="connsiteX123" fmla="*/ 1093967 w 1450477"/>
              <a:gd name="connsiteY123" fmla="*/ 646090 h 669724"/>
              <a:gd name="connsiteX124" fmla="*/ 998827 w 1450477"/>
              <a:gd name="connsiteY124" fmla="*/ 550910 h 669724"/>
              <a:gd name="connsiteX125" fmla="*/ 1093967 w 1450477"/>
              <a:gd name="connsiteY125" fmla="*/ 455730 h 669724"/>
              <a:gd name="connsiteX126" fmla="*/ 1093967 w 1450477"/>
              <a:gd name="connsiteY126" fmla="*/ 485480 h 669724"/>
              <a:gd name="connsiteX127" fmla="*/ 1159369 w 1450477"/>
              <a:gd name="connsiteY127" fmla="*/ 550910 h 669724"/>
              <a:gd name="connsiteX128" fmla="*/ 1093967 w 1450477"/>
              <a:gd name="connsiteY128" fmla="*/ 616340 h 669724"/>
              <a:gd name="connsiteX129" fmla="*/ 1028564 w 1450477"/>
              <a:gd name="connsiteY129" fmla="*/ 550910 h 669724"/>
              <a:gd name="connsiteX130" fmla="*/ 1093967 w 1450477"/>
              <a:gd name="connsiteY130" fmla="*/ 485480 h 669724"/>
              <a:gd name="connsiteX131" fmla="*/ 856164 w 1450477"/>
              <a:gd name="connsiteY131" fmla="*/ 265371 h 669724"/>
              <a:gd name="connsiteX132" fmla="*/ 927496 w 1450477"/>
              <a:gd name="connsiteY132" fmla="*/ 265371 h 669724"/>
              <a:gd name="connsiteX133" fmla="*/ 879972 w 1450477"/>
              <a:gd name="connsiteY133" fmla="*/ 75012 h 669724"/>
              <a:gd name="connsiteX134" fmla="*/ 832447 w 1450477"/>
              <a:gd name="connsiteY134" fmla="*/ 75012 h 669724"/>
              <a:gd name="connsiteX135" fmla="*/ 856255 w 1450477"/>
              <a:gd name="connsiteY135" fmla="*/ 265371 h 669724"/>
              <a:gd name="connsiteX136" fmla="*/ 949753 w 1450477"/>
              <a:gd name="connsiteY136" fmla="*/ 256520 h 669724"/>
              <a:gd name="connsiteX137" fmla="*/ 993537 w 1450477"/>
              <a:gd name="connsiteY137" fmla="*/ 238998 h 669724"/>
              <a:gd name="connsiteX138" fmla="*/ 1046352 w 1450477"/>
              <a:gd name="connsiteY138" fmla="*/ 265463 h 669724"/>
              <a:gd name="connsiteX139" fmla="*/ 1117683 w 1450477"/>
              <a:gd name="connsiteY139" fmla="*/ 265463 h 669724"/>
              <a:gd name="connsiteX140" fmla="*/ 1033125 w 1450477"/>
              <a:gd name="connsiteY140" fmla="*/ 223211 h 669724"/>
              <a:gd name="connsiteX141" fmla="*/ 1403010 w 1450477"/>
              <a:gd name="connsiteY141" fmla="*/ 75195 h 669724"/>
              <a:gd name="connsiteX142" fmla="*/ 1403010 w 1450477"/>
              <a:gd name="connsiteY142" fmla="*/ 27651 h 669724"/>
              <a:gd name="connsiteX143" fmla="*/ 910438 w 1450477"/>
              <a:gd name="connsiteY143" fmla="*/ 99651 h 669724"/>
              <a:gd name="connsiteX144" fmla="*/ 915364 w 1450477"/>
              <a:gd name="connsiteY144" fmla="*/ 119271 h 669724"/>
              <a:gd name="connsiteX145" fmla="*/ 1322922 w 1450477"/>
              <a:gd name="connsiteY145" fmla="*/ 59681 h 669724"/>
              <a:gd name="connsiteX146" fmla="*/ 980310 w 1450477"/>
              <a:gd name="connsiteY146" fmla="*/ 196838 h 669724"/>
              <a:gd name="connsiteX147" fmla="*/ 928317 w 1450477"/>
              <a:gd name="connsiteY147" fmla="*/ 170831 h 669724"/>
              <a:gd name="connsiteX148" fmla="*/ 949753 w 1450477"/>
              <a:gd name="connsiteY148" fmla="*/ 256611 h 669724"/>
              <a:gd name="connsiteX149" fmla="*/ 1383581 w 1450477"/>
              <a:gd name="connsiteY149" fmla="*/ 104853 h 669724"/>
              <a:gd name="connsiteX150" fmla="*/ 1389328 w 1450477"/>
              <a:gd name="connsiteY150" fmla="*/ 98921 h 669724"/>
              <a:gd name="connsiteX151" fmla="*/ 1406021 w 1450477"/>
              <a:gd name="connsiteY151" fmla="*/ 98921 h 669724"/>
              <a:gd name="connsiteX152" fmla="*/ 1411403 w 1450477"/>
              <a:gd name="connsiteY152" fmla="*/ 103940 h 669724"/>
              <a:gd name="connsiteX153" fmla="*/ 1394436 w 1450477"/>
              <a:gd name="connsiteY153" fmla="*/ 129583 h 669724"/>
              <a:gd name="connsiteX154" fmla="*/ 1401004 w 1450477"/>
              <a:gd name="connsiteY154" fmla="*/ 156868 h 669724"/>
              <a:gd name="connsiteX155" fmla="*/ 1418426 w 1450477"/>
              <a:gd name="connsiteY155" fmla="*/ 141173 h 669724"/>
              <a:gd name="connsiteX156" fmla="*/ 1425359 w 1450477"/>
              <a:gd name="connsiteY156" fmla="*/ 139347 h 669724"/>
              <a:gd name="connsiteX157" fmla="*/ 1425541 w 1450477"/>
              <a:gd name="connsiteY157" fmla="*/ 145918 h 669724"/>
              <a:gd name="connsiteX158" fmla="*/ 1418609 w 1450477"/>
              <a:gd name="connsiteY158" fmla="*/ 161522 h 669724"/>
              <a:gd name="connsiteX159" fmla="*/ 1399818 w 1450477"/>
              <a:gd name="connsiteY159" fmla="*/ 170375 h 669724"/>
              <a:gd name="connsiteX160" fmla="*/ 1371997 w 1450477"/>
              <a:gd name="connsiteY160" fmla="*/ 145461 h 669724"/>
              <a:gd name="connsiteX161" fmla="*/ 1379477 w 1450477"/>
              <a:gd name="connsiteY161" fmla="*/ 121188 h 669724"/>
              <a:gd name="connsiteX162" fmla="*/ 1383581 w 1450477"/>
              <a:gd name="connsiteY162" fmla="*/ 105035 h 66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450477" h="669724">
                <a:moveTo>
                  <a:pt x="1438403" y="119362"/>
                </a:moveTo>
                <a:lnTo>
                  <a:pt x="1432656" y="116077"/>
                </a:lnTo>
                <a:cubicBezTo>
                  <a:pt x="1433477" y="113705"/>
                  <a:pt x="1434207" y="111241"/>
                  <a:pt x="1434754" y="108503"/>
                </a:cubicBezTo>
                <a:cubicBezTo>
                  <a:pt x="1436396" y="100381"/>
                  <a:pt x="1433933" y="89887"/>
                  <a:pt x="1426909" y="83316"/>
                </a:cubicBezTo>
                <a:lnTo>
                  <a:pt x="1426909" y="0"/>
                </a:lnTo>
                <a:lnTo>
                  <a:pt x="904691" y="76290"/>
                </a:lnTo>
                <a:lnTo>
                  <a:pt x="898489" y="51286"/>
                </a:lnTo>
                <a:lnTo>
                  <a:pt x="805447" y="51286"/>
                </a:lnTo>
                <a:lnTo>
                  <a:pt x="832174" y="265371"/>
                </a:lnTo>
                <a:lnTo>
                  <a:pt x="825697" y="265371"/>
                </a:lnTo>
                <a:lnTo>
                  <a:pt x="787295" y="150115"/>
                </a:lnTo>
                <a:cubicBezTo>
                  <a:pt x="781731" y="133690"/>
                  <a:pt x="766406" y="122647"/>
                  <a:pt x="749075" y="122647"/>
                </a:cubicBezTo>
                <a:lnTo>
                  <a:pt x="546938" y="122647"/>
                </a:lnTo>
                <a:cubicBezTo>
                  <a:pt x="525593" y="122647"/>
                  <a:pt x="504796" y="130313"/>
                  <a:pt x="488468" y="144276"/>
                </a:cubicBezTo>
                <a:cubicBezTo>
                  <a:pt x="447876" y="179044"/>
                  <a:pt x="409747" y="217918"/>
                  <a:pt x="368699" y="266284"/>
                </a:cubicBezTo>
                <a:cubicBezTo>
                  <a:pt x="285236" y="273767"/>
                  <a:pt x="187998" y="283805"/>
                  <a:pt x="91217" y="301509"/>
                </a:cubicBezTo>
                <a:cubicBezTo>
                  <a:pt x="67227" y="305980"/>
                  <a:pt x="48071" y="324870"/>
                  <a:pt x="43602" y="348505"/>
                </a:cubicBezTo>
                <a:lnTo>
                  <a:pt x="25997" y="441860"/>
                </a:lnTo>
                <a:lnTo>
                  <a:pt x="19885" y="446240"/>
                </a:lnTo>
                <a:cubicBezTo>
                  <a:pt x="7480" y="455001"/>
                  <a:pt x="0" y="469236"/>
                  <a:pt x="0" y="484476"/>
                </a:cubicBezTo>
                <a:lnTo>
                  <a:pt x="0" y="562682"/>
                </a:lnTo>
                <a:cubicBezTo>
                  <a:pt x="0" y="582302"/>
                  <a:pt x="15963" y="598363"/>
                  <a:pt x="35666" y="598363"/>
                </a:cubicBezTo>
                <a:lnTo>
                  <a:pt x="128799" y="598363"/>
                </a:lnTo>
                <a:cubicBezTo>
                  <a:pt x="147133" y="640341"/>
                  <a:pt x="189093" y="669725"/>
                  <a:pt x="237803" y="669725"/>
                </a:cubicBezTo>
                <a:cubicBezTo>
                  <a:pt x="286513" y="669725"/>
                  <a:pt x="328473" y="640341"/>
                  <a:pt x="346807" y="598363"/>
                </a:cubicBezTo>
                <a:lnTo>
                  <a:pt x="984871" y="598363"/>
                </a:lnTo>
                <a:cubicBezTo>
                  <a:pt x="1003297" y="640341"/>
                  <a:pt x="1045166" y="669725"/>
                  <a:pt x="1093967" y="669725"/>
                </a:cubicBezTo>
                <a:cubicBezTo>
                  <a:pt x="1142768" y="669725"/>
                  <a:pt x="1183816" y="640888"/>
                  <a:pt x="1202424" y="599458"/>
                </a:cubicBezTo>
                <a:lnTo>
                  <a:pt x="1213279" y="598089"/>
                </a:lnTo>
                <a:lnTo>
                  <a:pt x="1394162" y="575732"/>
                </a:lnTo>
                <a:cubicBezTo>
                  <a:pt x="1412862" y="573450"/>
                  <a:pt x="1426909" y="557572"/>
                  <a:pt x="1426909" y="538773"/>
                </a:cubicBezTo>
                <a:lnTo>
                  <a:pt x="1426909" y="491229"/>
                </a:lnTo>
                <a:cubicBezTo>
                  <a:pt x="1426909" y="475715"/>
                  <a:pt x="1416967" y="462484"/>
                  <a:pt x="1403102" y="457555"/>
                </a:cubicBezTo>
                <a:lnTo>
                  <a:pt x="1403102" y="407912"/>
                </a:lnTo>
                <a:cubicBezTo>
                  <a:pt x="1403102" y="323866"/>
                  <a:pt x="1344449" y="265189"/>
                  <a:pt x="1260438" y="265189"/>
                </a:cubicBezTo>
                <a:lnTo>
                  <a:pt x="1170772" y="265189"/>
                </a:lnTo>
                <a:lnTo>
                  <a:pt x="1091230" y="225310"/>
                </a:lnTo>
                <a:lnTo>
                  <a:pt x="1352750" y="120640"/>
                </a:lnTo>
                <a:cubicBezTo>
                  <a:pt x="1349192" y="129218"/>
                  <a:pt x="1347641" y="137979"/>
                  <a:pt x="1348280" y="146648"/>
                </a:cubicBezTo>
                <a:cubicBezTo>
                  <a:pt x="1350196" y="174390"/>
                  <a:pt x="1371449" y="193827"/>
                  <a:pt x="1399818" y="193827"/>
                </a:cubicBezTo>
                <a:cubicBezTo>
                  <a:pt x="1415872" y="193827"/>
                  <a:pt x="1430284" y="186618"/>
                  <a:pt x="1438403" y="174390"/>
                </a:cubicBezTo>
                <a:cubicBezTo>
                  <a:pt x="1442143" y="168732"/>
                  <a:pt x="1443876" y="161431"/>
                  <a:pt x="1445974" y="157690"/>
                </a:cubicBezTo>
                <a:cubicBezTo>
                  <a:pt x="1455095" y="141537"/>
                  <a:pt x="1449257" y="126207"/>
                  <a:pt x="1438311" y="119089"/>
                </a:cubicBezTo>
                <a:close/>
                <a:moveTo>
                  <a:pt x="237803" y="592523"/>
                </a:moveTo>
                <a:cubicBezTo>
                  <a:pt x="214816" y="592523"/>
                  <a:pt x="196208" y="573815"/>
                  <a:pt x="196208" y="550910"/>
                </a:cubicBezTo>
                <a:cubicBezTo>
                  <a:pt x="196208" y="528005"/>
                  <a:pt x="214816" y="509298"/>
                  <a:pt x="237803" y="509298"/>
                </a:cubicBezTo>
                <a:cubicBezTo>
                  <a:pt x="260790" y="509298"/>
                  <a:pt x="279398" y="527914"/>
                  <a:pt x="279398" y="550910"/>
                </a:cubicBezTo>
                <a:cubicBezTo>
                  <a:pt x="279398" y="573906"/>
                  <a:pt x="260698" y="592523"/>
                  <a:pt x="237803" y="592523"/>
                </a:cubicBezTo>
                <a:close/>
                <a:moveTo>
                  <a:pt x="463292" y="289189"/>
                </a:moveTo>
                <a:cubicBezTo>
                  <a:pt x="490839" y="254786"/>
                  <a:pt x="518934" y="223941"/>
                  <a:pt x="548306" y="195652"/>
                </a:cubicBezTo>
                <a:cubicBezTo>
                  <a:pt x="549310" y="194648"/>
                  <a:pt x="550769" y="194009"/>
                  <a:pt x="552320" y="194009"/>
                </a:cubicBezTo>
                <a:lnTo>
                  <a:pt x="669534" y="194009"/>
                </a:lnTo>
                <a:lnTo>
                  <a:pt x="685405" y="289189"/>
                </a:lnTo>
                <a:lnTo>
                  <a:pt x="463292" y="289189"/>
                </a:lnTo>
                <a:close/>
                <a:moveTo>
                  <a:pt x="1093967" y="509298"/>
                </a:moveTo>
                <a:cubicBezTo>
                  <a:pt x="1116954" y="509298"/>
                  <a:pt x="1135562" y="527914"/>
                  <a:pt x="1135562" y="550910"/>
                </a:cubicBezTo>
                <a:cubicBezTo>
                  <a:pt x="1135562" y="573906"/>
                  <a:pt x="1116954" y="592523"/>
                  <a:pt x="1093967" y="592523"/>
                </a:cubicBezTo>
                <a:cubicBezTo>
                  <a:pt x="1070980" y="592523"/>
                  <a:pt x="1052372" y="573815"/>
                  <a:pt x="1052372" y="550910"/>
                </a:cubicBezTo>
                <a:cubicBezTo>
                  <a:pt x="1052372" y="528005"/>
                  <a:pt x="1071071" y="509298"/>
                  <a:pt x="1093967" y="509298"/>
                </a:cubicBezTo>
                <a:close/>
                <a:moveTo>
                  <a:pt x="981496" y="170557"/>
                </a:moveTo>
                <a:lnTo>
                  <a:pt x="938989" y="149295"/>
                </a:lnTo>
                <a:lnTo>
                  <a:pt x="924121" y="141903"/>
                </a:lnTo>
                <a:lnTo>
                  <a:pt x="1127535" y="112153"/>
                </a:lnTo>
                <a:lnTo>
                  <a:pt x="981587" y="170557"/>
                </a:lnTo>
                <a:close/>
                <a:moveTo>
                  <a:pt x="237894" y="455730"/>
                </a:moveTo>
                <a:cubicBezTo>
                  <a:pt x="290253" y="455730"/>
                  <a:pt x="333034" y="498438"/>
                  <a:pt x="333034" y="550910"/>
                </a:cubicBezTo>
                <a:cubicBezTo>
                  <a:pt x="333034" y="603382"/>
                  <a:pt x="290344" y="646090"/>
                  <a:pt x="237894" y="646090"/>
                </a:cubicBezTo>
                <a:cubicBezTo>
                  <a:pt x="185444" y="646090"/>
                  <a:pt x="142755" y="603382"/>
                  <a:pt x="142755" y="550910"/>
                </a:cubicBezTo>
                <a:cubicBezTo>
                  <a:pt x="142755" y="498438"/>
                  <a:pt x="185444" y="455730"/>
                  <a:pt x="237894" y="455730"/>
                </a:cubicBezTo>
                <a:close/>
                <a:moveTo>
                  <a:pt x="237894" y="485480"/>
                </a:moveTo>
                <a:cubicBezTo>
                  <a:pt x="273925" y="485480"/>
                  <a:pt x="303297" y="514864"/>
                  <a:pt x="303297" y="550910"/>
                </a:cubicBezTo>
                <a:cubicBezTo>
                  <a:pt x="303297" y="586956"/>
                  <a:pt x="273925" y="616340"/>
                  <a:pt x="237894" y="616340"/>
                </a:cubicBezTo>
                <a:cubicBezTo>
                  <a:pt x="201863" y="616340"/>
                  <a:pt x="172491" y="586956"/>
                  <a:pt x="172491" y="550910"/>
                </a:cubicBezTo>
                <a:cubicBezTo>
                  <a:pt x="172491" y="514864"/>
                  <a:pt x="201863" y="485480"/>
                  <a:pt x="237894" y="485480"/>
                </a:cubicBezTo>
                <a:close/>
                <a:moveTo>
                  <a:pt x="66953" y="352977"/>
                </a:moveTo>
                <a:cubicBezTo>
                  <a:pt x="69690" y="338650"/>
                  <a:pt x="81183" y="327608"/>
                  <a:pt x="95504" y="324961"/>
                </a:cubicBezTo>
                <a:cubicBezTo>
                  <a:pt x="190461" y="307531"/>
                  <a:pt x="285509" y="297493"/>
                  <a:pt x="380467" y="289189"/>
                </a:cubicBezTo>
                <a:cubicBezTo>
                  <a:pt x="419963" y="242010"/>
                  <a:pt x="459734" y="200306"/>
                  <a:pt x="503883" y="162435"/>
                </a:cubicBezTo>
                <a:cubicBezTo>
                  <a:pt x="515833" y="152215"/>
                  <a:pt x="531157" y="146466"/>
                  <a:pt x="546938" y="146466"/>
                </a:cubicBezTo>
                <a:lnTo>
                  <a:pt x="749075" y="146466"/>
                </a:lnTo>
                <a:cubicBezTo>
                  <a:pt x="756190" y="146466"/>
                  <a:pt x="762484" y="151028"/>
                  <a:pt x="764764" y="157781"/>
                </a:cubicBezTo>
                <a:lnTo>
                  <a:pt x="808548" y="289189"/>
                </a:lnTo>
                <a:lnTo>
                  <a:pt x="1260347" y="289189"/>
                </a:lnTo>
                <a:cubicBezTo>
                  <a:pt x="1331678" y="289189"/>
                  <a:pt x="1379294" y="336733"/>
                  <a:pt x="1379294" y="408186"/>
                </a:cubicBezTo>
                <a:lnTo>
                  <a:pt x="1379294" y="479548"/>
                </a:lnTo>
                <a:lnTo>
                  <a:pt x="1391152" y="479548"/>
                </a:lnTo>
                <a:cubicBezTo>
                  <a:pt x="1397720" y="479548"/>
                  <a:pt x="1403010" y="484841"/>
                  <a:pt x="1403010" y="491411"/>
                </a:cubicBezTo>
                <a:lnTo>
                  <a:pt x="1403010" y="538956"/>
                </a:lnTo>
                <a:cubicBezTo>
                  <a:pt x="1403010" y="545709"/>
                  <a:pt x="1397902" y="551458"/>
                  <a:pt x="1391243" y="552279"/>
                </a:cubicBezTo>
                <a:lnTo>
                  <a:pt x="1210360" y="574637"/>
                </a:lnTo>
                <a:cubicBezTo>
                  <a:pt x="1211911" y="566971"/>
                  <a:pt x="1212731" y="559032"/>
                  <a:pt x="1212731" y="550819"/>
                </a:cubicBezTo>
                <a:cubicBezTo>
                  <a:pt x="1212731" y="485298"/>
                  <a:pt x="1188924" y="431821"/>
                  <a:pt x="1093784" y="431821"/>
                </a:cubicBezTo>
                <a:cubicBezTo>
                  <a:pt x="998645" y="431821"/>
                  <a:pt x="974837" y="485298"/>
                  <a:pt x="974837" y="550819"/>
                </a:cubicBezTo>
                <a:cubicBezTo>
                  <a:pt x="974837" y="558940"/>
                  <a:pt x="975658" y="566880"/>
                  <a:pt x="977209" y="574637"/>
                </a:cubicBezTo>
                <a:lnTo>
                  <a:pt x="354105" y="574637"/>
                </a:lnTo>
                <a:cubicBezTo>
                  <a:pt x="355655" y="566971"/>
                  <a:pt x="356476" y="559032"/>
                  <a:pt x="356476" y="550819"/>
                </a:cubicBezTo>
                <a:cubicBezTo>
                  <a:pt x="356476" y="485298"/>
                  <a:pt x="332669" y="431821"/>
                  <a:pt x="237529" y="431821"/>
                </a:cubicBezTo>
                <a:cubicBezTo>
                  <a:pt x="142390" y="431821"/>
                  <a:pt x="118582" y="485298"/>
                  <a:pt x="118582" y="550819"/>
                </a:cubicBezTo>
                <a:cubicBezTo>
                  <a:pt x="118582" y="558940"/>
                  <a:pt x="119403" y="566880"/>
                  <a:pt x="120954" y="574637"/>
                </a:cubicBezTo>
                <a:lnTo>
                  <a:pt x="35301" y="574637"/>
                </a:lnTo>
                <a:cubicBezTo>
                  <a:pt x="28733" y="574637"/>
                  <a:pt x="23443" y="569344"/>
                  <a:pt x="23443" y="562773"/>
                </a:cubicBezTo>
                <a:lnTo>
                  <a:pt x="23443" y="484567"/>
                </a:lnTo>
                <a:cubicBezTo>
                  <a:pt x="23443" y="477176"/>
                  <a:pt x="27091" y="470057"/>
                  <a:pt x="33112" y="465769"/>
                </a:cubicBezTo>
                <a:lnTo>
                  <a:pt x="47159" y="455730"/>
                </a:lnTo>
                <a:lnTo>
                  <a:pt x="66497" y="352977"/>
                </a:lnTo>
                <a:close/>
                <a:moveTo>
                  <a:pt x="689693" y="170283"/>
                </a:moveTo>
                <a:lnTo>
                  <a:pt x="713500" y="313007"/>
                </a:lnTo>
                <a:lnTo>
                  <a:pt x="414947" y="313007"/>
                </a:lnTo>
                <a:cubicBezTo>
                  <a:pt x="449792" y="265827"/>
                  <a:pt x="488103" y="220565"/>
                  <a:pt x="531613" y="178587"/>
                </a:cubicBezTo>
                <a:cubicBezTo>
                  <a:pt x="537177" y="173203"/>
                  <a:pt x="544566" y="170192"/>
                  <a:pt x="552320" y="170192"/>
                </a:cubicBezTo>
                <a:lnTo>
                  <a:pt x="689693" y="170192"/>
                </a:lnTo>
                <a:close/>
                <a:moveTo>
                  <a:pt x="713500" y="360551"/>
                </a:moveTo>
                <a:lnTo>
                  <a:pt x="642168" y="360551"/>
                </a:lnTo>
                <a:lnTo>
                  <a:pt x="642168" y="384369"/>
                </a:lnTo>
                <a:lnTo>
                  <a:pt x="713500" y="384369"/>
                </a:lnTo>
                <a:lnTo>
                  <a:pt x="713500" y="360551"/>
                </a:lnTo>
                <a:close/>
                <a:moveTo>
                  <a:pt x="404274" y="527092"/>
                </a:moveTo>
                <a:lnTo>
                  <a:pt x="927404" y="527092"/>
                </a:lnTo>
                <a:lnTo>
                  <a:pt x="927404" y="550910"/>
                </a:lnTo>
                <a:lnTo>
                  <a:pt x="404274" y="550910"/>
                </a:lnTo>
                <a:lnTo>
                  <a:pt x="404274" y="527092"/>
                </a:lnTo>
                <a:close/>
                <a:moveTo>
                  <a:pt x="1093967" y="455730"/>
                </a:moveTo>
                <a:cubicBezTo>
                  <a:pt x="1146325" y="455730"/>
                  <a:pt x="1189106" y="498438"/>
                  <a:pt x="1189106" y="550910"/>
                </a:cubicBezTo>
                <a:cubicBezTo>
                  <a:pt x="1189106" y="603382"/>
                  <a:pt x="1146417" y="646090"/>
                  <a:pt x="1093967" y="646090"/>
                </a:cubicBezTo>
                <a:cubicBezTo>
                  <a:pt x="1041517" y="646090"/>
                  <a:pt x="998827" y="603382"/>
                  <a:pt x="998827" y="550910"/>
                </a:cubicBezTo>
                <a:cubicBezTo>
                  <a:pt x="998827" y="498438"/>
                  <a:pt x="1041517" y="455730"/>
                  <a:pt x="1093967" y="455730"/>
                </a:cubicBezTo>
                <a:close/>
                <a:moveTo>
                  <a:pt x="1093967" y="485480"/>
                </a:moveTo>
                <a:cubicBezTo>
                  <a:pt x="1129997" y="485480"/>
                  <a:pt x="1159369" y="514864"/>
                  <a:pt x="1159369" y="550910"/>
                </a:cubicBezTo>
                <a:cubicBezTo>
                  <a:pt x="1159369" y="586956"/>
                  <a:pt x="1129997" y="616340"/>
                  <a:pt x="1093967" y="616340"/>
                </a:cubicBezTo>
                <a:cubicBezTo>
                  <a:pt x="1057936" y="616340"/>
                  <a:pt x="1028564" y="586956"/>
                  <a:pt x="1028564" y="550910"/>
                </a:cubicBezTo>
                <a:cubicBezTo>
                  <a:pt x="1028564" y="514864"/>
                  <a:pt x="1057936" y="485480"/>
                  <a:pt x="1093967" y="485480"/>
                </a:cubicBezTo>
                <a:close/>
                <a:moveTo>
                  <a:pt x="856164" y="265371"/>
                </a:moveTo>
                <a:lnTo>
                  <a:pt x="927496" y="265371"/>
                </a:lnTo>
                <a:lnTo>
                  <a:pt x="879972" y="75012"/>
                </a:lnTo>
                <a:lnTo>
                  <a:pt x="832447" y="75012"/>
                </a:lnTo>
                <a:lnTo>
                  <a:pt x="856255" y="265371"/>
                </a:lnTo>
                <a:close/>
                <a:moveTo>
                  <a:pt x="949753" y="256520"/>
                </a:moveTo>
                <a:lnTo>
                  <a:pt x="993537" y="238998"/>
                </a:lnTo>
                <a:lnTo>
                  <a:pt x="1046352" y="265463"/>
                </a:lnTo>
                <a:lnTo>
                  <a:pt x="1117683" y="265463"/>
                </a:lnTo>
                <a:lnTo>
                  <a:pt x="1033125" y="223211"/>
                </a:lnTo>
                <a:lnTo>
                  <a:pt x="1403010" y="75195"/>
                </a:lnTo>
                <a:lnTo>
                  <a:pt x="1403010" y="27651"/>
                </a:lnTo>
                <a:lnTo>
                  <a:pt x="910438" y="99651"/>
                </a:lnTo>
                <a:lnTo>
                  <a:pt x="915364" y="119271"/>
                </a:lnTo>
                <a:lnTo>
                  <a:pt x="1322922" y="59681"/>
                </a:lnTo>
                <a:lnTo>
                  <a:pt x="980310" y="196838"/>
                </a:lnTo>
                <a:lnTo>
                  <a:pt x="928317" y="170831"/>
                </a:lnTo>
                <a:lnTo>
                  <a:pt x="949753" y="256611"/>
                </a:lnTo>
                <a:close/>
                <a:moveTo>
                  <a:pt x="1383581" y="104853"/>
                </a:moveTo>
                <a:cubicBezTo>
                  <a:pt x="1383581" y="101567"/>
                  <a:pt x="1386135" y="98921"/>
                  <a:pt x="1389328" y="98921"/>
                </a:cubicBezTo>
                <a:lnTo>
                  <a:pt x="1406021" y="98921"/>
                </a:lnTo>
                <a:cubicBezTo>
                  <a:pt x="1409031" y="98921"/>
                  <a:pt x="1412041" y="101020"/>
                  <a:pt x="1411403" y="103940"/>
                </a:cubicBezTo>
                <a:cubicBezTo>
                  <a:pt x="1409213" y="115165"/>
                  <a:pt x="1400730" y="122830"/>
                  <a:pt x="1394436" y="129583"/>
                </a:cubicBezTo>
                <a:cubicBezTo>
                  <a:pt x="1385314" y="139256"/>
                  <a:pt x="1387960" y="156778"/>
                  <a:pt x="1401004" y="156868"/>
                </a:cubicBezTo>
                <a:cubicBezTo>
                  <a:pt x="1412315" y="156868"/>
                  <a:pt x="1411767" y="147287"/>
                  <a:pt x="1418426" y="141173"/>
                </a:cubicBezTo>
                <a:cubicBezTo>
                  <a:pt x="1421072" y="138800"/>
                  <a:pt x="1423352" y="138070"/>
                  <a:pt x="1425359" y="139347"/>
                </a:cubicBezTo>
                <a:cubicBezTo>
                  <a:pt x="1427730" y="140899"/>
                  <a:pt x="1426818" y="143819"/>
                  <a:pt x="1425541" y="145918"/>
                </a:cubicBezTo>
                <a:cubicBezTo>
                  <a:pt x="1422622" y="150754"/>
                  <a:pt x="1422348" y="155865"/>
                  <a:pt x="1418609" y="161522"/>
                </a:cubicBezTo>
                <a:cubicBezTo>
                  <a:pt x="1415234" y="166633"/>
                  <a:pt x="1408666" y="170375"/>
                  <a:pt x="1399818" y="170375"/>
                </a:cubicBezTo>
                <a:cubicBezTo>
                  <a:pt x="1381939" y="170375"/>
                  <a:pt x="1372909" y="158968"/>
                  <a:pt x="1371997" y="145461"/>
                </a:cubicBezTo>
                <a:cubicBezTo>
                  <a:pt x="1371358" y="136701"/>
                  <a:pt x="1374642" y="128488"/>
                  <a:pt x="1379477" y="121188"/>
                </a:cubicBezTo>
                <a:cubicBezTo>
                  <a:pt x="1382943" y="115986"/>
                  <a:pt x="1383581" y="110784"/>
                  <a:pt x="1383581" y="105035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199" name="Forma libre 1198">
            <a:extLst>
              <a:ext uri="{FF2B5EF4-FFF2-40B4-BE49-F238E27FC236}">
                <a16:creationId xmlns:a16="http://schemas.microsoft.com/office/drawing/2014/main" id="{ED00B2FC-BAFB-49D3-0488-183CF757FFAB}"/>
              </a:ext>
            </a:extLst>
          </p:cNvPr>
          <p:cNvSpPr/>
          <p:nvPr/>
        </p:nvSpPr>
        <p:spPr>
          <a:xfrm>
            <a:off x="10736508" y="9190325"/>
            <a:ext cx="2806477" cy="904068"/>
          </a:xfrm>
          <a:custGeom>
            <a:avLst/>
            <a:gdLst>
              <a:gd name="connsiteX0" fmla="*/ 832356 w 2806477"/>
              <a:gd name="connsiteY0" fmla="*/ 0 h 904068"/>
              <a:gd name="connsiteX1" fmla="*/ 832356 w 2806477"/>
              <a:gd name="connsiteY1" fmla="*/ 618530 h 904068"/>
              <a:gd name="connsiteX2" fmla="*/ 879972 w 2806477"/>
              <a:gd name="connsiteY2" fmla="*/ 618530 h 904068"/>
              <a:gd name="connsiteX3" fmla="*/ 879972 w 2806477"/>
              <a:gd name="connsiteY3" fmla="*/ 642348 h 904068"/>
              <a:gd name="connsiteX4" fmla="*/ 784832 w 2806477"/>
              <a:gd name="connsiteY4" fmla="*/ 642348 h 904068"/>
              <a:gd name="connsiteX5" fmla="*/ 784832 w 2806477"/>
              <a:gd name="connsiteY5" fmla="*/ 540050 h 904068"/>
              <a:gd name="connsiteX6" fmla="*/ 737308 w 2806477"/>
              <a:gd name="connsiteY6" fmla="*/ 468688 h 904068"/>
              <a:gd name="connsiteX7" fmla="*/ 737308 w 2806477"/>
              <a:gd name="connsiteY7" fmla="*/ 142724 h 904068"/>
              <a:gd name="connsiteX8" fmla="*/ 665976 w 2806477"/>
              <a:gd name="connsiteY8" fmla="*/ 95179 h 904068"/>
              <a:gd name="connsiteX9" fmla="*/ 665976 w 2806477"/>
              <a:gd name="connsiteY9" fmla="*/ 192367 h 904068"/>
              <a:gd name="connsiteX10" fmla="*/ 654027 w 2806477"/>
              <a:gd name="connsiteY10" fmla="*/ 190359 h 904068"/>
              <a:gd name="connsiteX11" fmla="*/ 428082 w 2806477"/>
              <a:gd name="connsiteY11" fmla="*/ 190359 h 904068"/>
              <a:gd name="connsiteX12" fmla="*/ 370980 w 2806477"/>
              <a:gd name="connsiteY12" fmla="*/ 231424 h 904068"/>
              <a:gd name="connsiteX13" fmla="*/ 321632 w 2806477"/>
              <a:gd name="connsiteY13" fmla="*/ 405084 h 904068"/>
              <a:gd name="connsiteX14" fmla="*/ 57467 w 2806477"/>
              <a:gd name="connsiteY14" fmla="*/ 427350 h 904068"/>
              <a:gd name="connsiteX15" fmla="*/ 23808 w 2806477"/>
              <a:gd name="connsiteY15" fmla="*/ 463943 h 904068"/>
              <a:gd name="connsiteX16" fmla="*/ 23808 w 2806477"/>
              <a:gd name="connsiteY16" fmla="*/ 668173 h 904068"/>
              <a:gd name="connsiteX17" fmla="*/ 0 w 2806477"/>
              <a:gd name="connsiteY17" fmla="*/ 701847 h 904068"/>
              <a:gd name="connsiteX18" fmla="*/ 0 w 2806477"/>
              <a:gd name="connsiteY18" fmla="*/ 773209 h 904068"/>
              <a:gd name="connsiteX19" fmla="*/ 35666 w 2806477"/>
              <a:gd name="connsiteY19" fmla="*/ 808889 h 904068"/>
              <a:gd name="connsiteX20" fmla="*/ 100065 w 2806477"/>
              <a:gd name="connsiteY20" fmla="*/ 808889 h 904068"/>
              <a:gd name="connsiteX21" fmla="*/ 225945 w 2806477"/>
              <a:gd name="connsiteY21" fmla="*/ 904069 h 904068"/>
              <a:gd name="connsiteX22" fmla="*/ 351825 w 2806477"/>
              <a:gd name="connsiteY22" fmla="*/ 808889 h 904068"/>
              <a:gd name="connsiteX23" fmla="*/ 861090 w 2806477"/>
              <a:gd name="connsiteY23" fmla="*/ 808889 h 904068"/>
              <a:gd name="connsiteX24" fmla="*/ 986969 w 2806477"/>
              <a:gd name="connsiteY24" fmla="*/ 904069 h 904068"/>
              <a:gd name="connsiteX25" fmla="*/ 1105917 w 2806477"/>
              <a:gd name="connsiteY25" fmla="*/ 827779 h 904068"/>
              <a:gd name="connsiteX26" fmla="*/ 1224864 w 2806477"/>
              <a:gd name="connsiteY26" fmla="*/ 904069 h 904068"/>
              <a:gd name="connsiteX27" fmla="*/ 1355669 w 2806477"/>
              <a:gd name="connsiteY27" fmla="*/ 773209 h 904068"/>
              <a:gd name="connsiteX28" fmla="*/ 1355122 w 2806477"/>
              <a:gd name="connsiteY28" fmla="*/ 761345 h 904068"/>
              <a:gd name="connsiteX29" fmla="*/ 1379477 w 2806477"/>
              <a:gd name="connsiteY29" fmla="*/ 761345 h 904068"/>
              <a:gd name="connsiteX30" fmla="*/ 1379477 w 2806477"/>
              <a:gd name="connsiteY30" fmla="*/ 642348 h 904068"/>
              <a:gd name="connsiteX31" fmla="*/ 1331953 w 2806477"/>
              <a:gd name="connsiteY31" fmla="*/ 642348 h 904068"/>
              <a:gd name="connsiteX32" fmla="*/ 1331953 w 2806477"/>
              <a:gd name="connsiteY32" fmla="*/ 618530 h 904068"/>
              <a:gd name="connsiteX33" fmla="*/ 1403284 w 2806477"/>
              <a:gd name="connsiteY33" fmla="*/ 618530 h 904068"/>
              <a:gd name="connsiteX34" fmla="*/ 1403284 w 2806477"/>
              <a:gd name="connsiteY34" fmla="*/ 713710 h 904068"/>
              <a:gd name="connsiteX35" fmla="*/ 1617280 w 2806477"/>
              <a:gd name="connsiteY35" fmla="*/ 713710 h 904068"/>
              <a:gd name="connsiteX36" fmla="*/ 1617280 w 2806477"/>
              <a:gd name="connsiteY36" fmla="*/ 737527 h 904068"/>
              <a:gd name="connsiteX37" fmla="*/ 1688612 w 2806477"/>
              <a:gd name="connsiteY37" fmla="*/ 737527 h 904068"/>
              <a:gd name="connsiteX38" fmla="*/ 1688612 w 2806477"/>
              <a:gd name="connsiteY38" fmla="*/ 666166 h 904068"/>
              <a:gd name="connsiteX39" fmla="*/ 2188025 w 2806477"/>
              <a:gd name="connsiteY39" fmla="*/ 666166 h 904068"/>
              <a:gd name="connsiteX40" fmla="*/ 2188025 w 2806477"/>
              <a:gd name="connsiteY40" fmla="*/ 761345 h 904068"/>
              <a:gd name="connsiteX41" fmla="*/ 2212380 w 2806477"/>
              <a:gd name="connsiteY41" fmla="*/ 761345 h 904068"/>
              <a:gd name="connsiteX42" fmla="*/ 2211833 w 2806477"/>
              <a:gd name="connsiteY42" fmla="*/ 773209 h 904068"/>
              <a:gd name="connsiteX43" fmla="*/ 2342639 w 2806477"/>
              <a:gd name="connsiteY43" fmla="*/ 904069 h 904068"/>
              <a:gd name="connsiteX44" fmla="*/ 2461585 w 2806477"/>
              <a:gd name="connsiteY44" fmla="*/ 827779 h 904068"/>
              <a:gd name="connsiteX45" fmla="*/ 2580533 w 2806477"/>
              <a:gd name="connsiteY45" fmla="*/ 904069 h 904068"/>
              <a:gd name="connsiteX46" fmla="*/ 2711338 w 2806477"/>
              <a:gd name="connsiteY46" fmla="*/ 773209 h 904068"/>
              <a:gd name="connsiteX47" fmla="*/ 2710791 w 2806477"/>
              <a:gd name="connsiteY47" fmla="*/ 761345 h 904068"/>
              <a:gd name="connsiteX48" fmla="*/ 2735145 w 2806477"/>
              <a:gd name="connsiteY48" fmla="*/ 761345 h 904068"/>
              <a:gd name="connsiteX49" fmla="*/ 2735145 w 2806477"/>
              <a:gd name="connsiteY49" fmla="*/ 666166 h 904068"/>
              <a:gd name="connsiteX50" fmla="*/ 2806478 w 2806477"/>
              <a:gd name="connsiteY50" fmla="*/ 666166 h 904068"/>
              <a:gd name="connsiteX51" fmla="*/ 2806478 w 2806477"/>
              <a:gd name="connsiteY51" fmla="*/ 0 h 904068"/>
              <a:gd name="connsiteX52" fmla="*/ 832721 w 2806477"/>
              <a:gd name="connsiteY52" fmla="*/ 0 h 904068"/>
              <a:gd name="connsiteX53" fmla="*/ 225945 w 2806477"/>
              <a:gd name="connsiteY53" fmla="*/ 814821 h 904068"/>
              <a:gd name="connsiteX54" fmla="*/ 184350 w 2806477"/>
              <a:gd name="connsiteY54" fmla="*/ 773209 h 904068"/>
              <a:gd name="connsiteX55" fmla="*/ 225945 w 2806477"/>
              <a:gd name="connsiteY55" fmla="*/ 731596 h 904068"/>
              <a:gd name="connsiteX56" fmla="*/ 267540 w 2806477"/>
              <a:gd name="connsiteY56" fmla="*/ 773209 h 904068"/>
              <a:gd name="connsiteX57" fmla="*/ 225945 w 2806477"/>
              <a:gd name="connsiteY57" fmla="*/ 814821 h 904068"/>
              <a:gd name="connsiteX58" fmla="*/ 523131 w 2806477"/>
              <a:gd name="connsiteY58" fmla="*/ 404445 h 904068"/>
              <a:gd name="connsiteX59" fmla="*/ 395244 w 2806477"/>
              <a:gd name="connsiteY59" fmla="*/ 404445 h 904068"/>
              <a:gd name="connsiteX60" fmla="*/ 429268 w 2806477"/>
              <a:gd name="connsiteY60" fmla="*/ 285448 h 904068"/>
              <a:gd name="connsiteX61" fmla="*/ 523222 w 2806477"/>
              <a:gd name="connsiteY61" fmla="*/ 285448 h 904068"/>
              <a:gd name="connsiteX62" fmla="*/ 523222 w 2806477"/>
              <a:gd name="connsiteY62" fmla="*/ 404445 h 904068"/>
              <a:gd name="connsiteX63" fmla="*/ 986878 w 2806477"/>
              <a:gd name="connsiteY63" fmla="*/ 814821 h 904068"/>
              <a:gd name="connsiteX64" fmla="*/ 945283 w 2806477"/>
              <a:gd name="connsiteY64" fmla="*/ 773209 h 904068"/>
              <a:gd name="connsiteX65" fmla="*/ 986878 w 2806477"/>
              <a:gd name="connsiteY65" fmla="*/ 731596 h 904068"/>
              <a:gd name="connsiteX66" fmla="*/ 1028473 w 2806477"/>
              <a:gd name="connsiteY66" fmla="*/ 773209 h 904068"/>
              <a:gd name="connsiteX67" fmla="*/ 986878 w 2806477"/>
              <a:gd name="connsiteY67" fmla="*/ 814821 h 904068"/>
              <a:gd name="connsiteX68" fmla="*/ 1224681 w 2806477"/>
              <a:gd name="connsiteY68" fmla="*/ 814821 h 904068"/>
              <a:gd name="connsiteX69" fmla="*/ 1183086 w 2806477"/>
              <a:gd name="connsiteY69" fmla="*/ 773209 h 904068"/>
              <a:gd name="connsiteX70" fmla="*/ 1224681 w 2806477"/>
              <a:gd name="connsiteY70" fmla="*/ 731596 h 904068"/>
              <a:gd name="connsiteX71" fmla="*/ 1266276 w 2806477"/>
              <a:gd name="connsiteY71" fmla="*/ 773209 h 904068"/>
              <a:gd name="connsiteX72" fmla="*/ 1224681 w 2806477"/>
              <a:gd name="connsiteY72" fmla="*/ 814821 h 904068"/>
              <a:gd name="connsiteX73" fmla="*/ 2342365 w 2806477"/>
              <a:gd name="connsiteY73" fmla="*/ 814821 h 904068"/>
              <a:gd name="connsiteX74" fmla="*/ 2300769 w 2806477"/>
              <a:gd name="connsiteY74" fmla="*/ 773209 h 904068"/>
              <a:gd name="connsiteX75" fmla="*/ 2342365 w 2806477"/>
              <a:gd name="connsiteY75" fmla="*/ 731596 h 904068"/>
              <a:gd name="connsiteX76" fmla="*/ 2383959 w 2806477"/>
              <a:gd name="connsiteY76" fmla="*/ 773209 h 904068"/>
              <a:gd name="connsiteX77" fmla="*/ 2342365 w 2806477"/>
              <a:gd name="connsiteY77" fmla="*/ 814821 h 904068"/>
              <a:gd name="connsiteX78" fmla="*/ 2580259 w 2806477"/>
              <a:gd name="connsiteY78" fmla="*/ 814821 h 904068"/>
              <a:gd name="connsiteX79" fmla="*/ 2538664 w 2806477"/>
              <a:gd name="connsiteY79" fmla="*/ 773209 h 904068"/>
              <a:gd name="connsiteX80" fmla="*/ 2580259 w 2806477"/>
              <a:gd name="connsiteY80" fmla="*/ 731596 h 904068"/>
              <a:gd name="connsiteX81" fmla="*/ 2621854 w 2806477"/>
              <a:gd name="connsiteY81" fmla="*/ 773209 h 904068"/>
              <a:gd name="connsiteX82" fmla="*/ 2580259 w 2806477"/>
              <a:gd name="connsiteY82" fmla="*/ 814821 h 904068"/>
              <a:gd name="connsiteX83" fmla="*/ 856073 w 2806477"/>
              <a:gd name="connsiteY83" fmla="*/ 23727 h 904068"/>
              <a:gd name="connsiteX84" fmla="*/ 2782305 w 2806477"/>
              <a:gd name="connsiteY84" fmla="*/ 23727 h 904068"/>
              <a:gd name="connsiteX85" fmla="*/ 2782305 w 2806477"/>
              <a:gd name="connsiteY85" fmla="*/ 642257 h 904068"/>
              <a:gd name="connsiteX86" fmla="*/ 1426819 w 2806477"/>
              <a:gd name="connsiteY86" fmla="*/ 642257 h 904068"/>
              <a:gd name="connsiteX87" fmla="*/ 1426819 w 2806477"/>
              <a:gd name="connsiteY87" fmla="*/ 594713 h 904068"/>
              <a:gd name="connsiteX88" fmla="*/ 856073 w 2806477"/>
              <a:gd name="connsiteY88" fmla="*/ 594713 h 904068"/>
              <a:gd name="connsiteX89" fmla="*/ 856073 w 2806477"/>
              <a:gd name="connsiteY89" fmla="*/ 23727 h 904068"/>
              <a:gd name="connsiteX90" fmla="*/ 986878 w 2806477"/>
              <a:gd name="connsiteY90" fmla="*/ 666074 h 904068"/>
              <a:gd name="connsiteX91" fmla="*/ 1093876 w 2806477"/>
              <a:gd name="connsiteY91" fmla="*/ 773117 h 904068"/>
              <a:gd name="connsiteX92" fmla="*/ 986878 w 2806477"/>
              <a:gd name="connsiteY92" fmla="*/ 880160 h 904068"/>
              <a:gd name="connsiteX93" fmla="*/ 879881 w 2806477"/>
              <a:gd name="connsiteY93" fmla="*/ 773117 h 904068"/>
              <a:gd name="connsiteX94" fmla="*/ 986878 w 2806477"/>
              <a:gd name="connsiteY94" fmla="*/ 666074 h 904068"/>
              <a:gd name="connsiteX95" fmla="*/ 986878 w 2806477"/>
              <a:gd name="connsiteY95" fmla="*/ 707778 h 904068"/>
              <a:gd name="connsiteX96" fmla="*/ 1052281 w 2806477"/>
              <a:gd name="connsiteY96" fmla="*/ 773209 h 904068"/>
              <a:gd name="connsiteX97" fmla="*/ 986878 w 2806477"/>
              <a:gd name="connsiteY97" fmla="*/ 838639 h 904068"/>
              <a:gd name="connsiteX98" fmla="*/ 921476 w 2806477"/>
              <a:gd name="connsiteY98" fmla="*/ 773209 h 904068"/>
              <a:gd name="connsiteX99" fmla="*/ 986878 w 2806477"/>
              <a:gd name="connsiteY99" fmla="*/ 707778 h 904068"/>
              <a:gd name="connsiteX100" fmla="*/ 225945 w 2806477"/>
              <a:gd name="connsiteY100" fmla="*/ 666074 h 904068"/>
              <a:gd name="connsiteX101" fmla="*/ 332942 w 2806477"/>
              <a:gd name="connsiteY101" fmla="*/ 773117 h 904068"/>
              <a:gd name="connsiteX102" fmla="*/ 225945 w 2806477"/>
              <a:gd name="connsiteY102" fmla="*/ 880160 h 904068"/>
              <a:gd name="connsiteX103" fmla="*/ 118947 w 2806477"/>
              <a:gd name="connsiteY103" fmla="*/ 773117 h 904068"/>
              <a:gd name="connsiteX104" fmla="*/ 225945 w 2806477"/>
              <a:gd name="connsiteY104" fmla="*/ 666074 h 904068"/>
              <a:gd name="connsiteX105" fmla="*/ 225945 w 2806477"/>
              <a:gd name="connsiteY105" fmla="*/ 707778 h 904068"/>
              <a:gd name="connsiteX106" fmla="*/ 291348 w 2806477"/>
              <a:gd name="connsiteY106" fmla="*/ 773209 h 904068"/>
              <a:gd name="connsiteX107" fmla="*/ 225945 w 2806477"/>
              <a:gd name="connsiteY107" fmla="*/ 838639 h 904068"/>
              <a:gd name="connsiteX108" fmla="*/ 160542 w 2806477"/>
              <a:gd name="connsiteY108" fmla="*/ 773209 h 904068"/>
              <a:gd name="connsiteX109" fmla="*/ 225945 w 2806477"/>
              <a:gd name="connsiteY109" fmla="*/ 707778 h 904068"/>
              <a:gd name="connsiteX110" fmla="*/ 1224681 w 2806477"/>
              <a:gd name="connsiteY110" fmla="*/ 666074 h 904068"/>
              <a:gd name="connsiteX111" fmla="*/ 1331679 w 2806477"/>
              <a:gd name="connsiteY111" fmla="*/ 773117 h 904068"/>
              <a:gd name="connsiteX112" fmla="*/ 1224681 w 2806477"/>
              <a:gd name="connsiteY112" fmla="*/ 880160 h 904068"/>
              <a:gd name="connsiteX113" fmla="*/ 1117684 w 2806477"/>
              <a:gd name="connsiteY113" fmla="*/ 773117 h 904068"/>
              <a:gd name="connsiteX114" fmla="*/ 1224681 w 2806477"/>
              <a:gd name="connsiteY114" fmla="*/ 666074 h 904068"/>
              <a:gd name="connsiteX115" fmla="*/ 1224681 w 2806477"/>
              <a:gd name="connsiteY115" fmla="*/ 707778 h 904068"/>
              <a:gd name="connsiteX116" fmla="*/ 1290084 w 2806477"/>
              <a:gd name="connsiteY116" fmla="*/ 773209 h 904068"/>
              <a:gd name="connsiteX117" fmla="*/ 1224681 w 2806477"/>
              <a:gd name="connsiteY117" fmla="*/ 838639 h 904068"/>
              <a:gd name="connsiteX118" fmla="*/ 1159279 w 2806477"/>
              <a:gd name="connsiteY118" fmla="*/ 773209 h 904068"/>
              <a:gd name="connsiteX119" fmla="*/ 1224681 w 2806477"/>
              <a:gd name="connsiteY119" fmla="*/ 707778 h 904068"/>
              <a:gd name="connsiteX120" fmla="*/ 2342365 w 2806477"/>
              <a:gd name="connsiteY120" fmla="*/ 666074 h 904068"/>
              <a:gd name="connsiteX121" fmla="*/ 2449362 w 2806477"/>
              <a:gd name="connsiteY121" fmla="*/ 773117 h 904068"/>
              <a:gd name="connsiteX122" fmla="*/ 2342365 w 2806477"/>
              <a:gd name="connsiteY122" fmla="*/ 880160 h 904068"/>
              <a:gd name="connsiteX123" fmla="*/ 2235367 w 2806477"/>
              <a:gd name="connsiteY123" fmla="*/ 773117 h 904068"/>
              <a:gd name="connsiteX124" fmla="*/ 2342365 w 2806477"/>
              <a:gd name="connsiteY124" fmla="*/ 666074 h 904068"/>
              <a:gd name="connsiteX125" fmla="*/ 2342365 w 2806477"/>
              <a:gd name="connsiteY125" fmla="*/ 707778 h 904068"/>
              <a:gd name="connsiteX126" fmla="*/ 2407768 w 2806477"/>
              <a:gd name="connsiteY126" fmla="*/ 773209 h 904068"/>
              <a:gd name="connsiteX127" fmla="*/ 2342365 w 2806477"/>
              <a:gd name="connsiteY127" fmla="*/ 838639 h 904068"/>
              <a:gd name="connsiteX128" fmla="*/ 2276962 w 2806477"/>
              <a:gd name="connsiteY128" fmla="*/ 773209 h 904068"/>
              <a:gd name="connsiteX129" fmla="*/ 2342365 w 2806477"/>
              <a:gd name="connsiteY129" fmla="*/ 707778 h 904068"/>
              <a:gd name="connsiteX130" fmla="*/ 2580259 w 2806477"/>
              <a:gd name="connsiteY130" fmla="*/ 666074 h 904068"/>
              <a:gd name="connsiteX131" fmla="*/ 2687256 w 2806477"/>
              <a:gd name="connsiteY131" fmla="*/ 773117 h 904068"/>
              <a:gd name="connsiteX132" fmla="*/ 2580259 w 2806477"/>
              <a:gd name="connsiteY132" fmla="*/ 880160 h 904068"/>
              <a:gd name="connsiteX133" fmla="*/ 2473261 w 2806477"/>
              <a:gd name="connsiteY133" fmla="*/ 773117 h 904068"/>
              <a:gd name="connsiteX134" fmla="*/ 2580259 w 2806477"/>
              <a:gd name="connsiteY134" fmla="*/ 666074 h 904068"/>
              <a:gd name="connsiteX135" fmla="*/ 2580259 w 2806477"/>
              <a:gd name="connsiteY135" fmla="*/ 707778 h 904068"/>
              <a:gd name="connsiteX136" fmla="*/ 2645662 w 2806477"/>
              <a:gd name="connsiteY136" fmla="*/ 773209 h 904068"/>
              <a:gd name="connsiteX137" fmla="*/ 2580259 w 2806477"/>
              <a:gd name="connsiteY137" fmla="*/ 838639 h 904068"/>
              <a:gd name="connsiteX138" fmla="*/ 2514857 w 2806477"/>
              <a:gd name="connsiteY138" fmla="*/ 773209 h 904068"/>
              <a:gd name="connsiteX139" fmla="*/ 2580259 w 2806477"/>
              <a:gd name="connsiteY139" fmla="*/ 707778 h 904068"/>
              <a:gd name="connsiteX140" fmla="*/ 689693 w 2806477"/>
              <a:gd name="connsiteY140" fmla="*/ 139712 h 904068"/>
              <a:gd name="connsiteX141" fmla="*/ 713501 w 2806477"/>
              <a:gd name="connsiteY141" fmla="*/ 155682 h 904068"/>
              <a:gd name="connsiteX142" fmla="*/ 713501 w 2806477"/>
              <a:gd name="connsiteY142" fmla="*/ 475807 h 904068"/>
              <a:gd name="connsiteX143" fmla="*/ 761025 w 2806477"/>
              <a:gd name="connsiteY143" fmla="*/ 547169 h 904068"/>
              <a:gd name="connsiteX144" fmla="*/ 761025 w 2806477"/>
              <a:gd name="connsiteY144" fmla="*/ 642348 h 904068"/>
              <a:gd name="connsiteX145" fmla="*/ 689693 w 2806477"/>
              <a:gd name="connsiteY145" fmla="*/ 642348 h 904068"/>
              <a:gd name="connsiteX146" fmla="*/ 689693 w 2806477"/>
              <a:gd name="connsiteY146" fmla="*/ 139804 h 904068"/>
              <a:gd name="connsiteX147" fmla="*/ 903688 w 2806477"/>
              <a:gd name="connsiteY147" fmla="*/ 618530 h 904068"/>
              <a:gd name="connsiteX148" fmla="*/ 1307962 w 2806477"/>
              <a:gd name="connsiteY148" fmla="*/ 618530 h 904068"/>
              <a:gd name="connsiteX149" fmla="*/ 1307962 w 2806477"/>
              <a:gd name="connsiteY149" fmla="*/ 642348 h 904068"/>
              <a:gd name="connsiteX150" fmla="*/ 903688 w 2806477"/>
              <a:gd name="connsiteY150" fmla="*/ 642348 h 904068"/>
              <a:gd name="connsiteX151" fmla="*/ 903688 w 2806477"/>
              <a:gd name="connsiteY151" fmla="*/ 618530 h 904068"/>
              <a:gd name="connsiteX152" fmla="*/ 1426819 w 2806477"/>
              <a:gd name="connsiteY152" fmla="*/ 666074 h 904068"/>
              <a:gd name="connsiteX153" fmla="*/ 1664622 w 2806477"/>
              <a:gd name="connsiteY153" fmla="*/ 666074 h 904068"/>
              <a:gd name="connsiteX154" fmla="*/ 1664622 w 2806477"/>
              <a:gd name="connsiteY154" fmla="*/ 713619 h 904068"/>
              <a:gd name="connsiteX155" fmla="*/ 1640814 w 2806477"/>
              <a:gd name="connsiteY155" fmla="*/ 713619 h 904068"/>
              <a:gd name="connsiteX156" fmla="*/ 1640814 w 2806477"/>
              <a:gd name="connsiteY156" fmla="*/ 689801 h 904068"/>
              <a:gd name="connsiteX157" fmla="*/ 1426819 w 2806477"/>
              <a:gd name="connsiteY157" fmla="*/ 689801 h 904068"/>
              <a:gd name="connsiteX158" fmla="*/ 1426819 w 2806477"/>
              <a:gd name="connsiteY158" fmla="*/ 665983 h 904068"/>
              <a:gd name="connsiteX159" fmla="*/ 2211651 w 2806477"/>
              <a:gd name="connsiteY159" fmla="*/ 666074 h 904068"/>
              <a:gd name="connsiteX160" fmla="*/ 2267385 w 2806477"/>
              <a:gd name="connsiteY160" fmla="*/ 666074 h 904068"/>
              <a:gd name="connsiteX161" fmla="*/ 2216576 w 2806477"/>
              <a:gd name="connsiteY161" fmla="*/ 737436 h 904068"/>
              <a:gd name="connsiteX162" fmla="*/ 2211651 w 2806477"/>
              <a:gd name="connsiteY162" fmla="*/ 737436 h 904068"/>
              <a:gd name="connsiteX163" fmla="*/ 2211651 w 2806477"/>
              <a:gd name="connsiteY163" fmla="*/ 666074 h 904068"/>
              <a:gd name="connsiteX164" fmla="*/ 2417436 w 2806477"/>
              <a:gd name="connsiteY164" fmla="*/ 666074 h 904068"/>
              <a:gd name="connsiteX165" fmla="*/ 2505187 w 2806477"/>
              <a:gd name="connsiteY165" fmla="*/ 666074 h 904068"/>
              <a:gd name="connsiteX166" fmla="*/ 2461312 w 2806477"/>
              <a:gd name="connsiteY166" fmla="*/ 718729 h 904068"/>
              <a:gd name="connsiteX167" fmla="*/ 2417436 w 2806477"/>
              <a:gd name="connsiteY167" fmla="*/ 666074 h 904068"/>
              <a:gd name="connsiteX168" fmla="*/ 2655240 w 2806477"/>
              <a:gd name="connsiteY168" fmla="*/ 666074 h 904068"/>
              <a:gd name="connsiteX169" fmla="*/ 2710974 w 2806477"/>
              <a:gd name="connsiteY169" fmla="*/ 666074 h 904068"/>
              <a:gd name="connsiteX170" fmla="*/ 2710974 w 2806477"/>
              <a:gd name="connsiteY170" fmla="*/ 737436 h 904068"/>
              <a:gd name="connsiteX171" fmla="*/ 2706047 w 2806477"/>
              <a:gd name="connsiteY171" fmla="*/ 737436 h 904068"/>
              <a:gd name="connsiteX172" fmla="*/ 2655240 w 2806477"/>
              <a:gd name="connsiteY172" fmla="*/ 666074 h 904068"/>
              <a:gd name="connsiteX173" fmla="*/ 411298 w 2806477"/>
              <a:gd name="connsiteY173" fmla="*/ 261630 h 904068"/>
              <a:gd name="connsiteX174" fmla="*/ 363774 w 2806477"/>
              <a:gd name="connsiteY174" fmla="*/ 428171 h 904068"/>
              <a:gd name="connsiteX175" fmla="*/ 547029 w 2806477"/>
              <a:gd name="connsiteY175" fmla="*/ 428171 h 904068"/>
              <a:gd name="connsiteX176" fmla="*/ 547029 w 2806477"/>
              <a:gd name="connsiteY176" fmla="*/ 261630 h 904068"/>
              <a:gd name="connsiteX177" fmla="*/ 411298 w 2806477"/>
              <a:gd name="connsiteY177" fmla="*/ 261630 h 904068"/>
              <a:gd name="connsiteX178" fmla="*/ 665885 w 2806477"/>
              <a:gd name="connsiteY178" fmla="*/ 666074 h 904068"/>
              <a:gd name="connsiteX179" fmla="*/ 911898 w 2806477"/>
              <a:gd name="connsiteY179" fmla="*/ 666074 h 904068"/>
              <a:gd name="connsiteX180" fmla="*/ 856164 w 2806477"/>
              <a:gd name="connsiteY180" fmla="*/ 773117 h 904068"/>
              <a:gd name="connsiteX181" fmla="*/ 856712 w 2806477"/>
              <a:gd name="connsiteY181" fmla="*/ 784980 h 904068"/>
              <a:gd name="connsiteX182" fmla="*/ 356751 w 2806477"/>
              <a:gd name="connsiteY182" fmla="*/ 784980 h 904068"/>
              <a:gd name="connsiteX183" fmla="*/ 356751 w 2806477"/>
              <a:gd name="connsiteY183" fmla="*/ 773117 h 904068"/>
              <a:gd name="connsiteX184" fmla="*/ 225945 w 2806477"/>
              <a:gd name="connsiteY184" fmla="*/ 642257 h 904068"/>
              <a:gd name="connsiteX185" fmla="*/ 95140 w 2806477"/>
              <a:gd name="connsiteY185" fmla="*/ 773117 h 904068"/>
              <a:gd name="connsiteX186" fmla="*/ 95140 w 2806477"/>
              <a:gd name="connsiteY186" fmla="*/ 784980 h 904068"/>
              <a:gd name="connsiteX187" fmla="*/ 35666 w 2806477"/>
              <a:gd name="connsiteY187" fmla="*/ 784980 h 904068"/>
              <a:gd name="connsiteX188" fmla="*/ 23808 w 2806477"/>
              <a:gd name="connsiteY188" fmla="*/ 773117 h 904068"/>
              <a:gd name="connsiteX189" fmla="*/ 23808 w 2806477"/>
              <a:gd name="connsiteY189" fmla="*/ 701755 h 904068"/>
              <a:gd name="connsiteX190" fmla="*/ 35666 w 2806477"/>
              <a:gd name="connsiteY190" fmla="*/ 689892 h 904068"/>
              <a:gd name="connsiteX191" fmla="*/ 47524 w 2806477"/>
              <a:gd name="connsiteY191" fmla="*/ 689892 h 904068"/>
              <a:gd name="connsiteX192" fmla="*/ 47524 w 2806477"/>
              <a:gd name="connsiteY192" fmla="*/ 463852 h 904068"/>
              <a:gd name="connsiteX193" fmla="*/ 59382 w 2806477"/>
              <a:gd name="connsiteY193" fmla="*/ 450985 h 904068"/>
              <a:gd name="connsiteX194" fmla="*/ 339966 w 2806477"/>
              <a:gd name="connsiteY194" fmla="*/ 427350 h 904068"/>
              <a:gd name="connsiteX195" fmla="*/ 393876 w 2806477"/>
              <a:gd name="connsiteY195" fmla="*/ 237903 h 904068"/>
              <a:gd name="connsiteX196" fmla="*/ 428082 w 2806477"/>
              <a:gd name="connsiteY196" fmla="*/ 214086 h 904068"/>
              <a:gd name="connsiteX197" fmla="*/ 654027 w 2806477"/>
              <a:gd name="connsiteY197" fmla="*/ 214086 h 904068"/>
              <a:gd name="connsiteX198" fmla="*/ 665885 w 2806477"/>
              <a:gd name="connsiteY198" fmla="*/ 225949 h 904068"/>
              <a:gd name="connsiteX199" fmla="*/ 665885 w 2806477"/>
              <a:gd name="connsiteY199" fmla="*/ 666074 h 904068"/>
              <a:gd name="connsiteX200" fmla="*/ 1061950 w 2806477"/>
              <a:gd name="connsiteY200" fmla="*/ 666074 h 904068"/>
              <a:gd name="connsiteX201" fmla="*/ 1149701 w 2806477"/>
              <a:gd name="connsiteY201" fmla="*/ 666074 h 904068"/>
              <a:gd name="connsiteX202" fmla="*/ 1105826 w 2806477"/>
              <a:gd name="connsiteY202" fmla="*/ 718729 h 904068"/>
              <a:gd name="connsiteX203" fmla="*/ 1061950 w 2806477"/>
              <a:gd name="connsiteY203" fmla="*/ 666074 h 904068"/>
              <a:gd name="connsiteX204" fmla="*/ 1299753 w 2806477"/>
              <a:gd name="connsiteY204" fmla="*/ 666074 h 904068"/>
              <a:gd name="connsiteX205" fmla="*/ 1355487 w 2806477"/>
              <a:gd name="connsiteY205" fmla="*/ 666074 h 904068"/>
              <a:gd name="connsiteX206" fmla="*/ 1355487 w 2806477"/>
              <a:gd name="connsiteY206" fmla="*/ 737436 h 904068"/>
              <a:gd name="connsiteX207" fmla="*/ 1350561 w 2806477"/>
              <a:gd name="connsiteY207" fmla="*/ 737436 h 904068"/>
              <a:gd name="connsiteX208" fmla="*/ 1299753 w 2806477"/>
              <a:gd name="connsiteY208" fmla="*/ 666074 h 904068"/>
              <a:gd name="connsiteX209" fmla="*/ 523222 w 2806477"/>
              <a:gd name="connsiteY209" fmla="*/ 499533 h 904068"/>
              <a:gd name="connsiteX210" fmla="*/ 547029 w 2806477"/>
              <a:gd name="connsiteY210" fmla="*/ 499533 h 904068"/>
              <a:gd name="connsiteX211" fmla="*/ 547029 w 2806477"/>
              <a:gd name="connsiteY211" fmla="*/ 547077 h 904068"/>
              <a:gd name="connsiteX212" fmla="*/ 523222 w 2806477"/>
              <a:gd name="connsiteY212" fmla="*/ 547077 h 904068"/>
              <a:gd name="connsiteX213" fmla="*/ 523222 w 2806477"/>
              <a:gd name="connsiteY213" fmla="*/ 499533 h 904068"/>
              <a:gd name="connsiteX214" fmla="*/ 404274 w 2806477"/>
              <a:gd name="connsiteY214" fmla="*/ 737436 h 904068"/>
              <a:gd name="connsiteX215" fmla="*/ 594554 w 2806477"/>
              <a:gd name="connsiteY215" fmla="*/ 737436 h 904068"/>
              <a:gd name="connsiteX216" fmla="*/ 594554 w 2806477"/>
              <a:gd name="connsiteY216" fmla="*/ 713619 h 904068"/>
              <a:gd name="connsiteX217" fmla="*/ 404274 w 2806477"/>
              <a:gd name="connsiteY217" fmla="*/ 713619 h 904068"/>
              <a:gd name="connsiteX218" fmla="*/ 404274 w 2806477"/>
              <a:gd name="connsiteY218" fmla="*/ 737436 h 904068"/>
              <a:gd name="connsiteX219" fmla="*/ 142664 w 2806477"/>
              <a:gd name="connsiteY219" fmla="*/ 499533 h 904068"/>
              <a:gd name="connsiteX220" fmla="*/ 166471 w 2806477"/>
              <a:gd name="connsiteY220" fmla="*/ 499533 h 904068"/>
              <a:gd name="connsiteX221" fmla="*/ 166471 w 2806477"/>
              <a:gd name="connsiteY221" fmla="*/ 594713 h 904068"/>
              <a:gd name="connsiteX222" fmla="*/ 142664 w 2806477"/>
              <a:gd name="connsiteY222" fmla="*/ 594713 h 904068"/>
              <a:gd name="connsiteX223" fmla="*/ 142664 w 2806477"/>
              <a:gd name="connsiteY223" fmla="*/ 499533 h 904068"/>
              <a:gd name="connsiteX224" fmla="*/ 190279 w 2806477"/>
              <a:gd name="connsiteY224" fmla="*/ 499533 h 904068"/>
              <a:gd name="connsiteX225" fmla="*/ 214087 w 2806477"/>
              <a:gd name="connsiteY225" fmla="*/ 499533 h 904068"/>
              <a:gd name="connsiteX226" fmla="*/ 214087 w 2806477"/>
              <a:gd name="connsiteY226" fmla="*/ 594713 h 904068"/>
              <a:gd name="connsiteX227" fmla="*/ 190279 w 2806477"/>
              <a:gd name="connsiteY227" fmla="*/ 594713 h 904068"/>
              <a:gd name="connsiteX228" fmla="*/ 190279 w 2806477"/>
              <a:gd name="connsiteY228" fmla="*/ 499533 h 904068"/>
              <a:gd name="connsiteX229" fmla="*/ 237803 w 2806477"/>
              <a:gd name="connsiteY229" fmla="*/ 499533 h 904068"/>
              <a:gd name="connsiteX230" fmla="*/ 261611 w 2806477"/>
              <a:gd name="connsiteY230" fmla="*/ 499533 h 904068"/>
              <a:gd name="connsiteX231" fmla="*/ 261611 w 2806477"/>
              <a:gd name="connsiteY231" fmla="*/ 594713 h 904068"/>
              <a:gd name="connsiteX232" fmla="*/ 237803 w 2806477"/>
              <a:gd name="connsiteY232" fmla="*/ 594713 h 904068"/>
              <a:gd name="connsiteX233" fmla="*/ 237803 w 2806477"/>
              <a:gd name="connsiteY233" fmla="*/ 499533 h 904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2806477" h="904068">
                <a:moveTo>
                  <a:pt x="832356" y="0"/>
                </a:moveTo>
                <a:lnTo>
                  <a:pt x="832356" y="618530"/>
                </a:lnTo>
                <a:lnTo>
                  <a:pt x="879972" y="618530"/>
                </a:lnTo>
                <a:lnTo>
                  <a:pt x="879972" y="642348"/>
                </a:lnTo>
                <a:lnTo>
                  <a:pt x="784832" y="642348"/>
                </a:lnTo>
                <a:lnTo>
                  <a:pt x="784832" y="540050"/>
                </a:lnTo>
                <a:lnTo>
                  <a:pt x="737308" y="468688"/>
                </a:lnTo>
                <a:lnTo>
                  <a:pt x="737308" y="142724"/>
                </a:lnTo>
                <a:lnTo>
                  <a:pt x="665976" y="95179"/>
                </a:lnTo>
                <a:lnTo>
                  <a:pt x="665976" y="192367"/>
                </a:lnTo>
                <a:cubicBezTo>
                  <a:pt x="662237" y="191089"/>
                  <a:pt x="658223" y="190359"/>
                  <a:pt x="654027" y="190359"/>
                </a:cubicBezTo>
                <a:lnTo>
                  <a:pt x="428082" y="190359"/>
                </a:lnTo>
                <a:cubicBezTo>
                  <a:pt x="402633" y="190359"/>
                  <a:pt x="377639" y="208428"/>
                  <a:pt x="370980" y="231424"/>
                </a:cubicBezTo>
                <a:lnTo>
                  <a:pt x="321632" y="405084"/>
                </a:lnTo>
                <a:lnTo>
                  <a:pt x="57467" y="427350"/>
                </a:lnTo>
                <a:cubicBezTo>
                  <a:pt x="38585" y="428901"/>
                  <a:pt x="23808" y="444962"/>
                  <a:pt x="23808" y="463943"/>
                </a:cubicBezTo>
                <a:lnTo>
                  <a:pt x="23808" y="668173"/>
                </a:lnTo>
                <a:cubicBezTo>
                  <a:pt x="10034" y="673101"/>
                  <a:pt x="0" y="686333"/>
                  <a:pt x="0" y="701847"/>
                </a:cubicBezTo>
                <a:lnTo>
                  <a:pt x="0" y="773209"/>
                </a:lnTo>
                <a:cubicBezTo>
                  <a:pt x="0" y="792920"/>
                  <a:pt x="15963" y="808889"/>
                  <a:pt x="35666" y="808889"/>
                </a:cubicBezTo>
                <a:lnTo>
                  <a:pt x="100065" y="808889"/>
                </a:lnTo>
                <a:cubicBezTo>
                  <a:pt x="115572" y="863734"/>
                  <a:pt x="166107" y="904069"/>
                  <a:pt x="225945" y="904069"/>
                </a:cubicBezTo>
                <a:cubicBezTo>
                  <a:pt x="285783" y="904069"/>
                  <a:pt x="336227" y="863825"/>
                  <a:pt x="351825" y="808889"/>
                </a:cubicBezTo>
                <a:lnTo>
                  <a:pt x="861090" y="808889"/>
                </a:lnTo>
                <a:cubicBezTo>
                  <a:pt x="876597" y="863734"/>
                  <a:pt x="927222" y="904069"/>
                  <a:pt x="986969" y="904069"/>
                </a:cubicBezTo>
                <a:cubicBezTo>
                  <a:pt x="1039693" y="904069"/>
                  <a:pt x="1085119" y="872768"/>
                  <a:pt x="1105917" y="827779"/>
                </a:cubicBezTo>
                <a:cubicBezTo>
                  <a:pt x="1126623" y="872768"/>
                  <a:pt x="1172140" y="904069"/>
                  <a:pt x="1224864" y="904069"/>
                </a:cubicBezTo>
                <a:cubicBezTo>
                  <a:pt x="1297016" y="904069"/>
                  <a:pt x="1355669" y="845392"/>
                  <a:pt x="1355669" y="773209"/>
                </a:cubicBezTo>
                <a:cubicBezTo>
                  <a:pt x="1355669" y="769193"/>
                  <a:pt x="1355487" y="765269"/>
                  <a:pt x="1355122" y="761345"/>
                </a:cubicBezTo>
                <a:lnTo>
                  <a:pt x="1379477" y="761345"/>
                </a:lnTo>
                <a:lnTo>
                  <a:pt x="1379477" y="642348"/>
                </a:lnTo>
                <a:lnTo>
                  <a:pt x="1331953" y="642348"/>
                </a:lnTo>
                <a:lnTo>
                  <a:pt x="1331953" y="618530"/>
                </a:lnTo>
                <a:lnTo>
                  <a:pt x="1403284" y="618530"/>
                </a:lnTo>
                <a:lnTo>
                  <a:pt x="1403284" y="713710"/>
                </a:lnTo>
                <a:lnTo>
                  <a:pt x="1617280" y="713710"/>
                </a:lnTo>
                <a:lnTo>
                  <a:pt x="1617280" y="737527"/>
                </a:lnTo>
                <a:lnTo>
                  <a:pt x="1688612" y="737527"/>
                </a:lnTo>
                <a:lnTo>
                  <a:pt x="1688612" y="666166"/>
                </a:lnTo>
                <a:lnTo>
                  <a:pt x="2188025" y="666166"/>
                </a:lnTo>
                <a:lnTo>
                  <a:pt x="2188025" y="761345"/>
                </a:lnTo>
                <a:lnTo>
                  <a:pt x="2212380" y="761345"/>
                </a:lnTo>
                <a:cubicBezTo>
                  <a:pt x="2212015" y="765269"/>
                  <a:pt x="2211833" y="769193"/>
                  <a:pt x="2211833" y="773209"/>
                </a:cubicBezTo>
                <a:cubicBezTo>
                  <a:pt x="2211833" y="845392"/>
                  <a:pt x="2270486" y="904069"/>
                  <a:pt x="2342639" y="904069"/>
                </a:cubicBezTo>
                <a:cubicBezTo>
                  <a:pt x="2395361" y="904069"/>
                  <a:pt x="2440880" y="872768"/>
                  <a:pt x="2461585" y="827779"/>
                </a:cubicBezTo>
                <a:cubicBezTo>
                  <a:pt x="2482292" y="872768"/>
                  <a:pt x="2527809" y="904069"/>
                  <a:pt x="2580533" y="904069"/>
                </a:cubicBezTo>
                <a:cubicBezTo>
                  <a:pt x="2652686" y="904069"/>
                  <a:pt x="2711338" y="845392"/>
                  <a:pt x="2711338" y="773209"/>
                </a:cubicBezTo>
                <a:cubicBezTo>
                  <a:pt x="2711338" y="769193"/>
                  <a:pt x="2711155" y="765269"/>
                  <a:pt x="2710791" y="761345"/>
                </a:cubicBezTo>
                <a:lnTo>
                  <a:pt x="2735145" y="761345"/>
                </a:lnTo>
                <a:lnTo>
                  <a:pt x="2735145" y="666166"/>
                </a:lnTo>
                <a:lnTo>
                  <a:pt x="2806478" y="666166"/>
                </a:lnTo>
                <a:lnTo>
                  <a:pt x="2806478" y="0"/>
                </a:lnTo>
                <a:lnTo>
                  <a:pt x="832721" y="0"/>
                </a:lnTo>
                <a:close/>
                <a:moveTo>
                  <a:pt x="225945" y="814821"/>
                </a:moveTo>
                <a:cubicBezTo>
                  <a:pt x="202958" y="814821"/>
                  <a:pt x="184350" y="796113"/>
                  <a:pt x="184350" y="773209"/>
                </a:cubicBezTo>
                <a:cubicBezTo>
                  <a:pt x="184350" y="750303"/>
                  <a:pt x="203049" y="731596"/>
                  <a:pt x="225945" y="731596"/>
                </a:cubicBezTo>
                <a:cubicBezTo>
                  <a:pt x="248841" y="731596"/>
                  <a:pt x="267540" y="750303"/>
                  <a:pt x="267540" y="773209"/>
                </a:cubicBezTo>
                <a:cubicBezTo>
                  <a:pt x="267540" y="796113"/>
                  <a:pt x="248841" y="814821"/>
                  <a:pt x="225945" y="814821"/>
                </a:cubicBezTo>
                <a:close/>
                <a:moveTo>
                  <a:pt x="523131" y="404445"/>
                </a:moveTo>
                <a:lnTo>
                  <a:pt x="395244" y="404445"/>
                </a:lnTo>
                <a:lnTo>
                  <a:pt x="429268" y="285448"/>
                </a:lnTo>
                <a:lnTo>
                  <a:pt x="523222" y="285448"/>
                </a:lnTo>
                <a:lnTo>
                  <a:pt x="523222" y="404445"/>
                </a:lnTo>
                <a:close/>
                <a:moveTo>
                  <a:pt x="986878" y="814821"/>
                </a:moveTo>
                <a:cubicBezTo>
                  <a:pt x="963892" y="814821"/>
                  <a:pt x="945283" y="796113"/>
                  <a:pt x="945283" y="773209"/>
                </a:cubicBezTo>
                <a:cubicBezTo>
                  <a:pt x="945283" y="750303"/>
                  <a:pt x="963983" y="731596"/>
                  <a:pt x="986878" y="731596"/>
                </a:cubicBezTo>
                <a:cubicBezTo>
                  <a:pt x="1009774" y="731596"/>
                  <a:pt x="1028473" y="750303"/>
                  <a:pt x="1028473" y="773209"/>
                </a:cubicBezTo>
                <a:cubicBezTo>
                  <a:pt x="1028473" y="796113"/>
                  <a:pt x="1009774" y="814821"/>
                  <a:pt x="986878" y="814821"/>
                </a:cubicBezTo>
                <a:close/>
                <a:moveTo>
                  <a:pt x="1224681" y="814821"/>
                </a:moveTo>
                <a:cubicBezTo>
                  <a:pt x="1201695" y="814821"/>
                  <a:pt x="1183086" y="796113"/>
                  <a:pt x="1183086" y="773209"/>
                </a:cubicBezTo>
                <a:cubicBezTo>
                  <a:pt x="1183086" y="750303"/>
                  <a:pt x="1201786" y="731596"/>
                  <a:pt x="1224681" y="731596"/>
                </a:cubicBezTo>
                <a:cubicBezTo>
                  <a:pt x="1247577" y="731596"/>
                  <a:pt x="1266276" y="750303"/>
                  <a:pt x="1266276" y="773209"/>
                </a:cubicBezTo>
                <a:cubicBezTo>
                  <a:pt x="1266276" y="796113"/>
                  <a:pt x="1247577" y="814821"/>
                  <a:pt x="1224681" y="814821"/>
                </a:cubicBezTo>
                <a:close/>
                <a:moveTo>
                  <a:pt x="2342365" y="814821"/>
                </a:moveTo>
                <a:cubicBezTo>
                  <a:pt x="2319378" y="814821"/>
                  <a:pt x="2300769" y="796113"/>
                  <a:pt x="2300769" y="773209"/>
                </a:cubicBezTo>
                <a:cubicBezTo>
                  <a:pt x="2300769" y="750303"/>
                  <a:pt x="2319469" y="731596"/>
                  <a:pt x="2342365" y="731596"/>
                </a:cubicBezTo>
                <a:cubicBezTo>
                  <a:pt x="2365260" y="731596"/>
                  <a:pt x="2383959" y="750303"/>
                  <a:pt x="2383959" y="773209"/>
                </a:cubicBezTo>
                <a:cubicBezTo>
                  <a:pt x="2383959" y="796113"/>
                  <a:pt x="2365260" y="814821"/>
                  <a:pt x="2342365" y="814821"/>
                </a:cubicBezTo>
                <a:close/>
                <a:moveTo>
                  <a:pt x="2580259" y="814821"/>
                </a:moveTo>
                <a:cubicBezTo>
                  <a:pt x="2557272" y="814821"/>
                  <a:pt x="2538664" y="796113"/>
                  <a:pt x="2538664" y="773209"/>
                </a:cubicBezTo>
                <a:cubicBezTo>
                  <a:pt x="2538664" y="750303"/>
                  <a:pt x="2557363" y="731596"/>
                  <a:pt x="2580259" y="731596"/>
                </a:cubicBezTo>
                <a:cubicBezTo>
                  <a:pt x="2603154" y="731596"/>
                  <a:pt x="2621854" y="750303"/>
                  <a:pt x="2621854" y="773209"/>
                </a:cubicBezTo>
                <a:cubicBezTo>
                  <a:pt x="2621854" y="796113"/>
                  <a:pt x="2603154" y="814821"/>
                  <a:pt x="2580259" y="814821"/>
                </a:cubicBezTo>
                <a:close/>
                <a:moveTo>
                  <a:pt x="856073" y="23727"/>
                </a:moveTo>
                <a:lnTo>
                  <a:pt x="2782305" y="23727"/>
                </a:lnTo>
                <a:lnTo>
                  <a:pt x="2782305" y="642257"/>
                </a:lnTo>
                <a:lnTo>
                  <a:pt x="1426819" y="642257"/>
                </a:lnTo>
                <a:lnTo>
                  <a:pt x="1426819" y="594713"/>
                </a:lnTo>
                <a:lnTo>
                  <a:pt x="856073" y="594713"/>
                </a:lnTo>
                <a:lnTo>
                  <a:pt x="856073" y="23727"/>
                </a:lnTo>
                <a:close/>
                <a:moveTo>
                  <a:pt x="986878" y="666074"/>
                </a:moveTo>
                <a:cubicBezTo>
                  <a:pt x="1045805" y="666074"/>
                  <a:pt x="1093876" y="714166"/>
                  <a:pt x="1093876" y="773117"/>
                </a:cubicBezTo>
                <a:cubicBezTo>
                  <a:pt x="1093876" y="832068"/>
                  <a:pt x="1045805" y="880160"/>
                  <a:pt x="986878" y="880160"/>
                </a:cubicBezTo>
                <a:cubicBezTo>
                  <a:pt x="927952" y="880160"/>
                  <a:pt x="879881" y="832068"/>
                  <a:pt x="879881" y="773117"/>
                </a:cubicBezTo>
                <a:cubicBezTo>
                  <a:pt x="879881" y="714166"/>
                  <a:pt x="927952" y="666074"/>
                  <a:pt x="986878" y="666074"/>
                </a:cubicBezTo>
                <a:close/>
                <a:moveTo>
                  <a:pt x="986878" y="707778"/>
                </a:moveTo>
                <a:cubicBezTo>
                  <a:pt x="1022909" y="707778"/>
                  <a:pt x="1052281" y="737163"/>
                  <a:pt x="1052281" y="773209"/>
                </a:cubicBezTo>
                <a:cubicBezTo>
                  <a:pt x="1052281" y="809254"/>
                  <a:pt x="1022909" y="838639"/>
                  <a:pt x="986878" y="838639"/>
                </a:cubicBezTo>
                <a:cubicBezTo>
                  <a:pt x="950848" y="838639"/>
                  <a:pt x="921476" y="809254"/>
                  <a:pt x="921476" y="773209"/>
                </a:cubicBezTo>
                <a:cubicBezTo>
                  <a:pt x="921476" y="737163"/>
                  <a:pt x="950848" y="707778"/>
                  <a:pt x="986878" y="707778"/>
                </a:cubicBezTo>
                <a:close/>
                <a:moveTo>
                  <a:pt x="225945" y="666074"/>
                </a:moveTo>
                <a:cubicBezTo>
                  <a:pt x="284871" y="666074"/>
                  <a:pt x="332942" y="714166"/>
                  <a:pt x="332942" y="773117"/>
                </a:cubicBezTo>
                <a:cubicBezTo>
                  <a:pt x="332942" y="832068"/>
                  <a:pt x="284871" y="880160"/>
                  <a:pt x="225945" y="880160"/>
                </a:cubicBezTo>
                <a:cubicBezTo>
                  <a:pt x="167019" y="880160"/>
                  <a:pt x="118947" y="832068"/>
                  <a:pt x="118947" y="773117"/>
                </a:cubicBezTo>
                <a:cubicBezTo>
                  <a:pt x="118947" y="714166"/>
                  <a:pt x="167019" y="666074"/>
                  <a:pt x="225945" y="666074"/>
                </a:cubicBezTo>
                <a:close/>
                <a:moveTo>
                  <a:pt x="225945" y="707778"/>
                </a:moveTo>
                <a:cubicBezTo>
                  <a:pt x="261976" y="707778"/>
                  <a:pt x="291348" y="737163"/>
                  <a:pt x="291348" y="773209"/>
                </a:cubicBezTo>
                <a:cubicBezTo>
                  <a:pt x="291348" y="809254"/>
                  <a:pt x="261976" y="838639"/>
                  <a:pt x="225945" y="838639"/>
                </a:cubicBezTo>
                <a:cubicBezTo>
                  <a:pt x="189914" y="838639"/>
                  <a:pt x="160542" y="809254"/>
                  <a:pt x="160542" y="773209"/>
                </a:cubicBezTo>
                <a:cubicBezTo>
                  <a:pt x="160542" y="737163"/>
                  <a:pt x="189914" y="707778"/>
                  <a:pt x="225945" y="707778"/>
                </a:cubicBezTo>
                <a:close/>
                <a:moveTo>
                  <a:pt x="1224681" y="666074"/>
                </a:moveTo>
                <a:cubicBezTo>
                  <a:pt x="1283608" y="666074"/>
                  <a:pt x="1331679" y="714166"/>
                  <a:pt x="1331679" y="773117"/>
                </a:cubicBezTo>
                <a:cubicBezTo>
                  <a:pt x="1331679" y="832068"/>
                  <a:pt x="1283608" y="880160"/>
                  <a:pt x="1224681" y="880160"/>
                </a:cubicBezTo>
                <a:cubicBezTo>
                  <a:pt x="1165755" y="880160"/>
                  <a:pt x="1117684" y="832068"/>
                  <a:pt x="1117684" y="773117"/>
                </a:cubicBezTo>
                <a:cubicBezTo>
                  <a:pt x="1117684" y="714166"/>
                  <a:pt x="1165755" y="666074"/>
                  <a:pt x="1224681" y="666074"/>
                </a:cubicBezTo>
                <a:close/>
                <a:moveTo>
                  <a:pt x="1224681" y="707778"/>
                </a:moveTo>
                <a:cubicBezTo>
                  <a:pt x="1260712" y="707778"/>
                  <a:pt x="1290084" y="737163"/>
                  <a:pt x="1290084" y="773209"/>
                </a:cubicBezTo>
                <a:cubicBezTo>
                  <a:pt x="1290084" y="809254"/>
                  <a:pt x="1260712" y="838639"/>
                  <a:pt x="1224681" y="838639"/>
                </a:cubicBezTo>
                <a:cubicBezTo>
                  <a:pt x="1188651" y="838639"/>
                  <a:pt x="1159279" y="809254"/>
                  <a:pt x="1159279" y="773209"/>
                </a:cubicBezTo>
                <a:cubicBezTo>
                  <a:pt x="1159279" y="737163"/>
                  <a:pt x="1188651" y="707778"/>
                  <a:pt x="1224681" y="707778"/>
                </a:cubicBezTo>
                <a:close/>
                <a:moveTo>
                  <a:pt x="2342365" y="666074"/>
                </a:moveTo>
                <a:cubicBezTo>
                  <a:pt x="2401291" y="666074"/>
                  <a:pt x="2449362" y="714166"/>
                  <a:pt x="2449362" y="773117"/>
                </a:cubicBezTo>
                <a:cubicBezTo>
                  <a:pt x="2449362" y="832068"/>
                  <a:pt x="2401291" y="880160"/>
                  <a:pt x="2342365" y="880160"/>
                </a:cubicBezTo>
                <a:cubicBezTo>
                  <a:pt x="2283439" y="880160"/>
                  <a:pt x="2235367" y="832068"/>
                  <a:pt x="2235367" y="773117"/>
                </a:cubicBezTo>
                <a:cubicBezTo>
                  <a:pt x="2235367" y="714166"/>
                  <a:pt x="2283439" y="666074"/>
                  <a:pt x="2342365" y="666074"/>
                </a:cubicBezTo>
                <a:close/>
                <a:moveTo>
                  <a:pt x="2342365" y="707778"/>
                </a:moveTo>
                <a:cubicBezTo>
                  <a:pt x="2378395" y="707778"/>
                  <a:pt x="2407768" y="737163"/>
                  <a:pt x="2407768" y="773209"/>
                </a:cubicBezTo>
                <a:cubicBezTo>
                  <a:pt x="2407768" y="809254"/>
                  <a:pt x="2378395" y="838639"/>
                  <a:pt x="2342365" y="838639"/>
                </a:cubicBezTo>
                <a:cubicBezTo>
                  <a:pt x="2306335" y="838639"/>
                  <a:pt x="2276962" y="809254"/>
                  <a:pt x="2276962" y="773209"/>
                </a:cubicBezTo>
                <a:cubicBezTo>
                  <a:pt x="2276962" y="737163"/>
                  <a:pt x="2306335" y="707778"/>
                  <a:pt x="2342365" y="707778"/>
                </a:cubicBezTo>
                <a:close/>
                <a:moveTo>
                  <a:pt x="2580259" y="666074"/>
                </a:moveTo>
                <a:cubicBezTo>
                  <a:pt x="2639186" y="666074"/>
                  <a:pt x="2687256" y="714166"/>
                  <a:pt x="2687256" y="773117"/>
                </a:cubicBezTo>
                <a:cubicBezTo>
                  <a:pt x="2687256" y="832068"/>
                  <a:pt x="2639186" y="880160"/>
                  <a:pt x="2580259" y="880160"/>
                </a:cubicBezTo>
                <a:cubicBezTo>
                  <a:pt x="2521333" y="880160"/>
                  <a:pt x="2473261" y="832068"/>
                  <a:pt x="2473261" y="773117"/>
                </a:cubicBezTo>
                <a:cubicBezTo>
                  <a:pt x="2473261" y="714166"/>
                  <a:pt x="2521333" y="666074"/>
                  <a:pt x="2580259" y="666074"/>
                </a:cubicBezTo>
                <a:close/>
                <a:moveTo>
                  <a:pt x="2580259" y="707778"/>
                </a:moveTo>
                <a:cubicBezTo>
                  <a:pt x="2616290" y="707778"/>
                  <a:pt x="2645662" y="737163"/>
                  <a:pt x="2645662" y="773209"/>
                </a:cubicBezTo>
                <a:cubicBezTo>
                  <a:pt x="2645662" y="809254"/>
                  <a:pt x="2616290" y="838639"/>
                  <a:pt x="2580259" y="838639"/>
                </a:cubicBezTo>
                <a:cubicBezTo>
                  <a:pt x="2544228" y="838639"/>
                  <a:pt x="2514857" y="809254"/>
                  <a:pt x="2514857" y="773209"/>
                </a:cubicBezTo>
                <a:cubicBezTo>
                  <a:pt x="2514857" y="737163"/>
                  <a:pt x="2544228" y="707778"/>
                  <a:pt x="2580259" y="707778"/>
                </a:cubicBezTo>
                <a:close/>
                <a:moveTo>
                  <a:pt x="689693" y="139712"/>
                </a:moveTo>
                <a:lnTo>
                  <a:pt x="713501" y="155682"/>
                </a:lnTo>
                <a:lnTo>
                  <a:pt x="713501" y="475807"/>
                </a:lnTo>
                <a:cubicBezTo>
                  <a:pt x="713501" y="475807"/>
                  <a:pt x="761025" y="547169"/>
                  <a:pt x="761025" y="547169"/>
                </a:cubicBezTo>
                <a:lnTo>
                  <a:pt x="761025" y="642348"/>
                </a:lnTo>
                <a:lnTo>
                  <a:pt x="689693" y="642348"/>
                </a:lnTo>
                <a:lnTo>
                  <a:pt x="689693" y="139804"/>
                </a:lnTo>
                <a:close/>
                <a:moveTo>
                  <a:pt x="903688" y="618530"/>
                </a:moveTo>
                <a:lnTo>
                  <a:pt x="1307962" y="618530"/>
                </a:lnTo>
                <a:lnTo>
                  <a:pt x="1307962" y="642348"/>
                </a:lnTo>
                <a:lnTo>
                  <a:pt x="903688" y="642348"/>
                </a:lnTo>
                <a:lnTo>
                  <a:pt x="903688" y="618530"/>
                </a:lnTo>
                <a:close/>
                <a:moveTo>
                  <a:pt x="1426819" y="666074"/>
                </a:moveTo>
                <a:lnTo>
                  <a:pt x="1664622" y="666074"/>
                </a:lnTo>
                <a:lnTo>
                  <a:pt x="1664622" y="713619"/>
                </a:lnTo>
                <a:lnTo>
                  <a:pt x="1640814" y="713619"/>
                </a:lnTo>
                <a:lnTo>
                  <a:pt x="1640814" y="689801"/>
                </a:lnTo>
                <a:lnTo>
                  <a:pt x="1426819" y="689801"/>
                </a:lnTo>
                <a:lnTo>
                  <a:pt x="1426819" y="665983"/>
                </a:lnTo>
                <a:close/>
                <a:moveTo>
                  <a:pt x="2211651" y="666074"/>
                </a:moveTo>
                <a:lnTo>
                  <a:pt x="2267385" y="666074"/>
                </a:lnTo>
                <a:cubicBezTo>
                  <a:pt x="2243121" y="683139"/>
                  <a:pt x="2224877" y="708234"/>
                  <a:pt x="2216576" y="737436"/>
                </a:cubicBezTo>
                <a:lnTo>
                  <a:pt x="2211651" y="737436"/>
                </a:lnTo>
                <a:lnTo>
                  <a:pt x="2211651" y="666074"/>
                </a:lnTo>
                <a:close/>
                <a:moveTo>
                  <a:pt x="2417436" y="666074"/>
                </a:moveTo>
                <a:lnTo>
                  <a:pt x="2505187" y="666074"/>
                </a:lnTo>
                <a:cubicBezTo>
                  <a:pt x="2486306" y="679398"/>
                  <a:pt x="2471072" y="697557"/>
                  <a:pt x="2461312" y="718729"/>
                </a:cubicBezTo>
                <a:cubicBezTo>
                  <a:pt x="2451551" y="697557"/>
                  <a:pt x="2436319" y="679398"/>
                  <a:pt x="2417436" y="666074"/>
                </a:cubicBezTo>
                <a:close/>
                <a:moveTo>
                  <a:pt x="2655240" y="666074"/>
                </a:moveTo>
                <a:lnTo>
                  <a:pt x="2710974" y="666074"/>
                </a:lnTo>
                <a:lnTo>
                  <a:pt x="2710974" y="737436"/>
                </a:lnTo>
                <a:lnTo>
                  <a:pt x="2706047" y="737436"/>
                </a:lnTo>
                <a:cubicBezTo>
                  <a:pt x="2697746" y="708234"/>
                  <a:pt x="2679503" y="683139"/>
                  <a:pt x="2655240" y="666074"/>
                </a:cubicBezTo>
                <a:close/>
                <a:moveTo>
                  <a:pt x="411298" y="261630"/>
                </a:moveTo>
                <a:lnTo>
                  <a:pt x="363774" y="428171"/>
                </a:lnTo>
                <a:lnTo>
                  <a:pt x="547029" y="428171"/>
                </a:lnTo>
                <a:lnTo>
                  <a:pt x="547029" y="261630"/>
                </a:lnTo>
                <a:lnTo>
                  <a:pt x="411298" y="261630"/>
                </a:lnTo>
                <a:close/>
                <a:moveTo>
                  <a:pt x="665885" y="666074"/>
                </a:moveTo>
                <a:lnTo>
                  <a:pt x="911898" y="666074"/>
                </a:lnTo>
                <a:cubicBezTo>
                  <a:pt x="878239" y="689801"/>
                  <a:pt x="856164" y="728949"/>
                  <a:pt x="856164" y="773117"/>
                </a:cubicBezTo>
                <a:cubicBezTo>
                  <a:pt x="856164" y="777133"/>
                  <a:pt x="856346" y="781148"/>
                  <a:pt x="856712" y="784980"/>
                </a:cubicBezTo>
                <a:lnTo>
                  <a:pt x="356751" y="784980"/>
                </a:lnTo>
                <a:lnTo>
                  <a:pt x="356751" y="773117"/>
                </a:lnTo>
                <a:cubicBezTo>
                  <a:pt x="356751" y="701025"/>
                  <a:pt x="298007" y="642257"/>
                  <a:pt x="225945" y="642257"/>
                </a:cubicBezTo>
                <a:cubicBezTo>
                  <a:pt x="153884" y="642257"/>
                  <a:pt x="95140" y="701025"/>
                  <a:pt x="95140" y="773117"/>
                </a:cubicBezTo>
                <a:lnTo>
                  <a:pt x="95140" y="784980"/>
                </a:lnTo>
                <a:lnTo>
                  <a:pt x="35666" y="784980"/>
                </a:lnTo>
                <a:cubicBezTo>
                  <a:pt x="29098" y="784980"/>
                  <a:pt x="23808" y="779687"/>
                  <a:pt x="23808" y="773117"/>
                </a:cubicBezTo>
                <a:lnTo>
                  <a:pt x="23808" y="701755"/>
                </a:lnTo>
                <a:cubicBezTo>
                  <a:pt x="23808" y="695185"/>
                  <a:pt x="29098" y="689892"/>
                  <a:pt x="35666" y="689892"/>
                </a:cubicBezTo>
                <a:lnTo>
                  <a:pt x="47524" y="689892"/>
                </a:lnTo>
                <a:lnTo>
                  <a:pt x="47524" y="463852"/>
                </a:lnTo>
                <a:cubicBezTo>
                  <a:pt x="47524" y="457099"/>
                  <a:pt x="52724" y="451533"/>
                  <a:pt x="59382" y="450985"/>
                </a:cubicBezTo>
                <a:lnTo>
                  <a:pt x="339966" y="427350"/>
                </a:lnTo>
                <a:lnTo>
                  <a:pt x="393876" y="237903"/>
                </a:lnTo>
                <a:cubicBezTo>
                  <a:pt x="397707" y="224580"/>
                  <a:pt x="414217" y="214086"/>
                  <a:pt x="428082" y="214086"/>
                </a:cubicBezTo>
                <a:lnTo>
                  <a:pt x="654027" y="214086"/>
                </a:lnTo>
                <a:cubicBezTo>
                  <a:pt x="660595" y="214086"/>
                  <a:pt x="665885" y="219379"/>
                  <a:pt x="665885" y="225949"/>
                </a:cubicBezTo>
                <a:lnTo>
                  <a:pt x="665885" y="666074"/>
                </a:lnTo>
                <a:close/>
                <a:moveTo>
                  <a:pt x="1061950" y="666074"/>
                </a:moveTo>
                <a:lnTo>
                  <a:pt x="1149701" y="666074"/>
                </a:lnTo>
                <a:cubicBezTo>
                  <a:pt x="1130819" y="679398"/>
                  <a:pt x="1115586" y="697557"/>
                  <a:pt x="1105826" y="718729"/>
                </a:cubicBezTo>
                <a:cubicBezTo>
                  <a:pt x="1096065" y="697557"/>
                  <a:pt x="1080832" y="679398"/>
                  <a:pt x="1061950" y="666074"/>
                </a:cubicBezTo>
                <a:close/>
                <a:moveTo>
                  <a:pt x="1299753" y="666074"/>
                </a:moveTo>
                <a:lnTo>
                  <a:pt x="1355487" y="666074"/>
                </a:lnTo>
                <a:lnTo>
                  <a:pt x="1355487" y="737436"/>
                </a:lnTo>
                <a:lnTo>
                  <a:pt x="1350561" y="737436"/>
                </a:lnTo>
                <a:cubicBezTo>
                  <a:pt x="1342260" y="708234"/>
                  <a:pt x="1324017" y="683139"/>
                  <a:pt x="1299753" y="666074"/>
                </a:cubicBezTo>
                <a:close/>
                <a:moveTo>
                  <a:pt x="523222" y="499533"/>
                </a:moveTo>
                <a:lnTo>
                  <a:pt x="547029" y="499533"/>
                </a:lnTo>
                <a:lnTo>
                  <a:pt x="547029" y="547077"/>
                </a:lnTo>
                <a:lnTo>
                  <a:pt x="523222" y="547077"/>
                </a:lnTo>
                <a:lnTo>
                  <a:pt x="523222" y="499533"/>
                </a:lnTo>
                <a:close/>
                <a:moveTo>
                  <a:pt x="404274" y="737436"/>
                </a:moveTo>
                <a:lnTo>
                  <a:pt x="594554" y="737436"/>
                </a:lnTo>
                <a:lnTo>
                  <a:pt x="594554" y="713619"/>
                </a:lnTo>
                <a:lnTo>
                  <a:pt x="404274" y="713619"/>
                </a:lnTo>
                <a:lnTo>
                  <a:pt x="404274" y="737436"/>
                </a:lnTo>
                <a:close/>
                <a:moveTo>
                  <a:pt x="142664" y="499533"/>
                </a:moveTo>
                <a:lnTo>
                  <a:pt x="166471" y="499533"/>
                </a:lnTo>
                <a:lnTo>
                  <a:pt x="166471" y="594713"/>
                </a:lnTo>
                <a:lnTo>
                  <a:pt x="142664" y="594713"/>
                </a:lnTo>
                <a:lnTo>
                  <a:pt x="142664" y="499533"/>
                </a:lnTo>
                <a:close/>
                <a:moveTo>
                  <a:pt x="190279" y="499533"/>
                </a:moveTo>
                <a:lnTo>
                  <a:pt x="214087" y="499533"/>
                </a:lnTo>
                <a:lnTo>
                  <a:pt x="214087" y="594713"/>
                </a:lnTo>
                <a:lnTo>
                  <a:pt x="190279" y="594713"/>
                </a:lnTo>
                <a:lnTo>
                  <a:pt x="190279" y="499533"/>
                </a:lnTo>
                <a:close/>
                <a:moveTo>
                  <a:pt x="237803" y="499533"/>
                </a:moveTo>
                <a:lnTo>
                  <a:pt x="261611" y="499533"/>
                </a:lnTo>
                <a:lnTo>
                  <a:pt x="261611" y="594713"/>
                </a:lnTo>
                <a:lnTo>
                  <a:pt x="237803" y="594713"/>
                </a:lnTo>
                <a:lnTo>
                  <a:pt x="237803" y="499533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200" name="Forma libre 1199">
            <a:extLst>
              <a:ext uri="{FF2B5EF4-FFF2-40B4-BE49-F238E27FC236}">
                <a16:creationId xmlns:a16="http://schemas.microsoft.com/office/drawing/2014/main" id="{CF625CD2-4BB0-3142-9976-8B4A9561D30C}"/>
              </a:ext>
            </a:extLst>
          </p:cNvPr>
          <p:cNvSpPr/>
          <p:nvPr/>
        </p:nvSpPr>
        <p:spPr>
          <a:xfrm>
            <a:off x="14541539" y="9285414"/>
            <a:ext cx="2853818" cy="808980"/>
          </a:xfrm>
          <a:custGeom>
            <a:avLst/>
            <a:gdLst>
              <a:gd name="connsiteX0" fmla="*/ 225762 w 2853818"/>
              <a:gd name="connsiteY0" fmla="*/ 719733 h 808980"/>
              <a:gd name="connsiteX1" fmla="*/ 184168 w 2853818"/>
              <a:gd name="connsiteY1" fmla="*/ 678120 h 808980"/>
              <a:gd name="connsiteX2" fmla="*/ 225762 w 2853818"/>
              <a:gd name="connsiteY2" fmla="*/ 636507 h 808980"/>
              <a:gd name="connsiteX3" fmla="*/ 267358 w 2853818"/>
              <a:gd name="connsiteY3" fmla="*/ 678120 h 808980"/>
              <a:gd name="connsiteX4" fmla="*/ 225762 w 2853818"/>
              <a:gd name="connsiteY4" fmla="*/ 719733 h 808980"/>
              <a:gd name="connsiteX5" fmla="*/ 523039 w 2853818"/>
              <a:gd name="connsiteY5" fmla="*/ 309356 h 808980"/>
              <a:gd name="connsiteX6" fmla="*/ 395062 w 2853818"/>
              <a:gd name="connsiteY6" fmla="*/ 309356 h 808980"/>
              <a:gd name="connsiteX7" fmla="*/ 429086 w 2853818"/>
              <a:gd name="connsiteY7" fmla="*/ 190359 h 808980"/>
              <a:gd name="connsiteX8" fmla="*/ 523039 w 2853818"/>
              <a:gd name="connsiteY8" fmla="*/ 190359 h 808980"/>
              <a:gd name="connsiteX9" fmla="*/ 523039 w 2853818"/>
              <a:gd name="connsiteY9" fmla="*/ 309356 h 808980"/>
              <a:gd name="connsiteX10" fmla="*/ 986787 w 2853818"/>
              <a:gd name="connsiteY10" fmla="*/ 719733 h 808980"/>
              <a:gd name="connsiteX11" fmla="*/ 945192 w 2853818"/>
              <a:gd name="connsiteY11" fmla="*/ 678120 h 808980"/>
              <a:gd name="connsiteX12" fmla="*/ 986787 w 2853818"/>
              <a:gd name="connsiteY12" fmla="*/ 636507 h 808980"/>
              <a:gd name="connsiteX13" fmla="*/ 1028382 w 2853818"/>
              <a:gd name="connsiteY13" fmla="*/ 678120 h 808980"/>
              <a:gd name="connsiteX14" fmla="*/ 986787 w 2853818"/>
              <a:gd name="connsiteY14" fmla="*/ 719733 h 808980"/>
              <a:gd name="connsiteX15" fmla="*/ 1224590 w 2853818"/>
              <a:gd name="connsiteY15" fmla="*/ 719733 h 808980"/>
              <a:gd name="connsiteX16" fmla="*/ 1182995 w 2853818"/>
              <a:gd name="connsiteY16" fmla="*/ 678120 h 808980"/>
              <a:gd name="connsiteX17" fmla="*/ 1224590 w 2853818"/>
              <a:gd name="connsiteY17" fmla="*/ 636507 h 808980"/>
              <a:gd name="connsiteX18" fmla="*/ 1266185 w 2853818"/>
              <a:gd name="connsiteY18" fmla="*/ 678120 h 808980"/>
              <a:gd name="connsiteX19" fmla="*/ 1224590 w 2853818"/>
              <a:gd name="connsiteY19" fmla="*/ 719733 h 808980"/>
              <a:gd name="connsiteX20" fmla="*/ 2342274 w 2853818"/>
              <a:gd name="connsiteY20" fmla="*/ 719733 h 808980"/>
              <a:gd name="connsiteX21" fmla="*/ 2300678 w 2853818"/>
              <a:gd name="connsiteY21" fmla="*/ 678120 h 808980"/>
              <a:gd name="connsiteX22" fmla="*/ 2342274 w 2853818"/>
              <a:gd name="connsiteY22" fmla="*/ 636507 h 808980"/>
              <a:gd name="connsiteX23" fmla="*/ 2383868 w 2853818"/>
              <a:gd name="connsiteY23" fmla="*/ 678120 h 808980"/>
              <a:gd name="connsiteX24" fmla="*/ 2342274 w 2853818"/>
              <a:gd name="connsiteY24" fmla="*/ 719733 h 808980"/>
              <a:gd name="connsiteX25" fmla="*/ 2580076 w 2853818"/>
              <a:gd name="connsiteY25" fmla="*/ 719733 h 808980"/>
              <a:gd name="connsiteX26" fmla="*/ 2538482 w 2853818"/>
              <a:gd name="connsiteY26" fmla="*/ 678120 h 808980"/>
              <a:gd name="connsiteX27" fmla="*/ 2580076 w 2853818"/>
              <a:gd name="connsiteY27" fmla="*/ 636507 h 808980"/>
              <a:gd name="connsiteX28" fmla="*/ 2621672 w 2853818"/>
              <a:gd name="connsiteY28" fmla="*/ 678120 h 808980"/>
              <a:gd name="connsiteX29" fmla="*/ 2580076 w 2853818"/>
              <a:gd name="connsiteY29" fmla="*/ 719733 h 808980"/>
              <a:gd name="connsiteX30" fmla="*/ 986787 w 2853818"/>
              <a:gd name="connsiteY30" fmla="*/ 570986 h 808980"/>
              <a:gd name="connsiteX31" fmla="*/ 1093785 w 2853818"/>
              <a:gd name="connsiteY31" fmla="*/ 678029 h 808980"/>
              <a:gd name="connsiteX32" fmla="*/ 986787 w 2853818"/>
              <a:gd name="connsiteY32" fmla="*/ 785071 h 808980"/>
              <a:gd name="connsiteX33" fmla="*/ 879790 w 2853818"/>
              <a:gd name="connsiteY33" fmla="*/ 678029 h 808980"/>
              <a:gd name="connsiteX34" fmla="*/ 986787 w 2853818"/>
              <a:gd name="connsiteY34" fmla="*/ 570986 h 808980"/>
              <a:gd name="connsiteX35" fmla="*/ 411116 w 2853818"/>
              <a:gd name="connsiteY35" fmla="*/ 166541 h 808980"/>
              <a:gd name="connsiteX36" fmla="*/ 363591 w 2853818"/>
              <a:gd name="connsiteY36" fmla="*/ 333083 h 808980"/>
              <a:gd name="connsiteX37" fmla="*/ 546847 w 2853818"/>
              <a:gd name="connsiteY37" fmla="*/ 333083 h 808980"/>
              <a:gd name="connsiteX38" fmla="*/ 546847 w 2853818"/>
              <a:gd name="connsiteY38" fmla="*/ 166541 h 808980"/>
              <a:gd name="connsiteX39" fmla="*/ 411116 w 2853818"/>
              <a:gd name="connsiteY39" fmla="*/ 166541 h 808980"/>
              <a:gd name="connsiteX40" fmla="*/ 665702 w 2853818"/>
              <a:gd name="connsiteY40" fmla="*/ 570986 h 808980"/>
              <a:gd name="connsiteX41" fmla="*/ 911716 w 2853818"/>
              <a:gd name="connsiteY41" fmla="*/ 570986 h 808980"/>
              <a:gd name="connsiteX42" fmla="*/ 855981 w 2853818"/>
              <a:gd name="connsiteY42" fmla="*/ 678029 h 808980"/>
              <a:gd name="connsiteX43" fmla="*/ 856529 w 2853818"/>
              <a:gd name="connsiteY43" fmla="*/ 689892 h 808980"/>
              <a:gd name="connsiteX44" fmla="*/ 356567 w 2853818"/>
              <a:gd name="connsiteY44" fmla="*/ 689892 h 808980"/>
              <a:gd name="connsiteX45" fmla="*/ 356567 w 2853818"/>
              <a:gd name="connsiteY45" fmla="*/ 678029 h 808980"/>
              <a:gd name="connsiteX46" fmla="*/ 225762 w 2853818"/>
              <a:gd name="connsiteY46" fmla="*/ 547168 h 808980"/>
              <a:gd name="connsiteX47" fmla="*/ 94957 w 2853818"/>
              <a:gd name="connsiteY47" fmla="*/ 678029 h 808980"/>
              <a:gd name="connsiteX48" fmla="*/ 94957 w 2853818"/>
              <a:gd name="connsiteY48" fmla="*/ 689892 h 808980"/>
              <a:gd name="connsiteX49" fmla="*/ 35484 w 2853818"/>
              <a:gd name="connsiteY49" fmla="*/ 689892 h 808980"/>
              <a:gd name="connsiteX50" fmla="*/ 23625 w 2853818"/>
              <a:gd name="connsiteY50" fmla="*/ 678029 h 808980"/>
              <a:gd name="connsiteX51" fmla="*/ 23625 w 2853818"/>
              <a:gd name="connsiteY51" fmla="*/ 606667 h 808980"/>
              <a:gd name="connsiteX52" fmla="*/ 35484 w 2853818"/>
              <a:gd name="connsiteY52" fmla="*/ 594804 h 808980"/>
              <a:gd name="connsiteX53" fmla="*/ 47342 w 2853818"/>
              <a:gd name="connsiteY53" fmla="*/ 594804 h 808980"/>
              <a:gd name="connsiteX54" fmla="*/ 47342 w 2853818"/>
              <a:gd name="connsiteY54" fmla="*/ 368763 h 808980"/>
              <a:gd name="connsiteX55" fmla="*/ 59200 w 2853818"/>
              <a:gd name="connsiteY55" fmla="*/ 355897 h 808980"/>
              <a:gd name="connsiteX56" fmla="*/ 339784 w 2853818"/>
              <a:gd name="connsiteY56" fmla="*/ 332261 h 808980"/>
              <a:gd name="connsiteX57" fmla="*/ 393693 w 2853818"/>
              <a:gd name="connsiteY57" fmla="*/ 142815 h 808980"/>
              <a:gd name="connsiteX58" fmla="*/ 427900 w 2853818"/>
              <a:gd name="connsiteY58" fmla="*/ 118997 h 808980"/>
              <a:gd name="connsiteX59" fmla="*/ 653845 w 2853818"/>
              <a:gd name="connsiteY59" fmla="*/ 118997 h 808980"/>
              <a:gd name="connsiteX60" fmla="*/ 665702 w 2853818"/>
              <a:gd name="connsiteY60" fmla="*/ 130860 h 808980"/>
              <a:gd name="connsiteX61" fmla="*/ 665702 w 2853818"/>
              <a:gd name="connsiteY61" fmla="*/ 570986 h 808980"/>
              <a:gd name="connsiteX62" fmla="*/ 1061859 w 2853818"/>
              <a:gd name="connsiteY62" fmla="*/ 570986 h 808980"/>
              <a:gd name="connsiteX63" fmla="*/ 1149610 w 2853818"/>
              <a:gd name="connsiteY63" fmla="*/ 570986 h 808980"/>
              <a:gd name="connsiteX64" fmla="*/ 1105734 w 2853818"/>
              <a:gd name="connsiteY64" fmla="*/ 623640 h 808980"/>
              <a:gd name="connsiteX65" fmla="*/ 1061859 w 2853818"/>
              <a:gd name="connsiteY65" fmla="*/ 570986 h 808980"/>
              <a:gd name="connsiteX66" fmla="*/ 1299661 w 2853818"/>
              <a:gd name="connsiteY66" fmla="*/ 570986 h 808980"/>
              <a:gd name="connsiteX67" fmla="*/ 1355395 w 2853818"/>
              <a:gd name="connsiteY67" fmla="*/ 570986 h 808980"/>
              <a:gd name="connsiteX68" fmla="*/ 1355395 w 2853818"/>
              <a:gd name="connsiteY68" fmla="*/ 642347 h 808980"/>
              <a:gd name="connsiteX69" fmla="*/ 1350470 w 2853818"/>
              <a:gd name="connsiteY69" fmla="*/ 642347 h 808980"/>
              <a:gd name="connsiteX70" fmla="*/ 1299661 w 2853818"/>
              <a:gd name="connsiteY70" fmla="*/ 570986 h 808980"/>
              <a:gd name="connsiteX71" fmla="*/ 523039 w 2853818"/>
              <a:gd name="connsiteY71" fmla="*/ 404444 h 808980"/>
              <a:gd name="connsiteX72" fmla="*/ 546847 w 2853818"/>
              <a:gd name="connsiteY72" fmla="*/ 404444 h 808980"/>
              <a:gd name="connsiteX73" fmla="*/ 546847 w 2853818"/>
              <a:gd name="connsiteY73" fmla="*/ 451988 h 808980"/>
              <a:gd name="connsiteX74" fmla="*/ 523039 w 2853818"/>
              <a:gd name="connsiteY74" fmla="*/ 451988 h 808980"/>
              <a:gd name="connsiteX75" fmla="*/ 523039 w 2853818"/>
              <a:gd name="connsiteY75" fmla="*/ 404444 h 808980"/>
              <a:gd name="connsiteX76" fmla="*/ 404184 w 2853818"/>
              <a:gd name="connsiteY76" fmla="*/ 642347 h 808980"/>
              <a:gd name="connsiteX77" fmla="*/ 594462 w 2853818"/>
              <a:gd name="connsiteY77" fmla="*/ 642347 h 808980"/>
              <a:gd name="connsiteX78" fmla="*/ 594462 w 2853818"/>
              <a:gd name="connsiteY78" fmla="*/ 618530 h 808980"/>
              <a:gd name="connsiteX79" fmla="*/ 404184 w 2853818"/>
              <a:gd name="connsiteY79" fmla="*/ 618530 h 808980"/>
              <a:gd name="connsiteX80" fmla="*/ 404184 w 2853818"/>
              <a:gd name="connsiteY80" fmla="*/ 642347 h 808980"/>
              <a:gd name="connsiteX81" fmla="*/ 142572 w 2853818"/>
              <a:gd name="connsiteY81" fmla="*/ 404444 h 808980"/>
              <a:gd name="connsiteX82" fmla="*/ 166380 w 2853818"/>
              <a:gd name="connsiteY82" fmla="*/ 404444 h 808980"/>
              <a:gd name="connsiteX83" fmla="*/ 166380 w 2853818"/>
              <a:gd name="connsiteY83" fmla="*/ 499624 h 808980"/>
              <a:gd name="connsiteX84" fmla="*/ 142572 w 2853818"/>
              <a:gd name="connsiteY84" fmla="*/ 499624 h 808980"/>
              <a:gd name="connsiteX85" fmla="*/ 142572 w 2853818"/>
              <a:gd name="connsiteY85" fmla="*/ 404444 h 808980"/>
              <a:gd name="connsiteX86" fmla="*/ 190096 w 2853818"/>
              <a:gd name="connsiteY86" fmla="*/ 404444 h 808980"/>
              <a:gd name="connsiteX87" fmla="*/ 213905 w 2853818"/>
              <a:gd name="connsiteY87" fmla="*/ 404444 h 808980"/>
              <a:gd name="connsiteX88" fmla="*/ 213905 w 2853818"/>
              <a:gd name="connsiteY88" fmla="*/ 499624 h 808980"/>
              <a:gd name="connsiteX89" fmla="*/ 190096 w 2853818"/>
              <a:gd name="connsiteY89" fmla="*/ 499624 h 808980"/>
              <a:gd name="connsiteX90" fmla="*/ 190096 w 2853818"/>
              <a:gd name="connsiteY90" fmla="*/ 404444 h 808980"/>
              <a:gd name="connsiteX91" fmla="*/ 237712 w 2853818"/>
              <a:gd name="connsiteY91" fmla="*/ 404444 h 808980"/>
              <a:gd name="connsiteX92" fmla="*/ 261520 w 2853818"/>
              <a:gd name="connsiteY92" fmla="*/ 404444 h 808980"/>
              <a:gd name="connsiteX93" fmla="*/ 261520 w 2853818"/>
              <a:gd name="connsiteY93" fmla="*/ 499624 h 808980"/>
              <a:gd name="connsiteX94" fmla="*/ 237712 w 2853818"/>
              <a:gd name="connsiteY94" fmla="*/ 499624 h 808980"/>
              <a:gd name="connsiteX95" fmla="*/ 237712 w 2853818"/>
              <a:gd name="connsiteY95" fmla="*/ 404444 h 808980"/>
              <a:gd name="connsiteX96" fmla="*/ 2211469 w 2853818"/>
              <a:gd name="connsiteY96" fmla="*/ 570986 h 808980"/>
              <a:gd name="connsiteX97" fmla="*/ 2267202 w 2853818"/>
              <a:gd name="connsiteY97" fmla="*/ 570986 h 808980"/>
              <a:gd name="connsiteX98" fmla="*/ 2216393 w 2853818"/>
              <a:gd name="connsiteY98" fmla="*/ 642347 h 808980"/>
              <a:gd name="connsiteX99" fmla="*/ 2211469 w 2853818"/>
              <a:gd name="connsiteY99" fmla="*/ 642347 h 808980"/>
              <a:gd name="connsiteX100" fmla="*/ 2211469 w 2853818"/>
              <a:gd name="connsiteY100" fmla="*/ 570986 h 808980"/>
              <a:gd name="connsiteX101" fmla="*/ 2417345 w 2853818"/>
              <a:gd name="connsiteY101" fmla="*/ 570986 h 808980"/>
              <a:gd name="connsiteX102" fmla="*/ 2505096 w 2853818"/>
              <a:gd name="connsiteY102" fmla="*/ 570986 h 808980"/>
              <a:gd name="connsiteX103" fmla="*/ 2461221 w 2853818"/>
              <a:gd name="connsiteY103" fmla="*/ 623640 h 808980"/>
              <a:gd name="connsiteX104" fmla="*/ 2417345 w 2853818"/>
              <a:gd name="connsiteY104" fmla="*/ 570986 h 808980"/>
              <a:gd name="connsiteX105" fmla="*/ 2655148 w 2853818"/>
              <a:gd name="connsiteY105" fmla="*/ 570986 h 808980"/>
              <a:gd name="connsiteX106" fmla="*/ 2710882 w 2853818"/>
              <a:gd name="connsiteY106" fmla="*/ 570986 h 808980"/>
              <a:gd name="connsiteX107" fmla="*/ 2710882 w 2853818"/>
              <a:gd name="connsiteY107" fmla="*/ 642347 h 808980"/>
              <a:gd name="connsiteX108" fmla="*/ 2705956 w 2853818"/>
              <a:gd name="connsiteY108" fmla="*/ 642347 h 808980"/>
              <a:gd name="connsiteX109" fmla="*/ 2655148 w 2853818"/>
              <a:gd name="connsiteY109" fmla="*/ 570986 h 808980"/>
              <a:gd name="connsiteX110" fmla="*/ 2782214 w 2853818"/>
              <a:gd name="connsiteY110" fmla="*/ 452080 h 808980"/>
              <a:gd name="connsiteX111" fmla="*/ 2806021 w 2853818"/>
              <a:gd name="connsiteY111" fmla="*/ 452080 h 808980"/>
              <a:gd name="connsiteX112" fmla="*/ 2806021 w 2853818"/>
              <a:gd name="connsiteY112" fmla="*/ 190359 h 808980"/>
              <a:gd name="connsiteX113" fmla="*/ 2782214 w 2853818"/>
              <a:gd name="connsiteY113" fmla="*/ 190359 h 808980"/>
              <a:gd name="connsiteX114" fmla="*/ 2782214 w 2853818"/>
              <a:gd name="connsiteY114" fmla="*/ 452080 h 808980"/>
              <a:gd name="connsiteX115" fmla="*/ 2806021 w 2853818"/>
              <a:gd name="connsiteY115" fmla="*/ 475806 h 808980"/>
              <a:gd name="connsiteX116" fmla="*/ 2782214 w 2853818"/>
              <a:gd name="connsiteY116" fmla="*/ 475806 h 808980"/>
              <a:gd name="connsiteX117" fmla="*/ 2782214 w 2853818"/>
              <a:gd name="connsiteY117" fmla="*/ 523350 h 808980"/>
              <a:gd name="connsiteX118" fmla="*/ 2758406 w 2853818"/>
              <a:gd name="connsiteY118" fmla="*/ 547168 h 808980"/>
              <a:gd name="connsiteX119" fmla="*/ 1498059 w 2853818"/>
              <a:gd name="connsiteY119" fmla="*/ 547168 h 808980"/>
              <a:gd name="connsiteX120" fmla="*/ 1402920 w 2853818"/>
              <a:gd name="connsiteY120" fmla="*/ 499624 h 808980"/>
              <a:gd name="connsiteX121" fmla="*/ 879790 w 2853818"/>
              <a:gd name="connsiteY121" fmla="*/ 499624 h 808980"/>
              <a:gd name="connsiteX122" fmla="*/ 855981 w 2853818"/>
              <a:gd name="connsiteY122" fmla="*/ 475806 h 808980"/>
              <a:gd name="connsiteX123" fmla="*/ 855981 w 2853818"/>
              <a:gd name="connsiteY123" fmla="*/ 118906 h 808980"/>
              <a:gd name="connsiteX124" fmla="*/ 879790 w 2853818"/>
              <a:gd name="connsiteY124" fmla="*/ 95088 h 808980"/>
              <a:gd name="connsiteX125" fmla="*/ 1307871 w 2853818"/>
              <a:gd name="connsiteY125" fmla="*/ 95088 h 808980"/>
              <a:gd name="connsiteX126" fmla="*/ 1307871 w 2853818"/>
              <a:gd name="connsiteY126" fmla="*/ 71271 h 808980"/>
              <a:gd name="connsiteX127" fmla="*/ 1260347 w 2853818"/>
              <a:gd name="connsiteY127" fmla="*/ 71271 h 808980"/>
              <a:gd name="connsiteX128" fmla="*/ 1260347 w 2853818"/>
              <a:gd name="connsiteY128" fmla="*/ 47452 h 808980"/>
              <a:gd name="connsiteX129" fmla="*/ 1450626 w 2853818"/>
              <a:gd name="connsiteY129" fmla="*/ 47452 h 808980"/>
              <a:gd name="connsiteX130" fmla="*/ 1450626 w 2853818"/>
              <a:gd name="connsiteY130" fmla="*/ 71271 h 808980"/>
              <a:gd name="connsiteX131" fmla="*/ 1403102 w 2853818"/>
              <a:gd name="connsiteY131" fmla="*/ 71271 h 808980"/>
              <a:gd name="connsiteX132" fmla="*/ 1403102 w 2853818"/>
              <a:gd name="connsiteY132" fmla="*/ 95088 h 808980"/>
              <a:gd name="connsiteX133" fmla="*/ 2235459 w 2853818"/>
              <a:gd name="connsiteY133" fmla="*/ 95088 h 808980"/>
              <a:gd name="connsiteX134" fmla="*/ 2235459 w 2853818"/>
              <a:gd name="connsiteY134" fmla="*/ 71271 h 808980"/>
              <a:gd name="connsiteX135" fmla="*/ 2187934 w 2853818"/>
              <a:gd name="connsiteY135" fmla="*/ 71271 h 808980"/>
              <a:gd name="connsiteX136" fmla="*/ 2187934 w 2853818"/>
              <a:gd name="connsiteY136" fmla="*/ 47452 h 808980"/>
              <a:gd name="connsiteX137" fmla="*/ 2378213 w 2853818"/>
              <a:gd name="connsiteY137" fmla="*/ 47452 h 808980"/>
              <a:gd name="connsiteX138" fmla="*/ 2378213 w 2853818"/>
              <a:gd name="connsiteY138" fmla="*/ 71271 h 808980"/>
              <a:gd name="connsiteX139" fmla="*/ 2330689 w 2853818"/>
              <a:gd name="connsiteY139" fmla="*/ 71271 h 808980"/>
              <a:gd name="connsiteX140" fmla="*/ 2330689 w 2853818"/>
              <a:gd name="connsiteY140" fmla="*/ 95088 h 808980"/>
              <a:gd name="connsiteX141" fmla="*/ 2643928 w 2853818"/>
              <a:gd name="connsiteY141" fmla="*/ 95088 h 808980"/>
              <a:gd name="connsiteX142" fmla="*/ 2711155 w 2853818"/>
              <a:gd name="connsiteY142" fmla="*/ 47544 h 808980"/>
              <a:gd name="connsiteX143" fmla="*/ 2758680 w 2853818"/>
              <a:gd name="connsiteY143" fmla="*/ 47544 h 808980"/>
              <a:gd name="connsiteX144" fmla="*/ 2830011 w 2853818"/>
              <a:gd name="connsiteY144" fmla="*/ 118906 h 808980"/>
              <a:gd name="connsiteX145" fmla="*/ 2830011 w 2853818"/>
              <a:gd name="connsiteY145" fmla="*/ 594712 h 808980"/>
              <a:gd name="connsiteX146" fmla="*/ 2806204 w 2853818"/>
              <a:gd name="connsiteY146" fmla="*/ 594712 h 808980"/>
              <a:gd name="connsiteX147" fmla="*/ 2806204 w 2853818"/>
              <a:gd name="connsiteY147" fmla="*/ 475715 h 808980"/>
              <a:gd name="connsiteX148" fmla="*/ 2782214 w 2853818"/>
              <a:gd name="connsiteY148" fmla="*/ 166541 h 808980"/>
              <a:gd name="connsiteX149" fmla="*/ 2806021 w 2853818"/>
              <a:gd name="connsiteY149" fmla="*/ 166541 h 808980"/>
              <a:gd name="connsiteX150" fmla="*/ 2806021 w 2853818"/>
              <a:gd name="connsiteY150" fmla="*/ 118997 h 808980"/>
              <a:gd name="connsiteX151" fmla="*/ 2758497 w 2853818"/>
              <a:gd name="connsiteY151" fmla="*/ 71453 h 808980"/>
              <a:gd name="connsiteX152" fmla="*/ 2710974 w 2853818"/>
              <a:gd name="connsiteY152" fmla="*/ 71453 h 808980"/>
              <a:gd name="connsiteX153" fmla="*/ 2669835 w 2853818"/>
              <a:gd name="connsiteY153" fmla="*/ 95270 h 808980"/>
              <a:gd name="connsiteX154" fmla="*/ 2758589 w 2853818"/>
              <a:gd name="connsiteY154" fmla="*/ 95270 h 808980"/>
              <a:gd name="connsiteX155" fmla="*/ 2782396 w 2853818"/>
              <a:gd name="connsiteY155" fmla="*/ 119088 h 808980"/>
              <a:gd name="connsiteX156" fmla="*/ 2782396 w 2853818"/>
              <a:gd name="connsiteY156" fmla="*/ 166632 h 808980"/>
              <a:gd name="connsiteX157" fmla="*/ 1498059 w 2853818"/>
              <a:gd name="connsiteY157" fmla="*/ 570986 h 808980"/>
              <a:gd name="connsiteX158" fmla="*/ 1735862 w 2853818"/>
              <a:gd name="connsiteY158" fmla="*/ 570986 h 808980"/>
              <a:gd name="connsiteX159" fmla="*/ 1735862 w 2853818"/>
              <a:gd name="connsiteY159" fmla="*/ 618530 h 808980"/>
              <a:gd name="connsiteX160" fmla="*/ 1712055 w 2853818"/>
              <a:gd name="connsiteY160" fmla="*/ 618530 h 808980"/>
              <a:gd name="connsiteX161" fmla="*/ 1712055 w 2853818"/>
              <a:gd name="connsiteY161" fmla="*/ 594712 h 808980"/>
              <a:gd name="connsiteX162" fmla="*/ 1498059 w 2853818"/>
              <a:gd name="connsiteY162" fmla="*/ 594712 h 808980"/>
              <a:gd name="connsiteX163" fmla="*/ 1498059 w 2853818"/>
              <a:gd name="connsiteY163" fmla="*/ 570895 h 808980"/>
              <a:gd name="connsiteX164" fmla="*/ 903597 w 2853818"/>
              <a:gd name="connsiteY164" fmla="*/ 523442 h 808980"/>
              <a:gd name="connsiteX165" fmla="*/ 1307871 w 2853818"/>
              <a:gd name="connsiteY165" fmla="*/ 523442 h 808980"/>
              <a:gd name="connsiteX166" fmla="*/ 1307871 w 2853818"/>
              <a:gd name="connsiteY166" fmla="*/ 547259 h 808980"/>
              <a:gd name="connsiteX167" fmla="*/ 903597 w 2853818"/>
              <a:gd name="connsiteY167" fmla="*/ 547259 h 808980"/>
              <a:gd name="connsiteX168" fmla="*/ 903597 w 2853818"/>
              <a:gd name="connsiteY168" fmla="*/ 523442 h 808980"/>
              <a:gd name="connsiteX169" fmla="*/ 689510 w 2853818"/>
              <a:gd name="connsiteY169" fmla="*/ 44624 h 808980"/>
              <a:gd name="connsiteX170" fmla="*/ 713319 w 2853818"/>
              <a:gd name="connsiteY170" fmla="*/ 60593 h 808980"/>
              <a:gd name="connsiteX171" fmla="*/ 713319 w 2853818"/>
              <a:gd name="connsiteY171" fmla="*/ 380718 h 808980"/>
              <a:gd name="connsiteX172" fmla="*/ 760842 w 2853818"/>
              <a:gd name="connsiteY172" fmla="*/ 452080 h 808980"/>
              <a:gd name="connsiteX173" fmla="*/ 760842 w 2853818"/>
              <a:gd name="connsiteY173" fmla="*/ 547259 h 808980"/>
              <a:gd name="connsiteX174" fmla="*/ 689510 w 2853818"/>
              <a:gd name="connsiteY174" fmla="*/ 547259 h 808980"/>
              <a:gd name="connsiteX175" fmla="*/ 689510 w 2853818"/>
              <a:gd name="connsiteY175" fmla="*/ 44715 h 808980"/>
              <a:gd name="connsiteX176" fmla="*/ 2580076 w 2853818"/>
              <a:gd name="connsiteY176" fmla="*/ 570986 h 808980"/>
              <a:gd name="connsiteX177" fmla="*/ 2687074 w 2853818"/>
              <a:gd name="connsiteY177" fmla="*/ 678029 h 808980"/>
              <a:gd name="connsiteX178" fmla="*/ 2580076 w 2853818"/>
              <a:gd name="connsiteY178" fmla="*/ 785071 h 808980"/>
              <a:gd name="connsiteX179" fmla="*/ 2473079 w 2853818"/>
              <a:gd name="connsiteY179" fmla="*/ 678029 h 808980"/>
              <a:gd name="connsiteX180" fmla="*/ 2580076 w 2853818"/>
              <a:gd name="connsiteY180" fmla="*/ 570986 h 808980"/>
              <a:gd name="connsiteX181" fmla="*/ 2580076 w 2853818"/>
              <a:gd name="connsiteY181" fmla="*/ 612689 h 808980"/>
              <a:gd name="connsiteX182" fmla="*/ 2645479 w 2853818"/>
              <a:gd name="connsiteY182" fmla="*/ 678120 h 808980"/>
              <a:gd name="connsiteX183" fmla="*/ 2580076 w 2853818"/>
              <a:gd name="connsiteY183" fmla="*/ 743550 h 808980"/>
              <a:gd name="connsiteX184" fmla="*/ 2514674 w 2853818"/>
              <a:gd name="connsiteY184" fmla="*/ 678120 h 808980"/>
              <a:gd name="connsiteX185" fmla="*/ 2580076 w 2853818"/>
              <a:gd name="connsiteY185" fmla="*/ 612689 h 808980"/>
              <a:gd name="connsiteX186" fmla="*/ 2342274 w 2853818"/>
              <a:gd name="connsiteY186" fmla="*/ 570986 h 808980"/>
              <a:gd name="connsiteX187" fmla="*/ 2449271 w 2853818"/>
              <a:gd name="connsiteY187" fmla="*/ 678029 h 808980"/>
              <a:gd name="connsiteX188" fmla="*/ 2342274 w 2853818"/>
              <a:gd name="connsiteY188" fmla="*/ 785071 h 808980"/>
              <a:gd name="connsiteX189" fmla="*/ 2235276 w 2853818"/>
              <a:gd name="connsiteY189" fmla="*/ 678029 h 808980"/>
              <a:gd name="connsiteX190" fmla="*/ 2342274 w 2853818"/>
              <a:gd name="connsiteY190" fmla="*/ 570986 h 808980"/>
              <a:gd name="connsiteX191" fmla="*/ 2342274 w 2853818"/>
              <a:gd name="connsiteY191" fmla="*/ 612689 h 808980"/>
              <a:gd name="connsiteX192" fmla="*/ 2407677 w 2853818"/>
              <a:gd name="connsiteY192" fmla="*/ 678120 h 808980"/>
              <a:gd name="connsiteX193" fmla="*/ 2342274 w 2853818"/>
              <a:gd name="connsiteY193" fmla="*/ 743550 h 808980"/>
              <a:gd name="connsiteX194" fmla="*/ 2276870 w 2853818"/>
              <a:gd name="connsiteY194" fmla="*/ 678120 h 808980"/>
              <a:gd name="connsiteX195" fmla="*/ 2342274 w 2853818"/>
              <a:gd name="connsiteY195" fmla="*/ 612689 h 808980"/>
              <a:gd name="connsiteX196" fmla="*/ 1224590 w 2853818"/>
              <a:gd name="connsiteY196" fmla="*/ 570986 h 808980"/>
              <a:gd name="connsiteX197" fmla="*/ 1331587 w 2853818"/>
              <a:gd name="connsiteY197" fmla="*/ 678029 h 808980"/>
              <a:gd name="connsiteX198" fmla="*/ 1224590 w 2853818"/>
              <a:gd name="connsiteY198" fmla="*/ 785071 h 808980"/>
              <a:gd name="connsiteX199" fmla="*/ 1117592 w 2853818"/>
              <a:gd name="connsiteY199" fmla="*/ 678029 h 808980"/>
              <a:gd name="connsiteX200" fmla="*/ 1224590 w 2853818"/>
              <a:gd name="connsiteY200" fmla="*/ 570986 h 808980"/>
              <a:gd name="connsiteX201" fmla="*/ 1224590 w 2853818"/>
              <a:gd name="connsiteY201" fmla="*/ 612689 h 808980"/>
              <a:gd name="connsiteX202" fmla="*/ 1289993 w 2853818"/>
              <a:gd name="connsiteY202" fmla="*/ 678120 h 808980"/>
              <a:gd name="connsiteX203" fmla="*/ 1224590 w 2853818"/>
              <a:gd name="connsiteY203" fmla="*/ 743550 h 808980"/>
              <a:gd name="connsiteX204" fmla="*/ 1159187 w 2853818"/>
              <a:gd name="connsiteY204" fmla="*/ 678120 h 808980"/>
              <a:gd name="connsiteX205" fmla="*/ 1224590 w 2853818"/>
              <a:gd name="connsiteY205" fmla="*/ 612689 h 808980"/>
              <a:gd name="connsiteX206" fmla="*/ 225762 w 2853818"/>
              <a:gd name="connsiteY206" fmla="*/ 570986 h 808980"/>
              <a:gd name="connsiteX207" fmla="*/ 332760 w 2853818"/>
              <a:gd name="connsiteY207" fmla="*/ 678029 h 808980"/>
              <a:gd name="connsiteX208" fmla="*/ 225762 w 2853818"/>
              <a:gd name="connsiteY208" fmla="*/ 785071 h 808980"/>
              <a:gd name="connsiteX209" fmla="*/ 118765 w 2853818"/>
              <a:gd name="connsiteY209" fmla="*/ 678029 h 808980"/>
              <a:gd name="connsiteX210" fmla="*/ 225762 w 2853818"/>
              <a:gd name="connsiteY210" fmla="*/ 570986 h 808980"/>
              <a:gd name="connsiteX211" fmla="*/ 225762 w 2853818"/>
              <a:gd name="connsiteY211" fmla="*/ 612689 h 808980"/>
              <a:gd name="connsiteX212" fmla="*/ 291165 w 2853818"/>
              <a:gd name="connsiteY212" fmla="*/ 678120 h 808980"/>
              <a:gd name="connsiteX213" fmla="*/ 225762 w 2853818"/>
              <a:gd name="connsiteY213" fmla="*/ 743550 h 808980"/>
              <a:gd name="connsiteX214" fmla="*/ 160359 w 2853818"/>
              <a:gd name="connsiteY214" fmla="*/ 678120 h 808980"/>
              <a:gd name="connsiteX215" fmla="*/ 225762 w 2853818"/>
              <a:gd name="connsiteY215" fmla="*/ 612689 h 808980"/>
              <a:gd name="connsiteX216" fmla="*/ 986787 w 2853818"/>
              <a:gd name="connsiteY216" fmla="*/ 612689 h 808980"/>
              <a:gd name="connsiteX217" fmla="*/ 1052189 w 2853818"/>
              <a:gd name="connsiteY217" fmla="*/ 678120 h 808980"/>
              <a:gd name="connsiteX218" fmla="*/ 986787 w 2853818"/>
              <a:gd name="connsiteY218" fmla="*/ 743550 h 808980"/>
              <a:gd name="connsiteX219" fmla="*/ 921384 w 2853818"/>
              <a:gd name="connsiteY219" fmla="*/ 678120 h 808980"/>
              <a:gd name="connsiteX220" fmla="*/ 986787 w 2853818"/>
              <a:gd name="connsiteY220" fmla="*/ 612689 h 808980"/>
              <a:gd name="connsiteX221" fmla="*/ 2758497 w 2853818"/>
              <a:gd name="connsiteY221" fmla="*/ 23818 h 808980"/>
              <a:gd name="connsiteX222" fmla="*/ 2710882 w 2853818"/>
              <a:gd name="connsiteY222" fmla="*/ 23818 h 808980"/>
              <a:gd name="connsiteX223" fmla="*/ 2628604 w 2853818"/>
              <a:gd name="connsiteY223" fmla="*/ 71361 h 808980"/>
              <a:gd name="connsiteX224" fmla="*/ 2401747 w 2853818"/>
              <a:gd name="connsiteY224" fmla="*/ 71361 h 808980"/>
              <a:gd name="connsiteX225" fmla="*/ 2401747 w 2853818"/>
              <a:gd name="connsiteY225" fmla="*/ 23818 h 808980"/>
              <a:gd name="connsiteX226" fmla="*/ 2163944 w 2853818"/>
              <a:gd name="connsiteY226" fmla="*/ 23818 h 808980"/>
              <a:gd name="connsiteX227" fmla="*/ 2163944 w 2853818"/>
              <a:gd name="connsiteY227" fmla="*/ 71361 h 808980"/>
              <a:gd name="connsiteX228" fmla="*/ 1474342 w 2853818"/>
              <a:gd name="connsiteY228" fmla="*/ 71361 h 808980"/>
              <a:gd name="connsiteX229" fmla="*/ 1474342 w 2853818"/>
              <a:gd name="connsiteY229" fmla="*/ 23818 h 808980"/>
              <a:gd name="connsiteX230" fmla="*/ 1236540 w 2853818"/>
              <a:gd name="connsiteY230" fmla="*/ 23818 h 808980"/>
              <a:gd name="connsiteX231" fmla="*/ 1236540 w 2853818"/>
              <a:gd name="connsiteY231" fmla="*/ 71361 h 808980"/>
              <a:gd name="connsiteX232" fmla="*/ 879790 w 2853818"/>
              <a:gd name="connsiteY232" fmla="*/ 71361 h 808980"/>
              <a:gd name="connsiteX233" fmla="*/ 832265 w 2853818"/>
              <a:gd name="connsiteY233" fmla="*/ 118906 h 808980"/>
              <a:gd name="connsiteX234" fmla="*/ 832265 w 2853818"/>
              <a:gd name="connsiteY234" fmla="*/ 475897 h 808980"/>
              <a:gd name="connsiteX235" fmla="*/ 879790 w 2853818"/>
              <a:gd name="connsiteY235" fmla="*/ 523442 h 808980"/>
              <a:gd name="connsiteX236" fmla="*/ 879790 w 2853818"/>
              <a:gd name="connsiteY236" fmla="*/ 547168 h 808980"/>
              <a:gd name="connsiteX237" fmla="*/ 784650 w 2853818"/>
              <a:gd name="connsiteY237" fmla="*/ 547168 h 808980"/>
              <a:gd name="connsiteX238" fmla="*/ 784650 w 2853818"/>
              <a:gd name="connsiteY238" fmla="*/ 444779 h 808980"/>
              <a:gd name="connsiteX239" fmla="*/ 737126 w 2853818"/>
              <a:gd name="connsiteY239" fmla="*/ 373418 h 808980"/>
              <a:gd name="connsiteX240" fmla="*/ 737126 w 2853818"/>
              <a:gd name="connsiteY240" fmla="*/ 47544 h 808980"/>
              <a:gd name="connsiteX241" fmla="*/ 665794 w 2853818"/>
              <a:gd name="connsiteY241" fmla="*/ 0 h 808980"/>
              <a:gd name="connsiteX242" fmla="*/ 665794 w 2853818"/>
              <a:gd name="connsiteY242" fmla="*/ 97187 h 808980"/>
              <a:gd name="connsiteX243" fmla="*/ 653936 w 2853818"/>
              <a:gd name="connsiteY243" fmla="*/ 95179 h 808980"/>
              <a:gd name="connsiteX244" fmla="*/ 428082 w 2853818"/>
              <a:gd name="connsiteY244" fmla="*/ 95179 h 808980"/>
              <a:gd name="connsiteX245" fmla="*/ 370980 w 2853818"/>
              <a:gd name="connsiteY245" fmla="*/ 136244 h 808980"/>
              <a:gd name="connsiteX246" fmla="*/ 321632 w 2853818"/>
              <a:gd name="connsiteY246" fmla="*/ 309904 h 808980"/>
              <a:gd name="connsiteX247" fmla="*/ 57285 w 2853818"/>
              <a:gd name="connsiteY247" fmla="*/ 332170 h 808980"/>
              <a:gd name="connsiteX248" fmla="*/ 23808 w 2853818"/>
              <a:gd name="connsiteY248" fmla="*/ 368763 h 808980"/>
              <a:gd name="connsiteX249" fmla="*/ 23808 w 2853818"/>
              <a:gd name="connsiteY249" fmla="*/ 573085 h 808980"/>
              <a:gd name="connsiteX250" fmla="*/ 0 w 2853818"/>
              <a:gd name="connsiteY250" fmla="*/ 606667 h 808980"/>
              <a:gd name="connsiteX251" fmla="*/ 0 w 2853818"/>
              <a:gd name="connsiteY251" fmla="*/ 678029 h 808980"/>
              <a:gd name="connsiteX252" fmla="*/ 35758 w 2853818"/>
              <a:gd name="connsiteY252" fmla="*/ 713801 h 808980"/>
              <a:gd name="connsiteX253" fmla="*/ 100156 w 2853818"/>
              <a:gd name="connsiteY253" fmla="*/ 713801 h 808980"/>
              <a:gd name="connsiteX254" fmla="*/ 225945 w 2853818"/>
              <a:gd name="connsiteY254" fmla="*/ 808889 h 808980"/>
              <a:gd name="connsiteX255" fmla="*/ 351734 w 2853818"/>
              <a:gd name="connsiteY255" fmla="*/ 713801 h 808980"/>
              <a:gd name="connsiteX256" fmla="*/ 861090 w 2853818"/>
              <a:gd name="connsiteY256" fmla="*/ 713801 h 808980"/>
              <a:gd name="connsiteX257" fmla="*/ 986879 w 2853818"/>
              <a:gd name="connsiteY257" fmla="*/ 808889 h 808980"/>
              <a:gd name="connsiteX258" fmla="*/ 1105825 w 2853818"/>
              <a:gd name="connsiteY258" fmla="*/ 732508 h 808980"/>
              <a:gd name="connsiteX259" fmla="*/ 1224772 w 2853818"/>
              <a:gd name="connsiteY259" fmla="*/ 808889 h 808980"/>
              <a:gd name="connsiteX260" fmla="*/ 1355578 w 2853818"/>
              <a:gd name="connsiteY260" fmla="*/ 678029 h 808980"/>
              <a:gd name="connsiteX261" fmla="*/ 1355031 w 2853818"/>
              <a:gd name="connsiteY261" fmla="*/ 666166 h 808980"/>
              <a:gd name="connsiteX262" fmla="*/ 1379385 w 2853818"/>
              <a:gd name="connsiteY262" fmla="*/ 666166 h 808980"/>
              <a:gd name="connsiteX263" fmla="*/ 1379385 w 2853818"/>
              <a:gd name="connsiteY263" fmla="*/ 547168 h 808980"/>
              <a:gd name="connsiteX264" fmla="*/ 1331770 w 2853818"/>
              <a:gd name="connsiteY264" fmla="*/ 547168 h 808980"/>
              <a:gd name="connsiteX265" fmla="*/ 1331770 w 2853818"/>
              <a:gd name="connsiteY265" fmla="*/ 523442 h 808980"/>
              <a:gd name="connsiteX266" fmla="*/ 1397447 w 2853818"/>
              <a:gd name="connsiteY266" fmla="*/ 523442 h 808980"/>
              <a:gd name="connsiteX267" fmla="*/ 1474434 w 2853818"/>
              <a:gd name="connsiteY267" fmla="*/ 561951 h 808980"/>
              <a:gd name="connsiteX268" fmla="*/ 1474434 w 2853818"/>
              <a:gd name="connsiteY268" fmla="*/ 618621 h 808980"/>
              <a:gd name="connsiteX269" fmla="*/ 1688429 w 2853818"/>
              <a:gd name="connsiteY269" fmla="*/ 618621 h 808980"/>
              <a:gd name="connsiteX270" fmla="*/ 1688429 w 2853818"/>
              <a:gd name="connsiteY270" fmla="*/ 642439 h 808980"/>
              <a:gd name="connsiteX271" fmla="*/ 1759761 w 2853818"/>
              <a:gd name="connsiteY271" fmla="*/ 642439 h 808980"/>
              <a:gd name="connsiteX272" fmla="*/ 1759761 w 2853818"/>
              <a:gd name="connsiteY272" fmla="*/ 571077 h 808980"/>
              <a:gd name="connsiteX273" fmla="*/ 2187842 w 2853818"/>
              <a:gd name="connsiteY273" fmla="*/ 571077 h 808980"/>
              <a:gd name="connsiteX274" fmla="*/ 2187842 w 2853818"/>
              <a:gd name="connsiteY274" fmla="*/ 666256 h 808980"/>
              <a:gd name="connsiteX275" fmla="*/ 2212198 w 2853818"/>
              <a:gd name="connsiteY275" fmla="*/ 666256 h 808980"/>
              <a:gd name="connsiteX276" fmla="*/ 2211650 w 2853818"/>
              <a:gd name="connsiteY276" fmla="*/ 678120 h 808980"/>
              <a:gd name="connsiteX277" fmla="*/ 2342456 w 2853818"/>
              <a:gd name="connsiteY277" fmla="*/ 808980 h 808980"/>
              <a:gd name="connsiteX278" fmla="*/ 2461403 w 2853818"/>
              <a:gd name="connsiteY278" fmla="*/ 732599 h 808980"/>
              <a:gd name="connsiteX279" fmla="*/ 2580350 w 2853818"/>
              <a:gd name="connsiteY279" fmla="*/ 808980 h 808980"/>
              <a:gd name="connsiteX280" fmla="*/ 2711155 w 2853818"/>
              <a:gd name="connsiteY280" fmla="*/ 678120 h 808980"/>
              <a:gd name="connsiteX281" fmla="*/ 2710608 w 2853818"/>
              <a:gd name="connsiteY281" fmla="*/ 666256 h 808980"/>
              <a:gd name="connsiteX282" fmla="*/ 2734963 w 2853818"/>
              <a:gd name="connsiteY282" fmla="*/ 666256 h 808980"/>
              <a:gd name="connsiteX283" fmla="*/ 2734963 w 2853818"/>
              <a:gd name="connsiteY283" fmla="*/ 571077 h 808980"/>
              <a:gd name="connsiteX284" fmla="*/ 2758771 w 2853818"/>
              <a:gd name="connsiteY284" fmla="*/ 571077 h 808980"/>
              <a:gd name="connsiteX285" fmla="*/ 2782487 w 2853818"/>
              <a:gd name="connsiteY285" fmla="*/ 564689 h 808980"/>
              <a:gd name="connsiteX286" fmla="*/ 2782487 w 2853818"/>
              <a:gd name="connsiteY286" fmla="*/ 618621 h 808980"/>
              <a:gd name="connsiteX287" fmla="*/ 2853819 w 2853818"/>
              <a:gd name="connsiteY287" fmla="*/ 618621 h 808980"/>
              <a:gd name="connsiteX288" fmla="*/ 2853819 w 2853818"/>
              <a:gd name="connsiteY288" fmla="*/ 118906 h 808980"/>
              <a:gd name="connsiteX289" fmla="*/ 2758771 w 2853818"/>
              <a:gd name="connsiteY289" fmla="*/ 23818 h 808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2853818" h="808980">
                <a:moveTo>
                  <a:pt x="225762" y="719733"/>
                </a:moveTo>
                <a:cubicBezTo>
                  <a:pt x="202867" y="719733"/>
                  <a:pt x="184168" y="701025"/>
                  <a:pt x="184168" y="678120"/>
                </a:cubicBezTo>
                <a:cubicBezTo>
                  <a:pt x="184168" y="655215"/>
                  <a:pt x="202867" y="636507"/>
                  <a:pt x="225762" y="636507"/>
                </a:cubicBezTo>
                <a:cubicBezTo>
                  <a:pt x="248658" y="636507"/>
                  <a:pt x="267358" y="655215"/>
                  <a:pt x="267358" y="678120"/>
                </a:cubicBezTo>
                <a:cubicBezTo>
                  <a:pt x="267358" y="701025"/>
                  <a:pt x="248658" y="719733"/>
                  <a:pt x="225762" y="719733"/>
                </a:cubicBezTo>
                <a:close/>
                <a:moveTo>
                  <a:pt x="523039" y="309356"/>
                </a:moveTo>
                <a:lnTo>
                  <a:pt x="395062" y="309356"/>
                </a:lnTo>
                <a:lnTo>
                  <a:pt x="429086" y="190359"/>
                </a:lnTo>
                <a:lnTo>
                  <a:pt x="523039" y="190359"/>
                </a:lnTo>
                <a:lnTo>
                  <a:pt x="523039" y="309356"/>
                </a:lnTo>
                <a:close/>
                <a:moveTo>
                  <a:pt x="986787" y="719733"/>
                </a:moveTo>
                <a:cubicBezTo>
                  <a:pt x="963892" y="719733"/>
                  <a:pt x="945192" y="701025"/>
                  <a:pt x="945192" y="678120"/>
                </a:cubicBezTo>
                <a:cubicBezTo>
                  <a:pt x="945192" y="655215"/>
                  <a:pt x="963892" y="636507"/>
                  <a:pt x="986787" y="636507"/>
                </a:cubicBezTo>
                <a:cubicBezTo>
                  <a:pt x="1009683" y="636507"/>
                  <a:pt x="1028382" y="655215"/>
                  <a:pt x="1028382" y="678120"/>
                </a:cubicBezTo>
                <a:cubicBezTo>
                  <a:pt x="1028382" y="701025"/>
                  <a:pt x="1009683" y="719733"/>
                  <a:pt x="986787" y="719733"/>
                </a:cubicBezTo>
                <a:close/>
                <a:moveTo>
                  <a:pt x="1224590" y="719733"/>
                </a:moveTo>
                <a:cubicBezTo>
                  <a:pt x="1201603" y="719733"/>
                  <a:pt x="1182995" y="701025"/>
                  <a:pt x="1182995" y="678120"/>
                </a:cubicBezTo>
                <a:cubicBezTo>
                  <a:pt x="1182995" y="655215"/>
                  <a:pt x="1201694" y="636507"/>
                  <a:pt x="1224590" y="636507"/>
                </a:cubicBezTo>
                <a:cubicBezTo>
                  <a:pt x="1247485" y="636507"/>
                  <a:pt x="1266185" y="655215"/>
                  <a:pt x="1266185" y="678120"/>
                </a:cubicBezTo>
                <a:cubicBezTo>
                  <a:pt x="1266185" y="701025"/>
                  <a:pt x="1247485" y="719733"/>
                  <a:pt x="1224590" y="719733"/>
                </a:cubicBezTo>
                <a:close/>
                <a:moveTo>
                  <a:pt x="2342274" y="719733"/>
                </a:moveTo>
                <a:cubicBezTo>
                  <a:pt x="2319287" y="719733"/>
                  <a:pt x="2300678" y="701025"/>
                  <a:pt x="2300678" y="678120"/>
                </a:cubicBezTo>
                <a:cubicBezTo>
                  <a:pt x="2300678" y="655215"/>
                  <a:pt x="2319287" y="636507"/>
                  <a:pt x="2342274" y="636507"/>
                </a:cubicBezTo>
                <a:cubicBezTo>
                  <a:pt x="2365260" y="636507"/>
                  <a:pt x="2383868" y="655215"/>
                  <a:pt x="2383868" y="678120"/>
                </a:cubicBezTo>
                <a:cubicBezTo>
                  <a:pt x="2383868" y="701025"/>
                  <a:pt x="2365169" y="719733"/>
                  <a:pt x="2342274" y="719733"/>
                </a:cubicBezTo>
                <a:close/>
                <a:moveTo>
                  <a:pt x="2580076" y="719733"/>
                </a:moveTo>
                <a:cubicBezTo>
                  <a:pt x="2557089" y="719733"/>
                  <a:pt x="2538482" y="701025"/>
                  <a:pt x="2538482" y="678120"/>
                </a:cubicBezTo>
                <a:cubicBezTo>
                  <a:pt x="2538482" y="655215"/>
                  <a:pt x="2557089" y="636507"/>
                  <a:pt x="2580076" y="636507"/>
                </a:cubicBezTo>
                <a:cubicBezTo>
                  <a:pt x="2603063" y="636507"/>
                  <a:pt x="2621672" y="655215"/>
                  <a:pt x="2621672" y="678120"/>
                </a:cubicBezTo>
                <a:cubicBezTo>
                  <a:pt x="2621672" y="701025"/>
                  <a:pt x="2603063" y="719733"/>
                  <a:pt x="2580076" y="719733"/>
                </a:cubicBezTo>
                <a:close/>
                <a:moveTo>
                  <a:pt x="986787" y="570986"/>
                </a:moveTo>
                <a:cubicBezTo>
                  <a:pt x="1045713" y="570986"/>
                  <a:pt x="1093785" y="619077"/>
                  <a:pt x="1093785" y="678029"/>
                </a:cubicBezTo>
                <a:cubicBezTo>
                  <a:pt x="1093785" y="736979"/>
                  <a:pt x="1045713" y="785071"/>
                  <a:pt x="986787" y="785071"/>
                </a:cubicBezTo>
                <a:cubicBezTo>
                  <a:pt x="927860" y="785071"/>
                  <a:pt x="879790" y="736979"/>
                  <a:pt x="879790" y="678029"/>
                </a:cubicBezTo>
                <a:cubicBezTo>
                  <a:pt x="879790" y="619077"/>
                  <a:pt x="927860" y="570986"/>
                  <a:pt x="986787" y="570986"/>
                </a:cubicBezTo>
                <a:close/>
                <a:moveTo>
                  <a:pt x="411116" y="166541"/>
                </a:moveTo>
                <a:lnTo>
                  <a:pt x="363591" y="333083"/>
                </a:lnTo>
                <a:lnTo>
                  <a:pt x="546847" y="333083"/>
                </a:lnTo>
                <a:lnTo>
                  <a:pt x="546847" y="166541"/>
                </a:lnTo>
                <a:lnTo>
                  <a:pt x="411116" y="166541"/>
                </a:lnTo>
                <a:close/>
                <a:moveTo>
                  <a:pt x="665702" y="570986"/>
                </a:moveTo>
                <a:lnTo>
                  <a:pt x="911716" y="570986"/>
                </a:lnTo>
                <a:cubicBezTo>
                  <a:pt x="878056" y="594712"/>
                  <a:pt x="855981" y="633861"/>
                  <a:pt x="855981" y="678029"/>
                </a:cubicBezTo>
                <a:cubicBezTo>
                  <a:pt x="855981" y="682044"/>
                  <a:pt x="856164" y="685968"/>
                  <a:pt x="856529" y="689892"/>
                </a:cubicBezTo>
                <a:lnTo>
                  <a:pt x="356567" y="689892"/>
                </a:lnTo>
                <a:lnTo>
                  <a:pt x="356567" y="678029"/>
                </a:lnTo>
                <a:cubicBezTo>
                  <a:pt x="356567" y="605937"/>
                  <a:pt x="297824" y="547168"/>
                  <a:pt x="225762" y="547168"/>
                </a:cubicBezTo>
                <a:cubicBezTo>
                  <a:pt x="153701" y="547168"/>
                  <a:pt x="94957" y="605937"/>
                  <a:pt x="94957" y="678029"/>
                </a:cubicBezTo>
                <a:lnTo>
                  <a:pt x="94957" y="689892"/>
                </a:lnTo>
                <a:lnTo>
                  <a:pt x="35484" y="689892"/>
                </a:lnTo>
                <a:cubicBezTo>
                  <a:pt x="28916" y="689892"/>
                  <a:pt x="23625" y="684599"/>
                  <a:pt x="23625" y="678029"/>
                </a:cubicBezTo>
                <a:lnTo>
                  <a:pt x="23625" y="606667"/>
                </a:lnTo>
                <a:cubicBezTo>
                  <a:pt x="23625" y="600096"/>
                  <a:pt x="28916" y="594804"/>
                  <a:pt x="35484" y="594804"/>
                </a:cubicBezTo>
                <a:lnTo>
                  <a:pt x="47342" y="594804"/>
                </a:lnTo>
                <a:lnTo>
                  <a:pt x="47342" y="368763"/>
                </a:lnTo>
                <a:cubicBezTo>
                  <a:pt x="47342" y="362011"/>
                  <a:pt x="52541" y="356444"/>
                  <a:pt x="59200" y="355897"/>
                </a:cubicBezTo>
                <a:lnTo>
                  <a:pt x="339784" y="332261"/>
                </a:lnTo>
                <a:lnTo>
                  <a:pt x="393693" y="142815"/>
                </a:lnTo>
                <a:cubicBezTo>
                  <a:pt x="397434" y="129491"/>
                  <a:pt x="414035" y="118997"/>
                  <a:pt x="427900" y="118997"/>
                </a:cubicBezTo>
                <a:lnTo>
                  <a:pt x="653845" y="118997"/>
                </a:lnTo>
                <a:cubicBezTo>
                  <a:pt x="660412" y="118997"/>
                  <a:pt x="665702" y="124290"/>
                  <a:pt x="665702" y="130860"/>
                </a:cubicBezTo>
                <a:lnTo>
                  <a:pt x="665702" y="570986"/>
                </a:lnTo>
                <a:close/>
                <a:moveTo>
                  <a:pt x="1061859" y="570986"/>
                </a:moveTo>
                <a:lnTo>
                  <a:pt x="1149610" y="570986"/>
                </a:lnTo>
                <a:cubicBezTo>
                  <a:pt x="1130727" y="584309"/>
                  <a:pt x="1115495" y="602469"/>
                  <a:pt x="1105734" y="623640"/>
                </a:cubicBezTo>
                <a:cubicBezTo>
                  <a:pt x="1095974" y="602469"/>
                  <a:pt x="1080740" y="584309"/>
                  <a:pt x="1061859" y="570986"/>
                </a:cubicBezTo>
                <a:close/>
                <a:moveTo>
                  <a:pt x="1299661" y="570986"/>
                </a:moveTo>
                <a:lnTo>
                  <a:pt x="1355395" y="570986"/>
                </a:lnTo>
                <a:lnTo>
                  <a:pt x="1355395" y="642347"/>
                </a:lnTo>
                <a:lnTo>
                  <a:pt x="1350470" y="642347"/>
                </a:lnTo>
                <a:cubicBezTo>
                  <a:pt x="1342169" y="613146"/>
                  <a:pt x="1323925" y="588050"/>
                  <a:pt x="1299661" y="570986"/>
                </a:cubicBezTo>
                <a:close/>
                <a:moveTo>
                  <a:pt x="523039" y="404444"/>
                </a:moveTo>
                <a:lnTo>
                  <a:pt x="546847" y="404444"/>
                </a:lnTo>
                <a:lnTo>
                  <a:pt x="546847" y="451988"/>
                </a:lnTo>
                <a:lnTo>
                  <a:pt x="523039" y="451988"/>
                </a:lnTo>
                <a:lnTo>
                  <a:pt x="523039" y="404444"/>
                </a:lnTo>
                <a:close/>
                <a:moveTo>
                  <a:pt x="404184" y="642347"/>
                </a:moveTo>
                <a:lnTo>
                  <a:pt x="594462" y="642347"/>
                </a:lnTo>
                <a:lnTo>
                  <a:pt x="594462" y="618530"/>
                </a:lnTo>
                <a:lnTo>
                  <a:pt x="404184" y="618530"/>
                </a:lnTo>
                <a:lnTo>
                  <a:pt x="404184" y="642347"/>
                </a:lnTo>
                <a:close/>
                <a:moveTo>
                  <a:pt x="142572" y="404444"/>
                </a:moveTo>
                <a:lnTo>
                  <a:pt x="166380" y="404444"/>
                </a:lnTo>
                <a:lnTo>
                  <a:pt x="166380" y="499624"/>
                </a:lnTo>
                <a:lnTo>
                  <a:pt x="142572" y="499624"/>
                </a:lnTo>
                <a:lnTo>
                  <a:pt x="142572" y="404444"/>
                </a:lnTo>
                <a:close/>
                <a:moveTo>
                  <a:pt x="190096" y="404444"/>
                </a:moveTo>
                <a:lnTo>
                  <a:pt x="213905" y="404444"/>
                </a:lnTo>
                <a:lnTo>
                  <a:pt x="213905" y="499624"/>
                </a:lnTo>
                <a:lnTo>
                  <a:pt x="190096" y="499624"/>
                </a:lnTo>
                <a:lnTo>
                  <a:pt x="190096" y="404444"/>
                </a:lnTo>
                <a:close/>
                <a:moveTo>
                  <a:pt x="237712" y="404444"/>
                </a:moveTo>
                <a:lnTo>
                  <a:pt x="261520" y="404444"/>
                </a:lnTo>
                <a:lnTo>
                  <a:pt x="261520" y="499624"/>
                </a:lnTo>
                <a:lnTo>
                  <a:pt x="237712" y="499624"/>
                </a:lnTo>
                <a:lnTo>
                  <a:pt x="237712" y="404444"/>
                </a:lnTo>
                <a:close/>
                <a:moveTo>
                  <a:pt x="2211469" y="570986"/>
                </a:moveTo>
                <a:lnTo>
                  <a:pt x="2267202" y="570986"/>
                </a:lnTo>
                <a:cubicBezTo>
                  <a:pt x="2242938" y="588050"/>
                  <a:pt x="2224695" y="613146"/>
                  <a:pt x="2216393" y="642347"/>
                </a:cubicBezTo>
                <a:lnTo>
                  <a:pt x="2211469" y="642347"/>
                </a:lnTo>
                <a:lnTo>
                  <a:pt x="2211469" y="570986"/>
                </a:lnTo>
                <a:close/>
                <a:moveTo>
                  <a:pt x="2417345" y="570986"/>
                </a:moveTo>
                <a:lnTo>
                  <a:pt x="2505096" y="570986"/>
                </a:lnTo>
                <a:cubicBezTo>
                  <a:pt x="2486214" y="584309"/>
                  <a:pt x="2470981" y="602469"/>
                  <a:pt x="2461221" y="623640"/>
                </a:cubicBezTo>
                <a:cubicBezTo>
                  <a:pt x="2451460" y="602469"/>
                  <a:pt x="2436227" y="584309"/>
                  <a:pt x="2417345" y="570986"/>
                </a:cubicBezTo>
                <a:close/>
                <a:moveTo>
                  <a:pt x="2655148" y="570986"/>
                </a:moveTo>
                <a:lnTo>
                  <a:pt x="2710882" y="570986"/>
                </a:lnTo>
                <a:lnTo>
                  <a:pt x="2710882" y="642347"/>
                </a:lnTo>
                <a:lnTo>
                  <a:pt x="2705956" y="642347"/>
                </a:lnTo>
                <a:cubicBezTo>
                  <a:pt x="2697655" y="613146"/>
                  <a:pt x="2679412" y="588050"/>
                  <a:pt x="2655148" y="570986"/>
                </a:cubicBezTo>
                <a:close/>
                <a:moveTo>
                  <a:pt x="2782214" y="452080"/>
                </a:moveTo>
                <a:lnTo>
                  <a:pt x="2806021" y="452080"/>
                </a:lnTo>
                <a:lnTo>
                  <a:pt x="2806021" y="190359"/>
                </a:lnTo>
                <a:lnTo>
                  <a:pt x="2782214" y="190359"/>
                </a:lnTo>
                <a:lnTo>
                  <a:pt x="2782214" y="452080"/>
                </a:lnTo>
                <a:close/>
                <a:moveTo>
                  <a:pt x="2806021" y="475806"/>
                </a:moveTo>
                <a:lnTo>
                  <a:pt x="2782214" y="475806"/>
                </a:lnTo>
                <a:lnTo>
                  <a:pt x="2782214" y="523350"/>
                </a:lnTo>
                <a:cubicBezTo>
                  <a:pt x="2782214" y="536400"/>
                  <a:pt x="2771541" y="547168"/>
                  <a:pt x="2758406" y="547168"/>
                </a:cubicBezTo>
                <a:lnTo>
                  <a:pt x="1498059" y="547168"/>
                </a:lnTo>
                <a:lnTo>
                  <a:pt x="1402920" y="499624"/>
                </a:lnTo>
                <a:lnTo>
                  <a:pt x="879790" y="499624"/>
                </a:lnTo>
                <a:cubicBezTo>
                  <a:pt x="866745" y="499624"/>
                  <a:pt x="855981" y="488856"/>
                  <a:pt x="855981" y="475806"/>
                </a:cubicBezTo>
                <a:lnTo>
                  <a:pt x="855981" y="118906"/>
                </a:lnTo>
                <a:cubicBezTo>
                  <a:pt x="855981" y="105856"/>
                  <a:pt x="866654" y="95088"/>
                  <a:pt x="879790" y="95088"/>
                </a:cubicBezTo>
                <a:lnTo>
                  <a:pt x="1307871" y="95088"/>
                </a:lnTo>
                <a:lnTo>
                  <a:pt x="1307871" y="71271"/>
                </a:lnTo>
                <a:lnTo>
                  <a:pt x="1260347" y="71271"/>
                </a:lnTo>
                <a:lnTo>
                  <a:pt x="1260347" y="47452"/>
                </a:lnTo>
                <a:lnTo>
                  <a:pt x="1450626" y="47452"/>
                </a:lnTo>
                <a:lnTo>
                  <a:pt x="1450626" y="71271"/>
                </a:lnTo>
                <a:lnTo>
                  <a:pt x="1403102" y="71271"/>
                </a:lnTo>
                <a:lnTo>
                  <a:pt x="1403102" y="95088"/>
                </a:lnTo>
                <a:lnTo>
                  <a:pt x="2235459" y="95088"/>
                </a:lnTo>
                <a:lnTo>
                  <a:pt x="2235459" y="71271"/>
                </a:lnTo>
                <a:lnTo>
                  <a:pt x="2187934" y="71271"/>
                </a:lnTo>
                <a:lnTo>
                  <a:pt x="2187934" y="47452"/>
                </a:lnTo>
                <a:lnTo>
                  <a:pt x="2378213" y="47452"/>
                </a:lnTo>
                <a:lnTo>
                  <a:pt x="2378213" y="71271"/>
                </a:lnTo>
                <a:lnTo>
                  <a:pt x="2330689" y="71271"/>
                </a:lnTo>
                <a:lnTo>
                  <a:pt x="2330689" y="95088"/>
                </a:lnTo>
                <a:lnTo>
                  <a:pt x="2643928" y="95088"/>
                </a:lnTo>
                <a:cubicBezTo>
                  <a:pt x="2653780" y="67437"/>
                  <a:pt x="2680232" y="47544"/>
                  <a:pt x="2711155" y="47544"/>
                </a:cubicBezTo>
                <a:lnTo>
                  <a:pt x="2758680" y="47544"/>
                </a:lnTo>
                <a:cubicBezTo>
                  <a:pt x="2797903" y="47544"/>
                  <a:pt x="2830011" y="79666"/>
                  <a:pt x="2830011" y="118906"/>
                </a:cubicBezTo>
                <a:lnTo>
                  <a:pt x="2830011" y="594712"/>
                </a:lnTo>
                <a:lnTo>
                  <a:pt x="2806204" y="594712"/>
                </a:lnTo>
                <a:lnTo>
                  <a:pt x="2806204" y="475715"/>
                </a:lnTo>
                <a:close/>
                <a:moveTo>
                  <a:pt x="2782214" y="166541"/>
                </a:moveTo>
                <a:lnTo>
                  <a:pt x="2806021" y="166541"/>
                </a:lnTo>
                <a:lnTo>
                  <a:pt x="2806021" y="118997"/>
                </a:lnTo>
                <a:cubicBezTo>
                  <a:pt x="2806021" y="92807"/>
                  <a:pt x="2784585" y="71453"/>
                  <a:pt x="2758497" y="71453"/>
                </a:cubicBezTo>
                <a:lnTo>
                  <a:pt x="2710974" y="71453"/>
                </a:lnTo>
                <a:cubicBezTo>
                  <a:pt x="2693459" y="71453"/>
                  <a:pt x="2678043" y="81034"/>
                  <a:pt x="2669835" y="95270"/>
                </a:cubicBezTo>
                <a:lnTo>
                  <a:pt x="2758589" y="95270"/>
                </a:lnTo>
                <a:cubicBezTo>
                  <a:pt x="2771632" y="95270"/>
                  <a:pt x="2782396" y="105948"/>
                  <a:pt x="2782396" y="119088"/>
                </a:cubicBezTo>
                <a:lnTo>
                  <a:pt x="2782396" y="166632"/>
                </a:lnTo>
                <a:close/>
                <a:moveTo>
                  <a:pt x="1498059" y="570986"/>
                </a:moveTo>
                <a:lnTo>
                  <a:pt x="1735862" y="570986"/>
                </a:lnTo>
                <a:lnTo>
                  <a:pt x="1735862" y="618530"/>
                </a:lnTo>
                <a:lnTo>
                  <a:pt x="1712055" y="618530"/>
                </a:lnTo>
                <a:lnTo>
                  <a:pt x="1712055" y="594712"/>
                </a:lnTo>
                <a:lnTo>
                  <a:pt x="1498059" y="594712"/>
                </a:lnTo>
                <a:lnTo>
                  <a:pt x="1498059" y="570895"/>
                </a:lnTo>
                <a:close/>
                <a:moveTo>
                  <a:pt x="903597" y="523442"/>
                </a:moveTo>
                <a:lnTo>
                  <a:pt x="1307871" y="523442"/>
                </a:lnTo>
                <a:lnTo>
                  <a:pt x="1307871" y="547259"/>
                </a:lnTo>
                <a:lnTo>
                  <a:pt x="903597" y="547259"/>
                </a:lnTo>
                <a:lnTo>
                  <a:pt x="903597" y="523442"/>
                </a:lnTo>
                <a:close/>
                <a:moveTo>
                  <a:pt x="689510" y="44624"/>
                </a:moveTo>
                <a:lnTo>
                  <a:pt x="713319" y="60593"/>
                </a:lnTo>
                <a:lnTo>
                  <a:pt x="713319" y="380718"/>
                </a:lnTo>
                <a:lnTo>
                  <a:pt x="760842" y="452080"/>
                </a:lnTo>
                <a:lnTo>
                  <a:pt x="760842" y="547259"/>
                </a:lnTo>
                <a:lnTo>
                  <a:pt x="689510" y="547259"/>
                </a:lnTo>
                <a:lnTo>
                  <a:pt x="689510" y="44715"/>
                </a:lnTo>
                <a:close/>
                <a:moveTo>
                  <a:pt x="2580076" y="570986"/>
                </a:moveTo>
                <a:cubicBezTo>
                  <a:pt x="2639003" y="570986"/>
                  <a:pt x="2687074" y="619077"/>
                  <a:pt x="2687074" y="678029"/>
                </a:cubicBezTo>
                <a:cubicBezTo>
                  <a:pt x="2687074" y="736979"/>
                  <a:pt x="2639003" y="785071"/>
                  <a:pt x="2580076" y="785071"/>
                </a:cubicBezTo>
                <a:cubicBezTo>
                  <a:pt x="2521150" y="785071"/>
                  <a:pt x="2473079" y="736979"/>
                  <a:pt x="2473079" y="678029"/>
                </a:cubicBezTo>
                <a:cubicBezTo>
                  <a:pt x="2473079" y="619077"/>
                  <a:pt x="2521150" y="570986"/>
                  <a:pt x="2580076" y="570986"/>
                </a:cubicBezTo>
                <a:close/>
                <a:moveTo>
                  <a:pt x="2580076" y="612689"/>
                </a:moveTo>
                <a:cubicBezTo>
                  <a:pt x="2616108" y="612689"/>
                  <a:pt x="2645479" y="642074"/>
                  <a:pt x="2645479" y="678120"/>
                </a:cubicBezTo>
                <a:cubicBezTo>
                  <a:pt x="2645479" y="714165"/>
                  <a:pt x="2616108" y="743550"/>
                  <a:pt x="2580076" y="743550"/>
                </a:cubicBezTo>
                <a:cubicBezTo>
                  <a:pt x="2544046" y="743550"/>
                  <a:pt x="2514674" y="714165"/>
                  <a:pt x="2514674" y="678120"/>
                </a:cubicBezTo>
                <a:cubicBezTo>
                  <a:pt x="2514674" y="642074"/>
                  <a:pt x="2544046" y="612689"/>
                  <a:pt x="2580076" y="612689"/>
                </a:cubicBezTo>
                <a:close/>
                <a:moveTo>
                  <a:pt x="2342274" y="570986"/>
                </a:moveTo>
                <a:cubicBezTo>
                  <a:pt x="2401199" y="570986"/>
                  <a:pt x="2449271" y="619077"/>
                  <a:pt x="2449271" y="678029"/>
                </a:cubicBezTo>
                <a:cubicBezTo>
                  <a:pt x="2449271" y="736979"/>
                  <a:pt x="2401199" y="785071"/>
                  <a:pt x="2342274" y="785071"/>
                </a:cubicBezTo>
                <a:cubicBezTo>
                  <a:pt x="2283348" y="785071"/>
                  <a:pt x="2235276" y="736979"/>
                  <a:pt x="2235276" y="678029"/>
                </a:cubicBezTo>
                <a:cubicBezTo>
                  <a:pt x="2235276" y="619077"/>
                  <a:pt x="2283348" y="570986"/>
                  <a:pt x="2342274" y="570986"/>
                </a:cubicBezTo>
                <a:close/>
                <a:moveTo>
                  <a:pt x="2342274" y="612689"/>
                </a:moveTo>
                <a:cubicBezTo>
                  <a:pt x="2378304" y="612689"/>
                  <a:pt x="2407677" y="642074"/>
                  <a:pt x="2407677" y="678120"/>
                </a:cubicBezTo>
                <a:cubicBezTo>
                  <a:pt x="2407677" y="714165"/>
                  <a:pt x="2378304" y="743550"/>
                  <a:pt x="2342274" y="743550"/>
                </a:cubicBezTo>
                <a:cubicBezTo>
                  <a:pt x="2306242" y="743550"/>
                  <a:pt x="2276870" y="714165"/>
                  <a:pt x="2276870" y="678120"/>
                </a:cubicBezTo>
                <a:cubicBezTo>
                  <a:pt x="2276870" y="642074"/>
                  <a:pt x="2306242" y="612689"/>
                  <a:pt x="2342274" y="612689"/>
                </a:cubicBezTo>
                <a:close/>
                <a:moveTo>
                  <a:pt x="1224590" y="570986"/>
                </a:moveTo>
                <a:cubicBezTo>
                  <a:pt x="1283516" y="570986"/>
                  <a:pt x="1331587" y="619077"/>
                  <a:pt x="1331587" y="678029"/>
                </a:cubicBezTo>
                <a:cubicBezTo>
                  <a:pt x="1331587" y="736979"/>
                  <a:pt x="1283516" y="785071"/>
                  <a:pt x="1224590" y="785071"/>
                </a:cubicBezTo>
                <a:cubicBezTo>
                  <a:pt x="1165664" y="785071"/>
                  <a:pt x="1117592" y="736979"/>
                  <a:pt x="1117592" y="678029"/>
                </a:cubicBezTo>
                <a:cubicBezTo>
                  <a:pt x="1117592" y="619077"/>
                  <a:pt x="1165664" y="570986"/>
                  <a:pt x="1224590" y="570986"/>
                </a:cubicBezTo>
                <a:close/>
                <a:moveTo>
                  <a:pt x="1224590" y="612689"/>
                </a:moveTo>
                <a:cubicBezTo>
                  <a:pt x="1260621" y="612689"/>
                  <a:pt x="1289993" y="642074"/>
                  <a:pt x="1289993" y="678120"/>
                </a:cubicBezTo>
                <a:cubicBezTo>
                  <a:pt x="1289993" y="714165"/>
                  <a:pt x="1260621" y="743550"/>
                  <a:pt x="1224590" y="743550"/>
                </a:cubicBezTo>
                <a:cubicBezTo>
                  <a:pt x="1188560" y="743550"/>
                  <a:pt x="1159187" y="714165"/>
                  <a:pt x="1159187" y="678120"/>
                </a:cubicBezTo>
                <a:cubicBezTo>
                  <a:pt x="1159187" y="642074"/>
                  <a:pt x="1188560" y="612689"/>
                  <a:pt x="1224590" y="612689"/>
                </a:cubicBezTo>
                <a:close/>
                <a:moveTo>
                  <a:pt x="225762" y="570986"/>
                </a:moveTo>
                <a:cubicBezTo>
                  <a:pt x="284688" y="570986"/>
                  <a:pt x="332760" y="619077"/>
                  <a:pt x="332760" y="678029"/>
                </a:cubicBezTo>
                <a:cubicBezTo>
                  <a:pt x="332760" y="736979"/>
                  <a:pt x="284688" y="785071"/>
                  <a:pt x="225762" y="785071"/>
                </a:cubicBezTo>
                <a:cubicBezTo>
                  <a:pt x="166836" y="785071"/>
                  <a:pt x="118765" y="736979"/>
                  <a:pt x="118765" y="678029"/>
                </a:cubicBezTo>
                <a:cubicBezTo>
                  <a:pt x="118765" y="619077"/>
                  <a:pt x="166836" y="570986"/>
                  <a:pt x="225762" y="570986"/>
                </a:cubicBezTo>
                <a:close/>
                <a:moveTo>
                  <a:pt x="225762" y="612689"/>
                </a:moveTo>
                <a:cubicBezTo>
                  <a:pt x="261794" y="612689"/>
                  <a:pt x="291165" y="642074"/>
                  <a:pt x="291165" y="678120"/>
                </a:cubicBezTo>
                <a:cubicBezTo>
                  <a:pt x="291165" y="714165"/>
                  <a:pt x="261794" y="743550"/>
                  <a:pt x="225762" y="743550"/>
                </a:cubicBezTo>
                <a:cubicBezTo>
                  <a:pt x="189732" y="743550"/>
                  <a:pt x="160359" y="714165"/>
                  <a:pt x="160359" y="678120"/>
                </a:cubicBezTo>
                <a:cubicBezTo>
                  <a:pt x="160359" y="642074"/>
                  <a:pt x="189732" y="612689"/>
                  <a:pt x="225762" y="612689"/>
                </a:cubicBezTo>
                <a:close/>
                <a:moveTo>
                  <a:pt x="986787" y="612689"/>
                </a:moveTo>
                <a:cubicBezTo>
                  <a:pt x="1022818" y="612689"/>
                  <a:pt x="1052189" y="642074"/>
                  <a:pt x="1052189" y="678120"/>
                </a:cubicBezTo>
                <a:cubicBezTo>
                  <a:pt x="1052189" y="714165"/>
                  <a:pt x="1022818" y="743550"/>
                  <a:pt x="986787" y="743550"/>
                </a:cubicBezTo>
                <a:cubicBezTo>
                  <a:pt x="950756" y="743550"/>
                  <a:pt x="921384" y="714165"/>
                  <a:pt x="921384" y="678120"/>
                </a:cubicBezTo>
                <a:cubicBezTo>
                  <a:pt x="921384" y="642074"/>
                  <a:pt x="950756" y="612689"/>
                  <a:pt x="986787" y="612689"/>
                </a:cubicBezTo>
                <a:close/>
                <a:moveTo>
                  <a:pt x="2758497" y="23818"/>
                </a:moveTo>
                <a:lnTo>
                  <a:pt x="2710882" y="23818"/>
                </a:lnTo>
                <a:cubicBezTo>
                  <a:pt x="2676584" y="23818"/>
                  <a:pt x="2645388" y="42433"/>
                  <a:pt x="2628604" y="71361"/>
                </a:cubicBezTo>
                <a:lnTo>
                  <a:pt x="2401747" y="71361"/>
                </a:lnTo>
                <a:lnTo>
                  <a:pt x="2401747" y="23818"/>
                </a:lnTo>
                <a:lnTo>
                  <a:pt x="2163944" y="23818"/>
                </a:lnTo>
                <a:lnTo>
                  <a:pt x="2163944" y="71361"/>
                </a:lnTo>
                <a:lnTo>
                  <a:pt x="1474342" y="71361"/>
                </a:lnTo>
                <a:lnTo>
                  <a:pt x="1474342" y="23818"/>
                </a:lnTo>
                <a:lnTo>
                  <a:pt x="1236540" y="23818"/>
                </a:lnTo>
                <a:lnTo>
                  <a:pt x="1236540" y="71361"/>
                </a:lnTo>
                <a:lnTo>
                  <a:pt x="879790" y="71361"/>
                </a:lnTo>
                <a:cubicBezTo>
                  <a:pt x="853609" y="71361"/>
                  <a:pt x="832265" y="92715"/>
                  <a:pt x="832265" y="118906"/>
                </a:cubicBezTo>
                <a:lnTo>
                  <a:pt x="832265" y="475897"/>
                </a:lnTo>
                <a:cubicBezTo>
                  <a:pt x="832265" y="502088"/>
                  <a:pt x="853609" y="523442"/>
                  <a:pt x="879790" y="523442"/>
                </a:cubicBezTo>
                <a:cubicBezTo>
                  <a:pt x="879790" y="523442"/>
                  <a:pt x="879790" y="547168"/>
                  <a:pt x="879790" y="547168"/>
                </a:cubicBezTo>
                <a:lnTo>
                  <a:pt x="784650" y="547168"/>
                </a:lnTo>
                <a:lnTo>
                  <a:pt x="784650" y="444779"/>
                </a:lnTo>
                <a:lnTo>
                  <a:pt x="737126" y="373418"/>
                </a:lnTo>
                <a:lnTo>
                  <a:pt x="737126" y="47544"/>
                </a:lnTo>
                <a:lnTo>
                  <a:pt x="665794" y="0"/>
                </a:lnTo>
                <a:lnTo>
                  <a:pt x="665794" y="97187"/>
                </a:lnTo>
                <a:cubicBezTo>
                  <a:pt x="662053" y="95909"/>
                  <a:pt x="658040" y="95179"/>
                  <a:pt x="653936" y="95179"/>
                </a:cubicBezTo>
                <a:lnTo>
                  <a:pt x="428082" y="95179"/>
                </a:lnTo>
                <a:cubicBezTo>
                  <a:pt x="405642" y="95179"/>
                  <a:pt x="378186" y="110602"/>
                  <a:pt x="370980" y="136244"/>
                </a:cubicBezTo>
                <a:lnTo>
                  <a:pt x="321632" y="309904"/>
                </a:lnTo>
                <a:lnTo>
                  <a:pt x="57285" y="332170"/>
                </a:lnTo>
                <a:cubicBezTo>
                  <a:pt x="38129" y="333904"/>
                  <a:pt x="23808" y="349600"/>
                  <a:pt x="23808" y="368763"/>
                </a:cubicBezTo>
                <a:lnTo>
                  <a:pt x="23808" y="573085"/>
                </a:lnTo>
                <a:cubicBezTo>
                  <a:pt x="9942" y="578012"/>
                  <a:pt x="0" y="591245"/>
                  <a:pt x="0" y="606667"/>
                </a:cubicBezTo>
                <a:lnTo>
                  <a:pt x="0" y="678029"/>
                </a:lnTo>
                <a:cubicBezTo>
                  <a:pt x="0" y="697740"/>
                  <a:pt x="16054" y="713801"/>
                  <a:pt x="35758" y="713801"/>
                </a:cubicBezTo>
                <a:lnTo>
                  <a:pt x="100156" y="713801"/>
                </a:lnTo>
                <a:cubicBezTo>
                  <a:pt x="115755" y="768645"/>
                  <a:pt x="166289" y="808889"/>
                  <a:pt x="225945" y="808889"/>
                </a:cubicBezTo>
                <a:cubicBezTo>
                  <a:pt x="285601" y="808889"/>
                  <a:pt x="336226" y="768645"/>
                  <a:pt x="351734" y="713801"/>
                </a:cubicBezTo>
                <a:lnTo>
                  <a:pt x="861090" y="713801"/>
                </a:lnTo>
                <a:cubicBezTo>
                  <a:pt x="876688" y="768645"/>
                  <a:pt x="927131" y="808889"/>
                  <a:pt x="986879" y="808889"/>
                </a:cubicBezTo>
                <a:cubicBezTo>
                  <a:pt x="1039601" y="808889"/>
                  <a:pt x="1085119" y="777497"/>
                  <a:pt x="1105825" y="732508"/>
                </a:cubicBezTo>
                <a:cubicBezTo>
                  <a:pt x="1126531" y="777497"/>
                  <a:pt x="1172049" y="808889"/>
                  <a:pt x="1224772" y="808889"/>
                </a:cubicBezTo>
                <a:cubicBezTo>
                  <a:pt x="1296926" y="808889"/>
                  <a:pt x="1355578" y="750212"/>
                  <a:pt x="1355578" y="678029"/>
                </a:cubicBezTo>
                <a:cubicBezTo>
                  <a:pt x="1355578" y="674013"/>
                  <a:pt x="1355395" y="670089"/>
                  <a:pt x="1355031" y="666166"/>
                </a:cubicBezTo>
                <a:lnTo>
                  <a:pt x="1379385" y="666166"/>
                </a:lnTo>
                <a:lnTo>
                  <a:pt x="1379385" y="547168"/>
                </a:lnTo>
                <a:lnTo>
                  <a:pt x="1331770" y="547168"/>
                </a:lnTo>
                <a:lnTo>
                  <a:pt x="1331770" y="523442"/>
                </a:lnTo>
                <a:lnTo>
                  <a:pt x="1397447" y="523442"/>
                </a:lnTo>
                <a:lnTo>
                  <a:pt x="1474434" y="561951"/>
                </a:lnTo>
                <a:lnTo>
                  <a:pt x="1474434" y="618621"/>
                </a:lnTo>
                <a:lnTo>
                  <a:pt x="1688429" y="618621"/>
                </a:lnTo>
                <a:lnTo>
                  <a:pt x="1688429" y="642439"/>
                </a:lnTo>
                <a:lnTo>
                  <a:pt x="1759761" y="642439"/>
                </a:lnTo>
                <a:lnTo>
                  <a:pt x="1759761" y="571077"/>
                </a:lnTo>
                <a:lnTo>
                  <a:pt x="2187842" y="571077"/>
                </a:lnTo>
                <a:lnTo>
                  <a:pt x="2187842" y="666256"/>
                </a:lnTo>
                <a:lnTo>
                  <a:pt x="2212198" y="666256"/>
                </a:lnTo>
                <a:cubicBezTo>
                  <a:pt x="2211833" y="670180"/>
                  <a:pt x="2211650" y="674105"/>
                  <a:pt x="2211650" y="678120"/>
                </a:cubicBezTo>
                <a:cubicBezTo>
                  <a:pt x="2211650" y="750303"/>
                  <a:pt x="2270303" y="808980"/>
                  <a:pt x="2342456" y="808980"/>
                </a:cubicBezTo>
                <a:cubicBezTo>
                  <a:pt x="2395179" y="808980"/>
                  <a:pt x="2440697" y="777680"/>
                  <a:pt x="2461403" y="732599"/>
                </a:cubicBezTo>
                <a:cubicBezTo>
                  <a:pt x="2482109" y="777588"/>
                  <a:pt x="2527626" y="808980"/>
                  <a:pt x="2580350" y="808980"/>
                </a:cubicBezTo>
                <a:cubicBezTo>
                  <a:pt x="2652503" y="808980"/>
                  <a:pt x="2711155" y="750303"/>
                  <a:pt x="2711155" y="678120"/>
                </a:cubicBezTo>
                <a:cubicBezTo>
                  <a:pt x="2711155" y="674105"/>
                  <a:pt x="2710974" y="670180"/>
                  <a:pt x="2710608" y="666256"/>
                </a:cubicBezTo>
                <a:lnTo>
                  <a:pt x="2734963" y="666256"/>
                </a:lnTo>
                <a:lnTo>
                  <a:pt x="2734963" y="571077"/>
                </a:lnTo>
                <a:lnTo>
                  <a:pt x="2758771" y="571077"/>
                </a:lnTo>
                <a:cubicBezTo>
                  <a:pt x="2767436" y="571077"/>
                  <a:pt x="2775555" y="568704"/>
                  <a:pt x="2782487" y="564689"/>
                </a:cubicBezTo>
                <a:lnTo>
                  <a:pt x="2782487" y="618621"/>
                </a:lnTo>
                <a:lnTo>
                  <a:pt x="2853819" y="618621"/>
                </a:lnTo>
                <a:lnTo>
                  <a:pt x="2853819" y="118906"/>
                </a:lnTo>
                <a:cubicBezTo>
                  <a:pt x="2853819" y="66434"/>
                  <a:pt x="2811130" y="23818"/>
                  <a:pt x="2758771" y="23818"/>
                </a:cubicBez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201" name="Forma libre 1200">
            <a:extLst>
              <a:ext uri="{FF2B5EF4-FFF2-40B4-BE49-F238E27FC236}">
                <a16:creationId xmlns:a16="http://schemas.microsoft.com/office/drawing/2014/main" id="{45A26C52-66EE-4839-38F6-9A78D3489657}"/>
              </a:ext>
            </a:extLst>
          </p:cNvPr>
          <p:cNvSpPr/>
          <p:nvPr/>
        </p:nvSpPr>
        <p:spPr>
          <a:xfrm>
            <a:off x="6888879" y="7808260"/>
            <a:ext cx="1307870" cy="713709"/>
          </a:xfrm>
          <a:custGeom>
            <a:avLst/>
            <a:gdLst>
              <a:gd name="connsiteX0" fmla="*/ 1197498 w 1307870"/>
              <a:gd name="connsiteY0" fmla="*/ 142724 h 713709"/>
              <a:gd name="connsiteX1" fmla="*/ 581874 w 1307870"/>
              <a:gd name="connsiteY1" fmla="*/ 142724 h 713709"/>
              <a:gd name="connsiteX2" fmla="*/ 462927 w 1307870"/>
              <a:gd name="connsiteY2" fmla="*/ 0 h 713709"/>
              <a:gd name="connsiteX3" fmla="*/ 199309 w 1307870"/>
              <a:gd name="connsiteY3" fmla="*/ 0 h 713709"/>
              <a:gd name="connsiteX4" fmla="*/ 163644 w 1307870"/>
              <a:gd name="connsiteY4" fmla="*/ 71362 h 713709"/>
              <a:gd name="connsiteX5" fmla="*/ 96599 w 1307870"/>
              <a:gd name="connsiteY5" fmla="*/ 71362 h 713709"/>
              <a:gd name="connsiteX6" fmla="*/ 58561 w 1307870"/>
              <a:gd name="connsiteY6" fmla="*/ 100107 h 713709"/>
              <a:gd name="connsiteX7" fmla="*/ 7936 w 1307870"/>
              <a:gd name="connsiteY7" fmla="*/ 278147 h 713709"/>
              <a:gd name="connsiteX8" fmla="*/ 0 w 1307870"/>
              <a:gd name="connsiteY8" fmla="*/ 333082 h 713709"/>
              <a:gd name="connsiteX9" fmla="*/ 0 w 1307870"/>
              <a:gd name="connsiteY9" fmla="*/ 582849 h 713709"/>
              <a:gd name="connsiteX10" fmla="*/ 35666 w 1307870"/>
              <a:gd name="connsiteY10" fmla="*/ 618530 h 713709"/>
              <a:gd name="connsiteX11" fmla="*/ 123873 w 1307870"/>
              <a:gd name="connsiteY11" fmla="*/ 618530 h 713709"/>
              <a:gd name="connsiteX12" fmla="*/ 249661 w 1307870"/>
              <a:gd name="connsiteY12" fmla="*/ 713710 h 713709"/>
              <a:gd name="connsiteX13" fmla="*/ 375541 w 1307870"/>
              <a:gd name="connsiteY13" fmla="*/ 618530 h 713709"/>
              <a:gd name="connsiteX14" fmla="*/ 410659 w 1307870"/>
              <a:gd name="connsiteY14" fmla="*/ 618530 h 713709"/>
              <a:gd name="connsiteX15" fmla="*/ 451798 w 1307870"/>
              <a:gd name="connsiteY15" fmla="*/ 642348 h 713709"/>
              <a:gd name="connsiteX16" fmla="*/ 665885 w 1307870"/>
              <a:gd name="connsiteY16" fmla="*/ 642348 h 713709"/>
              <a:gd name="connsiteX17" fmla="*/ 707024 w 1307870"/>
              <a:gd name="connsiteY17" fmla="*/ 618530 h 713709"/>
              <a:gd name="connsiteX18" fmla="*/ 813474 w 1307870"/>
              <a:gd name="connsiteY18" fmla="*/ 618530 h 713709"/>
              <a:gd name="connsiteX19" fmla="*/ 939263 w 1307870"/>
              <a:gd name="connsiteY19" fmla="*/ 713710 h 713709"/>
              <a:gd name="connsiteX20" fmla="*/ 1065142 w 1307870"/>
              <a:gd name="connsiteY20" fmla="*/ 618530 h 713709"/>
              <a:gd name="connsiteX21" fmla="*/ 1141400 w 1307870"/>
              <a:gd name="connsiteY21" fmla="*/ 618530 h 713709"/>
              <a:gd name="connsiteX22" fmla="*/ 1141400 w 1307870"/>
              <a:gd name="connsiteY22" fmla="*/ 474529 h 713709"/>
              <a:gd name="connsiteX23" fmla="*/ 1307871 w 1307870"/>
              <a:gd name="connsiteY23" fmla="*/ 419046 h 713709"/>
              <a:gd name="connsiteX24" fmla="*/ 1197407 w 1307870"/>
              <a:gd name="connsiteY24" fmla="*/ 142724 h 713709"/>
              <a:gd name="connsiteX25" fmla="*/ 249753 w 1307870"/>
              <a:gd name="connsiteY25" fmla="*/ 689892 h 713709"/>
              <a:gd name="connsiteX26" fmla="*/ 142755 w 1307870"/>
              <a:gd name="connsiteY26" fmla="*/ 582849 h 713709"/>
              <a:gd name="connsiteX27" fmla="*/ 249753 w 1307870"/>
              <a:gd name="connsiteY27" fmla="*/ 475806 h 713709"/>
              <a:gd name="connsiteX28" fmla="*/ 356750 w 1307870"/>
              <a:gd name="connsiteY28" fmla="*/ 582849 h 713709"/>
              <a:gd name="connsiteX29" fmla="*/ 249753 w 1307870"/>
              <a:gd name="connsiteY29" fmla="*/ 689892 h 713709"/>
              <a:gd name="connsiteX30" fmla="*/ 404274 w 1307870"/>
              <a:gd name="connsiteY30" fmla="*/ 594804 h 713709"/>
              <a:gd name="connsiteX31" fmla="*/ 380467 w 1307870"/>
              <a:gd name="connsiteY31" fmla="*/ 594804 h 713709"/>
              <a:gd name="connsiteX32" fmla="*/ 380467 w 1307870"/>
              <a:gd name="connsiteY32" fmla="*/ 582940 h 713709"/>
              <a:gd name="connsiteX33" fmla="*/ 249661 w 1307870"/>
              <a:gd name="connsiteY33" fmla="*/ 452080 h 713709"/>
              <a:gd name="connsiteX34" fmla="*/ 118856 w 1307870"/>
              <a:gd name="connsiteY34" fmla="*/ 582940 h 713709"/>
              <a:gd name="connsiteX35" fmla="*/ 118856 w 1307870"/>
              <a:gd name="connsiteY35" fmla="*/ 594804 h 713709"/>
              <a:gd name="connsiteX36" fmla="*/ 35666 w 1307870"/>
              <a:gd name="connsiteY36" fmla="*/ 594804 h 713709"/>
              <a:gd name="connsiteX37" fmla="*/ 23808 w 1307870"/>
              <a:gd name="connsiteY37" fmla="*/ 582940 h 713709"/>
              <a:gd name="connsiteX38" fmla="*/ 23808 w 1307870"/>
              <a:gd name="connsiteY38" fmla="*/ 333174 h 713709"/>
              <a:gd name="connsiteX39" fmla="*/ 30831 w 1307870"/>
              <a:gd name="connsiteY39" fmla="*/ 284717 h 713709"/>
              <a:gd name="connsiteX40" fmla="*/ 81457 w 1307870"/>
              <a:gd name="connsiteY40" fmla="*/ 106677 h 713709"/>
              <a:gd name="connsiteX41" fmla="*/ 96599 w 1307870"/>
              <a:gd name="connsiteY41" fmla="*/ 95271 h 713709"/>
              <a:gd name="connsiteX42" fmla="*/ 344801 w 1307870"/>
              <a:gd name="connsiteY42" fmla="*/ 95271 h 713709"/>
              <a:gd name="connsiteX43" fmla="*/ 356659 w 1307870"/>
              <a:gd name="connsiteY43" fmla="*/ 107134 h 713709"/>
              <a:gd name="connsiteX44" fmla="*/ 356659 w 1307870"/>
              <a:gd name="connsiteY44" fmla="*/ 475898 h 713709"/>
              <a:gd name="connsiteX45" fmla="*/ 404183 w 1307870"/>
              <a:gd name="connsiteY45" fmla="*/ 475898 h 713709"/>
              <a:gd name="connsiteX46" fmla="*/ 404183 w 1307870"/>
              <a:gd name="connsiteY46" fmla="*/ 594895 h 713709"/>
              <a:gd name="connsiteX47" fmla="*/ 428082 w 1307870"/>
              <a:gd name="connsiteY47" fmla="*/ 370771 h 713709"/>
              <a:gd name="connsiteX48" fmla="*/ 428082 w 1307870"/>
              <a:gd name="connsiteY48" fmla="*/ 261721 h 713709"/>
              <a:gd name="connsiteX49" fmla="*/ 380558 w 1307870"/>
              <a:gd name="connsiteY49" fmla="*/ 261721 h 713709"/>
              <a:gd name="connsiteX50" fmla="*/ 380558 w 1307870"/>
              <a:gd name="connsiteY50" fmla="*/ 107043 h 713709"/>
              <a:gd name="connsiteX51" fmla="*/ 378551 w 1307870"/>
              <a:gd name="connsiteY51" fmla="*/ 95180 h 713709"/>
              <a:gd name="connsiteX52" fmla="*/ 386943 w 1307870"/>
              <a:gd name="connsiteY52" fmla="*/ 95180 h 713709"/>
              <a:gd name="connsiteX53" fmla="*/ 498410 w 1307870"/>
              <a:gd name="connsiteY53" fmla="*/ 452080 h 713709"/>
              <a:gd name="connsiteX54" fmla="*/ 451981 w 1307870"/>
              <a:gd name="connsiteY54" fmla="*/ 452080 h 713709"/>
              <a:gd name="connsiteX55" fmla="*/ 451981 w 1307870"/>
              <a:gd name="connsiteY55" fmla="*/ 394589 h 713709"/>
              <a:gd name="connsiteX56" fmla="*/ 428173 w 1307870"/>
              <a:gd name="connsiteY56" fmla="*/ 370862 h 713709"/>
              <a:gd name="connsiteX57" fmla="*/ 380558 w 1307870"/>
              <a:gd name="connsiteY57" fmla="*/ 451989 h 713709"/>
              <a:gd name="connsiteX58" fmla="*/ 380558 w 1307870"/>
              <a:gd name="connsiteY58" fmla="*/ 285447 h 713709"/>
              <a:gd name="connsiteX59" fmla="*/ 404365 w 1307870"/>
              <a:gd name="connsiteY59" fmla="*/ 285447 h 713709"/>
              <a:gd name="connsiteX60" fmla="*/ 404365 w 1307870"/>
              <a:gd name="connsiteY60" fmla="*/ 380627 h 713709"/>
              <a:gd name="connsiteX61" fmla="*/ 428173 w 1307870"/>
              <a:gd name="connsiteY61" fmla="*/ 404444 h 713709"/>
              <a:gd name="connsiteX62" fmla="*/ 428173 w 1307870"/>
              <a:gd name="connsiteY62" fmla="*/ 452080 h 713709"/>
              <a:gd name="connsiteX63" fmla="*/ 380649 w 1307870"/>
              <a:gd name="connsiteY63" fmla="*/ 452080 h 713709"/>
              <a:gd name="connsiteX64" fmla="*/ 689693 w 1307870"/>
              <a:gd name="connsiteY64" fmla="*/ 594804 h 713709"/>
              <a:gd name="connsiteX65" fmla="*/ 665885 w 1307870"/>
              <a:gd name="connsiteY65" fmla="*/ 618621 h 713709"/>
              <a:gd name="connsiteX66" fmla="*/ 451890 w 1307870"/>
              <a:gd name="connsiteY66" fmla="*/ 618621 h 713709"/>
              <a:gd name="connsiteX67" fmla="*/ 428082 w 1307870"/>
              <a:gd name="connsiteY67" fmla="*/ 594804 h 713709"/>
              <a:gd name="connsiteX68" fmla="*/ 428082 w 1307870"/>
              <a:gd name="connsiteY68" fmla="*/ 499624 h 713709"/>
              <a:gd name="connsiteX69" fmla="*/ 451890 w 1307870"/>
              <a:gd name="connsiteY69" fmla="*/ 475806 h 713709"/>
              <a:gd name="connsiteX70" fmla="*/ 665885 w 1307870"/>
              <a:gd name="connsiteY70" fmla="*/ 475806 h 713709"/>
              <a:gd name="connsiteX71" fmla="*/ 689693 w 1307870"/>
              <a:gd name="connsiteY71" fmla="*/ 499624 h 713709"/>
              <a:gd name="connsiteX72" fmla="*/ 689693 w 1307870"/>
              <a:gd name="connsiteY72" fmla="*/ 594804 h 713709"/>
              <a:gd name="connsiteX73" fmla="*/ 809096 w 1307870"/>
              <a:gd name="connsiteY73" fmla="*/ 594804 h 713709"/>
              <a:gd name="connsiteX74" fmla="*/ 713409 w 1307870"/>
              <a:gd name="connsiteY74" fmla="*/ 594804 h 713709"/>
              <a:gd name="connsiteX75" fmla="*/ 713409 w 1307870"/>
              <a:gd name="connsiteY75" fmla="*/ 475806 h 713709"/>
              <a:gd name="connsiteX76" fmla="*/ 864282 w 1307870"/>
              <a:gd name="connsiteY76" fmla="*/ 475806 h 713709"/>
              <a:gd name="connsiteX77" fmla="*/ 808548 w 1307870"/>
              <a:gd name="connsiteY77" fmla="*/ 582849 h 713709"/>
              <a:gd name="connsiteX78" fmla="*/ 809096 w 1307870"/>
              <a:gd name="connsiteY78" fmla="*/ 594713 h 713709"/>
              <a:gd name="connsiteX79" fmla="*/ 939354 w 1307870"/>
              <a:gd name="connsiteY79" fmla="*/ 689892 h 713709"/>
              <a:gd name="connsiteX80" fmla="*/ 832356 w 1307870"/>
              <a:gd name="connsiteY80" fmla="*/ 582849 h 713709"/>
              <a:gd name="connsiteX81" fmla="*/ 939354 w 1307870"/>
              <a:gd name="connsiteY81" fmla="*/ 475806 h 713709"/>
              <a:gd name="connsiteX82" fmla="*/ 1046352 w 1307870"/>
              <a:gd name="connsiteY82" fmla="*/ 582849 h 713709"/>
              <a:gd name="connsiteX83" fmla="*/ 939354 w 1307870"/>
              <a:gd name="connsiteY83" fmla="*/ 689892 h 713709"/>
              <a:gd name="connsiteX84" fmla="*/ 1117683 w 1307870"/>
              <a:gd name="connsiteY84" fmla="*/ 594804 h 713709"/>
              <a:gd name="connsiteX85" fmla="*/ 1069520 w 1307870"/>
              <a:gd name="connsiteY85" fmla="*/ 594804 h 713709"/>
              <a:gd name="connsiteX86" fmla="*/ 1070068 w 1307870"/>
              <a:gd name="connsiteY86" fmla="*/ 582940 h 713709"/>
              <a:gd name="connsiteX87" fmla="*/ 1014243 w 1307870"/>
              <a:gd name="connsiteY87" fmla="*/ 475898 h 713709"/>
              <a:gd name="connsiteX88" fmla="*/ 1117592 w 1307870"/>
              <a:gd name="connsiteY88" fmla="*/ 475898 h 713709"/>
              <a:gd name="connsiteX89" fmla="*/ 1117592 w 1307870"/>
              <a:gd name="connsiteY89" fmla="*/ 594895 h 713709"/>
              <a:gd name="connsiteX90" fmla="*/ 1133829 w 1307870"/>
              <a:gd name="connsiteY90" fmla="*/ 451989 h 713709"/>
              <a:gd name="connsiteX91" fmla="*/ 523221 w 1307870"/>
              <a:gd name="connsiteY91" fmla="*/ 451989 h 713709"/>
              <a:gd name="connsiteX92" fmla="*/ 404274 w 1307870"/>
              <a:gd name="connsiteY92" fmla="*/ 71362 h 713709"/>
              <a:gd name="connsiteX93" fmla="*/ 190279 w 1307870"/>
              <a:gd name="connsiteY93" fmla="*/ 71362 h 713709"/>
              <a:gd name="connsiteX94" fmla="*/ 214087 w 1307870"/>
              <a:gd name="connsiteY94" fmla="*/ 23818 h 713709"/>
              <a:gd name="connsiteX95" fmla="*/ 451890 w 1307870"/>
              <a:gd name="connsiteY95" fmla="*/ 23818 h 713709"/>
              <a:gd name="connsiteX96" fmla="*/ 570837 w 1307870"/>
              <a:gd name="connsiteY96" fmla="*/ 166541 h 713709"/>
              <a:gd name="connsiteX97" fmla="*/ 1181444 w 1307870"/>
              <a:gd name="connsiteY97" fmla="*/ 166541 h 713709"/>
              <a:gd name="connsiteX98" fmla="*/ 1276583 w 1307870"/>
              <a:gd name="connsiteY98" fmla="*/ 404444 h 713709"/>
              <a:gd name="connsiteX99" fmla="*/ 1133920 w 1307870"/>
              <a:gd name="connsiteY99" fmla="*/ 451989 h 713709"/>
              <a:gd name="connsiteX100" fmla="*/ 249753 w 1307870"/>
              <a:gd name="connsiteY100" fmla="*/ 517419 h 713709"/>
              <a:gd name="connsiteX101" fmla="*/ 184350 w 1307870"/>
              <a:gd name="connsiteY101" fmla="*/ 582849 h 713709"/>
              <a:gd name="connsiteX102" fmla="*/ 249753 w 1307870"/>
              <a:gd name="connsiteY102" fmla="*/ 648280 h 713709"/>
              <a:gd name="connsiteX103" fmla="*/ 315155 w 1307870"/>
              <a:gd name="connsiteY103" fmla="*/ 582849 h 713709"/>
              <a:gd name="connsiteX104" fmla="*/ 249753 w 1307870"/>
              <a:gd name="connsiteY104" fmla="*/ 517419 h 713709"/>
              <a:gd name="connsiteX105" fmla="*/ 249753 w 1307870"/>
              <a:gd name="connsiteY105" fmla="*/ 624462 h 713709"/>
              <a:gd name="connsiteX106" fmla="*/ 208158 w 1307870"/>
              <a:gd name="connsiteY106" fmla="*/ 582849 h 713709"/>
              <a:gd name="connsiteX107" fmla="*/ 249753 w 1307870"/>
              <a:gd name="connsiteY107" fmla="*/ 541236 h 713709"/>
              <a:gd name="connsiteX108" fmla="*/ 291348 w 1307870"/>
              <a:gd name="connsiteY108" fmla="*/ 582849 h 713709"/>
              <a:gd name="connsiteX109" fmla="*/ 249753 w 1307870"/>
              <a:gd name="connsiteY109" fmla="*/ 624462 h 713709"/>
              <a:gd name="connsiteX110" fmla="*/ 1117683 w 1307870"/>
              <a:gd name="connsiteY110" fmla="*/ 214085 h 713709"/>
              <a:gd name="connsiteX111" fmla="*/ 1160282 w 1307870"/>
              <a:gd name="connsiteY111" fmla="*/ 364201 h 713709"/>
              <a:gd name="connsiteX112" fmla="*/ 1108653 w 1307870"/>
              <a:gd name="connsiteY112" fmla="*/ 380627 h 713709"/>
              <a:gd name="connsiteX113" fmla="*/ 1046352 w 1307870"/>
              <a:gd name="connsiteY113" fmla="*/ 380627 h 713709"/>
              <a:gd name="connsiteX114" fmla="*/ 975020 w 1307870"/>
              <a:gd name="connsiteY114" fmla="*/ 214085 h 713709"/>
              <a:gd name="connsiteX115" fmla="*/ 1022544 w 1307870"/>
              <a:gd name="connsiteY115" fmla="*/ 380627 h 713709"/>
              <a:gd name="connsiteX116" fmla="*/ 903597 w 1307870"/>
              <a:gd name="connsiteY116" fmla="*/ 380627 h 713709"/>
              <a:gd name="connsiteX117" fmla="*/ 832265 w 1307870"/>
              <a:gd name="connsiteY117" fmla="*/ 214085 h 713709"/>
              <a:gd name="connsiteX118" fmla="*/ 879789 w 1307870"/>
              <a:gd name="connsiteY118" fmla="*/ 380627 h 713709"/>
              <a:gd name="connsiteX119" fmla="*/ 760842 w 1307870"/>
              <a:gd name="connsiteY119" fmla="*/ 380627 h 713709"/>
              <a:gd name="connsiteX120" fmla="*/ 689510 w 1307870"/>
              <a:gd name="connsiteY120" fmla="*/ 214085 h 713709"/>
              <a:gd name="connsiteX121" fmla="*/ 737034 w 1307870"/>
              <a:gd name="connsiteY121" fmla="*/ 380627 h 713709"/>
              <a:gd name="connsiteX122" fmla="*/ 618087 w 1307870"/>
              <a:gd name="connsiteY122" fmla="*/ 380627 h 713709"/>
              <a:gd name="connsiteX123" fmla="*/ 546755 w 1307870"/>
              <a:gd name="connsiteY123" fmla="*/ 214085 h 713709"/>
              <a:gd name="connsiteX124" fmla="*/ 594279 w 1307870"/>
              <a:gd name="connsiteY124" fmla="*/ 404444 h 713709"/>
              <a:gd name="connsiteX125" fmla="*/ 1117409 w 1307870"/>
              <a:gd name="connsiteY125" fmla="*/ 404444 h 713709"/>
              <a:gd name="connsiteX126" fmla="*/ 1188741 w 1307870"/>
              <a:gd name="connsiteY126" fmla="*/ 380627 h 713709"/>
              <a:gd name="connsiteX127" fmla="*/ 1117409 w 1307870"/>
              <a:gd name="connsiteY127" fmla="*/ 214085 h 713709"/>
              <a:gd name="connsiteX128" fmla="*/ 237803 w 1307870"/>
              <a:gd name="connsiteY128" fmla="*/ 404444 h 713709"/>
              <a:gd name="connsiteX129" fmla="*/ 261611 w 1307870"/>
              <a:gd name="connsiteY129" fmla="*/ 404444 h 713709"/>
              <a:gd name="connsiteX130" fmla="*/ 261611 w 1307870"/>
              <a:gd name="connsiteY130" fmla="*/ 356901 h 713709"/>
              <a:gd name="connsiteX131" fmla="*/ 237803 w 1307870"/>
              <a:gd name="connsiteY131" fmla="*/ 356901 h 713709"/>
              <a:gd name="connsiteX132" fmla="*/ 237803 w 1307870"/>
              <a:gd name="connsiteY132" fmla="*/ 404444 h 713709"/>
              <a:gd name="connsiteX133" fmla="*/ 939354 w 1307870"/>
              <a:gd name="connsiteY133" fmla="*/ 517419 h 713709"/>
              <a:gd name="connsiteX134" fmla="*/ 873951 w 1307870"/>
              <a:gd name="connsiteY134" fmla="*/ 582849 h 713709"/>
              <a:gd name="connsiteX135" fmla="*/ 939354 w 1307870"/>
              <a:gd name="connsiteY135" fmla="*/ 648280 h 713709"/>
              <a:gd name="connsiteX136" fmla="*/ 1004757 w 1307870"/>
              <a:gd name="connsiteY136" fmla="*/ 582849 h 713709"/>
              <a:gd name="connsiteX137" fmla="*/ 939354 w 1307870"/>
              <a:gd name="connsiteY137" fmla="*/ 517419 h 713709"/>
              <a:gd name="connsiteX138" fmla="*/ 939354 w 1307870"/>
              <a:gd name="connsiteY138" fmla="*/ 624462 h 713709"/>
              <a:gd name="connsiteX139" fmla="*/ 897759 w 1307870"/>
              <a:gd name="connsiteY139" fmla="*/ 582849 h 713709"/>
              <a:gd name="connsiteX140" fmla="*/ 939354 w 1307870"/>
              <a:gd name="connsiteY140" fmla="*/ 541236 h 713709"/>
              <a:gd name="connsiteX141" fmla="*/ 980949 w 1307870"/>
              <a:gd name="connsiteY141" fmla="*/ 582849 h 713709"/>
              <a:gd name="connsiteX142" fmla="*/ 939354 w 1307870"/>
              <a:gd name="connsiteY142" fmla="*/ 624462 h 713709"/>
              <a:gd name="connsiteX143" fmla="*/ 47615 w 1307870"/>
              <a:gd name="connsiteY143" fmla="*/ 309265 h 713709"/>
              <a:gd name="connsiteX144" fmla="*/ 261611 w 1307870"/>
              <a:gd name="connsiteY144" fmla="*/ 309265 h 713709"/>
              <a:gd name="connsiteX145" fmla="*/ 261611 w 1307870"/>
              <a:gd name="connsiteY145" fmla="*/ 142724 h 713709"/>
              <a:gd name="connsiteX146" fmla="*/ 95139 w 1307870"/>
              <a:gd name="connsiteY146" fmla="*/ 142724 h 713709"/>
              <a:gd name="connsiteX147" fmla="*/ 47615 w 1307870"/>
              <a:gd name="connsiteY147" fmla="*/ 309265 h 713709"/>
              <a:gd name="connsiteX148" fmla="*/ 237894 w 1307870"/>
              <a:gd name="connsiteY148" fmla="*/ 166450 h 713709"/>
              <a:gd name="connsiteX149" fmla="*/ 237894 w 1307870"/>
              <a:gd name="connsiteY149" fmla="*/ 285447 h 713709"/>
              <a:gd name="connsiteX150" fmla="*/ 79176 w 1307870"/>
              <a:gd name="connsiteY150" fmla="*/ 285447 h 713709"/>
              <a:gd name="connsiteX151" fmla="*/ 113109 w 1307870"/>
              <a:gd name="connsiteY151" fmla="*/ 166450 h 713709"/>
              <a:gd name="connsiteX152" fmla="*/ 237894 w 1307870"/>
              <a:gd name="connsiteY152" fmla="*/ 166450 h 71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1307870" h="713709">
                <a:moveTo>
                  <a:pt x="1197498" y="142724"/>
                </a:moveTo>
                <a:lnTo>
                  <a:pt x="581874" y="142724"/>
                </a:lnTo>
                <a:lnTo>
                  <a:pt x="462927" y="0"/>
                </a:lnTo>
                <a:lnTo>
                  <a:pt x="199309" y="0"/>
                </a:lnTo>
                <a:lnTo>
                  <a:pt x="163644" y="71362"/>
                </a:lnTo>
                <a:lnTo>
                  <a:pt x="96599" y="71362"/>
                </a:lnTo>
                <a:cubicBezTo>
                  <a:pt x="79085" y="71362"/>
                  <a:pt x="63396" y="83134"/>
                  <a:pt x="58561" y="100107"/>
                </a:cubicBezTo>
                <a:lnTo>
                  <a:pt x="7936" y="278147"/>
                </a:lnTo>
                <a:cubicBezTo>
                  <a:pt x="2645" y="296763"/>
                  <a:pt x="0" y="315288"/>
                  <a:pt x="0" y="333082"/>
                </a:cubicBezTo>
                <a:lnTo>
                  <a:pt x="0" y="582849"/>
                </a:lnTo>
                <a:cubicBezTo>
                  <a:pt x="0" y="602560"/>
                  <a:pt x="15963" y="618530"/>
                  <a:pt x="35666" y="618530"/>
                </a:cubicBezTo>
                <a:lnTo>
                  <a:pt x="123873" y="618530"/>
                </a:lnTo>
                <a:cubicBezTo>
                  <a:pt x="139471" y="673375"/>
                  <a:pt x="190005" y="713710"/>
                  <a:pt x="249661" y="713710"/>
                </a:cubicBezTo>
                <a:cubicBezTo>
                  <a:pt x="309317" y="713710"/>
                  <a:pt x="359943" y="673375"/>
                  <a:pt x="375541" y="618530"/>
                </a:cubicBezTo>
                <a:lnTo>
                  <a:pt x="410659" y="618530"/>
                </a:lnTo>
                <a:cubicBezTo>
                  <a:pt x="418869" y="632766"/>
                  <a:pt x="434285" y="642348"/>
                  <a:pt x="451798" y="642348"/>
                </a:cubicBezTo>
                <a:lnTo>
                  <a:pt x="665885" y="642348"/>
                </a:lnTo>
                <a:cubicBezTo>
                  <a:pt x="683399" y="642348"/>
                  <a:pt x="698814" y="632766"/>
                  <a:pt x="707024" y="618530"/>
                </a:cubicBezTo>
                <a:lnTo>
                  <a:pt x="813474" y="618530"/>
                </a:lnTo>
                <a:cubicBezTo>
                  <a:pt x="829072" y="673375"/>
                  <a:pt x="879607" y="713710"/>
                  <a:pt x="939263" y="713710"/>
                </a:cubicBezTo>
                <a:cubicBezTo>
                  <a:pt x="998918" y="713710"/>
                  <a:pt x="1049544" y="673375"/>
                  <a:pt x="1065142" y="618530"/>
                </a:cubicBezTo>
                <a:lnTo>
                  <a:pt x="1141400" y="618530"/>
                </a:lnTo>
                <a:lnTo>
                  <a:pt x="1141400" y="474529"/>
                </a:lnTo>
                <a:lnTo>
                  <a:pt x="1307871" y="419046"/>
                </a:lnTo>
                <a:lnTo>
                  <a:pt x="1197407" y="142724"/>
                </a:lnTo>
                <a:close/>
                <a:moveTo>
                  <a:pt x="249753" y="689892"/>
                </a:moveTo>
                <a:cubicBezTo>
                  <a:pt x="190826" y="689892"/>
                  <a:pt x="142755" y="641800"/>
                  <a:pt x="142755" y="582849"/>
                </a:cubicBezTo>
                <a:cubicBezTo>
                  <a:pt x="142755" y="523898"/>
                  <a:pt x="190826" y="475806"/>
                  <a:pt x="249753" y="475806"/>
                </a:cubicBezTo>
                <a:cubicBezTo>
                  <a:pt x="308679" y="475806"/>
                  <a:pt x="356750" y="523898"/>
                  <a:pt x="356750" y="582849"/>
                </a:cubicBezTo>
                <a:cubicBezTo>
                  <a:pt x="356750" y="641800"/>
                  <a:pt x="308679" y="689892"/>
                  <a:pt x="249753" y="689892"/>
                </a:cubicBezTo>
                <a:close/>
                <a:moveTo>
                  <a:pt x="404274" y="594804"/>
                </a:moveTo>
                <a:lnTo>
                  <a:pt x="380467" y="594804"/>
                </a:lnTo>
                <a:lnTo>
                  <a:pt x="380467" y="582940"/>
                </a:lnTo>
                <a:cubicBezTo>
                  <a:pt x="380467" y="510849"/>
                  <a:pt x="321723" y="452080"/>
                  <a:pt x="249661" y="452080"/>
                </a:cubicBezTo>
                <a:cubicBezTo>
                  <a:pt x="177600" y="452080"/>
                  <a:pt x="118856" y="510849"/>
                  <a:pt x="118856" y="582940"/>
                </a:cubicBezTo>
                <a:lnTo>
                  <a:pt x="118856" y="594804"/>
                </a:lnTo>
                <a:lnTo>
                  <a:pt x="35666" y="594804"/>
                </a:lnTo>
                <a:cubicBezTo>
                  <a:pt x="29098" y="594804"/>
                  <a:pt x="23808" y="589511"/>
                  <a:pt x="23808" y="582940"/>
                </a:cubicBezTo>
                <a:lnTo>
                  <a:pt x="23808" y="333174"/>
                </a:lnTo>
                <a:cubicBezTo>
                  <a:pt x="23808" y="316839"/>
                  <a:pt x="26362" y="300413"/>
                  <a:pt x="30831" y="284717"/>
                </a:cubicBezTo>
                <a:lnTo>
                  <a:pt x="81457" y="106677"/>
                </a:lnTo>
                <a:cubicBezTo>
                  <a:pt x="83372" y="99925"/>
                  <a:pt x="89575" y="95271"/>
                  <a:pt x="96599" y="95271"/>
                </a:cubicBezTo>
                <a:lnTo>
                  <a:pt x="344801" y="95271"/>
                </a:lnTo>
                <a:cubicBezTo>
                  <a:pt x="351368" y="95271"/>
                  <a:pt x="356659" y="100564"/>
                  <a:pt x="356659" y="107134"/>
                </a:cubicBezTo>
                <a:lnTo>
                  <a:pt x="356659" y="475898"/>
                </a:lnTo>
                <a:lnTo>
                  <a:pt x="404183" y="475898"/>
                </a:lnTo>
                <a:lnTo>
                  <a:pt x="404183" y="594895"/>
                </a:lnTo>
                <a:close/>
                <a:moveTo>
                  <a:pt x="428082" y="370771"/>
                </a:moveTo>
                <a:lnTo>
                  <a:pt x="428082" y="261721"/>
                </a:lnTo>
                <a:lnTo>
                  <a:pt x="380558" y="261721"/>
                </a:lnTo>
                <a:lnTo>
                  <a:pt x="380558" y="107043"/>
                </a:lnTo>
                <a:cubicBezTo>
                  <a:pt x="380558" y="102936"/>
                  <a:pt x="379828" y="98830"/>
                  <a:pt x="378551" y="95180"/>
                </a:cubicBezTo>
                <a:lnTo>
                  <a:pt x="386943" y="95180"/>
                </a:lnTo>
                <a:lnTo>
                  <a:pt x="498410" y="452080"/>
                </a:lnTo>
                <a:lnTo>
                  <a:pt x="451981" y="452080"/>
                </a:lnTo>
                <a:lnTo>
                  <a:pt x="451981" y="394589"/>
                </a:lnTo>
                <a:lnTo>
                  <a:pt x="428173" y="370862"/>
                </a:lnTo>
                <a:close/>
                <a:moveTo>
                  <a:pt x="380558" y="451989"/>
                </a:moveTo>
                <a:lnTo>
                  <a:pt x="380558" y="285447"/>
                </a:lnTo>
                <a:lnTo>
                  <a:pt x="404365" y="285447"/>
                </a:lnTo>
                <a:lnTo>
                  <a:pt x="404365" y="380627"/>
                </a:lnTo>
                <a:lnTo>
                  <a:pt x="428173" y="404444"/>
                </a:lnTo>
                <a:lnTo>
                  <a:pt x="428173" y="452080"/>
                </a:lnTo>
                <a:lnTo>
                  <a:pt x="380649" y="452080"/>
                </a:lnTo>
                <a:close/>
                <a:moveTo>
                  <a:pt x="689693" y="594804"/>
                </a:moveTo>
                <a:cubicBezTo>
                  <a:pt x="689693" y="607853"/>
                  <a:pt x="679020" y="618621"/>
                  <a:pt x="665885" y="618621"/>
                </a:cubicBezTo>
                <a:lnTo>
                  <a:pt x="451890" y="618621"/>
                </a:lnTo>
                <a:cubicBezTo>
                  <a:pt x="438845" y="618621"/>
                  <a:pt x="428082" y="607945"/>
                  <a:pt x="428082" y="594804"/>
                </a:cubicBezTo>
                <a:lnTo>
                  <a:pt x="428082" y="499624"/>
                </a:lnTo>
                <a:cubicBezTo>
                  <a:pt x="428082" y="486574"/>
                  <a:pt x="438754" y="475806"/>
                  <a:pt x="451890" y="475806"/>
                </a:cubicBezTo>
                <a:lnTo>
                  <a:pt x="665885" y="475806"/>
                </a:lnTo>
                <a:cubicBezTo>
                  <a:pt x="678929" y="475806"/>
                  <a:pt x="689693" y="486483"/>
                  <a:pt x="689693" y="499624"/>
                </a:cubicBezTo>
                <a:lnTo>
                  <a:pt x="689693" y="594804"/>
                </a:lnTo>
                <a:close/>
                <a:moveTo>
                  <a:pt x="809096" y="594804"/>
                </a:moveTo>
                <a:lnTo>
                  <a:pt x="713409" y="594804"/>
                </a:lnTo>
                <a:lnTo>
                  <a:pt x="713409" y="475806"/>
                </a:lnTo>
                <a:lnTo>
                  <a:pt x="864282" y="475806"/>
                </a:lnTo>
                <a:cubicBezTo>
                  <a:pt x="830623" y="499533"/>
                  <a:pt x="808548" y="538682"/>
                  <a:pt x="808548" y="582849"/>
                </a:cubicBezTo>
                <a:cubicBezTo>
                  <a:pt x="808548" y="586864"/>
                  <a:pt x="808731" y="590789"/>
                  <a:pt x="809096" y="594713"/>
                </a:cubicBezTo>
                <a:close/>
                <a:moveTo>
                  <a:pt x="939354" y="689892"/>
                </a:moveTo>
                <a:cubicBezTo>
                  <a:pt x="880428" y="689892"/>
                  <a:pt x="832356" y="641800"/>
                  <a:pt x="832356" y="582849"/>
                </a:cubicBezTo>
                <a:cubicBezTo>
                  <a:pt x="832356" y="523898"/>
                  <a:pt x="880428" y="475806"/>
                  <a:pt x="939354" y="475806"/>
                </a:cubicBezTo>
                <a:cubicBezTo>
                  <a:pt x="998280" y="475806"/>
                  <a:pt x="1046352" y="523898"/>
                  <a:pt x="1046352" y="582849"/>
                </a:cubicBezTo>
                <a:cubicBezTo>
                  <a:pt x="1046352" y="641800"/>
                  <a:pt x="998280" y="689892"/>
                  <a:pt x="939354" y="689892"/>
                </a:cubicBezTo>
                <a:close/>
                <a:moveTo>
                  <a:pt x="1117683" y="594804"/>
                </a:moveTo>
                <a:lnTo>
                  <a:pt x="1069520" y="594804"/>
                </a:lnTo>
                <a:cubicBezTo>
                  <a:pt x="1069886" y="590879"/>
                  <a:pt x="1070068" y="586956"/>
                  <a:pt x="1070068" y="582940"/>
                </a:cubicBezTo>
                <a:cubicBezTo>
                  <a:pt x="1070068" y="538773"/>
                  <a:pt x="1047993" y="499624"/>
                  <a:pt x="1014243" y="475898"/>
                </a:cubicBezTo>
                <a:lnTo>
                  <a:pt x="1117592" y="475898"/>
                </a:lnTo>
                <a:lnTo>
                  <a:pt x="1117592" y="594895"/>
                </a:lnTo>
                <a:close/>
                <a:moveTo>
                  <a:pt x="1133829" y="451989"/>
                </a:moveTo>
                <a:lnTo>
                  <a:pt x="523221" y="451989"/>
                </a:lnTo>
                <a:lnTo>
                  <a:pt x="404274" y="71362"/>
                </a:lnTo>
                <a:lnTo>
                  <a:pt x="190279" y="71362"/>
                </a:lnTo>
                <a:lnTo>
                  <a:pt x="214087" y="23818"/>
                </a:lnTo>
                <a:lnTo>
                  <a:pt x="451890" y="23818"/>
                </a:lnTo>
                <a:lnTo>
                  <a:pt x="570837" y="166541"/>
                </a:lnTo>
                <a:lnTo>
                  <a:pt x="1181444" y="166541"/>
                </a:lnTo>
                <a:lnTo>
                  <a:pt x="1276583" y="404444"/>
                </a:lnTo>
                <a:lnTo>
                  <a:pt x="1133920" y="451989"/>
                </a:lnTo>
                <a:close/>
                <a:moveTo>
                  <a:pt x="249753" y="517419"/>
                </a:moveTo>
                <a:cubicBezTo>
                  <a:pt x="213722" y="517419"/>
                  <a:pt x="184350" y="546803"/>
                  <a:pt x="184350" y="582849"/>
                </a:cubicBezTo>
                <a:cubicBezTo>
                  <a:pt x="184350" y="618895"/>
                  <a:pt x="213722" y="648280"/>
                  <a:pt x="249753" y="648280"/>
                </a:cubicBezTo>
                <a:cubicBezTo>
                  <a:pt x="285783" y="648280"/>
                  <a:pt x="315155" y="618895"/>
                  <a:pt x="315155" y="582849"/>
                </a:cubicBezTo>
                <a:cubicBezTo>
                  <a:pt x="315155" y="546803"/>
                  <a:pt x="285783" y="517419"/>
                  <a:pt x="249753" y="517419"/>
                </a:cubicBezTo>
                <a:close/>
                <a:moveTo>
                  <a:pt x="249753" y="624462"/>
                </a:moveTo>
                <a:cubicBezTo>
                  <a:pt x="226766" y="624462"/>
                  <a:pt x="208158" y="605754"/>
                  <a:pt x="208158" y="582849"/>
                </a:cubicBezTo>
                <a:cubicBezTo>
                  <a:pt x="208158" y="559944"/>
                  <a:pt x="226857" y="541236"/>
                  <a:pt x="249753" y="541236"/>
                </a:cubicBezTo>
                <a:cubicBezTo>
                  <a:pt x="272648" y="541236"/>
                  <a:pt x="291348" y="559853"/>
                  <a:pt x="291348" y="582849"/>
                </a:cubicBezTo>
                <a:cubicBezTo>
                  <a:pt x="291348" y="605845"/>
                  <a:pt x="272648" y="624462"/>
                  <a:pt x="249753" y="624462"/>
                </a:cubicBezTo>
                <a:close/>
                <a:moveTo>
                  <a:pt x="1117683" y="214085"/>
                </a:moveTo>
                <a:lnTo>
                  <a:pt x="1160282" y="364201"/>
                </a:lnTo>
                <a:lnTo>
                  <a:pt x="1108653" y="380627"/>
                </a:lnTo>
                <a:lnTo>
                  <a:pt x="1046352" y="380627"/>
                </a:lnTo>
                <a:lnTo>
                  <a:pt x="975020" y="214085"/>
                </a:lnTo>
                <a:lnTo>
                  <a:pt x="1022544" y="380627"/>
                </a:lnTo>
                <a:lnTo>
                  <a:pt x="903597" y="380627"/>
                </a:lnTo>
                <a:lnTo>
                  <a:pt x="832265" y="214085"/>
                </a:lnTo>
                <a:lnTo>
                  <a:pt x="879789" y="380627"/>
                </a:lnTo>
                <a:lnTo>
                  <a:pt x="760842" y="380627"/>
                </a:lnTo>
                <a:lnTo>
                  <a:pt x="689510" y="214085"/>
                </a:lnTo>
                <a:lnTo>
                  <a:pt x="737034" y="380627"/>
                </a:lnTo>
                <a:lnTo>
                  <a:pt x="618087" y="380627"/>
                </a:lnTo>
                <a:lnTo>
                  <a:pt x="546755" y="214085"/>
                </a:lnTo>
                <a:lnTo>
                  <a:pt x="594279" y="404444"/>
                </a:lnTo>
                <a:lnTo>
                  <a:pt x="1117409" y="404444"/>
                </a:lnTo>
                <a:lnTo>
                  <a:pt x="1188741" y="380627"/>
                </a:lnTo>
                <a:lnTo>
                  <a:pt x="1117409" y="214085"/>
                </a:lnTo>
                <a:close/>
                <a:moveTo>
                  <a:pt x="237803" y="404444"/>
                </a:moveTo>
                <a:lnTo>
                  <a:pt x="261611" y="404444"/>
                </a:lnTo>
                <a:lnTo>
                  <a:pt x="261611" y="356901"/>
                </a:lnTo>
                <a:lnTo>
                  <a:pt x="237803" y="356901"/>
                </a:lnTo>
                <a:lnTo>
                  <a:pt x="237803" y="404444"/>
                </a:lnTo>
                <a:close/>
                <a:moveTo>
                  <a:pt x="939354" y="517419"/>
                </a:moveTo>
                <a:cubicBezTo>
                  <a:pt x="903323" y="517419"/>
                  <a:pt x="873951" y="546803"/>
                  <a:pt x="873951" y="582849"/>
                </a:cubicBezTo>
                <a:cubicBezTo>
                  <a:pt x="873951" y="618895"/>
                  <a:pt x="903323" y="648280"/>
                  <a:pt x="939354" y="648280"/>
                </a:cubicBezTo>
                <a:cubicBezTo>
                  <a:pt x="975385" y="648280"/>
                  <a:pt x="1004757" y="618895"/>
                  <a:pt x="1004757" y="582849"/>
                </a:cubicBezTo>
                <a:cubicBezTo>
                  <a:pt x="1004757" y="546803"/>
                  <a:pt x="975385" y="517419"/>
                  <a:pt x="939354" y="517419"/>
                </a:cubicBezTo>
                <a:close/>
                <a:moveTo>
                  <a:pt x="939354" y="624462"/>
                </a:moveTo>
                <a:cubicBezTo>
                  <a:pt x="916367" y="624462"/>
                  <a:pt x="897759" y="605754"/>
                  <a:pt x="897759" y="582849"/>
                </a:cubicBezTo>
                <a:cubicBezTo>
                  <a:pt x="897759" y="559944"/>
                  <a:pt x="916458" y="541236"/>
                  <a:pt x="939354" y="541236"/>
                </a:cubicBezTo>
                <a:cubicBezTo>
                  <a:pt x="962250" y="541236"/>
                  <a:pt x="980949" y="559853"/>
                  <a:pt x="980949" y="582849"/>
                </a:cubicBezTo>
                <a:cubicBezTo>
                  <a:pt x="980949" y="605845"/>
                  <a:pt x="962340" y="624462"/>
                  <a:pt x="939354" y="624462"/>
                </a:cubicBezTo>
                <a:close/>
                <a:moveTo>
                  <a:pt x="47615" y="309265"/>
                </a:moveTo>
                <a:lnTo>
                  <a:pt x="261611" y="309265"/>
                </a:lnTo>
                <a:lnTo>
                  <a:pt x="261611" y="142724"/>
                </a:lnTo>
                <a:lnTo>
                  <a:pt x="95139" y="142724"/>
                </a:lnTo>
                <a:lnTo>
                  <a:pt x="47615" y="309265"/>
                </a:lnTo>
                <a:close/>
                <a:moveTo>
                  <a:pt x="237894" y="166450"/>
                </a:moveTo>
                <a:lnTo>
                  <a:pt x="237894" y="285447"/>
                </a:lnTo>
                <a:lnTo>
                  <a:pt x="79176" y="285447"/>
                </a:lnTo>
                <a:lnTo>
                  <a:pt x="113109" y="166450"/>
                </a:lnTo>
                <a:lnTo>
                  <a:pt x="237894" y="166450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202" name="Forma libre 1201">
            <a:extLst>
              <a:ext uri="{FF2B5EF4-FFF2-40B4-BE49-F238E27FC236}">
                <a16:creationId xmlns:a16="http://schemas.microsoft.com/office/drawing/2014/main" id="{90816030-3140-F576-B196-79595CF9E2FE}"/>
              </a:ext>
            </a:extLst>
          </p:cNvPr>
          <p:cNvSpPr/>
          <p:nvPr/>
        </p:nvSpPr>
        <p:spPr>
          <a:xfrm>
            <a:off x="12527556" y="7831986"/>
            <a:ext cx="1331769" cy="737527"/>
          </a:xfrm>
          <a:custGeom>
            <a:avLst/>
            <a:gdLst>
              <a:gd name="connsiteX0" fmla="*/ 249753 w 1331769"/>
              <a:gd name="connsiteY0" fmla="*/ 541145 h 737527"/>
              <a:gd name="connsiteX1" fmla="*/ 184351 w 1331769"/>
              <a:gd name="connsiteY1" fmla="*/ 606575 h 737527"/>
              <a:gd name="connsiteX2" fmla="*/ 249753 w 1331769"/>
              <a:gd name="connsiteY2" fmla="*/ 672006 h 737527"/>
              <a:gd name="connsiteX3" fmla="*/ 315156 w 1331769"/>
              <a:gd name="connsiteY3" fmla="*/ 606575 h 737527"/>
              <a:gd name="connsiteX4" fmla="*/ 249753 w 1331769"/>
              <a:gd name="connsiteY4" fmla="*/ 541145 h 737527"/>
              <a:gd name="connsiteX5" fmla="*/ 249753 w 1331769"/>
              <a:gd name="connsiteY5" fmla="*/ 648279 h 737527"/>
              <a:gd name="connsiteX6" fmla="*/ 208158 w 1331769"/>
              <a:gd name="connsiteY6" fmla="*/ 606575 h 737527"/>
              <a:gd name="connsiteX7" fmla="*/ 249753 w 1331769"/>
              <a:gd name="connsiteY7" fmla="*/ 564963 h 737527"/>
              <a:gd name="connsiteX8" fmla="*/ 291348 w 1331769"/>
              <a:gd name="connsiteY8" fmla="*/ 606575 h 737527"/>
              <a:gd name="connsiteX9" fmla="*/ 249753 w 1331769"/>
              <a:gd name="connsiteY9" fmla="*/ 648279 h 737527"/>
              <a:gd name="connsiteX10" fmla="*/ 47616 w 1331769"/>
              <a:gd name="connsiteY10" fmla="*/ 332991 h 737527"/>
              <a:gd name="connsiteX11" fmla="*/ 261611 w 1331769"/>
              <a:gd name="connsiteY11" fmla="*/ 332991 h 737527"/>
              <a:gd name="connsiteX12" fmla="*/ 261611 w 1331769"/>
              <a:gd name="connsiteY12" fmla="*/ 166450 h 737527"/>
              <a:gd name="connsiteX13" fmla="*/ 95140 w 1331769"/>
              <a:gd name="connsiteY13" fmla="*/ 166450 h 737527"/>
              <a:gd name="connsiteX14" fmla="*/ 47616 w 1331769"/>
              <a:gd name="connsiteY14" fmla="*/ 332991 h 737527"/>
              <a:gd name="connsiteX15" fmla="*/ 237895 w 1331769"/>
              <a:gd name="connsiteY15" fmla="*/ 190268 h 737527"/>
              <a:gd name="connsiteX16" fmla="*/ 237895 w 1331769"/>
              <a:gd name="connsiteY16" fmla="*/ 309265 h 737527"/>
              <a:gd name="connsiteX17" fmla="*/ 79177 w 1331769"/>
              <a:gd name="connsiteY17" fmla="*/ 309265 h 737527"/>
              <a:gd name="connsiteX18" fmla="*/ 113201 w 1331769"/>
              <a:gd name="connsiteY18" fmla="*/ 190268 h 737527"/>
              <a:gd name="connsiteX19" fmla="*/ 237895 w 1331769"/>
              <a:gd name="connsiteY19" fmla="*/ 190268 h 737527"/>
              <a:gd name="connsiteX20" fmla="*/ 879972 w 1331769"/>
              <a:gd name="connsiteY20" fmla="*/ 428171 h 737527"/>
              <a:gd name="connsiteX21" fmla="*/ 879972 w 1331769"/>
              <a:gd name="connsiteY21" fmla="*/ 71271 h 737527"/>
              <a:gd name="connsiteX22" fmla="*/ 903780 w 1331769"/>
              <a:gd name="connsiteY22" fmla="*/ 71271 h 737527"/>
              <a:gd name="connsiteX23" fmla="*/ 903780 w 1331769"/>
              <a:gd name="connsiteY23" fmla="*/ 428171 h 737527"/>
              <a:gd name="connsiteX24" fmla="*/ 879972 w 1331769"/>
              <a:gd name="connsiteY24" fmla="*/ 428171 h 737527"/>
              <a:gd name="connsiteX25" fmla="*/ 713501 w 1331769"/>
              <a:gd name="connsiteY25" fmla="*/ 428171 h 737527"/>
              <a:gd name="connsiteX26" fmla="*/ 713501 w 1331769"/>
              <a:gd name="connsiteY26" fmla="*/ 71271 h 737527"/>
              <a:gd name="connsiteX27" fmla="*/ 737309 w 1331769"/>
              <a:gd name="connsiteY27" fmla="*/ 71271 h 737527"/>
              <a:gd name="connsiteX28" fmla="*/ 737309 w 1331769"/>
              <a:gd name="connsiteY28" fmla="*/ 428171 h 737527"/>
              <a:gd name="connsiteX29" fmla="*/ 713501 w 1331769"/>
              <a:gd name="connsiteY29" fmla="*/ 428171 h 737527"/>
              <a:gd name="connsiteX30" fmla="*/ 939446 w 1331769"/>
              <a:gd name="connsiteY30" fmla="*/ 541145 h 737527"/>
              <a:gd name="connsiteX31" fmla="*/ 874043 w 1331769"/>
              <a:gd name="connsiteY31" fmla="*/ 606575 h 737527"/>
              <a:gd name="connsiteX32" fmla="*/ 939446 w 1331769"/>
              <a:gd name="connsiteY32" fmla="*/ 672006 h 737527"/>
              <a:gd name="connsiteX33" fmla="*/ 1004848 w 1331769"/>
              <a:gd name="connsiteY33" fmla="*/ 606575 h 737527"/>
              <a:gd name="connsiteX34" fmla="*/ 939446 w 1331769"/>
              <a:gd name="connsiteY34" fmla="*/ 541145 h 737527"/>
              <a:gd name="connsiteX35" fmla="*/ 939446 w 1331769"/>
              <a:gd name="connsiteY35" fmla="*/ 648279 h 737527"/>
              <a:gd name="connsiteX36" fmla="*/ 897759 w 1331769"/>
              <a:gd name="connsiteY36" fmla="*/ 606575 h 737527"/>
              <a:gd name="connsiteX37" fmla="*/ 939446 w 1331769"/>
              <a:gd name="connsiteY37" fmla="*/ 564963 h 737527"/>
              <a:gd name="connsiteX38" fmla="*/ 981041 w 1331769"/>
              <a:gd name="connsiteY38" fmla="*/ 606575 h 737527"/>
              <a:gd name="connsiteX39" fmla="*/ 939446 w 1331769"/>
              <a:gd name="connsiteY39" fmla="*/ 648279 h 737527"/>
              <a:gd name="connsiteX40" fmla="*/ 547030 w 1331769"/>
              <a:gd name="connsiteY40" fmla="*/ 428171 h 737527"/>
              <a:gd name="connsiteX41" fmla="*/ 547030 w 1331769"/>
              <a:gd name="connsiteY41" fmla="*/ 71271 h 737527"/>
              <a:gd name="connsiteX42" fmla="*/ 570837 w 1331769"/>
              <a:gd name="connsiteY42" fmla="*/ 71271 h 737527"/>
              <a:gd name="connsiteX43" fmla="*/ 570837 w 1331769"/>
              <a:gd name="connsiteY43" fmla="*/ 428171 h 737527"/>
              <a:gd name="connsiteX44" fmla="*/ 547030 w 1331769"/>
              <a:gd name="connsiteY44" fmla="*/ 428171 h 737527"/>
              <a:gd name="connsiteX45" fmla="*/ 1046444 w 1331769"/>
              <a:gd name="connsiteY45" fmla="*/ 428171 h 737527"/>
              <a:gd name="connsiteX46" fmla="*/ 1046444 w 1331769"/>
              <a:gd name="connsiteY46" fmla="*/ 71271 h 737527"/>
              <a:gd name="connsiteX47" fmla="*/ 1070251 w 1331769"/>
              <a:gd name="connsiteY47" fmla="*/ 71271 h 737527"/>
              <a:gd name="connsiteX48" fmla="*/ 1070251 w 1331769"/>
              <a:gd name="connsiteY48" fmla="*/ 428171 h 737527"/>
              <a:gd name="connsiteX49" fmla="*/ 1046444 w 1331769"/>
              <a:gd name="connsiteY49" fmla="*/ 428171 h 737527"/>
              <a:gd name="connsiteX50" fmla="*/ 1331770 w 1331769"/>
              <a:gd name="connsiteY50" fmla="*/ 471335 h 737527"/>
              <a:gd name="connsiteX51" fmla="*/ 1236631 w 1331769"/>
              <a:gd name="connsiteY51" fmla="*/ 210161 h 737527"/>
              <a:gd name="connsiteX52" fmla="*/ 1236631 w 1331769"/>
              <a:gd name="connsiteY52" fmla="*/ 47544 h 737527"/>
              <a:gd name="connsiteX53" fmla="*/ 1189107 w 1331769"/>
              <a:gd name="connsiteY53" fmla="*/ 0 h 737527"/>
              <a:gd name="connsiteX54" fmla="*/ 428082 w 1331769"/>
              <a:gd name="connsiteY54" fmla="*/ 0 h 737527"/>
              <a:gd name="connsiteX55" fmla="*/ 380467 w 1331769"/>
              <a:gd name="connsiteY55" fmla="*/ 47544 h 737527"/>
              <a:gd name="connsiteX56" fmla="*/ 380467 w 1331769"/>
              <a:gd name="connsiteY56" fmla="*/ 130860 h 737527"/>
              <a:gd name="connsiteX57" fmla="*/ 344801 w 1331769"/>
              <a:gd name="connsiteY57" fmla="*/ 95179 h 737527"/>
              <a:gd name="connsiteX58" fmla="*/ 96600 w 1331769"/>
              <a:gd name="connsiteY58" fmla="*/ 95179 h 737527"/>
              <a:gd name="connsiteX59" fmla="*/ 58562 w 1331769"/>
              <a:gd name="connsiteY59" fmla="*/ 123925 h 737527"/>
              <a:gd name="connsiteX60" fmla="*/ 7936 w 1331769"/>
              <a:gd name="connsiteY60" fmla="*/ 301964 h 737527"/>
              <a:gd name="connsiteX61" fmla="*/ 0 w 1331769"/>
              <a:gd name="connsiteY61" fmla="*/ 356900 h 737527"/>
              <a:gd name="connsiteX62" fmla="*/ 0 w 1331769"/>
              <a:gd name="connsiteY62" fmla="*/ 606758 h 737527"/>
              <a:gd name="connsiteX63" fmla="*/ 35666 w 1331769"/>
              <a:gd name="connsiteY63" fmla="*/ 642439 h 737527"/>
              <a:gd name="connsiteX64" fmla="*/ 123874 w 1331769"/>
              <a:gd name="connsiteY64" fmla="*/ 642439 h 737527"/>
              <a:gd name="connsiteX65" fmla="*/ 249753 w 1331769"/>
              <a:gd name="connsiteY65" fmla="*/ 737527 h 737527"/>
              <a:gd name="connsiteX66" fmla="*/ 375633 w 1331769"/>
              <a:gd name="connsiteY66" fmla="*/ 642439 h 737527"/>
              <a:gd name="connsiteX67" fmla="*/ 410751 w 1331769"/>
              <a:gd name="connsiteY67" fmla="*/ 642439 h 737527"/>
              <a:gd name="connsiteX68" fmla="*/ 451890 w 1331769"/>
              <a:gd name="connsiteY68" fmla="*/ 666257 h 737527"/>
              <a:gd name="connsiteX69" fmla="*/ 665885 w 1331769"/>
              <a:gd name="connsiteY69" fmla="*/ 666257 h 737527"/>
              <a:gd name="connsiteX70" fmla="*/ 707024 w 1331769"/>
              <a:gd name="connsiteY70" fmla="*/ 642439 h 737527"/>
              <a:gd name="connsiteX71" fmla="*/ 813475 w 1331769"/>
              <a:gd name="connsiteY71" fmla="*/ 642439 h 737527"/>
              <a:gd name="connsiteX72" fmla="*/ 939355 w 1331769"/>
              <a:gd name="connsiteY72" fmla="*/ 737527 h 737527"/>
              <a:gd name="connsiteX73" fmla="*/ 1065234 w 1331769"/>
              <a:gd name="connsiteY73" fmla="*/ 642439 h 737527"/>
              <a:gd name="connsiteX74" fmla="*/ 1141491 w 1331769"/>
              <a:gd name="connsiteY74" fmla="*/ 642439 h 737527"/>
              <a:gd name="connsiteX75" fmla="*/ 1141491 w 1331769"/>
              <a:gd name="connsiteY75" fmla="*/ 499715 h 737527"/>
              <a:gd name="connsiteX76" fmla="*/ 1214648 w 1331769"/>
              <a:gd name="connsiteY76" fmla="*/ 499715 h 737527"/>
              <a:gd name="connsiteX77" fmla="*/ 1331680 w 1331769"/>
              <a:gd name="connsiteY77" fmla="*/ 471517 h 737527"/>
              <a:gd name="connsiteX78" fmla="*/ 249753 w 1331769"/>
              <a:gd name="connsiteY78" fmla="*/ 713709 h 737527"/>
              <a:gd name="connsiteX79" fmla="*/ 142755 w 1331769"/>
              <a:gd name="connsiteY79" fmla="*/ 606667 h 737527"/>
              <a:gd name="connsiteX80" fmla="*/ 249753 w 1331769"/>
              <a:gd name="connsiteY80" fmla="*/ 499624 h 737527"/>
              <a:gd name="connsiteX81" fmla="*/ 356751 w 1331769"/>
              <a:gd name="connsiteY81" fmla="*/ 606667 h 737527"/>
              <a:gd name="connsiteX82" fmla="*/ 249753 w 1331769"/>
              <a:gd name="connsiteY82" fmla="*/ 713709 h 737527"/>
              <a:gd name="connsiteX83" fmla="*/ 404366 w 1331769"/>
              <a:gd name="connsiteY83" fmla="*/ 618530 h 737527"/>
              <a:gd name="connsiteX84" fmla="*/ 380559 w 1331769"/>
              <a:gd name="connsiteY84" fmla="*/ 618530 h 737527"/>
              <a:gd name="connsiteX85" fmla="*/ 380559 w 1331769"/>
              <a:gd name="connsiteY85" fmla="*/ 606667 h 737527"/>
              <a:gd name="connsiteX86" fmla="*/ 249753 w 1331769"/>
              <a:gd name="connsiteY86" fmla="*/ 475807 h 737527"/>
              <a:gd name="connsiteX87" fmla="*/ 118947 w 1331769"/>
              <a:gd name="connsiteY87" fmla="*/ 606667 h 737527"/>
              <a:gd name="connsiteX88" fmla="*/ 118947 w 1331769"/>
              <a:gd name="connsiteY88" fmla="*/ 618530 h 737527"/>
              <a:gd name="connsiteX89" fmla="*/ 35758 w 1331769"/>
              <a:gd name="connsiteY89" fmla="*/ 618530 h 737527"/>
              <a:gd name="connsiteX90" fmla="*/ 23899 w 1331769"/>
              <a:gd name="connsiteY90" fmla="*/ 606667 h 737527"/>
              <a:gd name="connsiteX91" fmla="*/ 23899 w 1331769"/>
              <a:gd name="connsiteY91" fmla="*/ 356900 h 737527"/>
              <a:gd name="connsiteX92" fmla="*/ 30923 w 1331769"/>
              <a:gd name="connsiteY92" fmla="*/ 308444 h 737527"/>
              <a:gd name="connsiteX93" fmla="*/ 81549 w 1331769"/>
              <a:gd name="connsiteY93" fmla="*/ 130404 h 737527"/>
              <a:gd name="connsiteX94" fmla="*/ 96691 w 1331769"/>
              <a:gd name="connsiteY94" fmla="*/ 118997 h 737527"/>
              <a:gd name="connsiteX95" fmla="*/ 344892 w 1331769"/>
              <a:gd name="connsiteY95" fmla="*/ 118997 h 737527"/>
              <a:gd name="connsiteX96" fmla="*/ 356751 w 1331769"/>
              <a:gd name="connsiteY96" fmla="*/ 130860 h 737527"/>
              <a:gd name="connsiteX97" fmla="*/ 356751 w 1331769"/>
              <a:gd name="connsiteY97" fmla="*/ 499624 h 737527"/>
              <a:gd name="connsiteX98" fmla="*/ 404275 w 1331769"/>
              <a:gd name="connsiteY98" fmla="*/ 499624 h 737527"/>
              <a:gd name="connsiteX99" fmla="*/ 404275 w 1331769"/>
              <a:gd name="connsiteY99" fmla="*/ 618621 h 737527"/>
              <a:gd name="connsiteX100" fmla="*/ 689694 w 1331769"/>
              <a:gd name="connsiteY100" fmla="*/ 618530 h 737527"/>
              <a:gd name="connsiteX101" fmla="*/ 665885 w 1331769"/>
              <a:gd name="connsiteY101" fmla="*/ 642348 h 737527"/>
              <a:gd name="connsiteX102" fmla="*/ 451890 w 1331769"/>
              <a:gd name="connsiteY102" fmla="*/ 642348 h 737527"/>
              <a:gd name="connsiteX103" fmla="*/ 428082 w 1331769"/>
              <a:gd name="connsiteY103" fmla="*/ 618530 h 737527"/>
              <a:gd name="connsiteX104" fmla="*/ 428082 w 1331769"/>
              <a:gd name="connsiteY104" fmla="*/ 523350 h 737527"/>
              <a:gd name="connsiteX105" fmla="*/ 451890 w 1331769"/>
              <a:gd name="connsiteY105" fmla="*/ 499533 h 737527"/>
              <a:gd name="connsiteX106" fmla="*/ 665885 w 1331769"/>
              <a:gd name="connsiteY106" fmla="*/ 499533 h 737527"/>
              <a:gd name="connsiteX107" fmla="*/ 689694 w 1331769"/>
              <a:gd name="connsiteY107" fmla="*/ 523350 h 737527"/>
              <a:gd name="connsiteX108" fmla="*/ 689694 w 1331769"/>
              <a:gd name="connsiteY108" fmla="*/ 618530 h 737527"/>
              <a:gd name="connsiteX109" fmla="*/ 809188 w 1331769"/>
              <a:gd name="connsiteY109" fmla="*/ 618530 h 737527"/>
              <a:gd name="connsiteX110" fmla="*/ 713501 w 1331769"/>
              <a:gd name="connsiteY110" fmla="*/ 618530 h 737527"/>
              <a:gd name="connsiteX111" fmla="*/ 713501 w 1331769"/>
              <a:gd name="connsiteY111" fmla="*/ 499533 h 737527"/>
              <a:gd name="connsiteX112" fmla="*/ 864374 w 1331769"/>
              <a:gd name="connsiteY112" fmla="*/ 499533 h 737527"/>
              <a:gd name="connsiteX113" fmla="*/ 808640 w 1331769"/>
              <a:gd name="connsiteY113" fmla="*/ 606575 h 737527"/>
              <a:gd name="connsiteX114" fmla="*/ 809188 w 1331769"/>
              <a:gd name="connsiteY114" fmla="*/ 618439 h 737527"/>
              <a:gd name="connsiteX115" fmla="*/ 939446 w 1331769"/>
              <a:gd name="connsiteY115" fmla="*/ 713709 h 737527"/>
              <a:gd name="connsiteX116" fmla="*/ 832448 w 1331769"/>
              <a:gd name="connsiteY116" fmla="*/ 606667 h 737527"/>
              <a:gd name="connsiteX117" fmla="*/ 939446 w 1331769"/>
              <a:gd name="connsiteY117" fmla="*/ 499624 h 737527"/>
              <a:gd name="connsiteX118" fmla="*/ 1046444 w 1331769"/>
              <a:gd name="connsiteY118" fmla="*/ 606667 h 737527"/>
              <a:gd name="connsiteX119" fmla="*/ 939446 w 1331769"/>
              <a:gd name="connsiteY119" fmla="*/ 713709 h 737527"/>
              <a:gd name="connsiteX120" fmla="*/ 1117775 w 1331769"/>
              <a:gd name="connsiteY120" fmla="*/ 618530 h 737527"/>
              <a:gd name="connsiteX121" fmla="*/ 1069612 w 1331769"/>
              <a:gd name="connsiteY121" fmla="*/ 618530 h 737527"/>
              <a:gd name="connsiteX122" fmla="*/ 1070160 w 1331769"/>
              <a:gd name="connsiteY122" fmla="*/ 606667 h 737527"/>
              <a:gd name="connsiteX123" fmla="*/ 1014426 w 1331769"/>
              <a:gd name="connsiteY123" fmla="*/ 499624 h 737527"/>
              <a:gd name="connsiteX124" fmla="*/ 1117775 w 1331769"/>
              <a:gd name="connsiteY124" fmla="*/ 499624 h 737527"/>
              <a:gd name="connsiteX125" fmla="*/ 1117775 w 1331769"/>
              <a:gd name="connsiteY125" fmla="*/ 618621 h 737527"/>
              <a:gd name="connsiteX126" fmla="*/ 428082 w 1331769"/>
              <a:gd name="connsiteY126" fmla="*/ 475715 h 737527"/>
              <a:gd name="connsiteX127" fmla="*/ 404275 w 1331769"/>
              <a:gd name="connsiteY127" fmla="*/ 451898 h 737527"/>
              <a:gd name="connsiteX128" fmla="*/ 404275 w 1331769"/>
              <a:gd name="connsiteY128" fmla="*/ 47453 h 737527"/>
              <a:gd name="connsiteX129" fmla="*/ 428082 w 1331769"/>
              <a:gd name="connsiteY129" fmla="*/ 23635 h 737527"/>
              <a:gd name="connsiteX130" fmla="*/ 1189107 w 1331769"/>
              <a:gd name="connsiteY130" fmla="*/ 23635 h 737527"/>
              <a:gd name="connsiteX131" fmla="*/ 1212915 w 1331769"/>
              <a:gd name="connsiteY131" fmla="*/ 47453 h 737527"/>
              <a:gd name="connsiteX132" fmla="*/ 1212915 w 1331769"/>
              <a:gd name="connsiteY132" fmla="*/ 214359 h 737527"/>
              <a:gd name="connsiteX133" fmla="*/ 1300392 w 1331769"/>
              <a:gd name="connsiteY133" fmla="*/ 454270 h 737527"/>
              <a:gd name="connsiteX134" fmla="*/ 1211820 w 1331769"/>
              <a:gd name="connsiteY134" fmla="*/ 475624 h 737527"/>
              <a:gd name="connsiteX135" fmla="*/ 428174 w 1331769"/>
              <a:gd name="connsiteY135" fmla="*/ 475624 h 737527"/>
              <a:gd name="connsiteX136" fmla="*/ 237895 w 1331769"/>
              <a:gd name="connsiteY136" fmla="*/ 380627 h 737527"/>
              <a:gd name="connsiteX137" fmla="*/ 261702 w 1331769"/>
              <a:gd name="connsiteY137" fmla="*/ 380627 h 737527"/>
              <a:gd name="connsiteX138" fmla="*/ 261702 w 1331769"/>
              <a:gd name="connsiteY138" fmla="*/ 428171 h 737527"/>
              <a:gd name="connsiteX139" fmla="*/ 237895 w 1331769"/>
              <a:gd name="connsiteY139" fmla="*/ 428171 h 737527"/>
              <a:gd name="connsiteX140" fmla="*/ 237895 w 1331769"/>
              <a:gd name="connsiteY140" fmla="*/ 380627 h 737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331769" h="737527">
                <a:moveTo>
                  <a:pt x="249753" y="541145"/>
                </a:moveTo>
                <a:cubicBezTo>
                  <a:pt x="213722" y="541145"/>
                  <a:pt x="184351" y="570530"/>
                  <a:pt x="184351" y="606575"/>
                </a:cubicBezTo>
                <a:cubicBezTo>
                  <a:pt x="184351" y="642621"/>
                  <a:pt x="213722" y="672006"/>
                  <a:pt x="249753" y="672006"/>
                </a:cubicBezTo>
                <a:cubicBezTo>
                  <a:pt x="285784" y="672006"/>
                  <a:pt x="315156" y="642621"/>
                  <a:pt x="315156" y="606575"/>
                </a:cubicBezTo>
                <a:cubicBezTo>
                  <a:pt x="315156" y="570530"/>
                  <a:pt x="285784" y="541145"/>
                  <a:pt x="249753" y="541145"/>
                </a:cubicBezTo>
                <a:close/>
                <a:moveTo>
                  <a:pt x="249753" y="648279"/>
                </a:moveTo>
                <a:cubicBezTo>
                  <a:pt x="226767" y="648279"/>
                  <a:pt x="208158" y="629572"/>
                  <a:pt x="208158" y="606575"/>
                </a:cubicBezTo>
                <a:cubicBezTo>
                  <a:pt x="208158" y="583579"/>
                  <a:pt x="226857" y="564963"/>
                  <a:pt x="249753" y="564963"/>
                </a:cubicBezTo>
                <a:cubicBezTo>
                  <a:pt x="272648" y="564963"/>
                  <a:pt x="291348" y="583579"/>
                  <a:pt x="291348" y="606575"/>
                </a:cubicBezTo>
                <a:cubicBezTo>
                  <a:pt x="291348" y="629572"/>
                  <a:pt x="272739" y="648279"/>
                  <a:pt x="249753" y="648279"/>
                </a:cubicBezTo>
                <a:close/>
                <a:moveTo>
                  <a:pt x="47616" y="332991"/>
                </a:moveTo>
                <a:lnTo>
                  <a:pt x="261611" y="332991"/>
                </a:lnTo>
                <a:lnTo>
                  <a:pt x="261611" y="166450"/>
                </a:lnTo>
                <a:lnTo>
                  <a:pt x="95140" y="166450"/>
                </a:lnTo>
                <a:lnTo>
                  <a:pt x="47616" y="332991"/>
                </a:lnTo>
                <a:close/>
                <a:moveTo>
                  <a:pt x="237895" y="190268"/>
                </a:moveTo>
                <a:lnTo>
                  <a:pt x="237895" y="309265"/>
                </a:lnTo>
                <a:lnTo>
                  <a:pt x="79177" y="309265"/>
                </a:lnTo>
                <a:lnTo>
                  <a:pt x="113201" y="190268"/>
                </a:lnTo>
                <a:lnTo>
                  <a:pt x="237895" y="190268"/>
                </a:lnTo>
                <a:close/>
                <a:moveTo>
                  <a:pt x="879972" y="428171"/>
                </a:moveTo>
                <a:lnTo>
                  <a:pt x="879972" y="71271"/>
                </a:lnTo>
                <a:lnTo>
                  <a:pt x="903780" y="71271"/>
                </a:lnTo>
                <a:lnTo>
                  <a:pt x="903780" y="428171"/>
                </a:lnTo>
                <a:lnTo>
                  <a:pt x="879972" y="428171"/>
                </a:lnTo>
                <a:close/>
                <a:moveTo>
                  <a:pt x="713501" y="428171"/>
                </a:moveTo>
                <a:lnTo>
                  <a:pt x="713501" y="71271"/>
                </a:lnTo>
                <a:lnTo>
                  <a:pt x="737309" y="71271"/>
                </a:lnTo>
                <a:lnTo>
                  <a:pt x="737309" y="428171"/>
                </a:lnTo>
                <a:lnTo>
                  <a:pt x="713501" y="428171"/>
                </a:lnTo>
                <a:close/>
                <a:moveTo>
                  <a:pt x="939446" y="541145"/>
                </a:moveTo>
                <a:cubicBezTo>
                  <a:pt x="903415" y="541145"/>
                  <a:pt x="874043" y="570530"/>
                  <a:pt x="874043" y="606575"/>
                </a:cubicBezTo>
                <a:cubicBezTo>
                  <a:pt x="874043" y="642621"/>
                  <a:pt x="903415" y="672006"/>
                  <a:pt x="939446" y="672006"/>
                </a:cubicBezTo>
                <a:cubicBezTo>
                  <a:pt x="975476" y="672006"/>
                  <a:pt x="1004848" y="642621"/>
                  <a:pt x="1004848" y="606575"/>
                </a:cubicBezTo>
                <a:cubicBezTo>
                  <a:pt x="1004848" y="570530"/>
                  <a:pt x="975476" y="541145"/>
                  <a:pt x="939446" y="541145"/>
                </a:cubicBezTo>
                <a:close/>
                <a:moveTo>
                  <a:pt x="939446" y="648279"/>
                </a:moveTo>
                <a:cubicBezTo>
                  <a:pt x="916459" y="648279"/>
                  <a:pt x="897759" y="629572"/>
                  <a:pt x="897759" y="606575"/>
                </a:cubicBezTo>
                <a:cubicBezTo>
                  <a:pt x="897759" y="583579"/>
                  <a:pt x="916459" y="564963"/>
                  <a:pt x="939446" y="564963"/>
                </a:cubicBezTo>
                <a:cubicBezTo>
                  <a:pt x="962432" y="564963"/>
                  <a:pt x="981041" y="583579"/>
                  <a:pt x="981041" y="606575"/>
                </a:cubicBezTo>
                <a:cubicBezTo>
                  <a:pt x="981041" y="629572"/>
                  <a:pt x="962432" y="648279"/>
                  <a:pt x="939446" y="648279"/>
                </a:cubicBezTo>
                <a:close/>
                <a:moveTo>
                  <a:pt x="547030" y="428171"/>
                </a:moveTo>
                <a:lnTo>
                  <a:pt x="547030" y="71271"/>
                </a:lnTo>
                <a:lnTo>
                  <a:pt x="570837" y="71271"/>
                </a:lnTo>
                <a:lnTo>
                  <a:pt x="570837" y="428171"/>
                </a:lnTo>
                <a:lnTo>
                  <a:pt x="547030" y="428171"/>
                </a:lnTo>
                <a:close/>
                <a:moveTo>
                  <a:pt x="1046444" y="428171"/>
                </a:moveTo>
                <a:lnTo>
                  <a:pt x="1046444" y="71271"/>
                </a:lnTo>
                <a:lnTo>
                  <a:pt x="1070251" y="71271"/>
                </a:lnTo>
                <a:lnTo>
                  <a:pt x="1070251" y="428171"/>
                </a:lnTo>
                <a:lnTo>
                  <a:pt x="1046444" y="428171"/>
                </a:lnTo>
                <a:close/>
                <a:moveTo>
                  <a:pt x="1331770" y="471335"/>
                </a:moveTo>
                <a:lnTo>
                  <a:pt x="1236631" y="210161"/>
                </a:lnTo>
                <a:lnTo>
                  <a:pt x="1236631" y="47544"/>
                </a:lnTo>
                <a:cubicBezTo>
                  <a:pt x="1236631" y="21353"/>
                  <a:pt x="1215287" y="0"/>
                  <a:pt x="1189107" y="0"/>
                </a:cubicBezTo>
                <a:lnTo>
                  <a:pt x="428082" y="0"/>
                </a:lnTo>
                <a:cubicBezTo>
                  <a:pt x="401812" y="0"/>
                  <a:pt x="380467" y="21353"/>
                  <a:pt x="380467" y="47544"/>
                </a:cubicBezTo>
                <a:lnTo>
                  <a:pt x="380467" y="130860"/>
                </a:lnTo>
                <a:cubicBezTo>
                  <a:pt x="380467" y="111149"/>
                  <a:pt x="364413" y="95179"/>
                  <a:pt x="344801" y="95179"/>
                </a:cubicBezTo>
                <a:lnTo>
                  <a:pt x="96600" y="95179"/>
                </a:lnTo>
                <a:cubicBezTo>
                  <a:pt x="78994" y="95179"/>
                  <a:pt x="63305" y="107043"/>
                  <a:pt x="58562" y="123925"/>
                </a:cubicBezTo>
                <a:lnTo>
                  <a:pt x="7936" y="301964"/>
                </a:lnTo>
                <a:cubicBezTo>
                  <a:pt x="2646" y="320489"/>
                  <a:pt x="0" y="339014"/>
                  <a:pt x="0" y="356900"/>
                </a:cubicBezTo>
                <a:lnTo>
                  <a:pt x="0" y="606758"/>
                </a:lnTo>
                <a:cubicBezTo>
                  <a:pt x="0" y="626469"/>
                  <a:pt x="16054" y="642439"/>
                  <a:pt x="35666" y="642439"/>
                </a:cubicBezTo>
                <a:lnTo>
                  <a:pt x="123874" y="642439"/>
                </a:lnTo>
                <a:cubicBezTo>
                  <a:pt x="139471" y="697283"/>
                  <a:pt x="189915" y="737527"/>
                  <a:pt x="249753" y="737527"/>
                </a:cubicBezTo>
                <a:cubicBezTo>
                  <a:pt x="309591" y="737527"/>
                  <a:pt x="360035" y="697283"/>
                  <a:pt x="375633" y="642439"/>
                </a:cubicBezTo>
                <a:lnTo>
                  <a:pt x="410751" y="642439"/>
                </a:lnTo>
                <a:cubicBezTo>
                  <a:pt x="418961" y="656675"/>
                  <a:pt x="434376" y="666257"/>
                  <a:pt x="451890" y="666257"/>
                </a:cubicBezTo>
                <a:lnTo>
                  <a:pt x="665885" y="666257"/>
                </a:lnTo>
                <a:cubicBezTo>
                  <a:pt x="683490" y="666257"/>
                  <a:pt x="698815" y="656675"/>
                  <a:pt x="707024" y="642439"/>
                </a:cubicBezTo>
                <a:lnTo>
                  <a:pt x="813475" y="642439"/>
                </a:lnTo>
                <a:cubicBezTo>
                  <a:pt x="829073" y="697283"/>
                  <a:pt x="879516" y="737527"/>
                  <a:pt x="939355" y="737527"/>
                </a:cubicBezTo>
                <a:cubicBezTo>
                  <a:pt x="999193" y="737527"/>
                  <a:pt x="1049636" y="697283"/>
                  <a:pt x="1065234" y="642439"/>
                </a:cubicBezTo>
                <a:lnTo>
                  <a:pt x="1141491" y="642439"/>
                </a:lnTo>
                <a:lnTo>
                  <a:pt x="1141491" y="499715"/>
                </a:lnTo>
                <a:lnTo>
                  <a:pt x="1214648" y="499715"/>
                </a:lnTo>
                <a:lnTo>
                  <a:pt x="1331680" y="471517"/>
                </a:lnTo>
                <a:close/>
                <a:moveTo>
                  <a:pt x="249753" y="713709"/>
                </a:moveTo>
                <a:cubicBezTo>
                  <a:pt x="190827" y="713709"/>
                  <a:pt x="142755" y="665618"/>
                  <a:pt x="142755" y="606667"/>
                </a:cubicBezTo>
                <a:cubicBezTo>
                  <a:pt x="142755" y="547716"/>
                  <a:pt x="190827" y="499624"/>
                  <a:pt x="249753" y="499624"/>
                </a:cubicBezTo>
                <a:cubicBezTo>
                  <a:pt x="308680" y="499624"/>
                  <a:pt x="356751" y="547716"/>
                  <a:pt x="356751" y="606667"/>
                </a:cubicBezTo>
                <a:cubicBezTo>
                  <a:pt x="356751" y="665618"/>
                  <a:pt x="308680" y="713709"/>
                  <a:pt x="249753" y="713709"/>
                </a:cubicBezTo>
                <a:close/>
                <a:moveTo>
                  <a:pt x="404366" y="618530"/>
                </a:moveTo>
                <a:lnTo>
                  <a:pt x="380559" y="618530"/>
                </a:lnTo>
                <a:lnTo>
                  <a:pt x="380559" y="606667"/>
                </a:lnTo>
                <a:cubicBezTo>
                  <a:pt x="380559" y="534575"/>
                  <a:pt x="321814" y="475807"/>
                  <a:pt x="249753" y="475807"/>
                </a:cubicBezTo>
                <a:cubicBezTo>
                  <a:pt x="177692" y="475807"/>
                  <a:pt x="118947" y="534575"/>
                  <a:pt x="118947" y="606667"/>
                </a:cubicBezTo>
                <a:lnTo>
                  <a:pt x="118947" y="618530"/>
                </a:lnTo>
                <a:lnTo>
                  <a:pt x="35758" y="618530"/>
                </a:lnTo>
                <a:cubicBezTo>
                  <a:pt x="29190" y="618530"/>
                  <a:pt x="23899" y="613237"/>
                  <a:pt x="23899" y="606667"/>
                </a:cubicBezTo>
                <a:lnTo>
                  <a:pt x="23899" y="356900"/>
                </a:lnTo>
                <a:cubicBezTo>
                  <a:pt x="23899" y="340566"/>
                  <a:pt x="26453" y="324140"/>
                  <a:pt x="30923" y="308444"/>
                </a:cubicBezTo>
                <a:lnTo>
                  <a:pt x="81549" y="130404"/>
                </a:lnTo>
                <a:cubicBezTo>
                  <a:pt x="83464" y="123651"/>
                  <a:pt x="89667" y="118997"/>
                  <a:pt x="96691" y="118997"/>
                </a:cubicBezTo>
                <a:lnTo>
                  <a:pt x="344892" y="118997"/>
                </a:lnTo>
                <a:cubicBezTo>
                  <a:pt x="351460" y="118997"/>
                  <a:pt x="356751" y="124290"/>
                  <a:pt x="356751" y="130860"/>
                </a:cubicBezTo>
                <a:lnTo>
                  <a:pt x="356751" y="499624"/>
                </a:lnTo>
                <a:lnTo>
                  <a:pt x="404275" y="499624"/>
                </a:lnTo>
                <a:lnTo>
                  <a:pt x="404275" y="618621"/>
                </a:lnTo>
                <a:close/>
                <a:moveTo>
                  <a:pt x="689694" y="618530"/>
                </a:moveTo>
                <a:cubicBezTo>
                  <a:pt x="689694" y="631579"/>
                  <a:pt x="679021" y="642348"/>
                  <a:pt x="665885" y="642348"/>
                </a:cubicBezTo>
                <a:lnTo>
                  <a:pt x="451890" y="642348"/>
                </a:lnTo>
                <a:cubicBezTo>
                  <a:pt x="438847" y="642348"/>
                  <a:pt x="428082" y="631671"/>
                  <a:pt x="428082" y="618530"/>
                </a:cubicBezTo>
                <a:lnTo>
                  <a:pt x="428082" y="523350"/>
                </a:lnTo>
                <a:cubicBezTo>
                  <a:pt x="428082" y="510301"/>
                  <a:pt x="438755" y="499533"/>
                  <a:pt x="451890" y="499533"/>
                </a:cubicBezTo>
                <a:lnTo>
                  <a:pt x="665885" y="499533"/>
                </a:lnTo>
                <a:cubicBezTo>
                  <a:pt x="678930" y="499533"/>
                  <a:pt x="689694" y="510210"/>
                  <a:pt x="689694" y="523350"/>
                </a:cubicBezTo>
                <a:lnTo>
                  <a:pt x="689694" y="618530"/>
                </a:lnTo>
                <a:close/>
                <a:moveTo>
                  <a:pt x="809188" y="618530"/>
                </a:moveTo>
                <a:lnTo>
                  <a:pt x="713501" y="618530"/>
                </a:lnTo>
                <a:lnTo>
                  <a:pt x="713501" y="499533"/>
                </a:lnTo>
                <a:lnTo>
                  <a:pt x="864374" y="499533"/>
                </a:lnTo>
                <a:cubicBezTo>
                  <a:pt x="830715" y="523259"/>
                  <a:pt x="808640" y="562408"/>
                  <a:pt x="808640" y="606575"/>
                </a:cubicBezTo>
                <a:cubicBezTo>
                  <a:pt x="808640" y="610591"/>
                  <a:pt x="808823" y="614515"/>
                  <a:pt x="809188" y="618439"/>
                </a:cubicBezTo>
                <a:close/>
                <a:moveTo>
                  <a:pt x="939446" y="713709"/>
                </a:moveTo>
                <a:cubicBezTo>
                  <a:pt x="880519" y="713709"/>
                  <a:pt x="832448" y="665618"/>
                  <a:pt x="832448" y="606667"/>
                </a:cubicBezTo>
                <a:cubicBezTo>
                  <a:pt x="832448" y="547716"/>
                  <a:pt x="880519" y="499624"/>
                  <a:pt x="939446" y="499624"/>
                </a:cubicBezTo>
                <a:cubicBezTo>
                  <a:pt x="998372" y="499624"/>
                  <a:pt x="1046444" y="547716"/>
                  <a:pt x="1046444" y="606667"/>
                </a:cubicBezTo>
                <a:cubicBezTo>
                  <a:pt x="1046444" y="665618"/>
                  <a:pt x="998372" y="713709"/>
                  <a:pt x="939446" y="713709"/>
                </a:cubicBezTo>
                <a:close/>
                <a:moveTo>
                  <a:pt x="1117775" y="618530"/>
                </a:moveTo>
                <a:lnTo>
                  <a:pt x="1069612" y="618530"/>
                </a:lnTo>
                <a:cubicBezTo>
                  <a:pt x="1069977" y="614606"/>
                  <a:pt x="1070160" y="610682"/>
                  <a:pt x="1070160" y="606667"/>
                </a:cubicBezTo>
                <a:cubicBezTo>
                  <a:pt x="1070160" y="562499"/>
                  <a:pt x="1048085" y="523350"/>
                  <a:pt x="1014426" y="499624"/>
                </a:cubicBezTo>
                <a:lnTo>
                  <a:pt x="1117775" y="499624"/>
                </a:lnTo>
                <a:lnTo>
                  <a:pt x="1117775" y="618621"/>
                </a:lnTo>
                <a:close/>
                <a:moveTo>
                  <a:pt x="428082" y="475715"/>
                </a:moveTo>
                <a:cubicBezTo>
                  <a:pt x="415038" y="475715"/>
                  <a:pt x="404275" y="465038"/>
                  <a:pt x="404275" y="451898"/>
                </a:cubicBezTo>
                <a:lnTo>
                  <a:pt x="404275" y="47453"/>
                </a:lnTo>
                <a:cubicBezTo>
                  <a:pt x="404275" y="34404"/>
                  <a:pt x="414948" y="23635"/>
                  <a:pt x="428082" y="23635"/>
                </a:cubicBezTo>
                <a:lnTo>
                  <a:pt x="1189107" y="23635"/>
                </a:lnTo>
                <a:cubicBezTo>
                  <a:pt x="1202151" y="23635"/>
                  <a:pt x="1212915" y="34312"/>
                  <a:pt x="1212915" y="47453"/>
                </a:cubicBezTo>
                <a:lnTo>
                  <a:pt x="1212915" y="214359"/>
                </a:lnTo>
                <a:lnTo>
                  <a:pt x="1300392" y="454270"/>
                </a:lnTo>
                <a:lnTo>
                  <a:pt x="1211820" y="475624"/>
                </a:lnTo>
                <a:lnTo>
                  <a:pt x="428174" y="475624"/>
                </a:lnTo>
                <a:close/>
                <a:moveTo>
                  <a:pt x="237895" y="380627"/>
                </a:moveTo>
                <a:lnTo>
                  <a:pt x="261702" y="380627"/>
                </a:lnTo>
                <a:lnTo>
                  <a:pt x="261702" y="428171"/>
                </a:lnTo>
                <a:lnTo>
                  <a:pt x="237895" y="428171"/>
                </a:lnTo>
                <a:lnTo>
                  <a:pt x="237895" y="380627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203" name="Forma libre 1202">
            <a:extLst>
              <a:ext uri="{FF2B5EF4-FFF2-40B4-BE49-F238E27FC236}">
                <a16:creationId xmlns:a16="http://schemas.microsoft.com/office/drawing/2014/main" id="{D5D004EE-1822-64A3-40E3-6726CA7FA739}"/>
              </a:ext>
            </a:extLst>
          </p:cNvPr>
          <p:cNvSpPr/>
          <p:nvPr/>
        </p:nvSpPr>
        <p:spPr>
          <a:xfrm>
            <a:off x="14311216" y="7855804"/>
            <a:ext cx="1307865" cy="713709"/>
          </a:xfrm>
          <a:custGeom>
            <a:avLst/>
            <a:gdLst>
              <a:gd name="connsiteX0" fmla="*/ 249661 w 1307865"/>
              <a:gd name="connsiteY0" fmla="*/ 517328 h 713709"/>
              <a:gd name="connsiteX1" fmla="*/ 184259 w 1307865"/>
              <a:gd name="connsiteY1" fmla="*/ 582758 h 713709"/>
              <a:gd name="connsiteX2" fmla="*/ 249661 w 1307865"/>
              <a:gd name="connsiteY2" fmla="*/ 648188 h 713709"/>
              <a:gd name="connsiteX3" fmla="*/ 315064 w 1307865"/>
              <a:gd name="connsiteY3" fmla="*/ 582758 h 713709"/>
              <a:gd name="connsiteX4" fmla="*/ 249661 w 1307865"/>
              <a:gd name="connsiteY4" fmla="*/ 517328 h 713709"/>
              <a:gd name="connsiteX5" fmla="*/ 249661 w 1307865"/>
              <a:gd name="connsiteY5" fmla="*/ 624462 h 713709"/>
              <a:gd name="connsiteX6" fmla="*/ 208067 w 1307865"/>
              <a:gd name="connsiteY6" fmla="*/ 582849 h 713709"/>
              <a:gd name="connsiteX7" fmla="*/ 249661 w 1307865"/>
              <a:gd name="connsiteY7" fmla="*/ 541237 h 713709"/>
              <a:gd name="connsiteX8" fmla="*/ 291257 w 1307865"/>
              <a:gd name="connsiteY8" fmla="*/ 582849 h 713709"/>
              <a:gd name="connsiteX9" fmla="*/ 249661 w 1307865"/>
              <a:gd name="connsiteY9" fmla="*/ 624462 h 713709"/>
              <a:gd name="connsiteX10" fmla="*/ 939262 w 1307865"/>
              <a:gd name="connsiteY10" fmla="*/ 517328 h 713709"/>
              <a:gd name="connsiteX11" fmla="*/ 873860 w 1307865"/>
              <a:gd name="connsiteY11" fmla="*/ 582758 h 713709"/>
              <a:gd name="connsiteX12" fmla="*/ 939262 w 1307865"/>
              <a:gd name="connsiteY12" fmla="*/ 648188 h 713709"/>
              <a:gd name="connsiteX13" fmla="*/ 1004665 w 1307865"/>
              <a:gd name="connsiteY13" fmla="*/ 582758 h 713709"/>
              <a:gd name="connsiteX14" fmla="*/ 939262 w 1307865"/>
              <a:gd name="connsiteY14" fmla="*/ 517328 h 713709"/>
              <a:gd name="connsiteX15" fmla="*/ 939354 w 1307865"/>
              <a:gd name="connsiteY15" fmla="*/ 624462 h 713709"/>
              <a:gd name="connsiteX16" fmla="*/ 897668 w 1307865"/>
              <a:gd name="connsiteY16" fmla="*/ 582849 h 713709"/>
              <a:gd name="connsiteX17" fmla="*/ 939354 w 1307865"/>
              <a:gd name="connsiteY17" fmla="*/ 541237 h 713709"/>
              <a:gd name="connsiteX18" fmla="*/ 980949 w 1307865"/>
              <a:gd name="connsiteY18" fmla="*/ 582849 h 713709"/>
              <a:gd name="connsiteX19" fmla="*/ 939354 w 1307865"/>
              <a:gd name="connsiteY19" fmla="*/ 624462 h 713709"/>
              <a:gd name="connsiteX20" fmla="*/ 47524 w 1307865"/>
              <a:gd name="connsiteY20" fmla="*/ 309174 h 713709"/>
              <a:gd name="connsiteX21" fmla="*/ 261520 w 1307865"/>
              <a:gd name="connsiteY21" fmla="*/ 309174 h 713709"/>
              <a:gd name="connsiteX22" fmla="*/ 261520 w 1307865"/>
              <a:gd name="connsiteY22" fmla="*/ 142632 h 713709"/>
              <a:gd name="connsiteX23" fmla="*/ 95049 w 1307865"/>
              <a:gd name="connsiteY23" fmla="*/ 142632 h 713709"/>
              <a:gd name="connsiteX24" fmla="*/ 47524 w 1307865"/>
              <a:gd name="connsiteY24" fmla="*/ 309174 h 713709"/>
              <a:gd name="connsiteX25" fmla="*/ 237804 w 1307865"/>
              <a:gd name="connsiteY25" fmla="*/ 166450 h 713709"/>
              <a:gd name="connsiteX26" fmla="*/ 237804 w 1307865"/>
              <a:gd name="connsiteY26" fmla="*/ 285356 h 713709"/>
              <a:gd name="connsiteX27" fmla="*/ 79086 w 1307865"/>
              <a:gd name="connsiteY27" fmla="*/ 285356 h 713709"/>
              <a:gd name="connsiteX28" fmla="*/ 113018 w 1307865"/>
              <a:gd name="connsiteY28" fmla="*/ 166450 h 713709"/>
              <a:gd name="connsiteX29" fmla="*/ 237712 w 1307865"/>
              <a:gd name="connsiteY29" fmla="*/ 166450 h 713709"/>
              <a:gd name="connsiteX30" fmla="*/ 1257428 w 1307865"/>
              <a:gd name="connsiteY30" fmla="*/ 21902 h 713709"/>
              <a:gd name="connsiteX31" fmla="*/ 1219300 w 1307865"/>
              <a:gd name="connsiteY31" fmla="*/ 0 h 713709"/>
              <a:gd name="connsiteX32" fmla="*/ 878513 w 1307865"/>
              <a:gd name="connsiteY32" fmla="*/ 0 h 713709"/>
              <a:gd name="connsiteX33" fmla="*/ 826336 w 1307865"/>
              <a:gd name="connsiteY33" fmla="*/ 5932 h 713709"/>
              <a:gd name="connsiteX34" fmla="*/ 703649 w 1307865"/>
              <a:gd name="connsiteY34" fmla="*/ 33856 h 713709"/>
              <a:gd name="connsiteX35" fmla="*/ 653936 w 1307865"/>
              <a:gd name="connsiteY35" fmla="*/ 51194 h 713709"/>
              <a:gd name="connsiteX36" fmla="*/ 467944 w 1307865"/>
              <a:gd name="connsiteY36" fmla="*/ 140625 h 713709"/>
              <a:gd name="connsiteX37" fmla="*/ 442860 w 1307865"/>
              <a:gd name="connsiteY37" fmla="*/ 174298 h 713709"/>
              <a:gd name="connsiteX38" fmla="*/ 503792 w 1307865"/>
              <a:gd name="connsiteY38" fmla="*/ 451989 h 713709"/>
              <a:gd name="connsiteX39" fmla="*/ 451890 w 1307865"/>
              <a:gd name="connsiteY39" fmla="*/ 451989 h 713709"/>
              <a:gd name="connsiteX40" fmla="*/ 451890 w 1307865"/>
              <a:gd name="connsiteY40" fmla="*/ 394772 h 713709"/>
              <a:gd name="connsiteX41" fmla="*/ 428082 w 1307865"/>
              <a:gd name="connsiteY41" fmla="*/ 370863 h 713709"/>
              <a:gd name="connsiteX42" fmla="*/ 428082 w 1307865"/>
              <a:gd name="connsiteY42" fmla="*/ 237903 h 713709"/>
              <a:gd name="connsiteX43" fmla="*/ 380558 w 1307865"/>
              <a:gd name="connsiteY43" fmla="*/ 237903 h 713709"/>
              <a:gd name="connsiteX44" fmla="*/ 380558 w 1307865"/>
              <a:gd name="connsiteY44" fmla="*/ 107043 h 713709"/>
              <a:gd name="connsiteX45" fmla="*/ 344892 w 1307865"/>
              <a:gd name="connsiteY45" fmla="*/ 71362 h 713709"/>
              <a:gd name="connsiteX46" fmla="*/ 96690 w 1307865"/>
              <a:gd name="connsiteY46" fmla="*/ 71362 h 713709"/>
              <a:gd name="connsiteX47" fmla="*/ 58653 w 1307865"/>
              <a:gd name="connsiteY47" fmla="*/ 100108 h 713709"/>
              <a:gd name="connsiteX48" fmla="*/ 7936 w 1307865"/>
              <a:gd name="connsiteY48" fmla="*/ 278147 h 713709"/>
              <a:gd name="connsiteX49" fmla="*/ 0 w 1307865"/>
              <a:gd name="connsiteY49" fmla="*/ 332991 h 713709"/>
              <a:gd name="connsiteX50" fmla="*/ 0 w 1307865"/>
              <a:gd name="connsiteY50" fmla="*/ 582758 h 713709"/>
              <a:gd name="connsiteX51" fmla="*/ 35666 w 1307865"/>
              <a:gd name="connsiteY51" fmla="*/ 618530 h 713709"/>
              <a:gd name="connsiteX52" fmla="*/ 123872 w 1307865"/>
              <a:gd name="connsiteY52" fmla="*/ 618530 h 713709"/>
              <a:gd name="connsiteX53" fmla="*/ 249661 w 1307865"/>
              <a:gd name="connsiteY53" fmla="*/ 713710 h 713709"/>
              <a:gd name="connsiteX54" fmla="*/ 375541 w 1307865"/>
              <a:gd name="connsiteY54" fmla="*/ 618530 h 713709"/>
              <a:gd name="connsiteX55" fmla="*/ 410660 w 1307865"/>
              <a:gd name="connsiteY55" fmla="*/ 618530 h 713709"/>
              <a:gd name="connsiteX56" fmla="*/ 451799 w 1307865"/>
              <a:gd name="connsiteY56" fmla="*/ 642257 h 713709"/>
              <a:gd name="connsiteX57" fmla="*/ 665794 w 1307865"/>
              <a:gd name="connsiteY57" fmla="*/ 642257 h 713709"/>
              <a:gd name="connsiteX58" fmla="*/ 707024 w 1307865"/>
              <a:gd name="connsiteY58" fmla="*/ 618530 h 713709"/>
              <a:gd name="connsiteX59" fmla="*/ 813475 w 1307865"/>
              <a:gd name="connsiteY59" fmla="*/ 618530 h 713709"/>
              <a:gd name="connsiteX60" fmla="*/ 939354 w 1307865"/>
              <a:gd name="connsiteY60" fmla="*/ 713710 h 713709"/>
              <a:gd name="connsiteX61" fmla="*/ 1065143 w 1307865"/>
              <a:gd name="connsiteY61" fmla="*/ 618530 h 713709"/>
              <a:gd name="connsiteX62" fmla="*/ 1141491 w 1307865"/>
              <a:gd name="connsiteY62" fmla="*/ 618530 h 713709"/>
              <a:gd name="connsiteX63" fmla="*/ 1141491 w 1307865"/>
              <a:gd name="connsiteY63" fmla="*/ 475807 h 713709"/>
              <a:gd name="connsiteX64" fmla="*/ 1189015 w 1307865"/>
              <a:gd name="connsiteY64" fmla="*/ 475807 h 713709"/>
              <a:gd name="connsiteX65" fmla="*/ 1189015 w 1307865"/>
              <a:gd name="connsiteY65" fmla="*/ 323410 h 713709"/>
              <a:gd name="connsiteX66" fmla="*/ 1282240 w 1307865"/>
              <a:gd name="connsiteY66" fmla="*/ 279060 h 713709"/>
              <a:gd name="connsiteX67" fmla="*/ 1307233 w 1307865"/>
              <a:gd name="connsiteY67" fmla="*/ 242375 h 713709"/>
              <a:gd name="connsiteX68" fmla="*/ 1257336 w 1307865"/>
              <a:gd name="connsiteY68" fmla="*/ 21993 h 713709"/>
              <a:gd name="connsiteX69" fmla="*/ 249661 w 1307865"/>
              <a:gd name="connsiteY69" fmla="*/ 689892 h 713709"/>
              <a:gd name="connsiteX70" fmla="*/ 142664 w 1307865"/>
              <a:gd name="connsiteY70" fmla="*/ 582849 h 713709"/>
              <a:gd name="connsiteX71" fmla="*/ 249661 w 1307865"/>
              <a:gd name="connsiteY71" fmla="*/ 475807 h 713709"/>
              <a:gd name="connsiteX72" fmla="*/ 356659 w 1307865"/>
              <a:gd name="connsiteY72" fmla="*/ 582849 h 713709"/>
              <a:gd name="connsiteX73" fmla="*/ 249661 w 1307865"/>
              <a:gd name="connsiteY73" fmla="*/ 689892 h 713709"/>
              <a:gd name="connsiteX74" fmla="*/ 404275 w 1307865"/>
              <a:gd name="connsiteY74" fmla="*/ 594712 h 713709"/>
              <a:gd name="connsiteX75" fmla="*/ 380466 w 1307865"/>
              <a:gd name="connsiteY75" fmla="*/ 594712 h 713709"/>
              <a:gd name="connsiteX76" fmla="*/ 380466 w 1307865"/>
              <a:gd name="connsiteY76" fmla="*/ 582849 h 713709"/>
              <a:gd name="connsiteX77" fmla="*/ 249661 w 1307865"/>
              <a:gd name="connsiteY77" fmla="*/ 451989 h 713709"/>
              <a:gd name="connsiteX78" fmla="*/ 118856 w 1307865"/>
              <a:gd name="connsiteY78" fmla="*/ 582849 h 713709"/>
              <a:gd name="connsiteX79" fmla="*/ 118856 w 1307865"/>
              <a:gd name="connsiteY79" fmla="*/ 594712 h 713709"/>
              <a:gd name="connsiteX80" fmla="*/ 35666 w 1307865"/>
              <a:gd name="connsiteY80" fmla="*/ 594712 h 713709"/>
              <a:gd name="connsiteX81" fmla="*/ 23808 w 1307865"/>
              <a:gd name="connsiteY81" fmla="*/ 582849 h 713709"/>
              <a:gd name="connsiteX82" fmla="*/ 23808 w 1307865"/>
              <a:gd name="connsiteY82" fmla="*/ 333083 h 713709"/>
              <a:gd name="connsiteX83" fmla="*/ 30831 w 1307865"/>
              <a:gd name="connsiteY83" fmla="*/ 284626 h 713709"/>
              <a:gd name="connsiteX84" fmla="*/ 81457 w 1307865"/>
              <a:gd name="connsiteY84" fmla="*/ 106586 h 713709"/>
              <a:gd name="connsiteX85" fmla="*/ 96599 w 1307865"/>
              <a:gd name="connsiteY85" fmla="*/ 95179 h 713709"/>
              <a:gd name="connsiteX86" fmla="*/ 344801 w 1307865"/>
              <a:gd name="connsiteY86" fmla="*/ 95179 h 713709"/>
              <a:gd name="connsiteX87" fmla="*/ 356659 w 1307865"/>
              <a:gd name="connsiteY87" fmla="*/ 107043 h 713709"/>
              <a:gd name="connsiteX88" fmla="*/ 356659 w 1307865"/>
              <a:gd name="connsiteY88" fmla="*/ 475807 h 713709"/>
              <a:gd name="connsiteX89" fmla="*/ 404184 w 1307865"/>
              <a:gd name="connsiteY89" fmla="*/ 475807 h 713709"/>
              <a:gd name="connsiteX90" fmla="*/ 404184 w 1307865"/>
              <a:gd name="connsiteY90" fmla="*/ 594804 h 713709"/>
              <a:gd name="connsiteX91" fmla="*/ 380466 w 1307865"/>
              <a:gd name="connsiteY91" fmla="*/ 451898 h 713709"/>
              <a:gd name="connsiteX92" fmla="*/ 380466 w 1307865"/>
              <a:gd name="connsiteY92" fmla="*/ 261539 h 713709"/>
              <a:gd name="connsiteX93" fmla="*/ 404275 w 1307865"/>
              <a:gd name="connsiteY93" fmla="*/ 261539 h 713709"/>
              <a:gd name="connsiteX94" fmla="*/ 404275 w 1307865"/>
              <a:gd name="connsiteY94" fmla="*/ 380536 h 713709"/>
              <a:gd name="connsiteX95" fmla="*/ 428082 w 1307865"/>
              <a:gd name="connsiteY95" fmla="*/ 404353 h 713709"/>
              <a:gd name="connsiteX96" fmla="*/ 428082 w 1307865"/>
              <a:gd name="connsiteY96" fmla="*/ 451898 h 713709"/>
              <a:gd name="connsiteX97" fmla="*/ 380558 w 1307865"/>
              <a:gd name="connsiteY97" fmla="*/ 451898 h 713709"/>
              <a:gd name="connsiteX98" fmla="*/ 689601 w 1307865"/>
              <a:gd name="connsiteY98" fmla="*/ 594712 h 713709"/>
              <a:gd name="connsiteX99" fmla="*/ 665794 w 1307865"/>
              <a:gd name="connsiteY99" fmla="*/ 618530 h 713709"/>
              <a:gd name="connsiteX100" fmla="*/ 451799 w 1307865"/>
              <a:gd name="connsiteY100" fmla="*/ 618530 h 713709"/>
              <a:gd name="connsiteX101" fmla="*/ 427991 w 1307865"/>
              <a:gd name="connsiteY101" fmla="*/ 594712 h 713709"/>
              <a:gd name="connsiteX102" fmla="*/ 427991 w 1307865"/>
              <a:gd name="connsiteY102" fmla="*/ 499533 h 713709"/>
              <a:gd name="connsiteX103" fmla="*/ 451799 w 1307865"/>
              <a:gd name="connsiteY103" fmla="*/ 475715 h 713709"/>
              <a:gd name="connsiteX104" fmla="*/ 665794 w 1307865"/>
              <a:gd name="connsiteY104" fmla="*/ 475715 h 713709"/>
              <a:gd name="connsiteX105" fmla="*/ 689601 w 1307865"/>
              <a:gd name="connsiteY105" fmla="*/ 499533 h 713709"/>
              <a:gd name="connsiteX106" fmla="*/ 689601 w 1307865"/>
              <a:gd name="connsiteY106" fmla="*/ 594712 h 713709"/>
              <a:gd name="connsiteX107" fmla="*/ 809097 w 1307865"/>
              <a:gd name="connsiteY107" fmla="*/ 594712 h 713709"/>
              <a:gd name="connsiteX108" fmla="*/ 713409 w 1307865"/>
              <a:gd name="connsiteY108" fmla="*/ 594712 h 713709"/>
              <a:gd name="connsiteX109" fmla="*/ 713409 w 1307865"/>
              <a:gd name="connsiteY109" fmla="*/ 475715 h 713709"/>
              <a:gd name="connsiteX110" fmla="*/ 864282 w 1307865"/>
              <a:gd name="connsiteY110" fmla="*/ 475715 h 713709"/>
              <a:gd name="connsiteX111" fmla="*/ 808549 w 1307865"/>
              <a:gd name="connsiteY111" fmla="*/ 582758 h 713709"/>
              <a:gd name="connsiteX112" fmla="*/ 809097 w 1307865"/>
              <a:gd name="connsiteY112" fmla="*/ 594622 h 713709"/>
              <a:gd name="connsiteX113" fmla="*/ 939262 w 1307865"/>
              <a:gd name="connsiteY113" fmla="*/ 689892 h 713709"/>
              <a:gd name="connsiteX114" fmla="*/ 832265 w 1307865"/>
              <a:gd name="connsiteY114" fmla="*/ 582849 h 713709"/>
              <a:gd name="connsiteX115" fmla="*/ 939262 w 1307865"/>
              <a:gd name="connsiteY115" fmla="*/ 475807 h 713709"/>
              <a:gd name="connsiteX116" fmla="*/ 1046261 w 1307865"/>
              <a:gd name="connsiteY116" fmla="*/ 582849 h 713709"/>
              <a:gd name="connsiteX117" fmla="*/ 939262 w 1307865"/>
              <a:gd name="connsiteY117" fmla="*/ 689892 h 713709"/>
              <a:gd name="connsiteX118" fmla="*/ 1117684 w 1307865"/>
              <a:gd name="connsiteY118" fmla="*/ 594712 h 713709"/>
              <a:gd name="connsiteX119" fmla="*/ 1069521 w 1307865"/>
              <a:gd name="connsiteY119" fmla="*/ 594712 h 713709"/>
              <a:gd name="connsiteX120" fmla="*/ 1070069 w 1307865"/>
              <a:gd name="connsiteY120" fmla="*/ 582849 h 713709"/>
              <a:gd name="connsiteX121" fmla="*/ 1014335 w 1307865"/>
              <a:gd name="connsiteY121" fmla="*/ 475807 h 713709"/>
              <a:gd name="connsiteX122" fmla="*/ 1117684 w 1307865"/>
              <a:gd name="connsiteY122" fmla="*/ 475807 h 713709"/>
              <a:gd name="connsiteX123" fmla="*/ 1117684 w 1307865"/>
              <a:gd name="connsiteY123" fmla="*/ 594804 h 713709"/>
              <a:gd name="connsiteX124" fmla="*/ 1165207 w 1307865"/>
              <a:gd name="connsiteY124" fmla="*/ 451898 h 713709"/>
              <a:gd name="connsiteX125" fmla="*/ 882617 w 1307865"/>
              <a:gd name="connsiteY125" fmla="*/ 451898 h 713709"/>
              <a:gd name="connsiteX126" fmla="*/ 924759 w 1307865"/>
              <a:gd name="connsiteY126" fmla="*/ 442498 h 713709"/>
              <a:gd name="connsiteX127" fmla="*/ 968726 w 1307865"/>
              <a:gd name="connsiteY127" fmla="*/ 428171 h 713709"/>
              <a:gd name="connsiteX128" fmla="*/ 1117684 w 1307865"/>
              <a:gd name="connsiteY128" fmla="*/ 428171 h 713709"/>
              <a:gd name="connsiteX129" fmla="*/ 1117684 w 1307865"/>
              <a:gd name="connsiteY129" fmla="*/ 355623 h 713709"/>
              <a:gd name="connsiteX130" fmla="*/ 1165207 w 1307865"/>
              <a:gd name="connsiteY130" fmla="*/ 332991 h 713709"/>
              <a:gd name="connsiteX131" fmla="*/ 1165207 w 1307865"/>
              <a:gd name="connsiteY131" fmla="*/ 451898 h 713709"/>
              <a:gd name="connsiteX132" fmla="*/ 1018622 w 1307865"/>
              <a:gd name="connsiteY132" fmla="*/ 404353 h 713709"/>
              <a:gd name="connsiteX133" fmla="*/ 1093785 w 1307865"/>
              <a:gd name="connsiteY133" fmla="*/ 368581 h 713709"/>
              <a:gd name="connsiteX134" fmla="*/ 1093785 w 1307865"/>
              <a:gd name="connsiteY134" fmla="*/ 404353 h 713709"/>
              <a:gd name="connsiteX135" fmla="*/ 1018622 w 1307865"/>
              <a:gd name="connsiteY135" fmla="*/ 404353 h 713709"/>
              <a:gd name="connsiteX136" fmla="*/ 1283516 w 1307865"/>
              <a:gd name="connsiteY136" fmla="*/ 240915 h 713709"/>
              <a:gd name="connsiteX137" fmla="*/ 1272023 w 1307865"/>
              <a:gd name="connsiteY137" fmla="*/ 257432 h 713709"/>
              <a:gd name="connsiteX138" fmla="*/ 964256 w 1307865"/>
              <a:gd name="connsiteY138" fmla="*/ 403806 h 713709"/>
              <a:gd name="connsiteX139" fmla="*/ 919560 w 1307865"/>
              <a:gd name="connsiteY139" fmla="*/ 419228 h 713709"/>
              <a:gd name="connsiteX140" fmla="*/ 796781 w 1307865"/>
              <a:gd name="connsiteY140" fmla="*/ 446696 h 713709"/>
              <a:gd name="connsiteX141" fmla="*/ 749805 w 1307865"/>
              <a:gd name="connsiteY141" fmla="*/ 451898 h 713709"/>
              <a:gd name="connsiteX142" fmla="*/ 543563 w 1307865"/>
              <a:gd name="connsiteY142" fmla="*/ 451898 h 713709"/>
              <a:gd name="connsiteX143" fmla="*/ 524316 w 1307865"/>
              <a:gd name="connsiteY143" fmla="*/ 439943 h 713709"/>
              <a:gd name="connsiteX144" fmla="*/ 466484 w 1307865"/>
              <a:gd name="connsiteY144" fmla="*/ 176671 h 713709"/>
              <a:gd name="connsiteX145" fmla="*/ 478252 w 1307865"/>
              <a:gd name="connsiteY145" fmla="*/ 161887 h 713709"/>
              <a:gd name="connsiteX146" fmla="*/ 664152 w 1307865"/>
              <a:gd name="connsiteY146" fmla="*/ 72457 h 713709"/>
              <a:gd name="connsiteX147" fmla="*/ 708758 w 1307865"/>
              <a:gd name="connsiteY147" fmla="*/ 56852 h 713709"/>
              <a:gd name="connsiteX148" fmla="*/ 831444 w 1307865"/>
              <a:gd name="connsiteY148" fmla="*/ 28928 h 713709"/>
              <a:gd name="connsiteX149" fmla="*/ 878421 w 1307865"/>
              <a:gd name="connsiteY149" fmla="*/ 23635 h 713709"/>
              <a:gd name="connsiteX150" fmla="*/ 1219208 w 1307865"/>
              <a:gd name="connsiteY150" fmla="*/ 23635 h 713709"/>
              <a:gd name="connsiteX151" fmla="*/ 1236449 w 1307865"/>
              <a:gd name="connsiteY151" fmla="*/ 33126 h 713709"/>
              <a:gd name="connsiteX152" fmla="*/ 1283516 w 1307865"/>
              <a:gd name="connsiteY152" fmla="*/ 240824 h 713709"/>
              <a:gd name="connsiteX153" fmla="*/ 237804 w 1307865"/>
              <a:gd name="connsiteY153" fmla="*/ 356809 h 713709"/>
              <a:gd name="connsiteX154" fmla="*/ 261611 w 1307865"/>
              <a:gd name="connsiteY154" fmla="*/ 356809 h 713709"/>
              <a:gd name="connsiteX155" fmla="*/ 261611 w 1307865"/>
              <a:gd name="connsiteY155" fmla="*/ 404353 h 713709"/>
              <a:gd name="connsiteX156" fmla="*/ 237804 w 1307865"/>
              <a:gd name="connsiteY156" fmla="*/ 404353 h 713709"/>
              <a:gd name="connsiteX157" fmla="*/ 237804 w 1307865"/>
              <a:gd name="connsiteY157" fmla="*/ 356809 h 71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1307865" h="713709">
                <a:moveTo>
                  <a:pt x="249661" y="517328"/>
                </a:moveTo>
                <a:cubicBezTo>
                  <a:pt x="213631" y="517328"/>
                  <a:pt x="184259" y="546712"/>
                  <a:pt x="184259" y="582758"/>
                </a:cubicBezTo>
                <a:cubicBezTo>
                  <a:pt x="184259" y="618804"/>
                  <a:pt x="213631" y="648188"/>
                  <a:pt x="249661" y="648188"/>
                </a:cubicBezTo>
                <a:cubicBezTo>
                  <a:pt x="285693" y="648188"/>
                  <a:pt x="315064" y="618804"/>
                  <a:pt x="315064" y="582758"/>
                </a:cubicBezTo>
                <a:cubicBezTo>
                  <a:pt x="315064" y="546712"/>
                  <a:pt x="285693" y="517328"/>
                  <a:pt x="249661" y="517328"/>
                </a:cubicBezTo>
                <a:close/>
                <a:moveTo>
                  <a:pt x="249661" y="624462"/>
                </a:moveTo>
                <a:cubicBezTo>
                  <a:pt x="226674" y="624462"/>
                  <a:pt x="208067" y="605754"/>
                  <a:pt x="208067" y="582849"/>
                </a:cubicBezTo>
                <a:cubicBezTo>
                  <a:pt x="208067" y="559944"/>
                  <a:pt x="226674" y="541237"/>
                  <a:pt x="249661" y="541237"/>
                </a:cubicBezTo>
                <a:cubicBezTo>
                  <a:pt x="272648" y="541237"/>
                  <a:pt x="291257" y="559853"/>
                  <a:pt x="291257" y="582849"/>
                </a:cubicBezTo>
                <a:cubicBezTo>
                  <a:pt x="291257" y="605846"/>
                  <a:pt x="272557" y="624462"/>
                  <a:pt x="249661" y="624462"/>
                </a:cubicBezTo>
                <a:close/>
                <a:moveTo>
                  <a:pt x="939262" y="517328"/>
                </a:moveTo>
                <a:cubicBezTo>
                  <a:pt x="903232" y="517328"/>
                  <a:pt x="873860" y="546712"/>
                  <a:pt x="873860" y="582758"/>
                </a:cubicBezTo>
                <a:cubicBezTo>
                  <a:pt x="873860" y="618804"/>
                  <a:pt x="903232" y="648188"/>
                  <a:pt x="939262" y="648188"/>
                </a:cubicBezTo>
                <a:cubicBezTo>
                  <a:pt x="975294" y="648188"/>
                  <a:pt x="1004665" y="618804"/>
                  <a:pt x="1004665" y="582758"/>
                </a:cubicBezTo>
                <a:cubicBezTo>
                  <a:pt x="1004665" y="546712"/>
                  <a:pt x="975294" y="517328"/>
                  <a:pt x="939262" y="517328"/>
                </a:cubicBezTo>
                <a:close/>
                <a:moveTo>
                  <a:pt x="939354" y="624462"/>
                </a:moveTo>
                <a:cubicBezTo>
                  <a:pt x="916367" y="624462"/>
                  <a:pt x="897668" y="605754"/>
                  <a:pt x="897668" y="582849"/>
                </a:cubicBezTo>
                <a:cubicBezTo>
                  <a:pt x="897668" y="559944"/>
                  <a:pt x="916367" y="541237"/>
                  <a:pt x="939354" y="541237"/>
                </a:cubicBezTo>
                <a:cubicBezTo>
                  <a:pt x="962341" y="541237"/>
                  <a:pt x="980949" y="559853"/>
                  <a:pt x="980949" y="582849"/>
                </a:cubicBezTo>
                <a:cubicBezTo>
                  <a:pt x="980949" y="605846"/>
                  <a:pt x="962341" y="624462"/>
                  <a:pt x="939354" y="624462"/>
                </a:cubicBezTo>
                <a:close/>
                <a:moveTo>
                  <a:pt x="47524" y="309174"/>
                </a:moveTo>
                <a:lnTo>
                  <a:pt x="261520" y="309174"/>
                </a:lnTo>
                <a:lnTo>
                  <a:pt x="261520" y="142632"/>
                </a:lnTo>
                <a:lnTo>
                  <a:pt x="95049" y="142632"/>
                </a:lnTo>
                <a:lnTo>
                  <a:pt x="47524" y="309174"/>
                </a:lnTo>
                <a:close/>
                <a:moveTo>
                  <a:pt x="237804" y="166450"/>
                </a:moveTo>
                <a:lnTo>
                  <a:pt x="237804" y="285356"/>
                </a:lnTo>
                <a:lnTo>
                  <a:pt x="79086" y="285356"/>
                </a:lnTo>
                <a:lnTo>
                  <a:pt x="113018" y="166450"/>
                </a:lnTo>
                <a:lnTo>
                  <a:pt x="237712" y="166450"/>
                </a:lnTo>
                <a:close/>
                <a:moveTo>
                  <a:pt x="1257428" y="21902"/>
                </a:moveTo>
                <a:cubicBezTo>
                  <a:pt x="1250131" y="8395"/>
                  <a:pt x="1235445" y="0"/>
                  <a:pt x="1219300" y="0"/>
                </a:cubicBezTo>
                <a:lnTo>
                  <a:pt x="878513" y="0"/>
                </a:lnTo>
                <a:cubicBezTo>
                  <a:pt x="860999" y="0"/>
                  <a:pt x="843393" y="2008"/>
                  <a:pt x="826336" y="5932"/>
                </a:cubicBezTo>
                <a:lnTo>
                  <a:pt x="703649" y="33856"/>
                </a:lnTo>
                <a:cubicBezTo>
                  <a:pt x="686500" y="37780"/>
                  <a:pt x="669808" y="43620"/>
                  <a:pt x="653936" y="51194"/>
                </a:cubicBezTo>
                <a:lnTo>
                  <a:pt x="467944" y="140625"/>
                </a:lnTo>
                <a:cubicBezTo>
                  <a:pt x="453714" y="147469"/>
                  <a:pt x="444318" y="160062"/>
                  <a:pt x="442860" y="174298"/>
                </a:cubicBezTo>
                <a:cubicBezTo>
                  <a:pt x="435379" y="246664"/>
                  <a:pt x="441765" y="347957"/>
                  <a:pt x="503792" y="451989"/>
                </a:cubicBezTo>
                <a:lnTo>
                  <a:pt x="451890" y="451989"/>
                </a:lnTo>
                <a:lnTo>
                  <a:pt x="451890" y="394772"/>
                </a:lnTo>
                <a:lnTo>
                  <a:pt x="428082" y="370863"/>
                </a:lnTo>
                <a:lnTo>
                  <a:pt x="428082" y="237903"/>
                </a:lnTo>
                <a:lnTo>
                  <a:pt x="380558" y="237903"/>
                </a:lnTo>
                <a:lnTo>
                  <a:pt x="380558" y="107043"/>
                </a:lnTo>
                <a:cubicBezTo>
                  <a:pt x="380558" y="87332"/>
                  <a:pt x="364503" y="71362"/>
                  <a:pt x="344892" y="71362"/>
                </a:cubicBezTo>
                <a:lnTo>
                  <a:pt x="96690" y="71362"/>
                </a:lnTo>
                <a:cubicBezTo>
                  <a:pt x="79177" y="71362"/>
                  <a:pt x="63487" y="83225"/>
                  <a:pt x="58653" y="100108"/>
                </a:cubicBezTo>
                <a:lnTo>
                  <a:pt x="7936" y="278147"/>
                </a:lnTo>
                <a:cubicBezTo>
                  <a:pt x="2646" y="296763"/>
                  <a:pt x="0" y="315196"/>
                  <a:pt x="0" y="332991"/>
                </a:cubicBezTo>
                <a:lnTo>
                  <a:pt x="0" y="582758"/>
                </a:lnTo>
                <a:cubicBezTo>
                  <a:pt x="0" y="602469"/>
                  <a:pt x="15963" y="618530"/>
                  <a:pt x="35666" y="618530"/>
                </a:cubicBezTo>
                <a:lnTo>
                  <a:pt x="123872" y="618530"/>
                </a:lnTo>
                <a:cubicBezTo>
                  <a:pt x="139471" y="673375"/>
                  <a:pt x="190005" y="713710"/>
                  <a:pt x="249661" y="713710"/>
                </a:cubicBezTo>
                <a:cubicBezTo>
                  <a:pt x="309318" y="713710"/>
                  <a:pt x="359942" y="673466"/>
                  <a:pt x="375541" y="618530"/>
                </a:cubicBezTo>
                <a:lnTo>
                  <a:pt x="410660" y="618530"/>
                </a:lnTo>
                <a:cubicBezTo>
                  <a:pt x="418869" y="632766"/>
                  <a:pt x="434285" y="642257"/>
                  <a:pt x="451799" y="642257"/>
                </a:cubicBezTo>
                <a:lnTo>
                  <a:pt x="665794" y="642257"/>
                </a:lnTo>
                <a:cubicBezTo>
                  <a:pt x="683308" y="642257"/>
                  <a:pt x="698723" y="632675"/>
                  <a:pt x="707024" y="618530"/>
                </a:cubicBezTo>
                <a:lnTo>
                  <a:pt x="813475" y="618530"/>
                </a:lnTo>
                <a:cubicBezTo>
                  <a:pt x="829073" y="673375"/>
                  <a:pt x="879607" y="713710"/>
                  <a:pt x="939354" y="713710"/>
                </a:cubicBezTo>
                <a:cubicBezTo>
                  <a:pt x="999101" y="713710"/>
                  <a:pt x="1049636" y="673466"/>
                  <a:pt x="1065143" y="618530"/>
                </a:cubicBezTo>
                <a:lnTo>
                  <a:pt x="1141491" y="618530"/>
                </a:lnTo>
                <a:lnTo>
                  <a:pt x="1141491" y="475807"/>
                </a:lnTo>
                <a:lnTo>
                  <a:pt x="1189015" y="475807"/>
                </a:lnTo>
                <a:lnTo>
                  <a:pt x="1189015" y="323410"/>
                </a:lnTo>
                <a:lnTo>
                  <a:pt x="1282240" y="279060"/>
                </a:lnTo>
                <a:cubicBezTo>
                  <a:pt x="1296743" y="272124"/>
                  <a:pt x="1306320" y="258071"/>
                  <a:pt x="1307233" y="242375"/>
                </a:cubicBezTo>
                <a:cubicBezTo>
                  <a:pt x="1311429" y="164534"/>
                  <a:pt x="1294736" y="90435"/>
                  <a:pt x="1257336" y="21993"/>
                </a:cubicBezTo>
                <a:close/>
                <a:moveTo>
                  <a:pt x="249661" y="689892"/>
                </a:moveTo>
                <a:cubicBezTo>
                  <a:pt x="190735" y="689892"/>
                  <a:pt x="142664" y="641800"/>
                  <a:pt x="142664" y="582849"/>
                </a:cubicBezTo>
                <a:cubicBezTo>
                  <a:pt x="142664" y="523898"/>
                  <a:pt x="190735" y="475807"/>
                  <a:pt x="249661" y="475807"/>
                </a:cubicBezTo>
                <a:cubicBezTo>
                  <a:pt x="308587" y="475807"/>
                  <a:pt x="356659" y="523898"/>
                  <a:pt x="356659" y="582849"/>
                </a:cubicBezTo>
                <a:cubicBezTo>
                  <a:pt x="356659" y="641800"/>
                  <a:pt x="308587" y="689892"/>
                  <a:pt x="249661" y="689892"/>
                </a:cubicBezTo>
                <a:close/>
                <a:moveTo>
                  <a:pt x="404275" y="594712"/>
                </a:moveTo>
                <a:lnTo>
                  <a:pt x="380466" y="594712"/>
                </a:lnTo>
                <a:lnTo>
                  <a:pt x="380466" y="582849"/>
                </a:lnTo>
                <a:cubicBezTo>
                  <a:pt x="380466" y="510758"/>
                  <a:pt x="321723" y="451989"/>
                  <a:pt x="249661" y="451989"/>
                </a:cubicBezTo>
                <a:cubicBezTo>
                  <a:pt x="177599" y="451989"/>
                  <a:pt x="118856" y="510758"/>
                  <a:pt x="118856" y="582849"/>
                </a:cubicBezTo>
                <a:lnTo>
                  <a:pt x="118856" y="594712"/>
                </a:lnTo>
                <a:lnTo>
                  <a:pt x="35666" y="594712"/>
                </a:lnTo>
                <a:cubicBezTo>
                  <a:pt x="29099" y="594712"/>
                  <a:pt x="23808" y="589420"/>
                  <a:pt x="23808" y="582849"/>
                </a:cubicBezTo>
                <a:lnTo>
                  <a:pt x="23808" y="333083"/>
                </a:lnTo>
                <a:cubicBezTo>
                  <a:pt x="23808" y="316748"/>
                  <a:pt x="26453" y="300322"/>
                  <a:pt x="30831" y="284626"/>
                </a:cubicBezTo>
                <a:lnTo>
                  <a:pt x="81457" y="106586"/>
                </a:lnTo>
                <a:cubicBezTo>
                  <a:pt x="83373" y="99834"/>
                  <a:pt x="89576" y="95179"/>
                  <a:pt x="96599" y="95179"/>
                </a:cubicBezTo>
                <a:lnTo>
                  <a:pt x="344801" y="95179"/>
                </a:lnTo>
                <a:cubicBezTo>
                  <a:pt x="351369" y="95179"/>
                  <a:pt x="356659" y="100472"/>
                  <a:pt x="356659" y="107043"/>
                </a:cubicBezTo>
                <a:lnTo>
                  <a:pt x="356659" y="475807"/>
                </a:lnTo>
                <a:lnTo>
                  <a:pt x="404184" y="475807"/>
                </a:lnTo>
                <a:lnTo>
                  <a:pt x="404184" y="594804"/>
                </a:lnTo>
                <a:close/>
                <a:moveTo>
                  <a:pt x="380466" y="451898"/>
                </a:moveTo>
                <a:lnTo>
                  <a:pt x="380466" y="261539"/>
                </a:lnTo>
                <a:lnTo>
                  <a:pt x="404275" y="261539"/>
                </a:lnTo>
                <a:lnTo>
                  <a:pt x="404275" y="380536"/>
                </a:lnTo>
                <a:lnTo>
                  <a:pt x="428082" y="404353"/>
                </a:lnTo>
                <a:lnTo>
                  <a:pt x="428082" y="451898"/>
                </a:lnTo>
                <a:lnTo>
                  <a:pt x="380558" y="451898"/>
                </a:lnTo>
                <a:close/>
                <a:moveTo>
                  <a:pt x="689601" y="594712"/>
                </a:moveTo>
                <a:cubicBezTo>
                  <a:pt x="689601" y="607762"/>
                  <a:pt x="678930" y="618530"/>
                  <a:pt x="665794" y="618530"/>
                </a:cubicBezTo>
                <a:lnTo>
                  <a:pt x="451799" y="618530"/>
                </a:lnTo>
                <a:cubicBezTo>
                  <a:pt x="438754" y="618530"/>
                  <a:pt x="427991" y="607853"/>
                  <a:pt x="427991" y="594712"/>
                </a:cubicBezTo>
                <a:lnTo>
                  <a:pt x="427991" y="499533"/>
                </a:lnTo>
                <a:cubicBezTo>
                  <a:pt x="427991" y="486483"/>
                  <a:pt x="438663" y="475715"/>
                  <a:pt x="451799" y="475715"/>
                </a:cubicBezTo>
                <a:lnTo>
                  <a:pt x="665794" y="475715"/>
                </a:lnTo>
                <a:cubicBezTo>
                  <a:pt x="678838" y="475715"/>
                  <a:pt x="689601" y="486392"/>
                  <a:pt x="689601" y="499533"/>
                </a:cubicBezTo>
                <a:lnTo>
                  <a:pt x="689601" y="594712"/>
                </a:lnTo>
                <a:close/>
                <a:moveTo>
                  <a:pt x="809097" y="594712"/>
                </a:moveTo>
                <a:lnTo>
                  <a:pt x="713409" y="594712"/>
                </a:lnTo>
                <a:lnTo>
                  <a:pt x="713409" y="475715"/>
                </a:lnTo>
                <a:lnTo>
                  <a:pt x="864282" y="475715"/>
                </a:lnTo>
                <a:cubicBezTo>
                  <a:pt x="830624" y="499441"/>
                  <a:pt x="808549" y="538590"/>
                  <a:pt x="808549" y="582758"/>
                </a:cubicBezTo>
                <a:cubicBezTo>
                  <a:pt x="808549" y="586773"/>
                  <a:pt x="808731" y="590697"/>
                  <a:pt x="809097" y="594622"/>
                </a:cubicBezTo>
                <a:close/>
                <a:moveTo>
                  <a:pt x="939262" y="689892"/>
                </a:moveTo>
                <a:cubicBezTo>
                  <a:pt x="880337" y="689892"/>
                  <a:pt x="832265" y="641800"/>
                  <a:pt x="832265" y="582849"/>
                </a:cubicBezTo>
                <a:cubicBezTo>
                  <a:pt x="832265" y="523898"/>
                  <a:pt x="880337" y="475807"/>
                  <a:pt x="939262" y="475807"/>
                </a:cubicBezTo>
                <a:cubicBezTo>
                  <a:pt x="998189" y="475807"/>
                  <a:pt x="1046261" y="523898"/>
                  <a:pt x="1046261" y="582849"/>
                </a:cubicBezTo>
                <a:cubicBezTo>
                  <a:pt x="1046261" y="641800"/>
                  <a:pt x="998189" y="689892"/>
                  <a:pt x="939262" y="689892"/>
                </a:cubicBezTo>
                <a:close/>
                <a:moveTo>
                  <a:pt x="1117684" y="594712"/>
                </a:moveTo>
                <a:lnTo>
                  <a:pt x="1069521" y="594712"/>
                </a:lnTo>
                <a:cubicBezTo>
                  <a:pt x="1069886" y="590788"/>
                  <a:pt x="1070069" y="586864"/>
                  <a:pt x="1070069" y="582849"/>
                </a:cubicBezTo>
                <a:cubicBezTo>
                  <a:pt x="1070069" y="538682"/>
                  <a:pt x="1047994" y="499533"/>
                  <a:pt x="1014335" y="475807"/>
                </a:cubicBezTo>
                <a:lnTo>
                  <a:pt x="1117684" y="475807"/>
                </a:lnTo>
                <a:lnTo>
                  <a:pt x="1117684" y="594804"/>
                </a:lnTo>
                <a:close/>
                <a:moveTo>
                  <a:pt x="1165207" y="451898"/>
                </a:moveTo>
                <a:lnTo>
                  <a:pt x="882617" y="451898"/>
                </a:lnTo>
                <a:lnTo>
                  <a:pt x="924759" y="442498"/>
                </a:lnTo>
                <a:cubicBezTo>
                  <a:pt x="937621" y="439669"/>
                  <a:pt x="955682" y="433738"/>
                  <a:pt x="968726" y="428171"/>
                </a:cubicBezTo>
                <a:lnTo>
                  <a:pt x="1117684" y="428171"/>
                </a:lnTo>
                <a:lnTo>
                  <a:pt x="1117684" y="355623"/>
                </a:lnTo>
                <a:lnTo>
                  <a:pt x="1165207" y="332991"/>
                </a:lnTo>
                <a:lnTo>
                  <a:pt x="1165207" y="451898"/>
                </a:lnTo>
                <a:close/>
                <a:moveTo>
                  <a:pt x="1018622" y="404353"/>
                </a:moveTo>
                <a:lnTo>
                  <a:pt x="1093785" y="368581"/>
                </a:lnTo>
                <a:lnTo>
                  <a:pt x="1093785" y="404353"/>
                </a:lnTo>
                <a:lnTo>
                  <a:pt x="1018622" y="404353"/>
                </a:lnTo>
                <a:close/>
                <a:moveTo>
                  <a:pt x="1283516" y="240915"/>
                </a:moveTo>
                <a:cubicBezTo>
                  <a:pt x="1283152" y="248124"/>
                  <a:pt x="1278499" y="254329"/>
                  <a:pt x="1272023" y="257432"/>
                </a:cubicBezTo>
                <a:lnTo>
                  <a:pt x="964256" y="403806"/>
                </a:lnTo>
                <a:cubicBezTo>
                  <a:pt x="949935" y="410559"/>
                  <a:pt x="934975" y="415760"/>
                  <a:pt x="919560" y="419228"/>
                </a:cubicBezTo>
                <a:lnTo>
                  <a:pt x="796781" y="446696"/>
                </a:lnTo>
                <a:cubicBezTo>
                  <a:pt x="781366" y="450164"/>
                  <a:pt x="765586" y="451898"/>
                  <a:pt x="749805" y="451898"/>
                </a:cubicBezTo>
                <a:lnTo>
                  <a:pt x="543563" y="451898"/>
                </a:lnTo>
                <a:cubicBezTo>
                  <a:pt x="535535" y="451898"/>
                  <a:pt x="528421" y="446879"/>
                  <a:pt x="524316" y="439943"/>
                </a:cubicBezTo>
                <a:cubicBezTo>
                  <a:pt x="475971" y="358726"/>
                  <a:pt x="456633" y="270938"/>
                  <a:pt x="466484" y="176671"/>
                </a:cubicBezTo>
                <a:cubicBezTo>
                  <a:pt x="467214" y="170009"/>
                  <a:pt x="472231" y="164808"/>
                  <a:pt x="478252" y="161887"/>
                </a:cubicBezTo>
                <a:lnTo>
                  <a:pt x="664152" y="72457"/>
                </a:lnTo>
                <a:cubicBezTo>
                  <a:pt x="678382" y="65613"/>
                  <a:pt x="693341" y="60411"/>
                  <a:pt x="708758" y="56852"/>
                </a:cubicBezTo>
                <a:lnTo>
                  <a:pt x="831444" y="28928"/>
                </a:lnTo>
                <a:cubicBezTo>
                  <a:pt x="846859" y="25460"/>
                  <a:pt x="862641" y="23635"/>
                  <a:pt x="878421" y="23635"/>
                </a:cubicBezTo>
                <a:lnTo>
                  <a:pt x="1219208" y="23635"/>
                </a:lnTo>
                <a:cubicBezTo>
                  <a:pt x="1226232" y="23635"/>
                  <a:pt x="1233074" y="27012"/>
                  <a:pt x="1236449" y="33126"/>
                </a:cubicBezTo>
                <a:cubicBezTo>
                  <a:pt x="1271841" y="97917"/>
                  <a:pt x="1287530" y="167089"/>
                  <a:pt x="1283516" y="240824"/>
                </a:cubicBezTo>
                <a:close/>
                <a:moveTo>
                  <a:pt x="237804" y="356809"/>
                </a:moveTo>
                <a:lnTo>
                  <a:pt x="261611" y="356809"/>
                </a:lnTo>
                <a:lnTo>
                  <a:pt x="261611" y="404353"/>
                </a:lnTo>
                <a:lnTo>
                  <a:pt x="237804" y="404353"/>
                </a:lnTo>
                <a:lnTo>
                  <a:pt x="237804" y="356809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sp>
        <p:nvSpPr>
          <p:cNvPr id="1204" name="Forma libre 1203">
            <a:extLst>
              <a:ext uri="{FF2B5EF4-FFF2-40B4-BE49-F238E27FC236}">
                <a16:creationId xmlns:a16="http://schemas.microsoft.com/office/drawing/2014/main" id="{84ECD0B0-9FE0-FDC3-581F-3C9DD1405415}"/>
              </a:ext>
            </a:extLst>
          </p:cNvPr>
          <p:cNvSpPr/>
          <p:nvPr/>
        </p:nvSpPr>
        <p:spPr>
          <a:xfrm>
            <a:off x="8445043" y="9287604"/>
            <a:ext cx="1652945" cy="856433"/>
          </a:xfrm>
          <a:custGeom>
            <a:avLst/>
            <a:gdLst>
              <a:gd name="connsiteX0" fmla="*/ 404366 w 1652945"/>
              <a:gd name="connsiteY0" fmla="*/ 505555 h 856433"/>
              <a:gd name="connsiteX1" fmla="*/ 291439 w 1652945"/>
              <a:gd name="connsiteY1" fmla="*/ 618530 h 856433"/>
              <a:gd name="connsiteX2" fmla="*/ 404366 w 1652945"/>
              <a:gd name="connsiteY2" fmla="*/ 731504 h 856433"/>
              <a:gd name="connsiteX3" fmla="*/ 517292 w 1652945"/>
              <a:gd name="connsiteY3" fmla="*/ 618530 h 856433"/>
              <a:gd name="connsiteX4" fmla="*/ 404366 w 1652945"/>
              <a:gd name="connsiteY4" fmla="*/ 505555 h 856433"/>
              <a:gd name="connsiteX5" fmla="*/ 404366 w 1652945"/>
              <a:gd name="connsiteY5" fmla="*/ 707778 h 856433"/>
              <a:gd name="connsiteX6" fmla="*/ 315155 w 1652945"/>
              <a:gd name="connsiteY6" fmla="*/ 618530 h 856433"/>
              <a:gd name="connsiteX7" fmla="*/ 404366 w 1652945"/>
              <a:gd name="connsiteY7" fmla="*/ 529282 h 856433"/>
              <a:gd name="connsiteX8" fmla="*/ 493576 w 1652945"/>
              <a:gd name="connsiteY8" fmla="*/ 618530 h 856433"/>
              <a:gd name="connsiteX9" fmla="*/ 404366 w 1652945"/>
              <a:gd name="connsiteY9" fmla="*/ 707778 h 856433"/>
              <a:gd name="connsiteX10" fmla="*/ 1165755 w 1652945"/>
              <a:gd name="connsiteY10" fmla="*/ 310542 h 856433"/>
              <a:gd name="connsiteX11" fmla="*/ 1104822 w 1652945"/>
              <a:gd name="connsiteY11" fmla="*/ 142723 h 856433"/>
              <a:gd name="connsiteX12" fmla="*/ 1128629 w 1652945"/>
              <a:gd name="connsiteY12" fmla="*/ 142723 h 856433"/>
              <a:gd name="connsiteX13" fmla="*/ 1187100 w 1652945"/>
              <a:gd name="connsiteY13" fmla="*/ 303607 h 856433"/>
              <a:gd name="connsiteX14" fmla="*/ 1165755 w 1652945"/>
              <a:gd name="connsiteY14" fmla="*/ 310542 h 856433"/>
              <a:gd name="connsiteX15" fmla="*/ 1451903 w 1652945"/>
              <a:gd name="connsiteY15" fmla="*/ 217736 h 856433"/>
              <a:gd name="connsiteX16" fmla="*/ 1424812 w 1652945"/>
              <a:gd name="connsiteY16" fmla="*/ 142723 h 856433"/>
              <a:gd name="connsiteX17" fmla="*/ 1448619 w 1652945"/>
              <a:gd name="connsiteY17" fmla="*/ 142723 h 856433"/>
              <a:gd name="connsiteX18" fmla="*/ 1473339 w 1652945"/>
              <a:gd name="connsiteY18" fmla="*/ 210800 h 856433"/>
              <a:gd name="connsiteX19" fmla="*/ 1451903 w 1652945"/>
              <a:gd name="connsiteY19" fmla="*/ 217736 h 856433"/>
              <a:gd name="connsiteX20" fmla="*/ 1308966 w 1652945"/>
              <a:gd name="connsiteY20" fmla="*/ 264094 h 856433"/>
              <a:gd name="connsiteX21" fmla="*/ 1264816 w 1652945"/>
              <a:gd name="connsiteY21" fmla="*/ 142723 h 856433"/>
              <a:gd name="connsiteX22" fmla="*/ 1288624 w 1652945"/>
              <a:gd name="connsiteY22" fmla="*/ 142723 h 856433"/>
              <a:gd name="connsiteX23" fmla="*/ 1330219 w 1652945"/>
              <a:gd name="connsiteY23" fmla="*/ 257158 h 856433"/>
              <a:gd name="connsiteX24" fmla="*/ 1308966 w 1652945"/>
              <a:gd name="connsiteY24" fmla="*/ 264094 h 856433"/>
              <a:gd name="connsiteX25" fmla="*/ 1022726 w 1652945"/>
              <a:gd name="connsiteY25" fmla="*/ 356992 h 856433"/>
              <a:gd name="connsiteX26" fmla="*/ 944918 w 1652945"/>
              <a:gd name="connsiteY26" fmla="*/ 142723 h 856433"/>
              <a:gd name="connsiteX27" fmla="*/ 968726 w 1652945"/>
              <a:gd name="connsiteY27" fmla="*/ 142723 h 856433"/>
              <a:gd name="connsiteX28" fmla="*/ 1044071 w 1652945"/>
              <a:gd name="connsiteY28" fmla="*/ 350056 h 856433"/>
              <a:gd name="connsiteX29" fmla="*/ 1022726 w 1652945"/>
              <a:gd name="connsiteY29" fmla="*/ 356992 h 856433"/>
              <a:gd name="connsiteX30" fmla="*/ 879607 w 1652945"/>
              <a:gd name="connsiteY30" fmla="*/ 403440 h 856433"/>
              <a:gd name="connsiteX31" fmla="*/ 784832 w 1652945"/>
              <a:gd name="connsiteY31" fmla="*/ 142723 h 856433"/>
              <a:gd name="connsiteX32" fmla="*/ 808639 w 1652945"/>
              <a:gd name="connsiteY32" fmla="*/ 142723 h 856433"/>
              <a:gd name="connsiteX33" fmla="*/ 900860 w 1652945"/>
              <a:gd name="connsiteY33" fmla="*/ 396505 h 856433"/>
              <a:gd name="connsiteX34" fmla="*/ 879607 w 1652945"/>
              <a:gd name="connsiteY34" fmla="*/ 403440 h 856433"/>
              <a:gd name="connsiteX35" fmla="*/ 1236722 w 1652945"/>
              <a:gd name="connsiteY35" fmla="*/ 380627 h 856433"/>
              <a:gd name="connsiteX36" fmla="*/ 1025189 w 1652945"/>
              <a:gd name="connsiteY36" fmla="*/ 509936 h 856433"/>
              <a:gd name="connsiteX37" fmla="*/ 1061311 w 1652945"/>
              <a:gd name="connsiteY37" fmla="*/ 419502 h 856433"/>
              <a:gd name="connsiteX38" fmla="*/ 1652945 w 1652945"/>
              <a:gd name="connsiteY38" fmla="*/ 227500 h 856433"/>
              <a:gd name="connsiteX39" fmla="*/ 1559357 w 1652945"/>
              <a:gd name="connsiteY39" fmla="*/ 71362 h 856433"/>
              <a:gd name="connsiteX40" fmla="*/ 747159 w 1652945"/>
              <a:gd name="connsiteY40" fmla="*/ 71362 h 856433"/>
              <a:gd name="connsiteX41" fmla="*/ 675827 w 1652945"/>
              <a:gd name="connsiteY41" fmla="*/ 0 h 856433"/>
              <a:gd name="connsiteX42" fmla="*/ 214086 w 1652945"/>
              <a:gd name="connsiteY42" fmla="*/ 0 h 856433"/>
              <a:gd name="connsiteX43" fmla="*/ 214086 w 1652945"/>
              <a:gd name="connsiteY43" fmla="*/ 95179 h 856433"/>
              <a:gd name="connsiteX44" fmla="*/ 288611 w 1652945"/>
              <a:gd name="connsiteY44" fmla="*/ 95179 h 856433"/>
              <a:gd name="connsiteX45" fmla="*/ 287334 w 1652945"/>
              <a:gd name="connsiteY45" fmla="*/ 110328 h 856433"/>
              <a:gd name="connsiteX46" fmla="*/ 305577 w 1652945"/>
              <a:gd name="connsiteY46" fmla="*/ 237903 h 856433"/>
              <a:gd name="connsiteX47" fmla="*/ 59474 w 1652945"/>
              <a:gd name="connsiteY47" fmla="*/ 237903 h 856433"/>
              <a:gd name="connsiteX48" fmla="*/ 23808 w 1652945"/>
              <a:gd name="connsiteY48" fmla="*/ 273584 h 856433"/>
              <a:gd name="connsiteX49" fmla="*/ 23808 w 1652945"/>
              <a:gd name="connsiteY49" fmla="*/ 549176 h 856433"/>
              <a:gd name="connsiteX50" fmla="*/ 0 w 1652945"/>
              <a:gd name="connsiteY50" fmla="*/ 582849 h 856433"/>
              <a:gd name="connsiteX51" fmla="*/ 0 w 1652945"/>
              <a:gd name="connsiteY51" fmla="*/ 654211 h 856433"/>
              <a:gd name="connsiteX52" fmla="*/ 35666 w 1652945"/>
              <a:gd name="connsiteY52" fmla="*/ 689892 h 856433"/>
              <a:gd name="connsiteX53" fmla="*/ 161272 w 1652945"/>
              <a:gd name="connsiteY53" fmla="*/ 689892 h 856433"/>
              <a:gd name="connsiteX54" fmla="*/ 169572 w 1652945"/>
              <a:gd name="connsiteY54" fmla="*/ 656766 h 856433"/>
              <a:gd name="connsiteX55" fmla="*/ 404274 w 1652945"/>
              <a:gd name="connsiteY55" fmla="*/ 856433 h 856433"/>
              <a:gd name="connsiteX56" fmla="*/ 638976 w 1652945"/>
              <a:gd name="connsiteY56" fmla="*/ 656857 h 856433"/>
              <a:gd name="connsiteX57" fmla="*/ 647276 w 1652945"/>
              <a:gd name="connsiteY57" fmla="*/ 689892 h 856433"/>
              <a:gd name="connsiteX58" fmla="*/ 998827 w 1652945"/>
              <a:gd name="connsiteY58" fmla="*/ 689892 h 856433"/>
              <a:gd name="connsiteX59" fmla="*/ 998827 w 1652945"/>
              <a:gd name="connsiteY59" fmla="*/ 630393 h 856433"/>
              <a:gd name="connsiteX60" fmla="*/ 1000013 w 1652945"/>
              <a:gd name="connsiteY60" fmla="*/ 642257 h 856433"/>
              <a:gd name="connsiteX61" fmla="*/ 1236631 w 1652945"/>
              <a:gd name="connsiteY61" fmla="*/ 856342 h 856433"/>
              <a:gd name="connsiteX62" fmla="*/ 1474434 w 1652945"/>
              <a:gd name="connsiteY62" fmla="*/ 618439 h 856433"/>
              <a:gd name="connsiteX63" fmla="*/ 1236631 w 1652945"/>
              <a:gd name="connsiteY63" fmla="*/ 380535 h 856433"/>
              <a:gd name="connsiteX64" fmla="*/ 237894 w 1652945"/>
              <a:gd name="connsiteY64" fmla="*/ 71362 h 856433"/>
              <a:gd name="connsiteX65" fmla="*/ 237894 w 1652945"/>
              <a:gd name="connsiteY65" fmla="*/ 23818 h 856433"/>
              <a:gd name="connsiteX66" fmla="*/ 665976 w 1652945"/>
              <a:gd name="connsiteY66" fmla="*/ 23818 h 856433"/>
              <a:gd name="connsiteX67" fmla="*/ 737308 w 1652945"/>
              <a:gd name="connsiteY67" fmla="*/ 95179 h 856433"/>
              <a:gd name="connsiteX68" fmla="*/ 1545856 w 1652945"/>
              <a:gd name="connsiteY68" fmla="*/ 95179 h 856433"/>
              <a:gd name="connsiteX69" fmla="*/ 1617188 w 1652945"/>
              <a:gd name="connsiteY69" fmla="*/ 214177 h 856433"/>
              <a:gd name="connsiteX70" fmla="*/ 737308 w 1652945"/>
              <a:gd name="connsiteY70" fmla="*/ 499624 h 856433"/>
              <a:gd name="connsiteX71" fmla="*/ 594644 w 1652945"/>
              <a:gd name="connsiteY71" fmla="*/ 71362 h 856433"/>
              <a:gd name="connsiteX72" fmla="*/ 237894 w 1652945"/>
              <a:gd name="connsiteY72" fmla="*/ 71362 h 856433"/>
              <a:gd name="connsiteX73" fmla="*/ 404366 w 1652945"/>
              <a:gd name="connsiteY73" fmla="*/ 832707 h 856433"/>
              <a:gd name="connsiteX74" fmla="*/ 190370 w 1652945"/>
              <a:gd name="connsiteY74" fmla="*/ 618621 h 856433"/>
              <a:gd name="connsiteX75" fmla="*/ 404366 w 1652945"/>
              <a:gd name="connsiteY75" fmla="*/ 404535 h 856433"/>
              <a:gd name="connsiteX76" fmla="*/ 618361 w 1652945"/>
              <a:gd name="connsiteY76" fmla="*/ 618621 h 856433"/>
              <a:gd name="connsiteX77" fmla="*/ 404366 w 1652945"/>
              <a:gd name="connsiteY77" fmla="*/ 832707 h 856433"/>
              <a:gd name="connsiteX78" fmla="*/ 215272 w 1652945"/>
              <a:gd name="connsiteY78" fmla="*/ 474529 h 856433"/>
              <a:gd name="connsiteX79" fmla="*/ 232695 w 1652945"/>
              <a:gd name="connsiteY79" fmla="*/ 404445 h 856433"/>
              <a:gd name="connsiteX80" fmla="*/ 300651 w 1652945"/>
              <a:gd name="connsiteY80" fmla="*/ 404445 h 856433"/>
              <a:gd name="connsiteX81" fmla="*/ 215272 w 1652945"/>
              <a:gd name="connsiteY81" fmla="*/ 474529 h 856433"/>
              <a:gd name="connsiteX82" fmla="*/ 508079 w 1652945"/>
              <a:gd name="connsiteY82" fmla="*/ 404445 h 856433"/>
              <a:gd name="connsiteX83" fmla="*/ 576036 w 1652945"/>
              <a:gd name="connsiteY83" fmla="*/ 404445 h 856433"/>
              <a:gd name="connsiteX84" fmla="*/ 593550 w 1652945"/>
              <a:gd name="connsiteY84" fmla="*/ 474529 h 856433"/>
              <a:gd name="connsiteX85" fmla="*/ 508079 w 1652945"/>
              <a:gd name="connsiteY85" fmla="*/ 404445 h 856433"/>
              <a:gd name="connsiteX86" fmla="*/ 975111 w 1652945"/>
              <a:gd name="connsiteY86" fmla="*/ 570986 h 856433"/>
              <a:gd name="connsiteX87" fmla="*/ 975111 w 1652945"/>
              <a:gd name="connsiteY87" fmla="*/ 666166 h 856433"/>
              <a:gd name="connsiteX88" fmla="*/ 665976 w 1652945"/>
              <a:gd name="connsiteY88" fmla="*/ 666166 h 856433"/>
              <a:gd name="connsiteX89" fmla="*/ 594644 w 1652945"/>
              <a:gd name="connsiteY89" fmla="*/ 380718 h 856433"/>
              <a:gd name="connsiteX90" fmla="*/ 214178 w 1652945"/>
              <a:gd name="connsiteY90" fmla="*/ 380718 h 856433"/>
              <a:gd name="connsiteX91" fmla="*/ 142846 w 1652945"/>
              <a:gd name="connsiteY91" fmla="*/ 666166 h 856433"/>
              <a:gd name="connsiteX92" fmla="*/ 35848 w 1652945"/>
              <a:gd name="connsiteY92" fmla="*/ 666166 h 856433"/>
              <a:gd name="connsiteX93" fmla="*/ 23990 w 1652945"/>
              <a:gd name="connsiteY93" fmla="*/ 654302 h 856433"/>
              <a:gd name="connsiteX94" fmla="*/ 23990 w 1652945"/>
              <a:gd name="connsiteY94" fmla="*/ 582941 h 856433"/>
              <a:gd name="connsiteX95" fmla="*/ 35848 w 1652945"/>
              <a:gd name="connsiteY95" fmla="*/ 571077 h 856433"/>
              <a:gd name="connsiteX96" fmla="*/ 47706 w 1652945"/>
              <a:gd name="connsiteY96" fmla="*/ 571077 h 856433"/>
              <a:gd name="connsiteX97" fmla="*/ 47706 w 1652945"/>
              <a:gd name="connsiteY97" fmla="*/ 273675 h 856433"/>
              <a:gd name="connsiteX98" fmla="*/ 59564 w 1652945"/>
              <a:gd name="connsiteY98" fmla="*/ 261812 h 856433"/>
              <a:gd name="connsiteX99" fmla="*/ 333034 w 1652945"/>
              <a:gd name="connsiteY99" fmla="*/ 261812 h 856433"/>
              <a:gd name="connsiteX100" fmla="*/ 310959 w 1652945"/>
              <a:gd name="connsiteY100" fmla="*/ 107043 h 856433"/>
              <a:gd name="connsiteX101" fmla="*/ 321175 w 1652945"/>
              <a:gd name="connsiteY101" fmla="*/ 95271 h 856433"/>
              <a:gd name="connsiteX102" fmla="*/ 570837 w 1652945"/>
              <a:gd name="connsiteY102" fmla="*/ 95271 h 856433"/>
              <a:gd name="connsiteX103" fmla="*/ 722348 w 1652945"/>
              <a:gd name="connsiteY103" fmla="*/ 550362 h 856433"/>
              <a:gd name="connsiteX104" fmla="*/ 1022726 w 1652945"/>
              <a:gd name="connsiteY104" fmla="*/ 452080 h 856433"/>
              <a:gd name="connsiteX105" fmla="*/ 975202 w 1652945"/>
              <a:gd name="connsiteY105" fmla="*/ 571077 h 856433"/>
              <a:gd name="connsiteX106" fmla="*/ 1236722 w 1652945"/>
              <a:gd name="connsiteY106" fmla="*/ 832707 h 856433"/>
              <a:gd name="connsiteX107" fmla="*/ 1022726 w 1652945"/>
              <a:gd name="connsiteY107" fmla="*/ 618621 h 856433"/>
              <a:gd name="connsiteX108" fmla="*/ 1236722 w 1652945"/>
              <a:gd name="connsiteY108" fmla="*/ 404535 h 856433"/>
              <a:gd name="connsiteX109" fmla="*/ 1450717 w 1652945"/>
              <a:gd name="connsiteY109" fmla="*/ 618621 h 856433"/>
              <a:gd name="connsiteX110" fmla="*/ 1236722 w 1652945"/>
              <a:gd name="connsiteY110" fmla="*/ 832707 h 856433"/>
              <a:gd name="connsiteX111" fmla="*/ 1236722 w 1652945"/>
              <a:gd name="connsiteY111" fmla="*/ 505555 h 856433"/>
              <a:gd name="connsiteX112" fmla="*/ 1123795 w 1652945"/>
              <a:gd name="connsiteY112" fmla="*/ 618530 h 856433"/>
              <a:gd name="connsiteX113" fmla="*/ 1236722 w 1652945"/>
              <a:gd name="connsiteY113" fmla="*/ 731504 h 856433"/>
              <a:gd name="connsiteX114" fmla="*/ 1349648 w 1652945"/>
              <a:gd name="connsiteY114" fmla="*/ 618530 h 856433"/>
              <a:gd name="connsiteX115" fmla="*/ 1236722 w 1652945"/>
              <a:gd name="connsiteY115" fmla="*/ 505555 h 856433"/>
              <a:gd name="connsiteX116" fmla="*/ 1236722 w 1652945"/>
              <a:gd name="connsiteY116" fmla="*/ 707778 h 856433"/>
              <a:gd name="connsiteX117" fmla="*/ 1147511 w 1652945"/>
              <a:gd name="connsiteY117" fmla="*/ 618530 h 856433"/>
              <a:gd name="connsiteX118" fmla="*/ 1236722 w 1652945"/>
              <a:gd name="connsiteY118" fmla="*/ 529282 h 856433"/>
              <a:gd name="connsiteX119" fmla="*/ 1325932 w 1652945"/>
              <a:gd name="connsiteY119" fmla="*/ 618530 h 856433"/>
              <a:gd name="connsiteX120" fmla="*/ 1236722 w 1652945"/>
              <a:gd name="connsiteY120" fmla="*/ 707778 h 856433"/>
              <a:gd name="connsiteX121" fmla="*/ 523313 w 1652945"/>
              <a:gd name="connsiteY121" fmla="*/ 285447 h 856433"/>
              <a:gd name="connsiteX122" fmla="*/ 475788 w 1652945"/>
              <a:gd name="connsiteY122" fmla="*/ 285447 h 856433"/>
              <a:gd name="connsiteX123" fmla="*/ 475788 w 1652945"/>
              <a:gd name="connsiteY123" fmla="*/ 309265 h 856433"/>
              <a:gd name="connsiteX124" fmla="*/ 523313 w 1652945"/>
              <a:gd name="connsiteY124" fmla="*/ 309265 h 856433"/>
              <a:gd name="connsiteX125" fmla="*/ 523313 w 1652945"/>
              <a:gd name="connsiteY125" fmla="*/ 285447 h 856433"/>
              <a:gd name="connsiteX126" fmla="*/ 71514 w 1652945"/>
              <a:gd name="connsiteY126" fmla="*/ 618530 h 856433"/>
              <a:gd name="connsiteX127" fmla="*/ 119038 w 1652945"/>
              <a:gd name="connsiteY127" fmla="*/ 618530 h 856433"/>
              <a:gd name="connsiteX128" fmla="*/ 119038 w 1652945"/>
              <a:gd name="connsiteY128" fmla="*/ 642347 h 856433"/>
              <a:gd name="connsiteX129" fmla="*/ 71514 w 1652945"/>
              <a:gd name="connsiteY129" fmla="*/ 642347 h 856433"/>
              <a:gd name="connsiteX130" fmla="*/ 71514 w 1652945"/>
              <a:gd name="connsiteY130" fmla="*/ 618530 h 856433"/>
              <a:gd name="connsiteX131" fmla="*/ 336682 w 1652945"/>
              <a:gd name="connsiteY131" fmla="*/ 118906 h 856433"/>
              <a:gd name="connsiteX132" fmla="*/ 523313 w 1652945"/>
              <a:gd name="connsiteY132" fmla="*/ 118906 h 856433"/>
              <a:gd name="connsiteX133" fmla="*/ 523313 w 1652945"/>
              <a:gd name="connsiteY133" fmla="*/ 261630 h 856433"/>
              <a:gd name="connsiteX134" fmla="*/ 356841 w 1652945"/>
              <a:gd name="connsiteY134" fmla="*/ 261630 h 856433"/>
              <a:gd name="connsiteX135" fmla="*/ 336682 w 1652945"/>
              <a:gd name="connsiteY135" fmla="*/ 118906 h 856433"/>
              <a:gd name="connsiteX136" fmla="*/ 499505 w 1652945"/>
              <a:gd name="connsiteY136" fmla="*/ 142723 h 856433"/>
              <a:gd name="connsiteX137" fmla="*/ 364047 w 1652945"/>
              <a:gd name="connsiteY137" fmla="*/ 142723 h 856433"/>
              <a:gd name="connsiteX138" fmla="*/ 377456 w 1652945"/>
              <a:gd name="connsiteY138" fmla="*/ 237903 h 856433"/>
              <a:gd name="connsiteX139" fmla="*/ 499505 w 1652945"/>
              <a:gd name="connsiteY139" fmla="*/ 237903 h 856433"/>
              <a:gd name="connsiteX140" fmla="*/ 499505 w 1652945"/>
              <a:gd name="connsiteY140" fmla="*/ 142723 h 85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652945" h="856433">
                <a:moveTo>
                  <a:pt x="404366" y="505555"/>
                </a:moveTo>
                <a:cubicBezTo>
                  <a:pt x="342156" y="505555"/>
                  <a:pt x="291439" y="556294"/>
                  <a:pt x="291439" y="618530"/>
                </a:cubicBezTo>
                <a:cubicBezTo>
                  <a:pt x="291439" y="680766"/>
                  <a:pt x="342156" y="731504"/>
                  <a:pt x="404366" y="731504"/>
                </a:cubicBezTo>
                <a:cubicBezTo>
                  <a:pt x="466575" y="731504"/>
                  <a:pt x="517292" y="680766"/>
                  <a:pt x="517292" y="618530"/>
                </a:cubicBezTo>
                <a:cubicBezTo>
                  <a:pt x="517292" y="556294"/>
                  <a:pt x="466575" y="505555"/>
                  <a:pt x="404366" y="505555"/>
                </a:cubicBezTo>
                <a:close/>
                <a:moveTo>
                  <a:pt x="404366" y="707778"/>
                </a:moveTo>
                <a:cubicBezTo>
                  <a:pt x="355199" y="707778"/>
                  <a:pt x="315155" y="667808"/>
                  <a:pt x="315155" y="618530"/>
                </a:cubicBezTo>
                <a:cubicBezTo>
                  <a:pt x="315155" y="569252"/>
                  <a:pt x="355108" y="529282"/>
                  <a:pt x="404366" y="529282"/>
                </a:cubicBezTo>
                <a:cubicBezTo>
                  <a:pt x="453623" y="529282"/>
                  <a:pt x="493576" y="569343"/>
                  <a:pt x="493576" y="618530"/>
                </a:cubicBezTo>
                <a:cubicBezTo>
                  <a:pt x="493576" y="667717"/>
                  <a:pt x="453623" y="707778"/>
                  <a:pt x="404366" y="707778"/>
                </a:cubicBezTo>
                <a:close/>
                <a:moveTo>
                  <a:pt x="1165755" y="310542"/>
                </a:moveTo>
                <a:lnTo>
                  <a:pt x="1104822" y="142723"/>
                </a:lnTo>
                <a:lnTo>
                  <a:pt x="1128629" y="142723"/>
                </a:lnTo>
                <a:lnTo>
                  <a:pt x="1187100" y="303607"/>
                </a:lnTo>
                <a:lnTo>
                  <a:pt x="1165755" y="310542"/>
                </a:lnTo>
                <a:close/>
                <a:moveTo>
                  <a:pt x="1451903" y="217736"/>
                </a:moveTo>
                <a:lnTo>
                  <a:pt x="1424812" y="142723"/>
                </a:lnTo>
                <a:lnTo>
                  <a:pt x="1448619" y="142723"/>
                </a:lnTo>
                <a:lnTo>
                  <a:pt x="1473339" y="210800"/>
                </a:lnTo>
                <a:lnTo>
                  <a:pt x="1451903" y="217736"/>
                </a:lnTo>
                <a:close/>
                <a:moveTo>
                  <a:pt x="1308966" y="264094"/>
                </a:moveTo>
                <a:lnTo>
                  <a:pt x="1264816" y="142723"/>
                </a:lnTo>
                <a:lnTo>
                  <a:pt x="1288624" y="142723"/>
                </a:lnTo>
                <a:lnTo>
                  <a:pt x="1330219" y="257158"/>
                </a:lnTo>
                <a:lnTo>
                  <a:pt x="1308966" y="264094"/>
                </a:lnTo>
                <a:close/>
                <a:moveTo>
                  <a:pt x="1022726" y="356992"/>
                </a:moveTo>
                <a:lnTo>
                  <a:pt x="944918" y="142723"/>
                </a:lnTo>
                <a:lnTo>
                  <a:pt x="968726" y="142723"/>
                </a:lnTo>
                <a:lnTo>
                  <a:pt x="1044071" y="350056"/>
                </a:lnTo>
                <a:lnTo>
                  <a:pt x="1022726" y="356992"/>
                </a:lnTo>
                <a:close/>
                <a:moveTo>
                  <a:pt x="879607" y="403440"/>
                </a:moveTo>
                <a:lnTo>
                  <a:pt x="784832" y="142723"/>
                </a:lnTo>
                <a:lnTo>
                  <a:pt x="808639" y="142723"/>
                </a:lnTo>
                <a:lnTo>
                  <a:pt x="900860" y="396505"/>
                </a:lnTo>
                <a:lnTo>
                  <a:pt x="879607" y="403440"/>
                </a:lnTo>
                <a:close/>
                <a:moveTo>
                  <a:pt x="1236722" y="380627"/>
                </a:moveTo>
                <a:cubicBezTo>
                  <a:pt x="1144684" y="380627"/>
                  <a:pt x="1064686" y="433190"/>
                  <a:pt x="1025189" y="509936"/>
                </a:cubicBezTo>
                <a:lnTo>
                  <a:pt x="1061311" y="419502"/>
                </a:lnTo>
                <a:lnTo>
                  <a:pt x="1652945" y="227500"/>
                </a:lnTo>
                <a:lnTo>
                  <a:pt x="1559357" y="71362"/>
                </a:lnTo>
                <a:lnTo>
                  <a:pt x="747159" y="71362"/>
                </a:lnTo>
                <a:lnTo>
                  <a:pt x="675827" y="0"/>
                </a:lnTo>
                <a:lnTo>
                  <a:pt x="214086" y="0"/>
                </a:lnTo>
                <a:lnTo>
                  <a:pt x="214086" y="95179"/>
                </a:lnTo>
                <a:lnTo>
                  <a:pt x="288611" y="95179"/>
                </a:lnTo>
                <a:cubicBezTo>
                  <a:pt x="287060" y="99924"/>
                  <a:pt x="286604" y="105126"/>
                  <a:pt x="287334" y="110328"/>
                </a:cubicBezTo>
                <a:lnTo>
                  <a:pt x="305577" y="237903"/>
                </a:lnTo>
                <a:lnTo>
                  <a:pt x="59474" y="237903"/>
                </a:lnTo>
                <a:cubicBezTo>
                  <a:pt x="39862" y="237903"/>
                  <a:pt x="23808" y="253873"/>
                  <a:pt x="23808" y="273584"/>
                </a:cubicBezTo>
                <a:lnTo>
                  <a:pt x="23808" y="549176"/>
                </a:lnTo>
                <a:cubicBezTo>
                  <a:pt x="9942" y="554103"/>
                  <a:pt x="0" y="567336"/>
                  <a:pt x="0" y="582849"/>
                </a:cubicBezTo>
                <a:lnTo>
                  <a:pt x="0" y="654211"/>
                </a:lnTo>
                <a:cubicBezTo>
                  <a:pt x="0" y="673922"/>
                  <a:pt x="16054" y="689892"/>
                  <a:pt x="35666" y="689892"/>
                </a:cubicBezTo>
                <a:lnTo>
                  <a:pt x="161272" y="689892"/>
                </a:lnTo>
                <a:lnTo>
                  <a:pt x="169572" y="656766"/>
                </a:lnTo>
                <a:cubicBezTo>
                  <a:pt x="187907" y="769832"/>
                  <a:pt x="286148" y="856433"/>
                  <a:pt x="404274" y="856433"/>
                </a:cubicBezTo>
                <a:cubicBezTo>
                  <a:pt x="522401" y="856433"/>
                  <a:pt x="620641" y="769832"/>
                  <a:pt x="638976" y="656857"/>
                </a:cubicBezTo>
                <a:lnTo>
                  <a:pt x="647276" y="689892"/>
                </a:lnTo>
                <a:lnTo>
                  <a:pt x="998827" y="689892"/>
                </a:lnTo>
                <a:lnTo>
                  <a:pt x="998827" y="630393"/>
                </a:lnTo>
                <a:lnTo>
                  <a:pt x="1000013" y="642257"/>
                </a:lnTo>
                <a:cubicBezTo>
                  <a:pt x="1011963" y="762257"/>
                  <a:pt x="1113487" y="856342"/>
                  <a:pt x="1236631" y="856342"/>
                </a:cubicBezTo>
                <a:cubicBezTo>
                  <a:pt x="1367710" y="856342"/>
                  <a:pt x="1474434" y="749573"/>
                  <a:pt x="1474434" y="618439"/>
                </a:cubicBezTo>
                <a:cubicBezTo>
                  <a:pt x="1474434" y="487304"/>
                  <a:pt x="1367710" y="380535"/>
                  <a:pt x="1236631" y="380535"/>
                </a:cubicBezTo>
                <a:close/>
                <a:moveTo>
                  <a:pt x="237894" y="71362"/>
                </a:moveTo>
                <a:lnTo>
                  <a:pt x="237894" y="23818"/>
                </a:lnTo>
                <a:lnTo>
                  <a:pt x="665976" y="23818"/>
                </a:lnTo>
                <a:lnTo>
                  <a:pt x="737308" y="95179"/>
                </a:lnTo>
                <a:lnTo>
                  <a:pt x="1545856" y="95179"/>
                </a:lnTo>
                <a:lnTo>
                  <a:pt x="1617188" y="214177"/>
                </a:lnTo>
                <a:lnTo>
                  <a:pt x="737308" y="499624"/>
                </a:lnTo>
                <a:lnTo>
                  <a:pt x="594644" y="71362"/>
                </a:lnTo>
                <a:lnTo>
                  <a:pt x="237894" y="71362"/>
                </a:lnTo>
                <a:close/>
                <a:moveTo>
                  <a:pt x="404366" y="832707"/>
                </a:moveTo>
                <a:cubicBezTo>
                  <a:pt x="286513" y="832707"/>
                  <a:pt x="190370" y="736523"/>
                  <a:pt x="190370" y="618621"/>
                </a:cubicBezTo>
                <a:cubicBezTo>
                  <a:pt x="190370" y="500719"/>
                  <a:pt x="286513" y="404535"/>
                  <a:pt x="404366" y="404535"/>
                </a:cubicBezTo>
                <a:cubicBezTo>
                  <a:pt x="522218" y="404535"/>
                  <a:pt x="618361" y="500719"/>
                  <a:pt x="618361" y="618621"/>
                </a:cubicBezTo>
                <a:cubicBezTo>
                  <a:pt x="618361" y="736523"/>
                  <a:pt x="522218" y="832707"/>
                  <a:pt x="404366" y="832707"/>
                </a:cubicBezTo>
                <a:close/>
                <a:moveTo>
                  <a:pt x="215272" y="474529"/>
                </a:moveTo>
                <a:lnTo>
                  <a:pt x="232695" y="404445"/>
                </a:lnTo>
                <a:lnTo>
                  <a:pt x="300651" y="404445"/>
                </a:lnTo>
                <a:cubicBezTo>
                  <a:pt x="266993" y="420779"/>
                  <a:pt x="237803" y="444962"/>
                  <a:pt x="215272" y="474529"/>
                </a:cubicBezTo>
                <a:close/>
                <a:moveTo>
                  <a:pt x="508079" y="404445"/>
                </a:moveTo>
                <a:lnTo>
                  <a:pt x="576036" y="404445"/>
                </a:lnTo>
                <a:lnTo>
                  <a:pt x="593550" y="474529"/>
                </a:lnTo>
                <a:cubicBezTo>
                  <a:pt x="571110" y="444962"/>
                  <a:pt x="541829" y="420871"/>
                  <a:pt x="508079" y="404445"/>
                </a:cubicBezTo>
                <a:close/>
                <a:moveTo>
                  <a:pt x="975111" y="570986"/>
                </a:moveTo>
                <a:lnTo>
                  <a:pt x="975111" y="666166"/>
                </a:lnTo>
                <a:lnTo>
                  <a:pt x="665976" y="666166"/>
                </a:lnTo>
                <a:lnTo>
                  <a:pt x="594644" y="380718"/>
                </a:lnTo>
                <a:lnTo>
                  <a:pt x="214178" y="380718"/>
                </a:lnTo>
                <a:lnTo>
                  <a:pt x="142846" y="666166"/>
                </a:lnTo>
                <a:lnTo>
                  <a:pt x="35848" y="666166"/>
                </a:lnTo>
                <a:cubicBezTo>
                  <a:pt x="29280" y="666166"/>
                  <a:pt x="23990" y="660873"/>
                  <a:pt x="23990" y="654302"/>
                </a:cubicBezTo>
                <a:lnTo>
                  <a:pt x="23990" y="582941"/>
                </a:lnTo>
                <a:cubicBezTo>
                  <a:pt x="23990" y="576370"/>
                  <a:pt x="29280" y="571077"/>
                  <a:pt x="35848" y="571077"/>
                </a:cubicBezTo>
                <a:lnTo>
                  <a:pt x="47706" y="571077"/>
                </a:lnTo>
                <a:lnTo>
                  <a:pt x="47706" y="273675"/>
                </a:lnTo>
                <a:cubicBezTo>
                  <a:pt x="47706" y="267105"/>
                  <a:pt x="52997" y="261812"/>
                  <a:pt x="59564" y="261812"/>
                </a:cubicBezTo>
                <a:lnTo>
                  <a:pt x="333034" y="261812"/>
                </a:lnTo>
                <a:lnTo>
                  <a:pt x="310959" y="107043"/>
                </a:lnTo>
                <a:cubicBezTo>
                  <a:pt x="310047" y="100837"/>
                  <a:pt x="314882" y="95271"/>
                  <a:pt x="321175" y="95271"/>
                </a:cubicBezTo>
                <a:lnTo>
                  <a:pt x="570837" y="95271"/>
                </a:lnTo>
                <a:lnTo>
                  <a:pt x="722348" y="550362"/>
                </a:lnTo>
                <a:lnTo>
                  <a:pt x="1022726" y="452080"/>
                </a:lnTo>
                <a:lnTo>
                  <a:pt x="975202" y="571077"/>
                </a:lnTo>
                <a:close/>
                <a:moveTo>
                  <a:pt x="1236722" y="832707"/>
                </a:moveTo>
                <a:cubicBezTo>
                  <a:pt x="1118869" y="832707"/>
                  <a:pt x="1022726" y="736523"/>
                  <a:pt x="1022726" y="618621"/>
                </a:cubicBezTo>
                <a:cubicBezTo>
                  <a:pt x="1022726" y="500719"/>
                  <a:pt x="1118869" y="404535"/>
                  <a:pt x="1236722" y="404535"/>
                </a:cubicBezTo>
                <a:cubicBezTo>
                  <a:pt x="1354574" y="404535"/>
                  <a:pt x="1450717" y="500719"/>
                  <a:pt x="1450717" y="618621"/>
                </a:cubicBezTo>
                <a:cubicBezTo>
                  <a:pt x="1450717" y="736523"/>
                  <a:pt x="1354574" y="832707"/>
                  <a:pt x="1236722" y="832707"/>
                </a:cubicBezTo>
                <a:close/>
                <a:moveTo>
                  <a:pt x="1236722" y="505555"/>
                </a:moveTo>
                <a:cubicBezTo>
                  <a:pt x="1174512" y="505555"/>
                  <a:pt x="1123795" y="556294"/>
                  <a:pt x="1123795" y="618530"/>
                </a:cubicBezTo>
                <a:cubicBezTo>
                  <a:pt x="1123795" y="680766"/>
                  <a:pt x="1174512" y="731504"/>
                  <a:pt x="1236722" y="731504"/>
                </a:cubicBezTo>
                <a:cubicBezTo>
                  <a:pt x="1298931" y="731504"/>
                  <a:pt x="1349648" y="680766"/>
                  <a:pt x="1349648" y="618530"/>
                </a:cubicBezTo>
                <a:cubicBezTo>
                  <a:pt x="1349648" y="556294"/>
                  <a:pt x="1298931" y="505555"/>
                  <a:pt x="1236722" y="505555"/>
                </a:cubicBezTo>
                <a:close/>
                <a:moveTo>
                  <a:pt x="1236722" y="707778"/>
                </a:moveTo>
                <a:cubicBezTo>
                  <a:pt x="1187556" y="707778"/>
                  <a:pt x="1147511" y="667808"/>
                  <a:pt x="1147511" y="618530"/>
                </a:cubicBezTo>
                <a:cubicBezTo>
                  <a:pt x="1147511" y="569252"/>
                  <a:pt x="1187464" y="529282"/>
                  <a:pt x="1236722" y="529282"/>
                </a:cubicBezTo>
                <a:cubicBezTo>
                  <a:pt x="1285979" y="529282"/>
                  <a:pt x="1325932" y="569343"/>
                  <a:pt x="1325932" y="618530"/>
                </a:cubicBezTo>
                <a:cubicBezTo>
                  <a:pt x="1325932" y="667717"/>
                  <a:pt x="1285979" y="707778"/>
                  <a:pt x="1236722" y="707778"/>
                </a:cubicBezTo>
                <a:close/>
                <a:moveTo>
                  <a:pt x="523313" y="285447"/>
                </a:moveTo>
                <a:lnTo>
                  <a:pt x="475788" y="285447"/>
                </a:lnTo>
                <a:lnTo>
                  <a:pt x="475788" y="309265"/>
                </a:lnTo>
                <a:lnTo>
                  <a:pt x="523313" y="309265"/>
                </a:lnTo>
                <a:lnTo>
                  <a:pt x="523313" y="285447"/>
                </a:lnTo>
                <a:close/>
                <a:moveTo>
                  <a:pt x="71514" y="618530"/>
                </a:moveTo>
                <a:lnTo>
                  <a:pt x="119038" y="618530"/>
                </a:lnTo>
                <a:lnTo>
                  <a:pt x="119038" y="642347"/>
                </a:lnTo>
                <a:lnTo>
                  <a:pt x="71514" y="642347"/>
                </a:lnTo>
                <a:lnTo>
                  <a:pt x="71514" y="618530"/>
                </a:lnTo>
                <a:close/>
                <a:moveTo>
                  <a:pt x="336682" y="118906"/>
                </a:moveTo>
                <a:lnTo>
                  <a:pt x="523313" y="118906"/>
                </a:lnTo>
                <a:lnTo>
                  <a:pt x="523313" y="261630"/>
                </a:lnTo>
                <a:lnTo>
                  <a:pt x="356841" y="261630"/>
                </a:lnTo>
                <a:lnTo>
                  <a:pt x="336682" y="118906"/>
                </a:lnTo>
                <a:close/>
                <a:moveTo>
                  <a:pt x="499505" y="142723"/>
                </a:moveTo>
                <a:lnTo>
                  <a:pt x="364047" y="142723"/>
                </a:lnTo>
                <a:lnTo>
                  <a:pt x="377456" y="237903"/>
                </a:lnTo>
                <a:lnTo>
                  <a:pt x="499505" y="237903"/>
                </a:lnTo>
                <a:lnTo>
                  <a:pt x="499505" y="142723"/>
                </a:lnTo>
                <a:close/>
              </a:path>
            </a:pathLst>
          </a:custGeom>
          <a:solidFill>
            <a:srgbClr val="002A86"/>
          </a:solidFill>
          <a:ln w="9122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1090766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314C862-8EEC-A0CA-8147-6CBA4CF16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1CE7C58E-1962-38AC-5F47-71B051215FCB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5FE7A3CF-E6B1-1CD1-FF40-8B170B1407CC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FF6284E5-CA47-74F4-9FAF-FEF6EDEA1ABD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C6FF1A1C-4885-D191-17C2-82CD324FC061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58BDD73E-D698-AB4A-FC67-4F8A8DF91AEF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A72A92DB-D57E-FAE1-4BAA-C545CB7DBB0D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4DD5B795-0065-1014-6137-AF018C28D498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B7912438-E296-4022-1DF6-E2511B884056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42513938-64ED-9ED7-4037-25C042065922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9FBDA7A0-CB11-D41E-4048-FA5B7321760F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9D7DE1C9-26C0-89F7-B79D-F788671BC845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81D5F7DB-24E9-FBC8-9252-3419D4836F37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72B073B2-3795-1A2F-AC49-9BEEF023D1BE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03830371-2EB5-D0A0-DD3F-4D2859B7A346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E044AAEB-6E5C-6F37-62AA-CBC28C55161A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24AED340-8DCC-EE39-94AE-46F59EFDAC28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3CFE0D04-965F-4F23-0F1E-E3180D6BB794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1D750A41-7F6F-3D5E-A2BD-7B8363E16F9B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89BECE26-3BBB-8CEE-77DC-A18F0E343C5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0464E4C5-52E7-E553-AC77-EC9D0287F9A6}"/>
              </a:ext>
            </a:extLst>
          </p:cNvPr>
          <p:cNvGrpSpPr/>
          <p:nvPr/>
        </p:nvGrpSpPr>
        <p:grpSpPr>
          <a:xfrm>
            <a:off x="13298059" y="9299500"/>
            <a:ext cx="1265857" cy="967817"/>
            <a:chOff x="13298059" y="9299500"/>
            <a:chExt cx="1265857" cy="967817"/>
          </a:xfrm>
          <a:solidFill>
            <a:srgbClr val="002A86"/>
          </a:solidFill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ABCF4D1F-6E6D-9DB8-5F71-BB6C30AADA60}"/>
                </a:ext>
              </a:extLst>
            </p:cNvPr>
            <p:cNvSpPr/>
            <p:nvPr/>
          </p:nvSpPr>
          <p:spPr>
            <a:xfrm>
              <a:off x="14094218" y="9436144"/>
              <a:ext cx="254427" cy="40927"/>
            </a:xfrm>
            <a:custGeom>
              <a:avLst/>
              <a:gdLst>
                <a:gd name="connsiteX0" fmla="*/ 233941 w 254427"/>
                <a:gd name="connsiteY0" fmla="*/ 40928 h 40927"/>
                <a:gd name="connsiteX1" fmla="*/ 20487 w 254427"/>
                <a:gd name="connsiteY1" fmla="*/ 40928 h 40927"/>
                <a:gd name="connsiteX2" fmla="*/ 0 w 254427"/>
                <a:gd name="connsiteY2" fmla="*/ 20464 h 40927"/>
                <a:gd name="connsiteX3" fmla="*/ 20487 w 254427"/>
                <a:gd name="connsiteY3" fmla="*/ 0 h 40927"/>
                <a:gd name="connsiteX4" fmla="*/ 233941 w 254427"/>
                <a:gd name="connsiteY4" fmla="*/ 0 h 40927"/>
                <a:gd name="connsiteX5" fmla="*/ 254428 w 254427"/>
                <a:gd name="connsiteY5" fmla="*/ 20464 h 40927"/>
                <a:gd name="connsiteX6" fmla="*/ 233941 w 254427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27" h="40927">
                  <a:moveTo>
                    <a:pt x="233941" y="40928"/>
                  </a:moveTo>
                  <a:lnTo>
                    <a:pt x="20487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233941" y="0"/>
                  </a:lnTo>
                  <a:cubicBezTo>
                    <a:pt x="245258" y="0"/>
                    <a:pt x="254428" y="9159"/>
                    <a:pt x="254428" y="20464"/>
                  </a:cubicBezTo>
                  <a:cubicBezTo>
                    <a:pt x="254428" y="31768"/>
                    <a:pt x="245258" y="40928"/>
                    <a:pt x="233941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CAAA9A08-09B4-5B90-010D-2317B18B08B3}"/>
                </a:ext>
              </a:extLst>
            </p:cNvPr>
            <p:cNvSpPr/>
            <p:nvPr/>
          </p:nvSpPr>
          <p:spPr>
            <a:xfrm>
              <a:off x="14225314" y="9747060"/>
              <a:ext cx="338521" cy="409686"/>
            </a:xfrm>
            <a:custGeom>
              <a:avLst/>
              <a:gdLst>
                <a:gd name="connsiteX0" fmla="*/ 20487 w 338521"/>
                <a:gd name="connsiteY0" fmla="*/ 409687 h 409686"/>
                <a:gd name="connsiteX1" fmla="*/ 0 w 338521"/>
                <a:gd name="connsiteY1" fmla="*/ 389223 h 409686"/>
                <a:gd name="connsiteX2" fmla="*/ 0 w 338521"/>
                <a:gd name="connsiteY2" fmla="*/ 20464 h 409686"/>
                <a:gd name="connsiteX3" fmla="*/ 20487 w 338521"/>
                <a:gd name="connsiteY3" fmla="*/ 0 h 409686"/>
                <a:gd name="connsiteX4" fmla="*/ 318034 w 338521"/>
                <a:gd name="connsiteY4" fmla="*/ 0 h 409686"/>
                <a:gd name="connsiteX5" fmla="*/ 338521 w 338521"/>
                <a:gd name="connsiteY5" fmla="*/ 20464 h 409686"/>
                <a:gd name="connsiteX6" fmla="*/ 318034 w 338521"/>
                <a:gd name="connsiteY6" fmla="*/ 40928 h 409686"/>
                <a:gd name="connsiteX7" fmla="*/ 40973 w 338521"/>
                <a:gd name="connsiteY7" fmla="*/ 40928 h 409686"/>
                <a:gd name="connsiteX8" fmla="*/ 40973 w 338521"/>
                <a:gd name="connsiteY8" fmla="*/ 389223 h 409686"/>
                <a:gd name="connsiteX9" fmla="*/ 20487 w 338521"/>
                <a:gd name="connsiteY9" fmla="*/ 409687 h 40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521" h="409686">
                  <a:moveTo>
                    <a:pt x="20487" y="409687"/>
                  </a:moveTo>
                  <a:cubicBezTo>
                    <a:pt x="9170" y="409687"/>
                    <a:pt x="0" y="400527"/>
                    <a:pt x="0" y="389223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lnTo>
                    <a:pt x="318034" y="0"/>
                  </a:lnTo>
                  <a:cubicBezTo>
                    <a:pt x="329351" y="0"/>
                    <a:pt x="338521" y="9159"/>
                    <a:pt x="338521" y="20464"/>
                  </a:cubicBezTo>
                  <a:cubicBezTo>
                    <a:pt x="338521" y="31768"/>
                    <a:pt x="329351" y="40928"/>
                    <a:pt x="318034" y="40928"/>
                  </a:cubicBezTo>
                  <a:lnTo>
                    <a:pt x="40973" y="40928"/>
                  </a:lnTo>
                  <a:lnTo>
                    <a:pt x="40973" y="389223"/>
                  </a:lnTo>
                  <a:cubicBezTo>
                    <a:pt x="40973" y="400527"/>
                    <a:pt x="31804" y="409687"/>
                    <a:pt x="20487" y="40968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14F84F06-DDB0-75CF-8495-79B6F0727774}"/>
                </a:ext>
              </a:extLst>
            </p:cNvPr>
            <p:cNvSpPr/>
            <p:nvPr/>
          </p:nvSpPr>
          <p:spPr>
            <a:xfrm>
              <a:off x="14094135" y="9529469"/>
              <a:ext cx="172152" cy="258601"/>
            </a:xfrm>
            <a:custGeom>
              <a:avLst/>
              <a:gdLst>
                <a:gd name="connsiteX0" fmla="*/ 151666 w 172152"/>
                <a:gd name="connsiteY0" fmla="*/ 258602 h 258601"/>
                <a:gd name="connsiteX1" fmla="*/ 20487 w 172152"/>
                <a:gd name="connsiteY1" fmla="*/ 258602 h 258601"/>
                <a:gd name="connsiteX2" fmla="*/ 0 w 172152"/>
                <a:gd name="connsiteY2" fmla="*/ 238138 h 258601"/>
                <a:gd name="connsiteX3" fmla="*/ 0 w 172152"/>
                <a:gd name="connsiteY3" fmla="*/ 20464 h 258601"/>
                <a:gd name="connsiteX4" fmla="*/ 20487 w 172152"/>
                <a:gd name="connsiteY4" fmla="*/ 0 h 258601"/>
                <a:gd name="connsiteX5" fmla="*/ 40973 w 172152"/>
                <a:gd name="connsiteY5" fmla="*/ 20464 h 258601"/>
                <a:gd name="connsiteX6" fmla="*/ 40973 w 172152"/>
                <a:gd name="connsiteY6" fmla="*/ 217674 h 258601"/>
                <a:gd name="connsiteX7" fmla="*/ 151666 w 172152"/>
                <a:gd name="connsiteY7" fmla="*/ 217674 h 258601"/>
                <a:gd name="connsiteX8" fmla="*/ 172152 w 172152"/>
                <a:gd name="connsiteY8" fmla="*/ 238138 h 258601"/>
                <a:gd name="connsiteX9" fmla="*/ 151666 w 172152"/>
                <a:gd name="connsiteY9" fmla="*/ 258602 h 25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152" h="258601">
                  <a:moveTo>
                    <a:pt x="151666" y="258602"/>
                  </a:moveTo>
                  <a:lnTo>
                    <a:pt x="20487" y="258602"/>
                  </a:lnTo>
                  <a:cubicBezTo>
                    <a:pt x="9170" y="258602"/>
                    <a:pt x="0" y="249442"/>
                    <a:pt x="0" y="238138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217674"/>
                  </a:lnTo>
                  <a:lnTo>
                    <a:pt x="151666" y="217674"/>
                  </a:lnTo>
                  <a:cubicBezTo>
                    <a:pt x="162983" y="217674"/>
                    <a:pt x="172152" y="226833"/>
                    <a:pt x="172152" y="238138"/>
                  </a:cubicBezTo>
                  <a:cubicBezTo>
                    <a:pt x="172152" y="249442"/>
                    <a:pt x="162983" y="258602"/>
                    <a:pt x="151666" y="25860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BE4E0CEE-CAFD-FB1F-A09A-EB6746092DB6}"/>
                </a:ext>
              </a:extLst>
            </p:cNvPr>
            <p:cNvSpPr/>
            <p:nvPr/>
          </p:nvSpPr>
          <p:spPr>
            <a:xfrm>
              <a:off x="14094218" y="9335889"/>
              <a:ext cx="469698" cy="820858"/>
            </a:xfrm>
            <a:custGeom>
              <a:avLst/>
              <a:gdLst>
                <a:gd name="connsiteX0" fmla="*/ 335051 w 469698"/>
                <a:gd name="connsiteY0" fmla="*/ 820859 h 820858"/>
                <a:gd name="connsiteX1" fmla="*/ 20487 w 469698"/>
                <a:gd name="connsiteY1" fmla="*/ 820859 h 820858"/>
                <a:gd name="connsiteX2" fmla="*/ 0 w 469698"/>
                <a:gd name="connsiteY2" fmla="*/ 800395 h 820858"/>
                <a:gd name="connsiteX3" fmla="*/ 0 w 469698"/>
                <a:gd name="connsiteY3" fmla="*/ 50334 h 820858"/>
                <a:gd name="connsiteX4" fmla="*/ 50391 w 469698"/>
                <a:gd name="connsiteY4" fmla="*/ 0 h 820858"/>
                <a:gd name="connsiteX5" fmla="*/ 204038 w 469698"/>
                <a:gd name="connsiteY5" fmla="*/ 0 h 820858"/>
                <a:gd name="connsiteX6" fmla="*/ 254428 w 469698"/>
                <a:gd name="connsiteY6" fmla="*/ 50334 h 820858"/>
                <a:gd name="connsiteX7" fmla="*/ 254428 w 469698"/>
                <a:gd name="connsiteY7" fmla="*/ 100173 h 820858"/>
                <a:gd name="connsiteX8" fmla="*/ 289949 w 469698"/>
                <a:gd name="connsiteY8" fmla="*/ 100173 h 820858"/>
                <a:gd name="connsiteX9" fmla="*/ 391388 w 469698"/>
                <a:gd name="connsiteY9" fmla="*/ 171384 h 820858"/>
                <a:gd name="connsiteX10" fmla="*/ 461686 w 469698"/>
                <a:gd name="connsiteY10" fmla="*/ 365954 h 820858"/>
                <a:gd name="connsiteX11" fmla="*/ 461686 w 469698"/>
                <a:gd name="connsiteY11" fmla="*/ 365954 h 820858"/>
                <a:gd name="connsiteX12" fmla="*/ 469699 w 469698"/>
                <a:gd name="connsiteY12" fmla="*/ 411584 h 820858"/>
                <a:gd name="connsiteX13" fmla="*/ 469699 w 469698"/>
                <a:gd name="connsiteY13" fmla="*/ 686359 h 820858"/>
                <a:gd name="connsiteX14" fmla="*/ 335051 w 469698"/>
                <a:gd name="connsiteY14" fmla="*/ 820859 h 820858"/>
                <a:gd name="connsiteX15" fmla="*/ 40891 w 469698"/>
                <a:gd name="connsiteY15" fmla="*/ 780014 h 820858"/>
                <a:gd name="connsiteX16" fmla="*/ 335051 w 469698"/>
                <a:gd name="connsiteY16" fmla="*/ 780014 h 820858"/>
                <a:gd name="connsiteX17" fmla="*/ 428726 w 469698"/>
                <a:gd name="connsiteY17" fmla="*/ 686442 h 820858"/>
                <a:gd name="connsiteX18" fmla="*/ 428726 w 469698"/>
                <a:gd name="connsiteY18" fmla="*/ 411667 h 820858"/>
                <a:gd name="connsiteX19" fmla="*/ 423192 w 469698"/>
                <a:gd name="connsiteY19" fmla="*/ 379899 h 820858"/>
                <a:gd name="connsiteX20" fmla="*/ 352894 w 469698"/>
                <a:gd name="connsiteY20" fmla="*/ 185329 h 820858"/>
                <a:gd name="connsiteX21" fmla="*/ 289949 w 469698"/>
                <a:gd name="connsiteY21" fmla="*/ 141183 h 820858"/>
                <a:gd name="connsiteX22" fmla="*/ 233941 w 469698"/>
                <a:gd name="connsiteY22" fmla="*/ 141183 h 820858"/>
                <a:gd name="connsiteX23" fmla="*/ 213455 w 469698"/>
                <a:gd name="connsiteY23" fmla="*/ 120719 h 820858"/>
                <a:gd name="connsiteX24" fmla="*/ 213455 w 469698"/>
                <a:gd name="connsiteY24" fmla="*/ 50417 h 820858"/>
                <a:gd name="connsiteX25" fmla="*/ 204038 w 469698"/>
                <a:gd name="connsiteY25" fmla="*/ 41010 h 820858"/>
                <a:gd name="connsiteX26" fmla="*/ 50391 w 469698"/>
                <a:gd name="connsiteY26" fmla="*/ 41010 h 820858"/>
                <a:gd name="connsiteX27" fmla="*/ 40973 w 469698"/>
                <a:gd name="connsiteY27" fmla="*/ 50417 h 820858"/>
                <a:gd name="connsiteX28" fmla="*/ 40973 w 469698"/>
                <a:gd name="connsiteY28" fmla="*/ 780014 h 82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9698" h="820858">
                  <a:moveTo>
                    <a:pt x="335051" y="820859"/>
                  </a:moveTo>
                  <a:lnTo>
                    <a:pt x="20487" y="820859"/>
                  </a:lnTo>
                  <a:cubicBezTo>
                    <a:pt x="9169" y="820859"/>
                    <a:pt x="0" y="811699"/>
                    <a:pt x="0" y="800395"/>
                  </a:cubicBezTo>
                  <a:lnTo>
                    <a:pt x="0" y="50334"/>
                  </a:lnTo>
                  <a:cubicBezTo>
                    <a:pt x="0" y="22609"/>
                    <a:pt x="22634" y="0"/>
                    <a:pt x="50391" y="0"/>
                  </a:cubicBezTo>
                  <a:lnTo>
                    <a:pt x="204038" y="0"/>
                  </a:lnTo>
                  <a:cubicBezTo>
                    <a:pt x="231793" y="0"/>
                    <a:pt x="254428" y="22609"/>
                    <a:pt x="254428" y="50334"/>
                  </a:cubicBezTo>
                  <a:lnTo>
                    <a:pt x="254428" y="100173"/>
                  </a:lnTo>
                  <a:lnTo>
                    <a:pt x="289949" y="100173"/>
                  </a:lnTo>
                  <a:cubicBezTo>
                    <a:pt x="335299" y="100173"/>
                    <a:pt x="376024" y="128806"/>
                    <a:pt x="391388" y="171384"/>
                  </a:cubicBezTo>
                  <a:lnTo>
                    <a:pt x="461686" y="365954"/>
                  </a:lnTo>
                  <a:lnTo>
                    <a:pt x="461686" y="365954"/>
                  </a:lnTo>
                  <a:cubicBezTo>
                    <a:pt x="466973" y="380641"/>
                    <a:pt x="469699" y="395989"/>
                    <a:pt x="469699" y="411584"/>
                  </a:cubicBezTo>
                  <a:lnTo>
                    <a:pt x="469699" y="686359"/>
                  </a:lnTo>
                  <a:cubicBezTo>
                    <a:pt x="469699" y="760458"/>
                    <a:pt x="409314" y="820859"/>
                    <a:pt x="335051" y="820859"/>
                  </a:cubicBezTo>
                  <a:close/>
                  <a:moveTo>
                    <a:pt x="40891" y="780014"/>
                  </a:moveTo>
                  <a:lnTo>
                    <a:pt x="335051" y="780014"/>
                  </a:lnTo>
                  <a:cubicBezTo>
                    <a:pt x="386680" y="780014"/>
                    <a:pt x="428726" y="738013"/>
                    <a:pt x="428726" y="686442"/>
                  </a:cubicBezTo>
                  <a:lnTo>
                    <a:pt x="428726" y="411667"/>
                  </a:lnTo>
                  <a:cubicBezTo>
                    <a:pt x="428726" y="400858"/>
                    <a:pt x="426827" y="390131"/>
                    <a:pt x="423192" y="379899"/>
                  </a:cubicBezTo>
                  <a:lnTo>
                    <a:pt x="352894" y="185329"/>
                  </a:lnTo>
                  <a:cubicBezTo>
                    <a:pt x="343395" y="158924"/>
                    <a:pt x="318117" y="141183"/>
                    <a:pt x="289949" y="141183"/>
                  </a:cubicBezTo>
                  <a:lnTo>
                    <a:pt x="233941" y="141183"/>
                  </a:lnTo>
                  <a:cubicBezTo>
                    <a:pt x="222624" y="141183"/>
                    <a:pt x="213455" y="132024"/>
                    <a:pt x="213455" y="120719"/>
                  </a:cubicBezTo>
                  <a:lnTo>
                    <a:pt x="213455" y="50417"/>
                  </a:lnTo>
                  <a:cubicBezTo>
                    <a:pt x="213455" y="45219"/>
                    <a:pt x="209242" y="41010"/>
                    <a:pt x="204038" y="41010"/>
                  </a:cubicBezTo>
                  <a:lnTo>
                    <a:pt x="50391" y="41010"/>
                  </a:lnTo>
                  <a:cubicBezTo>
                    <a:pt x="45186" y="41010"/>
                    <a:pt x="40973" y="45219"/>
                    <a:pt x="40973" y="50417"/>
                  </a:cubicBezTo>
                  <a:lnTo>
                    <a:pt x="40973" y="78001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0D84D874-6347-FCCC-6D8E-A0D08BF1FBD8}"/>
                </a:ext>
              </a:extLst>
            </p:cNvPr>
            <p:cNvSpPr/>
            <p:nvPr/>
          </p:nvSpPr>
          <p:spPr>
            <a:xfrm>
              <a:off x="14166912" y="10115820"/>
              <a:ext cx="262357" cy="151497"/>
            </a:xfrm>
            <a:custGeom>
              <a:avLst/>
              <a:gdLst>
                <a:gd name="connsiteX0" fmla="*/ 131096 w 262357"/>
                <a:gd name="connsiteY0" fmla="*/ 151497 h 151497"/>
                <a:gd name="connsiteX1" fmla="*/ 0 w 262357"/>
                <a:gd name="connsiteY1" fmla="*/ 20464 h 151497"/>
                <a:gd name="connsiteX2" fmla="*/ 20486 w 262357"/>
                <a:gd name="connsiteY2" fmla="*/ 0 h 151497"/>
                <a:gd name="connsiteX3" fmla="*/ 241871 w 262357"/>
                <a:gd name="connsiteY3" fmla="*/ 0 h 151497"/>
                <a:gd name="connsiteX4" fmla="*/ 262357 w 262357"/>
                <a:gd name="connsiteY4" fmla="*/ 20464 h 151497"/>
                <a:gd name="connsiteX5" fmla="*/ 131179 w 262357"/>
                <a:gd name="connsiteY5" fmla="*/ 151497 h 151497"/>
                <a:gd name="connsiteX6" fmla="*/ 43286 w 262357"/>
                <a:gd name="connsiteY6" fmla="*/ 40928 h 151497"/>
                <a:gd name="connsiteX7" fmla="*/ 131096 w 262357"/>
                <a:gd name="connsiteY7" fmla="*/ 110570 h 151497"/>
                <a:gd name="connsiteX8" fmla="*/ 218989 w 262357"/>
                <a:gd name="connsiteY8" fmla="*/ 40928 h 151497"/>
                <a:gd name="connsiteX9" fmla="*/ 43286 w 262357"/>
                <a:gd name="connsiteY9" fmla="*/ 40928 h 15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357" h="151497">
                  <a:moveTo>
                    <a:pt x="131096" y="151497"/>
                  </a:moveTo>
                  <a:cubicBezTo>
                    <a:pt x="58816" y="151497"/>
                    <a:pt x="0" y="92747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41871" y="0"/>
                  </a:lnTo>
                  <a:cubicBezTo>
                    <a:pt x="253188" y="0"/>
                    <a:pt x="262357" y="9159"/>
                    <a:pt x="262357" y="20464"/>
                  </a:cubicBezTo>
                  <a:cubicBezTo>
                    <a:pt x="262357" y="92664"/>
                    <a:pt x="203542" y="151497"/>
                    <a:pt x="131179" y="151497"/>
                  </a:cubicBezTo>
                  <a:close/>
                  <a:moveTo>
                    <a:pt x="43286" y="40928"/>
                  </a:moveTo>
                  <a:cubicBezTo>
                    <a:pt x="52620" y="80782"/>
                    <a:pt x="88388" y="110570"/>
                    <a:pt x="131096" y="110570"/>
                  </a:cubicBezTo>
                  <a:cubicBezTo>
                    <a:pt x="173804" y="110570"/>
                    <a:pt x="209655" y="80782"/>
                    <a:pt x="218989" y="40928"/>
                  </a:cubicBezTo>
                  <a:lnTo>
                    <a:pt x="43286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1" name="Forma libre 10">
              <a:extLst>
                <a:ext uri="{FF2B5EF4-FFF2-40B4-BE49-F238E27FC236}">
                  <a16:creationId xmlns:a16="http://schemas.microsoft.com/office/drawing/2014/main" id="{11D1D5EC-7004-608B-6350-D22C1E8AF0B3}"/>
                </a:ext>
              </a:extLst>
            </p:cNvPr>
            <p:cNvSpPr/>
            <p:nvPr/>
          </p:nvSpPr>
          <p:spPr>
            <a:xfrm>
              <a:off x="13391901" y="10005249"/>
              <a:ext cx="262356" cy="262067"/>
            </a:xfrm>
            <a:custGeom>
              <a:avLst/>
              <a:gdLst>
                <a:gd name="connsiteX0" fmla="*/ 131178 w 262356"/>
                <a:gd name="connsiteY0" fmla="*/ 262067 h 262067"/>
                <a:gd name="connsiteX1" fmla="*/ 0 w 262356"/>
                <a:gd name="connsiteY1" fmla="*/ 131034 h 262067"/>
                <a:gd name="connsiteX2" fmla="*/ 131178 w 262356"/>
                <a:gd name="connsiteY2" fmla="*/ 0 h 262067"/>
                <a:gd name="connsiteX3" fmla="*/ 262356 w 262356"/>
                <a:gd name="connsiteY3" fmla="*/ 131034 h 262067"/>
                <a:gd name="connsiteX4" fmla="*/ 131178 w 262356"/>
                <a:gd name="connsiteY4" fmla="*/ 262067 h 262067"/>
                <a:gd name="connsiteX5" fmla="*/ 131178 w 262356"/>
                <a:gd name="connsiteY5" fmla="*/ 40928 h 262067"/>
                <a:gd name="connsiteX6" fmla="*/ 40972 w 262356"/>
                <a:gd name="connsiteY6" fmla="*/ 131034 h 262067"/>
                <a:gd name="connsiteX7" fmla="*/ 131178 w 262356"/>
                <a:gd name="connsiteY7" fmla="*/ 221140 h 262067"/>
                <a:gd name="connsiteX8" fmla="*/ 221384 w 262356"/>
                <a:gd name="connsiteY8" fmla="*/ 131034 h 262067"/>
                <a:gd name="connsiteX9" fmla="*/ 131178 w 262356"/>
                <a:gd name="connsiteY9" fmla="*/ 40928 h 2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356" h="262067">
                  <a:moveTo>
                    <a:pt x="131178" y="262067"/>
                  </a:moveTo>
                  <a:cubicBezTo>
                    <a:pt x="58897" y="262067"/>
                    <a:pt x="0" y="203317"/>
                    <a:pt x="0" y="131034"/>
                  </a:cubicBezTo>
                  <a:cubicBezTo>
                    <a:pt x="0" y="58751"/>
                    <a:pt x="58816" y="0"/>
                    <a:pt x="131178" y="0"/>
                  </a:cubicBezTo>
                  <a:cubicBezTo>
                    <a:pt x="203541" y="0"/>
                    <a:pt x="262356" y="58751"/>
                    <a:pt x="262356" y="131034"/>
                  </a:cubicBezTo>
                  <a:cubicBezTo>
                    <a:pt x="262356" y="203317"/>
                    <a:pt x="203541" y="262067"/>
                    <a:pt x="131178" y="262067"/>
                  </a:cubicBezTo>
                  <a:close/>
                  <a:moveTo>
                    <a:pt x="131178" y="40928"/>
                  </a:moveTo>
                  <a:cubicBezTo>
                    <a:pt x="81450" y="40928"/>
                    <a:pt x="40972" y="81360"/>
                    <a:pt x="40972" y="131034"/>
                  </a:cubicBezTo>
                  <a:cubicBezTo>
                    <a:pt x="40972" y="180708"/>
                    <a:pt x="81450" y="221140"/>
                    <a:pt x="131178" y="221140"/>
                  </a:cubicBezTo>
                  <a:cubicBezTo>
                    <a:pt x="180907" y="221140"/>
                    <a:pt x="221384" y="180708"/>
                    <a:pt x="221384" y="131034"/>
                  </a:cubicBezTo>
                  <a:cubicBezTo>
                    <a:pt x="221384" y="81360"/>
                    <a:pt x="180907" y="40928"/>
                    <a:pt x="131178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DBB706B3-38A8-E5FB-7DAE-D0102B4A5747}"/>
                </a:ext>
              </a:extLst>
            </p:cNvPr>
            <p:cNvSpPr/>
            <p:nvPr/>
          </p:nvSpPr>
          <p:spPr>
            <a:xfrm>
              <a:off x="13709687" y="10005249"/>
              <a:ext cx="262357" cy="262067"/>
            </a:xfrm>
            <a:custGeom>
              <a:avLst/>
              <a:gdLst>
                <a:gd name="connsiteX0" fmla="*/ 131179 w 262357"/>
                <a:gd name="connsiteY0" fmla="*/ 262067 h 262067"/>
                <a:gd name="connsiteX1" fmla="*/ 0 w 262357"/>
                <a:gd name="connsiteY1" fmla="*/ 131034 h 262067"/>
                <a:gd name="connsiteX2" fmla="*/ 131179 w 262357"/>
                <a:gd name="connsiteY2" fmla="*/ 0 h 262067"/>
                <a:gd name="connsiteX3" fmla="*/ 262357 w 262357"/>
                <a:gd name="connsiteY3" fmla="*/ 131034 h 262067"/>
                <a:gd name="connsiteX4" fmla="*/ 131179 w 262357"/>
                <a:gd name="connsiteY4" fmla="*/ 262067 h 262067"/>
                <a:gd name="connsiteX5" fmla="*/ 131179 w 262357"/>
                <a:gd name="connsiteY5" fmla="*/ 40928 h 262067"/>
                <a:gd name="connsiteX6" fmla="*/ 40972 w 262357"/>
                <a:gd name="connsiteY6" fmla="*/ 131034 h 262067"/>
                <a:gd name="connsiteX7" fmla="*/ 131179 w 262357"/>
                <a:gd name="connsiteY7" fmla="*/ 221140 h 262067"/>
                <a:gd name="connsiteX8" fmla="*/ 221384 w 262357"/>
                <a:gd name="connsiteY8" fmla="*/ 131034 h 262067"/>
                <a:gd name="connsiteX9" fmla="*/ 131179 w 262357"/>
                <a:gd name="connsiteY9" fmla="*/ 40928 h 2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357" h="262067">
                  <a:moveTo>
                    <a:pt x="131179" y="262067"/>
                  </a:moveTo>
                  <a:cubicBezTo>
                    <a:pt x="58898" y="262067"/>
                    <a:pt x="0" y="203317"/>
                    <a:pt x="0" y="131034"/>
                  </a:cubicBezTo>
                  <a:cubicBezTo>
                    <a:pt x="0" y="58751"/>
                    <a:pt x="58816" y="0"/>
                    <a:pt x="131179" y="0"/>
                  </a:cubicBezTo>
                  <a:cubicBezTo>
                    <a:pt x="203542" y="0"/>
                    <a:pt x="262357" y="58751"/>
                    <a:pt x="262357" y="131034"/>
                  </a:cubicBezTo>
                  <a:cubicBezTo>
                    <a:pt x="262357" y="203317"/>
                    <a:pt x="203542" y="262067"/>
                    <a:pt x="131179" y="262067"/>
                  </a:cubicBezTo>
                  <a:close/>
                  <a:moveTo>
                    <a:pt x="131179" y="40928"/>
                  </a:moveTo>
                  <a:cubicBezTo>
                    <a:pt x="81450" y="40928"/>
                    <a:pt x="40972" y="81360"/>
                    <a:pt x="40972" y="131034"/>
                  </a:cubicBezTo>
                  <a:cubicBezTo>
                    <a:pt x="40972" y="180708"/>
                    <a:pt x="81450" y="221140"/>
                    <a:pt x="131179" y="221140"/>
                  </a:cubicBezTo>
                  <a:cubicBezTo>
                    <a:pt x="180908" y="221140"/>
                    <a:pt x="221384" y="180708"/>
                    <a:pt x="221384" y="131034"/>
                  </a:cubicBezTo>
                  <a:cubicBezTo>
                    <a:pt x="221384" y="81360"/>
                    <a:pt x="180908" y="40928"/>
                    <a:pt x="13117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7AA01D1A-7020-FD91-ED05-517C69EC6E03}"/>
                </a:ext>
              </a:extLst>
            </p:cNvPr>
            <p:cNvSpPr/>
            <p:nvPr/>
          </p:nvSpPr>
          <p:spPr>
            <a:xfrm>
              <a:off x="13298059" y="9907057"/>
              <a:ext cx="837049" cy="249690"/>
            </a:xfrm>
            <a:custGeom>
              <a:avLst/>
              <a:gdLst>
                <a:gd name="connsiteX0" fmla="*/ 816563 w 837049"/>
                <a:gd name="connsiteY0" fmla="*/ 249690 h 249690"/>
                <a:gd name="connsiteX1" fmla="*/ 653499 w 837049"/>
                <a:gd name="connsiteY1" fmla="*/ 249690 h 249690"/>
                <a:gd name="connsiteX2" fmla="*/ 633011 w 837049"/>
                <a:gd name="connsiteY2" fmla="*/ 229226 h 249690"/>
                <a:gd name="connsiteX3" fmla="*/ 542806 w 837049"/>
                <a:gd name="connsiteY3" fmla="*/ 139120 h 249690"/>
                <a:gd name="connsiteX4" fmla="*/ 452600 w 837049"/>
                <a:gd name="connsiteY4" fmla="*/ 229226 h 249690"/>
                <a:gd name="connsiteX5" fmla="*/ 432114 w 837049"/>
                <a:gd name="connsiteY5" fmla="*/ 249690 h 249690"/>
                <a:gd name="connsiteX6" fmla="*/ 335712 w 837049"/>
                <a:gd name="connsiteY6" fmla="*/ 249690 h 249690"/>
                <a:gd name="connsiteX7" fmla="*/ 315226 w 837049"/>
                <a:gd name="connsiteY7" fmla="*/ 229226 h 249690"/>
                <a:gd name="connsiteX8" fmla="*/ 225019 w 837049"/>
                <a:gd name="connsiteY8" fmla="*/ 139120 h 249690"/>
                <a:gd name="connsiteX9" fmla="*/ 134814 w 837049"/>
                <a:gd name="connsiteY9" fmla="*/ 229226 h 249690"/>
                <a:gd name="connsiteX10" fmla="*/ 114328 w 837049"/>
                <a:gd name="connsiteY10" fmla="*/ 249690 h 249690"/>
                <a:gd name="connsiteX11" fmla="*/ 60963 w 837049"/>
                <a:gd name="connsiteY11" fmla="*/ 249690 h 249690"/>
                <a:gd name="connsiteX12" fmla="*/ 0 w 837049"/>
                <a:gd name="connsiteY12" fmla="*/ 188794 h 249690"/>
                <a:gd name="connsiteX13" fmla="*/ 0 w 837049"/>
                <a:gd name="connsiteY13" fmla="*/ 60896 h 249690"/>
                <a:gd name="connsiteX14" fmla="*/ 60963 w 837049"/>
                <a:gd name="connsiteY14" fmla="*/ 0 h 249690"/>
                <a:gd name="connsiteX15" fmla="*/ 816563 w 837049"/>
                <a:gd name="connsiteY15" fmla="*/ 0 h 249690"/>
                <a:gd name="connsiteX16" fmla="*/ 837049 w 837049"/>
                <a:gd name="connsiteY16" fmla="*/ 20464 h 249690"/>
                <a:gd name="connsiteX17" fmla="*/ 837049 w 837049"/>
                <a:gd name="connsiteY17" fmla="*/ 229226 h 249690"/>
                <a:gd name="connsiteX18" fmla="*/ 816563 w 837049"/>
                <a:gd name="connsiteY18" fmla="*/ 249690 h 249690"/>
                <a:gd name="connsiteX19" fmla="*/ 672332 w 837049"/>
                <a:gd name="connsiteY19" fmla="*/ 208845 h 249690"/>
                <a:gd name="connsiteX20" fmla="*/ 796076 w 837049"/>
                <a:gd name="connsiteY20" fmla="*/ 208845 h 249690"/>
                <a:gd name="connsiteX21" fmla="*/ 796076 w 837049"/>
                <a:gd name="connsiteY21" fmla="*/ 40927 h 249690"/>
                <a:gd name="connsiteX22" fmla="*/ 60881 w 837049"/>
                <a:gd name="connsiteY22" fmla="*/ 40927 h 249690"/>
                <a:gd name="connsiteX23" fmla="*/ 40891 w 837049"/>
                <a:gd name="connsiteY23" fmla="*/ 60896 h 249690"/>
                <a:gd name="connsiteX24" fmla="*/ 40891 w 837049"/>
                <a:gd name="connsiteY24" fmla="*/ 188794 h 249690"/>
                <a:gd name="connsiteX25" fmla="*/ 60881 w 837049"/>
                <a:gd name="connsiteY25" fmla="*/ 208763 h 249690"/>
                <a:gd name="connsiteX26" fmla="*/ 95411 w 837049"/>
                <a:gd name="connsiteY26" fmla="*/ 208763 h 249690"/>
                <a:gd name="connsiteX27" fmla="*/ 224938 w 837049"/>
                <a:gd name="connsiteY27" fmla="*/ 98192 h 249690"/>
                <a:gd name="connsiteX28" fmla="*/ 354464 w 837049"/>
                <a:gd name="connsiteY28" fmla="*/ 208763 h 249690"/>
                <a:gd name="connsiteX29" fmla="*/ 413196 w 837049"/>
                <a:gd name="connsiteY29" fmla="*/ 208763 h 249690"/>
                <a:gd name="connsiteX30" fmla="*/ 542723 w 837049"/>
                <a:gd name="connsiteY30" fmla="*/ 98192 h 249690"/>
                <a:gd name="connsiteX31" fmla="*/ 672249 w 837049"/>
                <a:gd name="connsiteY31" fmla="*/ 208763 h 24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37049" h="249690">
                  <a:moveTo>
                    <a:pt x="816563" y="249690"/>
                  </a:moveTo>
                  <a:lnTo>
                    <a:pt x="653499" y="249690"/>
                  </a:lnTo>
                  <a:cubicBezTo>
                    <a:pt x="642181" y="249690"/>
                    <a:pt x="633011" y="240531"/>
                    <a:pt x="633011" y="229226"/>
                  </a:cubicBezTo>
                  <a:cubicBezTo>
                    <a:pt x="633011" y="179553"/>
                    <a:pt x="592535" y="139120"/>
                    <a:pt x="542806" y="139120"/>
                  </a:cubicBezTo>
                  <a:cubicBezTo>
                    <a:pt x="493077" y="139120"/>
                    <a:pt x="452600" y="179553"/>
                    <a:pt x="452600" y="229226"/>
                  </a:cubicBezTo>
                  <a:cubicBezTo>
                    <a:pt x="452600" y="240531"/>
                    <a:pt x="443431" y="249690"/>
                    <a:pt x="432114" y="249690"/>
                  </a:cubicBezTo>
                  <a:lnTo>
                    <a:pt x="335712" y="249690"/>
                  </a:lnTo>
                  <a:cubicBezTo>
                    <a:pt x="324395" y="249690"/>
                    <a:pt x="315226" y="240531"/>
                    <a:pt x="315226" y="229226"/>
                  </a:cubicBezTo>
                  <a:cubicBezTo>
                    <a:pt x="315226" y="179553"/>
                    <a:pt x="274748" y="139120"/>
                    <a:pt x="225019" y="139120"/>
                  </a:cubicBezTo>
                  <a:cubicBezTo>
                    <a:pt x="175291" y="139120"/>
                    <a:pt x="134814" y="179553"/>
                    <a:pt x="134814" y="229226"/>
                  </a:cubicBezTo>
                  <a:cubicBezTo>
                    <a:pt x="134814" y="240531"/>
                    <a:pt x="125645" y="249690"/>
                    <a:pt x="114328" y="249690"/>
                  </a:cubicBezTo>
                  <a:lnTo>
                    <a:pt x="60963" y="249690"/>
                  </a:lnTo>
                  <a:cubicBezTo>
                    <a:pt x="27343" y="249690"/>
                    <a:pt x="0" y="222378"/>
                    <a:pt x="0" y="188794"/>
                  </a:cubicBezTo>
                  <a:lnTo>
                    <a:pt x="0" y="60896"/>
                  </a:lnTo>
                  <a:cubicBezTo>
                    <a:pt x="0" y="27312"/>
                    <a:pt x="27343" y="0"/>
                    <a:pt x="60963" y="0"/>
                  </a:cubicBezTo>
                  <a:lnTo>
                    <a:pt x="816563" y="0"/>
                  </a:lnTo>
                  <a:cubicBezTo>
                    <a:pt x="827880" y="0"/>
                    <a:pt x="837049" y="9159"/>
                    <a:pt x="837049" y="20464"/>
                  </a:cubicBezTo>
                  <a:lnTo>
                    <a:pt x="837049" y="229226"/>
                  </a:lnTo>
                  <a:cubicBezTo>
                    <a:pt x="837049" y="240531"/>
                    <a:pt x="827880" y="249690"/>
                    <a:pt x="816563" y="249690"/>
                  </a:cubicBezTo>
                  <a:close/>
                  <a:moveTo>
                    <a:pt x="672332" y="208845"/>
                  </a:moveTo>
                  <a:lnTo>
                    <a:pt x="796076" y="208845"/>
                  </a:lnTo>
                  <a:lnTo>
                    <a:pt x="796076" y="40927"/>
                  </a:lnTo>
                  <a:lnTo>
                    <a:pt x="60881" y="40927"/>
                  </a:lnTo>
                  <a:cubicBezTo>
                    <a:pt x="49812" y="40927"/>
                    <a:pt x="40891" y="49921"/>
                    <a:pt x="40891" y="60896"/>
                  </a:cubicBezTo>
                  <a:lnTo>
                    <a:pt x="40891" y="188794"/>
                  </a:lnTo>
                  <a:cubicBezTo>
                    <a:pt x="40891" y="199851"/>
                    <a:pt x="49894" y="208763"/>
                    <a:pt x="60881" y="208763"/>
                  </a:cubicBezTo>
                  <a:lnTo>
                    <a:pt x="95411" y="208763"/>
                  </a:lnTo>
                  <a:cubicBezTo>
                    <a:pt x="105240" y="146216"/>
                    <a:pt x="159596" y="98192"/>
                    <a:pt x="224938" y="98192"/>
                  </a:cubicBezTo>
                  <a:cubicBezTo>
                    <a:pt x="290278" y="98192"/>
                    <a:pt x="344634" y="146216"/>
                    <a:pt x="354464" y="208763"/>
                  </a:cubicBezTo>
                  <a:lnTo>
                    <a:pt x="413196" y="208763"/>
                  </a:lnTo>
                  <a:cubicBezTo>
                    <a:pt x="423027" y="146216"/>
                    <a:pt x="477382" y="98192"/>
                    <a:pt x="542723" y="98192"/>
                  </a:cubicBezTo>
                  <a:cubicBezTo>
                    <a:pt x="608065" y="98192"/>
                    <a:pt x="662420" y="146216"/>
                    <a:pt x="672249" y="20876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9160C9F5-D2EC-288A-F83E-A70C07D08F0A}"/>
                </a:ext>
              </a:extLst>
            </p:cNvPr>
            <p:cNvSpPr/>
            <p:nvPr/>
          </p:nvSpPr>
          <p:spPr>
            <a:xfrm>
              <a:off x="13298059" y="9299582"/>
              <a:ext cx="726934" cy="467199"/>
            </a:xfrm>
            <a:custGeom>
              <a:avLst/>
              <a:gdLst>
                <a:gd name="connsiteX0" fmla="*/ 464247 w 726934"/>
                <a:gd name="connsiteY0" fmla="*/ 467199 h 467199"/>
                <a:gd name="connsiteX1" fmla="*/ 313904 w 726934"/>
                <a:gd name="connsiteY1" fmla="*/ 467199 h 467199"/>
                <a:gd name="connsiteX2" fmla="*/ 289618 w 726934"/>
                <a:gd name="connsiteY2" fmla="*/ 462001 h 467199"/>
                <a:gd name="connsiteX3" fmla="*/ 34861 w 726934"/>
                <a:gd name="connsiteY3" fmla="*/ 347470 h 467199"/>
                <a:gd name="connsiteX4" fmla="*/ 0 w 726934"/>
                <a:gd name="connsiteY4" fmla="*/ 293670 h 467199"/>
                <a:gd name="connsiteX5" fmla="*/ 0 w 726934"/>
                <a:gd name="connsiteY5" fmla="*/ 173529 h 467199"/>
                <a:gd name="connsiteX6" fmla="*/ 34861 w 726934"/>
                <a:gd name="connsiteY6" fmla="*/ 119729 h 467199"/>
                <a:gd name="connsiteX7" fmla="*/ 289701 w 726934"/>
                <a:gd name="connsiteY7" fmla="*/ 5198 h 467199"/>
                <a:gd name="connsiteX8" fmla="*/ 313986 w 726934"/>
                <a:gd name="connsiteY8" fmla="*/ 0 h 467199"/>
                <a:gd name="connsiteX9" fmla="*/ 464330 w 726934"/>
                <a:gd name="connsiteY9" fmla="*/ 0 h 467199"/>
                <a:gd name="connsiteX10" fmla="*/ 482008 w 726934"/>
                <a:gd name="connsiteY10" fmla="*/ 2723 h 467199"/>
                <a:gd name="connsiteX11" fmla="*/ 685632 w 726934"/>
                <a:gd name="connsiteY11" fmla="*/ 66672 h 467199"/>
                <a:gd name="connsiteX12" fmla="*/ 726935 w 726934"/>
                <a:gd name="connsiteY12" fmla="*/ 122947 h 467199"/>
                <a:gd name="connsiteX13" fmla="*/ 726935 w 726934"/>
                <a:gd name="connsiteY13" fmla="*/ 344252 h 467199"/>
                <a:gd name="connsiteX14" fmla="*/ 685632 w 726934"/>
                <a:gd name="connsiteY14" fmla="*/ 400527 h 467199"/>
                <a:gd name="connsiteX15" fmla="*/ 482008 w 726934"/>
                <a:gd name="connsiteY15" fmla="*/ 464476 h 467199"/>
                <a:gd name="connsiteX16" fmla="*/ 464247 w 726934"/>
                <a:gd name="connsiteY16" fmla="*/ 467199 h 467199"/>
                <a:gd name="connsiteX17" fmla="*/ 313904 w 726934"/>
                <a:gd name="connsiteY17" fmla="*/ 40845 h 467199"/>
                <a:gd name="connsiteX18" fmla="*/ 306470 w 726934"/>
                <a:gd name="connsiteY18" fmla="*/ 42412 h 467199"/>
                <a:gd name="connsiteX19" fmla="*/ 51629 w 726934"/>
                <a:gd name="connsiteY19" fmla="*/ 157026 h 467199"/>
                <a:gd name="connsiteX20" fmla="*/ 40973 w 726934"/>
                <a:gd name="connsiteY20" fmla="*/ 173529 h 467199"/>
                <a:gd name="connsiteX21" fmla="*/ 40973 w 726934"/>
                <a:gd name="connsiteY21" fmla="*/ 293670 h 467199"/>
                <a:gd name="connsiteX22" fmla="*/ 51712 w 726934"/>
                <a:gd name="connsiteY22" fmla="*/ 310173 h 467199"/>
                <a:gd name="connsiteX23" fmla="*/ 306553 w 726934"/>
                <a:gd name="connsiteY23" fmla="*/ 424704 h 467199"/>
                <a:gd name="connsiteX24" fmla="*/ 313986 w 726934"/>
                <a:gd name="connsiteY24" fmla="*/ 426272 h 467199"/>
                <a:gd name="connsiteX25" fmla="*/ 464330 w 726934"/>
                <a:gd name="connsiteY25" fmla="*/ 426272 h 467199"/>
                <a:gd name="connsiteX26" fmla="*/ 469781 w 726934"/>
                <a:gd name="connsiteY26" fmla="*/ 425447 h 467199"/>
                <a:gd name="connsiteX27" fmla="*/ 673323 w 726934"/>
                <a:gd name="connsiteY27" fmla="*/ 361498 h 467199"/>
                <a:gd name="connsiteX28" fmla="*/ 685962 w 726934"/>
                <a:gd name="connsiteY28" fmla="*/ 344252 h 467199"/>
                <a:gd name="connsiteX29" fmla="*/ 685962 w 726934"/>
                <a:gd name="connsiteY29" fmla="*/ 122947 h 467199"/>
                <a:gd name="connsiteX30" fmla="*/ 673323 w 726934"/>
                <a:gd name="connsiteY30" fmla="*/ 105702 h 467199"/>
                <a:gd name="connsiteX31" fmla="*/ 673323 w 726934"/>
                <a:gd name="connsiteY31" fmla="*/ 105702 h 467199"/>
                <a:gd name="connsiteX32" fmla="*/ 469781 w 726934"/>
                <a:gd name="connsiteY32" fmla="*/ 41670 h 467199"/>
                <a:gd name="connsiteX33" fmla="*/ 464330 w 726934"/>
                <a:gd name="connsiteY33" fmla="*/ 40845 h 467199"/>
                <a:gd name="connsiteX34" fmla="*/ 313986 w 726934"/>
                <a:gd name="connsiteY34" fmla="*/ 40845 h 46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6934" h="467199">
                  <a:moveTo>
                    <a:pt x="464247" y="467199"/>
                  </a:moveTo>
                  <a:lnTo>
                    <a:pt x="313904" y="467199"/>
                  </a:lnTo>
                  <a:cubicBezTo>
                    <a:pt x="305479" y="467199"/>
                    <a:pt x="297300" y="465466"/>
                    <a:pt x="289618" y="462001"/>
                  </a:cubicBezTo>
                  <a:lnTo>
                    <a:pt x="34861" y="347470"/>
                  </a:lnTo>
                  <a:cubicBezTo>
                    <a:pt x="13713" y="337899"/>
                    <a:pt x="0" y="316774"/>
                    <a:pt x="0" y="293670"/>
                  </a:cubicBezTo>
                  <a:lnTo>
                    <a:pt x="0" y="173529"/>
                  </a:lnTo>
                  <a:cubicBezTo>
                    <a:pt x="0" y="150342"/>
                    <a:pt x="13713" y="129218"/>
                    <a:pt x="34861" y="119729"/>
                  </a:cubicBezTo>
                  <a:lnTo>
                    <a:pt x="289701" y="5198"/>
                  </a:lnTo>
                  <a:cubicBezTo>
                    <a:pt x="297300" y="1732"/>
                    <a:pt x="305479" y="0"/>
                    <a:pt x="313986" y="0"/>
                  </a:cubicBezTo>
                  <a:lnTo>
                    <a:pt x="464330" y="0"/>
                  </a:lnTo>
                  <a:cubicBezTo>
                    <a:pt x="470360" y="0"/>
                    <a:pt x="476308" y="908"/>
                    <a:pt x="482008" y="2723"/>
                  </a:cubicBezTo>
                  <a:lnTo>
                    <a:pt x="685632" y="66672"/>
                  </a:lnTo>
                  <a:cubicBezTo>
                    <a:pt x="710331" y="74428"/>
                    <a:pt x="726935" y="97038"/>
                    <a:pt x="726935" y="122947"/>
                  </a:cubicBezTo>
                  <a:lnTo>
                    <a:pt x="726935" y="344252"/>
                  </a:lnTo>
                  <a:cubicBezTo>
                    <a:pt x="726935" y="370162"/>
                    <a:pt x="710331" y="392771"/>
                    <a:pt x="685632" y="400527"/>
                  </a:cubicBezTo>
                  <a:lnTo>
                    <a:pt x="482008" y="464476"/>
                  </a:lnTo>
                  <a:cubicBezTo>
                    <a:pt x="476225" y="466292"/>
                    <a:pt x="470278" y="467199"/>
                    <a:pt x="464247" y="467199"/>
                  </a:cubicBezTo>
                  <a:close/>
                  <a:moveTo>
                    <a:pt x="313904" y="40845"/>
                  </a:moveTo>
                  <a:cubicBezTo>
                    <a:pt x="311343" y="40845"/>
                    <a:pt x="308782" y="41340"/>
                    <a:pt x="306470" y="42412"/>
                  </a:cubicBezTo>
                  <a:lnTo>
                    <a:pt x="51629" y="157026"/>
                  </a:lnTo>
                  <a:cubicBezTo>
                    <a:pt x="45186" y="159914"/>
                    <a:pt x="40973" y="166432"/>
                    <a:pt x="40973" y="173529"/>
                  </a:cubicBezTo>
                  <a:lnTo>
                    <a:pt x="40973" y="293670"/>
                  </a:lnTo>
                  <a:cubicBezTo>
                    <a:pt x="40973" y="300767"/>
                    <a:pt x="45186" y="307285"/>
                    <a:pt x="51712" y="310173"/>
                  </a:cubicBezTo>
                  <a:lnTo>
                    <a:pt x="306553" y="424704"/>
                  </a:lnTo>
                  <a:cubicBezTo>
                    <a:pt x="308865" y="425777"/>
                    <a:pt x="311426" y="426272"/>
                    <a:pt x="313986" y="426272"/>
                  </a:cubicBezTo>
                  <a:lnTo>
                    <a:pt x="464330" y="426272"/>
                  </a:lnTo>
                  <a:cubicBezTo>
                    <a:pt x="466147" y="426272"/>
                    <a:pt x="468047" y="426025"/>
                    <a:pt x="469781" y="425447"/>
                  </a:cubicBezTo>
                  <a:lnTo>
                    <a:pt x="673323" y="361498"/>
                  </a:lnTo>
                  <a:cubicBezTo>
                    <a:pt x="680923" y="359105"/>
                    <a:pt x="685962" y="352174"/>
                    <a:pt x="685962" y="344252"/>
                  </a:cubicBezTo>
                  <a:lnTo>
                    <a:pt x="685962" y="122947"/>
                  </a:lnTo>
                  <a:cubicBezTo>
                    <a:pt x="685962" y="115026"/>
                    <a:pt x="680841" y="108094"/>
                    <a:pt x="673323" y="105702"/>
                  </a:cubicBezTo>
                  <a:lnTo>
                    <a:pt x="673323" y="105702"/>
                  </a:lnTo>
                  <a:cubicBezTo>
                    <a:pt x="673323" y="105702"/>
                    <a:pt x="469781" y="41670"/>
                    <a:pt x="469781" y="41670"/>
                  </a:cubicBezTo>
                  <a:cubicBezTo>
                    <a:pt x="468047" y="41092"/>
                    <a:pt x="466230" y="40845"/>
                    <a:pt x="464330" y="40845"/>
                  </a:cubicBezTo>
                  <a:lnTo>
                    <a:pt x="313986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39E3D123-3D0B-9D29-D2D6-9AD0A660B7EE}"/>
                </a:ext>
              </a:extLst>
            </p:cNvPr>
            <p:cNvSpPr/>
            <p:nvPr/>
          </p:nvSpPr>
          <p:spPr>
            <a:xfrm>
              <a:off x="13591477" y="9299500"/>
              <a:ext cx="40973" cy="254145"/>
            </a:xfrm>
            <a:custGeom>
              <a:avLst/>
              <a:gdLst>
                <a:gd name="connsiteX0" fmla="*/ 20486 w 40973"/>
                <a:gd name="connsiteY0" fmla="*/ 254146 h 254145"/>
                <a:gd name="connsiteX1" fmla="*/ 0 w 40973"/>
                <a:gd name="connsiteY1" fmla="*/ 233682 h 254145"/>
                <a:gd name="connsiteX2" fmla="*/ 0 w 40973"/>
                <a:gd name="connsiteY2" fmla="*/ 20464 h 254145"/>
                <a:gd name="connsiteX3" fmla="*/ 20486 w 40973"/>
                <a:gd name="connsiteY3" fmla="*/ 0 h 254145"/>
                <a:gd name="connsiteX4" fmla="*/ 40973 w 40973"/>
                <a:gd name="connsiteY4" fmla="*/ 20464 h 254145"/>
                <a:gd name="connsiteX5" fmla="*/ 40973 w 40973"/>
                <a:gd name="connsiteY5" fmla="*/ 233682 h 254145"/>
                <a:gd name="connsiteX6" fmla="*/ 20486 w 40973"/>
                <a:gd name="connsiteY6" fmla="*/ 254146 h 2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254145">
                  <a:moveTo>
                    <a:pt x="20486" y="254146"/>
                  </a:moveTo>
                  <a:cubicBezTo>
                    <a:pt x="9169" y="254146"/>
                    <a:pt x="0" y="244987"/>
                    <a:pt x="0" y="23368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3682"/>
                  </a:lnTo>
                  <a:cubicBezTo>
                    <a:pt x="40973" y="244987"/>
                    <a:pt x="31803" y="254146"/>
                    <a:pt x="20486" y="25414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1871CF29-441C-0EB7-B575-F4FE8AB8977D}"/>
                </a:ext>
              </a:extLst>
            </p:cNvPr>
            <p:cNvSpPr/>
            <p:nvPr/>
          </p:nvSpPr>
          <p:spPr>
            <a:xfrm>
              <a:off x="13741821" y="9299500"/>
              <a:ext cx="40972" cy="467282"/>
            </a:xfrm>
            <a:custGeom>
              <a:avLst/>
              <a:gdLst>
                <a:gd name="connsiteX0" fmla="*/ 20486 w 40972"/>
                <a:gd name="connsiteY0" fmla="*/ 467282 h 467282"/>
                <a:gd name="connsiteX1" fmla="*/ 0 w 40972"/>
                <a:gd name="connsiteY1" fmla="*/ 446818 h 467282"/>
                <a:gd name="connsiteX2" fmla="*/ 0 w 40972"/>
                <a:gd name="connsiteY2" fmla="*/ 20464 h 467282"/>
                <a:gd name="connsiteX3" fmla="*/ 20486 w 40972"/>
                <a:gd name="connsiteY3" fmla="*/ 0 h 467282"/>
                <a:gd name="connsiteX4" fmla="*/ 40972 w 40972"/>
                <a:gd name="connsiteY4" fmla="*/ 20464 h 467282"/>
                <a:gd name="connsiteX5" fmla="*/ 40972 w 40972"/>
                <a:gd name="connsiteY5" fmla="*/ 446818 h 467282"/>
                <a:gd name="connsiteX6" fmla="*/ 20486 w 40972"/>
                <a:gd name="connsiteY6" fmla="*/ 467282 h 46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67282">
                  <a:moveTo>
                    <a:pt x="20486" y="467282"/>
                  </a:moveTo>
                  <a:cubicBezTo>
                    <a:pt x="9169" y="467282"/>
                    <a:pt x="0" y="458123"/>
                    <a:pt x="0" y="446818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46818"/>
                  </a:lnTo>
                  <a:cubicBezTo>
                    <a:pt x="40972" y="458123"/>
                    <a:pt x="31803" y="467282"/>
                    <a:pt x="20486" y="46728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38952A59-AB25-6B6B-818C-26D47FA3783C}"/>
                </a:ext>
              </a:extLst>
            </p:cNvPr>
            <p:cNvSpPr/>
            <p:nvPr/>
          </p:nvSpPr>
          <p:spPr>
            <a:xfrm>
              <a:off x="13471450" y="9675685"/>
              <a:ext cx="438308" cy="272299"/>
            </a:xfrm>
            <a:custGeom>
              <a:avLst/>
              <a:gdLst>
                <a:gd name="connsiteX0" fmla="*/ 417823 w 438308"/>
                <a:gd name="connsiteY0" fmla="*/ 272299 h 272299"/>
                <a:gd name="connsiteX1" fmla="*/ 20487 w 438308"/>
                <a:gd name="connsiteY1" fmla="*/ 272299 h 272299"/>
                <a:gd name="connsiteX2" fmla="*/ 0 w 438308"/>
                <a:gd name="connsiteY2" fmla="*/ 251836 h 272299"/>
                <a:gd name="connsiteX3" fmla="*/ 0 w 438308"/>
                <a:gd name="connsiteY3" fmla="*/ 20464 h 272299"/>
                <a:gd name="connsiteX4" fmla="*/ 20487 w 438308"/>
                <a:gd name="connsiteY4" fmla="*/ 0 h 272299"/>
                <a:gd name="connsiteX5" fmla="*/ 40973 w 438308"/>
                <a:gd name="connsiteY5" fmla="*/ 20464 h 272299"/>
                <a:gd name="connsiteX6" fmla="*/ 40973 w 438308"/>
                <a:gd name="connsiteY6" fmla="*/ 231372 h 272299"/>
                <a:gd name="connsiteX7" fmla="*/ 397337 w 438308"/>
                <a:gd name="connsiteY7" fmla="*/ 231372 h 272299"/>
                <a:gd name="connsiteX8" fmla="*/ 397337 w 438308"/>
                <a:gd name="connsiteY8" fmla="*/ 32593 h 272299"/>
                <a:gd name="connsiteX9" fmla="*/ 417823 w 438308"/>
                <a:gd name="connsiteY9" fmla="*/ 12130 h 272299"/>
                <a:gd name="connsiteX10" fmla="*/ 438309 w 438308"/>
                <a:gd name="connsiteY10" fmla="*/ 32593 h 272299"/>
                <a:gd name="connsiteX11" fmla="*/ 438309 w 438308"/>
                <a:gd name="connsiteY11" fmla="*/ 251836 h 272299"/>
                <a:gd name="connsiteX12" fmla="*/ 417823 w 438308"/>
                <a:gd name="connsiteY12" fmla="*/ 272299 h 27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308" h="272299">
                  <a:moveTo>
                    <a:pt x="417823" y="272299"/>
                  </a:moveTo>
                  <a:lnTo>
                    <a:pt x="20487" y="272299"/>
                  </a:lnTo>
                  <a:cubicBezTo>
                    <a:pt x="9170" y="272299"/>
                    <a:pt x="0" y="263140"/>
                    <a:pt x="0" y="251836"/>
                  </a:cubicBezTo>
                  <a:lnTo>
                    <a:pt x="0" y="20464"/>
                  </a:lnTo>
                  <a:cubicBezTo>
                    <a:pt x="0" y="9160"/>
                    <a:pt x="9170" y="0"/>
                    <a:pt x="20487" y="0"/>
                  </a:cubicBezTo>
                  <a:cubicBezTo>
                    <a:pt x="31804" y="0"/>
                    <a:pt x="40973" y="9160"/>
                    <a:pt x="40973" y="20464"/>
                  </a:cubicBezTo>
                  <a:lnTo>
                    <a:pt x="40973" y="231372"/>
                  </a:lnTo>
                  <a:lnTo>
                    <a:pt x="397337" y="231372"/>
                  </a:lnTo>
                  <a:lnTo>
                    <a:pt x="397337" y="32593"/>
                  </a:lnTo>
                  <a:cubicBezTo>
                    <a:pt x="397337" y="21289"/>
                    <a:pt x="406506" y="12130"/>
                    <a:pt x="417823" y="12130"/>
                  </a:cubicBezTo>
                  <a:cubicBezTo>
                    <a:pt x="429140" y="12130"/>
                    <a:pt x="438309" y="21289"/>
                    <a:pt x="438309" y="32593"/>
                  </a:cubicBezTo>
                  <a:lnTo>
                    <a:pt x="438309" y="251836"/>
                  </a:lnTo>
                  <a:cubicBezTo>
                    <a:pt x="438309" y="263140"/>
                    <a:pt x="429140" y="272299"/>
                    <a:pt x="417823" y="2722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E11CE33A-0FDC-DA3F-BD65-4E9CDCCA6347}"/>
                </a:ext>
              </a:extLst>
            </p:cNvPr>
            <p:cNvSpPr/>
            <p:nvPr/>
          </p:nvSpPr>
          <p:spPr>
            <a:xfrm>
              <a:off x="13471450" y="9814475"/>
              <a:ext cx="438308" cy="40927"/>
            </a:xfrm>
            <a:custGeom>
              <a:avLst/>
              <a:gdLst>
                <a:gd name="connsiteX0" fmla="*/ 417823 w 438308"/>
                <a:gd name="connsiteY0" fmla="*/ 40928 h 40927"/>
                <a:gd name="connsiteX1" fmla="*/ 20487 w 438308"/>
                <a:gd name="connsiteY1" fmla="*/ 40928 h 40927"/>
                <a:gd name="connsiteX2" fmla="*/ 0 w 438308"/>
                <a:gd name="connsiteY2" fmla="*/ 20464 h 40927"/>
                <a:gd name="connsiteX3" fmla="*/ 20487 w 438308"/>
                <a:gd name="connsiteY3" fmla="*/ 0 h 40927"/>
                <a:gd name="connsiteX4" fmla="*/ 417823 w 438308"/>
                <a:gd name="connsiteY4" fmla="*/ 0 h 40927"/>
                <a:gd name="connsiteX5" fmla="*/ 438309 w 438308"/>
                <a:gd name="connsiteY5" fmla="*/ 20464 h 40927"/>
                <a:gd name="connsiteX6" fmla="*/ 417823 w 438308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308" h="40927">
                  <a:moveTo>
                    <a:pt x="417823" y="40928"/>
                  </a:moveTo>
                  <a:lnTo>
                    <a:pt x="20487" y="40928"/>
                  </a:lnTo>
                  <a:cubicBezTo>
                    <a:pt x="9170" y="40928"/>
                    <a:pt x="0" y="31769"/>
                    <a:pt x="0" y="20464"/>
                  </a:cubicBezTo>
                  <a:cubicBezTo>
                    <a:pt x="0" y="9160"/>
                    <a:pt x="9170" y="0"/>
                    <a:pt x="20487" y="0"/>
                  </a:cubicBezTo>
                  <a:lnTo>
                    <a:pt x="417823" y="0"/>
                  </a:lnTo>
                  <a:cubicBezTo>
                    <a:pt x="429140" y="0"/>
                    <a:pt x="438309" y="9160"/>
                    <a:pt x="438309" y="20464"/>
                  </a:cubicBezTo>
                  <a:cubicBezTo>
                    <a:pt x="438309" y="31769"/>
                    <a:pt x="429140" y="40928"/>
                    <a:pt x="417823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" name="Gráfico 2">
            <a:extLst>
              <a:ext uri="{FF2B5EF4-FFF2-40B4-BE49-F238E27FC236}">
                <a16:creationId xmlns:a16="http://schemas.microsoft.com/office/drawing/2014/main" id="{BEAD8322-3FC1-24EB-4266-3061042067DD}"/>
              </a:ext>
            </a:extLst>
          </p:cNvPr>
          <p:cNvGrpSpPr/>
          <p:nvPr/>
        </p:nvGrpSpPr>
        <p:grpSpPr>
          <a:xfrm>
            <a:off x="3972233" y="6205273"/>
            <a:ext cx="1258340" cy="942320"/>
            <a:chOff x="3972233" y="6205273"/>
            <a:chExt cx="1258340" cy="942320"/>
          </a:xfrm>
          <a:solidFill>
            <a:srgbClr val="002A86"/>
          </a:solidFill>
        </p:grpSpPr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7F2744D0-B860-F724-2B19-F767E68D102E}"/>
                </a:ext>
              </a:extLst>
            </p:cNvPr>
            <p:cNvSpPr/>
            <p:nvPr/>
          </p:nvSpPr>
          <p:spPr>
            <a:xfrm>
              <a:off x="4264328" y="6538633"/>
              <a:ext cx="128370" cy="495584"/>
            </a:xfrm>
            <a:custGeom>
              <a:avLst/>
              <a:gdLst>
                <a:gd name="connsiteX0" fmla="*/ 20486 w 128370"/>
                <a:gd name="connsiteY0" fmla="*/ 495585 h 495584"/>
                <a:gd name="connsiteX1" fmla="*/ 0 w 128370"/>
                <a:gd name="connsiteY1" fmla="*/ 475121 h 495584"/>
                <a:gd name="connsiteX2" fmla="*/ 0 w 128370"/>
                <a:gd name="connsiteY2" fmla="*/ 20464 h 495584"/>
                <a:gd name="connsiteX3" fmla="*/ 20486 w 128370"/>
                <a:gd name="connsiteY3" fmla="*/ 0 h 495584"/>
                <a:gd name="connsiteX4" fmla="*/ 107884 w 128370"/>
                <a:gd name="connsiteY4" fmla="*/ 0 h 495584"/>
                <a:gd name="connsiteX5" fmla="*/ 128370 w 128370"/>
                <a:gd name="connsiteY5" fmla="*/ 20464 h 495584"/>
                <a:gd name="connsiteX6" fmla="*/ 107884 w 128370"/>
                <a:gd name="connsiteY6" fmla="*/ 40927 h 495584"/>
                <a:gd name="connsiteX7" fmla="*/ 40890 w 128370"/>
                <a:gd name="connsiteY7" fmla="*/ 40927 h 495584"/>
                <a:gd name="connsiteX8" fmla="*/ 40890 w 128370"/>
                <a:gd name="connsiteY8" fmla="*/ 475121 h 495584"/>
                <a:gd name="connsiteX9" fmla="*/ 20404 w 128370"/>
                <a:gd name="connsiteY9" fmla="*/ 495585 h 49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70" h="495584">
                  <a:moveTo>
                    <a:pt x="20486" y="495585"/>
                  </a:moveTo>
                  <a:cubicBezTo>
                    <a:pt x="9169" y="495585"/>
                    <a:pt x="0" y="486425"/>
                    <a:pt x="0" y="475121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07884" y="0"/>
                  </a:lnTo>
                  <a:cubicBezTo>
                    <a:pt x="119201" y="0"/>
                    <a:pt x="128370" y="9159"/>
                    <a:pt x="128370" y="20464"/>
                  </a:cubicBezTo>
                  <a:cubicBezTo>
                    <a:pt x="128370" y="31768"/>
                    <a:pt x="119201" y="40927"/>
                    <a:pt x="107884" y="40927"/>
                  </a:cubicBezTo>
                  <a:lnTo>
                    <a:pt x="40890" y="40927"/>
                  </a:lnTo>
                  <a:lnTo>
                    <a:pt x="40890" y="475121"/>
                  </a:lnTo>
                  <a:cubicBezTo>
                    <a:pt x="40890" y="486425"/>
                    <a:pt x="31721" y="495585"/>
                    <a:pt x="20404" y="49558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370F0C04-74A9-ECA4-555E-E9CEC20DD2F9}"/>
                </a:ext>
              </a:extLst>
            </p:cNvPr>
            <p:cNvSpPr/>
            <p:nvPr/>
          </p:nvSpPr>
          <p:spPr>
            <a:xfrm>
              <a:off x="4347099" y="6310562"/>
              <a:ext cx="678692" cy="624720"/>
            </a:xfrm>
            <a:custGeom>
              <a:avLst/>
              <a:gdLst>
                <a:gd name="connsiteX0" fmla="*/ 425918 w 678692"/>
                <a:gd name="connsiteY0" fmla="*/ 624720 h 624720"/>
                <a:gd name="connsiteX1" fmla="*/ 252858 w 678692"/>
                <a:gd name="connsiteY1" fmla="*/ 624720 h 624720"/>
                <a:gd name="connsiteX2" fmla="*/ 17595 w 678692"/>
                <a:gd name="connsiteY2" fmla="*/ 433038 h 624720"/>
                <a:gd name="connsiteX3" fmla="*/ 8095 w 678692"/>
                <a:gd name="connsiteY3" fmla="*/ 386747 h 624720"/>
                <a:gd name="connsiteX4" fmla="*/ 0 w 678692"/>
                <a:gd name="connsiteY4" fmla="*/ 306873 h 624720"/>
                <a:gd name="connsiteX5" fmla="*/ 39816 w 678692"/>
                <a:gd name="connsiteY5" fmla="*/ 133344 h 624720"/>
                <a:gd name="connsiteX6" fmla="*/ 79550 w 678692"/>
                <a:gd name="connsiteY6" fmla="*/ 51489 h 624720"/>
                <a:gd name="connsiteX7" fmla="*/ 161908 w 678692"/>
                <a:gd name="connsiteY7" fmla="*/ 0 h 624720"/>
                <a:gd name="connsiteX8" fmla="*/ 516867 w 678692"/>
                <a:gd name="connsiteY8" fmla="*/ 0 h 624720"/>
                <a:gd name="connsiteX9" fmla="*/ 599143 w 678692"/>
                <a:gd name="connsiteY9" fmla="*/ 51489 h 624720"/>
                <a:gd name="connsiteX10" fmla="*/ 638876 w 678692"/>
                <a:gd name="connsiteY10" fmla="*/ 133344 h 624720"/>
                <a:gd name="connsiteX11" fmla="*/ 638876 w 678692"/>
                <a:gd name="connsiteY11" fmla="*/ 133344 h 624720"/>
                <a:gd name="connsiteX12" fmla="*/ 678693 w 678692"/>
                <a:gd name="connsiteY12" fmla="*/ 306873 h 624720"/>
                <a:gd name="connsiteX13" fmla="*/ 670597 w 678692"/>
                <a:gd name="connsiteY13" fmla="*/ 386747 h 624720"/>
                <a:gd name="connsiteX14" fmla="*/ 661097 w 678692"/>
                <a:gd name="connsiteY14" fmla="*/ 433038 h 624720"/>
                <a:gd name="connsiteX15" fmla="*/ 425918 w 678692"/>
                <a:gd name="connsiteY15" fmla="*/ 624720 h 624720"/>
                <a:gd name="connsiteX16" fmla="*/ 161908 w 678692"/>
                <a:gd name="connsiteY16" fmla="*/ 40845 h 624720"/>
                <a:gd name="connsiteX17" fmla="*/ 116475 w 678692"/>
                <a:gd name="connsiteY17" fmla="*/ 69312 h 624720"/>
                <a:gd name="connsiteX18" fmla="*/ 76741 w 678692"/>
                <a:gd name="connsiteY18" fmla="*/ 151167 h 624720"/>
                <a:gd name="connsiteX19" fmla="*/ 40973 w 678692"/>
                <a:gd name="connsiteY19" fmla="*/ 306873 h 624720"/>
                <a:gd name="connsiteX20" fmla="*/ 48242 w 678692"/>
                <a:gd name="connsiteY20" fmla="*/ 378496 h 624720"/>
                <a:gd name="connsiteX21" fmla="*/ 57742 w 678692"/>
                <a:gd name="connsiteY21" fmla="*/ 424787 h 624720"/>
                <a:gd name="connsiteX22" fmla="*/ 252858 w 678692"/>
                <a:gd name="connsiteY22" fmla="*/ 583793 h 624720"/>
                <a:gd name="connsiteX23" fmla="*/ 425918 w 678692"/>
                <a:gd name="connsiteY23" fmla="*/ 583793 h 624720"/>
                <a:gd name="connsiteX24" fmla="*/ 621033 w 678692"/>
                <a:gd name="connsiteY24" fmla="*/ 424787 h 624720"/>
                <a:gd name="connsiteX25" fmla="*/ 630533 w 678692"/>
                <a:gd name="connsiteY25" fmla="*/ 378496 h 624720"/>
                <a:gd name="connsiteX26" fmla="*/ 637802 w 678692"/>
                <a:gd name="connsiteY26" fmla="*/ 306873 h 624720"/>
                <a:gd name="connsiteX27" fmla="*/ 602034 w 678692"/>
                <a:gd name="connsiteY27" fmla="*/ 151167 h 624720"/>
                <a:gd name="connsiteX28" fmla="*/ 562300 w 678692"/>
                <a:gd name="connsiteY28" fmla="*/ 69312 h 624720"/>
                <a:gd name="connsiteX29" fmla="*/ 516867 w 678692"/>
                <a:gd name="connsiteY29" fmla="*/ 40845 h 624720"/>
                <a:gd name="connsiteX30" fmla="*/ 161908 w 678692"/>
                <a:gd name="connsiteY30" fmla="*/ 40845 h 62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8692" h="624720">
                  <a:moveTo>
                    <a:pt x="425918" y="624720"/>
                  </a:moveTo>
                  <a:lnTo>
                    <a:pt x="252858" y="624720"/>
                  </a:lnTo>
                  <a:cubicBezTo>
                    <a:pt x="139357" y="624720"/>
                    <a:pt x="40394" y="544103"/>
                    <a:pt x="17595" y="433038"/>
                  </a:cubicBezTo>
                  <a:lnTo>
                    <a:pt x="8095" y="386747"/>
                  </a:lnTo>
                  <a:cubicBezTo>
                    <a:pt x="2726" y="360508"/>
                    <a:pt x="0" y="333608"/>
                    <a:pt x="0" y="306873"/>
                  </a:cubicBezTo>
                  <a:cubicBezTo>
                    <a:pt x="0" y="247132"/>
                    <a:pt x="13795" y="187144"/>
                    <a:pt x="39816" y="133344"/>
                  </a:cubicBezTo>
                  <a:lnTo>
                    <a:pt x="79550" y="51489"/>
                  </a:lnTo>
                  <a:cubicBezTo>
                    <a:pt x="94749" y="20216"/>
                    <a:pt x="127048" y="0"/>
                    <a:pt x="161908" y="0"/>
                  </a:cubicBezTo>
                  <a:lnTo>
                    <a:pt x="516867" y="0"/>
                  </a:lnTo>
                  <a:cubicBezTo>
                    <a:pt x="551644" y="0"/>
                    <a:pt x="584026" y="20216"/>
                    <a:pt x="599143" y="51489"/>
                  </a:cubicBezTo>
                  <a:lnTo>
                    <a:pt x="638876" y="133344"/>
                  </a:lnTo>
                  <a:lnTo>
                    <a:pt x="638876" y="133344"/>
                  </a:lnTo>
                  <a:cubicBezTo>
                    <a:pt x="664897" y="187144"/>
                    <a:pt x="678693" y="247132"/>
                    <a:pt x="678693" y="306873"/>
                  </a:cubicBezTo>
                  <a:cubicBezTo>
                    <a:pt x="678693" y="333608"/>
                    <a:pt x="675967" y="360508"/>
                    <a:pt x="670597" y="386747"/>
                  </a:cubicBezTo>
                  <a:lnTo>
                    <a:pt x="661097" y="433038"/>
                  </a:lnTo>
                  <a:cubicBezTo>
                    <a:pt x="638298" y="544103"/>
                    <a:pt x="539419" y="624720"/>
                    <a:pt x="425918" y="624720"/>
                  </a:cubicBezTo>
                  <a:close/>
                  <a:moveTo>
                    <a:pt x="161908" y="40845"/>
                  </a:moveTo>
                  <a:cubicBezTo>
                    <a:pt x="142661" y="40845"/>
                    <a:pt x="124818" y="51985"/>
                    <a:pt x="116475" y="69312"/>
                  </a:cubicBezTo>
                  <a:lnTo>
                    <a:pt x="76741" y="151167"/>
                  </a:lnTo>
                  <a:cubicBezTo>
                    <a:pt x="53364" y="199439"/>
                    <a:pt x="40973" y="253238"/>
                    <a:pt x="40973" y="306873"/>
                  </a:cubicBezTo>
                  <a:cubicBezTo>
                    <a:pt x="40973" y="330885"/>
                    <a:pt x="43451" y="354979"/>
                    <a:pt x="48242" y="378496"/>
                  </a:cubicBezTo>
                  <a:lnTo>
                    <a:pt x="57742" y="424787"/>
                  </a:lnTo>
                  <a:cubicBezTo>
                    <a:pt x="76659" y="516956"/>
                    <a:pt x="158686" y="583793"/>
                    <a:pt x="252858" y="583793"/>
                  </a:cubicBezTo>
                  <a:lnTo>
                    <a:pt x="425918" y="583793"/>
                  </a:lnTo>
                  <a:cubicBezTo>
                    <a:pt x="520089" y="583793"/>
                    <a:pt x="602117" y="516956"/>
                    <a:pt x="621033" y="424787"/>
                  </a:cubicBezTo>
                  <a:lnTo>
                    <a:pt x="630533" y="378496"/>
                  </a:lnTo>
                  <a:cubicBezTo>
                    <a:pt x="635324" y="354979"/>
                    <a:pt x="637802" y="330885"/>
                    <a:pt x="637802" y="306873"/>
                  </a:cubicBezTo>
                  <a:cubicBezTo>
                    <a:pt x="637802" y="253238"/>
                    <a:pt x="625412" y="199439"/>
                    <a:pt x="602034" y="151167"/>
                  </a:cubicBezTo>
                  <a:lnTo>
                    <a:pt x="562300" y="69312"/>
                  </a:lnTo>
                  <a:cubicBezTo>
                    <a:pt x="553875" y="52067"/>
                    <a:pt x="536114" y="40845"/>
                    <a:pt x="516867" y="40845"/>
                  </a:cubicBezTo>
                  <a:lnTo>
                    <a:pt x="161908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513FFCF7-B4A1-75BD-4F77-4CAEFF077FD5}"/>
                </a:ext>
              </a:extLst>
            </p:cNvPr>
            <p:cNvSpPr/>
            <p:nvPr/>
          </p:nvSpPr>
          <p:spPr>
            <a:xfrm>
              <a:off x="4245576" y="6989577"/>
              <a:ext cx="881821" cy="158016"/>
            </a:xfrm>
            <a:custGeom>
              <a:avLst/>
              <a:gdLst>
                <a:gd name="connsiteX0" fmla="*/ 828045 w 881821"/>
                <a:gd name="connsiteY0" fmla="*/ 158016 h 158016"/>
                <a:gd name="connsiteX1" fmla="*/ 53777 w 881821"/>
                <a:gd name="connsiteY1" fmla="*/ 158016 h 158016"/>
                <a:gd name="connsiteX2" fmla="*/ 0 w 881821"/>
                <a:gd name="connsiteY2" fmla="*/ 104299 h 158016"/>
                <a:gd name="connsiteX3" fmla="*/ 0 w 881821"/>
                <a:gd name="connsiteY3" fmla="*/ 53717 h 158016"/>
                <a:gd name="connsiteX4" fmla="*/ 53777 w 881821"/>
                <a:gd name="connsiteY4" fmla="*/ 0 h 158016"/>
                <a:gd name="connsiteX5" fmla="*/ 828045 w 881821"/>
                <a:gd name="connsiteY5" fmla="*/ 0 h 158016"/>
                <a:gd name="connsiteX6" fmla="*/ 881821 w 881821"/>
                <a:gd name="connsiteY6" fmla="*/ 53717 h 158016"/>
                <a:gd name="connsiteX7" fmla="*/ 881821 w 881821"/>
                <a:gd name="connsiteY7" fmla="*/ 104299 h 158016"/>
                <a:gd name="connsiteX8" fmla="*/ 828045 w 881821"/>
                <a:gd name="connsiteY8" fmla="*/ 158016 h 158016"/>
                <a:gd name="connsiteX9" fmla="*/ 53777 w 881821"/>
                <a:gd name="connsiteY9" fmla="*/ 40927 h 158016"/>
                <a:gd name="connsiteX10" fmla="*/ 40973 w 881821"/>
                <a:gd name="connsiteY10" fmla="*/ 53717 h 158016"/>
                <a:gd name="connsiteX11" fmla="*/ 40973 w 881821"/>
                <a:gd name="connsiteY11" fmla="*/ 104299 h 158016"/>
                <a:gd name="connsiteX12" fmla="*/ 53777 w 881821"/>
                <a:gd name="connsiteY12" fmla="*/ 117171 h 158016"/>
                <a:gd name="connsiteX13" fmla="*/ 828045 w 881821"/>
                <a:gd name="connsiteY13" fmla="*/ 117171 h 158016"/>
                <a:gd name="connsiteX14" fmla="*/ 840849 w 881821"/>
                <a:gd name="connsiteY14" fmla="*/ 104299 h 158016"/>
                <a:gd name="connsiteX15" fmla="*/ 840849 w 881821"/>
                <a:gd name="connsiteY15" fmla="*/ 53717 h 158016"/>
                <a:gd name="connsiteX16" fmla="*/ 828045 w 881821"/>
                <a:gd name="connsiteY16" fmla="*/ 40927 h 158016"/>
                <a:gd name="connsiteX17" fmla="*/ 53777 w 881821"/>
                <a:gd name="connsiteY17" fmla="*/ 40927 h 15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1821" h="158016">
                  <a:moveTo>
                    <a:pt x="828045" y="158016"/>
                  </a:moveTo>
                  <a:lnTo>
                    <a:pt x="53777" y="158016"/>
                  </a:lnTo>
                  <a:cubicBezTo>
                    <a:pt x="24121" y="158016"/>
                    <a:pt x="0" y="133922"/>
                    <a:pt x="0" y="104299"/>
                  </a:cubicBezTo>
                  <a:lnTo>
                    <a:pt x="0" y="53717"/>
                  </a:lnTo>
                  <a:cubicBezTo>
                    <a:pt x="0" y="24094"/>
                    <a:pt x="24121" y="0"/>
                    <a:pt x="53777" y="0"/>
                  </a:cubicBezTo>
                  <a:lnTo>
                    <a:pt x="828045" y="0"/>
                  </a:lnTo>
                  <a:cubicBezTo>
                    <a:pt x="857700" y="0"/>
                    <a:pt x="881821" y="24094"/>
                    <a:pt x="881821" y="53717"/>
                  </a:cubicBezTo>
                  <a:lnTo>
                    <a:pt x="881821" y="104299"/>
                  </a:lnTo>
                  <a:cubicBezTo>
                    <a:pt x="881821" y="133922"/>
                    <a:pt x="857700" y="158016"/>
                    <a:pt x="828045" y="158016"/>
                  </a:cubicBezTo>
                  <a:close/>
                  <a:moveTo>
                    <a:pt x="53777" y="40927"/>
                  </a:moveTo>
                  <a:cubicBezTo>
                    <a:pt x="46673" y="40927"/>
                    <a:pt x="40973" y="46703"/>
                    <a:pt x="40973" y="53717"/>
                  </a:cubicBezTo>
                  <a:lnTo>
                    <a:pt x="40973" y="104299"/>
                  </a:lnTo>
                  <a:cubicBezTo>
                    <a:pt x="40973" y="111395"/>
                    <a:pt x="46755" y="117171"/>
                    <a:pt x="53777" y="117171"/>
                  </a:cubicBezTo>
                  <a:lnTo>
                    <a:pt x="828045" y="117171"/>
                  </a:lnTo>
                  <a:cubicBezTo>
                    <a:pt x="835149" y="117171"/>
                    <a:pt x="840849" y="111395"/>
                    <a:pt x="840849" y="104299"/>
                  </a:cubicBezTo>
                  <a:lnTo>
                    <a:pt x="840849" y="53717"/>
                  </a:lnTo>
                  <a:cubicBezTo>
                    <a:pt x="840849" y="46621"/>
                    <a:pt x="835066" y="40927"/>
                    <a:pt x="828045" y="40927"/>
                  </a:cubicBezTo>
                  <a:lnTo>
                    <a:pt x="53777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DC014DDD-98D5-0CFE-8385-57F0E3C5CE4B}"/>
                </a:ext>
              </a:extLst>
            </p:cNvPr>
            <p:cNvSpPr/>
            <p:nvPr/>
          </p:nvSpPr>
          <p:spPr>
            <a:xfrm>
              <a:off x="4980193" y="6538633"/>
              <a:ext cx="128370" cy="495584"/>
            </a:xfrm>
            <a:custGeom>
              <a:avLst/>
              <a:gdLst>
                <a:gd name="connsiteX0" fmla="*/ 107966 w 128370"/>
                <a:gd name="connsiteY0" fmla="*/ 495585 h 495584"/>
                <a:gd name="connsiteX1" fmla="*/ 87480 w 128370"/>
                <a:gd name="connsiteY1" fmla="*/ 475121 h 495584"/>
                <a:gd name="connsiteX2" fmla="*/ 87480 w 128370"/>
                <a:gd name="connsiteY2" fmla="*/ 40927 h 495584"/>
                <a:gd name="connsiteX3" fmla="*/ 20486 w 128370"/>
                <a:gd name="connsiteY3" fmla="*/ 40927 h 495584"/>
                <a:gd name="connsiteX4" fmla="*/ 0 w 128370"/>
                <a:gd name="connsiteY4" fmla="*/ 20464 h 495584"/>
                <a:gd name="connsiteX5" fmla="*/ 20486 w 128370"/>
                <a:gd name="connsiteY5" fmla="*/ 0 h 495584"/>
                <a:gd name="connsiteX6" fmla="*/ 107884 w 128370"/>
                <a:gd name="connsiteY6" fmla="*/ 0 h 495584"/>
                <a:gd name="connsiteX7" fmla="*/ 128370 w 128370"/>
                <a:gd name="connsiteY7" fmla="*/ 20464 h 495584"/>
                <a:gd name="connsiteX8" fmla="*/ 128370 w 128370"/>
                <a:gd name="connsiteY8" fmla="*/ 475121 h 495584"/>
                <a:gd name="connsiteX9" fmla="*/ 107884 w 128370"/>
                <a:gd name="connsiteY9" fmla="*/ 495585 h 49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70" h="495584">
                  <a:moveTo>
                    <a:pt x="107966" y="495585"/>
                  </a:moveTo>
                  <a:cubicBezTo>
                    <a:pt x="96649" y="495585"/>
                    <a:pt x="87480" y="486425"/>
                    <a:pt x="87480" y="475121"/>
                  </a:cubicBezTo>
                  <a:lnTo>
                    <a:pt x="87480" y="40927"/>
                  </a:ln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7884" y="0"/>
                  </a:lnTo>
                  <a:cubicBezTo>
                    <a:pt x="119201" y="0"/>
                    <a:pt x="128370" y="9159"/>
                    <a:pt x="128370" y="20464"/>
                  </a:cubicBezTo>
                  <a:lnTo>
                    <a:pt x="128370" y="475121"/>
                  </a:lnTo>
                  <a:cubicBezTo>
                    <a:pt x="128370" y="486425"/>
                    <a:pt x="119201" y="495585"/>
                    <a:pt x="107884" y="49558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14CE37EB-5881-7DF7-4BBB-529C652F25C1}"/>
                </a:ext>
              </a:extLst>
            </p:cNvPr>
            <p:cNvSpPr/>
            <p:nvPr/>
          </p:nvSpPr>
          <p:spPr>
            <a:xfrm>
              <a:off x="4161153" y="6433179"/>
              <a:ext cx="144065" cy="253238"/>
            </a:xfrm>
            <a:custGeom>
              <a:avLst/>
              <a:gdLst>
                <a:gd name="connsiteX0" fmla="*/ 91362 w 144065"/>
                <a:gd name="connsiteY0" fmla="*/ 253238 h 253238"/>
                <a:gd name="connsiteX1" fmla="*/ 20486 w 144065"/>
                <a:gd name="connsiteY1" fmla="*/ 253238 h 253238"/>
                <a:gd name="connsiteX2" fmla="*/ 0 w 144065"/>
                <a:gd name="connsiteY2" fmla="*/ 232775 h 253238"/>
                <a:gd name="connsiteX3" fmla="*/ 0 w 144065"/>
                <a:gd name="connsiteY3" fmla="*/ 20464 h 253238"/>
                <a:gd name="connsiteX4" fmla="*/ 20486 w 144065"/>
                <a:gd name="connsiteY4" fmla="*/ 0 h 253238"/>
                <a:gd name="connsiteX5" fmla="*/ 91362 w 144065"/>
                <a:gd name="connsiteY5" fmla="*/ 0 h 253238"/>
                <a:gd name="connsiteX6" fmla="*/ 144065 w 144065"/>
                <a:gd name="connsiteY6" fmla="*/ 52644 h 253238"/>
                <a:gd name="connsiteX7" fmla="*/ 144065 w 144065"/>
                <a:gd name="connsiteY7" fmla="*/ 200511 h 253238"/>
                <a:gd name="connsiteX8" fmla="*/ 91362 w 144065"/>
                <a:gd name="connsiteY8" fmla="*/ 253156 h 253238"/>
                <a:gd name="connsiteX9" fmla="*/ 40973 w 144065"/>
                <a:gd name="connsiteY9" fmla="*/ 212311 h 253238"/>
                <a:gd name="connsiteX10" fmla="*/ 91362 w 144065"/>
                <a:gd name="connsiteY10" fmla="*/ 212311 h 253238"/>
                <a:gd name="connsiteX11" fmla="*/ 103175 w 144065"/>
                <a:gd name="connsiteY11" fmla="*/ 200511 h 253238"/>
                <a:gd name="connsiteX12" fmla="*/ 103175 w 144065"/>
                <a:gd name="connsiteY12" fmla="*/ 52644 h 253238"/>
                <a:gd name="connsiteX13" fmla="*/ 91362 w 144065"/>
                <a:gd name="connsiteY13" fmla="*/ 40845 h 253238"/>
                <a:gd name="connsiteX14" fmla="*/ 40973 w 144065"/>
                <a:gd name="connsiteY14" fmla="*/ 40845 h 253238"/>
                <a:gd name="connsiteX15" fmla="*/ 40973 w 144065"/>
                <a:gd name="connsiteY15" fmla="*/ 212311 h 25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065" h="253238">
                  <a:moveTo>
                    <a:pt x="91362" y="253238"/>
                  </a:moveTo>
                  <a:lnTo>
                    <a:pt x="20486" y="253238"/>
                  </a:lnTo>
                  <a:cubicBezTo>
                    <a:pt x="9169" y="253238"/>
                    <a:pt x="0" y="244079"/>
                    <a:pt x="0" y="23277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91362" y="0"/>
                  </a:lnTo>
                  <a:cubicBezTo>
                    <a:pt x="120440" y="0"/>
                    <a:pt x="144065" y="23599"/>
                    <a:pt x="144065" y="52644"/>
                  </a:cubicBezTo>
                  <a:lnTo>
                    <a:pt x="144065" y="200511"/>
                  </a:lnTo>
                  <a:cubicBezTo>
                    <a:pt x="144065" y="229556"/>
                    <a:pt x="120440" y="253156"/>
                    <a:pt x="91362" y="253156"/>
                  </a:cubicBezTo>
                  <a:close/>
                  <a:moveTo>
                    <a:pt x="40973" y="212311"/>
                  </a:moveTo>
                  <a:lnTo>
                    <a:pt x="91362" y="212311"/>
                  </a:lnTo>
                  <a:cubicBezTo>
                    <a:pt x="97888" y="212311"/>
                    <a:pt x="103175" y="207030"/>
                    <a:pt x="103175" y="200511"/>
                  </a:cubicBezTo>
                  <a:lnTo>
                    <a:pt x="103175" y="52644"/>
                  </a:lnTo>
                  <a:cubicBezTo>
                    <a:pt x="103175" y="46126"/>
                    <a:pt x="97888" y="40845"/>
                    <a:pt x="91362" y="40845"/>
                  </a:cubicBezTo>
                  <a:lnTo>
                    <a:pt x="40973" y="40845"/>
                  </a:lnTo>
                  <a:lnTo>
                    <a:pt x="40973" y="21231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7462E875-7786-0164-57B4-D99191F20F22}"/>
                </a:ext>
              </a:extLst>
            </p:cNvPr>
            <p:cNvSpPr/>
            <p:nvPr/>
          </p:nvSpPr>
          <p:spPr>
            <a:xfrm>
              <a:off x="4052443" y="6334485"/>
              <a:ext cx="149599" cy="450454"/>
            </a:xfrm>
            <a:custGeom>
              <a:avLst/>
              <a:gdLst>
                <a:gd name="connsiteX0" fmla="*/ 20486 w 149599"/>
                <a:gd name="connsiteY0" fmla="*/ 450455 h 450454"/>
                <a:gd name="connsiteX1" fmla="*/ 12226 w 149599"/>
                <a:gd name="connsiteY1" fmla="*/ 448722 h 450454"/>
                <a:gd name="connsiteX2" fmla="*/ 0 w 149599"/>
                <a:gd name="connsiteY2" fmla="*/ 429991 h 450454"/>
                <a:gd name="connsiteX3" fmla="*/ 0 w 149599"/>
                <a:gd name="connsiteY3" fmla="*/ 20470 h 450454"/>
                <a:gd name="connsiteX4" fmla="*/ 12226 w 149599"/>
                <a:gd name="connsiteY4" fmla="*/ 1739 h 450454"/>
                <a:gd name="connsiteX5" fmla="*/ 34282 w 149599"/>
                <a:gd name="connsiteY5" fmla="*/ 5452 h 450454"/>
                <a:gd name="connsiteX6" fmla="*/ 142991 w 149599"/>
                <a:gd name="connsiteY6" fmla="*/ 105378 h 450454"/>
                <a:gd name="connsiteX7" fmla="*/ 149600 w 149599"/>
                <a:gd name="connsiteY7" fmla="*/ 120395 h 450454"/>
                <a:gd name="connsiteX8" fmla="*/ 149600 w 149599"/>
                <a:gd name="connsiteY8" fmla="*/ 330066 h 450454"/>
                <a:gd name="connsiteX9" fmla="*/ 142991 w 149599"/>
                <a:gd name="connsiteY9" fmla="*/ 345084 h 450454"/>
                <a:gd name="connsiteX10" fmla="*/ 34282 w 149599"/>
                <a:gd name="connsiteY10" fmla="*/ 445009 h 450454"/>
                <a:gd name="connsiteX11" fmla="*/ 20404 w 149599"/>
                <a:gd name="connsiteY11" fmla="*/ 450373 h 450454"/>
                <a:gd name="connsiteX12" fmla="*/ 40973 w 149599"/>
                <a:gd name="connsiteY12" fmla="*/ 67173 h 450454"/>
                <a:gd name="connsiteX13" fmla="*/ 40973 w 149599"/>
                <a:gd name="connsiteY13" fmla="*/ 383453 h 450454"/>
                <a:gd name="connsiteX14" fmla="*/ 108792 w 149599"/>
                <a:gd name="connsiteY14" fmla="*/ 321154 h 450454"/>
                <a:gd name="connsiteX15" fmla="*/ 108792 w 149599"/>
                <a:gd name="connsiteY15" fmla="*/ 129472 h 450454"/>
                <a:gd name="connsiteX16" fmla="*/ 40973 w 149599"/>
                <a:gd name="connsiteY16" fmla="*/ 67173 h 4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599" h="450454">
                  <a:moveTo>
                    <a:pt x="20486" y="450455"/>
                  </a:moveTo>
                  <a:cubicBezTo>
                    <a:pt x="17678" y="450455"/>
                    <a:pt x="14869" y="449878"/>
                    <a:pt x="12226" y="448722"/>
                  </a:cubicBezTo>
                  <a:cubicBezTo>
                    <a:pt x="4791" y="445422"/>
                    <a:pt x="0" y="438078"/>
                    <a:pt x="0" y="429991"/>
                  </a:cubicBezTo>
                  <a:lnTo>
                    <a:pt x="0" y="20470"/>
                  </a:lnTo>
                  <a:cubicBezTo>
                    <a:pt x="0" y="12383"/>
                    <a:pt x="4791" y="5040"/>
                    <a:pt x="12226" y="1739"/>
                  </a:cubicBezTo>
                  <a:cubicBezTo>
                    <a:pt x="19660" y="-1562"/>
                    <a:pt x="28334" y="-76"/>
                    <a:pt x="34282" y="5452"/>
                  </a:cubicBezTo>
                  <a:lnTo>
                    <a:pt x="142991" y="105378"/>
                  </a:lnTo>
                  <a:cubicBezTo>
                    <a:pt x="147204" y="109256"/>
                    <a:pt x="149600" y="114702"/>
                    <a:pt x="149600" y="120395"/>
                  </a:cubicBezTo>
                  <a:lnTo>
                    <a:pt x="149600" y="330066"/>
                  </a:lnTo>
                  <a:cubicBezTo>
                    <a:pt x="149600" y="335759"/>
                    <a:pt x="147204" y="341288"/>
                    <a:pt x="142991" y="345084"/>
                  </a:cubicBezTo>
                  <a:lnTo>
                    <a:pt x="34282" y="445009"/>
                  </a:lnTo>
                  <a:cubicBezTo>
                    <a:pt x="30399" y="448557"/>
                    <a:pt x="25443" y="450373"/>
                    <a:pt x="20404" y="450373"/>
                  </a:cubicBezTo>
                  <a:close/>
                  <a:moveTo>
                    <a:pt x="40973" y="67173"/>
                  </a:moveTo>
                  <a:lnTo>
                    <a:pt x="40973" y="383453"/>
                  </a:lnTo>
                  <a:lnTo>
                    <a:pt x="108792" y="321154"/>
                  </a:lnTo>
                  <a:lnTo>
                    <a:pt x="108792" y="129472"/>
                  </a:lnTo>
                  <a:lnTo>
                    <a:pt x="40973" y="6717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64D8A9AD-A816-56F9-C910-7D19C4467BE3}"/>
                </a:ext>
              </a:extLst>
            </p:cNvPr>
            <p:cNvSpPr/>
            <p:nvPr/>
          </p:nvSpPr>
          <p:spPr>
            <a:xfrm>
              <a:off x="5067673" y="6402566"/>
              <a:ext cx="162899" cy="404323"/>
            </a:xfrm>
            <a:custGeom>
              <a:avLst/>
              <a:gdLst>
                <a:gd name="connsiteX0" fmla="*/ 93510 w 162899"/>
                <a:gd name="connsiteY0" fmla="*/ 404323 h 404323"/>
                <a:gd name="connsiteX1" fmla="*/ 20486 w 162899"/>
                <a:gd name="connsiteY1" fmla="*/ 404323 h 404323"/>
                <a:gd name="connsiteX2" fmla="*/ 0 w 162899"/>
                <a:gd name="connsiteY2" fmla="*/ 383860 h 404323"/>
                <a:gd name="connsiteX3" fmla="*/ 0 w 162899"/>
                <a:gd name="connsiteY3" fmla="*/ 20464 h 404323"/>
                <a:gd name="connsiteX4" fmla="*/ 20486 w 162899"/>
                <a:gd name="connsiteY4" fmla="*/ 0 h 404323"/>
                <a:gd name="connsiteX5" fmla="*/ 93510 w 162899"/>
                <a:gd name="connsiteY5" fmla="*/ 0 h 404323"/>
                <a:gd name="connsiteX6" fmla="*/ 162899 w 162899"/>
                <a:gd name="connsiteY6" fmla="*/ 69313 h 404323"/>
                <a:gd name="connsiteX7" fmla="*/ 162899 w 162899"/>
                <a:gd name="connsiteY7" fmla="*/ 335011 h 404323"/>
                <a:gd name="connsiteX8" fmla="*/ 93510 w 162899"/>
                <a:gd name="connsiteY8" fmla="*/ 404323 h 404323"/>
                <a:gd name="connsiteX9" fmla="*/ 40973 w 162899"/>
                <a:gd name="connsiteY9" fmla="*/ 363396 h 404323"/>
                <a:gd name="connsiteX10" fmla="*/ 93510 w 162899"/>
                <a:gd name="connsiteY10" fmla="*/ 363396 h 404323"/>
                <a:gd name="connsiteX11" fmla="*/ 121927 w 162899"/>
                <a:gd name="connsiteY11" fmla="*/ 335011 h 404323"/>
                <a:gd name="connsiteX12" fmla="*/ 121927 w 162899"/>
                <a:gd name="connsiteY12" fmla="*/ 69313 h 404323"/>
                <a:gd name="connsiteX13" fmla="*/ 93510 w 162899"/>
                <a:gd name="connsiteY13" fmla="*/ 40928 h 404323"/>
                <a:gd name="connsiteX14" fmla="*/ 40973 w 162899"/>
                <a:gd name="connsiteY14" fmla="*/ 40928 h 404323"/>
                <a:gd name="connsiteX15" fmla="*/ 40973 w 162899"/>
                <a:gd name="connsiteY15" fmla="*/ 363396 h 4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899" h="404323">
                  <a:moveTo>
                    <a:pt x="93510" y="404323"/>
                  </a:moveTo>
                  <a:lnTo>
                    <a:pt x="20486" y="404323"/>
                  </a:lnTo>
                  <a:cubicBezTo>
                    <a:pt x="9169" y="404323"/>
                    <a:pt x="0" y="395164"/>
                    <a:pt x="0" y="38386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93510" y="0"/>
                  </a:lnTo>
                  <a:cubicBezTo>
                    <a:pt x="131757" y="0"/>
                    <a:pt x="162899" y="31108"/>
                    <a:pt x="162899" y="69313"/>
                  </a:cubicBezTo>
                  <a:lnTo>
                    <a:pt x="162899" y="335011"/>
                  </a:lnTo>
                  <a:cubicBezTo>
                    <a:pt x="162899" y="373215"/>
                    <a:pt x="131757" y="404323"/>
                    <a:pt x="93510" y="404323"/>
                  </a:cubicBezTo>
                  <a:close/>
                  <a:moveTo>
                    <a:pt x="40973" y="363396"/>
                  </a:moveTo>
                  <a:lnTo>
                    <a:pt x="93510" y="363396"/>
                  </a:lnTo>
                  <a:cubicBezTo>
                    <a:pt x="109205" y="363396"/>
                    <a:pt x="121927" y="350606"/>
                    <a:pt x="121927" y="335011"/>
                  </a:cubicBezTo>
                  <a:lnTo>
                    <a:pt x="121927" y="69313"/>
                  </a:lnTo>
                  <a:cubicBezTo>
                    <a:pt x="121927" y="53635"/>
                    <a:pt x="109205" y="40928"/>
                    <a:pt x="93510" y="40928"/>
                  </a:cubicBezTo>
                  <a:lnTo>
                    <a:pt x="40973" y="40928"/>
                  </a:lnTo>
                  <a:lnTo>
                    <a:pt x="40973" y="363396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FF073574-F33D-460D-704E-AD5D0D0CF232}"/>
                </a:ext>
              </a:extLst>
            </p:cNvPr>
            <p:cNvSpPr/>
            <p:nvPr/>
          </p:nvSpPr>
          <p:spPr>
            <a:xfrm>
              <a:off x="3972233" y="6334491"/>
              <a:ext cx="40972" cy="450448"/>
            </a:xfrm>
            <a:custGeom>
              <a:avLst/>
              <a:gdLst>
                <a:gd name="connsiteX0" fmla="*/ 20486 w 40972"/>
                <a:gd name="connsiteY0" fmla="*/ 450449 h 450448"/>
                <a:gd name="connsiteX1" fmla="*/ 0 w 40972"/>
                <a:gd name="connsiteY1" fmla="*/ 429985 h 450448"/>
                <a:gd name="connsiteX2" fmla="*/ 0 w 40972"/>
                <a:gd name="connsiteY2" fmla="*/ 20464 h 450448"/>
                <a:gd name="connsiteX3" fmla="*/ 20486 w 40972"/>
                <a:gd name="connsiteY3" fmla="*/ 0 h 450448"/>
                <a:gd name="connsiteX4" fmla="*/ 40973 w 40972"/>
                <a:gd name="connsiteY4" fmla="*/ 20464 h 450448"/>
                <a:gd name="connsiteX5" fmla="*/ 40973 w 40972"/>
                <a:gd name="connsiteY5" fmla="*/ 429985 h 450448"/>
                <a:gd name="connsiteX6" fmla="*/ 20486 w 40972"/>
                <a:gd name="connsiteY6" fmla="*/ 450449 h 4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50448">
                  <a:moveTo>
                    <a:pt x="20486" y="450449"/>
                  </a:moveTo>
                  <a:cubicBezTo>
                    <a:pt x="9169" y="450449"/>
                    <a:pt x="0" y="441290"/>
                    <a:pt x="0" y="42998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429985"/>
                  </a:lnTo>
                  <a:cubicBezTo>
                    <a:pt x="40973" y="441290"/>
                    <a:pt x="31803" y="450449"/>
                    <a:pt x="20486" y="45044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1F481EAB-AB1A-E60F-893C-A749C8673C72}"/>
                </a:ext>
              </a:extLst>
            </p:cNvPr>
            <p:cNvSpPr/>
            <p:nvPr/>
          </p:nvSpPr>
          <p:spPr>
            <a:xfrm>
              <a:off x="4367008" y="6476087"/>
              <a:ext cx="351654" cy="40927"/>
            </a:xfrm>
            <a:custGeom>
              <a:avLst/>
              <a:gdLst>
                <a:gd name="connsiteX0" fmla="*/ 331168 w 351654"/>
                <a:gd name="connsiteY0" fmla="*/ 40927 h 40927"/>
                <a:gd name="connsiteX1" fmla="*/ 20486 w 351654"/>
                <a:gd name="connsiteY1" fmla="*/ 40927 h 40927"/>
                <a:gd name="connsiteX2" fmla="*/ 0 w 351654"/>
                <a:gd name="connsiteY2" fmla="*/ 20464 h 40927"/>
                <a:gd name="connsiteX3" fmla="*/ 20486 w 351654"/>
                <a:gd name="connsiteY3" fmla="*/ 0 h 40927"/>
                <a:gd name="connsiteX4" fmla="*/ 331168 w 351654"/>
                <a:gd name="connsiteY4" fmla="*/ 0 h 40927"/>
                <a:gd name="connsiteX5" fmla="*/ 351655 w 351654"/>
                <a:gd name="connsiteY5" fmla="*/ 20464 h 40927"/>
                <a:gd name="connsiteX6" fmla="*/ 331168 w 351654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654" h="40927">
                  <a:moveTo>
                    <a:pt x="33116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31168" y="0"/>
                  </a:lnTo>
                  <a:cubicBezTo>
                    <a:pt x="342485" y="0"/>
                    <a:pt x="351655" y="9159"/>
                    <a:pt x="351655" y="20464"/>
                  </a:cubicBezTo>
                  <a:cubicBezTo>
                    <a:pt x="351655" y="31768"/>
                    <a:pt x="342485" y="40927"/>
                    <a:pt x="33116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835982B4-0F74-A9C3-C2C7-BF7C2165C2D3}"/>
                </a:ext>
              </a:extLst>
            </p:cNvPr>
            <p:cNvSpPr/>
            <p:nvPr/>
          </p:nvSpPr>
          <p:spPr>
            <a:xfrm>
              <a:off x="4799947" y="6476087"/>
              <a:ext cx="206019" cy="40927"/>
            </a:xfrm>
            <a:custGeom>
              <a:avLst/>
              <a:gdLst>
                <a:gd name="connsiteX0" fmla="*/ 185534 w 206019"/>
                <a:gd name="connsiteY0" fmla="*/ 40927 h 40927"/>
                <a:gd name="connsiteX1" fmla="*/ 20486 w 206019"/>
                <a:gd name="connsiteY1" fmla="*/ 40927 h 40927"/>
                <a:gd name="connsiteX2" fmla="*/ 0 w 206019"/>
                <a:gd name="connsiteY2" fmla="*/ 20464 h 40927"/>
                <a:gd name="connsiteX3" fmla="*/ 20486 w 206019"/>
                <a:gd name="connsiteY3" fmla="*/ 0 h 40927"/>
                <a:gd name="connsiteX4" fmla="*/ 185534 w 206019"/>
                <a:gd name="connsiteY4" fmla="*/ 0 h 40927"/>
                <a:gd name="connsiteX5" fmla="*/ 206020 w 206019"/>
                <a:gd name="connsiteY5" fmla="*/ 20464 h 40927"/>
                <a:gd name="connsiteX6" fmla="*/ 185534 w 20601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019" h="40927">
                  <a:moveTo>
                    <a:pt x="18553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85534" y="0"/>
                  </a:lnTo>
                  <a:cubicBezTo>
                    <a:pt x="196851" y="0"/>
                    <a:pt x="206020" y="9159"/>
                    <a:pt x="206020" y="20464"/>
                  </a:cubicBezTo>
                  <a:cubicBezTo>
                    <a:pt x="206020" y="31768"/>
                    <a:pt x="196851" y="40927"/>
                    <a:pt x="18553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8706FD46-7DBF-480C-01D3-F62B22F5FA17}"/>
                </a:ext>
              </a:extLst>
            </p:cNvPr>
            <p:cNvSpPr/>
            <p:nvPr/>
          </p:nvSpPr>
          <p:spPr>
            <a:xfrm>
              <a:off x="4351725" y="6623953"/>
              <a:ext cx="673075" cy="40927"/>
            </a:xfrm>
            <a:custGeom>
              <a:avLst/>
              <a:gdLst>
                <a:gd name="connsiteX0" fmla="*/ 652589 w 673075"/>
                <a:gd name="connsiteY0" fmla="*/ 40927 h 40927"/>
                <a:gd name="connsiteX1" fmla="*/ 20486 w 673075"/>
                <a:gd name="connsiteY1" fmla="*/ 40927 h 40927"/>
                <a:gd name="connsiteX2" fmla="*/ 0 w 673075"/>
                <a:gd name="connsiteY2" fmla="*/ 20464 h 40927"/>
                <a:gd name="connsiteX3" fmla="*/ 20486 w 673075"/>
                <a:gd name="connsiteY3" fmla="*/ 0 h 40927"/>
                <a:gd name="connsiteX4" fmla="*/ 652589 w 673075"/>
                <a:gd name="connsiteY4" fmla="*/ 0 h 40927"/>
                <a:gd name="connsiteX5" fmla="*/ 673075 w 673075"/>
                <a:gd name="connsiteY5" fmla="*/ 20464 h 40927"/>
                <a:gd name="connsiteX6" fmla="*/ 652589 w 67307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075" h="40927">
                  <a:moveTo>
                    <a:pt x="65258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52589" y="0"/>
                  </a:lnTo>
                  <a:cubicBezTo>
                    <a:pt x="663906" y="0"/>
                    <a:pt x="673075" y="9159"/>
                    <a:pt x="673075" y="20464"/>
                  </a:cubicBezTo>
                  <a:cubicBezTo>
                    <a:pt x="673075" y="31768"/>
                    <a:pt x="663906" y="40927"/>
                    <a:pt x="65258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EEDA985A-028E-A701-E77F-D7D5BAB9D1D0}"/>
                </a:ext>
              </a:extLst>
            </p:cNvPr>
            <p:cNvSpPr/>
            <p:nvPr/>
          </p:nvSpPr>
          <p:spPr>
            <a:xfrm>
              <a:off x="4932612" y="6402566"/>
              <a:ext cx="176033" cy="40927"/>
            </a:xfrm>
            <a:custGeom>
              <a:avLst/>
              <a:gdLst>
                <a:gd name="connsiteX0" fmla="*/ 155547 w 176033"/>
                <a:gd name="connsiteY0" fmla="*/ 40928 h 40927"/>
                <a:gd name="connsiteX1" fmla="*/ 20486 w 176033"/>
                <a:gd name="connsiteY1" fmla="*/ 40928 h 40927"/>
                <a:gd name="connsiteX2" fmla="*/ 0 w 176033"/>
                <a:gd name="connsiteY2" fmla="*/ 20464 h 40927"/>
                <a:gd name="connsiteX3" fmla="*/ 20486 w 176033"/>
                <a:gd name="connsiteY3" fmla="*/ 0 h 40927"/>
                <a:gd name="connsiteX4" fmla="*/ 155547 w 176033"/>
                <a:gd name="connsiteY4" fmla="*/ 0 h 40927"/>
                <a:gd name="connsiteX5" fmla="*/ 176034 w 176033"/>
                <a:gd name="connsiteY5" fmla="*/ 20464 h 40927"/>
                <a:gd name="connsiteX6" fmla="*/ 155547 w 17603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033" h="40927">
                  <a:moveTo>
                    <a:pt x="155547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5547" y="0"/>
                  </a:lnTo>
                  <a:cubicBezTo>
                    <a:pt x="166865" y="0"/>
                    <a:pt x="176034" y="9159"/>
                    <a:pt x="176034" y="20464"/>
                  </a:cubicBezTo>
                  <a:cubicBezTo>
                    <a:pt x="176034" y="31768"/>
                    <a:pt x="166865" y="40928"/>
                    <a:pt x="15554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097B9171-5AF2-490F-BB2E-1BB2F4271024}"/>
                </a:ext>
              </a:extLst>
            </p:cNvPr>
            <p:cNvSpPr/>
            <p:nvPr/>
          </p:nvSpPr>
          <p:spPr>
            <a:xfrm>
              <a:off x="4504216" y="6205273"/>
              <a:ext cx="364541" cy="146134"/>
            </a:xfrm>
            <a:custGeom>
              <a:avLst/>
              <a:gdLst>
                <a:gd name="connsiteX0" fmla="*/ 344055 w 364541"/>
                <a:gd name="connsiteY0" fmla="*/ 146134 h 146134"/>
                <a:gd name="connsiteX1" fmla="*/ 20486 w 364541"/>
                <a:gd name="connsiteY1" fmla="*/ 146134 h 146134"/>
                <a:gd name="connsiteX2" fmla="*/ 0 w 364541"/>
                <a:gd name="connsiteY2" fmla="*/ 125670 h 146134"/>
                <a:gd name="connsiteX3" fmla="*/ 0 w 364541"/>
                <a:gd name="connsiteY3" fmla="*/ 60896 h 146134"/>
                <a:gd name="connsiteX4" fmla="*/ 60963 w 364541"/>
                <a:gd name="connsiteY4" fmla="*/ 0 h 146134"/>
                <a:gd name="connsiteX5" fmla="*/ 303578 w 364541"/>
                <a:gd name="connsiteY5" fmla="*/ 0 h 146134"/>
                <a:gd name="connsiteX6" fmla="*/ 364541 w 364541"/>
                <a:gd name="connsiteY6" fmla="*/ 60896 h 146134"/>
                <a:gd name="connsiteX7" fmla="*/ 364541 w 364541"/>
                <a:gd name="connsiteY7" fmla="*/ 125670 h 146134"/>
                <a:gd name="connsiteX8" fmla="*/ 344055 w 364541"/>
                <a:gd name="connsiteY8" fmla="*/ 146134 h 146134"/>
                <a:gd name="connsiteX9" fmla="*/ 40973 w 364541"/>
                <a:gd name="connsiteY9" fmla="*/ 105207 h 146134"/>
                <a:gd name="connsiteX10" fmla="*/ 323651 w 364541"/>
                <a:gd name="connsiteY10" fmla="*/ 105207 h 146134"/>
                <a:gd name="connsiteX11" fmla="*/ 323651 w 364541"/>
                <a:gd name="connsiteY11" fmla="*/ 60896 h 146134"/>
                <a:gd name="connsiteX12" fmla="*/ 303660 w 364541"/>
                <a:gd name="connsiteY12" fmla="*/ 40928 h 146134"/>
                <a:gd name="connsiteX13" fmla="*/ 61046 w 364541"/>
                <a:gd name="connsiteY13" fmla="*/ 40928 h 146134"/>
                <a:gd name="connsiteX14" fmla="*/ 41055 w 364541"/>
                <a:gd name="connsiteY14" fmla="*/ 60896 h 146134"/>
                <a:gd name="connsiteX15" fmla="*/ 41055 w 364541"/>
                <a:gd name="connsiteY15" fmla="*/ 105207 h 14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541" h="146134">
                  <a:moveTo>
                    <a:pt x="344055" y="146134"/>
                  </a:moveTo>
                  <a:lnTo>
                    <a:pt x="20486" y="146134"/>
                  </a:lnTo>
                  <a:cubicBezTo>
                    <a:pt x="9169" y="146134"/>
                    <a:pt x="0" y="136975"/>
                    <a:pt x="0" y="125670"/>
                  </a:cubicBezTo>
                  <a:lnTo>
                    <a:pt x="0" y="60896"/>
                  </a:lnTo>
                  <a:cubicBezTo>
                    <a:pt x="0" y="27313"/>
                    <a:pt x="27343" y="0"/>
                    <a:pt x="60963" y="0"/>
                  </a:cubicBezTo>
                  <a:lnTo>
                    <a:pt x="303578" y="0"/>
                  </a:lnTo>
                  <a:cubicBezTo>
                    <a:pt x="337199" y="0"/>
                    <a:pt x="364541" y="27313"/>
                    <a:pt x="364541" y="60896"/>
                  </a:cubicBezTo>
                  <a:lnTo>
                    <a:pt x="364541" y="125670"/>
                  </a:lnTo>
                  <a:cubicBezTo>
                    <a:pt x="364541" y="136975"/>
                    <a:pt x="355372" y="146134"/>
                    <a:pt x="344055" y="146134"/>
                  </a:cubicBezTo>
                  <a:close/>
                  <a:moveTo>
                    <a:pt x="40973" y="105207"/>
                  </a:moveTo>
                  <a:lnTo>
                    <a:pt x="323651" y="105207"/>
                  </a:lnTo>
                  <a:lnTo>
                    <a:pt x="323651" y="60896"/>
                  </a:lnTo>
                  <a:cubicBezTo>
                    <a:pt x="323651" y="49839"/>
                    <a:pt x="314647" y="40928"/>
                    <a:pt x="303660" y="40928"/>
                  </a:cubicBezTo>
                  <a:lnTo>
                    <a:pt x="61046" y="40928"/>
                  </a:lnTo>
                  <a:cubicBezTo>
                    <a:pt x="49977" y="40928"/>
                    <a:pt x="41055" y="49922"/>
                    <a:pt x="41055" y="60896"/>
                  </a:cubicBezTo>
                  <a:lnTo>
                    <a:pt x="41055" y="10520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" name="Gráfico 2">
            <a:extLst>
              <a:ext uri="{FF2B5EF4-FFF2-40B4-BE49-F238E27FC236}">
                <a16:creationId xmlns:a16="http://schemas.microsoft.com/office/drawing/2014/main" id="{703D2AE7-FC47-F589-3D7F-8B3FA8C89FE5}"/>
              </a:ext>
            </a:extLst>
          </p:cNvPr>
          <p:cNvGrpSpPr/>
          <p:nvPr/>
        </p:nvGrpSpPr>
        <p:grpSpPr>
          <a:xfrm>
            <a:off x="14844117" y="6243147"/>
            <a:ext cx="1283617" cy="867314"/>
            <a:chOff x="14844117" y="6243147"/>
            <a:chExt cx="1283617" cy="867314"/>
          </a:xfrm>
          <a:solidFill>
            <a:srgbClr val="002A86"/>
          </a:solidFill>
        </p:grpSpPr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499CEA85-9C79-75F9-6441-A48A346817D1}"/>
                </a:ext>
              </a:extLst>
            </p:cNvPr>
            <p:cNvSpPr/>
            <p:nvPr/>
          </p:nvSpPr>
          <p:spPr>
            <a:xfrm>
              <a:off x="15688931" y="6336059"/>
              <a:ext cx="239061" cy="40927"/>
            </a:xfrm>
            <a:custGeom>
              <a:avLst/>
              <a:gdLst>
                <a:gd name="connsiteX0" fmla="*/ 218576 w 239061"/>
                <a:gd name="connsiteY0" fmla="*/ 40928 h 40927"/>
                <a:gd name="connsiteX1" fmla="*/ 20486 w 239061"/>
                <a:gd name="connsiteY1" fmla="*/ 40928 h 40927"/>
                <a:gd name="connsiteX2" fmla="*/ 0 w 239061"/>
                <a:gd name="connsiteY2" fmla="*/ 20464 h 40927"/>
                <a:gd name="connsiteX3" fmla="*/ 20486 w 239061"/>
                <a:gd name="connsiteY3" fmla="*/ 0 h 40927"/>
                <a:gd name="connsiteX4" fmla="*/ 218576 w 239061"/>
                <a:gd name="connsiteY4" fmla="*/ 0 h 40927"/>
                <a:gd name="connsiteX5" fmla="*/ 239062 w 239061"/>
                <a:gd name="connsiteY5" fmla="*/ 20464 h 40927"/>
                <a:gd name="connsiteX6" fmla="*/ 218576 w 239061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061" h="40927">
                  <a:moveTo>
                    <a:pt x="218576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18576" y="0"/>
                  </a:lnTo>
                  <a:cubicBezTo>
                    <a:pt x="229893" y="0"/>
                    <a:pt x="239062" y="9159"/>
                    <a:pt x="239062" y="20464"/>
                  </a:cubicBezTo>
                  <a:cubicBezTo>
                    <a:pt x="239062" y="31768"/>
                    <a:pt x="229893" y="40928"/>
                    <a:pt x="218576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57AA452D-74A2-DCC3-B06D-0E07FC45080A}"/>
                </a:ext>
              </a:extLst>
            </p:cNvPr>
            <p:cNvSpPr/>
            <p:nvPr/>
          </p:nvSpPr>
          <p:spPr>
            <a:xfrm>
              <a:off x="15688848" y="6422699"/>
              <a:ext cx="438886" cy="243006"/>
            </a:xfrm>
            <a:custGeom>
              <a:avLst/>
              <a:gdLst>
                <a:gd name="connsiteX0" fmla="*/ 418401 w 438886"/>
                <a:gd name="connsiteY0" fmla="*/ 242924 h 243006"/>
                <a:gd name="connsiteX1" fmla="*/ 20486 w 438886"/>
                <a:gd name="connsiteY1" fmla="*/ 242924 h 243006"/>
                <a:gd name="connsiteX2" fmla="*/ 0 w 438886"/>
                <a:gd name="connsiteY2" fmla="*/ 222460 h 243006"/>
                <a:gd name="connsiteX3" fmla="*/ 0 w 438886"/>
                <a:gd name="connsiteY3" fmla="*/ 20464 h 243006"/>
                <a:gd name="connsiteX4" fmla="*/ 20486 w 438886"/>
                <a:gd name="connsiteY4" fmla="*/ 0 h 243006"/>
                <a:gd name="connsiteX5" fmla="*/ 40972 w 438886"/>
                <a:gd name="connsiteY5" fmla="*/ 20464 h 243006"/>
                <a:gd name="connsiteX6" fmla="*/ 40972 w 438886"/>
                <a:gd name="connsiteY6" fmla="*/ 202079 h 243006"/>
                <a:gd name="connsiteX7" fmla="*/ 418401 w 438886"/>
                <a:gd name="connsiteY7" fmla="*/ 202079 h 243006"/>
                <a:gd name="connsiteX8" fmla="*/ 438887 w 438886"/>
                <a:gd name="connsiteY8" fmla="*/ 222543 h 243006"/>
                <a:gd name="connsiteX9" fmla="*/ 418401 w 438886"/>
                <a:gd name="connsiteY9" fmla="*/ 243007 h 24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886" h="243006">
                  <a:moveTo>
                    <a:pt x="418401" y="242924"/>
                  </a:moveTo>
                  <a:lnTo>
                    <a:pt x="20486" y="242924"/>
                  </a:lnTo>
                  <a:cubicBezTo>
                    <a:pt x="9169" y="242924"/>
                    <a:pt x="0" y="233765"/>
                    <a:pt x="0" y="22246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202079"/>
                  </a:lnTo>
                  <a:lnTo>
                    <a:pt x="418401" y="202079"/>
                  </a:lnTo>
                  <a:cubicBezTo>
                    <a:pt x="429718" y="202079"/>
                    <a:pt x="438887" y="211238"/>
                    <a:pt x="438887" y="222543"/>
                  </a:cubicBezTo>
                  <a:cubicBezTo>
                    <a:pt x="438887" y="233847"/>
                    <a:pt x="429718" y="243007"/>
                    <a:pt x="418401" y="24300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6B6783F9-A8F1-989E-9CE0-5F7CDD233B5A}"/>
                </a:ext>
              </a:extLst>
            </p:cNvPr>
            <p:cNvSpPr/>
            <p:nvPr/>
          </p:nvSpPr>
          <p:spPr>
            <a:xfrm>
              <a:off x="15688848" y="6243147"/>
              <a:ext cx="438886" cy="764748"/>
            </a:xfrm>
            <a:custGeom>
              <a:avLst/>
              <a:gdLst>
                <a:gd name="connsiteX0" fmla="*/ 312499 w 438886"/>
                <a:gd name="connsiteY0" fmla="*/ 764748 h 764748"/>
                <a:gd name="connsiteX1" fmla="*/ 20486 w 438886"/>
                <a:gd name="connsiteY1" fmla="*/ 764748 h 764748"/>
                <a:gd name="connsiteX2" fmla="*/ 0 w 438886"/>
                <a:gd name="connsiteY2" fmla="*/ 744284 h 764748"/>
                <a:gd name="connsiteX3" fmla="*/ 0 w 438886"/>
                <a:gd name="connsiteY3" fmla="*/ 48189 h 764748"/>
                <a:gd name="connsiteX4" fmla="*/ 48242 w 438886"/>
                <a:gd name="connsiteY4" fmla="*/ 0 h 764748"/>
                <a:gd name="connsiteX5" fmla="*/ 190820 w 438886"/>
                <a:gd name="connsiteY5" fmla="*/ 0 h 764748"/>
                <a:gd name="connsiteX6" fmla="*/ 239063 w 438886"/>
                <a:gd name="connsiteY6" fmla="*/ 48189 h 764748"/>
                <a:gd name="connsiteX7" fmla="*/ 239063 w 438886"/>
                <a:gd name="connsiteY7" fmla="*/ 92994 h 764748"/>
                <a:gd name="connsiteX8" fmla="*/ 270618 w 438886"/>
                <a:gd name="connsiteY8" fmla="*/ 92994 h 764748"/>
                <a:gd name="connsiteX9" fmla="*/ 366193 w 438886"/>
                <a:gd name="connsiteY9" fmla="*/ 159996 h 764748"/>
                <a:gd name="connsiteX10" fmla="*/ 431452 w 438886"/>
                <a:gd name="connsiteY10" fmla="*/ 340539 h 764748"/>
                <a:gd name="connsiteX11" fmla="*/ 431452 w 438886"/>
                <a:gd name="connsiteY11" fmla="*/ 340539 h 764748"/>
                <a:gd name="connsiteX12" fmla="*/ 438887 w 438886"/>
                <a:gd name="connsiteY12" fmla="*/ 383364 h 764748"/>
                <a:gd name="connsiteX13" fmla="*/ 438887 w 438886"/>
                <a:gd name="connsiteY13" fmla="*/ 638335 h 764748"/>
                <a:gd name="connsiteX14" fmla="*/ 312499 w 438886"/>
                <a:gd name="connsiteY14" fmla="*/ 764583 h 764748"/>
                <a:gd name="connsiteX15" fmla="*/ 40972 w 438886"/>
                <a:gd name="connsiteY15" fmla="*/ 723821 h 764748"/>
                <a:gd name="connsiteX16" fmla="*/ 312499 w 438886"/>
                <a:gd name="connsiteY16" fmla="*/ 723821 h 764748"/>
                <a:gd name="connsiteX17" fmla="*/ 397997 w 438886"/>
                <a:gd name="connsiteY17" fmla="*/ 638418 h 764748"/>
                <a:gd name="connsiteX18" fmla="*/ 397997 w 438886"/>
                <a:gd name="connsiteY18" fmla="*/ 383447 h 764748"/>
                <a:gd name="connsiteX19" fmla="*/ 392957 w 438886"/>
                <a:gd name="connsiteY19" fmla="*/ 354484 h 764748"/>
                <a:gd name="connsiteX20" fmla="*/ 327699 w 438886"/>
                <a:gd name="connsiteY20" fmla="*/ 173941 h 764748"/>
                <a:gd name="connsiteX21" fmla="*/ 270701 w 438886"/>
                <a:gd name="connsiteY21" fmla="*/ 133922 h 764748"/>
                <a:gd name="connsiteX22" fmla="*/ 218741 w 438886"/>
                <a:gd name="connsiteY22" fmla="*/ 133922 h 764748"/>
                <a:gd name="connsiteX23" fmla="*/ 198255 w 438886"/>
                <a:gd name="connsiteY23" fmla="*/ 113458 h 764748"/>
                <a:gd name="connsiteX24" fmla="*/ 198255 w 438886"/>
                <a:gd name="connsiteY24" fmla="*/ 48189 h 764748"/>
                <a:gd name="connsiteX25" fmla="*/ 190986 w 438886"/>
                <a:gd name="connsiteY25" fmla="*/ 40927 h 764748"/>
                <a:gd name="connsiteX26" fmla="*/ 48407 w 438886"/>
                <a:gd name="connsiteY26" fmla="*/ 40927 h 764748"/>
                <a:gd name="connsiteX27" fmla="*/ 41138 w 438886"/>
                <a:gd name="connsiteY27" fmla="*/ 48189 h 764748"/>
                <a:gd name="connsiteX28" fmla="*/ 41138 w 438886"/>
                <a:gd name="connsiteY28" fmla="*/ 723821 h 76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886" h="764748">
                  <a:moveTo>
                    <a:pt x="312499" y="764748"/>
                  </a:moveTo>
                  <a:lnTo>
                    <a:pt x="20486" y="764748"/>
                  </a:lnTo>
                  <a:cubicBezTo>
                    <a:pt x="9169" y="764748"/>
                    <a:pt x="0" y="755589"/>
                    <a:pt x="0" y="744284"/>
                  </a:cubicBezTo>
                  <a:lnTo>
                    <a:pt x="0" y="48189"/>
                  </a:lnTo>
                  <a:cubicBezTo>
                    <a:pt x="0" y="21619"/>
                    <a:pt x="21643" y="0"/>
                    <a:pt x="48242" y="0"/>
                  </a:cubicBezTo>
                  <a:lnTo>
                    <a:pt x="190820" y="0"/>
                  </a:lnTo>
                  <a:cubicBezTo>
                    <a:pt x="217419" y="0"/>
                    <a:pt x="239063" y="21619"/>
                    <a:pt x="239063" y="48189"/>
                  </a:cubicBezTo>
                  <a:lnTo>
                    <a:pt x="239063" y="92994"/>
                  </a:lnTo>
                  <a:lnTo>
                    <a:pt x="270618" y="92994"/>
                  </a:lnTo>
                  <a:cubicBezTo>
                    <a:pt x="313326" y="92994"/>
                    <a:pt x="351654" y="119977"/>
                    <a:pt x="366193" y="159996"/>
                  </a:cubicBezTo>
                  <a:lnTo>
                    <a:pt x="431452" y="340539"/>
                  </a:lnTo>
                  <a:lnTo>
                    <a:pt x="431452" y="340539"/>
                  </a:lnTo>
                  <a:cubicBezTo>
                    <a:pt x="436408" y="354319"/>
                    <a:pt x="438887" y="368759"/>
                    <a:pt x="438887" y="383364"/>
                  </a:cubicBezTo>
                  <a:lnTo>
                    <a:pt x="438887" y="638335"/>
                  </a:lnTo>
                  <a:cubicBezTo>
                    <a:pt x="438887" y="707978"/>
                    <a:pt x="382219" y="764583"/>
                    <a:pt x="312499" y="764583"/>
                  </a:cubicBezTo>
                  <a:close/>
                  <a:moveTo>
                    <a:pt x="40972" y="723821"/>
                  </a:moveTo>
                  <a:lnTo>
                    <a:pt x="312499" y="723821"/>
                  </a:lnTo>
                  <a:cubicBezTo>
                    <a:pt x="359585" y="723821"/>
                    <a:pt x="397997" y="685534"/>
                    <a:pt x="397997" y="638418"/>
                  </a:cubicBezTo>
                  <a:lnTo>
                    <a:pt x="397997" y="383447"/>
                  </a:lnTo>
                  <a:cubicBezTo>
                    <a:pt x="397997" y="373545"/>
                    <a:pt x="396262" y="363808"/>
                    <a:pt x="392957" y="354484"/>
                  </a:cubicBezTo>
                  <a:lnTo>
                    <a:pt x="327699" y="173941"/>
                  </a:lnTo>
                  <a:cubicBezTo>
                    <a:pt x="319108" y="150012"/>
                    <a:pt x="296143" y="133922"/>
                    <a:pt x="270701" y="133922"/>
                  </a:cubicBezTo>
                  <a:lnTo>
                    <a:pt x="218741" y="133922"/>
                  </a:lnTo>
                  <a:cubicBezTo>
                    <a:pt x="207424" y="133922"/>
                    <a:pt x="198255" y="124763"/>
                    <a:pt x="198255" y="113458"/>
                  </a:cubicBezTo>
                  <a:lnTo>
                    <a:pt x="198255" y="48189"/>
                  </a:lnTo>
                  <a:cubicBezTo>
                    <a:pt x="198255" y="44145"/>
                    <a:pt x="194950" y="40927"/>
                    <a:pt x="190986" y="40927"/>
                  </a:cubicBezTo>
                  <a:lnTo>
                    <a:pt x="48407" y="40927"/>
                  </a:lnTo>
                  <a:cubicBezTo>
                    <a:pt x="44359" y="40927"/>
                    <a:pt x="41138" y="44228"/>
                    <a:pt x="41138" y="48189"/>
                  </a:cubicBezTo>
                  <a:lnTo>
                    <a:pt x="41138" y="72382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" name="Forma libre 36">
              <a:extLst>
                <a:ext uri="{FF2B5EF4-FFF2-40B4-BE49-F238E27FC236}">
                  <a16:creationId xmlns:a16="http://schemas.microsoft.com/office/drawing/2014/main" id="{FD399F00-8020-FD91-D9FB-994AD2AC6231}"/>
                </a:ext>
              </a:extLst>
            </p:cNvPr>
            <p:cNvSpPr/>
            <p:nvPr/>
          </p:nvSpPr>
          <p:spPr>
            <a:xfrm>
              <a:off x="15756421" y="6966968"/>
              <a:ext cx="246413" cy="143493"/>
            </a:xfrm>
            <a:custGeom>
              <a:avLst/>
              <a:gdLst>
                <a:gd name="connsiteX0" fmla="*/ 123165 w 246413"/>
                <a:gd name="connsiteY0" fmla="*/ 143493 h 143493"/>
                <a:gd name="connsiteX1" fmla="*/ 0 w 246413"/>
                <a:gd name="connsiteY1" fmla="*/ 20464 h 143493"/>
                <a:gd name="connsiteX2" fmla="*/ 20486 w 246413"/>
                <a:gd name="connsiteY2" fmla="*/ 0 h 143493"/>
                <a:gd name="connsiteX3" fmla="*/ 225928 w 246413"/>
                <a:gd name="connsiteY3" fmla="*/ 0 h 143493"/>
                <a:gd name="connsiteX4" fmla="*/ 246414 w 246413"/>
                <a:gd name="connsiteY4" fmla="*/ 20464 h 143493"/>
                <a:gd name="connsiteX5" fmla="*/ 123248 w 246413"/>
                <a:gd name="connsiteY5" fmla="*/ 143493 h 143493"/>
                <a:gd name="connsiteX6" fmla="*/ 43533 w 246413"/>
                <a:gd name="connsiteY6" fmla="*/ 40927 h 143493"/>
                <a:gd name="connsiteX7" fmla="*/ 123165 w 246413"/>
                <a:gd name="connsiteY7" fmla="*/ 102648 h 143493"/>
                <a:gd name="connsiteX8" fmla="*/ 202798 w 246413"/>
                <a:gd name="connsiteY8" fmla="*/ 40927 h 143493"/>
                <a:gd name="connsiteX9" fmla="*/ 43451 w 246413"/>
                <a:gd name="connsiteY9" fmla="*/ 40927 h 14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413" h="143493">
                  <a:moveTo>
                    <a:pt x="123165" y="143493"/>
                  </a:moveTo>
                  <a:cubicBezTo>
                    <a:pt x="55263" y="143493"/>
                    <a:pt x="0" y="88291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25928" y="0"/>
                  </a:lnTo>
                  <a:cubicBezTo>
                    <a:pt x="237245" y="0"/>
                    <a:pt x="246414" y="9159"/>
                    <a:pt x="246414" y="20464"/>
                  </a:cubicBezTo>
                  <a:cubicBezTo>
                    <a:pt x="246414" y="88291"/>
                    <a:pt x="191150" y="143493"/>
                    <a:pt x="123248" y="143493"/>
                  </a:cubicBezTo>
                  <a:close/>
                  <a:moveTo>
                    <a:pt x="43533" y="40927"/>
                  </a:moveTo>
                  <a:cubicBezTo>
                    <a:pt x="52620" y="76326"/>
                    <a:pt x="84918" y="102648"/>
                    <a:pt x="123165" y="102648"/>
                  </a:cubicBezTo>
                  <a:cubicBezTo>
                    <a:pt x="161412" y="102648"/>
                    <a:pt x="193711" y="76409"/>
                    <a:pt x="202798" y="40927"/>
                  </a:cubicBezTo>
                  <a:lnTo>
                    <a:pt x="43451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" name="Forma libre 37">
              <a:extLst>
                <a:ext uri="{FF2B5EF4-FFF2-40B4-BE49-F238E27FC236}">
                  <a16:creationId xmlns:a16="http://schemas.microsoft.com/office/drawing/2014/main" id="{B885DA8A-6FEE-53AA-F174-79392AE63276}"/>
                </a:ext>
              </a:extLst>
            </p:cNvPr>
            <p:cNvSpPr/>
            <p:nvPr/>
          </p:nvSpPr>
          <p:spPr>
            <a:xfrm>
              <a:off x="14950019" y="6849384"/>
              <a:ext cx="779801" cy="158511"/>
            </a:xfrm>
            <a:custGeom>
              <a:avLst/>
              <a:gdLst>
                <a:gd name="connsiteX0" fmla="*/ 759316 w 779801"/>
                <a:gd name="connsiteY0" fmla="*/ 158511 h 158511"/>
                <a:gd name="connsiteX1" fmla="*/ 58071 w 779801"/>
                <a:gd name="connsiteY1" fmla="*/ 158511 h 158511"/>
                <a:gd name="connsiteX2" fmla="*/ 0 w 779801"/>
                <a:gd name="connsiteY2" fmla="*/ 100503 h 158511"/>
                <a:gd name="connsiteX3" fmla="*/ 0 w 779801"/>
                <a:gd name="connsiteY3" fmla="*/ 58008 h 158511"/>
                <a:gd name="connsiteX4" fmla="*/ 58071 w 779801"/>
                <a:gd name="connsiteY4" fmla="*/ 0 h 158511"/>
                <a:gd name="connsiteX5" fmla="*/ 759316 w 779801"/>
                <a:gd name="connsiteY5" fmla="*/ 0 h 158511"/>
                <a:gd name="connsiteX6" fmla="*/ 779802 w 779801"/>
                <a:gd name="connsiteY6" fmla="*/ 20464 h 158511"/>
                <a:gd name="connsiteX7" fmla="*/ 779802 w 779801"/>
                <a:gd name="connsiteY7" fmla="*/ 138047 h 158511"/>
                <a:gd name="connsiteX8" fmla="*/ 759316 w 779801"/>
                <a:gd name="connsiteY8" fmla="*/ 158511 h 158511"/>
                <a:gd name="connsiteX9" fmla="*/ 58071 w 779801"/>
                <a:gd name="connsiteY9" fmla="*/ 40927 h 158511"/>
                <a:gd name="connsiteX10" fmla="*/ 40972 w 779801"/>
                <a:gd name="connsiteY10" fmla="*/ 58008 h 158511"/>
                <a:gd name="connsiteX11" fmla="*/ 40972 w 779801"/>
                <a:gd name="connsiteY11" fmla="*/ 100503 h 158511"/>
                <a:gd name="connsiteX12" fmla="*/ 58071 w 779801"/>
                <a:gd name="connsiteY12" fmla="*/ 117584 h 158511"/>
                <a:gd name="connsiteX13" fmla="*/ 738829 w 779801"/>
                <a:gd name="connsiteY13" fmla="*/ 117584 h 158511"/>
                <a:gd name="connsiteX14" fmla="*/ 738829 w 779801"/>
                <a:gd name="connsiteY14" fmla="*/ 40927 h 158511"/>
                <a:gd name="connsiteX15" fmla="*/ 58071 w 779801"/>
                <a:gd name="connsiteY15" fmla="*/ 40927 h 15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79801" h="158511">
                  <a:moveTo>
                    <a:pt x="759316" y="158511"/>
                  </a:moveTo>
                  <a:lnTo>
                    <a:pt x="58071" y="158511"/>
                  </a:lnTo>
                  <a:cubicBezTo>
                    <a:pt x="26020" y="158511"/>
                    <a:pt x="0" y="132519"/>
                    <a:pt x="0" y="100503"/>
                  </a:cubicBezTo>
                  <a:lnTo>
                    <a:pt x="0" y="58008"/>
                  </a:lnTo>
                  <a:cubicBezTo>
                    <a:pt x="0" y="26074"/>
                    <a:pt x="26020" y="0"/>
                    <a:pt x="58071" y="0"/>
                  </a:cubicBezTo>
                  <a:lnTo>
                    <a:pt x="759316" y="0"/>
                  </a:lnTo>
                  <a:cubicBezTo>
                    <a:pt x="770633" y="0"/>
                    <a:pt x="779802" y="9159"/>
                    <a:pt x="779802" y="20464"/>
                  </a:cubicBezTo>
                  <a:lnTo>
                    <a:pt x="779802" y="138047"/>
                  </a:lnTo>
                  <a:cubicBezTo>
                    <a:pt x="779802" y="149352"/>
                    <a:pt x="770633" y="158511"/>
                    <a:pt x="759316" y="158511"/>
                  </a:cubicBezTo>
                  <a:close/>
                  <a:moveTo>
                    <a:pt x="58071" y="40927"/>
                  </a:moveTo>
                  <a:cubicBezTo>
                    <a:pt x="48654" y="40927"/>
                    <a:pt x="40972" y="48601"/>
                    <a:pt x="40972" y="58008"/>
                  </a:cubicBezTo>
                  <a:lnTo>
                    <a:pt x="40972" y="100503"/>
                  </a:lnTo>
                  <a:cubicBezTo>
                    <a:pt x="40972" y="109910"/>
                    <a:pt x="48654" y="117584"/>
                    <a:pt x="58071" y="117584"/>
                  </a:cubicBezTo>
                  <a:lnTo>
                    <a:pt x="738829" y="117584"/>
                  </a:lnTo>
                  <a:lnTo>
                    <a:pt x="738829" y="40927"/>
                  </a:lnTo>
                  <a:lnTo>
                    <a:pt x="58071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D8B3DFCC-E6CE-EE58-8E41-1169A160D04C}"/>
                </a:ext>
              </a:extLst>
            </p:cNvPr>
            <p:cNvSpPr/>
            <p:nvPr/>
          </p:nvSpPr>
          <p:spPr>
            <a:xfrm>
              <a:off x="15332154" y="6966968"/>
              <a:ext cx="246414" cy="143493"/>
            </a:xfrm>
            <a:custGeom>
              <a:avLst/>
              <a:gdLst>
                <a:gd name="connsiteX0" fmla="*/ 123166 w 246414"/>
                <a:gd name="connsiteY0" fmla="*/ 143493 h 143493"/>
                <a:gd name="connsiteX1" fmla="*/ 0 w 246414"/>
                <a:gd name="connsiteY1" fmla="*/ 20464 h 143493"/>
                <a:gd name="connsiteX2" fmla="*/ 20487 w 246414"/>
                <a:gd name="connsiteY2" fmla="*/ 0 h 143493"/>
                <a:gd name="connsiteX3" fmla="*/ 225929 w 246414"/>
                <a:gd name="connsiteY3" fmla="*/ 0 h 143493"/>
                <a:gd name="connsiteX4" fmla="*/ 246415 w 246414"/>
                <a:gd name="connsiteY4" fmla="*/ 20464 h 143493"/>
                <a:gd name="connsiteX5" fmla="*/ 123249 w 246414"/>
                <a:gd name="connsiteY5" fmla="*/ 143493 h 143493"/>
                <a:gd name="connsiteX6" fmla="*/ 43451 w 246414"/>
                <a:gd name="connsiteY6" fmla="*/ 40927 h 143493"/>
                <a:gd name="connsiteX7" fmla="*/ 123083 w 246414"/>
                <a:gd name="connsiteY7" fmla="*/ 102648 h 143493"/>
                <a:gd name="connsiteX8" fmla="*/ 202716 w 246414"/>
                <a:gd name="connsiteY8" fmla="*/ 40927 h 143493"/>
                <a:gd name="connsiteX9" fmla="*/ 43368 w 246414"/>
                <a:gd name="connsiteY9" fmla="*/ 40927 h 14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414" h="143493">
                  <a:moveTo>
                    <a:pt x="123166" y="143493"/>
                  </a:moveTo>
                  <a:cubicBezTo>
                    <a:pt x="55264" y="143493"/>
                    <a:pt x="0" y="88291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225929" y="0"/>
                  </a:lnTo>
                  <a:cubicBezTo>
                    <a:pt x="237246" y="0"/>
                    <a:pt x="246415" y="9159"/>
                    <a:pt x="246415" y="20464"/>
                  </a:cubicBezTo>
                  <a:cubicBezTo>
                    <a:pt x="246415" y="88291"/>
                    <a:pt x="191151" y="143493"/>
                    <a:pt x="123249" y="143493"/>
                  </a:cubicBezTo>
                  <a:close/>
                  <a:moveTo>
                    <a:pt x="43451" y="40927"/>
                  </a:moveTo>
                  <a:cubicBezTo>
                    <a:pt x="52538" y="76326"/>
                    <a:pt x="84837" y="102648"/>
                    <a:pt x="123083" y="102648"/>
                  </a:cubicBezTo>
                  <a:cubicBezTo>
                    <a:pt x="161330" y="102648"/>
                    <a:pt x="193629" y="76409"/>
                    <a:pt x="202716" y="40927"/>
                  </a:cubicBezTo>
                  <a:lnTo>
                    <a:pt x="43368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03F98F8A-8FAD-B6E5-B295-1E7D5DCD2E22}"/>
                </a:ext>
              </a:extLst>
            </p:cNvPr>
            <p:cNvSpPr/>
            <p:nvPr/>
          </p:nvSpPr>
          <p:spPr>
            <a:xfrm>
              <a:off x="15037168" y="6966968"/>
              <a:ext cx="246414" cy="143493"/>
            </a:xfrm>
            <a:custGeom>
              <a:avLst/>
              <a:gdLst>
                <a:gd name="connsiteX0" fmla="*/ 123166 w 246414"/>
                <a:gd name="connsiteY0" fmla="*/ 143493 h 143493"/>
                <a:gd name="connsiteX1" fmla="*/ 0 w 246414"/>
                <a:gd name="connsiteY1" fmla="*/ 20464 h 143493"/>
                <a:gd name="connsiteX2" fmla="*/ 20486 w 246414"/>
                <a:gd name="connsiteY2" fmla="*/ 0 h 143493"/>
                <a:gd name="connsiteX3" fmla="*/ 225928 w 246414"/>
                <a:gd name="connsiteY3" fmla="*/ 0 h 143493"/>
                <a:gd name="connsiteX4" fmla="*/ 246415 w 246414"/>
                <a:gd name="connsiteY4" fmla="*/ 20464 h 143493"/>
                <a:gd name="connsiteX5" fmla="*/ 123249 w 246414"/>
                <a:gd name="connsiteY5" fmla="*/ 143493 h 143493"/>
                <a:gd name="connsiteX6" fmla="*/ 43534 w 246414"/>
                <a:gd name="connsiteY6" fmla="*/ 40927 h 143493"/>
                <a:gd name="connsiteX7" fmla="*/ 123166 w 246414"/>
                <a:gd name="connsiteY7" fmla="*/ 102648 h 143493"/>
                <a:gd name="connsiteX8" fmla="*/ 202799 w 246414"/>
                <a:gd name="connsiteY8" fmla="*/ 40927 h 143493"/>
                <a:gd name="connsiteX9" fmla="*/ 43451 w 246414"/>
                <a:gd name="connsiteY9" fmla="*/ 40927 h 14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414" h="143493">
                  <a:moveTo>
                    <a:pt x="123166" y="143493"/>
                  </a:moveTo>
                  <a:cubicBezTo>
                    <a:pt x="55264" y="143493"/>
                    <a:pt x="0" y="88291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25928" y="0"/>
                  </a:lnTo>
                  <a:cubicBezTo>
                    <a:pt x="237245" y="0"/>
                    <a:pt x="246415" y="9159"/>
                    <a:pt x="246415" y="20464"/>
                  </a:cubicBezTo>
                  <a:cubicBezTo>
                    <a:pt x="246415" y="88291"/>
                    <a:pt x="191151" y="143493"/>
                    <a:pt x="123249" y="143493"/>
                  </a:cubicBezTo>
                  <a:close/>
                  <a:moveTo>
                    <a:pt x="43534" y="40927"/>
                  </a:moveTo>
                  <a:cubicBezTo>
                    <a:pt x="52620" y="76326"/>
                    <a:pt x="84919" y="102648"/>
                    <a:pt x="123166" y="102648"/>
                  </a:cubicBezTo>
                  <a:cubicBezTo>
                    <a:pt x="161413" y="102648"/>
                    <a:pt x="193712" y="76409"/>
                    <a:pt x="202799" y="40927"/>
                  </a:cubicBezTo>
                  <a:lnTo>
                    <a:pt x="43451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7EA71AFB-CD53-C695-DE16-F7422876337D}"/>
                </a:ext>
              </a:extLst>
            </p:cNvPr>
            <p:cNvSpPr/>
            <p:nvPr/>
          </p:nvSpPr>
          <p:spPr>
            <a:xfrm>
              <a:off x="15969792" y="6726519"/>
              <a:ext cx="157943" cy="142915"/>
            </a:xfrm>
            <a:custGeom>
              <a:avLst/>
              <a:gdLst>
                <a:gd name="connsiteX0" fmla="*/ 78971 w 157943"/>
                <a:gd name="connsiteY0" fmla="*/ 142833 h 142915"/>
                <a:gd name="connsiteX1" fmla="*/ 44773 w 157943"/>
                <a:gd name="connsiteY1" fmla="*/ 142833 h 142915"/>
                <a:gd name="connsiteX2" fmla="*/ 0 w 157943"/>
                <a:gd name="connsiteY2" fmla="*/ 98028 h 142915"/>
                <a:gd name="connsiteX3" fmla="*/ 0 w 157943"/>
                <a:gd name="connsiteY3" fmla="*/ 44723 h 142915"/>
                <a:gd name="connsiteX4" fmla="*/ 44773 w 157943"/>
                <a:gd name="connsiteY4" fmla="*/ 0 h 142915"/>
                <a:gd name="connsiteX5" fmla="*/ 137457 w 157943"/>
                <a:gd name="connsiteY5" fmla="*/ 0 h 142915"/>
                <a:gd name="connsiteX6" fmla="*/ 157943 w 157943"/>
                <a:gd name="connsiteY6" fmla="*/ 20464 h 142915"/>
                <a:gd name="connsiteX7" fmla="*/ 137457 w 157943"/>
                <a:gd name="connsiteY7" fmla="*/ 40927 h 142915"/>
                <a:gd name="connsiteX8" fmla="*/ 44773 w 157943"/>
                <a:gd name="connsiteY8" fmla="*/ 40927 h 142915"/>
                <a:gd name="connsiteX9" fmla="*/ 40890 w 157943"/>
                <a:gd name="connsiteY9" fmla="*/ 44806 h 142915"/>
                <a:gd name="connsiteX10" fmla="*/ 40890 w 157943"/>
                <a:gd name="connsiteY10" fmla="*/ 98110 h 142915"/>
                <a:gd name="connsiteX11" fmla="*/ 44773 w 157943"/>
                <a:gd name="connsiteY11" fmla="*/ 101988 h 142915"/>
                <a:gd name="connsiteX12" fmla="*/ 78971 w 157943"/>
                <a:gd name="connsiteY12" fmla="*/ 101988 h 142915"/>
                <a:gd name="connsiteX13" fmla="*/ 99458 w 157943"/>
                <a:gd name="connsiteY13" fmla="*/ 122452 h 142915"/>
                <a:gd name="connsiteX14" fmla="*/ 78971 w 157943"/>
                <a:gd name="connsiteY14" fmla="*/ 142916 h 14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943" h="142915">
                  <a:moveTo>
                    <a:pt x="78971" y="142833"/>
                  </a:moveTo>
                  <a:lnTo>
                    <a:pt x="44773" y="142833"/>
                  </a:lnTo>
                  <a:cubicBezTo>
                    <a:pt x="20074" y="142833"/>
                    <a:pt x="0" y="122782"/>
                    <a:pt x="0" y="98028"/>
                  </a:cubicBezTo>
                  <a:lnTo>
                    <a:pt x="0" y="44723"/>
                  </a:lnTo>
                  <a:cubicBezTo>
                    <a:pt x="0" y="20051"/>
                    <a:pt x="20074" y="0"/>
                    <a:pt x="44773" y="0"/>
                  </a:cubicBezTo>
                  <a:lnTo>
                    <a:pt x="137457" y="0"/>
                  </a:lnTo>
                  <a:cubicBezTo>
                    <a:pt x="148774" y="0"/>
                    <a:pt x="157943" y="9159"/>
                    <a:pt x="157943" y="20464"/>
                  </a:cubicBezTo>
                  <a:cubicBezTo>
                    <a:pt x="157943" y="31768"/>
                    <a:pt x="148774" y="40927"/>
                    <a:pt x="137457" y="40927"/>
                  </a:cubicBezTo>
                  <a:lnTo>
                    <a:pt x="44773" y="40927"/>
                  </a:lnTo>
                  <a:cubicBezTo>
                    <a:pt x="42625" y="40927"/>
                    <a:pt x="40890" y="42660"/>
                    <a:pt x="40890" y="44806"/>
                  </a:cubicBezTo>
                  <a:lnTo>
                    <a:pt x="40890" y="98110"/>
                  </a:lnTo>
                  <a:cubicBezTo>
                    <a:pt x="40890" y="100256"/>
                    <a:pt x="42625" y="101988"/>
                    <a:pt x="44773" y="101988"/>
                  </a:cubicBezTo>
                  <a:lnTo>
                    <a:pt x="78971" y="101988"/>
                  </a:lnTo>
                  <a:cubicBezTo>
                    <a:pt x="90289" y="101988"/>
                    <a:pt x="99458" y="111148"/>
                    <a:pt x="99458" y="122452"/>
                  </a:cubicBezTo>
                  <a:cubicBezTo>
                    <a:pt x="99458" y="133757"/>
                    <a:pt x="90289" y="142916"/>
                    <a:pt x="78971" y="14291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FF256DDA-0480-B862-B30D-314319BD24A6}"/>
                </a:ext>
              </a:extLst>
            </p:cNvPr>
            <p:cNvSpPr/>
            <p:nvPr/>
          </p:nvSpPr>
          <p:spPr>
            <a:xfrm>
              <a:off x="15593769" y="6243147"/>
              <a:ext cx="163807" cy="647164"/>
            </a:xfrm>
            <a:custGeom>
              <a:avLst/>
              <a:gdLst>
                <a:gd name="connsiteX0" fmla="*/ 20486 w 163807"/>
                <a:gd name="connsiteY0" fmla="*/ 647164 h 647164"/>
                <a:gd name="connsiteX1" fmla="*/ 0 w 163807"/>
                <a:gd name="connsiteY1" fmla="*/ 626701 h 647164"/>
                <a:gd name="connsiteX2" fmla="*/ 0 w 163807"/>
                <a:gd name="connsiteY2" fmla="*/ 66424 h 647164"/>
                <a:gd name="connsiteX3" fmla="*/ 66498 w 163807"/>
                <a:gd name="connsiteY3" fmla="*/ 0 h 647164"/>
                <a:gd name="connsiteX4" fmla="*/ 143322 w 163807"/>
                <a:gd name="connsiteY4" fmla="*/ 0 h 647164"/>
                <a:gd name="connsiteX5" fmla="*/ 163808 w 163807"/>
                <a:gd name="connsiteY5" fmla="*/ 20464 h 647164"/>
                <a:gd name="connsiteX6" fmla="*/ 143322 w 163807"/>
                <a:gd name="connsiteY6" fmla="*/ 40927 h 647164"/>
                <a:gd name="connsiteX7" fmla="*/ 66498 w 163807"/>
                <a:gd name="connsiteY7" fmla="*/ 40927 h 647164"/>
                <a:gd name="connsiteX8" fmla="*/ 40891 w 163807"/>
                <a:gd name="connsiteY8" fmla="*/ 66424 h 647164"/>
                <a:gd name="connsiteX9" fmla="*/ 40891 w 163807"/>
                <a:gd name="connsiteY9" fmla="*/ 626701 h 647164"/>
                <a:gd name="connsiteX10" fmla="*/ 20403 w 163807"/>
                <a:gd name="connsiteY10" fmla="*/ 647164 h 64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807" h="647164">
                  <a:moveTo>
                    <a:pt x="20486" y="647164"/>
                  </a:moveTo>
                  <a:cubicBezTo>
                    <a:pt x="9169" y="647164"/>
                    <a:pt x="0" y="638005"/>
                    <a:pt x="0" y="626701"/>
                  </a:cubicBezTo>
                  <a:lnTo>
                    <a:pt x="0" y="66424"/>
                  </a:lnTo>
                  <a:cubicBezTo>
                    <a:pt x="0" y="29788"/>
                    <a:pt x="29821" y="0"/>
                    <a:pt x="66498" y="0"/>
                  </a:cubicBezTo>
                  <a:lnTo>
                    <a:pt x="143322" y="0"/>
                  </a:lnTo>
                  <a:cubicBezTo>
                    <a:pt x="154639" y="0"/>
                    <a:pt x="163808" y="9159"/>
                    <a:pt x="163808" y="20464"/>
                  </a:cubicBezTo>
                  <a:cubicBezTo>
                    <a:pt x="163808" y="31768"/>
                    <a:pt x="154639" y="40927"/>
                    <a:pt x="143322" y="40927"/>
                  </a:cubicBezTo>
                  <a:lnTo>
                    <a:pt x="66498" y="40927"/>
                  </a:lnTo>
                  <a:cubicBezTo>
                    <a:pt x="52372" y="40927"/>
                    <a:pt x="40891" y="52397"/>
                    <a:pt x="40891" y="66424"/>
                  </a:cubicBezTo>
                  <a:lnTo>
                    <a:pt x="40891" y="626701"/>
                  </a:lnTo>
                  <a:cubicBezTo>
                    <a:pt x="40891" y="638005"/>
                    <a:pt x="31721" y="647164"/>
                    <a:pt x="20403" y="6471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2E21A92F-2A98-474E-41EE-4626A7768B69}"/>
                </a:ext>
              </a:extLst>
            </p:cNvPr>
            <p:cNvSpPr/>
            <p:nvPr/>
          </p:nvSpPr>
          <p:spPr>
            <a:xfrm>
              <a:off x="15787997" y="6422638"/>
              <a:ext cx="104290" cy="104278"/>
            </a:xfrm>
            <a:custGeom>
              <a:avLst/>
              <a:gdLst>
                <a:gd name="connsiteX0" fmla="*/ 20466 w 104290"/>
                <a:gd name="connsiteY0" fmla="*/ 104278 h 104278"/>
                <a:gd name="connsiteX1" fmla="*/ 6009 w 104290"/>
                <a:gd name="connsiteY1" fmla="*/ 98255 h 104278"/>
                <a:gd name="connsiteX2" fmla="*/ 6009 w 104290"/>
                <a:gd name="connsiteY2" fmla="*/ 69292 h 104278"/>
                <a:gd name="connsiteX3" fmla="*/ 69369 w 104290"/>
                <a:gd name="connsiteY3" fmla="*/ 6003 h 104278"/>
                <a:gd name="connsiteX4" fmla="*/ 98281 w 104290"/>
                <a:gd name="connsiteY4" fmla="*/ 6003 h 104278"/>
                <a:gd name="connsiteX5" fmla="*/ 98281 w 104290"/>
                <a:gd name="connsiteY5" fmla="*/ 34966 h 104278"/>
                <a:gd name="connsiteX6" fmla="*/ 34922 w 104290"/>
                <a:gd name="connsiteY6" fmla="*/ 98255 h 104278"/>
                <a:gd name="connsiteX7" fmla="*/ 20466 w 104290"/>
                <a:gd name="connsiteY7" fmla="*/ 104196 h 10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290" h="104278">
                  <a:moveTo>
                    <a:pt x="20466" y="104278"/>
                  </a:moveTo>
                  <a:cubicBezTo>
                    <a:pt x="15179" y="104278"/>
                    <a:pt x="9974" y="102298"/>
                    <a:pt x="6009" y="98255"/>
                  </a:cubicBezTo>
                  <a:cubicBezTo>
                    <a:pt x="-2003" y="90251"/>
                    <a:pt x="-2003" y="77296"/>
                    <a:pt x="6009" y="69292"/>
                  </a:cubicBezTo>
                  <a:lnTo>
                    <a:pt x="69369" y="6003"/>
                  </a:lnTo>
                  <a:cubicBezTo>
                    <a:pt x="77381" y="-2001"/>
                    <a:pt x="90351" y="-2001"/>
                    <a:pt x="98281" y="6003"/>
                  </a:cubicBezTo>
                  <a:cubicBezTo>
                    <a:pt x="106293" y="14007"/>
                    <a:pt x="106293" y="26962"/>
                    <a:pt x="98281" y="34966"/>
                  </a:cubicBezTo>
                  <a:lnTo>
                    <a:pt x="34922" y="98255"/>
                  </a:lnTo>
                  <a:cubicBezTo>
                    <a:pt x="30957" y="102215"/>
                    <a:pt x="25670" y="104196"/>
                    <a:pt x="20466" y="10419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25DF6105-AF7D-2149-693C-244095F80460}"/>
                </a:ext>
              </a:extLst>
            </p:cNvPr>
            <p:cNvSpPr/>
            <p:nvPr/>
          </p:nvSpPr>
          <p:spPr>
            <a:xfrm>
              <a:off x="15844830" y="6446072"/>
              <a:ext cx="141215" cy="141162"/>
            </a:xfrm>
            <a:custGeom>
              <a:avLst/>
              <a:gdLst>
                <a:gd name="connsiteX0" fmla="*/ 20466 w 141215"/>
                <a:gd name="connsiteY0" fmla="*/ 141080 h 141162"/>
                <a:gd name="connsiteX1" fmla="*/ 6009 w 141215"/>
                <a:gd name="connsiteY1" fmla="*/ 135139 h 141162"/>
                <a:gd name="connsiteX2" fmla="*/ 6009 w 141215"/>
                <a:gd name="connsiteY2" fmla="*/ 106176 h 141162"/>
                <a:gd name="connsiteX3" fmla="*/ 106293 w 141215"/>
                <a:gd name="connsiteY3" fmla="*/ 6003 h 141162"/>
                <a:gd name="connsiteX4" fmla="*/ 135206 w 141215"/>
                <a:gd name="connsiteY4" fmla="*/ 6003 h 141162"/>
                <a:gd name="connsiteX5" fmla="*/ 135206 w 141215"/>
                <a:gd name="connsiteY5" fmla="*/ 34966 h 141162"/>
                <a:gd name="connsiteX6" fmla="*/ 34922 w 141215"/>
                <a:gd name="connsiteY6" fmla="*/ 135139 h 141162"/>
                <a:gd name="connsiteX7" fmla="*/ 20466 w 141215"/>
                <a:gd name="connsiteY7" fmla="*/ 141162 h 1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15" h="141162">
                  <a:moveTo>
                    <a:pt x="20466" y="141080"/>
                  </a:moveTo>
                  <a:cubicBezTo>
                    <a:pt x="15179" y="141080"/>
                    <a:pt x="9974" y="139100"/>
                    <a:pt x="6009" y="135139"/>
                  </a:cubicBezTo>
                  <a:cubicBezTo>
                    <a:pt x="-2003" y="127135"/>
                    <a:pt x="-2003" y="114180"/>
                    <a:pt x="6009" y="106176"/>
                  </a:cubicBezTo>
                  <a:lnTo>
                    <a:pt x="106293" y="6003"/>
                  </a:lnTo>
                  <a:cubicBezTo>
                    <a:pt x="114306" y="-2001"/>
                    <a:pt x="127276" y="-2001"/>
                    <a:pt x="135206" y="6003"/>
                  </a:cubicBezTo>
                  <a:cubicBezTo>
                    <a:pt x="143218" y="14007"/>
                    <a:pt x="143218" y="26962"/>
                    <a:pt x="135206" y="34966"/>
                  </a:cubicBezTo>
                  <a:lnTo>
                    <a:pt x="34922" y="135139"/>
                  </a:lnTo>
                  <a:cubicBezTo>
                    <a:pt x="30957" y="139100"/>
                    <a:pt x="25670" y="141162"/>
                    <a:pt x="20466" y="14116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8E552A71-609B-2014-F17F-D7464F28729A}"/>
                </a:ext>
              </a:extLst>
            </p:cNvPr>
            <p:cNvSpPr/>
            <p:nvPr/>
          </p:nvSpPr>
          <p:spPr>
            <a:xfrm>
              <a:off x="15110440" y="6262951"/>
              <a:ext cx="205689" cy="627360"/>
            </a:xfrm>
            <a:custGeom>
              <a:avLst/>
              <a:gdLst>
                <a:gd name="connsiteX0" fmla="*/ 185203 w 205689"/>
                <a:gd name="connsiteY0" fmla="*/ 627361 h 627360"/>
                <a:gd name="connsiteX1" fmla="*/ 20486 w 205689"/>
                <a:gd name="connsiteY1" fmla="*/ 627361 h 627360"/>
                <a:gd name="connsiteX2" fmla="*/ 0 w 205689"/>
                <a:gd name="connsiteY2" fmla="*/ 606897 h 627360"/>
                <a:gd name="connsiteX3" fmla="*/ 0 w 205689"/>
                <a:gd name="connsiteY3" fmla="*/ 102731 h 627360"/>
                <a:gd name="connsiteX4" fmla="*/ 102845 w 205689"/>
                <a:gd name="connsiteY4" fmla="*/ 0 h 627360"/>
                <a:gd name="connsiteX5" fmla="*/ 205690 w 205689"/>
                <a:gd name="connsiteY5" fmla="*/ 102731 h 627360"/>
                <a:gd name="connsiteX6" fmla="*/ 205690 w 205689"/>
                <a:gd name="connsiteY6" fmla="*/ 606897 h 627360"/>
                <a:gd name="connsiteX7" fmla="*/ 185203 w 205689"/>
                <a:gd name="connsiteY7" fmla="*/ 627361 h 627360"/>
                <a:gd name="connsiteX8" fmla="*/ 40973 w 205689"/>
                <a:gd name="connsiteY8" fmla="*/ 586434 h 627360"/>
                <a:gd name="connsiteX9" fmla="*/ 164717 w 205689"/>
                <a:gd name="connsiteY9" fmla="*/ 586434 h 627360"/>
                <a:gd name="connsiteX10" fmla="*/ 164717 w 205689"/>
                <a:gd name="connsiteY10" fmla="*/ 102731 h 627360"/>
                <a:gd name="connsiteX11" fmla="*/ 102845 w 205689"/>
                <a:gd name="connsiteY11" fmla="*/ 40927 h 627360"/>
                <a:gd name="connsiteX12" fmla="*/ 40973 w 205689"/>
                <a:gd name="connsiteY12" fmla="*/ 102731 h 627360"/>
                <a:gd name="connsiteX13" fmla="*/ 40973 w 205689"/>
                <a:gd name="connsiteY13" fmla="*/ 586434 h 62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689" h="627360">
                  <a:moveTo>
                    <a:pt x="185203" y="627361"/>
                  </a:moveTo>
                  <a:lnTo>
                    <a:pt x="20486" y="627361"/>
                  </a:lnTo>
                  <a:cubicBezTo>
                    <a:pt x="9169" y="627361"/>
                    <a:pt x="0" y="618202"/>
                    <a:pt x="0" y="606897"/>
                  </a:cubicBezTo>
                  <a:lnTo>
                    <a:pt x="0" y="102731"/>
                  </a:lnTo>
                  <a:cubicBezTo>
                    <a:pt x="0" y="46126"/>
                    <a:pt x="46095" y="0"/>
                    <a:pt x="102845" y="0"/>
                  </a:cubicBezTo>
                  <a:cubicBezTo>
                    <a:pt x="159596" y="0"/>
                    <a:pt x="205690" y="46043"/>
                    <a:pt x="205690" y="102731"/>
                  </a:cubicBezTo>
                  <a:lnTo>
                    <a:pt x="205690" y="606897"/>
                  </a:lnTo>
                  <a:cubicBezTo>
                    <a:pt x="205690" y="618202"/>
                    <a:pt x="196520" y="627361"/>
                    <a:pt x="185203" y="627361"/>
                  </a:cubicBezTo>
                  <a:close/>
                  <a:moveTo>
                    <a:pt x="40973" y="586434"/>
                  </a:moveTo>
                  <a:lnTo>
                    <a:pt x="164717" y="586434"/>
                  </a:lnTo>
                  <a:lnTo>
                    <a:pt x="164717" y="102731"/>
                  </a:lnTo>
                  <a:cubicBezTo>
                    <a:pt x="164717" y="68652"/>
                    <a:pt x="136962" y="40927"/>
                    <a:pt x="102845" y="40927"/>
                  </a:cubicBezTo>
                  <a:cubicBezTo>
                    <a:pt x="68729" y="40927"/>
                    <a:pt x="40973" y="68652"/>
                    <a:pt x="40973" y="102731"/>
                  </a:cubicBezTo>
                  <a:lnTo>
                    <a:pt x="40973" y="58643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CD750454-9BC1-9A40-A702-EC2A090FBF25}"/>
                </a:ext>
              </a:extLst>
            </p:cNvPr>
            <p:cNvSpPr/>
            <p:nvPr/>
          </p:nvSpPr>
          <p:spPr>
            <a:xfrm>
              <a:off x="14844117" y="6356358"/>
              <a:ext cx="307295" cy="533953"/>
            </a:xfrm>
            <a:custGeom>
              <a:avLst/>
              <a:gdLst>
                <a:gd name="connsiteX0" fmla="*/ 286809 w 307295"/>
                <a:gd name="connsiteY0" fmla="*/ 533954 h 533953"/>
                <a:gd name="connsiteX1" fmla="*/ 124735 w 307295"/>
                <a:gd name="connsiteY1" fmla="*/ 533954 h 533953"/>
                <a:gd name="connsiteX2" fmla="*/ 76741 w 307295"/>
                <a:gd name="connsiteY2" fmla="*/ 509942 h 533953"/>
                <a:gd name="connsiteX3" fmla="*/ 11896 w 307295"/>
                <a:gd name="connsiteY3" fmla="*/ 423301 h 533953"/>
                <a:gd name="connsiteX4" fmla="*/ 0 w 307295"/>
                <a:gd name="connsiteY4" fmla="*/ 387490 h 533953"/>
                <a:gd name="connsiteX5" fmla="*/ 0 w 307295"/>
                <a:gd name="connsiteY5" fmla="*/ 146464 h 533953"/>
                <a:gd name="connsiteX6" fmla="*/ 11896 w 307295"/>
                <a:gd name="connsiteY6" fmla="*/ 110652 h 533953"/>
                <a:gd name="connsiteX7" fmla="*/ 76741 w 307295"/>
                <a:gd name="connsiteY7" fmla="*/ 24012 h 533953"/>
                <a:gd name="connsiteX8" fmla="*/ 124735 w 307295"/>
                <a:gd name="connsiteY8" fmla="*/ 0 h 533953"/>
                <a:gd name="connsiteX9" fmla="*/ 286809 w 307295"/>
                <a:gd name="connsiteY9" fmla="*/ 0 h 533953"/>
                <a:gd name="connsiteX10" fmla="*/ 307296 w 307295"/>
                <a:gd name="connsiteY10" fmla="*/ 20464 h 533953"/>
                <a:gd name="connsiteX11" fmla="*/ 307296 w 307295"/>
                <a:gd name="connsiteY11" fmla="*/ 513490 h 533953"/>
                <a:gd name="connsiteX12" fmla="*/ 286809 w 307295"/>
                <a:gd name="connsiteY12" fmla="*/ 533954 h 533953"/>
                <a:gd name="connsiteX13" fmla="*/ 124818 w 307295"/>
                <a:gd name="connsiteY13" fmla="*/ 40927 h 533953"/>
                <a:gd name="connsiteX14" fmla="*/ 109619 w 307295"/>
                <a:gd name="connsiteY14" fmla="*/ 48519 h 533953"/>
                <a:gd name="connsiteX15" fmla="*/ 44773 w 307295"/>
                <a:gd name="connsiteY15" fmla="*/ 135159 h 533953"/>
                <a:gd name="connsiteX16" fmla="*/ 41055 w 307295"/>
                <a:gd name="connsiteY16" fmla="*/ 146464 h 533953"/>
                <a:gd name="connsiteX17" fmla="*/ 41055 w 307295"/>
                <a:gd name="connsiteY17" fmla="*/ 387490 h 533953"/>
                <a:gd name="connsiteX18" fmla="*/ 44856 w 307295"/>
                <a:gd name="connsiteY18" fmla="*/ 398794 h 533953"/>
                <a:gd name="connsiteX19" fmla="*/ 109701 w 307295"/>
                <a:gd name="connsiteY19" fmla="*/ 485353 h 533953"/>
                <a:gd name="connsiteX20" fmla="*/ 124901 w 307295"/>
                <a:gd name="connsiteY20" fmla="*/ 492944 h 533953"/>
                <a:gd name="connsiteX21" fmla="*/ 266488 w 307295"/>
                <a:gd name="connsiteY21" fmla="*/ 492944 h 533953"/>
                <a:gd name="connsiteX22" fmla="*/ 266488 w 307295"/>
                <a:gd name="connsiteY22" fmla="*/ 40845 h 533953"/>
                <a:gd name="connsiteX23" fmla="*/ 124901 w 307295"/>
                <a:gd name="connsiteY23" fmla="*/ 40845 h 53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7295" h="533953">
                  <a:moveTo>
                    <a:pt x="286809" y="533954"/>
                  </a:moveTo>
                  <a:lnTo>
                    <a:pt x="124735" y="533954"/>
                  </a:lnTo>
                  <a:cubicBezTo>
                    <a:pt x="105983" y="533954"/>
                    <a:pt x="88058" y="524960"/>
                    <a:pt x="76741" y="509942"/>
                  </a:cubicBezTo>
                  <a:lnTo>
                    <a:pt x="11896" y="423301"/>
                  </a:lnTo>
                  <a:cubicBezTo>
                    <a:pt x="4213" y="412987"/>
                    <a:pt x="0" y="400280"/>
                    <a:pt x="0" y="387490"/>
                  </a:cubicBezTo>
                  <a:lnTo>
                    <a:pt x="0" y="146464"/>
                  </a:lnTo>
                  <a:cubicBezTo>
                    <a:pt x="0" y="133674"/>
                    <a:pt x="4213" y="120967"/>
                    <a:pt x="11896" y="110652"/>
                  </a:cubicBezTo>
                  <a:lnTo>
                    <a:pt x="76741" y="24012"/>
                  </a:lnTo>
                  <a:cubicBezTo>
                    <a:pt x="87976" y="8994"/>
                    <a:pt x="105902" y="0"/>
                    <a:pt x="124735" y="0"/>
                  </a:cubicBezTo>
                  <a:lnTo>
                    <a:pt x="286809" y="0"/>
                  </a:lnTo>
                  <a:cubicBezTo>
                    <a:pt x="298126" y="0"/>
                    <a:pt x="307296" y="9159"/>
                    <a:pt x="307296" y="20464"/>
                  </a:cubicBezTo>
                  <a:lnTo>
                    <a:pt x="307296" y="513490"/>
                  </a:lnTo>
                  <a:cubicBezTo>
                    <a:pt x="307296" y="524795"/>
                    <a:pt x="298126" y="533954"/>
                    <a:pt x="286809" y="533954"/>
                  </a:cubicBezTo>
                  <a:close/>
                  <a:moveTo>
                    <a:pt x="124818" y="40927"/>
                  </a:moveTo>
                  <a:cubicBezTo>
                    <a:pt x="118870" y="40927"/>
                    <a:pt x="113171" y="43733"/>
                    <a:pt x="109619" y="48519"/>
                  </a:cubicBezTo>
                  <a:lnTo>
                    <a:pt x="44773" y="135159"/>
                  </a:lnTo>
                  <a:cubicBezTo>
                    <a:pt x="42377" y="138377"/>
                    <a:pt x="41055" y="142421"/>
                    <a:pt x="41055" y="146464"/>
                  </a:cubicBezTo>
                  <a:lnTo>
                    <a:pt x="41055" y="387490"/>
                  </a:lnTo>
                  <a:cubicBezTo>
                    <a:pt x="41055" y="391533"/>
                    <a:pt x="42377" y="395576"/>
                    <a:pt x="44856" y="398794"/>
                  </a:cubicBezTo>
                  <a:lnTo>
                    <a:pt x="109701" y="485353"/>
                  </a:lnTo>
                  <a:cubicBezTo>
                    <a:pt x="113253" y="490139"/>
                    <a:pt x="118953" y="492944"/>
                    <a:pt x="124901" y="492944"/>
                  </a:cubicBezTo>
                  <a:lnTo>
                    <a:pt x="266488" y="492944"/>
                  </a:lnTo>
                  <a:lnTo>
                    <a:pt x="266488" y="40845"/>
                  </a:lnTo>
                  <a:lnTo>
                    <a:pt x="124901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FC78E554-E9CA-4840-99DA-17875A97018E}"/>
                </a:ext>
              </a:extLst>
            </p:cNvPr>
            <p:cNvSpPr/>
            <p:nvPr/>
          </p:nvSpPr>
          <p:spPr>
            <a:xfrm>
              <a:off x="15275157" y="6356358"/>
              <a:ext cx="283255" cy="533953"/>
            </a:xfrm>
            <a:custGeom>
              <a:avLst/>
              <a:gdLst>
                <a:gd name="connsiteX0" fmla="*/ 194868 w 283255"/>
                <a:gd name="connsiteY0" fmla="*/ 533954 h 533953"/>
                <a:gd name="connsiteX1" fmla="*/ 20486 w 283255"/>
                <a:gd name="connsiteY1" fmla="*/ 533954 h 533953"/>
                <a:gd name="connsiteX2" fmla="*/ 0 w 283255"/>
                <a:gd name="connsiteY2" fmla="*/ 513490 h 533953"/>
                <a:gd name="connsiteX3" fmla="*/ 0 w 283255"/>
                <a:gd name="connsiteY3" fmla="*/ 20464 h 533953"/>
                <a:gd name="connsiteX4" fmla="*/ 20486 w 283255"/>
                <a:gd name="connsiteY4" fmla="*/ 0 h 533953"/>
                <a:gd name="connsiteX5" fmla="*/ 194868 w 283255"/>
                <a:gd name="connsiteY5" fmla="*/ 0 h 533953"/>
                <a:gd name="connsiteX6" fmla="*/ 283256 w 283255"/>
                <a:gd name="connsiteY6" fmla="*/ 88291 h 533953"/>
                <a:gd name="connsiteX7" fmla="*/ 283256 w 283255"/>
                <a:gd name="connsiteY7" fmla="*/ 445663 h 533953"/>
                <a:gd name="connsiteX8" fmla="*/ 194868 w 283255"/>
                <a:gd name="connsiteY8" fmla="*/ 533954 h 533953"/>
                <a:gd name="connsiteX9" fmla="*/ 40972 w 283255"/>
                <a:gd name="connsiteY9" fmla="*/ 493027 h 533953"/>
                <a:gd name="connsiteX10" fmla="*/ 194868 w 283255"/>
                <a:gd name="connsiteY10" fmla="*/ 493027 h 533953"/>
                <a:gd name="connsiteX11" fmla="*/ 242284 w 283255"/>
                <a:gd name="connsiteY11" fmla="*/ 445663 h 533953"/>
                <a:gd name="connsiteX12" fmla="*/ 242284 w 283255"/>
                <a:gd name="connsiteY12" fmla="*/ 88291 h 533953"/>
                <a:gd name="connsiteX13" fmla="*/ 194868 w 283255"/>
                <a:gd name="connsiteY13" fmla="*/ 40927 h 533953"/>
                <a:gd name="connsiteX14" fmla="*/ 40972 w 283255"/>
                <a:gd name="connsiteY14" fmla="*/ 40927 h 533953"/>
                <a:gd name="connsiteX15" fmla="*/ 40972 w 283255"/>
                <a:gd name="connsiteY15" fmla="*/ 493027 h 53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3255" h="533953">
                  <a:moveTo>
                    <a:pt x="194868" y="533954"/>
                  </a:moveTo>
                  <a:lnTo>
                    <a:pt x="20486" y="533954"/>
                  </a:lnTo>
                  <a:cubicBezTo>
                    <a:pt x="9169" y="533954"/>
                    <a:pt x="0" y="524795"/>
                    <a:pt x="0" y="51349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94868" y="0"/>
                  </a:lnTo>
                  <a:cubicBezTo>
                    <a:pt x="243606" y="0"/>
                    <a:pt x="283256" y="39607"/>
                    <a:pt x="283256" y="88291"/>
                  </a:cubicBezTo>
                  <a:lnTo>
                    <a:pt x="283256" y="445663"/>
                  </a:lnTo>
                  <a:cubicBezTo>
                    <a:pt x="283256" y="494347"/>
                    <a:pt x="243606" y="533954"/>
                    <a:pt x="194868" y="533954"/>
                  </a:cubicBezTo>
                  <a:close/>
                  <a:moveTo>
                    <a:pt x="40972" y="493027"/>
                  </a:moveTo>
                  <a:lnTo>
                    <a:pt x="194868" y="493027"/>
                  </a:lnTo>
                  <a:cubicBezTo>
                    <a:pt x="221054" y="493027"/>
                    <a:pt x="242284" y="471738"/>
                    <a:pt x="242284" y="445663"/>
                  </a:cubicBezTo>
                  <a:lnTo>
                    <a:pt x="242284" y="88291"/>
                  </a:lnTo>
                  <a:cubicBezTo>
                    <a:pt x="242284" y="62134"/>
                    <a:pt x="220972" y="40927"/>
                    <a:pt x="194868" y="40927"/>
                  </a:cubicBezTo>
                  <a:lnTo>
                    <a:pt x="40972" y="40927"/>
                  </a:lnTo>
                  <a:lnTo>
                    <a:pt x="40972" y="4930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3B658806-3E2A-5197-54DA-7D375A3D8853}"/>
                </a:ext>
              </a:extLst>
            </p:cNvPr>
            <p:cNvSpPr/>
            <p:nvPr/>
          </p:nvSpPr>
          <p:spPr>
            <a:xfrm>
              <a:off x="15517441" y="6500511"/>
              <a:ext cx="117300" cy="249855"/>
            </a:xfrm>
            <a:custGeom>
              <a:avLst/>
              <a:gdLst>
                <a:gd name="connsiteX0" fmla="*/ 96814 w 117300"/>
                <a:gd name="connsiteY0" fmla="*/ 249855 h 249855"/>
                <a:gd name="connsiteX1" fmla="*/ 20486 w 117300"/>
                <a:gd name="connsiteY1" fmla="*/ 249855 h 249855"/>
                <a:gd name="connsiteX2" fmla="*/ 0 w 117300"/>
                <a:gd name="connsiteY2" fmla="*/ 229392 h 249855"/>
                <a:gd name="connsiteX3" fmla="*/ 0 w 117300"/>
                <a:gd name="connsiteY3" fmla="*/ 20464 h 249855"/>
                <a:gd name="connsiteX4" fmla="*/ 20486 w 117300"/>
                <a:gd name="connsiteY4" fmla="*/ 0 h 249855"/>
                <a:gd name="connsiteX5" fmla="*/ 96814 w 117300"/>
                <a:gd name="connsiteY5" fmla="*/ 0 h 249855"/>
                <a:gd name="connsiteX6" fmla="*/ 117300 w 117300"/>
                <a:gd name="connsiteY6" fmla="*/ 20464 h 249855"/>
                <a:gd name="connsiteX7" fmla="*/ 117300 w 117300"/>
                <a:gd name="connsiteY7" fmla="*/ 229392 h 249855"/>
                <a:gd name="connsiteX8" fmla="*/ 96814 w 117300"/>
                <a:gd name="connsiteY8" fmla="*/ 249855 h 249855"/>
                <a:gd name="connsiteX9" fmla="*/ 40972 w 117300"/>
                <a:gd name="connsiteY9" fmla="*/ 209010 h 249855"/>
                <a:gd name="connsiteX10" fmla="*/ 76328 w 117300"/>
                <a:gd name="connsiteY10" fmla="*/ 209010 h 249855"/>
                <a:gd name="connsiteX11" fmla="*/ 76328 w 117300"/>
                <a:gd name="connsiteY11" fmla="*/ 41010 h 249855"/>
                <a:gd name="connsiteX12" fmla="*/ 40972 w 117300"/>
                <a:gd name="connsiteY12" fmla="*/ 41010 h 249855"/>
                <a:gd name="connsiteX13" fmla="*/ 40972 w 117300"/>
                <a:gd name="connsiteY13" fmla="*/ 209010 h 24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300" h="249855">
                  <a:moveTo>
                    <a:pt x="96814" y="249855"/>
                  </a:moveTo>
                  <a:lnTo>
                    <a:pt x="20486" y="249855"/>
                  </a:lnTo>
                  <a:cubicBezTo>
                    <a:pt x="9169" y="249855"/>
                    <a:pt x="0" y="240696"/>
                    <a:pt x="0" y="22939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96814" y="0"/>
                  </a:lnTo>
                  <a:cubicBezTo>
                    <a:pt x="108131" y="0"/>
                    <a:pt x="117300" y="9159"/>
                    <a:pt x="117300" y="20464"/>
                  </a:cubicBezTo>
                  <a:lnTo>
                    <a:pt x="117300" y="229392"/>
                  </a:lnTo>
                  <a:cubicBezTo>
                    <a:pt x="117300" y="240696"/>
                    <a:pt x="108131" y="249855"/>
                    <a:pt x="96814" y="249855"/>
                  </a:cubicBezTo>
                  <a:close/>
                  <a:moveTo>
                    <a:pt x="40972" y="209010"/>
                  </a:moveTo>
                  <a:lnTo>
                    <a:pt x="76328" y="209010"/>
                  </a:lnTo>
                  <a:lnTo>
                    <a:pt x="76328" y="41010"/>
                  </a:lnTo>
                  <a:lnTo>
                    <a:pt x="40972" y="41010"/>
                  </a:lnTo>
                  <a:lnTo>
                    <a:pt x="40972" y="209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9" name="Gráfico 2">
            <a:extLst>
              <a:ext uri="{FF2B5EF4-FFF2-40B4-BE49-F238E27FC236}">
                <a16:creationId xmlns:a16="http://schemas.microsoft.com/office/drawing/2014/main" id="{8032F4A3-A1AA-FD53-281C-F0B6E9BBF2A1}"/>
              </a:ext>
            </a:extLst>
          </p:cNvPr>
          <p:cNvGrpSpPr/>
          <p:nvPr/>
        </p:nvGrpSpPr>
        <p:grpSpPr>
          <a:xfrm>
            <a:off x="5538281" y="4495729"/>
            <a:ext cx="1236284" cy="1254721"/>
            <a:chOff x="5538281" y="4495729"/>
            <a:chExt cx="1236284" cy="1254721"/>
          </a:xfrm>
          <a:solidFill>
            <a:srgbClr val="002A86"/>
          </a:solidFill>
        </p:grpSpPr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6CE9BE4F-460D-005C-DF44-20455F781FFC}"/>
                </a:ext>
              </a:extLst>
            </p:cNvPr>
            <p:cNvSpPr/>
            <p:nvPr/>
          </p:nvSpPr>
          <p:spPr>
            <a:xfrm>
              <a:off x="5799151" y="4495729"/>
              <a:ext cx="714626" cy="833483"/>
            </a:xfrm>
            <a:custGeom>
              <a:avLst/>
              <a:gdLst>
                <a:gd name="connsiteX0" fmla="*/ 534132 w 714626"/>
                <a:gd name="connsiteY0" fmla="*/ 833483 h 833483"/>
                <a:gd name="connsiteX1" fmla="*/ 180494 w 714626"/>
                <a:gd name="connsiteY1" fmla="*/ 833483 h 833483"/>
                <a:gd name="connsiteX2" fmla="*/ 0 w 714626"/>
                <a:gd name="connsiteY2" fmla="*/ 653188 h 833483"/>
                <a:gd name="connsiteX3" fmla="*/ 0 w 714626"/>
                <a:gd name="connsiteY3" fmla="*/ 259179 h 833483"/>
                <a:gd name="connsiteX4" fmla="*/ 13300 w 714626"/>
                <a:gd name="connsiteY4" fmla="*/ 202079 h 833483"/>
                <a:gd name="connsiteX5" fmla="*/ 87645 w 714626"/>
                <a:gd name="connsiteY5" fmla="*/ 50994 h 833483"/>
                <a:gd name="connsiteX6" fmla="*/ 169591 w 714626"/>
                <a:gd name="connsiteY6" fmla="*/ 0 h 833483"/>
                <a:gd name="connsiteX7" fmla="*/ 545036 w 714626"/>
                <a:gd name="connsiteY7" fmla="*/ 0 h 833483"/>
                <a:gd name="connsiteX8" fmla="*/ 626981 w 714626"/>
                <a:gd name="connsiteY8" fmla="*/ 50994 h 833483"/>
                <a:gd name="connsiteX9" fmla="*/ 701327 w 714626"/>
                <a:gd name="connsiteY9" fmla="*/ 202079 h 833483"/>
                <a:gd name="connsiteX10" fmla="*/ 701327 w 714626"/>
                <a:gd name="connsiteY10" fmla="*/ 202079 h 833483"/>
                <a:gd name="connsiteX11" fmla="*/ 714626 w 714626"/>
                <a:gd name="connsiteY11" fmla="*/ 259179 h 833483"/>
                <a:gd name="connsiteX12" fmla="*/ 714626 w 714626"/>
                <a:gd name="connsiteY12" fmla="*/ 653188 h 833483"/>
                <a:gd name="connsiteX13" fmla="*/ 534132 w 714626"/>
                <a:gd name="connsiteY13" fmla="*/ 833483 h 833483"/>
                <a:gd name="connsiteX14" fmla="*/ 169591 w 714626"/>
                <a:gd name="connsiteY14" fmla="*/ 40927 h 833483"/>
                <a:gd name="connsiteX15" fmla="*/ 124405 w 714626"/>
                <a:gd name="connsiteY15" fmla="*/ 69065 h 833483"/>
                <a:gd name="connsiteX16" fmla="*/ 50059 w 714626"/>
                <a:gd name="connsiteY16" fmla="*/ 220150 h 833483"/>
                <a:gd name="connsiteX17" fmla="*/ 40973 w 714626"/>
                <a:gd name="connsiteY17" fmla="*/ 259179 h 833483"/>
                <a:gd name="connsiteX18" fmla="*/ 40973 w 714626"/>
                <a:gd name="connsiteY18" fmla="*/ 653188 h 833483"/>
                <a:gd name="connsiteX19" fmla="*/ 180494 w 714626"/>
                <a:gd name="connsiteY19" fmla="*/ 792638 h 833483"/>
                <a:gd name="connsiteX20" fmla="*/ 534132 w 714626"/>
                <a:gd name="connsiteY20" fmla="*/ 792638 h 833483"/>
                <a:gd name="connsiteX21" fmla="*/ 673736 w 714626"/>
                <a:gd name="connsiteY21" fmla="*/ 653188 h 833483"/>
                <a:gd name="connsiteX22" fmla="*/ 673736 w 714626"/>
                <a:gd name="connsiteY22" fmla="*/ 259179 h 833483"/>
                <a:gd name="connsiteX23" fmla="*/ 664649 w 714626"/>
                <a:gd name="connsiteY23" fmla="*/ 220150 h 833483"/>
                <a:gd name="connsiteX24" fmla="*/ 590304 w 714626"/>
                <a:gd name="connsiteY24" fmla="*/ 69065 h 833483"/>
                <a:gd name="connsiteX25" fmla="*/ 545036 w 714626"/>
                <a:gd name="connsiteY25" fmla="*/ 40927 h 833483"/>
                <a:gd name="connsiteX26" fmla="*/ 169591 w 714626"/>
                <a:gd name="connsiteY26" fmla="*/ 40927 h 8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626" h="833483">
                  <a:moveTo>
                    <a:pt x="534132" y="833483"/>
                  </a:moveTo>
                  <a:lnTo>
                    <a:pt x="180494" y="833483"/>
                  </a:lnTo>
                  <a:cubicBezTo>
                    <a:pt x="80954" y="833483"/>
                    <a:pt x="0" y="752619"/>
                    <a:pt x="0" y="653188"/>
                  </a:cubicBezTo>
                  <a:lnTo>
                    <a:pt x="0" y="259179"/>
                  </a:lnTo>
                  <a:cubicBezTo>
                    <a:pt x="0" y="239458"/>
                    <a:pt x="4626" y="219737"/>
                    <a:pt x="13300" y="202079"/>
                  </a:cubicBezTo>
                  <a:lnTo>
                    <a:pt x="87645" y="50994"/>
                  </a:lnTo>
                  <a:cubicBezTo>
                    <a:pt x="103093" y="19556"/>
                    <a:pt x="134565" y="0"/>
                    <a:pt x="169591" y="0"/>
                  </a:cubicBezTo>
                  <a:lnTo>
                    <a:pt x="545036" y="0"/>
                  </a:lnTo>
                  <a:cubicBezTo>
                    <a:pt x="579565" y="0"/>
                    <a:pt x="611782" y="19969"/>
                    <a:pt x="626981" y="50994"/>
                  </a:cubicBezTo>
                  <a:lnTo>
                    <a:pt x="701327" y="202079"/>
                  </a:lnTo>
                  <a:lnTo>
                    <a:pt x="701327" y="202079"/>
                  </a:lnTo>
                  <a:cubicBezTo>
                    <a:pt x="710000" y="219737"/>
                    <a:pt x="714626" y="239541"/>
                    <a:pt x="714626" y="259179"/>
                  </a:cubicBezTo>
                  <a:lnTo>
                    <a:pt x="714626" y="653188"/>
                  </a:lnTo>
                  <a:cubicBezTo>
                    <a:pt x="714626" y="752619"/>
                    <a:pt x="633672" y="833483"/>
                    <a:pt x="534132" y="833483"/>
                  </a:cubicBezTo>
                  <a:close/>
                  <a:moveTo>
                    <a:pt x="169591" y="40927"/>
                  </a:moveTo>
                  <a:cubicBezTo>
                    <a:pt x="150261" y="40927"/>
                    <a:pt x="132913" y="51737"/>
                    <a:pt x="124405" y="69065"/>
                  </a:cubicBezTo>
                  <a:lnTo>
                    <a:pt x="50059" y="220150"/>
                  </a:lnTo>
                  <a:cubicBezTo>
                    <a:pt x="44112" y="232197"/>
                    <a:pt x="40973" y="245729"/>
                    <a:pt x="40973" y="259179"/>
                  </a:cubicBezTo>
                  <a:lnTo>
                    <a:pt x="40973" y="653188"/>
                  </a:lnTo>
                  <a:cubicBezTo>
                    <a:pt x="40973" y="730092"/>
                    <a:pt x="103588" y="792638"/>
                    <a:pt x="180494" y="792638"/>
                  </a:cubicBezTo>
                  <a:lnTo>
                    <a:pt x="534132" y="792638"/>
                  </a:lnTo>
                  <a:cubicBezTo>
                    <a:pt x="611121" y="792638"/>
                    <a:pt x="673736" y="730092"/>
                    <a:pt x="673736" y="653188"/>
                  </a:cubicBezTo>
                  <a:lnTo>
                    <a:pt x="673736" y="259179"/>
                  </a:lnTo>
                  <a:cubicBezTo>
                    <a:pt x="673736" y="245729"/>
                    <a:pt x="670597" y="232197"/>
                    <a:pt x="664649" y="220150"/>
                  </a:cubicBezTo>
                  <a:lnTo>
                    <a:pt x="590304" y="69065"/>
                  </a:lnTo>
                  <a:cubicBezTo>
                    <a:pt x="581878" y="51984"/>
                    <a:pt x="564118" y="40927"/>
                    <a:pt x="545036" y="40927"/>
                  </a:cubicBezTo>
                  <a:lnTo>
                    <a:pt x="169591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75F2D306-CEC7-75BF-DF83-F31701838332}"/>
                </a:ext>
              </a:extLst>
            </p:cNvPr>
            <p:cNvSpPr/>
            <p:nvPr/>
          </p:nvSpPr>
          <p:spPr>
            <a:xfrm>
              <a:off x="5703824" y="4935368"/>
              <a:ext cx="905364" cy="505981"/>
            </a:xfrm>
            <a:custGeom>
              <a:avLst/>
              <a:gdLst>
                <a:gd name="connsiteX0" fmla="*/ 600630 w 905364"/>
                <a:gd name="connsiteY0" fmla="*/ 505982 h 505981"/>
                <a:gd name="connsiteX1" fmla="*/ 304734 w 905364"/>
                <a:gd name="connsiteY1" fmla="*/ 505982 h 505981"/>
                <a:gd name="connsiteX2" fmla="*/ 0 w 905364"/>
                <a:gd name="connsiteY2" fmla="*/ 201584 h 505981"/>
                <a:gd name="connsiteX3" fmla="*/ 0 w 905364"/>
                <a:gd name="connsiteY3" fmla="*/ 20464 h 505981"/>
                <a:gd name="connsiteX4" fmla="*/ 20486 w 905364"/>
                <a:gd name="connsiteY4" fmla="*/ 0 h 505981"/>
                <a:gd name="connsiteX5" fmla="*/ 40973 w 905364"/>
                <a:gd name="connsiteY5" fmla="*/ 20464 h 505981"/>
                <a:gd name="connsiteX6" fmla="*/ 40973 w 905364"/>
                <a:gd name="connsiteY6" fmla="*/ 201584 h 505981"/>
                <a:gd name="connsiteX7" fmla="*/ 304734 w 905364"/>
                <a:gd name="connsiteY7" fmla="*/ 465054 h 505981"/>
                <a:gd name="connsiteX8" fmla="*/ 600630 w 905364"/>
                <a:gd name="connsiteY8" fmla="*/ 465054 h 505981"/>
                <a:gd name="connsiteX9" fmla="*/ 864391 w 905364"/>
                <a:gd name="connsiteY9" fmla="*/ 201584 h 505981"/>
                <a:gd name="connsiteX10" fmla="*/ 864391 w 905364"/>
                <a:gd name="connsiteY10" fmla="*/ 20464 h 505981"/>
                <a:gd name="connsiteX11" fmla="*/ 884878 w 905364"/>
                <a:gd name="connsiteY11" fmla="*/ 0 h 505981"/>
                <a:gd name="connsiteX12" fmla="*/ 905364 w 905364"/>
                <a:gd name="connsiteY12" fmla="*/ 20464 h 505981"/>
                <a:gd name="connsiteX13" fmla="*/ 905364 w 905364"/>
                <a:gd name="connsiteY13" fmla="*/ 201584 h 505981"/>
                <a:gd name="connsiteX14" fmla="*/ 600630 w 905364"/>
                <a:gd name="connsiteY14" fmla="*/ 505982 h 50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5364" h="505981">
                  <a:moveTo>
                    <a:pt x="600630" y="505982"/>
                  </a:moveTo>
                  <a:lnTo>
                    <a:pt x="304734" y="505982"/>
                  </a:lnTo>
                  <a:cubicBezTo>
                    <a:pt x="136713" y="505982"/>
                    <a:pt x="0" y="369419"/>
                    <a:pt x="0" y="20158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01584"/>
                  </a:lnTo>
                  <a:cubicBezTo>
                    <a:pt x="40973" y="346893"/>
                    <a:pt x="159347" y="465054"/>
                    <a:pt x="304734" y="465054"/>
                  </a:cubicBezTo>
                  <a:lnTo>
                    <a:pt x="600630" y="465054"/>
                  </a:lnTo>
                  <a:cubicBezTo>
                    <a:pt x="746099" y="465054"/>
                    <a:pt x="864391" y="346893"/>
                    <a:pt x="864391" y="201584"/>
                  </a:cubicBezTo>
                  <a:lnTo>
                    <a:pt x="864391" y="20464"/>
                  </a:lnTo>
                  <a:cubicBezTo>
                    <a:pt x="864391" y="9159"/>
                    <a:pt x="873561" y="0"/>
                    <a:pt x="884878" y="0"/>
                  </a:cubicBezTo>
                  <a:cubicBezTo>
                    <a:pt x="896195" y="0"/>
                    <a:pt x="905364" y="9159"/>
                    <a:pt x="905364" y="20464"/>
                  </a:cubicBezTo>
                  <a:lnTo>
                    <a:pt x="905364" y="201584"/>
                  </a:lnTo>
                  <a:cubicBezTo>
                    <a:pt x="905364" y="369419"/>
                    <a:pt x="768651" y="505982"/>
                    <a:pt x="600630" y="50598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CB0C3203-8D58-F69F-B26B-E0571EE29A9C}"/>
                </a:ext>
              </a:extLst>
            </p:cNvPr>
            <p:cNvSpPr/>
            <p:nvPr/>
          </p:nvSpPr>
          <p:spPr>
            <a:xfrm>
              <a:off x="6472805" y="4835278"/>
              <a:ext cx="301760" cy="141017"/>
            </a:xfrm>
            <a:custGeom>
              <a:avLst/>
              <a:gdLst>
                <a:gd name="connsiteX0" fmla="*/ 231215 w 301760"/>
                <a:gd name="connsiteY0" fmla="*/ 141018 h 141017"/>
                <a:gd name="connsiteX1" fmla="*/ 20486 w 301760"/>
                <a:gd name="connsiteY1" fmla="*/ 141018 h 141017"/>
                <a:gd name="connsiteX2" fmla="*/ 0 w 301760"/>
                <a:gd name="connsiteY2" fmla="*/ 120554 h 141017"/>
                <a:gd name="connsiteX3" fmla="*/ 0 w 301760"/>
                <a:gd name="connsiteY3" fmla="*/ 20464 h 141017"/>
                <a:gd name="connsiteX4" fmla="*/ 20486 w 301760"/>
                <a:gd name="connsiteY4" fmla="*/ 0 h 141017"/>
                <a:gd name="connsiteX5" fmla="*/ 231215 w 301760"/>
                <a:gd name="connsiteY5" fmla="*/ 0 h 141017"/>
                <a:gd name="connsiteX6" fmla="*/ 301760 w 301760"/>
                <a:gd name="connsiteY6" fmla="*/ 70468 h 141017"/>
                <a:gd name="connsiteX7" fmla="*/ 231215 w 301760"/>
                <a:gd name="connsiteY7" fmla="*/ 140936 h 141017"/>
                <a:gd name="connsiteX8" fmla="*/ 40973 w 301760"/>
                <a:gd name="connsiteY8" fmla="*/ 100091 h 141017"/>
                <a:gd name="connsiteX9" fmla="*/ 231215 w 301760"/>
                <a:gd name="connsiteY9" fmla="*/ 100091 h 141017"/>
                <a:gd name="connsiteX10" fmla="*/ 260871 w 301760"/>
                <a:gd name="connsiteY10" fmla="*/ 70468 h 141017"/>
                <a:gd name="connsiteX11" fmla="*/ 231215 w 301760"/>
                <a:gd name="connsiteY11" fmla="*/ 40845 h 141017"/>
                <a:gd name="connsiteX12" fmla="*/ 40973 w 301760"/>
                <a:gd name="connsiteY12" fmla="*/ 40845 h 141017"/>
                <a:gd name="connsiteX13" fmla="*/ 40973 w 301760"/>
                <a:gd name="connsiteY13" fmla="*/ 100008 h 14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760" h="141017">
                  <a:moveTo>
                    <a:pt x="231215" y="141018"/>
                  </a:moveTo>
                  <a:lnTo>
                    <a:pt x="20486" y="141018"/>
                  </a:lnTo>
                  <a:cubicBezTo>
                    <a:pt x="9169" y="141018"/>
                    <a:pt x="0" y="131859"/>
                    <a:pt x="0" y="12055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231215" y="0"/>
                  </a:lnTo>
                  <a:cubicBezTo>
                    <a:pt x="270122" y="0"/>
                    <a:pt x="301760" y="31603"/>
                    <a:pt x="301760" y="70468"/>
                  </a:cubicBezTo>
                  <a:cubicBezTo>
                    <a:pt x="301760" y="109332"/>
                    <a:pt x="270122" y="140936"/>
                    <a:pt x="231215" y="140936"/>
                  </a:cubicBezTo>
                  <a:close/>
                  <a:moveTo>
                    <a:pt x="40973" y="100091"/>
                  </a:moveTo>
                  <a:lnTo>
                    <a:pt x="231215" y="100091"/>
                  </a:lnTo>
                  <a:cubicBezTo>
                    <a:pt x="247571" y="100091"/>
                    <a:pt x="260871" y="86806"/>
                    <a:pt x="260871" y="70468"/>
                  </a:cubicBezTo>
                  <a:cubicBezTo>
                    <a:pt x="260871" y="54130"/>
                    <a:pt x="247571" y="40845"/>
                    <a:pt x="231215" y="40845"/>
                  </a:cubicBezTo>
                  <a:lnTo>
                    <a:pt x="40973" y="40845"/>
                  </a:lnTo>
                  <a:lnTo>
                    <a:pt x="40973" y="10000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" name="Forma libre 52">
              <a:extLst>
                <a:ext uri="{FF2B5EF4-FFF2-40B4-BE49-F238E27FC236}">
                  <a16:creationId xmlns:a16="http://schemas.microsoft.com/office/drawing/2014/main" id="{7A4AB540-5E1A-5744-AFDF-1FA570B2F8AA}"/>
                </a:ext>
              </a:extLst>
            </p:cNvPr>
            <p:cNvSpPr/>
            <p:nvPr/>
          </p:nvSpPr>
          <p:spPr>
            <a:xfrm>
              <a:off x="5538281" y="4835360"/>
              <a:ext cx="301760" cy="141017"/>
            </a:xfrm>
            <a:custGeom>
              <a:avLst/>
              <a:gdLst>
                <a:gd name="connsiteX0" fmla="*/ 281274 w 301760"/>
                <a:gd name="connsiteY0" fmla="*/ 140936 h 141017"/>
                <a:gd name="connsiteX1" fmla="*/ 70546 w 301760"/>
                <a:gd name="connsiteY1" fmla="*/ 140936 h 141017"/>
                <a:gd name="connsiteX2" fmla="*/ 0 w 301760"/>
                <a:gd name="connsiteY2" fmla="*/ 70468 h 141017"/>
                <a:gd name="connsiteX3" fmla="*/ 70546 w 301760"/>
                <a:gd name="connsiteY3" fmla="*/ 0 h 141017"/>
                <a:gd name="connsiteX4" fmla="*/ 281274 w 301760"/>
                <a:gd name="connsiteY4" fmla="*/ 0 h 141017"/>
                <a:gd name="connsiteX5" fmla="*/ 301760 w 301760"/>
                <a:gd name="connsiteY5" fmla="*/ 20464 h 141017"/>
                <a:gd name="connsiteX6" fmla="*/ 301760 w 301760"/>
                <a:gd name="connsiteY6" fmla="*/ 120554 h 141017"/>
                <a:gd name="connsiteX7" fmla="*/ 281274 w 301760"/>
                <a:gd name="connsiteY7" fmla="*/ 141018 h 141017"/>
                <a:gd name="connsiteX8" fmla="*/ 70546 w 301760"/>
                <a:gd name="connsiteY8" fmla="*/ 40845 h 141017"/>
                <a:gd name="connsiteX9" fmla="*/ 40890 w 301760"/>
                <a:gd name="connsiteY9" fmla="*/ 70468 h 141017"/>
                <a:gd name="connsiteX10" fmla="*/ 70546 w 301760"/>
                <a:gd name="connsiteY10" fmla="*/ 100091 h 141017"/>
                <a:gd name="connsiteX11" fmla="*/ 260788 w 301760"/>
                <a:gd name="connsiteY11" fmla="*/ 100091 h 141017"/>
                <a:gd name="connsiteX12" fmla="*/ 260788 w 301760"/>
                <a:gd name="connsiteY12" fmla="*/ 40927 h 141017"/>
                <a:gd name="connsiteX13" fmla="*/ 70546 w 301760"/>
                <a:gd name="connsiteY13" fmla="*/ 40927 h 14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760" h="141017">
                  <a:moveTo>
                    <a:pt x="281274" y="140936"/>
                  </a:moveTo>
                  <a:lnTo>
                    <a:pt x="70546" y="140936"/>
                  </a:lnTo>
                  <a:cubicBezTo>
                    <a:pt x="31638" y="140936"/>
                    <a:pt x="0" y="109332"/>
                    <a:pt x="0" y="70468"/>
                  </a:cubicBezTo>
                  <a:cubicBezTo>
                    <a:pt x="0" y="31603"/>
                    <a:pt x="31638" y="0"/>
                    <a:pt x="70546" y="0"/>
                  </a:cubicBezTo>
                  <a:lnTo>
                    <a:pt x="281274" y="0"/>
                  </a:lnTo>
                  <a:cubicBezTo>
                    <a:pt x="292591" y="0"/>
                    <a:pt x="301760" y="9159"/>
                    <a:pt x="301760" y="20464"/>
                  </a:cubicBezTo>
                  <a:lnTo>
                    <a:pt x="301760" y="120554"/>
                  </a:lnTo>
                  <a:cubicBezTo>
                    <a:pt x="301760" y="131859"/>
                    <a:pt x="292591" y="141018"/>
                    <a:pt x="281274" y="141018"/>
                  </a:cubicBezTo>
                  <a:close/>
                  <a:moveTo>
                    <a:pt x="70546" y="40845"/>
                  </a:moveTo>
                  <a:cubicBezTo>
                    <a:pt x="54190" y="40845"/>
                    <a:pt x="40890" y="54130"/>
                    <a:pt x="40890" y="70468"/>
                  </a:cubicBezTo>
                  <a:cubicBezTo>
                    <a:pt x="40890" y="86806"/>
                    <a:pt x="54190" y="100091"/>
                    <a:pt x="70546" y="100091"/>
                  </a:cubicBezTo>
                  <a:lnTo>
                    <a:pt x="260788" y="100091"/>
                  </a:lnTo>
                  <a:lnTo>
                    <a:pt x="260788" y="40927"/>
                  </a:lnTo>
                  <a:lnTo>
                    <a:pt x="7054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3B174EDF-8D1A-4662-99CD-67323C46892D}"/>
                </a:ext>
              </a:extLst>
            </p:cNvPr>
            <p:cNvSpPr/>
            <p:nvPr/>
          </p:nvSpPr>
          <p:spPr>
            <a:xfrm>
              <a:off x="5560089" y="4926622"/>
              <a:ext cx="1192668" cy="708225"/>
            </a:xfrm>
            <a:custGeom>
              <a:avLst/>
              <a:gdLst>
                <a:gd name="connsiteX0" fmla="*/ 1172182 w 1192668"/>
                <a:gd name="connsiteY0" fmla="*/ 708226 h 708225"/>
                <a:gd name="connsiteX1" fmla="*/ 20486 w 1192668"/>
                <a:gd name="connsiteY1" fmla="*/ 708226 h 708225"/>
                <a:gd name="connsiteX2" fmla="*/ 0 w 1192668"/>
                <a:gd name="connsiteY2" fmla="*/ 687762 h 708225"/>
                <a:gd name="connsiteX3" fmla="*/ 0 w 1192668"/>
                <a:gd name="connsiteY3" fmla="*/ 20464 h 708225"/>
                <a:gd name="connsiteX4" fmla="*/ 20486 w 1192668"/>
                <a:gd name="connsiteY4" fmla="*/ 0 h 708225"/>
                <a:gd name="connsiteX5" fmla="*/ 40973 w 1192668"/>
                <a:gd name="connsiteY5" fmla="*/ 20464 h 708225"/>
                <a:gd name="connsiteX6" fmla="*/ 40973 w 1192668"/>
                <a:gd name="connsiteY6" fmla="*/ 667298 h 708225"/>
                <a:gd name="connsiteX7" fmla="*/ 1151696 w 1192668"/>
                <a:gd name="connsiteY7" fmla="*/ 667298 h 708225"/>
                <a:gd name="connsiteX8" fmla="*/ 1151696 w 1192668"/>
                <a:gd name="connsiteY8" fmla="*/ 20464 h 708225"/>
                <a:gd name="connsiteX9" fmla="*/ 1172182 w 1192668"/>
                <a:gd name="connsiteY9" fmla="*/ 0 h 708225"/>
                <a:gd name="connsiteX10" fmla="*/ 1192668 w 1192668"/>
                <a:gd name="connsiteY10" fmla="*/ 20464 h 708225"/>
                <a:gd name="connsiteX11" fmla="*/ 1192668 w 1192668"/>
                <a:gd name="connsiteY11" fmla="*/ 687762 h 708225"/>
                <a:gd name="connsiteX12" fmla="*/ 1172182 w 1192668"/>
                <a:gd name="connsiteY12" fmla="*/ 708226 h 70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2668" h="708225">
                  <a:moveTo>
                    <a:pt x="1172182" y="708226"/>
                  </a:moveTo>
                  <a:lnTo>
                    <a:pt x="20486" y="708226"/>
                  </a:lnTo>
                  <a:cubicBezTo>
                    <a:pt x="9169" y="708226"/>
                    <a:pt x="0" y="699066"/>
                    <a:pt x="0" y="68776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67298"/>
                  </a:lnTo>
                  <a:lnTo>
                    <a:pt x="1151696" y="667298"/>
                  </a:lnTo>
                  <a:lnTo>
                    <a:pt x="1151696" y="20464"/>
                  </a:lnTo>
                  <a:cubicBezTo>
                    <a:pt x="1151696" y="9159"/>
                    <a:pt x="1160865" y="0"/>
                    <a:pt x="1172182" y="0"/>
                  </a:cubicBezTo>
                  <a:cubicBezTo>
                    <a:pt x="1183499" y="0"/>
                    <a:pt x="1192668" y="9159"/>
                    <a:pt x="1192668" y="20464"/>
                  </a:cubicBezTo>
                  <a:lnTo>
                    <a:pt x="1192668" y="687762"/>
                  </a:lnTo>
                  <a:cubicBezTo>
                    <a:pt x="1192668" y="699066"/>
                    <a:pt x="1183499" y="708226"/>
                    <a:pt x="1172182" y="7082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CFC18B11-F20D-8E35-AB86-43ECF6ACF6AC}"/>
                </a:ext>
              </a:extLst>
            </p:cNvPr>
            <p:cNvSpPr/>
            <p:nvPr/>
          </p:nvSpPr>
          <p:spPr>
            <a:xfrm>
              <a:off x="5560089" y="5593837"/>
              <a:ext cx="1192668" cy="156613"/>
            </a:xfrm>
            <a:custGeom>
              <a:avLst/>
              <a:gdLst>
                <a:gd name="connsiteX0" fmla="*/ 1120801 w 1192668"/>
                <a:gd name="connsiteY0" fmla="*/ 156613 h 156613"/>
                <a:gd name="connsiteX1" fmla="*/ 71867 w 1192668"/>
                <a:gd name="connsiteY1" fmla="*/ 156613 h 156613"/>
                <a:gd name="connsiteX2" fmla="*/ 0 w 1192668"/>
                <a:gd name="connsiteY2" fmla="*/ 84825 h 156613"/>
                <a:gd name="connsiteX3" fmla="*/ 0 w 1192668"/>
                <a:gd name="connsiteY3" fmla="*/ 20464 h 156613"/>
                <a:gd name="connsiteX4" fmla="*/ 20486 w 1192668"/>
                <a:gd name="connsiteY4" fmla="*/ 0 h 156613"/>
                <a:gd name="connsiteX5" fmla="*/ 1172182 w 1192668"/>
                <a:gd name="connsiteY5" fmla="*/ 0 h 156613"/>
                <a:gd name="connsiteX6" fmla="*/ 1192668 w 1192668"/>
                <a:gd name="connsiteY6" fmla="*/ 20464 h 156613"/>
                <a:gd name="connsiteX7" fmla="*/ 1192668 w 1192668"/>
                <a:gd name="connsiteY7" fmla="*/ 84825 h 156613"/>
                <a:gd name="connsiteX8" fmla="*/ 1120801 w 1192668"/>
                <a:gd name="connsiteY8" fmla="*/ 156613 h 156613"/>
                <a:gd name="connsiteX9" fmla="*/ 40973 w 1192668"/>
                <a:gd name="connsiteY9" fmla="*/ 41010 h 156613"/>
                <a:gd name="connsiteX10" fmla="*/ 40973 w 1192668"/>
                <a:gd name="connsiteY10" fmla="*/ 84908 h 156613"/>
                <a:gd name="connsiteX11" fmla="*/ 71867 w 1192668"/>
                <a:gd name="connsiteY11" fmla="*/ 115768 h 156613"/>
                <a:gd name="connsiteX12" fmla="*/ 1120801 w 1192668"/>
                <a:gd name="connsiteY12" fmla="*/ 115768 h 156613"/>
                <a:gd name="connsiteX13" fmla="*/ 1151696 w 1192668"/>
                <a:gd name="connsiteY13" fmla="*/ 84908 h 156613"/>
                <a:gd name="connsiteX14" fmla="*/ 1151696 w 1192668"/>
                <a:gd name="connsiteY14" fmla="*/ 41010 h 156613"/>
                <a:gd name="connsiteX15" fmla="*/ 40973 w 1192668"/>
                <a:gd name="connsiteY15" fmla="*/ 41010 h 15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2668" h="156613">
                  <a:moveTo>
                    <a:pt x="1120801" y="156613"/>
                  </a:moveTo>
                  <a:lnTo>
                    <a:pt x="71867" y="156613"/>
                  </a:lnTo>
                  <a:cubicBezTo>
                    <a:pt x="32216" y="156613"/>
                    <a:pt x="0" y="124432"/>
                    <a:pt x="0" y="8482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172182" y="0"/>
                  </a:lnTo>
                  <a:cubicBezTo>
                    <a:pt x="1183499" y="0"/>
                    <a:pt x="1192668" y="9159"/>
                    <a:pt x="1192668" y="20464"/>
                  </a:cubicBezTo>
                  <a:lnTo>
                    <a:pt x="1192668" y="84825"/>
                  </a:lnTo>
                  <a:cubicBezTo>
                    <a:pt x="1192668" y="124432"/>
                    <a:pt x="1160452" y="156613"/>
                    <a:pt x="1120801" y="156613"/>
                  </a:cubicBezTo>
                  <a:close/>
                  <a:moveTo>
                    <a:pt x="40973" y="41010"/>
                  </a:moveTo>
                  <a:lnTo>
                    <a:pt x="40973" y="84908"/>
                  </a:lnTo>
                  <a:cubicBezTo>
                    <a:pt x="40973" y="101906"/>
                    <a:pt x="54851" y="115768"/>
                    <a:pt x="71867" y="115768"/>
                  </a:cubicBezTo>
                  <a:lnTo>
                    <a:pt x="1120801" y="115768"/>
                  </a:lnTo>
                  <a:cubicBezTo>
                    <a:pt x="1137818" y="115768"/>
                    <a:pt x="1151696" y="101906"/>
                    <a:pt x="1151696" y="84908"/>
                  </a:cubicBezTo>
                  <a:lnTo>
                    <a:pt x="1151696" y="41010"/>
                  </a:lnTo>
                  <a:lnTo>
                    <a:pt x="40973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A37A7C0D-4014-60DE-ABD6-3207ED5ED7DF}"/>
                </a:ext>
              </a:extLst>
            </p:cNvPr>
            <p:cNvSpPr/>
            <p:nvPr/>
          </p:nvSpPr>
          <p:spPr>
            <a:xfrm>
              <a:off x="5799069" y="4784283"/>
              <a:ext cx="714709" cy="40927"/>
            </a:xfrm>
            <a:custGeom>
              <a:avLst/>
              <a:gdLst>
                <a:gd name="connsiteX0" fmla="*/ 694223 w 714709"/>
                <a:gd name="connsiteY0" fmla="*/ 40927 h 40927"/>
                <a:gd name="connsiteX1" fmla="*/ 20486 w 714709"/>
                <a:gd name="connsiteY1" fmla="*/ 40927 h 40927"/>
                <a:gd name="connsiteX2" fmla="*/ 0 w 714709"/>
                <a:gd name="connsiteY2" fmla="*/ 20464 h 40927"/>
                <a:gd name="connsiteX3" fmla="*/ 20486 w 714709"/>
                <a:gd name="connsiteY3" fmla="*/ 0 h 40927"/>
                <a:gd name="connsiteX4" fmla="*/ 694223 w 714709"/>
                <a:gd name="connsiteY4" fmla="*/ 0 h 40927"/>
                <a:gd name="connsiteX5" fmla="*/ 714709 w 714709"/>
                <a:gd name="connsiteY5" fmla="*/ 20464 h 40927"/>
                <a:gd name="connsiteX6" fmla="*/ 694223 w 71470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709" h="40927">
                  <a:moveTo>
                    <a:pt x="69422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94223" y="0"/>
                  </a:lnTo>
                  <a:cubicBezTo>
                    <a:pt x="705540" y="0"/>
                    <a:pt x="714709" y="9159"/>
                    <a:pt x="714709" y="20464"/>
                  </a:cubicBezTo>
                  <a:cubicBezTo>
                    <a:pt x="714709" y="31768"/>
                    <a:pt x="705540" y="40927"/>
                    <a:pt x="69422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50800A16-FCF8-793E-1453-FB0F268867E3}"/>
                </a:ext>
              </a:extLst>
            </p:cNvPr>
            <p:cNvSpPr/>
            <p:nvPr/>
          </p:nvSpPr>
          <p:spPr>
            <a:xfrm>
              <a:off x="5799069" y="5000060"/>
              <a:ext cx="714709" cy="40927"/>
            </a:xfrm>
            <a:custGeom>
              <a:avLst/>
              <a:gdLst>
                <a:gd name="connsiteX0" fmla="*/ 694223 w 714709"/>
                <a:gd name="connsiteY0" fmla="*/ 40927 h 40927"/>
                <a:gd name="connsiteX1" fmla="*/ 20486 w 714709"/>
                <a:gd name="connsiteY1" fmla="*/ 40927 h 40927"/>
                <a:gd name="connsiteX2" fmla="*/ 0 w 714709"/>
                <a:gd name="connsiteY2" fmla="*/ 20464 h 40927"/>
                <a:gd name="connsiteX3" fmla="*/ 20486 w 714709"/>
                <a:gd name="connsiteY3" fmla="*/ 0 h 40927"/>
                <a:gd name="connsiteX4" fmla="*/ 694223 w 714709"/>
                <a:gd name="connsiteY4" fmla="*/ 0 h 40927"/>
                <a:gd name="connsiteX5" fmla="*/ 714709 w 714709"/>
                <a:gd name="connsiteY5" fmla="*/ 20464 h 40927"/>
                <a:gd name="connsiteX6" fmla="*/ 694223 w 71470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709" h="40927">
                  <a:moveTo>
                    <a:pt x="69422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94223" y="0"/>
                  </a:lnTo>
                  <a:cubicBezTo>
                    <a:pt x="705540" y="0"/>
                    <a:pt x="714709" y="9159"/>
                    <a:pt x="714709" y="20464"/>
                  </a:cubicBezTo>
                  <a:cubicBezTo>
                    <a:pt x="714709" y="31768"/>
                    <a:pt x="705540" y="40927"/>
                    <a:pt x="69422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" name="Gráfico 2">
            <a:extLst>
              <a:ext uri="{FF2B5EF4-FFF2-40B4-BE49-F238E27FC236}">
                <a16:creationId xmlns:a16="http://schemas.microsoft.com/office/drawing/2014/main" id="{22862207-1595-7BCE-E85F-5A29FC92630D}"/>
              </a:ext>
            </a:extLst>
          </p:cNvPr>
          <p:cNvGrpSpPr/>
          <p:nvPr/>
        </p:nvGrpSpPr>
        <p:grpSpPr>
          <a:xfrm>
            <a:off x="11747062" y="4591941"/>
            <a:ext cx="1257662" cy="1063122"/>
            <a:chOff x="11747062" y="4591941"/>
            <a:chExt cx="1257662" cy="1063122"/>
          </a:xfrm>
          <a:solidFill>
            <a:srgbClr val="002A86"/>
          </a:solidFill>
        </p:grpSpPr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1B3FBD34-C56B-D5B9-F20E-CEBF76994B31}"/>
                </a:ext>
              </a:extLst>
            </p:cNvPr>
            <p:cNvSpPr/>
            <p:nvPr/>
          </p:nvSpPr>
          <p:spPr>
            <a:xfrm>
              <a:off x="12575834" y="4641945"/>
              <a:ext cx="428890" cy="710783"/>
            </a:xfrm>
            <a:custGeom>
              <a:avLst/>
              <a:gdLst>
                <a:gd name="connsiteX0" fmla="*/ 408405 w 428890"/>
                <a:gd name="connsiteY0" fmla="*/ 710784 h 710783"/>
                <a:gd name="connsiteX1" fmla="*/ 20486 w 428890"/>
                <a:gd name="connsiteY1" fmla="*/ 710784 h 710783"/>
                <a:gd name="connsiteX2" fmla="*/ 0 w 428890"/>
                <a:gd name="connsiteY2" fmla="*/ 690320 h 710783"/>
                <a:gd name="connsiteX3" fmla="*/ 0 w 428890"/>
                <a:gd name="connsiteY3" fmla="*/ 57760 h 710783"/>
                <a:gd name="connsiteX4" fmla="*/ 57824 w 428890"/>
                <a:gd name="connsiteY4" fmla="*/ 0 h 710783"/>
                <a:gd name="connsiteX5" fmla="*/ 171325 w 428890"/>
                <a:gd name="connsiteY5" fmla="*/ 0 h 710783"/>
                <a:gd name="connsiteX6" fmla="*/ 288130 w 428890"/>
                <a:gd name="connsiteY6" fmla="*/ 69478 h 710783"/>
                <a:gd name="connsiteX7" fmla="*/ 412866 w 428890"/>
                <a:gd name="connsiteY7" fmla="*/ 299282 h 710783"/>
                <a:gd name="connsiteX8" fmla="*/ 412866 w 428890"/>
                <a:gd name="connsiteY8" fmla="*/ 299282 h 710783"/>
                <a:gd name="connsiteX9" fmla="*/ 428891 w 428890"/>
                <a:gd name="connsiteY9" fmla="*/ 362488 h 710783"/>
                <a:gd name="connsiteX10" fmla="*/ 428891 w 428890"/>
                <a:gd name="connsiteY10" fmla="*/ 690237 h 710783"/>
                <a:gd name="connsiteX11" fmla="*/ 408405 w 428890"/>
                <a:gd name="connsiteY11" fmla="*/ 710701 h 710783"/>
                <a:gd name="connsiteX12" fmla="*/ 40972 w 428890"/>
                <a:gd name="connsiteY12" fmla="*/ 669856 h 710783"/>
                <a:gd name="connsiteX13" fmla="*/ 387918 w 428890"/>
                <a:gd name="connsiteY13" fmla="*/ 669856 h 710783"/>
                <a:gd name="connsiteX14" fmla="*/ 387918 w 428890"/>
                <a:gd name="connsiteY14" fmla="*/ 362571 h 710783"/>
                <a:gd name="connsiteX15" fmla="*/ 376849 w 428890"/>
                <a:gd name="connsiteY15" fmla="*/ 318838 h 710783"/>
                <a:gd name="connsiteX16" fmla="*/ 252114 w 428890"/>
                <a:gd name="connsiteY16" fmla="*/ 89034 h 710783"/>
                <a:gd name="connsiteX17" fmla="*/ 171325 w 428890"/>
                <a:gd name="connsiteY17" fmla="*/ 41010 h 710783"/>
                <a:gd name="connsiteX18" fmla="*/ 57824 w 428890"/>
                <a:gd name="connsiteY18" fmla="*/ 41010 h 710783"/>
                <a:gd name="connsiteX19" fmla="*/ 40972 w 428890"/>
                <a:gd name="connsiteY19" fmla="*/ 57843 h 710783"/>
                <a:gd name="connsiteX20" fmla="*/ 40972 w 428890"/>
                <a:gd name="connsiteY20" fmla="*/ 669939 h 71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8890" h="710783">
                  <a:moveTo>
                    <a:pt x="408405" y="710784"/>
                  </a:moveTo>
                  <a:lnTo>
                    <a:pt x="20486" y="710784"/>
                  </a:lnTo>
                  <a:cubicBezTo>
                    <a:pt x="9169" y="710784"/>
                    <a:pt x="0" y="701624"/>
                    <a:pt x="0" y="690320"/>
                  </a:cubicBezTo>
                  <a:lnTo>
                    <a:pt x="0" y="57760"/>
                  </a:lnTo>
                  <a:cubicBezTo>
                    <a:pt x="0" y="25910"/>
                    <a:pt x="25938" y="0"/>
                    <a:pt x="57824" y="0"/>
                  </a:cubicBezTo>
                  <a:lnTo>
                    <a:pt x="171325" y="0"/>
                  </a:lnTo>
                  <a:cubicBezTo>
                    <a:pt x="220063" y="0"/>
                    <a:pt x="264835" y="26570"/>
                    <a:pt x="288130" y="69478"/>
                  </a:cubicBezTo>
                  <a:lnTo>
                    <a:pt x="412866" y="299282"/>
                  </a:lnTo>
                  <a:lnTo>
                    <a:pt x="412866" y="299282"/>
                  </a:lnTo>
                  <a:cubicBezTo>
                    <a:pt x="423357" y="318673"/>
                    <a:pt x="428891" y="340539"/>
                    <a:pt x="428891" y="362488"/>
                  </a:cubicBezTo>
                  <a:lnTo>
                    <a:pt x="428891" y="690237"/>
                  </a:lnTo>
                  <a:cubicBezTo>
                    <a:pt x="428891" y="701542"/>
                    <a:pt x="419722" y="710701"/>
                    <a:pt x="408405" y="710701"/>
                  </a:cubicBezTo>
                  <a:close/>
                  <a:moveTo>
                    <a:pt x="40972" y="669856"/>
                  </a:moveTo>
                  <a:lnTo>
                    <a:pt x="387918" y="669856"/>
                  </a:lnTo>
                  <a:lnTo>
                    <a:pt x="387918" y="362571"/>
                  </a:lnTo>
                  <a:cubicBezTo>
                    <a:pt x="387918" y="347388"/>
                    <a:pt x="384036" y="332205"/>
                    <a:pt x="376849" y="318838"/>
                  </a:cubicBezTo>
                  <a:lnTo>
                    <a:pt x="252114" y="89034"/>
                  </a:lnTo>
                  <a:cubicBezTo>
                    <a:pt x="236005" y="59411"/>
                    <a:pt x="205028" y="41010"/>
                    <a:pt x="171325" y="41010"/>
                  </a:cubicBezTo>
                  <a:lnTo>
                    <a:pt x="57824" y="41010"/>
                  </a:lnTo>
                  <a:cubicBezTo>
                    <a:pt x="48490" y="41010"/>
                    <a:pt x="40972" y="48601"/>
                    <a:pt x="40972" y="57843"/>
                  </a:cubicBezTo>
                  <a:lnTo>
                    <a:pt x="40972" y="669939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1207FC84-2E8F-A582-1165-29F1E804A709}"/>
                </a:ext>
              </a:extLst>
            </p:cNvPr>
            <p:cNvSpPr/>
            <p:nvPr/>
          </p:nvSpPr>
          <p:spPr>
            <a:xfrm>
              <a:off x="12575834" y="4984052"/>
              <a:ext cx="428890" cy="40927"/>
            </a:xfrm>
            <a:custGeom>
              <a:avLst/>
              <a:gdLst>
                <a:gd name="connsiteX0" fmla="*/ 408405 w 428890"/>
                <a:gd name="connsiteY0" fmla="*/ 40927 h 40927"/>
                <a:gd name="connsiteX1" fmla="*/ 20486 w 428890"/>
                <a:gd name="connsiteY1" fmla="*/ 40927 h 40927"/>
                <a:gd name="connsiteX2" fmla="*/ 0 w 428890"/>
                <a:gd name="connsiteY2" fmla="*/ 20464 h 40927"/>
                <a:gd name="connsiteX3" fmla="*/ 20486 w 428890"/>
                <a:gd name="connsiteY3" fmla="*/ 0 h 40927"/>
                <a:gd name="connsiteX4" fmla="*/ 408405 w 428890"/>
                <a:gd name="connsiteY4" fmla="*/ 0 h 40927"/>
                <a:gd name="connsiteX5" fmla="*/ 428891 w 428890"/>
                <a:gd name="connsiteY5" fmla="*/ 20464 h 40927"/>
                <a:gd name="connsiteX6" fmla="*/ 408405 w 42889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890" h="40927">
                  <a:moveTo>
                    <a:pt x="408405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08405" y="0"/>
                  </a:lnTo>
                  <a:cubicBezTo>
                    <a:pt x="419722" y="0"/>
                    <a:pt x="428891" y="9159"/>
                    <a:pt x="428891" y="20464"/>
                  </a:cubicBezTo>
                  <a:cubicBezTo>
                    <a:pt x="428891" y="31768"/>
                    <a:pt x="419722" y="40927"/>
                    <a:pt x="40840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57E45E2C-0609-FDA6-C4FA-A28DDEAECA5B}"/>
                </a:ext>
              </a:extLst>
            </p:cNvPr>
            <p:cNvSpPr/>
            <p:nvPr/>
          </p:nvSpPr>
          <p:spPr>
            <a:xfrm>
              <a:off x="12727850" y="4745522"/>
              <a:ext cx="162775" cy="162698"/>
            </a:xfrm>
            <a:custGeom>
              <a:avLst/>
              <a:gdLst>
                <a:gd name="connsiteX0" fmla="*/ 20466 w 162775"/>
                <a:gd name="connsiteY0" fmla="*/ 162616 h 162698"/>
                <a:gd name="connsiteX1" fmla="*/ 6009 w 162775"/>
                <a:gd name="connsiteY1" fmla="*/ 156675 h 162698"/>
                <a:gd name="connsiteX2" fmla="*/ 6009 w 162775"/>
                <a:gd name="connsiteY2" fmla="*/ 127712 h 162698"/>
                <a:gd name="connsiteX3" fmla="*/ 127854 w 162775"/>
                <a:gd name="connsiteY3" fmla="*/ 6003 h 162698"/>
                <a:gd name="connsiteX4" fmla="*/ 156766 w 162775"/>
                <a:gd name="connsiteY4" fmla="*/ 6003 h 162698"/>
                <a:gd name="connsiteX5" fmla="*/ 156766 w 162775"/>
                <a:gd name="connsiteY5" fmla="*/ 34966 h 162698"/>
                <a:gd name="connsiteX6" fmla="*/ 34922 w 162775"/>
                <a:gd name="connsiteY6" fmla="*/ 156675 h 162698"/>
                <a:gd name="connsiteX7" fmla="*/ 20466 w 162775"/>
                <a:gd name="connsiteY7" fmla="*/ 162699 h 16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775" h="162698">
                  <a:moveTo>
                    <a:pt x="20466" y="162616"/>
                  </a:moveTo>
                  <a:cubicBezTo>
                    <a:pt x="15179" y="162616"/>
                    <a:pt x="9974" y="160636"/>
                    <a:pt x="6009" y="156675"/>
                  </a:cubicBezTo>
                  <a:cubicBezTo>
                    <a:pt x="-2003" y="148671"/>
                    <a:pt x="-2003" y="135716"/>
                    <a:pt x="6009" y="127712"/>
                  </a:cubicBezTo>
                  <a:lnTo>
                    <a:pt x="127854" y="6003"/>
                  </a:lnTo>
                  <a:cubicBezTo>
                    <a:pt x="135866" y="-2001"/>
                    <a:pt x="148835" y="-2001"/>
                    <a:pt x="156766" y="6003"/>
                  </a:cubicBezTo>
                  <a:cubicBezTo>
                    <a:pt x="164778" y="14007"/>
                    <a:pt x="164778" y="26962"/>
                    <a:pt x="156766" y="34966"/>
                  </a:cubicBezTo>
                  <a:lnTo>
                    <a:pt x="34922" y="156675"/>
                  </a:lnTo>
                  <a:cubicBezTo>
                    <a:pt x="30957" y="160636"/>
                    <a:pt x="25670" y="162699"/>
                    <a:pt x="20466" y="1626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" name="Forma libre 61">
              <a:extLst>
                <a:ext uri="{FF2B5EF4-FFF2-40B4-BE49-F238E27FC236}">
                  <a16:creationId xmlns:a16="http://schemas.microsoft.com/office/drawing/2014/main" id="{F336D11D-5A78-0D6C-E1DA-DAA64786D462}"/>
                </a:ext>
              </a:extLst>
            </p:cNvPr>
            <p:cNvSpPr/>
            <p:nvPr/>
          </p:nvSpPr>
          <p:spPr>
            <a:xfrm>
              <a:off x="12846473" y="4840332"/>
              <a:ext cx="95616" cy="95531"/>
            </a:xfrm>
            <a:custGeom>
              <a:avLst/>
              <a:gdLst>
                <a:gd name="connsiteX0" fmla="*/ 20466 w 95616"/>
                <a:gd name="connsiteY0" fmla="*/ 95532 h 95531"/>
                <a:gd name="connsiteX1" fmla="*/ 6009 w 95616"/>
                <a:gd name="connsiteY1" fmla="*/ 89591 h 95531"/>
                <a:gd name="connsiteX2" fmla="*/ 6009 w 95616"/>
                <a:gd name="connsiteY2" fmla="*/ 60628 h 95531"/>
                <a:gd name="connsiteX3" fmla="*/ 60695 w 95616"/>
                <a:gd name="connsiteY3" fmla="*/ 6003 h 95531"/>
                <a:gd name="connsiteX4" fmla="*/ 89607 w 95616"/>
                <a:gd name="connsiteY4" fmla="*/ 6003 h 95531"/>
                <a:gd name="connsiteX5" fmla="*/ 89607 w 95616"/>
                <a:gd name="connsiteY5" fmla="*/ 34966 h 95531"/>
                <a:gd name="connsiteX6" fmla="*/ 34922 w 95616"/>
                <a:gd name="connsiteY6" fmla="*/ 89591 h 95531"/>
                <a:gd name="connsiteX7" fmla="*/ 20466 w 95616"/>
                <a:gd name="connsiteY7" fmla="*/ 95532 h 9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616" h="95531">
                  <a:moveTo>
                    <a:pt x="20466" y="95532"/>
                  </a:moveTo>
                  <a:cubicBezTo>
                    <a:pt x="15179" y="95532"/>
                    <a:pt x="9974" y="93551"/>
                    <a:pt x="6009" y="89591"/>
                  </a:cubicBezTo>
                  <a:cubicBezTo>
                    <a:pt x="-2003" y="81587"/>
                    <a:pt x="-2003" y="68632"/>
                    <a:pt x="6009" y="60628"/>
                  </a:cubicBezTo>
                  <a:lnTo>
                    <a:pt x="60695" y="6003"/>
                  </a:lnTo>
                  <a:cubicBezTo>
                    <a:pt x="68707" y="-2001"/>
                    <a:pt x="81677" y="-2001"/>
                    <a:pt x="89607" y="6003"/>
                  </a:cubicBezTo>
                  <a:cubicBezTo>
                    <a:pt x="97619" y="14007"/>
                    <a:pt x="97619" y="26962"/>
                    <a:pt x="89607" y="34966"/>
                  </a:cubicBezTo>
                  <a:lnTo>
                    <a:pt x="34922" y="89591"/>
                  </a:lnTo>
                  <a:cubicBezTo>
                    <a:pt x="30957" y="93551"/>
                    <a:pt x="25670" y="95532"/>
                    <a:pt x="20466" y="9553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" name="Forma libre 62">
              <a:extLst>
                <a:ext uri="{FF2B5EF4-FFF2-40B4-BE49-F238E27FC236}">
                  <a16:creationId xmlns:a16="http://schemas.microsoft.com/office/drawing/2014/main" id="{31A23327-ECD7-9C16-D601-44DADF25B3E7}"/>
                </a:ext>
              </a:extLst>
            </p:cNvPr>
            <p:cNvSpPr/>
            <p:nvPr/>
          </p:nvSpPr>
          <p:spPr>
            <a:xfrm>
              <a:off x="12124639" y="4591941"/>
              <a:ext cx="228653" cy="760787"/>
            </a:xfrm>
            <a:custGeom>
              <a:avLst/>
              <a:gdLst>
                <a:gd name="connsiteX0" fmla="*/ 208167 w 228653"/>
                <a:gd name="connsiteY0" fmla="*/ 760788 h 760787"/>
                <a:gd name="connsiteX1" fmla="*/ 20486 w 228653"/>
                <a:gd name="connsiteY1" fmla="*/ 760788 h 760787"/>
                <a:gd name="connsiteX2" fmla="*/ 0 w 228653"/>
                <a:gd name="connsiteY2" fmla="*/ 740324 h 760787"/>
                <a:gd name="connsiteX3" fmla="*/ 0 w 228653"/>
                <a:gd name="connsiteY3" fmla="*/ 114201 h 760787"/>
                <a:gd name="connsiteX4" fmla="*/ 114327 w 228653"/>
                <a:gd name="connsiteY4" fmla="*/ 0 h 760787"/>
                <a:gd name="connsiteX5" fmla="*/ 228654 w 228653"/>
                <a:gd name="connsiteY5" fmla="*/ 114201 h 760787"/>
                <a:gd name="connsiteX6" fmla="*/ 228654 w 228653"/>
                <a:gd name="connsiteY6" fmla="*/ 740324 h 760787"/>
                <a:gd name="connsiteX7" fmla="*/ 208167 w 228653"/>
                <a:gd name="connsiteY7" fmla="*/ 760788 h 760787"/>
                <a:gd name="connsiteX8" fmla="*/ 40890 w 228653"/>
                <a:gd name="connsiteY8" fmla="*/ 719860 h 760787"/>
                <a:gd name="connsiteX9" fmla="*/ 187681 w 228653"/>
                <a:gd name="connsiteY9" fmla="*/ 719860 h 760787"/>
                <a:gd name="connsiteX10" fmla="*/ 187681 w 228653"/>
                <a:gd name="connsiteY10" fmla="*/ 114201 h 760787"/>
                <a:gd name="connsiteX11" fmla="*/ 114327 w 228653"/>
                <a:gd name="connsiteY11" fmla="*/ 40927 h 760787"/>
                <a:gd name="connsiteX12" fmla="*/ 40972 w 228653"/>
                <a:gd name="connsiteY12" fmla="*/ 114201 h 760787"/>
                <a:gd name="connsiteX13" fmla="*/ 40972 w 228653"/>
                <a:gd name="connsiteY13" fmla="*/ 719860 h 7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8653" h="760787">
                  <a:moveTo>
                    <a:pt x="208167" y="760788"/>
                  </a:moveTo>
                  <a:lnTo>
                    <a:pt x="20486" y="760788"/>
                  </a:lnTo>
                  <a:cubicBezTo>
                    <a:pt x="9169" y="760788"/>
                    <a:pt x="0" y="751628"/>
                    <a:pt x="0" y="740324"/>
                  </a:cubicBezTo>
                  <a:lnTo>
                    <a:pt x="0" y="114201"/>
                  </a:lnTo>
                  <a:cubicBezTo>
                    <a:pt x="0" y="51242"/>
                    <a:pt x="51298" y="0"/>
                    <a:pt x="114327" y="0"/>
                  </a:cubicBezTo>
                  <a:cubicBezTo>
                    <a:pt x="177355" y="0"/>
                    <a:pt x="228654" y="51242"/>
                    <a:pt x="228654" y="114201"/>
                  </a:cubicBezTo>
                  <a:lnTo>
                    <a:pt x="228654" y="740324"/>
                  </a:lnTo>
                  <a:cubicBezTo>
                    <a:pt x="228654" y="751628"/>
                    <a:pt x="219484" y="760788"/>
                    <a:pt x="208167" y="760788"/>
                  </a:cubicBezTo>
                  <a:close/>
                  <a:moveTo>
                    <a:pt x="40890" y="719860"/>
                  </a:moveTo>
                  <a:lnTo>
                    <a:pt x="187681" y="719860"/>
                  </a:lnTo>
                  <a:lnTo>
                    <a:pt x="187681" y="114201"/>
                  </a:lnTo>
                  <a:cubicBezTo>
                    <a:pt x="187681" y="73768"/>
                    <a:pt x="154721" y="40927"/>
                    <a:pt x="114327" y="40927"/>
                  </a:cubicBezTo>
                  <a:cubicBezTo>
                    <a:pt x="73932" y="40927"/>
                    <a:pt x="40972" y="73851"/>
                    <a:pt x="40972" y="114201"/>
                  </a:cubicBezTo>
                  <a:lnTo>
                    <a:pt x="40972" y="71986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28" name="Forma libre 127">
              <a:extLst>
                <a:ext uri="{FF2B5EF4-FFF2-40B4-BE49-F238E27FC236}">
                  <a16:creationId xmlns:a16="http://schemas.microsoft.com/office/drawing/2014/main" id="{864AA359-C214-15E7-C93B-108A05E6BA1A}"/>
                </a:ext>
              </a:extLst>
            </p:cNvPr>
            <p:cNvSpPr/>
            <p:nvPr/>
          </p:nvSpPr>
          <p:spPr>
            <a:xfrm>
              <a:off x="11747062" y="4660593"/>
              <a:ext cx="419901" cy="574881"/>
            </a:xfrm>
            <a:custGeom>
              <a:avLst/>
              <a:gdLst>
                <a:gd name="connsiteX0" fmla="*/ 398063 w 419901"/>
                <a:gd name="connsiteY0" fmla="*/ 574881 h 574881"/>
                <a:gd name="connsiteX1" fmla="*/ 394346 w 419901"/>
                <a:gd name="connsiteY1" fmla="*/ 574551 h 574881"/>
                <a:gd name="connsiteX2" fmla="*/ 260193 w 419901"/>
                <a:gd name="connsiteY2" fmla="*/ 549632 h 574881"/>
                <a:gd name="connsiteX3" fmla="*/ 210547 w 419901"/>
                <a:gd name="connsiteY3" fmla="*/ 527848 h 574881"/>
                <a:gd name="connsiteX4" fmla="*/ 47730 w 419901"/>
                <a:gd name="connsiteY4" fmla="*/ 405973 h 574881"/>
                <a:gd name="connsiteX5" fmla="*/ 2049 w 419901"/>
                <a:gd name="connsiteY5" fmla="*/ 289050 h 574881"/>
                <a:gd name="connsiteX6" fmla="*/ 27492 w 419901"/>
                <a:gd name="connsiteY6" fmla="*/ 152488 h 574881"/>
                <a:gd name="connsiteX7" fmla="*/ 112163 w 419901"/>
                <a:gd name="connsiteY7" fmla="*/ 59741 h 574881"/>
                <a:gd name="connsiteX8" fmla="*/ 307939 w 419901"/>
                <a:gd name="connsiteY8" fmla="*/ 4456 h 574881"/>
                <a:gd name="connsiteX9" fmla="*/ 362047 w 419901"/>
                <a:gd name="connsiteY9" fmla="*/ 1980 h 574881"/>
                <a:gd name="connsiteX10" fmla="*/ 403185 w 419901"/>
                <a:gd name="connsiteY10" fmla="*/ 9572 h 574881"/>
                <a:gd name="connsiteX11" fmla="*/ 419623 w 419901"/>
                <a:gd name="connsiteY11" fmla="*/ 33088 h 574881"/>
                <a:gd name="connsiteX12" fmla="*/ 418467 w 419901"/>
                <a:gd name="connsiteY12" fmla="*/ 45301 h 574881"/>
                <a:gd name="connsiteX13" fmla="*/ 418467 w 419901"/>
                <a:gd name="connsiteY13" fmla="*/ 554253 h 574881"/>
                <a:gd name="connsiteX14" fmla="*/ 411115 w 419901"/>
                <a:gd name="connsiteY14" fmla="*/ 570013 h 574881"/>
                <a:gd name="connsiteX15" fmla="*/ 397980 w 419901"/>
                <a:gd name="connsiteY15" fmla="*/ 574716 h 574881"/>
                <a:gd name="connsiteX16" fmla="*/ 340321 w 419901"/>
                <a:gd name="connsiteY16" fmla="*/ 41092 h 574881"/>
                <a:gd name="connsiteX17" fmla="*/ 319009 w 419901"/>
                <a:gd name="connsiteY17" fmla="*/ 44063 h 574881"/>
                <a:gd name="connsiteX18" fmla="*/ 123315 w 419901"/>
                <a:gd name="connsiteY18" fmla="*/ 99348 h 574881"/>
                <a:gd name="connsiteX19" fmla="*/ 67721 w 419901"/>
                <a:gd name="connsiteY19" fmla="*/ 160161 h 574881"/>
                <a:gd name="connsiteX20" fmla="*/ 42278 w 419901"/>
                <a:gd name="connsiteY20" fmla="*/ 296641 h 574881"/>
                <a:gd name="connsiteX21" fmla="*/ 72264 w 419901"/>
                <a:gd name="connsiteY21" fmla="*/ 373380 h 574881"/>
                <a:gd name="connsiteX22" fmla="*/ 235081 w 419901"/>
                <a:gd name="connsiteY22" fmla="*/ 495254 h 574881"/>
                <a:gd name="connsiteX23" fmla="*/ 267628 w 419901"/>
                <a:gd name="connsiteY23" fmla="*/ 509530 h 574881"/>
                <a:gd name="connsiteX24" fmla="*/ 377494 w 419901"/>
                <a:gd name="connsiteY24" fmla="*/ 529911 h 574881"/>
                <a:gd name="connsiteX25" fmla="*/ 377494 w 419901"/>
                <a:gd name="connsiteY25" fmla="*/ 46703 h 574881"/>
                <a:gd name="connsiteX26" fmla="*/ 354530 w 419901"/>
                <a:gd name="connsiteY26" fmla="*/ 42413 h 574881"/>
                <a:gd name="connsiteX27" fmla="*/ 340321 w 419901"/>
                <a:gd name="connsiteY27" fmla="*/ 41092 h 57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9901" h="574881">
                  <a:moveTo>
                    <a:pt x="398063" y="574881"/>
                  </a:moveTo>
                  <a:cubicBezTo>
                    <a:pt x="396824" y="574881"/>
                    <a:pt x="395585" y="574799"/>
                    <a:pt x="394346" y="574551"/>
                  </a:cubicBezTo>
                  <a:lnTo>
                    <a:pt x="260193" y="549632"/>
                  </a:lnTo>
                  <a:cubicBezTo>
                    <a:pt x="242268" y="546331"/>
                    <a:pt x="225086" y="538740"/>
                    <a:pt x="210547" y="527848"/>
                  </a:cubicBezTo>
                  <a:lnTo>
                    <a:pt x="47730" y="405973"/>
                  </a:lnTo>
                  <a:cubicBezTo>
                    <a:pt x="11218" y="378661"/>
                    <a:pt x="-6294" y="333855"/>
                    <a:pt x="2049" y="289050"/>
                  </a:cubicBezTo>
                  <a:lnTo>
                    <a:pt x="27492" y="152488"/>
                  </a:lnTo>
                  <a:cubicBezTo>
                    <a:pt x="35835" y="107682"/>
                    <a:pt x="68299" y="72201"/>
                    <a:pt x="112163" y="59741"/>
                  </a:cubicBezTo>
                  <a:lnTo>
                    <a:pt x="307939" y="4456"/>
                  </a:lnTo>
                  <a:cubicBezTo>
                    <a:pt x="325535" y="-495"/>
                    <a:pt x="344286" y="-1320"/>
                    <a:pt x="362047" y="1980"/>
                  </a:cubicBezTo>
                  <a:lnTo>
                    <a:pt x="403185" y="9572"/>
                  </a:lnTo>
                  <a:cubicBezTo>
                    <a:pt x="414171" y="11635"/>
                    <a:pt x="421441" y="22031"/>
                    <a:pt x="419623" y="33088"/>
                  </a:cubicBezTo>
                  <a:cubicBezTo>
                    <a:pt x="418962" y="37049"/>
                    <a:pt x="418467" y="41092"/>
                    <a:pt x="418467" y="45301"/>
                  </a:cubicBezTo>
                  <a:lnTo>
                    <a:pt x="418467" y="554253"/>
                  </a:lnTo>
                  <a:cubicBezTo>
                    <a:pt x="418467" y="560359"/>
                    <a:pt x="415741" y="566135"/>
                    <a:pt x="411115" y="570013"/>
                  </a:cubicBezTo>
                  <a:cubicBezTo>
                    <a:pt x="407398" y="573066"/>
                    <a:pt x="402772" y="574716"/>
                    <a:pt x="397980" y="574716"/>
                  </a:cubicBezTo>
                  <a:close/>
                  <a:moveTo>
                    <a:pt x="340321" y="41092"/>
                  </a:moveTo>
                  <a:cubicBezTo>
                    <a:pt x="333135" y="41092"/>
                    <a:pt x="325948" y="42083"/>
                    <a:pt x="319009" y="44063"/>
                  </a:cubicBezTo>
                  <a:lnTo>
                    <a:pt x="123315" y="99348"/>
                  </a:lnTo>
                  <a:cubicBezTo>
                    <a:pt x="94485" y="107434"/>
                    <a:pt x="73255" y="130786"/>
                    <a:pt x="67721" y="160161"/>
                  </a:cubicBezTo>
                  <a:lnTo>
                    <a:pt x="42278" y="296641"/>
                  </a:lnTo>
                  <a:cubicBezTo>
                    <a:pt x="36826" y="326016"/>
                    <a:pt x="48308" y="355474"/>
                    <a:pt x="72264" y="373380"/>
                  </a:cubicBezTo>
                  <a:lnTo>
                    <a:pt x="235081" y="495254"/>
                  </a:lnTo>
                  <a:cubicBezTo>
                    <a:pt x="244663" y="502433"/>
                    <a:pt x="255898" y="507302"/>
                    <a:pt x="267628" y="509530"/>
                  </a:cubicBezTo>
                  <a:lnTo>
                    <a:pt x="377494" y="529911"/>
                  </a:lnTo>
                  <a:lnTo>
                    <a:pt x="377494" y="46703"/>
                  </a:lnTo>
                  <a:lnTo>
                    <a:pt x="354530" y="42413"/>
                  </a:lnTo>
                  <a:cubicBezTo>
                    <a:pt x="349821" y="41505"/>
                    <a:pt x="345112" y="41092"/>
                    <a:pt x="340321" y="410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29" name="Forma libre 128">
              <a:extLst>
                <a:ext uri="{FF2B5EF4-FFF2-40B4-BE49-F238E27FC236}">
                  <a16:creationId xmlns:a16="http://schemas.microsoft.com/office/drawing/2014/main" id="{DA1FBB92-9B36-01D1-EC5E-496DE455379F}"/>
                </a:ext>
              </a:extLst>
            </p:cNvPr>
            <p:cNvSpPr/>
            <p:nvPr/>
          </p:nvSpPr>
          <p:spPr>
            <a:xfrm>
              <a:off x="12312320" y="4704657"/>
              <a:ext cx="222336" cy="568609"/>
            </a:xfrm>
            <a:custGeom>
              <a:avLst/>
              <a:gdLst>
                <a:gd name="connsiteX0" fmla="*/ 45103 w 222336"/>
                <a:gd name="connsiteY0" fmla="*/ 568610 h 568609"/>
                <a:gd name="connsiteX1" fmla="*/ 23047 w 222336"/>
                <a:gd name="connsiteY1" fmla="*/ 566547 h 568609"/>
                <a:gd name="connsiteX2" fmla="*/ 16687 w 222336"/>
                <a:gd name="connsiteY2" fmla="*/ 565392 h 568609"/>
                <a:gd name="connsiteX3" fmla="*/ 0 w 222336"/>
                <a:gd name="connsiteY3" fmla="*/ 545258 h 568609"/>
                <a:gd name="connsiteX4" fmla="*/ 0 w 222336"/>
                <a:gd name="connsiteY4" fmla="*/ 20463 h 568609"/>
                <a:gd name="connsiteX5" fmla="*/ 7352 w 222336"/>
                <a:gd name="connsiteY5" fmla="*/ 4703 h 568609"/>
                <a:gd name="connsiteX6" fmla="*/ 24204 w 222336"/>
                <a:gd name="connsiteY6" fmla="*/ 330 h 568609"/>
                <a:gd name="connsiteX7" fmla="*/ 124983 w 222336"/>
                <a:gd name="connsiteY7" fmla="*/ 19061 h 568609"/>
                <a:gd name="connsiteX8" fmla="*/ 201394 w 222336"/>
                <a:gd name="connsiteY8" fmla="*/ 68652 h 568609"/>
                <a:gd name="connsiteX9" fmla="*/ 220311 w 222336"/>
                <a:gd name="connsiteY9" fmla="*/ 157686 h 568609"/>
                <a:gd name="connsiteX10" fmla="*/ 161908 w 222336"/>
                <a:gd name="connsiteY10" fmla="*/ 471325 h 568609"/>
                <a:gd name="connsiteX11" fmla="*/ 112262 w 222336"/>
                <a:gd name="connsiteY11" fmla="*/ 547651 h 568609"/>
                <a:gd name="connsiteX12" fmla="*/ 45186 w 222336"/>
                <a:gd name="connsiteY12" fmla="*/ 568527 h 568609"/>
                <a:gd name="connsiteX13" fmla="*/ 40973 w 222336"/>
                <a:gd name="connsiteY13" fmla="*/ 527600 h 568609"/>
                <a:gd name="connsiteX14" fmla="*/ 89132 w 222336"/>
                <a:gd name="connsiteY14" fmla="*/ 513985 h 568609"/>
                <a:gd name="connsiteX15" fmla="*/ 121761 w 222336"/>
                <a:gd name="connsiteY15" fmla="*/ 463898 h 568609"/>
                <a:gd name="connsiteX16" fmla="*/ 180165 w 222336"/>
                <a:gd name="connsiteY16" fmla="*/ 150259 h 568609"/>
                <a:gd name="connsiteX17" fmla="*/ 167774 w 222336"/>
                <a:gd name="connsiteY17" fmla="*/ 91839 h 568609"/>
                <a:gd name="connsiteX18" fmla="*/ 117631 w 222336"/>
                <a:gd name="connsiteY18" fmla="*/ 59328 h 568609"/>
                <a:gd name="connsiteX19" fmla="*/ 117631 w 222336"/>
                <a:gd name="connsiteY19" fmla="*/ 59328 h 568609"/>
                <a:gd name="connsiteX20" fmla="*/ 41056 w 222336"/>
                <a:gd name="connsiteY20" fmla="*/ 45135 h 568609"/>
                <a:gd name="connsiteX21" fmla="*/ 41056 w 222336"/>
                <a:gd name="connsiteY21" fmla="*/ 527600 h 56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2336" h="568609">
                  <a:moveTo>
                    <a:pt x="45103" y="568610"/>
                  </a:moveTo>
                  <a:cubicBezTo>
                    <a:pt x="37834" y="568610"/>
                    <a:pt x="30399" y="567950"/>
                    <a:pt x="23047" y="566547"/>
                  </a:cubicBezTo>
                  <a:lnTo>
                    <a:pt x="16687" y="565392"/>
                  </a:lnTo>
                  <a:cubicBezTo>
                    <a:pt x="7021" y="563576"/>
                    <a:pt x="0" y="555160"/>
                    <a:pt x="0" y="545258"/>
                  </a:cubicBezTo>
                  <a:lnTo>
                    <a:pt x="0" y="20463"/>
                  </a:lnTo>
                  <a:cubicBezTo>
                    <a:pt x="0" y="14357"/>
                    <a:pt x="2726" y="8581"/>
                    <a:pt x="7352" y="4703"/>
                  </a:cubicBezTo>
                  <a:cubicBezTo>
                    <a:pt x="12061" y="825"/>
                    <a:pt x="18173" y="-743"/>
                    <a:pt x="24204" y="330"/>
                  </a:cubicBezTo>
                  <a:lnTo>
                    <a:pt x="124983" y="19061"/>
                  </a:lnTo>
                  <a:cubicBezTo>
                    <a:pt x="156291" y="24837"/>
                    <a:pt x="183385" y="42495"/>
                    <a:pt x="201394" y="68652"/>
                  </a:cubicBezTo>
                  <a:cubicBezTo>
                    <a:pt x="219403" y="94809"/>
                    <a:pt x="226093" y="126495"/>
                    <a:pt x="220311" y="157686"/>
                  </a:cubicBezTo>
                  <a:lnTo>
                    <a:pt x="161908" y="471325"/>
                  </a:lnTo>
                  <a:cubicBezTo>
                    <a:pt x="156126" y="502515"/>
                    <a:pt x="138448" y="529663"/>
                    <a:pt x="112262" y="547651"/>
                  </a:cubicBezTo>
                  <a:cubicBezTo>
                    <a:pt x="92189" y="561431"/>
                    <a:pt x="68976" y="568527"/>
                    <a:pt x="45186" y="568527"/>
                  </a:cubicBezTo>
                  <a:close/>
                  <a:moveTo>
                    <a:pt x="40973" y="527600"/>
                  </a:moveTo>
                  <a:cubicBezTo>
                    <a:pt x="57907" y="528425"/>
                    <a:pt x="74759" y="523804"/>
                    <a:pt x="89132" y="513985"/>
                  </a:cubicBezTo>
                  <a:cubicBezTo>
                    <a:pt x="106314" y="502185"/>
                    <a:pt x="117879" y="484445"/>
                    <a:pt x="121761" y="463898"/>
                  </a:cubicBezTo>
                  <a:lnTo>
                    <a:pt x="180165" y="150259"/>
                  </a:lnTo>
                  <a:cubicBezTo>
                    <a:pt x="183964" y="129796"/>
                    <a:pt x="179586" y="109002"/>
                    <a:pt x="167774" y="91839"/>
                  </a:cubicBezTo>
                  <a:cubicBezTo>
                    <a:pt x="155961" y="74676"/>
                    <a:pt x="138117" y="63123"/>
                    <a:pt x="117631" y="59328"/>
                  </a:cubicBezTo>
                  <a:lnTo>
                    <a:pt x="117631" y="59328"/>
                  </a:lnTo>
                  <a:lnTo>
                    <a:pt x="41056" y="45135"/>
                  </a:lnTo>
                  <a:lnTo>
                    <a:pt x="41056" y="52760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0" name="Forma libre 129">
              <a:extLst>
                <a:ext uri="{FF2B5EF4-FFF2-40B4-BE49-F238E27FC236}">
                  <a16:creationId xmlns:a16="http://schemas.microsoft.com/office/drawing/2014/main" id="{D0FBCC3C-FC63-98CD-27DA-CA62DB8044A5}"/>
                </a:ext>
              </a:extLst>
            </p:cNvPr>
            <p:cNvSpPr/>
            <p:nvPr/>
          </p:nvSpPr>
          <p:spPr>
            <a:xfrm>
              <a:off x="12472741" y="4941804"/>
              <a:ext cx="144064" cy="40927"/>
            </a:xfrm>
            <a:custGeom>
              <a:avLst/>
              <a:gdLst>
                <a:gd name="connsiteX0" fmla="*/ 123579 w 144064"/>
                <a:gd name="connsiteY0" fmla="*/ 40927 h 40927"/>
                <a:gd name="connsiteX1" fmla="*/ 20486 w 144064"/>
                <a:gd name="connsiteY1" fmla="*/ 40927 h 40927"/>
                <a:gd name="connsiteX2" fmla="*/ 0 w 144064"/>
                <a:gd name="connsiteY2" fmla="*/ 20464 h 40927"/>
                <a:gd name="connsiteX3" fmla="*/ 20486 w 144064"/>
                <a:gd name="connsiteY3" fmla="*/ 0 h 40927"/>
                <a:gd name="connsiteX4" fmla="*/ 123579 w 144064"/>
                <a:gd name="connsiteY4" fmla="*/ 0 h 40927"/>
                <a:gd name="connsiteX5" fmla="*/ 144065 w 144064"/>
                <a:gd name="connsiteY5" fmla="*/ 20464 h 40927"/>
                <a:gd name="connsiteX6" fmla="*/ 123579 w 144064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064" h="40927">
                  <a:moveTo>
                    <a:pt x="12357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23579" y="0"/>
                  </a:lnTo>
                  <a:cubicBezTo>
                    <a:pt x="134896" y="0"/>
                    <a:pt x="144065" y="9159"/>
                    <a:pt x="144065" y="20464"/>
                  </a:cubicBezTo>
                  <a:cubicBezTo>
                    <a:pt x="144065" y="31768"/>
                    <a:pt x="134896" y="40927"/>
                    <a:pt x="12357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1" name="Forma libre 130">
              <a:extLst>
                <a:ext uri="{FF2B5EF4-FFF2-40B4-BE49-F238E27FC236}">
                  <a16:creationId xmlns:a16="http://schemas.microsoft.com/office/drawing/2014/main" id="{8EBA468C-D4C2-3338-DE91-F210702364F8}"/>
                </a:ext>
              </a:extLst>
            </p:cNvPr>
            <p:cNvSpPr/>
            <p:nvPr/>
          </p:nvSpPr>
          <p:spPr>
            <a:xfrm>
              <a:off x="12447794" y="5075561"/>
              <a:ext cx="169011" cy="40927"/>
            </a:xfrm>
            <a:custGeom>
              <a:avLst/>
              <a:gdLst>
                <a:gd name="connsiteX0" fmla="*/ 148526 w 169011"/>
                <a:gd name="connsiteY0" fmla="*/ 40927 h 40927"/>
                <a:gd name="connsiteX1" fmla="*/ 20486 w 169011"/>
                <a:gd name="connsiteY1" fmla="*/ 40927 h 40927"/>
                <a:gd name="connsiteX2" fmla="*/ 0 w 169011"/>
                <a:gd name="connsiteY2" fmla="*/ 20464 h 40927"/>
                <a:gd name="connsiteX3" fmla="*/ 20486 w 169011"/>
                <a:gd name="connsiteY3" fmla="*/ 0 h 40927"/>
                <a:gd name="connsiteX4" fmla="*/ 148526 w 169011"/>
                <a:gd name="connsiteY4" fmla="*/ 0 h 40927"/>
                <a:gd name="connsiteX5" fmla="*/ 169012 w 169011"/>
                <a:gd name="connsiteY5" fmla="*/ 20464 h 40927"/>
                <a:gd name="connsiteX6" fmla="*/ 148526 w 16901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011" h="40927">
                  <a:moveTo>
                    <a:pt x="14852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8526" y="0"/>
                  </a:lnTo>
                  <a:cubicBezTo>
                    <a:pt x="159843" y="0"/>
                    <a:pt x="169012" y="9159"/>
                    <a:pt x="169012" y="20464"/>
                  </a:cubicBezTo>
                  <a:cubicBezTo>
                    <a:pt x="169012" y="31768"/>
                    <a:pt x="159843" y="40927"/>
                    <a:pt x="14852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2" name="Forma libre 131">
              <a:extLst>
                <a:ext uri="{FF2B5EF4-FFF2-40B4-BE49-F238E27FC236}">
                  <a16:creationId xmlns:a16="http://schemas.microsoft.com/office/drawing/2014/main" id="{904471CF-5F53-127E-A79A-86B6ABB3B7C4}"/>
                </a:ext>
              </a:extLst>
            </p:cNvPr>
            <p:cNvSpPr/>
            <p:nvPr/>
          </p:nvSpPr>
          <p:spPr>
            <a:xfrm>
              <a:off x="12870655" y="5075643"/>
              <a:ext cx="134069" cy="185493"/>
            </a:xfrm>
            <a:custGeom>
              <a:avLst/>
              <a:gdLst>
                <a:gd name="connsiteX0" fmla="*/ 113584 w 134069"/>
                <a:gd name="connsiteY0" fmla="*/ 185494 h 185493"/>
                <a:gd name="connsiteX1" fmla="*/ 42460 w 134069"/>
                <a:gd name="connsiteY1" fmla="*/ 185494 h 185493"/>
                <a:gd name="connsiteX2" fmla="*/ 0 w 134069"/>
                <a:gd name="connsiteY2" fmla="*/ 143081 h 185493"/>
                <a:gd name="connsiteX3" fmla="*/ 0 w 134069"/>
                <a:gd name="connsiteY3" fmla="*/ 42413 h 185493"/>
                <a:gd name="connsiteX4" fmla="*/ 42460 w 134069"/>
                <a:gd name="connsiteY4" fmla="*/ 0 h 185493"/>
                <a:gd name="connsiteX5" fmla="*/ 113584 w 134069"/>
                <a:gd name="connsiteY5" fmla="*/ 0 h 185493"/>
                <a:gd name="connsiteX6" fmla="*/ 134070 w 134069"/>
                <a:gd name="connsiteY6" fmla="*/ 20464 h 185493"/>
                <a:gd name="connsiteX7" fmla="*/ 134070 w 134069"/>
                <a:gd name="connsiteY7" fmla="*/ 165030 h 185493"/>
                <a:gd name="connsiteX8" fmla="*/ 113584 w 134069"/>
                <a:gd name="connsiteY8" fmla="*/ 185494 h 185493"/>
                <a:gd name="connsiteX9" fmla="*/ 42377 w 134069"/>
                <a:gd name="connsiteY9" fmla="*/ 40845 h 185493"/>
                <a:gd name="connsiteX10" fmla="*/ 40891 w 134069"/>
                <a:gd name="connsiteY10" fmla="*/ 42330 h 185493"/>
                <a:gd name="connsiteX11" fmla="*/ 40891 w 134069"/>
                <a:gd name="connsiteY11" fmla="*/ 142999 h 185493"/>
                <a:gd name="connsiteX12" fmla="*/ 93097 w 134069"/>
                <a:gd name="connsiteY12" fmla="*/ 144071 h 185493"/>
                <a:gd name="connsiteX13" fmla="*/ 93097 w 134069"/>
                <a:gd name="connsiteY13" fmla="*/ 40845 h 185493"/>
                <a:gd name="connsiteX14" fmla="*/ 42460 w 134069"/>
                <a:gd name="connsiteY14" fmla="*/ 40845 h 18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4069" h="185493">
                  <a:moveTo>
                    <a:pt x="113584" y="185494"/>
                  </a:moveTo>
                  <a:lnTo>
                    <a:pt x="42460" y="185494"/>
                  </a:lnTo>
                  <a:cubicBezTo>
                    <a:pt x="19000" y="185494"/>
                    <a:pt x="0" y="166433"/>
                    <a:pt x="0" y="143081"/>
                  </a:cubicBezTo>
                  <a:lnTo>
                    <a:pt x="0" y="42413"/>
                  </a:lnTo>
                  <a:cubicBezTo>
                    <a:pt x="0" y="18979"/>
                    <a:pt x="19083" y="0"/>
                    <a:pt x="42460" y="0"/>
                  </a:cubicBezTo>
                  <a:lnTo>
                    <a:pt x="113584" y="0"/>
                  </a:lnTo>
                  <a:cubicBezTo>
                    <a:pt x="124901" y="0"/>
                    <a:pt x="134070" y="9159"/>
                    <a:pt x="134070" y="20464"/>
                  </a:cubicBezTo>
                  <a:lnTo>
                    <a:pt x="134070" y="165030"/>
                  </a:lnTo>
                  <a:cubicBezTo>
                    <a:pt x="134070" y="176334"/>
                    <a:pt x="124901" y="185494"/>
                    <a:pt x="113584" y="185494"/>
                  </a:cubicBezTo>
                  <a:close/>
                  <a:moveTo>
                    <a:pt x="42377" y="40845"/>
                  </a:moveTo>
                  <a:cubicBezTo>
                    <a:pt x="41551" y="40845"/>
                    <a:pt x="40891" y="41505"/>
                    <a:pt x="40891" y="42330"/>
                  </a:cubicBezTo>
                  <a:lnTo>
                    <a:pt x="40891" y="142999"/>
                  </a:lnTo>
                  <a:lnTo>
                    <a:pt x="93097" y="144071"/>
                  </a:lnTo>
                  <a:lnTo>
                    <a:pt x="93097" y="40845"/>
                  </a:lnTo>
                  <a:lnTo>
                    <a:pt x="42460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3" name="Forma libre 132">
              <a:extLst>
                <a:ext uri="{FF2B5EF4-FFF2-40B4-BE49-F238E27FC236}">
                  <a16:creationId xmlns:a16="http://schemas.microsoft.com/office/drawing/2014/main" id="{14F52F4B-4236-6A29-A12E-2A5347FE2C5D}"/>
                </a:ext>
              </a:extLst>
            </p:cNvPr>
            <p:cNvSpPr/>
            <p:nvPr/>
          </p:nvSpPr>
          <p:spPr>
            <a:xfrm>
              <a:off x="12667113" y="5079274"/>
              <a:ext cx="40973" cy="127485"/>
            </a:xfrm>
            <a:custGeom>
              <a:avLst/>
              <a:gdLst>
                <a:gd name="connsiteX0" fmla="*/ 20487 w 40973"/>
                <a:gd name="connsiteY0" fmla="*/ 127486 h 127485"/>
                <a:gd name="connsiteX1" fmla="*/ 0 w 40973"/>
                <a:gd name="connsiteY1" fmla="*/ 107022 h 127485"/>
                <a:gd name="connsiteX2" fmla="*/ 0 w 40973"/>
                <a:gd name="connsiteY2" fmla="*/ 20464 h 127485"/>
                <a:gd name="connsiteX3" fmla="*/ 20487 w 40973"/>
                <a:gd name="connsiteY3" fmla="*/ 0 h 127485"/>
                <a:gd name="connsiteX4" fmla="*/ 40973 w 40973"/>
                <a:gd name="connsiteY4" fmla="*/ 20464 h 127485"/>
                <a:gd name="connsiteX5" fmla="*/ 40973 w 40973"/>
                <a:gd name="connsiteY5" fmla="*/ 107022 h 127485"/>
                <a:gd name="connsiteX6" fmla="*/ 20487 w 40973"/>
                <a:gd name="connsiteY6" fmla="*/ 127486 h 12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127485">
                  <a:moveTo>
                    <a:pt x="20487" y="127486"/>
                  </a:moveTo>
                  <a:cubicBezTo>
                    <a:pt x="9170" y="127486"/>
                    <a:pt x="0" y="118326"/>
                    <a:pt x="0" y="107022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07022"/>
                  </a:lnTo>
                  <a:cubicBezTo>
                    <a:pt x="40973" y="118326"/>
                    <a:pt x="31804" y="127486"/>
                    <a:pt x="20487" y="12748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4" name="Forma libre 133">
              <a:extLst>
                <a:ext uri="{FF2B5EF4-FFF2-40B4-BE49-F238E27FC236}">
                  <a16:creationId xmlns:a16="http://schemas.microsoft.com/office/drawing/2014/main" id="{131C6A4C-8C45-8D83-7120-56FA599C3AD8}"/>
                </a:ext>
              </a:extLst>
            </p:cNvPr>
            <p:cNvSpPr/>
            <p:nvPr/>
          </p:nvSpPr>
          <p:spPr>
            <a:xfrm>
              <a:off x="11880803" y="4818050"/>
              <a:ext cx="118090" cy="323192"/>
            </a:xfrm>
            <a:custGeom>
              <a:avLst/>
              <a:gdLst>
                <a:gd name="connsiteX0" fmla="*/ 20468 w 118090"/>
                <a:gd name="connsiteY0" fmla="*/ 323193 h 323192"/>
                <a:gd name="connsiteX1" fmla="*/ 15099 w 118090"/>
                <a:gd name="connsiteY1" fmla="*/ 322450 h 323192"/>
                <a:gd name="connsiteX2" fmla="*/ 725 w 118090"/>
                <a:gd name="connsiteY2" fmla="*/ 297365 h 323192"/>
                <a:gd name="connsiteX3" fmla="*/ 77880 w 118090"/>
                <a:gd name="connsiteY3" fmla="*/ 15082 h 323192"/>
                <a:gd name="connsiteX4" fmla="*/ 102992 w 118090"/>
                <a:gd name="connsiteY4" fmla="*/ 724 h 323192"/>
                <a:gd name="connsiteX5" fmla="*/ 117366 w 118090"/>
                <a:gd name="connsiteY5" fmla="*/ 25809 h 323192"/>
                <a:gd name="connsiteX6" fmla="*/ 40211 w 118090"/>
                <a:gd name="connsiteY6" fmla="*/ 308092 h 323192"/>
                <a:gd name="connsiteX7" fmla="*/ 20468 w 118090"/>
                <a:gd name="connsiteY7" fmla="*/ 323193 h 3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90" h="323192">
                  <a:moveTo>
                    <a:pt x="20468" y="323193"/>
                  </a:moveTo>
                  <a:cubicBezTo>
                    <a:pt x="18651" y="323193"/>
                    <a:pt x="16916" y="322945"/>
                    <a:pt x="15099" y="322450"/>
                  </a:cubicBezTo>
                  <a:cubicBezTo>
                    <a:pt x="4195" y="319479"/>
                    <a:pt x="-2249" y="308258"/>
                    <a:pt x="725" y="297365"/>
                  </a:cubicBezTo>
                  <a:lnTo>
                    <a:pt x="77880" y="15082"/>
                  </a:lnTo>
                  <a:cubicBezTo>
                    <a:pt x="80853" y="4190"/>
                    <a:pt x="92005" y="-2246"/>
                    <a:pt x="102992" y="724"/>
                  </a:cubicBezTo>
                  <a:cubicBezTo>
                    <a:pt x="113896" y="3695"/>
                    <a:pt x="120339" y="14917"/>
                    <a:pt x="117366" y="25809"/>
                  </a:cubicBezTo>
                  <a:lnTo>
                    <a:pt x="40211" y="308092"/>
                  </a:lnTo>
                  <a:cubicBezTo>
                    <a:pt x="37733" y="317169"/>
                    <a:pt x="29472" y="323193"/>
                    <a:pt x="20468" y="32319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5" name="Forma libre 134">
              <a:extLst>
                <a:ext uri="{FF2B5EF4-FFF2-40B4-BE49-F238E27FC236}">
                  <a16:creationId xmlns:a16="http://schemas.microsoft.com/office/drawing/2014/main" id="{A9A63FCB-F941-6215-B3C1-79F4B4C3EB8D}"/>
                </a:ext>
              </a:extLst>
            </p:cNvPr>
            <p:cNvSpPr/>
            <p:nvPr/>
          </p:nvSpPr>
          <p:spPr>
            <a:xfrm>
              <a:off x="11918288" y="5384414"/>
              <a:ext cx="270948" cy="270648"/>
            </a:xfrm>
            <a:custGeom>
              <a:avLst/>
              <a:gdLst>
                <a:gd name="connsiteX0" fmla="*/ 135474 w 270948"/>
                <a:gd name="connsiteY0" fmla="*/ 270649 h 270648"/>
                <a:gd name="connsiteX1" fmla="*/ 0 w 270948"/>
                <a:gd name="connsiteY1" fmla="*/ 135324 h 270648"/>
                <a:gd name="connsiteX2" fmla="*/ 135474 w 270948"/>
                <a:gd name="connsiteY2" fmla="*/ 0 h 270648"/>
                <a:gd name="connsiteX3" fmla="*/ 270948 w 270948"/>
                <a:gd name="connsiteY3" fmla="*/ 135324 h 270648"/>
                <a:gd name="connsiteX4" fmla="*/ 135474 w 270948"/>
                <a:gd name="connsiteY4" fmla="*/ 270649 h 270648"/>
                <a:gd name="connsiteX5" fmla="*/ 135474 w 270948"/>
                <a:gd name="connsiteY5" fmla="*/ 40845 h 270648"/>
                <a:gd name="connsiteX6" fmla="*/ 40973 w 270948"/>
                <a:gd name="connsiteY6" fmla="*/ 135242 h 270648"/>
                <a:gd name="connsiteX7" fmla="*/ 135474 w 270948"/>
                <a:gd name="connsiteY7" fmla="*/ 229722 h 270648"/>
                <a:gd name="connsiteX8" fmla="*/ 229976 w 270948"/>
                <a:gd name="connsiteY8" fmla="*/ 135242 h 270648"/>
                <a:gd name="connsiteX9" fmla="*/ 135474 w 270948"/>
                <a:gd name="connsiteY9" fmla="*/ 40845 h 27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948" h="270648">
                  <a:moveTo>
                    <a:pt x="135474" y="270649"/>
                  </a:moveTo>
                  <a:cubicBezTo>
                    <a:pt x="60799" y="270649"/>
                    <a:pt x="0" y="209918"/>
                    <a:pt x="0" y="135324"/>
                  </a:cubicBezTo>
                  <a:cubicBezTo>
                    <a:pt x="0" y="60731"/>
                    <a:pt x="60799" y="0"/>
                    <a:pt x="135474" y="0"/>
                  </a:cubicBezTo>
                  <a:cubicBezTo>
                    <a:pt x="210150" y="0"/>
                    <a:pt x="270948" y="60731"/>
                    <a:pt x="270948" y="135324"/>
                  </a:cubicBezTo>
                  <a:cubicBezTo>
                    <a:pt x="270948" y="209918"/>
                    <a:pt x="210150" y="270649"/>
                    <a:pt x="135474" y="270649"/>
                  </a:cubicBezTo>
                  <a:close/>
                  <a:moveTo>
                    <a:pt x="135474" y="40845"/>
                  </a:moveTo>
                  <a:cubicBezTo>
                    <a:pt x="83350" y="40845"/>
                    <a:pt x="40973" y="83175"/>
                    <a:pt x="40973" y="135242"/>
                  </a:cubicBezTo>
                  <a:cubicBezTo>
                    <a:pt x="40973" y="187309"/>
                    <a:pt x="83433" y="229722"/>
                    <a:pt x="135474" y="229722"/>
                  </a:cubicBezTo>
                  <a:cubicBezTo>
                    <a:pt x="187516" y="229722"/>
                    <a:pt x="229976" y="187309"/>
                    <a:pt x="229976" y="135242"/>
                  </a:cubicBezTo>
                  <a:cubicBezTo>
                    <a:pt x="229976" y="83175"/>
                    <a:pt x="187516" y="40845"/>
                    <a:pt x="135474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6" name="Forma libre 135">
              <a:extLst>
                <a:ext uri="{FF2B5EF4-FFF2-40B4-BE49-F238E27FC236}">
                  <a16:creationId xmlns:a16="http://schemas.microsoft.com/office/drawing/2014/main" id="{1718C914-C0E9-5DC9-0EBD-E7C5A984E631}"/>
                </a:ext>
              </a:extLst>
            </p:cNvPr>
            <p:cNvSpPr/>
            <p:nvPr/>
          </p:nvSpPr>
          <p:spPr>
            <a:xfrm>
              <a:off x="12237892" y="5384414"/>
              <a:ext cx="270948" cy="270648"/>
            </a:xfrm>
            <a:custGeom>
              <a:avLst/>
              <a:gdLst>
                <a:gd name="connsiteX0" fmla="*/ 135474 w 270948"/>
                <a:gd name="connsiteY0" fmla="*/ 270649 h 270648"/>
                <a:gd name="connsiteX1" fmla="*/ 0 w 270948"/>
                <a:gd name="connsiteY1" fmla="*/ 135324 h 270648"/>
                <a:gd name="connsiteX2" fmla="*/ 135474 w 270948"/>
                <a:gd name="connsiteY2" fmla="*/ 0 h 270648"/>
                <a:gd name="connsiteX3" fmla="*/ 270949 w 270948"/>
                <a:gd name="connsiteY3" fmla="*/ 135324 h 270648"/>
                <a:gd name="connsiteX4" fmla="*/ 135474 w 270948"/>
                <a:gd name="connsiteY4" fmla="*/ 270649 h 270648"/>
                <a:gd name="connsiteX5" fmla="*/ 135474 w 270948"/>
                <a:gd name="connsiteY5" fmla="*/ 40845 h 270648"/>
                <a:gd name="connsiteX6" fmla="*/ 40890 w 270948"/>
                <a:gd name="connsiteY6" fmla="*/ 135242 h 270648"/>
                <a:gd name="connsiteX7" fmla="*/ 135474 w 270948"/>
                <a:gd name="connsiteY7" fmla="*/ 229722 h 270648"/>
                <a:gd name="connsiteX8" fmla="*/ 229975 w 270948"/>
                <a:gd name="connsiteY8" fmla="*/ 135242 h 270648"/>
                <a:gd name="connsiteX9" fmla="*/ 135474 w 270948"/>
                <a:gd name="connsiteY9" fmla="*/ 40845 h 27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948" h="270648">
                  <a:moveTo>
                    <a:pt x="135474" y="270649"/>
                  </a:moveTo>
                  <a:cubicBezTo>
                    <a:pt x="60798" y="270649"/>
                    <a:pt x="0" y="209918"/>
                    <a:pt x="0" y="135324"/>
                  </a:cubicBezTo>
                  <a:cubicBezTo>
                    <a:pt x="0" y="60731"/>
                    <a:pt x="60798" y="0"/>
                    <a:pt x="135474" y="0"/>
                  </a:cubicBezTo>
                  <a:cubicBezTo>
                    <a:pt x="210151" y="0"/>
                    <a:pt x="270949" y="60731"/>
                    <a:pt x="270949" y="135324"/>
                  </a:cubicBezTo>
                  <a:cubicBezTo>
                    <a:pt x="270949" y="209918"/>
                    <a:pt x="210151" y="270649"/>
                    <a:pt x="135474" y="270649"/>
                  </a:cubicBezTo>
                  <a:close/>
                  <a:moveTo>
                    <a:pt x="135474" y="40845"/>
                  </a:moveTo>
                  <a:cubicBezTo>
                    <a:pt x="83350" y="40845"/>
                    <a:pt x="40890" y="83175"/>
                    <a:pt x="40890" y="135242"/>
                  </a:cubicBezTo>
                  <a:cubicBezTo>
                    <a:pt x="40890" y="187309"/>
                    <a:pt x="83350" y="229722"/>
                    <a:pt x="135474" y="229722"/>
                  </a:cubicBezTo>
                  <a:cubicBezTo>
                    <a:pt x="187599" y="229722"/>
                    <a:pt x="229975" y="187309"/>
                    <a:pt x="229975" y="135242"/>
                  </a:cubicBezTo>
                  <a:cubicBezTo>
                    <a:pt x="229975" y="83175"/>
                    <a:pt x="187516" y="40845"/>
                    <a:pt x="135474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7" name="Forma libre 136">
              <a:extLst>
                <a:ext uri="{FF2B5EF4-FFF2-40B4-BE49-F238E27FC236}">
                  <a16:creationId xmlns:a16="http://schemas.microsoft.com/office/drawing/2014/main" id="{219EA645-7A8E-0381-4207-08B09319A0E4}"/>
                </a:ext>
              </a:extLst>
            </p:cNvPr>
            <p:cNvSpPr/>
            <p:nvPr/>
          </p:nvSpPr>
          <p:spPr>
            <a:xfrm>
              <a:off x="12676201" y="5384414"/>
              <a:ext cx="270947" cy="270648"/>
            </a:xfrm>
            <a:custGeom>
              <a:avLst/>
              <a:gdLst>
                <a:gd name="connsiteX0" fmla="*/ 135473 w 270947"/>
                <a:gd name="connsiteY0" fmla="*/ 270649 h 270648"/>
                <a:gd name="connsiteX1" fmla="*/ 0 w 270947"/>
                <a:gd name="connsiteY1" fmla="*/ 135324 h 270648"/>
                <a:gd name="connsiteX2" fmla="*/ 135473 w 270947"/>
                <a:gd name="connsiteY2" fmla="*/ 0 h 270648"/>
                <a:gd name="connsiteX3" fmla="*/ 270948 w 270947"/>
                <a:gd name="connsiteY3" fmla="*/ 135324 h 270648"/>
                <a:gd name="connsiteX4" fmla="*/ 135473 w 270947"/>
                <a:gd name="connsiteY4" fmla="*/ 270649 h 270648"/>
                <a:gd name="connsiteX5" fmla="*/ 135473 w 270947"/>
                <a:gd name="connsiteY5" fmla="*/ 40845 h 270648"/>
                <a:gd name="connsiteX6" fmla="*/ 40972 w 270947"/>
                <a:gd name="connsiteY6" fmla="*/ 135242 h 270648"/>
                <a:gd name="connsiteX7" fmla="*/ 135473 w 270947"/>
                <a:gd name="connsiteY7" fmla="*/ 229722 h 270648"/>
                <a:gd name="connsiteX8" fmla="*/ 229975 w 270947"/>
                <a:gd name="connsiteY8" fmla="*/ 135242 h 270648"/>
                <a:gd name="connsiteX9" fmla="*/ 135473 w 270947"/>
                <a:gd name="connsiteY9" fmla="*/ 40845 h 27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947" h="270648">
                  <a:moveTo>
                    <a:pt x="135473" y="270649"/>
                  </a:moveTo>
                  <a:cubicBezTo>
                    <a:pt x="60798" y="270649"/>
                    <a:pt x="0" y="209918"/>
                    <a:pt x="0" y="135324"/>
                  </a:cubicBezTo>
                  <a:cubicBezTo>
                    <a:pt x="0" y="60731"/>
                    <a:pt x="60798" y="0"/>
                    <a:pt x="135473" y="0"/>
                  </a:cubicBezTo>
                  <a:cubicBezTo>
                    <a:pt x="210150" y="0"/>
                    <a:pt x="270948" y="60731"/>
                    <a:pt x="270948" y="135324"/>
                  </a:cubicBezTo>
                  <a:cubicBezTo>
                    <a:pt x="270948" y="209918"/>
                    <a:pt x="210150" y="270649"/>
                    <a:pt x="135473" y="270649"/>
                  </a:cubicBezTo>
                  <a:close/>
                  <a:moveTo>
                    <a:pt x="135473" y="40845"/>
                  </a:moveTo>
                  <a:cubicBezTo>
                    <a:pt x="83349" y="40845"/>
                    <a:pt x="40972" y="83175"/>
                    <a:pt x="40972" y="135242"/>
                  </a:cubicBezTo>
                  <a:cubicBezTo>
                    <a:pt x="40972" y="187309"/>
                    <a:pt x="83432" y="229722"/>
                    <a:pt x="135473" y="229722"/>
                  </a:cubicBezTo>
                  <a:cubicBezTo>
                    <a:pt x="187516" y="229722"/>
                    <a:pt x="229975" y="187309"/>
                    <a:pt x="229975" y="135242"/>
                  </a:cubicBezTo>
                  <a:cubicBezTo>
                    <a:pt x="229975" y="83175"/>
                    <a:pt x="187516" y="40845"/>
                    <a:pt x="135473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8" name="Forma libre 137">
              <a:extLst>
                <a:ext uri="{FF2B5EF4-FFF2-40B4-BE49-F238E27FC236}">
                  <a16:creationId xmlns:a16="http://schemas.microsoft.com/office/drawing/2014/main" id="{D3747815-A40D-FA71-3058-AF34F00073B6}"/>
                </a:ext>
              </a:extLst>
            </p:cNvPr>
            <p:cNvSpPr/>
            <p:nvPr/>
          </p:nvSpPr>
          <p:spPr>
            <a:xfrm>
              <a:off x="11846834" y="5311884"/>
              <a:ext cx="1157726" cy="176169"/>
            </a:xfrm>
            <a:custGeom>
              <a:avLst/>
              <a:gdLst>
                <a:gd name="connsiteX0" fmla="*/ 1107749 w 1157726"/>
                <a:gd name="connsiteY0" fmla="*/ 176087 h 176169"/>
                <a:gd name="connsiteX1" fmla="*/ 1067189 w 1157726"/>
                <a:gd name="connsiteY1" fmla="*/ 176087 h 176169"/>
                <a:gd name="connsiteX2" fmla="*/ 1048933 w 1157726"/>
                <a:gd name="connsiteY2" fmla="*/ 164947 h 176169"/>
                <a:gd name="connsiteX3" fmla="*/ 964840 w 1157726"/>
                <a:gd name="connsiteY3" fmla="*/ 113458 h 176169"/>
                <a:gd name="connsiteX4" fmla="*/ 880665 w 1157726"/>
                <a:gd name="connsiteY4" fmla="*/ 164947 h 176169"/>
                <a:gd name="connsiteX5" fmla="*/ 862409 w 1157726"/>
                <a:gd name="connsiteY5" fmla="*/ 176087 h 176169"/>
                <a:gd name="connsiteX6" fmla="*/ 628881 w 1157726"/>
                <a:gd name="connsiteY6" fmla="*/ 176087 h 176169"/>
                <a:gd name="connsiteX7" fmla="*/ 610624 w 1157726"/>
                <a:gd name="connsiteY7" fmla="*/ 164947 h 176169"/>
                <a:gd name="connsiteX8" fmla="*/ 526532 w 1157726"/>
                <a:gd name="connsiteY8" fmla="*/ 113458 h 176169"/>
                <a:gd name="connsiteX9" fmla="*/ 442356 w 1157726"/>
                <a:gd name="connsiteY9" fmla="*/ 164947 h 176169"/>
                <a:gd name="connsiteX10" fmla="*/ 424100 w 1157726"/>
                <a:gd name="connsiteY10" fmla="*/ 176087 h 176169"/>
                <a:gd name="connsiteX11" fmla="*/ 309195 w 1157726"/>
                <a:gd name="connsiteY11" fmla="*/ 176087 h 176169"/>
                <a:gd name="connsiteX12" fmla="*/ 290939 w 1157726"/>
                <a:gd name="connsiteY12" fmla="*/ 164947 h 176169"/>
                <a:gd name="connsiteX13" fmla="*/ 206846 w 1157726"/>
                <a:gd name="connsiteY13" fmla="*/ 113458 h 176169"/>
                <a:gd name="connsiteX14" fmla="*/ 122670 w 1157726"/>
                <a:gd name="connsiteY14" fmla="*/ 164947 h 176169"/>
                <a:gd name="connsiteX15" fmla="*/ 104414 w 1157726"/>
                <a:gd name="connsiteY15" fmla="*/ 176087 h 176169"/>
                <a:gd name="connsiteX16" fmla="*/ 50142 w 1157726"/>
                <a:gd name="connsiteY16" fmla="*/ 176087 h 176169"/>
                <a:gd name="connsiteX17" fmla="*/ 0 w 1157726"/>
                <a:gd name="connsiteY17" fmla="*/ 126000 h 176169"/>
                <a:gd name="connsiteX18" fmla="*/ 0 w 1157726"/>
                <a:gd name="connsiteY18" fmla="*/ 46703 h 176169"/>
                <a:gd name="connsiteX19" fmla="*/ 46755 w 1157726"/>
                <a:gd name="connsiteY19" fmla="*/ 0 h 176169"/>
                <a:gd name="connsiteX20" fmla="*/ 1137239 w 1157726"/>
                <a:gd name="connsiteY20" fmla="*/ 0 h 176169"/>
                <a:gd name="connsiteX21" fmla="*/ 1157726 w 1157726"/>
                <a:gd name="connsiteY21" fmla="*/ 20464 h 176169"/>
                <a:gd name="connsiteX22" fmla="*/ 1157726 w 1157726"/>
                <a:gd name="connsiteY22" fmla="*/ 126083 h 176169"/>
                <a:gd name="connsiteX23" fmla="*/ 1107584 w 1157726"/>
                <a:gd name="connsiteY23" fmla="*/ 176169 h 176169"/>
                <a:gd name="connsiteX24" fmla="*/ 1079002 w 1157726"/>
                <a:gd name="connsiteY24" fmla="*/ 135159 h 176169"/>
                <a:gd name="connsiteX25" fmla="*/ 1107666 w 1157726"/>
                <a:gd name="connsiteY25" fmla="*/ 135159 h 176169"/>
                <a:gd name="connsiteX26" fmla="*/ 1116836 w 1157726"/>
                <a:gd name="connsiteY26" fmla="*/ 126000 h 176169"/>
                <a:gd name="connsiteX27" fmla="*/ 1116836 w 1157726"/>
                <a:gd name="connsiteY27" fmla="*/ 40845 h 176169"/>
                <a:gd name="connsiteX28" fmla="*/ 46838 w 1157726"/>
                <a:gd name="connsiteY28" fmla="*/ 40845 h 176169"/>
                <a:gd name="connsiteX29" fmla="*/ 41055 w 1157726"/>
                <a:gd name="connsiteY29" fmla="*/ 46703 h 176169"/>
                <a:gd name="connsiteX30" fmla="*/ 41055 w 1157726"/>
                <a:gd name="connsiteY30" fmla="*/ 126000 h 176169"/>
                <a:gd name="connsiteX31" fmla="*/ 50224 w 1157726"/>
                <a:gd name="connsiteY31" fmla="*/ 135159 h 176169"/>
                <a:gd name="connsiteX32" fmla="*/ 92684 w 1157726"/>
                <a:gd name="connsiteY32" fmla="*/ 135159 h 176169"/>
                <a:gd name="connsiteX33" fmla="*/ 206928 w 1157726"/>
                <a:gd name="connsiteY33" fmla="*/ 72531 h 176169"/>
                <a:gd name="connsiteX34" fmla="*/ 321090 w 1157726"/>
                <a:gd name="connsiteY34" fmla="*/ 135159 h 176169"/>
                <a:gd name="connsiteX35" fmla="*/ 412370 w 1157726"/>
                <a:gd name="connsiteY35" fmla="*/ 135159 h 176169"/>
                <a:gd name="connsiteX36" fmla="*/ 526615 w 1157726"/>
                <a:gd name="connsiteY36" fmla="*/ 72531 h 176169"/>
                <a:gd name="connsiteX37" fmla="*/ 640776 w 1157726"/>
                <a:gd name="connsiteY37" fmla="*/ 135159 h 176169"/>
                <a:gd name="connsiteX38" fmla="*/ 850596 w 1157726"/>
                <a:gd name="connsiteY38" fmla="*/ 135159 h 176169"/>
                <a:gd name="connsiteX39" fmla="*/ 964840 w 1157726"/>
                <a:gd name="connsiteY39" fmla="*/ 72531 h 176169"/>
                <a:gd name="connsiteX40" fmla="*/ 1079002 w 1157726"/>
                <a:gd name="connsiteY40" fmla="*/ 135159 h 17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7726" h="176169">
                  <a:moveTo>
                    <a:pt x="1107749" y="176087"/>
                  </a:moveTo>
                  <a:lnTo>
                    <a:pt x="1067189" y="176087"/>
                  </a:lnTo>
                  <a:cubicBezTo>
                    <a:pt x="1059507" y="176087"/>
                    <a:pt x="1052486" y="171796"/>
                    <a:pt x="1048933" y="164947"/>
                  </a:cubicBezTo>
                  <a:cubicBezTo>
                    <a:pt x="1032660" y="133179"/>
                    <a:pt x="1000444" y="113458"/>
                    <a:pt x="964840" y="113458"/>
                  </a:cubicBezTo>
                  <a:cubicBezTo>
                    <a:pt x="929237" y="113458"/>
                    <a:pt x="897021" y="133179"/>
                    <a:pt x="880665" y="164947"/>
                  </a:cubicBezTo>
                  <a:cubicBezTo>
                    <a:pt x="877195" y="171796"/>
                    <a:pt x="870091" y="176087"/>
                    <a:pt x="862409" y="176087"/>
                  </a:cubicBezTo>
                  <a:lnTo>
                    <a:pt x="628881" y="176087"/>
                  </a:lnTo>
                  <a:cubicBezTo>
                    <a:pt x="621198" y="176087"/>
                    <a:pt x="614177" y="171796"/>
                    <a:pt x="610624" y="164947"/>
                  </a:cubicBezTo>
                  <a:cubicBezTo>
                    <a:pt x="594351" y="133179"/>
                    <a:pt x="562135" y="113458"/>
                    <a:pt x="526532" y="113458"/>
                  </a:cubicBezTo>
                  <a:cubicBezTo>
                    <a:pt x="490929" y="113458"/>
                    <a:pt x="458712" y="133179"/>
                    <a:pt x="442356" y="164947"/>
                  </a:cubicBezTo>
                  <a:cubicBezTo>
                    <a:pt x="438887" y="171796"/>
                    <a:pt x="431782" y="176087"/>
                    <a:pt x="424100" y="176087"/>
                  </a:cubicBezTo>
                  <a:lnTo>
                    <a:pt x="309195" y="176087"/>
                  </a:lnTo>
                  <a:cubicBezTo>
                    <a:pt x="301513" y="176087"/>
                    <a:pt x="294491" y="171796"/>
                    <a:pt x="290939" y="164947"/>
                  </a:cubicBezTo>
                  <a:cubicBezTo>
                    <a:pt x="274666" y="133179"/>
                    <a:pt x="242449" y="113458"/>
                    <a:pt x="206846" y="113458"/>
                  </a:cubicBezTo>
                  <a:cubicBezTo>
                    <a:pt x="171243" y="113458"/>
                    <a:pt x="139026" y="133179"/>
                    <a:pt x="122670" y="164947"/>
                  </a:cubicBezTo>
                  <a:cubicBezTo>
                    <a:pt x="119201" y="171796"/>
                    <a:pt x="112097" y="176087"/>
                    <a:pt x="104414" y="176087"/>
                  </a:cubicBezTo>
                  <a:lnTo>
                    <a:pt x="50142" y="176087"/>
                  </a:lnTo>
                  <a:cubicBezTo>
                    <a:pt x="22469" y="176087"/>
                    <a:pt x="0" y="153643"/>
                    <a:pt x="0" y="126000"/>
                  </a:cubicBezTo>
                  <a:lnTo>
                    <a:pt x="0" y="46703"/>
                  </a:lnTo>
                  <a:cubicBezTo>
                    <a:pt x="0" y="20959"/>
                    <a:pt x="20982" y="0"/>
                    <a:pt x="46755" y="0"/>
                  </a:cubicBezTo>
                  <a:lnTo>
                    <a:pt x="1137239" y="0"/>
                  </a:lnTo>
                  <a:cubicBezTo>
                    <a:pt x="1148557" y="0"/>
                    <a:pt x="1157726" y="9159"/>
                    <a:pt x="1157726" y="20464"/>
                  </a:cubicBezTo>
                  <a:lnTo>
                    <a:pt x="1157726" y="126083"/>
                  </a:lnTo>
                  <a:cubicBezTo>
                    <a:pt x="1157726" y="153725"/>
                    <a:pt x="1135257" y="176169"/>
                    <a:pt x="1107584" y="176169"/>
                  </a:cubicBezTo>
                  <a:close/>
                  <a:moveTo>
                    <a:pt x="1079002" y="135159"/>
                  </a:moveTo>
                  <a:lnTo>
                    <a:pt x="1107666" y="135159"/>
                  </a:lnTo>
                  <a:cubicBezTo>
                    <a:pt x="1112705" y="135159"/>
                    <a:pt x="1116836" y="131034"/>
                    <a:pt x="1116836" y="126000"/>
                  </a:cubicBezTo>
                  <a:lnTo>
                    <a:pt x="1116836" y="40845"/>
                  </a:lnTo>
                  <a:lnTo>
                    <a:pt x="46838" y="40845"/>
                  </a:lnTo>
                  <a:cubicBezTo>
                    <a:pt x="43616" y="40845"/>
                    <a:pt x="41055" y="43485"/>
                    <a:pt x="41055" y="46703"/>
                  </a:cubicBezTo>
                  <a:lnTo>
                    <a:pt x="41055" y="126000"/>
                  </a:lnTo>
                  <a:cubicBezTo>
                    <a:pt x="41055" y="131034"/>
                    <a:pt x="45185" y="135159"/>
                    <a:pt x="50224" y="135159"/>
                  </a:cubicBezTo>
                  <a:lnTo>
                    <a:pt x="92684" y="135159"/>
                  </a:lnTo>
                  <a:cubicBezTo>
                    <a:pt x="117466" y="96212"/>
                    <a:pt x="160173" y="72531"/>
                    <a:pt x="206928" y="72531"/>
                  </a:cubicBezTo>
                  <a:cubicBezTo>
                    <a:pt x="253683" y="72531"/>
                    <a:pt x="296308" y="96212"/>
                    <a:pt x="321090" y="135159"/>
                  </a:cubicBezTo>
                  <a:lnTo>
                    <a:pt x="412370" y="135159"/>
                  </a:lnTo>
                  <a:cubicBezTo>
                    <a:pt x="437152" y="96212"/>
                    <a:pt x="479859" y="72531"/>
                    <a:pt x="526615" y="72531"/>
                  </a:cubicBezTo>
                  <a:cubicBezTo>
                    <a:pt x="573369" y="72531"/>
                    <a:pt x="615994" y="96212"/>
                    <a:pt x="640776" y="135159"/>
                  </a:cubicBezTo>
                  <a:lnTo>
                    <a:pt x="850596" y="135159"/>
                  </a:lnTo>
                  <a:cubicBezTo>
                    <a:pt x="875378" y="96212"/>
                    <a:pt x="918085" y="72531"/>
                    <a:pt x="964840" y="72531"/>
                  </a:cubicBezTo>
                  <a:cubicBezTo>
                    <a:pt x="1011595" y="72531"/>
                    <a:pt x="1054220" y="96212"/>
                    <a:pt x="1079002" y="13515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39" name="Gráfico 2">
            <a:extLst>
              <a:ext uri="{FF2B5EF4-FFF2-40B4-BE49-F238E27FC236}">
                <a16:creationId xmlns:a16="http://schemas.microsoft.com/office/drawing/2014/main" id="{66752CF2-588C-AB94-013A-C711E614D09A}"/>
              </a:ext>
            </a:extLst>
          </p:cNvPr>
          <p:cNvGrpSpPr/>
          <p:nvPr/>
        </p:nvGrpSpPr>
        <p:grpSpPr>
          <a:xfrm>
            <a:off x="7089212" y="3002126"/>
            <a:ext cx="1244379" cy="1135322"/>
            <a:chOff x="7089212" y="3002126"/>
            <a:chExt cx="1244379" cy="1135322"/>
          </a:xfrm>
          <a:solidFill>
            <a:srgbClr val="002A86"/>
          </a:solidFill>
        </p:grpSpPr>
        <p:sp>
          <p:nvSpPr>
            <p:cNvPr id="140" name="Forma libre 139">
              <a:extLst>
                <a:ext uri="{FF2B5EF4-FFF2-40B4-BE49-F238E27FC236}">
                  <a16:creationId xmlns:a16="http://schemas.microsoft.com/office/drawing/2014/main" id="{D4B2F880-D7F2-04AD-916A-B232CAE3D355}"/>
                </a:ext>
              </a:extLst>
            </p:cNvPr>
            <p:cNvSpPr/>
            <p:nvPr/>
          </p:nvSpPr>
          <p:spPr>
            <a:xfrm>
              <a:off x="7899001" y="3382520"/>
              <a:ext cx="434591" cy="40927"/>
            </a:xfrm>
            <a:custGeom>
              <a:avLst/>
              <a:gdLst>
                <a:gd name="connsiteX0" fmla="*/ 414105 w 434591"/>
                <a:gd name="connsiteY0" fmla="*/ 40927 h 40927"/>
                <a:gd name="connsiteX1" fmla="*/ 20486 w 434591"/>
                <a:gd name="connsiteY1" fmla="*/ 40927 h 40927"/>
                <a:gd name="connsiteX2" fmla="*/ 0 w 434591"/>
                <a:gd name="connsiteY2" fmla="*/ 20464 h 40927"/>
                <a:gd name="connsiteX3" fmla="*/ 20486 w 434591"/>
                <a:gd name="connsiteY3" fmla="*/ 0 h 40927"/>
                <a:gd name="connsiteX4" fmla="*/ 414105 w 434591"/>
                <a:gd name="connsiteY4" fmla="*/ 0 h 40927"/>
                <a:gd name="connsiteX5" fmla="*/ 434591 w 434591"/>
                <a:gd name="connsiteY5" fmla="*/ 20464 h 40927"/>
                <a:gd name="connsiteX6" fmla="*/ 414105 w 43459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591" h="40927">
                  <a:moveTo>
                    <a:pt x="414105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14105" y="0"/>
                  </a:lnTo>
                  <a:cubicBezTo>
                    <a:pt x="425422" y="0"/>
                    <a:pt x="434591" y="9159"/>
                    <a:pt x="434591" y="20464"/>
                  </a:cubicBezTo>
                  <a:cubicBezTo>
                    <a:pt x="434591" y="31768"/>
                    <a:pt x="425422" y="40927"/>
                    <a:pt x="41410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1" name="Forma libre 140">
              <a:extLst>
                <a:ext uri="{FF2B5EF4-FFF2-40B4-BE49-F238E27FC236}">
                  <a16:creationId xmlns:a16="http://schemas.microsoft.com/office/drawing/2014/main" id="{537AC6CD-6095-4535-767A-479038E66034}"/>
                </a:ext>
              </a:extLst>
            </p:cNvPr>
            <p:cNvSpPr/>
            <p:nvPr/>
          </p:nvSpPr>
          <p:spPr>
            <a:xfrm>
              <a:off x="8053330" y="3140524"/>
              <a:ext cx="164675" cy="164431"/>
            </a:xfrm>
            <a:custGeom>
              <a:avLst/>
              <a:gdLst>
                <a:gd name="connsiteX0" fmla="*/ 20466 w 164675"/>
                <a:gd name="connsiteY0" fmla="*/ 164432 h 164431"/>
                <a:gd name="connsiteX1" fmla="*/ 6010 w 164675"/>
                <a:gd name="connsiteY1" fmla="*/ 158491 h 164431"/>
                <a:gd name="connsiteX2" fmla="*/ 6010 w 164675"/>
                <a:gd name="connsiteY2" fmla="*/ 129528 h 164431"/>
                <a:gd name="connsiteX3" fmla="*/ 129671 w 164675"/>
                <a:gd name="connsiteY3" fmla="*/ 6003 h 164431"/>
                <a:gd name="connsiteX4" fmla="*/ 158666 w 164675"/>
                <a:gd name="connsiteY4" fmla="*/ 6003 h 164431"/>
                <a:gd name="connsiteX5" fmla="*/ 158666 w 164675"/>
                <a:gd name="connsiteY5" fmla="*/ 34966 h 164431"/>
                <a:gd name="connsiteX6" fmla="*/ 35004 w 164675"/>
                <a:gd name="connsiteY6" fmla="*/ 158491 h 164431"/>
                <a:gd name="connsiteX7" fmla="*/ 20548 w 164675"/>
                <a:gd name="connsiteY7" fmla="*/ 164432 h 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675" h="164431">
                  <a:moveTo>
                    <a:pt x="20466" y="164432"/>
                  </a:moveTo>
                  <a:cubicBezTo>
                    <a:pt x="15262" y="164432"/>
                    <a:pt x="9975" y="162451"/>
                    <a:pt x="6010" y="158491"/>
                  </a:cubicBezTo>
                  <a:cubicBezTo>
                    <a:pt x="-2003" y="150487"/>
                    <a:pt x="-2003" y="137532"/>
                    <a:pt x="6010" y="129528"/>
                  </a:cubicBezTo>
                  <a:lnTo>
                    <a:pt x="129671" y="6003"/>
                  </a:lnTo>
                  <a:cubicBezTo>
                    <a:pt x="137684" y="-2001"/>
                    <a:pt x="150653" y="-2001"/>
                    <a:pt x="158666" y="6003"/>
                  </a:cubicBezTo>
                  <a:cubicBezTo>
                    <a:pt x="166679" y="14007"/>
                    <a:pt x="166679" y="26962"/>
                    <a:pt x="158666" y="34966"/>
                  </a:cubicBezTo>
                  <a:lnTo>
                    <a:pt x="35004" y="158491"/>
                  </a:lnTo>
                  <a:cubicBezTo>
                    <a:pt x="31039" y="162451"/>
                    <a:pt x="25753" y="164432"/>
                    <a:pt x="20548" y="16443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2" name="Forma libre 141">
              <a:extLst>
                <a:ext uri="{FF2B5EF4-FFF2-40B4-BE49-F238E27FC236}">
                  <a16:creationId xmlns:a16="http://schemas.microsoft.com/office/drawing/2014/main" id="{707E1611-88DD-1147-1696-5B315BDCA2F1}"/>
                </a:ext>
              </a:extLst>
            </p:cNvPr>
            <p:cNvSpPr/>
            <p:nvPr/>
          </p:nvSpPr>
          <p:spPr>
            <a:xfrm>
              <a:off x="8173687" y="3236737"/>
              <a:ext cx="96525" cy="96356"/>
            </a:xfrm>
            <a:custGeom>
              <a:avLst/>
              <a:gdLst>
                <a:gd name="connsiteX0" fmla="*/ 20466 w 96525"/>
                <a:gd name="connsiteY0" fmla="*/ 96357 h 96356"/>
                <a:gd name="connsiteX1" fmla="*/ 6010 w 96525"/>
                <a:gd name="connsiteY1" fmla="*/ 90416 h 96356"/>
                <a:gd name="connsiteX2" fmla="*/ 6010 w 96525"/>
                <a:gd name="connsiteY2" fmla="*/ 61453 h 96356"/>
                <a:gd name="connsiteX3" fmla="*/ 61521 w 96525"/>
                <a:gd name="connsiteY3" fmla="*/ 6003 h 96356"/>
                <a:gd name="connsiteX4" fmla="*/ 90516 w 96525"/>
                <a:gd name="connsiteY4" fmla="*/ 6003 h 96356"/>
                <a:gd name="connsiteX5" fmla="*/ 90516 w 96525"/>
                <a:gd name="connsiteY5" fmla="*/ 34966 h 96356"/>
                <a:gd name="connsiteX6" fmla="*/ 35004 w 96525"/>
                <a:gd name="connsiteY6" fmla="*/ 90416 h 96356"/>
                <a:gd name="connsiteX7" fmla="*/ 20548 w 96525"/>
                <a:gd name="connsiteY7" fmla="*/ 96357 h 9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525" h="96356">
                  <a:moveTo>
                    <a:pt x="20466" y="96357"/>
                  </a:moveTo>
                  <a:cubicBezTo>
                    <a:pt x="15261" y="96357"/>
                    <a:pt x="9975" y="94376"/>
                    <a:pt x="6010" y="90416"/>
                  </a:cubicBezTo>
                  <a:cubicBezTo>
                    <a:pt x="-2003" y="82412"/>
                    <a:pt x="-2003" y="69457"/>
                    <a:pt x="6010" y="61453"/>
                  </a:cubicBezTo>
                  <a:lnTo>
                    <a:pt x="61521" y="6003"/>
                  </a:lnTo>
                  <a:cubicBezTo>
                    <a:pt x="69534" y="-2001"/>
                    <a:pt x="82503" y="-2001"/>
                    <a:pt x="90516" y="6003"/>
                  </a:cubicBezTo>
                  <a:cubicBezTo>
                    <a:pt x="98528" y="14007"/>
                    <a:pt x="98528" y="26962"/>
                    <a:pt x="90516" y="34966"/>
                  </a:cubicBezTo>
                  <a:lnTo>
                    <a:pt x="35004" y="90416"/>
                  </a:lnTo>
                  <a:cubicBezTo>
                    <a:pt x="31039" y="94376"/>
                    <a:pt x="25753" y="96357"/>
                    <a:pt x="20548" y="9635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3" name="Forma libre 142">
              <a:extLst>
                <a:ext uri="{FF2B5EF4-FFF2-40B4-BE49-F238E27FC236}">
                  <a16:creationId xmlns:a16="http://schemas.microsoft.com/office/drawing/2014/main" id="{85E64F8E-EA3A-963A-1D60-E9355D67C1CC}"/>
                </a:ext>
              </a:extLst>
            </p:cNvPr>
            <p:cNvSpPr/>
            <p:nvPr/>
          </p:nvSpPr>
          <p:spPr>
            <a:xfrm>
              <a:off x="8164745" y="3525436"/>
              <a:ext cx="168846" cy="187638"/>
            </a:xfrm>
            <a:custGeom>
              <a:avLst/>
              <a:gdLst>
                <a:gd name="connsiteX0" fmla="*/ 148361 w 168846"/>
                <a:gd name="connsiteY0" fmla="*/ 187639 h 187638"/>
                <a:gd name="connsiteX1" fmla="*/ 93923 w 168846"/>
                <a:gd name="connsiteY1" fmla="*/ 187639 h 187638"/>
                <a:gd name="connsiteX2" fmla="*/ 0 w 168846"/>
                <a:gd name="connsiteY2" fmla="*/ 93819 h 187638"/>
                <a:gd name="connsiteX3" fmla="*/ 93923 w 168846"/>
                <a:gd name="connsiteY3" fmla="*/ 0 h 187638"/>
                <a:gd name="connsiteX4" fmla="*/ 148361 w 168846"/>
                <a:gd name="connsiteY4" fmla="*/ 0 h 187638"/>
                <a:gd name="connsiteX5" fmla="*/ 168847 w 168846"/>
                <a:gd name="connsiteY5" fmla="*/ 20464 h 187638"/>
                <a:gd name="connsiteX6" fmla="*/ 168847 w 168846"/>
                <a:gd name="connsiteY6" fmla="*/ 167175 h 187638"/>
                <a:gd name="connsiteX7" fmla="*/ 148361 w 168846"/>
                <a:gd name="connsiteY7" fmla="*/ 187639 h 187638"/>
                <a:gd name="connsiteX8" fmla="*/ 93923 w 168846"/>
                <a:gd name="connsiteY8" fmla="*/ 40927 h 187638"/>
                <a:gd name="connsiteX9" fmla="*/ 40973 w 168846"/>
                <a:gd name="connsiteY9" fmla="*/ 93819 h 187638"/>
                <a:gd name="connsiteX10" fmla="*/ 93923 w 168846"/>
                <a:gd name="connsiteY10" fmla="*/ 146712 h 187638"/>
                <a:gd name="connsiteX11" fmla="*/ 127874 w 168846"/>
                <a:gd name="connsiteY11" fmla="*/ 146712 h 187638"/>
                <a:gd name="connsiteX12" fmla="*/ 127874 w 168846"/>
                <a:gd name="connsiteY12" fmla="*/ 40927 h 187638"/>
                <a:gd name="connsiteX13" fmla="*/ 93923 w 168846"/>
                <a:gd name="connsiteY13" fmla="*/ 40927 h 18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846" h="187638">
                  <a:moveTo>
                    <a:pt x="148361" y="187639"/>
                  </a:moveTo>
                  <a:lnTo>
                    <a:pt x="93923" y="187639"/>
                  </a:lnTo>
                  <a:cubicBezTo>
                    <a:pt x="42129" y="187639"/>
                    <a:pt x="0" y="145556"/>
                    <a:pt x="0" y="93819"/>
                  </a:cubicBezTo>
                  <a:cubicBezTo>
                    <a:pt x="0" y="42083"/>
                    <a:pt x="42129" y="0"/>
                    <a:pt x="93923" y="0"/>
                  </a:cubicBezTo>
                  <a:lnTo>
                    <a:pt x="148361" y="0"/>
                  </a:lnTo>
                  <a:cubicBezTo>
                    <a:pt x="159678" y="0"/>
                    <a:pt x="168847" y="9159"/>
                    <a:pt x="168847" y="20464"/>
                  </a:cubicBezTo>
                  <a:lnTo>
                    <a:pt x="168847" y="167175"/>
                  </a:lnTo>
                  <a:cubicBezTo>
                    <a:pt x="168847" y="178480"/>
                    <a:pt x="159678" y="187639"/>
                    <a:pt x="148361" y="187639"/>
                  </a:cubicBezTo>
                  <a:close/>
                  <a:moveTo>
                    <a:pt x="93923" y="40927"/>
                  </a:moveTo>
                  <a:cubicBezTo>
                    <a:pt x="64763" y="40927"/>
                    <a:pt x="40973" y="64692"/>
                    <a:pt x="40973" y="93819"/>
                  </a:cubicBezTo>
                  <a:cubicBezTo>
                    <a:pt x="40973" y="122947"/>
                    <a:pt x="64763" y="146712"/>
                    <a:pt x="93923" y="146712"/>
                  </a:cubicBezTo>
                  <a:lnTo>
                    <a:pt x="127874" y="146712"/>
                  </a:lnTo>
                  <a:lnTo>
                    <a:pt x="127874" y="40927"/>
                  </a:lnTo>
                  <a:lnTo>
                    <a:pt x="93923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4" name="Forma libre 143">
              <a:extLst>
                <a:ext uri="{FF2B5EF4-FFF2-40B4-BE49-F238E27FC236}">
                  <a16:creationId xmlns:a16="http://schemas.microsoft.com/office/drawing/2014/main" id="{F9EDCE88-4C16-F6E9-5AF1-BE118268ABE8}"/>
                </a:ext>
              </a:extLst>
            </p:cNvPr>
            <p:cNvSpPr/>
            <p:nvPr/>
          </p:nvSpPr>
          <p:spPr>
            <a:xfrm>
              <a:off x="7991685" y="3479062"/>
              <a:ext cx="40972" cy="128805"/>
            </a:xfrm>
            <a:custGeom>
              <a:avLst/>
              <a:gdLst>
                <a:gd name="connsiteX0" fmla="*/ 20486 w 40972"/>
                <a:gd name="connsiteY0" fmla="*/ 128806 h 128805"/>
                <a:gd name="connsiteX1" fmla="*/ 0 w 40972"/>
                <a:gd name="connsiteY1" fmla="*/ 108342 h 128805"/>
                <a:gd name="connsiteX2" fmla="*/ 0 w 40972"/>
                <a:gd name="connsiteY2" fmla="*/ 20464 h 128805"/>
                <a:gd name="connsiteX3" fmla="*/ 20486 w 40972"/>
                <a:gd name="connsiteY3" fmla="*/ 0 h 128805"/>
                <a:gd name="connsiteX4" fmla="*/ 40973 w 40972"/>
                <a:gd name="connsiteY4" fmla="*/ 20464 h 128805"/>
                <a:gd name="connsiteX5" fmla="*/ 40973 w 40972"/>
                <a:gd name="connsiteY5" fmla="*/ 108342 h 128805"/>
                <a:gd name="connsiteX6" fmla="*/ 20486 w 40972"/>
                <a:gd name="connsiteY6" fmla="*/ 128806 h 12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28805">
                  <a:moveTo>
                    <a:pt x="20486" y="128806"/>
                  </a:moveTo>
                  <a:cubicBezTo>
                    <a:pt x="9169" y="128806"/>
                    <a:pt x="0" y="119647"/>
                    <a:pt x="0" y="10834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08342"/>
                  </a:lnTo>
                  <a:cubicBezTo>
                    <a:pt x="40973" y="119647"/>
                    <a:pt x="31803" y="128806"/>
                    <a:pt x="20486" y="12880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5" name="Forma libre 144">
              <a:extLst>
                <a:ext uri="{FF2B5EF4-FFF2-40B4-BE49-F238E27FC236}">
                  <a16:creationId xmlns:a16="http://schemas.microsoft.com/office/drawing/2014/main" id="{F1384309-2060-0A95-F1C5-1FCF5A07F37D}"/>
                </a:ext>
              </a:extLst>
            </p:cNvPr>
            <p:cNvSpPr/>
            <p:nvPr/>
          </p:nvSpPr>
          <p:spPr>
            <a:xfrm>
              <a:off x="7089212" y="3706143"/>
              <a:ext cx="1083876" cy="281293"/>
            </a:xfrm>
            <a:custGeom>
              <a:avLst/>
              <a:gdLst>
                <a:gd name="connsiteX0" fmla="*/ 1063555 w 1083876"/>
                <a:gd name="connsiteY0" fmla="*/ 281293 h 281293"/>
                <a:gd name="connsiteX1" fmla="*/ 969136 w 1083876"/>
                <a:gd name="connsiteY1" fmla="*/ 281293 h 281293"/>
                <a:gd name="connsiteX2" fmla="*/ 948650 w 1083876"/>
                <a:gd name="connsiteY2" fmla="*/ 260830 h 281293"/>
                <a:gd name="connsiteX3" fmla="*/ 969136 w 1083876"/>
                <a:gd name="connsiteY3" fmla="*/ 240366 h 281293"/>
                <a:gd name="connsiteX4" fmla="*/ 1042077 w 1083876"/>
                <a:gd name="connsiteY4" fmla="*/ 240366 h 281293"/>
                <a:gd name="connsiteX5" fmla="*/ 822841 w 1083876"/>
                <a:gd name="connsiteY5" fmla="*/ 40845 h 281293"/>
                <a:gd name="connsiteX6" fmla="*/ 261201 w 1083876"/>
                <a:gd name="connsiteY6" fmla="*/ 40845 h 281293"/>
                <a:gd name="connsiteX7" fmla="*/ 41964 w 1083876"/>
                <a:gd name="connsiteY7" fmla="*/ 240366 h 281293"/>
                <a:gd name="connsiteX8" fmla="*/ 114905 w 1083876"/>
                <a:gd name="connsiteY8" fmla="*/ 240366 h 281293"/>
                <a:gd name="connsiteX9" fmla="*/ 135392 w 1083876"/>
                <a:gd name="connsiteY9" fmla="*/ 260830 h 281293"/>
                <a:gd name="connsiteX10" fmla="*/ 114905 w 1083876"/>
                <a:gd name="connsiteY10" fmla="*/ 281293 h 281293"/>
                <a:gd name="connsiteX11" fmla="*/ 20486 w 1083876"/>
                <a:gd name="connsiteY11" fmla="*/ 281293 h 281293"/>
                <a:gd name="connsiteX12" fmla="*/ 0 w 1083876"/>
                <a:gd name="connsiteY12" fmla="*/ 260830 h 281293"/>
                <a:gd name="connsiteX13" fmla="*/ 261118 w 1083876"/>
                <a:gd name="connsiteY13" fmla="*/ 0 h 281293"/>
                <a:gd name="connsiteX14" fmla="*/ 822758 w 1083876"/>
                <a:gd name="connsiteY14" fmla="*/ 0 h 281293"/>
                <a:gd name="connsiteX15" fmla="*/ 1083876 w 1083876"/>
                <a:gd name="connsiteY15" fmla="*/ 260830 h 281293"/>
                <a:gd name="connsiteX16" fmla="*/ 1063390 w 1083876"/>
                <a:gd name="connsiteY16" fmla="*/ 281293 h 28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3876" h="281293">
                  <a:moveTo>
                    <a:pt x="1063555" y="281293"/>
                  </a:moveTo>
                  <a:lnTo>
                    <a:pt x="969136" y="281293"/>
                  </a:lnTo>
                  <a:cubicBezTo>
                    <a:pt x="957819" y="281293"/>
                    <a:pt x="948650" y="272134"/>
                    <a:pt x="948650" y="260830"/>
                  </a:cubicBezTo>
                  <a:cubicBezTo>
                    <a:pt x="948650" y="249525"/>
                    <a:pt x="957819" y="240366"/>
                    <a:pt x="969136" y="240366"/>
                  </a:cubicBezTo>
                  <a:lnTo>
                    <a:pt x="1042077" y="240366"/>
                  </a:lnTo>
                  <a:cubicBezTo>
                    <a:pt x="1031752" y="128641"/>
                    <a:pt x="937333" y="40845"/>
                    <a:pt x="822841" y="40845"/>
                  </a:cubicBezTo>
                  <a:lnTo>
                    <a:pt x="261201" y="40845"/>
                  </a:lnTo>
                  <a:cubicBezTo>
                    <a:pt x="146709" y="40845"/>
                    <a:pt x="52373" y="128641"/>
                    <a:pt x="41964" y="240366"/>
                  </a:cubicBezTo>
                  <a:lnTo>
                    <a:pt x="114905" y="240366"/>
                  </a:lnTo>
                  <a:cubicBezTo>
                    <a:pt x="126222" y="240366"/>
                    <a:pt x="135392" y="249525"/>
                    <a:pt x="135392" y="260830"/>
                  </a:cubicBezTo>
                  <a:cubicBezTo>
                    <a:pt x="135392" y="272134"/>
                    <a:pt x="126222" y="281293"/>
                    <a:pt x="114905" y="281293"/>
                  </a:cubicBezTo>
                  <a:lnTo>
                    <a:pt x="20486" y="281293"/>
                  </a:lnTo>
                  <a:cubicBezTo>
                    <a:pt x="9169" y="281293"/>
                    <a:pt x="0" y="272134"/>
                    <a:pt x="0" y="260830"/>
                  </a:cubicBezTo>
                  <a:cubicBezTo>
                    <a:pt x="0" y="117006"/>
                    <a:pt x="117136" y="0"/>
                    <a:pt x="261118" y="0"/>
                  </a:cubicBezTo>
                  <a:lnTo>
                    <a:pt x="822758" y="0"/>
                  </a:lnTo>
                  <a:cubicBezTo>
                    <a:pt x="966740" y="0"/>
                    <a:pt x="1083876" y="117006"/>
                    <a:pt x="1083876" y="260830"/>
                  </a:cubicBezTo>
                  <a:cubicBezTo>
                    <a:pt x="1083876" y="272134"/>
                    <a:pt x="1074707" y="281293"/>
                    <a:pt x="1063390" y="28129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3" name="Forma libre 162">
              <a:extLst>
                <a:ext uri="{FF2B5EF4-FFF2-40B4-BE49-F238E27FC236}">
                  <a16:creationId xmlns:a16="http://schemas.microsoft.com/office/drawing/2014/main" id="{F7924FD9-86EB-D6BB-B7AF-00FE73471234}"/>
                </a:ext>
              </a:extLst>
            </p:cNvPr>
            <p:cNvSpPr/>
            <p:nvPr/>
          </p:nvSpPr>
          <p:spPr>
            <a:xfrm>
              <a:off x="7899001" y="3035462"/>
              <a:ext cx="434508" cy="837196"/>
            </a:xfrm>
            <a:custGeom>
              <a:avLst/>
              <a:gdLst>
                <a:gd name="connsiteX0" fmla="*/ 374371 w 434508"/>
                <a:gd name="connsiteY0" fmla="*/ 837196 h 837196"/>
                <a:gd name="connsiteX1" fmla="*/ 224606 w 434508"/>
                <a:gd name="connsiteY1" fmla="*/ 837196 h 837196"/>
                <a:gd name="connsiteX2" fmla="*/ 206598 w 434508"/>
                <a:gd name="connsiteY2" fmla="*/ 826552 h 837196"/>
                <a:gd name="connsiteX3" fmla="*/ 19826 w 434508"/>
                <a:gd name="connsiteY3" fmla="*/ 711939 h 837196"/>
                <a:gd name="connsiteX4" fmla="*/ 0 w 434508"/>
                <a:gd name="connsiteY4" fmla="*/ 691475 h 837196"/>
                <a:gd name="connsiteX5" fmla="*/ 0 w 434508"/>
                <a:gd name="connsiteY5" fmla="*/ 58256 h 837196"/>
                <a:gd name="connsiteX6" fmla="*/ 58320 w 434508"/>
                <a:gd name="connsiteY6" fmla="*/ 0 h 837196"/>
                <a:gd name="connsiteX7" fmla="*/ 173473 w 434508"/>
                <a:gd name="connsiteY7" fmla="*/ 0 h 837196"/>
                <a:gd name="connsiteX8" fmla="*/ 291683 w 434508"/>
                <a:gd name="connsiteY8" fmla="*/ 70303 h 837196"/>
                <a:gd name="connsiteX9" fmla="*/ 418235 w 434508"/>
                <a:gd name="connsiteY9" fmla="*/ 303490 h 837196"/>
                <a:gd name="connsiteX10" fmla="*/ 418235 w 434508"/>
                <a:gd name="connsiteY10" fmla="*/ 303490 h 837196"/>
                <a:gd name="connsiteX11" fmla="*/ 434509 w 434508"/>
                <a:gd name="connsiteY11" fmla="*/ 367521 h 837196"/>
                <a:gd name="connsiteX12" fmla="*/ 434509 w 434508"/>
                <a:gd name="connsiteY12" fmla="*/ 777043 h 837196"/>
                <a:gd name="connsiteX13" fmla="*/ 374289 w 434508"/>
                <a:gd name="connsiteY13" fmla="*/ 837196 h 837196"/>
                <a:gd name="connsiteX14" fmla="*/ 236502 w 434508"/>
                <a:gd name="connsiteY14" fmla="*/ 796352 h 837196"/>
                <a:gd name="connsiteX15" fmla="*/ 374454 w 434508"/>
                <a:gd name="connsiteY15" fmla="*/ 796352 h 837196"/>
                <a:gd name="connsiteX16" fmla="*/ 393701 w 434508"/>
                <a:gd name="connsiteY16" fmla="*/ 777126 h 837196"/>
                <a:gd name="connsiteX17" fmla="*/ 393701 w 434508"/>
                <a:gd name="connsiteY17" fmla="*/ 367604 h 837196"/>
                <a:gd name="connsiteX18" fmla="*/ 382384 w 434508"/>
                <a:gd name="connsiteY18" fmla="*/ 323046 h 837196"/>
                <a:gd name="connsiteX19" fmla="*/ 255831 w 434508"/>
                <a:gd name="connsiteY19" fmla="*/ 89859 h 837196"/>
                <a:gd name="connsiteX20" fmla="*/ 173638 w 434508"/>
                <a:gd name="connsiteY20" fmla="*/ 40927 h 837196"/>
                <a:gd name="connsiteX21" fmla="*/ 58485 w 434508"/>
                <a:gd name="connsiteY21" fmla="*/ 40927 h 837196"/>
                <a:gd name="connsiteX22" fmla="*/ 41055 w 434508"/>
                <a:gd name="connsiteY22" fmla="*/ 58256 h 837196"/>
                <a:gd name="connsiteX23" fmla="*/ 41055 w 434508"/>
                <a:gd name="connsiteY23" fmla="*/ 672332 h 837196"/>
                <a:gd name="connsiteX24" fmla="*/ 236502 w 434508"/>
                <a:gd name="connsiteY24" fmla="*/ 796269 h 83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4508" h="837196">
                  <a:moveTo>
                    <a:pt x="374371" y="837196"/>
                  </a:moveTo>
                  <a:lnTo>
                    <a:pt x="224606" y="837196"/>
                  </a:lnTo>
                  <a:cubicBezTo>
                    <a:pt x="217089" y="837196"/>
                    <a:pt x="210233" y="833071"/>
                    <a:pt x="206598" y="826552"/>
                  </a:cubicBezTo>
                  <a:cubicBezTo>
                    <a:pt x="169425" y="758230"/>
                    <a:pt x="97806" y="714332"/>
                    <a:pt x="19826" y="711939"/>
                  </a:cubicBezTo>
                  <a:cubicBezTo>
                    <a:pt x="8756" y="711609"/>
                    <a:pt x="0" y="702532"/>
                    <a:pt x="0" y="691475"/>
                  </a:cubicBezTo>
                  <a:lnTo>
                    <a:pt x="0" y="58256"/>
                  </a:lnTo>
                  <a:cubicBezTo>
                    <a:pt x="0" y="26157"/>
                    <a:pt x="26186" y="0"/>
                    <a:pt x="58320" y="0"/>
                  </a:cubicBezTo>
                  <a:lnTo>
                    <a:pt x="173473" y="0"/>
                  </a:lnTo>
                  <a:cubicBezTo>
                    <a:pt x="222872" y="0"/>
                    <a:pt x="268140" y="26900"/>
                    <a:pt x="291683" y="70303"/>
                  </a:cubicBezTo>
                  <a:lnTo>
                    <a:pt x="418235" y="303490"/>
                  </a:lnTo>
                  <a:lnTo>
                    <a:pt x="418235" y="303490"/>
                  </a:lnTo>
                  <a:cubicBezTo>
                    <a:pt x="428892" y="323128"/>
                    <a:pt x="434509" y="345242"/>
                    <a:pt x="434509" y="367521"/>
                  </a:cubicBezTo>
                  <a:lnTo>
                    <a:pt x="434509" y="777043"/>
                  </a:lnTo>
                  <a:cubicBezTo>
                    <a:pt x="434509" y="810214"/>
                    <a:pt x="407497" y="837196"/>
                    <a:pt x="374289" y="837196"/>
                  </a:cubicBezTo>
                  <a:close/>
                  <a:moveTo>
                    <a:pt x="236502" y="796352"/>
                  </a:moveTo>
                  <a:lnTo>
                    <a:pt x="374454" y="796352"/>
                  </a:lnTo>
                  <a:cubicBezTo>
                    <a:pt x="385027" y="796352"/>
                    <a:pt x="393701" y="787687"/>
                    <a:pt x="393701" y="777126"/>
                  </a:cubicBezTo>
                  <a:lnTo>
                    <a:pt x="393701" y="367604"/>
                  </a:lnTo>
                  <a:cubicBezTo>
                    <a:pt x="393701" y="352091"/>
                    <a:pt x="389819" y="336743"/>
                    <a:pt x="382384" y="323046"/>
                  </a:cubicBezTo>
                  <a:lnTo>
                    <a:pt x="255831" y="89859"/>
                  </a:lnTo>
                  <a:cubicBezTo>
                    <a:pt x="239476" y="59658"/>
                    <a:pt x="207920" y="40927"/>
                    <a:pt x="173638" y="40927"/>
                  </a:cubicBezTo>
                  <a:lnTo>
                    <a:pt x="58485" y="40927"/>
                  </a:lnTo>
                  <a:cubicBezTo>
                    <a:pt x="48903" y="40927"/>
                    <a:pt x="41055" y="48684"/>
                    <a:pt x="41055" y="58256"/>
                  </a:cubicBezTo>
                  <a:lnTo>
                    <a:pt x="41055" y="672332"/>
                  </a:lnTo>
                  <a:cubicBezTo>
                    <a:pt x="121596" y="680996"/>
                    <a:pt x="194373" y="726956"/>
                    <a:pt x="236502" y="7962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5" name="Forma libre 164">
              <a:extLst>
                <a:ext uri="{FF2B5EF4-FFF2-40B4-BE49-F238E27FC236}">
                  <a16:creationId xmlns:a16="http://schemas.microsoft.com/office/drawing/2014/main" id="{3242B3F6-2D94-817D-72FE-147D86E7A4C2}"/>
                </a:ext>
              </a:extLst>
            </p:cNvPr>
            <p:cNvSpPr/>
            <p:nvPr/>
          </p:nvSpPr>
          <p:spPr>
            <a:xfrm>
              <a:off x="7183796" y="3796497"/>
              <a:ext cx="341328" cy="340951"/>
            </a:xfrm>
            <a:custGeom>
              <a:avLst/>
              <a:gdLst>
                <a:gd name="connsiteX0" fmla="*/ 170664 w 341328"/>
                <a:gd name="connsiteY0" fmla="*/ 340952 h 340951"/>
                <a:gd name="connsiteX1" fmla="*/ 0 w 341328"/>
                <a:gd name="connsiteY1" fmla="*/ 170476 h 340951"/>
                <a:gd name="connsiteX2" fmla="*/ 170664 w 341328"/>
                <a:gd name="connsiteY2" fmla="*/ 0 h 340951"/>
                <a:gd name="connsiteX3" fmla="*/ 341329 w 341328"/>
                <a:gd name="connsiteY3" fmla="*/ 170476 h 340951"/>
                <a:gd name="connsiteX4" fmla="*/ 170664 w 341328"/>
                <a:gd name="connsiteY4" fmla="*/ 340952 h 340951"/>
                <a:gd name="connsiteX5" fmla="*/ 170664 w 341328"/>
                <a:gd name="connsiteY5" fmla="*/ 40845 h 340951"/>
                <a:gd name="connsiteX6" fmla="*/ 40973 w 341328"/>
                <a:gd name="connsiteY6" fmla="*/ 170393 h 340951"/>
                <a:gd name="connsiteX7" fmla="*/ 170664 w 341328"/>
                <a:gd name="connsiteY7" fmla="*/ 299942 h 340951"/>
                <a:gd name="connsiteX8" fmla="*/ 300356 w 341328"/>
                <a:gd name="connsiteY8" fmla="*/ 170393 h 340951"/>
                <a:gd name="connsiteX9" fmla="*/ 170664 w 341328"/>
                <a:gd name="connsiteY9" fmla="*/ 40845 h 34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328" h="340951">
                  <a:moveTo>
                    <a:pt x="170664" y="340952"/>
                  </a:moveTo>
                  <a:cubicBezTo>
                    <a:pt x="76576" y="340952"/>
                    <a:pt x="0" y="264460"/>
                    <a:pt x="0" y="170476"/>
                  </a:cubicBezTo>
                  <a:cubicBezTo>
                    <a:pt x="0" y="76491"/>
                    <a:pt x="76576" y="0"/>
                    <a:pt x="170664" y="0"/>
                  </a:cubicBezTo>
                  <a:cubicBezTo>
                    <a:pt x="264753" y="0"/>
                    <a:pt x="341329" y="76491"/>
                    <a:pt x="341329" y="170476"/>
                  </a:cubicBezTo>
                  <a:cubicBezTo>
                    <a:pt x="341329" y="264460"/>
                    <a:pt x="264753" y="340952"/>
                    <a:pt x="170664" y="340952"/>
                  </a:cubicBezTo>
                  <a:close/>
                  <a:moveTo>
                    <a:pt x="170664" y="40845"/>
                  </a:moveTo>
                  <a:cubicBezTo>
                    <a:pt x="99127" y="40845"/>
                    <a:pt x="40973" y="99018"/>
                    <a:pt x="40973" y="170393"/>
                  </a:cubicBezTo>
                  <a:cubicBezTo>
                    <a:pt x="40973" y="241769"/>
                    <a:pt x="99127" y="299942"/>
                    <a:pt x="170664" y="299942"/>
                  </a:cubicBezTo>
                  <a:cubicBezTo>
                    <a:pt x="242201" y="299942"/>
                    <a:pt x="300356" y="241769"/>
                    <a:pt x="300356" y="170393"/>
                  </a:cubicBezTo>
                  <a:cubicBezTo>
                    <a:pt x="300356" y="99018"/>
                    <a:pt x="242201" y="40845"/>
                    <a:pt x="170664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6" name="Forma libre 165">
              <a:extLst>
                <a:ext uri="{FF2B5EF4-FFF2-40B4-BE49-F238E27FC236}">
                  <a16:creationId xmlns:a16="http://schemas.microsoft.com/office/drawing/2014/main" id="{419EBBA4-E61D-4A6C-1E1D-CCC1BC8380B0}"/>
                </a:ext>
              </a:extLst>
            </p:cNvPr>
            <p:cNvSpPr/>
            <p:nvPr/>
          </p:nvSpPr>
          <p:spPr>
            <a:xfrm>
              <a:off x="7737506" y="3796497"/>
              <a:ext cx="341328" cy="340951"/>
            </a:xfrm>
            <a:custGeom>
              <a:avLst/>
              <a:gdLst>
                <a:gd name="connsiteX0" fmla="*/ 170664 w 341328"/>
                <a:gd name="connsiteY0" fmla="*/ 340952 h 340951"/>
                <a:gd name="connsiteX1" fmla="*/ 0 w 341328"/>
                <a:gd name="connsiteY1" fmla="*/ 170476 h 340951"/>
                <a:gd name="connsiteX2" fmla="*/ 170664 w 341328"/>
                <a:gd name="connsiteY2" fmla="*/ 0 h 340951"/>
                <a:gd name="connsiteX3" fmla="*/ 341329 w 341328"/>
                <a:gd name="connsiteY3" fmla="*/ 170476 h 340951"/>
                <a:gd name="connsiteX4" fmla="*/ 170664 w 341328"/>
                <a:gd name="connsiteY4" fmla="*/ 340952 h 340951"/>
                <a:gd name="connsiteX5" fmla="*/ 170664 w 341328"/>
                <a:gd name="connsiteY5" fmla="*/ 40845 h 340951"/>
                <a:gd name="connsiteX6" fmla="*/ 40973 w 341328"/>
                <a:gd name="connsiteY6" fmla="*/ 170393 h 340951"/>
                <a:gd name="connsiteX7" fmla="*/ 170664 w 341328"/>
                <a:gd name="connsiteY7" fmla="*/ 299942 h 340951"/>
                <a:gd name="connsiteX8" fmla="*/ 300356 w 341328"/>
                <a:gd name="connsiteY8" fmla="*/ 170393 h 340951"/>
                <a:gd name="connsiteX9" fmla="*/ 170664 w 341328"/>
                <a:gd name="connsiteY9" fmla="*/ 40845 h 340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328" h="340951">
                  <a:moveTo>
                    <a:pt x="170664" y="340952"/>
                  </a:moveTo>
                  <a:cubicBezTo>
                    <a:pt x="76576" y="340952"/>
                    <a:pt x="0" y="264460"/>
                    <a:pt x="0" y="170476"/>
                  </a:cubicBezTo>
                  <a:cubicBezTo>
                    <a:pt x="0" y="76491"/>
                    <a:pt x="76576" y="0"/>
                    <a:pt x="170664" y="0"/>
                  </a:cubicBezTo>
                  <a:cubicBezTo>
                    <a:pt x="264753" y="0"/>
                    <a:pt x="341329" y="76491"/>
                    <a:pt x="341329" y="170476"/>
                  </a:cubicBezTo>
                  <a:cubicBezTo>
                    <a:pt x="341329" y="264460"/>
                    <a:pt x="264753" y="340952"/>
                    <a:pt x="170664" y="340952"/>
                  </a:cubicBezTo>
                  <a:close/>
                  <a:moveTo>
                    <a:pt x="170664" y="40845"/>
                  </a:moveTo>
                  <a:cubicBezTo>
                    <a:pt x="99127" y="40845"/>
                    <a:pt x="40973" y="99018"/>
                    <a:pt x="40973" y="170393"/>
                  </a:cubicBezTo>
                  <a:cubicBezTo>
                    <a:pt x="40973" y="241769"/>
                    <a:pt x="99127" y="299942"/>
                    <a:pt x="170664" y="299942"/>
                  </a:cubicBezTo>
                  <a:cubicBezTo>
                    <a:pt x="242201" y="299942"/>
                    <a:pt x="300356" y="241769"/>
                    <a:pt x="300356" y="170393"/>
                  </a:cubicBezTo>
                  <a:cubicBezTo>
                    <a:pt x="300356" y="99018"/>
                    <a:pt x="242201" y="40845"/>
                    <a:pt x="170664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8" name="Forma libre 167">
              <a:extLst>
                <a:ext uri="{FF2B5EF4-FFF2-40B4-BE49-F238E27FC236}">
                  <a16:creationId xmlns:a16="http://schemas.microsoft.com/office/drawing/2014/main" id="{0AFB8678-F113-BE6D-9A7C-4FB9DA03D520}"/>
                </a:ext>
              </a:extLst>
            </p:cNvPr>
            <p:cNvSpPr/>
            <p:nvPr/>
          </p:nvSpPr>
          <p:spPr>
            <a:xfrm>
              <a:off x="7484153" y="3946509"/>
              <a:ext cx="294325" cy="40927"/>
            </a:xfrm>
            <a:custGeom>
              <a:avLst/>
              <a:gdLst>
                <a:gd name="connsiteX0" fmla="*/ 273840 w 294325"/>
                <a:gd name="connsiteY0" fmla="*/ 40927 h 40927"/>
                <a:gd name="connsiteX1" fmla="*/ 20486 w 294325"/>
                <a:gd name="connsiteY1" fmla="*/ 40927 h 40927"/>
                <a:gd name="connsiteX2" fmla="*/ 0 w 294325"/>
                <a:gd name="connsiteY2" fmla="*/ 20464 h 40927"/>
                <a:gd name="connsiteX3" fmla="*/ 20486 w 294325"/>
                <a:gd name="connsiteY3" fmla="*/ 0 h 40927"/>
                <a:gd name="connsiteX4" fmla="*/ 273840 w 294325"/>
                <a:gd name="connsiteY4" fmla="*/ 0 h 40927"/>
                <a:gd name="connsiteX5" fmla="*/ 294326 w 294325"/>
                <a:gd name="connsiteY5" fmla="*/ 20464 h 40927"/>
                <a:gd name="connsiteX6" fmla="*/ 273840 w 29432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325" h="40927">
                  <a:moveTo>
                    <a:pt x="27384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73840" y="0"/>
                  </a:lnTo>
                  <a:cubicBezTo>
                    <a:pt x="285157" y="0"/>
                    <a:pt x="294326" y="9159"/>
                    <a:pt x="294326" y="20464"/>
                  </a:cubicBezTo>
                  <a:cubicBezTo>
                    <a:pt x="294326" y="31768"/>
                    <a:pt x="285157" y="40927"/>
                    <a:pt x="27384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9" name="Forma libre 168">
              <a:extLst>
                <a:ext uri="{FF2B5EF4-FFF2-40B4-BE49-F238E27FC236}">
                  <a16:creationId xmlns:a16="http://schemas.microsoft.com/office/drawing/2014/main" id="{A21FCD46-2227-E8DE-2AC1-C1A75CC96FF3}"/>
                </a:ext>
              </a:extLst>
            </p:cNvPr>
            <p:cNvSpPr/>
            <p:nvPr/>
          </p:nvSpPr>
          <p:spPr>
            <a:xfrm>
              <a:off x="7414268" y="3002126"/>
              <a:ext cx="237492" cy="744862"/>
            </a:xfrm>
            <a:custGeom>
              <a:avLst/>
              <a:gdLst>
                <a:gd name="connsiteX0" fmla="*/ 217007 w 237492"/>
                <a:gd name="connsiteY0" fmla="*/ 744862 h 744862"/>
                <a:gd name="connsiteX1" fmla="*/ 20486 w 237492"/>
                <a:gd name="connsiteY1" fmla="*/ 744862 h 744862"/>
                <a:gd name="connsiteX2" fmla="*/ 0 w 237492"/>
                <a:gd name="connsiteY2" fmla="*/ 724398 h 744862"/>
                <a:gd name="connsiteX3" fmla="*/ 0 w 237492"/>
                <a:gd name="connsiteY3" fmla="*/ 49839 h 744862"/>
                <a:gd name="connsiteX4" fmla="*/ 49894 w 237492"/>
                <a:gd name="connsiteY4" fmla="*/ 0 h 744862"/>
                <a:gd name="connsiteX5" fmla="*/ 187599 w 237492"/>
                <a:gd name="connsiteY5" fmla="*/ 0 h 744862"/>
                <a:gd name="connsiteX6" fmla="*/ 237493 w 237492"/>
                <a:gd name="connsiteY6" fmla="*/ 49839 h 744862"/>
                <a:gd name="connsiteX7" fmla="*/ 237493 w 237492"/>
                <a:gd name="connsiteY7" fmla="*/ 724398 h 744862"/>
                <a:gd name="connsiteX8" fmla="*/ 217007 w 237492"/>
                <a:gd name="connsiteY8" fmla="*/ 744862 h 744862"/>
                <a:gd name="connsiteX9" fmla="*/ 40973 w 237492"/>
                <a:gd name="connsiteY9" fmla="*/ 704017 h 744862"/>
                <a:gd name="connsiteX10" fmla="*/ 196520 w 237492"/>
                <a:gd name="connsiteY10" fmla="*/ 704017 h 744862"/>
                <a:gd name="connsiteX11" fmla="*/ 196520 w 237492"/>
                <a:gd name="connsiteY11" fmla="*/ 49839 h 744862"/>
                <a:gd name="connsiteX12" fmla="*/ 187599 w 237492"/>
                <a:gd name="connsiteY12" fmla="*/ 40927 h 744862"/>
                <a:gd name="connsiteX13" fmla="*/ 49894 w 237492"/>
                <a:gd name="connsiteY13" fmla="*/ 40927 h 744862"/>
                <a:gd name="connsiteX14" fmla="*/ 40973 w 237492"/>
                <a:gd name="connsiteY14" fmla="*/ 49839 h 744862"/>
                <a:gd name="connsiteX15" fmla="*/ 40973 w 237492"/>
                <a:gd name="connsiteY15" fmla="*/ 703935 h 7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492" h="744862">
                  <a:moveTo>
                    <a:pt x="217007" y="744862"/>
                  </a:moveTo>
                  <a:lnTo>
                    <a:pt x="20486" y="744862"/>
                  </a:lnTo>
                  <a:cubicBezTo>
                    <a:pt x="9169" y="744862"/>
                    <a:pt x="0" y="735703"/>
                    <a:pt x="0" y="724398"/>
                  </a:cubicBezTo>
                  <a:lnTo>
                    <a:pt x="0" y="49839"/>
                  </a:lnTo>
                  <a:cubicBezTo>
                    <a:pt x="0" y="22362"/>
                    <a:pt x="22386" y="0"/>
                    <a:pt x="49894" y="0"/>
                  </a:cubicBezTo>
                  <a:lnTo>
                    <a:pt x="187599" y="0"/>
                  </a:lnTo>
                  <a:cubicBezTo>
                    <a:pt x="215107" y="0"/>
                    <a:pt x="237493" y="22362"/>
                    <a:pt x="237493" y="49839"/>
                  </a:cubicBezTo>
                  <a:lnTo>
                    <a:pt x="237493" y="724398"/>
                  </a:lnTo>
                  <a:cubicBezTo>
                    <a:pt x="237493" y="735703"/>
                    <a:pt x="228324" y="744862"/>
                    <a:pt x="217007" y="744862"/>
                  </a:cubicBezTo>
                  <a:close/>
                  <a:moveTo>
                    <a:pt x="40973" y="704017"/>
                  </a:moveTo>
                  <a:lnTo>
                    <a:pt x="196520" y="704017"/>
                  </a:lnTo>
                  <a:lnTo>
                    <a:pt x="196520" y="49839"/>
                  </a:lnTo>
                  <a:cubicBezTo>
                    <a:pt x="196520" y="44888"/>
                    <a:pt x="192473" y="40927"/>
                    <a:pt x="187599" y="40927"/>
                  </a:cubicBezTo>
                  <a:lnTo>
                    <a:pt x="49894" y="40927"/>
                  </a:lnTo>
                  <a:cubicBezTo>
                    <a:pt x="44938" y="40927"/>
                    <a:pt x="40973" y="44971"/>
                    <a:pt x="40973" y="49839"/>
                  </a:cubicBezTo>
                  <a:lnTo>
                    <a:pt x="40973" y="70393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0" name="Forma libre 169">
              <a:extLst>
                <a:ext uri="{FF2B5EF4-FFF2-40B4-BE49-F238E27FC236}">
                  <a16:creationId xmlns:a16="http://schemas.microsoft.com/office/drawing/2014/main" id="{21F3A6E8-85D8-D92C-4F65-7594E819F8A7}"/>
                </a:ext>
              </a:extLst>
            </p:cNvPr>
            <p:cNvSpPr/>
            <p:nvPr/>
          </p:nvSpPr>
          <p:spPr>
            <a:xfrm>
              <a:off x="7089378" y="3059557"/>
              <a:ext cx="365862" cy="587506"/>
            </a:xfrm>
            <a:custGeom>
              <a:avLst/>
              <a:gdLst>
                <a:gd name="connsiteX0" fmla="*/ 345377 w 365862"/>
                <a:gd name="connsiteY0" fmla="*/ 587424 h 587506"/>
                <a:gd name="connsiteX1" fmla="*/ 223780 w 365862"/>
                <a:gd name="connsiteY1" fmla="*/ 587424 h 587506"/>
                <a:gd name="connsiteX2" fmla="*/ 176942 w 365862"/>
                <a:gd name="connsiteY2" fmla="*/ 572901 h 587506"/>
                <a:gd name="connsiteX3" fmla="*/ 36016 w 365862"/>
                <a:gd name="connsiteY3" fmla="*/ 476441 h 587506"/>
                <a:gd name="connsiteX4" fmla="*/ 0 w 365862"/>
                <a:gd name="connsiteY4" fmla="*/ 408201 h 587506"/>
                <a:gd name="connsiteX5" fmla="*/ 0 w 365862"/>
                <a:gd name="connsiteY5" fmla="*/ 179140 h 587506"/>
                <a:gd name="connsiteX6" fmla="*/ 36016 w 365862"/>
                <a:gd name="connsiteY6" fmla="*/ 110900 h 587506"/>
                <a:gd name="connsiteX7" fmla="*/ 176942 w 365862"/>
                <a:gd name="connsiteY7" fmla="*/ 14440 h 587506"/>
                <a:gd name="connsiteX8" fmla="*/ 223780 w 365862"/>
                <a:gd name="connsiteY8" fmla="*/ 0 h 587506"/>
                <a:gd name="connsiteX9" fmla="*/ 345377 w 365862"/>
                <a:gd name="connsiteY9" fmla="*/ 0 h 587506"/>
                <a:gd name="connsiteX10" fmla="*/ 365863 w 365862"/>
                <a:gd name="connsiteY10" fmla="*/ 20464 h 587506"/>
                <a:gd name="connsiteX11" fmla="*/ 365863 w 365862"/>
                <a:gd name="connsiteY11" fmla="*/ 567043 h 587506"/>
                <a:gd name="connsiteX12" fmla="*/ 345377 w 365862"/>
                <a:gd name="connsiteY12" fmla="*/ 587506 h 587506"/>
                <a:gd name="connsiteX13" fmla="*/ 223780 w 365862"/>
                <a:gd name="connsiteY13" fmla="*/ 40927 h 587506"/>
                <a:gd name="connsiteX14" fmla="*/ 200072 w 365862"/>
                <a:gd name="connsiteY14" fmla="*/ 48271 h 587506"/>
                <a:gd name="connsiteX15" fmla="*/ 59146 w 365862"/>
                <a:gd name="connsiteY15" fmla="*/ 144731 h 587506"/>
                <a:gd name="connsiteX16" fmla="*/ 40973 w 365862"/>
                <a:gd name="connsiteY16" fmla="*/ 179222 h 587506"/>
                <a:gd name="connsiteX17" fmla="*/ 40973 w 365862"/>
                <a:gd name="connsiteY17" fmla="*/ 408284 h 587506"/>
                <a:gd name="connsiteX18" fmla="*/ 59146 w 365862"/>
                <a:gd name="connsiteY18" fmla="*/ 442775 h 587506"/>
                <a:gd name="connsiteX19" fmla="*/ 200072 w 365862"/>
                <a:gd name="connsiteY19" fmla="*/ 539235 h 587506"/>
                <a:gd name="connsiteX20" fmla="*/ 223780 w 365862"/>
                <a:gd name="connsiteY20" fmla="*/ 546579 h 587506"/>
                <a:gd name="connsiteX21" fmla="*/ 324973 w 365862"/>
                <a:gd name="connsiteY21" fmla="*/ 546579 h 587506"/>
                <a:gd name="connsiteX22" fmla="*/ 324973 w 365862"/>
                <a:gd name="connsiteY22" fmla="*/ 40927 h 587506"/>
                <a:gd name="connsiteX23" fmla="*/ 223780 w 365862"/>
                <a:gd name="connsiteY23" fmla="*/ 40927 h 58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65862" h="587506">
                  <a:moveTo>
                    <a:pt x="345377" y="587424"/>
                  </a:moveTo>
                  <a:lnTo>
                    <a:pt x="223780" y="587424"/>
                  </a:lnTo>
                  <a:cubicBezTo>
                    <a:pt x="207011" y="587424"/>
                    <a:pt x="190820" y="582390"/>
                    <a:pt x="176942" y="572901"/>
                  </a:cubicBezTo>
                  <a:lnTo>
                    <a:pt x="36016" y="476441"/>
                  </a:lnTo>
                  <a:cubicBezTo>
                    <a:pt x="13465" y="461011"/>
                    <a:pt x="0" y="435514"/>
                    <a:pt x="0" y="408201"/>
                  </a:cubicBezTo>
                  <a:lnTo>
                    <a:pt x="0" y="179140"/>
                  </a:lnTo>
                  <a:cubicBezTo>
                    <a:pt x="0" y="151827"/>
                    <a:pt x="13465" y="126330"/>
                    <a:pt x="36016" y="110900"/>
                  </a:cubicBezTo>
                  <a:lnTo>
                    <a:pt x="176942" y="14440"/>
                  </a:lnTo>
                  <a:cubicBezTo>
                    <a:pt x="190820" y="4951"/>
                    <a:pt x="207011" y="0"/>
                    <a:pt x="223780" y="0"/>
                  </a:cubicBezTo>
                  <a:lnTo>
                    <a:pt x="345377" y="0"/>
                  </a:lnTo>
                  <a:cubicBezTo>
                    <a:pt x="356694" y="0"/>
                    <a:pt x="365863" y="9159"/>
                    <a:pt x="365863" y="20464"/>
                  </a:cubicBezTo>
                  <a:lnTo>
                    <a:pt x="365863" y="567043"/>
                  </a:lnTo>
                  <a:cubicBezTo>
                    <a:pt x="365863" y="578347"/>
                    <a:pt x="356694" y="587506"/>
                    <a:pt x="345377" y="587506"/>
                  </a:cubicBezTo>
                  <a:close/>
                  <a:moveTo>
                    <a:pt x="223780" y="40927"/>
                  </a:moveTo>
                  <a:cubicBezTo>
                    <a:pt x="215272" y="40927"/>
                    <a:pt x="207094" y="43485"/>
                    <a:pt x="200072" y="48271"/>
                  </a:cubicBezTo>
                  <a:lnTo>
                    <a:pt x="59146" y="144731"/>
                  </a:lnTo>
                  <a:cubicBezTo>
                    <a:pt x="47746" y="152488"/>
                    <a:pt x="40973" y="165442"/>
                    <a:pt x="40973" y="179222"/>
                  </a:cubicBezTo>
                  <a:lnTo>
                    <a:pt x="40973" y="408284"/>
                  </a:lnTo>
                  <a:cubicBezTo>
                    <a:pt x="40973" y="422064"/>
                    <a:pt x="47746" y="435019"/>
                    <a:pt x="59146" y="442775"/>
                  </a:cubicBezTo>
                  <a:lnTo>
                    <a:pt x="200072" y="539235"/>
                  </a:lnTo>
                  <a:cubicBezTo>
                    <a:pt x="207094" y="544021"/>
                    <a:pt x="215272" y="546579"/>
                    <a:pt x="223780" y="546579"/>
                  </a:cubicBezTo>
                  <a:lnTo>
                    <a:pt x="324973" y="546579"/>
                  </a:lnTo>
                  <a:lnTo>
                    <a:pt x="324973" y="40927"/>
                  </a:lnTo>
                  <a:lnTo>
                    <a:pt x="223780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1" name="Forma libre 170">
              <a:extLst>
                <a:ext uri="{FF2B5EF4-FFF2-40B4-BE49-F238E27FC236}">
                  <a16:creationId xmlns:a16="http://schemas.microsoft.com/office/drawing/2014/main" id="{A5076DF4-CBF5-A691-BB08-17D2819202F8}"/>
                </a:ext>
              </a:extLst>
            </p:cNvPr>
            <p:cNvSpPr/>
            <p:nvPr/>
          </p:nvSpPr>
          <p:spPr>
            <a:xfrm>
              <a:off x="7610871" y="3059557"/>
              <a:ext cx="237492" cy="587506"/>
            </a:xfrm>
            <a:custGeom>
              <a:avLst/>
              <a:gdLst>
                <a:gd name="connsiteX0" fmla="*/ 154639 w 237492"/>
                <a:gd name="connsiteY0" fmla="*/ 587424 h 587506"/>
                <a:gd name="connsiteX1" fmla="*/ 20486 w 237492"/>
                <a:gd name="connsiteY1" fmla="*/ 587424 h 587506"/>
                <a:gd name="connsiteX2" fmla="*/ 0 w 237492"/>
                <a:gd name="connsiteY2" fmla="*/ 566960 h 587506"/>
                <a:gd name="connsiteX3" fmla="*/ 0 w 237492"/>
                <a:gd name="connsiteY3" fmla="*/ 20464 h 587506"/>
                <a:gd name="connsiteX4" fmla="*/ 20486 w 237492"/>
                <a:gd name="connsiteY4" fmla="*/ 0 h 587506"/>
                <a:gd name="connsiteX5" fmla="*/ 154639 w 237492"/>
                <a:gd name="connsiteY5" fmla="*/ 0 h 587506"/>
                <a:gd name="connsiteX6" fmla="*/ 237493 w 237492"/>
                <a:gd name="connsiteY6" fmla="*/ 82762 h 587506"/>
                <a:gd name="connsiteX7" fmla="*/ 237493 w 237492"/>
                <a:gd name="connsiteY7" fmla="*/ 504744 h 587506"/>
                <a:gd name="connsiteX8" fmla="*/ 154639 w 237492"/>
                <a:gd name="connsiteY8" fmla="*/ 587506 h 587506"/>
                <a:gd name="connsiteX9" fmla="*/ 40890 w 237492"/>
                <a:gd name="connsiteY9" fmla="*/ 546579 h 587506"/>
                <a:gd name="connsiteX10" fmla="*/ 154639 w 237492"/>
                <a:gd name="connsiteY10" fmla="*/ 546579 h 587506"/>
                <a:gd name="connsiteX11" fmla="*/ 196520 w 237492"/>
                <a:gd name="connsiteY11" fmla="*/ 504744 h 587506"/>
                <a:gd name="connsiteX12" fmla="*/ 196520 w 237492"/>
                <a:gd name="connsiteY12" fmla="*/ 82762 h 587506"/>
                <a:gd name="connsiteX13" fmla="*/ 154639 w 237492"/>
                <a:gd name="connsiteY13" fmla="*/ 40927 h 587506"/>
                <a:gd name="connsiteX14" fmla="*/ 40890 w 237492"/>
                <a:gd name="connsiteY14" fmla="*/ 40927 h 587506"/>
                <a:gd name="connsiteX15" fmla="*/ 40890 w 237492"/>
                <a:gd name="connsiteY15" fmla="*/ 546579 h 58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492" h="587506">
                  <a:moveTo>
                    <a:pt x="154639" y="587424"/>
                  </a:moveTo>
                  <a:lnTo>
                    <a:pt x="20486" y="587424"/>
                  </a:lnTo>
                  <a:cubicBezTo>
                    <a:pt x="9169" y="587424"/>
                    <a:pt x="0" y="578265"/>
                    <a:pt x="0" y="56696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54639" y="0"/>
                  </a:lnTo>
                  <a:cubicBezTo>
                    <a:pt x="200320" y="0"/>
                    <a:pt x="237493" y="37132"/>
                    <a:pt x="237493" y="82762"/>
                  </a:cubicBezTo>
                  <a:lnTo>
                    <a:pt x="237493" y="504744"/>
                  </a:lnTo>
                  <a:cubicBezTo>
                    <a:pt x="237493" y="550375"/>
                    <a:pt x="200320" y="587506"/>
                    <a:pt x="154639" y="587506"/>
                  </a:cubicBezTo>
                  <a:close/>
                  <a:moveTo>
                    <a:pt x="40890" y="546579"/>
                  </a:moveTo>
                  <a:lnTo>
                    <a:pt x="154639" y="546579"/>
                  </a:lnTo>
                  <a:cubicBezTo>
                    <a:pt x="177768" y="546579"/>
                    <a:pt x="196520" y="527765"/>
                    <a:pt x="196520" y="504744"/>
                  </a:cubicBezTo>
                  <a:lnTo>
                    <a:pt x="196520" y="82762"/>
                  </a:lnTo>
                  <a:cubicBezTo>
                    <a:pt x="196520" y="59658"/>
                    <a:pt x="177686" y="40927"/>
                    <a:pt x="154639" y="40927"/>
                  </a:cubicBezTo>
                  <a:lnTo>
                    <a:pt x="40890" y="40927"/>
                  </a:lnTo>
                  <a:lnTo>
                    <a:pt x="40890" y="546579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2" name="Forma libre 171">
              <a:extLst>
                <a:ext uri="{FF2B5EF4-FFF2-40B4-BE49-F238E27FC236}">
                  <a16:creationId xmlns:a16="http://schemas.microsoft.com/office/drawing/2014/main" id="{B4B5855C-1620-E359-EF6D-F1EDF41055F0}"/>
                </a:ext>
              </a:extLst>
            </p:cNvPr>
            <p:cNvSpPr/>
            <p:nvPr/>
          </p:nvSpPr>
          <p:spPr>
            <a:xfrm>
              <a:off x="7807391" y="3250083"/>
              <a:ext cx="132665" cy="257776"/>
            </a:xfrm>
            <a:custGeom>
              <a:avLst/>
              <a:gdLst>
                <a:gd name="connsiteX0" fmla="*/ 112179 w 132665"/>
                <a:gd name="connsiteY0" fmla="*/ 257777 h 257776"/>
                <a:gd name="connsiteX1" fmla="*/ 20486 w 132665"/>
                <a:gd name="connsiteY1" fmla="*/ 257777 h 257776"/>
                <a:gd name="connsiteX2" fmla="*/ 0 w 132665"/>
                <a:gd name="connsiteY2" fmla="*/ 237313 h 257776"/>
                <a:gd name="connsiteX3" fmla="*/ 0 w 132665"/>
                <a:gd name="connsiteY3" fmla="*/ 20464 h 257776"/>
                <a:gd name="connsiteX4" fmla="*/ 20486 w 132665"/>
                <a:gd name="connsiteY4" fmla="*/ 0 h 257776"/>
                <a:gd name="connsiteX5" fmla="*/ 112179 w 132665"/>
                <a:gd name="connsiteY5" fmla="*/ 0 h 257776"/>
                <a:gd name="connsiteX6" fmla="*/ 132666 w 132665"/>
                <a:gd name="connsiteY6" fmla="*/ 20464 h 257776"/>
                <a:gd name="connsiteX7" fmla="*/ 132666 w 132665"/>
                <a:gd name="connsiteY7" fmla="*/ 237313 h 257776"/>
                <a:gd name="connsiteX8" fmla="*/ 112179 w 132665"/>
                <a:gd name="connsiteY8" fmla="*/ 257777 h 257776"/>
                <a:gd name="connsiteX9" fmla="*/ 40973 w 132665"/>
                <a:gd name="connsiteY9" fmla="*/ 216849 h 257776"/>
                <a:gd name="connsiteX10" fmla="*/ 91693 w 132665"/>
                <a:gd name="connsiteY10" fmla="*/ 216849 h 257776"/>
                <a:gd name="connsiteX11" fmla="*/ 91693 w 132665"/>
                <a:gd name="connsiteY11" fmla="*/ 40927 h 257776"/>
                <a:gd name="connsiteX12" fmla="*/ 40973 w 132665"/>
                <a:gd name="connsiteY12" fmla="*/ 40927 h 257776"/>
                <a:gd name="connsiteX13" fmla="*/ 40973 w 132665"/>
                <a:gd name="connsiteY13" fmla="*/ 216849 h 2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665" h="257776">
                  <a:moveTo>
                    <a:pt x="112179" y="257777"/>
                  </a:moveTo>
                  <a:lnTo>
                    <a:pt x="20486" y="257777"/>
                  </a:lnTo>
                  <a:cubicBezTo>
                    <a:pt x="9169" y="257777"/>
                    <a:pt x="0" y="248617"/>
                    <a:pt x="0" y="23731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12179" y="0"/>
                  </a:lnTo>
                  <a:cubicBezTo>
                    <a:pt x="123496" y="0"/>
                    <a:pt x="132666" y="9159"/>
                    <a:pt x="132666" y="20464"/>
                  </a:cubicBezTo>
                  <a:lnTo>
                    <a:pt x="132666" y="237313"/>
                  </a:lnTo>
                  <a:cubicBezTo>
                    <a:pt x="132666" y="248617"/>
                    <a:pt x="123496" y="257777"/>
                    <a:pt x="112179" y="257777"/>
                  </a:cubicBezTo>
                  <a:close/>
                  <a:moveTo>
                    <a:pt x="40973" y="216849"/>
                  </a:moveTo>
                  <a:lnTo>
                    <a:pt x="91693" y="216849"/>
                  </a:lnTo>
                  <a:lnTo>
                    <a:pt x="91693" y="40927"/>
                  </a:lnTo>
                  <a:lnTo>
                    <a:pt x="40973" y="40927"/>
                  </a:lnTo>
                  <a:lnTo>
                    <a:pt x="40973" y="216849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73" name="Gráfico 2">
            <a:extLst>
              <a:ext uri="{FF2B5EF4-FFF2-40B4-BE49-F238E27FC236}">
                <a16:creationId xmlns:a16="http://schemas.microsoft.com/office/drawing/2014/main" id="{1511E944-BA31-1B4D-B458-BCD0DC525368}"/>
              </a:ext>
            </a:extLst>
          </p:cNvPr>
          <p:cNvGrpSpPr/>
          <p:nvPr/>
        </p:nvGrpSpPr>
        <p:grpSpPr>
          <a:xfrm>
            <a:off x="13275756" y="3014503"/>
            <a:ext cx="1310216" cy="1111393"/>
            <a:chOff x="13275756" y="3014503"/>
            <a:chExt cx="1310216" cy="1111393"/>
          </a:xfrm>
          <a:solidFill>
            <a:srgbClr val="002A86"/>
          </a:solidFill>
        </p:grpSpPr>
        <p:sp>
          <p:nvSpPr>
            <p:cNvPr id="174" name="Forma libre 173">
              <a:extLst>
                <a:ext uri="{FF2B5EF4-FFF2-40B4-BE49-F238E27FC236}">
                  <a16:creationId xmlns:a16="http://schemas.microsoft.com/office/drawing/2014/main" id="{90EDA338-98A8-6A83-F666-18821E80B14A}"/>
                </a:ext>
              </a:extLst>
            </p:cNvPr>
            <p:cNvSpPr/>
            <p:nvPr/>
          </p:nvSpPr>
          <p:spPr>
            <a:xfrm>
              <a:off x="13412634" y="3825378"/>
              <a:ext cx="300852" cy="300519"/>
            </a:xfrm>
            <a:custGeom>
              <a:avLst/>
              <a:gdLst>
                <a:gd name="connsiteX0" fmla="*/ 150427 w 300852"/>
                <a:gd name="connsiteY0" fmla="*/ 300519 h 300519"/>
                <a:gd name="connsiteX1" fmla="*/ 0 w 300852"/>
                <a:gd name="connsiteY1" fmla="*/ 150260 h 300519"/>
                <a:gd name="connsiteX2" fmla="*/ 150427 w 300852"/>
                <a:gd name="connsiteY2" fmla="*/ 0 h 300519"/>
                <a:gd name="connsiteX3" fmla="*/ 300852 w 300852"/>
                <a:gd name="connsiteY3" fmla="*/ 150260 h 300519"/>
                <a:gd name="connsiteX4" fmla="*/ 150427 w 300852"/>
                <a:gd name="connsiteY4" fmla="*/ 300519 h 300519"/>
                <a:gd name="connsiteX5" fmla="*/ 150427 w 300852"/>
                <a:gd name="connsiteY5" fmla="*/ 40845 h 300519"/>
                <a:gd name="connsiteX6" fmla="*/ 40973 w 300852"/>
                <a:gd name="connsiteY6" fmla="*/ 150177 h 300519"/>
                <a:gd name="connsiteX7" fmla="*/ 150427 w 300852"/>
                <a:gd name="connsiteY7" fmla="*/ 259509 h 300519"/>
                <a:gd name="connsiteX8" fmla="*/ 259880 w 300852"/>
                <a:gd name="connsiteY8" fmla="*/ 150177 h 300519"/>
                <a:gd name="connsiteX9" fmla="*/ 150427 w 300852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2" h="300519">
                  <a:moveTo>
                    <a:pt x="150427" y="300519"/>
                  </a:moveTo>
                  <a:cubicBezTo>
                    <a:pt x="67490" y="300519"/>
                    <a:pt x="0" y="233105"/>
                    <a:pt x="0" y="150260"/>
                  </a:cubicBezTo>
                  <a:cubicBezTo>
                    <a:pt x="0" y="67415"/>
                    <a:pt x="67490" y="0"/>
                    <a:pt x="150427" y="0"/>
                  </a:cubicBezTo>
                  <a:cubicBezTo>
                    <a:pt x="233363" y="0"/>
                    <a:pt x="300852" y="67415"/>
                    <a:pt x="300852" y="150260"/>
                  </a:cubicBezTo>
                  <a:cubicBezTo>
                    <a:pt x="300852" y="233105"/>
                    <a:pt x="233363" y="300519"/>
                    <a:pt x="150427" y="300519"/>
                  </a:cubicBezTo>
                  <a:close/>
                  <a:moveTo>
                    <a:pt x="150427" y="40845"/>
                  </a:moveTo>
                  <a:cubicBezTo>
                    <a:pt x="90041" y="40845"/>
                    <a:pt x="40973" y="89941"/>
                    <a:pt x="40973" y="150177"/>
                  </a:cubicBezTo>
                  <a:cubicBezTo>
                    <a:pt x="40973" y="210413"/>
                    <a:pt x="90124" y="259509"/>
                    <a:pt x="150427" y="259509"/>
                  </a:cubicBezTo>
                  <a:cubicBezTo>
                    <a:pt x="210729" y="259509"/>
                    <a:pt x="259880" y="210496"/>
                    <a:pt x="259880" y="150177"/>
                  </a:cubicBezTo>
                  <a:cubicBezTo>
                    <a:pt x="259880" y="89859"/>
                    <a:pt x="210729" y="40845"/>
                    <a:pt x="150427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5" name="Forma libre 174">
              <a:extLst>
                <a:ext uri="{FF2B5EF4-FFF2-40B4-BE49-F238E27FC236}">
                  <a16:creationId xmlns:a16="http://schemas.microsoft.com/office/drawing/2014/main" id="{B13C38B2-E871-E153-55D4-E654A5E5607B}"/>
                </a:ext>
              </a:extLst>
            </p:cNvPr>
            <p:cNvSpPr/>
            <p:nvPr/>
          </p:nvSpPr>
          <p:spPr>
            <a:xfrm>
              <a:off x="13774450" y="3825378"/>
              <a:ext cx="300852" cy="300519"/>
            </a:xfrm>
            <a:custGeom>
              <a:avLst/>
              <a:gdLst>
                <a:gd name="connsiteX0" fmla="*/ 150426 w 300852"/>
                <a:gd name="connsiteY0" fmla="*/ 300519 h 300519"/>
                <a:gd name="connsiteX1" fmla="*/ 0 w 300852"/>
                <a:gd name="connsiteY1" fmla="*/ 150260 h 300519"/>
                <a:gd name="connsiteX2" fmla="*/ 150426 w 300852"/>
                <a:gd name="connsiteY2" fmla="*/ 0 h 300519"/>
                <a:gd name="connsiteX3" fmla="*/ 300852 w 300852"/>
                <a:gd name="connsiteY3" fmla="*/ 150260 h 300519"/>
                <a:gd name="connsiteX4" fmla="*/ 150426 w 300852"/>
                <a:gd name="connsiteY4" fmla="*/ 300519 h 300519"/>
                <a:gd name="connsiteX5" fmla="*/ 150426 w 300852"/>
                <a:gd name="connsiteY5" fmla="*/ 40845 h 300519"/>
                <a:gd name="connsiteX6" fmla="*/ 40972 w 300852"/>
                <a:gd name="connsiteY6" fmla="*/ 150177 h 300519"/>
                <a:gd name="connsiteX7" fmla="*/ 150426 w 300852"/>
                <a:gd name="connsiteY7" fmla="*/ 259509 h 300519"/>
                <a:gd name="connsiteX8" fmla="*/ 259879 w 300852"/>
                <a:gd name="connsiteY8" fmla="*/ 150177 h 300519"/>
                <a:gd name="connsiteX9" fmla="*/ 150426 w 300852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2" h="300519">
                  <a:moveTo>
                    <a:pt x="150426" y="300519"/>
                  </a:moveTo>
                  <a:cubicBezTo>
                    <a:pt x="67490" y="300519"/>
                    <a:pt x="0" y="233105"/>
                    <a:pt x="0" y="150260"/>
                  </a:cubicBezTo>
                  <a:cubicBezTo>
                    <a:pt x="0" y="67415"/>
                    <a:pt x="67490" y="0"/>
                    <a:pt x="150426" y="0"/>
                  </a:cubicBezTo>
                  <a:cubicBezTo>
                    <a:pt x="233363" y="0"/>
                    <a:pt x="300852" y="67415"/>
                    <a:pt x="300852" y="150260"/>
                  </a:cubicBezTo>
                  <a:cubicBezTo>
                    <a:pt x="300852" y="233105"/>
                    <a:pt x="233363" y="300519"/>
                    <a:pt x="150426" y="300519"/>
                  </a:cubicBezTo>
                  <a:close/>
                  <a:moveTo>
                    <a:pt x="150426" y="40845"/>
                  </a:moveTo>
                  <a:cubicBezTo>
                    <a:pt x="90041" y="40845"/>
                    <a:pt x="40972" y="89941"/>
                    <a:pt x="40972" y="150177"/>
                  </a:cubicBezTo>
                  <a:cubicBezTo>
                    <a:pt x="40972" y="210413"/>
                    <a:pt x="90124" y="259509"/>
                    <a:pt x="150426" y="259509"/>
                  </a:cubicBezTo>
                  <a:cubicBezTo>
                    <a:pt x="210729" y="259509"/>
                    <a:pt x="259879" y="210496"/>
                    <a:pt x="259879" y="150177"/>
                  </a:cubicBezTo>
                  <a:cubicBezTo>
                    <a:pt x="259879" y="89859"/>
                    <a:pt x="210729" y="40845"/>
                    <a:pt x="150426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6" name="Forma libre 175">
              <a:extLst>
                <a:ext uri="{FF2B5EF4-FFF2-40B4-BE49-F238E27FC236}">
                  <a16:creationId xmlns:a16="http://schemas.microsoft.com/office/drawing/2014/main" id="{2707A609-553F-D063-4002-9824B2E36F4A}"/>
                </a:ext>
              </a:extLst>
            </p:cNvPr>
            <p:cNvSpPr/>
            <p:nvPr/>
          </p:nvSpPr>
          <p:spPr>
            <a:xfrm>
              <a:off x="14213833" y="3825378"/>
              <a:ext cx="300851" cy="300519"/>
            </a:xfrm>
            <a:custGeom>
              <a:avLst/>
              <a:gdLst>
                <a:gd name="connsiteX0" fmla="*/ 150426 w 300851"/>
                <a:gd name="connsiteY0" fmla="*/ 300519 h 300519"/>
                <a:gd name="connsiteX1" fmla="*/ 0 w 300851"/>
                <a:gd name="connsiteY1" fmla="*/ 150260 h 300519"/>
                <a:gd name="connsiteX2" fmla="*/ 150426 w 300851"/>
                <a:gd name="connsiteY2" fmla="*/ 0 h 300519"/>
                <a:gd name="connsiteX3" fmla="*/ 300851 w 300851"/>
                <a:gd name="connsiteY3" fmla="*/ 150260 h 300519"/>
                <a:gd name="connsiteX4" fmla="*/ 150426 w 300851"/>
                <a:gd name="connsiteY4" fmla="*/ 300519 h 300519"/>
                <a:gd name="connsiteX5" fmla="*/ 150426 w 300851"/>
                <a:gd name="connsiteY5" fmla="*/ 40845 h 300519"/>
                <a:gd name="connsiteX6" fmla="*/ 40972 w 300851"/>
                <a:gd name="connsiteY6" fmla="*/ 150177 h 300519"/>
                <a:gd name="connsiteX7" fmla="*/ 150426 w 300851"/>
                <a:gd name="connsiteY7" fmla="*/ 259509 h 300519"/>
                <a:gd name="connsiteX8" fmla="*/ 259879 w 300851"/>
                <a:gd name="connsiteY8" fmla="*/ 150177 h 300519"/>
                <a:gd name="connsiteX9" fmla="*/ 150426 w 300851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1" h="300519">
                  <a:moveTo>
                    <a:pt x="150426" y="300519"/>
                  </a:moveTo>
                  <a:cubicBezTo>
                    <a:pt x="67489" y="300519"/>
                    <a:pt x="0" y="233105"/>
                    <a:pt x="0" y="150260"/>
                  </a:cubicBezTo>
                  <a:cubicBezTo>
                    <a:pt x="0" y="67415"/>
                    <a:pt x="67489" y="0"/>
                    <a:pt x="150426" y="0"/>
                  </a:cubicBezTo>
                  <a:cubicBezTo>
                    <a:pt x="233363" y="0"/>
                    <a:pt x="300851" y="67415"/>
                    <a:pt x="300851" y="150260"/>
                  </a:cubicBezTo>
                  <a:cubicBezTo>
                    <a:pt x="300851" y="233105"/>
                    <a:pt x="233363" y="300519"/>
                    <a:pt x="150426" y="300519"/>
                  </a:cubicBezTo>
                  <a:close/>
                  <a:moveTo>
                    <a:pt x="150426" y="40845"/>
                  </a:moveTo>
                  <a:cubicBezTo>
                    <a:pt x="90040" y="40845"/>
                    <a:pt x="40972" y="89941"/>
                    <a:pt x="40972" y="150177"/>
                  </a:cubicBezTo>
                  <a:cubicBezTo>
                    <a:pt x="40972" y="210413"/>
                    <a:pt x="90123" y="259509"/>
                    <a:pt x="150426" y="259509"/>
                  </a:cubicBezTo>
                  <a:cubicBezTo>
                    <a:pt x="210728" y="259509"/>
                    <a:pt x="259879" y="210496"/>
                    <a:pt x="259879" y="150177"/>
                  </a:cubicBezTo>
                  <a:cubicBezTo>
                    <a:pt x="259879" y="89859"/>
                    <a:pt x="210728" y="40845"/>
                    <a:pt x="150426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7" name="Forma libre 176">
              <a:extLst>
                <a:ext uri="{FF2B5EF4-FFF2-40B4-BE49-F238E27FC236}">
                  <a16:creationId xmlns:a16="http://schemas.microsoft.com/office/drawing/2014/main" id="{FD430CE0-B1A8-EAE8-8586-23F909B90DCE}"/>
                </a:ext>
              </a:extLst>
            </p:cNvPr>
            <p:cNvSpPr/>
            <p:nvPr/>
          </p:nvSpPr>
          <p:spPr>
            <a:xfrm>
              <a:off x="13328293" y="3735189"/>
              <a:ext cx="1257679" cy="234672"/>
            </a:xfrm>
            <a:custGeom>
              <a:avLst/>
              <a:gdLst>
                <a:gd name="connsiteX0" fmla="*/ 908668 w 1257679"/>
                <a:gd name="connsiteY0" fmla="*/ 234672 h 234672"/>
                <a:gd name="connsiteX1" fmla="*/ 723878 w 1257679"/>
                <a:gd name="connsiteY1" fmla="*/ 234672 h 234672"/>
                <a:gd name="connsiteX2" fmla="*/ 703805 w 1257679"/>
                <a:gd name="connsiteY2" fmla="*/ 218334 h 234672"/>
                <a:gd name="connsiteX3" fmla="*/ 596499 w 1257679"/>
                <a:gd name="connsiteY3" fmla="*/ 131034 h 234672"/>
                <a:gd name="connsiteX4" fmla="*/ 489194 w 1257679"/>
                <a:gd name="connsiteY4" fmla="*/ 218334 h 234672"/>
                <a:gd name="connsiteX5" fmla="*/ 469121 w 1257679"/>
                <a:gd name="connsiteY5" fmla="*/ 234672 h 234672"/>
                <a:gd name="connsiteX6" fmla="*/ 361898 w 1257679"/>
                <a:gd name="connsiteY6" fmla="*/ 234672 h 234672"/>
                <a:gd name="connsiteX7" fmla="*/ 341825 w 1257679"/>
                <a:gd name="connsiteY7" fmla="*/ 218334 h 234672"/>
                <a:gd name="connsiteX8" fmla="*/ 234602 w 1257679"/>
                <a:gd name="connsiteY8" fmla="*/ 131034 h 234672"/>
                <a:gd name="connsiteX9" fmla="*/ 127462 w 1257679"/>
                <a:gd name="connsiteY9" fmla="*/ 217839 h 234672"/>
                <a:gd name="connsiteX10" fmla="*/ 105323 w 1257679"/>
                <a:gd name="connsiteY10" fmla="*/ 234012 h 234672"/>
                <a:gd name="connsiteX11" fmla="*/ 0 w 1257679"/>
                <a:gd name="connsiteY11" fmla="*/ 117336 h 234672"/>
                <a:gd name="connsiteX12" fmla="*/ 117466 w 1257679"/>
                <a:gd name="connsiteY12" fmla="*/ 0 h 234672"/>
                <a:gd name="connsiteX13" fmla="*/ 1140214 w 1257679"/>
                <a:gd name="connsiteY13" fmla="*/ 0 h 234672"/>
                <a:gd name="connsiteX14" fmla="*/ 1257679 w 1257679"/>
                <a:gd name="connsiteY14" fmla="*/ 117336 h 234672"/>
                <a:gd name="connsiteX15" fmla="*/ 1167061 w 1257679"/>
                <a:gd name="connsiteY15" fmla="*/ 231454 h 234672"/>
                <a:gd name="connsiteX16" fmla="*/ 1151531 w 1257679"/>
                <a:gd name="connsiteY16" fmla="*/ 228896 h 234672"/>
                <a:gd name="connsiteX17" fmla="*/ 1142444 w 1257679"/>
                <a:gd name="connsiteY17" fmla="*/ 216107 h 234672"/>
                <a:gd name="connsiteX18" fmla="*/ 1035799 w 1257679"/>
                <a:gd name="connsiteY18" fmla="*/ 131034 h 234672"/>
                <a:gd name="connsiteX19" fmla="*/ 928577 w 1257679"/>
                <a:gd name="connsiteY19" fmla="*/ 218334 h 234672"/>
                <a:gd name="connsiteX20" fmla="*/ 908503 w 1257679"/>
                <a:gd name="connsiteY20" fmla="*/ 234672 h 234672"/>
                <a:gd name="connsiteX21" fmla="*/ 739656 w 1257679"/>
                <a:gd name="connsiteY21" fmla="*/ 193745 h 234672"/>
                <a:gd name="connsiteX22" fmla="*/ 892973 w 1257679"/>
                <a:gd name="connsiteY22" fmla="*/ 193745 h 234672"/>
                <a:gd name="connsiteX23" fmla="*/ 1036047 w 1257679"/>
                <a:gd name="connsiteY23" fmla="*/ 90106 h 234672"/>
                <a:gd name="connsiteX24" fmla="*/ 1175899 w 1257679"/>
                <a:gd name="connsiteY24" fmla="*/ 184998 h 234672"/>
                <a:gd name="connsiteX25" fmla="*/ 1217037 w 1257679"/>
                <a:gd name="connsiteY25" fmla="*/ 117254 h 234672"/>
                <a:gd name="connsiteX26" fmla="*/ 1140544 w 1257679"/>
                <a:gd name="connsiteY26" fmla="*/ 40845 h 234672"/>
                <a:gd name="connsiteX27" fmla="*/ 117797 w 1257679"/>
                <a:gd name="connsiteY27" fmla="*/ 40845 h 234672"/>
                <a:gd name="connsiteX28" fmla="*/ 41303 w 1257679"/>
                <a:gd name="connsiteY28" fmla="*/ 117254 h 234672"/>
                <a:gd name="connsiteX29" fmla="*/ 93263 w 1257679"/>
                <a:gd name="connsiteY29" fmla="*/ 189702 h 234672"/>
                <a:gd name="connsiteX30" fmla="*/ 234933 w 1257679"/>
                <a:gd name="connsiteY30" fmla="*/ 90024 h 234672"/>
                <a:gd name="connsiteX31" fmla="*/ 377923 w 1257679"/>
                <a:gd name="connsiteY31" fmla="*/ 193662 h 234672"/>
                <a:gd name="connsiteX32" fmla="*/ 453674 w 1257679"/>
                <a:gd name="connsiteY32" fmla="*/ 193662 h 234672"/>
                <a:gd name="connsiteX33" fmla="*/ 596747 w 1257679"/>
                <a:gd name="connsiteY33" fmla="*/ 90024 h 234672"/>
                <a:gd name="connsiteX34" fmla="*/ 739822 w 1257679"/>
                <a:gd name="connsiteY34" fmla="*/ 193662 h 23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7679" h="234672">
                  <a:moveTo>
                    <a:pt x="908668" y="234672"/>
                  </a:moveTo>
                  <a:lnTo>
                    <a:pt x="723878" y="234672"/>
                  </a:lnTo>
                  <a:cubicBezTo>
                    <a:pt x="714131" y="234672"/>
                    <a:pt x="705788" y="227824"/>
                    <a:pt x="703805" y="218334"/>
                  </a:cubicBezTo>
                  <a:cubicBezTo>
                    <a:pt x="693397" y="167753"/>
                    <a:pt x="648293" y="131034"/>
                    <a:pt x="596499" y="131034"/>
                  </a:cubicBezTo>
                  <a:cubicBezTo>
                    <a:pt x="544706" y="131034"/>
                    <a:pt x="499602" y="167753"/>
                    <a:pt x="489194" y="218334"/>
                  </a:cubicBezTo>
                  <a:cubicBezTo>
                    <a:pt x="487211" y="227824"/>
                    <a:pt x="478868" y="234672"/>
                    <a:pt x="469121" y="234672"/>
                  </a:cubicBezTo>
                  <a:lnTo>
                    <a:pt x="361898" y="234672"/>
                  </a:lnTo>
                  <a:cubicBezTo>
                    <a:pt x="352150" y="234672"/>
                    <a:pt x="343807" y="227824"/>
                    <a:pt x="341825" y="218334"/>
                  </a:cubicBezTo>
                  <a:cubicBezTo>
                    <a:pt x="331499" y="167753"/>
                    <a:pt x="286396" y="131034"/>
                    <a:pt x="234602" y="131034"/>
                  </a:cubicBezTo>
                  <a:cubicBezTo>
                    <a:pt x="182808" y="131034"/>
                    <a:pt x="138035" y="167588"/>
                    <a:pt x="127462" y="217839"/>
                  </a:cubicBezTo>
                  <a:cubicBezTo>
                    <a:pt x="125314" y="228071"/>
                    <a:pt x="115897" y="235002"/>
                    <a:pt x="105323" y="234012"/>
                  </a:cubicBezTo>
                  <a:cubicBezTo>
                    <a:pt x="45268" y="227824"/>
                    <a:pt x="0" y="177655"/>
                    <a:pt x="0" y="117336"/>
                  </a:cubicBezTo>
                  <a:cubicBezTo>
                    <a:pt x="0" y="52644"/>
                    <a:pt x="52703" y="0"/>
                    <a:pt x="117466" y="0"/>
                  </a:cubicBezTo>
                  <a:lnTo>
                    <a:pt x="1140214" y="0"/>
                  </a:lnTo>
                  <a:cubicBezTo>
                    <a:pt x="1204977" y="0"/>
                    <a:pt x="1257679" y="52644"/>
                    <a:pt x="1257679" y="117336"/>
                  </a:cubicBezTo>
                  <a:cubicBezTo>
                    <a:pt x="1257679" y="172044"/>
                    <a:pt x="1220424" y="218995"/>
                    <a:pt x="1167061" y="231454"/>
                  </a:cubicBezTo>
                  <a:cubicBezTo>
                    <a:pt x="1161774" y="232692"/>
                    <a:pt x="1156156" y="231784"/>
                    <a:pt x="1151531" y="228896"/>
                  </a:cubicBezTo>
                  <a:cubicBezTo>
                    <a:pt x="1146904" y="226008"/>
                    <a:pt x="1143601" y="221387"/>
                    <a:pt x="1142444" y="216107"/>
                  </a:cubicBezTo>
                  <a:cubicBezTo>
                    <a:pt x="1131045" y="166020"/>
                    <a:pt x="1087180" y="131034"/>
                    <a:pt x="1035799" y="131034"/>
                  </a:cubicBezTo>
                  <a:cubicBezTo>
                    <a:pt x="984419" y="131034"/>
                    <a:pt x="938902" y="167753"/>
                    <a:pt x="928577" y="218334"/>
                  </a:cubicBezTo>
                  <a:cubicBezTo>
                    <a:pt x="926594" y="227824"/>
                    <a:pt x="918251" y="234672"/>
                    <a:pt x="908503" y="234672"/>
                  </a:cubicBezTo>
                  <a:close/>
                  <a:moveTo>
                    <a:pt x="739656" y="193745"/>
                  </a:moveTo>
                  <a:lnTo>
                    <a:pt x="892973" y="193745"/>
                  </a:lnTo>
                  <a:cubicBezTo>
                    <a:pt x="912881" y="132766"/>
                    <a:pt x="970540" y="90106"/>
                    <a:pt x="1036047" y="90106"/>
                  </a:cubicBezTo>
                  <a:cubicBezTo>
                    <a:pt x="1101554" y="90106"/>
                    <a:pt x="1153596" y="128146"/>
                    <a:pt x="1175899" y="184998"/>
                  </a:cubicBezTo>
                  <a:cubicBezTo>
                    <a:pt x="1200764" y="172126"/>
                    <a:pt x="1217037" y="146381"/>
                    <a:pt x="1217037" y="117254"/>
                  </a:cubicBezTo>
                  <a:cubicBezTo>
                    <a:pt x="1217037" y="75089"/>
                    <a:pt x="1182756" y="40845"/>
                    <a:pt x="1140544" y="40845"/>
                  </a:cubicBezTo>
                  <a:lnTo>
                    <a:pt x="117797" y="40845"/>
                  </a:lnTo>
                  <a:cubicBezTo>
                    <a:pt x="75585" y="40845"/>
                    <a:pt x="41303" y="75089"/>
                    <a:pt x="41303" y="117254"/>
                  </a:cubicBezTo>
                  <a:cubicBezTo>
                    <a:pt x="41303" y="150755"/>
                    <a:pt x="62781" y="179470"/>
                    <a:pt x="93263" y="189702"/>
                  </a:cubicBezTo>
                  <a:cubicBezTo>
                    <a:pt x="114409" y="130869"/>
                    <a:pt x="171077" y="90024"/>
                    <a:pt x="234933" y="90024"/>
                  </a:cubicBezTo>
                  <a:cubicBezTo>
                    <a:pt x="298787" y="90024"/>
                    <a:pt x="358015" y="132684"/>
                    <a:pt x="377923" y="193662"/>
                  </a:cubicBezTo>
                  <a:lnTo>
                    <a:pt x="453674" y="193662"/>
                  </a:lnTo>
                  <a:cubicBezTo>
                    <a:pt x="473581" y="132684"/>
                    <a:pt x="531324" y="90024"/>
                    <a:pt x="596747" y="90024"/>
                  </a:cubicBezTo>
                  <a:cubicBezTo>
                    <a:pt x="662172" y="90024"/>
                    <a:pt x="719831" y="132684"/>
                    <a:pt x="739822" y="19366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8" name="Forma libre 177">
              <a:extLst>
                <a:ext uri="{FF2B5EF4-FFF2-40B4-BE49-F238E27FC236}">
                  <a16:creationId xmlns:a16="http://schemas.microsoft.com/office/drawing/2014/main" id="{0503B4D2-2BE8-F252-6DD3-2D914B2884C1}"/>
                </a:ext>
              </a:extLst>
            </p:cNvPr>
            <p:cNvSpPr/>
            <p:nvPr/>
          </p:nvSpPr>
          <p:spPr>
            <a:xfrm>
              <a:off x="14116109" y="3048830"/>
              <a:ext cx="398657" cy="730834"/>
            </a:xfrm>
            <a:custGeom>
              <a:avLst/>
              <a:gdLst>
                <a:gd name="connsiteX0" fmla="*/ 378089 w 398657"/>
                <a:gd name="connsiteY0" fmla="*/ 730835 h 730834"/>
                <a:gd name="connsiteX1" fmla="*/ 372719 w 398657"/>
                <a:gd name="connsiteY1" fmla="*/ 730092 h 730834"/>
                <a:gd name="connsiteX2" fmla="*/ 352646 w 398657"/>
                <a:gd name="connsiteY2" fmla="*/ 727287 h 730834"/>
                <a:gd name="connsiteX3" fmla="*/ 20486 w 398657"/>
                <a:gd name="connsiteY3" fmla="*/ 727287 h 730834"/>
                <a:gd name="connsiteX4" fmla="*/ 0 w 398657"/>
                <a:gd name="connsiteY4" fmla="*/ 706823 h 730834"/>
                <a:gd name="connsiteX5" fmla="*/ 0 w 398657"/>
                <a:gd name="connsiteY5" fmla="*/ 58173 h 730834"/>
                <a:gd name="connsiteX6" fmla="*/ 58238 w 398657"/>
                <a:gd name="connsiteY6" fmla="*/ 0 h 730834"/>
                <a:gd name="connsiteX7" fmla="*/ 162404 w 398657"/>
                <a:gd name="connsiteY7" fmla="*/ 0 h 730834"/>
                <a:gd name="connsiteX8" fmla="*/ 259384 w 398657"/>
                <a:gd name="connsiteY8" fmla="*/ 61639 h 730834"/>
                <a:gd name="connsiteX9" fmla="*/ 388580 w 398657"/>
                <a:gd name="connsiteY9" fmla="*/ 337981 h 730834"/>
                <a:gd name="connsiteX10" fmla="*/ 388580 w 398657"/>
                <a:gd name="connsiteY10" fmla="*/ 337981 h 730834"/>
                <a:gd name="connsiteX11" fmla="*/ 398658 w 398657"/>
                <a:gd name="connsiteY11" fmla="*/ 383199 h 730834"/>
                <a:gd name="connsiteX12" fmla="*/ 398658 w 398657"/>
                <a:gd name="connsiteY12" fmla="*/ 710371 h 730834"/>
                <a:gd name="connsiteX13" fmla="*/ 390645 w 398657"/>
                <a:gd name="connsiteY13" fmla="*/ 726626 h 730834"/>
                <a:gd name="connsiteX14" fmla="*/ 378254 w 398657"/>
                <a:gd name="connsiteY14" fmla="*/ 730835 h 730834"/>
                <a:gd name="connsiteX15" fmla="*/ 40891 w 398657"/>
                <a:gd name="connsiteY15" fmla="*/ 686359 h 730834"/>
                <a:gd name="connsiteX16" fmla="*/ 352646 w 398657"/>
                <a:gd name="connsiteY16" fmla="*/ 686359 h 730834"/>
                <a:gd name="connsiteX17" fmla="*/ 357685 w 398657"/>
                <a:gd name="connsiteY17" fmla="*/ 686442 h 730834"/>
                <a:gd name="connsiteX18" fmla="*/ 357685 w 398657"/>
                <a:gd name="connsiteY18" fmla="*/ 383117 h 730834"/>
                <a:gd name="connsiteX19" fmla="*/ 351490 w 398657"/>
                <a:gd name="connsiteY19" fmla="*/ 355227 h 730834"/>
                <a:gd name="connsiteX20" fmla="*/ 222294 w 398657"/>
                <a:gd name="connsiteY20" fmla="*/ 78884 h 730834"/>
                <a:gd name="connsiteX21" fmla="*/ 162487 w 398657"/>
                <a:gd name="connsiteY21" fmla="*/ 40845 h 730834"/>
                <a:gd name="connsiteX22" fmla="*/ 58320 w 398657"/>
                <a:gd name="connsiteY22" fmla="*/ 40845 h 730834"/>
                <a:gd name="connsiteX23" fmla="*/ 41055 w 398657"/>
                <a:gd name="connsiteY23" fmla="*/ 58173 h 730834"/>
                <a:gd name="connsiteX24" fmla="*/ 41055 w 398657"/>
                <a:gd name="connsiteY24" fmla="*/ 686442 h 7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8657" h="730834">
                  <a:moveTo>
                    <a:pt x="378089" y="730835"/>
                  </a:moveTo>
                  <a:cubicBezTo>
                    <a:pt x="376272" y="730835"/>
                    <a:pt x="374455" y="730587"/>
                    <a:pt x="372719" y="730092"/>
                  </a:cubicBezTo>
                  <a:cubicBezTo>
                    <a:pt x="365946" y="728277"/>
                    <a:pt x="359172" y="727287"/>
                    <a:pt x="352646" y="727287"/>
                  </a:cubicBezTo>
                  <a:lnTo>
                    <a:pt x="20486" y="727287"/>
                  </a:lnTo>
                  <a:cubicBezTo>
                    <a:pt x="9169" y="727287"/>
                    <a:pt x="0" y="718127"/>
                    <a:pt x="0" y="706823"/>
                  </a:cubicBezTo>
                  <a:lnTo>
                    <a:pt x="0" y="58173"/>
                  </a:lnTo>
                  <a:cubicBezTo>
                    <a:pt x="0" y="26075"/>
                    <a:pt x="26104" y="0"/>
                    <a:pt x="58238" y="0"/>
                  </a:cubicBezTo>
                  <a:lnTo>
                    <a:pt x="162404" y="0"/>
                  </a:lnTo>
                  <a:cubicBezTo>
                    <a:pt x="203790" y="0"/>
                    <a:pt x="241789" y="24177"/>
                    <a:pt x="259384" y="61639"/>
                  </a:cubicBezTo>
                  <a:lnTo>
                    <a:pt x="388580" y="337981"/>
                  </a:lnTo>
                  <a:lnTo>
                    <a:pt x="388580" y="337981"/>
                  </a:lnTo>
                  <a:cubicBezTo>
                    <a:pt x="395188" y="352091"/>
                    <a:pt x="398658" y="367686"/>
                    <a:pt x="398658" y="383199"/>
                  </a:cubicBezTo>
                  <a:lnTo>
                    <a:pt x="398658" y="710371"/>
                  </a:lnTo>
                  <a:cubicBezTo>
                    <a:pt x="398658" y="716725"/>
                    <a:pt x="395684" y="722748"/>
                    <a:pt x="390645" y="726626"/>
                  </a:cubicBezTo>
                  <a:cubicBezTo>
                    <a:pt x="387010" y="729349"/>
                    <a:pt x="382633" y="730835"/>
                    <a:pt x="378254" y="730835"/>
                  </a:cubicBezTo>
                  <a:close/>
                  <a:moveTo>
                    <a:pt x="40891" y="686359"/>
                  </a:moveTo>
                  <a:lnTo>
                    <a:pt x="352646" y="686359"/>
                  </a:lnTo>
                  <a:cubicBezTo>
                    <a:pt x="354298" y="686359"/>
                    <a:pt x="356033" y="686359"/>
                    <a:pt x="357685" y="686442"/>
                  </a:cubicBezTo>
                  <a:lnTo>
                    <a:pt x="357685" y="383117"/>
                  </a:lnTo>
                  <a:cubicBezTo>
                    <a:pt x="357685" y="373545"/>
                    <a:pt x="355537" y="363891"/>
                    <a:pt x="351490" y="355227"/>
                  </a:cubicBezTo>
                  <a:lnTo>
                    <a:pt x="222294" y="78884"/>
                  </a:lnTo>
                  <a:cubicBezTo>
                    <a:pt x="211472" y="55780"/>
                    <a:pt x="188012" y="40845"/>
                    <a:pt x="162487" y="40845"/>
                  </a:cubicBezTo>
                  <a:lnTo>
                    <a:pt x="58320" y="40845"/>
                  </a:lnTo>
                  <a:cubicBezTo>
                    <a:pt x="48821" y="40845"/>
                    <a:pt x="41055" y="48601"/>
                    <a:pt x="41055" y="58173"/>
                  </a:cubicBezTo>
                  <a:lnTo>
                    <a:pt x="41055" y="68644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9" name="Forma libre 178">
              <a:extLst>
                <a:ext uri="{FF2B5EF4-FFF2-40B4-BE49-F238E27FC236}">
                  <a16:creationId xmlns:a16="http://schemas.microsoft.com/office/drawing/2014/main" id="{66B5A866-4435-C723-85BD-0BC24ED8AA2B}"/>
                </a:ext>
              </a:extLst>
            </p:cNvPr>
            <p:cNvSpPr/>
            <p:nvPr/>
          </p:nvSpPr>
          <p:spPr>
            <a:xfrm>
              <a:off x="14198220" y="3155934"/>
              <a:ext cx="316463" cy="296558"/>
            </a:xfrm>
            <a:custGeom>
              <a:avLst/>
              <a:gdLst>
                <a:gd name="connsiteX0" fmla="*/ 295978 w 316463"/>
                <a:gd name="connsiteY0" fmla="*/ 296559 h 296558"/>
                <a:gd name="connsiteX1" fmla="*/ 20486 w 316463"/>
                <a:gd name="connsiteY1" fmla="*/ 296559 h 296558"/>
                <a:gd name="connsiteX2" fmla="*/ 0 w 316463"/>
                <a:gd name="connsiteY2" fmla="*/ 276095 h 296558"/>
                <a:gd name="connsiteX3" fmla="*/ 0 w 316463"/>
                <a:gd name="connsiteY3" fmla="*/ 20464 h 296558"/>
                <a:gd name="connsiteX4" fmla="*/ 20486 w 316463"/>
                <a:gd name="connsiteY4" fmla="*/ 0 h 296558"/>
                <a:gd name="connsiteX5" fmla="*/ 40972 w 316463"/>
                <a:gd name="connsiteY5" fmla="*/ 20464 h 296558"/>
                <a:gd name="connsiteX6" fmla="*/ 40972 w 316463"/>
                <a:gd name="connsiteY6" fmla="*/ 255631 h 296558"/>
                <a:gd name="connsiteX7" fmla="*/ 295978 w 316463"/>
                <a:gd name="connsiteY7" fmla="*/ 255631 h 296558"/>
                <a:gd name="connsiteX8" fmla="*/ 316464 w 316463"/>
                <a:gd name="connsiteY8" fmla="*/ 276095 h 296558"/>
                <a:gd name="connsiteX9" fmla="*/ 295978 w 316463"/>
                <a:gd name="connsiteY9" fmla="*/ 296559 h 2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463" h="296558">
                  <a:moveTo>
                    <a:pt x="295978" y="296559"/>
                  </a:moveTo>
                  <a:lnTo>
                    <a:pt x="20486" y="296559"/>
                  </a:lnTo>
                  <a:cubicBezTo>
                    <a:pt x="9169" y="296559"/>
                    <a:pt x="0" y="287399"/>
                    <a:pt x="0" y="27609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255631"/>
                  </a:lnTo>
                  <a:lnTo>
                    <a:pt x="295978" y="255631"/>
                  </a:lnTo>
                  <a:cubicBezTo>
                    <a:pt x="307295" y="255631"/>
                    <a:pt x="316464" y="264790"/>
                    <a:pt x="316464" y="276095"/>
                  </a:cubicBezTo>
                  <a:cubicBezTo>
                    <a:pt x="316464" y="287399"/>
                    <a:pt x="307295" y="296559"/>
                    <a:pt x="295978" y="29655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0" name="Forma libre 179">
              <a:extLst>
                <a:ext uri="{FF2B5EF4-FFF2-40B4-BE49-F238E27FC236}">
                  <a16:creationId xmlns:a16="http://schemas.microsoft.com/office/drawing/2014/main" id="{FAFD320E-D1E8-0166-24D7-B23695509B42}"/>
                </a:ext>
              </a:extLst>
            </p:cNvPr>
            <p:cNvSpPr/>
            <p:nvPr/>
          </p:nvSpPr>
          <p:spPr>
            <a:xfrm>
              <a:off x="14198220" y="3511656"/>
              <a:ext cx="125395" cy="40927"/>
            </a:xfrm>
            <a:custGeom>
              <a:avLst/>
              <a:gdLst>
                <a:gd name="connsiteX0" fmla="*/ 104909 w 125395"/>
                <a:gd name="connsiteY0" fmla="*/ 40927 h 40927"/>
                <a:gd name="connsiteX1" fmla="*/ 20486 w 125395"/>
                <a:gd name="connsiteY1" fmla="*/ 40927 h 40927"/>
                <a:gd name="connsiteX2" fmla="*/ 0 w 125395"/>
                <a:gd name="connsiteY2" fmla="*/ 20464 h 40927"/>
                <a:gd name="connsiteX3" fmla="*/ 20486 w 125395"/>
                <a:gd name="connsiteY3" fmla="*/ 0 h 40927"/>
                <a:gd name="connsiteX4" fmla="*/ 104909 w 125395"/>
                <a:gd name="connsiteY4" fmla="*/ 0 h 40927"/>
                <a:gd name="connsiteX5" fmla="*/ 125396 w 125395"/>
                <a:gd name="connsiteY5" fmla="*/ 20464 h 40927"/>
                <a:gd name="connsiteX6" fmla="*/ 104909 w 12539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95" h="40927">
                  <a:moveTo>
                    <a:pt x="10490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4909" y="0"/>
                  </a:lnTo>
                  <a:cubicBezTo>
                    <a:pt x="116226" y="0"/>
                    <a:pt x="125396" y="9159"/>
                    <a:pt x="125396" y="20464"/>
                  </a:cubicBezTo>
                  <a:cubicBezTo>
                    <a:pt x="125396" y="31768"/>
                    <a:pt x="116226" y="40927"/>
                    <a:pt x="10490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1" name="Forma libre 180">
              <a:extLst>
                <a:ext uri="{FF2B5EF4-FFF2-40B4-BE49-F238E27FC236}">
                  <a16:creationId xmlns:a16="http://schemas.microsoft.com/office/drawing/2014/main" id="{D0B68379-351A-1398-0A7D-0C8A80FB115A}"/>
                </a:ext>
              </a:extLst>
            </p:cNvPr>
            <p:cNvSpPr/>
            <p:nvPr/>
          </p:nvSpPr>
          <p:spPr>
            <a:xfrm>
              <a:off x="13379345" y="3014503"/>
              <a:ext cx="683649" cy="663172"/>
            </a:xfrm>
            <a:custGeom>
              <a:avLst/>
              <a:gdLst>
                <a:gd name="connsiteX0" fmla="*/ 569900 w 683649"/>
                <a:gd name="connsiteY0" fmla="*/ 663090 h 663172"/>
                <a:gd name="connsiteX1" fmla="*/ 113749 w 683649"/>
                <a:gd name="connsiteY1" fmla="*/ 663090 h 663172"/>
                <a:gd name="connsiteX2" fmla="*/ 0 w 683649"/>
                <a:gd name="connsiteY2" fmla="*/ 549467 h 663172"/>
                <a:gd name="connsiteX3" fmla="*/ 0 w 683649"/>
                <a:gd name="connsiteY3" fmla="*/ 113623 h 663172"/>
                <a:gd name="connsiteX4" fmla="*/ 113749 w 683649"/>
                <a:gd name="connsiteY4" fmla="*/ 0 h 663172"/>
                <a:gd name="connsiteX5" fmla="*/ 569900 w 683649"/>
                <a:gd name="connsiteY5" fmla="*/ 0 h 663172"/>
                <a:gd name="connsiteX6" fmla="*/ 683649 w 683649"/>
                <a:gd name="connsiteY6" fmla="*/ 113623 h 663172"/>
                <a:gd name="connsiteX7" fmla="*/ 683649 w 683649"/>
                <a:gd name="connsiteY7" fmla="*/ 549549 h 663172"/>
                <a:gd name="connsiteX8" fmla="*/ 569900 w 683649"/>
                <a:gd name="connsiteY8" fmla="*/ 663172 h 663172"/>
                <a:gd name="connsiteX9" fmla="*/ 113749 w 683649"/>
                <a:gd name="connsiteY9" fmla="*/ 40845 h 663172"/>
                <a:gd name="connsiteX10" fmla="*/ 40972 w 683649"/>
                <a:gd name="connsiteY10" fmla="*/ 113541 h 663172"/>
                <a:gd name="connsiteX11" fmla="*/ 40972 w 683649"/>
                <a:gd name="connsiteY11" fmla="*/ 549467 h 663172"/>
                <a:gd name="connsiteX12" fmla="*/ 113749 w 683649"/>
                <a:gd name="connsiteY12" fmla="*/ 622163 h 663172"/>
                <a:gd name="connsiteX13" fmla="*/ 569900 w 683649"/>
                <a:gd name="connsiteY13" fmla="*/ 622163 h 663172"/>
                <a:gd name="connsiteX14" fmla="*/ 642676 w 683649"/>
                <a:gd name="connsiteY14" fmla="*/ 549467 h 663172"/>
                <a:gd name="connsiteX15" fmla="*/ 642676 w 683649"/>
                <a:gd name="connsiteY15" fmla="*/ 113623 h 663172"/>
                <a:gd name="connsiteX16" fmla="*/ 569900 w 683649"/>
                <a:gd name="connsiteY16" fmla="*/ 40927 h 663172"/>
                <a:gd name="connsiteX17" fmla="*/ 113749 w 683649"/>
                <a:gd name="connsiteY17" fmla="*/ 40927 h 66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3649" h="663172">
                  <a:moveTo>
                    <a:pt x="569900" y="663090"/>
                  </a:moveTo>
                  <a:lnTo>
                    <a:pt x="113749" y="663090"/>
                  </a:lnTo>
                  <a:cubicBezTo>
                    <a:pt x="51050" y="663090"/>
                    <a:pt x="0" y="612096"/>
                    <a:pt x="0" y="549467"/>
                  </a:cubicBezTo>
                  <a:lnTo>
                    <a:pt x="0" y="113623"/>
                  </a:lnTo>
                  <a:cubicBezTo>
                    <a:pt x="0" y="50994"/>
                    <a:pt x="51050" y="0"/>
                    <a:pt x="113749" y="0"/>
                  </a:cubicBezTo>
                  <a:lnTo>
                    <a:pt x="569900" y="0"/>
                  </a:lnTo>
                  <a:cubicBezTo>
                    <a:pt x="632598" y="0"/>
                    <a:pt x="683649" y="50994"/>
                    <a:pt x="683649" y="113623"/>
                  </a:cubicBezTo>
                  <a:lnTo>
                    <a:pt x="683649" y="549549"/>
                  </a:lnTo>
                  <a:cubicBezTo>
                    <a:pt x="683649" y="612178"/>
                    <a:pt x="632598" y="663172"/>
                    <a:pt x="569900" y="663172"/>
                  </a:cubicBezTo>
                  <a:close/>
                  <a:moveTo>
                    <a:pt x="113749" y="40845"/>
                  </a:moveTo>
                  <a:cubicBezTo>
                    <a:pt x="73601" y="40845"/>
                    <a:pt x="40972" y="73438"/>
                    <a:pt x="40972" y="113541"/>
                  </a:cubicBezTo>
                  <a:lnTo>
                    <a:pt x="40972" y="549467"/>
                  </a:lnTo>
                  <a:cubicBezTo>
                    <a:pt x="40972" y="589569"/>
                    <a:pt x="73601" y="622163"/>
                    <a:pt x="113749" y="622163"/>
                  </a:cubicBezTo>
                  <a:lnTo>
                    <a:pt x="569900" y="622163"/>
                  </a:lnTo>
                  <a:cubicBezTo>
                    <a:pt x="610047" y="622163"/>
                    <a:pt x="642676" y="589569"/>
                    <a:pt x="642676" y="549467"/>
                  </a:cubicBezTo>
                  <a:lnTo>
                    <a:pt x="642676" y="113623"/>
                  </a:lnTo>
                  <a:cubicBezTo>
                    <a:pt x="642676" y="73521"/>
                    <a:pt x="610047" y="40927"/>
                    <a:pt x="569900" y="40927"/>
                  </a:cubicBezTo>
                  <a:lnTo>
                    <a:pt x="113749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2" name="Forma libre 181">
              <a:extLst>
                <a:ext uri="{FF2B5EF4-FFF2-40B4-BE49-F238E27FC236}">
                  <a16:creationId xmlns:a16="http://schemas.microsoft.com/office/drawing/2014/main" id="{EC00FEA4-9E08-D7BA-E46B-A17E3B8F83FB}"/>
                </a:ext>
              </a:extLst>
            </p:cNvPr>
            <p:cNvSpPr/>
            <p:nvPr/>
          </p:nvSpPr>
          <p:spPr>
            <a:xfrm>
              <a:off x="13626915" y="3636666"/>
              <a:ext cx="188506" cy="139450"/>
            </a:xfrm>
            <a:custGeom>
              <a:avLst/>
              <a:gdLst>
                <a:gd name="connsiteX0" fmla="*/ 168021 w 188506"/>
                <a:gd name="connsiteY0" fmla="*/ 139450 h 139450"/>
                <a:gd name="connsiteX1" fmla="*/ 20486 w 188506"/>
                <a:gd name="connsiteY1" fmla="*/ 139450 h 139450"/>
                <a:gd name="connsiteX2" fmla="*/ 0 w 188506"/>
                <a:gd name="connsiteY2" fmla="*/ 118986 h 139450"/>
                <a:gd name="connsiteX3" fmla="*/ 0 w 188506"/>
                <a:gd name="connsiteY3" fmla="*/ 20464 h 139450"/>
                <a:gd name="connsiteX4" fmla="*/ 20486 w 188506"/>
                <a:gd name="connsiteY4" fmla="*/ 0 h 139450"/>
                <a:gd name="connsiteX5" fmla="*/ 168021 w 188506"/>
                <a:gd name="connsiteY5" fmla="*/ 0 h 139450"/>
                <a:gd name="connsiteX6" fmla="*/ 188507 w 188506"/>
                <a:gd name="connsiteY6" fmla="*/ 20464 h 139450"/>
                <a:gd name="connsiteX7" fmla="*/ 188507 w 188506"/>
                <a:gd name="connsiteY7" fmla="*/ 118986 h 139450"/>
                <a:gd name="connsiteX8" fmla="*/ 168021 w 188506"/>
                <a:gd name="connsiteY8" fmla="*/ 139450 h 139450"/>
                <a:gd name="connsiteX9" fmla="*/ 40890 w 188506"/>
                <a:gd name="connsiteY9" fmla="*/ 98523 h 139450"/>
                <a:gd name="connsiteX10" fmla="*/ 147535 w 188506"/>
                <a:gd name="connsiteY10" fmla="*/ 98523 h 139450"/>
                <a:gd name="connsiteX11" fmla="*/ 147535 w 188506"/>
                <a:gd name="connsiteY11" fmla="*/ 40927 h 139450"/>
                <a:gd name="connsiteX12" fmla="*/ 40890 w 188506"/>
                <a:gd name="connsiteY12" fmla="*/ 40927 h 139450"/>
                <a:gd name="connsiteX13" fmla="*/ 40890 w 188506"/>
                <a:gd name="connsiteY13" fmla="*/ 98523 h 13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506" h="139450">
                  <a:moveTo>
                    <a:pt x="168021" y="139450"/>
                  </a:moveTo>
                  <a:lnTo>
                    <a:pt x="20486" y="139450"/>
                  </a:lnTo>
                  <a:cubicBezTo>
                    <a:pt x="9169" y="139450"/>
                    <a:pt x="0" y="130291"/>
                    <a:pt x="0" y="118986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68021" y="0"/>
                  </a:lnTo>
                  <a:cubicBezTo>
                    <a:pt x="179338" y="0"/>
                    <a:pt x="188507" y="9159"/>
                    <a:pt x="188507" y="20464"/>
                  </a:cubicBezTo>
                  <a:lnTo>
                    <a:pt x="188507" y="118986"/>
                  </a:lnTo>
                  <a:cubicBezTo>
                    <a:pt x="188507" y="130291"/>
                    <a:pt x="179338" y="139450"/>
                    <a:pt x="168021" y="139450"/>
                  </a:cubicBezTo>
                  <a:close/>
                  <a:moveTo>
                    <a:pt x="40890" y="98523"/>
                  </a:moveTo>
                  <a:lnTo>
                    <a:pt x="147535" y="98523"/>
                  </a:lnTo>
                  <a:lnTo>
                    <a:pt x="147535" y="40927"/>
                  </a:lnTo>
                  <a:lnTo>
                    <a:pt x="40890" y="40927"/>
                  </a:lnTo>
                  <a:lnTo>
                    <a:pt x="40890" y="9852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3" name="Forma libre 182">
              <a:extLst>
                <a:ext uri="{FF2B5EF4-FFF2-40B4-BE49-F238E27FC236}">
                  <a16:creationId xmlns:a16="http://schemas.microsoft.com/office/drawing/2014/main" id="{ABDBF56B-6020-FEE0-C07B-3A5D213EF0EE}"/>
                </a:ext>
              </a:extLst>
            </p:cNvPr>
            <p:cNvSpPr/>
            <p:nvPr/>
          </p:nvSpPr>
          <p:spPr>
            <a:xfrm>
              <a:off x="13275756" y="3208909"/>
              <a:ext cx="144560" cy="274444"/>
            </a:xfrm>
            <a:custGeom>
              <a:avLst/>
              <a:gdLst>
                <a:gd name="connsiteX0" fmla="*/ 124075 w 144560"/>
                <a:gd name="connsiteY0" fmla="*/ 274362 h 274444"/>
                <a:gd name="connsiteX1" fmla="*/ 64516 w 144560"/>
                <a:gd name="connsiteY1" fmla="*/ 274362 h 274444"/>
                <a:gd name="connsiteX2" fmla="*/ 0 w 144560"/>
                <a:gd name="connsiteY2" fmla="*/ 209918 h 274444"/>
                <a:gd name="connsiteX3" fmla="*/ 0 w 144560"/>
                <a:gd name="connsiteY3" fmla="*/ 64444 h 274444"/>
                <a:gd name="connsiteX4" fmla="*/ 64516 w 144560"/>
                <a:gd name="connsiteY4" fmla="*/ 0 h 274444"/>
                <a:gd name="connsiteX5" fmla="*/ 124075 w 144560"/>
                <a:gd name="connsiteY5" fmla="*/ 0 h 274444"/>
                <a:gd name="connsiteX6" fmla="*/ 144561 w 144560"/>
                <a:gd name="connsiteY6" fmla="*/ 20464 h 274444"/>
                <a:gd name="connsiteX7" fmla="*/ 144561 w 144560"/>
                <a:gd name="connsiteY7" fmla="*/ 253981 h 274444"/>
                <a:gd name="connsiteX8" fmla="*/ 124075 w 144560"/>
                <a:gd name="connsiteY8" fmla="*/ 274445 h 274444"/>
                <a:gd name="connsiteX9" fmla="*/ 64516 w 144560"/>
                <a:gd name="connsiteY9" fmla="*/ 40845 h 274444"/>
                <a:gd name="connsiteX10" fmla="*/ 40972 w 144560"/>
                <a:gd name="connsiteY10" fmla="*/ 64444 h 274444"/>
                <a:gd name="connsiteX11" fmla="*/ 40972 w 144560"/>
                <a:gd name="connsiteY11" fmla="*/ 209918 h 274444"/>
                <a:gd name="connsiteX12" fmla="*/ 64516 w 144560"/>
                <a:gd name="connsiteY12" fmla="*/ 233517 h 274444"/>
                <a:gd name="connsiteX13" fmla="*/ 103589 w 144560"/>
                <a:gd name="connsiteY13" fmla="*/ 233517 h 274444"/>
                <a:gd name="connsiteX14" fmla="*/ 103589 w 144560"/>
                <a:gd name="connsiteY14" fmla="*/ 40927 h 274444"/>
                <a:gd name="connsiteX15" fmla="*/ 64516 w 144560"/>
                <a:gd name="connsiteY15" fmla="*/ 40927 h 2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560" h="274444">
                  <a:moveTo>
                    <a:pt x="124075" y="274362"/>
                  </a:moveTo>
                  <a:lnTo>
                    <a:pt x="64516" y="274362"/>
                  </a:lnTo>
                  <a:cubicBezTo>
                    <a:pt x="28912" y="274362"/>
                    <a:pt x="0" y="245482"/>
                    <a:pt x="0" y="209918"/>
                  </a:cubicBezTo>
                  <a:lnTo>
                    <a:pt x="0" y="64444"/>
                  </a:lnTo>
                  <a:cubicBezTo>
                    <a:pt x="0" y="28880"/>
                    <a:pt x="28912" y="0"/>
                    <a:pt x="64516" y="0"/>
                  </a:cubicBezTo>
                  <a:lnTo>
                    <a:pt x="124075" y="0"/>
                  </a:lnTo>
                  <a:cubicBezTo>
                    <a:pt x="135392" y="0"/>
                    <a:pt x="144561" y="9159"/>
                    <a:pt x="144561" y="20464"/>
                  </a:cubicBezTo>
                  <a:lnTo>
                    <a:pt x="144561" y="253981"/>
                  </a:lnTo>
                  <a:cubicBezTo>
                    <a:pt x="144561" y="265285"/>
                    <a:pt x="135392" y="274445"/>
                    <a:pt x="124075" y="274445"/>
                  </a:cubicBezTo>
                  <a:close/>
                  <a:moveTo>
                    <a:pt x="64516" y="40845"/>
                  </a:moveTo>
                  <a:cubicBezTo>
                    <a:pt x="51546" y="40845"/>
                    <a:pt x="40972" y="51407"/>
                    <a:pt x="40972" y="64444"/>
                  </a:cubicBezTo>
                  <a:lnTo>
                    <a:pt x="40972" y="209918"/>
                  </a:lnTo>
                  <a:cubicBezTo>
                    <a:pt x="40972" y="222873"/>
                    <a:pt x="51546" y="233517"/>
                    <a:pt x="64516" y="233517"/>
                  </a:cubicBezTo>
                  <a:lnTo>
                    <a:pt x="103589" y="233517"/>
                  </a:lnTo>
                  <a:lnTo>
                    <a:pt x="103589" y="40927"/>
                  </a:lnTo>
                  <a:lnTo>
                    <a:pt x="6451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4" name="Forma libre 183">
              <a:extLst>
                <a:ext uri="{FF2B5EF4-FFF2-40B4-BE49-F238E27FC236}">
                  <a16:creationId xmlns:a16="http://schemas.microsoft.com/office/drawing/2014/main" id="{20457BCC-A14B-6011-F3E3-528429C73B71}"/>
                </a:ext>
              </a:extLst>
            </p:cNvPr>
            <p:cNvSpPr/>
            <p:nvPr/>
          </p:nvSpPr>
          <p:spPr>
            <a:xfrm>
              <a:off x="13573964" y="3014503"/>
              <a:ext cx="294408" cy="294743"/>
            </a:xfrm>
            <a:custGeom>
              <a:avLst/>
              <a:gdLst>
                <a:gd name="connsiteX0" fmla="*/ 147205 w 294408"/>
                <a:gd name="connsiteY0" fmla="*/ 294743 h 294743"/>
                <a:gd name="connsiteX1" fmla="*/ 0 w 294408"/>
                <a:gd name="connsiteY1" fmla="*/ 147702 h 294743"/>
                <a:gd name="connsiteX2" fmla="*/ 0 w 294408"/>
                <a:gd name="connsiteY2" fmla="*/ 20464 h 294743"/>
                <a:gd name="connsiteX3" fmla="*/ 20486 w 294408"/>
                <a:gd name="connsiteY3" fmla="*/ 0 h 294743"/>
                <a:gd name="connsiteX4" fmla="*/ 273922 w 294408"/>
                <a:gd name="connsiteY4" fmla="*/ 0 h 294743"/>
                <a:gd name="connsiteX5" fmla="*/ 294409 w 294408"/>
                <a:gd name="connsiteY5" fmla="*/ 20464 h 294743"/>
                <a:gd name="connsiteX6" fmla="*/ 294409 w 294408"/>
                <a:gd name="connsiteY6" fmla="*/ 147702 h 294743"/>
                <a:gd name="connsiteX7" fmla="*/ 147205 w 294408"/>
                <a:gd name="connsiteY7" fmla="*/ 294743 h 294743"/>
                <a:gd name="connsiteX8" fmla="*/ 40891 w 294408"/>
                <a:gd name="connsiteY8" fmla="*/ 40845 h 294743"/>
                <a:gd name="connsiteX9" fmla="*/ 40891 w 294408"/>
                <a:gd name="connsiteY9" fmla="*/ 147619 h 294743"/>
                <a:gd name="connsiteX10" fmla="*/ 147122 w 294408"/>
                <a:gd name="connsiteY10" fmla="*/ 253733 h 294743"/>
                <a:gd name="connsiteX11" fmla="*/ 253354 w 294408"/>
                <a:gd name="connsiteY11" fmla="*/ 147619 h 294743"/>
                <a:gd name="connsiteX12" fmla="*/ 253354 w 294408"/>
                <a:gd name="connsiteY12" fmla="*/ 40845 h 294743"/>
                <a:gd name="connsiteX13" fmla="*/ 40808 w 294408"/>
                <a:gd name="connsiteY13" fmla="*/ 40845 h 29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408" h="294743">
                  <a:moveTo>
                    <a:pt x="147205" y="294743"/>
                  </a:moveTo>
                  <a:cubicBezTo>
                    <a:pt x="66002" y="294743"/>
                    <a:pt x="0" y="228814"/>
                    <a:pt x="0" y="14770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273922" y="0"/>
                  </a:lnTo>
                  <a:cubicBezTo>
                    <a:pt x="285239" y="0"/>
                    <a:pt x="294409" y="9159"/>
                    <a:pt x="294409" y="20464"/>
                  </a:cubicBezTo>
                  <a:lnTo>
                    <a:pt x="294409" y="147702"/>
                  </a:lnTo>
                  <a:cubicBezTo>
                    <a:pt x="294409" y="228814"/>
                    <a:pt x="228406" y="294743"/>
                    <a:pt x="147205" y="294743"/>
                  </a:cubicBezTo>
                  <a:close/>
                  <a:moveTo>
                    <a:pt x="40891" y="40845"/>
                  </a:moveTo>
                  <a:lnTo>
                    <a:pt x="40891" y="147619"/>
                  </a:lnTo>
                  <a:cubicBezTo>
                    <a:pt x="40891" y="206122"/>
                    <a:pt x="88554" y="253733"/>
                    <a:pt x="147122" y="253733"/>
                  </a:cubicBezTo>
                  <a:cubicBezTo>
                    <a:pt x="205690" y="253733"/>
                    <a:pt x="253354" y="206122"/>
                    <a:pt x="253354" y="147619"/>
                  </a:cubicBezTo>
                  <a:lnTo>
                    <a:pt x="253354" y="40845"/>
                  </a:lnTo>
                  <a:lnTo>
                    <a:pt x="40808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5" name="Forma libre 184">
              <a:extLst>
                <a:ext uri="{FF2B5EF4-FFF2-40B4-BE49-F238E27FC236}">
                  <a16:creationId xmlns:a16="http://schemas.microsoft.com/office/drawing/2014/main" id="{DDD1970C-9D57-F250-8668-D21D057637DF}"/>
                </a:ext>
              </a:extLst>
            </p:cNvPr>
            <p:cNvSpPr/>
            <p:nvPr/>
          </p:nvSpPr>
          <p:spPr>
            <a:xfrm>
              <a:off x="13573964" y="3382850"/>
              <a:ext cx="294408" cy="294743"/>
            </a:xfrm>
            <a:custGeom>
              <a:avLst/>
              <a:gdLst>
                <a:gd name="connsiteX0" fmla="*/ 273922 w 294408"/>
                <a:gd name="connsiteY0" fmla="*/ 294743 h 294743"/>
                <a:gd name="connsiteX1" fmla="*/ 20486 w 294408"/>
                <a:gd name="connsiteY1" fmla="*/ 294743 h 294743"/>
                <a:gd name="connsiteX2" fmla="*/ 0 w 294408"/>
                <a:gd name="connsiteY2" fmla="*/ 274280 h 294743"/>
                <a:gd name="connsiteX3" fmla="*/ 0 w 294408"/>
                <a:gd name="connsiteY3" fmla="*/ 147042 h 294743"/>
                <a:gd name="connsiteX4" fmla="*/ 147205 w 294408"/>
                <a:gd name="connsiteY4" fmla="*/ 0 h 294743"/>
                <a:gd name="connsiteX5" fmla="*/ 294409 w 294408"/>
                <a:gd name="connsiteY5" fmla="*/ 147042 h 294743"/>
                <a:gd name="connsiteX6" fmla="*/ 294409 w 294408"/>
                <a:gd name="connsiteY6" fmla="*/ 274280 h 294743"/>
                <a:gd name="connsiteX7" fmla="*/ 273922 w 294408"/>
                <a:gd name="connsiteY7" fmla="*/ 294743 h 294743"/>
                <a:gd name="connsiteX8" fmla="*/ 40891 w 294408"/>
                <a:gd name="connsiteY8" fmla="*/ 253898 h 294743"/>
                <a:gd name="connsiteX9" fmla="*/ 253436 w 294408"/>
                <a:gd name="connsiteY9" fmla="*/ 253898 h 294743"/>
                <a:gd name="connsiteX10" fmla="*/ 253436 w 294408"/>
                <a:gd name="connsiteY10" fmla="*/ 147124 h 294743"/>
                <a:gd name="connsiteX11" fmla="*/ 147205 w 294408"/>
                <a:gd name="connsiteY11" fmla="*/ 41010 h 294743"/>
                <a:gd name="connsiteX12" fmla="*/ 40973 w 294408"/>
                <a:gd name="connsiteY12" fmla="*/ 147124 h 294743"/>
                <a:gd name="connsiteX13" fmla="*/ 40973 w 294408"/>
                <a:gd name="connsiteY13" fmla="*/ 253898 h 29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408" h="294743">
                  <a:moveTo>
                    <a:pt x="273922" y="294743"/>
                  </a:moveTo>
                  <a:lnTo>
                    <a:pt x="20486" y="294743"/>
                  </a:lnTo>
                  <a:cubicBezTo>
                    <a:pt x="9169" y="294743"/>
                    <a:pt x="0" y="285584"/>
                    <a:pt x="0" y="274280"/>
                  </a:cubicBezTo>
                  <a:lnTo>
                    <a:pt x="0" y="147042"/>
                  </a:lnTo>
                  <a:cubicBezTo>
                    <a:pt x="0" y="65929"/>
                    <a:pt x="66085" y="0"/>
                    <a:pt x="147205" y="0"/>
                  </a:cubicBezTo>
                  <a:cubicBezTo>
                    <a:pt x="228324" y="0"/>
                    <a:pt x="294409" y="65929"/>
                    <a:pt x="294409" y="147042"/>
                  </a:cubicBezTo>
                  <a:lnTo>
                    <a:pt x="294409" y="274280"/>
                  </a:lnTo>
                  <a:cubicBezTo>
                    <a:pt x="294409" y="285584"/>
                    <a:pt x="285239" y="294743"/>
                    <a:pt x="273922" y="294743"/>
                  </a:cubicBezTo>
                  <a:close/>
                  <a:moveTo>
                    <a:pt x="40891" y="253898"/>
                  </a:moveTo>
                  <a:lnTo>
                    <a:pt x="253436" y="253898"/>
                  </a:lnTo>
                  <a:lnTo>
                    <a:pt x="253436" y="147124"/>
                  </a:lnTo>
                  <a:cubicBezTo>
                    <a:pt x="253436" y="88621"/>
                    <a:pt x="205772" y="41010"/>
                    <a:pt x="147205" y="41010"/>
                  </a:cubicBezTo>
                  <a:cubicBezTo>
                    <a:pt x="88636" y="41010"/>
                    <a:pt x="40973" y="88621"/>
                    <a:pt x="40973" y="147124"/>
                  </a:cubicBezTo>
                  <a:lnTo>
                    <a:pt x="40973" y="25389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6" name="Forma libre 185">
              <a:extLst>
                <a:ext uri="{FF2B5EF4-FFF2-40B4-BE49-F238E27FC236}">
                  <a16:creationId xmlns:a16="http://schemas.microsoft.com/office/drawing/2014/main" id="{83A4A696-F18D-3E27-2249-CBB9944EA71F}"/>
                </a:ext>
              </a:extLst>
            </p:cNvPr>
            <p:cNvSpPr/>
            <p:nvPr/>
          </p:nvSpPr>
          <p:spPr>
            <a:xfrm>
              <a:off x="14022020" y="3208826"/>
              <a:ext cx="134979" cy="40927"/>
            </a:xfrm>
            <a:custGeom>
              <a:avLst/>
              <a:gdLst>
                <a:gd name="connsiteX0" fmla="*/ 114492 w 134979"/>
                <a:gd name="connsiteY0" fmla="*/ 40927 h 40927"/>
                <a:gd name="connsiteX1" fmla="*/ 20486 w 134979"/>
                <a:gd name="connsiteY1" fmla="*/ 40927 h 40927"/>
                <a:gd name="connsiteX2" fmla="*/ 0 w 134979"/>
                <a:gd name="connsiteY2" fmla="*/ 20464 h 40927"/>
                <a:gd name="connsiteX3" fmla="*/ 20486 w 134979"/>
                <a:gd name="connsiteY3" fmla="*/ 0 h 40927"/>
                <a:gd name="connsiteX4" fmla="*/ 114492 w 134979"/>
                <a:gd name="connsiteY4" fmla="*/ 0 h 40927"/>
                <a:gd name="connsiteX5" fmla="*/ 134979 w 134979"/>
                <a:gd name="connsiteY5" fmla="*/ 20464 h 40927"/>
                <a:gd name="connsiteX6" fmla="*/ 114492 w 13497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79" h="40927">
                  <a:moveTo>
                    <a:pt x="11449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4492" y="0"/>
                  </a:lnTo>
                  <a:cubicBezTo>
                    <a:pt x="125809" y="0"/>
                    <a:pt x="134979" y="9159"/>
                    <a:pt x="134979" y="20464"/>
                  </a:cubicBezTo>
                  <a:cubicBezTo>
                    <a:pt x="134979" y="31768"/>
                    <a:pt x="125809" y="40927"/>
                    <a:pt x="11449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7" name="Forma libre 186">
              <a:extLst>
                <a:ext uri="{FF2B5EF4-FFF2-40B4-BE49-F238E27FC236}">
                  <a16:creationId xmlns:a16="http://schemas.microsoft.com/office/drawing/2014/main" id="{643E5AC8-639F-691E-F03F-39478CF387BD}"/>
                </a:ext>
              </a:extLst>
            </p:cNvPr>
            <p:cNvSpPr/>
            <p:nvPr/>
          </p:nvSpPr>
          <p:spPr>
            <a:xfrm>
              <a:off x="14022020" y="3442343"/>
              <a:ext cx="134979" cy="40927"/>
            </a:xfrm>
            <a:custGeom>
              <a:avLst/>
              <a:gdLst>
                <a:gd name="connsiteX0" fmla="*/ 114492 w 134979"/>
                <a:gd name="connsiteY0" fmla="*/ 40927 h 40927"/>
                <a:gd name="connsiteX1" fmla="*/ 20486 w 134979"/>
                <a:gd name="connsiteY1" fmla="*/ 40927 h 40927"/>
                <a:gd name="connsiteX2" fmla="*/ 0 w 134979"/>
                <a:gd name="connsiteY2" fmla="*/ 20464 h 40927"/>
                <a:gd name="connsiteX3" fmla="*/ 20486 w 134979"/>
                <a:gd name="connsiteY3" fmla="*/ 0 h 40927"/>
                <a:gd name="connsiteX4" fmla="*/ 114492 w 134979"/>
                <a:gd name="connsiteY4" fmla="*/ 0 h 40927"/>
                <a:gd name="connsiteX5" fmla="*/ 134979 w 134979"/>
                <a:gd name="connsiteY5" fmla="*/ 20464 h 40927"/>
                <a:gd name="connsiteX6" fmla="*/ 114492 w 13497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79" h="40927">
                  <a:moveTo>
                    <a:pt x="11449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4492" y="0"/>
                  </a:lnTo>
                  <a:cubicBezTo>
                    <a:pt x="125809" y="0"/>
                    <a:pt x="134979" y="9159"/>
                    <a:pt x="134979" y="20464"/>
                  </a:cubicBezTo>
                  <a:cubicBezTo>
                    <a:pt x="134979" y="31768"/>
                    <a:pt x="125809" y="40927"/>
                    <a:pt x="11449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88" name="Gráfico 2">
            <a:extLst>
              <a:ext uri="{FF2B5EF4-FFF2-40B4-BE49-F238E27FC236}">
                <a16:creationId xmlns:a16="http://schemas.microsoft.com/office/drawing/2014/main" id="{7DBDBEDA-F058-2D44-674E-90B9301833C1}"/>
              </a:ext>
            </a:extLst>
          </p:cNvPr>
          <p:cNvGrpSpPr/>
          <p:nvPr/>
        </p:nvGrpSpPr>
        <p:grpSpPr>
          <a:xfrm>
            <a:off x="10180213" y="7695056"/>
            <a:ext cx="1282667" cy="1069416"/>
            <a:chOff x="10180213" y="7695056"/>
            <a:chExt cx="1282667" cy="1069416"/>
          </a:xfrm>
          <a:solidFill>
            <a:srgbClr val="002A86"/>
          </a:solidFill>
        </p:grpSpPr>
        <p:sp>
          <p:nvSpPr>
            <p:cNvPr id="189" name="Forma libre 188">
              <a:extLst>
                <a:ext uri="{FF2B5EF4-FFF2-40B4-BE49-F238E27FC236}">
                  <a16:creationId xmlns:a16="http://schemas.microsoft.com/office/drawing/2014/main" id="{94DEABC2-52C8-EC65-914E-929464C2A4A9}"/>
                </a:ext>
              </a:extLst>
            </p:cNvPr>
            <p:cNvSpPr/>
            <p:nvPr/>
          </p:nvSpPr>
          <p:spPr>
            <a:xfrm>
              <a:off x="10997973" y="7778255"/>
              <a:ext cx="411791" cy="691969"/>
            </a:xfrm>
            <a:custGeom>
              <a:avLst/>
              <a:gdLst>
                <a:gd name="connsiteX0" fmla="*/ 391306 w 411791"/>
                <a:gd name="connsiteY0" fmla="*/ 691887 h 691969"/>
                <a:gd name="connsiteX1" fmla="*/ 20486 w 411791"/>
                <a:gd name="connsiteY1" fmla="*/ 691887 h 691969"/>
                <a:gd name="connsiteX2" fmla="*/ 0 w 411791"/>
                <a:gd name="connsiteY2" fmla="*/ 671424 h 691969"/>
                <a:gd name="connsiteX3" fmla="*/ 0 w 411791"/>
                <a:gd name="connsiteY3" fmla="*/ 59080 h 691969"/>
                <a:gd name="connsiteX4" fmla="*/ 59146 w 411791"/>
                <a:gd name="connsiteY4" fmla="*/ 0 h 691969"/>
                <a:gd name="connsiteX5" fmla="*/ 319934 w 411791"/>
                <a:gd name="connsiteY5" fmla="*/ 260500 h 691969"/>
                <a:gd name="connsiteX6" fmla="*/ 319934 w 411791"/>
                <a:gd name="connsiteY6" fmla="*/ 297218 h 691969"/>
                <a:gd name="connsiteX7" fmla="*/ 368919 w 411791"/>
                <a:gd name="connsiteY7" fmla="*/ 344747 h 691969"/>
                <a:gd name="connsiteX8" fmla="*/ 411792 w 411791"/>
                <a:gd name="connsiteY8" fmla="*/ 446158 h 691969"/>
                <a:gd name="connsiteX9" fmla="*/ 411792 w 411791"/>
                <a:gd name="connsiteY9" fmla="*/ 671506 h 691969"/>
                <a:gd name="connsiteX10" fmla="*/ 391306 w 411791"/>
                <a:gd name="connsiteY10" fmla="*/ 691970 h 691969"/>
                <a:gd name="connsiteX11" fmla="*/ 40972 w 411791"/>
                <a:gd name="connsiteY11" fmla="*/ 650960 h 691969"/>
                <a:gd name="connsiteX12" fmla="*/ 370902 w 411791"/>
                <a:gd name="connsiteY12" fmla="*/ 650960 h 691969"/>
                <a:gd name="connsiteX13" fmla="*/ 370902 w 411791"/>
                <a:gd name="connsiteY13" fmla="*/ 446076 h 691969"/>
                <a:gd name="connsiteX14" fmla="*/ 340420 w 411791"/>
                <a:gd name="connsiteY14" fmla="*/ 374040 h 691969"/>
                <a:gd name="connsiteX15" fmla="*/ 340420 w 411791"/>
                <a:gd name="connsiteY15" fmla="*/ 374040 h 691969"/>
                <a:gd name="connsiteX16" fmla="*/ 285239 w 411791"/>
                <a:gd name="connsiteY16" fmla="*/ 320488 h 691969"/>
                <a:gd name="connsiteX17" fmla="*/ 279044 w 411791"/>
                <a:gd name="connsiteY17" fmla="*/ 305800 h 691969"/>
                <a:gd name="connsiteX18" fmla="*/ 279044 w 411791"/>
                <a:gd name="connsiteY18" fmla="*/ 260500 h 691969"/>
                <a:gd name="connsiteX19" fmla="*/ 59229 w 411791"/>
                <a:gd name="connsiteY19" fmla="*/ 40927 h 691969"/>
                <a:gd name="connsiteX20" fmla="*/ 40972 w 411791"/>
                <a:gd name="connsiteY20" fmla="*/ 59080 h 691969"/>
                <a:gd name="connsiteX21" fmla="*/ 40972 w 411791"/>
                <a:gd name="connsiteY21" fmla="*/ 650960 h 69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1791" h="691969">
                  <a:moveTo>
                    <a:pt x="391306" y="691887"/>
                  </a:moveTo>
                  <a:lnTo>
                    <a:pt x="20486" y="691887"/>
                  </a:lnTo>
                  <a:cubicBezTo>
                    <a:pt x="9169" y="691887"/>
                    <a:pt x="0" y="682728"/>
                    <a:pt x="0" y="671424"/>
                  </a:cubicBezTo>
                  <a:lnTo>
                    <a:pt x="0" y="59080"/>
                  </a:lnTo>
                  <a:cubicBezTo>
                    <a:pt x="0" y="26487"/>
                    <a:pt x="26516" y="0"/>
                    <a:pt x="59146" y="0"/>
                  </a:cubicBezTo>
                  <a:cubicBezTo>
                    <a:pt x="202964" y="0"/>
                    <a:pt x="319934" y="116841"/>
                    <a:pt x="319934" y="260500"/>
                  </a:cubicBezTo>
                  <a:lnTo>
                    <a:pt x="319934" y="297218"/>
                  </a:lnTo>
                  <a:lnTo>
                    <a:pt x="368919" y="344747"/>
                  </a:lnTo>
                  <a:cubicBezTo>
                    <a:pt x="396179" y="371235"/>
                    <a:pt x="411792" y="408201"/>
                    <a:pt x="411792" y="446158"/>
                  </a:cubicBezTo>
                  <a:lnTo>
                    <a:pt x="411792" y="671506"/>
                  </a:lnTo>
                  <a:cubicBezTo>
                    <a:pt x="411792" y="682811"/>
                    <a:pt x="402623" y="691970"/>
                    <a:pt x="391306" y="691970"/>
                  </a:cubicBezTo>
                  <a:close/>
                  <a:moveTo>
                    <a:pt x="40972" y="650960"/>
                  </a:moveTo>
                  <a:lnTo>
                    <a:pt x="370902" y="650960"/>
                  </a:lnTo>
                  <a:lnTo>
                    <a:pt x="370902" y="446076"/>
                  </a:lnTo>
                  <a:cubicBezTo>
                    <a:pt x="370902" y="419093"/>
                    <a:pt x="359750" y="392853"/>
                    <a:pt x="340420" y="374040"/>
                  </a:cubicBezTo>
                  <a:lnTo>
                    <a:pt x="340420" y="374040"/>
                  </a:lnTo>
                  <a:lnTo>
                    <a:pt x="285239" y="320488"/>
                  </a:lnTo>
                  <a:cubicBezTo>
                    <a:pt x="281274" y="316610"/>
                    <a:pt x="279044" y="311329"/>
                    <a:pt x="279044" y="305800"/>
                  </a:cubicBezTo>
                  <a:lnTo>
                    <a:pt x="279044" y="260500"/>
                  </a:lnTo>
                  <a:cubicBezTo>
                    <a:pt x="279044" y="139450"/>
                    <a:pt x="180412" y="40927"/>
                    <a:pt x="59229" y="40927"/>
                  </a:cubicBezTo>
                  <a:cubicBezTo>
                    <a:pt x="49151" y="40927"/>
                    <a:pt x="40972" y="49096"/>
                    <a:pt x="40972" y="59080"/>
                  </a:cubicBezTo>
                  <a:lnTo>
                    <a:pt x="40972" y="65096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0" name="Forma libre 189">
              <a:extLst>
                <a:ext uri="{FF2B5EF4-FFF2-40B4-BE49-F238E27FC236}">
                  <a16:creationId xmlns:a16="http://schemas.microsoft.com/office/drawing/2014/main" id="{A088D4A7-F120-18F7-E4DA-07318187071F}"/>
                </a:ext>
              </a:extLst>
            </p:cNvPr>
            <p:cNvSpPr/>
            <p:nvPr/>
          </p:nvSpPr>
          <p:spPr>
            <a:xfrm>
              <a:off x="11252400" y="8203866"/>
              <a:ext cx="157364" cy="153312"/>
            </a:xfrm>
            <a:custGeom>
              <a:avLst/>
              <a:gdLst>
                <a:gd name="connsiteX0" fmla="*/ 136879 w 157364"/>
                <a:gd name="connsiteY0" fmla="*/ 153313 h 153312"/>
                <a:gd name="connsiteX1" fmla="*/ 20486 w 157364"/>
                <a:gd name="connsiteY1" fmla="*/ 153313 h 153312"/>
                <a:gd name="connsiteX2" fmla="*/ 0 w 157364"/>
                <a:gd name="connsiteY2" fmla="*/ 132849 h 153312"/>
                <a:gd name="connsiteX3" fmla="*/ 0 w 157364"/>
                <a:gd name="connsiteY3" fmla="*/ 128888 h 153312"/>
                <a:gd name="connsiteX4" fmla="*/ 129031 w 157364"/>
                <a:gd name="connsiteY4" fmla="*/ 0 h 153312"/>
                <a:gd name="connsiteX5" fmla="*/ 136879 w 157364"/>
                <a:gd name="connsiteY5" fmla="*/ 0 h 153312"/>
                <a:gd name="connsiteX6" fmla="*/ 157365 w 157364"/>
                <a:gd name="connsiteY6" fmla="*/ 20464 h 153312"/>
                <a:gd name="connsiteX7" fmla="*/ 157365 w 157364"/>
                <a:gd name="connsiteY7" fmla="*/ 132849 h 153312"/>
                <a:gd name="connsiteX8" fmla="*/ 136879 w 157364"/>
                <a:gd name="connsiteY8" fmla="*/ 153313 h 153312"/>
                <a:gd name="connsiteX9" fmla="*/ 42542 w 157364"/>
                <a:gd name="connsiteY9" fmla="*/ 112468 h 153312"/>
                <a:gd name="connsiteX10" fmla="*/ 116392 w 157364"/>
                <a:gd name="connsiteY10" fmla="*/ 112468 h 153312"/>
                <a:gd name="connsiteX11" fmla="*/ 116392 w 157364"/>
                <a:gd name="connsiteY11" fmla="*/ 41918 h 153312"/>
                <a:gd name="connsiteX12" fmla="*/ 42542 w 157364"/>
                <a:gd name="connsiteY12" fmla="*/ 112468 h 1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64" h="153312">
                  <a:moveTo>
                    <a:pt x="136879" y="153313"/>
                  </a:moveTo>
                  <a:lnTo>
                    <a:pt x="20486" y="153313"/>
                  </a:lnTo>
                  <a:cubicBezTo>
                    <a:pt x="9169" y="153313"/>
                    <a:pt x="0" y="144154"/>
                    <a:pt x="0" y="132849"/>
                  </a:cubicBezTo>
                  <a:lnTo>
                    <a:pt x="0" y="128888"/>
                  </a:lnTo>
                  <a:cubicBezTo>
                    <a:pt x="0" y="57760"/>
                    <a:pt x="57907" y="0"/>
                    <a:pt x="129031" y="0"/>
                  </a:cubicBezTo>
                  <a:lnTo>
                    <a:pt x="136879" y="0"/>
                  </a:lnTo>
                  <a:cubicBezTo>
                    <a:pt x="148196" y="0"/>
                    <a:pt x="157365" y="9160"/>
                    <a:pt x="157365" y="20464"/>
                  </a:cubicBezTo>
                  <a:lnTo>
                    <a:pt x="157365" y="132849"/>
                  </a:lnTo>
                  <a:cubicBezTo>
                    <a:pt x="157365" y="144154"/>
                    <a:pt x="148196" y="153313"/>
                    <a:pt x="136879" y="153313"/>
                  </a:cubicBezTo>
                  <a:close/>
                  <a:moveTo>
                    <a:pt x="42542" y="112468"/>
                  </a:moveTo>
                  <a:lnTo>
                    <a:pt x="116392" y="112468"/>
                  </a:lnTo>
                  <a:lnTo>
                    <a:pt x="116392" y="41918"/>
                  </a:lnTo>
                  <a:cubicBezTo>
                    <a:pt x="79220" y="47281"/>
                    <a:pt x="49481" y="75914"/>
                    <a:pt x="42542" y="11246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1" name="Forma libre 190">
              <a:extLst>
                <a:ext uri="{FF2B5EF4-FFF2-40B4-BE49-F238E27FC236}">
                  <a16:creationId xmlns:a16="http://schemas.microsoft.com/office/drawing/2014/main" id="{1635D69F-EF8F-840F-B966-CBAE2FC2138E}"/>
                </a:ext>
              </a:extLst>
            </p:cNvPr>
            <p:cNvSpPr/>
            <p:nvPr/>
          </p:nvSpPr>
          <p:spPr>
            <a:xfrm>
              <a:off x="11080496" y="8063591"/>
              <a:ext cx="237410" cy="40927"/>
            </a:xfrm>
            <a:custGeom>
              <a:avLst/>
              <a:gdLst>
                <a:gd name="connsiteX0" fmla="*/ 216924 w 237410"/>
                <a:gd name="connsiteY0" fmla="*/ 40928 h 40927"/>
                <a:gd name="connsiteX1" fmla="*/ 20486 w 237410"/>
                <a:gd name="connsiteY1" fmla="*/ 40928 h 40927"/>
                <a:gd name="connsiteX2" fmla="*/ 0 w 237410"/>
                <a:gd name="connsiteY2" fmla="*/ 20464 h 40927"/>
                <a:gd name="connsiteX3" fmla="*/ 20486 w 237410"/>
                <a:gd name="connsiteY3" fmla="*/ 0 h 40927"/>
                <a:gd name="connsiteX4" fmla="*/ 216924 w 237410"/>
                <a:gd name="connsiteY4" fmla="*/ 0 h 40927"/>
                <a:gd name="connsiteX5" fmla="*/ 237410 w 237410"/>
                <a:gd name="connsiteY5" fmla="*/ 20464 h 40927"/>
                <a:gd name="connsiteX6" fmla="*/ 216924 w 237410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410" h="40927">
                  <a:moveTo>
                    <a:pt x="216924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216924" y="0"/>
                  </a:lnTo>
                  <a:cubicBezTo>
                    <a:pt x="228241" y="0"/>
                    <a:pt x="237410" y="9160"/>
                    <a:pt x="237410" y="20464"/>
                  </a:cubicBezTo>
                  <a:cubicBezTo>
                    <a:pt x="237410" y="31769"/>
                    <a:pt x="228241" y="40928"/>
                    <a:pt x="216924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2" name="Forma libre 191">
              <a:extLst>
                <a:ext uri="{FF2B5EF4-FFF2-40B4-BE49-F238E27FC236}">
                  <a16:creationId xmlns:a16="http://schemas.microsoft.com/office/drawing/2014/main" id="{DAB7D4FE-5357-9015-D7F5-820262CD0F4F}"/>
                </a:ext>
              </a:extLst>
            </p:cNvPr>
            <p:cNvSpPr/>
            <p:nvPr/>
          </p:nvSpPr>
          <p:spPr>
            <a:xfrm>
              <a:off x="10372482" y="7695056"/>
              <a:ext cx="214355" cy="617729"/>
            </a:xfrm>
            <a:custGeom>
              <a:avLst/>
              <a:gdLst>
                <a:gd name="connsiteX0" fmla="*/ 64181 w 214355"/>
                <a:gd name="connsiteY0" fmla="*/ 617730 h 617729"/>
                <a:gd name="connsiteX1" fmla="*/ 52947 w 214355"/>
                <a:gd name="connsiteY1" fmla="*/ 616740 h 617729"/>
                <a:gd name="connsiteX2" fmla="*/ 11644 w 214355"/>
                <a:gd name="connsiteY2" fmla="*/ 590500 h 617729"/>
                <a:gd name="connsiteX3" fmla="*/ 987 w 214355"/>
                <a:gd name="connsiteY3" fmla="*/ 542724 h 617729"/>
                <a:gd name="connsiteX4" fmla="*/ 87311 w 214355"/>
                <a:gd name="connsiteY4" fmla="*/ 52833 h 617729"/>
                <a:gd name="connsiteX5" fmla="*/ 161409 w 214355"/>
                <a:gd name="connsiteY5" fmla="*/ 931 h 617729"/>
                <a:gd name="connsiteX6" fmla="*/ 202712 w 214355"/>
                <a:gd name="connsiteY6" fmla="*/ 27171 h 617729"/>
                <a:gd name="connsiteX7" fmla="*/ 213368 w 214355"/>
                <a:gd name="connsiteY7" fmla="*/ 74947 h 617729"/>
                <a:gd name="connsiteX8" fmla="*/ 127044 w 214355"/>
                <a:gd name="connsiteY8" fmla="*/ 564838 h 617729"/>
                <a:gd name="connsiteX9" fmla="*/ 100776 w 214355"/>
                <a:gd name="connsiteY9" fmla="*/ 606096 h 617729"/>
                <a:gd name="connsiteX10" fmla="*/ 64181 w 214355"/>
                <a:gd name="connsiteY10" fmla="*/ 617647 h 617729"/>
                <a:gd name="connsiteX11" fmla="*/ 150339 w 214355"/>
                <a:gd name="connsiteY11" fmla="*/ 40868 h 617729"/>
                <a:gd name="connsiteX12" fmla="*/ 127705 w 214355"/>
                <a:gd name="connsiteY12" fmla="*/ 59929 h 617729"/>
                <a:gd name="connsiteX13" fmla="*/ 41382 w 214355"/>
                <a:gd name="connsiteY13" fmla="*/ 549820 h 617729"/>
                <a:gd name="connsiteX14" fmla="*/ 45182 w 214355"/>
                <a:gd name="connsiteY14" fmla="*/ 566984 h 617729"/>
                <a:gd name="connsiteX15" fmla="*/ 60051 w 214355"/>
                <a:gd name="connsiteY15" fmla="*/ 576390 h 617729"/>
                <a:gd name="connsiteX16" fmla="*/ 77316 w 214355"/>
                <a:gd name="connsiteY16" fmla="*/ 572595 h 617729"/>
                <a:gd name="connsiteX17" fmla="*/ 86732 w 214355"/>
                <a:gd name="connsiteY17" fmla="*/ 557741 h 617729"/>
                <a:gd name="connsiteX18" fmla="*/ 173056 w 214355"/>
                <a:gd name="connsiteY18" fmla="*/ 67768 h 617729"/>
                <a:gd name="connsiteX19" fmla="*/ 169256 w 214355"/>
                <a:gd name="connsiteY19" fmla="*/ 50605 h 617729"/>
                <a:gd name="connsiteX20" fmla="*/ 154387 w 214355"/>
                <a:gd name="connsiteY20" fmla="*/ 41198 h 617729"/>
                <a:gd name="connsiteX21" fmla="*/ 154387 w 214355"/>
                <a:gd name="connsiteY21" fmla="*/ 41198 h 617729"/>
                <a:gd name="connsiteX22" fmla="*/ 150422 w 214355"/>
                <a:gd name="connsiteY22" fmla="*/ 40868 h 61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355" h="617729">
                  <a:moveTo>
                    <a:pt x="64181" y="617730"/>
                  </a:moveTo>
                  <a:cubicBezTo>
                    <a:pt x="60464" y="617730"/>
                    <a:pt x="56664" y="617400"/>
                    <a:pt x="52947" y="616740"/>
                  </a:cubicBezTo>
                  <a:cubicBezTo>
                    <a:pt x="36095" y="613769"/>
                    <a:pt x="21474" y="604445"/>
                    <a:pt x="11644" y="590500"/>
                  </a:cubicBezTo>
                  <a:cubicBezTo>
                    <a:pt x="1813" y="576555"/>
                    <a:pt x="-1987" y="559557"/>
                    <a:pt x="987" y="542724"/>
                  </a:cubicBezTo>
                  <a:lnTo>
                    <a:pt x="87311" y="52833"/>
                  </a:lnTo>
                  <a:cubicBezTo>
                    <a:pt x="93423" y="18094"/>
                    <a:pt x="126879" y="-5010"/>
                    <a:pt x="161409" y="931"/>
                  </a:cubicBezTo>
                  <a:cubicBezTo>
                    <a:pt x="178260" y="3901"/>
                    <a:pt x="192964" y="13226"/>
                    <a:pt x="202712" y="27171"/>
                  </a:cubicBezTo>
                  <a:cubicBezTo>
                    <a:pt x="212542" y="41116"/>
                    <a:pt x="216342" y="58114"/>
                    <a:pt x="213368" y="74947"/>
                  </a:cubicBezTo>
                  <a:lnTo>
                    <a:pt x="127044" y="564838"/>
                  </a:lnTo>
                  <a:cubicBezTo>
                    <a:pt x="124071" y="581671"/>
                    <a:pt x="114736" y="596276"/>
                    <a:pt x="100776" y="606096"/>
                  </a:cubicBezTo>
                  <a:cubicBezTo>
                    <a:pt x="89871" y="613687"/>
                    <a:pt x="77233" y="617647"/>
                    <a:pt x="64181" y="617647"/>
                  </a:cubicBezTo>
                  <a:close/>
                  <a:moveTo>
                    <a:pt x="150339" y="40868"/>
                  </a:moveTo>
                  <a:cubicBezTo>
                    <a:pt x="139353" y="40868"/>
                    <a:pt x="129605" y="48707"/>
                    <a:pt x="127705" y="59929"/>
                  </a:cubicBezTo>
                  <a:lnTo>
                    <a:pt x="41382" y="549820"/>
                  </a:lnTo>
                  <a:cubicBezTo>
                    <a:pt x="40308" y="555926"/>
                    <a:pt x="41630" y="561950"/>
                    <a:pt x="45182" y="566984"/>
                  </a:cubicBezTo>
                  <a:cubicBezTo>
                    <a:pt x="48734" y="572017"/>
                    <a:pt x="54021" y="575400"/>
                    <a:pt x="60051" y="576390"/>
                  </a:cubicBezTo>
                  <a:cubicBezTo>
                    <a:pt x="66164" y="577463"/>
                    <a:pt x="72276" y="576143"/>
                    <a:pt x="77316" y="572595"/>
                  </a:cubicBezTo>
                  <a:cubicBezTo>
                    <a:pt x="82355" y="569046"/>
                    <a:pt x="85741" y="563765"/>
                    <a:pt x="86732" y="557741"/>
                  </a:cubicBezTo>
                  <a:lnTo>
                    <a:pt x="173056" y="67768"/>
                  </a:lnTo>
                  <a:cubicBezTo>
                    <a:pt x="174130" y="61662"/>
                    <a:pt x="172808" y="55638"/>
                    <a:pt x="169256" y="50605"/>
                  </a:cubicBezTo>
                  <a:cubicBezTo>
                    <a:pt x="165704" y="45572"/>
                    <a:pt x="160417" y="42188"/>
                    <a:pt x="154387" y="41198"/>
                  </a:cubicBezTo>
                  <a:lnTo>
                    <a:pt x="154387" y="41198"/>
                  </a:lnTo>
                  <a:cubicBezTo>
                    <a:pt x="153065" y="40951"/>
                    <a:pt x="151661" y="40868"/>
                    <a:pt x="150422" y="4086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3" name="Forma libre 192">
              <a:extLst>
                <a:ext uri="{FF2B5EF4-FFF2-40B4-BE49-F238E27FC236}">
                  <a16:creationId xmlns:a16="http://schemas.microsoft.com/office/drawing/2014/main" id="{37684E4A-7B4E-A28F-85BC-C8E58B298C5A}"/>
                </a:ext>
              </a:extLst>
            </p:cNvPr>
            <p:cNvSpPr/>
            <p:nvPr/>
          </p:nvSpPr>
          <p:spPr>
            <a:xfrm>
              <a:off x="10593243" y="7733817"/>
              <a:ext cx="214305" cy="617833"/>
            </a:xfrm>
            <a:custGeom>
              <a:avLst/>
              <a:gdLst>
                <a:gd name="connsiteX0" fmla="*/ 64062 w 214305"/>
                <a:gd name="connsiteY0" fmla="*/ 617834 h 617833"/>
                <a:gd name="connsiteX1" fmla="*/ 52910 w 214305"/>
                <a:gd name="connsiteY1" fmla="*/ 616843 h 617833"/>
                <a:gd name="connsiteX2" fmla="*/ 950 w 214305"/>
                <a:gd name="connsiteY2" fmla="*/ 542827 h 617833"/>
                <a:gd name="connsiteX3" fmla="*/ 87274 w 214305"/>
                <a:gd name="connsiteY3" fmla="*/ 52854 h 617833"/>
                <a:gd name="connsiteX4" fmla="*/ 161372 w 214305"/>
                <a:gd name="connsiteY4" fmla="*/ 952 h 617833"/>
                <a:gd name="connsiteX5" fmla="*/ 161372 w 214305"/>
                <a:gd name="connsiteY5" fmla="*/ 952 h 617833"/>
                <a:gd name="connsiteX6" fmla="*/ 213331 w 214305"/>
                <a:gd name="connsiteY6" fmla="*/ 74968 h 617833"/>
                <a:gd name="connsiteX7" fmla="*/ 127008 w 214305"/>
                <a:gd name="connsiteY7" fmla="*/ 564941 h 617833"/>
                <a:gd name="connsiteX8" fmla="*/ 63979 w 214305"/>
                <a:gd name="connsiteY8" fmla="*/ 617834 h 617833"/>
                <a:gd name="connsiteX9" fmla="*/ 150303 w 214305"/>
                <a:gd name="connsiteY9" fmla="*/ 40889 h 617833"/>
                <a:gd name="connsiteX10" fmla="*/ 127586 w 214305"/>
                <a:gd name="connsiteY10" fmla="*/ 59950 h 617833"/>
                <a:gd name="connsiteX11" fmla="*/ 41262 w 214305"/>
                <a:gd name="connsiteY11" fmla="*/ 549923 h 617833"/>
                <a:gd name="connsiteX12" fmla="*/ 59931 w 214305"/>
                <a:gd name="connsiteY12" fmla="*/ 576576 h 617833"/>
                <a:gd name="connsiteX13" fmla="*/ 77196 w 214305"/>
                <a:gd name="connsiteY13" fmla="*/ 572780 h 617833"/>
                <a:gd name="connsiteX14" fmla="*/ 86696 w 214305"/>
                <a:gd name="connsiteY14" fmla="*/ 557928 h 617833"/>
                <a:gd name="connsiteX15" fmla="*/ 173019 w 214305"/>
                <a:gd name="connsiteY15" fmla="*/ 68037 h 617833"/>
                <a:gd name="connsiteX16" fmla="*/ 154350 w 214305"/>
                <a:gd name="connsiteY16" fmla="*/ 41384 h 617833"/>
                <a:gd name="connsiteX17" fmla="*/ 154350 w 214305"/>
                <a:gd name="connsiteY17" fmla="*/ 41384 h 617833"/>
                <a:gd name="connsiteX18" fmla="*/ 150385 w 214305"/>
                <a:gd name="connsiteY18" fmla="*/ 41054 h 61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4305" h="617833">
                  <a:moveTo>
                    <a:pt x="64062" y="617834"/>
                  </a:moveTo>
                  <a:cubicBezTo>
                    <a:pt x="60427" y="617834"/>
                    <a:pt x="56627" y="617503"/>
                    <a:pt x="52910" y="616843"/>
                  </a:cubicBezTo>
                  <a:cubicBezTo>
                    <a:pt x="18215" y="610737"/>
                    <a:pt x="-5080" y="577484"/>
                    <a:pt x="950" y="542827"/>
                  </a:cubicBezTo>
                  <a:lnTo>
                    <a:pt x="87274" y="52854"/>
                  </a:lnTo>
                  <a:cubicBezTo>
                    <a:pt x="93387" y="18115"/>
                    <a:pt x="126595" y="-5072"/>
                    <a:pt x="161372" y="952"/>
                  </a:cubicBezTo>
                  <a:lnTo>
                    <a:pt x="161372" y="952"/>
                  </a:lnTo>
                  <a:cubicBezTo>
                    <a:pt x="196149" y="7058"/>
                    <a:pt x="219444" y="40312"/>
                    <a:pt x="213331" y="74968"/>
                  </a:cubicBezTo>
                  <a:lnTo>
                    <a:pt x="127008" y="564941"/>
                  </a:lnTo>
                  <a:cubicBezTo>
                    <a:pt x="121555" y="595967"/>
                    <a:pt x="94461" y="617834"/>
                    <a:pt x="63979" y="617834"/>
                  </a:cubicBezTo>
                  <a:close/>
                  <a:moveTo>
                    <a:pt x="150303" y="40889"/>
                  </a:moveTo>
                  <a:cubicBezTo>
                    <a:pt x="139316" y="40889"/>
                    <a:pt x="129568" y="48728"/>
                    <a:pt x="127586" y="59950"/>
                  </a:cubicBezTo>
                  <a:lnTo>
                    <a:pt x="41262" y="549923"/>
                  </a:lnTo>
                  <a:cubicBezTo>
                    <a:pt x="39032" y="562383"/>
                    <a:pt x="47458" y="574348"/>
                    <a:pt x="59931" y="576576"/>
                  </a:cubicBezTo>
                  <a:cubicBezTo>
                    <a:pt x="65879" y="577649"/>
                    <a:pt x="72074" y="576328"/>
                    <a:pt x="77196" y="572780"/>
                  </a:cubicBezTo>
                  <a:cubicBezTo>
                    <a:pt x="82235" y="569232"/>
                    <a:pt x="85622" y="563951"/>
                    <a:pt x="86696" y="557928"/>
                  </a:cubicBezTo>
                  <a:lnTo>
                    <a:pt x="173019" y="68037"/>
                  </a:lnTo>
                  <a:cubicBezTo>
                    <a:pt x="175249" y="55577"/>
                    <a:pt x="166824" y="43612"/>
                    <a:pt x="154350" y="41384"/>
                  </a:cubicBezTo>
                  <a:lnTo>
                    <a:pt x="154350" y="41384"/>
                  </a:lnTo>
                  <a:cubicBezTo>
                    <a:pt x="153028" y="41137"/>
                    <a:pt x="151624" y="41054"/>
                    <a:pt x="150385" y="4105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4" name="Forma libre 193">
              <a:extLst>
                <a:ext uri="{FF2B5EF4-FFF2-40B4-BE49-F238E27FC236}">
                  <a16:creationId xmlns:a16="http://schemas.microsoft.com/office/drawing/2014/main" id="{A6DC008E-F719-9FC8-06D8-7B5E429659E0}"/>
                </a:ext>
              </a:extLst>
            </p:cNvPr>
            <p:cNvSpPr/>
            <p:nvPr/>
          </p:nvSpPr>
          <p:spPr>
            <a:xfrm>
              <a:off x="10180213" y="7713350"/>
              <a:ext cx="324891" cy="561892"/>
            </a:xfrm>
            <a:custGeom>
              <a:avLst/>
              <a:gdLst>
                <a:gd name="connsiteX0" fmla="*/ 213413 w 324891"/>
                <a:gd name="connsiteY0" fmla="*/ 561892 h 561892"/>
                <a:gd name="connsiteX1" fmla="*/ 209861 w 324891"/>
                <a:gd name="connsiteY1" fmla="*/ 561562 h 561892"/>
                <a:gd name="connsiteX2" fmla="*/ 189953 w 324891"/>
                <a:gd name="connsiteY2" fmla="*/ 558014 h 561892"/>
                <a:gd name="connsiteX3" fmla="*/ 142867 w 324891"/>
                <a:gd name="connsiteY3" fmla="*/ 537468 h 561892"/>
                <a:gd name="connsiteX4" fmla="*/ 43492 w 324891"/>
                <a:gd name="connsiteY4" fmla="*/ 462297 h 561892"/>
                <a:gd name="connsiteX5" fmla="*/ 1693 w 324891"/>
                <a:gd name="connsiteY5" fmla="*/ 356017 h 561892"/>
                <a:gd name="connsiteX6" fmla="*/ 42005 w 324891"/>
                <a:gd name="connsiteY6" fmla="*/ 127204 h 561892"/>
                <a:gd name="connsiteX7" fmla="*/ 117590 w 324891"/>
                <a:gd name="connsiteY7" fmla="*/ 41553 h 561892"/>
                <a:gd name="connsiteX8" fmla="*/ 236708 w 324891"/>
                <a:gd name="connsiteY8" fmla="*/ 4834 h 561892"/>
                <a:gd name="connsiteX9" fmla="*/ 288006 w 324891"/>
                <a:gd name="connsiteY9" fmla="*/ 1616 h 561892"/>
                <a:gd name="connsiteX10" fmla="*/ 307997 w 324891"/>
                <a:gd name="connsiteY10" fmla="*/ 5164 h 561892"/>
                <a:gd name="connsiteX11" fmla="*/ 322784 w 324891"/>
                <a:gd name="connsiteY11" fmla="*/ 16304 h 561892"/>
                <a:gd name="connsiteX12" fmla="*/ 322536 w 324891"/>
                <a:gd name="connsiteY12" fmla="*/ 34869 h 561892"/>
                <a:gd name="connsiteX13" fmla="*/ 320057 w 324891"/>
                <a:gd name="connsiteY13" fmla="*/ 41471 h 561892"/>
                <a:gd name="connsiteX14" fmla="*/ 233734 w 324891"/>
                <a:gd name="connsiteY14" fmla="*/ 531444 h 561892"/>
                <a:gd name="connsiteX15" fmla="*/ 233734 w 324891"/>
                <a:gd name="connsiteY15" fmla="*/ 538623 h 561892"/>
                <a:gd name="connsiteX16" fmla="*/ 227621 w 324891"/>
                <a:gd name="connsiteY16" fmla="*/ 556116 h 561892"/>
                <a:gd name="connsiteX17" fmla="*/ 213413 w 324891"/>
                <a:gd name="connsiteY17" fmla="*/ 561810 h 561892"/>
                <a:gd name="connsiteX18" fmla="*/ 268924 w 324891"/>
                <a:gd name="connsiteY18" fmla="*/ 41058 h 561892"/>
                <a:gd name="connsiteX19" fmla="*/ 248686 w 324891"/>
                <a:gd name="connsiteY19" fmla="*/ 44111 h 561892"/>
                <a:gd name="connsiteX20" fmla="*/ 129568 w 324891"/>
                <a:gd name="connsiteY20" fmla="*/ 80830 h 561892"/>
                <a:gd name="connsiteX21" fmla="*/ 82234 w 324891"/>
                <a:gd name="connsiteY21" fmla="*/ 134465 h 561892"/>
                <a:gd name="connsiteX22" fmla="*/ 41923 w 324891"/>
                <a:gd name="connsiteY22" fmla="*/ 363279 h 561892"/>
                <a:gd name="connsiteX23" fmla="*/ 68109 w 324891"/>
                <a:gd name="connsiteY23" fmla="*/ 429786 h 561892"/>
                <a:gd name="connsiteX24" fmla="*/ 167566 w 324891"/>
                <a:gd name="connsiteY24" fmla="*/ 504957 h 561892"/>
                <a:gd name="connsiteX25" fmla="*/ 194661 w 324891"/>
                <a:gd name="connsiteY25" fmla="*/ 517334 h 561892"/>
                <a:gd name="connsiteX26" fmla="*/ 278424 w 324891"/>
                <a:gd name="connsiteY26" fmla="*/ 41718 h 561892"/>
                <a:gd name="connsiteX27" fmla="*/ 269090 w 324891"/>
                <a:gd name="connsiteY27" fmla="*/ 41058 h 56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4891" h="561892">
                  <a:moveTo>
                    <a:pt x="213413" y="561892"/>
                  </a:moveTo>
                  <a:cubicBezTo>
                    <a:pt x="212256" y="561892"/>
                    <a:pt x="211017" y="561810"/>
                    <a:pt x="209861" y="561562"/>
                  </a:cubicBezTo>
                  <a:lnTo>
                    <a:pt x="189953" y="558014"/>
                  </a:lnTo>
                  <a:cubicBezTo>
                    <a:pt x="172936" y="555043"/>
                    <a:pt x="156579" y="547865"/>
                    <a:pt x="142867" y="537468"/>
                  </a:cubicBezTo>
                  <a:lnTo>
                    <a:pt x="43492" y="462297"/>
                  </a:lnTo>
                  <a:cubicBezTo>
                    <a:pt x="10532" y="437377"/>
                    <a:pt x="-5494" y="396697"/>
                    <a:pt x="1693" y="356017"/>
                  </a:cubicBezTo>
                  <a:lnTo>
                    <a:pt x="42005" y="127204"/>
                  </a:lnTo>
                  <a:cubicBezTo>
                    <a:pt x="49191" y="86606"/>
                    <a:pt x="78104" y="53765"/>
                    <a:pt x="117590" y="41553"/>
                  </a:cubicBezTo>
                  <a:lnTo>
                    <a:pt x="236708" y="4834"/>
                  </a:lnTo>
                  <a:cubicBezTo>
                    <a:pt x="253229" y="-199"/>
                    <a:pt x="270989" y="-1355"/>
                    <a:pt x="288006" y="1616"/>
                  </a:cubicBezTo>
                  <a:lnTo>
                    <a:pt x="307997" y="5164"/>
                  </a:lnTo>
                  <a:cubicBezTo>
                    <a:pt x="314440" y="6319"/>
                    <a:pt x="319892" y="10445"/>
                    <a:pt x="322784" y="16304"/>
                  </a:cubicBezTo>
                  <a:cubicBezTo>
                    <a:pt x="325675" y="22162"/>
                    <a:pt x="325592" y="29093"/>
                    <a:pt x="322536" y="34869"/>
                  </a:cubicBezTo>
                  <a:cubicBezTo>
                    <a:pt x="321214" y="37427"/>
                    <a:pt x="320388" y="39573"/>
                    <a:pt x="320057" y="41471"/>
                  </a:cubicBezTo>
                  <a:lnTo>
                    <a:pt x="233734" y="531444"/>
                  </a:lnTo>
                  <a:cubicBezTo>
                    <a:pt x="233404" y="533424"/>
                    <a:pt x="233404" y="535735"/>
                    <a:pt x="233734" y="538623"/>
                  </a:cubicBezTo>
                  <a:cubicBezTo>
                    <a:pt x="234642" y="545059"/>
                    <a:pt x="232330" y="551578"/>
                    <a:pt x="227621" y="556116"/>
                  </a:cubicBezTo>
                  <a:cubicBezTo>
                    <a:pt x="223738" y="559829"/>
                    <a:pt x="218700" y="561810"/>
                    <a:pt x="213413" y="561810"/>
                  </a:cubicBezTo>
                  <a:close/>
                  <a:moveTo>
                    <a:pt x="268924" y="41058"/>
                  </a:moveTo>
                  <a:cubicBezTo>
                    <a:pt x="262068" y="41058"/>
                    <a:pt x="255211" y="42048"/>
                    <a:pt x="248686" y="44111"/>
                  </a:cubicBezTo>
                  <a:lnTo>
                    <a:pt x="129568" y="80830"/>
                  </a:lnTo>
                  <a:cubicBezTo>
                    <a:pt x="104868" y="88422"/>
                    <a:pt x="86695" y="108968"/>
                    <a:pt x="82234" y="134465"/>
                  </a:cubicBezTo>
                  <a:lnTo>
                    <a:pt x="41923" y="363279"/>
                  </a:lnTo>
                  <a:cubicBezTo>
                    <a:pt x="37461" y="388693"/>
                    <a:pt x="47457" y="414190"/>
                    <a:pt x="68109" y="429786"/>
                  </a:cubicBezTo>
                  <a:lnTo>
                    <a:pt x="167566" y="504957"/>
                  </a:lnTo>
                  <a:cubicBezTo>
                    <a:pt x="175579" y="510981"/>
                    <a:pt x="184831" y="515189"/>
                    <a:pt x="194661" y="517334"/>
                  </a:cubicBezTo>
                  <a:lnTo>
                    <a:pt x="278424" y="41718"/>
                  </a:lnTo>
                  <a:cubicBezTo>
                    <a:pt x="275285" y="41305"/>
                    <a:pt x="272146" y="41058"/>
                    <a:pt x="269090" y="4105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5" name="Forma libre 194">
              <a:extLst>
                <a:ext uri="{FF2B5EF4-FFF2-40B4-BE49-F238E27FC236}">
                  <a16:creationId xmlns:a16="http://schemas.microsoft.com/office/drawing/2014/main" id="{D7704279-C02D-9B11-5ABC-88A8FFF132B3}"/>
                </a:ext>
              </a:extLst>
            </p:cNvPr>
            <p:cNvSpPr/>
            <p:nvPr/>
          </p:nvSpPr>
          <p:spPr>
            <a:xfrm>
              <a:off x="10454463" y="7732586"/>
              <a:ext cx="271408" cy="581437"/>
            </a:xfrm>
            <a:custGeom>
              <a:avLst/>
              <a:gdLst>
                <a:gd name="connsiteX0" fmla="*/ 159886 w 271408"/>
                <a:gd name="connsiteY0" fmla="*/ 581438 h 581437"/>
                <a:gd name="connsiteX1" fmla="*/ 156334 w 271408"/>
                <a:gd name="connsiteY1" fmla="*/ 581108 h 581437"/>
                <a:gd name="connsiteX2" fmla="*/ 16895 w 271408"/>
                <a:gd name="connsiteY2" fmla="*/ 556601 h 581437"/>
                <a:gd name="connsiteX3" fmla="*/ 2108 w 271408"/>
                <a:gd name="connsiteY3" fmla="*/ 545462 h 581437"/>
                <a:gd name="connsiteX4" fmla="*/ 2356 w 271408"/>
                <a:gd name="connsiteY4" fmla="*/ 526978 h 581437"/>
                <a:gd name="connsiteX5" fmla="*/ 4834 w 271408"/>
                <a:gd name="connsiteY5" fmla="*/ 520294 h 581437"/>
                <a:gd name="connsiteX6" fmla="*/ 91158 w 271408"/>
                <a:gd name="connsiteY6" fmla="*/ 30320 h 581437"/>
                <a:gd name="connsiteX7" fmla="*/ 91158 w 271408"/>
                <a:gd name="connsiteY7" fmla="*/ 23224 h 581437"/>
                <a:gd name="connsiteX8" fmla="*/ 97270 w 271408"/>
                <a:gd name="connsiteY8" fmla="*/ 5731 h 581437"/>
                <a:gd name="connsiteX9" fmla="*/ 115031 w 271408"/>
                <a:gd name="connsiteY9" fmla="*/ 285 h 581437"/>
                <a:gd name="connsiteX10" fmla="*/ 254470 w 271408"/>
                <a:gd name="connsiteY10" fmla="*/ 24792 h 581437"/>
                <a:gd name="connsiteX11" fmla="*/ 269339 w 271408"/>
                <a:gd name="connsiteY11" fmla="*/ 36014 h 581437"/>
                <a:gd name="connsiteX12" fmla="*/ 269009 w 271408"/>
                <a:gd name="connsiteY12" fmla="*/ 54580 h 581437"/>
                <a:gd name="connsiteX13" fmla="*/ 266531 w 271408"/>
                <a:gd name="connsiteY13" fmla="*/ 61181 h 581437"/>
                <a:gd name="connsiteX14" fmla="*/ 180290 w 271408"/>
                <a:gd name="connsiteY14" fmla="*/ 551073 h 581437"/>
                <a:gd name="connsiteX15" fmla="*/ 180290 w 271408"/>
                <a:gd name="connsiteY15" fmla="*/ 558169 h 581437"/>
                <a:gd name="connsiteX16" fmla="*/ 174177 w 271408"/>
                <a:gd name="connsiteY16" fmla="*/ 575662 h 581437"/>
                <a:gd name="connsiteX17" fmla="*/ 159969 w 271408"/>
                <a:gd name="connsiteY17" fmla="*/ 581355 h 581437"/>
                <a:gd name="connsiteX18" fmla="*/ 46303 w 271408"/>
                <a:gd name="connsiteY18" fmla="*/ 520294 h 581437"/>
                <a:gd name="connsiteX19" fmla="*/ 140969 w 271408"/>
                <a:gd name="connsiteY19" fmla="*/ 536962 h 581437"/>
                <a:gd name="connsiteX20" fmla="*/ 224732 w 271408"/>
                <a:gd name="connsiteY20" fmla="*/ 61264 h 581437"/>
                <a:gd name="connsiteX21" fmla="*/ 130065 w 271408"/>
                <a:gd name="connsiteY21" fmla="*/ 44596 h 581437"/>
                <a:gd name="connsiteX22" fmla="*/ 46303 w 271408"/>
                <a:gd name="connsiteY22" fmla="*/ 520294 h 5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1408" h="581437">
                  <a:moveTo>
                    <a:pt x="159886" y="581438"/>
                  </a:moveTo>
                  <a:cubicBezTo>
                    <a:pt x="158730" y="581438"/>
                    <a:pt x="157491" y="581355"/>
                    <a:pt x="156334" y="581108"/>
                  </a:cubicBezTo>
                  <a:lnTo>
                    <a:pt x="16895" y="556601"/>
                  </a:lnTo>
                  <a:cubicBezTo>
                    <a:pt x="10451" y="555446"/>
                    <a:pt x="4999" y="551320"/>
                    <a:pt x="2108" y="545462"/>
                  </a:cubicBezTo>
                  <a:cubicBezTo>
                    <a:pt x="-783" y="539603"/>
                    <a:pt x="-700" y="532754"/>
                    <a:pt x="2356" y="526978"/>
                  </a:cubicBezTo>
                  <a:cubicBezTo>
                    <a:pt x="3760" y="524337"/>
                    <a:pt x="4504" y="522274"/>
                    <a:pt x="4834" y="520294"/>
                  </a:cubicBezTo>
                  <a:lnTo>
                    <a:pt x="91158" y="30320"/>
                  </a:lnTo>
                  <a:cubicBezTo>
                    <a:pt x="91571" y="28258"/>
                    <a:pt x="91488" y="26030"/>
                    <a:pt x="91158" y="23224"/>
                  </a:cubicBezTo>
                  <a:cubicBezTo>
                    <a:pt x="90249" y="16788"/>
                    <a:pt x="92562" y="10269"/>
                    <a:pt x="97270" y="5731"/>
                  </a:cubicBezTo>
                  <a:cubicBezTo>
                    <a:pt x="101979" y="1193"/>
                    <a:pt x="108587" y="-787"/>
                    <a:pt x="115031" y="285"/>
                  </a:cubicBezTo>
                  <a:lnTo>
                    <a:pt x="254470" y="24792"/>
                  </a:lnTo>
                  <a:cubicBezTo>
                    <a:pt x="260913" y="25947"/>
                    <a:pt x="266448" y="30073"/>
                    <a:pt x="269339" y="36014"/>
                  </a:cubicBezTo>
                  <a:cubicBezTo>
                    <a:pt x="272230" y="41873"/>
                    <a:pt x="272065" y="48804"/>
                    <a:pt x="269009" y="54580"/>
                  </a:cubicBezTo>
                  <a:cubicBezTo>
                    <a:pt x="267687" y="56973"/>
                    <a:pt x="266944" y="59201"/>
                    <a:pt x="266531" y="61181"/>
                  </a:cubicBezTo>
                  <a:lnTo>
                    <a:pt x="180290" y="551073"/>
                  </a:lnTo>
                  <a:cubicBezTo>
                    <a:pt x="179959" y="553053"/>
                    <a:pt x="179959" y="555280"/>
                    <a:pt x="180290" y="558169"/>
                  </a:cubicBezTo>
                  <a:cubicBezTo>
                    <a:pt x="181199" y="564605"/>
                    <a:pt x="178885" y="571124"/>
                    <a:pt x="174177" y="575662"/>
                  </a:cubicBezTo>
                  <a:cubicBezTo>
                    <a:pt x="170295" y="579375"/>
                    <a:pt x="165255" y="581355"/>
                    <a:pt x="159969" y="581355"/>
                  </a:cubicBezTo>
                  <a:close/>
                  <a:moveTo>
                    <a:pt x="46303" y="520294"/>
                  </a:moveTo>
                  <a:lnTo>
                    <a:pt x="140969" y="536962"/>
                  </a:lnTo>
                  <a:lnTo>
                    <a:pt x="224732" y="61264"/>
                  </a:lnTo>
                  <a:lnTo>
                    <a:pt x="130065" y="44596"/>
                  </a:lnTo>
                  <a:lnTo>
                    <a:pt x="46303" y="52029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6" name="Forma libre 195">
              <a:extLst>
                <a:ext uri="{FF2B5EF4-FFF2-40B4-BE49-F238E27FC236}">
                  <a16:creationId xmlns:a16="http://schemas.microsoft.com/office/drawing/2014/main" id="{227AA119-CD0E-50BD-03E4-437A85BD641F}"/>
                </a:ext>
              </a:extLst>
            </p:cNvPr>
            <p:cNvSpPr/>
            <p:nvPr/>
          </p:nvSpPr>
          <p:spPr>
            <a:xfrm>
              <a:off x="10675105" y="7771368"/>
              <a:ext cx="262539" cy="566337"/>
            </a:xfrm>
            <a:custGeom>
              <a:avLst/>
              <a:gdLst>
                <a:gd name="connsiteX0" fmla="*/ 82897 w 262539"/>
                <a:gd name="connsiteY0" fmla="*/ 566255 h 566337"/>
                <a:gd name="connsiteX1" fmla="*/ 60924 w 262539"/>
                <a:gd name="connsiteY1" fmla="*/ 564358 h 566337"/>
                <a:gd name="connsiteX2" fmla="*/ 16894 w 262539"/>
                <a:gd name="connsiteY2" fmla="*/ 556601 h 566337"/>
                <a:gd name="connsiteX3" fmla="*/ 2108 w 262539"/>
                <a:gd name="connsiteY3" fmla="*/ 545461 h 566337"/>
                <a:gd name="connsiteX4" fmla="*/ 2356 w 262539"/>
                <a:gd name="connsiteY4" fmla="*/ 526896 h 566337"/>
                <a:gd name="connsiteX5" fmla="*/ 4917 w 262539"/>
                <a:gd name="connsiteY5" fmla="*/ 520129 h 566337"/>
                <a:gd name="connsiteX6" fmla="*/ 91158 w 262539"/>
                <a:gd name="connsiteY6" fmla="*/ 30321 h 566337"/>
                <a:gd name="connsiteX7" fmla="*/ 91158 w 262539"/>
                <a:gd name="connsiteY7" fmla="*/ 23225 h 566337"/>
                <a:gd name="connsiteX8" fmla="*/ 97270 w 262539"/>
                <a:gd name="connsiteY8" fmla="*/ 5731 h 566337"/>
                <a:gd name="connsiteX9" fmla="*/ 115031 w 262539"/>
                <a:gd name="connsiteY9" fmla="*/ 285 h 566337"/>
                <a:gd name="connsiteX10" fmla="*/ 159060 w 262539"/>
                <a:gd name="connsiteY10" fmla="*/ 8042 h 566337"/>
                <a:gd name="connsiteX11" fmla="*/ 239849 w 262539"/>
                <a:gd name="connsiteY11" fmla="*/ 59449 h 566337"/>
                <a:gd name="connsiteX12" fmla="*/ 260583 w 262539"/>
                <a:gd name="connsiteY12" fmla="*/ 152856 h 566337"/>
                <a:gd name="connsiteX13" fmla="*/ 205980 w 262539"/>
                <a:gd name="connsiteY13" fmla="*/ 462946 h 566337"/>
                <a:gd name="connsiteX14" fmla="*/ 154517 w 262539"/>
                <a:gd name="connsiteY14" fmla="*/ 543646 h 566337"/>
                <a:gd name="connsiteX15" fmla="*/ 82979 w 262539"/>
                <a:gd name="connsiteY15" fmla="*/ 566338 h 566337"/>
                <a:gd name="connsiteX16" fmla="*/ 46467 w 262539"/>
                <a:gd name="connsiteY16" fmla="*/ 520294 h 566337"/>
                <a:gd name="connsiteX17" fmla="*/ 68028 w 262539"/>
                <a:gd name="connsiteY17" fmla="*/ 524090 h 566337"/>
                <a:gd name="connsiteX18" fmla="*/ 165503 w 262539"/>
                <a:gd name="connsiteY18" fmla="*/ 455850 h 566337"/>
                <a:gd name="connsiteX19" fmla="*/ 220106 w 262539"/>
                <a:gd name="connsiteY19" fmla="*/ 145759 h 566337"/>
                <a:gd name="connsiteX20" fmla="*/ 206145 w 262539"/>
                <a:gd name="connsiteY20" fmla="*/ 82965 h 566337"/>
                <a:gd name="connsiteX21" fmla="*/ 151790 w 262539"/>
                <a:gd name="connsiteY21" fmla="*/ 48392 h 566337"/>
                <a:gd name="connsiteX22" fmla="*/ 151790 w 262539"/>
                <a:gd name="connsiteY22" fmla="*/ 48392 h 566337"/>
                <a:gd name="connsiteX23" fmla="*/ 130230 w 262539"/>
                <a:gd name="connsiteY23" fmla="*/ 44596 h 566337"/>
                <a:gd name="connsiteX24" fmla="*/ 46467 w 262539"/>
                <a:gd name="connsiteY24" fmla="*/ 520294 h 56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2539" h="566337">
                  <a:moveTo>
                    <a:pt x="82897" y="566255"/>
                  </a:moveTo>
                  <a:cubicBezTo>
                    <a:pt x="75628" y="566255"/>
                    <a:pt x="68276" y="565595"/>
                    <a:pt x="60924" y="564358"/>
                  </a:cubicBezTo>
                  <a:lnTo>
                    <a:pt x="16894" y="556601"/>
                  </a:lnTo>
                  <a:cubicBezTo>
                    <a:pt x="10451" y="555446"/>
                    <a:pt x="4917" y="551320"/>
                    <a:pt x="2108" y="545461"/>
                  </a:cubicBezTo>
                  <a:cubicBezTo>
                    <a:pt x="-783" y="539603"/>
                    <a:pt x="-700" y="532672"/>
                    <a:pt x="2356" y="526896"/>
                  </a:cubicBezTo>
                  <a:cubicBezTo>
                    <a:pt x="3678" y="524338"/>
                    <a:pt x="4503" y="522110"/>
                    <a:pt x="4917" y="520129"/>
                  </a:cubicBezTo>
                  <a:lnTo>
                    <a:pt x="91158" y="30321"/>
                  </a:lnTo>
                  <a:cubicBezTo>
                    <a:pt x="91488" y="28340"/>
                    <a:pt x="91488" y="26112"/>
                    <a:pt x="91158" y="23225"/>
                  </a:cubicBezTo>
                  <a:cubicBezTo>
                    <a:pt x="90249" y="16788"/>
                    <a:pt x="92562" y="10270"/>
                    <a:pt x="97270" y="5731"/>
                  </a:cubicBezTo>
                  <a:cubicBezTo>
                    <a:pt x="101979" y="1193"/>
                    <a:pt x="108587" y="-787"/>
                    <a:pt x="115031" y="285"/>
                  </a:cubicBezTo>
                  <a:lnTo>
                    <a:pt x="159060" y="8042"/>
                  </a:lnTo>
                  <a:cubicBezTo>
                    <a:pt x="192020" y="13818"/>
                    <a:pt x="220684" y="32054"/>
                    <a:pt x="239849" y="59449"/>
                  </a:cubicBezTo>
                  <a:cubicBezTo>
                    <a:pt x="259014" y="86761"/>
                    <a:pt x="266448" y="119932"/>
                    <a:pt x="260583" y="152856"/>
                  </a:cubicBezTo>
                  <a:lnTo>
                    <a:pt x="205980" y="462946"/>
                  </a:lnTo>
                  <a:cubicBezTo>
                    <a:pt x="200197" y="495870"/>
                    <a:pt x="181942" y="524503"/>
                    <a:pt x="154517" y="543646"/>
                  </a:cubicBezTo>
                  <a:cubicBezTo>
                    <a:pt x="133204" y="558581"/>
                    <a:pt x="108422" y="566338"/>
                    <a:pt x="82979" y="566338"/>
                  </a:cubicBezTo>
                  <a:close/>
                  <a:moveTo>
                    <a:pt x="46467" y="520294"/>
                  </a:moveTo>
                  <a:lnTo>
                    <a:pt x="68028" y="524090"/>
                  </a:lnTo>
                  <a:cubicBezTo>
                    <a:pt x="113874" y="532259"/>
                    <a:pt x="157490" y="501481"/>
                    <a:pt x="165503" y="455850"/>
                  </a:cubicBezTo>
                  <a:lnTo>
                    <a:pt x="220106" y="145759"/>
                  </a:lnTo>
                  <a:cubicBezTo>
                    <a:pt x="223988" y="123645"/>
                    <a:pt x="219032" y="101366"/>
                    <a:pt x="206145" y="82965"/>
                  </a:cubicBezTo>
                  <a:cubicBezTo>
                    <a:pt x="193259" y="64565"/>
                    <a:pt x="173929" y="52270"/>
                    <a:pt x="151790" y="48392"/>
                  </a:cubicBezTo>
                  <a:lnTo>
                    <a:pt x="151790" y="48392"/>
                  </a:lnTo>
                  <a:lnTo>
                    <a:pt x="130230" y="44596"/>
                  </a:lnTo>
                  <a:lnTo>
                    <a:pt x="46467" y="52029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7" name="Forma libre 196">
              <a:extLst>
                <a:ext uri="{FF2B5EF4-FFF2-40B4-BE49-F238E27FC236}">
                  <a16:creationId xmlns:a16="http://schemas.microsoft.com/office/drawing/2014/main" id="{E6995D78-12DD-8E14-4DA6-258BE89AB4A8}"/>
                </a:ext>
              </a:extLst>
            </p:cNvPr>
            <p:cNvSpPr/>
            <p:nvPr/>
          </p:nvSpPr>
          <p:spPr>
            <a:xfrm>
              <a:off x="10297637" y="8201144"/>
              <a:ext cx="258061" cy="269081"/>
            </a:xfrm>
            <a:custGeom>
              <a:avLst/>
              <a:gdLst>
                <a:gd name="connsiteX0" fmla="*/ 237576 w 258061"/>
                <a:gd name="connsiteY0" fmla="*/ 268998 h 269081"/>
                <a:gd name="connsiteX1" fmla="*/ 20487 w 258061"/>
                <a:gd name="connsiteY1" fmla="*/ 268998 h 269081"/>
                <a:gd name="connsiteX2" fmla="*/ 0 w 258061"/>
                <a:gd name="connsiteY2" fmla="*/ 248535 h 269081"/>
                <a:gd name="connsiteX3" fmla="*/ 0 w 258061"/>
                <a:gd name="connsiteY3" fmla="*/ 20464 h 269081"/>
                <a:gd name="connsiteX4" fmla="*/ 20487 w 258061"/>
                <a:gd name="connsiteY4" fmla="*/ 0 h 269081"/>
                <a:gd name="connsiteX5" fmla="*/ 40973 w 258061"/>
                <a:gd name="connsiteY5" fmla="*/ 20464 h 269081"/>
                <a:gd name="connsiteX6" fmla="*/ 40973 w 258061"/>
                <a:gd name="connsiteY6" fmla="*/ 228153 h 269081"/>
                <a:gd name="connsiteX7" fmla="*/ 217089 w 258061"/>
                <a:gd name="connsiteY7" fmla="*/ 228153 h 269081"/>
                <a:gd name="connsiteX8" fmla="*/ 217089 w 258061"/>
                <a:gd name="connsiteY8" fmla="*/ 79462 h 269081"/>
                <a:gd name="connsiteX9" fmla="*/ 237576 w 258061"/>
                <a:gd name="connsiteY9" fmla="*/ 58998 h 269081"/>
                <a:gd name="connsiteX10" fmla="*/ 258062 w 258061"/>
                <a:gd name="connsiteY10" fmla="*/ 79462 h 269081"/>
                <a:gd name="connsiteX11" fmla="*/ 258062 w 258061"/>
                <a:gd name="connsiteY11" fmla="*/ 248617 h 269081"/>
                <a:gd name="connsiteX12" fmla="*/ 237576 w 258061"/>
                <a:gd name="connsiteY12" fmla="*/ 269081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061" h="269081">
                  <a:moveTo>
                    <a:pt x="237576" y="268998"/>
                  </a:moveTo>
                  <a:lnTo>
                    <a:pt x="20487" y="268998"/>
                  </a:lnTo>
                  <a:cubicBezTo>
                    <a:pt x="9170" y="268998"/>
                    <a:pt x="0" y="259839"/>
                    <a:pt x="0" y="248535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228153"/>
                  </a:lnTo>
                  <a:lnTo>
                    <a:pt x="217089" y="228153"/>
                  </a:lnTo>
                  <a:lnTo>
                    <a:pt x="217089" y="79462"/>
                  </a:lnTo>
                  <a:cubicBezTo>
                    <a:pt x="217089" y="68157"/>
                    <a:pt x="226259" y="58998"/>
                    <a:pt x="237576" y="58998"/>
                  </a:cubicBezTo>
                  <a:cubicBezTo>
                    <a:pt x="248893" y="58998"/>
                    <a:pt x="258062" y="68157"/>
                    <a:pt x="258062" y="79462"/>
                  </a:cubicBezTo>
                  <a:lnTo>
                    <a:pt x="258062" y="248617"/>
                  </a:lnTo>
                  <a:cubicBezTo>
                    <a:pt x="258062" y="259922"/>
                    <a:pt x="248893" y="269081"/>
                    <a:pt x="237576" y="2690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8" name="Forma libre 197">
              <a:extLst>
                <a:ext uri="{FF2B5EF4-FFF2-40B4-BE49-F238E27FC236}">
                  <a16:creationId xmlns:a16="http://schemas.microsoft.com/office/drawing/2014/main" id="{8472D9B1-9855-8A27-04DD-DE876CEDC729}"/>
                </a:ext>
              </a:extLst>
            </p:cNvPr>
            <p:cNvSpPr/>
            <p:nvPr/>
          </p:nvSpPr>
          <p:spPr>
            <a:xfrm>
              <a:off x="10819626" y="8256593"/>
              <a:ext cx="40972" cy="213548"/>
            </a:xfrm>
            <a:custGeom>
              <a:avLst/>
              <a:gdLst>
                <a:gd name="connsiteX0" fmla="*/ 20487 w 40972"/>
                <a:gd name="connsiteY0" fmla="*/ 213549 h 213548"/>
                <a:gd name="connsiteX1" fmla="*/ 0 w 40972"/>
                <a:gd name="connsiteY1" fmla="*/ 193085 h 213548"/>
                <a:gd name="connsiteX2" fmla="*/ 0 w 40972"/>
                <a:gd name="connsiteY2" fmla="*/ 20464 h 213548"/>
                <a:gd name="connsiteX3" fmla="*/ 20487 w 40972"/>
                <a:gd name="connsiteY3" fmla="*/ 0 h 213548"/>
                <a:gd name="connsiteX4" fmla="*/ 40973 w 40972"/>
                <a:gd name="connsiteY4" fmla="*/ 20464 h 213548"/>
                <a:gd name="connsiteX5" fmla="*/ 40973 w 40972"/>
                <a:gd name="connsiteY5" fmla="*/ 193085 h 213548"/>
                <a:gd name="connsiteX6" fmla="*/ 20487 w 40972"/>
                <a:gd name="connsiteY6" fmla="*/ 213549 h 21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13548">
                  <a:moveTo>
                    <a:pt x="20487" y="213549"/>
                  </a:moveTo>
                  <a:cubicBezTo>
                    <a:pt x="9170" y="213549"/>
                    <a:pt x="0" y="204390"/>
                    <a:pt x="0" y="193085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93085"/>
                  </a:lnTo>
                  <a:cubicBezTo>
                    <a:pt x="40973" y="204390"/>
                    <a:pt x="31804" y="213549"/>
                    <a:pt x="20487" y="21354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9" name="Forma libre 198">
              <a:extLst>
                <a:ext uri="{FF2B5EF4-FFF2-40B4-BE49-F238E27FC236}">
                  <a16:creationId xmlns:a16="http://schemas.microsoft.com/office/drawing/2014/main" id="{EED0643C-0C95-8BD6-F264-2CC41BB0832E}"/>
                </a:ext>
              </a:extLst>
            </p:cNvPr>
            <p:cNvSpPr/>
            <p:nvPr/>
          </p:nvSpPr>
          <p:spPr>
            <a:xfrm>
              <a:off x="10357196" y="8490193"/>
              <a:ext cx="274582" cy="274279"/>
            </a:xfrm>
            <a:custGeom>
              <a:avLst/>
              <a:gdLst>
                <a:gd name="connsiteX0" fmla="*/ 137291 w 274582"/>
                <a:gd name="connsiteY0" fmla="*/ 274280 h 274279"/>
                <a:gd name="connsiteX1" fmla="*/ 0 w 274582"/>
                <a:gd name="connsiteY1" fmla="*/ 137140 h 274279"/>
                <a:gd name="connsiteX2" fmla="*/ 137291 w 274582"/>
                <a:gd name="connsiteY2" fmla="*/ 0 h 274279"/>
                <a:gd name="connsiteX3" fmla="*/ 274583 w 274582"/>
                <a:gd name="connsiteY3" fmla="*/ 137140 h 274279"/>
                <a:gd name="connsiteX4" fmla="*/ 137291 w 274582"/>
                <a:gd name="connsiteY4" fmla="*/ 274280 h 274279"/>
                <a:gd name="connsiteX5" fmla="*/ 137291 w 274582"/>
                <a:gd name="connsiteY5" fmla="*/ 40928 h 274279"/>
                <a:gd name="connsiteX6" fmla="*/ 40973 w 274582"/>
                <a:gd name="connsiteY6" fmla="*/ 137140 h 274279"/>
                <a:gd name="connsiteX7" fmla="*/ 137291 w 274582"/>
                <a:gd name="connsiteY7" fmla="*/ 233352 h 274279"/>
                <a:gd name="connsiteX8" fmla="*/ 233610 w 274582"/>
                <a:gd name="connsiteY8" fmla="*/ 137140 h 274279"/>
                <a:gd name="connsiteX9" fmla="*/ 137291 w 274582"/>
                <a:gd name="connsiteY9" fmla="*/ 40928 h 2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582" h="274279">
                  <a:moveTo>
                    <a:pt x="137291" y="274280"/>
                  </a:moveTo>
                  <a:cubicBezTo>
                    <a:pt x="61624" y="274280"/>
                    <a:pt x="0" y="212724"/>
                    <a:pt x="0" y="137140"/>
                  </a:cubicBezTo>
                  <a:cubicBezTo>
                    <a:pt x="0" y="61556"/>
                    <a:pt x="61542" y="0"/>
                    <a:pt x="137291" y="0"/>
                  </a:cubicBezTo>
                  <a:cubicBezTo>
                    <a:pt x="213041" y="0"/>
                    <a:pt x="274583" y="61474"/>
                    <a:pt x="274583" y="137140"/>
                  </a:cubicBezTo>
                  <a:cubicBezTo>
                    <a:pt x="274583" y="212806"/>
                    <a:pt x="212959" y="274280"/>
                    <a:pt x="137291" y="274280"/>
                  </a:cubicBezTo>
                  <a:close/>
                  <a:moveTo>
                    <a:pt x="137291" y="40928"/>
                  </a:moveTo>
                  <a:cubicBezTo>
                    <a:pt x="84176" y="40928"/>
                    <a:pt x="40973" y="84083"/>
                    <a:pt x="40973" y="137140"/>
                  </a:cubicBezTo>
                  <a:cubicBezTo>
                    <a:pt x="40973" y="190197"/>
                    <a:pt x="84176" y="233352"/>
                    <a:pt x="137291" y="233352"/>
                  </a:cubicBezTo>
                  <a:cubicBezTo>
                    <a:pt x="190407" y="233352"/>
                    <a:pt x="233610" y="190197"/>
                    <a:pt x="233610" y="137140"/>
                  </a:cubicBezTo>
                  <a:cubicBezTo>
                    <a:pt x="233610" y="84083"/>
                    <a:pt x="190407" y="40928"/>
                    <a:pt x="137291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0" name="Forma libre 199">
              <a:extLst>
                <a:ext uri="{FF2B5EF4-FFF2-40B4-BE49-F238E27FC236}">
                  <a16:creationId xmlns:a16="http://schemas.microsoft.com/office/drawing/2014/main" id="{84C193C6-2A3E-A8BF-1CC1-C130CD91FA6B}"/>
                </a:ext>
              </a:extLst>
            </p:cNvPr>
            <p:cNvSpPr/>
            <p:nvPr/>
          </p:nvSpPr>
          <p:spPr>
            <a:xfrm>
              <a:off x="10684730" y="8490193"/>
              <a:ext cx="274582" cy="274279"/>
            </a:xfrm>
            <a:custGeom>
              <a:avLst/>
              <a:gdLst>
                <a:gd name="connsiteX0" fmla="*/ 137291 w 274582"/>
                <a:gd name="connsiteY0" fmla="*/ 274280 h 274279"/>
                <a:gd name="connsiteX1" fmla="*/ 0 w 274582"/>
                <a:gd name="connsiteY1" fmla="*/ 137140 h 274279"/>
                <a:gd name="connsiteX2" fmla="*/ 137291 w 274582"/>
                <a:gd name="connsiteY2" fmla="*/ 0 h 274279"/>
                <a:gd name="connsiteX3" fmla="*/ 274583 w 274582"/>
                <a:gd name="connsiteY3" fmla="*/ 137140 h 274279"/>
                <a:gd name="connsiteX4" fmla="*/ 137291 w 274582"/>
                <a:gd name="connsiteY4" fmla="*/ 274280 h 274279"/>
                <a:gd name="connsiteX5" fmla="*/ 137291 w 274582"/>
                <a:gd name="connsiteY5" fmla="*/ 40928 h 274279"/>
                <a:gd name="connsiteX6" fmla="*/ 40972 w 274582"/>
                <a:gd name="connsiteY6" fmla="*/ 137140 h 274279"/>
                <a:gd name="connsiteX7" fmla="*/ 137291 w 274582"/>
                <a:gd name="connsiteY7" fmla="*/ 233352 h 274279"/>
                <a:gd name="connsiteX8" fmla="*/ 233610 w 274582"/>
                <a:gd name="connsiteY8" fmla="*/ 137140 h 274279"/>
                <a:gd name="connsiteX9" fmla="*/ 137291 w 274582"/>
                <a:gd name="connsiteY9" fmla="*/ 40928 h 2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582" h="274279">
                  <a:moveTo>
                    <a:pt x="137291" y="274280"/>
                  </a:moveTo>
                  <a:cubicBezTo>
                    <a:pt x="61624" y="274280"/>
                    <a:pt x="0" y="212724"/>
                    <a:pt x="0" y="137140"/>
                  </a:cubicBezTo>
                  <a:cubicBezTo>
                    <a:pt x="0" y="61556"/>
                    <a:pt x="61541" y="0"/>
                    <a:pt x="137291" y="0"/>
                  </a:cubicBezTo>
                  <a:cubicBezTo>
                    <a:pt x="213041" y="0"/>
                    <a:pt x="274583" y="61474"/>
                    <a:pt x="274583" y="137140"/>
                  </a:cubicBezTo>
                  <a:cubicBezTo>
                    <a:pt x="274583" y="212806"/>
                    <a:pt x="212959" y="274280"/>
                    <a:pt x="137291" y="274280"/>
                  </a:cubicBezTo>
                  <a:close/>
                  <a:moveTo>
                    <a:pt x="137291" y="40928"/>
                  </a:moveTo>
                  <a:cubicBezTo>
                    <a:pt x="84176" y="40928"/>
                    <a:pt x="40972" y="84083"/>
                    <a:pt x="40972" y="137140"/>
                  </a:cubicBezTo>
                  <a:cubicBezTo>
                    <a:pt x="40972" y="190197"/>
                    <a:pt x="84176" y="233352"/>
                    <a:pt x="137291" y="233352"/>
                  </a:cubicBezTo>
                  <a:cubicBezTo>
                    <a:pt x="190407" y="233352"/>
                    <a:pt x="233610" y="190197"/>
                    <a:pt x="233610" y="137140"/>
                  </a:cubicBezTo>
                  <a:cubicBezTo>
                    <a:pt x="233610" y="84083"/>
                    <a:pt x="190407" y="40928"/>
                    <a:pt x="137291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3192A896-EAD5-C235-D4F9-E6C5CAC43B82}"/>
                </a:ext>
              </a:extLst>
            </p:cNvPr>
            <p:cNvSpPr/>
            <p:nvPr/>
          </p:nvSpPr>
          <p:spPr>
            <a:xfrm>
              <a:off x="11130721" y="8490193"/>
              <a:ext cx="274582" cy="274279"/>
            </a:xfrm>
            <a:custGeom>
              <a:avLst/>
              <a:gdLst>
                <a:gd name="connsiteX0" fmla="*/ 137291 w 274582"/>
                <a:gd name="connsiteY0" fmla="*/ 274280 h 274279"/>
                <a:gd name="connsiteX1" fmla="*/ 0 w 274582"/>
                <a:gd name="connsiteY1" fmla="*/ 137140 h 274279"/>
                <a:gd name="connsiteX2" fmla="*/ 137291 w 274582"/>
                <a:gd name="connsiteY2" fmla="*/ 0 h 274279"/>
                <a:gd name="connsiteX3" fmla="*/ 274583 w 274582"/>
                <a:gd name="connsiteY3" fmla="*/ 137140 h 274279"/>
                <a:gd name="connsiteX4" fmla="*/ 137291 w 274582"/>
                <a:gd name="connsiteY4" fmla="*/ 274280 h 274279"/>
                <a:gd name="connsiteX5" fmla="*/ 137291 w 274582"/>
                <a:gd name="connsiteY5" fmla="*/ 40928 h 274279"/>
                <a:gd name="connsiteX6" fmla="*/ 40972 w 274582"/>
                <a:gd name="connsiteY6" fmla="*/ 137140 h 274279"/>
                <a:gd name="connsiteX7" fmla="*/ 137291 w 274582"/>
                <a:gd name="connsiteY7" fmla="*/ 233352 h 274279"/>
                <a:gd name="connsiteX8" fmla="*/ 233610 w 274582"/>
                <a:gd name="connsiteY8" fmla="*/ 137140 h 274279"/>
                <a:gd name="connsiteX9" fmla="*/ 137291 w 274582"/>
                <a:gd name="connsiteY9" fmla="*/ 40928 h 2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582" h="274279">
                  <a:moveTo>
                    <a:pt x="137291" y="274280"/>
                  </a:moveTo>
                  <a:cubicBezTo>
                    <a:pt x="61624" y="274280"/>
                    <a:pt x="0" y="212724"/>
                    <a:pt x="0" y="137140"/>
                  </a:cubicBezTo>
                  <a:cubicBezTo>
                    <a:pt x="0" y="61556"/>
                    <a:pt x="61624" y="0"/>
                    <a:pt x="137291" y="0"/>
                  </a:cubicBezTo>
                  <a:cubicBezTo>
                    <a:pt x="212959" y="0"/>
                    <a:pt x="274583" y="61474"/>
                    <a:pt x="274583" y="137140"/>
                  </a:cubicBezTo>
                  <a:cubicBezTo>
                    <a:pt x="274583" y="212806"/>
                    <a:pt x="213041" y="274280"/>
                    <a:pt x="137291" y="274280"/>
                  </a:cubicBezTo>
                  <a:close/>
                  <a:moveTo>
                    <a:pt x="137291" y="40928"/>
                  </a:moveTo>
                  <a:cubicBezTo>
                    <a:pt x="84176" y="40928"/>
                    <a:pt x="40972" y="84083"/>
                    <a:pt x="40972" y="137140"/>
                  </a:cubicBezTo>
                  <a:cubicBezTo>
                    <a:pt x="40972" y="190197"/>
                    <a:pt x="84176" y="233352"/>
                    <a:pt x="137291" y="233352"/>
                  </a:cubicBezTo>
                  <a:cubicBezTo>
                    <a:pt x="190407" y="233352"/>
                    <a:pt x="233610" y="190197"/>
                    <a:pt x="233610" y="137140"/>
                  </a:cubicBezTo>
                  <a:cubicBezTo>
                    <a:pt x="233610" y="84083"/>
                    <a:pt x="190407" y="40928"/>
                    <a:pt x="137291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2" name="Forma libre 201">
              <a:extLst>
                <a:ext uri="{FF2B5EF4-FFF2-40B4-BE49-F238E27FC236}">
                  <a16:creationId xmlns:a16="http://schemas.microsoft.com/office/drawing/2014/main" id="{037D5B33-2184-13EE-D742-C6C0AE6CAFC0}"/>
                </a:ext>
              </a:extLst>
            </p:cNvPr>
            <p:cNvSpPr/>
            <p:nvPr/>
          </p:nvSpPr>
          <p:spPr>
            <a:xfrm>
              <a:off x="10236839" y="8429297"/>
              <a:ext cx="1226041" cy="181285"/>
            </a:xfrm>
            <a:custGeom>
              <a:avLst/>
              <a:gdLst>
                <a:gd name="connsiteX0" fmla="*/ 1152439 w 1226041"/>
                <a:gd name="connsiteY0" fmla="*/ 181286 h 181285"/>
                <a:gd name="connsiteX1" fmla="*/ 1141783 w 1226041"/>
                <a:gd name="connsiteY1" fmla="*/ 181286 h 181285"/>
                <a:gd name="connsiteX2" fmla="*/ 1122370 w 1226041"/>
                <a:gd name="connsiteY2" fmla="*/ 167341 h 181285"/>
                <a:gd name="connsiteX3" fmla="*/ 1031091 w 1226041"/>
                <a:gd name="connsiteY3" fmla="*/ 101741 h 181285"/>
                <a:gd name="connsiteX4" fmla="*/ 939894 w 1226041"/>
                <a:gd name="connsiteY4" fmla="*/ 167341 h 181285"/>
                <a:gd name="connsiteX5" fmla="*/ 920481 w 1226041"/>
                <a:gd name="connsiteY5" fmla="*/ 181286 h 181285"/>
                <a:gd name="connsiteX6" fmla="*/ 695792 w 1226041"/>
                <a:gd name="connsiteY6" fmla="*/ 181286 h 181285"/>
                <a:gd name="connsiteX7" fmla="*/ 676380 w 1226041"/>
                <a:gd name="connsiteY7" fmla="*/ 167341 h 181285"/>
                <a:gd name="connsiteX8" fmla="*/ 585100 w 1226041"/>
                <a:gd name="connsiteY8" fmla="*/ 101741 h 181285"/>
                <a:gd name="connsiteX9" fmla="*/ 493820 w 1226041"/>
                <a:gd name="connsiteY9" fmla="*/ 167341 h 181285"/>
                <a:gd name="connsiteX10" fmla="*/ 474407 w 1226041"/>
                <a:gd name="connsiteY10" fmla="*/ 181286 h 181285"/>
                <a:gd name="connsiteX11" fmla="*/ 368176 w 1226041"/>
                <a:gd name="connsiteY11" fmla="*/ 181286 h 181285"/>
                <a:gd name="connsiteX12" fmla="*/ 348764 w 1226041"/>
                <a:gd name="connsiteY12" fmla="*/ 167341 h 181285"/>
                <a:gd name="connsiteX13" fmla="*/ 257566 w 1226041"/>
                <a:gd name="connsiteY13" fmla="*/ 101741 h 181285"/>
                <a:gd name="connsiteX14" fmla="*/ 166286 w 1226041"/>
                <a:gd name="connsiteY14" fmla="*/ 167341 h 181285"/>
                <a:gd name="connsiteX15" fmla="*/ 146874 w 1226041"/>
                <a:gd name="connsiteY15" fmla="*/ 181286 h 181285"/>
                <a:gd name="connsiteX16" fmla="*/ 73685 w 1226041"/>
                <a:gd name="connsiteY16" fmla="*/ 181286 h 181285"/>
                <a:gd name="connsiteX17" fmla="*/ 0 w 1226041"/>
                <a:gd name="connsiteY17" fmla="*/ 107682 h 181285"/>
                <a:gd name="connsiteX18" fmla="*/ 0 w 1226041"/>
                <a:gd name="connsiteY18" fmla="*/ 73604 h 181285"/>
                <a:gd name="connsiteX19" fmla="*/ 73685 w 1226041"/>
                <a:gd name="connsiteY19" fmla="*/ 0 h 181285"/>
                <a:gd name="connsiteX20" fmla="*/ 1152357 w 1226041"/>
                <a:gd name="connsiteY20" fmla="*/ 0 h 181285"/>
                <a:gd name="connsiteX21" fmla="*/ 1226041 w 1226041"/>
                <a:gd name="connsiteY21" fmla="*/ 73604 h 181285"/>
                <a:gd name="connsiteX22" fmla="*/ 1226041 w 1226041"/>
                <a:gd name="connsiteY22" fmla="*/ 107682 h 181285"/>
                <a:gd name="connsiteX23" fmla="*/ 1152357 w 1226041"/>
                <a:gd name="connsiteY23" fmla="*/ 181286 h 181285"/>
                <a:gd name="connsiteX24" fmla="*/ 709670 w 1226041"/>
                <a:gd name="connsiteY24" fmla="*/ 140441 h 181285"/>
                <a:gd name="connsiteX25" fmla="*/ 906686 w 1226041"/>
                <a:gd name="connsiteY25" fmla="*/ 140441 h 181285"/>
                <a:gd name="connsiteX26" fmla="*/ 1031173 w 1226041"/>
                <a:gd name="connsiteY26" fmla="*/ 60896 h 181285"/>
                <a:gd name="connsiteX27" fmla="*/ 1155578 w 1226041"/>
                <a:gd name="connsiteY27" fmla="*/ 140275 h 181285"/>
                <a:gd name="connsiteX28" fmla="*/ 1185152 w 1226041"/>
                <a:gd name="connsiteY28" fmla="*/ 107682 h 181285"/>
                <a:gd name="connsiteX29" fmla="*/ 1185152 w 1226041"/>
                <a:gd name="connsiteY29" fmla="*/ 73604 h 181285"/>
                <a:gd name="connsiteX30" fmla="*/ 1152439 w 1226041"/>
                <a:gd name="connsiteY30" fmla="*/ 40845 h 181285"/>
                <a:gd name="connsiteX31" fmla="*/ 73767 w 1226041"/>
                <a:gd name="connsiteY31" fmla="*/ 40845 h 181285"/>
                <a:gd name="connsiteX32" fmla="*/ 40973 w 1226041"/>
                <a:gd name="connsiteY32" fmla="*/ 73604 h 181285"/>
                <a:gd name="connsiteX33" fmla="*/ 40973 w 1226041"/>
                <a:gd name="connsiteY33" fmla="*/ 107682 h 181285"/>
                <a:gd name="connsiteX34" fmla="*/ 73767 w 1226041"/>
                <a:gd name="connsiteY34" fmla="*/ 140358 h 181285"/>
                <a:gd name="connsiteX35" fmla="*/ 133161 w 1226041"/>
                <a:gd name="connsiteY35" fmla="*/ 140358 h 181285"/>
                <a:gd name="connsiteX36" fmla="*/ 257649 w 1226041"/>
                <a:gd name="connsiteY36" fmla="*/ 60813 h 181285"/>
                <a:gd name="connsiteX37" fmla="*/ 382136 w 1226041"/>
                <a:gd name="connsiteY37" fmla="*/ 140358 h 181285"/>
                <a:gd name="connsiteX38" fmla="*/ 460695 w 1226041"/>
                <a:gd name="connsiteY38" fmla="*/ 140358 h 181285"/>
                <a:gd name="connsiteX39" fmla="*/ 585183 w 1226041"/>
                <a:gd name="connsiteY39" fmla="*/ 60813 h 181285"/>
                <a:gd name="connsiteX40" fmla="*/ 709670 w 1226041"/>
                <a:gd name="connsiteY40" fmla="*/ 140358 h 18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26041" h="181285">
                  <a:moveTo>
                    <a:pt x="1152439" y="181286"/>
                  </a:moveTo>
                  <a:lnTo>
                    <a:pt x="1141783" y="181286"/>
                  </a:lnTo>
                  <a:cubicBezTo>
                    <a:pt x="1132944" y="181286"/>
                    <a:pt x="1125179" y="175675"/>
                    <a:pt x="1122370" y="167341"/>
                  </a:cubicBezTo>
                  <a:cubicBezTo>
                    <a:pt x="1109154" y="128146"/>
                    <a:pt x="1072477" y="101741"/>
                    <a:pt x="1031091" y="101741"/>
                  </a:cubicBezTo>
                  <a:cubicBezTo>
                    <a:pt x="989705" y="101741"/>
                    <a:pt x="953028" y="128063"/>
                    <a:pt x="939894" y="167341"/>
                  </a:cubicBezTo>
                  <a:cubicBezTo>
                    <a:pt x="937085" y="175675"/>
                    <a:pt x="929237" y="181286"/>
                    <a:pt x="920481" y="181286"/>
                  </a:cubicBezTo>
                  <a:lnTo>
                    <a:pt x="695792" y="181286"/>
                  </a:lnTo>
                  <a:cubicBezTo>
                    <a:pt x="686953" y="181286"/>
                    <a:pt x="679188" y="175675"/>
                    <a:pt x="676380" y="167341"/>
                  </a:cubicBezTo>
                  <a:cubicBezTo>
                    <a:pt x="663163" y="128146"/>
                    <a:pt x="626486" y="101741"/>
                    <a:pt x="585100" y="101741"/>
                  </a:cubicBezTo>
                  <a:cubicBezTo>
                    <a:pt x="543714" y="101741"/>
                    <a:pt x="507120" y="128063"/>
                    <a:pt x="493820" y="167341"/>
                  </a:cubicBezTo>
                  <a:cubicBezTo>
                    <a:pt x="491011" y="175675"/>
                    <a:pt x="483246" y="181286"/>
                    <a:pt x="474407" y="181286"/>
                  </a:cubicBezTo>
                  <a:lnTo>
                    <a:pt x="368176" y="181286"/>
                  </a:lnTo>
                  <a:cubicBezTo>
                    <a:pt x="359337" y="181286"/>
                    <a:pt x="351572" y="175675"/>
                    <a:pt x="348764" y="167341"/>
                  </a:cubicBezTo>
                  <a:cubicBezTo>
                    <a:pt x="335629" y="128146"/>
                    <a:pt x="298952" y="101741"/>
                    <a:pt x="257566" y="101741"/>
                  </a:cubicBezTo>
                  <a:cubicBezTo>
                    <a:pt x="216180" y="101741"/>
                    <a:pt x="179586" y="128063"/>
                    <a:pt x="166286" y="167341"/>
                  </a:cubicBezTo>
                  <a:cubicBezTo>
                    <a:pt x="163478" y="175675"/>
                    <a:pt x="155712" y="181286"/>
                    <a:pt x="146874" y="181286"/>
                  </a:cubicBezTo>
                  <a:lnTo>
                    <a:pt x="73685" y="181286"/>
                  </a:lnTo>
                  <a:cubicBezTo>
                    <a:pt x="33042" y="181286"/>
                    <a:pt x="0" y="148280"/>
                    <a:pt x="0" y="107682"/>
                  </a:cubicBezTo>
                  <a:lnTo>
                    <a:pt x="0" y="73604"/>
                  </a:lnTo>
                  <a:cubicBezTo>
                    <a:pt x="0" y="33006"/>
                    <a:pt x="33042" y="0"/>
                    <a:pt x="73685" y="0"/>
                  </a:cubicBezTo>
                  <a:lnTo>
                    <a:pt x="1152357" y="0"/>
                  </a:lnTo>
                  <a:cubicBezTo>
                    <a:pt x="1192999" y="0"/>
                    <a:pt x="1226041" y="33006"/>
                    <a:pt x="1226041" y="73604"/>
                  </a:cubicBezTo>
                  <a:lnTo>
                    <a:pt x="1226041" y="107682"/>
                  </a:lnTo>
                  <a:cubicBezTo>
                    <a:pt x="1226041" y="148280"/>
                    <a:pt x="1192999" y="181286"/>
                    <a:pt x="1152357" y="181286"/>
                  </a:cubicBezTo>
                  <a:close/>
                  <a:moveTo>
                    <a:pt x="709670" y="140441"/>
                  </a:moveTo>
                  <a:lnTo>
                    <a:pt x="906686" y="140441"/>
                  </a:lnTo>
                  <a:cubicBezTo>
                    <a:pt x="928907" y="92334"/>
                    <a:pt x="977231" y="60896"/>
                    <a:pt x="1031173" y="60896"/>
                  </a:cubicBezTo>
                  <a:cubicBezTo>
                    <a:pt x="1085115" y="60896"/>
                    <a:pt x="1133275" y="92252"/>
                    <a:pt x="1155578" y="140275"/>
                  </a:cubicBezTo>
                  <a:cubicBezTo>
                    <a:pt x="1172182" y="138708"/>
                    <a:pt x="1185152" y="124680"/>
                    <a:pt x="1185152" y="107682"/>
                  </a:cubicBezTo>
                  <a:lnTo>
                    <a:pt x="1185152" y="73604"/>
                  </a:lnTo>
                  <a:cubicBezTo>
                    <a:pt x="1185152" y="55533"/>
                    <a:pt x="1170447" y="40845"/>
                    <a:pt x="1152439" y="40845"/>
                  </a:cubicBezTo>
                  <a:lnTo>
                    <a:pt x="73767" y="40845"/>
                  </a:lnTo>
                  <a:cubicBezTo>
                    <a:pt x="55677" y="40845"/>
                    <a:pt x="40973" y="55533"/>
                    <a:pt x="40973" y="73604"/>
                  </a:cubicBezTo>
                  <a:lnTo>
                    <a:pt x="40973" y="107682"/>
                  </a:lnTo>
                  <a:cubicBezTo>
                    <a:pt x="40973" y="125671"/>
                    <a:pt x="55677" y="140358"/>
                    <a:pt x="73767" y="140358"/>
                  </a:cubicBezTo>
                  <a:lnTo>
                    <a:pt x="133161" y="140358"/>
                  </a:lnTo>
                  <a:cubicBezTo>
                    <a:pt x="155382" y="92252"/>
                    <a:pt x="203707" y="60813"/>
                    <a:pt x="257649" y="60813"/>
                  </a:cubicBezTo>
                  <a:cubicBezTo>
                    <a:pt x="311591" y="60813"/>
                    <a:pt x="359915" y="92170"/>
                    <a:pt x="382136" y="140358"/>
                  </a:cubicBezTo>
                  <a:lnTo>
                    <a:pt x="460695" y="140358"/>
                  </a:lnTo>
                  <a:cubicBezTo>
                    <a:pt x="482916" y="92252"/>
                    <a:pt x="531240" y="60813"/>
                    <a:pt x="585183" y="60813"/>
                  </a:cubicBezTo>
                  <a:cubicBezTo>
                    <a:pt x="639124" y="60813"/>
                    <a:pt x="687449" y="92170"/>
                    <a:pt x="709670" y="14035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03" name="Gráfico 2">
            <a:extLst>
              <a:ext uri="{FF2B5EF4-FFF2-40B4-BE49-F238E27FC236}">
                <a16:creationId xmlns:a16="http://schemas.microsoft.com/office/drawing/2014/main" id="{87974A02-0489-CA6F-7BFD-713D2C8364C1}"/>
              </a:ext>
            </a:extLst>
          </p:cNvPr>
          <p:cNvGrpSpPr/>
          <p:nvPr/>
        </p:nvGrpSpPr>
        <p:grpSpPr>
          <a:xfrm>
            <a:off x="8641878" y="6134558"/>
            <a:ext cx="1249253" cy="1083668"/>
            <a:chOff x="8641878" y="6134558"/>
            <a:chExt cx="1249253" cy="1083668"/>
          </a:xfrm>
          <a:solidFill>
            <a:srgbClr val="002A86"/>
          </a:solidFill>
        </p:grpSpPr>
        <p:sp>
          <p:nvSpPr>
            <p:cNvPr id="204" name="Forma libre 203">
              <a:extLst>
                <a:ext uri="{FF2B5EF4-FFF2-40B4-BE49-F238E27FC236}">
                  <a16:creationId xmlns:a16="http://schemas.microsoft.com/office/drawing/2014/main" id="{E6ACD386-75E8-55F6-7E5B-52753D3A95C9}"/>
                </a:ext>
              </a:extLst>
            </p:cNvPr>
            <p:cNvSpPr/>
            <p:nvPr/>
          </p:nvSpPr>
          <p:spPr>
            <a:xfrm>
              <a:off x="9375008" y="6134558"/>
              <a:ext cx="491342" cy="779188"/>
            </a:xfrm>
            <a:custGeom>
              <a:avLst/>
              <a:gdLst>
                <a:gd name="connsiteX0" fmla="*/ 470855 w 491342"/>
                <a:gd name="connsiteY0" fmla="*/ 779188 h 779188"/>
                <a:gd name="connsiteX1" fmla="*/ 20487 w 491342"/>
                <a:gd name="connsiteY1" fmla="*/ 779188 h 779188"/>
                <a:gd name="connsiteX2" fmla="*/ 0 w 491342"/>
                <a:gd name="connsiteY2" fmla="*/ 758725 h 779188"/>
                <a:gd name="connsiteX3" fmla="*/ 0 w 491342"/>
                <a:gd name="connsiteY3" fmla="*/ 56523 h 779188"/>
                <a:gd name="connsiteX4" fmla="*/ 56586 w 491342"/>
                <a:gd name="connsiteY4" fmla="*/ 0 h 779188"/>
                <a:gd name="connsiteX5" fmla="*/ 146048 w 491342"/>
                <a:gd name="connsiteY5" fmla="*/ 0 h 779188"/>
                <a:gd name="connsiteX6" fmla="*/ 333812 w 491342"/>
                <a:gd name="connsiteY6" fmla="*/ 187556 h 779188"/>
                <a:gd name="connsiteX7" fmla="*/ 333812 w 491342"/>
                <a:gd name="connsiteY7" fmla="*/ 317765 h 779188"/>
                <a:gd name="connsiteX8" fmla="*/ 429305 w 491342"/>
                <a:gd name="connsiteY8" fmla="*/ 392111 h 779188"/>
                <a:gd name="connsiteX9" fmla="*/ 491342 w 491342"/>
                <a:gd name="connsiteY9" fmla="*/ 518936 h 779188"/>
                <a:gd name="connsiteX10" fmla="*/ 491342 w 491342"/>
                <a:gd name="connsiteY10" fmla="*/ 758725 h 779188"/>
                <a:gd name="connsiteX11" fmla="*/ 470855 w 491342"/>
                <a:gd name="connsiteY11" fmla="*/ 779188 h 779188"/>
                <a:gd name="connsiteX12" fmla="*/ 40973 w 491342"/>
                <a:gd name="connsiteY12" fmla="*/ 738343 h 779188"/>
                <a:gd name="connsiteX13" fmla="*/ 450369 w 491342"/>
                <a:gd name="connsiteY13" fmla="*/ 738343 h 779188"/>
                <a:gd name="connsiteX14" fmla="*/ 450369 w 491342"/>
                <a:gd name="connsiteY14" fmla="*/ 519019 h 779188"/>
                <a:gd name="connsiteX15" fmla="*/ 404110 w 491342"/>
                <a:gd name="connsiteY15" fmla="*/ 424457 h 779188"/>
                <a:gd name="connsiteX16" fmla="*/ 404110 w 491342"/>
                <a:gd name="connsiteY16" fmla="*/ 424457 h 779188"/>
                <a:gd name="connsiteX17" fmla="*/ 300687 w 491342"/>
                <a:gd name="connsiteY17" fmla="*/ 343922 h 779188"/>
                <a:gd name="connsiteX18" fmla="*/ 292839 w 491342"/>
                <a:gd name="connsiteY18" fmla="*/ 327832 h 779188"/>
                <a:gd name="connsiteX19" fmla="*/ 292839 w 491342"/>
                <a:gd name="connsiteY19" fmla="*/ 187639 h 779188"/>
                <a:gd name="connsiteX20" fmla="*/ 146048 w 491342"/>
                <a:gd name="connsiteY20" fmla="*/ 41010 h 779188"/>
                <a:gd name="connsiteX21" fmla="*/ 56586 w 491342"/>
                <a:gd name="connsiteY21" fmla="*/ 41010 h 779188"/>
                <a:gd name="connsiteX22" fmla="*/ 40973 w 491342"/>
                <a:gd name="connsiteY22" fmla="*/ 56605 h 779188"/>
                <a:gd name="connsiteX23" fmla="*/ 40973 w 491342"/>
                <a:gd name="connsiteY23" fmla="*/ 738343 h 77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342" h="779188">
                  <a:moveTo>
                    <a:pt x="470855" y="779188"/>
                  </a:moveTo>
                  <a:lnTo>
                    <a:pt x="20487" y="779188"/>
                  </a:lnTo>
                  <a:cubicBezTo>
                    <a:pt x="9170" y="779188"/>
                    <a:pt x="0" y="770029"/>
                    <a:pt x="0" y="758725"/>
                  </a:cubicBezTo>
                  <a:lnTo>
                    <a:pt x="0" y="56523"/>
                  </a:lnTo>
                  <a:cubicBezTo>
                    <a:pt x="0" y="25332"/>
                    <a:pt x="25360" y="0"/>
                    <a:pt x="56586" y="0"/>
                  </a:cubicBezTo>
                  <a:lnTo>
                    <a:pt x="146048" y="0"/>
                  </a:lnTo>
                  <a:cubicBezTo>
                    <a:pt x="249554" y="0"/>
                    <a:pt x="333812" y="84165"/>
                    <a:pt x="333812" y="187556"/>
                  </a:cubicBezTo>
                  <a:lnTo>
                    <a:pt x="333812" y="317765"/>
                  </a:lnTo>
                  <a:lnTo>
                    <a:pt x="429305" y="392111"/>
                  </a:lnTo>
                  <a:cubicBezTo>
                    <a:pt x="468708" y="422806"/>
                    <a:pt x="491342" y="469015"/>
                    <a:pt x="491342" y="518936"/>
                  </a:cubicBezTo>
                  <a:lnTo>
                    <a:pt x="491342" y="758725"/>
                  </a:lnTo>
                  <a:cubicBezTo>
                    <a:pt x="491342" y="770029"/>
                    <a:pt x="482172" y="779188"/>
                    <a:pt x="470855" y="779188"/>
                  </a:cubicBezTo>
                  <a:close/>
                  <a:moveTo>
                    <a:pt x="40973" y="738343"/>
                  </a:moveTo>
                  <a:lnTo>
                    <a:pt x="450369" y="738343"/>
                  </a:lnTo>
                  <a:lnTo>
                    <a:pt x="450369" y="519019"/>
                  </a:lnTo>
                  <a:cubicBezTo>
                    <a:pt x="450369" y="481804"/>
                    <a:pt x="433518" y="447313"/>
                    <a:pt x="404110" y="424457"/>
                  </a:cubicBezTo>
                  <a:lnTo>
                    <a:pt x="404110" y="424457"/>
                  </a:lnTo>
                  <a:cubicBezTo>
                    <a:pt x="404110" y="424457"/>
                    <a:pt x="300687" y="343922"/>
                    <a:pt x="300687" y="343922"/>
                  </a:cubicBezTo>
                  <a:cubicBezTo>
                    <a:pt x="295731" y="340044"/>
                    <a:pt x="292839" y="334103"/>
                    <a:pt x="292839" y="327832"/>
                  </a:cubicBezTo>
                  <a:lnTo>
                    <a:pt x="292839" y="187639"/>
                  </a:lnTo>
                  <a:cubicBezTo>
                    <a:pt x="292839" y="106774"/>
                    <a:pt x="227002" y="41010"/>
                    <a:pt x="146048" y="41010"/>
                  </a:cubicBezTo>
                  <a:lnTo>
                    <a:pt x="56586" y="41010"/>
                  </a:lnTo>
                  <a:cubicBezTo>
                    <a:pt x="47994" y="41010"/>
                    <a:pt x="40973" y="48023"/>
                    <a:pt x="40973" y="56605"/>
                  </a:cubicBezTo>
                  <a:lnTo>
                    <a:pt x="40973" y="73834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5" name="Forma libre 204">
              <a:extLst>
                <a:ext uri="{FF2B5EF4-FFF2-40B4-BE49-F238E27FC236}">
                  <a16:creationId xmlns:a16="http://schemas.microsoft.com/office/drawing/2014/main" id="{A63A5F3D-AF23-18A1-24A4-E7C695CC8C4F}"/>
                </a:ext>
              </a:extLst>
            </p:cNvPr>
            <p:cNvSpPr/>
            <p:nvPr/>
          </p:nvSpPr>
          <p:spPr>
            <a:xfrm>
              <a:off x="9375008" y="6441843"/>
              <a:ext cx="333811" cy="40927"/>
            </a:xfrm>
            <a:custGeom>
              <a:avLst/>
              <a:gdLst>
                <a:gd name="connsiteX0" fmla="*/ 313325 w 333811"/>
                <a:gd name="connsiteY0" fmla="*/ 40927 h 40927"/>
                <a:gd name="connsiteX1" fmla="*/ 20487 w 333811"/>
                <a:gd name="connsiteY1" fmla="*/ 40927 h 40927"/>
                <a:gd name="connsiteX2" fmla="*/ 0 w 333811"/>
                <a:gd name="connsiteY2" fmla="*/ 20464 h 40927"/>
                <a:gd name="connsiteX3" fmla="*/ 20487 w 333811"/>
                <a:gd name="connsiteY3" fmla="*/ 0 h 40927"/>
                <a:gd name="connsiteX4" fmla="*/ 313325 w 333811"/>
                <a:gd name="connsiteY4" fmla="*/ 0 h 40927"/>
                <a:gd name="connsiteX5" fmla="*/ 333812 w 333811"/>
                <a:gd name="connsiteY5" fmla="*/ 20464 h 40927"/>
                <a:gd name="connsiteX6" fmla="*/ 313325 w 33381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811" h="40927">
                  <a:moveTo>
                    <a:pt x="313325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313325" y="0"/>
                  </a:lnTo>
                  <a:cubicBezTo>
                    <a:pt x="324643" y="0"/>
                    <a:pt x="333812" y="9159"/>
                    <a:pt x="333812" y="20464"/>
                  </a:cubicBezTo>
                  <a:cubicBezTo>
                    <a:pt x="333812" y="31768"/>
                    <a:pt x="324643" y="40927"/>
                    <a:pt x="31332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6" name="Forma libre 205">
              <a:extLst>
                <a:ext uri="{FF2B5EF4-FFF2-40B4-BE49-F238E27FC236}">
                  <a16:creationId xmlns:a16="http://schemas.microsoft.com/office/drawing/2014/main" id="{30862D13-8D7E-60DC-7332-230AA6855999}"/>
                </a:ext>
              </a:extLst>
            </p:cNvPr>
            <p:cNvSpPr/>
            <p:nvPr/>
          </p:nvSpPr>
          <p:spPr>
            <a:xfrm>
              <a:off x="9689325" y="6631627"/>
              <a:ext cx="177025" cy="194817"/>
            </a:xfrm>
            <a:custGeom>
              <a:avLst/>
              <a:gdLst>
                <a:gd name="connsiteX0" fmla="*/ 156538 w 177025"/>
                <a:gd name="connsiteY0" fmla="*/ 194818 h 194817"/>
                <a:gd name="connsiteX1" fmla="*/ 72776 w 177025"/>
                <a:gd name="connsiteY1" fmla="*/ 194818 h 194817"/>
                <a:gd name="connsiteX2" fmla="*/ 0 w 177025"/>
                <a:gd name="connsiteY2" fmla="*/ 122122 h 194817"/>
                <a:gd name="connsiteX3" fmla="*/ 52289 w 177025"/>
                <a:gd name="connsiteY3" fmla="*/ 52314 h 194817"/>
                <a:gd name="connsiteX4" fmla="*/ 52289 w 177025"/>
                <a:gd name="connsiteY4" fmla="*/ 20464 h 194817"/>
                <a:gd name="connsiteX5" fmla="*/ 72776 w 177025"/>
                <a:gd name="connsiteY5" fmla="*/ 0 h 194817"/>
                <a:gd name="connsiteX6" fmla="*/ 93262 w 177025"/>
                <a:gd name="connsiteY6" fmla="*/ 20464 h 194817"/>
                <a:gd name="connsiteX7" fmla="*/ 93262 w 177025"/>
                <a:gd name="connsiteY7" fmla="*/ 69808 h 194817"/>
                <a:gd name="connsiteX8" fmla="*/ 72776 w 177025"/>
                <a:gd name="connsiteY8" fmla="*/ 90271 h 194817"/>
                <a:gd name="connsiteX9" fmla="*/ 40890 w 177025"/>
                <a:gd name="connsiteY9" fmla="*/ 122122 h 194817"/>
                <a:gd name="connsiteX10" fmla="*/ 72776 w 177025"/>
                <a:gd name="connsiteY10" fmla="*/ 153890 h 194817"/>
                <a:gd name="connsiteX11" fmla="*/ 156538 w 177025"/>
                <a:gd name="connsiteY11" fmla="*/ 153890 h 194817"/>
                <a:gd name="connsiteX12" fmla="*/ 177025 w 177025"/>
                <a:gd name="connsiteY12" fmla="*/ 174354 h 194817"/>
                <a:gd name="connsiteX13" fmla="*/ 156538 w 177025"/>
                <a:gd name="connsiteY13" fmla="*/ 194818 h 19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25" h="194817">
                  <a:moveTo>
                    <a:pt x="156538" y="194818"/>
                  </a:moveTo>
                  <a:lnTo>
                    <a:pt x="72776" y="194818"/>
                  </a:lnTo>
                  <a:cubicBezTo>
                    <a:pt x="32629" y="194818"/>
                    <a:pt x="0" y="162224"/>
                    <a:pt x="0" y="122122"/>
                  </a:cubicBezTo>
                  <a:cubicBezTo>
                    <a:pt x="0" y="89116"/>
                    <a:pt x="22138" y="61226"/>
                    <a:pt x="52289" y="52314"/>
                  </a:cubicBezTo>
                  <a:lnTo>
                    <a:pt x="52289" y="20464"/>
                  </a:lnTo>
                  <a:cubicBezTo>
                    <a:pt x="52289" y="9159"/>
                    <a:pt x="61459" y="0"/>
                    <a:pt x="72776" y="0"/>
                  </a:cubicBezTo>
                  <a:cubicBezTo>
                    <a:pt x="84093" y="0"/>
                    <a:pt x="93262" y="9159"/>
                    <a:pt x="93262" y="20464"/>
                  </a:cubicBezTo>
                  <a:lnTo>
                    <a:pt x="93262" y="69808"/>
                  </a:lnTo>
                  <a:cubicBezTo>
                    <a:pt x="93262" y="81112"/>
                    <a:pt x="84093" y="90271"/>
                    <a:pt x="72776" y="90271"/>
                  </a:cubicBezTo>
                  <a:cubicBezTo>
                    <a:pt x="55181" y="90271"/>
                    <a:pt x="40890" y="104547"/>
                    <a:pt x="40890" y="122122"/>
                  </a:cubicBezTo>
                  <a:cubicBezTo>
                    <a:pt x="40890" y="139698"/>
                    <a:pt x="55181" y="153890"/>
                    <a:pt x="72776" y="153890"/>
                  </a:cubicBezTo>
                  <a:lnTo>
                    <a:pt x="156538" y="153890"/>
                  </a:lnTo>
                  <a:cubicBezTo>
                    <a:pt x="167855" y="153890"/>
                    <a:pt x="177025" y="163050"/>
                    <a:pt x="177025" y="174354"/>
                  </a:cubicBezTo>
                  <a:cubicBezTo>
                    <a:pt x="177025" y="185659"/>
                    <a:pt x="167855" y="194818"/>
                    <a:pt x="156538" y="19481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7" name="Forma libre 206">
              <a:extLst>
                <a:ext uri="{FF2B5EF4-FFF2-40B4-BE49-F238E27FC236}">
                  <a16:creationId xmlns:a16="http://schemas.microsoft.com/office/drawing/2014/main" id="{6ABB8960-F0FE-537B-6E9A-DC6D2B96B57A}"/>
                </a:ext>
              </a:extLst>
            </p:cNvPr>
            <p:cNvSpPr/>
            <p:nvPr/>
          </p:nvSpPr>
          <p:spPr>
            <a:xfrm>
              <a:off x="9453237" y="6538468"/>
              <a:ext cx="124652" cy="171218"/>
            </a:xfrm>
            <a:custGeom>
              <a:avLst/>
              <a:gdLst>
                <a:gd name="connsiteX0" fmla="*/ 62368 w 124652"/>
                <a:gd name="connsiteY0" fmla="*/ 171218 h 171218"/>
                <a:gd name="connsiteX1" fmla="*/ 0 w 124652"/>
                <a:gd name="connsiteY1" fmla="*/ 108920 h 171218"/>
                <a:gd name="connsiteX2" fmla="*/ 0 w 124652"/>
                <a:gd name="connsiteY2" fmla="*/ 62216 h 171218"/>
                <a:gd name="connsiteX3" fmla="*/ 62368 w 124652"/>
                <a:gd name="connsiteY3" fmla="*/ 0 h 171218"/>
                <a:gd name="connsiteX4" fmla="*/ 124652 w 124652"/>
                <a:gd name="connsiteY4" fmla="*/ 62216 h 171218"/>
                <a:gd name="connsiteX5" fmla="*/ 124652 w 124652"/>
                <a:gd name="connsiteY5" fmla="*/ 108920 h 171218"/>
                <a:gd name="connsiteX6" fmla="*/ 62368 w 124652"/>
                <a:gd name="connsiteY6" fmla="*/ 171218 h 171218"/>
                <a:gd name="connsiteX7" fmla="*/ 62368 w 124652"/>
                <a:gd name="connsiteY7" fmla="*/ 40928 h 171218"/>
                <a:gd name="connsiteX8" fmla="*/ 40972 w 124652"/>
                <a:gd name="connsiteY8" fmla="*/ 62299 h 171218"/>
                <a:gd name="connsiteX9" fmla="*/ 40972 w 124652"/>
                <a:gd name="connsiteY9" fmla="*/ 109002 h 171218"/>
                <a:gd name="connsiteX10" fmla="*/ 62368 w 124652"/>
                <a:gd name="connsiteY10" fmla="*/ 130374 h 171218"/>
                <a:gd name="connsiteX11" fmla="*/ 83763 w 124652"/>
                <a:gd name="connsiteY11" fmla="*/ 109002 h 171218"/>
                <a:gd name="connsiteX12" fmla="*/ 83763 w 124652"/>
                <a:gd name="connsiteY12" fmla="*/ 62299 h 171218"/>
                <a:gd name="connsiteX13" fmla="*/ 62368 w 124652"/>
                <a:gd name="connsiteY13" fmla="*/ 40928 h 17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652" h="171218">
                  <a:moveTo>
                    <a:pt x="62368" y="171218"/>
                  </a:moveTo>
                  <a:cubicBezTo>
                    <a:pt x="28004" y="171218"/>
                    <a:pt x="0" y="143328"/>
                    <a:pt x="0" y="108920"/>
                  </a:cubicBezTo>
                  <a:lnTo>
                    <a:pt x="0" y="62216"/>
                  </a:lnTo>
                  <a:cubicBezTo>
                    <a:pt x="0" y="27890"/>
                    <a:pt x="27921" y="0"/>
                    <a:pt x="62368" y="0"/>
                  </a:cubicBezTo>
                  <a:cubicBezTo>
                    <a:pt x="96814" y="0"/>
                    <a:pt x="124652" y="27890"/>
                    <a:pt x="124652" y="62216"/>
                  </a:cubicBezTo>
                  <a:lnTo>
                    <a:pt x="124652" y="108920"/>
                  </a:lnTo>
                  <a:cubicBezTo>
                    <a:pt x="124652" y="143246"/>
                    <a:pt x="96732" y="171218"/>
                    <a:pt x="62368" y="171218"/>
                  </a:cubicBezTo>
                  <a:close/>
                  <a:moveTo>
                    <a:pt x="62368" y="40928"/>
                  </a:moveTo>
                  <a:cubicBezTo>
                    <a:pt x="50555" y="40928"/>
                    <a:pt x="40972" y="50499"/>
                    <a:pt x="40972" y="62299"/>
                  </a:cubicBezTo>
                  <a:lnTo>
                    <a:pt x="40972" y="109002"/>
                  </a:lnTo>
                  <a:cubicBezTo>
                    <a:pt x="40972" y="120802"/>
                    <a:pt x="50555" y="130374"/>
                    <a:pt x="62368" y="130374"/>
                  </a:cubicBezTo>
                  <a:cubicBezTo>
                    <a:pt x="74180" y="130374"/>
                    <a:pt x="83763" y="120802"/>
                    <a:pt x="83763" y="109002"/>
                  </a:cubicBezTo>
                  <a:lnTo>
                    <a:pt x="83763" y="62299"/>
                  </a:lnTo>
                  <a:cubicBezTo>
                    <a:pt x="83763" y="50499"/>
                    <a:pt x="74180" y="40928"/>
                    <a:pt x="62368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8" name="Forma libre 207">
              <a:extLst>
                <a:ext uri="{FF2B5EF4-FFF2-40B4-BE49-F238E27FC236}">
                  <a16:creationId xmlns:a16="http://schemas.microsoft.com/office/drawing/2014/main" id="{BD3DA721-4BDD-93A4-7E7F-84AF8416A5B8}"/>
                </a:ext>
              </a:extLst>
            </p:cNvPr>
            <p:cNvSpPr/>
            <p:nvPr/>
          </p:nvSpPr>
          <p:spPr>
            <a:xfrm>
              <a:off x="9457470" y="6229470"/>
              <a:ext cx="93881" cy="93716"/>
            </a:xfrm>
            <a:custGeom>
              <a:avLst/>
              <a:gdLst>
                <a:gd name="connsiteX0" fmla="*/ 20466 w 93881"/>
                <a:gd name="connsiteY0" fmla="*/ 93716 h 93716"/>
                <a:gd name="connsiteX1" fmla="*/ 6009 w 93881"/>
                <a:gd name="connsiteY1" fmla="*/ 87775 h 93716"/>
                <a:gd name="connsiteX2" fmla="*/ 6009 w 93881"/>
                <a:gd name="connsiteY2" fmla="*/ 58813 h 93716"/>
                <a:gd name="connsiteX3" fmla="*/ 58878 w 93881"/>
                <a:gd name="connsiteY3" fmla="*/ 6003 h 93716"/>
                <a:gd name="connsiteX4" fmla="*/ 87872 w 93881"/>
                <a:gd name="connsiteY4" fmla="*/ 6003 h 93716"/>
                <a:gd name="connsiteX5" fmla="*/ 87872 w 93881"/>
                <a:gd name="connsiteY5" fmla="*/ 34966 h 93716"/>
                <a:gd name="connsiteX6" fmla="*/ 35004 w 93881"/>
                <a:gd name="connsiteY6" fmla="*/ 87775 h 93716"/>
                <a:gd name="connsiteX7" fmla="*/ 20548 w 93881"/>
                <a:gd name="connsiteY7" fmla="*/ 93716 h 9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81" h="93716">
                  <a:moveTo>
                    <a:pt x="20466" y="93716"/>
                  </a:moveTo>
                  <a:cubicBezTo>
                    <a:pt x="15261" y="93716"/>
                    <a:pt x="9974" y="91736"/>
                    <a:pt x="6009" y="87775"/>
                  </a:cubicBezTo>
                  <a:cubicBezTo>
                    <a:pt x="-2003" y="79771"/>
                    <a:pt x="-2003" y="66816"/>
                    <a:pt x="6009" y="58813"/>
                  </a:cubicBezTo>
                  <a:lnTo>
                    <a:pt x="58878" y="6003"/>
                  </a:lnTo>
                  <a:cubicBezTo>
                    <a:pt x="66890" y="-2001"/>
                    <a:pt x="79859" y="-2001"/>
                    <a:pt x="87872" y="6003"/>
                  </a:cubicBezTo>
                  <a:cubicBezTo>
                    <a:pt x="95885" y="14007"/>
                    <a:pt x="95885" y="26962"/>
                    <a:pt x="87872" y="34966"/>
                  </a:cubicBezTo>
                  <a:lnTo>
                    <a:pt x="35004" y="87775"/>
                  </a:lnTo>
                  <a:cubicBezTo>
                    <a:pt x="31039" y="91736"/>
                    <a:pt x="25752" y="93716"/>
                    <a:pt x="20548" y="9371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9" name="Forma libre 208">
              <a:extLst>
                <a:ext uri="{FF2B5EF4-FFF2-40B4-BE49-F238E27FC236}">
                  <a16:creationId xmlns:a16="http://schemas.microsoft.com/office/drawing/2014/main" id="{3378DDFB-5737-0830-3558-D5807BD9E3D6}"/>
                </a:ext>
              </a:extLst>
            </p:cNvPr>
            <p:cNvSpPr/>
            <p:nvPr/>
          </p:nvSpPr>
          <p:spPr>
            <a:xfrm>
              <a:off x="9499269" y="6287148"/>
              <a:ext cx="116433" cy="116242"/>
            </a:xfrm>
            <a:custGeom>
              <a:avLst/>
              <a:gdLst>
                <a:gd name="connsiteX0" fmla="*/ 20466 w 116433"/>
                <a:gd name="connsiteY0" fmla="*/ 116243 h 116242"/>
                <a:gd name="connsiteX1" fmla="*/ 6009 w 116433"/>
                <a:gd name="connsiteY1" fmla="*/ 110302 h 116242"/>
                <a:gd name="connsiteX2" fmla="*/ 6009 w 116433"/>
                <a:gd name="connsiteY2" fmla="*/ 81339 h 116242"/>
                <a:gd name="connsiteX3" fmla="*/ 81429 w 116433"/>
                <a:gd name="connsiteY3" fmla="*/ 6003 h 116242"/>
                <a:gd name="connsiteX4" fmla="*/ 110424 w 116433"/>
                <a:gd name="connsiteY4" fmla="*/ 6003 h 116242"/>
                <a:gd name="connsiteX5" fmla="*/ 110424 w 116433"/>
                <a:gd name="connsiteY5" fmla="*/ 34966 h 116242"/>
                <a:gd name="connsiteX6" fmla="*/ 35004 w 116433"/>
                <a:gd name="connsiteY6" fmla="*/ 110302 h 116242"/>
                <a:gd name="connsiteX7" fmla="*/ 20548 w 116433"/>
                <a:gd name="connsiteY7" fmla="*/ 116243 h 11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33" h="116242">
                  <a:moveTo>
                    <a:pt x="20466" y="116243"/>
                  </a:moveTo>
                  <a:cubicBezTo>
                    <a:pt x="15261" y="116243"/>
                    <a:pt x="9974" y="114263"/>
                    <a:pt x="6009" y="110302"/>
                  </a:cubicBezTo>
                  <a:cubicBezTo>
                    <a:pt x="-2003" y="102298"/>
                    <a:pt x="-2003" y="89343"/>
                    <a:pt x="6009" y="81339"/>
                  </a:cubicBezTo>
                  <a:lnTo>
                    <a:pt x="81429" y="6003"/>
                  </a:lnTo>
                  <a:cubicBezTo>
                    <a:pt x="89441" y="-2001"/>
                    <a:pt x="102411" y="-2001"/>
                    <a:pt x="110424" y="6003"/>
                  </a:cubicBezTo>
                  <a:cubicBezTo>
                    <a:pt x="118436" y="14007"/>
                    <a:pt x="118436" y="26962"/>
                    <a:pt x="110424" y="34966"/>
                  </a:cubicBezTo>
                  <a:lnTo>
                    <a:pt x="35004" y="110302"/>
                  </a:lnTo>
                  <a:cubicBezTo>
                    <a:pt x="31039" y="114263"/>
                    <a:pt x="25752" y="116243"/>
                    <a:pt x="20548" y="11624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0" name="Forma libre 209">
              <a:extLst>
                <a:ext uri="{FF2B5EF4-FFF2-40B4-BE49-F238E27FC236}">
                  <a16:creationId xmlns:a16="http://schemas.microsoft.com/office/drawing/2014/main" id="{35A1FBE3-4688-FA22-2062-45CE8D813E90}"/>
                </a:ext>
              </a:extLst>
            </p:cNvPr>
            <p:cNvSpPr/>
            <p:nvPr/>
          </p:nvSpPr>
          <p:spPr>
            <a:xfrm>
              <a:off x="8649313" y="6339194"/>
              <a:ext cx="145224" cy="316857"/>
            </a:xfrm>
            <a:custGeom>
              <a:avLst/>
              <a:gdLst>
                <a:gd name="connsiteX0" fmla="*/ 124735 w 145224"/>
                <a:gd name="connsiteY0" fmla="*/ 316857 h 316857"/>
                <a:gd name="connsiteX1" fmla="*/ 60302 w 145224"/>
                <a:gd name="connsiteY1" fmla="*/ 316857 h 316857"/>
                <a:gd name="connsiteX2" fmla="*/ 0 w 145224"/>
                <a:gd name="connsiteY2" fmla="*/ 256621 h 316857"/>
                <a:gd name="connsiteX3" fmla="*/ 0 w 145224"/>
                <a:gd name="connsiteY3" fmla="*/ 60236 h 316857"/>
                <a:gd name="connsiteX4" fmla="*/ 60302 w 145224"/>
                <a:gd name="connsiteY4" fmla="*/ 0 h 316857"/>
                <a:gd name="connsiteX5" fmla="*/ 124735 w 145224"/>
                <a:gd name="connsiteY5" fmla="*/ 0 h 316857"/>
                <a:gd name="connsiteX6" fmla="*/ 140843 w 145224"/>
                <a:gd name="connsiteY6" fmla="*/ 7756 h 316857"/>
                <a:gd name="connsiteX7" fmla="*/ 144644 w 145224"/>
                <a:gd name="connsiteY7" fmla="*/ 25167 h 316857"/>
                <a:gd name="connsiteX8" fmla="*/ 140431 w 145224"/>
                <a:gd name="connsiteY8" fmla="*/ 59906 h 316857"/>
                <a:gd name="connsiteX9" fmla="*/ 140431 w 145224"/>
                <a:gd name="connsiteY9" fmla="*/ 256869 h 316857"/>
                <a:gd name="connsiteX10" fmla="*/ 144644 w 145224"/>
                <a:gd name="connsiteY10" fmla="*/ 291608 h 316857"/>
                <a:gd name="connsiteX11" fmla="*/ 140843 w 145224"/>
                <a:gd name="connsiteY11" fmla="*/ 309018 h 316857"/>
                <a:gd name="connsiteX12" fmla="*/ 124735 w 145224"/>
                <a:gd name="connsiteY12" fmla="*/ 316775 h 316857"/>
                <a:gd name="connsiteX13" fmla="*/ 60302 w 145224"/>
                <a:gd name="connsiteY13" fmla="*/ 40927 h 316857"/>
                <a:gd name="connsiteX14" fmla="*/ 40973 w 145224"/>
                <a:gd name="connsiteY14" fmla="*/ 60236 h 316857"/>
                <a:gd name="connsiteX15" fmla="*/ 40973 w 145224"/>
                <a:gd name="connsiteY15" fmla="*/ 256621 h 316857"/>
                <a:gd name="connsiteX16" fmla="*/ 60302 w 145224"/>
                <a:gd name="connsiteY16" fmla="*/ 275930 h 316857"/>
                <a:gd name="connsiteX17" fmla="*/ 100449 w 145224"/>
                <a:gd name="connsiteY17" fmla="*/ 275930 h 316857"/>
                <a:gd name="connsiteX18" fmla="*/ 99458 w 145224"/>
                <a:gd name="connsiteY18" fmla="*/ 256869 h 316857"/>
                <a:gd name="connsiteX19" fmla="*/ 99458 w 145224"/>
                <a:gd name="connsiteY19" fmla="*/ 59906 h 316857"/>
                <a:gd name="connsiteX20" fmla="*/ 100449 w 145224"/>
                <a:gd name="connsiteY20" fmla="*/ 40845 h 316857"/>
                <a:gd name="connsiteX21" fmla="*/ 60302 w 145224"/>
                <a:gd name="connsiteY21" fmla="*/ 40845 h 31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224" h="316857">
                  <a:moveTo>
                    <a:pt x="124735" y="316857"/>
                  </a:moveTo>
                  <a:lnTo>
                    <a:pt x="60302" y="316857"/>
                  </a:lnTo>
                  <a:cubicBezTo>
                    <a:pt x="27095" y="316857"/>
                    <a:pt x="0" y="289875"/>
                    <a:pt x="0" y="256621"/>
                  </a:cubicBezTo>
                  <a:lnTo>
                    <a:pt x="0" y="60236"/>
                  </a:lnTo>
                  <a:cubicBezTo>
                    <a:pt x="0" y="27065"/>
                    <a:pt x="27012" y="0"/>
                    <a:pt x="60302" y="0"/>
                  </a:cubicBezTo>
                  <a:lnTo>
                    <a:pt x="124735" y="0"/>
                  </a:lnTo>
                  <a:cubicBezTo>
                    <a:pt x="131013" y="0"/>
                    <a:pt x="136961" y="2888"/>
                    <a:pt x="140843" y="7756"/>
                  </a:cubicBezTo>
                  <a:cubicBezTo>
                    <a:pt x="144726" y="12707"/>
                    <a:pt x="146130" y="19061"/>
                    <a:pt x="144644" y="25167"/>
                  </a:cubicBezTo>
                  <a:cubicBezTo>
                    <a:pt x="141835" y="36967"/>
                    <a:pt x="140431" y="48601"/>
                    <a:pt x="140431" y="59906"/>
                  </a:cubicBezTo>
                  <a:lnTo>
                    <a:pt x="140431" y="256869"/>
                  </a:lnTo>
                  <a:cubicBezTo>
                    <a:pt x="140431" y="268173"/>
                    <a:pt x="141835" y="279808"/>
                    <a:pt x="144644" y="291608"/>
                  </a:cubicBezTo>
                  <a:cubicBezTo>
                    <a:pt x="146130" y="297714"/>
                    <a:pt x="144644" y="304150"/>
                    <a:pt x="140843" y="309018"/>
                  </a:cubicBezTo>
                  <a:cubicBezTo>
                    <a:pt x="136961" y="313969"/>
                    <a:pt x="131013" y="316775"/>
                    <a:pt x="124735" y="316775"/>
                  </a:cubicBezTo>
                  <a:close/>
                  <a:moveTo>
                    <a:pt x="60302" y="40927"/>
                  </a:moveTo>
                  <a:cubicBezTo>
                    <a:pt x="49646" y="40927"/>
                    <a:pt x="40973" y="49592"/>
                    <a:pt x="40973" y="60236"/>
                  </a:cubicBezTo>
                  <a:lnTo>
                    <a:pt x="40973" y="256621"/>
                  </a:lnTo>
                  <a:cubicBezTo>
                    <a:pt x="40973" y="267266"/>
                    <a:pt x="49646" y="275930"/>
                    <a:pt x="60302" y="275930"/>
                  </a:cubicBezTo>
                  <a:lnTo>
                    <a:pt x="100449" y="275930"/>
                  </a:lnTo>
                  <a:cubicBezTo>
                    <a:pt x="99788" y="269494"/>
                    <a:pt x="99458" y="263140"/>
                    <a:pt x="99458" y="256869"/>
                  </a:cubicBezTo>
                  <a:lnTo>
                    <a:pt x="99458" y="59906"/>
                  </a:lnTo>
                  <a:cubicBezTo>
                    <a:pt x="99458" y="53635"/>
                    <a:pt x="99788" y="47281"/>
                    <a:pt x="100449" y="40845"/>
                  </a:cubicBezTo>
                  <a:lnTo>
                    <a:pt x="60302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1" name="Forma libre 210">
              <a:extLst>
                <a:ext uri="{FF2B5EF4-FFF2-40B4-BE49-F238E27FC236}">
                  <a16:creationId xmlns:a16="http://schemas.microsoft.com/office/drawing/2014/main" id="{B6CCF282-29F0-10F5-51F2-B5E0C89480D6}"/>
                </a:ext>
              </a:extLst>
            </p:cNvPr>
            <p:cNvSpPr/>
            <p:nvPr/>
          </p:nvSpPr>
          <p:spPr>
            <a:xfrm>
              <a:off x="8950495" y="6745498"/>
              <a:ext cx="40972" cy="168248"/>
            </a:xfrm>
            <a:custGeom>
              <a:avLst/>
              <a:gdLst>
                <a:gd name="connsiteX0" fmla="*/ 20486 w 40972"/>
                <a:gd name="connsiteY0" fmla="*/ 168248 h 168248"/>
                <a:gd name="connsiteX1" fmla="*/ 0 w 40972"/>
                <a:gd name="connsiteY1" fmla="*/ 147784 h 168248"/>
                <a:gd name="connsiteX2" fmla="*/ 0 w 40972"/>
                <a:gd name="connsiteY2" fmla="*/ 20464 h 168248"/>
                <a:gd name="connsiteX3" fmla="*/ 20486 w 40972"/>
                <a:gd name="connsiteY3" fmla="*/ 0 h 168248"/>
                <a:gd name="connsiteX4" fmla="*/ 40972 w 40972"/>
                <a:gd name="connsiteY4" fmla="*/ 20464 h 168248"/>
                <a:gd name="connsiteX5" fmla="*/ 40972 w 40972"/>
                <a:gd name="connsiteY5" fmla="*/ 147784 h 168248"/>
                <a:gd name="connsiteX6" fmla="*/ 20486 w 40972"/>
                <a:gd name="connsiteY6" fmla="*/ 168248 h 1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68248">
                  <a:moveTo>
                    <a:pt x="20486" y="168248"/>
                  </a:moveTo>
                  <a:cubicBezTo>
                    <a:pt x="9169" y="168248"/>
                    <a:pt x="0" y="159089"/>
                    <a:pt x="0" y="14778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47784"/>
                  </a:lnTo>
                  <a:cubicBezTo>
                    <a:pt x="40972" y="159089"/>
                    <a:pt x="31803" y="168248"/>
                    <a:pt x="20486" y="1682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2" name="Forma libre 211">
              <a:extLst>
                <a:ext uri="{FF2B5EF4-FFF2-40B4-BE49-F238E27FC236}">
                  <a16:creationId xmlns:a16="http://schemas.microsoft.com/office/drawing/2014/main" id="{68264C7C-61C9-771F-9B0A-2B5D3F075BCF}"/>
                </a:ext>
              </a:extLst>
            </p:cNvPr>
            <p:cNvSpPr/>
            <p:nvPr/>
          </p:nvSpPr>
          <p:spPr>
            <a:xfrm>
              <a:off x="9210292" y="6745498"/>
              <a:ext cx="40972" cy="168248"/>
            </a:xfrm>
            <a:custGeom>
              <a:avLst/>
              <a:gdLst>
                <a:gd name="connsiteX0" fmla="*/ 20487 w 40972"/>
                <a:gd name="connsiteY0" fmla="*/ 168248 h 168248"/>
                <a:gd name="connsiteX1" fmla="*/ 0 w 40972"/>
                <a:gd name="connsiteY1" fmla="*/ 147784 h 168248"/>
                <a:gd name="connsiteX2" fmla="*/ 0 w 40972"/>
                <a:gd name="connsiteY2" fmla="*/ 20464 h 168248"/>
                <a:gd name="connsiteX3" fmla="*/ 20487 w 40972"/>
                <a:gd name="connsiteY3" fmla="*/ 0 h 168248"/>
                <a:gd name="connsiteX4" fmla="*/ 40973 w 40972"/>
                <a:gd name="connsiteY4" fmla="*/ 20464 h 168248"/>
                <a:gd name="connsiteX5" fmla="*/ 40973 w 40972"/>
                <a:gd name="connsiteY5" fmla="*/ 147784 h 168248"/>
                <a:gd name="connsiteX6" fmla="*/ 20487 w 40972"/>
                <a:gd name="connsiteY6" fmla="*/ 168248 h 1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68248">
                  <a:moveTo>
                    <a:pt x="20487" y="168248"/>
                  </a:moveTo>
                  <a:cubicBezTo>
                    <a:pt x="9170" y="168248"/>
                    <a:pt x="0" y="159089"/>
                    <a:pt x="0" y="147784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47784"/>
                  </a:lnTo>
                  <a:cubicBezTo>
                    <a:pt x="40973" y="159089"/>
                    <a:pt x="31804" y="168248"/>
                    <a:pt x="20487" y="1682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3" name="Forma libre 212">
              <a:extLst>
                <a:ext uri="{FF2B5EF4-FFF2-40B4-BE49-F238E27FC236}">
                  <a16:creationId xmlns:a16="http://schemas.microsoft.com/office/drawing/2014/main" id="{AC6854E6-45A6-11FE-7020-178BA1BA1B11}"/>
                </a:ext>
              </a:extLst>
            </p:cNvPr>
            <p:cNvSpPr/>
            <p:nvPr/>
          </p:nvSpPr>
          <p:spPr>
            <a:xfrm>
              <a:off x="8920179" y="6154691"/>
              <a:ext cx="150013" cy="447808"/>
            </a:xfrm>
            <a:custGeom>
              <a:avLst/>
              <a:gdLst>
                <a:gd name="connsiteX0" fmla="*/ 129526 w 150013"/>
                <a:gd name="connsiteY0" fmla="*/ 447808 h 447808"/>
                <a:gd name="connsiteX1" fmla="*/ 109040 w 150013"/>
                <a:gd name="connsiteY1" fmla="*/ 427345 h 447808"/>
                <a:gd name="connsiteX2" fmla="*/ 109040 w 150013"/>
                <a:gd name="connsiteY2" fmla="*/ 74923 h 447808"/>
                <a:gd name="connsiteX3" fmla="*/ 75007 w 150013"/>
                <a:gd name="connsiteY3" fmla="*/ 40927 h 447808"/>
                <a:gd name="connsiteX4" fmla="*/ 40973 w 150013"/>
                <a:gd name="connsiteY4" fmla="*/ 74923 h 447808"/>
                <a:gd name="connsiteX5" fmla="*/ 40973 w 150013"/>
                <a:gd name="connsiteY5" fmla="*/ 427345 h 447808"/>
                <a:gd name="connsiteX6" fmla="*/ 20487 w 150013"/>
                <a:gd name="connsiteY6" fmla="*/ 447808 h 447808"/>
                <a:gd name="connsiteX7" fmla="*/ 0 w 150013"/>
                <a:gd name="connsiteY7" fmla="*/ 427345 h 447808"/>
                <a:gd name="connsiteX8" fmla="*/ 0 w 150013"/>
                <a:gd name="connsiteY8" fmla="*/ 74923 h 447808"/>
                <a:gd name="connsiteX9" fmla="*/ 75007 w 150013"/>
                <a:gd name="connsiteY9" fmla="*/ 0 h 447808"/>
                <a:gd name="connsiteX10" fmla="*/ 150013 w 150013"/>
                <a:gd name="connsiteY10" fmla="*/ 74923 h 447808"/>
                <a:gd name="connsiteX11" fmla="*/ 150013 w 150013"/>
                <a:gd name="connsiteY11" fmla="*/ 427345 h 447808"/>
                <a:gd name="connsiteX12" fmla="*/ 129526 w 150013"/>
                <a:gd name="connsiteY12" fmla="*/ 447808 h 447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013" h="447808">
                  <a:moveTo>
                    <a:pt x="129526" y="447808"/>
                  </a:moveTo>
                  <a:cubicBezTo>
                    <a:pt x="118209" y="447808"/>
                    <a:pt x="109040" y="438649"/>
                    <a:pt x="109040" y="427345"/>
                  </a:cubicBezTo>
                  <a:lnTo>
                    <a:pt x="109040" y="74923"/>
                  </a:lnTo>
                  <a:cubicBezTo>
                    <a:pt x="109040" y="56193"/>
                    <a:pt x="93758" y="40927"/>
                    <a:pt x="75007" y="40927"/>
                  </a:cubicBezTo>
                  <a:cubicBezTo>
                    <a:pt x="56255" y="40927"/>
                    <a:pt x="40973" y="56193"/>
                    <a:pt x="40973" y="74923"/>
                  </a:cubicBezTo>
                  <a:lnTo>
                    <a:pt x="40973" y="427345"/>
                  </a:lnTo>
                  <a:cubicBezTo>
                    <a:pt x="40973" y="438649"/>
                    <a:pt x="31804" y="447808"/>
                    <a:pt x="20487" y="447808"/>
                  </a:cubicBezTo>
                  <a:cubicBezTo>
                    <a:pt x="9170" y="447808"/>
                    <a:pt x="0" y="438649"/>
                    <a:pt x="0" y="427345"/>
                  </a:cubicBezTo>
                  <a:lnTo>
                    <a:pt x="0" y="74923"/>
                  </a:lnTo>
                  <a:cubicBezTo>
                    <a:pt x="0" y="33583"/>
                    <a:pt x="33621" y="0"/>
                    <a:pt x="75007" y="0"/>
                  </a:cubicBezTo>
                  <a:cubicBezTo>
                    <a:pt x="116392" y="0"/>
                    <a:pt x="150013" y="33583"/>
                    <a:pt x="150013" y="74923"/>
                  </a:cubicBezTo>
                  <a:lnTo>
                    <a:pt x="150013" y="427345"/>
                  </a:lnTo>
                  <a:cubicBezTo>
                    <a:pt x="150013" y="438649"/>
                    <a:pt x="140844" y="447808"/>
                    <a:pt x="129526" y="44780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4" name="Forma libre 213">
              <a:extLst>
                <a:ext uri="{FF2B5EF4-FFF2-40B4-BE49-F238E27FC236}">
                  <a16:creationId xmlns:a16="http://schemas.microsoft.com/office/drawing/2014/main" id="{AEB31C69-F325-3805-6C2A-2BEB09903DA6}"/>
                </a:ext>
              </a:extLst>
            </p:cNvPr>
            <p:cNvSpPr/>
            <p:nvPr/>
          </p:nvSpPr>
          <p:spPr>
            <a:xfrm>
              <a:off x="9146767" y="6154691"/>
              <a:ext cx="150013" cy="447808"/>
            </a:xfrm>
            <a:custGeom>
              <a:avLst/>
              <a:gdLst>
                <a:gd name="connsiteX0" fmla="*/ 129527 w 150013"/>
                <a:gd name="connsiteY0" fmla="*/ 447808 h 447808"/>
                <a:gd name="connsiteX1" fmla="*/ 109040 w 150013"/>
                <a:gd name="connsiteY1" fmla="*/ 427345 h 447808"/>
                <a:gd name="connsiteX2" fmla="*/ 109040 w 150013"/>
                <a:gd name="connsiteY2" fmla="*/ 74923 h 447808"/>
                <a:gd name="connsiteX3" fmla="*/ 75007 w 150013"/>
                <a:gd name="connsiteY3" fmla="*/ 40927 h 447808"/>
                <a:gd name="connsiteX4" fmla="*/ 40973 w 150013"/>
                <a:gd name="connsiteY4" fmla="*/ 74923 h 447808"/>
                <a:gd name="connsiteX5" fmla="*/ 40973 w 150013"/>
                <a:gd name="connsiteY5" fmla="*/ 427345 h 447808"/>
                <a:gd name="connsiteX6" fmla="*/ 20487 w 150013"/>
                <a:gd name="connsiteY6" fmla="*/ 447808 h 447808"/>
                <a:gd name="connsiteX7" fmla="*/ 0 w 150013"/>
                <a:gd name="connsiteY7" fmla="*/ 427345 h 447808"/>
                <a:gd name="connsiteX8" fmla="*/ 0 w 150013"/>
                <a:gd name="connsiteY8" fmla="*/ 74923 h 447808"/>
                <a:gd name="connsiteX9" fmla="*/ 75007 w 150013"/>
                <a:gd name="connsiteY9" fmla="*/ 0 h 447808"/>
                <a:gd name="connsiteX10" fmla="*/ 150013 w 150013"/>
                <a:gd name="connsiteY10" fmla="*/ 74923 h 447808"/>
                <a:gd name="connsiteX11" fmla="*/ 150013 w 150013"/>
                <a:gd name="connsiteY11" fmla="*/ 427345 h 447808"/>
                <a:gd name="connsiteX12" fmla="*/ 129527 w 150013"/>
                <a:gd name="connsiteY12" fmla="*/ 447808 h 447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013" h="447808">
                  <a:moveTo>
                    <a:pt x="129527" y="447808"/>
                  </a:moveTo>
                  <a:cubicBezTo>
                    <a:pt x="118209" y="447808"/>
                    <a:pt x="109040" y="438649"/>
                    <a:pt x="109040" y="427345"/>
                  </a:cubicBezTo>
                  <a:lnTo>
                    <a:pt x="109040" y="74923"/>
                  </a:lnTo>
                  <a:cubicBezTo>
                    <a:pt x="109040" y="56193"/>
                    <a:pt x="93758" y="40927"/>
                    <a:pt x="75007" y="40927"/>
                  </a:cubicBezTo>
                  <a:cubicBezTo>
                    <a:pt x="56255" y="40927"/>
                    <a:pt x="40973" y="56193"/>
                    <a:pt x="40973" y="74923"/>
                  </a:cubicBezTo>
                  <a:lnTo>
                    <a:pt x="40973" y="427345"/>
                  </a:lnTo>
                  <a:cubicBezTo>
                    <a:pt x="40973" y="438649"/>
                    <a:pt x="31804" y="447808"/>
                    <a:pt x="20487" y="447808"/>
                  </a:cubicBezTo>
                  <a:cubicBezTo>
                    <a:pt x="9170" y="447808"/>
                    <a:pt x="0" y="438649"/>
                    <a:pt x="0" y="427345"/>
                  </a:cubicBezTo>
                  <a:lnTo>
                    <a:pt x="0" y="74923"/>
                  </a:lnTo>
                  <a:cubicBezTo>
                    <a:pt x="0" y="33583"/>
                    <a:pt x="33621" y="0"/>
                    <a:pt x="75007" y="0"/>
                  </a:cubicBezTo>
                  <a:cubicBezTo>
                    <a:pt x="116392" y="0"/>
                    <a:pt x="150013" y="33583"/>
                    <a:pt x="150013" y="74923"/>
                  </a:cubicBezTo>
                  <a:lnTo>
                    <a:pt x="150013" y="427345"/>
                  </a:lnTo>
                  <a:cubicBezTo>
                    <a:pt x="150013" y="438649"/>
                    <a:pt x="140844" y="447808"/>
                    <a:pt x="129527" y="44780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5" name="Forma libre 214">
              <a:extLst>
                <a:ext uri="{FF2B5EF4-FFF2-40B4-BE49-F238E27FC236}">
                  <a16:creationId xmlns:a16="http://schemas.microsoft.com/office/drawing/2014/main" id="{C2F77A00-021F-B937-22CC-6D2C02F7997B}"/>
                </a:ext>
              </a:extLst>
            </p:cNvPr>
            <p:cNvSpPr/>
            <p:nvPr/>
          </p:nvSpPr>
          <p:spPr>
            <a:xfrm>
              <a:off x="9029219" y="6208821"/>
              <a:ext cx="158604" cy="393761"/>
            </a:xfrm>
            <a:custGeom>
              <a:avLst/>
              <a:gdLst>
                <a:gd name="connsiteX0" fmla="*/ 138035 w 158604"/>
                <a:gd name="connsiteY0" fmla="*/ 393679 h 393761"/>
                <a:gd name="connsiteX1" fmla="*/ 117548 w 158604"/>
                <a:gd name="connsiteY1" fmla="*/ 373215 h 393761"/>
                <a:gd name="connsiteX2" fmla="*/ 117548 w 158604"/>
                <a:gd name="connsiteY2" fmla="*/ 40845 h 393761"/>
                <a:gd name="connsiteX3" fmla="*/ 40973 w 158604"/>
                <a:gd name="connsiteY3" fmla="*/ 40845 h 393761"/>
                <a:gd name="connsiteX4" fmla="*/ 40973 w 158604"/>
                <a:gd name="connsiteY4" fmla="*/ 373215 h 393761"/>
                <a:gd name="connsiteX5" fmla="*/ 20486 w 158604"/>
                <a:gd name="connsiteY5" fmla="*/ 393679 h 393761"/>
                <a:gd name="connsiteX6" fmla="*/ 0 w 158604"/>
                <a:gd name="connsiteY6" fmla="*/ 373215 h 393761"/>
                <a:gd name="connsiteX7" fmla="*/ 0 w 158604"/>
                <a:gd name="connsiteY7" fmla="*/ 21619 h 393761"/>
                <a:gd name="connsiteX8" fmla="*/ 0 w 158604"/>
                <a:gd name="connsiteY8" fmla="*/ 20464 h 393761"/>
                <a:gd name="connsiteX9" fmla="*/ 20486 w 158604"/>
                <a:gd name="connsiteY9" fmla="*/ 0 h 393761"/>
                <a:gd name="connsiteX10" fmla="*/ 138118 w 158604"/>
                <a:gd name="connsiteY10" fmla="*/ 0 h 393761"/>
                <a:gd name="connsiteX11" fmla="*/ 158604 w 158604"/>
                <a:gd name="connsiteY11" fmla="*/ 20464 h 393761"/>
                <a:gd name="connsiteX12" fmla="*/ 158604 w 158604"/>
                <a:gd name="connsiteY12" fmla="*/ 21701 h 393761"/>
                <a:gd name="connsiteX13" fmla="*/ 158604 w 158604"/>
                <a:gd name="connsiteY13" fmla="*/ 373297 h 393761"/>
                <a:gd name="connsiteX14" fmla="*/ 138118 w 158604"/>
                <a:gd name="connsiteY14" fmla="*/ 393761 h 39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604" h="393761">
                  <a:moveTo>
                    <a:pt x="138035" y="393679"/>
                  </a:moveTo>
                  <a:cubicBezTo>
                    <a:pt x="126718" y="393679"/>
                    <a:pt x="117548" y="384519"/>
                    <a:pt x="117548" y="373215"/>
                  </a:cubicBezTo>
                  <a:lnTo>
                    <a:pt x="117548" y="40845"/>
                  </a:lnTo>
                  <a:lnTo>
                    <a:pt x="40973" y="40845"/>
                  </a:lnTo>
                  <a:lnTo>
                    <a:pt x="40973" y="373215"/>
                  </a:lnTo>
                  <a:cubicBezTo>
                    <a:pt x="40973" y="384519"/>
                    <a:pt x="31804" y="393679"/>
                    <a:pt x="20486" y="393679"/>
                  </a:cubicBezTo>
                  <a:cubicBezTo>
                    <a:pt x="9169" y="393679"/>
                    <a:pt x="0" y="384519"/>
                    <a:pt x="0" y="373215"/>
                  </a:cubicBezTo>
                  <a:lnTo>
                    <a:pt x="0" y="21619"/>
                  </a:lnTo>
                  <a:cubicBezTo>
                    <a:pt x="0" y="21619"/>
                    <a:pt x="0" y="20794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38118" y="0"/>
                  </a:lnTo>
                  <a:cubicBezTo>
                    <a:pt x="149435" y="0"/>
                    <a:pt x="158604" y="9159"/>
                    <a:pt x="158604" y="20464"/>
                  </a:cubicBezTo>
                  <a:cubicBezTo>
                    <a:pt x="158604" y="20876"/>
                    <a:pt x="158604" y="21289"/>
                    <a:pt x="158604" y="21701"/>
                  </a:cubicBezTo>
                  <a:lnTo>
                    <a:pt x="158604" y="373297"/>
                  </a:lnTo>
                  <a:cubicBezTo>
                    <a:pt x="158604" y="384602"/>
                    <a:pt x="149435" y="393761"/>
                    <a:pt x="138118" y="39376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6" name="Forma libre 215">
              <a:extLst>
                <a:ext uri="{FF2B5EF4-FFF2-40B4-BE49-F238E27FC236}">
                  <a16:creationId xmlns:a16="http://schemas.microsoft.com/office/drawing/2014/main" id="{9D56712D-6FB0-9983-841E-3F3028B8B5B3}"/>
                </a:ext>
              </a:extLst>
            </p:cNvPr>
            <p:cNvSpPr/>
            <p:nvPr/>
          </p:nvSpPr>
          <p:spPr>
            <a:xfrm>
              <a:off x="8748771" y="6208821"/>
              <a:ext cx="667293" cy="577769"/>
            </a:xfrm>
            <a:custGeom>
              <a:avLst/>
              <a:gdLst>
                <a:gd name="connsiteX0" fmla="*/ 551727 w 667293"/>
                <a:gd name="connsiteY0" fmla="*/ 577687 h 577769"/>
                <a:gd name="connsiteX1" fmla="*/ 190573 w 667293"/>
                <a:gd name="connsiteY1" fmla="*/ 577687 h 577769"/>
                <a:gd name="connsiteX2" fmla="*/ 0 w 667293"/>
                <a:gd name="connsiteY2" fmla="*/ 387325 h 577769"/>
                <a:gd name="connsiteX3" fmla="*/ 0 w 667293"/>
                <a:gd name="connsiteY3" fmla="*/ 190362 h 577769"/>
                <a:gd name="connsiteX4" fmla="*/ 190573 w 667293"/>
                <a:gd name="connsiteY4" fmla="*/ 0 h 577769"/>
                <a:gd name="connsiteX5" fmla="*/ 212381 w 667293"/>
                <a:gd name="connsiteY5" fmla="*/ 20464 h 577769"/>
                <a:gd name="connsiteX6" fmla="*/ 212381 w 667293"/>
                <a:gd name="connsiteY6" fmla="*/ 21701 h 577769"/>
                <a:gd name="connsiteX7" fmla="*/ 212381 w 667293"/>
                <a:gd name="connsiteY7" fmla="*/ 373297 h 577769"/>
                <a:gd name="connsiteX8" fmla="*/ 191895 w 667293"/>
                <a:gd name="connsiteY8" fmla="*/ 393761 h 577769"/>
                <a:gd name="connsiteX9" fmla="*/ 171408 w 667293"/>
                <a:gd name="connsiteY9" fmla="*/ 373297 h 577769"/>
                <a:gd name="connsiteX10" fmla="*/ 171408 w 667293"/>
                <a:gd name="connsiteY10" fmla="*/ 42330 h 577769"/>
                <a:gd name="connsiteX11" fmla="*/ 40973 w 667293"/>
                <a:gd name="connsiteY11" fmla="*/ 190444 h 577769"/>
                <a:gd name="connsiteX12" fmla="*/ 40973 w 667293"/>
                <a:gd name="connsiteY12" fmla="*/ 387407 h 577769"/>
                <a:gd name="connsiteX13" fmla="*/ 190655 w 667293"/>
                <a:gd name="connsiteY13" fmla="*/ 536842 h 577769"/>
                <a:gd name="connsiteX14" fmla="*/ 551810 w 667293"/>
                <a:gd name="connsiteY14" fmla="*/ 536842 h 577769"/>
                <a:gd name="connsiteX15" fmla="*/ 626320 w 667293"/>
                <a:gd name="connsiteY15" fmla="*/ 462413 h 577769"/>
                <a:gd name="connsiteX16" fmla="*/ 626320 w 667293"/>
                <a:gd name="connsiteY16" fmla="*/ 115356 h 577769"/>
                <a:gd name="connsiteX17" fmla="*/ 551810 w 667293"/>
                <a:gd name="connsiteY17" fmla="*/ 40927 h 577769"/>
                <a:gd name="connsiteX18" fmla="*/ 548092 w 667293"/>
                <a:gd name="connsiteY18" fmla="*/ 40927 h 577769"/>
                <a:gd name="connsiteX19" fmla="*/ 548092 w 667293"/>
                <a:gd name="connsiteY19" fmla="*/ 373297 h 577769"/>
                <a:gd name="connsiteX20" fmla="*/ 527606 w 667293"/>
                <a:gd name="connsiteY20" fmla="*/ 393761 h 577769"/>
                <a:gd name="connsiteX21" fmla="*/ 507120 w 667293"/>
                <a:gd name="connsiteY21" fmla="*/ 373297 h 577769"/>
                <a:gd name="connsiteX22" fmla="*/ 507120 w 667293"/>
                <a:gd name="connsiteY22" fmla="*/ 21701 h 577769"/>
                <a:gd name="connsiteX23" fmla="*/ 507120 w 667293"/>
                <a:gd name="connsiteY23" fmla="*/ 20464 h 577769"/>
                <a:gd name="connsiteX24" fmla="*/ 527606 w 667293"/>
                <a:gd name="connsiteY24" fmla="*/ 0 h 577769"/>
                <a:gd name="connsiteX25" fmla="*/ 551810 w 667293"/>
                <a:gd name="connsiteY25" fmla="*/ 0 h 577769"/>
                <a:gd name="connsiteX26" fmla="*/ 667293 w 667293"/>
                <a:gd name="connsiteY26" fmla="*/ 115356 h 577769"/>
                <a:gd name="connsiteX27" fmla="*/ 667293 w 667293"/>
                <a:gd name="connsiteY27" fmla="*/ 462413 h 577769"/>
                <a:gd name="connsiteX28" fmla="*/ 551810 w 667293"/>
                <a:gd name="connsiteY28" fmla="*/ 577769 h 57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7293" h="577769">
                  <a:moveTo>
                    <a:pt x="551727" y="577687"/>
                  </a:moveTo>
                  <a:lnTo>
                    <a:pt x="190573" y="577687"/>
                  </a:lnTo>
                  <a:cubicBezTo>
                    <a:pt x="85498" y="577687"/>
                    <a:pt x="0" y="492284"/>
                    <a:pt x="0" y="387325"/>
                  </a:cubicBezTo>
                  <a:lnTo>
                    <a:pt x="0" y="190362"/>
                  </a:lnTo>
                  <a:cubicBezTo>
                    <a:pt x="0" y="85403"/>
                    <a:pt x="85498" y="0"/>
                    <a:pt x="190573" y="0"/>
                  </a:cubicBezTo>
                  <a:cubicBezTo>
                    <a:pt x="201890" y="0"/>
                    <a:pt x="212381" y="9159"/>
                    <a:pt x="212381" y="20464"/>
                  </a:cubicBezTo>
                  <a:cubicBezTo>
                    <a:pt x="212381" y="20876"/>
                    <a:pt x="212381" y="21289"/>
                    <a:pt x="212381" y="21701"/>
                  </a:cubicBezTo>
                  <a:lnTo>
                    <a:pt x="212381" y="373297"/>
                  </a:lnTo>
                  <a:cubicBezTo>
                    <a:pt x="212381" y="384602"/>
                    <a:pt x="203212" y="393761"/>
                    <a:pt x="191895" y="393761"/>
                  </a:cubicBezTo>
                  <a:cubicBezTo>
                    <a:pt x="180578" y="393761"/>
                    <a:pt x="171408" y="384602"/>
                    <a:pt x="171408" y="373297"/>
                  </a:cubicBezTo>
                  <a:lnTo>
                    <a:pt x="171408" y="42330"/>
                  </a:lnTo>
                  <a:cubicBezTo>
                    <a:pt x="97393" y="52232"/>
                    <a:pt x="40973" y="114861"/>
                    <a:pt x="40973" y="190444"/>
                  </a:cubicBezTo>
                  <a:lnTo>
                    <a:pt x="40973" y="387407"/>
                  </a:lnTo>
                  <a:cubicBezTo>
                    <a:pt x="40973" y="469840"/>
                    <a:pt x="108132" y="536842"/>
                    <a:pt x="190655" y="536842"/>
                  </a:cubicBezTo>
                  <a:lnTo>
                    <a:pt x="551810" y="536842"/>
                  </a:lnTo>
                  <a:cubicBezTo>
                    <a:pt x="592948" y="536842"/>
                    <a:pt x="626320" y="503423"/>
                    <a:pt x="626320" y="462413"/>
                  </a:cubicBezTo>
                  <a:lnTo>
                    <a:pt x="626320" y="115356"/>
                  </a:lnTo>
                  <a:cubicBezTo>
                    <a:pt x="626320" y="74346"/>
                    <a:pt x="592865" y="40927"/>
                    <a:pt x="551810" y="40927"/>
                  </a:cubicBezTo>
                  <a:lnTo>
                    <a:pt x="548092" y="40927"/>
                  </a:lnTo>
                  <a:lnTo>
                    <a:pt x="548092" y="373297"/>
                  </a:lnTo>
                  <a:cubicBezTo>
                    <a:pt x="548092" y="384602"/>
                    <a:pt x="538923" y="393761"/>
                    <a:pt x="527606" y="393761"/>
                  </a:cubicBezTo>
                  <a:cubicBezTo>
                    <a:pt x="516289" y="393761"/>
                    <a:pt x="507120" y="384602"/>
                    <a:pt x="507120" y="373297"/>
                  </a:cubicBezTo>
                  <a:lnTo>
                    <a:pt x="507120" y="21701"/>
                  </a:lnTo>
                  <a:cubicBezTo>
                    <a:pt x="507120" y="21701"/>
                    <a:pt x="507120" y="20876"/>
                    <a:pt x="507120" y="20464"/>
                  </a:cubicBezTo>
                  <a:cubicBezTo>
                    <a:pt x="507120" y="9159"/>
                    <a:pt x="516289" y="0"/>
                    <a:pt x="527606" y="0"/>
                  </a:cubicBezTo>
                  <a:lnTo>
                    <a:pt x="551810" y="0"/>
                  </a:lnTo>
                  <a:cubicBezTo>
                    <a:pt x="615499" y="0"/>
                    <a:pt x="667293" y="51737"/>
                    <a:pt x="667293" y="115356"/>
                  </a:cubicBezTo>
                  <a:lnTo>
                    <a:pt x="667293" y="462413"/>
                  </a:lnTo>
                  <a:cubicBezTo>
                    <a:pt x="667293" y="526033"/>
                    <a:pt x="615499" y="577769"/>
                    <a:pt x="551810" y="5777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7" name="Forma libre 216">
              <a:extLst>
                <a:ext uri="{FF2B5EF4-FFF2-40B4-BE49-F238E27FC236}">
                  <a16:creationId xmlns:a16="http://schemas.microsoft.com/office/drawing/2014/main" id="{1A4C3743-BC97-7E09-0833-C75192807F6A}"/>
                </a:ext>
              </a:extLst>
            </p:cNvPr>
            <p:cNvSpPr/>
            <p:nvPr/>
          </p:nvSpPr>
          <p:spPr>
            <a:xfrm>
              <a:off x="8641878" y="6872901"/>
              <a:ext cx="1249253" cy="171713"/>
            </a:xfrm>
            <a:custGeom>
              <a:avLst/>
              <a:gdLst>
                <a:gd name="connsiteX0" fmla="*/ 1203985 w 1249253"/>
                <a:gd name="connsiteY0" fmla="*/ 171714 h 171713"/>
                <a:gd name="connsiteX1" fmla="*/ 45269 w 1249253"/>
                <a:gd name="connsiteY1" fmla="*/ 171714 h 171713"/>
                <a:gd name="connsiteX2" fmla="*/ 0 w 1249253"/>
                <a:gd name="connsiteY2" fmla="*/ 126496 h 171713"/>
                <a:gd name="connsiteX3" fmla="*/ 0 w 1249253"/>
                <a:gd name="connsiteY3" fmla="*/ 45218 h 171713"/>
                <a:gd name="connsiteX4" fmla="*/ 45269 w 1249253"/>
                <a:gd name="connsiteY4" fmla="*/ 0 h 171713"/>
                <a:gd name="connsiteX5" fmla="*/ 1203985 w 1249253"/>
                <a:gd name="connsiteY5" fmla="*/ 0 h 171713"/>
                <a:gd name="connsiteX6" fmla="*/ 1249254 w 1249253"/>
                <a:gd name="connsiteY6" fmla="*/ 45218 h 171713"/>
                <a:gd name="connsiteX7" fmla="*/ 1249254 w 1249253"/>
                <a:gd name="connsiteY7" fmla="*/ 126496 h 171713"/>
                <a:gd name="connsiteX8" fmla="*/ 1203985 w 1249253"/>
                <a:gd name="connsiteY8" fmla="*/ 171714 h 171713"/>
                <a:gd name="connsiteX9" fmla="*/ 45269 w 1249253"/>
                <a:gd name="connsiteY9" fmla="*/ 40845 h 171713"/>
                <a:gd name="connsiteX10" fmla="*/ 40973 w 1249253"/>
                <a:gd name="connsiteY10" fmla="*/ 45136 h 171713"/>
                <a:gd name="connsiteX11" fmla="*/ 40973 w 1249253"/>
                <a:gd name="connsiteY11" fmla="*/ 126413 h 171713"/>
                <a:gd name="connsiteX12" fmla="*/ 45269 w 1249253"/>
                <a:gd name="connsiteY12" fmla="*/ 130704 h 171713"/>
                <a:gd name="connsiteX13" fmla="*/ 1203985 w 1249253"/>
                <a:gd name="connsiteY13" fmla="*/ 130704 h 171713"/>
                <a:gd name="connsiteX14" fmla="*/ 1208281 w 1249253"/>
                <a:gd name="connsiteY14" fmla="*/ 126413 h 171713"/>
                <a:gd name="connsiteX15" fmla="*/ 1208281 w 1249253"/>
                <a:gd name="connsiteY15" fmla="*/ 45136 h 171713"/>
                <a:gd name="connsiteX16" fmla="*/ 1203985 w 1249253"/>
                <a:gd name="connsiteY16" fmla="*/ 40845 h 171713"/>
                <a:gd name="connsiteX17" fmla="*/ 45269 w 1249253"/>
                <a:gd name="connsiteY17" fmla="*/ 40845 h 17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9253" h="171713">
                  <a:moveTo>
                    <a:pt x="1203985" y="171714"/>
                  </a:moveTo>
                  <a:lnTo>
                    <a:pt x="45269" y="171714"/>
                  </a:lnTo>
                  <a:cubicBezTo>
                    <a:pt x="20321" y="171714"/>
                    <a:pt x="0" y="151415"/>
                    <a:pt x="0" y="126496"/>
                  </a:cubicBezTo>
                  <a:lnTo>
                    <a:pt x="0" y="45218"/>
                  </a:lnTo>
                  <a:cubicBezTo>
                    <a:pt x="0" y="20299"/>
                    <a:pt x="20321" y="0"/>
                    <a:pt x="45269" y="0"/>
                  </a:cubicBezTo>
                  <a:lnTo>
                    <a:pt x="1203985" y="0"/>
                  </a:lnTo>
                  <a:cubicBezTo>
                    <a:pt x="1228933" y="0"/>
                    <a:pt x="1249254" y="20299"/>
                    <a:pt x="1249254" y="45218"/>
                  </a:cubicBezTo>
                  <a:lnTo>
                    <a:pt x="1249254" y="126496"/>
                  </a:lnTo>
                  <a:cubicBezTo>
                    <a:pt x="1249254" y="151415"/>
                    <a:pt x="1228933" y="171714"/>
                    <a:pt x="1203985" y="171714"/>
                  </a:cubicBezTo>
                  <a:close/>
                  <a:moveTo>
                    <a:pt x="45269" y="40845"/>
                  </a:moveTo>
                  <a:cubicBezTo>
                    <a:pt x="42873" y="40845"/>
                    <a:pt x="40973" y="42825"/>
                    <a:pt x="40973" y="45136"/>
                  </a:cubicBezTo>
                  <a:lnTo>
                    <a:pt x="40973" y="126413"/>
                  </a:lnTo>
                  <a:cubicBezTo>
                    <a:pt x="40973" y="128806"/>
                    <a:pt x="42873" y="130704"/>
                    <a:pt x="45269" y="130704"/>
                  </a:cubicBezTo>
                  <a:lnTo>
                    <a:pt x="1203985" y="130704"/>
                  </a:lnTo>
                  <a:cubicBezTo>
                    <a:pt x="1206381" y="130704"/>
                    <a:pt x="1208281" y="128723"/>
                    <a:pt x="1208281" y="126413"/>
                  </a:cubicBezTo>
                  <a:lnTo>
                    <a:pt x="1208281" y="45136"/>
                  </a:lnTo>
                  <a:cubicBezTo>
                    <a:pt x="1208281" y="42743"/>
                    <a:pt x="1206381" y="40845"/>
                    <a:pt x="1203985" y="40845"/>
                  </a:cubicBezTo>
                  <a:lnTo>
                    <a:pt x="45269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8" name="Forma libre 217">
              <a:extLst>
                <a:ext uri="{FF2B5EF4-FFF2-40B4-BE49-F238E27FC236}">
                  <a16:creationId xmlns:a16="http://schemas.microsoft.com/office/drawing/2014/main" id="{9FD5BE97-FDB1-D00E-D78C-42BEDC107370}"/>
                </a:ext>
              </a:extLst>
            </p:cNvPr>
            <p:cNvSpPr/>
            <p:nvPr/>
          </p:nvSpPr>
          <p:spPr>
            <a:xfrm>
              <a:off x="9540303" y="7003687"/>
              <a:ext cx="287304" cy="214539"/>
            </a:xfrm>
            <a:custGeom>
              <a:avLst/>
              <a:gdLst>
                <a:gd name="connsiteX0" fmla="*/ 143652 w 287304"/>
                <a:gd name="connsiteY0" fmla="*/ 214539 h 214539"/>
                <a:gd name="connsiteX1" fmla="*/ 0 w 287304"/>
                <a:gd name="connsiteY1" fmla="*/ 71045 h 214539"/>
                <a:gd name="connsiteX2" fmla="*/ 12804 w 287304"/>
                <a:gd name="connsiteY2" fmla="*/ 12047 h 214539"/>
                <a:gd name="connsiteX3" fmla="*/ 31473 w 287304"/>
                <a:gd name="connsiteY3" fmla="*/ 0 h 214539"/>
                <a:gd name="connsiteX4" fmla="*/ 255832 w 287304"/>
                <a:gd name="connsiteY4" fmla="*/ 0 h 214539"/>
                <a:gd name="connsiteX5" fmla="*/ 274501 w 287304"/>
                <a:gd name="connsiteY5" fmla="*/ 12047 h 214539"/>
                <a:gd name="connsiteX6" fmla="*/ 287305 w 287304"/>
                <a:gd name="connsiteY6" fmla="*/ 71045 h 214539"/>
                <a:gd name="connsiteX7" fmla="*/ 143652 w 287304"/>
                <a:gd name="connsiteY7" fmla="*/ 214539 h 214539"/>
                <a:gd name="connsiteX8" fmla="*/ 45516 w 287304"/>
                <a:gd name="connsiteY8" fmla="*/ 40927 h 214539"/>
                <a:gd name="connsiteX9" fmla="*/ 40890 w 287304"/>
                <a:gd name="connsiteY9" fmla="*/ 71045 h 214539"/>
                <a:gd name="connsiteX10" fmla="*/ 143570 w 287304"/>
                <a:gd name="connsiteY10" fmla="*/ 173611 h 214539"/>
                <a:gd name="connsiteX11" fmla="*/ 246249 w 287304"/>
                <a:gd name="connsiteY11" fmla="*/ 71045 h 214539"/>
                <a:gd name="connsiteX12" fmla="*/ 241706 w 287304"/>
                <a:gd name="connsiteY12" fmla="*/ 40927 h 214539"/>
                <a:gd name="connsiteX13" fmla="*/ 45433 w 287304"/>
                <a:gd name="connsiteY13" fmla="*/ 40927 h 21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304" h="214539">
                  <a:moveTo>
                    <a:pt x="143652" y="214539"/>
                  </a:moveTo>
                  <a:cubicBezTo>
                    <a:pt x="64433" y="214539"/>
                    <a:pt x="0" y="150177"/>
                    <a:pt x="0" y="71045"/>
                  </a:cubicBezTo>
                  <a:cubicBezTo>
                    <a:pt x="0" y="50582"/>
                    <a:pt x="4296" y="30778"/>
                    <a:pt x="12804" y="12047"/>
                  </a:cubicBezTo>
                  <a:cubicBezTo>
                    <a:pt x="16108" y="4703"/>
                    <a:pt x="23378" y="0"/>
                    <a:pt x="31473" y="0"/>
                  </a:cubicBezTo>
                  <a:lnTo>
                    <a:pt x="255832" y="0"/>
                  </a:lnTo>
                  <a:cubicBezTo>
                    <a:pt x="263844" y="0"/>
                    <a:pt x="271196" y="4703"/>
                    <a:pt x="274501" y="12047"/>
                  </a:cubicBezTo>
                  <a:cubicBezTo>
                    <a:pt x="283009" y="30778"/>
                    <a:pt x="287305" y="50664"/>
                    <a:pt x="287305" y="71045"/>
                  </a:cubicBezTo>
                  <a:cubicBezTo>
                    <a:pt x="287305" y="150177"/>
                    <a:pt x="222872" y="214539"/>
                    <a:pt x="143652" y="214539"/>
                  </a:cubicBezTo>
                  <a:close/>
                  <a:moveTo>
                    <a:pt x="45516" y="40927"/>
                  </a:moveTo>
                  <a:cubicBezTo>
                    <a:pt x="42460" y="50664"/>
                    <a:pt x="40890" y="60813"/>
                    <a:pt x="40890" y="71045"/>
                  </a:cubicBezTo>
                  <a:cubicBezTo>
                    <a:pt x="40890" y="127568"/>
                    <a:pt x="86985" y="173611"/>
                    <a:pt x="143570" y="173611"/>
                  </a:cubicBezTo>
                  <a:cubicBezTo>
                    <a:pt x="200155" y="173611"/>
                    <a:pt x="246249" y="127568"/>
                    <a:pt x="246249" y="71045"/>
                  </a:cubicBezTo>
                  <a:cubicBezTo>
                    <a:pt x="246249" y="60731"/>
                    <a:pt x="244680" y="50664"/>
                    <a:pt x="241706" y="40927"/>
                  </a:cubicBezTo>
                  <a:lnTo>
                    <a:pt x="45433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9" name="Forma libre 218">
              <a:extLst>
                <a:ext uri="{FF2B5EF4-FFF2-40B4-BE49-F238E27FC236}">
                  <a16:creationId xmlns:a16="http://schemas.microsoft.com/office/drawing/2014/main" id="{7A9D01A7-CC3D-320A-73B0-D43104A347C5}"/>
                </a:ext>
              </a:extLst>
            </p:cNvPr>
            <p:cNvSpPr/>
            <p:nvPr/>
          </p:nvSpPr>
          <p:spPr>
            <a:xfrm>
              <a:off x="9065896" y="7003687"/>
              <a:ext cx="287304" cy="214539"/>
            </a:xfrm>
            <a:custGeom>
              <a:avLst/>
              <a:gdLst>
                <a:gd name="connsiteX0" fmla="*/ 143652 w 287304"/>
                <a:gd name="connsiteY0" fmla="*/ 214539 h 214539"/>
                <a:gd name="connsiteX1" fmla="*/ 0 w 287304"/>
                <a:gd name="connsiteY1" fmla="*/ 71045 h 214539"/>
                <a:gd name="connsiteX2" fmla="*/ 12804 w 287304"/>
                <a:gd name="connsiteY2" fmla="*/ 12047 h 214539"/>
                <a:gd name="connsiteX3" fmla="*/ 31473 w 287304"/>
                <a:gd name="connsiteY3" fmla="*/ 0 h 214539"/>
                <a:gd name="connsiteX4" fmla="*/ 255832 w 287304"/>
                <a:gd name="connsiteY4" fmla="*/ 0 h 214539"/>
                <a:gd name="connsiteX5" fmla="*/ 274500 w 287304"/>
                <a:gd name="connsiteY5" fmla="*/ 12047 h 214539"/>
                <a:gd name="connsiteX6" fmla="*/ 287305 w 287304"/>
                <a:gd name="connsiteY6" fmla="*/ 71045 h 214539"/>
                <a:gd name="connsiteX7" fmla="*/ 143652 w 287304"/>
                <a:gd name="connsiteY7" fmla="*/ 214539 h 214539"/>
                <a:gd name="connsiteX8" fmla="*/ 45516 w 287304"/>
                <a:gd name="connsiteY8" fmla="*/ 40927 h 214539"/>
                <a:gd name="connsiteX9" fmla="*/ 40890 w 287304"/>
                <a:gd name="connsiteY9" fmla="*/ 71045 h 214539"/>
                <a:gd name="connsiteX10" fmla="*/ 143570 w 287304"/>
                <a:gd name="connsiteY10" fmla="*/ 173611 h 214539"/>
                <a:gd name="connsiteX11" fmla="*/ 246249 w 287304"/>
                <a:gd name="connsiteY11" fmla="*/ 71045 h 214539"/>
                <a:gd name="connsiteX12" fmla="*/ 241623 w 287304"/>
                <a:gd name="connsiteY12" fmla="*/ 40927 h 214539"/>
                <a:gd name="connsiteX13" fmla="*/ 45351 w 287304"/>
                <a:gd name="connsiteY13" fmla="*/ 40927 h 21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304" h="214539">
                  <a:moveTo>
                    <a:pt x="143652" y="214539"/>
                  </a:moveTo>
                  <a:cubicBezTo>
                    <a:pt x="64433" y="214539"/>
                    <a:pt x="0" y="150177"/>
                    <a:pt x="0" y="71045"/>
                  </a:cubicBezTo>
                  <a:cubicBezTo>
                    <a:pt x="0" y="50664"/>
                    <a:pt x="4296" y="30778"/>
                    <a:pt x="12804" y="12047"/>
                  </a:cubicBezTo>
                  <a:cubicBezTo>
                    <a:pt x="16108" y="4703"/>
                    <a:pt x="23378" y="0"/>
                    <a:pt x="31473" y="0"/>
                  </a:cubicBezTo>
                  <a:lnTo>
                    <a:pt x="255832" y="0"/>
                  </a:lnTo>
                  <a:cubicBezTo>
                    <a:pt x="263844" y="0"/>
                    <a:pt x="271196" y="4703"/>
                    <a:pt x="274500" y="12047"/>
                  </a:cubicBezTo>
                  <a:cubicBezTo>
                    <a:pt x="283009" y="30860"/>
                    <a:pt x="287305" y="50664"/>
                    <a:pt x="287305" y="71045"/>
                  </a:cubicBezTo>
                  <a:cubicBezTo>
                    <a:pt x="287305" y="150177"/>
                    <a:pt x="222871" y="214539"/>
                    <a:pt x="143652" y="214539"/>
                  </a:cubicBezTo>
                  <a:close/>
                  <a:moveTo>
                    <a:pt x="45516" y="40927"/>
                  </a:moveTo>
                  <a:cubicBezTo>
                    <a:pt x="42460" y="50747"/>
                    <a:pt x="40890" y="60813"/>
                    <a:pt x="40890" y="71045"/>
                  </a:cubicBezTo>
                  <a:cubicBezTo>
                    <a:pt x="40890" y="127568"/>
                    <a:pt x="86985" y="173611"/>
                    <a:pt x="143570" y="173611"/>
                  </a:cubicBezTo>
                  <a:cubicBezTo>
                    <a:pt x="200155" y="173611"/>
                    <a:pt x="246249" y="127568"/>
                    <a:pt x="246249" y="71045"/>
                  </a:cubicBezTo>
                  <a:cubicBezTo>
                    <a:pt x="246249" y="60813"/>
                    <a:pt x="244680" y="50664"/>
                    <a:pt x="241623" y="40927"/>
                  </a:cubicBezTo>
                  <a:lnTo>
                    <a:pt x="45351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0" name="Forma libre 219">
              <a:extLst>
                <a:ext uri="{FF2B5EF4-FFF2-40B4-BE49-F238E27FC236}">
                  <a16:creationId xmlns:a16="http://schemas.microsoft.com/office/drawing/2014/main" id="{79D6CAC6-B2CE-3836-2605-9ADD5D382CF1}"/>
                </a:ext>
              </a:extLst>
            </p:cNvPr>
            <p:cNvSpPr/>
            <p:nvPr/>
          </p:nvSpPr>
          <p:spPr>
            <a:xfrm>
              <a:off x="8737867" y="7003687"/>
              <a:ext cx="287387" cy="208597"/>
            </a:xfrm>
            <a:custGeom>
              <a:avLst/>
              <a:gdLst>
                <a:gd name="connsiteX0" fmla="*/ 143652 w 287387"/>
                <a:gd name="connsiteY0" fmla="*/ 208598 h 208597"/>
                <a:gd name="connsiteX1" fmla="*/ 0 w 287387"/>
                <a:gd name="connsiteY1" fmla="*/ 65104 h 208597"/>
                <a:gd name="connsiteX2" fmla="*/ 9913 w 287387"/>
                <a:gd name="connsiteY2" fmla="*/ 13037 h 208597"/>
                <a:gd name="connsiteX3" fmla="*/ 28995 w 287387"/>
                <a:gd name="connsiteY3" fmla="*/ 0 h 208597"/>
                <a:gd name="connsiteX4" fmla="*/ 258392 w 287387"/>
                <a:gd name="connsiteY4" fmla="*/ 0 h 208597"/>
                <a:gd name="connsiteX5" fmla="*/ 277474 w 287387"/>
                <a:gd name="connsiteY5" fmla="*/ 13037 h 208597"/>
                <a:gd name="connsiteX6" fmla="*/ 287387 w 287387"/>
                <a:gd name="connsiteY6" fmla="*/ 65104 h 208597"/>
                <a:gd name="connsiteX7" fmla="*/ 143735 w 287387"/>
                <a:gd name="connsiteY7" fmla="*/ 208598 h 208597"/>
                <a:gd name="connsiteX8" fmla="*/ 43947 w 287387"/>
                <a:gd name="connsiteY8" fmla="*/ 40927 h 208597"/>
                <a:gd name="connsiteX9" fmla="*/ 40973 w 287387"/>
                <a:gd name="connsiteY9" fmla="*/ 65104 h 208597"/>
                <a:gd name="connsiteX10" fmla="*/ 143652 w 287387"/>
                <a:gd name="connsiteY10" fmla="*/ 167670 h 208597"/>
                <a:gd name="connsiteX11" fmla="*/ 246332 w 287387"/>
                <a:gd name="connsiteY11" fmla="*/ 65104 h 208597"/>
                <a:gd name="connsiteX12" fmla="*/ 243358 w 287387"/>
                <a:gd name="connsiteY12" fmla="*/ 40927 h 208597"/>
                <a:gd name="connsiteX13" fmla="*/ 43864 w 287387"/>
                <a:gd name="connsiteY13" fmla="*/ 40927 h 20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387" h="208597">
                  <a:moveTo>
                    <a:pt x="143652" y="208598"/>
                  </a:moveTo>
                  <a:cubicBezTo>
                    <a:pt x="64433" y="208598"/>
                    <a:pt x="0" y="144236"/>
                    <a:pt x="0" y="65104"/>
                  </a:cubicBezTo>
                  <a:cubicBezTo>
                    <a:pt x="0" y="47363"/>
                    <a:pt x="3304" y="29870"/>
                    <a:pt x="9913" y="13037"/>
                  </a:cubicBezTo>
                  <a:cubicBezTo>
                    <a:pt x="12969" y="5198"/>
                    <a:pt x="20569" y="0"/>
                    <a:pt x="28995" y="0"/>
                  </a:cubicBezTo>
                  <a:lnTo>
                    <a:pt x="258392" y="0"/>
                  </a:lnTo>
                  <a:cubicBezTo>
                    <a:pt x="266818" y="0"/>
                    <a:pt x="274418" y="5198"/>
                    <a:pt x="277474" y="13037"/>
                  </a:cubicBezTo>
                  <a:cubicBezTo>
                    <a:pt x="284083" y="29870"/>
                    <a:pt x="287387" y="47363"/>
                    <a:pt x="287387" y="65104"/>
                  </a:cubicBezTo>
                  <a:cubicBezTo>
                    <a:pt x="287387" y="144236"/>
                    <a:pt x="222955" y="208598"/>
                    <a:pt x="143735" y="208598"/>
                  </a:cubicBezTo>
                  <a:close/>
                  <a:moveTo>
                    <a:pt x="43947" y="40927"/>
                  </a:moveTo>
                  <a:cubicBezTo>
                    <a:pt x="41964" y="48931"/>
                    <a:pt x="40973" y="57018"/>
                    <a:pt x="40973" y="65104"/>
                  </a:cubicBezTo>
                  <a:cubicBezTo>
                    <a:pt x="40973" y="121710"/>
                    <a:pt x="87067" y="167670"/>
                    <a:pt x="143652" y="167670"/>
                  </a:cubicBezTo>
                  <a:cubicBezTo>
                    <a:pt x="200238" y="167670"/>
                    <a:pt x="246332" y="121627"/>
                    <a:pt x="246332" y="65104"/>
                  </a:cubicBezTo>
                  <a:cubicBezTo>
                    <a:pt x="246332" y="56935"/>
                    <a:pt x="245341" y="48849"/>
                    <a:pt x="243358" y="40927"/>
                  </a:cubicBezTo>
                  <a:lnTo>
                    <a:pt x="43864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21" name="Gráfico 2">
            <a:extLst>
              <a:ext uri="{FF2B5EF4-FFF2-40B4-BE49-F238E27FC236}">
                <a16:creationId xmlns:a16="http://schemas.microsoft.com/office/drawing/2014/main" id="{42113B64-60E8-1C0A-A248-B0597E3CE396}"/>
              </a:ext>
            </a:extLst>
          </p:cNvPr>
          <p:cNvGrpSpPr/>
          <p:nvPr/>
        </p:nvGrpSpPr>
        <p:grpSpPr>
          <a:xfrm>
            <a:off x="5526964" y="9254859"/>
            <a:ext cx="1258918" cy="1056356"/>
            <a:chOff x="5526964" y="9254859"/>
            <a:chExt cx="1258918" cy="1056356"/>
          </a:xfrm>
          <a:solidFill>
            <a:srgbClr val="002A86"/>
          </a:solidFill>
        </p:grpSpPr>
        <p:sp>
          <p:nvSpPr>
            <p:cNvPr id="222" name="Forma libre 221">
              <a:extLst>
                <a:ext uri="{FF2B5EF4-FFF2-40B4-BE49-F238E27FC236}">
                  <a16:creationId xmlns:a16="http://schemas.microsoft.com/office/drawing/2014/main" id="{ACFBDC09-8680-950F-3687-AF42B50AE57B}"/>
                </a:ext>
              </a:extLst>
            </p:cNvPr>
            <p:cNvSpPr/>
            <p:nvPr/>
          </p:nvSpPr>
          <p:spPr>
            <a:xfrm>
              <a:off x="5843924" y="9254941"/>
              <a:ext cx="675636" cy="787439"/>
            </a:xfrm>
            <a:custGeom>
              <a:avLst/>
              <a:gdLst>
                <a:gd name="connsiteX0" fmla="*/ 504394 w 675636"/>
                <a:gd name="connsiteY0" fmla="*/ 787440 h 787439"/>
                <a:gd name="connsiteX1" fmla="*/ 171243 w 675636"/>
                <a:gd name="connsiteY1" fmla="*/ 787440 h 787439"/>
                <a:gd name="connsiteX2" fmla="*/ 0 w 675636"/>
                <a:gd name="connsiteY2" fmla="*/ 616387 h 787439"/>
                <a:gd name="connsiteX3" fmla="*/ 0 w 675636"/>
                <a:gd name="connsiteY3" fmla="*/ 245235 h 787439"/>
                <a:gd name="connsiteX4" fmla="*/ 12639 w 675636"/>
                <a:gd name="connsiteY4" fmla="*/ 190940 h 787439"/>
                <a:gd name="connsiteX5" fmla="*/ 82689 w 675636"/>
                <a:gd name="connsiteY5" fmla="*/ 48684 h 787439"/>
                <a:gd name="connsiteX6" fmla="*/ 161000 w 675636"/>
                <a:gd name="connsiteY6" fmla="*/ 0 h 787439"/>
                <a:gd name="connsiteX7" fmla="*/ 514637 w 675636"/>
                <a:gd name="connsiteY7" fmla="*/ 0 h 787439"/>
                <a:gd name="connsiteX8" fmla="*/ 592947 w 675636"/>
                <a:gd name="connsiteY8" fmla="*/ 48684 h 787439"/>
                <a:gd name="connsiteX9" fmla="*/ 662997 w 675636"/>
                <a:gd name="connsiteY9" fmla="*/ 190940 h 787439"/>
                <a:gd name="connsiteX10" fmla="*/ 662997 w 675636"/>
                <a:gd name="connsiteY10" fmla="*/ 190940 h 787439"/>
                <a:gd name="connsiteX11" fmla="*/ 675636 w 675636"/>
                <a:gd name="connsiteY11" fmla="*/ 245235 h 787439"/>
                <a:gd name="connsiteX12" fmla="*/ 675636 w 675636"/>
                <a:gd name="connsiteY12" fmla="*/ 616387 h 787439"/>
                <a:gd name="connsiteX13" fmla="*/ 504394 w 675636"/>
                <a:gd name="connsiteY13" fmla="*/ 787440 h 787439"/>
                <a:gd name="connsiteX14" fmla="*/ 161000 w 675636"/>
                <a:gd name="connsiteY14" fmla="*/ 40845 h 787439"/>
                <a:gd name="connsiteX15" fmla="*/ 119449 w 675636"/>
                <a:gd name="connsiteY15" fmla="*/ 66672 h 787439"/>
                <a:gd name="connsiteX16" fmla="*/ 49398 w 675636"/>
                <a:gd name="connsiteY16" fmla="*/ 208928 h 787439"/>
                <a:gd name="connsiteX17" fmla="*/ 40973 w 675636"/>
                <a:gd name="connsiteY17" fmla="*/ 245235 h 787439"/>
                <a:gd name="connsiteX18" fmla="*/ 40973 w 675636"/>
                <a:gd name="connsiteY18" fmla="*/ 616387 h 787439"/>
                <a:gd name="connsiteX19" fmla="*/ 171243 w 675636"/>
                <a:gd name="connsiteY19" fmla="*/ 746513 h 787439"/>
                <a:gd name="connsiteX20" fmla="*/ 504394 w 675636"/>
                <a:gd name="connsiteY20" fmla="*/ 746513 h 787439"/>
                <a:gd name="connsiteX21" fmla="*/ 634663 w 675636"/>
                <a:gd name="connsiteY21" fmla="*/ 616387 h 787439"/>
                <a:gd name="connsiteX22" fmla="*/ 634663 w 675636"/>
                <a:gd name="connsiteY22" fmla="*/ 245235 h 787439"/>
                <a:gd name="connsiteX23" fmla="*/ 626238 w 675636"/>
                <a:gd name="connsiteY23" fmla="*/ 208928 h 787439"/>
                <a:gd name="connsiteX24" fmla="*/ 556188 w 675636"/>
                <a:gd name="connsiteY24" fmla="*/ 66672 h 787439"/>
                <a:gd name="connsiteX25" fmla="*/ 514637 w 675636"/>
                <a:gd name="connsiteY25" fmla="*/ 40845 h 787439"/>
                <a:gd name="connsiteX26" fmla="*/ 161000 w 675636"/>
                <a:gd name="connsiteY26" fmla="*/ 40845 h 78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5636" h="787439">
                  <a:moveTo>
                    <a:pt x="504394" y="787440"/>
                  </a:moveTo>
                  <a:lnTo>
                    <a:pt x="171243" y="787440"/>
                  </a:lnTo>
                  <a:cubicBezTo>
                    <a:pt x="76824" y="787440"/>
                    <a:pt x="0" y="710701"/>
                    <a:pt x="0" y="616387"/>
                  </a:cubicBezTo>
                  <a:lnTo>
                    <a:pt x="0" y="245235"/>
                  </a:lnTo>
                  <a:cubicBezTo>
                    <a:pt x="0" y="226504"/>
                    <a:pt x="4378" y="207690"/>
                    <a:pt x="12639" y="190940"/>
                  </a:cubicBezTo>
                  <a:lnTo>
                    <a:pt x="82689" y="48684"/>
                  </a:lnTo>
                  <a:cubicBezTo>
                    <a:pt x="97475" y="18648"/>
                    <a:pt x="127461" y="0"/>
                    <a:pt x="161000" y="0"/>
                  </a:cubicBezTo>
                  <a:lnTo>
                    <a:pt x="514637" y="0"/>
                  </a:lnTo>
                  <a:cubicBezTo>
                    <a:pt x="547596" y="0"/>
                    <a:pt x="578326" y="19144"/>
                    <a:pt x="592947" y="48684"/>
                  </a:cubicBezTo>
                  <a:lnTo>
                    <a:pt x="662997" y="190940"/>
                  </a:lnTo>
                  <a:cubicBezTo>
                    <a:pt x="662997" y="190940"/>
                    <a:pt x="662997" y="190940"/>
                    <a:pt x="662997" y="190940"/>
                  </a:cubicBezTo>
                  <a:cubicBezTo>
                    <a:pt x="671258" y="207773"/>
                    <a:pt x="675636" y="226586"/>
                    <a:pt x="675636" y="245235"/>
                  </a:cubicBezTo>
                  <a:lnTo>
                    <a:pt x="675636" y="616387"/>
                  </a:lnTo>
                  <a:cubicBezTo>
                    <a:pt x="675636" y="710701"/>
                    <a:pt x="598812" y="787440"/>
                    <a:pt x="504394" y="787440"/>
                  </a:cubicBezTo>
                  <a:close/>
                  <a:moveTo>
                    <a:pt x="161000" y="40845"/>
                  </a:moveTo>
                  <a:cubicBezTo>
                    <a:pt x="143487" y="40845"/>
                    <a:pt x="127214" y="50994"/>
                    <a:pt x="119449" y="66672"/>
                  </a:cubicBezTo>
                  <a:lnTo>
                    <a:pt x="49398" y="208928"/>
                  </a:lnTo>
                  <a:cubicBezTo>
                    <a:pt x="43864" y="220150"/>
                    <a:pt x="40973" y="232692"/>
                    <a:pt x="40973" y="245235"/>
                  </a:cubicBezTo>
                  <a:lnTo>
                    <a:pt x="40973" y="616387"/>
                  </a:lnTo>
                  <a:cubicBezTo>
                    <a:pt x="40973" y="688092"/>
                    <a:pt x="99458" y="746513"/>
                    <a:pt x="171243" y="746513"/>
                  </a:cubicBezTo>
                  <a:lnTo>
                    <a:pt x="504394" y="746513"/>
                  </a:lnTo>
                  <a:cubicBezTo>
                    <a:pt x="576261" y="746513"/>
                    <a:pt x="634663" y="688092"/>
                    <a:pt x="634663" y="616387"/>
                  </a:cubicBezTo>
                  <a:lnTo>
                    <a:pt x="634663" y="245235"/>
                  </a:lnTo>
                  <a:cubicBezTo>
                    <a:pt x="634663" y="232692"/>
                    <a:pt x="631772" y="220150"/>
                    <a:pt x="626238" y="208928"/>
                  </a:cubicBezTo>
                  <a:lnTo>
                    <a:pt x="556188" y="66672"/>
                  </a:lnTo>
                  <a:cubicBezTo>
                    <a:pt x="548423" y="50994"/>
                    <a:pt x="532149" y="40845"/>
                    <a:pt x="514637" y="40845"/>
                  </a:cubicBezTo>
                  <a:lnTo>
                    <a:pt x="161000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3" name="Forma libre 222">
              <a:extLst>
                <a:ext uri="{FF2B5EF4-FFF2-40B4-BE49-F238E27FC236}">
                  <a16:creationId xmlns:a16="http://schemas.microsoft.com/office/drawing/2014/main" id="{8974CAC8-3B70-E5C1-0464-A99929A93451}"/>
                </a:ext>
              </a:extLst>
            </p:cNvPr>
            <p:cNvSpPr/>
            <p:nvPr/>
          </p:nvSpPr>
          <p:spPr>
            <a:xfrm>
              <a:off x="5843924" y="9526746"/>
              <a:ext cx="675636" cy="40927"/>
            </a:xfrm>
            <a:custGeom>
              <a:avLst/>
              <a:gdLst>
                <a:gd name="connsiteX0" fmla="*/ 655150 w 675636"/>
                <a:gd name="connsiteY0" fmla="*/ 40928 h 40927"/>
                <a:gd name="connsiteX1" fmla="*/ 20486 w 675636"/>
                <a:gd name="connsiteY1" fmla="*/ 40928 h 40927"/>
                <a:gd name="connsiteX2" fmla="*/ 0 w 675636"/>
                <a:gd name="connsiteY2" fmla="*/ 20464 h 40927"/>
                <a:gd name="connsiteX3" fmla="*/ 20486 w 675636"/>
                <a:gd name="connsiteY3" fmla="*/ 0 h 40927"/>
                <a:gd name="connsiteX4" fmla="*/ 655150 w 675636"/>
                <a:gd name="connsiteY4" fmla="*/ 0 h 40927"/>
                <a:gd name="connsiteX5" fmla="*/ 675636 w 675636"/>
                <a:gd name="connsiteY5" fmla="*/ 20464 h 40927"/>
                <a:gd name="connsiteX6" fmla="*/ 655150 w 675636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636" h="40927">
                  <a:moveTo>
                    <a:pt x="655150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55150" y="0"/>
                  </a:lnTo>
                  <a:cubicBezTo>
                    <a:pt x="666467" y="0"/>
                    <a:pt x="675636" y="9159"/>
                    <a:pt x="675636" y="20464"/>
                  </a:cubicBezTo>
                  <a:cubicBezTo>
                    <a:pt x="675636" y="31769"/>
                    <a:pt x="666467" y="40928"/>
                    <a:pt x="65515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4AF21B7A-3345-2BC2-54D5-39B2D21A8DC7}"/>
                </a:ext>
              </a:extLst>
            </p:cNvPr>
            <p:cNvSpPr/>
            <p:nvPr/>
          </p:nvSpPr>
          <p:spPr>
            <a:xfrm>
              <a:off x="5843924" y="9729980"/>
              <a:ext cx="675636" cy="40927"/>
            </a:xfrm>
            <a:custGeom>
              <a:avLst/>
              <a:gdLst>
                <a:gd name="connsiteX0" fmla="*/ 655150 w 675636"/>
                <a:gd name="connsiteY0" fmla="*/ 40928 h 40927"/>
                <a:gd name="connsiteX1" fmla="*/ 20486 w 675636"/>
                <a:gd name="connsiteY1" fmla="*/ 40928 h 40927"/>
                <a:gd name="connsiteX2" fmla="*/ 0 w 675636"/>
                <a:gd name="connsiteY2" fmla="*/ 20464 h 40927"/>
                <a:gd name="connsiteX3" fmla="*/ 20486 w 675636"/>
                <a:gd name="connsiteY3" fmla="*/ 0 h 40927"/>
                <a:gd name="connsiteX4" fmla="*/ 655150 w 675636"/>
                <a:gd name="connsiteY4" fmla="*/ 0 h 40927"/>
                <a:gd name="connsiteX5" fmla="*/ 675636 w 675636"/>
                <a:gd name="connsiteY5" fmla="*/ 20464 h 40927"/>
                <a:gd name="connsiteX6" fmla="*/ 655150 w 675636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636" h="40927">
                  <a:moveTo>
                    <a:pt x="655150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55150" y="0"/>
                  </a:lnTo>
                  <a:cubicBezTo>
                    <a:pt x="666467" y="0"/>
                    <a:pt x="675636" y="9159"/>
                    <a:pt x="675636" y="20464"/>
                  </a:cubicBezTo>
                  <a:cubicBezTo>
                    <a:pt x="675636" y="31769"/>
                    <a:pt x="666467" y="40928"/>
                    <a:pt x="65515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5" name="Forma libre 224">
              <a:extLst>
                <a:ext uri="{FF2B5EF4-FFF2-40B4-BE49-F238E27FC236}">
                  <a16:creationId xmlns:a16="http://schemas.microsoft.com/office/drawing/2014/main" id="{F38B4071-11D0-FDD5-3B14-EC073D4564A6}"/>
                </a:ext>
              </a:extLst>
            </p:cNvPr>
            <p:cNvSpPr/>
            <p:nvPr/>
          </p:nvSpPr>
          <p:spPr>
            <a:xfrm>
              <a:off x="5612048" y="10064248"/>
              <a:ext cx="162073" cy="161894"/>
            </a:xfrm>
            <a:custGeom>
              <a:avLst/>
              <a:gdLst>
                <a:gd name="connsiteX0" fmla="*/ 81037 w 162073"/>
                <a:gd name="connsiteY0" fmla="*/ 161894 h 161894"/>
                <a:gd name="connsiteX1" fmla="*/ 0 w 162073"/>
                <a:gd name="connsiteY1" fmla="*/ 80947 h 161894"/>
                <a:gd name="connsiteX2" fmla="*/ 81037 w 162073"/>
                <a:gd name="connsiteY2" fmla="*/ 0 h 161894"/>
                <a:gd name="connsiteX3" fmla="*/ 162073 w 162073"/>
                <a:gd name="connsiteY3" fmla="*/ 80947 h 161894"/>
                <a:gd name="connsiteX4" fmla="*/ 81037 w 162073"/>
                <a:gd name="connsiteY4" fmla="*/ 161894 h 161894"/>
                <a:gd name="connsiteX5" fmla="*/ 81037 w 162073"/>
                <a:gd name="connsiteY5" fmla="*/ 40928 h 161894"/>
                <a:gd name="connsiteX6" fmla="*/ 40890 w 162073"/>
                <a:gd name="connsiteY6" fmla="*/ 81030 h 161894"/>
                <a:gd name="connsiteX7" fmla="*/ 81037 w 162073"/>
                <a:gd name="connsiteY7" fmla="*/ 121049 h 161894"/>
                <a:gd name="connsiteX8" fmla="*/ 121183 w 162073"/>
                <a:gd name="connsiteY8" fmla="*/ 81030 h 161894"/>
                <a:gd name="connsiteX9" fmla="*/ 81037 w 162073"/>
                <a:gd name="connsiteY9" fmla="*/ 40928 h 161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073" h="161894">
                  <a:moveTo>
                    <a:pt x="81037" y="161894"/>
                  </a:moveTo>
                  <a:cubicBezTo>
                    <a:pt x="36347" y="161894"/>
                    <a:pt x="0" y="125587"/>
                    <a:pt x="0" y="80947"/>
                  </a:cubicBezTo>
                  <a:cubicBezTo>
                    <a:pt x="0" y="36307"/>
                    <a:pt x="36347" y="0"/>
                    <a:pt x="81037" y="0"/>
                  </a:cubicBezTo>
                  <a:cubicBezTo>
                    <a:pt x="125727" y="0"/>
                    <a:pt x="162073" y="36307"/>
                    <a:pt x="162073" y="80947"/>
                  </a:cubicBezTo>
                  <a:cubicBezTo>
                    <a:pt x="162073" y="125587"/>
                    <a:pt x="125727" y="161894"/>
                    <a:pt x="81037" y="161894"/>
                  </a:cubicBezTo>
                  <a:close/>
                  <a:moveTo>
                    <a:pt x="81037" y="40928"/>
                  </a:moveTo>
                  <a:cubicBezTo>
                    <a:pt x="58898" y="40928"/>
                    <a:pt x="40890" y="58916"/>
                    <a:pt x="40890" y="81030"/>
                  </a:cubicBezTo>
                  <a:cubicBezTo>
                    <a:pt x="40890" y="103144"/>
                    <a:pt x="58898" y="121049"/>
                    <a:pt x="81037" y="121049"/>
                  </a:cubicBezTo>
                  <a:cubicBezTo>
                    <a:pt x="103175" y="121049"/>
                    <a:pt x="121183" y="103061"/>
                    <a:pt x="121183" y="81030"/>
                  </a:cubicBezTo>
                  <a:cubicBezTo>
                    <a:pt x="121183" y="58998"/>
                    <a:pt x="103175" y="40928"/>
                    <a:pt x="8103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6" name="Forma libre 225">
              <a:extLst>
                <a:ext uri="{FF2B5EF4-FFF2-40B4-BE49-F238E27FC236}">
                  <a16:creationId xmlns:a16="http://schemas.microsoft.com/office/drawing/2014/main" id="{FE381A6F-244D-5B02-4C93-B8CFEB34A85D}"/>
                </a:ext>
              </a:extLst>
            </p:cNvPr>
            <p:cNvSpPr/>
            <p:nvPr/>
          </p:nvSpPr>
          <p:spPr>
            <a:xfrm>
              <a:off x="5526964" y="9979258"/>
              <a:ext cx="332242" cy="331957"/>
            </a:xfrm>
            <a:custGeom>
              <a:avLst/>
              <a:gdLst>
                <a:gd name="connsiteX0" fmla="*/ 166121 w 332242"/>
                <a:gd name="connsiteY0" fmla="*/ 331957 h 331957"/>
                <a:gd name="connsiteX1" fmla="*/ 0 w 332242"/>
                <a:gd name="connsiteY1" fmla="*/ 166020 h 331957"/>
                <a:gd name="connsiteX2" fmla="*/ 166121 w 332242"/>
                <a:gd name="connsiteY2" fmla="*/ 0 h 331957"/>
                <a:gd name="connsiteX3" fmla="*/ 332242 w 332242"/>
                <a:gd name="connsiteY3" fmla="*/ 166020 h 331957"/>
                <a:gd name="connsiteX4" fmla="*/ 166121 w 332242"/>
                <a:gd name="connsiteY4" fmla="*/ 331957 h 331957"/>
                <a:gd name="connsiteX5" fmla="*/ 166121 w 332242"/>
                <a:gd name="connsiteY5" fmla="*/ 40845 h 331957"/>
                <a:gd name="connsiteX6" fmla="*/ 40890 w 332242"/>
                <a:gd name="connsiteY6" fmla="*/ 165937 h 331957"/>
                <a:gd name="connsiteX7" fmla="*/ 166121 w 332242"/>
                <a:gd name="connsiteY7" fmla="*/ 291030 h 331957"/>
                <a:gd name="connsiteX8" fmla="*/ 291352 w 332242"/>
                <a:gd name="connsiteY8" fmla="*/ 165937 h 331957"/>
                <a:gd name="connsiteX9" fmla="*/ 166121 w 332242"/>
                <a:gd name="connsiteY9" fmla="*/ 40845 h 33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242" h="331957">
                  <a:moveTo>
                    <a:pt x="166121" y="331957"/>
                  </a:moveTo>
                  <a:cubicBezTo>
                    <a:pt x="74511" y="331957"/>
                    <a:pt x="0" y="257529"/>
                    <a:pt x="0" y="166020"/>
                  </a:cubicBezTo>
                  <a:cubicBezTo>
                    <a:pt x="0" y="74511"/>
                    <a:pt x="74511" y="0"/>
                    <a:pt x="166121" y="0"/>
                  </a:cubicBezTo>
                  <a:cubicBezTo>
                    <a:pt x="257731" y="0"/>
                    <a:pt x="332242" y="74428"/>
                    <a:pt x="332242" y="166020"/>
                  </a:cubicBezTo>
                  <a:cubicBezTo>
                    <a:pt x="332242" y="257611"/>
                    <a:pt x="257731" y="331957"/>
                    <a:pt x="166121" y="331957"/>
                  </a:cubicBezTo>
                  <a:close/>
                  <a:moveTo>
                    <a:pt x="166121" y="40845"/>
                  </a:moveTo>
                  <a:cubicBezTo>
                    <a:pt x="97062" y="40845"/>
                    <a:pt x="40890" y="96955"/>
                    <a:pt x="40890" y="165937"/>
                  </a:cubicBezTo>
                  <a:cubicBezTo>
                    <a:pt x="40890" y="234920"/>
                    <a:pt x="97062" y="291030"/>
                    <a:pt x="166121" y="291030"/>
                  </a:cubicBezTo>
                  <a:cubicBezTo>
                    <a:pt x="235180" y="291030"/>
                    <a:pt x="291352" y="234920"/>
                    <a:pt x="291352" y="165937"/>
                  </a:cubicBezTo>
                  <a:cubicBezTo>
                    <a:pt x="291352" y="96955"/>
                    <a:pt x="235180" y="40845"/>
                    <a:pt x="166121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7" name="Forma libre 226">
              <a:extLst>
                <a:ext uri="{FF2B5EF4-FFF2-40B4-BE49-F238E27FC236}">
                  <a16:creationId xmlns:a16="http://schemas.microsoft.com/office/drawing/2014/main" id="{60038B20-D2E3-F2A1-1985-0D20C75570C5}"/>
                </a:ext>
              </a:extLst>
            </p:cNvPr>
            <p:cNvSpPr/>
            <p:nvPr/>
          </p:nvSpPr>
          <p:spPr>
            <a:xfrm>
              <a:off x="5603375" y="9254859"/>
              <a:ext cx="179585" cy="782736"/>
            </a:xfrm>
            <a:custGeom>
              <a:avLst/>
              <a:gdLst>
                <a:gd name="connsiteX0" fmla="*/ 159017 w 179585"/>
                <a:gd name="connsiteY0" fmla="*/ 782737 h 782736"/>
                <a:gd name="connsiteX1" fmla="*/ 149269 w 179585"/>
                <a:gd name="connsiteY1" fmla="*/ 780261 h 782736"/>
                <a:gd name="connsiteX2" fmla="*/ 30234 w 179585"/>
                <a:gd name="connsiteY2" fmla="*/ 780261 h 782736"/>
                <a:gd name="connsiteX3" fmla="*/ 9995 w 179585"/>
                <a:gd name="connsiteY3" fmla="*/ 779849 h 782736"/>
                <a:gd name="connsiteX4" fmla="*/ 0 w 179585"/>
                <a:gd name="connsiteY4" fmla="*/ 762273 h 782736"/>
                <a:gd name="connsiteX5" fmla="*/ 0 w 179585"/>
                <a:gd name="connsiteY5" fmla="*/ 89694 h 782736"/>
                <a:gd name="connsiteX6" fmla="*/ 89793 w 179585"/>
                <a:gd name="connsiteY6" fmla="*/ 0 h 782736"/>
                <a:gd name="connsiteX7" fmla="*/ 179586 w 179585"/>
                <a:gd name="connsiteY7" fmla="*/ 89694 h 782736"/>
                <a:gd name="connsiteX8" fmla="*/ 179586 w 179585"/>
                <a:gd name="connsiteY8" fmla="*/ 762273 h 782736"/>
                <a:gd name="connsiteX9" fmla="*/ 169591 w 179585"/>
                <a:gd name="connsiteY9" fmla="*/ 779849 h 782736"/>
                <a:gd name="connsiteX10" fmla="*/ 159100 w 179585"/>
                <a:gd name="connsiteY10" fmla="*/ 782737 h 782736"/>
                <a:gd name="connsiteX11" fmla="*/ 89710 w 179585"/>
                <a:gd name="connsiteY11" fmla="*/ 724399 h 782736"/>
                <a:gd name="connsiteX12" fmla="*/ 138531 w 179585"/>
                <a:gd name="connsiteY12" fmla="*/ 731743 h 782736"/>
                <a:gd name="connsiteX13" fmla="*/ 138531 w 179585"/>
                <a:gd name="connsiteY13" fmla="*/ 89776 h 782736"/>
                <a:gd name="connsiteX14" fmla="*/ 89710 w 179585"/>
                <a:gd name="connsiteY14" fmla="*/ 41010 h 782736"/>
                <a:gd name="connsiteX15" fmla="*/ 40890 w 179585"/>
                <a:gd name="connsiteY15" fmla="*/ 89776 h 782736"/>
                <a:gd name="connsiteX16" fmla="*/ 40890 w 179585"/>
                <a:gd name="connsiteY16" fmla="*/ 731743 h 782736"/>
                <a:gd name="connsiteX17" fmla="*/ 89710 w 179585"/>
                <a:gd name="connsiteY17" fmla="*/ 724399 h 78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585" h="782736">
                  <a:moveTo>
                    <a:pt x="159017" y="782737"/>
                  </a:moveTo>
                  <a:cubicBezTo>
                    <a:pt x="155630" y="782737"/>
                    <a:pt x="152326" y="781911"/>
                    <a:pt x="149269" y="780261"/>
                  </a:cubicBezTo>
                  <a:cubicBezTo>
                    <a:pt x="112923" y="760623"/>
                    <a:pt x="66498" y="760623"/>
                    <a:pt x="30234" y="780261"/>
                  </a:cubicBezTo>
                  <a:cubicBezTo>
                    <a:pt x="23873" y="783644"/>
                    <a:pt x="16191" y="783562"/>
                    <a:pt x="9995" y="779849"/>
                  </a:cubicBezTo>
                  <a:cubicBezTo>
                    <a:pt x="3800" y="776135"/>
                    <a:pt x="0" y="769452"/>
                    <a:pt x="0" y="762273"/>
                  </a:cubicBezTo>
                  <a:lnTo>
                    <a:pt x="0" y="89694"/>
                  </a:lnTo>
                  <a:cubicBezTo>
                    <a:pt x="0" y="40267"/>
                    <a:pt x="40229" y="0"/>
                    <a:pt x="89793" y="0"/>
                  </a:cubicBezTo>
                  <a:cubicBezTo>
                    <a:pt x="139357" y="0"/>
                    <a:pt x="179586" y="40267"/>
                    <a:pt x="179586" y="89694"/>
                  </a:cubicBezTo>
                  <a:lnTo>
                    <a:pt x="179586" y="762273"/>
                  </a:lnTo>
                  <a:cubicBezTo>
                    <a:pt x="179586" y="769452"/>
                    <a:pt x="175786" y="776135"/>
                    <a:pt x="169591" y="779849"/>
                  </a:cubicBezTo>
                  <a:cubicBezTo>
                    <a:pt x="166369" y="781747"/>
                    <a:pt x="162734" y="782737"/>
                    <a:pt x="159100" y="782737"/>
                  </a:cubicBezTo>
                  <a:close/>
                  <a:moveTo>
                    <a:pt x="89710" y="724399"/>
                  </a:moveTo>
                  <a:cubicBezTo>
                    <a:pt x="106314" y="724399"/>
                    <a:pt x="122753" y="726874"/>
                    <a:pt x="138531" y="731743"/>
                  </a:cubicBezTo>
                  <a:lnTo>
                    <a:pt x="138531" y="89776"/>
                  </a:lnTo>
                  <a:cubicBezTo>
                    <a:pt x="138531" y="62877"/>
                    <a:pt x="116640" y="41010"/>
                    <a:pt x="89710" y="41010"/>
                  </a:cubicBezTo>
                  <a:cubicBezTo>
                    <a:pt x="62781" y="41010"/>
                    <a:pt x="40890" y="62877"/>
                    <a:pt x="40890" y="89776"/>
                  </a:cubicBezTo>
                  <a:lnTo>
                    <a:pt x="40890" y="731743"/>
                  </a:lnTo>
                  <a:cubicBezTo>
                    <a:pt x="56668" y="726957"/>
                    <a:pt x="73106" y="724399"/>
                    <a:pt x="89710" y="7243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8" name="Forma libre 227">
              <a:extLst>
                <a:ext uri="{FF2B5EF4-FFF2-40B4-BE49-F238E27FC236}">
                  <a16:creationId xmlns:a16="http://schemas.microsoft.com/office/drawing/2014/main" id="{4CC278B0-6895-EF13-BC5C-E574A0DD9A19}"/>
                </a:ext>
              </a:extLst>
            </p:cNvPr>
            <p:cNvSpPr/>
            <p:nvPr/>
          </p:nvSpPr>
          <p:spPr>
            <a:xfrm>
              <a:off x="5814681" y="9731960"/>
              <a:ext cx="821518" cy="401435"/>
            </a:xfrm>
            <a:custGeom>
              <a:avLst/>
              <a:gdLst>
                <a:gd name="connsiteX0" fmla="*/ 801033 w 821518"/>
                <a:gd name="connsiteY0" fmla="*/ 401435 h 401435"/>
                <a:gd name="connsiteX1" fmla="*/ 20486 w 821518"/>
                <a:gd name="connsiteY1" fmla="*/ 401435 h 401435"/>
                <a:gd name="connsiteX2" fmla="*/ 0 w 821518"/>
                <a:gd name="connsiteY2" fmla="*/ 380972 h 401435"/>
                <a:gd name="connsiteX3" fmla="*/ 20486 w 821518"/>
                <a:gd name="connsiteY3" fmla="*/ 360508 h 401435"/>
                <a:gd name="connsiteX4" fmla="*/ 780546 w 821518"/>
                <a:gd name="connsiteY4" fmla="*/ 360508 h 401435"/>
                <a:gd name="connsiteX5" fmla="*/ 780546 w 821518"/>
                <a:gd name="connsiteY5" fmla="*/ 20464 h 401435"/>
                <a:gd name="connsiteX6" fmla="*/ 801033 w 821518"/>
                <a:gd name="connsiteY6" fmla="*/ 0 h 401435"/>
                <a:gd name="connsiteX7" fmla="*/ 821519 w 821518"/>
                <a:gd name="connsiteY7" fmla="*/ 20464 h 401435"/>
                <a:gd name="connsiteX8" fmla="*/ 821519 w 821518"/>
                <a:gd name="connsiteY8" fmla="*/ 380972 h 401435"/>
                <a:gd name="connsiteX9" fmla="*/ 801033 w 821518"/>
                <a:gd name="connsiteY9" fmla="*/ 401435 h 40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518" h="401435">
                  <a:moveTo>
                    <a:pt x="801033" y="401435"/>
                  </a:moveTo>
                  <a:lnTo>
                    <a:pt x="20486" y="401435"/>
                  </a:lnTo>
                  <a:cubicBezTo>
                    <a:pt x="9169" y="401435"/>
                    <a:pt x="0" y="392276"/>
                    <a:pt x="0" y="380972"/>
                  </a:cubicBezTo>
                  <a:cubicBezTo>
                    <a:pt x="0" y="369667"/>
                    <a:pt x="9169" y="360508"/>
                    <a:pt x="20486" y="360508"/>
                  </a:cubicBezTo>
                  <a:lnTo>
                    <a:pt x="780546" y="360508"/>
                  </a:lnTo>
                  <a:lnTo>
                    <a:pt x="780546" y="20464"/>
                  </a:lnTo>
                  <a:cubicBezTo>
                    <a:pt x="780546" y="9160"/>
                    <a:pt x="789716" y="0"/>
                    <a:pt x="801033" y="0"/>
                  </a:cubicBezTo>
                  <a:cubicBezTo>
                    <a:pt x="812350" y="0"/>
                    <a:pt x="821519" y="9160"/>
                    <a:pt x="821519" y="20464"/>
                  </a:cubicBezTo>
                  <a:lnTo>
                    <a:pt x="821519" y="380972"/>
                  </a:lnTo>
                  <a:cubicBezTo>
                    <a:pt x="821519" y="392276"/>
                    <a:pt x="812350" y="401435"/>
                    <a:pt x="801033" y="40143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9" name="Forma libre 228">
              <a:extLst>
                <a:ext uri="{FF2B5EF4-FFF2-40B4-BE49-F238E27FC236}">
                  <a16:creationId xmlns:a16="http://schemas.microsoft.com/office/drawing/2014/main" id="{19C35F58-9F0C-2C83-BBB9-13B30DD6AD6F}"/>
                </a:ext>
              </a:extLst>
            </p:cNvPr>
            <p:cNvSpPr/>
            <p:nvPr/>
          </p:nvSpPr>
          <p:spPr>
            <a:xfrm>
              <a:off x="6595227" y="9401900"/>
              <a:ext cx="190655" cy="370987"/>
            </a:xfrm>
            <a:custGeom>
              <a:avLst/>
              <a:gdLst>
                <a:gd name="connsiteX0" fmla="*/ 20486 w 190655"/>
                <a:gd name="connsiteY0" fmla="*/ 370987 h 370987"/>
                <a:gd name="connsiteX1" fmla="*/ 9417 w 190655"/>
                <a:gd name="connsiteY1" fmla="*/ 367769 h 370987"/>
                <a:gd name="connsiteX2" fmla="*/ 0 w 190655"/>
                <a:gd name="connsiteY2" fmla="*/ 350524 h 370987"/>
                <a:gd name="connsiteX3" fmla="*/ 0 w 190655"/>
                <a:gd name="connsiteY3" fmla="*/ 20464 h 370987"/>
                <a:gd name="connsiteX4" fmla="*/ 20486 w 190655"/>
                <a:gd name="connsiteY4" fmla="*/ 0 h 370987"/>
                <a:gd name="connsiteX5" fmla="*/ 110197 w 190655"/>
                <a:gd name="connsiteY5" fmla="*/ 0 h 370987"/>
                <a:gd name="connsiteX6" fmla="*/ 190655 w 190655"/>
                <a:gd name="connsiteY6" fmla="*/ 80369 h 370987"/>
                <a:gd name="connsiteX7" fmla="*/ 190655 w 190655"/>
                <a:gd name="connsiteY7" fmla="*/ 288555 h 370987"/>
                <a:gd name="connsiteX8" fmla="*/ 110197 w 190655"/>
                <a:gd name="connsiteY8" fmla="*/ 368924 h 370987"/>
                <a:gd name="connsiteX9" fmla="*/ 28995 w 190655"/>
                <a:gd name="connsiteY9" fmla="*/ 369090 h 370987"/>
                <a:gd name="connsiteX10" fmla="*/ 20486 w 190655"/>
                <a:gd name="connsiteY10" fmla="*/ 370905 h 370987"/>
                <a:gd name="connsiteX11" fmla="*/ 40973 w 190655"/>
                <a:gd name="connsiteY11" fmla="*/ 328079 h 370987"/>
                <a:gd name="connsiteX12" fmla="*/ 110197 w 190655"/>
                <a:gd name="connsiteY12" fmla="*/ 328079 h 370987"/>
                <a:gd name="connsiteX13" fmla="*/ 149765 w 190655"/>
                <a:gd name="connsiteY13" fmla="*/ 288555 h 370987"/>
                <a:gd name="connsiteX14" fmla="*/ 149765 w 190655"/>
                <a:gd name="connsiteY14" fmla="*/ 80369 h 370987"/>
                <a:gd name="connsiteX15" fmla="*/ 110197 w 190655"/>
                <a:gd name="connsiteY15" fmla="*/ 40928 h 370987"/>
                <a:gd name="connsiteX16" fmla="*/ 40973 w 190655"/>
                <a:gd name="connsiteY16" fmla="*/ 40928 h 370987"/>
                <a:gd name="connsiteX17" fmla="*/ 40973 w 190655"/>
                <a:gd name="connsiteY17" fmla="*/ 328079 h 37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655" h="370987">
                  <a:moveTo>
                    <a:pt x="20486" y="370987"/>
                  </a:moveTo>
                  <a:cubicBezTo>
                    <a:pt x="16604" y="370987"/>
                    <a:pt x="12804" y="369915"/>
                    <a:pt x="9417" y="367769"/>
                  </a:cubicBezTo>
                  <a:cubicBezTo>
                    <a:pt x="3552" y="364056"/>
                    <a:pt x="0" y="357537"/>
                    <a:pt x="0" y="350524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110197" y="0"/>
                  </a:lnTo>
                  <a:cubicBezTo>
                    <a:pt x="154556" y="0"/>
                    <a:pt x="190655" y="36059"/>
                    <a:pt x="190655" y="80369"/>
                  </a:cubicBezTo>
                  <a:lnTo>
                    <a:pt x="190655" y="288555"/>
                  </a:lnTo>
                  <a:cubicBezTo>
                    <a:pt x="190655" y="332865"/>
                    <a:pt x="154556" y="368924"/>
                    <a:pt x="110197" y="368924"/>
                  </a:cubicBezTo>
                  <a:lnTo>
                    <a:pt x="28995" y="369090"/>
                  </a:lnTo>
                  <a:cubicBezTo>
                    <a:pt x="26269" y="370327"/>
                    <a:pt x="23377" y="370905"/>
                    <a:pt x="20486" y="370905"/>
                  </a:cubicBezTo>
                  <a:close/>
                  <a:moveTo>
                    <a:pt x="40973" y="328079"/>
                  </a:moveTo>
                  <a:lnTo>
                    <a:pt x="110197" y="328079"/>
                  </a:lnTo>
                  <a:cubicBezTo>
                    <a:pt x="132005" y="328079"/>
                    <a:pt x="149765" y="310339"/>
                    <a:pt x="149765" y="288555"/>
                  </a:cubicBezTo>
                  <a:lnTo>
                    <a:pt x="149765" y="80369"/>
                  </a:lnTo>
                  <a:cubicBezTo>
                    <a:pt x="149765" y="58586"/>
                    <a:pt x="132005" y="40928"/>
                    <a:pt x="110197" y="40928"/>
                  </a:cubicBezTo>
                  <a:lnTo>
                    <a:pt x="40973" y="40928"/>
                  </a:lnTo>
                  <a:lnTo>
                    <a:pt x="40973" y="328079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0" name="Forma libre 229">
              <a:extLst>
                <a:ext uri="{FF2B5EF4-FFF2-40B4-BE49-F238E27FC236}">
                  <a16:creationId xmlns:a16="http://schemas.microsoft.com/office/drawing/2014/main" id="{06F282D3-9187-F27C-92DF-59915FF371E4}"/>
                </a:ext>
              </a:extLst>
            </p:cNvPr>
            <p:cNvSpPr/>
            <p:nvPr/>
          </p:nvSpPr>
          <p:spPr>
            <a:xfrm>
              <a:off x="5796921" y="10092468"/>
              <a:ext cx="839361" cy="149104"/>
            </a:xfrm>
            <a:custGeom>
              <a:avLst/>
              <a:gdLst>
                <a:gd name="connsiteX0" fmla="*/ 765181 w 839361"/>
                <a:gd name="connsiteY0" fmla="*/ 149105 h 149104"/>
                <a:gd name="connsiteX1" fmla="*/ 20486 w 839361"/>
                <a:gd name="connsiteY1" fmla="*/ 149105 h 149104"/>
                <a:gd name="connsiteX2" fmla="*/ 0 w 839361"/>
                <a:gd name="connsiteY2" fmla="*/ 128641 h 149104"/>
                <a:gd name="connsiteX3" fmla="*/ 20486 w 839361"/>
                <a:gd name="connsiteY3" fmla="*/ 108177 h 149104"/>
                <a:gd name="connsiteX4" fmla="*/ 765181 w 839361"/>
                <a:gd name="connsiteY4" fmla="*/ 108177 h 149104"/>
                <a:gd name="connsiteX5" fmla="*/ 798389 w 839361"/>
                <a:gd name="connsiteY5" fmla="*/ 75006 h 149104"/>
                <a:gd name="connsiteX6" fmla="*/ 798389 w 839361"/>
                <a:gd name="connsiteY6" fmla="*/ 20464 h 149104"/>
                <a:gd name="connsiteX7" fmla="*/ 818875 w 839361"/>
                <a:gd name="connsiteY7" fmla="*/ 0 h 149104"/>
                <a:gd name="connsiteX8" fmla="*/ 839362 w 839361"/>
                <a:gd name="connsiteY8" fmla="*/ 20464 h 149104"/>
                <a:gd name="connsiteX9" fmla="*/ 839362 w 839361"/>
                <a:gd name="connsiteY9" fmla="*/ 75006 h 149104"/>
                <a:gd name="connsiteX10" fmla="*/ 765264 w 839361"/>
                <a:gd name="connsiteY10" fmla="*/ 149105 h 14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9361" h="149104">
                  <a:moveTo>
                    <a:pt x="765181" y="149105"/>
                  </a:moveTo>
                  <a:lnTo>
                    <a:pt x="20486" y="149105"/>
                  </a:lnTo>
                  <a:cubicBezTo>
                    <a:pt x="9169" y="149105"/>
                    <a:pt x="0" y="139945"/>
                    <a:pt x="0" y="128641"/>
                  </a:cubicBezTo>
                  <a:cubicBezTo>
                    <a:pt x="0" y="117336"/>
                    <a:pt x="9169" y="108177"/>
                    <a:pt x="20486" y="108177"/>
                  </a:cubicBezTo>
                  <a:lnTo>
                    <a:pt x="765181" y="108177"/>
                  </a:lnTo>
                  <a:cubicBezTo>
                    <a:pt x="783520" y="108177"/>
                    <a:pt x="798389" y="93324"/>
                    <a:pt x="798389" y="75006"/>
                  </a:cubicBezTo>
                  <a:lnTo>
                    <a:pt x="798389" y="20464"/>
                  </a:lnTo>
                  <a:cubicBezTo>
                    <a:pt x="798389" y="9160"/>
                    <a:pt x="807558" y="0"/>
                    <a:pt x="818875" y="0"/>
                  </a:cubicBezTo>
                  <a:cubicBezTo>
                    <a:pt x="830192" y="0"/>
                    <a:pt x="839362" y="9160"/>
                    <a:pt x="839362" y="20464"/>
                  </a:cubicBezTo>
                  <a:lnTo>
                    <a:pt x="839362" y="75006"/>
                  </a:lnTo>
                  <a:cubicBezTo>
                    <a:pt x="839362" y="115851"/>
                    <a:pt x="806154" y="149105"/>
                    <a:pt x="765264" y="14910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1" name="Forma libre 230">
              <a:extLst>
                <a:ext uri="{FF2B5EF4-FFF2-40B4-BE49-F238E27FC236}">
                  <a16:creationId xmlns:a16="http://schemas.microsoft.com/office/drawing/2014/main" id="{EB93A27D-8B5A-DFF5-C68A-7BDAB8093FC4}"/>
                </a:ext>
              </a:extLst>
            </p:cNvPr>
            <p:cNvSpPr/>
            <p:nvPr/>
          </p:nvSpPr>
          <p:spPr>
            <a:xfrm>
              <a:off x="5741905" y="9677088"/>
              <a:ext cx="142991" cy="173858"/>
            </a:xfrm>
            <a:custGeom>
              <a:avLst/>
              <a:gdLst>
                <a:gd name="connsiteX0" fmla="*/ 122505 w 142991"/>
                <a:gd name="connsiteY0" fmla="*/ 173859 h 173858"/>
                <a:gd name="connsiteX1" fmla="*/ 20486 w 142991"/>
                <a:gd name="connsiteY1" fmla="*/ 173859 h 173858"/>
                <a:gd name="connsiteX2" fmla="*/ 0 w 142991"/>
                <a:gd name="connsiteY2" fmla="*/ 153395 h 173858"/>
                <a:gd name="connsiteX3" fmla="*/ 0 w 142991"/>
                <a:gd name="connsiteY3" fmla="*/ 20464 h 173858"/>
                <a:gd name="connsiteX4" fmla="*/ 20486 w 142991"/>
                <a:gd name="connsiteY4" fmla="*/ 0 h 173858"/>
                <a:gd name="connsiteX5" fmla="*/ 122505 w 142991"/>
                <a:gd name="connsiteY5" fmla="*/ 0 h 173858"/>
                <a:gd name="connsiteX6" fmla="*/ 142991 w 142991"/>
                <a:gd name="connsiteY6" fmla="*/ 20464 h 173858"/>
                <a:gd name="connsiteX7" fmla="*/ 142991 w 142991"/>
                <a:gd name="connsiteY7" fmla="*/ 153395 h 173858"/>
                <a:gd name="connsiteX8" fmla="*/ 122505 w 142991"/>
                <a:gd name="connsiteY8" fmla="*/ 173859 h 173858"/>
                <a:gd name="connsiteX9" fmla="*/ 40973 w 142991"/>
                <a:gd name="connsiteY9" fmla="*/ 132931 h 173858"/>
                <a:gd name="connsiteX10" fmla="*/ 102019 w 142991"/>
                <a:gd name="connsiteY10" fmla="*/ 132931 h 173858"/>
                <a:gd name="connsiteX11" fmla="*/ 102019 w 142991"/>
                <a:gd name="connsiteY11" fmla="*/ 40927 h 173858"/>
                <a:gd name="connsiteX12" fmla="*/ 40973 w 142991"/>
                <a:gd name="connsiteY12" fmla="*/ 40927 h 173858"/>
                <a:gd name="connsiteX13" fmla="*/ 40973 w 142991"/>
                <a:gd name="connsiteY13" fmla="*/ 132931 h 17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91" h="173858">
                  <a:moveTo>
                    <a:pt x="122505" y="173859"/>
                  </a:moveTo>
                  <a:lnTo>
                    <a:pt x="20486" y="173859"/>
                  </a:lnTo>
                  <a:cubicBezTo>
                    <a:pt x="9169" y="173859"/>
                    <a:pt x="0" y="164699"/>
                    <a:pt x="0" y="15339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22505" y="0"/>
                  </a:lnTo>
                  <a:cubicBezTo>
                    <a:pt x="133822" y="0"/>
                    <a:pt x="142991" y="9159"/>
                    <a:pt x="142991" y="20464"/>
                  </a:cubicBezTo>
                  <a:lnTo>
                    <a:pt x="142991" y="153395"/>
                  </a:lnTo>
                  <a:cubicBezTo>
                    <a:pt x="142991" y="164699"/>
                    <a:pt x="133822" y="173859"/>
                    <a:pt x="122505" y="173859"/>
                  </a:cubicBezTo>
                  <a:close/>
                  <a:moveTo>
                    <a:pt x="40973" y="132931"/>
                  </a:moveTo>
                  <a:lnTo>
                    <a:pt x="102019" y="132931"/>
                  </a:lnTo>
                  <a:lnTo>
                    <a:pt x="102019" y="40927"/>
                  </a:lnTo>
                  <a:lnTo>
                    <a:pt x="40973" y="40927"/>
                  </a:lnTo>
                  <a:lnTo>
                    <a:pt x="40973" y="13293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2" name="Forma libre 231">
              <a:extLst>
                <a:ext uri="{FF2B5EF4-FFF2-40B4-BE49-F238E27FC236}">
                  <a16:creationId xmlns:a16="http://schemas.microsoft.com/office/drawing/2014/main" id="{33289962-4C5D-C44C-A02F-06BCFC82D9FF}"/>
                </a:ext>
              </a:extLst>
            </p:cNvPr>
            <p:cNvSpPr/>
            <p:nvPr/>
          </p:nvSpPr>
          <p:spPr>
            <a:xfrm>
              <a:off x="6478587" y="9677088"/>
              <a:ext cx="142991" cy="173858"/>
            </a:xfrm>
            <a:custGeom>
              <a:avLst/>
              <a:gdLst>
                <a:gd name="connsiteX0" fmla="*/ 122505 w 142991"/>
                <a:gd name="connsiteY0" fmla="*/ 173859 h 173858"/>
                <a:gd name="connsiteX1" fmla="*/ 20486 w 142991"/>
                <a:gd name="connsiteY1" fmla="*/ 173859 h 173858"/>
                <a:gd name="connsiteX2" fmla="*/ 0 w 142991"/>
                <a:gd name="connsiteY2" fmla="*/ 153395 h 173858"/>
                <a:gd name="connsiteX3" fmla="*/ 0 w 142991"/>
                <a:gd name="connsiteY3" fmla="*/ 20464 h 173858"/>
                <a:gd name="connsiteX4" fmla="*/ 20486 w 142991"/>
                <a:gd name="connsiteY4" fmla="*/ 0 h 173858"/>
                <a:gd name="connsiteX5" fmla="*/ 122505 w 142991"/>
                <a:gd name="connsiteY5" fmla="*/ 0 h 173858"/>
                <a:gd name="connsiteX6" fmla="*/ 142991 w 142991"/>
                <a:gd name="connsiteY6" fmla="*/ 20464 h 173858"/>
                <a:gd name="connsiteX7" fmla="*/ 142991 w 142991"/>
                <a:gd name="connsiteY7" fmla="*/ 153395 h 173858"/>
                <a:gd name="connsiteX8" fmla="*/ 122505 w 142991"/>
                <a:gd name="connsiteY8" fmla="*/ 173859 h 173858"/>
                <a:gd name="connsiteX9" fmla="*/ 40973 w 142991"/>
                <a:gd name="connsiteY9" fmla="*/ 132931 h 173858"/>
                <a:gd name="connsiteX10" fmla="*/ 102019 w 142991"/>
                <a:gd name="connsiteY10" fmla="*/ 132931 h 173858"/>
                <a:gd name="connsiteX11" fmla="*/ 102019 w 142991"/>
                <a:gd name="connsiteY11" fmla="*/ 40927 h 173858"/>
                <a:gd name="connsiteX12" fmla="*/ 40973 w 142991"/>
                <a:gd name="connsiteY12" fmla="*/ 40927 h 173858"/>
                <a:gd name="connsiteX13" fmla="*/ 40973 w 142991"/>
                <a:gd name="connsiteY13" fmla="*/ 132931 h 17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991" h="173858">
                  <a:moveTo>
                    <a:pt x="122505" y="173859"/>
                  </a:moveTo>
                  <a:lnTo>
                    <a:pt x="20486" y="173859"/>
                  </a:lnTo>
                  <a:cubicBezTo>
                    <a:pt x="9169" y="173859"/>
                    <a:pt x="0" y="164699"/>
                    <a:pt x="0" y="15339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22505" y="0"/>
                  </a:lnTo>
                  <a:cubicBezTo>
                    <a:pt x="133822" y="0"/>
                    <a:pt x="142991" y="9159"/>
                    <a:pt x="142991" y="20464"/>
                  </a:cubicBezTo>
                  <a:lnTo>
                    <a:pt x="142991" y="153395"/>
                  </a:lnTo>
                  <a:cubicBezTo>
                    <a:pt x="142991" y="164699"/>
                    <a:pt x="133822" y="173859"/>
                    <a:pt x="122505" y="173859"/>
                  </a:cubicBezTo>
                  <a:close/>
                  <a:moveTo>
                    <a:pt x="40973" y="132931"/>
                  </a:moveTo>
                  <a:lnTo>
                    <a:pt x="102019" y="132931"/>
                  </a:lnTo>
                  <a:lnTo>
                    <a:pt x="102019" y="40927"/>
                  </a:lnTo>
                  <a:lnTo>
                    <a:pt x="40973" y="40927"/>
                  </a:lnTo>
                  <a:lnTo>
                    <a:pt x="40973" y="13293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33" name="Gráfico 2">
            <a:extLst>
              <a:ext uri="{FF2B5EF4-FFF2-40B4-BE49-F238E27FC236}">
                <a16:creationId xmlns:a16="http://schemas.microsoft.com/office/drawing/2014/main" id="{9817684C-C7A6-96A7-71CE-B253423BF6FB}"/>
              </a:ext>
            </a:extLst>
          </p:cNvPr>
          <p:cNvGrpSpPr/>
          <p:nvPr/>
        </p:nvGrpSpPr>
        <p:grpSpPr>
          <a:xfrm>
            <a:off x="11745593" y="3077043"/>
            <a:ext cx="1260536" cy="986307"/>
            <a:chOff x="11745593" y="3077043"/>
            <a:chExt cx="1260536" cy="986307"/>
          </a:xfrm>
          <a:solidFill>
            <a:srgbClr val="002A86"/>
          </a:solidFill>
        </p:grpSpPr>
        <p:sp>
          <p:nvSpPr>
            <p:cNvPr id="234" name="Forma libre 233">
              <a:extLst>
                <a:ext uri="{FF2B5EF4-FFF2-40B4-BE49-F238E27FC236}">
                  <a16:creationId xmlns:a16="http://schemas.microsoft.com/office/drawing/2014/main" id="{B6BD1EA5-36C4-EFFF-B23B-D9AB39CE3DED}"/>
                </a:ext>
              </a:extLst>
            </p:cNvPr>
            <p:cNvSpPr/>
            <p:nvPr/>
          </p:nvSpPr>
          <p:spPr>
            <a:xfrm>
              <a:off x="12569308" y="3139844"/>
              <a:ext cx="387175" cy="648732"/>
            </a:xfrm>
            <a:custGeom>
              <a:avLst/>
              <a:gdLst>
                <a:gd name="connsiteX0" fmla="*/ 366772 w 387175"/>
                <a:gd name="connsiteY0" fmla="*/ 648732 h 648732"/>
                <a:gd name="connsiteX1" fmla="*/ 20486 w 387175"/>
                <a:gd name="connsiteY1" fmla="*/ 648732 h 648732"/>
                <a:gd name="connsiteX2" fmla="*/ 0 w 387175"/>
                <a:gd name="connsiteY2" fmla="*/ 628269 h 648732"/>
                <a:gd name="connsiteX3" fmla="*/ 0 w 387175"/>
                <a:gd name="connsiteY3" fmla="*/ 56523 h 648732"/>
                <a:gd name="connsiteX4" fmla="*/ 56585 w 387175"/>
                <a:gd name="connsiteY4" fmla="*/ 0 h 648732"/>
                <a:gd name="connsiteX5" fmla="*/ 301430 w 387175"/>
                <a:gd name="connsiteY5" fmla="*/ 244574 h 648732"/>
                <a:gd name="connsiteX6" fmla="*/ 301430 w 387175"/>
                <a:gd name="connsiteY6" fmla="*/ 278240 h 648732"/>
                <a:gd name="connsiteX7" fmla="*/ 346698 w 387175"/>
                <a:gd name="connsiteY7" fmla="*/ 322221 h 648732"/>
                <a:gd name="connsiteX8" fmla="*/ 346698 w 387175"/>
                <a:gd name="connsiteY8" fmla="*/ 322221 h 648732"/>
                <a:gd name="connsiteX9" fmla="*/ 387175 w 387175"/>
                <a:gd name="connsiteY9" fmla="*/ 417856 h 648732"/>
                <a:gd name="connsiteX10" fmla="*/ 387175 w 387175"/>
                <a:gd name="connsiteY10" fmla="*/ 628269 h 648732"/>
                <a:gd name="connsiteX11" fmla="*/ 366689 w 387175"/>
                <a:gd name="connsiteY11" fmla="*/ 648732 h 648732"/>
                <a:gd name="connsiteX12" fmla="*/ 40972 w 387175"/>
                <a:gd name="connsiteY12" fmla="*/ 607805 h 648732"/>
                <a:gd name="connsiteX13" fmla="*/ 346286 w 387175"/>
                <a:gd name="connsiteY13" fmla="*/ 607805 h 648732"/>
                <a:gd name="connsiteX14" fmla="*/ 346286 w 387175"/>
                <a:gd name="connsiteY14" fmla="*/ 417856 h 648732"/>
                <a:gd name="connsiteX15" fmla="*/ 318199 w 387175"/>
                <a:gd name="connsiteY15" fmla="*/ 351514 h 648732"/>
                <a:gd name="connsiteX16" fmla="*/ 266736 w 387175"/>
                <a:gd name="connsiteY16" fmla="*/ 301510 h 648732"/>
                <a:gd name="connsiteX17" fmla="*/ 260540 w 387175"/>
                <a:gd name="connsiteY17" fmla="*/ 286822 h 648732"/>
                <a:gd name="connsiteX18" fmla="*/ 260540 w 387175"/>
                <a:gd name="connsiteY18" fmla="*/ 244492 h 648732"/>
                <a:gd name="connsiteX19" fmla="*/ 56585 w 387175"/>
                <a:gd name="connsiteY19" fmla="*/ 40762 h 648732"/>
                <a:gd name="connsiteX20" fmla="*/ 40972 w 387175"/>
                <a:gd name="connsiteY20" fmla="*/ 56358 h 648732"/>
                <a:gd name="connsiteX21" fmla="*/ 40972 w 387175"/>
                <a:gd name="connsiteY21" fmla="*/ 607722 h 64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7175" h="648732">
                  <a:moveTo>
                    <a:pt x="366772" y="648732"/>
                  </a:moveTo>
                  <a:lnTo>
                    <a:pt x="20486" y="648732"/>
                  </a:lnTo>
                  <a:cubicBezTo>
                    <a:pt x="9169" y="648732"/>
                    <a:pt x="0" y="639573"/>
                    <a:pt x="0" y="628269"/>
                  </a:cubicBezTo>
                  <a:lnTo>
                    <a:pt x="0" y="56523"/>
                  </a:lnTo>
                  <a:cubicBezTo>
                    <a:pt x="0" y="25332"/>
                    <a:pt x="25361" y="0"/>
                    <a:pt x="56585" y="0"/>
                  </a:cubicBezTo>
                  <a:cubicBezTo>
                    <a:pt x="191647" y="0"/>
                    <a:pt x="301430" y="109745"/>
                    <a:pt x="301430" y="244574"/>
                  </a:cubicBezTo>
                  <a:lnTo>
                    <a:pt x="301430" y="278240"/>
                  </a:lnTo>
                  <a:lnTo>
                    <a:pt x="346698" y="322221"/>
                  </a:lnTo>
                  <a:lnTo>
                    <a:pt x="346698" y="322221"/>
                  </a:lnTo>
                  <a:cubicBezTo>
                    <a:pt x="372389" y="347223"/>
                    <a:pt x="387175" y="382044"/>
                    <a:pt x="387175" y="417856"/>
                  </a:cubicBezTo>
                  <a:lnTo>
                    <a:pt x="387175" y="628269"/>
                  </a:lnTo>
                  <a:cubicBezTo>
                    <a:pt x="387175" y="639573"/>
                    <a:pt x="378006" y="648732"/>
                    <a:pt x="366689" y="648732"/>
                  </a:cubicBezTo>
                  <a:close/>
                  <a:moveTo>
                    <a:pt x="40972" y="607805"/>
                  </a:moveTo>
                  <a:lnTo>
                    <a:pt x="346286" y="607805"/>
                  </a:lnTo>
                  <a:lnTo>
                    <a:pt x="346286" y="417856"/>
                  </a:lnTo>
                  <a:cubicBezTo>
                    <a:pt x="346286" y="393019"/>
                    <a:pt x="336042" y="368842"/>
                    <a:pt x="318199" y="351514"/>
                  </a:cubicBezTo>
                  <a:lnTo>
                    <a:pt x="266736" y="301510"/>
                  </a:lnTo>
                  <a:cubicBezTo>
                    <a:pt x="262771" y="297631"/>
                    <a:pt x="260540" y="292350"/>
                    <a:pt x="260540" y="286822"/>
                  </a:cubicBezTo>
                  <a:lnTo>
                    <a:pt x="260540" y="244492"/>
                  </a:lnTo>
                  <a:cubicBezTo>
                    <a:pt x="260540" y="132189"/>
                    <a:pt x="169012" y="40762"/>
                    <a:pt x="56585" y="40762"/>
                  </a:cubicBezTo>
                  <a:cubicBezTo>
                    <a:pt x="47995" y="40762"/>
                    <a:pt x="40972" y="47776"/>
                    <a:pt x="40972" y="56358"/>
                  </a:cubicBezTo>
                  <a:lnTo>
                    <a:pt x="40972" y="60772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5" name="Forma libre 234">
              <a:extLst>
                <a:ext uri="{FF2B5EF4-FFF2-40B4-BE49-F238E27FC236}">
                  <a16:creationId xmlns:a16="http://schemas.microsoft.com/office/drawing/2014/main" id="{81A8CCA4-2F84-EB1A-A63D-1902B6D020BB}"/>
                </a:ext>
              </a:extLst>
            </p:cNvPr>
            <p:cNvSpPr/>
            <p:nvPr/>
          </p:nvSpPr>
          <p:spPr>
            <a:xfrm>
              <a:off x="12806966" y="3537318"/>
              <a:ext cx="149599" cy="145886"/>
            </a:xfrm>
            <a:custGeom>
              <a:avLst/>
              <a:gdLst>
                <a:gd name="connsiteX0" fmla="*/ 129114 w 149599"/>
                <a:gd name="connsiteY0" fmla="*/ 145804 h 145886"/>
                <a:gd name="connsiteX1" fmla="*/ 20486 w 149599"/>
                <a:gd name="connsiteY1" fmla="*/ 145804 h 145886"/>
                <a:gd name="connsiteX2" fmla="*/ 0 w 149599"/>
                <a:gd name="connsiteY2" fmla="*/ 125340 h 145886"/>
                <a:gd name="connsiteX3" fmla="*/ 0 w 149599"/>
                <a:gd name="connsiteY3" fmla="*/ 121710 h 145886"/>
                <a:gd name="connsiteX4" fmla="*/ 121844 w 149599"/>
                <a:gd name="connsiteY4" fmla="*/ 0 h 145886"/>
                <a:gd name="connsiteX5" fmla="*/ 129114 w 149599"/>
                <a:gd name="connsiteY5" fmla="*/ 0 h 145886"/>
                <a:gd name="connsiteX6" fmla="*/ 149600 w 149599"/>
                <a:gd name="connsiteY6" fmla="*/ 20464 h 145886"/>
                <a:gd name="connsiteX7" fmla="*/ 149600 w 149599"/>
                <a:gd name="connsiteY7" fmla="*/ 125423 h 145886"/>
                <a:gd name="connsiteX8" fmla="*/ 129114 w 149599"/>
                <a:gd name="connsiteY8" fmla="*/ 145886 h 145886"/>
                <a:gd name="connsiteX9" fmla="*/ 42625 w 149599"/>
                <a:gd name="connsiteY9" fmla="*/ 104876 h 145886"/>
                <a:gd name="connsiteX10" fmla="*/ 108545 w 149599"/>
                <a:gd name="connsiteY10" fmla="*/ 104876 h 145886"/>
                <a:gd name="connsiteX11" fmla="*/ 108545 w 149599"/>
                <a:gd name="connsiteY11" fmla="*/ 41918 h 145886"/>
                <a:gd name="connsiteX12" fmla="*/ 42625 w 149599"/>
                <a:gd name="connsiteY12" fmla="*/ 104876 h 14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599" h="145886">
                  <a:moveTo>
                    <a:pt x="129114" y="145804"/>
                  </a:moveTo>
                  <a:lnTo>
                    <a:pt x="20486" y="145804"/>
                  </a:lnTo>
                  <a:cubicBezTo>
                    <a:pt x="9169" y="145804"/>
                    <a:pt x="0" y="136645"/>
                    <a:pt x="0" y="125340"/>
                  </a:cubicBezTo>
                  <a:lnTo>
                    <a:pt x="0" y="121710"/>
                  </a:lnTo>
                  <a:cubicBezTo>
                    <a:pt x="0" y="54625"/>
                    <a:pt x="54685" y="0"/>
                    <a:pt x="121844" y="0"/>
                  </a:cubicBezTo>
                  <a:lnTo>
                    <a:pt x="129114" y="0"/>
                  </a:lnTo>
                  <a:cubicBezTo>
                    <a:pt x="140431" y="0"/>
                    <a:pt x="149600" y="9159"/>
                    <a:pt x="149600" y="20464"/>
                  </a:cubicBezTo>
                  <a:lnTo>
                    <a:pt x="149600" y="125423"/>
                  </a:lnTo>
                  <a:cubicBezTo>
                    <a:pt x="149600" y="136727"/>
                    <a:pt x="140431" y="145886"/>
                    <a:pt x="129114" y="145886"/>
                  </a:cubicBezTo>
                  <a:close/>
                  <a:moveTo>
                    <a:pt x="42625" y="104876"/>
                  </a:moveTo>
                  <a:lnTo>
                    <a:pt x="108545" y="104876"/>
                  </a:lnTo>
                  <a:lnTo>
                    <a:pt x="108545" y="41918"/>
                  </a:lnTo>
                  <a:cubicBezTo>
                    <a:pt x="75668" y="47364"/>
                    <a:pt x="49481" y="72531"/>
                    <a:pt x="42625" y="10487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6" name="Forma libre 235">
              <a:extLst>
                <a:ext uri="{FF2B5EF4-FFF2-40B4-BE49-F238E27FC236}">
                  <a16:creationId xmlns:a16="http://schemas.microsoft.com/office/drawing/2014/main" id="{836B060B-BEAD-0E73-4364-5614FB317BB2}"/>
                </a:ext>
              </a:extLst>
            </p:cNvPr>
            <p:cNvSpPr/>
            <p:nvPr/>
          </p:nvSpPr>
          <p:spPr>
            <a:xfrm>
              <a:off x="12646462" y="3406284"/>
              <a:ext cx="224358" cy="40927"/>
            </a:xfrm>
            <a:custGeom>
              <a:avLst/>
              <a:gdLst>
                <a:gd name="connsiteX0" fmla="*/ 203873 w 224358"/>
                <a:gd name="connsiteY0" fmla="*/ 40927 h 40927"/>
                <a:gd name="connsiteX1" fmla="*/ 20487 w 224358"/>
                <a:gd name="connsiteY1" fmla="*/ 40927 h 40927"/>
                <a:gd name="connsiteX2" fmla="*/ 0 w 224358"/>
                <a:gd name="connsiteY2" fmla="*/ 20464 h 40927"/>
                <a:gd name="connsiteX3" fmla="*/ 20487 w 224358"/>
                <a:gd name="connsiteY3" fmla="*/ 0 h 40927"/>
                <a:gd name="connsiteX4" fmla="*/ 203873 w 224358"/>
                <a:gd name="connsiteY4" fmla="*/ 0 h 40927"/>
                <a:gd name="connsiteX5" fmla="*/ 224359 w 224358"/>
                <a:gd name="connsiteY5" fmla="*/ 20464 h 40927"/>
                <a:gd name="connsiteX6" fmla="*/ 203873 w 22435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8" h="40927">
                  <a:moveTo>
                    <a:pt x="203873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203873" y="0"/>
                  </a:lnTo>
                  <a:cubicBezTo>
                    <a:pt x="215190" y="0"/>
                    <a:pt x="224359" y="9159"/>
                    <a:pt x="224359" y="20464"/>
                  </a:cubicBezTo>
                  <a:cubicBezTo>
                    <a:pt x="224359" y="31768"/>
                    <a:pt x="215190" y="40927"/>
                    <a:pt x="20387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7" name="Forma libre 236">
              <a:extLst>
                <a:ext uri="{FF2B5EF4-FFF2-40B4-BE49-F238E27FC236}">
                  <a16:creationId xmlns:a16="http://schemas.microsoft.com/office/drawing/2014/main" id="{474C7382-1861-F38D-38CF-59A552AFBBDF}"/>
                </a:ext>
              </a:extLst>
            </p:cNvPr>
            <p:cNvSpPr/>
            <p:nvPr/>
          </p:nvSpPr>
          <p:spPr>
            <a:xfrm>
              <a:off x="11970991" y="3804584"/>
              <a:ext cx="259052" cy="258766"/>
            </a:xfrm>
            <a:custGeom>
              <a:avLst/>
              <a:gdLst>
                <a:gd name="connsiteX0" fmla="*/ 129526 w 259052"/>
                <a:gd name="connsiteY0" fmla="*/ 258767 h 258766"/>
                <a:gd name="connsiteX1" fmla="*/ 0 w 259052"/>
                <a:gd name="connsiteY1" fmla="*/ 129383 h 258766"/>
                <a:gd name="connsiteX2" fmla="*/ 129526 w 259052"/>
                <a:gd name="connsiteY2" fmla="*/ 0 h 258766"/>
                <a:gd name="connsiteX3" fmla="*/ 259053 w 259052"/>
                <a:gd name="connsiteY3" fmla="*/ 129383 h 258766"/>
                <a:gd name="connsiteX4" fmla="*/ 129526 w 259052"/>
                <a:gd name="connsiteY4" fmla="*/ 258767 h 258766"/>
                <a:gd name="connsiteX5" fmla="*/ 129526 w 259052"/>
                <a:gd name="connsiteY5" fmla="*/ 40927 h 258766"/>
                <a:gd name="connsiteX6" fmla="*/ 40973 w 259052"/>
                <a:gd name="connsiteY6" fmla="*/ 129383 h 258766"/>
                <a:gd name="connsiteX7" fmla="*/ 129526 w 259052"/>
                <a:gd name="connsiteY7" fmla="*/ 217839 h 258766"/>
                <a:gd name="connsiteX8" fmla="*/ 218081 w 259052"/>
                <a:gd name="connsiteY8" fmla="*/ 129383 h 258766"/>
                <a:gd name="connsiteX9" fmla="*/ 129526 w 259052"/>
                <a:gd name="connsiteY9" fmla="*/ 40927 h 25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052" h="258766">
                  <a:moveTo>
                    <a:pt x="129526" y="258767"/>
                  </a:moveTo>
                  <a:cubicBezTo>
                    <a:pt x="58072" y="258767"/>
                    <a:pt x="0" y="200759"/>
                    <a:pt x="0" y="129383"/>
                  </a:cubicBezTo>
                  <a:cubicBezTo>
                    <a:pt x="0" y="58008"/>
                    <a:pt x="58155" y="0"/>
                    <a:pt x="129526" y="0"/>
                  </a:cubicBezTo>
                  <a:cubicBezTo>
                    <a:pt x="200898" y="0"/>
                    <a:pt x="259053" y="58008"/>
                    <a:pt x="259053" y="129383"/>
                  </a:cubicBezTo>
                  <a:cubicBezTo>
                    <a:pt x="259053" y="200759"/>
                    <a:pt x="200898" y="258767"/>
                    <a:pt x="129526" y="258767"/>
                  </a:cubicBezTo>
                  <a:close/>
                  <a:moveTo>
                    <a:pt x="129526" y="40927"/>
                  </a:moveTo>
                  <a:cubicBezTo>
                    <a:pt x="80706" y="40927"/>
                    <a:pt x="40973" y="80617"/>
                    <a:pt x="40973" y="129383"/>
                  </a:cubicBezTo>
                  <a:cubicBezTo>
                    <a:pt x="40973" y="178150"/>
                    <a:pt x="80706" y="217839"/>
                    <a:pt x="129526" y="217839"/>
                  </a:cubicBezTo>
                  <a:cubicBezTo>
                    <a:pt x="178347" y="217839"/>
                    <a:pt x="218081" y="178150"/>
                    <a:pt x="218081" y="129383"/>
                  </a:cubicBezTo>
                  <a:cubicBezTo>
                    <a:pt x="218081" y="80617"/>
                    <a:pt x="178347" y="40927"/>
                    <a:pt x="12952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8" name="Forma libre 237">
              <a:extLst>
                <a:ext uri="{FF2B5EF4-FFF2-40B4-BE49-F238E27FC236}">
                  <a16:creationId xmlns:a16="http://schemas.microsoft.com/office/drawing/2014/main" id="{2CB5C7C6-17AD-58C3-D6CC-0851B295ADEE}"/>
                </a:ext>
              </a:extLst>
            </p:cNvPr>
            <p:cNvSpPr/>
            <p:nvPr/>
          </p:nvSpPr>
          <p:spPr>
            <a:xfrm>
              <a:off x="12276799" y="3804584"/>
              <a:ext cx="259053" cy="258766"/>
            </a:xfrm>
            <a:custGeom>
              <a:avLst/>
              <a:gdLst>
                <a:gd name="connsiteX0" fmla="*/ 129526 w 259053"/>
                <a:gd name="connsiteY0" fmla="*/ 258767 h 258766"/>
                <a:gd name="connsiteX1" fmla="*/ 0 w 259053"/>
                <a:gd name="connsiteY1" fmla="*/ 129383 h 258766"/>
                <a:gd name="connsiteX2" fmla="*/ 129526 w 259053"/>
                <a:gd name="connsiteY2" fmla="*/ 0 h 258766"/>
                <a:gd name="connsiteX3" fmla="*/ 259053 w 259053"/>
                <a:gd name="connsiteY3" fmla="*/ 129383 h 258766"/>
                <a:gd name="connsiteX4" fmla="*/ 129526 w 259053"/>
                <a:gd name="connsiteY4" fmla="*/ 258767 h 258766"/>
                <a:gd name="connsiteX5" fmla="*/ 129526 w 259053"/>
                <a:gd name="connsiteY5" fmla="*/ 40927 h 258766"/>
                <a:gd name="connsiteX6" fmla="*/ 40973 w 259053"/>
                <a:gd name="connsiteY6" fmla="*/ 129383 h 258766"/>
                <a:gd name="connsiteX7" fmla="*/ 129526 w 259053"/>
                <a:gd name="connsiteY7" fmla="*/ 217839 h 258766"/>
                <a:gd name="connsiteX8" fmla="*/ 218080 w 259053"/>
                <a:gd name="connsiteY8" fmla="*/ 129383 h 258766"/>
                <a:gd name="connsiteX9" fmla="*/ 129526 w 259053"/>
                <a:gd name="connsiteY9" fmla="*/ 40927 h 25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053" h="258766">
                  <a:moveTo>
                    <a:pt x="129526" y="258767"/>
                  </a:moveTo>
                  <a:cubicBezTo>
                    <a:pt x="58072" y="258767"/>
                    <a:pt x="0" y="200759"/>
                    <a:pt x="0" y="129383"/>
                  </a:cubicBezTo>
                  <a:cubicBezTo>
                    <a:pt x="0" y="58008"/>
                    <a:pt x="58155" y="0"/>
                    <a:pt x="129526" y="0"/>
                  </a:cubicBezTo>
                  <a:cubicBezTo>
                    <a:pt x="200898" y="0"/>
                    <a:pt x="259053" y="58008"/>
                    <a:pt x="259053" y="129383"/>
                  </a:cubicBezTo>
                  <a:cubicBezTo>
                    <a:pt x="259053" y="200759"/>
                    <a:pt x="200898" y="258767"/>
                    <a:pt x="129526" y="258767"/>
                  </a:cubicBezTo>
                  <a:close/>
                  <a:moveTo>
                    <a:pt x="129526" y="40927"/>
                  </a:moveTo>
                  <a:cubicBezTo>
                    <a:pt x="80706" y="40927"/>
                    <a:pt x="40973" y="80617"/>
                    <a:pt x="40973" y="129383"/>
                  </a:cubicBezTo>
                  <a:cubicBezTo>
                    <a:pt x="40973" y="178150"/>
                    <a:pt x="80706" y="217839"/>
                    <a:pt x="129526" y="217839"/>
                  </a:cubicBezTo>
                  <a:cubicBezTo>
                    <a:pt x="178347" y="217839"/>
                    <a:pt x="218080" y="178150"/>
                    <a:pt x="218080" y="129383"/>
                  </a:cubicBezTo>
                  <a:cubicBezTo>
                    <a:pt x="218080" y="80617"/>
                    <a:pt x="178347" y="40927"/>
                    <a:pt x="12952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9" name="Forma libre 238">
              <a:extLst>
                <a:ext uri="{FF2B5EF4-FFF2-40B4-BE49-F238E27FC236}">
                  <a16:creationId xmlns:a16="http://schemas.microsoft.com/office/drawing/2014/main" id="{FF3AEEF7-B8CF-DEF1-316E-6004E8AF6775}"/>
                </a:ext>
              </a:extLst>
            </p:cNvPr>
            <p:cNvSpPr/>
            <p:nvPr/>
          </p:nvSpPr>
          <p:spPr>
            <a:xfrm>
              <a:off x="12693300" y="3804584"/>
              <a:ext cx="259052" cy="258766"/>
            </a:xfrm>
            <a:custGeom>
              <a:avLst/>
              <a:gdLst>
                <a:gd name="connsiteX0" fmla="*/ 129527 w 259052"/>
                <a:gd name="connsiteY0" fmla="*/ 258767 h 258766"/>
                <a:gd name="connsiteX1" fmla="*/ 0 w 259052"/>
                <a:gd name="connsiteY1" fmla="*/ 129383 h 258766"/>
                <a:gd name="connsiteX2" fmla="*/ 129527 w 259052"/>
                <a:gd name="connsiteY2" fmla="*/ 0 h 258766"/>
                <a:gd name="connsiteX3" fmla="*/ 259053 w 259052"/>
                <a:gd name="connsiteY3" fmla="*/ 129383 h 258766"/>
                <a:gd name="connsiteX4" fmla="*/ 129527 w 259052"/>
                <a:gd name="connsiteY4" fmla="*/ 258767 h 258766"/>
                <a:gd name="connsiteX5" fmla="*/ 129527 w 259052"/>
                <a:gd name="connsiteY5" fmla="*/ 40927 h 258766"/>
                <a:gd name="connsiteX6" fmla="*/ 40972 w 259052"/>
                <a:gd name="connsiteY6" fmla="*/ 129383 h 258766"/>
                <a:gd name="connsiteX7" fmla="*/ 129527 w 259052"/>
                <a:gd name="connsiteY7" fmla="*/ 217839 h 258766"/>
                <a:gd name="connsiteX8" fmla="*/ 218081 w 259052"/>
                <a:gd name="connsiteY8" fmla="*/ 129383 h 258766"/>
                <a:gd name="connsiteX9" fmla="*/ 129527 w 259052"/>
                <a:gd name="connsiteY9" fmla="*/ 40927 h 25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9052" h="258766">
                  <a:moveTo>
                    <a:pt x="129527" y="258767"/>
                  </a:moveTo>
                  <a:cubicBezTo>
                    <a:pt x="58072" y="258767"/>
                    <a:pt x="0" y="200759"/>
                    <a:pt x="0" y="129383"/>
                  </a:cubicBezTo>
                  <a:cubicBezTo>
                    <a:pt x="0" y="58008"/>
                    <a:pt x="58155" y="0"/>
                    <a:pt x="129527" y="0"/>
                  </a:cubicBezTo>
                  <a:cubicBezTo>
                    <a:pt x="200899" y="0"/>
                    <a:pt x="259053" y="58008"/>
                    <a:pt x="259053" y="129383"/>
                  </a:cubicBezTo>
                  <a:cubicBezTo>
                    <a:pt x="259053" y="200759"/>
                    <a:pt x="200899" y="258767"/>
                    <a:pt x="129527" y="258767"/>
                  </a:cubicBezTo>
                  <a:close/>
                  <a:moveTo>
                    <a:pt x="129527" y="40927"/>
                  </a:moveTo>
                  <a:cubicBezTo>
                    <a:pt x="80706" y="40927"/>
                    <a:pt x="40972" y="80617"/>
                    <a:pt x="40972" y="129383"/>
                  </a:cubicBezTo>
                  <a:cubicBezTo>
                    <a:pt x="40972" y="178150"/>
                    <a:pt x="80706" y="217839"/>
                    <a:pt x="129527" y="217839"/>
                  </a:cubicBezTo>
                  <a:cubicBezTo>
                    <a:pt x="178347" y="217839"/>
                    <a:pt x="218081" y="178150"/>
                    <a:pt x="218081" y="129383"/>
                  </a:cubicBezTo>
                  <a:cubicBezTo>
                    <a:pt x="218081" y="80617"/>
                    <a:pt x="178347" y="40927"/>
                    <a:pt x="129527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0" name="Forma libre 239">
              <a:extLst>
                <a:ext uri="{FF2B5EF4-FFF2-40B4-BE49-F238E27FC236}">
                  <a16:creationId xmlns:a16="http://schemas.microsoft.com/office/drawing/2014/main" id="{9EFDA392-4A1E-3C64-6D03-4FB6129B427A}"/>
                </a:ext>
              </a:extLst>
            </p:cNvPr>
            <p:cNvSpPr/>
            <p:nvPr/>
          </p:nvSpPr>
          <p:spPr>
            <a:xfrm>
              <a:off x="11858481" y="3747648"/>
              <a:ext cx="1147647" cy="172126"/>
            </a:xfrm>
            <a:custGeom>
              <a:avLst/>
              <a:gdLst>
                <a:gd name="connsiteX0" fmla="*/ 1077598 w 1147647"/>
                <a:gd name="connsiteY0" fmla="*/ 172126 h 172126"/>
                <a:gd name="connsiteX1" fmla="*/ 1067686 w 1147647"/>
                <a:gd name="connsiteY1" fmla="*/ 172126 h 172126"/>
                <a:gd name="connsiteX2" fmla="*/ 1048272 w 1147647"/>
                <a:gd name="connsiteY2" fmla="*/ 158181 h 172126"/>
                <a:gd name="connsiteX3" fmla="*/ 964345 w 1147647"/>
                <a:gd name="connsiteY3" fmla="*/ 97863 h 172126"/>
                <a:gd name="connsiteX4" fmla="*/ 880417 w 1147647"/>
                <a:gd name="connsiteY4" fmla="*/ 158181 h 172126"/>
                <a:gd name="connsiteX5" fmla="*/ 861005 w 1147647"/>
                <a:gd name="connsiteY5" fmla="*/ 172126 h 172126"/>
                <a:gd name="connsiteX6" fmla="*/ 651185 w 1147647"/>
                <a:gd name="connsiteY6" fmla="*/ 172126 h 172126"/>
                <a:gd name="connsiteX7" fmla="*/ 631773 w 1147647"/>
                <a:gd name="connsiteY7" fmla="*/ 158181 h 172126"/>
                <a:gd name="connsiteX8" fmla="*/ 547844 w 1147647"/>
                <a:gd name="connsiteY8" fmla="*/ 97863 h 172126"/>
                <a:gd name="connsiteX9" fmla="*/ 463917 w 1147647"/>
                <a:gd name="connsiteY9" fmla="*/ 158181 h 172126"/>
                <a:gd name="connsiteX10" fmla="*/ 444504 w 1147647"/>
                <a:gd name="connsiteY10" fmla="*/ 172126 h 172126"/>
                <a:gd name="connsiteX11" fmla="*/ 345294 w 1147647"/>
                <a:gd name="connsiteY11" fmla="*/ 172126 h 172126"/>
                <a:gd name="connsiteX12" fmla="*/ 325882 w 1147647"/>
                <a:gd name="connsiteY12" fmla="*/ 158181 h 172126"/>
                <a:gd name="connsiteX13" fmla="*/ 241953 w 1147647"/>
                <a:gd name="connsiteY13" fmla="*/ 97863 h 172126"/>
                <a:gd name="connsiteX14" fmla="*/ 158026 w 1147647"/>
                <a:gd name="connsiteY14" fmla="*/ 158181 h 172126"/>
                <a:gd name="connsiteX15" fmla="*/ 138613 w 1147647"/>
                <a:gd name="connsiteY15" fmla="*/ 172126 h 172126"/>
                <a:gd name="connsiteX16" fmla="*/ 70215 w 1147647"/>
                <a:gd name="connsiteY16" fmla="*/ 172126 h 172126"/>
                <a:gd name="connsiteX17" fmla="*/ 0 w 1147647"/>
                <a:gd name="connsiteY17" fmla="*/ 101988 h 172126"/>
                <a:gd name="connsiteX18" fmla="*/ 0 w 1147647"/>
                <a:gd name="connsiteY18" fmla="*/ 70138 h 172126"/>
                <a:gd name="connsiteX19" fmla="*/ 70215 w 1147647"/>
                <a:gd name="connsiteY19" fmla="*/ 0 h 172126"/>
                <a:gd name="connsiteX20" fmla="*/ 1077433 w 1147647"/>
                <a:gd name="connsiteY20" fmla="*/ 0 h 172126"/>
                <a:gd name="connsiteX21" fmla="*/ 1147648 w 1147647"/>
                <a:gd name="connsiteY21" fmla="*/ 70138 h 172126"/>
                <a:gd name="connsiteX22" fmla="*/ 1147648 w 1147647"/>
                <a:gd name="connsiteY22" fmla="*/ 101988 h 172126"/>
                <a:gd name="connsiteX23" fmla="*/ 1077433 w 1147647"/>
                <a:gd name="connsiteY23" fmla="*/ 172126 h 172126"/>
                <a:gd name="connsiteX24" fmla="*/ 665062 w 1147647"/>
                <a:gd name="connsiteY24" fmla="*/ 131199 h 172126"/>
                <a:gd name="connsiteX25" fmla="*/ 847292 w 1147647"/>
                <a:gd name="connsiteY25" fmla="*/ 131199 h 172126"/>
                <a:gd name="connsiteX26" fmla="*/ 964428 w 1147647"/>
                <a:gd name="connsiteY26" fmla="*/ 56935 h 172126"/>
                <a:gd name="connsiteX27" fmla="*/ 1081480 w 1147647"/>
                <a:gd name="connsiteY27" fmla="*/ 130951 h 172126"/>
                <a:gd name="connsiteX28" fmla="*/ 1106924 w 1147647"/>
                <a:gd name="connsiteY28" fmla="*/ 101988 h 172126"/>
                <a:gd name="connsiteX29" fmla="*/ 1106924 w 1147647"/>
                <a:gd name="connsiteY29" fmla="*/ 70138 h 172126"/>
                <a:gd name="connsiteX30" fmla="*/ 1077681 w 1147647"/>
                <a:gd name="connsiteY30" fmla="*/ 40927 h 172126"/>
                <a:gd name="connsiteX31" fmla="*/ 70463 w 1147647"/>
                <a:gd name="connsiteY31" fmla="*/ 40927 h 172126"/>
                <a:gd name="connsiteX32" fmla="*/ 41220 w 1147647"/>
                <a:gd name="connsiteY32" fmla="*/ 70138 h 172126"/>
                <a:gd name="connsiteX33" fmla="*/ 41220 w 1147647"/>
                <a:gd name="connsiteY33" fmla="*/ 101988 h 172126"/>
                <a:gd name="connsiteX34" fmla="*/ 70463 w 1147647"/>
                <a:gd name="connsiteY34" fmla="*/ 131199 h 172126"/>
                <a:gd name="connsiteX35" fmla="*/ 124983 w 1147647"/>
                <a:gd name="connsiteY35" fmla="*/ 131199 h 172126"/>
                <a:gd name="connsiteX36" fmla="*/ 242119 w 1147647"/>
                <a:gd name="connsiteY36" fmla="*/ 56935 h 172126"/>
                <a:gd name="connsiteX37" fmla="*/ 359254 w 1147647"/>
                <a:gd name="connsiteY37" fmla="*/ 131199 h 172126"/>
                <a:gd name="connsiteX38" fmla="*/ 430874 w 1147647"/>
                <a:gd name="connsiteY38" fmla="*/ 131199 h 172126"/>
                <a:gd name="connsiteX39" fmla="*/ 548010 w 1147647"/>
                <a:gd name="connsiteY39" fmla="*/ 56935 h 172126"/>
                <a:gd name="connsiteX40" fmla="*/ 665145 w 1147647"/>
                <a:gd name="connsiteY40" fmla="*/ 131199 h 17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7647" h="172126">
                  <a:moveTo>
                    <a:pt x="1077598" y="172126"/>
                  </a:moveTo>
                  <a:lnTo>
                    <a:pt x="1067686" y="172126"/>
                  </a:lnTo>
                  <a:cubicBezTo>
                    <a:pt x="1058846" y="172126"/>
                    <a:pt x="1051082" y="166515"/>
                    <a:pt x="1048272" y="158181"/>
                  </a:cubicBezTo>
                  <a:cubicBezTo>
                    <a:pt x="1036130" y="122122"/>
                    <a:pt x="1002427" y="97863"/>
                    <a:pt x="964345" y="97863"/>
                  </a:cubicBezTo>
                  <a:cubicBezTo>
                    <a:pt x="926264" y="97863"/>
                    <a:pt x="892560" y="122122"/>
                    <a:pt x="880417" y="158181"/>
                  </a:cubicBezTo>
                  <a:cubicBezTo>
                    <a:pt x="877609" y="166515"/>
                    <a:pt x="869843" y="172126"/>
                    <a:pt x="861005" y="172126"/>
                  </a:cubicBezTo>
                  <a:lnTo>
                    <a:pt x="651185" y="172126"/>
                  </a:lnTo>
                  <a:cubicBezTo>
                    <a:pt x="642345" y="172126"/>
                    <a:pt x="634581" y="166515"/>
                    <a:pt x="631773" y="158181"/>
                  </a:cubicBezTo>
                  <a:cubicBezTo>
                    <a:pt x="619629" y="122122"/>
                    <a:pt x="585926" y="97863"/>
                    <a:pt x="547844" y="97863"/>
                  </a:cubicBezTo>
                  <a:cubicBezTo>
                    <a:pt x="509763" y="97863"/>
                    <a:pt x="476060" y="122122"/>
                    <a:pt x="463917" y="158181"/>
                  </a:cubicBezTo>
                  <a:cubicBezTo>
                    <a:pt x="461108" y="166515"/>
                    <a:pt x="453343" y="172126"/>
                    <a:pt x="444504" y="172126"/>
                  </a:cubicBezTo>
                  <a:lnTo>
                    <a:pt x="345294" y="172126"/>
                  </a:lnTo>
                  <a:cubicBezTo>
                    <a:pt x="336455" y="172126"/>
                    <a:pt x="328690" y="166515"/>
                    <a:pt x="325882" y="158181"/>
                  </a:cubicBezTo>
                  <a:cubicBezTo>
                    <a:pt x="313738" y="122122"/>
                    <a:pt x="280035" y="97863"/>
                    <a:pt x="241953" y="97863"/>
                  </a:cubicBezTo>
                  <a:cubicBezTo>
                    <a:pt x="203872" y="97863"/>
                    <a:pt x="170169" y="122122"/>
                    <a:pt x="158026" y="158181"/>
                  </a:cubicBezTo>
                  <a:cubicBezTo>
                    <a:pt x="155217" y="166515"/>
                    <a:pt x="147370" y="172126"/>
                    <a:pt x="138613" y="172126"/>
                  </a:cubicBezTo>
                  <a:lnTo>
                    <a:pt x="70215" y="172126"/>
                  </a:lnTo>
                  <a:cubicBezTo>
                    <a:pt x="31556" y="172126"/>
                    <a:pt x="0" y="140688"/>
                    <a:pt x="0" y="101988"/>
                  </a:cubicBezTo>
                  <a:lnTo>
                    <a:pt x="0" y="70138"/>
                  </a:lnTo>
                  <a:cubicBezTo>
                    <a:pt x="0" y="31521"/>
                    <a:pt x="31473" y="0"/>
                    <a:pt x="70215" y="0"/>
                  </a:cubicBezTo>
                  <a:lnTo>
                    <a:pt x="1077433" y="0"/>
                  </a:lnTo>
                  <a:cubicBezTo>
                    <a:pt x="1116093" y="0"/>
                    <a:pt x="1147648" y="31438"/>
                    <a:pt x="1147648" y="70138"/>
                  </a:cubicBezTo>
                  <a:lnTo>
                    <a:pt x="1147648" y="101988"/>
                  </a:lnTo>
                  <a:cubicBezTo>
                    <a:pt x="1147648" y="140605"/>
                    <a:pt x="1116176" y="172126"/>
                    <a:pt x="1077433" y="172126"/>
                  </a:cubicBezTo>
                  <a:close/>
                  <a:moveTo>
                    <a:pt x="665062" y="131199"/>
                  </a:moveTo>
                  <a:lnTo>
                    <a:pt x="847292" y="131199"/>
                  </a:lnTo>
                  <a:cubicBezTo>
                    <a:pt x="868440" y="86228"/>
                    <a:pt x="913790" y="56935"/>
                    <a:pt x="964428" y="56935"/>
                  </a:cubicBezTo>
                  <a:cubicBezTo>
                    <a:pt x="1015066" y="56935"/>
                    <a:pt x="1060251" y="86146"/>
                    <a:pt x="1081480" y="130951"/>
                  </a:cubicBezTo>
                  <a:cubicBezTo>
                    <a:pt x="1095771" y="129053"/>
                    <a:pt x="1106924" y="116841"/>
                    <a:pt x="1106924" y="101988"/>
                  </a:cubicBezTo>
                  <a:lnTo>
                    <a:pt x="1106924" y="70138"/>
                  </a:lnTo>
                  <a:cubicBezTo>
                    <a:pt x="1106924" y="54047"/>
                    <a:pt x="1093789" y="40927"/>
                    <a:pt x="1077681" y="40927"/>
                  </a:cubicBezTo>
                  <a:lnTo>
                    <a:pt x="70463" y="40927"/>
                  </a:lnTo>
                  <a:cubicBezTo>
                    <a:pt x="54355" y="40927"/>
                    <a:pt x="41220" y="54047"/>
                    <a:pt x="41220" y="70138"/>
                  </a:cubicBezTo>
                  <a:lnTo>
                    <a:pt x="41220" y="101988"/>
                  </a:lnTo>
                  <a:cubicBezTo>
                    <a:pt x="41220" y="118079"/>
                    <a:pt x="54355" y="131199"/>
                    <a:pt x="70463" y="131199"/>
                  </a:cubicBezTo>
                  <a:lnTo>
                    <a:pt x="124983" y="131199"/>
                  </a:lnTo>
                  <a:cubicBezTo>
                    <a:pt x="146130" y="86228"/>
                    <a:pt x="191481" y="56935"/>
                    <a:pt x="242119" y="56935"/>
                  </a:cubicBezTo>
                  <a:cubicBezTo>
                    <a:pt x="292756" y="56935"/>
                    <a:pt x="338024" y="86228"/>
                    <a:pt x="359254" y="131199"/>
                  </a:cubicBezTo>
                  <a:lnTo>
                    <a:pt x="430874" y="131199"/>
                  </a:lnTo>
                  <a:cubicBezTo>
                    <a:pt x="452021" y="86228"/>
                    <a:pt x="497372" y="56935"/>
                    <a:pt x="548010" y="56935"/>
                  </a:cubicBezTo>
                  <a:cubicBezTo>
                    <a:pt x="598647" y="56935"/>
                    <a:pt x="643998" y="86228"/>
                    <a:pt x="665145" y="1311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1" name="Forma libre 240">
              <a:extLst>
                <a:ext uri="{FF2B5EF4-FFF2-40B4-BE49-F238E27FC236}">
                  <a16:creationId xmlns:a16="http://schemas.microsoft.com/office/drawing/2014/main" id="{5E110702-0630-3054-62AD-EE9AD9CE1EA1}"/>
                </a:ext>
              </a:extLst>
            </p:cNvPr>
            <p:cNvSpPr/>
            <p:nvPr/>
          </p:nvSpPr>
          <p:spPr>
            <a:xfrm>
              <a:off x="11745593" y="3077043"/>
              <a:ext cx="763796" cy="601210"/>
            </a:xfrm>
            <a:custGeom>
              <a:avLst/>
              <a:gdLst>
                <a:gd name="connsiteX0" fmla="*/ 263645 w 763796"/>
                <a:gd name="connsiteY0" fmla="*/ 601128 h 601210"/>
                <a:gd name="connsiteX1" fmla="*/ 192438 w 763796"/>
                <a:gd name="connsiteY1" fmla="*/ 558055 h 601210"/>
                <a:gd name="connsiteX2" fmla="*/ 119745 w 763796"/>
                <a:gd name="connsiteY2" fmla="*/ 560613 h 601210"/>
                <a:gd name="connsiteX3" fmla="*/ 65638 w 763796"/>
                <a:gd name="connsiteY3" fmla="*/ 521171 h 601210"/>
                <a:gd name="connsiteX4" fmla="*/ 2031 w 763796"/>
                <a:gd name="connsiteY4" fmla="*/ 293925 h 601210"/>
                <a:gd name="connsiteX5" fmla="*/ 27722 w 763796"/>
                <a:gd name="connsiteY5" fmla="*/ 232121 h 601210"/>
                <a:gd name="connsiteX6" fmla="*/ 91246 w 763796"/>
                <a:gd name="connsiteY6" fmla="*/ 196640 h 601210"/>
                <a:gd name="connsiteX7" fmla="*/ 149731 w 763796"/>
                <a:gd name="connsiteY7" fmla="*/ 114207 h 601210"/>
                <a:gd name="connsiteX8" fmla="*/ 543184 w 763796"/>
                <a:gd name="connsiteY8" fmla="*/ 4298 h 601210"/>
                <a:gd name="connsiteX9" fmla="*/ 543184 w 763796"/>
                <a:gd name="connsiteY9" fmla="*/ 4298 h 601210"/>
                <a:gd name="connsiteX10" fmla="*/ 686589 w 763796"/>
                <a:gd name="connsiteY10" fmla="*/ 84915 h 601210"/>
                <a:gd name="connsiteX11" fmla="*/ 759447 w 763796"/>
                <a:gd name="connsiteY11" fmla="*/ 345084 h 601210"/>
                <a:gd name="connsiteX12" fmla="*/ 748791 w 763796"/>
                <a:gd name="connsiteY12" fmla="*/ 433375 h 601210"/>
                <a:gd name="connsiteX13" fmla="*/ 678741 w 763796"/>
                <a:gd name="connsiteY13" fmla="*/ 488330 h 601210"/>
                <a:gd name="connsiteX14" fmla="*/ 285288 w 763796"/>
                <a:gd name="connsiteY14" fmla="*/ 598240 h 601210"/>
                <a:gd name="connsiteX15" fmla="*/ 263728 w 763796"/>
                <a:gd name="connsiteY15" fmla="*/ 601210 h 601210"/>
                <a:gd name="connsiteX16" fmla="*/ 206069 w 763796"/>
                <a:gd name="connsiteY16" fmla="*/ 516633 h 601210"/>
                <a:gd name="connsiteX17" fmla="*/ 225811 w 763796"/>
                <a:gd name="connsiteY17" fmla="*/ 531568 h 601210"/>
                <a:gd name="connsiteX18" fmla="*/ 274219 w 763796"/>
                <a:gd name="connsiteY18" fmla="*/ 558798 h 601210"/>
                <a:gd name="connsiteX19" fmla="*/ 667672 w 763796"/>
                <a:gd name="connsiteY19" fmla="*/ 448888 h 601210"/>
                <a:gd name="connsiteX20" fmla="*/ 713105 w 763796"/>
                <a:gd name="connsiteY20" fmla="*/ 413324 h 601210"/>
                <a:gd name="connsiteX21" fmla="*/ 720045 w 763796"/>
                <a:gd name="connsiteY21" fmla="*/ 356141 h 601210"/>
                <a:gd name="connsiteX22" fmla="*/ 647185 w 763796"/>
                <a:gd name="connsiteY22" fmla="*/ 95972 h 601210"/>
                <a:gd name="connsiteX23" fmla="*/ 554253 w 763796"/>
                <a:gd name="connsiteY23" fmla="*/ 43740 h 601210"/>
                <a:gd name="connsiteX24" fmla="*/ 160800 w 763796"/>
                <a:gd name="connsiteY24" fmla="*/ 153650 h 601210"/>
                <a:gd name="connsiteX25" fmla="*/ 133540 w 763796"/>
                <a:gd name="connsiteY25" fmla="*/ 202003 h 601210"/>
                <a:gd name="connsiteX26" fmla="*/ 123793 w 763796"/>
                <a:gd name="connsiteY26" fmla="*/ 225355 h 601210"/>
                <a:gd name="connsiteX27" fmla="*/ 47712 w 763796"/>
                <a:gd name="connsiteY27" fmla="*/ 267850 h 601210"/>
                <a:gd name="connsiteX28" fmla="*/ 41434 w 763796"/>
                <a:gd name="connsiteY28" fmla="*/ 282950 h 601210"/>
                <a:gd name="connsiteX29" fmla="*/ 105041 w 763796"/>
                <a:gd name="connsiteY29" fmla="*/ 510197 h 601210"/>
                <a:gd name="connsiteX30" fmla="*/ 118258 w 763796"/>
                <a:gd name="connsiteY30" fmla="*/ 519851 h 601210"/>
                <a:gd name="connsiteX31" fmla="*/ 205325 w 763796"/>
                <a:gd name="connsiteY31" fmla="*/ 516798 h 601210"/>
                <a:gd name="connsiteX32" fmla="*/ 206069 w 763796"/>
                <a:gd name="connsiteY32" fmla="*/ 516798 h 60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3796" h="601210">
                  <a:moveTo>
                    <a:pt x="263645" y="601128"/>
                  </a:moveTo>
                  <a:cubicBezTo>
                    <a:pt x="233989" y="601128"/>
                    <a:pt x="206316" y="584542"/>
                    <a:pt x="192438" y="558055"/>
                  </a:cubicBezTo>
                  <a:lnTo>
                    <a:pt x="119745" y="560613"/>
                  </a:lnTo>
                  <a:cubicBezTo>
                    <a:pt x="94632" y="561438"/>
                    <a:pt x="72412" y="545265"/>
                    <a:pt x="65638" y="521171"/>
                  </a:cubicBezTo>
                  <a:lnTo>
                    <a:pt x="2031" y="293925"/>
                  </a:lnTo>
                  <a:cubicBezTo>
                    <a:pt x="-4743" y="269831"/>
                    <a:pt x="5831" y="244333"/>
                    <a:pt x="27722" y="232121"/>
                  </a:cubicBezTo>
                  <a:lnTo>
                    <a:pt x="91246" y="196640"/>
                  </a:lnTo>
                  <a:cubicBezTo>
                    <a:pt x="88850" y="159673"/>
                    <a:pt x="112558" y="124604"/>
                    <a:pt x="149731" y="114207"/>
                  </a:cubicBezTo>
                  <a:lnTo>
                    <a:pt x="543184" y="4298"/>
                  </a:lnTo>
                  <a:lnTo>
                    <a:pt x="543184" y="4298"/>
                  </a:lnTo>
                  <a:cubicBezTo>
                    <a:pt x="605139" y="-12948"/>
                    <a:pt x="669324" y="23276"/>
                    <a:pt x="686589" y="84915"/>
                  </a:cubicBezTo>
                  <a:lnTo>
                    <a:pt x="759447" y="345084"/>
                  </a:lnTo>
                  <a:cubicBezTo>
                    <a:pt x="767790" y="374955"/>
                    <a:pt x="764073" y="406310"/>
                    <a:pt x="748791" y="433375"/>
                  </a:cubicBezTo>
                  <a:cubicBezTo>
                    <a:pt x="733509" y="460440"/>
                    <a:pt x="708645" y="479913"/>
                    <a:pt x="678741" y="488330"/>
                  </a:cubicBezTo>
                  <a:lnTo>
                    <a:pt x="285288" y="598240"/>
                  </a:lnTo>
                  <a:cubicBezTo>
                    <a:pt x="278101" y="600220"/>
                    <a:pt x="270832" y="601210"/>
                    <a:pt x="263728" y="601210"/>
                  </a:cubicBezTo>
                  <a:close/>
                  <a:moveTo>
                    <a:pt x="206069" y="516633"/>
                  </a:moveTo>
                  <a:cubicBezTo>
                    <a:pt x="215238" y="516633"/>
                    <a:pt x="223333" y="522739"/>
                    <a:pt x="225811" y="531568"/>
                  </a:cubicBezTo>
                  <a:cubicBezTo>
                    <a:pt x="231676" y="552362"/>
                    <a:pt x="253319" y="564574"/>
                    <a:pt x="274219" y="558798"/>
                  </a:cubicBezTo>
                  <a:lnTo>
                    <a:pt x="667672" y="448888"/>
                  </a:lnTo>
                  <a:cubicBezTo>
                    <a:pt x="687084" y="443442"/>
                    <a:pt x="703193" y="430817"/>
                    <a:pt x="713105" y="413324"/>
                  </a:cubicBezTo>
                  <a:cubicBezTo>
                    <a:pt x="723018" y="395831"/>
                    <a:pt x="725413" y="375450"/>
                    <a:pt x="720045" y="356141"/>
                  </a:cubicBezTo>
                  <a:lnTo>
                    <a:pt x="647185" y="95972"/>
                  </a:lnTo>
                  <a:cubicBezTo>
                    <a:pt x="635951" y="56034"/>
                    <a:pt x="594235" y="32435"/>
                    <a:pt x="554253" y="43740"/>
                  </a:cubicBezTo>
                  <a:lnTo>
                    <a:pt x="160800" y="153650"/>
                  </a:lnTo>
                  <a:cubicBezTo>
                    <a:pt x="139984" y="159508"/>
                    <a:pt x="127758" y="181127"/>
                    <a:pt x="133540" y="202003"/>
                  </a:cubicBezTo>
                  <a:cubicBezTo>
                    <a:pt x="136101" y="211080"/>
                    <a:pt x="132053" y="220734"/>
                    <a:pt x="123793" y="225355"/>
                  </a:cubicBezTo>
                  <a:lnTo>
                    <a:pt x="47712" y="267850"/>
                  </a:lnTo>
                  <a:cubicBezTo>
                    <a:pt x="42426" y="270821"/>
                    <a:pt x="39782" y="277009"/>
                    <a:pt x="41434" y="282950"/>
                  </a:cubicBezTo>
                  <a:lnTo>
                    <a:pt x="105041" y="510197"/>
                  </a:lnTo>
                  <a:cubicBezTo>
                    <a:pt x="106693" y="516055"/>
                    <a:pt x="112228" y="519768"/>
                    <a:pt x="118258" y="519851"/>
                  </a:cubicBezTo>
                  <a:lnTo>
                    <a:pt x="205325" y="516798"/>
                  </a:lnTo>
                  <a:cubicBezTo>
                    <a:pt x="205325" y="516798"/>
                    <a:pt x="205820" y="516798"/>
                    <a:pt x="206069" y="51679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2" name="Forma libre 241">
              <a:extLst>
                <a:ext uri="{FF2B5EF4-FFF2-40B4-BE49-F238E27FC236}">
                  <a16:creationId xmlns:a16="http://schemas.microsoft.com/office/drawing/2014/main" id="{6FD0B548-45AF-93B3-CF43-B9E5D612AFC4}"/>
                </a:ext>
              </a:extLst>
            </p:cNvPr>
            <p:cNvSpPr/>
            <p:nvPr/>
          </p:nvSpPr>
          <p:spPr>
            <a:xfrm>
              <a:off x="11838881" y="3264035"/>
              <a:ext cx="77612" cy="171624"/>
            </a:xfrm>
            <a:custGeom>
              <a:avLst/>
              <a:gdLst>
                <a:gd name="connsiteX0" fmla="*/ 57103 w 77612"/>
                <a:gd name="connsiteY0" fmla="*/ 171625 h 171624"/>
                <a:gd name="connsiteX1" fmla="*/ 37361 w 77612"/>
                <a:gd name="connsiteY1" fmla="*/ 156690 h 171624"/>
                <a:gd name="connsiteX2" fmla="*/ 766 w 77612"/>
                <a:gd name="connsiteY2" fmla="*/ 25986 h 171624"/>
                <a:gd name="connsiteX3" fmla="*/ 14974 w 77612"/>
                <a:gd name="connsiteY3" fmla="*/ 737 h 171624"/>
                <a:gd name="connsiteX4" fmla="*/ 40252 w 77612"/>
                <a:gd name="connsiteY4" fmla="*/ 14929 h 171624"/>
                <a:gd name="connsiteX5" fmla="*/ 76846 w 77612"/>
                <a:gd name="connsiteY5" fmla="*/ 145633 h 171624"/>
                <a:gd name="connsiteX6" fmla="*/ 62638 w 77612"/>
                <a:gd name="connsiteY6" fmla="*/ 170882 h 171624"/>
                <a:gd name="connsiteX7" fmla="*/ 57103 w 77612"/>
                <a:gd name="connsiteY7" fmla="*/ 171625 h 17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12" h="171624">
                  <a:moveTo>
                    <a:pt x="57103" y="171625"/>
                  </a:moveTo>
                  <a:cubicBezTo>
                    <a:pt x="48099" y="171625"/>
                    <a:pt x="39922" y="165684"/>
                    <a:pt x="37361" y="156690"/>
                  </a:cubicBezTo>
                  <a:lnTo>
                    <a:pt x="766" y="25986"/>
                  </a:lnTo>
                  <a:cubicBezTo>
                    <a:pt x="-2290" y="15094"/>
                    <a:pt x="4070" y="3790"/>
                    <a:pt x="14974" y="737"/>
                  </a:cubicBezTo>
                  <a:cubicBezTo>
                    <a:pt x="25961" y="-2234"/>
                    <a:pt x="37195" y="4037"/>
                    <a:pt x="40252" y="14929"/>
                  </a:cubicBezTo>
                  <a:lnTo>
                    <a:pt x="76846" y="145633"/>
                  </a:lnTo>
                  <a:cubicBezTo>
                    <a:pt x="79903" y="156525"/>
                    <a:pt x="73542" y="167829"/>
                    <a:pt x="62638" y="170882"/>
                  </a:cubicBezTo>
                  <a:cubicBezTo>
                    <a:pt x="60821" y="171377"/>
                    <a:pt x="58921" y="171625"/>
                    <a:pt x="57103" y="1716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3" name="Forma libre 242">
              <a:extLst>
                <a:ext uri="{FF2B5EF4-FFF2-40B4-BE49-F238E27FC236}">
                  <a16:creationId xmlns:a16="http://schemas.microsoft.com/office/drawing/2014/main" id="{A44C8509-BA28-2A82-7A3F-37EE16487242}"/>
                </a:ext>
              </a:extLst>
            </p:cNvPr>
            <p:cNvSpPr/>
            <p:nvPr/>
          </p:nvSpPr>
          <p:spPr>
            <a:xfrm>
              <a:off x="11899927" y="3482122"/>
              <a:ext cx="72243" cy="152481"/>
            </a:xfrm>
            <a:custGeom>
              <a:avLst/>
              <a:gdLst>
                <a:gd name="connsiteX0" fmla="*/ 51735 w 72243"/>
                <a:gd name="connsiteY0" fmla="*/ 152481 h 152481"/>
                <a:gd name="connsiteX1" fmla="*/ 31992 w 72243"/>
                <a:gd name="connsiteY1" fmla="*/ 137546 h 152481"/>
                <a:gd name="connsiteX2" fmla="*/ 766 w 72243"/>
                <a:gd name="connsiteY2" fmla="*/ 25986 h 152481"/>
                <a:gd name="connsiteX3" fmla="*/ 14975 w 72243"/>
                <a:gd name="connsiteY3" fmla="*/ 737 h 152481"/>
                <a:gd name="connsiteX4" fmla="*/ 40252 w 72243"/>
                <a:gd name="connsiteY4" fmla="*/ 14929 h 152481"/>
                <a:gd name="connsiteX5" fmla="*/ 71477 w 72243"/>
                <a:gd name="connsiteY5" fmla="*/ 126489 h 152481"/>
                <a:gd name="connsiteX6" fmla="*/ 57269 w 72243"/>
                <a:gd name="connsiteY6" fmla="*/ 151739 h 152481"/>
                <a:gd name="connsiteX7" fmla="*/ 51735 w 72243"/>
                <a:gd name="connsiteY7" fmla="*/ 152481 h 15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243" h="152481">
                  <a:moveTo>
                    <a:pt x="51735" y="152481"/>
                  </a:moveTo>
                  <a:cubicBezTo>
                    <a:pt x="42730" y="152481"/>
                    <a:pt x="34552" y="146540"/>
                    <a:pt x="31992" y="137546"/>
                  </a:cubicBezTo>
                  <a:lnTo>
                    <a:pt x="766" y="25986"/>
                  </a:lnTo>
                  <a:cubicBezTo>
                    <a:pt x="-2290" y="15094"/>
                    <a:pt x="4071" y="3790"/>
                    <a:pt x="14975" y="737"/>
                  </a:cubicBezTo>
                  <a:cubicBezTo>
                    <a:pt x="25962" y="-2234"/>
                    <a:pt x="37196" y="4037"/>
                    <a:pt x="40252" y="14929"/>
                  </a:cubicBezTo>
                  <a:lnTo>
                    <a:pt x="71477" y="126489"/>
                  </a:lnTo>
                  <a:cubicBezTo>
                    <a:pt x="74534" y="137381"/>
                    <a:pt x="68173" y="148686"/>
                    <a:pt x="57269" y="151739"/>
                  </a:cubicBezTo>
                  <a:cubicBezTo>
                    <a:pt x="55452" y="152234"/>
                    <a:pt x="53552" y="152481"/>
                    <a:pt x="51735" y="1524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3D788A6F-8471-4917-C0B0-418C0C0750CD}"/>
                </a:ext>
              </a:extLst>
            </p:cNvPr>
            <p:cNvSpPr/>
            <p:nvPr/>
          </p:nvSpPr>
          <p:spPr>
            <a:xfrm>
              <a:off x="11993850" y="3158746"/>
              <a:ext cx="78604" cy="175008"/>
            </a:xfrm>
            <a:custGeom>
              <a:avLst/>
              <a:gdLst>
                <a:gd name="connsiteX0" fmla="*/ 58095 w 78604"/>
                <a:gd name="connsiteY0" fmla="*/ 175008 h 175008"/>
                <a:gd name="connsiteX1" fmla="*/ 38352 w 78604"/>
                <a:gd name="connsiteY1" fmla="*/ 160073 h 175008"/>
                <a:gd name="connsiteX2" fmla="*/ 766 w 78604"/>
                <a:gd name="connsiteY2" fmla="*/ 25904 h 175008"/>
                <a:gd name="connsiteX3" fmla="*/ 14975 w 78604"/>
                <a:gd name="connsiteY3" fmla="*/ 737 h 175008"/>
                <a:gd name="connsiteX4" fmla="*/ 40252 w 78604"/>
                <a:gd name="connsiteY4" fmla="*/ 14929 h 175008"/>
                <a:gd name="connsiteX5" fmla="*/ 77838 w 78604"/>
                <a:gd name="connsiteY5" fmla="*/ 149016 h 175008"/>
                <a:gd name="connsiteX6" fmla="*/ 63630 w 78604"/>
                <a:gd name="connsiteY6" fmla="*/ 174183 h 175008"/>
                <a:gd name="connsiteX7" fmla="*/ 58095 w 78604"/>
                <a:gd name="connsiteY7" fmla="*/ 174926 h 17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04" h="175008">
                  <a:moveTo>
                    <a:pt x="58095" y="175008"/>
                  </a:moveTo>
                  <a:cubicBezTo>
                    <a:pt x="49091" y="175008"/>
                    <a:pt x="40913" y="169067"/>
                    <a:pt x="38352" y="160073"/>
                  </a:cubicBezTo>
                  <a:lnTo>
                    <a:pt x="766" y="25904"/>
                  </a:lnTo>
                  <a:cubicBezTo>
                    <a:pt x="-2290" y="15012"/>
                    <a:pt x="4071" y="3707"/>
                    <a:pt x="14975" y="737"/>
                  </a:cubicBezTo>
                  <a:cubicBezTo>
                    <a:pt x="25962" y="-2234"/>
                    <a:pt x="37196" y="4037"/>
                    <a:pt x="40252" y="14929"/>
                  </a:cubicBezTo>
                  <a:lnTo>
                    <a:pt x="77838" y="149016"/>
                  </a:lnTo>
                  <a:cubicBezTo>
                    <a:pt x="80894" y="159908"/>
                    <a:pt x="74534" y="171212"/>
                    <a:pt x="63630" y="174183"/>
                  </a:cubicBezTo>
                  <a:cubicBezTo>
                    <a:pt x="61812" y="174678"/>
                    <a:pt x="59913" y="174926"/>
                    <a:pt x="58095" y="1749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5" name="Forma libre 244">
              <a:extLst>
                <a:ext uri="{FF2B5EF4-FFF2-40B4-BE49-F238E27FC236}">
                  <a16:creationId xmlns:a16="http://schemas.microsoft.com/office/drawing/2014/main" id="{61540686-59A8-2687-D1CF-09C76B2A0403}"/>
                </a:ext>
              </a:extLst>
            </p:cNvPr>
            <p:cNvSpPr/>
            <p:nvPr/>
          </p:nvSpPr>
          <p:spPr>
            <a:xfrm>
              <a:off x="12212261" y="3097850"/>
              <a:ext cx="78604" cy="174925"/>
            </a:xfrm>
            <a:custGeom>
              <a:avLst/>
              <a:gdLst>
                <a:gd name="connsiteX0" fmla="*/ 58095 w 78604"/>
                <a:gd name="connsiteY0" fmla="*/ 174926 h 174925"/>
                <a:gd name="connsiteX1" fmla="*/ 38352 w 78604"/>
                <a:gd name="connsiteY1" fmla="*/ 159990 h 174925"/>
                <a:gd name="connsiteX2" fmla="*/ 766 w 78604"/>
                <a:gd name="connsiteY2" fmla="*/ 25904 h 174925"/>
                <a:gd name="connsiteX3" fmla="*/ 14975 w 78604"/>
                <a:gd name="connsiteY3" fmla="*/ 737 h 174925"/>
                <a:gd name="connsiteX4" fmla="*/ 40252 w 78604"/>
                <a:gd name="connsiteY4" fmla="*/ 14929 h 174925"/>
                <a:gd name="connsiteX5" fmla="*/ 77838 w 78604"/>
                <a:gd name="connsiteY5" fmla="*/ 149016 h 174925"/>
                <a:gd name="connsiteX6" fmla="*/ 63630 w 78604"/>
                <a:gd name="connsiteY6" fmla="*/ 174183 h 174925"/>
                <a:gd name="connsiteX7" fmla="*/ 58095 w 78604"/>
                <a:gd name="connsiteY7" fmla="*/ 174926 h 17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04" h="174925">
                  <a:moveTo>
                    <a:pt x="58095" y="174926"/>
                  </a:moveTo>
                  <a:cubicBezTo>
                    <a:pt x="49091" y="174926"/>
                    <a:pt x="40913" y="168984"/>
                    <a:pt x="38352" y="159990"/>
                  </a:cubicBezTo>
                  <a:lnTo>
                    <a:pt x="766" y="25904"/>
                  </a:lnTo>
                  <a:cubicBezTo>
                    <a:pt x="-2290" y="15012"/>
                    <a:pt x="4071" y="3707"/>
                    <a:pt x="14975" y="737"/>
                  </a:cubicBezTo>
                  <a:cubicBezTo>
                    <a:pt x="25962" y="-2234"/>
                    <a:pt x="37196" y="4037"/>
                    <a:pt x="40252" y="14929"/>
                  </a:cubicBezTo>
                  <a:lnTo>
                    <a:pt x="77838" y="149016"/>
                  </a:lnTo>
                  <a:cubicBezTo>
                    <a:pt x="80894" y="159908"/>
                    <a:pt x="74534" y="171212"/>
                    <a:pt x="63630" y="174183"/>
                  </a:cubicBezTo>
                  <a:cubicBezTo>
                    <a:pt x="61812" y="174678"/>
                    <a:pt x="59913" y="174926"/>
                    <a:pt x="58095" y="1749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6" name="Forma libre 245">
              <a:extLst>
                <a:ext uri="{FF2B5EF4-FFF2-40B4-BE49-F238E27FC236}">
                  <a16:creationId xmlns:a16="http://schemas.microsoft.com/office/drawing/2014/main" id="{B3A284D9-0CDB-7C81-1A85-4E690A3E0ABD}"/>
                </a:ext>
              </a:extLst>
            </p:cNvPr>
            <p:cNvSpPr/>
            <p:nvPr/>
          </p:nvSpPr>
          <p:spPr>
            <a:xfrm>
              <a:off x="12080835" y="3469220"/>
              <a:ext cx="78604" cy="175036"/>
            </a:xfrm>
            <a:custGeom>
              <a:avLst/>
              <a:gdLst>
                <a:gd name="connsiteX0" fmla="*/ 58095 w 78604"/>
                <a:gd name="connsiteY0" fmla="*/ 175037 h 175036"/>
                <a:gd name="connsiteX1" fmla="*/ 38352 w 78604"/>
                <a:gd name="connsiteY1" fmla="*/ 160102 h 175036"/>
                <a:gd name="connsiteX2" fmla="*/ 766 w 78604"/>
                <a:gd name="connsiteY2" fmla="*/ 25932 h 175036"/>
                <a:gd name="connsiteX3" fmla="*/ 14974 w 78604"/>
                <a:gd name="connsiteY3" fmla="*/ 765 h 175036"/>
                <a:gd name="connsiteX4" fmla="*/ 40252 w 78604"/>
                <a:gd name="connsiteY4" fmla="*/ 14958 h 175036"/>
                <a:gd name="connsiteX5" fmla="*/ 77838 w 78604"/>
                <a:gd name="connsiteY5" fmla="*/ 149045 h 175036"/>
                <a:gd name="connsiteX6" fmla="*/ 63629 w 78604"/>
                <a:gd name="connsiteY6" fmla="*/ 174212 h 175036"/>
                <a:gd name="connsiteX7" fmla="*/ 58095 w 78604"/>
                <a:gd name="connsiteY7" fmla="*/ 174954 h 175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04" h="175036">
                  <a:moveTo>
                    <a:pt x="58095" y="175037"/>
                  </a:moveTo>
                  <a:cubicBezTo>
                    <a:pt x="49091" y="175037"/>
                    <a:pt x="40913" y="169096"/>
                    <a:pt x="38352" y="160102"/>
                  </a:cubicBezTo>
                  <a:lnTo>
                    <a:pt x="766" y="25932"/>
                  </a:lnTo>
                  <a:cubicBezTo>
                    <a:pt x="-2290" y="15040"/>
                    <a:pt x="4071" y="3736"/>
                    <a:pt x="14974" y="765"/>
                  </a:cubicBezTo>
                  <a:cubicBezTo>
                    <a:pt x="25878" y="-2288"/>
                    <a:pt x="37195" y="4066"/>
                    <a:pt x="40252" y="14958"/>
                  </a:cubicBezTo>
                  <a:lnTo>
                    <a:pt x="77838" y="149045"/>
                  </a:lnTo>
                  <a:cubicBezTo>
                    <a:pt x="80894" y="159937"/>
                    <a:pt x="74534" y="171241"/>
                    <a:pt x="63629" y="174212"/>
                  </a:cubicBezTo>
                  <a:cubicBezTo>
                    <a:pt x="61812" y="174707"/>
                    <a:pt x="59912" y="174954"/>
                    <a:pt x="58095" y="17495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7" name="Forma libre 246">
              <a:extLst>
                <a:ext uri="{FF2B5EF4-FFF2-40B4-BE49-F238E27FC236}">
                  <a16:creationId xmlns:a16="http://schemas.microsoft.com/office/drawing/2014/main" id="{815BBF04-B822-1A7A-DB15-9A67B8449B9E}"/>
                </a:ext>
              </a:extLst>
            </p:cNvPr>
            <p:cNvSpPr/>
            <p:nvPr/>
          </p:nvSpPr>
          <p:spPr>
            <a:xfrm>
              <a:off x="12299163" y="3408242"/>
              <a:ext cx="78604" cy="174954"/>
            </a:xfrm>
            <a:custGeom>
              <a:avLst/>
              <a:gdLst>
                <a:gd name="connsiteX0" fmla="*/ 58095 w 78604"/>
                <a:gd name="connsiteY0" fmla="*/ 174954 h 174954"/>
                <a:gd name="connsiteX1" fmla="*/ 38352 w 78604"/>
                <a:gd name="connsiteY1" fmla="*/ 160019 h 174954"/>
                <a:gd name="connsiteX2" fmla="*/ 766 w 78604"/>
                <a:gd name="connsiteY2" fmla="*/ 25932 h 174954"/>
                <a:gd name="connsiteX3" fmla="*/ 14975 w 78604"/>
                <a:gd name="connsiteY3" fmla="*/ 765 h 174954"/>
                <a:gd name="connsiteX4" fmla="*/ 40252 w 78604"/>
                <a:gd name="connsiteY4" fmla="*/ 14958 h 174954"/>
                <a:gd name="connsiteX5" fmla="*/ 77838 w 78604"/>
                <a:gd name="connsiteY5" fmla="*/ 149045 h 174954"/>
                <a:gd name="connsiteX6" fmla="*/ 63629 w 78604"/>
                <a:gd name="connsiteY6" fmla="*/ 174212 h 174954"/>
                <a:gd name="connsiteX7" fmla="*/ 58095 w 78604"/>
                <a:gd name="connsiteY7" fmla="*/ 174954 h 17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04" h="174954">
                  <a:moveTo>
                    <a:pt x="58095" y="174954"/>
                  </a:moveTo>
                  <a:cubicBezTo>
                    <a:pt x="49091" y="174954"/>
                    <a:pt x="40913" y="169013"/>
                    <a:pt x="38352" y="160019"/>
                  </a:cubicBezTo>
                  <a:lnTo>
                    <a:pt x="766" y="25932"/>
                  </a:lnTo>
                  <a:cubicBezTo>
                    <a:pt x="-2290" y="15040"/>
                    <a:pt x="4071" y="3736"/>
                    <a:pt x="14975" y="765"/>
                  </a:cubicBezTo>
                  <a:cubicBezTo>
                    <a:pt x="25961" y="-2288"/>
                    <a:pt x="37196" y="4066"/>
                    <a:pt x="40252" y="14958"/>
                  </a:cubicBezTo>
                  <a:lnTo>
                    <a:pt x="77838" y="149045"/>
                  </a:lnTo>
                  <a:cubicBezTo>
                    <a:pt x="80894" y="159937"/>
                    <a:pt x="74534" y="171241"/>
                    <a:pt x="63629" y="174212"/>
                  </a:cubicBezTo>
                  <a:cubicBezTo>
                    <a:pt x="61812" y="174707"/>
                    <a:pt x="59913" y="174954"/>
                    <a:pt x="58095" y="17495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8" name="Forma libre 247">
              <a:extLst>
                <a:ext uri="{FF2B5EF4-FFF2-40B4-BE49-F238E27FC236}">
                  <a16:creationId xmlns:a16="http://schemas.microsoft.com/office/drawing/2014/main" id="{ECC73E8A-5F60-CD57-10B6-616E20EFACDA}"/>
                </a:ext>
              </a:extLst>
            </p:cNvPr>
            <p:cNvSpPr/>
            <p:nvPr/>
          </p:nvSpPr>
          <p:spPr>
            <a:xfrm>
              <a:off x="12031459" y="3579483"/>
              <a:ext cx="213041" cy="209092"/>
            </a:xfrm>
            <a:custGeom>
              <a:avLst/>
              <a:gdLst>
                <a:gd name="connsiteX0" fmla="*/ 192555 w 213041"/>
                <a:gd name="connsiteY0" fmla="*/ 209093 h 209092"/>
                <a:gd name="connsiteX1" fmla="*/ 20486 w 213041"/>
                <a:gd name="connsiteY1" fmla="*/ 209093 h 209092"/>
                <a:gd name="connsiteX2" fmla="*/ 0 w 213041"/>
                <a:gd name="connsiteY2" fmla="*/ 188629 h 209092"/>
                <a:gd name="connsiteX3" fmla="*/ 0 w 213041"/>
                <a:gd name="connsiteY3" fmla="*/ 68570 h 209092"/>
                <a:gd name="connsiteX4" fmla="*/ 20486 w 213041"/>
                <a:gd name="connsiteY4" fmla="*/ 48106 h 209092"/>
                <a:gd name="connsiteX5" fmla="*/ 40973 w 213041"/>
                <a:gd name="connsiteY5" fmla="*/ 68570 h 209092"/>
                <a:gd name="connsiteX6" fmla="*/ 40973 w 213041"/>
                <a:gd name="connsiteY6" fmla="*/ 168165 h 209092"/>
                <a:gd name="connsiteX7" fmla="*/ 172069 w 213041"/>
                <a:gd name="connsiteY7" fmla="*/ 168165 h 209092"/>
                <a:gd name="connsiteX8" fmla="*/ 172069 w 213041"/>
                <a:gd name="connsiteY8" fmla="*/ 20464 h 209092"/>
                <a:gd name="connsiteX9" fmla="*/ 192555 w 213041"/>
                <a:gd name="connsiteY9" fmla="*/ 0 h 209092"/>
                <a:gd name="connsiteX10" fmla="*/ 213041 w 213041"/>
                <a:gd name="connsiteY10" fmla="*/ 20464 h 209092"/>
                <a:gd name="connsiteX11" fmla="*/ 213041 w 213041"/>
                <a:gd name="connsiteY11" fmla="*/ 188629 h 209092"/>
                <a:gd name="connsiteX12" fmla="*/ 192555 w 213041"/>
                <a:gd name="connsiteY12" fmla="*/ 209093 h 209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041" h="209092">
                  <a:moveTo>
                    <a:pt x="192555" y="209093"/>
                  </a:moveTo>
                  <a:lnTo>
                    <a:pt x="20486" y="209093"/>
                  </a:lnTo>
                  <a:cubicBezTo>
                    <a:pt x="9169" y="209093"/>
                    <a:pt x="0" y="199934"/>
                    <a:pt x="0" y="188629"/>
                  </a:cubicBezTo>
                  <a:lnTo>
                    <a:pt x="0" y="68570"/>
                  </a:lnTo>
                  <a:cubicBezTo>
                    <a:pt x="0" y="57265"/>
                    <a:pt x="9169" y="48106"/>
                    <a:pt x="20486" y="48106"/>
                  </a:cubicBezTo>
                  <a:cubicBezTo>
                    <a:pt x="31803" y="48106"/>
                    <a:pt x="40973" y="57265"/>
                    <a:pt x="40973" y="68570"/>
                  </a:cubicBezTo>
                  <a:lnTo>
                    <a:pt x="40973" y="168165"/>
                  </a:lnTo>
                  <a:lnTo>
                    <a:pt x="172069" y="168165"/>
                  </a:lnTo>
                  <a:lnTo>
                    <a:pt x="172069" y="20464"/>
                  </a:lnTo>
                  <a:cubicBezTo>
                    <a:pt x="172069" y="9159"/>
                    <a:pt x="181238" y="0"/>
                    <a:pt x="192555" y="0"/>
                  </a:cubicBezTo>
                  <a:cubicBezTo>
                    <a:pt x="203872" y="0"/>
                    <a:pt x="213041" y="9159"/>
                    <a:pt x="213041" y="20464"/>
                  </a:cubicBezTo>
                  <a:lnTo>
                    <a:pt x="213041" y="188629"/>
                  </a:lnTo>
                  <a:cubicBezTo>
                    <a:pt x="213041" y="199934"/>
                    <a:pt x="203872" y="209093"/>
                    <a:pt x="192555" y="20909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9" name="Forma libre 248">
              <a:extLst>
                <a:ext uri="{FF2B5EF4-FFF2-40B4-BE49-F238E27FC236}">
                  <a16:creationId xmlns:a16="http://schemas.microsoft.com/office/drawing/2014/main" id="{219EBCF8-EA69-39AD-2BCC-E467C865FBF3}"/>
                </a:ext>
              </a:extLst>
            </p:cNvPr>
            <p:cNvSpPr/>
            <p:nvPr/>
          </p:nvSpPr>
          <p:spPr>
            <a:xfrm>
              <a:off x="12429042" y="3279541"/>
              <a:ext cx="181155" cy="168412"/>
            </a:xfrm>
            <a:custGeom>
              <a:avLst/>
              <a:gdLst>
                <a:gd name="connsiteX0" fmla="*/ 160751 w 181155"/>
                <a:gd name="connsiteY0" fmla="*/ 168413 h 168412"/>
                <a:gd name="connsiteX1" fmla="*/ 56173 w 181155"/>
                <a:gd name="connsiteY1" fmla="*/ 168413 h 168412"/>
                <a:gd name="connsiteX2" fmla="*/ 35685 w 181155"/>
                <a:gd name="connsiteY2" fmla="*/ 147949 h 168412"/>
                <a:gd name="connsiteX3" fmla="*/ 56173 w 181155"/>
                <a:gd name="connsiteY3" fmla="*/ 127486 h 168412"/>
                <a:gd name="connsiteX4" fmla="*/ 140265 w 181155"/>
                <a:gd name="connsiteY4" fmla="*/ 127486 h 168412"/>
                <a:gd name="connsiteX5" fmla="*/ 140265 w 181155"/>
                <a:gd name="connsiteY5" fmla="*/ 40927 h 168412"/>
                <a:gd name="connsiteX6" fmla="*/ 20486 w 181155"/>
                <a:gd name="connsiteY6" fmla="*/ 40927 h 168412"/>
                <a:gd name="connsiteX7" fmla="*/ 0 w 181155"/>
                <a:gd name="connsiteY7" fmla="*/ 20464 h 168412"/>
                <a:gd name="connsiteX8" fmla="*/ 20486 w 181155"/>
                <a:gd name="connsiteY8" fmla="*/ 0 h 168412"/>
                <a:gd name="connsiteX9" fmla="*/ 160669 w 181155"/>
                <a:gd name="connsiteY9" fmla="*/ 0 h 168412"/>
                <a:gd name="connsiteX10" fmla="*/ 181156 w 181155"/>
                <a:gd name="connsiteY10" fmla="*/ 20464 h 168412"/>
                <a:gd name="connsiteX11" fmla="*/ 181156 w 181155"/>
                <a:gd name="connsiteY11" fmla="*/ 147867 h 168412"/>
                <a:gd name="connsiteX12" fmla="*/ 160669 w 181155"/>
                <a:gd name="connsiteY12" fmla="*/ 168330 h 16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155" h="168412">
                  <a:moveTo>
                    <a:pt x="160751" y="168413"/>
                  </a:moveTo>
                  <a:lnTo>
                    <a:pt x="56173" y="168413"/>
                  </a:lnTo>
                  <a:cubicBezTo>
                    <a:pt x="44856" y="168413"/>
                    <a:pt x="35685" y="159254"/>
                    <a:pt x="35685" y="147949"/>
                  </a:cubicBezTo>
                  <a:cubicBezTo>
                    <a:pt x="35685" y="136645"/>
                    <a:pt x="44856" y="127486"/>
                    <a:pt x="56173" y="127486"/>
                  </a:cubicBezTo>
                  <a:lnTo>
                    <a:pt x="140265" y="127486"/>
                  </a:lnTo>
                  <a:lnTo>
                    <a:pt x="140265" y="40927"/>
                  </a:ln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60669" y="0"/>
                  </a:lnTo>
                  <a:cubicBezTo>
                    <a:pt x="171986" y="0"/>
                    <a:pt x="181156" y="9159"/>
                    <a:pt x="181156" y="20464"/>
                  </a:cubicBezTo>
                  <a:lnTo>
                    <a:pt x="181156" y="147867"/>
                  </a:lnTo>
                  <a:cubicBezTo>
                    <a:pt x="181156" y="159171"/>
                    <a:pt x="171986" y="168330"/>
                    <a:pt x="160669" y="16833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0" name="Forma libre 249">
              <a:extLst>
                <a:ext uri="{FF2B5EF4-FFF2-40B4-BE49-F238E27FC236}">
                  <a16:creationId xmlns:a16="http://schemas.microsoft.com/office/drawing/2014/main" id="{D8937973-9F41-9A43-6C7C-7E0C2CDF7E01}"/>
                </a:ext>
              </a:extLst>
            </p:cNvPr>
            <p:cNvSpPr/>
            <p:nvPr/>
          </p:nvSpPr>
          <p:spPr>
            <a:xfrm>
              <a:off x="12646380" y="3513966"/>
              <a:ext cx="40972" cy="116676"/>
            </a:xfrm>
            <a:custGeom>
              <a:avLst/>
              <a:gdLst>
                <a:gd name="connsiteX0" fmla="*/ 20486 w 40972"/>
                <a:gd name="connsiteY0" fmla="*/ 116676 h 116676"/>
                <a:gd name="connsiteX1" fmla="*/ 0 w 40972"/>
                <a:gd name="connsiteY1" fmla="*/ 96212 h 116676"/>
                <a:gd name="connsiteX2" fmla="*/ 0 w 40972"/>
                <a:gd name="connsiteY2" fmla="*/ 20464 h 116676"/>
                <a:gd name="connsiteX3" fmla="*/ 20486 w 40972"/>
                <a:gd name="connsiteY3" fmla="*/ 0 h 116676"/>
                <a:gd name="connsiteX4" fmla="*/ 40972 w 40972"/>
                <a:gd name="connsiteY4" fmla="*/ 20464 h 116676"/>
                <a:gd name="connsiteX5" fmla="*/ 40972 w 40972"/>
                <a:gd name="connsiteY5" fmla="*/ 96212 h 116676"/>
                <a:gd name="connsiteX6" fmla="*/ 20486 w 40972"/>
                <a:gd name="connsiteY6" fmla="*/ 116676 h 11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16676">
                  <a:moveTo>
                    <a:pt x="20486" y="116676"/>
                  </a:moveTo>
                  <a:cubicBezTo>
                    <a:pt x="9169" y="116676"/>
                    <a:pt x="0" y="107517"/>
                    <a:pt x="0" y="9621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96212"/>
                  </a:lnTo>
                  <a:cubicBezTo>
                    <a:pt x="40972" y="107517"/>
                    <a:pt x="31803" y="116676"/>
                    <a:pt x="20486" y="11667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51" name="Gráfico 2">
            <a:extLst>
              <a:ext uri="{FF2B5EF4-FFF2-40B4-BE49-F238E27FC236}">
                <a16:creationId xmlns:a16="http://schemas.microsoft.com/office/drawing/2014/main" id="{CCC8009A-DC0A-7041-C5DA-B0997441E0CC}"/>
              </a:ext>
            </a:extLst>
          </p:cNvPr>
          <p:cNvGrpSpPr/>
          <p:nvPr/>
        </p:nvGrpSpPr>
        <p:grpSpPr>
          <a:xfrm>
            <a:off x="8633122" y="3038185"/>
            <a:ext cx="1266849" cy="1063287"/>
            <a:chOff x="8633122" y="3038185"/>
            <a:chExt cx="1266849" cy="1063287"/>
          </a:xfrm>
          <a:solidFill>
            <a:srgbClr val="002A86"/>
          </a:solidFill>
        </p:grpSpPr>
        <p:sp>
          <p:nvSpPr>
            <p:cNvPr id="252" name="Forma libre 251">
              <a:extLst>
                <a:ext uri="{FF2B5EF4-FFF2-40B4-BE49-F238E27FC236}">
                  <a16:creationId xmlns:a16="http://schemas.microsoft.com/office/drawing/2014/main" id="{B6518E19-22BF-1924-E663-ABAA657543A1}"/>
                </a:ext>
              </a:extLst>
            </p:cNvPr>
            <p:cNvSpPr/>
            <p:nvPr/>
          </p:nvSpPr>
          <p:spPr>
            <a:xfrm>
              <a:off x="9478762" y="3375094"/>
              <a:ext cx="291517" cy="250102"/>
            </a:xfrm>
            <a:custGeom>
              <a:avLst/>
              <a:gdLst>
                <a:gd name="connsiteX0" fmla="*/ 271031 w 291517"/>
                <a:gd name="connsiteY0" fmla="*/ 250020 h 250102"/>
                <a:gd name="connsiteX1" fmla="*/ 137457 w 291517"/>
                <a:gd name="connsiteY1" fmla="*/ 250020 h 250102"/>
                <a:gd name="connsiteX2" fmla="*/ 0 w 291517"/>
                <a:gd name="connsiteY2" fmla="*/ 112798 h 250102"/>
                <a:gd name="connsiteX3" fmla="*/ 0 w 291517"/>
                <a:gd name="connsiteY3" fmla="*/ 20464 h 250102"/>
                <a:gd name="connsiteX4" fmla="*/ 20487 w 291517"/>
                <a:gd name="connsiteY4" fmla="*/ 0 h 250102"/>
                <a:gd name="connsiteX5" fmla="*/ 252445 w 291517"/>
                <a:gd name="connsiteY5" fmla="*/ 0 h 250102"/>
                <a:gd name="connsiteX6" fmla="*/ 272931 w 291517"/>
                <a:gd name="connsiteY6" fmla="*/ 20464 h 250102"/>
                <a:gd name="connsiteX7" fmla="*/ 252445 w 291517"/>
                <a:gd name="connsiteY7" fmla="*/ 40927 h 250102"/>
                <a:gd name="connsiteX8" fmla="*/ 40973 w 291517"/>
                <a:gd name="connsiteY8" fmla="*/ 40927 h 250102"/>
                <a:gd name="connsiteX9" fmla="*/ 40973 w 291517"/>
                <a:gd name="connsiteY9" fmla="*/ 112798 h 250102"/>
                <a:gd name="connsiteX10" fmla="*/ 137457 w 291517"/>
                <a:gd name="connsiteY10" fmla="*/ 209175 h 250102"/>
                <a:gd name="connsiteX11" fmla="*/ 271031 w 291517"/>
                <a:gd name="connsiteY11" fmla="*/ 209175 h 250102"/>
                <a:gd name="connsiteX12" fmla="*/ 291518 w 291517"/>
                <a:gd name="connsiteY12" fmla="*/ 229639 h 250102"/>
                <a:gd name="connsiteX13" fmla="*/ 271031 w 291517"/>
                <a:gd name="connsiteY13" fmla="*/ 250103 h 25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517" h="250102">
                  <a:moveTo>
                    <a:pt x="271031" y="250020"/>
                  </a:moveTo>
                  <a:lnTo>
                    <a:pt x="137457" y="250020"/>
                  </a:lnTo>
                  <a:cubicBezTo>
                    <a:pt x="61707" y="250020"/>
                    <a:pt x="0" y="188464"/>
                    <a:pt x="0" y="112798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lnTo>
                    <a:pt x="252445" y="0"/>
                  </a:lnTo>
                  <a:cubicBezTo>
                    <a:pt x="263762" y="0"/>
                    <a:pt x="272931" y="9159"/>
                    <a:pt x="272931" y="20464"/>
                  </a:cubicBezTo>
                  <a:cubicBezTo>
                    <a:pt x="272931" y="31768"/>
                    <a:pt x="263762" y="40927"/>
                    <a:pt x="252445" y="40927"/>
                  </a:cubicBezTo>
                  <a:lnTo>
                    <a:pt x="40973" y="40927"/>
                  </a:lnTo>
                  <a:lnTo>
                    <a:pt x="40973" y="112798"/>
                  </a:lnTo>
                  <a:cubicBezTo>
                    <a:pt x="40973" y="165937"/>
                    <a:pt x="84258" y="209175"/>
                    <a:pt x="137457" y="209175"/>
                  </a:cubicBezTo>
                  <a:lnTo>
                    <a:pt x="271031" y="209175"/>
                  </a:lnTo>
                  <a:cubicBezTo>
                    <a:pt x="282348" y="209175"/>
                    <a:pt x="291518" y="218335"/>
                    <a:pt x="291518" y="229639"/>
                  </a:cubicBezTo>
                  <a:cubicBezTo>
                    <a:pt x="291518" y="240944"/>
                    <a:pt x="282348" y="250103"/>
                    <a:pt x="271031" y="25010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3" name="Forma libre 252">
              <a:extLst>
                <a:ext uri="{FF2B5EF4-FFF2-40B4-BE49-F238E27FC236}">
                  <a16:creationId xmlns:a16="http://schemas.microsoft.com/office/drawing/2014/main" id="{BAC234C3-247C-2781-2959-02797E643B50}"/>
                </a:ext>
              </a:extLst>
            </p:cNvPr>
            <p:cNvSpPr/>
            <p:nvPr/>
          </p:nvSpPr>
          <p:spPr>
            <a:xfrm>
              <a:off x="9400534" y="3751857"/>
              <a:ext cx="40972" cy="209752"/>
            </a:xfrm>
            <a:custGeom>
              <a:avLst/>
              <a:gdLst>
                <a:gd name="connsiteX0" fmla="*/ 20486 w 40972"/>
                <a:gd name="connsiteY0" fmla="*/ 209753 h 209752"/>
                <a:gd name="connsiteX1" fmla="*/ 0 w 40972"/>
                <a:gd name="connsiteY1" fmla="*/ 189289 h 209752"/>
                <a:gd name="connsiteX2" fmla="*/ 0 w 40972"/>
                <a:gd name="connsiteY2" fmla="*/ 20464 h 209752"/>
                <a:gd name="connsiteX3" fmla="*/ 20486 w 40972"/>
                <a:gd name="connsiteY3" fmla="*/ 0 h 209752"/>
                <a:gd name="connsiteX4" fmla="*/ 40973 w 40972"/>
                <a:gd name="connsiteY4" fmla="*/ 20464 h 209752"/>
                <a:gd name="connsiteX5" fmla="*/ 40973 w 40972"/>
                <a:gd name="connsiteY5" fmla="*/ 189289 h 209752"/>
                <a:gd name="connsiteX6" fmla="*/ 20486 w 40972"/>
                <a:gd name="connsiteY6" fmla="*/ 209753 h 20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09752">
                  <a:moveTo>
                    <a:pt x="20486" y="209753"/>
                  </a:moveTo>
                  <a:cubicBezTo>
                    <a:pt x="9169" y="209753"/>
                    <a:pt x="0" y="200594"/>
                    <a:pt x="0" y="18928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89289"/>
                  </a:lnTo>
                  <a:cubicBezTo>
                    <a:pt x="40973" y="200594"/>
                    <a:pt x="31803" y="209753"/>
                    <a:pt x="20486" y="20975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4" name="Forma libre 253">
              <a:extLst>
                <a:ext uri="{FF2B5EF4-FFF2-40B4-BE49-F238E27FC236}">
                  <a16:creationId xmlns:a16="http://schemas.microsoft.com/office/drawing/2014/main" id="{83AFF07F-E6A5-6323-8FFE-45C07439B068}"/>
                </a:ext>
              </a:extLst>
            </p:cNvPr>
            <p:cNvSpPr/>
            <p:nvPr/>
          </p:nvSpPr>
          <p:spPr>
            <a:xfrm>
              <a:off x="8633205" y="3215427"/>
              <a:ext cx="1266766" cy="746264"/>
            </a:xfrm>
            <a:custGeom>
              <a:avLst/>
              <a:gdLst>
                <a:gd name="connsiteX0" fmla="*/ 1216789 w 1266766"/>
                <a:gd name="connsiteY0" fmla="*/ 746182 h 746264"/>
                <a:gd name="connsiteX1" fmla="*/ 46012 w 1266766"/>
                <a:gd name="connsiteY1" fmla="*/ 746182 h 746264"/>
                <a:gd name="connsiteX2" fmla="*/ 0 w 1266766"/>
                <a:gd name="connsiteY2" fmla="*/ 700222 h 746264"/>
                <a:gd name="connsiteX3" fmla="*/ 0 w 1266766"/>
                <a:gd name="connsiteY3" fmla="*/ 582473 h 746264"/>
                <a:gd name="connsiteX4" fmla="*/ 46012 w 1266766"/>
                <a:gd name="connsiteY4" fmla="*/ 536512 h 746264"/>
                <a:gd name="connsiteX5" fmla="*/ 767412 w 1266766"/>
                <a:gd name="connsiteY5" fmla="*/ 536512 h 746264"/>
                <a:gd name="connsiteX6" fmla="*/ 767412 w 1266766"/>
                <a:gd name="connsiteY6" fmla="*/ 79379 h 746264"/>
                <a:gd name="connsiteX7" fmla="*/ 846879 w 1266766"/>
                <a:gd name="connsiteY7" fmla="*/ 0 h 746264"/>
                <a:gd name="connsiteX8" fmla="*/ 1039186 w 1266766"/>
                <a:gd name="connsiteY8" fmla="*/ 0 h 746264"/>
                <a:gd name="connsiteX9" fmla="*/ 1118653 w 1266766"/>
                <a:gd name="connsiteY9" fmla="*/ 79379 h 746264"/>
                <a:gd name="connsiteX10" fmla="*/ 1118653 w 1266766"/>
                <a:gd name="connsiteY10" fmla="*/ 174272 h 746264"/>
                <a:gd name="connsiteX11" fmla="*/ 1223316 w 1266766"/>
                <a:gd name="connsiteY11" fmla="*/ 339301 h 746264"/>
                <a:gd name="connsiteX12" fmla="*/ 1266766 w 1266766"/>
                <a:gd name="connsiteY12" fmla="*/ 488983 h 746264"/>
                <a:gd name="connsiteX13" fmla="*/ 1266766 w 1266766"/>
                <a:gd name="connsiteY13" fmla="*/ 696426 h 746264"/>
                <a:gd name="connsiteX14" fmla="*/ 1216872 w 1266766"/>
                <a:gd name="connsiteY14" fmla="*/ 746265 h 746264"/>
                <a:gd name="connsiteX15" fmla="*/ 45929 w 1266766"/>
                <a:gd name="connsiteY15" fmla="*/ 577357 h 746264"/>
                <a:gd name="connsiteX16" fmla="*/ 40890 w 1266766"/>
                <a:gd name="connsiteY16" fmla="*/ 582390 h 746264"/>
                <a:gd name="connsiteX17" fmla="*/ 40890 w 1266766"/>
                <a:gd name="connsiteY17" fmla="*/ 700139 h 746264"/>
                <a:gd name="connsiteX18" fmla="*/ 45929 w 1266766"/>
                <a:gd name="connsiteY18" fmla="*/ 705172 h 746264"/>
                <a:gd name="connsiteX19" fmla="*/ 1216707 w 1266766"/>
                <a:gd name="connsiteY19" fmla="*/ 705172 h 746264"/>
                <a:gd name="connsiteX20" fmla="*/ 1225628 w 1266766"/>
                <a:gd name="connsiteY20" fmla="*/ 696261 h 746264"/>
                <a:gd name="connsiteX21" fmla="*/ 1225628 w 1266766"/>
                <a:gd name="connsiteY21" fmla="*/ 488818 h 746264"/>
                <a:gd name="connsiteX22" fmla="*/ 1188538 w 1266766"/>
                <a:gd name="connsiteY22" fmla="*/ 361085 h 746264"/>
                <a:gd name="connsiteX23" fmla="*/ 1188538 w 1266766"/>
                <a:gd name="connsiteY23" fmla="*/ 361085 h 746264"/>
                <a:gd name="connsiteX24" fmla="*/ 1080654 w 1266766"/>
                <a:gd name="connsiteY24" fmla="*/ 191022 h 746264"/>
                <a:gd name="connsiteX25" fmla="*/ 1077515 w 1266766"/>
                <a:gd name="connsiteY25" fmla="*/ 180048 h 746264"/>
                <a:gd name="connsiteX26" fmla="*/ 1077515 w 1266766"/>
                <a:gd name="connsiteY26" fmla="*/ 79214 h 746264"/>
                <a:gd name="connsiteX27" fmla="*/ 1039021 w 1266766"/>
                <a:gd name="connsiteY27" fmla="*/ 40762 h 746264"/>
                <a:gd name="connsiteX28" fmla="*/ 846714 w 1266766"/>
                <a:gd name="connsiteY28" fmla="*/ 40762 h 746264"/>
                <a:gd name="connsiteX29" fmla="*/ 808219 w 1266766"/>
                <a:gd name="connsiteY29" fmla="*/ 79214 h 746264"/>
                <a:gd name="connsiteX30" fmla="*/ 808219 w 1266766"/>
                <a:gd name="connsiteY30" fmla="*/ 556811 h 746264"/>
                <a:gd name="connsiteX31" fmla="*/ 787733 w 1266766"/>
                <a:gd name="connsiteY31" fmla="*/ 577274 h 746264"/>
                <a:gd name="connsiteX32" fmla="*/ 45846 w 1266766"/>
                <a:gd name="connsiteY32" fmla="*/ 577274 h 74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6766" h="746264">
                  <a:moveTo>
                    <a:pt x="1216789" y="746182"/>
                  </a:moveTo>
                  <a:lnTo>
                    <a:pt x="46012" y="746182"/>
                  </a:lnTo>
                  <a:cubicBezTo>
                    <a:pt x="20652" y="746182"/>
                    <a:pt x="0" y="725554"/>
                    <a:pt x="0" y="700222"/>
                  </a:cubicBezTo>
                  <a:lnTo>
                    <a:pt x="0" y="582473"/>
                  </a:lnTo>
                  <a:cubicBezTo>
                    <a:pt x="0" y="557141"/>
                    <a:pt x="20652" y="536512"/>
                    <a:pt x="46012" y="536512"/>
                  </a:cubicBezTo>
                  <a:lnTo>
                    <a:pt x="767412" y="536512"/>
                  </a:lnTo>
                  <a:lnTo>
                    <a:pt x="767412" y="79379"/>
                  </a:lnTo>
                  <a:cubicBezTo>
                    <a:pt x="767412" y="35646"/>
                    <a:pt x="803015" y="0"/>
                    <a:pt x="846879" y="0"/>
                  </a:cubicBezTo>
                  <a:lnTo>
                    <a:pt x="1039186" y="0"/>
                  </a:lnTo>
                  <a:cubicBezTo>
                    <a:pt x="1082968" y="0"/>
                    <a:pt x="1118653" y="35564"/>
                    <a:pt x="1118653" y="79379"/>
                  </a:cubicBezTo>
                  <a:lnTo>
                    <a:pt x="1118653" y="174272"/>
                  </a:lnTo>
                  <a:lnTo>
                    <a:pt x="1223316" y="339301"/>
                  </a:lnTo>
                  <a:cubicBezTo>
                    <a:pt x="1251732" y="384107"/>
                    <a:pt x="1266766" y="435844"/>
                    <a:pt x="1266766" y="488983"/>
                  </a:cubicBezTo>
                  <a:lnTo>
                    <a:pt x="1266766" y="696426"/>
                  </a:lnTo>
                  <a:cubicBezTo>
                    <a:pt x="1266766" y="723903"/>
                    <a:pt x="1244380" y="746265"/>
                    <a:pt x="1216872" y="746265"/>
                  </a:cubicBezTo>
                  <a:close/>
                  <a:moveTo>
                    <a:pt x="45929" y="577357"/>
                  </a:moveTo>
                  <a:cubicBezTo>
                    <a:pt x="43121" y="577357"/>
                    <a:pt x="40890" y="579667"/>
                    <a:pt x="40890" y="582390"/>
                  </a:cubicBezTo>
                  <a:lnTo>
                    <a:pt x="40890" y="700139"/>
                  </a:lnTo>
                  <a:cubicBezTo>
                    <a:pt x="40890" y="702945"/>
                    <a:pt x="43203" y="705172"/>
                    <a:pt x="45929" y="705172"/>
                  </a:cubicBezTo>
                  <a:lnTo>
                    <a:pt x="1216707" y="705172"/>
                  </a:lnTo>
                  <a:cubicBezTo>
                    <a:pt x="1221663" y="705172"/>
                    <a:pt x="1225628" y="701129"/>
                    <a:pt x="1225628" y="696261"/>
                  </a:cubicBezTo>
                  <a:lnTo>
                    <a:pt x="1225628" y="488818"/>
                  </a:lnTo>
                  <a:cubicBezTo>
                    <a:pt x="1225628" y="443518"/>
                    <a:pt x="1212824" y="399372"/>
                    <a:pt x="1188538" y="361085"/>
                  </a:cubicBezTo>
                  <a:lnTo>
                    <a:pt x="1188538" y="361085"/>
                  </a:lnTo>
                  <a:lnTo>
                    <a:pt x="1080654" y="191022"/>
                  </a:lnTo>
                  <a:cubicBezTo>
                    <a:pt x="1078589" y="187721"/>
                    <a:pt x="1077515" y="183926"/>
                    <a:pt x="1077515" y="180048"/>
                  </a:cubicBezTo>
                  <a:lnTo>
                    <a:pt x="1077515" y="79214"/>
                  </a:lnTo>
                  <a:cubicBezTo>
                    <a:pt x="1077515" y="58008"/>
                    <a:pt x="1060251" y="40762"/>
                    <a:pt x="1039021" y="40762"/>
                  </a:cubicBezTo>
                  <a:lnTo>
                    <a:pt x="846714" y="40762"/>
                  </a:lnTo>
                  <a:cubicBezTo>
                    <a:pt x="825484" y="40762"/>
                    <a:pt x="808219" y="58008"/>
                    <a:pt x="808219" y="79214"/>
                  </a:cubicBezTo>
                  <a:lnTo>
                    <a:pt x="808219" y="556811"/>
                  </a:lnTo>
                  <a:cubicBezTo>
                    <a:pt x="808219" y="568115"/>
                    <a:pt x="799050" y="577274"/>
                    <a:pt x="787733" y="577274"/>
                  </a:cubicBezTo>
                  <a:lnTo>
                    <a:pt x="45846" y="57727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5" name="Forma libre 254">
              <a:extLst>
                <a:ext uri="{FF2B5EF4-FFF2-40B4-BE49-F238E27FC236}">
                  <a16:creationId xmlns:a16="http://schemas.microsoft.com/office/drawing/2014/main" id="{754FDCA3-ADB5-CBBB-4963-CF5A8B6F7473}"/>
                </a:ext>
              </a:extLst>
            </p:cNvPr>
            <p:cNvSpPr/>
            <p:nvPr/>
          </p:nvSpPr>
          <p:spPr>
            <a:xfrm>
              <a:off x="9538899" y="3920682"/>
              <a:ext cx="279374" cy="180790"/>
            </a:xfrm>
            <a:custGeom>
              <a:avLst/>
              <a:gdLst>
                <a:gd name="connsiteX0" fmla="*/ 139687 w 279374"/>
                <a:gd name="connsiteY0" fmla="*/ 180790 h 180790"/>
                <a:gd name="connsiteX1" fmla="*/ 0 w 279374"/>
                <a:gd name="connsiteY1" fmla="*/ 41257 h 180790"/>
                <a:gd name="connsiteX2" fmla="*/ 2231 w 279374"/>
                <a:gd name="connsiteY2" fmla="*/ 16916 h 180790"/>
                <a:gd name="connsiteX3" fmla="*/ 22386 w 279374"/>
                <a:gd name="connsiteY3" fmla="*/ 0 h 180790"/>
                <a:gd name="connsiteX4" fmla="*/ 256988 w 279374"/>
                <a:gd name="connsiteY4" fmla="*/ 0 h 180790"/>
                <a:gd name="connsiteX5" fmla="*/ 277144 w 279374"/>
                <a:gd name="connsiteY5" fmla="*/ 16916 h 180790"/>
                <a:gd name="connsiteX6" fmla="*/ 279374 w 279374"/>
                <a:gd name="connsiteY6" fmla="*/ 41257 h 180790"/>
                <a:gd name="connsiteX7" fmla="*/ 139687 w 279374"/>
                <a:gd name="connsiteY7" fmla="*/ 180790 h 180790"/>
                <a:gd name="connsiteX8" fmla="*/ 40890 w 279374"/>
                <a:gd name="connsiteY8" fmla="*/ 40927 h 180790"/>
                <a:gd name="connsiteX9" fmla="*/ 40890 w 279374"/>
                <a:gd name="connsiteY9" fmla="*/ 41257 h 180790"/>
                <a:gd name="connsiteX10" fmla="*/ 139605 w 279374"/>
                <a:gd name="connsiteY10" fmla="*/ 139863 h 180790"/>
                <a:gd name="connsiteX11" fmla="*/ 238401 w 279374"/>
                <a:gd name="connsiteY11" fmla="*/ 41257 h 180790"/>
                <a:gd name="connsiteX12" fmla="*/ 238401 w 279374"/>
                <a:gd name="connsiteY12" fmla="*/ 40927 h 180790"/>
                <a:gd name="connsiteX13" fmla="*/ 40890 w 279374"/>
                <a:gd name="connsiteY13" fmla="*/ 40927 h 18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374" h="180790">
                  <a:moveTo>
                    <a:pt x="139687" y="180790"/>
                  </a:moveTo>
                  <a:cubicBezTo>
                    <a:pt x="62698" y="180790"/>
                    <a:pt x="0" y="118244"/>
                    <a:pt x="0" y="41257"/>
                  </a:cubicBezTo>
                  <a:cubicBezTo>
                    <a:pt x="0" y="33419"/>
                    <a:pt x="743" y="25415"/>
                    <a:pt x="2231" y="16916"/>
                  </a:cubicBezTo>
                  <a:cubicBezTo>
                    <a:pt x="3965" y="7179"/>
                    <a:pt x="12474" y="0"/>
                    <a:pt x="22386" y="0"/>
                  </a:cubicBezTo>
                  <a:lnTo>
                    <a:pt x="256988" y="0"/>
                  </a:lnTo>
                  <a:cubicBezTo>
                    <a:pt x="266901" y="0"/>
                    <a:pt x="275409" y="7096"/>
                    <a:pt x="277144" y="16916"/>
                  </a:cubicBezTo>
                  <a:cubicBezTo>
                    <a:pt x="278631" y="25497"/>
                    <a:pt x="279374" y="33419"/>
                    <a:pt x="279374" y="41257"/>
                  </a:cubicBezTo>
                  <a:cubicBezTo>
                    <a:pt x="279374" y="118244"/>
                    <a:pt x="216676" y="180790"/>
                    <a:pt x="139687" y="180790"/>
                  </a:cubicBezTo>
                  <a:close/>
                  <a:moveTo>
                    <a:pt x="40890" y="40927"/>
                  </a:moveTo>
                  <a:lnTo>
                    <a:pt x="40890" y="41257"/>
                  </a:lnTo>
                  <a:cubicBezTo>
                    <a:pt x="40890" y="95635"/>
                    <a:pt x="85167" y="139863"/>
                    <a:pt x="139605" y="139863"/>
                  </a:cubicBezTo>
                  <a:cubicBezTo>
                    <a:pt x="194042" y="139863"/>
                    <a:pt x="238401" y="95635"/>
                    <a:pt x="238401" y="41257"/>
                  </a:cubicBezTo>
                  <a:lnTo>
                    <a:pt x="238401" y="40927"/>
                  </a:lnTo>
                  <a:lnTo>
                    <a:pt x="40890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6" name="Forma libre 255">
              <a:extLst>
                <a:ext uri="{FF2B5EF4-FFF2-40B4-BE49-F238E27FC236}">
                  <a16:creationId xmlns:a16="http://schemas.microsoft.com/office/drawing/2014/main" id="{E2BD078D-D8CB-DD34-6159-D931557F061B}"/>
                </a:ext>
              </a:extLst>
            </p:cNvPr>
            <p:cNvSpPr/>
            <p:nvPr/>
          </p:nvSpPr>
          <p:spPr>
            <a:xfrm>
              <a:off x="9050697" y="3920682"/>
              <a:ext cx="279373" cy="180790"/>
            </a:xfrm>
            <a:custGeom>
              <a:avLst/>
              <a:gdLst>
                <a:gd name="connsiteX0" fmla="*/ 139687 w 279373"/>
                <a:gd name="connsiteY0" fmla="*/ 180790 h 180790"/>
                <a:gd name="connsiteX1" fmla="*/ 0 w 279373"/>
                <a:gd name="connsiteY1" fmla="*/ 41257 h 180790"/>
                <a:gd name="connsiteX2" fmla="*/ 2230 w 279373"/>
                <a:gd name="connsiteY2" fmla="*/ 16916 h 180790"/>
                <a:gd name="connsiteX3" fmla="*/ 22386 w 279373"/>
                <a:gd name="connsiteY3" fmla="*/ 0 h 180790"/>
                <a:gd name="connsiteX4" fmla="*/ 256988 w 279373"/>
                <a:gd name="connsiteY4" fmla="*/ 0 h 180790"/>
                <a:gd name="connsiteX5" fmla="*/ 277144 w 279373"/>
                <a:gd name="connsiteY5" fmla="*/ 16916 h 180790"/>
                <a:gd name="connsiteX6" fmla="*/ 279374 w 279373"/>
                <a:gd name="connsiteY6" fmla="*/ 41257 h 180790"/>
                <a:gd name="connsiteX7" fmla="*/ 139687 w 279373"/>
                <a:gd name="connsiteY7" fmla="*/ 180790 h 180790"/>
                <a:gd name="connsiteX8" fmla="*/ 40890 w 279373"/>
                <a:gd name="connsiteY8" fmla="*/ 40927 h 180790"/>
                <a:gd name="connsiteX9" fmla="*/ 40890 w 279373"/>
                <a:gd name="connsiteY9" fmla="*/ 41257 h 180790"/>
                <a:gd name="connsiteX10" fmla="*/ 139604 w 279373"/>
                <a:gd name="connsiteY10" fmla="*/ 139863 h 180790"/>
                <a:gd name="connsiteX11" fmla="*/ 238319 w 279373"/>
                <a:gd name="connsiteY11" fmla="*/ 41257 h 180790"/>
                <a:gd name="connsiteX12" fmla="*/ 238319 w 279373"/>
                <a:gd name="connsiteY12" fmla="*/ 40927 h 180790"/>
                <a:gd name="connsiteX13" fmla="*/ 40807 w 279373"/>
                <a:gd name="connsiteY13" fmla="*/ 40927 h 18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373" h="180790">
                  <a:moveTo>
                    <a:pt x="139687" y="180790"/>
                  </a:moveTo>
                  <a:cubicBezTo>
                    <a:pt x="62615" y="180790"/>
                    <a:pt x="0" y="118244"/>
                    <a:pt x="0" y="41257"/>
                  </a:cubicBezTo>
                  <a:cubicBezTo>
                    <a:pt x="0" y="33419"/>
                    <a:pt x="743" y="25415"/>
                    <a:pt x="2230" y="16916"/>
                  </a:cubicBezTo>
                  <a:cubicBezTo>
                    <a:pt x="3965" y="7179"/>
                    <a:pt x="12473" y="0"/>
                    <a:pt x="22386" y="0"/>
                  </a:cubicBezTo>
                  <a:lnTo>
                    <a:pt x="256988" y="0"/>
                  </a:lnTo>
                  <a:cubicBezTo>
                    <a:pt x="266901" y="0"/>
                    <a:pt x="275409" y="7096"/>
                    <a:pt x="277144" y="16916"/>
                  </a:cubicBezTo>
                  <a:cubicBezTo>
                    <a:pt x="278631" y="25497"/>
                    <a:pt x="279374" y="33419"/>
                    <a:pt x="279374" y="41257"/>
                  </a:cubicBezTo>
                  <a:cubicBezTo>
                    <a:pt x="279374" y="118244"/>
                    <a:pt x="216676" y="180790"/>
                    <a:pt x="139687" y="180790"/>
                  </a:cubicBezTo>
                  <a:close/>
                  <a:moveTo>
                    <a:pt x="40890" y="40927"/>
                  </a:moveTo>
                  <a:lnTo>
                    <a:pt x="40890" y="41257"/>
                  </a:lnTo>
                  <a:cubicBezTo>
                    <a:pt x="40890" y="95635"/>
                    <a:pt x="85167" y="139863"/>
                    <a:pt x="139604" y="139863"/>
                  </a:cubicBezTo>
                  <a:cubicBezTo>
                    <a:pt x="194042" y="139863"/>
                    <a:pt x="238319" y="95635"/>
                    <a:pt x="238319" y="41257"/>
                  </a:cubicBezTo>
                  <a:lnTo>
                    <a:pt x="238319" y="40927"/>
                  </a:lnTo>
                  <a:lnTo>
                    <a:pt x="40807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7" name="Forma libre 256">
              <a:extLst>
                <a:ext uri="{FF2B5EF4-FFF2-40B4-BE49-F238E27FC236}">
                  <a16:creationId xmlns:a16="http://schemas.microsoft.com/office/drawing/2014/main" id="{77DCCED6-B40B-6E34-BDD2-A0CC281CE53A}"/>
                </a:ext>
              </a:extLst>
            </p:cNvPr>
            <p:cNvSpPr/>
            <p:nvPr/>
          </p:nvSpPr>
          <p:spPr>
            <a:xfrm>
              <a:off x="8717133" y="3920682"/>
              <a:ext cx="279373" cy="180790"/>
            </a:xfrm>
            <a:custGeom>
              <a:avLst/>
              <a:gdLst>
                <a:gd name="connsiteX0" fmla="*/ 139687 w 279373"/>
                <a:gd name="connsiteY0" fmla="*/ 180790 h 180790"/>
                <a:gd name="connsiteX1" fmla="*/ 0 w 279373"/>
                <a:gd name="connsiteY1" fmla="*/ 41257 h 180790"/>
                <a:gd name="connsiteX2" fmla="*/ 2230 w 279373"/>
                <a:gd name="connsiteY2" fmla="*/ 16916 h 180790"/>
                <a:gd name="connsiteX3" fmla="*/ 22386 w 279373"/>
                <a:gd name="connsiteY3" fmla="*/ 0 h 180790"/>
                <a:gd name="connsiteX4" fmla="*/ 256988 w 279373"/>
                <a:gd name="connsiteY4" fmla="*/ 0 h 180790"/>
                <a:gd name="connsiteX5" fmla="*/ 277144 w 279373"/>
                <a:gd name="connsiteY5" fmla="*/ 16916 h 180790"/>
                <a:gd name="connsiteX6" fmla="*/ 279374 w 279373"/>
                <a:gd name="connsiteY6" fmla="*/ 41257 h 180790"/>
                <a:gd name="connsiteX7" fmla="*/ 139687 w 279373"/>
                <a:gd name="connsiteY7" fmla="*/ 180790 h 180790"/>
                <a:gd name="connsiteX8" fmla="*/ 40972 w 279373"/>
                <a:gd name="connsiteY8" fmla="*/ 40927 h 180790"/>
                <a:gd name="connsiteX9" fmla="*/ 40972 w 279373"/>
                <a:gd name="connsiteY9" fmla="*/ 41257 h 180790"/>
                <a:gd name="connsiteX10" fmla="*/ 139687 w 279373"/>
                <a:gd name="connsiteY10" fmla="*/ 139863 h 180790"/>
                <a:gd name="connsiteX11" fmla="*/ 238401 w 279373"/>
                <a:gd name="connsiteY11" fmla="*/ 41257 h 180790"/>
                <a:gd name="connsiteX12" fmla="*/ 238401 w 279373"/>
                <a:gd name="connsiteY12" fmla="*/ 40927 h 180790"/>
                <a:gd name="connsiteX13" fmla="*/ 40890 w 279373"/>
                <a:gd name="connsiteY13" fmla="*/ 40927 h 18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373" h="180790">
                  <a:moveTo>
                    <a:pt x="139687" y="180790"/>
                  </a:moveTo>
                  <a:cubicBezTo>
                    <a:pt x="62615" y="180790"/>
                    <a:pt x="0" y="118244"/>
                    <a:pt x="0" y="41257"/>
                  </a:cubicBezTo>
                  <a:cubicBezTo>
                    <a:pt x="0" y="33419"/>
                    <a:pt x="743" y="25415"/>
                    <a:pt x="2230" y="16916"/>
                  </a:cubicBezTo>
                  <a:cubicBezTo>
                    <a:pt x="3965" y="7179"/>
                    <a:pt x="12473" y="0"/>
                    <a:pt x="22386" y="0"/>
                  </a:cubicBezTo>
                  <a:lnTo>
                    <a:pt x="256988" y="0"/>
                  </a:lnTo>
                  <a:cubicBezTo>
                    <a:pt x="266901" y="0"/>
                    <a:pt x="275409" y="7096"/>
                    <a:pt x="277144" y="16916"/>
                  </a:cubicBezTo>
                  <a:cubicBezTo>
                    <a:pt x="278631" y="25497"/>
                    <a:pt x="279374" y="33419"/>
                    <a:pt x="279374" y="41257"/>
                  </a:cubicBezTo>
                  <a:cubicBezTo>
                    <a:pt x="279374" y="118244"/>
                    <a:pt x="216676" y="180790"/>
                    <a:pt x="139687" y="180790"/>
                  </a:cubicBezTo>
                  <a:close/>
                  <a:moveTo>
                    <a:pt x="40972" y="40927"/>
                  </a:moveTo>
                  <a:lnTo>
                    <a:pt x="40972" y="41257"/>
                  </a:lnTo>
                  <a:cubicBezTo>
                    <a:pt x="40972" y="95635"/>
                    <a:pt x="85249" y="139863"/>
                    <a:pt x="139687" y="139863"/>
                  </a:cubicBezTo>
                  <a:cubicBezTo>
                    <a:pt x="194125" y="139863"/>
                    <a:pt x="238401" y="95635"/>
                    <a:pt x="238401" y="41257"/>
                  </a:cubicBezTo>
                  <a:lnTo>
                    <a:pt x="238401" y="40927"/>
                  </a:lnTo>
                  <a:lnTo>
                    <a:pt x="40890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8" name="Forma libre 257">
              <a:extLst>
                <a:ext uri="{FF2B5EF4-FFF2-40B4-BE49-F238E27FC236}">
                  <a16:creationId xmlns:a16="http://schemas.microsoft.com/office/drawing/2014/main" id="{26930738-9625-5882-83C4-F5DB496ECE56}"/>
                </a:ext>
              </a:extLst>
            </p:cNvPr>
            <p:cNvSpPr/>
            <p:nvPr/>
          </p:nvSpPr>
          <p:spPr>
            <a:xfrm>
              <a:off x="8754553" y="3251404"/>
              <a:ext cx="148856" cy="382456"/>
            </a:xfrm>
            <a:custGeom>
              <a:avLst/>
              <a:gdLst>
                <a:gd name="connsiteX0" fmla="*/ 128370 w 148856"/>
                <a:gd name="connsiteY0" fmla="*/ 382374 h 382456"/>
                <a:gd name="connsiteX1" fmla="*/ 63277 w 148856"/>
                <a:gd name="connsiteY1" fmla="*/ 382374 h 382456"/>
                <a:gd name="connsiteX2" fmla="*/ 0 w 148856"/>
                <a:gd name="connsiteY2" fmla="*/ 319168 h 382456"/>
                <a:gd name="connsiteX3" fmla="*/ 0 w 148856"/>
                <a:gd name="connsiteY3" fmla="*/ 63206 h 382456"/>
                <a:gd name="connsiteX4" fmla="*/ 63277 w 148856"/>
                <a:gd name="connsiteY4" fmla="*/ 0 h 382456"/>
                <a:gd name="connsiteX5" fmla="*/ 128370 w 148856"/>
                <a:gd name="connsiteY5" fmla="*/ 0 h 382456"/>
                <a:gd name="connsiteX6" fmla="*/ 148857 w 148856"/>
                <a:gd name="connsiteY6" fmla="*/ 20464 h 382456"/>
                <a:gd name="connsiteX7" fmla="*/ 148857 w 148856"/>
                <a:gd name="connsiteY7" fmla="*/ 361993 h 382456"/>
                <a:gd name="connsiteX8" fmla="*/ 128370 w 148856"/>
                <a:gd name="connsiteY8" fmla="*/ 382457 h 382456"/>
                <a:gd name="connsiteX9" fmla="*/ 63277 w 148856"/>
                <a:gd name="connsiteY9" fmla="*/ 40845 h 382456"/>
                <a:gd name="connsiteX10" fmla="*/ 40973 w 148856"/>
                <a:gd name="connsiteY10" fmla="*/ 63124 h 382456"/>
                <a:gd name="connsiteX11" fmla="*/ 40973 w 148856"/>
                <a:gd name="connsiteY11" fmla="*/ 319085 h 382456"/>
                <a:gd name="connsiteX12" fmla="*/ 63277 w 148856"/>
                <a:gd name="connsiteY12" fmla="*/ 341364 h 382456"/>
                <a:gd name="connsiteX13" fmla="*/ 107884 w 148856"/>
                <a:gd name="connsiteY13" fmla="*/ 341364 h 382456"/>
                <a:gd name="connsiteX14" fmla="*/ 107884 w 148856"/>
                <a:gd name="connsiteY14" fmla="*/ 40762 h 382456"/>
                <a:gd name="connsiteX15" fmla="*/ 63277 w 148856"/>
                <a:gd name="connsiteY15" fmla="*/ 40762 h 38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856" h="382456">
                  <a:moveTo>
                    <a:pt x="128370" y="382374"/>
                  </a:moveTo>
                  <a:lnTo>
                    <a:pt x="63277" y="382374"/>
                  </a:lnTo>
                  <a:cubicBezTo>
                    <a:pt x="28417" y="382374"/>
                    <a:pt x="0" y="353989"/>
                    <a:pt x="0" y="319168"/>
                  </a:cubicBezTo>
                  <a:lnTo>
                    <a:pt x="0" y="63206"/>
                  </a:lnTo>
                  <a:cubicBezTo>
                    <a:pt x="0" y="28385"/>
                    <a:pt x="28417" y="0"/>
                    <a:pt x="63277" y="0"/>
                  </a:cubicBezTo>
                  <a:lnTo>
                    <a:pt x="128370" y="0"/>
                  </a:lnTo>
                  <a:cubicBezTo>
                    <a:pt x="139687" y="0"/>
                    <a:pt x="148857" y="9159"/>
                    <a:pt x="148857" y="20464"/>
                  </a:cubicBezTo>
                  <a:lnTo>
                    <a:pt x="148857" y="361993"/>
                  </a:lnTo>
                  <a:cubicBezTo>
                    <a:pt x="148857" y="373297"/>
                    <a:pt x="139687" y="382457"/>
                    <a:pt x="128370" y="382457"/>
                  </a:cubicBezTo>
                  <a:close/>
                  <a:moveTo>
                    <a:pt x="63277" y="40845"/>
                  </a:moveTo>
                  <a:cubicBezTo>
                    <a:pt x="50968" y="40845"/>
                    <a:pt x="40973" y="50829"/>
                    <a:pt x="40973" y="63124"/>
                  </a:cubicBezTo>
                  <a:lnTo>
                    <a:pt x="40973" y="319085"/>
                  </a:lnTo>
                  <a:cubicBezTo>
                    <a:pt x="40973" y="331380"/>
                    <a:pt x="50968" y="341364"/>
                    <a:pt x="63277" y="341364"/>
                  </a:cubicBezTo>
                  <a:lnTo>
                    <a:pt x="107884" y="341364"/>
                  </a:lnTo>
                  <a:lnTo>
                    <a:pt x="107884" y="40762"/>
                  </a:lnTo>
                  <a:lnTo>
                    <a:pt x="63277" y="4076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9" name="Forma libre 258">
              <a:extLst>
                <a:ext uri="{FF2B5EF4-FFF2-40B4-BE49-F238E27FC236}">
                  <a16:creationId xmlns:a16="http://schemas.microsoft.com/office/drawing/2014/main" id="{63B66796-9952-7077-F89A-EF2DE18616E5}"/>
                </a:ext>
              </a:extLst>
            </p:cNvPr>
            <p:cNvSpPr/>
            <p:nvPr/>
          </p:nvSpPr>
          <p:spPr>
            <a:xfrm>
              <a:off x="8633122" y="3038185"/>
              <a:ext cx="204863" cy="780178"/>
            </a:xfrm>
            <a:custGeom>
              <a:avLst/>
              <a:gdLst>
                <a:gd name="connsiteX0" fmla="*/ 20487 w 204863"/>
                <a:gd name="connsiteY0" fmla="*/ 780096 h 780178"/>
                <a:gd name="connsiteX1" fmla="*/ 0 w 204863"/>
                <a:gd name="connsiteY1" fmla="*/ 759632 h 780178"/>
                <a:gd name="connsiteX2" fmla="*/ 0 w 204863"/>
                <a:gd name="connsiteY2" fmla="*/ 102318 h 780178"/>
                <a:gd name="connsiteX3" fmla="*/ 102432 w 204863"/>
                <a:gd name="connsiteY3" fmla="*/ 0 h 780178"/>
                <a:gd name="connsiteX4" fmla="*/ 204864 w 204863"/>
                <a:gd name="connsiteY4" fmla="*/ 102318 h 780178"/>
                <a:gd name="connsiteX5" fmla="*/ 204864 w 204863"/>
                <a:gd name="connsiteY5" fmla="*/ 233682 h 780178"/>
                <a:gd name="connsiteX6" fmla="*/ 184377 w 204863"/>
                <a:gd name="connsiteY6" fmla="*/ 254146 h 780178"/>
                <a:gd name="connsiteX7" fmla="*/ 163891 w 204863"/>
                <a:gd name="connsiteY7" fmla="*/ 233682 h 780178"/>
                <a:gd name="connsiteX8" fmla="*/ 163891 w 204863"/>
                <a:gd name="connsiteY8" fmla="*/ 102318 h 780178"/>
                <a:gd name="connsiteX9" fmla="*/ 102349 w 204863"/>
                <a:gd name="connsiteY9" fmla="*/ 40845 h 780178"/>
                <a:gd name="connsiteX10" fmla="*/ 40807 w 204863"/>
                <a:gd name="connsiteY10" fmla="*/ 102318 h 780178"/>
                <a:gd name="connsiteX11" fmla="*/ 40807 w 204863"/>
                <a:gd name="connsiteY11" fmla="*/ 759715 h 780178"/>
                <a:gd name="connsiteX12" fmla="*/ 20321 w 204863"/>
                <a:gd name="connsiteY12" fmla="*/ 780179 h 78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4863" h="780178">
                  <a:moveTo>
                    <a:pt x="20487" y="780096"/>
                  </a:moveTo>
                  <a:cubicBezTo>
                    <a:pt x="9170" y="780096"/>
                    <a:pt x="0" y="770937"/>
                    <a:pt x="0" y="759632"/>
                  </a:cubicBezTo>
                  <a:lnTo>
                    <a:pt x="0" y="102318"/>
                  </a:lnTo>
                  <a:cubicBezTo>
                    <a:pt x="0" y="45878"/>
                    <a:pt x="45929" y="0"/>
                    <a:pt x="102432" y="0"/>
                  </a:cubicBezTo>
                  <a:cubicBezTo>
                    <a:pt x="158934" y="0"/>
                    <a:pt x="204864" y="45878"/>
                    <a:pt x="204864" y="102318"/>
                  </a:cubicBezTo>
                  <a:lnTo>
                    <a:pt x="204864" y="233682"/>
                  </a:lnTo>
                  <a:cubicBezTo>
                    <a:pt x="204864" y="244987"/>
                    <a:pt x="195694" y="254146"/>
                    <a:pt x="184377" y="254146"/>
                  </a:cubicBezTo>
                  <a:cubicBezTo>
                    <a:pt x="173060" y="254146"/>
                    <a:pt x="163891" y="244987"/>
                    <a:pt x="163891" y="233682"/>
                  </a:cubicBezTo>
                  <a:lnTo>
                    <a:pt x="163891" y="102318"/>
                  </a:lnTo>
                  <a:cubicBezTo>
                    <a:pt x="163891" y="68405"/>
                    <a:pt x="136300" y="40845"/>
                    <a:pt x="102349" y="40845"/>
                  </a:cubicBezTo>
                  <a:cubicBezTo>
                    <a:pt x="68398" y="40845"/>
                    <a:pt x="40807" y="68405"/>
                    <a:pt x="40807" y="102318"/>
                  </a:cubicBezTo>
                  <a:lnTo>
                    <a:pt x="40807" y="759715"/>
                  </a:lnTo>
                  <a:cubicBezTo>
                    <a:pt x="40807" y="771019"/>
                    <a:pt x="31638" y="780179"/>
                    <a:pt x="20321" y="78017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0" name="Forma libre 259">
              <a:extLst>
                <a:ext uri="{FF2B5EF4-FFF2-40B4-BE49-F238E27FC236}">
                  <a16:creationId xmlns:a16="http://schemas.microsoft.com/office/drawing/2014/main" id="{010E78C6-10BD-D440-E556-D7F2793B9575}"/>
                </a:ext>
              </a:extLst>
            </p:cNvPr>
            <p:cNvSpPr/>
            <p:nvPr/>
          </p:nvSpPr>
          <p:spPr>
            <a:xfrm>
              <a:off x="8968173" y="3655232"/>
              <a:ext cx="40972" cy="137552"/>
            </a:xfrm>
            <a:custGeom>
              <a:avLst/>
              <a:gdLst>
                <a:gd name="connsiteX0" fmla="*/ 20487 w 40972"/>
                <a:gd name="connsiteY0" fmla="*/ 137552 h 137552"/>
                <a:gd name="connsiteX1" fmla="*/ 0 w 40972"/>
                <a:gd name="connsiteY1" fmla="*/ 117089 h 137552"/>
                <a:gd name="connsiteX2" fmla="*/ 0 w 40972"/>
                <a:gd name="connsiteY2" fmla="*/ 20464 h 137552"/>
                <a:gd name="connsiteX3" fmla="*/ 20487 w 40972"/>
                <a:gd name="connsiteY3" fmla="*/ 0 h 137552"/>
                <a:gd name="connsiteX4" fmla="*/ 40973 w 40972"/>
                <a:gd name="connsiteY4" fmla="*/ 20464 h 137552"/>
                <a:gd name="connsiteX5" fmla="*/ 40973 w 40972"/>
                <a:gd name="connsiteY5" fmla="*/ 117089 h 137552"/>
                <a:gd name="connsiteX6" fmla="*/ 20487 w 40972"/>
                <a:gd name="connsiteY6" fmla="*/ 137552 h 13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37552">
                  <a:moveTo>
                    <a:pt x="20487" y="137552"/>
                  </a:moveTo>
                  <a:cubicBezTo>
                    <a:pt x="9170" y="137552"/>
                    <a:pt x="0" y="128393"/>
                    <a:pt x="0" y="117089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17089"/>
                  </a:lnTo>
                  <a:cubicBezTo>
                    <a:pt x="40973" y="128393"/>
                    <a:pt x="31804" y="137552"/>
                    <a:pt x="20487" y="13755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1" name="Forma libre 260">
              <a:extLst>
                <a:ext uri="{FF2B5EF4-FFF2-40B4-BE49-F238E27FC236}">
                  <a16:creationId xmlns:a16="http://schemas.microsoft.com/office/drawing/2014/main" id="{873FB80B-4132-E9D1-222B-41CCB645E2E9}"/>
                </a:ext>
              </a:extLst>
            </p:cNvPr>
            <p:cNvSpPr/>
            <p:nvPr/>
          </p:nvSpPr>
          <p:spPr>
            <a:xfrm>
              <a:off x="9183362" y="3637821"/>
              <a:ext cx="40972" cy="154963"/>
            </a:xfrm>
            <a:custGeom>
              <a:avLst/>
              <a:gdLst>
                <a:gd name="connsiteX0" fmla="*/ 20486 w 40972"/>
                <a:gd name="connsiteY0" fmla="*/ 154963 h 154963"/>
                <a:gd name="connsiteX1" fmla="*/ 0 w 40972"/>
                <a:gd name="connsiteY1" fmla="*/ 134499 h 154963"/>
                <a:gd name="connsiteX2" fmla="*/ 0 w 40972"/>
                <a:gd name="connsiteY2" fmla="*/ 20464 h 154963"/>
                <a:gd name="connsiteX3" fmla="*/ 20486 w 40972"/>
                <a:gd name="connsiteY3" fmla="*/ 0 h 154963"/>
                <a:gd name="connsiteX4" fmla="*/ 40972 w 40972"/>
                <a:gd name="connsiteY4" fmla="*/ 20464 h 154963"/>
                <a:gd name="connsiteX5" fmla="*/ 40972 w 40972"/>
                <a:gd name="connsiteY5" fmla="*/ 134499 h 154963"/>
                <a:gd name="connsiteX6" fmla="*/ 20486 w 40972"/>
                <a:gd name="connsiteY6" fmla="*/ 154963 h 15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54963">
                  <a:moveTo>
                    <a:pt x="20486" y="154963"/>
                  </a:moveTo>
                  <a:cubicBezTo>
                    <a:pt x="9169" y="154963"/>
                    <a:pt x="0" y="145804"/>
                    <a:pt x="0" y="13449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34499"/>
                  </a:lnTo>
                  <a:cubicBezTo>
                    <a:pt x="40972" y="145804"/>
                    <a:pt x="31803" y="154963"/>
                    <a:pt x="20486" y="15496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2" name="Forma libre 261">
              <a:extLst>
                <a:ext uri="{FF2B5EF4-FFF2-40B4-BE49-F238E27FC236}">
                  <a16:creationId xmlns:a16="http://schemas.microsoft.com/office/drawing/2014/main" id="{EA030BB0-865E-334F-C325-F9672FD9BE5A}"/>
                </a:ext>
              </a:extLst>
            </p:cNvPr>
            <p:cNvSpPr/>
            <p:nvPr/>
          </p:nvSpPr>
          <p:spPr>
            <a:xfrm>
              <a:off x="9245978" y="3375094"/>
              <a:ext cx="195529" cy="156530"/>
            </a:xfrm>
            <a:custGeom>
              <a:avLst/>
              <a:gdLst>
                <a:gd name="connsiteX0" fmla="*/ 175043 w 195529"/>
                <a:gd name="connsiteY0" fmla="*/ 156531 h 156530"/>
                <a:gd name="connsiteX1" fmla="*/ 78393 w 195529"/>
                <a:gd name="connsiteY1" fmla="*/ 156531 h 156530"/>
                <a:gd name="connsiteX2" fmla="*/ 0 w 195529"/>
                <a:gd name="connsiteY2" fmla="*/ 78307 h 156530"/>
                <a:gd name="connsiteX3" fmla="*/ 78393 w 195529"/>
                <a:gd name="connsiteY3" fmla="*/ 0 h 156530"/>
                <a:gd name="connsiteX4" fmla="*/ 175043 w 195529"/>
                <a:gd name="connsiteY4" fmla="*/ 0 h 156530"/>
                <a:gd name="connsiteX5" fmla="*/ 195529 w 195529"/>
                <a:gd name="connsiteY5" fmla="*/ 20464 h 156530"/>
                <a:gd name="connsiteX6" fmla="*/ 195529 w 195529"/>
                <a:gd name="connsiteY6" fmla="*/ 136067 h 156530"/>
                <a:gd name="connsiteX7" fmla="*/ 175043 w 195529"/>
                <a:gd name="connsiteY7" fmla="*/ 156531 h 156530"/>
                <a:gd name="connsiteX8" fmla="*/ 78393 w 195529"/>
                <a:gd name="connsiteY8" fmla="*/ 40927 h 156530"/>
                <a:gd name="connsiteX9" fmla="*/ 40973 w 195529"/>
                <a:gd name="connsiteY9" fmla="*/ 78307 h 156530"/>
                <a:gd name="connsiteX10" fmla="*/ 78393 w 195529"/>
                <a:gd name="connsiteY10" fmla="*/ 115686 h 156530"/>
                <a:gd name="connsiteX11" fmla="*/ 154556 w 195529"/>
                <a:gd name="connsiteY11" fmla="*/ 115686 h 156530"/>
                <a:gd name="connsiteX12" fmla="*/ 154556 w 195529"/>
                <a:gd name="connsiteY12" fmla="*/ 40927 h 156530"/>
                <a:gd name="connsiteX13" fmla="*/ 78393 w 195529"/>
                <a:gd name="connsiteY13" fmla="*/ 40927 h 15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529" h="156530">
                  <a:moveTo>
                    <a:pt x="175043" y="156531"/>
                  </a:moveTo>
                  <a:lnTo>
                    <a:pt x="78393" y="156531"/>
                  </a:lnTo>
                  <a:cubicBezTo>
                    <a:pt x="35190" y="156531"/>
                    <a:pt x="0" y="121462"/>
                    <a:pt x="0" y="78307"/>
                  </a:cubicBezTo>
                  <a:cubicBezTo>
                    <a:pt x="0" y="35151"/>
                    <a:pt x="35108" y="0"/>
                    <a:pt x="78393" y="0"/>
                  </a:cubicBezTo>
                  <a:lnTo>
                    <a:pt x="175043" y="0"/>
                  </a:lnTo>
                  <a:cubicBezTo>
                    <a:pt x="186360" y="0"/>
                    <a:pt x="195529" y="9159"/>
                    <a:pt x="195529" y="20464"/>
                  </a:cubicBezTo>
                  <a:lnTo>
                    <a:pt x="195529" y="136067"/>
                  </a:lnTo>
                  <a:cubicBezTo>
                    <a:pt x="195529" y="147372"/>
                    <a:pt x="186360" y="156531"/>
                    <a:pt x="175043" y="156531"/>
                  </a:cubicBezTo>
                  <a:close/>
                  <a:moveTo>
                    <a:pt x="78393" y="40927"/>
                  </a:moveTo>
                  <a:cubicBezTo>
                    <a:pt x="57742" y="40927"/>
                    <a:pt x="40973" y="57678"/>
                    <a:pt x="40973" y="78307"/>
                  </a:cubicBezTo>
                  <a:cubicBezTo>
                    <a:pt x="40973" y="98935"/>
                    <a:pt x="57742" y="115686"/>
                    <a:pt x="78393" y="115686"/>
                  </a:cubicBezTo>
                  <a:lnTo>
                    <a:pt x="154556" y="115686"/>
                  </a:lnTo>
                  <a:lnTo>
                    <a:pt x="154556" y="40927"/>
                  </a:lnTo>
                  <a:lnTo>
                    <a:pt x="78393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3" name="Forma libre 262">
              <a:extLst>
                <a:ext uri="{FF2B5EF4-FFF2-40B4-BE49-F238E27FC236}">
                  <a16:creationId xmlns:a16="http://schemas.microsoft.com/office/drawing/2014/main" id="{7321E01F-7641-6B27-14B3-C6D38FA2DA07}"/>
                </a:ext>
              </a:extLst>
            </p:cNvPr>
            <p:cNvSpPr/>
            <p:nvPr/>
          </p:nvSpPr>
          <p:spPr>
            <a:xfrm>
              <a:off x="8862437" y="3175490"/>
              <a:ext cx="495485" cy="534119"/>
            </a:xfrm>
            <a:custGeom>
              <a:avLst/>
              <a:gdLst>
                <a:gd name="connsiteX0" fmla="*/ 212876 w 495485"/>
                <a:gd name="connsiteY0" fmla="*/ 534119 h 534119"/>
                <a:gd name="connsiteX1" fmla="*/ 6278 w 495485"/>
                <a:gd name="connsiteY1" fmla="*/ 452594 h 534119"/>
                <a:gd name="connsiteX2" fmla="*/ 0 w 495485"/>
                <a:gd name="connsiteY2" fmla="*/ 437824 h 534119"/>
                <a:gd name="connsiteX3" fmla="*/ 0 w 495485"/>
                <a:gd name="connsiteY3" fmla="*/ 96295 h 534119"/>
                <a:gd name="connsiteX4" fmla="*/ 6278 w 495485"/>
                <a:gd name="connsiteY4" fmla="*/ 81525 h 534119"/>
                <a:gd name="connsiteX5" fmla="*/ 212876 w 495485"/>
                <a:gd name="connsiteY5" fmla="*/ 0 h 534119"/>
                <a:gd name="connsiteX6" fmla="*/ 495059 w 495485"/>
                <a:gd name="connsiteY6" fmla="*/ 215859 h 534119"/>
                <a:gd name="connsiteX7" fmla="*/ 490929 w 495485"/>
                <a:gd name="connsiteY7" fmla="*/ 232940 h 534119"/>
                <a:gd name="connsiteX8" fmla="*/ 475068 w 495485"/>
                <a:gd name="connsiteY8" fmla="*/ 240531 h 534119"/>
                <a:gd name="connsiteX9" fmla="*/ 462016 w 495485"/>
                <a:gd name="connsiteY9" fmla="*/ 240531 h 534119"/>
                <a:gd name="connsiteX10" fmla="*/ 424596 w 495485"/>
                <a:gd name="connsiteY10" fmla="*/ 277910 h 534119"/>
                <a:gd name="connsiteX11" fmla="*/ 462016 w 495485"/>
                <a:gd name="connsiteY11" fmla="*/ 315290 h 534119"/>
                <a:gd name="connsiteX12" fmla="*/ 469369 w 495485"/>
                <a:gd name="connsiteY12" fmla="*/ 315290 h 534119"/>
                <a:gd name="connsiteX13" fmla="*/ 485890 w 495485"/>
                <a:gd name="connsiteY13" fmla="*/ 323624 h 534119"/>
                <a:gd name="connsiteX14" fmla="*/ 488946 w 495485"/>
                <a:gd name="connsiteY14" fmla="*/ 341859 h 534119"/>
                <a:gd name="connsiteX15" fmla="*/ 212959 w 495485"/>
                <a:gd name="connsiteY15" fmla="*/ 534119 h 534119"/>
                <a:gd name="connsiteX16" fmla="*/ 40973 w 495485"/>
                <a:gd name="connsiteY16" fmla="*/ 428913 h 534119"/>
                <a:gd name="connsiteX17" fmla="*/ 212876 w 495485"/>
                <a:gd name="connsiteY17" fmla="*/ 493192 h 534119"/>
                <a:gd name="connsiteX18" fmla="*/ 440704 w 495485"/>
                <a:gd name="connsiteY18" fmla="*/ 353246 h 534119"/>
                <a:gd name="connsiteX19" fmla="*/ 383541 w 495485"/>
                <a:gd name="connsiteY19" fmla="*/ 277910 h 534119"/>
                <a:gd name="connsiteX20" fmla="*/ 448552 w 495485"/>
                <a:gd name="connsiteY20" fmla="*/ 200759 h 534119"/>
                <a:gd name="connsiteX21" fmla="*/ 212794 w 495485"/>
                <a:gd name="connsiteY21" fmla="*/ 41010 h 534119"/>
                <a:gd name="connsiteX22" fmla="*/ 40890 w 495485"/>
                <a:gd name="connsiteY22" fmla="*/ 105289 h 534119"/>
                <a:gd name="connsiteX23" fmla="*/ 40890 w 495485"/>
                <a:gd name="connsiteY23" fmla="*/ 428995 h 53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485" h="534119">
                  <a:moveTo>
                    <a:pt x="212876" y="534119"/>
                  </a:moveTo>
                  <a:cubicBezTo>
                    <a:pt x="134400" y="534119"/>
                    <a:pt x="61046" y="505156"/>
                    <a:pt x="6278" y="452594"/>
                  </a:cubicBezTo>
                  <a:cubicBezTo>
                    <a:pt x="2231" y="448716"/>
                    <a:pt x="0" y="443435"/>
                    <a:pt x="0" y="437824"/>
                  </a:cubicBezTo>
                  <a:lnTo>
                    <a:pt x="0" y="96295"/>
                  </a:lnTo>
                  <a:cubicBezTo>
                    <a:pt x="0" y="90766"/>
                    <a:pt x="2231" y="85403"/>
                    <a:pt x="6278" y="81525"/>
                  </a:cubicBezTo>
                  <a:cubicBezTo>
                    <a:pt x="61046" y="28963"/>
                    <a:pt x="134400" y="0"/>
                    <a:pt x="212876" y="0"/>
                  </a:cubicBezTo>
                  <a:cubicBezTo>
                    <a:pt x="350251" y="0"/>
                    <a:pt x="468873" y="90766"/>
                    <a:pt x="495059" y="215859"/>
                  </a:cubicBezTo>
                  <a:cubicBezTo>
                    <a:pt x="496298" y="221883"/>
                    <a:pt x="494811" y="228154"/>
                    <a:pt x="490929" y="232940"/>
                  </a:cubicBezTo>
                  <a:cubicBezTo>
                    <a:pt x="487046" y="237725"/>
                    <a:pt x="481181" y="240531"/>
                    <a:pt x="475068" y="240531"/>
                  </a:cubicBezTo>
                  <a:lnTo>
                    <a:pt x="462016" y="240531"/>
                  </a:lnTo>
                  <a:cubicBezTo>
                    <a:pt x="441365" y="240531"/>
                    <a:pt x="424596" y="257282"/>
                    <a:pt x="424596" y="277910"/>
                  </a:cubicBezTo>
                  <a:cubicBezTo>
                    <a:pt x="424596" y="298539"/>
                    <a:pt x="441365" y="315290"/>
                    <a:pt x="462016" y="315290"/>
                  </a:cubicBezTo>
                  <a:lnTo>
                    <a:pt x="469369" y="315290"/>
                  </a:lnTo>
                  <a:cubicBezTo>
                    <a:pt x="475894" y="315290"/>
                    <a:pt x="482008" y="318425"/>
                    <a:pt x="485890" y="323624"/>
                  </a:cubicBezTo>
                  <a:cubicBezTo>
                    <a:pt x="489773" y="328904"/>
                    <a:pt x="490846" y="335671"/>
                    <a:pt x="488946" y="341859"/>
                  </a:cubicBezTo>
                  <a:cubicBezTo>
                    <a:pt x="453426" y="455070"/>
                    <a:pt x="340007" y="534119"/>
                    <a:pt x="212959" y="534119"/>
                  </a:cubicBezTo>
                  <a:close/>
                  <a:moveTo>
                    <a:pt x="40973" y="428913"/>
                  </a:moveTo>
                  <a:cubicBezTo>
                    <a:pt x="87315" y="470418"/>
                    <a:pt x="148030" y="493192"/>
                    <a:pt x="212876" y="493192"/>
                  </a:cubicBezTo>
                  <a:cubicBezTo>
                    <a:pt x="312912" y="493192"/>
                    <a:pt x="403036" y="436751"/>
                    <a:pt x="440704" y="353246"/>
                  </a:cubicBezTo>
                  <a:cubicBezTo>
                    <a:pt x="407744" y="344005"/>
                    <a:pt x="383541" y="313722"/>
                    <a:pt x="383541" y="277910"/>
                  </a:cubicBezTo>
                  <a:cubicBezTo>
                    <a:pt x="383541" y="239293"/>
                    <a:pt x="411710" y="207112"/>
                    <a:pt x="448552" y="200759"/>
                  </a:cubicBezTo>
                  <a:cubicBezTo>
                    <a:pt x="417244" y="106857"/>
                    <a:pt x="321999" y="41010"/>
                    <a:pt x="212794" y="41010"/>
                  </a:cubicBezTo>
                  <a:cubicBezTo>
                    <a:pt x="147948" y="41010"/>
                    <a:pt x="87232" y="63784"/>
                    <a:pt x="40890" y="105289"/>
                  </a:cubicBezTo>
                  <a:lnTo>
                    <a:pt x="40890" y="42899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4" name="Forma libre 263">
              <a:extLst>
                <a:ext uri="{FF2B5EF4-FFF2-40B4-BE49-F238E27FC236}">
                  <a16:creationId xmlns:a16="http://schemas.microsoft.com/office/drawing/2014/main" id="{1A06B536-CC4E-E389-9E99-69586754D471}"/>
                </a:ext>
              </a:extLst>
            </p:cNvPr>
            <p:cNvSpPr/>
            <p:nvPr/>
          </p:nvSpPr>
          <p:spPr>
            <a:xfrm>
              <a:off x="9485948" y="3687495"/>
              <a:ext cx="40972" cy="89528"/>
            </a:xfrm>
            <a:custGeom>
              <a:avLst/>
              <a:gdLst>
                <a:gd name="connsiteX0" fmla="*/ 20487 w 40972"/>
                <a:gd name="connsiteY0" fmla="*/ 89529 h 89528"/>
                <a:gd name="connsiteX1" fmla="*/ 0 w 40972"/>
                <a:gd name="connsiteY1" fmla="*/ 69065 h 89528"/>
                <a:gd name="connsiteX2" fmla="*/ 0 w 40972"/>
                <a:gd name="connsiteY2" fmla="*/ 20464 h 89528"/>
                <a:gd name="connsiteX3" fmla="*/ 20487 w 40972"/>
                <a:gd name="connsiteY3" fmla="*/ 0 h 89528"/>
                <a:gd name="connsiteX4" fmla="*/ 40973 w 40972"/>
                <a:gd name="connsiteY4" fmla="*/ 20464 h 89528"/>
                <a:gd name="connsiteX5" fmla="*/ 40973 w 40972"/>
                <a:gd name="connsiteY5" fmla="*/ 69065 h 89528"/>
                <a:gd name="connsiteX6" fmla="*/ 20487 w 40972"/>
                <a:gd name="connsiteY6" fmla="*/ 89529 h 8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89528">
                  <a:moveTo>
                    <a:pt x="20487" y="89529"/>
                  </a:moveTo>
                  <a:cubicBezTo>
                    <a:pt x="9170" y="89529"/>
                    <a:pt x="0" y="80370"/>
                    <a:pt x="0" y="69065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69065"/>
                  </a:lnTo>
                  <a:cubicBezTo>
                    <a:pt x="40973" y="80370"/>
                    <a:pt x="31804" y="89529"/>
                    <a:pt x="20487" y="8952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5" name="Forma libre 264">
              <a:extLst>
                <a:ext uri="{FF2B5EF4-FFF2-40B4-BE49-F238E27FC236}">
                  <a16:creationId xmlns:a16="http://schemas.microsoft.com/office/drawing/2014/main" id="{1F655E93-5202-C057-3B96-6E658C8CF8F5}"/>
                </a:ext>
              </a:extLst>
            </p:cNvPr>
            <p:cNvSpPr/>
            <p:nvPr/>
          </p:nvSpPr>
          <p:spPr>
            <a:xfrm>
              <a:off x="9709564" y="3694921"/>
              <a:ext cx="190325" cy="155705"/>
            </a:xfrm>
            <a:custGeom>
              <a:avLst/>
              <a:gdLst>
                <a:gd name="connsiteX0" fmla="*/ 20487 w 190325"/>
                <a:gd name="connsiteY0" fmla="*/ 155706 h 155705"/>
                <a:gd name="connsiteX1" fmla="*/ 0 w 190325"/>
                <a:gd name="connsiteY1" fmla="*/ 135242 h 155705"/>
                <a:gd name="connsiteX2" fmla="*/ 0 w 190325"/>
                <a:gd name="connsiteY2" fmla="*/ 81772 h 155705"/>
                <a:gd name="connsiteX3" fmla="*/ 81863 w 190325"/>
                <a:gd name="connsiteY3" fmla="*/ 0 h 155705"/>
                <a:gd name="connsiteX4" fmla="*/ 169838 w 190325"/>
                <a:gd name="connsiteY4" fmla="*/ 0 h 155705"/>
                <a:gd name="connsiteX5" fmla="*/ 190325 w 190325"/>
                <a:gd name="connsiteY5" fmla="*/ 20464 h 155705"/>
                <a:gd name="connsiteX6" fmla="*/ 169838 w 190325"/>
                <a:gd name="connsiteY6" fmla="*/ 40927 h 155705"/>
                <a:gd name="connsiteX7" fmla="*/ 81863 w 190325"/>
                <a:gd name="connsiteY7" fmla="*/ 40927 h 155705"/>
                <a:gd name="connsiteX8" fmla="*/ 40973 w 190325"/>
                <a:gd name="connsiteY8" fmla="*/ 81772 h 155705"/>
                <a:gd name="connsiteX9" fmla="*/ 40973 w 190325"/>
                <a:gd name="connsiteY9" fmla="*/ 135242 h 155705"/>
                <a:gd name="connsiteX10" fmla="*/ 20487 w 190325"/>
                <a:gd name="connsiteY10" fmla="*/ 155706 h 15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325" h="155705">
                  <a:moveTo>
                    <a:pt x="20487" y="155706"/>
                  </a:moveTo>
                  <a:cubicBezTo>
                    <a:pt x="9170" y="155706"/>
                    <a:pt x="0" y="146547"/>
                    <a:pt x="0" y="135242"/>
                  </a:cubicBezTo>
                  <a:lnTo>
                    <a:pt x="0" y="81772"/>
                  </a:lnTo>
                  <a:cubicBezTo>
                    <a:pt x="0" y="36719"/>
                    <a:pt x="36760" y="0"/>
                    <a:pt x="81863" y="0"/>
                  </a:cubicBezTo>
                  <a:lnTo>
                    <a:pt x="169838" y="0"/>
                  </a:lnTo>
                  <a:cubicBezTo>
                    <a:pt x="181155" y="0"/>
                    <a:pt x="190325" y="9159"/>
                    <a:pt x="190325" y="20464"/>
                  </a:cubicBezTo>
                  <a:cubicBezTo>
                    <a:pt x="190325" y="31768"/>
                    <a:pt x="181155" y="40927"/>
                    <a:pt x="169838" y="40927"/>
                  </a:cubicBezTo>
                  <a:lnTo>
                    <a:pt x="81863" y="40927"/>
                  </a:lnTo>
                  <a:cubicBezTo>
                    <a:pt x="59311" y="40927"/>
                    <a:pt x="40973" y="59246"/>
                    <a:pt x="40973" y="81772"/>
                  </a:cubicBezTo>
                  <a:lnTo>
                    <a:pt x="40973" y="135242"/>
                  </a:lnTo>
                  <a:cubicBezTo>
                    <a:pt x="40973" y="146547"/>
                    <a:pt x="31804" y="155706"/>
                    <a:pt x="20487" y="15570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6" name="Forma libre 265">
              <a:extLst>
                <a:ext uri="{FF2B5EF4-FFF2-40B4-BE49-F238E27FC236}">
                  <a16:creationId xmlns:a16="http://schemas.microsoft.com/office/drawing/2014/main" id="{C965ADE8-71B5-5126-C748-4F35EC4CBB0D}"/>
                </a:ext>
              </a:extLst>
            </p:cNvPr>
            <p:cNvSpPr/>
            <p:nvPr/>
          </p:nvSpPr>
          <p:spPr>
            <a:xfrm>
              <a:off x="8991055" y="3182669"/>
              <a:ext cx="40972" cy="348955"/>
            </a:xfrm>
            <a:custGeom>
              <a:avLst/>
              <a:gdLst>
                <a:gd name="connsiteX0" fmla="*/ 20486 w 40972"/>
                <a:gd name="connsiteY0" fmla="*/ 348956 h 348955"/>
                <a:gd name="connsiteX1" fmla="*/ 0 w 40972"/>
                <a:gd name="connsiteY1" fmla="*/ 328492 h 348955"/>
                <a:gd name="connsiteX2" fmla="*/ 0 w 40972"/>
                <a:gd name="connsiteY2" fmla="*/ 20464 h 348955"/>
                <a:gd name="connsiteX3" fmla="*/ 20486 w 40972"/>
                <a:gd name="connsiteY3" fmla="*/ 0 h 348955"/>
                <a:gd name="connsiteX4" fmla="*/ 40973 w 40972"/>
                <a:gd name="connsiteY4" fmla="*/ 20464 h 348955"/>
                <a:gd name="connsiteX5" fmla="*/ 40973 w 40972"/>
                <a:gd name="connsiteY5" fmla="*/ 328492 h 348955"/>
                <a:gd name="connsiteX6" fmla="*/ 20486 w 40972"/>
                <a:gd name="connsiteY6" fmla="*/ 348956 h 34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348955">
                  <a:moveTo>
                    <a:pt x="20486" y="348956"/>
                  </a:moveTo>
                  <a:cubicBezTo>
                    <a:pt x="9169" y="348956"/>
                    <a:pt x="0" y="339796"/>
                    <a:pt x="0" y="32849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328492"/>
                  </a:lnTo>
                  <a:cubicBezTo>
                    <a:pt x="40973" y="339796"/>
                    <a:pt x="31803" y="348956"/>
                    <a:pt x="20486" y="34895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7" name="Forma libre 266">
              <a:extLst>
                <a:ext uri="{FF2B5EF4-FFF2-40B4-BE49-F238E27FC236}">
                  <a16:creationId xmlns:a16="http://schemas.microsoft.com/office/drawing/2014/main" id="{06A7CD26-EBC3-491F-31AE-FB9641C52FA4}"/>
                </a:ext>
              </a:extLst>
            </p:cNvPr>
            <p:cNvSpPr/>
            <p:nvPr/>
          </p:nvSpPr>
          <p:spPr>
            <a:xfrm>
              <a:off x="9129999" y="3185474"/>
              <a:ext cx="40972" cy="379568"/>
            </a:xfrm>
            <a:custGeom>
              <a:avLst/>
              <a:gdLst>
                <a:gd name="connsiteX0" fmla="*/ 20486 w 40972"/>
                <a:gd name="connsiteY0" fmla="*/ 379569 h 379568"/>
                <a:gd name="connsiteX1" fmla="*/ 0 w 40972"/>
                <a:gd name="connsiteY1" fmla="*/ 359105 h 379568"/>
                <a:gd name="connsiteX2" fmla="*/ 0 w 40972"/>
                <a:gd name="connsiteY2" fmla="*/ 20464 h 379568"/>
                <a:gd name="connsiteX3" fmla="*/ 20486 w 40972"/>
                <a:gd name="connsiteY3" fmla="*/ 0 h 379568"/>
                <a:gd name="connsiteX4" fmla="*/ 40973 w 40972"/>
                <a:gd name="connsiteY4" fmla="*/ 20464 h 379568"/>
                <a:gd name="connsiteX5" fmla="*/ 40973 w 40972"/>
                <a:gd name="connsiteY5" fmla="*/ 359105 h 379568"/>
                <a:gd name="connsiteX6" fmla="*/ 20486 w 40972"/>
                <a:gd name="connsiteY6" fmla="*/ 379569 h 37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379568">
                  <a:moveTo>
                    <a:pt x="20486" y="379569"/>
                  </a:moveTo>
                  <a:cubicBezTo>
                    <a:pt x="9169" y="379569"/>
                    <a:pt x="0" y="370409"/>
                    <a:pt x="0" y="35910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359105"/>
                  </a:lnTo>
                  <a:cubicBezTo>
                    <a:pt x="40973" y="370409"/>
                    <a:pt x="31803" y="379569"/>
                    <a:pt x="20486" y="3795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68" name="Gráfico 2">
            <a:extLst>
              <a:ext uri="{FF2B5EF4-FFF2-40B4-BE49-F238E27FC236}">
                <a16:creationId xmlns:a16="http://schemas.microsoft.com/office/drawing/2014/main" id="{0EF915EC-F378-3109-507E-A4570DD436B2}"/>
              </a:ext>
            </a:extLst>
          </p:cNvPr>
          <p:cNvGrpSpPr/>
          <p:nvPr/>
        </p:nvGrpSpPr>
        <p:grpSpPr>
          <a:xfrm>
            <a:off x="11754728" y="7748879"/>
            <a:ext cx="1242397" cy="962371"/>
            <a:chOff x="11754728" y="7748879"/>
            <a:chExt cx="1242397" cy="962371"/>
          </a:xfrm>
          <a:solidFill>
            <a:srgbClr val="002A86"/>
          </a:solidFill>
        </p:grpSpPr>
        <p:sp>
          <p:nvSpPr>
            <p:cNvPr id="269" name="Forma libre 268">
              <a:extLst>
                <a:ext uri="{FF2B5EF4-FFF2-40B4-BE49-F238E27FC236}">
                  <a16:creationId xmlns:a16="http://schemas.microsoft.com/office/drawing/2014/main" id="{3DD08BA6-7F95-69ED-2A25-F84306DF6A88}"/>
                </a:ext>
              </a:extLst>
            </p:cNvPr>
            <p:cNvSpPr/>
            <p:nvPr/>
          </p:nvSpPr>
          <p:spPr>
            <a:xfrm>
              <a:off x="12573273" y="7980003"/>
              <a:ext cx="293334" cy="251588"/>
            </a:xfrm>
            <a:custGeom>
              <a:avLst/>
              <a:gdLst>
                <a:gd name="connsiteX0" fmla="*/ 272766 w 293334"/>
                <a:gd name="connsiteY0" fmla="*/ 251506 h 251588"/>
                <a:gd name="connsiteX1" fmla="*/ 89298 w 293334"/>
                <a:gd name="connsiteY1" fmla="*/ 251506 h 251588"/>
                <a:gd name="connsiteX2" fmla="*/ 0 w 293334"/>
                <a:gd name="connsiteY2" fmla="*/ 162307 h 251588"/>
                <a:gd name="connsiteX3" fmla="*/ 0 w 293334"/>
                <a:gd name="connsiteY3" fmla="*/ 20464 h 251588"/>
                <a:gd name="connsiteX4" fmla="*/ 20486 w 293334"/>
                <a:gd name="connsiteY4" fmla="*/ 0 h 251588"/>
                <a:gd name="connsiteX5" fmla="*/ 254097 w 293334"/>
                <a:gd name="connsiteY5" fmla="*/ 0 h 251588"/>
                <a:gd name="connsiteX6" fmla="*/ 274583 w 293334"/>
                <a:gd name="connsiteY6" fmla="*/ 20464 h 251588"/>
                <a:gd name="connsiteX7" fmla="*/ 254097 w 293334"/>
                <a:gd name="connsiteY7" fmla="*/ 40928 h 251588"/>
                <a:gd name="connsiteX8" fmla="*/ 40973 w 293334"/>
                <a:gd name="connsiteY8" fmla="*/ 40928 h 251588"/>
                <a:gd name="connsiteX9" fmla="*/ 40973 w 293334"/>
                <a:gd name="connsiteY9" fmla="*/ 162307 h 251588"/>
                <a:gd name="connsiteX10" fmla="*/ 89380 w 293334"/>
                <a:gd name="connsiteY10" fmla="*/ 210661 h 251588"/>
                <a:gd name="connsiteX11" fmla="*/ 272849 w 293334"/>
                <a:gd name="connsiteY11" fmla="*/ 210661 h 251588"/>
                <a:gd name="connsiteX12" fmla="*/ 293335 w 293334"/>
                <a:gd name="connsiteY12" fmla="*/ 231124 h 251588"/>
                <a:gd name="connsiteX13" fmla="*/ 272849 w 293334"/>
                <a:gd name="connsiteY13" fmla="*/ 251588 h 25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334" h="251588">
                  <a:moveTo>
                    <a:pt x="272766" y="251506"/>
                  </a:moveTo>
                  <a:lnTo>
                    <a:pt x="89298" y="251506"/>
                  </a:lnTo>
                  <a:cubicBezTo>
                    <a:pt x="40065" y="251506"/>
                    <a:pt x="0" y="211486"/>
                    <a:pt x="0" y="162307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254097" y="0"/>
                  </a:lnTo>
                  <a:cubicBezTo>
                    <a:pt x="265414" y="0"/>
                    <a:pt x="274583" y="9160"/>
                    <a:pt x="274583" y="20464"/>
                  </a:cubicBezTo>
                  <a:cubicBezTo>
                    <a:pt x="274583" y="31769"/>
                    <a:pt x="265414" y="40928"/>
                    <a:pt x="254097" y="40928"/>
                  </a:cubicBezTo>
                  <a:lnTo>
                    <a:pt x="40973" y="40928"/>
                  </a:lnTo>
                  <a:lnTo>
                    <a:pt x="40973" y="162307"/>
                  </a:lnTo>
                  <a:cubicBezTo>
                    <a:pt x="40973" y="188959"/>
                    <a:pt x="62699" y="210661"/>
                    <a:pt x="89380" y="210661"/>
                  </a:cubicBezTo>
                  <a:lnTo>
                    <a:pt x="272849" y="210661"/>
                  </a:lnTo>
                  <a:cubicBezTo>
                    <a:pt x="284166" y="210661"/>
                    <a:pt x="293335" y="219820"/>
                    <a:pt x="293335" y="231124"/>
                  </a:cubicBezTo>
                  <a:cubicBezTo>
                    <a:pt x="293335" y="242429"/>
                    <a:pt x="284166" y="251588"/>
                    <a:pt x="272849" y="25158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0" name="Forma libre 269">
              <a:extLst>
                <a:ext uri="{FF2B5EF4-FFF2-40B4-BE49-F238E27FC236}">
                  <a16:creationId xmlns:a16="http://schemas.microsoft.com/office/drawing/2014/main" id="{3CCF92AD-8EA9-8040-88DF-5F931375E44F}"/>
                </a:ext>
              </a:extLst>
            </p:cNvPr>
            <p:cNvSpPr/>
            <p:nvPr/>
          </p:nvSpPr>
          <p:spPr>
            <a:xfrm>
              <a:off x="12494467" y="8409081"/>
              <a:ext cx="40972" cy="161317"/>
            </a:xfrm>
            <a:custGeom>
              <a:avLst/>
              <a:gdLst>
                <a:gd name="connsiteX0" fmla="*/ 20486 w 40972"/>
                <a:gd name="connsiteY0" fmla="*/ 161317 h 161317"/>
                <a:gd name="connsiteX1" fmla="*/ 0 w 40972"/>
                <a:gd name="connsiteY1" fmla="*/ 140853 h 161317"/>
                <a:gd name="connsiteX2" fmla="*/ 0 w 40972"/>
                <a:gd name="connsiteY2" fmla="*/ 20464 h 161317"/>
                <a:gd name="connsiteX3" fmla="*/ 20486 w 40972"/>
                <a:gd name="connsiteY3" fmla="*/ 0 h 161317"/>
                <a:gd name="connsiteX4" fmla="*/ 40972 w 40972"/>
                <a:gd name="connsiteY4" fmla="*/ 20464 h 161317"/>
                <a:gd name="connsiteX5" fmla="*/ 40972 w 40972"/>
                <a:gd name="connsiteY5" fmla="*/ 140853 h 161317"/>
                <a:gd name="connsiteX6" fmla="*/ 20486 w 40972"/>
                <a:gd name="connsiteY6" fmla="*/ 161317 h 16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61317">
                  <a:moveTo>
                    <a:pt x="20486" y="161317"/>
                  </a:moveTo>
                  <a:cubicBezTo>
                    <a:pt x="9169" y="161317"/>
                    <a:pt x="0" y="152158"/>
                    <a:pt x="0" y="140853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2" y="9160"/>
                    <a:pt x="40972" y="20464"/>
                  </a:cubicBezTo>
                  <a:lnTo>
                    <a:pt x="40972" y="140853"/>
                  </a:lnTo>
                  <a:cubicBezTo>
                    <a:pt x="40972" y="152158"/>
                    <a:pt x="31803" y="161317"/>
                    <a:pt x="20486" y="16131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1" name="Forma libre 270">
              <a:extLst>
                <a:ext uri="{FF2B5EF4-FFF2-40B4-BE49-F238E27FC236}">
                  <a16:creationId xmlns:a16="http://schemas.microsoft.com/office/drawing/2014/main" id="{522DC55F-BBFD-A8AC-41D7-3AD229A3DBD4}"/>
                </a:ext>
              </a:extLst>
            </p:cNvPr>
            <p:cNvSpPr/>
            <p:nvPr/>
          </p:nvSpPr>
          <p:spPr>
            <a:xfrm>
              <a:off x="11754728" y="7868748"/>
              <a:ext cx="1242397" cy="701649"/>
            </a:xfrm>
            <a:custGeom>
              <a:avLst/>
              <a:gdLst>
                <a:gd name="connsiteX0" fmla="*/ 1167473 w 1242397"/>
                <a:gd name="connsiteY0" fmla="*/ 701650 h 701649"/>
                <a:gd name="connsiteX1" fmla="*/ 75832 w 1242397"/>
                <a:gd name="connsiteY1" fmla="*/ 701650 h 701649"/>
                <a:gd name="connsiteX2" fmla="*/ 0 w 1242397"/>
                <a:gd name="connsiteY2" fmla="*/ 625901 h 701649"/>
                <a:gd name="connsiteX3" fmla="*/ 0 w 1242397"/>
                <a:gd name="connsiteY3" fmla="*/ 84933 h 701649"/>
                <a:gd name="connsiteX4" fmla="*/ 26517 w 1242397"/>
                <a:gd name="connsiteY4" fmla="*/ 23294 h 701649"/>
                <a:gd name="connsiteX5" fmla="*/ 89628 w 1242397"/>
                <a:gd name="connsiteY5" fmla="*/ 108 h 701649"/>
                <a:gd name="connsiteX6" fmla="*/ 170086 w 1242397"/>
                <a:gd name="connsiteY6" fmla="*/ 88563 h 701649"/>
                <a:gd name="connsiteX7" fmla="*/ 170086 w 1242397"/>
                <a:gd name="connsiteY7" fmla="*/ 540333 h 701649"/>
                <a:gd name="connsiteX8" fmla="*/ 739822 w 1242397"/>
                <a:gd name="connsiteY8" fmla="*/ 540333 h 701649"/>
                <a:gd name="connsiteX9" fmla="*/ 739822 w 1242397"/>
                <a:gd name="connsiteY9" fmla="*/ 62159 h 701649"/>
                <a:gd name="connsiteX10" fmla="*/ 802023 w 1242397"/>
                <a:gd name="connsiteY10" fmla="*/ 25 h 701649"/>
                <a:gd name="connsiteX11" fmla="*/ 961371 w 1242397"/>
                <a:gd name="connsiteY11" fmla="*/ 25 h 701649"/>
                <a:gd name="connsiteX12" fmla="*/ 1093045 w 1242397"/>
                <a:gd name="connsiteY12" fmla="*/ 125530 h 701649"/>
                <a:gd name="connsiteX13" fmla="*/ 1198616 w 1242397"/>
                <a:gd name="connsiteY13" fmla="*/ 292046 h 701649"/>
                <a:gd name="connsiteX14" fmla="*/ 1198616 w 1242397"/>
                <a:gd name="connsiteY14" fmla="*/ 292046 h 701649"/>
                <a:gd name="connsiteX15" fmla="*/ 1242398 w 1242397"/>
                <a:gd name="connsiteY15" fmla="*/ 442635 h 701649"/>
                <a:gd name="connsiteX16" fmla="*/ 1242398 w 1242397"/>
                <a:gd name="connsiteY16" fmla="*/ 626726 h 701649"/>
                <a:gd name="connsiteX17" fmla="*/ 1167473 w 1242397"/>
                <a:gd name="connsiteY17" fmla="*/ 701567 h 701649"/>
                <a:gd name="connsiteX18" fmla="*/ 85002 w 1242397"/>
                <a:gd name="connsiteY18" fmla="*/ 40953 h 701649"/>
                <a:gd name="connsiteX19" fmla="*/ 54685 w 1242397"/>
                <a:gd name="connsiteY19" fmla="*/ 53000 h 701649"/>
                <a:gd name="connsiteX20" fmla="*/ 40973 w 1242397"/>
                <a:gd name="connsiteY20" fmla="*/ 84933 h 701649"/>
                <a:gd name="connsiteX21" fmla="*/ 40973 w 1242397"/>
                <a:gd name="connsiteY21" fmla="*/ 625901 h 701649"/>
                <a:gd name="connsiteX22" fmla="*/ 75832 w 1242397"/>
                <a:gd name="connsiteY22" fmla="*/ 660722 h 701649"/>
                <a:gd name="connsiteX23" fmla="*/ 1167473 w 1242397"/>
                <a:gd name="connsiteY23" fmla="*/ 660722 h 701649"/>
                <a:gd name="connsiteX24" fmla="*/ 1201425 w 1242397"/>
                <a:gd name="connsiteY24" fmla="*/ 626726 h 701649"/>
                <a:gd name="connsiteX25" fmla="*/ 1201425 w 1242397"/>
                <a:gd name="connsiteY25" fmla="*/ 442635 h 701649"/>
                <a:gd name="connsiteX26" fmla="*/ 1164004 w 1242397"/>
                <a:gd name="connsiteY26" fmla="*/ 313912 h 701649"/>
                <a:gd name="connsiteX27" fmla="*/ 1164004 w 1242397"/>
                <a:gd name="connsiteY27" fmla="*/ 313912 h 701649"/>
                <a:gd name="connsiteX28" fmla="*/ 1055377 w 1242397"/>
                <a:gd name="connsiteY28" fmla="*/ 142693 h 701649"/>
                <a:gd name="connsiteX29" fmla="*/ 1052238 w 1242397"/>
                <a:gd name="connsiteY29" fmla="*/ 131719 h 701649"/>
                <a:gd name="connsiteX30" fmla="*/ 961371 w 1242397"/>
                <a:gd name="connsiteY30" fmla="*/ 40953 h 701649"/>
                <a:gd name="connsiteX31" fmla="*/ 802023 w 1242397"/>
                <a:gd name="connsiteY31" fmla="*/ 40953 h 701649"/>
                <a:gd name="connsiteX32" fmla="*/ 780794 w 1242397"/>
                <a:gd name="connsiteY32" fmla="*/ 62159 h 701649"/>
                <a:gd name="connsiteX33" fmla="*/ 780794 w 1242397"/>
                <a:gd name="connsiteY33" fmla="*/ 560797 h 701649"/>
                <a:gd name="connsiteX34" fmla="*/ 760308 w 1242397"/>
                <a:gd name="connsiteY34" fmla="*/ 581260 h 701649"/>
                <a:gd name="connsiteX35" fmla="*/ 149600 w 1242397"/>
                <a:gd name="connsiteY35" fmla="*/ 581260 h 701649"/>
                <a:gd name="connsiteX36" fmla="*/ 129114 w 1242397"/>
                <a:gd name="connsiteY36" fmla="*/ 560797 h 701649"/>
                <a:gd name="connsiteX37" fmla="*/ 129114 w 1242397"/>
                <a:gd name="connsiteY37" fmla="*/ 88563 h 701649"/>
                <a:gd name="connsiteX38" fmla="*/ 87398 w 1242397"/>
                <a:gd name="connsiteY38" fmla="*/ 40953 h 701649"/>
                <a:gd name="connsiteX39" fmla="*/ 85002 w 1242397"/>
                <a:gd name="connsiteY39" fmla="*/ 40953 h 70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42397" h="701649">
                  <a:moveTo>
                    <a:pt x="1167473" y="701650"/>
                  </a:moveTo>
                  <a:lnTo>
                    <a:pt x="75832" y="701650"/>
                  </a:lnTo>
                  <a:cubicBezTo>
                    <a:pt x="34034" y="701650"/>
                    <a:pt x="0" y="667654"/>
                    <a:pt x="0" y="625901"/>
                  </a:cubicBezTo>
                  <a:lnTo>
                    <a:pt x="0" y="84933"/>
                  </a:lnTo>
                  <a:cubicBezTo>
                    <a:pt x="0" y="61746"/>
                    <a:pt x="9665" y="39302"/>
                    <a:pt x="26517" y="23294"/>
                  </a:cubicBezTo>
                  <a:cubicBezTo>
                    <a:pt x="43616" y="7121"/>
                    <a:pt x="65755" y="-1048"/>
                    <a:pt x="89628" y="108"/>
                  </a:cubicBezTo>
                  <a:cubicBezTo>
                    <a:pt x="134813" y="2418"/>
                    <a:pt x="170086" y="41283"/>
                    <a:pt x="170086" y="88563"/>
                  </a:cubicBezTo>
                  <a:lnTo>
                    <a:pt x="170086" y="540333"/>
                  </a:lnTo>
                  <a:lnTo>
                    <a:pt x="739822" y="540333"/>
                  </a:lnTo>
                  <a:lnTo>
                    <a:pt x="739822" y="62159"/>
                  </a:lnTo>
                  <a:cubicBezTo>
                    <a:pt x="739822" y="27915"/>
                    <a:pt x="767743" y="25"/>
                    <a:pt x="802023" y="25"/>
                  </a:cubicBezTo>
                  <a:lnTo>
                    <a:pt x="961371" y="25"/>
                  </a:lnTo>
                  <a:cubicBezTo>
                    <a:pt x="1032000" y="25"/>
                    <a:pt x="1089824" y="55805"/>
                    <a:pt x="1093045" y="125530"/>
                  </a:cubicBezTo>
                  <a:lnTo>
                    <a:pt x="1198616" y="292046"/>
                  </a:lnTo>
                  <a:lnTo>
                    <a:pt x="1198616" y="292046"/>
                  </a:lnTo>
                  <a:cubicBezTo>
                    <a:pt x="1227198" y="337181"/>
                    <a:pt x="1242398" y="389248"/>
                    <a:pt x="1242398" y="442635"/>
                  </a:cubicBezTo>
                  <a:lnTo>
                    <a:pt x="1242398" y="626726"/>
                  </a:lnTo>
                  <a:cubicBezTo>
                    <a:pt x="1242398" y="667983"/>
                    <a:pt x="1208776" y="701567"/>
                    <a:pt x="1167473" y="701567"/>
                  </a:cubicBezTo>
                  <a:close/>
                  <a:moveTo>
                    <a:pt x="85002" y="40953"/>
                  </a:moveTo>
                  <a:cubicBezTo>
                    <a:pt x="73602" y="40953"/>
                    <a:pt x="62946" y="45161"/>
                    <a:pt x="54685" y="53000"/>
                  </a:cubicBezTo>
                  <a:cubicBezTo>
                    <a:pt x="45846" y="61416"/>
                    <a:pt x="40973" y="72721"/>
                    <a:pt x="40973" y="84933"/>
                  </a:cubicBezTo>
                  <a:lnTo>
                    <a:pt x="40973" y="625901"/>
                  </a:lnTo>
                  <a:cubicBezTo>
                    <a:pt x="40973" y="645127"/>
                    <a:pt x="56585" y="660722"/>
                    <a:pt x="75832" y="660722"/>
                  </a:cubicBezTo>
                  <a:lnTo>
                    <a:pt x="1167473" y="660722"/>
                  </a:lnTo>
                  <a:cubicBezTo>
                    <a:pt x="1186225" y="660722"/>
                    <a:pt x="1201425" y="645457"/>
                    <a:pt x="1201425" y="626726"/>
                  </a:cubicBezTo>
                  <a:lnTo>
                    <a:pt x="1201425" y="442635"/>
                  </a:lnTo>
                  <a:cubicBezTo>
                    <a:pt x="1201425" y="397004"/>
                    <a:pt x="1188538" y="352446"/>
                    <a:pt x="1164004" y="313912"/>
                  </a:cubicBezTo>
                  <a:lnTo>
                    <a:pt x="1164004" y="313912"/>
                  </a:lnTo>
                  <a:cubicBezTo>
                    <a:pt x="1164004" y="313912"/>
                    <a:pt x="1055377" y="142693"/>
                    <a:pt x="1055377" y="142693"/>
                  </a:cubicBezTo>
                  <a:cubicBezTo>
                    <a:pt x="1053312" y="139393"/>
                    <a:pt x="1052238" y="135597"/>
                    <a:pt x="1052238" y="131719"/>
                  </a:cubicBezTo>
                  <a:cubicBezTo>
                    <a:pt x="1052238" y="81632"/>
                    <a:pt x="1011431" y="40953"/>
                    <a:pt x="961371" y="40953"/>
                  </a:cubicBezTo>
                  <a:lnTo>
                    <a:pt x="802023" y="40953"/>
                  </a:lnTo>
                  <a:cubicBezTo>
                    <a:pt x="790294" y="40953"/>
                    <a:pt x="780794" y="50442"/>
                    <a:pt x="780794" y="62159"/>
                  </a:cubicBezTo>
                  <a:lnTo>
                    <a:pt x="780794" y="560797"/>
                  </a:lnTo>
                  <a:cubicBezTo>
                    <a:pt x="780794" y="572101"/>
                    <a:pt x="771625" y="581260"/>
                    <a:pt x="760308" y="581260"/>
                  </a:cubicBezTo>
                  <a:lnTo>
                    <a:pt x="149600" y="581260"/>
                  </a:lnTo>
                  <a:cubicBezTo>
                    <a:pt x="138283" y="581260"/>
                    <a:pt x="129114" y="572101"/>
                    <a:pt x="129114" y="560797"/>
                  </a:cubicBezTo>
                  <a:lnTo>
                    <a:pt x="129114" y="88563"/>
                  </a:lnTo>
                  <a:cubicBezTo>
                    <a:pt x="129114" y="63479"/>
                    <a:pt x="110444" y="42190"/>
                    <a:pt x="87398" y="40953"/>
                  </a:cubicBezTo>
                  <a:cubicBezTo>
                    <a:pt x="86571" y="40953"/>
                    <a:pt x="85828" y="40953"/>
                    <a:pt x="85002" y="4095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2" name="Forma libre 271">
              <a:extLst>
                <a:ext uri="{FF2B5EF4-FFF2-40B4-BE49-F238E27FC236}">
                  <a16:creationId xmlns:a16="http://schemas.microsoft.com/office/drawing/2014/main" id="{B81B0B99-6E2B-4D71-5EE7-53C6DA25AEF4}"/>
                </a:ext>
              </a:extLst>
            </p:cNvPr>
            <p:cNvSpPr/>
            <p:nvPr/>
          </p:nvSpPr>
          <p:spPr>
            <a:xfrm>
              <a:off x="12633824" y="8529388"/>
              <a:ext cx="281026" cy="181863"/>
            </a:xfrm>
            <a:custGeom>
              <a:avLst/>
              <a:gdLst>
                <a:gd name="connsiteX0" fmla="*/ 140513 w 281026"/>
                <a:gd name="connsiteY0" fmla="*/ 181863 h 181863"/>
                <a:gd name="connsiteX1" fmla="*/ 0 w 281026"/>
                <a:gd name="connsiteY1" fmla="*/ 41423 h 181863"/>
                <a:gd name="connsiteX2" fmla="*/ 2231 w 281026"/>
                <a:gd name="connsiteY2" fmla="*/ 16915 h 181863"/>
                <a:gd name="connsiteX3" fmla="*/ 22386 w 281026"/>
                <a:gd name="connsiteY3" fmla="*/ 0 h 181863"/>
                <a:gd name="connsiteX4" fmla="*/ 258640 w 281026"/>
                <a:gd name="connsiteY4" fmla="*/ 0 h 181863"/>
                <a:gd name="connsiteX5" fmla="*/ 278796 w 281026"/>
                <a:gd name="connsiteY5" fmla="*/ 16915 h 181863"/>
                <a:gd name="connsiteX6" fmla="*/ 281026 w 281026"/>
                <a:gd name="connsiteY6" fmla="*/ 41423 h 181863"/>
                <a:gd name="connsiteX7" fmla="*/ 140431 w 281026"/>
                <a:gd name="connsiteY7" fmla="*/ 181863 h 181863"/>
                <a:gd name="connsiteX8" fmla="*/ 40972 w 281026"/>
                <a:gd name="connsiteY8" fmla="*/ 41010 h 181863"/>
                <a:gd name="connsiteX9" fmla="*/ 40972 w 281026"/>
                <a:gd name="connsiteY9" fmla="*/ 41505 h 181863"/>
                <a:gd name="connsiteX10" fmla="*/ 140596 w 281026"/>
                <a:gd name="connsiteY10" fmla="*/ 141018 h 181863"/>
                <a:gd name="connsiteX11" fmla="*/ 240218 w 281026"/>
                <a:gd name="connsiteY11" fmla="*/ 41505 h 181863"/>
                <a:gd name="connsiteX12" fmla="*/ 240218 w 281026"/>
                <a:gd name="connsiteY12" fmla="*/ 41010 h 181863"/>
                <a:gd name="connsiteX13" fmla="*/ 40972 w 281026"/>
                <a:gd name="connsiteY13" fmla="*/ 41010 h 18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026" h="181863">
                  <a:moveTo>
                    <a:pt x="140513" y="181863"/>
                  </a:moveTo>
                  <a:cubicBezTo>
                    <a:pt x="63029" y="181863"/>
                    <a:pt x="0" y="118904"/>
                    <a:pt x="0" y="41423"/>
                  </a:cubicBezTo>
                  <a:cubicBezTo>
                    <a:pt x="0" y="33584"/>
                    <a:pt x="743" y="25580"/>
                    <a:pt x="2231" y="16915"/>
                  </a:cubicBezTo>
                  <a:cubicBezTo>
                    <a:pt x="3965" y="7096"/>
                    <a:pt x="12474" y="0"/>
                    <a:pt x="22386" y="0"/>
                  </a:cubicBezTo>
                  <a:lnTo>
                    <a:pt x="258640" y="0"/>
                  </a:lnTo>
                  <a:cubicBezTo>
                    <a:pt x="268553" y="0"/>
                    <a:pt x="277061" y="7096"/>
                    <a:pt x="278796" y="16915"/>
                  </a:cubicBezTo>
                  <a:cubicBezTo>
                    <a:pt x="280282" y="25580"/>
                    <a:pt x="281026" y="33584"/>
                    <a:pt x="281026" y="41423"/>
                  </a:cubicBezTo>
                  <a:cubicBezTo>
                    <a:pt x="281026" y="118822"/>
                    <a:pt x="217998" y="181863"/>
                    <a:pt x="140431" y="181863"/>
                  </a:cubicBezTo>
                  <a:close/>
                  <a:moveTo>
                    <a:pt x="40972" y="41010"/>
                  </a:moveTo>
                  <a:lnTo>
                    <a:pt x="40972" y="41505"/>
                  </a:lnTo>
                  <a:cubicBezTo>
                    <a:pt x="40972" y="96377"/>
                    <a:pt x="85663" y="141018"/>
                    <a:pt x="140596" y="141018"/>
                  </a:cubicBezTo>
                  <a:cubicBezTo>
                    <a:pt x="195528" y="141018"/>
                    <a:pt x="240218" y="96377"/>
                    <a:pt x="240218" y="41505"/>
                  </a:cubicBezTo>
                  <a:lnTo>
                    <a:pt x="240218" y="41010"/>
                  </a:lnTo>
                  <a:lnTo>
                    <a:pt x="40972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3" name="Forma libre 272">
              <a:extLst>
                <a:ext uri="{FF2B5EF4-FFF2-40B4-BE49-F238E27FC236}">
                  <a16:creationId xmlns:a16="http://schemas.microsoft.com/office/drawing/2014/main" id="{5020260D-F22B-1B85-1A4E-42FC3F3BEC13}"/>
                </a:ext>
              </a:extLst>
            </p:cNvPr>
            <p:cNvSpPr/>
            <p:nvPr/>
          </p:nvSpPr>
          <p:spPr>
            <a:xfrm>
              <a:off x="12175276" y="8529388"/>
              <a:ext cx="281190" cy="181863"/>
            </a:xfrm>
            <a:custGeom>
              <a:avLst/>
              <a:gdLst>
                <a:gd name="connsiteX0" fmla="*/ 140513 w 281190"/>
                <a:gd name="connsiteY0" fmla="*/ 181863 h 181863"/>
                <a:gd name="connsiteX1" fmla="*/ 0 w 281190"/>
                <a:gd name="connsiteY1" fmla="*/ 41423 h 181863"/>
                <a:gd name="connsiteX2" fmla="*/ 2313 w 281190"/>
                <a:gd name="connsiteY2" fmla="*/ 16833 h 181863"/>
                <a:gd name="connsiteX3" fmla="*/ 22469 w 281190"/>
                <a:gd name="connsiteY3" fmla="*/ 0 h 181863"/>
                <a:gd name="connsiteX4" fmla="*/ 258722 w 281190"/>
                <a:gd name="connsiteY4" fmla="*/ 0 h 181863"/>
                <a:gd name="connsiteX5" fmla="*/ 278879 w 281190"/>
                <a:gd name="connsiteY5" fmla="*/ 16833 h 181863"/>
                <a:gd name="connsiteX6" fmla="*/ 281191 w 281190"/>
                <a:gd name="connsiteY6" fmla="*/ 41423 h 181863"/>
                <a:gd name="connsiteX7" fmla="*/ 140678 w 281190"/>
                <a:gd name="connsiteY7" fmla="*/ 181863 h 181863"/>
                <a:gd name="connsiteX8" fmla="*/ 40890 w 281190"/>
                <a:gd name="connsiteY8" fmla="*/ 41010 h 181863"/>
                <a:gd name="connsiteX9" fmla="*/ 40890 w 281190"/>
                <a:gd name="connsiteY9" fmla="*/ 41505 h 181863"/>
                <a:gd name="connsiteX10" fmla="*/ 140513 w 281190"/>
                <a:gd name="connsiteY10" fmla="*/ 141018 h 181863"/>
                <a:gd name="connsiteX11" fmla="*/ 240136 w 281190"/>
                <a:gd name="connsiteY11" fmla="*/ 41505 h 181863"/>
                <a:gd name="connsiteX12" fmla="*/ 240136 w 281190"/>
                <a:gd name="connsiteY12" fmla="*/ 41010 h 181863"/>
                <a:gd name="connsiteX13" fmla="*/ 40972 w 281190"/>
                <a:gd name="connsiteY13" fmla="*/ 41010 h 18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190" h="181863">
                  <a:moveTo>
                    <a:pt x="140513" y="181863"/>
                  </a:moveTo>
                  <a:cubicBezTo>
                    <a:pt x="63028" y="181863"/>
                    <a:pt x="0" y="118904"/>
                    <a:pt x="0" y="41423"/>
                  </a:cubicBezTo>
                  <a:cubicBezTo>
                    <a:pt x="0" y="33418"/>
                    <a:pt x="743" y="25332"/>
                    <a:pt x="2313" y="16833"/>
                  </a:cubicBezTo>
                  <a:cubicBezTo>
                    <a:pt x="4048" y="7096"/>
                    <a:pt x="12556" y="0"/>
                    <a:pt x="22469" y="0"/>
                  </a:cubicBezTo>
                  <a:lnTo>
                    <a:pt x="258722" y="0"/>
                  </a:lnTo>
                  <a:cubicBezTo>
                    <a:pt x="268636" y="0"/>
                    <a:pt x="277143" y="7096"/>
                    <a:pt x="278879" y="16833"/>
                  </a:cubicBezTo>
                  <a:cubicBezTo>
                    <a:pt x="280365" y="25332"/>
                    <a:pt x="281191" y="33418"/>
                    <a:pt x="281191" y="41423"/>
                  </a:cubicBezTo>
                  <a:cubicBezTo>
                    <a:pt x="281191" y="118822"/>
                    <a:pt x="218163" y="181863"/>
                    <a:pt x="140678" y="181863"/>
                  </a:cubicBezTo>
                  <a:close/>
                  <a:moveTo>
                    <a:pt x="40890" y="41010"/>
                  </a:moveTo>
                  <a:lnTo>
                    <a:pt x="40890" y="41505"/>
                  </a:lnTo>
                  <a:cubicBezTo>
                    <a:pt x="40890" y="96377"/>
                    <a:pt x="85580" y="141018"/>
                    <a:pt x="140513" y="141018"/>
                  </a:cubicBezTo>
                  <a:cubicBezTo>
                    <a:pt x="195446" y="141018"/>
                    <a:pt x="240136" y="96377"/>
                    <a:pt x="240136" y="41505"/>
                  </a:cubicBezTo>
                  <a:lnTo>
                    <a:pt x="240136" y="41010"/>
                  </a:lnTo>
                  <a:lnTo>
                    <a:pt x="40972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4" name="Forma libre 273">
              <a:extLst>
                <a:ext uri="{FF2B5EF4-FFF2-40B4-BE49-F238E27FC236}">
                  <a16:creationId xmlns:a16="http://schemas.microsoft.com/office/drawing/2014/main" id="{80B6E2A5-7E3D-2E37-2AE7-B5899657644A}"/>
                </a:ext>
              </a:extLst>
            </p:cNvPr>
            <p:cNvSpPr/>
            <p:nvPr/>
          </p:nvSpPr>
          <p:spPr>
            <a:xfrm>
              <a:off x="11839317" y="8529388"/>
              <a:ext cx="281026" cy="181863"/>
            </a:xfrm>
            <a:custGeom>
              <a:avLst/>
              <a:gdLst>
                <a:gd name="connsiteX0" fmla="*/ 140596 w 281026"/>
                <a:gd name="connsiteY0" fmla="*/ 181863 h 181863"/>
                <a:gd name="connsiteX1" fmla="*/ 0 w 281026"/>
                <a:gd name="connsiteY1" fmla="*/ 41423 h 181863"/>
                <a:gd name="connsiteX2" fmla="*/ 2231 w 281026"/>
                <a:gd name="connsiteY2" fmla="*/ 16915 h 181863"/>
                <a:gd name="connsiteX3" fmla="*/ 22386 w 281026"/>
                <a:gd name="connsiteY3" fmla="*/ 0 h 181863"/>
                <a:gd name="connsiteX4" fmla="*/ 258640 w 281026"/>
                <a:gd name="connsiteY4" fmla="*/ 0 h 181863"/>
                <a:gd name="connsiteX5" fmla="*/ 278796 w 281026"/>
                <a:gd name="connsiteY5" fmla="*/ 16915 h 181863"/>
                <a:gd name="connsiteX6" fmla="*/ 281026 w 281026"/>
                <a:gd name="connsiteY6" fmla="*/ 41423 h 181863"/>
                <a:gd name="connsiteX7" fmla="*/ 140513 w 281026"/>
                <a:gd name="connsiteY7" fmla="*/ 181863 h 181863"/>
                <a:gd name="connsiteX8" fmla="*/ 40973 w 281026"/>
                <a:gd name="connsiteY8" fmla="*/ 41010 h 181863"/>
                <a:gd name="connsiteX9" fmla="*/ 40973 w 281026"/>
                <a:gd name="connsiteY9" fmla="*/ 41505 h 181863"/>
                <a:gd name="connsiteX10" fmla="*/ 140596 w 281026"/>
                <a:gd name="connsiteY10" fmla="*/ 141018 h 181863"/>
                <a:gd name="connsiteX11" fmla="*/ 240219 w 281026"/>
                <a:gd name="connsiteY11" fmla="*/ 41505 h 181863"/>
                <a:gd name="connsiteX12" fmla="*/ 240219 w 281026"/>
                <a:gd name="connsiteY12" fmla="*/ 41010 h 181863"/>
                <a:gd name="connsiteX13" fmla="*/ 40973 w 281026"/>
                <a:gd name="connsiteY13" fmla="*/ 41010 h 18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026" h="181863">
                  <a:moveTo>
                    <a:pt x="140596" y="181863"/>
                  </a:moveTo>
                  <a:cubicBezTo>
                    <a:pt x="63111" y="181863"/>
                    <a:pt x="0" y="118904"/>
                    <a:pt x="0" y="41423"/>
                  </a:cubicBezTo>
                  <a:cubicBezTo>
                    <a:pt x="0" y="33584"/>
                    <a:pt x="744" y="25580"/>
                    <a:pt x="2231" y="16915"/>
                  </a:cubicBezTo>
                  <a:cubicBezTo>
                    <a:pt x="3965" y="7096"/>
                    <a:pt x="12474" y="0"/>
                    <a:pt x="22386" y="0"/>
                  </a:cubicBezTo>
                  <a:lnTo>
                    <a:pt x="258640" y="0"/>
                  </a:lnTo>
                  <a:cubicBezTo>
                    <a:pt x="268553" y="0"/>
                    <a:pt x="277062" y="7096"/>
                    <a:pt x="278796" y="16915"/>
                  </a:cubicBezTo>
                  <a:cubicBezTo>
                    <a:pt x="280283" y="25580"/>
                    <a:pt x="281026" y="33584"/>
                    <a:pt x="281026" y="41423"/>
                  </a:cubicBezTo>
                  <a:cubicBezTo>
                    <a:pt x="281026" y="118822"/>
                    <a:pt x="217998" y="181863"/>
                    <a:pt x="140513" y="181863"/>
                  </a:cubicBezTo>
                  <a:close/>
                  <a:moveTo>
                    <a:pt x="40973" y="41010"/>
                  </a:moveTo>
                  <a:lnTo>
                    <a:pt x="40973" y="41505"/>
                  </a:lnTo>
                  <a:cubicBezTo>
                    <a:pt x="40973" y="96377"/>
                    <a:pt x="85663" y="141018"/>
                    <a:pt x="140596" y="141018"/>
                  </a:cubicBezTo>
                  <a:cubicBezTo>
                    <a:pt x="195529" y="141018"/>
                    <a:pt x="240219" y="96377"/>
                    <a:pt x="240219" y="41505"/>
                  </a:cubicBezTo>
                  <a:lnTo>
                    <a:pt x="240219" y="41010"/>
                  </a:lnTo>
                  <a:lnTo>
                    <a:pt x="40973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5" name="Forma libre 274">
              <a:extLst>
                <a:ext uri="{FF2B5EF4-FFF2-40B4-BE49-F238E27FC236}">
                  <a16:creationId xmlns:a16="http://schemas.microsoft.com/office/drawing/2014/main" id="{ADCEADF8-96D8-9C2F-808C-BF1050F30D72}"/>
                </a:ext>
              </a:extLst>
            </p:cNvPr>
            <p:cNvSpPr/>
            <p:nvPr/>
          </p:nvSpPr>
          <p:spPr>
            <a:xfrm>
              <a:off x="12580542" y="8294633"/>
              <a:ext cx="40973" cy="89858"/>
            </a:xfrm>
            <a:custGeom>
              <a:avLst/>
              <a:gdLst>
                <a:gd name="connsiteX0" fmla="*/ 20486 w 40973"/>
                <a:gd name="connsiteY0" fmla="*/ 89859 h 89858"/>
                <a:gd name="connsiteX1" fmla="*/ 0 w 40973"/>
                <a:gd name="connsiteY1" fmla="*/ 69395 h 89858"/>
                <a:gd name="connsiteX2" fmla="*/ 0 w 40973"/>
                <a:gd name="connsiteY2" fmla="*/ 20464 h 89858"/>
                <a:gd name="connsiteX3" fmla="*/ 20486 w 40973"/>
                <a:gd name="connsiteY3" fmla="*/ 0 h 89858"/>
                <a:gd name="connsiteX4" fmla="*/ 40973 w 40973"/>
                <a:gd name="connsiteY4" fmla="*/ 20464 h 89858"/>
                <a:gd name="connsiteX5" fmla="*/ 40973 w 40973"/>
                <a:gd name="connsiteY5" fmla="*/ 69395 h 89858"/>
                <a:gd name="connsiteX6" fmla="*/ 20486 w 40973"/>
                <a:gd name="connsiteY6" fmla="*/ 89859 h 8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89858">
                  <a:moveTo>
                    <a:pt x="20486" y="89859"/>
                  </a:moveTo>
                  <a:cubicBezTo>
                    <a:pt x="9169" y="89859"/>
                    <a:pt x="0" y="80700"/>
                    <a:pt x="0" y="69395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3" y="9160"/>
                    <a:pt x="40973" y="20464"/>
                  </a:cubicBezTo>
                  <a:lnTo>
                    <a:pt x="40973" y="69395"/>
                  </a:lnTo>
                  <a:cubicBezTo>
                    <a:pt x="40973" y="80700"/>
                    <a:pt x="31803" y="89859"/>
                    <a:pt x="20486" y="8985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6" name="Forma libre 275">
              <a:extLst>
                <a:ext uri="{FF2B5EF4-FFF2-40B4-BE49-F238E27FC236}">
                  <a16:creationId xmlns:a16="http://schemas.microsoft.com/office/drawing/2014/main" id="{CF6C89D4-8697-BCB4-0546-E43D43A933E5}"/>
                </a:ext>
              </a:extLst>
            </p:cNvPr>
            <p:cNvSpPr/>
            <p:nvPr/>
          </p:nvSpPr>
          <p:spPr>
            <a:xfrm>
              <a:off x="12805727" y="8302059"/>
              <a:ext cx="191316" cy="156613"/>
            </a:xfrm>
            <a:custGeom>
              <a:avLst/>
              <a:gdLst>
                <a:gd name="connsiteX0" fmla="*/ 20486 w 191316"/>
                <a:gd name="connsiteY0" fmla="*/ 156531 h 156613"/>
                <a:gd name="connsiteX1" fmla="*/ 0 w 191316"/>
                <a:gd name="connsiteY1" fmla="*/ 136067 h 156613"/>
                <a:gd name="connsiteX2" fmla="*/ 0 w 191316"/>
                <a:gd name="connsiteY2" fmla="*/ 82185 h 156613"/>
                <a:gd name="connsiteX3" fmla="*/ 82276 w 191316"/>
                <a:gd name="connsiteY3" fmla="*/ 0 h 156613"/>
                <a:gd name="connsiteX4" fmla="*/ 170830 w 191316"/>
                <a:gd name="connsiteY4" fmla="*/ 0 h 156613"/>
                <a:gd name="connsiteX5" fmla="*/ 191316 w 191316"/>
                <a:gd name="connsiteY5" fmla="*/ 20464 h 156613"/>
                <a:gd name="connsiteX6" fmla="*/ 170830 w 191316"/>
                <a:gd name="connsiteY6" fmla="*/ 40928 h 156613"/>
                <a:gd name="connsiteX7" fmla="*/ 82276 w 191316"/>
                <a:gd name="connsiteY7" fmla="*/ 40928 h 156613"/>
                <a:gd name="connsiteX8" fmla="*/ 40891 w 191316"/>
                <a:gd name="connsiteY8" fmla="*/ 82267 h 156613"/>
                <a:gd name="connsiteX9" fmla="*/ 40891 w 191316"/>
                <a:gd name="connsiteY9" fmla="*/ 136150 h 156613"/>
                <a:gd name="connsiteX10" fmla="*/ 20403 w 191316"/>
                <a:gd name="connsiteY10" fmla="*/ 156613 h 15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1316" h="156613">
                  <a:moveTo>
                    <a:pt x="20486" y="156531"/>
                  </a:moveTo>
                  <a:cubicBezTo>
                    <a:pt x="9169" y="156531"/>
                    <a:pt x="0" y="147372"/>
                    <a:pt x="0" y="136067"/>
                  </a:cubicBezTo>
                  <a:lnTo>
                    <a:pt x="0" y="82185"/>
                  </a:lnTo>
                  <a:cubicBezTo>
                    <a:pt x="0" y="36884"/>
                    <a:pt x="36925" y="0"/>
                    <a:pt x="82276" y="0"/>
                  </a:cubicBezTo>
                  <a:lnTo>
                    <a:pt x="170830" y="0"/>
                  </a:lnTo>
                  <a:cubicBezTo>
                    <a:pt x="182147" y="0"/>
                    <a:pt x="191316" y="9159"/>
                    <a:pt x="191316" y="20464"/>
                  </a:cubicBezTo>
                  <a:cubicBezTo>
                    <a:pt x="191316" y="31768"/>
                    <a:pt x="182147" y="40928"/>
                    <a:pt x="170830" y="40928"/>
                  </a:cubicBezTo>
                  <a:lnTo>
                    <a:pt x="82276" y="40928"/>
                  </a:lnTo>
                  <a:cubicBezTo>
                    <a:pt x="59477" y="40928"/>
                    <a:pt x="40891" y="59493"/>
                    <a:pt x="40891" y="82267"/>
                  </a:cubicBezTo>
                  <a:lnTo>
                    <a:pt x="40891" y="136150"/>
                  </a:lnTo>
                  <a:cubicBezTo>
                    <a:pt x="40891" y="147454"/>
                    <a:pt x="31721" y="156613"/>
                    <a:pt x="20403" y="15661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7" name="Forma libre 276">
              <a:extLst>
                <a:ext uri="{FF2B5EF4-FFF2-40B4-BE49-F238E27FC236}">
                  <a16:creationId xmlns:a16="http://schemas.microsoft.com/office/drawing/2014/main" id="{14F56086-3A9A-5415-E1BE-ECA0CA96A5E3}"/>
                </a:ext>
              </a:extLst>
            </p:cNvPr>
            <p:cNvSpPr/>
            <p:nvPr/>
          </p:nvSpPr>
          <p:spPr>
            <a:xfrm>
              <a:off x="11977847" y="7833870"/>
              <a:ext cx="461768" cy="526197"/>
            </a:xfrm>
            <a:custGeom>
              <a:avLst/>
              <a:gdLst>
                <a:gd name="connsiteX0" fmla="*/ 336290 w 461768"/>
                <a:gd name="connsiteY0" fmla="*/ 526197 h 526197"/>
                <a:gd name="connsiteX1" fmla="*/ 125396 w 461768"/>
                <a:gd name="connsiteY1" fmla="*/ 526197 h 526197"/>
                <a:gd name="connsiteX2" fmla="*/ 69554 w 461768"/>
                <a:gd name="connsiteY2" fmla="*/ 486838 h 526197"/>
                <a:gd name="connsiteX3" fmla="*/ 3800 w 461768"/>
                <a:gd name="connsiteY3" fmla="*/ 302747 h 526197"/>
                <a:gd name="connsiteX4" fmla="*/ 0 w 461768"/>
                <a:gd name="connsiteY4" fmla="*/ 280963 h 526197"/>
                <a:gd name="connsiteX5" fmla="*/ 0 w 461768"/>
                <a:gd name="connsiteY5" fmla="*/ 169898 h 526197"/>
                <a:gd name="connsiteX6" fmla="*/ 11813 w 461768"/>
                <a:gd name="connsiteY6" fmla="*/ 132684 h 526197"/>
                <a:gd name="connsiteX7" fmla="*/ 83349 w 461768"/>
                <a:gd name="connsiteY7" fmla="*/ 30943 h 526197"/>
                <a:gd name="connsiteX8" fmla="*/ 142991 w 461768"/>
                <a:gd name="connsiteY8" fmla="*/ 0 h 526197"/>
                <a:gd name="connsiteX9" fmla="*/ 318860 w 461768"/>
                <a:gd name="connsiteY9" fmla="*/ 0 h 526197"/>
                <a:gd name="connsiteX10" fmla="*/ 378502 w 461768"/>
                <a:gd name="connsiteY10" fmla="*/ 30943 h 526197"/>
                <a:gd name="connsiteX11" fmla="*/ 449956 w 461768"/>
                <a:gd name="connsiteY11" fmla="*/ 132684 h 526197"/>
                <a:gd name="connsiteX12" fmla="*/ 461769 w 461768"/>
                <a:gd name="connsiteY12" fmla="*/ 169898 h 526197"/>
                <a:gd name="connsiteX13" fmla="*/ 461769 w 461768"/>
                <a:gd name="connsiteY13" fmla="*/ 280963 h 526197"/>
                <a:gd name="connsiteX14" fmla="*/ 458051 w 461768"/>
                <a:gd name="connsiteY14" fmla="*/ 302747 h 526197"/>
                <a:gd name="connsiteX15" fmla="*/ 392297 w 461768"/>
                <a:gd name="connsiteY15" fmla="*/ 486838 h 526197"/>
                <a:gd name="connsiteX16" fmla="*/ 336455 w 461768"/>
                <a:gd name="connsiteY16" fmla="*/ 526197 h 526197"/>
                <a:gd name="connsiteX17" fmla="*/ 142909 w 461768"/>
                <a:gd name="connsiteY17" fmla="*/ 40845 h 526197"/>
                <a:gd name="connsiteX18" fmla="*/ 116805 w 461768"/>
                <a:gd name="connsiteY18" fmla="*/ 54377 h 526197"/>
                <a:gd name="connsiteX19" fmla="*/ 45268 w 461768"/>
                <a:gd name="connsiteY19" fmla="*/ 156118 h 526197"/>
                <a:gd name="connsiteX20" fmla="*/ 40890 w 461768"/>
                <a:gd name="connsiteY20" fmla="*/ 169816 h 526197"/>
                <a:gd name="connsiteX21" fmla="*/ 40890 w 461768"/>
                <a:gd name="connsiteY21" fmla="*/ 280881 h 526197"/>
                <a:gd name="connsiteX22" fmla="*/ 42294 w 461768"/>
                <a:gd name="connsiteY22" fmla="*/ 288885 h 526197"/>
                <a:gd name="connsiteX23" fmla="*/ 108049 w 461768"/>
                <a:gd name="connsiteY23" fmla="*/ 472976 h 526197"/>
                <a:gd name="connsiteX24" fmla="*/ 125313 w 461768"/>
                <a:gd name="connsiteY24" fmla="*/ 485105 h 526197"/>
                <a:gd name="connsiteX25" fmla="*/ 336207 w 461768"/>
                <a:gd name="connsiteY25" fmla="*/ 485105 h 526197"/>
                <a:gd name="connsiteX26" fmla="*/ 353472 w 461768"/>
                <a:gd name="connsiteY26" fmla="*/ 472893 h 526197"/>
                <a:gd name="connsiteX27" fmla="*/ 419226 w 461768"/>
                <a:gd name="connsiteY27" fmla="*/ 288802 h 526197"/>
                <a:gd name="connsiteX28" fmla="*/ 420631 w 461768"/>
                <a:gd name="connsiteY28" fmla="*/ 280715 h 526197"/>
                <a:gd name="connsiteX29" fmla="*/ 420631 w 461768"/>
                <a:gd name="connsiteY29" fmla="*/ 169651 h 526197"/>
                <a:gd name="connsiteX30" fmla="*/ 416253 w 461768"/>
                <a:gd name="connsiteY30" fmla="*/ 155953 h 526197"/>
                <a:gd name="connsiteX31" fmla="*/ 416253 w 461768"/>
                <a:gd name="connsiteY31" fmla="*/ 155953 h 526197"/>
                <a:gd name="connsiteX32" fmla="*/ 344798 w 461768"/>
                <a:gd name="connsiteY32" fmla="*/ 54212 h 526197"/>
                <a:gd name="connsiteX33" fmla="*/ 318695 w 461768"/>
                <a:gd name="connsiteY33" fmla="*/ 40597 h 526197"/>
                <a:gd name="connsiteX34" fmla="*/ 142826 w 461768"/>
                <a:gd name="connsiteY34" fmla="*/ 40597 h 52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1768" h="526197">
                  <a:moveTo>
                    <a:pt x="336290" y="526197"/>
                  </a:moveTo>
                  <a:lnTo>
                    <a:pt x="125396" y="526197"/>
                  </a:lnTo>
                  <a:cubicBezTo>
                    <a:pt x="100367" y="526197"/>
                    <a:pt x="77898" y="510355"/>
                    <a:pt x="69554" y="486838"/>
                  </a:cubicBezTo>
                  <a:lnTo>
                    <a:pt x="3800" y="302747"/>
                  </a:lnTo>
                  <a:cubicBezTo>
                    <a:pt x="1321" y="295816"/>
                    <a:pt x="0" y="288390"/>
                    <a:pt x="0" y="280963"/>
                  </a:cubicBezTo>
                  <a:lnTo>
                    <a:pt x="0" y="169898"/>
                  </a:lnTo>
                  <a:cubicBezTo>
                    <a:pt x="0" y="156531"/>
                    <a:pt x="4048" y="143658"/>
                    <a:pt x="11813" y="132684"/>
                  </a:cubicBezTo>
                  <a:lnTo>
                    <a:pt x="83349" y="30943"/>
                  </a:lnTo>
                  <a:cubicBezTo>
                    <a:pt x="96980" y="11552"/>
                    <a:pt x="119283" y="0"/>
                    <a:pt x="142991" y="0"/>
                  </a:cubicBezTo>
                  <a:lnTo>
                    <a:pt x="318860" y="0"/>
                  </a:lnTo>
                  <a:cubicBezTo>
                    <a:pt x="342568" y="0"/>
                    <a:pt x="364871" y="11552"/>
                    <a:pt x="378502" y="30943"/>
                  </a:cubicBezTo>
                  <a:lnTo>
                    <a:pt x="449956" y="132684"/>
                  </a:lnTo>
                  <a:cubicBezTo>
                    <a:pt x="457639" y="143658"/>
                    <a:pt x="461769" y="156531"/>
                    <a:pt x="461769" y="169898"/>
                  </a:cubicBezTo>
                  <a:lnTo>
                    <a:pt x="461769" y="280963"/>
                  </a:lnTo>
                  <a:cubicBezTo>
                    <a:pt x="461769" y="288390"/>
                    <a:pt x="460530" y="295733"/>
                    <a:pt x="458051" y="302747"/>
                  </a:cubicBezTo>
                  <a:lnTo>
                    <a:pt x="392297" y="486838"/>
                  </a:lnTo>
                  <a:cubicBezTo>
                    <a:pt x="383871" y="510355"/>
                    <a:pt x="361402" y="526197"/>
                    <a:pt x="336455" y="526197"/>
                  </a:cubicBezTo>
                  <a:close/>
                  <a:moveTo>
                    <a:pt x="142909" y="40845"/>
                  </a:moveTo>
                  <a:cubicBezTo>
                    <a:pt x="132500" y="40845"/>
                    <a:pt x="122753" y="45878"/>
                    <a:pt x="116805" y="54377"/>
                  </a:cubicBezTo>
                  <a:lnTo>
                    <a:pt x="45268" y="156118"/>
                  </a:lnTo>
                  <a:cubicBezTo>
                    <a:pt x="42460" y="160161"/>
                    <a:pt x="40890" y="164947"/>
                    <a:pt x="40890" y="169816"/>
                  </a:cubicBezTo>
                  <a:lnTo>
                    <a:pt x="40890" y="280881"/>
                  </a:lnTo>
                  <a:cubicBezTo>
                    <a:pt x="40890" y="283604"/>
                    <a:pt x="41386" y="286327"/>
                    <a:pt x="42294" y="288885"/>
                  </a:cubicBezTo>
                  <a:lnTo>
                    <a:pt x="108049" y="472976"/>
                  </a:lnTo>
                  <a:cubicBezTo>
                    <a:pt x="110610" y="480237"/>
                    <a:pt x="117548" y="485105"/>
                    <a:pt x="125313" y="485105"/>
                  </a:cubicBezTo>
                  <a:lnTo>
                    <a:pt x="336207" y="485105"/>
                  </a:lnTo>
                  <a:cubicBezTo>
                    <a:pt x="343890" y="485105"/>
                    <a:pt x="350911" y="480237"/>
                    <a:pt x="353472" y="472893"/>
                  </a:cubicBezTo>
                  <a:lnTo>
                    <a:pt x="419226" y="288802"/>
                  </a:lnTo>
                  <a:cubicBezTo>
                    <a:pt x="420135" y="286244"/>
                    <a:pt x="420631" y="283521"/>
                    <a:pt x="420631" y="280715"/>
                  </a:cubicBezTo>
                  <a:lnTo>
                    <a:pt x="420631" y="169651"/>
                  </a:lnTo>
                  <a:cubicBezTo>
                    <a:pt x="420631" y="164699"/>
                    <a:pt x="419144" y="159997"/>
                    <a:pt x="416253" y="155953"/>
                  </a:cubicBezTo>
                  <a:lnTo>
                    <a:pt x="416253" y="155953"/>
                  </a:lnTo>
                  <a:lnTo>
                    <a:pt x="344798" y="54212"/>
                  </a:lnTo>
                  <a:cubicBezTo>
                    <a:pt x="338851" y="45713"/>
                    <a:pt x="329021" y="40597"/>
                    <a:pt x="318695" y="40597"/>
                  </a:cubicBezTo>
                  <a:lnTo>
                    <a:pt x="142826" y="4059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8" name="Forma libre 277">
              <a:extLst>
                <a:ext uri="{FF2B5EF4-FFF2-40B4-BE49-F238E27FC236}">
                  <a16:creationId xmlns:a16="http://schemas.microsoft.com/office/drawing/2014/main" id="{DAC786B1-8817-2418-01DA-AD100D598106}"/>
                </a:ext>
              </a:extLst>
            </p:cNvPr>
            <p:cNvSpPr/>
            <p:nvPr/>
          </p:nvSpPr>
          <p:spPr>
            <a:xfrm>
              <a:off x="11883842" y="8094369"/>
              <a:ext cx="134978" cy="40927"/>
            </a:xfrm>
            <a:custGeom>
              <a:avLst/>
              <a:gdLst>
                <a:gd name="connsiteX0" fmla="*/ 114492 w 134978"/>
                <a:gd name="connsiteY0" fmla="*/ 40927 h 40927"/>
                <a:gd name="connsiteX1" fmla="*/ 20486 w 134978"/>
                <a:gd name="connsiteY1" fmla="*/ 40927 h 40927"/>
                <a:gd name="connsiteX2" fmla="*/ 0 w 134978"/>
                <a:gd name="connsiteY2" fmla="*/ 20464 h 40927"/>
                <a:gd name="connsiteX3" fmla="*/ 20486 w 134978"/>
                <a:gd name="connsiteY3" fmla="*/ 0 h 40927"/>
                <a:gd name="connsiteX4" fmla="*/ 114492 w 134978"/>
                <a:gd name="connsiteY4" fmla="*/ 0 h 40927"/>
                <a:gd name="connsiteX5" fmla="*/ 134979 w 134978"/>
                <a:gd name="connsiteY5" fmla="*/ 20464 h 40927"/>
                <a:gd name="connsiteX6" fmla="*/ 114492 w 13497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78" h="40927">
                  <a:moveTo>
                    <a:pt x="11449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4492" y="0"/>
                  </a:lnTo>
                  <a:cubicBezTo>
                    <a:pt x="125809" y="0"/>
                    <a:pt x="134979" y="9159"/>
                    <a:pt x="134979" y="20464"/>
                  </a:cubicBezTo>
                  <a:cubicBezTo>
                    <a:pt x="134979" y="31768"/>
                    <a:pt x="125809" y="40927"/>
                    <a:pt x="11449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9" name="Forma libre 278">
              <a:extLst>
                <a:ext uri="{FF2B5EF4-FFF2-40B4-BE49-F238E27FC236}">
                  <a16:creationId xmlns:a16="http://schemas.microsoft.com/office/drawing/2014/main" id="{7970C5EA-2F8E-2C64-E6E1-99D122FCD53F}"/>
                </a:ext>
              </a:extLst>
            </p:cNvPr>
            <p:cNvSpPr/>
            <p:nvPr/>
          </p:nvSpPr>
          <p:spPr>
            <a:xfrm>
              <a:off x="11883842" y="7983304"/>
              <a:ext cx="134978" cy="40927"/>
            </a:xfrm>
            <a:custGeom>
              <a:avLst/>
              <a:gdLst>
                <a:gd name="connsiteX0" fmla="*/ 114492 w 134978"/>
                <a:gd name="connsiteY0" fmla="*/ 40928 h 40927"/>
                <a:gd name="connsiteX1" fmla="*/ 20486 w 134978"/>
                <a:gd name="connsiteY1" fmla="*/ 40928 h 40927"/>
                <a:gd name="connsiteX2" fmla="*/ 0 w 134978"/>
                <a:gd name="connsiteY2" fmla="*/ 20464 h 40927"/>
                <a:gd name="connsiteX3" fmla="*/ 20486 w 134978"/>
                <a:gd name="connsiteY3" fmla="*/ 0 h 40927"/>
                <a:gd name="connsiteX4" fmla="*/ 114492 w 134978"/>
                <a:gd name="connsiteY4" fmla="*/ 0 h 40927"/>
                <a:gd name="connsiteX5" fmla="*/ 134979 w 134978"/>
                <a:gd name="connsiteY5" fmla="*/ 20464 h 40927"/>
                <a:gd name="connsiteX6" fmla="*/ 114492 w 134978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978" h="40927">
                  <a:moveTo>
                    <a:pt x="114492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4492" y="0"/>
                  </a:lnTo>
                  <a:cubicBezTo>
                    <a:pt x="125809" y="0"/>
                    <a:pt x="134979" y="9159"/>
                    <a:pt x="134979" y="20464"/>
                  </a:cubicBezTo>
                  <a:cubicBezTo>
                    <a:pt x="134979" y="31768"/>
                    <a:pt x="125809" y="40928"/>
                    <a:pt x="114492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0" name="Forma libre 279">
              <a:extLst>
                <a:ext uri="{FF2B5EF4-FFF2-40B4-BE49-F238E27FC236}">
                  <a16:creationId xmlns:a16="http://schemas.microsoft.com/office/drawing/2014/main" id="{C5D47254-CEBF-89A1-2268-C7983979AC90}"/>
                </a:ext>
              </a:extLst>
            </p:cNvPr>
            <p:cNvSpPr/>
            <p:nvPr/>
          </p:nvSpPr>
          <p:spPr>
            <a:xfrm>
              <a:off x="12398561" y="8094369"/>
              <a:ext cx="136878" cy="40927"/>
            </a:xfrm>
            <a:custGeom>
              <a:avLst/>
              <a:gdLst>
                <a:gd name="connsiteX0" fmla="*/ 116392 w 136878"/>
                <a:gd name="connsiteY0" fmla="*/ 40927 h 40927"/>
                <a:gd name="connsiteX1" fmla="*/ 20486 w 136878"/>
                <a:gd name="connsiteY1" fmla="*/ 40927 h 40927"/>
                <a:gd name="connsiteX2" fmla="*/ 0 w 136878"/>
                <a:gd name="connsiteY2" fmla="*/ 20464 h 40927"/>
                <a:gd name="connsiteX3" fmla="*/ 20486 w 136878"/>
                <a:gd name="connsiteY3" fmla="*/ 0 h 40927"/>
                <a:gd name="connsiteX4" fmla="*/ 116392 w 136878"/>
                <a:gd name="connsiteY4" fmla="*/ 0 h 40927"/>
                <a:gd name="connsiteX5" fmla="*/ 136879 w 136878"/>
                <a:gd name="connsiteY5" fmla="*/ 20464 h 40927"/>
                <a:gd name="connsiteX6" fmla="*/ 116392 w 13687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878" h="40927">
                  <a:moveTo>
                    <a:pt x="11639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6392" y="0"/>
                  </a:lnTo>
                  <a:cubicBezTo>
                    <a:pt x="127709" y="0"/>
                    <a:pt x="136879" y="9159"/>
                    <a:pt x="136879" y="20464"/>
                  </a:cubicBezTo>
                  <a:cubicBezTo>
                    <a:pt x="136879" y="31768"/>
                    <a:pt x="127709" y="40927"/>
                    <a:pt x="11639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1" name="Forma libre 280">
              <a:extLst>
                <a:ext uri="{FF2B5EF4-FFF2-40B4-BE49-F238E27FC236}">
                  <a16:creationId xmlns:a16="http://schemas.microsoft.com/office/drawing/2014/main" id="{C6087398-D40F-BD9F-7CC5-AE5A7F7A24C4}"/>
                </a:ext>
              </a:extLst>
            </p:cNvPr>
            <p:cNvSpPr/>
            <p:nvPr/>
          </p:nvSpPr>
          <p:spPr>
            <a:xfrm>
              <a:off x="12398561" y="7983304"/>
              <a:ext cx="136878" cy="40927"/>
            </a:xfrm>
            <a:custGeom>
              <a:avLst/>
              <a:gdLst>
                <a:gd name="connsiteX0" fmla="*/ 116392 w 136878"/>
                <a:gd name="connsiteY0" fmla="*/ 40928 h 40927"/>
                <a:gd name="connsiteX1" fmla="*/ 20486 w 136878"/>
                <a:gd name="connsiteY1" fmla="*/ 40928 h 40927"/>
                <a:gd name="connsiteX2" fmla="*/ 0 w 136878"/>
                <a:gd name="connsiteY2" fmla="*/ 20464 h 40927"/>
                <a:gd name="connsiteX3" fmla="*/ 20486 w 136878"/>
                <a:gd name="connsiteY3" fmla="*/ 0 h 40927"/>
                <a:gd name="connsiteX4" fmla="*/ 116392 w 136878"/>
                <a:gd name="connsiteY4" fmla="*/ 0 h 40927"/>
                <a:gd name="connsiteX5" fmla="*/ 136879 w 136878"/>
                <a:gd name="connsiteY5" fmla="*/ 20464 h 40927"/>
                <a:gd name="connsiteX6" fmla="*/ 116392 w 136878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878" h="40927">
                  <a:moveTo>
                    <a:pt x="116392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16392" y="0"/>
                  </a:lnTo>
                  <a:cubicBezTo>
                    <a:pt x="127709" y="0"/>
                    <a:pt x="136879" y="9159"/>
                    <a:pt x="136879" y="20464"/>
                  </a:cubicBezTo>
                  <a:cubicBezTo>
                    <a:pt x="136879" y="31768"/>
                    <a:pt x="127709" y="40928"/>
                    <a:pt x="116392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2" name="Forma libre 281">
              <a:extLst>
                <a:ext uri="{FF2B5EF4-FFF2-40B4-BE49-F238E27FC236}">
                  <a16:creationId xmlns:a16="http://schemas.microsoft.com/office/drawing/2014/main" id="{DB22307E-1630-223E-2B0A-E1DD10B386BA}"/>
                </a:ext>
              </a:extLst>
            </p:cNvPr>
            <p:cNvSpPr/>
            <p:nvPr/>
          </p:nvSpPr>
          <p:spPr>
            <a:xfrm>
              <a:off x="12083914" y="7994609"/>
              <a:ext cx="249636" cy="40927"/>
            </a:xfrm>
            <a:custGeom>
              <a:avLst/>
              <a:gdLst>
                <a:gd name="connsiteX0" fmla="*/ 229150 w 249636"/>
                <a:gd name="connsiteY0" fmla="*/ 40928 h 40927"/>
                <a:gd name="connsiteX1" fmla="*/ 20487 w 249636"/>
                <a:gd name="connsiteY1" fmla="*/ 40928 h 40927"/>
                <a:gd name="connsiteX2" fmla="*/ 0 w 249636"/>
                <a:gd name="connsiteY2" fmla="*/ 20464 h 40927"/>
                <a:gd name="connsiteX3" fmla="*/ 20487 w 249636"/>
                <a:gd name="connsiteY3" fmla="*/ 0 h 40927"/>
                <a:gd name="connsiteX4" fmla="*/ 229150 w 249636"/>
                <a:gd name="connsiteY4" fmla="*/ 0 h 40927"/>
                <a:gd name="connsiteX5" fmla="*/ 249636 w 249636"/>
                <a:gd name="connsiteY5" fmla="*/ 20464 h 40927"/>
                <a:gd name="connsiteX6" fmla="*/ 229150 w 249636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636" h="40927">
                  <a:moveTo>
                    <a:pt x="229150" y="40928"/>
                  </a:moveTo>
                  <a:lnTo>
                    <a:pt x="20487" y="40928"/>
                  </a:lnTo>
                  <a:cubicBezTo>
                    <a:pt x="9170" y="40928"/>
                    <a:pt x="0" y="31769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229150" y="0"/>
                  </a:lnTo>
                  <a:cubicBezTo>
                    <a:pt x="240467" y="0"/>
                    <a:pt x="249636" y="9159"/>
                    <a:pt x="249636" y="20464"/>
                  </a:cubicBezTo>
                  <a:cubicBezTo>
                    <a:pt x="249636" y="31769"/>
                    <a:pt x="240467" y="40928"/>
                    <a:pt x="22915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3" name="Forma libre 282">
              <a:extLst>
                <a:ext uri="{FF2B5EF4-FFF2-40B4-BE49-F238E27FC236}">
                  <a16:creationId xmlns:a16="http://schemas.microsoft.com/office/drawing/2014/main" id="{4E5B5046-953F-75BE-373B-2C87032B5964}"/>
                </a:ext>
              </a:extLst>
            </p:cNvPr>
            <p:cNvSpPr/>
            <p:nvPr/>
          </p:nvSpPr>
          <p:spPr>
            <a:xfrm>
              <a:off x="12083914" y="8099485"/>
              <a:ext cx="249636" cy="40927"/>
            </a:xfrm>
            <a:custGeom>
              <a:avLst/>
              <a:gdLst>
                <a:gd name="connsiteX0" fmla="*/ 229150 w 249636"/>
                <a:gd name="connsiteY0" fmla="*/ 40927 h 40927"/>
                <a:gd name="connsiteX1" fmla="*/ 20487 w 249636"/>
                <a:gd name="connsiteY1" fmla="*/ 40927 h 40927"/>
                <a:gd name="connsiteX2" fmla="*/ 0 w 249636"/>
                <a:gd name="connsiteY2" fmla="*/ 20464 h 40927"/>
                <a:gd name="connsiteX3" fmla="*/ 20487 w 249636"/>
                <a:gd name="connsiteY3" fmla="*/ 0 h 40927"/>
                <a:gd name="connsiteX4" fmla="*/ 229150 w 249636"/>
                <a:gd name="connsiteY4" fmla="*/ 0 h 40927"/>
                <a:gd name="connsiteX5" fmla="*/ 249636 w 249636"/>
                <a:gd name="connsiteY5" fmla="*/ 20464 h 40927"/>
                <a:gd name="connsiteX6" fmla="*/ 229150 w 24963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636" h="40927">
                  <a:moveTo>
                    <a:pt x="229150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229150" y="0"/>
                  </a:lnTo>
                  <a:cubicBezTo>
                    <a:pt x="240467" y="0"/>
                    <a:pt x="249636" y="9159"/>
                    <a:pt x="249636" y="20464"/>
                  </a:cubicBezTo>
                  <a:cubicBezTo>
                    <a:pt x="249636" y="31768"/>
                    <a:pt x="240467" y="40927"/>
                    <a:pt x="22915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4" name="Forma libre 283">
              <a:extLst>
                <a:ext uri="{FF2B5EF4-FFF2-40B4-BE49-F238E27FC236}">
                  <a16:creationId xmlns:a16="http://schemas.microsoft.com/office/drawing/2014/main" id="{6D5D05C8-7247-735F-D69A-268091A7948B}"/>
                </a:ext>
              </a:extLst>
            </p:cNvPr>
            <p:cNvSpPr/>
            <p:nvPr/>
          </p:nvSpPr>
          <p:spPr>
            <a:xfrm>
              <a:off x="12100270" y="7748879"/>
              <a:ext cx="216758" cy="125835"/>
            </a:xfrm>
            <a:custGeom>
              <a:avLst/>
              <a:gdLst>
                <a:gd name="connsiteX0" fmla="*/ 196355 w 216758"/>
                <a:gd name="connsiteY0" fmla="*/ 125835 h 125835"/>
                <a:gd name="connsiteX1" fmla="*/ 20486 w 216758"/>
                <a:gd name="connsiteY1" fmla="*/ 125835 h 125835"/>
                <a:gd name="connsiteX2" fmla="*/ 0 w 216758"/>
                <a:gd name="connsiteY2" fmla="*/ 105371 h 125835"/>
                <a:gd name="connsiteX3" fmla="*/ 0 w 216758"/>
                <a:gd name="connsiteY3" fmla="*/ 75501 h 125835"/>
                <a:gd name="connsiteX4" fmla="*/ 75584 w 216758"/>
                <a:gd name="connsiteY4" fmla="*/ 0 h 125835"/>
                <a:gd name="connsiteX5" fmla="*/ 141256 w 216758"/>
                <a:gd name="connsiteY5" fmla="*/ 0 h 125835"/>
                <a:gd name="connsiteX6" fmla="*/ 216759 w 216758"/>
                <a:gd name="connsiteY6" fmla="*/ 75501 h 125835"/>
                <a:gd name="connsiteX7" fmla="*/ 216759 w 216758"/>
                <a:gd name="connsiteY7" fmla="*/ 105371 h 125835"/>
                <a:gd name="connsiteX8" fmla="*/ 196272 w 216758"/>
                <a:gd name="connsiteY8" fmla="*/ 125835 h 125835"/>
                <a:gd name="connsiteX9" fmla="*/ 40972 w 216758"/>
                <a:gd name="connsiteY9" fmla="*/ 84990 h 125835"/>
                <a:gd name="connsiteX10" fmla="*/ 175868 w 216758"/>
                <a:gd name="connsiteY10" fmla="*/ 84990 h 125835"/>
                <a:gd name="connsiteX11" fmla="*/ 175868 w 216758"/>
                <a:gd name="connsiteY11" fmla="*/ 75583 h 125835"/>
                <a:gd name="connsiteX12" fmla="*/ 141256 w 216758"/>
                <a:gd name="connsiteY12" fmla="*/ 41010 h 125835"/>
                <a:gd name="connsiteX13" fmla="*/ 75584 w 216758"/>
                <a:gd name="connsiteY13" fmla="*/ 41010 h 125835"/>
                <a:gd name="connsiteX14" fmla="*/ 40972 w 216758"/>
                <a:gd name="connsiteY14" fmla="*/ 75583 h 125835"/>
                <a:gd name="connsiteX15" fmla="*/ 40972 w 216758"/>
                <a:gd name="connsiteY15" fmla="*/ 84990 h 12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758" h="125835">
                  <a:moveTo>
                    <a:pt x="196355" y="125835"/>
                  </a:moveTo>
                  <a:lnTo>
                    <a:pt x="20486" y="125835"/>
                  </a:lnTo>
                  <a:cubicBezTo>
                    <a:pt x="9169" y="125835"/>
                    <a:pt x="0" y="116676"/>
                    <a:pt x="0" y="105371"/>
                  </a:cubicBezTo>
                  <a:lnTo>
                    <a:pt x="0" y="75501"/>
                  </a:lnTo>
                  <a:cubicBezTo>
                    <a:pt x="0" y="33914"/>
                    <a:pt x="33868" y="0"/>
                    <a:pt x="75584" y="0"/>
                  </a:cubicBezTo>
                  <a:lnTo>
                    <a:pt x="141256" y="0"/>
                  </a:lnTo>
                  <a:cubicBezTo>
                    <a:pt x="182890" y="0"/>
                    <a:pt x="216759" y="33831"/>
                    <a:pt x="216759" y="75501"/>
                  </a:cubicBezTo>
                  <a:lnTo>
                    <a:pt x="216759" y="105371"/>
                  </a:lnTo>
                  <a:cubicBezTo>
                    <a:pt x="216759" y="116676"/>
                    <a:pt x="207589" y="125835"/>
                    <a:pt x="196272" y="125835"/>
                  </a:cubicBezTo>
                  <a:close/>
                  <a:moveTo>
                    <a:pt x="40972" y="84990"/>
                  </a:moveTo>
                  <a:lnTo>
                    <a:pt x="175868" y="84990"/>
                  </a:lnTo>
                  <a:lnTo>
                    <a:pt x="175868" y="75583"/>
                  </a:lnTo>
                  <a:cubicBezTo>
                    <a:pt x="175868" y="56523"/>
                    <a:pt x="160338" y="41010"/>
                    <a:pt x="141256" y="41010"/>
                  </a:cubicBezTo>
                  <a:lnTo>
                    <a:pt x="75584" y="41010"/>
                  </a:lnTo>
                  <a:cubicBezTo>
                    <a:pt x="56502" y="41010"/>
                    <a:pt x="40972" y="56523"/>
                    <a:pt x="40972" y="75583"/>
                  </a:cubicBezTo>
                  <a:lnTo>
                    <a:pt x="40972" y="8499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5" name="Gráfico 2">
            <a:extLst>
              <a:ext uri="{FF2B5EF4-FFF2-40B4-BE49-F238E27FC236}">
                <a16:creationId xmlns:a16="http://schemas.microsoft.com/office/drawing/2014/main" id="{7C0FD9F8-9CDA-B41B-8F16-EE0DC55DB7C0}"/>
              </a:ext>
            </a:extLst>
          </p:cNvPr>
          <p:cNvGrpSpPr/>
          <p:nvPr/>
        </p:nvGrpSpPr>
        <p:grpSpPr>
          <a:xfrm>
            <a:off x="8624614" y="9227051"/>
            <a:ext cx="1283865" cy="1112136"/>
            <a:chOff x="8624614" y="9227051"/>
            <a:chExt cx="1283865" cy="1112136"/>
          </a:xfrm>
          <a:solidFill>
            <a:srgbClr val="002A86"/>
          </a:solidFill>
        </p:grpSpPr>
        <p:sp>
          <p:nvSpPr>
            <p:cNvPr id="286" name="Forma libre 285">
              <a:extLst>
                <a:ext uri="{FF2B5EF4-FFF2-40B4-BE49-F238E27FC236}">
                  <a16:creationId xmlns:a16="http://schemas.microsoft.com/office/drawing/2014/main" id="{461212C4-4DDD-FF8D-4C7F-E6DCD767C14B}"/>
                </a:ext>
              </a:extLst>
            </p:cNvPr>
            <p:cNvSpPr/>
            <p:nvPr/>
          </p:nvSpPr>
          <p:spPr>
            <a:xfrm>
              <a:off x="8645844" y="9630962"/>
              <a:ext cx="40972" cy="595427"/>
            </a:xfrm>
            <a:custGeom>
              <a:avLst/>
              <a:gdLst>
                <a:gd name="connsiteX0" fmla="*/ 20486 w 40972"/>
                <a:gd name="connsiteY0" fmla="*/ 595428 h 595427"/>
                <a:gd name="connsiteX1" fmla="*/ 0 w 40972"/>
                <a:gd name="connsiteY1" fmla="*/ 574964 h 595427"/>
                <a:gd name="connsiteX2" fmla="*/ 0 w 40972"/>
                <a:gd name="connsiteY2" fmla="*/ 20464 h 595427"/>
                <a:gd name="connsiteX3" fmla="*/ 20486 w 40972"/>
                <a:gd name="connsiteY3" fmla="*/ 0 h 595427"/>
                <a:gd name="connsiteX4" fmla="*/ 40972 w 40972"/>
                <a:gd name="connsiteY4" fmla="*/ 20464 h 595427"/>
                <a:gd name="connsiteX5" fmla="*/ 40972 w 40972"/>
                <a:gd name="connsiteY5" fmla="*/ 574964 h 595427"/>
                <a:gd name="connsiteX6" fmla="*/ 20486 w 40972"/>
                <a:gd name="connsiteY6" fmla="*/ 595428 h 595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95427">
                  <a:moveTo>
                    <a:pt x="20486" y="595428"/>
                  </a:moveTo>
                  <a:cubicBezTo>
                    <a:pt x="9169" y="595428"/>
                    <a:pt x="0" y="586268"/>
                    <a:pt x="0" y="57496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574964"/>
                  </a:lnTo>
                  <a:cubicBezTo>
                    <a:pt x="40972" y="586268"/>
                    <a:pt x="31803" y="595428"/>
                    <a:pt x="20486" y="5954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7" name="Forma libre 286">
              <a:extLst>
                <a:ext uri="{FF2B5EF4-FFF2-40B4-BE49-F238E27FC236}">
                  <a16:creationId xmlns:a16="http://schemas.microsoft.com/office/drawing/2014/main" id="{963A0AC1-7D1A-C0AE-F6E0-4B6FAF1D6F36}"/>
                </a:ext>
              </a:extLst>
            </p:cNvPr>
            <p:cNvSpPr/>
            <p:nvPr/>
          </p:nvSpPr>
          <p:spPr>
            <a:xfrm>
              <a:off x="8624614" y="9541929"/>
              <a:ext cx="279208" cy="138459"/>
            </a:xfrm>
            <a:custGeom>
              <a:avLst/>
              <a:gdLst>
                <a:gd name="connsiteX0" fmla="*/ 258723 w 279208"/>
                <a:gd name="connsiteY0" fmla="*/ 138460 h 138459"/>
                <a:gd name="connsiteX1" fmla="*/ 69307 w 279208"/>
                <a:gd name="connsiteY1" fmla="*/ 138460 h 138459"/>
                <a:gd name="connsiteX2" fmla="*/ 0 w 279208"/>
                <a:gd name="connsiteY2" fmla="*/ 69230 h 138459"/>
                <a:gd name="connsiteX3" fmla="*/ 69307 w 279208"/>
                <a:gd name="connsiteY3" fmla="*/ 0 h 138459"/>
                <a:gd name="connsiteX4" fmla="*/ 258723 w 279208"/>
                <a:gd name="connsiteY4" fmla="*/ 0 h 138459"/>
                <a:gd name="connsiteX5" fmla="*/ 279209 w 279208"/>
                <a:gd name="connsiteY5" fmla="*/ 20464 h 138459"/>
                <a:gd name="connsiteX6" fmla="*/ 279209 w 279208"/>
                <a:gd name="connsiteY6" fmla="*/ 117996 h 138459"/>
                <a:gd name="connsiteX7" fmla="*/ 258723 w 279208"/>
                <a:gd name="connsiteY7" fmla="*/ 138460 h 138459"/>
                <a:gd name="connsiteX8" fmla="*/ 69307 w 279208"/>
                <a:gd name="connsiteY8" fmla="*/ 40927 h 138459"/>
                <a:gd name="connsiteX9" fmla="*/ 40972 w 279208"/>
                <a:gd name="connsiteY9" fmla="*/ 69230 h 138459"/>
                <a:gd name="connsiteX10" fmla="*/ 69307 w 279208"/>
                <a:gd name="connsiteY10" fmla="*/ 97533 h 138459"/>
                <a:gd name="connsiteX11" fmla="*/ 238236 w 279208"/>
                <a:gd name="connsiteY11" fmla="*/ 97533 h 138459"/>
                <a:gd name="connsiteX12" fmla="*/ 238236 w 279208"/>
                <a:gd name="connsiteY12" fmla="*/ 40845 h 138459"/>
                <a:gd name="connsiteX13" fmla="*/ 69307 w 279208"/>
                <a:gd name="connsiteY13" fmla="*/ 40845 h 13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9208" h="138459">
                  <a:moveTo>
                    <a:pt x="258723" y="138460"/>
                  </a:moveTo>
                  <a:lnTo>
                    <a:pt x="69307" y="138460"/>
                  </a:lnTo>
                  <a:cubicBezTo>
                    <a:pt x="31060" y="138460"/>
                    <a:pt x="0" y="107434"/>
                    <a:pt x="0" y="69230"/>
                  </a:cubicBezTo>
                  <a:cubicBezTo>
                    <a:pt x="0" y="31026"/>
                    <a:pt x="31060" y="0"/>
                    <a:pt x="69307" y="0"/>
                  </a:cubicBezTo>
                  <a:lnTo>
                    <a:pt x="258723" y="0"/>
                  </a:lnTo>
                  <a:cubicBezTo>
                    <a:pt x="270040" y="0"/>
                    <a:pt x="279209" y="9159"/>
                    <a:pt x="279209" y="20464"/>
                  </a:cubicBezTo>
                  <a:lnTo>
                    <a:pt x="279209" y="117996"/>
                  </a:lnTo>
                  <a:cubicBezTo>
                    <a:pt x="279209" y="129301"/>
                    <a:pt x="270040" y="138460"/>
                    <a:pt x="258723" y="138460"/>
                  </a:cubicBezTo>
                  <a:close/>
                  <a:moveTo>
                    <a:pt x="69307" y="40927"/>
                  </a:moveTo>
                  <a:cubicBezTo>
                    <a:pt x="53694" y="40927"/>
                    <a:pt x="40972" y="53635"/>
                    <a:pt x="40972" y="69230"/>
                  </a:cubicBezTo>
                  <a:cubicBezTo>
                    <a:pt x="40972" y="84825"/>
                    <a:pt x="53694" y="97533"/>
                    <a:pt x="69307" y="97533"/>
                  </a:cubicBezTo>
                  <a:lnTo>
                    <a:pt x="238236" y="97533"/>
                  </a:lnTo>
                  <a:lnTo>
                    <a:pt x="238236" y="40845"/>
                  </a:lnTo>
                  <a:lnTo>
                    <a:pt x="69307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8" name="Forma libre 287">
              <a:extLst>
                <a:ext uri="{FF2B5EF4-FFF2-40B4-BE49-F238E27FC236}">
                  <a16:creationId xmlns:a16="http://schemas.microsoft.com/office/drawing/2014/main" id="{817CE1A6-990C-41E2-B94F-E02ECC54CECA}"/>
                </a:ext>
              </a:extLst>
            </p:cNvPr>
            <p:cNvSpPr/>
            <p:nvPr/>
          </p:nvSpPr>
          <p:spPr>
            <a:xfrm>
              <a:off x="8645926" y="10185545"/>
              <a:ext cx="1051576" cy="153642"/>
            </a:xfrm>
            <a:custGeom>
              <a:avLst/>
              <a:gdLst>
                <a:gd name="connsiteX0" fmla="*/ 980949 w 1051576"/>
                <a:gd name="connsiteY0" fmla="*/ 153643 h 153642"/>
                <a:gd name="connsiteX1" fmla="*/ 70546 w 1051576"/>
                <a:gd name="connsiteY1" fmla="*/ 153643 h 153642"/>
                <a:gd name="connsiteX2" fmla="*/ 0 w 1051576"/>
                <a:gd name="connsiteY2" fmla="*/ 83175 h 153642"/>
                <a:gd name="connsiteX3" fmla="*/ 0 w 1051576"/>
                <a:gd name="connsiteY3" fmla="*/ 20464 h 153642"/>
                <a:gd name="connsiteX4" fmla="*/ 20486 w 1051576"/>
                <a:gd name="connsiteY4" fmla="*/ 0 h 153642"/>
                <a:gd name="connsiteX5" fmla="*/ 1031090 w 1051576"/>
                <a:gd name="connsiteY5" fmla="*/ 0 h 153642"/>
                <a:gd name="connsiteX6" fmla="*/ 1051577 w 1051576"/>
                <a:gd name="connsiteY6" fmla="*/ 20464 h 153642"/>
                <a:gd name="connsiteX7" fmla="*/ 1051577 w 1051576"/>
                <a:gd name="connsiteY7" fmla="*/ 83175 h 153642"/>
                <a:gd name="connsiteX8" fmla="*/ 981031 w 1051576"/>
                <a:gd name="connsiteY8" fmla="*/ 153643 h 153642"/>
                <a:gd name="connsiteX9" fmla="*/ 40890 w 1051576"/>
                <a:gd name="connsiteY9" fmla="*/ 40845 h 153642"/>
                <a:gd name="connsiteX10" fmla="*/ 40890 w 1051576"/>
                <a:gd name="connsiteY10" fmla="*/ 83175 h 153642"/>
                <a:gd name="connsiteX11" fmla="*/ 70463 w 1051576"/>
                <a:gd name="connsiteY11" fmla="*/ 112715 h 153642"/>
                <a:gd name="connsiteX12" fmla="*/ 980866 w 1051576"/>
                <a:gd name="connsiteY12" fmla="*/ 112715 h 153642"/>
                <a:gd name="connsiteX13" fmla="*/ 1010439 w 1051576"/>
                <a:gd name="connsiteY13" fmla="*/ 83175 h 153642"/>
                <a:gd name="connsiteX14" fmla="*/ 1010439 w 1051576"/>
                <a:gd name="connsiteY14" fmla="*/ 40845 h 153642"/>
                <a:gd name="connsiteX15" fmla="*/ 40807 w 1051576"/>
                <a:gd name="connsiteY15" fmla="*/ 40845 h 15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1576" h="153642">
                  <a:moveTo>
                    <a:pt x="980949" y="153643"/>
                  </a:moveTo>
                  <a:lnTo>
                    <a:pt x="70546" y="153643"/>
                  </a:lnTo>
                  <a:cubicBezTo>
                    <a:pt x="31638" y="153643"/>
                    <a:pt x="0" y="122039"/>
                    <a:pt x="0" y="8317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031090" y="0"/>
                  </a:lnTo>
                  <a:cubicBezTo>
                    <a:pt x="1042407" y="0"/>
                    <a:pt x="1051577" y="9159"/>
                    <a:pt x="1051577" y="20464"/>
                  </a:cubicBezTo>
                  <a:lnTo>
                    <a:pt x="1051577" y="83175"/>
                  </a:lnTo>
                  <a:cubicBezTo>
                    <a:pt x="1051577" y="122039"/>
                    <a:pt x="1019939" y="153643"/>
                    <a:pt x="981031" y="153643"/>
                  </a:cubicBezTo>
                  <a:close/>
                  <a:moveTo>
                    <a:pt x="40890" y="40845"/>
                  </a:moveTo>
                  <a:lnTo>
                    <a:pt x="40890" y="83175"/>
                  </a:lnTo>
                  <a:cubicBezTo>
                    <a:pt x="40890" y="99513"/>
                    <a:pt x="54190" y="112715"/>
                    <a:pt x="70463" y="112715"/>
                  </a:cubicBezTo>
                  <a:lnTo>
                    <a:pt x="980866" y="112715"/>
                  </a:lnTo>
                  <a:cubicBezTo>
                    <a:pt x="997139" y="112715"/>
                    <a:pt x="1010439" y="99430"/>
                    <a:pt x="1010439" y="83175"/>
                  </a:cubicBezTo>
                  <a:lnTo>
                    <a:pt x="1010439" y="40845"/>
                  </a:lnTo>
                  <a:lnTo>
                    <a:pt x="40807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326BDEF3-61A3-79CC-6529-2D3B8ED1D07D}"/>
                </a:ext>
              </a:extLst>
            </p:cNvPr>
            <p:cNvSpPr/>
            <p:nvPr/>
          </p:nvSpPr>
          <p:spPr>
            <a:xfrm>
              <a:off x="8862850" y="9610911"/>
              <a:ext cx="697774" cy="40927"/>
            </a:xfrm>
            <a:custGeom>
              <a:avLst/>
              <a:gdLst>
                <a:gd name="connsiteX0" fmla="*/ 677289 w 697774"/>
                <a:gd name="connsiteY0" fmla="*/ 40928 h 40927"/>
                <a:gd name="connsiteX1" fmla="*/ 20487 w 697774"/>
                <a:gd name="connsiteY1" fmla="*/ 40928 h 40927"/>
                <a:gd name="connsiteX2" fmla="*/ 0 w 697774"/>
                <a:gd name="connsiteY2" fmla="*/ 20464 h 40927"/>
                <a:gd name="connsiteX3" fmla="*/ 20487 w 697774"/>
                <a:gd name="connsiteY3" fmla="*/ 0 h 40927"/>
                <a:gd name="connsiteX4" fmla="*/ 677289 w 697774"/>
                <a:gd name="connsiteY4" fmla="*/ 0 h 40927"/>
                <a:gd name="connsiteX5" fmla="*/ 697775 w 697774"/>
                <a:gd name="connsiteY5" fmla="*/ 20464 h 40927"/>
                <a:gd name="connsiteX6" fmla="*/ 677289 w 697774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774" h="40927">
                  <a:moveTo>
                    <a:pt x="677289" y="40928"/>
                  </a:moveTo>
                  <a:lnTo>
                    <a:pt x="20487" y="40928"/>
                  </a:lnTo>
                  <a:cubicBezTo>
                    <a:pt x="9170" y="40928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677289" y="0"/>
                  </a:lnTo>
                  <a:cubicBezTo>
                    <a:pt x="688606" y="0"/>
                    <a:pt x="697775" y="9159"/>
                    <a:pt x="697775" y="20464"/>
                  </a:cubicBezTo>
                  <a:cubicBezTo>
                    <a:pt x="697775" y="31768"/>
                    <a:pt x="688606" y="40928"/>
                    <a:pt x="67728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BE36FDAE-606E-AE60-ED30-12A01E9AB9BF}"/>
                </a:ext>
              </a:extLst>
            </p:cNvPr>
            <p:cNvSpPr/>
            <p:nvPr/>
          </p:nvSpPr>
          <p:spPr>
            <a:xfrm>
              <a:off x="8979821" y="9507520"/>
              <a:ext cx="463833" cy="40927"/>
            </a:xfrm>
            <a:custGeom>
              <a:avLst/>
              <a:gdLst>
                <a:gd name="connsiteX0" fmla="*/ 443347 w 463833"/>
                <a:gd name="connsiteY0" fmla="*/ 40927 h 40927"/>
                <a:gd name="connsiteX1" fmla="*/ 20486 w 463833"/>
                <a:gd name="connsiteY1" fmla="*/ 40927 h 40927"/>
                <a:gd name="connsiteX2" fmla="*/ 0 w 463833"/>
                <a:gd name="connsiteY2" fmla="*/ 20464 h 40927"/>
                <a:gd name="connsiteX3" fmla="*/ 20486 w 463833"/>
                <a:gd name="connsiteY3" fmla="*/ 0 h 40927"/>
                <a:gd name="connsiteX4" fmla="*/ 443347 w 463833"/>
                <a:gd name="connsiteY4" fmla="*/ 0 h 40927"/>
                <a:gd name="connsiteX5" fmla="*/ 463834 w 463833"/>
                <a:gd name="connsiteY5" fmla="*/ 20464 h 40927"/>
                <a:gd name="connsiteX6" fmla="*/ 443347 w 463833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3833" h="40927">
                  <a:moveTo>
                    <a:pt x="443347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43347" y="0"/>
                  </a:lnTo>
                  <a:cubicBezTo>
                    <a:pt x="454664" y="0"/>
                    <a:pt x="463834" y="9159"/>
                    <a:pt x="463834" y="20464"/>
                  </a:cubicBezTo>
                  <a:cubicBezTo>
                    <a:pt x="463834" y="31768"/>
                    <a:pt x="454664" y="40927"/>
                    <a:pt x="443347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D53A71B0-2A84-7D25-8500-645CB2FCA458}"/>
                </a:ext>
              </a:extLst>
            </p:cNvPr>
            <p:cNvSpPr/>
            <p:nvPr/>
          </p:nvSpPr>
          <p:spPr>
            <a:xfrm>
              <a:off x="8862850" y="9404129"/>
              <a:ext cx="697774" cy="40927"/>
            </a:xfrm>
            <a:custGeom>
              <a:avLst/>
              <a:gdLst>
                <a:gd name="connsiteX0" fmla="*/ 677289 w 697774"/>
                <a:gd name="connsiteY0" fmla="*/ 40928 h 40927"/>
                <a:gd name="connsiteX1" fmla="*/ 20487 w 697774"/>
                <a:gd name="connsiteY1" fmla="*/ 40928 h 40927"/>
                <a:gd name="connsiteX2" fmla="*/ 0 w 697774"/>
                <a:gd name="connsiteY2" fmla="*/ 20464 h 40927"/>
                <a:gd name="connsiteX3" fmla="*/ 20487 w 697774"/>
                <a:gd name="connsiteY3" fmla="*/ 0 h 40927"/>
                <a:gd name="connsiteX4" fmla="*/ 677289 w 697774"/>
                <a:gd name="connsiteY4" fmla="*/ 0 h 40927"/>
                <a:gd name="connsiteX5" fmla="*/ 697775 w 697774"/>
                <a:gd name="connsiteY5" fmla="*/ 20464 h 40927"/>
                <a:gd name="connsiteX6" fmla="*/ 677289 w 697774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7774" h="40927">
                  <a:moveTo>
                    <a:pt x="677289" y="40928"/>
                  </a:moveTo>
                  <a:lnTo>
                    <a:pt x="20487" y="40928"/>
                  </a:lnTo>
                  <a:cubicBezTo>
                    <a:pt x="9170" y="40928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677289" y="0"/>
                  </a:lnTo>
                  <a:cubicBezTo>
                    <a:pt x="688606" y="0"/>
                    <a:pt x="697775" y="9159"/>
                    <a:pt x="697775" y="20464"/>
                  </a:cubicBezTo>
                  <a:cubicBezTo>
                    <a:pt x="697775" y="31768"/>
                    <a:pt x="688606" y="40928"/>
                    <a:pt x="67728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2" name="Forma libre 291">
              <a:extLst>
                <a:ext uri="{FF2B5EF4-FFF2-40B4-BE49-F238E27FC236}">
                  <a16:creationId xmlns:a16="http://schemas.microsoft.com/office/drawing/2014/main" id="{E9EA7138-98C2-E51A-4442-D082F38B4039}"/>
                </a:ext>
              </a:extLst>
            </p:cNvPr>
            <p:cNvSpPr/>
            <p:nvPr/>
          </p:nvSpPr>
          <p:spPr>
            <a:xfrm>
              <a:off x="8862768" y="9227051"/>
              <a:ext cx="697774" cy="765573"/>
            </a:xfrm>
            <a:custGeom>
              <a:avLst/>
              <a:gdLst>
                <a:gd name="connsiteX0" fmla="*/ 531984 w 697774"/>
                <a:gd name="connsiteY0" fmla="*/ 765491 h 765573"/>
                <a:gd name="connsiteX1" fmla="*/ 165956 w 697774"/>
                <a:gd name="connsiteY1" fmla="*/ 765491 h 765573"/>
                <a:gd name="connsiteX2" fmla="*/ 85580 w 697774"/>
                <a:gd name="connsiteY2" fmla="*/ 715487 h 765573"/>
                <a:gd name="connsiteX3" fmla="*/ 13051 w 697774"/>
                <a:gd name="connsiteY3" fmla="*/ 568280 h 765573"/>
                <a:gd name="connsiteX4" fmla="*/ 0 w 697774"/>
                <a:gd name="connsiteY4" fmla="*/ 512335 h 765573"/>
                <a:gd name="connsiteX5" fmla="*/ 0 w 697774"/>
                <a:gd name="connsiteY5" fmla="*/ 176252 h 765573"/>
                <a:gd name="connsiteX6" fmla="*/ 176447 w 697774"/>
                <a:gd name="connsiteY6" fmla="*/ 0 h 765573"/>
                <a:gd name="connsiteX7" fmla="*/ 521245 w 697774"/>
                <a:gd name="connsiteY7" fmla="*/ 0 h 765573"/>
                <a:gd name="connsiteX8" fmla="*/ 697774 w 697774"/>
                <a:gd name="connsiteY8" fmla="*/ 176252 h 765573"/>
                <a:gd name="connsiteX9" fmla="*/ 697774 w 697774"/>
                <a:gd name="connsiteY9" fmla="*/ 512335 h 765573"/>
                <a:gd name="connsiteX10" fmla="*/ 684805 w 697774"/>
                <a:gd name="connsiteY10" fmla="*/ 568280 h 765573"/>
                <a:gd name="connsiteX11" fmla="*/ 684805 w 697774"/>
                <a:gd name="connsiteY11" fmla="*/ 568280 h 765573"/>
                <a:gd name="connsiteX12" fmla="*/ 612277 w 697774"/>
                <a:gd name="connsiteY12" fmla="*/ 715570 h 765573"/>
                <a:gd name="connsiteX13" fmla="*/ 531901 w 697774"/>
                <a:gd name="connsiteY13" fmla="*/ 765574 h 765573"/>
                <a:gd name="connsiteX14" fmla="*/ 176529 w 697774"/>
                <a:gd name="connsiteY14" fmla="*/ 40762 h 765573"/>
                <a:gd name="connsiteX15" fmla="*/ 40972 w 697774"/>
                <a:gd name="connsiteY15" fmla="*/ 176170 h 765573"/>
                <a:gd name="connsiteX16" fmla="*/ 40972 w 697774"/>
                <a:gd name="connsiteY16" fmla="*/ 512253 h 765573"/>
                <a:gd name="connsiteX17" fmla="*/ 49811 w 697774"/>
                <a:gd name="connsiteY17" fmla="*/ 550127 h 765573"/>
                <a:gd name="connsiteX18" fmla="*/ 122340 w 697774"/>
                <a:gd name="connsiteY18" fmla="*/ 697334 h 765573"/>
                <a:gd name="connsiteX19" fmla="*/ 165956 w 697774"/>
                <a:gd name="connsiteY19" fmla="*/ 724481 h 765573"/>
                <a:gd name="connsiteX20" fmla="*/ 531984 w 697774"/>
                <a:gd name="connsiteY20" fmla="*/ 724481 h 765573"/>
                <a:gd name="connsiteX21" fmla="*/ 575600 w 697774"/>
                <a:gd name="connsiteY21" fmla="*/ 697334 h 765573"/>
                <a:gd name="connsiteX22" fmla="*/ 648128 w 697774"/>
                <a:gd name="connsiteY22" fmla="*/ 550045 h 765573"/>
                <a:gd name="connsiteX23" fmla="*/ 656967 w 697774"/>
                <a:gd name="connsiteY23" fmla="*/ 512170 h 765573"/>
                <a:gd name="connsiteX24" fmla="*/ 656967 w 697774"/>
                <a:gd name="connsiteY24" fmla="*/ 176087 h 765573"/>
                <a:gd name="connsiteX25" fmla="*/ 521410 w 697774"/>
                <a:gd name="connsiteY25" fmla="*/ 40680 h 765573"/>
                <a:gd name="connsiteX26" fmla="*/ 176612 w 697774"/>
                <a:gd name="connsiteY26" fmla="*/ 40680 h 765573"/>
                <a:gd name="connsiteX27" fmla="*/ 666467 w 697774"/>
                <a:gd name="connsiteY27" fmla="*/ 559204 h 765573"/>
                <a:gd name="connsiteX28" fmla="*/ 666714 w 697774"/>
                <a:gd name="connsiteY28" fmla="*/ 559204 h 765573"/>
                <a:gd name="connsiteX29" fmla="*/ 666467 w 697774"/>
                <a:gd name="connsiteY29" fmla="*/ 559204 h 7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97774" h="765573">
                  <a:moveTo>
                    <a:pt x="531984" y="765491"/>
                  </a:moveTo>
                  <a:lnTo>
                    <a:pt x="165956" y="765491"/>
                  </a:lnTo>
                  <a:cubicBezTo>
                    <a:pt x="132087" y="765491"/>
                    <a:pt x="100532" y="745852"/>
                    <a:pt x="85580" y="715487"/>
                  </a:cubicBezTo>
                  <a:lnTo>
                    <a:pt x="13051" y="568280"/>
                  </a:lnTo>
                  <a:cubicBezTo>
                    <a:pt x="4543" y="550952"/>
                    <a:pt x="0" y="531561"/>
                    <a:pt x="0" y="512335"/>
                  </a:cubicBezTo>
                  <a:lnTo>
                    <a:pt x="0" y="176252"/>
                  </a:lnTo>
                  <a:cubicBezTo>
                    <a:pt x="0" y="79049"/>
                    <a:pt x="79136" y="0"/>
                    <a:pt x="176447" y="0"/>
                  </a:cubicBezTo>
                  <a:lnTo>
                    <a:pt x="521245" y="0"/>
                  </a:lnTo>
                  <a:cubicBezTo>
                    <a:pt x="618555" y="0"/>
                    <a:pt x="697774" y="79049"/>
                    <a:pt x="697774" y="176252"/>
                  </a:cubicBezTo>
                  <a:lnTo>
                    <a:pt x="697774" y="512335"/>
                  </a:lnTo>
                  <a:cubicBezTo>
                    <a:pt x="697774" y="531561"/>
                    <a:pt x="693314" y="550952"/>
                    <a:pt x="684805" y="568280"/>
                  </a:cubicBezTo>
                  <a:cubicBezTo>
                    <a:pt x="684805" y="568280"/>
                    <a:pt x="684805" y="568280"/>
                    <a:pt x="684805" y="568280"/>
                  </a:cubicBezTo>
                  <a:lnTo>
                    <a:pt x="612277" y="715570"/>
                  </a:lnTo>
                  <a:cubicBezTo>
                    <a:pt x="597077" y="746430"/>
                    <a:pt x="566265" y="765574"/>
                    <a:pt x="531901" y="765574"/>
                  </a:cubicBezTo>
                  <a:close/>
                  <a:moveTo>
                    <a:pt x="176529" y="40762"/>
                  </a:moveTo>
                  <a:cubicBezTo>
                    <a:pt x="101770" y="40762"/>
                    <a:pt x="40972" y="101494"/>
                    <a:pt x="40972" y="176170"/>
                  </a:cubicBezTo>
                  <a:lnTo>
                    <a:pt x="40972" y="512253"/>
                  </a:lnTo>
                  <a:cubicBezTo>
                    <a:pt x="40972" y="525290"/>
                    <a:pt x="44029" y="538410"/>
                    <a:pt x="49811" y="550127"/>
                  </a:cubicBezTo>
                  <a:lnTo>
                    <a:pt x="122340" y="697334"/>
                  </a:lnTo>
                  <a:cubicBezTo>
                    <a:pt x="130600" y="714084"/>
                    <a:pt x="147287" y="724481"/>
                    <a:pt x="165956" y="724481"/>
                  </a:cubicBezTo>
                  <a:lnTo>
                    <a:pt x="531984" y="724481"/>
                  </a:lnTo>
                  <a:cubicBezTo>
                    <a:pt x="550653" y="724481"/>
                    <a:pt x="567339" y="714084"/>
                    <a:pt x="575600" y="697334"/>
                  </a:cubicBezTo>
                  <a:lnTo>
                    <a:pt x="648128" y="550045"/>
                  </a:lnTo>
                  <a:cubicBezTo>
                    <a:pt x="653911" y="538328"/>
                    <a:pt x="656967" y="525208"/>
                    <a:pt x="656967" y="512170"/>
                  </a:cubicBezTo>
                  <a:lnTo>
                    <a:pt x="656967" y="176087"/>
                  </a:lnTo>
                  <a:cubicBezTo>
                    <a:pt x="656967" y="101411"/>
                    <a:pt x="596169" y="40680"/>
                    <a:pt x="521410" y="40680"/>
                  </a:cubicBezTo>
                  <a:lnTo>
                    <a:pt x="176612" y="40680"/>
                  </a:lnTo>
                  <a:close/>
                  <a:moveTo>
                    <a:pt x="666467" y="559204"/>
                  </a:moveTo>
                  <a:lnTo>
                    <a:pt x="666714" y="559204"/>
                  </a:lnTo>
                  <a:lnTo>
                    <a:pt x="666467" y="55920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3" name="Forma libre 292">
              <a:extLst>
                <a:ext uri="{FF2B5EF4-FFF2-40B4-BE49-F238E27FC236}">
                  <a16:creationId xmlns:a16="http://schemas.microsoft.com/office/drawing/2014/main" id="{D8B44741-235E-DE5C-9B77-96E55EDB99F6}"/>
                </a:ext>
              </a:extLst>
            </p:cNvPr>
            <p:cNvSpPr/>
            <p:nvPr/>
          </p:nvSpPr>
          <p:spPr>
            <a:xfrm>
              <a:off x="8991385" y="9949418"/>
              <a:ext cx="440869" cy="140821"/>
            </a:xfrm>
            <a:custGeom>
              <a:avLst/>
              <a:gdLst>
                <a:gd name="connsiteX0" fmla="*/ 394032 w 440869"/>
                <a:gd name="connsiteY0" fmla="*/ 140822 h 140821"/>
                <a:gd name="connsiteX1" fmla="*/ 46673 w 440869"/>
                <a:gd name="connsiteY1" fmla="*/ 140822 h 140821"/>
                <a:gd name="connsiteX2" fmla="*/ 0 w 440869"/>
                <a:gd name="connsiteY2" fmla="*/ 94201 h 140821"/>
                <a:gd name="connsiteX3" fmla="*/ 0 w 440869"/>
                <a:gd name="connsiteY3" fmla="*/ 20432 h 140821"/>
                <a:gd name="connsiteX4" fmla="*/ 25608 w 440869"/>
                <a:gd name="connsiteY4" fmla="*/ 629 h 140821"/>
                <a:gd name="connsiteX5" fmla="*/ 37421 w 440869"/>
                <a:gd name="connsiteY5" fmla="*/ 2196 h 140821"/>
                <a:gd name="connsiteX6" fmla="*/ 403449 w 440869"/>
                <a:gd name="connsiteY6" fmla="*/ 2196 h 140821"/>
                <a:gd name="connsiteX7" fmla="*/ 415262 w 440869"/>
                <a:gd name="connsiteY7" fmla="*/ 629 h 140821"/>
                <a:gd name="connsiteX8" fmla="*/ 440869 w 440869"/>
                <a:gd name="connsiteY8" fmla="*/ 20432 h 140821"/>
                <a:gd name="connsiteX9" fmla="*/ 440869 w 440869"/>
                <a:gd name="connsiteY9" fmla="*/ 94201 h 140821"/>
                <a:gd name="connsiteX10" fmla="*/ 394197 w 440869"/>
                <a:gd name="connsiteY10" fmla="*/ 140822 h 140821"/>
                <a:gd name="connsiteX11" fmla="*/ 40973 w 440869"/>
                <a:gd name="connsiteY11" fmla="*/ 43124 h 140821"/>
                <a:gd name="connsiteX12" fmla="*/ 40973 w 440869"/>
                <a:gd name="connsiteY12" fmla="*/ 94201 h 140821"/>
                <a:gd name="connsiteX13" fmla="*/ 46673 w 440869"/>
                <a:gd name="connsiteY13" fmla="*/ 99977 h 140821"/>
                <a:gd name="connsiteX14" fmla="*/ 394032 w 440869"/>
                <a:gd name="connsiteY14" fmla="*/ 99977 h 140821"/>
                <a:gd name="connsiteX15" fmla="*/ 399732 w 440869"/>
                <a:gd name="connsiteY15" fmla="*/ 94201 h 140821"/>
                <a:gd name="connsiteX16" fmla="*/ 399732 w 440869"/>
                <a:gd name="connsiteY16" fmla="*/ 43124 h 140821"/>
                <a:gd name="connsiteX17" fmla="*/ 40890 w 440869"/>
                <a:gd name="connsiteY17" fmla="*/ 43124 h 140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0869" h="140821">
                  <a:moveTo>
                    <a:pt x="394032" y="140822"/>
                  </a:moveTo>
                  <a:lnTo>
                    <a:pt x="46673" y="140822"/>
                  </a:lnTo>
                  <a:cubicBezTo>
                    <a:pt x="20900" y="140822"/>
                    <a:pt x="0" y="119863"/>
                    <a:pt x="0" y="94201"/>
                  </a:cubicBezTo>
                  <a:lnTo>
                    <a:pt x="0" y="20432"/>
                  </a:lnTo>
                  <a:cubicBezTo>
                    <a:pt x="0" y="7478"/>
                    <a:pt x="12887" y="-2672"/>
                    <a:pt x="25608" y="629"/>
                  </a:cubicBezTo>
                  <a:cubicBezTo>
                    <a:pt x="29821" y="1701"/>
                    <a:pt x="33703" y="2196"/>
                    <a:pt x="37421" y="2196"/>
                  </a:cubicBezTo>
                  <a:lnTo>
                    <a:pt x="403449" y="2196"/>
                  </a:lnTo>
                  <a:cubicBezTo>
                    <a:pt x="407084" y="2196"/>
                    <a:pt x="410966" y="1701"/>
                    <a:pt x="415262" y="629"/>
                  </a:cubicBezTo>
                  <a:cubicBezTo>
                    <a:pt x="427983" y="-2589"/>
                    <a:pt x="440869" y="7478"/>
                    <a:pt x="440869" y="20432"/>
                  </a:cubicBezTo>
                  <a:lnTo>
                    <a:pt x="440869" y="94201"/>
                  </a:lnTo>
                  <a:cubicBezTo>
                    <a:pt x="440869" y="119945"/>
                    <a:pt x="419970" y="140822"/>
                    <a:pt x="394197" y="140822"/>
                  </a:cubicBezTo>
                  <a:close/>
                  <a:moveTo>
                    <a:pt x="40973" y="43124"/>
                  </a:moveTo>
                  <a:lnTo>
                    <a:pt x="40973" y="94201"/>
                  </a:lnTo>
                  <a:cubicBezTo>
                    <a:pt x="40973" y="97336"/>
                    <a:pt x="43534" y="99977"/>
                    <a:pt x="46673" y="99977"/>
                  </a:cubicBezTo>
                  <a:lnTo>
                    <a:pt x="394032" y="99977"/>
                  </a:lnTo>
                  <a:cubicBezTo>
                    <a:pt x="397171" y="99977"/>
                    <a:pt x="399732" y="97419"/>
                    <a:pt x="399732" y="94201"/>
                  </a:cubicBezTo>
                  <a:lnTo>
                    <a:pt x="399732" y="43124"/>
                  </a:lnTo>
                  <a:lnTo>
                    <a:pt x="40890" y="4312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4" name="Forma libre 293">
              <a:extLst>
                <a:ext uri="{FF2B5EF4-FFF2-40B4-BE49-F238E27FC236}">
                  <a16:creationId xmlns:a16="http://schemas.microsoft.com/office/drawing/2014/main" id="{AF359F6E-CB19-FBE6-FA9E-D0A5EDBBE525}"/>
                </a:ext>
              </a:extLst>
            </p:cNvPr>
            <p:cNvSpPr/>
            <p:nvPr/>
          </p:nvSpPr>
          <p:spPr>
            <a:xfrm>
              <a:off x="8750836" y="9639461"/>
              <a:ext cx="40972" cy="586928"/>
            </a:xfrm>
            <a:custGeom>
              <a:avLst/>
              <a:gdLst>
                <a:gd name="connsiteX0" fmla="*/ 20487 w 40972"/>
                <a:gd name="connsiteY0" fmla="*/ 586929 h 586928"/>
                <a:gd name="connsiteX1" fmla="*/ 0 w 40972"/>
                <a:gd name="connsiteY1" fmla="*/ 566465 h 586928"/>
                <a:gd name="connsiteX2" fmla="*/ 0 w 40972"/>
                <a:gd name="connsiteY2" fmla="*/ 20464 h 586928"/>
                <a:gd name="connsiteX3" fmla="*/ 20487 w 40972"/>
                <a:gd name="connsiteY3" fmla="*/ 0 h 586928"/>
                <a:gd name="connsiteX4" fmla="*/ 40973 w 40972"/>
                <a:gd name="connsiteY4" fmla="*/ 20464 h 586928"/>
                <a:gd name="connsiteX5" fmla="*/ 40973 w 40972"/>
                <a:gd name="connsiteY5" fmla="*/ 566465 h 586928"/>
                <a:gd name="connsiteX6" fmla="*/ 20487 w 40972"/>
                <a:gd name="connsiteY6" fmla="*/ 586929 h 58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86928">
                  <a:moveTo>
                    <a:pt x="20487" y="586929"/>
                  </a:moveTo>
                  <a:cubicBezTo>
                    <a:pt x="9170" y="586929"/>
                    <a:pt x="0" y="577769"/>
                    <a:pt x="0" y="566465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566465"/>
                  </a:lnTo>
                  <a:cubicBezTo>
                    <a:pt x="40973" y="577769"/>
                    <a:pt x="31804" y="586929"/>
                    <a:pt x="20487" y="58692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5" name="Forma libre 294">
              <a:extLst>
                <a:ext uri="{FF2B5EF4-FFF2-40B4-BE49-F238E27FC236}">
                  <a16:creationId xmlns:a16="http://schemas.microsoft.com/office/drawing/2014/main" id="{741D4CE1-63C7-8C16-4128-392705949708}"/>
                </a:ext>
              </a:extLst>
            </p:cNvPr>
            <p:cNvSpPr/>
            <p:nvPr/>
          </p:nvSpPr>
          <p:spPr>
            <a:xfrm>
              <a:off x="9519652" y="9498113"/>
              <a:ext cx="177768" cy="728276"/>
            </a:xfrm>
            <a:custGeom>
              <a:avLst/>
              <a:gdLst>
                <a:gd name="connsiteX0" fmla="*/ 157283 w 177768"/>
                <a:gd name="connsiteY0" fmla="*/ 728277 h 728276"/>
                <a:gd name="connsiteX1" fmla="*/ 136796 w 177768"/>
                <a:gd name="connsiteY1" fmla="*/ 707813 h 728276"/>
                <a:gd name="connsiteX2" fmla="*/ 136796 w 177768"/>
                <a:gd name="connsiteY2" fmla="*/ 40927 h 728276"/>
                <a:gd name="connsiteX3" fmla="*/ 20487 w 177768"/>
                <a:gd name="connsiteY3" fmla="*/ 40927 h 728276"/>
                <a:gd name="connsiteX4" fmla="*/ 0 w 177768"/>
                <a:gd name="connsiteY4" fmla="*/ 20464 h 728276"/>
                <a:gd name="connsiteX5" fmla="*/ 20487 w 177768"/>
                <a:gd name="connsiteY5" fmla="*/ 0 h 728276"/>
                <a:gd name="connsiteX6" fmla="*/ 157283 w 177768"/>
                <a:gd name="connsiteY6" fmla="*/ 0 h 728276"/>
                <a:gd name="connsiteX7" fmla="*/ 177769 w 177768"/>
                <a:gd name="connsiteY7" fmla="*/ 20464 h 728276"/>
                <a:gd name="connsiteX8" fmla="*/ 177769 w 177768"/>
                <a:gd name="connsiteY8" fmla="*/ 707813 h 728276"/>
                <a:gd name="connsiteX9" fmla="*/ 157283 w 177768"/>
                <a:gd name="connsiteY9" fmla="*/ 728277 h 728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68" h="728276">
                  <a:moveTo>
                    <a:pt x="157283" y="728277"/>
                  </a:moveTo>
                  <a:cubicBezTo>
                    <a:pt x="145965" y="728277"/>
                    <a:pt x="136796" y="719117"/>
                    <a:pt x="136796" y="707813"/>
                  </a:cubicBezTo>
                  <a:lnTo>
                    <a:pt x="136796" y="40927"/>
                  </a:lnTo>
                  <a:lnTo>
                    <a:pt x="20487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157283" y="0"/>
                  </a:lnTo>
                  <a:cubicBezTo>
                    <a:pt x="168600" y="0"/>
                    <a:pt x="177769" y="9159"/>
                    <a:pt x="177769" y="20464"/>
                  </a:cubicBezTo>
                  <a:lnTo>
                    <a:pt x="177769" y="707813"/>
                  </a:lnTo>
                  <a:cubicBezTo>
                    <a:pt x="177769" y="719117"/>
                    <a:pt x="168600" y="728277"/>
                    <a:pt x="157283" y="72827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6" name="Forma libre 295">
              <a:extLst>
                <a:ext uri="{FF2B5EF4-FFF2-40B4-BE49-F238E27FC236}">
                  <a16:creationId xmlns:a16="http://schemas.microsoft.com/office/drawing/2014/main" id="{BC764484-7668-D1F9-61DA-9E12A4B0FCED}"/>
                </a:ext>
              </a:extLst>
            </p:cNvPr>
            <p:cNvSpPr/>
            <p:nvPr/>
          </p:nvSpPr>
          <p:spPr>
            <a:xfrm>
              <a:off x="9656448" y="9498196"/>
              <a:ext cx="146461" cy="275434"/>
            </a:xfrm>
            <a:custGeom>
              <a:avLst/>
              <a:gdLst>
                <a:gd name="connsiteX0" fmla="*/ 125974 w 146461"/>
                <a:gd name="connsiteY0" fmla="*/ 275435 h 275434"/>
                <a:gd name="connsiteX1" fmla="*/ 20487 w 146461"/>
                <a:gd name="connsiteY1" fmla="*/ 275435 h 275434"/>
                <a:gd name="connsiteX2" fmla="*/ 0 w 146461"/>
                <a:gd name="connsiteY2" fmla="*/ 254971 h 275434"/>
                <a:gd name="connsiteX3" fmla="*/ 0 w 146461"/>
                <a:gd name="connsiteY3" fmla="*/ 20464 h 275434"/>
                <a:gd name="connsiteX4" fmla="*/ 20487 w 146461"/>
                <a:gd name="connsiteY4" fmla="*/ 0 h 275434"/>
                <a:gd name="connsiteX5" fmla="*/ 125974 w 146461"/>
                <a:gd name="connsiteY5" fmla="*/ 0 h 275434"/>
                <a:gd name="connsiteX6" fmla="*/ 146461 w 146461"/>
                <a:gd name="connsiteY6" fmla="*/ 20464 h 275434"/>
                <a:gd name="connsiteX7" fmla="*/ 146461 w 146461"/>
                <a:gd name="connsiteY7" fmla="*/ 254971 h 275434"/>
                <a:gd name="connsiteX8" fmla="*/ 125974 w 146461"/>
                <a:gd name="connsiteY8" fmla="*/ 275435 h 275434"/>
                <a:gd name="connsiteX9" fmla="*/ 40973 w 146461"/>
                <a:gd name="connsiteY9" fmla="*/ 234507 h 275434"/>
                <a:gd name="connsiteX10" fmla="*/ 105488 w 146461"/>
                <a:gd name="connsiteY10" fmla="*/ 234507 h 275434"/>
                <a:gd name="connsiteX11" fmla="*/ 105488 w 146461"/>
                <a:gd name="connsiteY11" fmla="*/ 40927 h 275434"/>
                <a:gd name="connsiteX12" fmla="*/ 40973 w 146461"/>
                <a:gd name="connsiteY12" fmla="*/ 40927 h 275434"/>
                <a:gd name="connsiteX13" fmla="*/ 40973 w 146461"/>
                <a:gd name="connsiteY13" fmla="*/ 234507 h 27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461" h="275434">
                  <a:moveTo>
                    <a:pt x="125974" y="275435"/>
                  </a:moveTo>
                  <a:lnTo>
                    <a:pt x="20487" y="275435"/>
                  </a:lnTo>
                  <a:cubicBezTo>
                    <a:pt x="9169" y="275435"/>
                    <a:pt x="0" y="266275"/>
                    <a:pt x="0" y="254971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7" y="0"/>
                  </a:cubicBezTo>
                  <a:lnTo>
                    <a:pt x="125974" y="0"/>
                  </a:lnTo>
                  <a:cubicBezTo>
                    <a:pt x="137291" y="0"/>
                    <a:pt x="146461" y="9159"/>
                    <a:pt x="146461" y="20464"/>
                  </a:cubicBezTo>
                  <a:lnTo>
                    <a:pt x="146461" y="254971"/>
                  </a:lnTo>
                  <a:cubicBezTo>
                    <a:pt x="146461" y="266275"/>
                    <a:pt x="137291" y="275435"/>
                    <a:pt x="125974" y="275435"/>
                  </a:cubicBezTo>
                  <a:close/>
                  <a:moveTo>
                    <a:pt x="40973" y="234507"/>
                  </a:moveTo>
                  <a:lnTo>
                    <a:pt x="105488" y="234507"/>
                  </a:lnTo>
                  <a:lnTo>
                    <a:pt x="105488" y="40927"/>
                  </a:lnTo>
                  <a:lnTo>
                    <a:pt x="40973" y="40927"/>
                  </a:lnTo>
                  <a:lnTo>
                    <a:pt x="40973" y="23450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7" name="Forma libre 296">
              <a:extLst>
                <a:ext uri="{FF2B5EF4-FFF2-40B4-BE49-F238E27FC236}">
                  <a16:creationId xmlns:a16="http://schemas.microsoft.com/office/drawing/2014/main" id="{35A81CB2-DAB0-BA91-2248-3FED82DABDD0}"/>
                </a:ext>
              </a:extLst>
            </p:cNvPr>
            <p:cNvSpPr/>
            <p:nvPr/>
          </p:nvSpPr>
          <p:spPr>
            <a:xfrm>
              <a:off x="9762019" y="9446184"/>
              <a:ext cx="146460" cy="379348"/>
            </a:xfrm>
            <a:custGeom>
              <a:avLst/>
              <a:gdLst>
                <a:gd name="connsiteX0" fmla="*/ 103423 w 146460"/>
                <a:gd name="connsiteY0" fmla="*/ 379348 h 379348"/>
                <a:gd name="connsiteX1" fmla="*/ 79136 w 146460"/>
                <a:gd name="connsiteY1" fmla="*/ 371839 h 379348"/>
                <a:gd name="connsiteX2" fmla="*/ 8921 w 146460"/>
                <a:gd name="connsiteY2" fmla="*/ 323816 h 379348"/>
                <a:gd name="connsiteX3" fmla="*/ 0 w 146460"/>
                <a:gd name="connsiteY3" fmla="*/ 306900 h 379348"/>
                <a:gd name="connsiteX4" fmla="*/ 0 w 146460"/>
                <a:gd name="connsiteY4" fmla="*/ 72393 h 379348"/>
                <a:gd name="connsiteX5" fmla="*/ 8921 w 146460"/>
                <a:gd name="connsiteY5" fmla="*/ 55477 h 379348"/>
                <a:gd name="connsiteX6" fmla="*/ 79136 w 146460"/>
                <a:gd name="connsiteY6" fmla="*/ 7536 h 379348"/>
                <a:gd name="connsiteX7" fmla="*/ 123496 w 146460"/>
                <a:gd name="connsiteY7" fmla="*/ 4978 h 379348"/>
                <a:gd name="connsiteX8" fmla="*/ 146461 w 146460"/>
                <a:gd name="connsiteY8" fmla="*/ 43017 h 379348"/>
                <a:gd name="connsiteX9" fmla="*/ 146461 w 146460"/>
                <a:gd name="connsiteY9" fmla="*/ 336358 h 379348"/>
                <a:gd name="connsiteX10" fmla="*/ 123496 w 146460"/>
                <a:gd name="connsiteY10" fmla="*/ 374397 h 379348"/>
                <a:gd name="connsiteX11" fmla="*/ 103423 w 146460"/>
                <a:gd name="connsiteY11" fmla="*/ 379348 h 379348"/>
                <a:gd name="connsiteX12" fmla="*/ 40890 w 146460"/>
                <a:gd name="connsiteY12" fmla="*/ 296173 h 379348"/>
                <a:gd name="connsiteX13" fmla="*/ 102184 w 146460"/>
                <a:gd name="connsiteY13" fmla="*/ 338091 h 379348"/>
                <a:gd name="connsiteX14" fmla="*/ 105406 w 146460"/>
                <a:gd name="connsiteY14" fmla="*/ 336358 h 379348"/>
                <a:gd name="connsiteX15" fmla="*/ 105406 w 146460"/>
                <a:gd name="connsiteY15" fmla="*/ 43017 h 379348"/>
                <a:gd name="connsiteX16" fmla="*/ 102184 w 146460"/>
                <a:gd name="connsiteY16" fmla="*/ 41284 h 379348"/>
                <a:gd name="connsiteX17" fmla="*/ 40890 w 146460"/>
                <a:gd name="connsiteY17" fmla="*/ 83119 h 379348"/>
                <a:gd name="connsiteX18" fmla="*/ 40890 w 146460"/>
                <a:gd name="connsiteY18" fmla="*/ 296090 h 379348"/>
                <a:gd name="connsiteX19" fmla="*/ 90701 w 146460"/>
                <a:gd name="connsiteY19" fmla="*/ 24451 h 379348"/>
                <a:gd name="connsiteX20" fmla="*/ 90950 w 146460"/>
                <a:gd name="connsiteY20" fmla="*/ 24451 h 379348"/>
                <a:gd name="connsiteX21" fmla="*/ 90701 w 146460"/>
                <a:gd name="connsiteY21" fmla="*/ 24451 h 37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460" h="379348">
                  <a:moveTo>
                    <a:pt x="103423" y="379348"/>
                  </a:moveTo>
                  <a:cubicBezTo>
                    <a:pt x="94914" y="379348"/>
                    <a:pt x="86488" y="376790"/>
                    <a:pt x="79136" y="371839"/>
                  </a:cubicBezTo>
                  <a:lnTo>
                    <a:pt x="8921" y="323816"/>
                  </a:lnTo>
                  <a:cubicBezTo>
                    <a:pt x="3387" y="320020"/>
                    <a:pt x="0" y="313666"/>
                    <a:pt x="0" y="306900"/>
                  </a:cubicBezTo>
                  <a:lnTo>
                    <a:pt x="0" y="72393"/>
                  </a:lnTo>
                  <a:cubicBezTo>
                    <a:pt x="0" y="65626"/>
                    <a:pt x="3304" y="59273"/>
                    <a:pt x="8921" y="55477"/>
                  </a:cubicBezTo>
                  <a:lnTo>
                    <a:pt x="79136" y="7536"/>
                  </a:lnTo>
                  <a:cubicBezTo>
                    <a:pt x="92354" y="-1541"/>
                    <a:pt x="109288" y="-2449"/>
                    <a:pt x="123496" y="4978"/>
                  </a:cubicBezTo>
                  <a:cubicBezTo>
                    <a:pt x="137622" y="12404"/>
                    <a:pt x="146461" y="27009"/>
                    <a:pt x="146461" y="43017"/>
                  </a:cubicBezTo>
                  <a:lnTo>
                    <a:pt x="146461" y="336358"/>
                  </a:lnTo>
                  <a:cubicBezTo>
                    <a:pt x="146461" y="352366"/>
                    <a:pt x="137704" y="366888"/>
                    <a:pt x="123496" y="374397"/>
                  </a:cubicBezTo>
                  <a:cubicBezTo>
                    <a:pt x="117136" y="377698"/>
                    <a:pt x="110279" y="379348"/>
                    <a:pt x="103423" y="379348"/>
                  </a:cubicBezTo>
                  <a:close/>
                  <a:moveTo>
                    <a:pt x="40890" y="296173"/>
                  </a:moveTo>
                  <a:lnTo>
                    <a:pt x="102184" y="338091"/>
                  </a:lnTo>
                  <a:lnTo>
                    <a:pt x="105406" y="336358"/>
                  </a:lnTo>
                  <a:lnTo>
                    <a:pt x="105406" y="43017"/>
                  </a:lnTo>
                  <a:lnTo>
                    <a:pt x="102184" y="41284"/>
                  </a:lnTo>
                  <a:lnTo>
                    <a:pt x="40890" y="83119"/>
                  </a:lnTo>
                  <a:lnTo>
                    <a:pt x="40890" y="296090"/>
                  </a:lnTo>
                  <a:close/>
                  <a:moveTo>
                    <a:pt x="90701" y="24451"/>
                  </a:moveTo>
                  <a:lnTo>
                    <a:pt x="90950" y="24451"/>
                  </a:lnTo>
                  <a:lnTo>
                    <a:pt x="90701" y="2445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8" name="Forma libre 297">
              <a:extLst>
                <a:ext uri="{FF2B5EF4-FFF2-40B4-BE49-F238E27FC236}">
                  <a16:creationId xmlns:a16="http://schemas.microsoft.com/office/drawing/2014/main" id="{7EE06955-5F4A-8D5A-F7AA-AC24AEED078A}"/>
                </a:ext>
              </a:extLst>
            </p:cNvPr>
            <p:cNvSpPr/>
            <p:nvPr/>
          </p:nvSpPr>
          <p:spPr>
            <a:xfrm>
              <a:off x="9518661" y="9732703"/>
              <a:ext cx="178759" cy="40927"/>
            </a:xfrm>
            <a:custGeom>
              <a:avLst/>
              <a:gdLst>
                <a:gd name="connsiteX0" fmla="*/ 158274 w 178759"/>
                <a:gd name="connsiteY0" fmla="*/ 40928 h 40927"/>
                <a:gd name="connsiteX1" fmla="*/ 20486 w 178759"/>
                <a:gd name="connsiteY1" fmla="*/ 40928 h 40927"/>
                <a:gd name="connsiteX2" fmla="*/ 0 w 178759"/>
                <a:gd name="connsiteY2" fmla="*/ 20464 h 40927"/>
                <a:gd name="connsiteX3" fmla="*/ 20486 w 178759"/>
                <a:gd name="connsiteY3" fmla="*/ 0 h 40927"/>
                <a:gd name="connsiteX4" fmla="*/ 158274 w 178759"/>
                <a:gd name="connsiteY4" fmla="*/ 0 h 40927"/>
                <a:gd name="connsiteX5" fmla="*/ 178760 w 178759"/>
                <a:gd name="connsiteY5" fmla="*/ 20464 h 40927"/>
                <a:gd name="connsiteX6" fmla="*/ 158274 w 178759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759" h="40927">
                  <a:moveTo>
                    <a:pt x="158274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8274" y="0"/>
                  </a:lnTo>
                  <a:cubicBezTo>
                    <a:pt x="169591" y="0"/>
                    <a:pt x="178760" y="9159"/>
                    <a:pt x="178760" y="20464"/>
                  </a:cubicBezTo>
                  <a:cubicBezTo>
                    <a:pt x="178760" y="31768"/>
                    <a:pt x="169591" y="40928"/>
                    <a:pt x="158274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99" name="Gráfico 2">
            <a:extLst>
              <a:ext uri="{FF2B5EF4-FFF2-40B4-BE49-F238E27FC236}">
                <a16:creationId xmlns:a16="http://schemas.microsoft.com/office/drawing/2014/main" id="{CA1DA9FA-FD93-BF0F-3E20-51FDCCAE90B0}"/>
              </a:ext>
            </a:extLst>
          </p:cNvPr>
          <p:cNvGrpSpPr/>
          <p:nvPr/>
        </p:nvGrpSpPr>
        <p:grpSpPr>
          <a:xfrm>
            <a:off x="10179805" y="6193953"/>
            <a:ext cx="1283322" cy="964944"/>
            <a:chOff x="10179805" y="6193953"/>
            <a:chExt cx="1283322" cy="964944"/>
          </a:xfrm>
          <a:solidFill>
            <a:srgbClr val="002A86"/>
          </a:solidFill>
        </p:grpSpPr>
        <p:sp>
          <p:nvSpPr>
            <p:cNvPr id="300" name="Forma libre 299">
              <a:extLst>
                <a:ext uri="{FF2B5EF4-FFF2-40B4-BE49-F238E27FC236}">
                  <a16:creationId xmlns:a16="http://schemas.microsoft.com/office/drawing/2014/main" id="{F1690730-85BC-2D31-A8AB-324A6F111B88}"/>
                </a:ext>
              </a:extLst>
            </p:cNvPr>
            <p:cNvSpPr/>
            <p:nvPr/>
          </p:nvSpPr>
          <p:spPr>
            <a:xfrm>
              <a:off x="10324484" y="6850952"/>
              <a:ext cx="308286" cy="307945"/>
            </a:xfrm>
            <a:custGeom>
              <a:avLst/>
              <a:gdLst>
                <a:gd name="connsiteX0" fmla="*/ 154143 w 308286"/>
                <a:gd name="connsiteY0" fmla="*/ 307946 h 307945"/>
                <a:gd name="connsiteX1" fmla="*/ 0 w 308286"/>
                <a:gd name="connsiteY1" fmla="*/ 153973 h 307945"/>
                <a:gd name="connsiteX2" fmla="*/ 154143 w 308286"/>
                <a:gd name="connsiteY2" fmla="*/ 0 h 307945"/>
                <a:gd name="connsiteX3" fmla="*/ 308286 w 308286"/>
                <a:gd name="connsiteY3" fmla="*/ 153973 h 307945"/>
                <a:gd name="connsiteX4" fmla="*/ 154143 w 308286"/>
                <a:gd name="connsiteY4" fmla="*/ 307946 h 307945"/>
                <a:gd name="connsiteX5" fmla="*/ 154143 w 308286"/>
                <a:gd name="connsiteY5" fmla="*/ 40928 h 307945"/>
                <a:gd name="connsiteX6" fmla="*/ 40973 w 308286"/>
                <a:gd name="connsiteY6" fmla="*/ 153973 h 307945"/>
                <a:gd name="connsiteX7" fmla="*/ 154143 w 308286"/>
                <a:gd name="connsiteY7" fmla="*/ 267018 h 307945"/>
                <a:gd name="connsiteX8" fmla="*/ 267314 w 308286"/>
                <a:gd name="connsiteY8" fmla="*/ 153973 h 307945"/>
                <a:gd name="connsiteX9" fmla="*/ 154143 w 308286"/>
                <a:gd name="connsiteY9" fmla="*/ 40928 h 30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86" h="307945">
                  <a:moveTo>
                    <a:pt x="154143" y="307946"/>
                  </a:moveTo>
                  <a:cubicBezTo>
                    <a:pt x="69141" y="307946"/>
                    <a:pt x="0" y="238881"/>
                    <a:pt x="0" y="153973"/>
                  </a:cubicBezTo>
                  <a:cubicBezTo>
                    <a:pt x="0" y="69065"/>
                    <a:pt x="69141" y="0"/>
                    <a:pt x="154143" y="0"/>
                  </a:cubicBezTo>
                  <a:cubicBezTo>
                    <a:pt x="239145" y="0"/>
                    <a:pt x="308286" y="69065"/>
                    <a:pt x="308286" y="153973"/>
                  </a:cubicBezTo>
                  <a:cubicBezTo>
                    <a:pt x="308286" y="238881"/>
                    <a:pt x="239145" y="307946"/>
                    <a:pt x="154143" y="307946"/>
                  </a:cubicBezTo>
                  <a:close/>
                  <a:moveTo>
                    <a:pt x="154143" y="40928"/>
                  </a:moveTo>
                  <a:cubicBezTo>
                    <a:pt x="91693" y="40928"/>
                    <a:pt x="40973" y="91674"/>
                    <a:pt x="40973" y="153973"/>
                  </a:cubicBezTo>
                  <a:cubicBezTo>
                    <a:pt x="40973" y="216272"/>
                    <a:pt x="91776" y="267018"/>
                    <a:pt x="154143" y="267018"/>
                  </a:cubicBezTo>
                  <a:cubicBezTo>
                    <a:pt x="216511" y="267018"/>
                    <a:pt x="267314" y="216272"/>
                    <a:pt x="267314" y="153973"/>
                  </a:cubicBezTo>
                  <a:cubicBezTo>
                    <a:pt x="267314" y="91674"/>
                    <a:pt x="216511" y="40928"/>
                    <a:pt x="154143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1" name="Forma libre 300">
              <a:extLst>
                <a:ext uri="{FF2B5EF4-FFF2-40B4-BE49-F238E27FC236}">
                  <a16:creationId xmlns:a16="http://schemas.microsoft.com/office/drawing/2014/main" id="{B5269899-5F7C-9345-225F-AFA5DC6E4F7A}"/>
                </a:ext>
              </a:extLst>
            </p:cNvPr>
            <p:cNvSpPr/>
            <p:nvPr/>
          </p:nvSpPr>
          <p:spPr>
            <a:xfrm>
              <a:off x="10676470" y="6850952"/>
              <a:ext cx="308285" cy="307945"/>
            </a:xfrm>
            <a:custGeom>
              <a:avLst/>
              <a:gdLst>
                <a:gd name="connsiteX0" fmla="*/ 154143 w 308285"/>
                <a:gd name="connsiteY0" fmla="*/ 307946 h 307945"/>
                <a:gd name="connsiteX1" fmla="*/ 0 w 308285"/>
                <a:gd name="connsiteY1" fmla="*/ 153973 h 307945"/>
                <a:gd name="connsiteX2" fmla="*/ 154143 w 308285"/>
                <a:gd name="connsiteY2" fmla="*/ 0 h 307945"/>
                <a:gd name="connsiteX3" fmla="*/ 308286 w 308285"/>
                <a:gd name="connsiteY3" fmla="*/ 153973 h 307945"/>
                <a:gd name="connsiteX4" fmla="*/ 154143 w 308285"/>
                <a:gd name="connsiteY4" fmla="*/ 307946 h 307945"/>
                <a:gd name="connsiteX5" fmla="*/ 154143 w 308285"/>
                <a:gd name="connsiteY5" fmla="*/ 40928 h 307945"/>
                <a:gd name="connsiteX6" fmla="*/ 40972 w 308285"/>
                <a:gd name="connsiteY6" fmla="*/ 153973 h 307945"/>
                <a:gd name="connsiteX7" fmla="*/ 154143 w 308285"/>
                <a:gd name="connsiteY7" fmla="*/ 267018 h 307945"/>
                <a:gd name="connsiteX8" fmla="*/ 267314 w 308285"/>
                <a:gd name="connsiteY8" fmla="*/ 153973 h 307945"/>
                <a:gd name="connsiteX9" fmla="*/ 154143 w 308285"/>
                <a:gd name="connsiteY9" fmla="*/ 40928 h 30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85" h="307945">
                  <a:moveTo>
                    <a:pt x="154143" y="307946"/>
                  </a:moveTo>
                  <a:cubicBezTo>
                    <a:pt x="69141" y="307946"/>
                    <a:pt x="0" y="238881"/>
                    <a:pt x="0" y="153973"/>
                  </a:cubicBezTo>
                  <a:cubicBezTo>
                    <a:pt x="0" y="69065"/>
                    <a:pt x="69141" y="0"/>
                    <a:pt x="154143" y="0"/>
                  </a:cubicBezTo>
                  <a:cubicBezTo>
                    <a:pt x="239145" y="0"/>
                    <a:pt x="308286" y="69065"/>
                    <a:pt x="308286" y="153973"/>
                  </a:cubicBezTo>
                  <a:cubicBezTo>
                    <a:pt x="308286" y="238881"/>
                    <a:pt x="239145" y="307946"/>
                    <a:pt x="154143" y="307946"/>
                  </a:cubicBezTo>
                  <a:close/>
                  <a:moveTo>
                    <a:pt x="154143" y="40928"/>
                  </a:moveTo>
                  <a:cubicBezTo>
                    <a:pt x="91693" y="40928"/>
                    <a:pt x="40972" y="91674"/>
                    <a:pt x="40972" y="153973"/>
                  </a:cubicBezTo>
                  <a:cubicBezTo>
                    <a:pt x="40972" y="216272"/>
                    <a:pt x="91775" y="267018"/>
                    <a:pt x="154143" y="267018"/>
                  </a:cubicBezTo>
                  <a:cubicBezTo>
                    <a:pt x="216511" y="267018"/>
                    <a:pt x="267314" y="216272"/>
                    <a:pt x="267314" y="153973"/>
                  </a:cubicBezTo>
                  <a:cubicBezTo>
                    <a:pt x="267314" y="91674"/>
                    <a:pt x="216511" y="40928"/>
                    <a:pt x="154143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2" name="Forma libre 301">
              <a:extLst>
                <a:ext uri="{FF2B5EF4-FFF2-40B4-BE49-F238E27FC236}">
                  <a16:creationId xmlns:a16="http://schemas.microsoft.com/office/drawing/2014/main" id="{74B37DFB-4EB4-CD6A-C0DE-35395478A3FD}"/>
                </a:ext>
              </a:extLst>
            </p:cNvPr>
            <p:cNvSpPr/>
            <p:nvPr/>
          </p:nvSpPr>
          <p:spPr>
            <a:xfrm>
              <a:off x="11074796" y="6850952"/>
              <a:ext cx="308286" cy="307945"/>
            </a:xfrm>
            <a:custGeom>
              <a:avLst/>
              <a:gdLst>
                <a:gd name="connsiteX0" fmla="*/ 154143 w 308286"/>
                <a:gd name="connsiteY0" fmla="*/ 307946 h 307945"/>
                <a:gd name="connsiteX1" fmla="*/ 0 w 308286"/>
                <a:gd name="connsiteY1" fmla="*/ 153973 h 307945"/>
                <a:gd name="connsiteX2" fmla="*/ 154143 w 308286"/>
                <a:gd name="connsiteY2" fmla="*/ 0 h 307945"/>
                <a:gd name="connsiteX3" fmla="*/ 308286 w 308286"/>
                <a:gd name="connsiteY3" fmla="*/ 153973 h 307945"/>
                <a:gd name="connsiteX4" fmla="*/ 154143 w 308286"/>
                <a:gd name="connsiteY4" fmla="*/ 307946 h 307945"/>
                <a:gd name="connsiteX5" fmla="*/ 154143 w 308286"/>
                <a:gd name="connsiteY5" fmla="*/ 40928 h 307945"/>
                <a:gd name="connsiteX6" fmla="*/ 40973 w 308286"/>
                <a:gd name="connsiteY6" fmla="*/ 153973 h 307945"/>
                <a:gd name="connsiteX7" fmla="*/ 154143 w 308286"/>
                <a:gd name="connsiteY7" fmla="*/ 267018 h 307945"/>
                <a:gd name="connsiteX8" fmla="*/ 267314 w 308286"/>
                <a:gd name="connsiteY8" fmla="*/ 153973 h 307945"/>
                <a:gd name="connsiteX9" fmla="*/ 154143 w 308286"/>
                <a:gd name="connsiteY9" fmla="*/ 40928 h 30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86" h="307945">
                  <a:moveTo>
                    <a:pt x="154143" y="307946"/>
                  </a:moveTo>
                  <a:cubicBezTo>
                    <a:pt x="69141" y="307946"/>
                    <a:pt x="0" y="238881"/>
                    <a:pt x="0" y="153973"/>
                  </a:cubicBezTo>
                  <a:cubicBezTo>
                    <a:pt x="0" y="69065"/>
                    <a:pt x="69141" y="0"/>
                    <a:pt x="154143" y="0"/>
                  </a:cubicBezTo>
                  <a:cubicBezTo>
                    <a:pt x="239145" y="0"/>
                    <a:pt x="308286" y="69065"/>
                    <a:pt x="308286" y="153973"/>
                  </a:cubicBezTo>
                  <a:cubicBezTo>
                    <a:pt x="308286" y="238881"/>
                    <a:pt x="239145" y="307946"/>
                    <a:pt x="154143" y="307946"/>
                  </a:cubicBezTo>
                  <a:close/>
                  <a:moveTo>
                    <a:pt x="154143" y="40928"/>
                  </a:moveTo>
                  <a:cubicBezTo>
                    <a:pt x="91693" y="40928"/>
                    <a:pt x="40973" y="91674"/>
                    <a:pt x="40973" y="153973"/>
                  </a:cubicBezTo>
                  <a:cubicBezTo>
                    <a:pt x="40973" y="216272"/>
                    <a:pt x="91775" y="267018"/>
                    <a:pt x="154143" y="267018"/>
                  </a:cubicBezTo>
                  <a:cubicBezTo>
                    <a:pt x="216511" y="267018"/>
                    <a:pt x="267314" y="216272"/>
                    <a:pt x="267314" y="153973"/>
                  </a:cubicBezTo>
                  <a:cubicBezTo>
                    <a:pt x="267314" y="91674"/>
                    <a:pt x="216511" y="40928"/>
                    <a:pt x="154143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3" name="Forma libre 302">
              <a:extLst>
                <a:ext uri="{FF2B5EF4-FFF2-40B4-BE49-F238E27FC236}">
                  <a16:creationId xmlns:a16="http://schemas.microsoft.com/office/drawing/2014/main" id="{9F74269F-ED7E-0229-DA36-67B8E901999D}"/>
                </a:ext>
              </a:extLst>
            </p:cNvPr>
            <p:cNvSpPr/>
            <p:nvPr/>
          </p:nvSpPr>
          <p:spPr>
            <a:xfrm>
              <a:off x="10548209" y="6886186"/>
              <a:ext cx="212574" cy="173776"/>
            </a:xfrm>
            <a:custGeom>
              <a:avLst/>
              <a:gdLst>
                <a:gd name="connsiteX0" fmla="*/ 153373 w 212574"/>
                <a:gd name="connsiteY0" fmla="*/ 173694 h 173776"/>
                <a:gd name="connsiteX1" fmla="*/ 59367 w 212574"/>
                <a:gd name="connsiteY1" fmla="*/ 173694 h 173776"/>
                <a:gd name="connsiteX2" fmla="*/ 43094 w 212574"/>
                <a:gd name="connsiteY2" fmla="*/ 165690 h 173776"/>
                <a:gd name="connsiteX3" fmla="*/ 39541 w 212574"/>
                <a:gd name="connsiteY3" fmla="*/ 147949 h 173776"/>
                <a:gd name="connsiteX4" fmla="*/ 43507 w 212574"/>
                <a:gd name="connsiteY4" fmla="*/ 118821 h 173776"/>
                <a:gd name="connsiteX5" fmla="*/ 6664 w 212574"/>
                <a:gd name="connsiteY5" fmla="*/ 35564 h 173776"/>
                <a:gd name="connsiteX6" fmla="*/ 1377 w 212574"/>
                <a:gd name="connsiteY6" fmla="*/ 13037 h 173776"/>
                <a:gd name="connsiteX7" fmla="*/ 20459 w 212574"/>
                <a:gd name="connsiteY7" fmla="*/ 0 h 173776"/>
                <a:gd name="connsiteX8" fmla="*/ 192115 w 212574"/>
                <a:gd name="connsiteY8" fmla="*/ 0 h 173776"/>
                <a:gd name="connsiteX9" fmla="*/ 211197 w 212574"/>
                <a:gd name="connsiteY9" fmla="*/ 13037 h 173776"/>
                <a:gd name="connsiteX10" fmla="*/ 205910 w 212574"/>
                <a:gd name="connsiteY10" fmla="*/ 35564 h 173776"/>
                <a:gd name="connsiteX11" fmla="*/ 169068 w 212574"/>
                <a:gd name="connsiteY11" fmla="*/ 118821 h 173776"/>
                <a:gd name="connsiteX12" fmla="*/ 173033 w 212574"/>
                <a:gd name="connsiteY12" fmla="*/ 148032 h 173776"/>
                <a:gd name="connsiteX13" fmla="*/ 169481 w 212574"/>
                <a:gd name="connsiteY13" fmla="*/ 165772 h 173776"/>
                <a:gd name="connsiteX14" fmla="*/ 153290 w 212574"/>
                <a:gd name="connsiteY14" fmla="*/ 173776 h 173776"/>
                <a:gd name="connsiteX15" fmla="*/ 83901 w 212574"/>
                <a:gd name="connsiteY15" fmla="*/ 132766 h 173776"/>
                <a:gd name="connsiteX16" fmla="*/ 128921 w 212574"/>
                <a:gd name="connsiteY16" fmla="*/ 132766 h 173776"/>
                <a:gd name="connsiteX17" fmla="*/ 128261 w 212574"/>
                <a:gd name="connsiteY17" fmla="*/ 118821 h 173776"/>
                <a:gd name="connsiteX18" fmla="*/ 149573 w 212574"/>
                <a:gd name="connsiteY18" fmla="*/ 40927 h 173776"/>
                <a:gd name="connsiteX19" fmla="*/ 63167 w 212574"/>
                <a:gd name="connsiteY19" fmla="*/ 40927 h 173776"/>
                <a:gd name="connsiteX20" fmla="*/ 84479 w 212574"/>
                <a:gd name="connsiteY20" fmla="*/ 118821 h 173776"/>
                <a:gd name="connsiteX21" fmla="*/ 83818 w 212574"/>
                <a:gd name="connsiteY21" fmla="*/ 132766 h 17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2574" h="173776">
                  <a:moveTo>
                    <a:pt x="153373" y="173694"/>
                  </a:moveTo>
                  <a:lnTo>
                    <a:pt x="59367" y="173694"/>
                  </a:lnTo>
                  <a:cubicBezTo>
                    <a:pt x="53006" y="173694"/>
                    <a:pt x="46976" y="170723"/>
                    <a:pt x="43094" y="165690"/>
                  </a:cubicBezTo>
                  <a:cubicBezTo>
                    <a:pt x="39211" y="160657"/>
                    <a:pt x="37889" y="154055"/>
                    <a:pt x="39541" y="147949"/>
                  </a:cubicBezTo>
                  <a:cubicBezTo>
                    <a:pt x="42185" y="138130"/>
                    <a:pt x="43507" y="128311"/>
                    <a:pt x="43507" y="118821"/>
                  </a:cubicBezTo>
                  <a:cubicBezTo>
                    <a:pt x="43507" y="87301"/>
                    <a:pt x="30042" y="57018"/>
                    <a:pt x="6664" y="35564"/>
                  </a:cubicBezTo>
                  <a:cubicBezTo>
                    <a:pt x="469" y="29870"/>
                    <a:pt x="-1679" y="20959"/>
                    <a:pt x="1377" y="13037"/>
                  </a:cubicBezTo>
                  <a:cubicBezTo>
                    <a:pt x="4433" y="5198"/>
                    <a:pt x="12034" y="0"/>
                    <a:pt x="20459" y="0"/>
                  </a:cubicBezTo>
                  <a:lnTo>
                    <a:pt x="192115" y="0"/>
                  </a:lnTo>
                  <a:cubicBezTo>
                    <a:pt x="200541" y="0"/>
                    <a:pt x="208141" y="5198"/>
                    <a:pt x="211197" y="13037"/>
                  </a:cubicBezTo>
                  <a:cubicBezTo>
                    <a:pt x="214253" y="20876"/>
                    <a:pt x="212106" y="29870"/>
                    <a:pt x="205910" y="35564"/>
                  </a:cubicBezTo>
                  <a:cubicBezTo>
                    <a:pt x="182450" y="57018"/>
                    <a:pt x="169068" y="87301"/>
                    <a:pt x="169068" y="118821"/>
                  </a:cubicBezTo>
                  <a:cubicBezTo>
                    <a:pt x="169068" y="128311"/>
                    <a:pt x="170390" y="138130"/>
                    <a:pt x="173033" y="148032"/>
                  </a:cubicBezTo>
                  <a:cubicBezTo>
                    <a:pt x="174685" y="154138"/>
                    <a:pt x="173363" y="160739"/>
                    <a:pt x="169481" y="165772"/>
                  </a:cubicBezTo>
                  <a:cubicBezTo>
                    <a:pt x="165598" y="170806"/>
                    <a:pt x="159568" y="173776"/>
                    <a:pt x="153290" y="173776"/>
                  </a:cubicBezTo>
                  <a:close/>
                  <a:moveTo>
                    <a:pt x="83901" y="132766"/>
                  </a:moveTo>
                  <a:lnTo>
                    <a:pt x="128921" y="132766"/>
                  </a:lnTo>
                  <a:cubicBezTo>
                    <a:pt x="128508" y="128063"/>
                    <a:pt x="128261" y="123442"/>
                    <a:pt x="128261" y="118821"/>
                  </a:cubicBezTo>
                  <a:cubicBezTo>
                    <a:pt x="128261" y="91261"/>
                    <a:pt x="135778" y="64362"/>
                    <a:pt x="149573" y="40927"/>
                  </a:cubicBezTo>
                  <a:lnTo>
                    <a:pt x="63167" y="40927"/>
                  </a:lnTo>
                  <a:cubicBezTo>
                    <a:pt x="76962" y="64362"/>
                    <a:pt x="84479" y="91261"/>
                    <a:pt x="84479" y="118821"/>
                  </a:cubicBezTo>
                  <a:cubicBezTo>
                    <a:pt x="84479" y="123442"/>
                    <a:pt x="84231" y="128146"/>
                    <a:pt x="83818" y="13276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4" name="Forma libre 303">
              <a:extLst>
                <a:ext uri="{FF2B5EF4-FFF2-40B4-BE49-F238E27FC236}">
                  <a16:creationId xmlns:a16="http://schemas.microsoft.com/office/drawing/2014/main" id="{DD4EEB6B-7AB1-8D82-131F-A51852933FD5}"/>
                </a:ext>
              </a:extLst>
            </p:cNvPr>
            <p:cNvSpPr/>
            <p:nvPr/>
          </p:nvSpPr>
          <p:spPr>
            <a:xfrm>
              <a:off x="10900359" y="6886103"/>
              <a:ext cx="258916" cy="173776"/>
            </a:xfrm>
            <a:custGeom>
              <a:avLst/>
              <a:gdLst>
                <a:gd name="connsiteX0" fmla="*/ 199549 w 258916"/>
                <a:gd name="connsiteY0" fmla="*/ 173776 h 173776"/>
                <a:gd name="connsiteX1" fmla="*/ 59284 w 258916"/>
                <a:gd name="connsiteY1" fmla="*/ 173776 h 173776"/>
                <a:gd name="connsiteX2" fmla="*/ 43093 w 258916"/>
                <a:gd name="connsiteY2" fmla="*/ 165772 h 173776"/>
                <a:gd name="connsiteX3" fmla="*/ 39541 w 258916"/>
                <a:gd name="connsiteY3" fmla="*/ 148032 h 173776"/>
                <a:gd name="connsiteX4" fmla="*/ 43507 w 258916"/>
                <a:gd name="connsiteY4" fmla="*/ 118821 h 173776"/>
                <a:gd name="connsiteX5" fmla="*/ 6664 w 258916"/>
                <a:gd name="connsiteY5" fmla="*/ 35564 h 173776"/>
                <a:gd name="connsiteX6" fmla="*/ 1377 w 258916"/>
                <a:gd name="connsiteY6" fmla="*/ 13037 h 173776"/>
                <a:gd name="connsiteX7" fmla="*/ 20459 w 258916"/>
                <a:gd name="connsiteY7" fmla="*/ 0 h 173776"/>
                <a:gd name="connsiteX8" fmla="*/ 238457 w 258916"/>
                <a:gd name="connsiteY8" fmla="*/ 0 h 173776"/>
                <a:gd name="connsiteX9" fmla="*/ 257539 w 258916"/>
                <a:gd name="connsiteY9" fmla="*/ 13037 h 173776"/>
                <a:gd name="connsiteX10" fmla="*/ 252252 w 258916"/>
                <a:gd name="connsiteY10" fmla="*/ 35564 h 173776"/>
                <a:gd name="connsiteX11" fmla="*/ 215410 w 258916"/>
                <a:gd name="connsiteY11" fmla="*/ 118821 h 173776"/>
                <a:gd name="connsiteX12" fmla="*/ 219375 w 258916"/>
                <a:gd name="connsiteY12" fmla="*/ 148032 h 173776"/>
                <a:gd name="connsiteX13" fmla="*/ 215823 w 258916"/>
                <a:gd name="connsiteY13" fmla="*/ 165772 h 173776"/>
                <a:gd name="connsiteX14" fmla="*/ 199632 w 258916"/>
                <a:gd name="connsiteY14" fmla="*/ 173776 h 173776"/>
                <a:gd name="connsiteX15" fmla="*/ 83736 w 258916"/>
                <a:gd name="connsiteY15" fmla="*/ 132849 h 173776"/>
                <a:gd name="connsiteX16" fmla="*/ 175098 w 258916"/>
                <a:gd name="connsiteY16" fmla="*/ 132849 h 173776"/>
                <a:gd name="connsiteX17" fmla="*/ 174437 w 258916"/>
                <a:gd name="connsiteY17" fmla="*/ 118904 h 173776"/>
                <a:gd name="connsiteX18" fmla="*/ 195750 w 258916"/>
                <a:gd name="connsiteY18" fmla="*/ 41010 h 173776"/>
                <a:gd name="connsiteX19" fmla="*/ 63084 w 258916"/>
                <a:gd name="connsiteY19" fmla="*/ 41010 h 173776"/>
                <a:gd name="connsiteX20" fmla="*/ 84396 w 258916"/>
                <a:gd name="connsiteY20" fmla="*/ 118904 h 173776"/>
                <a:gd name="connsiteX21" fmla="*/ 83736 w 258916"/>
                <a:gd name="connsiteY21" fmla="*/ 132849 h 17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8916" h="173776">
                  <a:moveTo>
                    <a:pt x="199549" y="173776"/>
                  </a:moveTo>
                  <a:lnTo>
                    <a:pt x="59284" y="173776"/>
                  </a:lnTo>
                  <a:cubicBezTo>
                    <a:pt x="52923" y="173776"/>
                    <a:pt x="46893" y="170806"/>
                    <a:pt x="43093" y="165772"/>
                  </a:cubicBezTo>
                  <a:cubicBezTo>
                    <a:pt x="39211" y="160739"/>
                    <a:pt x="37889" y="154220"/>
                    <a:pt x="39541" y="148032"/>
                  </a:cubicBezTo>
                  <a:cubicBezTo>
                    <a:pt x="42185" y="138130"/>
                    <a:pt x="43507" y="128311"/>
                    <a:pt x="43507" y="118821"/>
                  </a:cubicBezTo>
                  <a:cubicBezTo>
                    <a:pt x="43507" y="87301"/>
                    <a:pt x="30042" y="56935"/>
                    <a:pt x="6664" y="35564"/>
                  </a:cubicBezTo>
                  <a:cubicBezTo>
                    <a:pt x="469" y="29870"/>
                    <a:pt x="-1679" y="20959"/>
                    <a:pt x="1377" y="13037"/>
                  </a:cubicBezTo>
                  <a:cubicBezTo>
                    <a:pt x="4433" y="5198"/>
                    <a:pt x="12034" y="0"/>
                    <a:pt x="20459" y="0"/>
                  </a:cubicBezTo>
                  <a:lnTo>
                    <a:pt x="238457" y="0"/>
                  </a:lnTo>
                  <a:cubicBezTo>
                    <a:pt x="246883" y="0"/>
                    <a:pt x="254483" y="5198"/>
                    <a:pt x="257539" y="13037"/>
                  </a:cubicBezTo>
                  <a:cubicBezTo>
                    <a:pt x="260595" y="20876"/>
                    <a:pt x="258448" y="29870"/>
                    <a:pt x="252252" y="35564"/>
                  </a:cubicBezTo>
                  <a:cubicBezTo>
                    <a:pt x="228792" y="57018"/>
                    <a:pt x="215410" y="87301"/>
                    <a:pt x="215410" y="118821"/>
                  </a:cubicBezTo>
                  <a:cubicBezTo>
                    <a:pt x="215410" y="128311"/>
                    <a:pt x="216731" y="138130"/>
                    <a:pt x="219375" y="148032"/>
                  </a:cubicBezTo>
                  <a:cubicBezTo>
                    <a:pt x="221027" y="154138"/>
                    <a:pt x="219705" y="160739"/>
                    <a:pt x="215823" y="165772"/>
                  </a:cubicBezTo>
                  <a:cubicBezTo>
                    <a:pt x="211940" y="170806"/>
                    <a:pt x="205910" y="173776"/>
                    <a:pt x="199632" y="173776"/>
                  </a:cubicBezTo>
                  <a:close/>
                  <a:moveTo>
                    <a:pt x="83736" y="132849"/>
                  </a:moveTo>
                  <a:lnTo>
                    <a:pt x="175098" y="132849"/>
                  </a:lnTo>
                  <a:cubicBezTo>
                    <a:pt x="174685" y="128146"/>
                    <a:pt x="174437" y="123525"/>
                    <a:pt x="174437" y="118904"/>
                  </a:cubicBezTo>
                  <a:cubicBezTo>
                    <a:pt x="174437" y="91344"/>
                    <a:pt x="181954" y="64444"/>
                    <a:pt x="195750" y="41010"/>
                  </a:cubicBezTo>
                  <a:lnTo>
                    <a:pt x="63084" y="41010"/>
                  </a:lnTo>
                  <a:cubicBezTo>
                    <a:pt x="76879" y="64444"/>
                    <a:pt x="84396" y="91344"/>
                    <a:pt x="84396" y="118904"/>
                  </a:cubicBezTo>
                  <a:cubicBezTo>
                    <a:pt x="84396" y="123525"/>
                    <a:pt x="84149" y="128228"/>
                    <a:pt x="83736" y="13284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5" name="Forma libre 304">
              <a:extLst>
                <a:ext uri="{FF2B5EF4-FFF2-40B4-BE49-F238E27FC236}">
                  <a16:creationId xmlns:a16="http://schemas.microsoft.com/office/drawing/2014/main" id="{429980AF-0A69-5E49-A304-CE6AC27F0B32}"/>
                </a:ext>
              </a:extLst>
            </p:cNvPr>
            <p:cNvSpPr/>
            <p:nvPr/>
          </p:nvSpPr>
          <p:spPr>
            <a:xfrm>
              <a:off x="10228413" y="6886268"/>
              <a:ext cx="180550" cy="173694"/>
            </a:xfrm>
            <a:custGeom>
              <a:avLst/>
              <a:gdLst>
                <a:gd name="connsiteX0" fmla="*/ 121184 w 180550"/>
                <a:gd name="connsiteY0" fmla="*/ 173611 h 173694"/>
                <a:gd name="connsiteX1" fmla="*/ 54520 w 180550"/>
                <a:gd name="connsiteY1" fmla="*/ 173611 h 173694"/>
                <a:gd name="connsiteX2" fmla="*/ 0 w 180550"/>
                <a:gd name="connsiteY2" fmla="*/ 119152 h 173694"/>
                <a:gd name="connsiteX3" fmla="*/ 0 w 180550"/>
                <a:gd name="connsiteY3" fmla="*/ 54460 h 173694"/>
                <a:gd name="connsiteX4" fmla="*/ 54520 w 180550"/>
                <a:gd name="connsiteY4" fmla="*/ 0 h 173694"/>
                <a:gd name="connsiteX5" fmla="*/ 160091 w 180550"/>
                <a:gd name="connsiteY5" fmla="*/ 0 h 173694"/>
                <a:gd name="connsiteX6" fmla="*/ 179173 w 180550"/>
                <a:gd name="connsiteY6" fmla="*/ 13037 h 173694"/>
                <a:gd name="connsiteX7" fmla="*/ 173886 w 180550"/>
                <a:gd name="connsiteY7" fmla="*/ 35564 h 173694"/>
                <a:gd name="connsiteX8" fmla="*/ 137044 w 180550"/>
                <a:gd name="connsiteY8" fmla="*/ 118822 h 173694"/>
                <a:gd name="connsiteX9" fmla="*/ 141009 w 180550"/>
                <a:gd name="connsiteY9" fmla="*/ 147949 h 173694"/>
                <a:gd name="connsiteX10" fmla="*/ 137457 w 180550"/>
                <a:gd name="connsiteY10" fmla="*/ 165690 h 173694"/>
                <a:gd name="connsiteX11" fmla="*/ 121184 w 180550"/>
                <a:gd name="connsiteY11" fmla="*/ 173694 h 173694"/>
                <a:gd name="connsiteX12" fmla="*/ 54520 w 180550"/>
                <a:gd name="connsiteY12" fmla="*/ 40762 h 173694"/>
                <a:gd name="connsiteX13" fmla="*/ 40890 w 180550"/>
                <a:gd name="connsiteY13" fmla="*/ 54378 h 173694"/>
                <a:gd name="connsiteX14" fmla="*/ 40890 w 180550"/>
                <a:gd name="connsiteY14" fmla="*/ 119069 h 173694"/>
                <a:gd name="connsiteX15" fmla="*/ 54520 w 180550"/>
                <a:gd name="connsiteY15" fmla="*/ 132684 h 173694"/>
                <a:gd name="connsiteX16" fmla="*/ 96732 w 180550"/>
                <a:gd name="connsiteY16" fmla="*/ 132684 h 173694"/>
                <a:gd name="connsiteX17" fmla="*/ 96071 w 180550"/>
                <a:gd name="connsiteY17" fmla="*/ 118739 h 173694"/>
                <a:gd name="connsiteX18" fmla="*/ 117384 w 180550"/>
                <a:gd name="connsiteY18" fmla="*/ 40845 h 173694"/>
                <a:gd name="connsiteX19" fmla="*/ 54520 w 180550"/>
                <a:gd name="connsiteY19" fmla="*/ 40845 h 17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550" h="173694">
                  <a:moveTo>
                    <a:pt x="121184" y="173611"/>
                  </a:moveTo>
                  <a:lnTo>
                    <a:pt x="54520" y="173611"/>
                  </a:lnTo>
                  <a:cubicBezTo>
                    <a:pt x="24452" y="173611"/>
                    <a:pt x="0" y="149187"/>
                    <a:pt x="0" y="119152"/>
                  </a:cubicBezTo>
                  <a:lnTo>
                    <a:pt x="0" y="54460"/>
                  </a:lnTo>
                  <a:cubicBezTo>
                    <a:pt x="0" y="24425"/>
                    <a:pt x="24452" y="0"/>
                    <a:pt x="54520" y="0"/>
                  </a:cubicBezTo>
                  <a:lnTo>
                    <a:pt x="160091" y="0"/>
                  </a:lnTo>
                  <a:cubicBezTo>
                    <a:pt x="168517" y="0"/>
                    <a:pt x="176116" y="5198"/>
                    <a:pt x="179173" y="13037"/>
                  </a:cubicBezTo>
                  <a:cubicBezTo>
                    <a:pt x="182229" y="20877"/>
                    <a:pt x="180082" y="29871"/>
                    <a:pt x="173886" y="35564"/>
                  </a:cubicBezTo>
                  <a:cubicBezTo>
                    <a:pt x="150426" y="57018"/>
                    <a:pt x="137044" y="87301"/>
                    <a:pt x="137044" y="118822"/>
                  </a:cubicBezTo>
                  <a:cubicBezTo>
                    <a:pt x="137044" y="128393"/>
                    <a:pt x="138365" y="138212"/>
                    <a:pt x="141009" y="147949"/>
                  </a:cubicBezTo>
                  <a:cubicBezTo>
                    <a:pt x="142661" y="154055"/>
                    <a:pt x="141340" y="160657"/>
                    <a:pt x="137457" y="165690"/>
                  </a:cubicBezTo>
                  <a:cubicBezTo>
                    <a:pt x="133575" y="170723"/>
                    <a:pt x="127544" y="173694"/>
                    <a:pt x="121184" y="173694"/>
                  </a:cubicBezTo>
                  <a:close/>
                  <a:moveTo>
                    <a:pt x="54520" y="40762"/>
                  </a:moveTo>
                  <a:cubicBezTo>
                    <a:pt x="47003" y="40762"/>
                    <a:pt x="40890" y="46869"/>
                    <a:pt x="40890" y="54378"/>
                  </a:cubicBezTo>
                  <a:lnTo>
                    <a:pt x="40890" y="119069"/>
                  </a:lnTo>
                  <a:cubicBezTo>
                    <a:pt x="40890" y="126578"/>
                    <a:pt x="47003" y="132684"/>
                    <a:pt x="54520" y="132684"/>
                  </a:cubicBezTo>
                  <a:lnTo>
                    <a:pt x="96732" y="132684"/>
                  </a:lnTo>
                  <a:cubicBezTo>
                    <a:pt x="96319" y="127981"/>
                    <a:pt x="96071" y="123360"/>
                    <a:pt x="96071" y="118739"/>
                  </a:cubicBezTo>
                  <a:cubicBezTo>
                    <a:pt x="96071" y="91179"/>
                    <a:pt x="103589" y="64279"/>
                    <a:pt x="117384" y="40845"/>
                  </a:cubicBezTo>
                  <a:lnTo>
                    <a:pt x="54520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6" name="Forma libre 305">
              <a:extLst>
                <a:ext uri="{FF2B5EF4-FFF2-40B4-BE49-F238E27FC236}">
                  <a16:creationId xmlns:a16="http://schemas.microsoft.com/office/drawing/2014/main" id="{4AAA0B0E-3B81-A7B2-C8CA-752D1AA818B6}"/>
                </a:ext>
              </a:extLst>
            </p:cNvPr>
            <p:cNvSpPr/>
            <p:nvPr/>
          </p:nvSpPr>
          <p:spPr>
            <a:xfrm>
              <a:off x="11298604" y="6886103"/>
              <a:ext cx="164524" cy="173776"/>
            </a:xfrm>
            <a:custGeom>
              <a:avLst/>
              <a:gdLst>
                <a:gd name="connsiteX0" fmla="*/ 110004 w 164524"/>
                <a:gd name="connsiteY0" fmla="*/ 173776 h 173776"/>
                <a:gd name="connsiteX1" fmla="*/ 59284 w 164524"/>
                <a:gd name="connsiteY1" fmla="*/ 173776 h 173776"/>
                <a:gd name="connsiteX2" fmla="*/ 43093 w 164524"/>
                <a:gd name="connsiteY2" fmla="*/ 165772 h 173776"/>
                <a:gd name="connsiteX3" fmla="*/ 39541 w 164524"/>
                <a:gd name="connsiteY3" fmla="*/ 148032 h 173776"/>
                <a:gd name="connsiteX4" fmla="*/ 43506 w 164524"/>
                <a:gd name="connsiteY4" fmla="*/ 118821 h 173776"/>
                <a:gd name="connsiteX5" fmla="*/ 6664 w 164524"/>
                <a:gd name="connsiteY5" fmla="*/ 35564 h 173776"/>
                <a:gd name="connsiteX6" fmla="*/ 1377 w 164524"/>
                <a:gd name="connsiteY6" fmla="*/ 13037 h 173776"/>
                <a:gd name="connsiteX7" fmla="*/ 20459 w 164524"/>
                <a:gd name="connsiteY7" fmla="*/ 0 h 173776"/>
                <a:gd name="connsiteX8" fmla="*/ 110004 w 164524"/>
                <a:gd name="connsiteY8" fmla="*/ 0 h 173776"/>
                <a:gd name="connsiteX9" fmla="*/ 164524 w 164524"/>
                <a:gd name="connsiteY9" fmla="*/ 54460 h 173776"/>
                <a:gd name="connsiteX10" fmla="*/ 164524 w 164524"/>
                <a:gd name="connsiteY10" fmla="*/ 119152 h 173776"/>
                <a:gd name="connsiteX11" fmla="*/ 110004 w 164524"/>
                <a:gd name="connsiteY11" fmla="*/ 173611 h 173776"/>
                <a:gd name="connsiteX12" fmla="*/ 83818 w 164524"/>
                <a:gd name="connsiteY12" fmla="*/ 132849 h 173776"/>
                <a:gd name="connsiteX13" fmla="*/ 110087 w 164524"/>
                <a:gd name="connsiteY13" fmla="*/ 132849 h 173776"/>
                <a:gd name="connsiteX14" fmla="*/ 123717 w 164524"/>
                <a:gd name="connsiteY14" fmla="*/ 119234 h 173776"/>
                <a:gd name="connsiteX15" fmla="*/ 123717 w 164524"/>
                <a:gd name="connsiteY15" fmla="*/ 54542 h 173776"/>
                <a:gd name="connsiteX16" fmla="*/ 110087 w 164524"/>
                <a:gd name="connsiteY16" fmla="*/ 40927 h 173776"/>
                <a:gd name="connsiteX17" fmla="*/ 63166 w 164524"/>
                <a:gd name="connsiteY17" fmla="*/ 40927 h 173776"/>
                <a:gd name="connsiteX18" fmla="*/ 84479 w 164524"/>
                <a:gd name="connsiteY18" fmla="*/ 118821 h 173776"/>
                <a:gd name="connsiteX19" fmla="*/ 83818 w 164524"/>
                <a:gd name="connsiteY19" fmla="*/ 132766 h 17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4524" h="173776">
                  <a:moveTo>
                    <a:pt x="110004" y="173776"/>
                  </a:moveTo>
                  <a:lnTo>
                    <a:pt x="59284" y="173776"/>
                  </a:lnTo>
                  <a:cubicBezTo>
                    <a:pt x="52923" y="173776"/>
                    <a:pt x="46976" y="170806"/>
                    <a:pt x="43093" y="165772"/>
                  </a:cubicBezTo>
                  <a:cubicBezTo>
                    <a:pt x="39211" y="160739"/>
                    <a:pt x="37889" y="154220"/>
                    <a:pt x="39541" y="148032"/>
                  </a:cubicBezTo>
                  <a:cubicBezTo>
                    <a:pt x="42185" y="138130"/>
                    <a:pt x="43506" y="128311"/>
                    <a:pt x="43506" y="118821"/>
                  </a:cubicBezTo>
                  <a:cubicBezTo>
                    <a:pt x="43506" y="87301"/>
                    <a:pt x="30041" y="56935"/>
                    <a:pt x="6664" y="35564"/>
                  </a:cubicBezTo>
                  <a:cubicBezTo>
                    <a:pt x="469" y="29870"/>
                    <a:pt x="-1679" y="20959"/>
                    <a:pt x="1377" y="13037"/>
                  </a:cubicBezTo>
                  <a:cubicBezTo>
                    <a:pt x="4433" y="5198"/>
                    <a:pt x="12033" y="0"/>
                    <a:pt x="20459" y="0"/>
                  </a:cubicBezTo>
                  <a:lnTo>
                    <a:pt x="110004" y="0"/>
                  </a:lnTo>
                  <a:cubicBezTo>
                    <a:pt x="140073" y="0"/>
                    <a:pt x="164524" y="24424"/>
                    <a:pt x="164524" y="54460"/>
                  </a:cubicBezTo>
                  <a:lnTo>
                    <a:pt x="164524" y="119152"/>
                  </a:lnTo>
                  <a:cubicBezTo>
                    <a:pt x="164524" y="149187"/>
                    <a:pt x="140073" y="173611"/>
                    <a:pt x="110004" y="173611"/>
                  </a:cubicBezTo>
                  <a:close/>
                  <a:moveTo>
                    <a:pt x="83818" y="132849"/>
                  </a:moveTo>
                  <a:lnTo>
                    <a:pt x="110087" y="132849"/>
                  </a:lnTo>
                  <a:cubicBezTo>
                    <a:pt x="117604" y="132849"/>
                    <a:pt x="123717" y="126743"/>
                    <a:pt x="123717" y="119234"/>
                  </a:cubicBezTo>
                  <a:lnTo>
                    <a:pt x="123717" y="54542"/>
                  </a:lnTo>
                  <a:cubicBezTo>
                    <a:pt x="123717" y="47034"/>
                    <a:pt x="117604" y="40927"/>
                    <a:pt x="110087" y="40927"/>
                  </a:cubicBezTo>
                  <a:lnTo>
                    <a:pt x="63166" y="40927"/>
                  </a:lnTo>
                  <a:cubicBezTo>
                    <a:pt x="76961" y="64362"/>
                    <a:pt x="84479" y="91261"/>
                    <a:pt x="84479" y="118821"/>
                  </a:cubicBezTo>
                  <a:cubicBezTo>
                    <a:pt x="84479" y="123442"/>
                    <a:pt x="84231" y="128146"/>
                    <a:pt x="83818" y="13276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7" name="Forma libre 306">
              <a:extLst>
                <a:ext uri="{FF2B5EF4-FFF2-40B4-BE49-F238E27FC236}">
                  <a16:creationId xmlns:a16="http://schemas.microsoft.com/office/drawing/2014/main" id="{9A5F84FE-1666-E4EC-BBB3-2AF301B10C3E}"/>
                </a:ext>
              </a:extLst>
            </p:cNvPr>
            <p:cNvSpPr/>
            <p:nvPr/>
          </p:nvSpPr>
          <p:spPr>
            <a:xfrm>
              <a:off x="11021185" y="6331851"/>
              <a:ext cx="407909" cy="595179"/>
            </a:xfrm>
            <a:custGeom>
              <a:avLst/>
              <a:gdLst>
                <a:gd name="connsiteX0" fmla="*/ 387423 w 407909"/>
                <a:gd name="connsiteY0" fmla="*/ 595180 h 595179"/>
                <a:gd name="connsiteX1" fmla="*/ 366937 w 407909"/>
                <a:gd name="connsiteY1" fmla="*/ 574716 h 595179"/>
                <a:gd name="connsiteX2" fmla="*/ 366937 w 407909"/>
                <a:gd name="connsiteY2" fmla="*/ 319250 h 595179"/>
                <a:gd name="connsiteX3" fmla="*/ 362724 w 407909"/>
                <a:gd name="connsiteY3" fmla="*/ 304067 h 595179"/>
                <a:gd name="connsiteX4" fmla="*/ 215685 w 407909"/>
                <a:gd name="connsiteY4" fmla="*/ 55615 h 595179"/>
                <a:gd name="connsiteX5" fmla="*/ 189994 w 407909"/>
                <a:gd name="connsiteY5" fmla="*/ 40927 h 595179"/>
                <a:gd name="connsiteX6" fmla="*/ 57659 w 407909"/>
                <a:gd name="connsiteY6" fmla="*/ 40927 h 595179"/>
                <a:gd name="connsiteX7" fmla="*/ 40973 w 407909"/>
                <a:gd name="connsiteY7" fmla="*/ 57595 h 595179"/>
                <a:gd name="connsiteX8" fmla="*/ 40973 w 407909"/>
                <a:gd name="connsiteY8" fmla="*/ 574716 h 595179"/>
                <a:gd name="connsiteX9" fmla="*/ 20486 w 407909"/>
                <a:gd name="connsiteY9" fmla="*/ 595180 h 595179"/>
                <a:gd name="connsiteX10" fmla="*/ 0 w 407909"/>
                <a:gd name="connsiteY10" fmla="*/ 574716 h 595179"/>
                <a:gd name="connsiteX11" fmla="*/ 0 w 407909"/>
                <a:gd name="connsiteY11" fmla="*/ 57595 h 595179"/>
                <a:gd name="connsiteX12" fmla="*/ 57659 w 407909"/>
                <a:gd name="connsiteY12" fmla="*/ 0 h 595179"/>
                <a:gd name="connsiteX13" fmla="*/ 189994 w 407909"/>
                <a:gd name="connsiteY13" fmla="*/ 0 h 595179"/>
                <a:gd name="connsiteX14" fmla="*/ 250958 w 407909"/>
                <a:gd name="connsiteY14" fmla="*/ 34739 h 595179"/>
                <a:gd name="connsiteX15" fmla="*/ 397997 w 407909"/>
                <a:gd name="connsiteY15" fmla="*/ 283191 h 595179"/>
                <a:gd name="connsiteX16" fmla="*/ 407909 w 407909"/>
                <a:gd name="connsiteY16" fmla="*/ 319168 h 595179"/>
                <a:gd name="connsiteX17" fmla="*/ 407909 w 407909"/>
                <a:gd name="connsiteY17" fmla="*/ 574634 h 595179"/>
                <a:gd name="connsiteX18" fmla="*/ 387423 w 407909"/>
                <a:gd name="connsiteY18" fmla="*/ 595098 h 5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7909" h="595179">
                  <a:moveTo>
                    <a:pt x="387423" y="595180"/>
                  </a:moveTo>
                  <a:cubicBezTo>
                    <a:pt x="376106" y="595180"/>
                    <a:pt x="366937" y="586021"/>
                    <a:pt x="366937" y="574716"/>
                  </a:cubicBezTo>
                  <a:lnTo>
                    <a:pt x="366937" y="319250"/>
                  </a:lnTo>
                  <a:cubicBezTo>
                    <a:pt x="366937" y="313887"/>
                    <a:pt x="365450" y="308688"/>
                    <a:pt x="362724" y="304067"/>
                  </a:cubicBezTo>
                  <a:lnTo>
                    <a:pt x="215685" y="55615"/>
                  </a:lnTo>
                  <a:cubicBezTo>
                    <a:pt x="210316" y="46538"/>
                    <a:pt x="200485" y="40927"/>
                    <a:pt x="189994" y="40927"/>
                  </a:cubicBezTo>
                  <a:lnTo>
                    <a:pt x="57659" y="40927"/>
                  </a:lnTo>
                  <a:cubicBezTo>
                    <a:pt x="48490" y="40927"/>
                    <a:pt x="40973" y="48436"/>
                    <a:pt x="40973" y="57595"/>
                  </a:cubicBezTo>
                  <a:lnTo>
                    <a:pt x="40973" y="574716"/>
                  </a:lnTo>
                  <a:cubicBezTo>
                    <a:pt x="40973" y="586021"/>
                    <a:pt x="31803" y="595180"/>
                    <a:pt x="20486" y="595180"/>
                  </a:cubicBezTo>
                  <a:cubicBezTo>
                    <a:pt x="9169" y="595180"/>
                    <a:pt x="0" y="586021"/>
                    <a:pt x="0" y="574716"/>
                  </a:cubicBezTo>
                  <a:lnTo>
                    <a:pt x="0" y="57595"/>
                  </a:lnTo>
                  <a:cubicBezTo>
                    <a:pt x="0" y="25827"/>
                    <a:pt x="25856" y="0"/>
                    <a:pt x="57659" y="0"/>
                  </a:cubicBezTo>
                  <a:lnTo>
                    <a:pt x="189994" y="0"/>
                  </a:lnTo>
                  <a:cubicBezTo>
                    <a:pt x="214942" y="0"/>
                    <a:pt x="238236" y="13285"/>
                    <a:pt x="250958" y="34739"/>
                  </a:cubicBezTo>
                  <a:lnTo>
                    <a:pt x="397997" y="283191"/>
                  </a:lnTo>
                  <a:cubicBezTo>
                    <a:pt x="404440" y="294083"/>
                    <a:pt x="407909" y="306543"/>
                    <a:pt x="407909" y="319168"/>
                  </a:cubicBezTo>
                  <a:lnTo>
                    <a:pt x="407909" y="574634"/>
                  </a:lnTo>
                  <a:cubicBezTo>
                    <a:pt x="407909" y="585938"/>
                    <a:pt x="398740" y="595098"/>
                    <a:pt x="387423" y="59509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8" name="Forma libre 307">
              <a:extLst>
                <a:ext uri="{FF2B5EF4-FFF2-40B4-BE49-F238E27FC236}">
                  <a16:creationId xmlns:a16="http://schemas.microsoft.com/office/drawing/2014/main" id="{6077514B-DB02-7CD0-72C3-92C621A5B7E4}"/>
                </a:ext>
              </a:extLst>
            </p:cNvPr>
            <p:cNvSpPr/>
            <p:nvPr/>
          </p:nvSpPr>
          <p:spPr>
            <a:xfrm>
              <a:off x="11097843" y="6409910"/>
              <a:ext cx="331251" cy="261654"/>
            </a:xfrm>
            <a:custGeom>
              <a:avLst/>
              <a:gdLst>
                <a:gd name="connsiteX0" fmla="*/ 310765 w 331251"/>
                <a:gd name="connsiteY0" fmla="*/ 261655 h 261654"/>
                <a:gd name="connsiteX1" fmla="*/ 102928 w 331251"/>
                <a:gd name="connsiteY1" fmla="*/ 261655 h 261654"/>
                <a:gd name="connsiteX2" fmla="*/ 0 w 331251"/>
                <a:gd name="connsiteY2" fmla="*/ 158841 h 261654"/>
                <a:gd name="connsiteX3" fmla="*/ 0 w 331251"/>
                <a:gd name="connsiteY3" fmla="*/ 20464 h 261654"/>
                <a:gd name="connsiteX4" fmla="*/ 20487 w 331251"/>
                <a:gd name="connsiteY4" fmla="*/ 0 h 261654"/>
                <a:gd name="connsiteX5" fmla="*/ 40973 w 331251"/>
                <a:gd name="connsiteY5" fmla="*/ 20464 h 261654"/>
                <a:gd name="connsiteX6" fmla="*/ 40973 w 331251"/>
                <a:gd name="connsiteY6" fmla="*/ 158841 h 261654"/>
                <a:gd name="connsiteX7" fmla="*/ 102928 w 331251"/>
                <a:gd name="connsiteY7" fmla="*/ 220727 h 261654"/>
                <a:gd name="connsiteX8" fmla="*/ 310765 w 331251"/>
                <a:gd name="connsiteY8" fmla="*/ 220727 h 261654"/>
                <a:gd name="connsiteX9" fmla="*/ 331251 w 331251"/>
                <a:gd name="connsiteY9" fmla="*/ 241191 h 261654"/>
                <a:gd name="connsiteX10" fmla="*/ 310765 w 331251"/>
                <a:gd name="connsiteY10" fmla="*/ 261655 h 26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1251" h="261654">
                  <a:moveTo>
                    <a:pt x="310765" y="261655"/>
                  </a:moveTo>
                  <a:lnTo>
                    <a:pt x="102928" y="261655"/>
                  </a:lnTo>
                  <a:cubicBezTo>
                    <a:pt x="46177" y="261655"/>
                    <a:pt x="0" y="215529"/>
                    <a:pt x="0" y="158841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58841"/>
                  </a:lnTo>
                  <a:cubicBezTo>
                    <a:pt x="40973" y="193002"/>
                    <a:pt x="68728" y="220727"/>
                    <a:pt x="102928" y="220727"/>
                  </a:cubicBezTo>
                  <a:lnTo>
                    <a:pt x="310765" y="220727"/>
                  </a:lnTo>
                  <a:cubicBezTo>
                    <a:pt x="322082" y="220727"/>
                    <a:pt x="331251" y="229886"/>
                    <a:pt x="331251" y="241191"/>
                  </a:cubicBezTo>
                  <a:cubicBezTo>
                    <a:pt x="331251" y="252496"/>
                    <a:pt x="322082" y="261655"/>
                    <a:pt x="310765" y="26165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917AD1A7-5279-EB29-57F7-A11030CA08FD}"/>
                </a:ext>
              </a:extLst>
            </p:cNvPr>
            <p:cNvSpPr/>
            <p:nvPr/>
          </p:nvSpPr>
          <p:spPr>
            <a:xfrm>
              <a:off x="11097843" y="6738402"/>
              <a:ext cx="140100" cy="40927"/>
            </a:xfrm>
            <a:custGeom>
              <a:avLst/>
              <a:gdLst>
                <a:gd name="connsiteX0" fmla="*/ 119614 w 140100"/>
                <a:gd name="connsiteY0" fmla="*/ 40927 h 40927"/>
                <a:gd name="connsiteX1" fmla="*/ 20487 w 140100"/>
                <a:gd name="connsiteY1" fmla="*/ 40927 h 40927"/>
                <a:gd name="connsiteX2" fmla="*/ 0 w 140100"/>
                <a:gd name="connsiteY2" fmla="*/ 20464 h 40927"/>
                <a:gd name="connsiteX3" fmla="*/ 20487 w 140100"/>
                <a:gd name="connsiteY3" fmla="*/ 0 h 40927"/>
                <a:gd name="connsiteX4" fmla="*/ 119614 w 140100"/>
                <a:gd name="connsiteY4" fmla="*/ 0 h 40927"/>
                <a:gd name="connsiteX5" fmla="*/ 140100 w 140100"/>
                <a:gd name="connsiteY5" fmla="*/ 20464 h 40927"/>
                <a:gd name="connsiteX6" fmla="*/ 119614 w 14010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100" h="40927">
                  <a:moveTo>
                    <a:pt x="119614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119614" y="0"/>
                  </a:lnTo>
                  <a:cubicBezTo>
                    <a:pt x="130931" y="0"/>
                    <a:pt x="140100" y="9159"/>
                    <a:pt x="140100" y="20464"/>
                  </a:cubicBezTo>
                  <a:cubicBezTo>
                    <a:pt x="140100" y="31768"/>
                    <a:pt x="130931" y="40927"/>
                    <a:pt x="11961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1B15B939-1D5B-071D-1808-830ECBC03A9E}"/>
                </a:ext>
              </a:extLst>
            </p:cNvPr>
            <p:cNvSpPr/>
            <p:nvPr/>
          </p:nvSpPr>
          <p:spPr>
            <a:xfrm>
              <a:off x="10179805" y="6194171"/>
              <a:ext cx="759191" cy="615688"/>
            </a:xfrm>
            <a:custGeom>
              <a:avLst/>
              <a:gdLst>
                <a:gd name="connsiteX0" fmla="*/ 488981 w 759191"/>
                <a:gd name="connsiteY0" fmla="*/ 615441 h 615688"/>
                <a:gd name="connsiteX1" fmla="*/ 486256 w 759191"/>
                <a:gd name="connsiteY1" fmla="*/ 615276 h 615688"/>
                <a:gd name="connsiteX2" fmla="*/ 361355 w 759191"/>
                <a:gd name="connsiteY2" fmla="*/ 598773 h 615688"/>
                <a:gd name="connsiteX3" fmla="*/ 343760 w 759191"/>
                <a:gd name="connsiteY3" fmla="*/ 575834 h 615688"/>
                <a:gd name="connsiteX4" fmla="*/ 366724 w 759191"/>
                <a:gd name="connsiteY4" fmla="*/ 558259 h 615688"/>
                <a:gd name="connsiteX5" fmla="*/ 485595 w 759191"/>
                <a:gd name="connsiteY5" fmla="*/ 574019 h 615688"/>
                <a:gd name="connsiteX6" fmla="*/ 670385 w 759191"/>
                <a:gd name="connsiteY6" fmla="*/ 485480 h 615688"/>
                <a:gd name="connsiteX7" fmla="*/ 685254 w 759191"/>
                <a:gd name="connsiteY7" fmla="*/ 465017 h 615688"/>
                <a:gd name="connsiteX8" fmla="*/ 717966 w 759191"/>
                <a:gd name="connsiteY8" fmla="*/ 218710 h 615688"/>
                <a:gd name="connsiteX9" fmla="*/ 708962 w 759191"/>
                <a:gd name="connsiteY9" fmla="*/ 195110 h 615688"/>
                <a:gd name="connsiteX10" fmla="*/ 553662 w 759191"/>
                <a:gd name="connsiteY10" fmla="*/ 61436 h 615688"/>
                <a:gd name="connsiteX11" fmla="*/ 399602 w 759191"/>
                <a:gd name="connsiteY11" fmla="*/ 41055 h 615688"/>
                <a:gd name="connsiteX12" fmla="*/ 100650 w 759191"/>
                <a:gd name="connsiteY12" fmla="*/ 92627 h 615688"/>
                <a:gd name="connsiteX13" fmla="*/ 78842 w 759191"/>
                <a:gd name="connsiteY13" fmla="*/ 115318 h 615688"/>
                <a:gd name="connsiteX14" fmla="*/ 41256 w 759191"/>
                <a:gd name="connsiteY14" fmla="*/ 398510 h 615688"/>
                <a:gd name="connsiteX15" fmla="*/ 56373 w 759191"/>
                <a:gd name="connsiteY15" fmla="*/ 426152 h 615688"/>
                <a:gd name="connsiteX16" fmla="*/ 256032 w 759191"/>
                <a:gd name="connsiteY16" fmla="*/ 518816 h 615688"/>
                <a:gd name="connsiteX17" fmla="*/ 265945 w 759191"/>
                <a:gd name="connsiteY17" fmla="*/ 545964 h 615688"/>
                <a:gd name="connsiteX18" fmla="*/ 238767 w 759191"/>
                <a:gd name="connsiteY18" fmla="*/ 555866 h 615688"/>
                <a:gd name="connsiteX19" fmla="*/ 39108 w 759191"/>
                <a:gd name="connsiteY19" fmla="*/ 463201 h 615688"/>
                <a:gd name="connsiteX20" fmla="*/ 614 w 759191"/>
                <a:gd name="connsiteY20" fmla="*/ 393064 h 615688"/>
                <a:gd name="connsiteX21" fmla="*/ 38200 w 759191"/>
                <a:gd name="connsiteY21" fmla="*/ 109955 h 615688"/>
                <a:gd name="connsiteX22" fmla="*/ 93711 w 759191"/>
                <a:gd name="connsiteY22" fmla="*/ 52359 h 615688"/>
                <a:gd name="connsiteX23" fmla="*/ 395719 w 759191"/>
                <a:gd name="connsiteY23" fmla="*/ 292 h 615688"/>
                <a:gd name="connsiteX24" fmla="*/ 401915 w 759191"/>
                <a:gd name="connsiteY24" fmla="*/ 210 h 615688"/>
                <a:gd name="connsiteX25" fmla="*/ 565145 w 759191"/>
                <a:gd name="connsiteY25" fmla="*/ 21829 h 615688"/>
                <a:gd name="connsiteX26" fmla="*/ 575801 w 759191"/>
                <a:gd name="connsiteY26" fmla="*/ 26615 h 615688"/>
                <a:gd name="connsiteX27" fmla="*/ 735727 w 759191"/>
                <a:gd name="connsiteY27" fmla="*/ 164250 h 615688"/>
                <a:gd name="connsiteX28" fmla="*/ 758608 w 759191"/>
                <a:gd name="connsiteY28" fmla="*/ 224238 h 615688"/>
                <a:gd name="connsiteX29" fmla="*/ 725896 w 759191"/>
                <a:gd name="connsiteY29" fmla="*/ 470545 h 615688"/>
                <a:gd name="connsiteX30" fmla="*/ 688145 w 759191"/>
                <a:gd name="connsiteY30" fmla="*/ 522529 h 615688"/>
                <a:gd name="connsiteX31" fmla="*/ 497903 w 759191"/>
                <a:gd name="connsiteY31" fmla="*/ 613708 h 615688"/>
                <a:gd name="connsiteX32" fmla="*/ 489064 w 759191"/>
                <a:gd name="connsiteY32" fmla="*/ 615689 h 61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9191" h="615688">
                  <a:moveTo>
                    <a:pt x="488981" y="615441"/>
                  </a:moveTo>
                  <a:cubicBezTo>
                    <a:pt x="488073" y="615441"/>
                    <a:pt x="487164" y="615441"/>
                    <a:pt x="486256" y="615276"/>
                  </a:cubicBezTo>
                  <a:lnTo>
                    <a:pt x="361355" y="598773"/>
                  </a:lnTo>
                  <a:cubicBezTo>
                    <a:pt x="350120" y="597288"/>
                    <a:pt x="342273" y="586974"/>
                    <a:pt x="343760" y="575834"/>
                  </a:cubicBezTo>
                  <a:cubicBezTo>
                    <a:pt x="345247" y="564612"/>
                    <a:pt x="355407" y="556691"/>
                    <a:pt x="366724" y="558259"/>
                  </a:cubicBezTo>
                  <a:lnTo>
                    <a:pt x="485595" y="574019"/>
                  </a:lnTo>
                  <a:lnTo>
                    <a:pt x="670385" y="485480"/>
                  </a:lnTo>
                  <a:cubicBezTo>
                    <a:pt x="678480" y="481602"/>
                    <a:pt x="684098" y="473928"/>
                    <a:pt x="685254" y="465017"/>
                  </a:cubicBezTo>
                  <a:lnTo>
                    <a:pt x="717966" y="218710"/>
                  </a:lnTo>
                  <a:cubicBezTo>
                    <a:pt x="719205" y="209798"/>
                    <a:pt x="715818" y="200969"/>
                    <a:pt x="708962" y="195110"/>
                  </a:cubicBezTo>
                  <a:lnTo>
                    <a:pt x="553662" y="61436"/>
                  </a:lnTo>
                  <a:lnTo>
                    <a:pt x="399602" y="41055"/>
                  </a:lnTo>
                  <a:lnTo>
                    <a:pt x="100650" y="92627"/>
                  </a:lnTo>
                  <a:cubicBezTo>
                    <a:pt x="89085" y="94607"/>
                    <a:pt x="80329" y="103766"/>
                    <a:pt x="78842" y="115318"/>
                  </a:cubicBezTo>
                  <a:lnTo>
                    <a:pt x="41256" y="398510"/>
                  </a:lnTo>
                  <a:cubicBezTo>
                    <a:pt x="39687" y="410144"/>
                    <a:pt x="45799" y="421201"/>
                    <a:pt x="56373" y="426152"/>
                  </a:cubicBezTo>
                  <a:lnTo>
                    <a:pt x="256032" y="518816"/>
                  </a:lnTo>
                  <a:cubicBezTo>
                    <a:pt x="266275" y="523602"/>
                    <a:pt x="270736" y="535732"/>
                    <a:pt x="265945" y="545964"/>
                  </a:cubicBezTo>
                  <a:cubicBezTo>
                    <a:pt x="261154" y="556196"/>
                    <a:pt x="249093" y="560651"/>
                    <a:pt x="238767" y="555866"/>
                  </a:cubicBezTo>
                  <a:lnTo>
                    <a:pt x="39108" y="463201"/>
                  </a:lnTo>
                  <a:cubicBezTo>
                    <a:pt x="12179" y="450659"/>
                    <a:pt x="-3351" y="422521"/>
                    <a:pt x="614" y="393064"/>
                  </a:cubicBezTo>
                  <a:lnTo>
                    <a:pt x="38200" y="109955"/>
                  </a:lnTo>
                  <a:cubicBezTo>
                    <a:pt x="42082" y="80580"/>
                    <a:pt x="64386" y="57393"/>
                    <a:pt x="93711" y="52359"/>
                  </a:cubicBezTo>
                  <a:lnTo>
                    <a:pt x="395719" y="292"/>
                  </a:lnTo>
                  <a:cubicBezTo>
                    <a:pt x="397784" y="-37"/>
                    <a:pt x="399850" y="-120"/>
                    <a:pt x="401915" y="210"/>
                  </a:cubicBezTo>
                  <a:lnTo>
                    <a:pt x="565145" y="21829"/>
                  </a:lnTo>
                  <a:cubicBezTo>
                    <a:pt x="569110" y="22324"/>
                    <a:pt x="572827" y="23974"/>
                    <a:pt x="575801" y="26615"/>
                  </a:cubicBezTo>
                  <a:lnTo>
                    <a:pt x="735727" y="164250"/>
                  </a:lnTo>
                  <a:cubicBezTo>
                    <a:pt x="753074" y="179185"/>
                    <a:pt x="761582" y="201629"/>
                    <a:pt x="758608" y="224238"/>
                  </a:cubicBezTo>
                  <a:lnTo>
                    <a:pt x="725896" y="470545"/>
                  </a:lnTo>
                  <a:cubicBezTo>
                    <a:pt x="722840" y="493237"/>
                    <a:pt x="708714" y="512628"/>
                    <a:pt x="688145" y="522529"/>
                  </a:cubicBezTo>
                  <a:lnTo>
                    <a:pt x="497903" y="613708"/>
                  </a:lnTo>
                  <a:cubicBezTo>
                    <a:pt x="495095" y="615029"/>
                    <a:pt x="492121" y="615689"/>
                    <a:pt x="489064" y="61568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1" name="Forma libre 310">
              <a:extLst>
                <a:ext uri="{FF2B5EF4-FFF2-40B4-BE49-F238E27FC236}">
                  <a16:creationId xmlns:a16="http://schemas.microsoft.com/office/drawing/2014/main" id="{1790A7E4-4B8B-06C6-9185-2D8FC7090A4D}"/>
                </a:ext>
              </a:extLst>
            </p:cNvPr>
            <p:cNvSpPr/>
            <p:nvPr/>
          </p:nvSpPr>
          <p:spPr>
            <a:xfrm>
              <a:off x="10682402" y="6215637"/>
              <a:ext cx="80324" cy="337601"/>
            </a:xfrm>
            <a:custGeom>
              <a:avLst/>
              <a:gdLst>
                <a:gd name="connsiteX0" fmla="*/ 20502 w 80324"/>
                <a:gd name="connsiteY0" fmla="*/ 337601 h 337601"/>
                <a:gd name="connsiteX1" fmla="*/ 17776 w 80324"/>
                <a:gd name="connsiteY1" fmla="*/ 337437 h 337601"/>
                <a:gd name="connsiteX2" fmla="*/ 181 w 80324"/>
                <a:gd name="connsiteY2" fmla="*/ 314497 h 337601"/>
                <a:gd name="connsiteX3" fmla="*/ 39584 w 80324"/>
                <a:gd name="connsiteY3" fmla="*/ 17774 h 337601"/>
                <a:gd name="connsiteX4" fmla="*/ 62548 w 80324"/>
                <a:gd name="connsiteY4" fmla="*/ 198 h 337601"/>
                <a:gd name="connsiteX5" fmla="*/ 80144 w 80324"/>
                <a:gd name="connsiteY5" fmla="*/ 23137 h 337601"/>
                <a:gd name="connsiteX6" fmla="*/ 40740 w 80324"/>
                <a:gd name="connsiteY6" fmla="*/ 319861 h 337601"/>
                <a:gd name="connsiteX7" fmla="*/ 20502 w 80324"/>
                <a:gd name="connsiteY7" fmla="*/ 337601 h 3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24" h="337601">
                  <a:moveTo>
                    <a:pt x="20502" y="337601"/>
                  </a:moveTo>
                  <a:cubicBezTo>
                    <a:pt x="19593" y="337601"/>
                    <a:pt x="18684" y="337601"/>
                    <a:pt x="17776" y="337437"/>
                  </a:cubicBezTo>
                  <a:cubicBezTo>
                    <a:pt x="6541" y="335951"/>
                    <a:pt x="-1306" y="325637"/>
                    <a:pt x="181" y="314497"/>
                  </a:cubicBezTo>
                  <a:lnTo>
                    <a:pt x="39584" y="17774"/>
                  </a:lnTo>
                  <a:cubicBezTo>
                    <a:pt x="41071" y="6552"/>
                    <a:pt x="51314" y="-1370"/>
                    <a:pt x="62548" y="198"/>
                  </a:cubicBezTo>
                  <a:cubicBezTo>
                    <a:pt x="73783" y="1683"/>
                    <a:pt x="81630" y="11998"/>
                    <a:pt x="80144" y="23137"/>
                  </a:cubicBezTo>
                  <a:lnTo>
                    <a:pt x="40740" y="319861"/>
                  </a:lnTo>
                  <a:cubicBezTo>
                    <a:pt x="39336" y="330175"/>
                    <a:pt x="30580" y="337601"/>
                    <a:pt x="20502" y="33760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2" name="Forma libre 311">
              <a:extLst>
                <a:ext uri="{FF2B5EF4-FFF2-40B4-BE49-F238E27FC236}">
                  <a16:creationId xmlns:a16="http://schemas.microsoft.com/office/drawing/2014/main" id="{363C340B-6C49-C4B6-7E5F-2DEBD2A2CF4C}"/>
                </a:ext>
              </a:extLst>
            </p:cNvPr>
            <p:cNvSpPr/>
            <p:nvPr/>
          </p:nvSpPr>
          <p:spPr>
            <a:xfrm>
              <a:off x="10648368" y="6633080"/>
              <a:ext cx="58929" cy="176532"/>
            </a:xfrm>
            <a:custGeom>
              <a:avLst/>
              <a:gdLst>
                <a:gd name="connsiteX0" fmla="*/ 20502 w 58929"/>
                <a:gd name="connsiteY0" fmla="*/ 176532 h 176532"/>
                <a:gd name="connsiteX1" fmla="*/ 17776 w 58929"/>
                <a:gd name="connsiteY1" fmla="*/ 176367 h 176532"/>
                <a:gd name="connsiteX2" fmla="*/ 181 w 58929"/>
                <a:gd name="connsiteY2" fmla="*/ 153428 h 176532"/>
                <a:gd name="connsiteX3" fmla="*/ 18189 w 58929"/>
                <a:gd name="connsiteY3" fmla="*/ 17773 h 176532"/>
                <a:gd name="connsiteX4" fmla="*/ 41153 w 58929"/>
                <a:gd name="connsiteY4" fmla="*/ 198 h 176532"/>
                <a:gd name="connsiteX5" fmla="*/ 58748 w 58929"/>
                <a:gd name="connsiteY5" fmla="*/ 23137 h 176532"/>
                <a:gd name="connsiteX6" fmla="*/ 40740 w 58929"/>
                <a:gd name="connsiteY6" fmla="*/ 158792 h 176532"/>
                <a:gd name="connsiteX7" fmla="*/ 20502 w 58929"/>
                <a:gd name="connsiteY7" fmla="*/ 176532 h 17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9" h="176532">
                  <a:moveTo>
                    <a:pt x="20502" y="176532"/>
                  </a:moveTo>
                  <a:cubicBezTo>
                    <a:pt x="19593" y="176532"/>
                    <a:pt x="18684" y="176532"/>
                    <a:pt x="17776" y="176367"/>
                  </a:cubicBezTo>
                  <a:cubicBezTo>
                    <a:pt x="6541" y="174882"/>
                    <a:pt x="-1306" y="164567"/>
                    <a:pt x="181" y="153428"/>
                  </a:cubicBezTo>
                  <a:lnTo>
                    <a:pt x="18189" y="17773"/>
                  </a:lnTo>
                  <a:cubicBezTo>
                    <a:pt x="19676" y="6551"/>
                    <a:pt x="29919" y="-1370"/>
                    <a:pt x="41153" y="198"/>
                  </a:cubicBezTo>
                  <a:cubicBezTo>
                    <a:pt x="52388" y="1683"/>
                    <a:pt x="60235" y="11997"/>
                    <a:pt x="58748" y="23137"/>
                  </a:cubicBezTo>
                  <a:lnTo>
                    <a:pt x="40740" y="158792"/>
                  </a:lnTo>
                  <a:cubicBezTo>
                    <a:pt x="39336" y="169106"/>
                    <a:pt x="30580" y="176532"/>
                    <a:pt x="20502" y="17653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3" name="Forma libre 312">
              <a:extLst>
                <a:ext uri="{FF2B5EF4-FFF2-40B4-BE49-F238E27FC236}">
                  <a16:creationId xmlns:a16="http://schemas.microsoft.com/office/drawing/2014/main" id="{323D95DF-850B-3042-CF5E-E6E6A4A39DC9}"/>
                </a:ext>
              </a:extLst>
            </p:cNvPr>
            <p:cNvSpPr/>
            <p:nvPr/>
          </p:nvSpPr>
          <p:spPr>
            <a:xfrm>
              <a:off x="10537180" y="6193953"/>
              <a:ext cx="62316" cy="202094"/>
            </a:xfrm>
            <a:custGeom>
              <a:avLst/>
              <a:gdLst>
                <a:gd name="connsiteX0" fmla="*/ 20502 w 62316"/>
                <a:gd name="connsiteY0" fmla="*/ 202095 h 202094"/>
                <a:gd name="connsiteX1" fmla="*/ 17776 w 62316"/>
                <a:gd name="connsiteY1" fmla="*/ 201929 h 202094"/>
                <a:gd name="connsiteX2" fmla="*/ 181 w 62316"/>
                <a:gd name="connsiteY2" fmla="*/ 178990 h 202094"/>
                <a:gd name="connsiteX3" fmla="*/ 21576 w 62316"/>
                <a:gd name="connsiteY3" fmla="*/ 17756 h 202094"/>
                <a:gd name="connsiteX4" fmla="*/ 44540 w 62316"/>
                <a:gd name="connsiteY4" fmla="*/ 181 h 202094"/>
                <a:gd name="connsiteX5" fmla="*/ 62135 w 62316"/>
                <a:gd name="connsiteY5" fmla="*/ 23120 h 202094"/>
                <a:gd name="connsiteX6" fmla="*/ 40740 w 62316"/>
                <a:gd name="connsiteY6" fmla="*/ 184354 h 202094"/>
                <a:gd name="connsiteX7" fmla="*/ 20502 w 62316"/>
                <a:gd name="connsiteY7" fmla="*/ 202095 h 20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16" h="202094">
                  <a:moveTo>
                    <a:pt x="20502" y="202095"/>
                  </a:moveTo>
                  <a:cubicBezTo>
                    <a:pt x="19593" y="202095"/>
                    <a:pt x="18684" y="202095"/>
                    <a:pt x="17776" y="201929"/>
                  </a:cubicBezTo>
                  <a:cubicBezTo>
                    <a:pt x="6542" y="200444"/>
                    <a:pt x="-1306" y="190130"/>
                    <a:pt x="181" y="178990"/>
                  </a:cubicBezTo>
                  <a:lnTo>
                    <a:pt x="21576" y="17756"/>
                  </a:lnTo>
                  <a:cubicBezTo>
                    <a:pt x="23063" y="6534"/>
                    <a:pt x="33306" y="-1305"/>
                    <a:pt x="44540" y="181"/>
                  </a:cubicBezTo>
                  <a:cubicBezTo>
                    <a:pt x="55775" y="1666"/>
                    <a:pt x="63622" y="11980"/>
                    <a:pt x="62135" y="23120"/>
                  </a:cubicBezTo>
                  <a:lnTo>
                    <a:pt x="40740" y="184354"/>
                  </a:lnTo>
                  <a:cubicBezTo>
                    <a:pt x="39336" y="194668"/>
                    <a:pt x="30580" y="202095"/>
                    <a:pt x="20502" y="20209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4" name="Forma libre 313">
              <a:extLst>
                <a:ext uri="{FF2B5EF4-FFF2-40B4-BE49-F238E27FC236}">
                  <a16:creationId xmlns:a16="http://schemas.microsoft.com/office/drawing/2014/main" id="{45D28F90-3100-C9B0-7377-70272BD46F2B}"/>
                </a:ext>
              </a:extLst>
            </p:cNvPr>
            <p:cNvSpPr/>
            <p:nvPr/>
          </p:nvSpPr>
          <p:spPr>
            <a:xfrm>
              <a:off x="10887115" y="6474766"/>
              <a:ext cx="175124" cy="40927"/>
            </a:xfrm>
            <a:custGeom>
              <a:avLst/>
              <a:gdLst>
                <a:gd name="connsiteX0" fmla="*/ 154639 w 175124"/>
                <a:gd name="connsiteY0" fmla="*/ 40928 h 40927"/>
                <a:gd name="connsiteX1" fmla="*/ 20486 w 175124"/>
                <a:gd name="connsiteY1" fmla="*/ 40928 h 40927"/>
                <a:gd name="connsiteX2" fmla="*/ 0 w 175124"/>
                <a:gd name="connsiteY2" fmla="*/ 20464 h 40927"/>
                <a:gd name="connsiteX3" fmla="*/ 20486 w 175124"/>
                <a:gd name="connsiteY3" fmla="*/ 0 h 40927"/>
                <a:gd name="connsiteX4" fmla="*/ 154639 w 175124"/>
                <a:gd name="connsiteY4" fmla="*/ 0 h 40927"/>
                <a:gd name="connsiteX5" fmla="*/ 175125 w 175124"/>
                <a:gd name="connsiteY5" fmla="*/ 20464 h 40927"/>
                <a:gd name="connsiteX6" fmla="*/ 154639 w 175124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124" h="40927">
                  <a:moveTo>
                    <a:pt x="154639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4639" y="0"/>
                  </a:lnTo>
                  <a:cubicBezTo>
                    <a:pt x="165956" y="0"/>
                    <a:pt x="175125" y="9159"/>
                    <a:pt x="175125" y="20464"/>
                  </a:cubicBezTo>
                  <a:cubicBezTo>
                    <a:pt x="175125" y="31768"/>
                    <a:pt x="165956" y="40928"/>
                    <a:pt x="15463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5" name="Forma libre 314">
              <a:extLst>
                <a:ext uri="{FF2B5EF4-FFF2-40B4-BE49-F238E27FC236}">
                  <a16:creationId xmlns:a16="http://schemas.microsoft.com/office/drawing/2014/main" id="{3D74BABF-C0B9-0F27-63BA-51158F3D5247}"/>
                </a:ext>
              </a:extLst>
            </p:cNvPr>
            <p:cNvSpPr/>
            <p:nvPr/>
          </p:nvSpPr>
          <p:spPr>
            <a:xfrm>
              <a:off x="10864976" y="6641282"/>
              <a:ext cx="197263" cy="40927"/>
            </a:xfrm>
            <a:custGeom>
              <a:avLst/>
              <a:gdLst>
                <a:gd name="connsiteX0" fmla="*/ 176777 w 197263"/>
                <a:gd name="connsiteY0" fmla="*/ 40927 h 40927"/>
                <a:gd name="connsiteX1" fmla="*/ 20487 w 197263"/>
                <a:gd name="connsiteY1" fmla="*/ 40927 h 40927"/>
                <a:gd name="connsiteX2" fmla="*/ 0 w 197263"/>
                <a:gd name="connsiteY2" fmla="*/ 20464 h 40927"/>
                <a:gd name="connsiteX3" fmla="*/ 20487 w 197263"/>
                <a:gd name="connsiteY3" fmla="*/ 0 h 40927"/>
                <a:gd name="connsiteX4" fmla="*/ 176777 w 197263"/>
                <a:gd name="connsiteY4" fmla="*/ 0 h 40927"/>
                <a:gd name="connsiteX5" fmla="*/ 197264 w 197263"/>
                <a:gd name="connsiteY5" fmla="*/ 20464 h 40927"/>
                <a:gd name="connsiteX6" fmla="*/ 176777 w 197263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63" h="40927">
                  <a:moveTo>
                    <a:pt x="176777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176777" y="0"/>
                  </a:lnTo>
                  <a:cubicBezTo>
                    <a:pt x="188094" y="0"/>
                    <a:pt x="197264" y="9159"/>
                    <a:pt x="197264" y="20464"/>
                  </a:cubicBezTo>
                  <a:cubicBezTo>
                    <a:pt x="197264" y="31768"/>
                    <a:pt x="188094" y="40927"/>
                    <a:pt x="176777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6" name="Forma libre 315">
              <a:extLst>
                <a:ext uri="{FF2B5EF4-FFF2-40B4-BE49-F238E27FC236}">
                  <a16:creationId xmlns:a16="http://schemas.microsoft.com/office/drawing/2014/main" id="{8AD70812-9484-E2E4-FBAB-CE8B88AC902E}"/>
                </a:ext>
              </a:extLst>
            </p:cNvPr>
            <p:cNvSpPr/>
            <p:nvPr/>
          </p:nvSpPr>
          <p:spPr>
            <a:xfrm>
              <a:off x="10406843" y="6458676"/>
              <a:ext cx="157612" cy="447395"/>
            </a:xfrm>
            <a:custGeom>
              <a:avLst/>
              <a:gdLst>
                <a:gd name="connsiteX0" fmla="*/ 137126 w 157612"/>
                <a:gd name="connsiteY0" fmla="*/ 447396 h 447395"/>
                <a:gd name="connsiteX1" fmla="*/ 116640 w 157612"/>
                <a:gd name="connsiteY1" fmla="*/ 426932 h 447395"/>
                <a:gd name="connsiteX2" fmla="*/ 116640 w 157612"/>
                <a:gd name="connsiteY2" fmla="*/ 78719 h 447395"/>
                <a:gd name="connsiteX3" fmla="*/ 78806 w 157612"/>
                <a:gd name="connsiteY3" fmla="*/ 40927 h 447395"/>
                <a:gd name="connsiteX4" fmla="*/ 40972 w 157612"/>
                <a:gd name="connsiteY4" fmla="*/ 78719 h 447395"/>
                <a:gd name="connsiteX5" fmla="*/ 40972 w 157612"/>
                <a:gd name="connsiteY5" fmla="*/ 422971 h 447395"/>
                <a:gd name="connsiteX6" fmla="*/ 20486 w 157612"/>
                <a:gd name="connsiteY6" fmla="*/ 443435 h 447395"/>
                <a:gd name="connsiteX7" fmla="*/ 0 w 157612"/>
                <a:gd name="connsiteY7" fmla="*/ 422971 h 447395"/>
                <a:gd name="connsiteX8" fmla="*/ 0 w 157612"/>
                <a:gd name="connsiteY8" fmla="*/ 78719 h 447395"/>
                <a:gd name="connsiteX9" fmla="*/ 78806 w 157612"/>
                <a:gd name="connsiteY9" fmla="*/ 0 h 447395"/>
                <a:gd name="connsiteX10" fmla="*/ 157613 w 157612"/>
                <a:gd name="connsiteY10" fmla="*/ 78719 h 447395"/>
                <a:gd name="connsiteX11" fmla="*/ 157613 w 157612"/>
                <a:gd name="connsiteY11" fmla="*/ 426932 h 447395"/>
                <a:gd name="connsiteX12" fmla="*/ 137126 w 157612"/>
                <a:gd name="connsiteY12" fmla="*/ 447396 h 44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612" h="447395">
                  <a:moveTo>
                    <a:pt x="137126" y="447396"/>
                  </a:moveTo>
                  <a:cubicBezTo>
                    <a:pt x="125809" y="447396"/>
                    <a:pt x="116640" y="438237"/>
                    <a:pt x="116640" y="426932"/>
                  </a:cubicBezTo>
                  <a:lnTo>
                    <a:pt x="116640" y="78719"/>
                  </a:lnTo>
                  <a:cubicBezTo>
                    <a:pt x="116640" y="57843"/>
                    <a:pt x="99706" y="40927"/>
                    <a:pt x="78806" y="40927"/>
                  </a:cubicBezTo>
                  <a:cubicBezTo>
                    <a:pt x="57907" y="40927"/>
                    <a:pt x="40972" y="57843"/>
                    <a:pt x="40972" y="78719"/>
                  </a:cubicBezTo>
                  <a:lnTo>
                    <a:pt x="40972" y="422971"/>
                  </a:lnTo>
                  <a:cubicBezTo>
                    <a:pt x="40972" y="434276"/>
                    <a:pt x="31803" y="443435"/>
                    <a:pt x="20486" y="443435"/>
                  </a:cubicBezTo>
                  <a:cubicBezTo>
                    <a:pt x="9169" y="443435"/>
                    <a:pt x="0" y="434276"/>
                    <a:pt x="0" y="422971"/>
                  </a:cubicBezTo>
                  <a:lnTo>
                    <a:pt x="0" y="78719"/>
                  </a:lnTo>
                  <a:cubicBezTo>
                    <a:pt x="0" y="35316"/>
                    <a:pt x="35355" y="0"/>
                    <a:pt x="78806" y="0"/>
                  </a:cubicBezTo>
                  <a:cubicBezTo>
                    <a:pt x="122257" y="0"/>
                    <a:pt x="157613" y="35316"/>
                    <a:pt x="157613" y="78719"/>
                  </a:cubicBezTo>
                  <a:lnTo>
                    <a:pt x="157613" y="426932"/>
                  </a:lnTo>
                  <a:cubicBezTo>
                    <a:pt x="157613" y="438237"/>
                    <a:pt x="148443" y="447396"/>
                    <a:pt x="137126" y="44739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7" name="Gráfico 2">
            <a:extLst>
              <a:ext uri="{FF2B5EF4-FFF2-40B4-BE49-F238E27FC236}">
                <a16:creationId xmlns:a16="http://schemas.microsoft.com/office/drawing/2014/main" id="{B43D75EA-6787-E920-E3AF-A6F30221AF42}"/>
              </a:ext>
            </a:extLst>
          </p:cNvPr>
          <p:cNvGrpSpPr/>
          <p:nvPr/>
        </p:nvGrpSpPr>
        <p:grpSpPr>
          <a:xfrm>
            <a:off x="14848300" y="4655695"/>
            <a:ext cx="1275387" cy="935584"/>
            <a:chOff x="14848300" y="4655695"/>
            <a:chExt cx="1275387" cy="935584"/>
          </a:xfrm>
          <a:solidFill>
            <a:srgbClr val="002A86"/>
          </a:solidFill>
        </p:grpSpPr>
        <p:sp>
          <p:nvSpPr>
            <p:cNvPr id="318" name="Forma libre 317">
              <a:extLst>
                <a:ext uri="{FF2B5EF4-FFF2-40B4-BE49-F238E27FC236}">
                  <a16:creationId xmlns:a16="http://schemas.microsoft.com/office/drawing/2014/main" id="{12686A05-BF4A-B03D-7BF1-46E76AD5B907}"/>
                </a:ext>
              </a:extLst>
            </p:cNvPr>
            <p:cNvSpPr/>
            <p:nvPr/>
          </p:nvSpPr>
          <p:spPr>
            <a:xfrm>
              <a:off x="15709996" y="4756558"/>
              <a:ext cx="413608" cy="543195"/>
            </a:xfrm>
            <a:custGeom>
              <a:avLst/>
              <a:gdLst>
                <a:gd name="connsiteX0" fmla="*/ 393205 w 413608"/>
                <a:gd name="connsiteY0" fmla="*/ 543196 h 543195"/>
                <a:gd name="connsiteX1" fmla="*/ 20486 w 413608"/>
                <a:gd name="connsiteY1" fmla="*/ 543196 h 543195"/>
                <a:gd name="connsiteX2" fmla="*/ 0 w 413608"/>
                <a:gd name="connsiteY2" fmla="*/ 522732 h 543195"/>
                <a:gd name="connsiteX3" fmla="*/ 0 w 413608"/>
                <a:gd name="connsiteY3" fmla="*/ 65434 h 543195"/>
                <a:gd name="connsiteX4" fmla="*/ 65506 w 413608"/>
                <a:gd name="connsiteY4" fmla="*/ 0 h 543195"/>
                <a:gd name="connsiteX5" fmla="*/ 185202 w 413608"/>
                <a:gd name="connsiteY5" fmla="*/ 0 h 543195"/>
                <a:gd name="connsiteX6" fmla="*/ 248396 w 413608"/>
                <a:gd name="connsiteY6" fmla="*/ 48106 h 543195"/>
                <a:gd name="connsiteX7" fmla="*/ 314316 w 413608"/>
                <a:gd name="connsiteY7" fmla="*/ 288142 h 543195"/>
                <a:gd name="connsiteX8" fmla="*/ 328524 w 413608"/>
                <a:gd name="connsiteY8" fmla="*/ 288142 h 543195"/>
                <a:gd name="connsiteX9" fmla="*/ 413609 w 413608"/>
                <a:gd name="connsiteY9" fmla="*/ 373133 h 543195"/>
                <a:gd name="connsiteX10" fmla="*/ 413609 w 413608"/>
                <a:gd name="connsiteY10" fmla="*/ 522732 h 543195"/>
                <a:gd name="connsiteX11" fmla="*/ 393123 w 413608"/>
                <a:gd name="connsiteY11" fmla="*/ 543196 h 543195"/>
                <a:gd name="connsiteX12" fmla="*/ 40972 w 413608"/>
                <a:gd name="connsiteY12" fmla="*/ 502268 h 543195"/>
                <a:gd name="connsiteX13" fmla="*/ 372719 w 413608"/>
                <a:gd name="connsiteY13" fmla="*/ 502268 h 543195"/>
                <a:gd name="connsiteX14" fmla="*/ 372719 w 413608"/>
                <a:gd name="connsiteY14" fmla="*/ 373133 h 543195"/>
                <a:gd name="connsiteX15" fmla="*/ 328524 w 413608"/>
                <a:gd name="connsiteY15" fmla="*/ 328987 h 543195"/>
                <a:gd name="connsiteX16" fmla="*/ 298703 w 413608"/>
                <a:gd name="connsiteY16" fmla="*/ 328987 h 543195"/>
                <a:gd name="connsiteX17" fmla="*/ 278960 w 413608"/>
                <a:gd name="connsiteY17" fmla="*/ 313969 h 543195"/>
                <a:gd name="connsiteX18" fmla="*/ 208910 w 413608"/>
                <a:gd name="connsiteY18" fmla="*/ 58916 h 543195"/>
                <a:gd name="connsiteX19" fmla="*/ 185202 w 413608"/>
                <a:gd name="connsiteY19" fmla="*/ 40845 h 543195"/>
                <a:gd name="connsiteX20" fmla="*/ 65506 w 413608"/>
                <a:gd name="connsiteY20" fmla="*/ 40845 h 543195"/>
                <a:gd name="connsiteX21" fmla="*/ 40972 w 413608"/>
                <a:gd name="connsiteY21" fmla="*/ 65352 h 543195"/>
                <a:gd name="connsiteX22" fmla="*/ 40972 w 413608"/>
                <a:gd name="connsiteY22" fmla="*/ 502268 h 54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3608" h="543195">
                  <a:moveTo>
                    <a:pt x="393205" y="543196"/>
                  </a:moveTo>
                  <a:lnTo>
                    <a:pt x="20486" y="543196"/>
                  </a:lnTo>
                  <a:cubicBezTo>
                    <a:pt x="9169" y="543196"/>
                    <a:pt x="0" y="534037"/>
                    <a:pt x="0" y="522732"/>
                  </a:cubicBezTo>
                  <a:lnTo>
                    <a:pt x="0" y="65434"/>
                  </a:lnTo>
                  <a:cubicBezTo>
                    <a:pt x="0" y="29375"/>
                    <a:pt x="29407" y="0"/>
                    <a:pt x="65506" y="0"/>
                  </a:cubicBezTo>
                  <a:lnTo>
                    <a:pt x="185202" y="0"/>
                  </a:lnTo>
                  <a:cubicBezTo>
                    <a:pt x="214611" y="0"/>
                    <a:pt x="240632" y="19804"/>
                    <a:pt x="248396" y="48106"/>
                  </a:cubicBezTo>
                  <a:lnTo>
                    <a:pt x="314316" y="288142"/>
                  </a:lnTo>
                  <a:lnTo>
                    <a:pt x="328524" y="288142"/>
                  </a:lnTo>
                  <a:cubicBezTo>
                    <a:pt x="375445" y="288142"/>
                    <a:pt x="413609" y="326264"/>
                    <a:pt x="413609" y="373133"/>
                  </a:cubicBezTo>
                  <a:lnTo>
                    <a:pt x="413609" y="522732"/>
                  </a:lnTo>
                  <a:cubicBezTo>
                    <a:pt x="413609" y="534037"/>
                    <a:pt x="404440" y="543196"/>
                    <a:pt x="393123" y="543196"/>
                  </a:cubicBezTo>
                  <a:close/>
                  <a:moveTo>
                    <a:pt x="40972" y="502268"/>
                  </a:moveTo>
                  <a:lnTo>
                    <a:pt x="372719" y="502268"/>
                  </a:lnTo>
                  <a:lnTo>
                    <a:pt x="372719" y="373133"/>
                  </a:lnTo>
                  <a:cubicBezTo>
                    <a:pt x="372719" y="348791"/>
                    <a:pt x="352893" y="328987"/>
                    <a:pt x="328524" y="328987"/>
                  </a:cubicBezTo>
                  <a:lnTo>
                    <a:pt x="298703" y="328987"/>
                  </a:lnTo>
                  <a:cubicBezTo>
                    <a:pt x="289451" y="328987"/>
                    <a:pt x="281439" y="322798"/>
                    <a:pt x="278960" y="313969"/>
                  </a:cubicBezTo>
                  <a:lnTo>
                    <a:pt x="208910" y="58916"/>
                  </a:lnTo>
                  <a:cubicBezTo>
                    <a:pt x="206019" y="48271"/>
                    <a:pt x="196271" y="40845"/>
                    <a:pt x="185202" y="40845"/>
                  </a:cubicBezTo>
                  <a:lnTo>
                    <a:pt x="65506" y="40845"/>
                  </a:lnTo>
                  <a:cubicBezTo>
                    <a:pt x="51959" y="40845"/>
                    <a:pt x="40972" y="51819"/>
                    <a:pt x="40972" y="65352"/>
                  </a:cubicBezTo>
                  <a:lnTo>
                    <a:pt x="40972" y="50226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9" name="Forma libre 318">
              <a:extLst>
                <a:ext uri="{FF2B5EF4-FFF2-40B4-BE49-F238E27FC236}">
                  <a16:creationId xmlns:a16="http://schemas.microsoft.com/office/drawing/2014/main" id="{7C62CA65-F07E-7434-3079-F0039D0D958E}"/>
                </a:ext>
              </a:extLst>
            </p:cNvPr>
            <p:cNvSpPr/>
            <p:nvPr/>
          </p:nvSpPr>
          <p:spPr>
            <a:xfrm>
              <a:off x="14858537" y="4696897"/>
              <a:ext cx="213362" cy="326679"/>
            </a:xfrm>
            <a:custGeom>
              <a:avLst/>
              <a:gdLst>
                <a:gd name="connsiteX0" fmla="*/ 128324 w 213362"/>
                <a:gd name="connsiteY0" fmla="*/ 326680 h 326679"/>
                <a:gd name="connsiteX1" fmla="*/ 123368 w 213362"/>
                <a:gd name="connsiteY1" fmla="*/ 326102 h 326679"/>
                <a:gd name="connsiteX2" fmla="*/ 15566 w 213362"/>
                <a:gd name="connsiteY2" fmla="*/ 299285 h 326679"/>
                <a:gd name="connsiteX3" fmla="*/ 2927 w 213362"/>
                <a:gd name="connsiteY3" fmla="*/ 289961 h 326679"/>
                <a:gd name="connsiteX4" fmla="*/ 615 w 213362"/>
                <a:gd name="connsiteY4" fmla="*/ 274448 h 326679"/>
                <a:gd name="connsiteX5" fmla="*/ 65213 w 213362"/>
                <a:gd name="connsiteY5" fmla="*/ 15516 h 326679"/>
                <a:gd name="connsiteX6" fmla="*/ 89995 w 213362"/>
                <a:gd name="connsiteY6" fmla="*/ 581 h 326679"/>
                <a:gd name="connsiteX7" fmla="*/ 197796 w 213362"/>
                <a:gd name="connsiteY7" fmla="*/ 27398 h 326679"/>
                <a:gd name="connsiteX8" fmla="*/ 210434 w 213362"/>
                <a:gd name="connsiteY8" fmla="*/ 36722 h 326679"/>
                <a:gd name="connsiteX9" fmla="*/ 212747 w 213362"/>
                <a:gd name="connsiteY9" fmla="*/ 52235 h 326679"/>
                <a:gd name="connsiteX10" fmla="*/ 148150 w 213362"/>
                <a:gd name="connsiteY10" fmla="*/ 311167 h 326679"/>
                <a:gd name="connsiteX11" fmla="*/ 128324 w 213362"/>
                <a:gd name="connsiteY11" fmla="*/ 326680 h 326679"/>
                <a:gd name="connsiteX12" fmla="*/ 45387 w 213362"/>
                <a:gd name="connsiteY12" fmla="*/ 264464 h 326679"/>
                <a:gd name="connsiteX13" fmla="*/ 113455 w 213362"/>
                <a:gd name="connsiteY13" fmla="*/ 281379 h 326679"/>
                <a:gd name="connsiteX14" fmla="*/ 168140 w 213362"/>
                <a:gd name="connsiteY14" fmla="*/ 62220 h 326679"/>
                <a:gd name="connsiteX15" fmla="*/ 100072 w 213362"/>
                <a:gd name="connsiteY15" fmla="*/ 45304 h 326679"/>
                <a:gd name="connsiteX16" fmla="*/ 45387 w 213362"/>
                <a:gd name="connsiteY16" fmla="*/ 264464 h 32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3362" h="326679">
                  <a:moveTo>
                    <a:pt x="128324" y="326680"/>
                  </a:moveTo>
                  <a:cubicBezTo>
                    <a:pt x="126671" y="326680"/>
                    <a:pt x="125020" y="326515"/>
                    <a:pt x="123368" y="326102"/>
                  </a:cubicBezTo>
                  <a:lnTo>
                    <a:pt x="15566" y="299285"/>
                  </a:lnTo>
                  <a:cubicBezTo>
                    <a:pt x="10279" y="297965"/>
                    <a:pt x="5737" y="294581"/>
                    <a:pt x="2927" y="289961"/>
                  </a:cubicBezTo>
                  <a:cubicBezTo>
                    <a:pt x="119" y="285340"/>
                    <a:pt x="-707" y="279729"/>
                    <a:pt x="615" y="274448"/>
                  </a:cubicBezTo>
                  <a:lnTo>
                    <a:pt x="65213" y="15516"/>
                  </a:lnTo>
                  <a:cubicBezTo>
                    <a:pt x="67938" y="4542"/>
                    <a:pt x="79255" y="-2060"/>
                    <a:pt x="89995" y="581"/>
                  </a:cubicBezTo>
                  <a:lnTo>
                    <a:pt x="197796" y="27398"/>
                  </a:lnTo>
                  <a:cubicBezTo>
                    <a:pt x="203082" y="28718"/>
                    <a:pt x="207626" y="32102"/>
                    <a:pt x="210434" y="36722"/>
                  </a:cubicBezTo>
                  <a:cubicBezTo>
                    <a:pt x="213243" y="41343"/>
                    <a:pt x="214069" y="46954"/>
                    <a:pt x="212747" y="52235"/>
                  </a:cubicBezTo>
                  <a:lnTo>
                    <a:pt x="148150" y="311167"/>
                  </a:lnTo>
                  <a:cubicBezTo>
                    <a:pt x="145837" y="320491"/>
                    <a:pt x="137493" y="326680"/>
                    <a:pt x="128324" y="326680"/>
                  </a:cubicBezTo>
                  <a:close/>
                  <a:moveTo>
                    <a:pt x="45387" y="264464"/>
                  </a:moveTo>
                  <a:lnTo>
                    <a:pt x="113455" y="281379"/>
                  </a:lnTo>
                  <a:lnTo>
                    <a:pt x="168140" y="62220"/>
                  </a:lnTo>
                  <a:lnTo>
                    <a:pt x="100072" y="45304"/>
                  </a:lnTo>
                  <a:lnTo>
                    <a:pt x="45387" y="26446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6C41E22A-62A5-F634-28DE-1D6D25BBF199}"/>
                </a:ext>
              </a:extLst>
            </p:cNvPr>
            <p:cNvSpPr/>
            <p:nvPr/>
          </p:nvSpPr>
          <p:spPr>
            <a:xfrm>
              <a:off x="14848300" y="4655695"/>
              <a:ext cx="126117" cy="382321"/>
            </a:xfrm>
            <a:custGeom>
              <a:avLst/>
              <a:gdLst>
                <a:gd name="connsiteX0" fmla="*/ 20517 w 126117"/>
                <a:gd name="connsiteY0" fmla="*/ 382322 h 382321"/>
                <a:gd name="connsiteX1" fmla="*/ 15560 w 126117"/>
                <a:gd name="connsiteY1" fmla="*/ 381744 h 382321"/>
                <a:gd name="connsiteX2" fmla="*/ 608 w 126117"/>
                <a:gd name="connsiteY2" fmla="*/ 356907 h 382321"/>
                <a:gd name="connsiteX3" fmla="*/ 85776 w 126117"/>
                <a:gd name="connsiteY3" fmla="*/ 15543 h 382321"/>
                <a:gd name="connsiteX4" fmla="*/ 110558 w 126117"/>
                <a:gd name="connsiteY4" fmla="*/ 608 h 382321"/>
                <a:gd name="connsiteX5" fmla="*/ 125510 w 126117"/>
                <a:gd name="connsiteY5" fmla="*/ 25362 h 382321"/>
                <a:gd name="connsiteX6" fmla="*/ 40342 w 126117"/>
                <a:gd name="connsiteY6" fmla="*/ 366809 h 382321"/>
                <a:gd name="connsiteX7" fmla="*/ 20517 w 126117"/>
                <a:gd name="connsiteY7" fmla="*/ 382322 h 38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17" h="382321">
                  <a:moveTo>
                    <a:pt x="20517" y="382322"/>
                  </a:moveTo>
                  <a:cubicBezTo>
                    <a:pt x="18865" y="382322"/>
                    <a:pt x="17212" y="382157"/>
                    <a:pt x="15560" y="381744"/>
                  </a:cubicBezTo>
                  <a:cubicBezTo>
                    <a:pt x="4574" y="379021"/>
                    <a:pt x="-2117" y="367882"/>
                    <a:pt x="608" y="356907"/>
                  </a:cubicBezTo>
                  <a:lnTo>
                    <a:pt x="85776" y="15543"/>
                  </a:lnTo>
                  <a:cubicBezTo>
                    <a:pt x="88501" y="4568"/>
                    <a:pt x="99736" y="-2115"/>
                    <a:pt x="110558" y="608"/>
                  </a:cubicBezTo>
                  <a:cubicBezTo>
                    <a:pt x="121544" y="3331"/>
                    <a:pt x="128235" y="14470"/>
                    <a:pt x="125510" y="25362"/>
                  </a:cubicBezTo>
                  <a:lnTo>
                    <a:pt x="40342" y="366809"/>
                  </a:lnTo>
                  <a:cubicBezTo>
                    <a:pt x="38029" y="376133"/>
                    <a:pt x="29686" y="382322"/>
                    <a:pt x="20517" y="38232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1" name="Forma libre 320">
              <a:extLst>
                <a:ext uri="{FF2B5EF4-FFF2-40B4-BE49-F238E27FC236}">
                  <a16:creationId xmlns:a16="http://schemas.microsoft.com/office/drawing/2014/main" id="{84D79E09-26F3-6F26-AC1F-37D4C2CF8B3F}"/>
                </a:ext>
              </a:extLst>
            </p:cNvPr>
            <p:cNvSpPr/>
            <p:nvPr/>
          </p:nvSpPr>
          <p:spPr>
            <a:xfrm>
              <a:off x="14872699" y="5258744"/>
              <a:ext cx="1250988" cy="163379"/>
            </a:xfrm>
            <a:custGeom>
              <a:avLst/>
              <a:gdLst>
                <a:gd name="connsiteX0" fmla="*/ 1230503 w 1250988"/>
                <a:gd name="connsiteY0" fmla="*/ 163380 h 163379"/>
                <a:gd name="connsiteX1" fmla="*/ 81780 w 1250988"/>
                <a:gd name="connsiteY1" fmla="*/ 163380 h 163379"/>
                <a:gd name="connsiteX2" fmla="*/ 0 w 1250988"/>
                <a:gd name="connsiteY2" fmla="*/ 81690 h 163379"/>
                <a:gd name="connsiteX3" fmla="*/ 81780 w 1250988"/>
                <a:gd name="connsiteY3" fmla="*/ 0 h 163379"/>
                <a:gd name="connsiteX4" fmla="*/ 1230503 w 1250988"/>
                <a:gd name="connsiteY4" fmla="*/ 0 h 163379"/>
                <a:gd name="connsiteX5" fmla="*/ 1250989 w 1250988"/>
                <a:gd name="connsiteY5" fmla="*/ 20464 h 163379"/>
                <a:gd name="connsiteX6" fmla="*/ 1250989 w 1250988"/>
                <a:gd name="connsiteY6" fmla="*/ 142833 h 163379"/>
                <a:gd name="connsiteX7" fmla="*/ 1230503 w 1250988"/>
                <a:gd name="connsiteY7" fmla="*/ 163297 h 163379"/>
                <a:gd name="connsiteX8" fmla="*/ 81780 w 1250988"/>
                <a:gd name="connsiteY8" fmla="*/ 41010 h 163379"/>
                <a:gd name="connsiteX9" fmla="*/ 40973 w 1250988"/>
                <a:gd name="connsiteY9" fmla="*/ 81772 h 163379"/>
                <a:gd name="connsiteX10" fmla="*/ 81780 w 1250988"/>
                <a:gd name="connsiteY10" fmla="*/ 122535 h 163379"/>
                <a:gd name="connsiteX11" fmla="*/ 1210017 w 1250988"/>
                <a:gd name="connsiteY11" fmla="*/ 122535 h 163379"/>
                <a:gd name="connsiteX12" fmla="*/ 1210017 w 1250988"/>
                <a:gd name="connsiteY12" fmla="*/ 41010 h 163379"/>
                <a:gd name="connsiteX13" fmla="*/ 81780 w 1250988"/>
                <a:gd name="connsiteY13" fmla="*/ 41010 h 16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0988" h="163379">
                  <a:moveTo>
                    <a:pt x="1230503" y="163380"/>
                  </a:moveTo>
                  <a:lnTo>
                    <a:pt x="81780" y="163380"/>
                  </a:lnTo>
                  <a:cubicBezTo>
                    <a:pt x="36678" y="163380"/>
                    <a:pt x="0" y="126743"/>
                    <a:pt x="0" y="81690"/>
                  </a:cubicBezTo>
                  <a:cubicBezTo>
                    <a:pt x="0" y="36637"/>
                    <a:pt x="36678" y="0"/>
                    <a:pt x="81780" y="0"/>
                  </a:cubicBezTo>
                  <a:lnTo>
                    <a:pt x="1230503" y="0"/>
                  </a:lnTo>
                  <a:cubicBezTo>
                    <a:pt x="1241820" y="0"/>
                    <a:pt x="1250989" y="9159"/>
                    <a:pt x="1250989" y="20464"/>
                  </a:cubicBezTo>
                  <a:lnTo>
                    <a:pt x="1250989" y="142833"/>
                  </a:lnTo>
                  <a:cubicBezTo>
                    <a:pt x="1250989" y="154138"/>
                    <a:pt x="1241820" y="163297"/>
                    <a:pt x="1230503" y="163297"/>
                  </a:cubicBezTo>
                  <a:close/>
                  <a:moveTo>
                    <a:pt x="81780" y="41010"/>
                  </a:moveTo>
                  <a:cubicBezTo>
                    <a:pt x="59312" y="41010"/>
                    <a:pt x="40973" y="59328"/>
                    <a:pt x="40973" y="81772"/>
                  </a:cubicBezTo>
                  <a:cubicBezTo>
                    <a:pt x="40973" y="104216"/>
                    <a:pt x="59312" y="122535"/>
                    <a:pt x="81780" y="122535"/>
                  </a:cubicBezTo>
                  <a:lnTo>
                    <a:pt x="1210017" y="122535"/>
                  </a:lnTo>
                  <a:lnTo>
                    <a:pt x="1210017" y="41010"/>
                  </a:lnTo>
                  <a:lnTo>
                    <a:pt x="81780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2" name="Forma libre 321">
              <a:extLst>
                <a:ext uri="{FF2B5EF4-FFF2-40B4-BE49-F238E27FC236}">
                  <a16:creationId xmlns:a16="http://schemas.microsoft.com/office/drawing/2014/main" id="{55BFC91A-5DAD-BBF6-C33A-D06FA804B428}"/>
                </a:ext>
              </a:extLst>
            </p:cNvPr>
            <p:cNvSpPr/>
            <p:nvPr/>
          </p:nvSpPr>
          <p:spPr>
            <a:xfrm>
              <a:off x="15692979" y="5381196"/>
              <a:ext cx="313243" cy="210083"/>
            </a:xfrm>
            <a:custGeom>
              <a:avLst/>
              <a:gdLst>
                <a:gd name="connsiteX0" fmla="*/ 156621 w 313243"/>
                <a:gd name="connsiteY0" fmla="*/ 210083 h 210083"/>
                <a:gd name="connsiteX1" fmla="*/ 0 w 313243"/>
                <a:gd name="connsiteY1" fmla="*/ 53635 h 210083"/>
                <a:gd name="connsiteX2" fmla="*/ 5204 w 313243"/>
                <a:gd name="connsiteY2" fmla="*/ 15430 h 210083"/>
                <a:gd name="connsiteX3" fmla="*/ 25030 w 313243"/>
                <a:gd name="connsiteY3" fmla="*/ 0 h 210083"/>
                <a:gd name="connsiteX4" fmla="*/ 288213 w 313243"/>
                <a:gd name="connsiteY4" fmla="*/ 0 h 210083"/>
                <a:gd name="connsiteX5" fmla="*/ 308039 w 313243"/>
                <a:gd name="connsiteY5" fmla="*/ 15430 h 210083"/>
                <a:gd name="connsiteX6" fmla="*/ 313243 w 313243"/>
                <a:gd name="connsiteY6" fmla="*/ 53635 h 210083"/>
                <a:gd name="connsiteX7" fmla="*/ 156621 w 313243"/>
                <a:gd name="connsiteY7" fmla="*/ 210083 h 210083"/>
                <a:gd name="connsiteX8" fmla="*/ 41799 w 313243"/>
                <a:gd name="connsiteY8" fmla="*/ 40928 h 210083"/>
                <a:gd name="connsiteX9" fmla="*/ 40890 w 313243"/>
                <a:gd name="connsiteY9" fmla="*/ 53635 h 210083"/>
                <a:gd name="connsiteX10" fmla="*/ 156538 w 313243"/>
                <a:gd name="connsiteY10" fmla="*/ 169156 h 210083"/>
                <a:gd name="connsiteX11" fmla="*/ 272187 w 313243"/>
                <a:gd name="connsiteY11" fmla="*/ 53635 h 210083"/>
                <a:gd name="connsiteX12" fmla="*/ 271279 w 313243"/>
                <a:gd name="connsiteY12" fmla="*/ 40928 h 210083"/>
                <a:gd name="connsiteX13" fmla="*/ 41717 w 313243"/>
                <a:gd name="connsiteY13" fmla="*/ 40928 h 21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243" h="210083">
                  <a:moveTo>
                    <a:pt x="156621" y="210083"/>
                  </a:moveTo>
                  <a:cubicBezTo>
                    <a:pt x="70215" y="210083"/>
                    <a:pt x="0" y="139863"/>
                    <a:pt x="0" y="53635"/>
                  </a:cubicBezTo>
                  <a:cubicBezTo>
                    <a:pt x="0" y="41753"/>
                    <a:pt x="1734" y="29210"/>
                    <a:pt x="5204" y="15430"/>
                  </a:cubicBezTo>
                  <a:cubicBezTo>
                    <a:pt x="7517" y="6354"/>
                    <a:pt x="15695" y="0"/>
                    <a:pt x="25030" y="0"/>
                  </a:cubicBezTo>
                  <a:lnTo>
                    <a:pt x="288213" y="0"/>
                  </a:lnTo>
                  <a:cubicBezTo>
                    <a:pt x="297548" y="0"/>
                    <a:pt x="305726" y="6354"/>
                    <a:pt x="308039" y="15430"/>
                  </a:cubicBezTo>
                  <a:cubicBezTo>
                    <a:pt x="311508" y="29210"/>
                    <a:pt x="313243" y="41670"/>
                    <a:pt x="313243" y="53635"/>
                  </a:cubicBezTo>
                  <a:cubicBezTo>
                    <a:pt x="313243" y="139945"/>
                    <a:pt x="243028" y="210083"/>
                    <a:pt x="156621" y="210083"/>
                  </a:cubicBezTo>
                  <a:close/>
                  <a:moveTo>
                    <a:pt x="41799" y="40928"/>
                  </a:moveTo>
                  <a:cubicBezTo>
                    <a:pt x="41220" y="45301"/>
                    <a:pt x="40890" y="49509"/>
                    <a:pt x="40890" y="53635"/>
                  </a:cubicBezTo>
                  <a:cubicBezTo>
                    <a:pt x="40890" y="117336"/>
                    <a:pt x="92767" y="169156"/>
                    <a:pt x="156538" y="169156"/>
                  </a:cubicBezTo>
                  <a:cubicBezTo>
                    <a:pt x="220311" y="169156"/>
                    <a:pt x="272187" y="117336"/>
                    <a:pt x="272187" y="53635"/>
                  </a:cubicBezTo>
                  <a:cubicBezTo>
                    <a:pt x="272187" y="49509"/>
                    <a:pt x="271857" y="45383"/>
                    <a:pt x="271279" y="40928"/>
                  </a:cubicBezTo>
                  <a:lnTo>
                    <a:pt x="41717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73D90B63-93DC-2094-0D18-5560D136F82A}"/>
                </a:ext>
              </a:extLst>
            </p:cNvPr>
            <p:cNvSpPr/>
            <p:nvPr/>
          </p:nvSpPr>
          <p:spPr>
            <a:xfrm>
              <a:off x="14990165" y="5381196"/>
              <a:ext cx="313242" cy="210083"/>
            </a:xfrm>
            <a:custGeom>
              <a:avLst/>
              <a:gdLst>
                <a:gd name="connsiteX0" fmla="*/ 156621 w 313242"/>
                <a:gd name="connsiteY0" fmla="*/ 210083 h 210083"/>
                <a:gd name="connsiteX1" fmla="*/ 0 w 313242"/>
                <a:gd name="connsiteY1" fmla="*/ 53635 h 210083"/>
                <a:gd name="connsiteX2" fmla="*/ 5122 w 313242"/>
                <a:gd name="connsiteY2" fmla="*/ 15513 h 210083"/>
                <a:gd name="connsiteX3" fmla="*/ 25029 w 313242"/>
                <a:gd name="connsiteY3" fmla="*/ 0 h 210083"/>
                <a:gd name="connsiteX4" fmla="*/ 288213 w 313242"/>
                <a:gd name="connsiteY4" fmla="*/ 0 h 210083"/>
                <a:gd name="connsiteX5" fmla="*/ 308038 w 313242"/>
                <a:gd name="connsiteY5" fmla="*/ 15430 h 210083"/>
                <a:gd name="connsiteX6" fmla="*/ 313242 w 313242"/>
                <a:gd name="connsiteY6" fmla="*/ 53635 h 210083"/>
                <a:gd name="connsiteX7" fmla="*/ 156621 w 313242"/>
                <a:gd name="connsiteY7" fmla="*/ 210083 h 210083"/>
                <a:gd name="connsiteX8" fmla="*/ 41798 w 313242"/>
                <a:gd name="connsiteY8" fmla="*/ 40928 h 210083"/>
                <a:gd name="connsiteX9" fmla="*/ 40890 w 313242"/>
                <a:gd name="connsiteY9" fmla="*/ 53635 h 210083"/>
                <a:gd name="connsiteX10" fmla="*/ 156621 w 313242"/>
                <a:gd name="connsiteY10" fmla="*/ 169156 h 210083"/>
                <a:gd name="connsiteX11" fmla="*/ 272270 w 313242"/>
                <a:gd name="connsiteY11" fmla="*/ 53635 h 210083"/>
                <a:gd name="connsiteX12" fmla="*/ 271361 w 313242"/>
                <a:gd name="connsiteY12" fmla="*/ 40928 h 210083"/>
                <a:gd name="connsiteX13" fmla="*/ 41716 w 313242"/>
                <a:gd name="connsiteY13" fmla="*/ 40928 h 21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242" h="210083">
                  <a:moveTo>
                    <a:pt x="156621" y="210083"/>
                  </a:moveTo>
                  <a:cubicBezTo>
                    <a:pt x="70215" y="210083"/>
                    <a:pt x="0" y="139863"/>
                    <a:pt x="0" y="53635"/>
                  </a:cubicBezTo>
                  <a:cubicBezTo>
                    <a:pt x="0" y="41670"/>
                    <a:pt x="1652" y="29540"/>
                    <a:pt x="5122" y="15513"/>
                  </a:cubicBezTo>
                  <a:cubicBezTo>
                    <a:pt x="7434" y="6436"/>
                    <a:pt x="15613" y="0"/>
                    <a:pt x="25029" y="0"/>
                  </a:cubicBezTo>
                  <a:lnTo>
                    <a:pt x="288213" y="0"/>
                  </a:lnTo>
                  <a:cubicBezTo>
                    <a:pt x="297548" y="0"/>
                    <a:pt x="305726" y="6354"/>
                    <a:pt x="308038" y="15430"/>
                  </a:cubicBezTo>
                  <a:cubicBezTo>
                    <a:pt x="311508" y="29210"/>
                    <a:pt x="313242" y="41670"/>
                    <a:pt x="313242" y="53635"/>
                  </a:cubicBezTo>
                  <a:cubicBezTo>
                    <a:pt x="313242" y="139945"/>
                    <a:pt x="243027" y="210083"/>
                    <a:pt x="156621" y="210083"/>
                  </a:cubicBezTo>
                  <a:close/>
                  <a:moveTo>
                    <a:pt x="41798" y="40928"/>
                  </a:moveTo>
                  <a:cubicBezTo>
                    <a:pt x="41220" y="45383"/>
                    <a:pt x="40890" y="49509"/>
                    <a:pt x="40890" y="53635"/>
                  </a:cubicBezTo>
                  <a:cubicBezTo>
                    <a:pt x="40890" y="117336"/>
                    <a:pt x="92767" y="169156"/>
                    <a:pt x="156621" y="169156"/>
                  </a:cubicBezTo>
                  <a:cubicBezTo>
                    <a:pt x="220475" y="169156"/>
                    <a:pt x="272270" y="117336"/>
                    <a:pt x="272270" y="53635"/>
                  </a:cubicBezTo>
                  <a:cubicBezTo>
                    <a:pt x="272270" y="49509"/>
                    <a:pt x="271939" y="45383"/>
                    <a:pt x="271361" y="40928"/>
                  </a:cubicBezTo>
                  <a:lnTo>
                    <a:pt x="41716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DFB343CF-61CE-7C33-0BA7-98C526385DD0}"/>
                </a:ext>
              </a:extLst>
            </p:cNvPr>
            <p:cNvSpPr/>
            <p:nvPr/>
          </p:nvSpPr>
          <p:spPr>
            <a:xfrm>
              <a:off x="15153725" y="4906983"/>
              <a:ext cx="242614" cy="392770"/>
            </a:xfrm>
            <a:custGeom>
              <a:avLst/>
              <a:gdLst>
                <a:gd name="connsiteX0" fmla="*/ 222128 w 242614"/>
                <a:gd name="connsiteY0" fmla="*/ 392771 h 392770"/>
                <a:gd name="connsiteX1" fmla="*/ 20486 w 242614"/>
                <a:gd name="connsiteY1" fmla="*/ 392771 h 392770"/>
                <a:gd name="connsiteX2" fmla="*/ 0 w 242614"/>
                <a:gd name="connsiteY2" fmla="*/ 372307 h 392770"/>
                <a:gd name="connsiteX3" fmla="*/ 0 w 242614"/>
                <a:gd name="connsiteY3" fmla="*/ 121132 h 392770"/>
                <a:gd name="connsiteX4" fmla="*/ 121266 w 242614"/>
                <a:gd name="connsiteY4" fmla="*/ 0 h 392770"/>
                <a:gd name="connsiteX5" fmla="*/ 242614 w 242614"/>
                <a:gd name="connsiteY5" fmla="*/ 121132 h 392770"/>
                <a:gd name="connsiteX6" fmla="*/ 242614 w 242614"/>
                <a:gd name="connsiteY6" fmla="*/ 372307 h 392770"/>
                <a:gd name="connsiteX7" fmla="*/ 222128 w 242614"/>
                <a:gd name="connsiteY7" fmla="*/ 392771 h 392770"/>
                <a:gd name="connsiteX8" fmla="*/ 40973 w 242614"/>
                <a:gd name="connsiteY8" fmla="*/ 351844 h 392770"/>
                <a:gd name="connsiteX9" fmla="*/ 201725 w 242614"/>
                <a:gd name="connsiteY9" fmla="*/ 351844 h 392770"/>
                <a:gd name="connsiteX10" fmla="*/ 201725 w 242614"/>
                <a:gd name="connsiteY10" fmla="*/ 121132 h 392770"/>
                <a:gd name="connsiteX11" fmla="*/ 121349 w 242614"/>
                <a:gd name="connsiteY11" fmla="*/ 40845 h 392770"/>
                <a:gd name="connsiteX12" fmla="*/ 40973 w 242614"/>
                <a:gd name="connsiteY12" fmla="*/ 121132 h 392770"/>
                <a:gd name="connsiteX13" fmla="*/ 40973 w 242614"/>
                <a:gd name="connsiteY13" fmla="*/ 351844 h 39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614" h="392770">
                  <a:moveTo>
                    <a:pt x="222128" y="392771"/>
                  </a:moveTo>
                  <a:lnTo>
                    <a:pt x="20486" y="392771"/>
                  </a:lnTo>
                  <a:cubicBezTo>
                    <a:pt x="9169" y="392771"/>
                    <a:pt x="0" y="383612"/>
                    <a:pt x="0" y="372307"/>
                  </a:cubicBezTo>
                  <a:lnTo>
                    <a:pt x="0" y="121132"/>
                  </a:lnTo>
                  <a:cubicBezTo>
                    <a:pt x="0" y="54295"/>
                    <a:pt x="54356" y="0"/>
                    <a:pt x="121266" y="0"/>
                  </a:cubicBezTo>
                  <a:cubicBezTo>
                    <a:pt x="188177" y="0"/>
                    <a:pt x="242614" y="54377"/>
                    <a:pt x="242614" y="121132"/>
                  </a:cubicBezTo>
                  <a:lnTo>
                    <a:pt x="242614" y="372307"/>
                  </a:lnTo>
                  <a:cubicBezTo>
                    <a:pt x="242614" y="383612"/>
                    <a:pt x="233445" y="392771"/>
                    <a:pt x="222128" y="392771"/>
                  </a:cubicBezTo>
                  <a:close/>
                  <a:moveTo>
                    <a:pt x="40973" y="351844"/>
                  </a:moveTo>
                  <a:lnTo>
                    <a:pt x="201725" y="351844"/>
                  </a:lnTo>
                  <a:lnTo>
                    <a:pt x="201725" y="121132"/>
                  </a:lnTo>
                  <a:cubicBezTo>
                    <a:pt x="201725" y="76904"/>
                    <a:pt x="165709" y="40845"/>
                    <a:pt x="121349" y="40845"/>
                  </a:cubicBezTo>
                  <a:cubicBezTo>
                    <a:pt x="76990" y="40845"/>
                    <a:pt x="40973" y="76821"/>
                    <a:pt x="40973" y="121132"/>
                  </a:cubicBezTo>
                  <a:lnTo>
                    <a:pt x="40973" y="35184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5" name="Forma libre 324">
              <a:extLst>
                <a:ext uri="{FF2B5EF4-FFF2-40B4-BE49-F238E27FC236}">
                  <a16:creationId xmlns:a16="http://schemas.microsoft.com/office/drawing/2014/main" id="{0B4DA630-FA1C-BFE7-032E-24C915F52D54}"/>
                </a:ext>
              </a:extLst>
            </p:cNvPr>
            <p:cNvSpPr/>
            <p:nvPr/>
          </p:nvSpPr>
          <p:spPr>
            <a:xfrm>
              <a:off x="14964315" y="4672043"/>
              <a:ext cx="691973" cy="529601"/>
            </a:xfrm>
            <a:custGeom>
              <a:avLst/>
              <a:gdLst>
                <a:gd name="connsiteX0" fmla="*/ 460607 w 691973"/>
                <a:gd name="connsiteY0" fmla="*/ 529601 h 529601"/>
                <a:gd name="connsiteX1" fmla="*/ 445324 w 691973"/>
                <a:gd name="connsiteY1" fmla="*/ 527703 h 529601"/>
                <a:gd name="connsiteX2" fmla="*/ 405839 w 691973"/>
                <a:gd name="connsiteY2" fmla="*/ 516316 h 529601"/>
                <a:gd name="connsiteX3" fmla="*/ 391052 w 691973"/>
                <a:gd name="connsiteY3" fmla="*/ 496677 h 529601"/>
                <a:gd name="connsiteX4" fmla="*/ 391052 w 691973"/>
                <a:gd name="connsiteY4" fmla="*/ 356155 h 529601"/>
                <a:gd name="connsiteX5" fmla="*/ 366683 w 691973"/>
                <a:gd name="connsiteY5" fmla="*/ 298559 h 529601"/>
                <a:gd name="connsiteX6" fmla="*/ 308197 w 691973"/>
                <a:gd name="connsiteY6" fmla="*/ 275950 h 529601"/>
                <a:gd name="connsiteX7" fmla="*/ 230300 w 691973"/>
                <a:gd name="connsiteY7" fmla="*/ 360363 h 529601"/>
                <a:gd name="connsiteX8" fmla="*/ 230300 w 691973"/>
                <a:gd name="connsiteY8" fmla="*/ 449892 h 529601"/>
                <a:gd name="connsiteX9" fmla="*/ 222287 w 691973"/>
                <a:gd name="connsiteY9" fmla="*/ 466064 h 529601"/>
                <a:gd name="connsiteX10" fmla="*/ 204610 w 691973"/>
                <a:gd name="connsiteY10" fmla="*/ 469695 h 529601"/>
                <a:gd name="connsiteX11" fmla="*/ 67070 w 691973"/>
                <a:gd name="connsiteY11" fmla="*/ 433636 h 529601"/>
                <a:gd name="connsiteX12" fmla="*/ 2637 w 691973"/>
                <a:gd name="connsiteY12" fmla="*/ 326202 h 529601"/>
                <a:gd name="connsiteX13" fmla="*/ 67236 w 691973"/>
                <a:gd name="connsiteY13" fmla="*/ 67270 h 529601"/>
                <a:gd name="connsiteX14" fmla="*/ 174871 w 691973"/>
                <a:gd name="connsiteY14" fmla="*/ 2661 h 529601"/>
                <a:gd name="connsiteX15" fmla="*/ 552794 w 691973"/>
                <a:gd name="connsiteY15" fmla="*/ 96728 h 529601"/>
                <a:gd name="connsiteX16" fmla="*/ 567912 w 691973"/>
                <a:gd name="connsiteY16" fmla="*/ 102669 h 529601"/>
                <a:gd name="connsiteX17" fmla="*/ 634657 w 691973"/>
                <a:gd name="connsiteY17" fmla="*/ 139305 h 529601"/>
                <a:gd name="connsiteX18" fmla="*/ 634657 w 691973"/>
                <a:gd name="connsiteY18" fmla="*/ 139305 h 529601"/>
                <a:gd name="connsiteX19" fmla="*/ 688682 w 691973"/>
                <a:gd name="connsiteY19" fmla="*/ 262830 h 529601"/>
                <a:gd name="connsiteX20" fmla="*/ 643249 w 691973"/>
                <a:gd name="connsiteY20" fmla="*/ 444776 h 529601"/>
                <a:gd name="connsiteX21" fmla="*/ 537512 w 691973"/>
                <a:gd name="connsiteY21" fmla="*/ 528528 h 529601"/>
                <a:gd name="connsiteX22" fmla="*/ 461350 w 691973"/>
                <a:gd name="connsiteY22" fmla="*/ 529601 h 529601"/>
                <a:gd name="connsiteX23" fmla="*/ 460441 w 691973"/>
                <a:gd name="connsiteY23" fmla="*/ 529601 h 529601"/>
                <a:gd name="connsiteX24" fmla="*/ 432024 w 691973"/>
                <a:gd name="connsiteY24" fmla="*/ 481247 h 529601"/>
                <a:gd name="connsiteX25" fmla="*/ 455980 w 691973"/>
                <a:gd name="connsiteY25" fmla="*/ 488178 h 529601"/>
                <a:gd name="connsiteX26" fmla="*/ 460936 w 691973"/>
                <a:gd name="connsiteY26" fmla="*/ 488673 h 529601"/>
                <a:gd name="connsiteX27" fmla="*/ 537017 w 691973"/>
                <a:gd name="connsiteY27" fmla="*/ 487601 h 529601"/>
                <a:gd name="connsiteX28" fmla="*/ 603597 w 691973"/>
                <a:gd name="connsiteY28" fmla="*/ 434874 h 529601"/>
                <a:gd name="connsiteX29" fmla="*/ 649031 w 691973"/>
                <a:gd name="connsiteY29" fmla="*/ 252928 h 529601"/>
                <a:gd name="connsiteX30" fmla="*/ 614997 w 691973"/>
                <a:gd name="connsiteY30" fmla="*/ 175117 h 529601"/>
                <a:gd name="connsiteX31" fmla="*/ 548252 w 691973"/>
                <a:gd name="connsiteY31" fmla="*/ 138480 h 529601"/>
                <a:gd name="connsiteX32" fmla="*/ 542965 w 691973"/>
                <a:gd name="connsiteY32" fmla="*/ 136417 h 529601"/>
                <a:gd name="connsiteX33" fmla="*/ 165041 w 691973"/>
                <a:gd name="connsiteY33" fmla="*/ 42350 h 529601"/>
                <a:gd name="connsiteX34" fmla="*/ 107052 w 691973"/>
                <a:gd name="connsiteY34" fmla="*/ 77172 h 529601"/>
                <a:gd name="connsiteX35" fmla="*/ 42454 w 691973"/>
                <a:gd name="connsiteY35" fmla="*/ 336103 h 529601"/>
                <a:gd name="connsiteX36" fmla="*/ 77314 w 691973"/>
                <a:gd name="connsiteY36" fmla="*/ 394029 h 529601"/>
                <a:gd name="connsiteX37" fmla="*/ 189492 w 691973"/>
                <a:gd name="connsiteY37" fmla="*/ 423404 h 529601"/>
                <a:gd name="connsiteX38" fmla="*/ 189492 w 691973"/>
                <a:gd name="connsiteY38" fmla="*/ 360363 h 529601"/>
                <a:gd name="connsiteX39" fmla="*/ 307041 w 691973"/>
                <a:gd name="connsiteY39" fmla="*/ 235023 h 529601"/>
                <a:gd name="connsiteX40" fmla="*/ 395265 w 691973"/>
                <a:gd name="connsiteY40" fmla="*/ 269184 h 529601"/>
                <a:gd name="connsiteX41" fmla="*/ 432107 w 691973"/>
                <a:gd name="connsiteY41" fmla="*/ 356155 h 529601"/>
                <a:gd name="connsiteX42" fmla="*/ 432107 w 691973"/>
                <a:gd name="connsiteY42" fmla="*/ 481330 h 52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91973" h="529601">
                  <a:moveTo>
                    <a:pt x="460607" y="529601"/>
                  </a:moveTo>
                  <a:cubicBezTo>
                    <a:pt x="455402" y="529601"/>
                    <a:pt x="450281" y="528941"/>
                    <a:pt x="445324" y="527703"/>
                  </a:cubicBezTo>
                  <a:lnTo>
                    <a:pt x="405839" y="516316"/>
                  </a:lnTo>
                  <a:cubicBezTo>
                    <a:pt x="397082" y="513758"/>
                    <a:pt x="391052" y="505754"/>
                    <a:pt x="391052" y="496677"/>
                  </a:cubicBezTo>
                  <a:lnTo>
                    <a:pt x="391052" y="356155"/>
                  </a:lnTo>
                  <a:cubicBezTo>
                    <a:pt x="391052" y="334288"/>
                    <a:pt x="382378" y="313824"/>
                    <a:pt x="366683" y="298559"/>
                  </a:cubicBezTo>
                  <a:cubicBezTo>
                    <a:pt x="350988" y="283294"/>
                    <a:pt x="330088" y="275455"/>
                    <a:pt x="308197" y="275950"/>
                  </a:cubicBezTo>
                  <a:cubicBezTo>
                    <a:pt x="265243" y="277270"/>
                    <a:pt x="230300" y="315145"/>
                    <a:pt x="230300" y="360363"/>
                  </a:cubicBezTo>
                  <a:lnTo>
                    <a:pt x="230300" y="449892"/>
                  </a:lnTo>
                  <a:cubicBezTo>
                    <a:pt x="230300" y="456245"/>
                    <a:pt x="227327" y="462186"/>
                    <a:pt x="222287" y="466064"/>
                  </a:cubicBezTo>
                  <a:cubicBezTo>
                    <a:pt x="217331" y="469943"/>
                    <a:pt x="210805" y="471263"/>
                    <a:pt x="204610" y="469695"/>
                  </a:cubicBezTo>
                  <a:lnTo>
                    <a:pt x="67070" y="433636"/>
                  </a:lnTo>
                  <a:cubicBezTo>
                    <a:pt x="19820" y="421837"/>
                    <a:pt x="-9175" y="373648"/>
                    <a:pt x="2637" y="326202"/>
                  </a:cubicBezTo>
                  <a:lnTo>
                    <a:pt x="67236" y="67270"/>
                  </a:lnTo>
                  <a:cubicBezTo>
                    <a:pt x="79048" y="19824"/>
                    <a:pt x="127290" y="-9222"/>
                    <a:pt x="174871" y="2661"/>
                  </a:cubicBezTo>
                  <a:lnTo>
                    <a:pt x="552794" y="96728"/>
                  </a:lnTo>
                  <a:cubicBezTo>
                    <a:pt x="558081" y="98048"/>
                    <a:pt x="563120" y="100028"/>
                    <a:pt x="567912" y="102669"/>
                  </a:cubicBezTo>
                  <a:lnTo>
                    <a:pt x="634657" y="139305"/>
                  </a:lnTo>
                  <a:lnTo>
                    <a:pt x="634657" y="139305"/>
                  </a:lnTo>
                  <a:cubicBezTo>
                    <a:pt x="678604" y="163400"/>
                    <a:pt x="700825" y="214229"/>
                    <a:pt x="688682" y="262830"/>
                  </a:cubicBezTo>
                  <a:lnTo>
                    <a:pt x="643249" y="444776"/>
                  </a:lnTo>
                  <a:cubicBezTo>
                    <a:pt x="631188" y="493377"/>
                    <a:pt x="587655" y="527868"/>
                    <a:pt x="537512" y="528528"/>
                  </a:cubicBezTo>
                  <a:lnTo>
                    <a:pt x="461350" y="529601"/>
                  </a:lnTo>
                  <a:cubicBezTo>
                    <a:pt x="461350" y="529601"/>
                    <a:pt x="460771" y="529601"/>
                    <a:pt x="460441" y="529601"/>
                  </a:cubicBezTo>
                  <a:close/>
                  <a:moveTo>
                    <a:pt x="432024" y="481247"/>
                  </a:moveTo>
                  <a:lnTo>
                    <a:pt x="455980" y="488178"/>
                  </a:lnTo>
                  <a:cubicBezTo>
                    <a:pt x="457137" y="488426"/>
                    <a:pt x="459202" y="488591"/>
                    <a:pt x="460936" y="488673"/>
                  </a:cubicBezTo>
                  <a:lnTo>
                    <a:pt x="537017" y="487601"/>
                  </a:lnTo>
                  <a:cubicBezTo>
                    <a:pt x="568655" y="487188"/>
                    <a:pt x="595998" y="465487"/>
                    <a:pt x="603597" y="434874"/>
                  </a:cubicBezTo>
                  <a:lnTo>
                    <a:pt x="649031" y="252928"/>
                  </a:lnTo>
                  <a:cubicBezTo>
                    <a:pt x="656631" y="222315"/>
                    <a:pt x="642670" y="190300"/>
                    <a:pt x="614997" y="175117"/>
                  </a:cubicBezTo>
                  <a:lnTo>
                    <a:pt x="548252" y="138480"/>
                  </a:lnTo>
                  <a:cubicBezTo>
                    <a:pt x="546599" y="137573"/>
                    <a:pt x="544782" y="136830"/>
                    <a:pt x="542965" y="136417"/>
                  </a:cubicBezTo>
                  <a:lnTo>
                    <a:pt x="165041" y="42350"/>
                  </a:lnTo>
                  <a:cubicBezTo>
                    <a:pt x="139268" y="35997"/>
                    <a:pt x="113412" y="51592"/>
                    <a:pt x="107052" y="77172"/>
                  </a:cubicBezTo>
                  <a:lnTo>
                    <a:pt x="42454" y="336103"/>
                  </a:lnTo>
                  <a:cubicBezTo>
                    <a:pt x="36093" y="361683"/>
                    <a:pt x="51706" y="387675"/>
                    <a:pt x="77314" y="394029"/>
                  </a:cubicBezTo>
                  <a:lnTo>
                    <a:pt x="189492" y="423404"/>
                  </a:lnTo>
                  <a:lnTo>
                    <a:pt x="189492" y="360363"/>
                  </a:lnTo>
                  <a:cubicBezTo>
                    <a:pt x="189492" y="293196"/>
                    <a:pt x="242278" y="237003"/>
                    <a:pt x="307041" y="235023"/>
                  </a:cubicBezTo>
                  <a:cubicBezTo>
                    <a:pt x="340828" y="234033"/>
                    <a:pt x="371474" y="246162"/>
                    <a:pt x="395265" y="269184"/>
                  </a:cubicBezTo>
                  <a:cubicBezTo>
                    <a:pt x="419055" y="292205"/>
                    <a:pt x="432107" y="323066"/>
                    <a:pt x="432107" y="356155"/>
                  </a:cubicBezTo>
                  <a:lnTo>
                    <a:pt x="432107" y="48133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6" name="Forma libre 325">
              <a:extLst>
                <a:ext uri="{FF2B5EF4-FFF2-40B4-BE49-F238E27FC236}">
                  <a16:creationId xmlns:a16="http://schemas.microsoft.com/office/drawing/2014/main" id="{A253DEC4-D0A4-75B4-F79C-2DA1410F061C}"/>
                </a:ext>
              </a:extLst>
            </p:cNvPr>
            <p:cNvSpPr/>
            <p:nvPr/>
          </p:nvSpPr>
          <p:spPr>
            <a:xfrm>
              <a:off x="15210128" y="4710808"/>
              <a:ext cx="240927" cy="311282"/>
            </a:xfrm>
            <a:custGeom>
              <a:avLst/>
              <a:gdLst>
                <a:gd name="connsiteX0" fmla="*/ 162091 w 240927"/>
                <a:gd name="connsiteY0" fmla="*/ 311283 h 311282"/>
                <a:gd name="connsiteX1" fmla="*/ 142348 w 240927"/>
                <a:gd name="connsiteY1" fmla="*/ 296183 h 311282"/>
                <a:gd name="connsiteX2" fmla="*/ 64864 w 240927"/>
                <a:gd name="connsiteY2" fmla="*/ 237020 h 311282"/>
                <a:gd name="connsiteX3" fmla="*/ 29508 w 240927"/>
                <a:gd name="connsiteY3" fmla="*/ 245353 h 311282"/>
                <a:gd name="connsiteX4" fmla="*/ 7617 w 240927"/>
                <a:gd name="connsiteY4" fmla="*/ 242961 h 311282"/>
                <a:gd name="connsiteX5" fmla="*/ 596 w 240927"/>
                <a:gd name="connsiteY5" fmla="*/ 222084 h 311282"/>
                <a:gd name="connsiteX6" fmla="*/ 52142 w 240927"/>
                <a:gd name="connsiteY6" fmla="*/ 15549 h 311282"/>
                <a:gd name="connsiteX7" fmla="*/ 61476 w 240927"/>
                <a:gd name="connsiteY7" fmla="*/ 2925 h 311282"/>
                <a:gd name="connsiteX8" fmla="*/ 77006 w 240927"/>
                <a:gd name="connsiteY8" fmla="*/ 614 h 311282"/>
                <a:gd name="connsiteX9" fmla="*/ 225367 w 240927"/>
                <a:gd name="connsiteY9" fmla="*/ 37581 h 311282"/>
                <a:gd name="connsiteX10" fmla="*/ 240319 w 240927"/>
                <a:gd name="connsiteY10" fmla="*/ 62418 h 311282"/>
                <a:gd name="connsiteX11" fmla="*/ 182081 w 240927"/>
                <a:gd name="connsiteY11" fmla="*/ 295770 h 311282"/>
                <a:gd name="connsiteX12" fmla="*/ 162421 w 240927"/>
                <a:gd name="connsiteY12" fmla="*/ 311283 h 311282"/>
                <a:gd name="connsiteX13" fmla="*/ 162174 w 240927"/>
                <a:gd name="connsiteY13" fmla="*/ 311283 h 311282"/>
                <a:gd name="connsiteX14" fmla="*/ 64864 w 240927"/>
                <a:gd name="connsiteY14" fmla="*/ 196175 h 311282"/>
                <a:gd name="connsiteX15" fmla="*/ 154656 w 240927"/>
                <a:gd name="connsiteY15" fmla="*/ 236029 h 311282"/>
                <a:gd name="connsiteX16" fmla="*/ 195463 w 240927"/>
                <a:gd name="connsiteY16" fmla="*/ 72402 h 311282"/>
                <a:gd name="connsiteX17" fmla="*/ 86837 w 240927"/>
                <a:gd name="connsiteY17" fmla="*/ 45337 h 311282"/>
                <a:gd name="connsiteX18" fmla="*/ 48920 w 240927"/>
                <a:gd name="connsiteY18" fmla="*/ 197247 h 311282"/>
                <a:gd name="connsiteX19" fmla="*/ 64864 w 240927"/>
                <a:gd name="connsiteY19" fmla="*/ 196175 h 3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0927" h="311282">
                  <a:moveTo>
                    <a:pt x="162091" y="311283"/>
                  </a:moveTo>
                  <a:cubicBezTo>
                    <a:pt x="152839" y="311283"/>
                    <a:pt x="144743" y="305094"/>
                    <a:pt x="142348" y="296183"/>
                  </a:cubicBezTo>
                  <a:cubicBezTo>
                    <a:pt x="132848" y="261361"/>
                    <a:pt x="100962" y="237020"/>
                    <a:pt x="64864" y="237020"/>
                  </a:cubicBezTo>
                  <a:cubicBezTo>
                    <a:pt x="52555" y="237020"/>
                    <a:pt x="40659" y="239825"/>
                    <a:pt x="29508" y="245353"/>
                  </a:cubicBezTo>
                  <a:cubicBezTo>
                    <a:pt x="22321" y="248902"/>
                    <a:pt x="13812" y="247911"/>
                    <a:pt x="7617" y="242961"/>
                  </a:cubicBezTo>
                  <a:cubicBezTo>
                    <a:pt x="1421" y="237927"/>
                    <a:pt x="-1304" y="229841"/>
                    <a:pt x="596" y="222084"/>
                  </a:cubicBezTo>
                  <a:lnTo>
                    <a:pt x="52142" y="15549"/>
                  </a:lnTo>
                  <a:cubicBezTo>
                    <a:pt x="53464" y="10269"/>
                    <a:pt x="56851" y="5730"/>
                    <a:pt x="61476" y="2925"/>
                  </a:cubicBezTo>
                  <a:cubicBezTo>
                    <a:pt x="66103" y="119"/>
                    <a:pt x="71719" y="-706"/>
                    <a:pt x="77006" y="614"/>
                  </a:cubicBezTo>
                  <a:lnTo>
                    <a:pt x="225367" y="37581"/>
                  </a:lnTo>
                  <a:cubicBezTo>
                    <a:pt x="236354" y="40304"/>
                    <a:pt x="243045" y="51443"/>
                    <a:pt x="240319" y="62418"/>
                  </a:cubicBezTo>
                  <a:lnTo>
                    <a:pt x="182081" y="295770"/>
                  </a:lnTo>
                  <a:cubicBezTo>
                    <a:pt x="179851" y="304847"/>
                    <a:pt x="171755" y="311200"/>
                    <a:pt x="162421" y="311283"/>
                  </a:cubicBezTo>
                  <a:lnTo>
                    <a:pt x="162174" y="311283"/>
                  </a:lnTo>
                  <a:close/>
                  <a:moveTo>
                    <a:pt x="64864" y="196175"/>
                  </a:moveTo>
                  <a:cubicBezTo>
                    <a:pt x="99806" y="196175"/>
                    <a:pt x="132188" y="211275"/>
                    <a:pt x="154656" y="236029"/>
                  </a:cubicBezTo>
                  <a:lnTo>
                    <a:pt x="195463" y="72402"/>
                  </a:lnTo>
                  <a:lnTo>
                    <a:pt x="86837" y="45337"/>
                  </a:lnTo>
                  <a:lnTo>
                    <a:pt x="48920" y="197247"/>
                  </a:lnTo>
                  <a:cubicBezTo>
                    <a:pt x="54207" y="196587"/>
                    <a:pt x="59494" y="196175"/>
                    <a:pt x="64864" y="19617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7" name="Forma libre 326">
              <a:extLst>
                <a:ext uri="{FF2B5EF4-FFF2-40B4-BE49-F238E27FC236}">
                  <a16:creationId xmlns:a16="http://schemas.microsoft.com/office/drawing/2014/main" id="{A005ACC6-130A-693E-FAC0-092FD31C63BD}"/>
                </a:ext>
              </a:extLst>
            </p:cNvPr>
            <p:cNvSpPr/>
            <p:nvPr/>
          </p:nvSpPr>
          <p:spPr>
            <a:xfrm>
              <a:off x="15833409" y="5044618"/>
              <a:ext cx="195776" cy="40927"/>
            </a:xfrm>
            <a:custGeom>
              <a:avLst/>
              <a:gdLst>
                <a:gd name="connsiteX0" fmla="*/ 175290 w 195776"/>
                <a:gd name="connsiteY0" fmla="*/ 40927 h 40927"/>
                <a:gd name="connsiteX1" fmla="*/ 20486 w 195776"/>
                <a:gd name="connsiteY1" fmla="*/ 40927 h 40927"/>
                <a:gd name="connsiteX2" fmla="*/ 0 w 195776"/>
                <a:gd name="connsiteY2" fmla="*/ 20464 h 40927"/>
                <a:gd name="connsiteX3" fmla="*/ 20486 w 195776"/>
                <a:gd name="connsiteY3" fmla="*/ 0 h 40927"/>
                <a:gd name="connsiteX4" fmla="*/ 175290 w 195776"/>
                <a:gd name="connsiteY4" fmla="*/ 0 h 40927"/>
                <a:gd name="connsiteX5" fmla="*/ 195776 w 195776"/>
                <a:gd name="connsiteY5" fmla="*/ 20464 h 40927"/>
                <a:gd name="connsiteX6" fmla="*/ 175290 w 19577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776" h="40927">
                  <a:moveTo>
                    <a:pt x="17529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75290" y="0"/>
                  </a:lnTo>
                  <a:cubicBezTo>
                    <a:pt x="186607" y="0"/>
                    <a:pt x="195776" y="9159"/>
                    <a:pt x="195776" y="20464"/>
                  </a:cubicBezTo>
                  <a:cubicBezTo>
                    <a:pt x="195776" y="31768"/>
                    <a:pt x="186607" y="40927"/>
                    <a:pt x="17529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8" name="Gráfico 2">
            <a:extLst>
              <a:ext uri="{FF2B5EF4-FFF2-40B4-BE49-F238E27FC236}">
                <a16:creationId xmlns:a16="http://schemas.microsoft.com/office/drawing/2014/main" id="{4D63549C-F284-C190-038E-EA8C32E9DF7F}"/>
              </a:ext>
            </a:extLst>
          </p:cNvPr>
          <p:cNvGrpSpPr/>
          <p:nvPr/>
        </p:nvGrpSpPr>
        <p:grpSpPr>
          <a:xfrm>
            <a:off x="7086404" y="9245460"/>
            <a:ext cx="1249997" cy="1075161"/>
            <a:chOff x="7086404" y="9245460"/>
            <a:chExt cx="1249997" cy="1075161"/>
          </a:xfrm>
          <a:solidFill>
            <a:srgbClr val="002A86"/>
          </a:solidFill>
        </p:grpSpPr>
        <p:sp>
          <p:nvSpPr>
            <p:cNvPr id="329" name="Forma libre 328">
              <a:extLst>
                <a:ext uri="{FF2B5EF4-FFF2-40B4-BE49-F238E27FC236}">
                  <a16:creationId xmlns:a16="http://schemas.microsoft.com/office/drawing/2014/main" id="{74892B44-F6CC-AD42-8F7C-80B4FD15BB1E}"/>
                </a:ext>
              </a:extLst>
            </p:cNvPr>
            <p:cNvSpPr/>
            <p:nvPr/>
          </p:nvSpPr>
          <p:spPr>
            <a:xfrm>
              <a:off x="7716524" y="9893854"/>
              <a:ext cx="427239" cy="426767"/>
            </a:xfrm>
            <a:custGeom>
              <a:avLst/>
              <a:gdLst>
                <a:gd name="connsiteX0" fmla="*/ 213620 w 427239"/>
                <a:gd name="connsiteY0" fmla="*/ 426767 h 426767"/>
                <a:gd name="connsiteX1" fmla="*/ 0 w 427239"/>
                <a:gd name="connsiteY1" fmla="*/ 213384 h 426767"/>
                <a:gd name="connsiteX2" fmla="*/ 213620 w 427239"/>
                <a:gd name="connsiteY2" fmla="*/ 0 h 426767"/>
                <a:gd name="connsiteX3" fmla="*/ 427239 w 427239"/>
                <a:gd name="connsiteY3" fmla="*/ 213384 h 426767"/>
                <a:gd name="connsiteX4" fmla="*/ 213620 w 427239"/>
                <a:gd name="connsiteY4" fmla="*/ 426767 h 426767"/>
                <a:gd name="connsiteX5" fmla="*/ 213620 w 427239"/>
                <a:gd name="connsiteY5" fmla="*/ 40928 h 426767"/>
                <a:gd name="connsiteX6" fmla="*/ 40973 w 427239"/>
                <a:gd name="connsiteY6" fmla="*/ 213384 h 426767"/>
                <a:gd name="connsiteX7" fmla="*/ 213620 w 427239"/>
                <a:gd name="connsiteY7" fmla="*/ 385840 h 426767"/>
                <a:gd name="connsiteX8" fmla="*/ 386267 w 427239"/>
                <a:gd name="connsiteY8" fmla="*/ 213384 h 426767"/>
                <a:gd name="connsiteX9" fmla="*/ 213620 w 427239"/>
                <a:gd name="connsiteY9" fmla="*/ 40928 h 4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7239" h="426767">
                  <a:moveTo>
                    <a:pt x="213620" y="426767"/>
                  </a:moveTo>
                  <a:cubicBezTo>
                    <a:pt x="95823" y="426767"/>
                    <a:pt x="0" y="331050"/>
                    <a:pt x="0" y="213384"/>
                  </a:cubicBezTo>
                  <a:cubicBezTo>
                    <a:pt x="0" y="95718"/>
                    <a:pt x="95823" y="0"/>
                    <a:pt x="213620" y="0"/>
                  </a:cubicBezTo>
                  <a:cubicBezTo>
                    <a:pt x="331416" y="0"/>
                    <a:pt x="427239" y="95718"/>
                    <a:pt x="427239" y="213384"/>
                  </a:cubicBezTo>
                  <a:cubicBezTo>
                    <a:pt x="427239" y="331050"/>
                    <a:pt x="331416" y="426767"/>
                    <a:pt x="213620" y="426767"/>
                  </a:cubicBezTo>
                  <a:close/>
                  <a:moveTo>
                    <a:pt x="213620" y="40928"/>
                  </a:moveTo>
                  <a:cubicBezTo>
                    <a:pt x="118457" y="40928"/>
                    <a:pt x="40973" y="118327"/>
                    <a:pt x="40973" y="213384"/>
                  </a:cubicBezTo>
                  <a:cubicBezTo>
                    <a:pt x="40973" y="308441"/>
                    <a:pt x="118457" y="385840"/>
                    <a:pt x="213620" y="385840"/>
                  </a:cubicBezTo>
                  <a:cubicBezTo>
                    <a:pt x="308782" y="385840"/>
                    <a:pt x="386267" y="308441"/>
                    <a:pt x="386267" y="213384"/>
                  </a:cubicBezTo>
                  <a:cubicBezTo>
                    <a:pt x="386267" y="118327"/>
                    <a:pt x="308782" y="40928"/>
                    <a:pt x="21362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0" name="Forma libre 329">
              <a:extLst>
                <a:ext uri="{FF2B5EF4-FFF2-40B4-BE49-F238E27FC236}">
                  <a16:creationId xmlns:a16="http://schemas.microsoft.com/office/drawing/2014/main" id="{41D6D35A-458E-E17D-FDE3-0F1432A5FA36}"/>
                </a:ext>
              </a:extLst>
            </p:cNvPr>
            <p:cNvSpPr/>
            <p:nvPr/>
          </p:nvSpPr>
          <p:spPr>
            <a:xfrm>
              <a:off x="7830603" y="10007890"/>
              <a:ext cx="199080" cy="198861"/>
            </a:xfrm>
            <a:custGeom>
              <a:avLst/>
              <a:gdLst>
                <a:gd name="connsiteX0" fmla="*/ 99541 w 199080"/>
                <a:gd name="connsiteY0" fmla="*/ 198861 h 198861"/>
                <a:gd name="connsiteX1" fmla="*/ 0 w 199080"/>
                <a:gd name="connsiteY1" fmla="*/ 99430 h 198861"/>
                <a:gd name="connsiteX2" fmla="*/ 99541 w 199080"/>
                <a:gd name="connsiteY2" fmla="*/ 0 h 198861"/>
                <a:gd name="connsiteX3" fmla="*/ 199081 w 199080"/>
                <a:gd name="connsiteY3" fmla="*/ 99430 h 198861"/>
                <a:gd name="connsiteX4" fmla="*/ 99541 w 199080"/>
                <a:gd name="connsiteY4" fmla="*/ 198861 h 198861"/>
                <a:gd name="connsiteX5" fmla="*/ 99541 w 199080"/>
                <a:gd name="connsiteY5" fmla="*/ 40845 h 198861"/>
                <a:gd name="connsiteX6" fmla="*/ 40890 w 199080"/>
                <a:gd name="connsiteY6" fmla="*/ 99430 h 198861"/>
                <a:gd name="connsiteX7" fmla="*/ 99541 w 199080"/>
                <a:gd name="connsiteY7" fmla="*/ 158016 h 198861"/>
                <a:gd name="connsiteX8" fmla="*/ 158191 w 199080"/>
                <a:gd name="connsiteY8" fmla="*/ 99430 h 198861"/>
                <a:gd name="connsiteX9" fmla="*/ 99541 w 199080"/>
                <a:gd name="connsiteY9" fmla="*/ 40845 h 19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080" h="198861">
                  <a:moveTo>
                    <a:pt x="99541" y="198861"/>
                  </a:moveTo>
                  <a:cubicBezTo>
                    <a:pt x="44608" y="198861"/>
                    <a:pt x="0" y="154220"/>
                    <a:pt x="0" y="99430"/>
                  </a:cubicBezTo>
                  <a:cubicBezTo>
                    <a:pt x="0" y="44641"/>
                    <a:pt x="44690" y="0"/>
                    <a:pt x="99541" y="0"/>
                  </a:cubicBezTo>
                  <a:cubicBezTo>
                    <a:pt x="154391" y="0"/>
                    <a:pt x="199081" y="44641"/>
                    <a:pt x="199081" y="99430"/>
                  </a:cubicBezTo>
                  <a:cubicBezTo>
                    <a:pt x="199081" y="154220"/>
                    <a:pt x="154391" y="198861"/>
                    <a:pt x="99541" y="198861"/>
                  </a:cubicBezTo>
                  <a:close/>
                  <a:moveTo>
                    <a:pt x="99541" y="40845"/>
                  </a:moveTo>
                  <a:cubicBezTo>
                    <a:pt x="67242" y="40845"/>
                    <a:pt x="40890" y="67085"/>
                    <a:pt x="40890" y="99430"/>
                  </a:cubicBezTo>
                  <a:cubicBezTo>
                    <a:pt x="40890" y="131777"/>
                    <a:pt x="67159" y="158016"/>
                    <a:pt x="99541" y="158016"/>
                  </a:cubicBezTo>
                  <a:cubicBezTo>
                    <a:pt x="131922" y="158016"/>
                    <a:pt x="158191" y="131777"/>
                    <a:pt x="158191" y="99430"/>
                  </a:cubicBezTo>
                  <a:cubicBezTo>
                    <a:pt x="158191" y="67085"/>
                    <a:pt x="131922" y="40845"/>
                    <a:pt x="99541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1" name="Forma libre 330">
              <a:extLst>
                <a:ext uri="{FF2B5EF4-FFF2-40B4-BE49-F238E27FC236}">
                  <a16:creationId xmlns:a16="http://schemas.microsoft.com/office/drawing/2014/main" id="{CF7E9971-3657-C9E8-9F5E-09D80F65B778}"/>
                </a:ext>
              </a:extLst>
            </p:cNvPr>
            <p:cNvSpPr/>
            <p:nvPr/>
          </p:nvSpPr>
          <p:spPr>
            <a:xfrm>
              <a:off x="7347770" y="9995265"/>
              <a:ext cx="432939" cy="186483"/>
            </a:xfrm>
            <a:custGeom>
              <a:avLst/>
              <a:gdLst>
                <a:gd name="connsiteX0" fmla="*/ 397005 w 432939"/>
                <a:gd name="connsiteY0" fmla="*/ 186484 h 186483"/>
                <a:gd name="connsiteX1" fmla="*/ 93345 w 432939"/>
                <a:gd name="connsiteY1" fmla="*/ 186484 h 186483"/>
                <a:gd name="connsiteX2" fmla="*/ 0 w 432939"/>
                <a:gd name="connsiteY2" fmla="*/ 93242 h 186483"/>
                <a:gd name="connsiteX3" fmla="*/ 93345 w 432939"/>
                <a:gd name="connsiteY3" fmla="*/ 0 h 186483"/>
                <a:gd name="connsiteX4" fmla="*/ 412453 w 432939"/>
                <a:gd name="connsiteY4" fmla="*/ 0 h 186483"/>
                <a:gd name="connsiteX5" fmla="*/ 432939 w 432939"/>
                <a:gd name="connsiteY5" fmla="*/ 20464 h 186483"/>
                <a:gd name="connsiteX6" fmla="*/ 412453 w 432939"/>
                <a:gd name="connsiteY6" fmla="*/ 40927 h 186483"/>
                <a:gd name="connsiteX7" fmla="*/ 93345 w 432939"/>
                <a:gd name="connsiteY7" fmla="*/ 40927 h 186483"/>
                <a:gd name="connsiteX8" fmla="*/ 40973 w 432939"/>
                <a:gd name="connsiteY8" fmla="*/ 93242 h 186483"/>
                <a:gd name="connsiteX9" fmla="*/ 93345 w 432939"/>
                <a:gd name="connsiteY9" fmla="*/ 145556 h 186483"/>
                <a:gd name="connsiteX10" fmla="*/ 397005 w 432939"/>
                <a:gd name="connsiteY10" fmla="*/ 145556 h 186483"/>
                <a:gd name="connsiteX11" fmla="*/ 417492 w 432939"/>
                <a:gd name="connsiteY11" fmla="*/ 166020 h 186483"/>
                <a:gd name="connsiteX12" fmla="*/ 397005 w 432939"/>
                <a:gd name="connsiteY12" fmla="*/ 186484 h 186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939" h="186483">
                  <a:moveTo>
                    <a:pt x="397005" y="186484"/>
                  </a:moveTo>
                  <a:lnTo>
                    <a:pt x="93345" y="186484"/>
                  </a:lnTo>
                  <a:cubicBezTo>
                    <a:pt x="41881" y="186484"/>
                    <a:pt x="0" y="144648"/>
                    <a:pt x="0" y="93242"/>
                  </a:cubicBezTo>
                  <a:cubicBezTo>
                    <a:pt x="0" y="41835"/>
                    <a:pt x="41881" y="0"/>
                    <a:pt x="93345" y="0"/>
                  </a:cubicBezTo>
                  <a:lnTo>
                    <a:pt x="412453" y="0"/>
                  </a:lnTo>
                  <a:cubicBezTo>
                    <a:pt x="423770" y="0"/>
                    <a:pt x="432939" y="9159"/>
                    <a:pt x="432939" y="20464"/>
                  </a:cubicBezTo>
                  <a:cubicBezTo>
                    <a:pt x="432939" y="31768"/>
                    <a:pt x="423770" y="40927"/>
                    <a:pt x="412453" y="40927"/>
                  </a:cubicBezTo>
                  <a:lnTo>
                    <a:pt x="93345" y="40927"/>
                  </a:lnTo>
                  <a:cubicBezTo>
                    <a:pt x="64433" y="40927"/>
                    <a:pt x="40973" y="64362"/>
                    <a:pt x="40973" y="93242"/>
                  </a:cubicBezTo>
                  <a:cubicBezTo>
                    <a:pt x="40973" y="122122"/>
                    <a:pt x="64433" y="145556"/>
                    <a:pt x="93345" y="145556"/>
                  </a:cubicBezTo>
                  <a:lnTo>
                    <a:pt x="397005" y="145556"/>
                  </a:lnTo>
                  <a:cubicBezTo>
                    <a:pt x="408322" y="145556"/>
                    <a:pt x="417492" y="154715"/>
                    <a:pt x="417492" y="166020"/>
                  </a:cubicBezTo>
                  <a:cubicBezTo>
                    <a:pt x="417492" y="177324"/>
                    <a:pt x="408322" y="186484"/>
                    <a:pt x="397005" y="18648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2" name="Forma libre 331">
              <a:extLst>
                <a:ext uri="{FF2B5EF4-FFF2-40B4-BE49-F238E27FC236}">
                  <a16:creationId xmlns:a16="http://schemas.microsoft.com/office/drawing/2014/main" id="{D6928FBE-19B6-BC38-7F6B-2743F2062965}"/>
                </a:ext>
              </a:extLst>
            </p:cNvPr>
            <p:cNvSpPr/>
            <p:nvPr/>
          </p:nvSpPr>
          <p:spPr>
            <a:xfrm>
              <a:off x="7926013" y="9245460"/>
              <a:ext cx="410387" cy="803275"/>
            </a:xfrm>
            <a:custGeom>
              <a:avLst/>
              <a:gdLst>
                <a:gd name="connsiteX0" fmla="*/ 180247 w 410387"/>
                <a:gd name="connsiteY0" fmla="*/ 803275 h 803275"/>
                <a:gd name="connsiteX1" fmla="*/ 159760 w 410387"/>
                <a:gd name="connsiteY1" fmla="*/ 782812 h 803275"/>
                <a:gd name="connsiteX2" fmla="*/ 159760 w 410387"/>
                <a:gd name="connsiteY2" fmla="*/ 298532 h 803275"/>
                <a:gd name="connsiteX3" fmla="*/ 223450 w 410387"/>
                <a:gd name="connsiteY3" fmla="*/ 212551 h 803275"/>
                <a:gd name="connsiteX4" fmla="*/ 317704 w 410387"/>
                <a:gd name="connsiteY4" fmla="*/ 183836 h 803275"/>
                <a:gd name="connsiteX5" fmla="*/ 369497 w 410387"/>
                <a:gd name="connsiteY5" fmla="*/ 114028 h 803275"/>
                <a:gd name="connsiteX6" fmla="*/ 339181 w 410387"/>
                <a:gd name="connsiteY6" fmla="*/ 54865 h 803275"/>
                <a:gd name="connsiteX7" fmla="*/ 273427 w 410387"/>
                <a:gd name="connsiteY7" fmla="*/ 44716 h 803275"/>
                <a:gd name="connsiteX8" fmla="*/ 158934 w 410387"/>
                <a:gd name="connsiteY8" fmla="*/ 82590 h 803275"/>
                <a:gd name="connsiteX9" fmla="*/ 40973 w 410387"/>
                <a:gd name="connsiteY9" fmla="*/ 245639 h 803275"/>
                <a:gd name="connsiteX10" fmla="*/ 40973 w 410387"/>
                <a:gd name="connsiteY10" fmla="*/ 668941 h 803275"/>
                <a:gd name="connsiteX11" fmla="*/ 20486 w 410387"/>
                <a:gd name="connsiteY11" fmla="*/ 689405 h 803275"/>
                <a:gd name="connsiteX12" fmla="*/ 0 w 410387"/>
                <a:gd name="connsiteY12" fmla="*/ 668941 h 803275"/>
                <a:gd name="connsiteX13" fmla="*/ 0 w 410387"/>
                <a:gd name="connsiteY13" fmla="*/ 245639 h 803275"/>
                <a:gd name="connsiteX14" fmla="*/ 146048 w 410387"/>
                <a:gd name="connsiteY14" fmla="*/ 43725 h 803275"/>
                <a:gd name="connsiteX15" fmla="*/ 260540 w 410387"/>
                <a:gd name="connsiteY15" fmla="*/ 5851 h 803275"/>
                <a:gd name="connsiteX16" fmla="*/ 363137 w 410387"/>
                <a:gd name="connsiteY16" fmla="*/ 21694 h 803275"/>
                <a:gd name="connsiteX17" fmla="*/ 410388 w 410387"/>
                <a:gd name="connsiteY17" fmla="*/ 114028 h 803275"/>
                <a:gd name="connsiteX18" fmla="*/ 329681 w 410387"/>
                <a:gd name="connsiteY18" fmla="*/ 222948 h 803275"/>
                <a:gd name="connsiteX19" fmla="*/ 235428 w 410387"/>
                <a:gd name="connsiteY19" fmla="*/ 251663 h 803275"/>
                <a:gd name="connsiteX20" fmla="*/ 200733 w 410387"/>
                <a:gd name="connsiteY20" fmla="*/ 298449 h 803275"/>
                <a:gd name="connsiteX21" fmla="*/ 200733 w 410387"/>
                <a:gd name="connsiteY21" fmla="*/ 782729 h 803275"/>
                <a:gd name="connsiteX22" fmla="*/ 180247 w 410387"/>
                <a:gd name="connsiteY22" fmla="*/ 803193 h 80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0387" h="803275">
                  <a:moveTo>
                    <a:pt x="180247" y="803275"/>
                  </a:moveTo>
                  <a:cubicBezTo>
                    <a:pt x="168930" y="803275"/>
                    <a:pt x="159760" y="794116"/>
                    <a:pt x="159760" y="782812"/>
                  </a:cubicBezTo>
                  <a:lnTo>
                    <a:pt x="159760" y="298532"/>
                  </a:lnTo>
                  <a:cubicBezTo>
                    <a:pt x="159760" y="258759"/>
                    <a:pt x="185368" y="224185"/>
                    <a:pt x="223450" y="212551"/>
                  </a:cubicBezTo>
                  <a:lnTo>
                    <a:pt x="317704" y="183836"/>
                  </a:lnTo>
                  <a:cubicBezTo>
                    <a:pt x="348681" y="174429"/>
                    <a:pt x="369497" y="146374"/>
                    <a:pt x="369497" y="114028"/>
                  </a:cubicBezTo>
                  <a:cubicBezTo>
                    <a:pt x="369497" y="90346"/>
                    <a:pt x="358428" y="68727"/>
                    <a:pt x="339181" y="54865"/>
                  </a:cubicBezTo>
                  <a:cubicBezTo>
                    <a:pt x="319934" y="40920"/>
                    <a:pt x="295978" y="37289"/>
                    <a:pt x="273427" y="44716"/>
                  </a:cubicBezTo>
                  <a:lnTo>
                    <a:pt x="158934" y="82590"/>
                  </a:lnTo>
                  <a:cubicBezTo>
                    <a:pt x="88388" y="105859"/>
                    <a:pt x="40973" y="171376"/>
                    <a:pt x="40973" y="245639"/>
                  </a:cubicBezTo>
                  <a:lnTo>
                    <a:pt x="40973" y="668941"/>
                  </a:lnTo>
                  <a:cubicBezTo>
                    <a:pt x="40973" y="680246"/>
                    <a:pt x="31803" y="689405"/>
                    <a:pt x="20486" y="689405"/>
                  </a:cubicBezTo>
                  <a:cubicBezTo>
                    <a:pt x="9169" y="689405"/>
                    <a:pt x="0" y="680246"/>
                    <a:pt x="0" y="668941"/>
                  </a:cubicBezTo>
                  <a:lnTo>
                    <a:pt x="0" y="245639"/>
                  </a:lnTo>
                  <a:cubicBezTo>
                    <a:pt x="0" y="153718"/>
                    <a:pt x="58733" y="72523"/>
                    <a:pt x="146048" y="43725"/>
                  </a:cubicBezTo>
                  <a:lnTo>
                    <a:pt x="260540" y="5851"/>
                  </a:lnTo>
                  <a:cubicBezTo>
                    <a:pt x="295730" y="-5701"/>
                    <a:pt x="333068" y="-7"/>
                    <a:pt x="363137" y="21694"/>
                  </a:cubicBezTo>
                  <a:cubicBezTo>
                    <a:pt x="393123" y="43396"/>
                    <a:pt x="410388" y="77061"/>
                    <a:pt x="410388" y="114028"/>
                  </a:cubicBezTo>
                  <a:cubicBezTo>
                    <a:pt x="410388" y="164445"/>
                    <a:pt x="377923" y="208260"/>
                    <a:pt x="329681" y="222948"/>
                  </a:cubicBezTo>
                  <a:lnTo>
                    <a:pt x="235428" y="251663"/>
                  </a:lnTo>
                  <a:cubicBezTo>
                    <a:pt x="214693" y="258016"/>
                    <a:pt x="200733" y="276830"/>
                    <a:pt x="200733" y="298449"/>
                  </a:cubicBezTo>
                  <a:lnTo>
                    <a:pt x="200733" y="782729"/>
                  </a:lnTo>
                  <a:cubicBezTo>
                    <a:pt x="200733" y="794034"/>
                    <a:pt x="191564" y="803193"/>
                    <a:pt x="180247" y="80319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3" name="Forma libre 332">
              <a:extLst>
                <a:ext uri="{FF2B5EF4-FFF2-40B4-BE49-F238E27FC236}">
                  <a16:creationId xmlns:a16="http://schemas.microsoft.com/office/drawing/2014/main" id="{94A5803F-45EA-AF3F-FF30-3985C530BD85}"/>
                </a:ext>
              </a:extLst>
            </p:cNvPr>
            <p:cNvSpPr/>
            <p:nvPr/>
          </p:nvSpPr>
          <p:spPr>
            <a:xfrm>
              <a:off x="7214526" y="9363861"/>
              <a:ext cx="637306" cy="555325"/>
            </a:xfrm>
            <a:custGeom>
              <a:avLst/>
              <a:gdLst>
                <a:gd name="connsiteX0" fmla="*/ 339264 w 637306"/>
                <a:gd name="connsiteY0" fmla="*/ 555325 h 555325"/>
                <a:gd name="connsiteX1" fmla="*/ 306139 w 637306"/>
                <a:gd name="connsiteY1" fmla="*/ 555325 h 555325"/>
                <a:gd name="connsiteX2" fmla="*/ 6443 w 637306"/>
                <a:gd name="connsiteY2" fmla="*/ 436834 h 555325"/>
                <a:gd name="connsiteX3" fmla="*/ 0 w 637306"/>
                <a:gd name="connsiteY3" fmla="*/ 421899 h 555325"/>
                <a:gd name="connsiteX4" fmla="*/ 0 w 637306"/>
                <a:gd name="connsiteY4" fmla="*/ 133426 h 555325"/>
                <a:gd name="connsiteX5" fmla="*/ 6443 w 637306"/>
                <a:gd name="connsiteY5" fmla="*/ 118491 h 555325"/>
                <a:gd name="connsiteX6" fmla="*/ 306139 w 637306"/>
                <a:gd name="connsiteY6" fmla="*/ 0 h 555325"/>
                <a:gd name="connsiteX7" fmla="*/ 339264 w 637306"/>
                <a:gd name="connsiteY7" fmla="*/ 0 h 555325"/>
                <a:gd name="connsiteX8" fmla="*/ 437813 w 637306"/>
                <a:gd name="connsiteY8" fmla="*/ 11222 h 555325"/>
                <a:gd name="connsiteX9" fmla="*/ 537353 w 637306"/>
                <a:gd name="connsiteY9" fmla="*/ 34161 h 555325"/>
                <a:gd name="connsiteX10" fmla="*/ 637307 w 637306"/>
                <a:gd name="connsiteY10" fmla="*/ 159749 h 555325"/>
                <a:gd name="connsiteX11" fmla="*/ 637307 w 637306"/>
                <a:gd name="connsiteY11" fmla="*/ 395577 h 555325"/>
                <a:gd name="connsiteX12" fmla="*/ 537353 w 637306"/>
                <a:gd name="connsiteY12" fmla="*/ 521165 h 555325"/>
                <a:gd name="connsiteX13" fmla="*/ 437813 w 637306"/>
                <a:gd name="connsiteY13" fmla="*/ 544103 h 555325"/>
                <a:gd name="connsiteX14" fmla="*/ 339264 w 637306"/>
                <a:gd name="connsiteY14" fmla="*/ 555325 h 555325"/>
                <a:gd name="connsiteX15" fmla="*/ 40890 w 637306"/>
                <a:gd name="connsiteY15" fmla="*/ 412987 h 555325"/>
                <a:gd name="connsiteX16" fmla="*/ 306139 w 637306"/>
                <a:gd name="connsiteY16" fmla="*/ 514480 h 555325"/>
                <a:gd name="connsiteX17" fmla="*/ 339264 w 637306"/>
                <a:gd name="connsiteY17" fmla="*/ 514480 h 555325"/>
                <a:gd name="connsiteX18" fmla="*/ 428644 w 637306"/>
                <a:gd name="connsiteY18" fmla="*/ 504331 h 555325"/>
                <a:gd name="connsiteX19" fmla="*/ 528184 w 637306"/>
                <a:gd name="connsiteY19" fmla="*/ 481392 h 555325"/>
                <a:gd name="connsiteX20" fmla="*/ 596417 w 637306"/>
                <a:gd name="connsiteY20" fmla="*/ 395659 h 555325"/>
                <a:gd name="connsiteX21" fmla="*/ 596417 w 637306"/>
                <a:gd name="connsiteY21" fmla="*/ 159831 h 555325"/>
                <a:gd name="connsiteX22" fmla="*/ 528184 w 637306"/>
                <a:gd name="connsiteY22" fmla="*/ 74098 h 555325"/>
                <a:gd name="connsiteX23" fmla="*/ 528184 w 637306"/>
                <a:gd name="connsiteY23" fmla="*/ 74098 h 555325"/>
                <a:gd name="connsiteX24" fmla="*/ 428644 w 637306"/>
                <a:gd name="connsiteY24" fmla="*/ 51159 h 555325"/>
                <a:gd name="connsiteX25" fmla="*/ 339264 w 637306"/>
                <a:gd name="connsiteY25" fmla="*/ 41010 h 555325"/>
                <a:gd name="connsiteX26" fmla="*/ 306139 w 637306"/>
                <a:gd name="connsiteY26" fmla="*/ 41010 h 555325"/>
                <a:gd name="connsiteX27" fmla="*/ 40890 w 637306"/>
                <a:gd name="connsiteY27" fmla="*/ 142503 h 555325"/>
                <a:gd name="connsiteX28" fmla="*/ 40890 w 637306"/>
                <a:gd name="connsiteY28" fmla="*/ 413070 h 55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7306" h="555325">
                  <a:moveTo>
                    <a:pt x="339264" y="555325"/>
                  </a:moveTo>
                  <a:lnTo>
                    <a:pt x="306139" y="555325"/>
                  </a:lnTo>
                  <a:cubicBezTo>
                    <a:pt x="194372" y="555325"/>
                    <a:pt x="87893" y="513243"/>
                    <a:pt x="6443" y="436834"/>
                  </a:cubicBezTo>
                  <a:cubicBezTo>
                    <a:pt x="2313" y="432956"/>
                    <a:pt x="0" y="427592"/>
                    <a:pt x="0" y="421899"/>
                  </a:cubicBezTo>
                  <a:lnTo>
                    <a:pt x="0" y="133426"/>
                  </a:lnTo>
                  <a:cubicBezTo>
                    <a:pt x="0" y="127816"/>
                    <a:pt x="2313" y="122370"/>
                    <a:pt x="6443" y="118491"/>
                  </a:cubicBezTo>
                  <a:cubicBezTo>
                    <a:pt x="87976" y="42082"/>
                    <a:pt x="194372" y="0"/>
                    <a:pt x="306139" y="0"/>
                  </a:cubicBezTo>
                  <a:lnTo>
                    <a:pt x="339264" y="0"/>
                  </a:lnTo>
                  <a:cubicBezTo>
                    <a:pt x="372389" y="0"/>
                    <a:pt x="405597" y="3796"/>
                    <a:pt x="437813" y="11222"/>
                  </a:cubicBezTo>
                  <a:lnTo>
                    <a:pt x="537353" y="34161"/>
                  </a:lnTo>
                  <a:cubicBezTo>
                    <a:pt x="596252" y="47776"/>
                    <a:pt x="637307" y="99348"/>
                    <a:pt x="637307" y="159749"/>
                  </a:cubicBezTo>
                  <a:lnTo>
                    <a:pt x="637307" y="395577"/>
                  </a:lnTo>
                  <a:cubicBezTo>
                    <a:pt x="637307" y="455895"/>
                    <a:pt x="596169" y="507549"/>
                    <a:pt x="537353" y="521165"/>
                  </a:cubicBezTo>
                  <a:lnTo>
                    <a:pt x="437813" y="544103"/>
                  </a:lnTo>
                  <a:cubicBezTo>
                    <a:pt x="405431" y="551530"/>
                    <a:pt x="372306" y="555325"/>
                    <a:pt x="339264" y="555325"/>
                  </a:cubicBezTo>
                  <a:close/>
                  <a:moveTo>
                    <a:pt x="40890" y="412987"/>
                  </a:moveTo>
                  <a:cubicBezTo>
                    <a:pt x="113914" y="478504"/>
                    <a:pt x="207755" y="514480"/>
                    <a:pt x="306139" y="514480"/>
                  </a:cubicBezTo>
                  <a:lnTo>
                    <a:pt x="339264" y="514480"/>
                  </a:lnTo>
                  <a:cubicBezTo>
                    <a:pt x="369250" y="514480"/>
                    <a:pt x="399318" y="511097"/>
                    <a:pt x="428644" y="504331"/>
                  </a:cubicBezTo>
                  <a:lnTo>
                    <a:pt x="528184" y="481392"/>
                  </a:lnTo>
                  <a:cubicBezTo>
                    <a:pt x="568331" y="472151"/>
                    <a:pt x="596417" y="436834"/>
                    <a:pt x="596417" y="395659"/>
                  </a:cubicBezTo>
                  <a:lnTo>
                    <a:pt x="596417" y="159831"/>
                  </a:lnTo>
                  <a:cubicBezTo>
                    <a:pt x="596417" y="118656"/>
                    <a:pt x="568331" y="83422"/>
                    <a:pt x="528184" y="74098"/>
                  </a:cubicBezTo>
                  <a:lnTo>
                    <a:pt x="528184" y="74098"/>
                  </a:lnTo>
                  <a:lnTo>
                    <a:pt x="428644" y="51159"/>
                  </a:lnTo>
                  <a:cubicBezTo>
                    <a:pt x="399401" y="44393"/>
                    <a:pt x="369332" y="41010"/>
                    <a:pt x="339264" y="41010"/>
                  </a:cubicBezTo>
                  <a:lnTo>
                    <a:pt x="306139" y="41010"/>
                  </a:lnTo>
                  <a:cubicBezTo>
                    <a:pt x="207755" y="41010"/>
                    <a:pt x="113914" y="76987"/>
                    <a:pt x="40890" y="142503"/>
                  </a:cubicBezTo>
                  <a:lnTo>
                    <a:pt x="40890" y="41307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4" name="Forma libre 333">
              <a:extLst>
                <a:ext uri="{FF2B5EF4-FFF2-40B4-BE49-F238E27FC236}">
                  <a16:creationId xmlns:a16="http://schemas.microsoft.com/office/drawing/2014/main" id="{72C95B65-5E04-B9BF-CF23-C9427AF64482}"/>
                </a:ext>
              </a:extLst>
            </p:cNvPr>
            <p:cNvSpPr/>
            <p:nvPr/>
          </p:nvSpPr>
          <p:spPr>
            <a:xfrm>
              <a:off x="7086404" y="9395052"/>
              <a:ext cx="169012" cy="492861"/>
            </a:xfrm>
            <a:custGeom>
              <a:avLst/>
              <a:gdLst>
                <a:gd name="connsiteX0" fmla="*/ 84506 w 169012"/>
                <a:gd name="connsiteY0" fmla="*/ 492861 h 492861"/>
                <a:gd name="connsiteX1" fmla="*/ 0 w 169012"/>
                <a:gd name="connsiteY1" fmla="*/ 408449 h 492861"/>
                <a:gd name="connsiteX2" fmla="*/ 0 w 169012"/>
                <a:gd name="connsiteY2" fmla="*/ 84413 h 492861"/>
                <a:gd name="connsiteX3" fmla="*/ 84506 w 169012"/>
                <a:gd name="connsiteY3" fmla="*/ 0 h 492861"/>
                <a:gd name="connsiteX4" fmla="*/ 169012 w 169012"/>
                <a:gd name="connsiteY4" fmla="*/ 84413 h 492861"/>
                <a:gd name="connsiteX5" fmla="*/ 169012 w 169012"/>
                <a:gd name="connsiteY5" fmla="*/ 408449 h 492861"/>
                <a:gd name="connsiteX6" fmla="*/ 84506 w 169012"/>
                <a:gd name="connsiteY6" fmla="*/ 492861 h 492861"/>
                <a:gd name="connsiteX7" fmla="*/ 84506 w 169012"/>
                <a:gd name="connsiteY7" fmla="*/ 41010 h 492861"/>
                <a:gd name="connsiteX8" fmla="*/ 40973 w 169012"/>
                <a:gd name="connsiteY8" fmla="*/ 84495 h 492861"/>
                <a:gd name="connsiteX9" fmla="*/ 40973 w 169012"/>
                <a:gd name="connsiteY9" fmla="*/ 408531 h 492861"/>
                <a:gd name="connsiteX10" fmla="*/ 84506 w 169012"/>
                <a:gd name="connsiteY10" fmla="*/ 452016 h 492861"/>
                <a:gd name="connsiteX11" fmla="*/ 128040 w 169012"/>
                <a:gd name="connsiteY11" fmla="*/ 408531 h 492861"/>
                <a:gd name="connsiteX12" fmla="*/ 128040 w 169012"/>
                <a:gd name="connsiteY12" fmla="*/ 84495 h 492861"/>
                <a:gd name="connsiteX13" fmla="*/ 84506 w 169012"/>
                <a:gd name="connsiteY13" fmla="*/ 41010 h 49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012" h="492861">
                  <a:moveTo>
                    <a:pt x="84506" y="492861"/>
                  </a:moveTo>
                  <a:cubicBezTo>
                    <a:pt x="37916" y="492861"/>
                    <a:pt x="0" y="454987"/>
                    <a:pt x="0" y="408449"/>
                  </a:cubicBezTo>
                  <a:lnTo>
                    <a:pt x="0" y="84413"/>
                  </a:lnTo>
                  <a:cubicBezTo>
                    <a:pt x="0" y="37874"/>
                    <a:pt x="37916" y="0"/>
                    <a:pt x="84506" y="0"/>
                  </a:cubicBezTo>
                  <a:cubicBezTo>
                    <a:pt x="131096" y="0"/>
                    <a:pt x="169012" y="37874"/>
                    <a:pt x="169012" y="84413"/>
                  </a:cubicBezTo>
                  <a:lnTo>
                    <a:pt x="169012" y="408449"/>
                  </a:lnTo>
                  <a:cubicBezTo>
                    <a:pt x="169012" y="454987"/>
                    <a:pt x="131096" y="492861"/>
                    <a:pt x="84506" y="492861"/>
                  </a:cubicBezTo>
                  <a:close/>
                  <a:moveTo>
                    <a:pt x="84506" y="41010"/>
                  </a:moveTo>
                  <a:cubicBezTo>
                    <a:pt x="60468" y="41010"/>
                    <a:pt x="40973" y="60483"/>
                    <a:pt x="40973" y="84495"/>
                  </a:cubicBezTo>
                  <a:lnTo>
                    <a:pt x="40973" y="408531"/>
                  </a:lnTo>
                  <a:cubicBezTo>
                    <a:pt x="40973" y="432543"/>
                    <a:pt x="60468" y="452016"/>
                    <a:pt x="84506" y="452016"/>
                  </a:cubicBezTo>
                  <a:cubicBezTo>
                    <a:pt x="108545" y="452016"/>
                    <a:pt x="128040" y="432543"/>
                    <a:pt x="128040" y="408531"/>
                  </a:cubicBezTo>
                  <a:lnTo>
                    <a:pt x="128040" y="84495"/>
                  </a:lnTo>
                  <a:cubicBezTo>
                    <a:pt x="128040" y="60483"/>
                    <a:pt x="108545" y="41010"/>
                    <a:pt x="84506" y="4101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5" name="Forma libre 334">
              <a:extLst>
                <a:ext uri="{FF2B5EF4-FFF2-40B4-BE49-F238E27FC236}">
                  <a16:creationId xmlns:a16="http://schemas.microsoft.com/office/drawing/2014/main" id="{A92F3D11-550E-DB7D-7A24-5EDF89829B6A}"/>
                </a:ext>
              </a:extLst>
            </p:cNvPr>
            <p:cNvSpPr/>
            <p:nvPr/>
          </p:nvSpPr>
          <p:spPr>
            <a:xfrm>
              <a:off x="7428641" y="9370132"/>
              <a:ext cx="40972" cy="253403"/>
            </a:xfrm>
            <a:custGeom>
              <a:avLst/>
              <a:gdLst>
                <a:gd name="connsiteX0" fmla="*/ 20486 w 40972"/>
                <a:gd name="connsiteY0" fmla="*/ 253403 h 253403"/>
                <a:gd name="connsiteX1" fmla="*/ 0 w 40972"/>
                <a:gd name="connsiteY1" fmla="*/ 232939 h 253403"/>
                <a:gd name="connsiteX2" fmla="*/ 0 w 40972"/>
                <a:gd name="connsiteY2" fmla="*/ 20464 h 253403"/>
                <a:gd name="connsiteX3" fmla="*/ 20486 w 40972"/>
                <a:gd name="connsiteY3" fmla="*/ 0 h 253403"/>
                <a:gd name="connsiteX4" fmla="*/ 40973 w 40972"/>
                <a:gd name="connsiteY4" fmla="*/ 20464 h 253403"/>
                <a:gd name="connsiteX5" fmla="*/ 40973 w 40972"/>
                <a:gd name="connsiteY5" fmla="*/ 232939 h 253403"/>
                <a:gd name="connsiteX6" fmla="*/ 20486 w 40972"/>
                <a:gd name="connsiteY6" fmla="*/ 253403 h 25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3403">
                  <a:moveTo>
                    <a:pt x="20486" y="253403"/>
                  </a:moveTo>
                  <a:cubicBezTo>
                    <a:pt x="9169" y="253403"/>
                    <a:pt x="0" y="244244"/>
                    <a:pt x="0" y="23293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2939"/>
                  </a:lnTo>
                  <a:cubicBezTo>
                    <a:pt x="40973" y="244244"/>
                    <a:pt x="31803" y="253403"/>
                    <a:pt x="20486" y="25340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6" name="Forma libre 335">
              <a:extLst>
                <a:ext uri="{FF2B5EF4-FFF2-40B4-BE49-F238E27FC236}">
                  <a16:creationId xmlns:a16="http://schemas.microsoft.com/office/drawing/2014/main" id="{5F4BBC03-8CB8-C9AE-6E38-498A62EF5090}"/>
                </a:ext>
              </a:extLst>
            </p:cNvPr>
            <p:cNvSpPr/>
            <p:nvPr/>
          </p:nvSpPr>
          <p:spPr>
            <a:xfrm>
              <a:off x="7428641" y="9685752"/>
              <a:ext cx="40972" cy="227245"/>
            </a:xfrm>
            <a:custGeom>
              <a:avLst/>
              <a:gdLst>
                <a:gd name="connsiteX0" fmla="*/ 20486 w 40972"/>
                <a:gd name="connsiteY0" fmla="*/ 227246 h 227245"/>
                <a:gd name="connsiteX1" fmla="*/ 0 w 40972"/>
                <a:gd name="connsiteY1" fmla="*/ 206782 h 227245"/>
                <a:gd name="connsiteX2" fmla="*/ 0 w 40972"/>
                <a:gd name="connsiteY2" fmla="*/ 20464 h 227245"/>
                <a:gd name="connsiteX3" fmla="*/ 20486 w 40972"/>
                <a:gd name="connsiteY3" fmla="*/ 0 h 227245"/>
                <a:gd name="connsiteX4" fmla="*/ 40973 w 40972"/>
                <a:gd name="connsiteY4" fmla="*/ 20464 h 227245"/>
                <a:gd name="connsiteX5" fmla="*/ 40973 w 40972"/>
                <a:gd name="connsiteY5" fmla="*/ 206782 h 227245"/>
                <a:gd name="connsiteX6" fmla="*/ 20486 w 40972"/>
                <a:gd name="connsiteY6" fmla="*/ 227246 h 22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27245">
                  <a:moveTo>
                    <a:pt x="20486" y="227246"/>
                  </a:moveTo>
                  <a:cubicBezTo>
                    <a:pt x="9169" y="227246"/>
                    <a:pt x="0" y="218087"/>
                    <a:pt x="0" y="20678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06782"/>
                  </a:lnTo>
                  <a:cubicBezTo>
                    <a:pt x="40973" y="218087"/>
                    <a:pt x="31803" y="227246"/>
                    <a:pt x="20486" y="22724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7" name="Forma libre 336">
              <a:extLst>
                <a:ext uri="{FF2B5EF4-FFF2-40B4-BE49-F238E27FC236}">
                  <a16:creationId xmlns:a16="http://schemas.microsoft.com/office/drawing/2014/main" id="{80818DC5-D68C-F8FF-BA12-DB9CFE1B0390}"/>
                </a:ext>
              </a:extLst>
            </p:cNvPr>
            <p:cNvSpPr/>
            <p:nvPr/>
          </p:nvSpPr>
          <p:spPr>
            <a:xfrm>
              <a:off x="7604840" y="9370050"/>
              <a:ext cx="40972" cy="543525"/>
            </a:xfrm>
            <a:custGeom>
              <a:avLst/>
              <a:gdLst>
                <a:gd name="connsiteX0" fmla="*/ 20486 w 40972"/>
                <a:gd name="connsiteY0" fmla="*/ 543526 h 543525"/>
                <a:gd name="connsiteX1" fmla="*/ 0 w 40972"/>
                <a:gd name="connsiteY1" fmla="*/ 523062 h 543525"/>
                <a:gd name="connsiteX2" fmla="*/ 0 w 40972"/>
                <a:gd name="connsiteY2" fmla="*/ 20464 h 543525"/>
                <a:gd name="connsiteX3" fmla="*/ 20486 w 40972"/>
                <a:gd name="connsiteY3" fmla="*/ 0 h 543525"/>
                <a:gd name="connsiteX4" fmla="*/ 40973 w 40972"/>
                <a:gd name="connsiteY4" fmla="*/ 20464 h 543525"/>
                <a:gd name="connsiteX5" fmla="*/ 40973 w 40972"/>
                <a:gd name="connsiteY5" fmla="*/ 523062 h 543525"/>
                <a:gd name="connsiteX6" fmla="*/ 20486 w 40972"/>
                <a:gd name="connsiteY6" fmla="*/ 543526 h 54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43525">
                  <a:moveTo>
                    <a:pt x="20486" y="543526"/>
                  </a:moveTo>
                  <a:cubicBezTo>
                    <a:pt x="9169" y="543526"/>
                    <a:pt x="0" y="534367"/>
                    <a:pt x="0" y="52306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523062"/>
                  </a:lnTo>
                  <a:cubicBezTo>
                    <a:pt x="40973" y="534367"/>
                    <a:pt x="31803" y="543526"/>
                    <a:pt x="20486" y="5435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499DC9DB-D9C5-169B-032C-02A4CF036494}"/>
                </a:ext>
              </a:extLst>
            </p:cNvPr>
            <p:cNvSpPr/>
            <p:nvPr/>
          </p:nvSpPr>
          <p:spPr>
            <a:xfrm>
              <a:off x="7810943" y="9517999"/>
              <a:ext cx="156042" cy="247544"/>
            </a:xfrm>
            <a:custGeom>
              <a:avLst/>
              <a:gdLst>
                <a:gd name="connsiteX0" fmla="*/ 135557 w 156042"/>
                <a:gd name="connsiteY0" fmla="*/ 247545 h 247544"/>
                <a:gd name="connsiteX1" fmla="*/ 20486 w 156042"/>
                <a:gd name="connsiteY1" fmla="*/ 247545 h 247544"/>
                <a:gd name="connsiteX2" fmla="*/ 0 w 156042"/>
                <a:gd name="connsiteY2" fmla="*/ 227081 h 247544"/>
                <a:gd name="connsiteX3" fmla="*/ 0 w 156042"/>
                <a:gd name="connsiteY3" fmla="*/ 20464 h 247544"/>
                <a:gd name="connsiteX4" fmla="*/ 20486 w 156042"/>
                <a:gd name="connsiteY4" fmla="*/ 0 h 247544"/>
                <a:gd name="connsiteX5" fmla="*/ 135557 w 156042"/>
                <a:gd name="connsiteY5" fmla="*/ 0 h 247544"/>
                <a:gd name="connsiteX6" fmla="*/ 156043 w 156042"/>
                <a:gd name="connsiteY6" fmla="*/ 20464 h 247544"/>
                <a:gd name="connsiteX7" fmla="*/ 156043 w 156042"/>
                <a:gd name="connsiteY7" fmla="*/ 227081 h 247544"/>
                <a:gd name="connsiteX8" fmla="*/ 135557 w 156042"/>
                <a:gd name="connsiteY8" fmla="*/ 247545 h 247544"/>
                <a:gd name="connsiteX9" fmla="*/ 40973 w 156042"/>
                <a:gd name="connsiteY9" fmla="*/ 206700 h 247544"/>
                <a:gd name="connsiteX10" fmla="*/ 115153 w 156042"/>
                <a:gd name="connsiteY10" fmla="*/ 206700 h 247544"/>
                <a:gd name="connsiteX11" fmla="*/ 115153 w 156042"/>
                <a:gd name="connsiteY11" fmla="*/ 41010 h 247544"/>
                <a:gd name="connsiteX12" fmla="*/ 40973 w 156042"/>
                <a:gd name="connsiteY12" fmla="*/ 41010 h 247544"/>
                <a:gd name="connsiteX13" fmla="*/ 40973 w 156042"/>
                <a:gd name="connsiteY13" fmla="*/ 206700 h 24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42" h="247544">
                  <a:moveTo>
                    <a:pt x="135557" y="247545"/>
                  </a:moveTo>
                  <a:lnTo>
                    <a:pt x="20486" y="247545"/>
                  </a:lnTo>
                  <a:cubicBezTo>
                    <a:pt x="9169" y="247545"/>
                    <a:pt x="0" y="238386"/>
                    <a:pt x="0" y="227081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35557" y="0"/>
                  </a:lnTo>
                  <a:cubicBezTo>
                    <a:pt x="146874" y="0"/>
                    <a:pt x="156043" y="9159"/>
                    <a:pt x="156043" y="20464"/>
                  </a:cubicBezTo>
                  <a:lnTo>
                    <a:pt x="156043" y="227081"/>
                  </a:lnTo>
                  <a:cubicBezTo>
                    <a:pt x="156043" y="238386"/>
                    <a:pt x="146874" y="247545"/>
                    <a:pt x="135557" y="247545"/>
                  </a:cubicBezTo>
                  <a:close/>
                  <a:moveTo>
                    <a:pt x="40973" y="206700"/>
                  </a:moveTo>
                  <a:lnTo>
                    <a:pt x="115153" y="206700"/>
                  </a:lnTo>
                  <a:lnTo>
                    <a:pt x="115153" y="41010"/>
                  </a:lnTo>
                  <a:lnTo>
                    <a:pt x="40973" y="41010"/>
                  </a:lnTo>
                  <a:lnTo>
                    <a:pt x="40973" y="20670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9" name="Forma libre 338">
              <a:extLst>
                <a:ext uri="{FF2B5EF4-FFF2-40B4-BE49-F238E27FC236}">
                  <a16:creationId xmlns:a16="http://schemas.microsoft.com/office/drawing/2014/main" id="{94172313-751F-A945-D3BB-02401D10D452}"/>
                </a:ext>
              </a:extLst>
            </p:cNvPr>
            <p:cNvSpPr/>
            <p:nvPr/>
          </p:nvSpPr>
          <p:spPr>
            <a:xfrm>
              <a:off x="8085856" y="9626671"/>
              <a:ext cx="174629" cy="540803"/>
            </a:xfrm>
            <a:custGeom>
              <a:avLst/>
              <a:gdLst>
                <a:gd name="connsiteX0" fmla="*/ 84671 w 174629"/>
                <a:gd name="connsiteY0" fmla="*/ 540803 h 540803"/>
                <a:gd name="connsiteX1" fmla="*/ 37421 w 174629"/>
                <a:gd name="connsiteY1" fmla="*/ 540803 h 540803"/>
                <a:gd name="connsiteX2" fmla="*/ 16934 w 174629"/>
                <a:gd name="connsiteY2" fmla="*/ 520340 h 540803"/>
                <a:gd name="connsiteX3" fmla="*/ 37421 w 174629"/>
                <a:gd name="connsiteY3" fmla="*/ 499876 h 540803"/>
                <a:gd name="connsiteX4" fmla="*/ 84671 w 174629"/>
                <a:gd name="connsiteY4" fmla="*/ 499876 h 540803"/>
                <a:gd name="connsiteX5" fmla="*/ 133657 w 174629"/>
                <a:gd name="connsiteY5" fmla="*/ 450944 h 540803"/>
                <a:gd name="connsiteX6" fmla="*/ 133657 w 174629"/>
                <a:gd name="connsiteY6" fmla="*/ 89859 h 540803"/>
                <a:gd name="connsiteX7" fmla="*/ 84671 w 174629"/>
                <a:gd name="connsiteY7" fmla="*/ 40928 h 540803"/>
                <a:gd name="connsiteX8" fmla="*/ 20486 w 174629"/>
                <a:gd name="connsiteY8" fmla="*/ 40928 h 540803"/>
                <a:gd name="connsiteX9" fmla="*/ 0 w 174629"/>
                <a:gd name="connsiteY9" fmla="*/ 20464 h 540803"/>
                <a:gd name="connsiteX10" fmla="*/ 20486 w 174629"/>
                <a:gd name="connsiteY10" fmla="*/ 0 h 540803"/>
                <a:gd name="connsiteX11" fmla="*/ 84671 w 174629"/>
                <a:gd name="connsiteY11" fmla="*/ 0 h 540803"/>
                <a:gd name="connsiteX12" fmla="*/ 174629 w 174629"/>
                <a:gd name="connsiteY12" fmla="*/ 89859 h 540803"/>
                <a:gd name="connsiteX13" fmla="*/ 174629 w 174629"/>
                <a:gd name="connsiteY13" fmla="*/ 450944 h 540803"/>
                <a:gd name="connsiteX14" fmla="*/ 84671 w 174629"/>
                <a:gd name="connsiteY14" fmla="*/ 540803 h 54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629" h="540803">
                  <a:moveTo>
                    <a:pt x="84671" y="540803"/>
                  </a:moveTo>
                  <a:lnTo>
                    <a:pt x="37421" y="540803"/>
                  </a:lnTo>
                  <a:cubicBezTo>
                    <a:pt x="26104" y="540803"/>
                    <a:pt x="16934" y="531644"/>
                    <a:pt x="16934" y="520340"/>
                  </a:cubicBezTo>
                  <a:cubicBezTo>
                    <a:pt x="16934" y="509035"/>
                    <a:pt x="26104" y="499876"/>
                    <a:pt x="37421" y="499876"/>
                  </a:cubicBezTo>
                  <a:lnTo>
                    <a:pt x="84671" y="499876"/>
                  </a:lnTo>
                  <a:cubicBezTo>
                    <a:pt x="111683" y="499876"/>
                    <a:pt x="133657" y="477927"/>
                    <a:pt x="133657" y="450944"/>
                  </a:cubicBezTo>
                  <a:lnTo>
                    <a:pt x="133657" y="89859"/>
                  </a:lnTo>
                  <a:cubicBezTo>
                    <a:pt x="133657" y="62877"/>
                    <a:pt x="111683" y="40928"/>
                    <a:pt x="84671" y="40928"/>
                  </a:cubicBez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84671" y="0"/>
                  </a:lnTo>
                  <a:cubicBezTo>
                    <a:pt x="134318" y="0"/>
                    <a:pt x="174629" y="40267"/>
                    <a:pt x="174629" y="89859"/>
                  </a:cubicBezTo>
                  <a:lnTo>
                    <a:pt x="174629" y="450944"/>
                  </a:lnTo>
                  <a:cubicBezTo>
                    <a:pt x="174629" y="500453"/>
                    <a:pt x="134318" y="540803"/>
                    <a:pt x="84671" y="54080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0" name="Gráfico 2">
            <a:extLst>
              <a:ext uri="{FF2B5EF4-FFF2-40B4-BE49-F238E27FC236}">
                <a16:creationId xmlns:a16="http://schemas.microsoft.com/office/drawing/2014/main" id="{6FEF967F-ABAA-6676-168A-830B4ABE5093}"/>
              </a:ext>
            </a:extLst>
          </p:cNvPr>
          <p:cNvGrpSpPr/>
          <p:nvPr/>
        </p:nvGrpSpPr>
        <p:grpSpPr>
          <a:xfrm>
            <a:off x="5532832" y="3026252"/>
            <a:ext cx="1247267" cy="1087019"/>
            <a:chOff x="5532832" y="3026252"/>
            <a:chExt cx="1247267" cy="1087019"/>
          </a:xfrm>
          <a:solidFill>
            <a:srgbClr val="002A86"/>
          </a:solidFill>
        </p:grpSpPr>
        <p:sp>
          <p:nvSpPr>
            <p:cNvPr id="341" name="Forma libre 340">
              <a:extLst>
                <a:ext uri="{FF2B5EF4-FFF2-40B4-BE49-F238E27FC236}">
                  <a16:creationId xmlns:a16="http://schemas.microsoft.com/office/drawing/2014/main" id="{674E1C69-45F5-3FD1-AFA0-0CF067D42048}"/>
                </a:ext>
              </a:extLst>
            </p:cNvPr>
            <p:cNvSpPr/>
            <p:nvPr/>
          </p:nvSpPr>
          <p:spPr>
            <a:xfrm>
              <a:off x="6379708" y="3259325"/>
              <a:ext cx="400227" cy="572818"/>
            </a:xfrm>
            <a:custGeom>
              <a:avLst/>
              <a:gdLst>
                <a:gd name="connsiteX0" fmla="*/ 379823 w 400227"/>
                <a:gd name="connsiteY0" fmla="*/ 572819 h 572818"/>
                <a:gd name="connsiteX1" fmla="*/ 20486 w 400227"/>
                <a:gd name="connsiteY1" fmla="*/ 572819 h 572818"/>
                <a:gd name="connsiteX2" fmla="*/ 0 w 400227"/>
                <a:gd name="connsiteY2" fmla="*/ 552355 h 572818"/>
                <a:gd name="connsiteX3" fmla="*/ 0 w 400227"/>
                <a:gd name="connsiteY3" fmla="*/ 49179 h 572818"/>
                <a:gd name="connsiteX4" fmla="*/ 49233 w 400227"/>
                <a:gd name="connsiteY4" fmla="*/ 0 h 572818"/>
                <a:gd name="connsiteX5" fmla="*/ 108544 w 400227"/>
                <a:gd name="connsiteY5" fmla="*/ 0 h 572818"/>
                <a:gd name="connsiteX6" fmla="*/ 258392 w 400227"/>
                <a:gd name="connsiteY6" fmla="*/ 115768 h 572818"/>
                <a:gd name="connsiteX7" fmla="*/ 304569 w 400227"/>
                <a:gd name="connsiteY7" fmla="*/ 293671 h 572818"/>
                <a:gd name="connsiteX8" fmla="*/ 317456 w 400227"/>
                <a:gd name="connsiteY8" fmla="*/ 293671 h 572818"/>
                <a:gd name="connsiteX9" fmla="*/ 400227 w 400227"/>
                <a:gd name="connsiteY9" fmla="*/ 376351 h 572818"/>
                <a:gd name="connsiteX10" fmla="*/ 400227 w 400227"/>
                <a:gd name="connsiteY10" fmla="*/ 552272 h 572818"/>
                <a:gd name="connsiteX11" fmla="*/ 379741 w 400227"/>
                <a:gd name="connsiteY11" fmla="*/ 572736 h 572818"/>
                <a:gd name="connsiteX12" fmla="*/ 40973 w 400227"/>
                <a:gd name="connsiteY12" fmla="*/ 531974 h 572818"/>
                <a:gd name="connsiteX13" fmla="*/ 359420 w 400227"/>
                <a:gd name="connsiteY13" fmla="*/ 531974 h 572818"/>
                <a:gd name="connsiteX14" fmla="*/ 359420 w 400227"/>
                <a:gd name="connsiteY14" fmla="*/ 376433 h 572818"/>
                <a:gd name="connsiteX15" fmla="*/ 317538 w 400227"/>
                <a:gd name="connsiteY15" fmla="*/ 334598 h 572818"/>
                <a:gd name="connsiteX16" fmla="*/ 288791 w 400227"/>
                <a:gd name="connsiteY16" fmla="*/ 334598 h 572818"/>
                <a:gd name="connsiteX17" fmla="*/ 268966 w 400227"/>
                <a:gd name="connsiteY17" fmla="*/ 319333 h 572818"/>
                <a:gd name="connsiteX18" fmla="*/ 218741 w 400227"/>
                <a:gd name="connsiteY18" fmla="*/ 126165 h 572818"/>
                <a:gd name="connsiteX19" fmla="*/ 108544 w 400227"/>
                <a:gd name="connsiteY19" fmla="*/ 41010 h 572818"/>
                <a:gd name="connsiteX20" fmla="*/ 49233 w 400227"/>
                <a:gd name="connsiteY20" fmla="*/ 41010 h 572818"/>
                <a:gd name="connsiteX21" fmla="*/ 40973 w 400227"/>
                <a:gd name="connsiteY21" fmla="*/ 49261 h 572818"/>
                <a:gd name="connsiteX22" fmla="*/ 40973 w 400227"/>
                <a:gd name="connsiteY22" fmla="*/ 531974 h 57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0227" h="572818">
                  <a:moveTo>
                    <a:pt x="379823" y="572819"/>
                  </a:moveTo>
                  <a:lnTo>
                    <a:pt x="20486" y="572819"/>
                  </a:lnTo>
                  <a:cubicBezTo>
                    <a:pt x="9169" y="572819"/>
                    <a:pt x="0" y="563659"/>
                    <a:pt x="0" y="552355"/>
                  </a:cubicBezTo>
                  <a:lnTo>
                    <a:pt x="0" y="49179"/>
                  </a:lnTo>
                  <a:cubicBezTo>
                    <a:pt x="0" y="22114"/>
                    <a:pt x="22056" y="0"/>
                    <a:pt x="49233" y="0"/>
                  </a:cubicBezTo>
                  <a:lnTo>
                    <a:pt x="108544" y="0"/>
                  </a:lnTo>
                  <a:cubicBezTo>
                    <a:pt x="179090" y="0"/>
                    <a:pt x="240632" y="47611"/>
                    <a:pt x="258392" y="115768"/>
                  </a:cubicBezTo>
                  <a:lnTo>
                    <a:pt x="304569" y="293671"/>
                  </a:lnTo>
                  <a:lnTo>
                    <a:pt x="317456" y="293671"/>
                  </a:lnTo>
                  <a:cubicBezTo>
                    <a:pt x="363137" y="293671"/>
                    <a:pt x="400227" y="330802"/>
                    <a:pt x="400227" y="376351"/>
                  </a:cubicBezTo>
                  <a:lnTo>
                    <a:pt x="400227" y="552272"/>
                  </a:lnTo>
                  <a:cubicBezTo>
                    <a:pt x="400227" y="563577"/>
                    <a:pt x="391058" y="572736"/>
                    <a:pt x="379741" y="572736"/>
                  </a:cubicBezTo>
                  <a:close/>
                  <a:moveTo>
                    <a:pt x="40973" y="531974"/>
                  </a:moveTo>
                  <a:lnTo>
                    <a:pt x="359420" y="531974"/>
                  </a:lnTo>
                  <a:lnTo>
                    <a:pt x="359420" y="376433"/>
                  </a:lnTo>
                  <a:cubicBezTo>
                    <a:pt x="359420" y="353411"/>
                    <a:pt x="340668" y="334598"/>
                    <a:pt x="317538" y="334598"/>
                  </a:cubicBezTo>
                  <a:lnTo>
                    <a:pt x="288791" y="334598"/>
                  </a:lnTo>
                  <a:cubicBezTo>
                    <a:pt x="279457" y="334598"/>
                    <a:pt x="271279" y="328327"/>
                    <a:pt x="268966" y="319333"/>
                  </a:cubicBezTo>
                  <a:lnTo>
                    <a:pt x="218741" y="126165"/>
                  </a:lnTo>
                  <a:cubicBezTo>
                    <a:pt x="205689" y="75996"/>
                    <a:pt x="160421" y="41010"/>
                    <a:pt x="108544" y="41010"/>
                  </a:cubicBezTo>
                  <a:lnTo>
                    <a:pt x="49233" y="41010"/>
                  </a:lnTo>
                  <a:cubicBezTo>
                    <a:pt x="44690" y="41010"/>
                    <a:pt x="40973" y="44723"/>
                    <a:pt x="40973" y="49261"/>
                  </a:cubicBezTo>
                  <a:lnTo>
                    <a:pt x="40973" y="53197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940E24AA-7D39-99A2-0625-F8CFE491BB6D}"/>
                </a:ext>
              </a:extLst>
            </p:cNvPr>
            <p:cNvSpPr/>
            <p:nvPr/>
          </p:nvSpPr>
          <p:spPr>
            <a:xfrm>
              <a:off x="5572367" y="3791299"/>
              <a:ext cx="1207732" cy="158923"/>
            </a:xfrm>
            <a:custGeom>
              <a:avLst/>
              <a:gdLst>
                <a:gd name="connsiteX0" fmla="*/ 1141979 w 1207732"/>
                <a:gd name="connsiteY0" fmla="*/ 158924 h 158923"/>
                <a:gd name="connsiteX1" fmla="*/ 82884 w 1207732"/>
                <a:gd name="connsiteY1" fmla="*/ 158924 h 158923"/>
                <a:gd name="connsiteX2" fmla="*/ 113 w 1207732"/>
                <a:gd name="connsiteY2" fmla="*/ 83670 h 158923"/>
                <a:gd name="connsiteX3" fmla="*/ 21838 w 1207732"/>
                <a:gd name="connsiteY3" fmla="*/ 24754 h 158923"/>
                <a:gd name="connsiteX4" fmla="*/ 79580 w 1207732"/>
                <a:gd name="connsiteY4" fmla="*/ 0 h 158923"/>
                <a:gd name="connsiteX5" fmla="*/ 1187247 w 1207732"/>
                <a:gd name="connsiteY5" fmla="*/ 0 h 158923"/>
                <a:gd name="connsiteX6" fmla="*/ 1207733 w 1207732"/>
                <a:gd name="connsiteY6" fmla="*/ 20464 h 158923"/>
                <a:gd name="connsiteX7" fmla="*/ 1207733 w 1207732"/>
                <a:gd name="connsiteY7" fmla="*/ 93324 h 158923"/>
                <a:gd name="connsiteX8" fmla="*/ 1142061 w 1207732"/>
                <a:gd name="connsiteY8" fmla="*/ 158924 h 158923"/>
                <a:gd name="connsiteX9" fmla="*/ 79580 w 1207732"/>
                <a:gd name="connsiteY9" fmla="*/ 40845 h 158923"/>
                <a:gd name="connsiteX10" fmla="*/ 51576 w 1207732"/>
                <a:gd name="connsiteY10" fmla="*/ 52892 h 158923"/>
                <a:gd name="connsiteX11" fmla="*/ 41003 w 1207732"/>
                <a:gd name="connsiteY11" fmla="*/ 81525 h 158923"/>
                <a:gd name="connsiteX12" fmla="*/ 82884 w 1207732"/>
                <a:gd name="connsiteY12" fmla="*/ 117996 h 158923"/>
                <a:gd name="connsiteX13" fmla="*/ 1141979 w 1207732"/>
                <a:gd name="connsiteY13" fmla="*/ 117996 h 158923"/>
                <a:gd name="connsiteX14" fmla="*/ 1166760 w 1207732"/>
                <a:gd name="connsiteY14" fmla="*/ 93242 h 158923"/>
                <a:gd name="connsiteX15" fmla="*/ 1166760 w 1207732"/>
                <a:gd name="connsiteY15" fmla="*/ 40845 h 158923"/>
                <a:gd name="connsiteX16" fmla="*/ 79580 w 1207732"/>
                <a:gd name="connsiteY16" fmla="*/ 40845 h 15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7732" h="158923">
                  <a:moveTo>
                    <a:pt x="1141979" y="158924"/>
                  </a:moveTo>
                  <a:lnTo>
                    <a:pt x="82884" y="158924"/>
                  </a:lnTo>
                  <a:cubicBezTo>
                    <a:pt x="38690" y="158924"/>
                    <a:pt x="2343" y="125918"/>
                    <a:pt x="113" y="83670"/>
                  </a:cubicBezTo>
                  <a:cubicBezTo>
                    <a:pt x="-1044" y="61639"/>
                    <a:pt x="6721" y="40680"/>
                    <a:pt x="21838" y="24754"/>
                  </a:cubicBezTo>
                  <a:cubicBezTo>
                    <a:pt x="36790" y="8994"/>
                    <a:pt x="57855" y="0"/>
                    <a:pt x="79580" y="0"/>
                  </a:cubicBezTo>
                  <a:lnTo>
                    <a:pt x="1187247" y="0"/>
                  </a:lnTo>
                  <a:cubicBezTo>
                    <a:pt x="1198564" y="0"/>
                    <a:pt x="1207733" y="9159"/>
                    <a:pt x="1207733" y="20464"/>
                  </a:cubicBezTo>
                  <a:lnTo>
                    <a:pt x="1207733" y="93324"/>
                  </a:lnTo>
                  <a:cubicBezTo>
                    <a:pt x="1207733" y="129548"/>
                    <a:pt x="1178243" y="158924"/>
                    <a:pt x="1142061" y="158924"/>
                  </a:cubicBezTo>
                  <a:close/>
                  <a:moveTo>
                    <a:pt x="79580" y="40845"/>
                  </a:moveTo>
                  <a:cubicBezTo>
                    <a:pt x="68924" y="40845"/>
                    <a:pt x="58928" y="45136"/>
                    <a:pt x="51576" y="52892"/>
                  </a:cubicBezTo>
                  <a:cubicBezTo>
                    <a:pt x="44225" y="60648"/>
                    <a:pt x="40425" y="70798"/>
                    <a:pt x="41003" y="81525"/>
                  </a:cubicBezTo>
                  <a:cubicBezTo>
                    <a:pt x="42077" y="101658"/>
                    <a:pt x="60828" y="117996"/>
                    <a:pt x="82884" y="117996"/>
                  </a:cubicBezTo>
                  <a:lnTo>
                    <a:pt x="1141979" y="117996"/>
                  </a:lnTo>
                  <a:cubicBezTo>
                    <a:pt x="1155609" y="117996"/>
                    <a:pt x="1166760" y="106939"/>
                    <a:pt x="1166760" y="93242"/>
                  </a:cubicBezTo>
                  <a:lnTo>
                    <a:pt x="1166760" y="40845"/>
                  </a:lnTo>
                  <a:lnTo>
                    <a:pt x="79580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3" name="Forma libre 342">
              <a:extLst>
                <a:ext uri="{FF2B5EF4-FFF2-40B4-BE49-F238E27FC236}">
                  <a16:creationId xmlns:a16="http://schemas.microsoft.com/office/drawing/2014/main" id="{D8C01119-3AE9-9451-A597-CF313614DBC5}"/>
                </a:ext>
              </a:extLst>
            </p:cNvPr>
            <p:cNvSpPr/>
            <p:nvPr/>
          </p:nvSpPr>
          <p:spPr>
            <a:xfrm>
              <a:off x="6363352" y="3909295"/>
              <a:ext cx="303495" cy="203976"/>
            </a:xfrm>
            <a:custGeom>
              <a:avLst/>
              <a:gdLst>
                <a:gd name="connsiteX0" fmla="*/ 151748 w 303495"/>
                <a:gd name="connsiteY0" fmla="*/ 203977 h 203976"/>
                <a:gd name="connsiteX1" fmla="*/ 0 w 303495"/>
                <a:gd name="connsiteY1" fmla="*/ 52397 h 203976"/>
                <a:gd name="connsiteX2" fmla="*/ 5039 w 303495"/>
                <a:gd name="connsiteY2" fmla="*/ 15430 h 203976"/>
                <a:gd name="connsiteX3" fmla="*/ 24865 w 303495"/>
                <a:gd name="connsiteY3" fmla="*/ 0 h 203976"/>
                <a:gd name="connsiteX4" fmla="*/ 278631 w 303495"/>
                <a:gd name="connsiteY4" fmla="*/ 0 h 203976"/>
                <a:gd name="connsiteX5" fmla="*/ 298456 w 303495"/>
                <a:gd name="connsiteY5" fmla="*/ 15430 h 203976"/>
                <a:gd name="connsiteX6" fmla="*/ 303495 w 303495"/>
                <a:gd name="connsiteY6" fmla="*/ 52397 h 203976"/>
                <a:gd name="connsiteX7" fmla="*/ 151748 w 303495"/>
                <a:gd name="connsiteY7" fmla="*/ 203977 h 203976"/>
                <a:gd name="connsiteX8" fmla="*/ 41634 w 303495"/>
                <a:gd name="connsiteY8" fmla="*/ 40927 h 203976"/>
                <a:gd name="connsiteX9" fmla="*/ 40890 w 303495"/>
                <a:gd name="connsiteY9" fmla="*/ 52479 h 203976"/>
                <a:gd name="connsiteX10" fmla="*/ 151665 w 303495"/>
                <a:gd name="connsiteY10" fmla="*/ 163132 h 203976"/>
                <a:gd name="connsiteX11" fmla="*/ 262440 w 303495"/>
                <a:gd name="connsiteY11" fmla="*/ 52479 h 203976"/>
                <a:gd name="connsiteX12" fmla="*/ 261697 w 303495"/>
                <a:gd name="connsiteY12" fmla="*/ 40927 h 203976"/>
                <a:gd name="connsiteX13" fmla="*/ 41634 w 303495"/>
                <a:gd name="connsiteY13" fmla="*/ 40927 h 20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3495" h="203976">
                  <a:moveTo>
                    <a:pt x="151748" y="203977"/>
                  </a:moveTo>
                  <a:cubicBezTo>
                    <a:pt x="68068" y="203977"/>
                    <a:pt x="0" y="135985"/>
                    <a:pt x="0" y="52397"/>
                  </a:cubicBezTo>
                  <a:cubicBezTo>
                    <a:pt x="0" y="40845"/>
                    <a:pt x="1652" y="28798"/>
                    <a:pt x="5039" y="15430"/>
                  </a:cubicBezTo>
                  <a:cubicBezTo>
                    <a:pt x="7352" y="6354"/>
                    <a:pt x="15530" y="0"/>
                    <a:pt x="24865" y="0"/>
                  </a:cubicBezTo>
                  <a:lnTo>
                    <a:pt x="278631" y="0"/>
                  </a:lnTo>
                  <a:cubicBezTo>
                    <a:pt x="288048" y="0"/>
                    <a:pt x="296226" y="6354"/>
                    <a:pt x="298456" y="15430"/>
                  </a:cubicBezTo>
                  <a:cubicBezTo>
                    <a:pt x="301843" y="28963"/>
                    <a:pt x="303495" y="40762"/>
                    <a:pt x="303495" y="52397"/>
                  </a:cubicBezTo>
                  <a:cubicBezTo>
                    <a:pt x="303495" y="135985"/>
                    <a:pt x="235428" y="203977"/>
                    <a:pt x="151748" y="203977"/>
                  </a:cubicBezTo>
                  <a:close/>
                  <a:moveTo>
                    <a:pt x="41634" y="40927"/>
                  </a:moveTo>
                  <a:cubicBezTo>
                    <a:pt x="41138" y="44888"/>
                    <a:pt x="40890" y="48684"/>
                    <a:pt x="40890" y="52479"/>
                  </a:cubicBezTo>
                  <a:cubicBezTo>
                    <a:pt x="40890" y="113540"/>
                    <a:pt x="90619" y="163132"/>
                    <a:pt x="151665" y="163132"/>
                  </a:cubicBezTo>
                  <a:cubicBezTo>
                    <a:pt x="212711" y="163132"/>
                    <a:pt x="262440" y="113458"/>
                    <a:pt x="262440" y="52479"/>
                  </a:cubicBezTo>
                  <a:cubicBezTo>
                    <a:pt x="262440" y="48766"/>
                    <a:pt x="262192" y="44971"/>
                    <a:pt x="261697" y="40927"/>
                  </a:cubicBezTo>
                  <a:lnTo>
                    <a:pt x="41634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4" name="Forma libre 343">
              <a:extLst>
                <a:ext uri="{FF2B5EF4-FFF2-40B4-BE49-F238E27FC236}">
                  <a16:creationId xmlns:a16="http://schemas.microsoft.com/office/drawing/2014/main" id="{DCE22DE5-3CBA-E3D1-F90B-BFCD209A690A}"/>
                </a:ext>
              </a:extLst>
            </p:cNvPr>
            <p:cNvSpPr/>
            <p:nvPr/>
          </p:nvSpPr>
          <p:spPr>
            <a:xfrm>
              <a:off x="5685568" y="3909295"/>
              <a:ext cx="303495" cy="203976"/>
            </a:xfrm>
            <a:custGeom>
              <a:avLst/>
              <a:gdLst>
                <a:gd name="connsiteX0" fmla="*/ 151748 w 303495"/>
                <a:gd name="connsiteY0" fmla="*/ 203977 h 203976"/>
                <a:gd name="connsiteX1" fmla="*/ 0 w 303495"/>
                <a:gd name="connsiteY1" fmla="*/ 52397 h 203976"/>
                <a:gd name="connsiteX2" fmla="*/ 5039 w 303495"/>
                <a:gd name="connsiteY2" fmla="*/ 15430 h 203976"/>
                <a:gd name="connsiteX3" fmla="*/ 24864 w 303495"/>
                <a:gd name="connsiteY3" fmla="*/ 0 h 203976"/>
                <a:gd name="connsiteX4" fmla="*/ 278631 w 303495"/>
                <a:gd name="connsiteY4" fmla="*/ 0 h 203976"/>
                <a:gd name="connsiteX5" fmla="*/ 298456 w 303495"/>
                <a:gd name="connsiteY5" fmla="*/ 15430 h 203976"/>
                <a:gd name="connsiteX6" fmla="*/ 303495 w 303495"/>
                <a:gd name="connsiteY6" fmla="*/ 52397 h 203976"/>
                <a:gd name="connsiteX7" fmla="*/ 151748 w 303495"/>
                <a:gd name="connsiteY7" fmla="*/ 203977 h 203976"/>
                <a:gd name="connsiteX8" fmla="*/ 41716 w 303495"/>
                <a:gd name="connsiteY8" fmla="*/ 40927 h 203976"/>
                <a:gd name="connsiteX9" fmla="*/ 40973 w 303495"/>
                <a:gd name="connsiteY9" fmla="*/ 52479 h 203976"/>
                <a:gd name="connsiteX10" fmla="*/ 151748 w 303495"/>
                <a:gd name="connsiteY10" fmla="*/ 163132 h 203976"/>
                <a:gd name="connsiteX11" fmla="*/ 262523 w 303495"/>
                <a:gd name="connsiteY11" fmla="*/ 52479 h 203976"/>
                <a:gd name="connsiteX12" fmla="*/ 261779 w 303495"/>
                <a:gd name="connsiteY12" fmla="*/ 40927 h 203976"/>
                <a:gd name="connsiteX13" fmla="*/ 41716 w 303495"/>
                <a:gd name="connsiteY13" fmla="*/ 40927 h 20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3495" h="203976">
                  <a:moveTo>
                    <a:pt x="151748" y="203977"/>
                  </a:moveTo>
                  <a:cubicBezTo>
                    <a:pt x="68067" y="203977"/>
                    <a:pt x="0" y="135985"/>
                    <a:pt x="0" y="52397"/>
                  </a:cubicBezTo>
                  <a:cubicBezTo>
                    <a:pt x="0" y="40762"/>
                    <a:pt x="1570" y="29045"/>
                    <a:pt x="5039" y="15430"/>
                  </a:cubicBezTo>
                  <a:cubicBezTo>
                    <a:pt x="7352" y="6354"/>
                    <a:pt x="15530" y="0"/>
                    <a:pt x="24864" y="0"/>
                  </a:cubicBezTo>
                  <a:lnTo>
                    <a:pt x="278631" y="0"/>
                  </a:lnTo>
                  <a:cubicBezTo>
                    <a:pt x="288048" y="0"/>
                    <a:pt x="296226" y="6354"/>
                    <a:pt x="298456" y="15430"/>
                  </a:cubicBezTo>
                  <a:cubicBezTo>
                    <a:pt x="301843" y="28798"/>
                    <a:pt x="303495" y="40845"/>
                    <a:pt x="303495" y="52397"/>
                  </a:cubicBezTo>
                  <a:cubicBezTo>
                    <a:pt x="303495" y="135985"/>
                    <a:pt x="235428" y="203977"/>
                    <a:pt x="151748" y="203977"/>
                  </a:cubicBezTo>
                  <a:close/>
                  <a:moveTo>
                    <a:pt x="41716" y="40927"/>
                  </a:moveTo>
                  <a:cubicBezTo>
                    <a:pt x="41220" y="44888"/>
                    <a:pt x="40973" y="48684"/>
                    <a:pt x="40973" y="52479"/>
                  </a:cubicBezTo>
                  <a:cubicBezTo>
                    <a:pt x="40973" y="113540"/>
                    <a:pt x="90702" y="163132"/>
                    <a:pt x="151748" y="163132"/>
                  </a:cubicBezTo>
                  <a:cubicBezTo>
                    <a:pt x="212794" y="163132"/>
                    <a:pt x="262523" y="113458"/>
                    <a:pt x="262523" y="52479"/>
                  </a:cubicBezTo>
                  <a:cubicBezTo>
                    <a:pt x="262523" y="48766"/>
                    <a:pt x="262275" y="44971"/>
                    <a:pt x="261779" y="40927"/>
                  </a:cubicBezTo>
                  <a:lnTo>
                    <a:pt x="4171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5" name="Forma libre 344">
              <a:extLst>
                <a:ext uri="{FF2B5EF4-FFF2-40B4-BE49-F238E27FC236}">
                  <a16:creationId xmlns:a16="http://schemas.microsoft.com/office/drawing/2014/main" id="{812B3706-EBCF-6CE1-C413-2C3C729F0996}"/>
                </a:ext>
              </a:extLst>
            </p:cNvPr>
            <p:cNvSpPr/>
            <p:nvPr/>
          </p:nvSpPr>
          <p:spPr>
            <a:xfrm>
              <a:off x="6462727" y="3552996"/>
              <a:ext cx="226258" cy="40927"/>
            </a:xfrm>
            <a:custGeom>
              <a:avLst/>
              <a:gdLst>
                <a:gd name="connsiteX0" fmla="*/ 205772 w 226258"/>
                <a:gd name="connsiteY0" fmla="*/ 40927 h 40927"/>
                <a:gd name="connsiteX1" fmla="*/ 20486 w 226258"/>
                <a:gd name="connsiteY1" fmla="*/ 40927 h 40927"/>
                <a:gd name="connsiteX2" fmla="*/ 0 w 226258"/>
                <a:gd name="connsiteY2" fmla="*/ 20464 h 40927"/>
                <a:gd name="connsiteX3" fmla="*/ 20486 w 226258"/>
                <a:gd name="connsiteY3" fmla="*/ 0 h 40927"/>
                <a:gd name="connsiteX4" fmla="*/ 205772 w 226258"/>
                <a:gd name="connsiteY4" fmla="*/ 0 h 40927"/>
                <a:gd name="connsiteX5" fmla="*/ 226259 w 226258"/>
                <a:gd name="connsiteY5" fmla="*/ 20464 h 40927"/>
                <a:gd name="connsiteX6" fmla="*/ 205772 w 22625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258" h="40927">
                  <a:moveTo>
                    <a:pt x="20577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05772" y="0"/>
                  </a:lnTo>
                  <a:cubicBezTo>
                    <a:pt x="217089" y="0"/>
                    <a:pt x="226259" y="9159"/>
                    <a:pt x="226259" y="20464"/>
                  </a:cubicBezTo>
                  <a:cubicBezTo>
                    <a:pt x="226259" y="31768"/>
                    <a:pt x="217089" y="40927"/>
                    <a:pt x="20577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6" name="Forma libre 345">
              <a:extLst>
                <a:ext uri="{FF2B5EF4-FFF2-40B4-BE49-F238E27FC236}">
                  <a16:creationId xmlns:a16="http://schemas.microsoft.com/office/drawing/2014/main" id="{FE5E2989-7480-FFFF-FD2F-8DF2CA7B3129}"/>
                </a:ext>
              </a:extLst>
            </p:cNvPr>
            <p:cNvSpPr/>
            <p:nvPr/>
          </p:nvSpPr>
          <p:spPr>
            <a:xfrm>
              <a:off x="6625874" y="3641617"/>
              <a:ext cx="154225" cy="104463"/>
            </a:xfrm>
            <a:custGeom>
              <a:avLst/>
              <a:gdLst>
                <a:gd name="connsiteX0" fmla="*/ 20486 w 154225"/>
                <a:gd name="connsiteY0" fmla="*/ 104464 h 104463"/>
                <a:gd name="connsiteX1" fmla="*/ 0 w 154225"/>
                <a:gd name="connsiteY1" fmla="*/ 84000 h 104463"/>
                <a:gd name="connsiteX2" fmla="*/ 0 w 154225"/>
                <a:gd name="connsiteY2" fmla="*/ 55863 h 104463"/>
                <a:gd name="connsiteX3" fmla="*/ 55925 w 154225"/>
                <a:gd name="connsiteY3" fmla="*/ 0 h 104463"/>
                <a:gd name="connsiteX4" fmla="*/ 133739 w 154225"/>
                <a:gd name="connsiteY4" fmla="*/ 0 h 104463"/>
                <a:gd name="connsiteX5" fmla="*/ 154226 w 154225"/>
                <a:gd name="connsiteY5" fmla="*/ 20464 h 104463"/>
                <a:gd name="connsiteX6" fmla="*/ 133739 w 154225"/>
                <a:gd name="connsiteY6" fmla="*/ 40927 h 104463"/>
                <a:gd name="connsiteX7" fmla="*/ 55925 w 154225"/>
                <a:gd name="connsiteY7" fmla="*/ 40927 h 104463"/>
                <a:gd name="connsiteX8" fmla="*/ 40973 w 154225"/>
                <a:gd name="connsiteY8" fmla="*/ 55863 h 104463"/>
                <a:gd name="connsiteX9" fmla="*/ 40973 w 154225"/>
                <a:gd name="connsiteY9" fmla="*/ 84000 h 104463"/>
                <a:gd name="connsiteX10" fmla="*/ 20486 w 154225"/>
                <a:gd name="connsiteY10" fmla="*/ 104464 h 10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225" h="104463">
                  <a:moveTo>
                    <a:pt x="20486" y="104464"/>
                  </a:moveTo>
                  <a:cubicBezTo>
                    <a:pt x="9169" y="104464"/>
                    <a:pt x="0" y="95305"/>
                    <a:pt x="0" y="84000"/>
                  </a:cubicBezTo>
                  <a:lnTo>
                    <a:pt x="0" y="55863"/>
                  </a:lnTo>
                  <a:cubicBezTo>
                    <a:pt x="0" y="25085"/>
                    <a:pt x="25112" y="0"/>
                    <a:pt x="55925" y="0"/>
                  </a:cubicBezTo>
                  <a:lnTo>
                    <a:pt x="133739" y="0"/>
                  </a:lnTo>
                  <a:cubicBezTo>
                    <a:pt x="145056" y="0"/>
                    <a:pt x="154226" y="9159"/>
                    <a:pt x="154226" y="20464"/>
                  </a:cubicBezTo>
                  <a:cubicBezTo>
                    <a:pt x="154226" y="31768"/>
                    <a:pt x="145056" y="40927"/>
                    <a:pt x="133739" y="40927"/>
                  </a:cubicBezTo>
                  <a:lnTo>
                    <a:pt x="55925" y="40927"/>
                  </a:lnTo>
                  <a:cubicBezTo>
                    <a:pt x="47664" y="40927"/>
                    <a:pt x="40973" y="47611"/>
                    <a:pt x="40973" y="55863"/>
                  </a:cubicBezTo>
                  <a:lnTo>
                    <a:pt x="40973" y="84000"/>
                  </a:lnTo>
                  <a:cubicBezTo>
                    <a:pt x="40973" y="95305"/>
                    <a:pt x="31803" y="104464"/>
                    <a:pt x="20486" y="1044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7" name="Forma libre 346">
              <a:extLst>
                <a:ext uri="{FF2B5EF4-FFF2-40B4-BE49-F238E27FC236}">
                  <a16:creationId xmlns:a16="http://schemas.microsoft.com/office/drawing/2014/main" id="{C054B07B-259E-FF4B-0213-E6F6E4DD9173}"/>
                </a:ext>
              </a:extLst>
            </p:cNvPr>
            <p:cNvSpPr/>
            <p:nvPr/>
          </p:nvSpPr>
          <p:spPr>
            <a:xfrm>
              <a:off x="6462644" y="3641534"/>
              <a:ext cx="103505" cy="40927"/>
            </a:xfrm>
            <a:custGeom>
              <a:avLst/>
              <a:gdLst>
                <a:gd name="connsiteX0" fmla="*/ 83019 w 103505"/>
                <a:gd name="connsiteY0" fmla="*/ 40927 h 40927"/>
                <a:gd name="connsiteX1" fmla="*/ 20486 w 103505"/>
                <a:gd name="connsiteY1" fmla="*/ 40927 h 40927"/>
                <a:gd name="connsiteX2" fmla="*/ 0 w 103505"/>
                <a:gd name="connsiteY2" fmla="*/ 20464 h 40927"/>
                <a:gd name="connsiteX3" fmla="*/ 20486 w 103505"/>
                <a:gd name="connsiteY3" fmla="*/ 0 h 40927"/>
                <a:gd name="connsiteX4" fmla="*/ 83019 w 103505"/>
                <a:gd name="connsiteY4" fmla="*/ 0 h 40927"/>
                <a:gd name="connsiteX5" fmla="*/ 103506 w 103505"/>
                <a:gd name="connsiteY5" fmla="*/ 20464 h 40927"/>
                <a:gd name="connsiteX6" fmla="*/ 83019 w 10350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05" h="40927">
                  <a:moveTo>
                    <a:pt x="8301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3019" y="0"/>
                  </a:lnTo>
                  <a:cubicBezTo>
                    <a:pt x="94336" y="0"/>
                    <a:pt x="103506" y="9159"/>
                    <a:pt x="103506" y="20464"/>
                  </a:cubicBezTo>
                  <a:cubicBezTo>
                    <a:pt x="103506" y="31768"/>
                    <a:pt x="94336" y="40927"/>
                    <a:pt x="8301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27E53BB1-2899-6D91-43F7-93AB72553BB5}"/>
                </a:ext>
              </a:extLst>
            </p:cNvPr>
            <p:cNvSpPr/>
            <p:nvPr/>
          </p:nvSpPr>
          <p:spPr>
            <a:xfrm>
              <a:off x="5646105" y="3302833"/>
              <a:ext cx="74217" cy="190999"/>
            </a:xfrm>
            <a:custGeom>
              <a:avLst/>
              <a:gdLst>
                <a:gd name="connsiteX0" fmla="*/ 20546 w 74217"/>
                <a:gd name="connsiteY0" fmla="*/ 190999 h 190999"/>
                <a:gd name="connsiteX1" fmla="*/ 16085 w 74217"/>
                <a:gd name="connsiteY1" fmla="*/ 190504 h 190999"/>
                <a:gd name="connsiteX2" fmla="*/ 473 w 74217"/>
                <a:gd name="connsiteY2" fmla="*/ 166080 h 190999"/>
                <a:gd name="connsiteX3" fmla="*/ 33680 w 74217"/>
                <a:gd name="connsiteY3" fmla="*/ 16068 h 190999"/>
                <a:gd name="connsiteX4" fmla="*/ 58132 w 74217"/>
                <a:gd name="connsiteY4" fmla="*/ 472 h 190999"/>
                <a:gd name="connsiteX5" fmla="*/ 73744 w 74217"/>
                <a:gd name="connsiteY5" fmla="*/ 24897 h 190999"/>
                <a:gd name="connsiteX6" fmla="*/ 40537 w 74217"/>
                <a:gd name="connsiteY6" fmla="*/ 174909 h 190999"/>
                <a:gd name="connsiteX7" fmla="*/ 20546 w 74217"/>
                <a:gd name="connsiteY7" fmla="*/ 190917 h 19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217" h="190999">
                  <a:moveTo>
                    <a:pt x="20546" y="190999"/>
                  </a:moveTo>
                  <a:cubicBezTo>
                    <a:pt x="19059" y="190999"/>
                    <a:pt x="17572" y="190834"/>
                    <a:pt x="16085" y="190504"/>
                  </a:cubicBezTo>
                  <a:cubicBezTo>
                    <a:pt x="5016" y="188029"/>
                    <a:pt x="-1923" y="177137"/>
                    <a:pt x="473" y="166080"/>
                  </a:cubicBezTo>
                  <a:lnTo>
                    <a:pt x="33680" y="16068"/>
                  </a:lnTo>
                  <a:cubicBezTo>
                    <a:pt x="36159" y="5011"/>
                    <a:pt x="47063" y="-1921"/>
                    <a:pt x="58132" y="472"/>
                  </a:cubicBezTo>
                  <a:cubicBezTo>
                    <a:pt x="69201" y="2948"/>
                    <a:pt x="76140" y="13840"/>
                    <a:pt x="73744" y="24897"/>
                  </a:cubicBezTo>
                  <a:lnTo>
                    <a:pt x="40537" y="174909"/>
                  </a:lnTo>
                  <a:cubicBezTo>
                    <a:pt x="38389" y="184481"/>
                    <a:pt x="29963" y="190917"/>
                    <a:pt x="20546" y="19091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9" name="Forma libre 348">
              <a:extLst>
                <a:ext uri="{FF2B5EF4-FFF2-40B4-BE49-F238E27FC236}">
                  <a16:creationId xmlns:a16="http://schemas.microsoft.com/office/drawing/2014/main" id="{B38B868C-216F-11C8-3098-88E1A8A1B9DD}"/>
                </a:ext>
              </a:extLst>
            </p:cNvPr>
            <p:cNvSpPr/>
            <p:nvPr/>
          </p:nvSpPr>
          <p:spPr>
            <a:xfrm>
              <a:off x="5706077" y="3113709"/>
              <a:ext cx="56126" cy="109309"/>
            </a:xfrm>
            <a:custGeom>
              <a:avLst/>
              <a:gdLst>
                <a:gd name="connsiteX0" fmla="*/ 20546 w 56126"/>
                <a:gd name="connsiteY0" fmla="*/ 109309 h 109309"/>
                <a:gd name="connsiteX1" fmla="*/ 16085 w 56126"/>
                <a:gd name="connsiteY1" fmla="*/ 108814 h 109309"/>
                <a:gd name="connsiteX2" fmla="*/ 473 w 56126"/>
                <a:gd name="connsiteY2" fmla="*/ 84390 h 109309"/>
                <a:gd name="connsiteX3" fmla="*/ 15590 w 56126"/>
                <a:gd name="connsiteY3" fmla="*/ 16068 h 109309"/>
                <a:gd name="connsiteX4" fmla="*/ 40041 w 56126"/>
                <a:gd name="connsiteY4" fmla="*/ 472 h 109309"/>
                <a:gd name="connsiteX5" fmla="*/ 55654 w 56126"/>
                <a:gd name="connsiteY5" fmla="*/ 24897 h 109309"/>
                <a:gd name="connsiteX6" fmla="*/ 40537 w 56126"/>
                <a:gd name="connsiteY6" fmla="*/ 93219 h 109309"/>
                <a:gd name="connsiteX7" fmla="*/ 20546 w 56126"/>
                <a:gd name="connsiteY7" fmla="*/ 109227 h 10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126" h="109309">
                  <a:moveTo>
                    <a:pt x="20546" y="109309"/>
                  </a:moveTo>
                  <a:cubicBezTo>
                    <a:pt x="19059" y="109309"/>
                    <a:pt x="17572" y="109144"/>
                    <a:pt x="16085" y="108814"/>
                  </a:cubicBezTo>
                  <a:cubicBezTo>
                    <a:pt x="5016" y="106339"/>
                    <a:pt x="-1923" y="95447"/>
                    <a:pt x="473" y="84390"/>
                  </a:cubicBezTo>
                  <a:lnTo>
                    <a:pt x="15590" y="16068"/>
                  </a:lnTo>
                  <a:cubicBezTo>
                    <a:pt x="18068" y="5011"/>
                    <a:pt x="28972" y="-1921"/>
                    <a:pt x="40041" y="472"/>
                  </a:cubicBezTo>
                  <a:cubicBezTo>
                    <a:pt x="51110" y="2948"/>
                    <a:pt x="58049" y="13840"/>
                    <a:pt x="55654" y="24897"/>
                  </a:cubicBezTo>
                  <a:lnTo>
                    <a:pt x="40537" y="93219"/>
                  </a:lnTo>
                  <a:cubicBezTo>
                    <a:pt x="38389" y="102791"/>
                    <a:pt x="29963" y="109227"/>
                    <a:pt x="20546" y="1092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0" name="Forma libre 349">
              <a:extLst>
                <a:ext uri="{FF2B5EF4-FFF2-40B4-BE49-F238E27FC236}">
                  <a16:creationId xmlns:a16="http://schemas.microsoft.com/office/drawing/2014/main" id="{BA31EED1-F114-12D7-9403-E1C3CCC31535}"/>
                </a:ext>
              </a:extLst>
            </p:cNvPr>
            <p:cNvSpPr/>
            <p:nvPr/>
          </p:nvSpPr>
          <p:spPr>
            <a:xfrm>
              <a:off x="5899210" y="3032432"/>
              <a:ext cx="128737" cy="437471"/>
            </a:xfrm>
            <a:custGeom>
              <a:avLst/>
              <a:gdLst>
                <a:gd name="connsiteX0" fmla="*/ 20546 w 128737"/>
                <a:gd name="connsiteY0" fmla="*/ 437471 h 437471"/>
                <a:gd name="connsiteX1" fmla="*/ 16085 w 128737"/>
                <a:gd name="connsiteY1" fmla="*/ 436976 h 437471"/>
                <a:gd name="connsiteX2" fmla="*/ 473 w 128737"/>
                <a:gd name="connsiteY2" fmla="*/ 412552 h 437471"/>
                <a:gd name="connsiteX3" fmla="*/ 88200 w 128737"/>
                <a:gd name="connsiteY3" fmla="*/ 16068 h 437471"/>
                <a:gd name="connsiteX4" fmla="*/ 112652 w 128737"/>
                <a:gd name="connsiteY4" fmla="*/ 472 h 437471"/>
                <a:gd name="connsiteX5" fmla="*/ 128265 w 128737"/>
                <a:gd name="connsiteY5" fmla="*/ 24897 h 437471"/>
                <a:gd name="connsiteX6" fmla="*/ 40537 w 128737"/>
                <a:gd name="connsiteY6" fmla="*/ 421381 h 437471"/>
                <a:gd name="connsiteX7" fmla="*/ 20546 w 128737"/>
                <a:gd name="connsiteY7" fmla="*/ 437389 h 43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37" h="437471">
                  <a:moveTo>
                    <a:pt x="20546" y="437471"/>
                  </a:moveTo>
                  <a:cubicBezTo>
                    <a:pt x="19059" y="437471"/>
                    <a:pt x="17572" y="437306"/>
                    <a:pt x="16085" y="436976"/>
                  </a:cubicBezTo>
                  <a:cubicBezTo>
                    <a:pt x="5016" y="434583"/>
                    <a:pt x="-1923" y="423609"/>
                    <a:pt x="473" y="412552"/>
                  </a:cubicBezTo>
                  <a:lnTo>
                    <a:pt x="88200" y="16068"/>
                  </a:lnTo>
                  <a:cubicBezTo>
                    <a:pt x="90679" y="5011"/>
                    <a:pt x="101583" y="-1921"/>
                    <a:pt x="112652" y="472"/>
                  </a:cubicBezTo>
                  <a:cubicBezTo>
                    <a:pt x="123721" y="2948"/>
                    <a:pt x="130660" y="13840"/>
                    <a:pt x="128265" y="24897"/>
                  </a:cubicBezTo>
                  <a:lnTo>
                    <a:pt x="40537" y="421381"/>
                  </a:lnTo>
                  <a:cubicBezTo>
                    <a:pt x="38389" y="430953"/>
                    <a:pt x="29963" y="437389"/>
                    <a:pt x="20546" y="43738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1" name="Forma libre 350">
              <a:extLst>
                <a:ext uri="{FF2B5EF4-FFF2-40B4-BE49-F238E27FC236}">
                  <a16:creationId xmlns:a16="http://schemas.microsoft.com/office/drawing/2014/main" id="{E473960D-9DFB-3BD2-CA81-E4E5A5A9F597}"/>
                </a:ext>
              </a:extLst>
            </p:cNvPr>
            <p:cNvSpPr/>
            <p:nvPr/>
          </p:nvSpPr>
          <p:spPr>
            <a:xfrm>
              <a:off x="6082183" y="3066453"/>
              <a:ext cx="104451" cy="327701"/>
            </a:xfrm>
            <a:custGeom>
              <a:avLst/>
              <a:gdLst>
                <a:gd name="connsiteX0" fmla="*/ 20546 w 104451"/>
                <a:gd name="connsiteY0" fmla="*/ 327702 h 327701"/>
                <a:gd name="connsiteX1" fmla="*/ 16085 w 104451"/>
                <a:gd name="connsiteY1" fmla="*/ 327207 h 327701"/>
                <a:gd name="connsiteX2" fmla="*/ 473 w 104451"/>
                <a:gd name="connsiteY2" fmla="*/ 302782 h 327701"/>
                <a:gd name="connsiteX3" fmla="*/ 63914 w 104451"/>
                <a:gd name="connsiteY3" fmla="*/ 16043 h 327701"/>
                <a:gd name="connsiteX4" fmla="*/ 88366 w 104451"/>
                <a:gd name="connsiteY4" fmla="*/ 448 h 327701"/>
                <a:gd name="connsiteX5" fmla="*/ 103978 w 104451"/>
                <a:gd name="connsiteY5" fmla="*/ 24872 h 327701"/>
                <a:gd name="connsiteX6" fmla="*/ 40537 w 104451"/>
                <a:gd name="connsiteY6" fmla="*/ 311611 h 327701"/>
                <a:gd name="connsiteX7" fmla="*/ 20546 w 104451"/>
                <a:gd name="connsiteY7" fmla="*/ 327619 h 32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451" h="327701">
                  <a:moveTo>
                    <a:pt x="20546" y="327702"/>
                  </a:moveTo>
                  <a:cubicBezTo>
                    <a:pt x="19059" y="327702"/>
                    <a:pt x="17572" y="327537"/>
                    <a:pt x="16085" y="327207"/>
                  </a:cubicBezTo>
                  <a:cubicBezTo>
                    <a:pt x="5016" y="324814"/>
                    <a:pt x="-1923" y="313839"/>
                    <a:pt x="473" y="302782"/>
                  </a:cubicBezTo>
                  <a:lnTo>
                    <a:pt x="63914" y="16043"/>
                  </a:lnTo>
                  <a:cubicBezTo>
                    <a:pt x="66392" y="4986"/>
                    <a:pt x="77297" y="-1863"/>
                    <a:pt x="88366" y="448"/>
                  </a:cubicBezTo>
                  <a:cubicBezTo>
                    <a:pt x="99435" y="2923"/>
                    <a:pt x="106374" y="13815"/>
                    <a:pt x="103978" y="24872"/>
                  </a:cubicBezTo>
                  <a:lnTo>
                    <a:pt x="40537" y="311611"/>
                  </a:lnTo>
                  <a:cubicBezTo>
                    <a:pt x="38389" y="321183"/>
                    <a:pt x="29963" y="327619"/>
                    <a:pt x="20546" y="32761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2" name="Forma libre 351">
              <a:extLst>
                <a:ext uri="{FF2B5EF4-FFF2-40B4-BE49-F238E27FC236}">
                  <a16:creationId xmlns:a16="http://schemas.microsoft.com/office/drawing/2014/main" id="{A189DBCE-4E72-209E-6074-588FD6AAED1B}"/>
                </a:ext>
              </a:extLst>
            </p:cNvPr>
            <p:cNvSpPr/>
            <p:nvPr/>
          </p:nvSpPr>
          <p:spPr>
            <a:xfrm>
              <a:off x="5839876" y="3409255"/>
              <a:ext cx="295069" cy="422888"/>
            </a:xfrm>
            <a:custGeom>
              <a:avLst/>
              <a:gdLst>
                <a:gd name="connsiteX0" fmla="*/ 274583 w 295069"/>
                <a:gd name="connsiteY0" fmla="*/ 422889 h 422888"/>
                <a:gd name="connsiteX1" fmla="*/ 20486 w 295069"/>
                <a:gd name="connsiteY1" fmla="*/ 422889 h 422888"/>
                <a:gd name="connsiteX2" fmla="*/ 0 w 295069"/>
                <a:gd name="connsiteY2" fmla="*/ 402425 h 422888"/>
                <a:gd name="connsiteX3" fmla="*/ 0 w 295069"/>
                <a:gd name="connsiteY3" fmla="*/ 147372 h 422888"/>
                <a:gd name="connsiteX4" fmla="*/ 147535 w 295069"/>
                <a:gd name="connsiteY4" fmla="*/ 0 h 422888"/>
                <a:gd name="connsiteX5" fmla="*/ 295069 w 295069"/>
                <a:gd name="connsiteY5" fmla="*/ 147372 h 422888"/>
                <a:gd name="connsiteX6" fmla="*/ 295069 w 295069"/>
                <a:gd name="connsiteY6" fmla="*/ 402425 h 422888"/>
                <a:gd name="connsiteX7" fmla="*/ 274583 w 295069"/>
                <a:gd name="connsiteY7" fmla="*/ 422889 h 422888"/>
                <a:gd name="connsiteX8" fmla="*/ 40973 w 295069"/>
                <a:gd name="connsiteY8" fmla="*/ 382044 h 422888"/>
                <a:gd name="connsiteX9" fmla="*/ 254097 w 295069"/>
                <a:gd name="connsiteY9" fmla="*/ 382044 h 422888"/>
                <a:gd name="connsiteX10" fmla="*/ 254097 w 295069"/>
                <a:gd name="connsiteY10" fmla="*/ 147454 h 422888"/>
                <a:gd name="connsiteX11" fmla="*/ 147535 w 295069"/>
                <a:gd name="connsiteY11" fmla="*/ 41010 h 422888"/>
                <a:gd name="connsiteX12" fmla="*/ 40973 w 295069"/>
                <a:gd name="connsiteY12" fmla="*/ 147454 h 422888"/>
                <a:gd name="connsiteX13" fmla="*/ 40973 w 295069"/>
                <a:gd name="connsiteY13" fmla="*/ 382044 h 4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5069" h="422888">
                  <a:moveTo>
                    <a:pt x="274583" y="422889"/>
                  </a:moveTo>
                  <a:lnTo>
                    <a:pt x="20486" y="422889"/>
                  </a:lnTo>
                  <a:cubicBezTo>
                    <a:pt x="9169" y="422889"/>
                    <a:pt x="0" y="413730"/>
                    <a:pt x="0" y="402425"/>
                  </a:cubicBezTo>
                  <a:lnTo>
                    <a:pt x="0" y="147372"/>
                  </a:lnTo>
                  <a:cubicBezTo>
                    <a:pt x="0" y="66094"/>
                    <a:pt x="66168" y="0"/>
                    <a:pt x="147535" y="0"/>
                  </a:cubicBezTo>
                  <a:cubicBezTo>
                    <a:pt x="228902" y="0"/>
                    <a:pt x="295069" y="66094"/>
                    <a:pt x="295069" y="147372"/>
                  </a:cubicBezTo>
                  <a:lnTo>
                    <a:pt x="295069" y="402425"/>
                  </a:lnTo>
                  <a:cubicBezTo>
                    <a:pt x="295069" y="413730"/>
                    <a:pt x="285900" y="422889"/>
                    <a:pt x="274583" y="422889"/>
                  </a:cubicBezTo>
                  <a:close/>
                  <a:moveTo>
                    <a:pt x="40973" y="382044"/>
                  </a:moveTo>
                  <a:lnTo>
                    <a:pt x="254097" y="382044"/>
                  </a:lnTo>
                  <a:lnTo>
                    <a:pt x="254097" y="147454"/>
                  </a:lnTo>
                  <a:cubicBezTo>
                    <a:pt x="254097" y="88786"/>
                    <a:pt x="206268" y="41010"/>
                    <a:pt x="147535" y="41010"/>
                  </a:cubicBezTo>
                  <a:cubicBezTo>
                    <a:pt x="88802" y="41010"/>
                    <a:pt x="40973" y="88786"/>
                    <a:pt x="40973" y="147454"/>
                  </a:cubicBezTo>
                  <a:lnTo>
                    <a:pt x="40973" y="38204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3" name="Forma libre 352">
              <a:extLst>
                <a:ext uri="{FF2B5EF4-FFF2-40B4-BE49-F238E27FC236}">
                  <a16:creationId xmlns:a16="http://schemas.microsoft.com/office/drawing/2014/main" id="{D15B82F1-C66D-E9F1-270B-5EDEB3228919}"/>
                </a:ext>
              </a:extLst>
            </p:cNvPr>
            <p:cNvSpPr/>
            <p:nvPr/>
          </p:nvSpPr>
          <p:spPr>
            <a:xfrm>
              <a:off x="5532832" y="3026252"/>
              <a:ext cx="796670" cy="666111"/>
            </a:xfrm>
            <a:custGeom>
              <a:avLst/>
              <a:gdLst>
                <a:gd name="connsiteX0" fmla="*/ 581627 w 796670"/>
                <a:gd name="connsiteY0" fmla="*/ 666111 h 666111"/>
                <a:gd name="connsiteX1" fmla="*/ 569318 w 796670"/>
                <a:gd name="connsiteY1" fmla="*/ 662068 h 666111"/>
                <a:gd name="connsiteX2" fmla="*/ 561140 w 796670"/>
                <a:gd name="connsiteY2" fmla="*/ 645730 h 666111"/>
                <a:gd name="connsiteX3" fmla="*/ 561140 w 796670"/>
                <a:gd name="connsiteY3" fmla="*/ 531612 h 666111"/>
                <a:gd name="connsiteX4" fmla="*/ 454578 w 796670"/>
                <a:gd name="connsiteY4" fmla="*/ 425168 h 666111"/>
                <a:gd name="connsiteX5" fmla="*/ 348016 w 796670"/>
                <a:gd name="connsiteY5" fmla="*/ 531612 h 666111"/>
                <a:gd name="connsiteX6" fmla="*/ 348016 w 796670"/>
                <a:gd name="connsiteY6" fmla="*/ 622296 h 666111"/>
                <a:gd name="connsiteX7" fmla="*/ 335873 w 796670"/>
                <a:gd name="connsiteY7" fmla="*/ 640944 h 666111"/>
                <a:gd name="connsiteX8" fmla="*/ 313817 w 796670"/>
                <a:gd name="connsiteY8" fmla="*/ 637479 h 666111"/>
                <a:gd name="connsiteX9" fmla="*/ 124071 w 796670"/>
                <a:gd name="connsiteY9" fmla="*/ 467168 h 666111"/>
                <a:gd name="connsiteX10" fmla="*/ 34526 w 796670"/>
                <a:gd name="connsiteY10" fmla="*/ 447364 h 666111"/>
                <a:gd name="connsiteX11" fmla="*/ 6935 w 796670"/>
                <a:gd name="connsiteY11" fmla="*/ 428056 h 666111"/>
                <a:gd name="connsiteX12" fmla="*/ 1070 w 796670"/>
                <a:gd name="connsiteY12" fmla="*/ 394885 h 666111"/>
                <a:gd name="connsiteX13" fmla="*/ 65916 w 796670"/>
                <a:gd name="connsiteY13" fmla="*/ 101709 h 666111"/>
                <a:gd name="connsiteX14" fmla="*/ 118371 w 796670"/>
                <a:gd name="connsiteY14" fmla="*/ 68208 h 666111"/>
                <a:gd name="connsiteX15" fmla="*/ 207999 w 796670"/>
                <a:gd name="connsiteY15" fmla="*/ 88012 h 666111"/>
                <a:gd name="connsiteX16" fmla="*/ 468621 w 796670"/>
                <a:gd name="connsiteY16" fmla="*/ 8302 h 666111"/>
                <a:gd name="connsiteX17" fmla="*/ 646803 w 796670"/>
                <a:gd name="connsiteY17" fmla="*/ 46424 h 666111"/>
                <a:gd name="connsiteX18" fmla="*/ 760469 w 796670"/>
                <a:gd name="connsiteY18" fmla="*/ 145855 h 666111"/>
                <a:gd name="connsiteX19" fmla="*/ 794172 w 796670"/>
                <a:gd name="connsiteY19" fmla="*/ 248421 h 666111"/>
                <a:gd name="connsiteX20" fmla="*/ 723379 w 796670"/>
                <a:gd name="connsiteY20" fmla="*/ 568331 h 666111"/>
                <a:gd name="connsiteX21" fmla="*/ 649612 w 796670"/>
                <a:gd name="connsiteY21" fmla="*/ 647133 h 666111"/>
                <a:gd name="connsiteX22" fmla="*/ 587409 w 796670"/>
                <a:gd name="connsiteY22" fmla="*/ 665286 h 666111"/>
                <a:gd name="connsiteX23" fmla="*/ 581627 w 796670"/>
                <a:gd name="connsiteY23" fmla="*/ 666111 h 666111"/>
                <a:gd name="connsiteX24" fmla="*/ 454578 w 796670"/>
                <a:gd name="connsiteY24" fmla="*/ 384158 h 666111"/>
                <a:gd name="connsiteX25" fmla="*/ 602113 w 796670"/>
                <a:gd name="connsiteY25" fmla="*/ 531530 h 666111"/>
                <a:gd name="connsiteX26" fmla="*/ 602113 w 796670"/>
                <a:gd name="connsiteY26" fmla="*/ 618335 h 666111"/>
                <a:gd name="connsiteX27" fmla="*/ 638047 w 796670"/>
                <a:gd name="connsiteY27" fmla="*/ 607856 h 666111"/>
                <a:gd name="connsiteX28" fmla="*/ 683315 w 796670"/>
                <a:gd name="connsiteY28" fmla="*/ 559502 h 666111"/>
                <a:gd name="connsiteX29" fmla="*/ 754108 w 796670"/>
                <a:gd name="connsiteY29" fmla="*/ 239592 h 666111"/>
                <a:gd name="connsiteX30" fmla="*/ 733457 w 796670"/>
                <a:gd name="connsiteY30" fmla="*/ 176715 h 666111"/>
                <a:gd name="connsiteX31" fmla="*/ 733457 w 796670"/>
                <a:gd name="connsiteY31" fmla="*/ 176715 h 666111"/>
                <a:gd name="connsiteX32" fmla="*/ 619708 w 796670"/>
                <a:gd name="connsiteY32" fmla="*/ 77285 h 666111"/>
                <a:gd name="connsiteX33" fmla="*/ 480517 w 796670"/>
                <a:gd name="connsiteY33" fmla="*/ 47497 h 666111"/>
                <a:gd name="connsiteX34" fmla="*/ 214773 w 796670"/>
                <a:gd name="connsiteY34" fmla="*/ 128774 h 666111"/>
                <a:gd name="connsiteX35" fmla="*/ 204364 w 796670"/>
                <a:gd name="connsiteY35" fmla="*/ 129187 h 666111"/>
                <a:gd name="connsiteX36" fmla="*/ 109532 w 796670"/>
                <a:gd name="connsiteY36" fmla="*/ 108228 h 666111"/>
                <a:gd name="connsiteX37" fmla="*/ 105898 w 796670"/>
                <a:gd name="connsiteY37" fmla="*/ 110538 h 666111"/>
                <a:gd name="connsiteX38" fmla="*/ 41052 w 796670"/>
                <a:gd name="connsiteY38" fmla="*/ 403714 h 666111"/>
                <a:gd name="connsiteX39" fmla="*/ 43365 w 796670"/>
                <a:gd name="connsiteY39" fmla="*/ 407345 h 666111"/>
                <a:gd name="connsiteX40" fmla="*/ 138197 w 796670"/>
                <a:gd name="connsiteY40" fmla="*/ 428303 h 666111"/>
                <a:gd name="connsiteX41" fmla="*/ 147448 w 796670"/>
                <a:gd name="connsiteY41" fmla="*/ 433089 h 666111"/>
                <a:gd name="connsiteX42" fmla="*/ 307044 w 796670"/>
                <a:gd name="connsiteY42" fmla="*/ 576335 h 666111"/>
                <a:gd name="connsiteX43" fmla="*/ 307044 w 796670"/>
                <a:gd name="connsiteY43" fmla="*/ 531530 h 666111"/>
                <a:gd name="connsiteX44" fmla="*/ 454578 w 796670"/>
                <a:gd name="connsiteY44" fmla="*/ 384158 h 66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96670" h="666111">
                  <a:moveTo>
                    <a:pt x="581627" y="666111"/>
                  </a:moveTo>
                  <a:cubicBezTo>
                    <a:pt x="577248" y="666111"/>
                    <a:pt x="572953" y="664709"/>
                    <a:pt x="569318" y="662068"/>
                  </a:cubicBezTo>
                  <a:cubicBezTo>
                    <a:pt x="564197" y="658190"/>
                    <a:pt x="561140" y="652166"/>
                    <a:pt x="561140" y="645730"/>
                  </a:cubicBezTo>
                  <a:lnTo>
                    <a:pt x="561140" y="531612"/>
                  </a:lnTo>
                  <a:cubicBezTo>
                    <a:pt x="561140" y="472944"/>
                    <a:pt x="513311" y="425168"/>
                    <a:pt x="454578" y="425168"/>
                  </a:cubicBezTo>
                  <a:cubicBezTo>
                    <a:pt x="395845" y="425168"/>
                    <a:pt x="348016" y="472944"/>
                    <a:pt x="348016" y="531612"/>
                  </a:cubicBezTo>
                  <a:lnTo>
                    <a:pt x="348016" y="622296"/>
                  </a:lnTo>
                  <a:cubicBezTo>
                    <a:pt x="348016" y="630382"/>
                    <a:pt x="343225" y="637726"/>
                    <a:pt x="335873" y="640944"/>
                  </a:cubicBezTo>
                  <a:cubicBezTo>
                    <a:pt x="328521" y="644245"/>
                    <a:pt x="319848" y="642842"/>
                    <a:pt x="313817" y="637479"/>
                  </a:cubicBezTo>
                  <a:lnTo>
                    <a:pt x="124071" y="467168"/>
                  </a:lnTo>
                  <a:lnTo>
                    <a:pt x="34526" y="447364"/>
                  </a:lnTo>
                  <a:cubicBezTo>
                    <a:pt x="23044" y="444806"/>
                    <a:pt x="13213" y="437958"/>
                    <a:pt x="6935" y="428056"/>
                  </a:cubicBezTo>
                  <a:cubicBezTo>
                    <a:pt x="575" y="418154"/>
                    <a:pt x="-1490" y="406354"/>
                    <a:pt x="1070" y="394885"/>
                  </a:cubicBezTo>
                  <a:lnTo>
                    <a:pt x="65916" y="101709"/>
                  </a:lnTo>
                  <a:cubicBezTo>
                    <a:pt x="71203" y="78027"/>
                    <a:pt x="94580" y="63010"/>
                    <a:pt x="118371" y="68208"/>
                  </a:cubicBezTo>
                  <a:lnTo>
                    <a:pt x="207999" y="88012"/>
                  </a:lnTo>
                  <a:lnTo>
                    <a:pt x="468621" y="8302"/>
                  </a:lnTo>
                  <a:cubicBezTo>
                    <a:pt x="531072" y="-10759"/>
                    <a:pt x="597652" y="3434"/>
                    <a:pt x="646803" y="46424"/>
                  </a:cubicBezTo>
                  <a:lnTo>
                    <a:pt x="760469" y="145855"/>
                  </a:lnTo>
                  <a:cubicBezTo>
                    <a:pt x="789629" y="171352"/>
                    <a:pt x="802516" y="210629"/>
                    <a:pt x="794172" y="248421"/>
                  </a:cubicBezTo>
                  <a:lnTo>
                    <a:pt x="723379" y="568331"/>
                  </a:lnTo>
                  <a:cubicBezTo>
                    <a:pt x="715036" y="606123"/>
                    <a:pt x="686702" y="636323"/>
                    <a:pt x="649612" y="647133"/>
                  </a:cubicBezTo>
                  <a:lnTo>
                    <a:pt x="587409" y="665286"/>
                  </a:lnTo>
                  <a:cubicBezTo>
                    <a:pt x="585509" y="665864"/>
                    <a:pt x="583609" y="666111"/>
                    <a:pt x="581627" y="666111"/>
                  </a:cubicBezTo>
                  <a:close/>
                  <a:moveTo>
                    <a:pt x="454578" y="384158"/>
                  </a:moveTo>
                  <a:cubicBezTo>
                    <a:pt x="535945" y="384158"/>
                    <a:pt x="602113" y="450252"/>
                    <a:pt x="602113" y="531530"/>
                  </a:cubicBezTo>
                  <a:lnTo>
                    <a:pt x="602113" y="618335"/>
                  </a:lnTo>
                  <a:lnTo>
                    <a:pt x="638047" y="607856"/>
                  </a:lnTo>
                  <a:cubicBezTo>
                    <a:pt x="660846" y="601172"/>
                    <a:pt x="678193" y="582689"/>
                    <a:pt x="683315" y="559502"/>
                  </a:cubicBezTo>
                  <a:lnTo>
                    <a:pt x="754108" y="239592"/>
                  </a:lnTo>
                  <a:cubicBezTo>
                    <a:pt x="759230" y="216405"/>
                    <a:pt x="751300" y="192311"/>
                    <a:pt x="733457" y="176715"/>
                  </a:cubicBezTo>
                  <a:lnTo>
                    <a:pt x="733457" y="176715"/>
                  </a:lnTo>
                  <a:lnTo>
                    <a:pt x="619708" y="77285"/>
                  </a:lnTo>
                  <a:cubicBezTo>
                    <a:pt x="581296" y="43701"/>
                    <a:pt x="529254" y="32562"/>
                    <a:pt x="480517" y="47497"/>
                  </a:cubicBezTo>
                  <a:lnTo>
                    <a:pt x="214773" y="128774"/>
                  </a:lnTo>
                  <a:cubicBezTo>
                    <a:pt x="211386" y="129764"/>
                    <a:pt x="207834" y="129929"/>
                    <a:pt x="204364" y="129187"/>
                  </a:cubicBezTo>
                  <a:lnTo>
                    <a:pt x="109532" y="108228"/>
                  </a:lnTo>
                  <a:cubicBezTo>
                    <a:pt x="107963" y="107898"/>
                    <a:pt x="106228" y="108888"/>
                    <a:pt x="105898" y="110538"/>
                  </a:cubicBezTo>
                  <a:lnTo>
                    <a:pt x="41052" y="403714"/>
                  </a:lnTo>
                  <a:cubicBezTo>
                    <a:pt x="40721" y="405117"/>
                    <a:pt x="41960" y="407014"/>
                    <a:pt x="43365" y="407345"/>
                  </a:cubicBezTo>
                  <a:lnTo>
                    <a:pt x="138197" y="428303"/>
                  </a:lnTo>
                  <a:cubicBezTo>
                    <a:pt x="141666" y="429046"/>
                    <a:pt x="144805" y="430696"/>
                    <a:pt x="147448" y="433089"/>
                  </a:cubicBezTo>
                  <a:lnTo>
                    <a:pt x="307044" y="576335"/>
                  </a:lnTo>
                  <a:lnTo>
                    <a:pt x="307044" y="531530"/>
                  </a:lnTo>
                  <a:cubicBezTo>
                    <a:pt x="307044" y="450252"/>
                    <a:pt x="373211" y="384158"/>
                    <a:pt x="454578" y="38415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1F2EE762-29E7-1D62-83CB-8D0A18652208}"/>
                </a:ext>
              </a:extLst>
            </p:cNvPr>
            <p:cNvSpPr/>
            <p:nvPr/>
          </p:nvSpPr>
          <p:spPr>
            <a:xfrm>
              <a:off x="5912652" y="3488799"/>
              <a:ext cx="149517" cy="149351"/>
            </a:xfrm>
            <a:custGeom>
              <a:avLst/>
              <a:gdLst>
                <a:gd name="connsiteX0" fmla="*/ 74759 w 149517"/>
                <a:gd name="connsiteY0" fmla="*/ 149352 h 149351"/>
                <a:gd name="connsiteX1" fmla="*/ 0 w 149517"/>
                <a:gd name="connsiteY1" fmla="*/ 74676 h 149351"/>
                <a:gd name="connsiteX2" fmla="*/ 74759 w 149517"/>
                <a:gd name="connsiteY2" fmla="*/ 0 h 149351"/>
                <a:gd name="connsiteX3" fmla="*/ 149517 w 149517"/>
                <a:gd name="connsiteY3" fmla="*/ 74676 h 149351"/>
                <a:gd name="connsiteX4" fmla="*/ 74759 w 149517"/>
                <a:gd name="connsiteY4" fmla="*/ 149352 h 149351"/>
                <a:gd name="connsiteX5" fmla="*/ 74759 w 149517"/>
                <a:gd name="connsiteY5" fmla="*/ 40927 h 149351"/>
                <a:gd name="connsiteX6" fmla="*/ 40973 w 149517"/>
                <a:gd name="connsiteY6" fmla="*/ 74676 h 149351"/>
                <a:gd name="connsiteX7" fmla="*/ 74759 w 149517"/>
                <a:gd name="connsiteY7" fmla="*/ 108425 h 149351"/>
                <a:gd name="connsiteX8" fmla="*/ 108545 w 149517"/>
                <a:gd name="connsiteY8" fmla="*/ 74676 h 149351"/>
                <a:gd name="connsiteX9" fmla="*/ 74759 w 149517"/>
                <a:gd name="connsiteY9" fmla="*/ 40927 h 14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517" h="149351">
                  <a:moveTo>
                    <a:pt x="74759" y="149352"/>
                  </a:moveTo>
                  <a:cubicBezTo>
                    <a:pt x="33538" y="149352"/>
                    <a:pt x="0" y="115851"/>
                    <a:pt x="0" y="74676"/>
                  </a:cubicBezTo>
                  <a:cubicBezTo>
                    <a:pt x="0" y="33501"/>
                    <a:pt x="33538" y="0"/>
                    <a:pt x="74759" y="0"/>
                  </a:cubicBezTo>
                  <a:cubicBezTo>
                    <a:pt x="115979" y="0"/>
                    <a:pt x="149517" y="33501"/>
                    <a:pt x="149517" y="74676"/>
                  </a:cubicBezTo>
                  <a:cubicBezTo>
                    <a:pt x="149517" y="115851"/>
                    <a:pt x="115979" y="149352"/>
                    <a:pt x="74759" y="149352"/>
                  </a:cubicBezTo>
                  <a:close/>
                  <a:moveTo>
                    <a:pt x="74759" y="40927"/>
                  </a:moveTo>
                  <a:cubicBezTo>
                    <a:pt x="56090" y="40927"/>
                    <a:pt x="40973" y="56110"/>
                    <a:pt x="40973" y="74676"/>
                  </a:cubicBezTo>
                  <a:cubicBezTo>
                    <a:pt x="40973" y="93242"/>
                    <a:pt x="56172" y="108425"/>
                    <a:pt x="74759" y="108425"/>
                  </a:cubicBezTo>
                  <a:cubicBezTo>
                    <a:pt x="93345" y="108425"/>
                    <a:pt x="108545" y="93242"/>
                    <a:pt x="108545" y="74676"/>
                  </a:cubicBezTo>
                  <a:cubicBezTo>
                    <a:pt x="108545" y="56110"/>
                    <a:pt x="93345" y="40927"/>
                    <a:pt x="7475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5" name="Forma libre 354">
              <a:extLst>
                <a:ext uri="{FF2B5EF4-FFF2-40B4-BE49-F238E27FC236}">
                  <a16:creationId xmlns:a16="http://schemas.microsoft.com/office/drawing/2014/main" id="{30FA7565-3EB0-62DA-CF59-96E7977722DE}"/>
                </a:ext>
              </a:extLst>
            </p:cNvPr>
            <p:cNvSpPr/>
            <p:nvPr/>
          </p:nvSpPr>
          <p:spPr>
            <a:xfrm>
              <a:off x="6229612" y="3506952"/>
              <a:ext cx="191068" cy="40927"/>
            </a:xfrm>
            <a:custGeom>
              <a:avLst/>
              <a:gdLst>
                <a:gd name="connsiteX0" fmla="*/ 170582 w 191068"/>
                <a:gd name="connsiteY0" fmla="*/ 40927 h 40927"/>
                <a:gd name="connsiteX1" fmla="*/ 20486 w 191068"/>
                <a:gd name="connsiteY1" fmla="*/ 40927 h 40927"/>
                <a:gd name="connsiteX2" fmla="*/ 0 w 191068"/>
                <a:gd name="connsiteY2" fmla="*/ 20464 h 40927"/>
                <a:gd name="connsiteX3" fmla="*/ 20486 w 191068"/>
                <a:gd name="connsiteY3" fmla="*/ 0 h 40927"/>
                <a:gd name="connsiteX4" fmla="*/ 170582 w 191068"/>
                <a:gd name="connsiteY4" fmla="*/ 0 h 40927"/>
                <a:gd name="connsiteX5" fmla="*/ 191068 w 191068"/>
                <a:gd name="connsiteY5" fmla="*/ 20464 h 40927"/>
                <a:gd name="connsiteX6" fmla="*/ 170582 w 19106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068" h="40927">
                  <a:moveTo>
                    <a:pt x="17058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70582" y="0"/>
                  </a:lnTo>
                  <a:cubicBezTo>
                    <a:pt x="181899" y="0"/>
                    <a:pt x="191068" y="9159"/>
                    <a:pt x="191068" y="20464"/>
                  </a:cubicBezTo>
                  <a:cubicBezTo>
                    <a:pt x="191068" y="31768"/>
                    <a:pt x="181899" y="40927"/>
                    <a:pt x="17058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6" name="Forma libre 355">
              <a:extLst>
                <a:ext uri="{FF2B5EF4-FFF2-40B4-BE49-F238E27FC236}">
                  <a16:creationId xmlns:a16="http://schemas.microsoft.com/office/drawing/2014/main" id="{2CA7F20B-0EAD-6047-C9B6-CFD79A26F79A}"/>
                </a:ext>
              </a:extLst>
            </p:cNvPr>
            <p:cNvSpPr/>
            <p:nvPr/>
          </p:nvSpPr>
          <p:spPr>
            <a:xfrm>
              <a:off x="6258111" y="3377899"/>
              <a:ext cx="162568" cy="40927"/>
            </a:xfrm>
            <a:custGeom>
              <a:avLst/>
              <a:gdLst>
                <a:gd name="connsiteX0" fmla="*/ 142083 w 162568"/>
                <a:gd name="connsiteY0" fmla="*/ 40927 h 40927"/>
                <a:gd name="connsiteX1" fmla="*/ 20486 w 162568"/>
                <a:gd name="connsiteY1" fmla="*/ 40927 h 40927"/>
                <a:gd name="connsiteX2" fmla="*/ 0 w 162568"/>
                <a:gd name="connsiteY2" fmla="*/ 20464 h 40927"/>
                <a:gd name="connsiteX3" fmla="*/ 20486 w 162568"/>
                <a:gd name="connsiteY3" fmla="*/ 0 h 40927"/>
                <a:gd name="connsiteX4" fmla="*/ 142083 w 162568"/>
                <a:gd name="connsiteY4" fmla="*/ 0 h 40927"/>
                <a:gd name="connsiteX5" fmla="*/ 162569 w 162568"/>
                <a:gd name="connsiteY5" fmla="*/ 20464 h 40927"/>
                <a:gd name="connsiteX6" fmla="*/ 142083 w 16256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568" h="40927">
                  <a:moveTo>
                    <a:pt x="14208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2083" y="0"/>
                  </a:lnTo>
                  <a:cubicBezTo>
                    <a:pt x="153400" y="0"/>
                    <a:pt x="162569" y="9159"/>
                    <a:pt x="162569" y="20464"/>
                  </a:cubicBezTo>
                  <a:cubicBezTo>
                    <a:pt x="162569" y="31768"/>
                    <a:pt x="153400" y="40927"/>
                    <a:pt x="14208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57" name="Gráfico 2">
            <a:extLst>
              <a:ext uri="{FF2B5EF4-FFF2-40B4-BE49-F238E27FC236}">
                <a16:creationId xmlns:a16="http://schemas.microsoft.com/office/drawing/2014/main" id="{0479DC4E-9C1A-32C8-69E3-F1857EAFC683}"/>
              </a:ext>
            </a:extLst>
          </p:cNvPr>
          <p:cNvGrpSpPr/>
          <p:nvPr/>
        </p:nvGrpSpPr>
        <p:grpSpPr>
          <a:xfrm>
            <a:off x="7079814" y="4572648"/>
            <a:ext cx="1263194" cy="1100815"/>
            <a:chOff x="7079814" y="4572648"/>
            <a:chExt cx="1263194" cy="1100815"/>
          </a:xfrm>
          <a:solidFill>
            <a:srgbClr val="002A86"/>
          </a:solidFill>
        </p:grpSpPr>
        <p:sp>
          <p:nvSpPr>
            <p:cNvPr id="358" name="Forma libre 357">
              <a:extLst>
                <a:ext uri="{FF2B5EF4-FFF2-40B4-BE49-F238E27FC236}">
                  <a16:creationId xmlns:a16="http://schemas.microsoft.com/office/drawing/2014/main" id="{BB7A4B1B-145C-4845-0202-B1B0CCE0F2D5}"/>
                </a:ext>
              </a:extLst>
            </p:cNvPr>
            <p:cNvSpPr/>
            <p:nvPr/>
          </p:nvSpPr>
          <p:spPr>
            <a:xfrm>
              <a:off x="7937909" y="4697313"/>
              <a:ext cx="405017" cy="691392"/>
            </a:xfrm>
            <a:custGeom>
              <a:avLst/>
              <a:gdLst>
                <a:gd name="connsiteX0" fmla="*/ 384614 w 405017"/>
                <a:gd name="connsiteY0" fmla="*/ 691392 h 691392"/>
                <a:gd name="connsiteX1" fmla="*/ 20486 w 405017"/>
                <a:gd name="connsiteY1" fmla="*/ 691392 h 691392"/>
                <a:gd name="connsiteX2" fmla="*/ 0 w 405017"/>
                <a:gd name="connsiteY2" fmla="*/ 670929 h 691392"/>
                <a:gd name="connsiteX3" fmla="*/ 0 w 405017"/>
                <a:gd name="connsiteY3" fmla="*/ 63867 h 691392"/>
                <a:gd name="connsiteX4" fmla="*/ 63937 w 405017"/>
                <a:gd name="connsiteY4" fmla="*/ 0 h 691392"/>
                <a:gd name="connsiteX5" fmla="*/ 217420 w 405017"/>
                <a:gd name="connsiteY5" fmla="*/ 0 h 691392"/>
                <a:gd name="connsiteX6" fmla="*/ 275409 w 405017"/>
                <a:gd name="connsiteY6" fmla="*/ 36967 h 691392"/>
                <a:gd name="connsiteX7" fmla="*/ 403118 w 405017"/>
                <a:gd name="connsiteY7" fmla="*/ 311906 h 691392"/>
                <a:gd name="connsiteX8" fmla="*/ 405018 w 405017"/>
                <a:gd name="connsiteY8" fmla="*/ 320488 h 691392"/>
                <a:gd name="connsiteX9" fmla="*/ 405018 w 405017"/>
                <a:gd name="connsiteY9" fmla="*/ 670929 h 691392"/>
                <a:gd name="connsiteX10" fmla="*/ 384532 w 405017"/>
                <a:gd name="connsiteY10" fmla="*/ 691392 h 691392"/>
                <a:gd name="connsiteX11" fmla="*/ 40973 w 405017"/>
                <a:gd name="connsiteY11" fmla="*/ 650465 h 691392"/>
                <a:gd name="connsiteX12" fmla="*/ 364128 w 405017"/>
                <a:gd name="connsiteY12" fmla="*/ 650465 h 691392"/>
                <a:gd name="connsiteX13" fmla="*/ 364128 w 405017"/>
                <a:gd name="connsiteY13" fmla="*/ 325026 h 691392"/>
                <a:gd name="connsiteX14" fmla="*/ 238319 w 405017"/>
                <a:gd name="connsiteY14" fmla="*/ 54212 h 691392"/>
                <a:gd name="connsiteX15" fmla="*/ 217420 w 405017"/>
                <a:gd name="connsiteY15" fmla="*/ 40927 h 691392"/>
                <a:gd name="connsiteX16" fmla="*/ 63937 w 405017"/>
                <a:gd name="connsiteY16" fmla="*/ 40927 h 691392"/>
                <a:gd name="connsiteX17" fmla="*/ 40890 w 405017"/>
                <a:gd name="connsiteY17" fmla="*/ 63867 h 691392"/>
                <a:gd name="connsiteX18" fmla="*/ 40890 w 405017"/>
                <a:gd name="connsiteY18" fmla="*/ 650465 h 69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5017" h="691392">
                  <a:moveTo>
                    <a:pt x="384614" y="691392"/>
                  </a:moveTo>
                  <a:lnTo>
                    <a:pt x="20486" y="691392"/>
                  </a:lnTo>
                  <a:cubicBezTo>
                    <a:pt x="9169" y="691392"/>
                    <a:pt x="0" y="682233"/>
                    <a:pt x="0" y="670929"/>
                  </a:cubicBezTo>
                  <a:lnTo>
                    <a:pt x="0" y="63867"/>
                  </a:lnTo>
                  <a:cubicBezTo>
                    <a:pt x="0" y="28633"/>
                    <a:pt x="28664" y="0"/>
                    <a:pt x="63937" y="0"/>
                  </a:cubicBezTo>
                  <a:lnTo>
                    <a:pt x="217420" y="0"/>
                  </a:lnTo>
                  <a:cubicBezTo>
                    <a:pt x="242201" y="0"/>
                    <a:pt x="265001" y="14523"/>
                    <a:pt x="275409" y="36967"/>
                  </a:cubicBezTo>
                  <a:lnTo>
                    <a:pt x="403118" y="311906"/>
                  </a:lnTo>
                  <a:cubicBezTo>
                    <a:pt x="404357" y="314629"/>
                    <a:pt x="405018" y="317517"/>
                    <a:pt x="405018" y="320488"/>
                  </a:cubicBezTo>
                  <a:lnTo>
                    <a:pt x="405018" y="670929"/>
                  </a:lnTo>
                  <a:cubicBezTo>
                    <a:pt x="405018" y="682233"/>
                    <a:pt x="395849" y="691392"/>
                    <a:pt x="384532" y="691392"/>
                  </a:cubicBezTo>
                  <a:close/>
                  <a:moveTo>
                    <a:pt x="40973" y="650465"/>
                  </a:moveTo>
                  <a:lnTo>
                    <a:pt x="364128" y="650465"/>
                  </a:lnTo>
                  <a:lnTo>
                    <a:pt x="364128" y="325026"/>
                  </a:lnTo>
                  <a:lnTo>
                    <a:pt x="238319" y="54212"/>
                  </a:lnTo>
                  <a:cubicBezTo>
                    <a:pt x="234519" y="46126"/>
                    <a:pt x="226341" y="40927"/>
                    <a:pt x="217420" y="40927"/>
                  </a:cubicBezTo>
                  <a:lnTo>
                    <a:pt x="63937" y="40927"/>
                  </a:lnTo>
                  <a:cubicBezTo>
                    <a:pt x="51216" y="40927"/>
                    <a:pt x="40890" y="51242"/>
                    <a:pt x="40890" y="63867"/>
                  </a:cubicBezTo>
                  <a:lnTo>
                    <a:pt x="40890" y="65046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9" name="Forma libre 358">
              <a:extLst>
                <a:ext uri="{FF2B5EF4-FFF2-40B4-BE49-F238E27FC236}">
                  <a16:creationId xmlns:a16="http://schemas.microsoft.com/office/drawing/2014/main" id="{A06B60E7-D89D-7D23-B148-CE75E729725D}"/>
                </a:ext>
              </a:extLst>
            </p:cNvPr>
            <p:cNvSpPr/>
            <p:nvPr/>
          </p:nvSpPr>
          <p:spPr>
            <a:xfrm>
              <a:off x="7119912" y="5347778"/>
              <a:ext cx="1223014" cy="160491"/>
            </a:xfrm>
            <a:custGeom>
              <a:avLst/>
              <a:gdLst>
                <a:gd name="connsiteX0" fmla="*/ 1156765 w 1223014"/>
                <a:gd name="connsiteY0" fmla="*/ 160491 h 160491"/>
                <a:gd name="connsiteX1" fmla="*/ 83710 w 1223014"/>
                <a:gd name="connsiteY1" fmla="*/ 160491 h 160491"/>
                <a:gd name="connsiteX2" fmla="*/ 113 w 1223014"/>
                <a:gd name="connsiteY2" fmla="*/ 84495 h 160491"/>
                <a:gd name="connsiteX3" fmla="*/ 22086 w 1223014"/>
                <a:gd name="connsiteY3" fmla="*/ 25002 h 160491"/>
                <a:gd name="connsiteX4" fmla="*/ 80323 w 1223014"/>
                <a:gd name="connsiteY4" fmla="*/ 0 h 160491"/>
                <a:gd name="connsiteX5" fmla="*/ 1202529 w 1223014"/>
                <a:gd name="connsiteY5" fmla="*/ 0 h 160491"/>
                <a:gd name="connsiteX6" fmla="*/ 1223015 w 1223014"/>
                <a:gd name="connsiteY6" fmla="*/ 20464 h 160491"/>
                <a:gd name="connsiteX7" fmla="*/ 1223015 w 1223014"/>
                <a:gd name="connsiteY7" fmla="*/ 94232 h 160491"/>
                <a:gd name="connsiteX8" fmla="*/ 1156682 w 1223014"/>
                <a:gd name="connsiteY8" fmla="*/ 160491 h 160491"/>
                <a:gd name="connsiteX9" fmla="*/ 80406 w 1223014"/>
                <a:gd name="connsiteY9" fmla="*/ 40927 h 160491"/>
                <a:gd name="connsiteX10" fmla="*/ 51824 w 1223014"/>
                <a:gd name="connsiteY10" fmla="*/ 53222 h 160491"/>
                <a:gd name="connsiteX11" fmla="*/ 41085 w 1223014"/>
                <a:gd name="connsiteY11" fmla="*/ 82432 h 160491"/>
                <a:gd name="connsiteX12" fmla="*/ 83793 w 1223014"/>
                <a:gd name="connsiteY12" fmla="*/ 119647 h 160491"/>
                <a:gd name="connsiteX13" fmla="*/ 1156848 w 1223014"/>
                <a:gd name="connsiteY13" fmla="*/ 119647 h 160491"/>
                <a:gd name="connsiteX14" fmla="*/ 1182207 w 1223014"/>
                <a:gd name="connsiteY14" fmla="*/ 94314 h 160491"/>
                <a:gd name="connsiteX15" fmla="*/ 1182207 w 1223014"/>
                <a:gd name="connsiteY15" fmla="*/ 40927 h 160491"/>
                <a:gd name="connsiteX16" fmla="*/ 80406 w 1223014"/>
                <a:gd name="connsiteY16" fmla="*/ 40927 h 16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3014" h="160491">
                  <a:moveTo>
                    <a:pt x="1156765" y="160491"/>
                  </a:moveTo>
                  <a:lnTo>
                    <a:pt x="83710" y="160491"/>
                  </a:lnTo>
                  <a:cubicBezTo>
                    <a:pt x="39103" y="160491"/>
                    <a:pt x="2343" y="127156"/>
                    <a:pt x="113" y="84495"/>
                  </a:cubicBezTo>
                  <a:cubicBezTo>
                    <a:pt x="-1044" y="62216"/>
                    <a:pt x="6721" y="41093"/>
                    <a:pt x="22086" y="25002"/>
                  </a:cubicBezTo>
                  <a:cubicBezTo>
                    <a:pt x="37203" y="9159"/>
                    <a:pt x="58433" y="0"/>
                    <a:pt x="80323" y="0"/>
                  </a:cubicBezTo>
                  <a:lnTo>
                    <a:pt x="1202529" y="0"/>
                  </a:lnTo>
                  <a:cubicBezTo>
                    <a:pt x="1213846" y="0"/>
                    <a:pt x="1223015" y="9159"/>
                    <a:pt x="1223015" y="20464"/>
                  </a:cubicBezTo>
                  <a:lnTo>
                    <a:pt x="1223015" y="94232"/>
                  </a:lnTo>
                  <a:cubicBezTo>
                    <a:pt x="1223015" y="130786"/>
                    <a:pt x="1193277" y="160491"/>
                    <a:pt x="1156682" y="160491"/>
                  </a:cubicBezTo>
                  <a:close/>
                  <a:moveTo>
                    <a:pt x="80406" y="40927"/>
                  </a:moveTo>
                  <a:cubicBezTo>
                    <a:pt x="69502" y="40927"/>
                    <a:pt x="59342" y="45301"/>
                    <a:pt x="51824" y="53222"/>
                  </a:cubicBezTo>
                  <a:cubicBezTo>
                    <a:pt x="44307" y="61144"/>
                    <a:pt x="40507" y="71458"/>
                    <a:pt x="41085" y="82432"/>
                  </a:cubicBezTo>
                  <a:cubicBezTo>
                    <a:pt x="42159" y="102896"/>
                    <a:pt x="61324" y="119647"/>
                    <a:pt x="83793" y="119647"/>
                  </a:cubicBezTo>
                  <a:lnTo>
                    <a:pt x="1156848" y="119647"/>
                  </a:lnTo>
                  <a:cubicBezTo>
                    <a:pt x="1170808" y="119647"/>
                    <a:pt x="1182207" y="108260"/>
                    <a:pt x="1182207" y="94314"/>
                  </a:cubicBezTo>
                  <a:lnTo>
                    <a:pt x="1182207" y="40927"/>
                  </a:lnTo>
                  <a:lnTo>
                    <a:pt x="8040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0" name="Forma libre 359">
              <a:extLst>
                <a:ext uri="{FF2B5EF4-FFF2-40B4-BE49-F238E27FC236}">
                  <a16:creationId xmlns:a16="http://schemas.microsoft.com/office/drawing/2014/main" id="{AB20E3F0-D2CF-2E79-9346-4A0946A745D4}"/>
                </a:ext>
              </a:extLst>
            </p:cNvPr>
            <p:cNvSpPr/>
            <p:nvPr/>
          </p:nvSpPr>
          <p:spPr>
            <a:xfrm>
              <a:off x="7971281" y="5467342"/>
              <a:ext cx="306882" cy="206122"/>
            </a:xfrm>
            <a:custGeom>
              <a:avLst/>
              <a:gdLst>
                <a:gd name="connsiteX0" fmla="*/ 153482 w 306882"/>
                <a:gd name="connsiteY0" fmla="*/ 206122 h 206122"/>
                <a:gd name="connsiteX1" fmla="*/ 0 w 306882"/>
                <a:gd name="connsiteY1" fmla="*/ 52809 h 206122"/>
                <a:gd name="connsiteX2" fmla="*/ 5039 w 306882"/>
                <a:gd name="connsiteY2" fmla="*/ 15430 h 206122"/>
                <a:gd name="connsiteX3" fmla="*/ 24865 w 306882"/>
                <a:gd name="connsiteY3" fmla="*/ 0 h 206122"/>
                <a:gd name="connsiteX4" fmla="*/ 282018 w 306882"/>
                <a:gd name="connsiteY4" fmla="*/ 0 h 206122"/>
                <a:gd name="connsiteX5" fmla="*/ 301843 w 306882"/>
                <a:gd name="connsiteY5" fmla="*/ 15430 h 206122"/>
                <a:gd name="connsiteX6" fmla="*/ 306882 w 306882"/>
                <a:gd name="connsiteY6" fmla="*/ 52809 h 206122"/>
                <a:gd name="connsiteX7" fmla="*/ 153400 w 306882"/>
                <a:gd name="connsiteY7" fmla="*/ 206122 h 206122"/>
                <a:gd name="connsiteX8" fmla="*/ 41799 w 306882"/>
                <a:gd name="connsiteY8" fmla="*/ 40927 h 206122"/>
                <a:gd name="connsiteX9" fmla="*/ 40973 w 306882"/>
                <a:gd name="connsiteY9" fmla="*/ 52809 h 206122"/>
                <a:gd name="connsiteX10" fmla="*/ 153482 w 306882"/>
                <a:gd name="connsiteY10" fmla="*/ 165195 h 206122"/>
                <a:gd name="connsiteX11" fmla="*/ 265992 w 306882"/>
                <a:gd name="connsiteY11" fmla="*/ 52809 h 206122"/>
                <a:gd name="connsiteX12" fmla="*/ 265166 w 306882"/>
                <a:gd name="connsiteY12" fmla="*/ 40927 h 206122"/>
                <a:gd name="connsiteX13" fmla="*/ 41716 w 306882"/>
                <a:gd name="connsiteY13" fmla="*/ 40927 h 20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6882" h="206122">
                  <a:moveTo>
                    <a:pt x="153482" y="206122"/>
                  </a:moveTo>
                  <a:cubicBezTo>
                    <a:pt x="68894" y="206122"/>
                    <a:pt x="0" y="137305"/>
                    <a:pt x="0" y="52809"/>
                  </a:cubicBezTo>
                  <a:cubicBezTo>
                    <a:pt x="0" y="41010"/>
                    <a:pt x="1570" y="29128"/>
                    <a:pt x="5039" y="15430"/>
                  </a:cubicBezTo>
                  <a:cubicBezTo>
                    <a:pt x="7352" y="6354"/>
                    <a:pt x="15530" y="0"/>
                    <a:pt x="24865" y="0"/>
                  </a:cubicBezTo>
                  <a:lnTo>
                    <a:pt x="282018" y="0"/>
                  </a:lnTo>
                  <a:cubicBezTo>
                    <a:pt x="291352" y="0"/>
                    <a:pt x="299530" y="6354"/>
                    <a:pt x="301843" y="15430"/>
                  </a:cubicBezTo>
                  <a:cubicBezTo>
                    <a:pt x="305230" y="28880"/>
                    <a:pt x="306882" y="41175"/>
                    <a:pt x="306882" y="52809"/>
                  </a:cubicBezTo>
                  <a:cubicBezTo>
                    <a:pt x="306882" y="137387"/>
                    <a:pt x="237988" y="206122"/>
                    <a:pt x="153400" y="206122"/>
                  </a:cubicBezTo>
                  <a:close/>
                  <a:moveTo>
                    <a:pt x="41799" y="40927"/>
                  </a:moveTo>
                  <a:cubicBezTo>
                    <a:pt x="41221" y="45053"/>
                    <a:pt x="40973" y="49014"/>
                    <a:pt x="40973" y="52809"/>
                  </a:cubicBezTo>
                  <a:cubicBezTo>
                    <a:pt x="40973" y="114778"/>
                    <a:pt x="91445" y="165195"/>
                    <a:pt x="153482" y="165195"/>
                  </a:cubicBezTo>
                  <a:cubicBezTo>
                    <a:pt x="215520" y="165195"/>
                    <a:pt x="265992" y="114778"/>
                    <a:pt x="265992" y="52809"/>
                  </a:cubicBezTo>
                  <a:cubicBezTo>
                    <a:pt x="265992" y="48931"/>
                    <a:pt x="265745" y="45053"/>
                    <a:pt x="265166" y="40927"/>
                  </a:cubicBezTo>
                  <a:lnTo>
                    <a:pt x="4171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1" name="Forma libre 360">
              <a:extLst>
                <a:ext uri="{FF2B5EF4-FFF2-40B4-BE49-F238E27FC236}">
                  <a16:creationId xmlns:a16="http://schemas.microsoft.com/office/drawing/2014/main" id="{9CEEF7B7-DEE1-0587-52BC-1ADE7AF14851}"/>
                </a:ext>
              </a:extLst>
            </p:cNvPr>
            <p:cNvSpPr/>
            <p:nvPr/>
          </p:nvSpPr>
          <p:spPr>
            <a:xfrm>
              <a:off x="7201392" y="5467342"/>
              <a:ext cx="306881" cy="206122"/>
            </a:xfrm>
            <a:custGeom>
              <a:avLst/>
              <a:gdLst>
                <a:gd name="connsiteX0" fmla="*/ 153482 w 306881"/>
                <a:gd name="connsiteY0" fmla="*/ 206122 h 206122"/>
                <a:gd name="connsiteX1" fmla="*/ 0 w 306881"/>
                <a:gd name="connsiteY1" fmla="*/ 52809 h 206122"/>
                <a:gd name="connsiteX2" fmla="*/ 5039 w 306881"/>
                <a:gd name="connsiteY2" fmla="*/ 15430 h 206122"/>
                <a:gd name="connsiteX3" fmla="*/ 24865 w 306881"/>
                <a:gd name="connsiteY3" fmla="*/ 0 h 206122"/>
                <a:gd name="connsiteX4" fmla="*/ 282017 w 306881"/>
                <a:gd name="connsiteY4" fmla="*/ 0 h 206122"/>
                <a:gd name="connsiteX5" fmla="*/ 301843 w 306881"/>
                <a:gd name="connsiteY5" fmla="*/ 15430 h 206122"/>
                <a:gd name="connsiteX6" fmla="*/ 306882 w 306881"/>
                <a:gd name="connsiteY6" fmla="*/ 52809 h 206122"/>
                <a:gd name="connsiteX7" fmla="*/ 153400 w 306881"/>
                <a:gd name="connsiteY7" fmla="*/ 206122 h 206122"/>
                <a:gd name="connsiteX8" fmla="*/ 41716 w 306881"/>
                <a:gd name="connsiteY8" fmla="*/ 40927 h 206122"/>
                <a:gd name="connsiteX9" fmla="*/ 40890 w 306881"/>
                <a:gd name="connsiteY9" fmla="*/ 52809 h 206122"/>
                <a:gd name="connsiteX10" fmla="*/ 153400 w 306881"/>
                <a:gd name="connsiteY10" fmla="*/ 165195 h 206122"/>
                <a:gd name="connsiteX11" fmla="*/ 265909 w 306881"/>
                <a:gd name="connsiteY11" fmla="*/ 52809 h 206122"/>
                <a:gd name="connsiteX12" fmla="*/ 265083 w 306881"/>
                <a:gd name="connsiteY12" fmla="*/ 40927 h 206122"/>
                <a:gd name="connsiteX13" fmla="*/ 41634 w 306881"/>
                <a:gd name="connsiteY13" fmla="*/ 40927 h 20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6881" h="206122">
                  <a:moveTo>
                    <a:pt x="153482" y="206122"/>
                  </a:moveTo>
                  <a:cubicBezTo>
                    <a:pt x="68894" y="206122"/>
                    <a:pt x="0" y="137305"/>
                    <a:pt x="0" y="52809"/>
                  </a:cubicBezTo>
                  <a:cubicBezTo>
                    <a:pt x="0" y="41175"/>
                    <a:pt x="1652" y="28963"/>
                    <a:pt x="5039" y="15430"/>
                  </a:cubicBezTo>
                  <a:cubicBezTo>
                    <a:pt x="7352" y="6354"/>
                    <a:pt x="15530" y="0"/>
                    <a:pt x="24865" y="0"/>
                  </a:cubicBezTo>
                  <a:lnTo>
                    <a:pt x="282017" y="0"/>
                  </a:lnTo>
                  <a:cubicBezTo>
                    <a:pt x="291435" y="0"/>
                    <a:pt x="299613" y="6354"/>
                    <a:pt x="301843" y="15430"/>
                  </a:cubicBezTo>
                  <a:cubicBezTo>
                    <a:pt x="305312" y="29128"/>
                    <a:pt x="306882" y="41010"/>
                    <a:pt x="306882" y="52809"/>
                  </a:cubicBezTo>
                  <a:cubicBezTo>
                    <a:pt x="306882" y="137387"/>
                    <a:pt x="237988" y="206122"/>
                    <a:pt x="153400" y="206122"/>
                  </a:cubicBezTo>
                  <a:close/>
                  <a:moveTo>
                    <a:pt x="41716" y="40927"/>
                  </a:moveTo>
                  <a:cubicBezTo>
                    <a:pt x="41138" y="45053"/>
                    <a:pt x="40890" y="49014"/>
                    <a:pt x="40890" y="52809"/>
                  </a:cubicBezTo>
                  <a:cubicBezTo>
                    <a:pt x="40890" y="114778"/>
                    <a:pt x="91362" y="165195"/>
                    <a:pt x="153400" y="165195"/>
                  </a:cubicBezTo>
                  <a:cubicBezTo>
                    <a:pt x="215437" y="165195"/>
                    <a:pt x="265909" y="114778"/>
                    <a:pt x="265909" y="52809"/>
                  </a:cubicBezTo>
                  <a:cubicBezTo>
                    <a:pt x="265909" y="48931"/>
                    <a:pt x="265662" y="45053"/>
                    <a:pt x="265083" y="40927"/>
                  </a:cubicBezTo>
                  <a:lnTo>
                    <a:pt x="41634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2" name="Forma libre 361">
              <a:extLst>
                <a:ext uri="{FF2B5EF4-FFF2-40B4-BE49-F238E27FC236}">
                  <a16:creationId xmlns:a16="http://schemas.microsoft.com/office/drawing/2014/main" id="{C6021111-D51B-8CC1-10F2-AF5898BE2599}"/>
                </a:ext>
              </a:extLst>
            </p:cNvPr>
            <p:cNvSpPr/>
            <p:nvPr/>
          </p:nvSpPr>
          <p:spPr>
            <a:xfrm>
              <a:off x="7551229" y="5467342"/>
              <a:ext cx="306881" cy="206122"/>
            </a:xfrm>
            <a:custGeom>
              <a:avLst/>
              <a:gdLst>
                <a:gd name="connsiteX0" fmla="*/ 153482 w 306881"/>
                <a:gd name="connsiteY0" fmla="*/ 206122 h 206122"/>
                <a:gd name="connsiteX1" fmla="*/ 0 w 306881"/>
                <a:gd name="connsiteY1" fmla="*/ 52809 h 206122"/>
                <a:gd name="connsiteX2" fmla="*/ 5039 w 306881"/>
                <a:gd name="connsiteY2" fmla="*/ 15430 h 206122"/>
                <a:gd name="connsiteX3" fmla="*/ 24864 w 306881"/>
                <a:gd name="connsiteY3" fmla="*/ 0 h 206122"/>
                <a:gd name="connsiteX4" fmla="*/ 282017 w 306881"/>
                <a:gd name="connsiteY4" fmla="*/ 0 h 206122"/>
                <a:gd name="connsiteX5" fmla="*/ 301843 w 306881"/>
                <a:gd name="connsiteY5" fmla="*/ 15430 h 206122"/>
                <a:gd name="connsiteX6" fmla="*/ 306882 w 306881"/>
                <a:gd name="connsiteY6" fmla="*/ 52809 h 206122"/>
                <a:gd name="connsiteX7" fmla="*/ 153400 w 306881"/>
                <a:gd name="connsiteY7" fmla="*/ 206122 h 206122"/>
                <a:gd name="connsiteX8" fmla="*/ 41799 w 306881"/>
                <a:gd name="connsiteY8" fmla="*/ 40927 h 206122"/>
                <a:gd name="connsiteX9" fmla="*/ 40973 w 306881"/>
                <a:gd name="connsiteY9" fmla="*/ 52809 h 206122"/>
                <a:gd name="connsiteX10" fmla="*/ 153482 w 306881"/>
                <a:gd name="connsiteY10" fmla="*/ 165195 h 206122"/>
                <a:gd name="connsiteX11" fmla="*/ 265992 w 306881"/>
                <a:gd name="connsiteY11" fmla="*/ 52809 h 206122"/>
                <a:gd name="connsiteX12" fmla="*/ 265166 w 306881"/>
                <a:gd name="connsiteY12" fmla="*/ 40927 h 206122"/>
                <a:gd name="connsiteX13" fmla="*/ 41716 w 306881"/>
                <a:gd name="connsiteY13" fmla="*/ 40927 h 20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6881" h="206122">
                  <a:moveTo>
                    <a:pt x="153482" y="206122"/>
                  </a:moveTo>
                  <a:cubicBezTo>
                    <a:pt x="68811" y="206122"/>
                    <a:pt x="0" y="137305"/>
                    <a:pt x="0" y="52809"/>
                  </a:cubicBezTo>
                  <a:cubicBezTo>
                    <a:pt x="0" y="41010"/>
                    <a:pt x="1570" y="29128"/>
                    <a:pt x="5039" y="15430"/>
                  </a:cubicBezTo>
                  <a:cubicBezTo>
                    <a:pt x="7352" y="6354"/>
                    <a:pt x="15530" y="0"/>
                    <a:pt x="24864" y="0"/>
                  </a:cubicBezTo>
                  <a:lnTo>
                    <a:pt x="282017" y="0"/>
                  </a:lnTo>
                  <a:cubicBezTo>
                    <a:pt x="291352" y="0"/>
                    <a:pt x="299530" y="6354"/>
                    <a:pt x="301843" y="15430"/>
                  </a:cubicBezTo>
                  <a:cubicBezTo>
                    <a:pt x="305230" y="28880"/>
                    <a:pt x="306882" y="41175"/>
                    <a:pt x="306882" y="52809"/>
                  </a:cubicBezTo>
                  <a:cubicBezTo>
                    <a:pt x="306882" y="137387"/>
                    <a:pt x="238071" y="206122"/>
                    <a:pt x="153400" y="206122"/>
                  </a:cubicBezTo>
                  <a:close/>
                  <a:moveTo>
                    <a:pt x="41799" y="40927"/>
                  </a:moveTo>
                  <a:cubicBezTo>
                    <a:pt x="41303" y="45053"/>
                    <a:pt x="40973" y="49014"/>
                    <a:pt x="40973" y="52809"/>
                  </a:cubicBezTo>
                  <a:cubicBezTo>
                    <a:pt x="40973" y="114778"/>
                    <a:pt x="91445" y="165195"/>
                    <a:pt x="153482" y="165195"/>
                  </a:cubicBezTo>
                  <a:cubicBezTo>
                    <a:pt x="215520" y="165195"/>
                    <a:pt x="265992" y="114778"/>
                    <a:pt x="265992" y="52809"/>
                  </a:cubicBezTo>
                  <a:cubicBezTo>
                    <a:pt x="265992" y="48931"/>
                    <a:pt x="265744" y="45053"/>
                    <a:pt x="265166" y="40927"/>
                  </a:cubicBezTo>
                  <a:lnTo>
                    <a:pt x="41716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3" name="Forma libre 362">
              <a:extLst>
                <a:ext uri="{FF2B5EF4-FFF2-40B4-BE49-F238E27FC236}">
                  <a16:creationId xmlns:a16="http://schemas.microsoft.com/office/drawing/2014/main" id="{FC07FFEC-2537-AA0C-08FC-389E0091EE61}"/>
                </a:ext>
              </a:extLst>
            </p:cNvPr>
            <p:cNvSpPr/>
            <p:nvPr/>
          </p:nvSpPr>
          <p:spPr>
            <a:xfrm>
              <a:off x="7194723" y="4852983"/>
              <a:ext cx="74630" cy="192954"/>
            </a:xfrm>
            <a:custGeom>
              <a:avLst/>
              <a:gdLst>
                <a:gd name="connsiteX0" fmla="*/ 20546 w 74630"/>
                <a:gd name="connsiteY0" fmla="*/ 192955 h 192954"/>
                <a:gd name="connsiteX1" fmla="*/ 16085 w 74630"/>
                <a:gd name="connsiteY1" fmla="*/ 192460 h 192954"/>
                <a:gd name="connsiteX2" fmla="*/ 473 w 74630"/>
                <a:gd name="connsiteY2" fmla="*/ 168035 h 192954"/>
                <a:gd name="connsiteX3" fmla="*/ 34094 w 74630"/>
                <a:gd name="connsiteY3" fmla="*/ 16043 h 192954"/>
                <a:gd name="connsiteX4" fmla="*/ 58545 w 74630"/>
                <a:gd name="connsiteY4" fmla="*/ 448 h 192954"/>
                <a:gd name="connsiteX5" fmla="*/ 74157 w 74630"/>
                <a:gd name="connsiteY5" fmla="*/ 24872 h 192954"/>
                <a:gd name="connsiteX6" fmla="*/ 40537 w 74630"/>
                <a:gd name="connsiteY6" fmla="*/ 176865 h 192954"/>
                <a:gd name="connsiteX7" fmla="*/ 20546 w 74630"/>
                <a:gd name="connsiteY7" fmla="*/ 192872 h 19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630" h="192954">
                  <a:moveTo>
                    <a:pt x="20546" y="192955"/>
                  </a:moveTo>
                  <a:cubicBezTo>
                    <a:pt x="19059" y="192955"/>
                    <a:pt x="17572" y="192790"/>
                    <a:pt x="16085" y="192460"/>
                  </a:cubicBezTo>
                  <a:cubicBezTo>
                    <a:pt x="5016" y="189984"/>
                    <a:pt x="-1923" y="179092"/>
                    <a:pt x="473" y="168035"/>
                  </a:cubicBezTo>
                  <a:lnTo>
                    <a:pt x="34094" y="16043"/>
                  </a:lnTo>
                  <a:cubicBezTo>
                    <a:pt x="36572" y="4986"/>
                    <a:pt x="47476" y="-1863"/>
                    <a:pt x="58545" y="448"/>
                  </a:cubicBezTo>
                  <a:cubicBezTo>
                    <a:pt x="69614" y="2923"/>
                    <a:pt x="76553" y="13815"/>
                    <a:pt x="74157" y="24872"/>
                  </a:cubicBezTo>
                  <a:lnTo>
                    <a:pt x="40537" y="176865"/>
                  </a:lnTo>
                  <a:cubicBezTo>
                    <a:pt x="38389" y="186436"/>
                    <a:pt x="29963" y="192872"/>
                    <a:pt x="20546" y="19287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4" name="Forma libre 363">
              <a:extLst>
                <a:ext uri="{FF2B5EF4-FFF2-40B4-BE49-F238E27FC236}">
                  <a16:creationId xmlns:a16="http://schemas.microsoft.com/office/drawing/2014/main" id="{1A2C425C-6379-D550-29A7-960D7E102128}"/>
                </a:ext>
              </a:extLst>
            </p:cNvPr>
            <p:cNvSpPr/>
            <p:nvPr/>
          </p:nvSpPr>
          <p:spPr>
            <a:xfrm>
              <a:off x="7255439" y="4661301"/>
              <a:ext cx="56291" cy="110192"/>
            </a:xfrm>
            <a:custGeom>
              <a:avLst/>
              <a:gdLst>
                <a:gd name="connsiteX0" fmla="*/ 20546 w 56291"/>
                <a:gd name="connsiteY0" fmla="*/ 110192 h 110192"/>
                <a:gd name="connsiteX1" fmla="*/ 16085 w 56291"/>
                <a:gd name="connsiteY1" fmla="*/ 109697 h 110192"/>
                <a:gd name="connsiteX2" fmla="*/ 473 w 56291"/>
                <a:gd name="connsiteY2" fmla="*/ 85273 h 110192"/>
                <a:gd name="connsiteX3" fmla="*/ 15755 w 56291"/>
                <a:gd name="connsiteY3" fmla="*/ 16043 h 110192"/>
                <a:gd name="connsiteX4" fmla="*/ 40206 w 56291"/>
                <a:gd name="connsiteY4" fmla="*/ 448 h 110192"/>
                <a:gd name="connsiteX5" fmla="*/ 55819 w 56291"/>
                <a:gd name="connsiteY5" fmla="*/ 24872 h 110192"/>
                <a:gd name="connsiteX6" fmla="*/ 40537 w 56291"/>
                <a:gd name="connsiteY6" fmla="*/ 94102 h 110192"/>
                <a:gd name="connsiteX7" fmla="*/ 20546 w 56291"/>
                <a:gd name="connsiteY7" fmla="*/ 110110 h 11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291" h="110192">
                  <a:moveTo>
                    <a:pt x="20546" y="110192"/>
                  </a:moveTo>
                  <a:cubicBezTo>
                    <a:pt x="19059" y="110192"/>
                    <a:pt x="17572" y="110027"/>
                    <a:pt x="16085" y="109697"/>
                  </a:cubicBezTo>
                  <a:cubicBezTo>
                    <a:pt x="5016" y="107222"/>
                    <a:pt x="-1923" y="96330"/>
                    <a:pt x="473" y="85273"/>
                  </a:cubicBezTo>
                  <a:lnTo>
                    <a:pt x="15755" y="16043"/>
                  </a:lnTo>
                  <a:cubicBezTo>
                    <a:pt x="18150" y="4986"/>
                    <a:pt x="29137" y="-1863"/>
                    <a:pt x="40206" y="448"/>
                  </a:cubicBezTo>
                  <a:cubicBezTo>
                    <a:pt x="51276" y="2923"/>
                    <a:pt x="58214" y="13815"/>
                    <a:pt x="55819" y="24872"/>
                  </a:cubicBezTo>
                  <a:lnTo>
                    <a:pt x="40537" y="94102"/>
                  </a:lnTo>
                  <a:cubicBezTo>
                    <a:pt x="38389" y="103674"/>
                    <a:pt x="29963" y="110110"/>
                    <a:pt x="20546" y="11011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5" name="Forma libre 364">
              <a:extLst>
                <a:ext uri="{FF2B5EF4-FFF2-40B4-BE49-F238E27FC236}">
                  <a16:creationId xmlns:a16="http://schemas.microsoft.com/office/drawing/2014/main" id="{7F21C41F-C5F8-CAF6-99A3-A6ECE1B486D6}"/>
                </a:ext>
              </a:extLst>
            </p:cNvPr>
            <p:cNvSpPr/>
            <p:nvPr/>
          </p:nvSpPr>
          <p:spPr>
            <a:xfrm>
              <a:off x="7451133" y="4578927"/>
              <a:ext cx="129893" cy="442669"/>
            </a:xfrm>
            <a:custGeom>
              <a:avLst/>
              <a:gdLst>
                <a:gd name="connsiteX0" fmla="*/ 20546 w 129893"/>
                <a:gd name="connsiteY0" fmla="*/ 442670 h 442669"/>
                <a:gd name="connsiteX1" fmla="*/ 16085 w 129893"/>
                <a:gd name="connsiteY1" fmla="*/ 442175 h 442669"/>
                <a:gd name="connsiteX2" fmla="*/ 473 w 129893"/>
                <a:gd name="connsiteY2" fmla="*/ 417750 h 442669"/>
                <a:gd name="connsiteX3" fmla="*/ 89357 w 129893"/>
                <a:gd name="connsiteY3" fmla="*/ 16068 h 442669"/>
                <a:gd name="connsiteX4" fmla="*/ 113808 w 129893"/>
                <a:gd name="connsiteY4" fmla="*/ 472 h 442669"/>
                <a:gd name="connsiteX5" fmla="*/ 129421 w 129893"/>
                <a:gd name="connsiteY5" fmla="*/ 24897 h 442669"/>
                <a:gd name="connsiteX6" fmla="*/ 40537 w 129893"/>
                <a:gd name="connsiteY6" fmla="*/ 426579 h 442669"/>
                <a:gd name="connsiteX7" fmla="*/ 20546 w 129893"/>
                <a:gd name="connsiteY7" fmla="*/ 442587 h 44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893" h="442669">
                  <a:moveTo>
                    <a:pt x="20546" y="442670"/>
                  </a:moveTo>
                  <a:cubicBezTo>
                    <a:pt x="19059" y="442670"/>
                    <a:pt x="17572" y="442505"/>
                    <a:pt x="16085" y="442175"/>
                  </a:cubicBezTo>
                  <a:cubicBezTo>
                    <a:pt x="5016" y="439699"/>
                    <a:pt x="-1923" y="428807"/>
                    <a:pt x="473" y="417750"/>
                  </a:cubicBezTo>
                  <a:lnTo>
                    <a:pt x="89357" y="16068"/>
                  </a:lnTo>
                  <a:cubicBezTo>
                    <a:pt x="91835" y="5011"/>
                    <a:pt x="102739" y="-1921"/>
                    <a:pt x="113808" y="472"/>
                  </a:cubicBezTo>
                  <a:cubicBezTo>
                    <a:pt x="124878" y="2948"/>
                    <a:pt x="131817" y="13840"/>
                    <a:pt x="129421" y="24897"/>
                  </a:cubicBezTo>
                  <a:lnTo>
                    <a:pt x="40537" y="426579"/>
                  </a:lnTo>
                  <a:cubicBezTo>
                    <a:pt x="38389" y="436151"/>
                    <a:pt x="29963" y="442587"/>
                    <a:pt x="20546" y="44258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6" name="Forma libre 365">
              <a:extLst>
                <a:ext uri="{FF2B5EF4-FFF2-40B4-BE49-F238E27FC236}">
                  <a16:creationId xmlns:a16="http://schemas.microsoft.com/office/drawing/2014/main" id="{C6EA0515-A025-787F-8062-ED853E7C7D5D}"/>
                </a:ext>
              </a:extLst>
            </p:cNvPr>
            <p:cNvSpPr/>
            <p:nvPr/>
          </p:nvSpPr>
          <p:spPr>
            <a:xfrm>
              <a:off x="7636501" y="4613335"/>
              <a:ext cx="105276" cy="331522"/>
            </a:xfrm>
            <a:custGeom>
              <a:avLst/>
              <a:gdLst>
                <a:gd name="connsiteX0" fmla="*/ 20546 w 105276"/>
                <a:gd name="connsiteY0" fmla="*/ 331522 h 331522"/>
                <a:gd name="connsiteX1" fmla="*/ 16085 w 105276"/>
                <a:gd name="connsiteY1" fmla="*/ 331027 h 331522"/>
                <a:gd name="connsiteX2" fmla="*/ 473 w 105276"/>
                <a:gd name="connsiteY2" fmla="*/ 306603 h 331522"/>
                <a:gd name="connsiteX3" fmla="*/ 64740 w 105276"/>
                <a:gd name="connsiteY3" fmla="*/ 16068 h 331522"/>
                <a:gd name="connsiteX4" fmla="*/ 89192 w 105276"/>
                <a:gd name="connsiteY4" fmla="*/ 472 h 331522"/>
                <a:gd name="connsiteX5" fmla="*/ 104804 w 105276"/>
                <a:gd name="connsiteY5" fmla="*/ 24897 h 331522"/>
                <a:gd name="connsiteX6" fmla="*/ 40537 w 105276"/>
                <a:gd name="connsiteY6" fmla="*/ 315432 h 331522"/>
                <a:gd name="connsiteX7" fmla="*/ 20546 w 105276"/>
                <a:gd name="connsiteY7" fmla="*/ 331440 h 33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76" h="331522">
                  <a:moveTo>
                    <a:pt x="20546" y="331522"/>
                  </a:moveTo>
                  <a:cubicBezTo>
                    <a:pt x="19059" y="331522"/>
                    <a:pt x="17572" y="331357"/>
                    <a:pt x="16085" y="331027"/>
                  </a:cubicBezTo>
                  <a:cubicBezTo>
                    <a:pt x="5016" y="328552"/>
                    <a:pt x="-1923" y="317659"/>
                    <a:pt x="473" y="306603"/>
                  </a:cubicBezTo>
                  <a:lnTo>
                    <a:pt x="64740" y="16068"/>
                  </a:lnTo>
                  <a:cubicBezTo>
                    <a:pt x="67218" y="5010"/>
                    <a:pt x="78123" y="-1921"/>
                    <a:pt x="89192" y="472"/>
                  </a:cubicBezTo>
                  <a:cubicBezTo>
                    <a:pt x="100261" y="2948"/>
                    <a:pt x="107200" y="13840"/>
                    <a:pt x="104804" y="24897"/>
                  </a:cubicBezTo>
                  <a:lnTo>
                    <a:pt x="40537" y="315432"/>
                  </a:lnTo>
                  <a:cubicBezTo>
                    <a:pt x="38389" y="325003"/>
                    <a:pt x="29963" y="331440"/>
                    <a:pt x="20546" y="33144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7" name="Forma libre 366">
              <a:extLst>
                <a:ext uri="{FF2B5EF4-FFF2-40B4-BE49-F238E27FC236}">
                  <a16:creationId xmlns:a16="http://schemas.microsoft.com/office/drawing/2014/main" id="{A22ED689-5077-2826-1353-E90025E97389}"/>
                </a:ext>
              </a:extLst>
            </p:cNvPr>
            <p:cNvSpPr/>
            <p:nvPr/>
          </p:nvSpPr>
          <p:spPr>
            <a:xfrm>
              <a:off x="7391055" y="4960865"/>
              <a:ext cx="298373" cy="427839"/>
            </a:xfrm>
            <a:custGeom>
              <a:avLst/>
              <a:gdLst>
                <a:gd name="connsiteX0" fmla="*/ 277887 w 298373"/>
                <a:gd name="connsiteY0" fmla="*/ 427840 h 427839"/>
                <a:gd name="connsiteX1" fmla="*/ 20486 w 298373"/>
                <a:gd name="connsiteY1" fmla="*/ 427840 h 427839"/>
                <a:gd name="connsiteX2" fmla="*/ 0 w 298373"/>
                <a:gd name="connsiteY2" fmla="*/ 407376 h 427839"/>
                <a:gd name="connsiteX3" fmla="*/ 0 w 298373"/>
                <a:gd name="connsiteY3" fmla="*/ 149022 h 427839"/>
                <a:gd name="connsiteX4" fmla="*/ 149187 w 298373"/>
                <a:gd name="connsiteY4" fmla="*/ 0 h 427839"/>
                <a:gd name="connsiteX5" fmla="*/ 298374 w 298373"/>
                <a:gd name="connsiteY5" fmla="*/ 149022 h 427839"/>
                <a:gd name="connsiteX6" fmla="*/ 298374 w 298373"/>
                <a:gd name="connsiteY6" fmla="*/ 407376 h 427839"/>
                <a:gd name="connsiteX7" fmla="*/ 277887 w 298373"/>
                <a:gd name="connsiteY7" fmla="*/ 427840 h 427839"/>
                <a:gd name="connsiteX8" fmla="*/ 40973 w 298373"/>
                <a:gd name="connsiteY8" fmla="*/ 386912 h 427839"/>
                <a:gd name="connsiteX9" fmla="*/ 257401 w 298373"/>
                <a:gd name="connsiteY9" fmla="*/ 386912 h 427839"/>
                <a:gd name="connsiteX10" fmla="*/ 257401 w 298373"/>
                <a:gd name="connsiteY10" fmla="*/ 148939 h 427839"/>
                <a:gd name="connsiteX11" fmla="*/ 149187 w 298373"/>
                <a:gd name="connsiteY11" fmla="*/ 40845 h 427839"/>
                <a:gd name="connsiteX12" fmla="*/ 40973 w 298373"/>
                <a:gd name="connsiteY12" fmla="*/ 148939 h 427839"/>
                <a:gd name="connsiteX13" fmla="*/ 40973 w 298373"/>
                <a:gd name="connsiteY13" fmla="*/ 386912 h 42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8373" h="427839">
                  <a:moveTo>
                    <a:pt x="277887" y="427840"/>
                  </a:moveTo>
                  <a:lnTo>
                    <a:pt x="20486" y="427840"/>
                  </a:lnTo>
                  <a:cubicBezTo>
                    <a:pt x="9169" y="427840"/>
                    <a:pt x="0" y="418681"/>
                    <a:pt x="0" y="407376"/>
                  </a:cubicBezTo>
                  <a:lnTo>
                    <a:pt x="0" y="149022"/>
                  </a:lnTo>
                  <a:cubicBezTo>
                    <a:pt x="0" y="66837"/>
                    <a:pt x="66911" y="0"/>
                    <a:pt x="149187" y="0"/>
                  </a:cubicBezTo>
                  <a:cubicBezTo>
                    <a:pt x="231463" y="0"/>
                    <a:pt x="298374" y="66837"/>
                    <a:pt x="298374" y="149022"/>
                  </a:cubicBezTo>
                  <a:lnTo>
                    <a:pt x="298374" y="407376"/>
                  </a:lnTo>
                  <a:cubicBezTo>
                    <a:pt x="298374" y="418681"/>
                    <a:pt x="289204" y="427840"/>
                    <a:pt x="277887" y="427840"/>
                  </a:cubicBezTo>
                  <a:close/>
                  <a:moveTo>
                    <a:pt x="40973" y="386912"/>
                  </a:moveTo>
                  <a:lnTo>
                    <a:pt x="257401" y="386912"/>
                  </a:lnTo>
                  <a:lnTo>
                    <a:pt x="257401" y="148939"/>
                  </a:lnTo>
                  <a:cubicBezTo>
                    <a:pt x="257401" y="89281"/>
                    <a:pt x="208828" y="40845"/>
                    <a:pt x="149187" y="40845"/>
                  </a:cubicBezTo>
                  <a:cubicBezTo>
                    <a:pt x="89545" y="40845"/>
                    <a:pt x="40973" y="89364"/>
                    <a:pt x="40973" y="148939"/>
                  </a:cubicBezTo>
                  <a:lnTo>
                    <a:pt x="40973" y="38691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8" name="Forma libre 367">
              <a:extLst>
                <a:ext uri="{FF2B5EF4-FFF2-40B4-BE49-F238E27FC236}">
                  <a16:creationId xmlns:a16="http://schemas.microsoft.com/office/drawing/2014/main" id="{650BFE9B-A59D-F929-1C94-0100D3E83A19}"/>
                </a:ext>
              </a:extLst>
            </p:cNvPr>
            <p:cNvSpPr/>
            <p:nvPr/>
          </p:nvSpPr>
          <p:spPr>
            <a:xfrm>
              <a:off x="7079814" y="4572648"/>
              <a:ext cx="806671" cy="674296"/>
            </a:xfrm>
            <a:custGeom>
              <a:avLst/>
              <a:gdLst>
                <a:gd name="connsiteX0" fmla="*/ 589128 w 806671"/>
                <a:gd name="connsiteY0" fmla="*/ 674296 h 674296"/>
                <a:gd name="connsiteX1" fmla="*/ 576820 w 806671"/>
                <a:gd name="connsiteY1" fmla="*/ 670253 h 674296"/>
                <a:gd name="connsiteX2" fmla="*/ 568642 w 806671"/>
                <a:gd name="connsiteY2" fmla="*/ 653915 h 674296"/>
                <a:gd name="connsiteX3" fmla="*/ 568642 w 806671"/>
                <a:gd name="connsiteY3" fmla="*/ 538312 h 674296"/>
                <a:gd name="connsiteX4" fmla="*/ 460428 w 806671"/>
                <a:gd name="connsiteY4" fmla="*/ 430217 h 674296"/>
                <a:gd name="connsiteX5" fmla="*/ 352214 w 806671"/>
                <a:gd name="connsiteY5" fmla="*/ 538312 h 674296"/>
                <a:gd name="connsiteX6" fmla="*/ 352214 w 806671"/>
                <a:gd name="connsiteY6" fmla="*/ 630151 h 674296"/>
                <a:gd name="connsiteX7" fmla="*/ 340070 w 806671"/>
                <a:gd name="connsiteY7" fmla="*/ 648799 h 674296"/>
                <a:gd name="connsiteX8" fmla="*/ 318015 w 806671"/>
                <a:gd name="connsiteY8" fmla="*/ 645333 h 674296"/>
                <a:gd name="connsiteX9" fmla="*/ 125707 w 806671"/>
                <a:gd name="connsiteY9" fmla="*/ 472712 h 674296"/>
                <a:gd name="connsiteX10" fmla="*/ 34841 w 806671"/>
                <a:gd name="connsiteY10" fmla="*/ 452661 h 674296"/>
                <a:gd name="connsiteX11" fmla="*/ 7002 w 806671"/>
                <a:gd name="connsiteY11" fmla="*/ 433270 h 674296"/>
                <a:gd name="connsiteX12" fmla="*/ 1055 w 806671"/>
                <a:gd name="connsiteY12" fmla="*/ 399852 h 674296"/>
                <a:gd name="connsiteX13" fmla="*/ 66809 w 806671"/>
                <a:gd name="connsiteY13" fmla="*/ 102798 h 674296"/>
                <a:gd name="connsiteX14" fmla="*/ 86222 w 806671"/>
                <a:gd name="connsiteY14" fmla="*/ 75073 h 674296"/>
                <a:gd name="connsiteX15" fmla="*/ 119677 w 806671"/>
                <a:gd name="connsiteY15" fmla="*/ 69132 h 674296"/>
                <a:gd name="connsiteX16" fmla="*/ 210544 w 806671"/>
                <a:gd name="connsiteY16" fmla="*/ 89183 h 674296"/>
                <a:gd name="connsiteX17" fmla="*/ 474636 w 806671"/>
                <a:gd name="connsiteY17" fmla="*/ 8401 h 674296"/>
                <a:gd name="connsiteX18" fmla="*/ 654883 w 806671"/>
                <a:gd name="connsiteY18" fmla="*/ 46935 h 674296"/>
                <a:gd name="connsiteX19" fmla="*/ 770119 w 806671"/>
                <a:gd name="connsiteY19" fmla="*/ 147686 h 674296"/>
                <a:gd name="connsiteX20" fmla="*/ 804152 w 806671"/>
                <a:gd name="connsiteY20" fmla="*/ 251325 h 674296"/>
                <a:gd name="connsiteX21" fmla="*/ 732450 w 806671"/>
                <a:gd name="connsiteY21" fmla="*/ 575443 h 674296"/>
                <a:gd name="connsiteX22" fmla="*/ 657857 w 806671"/>
                <a:gd name="connsiteY22" fmla="*/ 655070 h 674296"/>
                <a:gd name="connsiteX23" fmla="*/ 594828 w 806671"/>
                <a:gd name="connsiteY23" fmla="*/ 673471 h 674296"/>
                <a:gd name="connsiteX24" fmla="*/ 589128 w 806671"/>
                <a:gd name="connsiteY24" fmla="*/ 674296 h 674296"/>
                <a:gd name="connsiteX25" fmla="*/ 460428 w 806671"/>
                <a:gd name="connsiteY25" fmla="*/ 389290 h 674296"/>
                <a:gd name="connsiteX26" fmla="*/ 609615 w 806671"/>
                <a:gd name="connsiteY26" fmla="*/ 538312 h 674296"/>
                <a:gd name="connsiteX27" fmla="*/ 609615 w 806671"/>
                <a:gd name="connsiteY27" fmla="*/ 626603 h 674296"/>
                <a:gd name="connsiteX28" fmla="*/ 646457 w 806671"/>
                <a:gd name="connsiteY28" fmla="*/ 615876 h 674296"/>
                <a:gd name="connsiteX29" fmla="*/ 692551 w 806671"/>
                <a:gd name="connsiteY29" fmla="*/ 566697 h 674296"/>
                <a:gd name="connsiteX30" fmla="*/ 764253 w 806671"/>
                <a:gd name="connsiteY30" fmla="*/ 242578 h 674296"/>
                <a:gd name="connsiteX31" fmla="*/ 743189 w 806671"/>
                <a:gd name="connsiteY31" fmla="*/ 178547 h 674296"/>
                <a:gd name="connsiteX32" fmla="*/ 743189 w 806671"/>
                <a:gd name="connsiteY32" fmla="*/ 178547 h 674296"/>
                <a:gd name="connsiteX33" fmla="*/ 627953 w 806671"/>
                <a:gd name="connsiteY33" fmla="*/ 77796 h 674296"/>
                <a:gd name="connsiteX34" fmla="*/ 486696 w 806671"/>
                <a:gd name="connsiteY34" fmla="*/ 47595 h 674296"/>
                <a:gd name="connsiteX35" fmla="*/ 217400 w 806671"/>
                <a:gd name="connsiteY35" fmla="*/ 129945 h 674296"/>
                <a:gd name="connsiteX36" fmla="*/ 206992 w 806671"/>
                <a:gd name="connsiteY36" fmla="*/ 130358 h 674296"/>
                <a:gd name="connsiteX37" fmla="*/ 110921 w 806671"/>
                <a:gd name="connsiteY37" fmla="*/ 109151 h 674296"/>
                <a:gd name="connsiteX38" fmla="*/ 106873 w 806671"/>
                <a:gd name="connsiteY38" fmla="*/ 111709 h 674296"/>
                <a:gd name="connsiteX39" fmla="*/ 41119 w 806671"/>
                <a:gd name="connsiteY39" fmla="*/ 408763 h 674296"/>
                <a:gd name="connsiteX40" fmla="*/ 43680 w 806671"/>
                <a:gd name="connsiteY40" fmla="*/ 412806 h 674296"/>
                <a:gd name="connsiteX41" fmla="*/ 139750 w 806671"/>
                <a:gd name="connsiteY41" fmla="*/ 434013 h 674296"/>
                <a:gd name="connsiteX42" fmla="*/ 149002 w 806671"/>
                <a:gd name="connsiteY42" fmla="*/ 438799 h 674296"/>
                <a:gd name="connsiteX43" fmla="*/ 311158 w 806671"/>
                <a:gd name="connsiteY43" fmla="*/ 584355 h 674296"/>
                <a:gd name="connsiteX44" fmla="*/ 311158 w 806671"/>
                <a:gd name="connsiteY44" fmla="*/ 538394 h 674296"/>
                <a:gd name="connsiteX45" fmla="*/ 460345 w 806671"/>
                <a:gd name="connsiteY45" fmla="*/ 389372 h 67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06671" h="674296">
                  <a:moveTo>
                    <a:pt x="589128" y="674296"/>
                  </a:moveTo>
                  <a:cubicBezTo>
                    <a:pt x="584750" y="674296"/>
                    <a:pt x="580455" y="672893"/>
                    <a:pt x="576820" y="670253"/>
                  </a:cubicBezTo>
                  <a:cubicBezTo>
                    <a:pt x="571698" y="666375"/>
                    <a:pt x="568642" y="660351"/>
                    <a:pt x="568642" y="653915"/>
                  </a:cubicBezTo>
                  <a:lnTo>
                    <a:pt x="568642" y="538312"/>
                  </a:lnTo>
                  <a:cubicBezTo>
                    <a:pt x="568642" y="478653"/>
                    <a:pt x="520069" y="430217"/>
                    <a:pt x="460428" y="430217"/>
                  </a:cubicBezTo>
                  <a:cubicBezTo>
                    <a:pt x="400786" y="430217"/>
                    <a:pt x="352214" y="478736"/>
                    <a:pt x="352214" y="538312"/>
                  </a:cubicBezTo>
                  <a:lnTo>
                    <a:pt x="352214" y="630151"/>
                  </a:lnTo>
                  <a:cubicBezTo>
                    <a:pt x="352214" y="638237"/>
                    <a:pt x="347422" y="645581"/>
                    <a:pt x="340070" y="648799"/>
                  </a:cubicBezTo>
                  <a:cubicBezTo>
                    <a:pt x="332719" y="652100"/>
                    <a:pt x="324045" y="650697"/>
                    <a:pt x="318015" y="645333"/>
                  </a:cubicBezTo>
                  <a:lnTo>
                    <a:pt x="125707" y="472712"/>
                  </a:lnTo>
                  <a:lnTo>
                    <a:pt x="34841" y="452661"/>
                  </a:lnTo>
                  <a:cubicBezTo>
                    <a:pt x="23276" y="450103"/>
                    <a:pt x="13363" y="443172"/>
                    <a:pt x="7002" y="433270"/>
                  </a:cubicBezTo>
                  <a:cubicBezTo>
                    <a:pt x="642" y="423286"/>
                    <a:pt x="-1506" y="411404"/>
                    <a:pt x="1055" y="399852"/>
                  </a:cubicBezTo>
                  <a:lnTo>
                    <a:pt x="66809" y="102798"/>
                  </a:lnTo>
                  <a:cubicBezTo>
                    <a:pt x="69370" y="91246"/>
                    <a:pt x="76309" y="81426"/>
                    <a:pt x="86222" y="75073"/>
                  </a:cubicBezTo>
                  <a:cubicBezTo>
                    <a:pt x="96217" y="68719"/>
                    <a:pt x="108112" y="66574"/>
                    <a:pt x="119677" y="69132"/>
                  </a:cubicBezTo>
                  <a:lnTo>
                    <a:pt x="210544" y="89183"/>
                  </a:lnTo>
                  <a:lnTo>
                    <a:pt x="474636" y="8401"/>
                  </a:lnTo>
                  <a:cubicBezTo>
                    <a:pt x="537830" y="-10908"/>
                    <a:pt x="605154" y="3532"/>
                    <a:pt x="654883" y="46935"/>
                  </a:cubicBezTo>
                  <a:lnTo>
                    <a:pt x="770119" y="147686"/>
                  </a:lnTo>
                  <a:cubicBezTo>
                    <a:pt x="799526" y="173431"/>
                    <a:pt x="812578" y="213120"/>
                    <a:pt x="804152" y="251325"/>
                  </a:cubicBezTo>
                  <a:lnTo>
                    <a:pt x="732450" y="575443"/>
                  </a:lnTo>
                  <a:cubicBezTo>
                    <a:pt x="724024" y="613565"/>
                    <a:pt x="695442" y="644096"/>
                    <a:pt x="657857" y="655070"/>
                  </a:cubicBezTo>
                  <a:lnTo>
                    <a:pt x="594828" y="673471"/>
                  </a:lnTo>
                  <a:cubicBezTo>
                    <a:pt x="592928" y="674049"/>
                    <a:pt x="591028" y="674296"/>
                    <a:pt x="589128" y="674296"/>
                  </a:cubicBezTo>
                  <a:close/>
                  <a:moveTo>
                    <a:pt x="460428" y="389290"/>
                  </a:moveTo>
                  <a:cubicBezTo>
                    <a:pt x="542704" y="389290"/>
                    <a:pt x="609615" y="456127"/>
                    <a:pt x="609615" y="538312"/>
                  </a:cubicBezTo>
                  <a:lnTo>
                    <a:pt x="609615" y="626603"/>
                  </a:lnTo>
                  <a:lnTo>
                    <a:pt x="646457" y="615876"/>
                  </a:lnTo>
                  <a:cubicBezTo>
                    <a:pt x="669669" y="609109"/>
                    <a:pt x="687265" y="590296"/>
                    <a:pt x="692551" y="566697"/>
                  </a:cubicBezTo>
                  <a:lnTo>
                    <a:pt x="764253" y="242578"/>
                  </a:lnTo>
                  <a:cubicBezTo>
                    <a:pt x="769458" y="218979"/>
                    <a:pt x="761445" y="194472"/>
                    <a:pt x="743189" y="178547"/>
                  </a:cubicBezTo>
                  <a:lnTo>
                    <a:pt x="743189" y="178547"/>
                  </a:lnTo>
                  <a:lnTo>
                    <a:pt x="627953" y="77796"/>
                  </a:lnTo>
                  <a:cubicBezTo>
                    <a:pt x="588963" y="43717"/>
                    <a:pt x="536178" y="32413"/>
                    <a:pt x="486696" y="47595"/>
                  </a:cubicBezTo>
                  <a:lnTo>
                    <a:pt x="217400" y="129945"/>
                  </a:lnTo>
                  <a:cubicBezTo>
                    <a:pt x="214014" y="130935"/>
                    <a:pt x="210462" y="131100"/>
                    <a:pt x="206992" y="130358"/>
                  </a:cubicBezTo>
                  <a:lnTo>
                    <a:pt x="110921" y="109151"/>
                  </a:lnTo>
                  <a:cubicBezTo>
                    <a:pt x="109434" y="108904"/>
                    <a:pt x="107204" y="110142"/>
                    <a:pt x="106873" y="111709"/>
                  </a:cubicBezTo>
                  <a:lnTo>
                    <a:pt x="41119" y="408763"/>
                  </a:lnTo>
                  <a:cubicBezTo>
                    <a:pt x="40788" y="410331"/>
                    <a:pt x="42110" y="412476"/>
                    <a:pt x="43680" y="412806"/>
                  </a:cubicBezTo>
                  <a:lnTo>
                    <a:pt x="139750" y="434013"/>
                  </a:lnTo>
                  <a:cubicBezTo>
                    <a:pt x="143220" y="434755"/>
                    <a:pt x="146359" y="436406"/>
                    <a:pt x="149002" y="438799"/>
                  </a:cubicBezTo>
                  <a:lnTo>
                    <a:pt x="311158" y="584355"/>
                  </a:lnTo>
                  <a:lnTo>
                    <a:pt x="311158" y="538394"/>
                  </a:lnTo>
                  <a:cubicBezTo>
                    <a:pt x="311158" y="456209"/>
                    <a:pt x="378069" y="389372"/>
                    <a:pt x="460345" y="38937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9" name="Forma libre 368">
              <a:extLst>
                <a:ext uri="{FF2B5EF4-FFF2-40B4-BE49-F238E27FC236}">
                  <a16:creationId xmlns:a16="http://schemas.microsoft.com/office/drawing/2014/main" id="{50624938-45F3-530E-E0A7-7075DBA03543}"/>
                </a:ext>
              </a:extLst>
            </p:cNvPr>
            <p:cNvSpPr/>
            <p:nvPr/>
          </p:nvSpPr>
          <p:spPr>
            <a:xfrm>
              <a:off x="7464823" y="5041317"/>
              <a:ext cx="150921" cy="150754"/>
            </a:xfrm>
            <a:custGeom>
              <a:avLst/>
              <a:gdLst>
                <a:gd name="connsiteX0" fmla="*/ 75420 w 150921"/>
                <a:gd name="connsiteY0" fmla="*/ 150755 h 150754"/>
                <a:gd name="connsiteX1" fmla="*/ 0 w 150921"/>
                <a:gd name="connsiteY1" fmla="*/ 75419 h 150754"/>
                <a:gd name="connsiteX2" fmla="*/ 75420 w 150921"/>
                <a:gd name="connsiteY2" fmla="*/ 0 h 150754"/>
                <a:gd name="connsiteX3" fmla="*/ 150922 w 150921"/>
                <a:gd name="connsiteY3" fmla="*/ 75419 h 150754"/>
                <a:gd name="connsiteX4" fmla="*/ 75420 w 150921"/>
                <a:gd name="connsiteY4" fmla="*/ 150755 h 150754"/>
                <a:gd name="connsiteX5" fmla="*/ 75420 w 150921"/>
                <a:gd name="connsiteY5" fmla="*/ 40927 h 150754"/>
                <a:gd name="connsiteX6" fmla="*/ 40890 w 150921"/>
                <a:gd name="connsiteY6" fmla="*/ 75419 h 150754"/>
                <a:gd name="connsiteX7" fmla="*/ 75420 w 150921"/>
                <a:gd name="connsiteY7" fmla="*/ 109910 h 150754"/>
                <a:gd name="connsiteX8" fmla="*/ 109949 w 150921"/>
                <a:gd name="connsiteY8" fmla="*/ 75419 h 150754"/>
                <a:gd name="connsiteX9" fmla="*/ 75420 w 150921"/>
                <a:gd name="connsiteY9" fmla="*/ 40927 h 15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921" h="150754">
                  <a:moveTo>
                    <a:pt x="75420" y="150755"/>
                  </a:moveTo>
                  <a:cubicBezTo>
                    <a:pt x="33786" y="150755"/>
                    <a:pt x="0" y="116924"/>
                    <a:pt x="0" y="75419"/>
                  </a:cubicBezTo>
                  <a:cubicBezTo>
                    <a:pt x="0" y="33914"/>
                    <a:pt x="33869" y="0"/>
                    <a:pt x="75420" y="0"/>
                  </a:cubicBezTo>
                  <a:cubicBezTo>
                    <a:pt x="116970" y="0"/>
                    <a:pt x="150922" y="33831"/>
                    <a:pt x="150922" y="75419"/>
                  </a:cubicBezTo>
                  <a:cubicBezTo>
                    <a:pt x="150922" y="117006"/>
                    <a:pt x="117053" y="150755"/>
                    <a:pt x="75420" y="150755"/>
                  </a:cubicBezTo>
                  <a:close/>
                  <a:moveTo>
                    <a:pt x="75420" y="40927"/>
                  </a:moveTo>
                  <a:cubicBezTo>
                    <a:pt x="56420" y="40927"/>
                    <a:pt x="40890" y="56358"/>
                    <a:pt x="40890" y="75419"/>
                  </a:cubicBezTo>
                  <a:cubicBezTo>
                    <a:pt x="40890" y="94480"/>
                    <a:pt x="56337" y="109910"/>
                    <a:pt x="75420" y="109910"/>
                  </a:cubicBezTo>
                  <a:cubicBezTo>
                    <a:pt x="94502" y="109910"/>
                    <a:pt x="109949" y="94480"/>
                    <a:pt x="109949" y="75419"/>
                  </a:cubicBezTo>
                  <a:cubicBezTo>
                    <a:pt x="109949" y="56358"/>
                    <a:pt x="94502" y="40927"/>
                    <a:pt x="7542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0" name="Forma libre 369">
              <a:extLst>
                <a:ext uri="{FF2B5EF4-FFF2-40B4-BE49-F238E27FC236}">
                  <a16:creationId xmlns:a16="http://schemas.microsoft.com/office/drawing/2014/main" id="{8C96F9A4-9641-D90F-6DE6-A094D2C032FE}"/>
                </a:ext>
              </a:extLst>
            </p:cNvPr>
            <p:cNvSpPr/>
            <p:nvPr/>
          </p:nvSpPr>
          <p:spPr>
            <a:xfrm>
              <a:off x="7785830" y="5059718"/>
              <a:ext cx="193050" cy="40927"/>
            </a:xfrm>
            <a:custGeom>
              <a:avLst/>
              <a:gdLst>
                <a:gd name="connsiteX0" fmla="*/ 172564 w 193050"/>
                <a:gd name="connsiteY0" fmla="*/ 40927 h 40927"/>
                <a:gd name="connsiteX1" fmla="*/ 20486 w 193050"/>
                <a:gd name="connsiteY1" fmla="*/ 40927 h 40927"/>
                <a:gd name="connsiteX2" fmla="*/ 0 w 193050"/>
                <a:gd name="connsiteY2" fmla="*/ 20464 h 40927"/>
                <a:gd name="connsiteX3" fmla="*/ 20486 w 193050"/>
                <a:gd name="connsiteY3" fmla="*/ 0 h 40927"/>
                <a:gd name="connsiteX4" fmla="*/ 172564 w 193050"/>
                <a:gd name="connsiteY4" fmla="*/ 0 h 40927"/>
                <a:gd name="connsiteX5" fmla="*/ 193051 w 193050"/>
                <a:gd name="connsiteY5" fmla="*/ 20464 h 40927"/>
                <a:gd name="connsiteX6" fmla="*/ 172564 w 19305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050" h="40927">
                  <a:moveTo>
                    <a:pt x="17256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72564" y="0"/>
                  </a:lnTo>
                  <a:cubicBezTo>
                    <a:pt x="183881" y="0"/>
                    <a:pt x="193051" y="9159"/>
                    <a:pt x="193051" y="20464"/>
                  </a:cubicBezTo>
                  <a:cubicBezTo>
                    <a:pt x="193051" y="31768"/>
                    <a:pt x="183881" y="40927"/>
                    <a:pt x="17256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1" name="Forma libre 370">
              <a:extLst>
                <a:ext uri="{FF2B5EF4-FFF2-40B4-BE49-F238E27FC236}">
                  <a16:creationId xmlns:a16="http://schemas.microsoft.com/office/drawing/2014/main" id="{CFFE75F1-0E54-A996-8982-21EF90AAE05C}"/>
                </a:ext>
              </a:extLst>
            </p:cNvPr>
            <p:cNvSpPr/>
            <p:nvPr/>
          </p:nvSpPr>
          <p:spPr>
            <a:xfrm>
              <a:off x="7824903" y="4895678"/>
              <a:ext cx="153977" cy="40927"/>
            </a:xfrm>
            <a:custGeom>
              <a:avLst/>
              <a:gdLst>
                <a:gd name="connsiteX0" fmla="*/ 133491 w 153977"/>
                <a:gd name="connsiteY0" fmla="*/ 40927 h 40927"/>
                <a:gd name="connsiteX1" fmla="*/ 20486 w 153977"/>
                <a:gd name="connsiteY1" fmla="*/ 40927 h 40927"/>
                <a:gd name="connsiteX2" fmla="*/ 0 w 153977"/>
                <a:gd name="connsiteY2" fmla="*/ 20464 h 40927"/>
                <a:gd name="connsiteX3" fmla="*/ 20486 w 153977"/>
                <a:gd name="connsiteY3" fmla="*/ 0 h 40927"/>
                <a:gd name="connsiteX4" fmla="*/ 133491 w 153977"/>
                <a:gd name="connsiteY4" fmla="*/ 0 h 40927"/>
                <a:gd name="connsiteX5" fmla="*/ 153978 w 153977"/>
                <a:gd name="connsiteY5" fmla="*/ 20464 h 40927"/>
                <a:gd name="connsiteX6" fmla="*/ 133491 w 15397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977" h="40927">
                  <a:moveTo>
                    <a:pt x="133491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33491" y="0"/>
                  </a:lnTo>
                  <a:cubicBezTo>
                    <a:pt x="144809" y="0"/>
                    <a:pt x="153978" y="9159"/>
                    <a:pt x="153978" y="20464"/>
                  </a:cubicBezTo>
                  <a:cubicBezTo>
                    <a:pt x="153978" y="31768"/>
                    <a:pt x="144809" y="40927"/>
                    <a:pt x="13349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2" name="Forma libre 371">
              <a:extLst>
                <a:ext uri="{FF2B5EF4-FFF2-40B4-BE49-F238E27FC236}">
                  <a16:creationId xmlns:a16="http://schemas.microsoft.com/office/drawing/2014/main" id="{97ECDE3D-D282-AEB0-AD72-FAACBC6E869B}"/>
                </a:ext>
              </a:extLst>
            </p:cNvPr>
            <p:cNvSpPr/>
            <p:nvPr/>
          </p:nvSpPr>
          <p:spPr>
            <a:xfrm>
              <a:off x="7136133" y="5138850"/>
              <a:ext cx="133161" cy="133014"/>
            </a:xfrm>
            <a:custGeom>
              <a:avLst/>
              <a:gdLst>
                <a:gd name="connsiteX0" fmla="*/ 66581 w 133161"/>
                <a:gd name="connsiteY0" fmla="*/ 133014 h 133014"/>
                <a:gd name="connsiteX1" fmla="*/ 0 w 133161"/>
                <a:gd name="connsiteY1" fmla="*/ 66507 h 133014"/>
                <a:gd name="connsiteX2" fmla="*/ 66581 w 133161"/>
                <a:gd name="connsiteY2" fmla="*/ 0 h 133014"/>
                <a:gd name="connsiteX3" fmla="*/ 133161 w 133161"/>
                <a:gd name="connsiteY3" fmla="*/ 66507 h 133014"/>
                <a:gd name="connsiteX4" fmla="*/ 66581 w 133161"/>
                <a:gd name="connsiteY4" fmla="*/ 133014 h 133014"/>
                <a:gd name="connsiteX5" fmla="*/ 66581 w 133161"/>
                <a:gd name="connsiteY5" fmla="*/ 40927 h 133014"/>
                <a:gd name="connsiteX6" fmla="*/ 40973 w 133161"/>
                <a:gd name="connsiteY6" fmla="*/ 66507 h 133014"/>
                <a:gd name="connsiteX7" fmla="*/ 66581 w 133161"/>
                <a:gd name="connsiteY7" fmla="*/ 92169 h 133014"/>
                <a:gd name="connsiteX8" fmla="*/ 92271 w 133161"/>
                <a:gd name="connsiteY8" fmla="*/ 66507 h 133014"/>
                <a:gd name="connsiteX9" fmla="*/ 66581 w 133161"/>
                <a:gd name="connsiteY9" fmla="*/ 40927 h 13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61" h="133014">
                  <a:moveTo>
                    <a:pt x="66581" y="133014"/>
                  </a:moveTo>
                  <a:cubicBezTo>
                    <a:pt x="29821" y="133014"/>
                    <a:pt x="0" y="103144"/>
                    <a:pt x="0" y="66507"/>
                  </a:cubicBezTo>
                  <a:cubicBezTo>
                    <a:pt x="0" y="29870"/>
                    <a:pt x="29903" y="0"/>
                    <a:pt x="66581" y="0"/>
                  </a:cubicBezTo>
                  <a:cubicBezTo>
                    <a:pt x="103258" y="0"/>
                    <a:pt x="133161" y="29870"/>
                    <a:pt x="133161" y="66507"/>
                  </a:cubicBezTo>
                  <a:cubicBezTo>
                    <a:pt x="133161" y="103144"/>
                    <a:pt x="103258" y="133014"/>
                    <a:pt x="66581" y="133014"/>
                  </a:cubicBezTo>
                  <a:close/>
                  <a:moveTo>
                    <a:pt x="66581" y="40927"/>
                  </a:moveTo>
                  <a:cubicBezTo>
                    <a:pt x="52455" y="40927"/>
                    <a:pt x="40973" y="52397"/>
                    <a:pt x="40973" y="66507"/>
                  </a:cubicBezTo>
                  <a:cubicBezTo>
                    <a:pt x="40973" y="80617"/>
                    <a:pt x="52455" y="92169"/>
                    <a:pt x="66581" y="92169"/>
                  </a:cubicBezTo>
                  <a:cubicBezTo>
                    <a:pt x="80706" y="92169"/>
                    <a:pt x="92271" y="80700"/>
                    <a:pt x="92271" y="66507"/>
                  </a:cubicBezTo>
                  <a:cubicBezTo>
                    <a:pt x="92271" y="52314"/>
                    <a:pt x="80789" y="40927"/>
                    <a:pt x="6658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3" name="Forma libre 372">
              <a:extLst>
                <a:ext uri="{FF2B5EF4-FFF2-40B4-BE49-F238E27FC236}">
                  <a16:creationId xmlns:a16="http://schemas.microsoft.com/office/drawing/2014/main" id="{7E8D3136-310C-5E8A-0762-357569496F5D}"/>
                </a:ext>
              </a:extLst>
            </p:cNvPr>
            <p:cNvSpPr/>
            <p:nvPr/>
          </p:nvSpPr>
          <p:spPr>
            <a:xfrm>
              <a:off x="7182227" y="5231019"/>
              <a:ext cx="40972" cy="157685"/>
            </a:xfrm>
            <a:custGeom>
              <a:avLst/>
              <a:gdLst>
                <a:gd name="connsiteX0" fmla="*/ 20486 w 40972"/>
                <a:gd name="connsiteY0" fmla="*/ 157686 h 157685"/>
                <a:gd name="connsiteX1" fmla="*/ 0 w 40972"/>
                <a:gd name="connsiteY1" fmla="*/ 137222 h 157685"/>
                <a:gd name="connsiteX2" fmla="*/ 0 w 40972"/>
                <a:gd name="connsiteY2" fmla="*/ 20464 h 157685"/>
                <a:gd name="connsiteX3" fmla="*/ 20486 w 40972"/>
                <a:gd name="connsiteY3" fmla="*/ 0 h 157685"/>
                <a:gd name="connsiteX4" fmla="*/ 40973 w 40972"/>
                <a:gd name="connsiteY4" fmla="*/ 20464 h 157685"/>
                <a:gd name="connsiteX5" fmla="*/ 40973 w 40972"/>
                <a:gd name="connsiteY5" fmla="*/ 137222 h 157685"/>
                <a:gd name="connsiteX6" fmla="*/ 20486 w 40972"/>
                <a:gd name="connsiteY6" fmla="*/ 157686 h 15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57685">
                  <a:moveTo>
                    <a:pt x="20486" y="157686"/>
                  </a:moveTo>
                  <a:cubicBezTo>
                    <a:pt x="9169" y="157686"/>
                    <a:pt x="0" y="148527"/>
                    <a:pt x="0" y="13722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37222"/>
                  </a:lnTo>
                  <a:cubicBezTo>
                    <a:pt x="40973" y="148527"/>
                    <a:pt x="31803" y="157686"/>
                    <a:pt x="20486" y="15768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2F4B619C-5B0A-6CD4-35B7-E5882ABF6906}"/>
                </a:ext>
              </a:extLst>
            </p:cNvPr>
            <p:cNvSpPr/>
            <p:nvPr/>
          </p:nvSpPr>
          <p:spPr>
            <a:xfrm>
              <a:off x="7211584" y="5073612"/>
              <a:ext cx="99394" cy="116891"/>
            </a:xfrm>
            <a:custGeom>
              <a:avLst/>
              <a:gdLst>
                <a:gd name="connsiteX0" fmla="*/ 20455 w 99394"/>
                <a:gd name="connsiteY0" fmla="*/ 116809 h 116891"/>
                <a:gd name="connsiteX1" fmla="*/ 7981 w 99394"/>
                <a:gd name="connsiteY1" fmla="*/ 112601 h 116891"/>
                <a:gd name="connsiteX2" fmla="*/ 4264 w 99394"/>
                <a:gd name="connsiteY2" fmla="*/ 83886 h 116891"/>
                <a:gd name="connsiteX3" fmla="*/ 62666 w 99394"/>
                <a:gd name="connsiteY3" fmla="*/ 7972 h 116891"/>
                <a:gd name="connsiteX4" fmla="*/ 91413 w 99394"/>
                <a:gd name="connsiteY4" fmla="*/ 4259 h 116891"/>
                <a:gd name="connsiteX5" fmla="*/ 95131 w 99394"/>
                <a:gd name="connsiteY5" fmla="*/ 32974 h 116891"/>
                <a:gd name="connsiteX6" fmla="*/ 36728 w 99394"/>
                <a:gd name="connsiteY6" fmla="*/ 108888 h 116891"/>
                <a:gd name="connsiteX7" fmla="*/ 20455 w 99394"/>
                <a:gd name="connsiteY7" fmla="*/ 116892 h 11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394" h="116891">
                  <a:moveTo>
                    <a:pt x="20455" y="116809"/>
                  </a:moveTo>
                  <a:cubicBezTo>
                    <a:pt x="16076" y="116809"/>
                    <a:pt x="11698" y="115407"/>
                    <a:pt x="7981" y="112601"/>
                  </a:cubicBezTo>
                  <a:cubicBezTo>
                    <a:pt x="-940" y="105670"/>
                    <a:pt x="-2675" y="92880"/>
                    <a:pt x="4264" y="83886"/>
                  </a:cubicBezTo>
                  <a:lnTo>
                    <a:pt x="62666" y="7972"/>
                  </a:lnTo>
                  <a:cubicBezTo>
                    <a:pt x="69605" y="-939"/>
                    <a:pt x="82409" y="-2672"/>
                    <a:pt x="91413" y="4259"/>
                  </a:cubicBezTo>
                  <a:cubicBezTo>
                    <a:pt x="100335" y="11190"/>
                    <a:pt x="102070" y="23980"/>
                    <a:pt x="95131" y="32974"/>
                  </a:cubicBezTo>
                  <a:lnTo>
                    <a:pt x="36728" y="108888"/>
                  </a:lnTo>
                  <a:cubicBezTo>
                    <a:pt x="32680" y="114087"/>
                    <a:pt x="26650" y="116892"/>
                    <a:pt x="20455" y="1168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5" name="Forma libre 374">
              <a:extLst>
                <a:ext uri="{FF2B5EF4-FFF2-40B4-BE49-F238E27FC236}">
                  <a16:creationId xmlns:a16="http://schemas.microsoft.com/office/drawing/2014/main" id="{091DB7C1-7EDC-FC37-1F4B-801446A25F02}"/>
                </a:ext>
              </a:extLst>
            </p:cNvPr>
            <p:cNvSpPr/>
            <p:nvPr/>
          </p:nvSpPr>
          <p:spPr>
            <a:xfrm>
              <a:off x="8025471" y="4785191"/>
              <a:ext cx="317538" cy="253073"/>
            </a:xfrm>
            <a:custGeom>
              <a:avLst/>
              <a:gdLst>
                <a:gd name="connsiteX0" fmla="*/ 297052 w 317538"/>
                <a:gd name="connsiteY0" fmla="*/ 253073 h 253073"/>
                <a:gd name="connsiteX1" fmla="*/ 20486 w 317538"/>
                <a:gd name="connsiteY1" fmla="*/ 253073 h 253073"/>
                <a:gd name="connsiteX2" fmla="*/ 0 w 317538"/>
                <a:gd name="connsiteY2" fmla="*/ 232610 h 253073"/>
                <a:gd name="connsiteX3" fmla="*/ 0 w 317538"/>
                <a:gd name="connsiteY3" fmla="*/ 20464 h 253073"/>
                <a:gd name="connsiteX4" fmla="*/ 20486 w 317538"/>
                <a:gd name="connsiteY4" fmla="*/ 0 h 253073"/>
                <a:gd name="connsiteX5" fmla="*/ 40973 w 317538"/>
                <a:gd name="connsiteY5" fmla="*/ 20464 h 253073"/>
                <a:gd name="connsiteX6" fmla="*/ 40973 w 317538"/>
                <a:gd name="connsiteY6" fmla="*/ 212146 h 253073"/>
                <a:gd name="connsiteX7" fmla="*/ 297052 w 317538"/>
                <a:gd name="connsiteY7" fmla="*/ 212146 h 253073"/>
                <a:gd name="connsiteX8" fmla="*/ 317538 w 317538"/>
                <a:gd name="connsiteY8" fmla="*/ 232610 h 253073"/>
                <a:gd name="connsiteX9" fmla="*/ 297052 w 317538"/>
                <a:gd name="connsiteY9" fmla="*/ 253073 h 25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7538" h="253073">
                  <a:moveTo>
                    <a:pt x="297052" y="253073"/>
                  </a:moveTo>
                  <a:lnTo>
                    <a:pt x="20486" y="253073"/>
                  </a:lnTo>
                  <a:cubicBezTo>
                    <a:pt x="9169" y="253073"/>
                    <a:pt x="0" y="243914"/>
                    <a:pt x="0" y="23261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12146"/>
                  </a:lnTo>
                  <a:lnTo>
                    <a:pt x="297052" y="212146"/>
                  </a:lnTo>
                  <a:cubicBezTo>
                    <a:pt x="308369" y="212146"/>
                    <a:pt x="317538" y="221305"/>
                    <a:pt x="317538" y="232610"/>
                  </a:cubicBezTo>
                  <a:cubicBezTo>
                    <a:pt x="317538" y="243914"/>
                    <a:pt x="308369" y="253073"/>
                    <a:pt x="297052" y="25307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6" name="Forma libre 375">
              <a:extLst>
                <a:ext uri="{FF2B5EF4-FFF2-40B4-BE49-F238E27FC236}">
                  <a16:creationId xmlns:a16="http://schemas.microsoft.com/office/drawing/2014/main" id="{464AD085-A0A7-50BA-F90C-7249EC158959}"/>
                </a:ext>
              </a:extLst>
            </p:cNvPr>
            <p:cNvSpPr/>
            <p:nvPr/>
          </p:nvSpPr>
          <p:spPr>
            <a:xfrm>
              <a:off x="8185232" y="5110877"/>
              <a:ext cx="157777" cy="155705"/>
            </a:xfrm>
            <a:custGeom>
              <a:avLst/>
              <a:gdLst>
                <a:gd name="connsiteX0" fmla="*/ 137291 w 157777"/>
                <a:gd name="connsiteY0" fmla="*/ 155706 h 155705"/>
                <a:gd name="connsiteX1" fmla="*/ 77898 w 157777"/>
                <a:gd name="connsiteY1" fmla="*/ 155706 h 155705"/>
                <a:gd name="connsiteX2" fmla="*/ 0 w 157777"/>
                <a:gd name="connsiteY2" fmla="*/ 77812 h 155705"/>
                <a:gd name="connsiteX3" fmla="*/ 77898 w 157777"/>
                <a:gd name="connsiteY3" fmla="*/ 0 h 155705"/>
                <a:gd name="connsiteX4" fmla="*/ 137291 w 157777"/>
                <a:gd name="connsiteY4" fmla="*/ 0 h 155705"/>
                <a:gd name="connsiteX5" fmla="*/ 157778 w 157777"/>
                <a:gd name="connsiteY5" fmla="*/ 20464 h 155705"/>
                <a:gd name="connsiteX6" fmla="*/ 157778 w 157777"/>
                <a:gd name="connsiteY6" fmla="*/ 135242 h 155705"/>
                <a:gd name="connsiteX7" fmla="*/ 137291 w 157777"/>
                <a:gd name="connsiteY7" fmla="*/ 155706 h 155705"/>
                <a:gd name="connsiteX8" fmla="*/ 77898 w 157777"/>
                <a:gd name="connsiteY8" fmla="*/ 40927 h 155705"/>
                <a:gd name="connsiteX9" fmla="*/ 40890 w 157777"/>
                <a:gd name="connsiteY9" fmla="*/ 77894 h 155705"/>
                <a:gd name="connsiteX10" fmla="*/ 77898 w 157777"/>
                <a:gd name="connsiteY10" fmla="*/ 114861 h 155705"/>
                <a:gd name="connsiteX11" fmla="*/ 116805 w 157777"/>
                <a:gd name="connsiteY11" fmla="*/ 114861 h 155705"/>
                <a:gd name="connsiteX12" fmla="*/ 116805 w 157777"/>
                <a:gd name="connsiteY12" fmla="*/ 40927 h 155705"/>
                <a:gd name="connsiteX13" fmla="*/ 77898 w 157777"/>
                <a:gd name="connsiteY13" fmla="*/ 40927 h 15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777" h="155705">
                  <a:moveTo>
                    <a:pt x="137291" y="155706"/>
                  </a:moveTo>
                  <a:lnTo>
                    <a:pt x="77898" y="155706"/>
                  </a:lnTo>
                  <a:cubicBezTo>
                    <a:pt x="34942" y="155706"/>
                    <a:pt x="0" y="120802"/>
                    <a:pt x="0" y="77812"/>
                  </a:cubicBezTo>
                  <a:cubicBezTo>
                    <a:pt x="0" y="34821"/>
                    <a:pt x="34942" y="0"/>
                    <a:pt x="77898" y="0"/>
                  </a:cubicBezTo>
                  <a:lnTo>
                    <a:pt x="137291" y="0"/>
                  </a:lnTo>
                  <a:cubicBezTo>
                    <a:pt x="148608" y="0"/>
                    <a:pt x="157778" y="9159"/>
                    <a:pt x="157778" y="20464"/>
                  </a:cubicBezTo>
                  <a:lnTo>
                    <a:pt x="157778" y="135242"/>
                  </a:lnTo>
                  <a:cubicBezTo>
                    <a:pt x="157778" y="146546"/>
                    <a:pt x="148608" y="155706"/>
                    <a:pt x="137291" y="155706"/>
                  </a:cubicBezTo>
                  <a:close/>
                  <a:moveTo>
                    <a:pt x="77898" y="40927"/>
                  </a:moveTo>
                  <a:cubicBezTo>
                    <a:pt x="57494" y="40927"/>
                    <a:pt x="40890" y="57513"/>
                    <a:pt x="40890" y="77894"/>
                  </a:cubicBezTo>
                  <a:cubicBezTo>
                    <a:pt x="40890" y="98275"/>
                    <a:pt x="57494" y="114861"/>
                    <a:pt x="77898" y="114861"/>
                  </a:cubicBezTo>
                  <a:lnTo>
                    <a:pt x="116805" y="114861"/>
                  </a:lnTo>
                  <a:lnTo>
                    <a:pt x="116805" y="40927"/>
                  </a:lnTo>
                  <a:lnTo>
                    <a:pt x="77898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7" name="Forma libre 376">
              <a:extLst>
                <a:ext uri="{FF2B5EF4-FFF2-40B4-BE49-F238E27FC236}">
                  <a16:creationId xmlns:a16="http://schemas.microsoft.com/office/drawing/2014/main" id="{FF79D782-9CF6-203B-07B1-0CC442F7B3B7}"/>
                </a:ext>
              </a:extLst>
            </p:cNvPr>
            <p:cNvSpPr/>
            <p:nvPr/>
          </p:nvSpPr>
          <p:spPr>
            <a:xfrm>
              <a:off x="8025554" y="5110877"/>
              <a:ext cx="97227" cy="40927"/>
            </a:xfrm>
            <a:custGeom>
              <a:avLst/>
              <a:gdLst>
                <a:gd name="connsiteX0" fmla="*/ 76741 w 97227"/>
                <a:gd name="connsiteY0" fmla="*/ 40927 h 40927"/>
                <a:gd name="connsiteX1" fmla="*/ 20486 w 97227"/>
                <a:gd name="connsiteY1" fmla="*/ 40927 h 40927"/>
                <a:gd name="connsiteX2" fmla="*/ 0 w 97227"/>
                <a:gd name="connsiteY2" fmla="*/ 20464 h 40927"/>
                <a:gd name="connsiteX3" fmla="*/ 20486 w 97227"/>
                <a:gd name="connsiteY3" fmla="*/ 0 h 40927"/>
                <a:gd name="connsiteX4" fmla="*/ 76741 w 97227"/>
                <a:gd name="connsiteY4" fmla="*/ 0 h 40927"/>
                <a:gd name="connsiteX5" fmla="*/ 97228 w 97227"/>
                <a:gd name="connsiteY5" fmla="*/ 20464 h 40927"/>
                <a:gd name="connsiteX6" fmla="*/ 76741 w 9722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27" h="40927">
                  <a:moveTo>
                    <a:pt x="76741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76741" y="0"/>
                  </a:lnTo>
                  <a:cubicBezTo>
                    <a:pt x="88058" y="0"/>
                    <a:pt x="97228" y="9159"/>
                    <a:pt x="97228" y="20464"/>
                  </a:cubicBezTo>
                  <a:cubicBezTo>
                    <a:pt x="97228" y="31768"/>
                    <a:pt x="88058" y="40927"/>
                    <a:pt x="7674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8" name="Gráfico 2">
            <a:extLst>
              <a:ext uri="{FF2B5EF4-FFF2-40B4-BE49-F238E27FC236}">
                <a16:creationId xmlns:a16="http://schemas.microsoft.com/office/drawing/2014/main" id="{D35439D3-5675-2146-94D5-A01DE05FA25E}"/>
              </a:ext>
            </a:extLst>
          </p:cNvPr>
          <p:cNvGrpSpPr/>
          <p:nvPr/>
        </p:nvGrpSpPr>
        <p:grpSpPr>
          <a:xfrm>
            <a:off x="3980163" y="4663481"/>
            <a:ext cx="1242562" cy="919216"/>
            <a:chOff x="3980163" y="4663481"/>
            <a:chExt cx="1242562" cy="919216"/>
          </a:xfrm>
          <a:solidFill>
            <a:srgbClr val="002A86"/>
          </a:solidFill>
        </p:grpSpPr>
        <p:sp>
          <p:nvSpPr>
            <p:cNvPr id="379" name="Forma libre 378">
              <a:extLst>
                <a:ext uri="{FF2B5EF4-FFF2-40B4-BE49-F238E27FC236}">
                  <a16:creationId xmlns:a16="http://schemas.microsoft.com/office/drawing/2014/main" id="{7CA760AA-51FA-1C9F-9EBA-421B81A34403}"/>
                </a:ext>
              </a:extLst>
            </p:cNvPr>
            <p:cNvSpPr/>
            <p:nvPr/>
          </p:nvSpPr>
          <p:spPr>
            <a:xfrm>
              <a:off x="3980163" y="4663481"/>
              <a:ext cx="664484" cy="540307"/>
            </a:xfrm>
            <a:custGeom>
              <a:avLst/>
              <a:gdLst>
                <a:gd name="connsiteX0" fmla="*/ 546027 w 664484"/>
                <a:gd name="connsiteY0" fmla="*/ 540308 h 540307"/>
                <a:gd name="connsiteX1" fmla="*/ 118457 w 664484"/>
                <a:gd name="connsiteY1" fmla="*/ 540308 h 540307"/>
                <a:gd name="connsiteX2" fmla="*/ 63855 w 664484"/>
                <a:gd name="connsiteY2" fmla="*/ 515141 h 540307"/>
                <a:gd name="connsiteX3" fmla="*/ 17099 w 664484"/>
                <a:gd name="connsiteY3" fmla="*/ 460268 h 540307"/>
                <a:gd name="connsiteX4" fmla="*/ 0 w 664484"/>
                <a:gd name="connsiteY4" fmla="*/ 413812 h 540307"/>
                <a:gd name="connsiteX5" fmla="*/ 0 w 664484"/>
                <a:gd name="connsiteY5" fmla="*/ 126578 h 540307"/>
                <a:gd name="connsiteX6" fmla="*/ 17099 w 664484"/>
                <a:gd name="connsiteY6" fmla="*/ 80122 h 540307"/>
                <a:gd name="connsiteX7" fmla="*/ 63772 w 664484"/>
                <a:gd name="connsiteY7" fmla="*/ 25250 h 540307"/>
                <a:gd name="connsiteX8" fmla="*/ 118375 w 664484"/>
                <a:gd name="connsiteY8" fmla="*/ 0 h 540307"/>
                <a:gd name="connsiteX9" fmla="*/ 545944 w 664484"/>
                <a:gd name="connsiteY9" fmla="*/ 0 h 540307"/>
                <a:gd name="connsiteX10" fmla="*/ 600630 w 664484"/>
                <a:gd name="connsiteY10" fmla="*/ 25250 h 540307"/>
                <a:gd name="connsiteX11" fmla="*/ 647385 w 664484"/>
                <a:gd name="connsiteY11" fmla="*/ 80039 h 540307"/>
                <a:gd name="connsiteX12" fmla="*/ 647385 w 664484"/>
                <a:gd name="connsiteY12" fmla="*/ 80039 h 540307"/>
                <a:gd name="connsiteX13" fmla="*/ 664484 w 664484"/>
                <a:gd name="connsiteY13" fmla="*/ 126495 h 540307"/>
                <a:gd name="connsiteX14" fmla="*/ 664484 w 664484"/>
                <a:gd name="connsiteY14" fmla="*/ 413730 h 540307"/>
                <a:gd name="connsiteX15" fmla="*/ 647385 w 664484"/>
                <a:gd name="connsiteY15" fmla="*/ 460186 h 540307"/>
                <a:gd name="connsiteX16" fmla="*/ 600630 w 664484"/>
                <a:gd name="connsiteY16" fmla="*/ 515058 h 540307"/>
                <a:gd name="connsiteX17" fmla="*/ 545944 w 664484"/>
                <a:gd name="connsiteY17" fmla="*/ 540225 h 540307"/>
                <a:gd name="connsiteX18" fmla="*/ 118457 w 664484"/>
                <a:gd name="connsiteY18" fmla="*/ 40927 h 540307"/>
                <a:gd name="connsiteX19" fmla="*/ 94997 w 664484"/>
                <a:gd name="connsiteY19" fmla="*/ 51737 h 540307"/>
                <a:gd name="connsiteX20" fmla="*/ 48242 w 664484"/>
                <a:gd name="connsiteY20" fmla="*/ 106609 h 540307"/>
                <a:gd name="connsiteX21" fmla="*/ 40890 w 664484"/>
                <a:gd name="connsiteY21" fmla="*/ 126578 h 540307"/>
                <a:gd name="connsiteX22" fmla="*/ 40890 w 664484"/>
                <a:gd name="connsiteY22" fmla="*/ 413812 h 540307"/>
                <a:gd name="connsiteX23" fmla="*/ 48242 w 664484"/>
                <a:gd name="connsiteY23" fmla="*/ 433781 h 540307"/>
                <a:gd name="connsiteX24" fmla="*/ 94997 w 664484"/>
                <a:gd name="connsiteY24" fmla="*/ 488653 h 540307"/>
                <a:gd name="connsiteX25" fmla="*/ 118457 w 664484"/>
                <a:gd name="connsiteY25" fmla="*/ 499463 h 540307"/>
                <a:gd name="connsiteX26" fmla="*/ 546027 w 664484"/>
                <a:gd name="connsiteY26" fmla="*/ 499463 h 540307"/>
                <a:gd name="connsiteX27" fmla="*/ 569487 w 664484"/>
                <a:gd name="connsiteY27" fmla="*/ 488653 h 540307"/>
                <a:gd name="connsiteX28" fmla="*/ 616242 w 664484"/>
                <a:gd name="connsiteY28" fmla="*/ 433781 h 540307"/>
                <a:gd name="connsiteX29" fmla="*/ 623594 w 664484"/>
                <a:gd name="connsiteY29" fmla="*/ 413812 h 540307"/>
                <a:gd name="connsiteX30" fmla="*/ 623594 w 664484"/>
                <a:gd name="connsiteY30" fmla="*/ 126578 h 540307"/>
                <a:gd name="connsiteX31" fmla="*/ 616242 w 664484"/>
                <a:gd name="connsiteY31" fmla="*/ 106609 h 540307"/>
                <a:gd name="connsiteX32" fmla="*/ 569487 w 664484"/>
                <a:gd name="connsiteY32" fmla="*/ 51819 h 540307"/>
                <a:gd name="connsiteX33" fmla="*/ 546027 w 664484"/>
                <a:gd name="connsiteY33" fmla="*/ 41010 h 540307"/>
                <a:gd name="connsiteX34" fmla="*/ 118457 w 664484"/>
                <a:gd name="connsiteY34" fmla="*/ 41010 h 54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4484" h="540307">
                  <a:moveTo>
                    <a:pt x="546027" y="540308"/>
                  </a:moveTo>
                  <a:lnTo>
                    <a:pt x="118457" y="540308"/>
                  </a:lnTo>
                  <a:cubicBezTo>
                    <a:pt x="97393" y="540308"/>
                    <a:pt x="77485" y="531149"/>
                    <a:pt x="63855" y="515141"/>
                  </a:cubicBezTo>
                  <a:lnTo>
                    <a:pt x="17099" y="460268"/>
                  </a:lnTo>
                  <a:cubicBezTo>
                    <a:pt x="6113" y="447313"/>
                    <a:pt x="0" y="430810"/>
                    <a:pt x="0" y="413812"/>
                  </a:cubicBezTo>
                  <a:lnTo>
                    <a:pt x="0" y="126578"/>
                  </a:lnTo>
                  <a:cubicBezTo>
                    <a:pt x="0" y="109580"/>
                    <a:pt x="6113" y="93077"/>
                    <a:pt x="17099" y="80122"/>
                  </a:cubicBezTo>
                  <a:lnTo>
                    <a:pt x="63772" y="25250"/>
                  </a:lnTo>
                  <a:cubicBezTo>
                    <a:pt x="77402" y="9242"/>
                    <a:pt x="97310" y="0"/>
                    <a:pt x="118375" y="0"/>
                  </a:cubicBezTo>
                  <a:lnTo>
                    <a:pt x="545944" y="0"/>
                  </a:lnTo>
                  <a:cubicBezTo>
                    <a:pt x="567009" y="0"/>
                    <a:pt x="586917" y="9159"/>
                    <a:pt x="600630" y="25250"/>
                  </a:cubicBezTo>
                  <a:lnTo>
                    <a:pt x="647385" y="80039"/>
                  </a:lnTo>
                  <a:lnTo>
                    <a:pt x="647385" y="80039"/>
                  </a:lnTo>
                  <a:cubicBezTo>
                    <a:pt x="658371" y="92994"/>
                    <a:pt x="664484" y="109497"/>
                    <a:pt x="664484" y="126495"/>
                  </a:cubicBezTo>
                  <a:lnTo>
                    <a:pt x="664484" y="413730"/>
                  </a:lnTo>
                  <a:cubicBezTo>
                    <a:pt x="664484" y="430728"/>
                    <a:pt x="658371" y="447231"/>
                    <a:pt x="647385" y="460186"/>
                  </a:cubicBezTo>
                  <a:lnTo>
                    <a:pt x="600630" y="515058"/>
                  </a:lnTo>
                  <a:cubicBezTo>
                    <a:pt x="587000" y="531066"/>
                    <a:pt x="567092" y="540225"/>
                    <a:pt x="545944" y="540225"/>
                  </a:cubicBezTo>
                  <a:close/>
                  <a:moveTo>
                    <a:pt x="118457" y="40927"/>
                  </a:moveTo>
                  <a:cubicBezTo>
                    <a:pt x="109371" y="40927"/>
                    <a:pt x="100862" y="44888"/>
                    <a:pt x="94997" y="51737"/>
                  </a:cubicBezTo>
                  <a:lnTo>
                    <a:pt x="48242" y="106609"/>
                  </a:lnTo>
                  <a:cubicBezTo>
                    <a:pt x="43533" y="112138"/>
                    <a:pt x="40890" y="119234"/>
                    <a:pt x="40890" y="126578"/>
                  </a:cubicBezTo>
                  <a:lnTo>
                    <a:pt x="40890" y="413812"/>
                  </a:lnTo>
                  <a:cubicBezTo>
                    <a:pt x="40890" y="421156"/>
                    <a:pt x="43533" y="428170"/>
                    <a:pt x="48242" y="433781"/>
                  </a:cubicBezTo>
                  <a:lnTo>
                    <a:pt x="94997" y="488653"/>
                  </a:lnTo>
                  <a:cubicBezTo>
                    <a:pt x="100862" y="495502"/>
                    <a:pt x="109371" y="499463"/>
                    <a:pt x="118457" y="499463"/>
                  </a:cubicBezTo>
                  <a:lnTo>
                    <a:pt x="546027" y="499463"/>
                  </a:lnTo>
                  <a:cubicBezTo>
                    <a:pt x="555114" y="499463"/>
                    <a:pt x="563622" y="495502"/>
                    <a:pt x="569487" y="488653"/>
                  </a:cubicBezTo>
                  <a:lnTo>
                    <a:pt x="616242" y="433781"/>
                  </a:lnTo>
                  <a:cubicBezTo>
                    <a:pt x="620951" y="428253"/>
                    <a:pt x="623594" y="421156"/>
                    <a:pt x="623594" y="413812"/>
                  </a:cubicBezTo>
                  <a:lnTo>
                    <a:pt x="623594" y="126578"/>
                  </a:lnTo>
                  <a:cubicBezTo>
                    <a:pt x="623594" y="119317"/>
                    <a:pt x="620951" y="112220"/>
                    <a:pt x="616242" y="106609"/>
                  </a:cubicBezTo>
                  <a:lnTo>
                    <a:pt x="569487" y="51819"/>
                  </a:lnTo>
                  <a:cubicBezTo>
                    <a:pt x="563622" y="44888"/>
                    <a:pt x="555114" y="41010"/>
                    <a:pt x="546027" y="41010"/>
                  </a:cubicBezTo>
                  <a:lnTo>
                    <a:pt x="118457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0" name="Forma libre 379">
              <a:extLst>
                <a:ext uri="{FF2B5EF4-FFF2-40B4-BE49-F238E27FC236}">
                  <a16:creationId xmlns:a16="http://schemas.microsoft.com/office/drawing/2014/main" id="{81C96995-7852-4291-FA25-C4CDCFF31E9A}"/>
                </a:ext>
              </a:extLst>
            </p:cNvPr>
            <p:cNvSpPr/>
            <p:nvPr/>
          </p:nvSpPr>
          <p:spPr>
            <a:xfrm>
              <a:off x="4126210" y="4663564"/>
              <a:ext cx="40972" cy="540225"/>
            </a:xfrm>
            <a:custGeom>
              <a:avLst/>
              <a:gdLst>
                <a:gd name="connsiteX0" fmla="*/ 20486 w 40972"/>
                <a:gd name="connsiteY0" fmla="*/ 540225 h 540225"/>
                <a:gd name="connsiteX1" fmla="*/ 0 w 40972"/>
                <a:gd name="connsiteY1" fmla="*/ 519762 h 540225"/>
                <a:gd name="connsiteX2" fmla="*/ 0 w 40972"/>
                <a:gd name="connsiteY2" fmla="*/ 20464 h 540225"/>
                <a:gd name="connsiteX3" fmla="*/ 20486 w 40972"/>
                <a:gd name="connsiteY3" fmla="*/ 0 h 540225"/>
                <a:gd name="connsiteX4" fmla="*/ 40973 w 40972"/>
                <a:gd name="connsiteY4" fmla="*/ 20464 h 540225"/>
                <a:gd name="connsiteX5" fmla="*/ 40973 w 40972"/>
                <a:gd name="connsiteY5" fmla="*/ 519762 h 540225"/>
                <a:gd name="connsiteX6" fmla="*/ 20486 w 40972"/>
                <a:gd name="connsiteY6" fmla="*/ 540225 h 54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40225">
                  <a:moveTo>
                    <a:pt x="20486" y="540225"/>
                  </a:moveTo>
                  <a:cubicBezTo>
                    <a:pt x="9169" y="540225"/>
                    <a:pt x="0" y="531066"/>
                    <a:pt x="0" y="51976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519762"/>
                  </a:lnTo>
                  <a:cubicBezTo>
                    <a:pt x="40973" y="531066"/>
                    <a:pt x="31803" y="540225"/>
                    <a:pt x="20486" y="5402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1" name="Forma libre 380">
              <a:extLst>
                <a:ext uri="{FF2B5EF4-FFF2-40B4-BE49-F238E27FC236}">
                  <a16:creationId xmlns:a16="http://schemas.microsoft.com/office/drawing/2014/main" id="{74216E8C-9B7A-55D4-83A9-B3064151F02C}"/>
                </a:ext>
              </a:extLst>
            </p:cNvPr>
            <p:cNvSpPr/>
            <p:nvPr/>
          </p:nvSpPr>
          <p:spPr>
            <a:xfrm>
              <a:off x="4213525" y="4946920"/>
              <a:ext cx="40972" cy="256868"/>
            </a:xfrm>
            <a:custGeom>
              <a:avLst/>
              <a:gdLst>
                <a:gd name="connsiteX0" fmla="*/ 20486 w 40972"/>
                <a:gd name="connsiteY0" fmla="*/ 256869 h 256868"/>
                <a:gd name="connsiteX1" fmla="*/ 0 w 40972"/>
                <a:gd name="connsiteY1" fmla="*/ 236405 h 256868"/>
                <a:gd name="connsiteX2" fmla="*/ 0 w 40972"/>
                <a:gd name="connsiteY2" fmla="*/ 20464 h 256868"/>
                <a:gd name="connsiteX3" fmla="*/ 20486 w 40972"/>
                <a:gd name="connsiteY3" fmla="*/ 0 h 256868"/>
                <a:gd name="connsiteX4" fmla="*/ 40973 w 40972"/>
                <a:gd name="connsiteY4" fmla="*/ 20464 h 256868"/>
                <a:gd name="connsiteX5" fmla="*/ 40973 w 40972"/>
                <a:gd name="connsiteY5" fmla="*/ 236405 h 256868"/>
                <a:gd name="connsiteX6" fmla="*/ 20486 w 40972"/>
                <a:gd name="connsiteY6" fmla="*/ 256869 h 25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6868">
                  <a:moveTo>
                    <a:pt x="20486" y="256869"/>
                  </a:moveTo>
                  <a:cubicBezTo>
                    <a:pt x="9169" y="256869"/>
                    <a:pt x="0" y="247710"/>
                    <a:pt x="0" y="23640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6405"/>
                  </a:lnTo>
                  <a:cubicBezTo>
                    <a:pt x="40973" y="247710"/>
                    <a:pt x="31803" y="256869"/>
                    <a:pt x="20486" y="2568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2" name="Forma libre 381">
              <a:extLst>
                <a:ext uri="{FF2B5EF4-FFF2-40B4-BE49-F238E27FC236}">
                  <a16:creationId xmlns:a16="http://schemas.microsoft.com/office/drawing/2014/main" id="{F80500EF-BA0C-6F26-7796-EFA48280B49E}"/>
                </a:ext>
              </a:extLst>
            </p:cNvPr>
            <p:cNvSpPr/>
            <p:nvPr/>
          </p:nvSpPr>
          <p:spPr>
            <a:xfrm>
              <a:off x="4213525" y="4663481"/>
              <a:ext cx="40972" cy="196550"/>
            </a:xfrm>
            <a:custGeom>
              <a:avLst/>
              <a:gdLst>
                <a:gd name="connsiteX0" fmla="*/ 20486 w 40972"/>
                <a:gd name="connsiteY0" fmla="*/ 196551 h 196550"/>
                <a:gd name="connsiteX1" fmla="*/ 0 w 40972"/>
                <a:gd name="connsiteY1" fmla="*/ 176087 h 196550"/>
                <a:gd name="connsiteX2" fmla="*/ 0 w 40972"/>
                <a:gd name="connsiteY2" fmla="*/ 20464 h 196550"/>
                <a:gd name="connsiteX3" fmla="*/ 20486 w 40972"/>
                <a:gd name="connsiteY3" fmla="*/ 0 h 196550"/>
                <a:gd name="connsiteX4" fmla="*/ 40973 w 40972"/>
                <a:gd name="connsiteY4" fmla="*/ 20464 h 196550"/>
                <a:gd name="connsiteX5" fmla="*/ 40973 w 40972"/>
                <a:gd name="connsiteY5" fmla="*/ 176087 h 196550"/>
                <a:gd name="connsiteX6" fmla="*/ 20486 w 40972"/>
                <a:gd name="connsiteY6" fmla="*/ 196551 h 19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96550">
                  <a:moveTo>
                    <a:pt x="20486" y="196551"/>
                  </a:moveTo>
                  <a:cubicBezTo>
                    <a:pt x="9169" y="196551"/>
                    <a:pt x="0" y="187391"/>
                    <a:pt x="0" y="17608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76087"/>
                  </a:lnTo>
                  <a:cubicBezTo>
                    <a:pt x="40973" y="187391"/>
                    <a:pt x="31803" y="196551"/>
                    <a:pt x="20486" y="19655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3" name="Forma libre 382">
              <a:extLst>
                <a:ext uri="{FF2B5EF4-FFF2-40B4-BE49-F238E27FC236}">
                  <a16:creationId xmlns:a16="http://schemas.microsoft.com/office/drawing/2014/main" id="{66353C16-0461-C832-9C85-7040E205ED4D}"/>
                </a:ext>
              </a:extLst>
            </p:cNvPr>
            <p:cNvSpPr/>
            <p:nvPr/>
          </p:nvSpPr>
          <p:spPr>
            <a:xfrm>
              <a:off x="4457544" y="4663564"/>
              <a:ext cx="40972" cy="540225"/>
            </a:xfrm>
            <a:custGeom>
              <a:avLst/>
              <a:gdLst>
                <a:gd name="connsiteX0" fmla="*/ 20486 w 40972"/>
                <a:gd name="connsiteY0" fmla="*/ 540225 h 540225"/>
                <a:gd name="connsiteX1" fmla="*/ 0 w 40972"/>
                <a:gd name="connsiteY1" fmla="*/ 519762 h 540225"/>
                <a:gd name="connsiteX2" fmla="*/ 0 w 40972"/>
                <a:gd name="connsiteY2" fmla="*/ 20464 h 540225"/>
                <a:gd name="connsiteX3" fmla="*/ 20486 w 40972"/>
                <a:gd name="connsiteY3" fmla="*/ 0 h 540225"/>
                <a:gd name="connsiteX4" fmla="*/ 40973 w 40972"/>
                <a:gd name="connsiteY4" fmla="*/ 20464 h 540225"/>
                <a:gd name="connsiteX5" fmla="*/ 40973 w 40972"/>
                <a:gd name="connsiteY5" fmla="*/ 519762 h 540225"/>
                <a:gd name="connsiteX6" fmla="*/ 20486 w 40972"/>
                <a:gd name="connsiteY6" fmla="*/ 540225 h 54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40225">
                  <a:moveTo>
                    <a:pt x="20486" y="540225"/>
                  </a:moveTo>
                  <a:cubicBezTo>
                    <a:pt x="9169" y="540225"/>
                    <a:pt x="0" y="531066"/>
                    <a:pt x="0" y="51976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519762"/>
                  </a:lnTo>
                  <a:cubicBezTo>
                    <a:pt x="40973" y="531066"/>
                    <a:pt x="31803" y="540225"/>
                    <a:pt x="20486" y="5402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4" name="Forma libre 383">
              <a:extLst>
                <a:ext uri="{FF2B5EF4-FFF2-40B4-BE49-F238E27FC236}">
                  <a16:creationId xmlns:a16="http://schemas.microsoft.com/office/drawing/2014/main" id="{B64D4FD5-DACD-D4B3-4802-FB0AA6ADEA4B}"/>
                </a:ext>
              </a:extLst>
            </p:cNvPr>
            <p:cNvSpPr/>
            <p:nvPr/>
          </p:nvSpPr>
          <p:spPr>
            <a:xfrm>
              <a:off x="4370312" y="4663564"/>
              <a:ext cx="40972" cy="540225"/>
            </a:xfrm>
            <a:custGeom>
              <a:avLst/>
              <a:gdLst>
                <a:gd name="connsiteX0" fmla="*/ 20486 w 40972"/>
                <a:gd name="connsiteY0" fmla="*/ 540225 h 540225"/>
                <a:gd name="connsiteX1" fmla="*/ 0 w 40972"/>
                <a:gd name="connsiteY1" fmla="*/ 519762 h 540225"/>
                <a:gd name="connsiteX2" fmla="*/ 0 w 40972"/>
                <a:gd name="connsiteY2" fmla="*/ 20464 h 540225"/>
                <a:gd name="connsiteX3" fmla="*/ 20486 w 40972"/>
                <a:gd name="connsiteY3" fmla="*/ 0 h 540225"/>
                <a:gd name="connsiteX4" fmla="*/ 40973 w 40972"/>
                <a:gd name="connsiteY4" fmla="*/ 20464 h 540225"/>
                <a:gd name="connsiteX5" fmla="*/ 40973 w 40972"/>
                <a:gd name="connsiteY5" fmla="*/ 519762 h 540225"/>
                <a:gd name="connsiteX6" fmla="*/ 20486 w 40972"/>
                <a:gd name="connsiteY6" fmla="*/ 540225 h 54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540225">
                  <a:moveTo>
                    <a:pt x="20486" y="540225"/>
                  </a:moveTo>
                  <a:cubicBezTo>
                    <a:pt x="9169" y="540225"/>
                    <a:pt x="0" y="531066"/>
                    <a:pt x="0" y="51976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519762"/>
                  </a:lnTo>
                  <a:cubicBezTo>
                    <a:pt x="40973" y="531066"/>
                    <a:pt x="31803" y="540225"/>
                    <a:pt x="20486" y="5402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5" name="Forma libre 384">
              <a:extLst>
                <a:ext uri="{FF2B5EF4-FFF2-40B4-BE49-F238E27FC236}">
                  <a16:creationId xmlns:a16="http://schemas.microsoft.com/office/drawing/2014/main" id="{95602AEF-0A62-8BC8-9548-CFC9FE590EC2}"/>
                </a:ext>
              </a:extLst>
            </p:cNvPr>
            <p:cNvSpPr/>
            <p:nvPr/>
          </p:nvSpPr>
          <p:spPr>
            <a:xfrm>
              <a:off x="4603674" y="4852606"/>
              <a:ext cx="141504" cy="197045"/>
            </a:xfrm>
            <a:custGeom>
              <a:avLst/>
              <a:gdLst>
                <a:gd name="connsiteX0" fmla="*/ 121018 w 141504"/>
                <a:gd name="connsiteY0" fmla="*/ 197046 h 197045"/>
                <a:gd name="connsiteX1" fmla="*/ 20486 w 141504"/>
                <a:gd name="connsiteY1" fmla="*/ 197046 h 197045"/>
                <a:gd name="connsiteX2" fmla="*/ 0 w 141504"/>
                <a:gd name="connsiteY2" fmla="*/ 176582 h 197045"/>
                <a:gd name="connsiteX3" fmla="*/ 0 w 141504"/>
                <a:gd name="connsiteY3" fmla="*/ 20464 h 197045"/>
                <a:gd name="connsiteX4" fmla="*/ 20486 w 141504"/>
                <a:gd name="connsiteY4" fmla="*/ 0 h 197045"/>
                <a:gd name="connsiteX5" fmla="*/ 121018 w 141504"/>
                <a:gd name="connsiteY5" fmla="*/ 0 h 197045"/>
                <a:gd name="connsiteX6" fmla="*/ 141504 w 141504"/>
                <a:gd name="connsiteY6" fmla="*/ 20464 h 197045"/>
                <a:gd name="connsiteX7" fmla="*/ 141504 w 141504"/>
                <a:gd name="connsiteY7" fmla="*/ 176582 h 197045"/>
                <a:gd name="connsiteX8" fmla="*/ 121018 w 141504"/>
                <a:gd name="connsiteY8" fmla="*/ 197046 h 197045"/>
                <a:gd name="connsiteX9" fmla="*/ 40973 w 141504"/>
                <a:gd name="connsiteY9" fmla="*/ 156118 h 197045"/>
                <a:gd name="connsiteX10" fmla="*/ 100532 w 141504"/>
                <a:gd name="connsiteY10" fmla="*/ 156118 h 197045"/>
                <a:gd name="connsiteX11" fmla="*/ 100532 w 141504"/>
                <a:gd name="connsiteY11" fmla="*/ 40927 h 197045"/>
                <a:gd name="connsiteX12" fmla="*/ 40973 w 141504"/>
                <a:gd name="connsiteY12" fmla="*/ 40927 h 197045"/>
                <a:gd name="connsiteX13" fmla="*/ 40973 w 141504"/>
                <a:gd name="connsiteY13" fmla="*/ 156118 h 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504" h="197045">
                  <a:moveTo>
                    <a:pt x="121018" y="197046"/>
                  </a:moveTo>
                  <a:lnTo>
                    <a:pt x="20486" y="197046"/>
                  </a:lnTo>
                  <a:cubicBezTo>
                    <a:pt x="9169" y="197046"/>
                    <a:pt x="0" y="187887"/>
                    <a:pt x="0" y="17658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21018" y="0"/>
                  </a:lnTo>
                  <a:cubicBezTo>
                    <a:pt x="132335" y="0"/>
                    <a:pt x="141504" y="9159"/>
                    <a:pt x="141504" y="20464"/>
                  </a:cubicBezTo>
                  <a:lnTo>
                    <a:pt x="141504" y="176582"/>
                  </a:lnTo>
                  <a:cubicBezTo>
                    <a:pt x="141504" y="187887"/>
                    <a:pt x="132335" y="197046"/>
                    <a:pt x="121018" y="197046"/>
                  </a:cubicBezTo>
                  <a:close/>
                  <a:moveTo>
                    <a:pt x="40973" y="156118"/>
                  </a:moveTo>
                  <a:lnTo>
                    <a:pt x="100532" y="156118"/>
                  </a:lnTo>
                  <a:lnTo>
                    <a:pt x="100532" y="40927"/>
                  </a:lnTo>
                  <a:lnTo>
                    <a:pt x="40973" y="40927"/>
                  </a:lnTo>
                  <a:lnTo>
                    <a:pt x="40973" y="15611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6" name="Forma libre 385">
              <a:extLst>
                <a:ext uri="{FF2B5EF4-FFF2-40B4-BE49-F238E27FC236}">
                  <a16:creationId xmlns:a16="http://schemas.microsoft.com/office/drawing/2014/main" id="{009C5421-2C48-6A11-8FB2-86DEFEC4667C}"/>
                </a:ext>
              </a:extLst>
            </p:cNvPr>
            <p:cNvSpPr/>
            <p:nvPr/>
          </p:nvSpPr>
          <p:spPr>
            <a:xfrm>
              <a:off x="4798047" y="4881486"/>
              <a:ext cx="338602" cy="171631"/>
            </a:xfrm>
            <a:custGeom>
              <a:avLst/>
              <a:gdLst>
                <a:gd name="connsiteX0" fmla="*/ 318116 w 338602"/>
                <a:gd name="connsiteY0" fmla="*/ 171631 h 171631"/>
                <a:gd name="connsiteX1" fmla="*/ 20486 w 338602"/>
                <a:gd name="connsiteY1" fmla="*/ 171631 h 171631"/>
                <a:gd name="connsiteX2" fmla="*/ 0 w 338602"/>
                <a:gd name="connsiteY2" fmla="*/ 151167 h 171631"/>
                <a:gd name="connsiteX3" fmla="*/ 0 w 338602"/>
                <a:gd name="connsiteY3" fmla="*/ 20464 h 171631"/>
                <a:gd name="connsiteX4" fmla="*/ 20486 w 338602"/>
                <a:gd name="connsiteY4" fmla="*/ 0 h 171631"/>
                <a:gd name="connsiteX5" fmla="*/ 40973 w 338602"/>
                <a:gd name="connsiteY5" fmla="*/ 20464 h 171631"/>
                <a:gd name="connsiteX6" fmla="*/ 40973 w 338602"/>
                <a:gd name="connsiteY6" fmla="*/ 130704 h 171631"/>
                <a:gd name="connsiteX7" fmla="*/ 318116 w 338602"/>
                <a:gd name="connsiteY7" fmla="*/ 130704 h 171631"/>
                <a:gd name="connsiteX8" fmla="*/ 338603 w 338602"/>
                <a:gd name="connsiteY8" fmla="*/ 151167 h 171631"/>
                <a:gd name="connsiteX9" fmla="*/ 318116 w 338602"/>
                <a:gd name="connsiteY9" fmla="*/ 171631 h 1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602" h="171631">
                  <a:moveTo>
                    <a:pt x="318116" y="171631"/>
                  </a:moveTo>
                  <a:lnTo>
                    <a:pt x="20486" y="171631"/>
                  </a:lnTo>
                  <a:cubicBezTo>
                    <a:pt x="9169" y="171631"/>
                    <a:pt x="0" y="162472"/>
                    <a:pt x="0" y="15116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30704"/>
                  </a:lnTo>
                  <a:lnTo>
                    <a:pt x="318116" y="130704"/>
                  </a:lnTo>
                  <a:cubicBezTo>
                    <a:pt x="329434" y="130704"/>
                    <a:pt x="338603" y="139863"/>
                    <a:pt x="338603" y="151167"/>
                  </a:cubicBezTo>
                  <a:cubicBezTo>
                    <a:pt x="338603" y="162472"/>
                    <a:pt x="329434" y="171631"/>
                    <a:pt x="318116" y="17163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7" name="Forma libre 386">
              <a:extLst>
                <a:ext uri="{FF2B5EF4-FFF2-40B4-BE49-F238E27FC236}">
                  <a16:creationId xmlns:a16="http://schemas.microsoft.com/office/drawing/2014/main" id="{6160F461-A6C8-E7F7-0E74-56050A448077}"/>
                </a:ext>
              </a:extLst>
            </p:cNvPr>
            <p:cNvSpPr/>
            <p:nvPr/>
          </p:nvSpPr>
          <p:spPr>
            <a:xfrm>
              <a:off x="4803912" y="5096602"/>
              <a:ext cx="89627" cy="107186"/>
            </a:xfrm>
            <a:custGeom>
              <a:avLst/>
              <a:gdLst>
                <a:gd name="connsiteX0" fmla="*/ 69059 w 89627"/>
                <a:gd name="connsiteY0" fmla="*/ 107187 h 107186"/>
                <a:gd name="connsiteX1" fmla="*/ 20486 w 89627"/>
                <a:gd name="connsiteY1" fmla="*/ 107187 h 107186"/>
                <a:gd name="connsiteX2" fmla="*/ 0 w 89627"/>
                <a:gd name="connsiteY2" fmla="*/ 86723 h 107186"/>
                <a:gd name="connsiteX3" fmla="*/ 0 w 89627"/>
                <a:gd name="connsiteY3" fmla="*/ 20464 h 107186"/>
                <a:gd name="connsiteX4" fmla="*/ 20486 w 89627"/>
                <a:gd name="connsiteY4" fmla="*/ 0 h 107186"/>
                <a:gd name="connsiteX5" fmla="*/ 40973 w 89627"/>
                <a:gd name="connsiteY5" fmla="*/ 20464 h 107186"/>
                <a:gd name="connsiteX6" fmla="*/ 40973 w 89627"/>
                <a:gd name="connsiteY6" fmla="*/ 66259 h 107186"/>
                <a:gd name="connsiteX7" fmla="*/ 69141 w 89627"/>
                <a:gd name="connsiteY7" fmla="*/ 66259 h 107186"/>
                <a:gd name="connsiteX8" fmla="*/ 89628 w 89627"/>
                <a:gd name="connsiteY8" fmla="*/ 86723 h 107186"/>
                <a:gd name="connsiteX9" fmla="*/ 69141 w 89627"/>
                <a:gd name="connsiteY9" fmla="*/ 107187 h 107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627" h="107186">
                  <a:moveTo>
                    <a:pt x="69059" y="107187"/>
                  </a:moveTo>
                  <a:lnTo>
                    <a:pt x="20486" y="107187"/>
                  </a:lnTo>
                  <a:cubicBezTo>
                    <a:pt x="9169" y="107187"/>
                    <a:pt x="0" y="98028"/>
                    <a:pt x="0" y="8672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6259"/>
                  </a:lnTo>
                  <a:lnTo>
                    <a:pt x="69141" y="66259"/>
                  </a:lnTo>
                  <a:cubicBezTo>
                    <a:pt x="80458" y="66259"/>
                    <a:pt x="89628" y="75419"/>
                    <a:pt x="89628" y="86723"/>
                  </a:cubicBezTo>
                  <a:cubicBezTo>
                    <a:pt x="89628" y="98028"/>
                    <a:pt x="80458" y="107187"/>
                    <a:pt x="69141" y="10718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8" name="Forma libre 387">
              <a:extLst>
                <a:ext uri="{FF2B5EF4-FFF2-40B4-BE49-F238E27FC236}">
                  <a16:creationId xmlns:a16="http://schemas.microsoft.com/office/drawing/2014/main" id="{E4887328-A490-587F-16EC-21EB772692F2}"/>
                </a:ext>
              </a:extLst>
            </p:cNvPr>
            <p:cNvSpPr/>
            <p:nvPr/>
          </p:nvSpPr>
          <p:spPr>
            <a:xfrm>
              <a:off x="5065195" y="5157828"/>
              <a:ext cx="157530" cy="161233"/>
            </a:xfrm>
            <a:custGeom>
              <a:avLst/>
              <a:gdLst>
                <a:gd name="connsiteX0" fmla="*/ 137044 w 157530"/>
                <a:gd name="connsiteY0" fmla="*/ 161234 h 161233"/>
                <a:gd name="connsiteX1" fmla="*/ 61542 w 157530"/>
                <a:gd name="connsiteY1" fmla="*/ 161234 h 161233"/>
                <a:gd name="connsiteX2" fmla="*/ 0 w 157530"/>
                <a:gd name="connsiteY2" fmla="*/ 99761 h 161233"/>
                <a:gd name="connsiteX3" fmla="*/ 0 w 157530"/>
                <a:gd name="connsiteY3" fmla="*/ 61473 h 161233"/>
                <a:gd name="connsiteX4" fmla="*/ 61542 w 157530"/>
                <a:gd name="connsiteY4" fmla="*/ 0 h 161233"/>
                <a:gd name="connsiteX5" fmla="*/ 137044 w 157530"/>
                <a:gd name="connsiteY5" fmla="*/ 0 h 161233"/>
                <a:gd name="connsiteX6" fmla="*/ 157530 w 157530"/>
                <a:gd name="connsiteY6" fmla="*/ 20464 h 161233"/>
                <a:gd name="connsiteX7" fmla="*/ 157530 w 157530"/>
                <a:gd name="connsiteY7" fmla="*/ 140688 h 161233"/>
                <a:gd name="connsiteX8" fmla="*/ 137044 w 157530"/>
                <a:gd name="connsiteY8" fmla="*/ 161152 h 161233"/>
                <a:gd name="connsiteX9" fmla="*/ 61542 w 157530"/>
                <a:gd name="connsiteY9" fmla="*/ 41010 h 161233"/>
                <a:gd name="connsiteX10" fmla="*/ 40973 w 157530"/>
                <a:gd name="connsiteY10" fmla="*/ 61556 h 161233"/>
                <a:gd name="connsiteX11" fmla="*/ 40973 w 157530"/>
                <a:gd name="connsiteY11" fmla="*/ 99843 h 161233"/>
                <a:gd name="connsiteX12" fmla="*/ 61542 w 157530"/>
                <a:gd name="connsiteY12" fmla="*/ 120389 h 161233"/>
                <a:gd name="connsiteX13" fmla="*/ 116557 w 157530"/>
                <a:gd name="connsiteY13" fmla="*/ 120389 h 161233"/>
                <a:gd name="connsiteX14" fmla="*/ 116557 w 157530"/>
                <a:gd name="connsiteY14" fmla="*/ 41010 h 161233"/>
                <a:gd name="connsiteX15" fmla="*/ 61542 w 157530"/>
                <a:gd name="connsiteY15" fmla="*/ 41010 h 16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7530" h="161233">
                  <a:moveTo>
                    <a:pt x="137044" y="161234"/>
                  </a:moveTo>
                  <a:lnTo>
                    <a:pt x="61542" y="161234"/>
                  </a:lnTo>
                  <a:cubicBezTo>
                    <a:pt x="27590" y="161234"/>
                    <a:pt x="0" y="133674"/>
                    <a:pt x="0" y="99761"/>
                  </a:cubicBezTo>
                  <a:lnTo>
                    <a:pt x="0" y="61473"/>
                  </a:lnTo>
                  <a:cubicBezTo>
                    <a:pt x="0" y="27560"/>
                    <a:pt x="27590" y="0"/>
                    <a:pt x="61542" y="0"/>
                  </a:cubicBezTo>
                  <a:lnTo>
                    <a:pt x="137044" y="0"/>
                  </a:lnTo>
                  <a:cubicBezTo>
                    <a:pt x="148361" y="0"/>
                    <a:pt x="157530" y="9159"/>
                    <a:pt x="157530" y="20464"/>
                  </a:cubicBezTo>
                  <a:lnTo>
                    <a:pt x="157530" y="140688"/>
                  </a:lnTo>
                  <a:cubicBezTo>
                    <a:pt x="157530" y="151992"/>
                    <a:pt x="148361" y="161152"/>
                    <a:pt x="137044" y="161152"/>
                  </a:cubicBezTo>
                  <a:close/>
                  <a:moveTo>
                    <a:pt x="61542" y="41010"/>
                  </a:moveTo>
                  <a:cubicBezTo>
                    <a:pt x="50225" y="41010"/>
                    <a:pt x="40973" y="50252"/>
                    <a:pt x="40973" y="61556"/>
                  </a:cubicBezTo>
                  <a:lnTo>
                    <a:pt x="40973" y="99843"/>
                  </a:lnTo>
                  <a:cubicBezTo>
                    <a:pt x="40973" y="111147"/>
                    <a:pt x="50225" y="120389"/>
                    <a:pt x="61542" y="120389"/>
                  </a:cubicBezTo>
                  <a:lnTo>
                    <a:pt x="116557" y="120389"/>
                  </a:lnTo>
                  <a:lnTo>
                    <a:pt x="116557" y="41010"/>
                  </a:lnTo>
                  <a:lnTo>
                    <a:pt x="61542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9" name="Forma libre 388">
              <a:extLst>
                <a:ext uri="{FF2B5EF4-FFF2-40B4-BE49-F238E27FC236}">
                  <a16:creationId xmlns:a16="http://schemas.microsoft.com/office/drawing/2014/main" id="{CAC62F10-D885-7E7B-F365-BA4A9C305FA1}"/>
                </a:ext>
              </a:extLst>
            </p:cNvPr>
            <p:cNvSpPr/>
            <p:nvPr/>
          </p:nvSpPr>
          <p:spPr>
            <a:xfrm>
              <a:off x="3992801" y="4694342"/>
              <a:ext cx="1229923" cy="738013"/>
            </a:xfrm>
            <a:custGeom>
              <a:avLst/>
              <a:gdLst>
                <a:gd name="connsiteX0" fmla="*/ 1158552 w 1229923"/>
                <a:gd name="connsiteY0" fmla="*/ 737931 h 738013"/>
                <a:gd name="connsiteX1" fmla="*/ 42625 w 1229923"/>
                <a:gd name="connsiteY1" fmla="*/ 737931 h 738013"/>
                <a:gd name="connsiteX2" fmla="*/ 0 w 1229923"/>
                <a:gd name="connsiteY2" fmla="*/ 695353 h 738013"/>
                <a:gd name="connsiteX3" fmla="*/ 0 w 1229923"/>
                <a:gd name="connsiteY3" fmla="*/ 609455 h 738013"/>
                <a:gd name="connsiteX4" fmla="*/ 42625 w 1229923"/>
                <a:gd name="connsiteY4" fmla="*/ 566878 h 738013"/>
                <a:gd name="connsiteX5" fmla="*/ 711487 w 1229923"/>
                <a:gd name="connsiteY5" fmla="*/ 566878 h 738013"/>
                <a:gd name="connsiteX6" fmla="*/ 711487 w 1229923"/>
                <a:gd name="connsiteY6" fmla="*/ 157026 h 738013"/>
                <a:gd name="connsiteX7" fmla="*/ 770964 w 1229923"/>
                <a:gd name="connsiteY7" fmla="*/ 97615 h 738013"/>
                <a:gd name="connsiteX8" fmla="*/ 784676 w 1229923"/>
                <a:gd name="connsiteY8" fmla="*/ 97615 h 738013"/>
                <a:gd name="connsiteX9" fmla="*/ 784676 w 1229923"/>
                <a:gd name="connsiteY9" fmla="*/ 60153 h 738013"/>
                <a:gd name="connsiteX10" fmla="*/ 844896 w 1229923"/>
                <a:gd name="connsiteY10" fmla="*/ 0 h 738013"/>
                <a:gd name="connsiteX11" fmla="*/ 1020187 w 1229923"/>
                <a:gd name="connsiteY11" fmla="*/ 0 h 738013"/>
                <a:gd name="connsiteX12" fmla="*/ 1112293 w 1229923"/>
                <a:gd name="connsiteY12" fmla="*/ 81360 h 738013"/>
                <a:gd name="connsiteX13" fmla="*/ 1142444 w 1229923"/>
                <a:gd name="connsiteY13" fmla="*/ 325356 h 738013"/>
                <a:gd name="connsiteX14" fmla="*/ 1185399 w 1229923"/>
                <a:gd name="connsiteY14" fmla="*/ 348295 h 738013"/>
                <a:gd name="connsiteX15" fmla="*/ 1229924 w 1229923"/>
                <a:gd name="connsiteY15" fmla="*/ 422476 h 738013"/>
                <a:gd name="connsiteX16" fmla="*/ 1229924 w 1229923"/>
                <a:gd name="connsiteY16" fmla="*/ 666803 h 738013"/>
                <a:gd name="connsiteX17" fmla="*/ 1158635 w 1229923"/>
                <a:gd name="connsiteY17" fmla="*/ 738013 h 738013"/>
                <a:gd name="connsiteX18" fmla="*/ 42625 w 1229923"/>
                <a:gd name="connsiteY18" fmla="*/ 607722 h 738013"/>
                <a:gd name="connsiteX19" fmla="*/ 40973 w 1229923"/>
                <a:gd name="connsiteY19" fmla="*/ 695271 h 738013"/>
                <a:gd name="connsiteX20" fmla="*/ 1158635 w 1229923"/>
                <a:gd name="connsiteY20" fmla="*/ 696921 h 738013"/>
                <a:gd name="connsiteX21" fmla="*/ 1189034 w 1229923"/>
                <a:gd name="connsiteY21" fmla="*/ 666556 h 738013"/>
                <a:gd name="connsiteX22" fmla="*/ 1189034 w 1229923"/>
                <a:gd name="connsiteY22" fmla="*/ 422229 h 738013"/>
                <a:gd name="connsiteX23" fmla="*/ 1166152 w 1229923"/>
                <a:gd name="connsiteY23" fmla="*/ 384189 h 738013"/>
                <a:gd name="connsiteX24" fmla="*/ 1166152 w 1229923"/>
                <a:gd name="connsiteY24" fmla="*/ 384189 h 738013"/>
                <a:gd name="connsiteX25" fmla="*/ 1113780 w 1229923"/>
                <a:gd name="connsiteY25" fmla="*/ 356299 h 738013"/>
                <a:gd name="connsiteX26" fmla="*/ 1103123 w 1229923"/>
                <a:gd name="connsiteY26" fmla="*/ 340787 h 738013"/>
                <a:gd name="connsiteX27" fmla="*/ 1071733 w 1229923"/>
                <a:gd name="connsiteY27" fmla="*/ 86228 h 738013"/>
                <a:gd name="connsiteX28" fmla="*/ 1020269 w 1229923"/>
                <a:gd name="connsiteY28" fmla="*/ 40762 h 738013"/>
                <a:gd name="connsiteX29" fmla="*/ 844979 w 1229923"/>
                <a:gd name="connsiteY29" fmla="*/ 40762 h 738013"/>
                <a:gd name="connsiteX30" fmla="*/ 825732 w 1229923"/>
                <a:gd name="connsiteY30" fmla="*/ 59988 h 738013"/>
                <a:gd name="connsiteX31" fmla="*/ 825732 w 1229923"/>
                <a:gd name="connsiteY31" fmla="*/ 117914 h 738013"/>
                <a:gd name="connsiteX32" fmla="*/ 805245 w 1229923"/>
                <a:gd name="connsiteY32" fmla="*/ 138378 h 738013"/>
                <a:gd name="connsiteX33" fmla="*/ 771046 w 1229923"/>
                <a:gd name="connsiteY33" fmla="*/ 138378 h 738013"/>
                <a:gd name="connsiteX34" fmla="*/ 752543 w 1229923"/>
                <a:gd name="connsiteY34" fmla="*/ 156943 h 738013"/>
                <a:gd name="connsiteX35" fmla="*/ 752543 w 1229923"/>
                <a:gd name="connsiteY35" fmla="*/ 587259 h 738013"/>
                <a:gd name="connsiteX36" fmla="*/ 732056 w 1229923"/>
                <a:gd name="connsiteY36" fmla="*/ 607722 h 738013"/>
                <a:gd name="connsiteX37" fmla="*/ 42625 w 1229923"/>
                <a:gd name="connsiteY37" fmla="*/ 607722 h 73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29923" h="738013">
                  <a:moveTo>
                    <a:pt x="1158552" y="737931"/>
                  </a:moveTo>
                  <a:lnTo>
                    <a:pt x="42625" y="737931"/>
                  </a:lnTo>
                  <a:cubicBezTo>
                    <a:pt x="19082" y="737931"/>
                    <a:pt x="0" y="718870"/>
                    <a:pt x="0" y="695353"/>
                  </a:cubicBezTo>
                  <a:lnTo>
                    <a:pt x="0" y="609455"/>
                  </a:lnTo>
                  <a:cubicBezTo>
                    <a:pt x="0" y="585939"/>
                    <a:pt x="19165" y="566878"/>
                    <a:pt x="42625" y="566878"/>
                  </a:cubicBezTo>
                  <a:lnTo>
                    <a:pt x="711487" y="566878"/>
                  </a:lnTo>
                  <a:lnTo>
                    <a:pt x="711487" y="157026"/>
                  </a:lnTo>
                  <a:cubicBezTo>
                    <a:pt x="711487" y="124267"/>
                    <a:pt x="738169" y="97615"/>
                    <a:pt x="770964" y="97615"/>
                  </a:cubicBezTo>
                  <a:lnTo>
                    <a:pt x="784676" y="97615"/>
                  </a:lnTo>
                  <a:lnTo>
                    <a:pt x="784676" y="60153"/>
                  </a:lnTo>
                  <a:cubicBezTo>
                    <a:pt x="784676" y="26982"/>
                    <a:pt x="811689" y="0"/>
                    <a:pt x="844896" y="0"/>
                  </a:cubicBezTo>
                  <a:lnTo>
                    <a:pt x="1020187" y="0"/>
                  </a:lnTo>
                  <a:cubicBezTo>
                    <a:pt x="1066942" y="0"/>
                    <a:pt x="1106593" y="34986"/>
                    <a:pt x="1112293" y="81360"/>
                  </a:cubicBezTo>
                  <a:lnTo>
                    <a:pt x="1142444" y="325356"/>
                  </a:lnTo>
                  <a:lnTo>
                    <a:pt x="1185399" y="348295"/>
                  </a:lnTo>
                  <a:cubicBezTo>
                    <a:pt x="1212907" y="362901"/>
                    <a:pt x="1229924" y="391368"/>
                    <a:pt x="1229924" y="422476"/>
                  </a:cubicBezTo>
                  <a:lnTo>
                    <a:pt x="1229924" y="666803"/>
                  </a:lnTo>
                  <a:cubicBezTo>
                    <a:pt x="1229924" y="706080"/>
                    <a:pt x="1197955" y="738013"/>
                    <a:pt x="1158635" y="738013"/>
                  </a:cubicBezTo>
                  <a:close/>
                  <a:moveTo>
                    <a:pt x="42625" y="607722"/>
                  </a:moveTo>
                  <a:lnTo>
                    <a:pt x="40973" y="695271"/>
                  </a:lnTo>
                  <a:lnTo>
                    <a:pt x="1158635" y="696921"/>
                  </a:lnTo>
                  <a:cubicBezTo>
                    <a:pt x="1175404" y="696921"/>
                    <a:pt x="1189034" y="683306"/>
                    <a:pt x="1189034" y="666556"/>
                  </a:cubicBezTo>
                  <a:lnTo>
                    <a:pt x="1189034" y="422229"/>
                  </a:lnTo>
                  <a:cubicBezTo>
                    <a:pt x="1189034" y="406221"/>
                    <a:pt x="1180277" y="391698"/>
                    <a:pt x="1166152" y="384189"/>
                  </a:cubicBezTo>
                  <a:lnTo>
                    <a:pt x="1166152" y="384189"/>
                  </a:lnTo>
                  <a:lnTo>
                    <a:pt x="1113780" y="356299"/>
                  </a:lnTo>
                  <a:cubicBezTo>
                    <a:pt x="1107914" y="353164"/>
                    <a:pt x="1103949" y="347388"/>
                    <a:pt x="1103123" y="340787"/>
                  </a:cubicBezTo>
                  <a:lnTo>
                    <a:pt x="1071733" y="86228"/>
                  </a:lnTo>
                  <a:cubicBezTo>
                    <a:pt x="1068511" y="60318"/>
                    <a:pt x="1046373" y="40762"/>
                    <a:pt x="1020269" y="40762"/>
                  </a:cubicBezTo>
                  <a:lnTo>
                    <a:pt x="844979" y="40762"/>
                  </a:lnTo>
                  <a:cubicBezTo>
                    <a:pt x="834405" y="40762"/>
                    <a:pt x="825732" y="49426"/>
                    <a:pt x="825732" y="59988"/>
                  </a:cubicBezTo>
                  <a:lnTo>
                    <a:pt x="825732" y="117914"/>
                  </a:lnTo>
                  <a:cubicBezTo>
                    <a:pt x="825732" y="129218"/>
                    <a:pt x="816562" y="138378"/>
                    <a:pt x="805245" y="138378"/>
                  </a:cubicBezTo>
                  <a:lnTo>
                    <a:pt x="771046" y="138378"/>
                  </a:lnTo>
                  <a:cubicBezTo>
                    <a:pt x="760803" y="138378"/>
                    <a:pt x="752543" y="146712"/>
                    <a:pt x="752543" y="156943"/>
                  </a:cubicBezTo>
                  <a:lnTo>
                    <a:pt x="752543" y="587259"/>
                  </a:lnTo>
                  <a:cubicBezTo>
                    <a:pt x="752543" y="598563"/>
                    <a:pt x="743373" y="607722"/>
                    <a:pt x="732056" y="607722"/>
                  </a:cubicBezTo>
                  <a:lnTo>
                    <a:pt x="42625" y="60772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0" name="Forma libre 389">
              <a:extLst>
                <a:ext uri="{FF2B5EF4-FFF2-40B4-BE49-F238E27FC236}">
                  <a16:creationId xmlns:a16="http://schemas.microsoft.com/office/drawing/2014/main" id="{C07A78C1-7D9D-87C8-D434-1A1FFB011A37}"/>
                </a:ext>
              </a:extLst>
            </p:cNvPr>
            <p:cNvSpPr/>
            <p:nvPr/>
          </p:nvSpPr>
          <p:spPr>
            <a:xfrm>
              <a:off x="4793173" y="5391428"/>
              <a:ext cx="291021" cy="191269"/>
            </a:xfrm>
            <a:custGeom>
              <a:avLst/>
              <a:gdLst>
                <a:gd name="connsiteX0" fmla="*/ 145470 w 291021"/>
                <a:gd name="connsiteY0" fmla="*/ 191270 h 191269"/>
                <a:gd name="connsiteX1" fmla="*/ 0 w 291021"/>
                <a:gd name="connsiteY1" fmla="*/ 45961 h 191269"/>
                <a:gd name="connsiteX2" fmla="*/ 3056 w 291021"/>
                <a:gd name="connsiteY2" fmla="*/ 16255 h 191269"/>
                <a:gd name="connsiteX3" fmla="*/ 23130 w 291021"/>
                <a:gd name="connsiteY3" fmla="*/ 0 h 191269"/>
                <a:gd name="connsiteX4" fmla="*/ 267892 w 291021"/>
                <a:gd name="connsiteY4" fmla="*/ 0 h 191269"/>
                <a:gd name="connsiteX5" fmla="*/ 287965 w 291021"/>
                <a:gd name="connsiteY5" fmla="*/ 16255 h 191269"/>
                <a:gd name="connsiteX6" fmla="*/ 291022 w 291021"/>
                <a:gd name="connsiteY6" fmla="*/ 45961 h 191269"/>
                <a:gd name="connsiteX7" fmla="*/ 145552 w 291021"/>
                <a:gd name="connsiteY7" fmla="*/ 191270 h 191269"/>
                <a:gd name="connsiteX8" fmla="*/ 41055 w 291021"/>
                <a:gd name="connsiteY8" fmla="*/ 40845 h 191269"/>
                <a:gd name="connsiteX9" fmla="*/ 40973 w 291021"/>
                <a:gd name="connsiteY9" fmla="*/ 45961 h 191269"/>
                <a:gd name="connsiteX10" fmla="*/ 145552 w 291021"/>
                <a:gd name="connsiteY10" fmla="*/ 150425 h 191269"/>
                <a:gd name="connsiteX11" fmla="*/ 250049 w 291021"/>
                <a:gd name="connsiteY11" fmla="*/ 45961 h 191269"/>
                <a:gd name="connsiteX12" fmla="*/ 249884 w 291021"/>
                <a:gd name="connsiteY12" fmla="*/ 40845 h 191269"/>
                <a:gd name="connsiteX13" fmla="*/ 41055 w 291021"/>
                <a:gd name="connsiteY13" fmla="*/ 40845 h 19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021" h="191269">
                  <a:moveTo>
                    <a:pt x="145470" y="191270"/>
                  </a:moveTo>
                  <a:cubicBezTo>
                    <a:pt x="65259" y="191270"/>
                    <a:pt x="0" y="126083"/>
                    <a:pt x="0" y="45961"/>
                  </a:cubicBezTo>
                  <a:cubicBezTo>
                    <a:pt x="0" y="36059"/>
                    <a:pt x="991" y="26074"/>
                    <a:pt x="3056" y="16255"/>
                  </a:cubicBezTo>
                  <a:cubicBezTo>
                    <a:pt x="5039" y="6766"/>
                    <a:pt x="13382" y="0"/>
                    <a:pt x="23130" y="0"/>
                  </a:cubicBezTo>
                  <a:lnTo>
                    <a:pt x="267892" y="0"/>
                  </a:lnTo>
                  <a:cubicBezTo>
                    <a:pt x="277640" y="0"/>
                    <a:pt x="285983" y="6766"/>
                    <a:pt x="287965" y="16255"/>
                  </a:cubicBezTo>
                  <a:cubicBezTo>
                    <a:pt x="290030" y="25992"/>
                    <a:pt x="291022" y="35976"/>
                    <a:pt x="291022" y="45961"/>
                  </a:cubicBezTo>
                  <a:cubicBezTo>
                    <a:pt x="291022" y="126083"/>
                    <a:pt x="225763" y="191270"/>
                    <a:pt x="145552" y="191270"/>
                  </a:cubicBezTo>
                  <a:close/>
                  <a:moveTo>
                    <a:pt x="41055" y="40845"/>
                  </a:moveTo>
                  <a:cubicBezTo>
                    <a:pt x="41055" y="42577"/>
                    <a:pt x="40973" y="44228"/>
                    <a:pt x="40973" y="45961"/>
                  </a:cubicBezTo>
                  <a:cubicBezTo>
                    <a:pt x="40973" y="103556"/>
                    <a:pt x="87893" y="150425"/>
                    <a:pt x="145552" y="150425"/>
                  </a:cubicBezTo>
                  <a:cubicBezTo>
                    <a:pt x="203211" y="150425"/>
                    <a:pt x="250049" y="103556"/>
                    <a:pt x="250049" y="45961"/>
                  </a:cubicBezTo>
                  <a:cubicBezTo>
                    <a:pt x="250049" y="44310"/>
                    <a:pt x="250049" y="42577"/>
                    <a:pt x="249884" y="40845"/>
                  </a:cubicBezTo>
                  <a:lnTo>
                    <a:pt x="41055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1" name="Forma libre 390">
              <a:extLst>
                <a:ext uri="{FF2B5EF4-FFF2-40B4-BE49-F238E27FC236}">
                  <a16:creationId xmlns:a16="http://schemas.microsoft.com/office/drawing/2014/main" id="{9ECD1BE6-4AA5-DFA8-5031-90D8019ABA58}"/>
                </a:ext>
              </a:extLst>
            </p:cNvPr>
            <p:cNvSpPr/>
            <p:nvPr/>
          </p:nvSpPr>
          <p:spPr>
            <a:xfrm>
              <a:off x="4131415" y="5391428"/>
              <a:ext cx="291021" cy="191269"/>
            </a:xfrm>
            <a:custGeom>
              <a:avLst/>
              <a:gdLst>
                <a:gd name="connsiteX0" fmla="*/ 145470 w 291021"/>
                <a:gd name="connsiteY0" fmla="*/ 191270 h 191269"/>
                <a:gd name="connsiteX1" fmla="*/ 0 w 291021"/>
                <a:gd name="connsiteY1" fmla="*/ 45961 h 191269"/>
                <a:gd name="connsiteX2" fmla="*/ 3056 w 291021"/>
                <a:gd name="connsiteY2" fmla="*/ 16255 h 191269"/>
                <a:gd name="connsiteX3" fmla="*/ 23130 w 291021"/>
                <a:gd name="connsiteY3" fmla="*/ 0 h 191269"/>
                <a:gd name="connsiteX4" fmla="*/ 267892 w 291021"/>
                <a:gd name="connsiteY4" fmla="*/ 0 h 191269"/>
                <a:gd name="connsiteX5" fmla="*/ 287965 w 291021"/>
                <a:gd name="connsiteY5" fmla="*/ 16255 h 191269"/>
                <a:gd name="connsiteX6" fmla="*/ 291022 w 291021"/>
                <a:gd name="connsiteY6" fmla="*/ 45961 h 191269"/>
                <a:gd name="connsiteX7" fmla="*/ 145552 w 291021"/>
                <a:gd name="connsiteY7" fmla="*/ 191270 h 191269"/>
                <a:gd name="connsiteX8" fmla="*/ 40973 w 291021"/>
                <a:gd name="connsiteY8" fmla="*/ 40845 h 191269"/>
                <a:gd name="connsiteX9" fmla="*/ 40807 w 291021"/>
                <a:gd name="connsiteY9" fmla="*/ 45961 h 191269"/>
                <a:gd name="connsiteX10" fmla="*/ 145387 w 291021"/>
                <a:gd name="connsiteY10" fmla="*/ 150425 h 191269"/>
                <a:gd name="connsiteX11" fmla="*/ 249884 w 291021"/>
                <a:gd name="connsiteY11" fmla="*/ 45961 h 191269"/>
                <a:gd name="connsiteX12" fmla="*/ 249719 w 291021"/>
                <a:gd name="connsiteY12" fmla="*/ 40845 h 191269"/>
                <a:gd name="connsiteX13" fmla="*/ 40890 w 291021"/>
                <a:gd name="connsiteY13" fmla="*/ 40845 h 19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021" h="191269">
                  <a:moveTo>
                    <a:pt x="145470" y="191270"/>
                  </a:moveTo>
                  <a:cubicBezTo>
                    <a:pt x="65259" y="191270"/>
                    <a:pt x="0" y="126083"/>
                    <a:pt x="0" y="45961"/>
                  </a:cubicBezTo>
                  <a:cubicBezTo>
                    <a:pt x="0" y="36059"/>
                    <a:pt x="991" y="26074"/>
                    <a:pt x="3056" y="16255"/>
                  </a:cubicBezTo>
                  <a:cubicBezTo>
                    <a:pt x="5039" y="6766"/>
                    <a:pt x="13382" y="0"/>
                    <a:pt x="23130" y="0"/>
                  </a:cubicBezTo>
                  <a:lnTo>
                    <a:pt x="267892" y="0"/>
                  </a:lnTo>
                  <a:cubicBezTo>
                    <a:pt x="277639" y="0"/>
                    <a:pt x="285983" y="6766"/>
                    <a:pt x="287965" y="16255"/>
                  </a:cubicBezTo>
                  <a:cubicBezTo>
                    <a:pt x="290030" y="25992"/>
                    <a:pt x="291022" y="35976"/>
                    <a:pt x="291022" y="45961"/>
                  </a:cubicBezTo>
                  <a:cubicBezTo>
                    <a:pt x="291022" y="126083"/>
                    <a:pt x="225763" y="191270"/>
                    <a:pt x="145552" y="191270"/>
                  </a:cubicBezTo>
                  <a:close/>
                  <a:moveTo>
                    <a:pt x="40973" y="40845"/>
                  </a:moveTo>
                  <a:cubicBezTo>
                    <a:pt x="40973" y="42577"/>
                    <a:pt x="40807" y="44228"/>
                    <a:pt x="40807" y="45961"/>
                  </a:cubicBezTo>
                  <a:cubicBezTo>
                    <a:pt x="40807" y="103556"/>
                    <a:pt x="87728" y="150425"/>
                    <a:pt x="145387" y="150425"/>
                  </a:cubicBezTo>
                  <a:cubicBezTo>
                    <a:pt x="203046" y="150425"/>
                    <a:pt x="249884" y="103556"/>
                    <a:pt x="249884" y="45961"/>
                  </a:cubicBezTo>
                  <a:cubicBezTo>
                    <a:pt x="249884" y="44310"/>
                    <a:pt x="249884" y="42577"/>
                    <a:pt x="249719" y="40845"/>
                  </a:cubicBezTo>
                  <a:lnTo>
                    <a:pt x="40890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2" name="Forma libre 391">
              <a:extLst>
                <a:ext uri="{FF2B5EF4-FFF2-40B4-BE49-F238E27FC236}">
                  <a16:creationId xmlns:a16="http://schemas.microsoft.com/office/drawing/2014/main" id="{69F4442C-B0CA-8E44-0E70-ADC4E6E57FD7}"/>
                </a:ext>
              </a:extLst>
            </p:cNvPr>
            <p:cNvSpPr/>
            <p:nvPr/>
          </p:nvSpPr>
          <p:spPr>
            <a:xfrm>
              <a:off x="4876956" y="4778528"/>
              <a:ext cx="91899" cy="91735"/>
            </a:xfrm>
            <a:custGeom>
              <a:avLst/>
              <a:gdLst>
                <a:gd name="connsiteX0" fmla="*/ 20466 w 91899"/>
                <a:gd name="connsiteY0" fmla="*/ 91736 h 91735"/>
                <a:gd name="connsiteX1" fmla="*/ 6010 w 91899"/>
                <a:gd name="connsiteY1" fmla="*/ 85795 h 91735"/>
                <a:gd name="connsiteX2" fmla="*/ 6010 w 91899"/>
                <a:gd name="connsiteY2" fmla="*/ 56832 h 91735"/>
                <a:gd name="connsiteX3" fmla="*/ 56895 w 91899"/>
                <a:gd name="connsiteY3" fmla="*/ 6003 h 91735"/>
                <a:gd name="connsiteX4" fmla="*/ 85890 w 91899"/>
                <a:gd name="connsiteY4" fmla="*/ 6003 h 91735"/>
                <a:gd name="connsiteX5" fmla="*/ 85890 w 91899"/>
                <a:gd name="connsiteY5" fmla="*/ 34966 h 91735"/>
                <a:gd name="connsiteX6" fmla="*/ 35004 w 91899"/>
                <a:gd name="connsiteY6" fmla="*/ 85795 h 91735"/>
                <a:gd name="connsiteX7" fmla="*/ 20548 w 91899"/>
                <a:gd name="connsiteY7" fmla="*/ 91736 h 9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899" h="91735">
                  <a:moveTo>
                    <a:pt x="20466" y="91736"/>
                  </a:moveTo>
                  <a:cubicBezTo>
                    <a:pt x="15262" y="91736"/>
                    <a:pt x="9975" y="89756"/>
                    <a:pt x="6010" y="85795"/>
                  </a:cubicBezTo>
                  <a:cubicBezTo>
                    <a:pt x="-2003" y="77791"/>
                    <a:pt x="-2003" y="64836"/>
                    <a:pt x="6010" y="56832"/>
                  </a:cubicBezTo>
                  <a:lnTo>
                    <a:pt x="56895" y="6003"/>
                  </a:lnTo>
                  <a:cubicBezTo>
                    <a:pt x="64908" y="-2001"/>
                    <a:pt x="77877" y="-2001"/>
                    <a:pt x="85890" y="6003"/>
                  </a:cubicBezTo>
                  <a:cubicBezTo>
                    <a:pt x="93903" y="14007"/>
                    <a:pt x="93903" y="26962"/>
                    <a:pt x="85890" y="34966"/>
                  </a:cubicBezTo>
                  <a:lnTo>
                    <a:pt x="35004" y="85795"/>
                  </a:lnTo>
                  <a:cubicBezTo>
                    <a:pt x="31039" y="89756"/>
                    <a:pt x="25752" y="91736"/>
                    <a:pt x="20548" y="9173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3" name="Forma libre 392">
              <a:extLst>
                <a:ext uri="{FF2B5EF4-FFF2-40B4-BE49-F238E27FC236}">
                  <a16:creationId xmlns:a16="http://schemas.microsoft.com/office/drawing/2014/main" id="{2048CF74-E040-D492-527B-25C5C3DA2C6C}"/>
                </a:ext>
              </a:extLst>
            </p:cNvPr>
            <p:cNvSpPr/>
            <p:nvPr/>
          </p:nvSpPr>
          <p:spPr>
            <a:xfrm>
              <a:off x="4907851" y="4849243"/>
              <a:ext cx="124528" cy="124411"/>
            </a:xfrm>
            <a:custGeom>
              <a:avLst/>
              <a:gdLst>
                <a:gd name="connsiteX0" fmla="*/ 20466 w 124528"/>
                <a:gd name="connsiteY0" fmla="*/ 124329 h 124411"/>
                <a:gd name="connsiteX1" fmla="*/ 6010 w 124528"/>
                <a:gd name="connsiteY1" fmla="*/ 118388 h 124411"/>
                <a:gd name="connsiteX2" fmla="*/ 6010 w 124528"/>
                <a:gd name="connsiteY2" fmla="*/ 89426 h 124411"/>
                <a:gd name="connsiteX3" fmla="*/ 89524 w 124528"/>
                <a:gd name="connsiteY3" fmla="*/ 6003 h 124411"/>
                <a:gd name="connsiteX4" fmla="*/ 118519 w 124528"/>
                <a:gd name="connsiteY4" fmla="*/ 6003 h 124411"/>
                <a:gd name="connsiteX5" fmla="*/ 118519 w 124528"/>
                <a:gd name="connsiteY5" fmla="*/ 34966 h 124411"/>
                <a:gd name="connsiteX6" fmla="*/ 35004 w 124528"/>
                <a:gd name="connsiteY6" fmla="*/ 118388 h 124411"/>
                <a:gd name="connsiteX7" fmla="*/ 20548 w 124528"/>
                <a:gd name="connsiteY7" fmla="*/ 124412 h 12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528" h="124411">
                  <a:moveTo>
                    <a:pt x="20466" y="124329"/>
                  </a:moveTo>
                  <a:cubicBezTo>
                    <a:pt x="15262" y="124329"/>
                    <a:pt x="9975" y="122349"/>
                    <a:pt x="6010" y="118388"/>
                  </a:cubicBezTo>
                  <a:cubicBezTo>
                    <a:pt x="-2003" y="110384"/>
                    <a:pt x="-2003" y="97430"/>
                    <a:pt x="6010" y="89426"/>
                  </a:cubicBezTo>
                  <a:lnTo>
                    <a:pt x="89524" y="6003"/>
                  </a:lnTo>
                  <a:cubicBezTo>
                    <a:pt x="97537" y="-2001"/>
                    <a:pt x="110506" y="-2001"/>
                    <a:pt x="118519" y="6003"/>
                  </a:cubicBezTo>
                  <a:cubicBezTo>
                    <a:pt x="126532" y="14007"/>
                    <a:pt x="126532" y="26962"/>
                    <a:pt x="118519" y="34966"/>
                  </a:cubicBezTo>
                  <a:lnTo>
                    <a:pt x="35004" y="118388"/>
                  </a:lnTo>
                  <a:cubicBezTo>
                    <a:pt x="31039" y="122349"/>
                    <a:pt x="25752" y="124412"/>
                    <a:pt x="20548" y="12441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4" name="Forma libre 393">
              <a:extLst>
                <a:ext uri="{FF2B5EF4-FFF2-40B4-BE49-F238E27FC236}">
                  <a16:creationId xmlns:a16="http://schemas.microsoft.com/office/drawing/2014/main" id="{F626306E-85FA-2D6C-7148-345B0DCD2AF6}"/>
                </a:ext>
              </a:extLst>
            </p:cNvPr>
            <p:cNvSpPr/>
            <p:nvPr/>
          </p:nvSpPr>
          <p:spPr>
            <a:xfrm>
              <a:off x="4173048" y="5162779"/>
              <a:ext cx="281687" cy="139285"/>
            </a:xfrm>
            <a:custGeom>
              <a:avLst/>
              <a:gdLst>
                <a:gd name="connsiteX0" fmla="*/ 261201 w 281687"/>
                <a:gd name="connsiteY0" fmla="*/ 139285 h 139285"/>
                <a:gd name="connsiteX1" fmla="*/ 20486 w 281687"/>
                <a:gd name="connsiteY1" fmla="*/ 139285 h 139285"/>
                <a:gd name="connsiteX2" fmla="*/ 0 w 281687"/>
                <a:gd name="connsiteY2" fmla="*/ 118822 h 139285"/>
                <a:gd name="connsiteX3" fmla="*/ 0 w 281687"/>
                <a:gd name="connsiteY3" fmla="*/ 20464 h 139285"/>
                <a:gd name="connsiteX4" fmla="*/ 20486 w 281687"/>
                <a:gd name="connsiteY4" fmla="*/ 0 h 139285"/>
                <a:gd name="connsiteX5" fmla="*/ 261201 w 281687"/>
                <a:gd name="connsiteY5" fmla="*/ 0 h 139285"/>
                <a:gd name="connsiteX6" fmla="*/ 281687 w 281687"/>
                <a:gd name="connsiteY6" fmla="*/ 20464 h 139285"/>
                <a:gd name="connsiteX7" fmla="*/ 281687 w 281687"/>
                <a:gd name="connsiteY7" fmla="*/ 118822 h 139285"/>
                <a:gd name="connsiteX8" fmla="*/ 261201 w 281687"/>
                <a:gd name="connsiteY8" fmla="*/ 139285 h 139285"/>
                <a:gd name="connsiteX9" fmla="*/ 40890 w 281687"/>
                <a:gd name="connsiteY9" fmla="*/ 98440 h 139285"/>
                <a:gd name="connsiteX10" fmla="*/ 240714 w 281687"/>
                <a:gd name="connsiteY10" fmla="*/ 98440 h 139285"/>
                <a:gd name="connsiteX11" fmla="*/ 240714 w 281687"/>
                <a:gd name="connsiteY11" fmla="*/ 41010 h 139285"/>
                <a:gd name="connsiteX12" fmla="*/ 40890 w 281687"/>
                <a:gd name="connsiteY12" fmla="*/ 41010 h 139285"/>
                <a:gd name="connsiteX13" fmla="*/ 40890 w 281687"/>
                <a:gd name="connsiteY13" fmla="*/ 98440 h 13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687" h="139285">
                  <a:moveTo>
                    <a:pt x="261201" y="139285"/>
                  </a:moveTo>
                  <a:lnTo>
                    <a:pt x="20486" y="139285"/>
                  </a:lnTo>
                  <a:cubicBezTo>
                    <a:pt x="9169" y="139285"/>
                    <a:pt x="0" y="130126"/>
                    <a:pt x="0" y="11882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261201" y="0"/>
                  </a:lnTo>
                  <a:cubicBezTo>
                    <a:pt x="272518" y="0"/>
                    <a:pt x="281687" y="9159"/>
                    <a:pt x="281687" y="20464"/>
                  </a:cubicBezTo>
                  <a:lnTo>
                    <a:pt x="281687" y="118822"/>
                  </a:lnTo>
                  <a:cubicBezTo>
                    <a:pt x="281687" y="130126"/>
                    <a:pt x="272518" y="139285"/>
                    <a:pt x="261201" y="139285"/>
                  </a:cubicBezTo>
                  <a:close/>
                  <a:moveTo>
                    <a:pt x="40890" y="98440"/>
                  </a:moveTo>
                  <a:lnTo>
                    <a:pt x="240714" y="98440"/>
                  </a:lnTo>
                  <a:lnTo>
                    <a:pt x="240714" y="41010"/>
                  </a:lnTo>
                  <a:lnTo>
                    <a:pt x="40890" y="41010"/>
                  </a:lnTo>
                  <a:lnTo>
                    <a:pt x="40890" y="9844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95" name="Gráfico 2">
            <a:extLst>
              <a:ext uri="{FF2B5EF4-FFF2-40B4-BE49-F238E27FC236}">
                <a16:creationId xmlns:a16="http://schemas.microsoft.com/office/drawing/2014/main" id="{E801AAD3-1898-8E4E-1160-D6EC9A14C271}"/>
              </a:ext>
            </a:extLst>
          </p:cNvPr>
          <p:cNvGrpSpPr/>
          <p:nvPr/>
        </p:nvGrpSpPr>
        <p:grpSpPr>
          <a:xfrm>
            <a:off x="4001723" y="3007655"/>
            <a:ext cx="1199194" cy="1124265"/>
            <a:chOff x="4001723" y="3007655"/>
            <a:chExt cx="1199194" cy="1124265"/>
          </a:xfrm>
          <a:solidFill>
            <a:srgbClr val="002A86"/>
          </a:solidFill>
        </p:grpSpPr>
        <p:sp>
          <p:nvSpPr>
            <p:cNvPr id="396" name="Forma libre 395">
              <a:extLst>
                <a:ext uri="{FF2B5EF4-FFF2-40B4-BE49-F238E27FC236}">
                  <a16:creationId xmlns:a16="http://schemas.microsoft.com/office/drawing/2014/main" id="{CEFF56B9-C03C-96A6-8A7D-5188618EE117}"/>
                </a:ext>
              </a:extLst>
            </p:cNvPr>
            <p:cNvSpPr/>
            <p:nvPr/>
          </p:nvSpPr>
          <p:spPr>
            <a:xfrm>
              <a:off x="4351230" y="3007655"/>
              <a:ext cx="655562" cy="728359"/>
            </a:xfrm>
            <a:custGeom>
              <a:avLst/>
              <a:gdLst>
                <a:gd name="connsiteX0" fmla="*/ 495968 w 655562"/>
                <a:gd name="connsiteY0" fmla="*/ 728359 h 728359"/>
                <a:gd name="connsiteX1" fmla="*/ 159347 w 655562"/>
                <a:gd name="connsiteY1" fmla="*/ 728359 h 728359"/>
                <a:gd name="connsiteX2" fmla="*/ 77815 w 655562"/>
                <a:gd name="connsiteY2" fmla="*/ 671754 h 728359"/>
                <a:gd name="connsiteX3" fmla="*/ 1239 w 655562"/>
                <a:gd name="connsiteY3" fmla="*/ 465549 h 728359"/>
                <a:gd name="connsiteX4" fmla="*/ 0 w 655562"/>
                <a:gd name="connsiteY4" fmla="*/ 458453 h 728359"/>
                <a:gd name="connsiteX5" fmla="*/ 0 w 655562"/>
                <a:gd name="connsiteY5" fmla="*/ 323954 h 728359"/>
                <a:gd name="connsiteX6" fmla="*/ 2561 w 655562"/>
                <a:gd name="connsiteY6" fmla="*/ 314052 h 728359"/>
                <a:gd name="connsiteX7" fmla="*/ 105984 w 655562"/>
                <a:gd name="connsiteY7" fmla="*/ 127321 h 728359"/>
                <a:gd name="connsiteX8" fmla="*/ 105984 w 655562"/>
                <a:gd name="connsiteY8" fmla="*/ 52067 h 728359"/>
                <a:gd name="connsiteX9" fmla="*/ 158108 w 655562"/>
                <a:gd name="connsiteY9" fmla="*/ 0 h 728359"/>
                <a:gd name="connsiteX10" fmla="*/ 497455 w 655562"/>
                <a:gd name="connsiteY10" fmla="*/ 0 h 728359"/>
                <a:gd name="connsiteX11" fmla="*/ 549579 w 655562"/>
                <a:gd name="connsiteY11" fmla="*/ 52067 h 728359"/>
                <a:gd name="connsiteX12" fmla="*/ 549579 w 655562"/>
                <a:gd name="connsiteY12" fmla="*/ 127321 h 728359"/>
                <a:gd name="connsiteX13" fmla="*/ 653002 w 655562"/>
                <a:gd name="connsiteY13" fmla="*/ 314052 h 728359"/>
                <a:gd name="connsiteX14" fmla="*/ 655563 w 655562"/>
                <a:gd name="connsiteY14" fmla="*/ 323954 h 728359"/>
                <a:gd name="connsiteX15" fmla="*/ 655563 w 655562"/>
                <a:gd name="connsiteY15" fmla="*/ 458453 h 728359"/>
                <a:gd name="connsiteX16" fmla="*/ 654324 w 655562"/>
                <a:gd name="connsiteY16" fmla="*/ 465549 h 728359"/>
                <a:gd name="connsiteX17" fmla="*/ 577748 w 655562"/>
                <a:gd name="connsiteY17" fmla="*/ 671754 h 728359"/>
                <a:gd name="connsiteX18" fmla="*/ 496215 w 655562"/>
                <a:gd name="connsiteY18" fmla="*/ 728359 h 728359"/>
                <a:gd name="connsiteX19" fmla="*/ 40890 w 655562"/>
                <a:gd name="connsiteY19" fmla="*/ 454822 h 728359"/>
                <a:gd name="connsiteX20" fmla="*/ 116227 w 655562"/>
                <a:gd name="connsiteY20" fmla="*/ 657561 h 728359"/>
                <a:gd name="connsiteX21" fmla="*/ 159347 w 655562"/>
                <a:gd name="connsiteY21" fmla="*/ 687514 h 728359"/>
                <a:gd name="connsiteX22" fmla="*/ 495968 w 655562"/>
                <a:gd name="connsiteY22" fmla="*/ 687514 h 728359"/>
                <a:gd name="connsiteX23" fmla="*/ 539088 w 655562"/>
                <a:gd name="connsiteY23" fmla="*/ 657561 h 728359"/>
                <a:gd name="connsiteX24" fmla="*/ 614425 w 655562"/>
                <a:gd name="connsiteY24" fmla="*/ 454822 h 728359"/>
                <a:gd name="connsiteX25" fmla="*/ 614425 w 655562"/>
                <a:gd name="connsiteY25" fmla="*/ 329235 h 728359"/>
                <a:gd name="connsiteX26" fmla="*/ 511002 w 655562"/>
                <a:gd name="connsiteY26" fmla="*/ 142503 h 728359"/>
                <a:gd name="connsiteX27" fmla="*/ 508441 w 655562"/>
                <a:gd name="connsiteY27" fmla="*/ 132601 h 728359"/>
                <a:gd name="connsiteX28" fmla="*/ 508441 w 655562"/>
                <a:gd name="connsiteY28" fmla="*/ 52067 h 728359"/>
                <a:gd name="connsiteX29" fmla="*/ 497289 w 655562"/>
                <a:gd name="connsiteY29" fmla="*/ 40927 h 728359"/>
                <a:gd name="connsiteX30" fmla="*/ 157943 w 655562"/>
                <a:gd name="connsiteY30" fmla="*/ 40927 h 728359"/>
                <a:gd name="connsiteX31" fmla="*/ 146791 w 655562"/>
                <a:gd name="connsiteY31" fmla="*/ 52067 h 728359"/>
                <a:gd name="connsiteX32" fmla="*/ 146791 w 655562"/>
                <a:gd name="connsiteY32" fmla="*/ 132601 h 728359"/>
                <a:gd name="connsiteX33" fmla="*/ 144230 w 655562"/>
                <a:gd name="connsiteY33" fmla="*/ 142503 h 728359"/>
                <a:gd name="connsiteX34" fmla="*/ 40807 w 655562"/>
                <a:gd name="connsiteY34" fmla="*/ 329235 h 728359"/>
                <a:gd name="connsiteX35" fmla="*/ 40807 w 655562"/>
                <a:gd name="connsiteY35" fmla="*/ 454822 h 728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5562" h="728359">
                  <a:moveTo>
                    <a:pt x="495968" y="728359"/>
                  </a:moveTo>
                  <a:lnTo>
                    <a:pt x="159347" y="728359"/>
                  </a:lnTo>
                  <a:cubicBezTo>
                    <a:pt x="123166" y="728359"/>
                    <a:pt x="90371" y="705585"/>
                    <a:pt x="77815" y="671754"/>
                  </a:cubicBezTo>
                  <a:lnTo>
                    <a:pt x="1239" y="465549"/>
                  </a:lnTo>
                  <a:cubicBezTo>
                    <a:pt x="413" y="463239"/>
                    <a:pt x="0" y="460846"/>
                    <a:pt x="0" y="458453"/>
                  </a:cubicBezTo>
                  <a:lnTo>
                    <a:pt x="0" y="323954"/>
                  </a:lnTo>
                  <a:cubicBezTo>
                    <a:pt x="0" y="320488"/>
                    <a:pt x="909" y="317105"/>
                    <a:pt x="2561" y="314052"/>
                  </a:cubicBezTo>
                  <a:lnTo>
                    <a:pt x="105984" y="127321"/>
                  </a:lnTo>
                  <a:lnTo>
                    <a:pt x="105984" y="52067"/>
                  </a:lnTo>
                  <a:cubicBezTo>
                    <a:pt x="105984" y="23352"/>
                    <a:pt x="129361" y="0"/>
                    <a:pt x="158108" y="0"/>
                  </a:cubicBezTo>
                  <a:lnTo>
                    <a:pt x="497455" y="0"/>
                  </a:lnTo>
                  <a:cubicBezTo>
                    <a:pt x="526202" y="0"/>
                    <a:pt x="549579" y="23352"/>
                    <a:pt x="549579" y="52067"/>
                  </a:cubicBezTo>
                  <a:lnTo>
                    <a:pt x="549579" y="127321"/>
                  </a:lnTo>
                  <a:lnTo>
                    <a:pt x="653002" y="314052"/>
                  </a:lnTo>
                  <a:cubicBezTo>
                    <a:pt x="654654" y="317105"/>
                    <a:pt x="655563" y="320488"/>
                    <a:pt x="655563" y="323954"/>
                  </a:cubicBezTo>
                  <a:lnTo>
                    <a:pt x="655563" y="458453"/>
                  </a:lnTo>
                  <a:cubicBezTo>
                    <a:pt x="655563" y="460928"/>
                    <a:pt x="655150" y="463321"/>
                    <a:pt x="654324" y="465549"/>
                  </a:cubicBezTo>
                  <a:lnTo>
                    <a:pt x="577748" y="671754"/>
                  </a:lnTo>
                  <a:cubicBezTo>
                    <a:pt x="565192" y="705668"/>
                    <a:pt x="532397" y="728359"/>
                    <a:pt x="496215" y="728359"/>
                  </a:cubicBezTo>
                  <a:close/>
                  <a:moveTo>
                    <a:pt x="40890" y="454822"/>
                  </a:moveTo>
                  <a:lnTo>
                    <a:pt x="116227" y="657561"/>
                  </a:lnTo>
                  <a:cubicBezTo>
                    <a:pt x="122918" y="675467"/>
                    <a:pt x="140265" y="687514"/>
                    <a:pt x="159347" y="687514"/>
                  </a:cubicBezTo>
                  <a:lnTo>
                    <a:pt x="495968" y="687514"/>
                  </a:lnTo>
                  <a:cubicBezTo>
                    <a:pt x="515132" y="687514"/>
                    <a:pt x="532480" y="675467"/>
                    <a:pt x="539088" y="657561"/>
                  </a:cubicBezTo>
                  <a:lnTo>
                    <a:pt x="614425" y="454822"/>
                  </a:lnTo>
                  <a:lnTo>
                    <a:pt x="614425" y="329235"/>
                  </a:lnTo>
                  <a:lnTo>
                    <a:pt x="511002" y="142503"/>
                  </a:lnTo>
                  <a:cubicBezTo>
                    <a:pt x="509350" y="139450"/>
                    <a:pt x="508441" y="136067"/>
                    <a:pt x="508441" y="132601"/>
                  </a:cubicBezTo>
                  <a:lnTo>
                    <a:pt x="508441" y="52067"/>
                  </a:lnTo>
                  <a:cubicBezTo>
                    <a:pt x="508441" y="45878"/>
                    <a:pt x="503402" y="40927"/>
                    <a:pt x="497289" y="40927"/>
                  </a:cubicBezTo>
                  <a:lnTo>
                    <a:pt x="157943" y="40927"/>
                  </a:lnTo>
                  <a:cubicBezTo>
                    <a:pt x="151748" y="40927"/>
                    <a:pt x="146791" y="45961"/>
                    <a:pt x="146791" y="52067"/>
                  </a:cubicBezTo>
                  <a:lnTo>
                    <a:pt x="146791" y="132601"/>
                  </a:lnTo>
                  <a:cubicBezTo>
                    <a:pt x="146791" y="136067"/>
                    <a:pt x="145883" y="139450"/>
                    <a:pt x="144230" y="142503"/>
                  </a:cubicBezTo>
                  <a:lnTo>
                    <a:pt x="40807" y="329235"/>
                  </a:lnTo>
                  <a:lnTo>
                    <a:pt x="40807" y="45482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7" name="Forma libre 396">
              <a:extLst>
                <a:ext uri="{FF2B5EF4-FFF2-40B4-BE49-F238E27FC236}">
                  <a16:creationId xmlns:a16="http://schemas.microsoft.com/office/drawing/2014/main" id="{D9CA4A01-2854-C99F-91CB-A9816CCA12B8}"/>
                </a:ext>
              </a:extLst>
            </p:cNvPr>
            <p:cNvSpPr/>
            <p:nvPr/>
          </p:nvSpPr>
          <p:spPr>
            <a:xfrm>
              <a:off x="4234672" y="3871503"/>
              <a:ext cx="260705" cy="260417"/>
            </a:xfrm>
            <a:custGeom>
              <a:avLst/>
              <a:gdLst>
                <a:gd name="connsiteX0" fmla="*/ 130353 w 260705"/>
                <a:gd name="connsiteY0" fmla="*/ 260417 h 260417"/>
                <a:gd name="connsiteX1" fmla="*/ 0 w 260705"/>
                <a:gd name="connsiteY1" fmla="*/ 130209 h 260417"/>
                <a:gd name="connsiteX2" fmla="*/ 130353 w 260705"/>
                <a:gd name="connsiteY2" fmla="*/ 0 h 260417"/>
                <a:gd name="connsiteX3" fmla="*/ 260705 w 260705"/>
                <a:gd name="connsiteY3" fmla="*/ 130209 h 260417"/>
                <a:gd name="connsiteX4" fmla="*/ 130353 w 260705"/>
                <a:gd name="connsiteY4" fmla="*/ 260417 h 260417"/>
                <a:gd name="connsiteX5" fmla="*/ 130353 w 260705"/>
                <a:gd name="connsiteY5" fmla="*/ 40927 h 260417"/>
                <a:gd name="connsiteX6" fmla="*/ 40973 w 260705"/>
                <a:gd name="connsiteY6" fmla="*/ 130209 h 260417"/>
                <a:gd name="connsiteX7" fmla="*/ 130353 w 260705"/>
                <a:gd name="connsiteY7" fmla="*/ 219490 h 260417"/>
                <a:gd name="connsiteX8" fmla="*/ 219732 w 260705"/>
                <a:gd name="connsiteY8" fmla="*/ 130209 h 260417"/>
                <a:gd name="connsiteX9" fmla="*/ 130353 w 260705"/>
                <a:gd name="connsiteY9" fmla="*/ 40927 h 26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705" h="260417">
                  <a:moveTo>
                    <a:pt x="130353" y="260417"/>
                  </a:moveTo>
                  <a:cubicBezTo>
                    <a:pt x="58485" y="260417"/>
                    <a:pt x="0" y="201996"/>
                    <a:pt x="0" y="130209"/>
                  </a:cubicBezTo>
                  <a:cubicBezTo>
                    <a:pt x="0" y="58421"/>
                    <a:pt x="58485" y="0"/>
                    <a:pt x="130353" y="0"/>
                  </a:cubicBezTo>
                  <a:cubicBezTo>
                    <a:pt x="202220" y="0"/>
                    <a:pt x="260705" y="58421"/>
                    <a:pt x="260705" y="130209"/>
                  </a:cubicBezTo>
                  <a:cubicBezTo>
                    <a:pt x="260705" y="201996"/>
                    <a:pt x="202220" y="260417"/>
                    <a:pt x="130353" y="260417"/>
                  </a:cubicBezTo>
                  <a:close/>
                  <a:moveTo>
                    <a:pt x="130353" y="40927"/>
                  </a:moveTo>
                  <a:cubicBezTo>
                    <a:pt x="81037" y="40927"/>
                    <a:pt x="40973" y="81030"/>
                    <a:pt x="40973" y="130209"/>
                  </a:cubicBezTo>
                  <a:cubicBezTo>
                    <a:pt x="40973" y="179387"/>
                    <a:pt x="81119" y="219490"/>
                    <a:pt x="130353" y="219490"/>
                  </a:cubicBezTo>
                  <a:cubicBezTo>
                    <a:pt x="179586" y="219490"/>
                    <a:pt x="219732" y="179387"/>
                    <a:pt x="219732" y="130209"/>
                  </a:cubicBezTo>
                  <a:cubicBezTo>
                    <a:pt x="219732" y="81030"/>
                    <a:pt x="179586" y="40927"/>
                    <a:pt x="13035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8" name="Forma libre 397">
              <a:extLst>
                <a:ext uri="{FF2B5EF4-FFF2-40B4-BE49-F238E27FC236}">
                  <a16:creationId xmlns:a16="http://schemas.microsoft.com/office/drawing/2014/main" id="{EBE3416B-104E-4B66-3BA4-A8CDC3BA1D6D}"/>
                </a:ext>
              </a:extLst>
            </p:cNvPr>
            <p:cNvSpPr/>
            <p:nvPr/>
          </p:nvSpPr>
          <p:spPr>
            <a:xfrm>
              <a:off x="4156775" y="3166991"/>
              <a:ext cx="1044142" cy="813019"/>
            </a:xfrm>
            <a:custGeom>
              <a:avLst/>
              <a:gdLst>
                <a:gd name="connsiteX0" fmla="*/ 933781 w 1044142"/>
                <a:gd name="connsiteY0" fmla="*/ 813020 h 813019"/>
                <a:gd name="connsiteX1" fmla="*/ 309691 w 1044142"/>
                <a:gd name="connsiteY1" fmla="*/ 813020 h 813019"/>
                <a:gd name="connsiteX2" fmla="*/ 290774 w 1044142"/>
                <a:gd name="connsiteY2" fmla="*/ 800395 h 813019"/>
                <a:gd name="connsiteX3" fmla="*/ 208250 w 1044142"/>
                <a:gd name="connsiteY3" fmla="*/ 745357 h 813019"/>
                <a:gd name="connsiteX4" fmla="*/ 125809 w 1044142"/>
                <a:gd name="connsiteY4" fmla="*/ 800147 h 813019"/>
                <a:gd name="connsiteX5" fmla="*/ 106149 w 1044142"/>
                <a:gd name="connsiteY5" fmla="*/ 812689 h 813019"/>
                <a:gd name="connsiteX6" fmla="*/ 0 w 1044142"/>
                <a:gd name="connsiteY6" fmla="*/ 702697 h 813019"/>
                <a:gd name="connsiteX7" fmla="*/ 0 w 1044142"/>
                <a:gd name="connsiteY7" fmla="*/ 77481 h 813019"/>
                <a:gd name="connsiteX8" fmla="*/ 77567 w 1044142"/>
                <a:gd name="connsiteY8" fmla="*/ 0 h 813019"/>
                <a:gd name="connsiteX9" fmla="*/ 155134 w 1044142"/>
                <a:gd name="connsiteY9" fmla="*/ 77481 h 813019"/>
                <a:gd name="connsiteX10" fmla="*/ 155134 w 1044142"/>
                <a:gd name="connsiteY10" fmla="*/ 621172 h 813019"/>
                <a:gd name="connsiteX11" fmla="*/ 169673 w 1044142"/>
                <a:gd name="connsiteY11" fmla="*/ 635695 h 813019"/>
                <a:gd name="connsiteX12" fmla="*/ 874469 w 1044142"/>
                <a:gd name="connsiteY12" fmla="*/ 635695 h 813019"/>
                <a:gd name="connsiteX13" fmla="*/ 889008 w 1044142"/>
                <a:gd name="connsiteY13" fmla="*/ 621172 h 813019"/>
                <a:gd name="connsiteX14" fmla="*/ 889008 w 1044142"/>
                <a:gd name="connsiteY14" fmla="*/ 77481 h 813019"/>
                <a:gd name="connsiteX15" fmla="*/ 966575 w 1044142"/>
                <a:gd name="connsiteY15" fmla="*/ 0 h 813019"/>
                <a:gd name="connsiteX16" fmla="*/ 1044142 w 1044142"/>
                <a:gd name="connsiteY16" fmla="*/ 77481 h 813019"/>
                <a:gd name="connsiteX17" fmla="*/ 1044142 w 1044142"/>
                <a:gd name="connsiteY17" fmla="*/ 702697 h 813019"/>
                <a:gd name="connsiteX18" fmla="*/ 933698 w 1044142"/>
                <a:gd name="connsiteY18" fmla="*/ 813020 h 813019"/>
                <a:gd name="connsiteX19" fmla="*/ 322577 w 1044142"/>
                <a:gd name="connsiteY19" fmla="*/ 772175 h 813019"/>
                <a:gd name="connsiteX20" fmla="*/ 933863 w 1044142"/>
                <a:gd name="connsiteY20" fmla="*/ 772175 h 813019"/>
                <a:gd name="connsiteX21" fmla="*/ 1003418 w 1044142"/>
                <a:gd name="connsiteY21" fmla="*/ 702697 h 813019"/>
                <a:gd name="connsiteX22" fmla="*/ 1003418 w 1044142"/>
                <a:gd name="connsiteY22" fmla="*/ 77481 h 813019"/>
                <a:gd name="connsiteX23" fmla="*/ 966740 w 1044142"/>
                <a:gd name="connsiteY23" fmla="*/ 40845 h 813019"/>
                <a:gd name="connsiteX24" fmla="*/ 930063 w 1044142"/>
                <a:gd name="connsiteY24" fmla="*/ 77481 h 813019"/>
                <a:gd name="connsiteX25" fmla="*/ 930063 w 1044142"/>
                <a:gd name="connsiteY25" fmla="*/ 621172 h 813019"/>
                <a:gd name="connsiteX26" fmla="*/ 874552 w 1044142"/>
                <a:gd name="connsiteY26" fmla="*/ 676622 h 813019"/>
                <a:gd name="connsiteX27" fmla="*/ 169756 w 1044142"/>
                <a:gd name="connsiteY27" fmla="*/ 676622 h 813019"/>
                <a:gd name="connsiteX28" fmla="*/ 114244 w 1044142"/>
                <a:gd name="connsiteY28" fmla="*/ 621172 h 813019"/>
                <a:gd name="connsiteX29" fmla="*/ 114244 w 1044142"/>
                <a:gd name="connsiteY29" fmla="*/ 77481 h 813019"/>
                <a:gd name="connsiteX30" fmla="*/ 77567 w 1044142"/>
                <a:gd name="connsiteY30" fmla="*/ 40845 h 813019"/>
                <a:gd name="connsiteX31" fmla="*/ 40890 w 1044142"/>
                <a:gd name="connsiteY31" fmla="*/ 77481 h 813019"/>
                <a:gd name="connsiteX32" fmla="*/ 40890 w 1044142"/>
                <a:gd name="connsiteY32" fmla="*/ 702697 h 813019"/>
                <a:gd name="connsiteX33" fmla="*/ 94997 w 1044142"/>
                <a:gd name="connsiteY33" fmla="*/ 770112 h 813019"/>
                <a:gd name="connsiteX34" fmla="*/ 208250 w 1044142"/>
                <a:gd name="connsiteY34" fmla="*/ 704430 h 813019"/>
                <a:gd name="connsiteX35" fmla="*/ 322577 w 1044142"/>
                <a:gd name="connsiteY35" fmla="*/ 772092 h 81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44142" h="813019">
                  <a:moveTo>
                    <a:pt x="933781" y="813020"/>
                  </a:moveTo>
                  <a:lnTo>
                    <a:pt x="309691" y="813020"/>
                  </a:lnTo>
                  <a:cubicBezTo>
                    <a:pt x="301430" y="813020"/>
                    <a:pt x="293995" y="808069"/>
                    <a:pt x="290774" y="800395"/>
                  </a:cubicBezTo>
                  <a:cubicBezTo>
                    <a:pt x="276813" y="766976"/>
                    <a:pt x="244432" y="745357"/>
                    <a:pt x="208250" y="745357"/>
                  </a:cubicBezTo>
                  <a:cubicBezTo>
                    <a:pt x="172069" y="745357"/>
                    <a:pt x="139770" y="766894"/>
                    <a:pt x="125809" y="800147"/>
                  </a:cubicBezTo>
                  <a:cubicBezTo>
                    <a:pt x="122505" y="807986"/>
                    <a:pt x="115153" y="813267"/>
                    <a:pt x="106149" y="812689"/>
                  </a:cubicBezTo>
                  <a:cubicBezTo>
                    <a:pt x="46673" y="810379"/>
                    <a:pt x="0" y="762025"/>
                    <a:pt x="0" y="702697"/>
                  </a:cubicBezTo>
                  <a:lnTo>
                    <a:pt x="0" y="77481"/>
                  </a:lnTo>
                  <a:cubicBezTo>
                    <a:pt x="0" y="34739"/>
                    <a:pt x="34777" y="0"/>
                    <a:pt x="77567" y="0"/>
                  </a:cubicBezTo>
                  <a:cubicBezTo>
                    <a:pt x="120357" y="0"/>
                    <a:pt x="155134" y="34739"/>
                    <a:pt x="155134" y="77481"/>
                  </a:cubicBezTo>
                  <a:lnTo>
                    <a:pt x="155134" y="621172"/>
                  </a:lnTo>
                  <a:cubicBezTo>
                    <a:pt x="155134" y="629176"/>
                    <a:pt x="161660" y="635695"/>
                    <a:pt x="169673" y="635695"/>
                  </a:cubicBezTo>
                  <a:lnTo>
                    <a:pt x="874469" y="635695"/>
                  </a:lnTo>
                  <a:cubicBezTo>
                    <a:pt x="882482" y="635695"/>
                    <a:pt x="889008" y="629176"/>
                    <a:pt x="889008" y="621172"/>
                  </a:cubicBezTo>
                  <a:lnTo>
                    <a:pt x="889008" y="77481"/>
                  </a:lnTo>
                  <a:cubicBezTo>
                    <a:pt x="889008" y="34739"/>
                    <a:pt x="923785" y="0"/>
                    <a:pt x="966575" y="0"/>
                  </a:cubicBezTo>
                  <a:cubicBezTo>
                    <a:pt x="1009365" y="0"/>
                    <a:pt x="1044142" y="34739"/>
                    <a:pt x="1044142" y="77481"/>
                  </a:cubicBezTo>
                  <a:lnTo>
                    <a:pt x="1044142" y="702697"/>
                  </a:lnTo>
                  <a:cubicBezTo>
                    <a:pt x="1044142" y="763511"/>
                    <a:pt x="994579" y="813020"/>
                    <a:pt x="933698" y="813020"/>
                  </a:cubicBezTo>
                  <a:close/>
                  <a:moveTo>
                    <a:pt x="322577" y="772175"/>
                  </a:moveTo>
                  <a:lnTo>
                    <a:pt x="933863" y="772175"/>
                  </a:lnTo>
                  <a:cubicBezTo>
                    <a:pt x="972192" y="772175"/>
                    <a:pt x="1003418" y="741066"/>
                    <a:pt x="1003418" y="702697"/>
                  </a:cubicBezTo>
                  <a:lnTo>
                    <a:pt x="1003418" y="77481"/>
                  </a:lnTo>
                  <a:cubicBezTo>
                    <a:pt x="1003418" y="57265"/>
                    <a:pt x="986979" y="40845"/>
                    <a:pt x="966740" y="40845"/>
                  </a:cubicBezTo>
                  <a:cubicBezTo>
                    <a:pt x="946502" y="40845"/>
                    <a:pt x="930063" y="57265"/>
                    <a:pt x="930063" y="77481"/>
                  </a:cubicBezTo>
                  <a:lnTo>
                    <a:pt x="930063" y="621172"/>
                  </a:lnTo>
                  <a:cubicBezTo>
                    <a:pt x="930063" y="651785"/>
                    <a:pt x="905199" y="676622"/>
                    <a:pt x="874552" y="676622"/>
                  </a:cubicBezTo>
                  <a:lnTo>
                    <a:pt x="169756" y="676622"/>
                  </a:lnTo>
                  <a:cubicBezTo>
                    <a:pt x="139109" y="676622"/>
                    <a:pt x="114244" y="651785"/>
                    <a:pt x="114244" y="621172"/>
                  </a:cubicBezTo>
                  <a:lnTo>
                    <a:pt x="114244" y="77481"/>
                  </a:lnTo>
                  <a:cubicBezTo>
                    <a:pt x="114244" y="57265"/>
                    <a:pt x="97806" y="40845"/>
                    <a:pt x="77567" y="40845"/>
                  </a:cubicBezTo>
                  <a:cubicBezTo>
                    <a:pt x="57329" y="40845"/>
                    <a:pt x="40890" y="57265"/>
                    <a:pt x="40890" y="77481"/>
                  </a:cubicBezTo>
                  <a:lnTo>
                    <a:pt x="40890" y="702697"/>
                  </a:lnTo>
                  <a:cubicBezTo>
                    <a:pt x="40890" y="735620"/>
                    <a:pt x="63772" y="763180"/>
                    <a:pt x="94997" y="770112"/>
                  </a:cubicBezTo>
                  <a:cubicBezTo>
                    <a:pt x="118044" y="729762"/>
                    <a:pt x="160917" y="704430"/>
                    <a:pt x="208250" y="704430"/>
                  </a:cubicBezTo>
                  <a:cubicBezTo>
                    <a:pt x="255584" y="704430"/>
                    <a:pt x="299861" y="730587"/>
                    <a:pt x="322577" y="7720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9" name="Forma libre 398">
              <a:extLst>
                <a:ext uri="{FF2B5EF4-FFF2-40B4-BE49-F238E27FC236}">
                  <a16:creationId xmlns:a16="http://schemas.microsoft.com/office/drawing/2014/main" id="{41060802-CC8F-05F0-5A94-8D5321A96A18}"/>
                </a:ext>
              </a:extLst>
            </p:cNvPr>
            <p:cNvSpPr/>
            <p:nvPr/>
          </p:nvSpPr>
          <p:spPr>
            <a:xfrm>
              <a:off x="4848782" y="3939083"/>
              <a:ext cx="306191" cy="192837"/>
            </a:xfrm>
            <a:custGeom>
              <a:avLst/>
              <a:gdLst>
                <a:gd name="connsiteX0" fmla="*/ 285802 w 306191"/>
                <a:gd name="connsiteY0" fmla="*/ 192837 h 192837"/>
                <a:gd name="connsiteX1" fmla="*/ 20471 w 306191"/>
                <a:gd name="connsiteY1" fmla="*/ 192837 h 192837"/>
                <a:gd name="connsiteX2" fmla="*/ 4280 w 306191"/>
                <a:gd name="connsiteY2" fmla="*/ 184916 h 192837"/>
                <a:gd name="connsiteX3" fmla="*/ 646 w 306191"/>
                <a:gd name="connsiteY3" fmla="*/ 167258 h 192837"/>
                <a:gd name="connsiteX4" fmla="*/ 39636 w 306191"/>
                <a:gd name="connsiteY4" fmla="*/ 15348 h 192837"/>
                <a:gd name="connsiteX5" fmla="*/ 59461 w 306191"/>
                <a:gd name="connsiteY5" fmla="*/ 0 h 192837"/>
                <a:gd name="connsiteX6" fmla="*/ 246730 w 306191"/>
                <a:gd name="connsiteY6" fmla="*/ 0 h 192837"/>
                <a:gd name="connsiteX7" fmla="*/ 266555 w 306191"/>
                <a:gd name="connsiteY7" fmla="*/ 15348 h 192837"/>
                <a:gd name="connsiteX8" fmla="*/ 305545 w 306191"/>
                <a:gd name="connsiteY8" fmla="*/ 167258 h 192837"/>
                <a:gd name="connsiteX9" fmla="*/ 301911 w 306191"/>
                <a:gd name="connsiteY9" fmla="*/ 184916 h 192837"/>
                <a:gd name="connsiteX10" fmla="*/ 285720 w 306191"/>
                <a:gd name="connsiteY10" fmla="*/ 192837 h 192837"/>
                <a:gd name="connsiteX11" fmla="*/ 46905 w 306191"/>
                <a:gd name="connsiteY11" fmla="*/ 151910 h 192837"/>
                <a:gd name="connsiteX12" fmla="*/ 259368 w 306191"/>
                <a:gd name="connsiteY12" fmla="*/ 151910 h 192837"/>
                <a:gd name="connsiteX13" fmla="*/ 230869 w 306191"/>
                <a:gd name="connsiteY13" fmla="*/ 40927 h 192837"/>
                <a:gd name="connsiteX14" fmla="*/ 75404 w 306191"/>
                <a:gd name="connsiteY14" fmla="*/ 40927 h 192837"/>
                <a:gd name="connsiteX15" fmla="*/ 46905 w 306191"/>
                <a:gd name="connsiteY15" fmla="*/ 151910 h 19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6191" h="192837">
                  <a:moveTo>
                    <a:pt x="285802" y="192837"/>
                  </a:moveTo>
                  <a:lnTo>
                    <a:pt x="20471" y="192837"/>
                  </a:lnTo>
                  <a:cubicBezTo>
                    <a:pt x="14111" y="192837"/>
                    <a:pt x="8163" y="189949"/>
                    <a:pt x="4280" y="184916"/>
                  </a:cubicBezTo>
                  <a:cubicBezTo>
                    <a:pt x="398" y="179883"/>
                    <a:pt x="-924" y="173446"/>
                    <a:pt x="646" y="167258"/>
                  </a:cubicBezTo>
                  <a:lnTo>
                    <a:pt x="39636" y="15348"/>
                  </a:lnTo>
                  <a:cubicBezTo>
                    <a:pt x="41949" y="6271"/>
                    <a:pt x="50127" y="0"/>
                    <a:pt x="59461" y="0"/>
                  </a:cubicBezTo>
                  <a:lnTo>
                    <a:pt x="246730" y="0"/>
                  </a:lnTo>
                  <a:cubicBezTo>
                    <a:pt x="256064" y="0"/>
                    <a:pt x="264242" y="6354"/>
                    <a:pt x="266555" y="15348"/>
                  </a:cubicBezTo>
                  <a:lnTo>
                    <a:pt x="305545" y="167258"/>
                  </a:lnTo>
                  <a:cubicBezTo>
                    <a:pt x="307115" y="173364"/>
                    <a:pt x="305793" y="179883"/>
                    <a:pt x="301911" y="184916"/>
                  </a:cubicBezTo>
                  <a:cubicBezTo>
                    <a:pt x="298028" y="189949"/>
                    <a:pt x="292080" y="192837"/>
                    <a:pt x="285720" y="192837"/>
                  </a:cubicBezTo>
                  <a:close/>
                  <a:moveTo>
                    <a:pt x="46905" y="151910"/>
                  </a:moveTo>
                  <a:lnTo>
                    <a:pt x="259368" y="151910"/>
                  </a:lnTo>
                  <a:lnTo>
                    <a:pt x="230869" y="40927"/>
                  </a:lnTo>
                  <a:lnTo>
                    <a:pt x="75404" y="40927"/>
                  </a:lnTo>
                  <a:lnTo>
                    <a:pt x="46905" y="1519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0" name="Forma libre 399">
              <a:extLst>
                <a:ext uri="{FF2B5EF4-FFF2-40B4-BE49-F238E27FC236}">
                  <a16:creationId xmlns:a16="http://schemas.microsoft.com/office/drawing/2014/main" id="{3A2B4A44-7B13-BDDD-E051-C7C32DF997A6}"/>
                </a:ext>
              </a:extLst>
            </p:cNvPr>
            <p:cNvSpPr/>
            <p:nvPr/>
          </p:nvSpPr>
          <p:spPr>
            <a:xfrm>
              <a:off x="4001723" y="3257015"/>
              <a:ext cx="195941" cy="446240"/>
            </a:xfrm>
            <a:custGeom>
              <a:avLst/>
              <a:gdLst>
                <a:gd name="connsiteX0" fmla="*/ 175538 w 195941"/>
                <a:gd name="connsiteY0" fmla="*/ 446241 h 446240"/>
                <a:gd name="connsiteX1" fmla="*/ 165625 w 195941"/>
                <a:gd name="connsiteY1" fmla="*/ 443683 h 446240"/>
                <a:gd name="connsiteX2" fmla="*/ 46590 w 195941"/>
                <a:gd name="connsiteY2" fmla="*/ 378248 h 446240"/>
                <a:gd name="connsiteX3" fmla="*/ 0 w 195941"/>
                <a:gd name="connsiteY3" fmla="*/ 299529 h 446240"/>
                <a:gd name="connsiteX4" fmla="*/ 0 w 195941"/>
                <a:gd name="connsiteY4" fmla="*/ 55368 h 446240"/>
                <a:gd name="connsiteX5" fmla="*/ 55429 w 195941"/>
                <a:gd name="connsiteY5" fmla="*/ 0 h 446240"/>
                <a:gd name="connsiteX6" fmla="*/ 175456 w 195941"/>
                <a:gd name="connsiteY6" fmla="*/ 0 h 446240"/>
                <a:gd name="connsiteX7" fmla="*/ 195942 w 195941"/>
                <a:gd name="connsiteY7" fmla="*/ 20464 h 446240"/>
                <a:gd name="connsiteX8" fmla="*/ 195942 w 195941"/>
                <a:gd name="connsiteY8" fmla="*/ 425777 h 446240"/>
                <a:gd name="connsiteX9" fmla="*/ 185864 w 195941"/>
                <a:gd name="connsiteY9" fmla="*/ 443435 h 446240"/>
                <a:gd name="connsiteX10" fmla="*/ 175456 w 195941"/>
                <a:gd name="connsiteY10" fmla="*/ 446241 h 446240"/>
                <a:gd name="connsiteX11" fmla="*/ 55511 w 195941"/>
                <a:gd name="connsiteY11" fmla="*/ 40845 h 446240"/>
                <a:gd name="connsiteX12" fmla="*/ 40973 w 195941"/>
                <a:gd name="connsiteY12" fmla="*/ 55368 h 446240"/>
                <a:gd name="connsiteX13" fmla="*/ 40973 w 195941"/>
                <a:gd name="connsiteY13" fmla="*/ 299529 h 446240"/>
                <a:gd name="connsiteX14" fmla="*/ 66333 w 195941"/>
                <a:gd name="connsiteY14" fmla="*/ 342437 h 446240"/>
                <a:gd name="connsiteX15" fmla="*/ 154969 w 195941"/>
                <a:gd name="connsiteY15" fmla="*/ 391203 h 446240"/>
                <a:gd name="connsiteX16" fmla="*/ 154969 w 195941"/>
                <a:gd name="connsiteY16" fmla="*/ 40927 h 446240"/>
                <a:gd name="connsiteX17" fmla="*/ 55429 w 195941"/>
                <a:gd name="connsiteY17" fmla="*/ 40927 h 44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5941" h="446240">
                  <a:moveTo>
                    <a:pt x="175538" y="446241"/>
                  </a:moveTo>
                  <a:cubicBezTo>
                    <a:pt x="172151" y="446241"/>
                    <a:pt x="168764" y="445416"/>
                    <a:pt x="165625" y="443683"/>
                  </a:cubicBezTo>
                  <a:lnTo>
                    <a:pt x="46590" y="378248"/>
                  </a:lnTo>
                  <a:cubicBezTo>
                    <a:pt x="17843" y="362406"/>
                    <a:pt x="0" y="332288"/>
                    <a:pt x="0" y="299529"/>
                  </a:cubicBezTo>
                  <a:lnTo>
                    <a:pt x="0" y="55368"/>
                  </a:lnTo>
                  <a:cubicBezTo>
                    <a:pt x="0" y="24837"/>
                    <a:pt x="24864" y="0"/>
                    <a:pt x="55429" y="0"/>
                  </a:cubicBezTo>
                  <a:lnTo>
                    <a:pt x="175456" y="0"/>
                  </a:lnTo>
                  <a:cubicBezTo>
                    <a:pt x="186773" y="0"/>
                    <a:pt x="195942" y="9159"/>
                    <a:pt x="195942" y="20464"/>
                  </a:cubicBezTo>
                  <a:lnTo>
                    <a:pt x="195942" y="425777"/>
                  </a:lnTo>
                  <a:cubicBezTo>
                    <a:pt x="195942" y="433038"/>
                    <a:pt x="192142" y="439722"/>
                    <a:pt x="185864" y="443435"/>
                  </a:cubicBezTo>
                  <a:cubicBezTo>
                    <a:pt x="182642" y="445333"/>
                    <a:pt x="179090" y="446241"/>
                    <a:pt x="175456" y="446241"/>
                  </a:cubicBezTo>
                  <a:close/>
                  <a:moveTo>
                    <a:pt x="55511" y="40845"/>
                  </a:moveTo>
                  <a:cubicBezTo>
                    <a:pt x="47499" y="40845"/>
                    <a:pt x="40973" y="47364"/>
                    <a:pt x="40973" y="55368"/>
                  </a:cubicBezTo>
                  <a:lnTo>
                    <a:pt x="40973" y="299529"/>
                  </a:lnTo>
                  <a:cubicBezTo>
                    <a:pt x="40973" y="317352"/>
                    <a:pt x="50720" y="333773"/>
                    <a:pt x="66333" y="342437"/>
                  </a:cubicBezTo>
                  <a:lnTo>
                    <a:pt x="154969" y="391203"/>
                  </a:lnTo>
                  <a:lnTo>
                    <a:pt x="154969" y="40927"/>
                  </a:lnTo>
                  <a:lnTo>
                    <a:pt x="55429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1" name="Forma libre 400">
              <a:extLst>
                <a:ext uri="{FF2B5EF4-FFF2-40B4-BE49-F238E27FC236}">
                  <a16:creationId xmlns:a16="http://schemas.microsoft.com/office/drawing/2014/main" id="{2F835DD5-8A12-6BA9-A6C5-AA46A34DE6CA}"/>
                </a:ext>
              </a:extLst>
            </p:cNvPr>
            <p:cNvSpPr/>
            <p:nvPr/>
          </p:nvSpPr>
          <p:spPr>
            <a:xfrm>
              <a:off x="4271019" y="3311062"/>
              <a:ext cx="121100" cy="40927"/>
            </a:xfrm>
            <a:custGeom>
              <a:avLst/>
              <a:gdLst>
                <a:gd name="connsiteX0" fmla="*/ 100614 w 121100"/>
                <a:gd name="connsiteY0" fmla="*/ 40927 h 40927"/>
                <a:gd name="connsiteX1" fmla="*/ 20486 w 121100"/>
                <a:gd name="connsiteY1" fmla="*/ 40927 h 40927"/>
                <a:gd name="connsiteX2" fmla="*/ 0 w 121100"/>
                <a:gd name="connsiteY2" fmla="*/ 20464 h 40927"/>
                <a:gd name="connsiteX3" fmla="*/ 20486 w 121100"/>
                <a:gd name="connsiteY3" fmla="*/ 0 h 40927"/>
                <a:gd name="connsiteX4" fmla="*/ 100614 w 121100"/>
                <a:gd name="connsiteY4" fmla="*/ 0 h 40927"/>
                <a:gd name="connsiteX5" fmla="*/ 121101 w 121100"/>
                <a:gd name="connsiteY5" fmla="*/ 20464 h 40927"/>
                <a:gd name="connsiteX6" fmla="*/ 100614 w 12110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00" h="40927">
                  <a:moveTo>
                    <a:pt x="10061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0614" y="0"/>
                  </a:lnTo>
                  <a:cubicBezTo>
                    <a:pt x="111931" y="0"/>
                    <a:pt x="121101" y="9159"/>
                    <a:pt x="121101" y="20464"/>
                  </a:cubicBezTo>
                  <a:cubicBezTo>
                    <a:pt x="121101" y="31768"/>
                    <a:pt x="111931" y="40927"/>
                    <a:pt x="10061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2" name="Forma libre 401">
              <a:extLst>
                <a:ext uri="{FF2B5EF4-FFF2-40B4-BE49-F238E27FC236}">
                  <a16:creationId xmlns:a16="http://schemas.microsoft.com/office/drawing/2014/main" id="{6EF040DB-C2B1-FEA3-9249-A952E51EA378}"/>
                </a:ext>
              </a:extLst>
            </p:cNvPr>
            <p:cNvSpPr/>
            <p:nvPr/>
          </p:nvSpPr>
          <p:spPr>
            <a:xfrm>
              <a:off x="4271019" y="3445644"/>
              <a:ext cx="121100" cy="40927"/>
            </a:xfrm>
            <a:custGeom>
              <a:avLst/>
              <a:gdLst>
                <a:gd name="connsiteX0" fmla="*/ 100614 w 121100"/>
                <a:gd name="connsiteY0" fmla="*/ 40927 h 40927"/>
                <a:gd name="connsiteX1" fmla="*/ 20486 w 121100"/>
                <a:gd name="connsiteY1" fmla="*/ 40927 h 40927"/>
                <a:gd name="connsiteX2" fmla="*/ 0 w 121100"/>
                <a:gd name="connsiteY2" fmla="*/ 20464 h 40927"/>
                <a:gd name="connsiteX3" fmla="*/ 20486 w 121100"/>
                <a:gd name="connsiteY3" fmla="*/ 0 h 40927"/>
                <a:gd name="connsiteX4" fmla="*/ 100614 w 121100"/>
                <a:gd name="connsiteY4" fmla="*/ 0 h 40927"/>
                <a:gd name="connsiteX5" fmla="*/ 121101 w 121100"/>
                <a:gd name="connsiteY5" fmla="*/ 20464 h 40927"/>
                <a:gd name="connsiteX6" fmla="*/ 100614 w 12110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00" h="40927">
                  <a:moveTo>
                    <a:pt x="10061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0614" y="0"/>
                  </a:lnTo>
                  <a:cubicBezTo>
                    <a:pt x="111931" y="0"/>
                    <a:pt x="121101" y="9159"/>
                    <a:pt x="121101" y="20464"/>
                  </a:cubicBezTo>
                  <a:cubicBezTo>
                    <a:pt x="121101" y="31768"/>
                    <a:pt x="111931" y="40927"/>
                    <a:pt x="10061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3" name="Forma libre 402">
              <a:extLst>
                <a:ext uri="{FF2B5EF4-FFF2-40B4-BE49-F238E27FC236}">
                  <a16:creationId xmlns:a16="http://schemas.microsoft.com/office/drawing/2014/main" id="{6EAE9756-6069-B162-620A-D282BB30B398}"/>
                </a:ext>
              </a:extLst>
            </p:cNvPr>
            <p:cNvSpPr/>
            <p:nvPr/>
          </p:nvSpPr>
          <p:spPr>
            <a:xfrm>
              <a:off x="4965737" y="3311062"/>
              <a:ext cx="121100" cy="40927"/>
            </a:xfrm>
            <a:custGeom>
              <a:avLst/>
              <a:gdLst>
                <a:gd name="connsiteX0" fmla="*/ 100614 w 121100"/>
                <a:gd name="connsiteY0" fmla="*/ 40927 h 40927"/>
                <a:gd name="connsiteX1" fmla="*/ 20486 w 121100"/>
                <a:gd name="connsiteY1" fmla="*/ 40927 h 40927"/>
                <a:gd name="connsiteX2" fmla="*/ 0 w 121100"/>
                <a:gd name="connsiteY2" fmla="*/ 20464 h 40927"/>
                <a:gd name="connsiteX3" fmla="*/ 20486 w 121100"/>
                <a:gd name="connsiteY3" fmla="*/ 0 h 40927"/>
                <a:gd name="connsiteX4" fmla="*/ 100614 w 121100"/>
                <a:gd name="connsiteY4" fmla="*/ 0 h 40927"/>
                <a:gd name="connsiteX5" fmla="*/ 121101 w 121100"/>
                <a:gd name="connsiteY5" fmla="*/ 20464 h 40927"/>
                <a:gd name="connsiteX6" fmla="*/ 100614 w 12110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00" h="40927">
                  <a:moveTo>
                    <a:pt x="10061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0614" y="0"/>
                  </a:lnTo>
                  <a:cubicBezTo>
                    <a:pt x="111931" y="0"/>
                    <a:pt x="121101" y="9159"/>
                    <a:pt x="121101" y="20464"/>
                  </a:cubicBezTo>
                  <a:cubicBezTo>
                    <a:pt x="121101" y="31768"/>
                    <a:pt x="111931" y="40927"/>
                    <a:pt x="10061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4" name="Forma libre 403">
              <a:extLst>
                <a:ext uri="{FF2B5EF4-FFF2-40B4-BE49-F238E27FC236}">
                  <a16:creationId xmlns:a16="http://schemas.microsoft.com/office/drawing/2014/main" id="{6C3E47FB-F110-DE7A-8D8D-B1121735E9A5}"/>
                </a:ext>
              </a:extLst>
            </p:cNvPr>
            <p:cNvSpPr/>
            <p:nvPr/>
          </p:nvSpPr>
          <p:spPr>
            <a:xfrm>
              <a:off x="4965737" y="3445644"/>
              <a:ext cx="121100" cy="40927"/>
            </a:xfrm>
            <a:custGeom>
              <a:avLst/>
              <a:gdLst>
                <a:gd name="connsiteX0" fmla="*/ 100614 w 121100"/>
                <a:gd name="connsiteY0" fmla="*/ 40927 h 40927"/>
                <a:gd name="connsiteX1" fmla="*/ 20486 w 121100"/>
                <a:gd name="connsiteY1" fmla="*/ 40927 h 40927"/>
                <a:gd name="connsiteX2" fmla="*/ 0 w 121100"/>
                <a:gd name="connsiteY2" fmla="*/ 20464 h 40927"/>
                <a:gd name="connsiteX3" fmla="*/ 20486 w 121100"/>
                <a:gd name="connsiteY3" fmla="*/ 0 h 40927"/>
                <a:gd name="connsiteX4" fmla="*/ 100614 w 121100"/>
                <a:gd name="connsiteY4" fmla="*/ 0 h 40927"/>
                <a:gd name="connsiteX5" fmla="*/ 121101 w 121100"/>
                <a:gd name="connsiteY5" fmla="*/ 20464 h 40927"/>
                <a:gd name="connsiteX6" fmla="*/ 100614 w 12110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00" h="40927">
                  <a:moveTo>
                    <a:pt x="10061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0614" y="0"/>
                  </a:lnTo>
                  <a:cubicBezTo>
                    <a:pt x="111931" y="0"/>
                    <a:pt x="121101" y="9159"/>
                    <a:pt x="121101" y="20464"/>
                  </a:cubicBezTo>
                  <a:cubicBezTo>
                    <a:pt x="121101" y="31768"/>
                    <a:pt x="111931" y="40927"/>
                    <a:pt x="10061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5" name="Forma libre 404">
              <a:extLst>
                <a:ext uri="{FF2B5EF4-FFF2-40B4-BE49-F238E27FC236}">
                  <a16:creationId xmlns:a16="http://schemas.microsoft.com/office/drawing/2014/main" id="{3A2DF6EC-B224-6BA9-9965-817AAE82A174}"/>
                </a:ext>
              </a:extLst>
            </p:cNvPr>
            <p:cNvSpPr/>
            <p:nvPr/>
          </p:nvSpPr>
          <p:spPr>
            <a:xfrm>
              <a:off x="4559397" y="3007655"/>
              <a:ext cx="233362" cy="362240"/>
            </a:xfrm>
            <a:custGeom>
              <a:avLst/>
              <a:gdLst>
                <a:gd name="connsiteX0" fmla="*/ 160008 w 233362"/>
                <a:gd name="connsiteY0" fmla="*/ 362240 h 362240"/>
                <a:gd name="connsiteX1" fmla="*/ 86737 w 233362"/>
                <a:gd name="connsiteY1" fmla="*/ 289050 h 362240"/>
                <a:gd name="connsiteX2" fmla="*/ 86737 w 233362"/>
                <a:gd name="connsiteY2" fmla="*/ 280303 h 362240"/>
                <a:gd name="connsiteX3" fmla="*/ 63855 w 233362"/>
                <a:gd name="connsiteY3" fmla="*/ 284511 h 362240"/>
                <a:gd name="connsiteX4" fmla="*/ 0 w 233362"/>
                <a:gd name="connsiteY4" fmla="*/ 220727 h 362240"/>
                <a:gd name="connsiteX5" fmla="*/ 0 w 233362"/>
                <a:gd name="connsiteY5" fmla="*/ 20464 h 362240"/>
                <a:gd name="connsiteX6" fmla="*/ 20486 w 233362"/>
                <a:gd name="connsiteY6" fmla="*/ 0 h 362240"/>
                <a:gd name="connsiteX7" fmla="*/ 212876 w 233362"/>
                <a:gd name="connsiteY7" fmla="*/ 0 h 362240"/>
                <a:gd name="connsiteX8" fmla="*/ 233363 w 233362"/>
                <a:gd name="connsiteY8" fmla="*/ 20464 h 362240"/>
                <a:gd name="connsiteX9" fmla="*/ 233363 w 233362"/>
                <a:gd name="connsiteY9" fmla="*/ 289050 h 362240"/>
                <a:gd name="connsiteX10" fmla="*/ 160091 w 233362"/>
                <a:gd name="connsiteY10" fmla="*/ 362240 h 362240"/>
                <a:gd name="connsiteX11" fmla="*/ 127627 w 233362"/>
                <a:gd name="connsiteY11" fmla="*/ 220727 h 362240"/>
                <a:gd name="connsiteX12" fmla="*/ 127627 w 233362"/>
                <a:gd name="connsiteY12" fmla="*/ 289050 h 362240"/>
                <a:gd name="connsiteX13" fmla="*/ 160008 w 233362"/>
                <a:gd name="connsiteY13" fmla="*/ 321396 h 362240"/>
                <a:gd name="connsiteX14" fmla="*/ 192390 w 233362"/>
                <a:gd name="connsiteY14" fmla="*/ 289050 h 362240"/>
                <a:gd name="connsiteX15" fmla="*/ 192390 w 233362"/>
                <a:gd name="connsiteY15" fmla="*/ 40927 h 362240"/>
                <a:gd name="connsiteX16" fmla="*/ 40973 w 233362"/>
                <a:gd name="connsiteY16" fmla="*/ 40927 h 362240"/>
                <a:gd name="connsiteX17" fmla="*/ 40973 w 233362"/>
                <a:gd name="connsiteY17" fmla="*/ 220727 h 362240"/>
                <a:gd name="connsiteX18" fmla="*/ 63855 w 233362"/>
                <a:gd name="connsiteY18" fmla="*/ 243584 h 362240"/>
                <a:gd name="connsiteX19" fmla="*/ 86737 w 233362"/>
                <a:gd name="connsiteY19" fmla="*/ 220727 h 362240"/>
                <a:gd name="connsiteX20" fmla="*/ 107223 w 233362"/>
                <a:gd name="connsiteY20" fmla="*/ 200264 h 362240"/>
                <a:gd name="connsiteX21" fmla="*/ 127709 w 233362"/>
                <a:gd name="connsiteY21" fmla="*/ 220727 h 36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3362" h="362240">
                  <a:moveTo>
                    <a:pt x="160008" y="362240"/>
                  </a:moveTo>
                  <a:cubicBezTo>
                    <a:pt x="119614" y="362240"/>
                    <a:pt x="86737" y="329400"/>
                    <a:pt x="86737" y="289050"/>
                  </a:cubicBezTo>
                  <a:lnTo>
                    <a:pt x="86737" y="280303"/>
                  </a:lnTo>
                  <a:cubicBezTo>
                    <a:pt x="79632" y="283026"/>
                    <a:pt x="71867" y="284511"/>
                    <a:pt x="63855" y="284511"/>
                  </a:cubicBezTo>
                  <a:cubicBezTo>
                    <a:pt x="28664" y="284511"/>
                    <a:pt x="0" y="255879"/>
                    <a:pt x="0" y="22072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212876" y="0"/>
                  </a:lnTo>
                  <a:cubicBezTo>
                    <a:pt x="224193" y="0"/>
                    <a:pt x="233363" y="9159"/>
                    <a:pt x="233363" y="20464"/>
                  </a:cubicBezTo>
                  <a:lnTo>
                    <a:pt x="233363" y="289050"/>
                  </a:lnTo>
                  <a:cubicBezTo>
                    <a:pt x="233363" y="329400"/>
                    <a:pt x="200485" y="362240"/>
                    <a:pt x="160091" y="362240"/>
                  </a:cubicBezTo>
                  <a:close/>
                  <a:moveTo>
                    <a:pt x="127627" y="220727"/>
                  </a:moveTo>
                  <a:lnTo>
                    <a:pt x="127627" y="289050"/>
                  </a:lnTo>
                  <a:cubicBezTo>
                    <a:pt x="127627" y="306873"/>
                    <a:pt x="142165" y="321396"/>
                    <a:pt x="160008" y="321396"/>
                  </a:cubicBezTo>
                  <a:cubicBezTo>
                    <a:pt x="177851" y="321396"/>
                    <a:pt x="192390" y="306873"/>
                    <a:pt x="192390" y="289050"/>
                  </a:cubicBezTo>
                  <a:lnTo>
                    <a:pt x="192390" y="40927"/>
                  </a:lnTo>
                  <a:lnTo>
                    <a:pt x="40973" y="40927"/>
                  </a:lnTo>
                  <a:lnTo>
                    <a:pt x="40973" y="220727"/>
                  </a:lnTo>
                  <a:cubicBezTo>
                    <a:pt x="40973" y="233352"/>
                    <a:pt x="51216" y="243584"/>
                    <a:pt x="63855" y="243584"/>
                  </a:cubicBezTo>
                  <a:cubicBezTo>
                    <a:pt x="76493" y="243584"/>
                    <a:pt x="86737" y="233352"/>
                    <a:pt x="86737" y="220727"/>
                  </a:cubicBezTo>
                  <a:cubicBezTo>
                    <a:pt x="86737" y="209423"/>
                    <a:pt x="95906" y="200264"/>
                    <a:pt x="107223" y="200264"/>
                  </a:cubicBezTo>
                  <a:cubicBezTo>
                    <a:pt x="118540" y="200264"/>
                    <a:pt x="127709" y="209423"/>
                    <a:pt x="127709" y="2207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6" name="Forma libre 405">
              <a:extLst>
                <a:ext uri="{FF2B5EF4-FFF2-40B4-BE49-F238E27FC236}">
                  <a16:creationId xmlns:a16="http://schemas.microsoft.com/office/drawing/2014/main" id="{CEB9CD70-361B-CC4F-48F3-97E3BE566DA9}"/>
                </a:ext>
              </a:extLst>
            </p:cNvPr>
            <p:cNvSpPr/>
            <p:nvPr/>
          </p:nvSpPr>
          <p:spPr>
            <a:xfrm>
              <a:off x="4646051" y="3105765"/>
              <a:ext cx="40972" cy="143080"/>
            </a:xfrm>
            <a:custGeom>
              <a:avLst/>
              <a:gdLst>
                <a:gd name="connsiteX0" fmla="*/ 20486 w 40972"/>
                <a:gd name="connsiteY0" fmla="*/ 143081 h 143080"/>
                <a:gd name="connsiteX1" fmla="*/ 0 w 40972"/>
                <a:gd name="connsiteY1" fmla="*/ 122617 h 143080"/>
                <a:gd name="connsiteX2" fmla="*/ 0 w 40972"/>
                <a:gd name="connsiteY2" fmla="*/ 20464 h 143080"/>
                <a:gd name="connsiteX3" fmla="*/ 20486 w 40972"/>
                <a:gd name="connsiteY3" fmla="*/ 0 h 143080"/>
                <a:gd name="connsiteX4" fmla="*/ 40973 w 40972"/>
                <a:gd name="connsiteY4" fmla="*/ 20464 h 143080"/>
                <a:gd name="connsiteX5" fmla="*/ 40973 w 40972"/>
                <a:gd name="connsiteY5" fmla="*/ 122617 h 143080"/>
                <a:gd name="connsiteX6" fmla="*/ 20486 w 40972"/>
                <a:gd name="connsiteY6" fmla="*/ 143081 h 14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43080">
                  <a:moveTo>
                    <a:pt x="20486" y="143081"/>
                  </a:moveTo>
                  <a:cubicBezTo>
                    <a:pt x="9169" y="143081"/>
                    <a:pt x="0" y="133922"/>
                    <a:pt x="0" y="12261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22617"/>
                  </a:lnTo>
                  <a:cubicBezTo>
                    <a:pt x="40973" y="133922"/>
                    <a:pt x="31803" y="143081"/>
                    <a:pt x="20486" y="1430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7" name="Forma libre 406">
              <a:extLst>
                <a:ext uri="{FF2B5EF4-FFF2-40B4-BE49-F238E27FC236}">
                  <a16:creationId xmlns:a16="http://schemas.microsoft.com/office/drawing/2014/main" id="{569EBF29-A9B9-4FC2-BE59-B8F307EE84D2}"/>
                </a:ext>
              </a:extLst>
            </p:cNvPr>
            <p:cNvSpPr/>
            <p:nvPr/>
          </p:nvSpPr>
          <p:spPr>
            <a:xfrm>
              <a:off x="4457048" y="3119792"/>
              <a:ext cx="143239" cy="40927"/>
            </a:xfrm>
            <a:custGeom>
              <a:avLst/>
              <a:gdLst>
                <a:gd name="connsiteX0" fmla="*/ 122753 w 143239"/>
                <a:gd name="connsiteY0" fmla="*/ 40927 h 40927"/>
                <a:gd name="connsiteX1" fmla="*/ 20486 w 143239"/>
                <a:gd name="connsiteY1" fmla="*/ 40927 h 40927"/>
                <a:gd name="connsiteX2" fmla="*/ 0 w 143239"/>
                <a:gd name="connsiteY2" fmla="*/ 20464 h 40927"/>
                <a:gd name="connsiteX3" fmla="*/ 20486 w 143239"/>
                <a:gd name="connsiteY3" fmla="*/ 0 h 40927"/>
                <a:gd name="connsiteX4" fmla="*/ 122753 w 143239"/>
                <a:gd name="connsiteY4" fmla="*/ 0 h 40927"/>
                <a:gd name="connsiteX5" fmla="*/ 143239 w 143239"/>
                <a:gd name="connsiteY5" fmla="*/ 20464 h 40927"/>
                <a:gd name="connsiteX6" fmla="*/ 122753 w 14323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239" h="40927">
                  <a:moveTo>
                    <a:pt x="12275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22753" y="0"/>
                  </a:lnTo>
                  <a:cubicBezTo>
                    <a:pt x="134070" y="0"/>
                    <a:pt x="143239" y="9159"/>
                    <a:pt x="143239" y="20464"/>
                  </a:cubicBezTo>
                  <a:cubicBezTo>
                    <a:pt x="143239" y="31768"/>
                    <a:pt x="134070" y="40927"/>
                    <a:pt x="12275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8" name="Forma libre 407">
              <a:extLst>
                <a:ext uri="{FF2B5EF4-FFF2-40B4-BE49-F238E27FC236}">
                  <a16:creationId xmlns:a16="http://schemas.microsoft.com/office/drawing/2014/main" id="{FCF1D413-66D9-B7E4-424F-B40AAD4FF933}"/>
                </a:ext>
              </a:extLst>
            </p:cNvPr>
            <p:cNvSpPr/>
            <p:nvPr/>
          </p:nvSpPr>
          <p:spPr>
            <a:xfrm>
              <a:off x="4751705" y="3119792"/>
              <a:ext cx="149021" cy="40927"/>
            </a:xfrm>
            <a:custGeom>
              <a:avLst/>
              <a:gdLst>
                <a:gd name="connsiteX0" fmla="*/ 128535 w 149021"/>
                <a:gd name="connsiteY0" fmla="*/ 40927 h 40927"/>
                <a:gd name="connsiteX1" fmla="*/ 20486 w 149021"/>
                <a:gd name="connsiteY1" fmla="*/ 40927 h 40927"/>
                <a:gd name="connsiteX2" fmla="*/ 0 w 149021"/>
                <a:gd name="connsiteY2" fmla="*/ 20464 h 40927"/>
                <a:gd name="connsiteX3" fmla="*/ 20486 w 149021"/>
                <a:gd name="connsiteY3" fmla="*/ 0 h 40927"/>
                <a:gd name="connsiteX4" fmla="*/ 128535 w 149021"/>
                <a:gd name="connsiteY4" fmla="*/ 0 h 40927"/>
                <a:gd name="connsiteX5" fmla="*/ 149022 w 149021"/>
                <a:gd name="connsiteY5" fmla="*/ 20464 h 40927"/>
                <a:gd name="connsiteX6" fmla="*/ 128535 w 14902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21" h="40927">
                  <a:moveTo>
                    <a:pt x="128535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28535" y="0"/>
                  </a:lnTo>
                  <a:cubicBezTo>
                    <a:pt x="139852" y="0"/>
                    <a:pt x="149022" y="9159"/>
                    <a:pt x="149022" y="20464"/>
                  </a:cubicBezTo>
                  <a:cubicBezTo>
                    <a:pt x="149022" y="31768"/>
                    <a:pt x="139852" y="40927"/>
                    <a:pt x="12853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9" name="Forma libre 408">
              <a:extLst>
                <a:ext uri="{FF2B5EF4-FFF2-40B4-BE49-F238E27FC236}">
                  <a16:creationId xmlns:a16="http://schemas.microsoft.com/office/drawing/2014/main" id="{D5C271C3-9E06-7474-0562-04AA9C8C53DA}"/>
                </a:ext>
              </a:extLst>
            </p:cNvPr>
            <p:cNvSpPr/>
            <p:nvPr/>
          </p:nvSpPr>
          <p:spPr>
            <a:xfrm>
              <a:off x="4531311" y="3586662"/>
              <a:ext cx="295151" cy="149351"/>
            </a:xfrm>
            <a:custGeom>
              <a:avLst/>
              <a:gdLst>
                <a:gd name="connsiteX0" fmla="*/ 274748 w 295151"/>
                <a:gd name="connsiteY0" fmla="*/ 149352 h 149351"/>
                <a:gd name="connsiteX1" fmla="*/ 20486 w 295151"/>
                <a:gd name="connsiteY1" fmla="*/ 149352 h 149351"/>
                <a:gd name="connsiteX2" fmla="*/ 0 w 295151"/>
                <a:gd name="connsiteY2" fmla="*/ 128888 h 149351"/>
                <a:gd name="connsiteX3" fmla="*/ 0 w 295151"/>
                <a:gd name="connsiteY3" fmla="*/ 70468 h 149351"/>
                <a:gd name="connsiteX4" fmla="*/ 70546 w 295151"/>
                <a:gd name="connsiteY4" fmla="*/ 0 h 149351"/>
                <a:gd name="connsiteX5" fmla="*/ 224606 w 295151"/>
                <a:gd name="connsiteY5" fmla="*/ 0 h 149351"/>
                <a:gd name="connsiteX6" fmla="*/ 295152 w 295151"/>
                <a:gd name="connsiteY6" fmla="*/ 70468 h 149351"/>
                <a:gd name="connsiteX7" fmla="*/ 295152 w 295151"/>
                <a:gd name="connsiteY7" fmla="*/ 128888 h 149351"/>
                <a:gd name="connsiteX8" fmla="*/ 274666 w 295151"/>
                <a:gd name="connsiteY8" fmla="*/ 149352 h 149351"/>
                <a:gd name="connsiteX9" fmla="*/ 40890 w 295151"/>
                <a:gd name="connsiteY9" fmla="*/ 108507 h 149351"/>
                <a:gd name="connsiteX10" fmla="*/ 254179 w 295151"/>
                <a:gd name="connsiteY10" fmla="*/ 108507 h 149351"/>
                <a:gd name="connsiteX11" fmla="*/ 254179 w 295151"/>
                <a:gd name="connsiteY11" fmla="*/ 70550 h 149351"/>
                <a:gd name="connsiteX12" fmla="*/ 224606 w 295151"/>
                <a:gd name="connsiteY12" fmla="*/ 41010 h 149351"/>
                <a:gd name="connsiteX13" fmla="*/ 70546 w 295151"/>
                <a:gd name="connsiteY13" fmla="*/ 41010 h 149351"/>
                <a:gd name="connsiteX14" fmla="*/ 40890 w 295151"/>
                <a:gd name="connsiteY14" fmla="*/ 70550 h 149351"/>
                <a:gd name="connsiteX15" fmla="*/ 40890 w 295151"/>
                <a:gd name="connsiteY15" fmla="*/ 108507 h 14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5151" h="149351">
                  <a:moveTo>
                    <a:pt x="274748" y="149352"/>
                  </a:moveTo>
                  <a:lnTo>
                    <a:pt x="20486" y="149352"/>
                  </a:lnTo>
                  <a:cubicBezTo>
                    <a:pt x="9169" y="149352"/>
                    <a:pt x="0" y="140193"/>
                    <a:pt x="0" y="128888"/>
                  </a:cubicBezTo>
                  <a:lnTo>
                    <a:pt x="0" y="70468"/>
                  </a:lnTo>
                  <a:cubicBezTo>
                    <a:pt x="0" y="31603"/>
                    <a:pt x="31638" y="0"/>
                    <a:pt x="70546" y="0"/>
                  </a:cubicBezTo>
                  <a:lnTo>
                    <a:pt x="224606" y="0"/>
                  </a:lnTo>
                  <a:cubicBezTo>
                    <a:pt x="263514" y="0"/>
                    <a:pt x="295152" y="31603"/>
                    <a:pt x="295152" y="70468"/>
                  </a:cubicBezTo>
                  <a:lnTo>
                    <a:pt x="295152" y="128888"/>
                  </a:lnTo>
                  <a:cubicBezTo>
                    <a:pt x="295152" y="140193"/>
                    <a:pt x="285983" y="149352"/>
                    <a:pt x="274666" y="149352"/>
                  </a:cubicBezTo>
                  <a:close/>
                  <a:moveTo>
                    <a:pt x="40890" y="108507"/>
                  </a:moveTo>
                  <a:lnTo>
                    <a:pt x="254179" y="108507"/>
                  </a:lnTo>
                  <a:lnTo>
                    <a:pt x="254179" y="70550"/>
                  </a:lnTo>
                  <a:cubicBezTo>
                    <a:pt x="254179" y="54212"/>
                    <a:pt x="240880" y="41010"/>
                    <a:pt x="224606" y="41010"/>
                  </a:cubicBezTo>
                  <a:lnTo>
                    <a:pt x="70546" y="41010"/>
                  </a:lnTo>
                  <a:cubicBezTo>
                    <a:pt x="54190" y="41010"/>
                    <a:pt x="40890" y="54295"/>
                    <a:pt x="40890" y="70550"/>
                  </a:cubicBezTo>
                  <a:lnTo>
                    <a:pt x="40890" y="10850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0" name="Forma libre 409">
              <a:extLst>
                <a:ext uri="{FF2B5EF4-FFF2-40B4-BE49-F238E27FC236}">
                  <a16:creationId xmlns:a16="http://schemas.microsoft.com/office/drawing/2014/main" id="{E85DEBCF-D306-6275-5034-C61A52B78555}"/>
                </a:ext>
              </a:extLst>
            </p:cNvPr>
            <p:cNvSpPr/>
            <p:nvPr/>
          </p:nvSpPr>
          <p:spPr>
            <a:xfrm>
              <a:off x="4461922" y="3415608"/>
              <a:ext cx="433930" cy="40927"/>
            </a:xfrm>
            <a:custGeom>
              <a:avLst/>
              <a:gdLst>
                <a:gd name="connsiteX0" fmla="*/ 413444 w 433930"/>
                <a:gd name="connsiteY0" fmla="*/ 40927 h 40927"/>
                <a:gd name="connsiteX1" fmla="*/ 20486 w 433930"/>
                <a:gd name="connsiteY1" fmla="*/ 40927 h 40927"/>
                <a:gd name="connsiteX2" fmla="*/ 0 w 433930"/>
                <a:gd name="connsiteY2" fmla="*/ 20464 h 40927"/>
                <a:gd name="connsiteX3" fmla="*/ 20486 w 433930"/>
                <a:gd name="connsiteY3" fmla="*/ 0 h 40927"/>
                <a:gd name="connsiteX4" fmla="*/ 413444 w 433930"/>
                <a:gd name="connsiteY4" fmla="*/ 0 h 40927"/>
                <a:gd name="connsiteX5" fmla="*/ 433930 w 433930"/>
                <a:gd name="connsiteY5" fmla="*/ 20464 h 40927"/>
                <a:gd name="connsiteX6" fmla="*/ 413444 w 43393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930" h="40927">
                  <a:moveTo>
                    <a:pt x="41344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13444" y="0"/>
                  </a:lnTo>
                  <a:cubicBezTo>
                    <a:pt x="424761" y="0"/>
                    <a:pt x="433930" y="9159"/>
                    <a:pt x="433930" y="20464"/>
                  </a:cubicBezTo>
                  <a:cubicBezTo>
                    <a:pt x="433930" y="31768"/>
                    <a:pt x="424761" y="40927"/>
                    <a:pt x="41344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1" name="Forma libre 410">
              <a:extLst>
                <a:ext uri="{FF2B5EF4-FFF2-40B4-BE49-F238E27FC236}">
                  <a16:creationId xmlns:a16="http://schemas.microsoft.com/office/drawing/2014/main" id="{F4779B94-37D5-D519-968F-EC4FF6ADC94A}"/>
                </a:ext>
              </a:extLst>
            </p:cNvPr>
            <p:cNvSpPr/>
            <p:nvPr/>
          </p:nvSpPr>
          <p:spPr>
            <a:xfrm>
              <a:off x="4461922" y="3485251"/>
              <a:ext cx="433930" cy="40927"/>
            </a:xfrm>
            <a:custGeom>
              <a:avLst/>
              <a:gdLst>
                <a:gd name="connsiteX0" fmla="*/ 413444 w 433930"/>
                <a:gd name="connsiteY0" fmla="*/ 40927 h 40927"/>
                <a:gd name="connsiteX1" fmla="*/ 20486 w 433930"/>
                <a:gd name="connsiteY1" fmla="*/ 40927 h 40927"/>
                <a:gd name="connsiteX2" fmla="*/ 0 w 433930"/>
                <a:gd name="connsiteY2" fmla="*/ 20464 h 40927"/>
                <a:gd name="connsiteX3" fmla="*/ 20486 w 433930"/>
                <a:gd name="connsiteY3" fmla="*/ 0 h 40927"/>
                <a:gd name="connsiteX4" fmla="*/ 413444 w 433930"/>
                <a:gd name="connsiteY4" fmla="*/ 0 h 40927"/>
                <a:gd name="connsiteX5" fmla="*/ 433930 w 433930"/>
                <a:gd name="connsiteY5" fmla="*/ 20464 h 40927"/>
                <a:gd name="connsiteX6" fmla="*/ 413444 w 43393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930" h="40927">
                  <a:moveTo>
                    <a:pt x="41344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13444" y="0"/>
                  </a:lnTo>
                  <a:cubicBezTo>
                    <a:pt x="424761" y="0"/>
                    <a:pt x="433930" y="9159"/>
                    <a:pt x="433930" y="20464"/>
                  </a:cubicBezTo>
                  <a:cubicBezTo>
                    <a:pt x="433930" y="31768"/>
                    <a:pt x="424761" y="40927"/>
                    <a:pt x="41344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12" name="Gráfico 2">
            <a:extLst>
              <a:ext uri="{FF2B5EF4-FFF2-40B4-BE49-F238E27FC236}">
                <a16:creationId xmlns:a16="http://schemas.microsoft.com/office/drawing/2014/main" id="{068DF425-75AC-61DC-B6D8-EFE83FBB7774}"/>
              </a:ext>
            </a:extLst>
          </p:cNvPr>
          <p:cNvGrpSpPr/>
          <p:nvPr/>
        </p:nvGrpSpPr>
        <p:grpSpPr>
          <a:xfrm>
            <a:off x="13297233" y="7643755"/>
            <a:ext cx="1267344" cy="1172784"/>
            <a:chOff x="13297233" y="7643755"/>
            <a:chExt cx="1267344" cy="1172784"/>
          </a:xfrm>
          <a:solidFill>
            <a:srgbClr val="002A86"/>
          </a:solidFill>
        </p:grpSpPr>
        <p:sp>
          <p:nvSpPr>
            <p:cNvPr id="413" name="Forma libre 412">
              <a:extLst>
                <a:ext uri="{FF2B5EF4-FFF2-40B4-BE49-F238E27FC236}">
                  <a16:creationId xmlns:a16="http://schemas.microsoft.com/office/drawing/2014/main" id="{BA89C2A0-D78A-36B7-B544-58150357FA64}"/>
                </a:ext>
              </a:extLst>
            </p:cNvPr>
            <p:cNvSpPr/>
            <p:nvPr/>
          </p:nvSpPr>
          <p:spPr>
            <a:xfrm>
              <a:off x="13503662" y="7643755"/>
              <a:ext cx="567797" cy="510107"/>
            </a:xfrm>
            <a:custGeom>
              <a:avLst/>
              <a:gdLst>
                <a:gd name="connsiteX0" fmla="*/ 463756 w 567797"/>
                <a:gd name="connsiteY0" fmla="*/ 510107 h 510107"/>
                <a:gd name="connsiteX1" fmla="*/ 104088 w 567797"/>
                <a:gd name="connsiteY1" fmla="*/ 510107 h 510107"/>
                <a:gd name="connsiteX2" fmla="*/ 84346 w 567797"/>
                <a:gd name="connsiteY2" fmla="*/ 495172 h 510107"/>
                <a:gd name="connsiteX3" fmla="*/ 4383 w 567797"/>
                <a:gd name="connsiteY3" fmla="*/ 208598 h 510107"/>
                <a:gd name="connsiteX4" fmla="*/ 15122 w 567797"/>
                <a:gd name="connsiteY4" fmla="*/ 119399 h 510107"/>
                <a:gd name="connsiteX5" fmla="*/ 48577 w 567797"/>
                <a:gd name="connsiteY5" fmla="*/ 59989 h 510107"/>
                <a:gd name="connsiteX6" fmla="*/ 151257 w 567797"/>
                <a:gd name="connsiteY6" fmla="*/ 0 h 510107"/>
                <a:gd name="connsiteX7" fmla="*/ 416505 w 567797"/>
                <a:gd name="connsiteY7" fmla="*/ 0 h 510107"/>
                <a:gd name="connsiteX8" fmla="*/ 519184 w 567797"/>
                <a:gd name="connsiteY8" fmla="*/ 59989 h 510107"/>
                <a:gd name="connsiteX9" fmla="*/ 552640 w 567797"/>
                <a:gd name="connsiteY9" fmla="*/ 119399 h 510107"/>
                <a:gd name="connsiteX10" fmla="*/ 563379 w 567797"/>
                <a:gd name="connsiteY10" fmla="*/ 208598 h 510107"/>
                <a:gd name="connsiteX11" fmla="*/ 483416 w 567797"/>
                <a:gd name="connsiteY11" fmla="*/ 495172 h 510107"/>
                <a:gd name="connsiteX12" fmla="*/ 463673 w 567797"/>
                <a:gd name="connsiteY12" fmla="*/ 510107 h 510107"/>
                <a:gd name="connsiteX13" fmla="*/ 119618 w 567797"/>
                <a:gd name="connsiteY13" fmla="*/ 469263 h 510107"/>
                <a:gd name="connsiteX14" fmla="*/ 448143 w 567797"/>
                <a:gd name="connsiteY14" fmla="*/ 469263 h 510107"/>
                <a:gd name="connsiteX15" fmla="*/ 523893 w 567797"/>
                <a:gd name="connsiteY15" fmla="*/ 197623 h 510107"/>
                <a:gd name="connsiteX16" fmla="*/ 516872 w 567797"/>
                <a:gd name="connsiteY16" fmla="*/ 139450 h 510107"/>
                <a:gd name="connsiteX17" fmla="*/ 516872 w 567797"/>
                <a:gd name="connsiteY17" fmla="*/ 139450 h 510107"/>
                <a:gd name="connsiteX18" fmla="*/ 483416 w 567797"/>
                <a:gd name="connsiteY18" fmla="*/ 79957 h 510107"/>
                <a:gd name="connsiteX19" fmla="*/ 416422 w 567797"/>
                <a:gd name="connsiteY19" fmla="*/ 40845 h 510107"/>
                <a:gd name="connsiteX20" fmla="*/ 151174 w 567797"/>
                <a:gd name="connsiteY20" fmla="*/ 40845 h 510107"/>
                <a:gd name="connsiteX21" fmla="*/ 84180 w 567797"/>
                <a:gd name="connsiteY21" fmla="*/ 79957 h 510107"/>
                <a:gd name="connsiteX22" fmla="*/ 50725 w 567797"/>
                <a:gd name="connsiteY22" fmla="*/ 139368 h 510107"/>
                <a:gd name="connsiteX23" fmla="*/ 43703 w 567797"/>
                <a:gd name="connsiteY23" fmla="*/ 197541 h 510107"/>
                <a:gd name="connsiteX24" fmla="*/ 119453 w 567797"/>
                <a:gd name="connsiteY24" fmla="*/ 469180 h 51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67797" h="510107">
                  <a:moveTo>
                    <a:pt x="463756" y="510107"/>
                  </a:moveTo>
                  <a:lnTo>
                    <a:pt x="104088" y="510107"/>
                  </a:lnTo>
                  <a:cubicBezTo>
                    <a:pt x="94919" y="510107"/>
                    <a:pt x="86823" y="504001"/>
                    <a:pt x="84346" y="495172"/>
                  </a:cubicBezTo>
                  <a:lnTo>
                    <a:pt x="4383" y="208598"/>
                  </a:lnTo>
                  <a:cubicBezTo>
                    <a:pt x="-4043" y="178398"/>
                    <a:pt x="-243" y="146712"/>
                    <a:pt x="15122" y="119399"/>
                  </a:cubicBezTo>
                  <a:lnTo>
                    <a:pt x="48577" y="59989"/>
                  </a:lnTo>
                  <a:cubicBezTo>
                    <a:pt x="69394" y="22939"/>
                    <a:pt x="108714" y="0"/>
                    <a:pt x="151257" y="0"/>
                  </a:cubicBezTo>
                  <a:lnTo>
                    <a:pt x="416505" y="0"/>
                  </a:lnTo>
                  <a:cubicBezTo>
                    <a:pt x="459047" y="0"/>
                    <a:pt x="498368" y="23022"/>
                    <a:pt x="519184" y="59989"/>
                  </a:cubicBezTo>
                  <a:lnTo>
                    <a:pt x="552640" y="119399"/>
                  </a:lnTo>
                  <a:cubicBezTo>
                    <a:pt x="568005" y="146712"/>
                    <a:pt x="571887" y="178398"/>
                    <a:pt x="563379" y="208598"/>
                  </a:cubicBezTo>
                  <a:lnTo>
                    <a:pt x="483416" y="495172"/>
                  </a:lnTo>
                  <a:cubicBezTo>
                    <a:pt x="480938" y="504001"/>
                    <a:pt x="472925" y="510107"/>
                    <a:pt x="463673" y="510107"/>
                  </a:cubicBezTo>
                  <a:close/>
                  <a:moveTo>
                    <a:pt x="119618" y="469263"/>
                  </a:moveTo>
                  <a:lnTo>
                    <a:pt x="448143" y="469263"/>
                  </a:lnTo>
                  <a:lnTo>
                    <a:pt x="523893" y="197623"/>
                  </a:lnTo>
                  <a:cubicBezTo>
                    <a:pt x="529428" y="177902"/>
                    <a:pt x="526867" y="157273"/>
                    <a:pt x="516872" y="139450"/>
                  </a:cubicBezTo>
                  <a:lnTo>
                    <a:pt x="516872" y="139450"/>
                  </a:lnTo>
                  <a:cubicBezTo>
                    <a:pt x="516872" y="139450"/>
                    <a:pt x="483416" y="79957"/>
                    <a:pt x="483416" y="79957"/>
                  </a:cubicBezTo>
                  <a:cubicBezTo>
                    <a:pt x="469868" y="55780"/>
                    <a:pt x="444178" y="40845"/>
                    <a:pt x="416422" y="40845"/>
                  </a:cubicBezTo>
                  <a:lnTo>
                    <a:pt x="151174" y="40845"/>
                  </a:lnTo>
                  <a:cubicBezTo>
                    <a:pt x="123418" y="40845"/>
                    <a:pt x="97728" y="55863"/>
                    <a:pt x="84180" y="79957"/>
                  </a:cubicBezTo>
                  <a:lnTo>
                    <a:pt x="50725" y="139368"/>
                  </a:lnTo>
                  <a:cubicBezTo>
                    <a:pt x="40730" y="157191"/>
                    <a:pt x="38251" y="177902"/>
                    <a:pt x="43703" y="197541"/>
                  </a:cubicBezTo>
                  <a:lnTo>
                    <a:pt x="119453" y="46918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4" name="Forma libre 413">
              <a:extLst>
                <a:ext uri="{FF2B5EF4-FFF2-40B4-BE49-F238E27FC236}">
                  <a16:creationId xmlns:a16="http://schemas.microsoft.com/office/drawing/2014/main" id="{7EB0CD1D-84A1-1E56-C64D-3DA9A3F38BFE}"/>
                </a:ext>
              </a:extLst>
            </p:cNvPr>
            <p:cNvSpPr/>
            <p:nvPr/>
          </p:nvSpPr>
          <p:spPr>
            <a:xfrm>
              <a:off x="13535469" y="8113100"/>
              <a:ext cx="504228" cy="147619"/>
            </a:xfrm>
            <a:custGeom>
              <a:avLst/>
              <a:gdLst>
                <a:gd name="connsiteX0" fmla="*/ 443431 w 504228"/>
                <a:gd name="connsiteY0" fmla="*/ 147619 h 147619"/>
                <a:gd name="connsiteX1" fmla="*/ 60799 w 504228"/>
                <a:gd name="connsiteY1" fmla="*/ 147619 h 147619"/>
                <a:gd name="connsiteX2" fmla="*/ 0 w 504228"/>
                <a:gd name="connsiteY2" fmla="*/ 86888 h 147619"/>
                <a:gd name="connsiteX3" fmla="*/ 0 w 504228"/>
                <a:gd name="connsiteY3" fmla="*/ 60731 h 147619"/>
                <a:gd name="connsiteX4" fmla="*/ 60799 w 504228"/>
                <a:gd name="connsiteY4" fmla="*/ 0 h 147619"/>
                <a:gd name="connsiteX5" fmla="*/ 443431 w 504228"/>
                <a:gd name="connsiteY5" fmla="*/ 0 h 147619"/>
                <a:gd name="connsiteX6" fmla="*/ 504229 w 504228"/>
                <a:gd name="connsiteY6" fmla="*/ 60731 h 147619"/>
                <a:gd name="connsiteX7" fmla="*/ 504229 w 504228"/>
                <a:gd name="connsiteY7" fmla="*/ 86888 h 147619"/>
                <a:gd name="connsiteX8" fmla="*/ 443431 w 504228"/>
                <a:gd name="connsiteY8" fmla="*/ 147619 h 147619"/>
                <a:gd name="connsiteX9" fmla="*/ 60799 w 504228"/>
                <a:gd name="connsiteY9" fmla="*/ 40762 h 147619"/>
                <a:gd name="connsiteX10" fmla="*/ 40891 w 504228"/>
                <a:gd name="connsiteY10" fmla="*/ 60649 h 147619"/>
                <a:gd name="connsiteX11" fmla="*/ 40891 w 504228"/>
                <a:gd name="connsiteY11" fmla="*/ 86806 h 147619"/>
                <a:gd name="connsiteX12" fmla="*/ 60799 w 504228"/>
                <a:gd name="connsiteY12" fmla="*/ 106692 h 147619"/>
                <a:gd name="connsiteX13" fmla="*/ 443431 w 504228"/>
                <a:gd name="connsiteY13" fmla="*/ 106692 h 147619"/>
                <a:gd name="connsiteX14" fmla="*/ 463339 w 504228"/>
                <a:gd name="connsiteY14" fmla="*/ 86806 h 147619"/>
                <a:gd name="connsiteX15" fmla="*/ 463339 w 504228"/>
                <a:gd name="connsiteY15" fmla="*/ 60649 h 147619"/>
                <a:gd name="connsiteX16" fmla="*/ 443431 w 504228"/>
                <a:gd name="connsiteY16" fmla="*/ 40762 h 147619"/>
                <a:gd name="connsiteX17" fmla="*/ 60799 w 504228"/>
                <a:gd name="connsiteY17" fmla="*/ 40762 h 14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4228" h="147619">
                  <a:moveTo>
                    <a:pt x="443431" y="147619"/>
                  </a:moveTo>
                  <a:lnTo>
                    <a:pt x="60799" y="147619"/>
                  </a:lnTo>
                  <a:cubicBezTo>
                    <a:pt x="27260" y="147619"/>
                    <a:pt x="0" y="120389"/>
                    <a:pt x="0" y="86888"/>
                  </a:cubicBezTo>
                  <a:lnTo>
                    <a:pt x="0" y="60731"/>
                  </a:lnTo>
                  <a:cubicBezTo>
                    <a:pt x="0" y="27230"/>
                    <a:pt x="27260" y="0"/>
                    <a:pt x="60799" y="0"/>
                  </a:cubicBezTo>
                  <a:lnTo>
                    <a:pt x="443431" y="0"/>
                  </a:lnTo>
                  <a:cubicBezTo>
                    <a:pt x="476969" y="0"/>
                    <a:pt x="504229" y="27230"/>
                    <a:pt x="504229" y="60731"/>
                  </a:cubicBezTo>
                  <a:lnTo>
                    <a:pt x="504229" y="86888"/>
                  </a:lnTo>
                  <a:cubicBezTo>
                    <a:pt x="504229" y="120389"/>
                    <a:pt x="476969" y="147619"/>
                    <a:pt x="443431" y="147619"/>
                  </a:cubicBezTo>
                  <a:close/>
                  <a:moveTo>
                    <a:pt x="60799" y="40762"/>
                  </a:moveTo>
                  <a:cubicBezTo>
                    <a:pt x="49812" y="40762"/>
                    <a:pt x="40891" y="49674"/>
                    <a:pt x="40891" y="60649"/>
                  </a:cubicBezTo>
                  <a:lnTo>
                    <a:pt x="40891" y="86806"/>
                  </a:lnTo>
                  <a:cubicBezTo>
                    <a:pt x="40891" y="97780"/>
                    <a:pt x="49812" y="106692"/>
                    <a:pt x="60799" y="106692"/>
                  </a:cubicBezTo>
                  <a:lnTo>
                    <a:pt x="443431" y="106692"/>
                  </a:lnTo>
                  <a:cubicBezTo>
                    <a:pt x="454417" y="106692"/>
                    <a:pt x="463339" y="97780"/>
                    <a:pt x="463339" y="86806"/>
                  </a:cubicBezTo>
                  <a:lnTo>
                    <a:pt x="463339" y="60649"/>
                  </a:lnTo>
                  <a:cubicBezTo>
                    <a:pt x="463339" y="49674"/>
                    <a:pt x="454417" y="40762"/>
                    <a:pt x="443431" y="40762"/>
                  </a:cubicBezTo>
                  <a:lnTo>
                    <a:pt x="60799" y="4076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5" name="Forma libre 414">
              <a:extLst>
                <a:ext uri="{FF2B5EF4-FFF2-40B4-BE49-F238E27FC236}">
                  <a16:creationId xmlns:a16="http://schemas.microsoft.com/office/drawing/2014/main" id="{13769F39-0314-683E-28F5-F9AD8DC64DE5}"/>
                </a:ext>
              </a:extLst>
            </p:cNvPr>
            <p:cNvSpPr/>
            <p:nvPr/>
          </p:nvSpPr>
          <p:spPr>
            <a:xfrm>
              <a:off x="13994347" y="7752675"/>
              <a:ext cx="249553" cy="231289"/>
            </a:xfrm>
            <a:custGeom>
              <a:avLst/>
              <a:gdLst>
                <a:gd name="connsiteX0" fmla="*/ 229067 w 249553"/>
                <a:gd name="connsiteY0" fmla="*/ 231290 h 231289"/>
                <a:gd name="connsiteX1" fmla="*/ 20486 w 249553"/>
                <a:gd name="connsiteY1" fmla="*/ 231290 h 231289"/>
                <a:gd name="connsiteX2" fmla="*/ 0 w 249553"/>
                <a:gd name="connsiteY2" fmla="*/ 210826 h 231289"/>
                <a:gd name="connsiteX3" fmla="*/ 20486 w 249553"/>
                <a:gd name="connsiteY3" fmla="*/ 190362 h 231289"/>
                <a:gd name="connsiteX4" fmla="*/ 208581 w 249553"/>
                <a:gd name="connsiteY4" fmla="*/ 190362 h 231289"/>
                <a:gd name="connsiteX5" fmla="*/ 208581 w 249553"/>
                <a:gd name="connsiteY5" fmla="*/ 40928 h 231289"/>
                <a:gd name="connsiteX6" fmla="*/ 44111 w 249553"/>
                <a:gd name="connsiteY6" fmla="*/ 40928 h 231289"/>
                <a:gd name="connsiteX7" fmla="*/ 23625 w 249553"/>
                <a:gd name="connsiteY7" fmla="*/ 20464 h 231289"/>
                <a:gd name="connsiteX8" fmla="*/ 44111 w 249553"/>
                <a:gd name="connsiteY8" fmla="*/ 0 h 231289"/>
                <a:gd name="connsiteX9" fmla="*/ 229067 w 249553"/>
                <a:gd name="connsiteY9" fmla="*/ 0 h 231289"/>
                <a:gd name="connsiteX10" fmla="*/ 249553 w 249553"/>
                <a:gd name="connsiteY10" fmla="*/ 20464 h 231289"/>
                <a:gd name="connsiteX11" fmla="*/ 249553 w 249553"/>
                <a:gd name="connsiteY11" fmla="*/ 210826 h 231289"/>
                <a:gd name="connsiteX12" fmla="*/ 229067 w 249553"/>
                <a:gd name="connsiteY12" fmla="*/ 231290 h 23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553" h="231289">
                  <a:moveTo>
                    <a:pt x="229067" y="231290"/>
                  </a:moveTo>
                  <a:lnTo>
                    <a:pt x="20486" y="231290"/>
                  </a:lnTo>
                  <a:cubicBezTo>
                    <a:pt x="9169" y="231290"/>
                    <a:pt x="0" y="222131"/>
                    <a:pt x="0" y="210826"/>
                  </a:cubicBezTo>
                  <a:cubicBezTo>
                    <a:pt x="0" y="199521"/>
                    <a:pt x="9169" y="190362"/>
                    <a:pt x="20486" y="190362"/>
                  </a:cubicBezTo>
                  <a:lnTo>
                    <a:pt x="208581" y="190362"/>
                  </a:lnTo>
                  <a:lnTo>
                    <a:pt x="208581" y="40928"/>
                  </a:lnTo>
                  <a:lnTo>
                    <a:pt x="44111" y="40928"/>
                  </a:lnTo>
                  <a:cubicBezTo>
                    <a:pt x="32794" y="40928"/>
                    <a:pt x="23625" y="31769"/>
                    <a:pt x="23625" y="20464"/>
                  </a:cubicBezTo>
                  <a:cubicBezTo>
                    <a:pt x="23625" y="9159"/>
                    <a:pt x="32794" y="0"/>
                    <a:pt x="44111" y="0"/>
                  </a:cubicBezTo>
                  <a:lnTo>
                    <a:pt x="229067" y="0"/>
                  </a:lnTo>
                  <a:cubicBezTo>
                    <a:pt x="240384" y="0"/>
                    <a:pt x="249553" y="9159"/>
                    <a:pt x="249553" y="20464"/>
                  </a:cubicBezTo>
                  <a:lnTo>
                    <a:pt x="249553" y="210826"/>
                  </a:lnTo>
                  <a:cubicBezTo>
                    <a:pt x="249553" y="222131"/>
                    <a:pt x="240384" y="231290"/>
                    <a:pt x="229067" y="23129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6" name="Forma libre 415">
              <a:extLst>
                <a:ext uri="{FF2B5EF4-FFF2-40B4-BE49-F238E27FC236}">
                  <a16:creationId xmlns:a16="http://schemas.microsoft.com/office/drawing/2014/main" id="{1D732335-798A-627B-1F56-71625102D04E}"/>
                </a:ext>
              </a:extLst>
            </p:cNvPr>
            <p:cNvSpPr/>
            <p:nvPr/>
          </p:nvSpPr>
          <p:spPr>
            <a:xfrm>
              <a:off x="14202845" y="7669582"/>
              <a:ext cx="196437" cy="1146957"/>
            </a:xfrm>
            <a:custGeom>
              <a:avLst/>
              <a:gdLst>
                <a:gd name="connsiteX0" fmla="*/ 176034 w 196437"/>
                <a:gd name="connsiteY0" fmla="*/ 1146957 h 1146957"/>
                <a:gd name="connsiteX1" fmla="*/ 20486 w 196437"/>
                <a:gd name="connsiteY1" fmla="*/ 1146957 h 1146957"/>
                <a:gd name="connsiteX2" fmla="*/ 0 w 196437"/>
                <a:gd name="connsiteY2" fmla="*/ 1126494 h 1146957"/>
                <a:gd name="connsiteX3" fmla="*/ 0 w 196437"/>
                <a:gd name="connsiteY3" fmla="*/ 98110 h 1146957"/>
                <a:gd name="connsiteX4" fmla="*/ 98219 w 196437"/>
                <a:gd name="connsiteY4" fmla="*/ 0 h 1146957"/>
                <a:gd name="connsiteX5" fmla="*/ 196438 w 196437"/>
                <a:gd name="connsiteY5" fmla="*/ 98110 h 1146957"/>
                <a:gd name="connsiteX6" fmla="*/ 196438 w 196437"/>
                <a:gd name="connsiteY6" fmla="*/ 1126494 h 1146957"/>
                <a:gd name="connsiteX7" fmla="*/ 175952 w 196437"/>
                <a:gd name="connsiteY7" fmla="*/ 1146957 h 1146957"/>
                <a:gd name="connsiteX8" fmla="*/ 40972 w 196437"/>
                <a:gd name="connsiteY8" fmla="*/ 1106113 h 1146957"/>
                <a:gd name="connsiteX9" fmla="*/ 155548 w 196437"/>
                <a:gd name="connsiteY9" fmla="*/ 1106113 h 1146957"/>
                <a:gd name="connsiteX10" fmla="*/ 155548 w 196437"/>
                <a:gd name="connsiteY10" fmla="*/ 98193 h 1146957"/>
                <a:gd name="connsiteX11" fmla="*/ 98219 w 196437"/>
                <a:gd name="connsiteY11" fmla="*/ 40928 h 1146957"/>
                <a:gd name="connsiteX12" fmla="*/ 40972 w 196437"/>
                <a:gd name="connsiteY12" fmla="*/ 98193 h 1146957"/>
                <a:gd name="connsiteX13" fmla="*/ 40972 w 196437"/>
                <a:gd name="connsiteY13" fmla="*/ 1106113 h 114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437" h="1146957">
                  <a:moveTo>
                    <a:pt x="176034" y="1146957"/>
                  </a:moveTo>
                  <a:lnTo>
                    <a:pt x="20486" y="1146957"/>
                  </a:lnTo>
                  <a:cubicBezTo>
                    <a:pt x="9169" y="1146957"/>
                    <a:pt x="0" y="1137798"/>
                    <a:pt x="0" y="1126494"/>
                  </a:cubicBezTo>
                  <a:lnTo>
                    <a:pt x="0" y="98110"/>
                  </a:lnTo>
                  <a:cubicBezTo>
                    <a:pt x="0" y="43981"/>
                    <a:pt x="44030" y="0"/>
                    <a:pt x="98219" y="0"/>
                  </a:cubicBezTo>
                  <a:cubicBezTo>
                    <a:pt x="152409" y="0"/>
                    <a:pt x="196438" y="43981"/>
                    <a:pt x="196438" y="98110"/>
                  </a:cubicBezTo>
                  <a:lnTo>
                    <a:pt x="196438" y="1126494"/>
                  </a:lnTo>
                  <a:cubicBezTo>
                    <a:pt x="196438" y="1137798"/>
                    <a:pt x="187269" y="1146957"/>
                    <a:pt x="175952" y="1146957"/>
                  </a:cubicBezTo>
                  <a:close/>
                  <a:moveTo>
                    <a:pt x="40972" y="1106113"/>
                  </a:moveTo>
                  <a:lnTo>
                    <a:pt x="155548" y="1106113"/>
                  </a:lnTo>
                  <a:lnTo>
                    <a:pt x="155548" y="98193"/>
                  </a:lnTo>
                  <a:cubicBezTo>
                    <a:pt x="155548" y="66672"/>
                    <a:pt x="129857" y="40928"/>
                    <a:pt x="98219" y="40928"/>
                  </a:cubicBezTo>
                  <a:cubicBezTo>
                    <a:pt x="66581" y="40928"/>
                    <a:pt x="40972" y="66590"/>
                    <a:pt x="40972" y="98193"/>
                  </a:cubicBezTo>
                  <a:lnTo>
                    <a:pt x="40972" y="110611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7" name="Forma libre 416">
              <a:extLst>
                <a:ext uri="{FF2B5EF4-FFF2-40B4-BE49-F238E27FC236}">
                  <a16:creationId xmlns:a16="http://schemas.microsoft.com/office/drawing/2014/main" id="{232201A0-9D73-81E5-9B4A-D8778E39466E}"/>
                </a:ext>
              </a:extLst>
            </p:cNvPr>
            <p:cNvSpPr/>
            <p:nvPr/>
          </p:nvSpPr>
          <p:spPr>
            <a:xfrm>
              <a:off x="14358475" y="7680887"/>
              <a:ext cx="206103" cy="374865"/>
            </a:xfrm>
            <a:custGeom>
              <a:avLst/>
              <a:gdLst>
                <a:gd name="connsiteX0" fmla="*/ 140844 w 206103"/>
                <a:gd name="connsiteY0" fmla="*/ 374866 h 374865"/>
                <a:gd name="connsiteX1" fmla="*/ 131758 w 206103"/>
                <a:gd name="connsiteY1" fmla="*/ 374866 h 374865"/>
                <a:gd name="connsiteX2" fmla="*/ 87810 w 206103"/>
                <a:gd name="connsiteY2" fmla="*/ 357950 h 374865"/>
                <a:gd name="connsiteX3" fmla="*/ 6692 w 206103"/>
                <a:gd name="connsiteY3" fmla="*/ 284512 h 374865"/>
                <a:gd name="connsiteX4" fmla="*/ 0 w 206103"/>
                <a:gd name="connsiteY4" fmla="*/ 269329 h 374865"/>
                <a:gd name="connsiteX5" fmla="*/ 0 w 206103"/>
                <a:gd name="connsiteY5" fmla="*/ 105537 h 374865"/>
                <a:gd name="connsiteX6" fmla="*/ 6692 w 206103"/>
                <a:gd name="connsiteY6" fmla="*/ 90354 h 374865"/>
                <a:gd name="connsiteX7" fmla="*/ 87810 w 206103"/>
                <a:gd name="connsiteY7" fmla="*/ 16916 h 374865"/>
                <a:gd name="connsiteX8" fmla="*/ 131675 w 206103"/>
                <a:gd name="connsiteY8" fmla="*/ 0 h 374865"/>
                <a:gd name="connsiteX9" fmla="*/ 140761 w 206103"/>
                <a:gd name="connsiteY9" fmla="*/ 0 h 374865"/>
                <a:gd name="connsiteX10" fmla="*/ 206103 w 206103"/>
                <a:gd name="connsiteY10" fmla="*/ 65270 h 374865"/>
                <a:gd name="connsiteX11" fmla="*/ 206103 w 206103"/>
                <a:gd name="connsiteY11" fmla="*/ 309596 h 374865"/>
                <a:gd name="connsiteX12" fmla="*/ 140761 w 206103"/>
                <a:gd name="connsiteY12" fmla="*/ 374866 h 374865"/>
                <a:gd name="connsiteX13" fmla="*/ 40891 w 206103"/>
                <a:gd name="connsiteY13" fmla="*/ 260252 h 374865"/>
                <a:gd name="connsiteX14" fmla="*/ 115319 w 206103"/>
                <a:gd name="connsiteY14" fmla="*/ 327584 h 374865"/>
                <a:gd name="connsiteX15" fmla="*/ 131758 w 206103"/>
                <a:gd name="connsiteY15" fmla="*/ 333938 h 374865"/>
                <a:gd name="connsiteX16" fmla="*/ 140844 w 206103"/>
                <a:gd name="connsiteY16" fmla="*/ 333938 h 374865"/>
                <a:gd name="connsiteX17" fmla="*/ 165212 w 206103"/>
                <a:gd name="connsiteY17" fmla="*/ 309514 h 374865"/>
                <a:gd name="connsiteX18" fmla="*/ 165212 w 206103"/>
                <a:gd name="connsiteY18" fmla="*/ 65187 h 374865"/>
                <a:gd name="connsiteX19" fmla="*/ 140844 w 206103"/>
                <a:gd name="connsiteY19" fmla="*/ 40762 h 374865"/>
                <a:gd name="connsiteX20" fmla="*/ 131758 w 206103"/>
                <a:gd name="connsiteY20" fmla="*/ 40762 h 374865"/>
                <a:gd name="connsiteX21" fmla="*/ 115402 w 206103"/>
                <a:gd name="connsiteY21" fmla="*/ 47116 h 374865"/>
                <a:gd name="connsiteX22" fmla="*/ 40973 w 206103"/>
                <a:gd name="connsiteY22" fmla="*/ 114531 h 374865"/>
                <a:gd name="connsiteX23" fmla="*/ 40973 w 206103"/>
                <a:gd name="connsiteY23" fmla="*/ 260170 h 37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6103" h="374865">
                  <a:moveTo>
                    <a:pt x="140844" y="374866"/>
                  </a:moveTo>
                  <a:lnTo>
                    <a:pt x="131758" y="374866"/>
                  </a:lnTo>
                  <a:cubicBezTo>
                    <a:pt x="115484" y="374866"/>
                    <a:pt x="99872" y="368842"/>
                    <a:pt x="87810" y="357950"/>
                  </a:cubicBezTo>
                  <a:lnTo>
                    <a:pt x="6692" y="284512"/>
                  </a:lnTo>
                  <a:cubicBezTo>
                    <a:pt x="2396" y="280633"/>
                    <a:pt x="0" y="275105"/>
                    <a:pt x="0" y="269329"/>
                  </a:cubicBezTo>
                  <a:lnTo>
                    <a:pt x="0" y="105537"/>
                  </a:lnTo>
                  <a:cubicBezTo>
                    <a:pt x="0" y="99761"/>
                    <a:pt x="2479" y="94232"/>
                    <a:pt x="6692" y="90354"/>
                  </a:cubicBezTo>
                  <a:lnTo>
                    <a:pt x="87810" y="16916"/>
                  </a:lnTo>
                  <a:cubicBezTo>
                    <a:pt x="99872" y="6024"/>
                    <a:pt x="115402" y="0"/>
                    <a:pt x="131675" y="0"/>
                  </a:cubicBezTo>
                  <a:lnTo>
                    <a:pt x="140761" y="0"/>
                  </a:lnTo>
                  <a:cubicBezTo>
                    <a:pt x="176777" y="0"/>
                    <a:pt x="206103" y="29293"/>
                    <a:pt x="206103" y="65270"/>
                  </a:cubicBezTo>
                  <a:lnTo>
                    <a:pt x="206103" y="309596"/>
                  </a:lnTo>
                  <a:cubicBezTo>
                    <a:pt x="206103" y="345573"/>
                    <a:pt x="176777" y="374866"/>
                    <a:pt x="140761" y="374866"/>
                  </a:cubicBezTo>
                  <a:close/>
                  <a:moveTo>
                    <a:pt x="40891" y="260252"/>
                  </a:moveTo>
                  <a:lnTo>
                    <a:pt x="115319" y="327584"/>
                  </a:lnTo>
                  <a:cubicBezTo>
                    <a:pt x="119779" y="331710"/>
                    <a:pt x="125645" y="333938"/>
                    <a:pt x="131758" y="333938"/>
                  </a:cubicBezTo>
                  <a:lnTo>
                    <a:pt x="140844" y="333938"/>
                  </a:lnTo>
                  <a:cubicBezTo>
                    <a:pt x="154309" y="333938"/>
                    <a:pt x="165212" y="322964"/>
                    <a:pt x="165212" y="309514"/>
                  </a:cubicBezTo>
                  <a:lnTo>
                    <a:pt x="165212" y="65187"/>
                  </a:lnTo>
                  <a:cubicBezTo>
                    <a:pt x="165212" y="51737"/>
                    <a:pt x="154226" y="40762"/>
                    <a:pt x="140844" y="40762"/>
                  </a:cubicBezTo>
                  <a:lnTo>
                    <a:pt x="131758" y="40762"/>
                  </a:lnTo>
                  <a:cubicBezTo>
                    <a:pt x="125645" y="40762"/>
                    <a:pt x="119862" y="42990"/>
                    <a:pt x="115402" y="47116"/>
                  </a:cubicBezTo>
                  <a:lnTo>
                    <a:pt x="40973" y="114531"/>
                  </a:lnTo>
                  <a:lnTo>
                    <a:pt x="40973" y="26017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8" name="Forma libre 417">
              <a:extLst>
                <a:ext uri="{FF2B5EF4-FFF2-40B4-BE49-F238E27FC236}">
                  <a16:creationId xmlns:a16="http://schemas.microsoft.com/office/drawing/2014/main" id="{99D2F55C-0589-64F5-850D-B0C3D1633956}"/>
                </a:ext>
              </a:extLst>
            </p:cNvPr>
            <p:cNvSpPr/>
            <p:nvPr/>
          </p:nvSpPr>
          <p:spPr>
            <a:xfrm>
              <a:off x="13585447" y="8219792"/>
              <a:ext cx="425421" cy="343427"/>
            </a:xfrm>
            <a:custGeom>
              <a:avLst/>
              <a:gdLst>
                <a:gd name="connsiteX0" fmla="*/ 219567 w 425421"/>
                <a:gd name="connsiteY0" fmla="*/ 343428 h 343427"/>
                <a:gd name="connsiteX1" fmla="*/ 137788 w 425421"/>
                <a:gd name="connsiteY1" fmla="*/ 261738 h 343427"/>
                <a:gd name="connsiteX2" fmla="*/ 137788 w 425421"/>
                <a:gd name="connsiteY2" fmla="*/ 198366 h 343427"/>
                <a:gd name="connsiteX3" fmla="*/ 89380 w 425421"/>
                <a:gd name="connsiteY3" fmla="*/ 212641 h 343427"/>
                <a:gd name="connsiteX4" fmla="*/ 0 w 425421"/>
                <a:gd name="connsiteY4" fmla="*/ 123360 h 343427"/>
                <a:gd name="connsiteX5" fmla="*/ 0 w 425421"/>
                <a:gd name="connsiteY5" fmla="*/ 20464 h 343427"/>
                <a:gd name="connsiteX6" fmla="*/ 20486 w 425421"/>
                <a:gd name="connsiteY6" fmla="*/ 0 h 343427"/>
                <a:gd name="connsiteX7" fmla="*/ 40972 w 425421"/>
                <a:gd name="connsiteY7" fmla="*/ 20464 h 343427"/>
                <a:gd name="connsiteX8" fmla="*/ 40972 w 425421"/>
                <a:gd name="connsiteY8" fmla="*/ 123360 h 343427"/>
                <a:gd name="connsiteX9" fmla="*/ 89380 w 425421"/>
                <a:gd name="connsiteY9" fmla="*/ 171714 h 343427"/>
                <a:gd name="connsiteX10" fmla="*/ 137788 w 425421"/>
                <a:gd name="connsiteY10" fmla="*/ 123360 h 343427"/>
                <a:gd name="connsiteX11" fmla="*/ 158274 w 425421"/>
                <a:gd name="connsiteY11" fmla="*/ 102896 h 343427"/>
                <a:gd name="connsiteX12" fmla="*/ 178760 w 425421"/>
                <a:gd name="connsiteY12" fmla="*/ 123360 h 343427"/>
                <a:gd name="connsiteX13" fmla="*/ 178760 w 425421"/>
                <a:gd name="connsiteY13" fmla="*/ 261738 h 343427"/>
                <a:gd name="connsiteX14" fmla="*/ 219567 w 425421"/>
                <a:gd name="connsiteY14" fmla="*/ 302500 h 343427"/>
                <a:gd name="connsiteX15" fmla="*/ 260375 w 425421"/>
                <a:gd name="connsiteY15" fmla="*/ 261738 h 343427"/>
                <a:gd name="connsiteX16" fmla="*/ 260375 w 425421"/>
                <a:gd name="connsiteY16" fmla="*/ 199109 h 343427"/>
                <a:gd name="connsiteX17" fmla="*/ 280861 w 425421"/>
                <a:gd name="connsiteY17" fmla="*/ 178645 h 343427"/>
                <a:gd name="connsiteX18" fmla="*/ 301347 w 425421"/>
                <a:gd name="connsiteY18" fmla="*/ 199109 h 343427"/>
                <a:gd name="connsiteX19" fmla="*/ 342898 w 425421"/>
                <a:gd name="connsiteY19" fmla="*/ 240614 h 343427"/>
                <a:gd name="connsiteX20" fmla="*/ 384450 w 425421"/>
                <a:gd name="connsiteY20" fmla="*/ 199109 h 343427"/>
                <a:gd name="connsiteX21" fmla="*/ 384450 w 425421"/>
                <a:gd name="connsiteY21" fmla="*/ 20464 h 343427"/>
                <a:gd name="connsiteX22" fmla="*/ 404936 w 425421"/>
                <a:gd name="connsiteY22" fmla="*/ 0 h 343427"/>
                <a:gd name="connsiteX23" fmla="*/ 425422 w 425421"/>
                <a:gd name="connsiteY23" fmla="*/ 20464 h 343427"/>
                <a:gd name="connsiteX24" fmla="*/ 425422 w 425421"/>
                <a:gd name="connsiteY24" fmla="*/ 199109 h 343427"/>
                <a:gd name="connsiteX25" fmla="*/ 342898 w 425421"/>
                <a:gd name="connsiteY25" fmla="*/ 281541 h 343427"/>
                <a:gd name="connsiteX26" fmla="*/ 300935 w 425421"/>
                <a:gd name="connsiteY26" fmla="*/ 270072 h 343427"/>
                <a:gd name="connsiteX27" fmla="*/ 219650 w 425421"/>
                <a:gd name="connsiteY27" fmla="*/ 343428 h 34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25421" h="343427">
                  <a:moveTo>
                    <a:pt x="219567" y="343428"/>
                  </a:moveTo>
                  <a:cubicBezTo>
                    <a:pt x="174464" y="343428"/>
                    <a:pt x="137788" y="306791"/>
                    <a:pt x="137788" y="261738"/>
                  </a:cubicBezTo>
                  <a:lnTo>
                    <a:pt x="137788" y="198366"/>
                  </a:lnTo>
                  <a:cubicBezTo>
                    <a:pt x="123827" y="207443"/>
                    <a:pt x="107223" y="212641"/>
                    <a:pt x="89380" y="212641"/>
                  </a:cubicBezTo>
                  <a:cubicBezTo>
                    <a:pt x="40064" y="212641"/>
                    <a:pt x="0" y="172622"/>
                    <a:pt x="0" y="123360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2" y="9160"/>
                    <a:pt x="40972" y="20464"/>
                  </a:cubicBezTo>
                  <a:lnTo>
                    <a:pt x="40972" y="123360"/>
                  </a:lnTo>
                  <a:cubicBezTo>
                    <a:pt x="40972" y="150013"/>
                    <a:pt x="62698" y="171714"/>
                    <a:pt x="89380" y="171714"/>
                  </a:cubicBezTo>
                  <a:cubicBezTo>
                    <a:pt x="116062" y="171714"/>
                    <a:pt x="137788" y="150013"/>
                    <a:pt x="137788" y="123360"/>
                  </a:cubicBezTo>
                  <a:cubicBezTo>
                    <a:pt x="137788" y="112055"/>
                    <a:pt x="146957" y="102896"/>
                    <a:pt x="158274" y="102896"/>
                  </a:cubicBezTo>
                  <a:cubicBezTo>
                    <a:pt x="169591" y="102896"/>
                    <a:pt x="178760" y="112055"/>
                    <a:pt x="178760" y="123360"/>
                  </a:cubicBezTo>
                  <a:lnTo>
                    <a:pt x="178760" y="261738"/>
                  </a:lnTo>
                  <a:cubicBezTo>
                    <a:pt x="178760" y="284181"/>
                    <a:pt x="197098" y="302500"/>
                    <a:pt x="219567" y="302500"/>
                  </a:cubicBezTo>
                  <a:cubicBezTo>
                    <a:pt x="242037" y="302500"/>
                    <a:pt x="260375" y="284181"/>
                    <a:pt x="260375" y="261738"/>
                  </a:cubicBezTo>
                  <a:lnTo>
                    <a:pt x="260375" y="199109"/>
                  </a:lnTo>
                  <a:cubicBezTo>
                    <a:pt x="260375" y="187804"/>
                    <a:pt x="269544" y="178645"/>
                    <a:pt x="280861" y="178645"/>
                  </a:cubicBezTo>
                  <a:cubicBezTo>
                    <a:pt x="292178" y="178645"/>
                    <a:pt x="301347" y="187804"/>
                    <a:pt x="301347" y="199109"/>
                  </a:cubicBezTo>
                  <a:cubicBezTo>
                    <a:pt x="301347" y="221965"/>
                    <a:pt x="320016" y="240614"/>
                    <a:pt x="342898" y="240614"/>
                  </a:cubicBezTo>
                  <a:cubicBezTo>
                    <a:pt x="365781" y="240614"/>
                    <a:pt x="384450" y="221965"/>
                    <a:pt x="384450" y="199109"/>
                  </a:cubicBezTo>
                  <a:lnTo>
                    <a:pt x="384450" y="20464"/>
                  </a:lnTo>
                  <a:cubicBezTo>
                    <a:pt x="384450" y="9160"/>
                    <a:pt x="393619" y="0"/>
                    <a:pt x="404936" y="0"/>
                  </a:cubicBezTo>
                  <a:cubicBezTo>
                    <a:pt x="416253" y="0"/>
                    <a:pt x="425422" y="9160"/>
                    <a:pt x="425422" y="20464"/>
                  </a:cubicBezTo>
                  <a:lnTo>
                    <a:pt x="425422" y="199109"/>
                  </a:lnTo>
                  <a:cubicBezTo>
                    <a:pt x="425422" y="244574"/>
                    <a:pt x="388415" y="281541"/>
                    <a:pt x="342898" y="281541"/>
                  </a:cubicBezTo>
                  <a:cubicBezTo>
                    <a:pt x="327616" y="281541"/>
                    <a:pt x="313243" y="277333"/>
                    <a:pt x="300935" y="270072"/>
                  </a:cubicBezTo>
                  <a:cubicBezTo>
                    <a:pt x="296722" y="311247"/>
                    <a:pt x="261861" y="343428"/>
                    <a:pt x="219650" y="3434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9" name="Forma libre 418">
              <a:extLst>
                <a:ext uri="{FF2B5EF4-FFF2-40B4-BE49-F238E27FC236}">
                  <a16:creationId xmlns:a16="http://schemas.microsoft.com/office/drawing/2014/main" id="{71782D51-E417-B6E0-014B-72076992729C}"/>
                </a:ext>
              </a:extLst>
            </p:cNvPr>
            <p:cNvSpPr/>
            <p:nvPr/>
          </p:nvSpPr>
          <p:spPr>
            <a:xfrm>
              <a:off x="13297233" y="8621062"/>
              <a:ext cx="1102049" cy="195477"/>
            </a:xfrm>
            <a:custGeom>
              <a:avLst/>
              <a:gdLst>
                <a:gd name="connsiteX0" fmla="*/ 1081646 w 1102049"/>
                <a:gd name="connsiteY0" fmla="*/ 195478 h 195477"/>
                <a:gd name="connsiteX1" fmla="*/ 20486 w 1102049"/>
                <a:gd name="connsiteY1" fmla="*/ 195478 h 195477"/>
                <a:gd name="connsiteX2" fmla="*/ 0 w 1102049"/>
                <a:gd name="connsiteY2" fmla="*/ 175014 h 195477"/>
                <a:gd name="connsiteX3" fmla="*/ 0 w 1102049"/>
                <a:gd name="connsiteY3" fmla="*/ 20464 h 195477"/>
                <a:gd name="connsiteX4" fmla="*/ 20486 w 1102049"/>
                <a:gd name="connsiteY4" fmla="*/ 0 h 195477"/>
                <a:gd name="connsiteX5" fmla="*/ 926098 w 1102049"/>
                <a:gd name="connsiteY5" fmla="*/ 0 h 195477"/>
                <a:gd name="connsiteX6" fmla="*/ 946584 w 1102049"/>
                <a:gd name="connsiteY6" fmla="*/ 20464 h 195477"/>
                <a:gd name="connsiteX7" fmla="*/ 926098 w 1102049"/>
                <a:gd name="connsiteY7" fmla="*/ 40928 h 195477"/>
                <a:gd name="connsiteX8" fmla="*/ 40891 w 1102049"/>
                <a:gd name="connsiteY8" fmla="*/ 40928 h 195477"/>
                <a:gd name="connsiteX9" fmla="*/ 40891 w 1102049"/>
                <a:gd name="connsiteY9" fmla="*/ 154551 h 195477"/>
                <a:gd name="connsiteX10" fmla="*/ 1081564 w 1102049"/>
                <a:gd name="connsiteY10" fmla="*/ 154551 h 195477"/>
                <a:gd name="connsiteX11" fmla="*/ 1102050 w 1102049"/>
                <a:gd name="connsiteY11" fmla="*/ 175014 h 195477"/>
                <a:gd name="connsiteX12" fmla="*/ 1081564 w 1102049"/>
                <a:gd name="connsiteY12" fmla="*/ 195478 h 19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2049" h="195477">
                  <a:moveTo>
                    <a:pt x="1081646" y="195478"/>
                  </a:moveTo>
                  <a:lnTo>
                    <a:pt x="20486" y="195478"/>
                  </a:lnTo>
                  <a:cubicBezTo>
                    <a:pt x="9169" y="195478"/>
                    <a:pt x="0" y="186319"/>
                    <a:pt x="0" y="175014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926098" y="0"/>
                  </a:lnTo>
                  <a:cubicBezTo>
                    <a:pt x="937415" y="0"/>
                    <a:pt x="946584" y="9160"/>
                    <a:pt x="946584" y="20464"/>
                  </a:cubicBezTo>
                  <a:cubicBezTo>
                    <a:pt x="946584" y="31769"/>
                    <a:pt x="937415" y="40928"/>
                    <a:pt x="926098" y="40928"/>
                  </a:cubicBezTo>
                  <a:lnTo>
                    <a:pt x="40891" y="40928"/>
                  </a:lnTo>
                  <a:lnTo>
                    <a:pt x="40891" y="154551"/>
                  </a:lnTo>
                  <a:lnTo>
                    <a:pt x="1081564" y="154551"/>
                  </a:lnTo>
                  <a:cubicBezTo>
                    <a:pt x="1092881" y="154551"/>
                    <a:pt x="1102050" y="163710"/>
                    <a:pt x="1102050" y="175014"/>
                  </a:cubicBezTo>
                  <a:cubicBezTo>
                    <a:pt x="1102050" y="186319"/>
                    <a:pt x="1092881" y="195478"/>
                    <a:pt x="1081564" y="19547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0" name="Forma libre 419">
              <a:extLst>
                <a:ext uri="{FF2B5EF4-FFF2-40B4-BE49-F238E27FC236}">
                  <a16:creationId xmlns:a16="http://schemas.microsoft.com/office/drawing/2014/main" id="{56FAD9A9-252A-239C-8B7D-015572715CFA}"/>
                </a:ext>
              </a:extLst>
            </p:cNvPr>
            <p:cNvSpPr/>
            <p:nvPr/>
          </p:nvSpPr>
          <p:spPr>
            <a:xfrm>
              <a:off x="13845739" y="8315014"/>
              <a:ext cx="40972" cy="124350"/>
            </a:xfrm>
            <a:custGeom>
              <a:avLst/>
              <a:gdLst>
                <a:gd name="connsiteX0" fmla="*/ 20486 w 40972"/>
                <a:gd name="connsiteY0" fmla="*/ 124350 h 124350"/>
                <a:gd name="connsiteX1" fmla="*/ 0 w 40972"/>
                <a:gd name="connsiteY1" fmla="*/ 103886 h 124350"/>
                <a:gd name="connsiteX2" fmla="*/ 0 w 40972"/>
                <a:gd name="connsiteY2" fmla="*/ 20464 h 124350"/>
                <a:gd name="connsiteX3" fmla="*/ 20486 w 40972"/>
                <a:gd name="connsiteY3" fmla="*/ 0 h 124350"/>
                <a:gd name="connsiteX4" fmla="*/ 40972 w 40972"/>
                <a:gd name="connsiteY4" fmla="*/ 20464 h 124350"/>
                <a:gd name="connsiteX5" fmla="*/ 40972 w 40972"/>
                <a:gd name="connsiteY5" fmla="*/ 103886 h 124350"/>
                <a:gd name="connsiteX6" fmla="*/ 20486 w 40972"/>
                <a:gd name="connsiteY6" fmla="*/ 124350 h 1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24350">
                  <a:moveTo>
                    <a:pt x="20486" y="124350"/>
                  </a:moveTo>
                  <a:cubicBezTo>
                    <a:pt x="9169" y="124350"/>
                    <a:pt x="0" y="115191"/>
                    <a:pt x="0" y="103886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03886"/>
                  </a:lnTo>
                  <a:cubicBezTo>
                    <a:pt x="40972" y="115191"/>
                    <a:pt x="31803" y="124350"/>
                    <a:pt x="20486" y="12435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1" name="Forma libre 420">
              <a:extLst>
                <a:ext uri="{FF2B5EF4-FFF2-40B4-BE49-F238E27FC236}">
                  <a16:creationId xmlns:a16="http://schemas.microsoft.com/office/drawing/2014/main" id="{0A251725-5DBF-7696-E205-2F2830487710}"/>
                </a:ext>
              </a:extLst>
            </p:cNvPr>
            <p:cNvSpPr/>
            <p:nvPr/>
          </p:nvSpPr>
          <p:spPr>
            <a:xfrm>
              <a:off x="13723234" y="8293808"/>
              <a:ext cx="40972" cy="69807"/>
            </a:xfrm>
            <a:custGeom>
              <a:avLst/>
              <a:gdLst>
                <a:gd name="connsiteX0" fmla="*/ 20486 w 40972"/>
                <a:gd name="connsiteY0" fmla="*/ 69808 h 69807"/>
                <a:gd name="connsiteX1" fmla="*/ 0 w 40972"/>
                <a:gd name="connsiteY1" fmla="*/ 49344 h 69807"/>
                <a:gd name="connsiteX2" fmla="*/ 0 w 40972"/>
                <a:gd name="connsiteY2" fmla="*/ 20464 h 69807"/>
                <a:gd name="connsiteX3" fmla="*/ 20486 w 40972"/>
                <a:gd name="connsiteY3" fmla="*/ 0 h 69807"/>
                <a:gd name="connsiteX4" fmla="*/ 40972 w 40972"/>
                <a:gd name="connsiteY4" fmla="*/ 20464 h 69807"/>
                <a:gd name="connsiteX5" fmla="*/ 40972 w 40972"/>
                <a:gd name="connsiteY5" fmla="*/ 49344 h 69807"/>
                <a:gd name="connsiteX6" fmla="*/ 20486 w 40972"/>
                <a:gd name="connsiteY6" fmla="*/ 69808 h 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69807">
                  <a:moveTo>
                    <a:pt x="20486" y="69808"/>
                  </a:moveTo>
                  <a:cubicBezTo>
                    <a:pt x="9169" y="69808"/>
                    <a:pt x="0" y="60648"/>
                    <a:pt x="0" y="4934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9344"/>
                  </a:lnTo>
                  <a:cubicBezTo>
                    <a:pt x="40972" y="60648"/>
                    <a:pt x="31803" y="69808"/>
                    <a:pt x="20486" y="6980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2" name="Forma libre 421">
              <a:extLst>
                <a:ext uri="{FF2B5EF4-FFF2-40B4-BE49-F238E27FC236}">
                  <a16:creationId xmlns:a16="http://schemas.microsoft.com/office/drawing/2014/main" id="{2FB747AD-CA3F-C4E5-F3A6-4A85E45CA39A}"/>
                </a:ext>
              </a:extLst>
            </p:cNvPr>
            <p:cNvSpPr/>
            <p:nvPr/>
          </p:nvSpPr>
          <p:spPr>
            <a:xfrm>
              <a:off x="13518288" y="7865968"/>
              <a:ext cx="265579" cy="40927"/>
            </a:xfrm>
            <a:custGeom>
              <a:avLst/>
              <a:gdLst>
                <a:gd name="connsiteX0" fmla="*/ 245093 w 265579"/>
                <a:gd name="connsiteY0" fmla="*/ 40927 h 40927"/>
                <a:gd name="connsiteX1" fmla="*/ 20486 w 265579"/>
                <a:gd name="connsiteY1" fmla="*/ 40927 h 40927"/>
                <a:gd name="connsiteX2" fmla="*/ 0 w 265579"/>
                <a:gd name="connsiteY2" fmla="*/ 20464 h 40927"/>
                <a:gd name="connsiteX3" fmla="*/ 20486 w 265579"/>
                <a:gd name="connsiteY3" fmla="*/ 0 h 40927"/>
                <a:gd name="connsiteX4" fmla="*/ 245093 w 265579"/>
                <a:gd name="connsiteY4" fmla="*/ 0 h 40927"/>
                <a:gd name="connsiteX5" fmla="*/ 265579 w 265579"/>
                <a:gd name="connsiteY5" fmla="*/ 20464 h 40927"/>
                <a:gd name="connsiteX6" fmla="*/ 245093 w 26557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79" h="40927">
                  <a:moveTo>
                    <a:pt x="24509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45093" y="0"/>
                  </a:lnTo>
                  <a:cubicBezTo>
                    <a:pt x="256410" y="0"/>
                    <a:pt x="265579" y="9159"/>
                    <a:pt x="265579" y="20464"/>
                  </a:cubicBezTo>
                  <a:cubicBezTo>
                    <a:pt x="265579" y="31768"/>
                    <a:pt x="256410" y="40927"/>
                    <a:pt x="24509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3" name="Forma libre 422">
              <a:extLst>
                <a:ext uri="{FF2B5EF4-FFF2-40B4-BE49-F238E27FC236}">
                  <a16:creationId xmlns:a16="http://schemas.microsoft.com/office/drawing/2014/main" id="{4CDDF640-C2C5-6EF9-3AB0-6C2FA9A4558A}"/>
                </a:ext>
              </a:extLst>
            </p:cNvPr>
            <p:cNvSpPr/>
            <p:nvPr/>
          </p:nvSpPr>
          <p:spPr>
            <a:xfrm>
              <a:off x="13867630" y="7865968"/>
              <a:ext cx="188177" cy="40927"/>
            </a:xfrm>
            <a:custGeom>
              <a:avLst/>
              <a:gdLst>
                <a:gd name="connsiteX0" fmla="*/ 167690 w 188177"/>
                <a:gd name="connsiteY0" fmla="*/ 40927 h 40927"/>
                <a:gd name="connsiteX1" fmla="*/ 20486 w 188177"/>
                <a:gd name="connsiteY1" fmla="*/ 40927 h 40927"/>
                <a:gd name="connsiteX2" fmla="*/ 0 w 188177"/>
                <a:gd name="connsiteY2" fmla="*/ 20464 h 40927"/>
                <a:gd name="connsiteX3" fmla="*/ 20486 w 188177"/>
                <a:gd name="connsiteY3" fmla="*/ 0 h 40927"/>
                <a:gd name="connsiteX4" fmla="*/ 167690 w 188177"/>
                <a:gd name="connsiteY4" fmla="*/ 0 h 40927"/>
                <a:gd name="connsiteX5" fmla="*/ 188177 w 188177"/>
                <a:gd name="connsiteY5" fmla="*/ 20464 h 40927"/>
                <a:gd name="connsiteX6" fmla="*/ 167690 w 18817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177" h="40927">
                  <a:moveTo>
                    <a:pt x="16769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67690" y="0"/>
                  </a:lnTo>
                  <a:cubicBezTo>
                    <a:pt x="179007" y="0"/>
                    <a:pt x="188177" y="9159"/>
                    <a:pt x="188177" y="20464"/>
                  </a:cubicBezTo>
                  <a:cubicBezTo>
                    <a:pt x="188177" y="31768"/>
                    <a:pt x="179007" y="40927"/>
                    <a:pt x="16769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4" name="Forma libre 423">
              <a:extLst>
                <a:ext uri="{FF2B5EF4-FFF2-40B4-BE49-F238E27FC236}">
                  <a16:creationId xmlns:a16="http://schemas.microsoft.com/office/drawing/2014/main" id="{4A34E9C9-C2AA-93FA-2F92-D04BA2661FF3}"/>
                </a:ext>
              </a:extLst>
            </p:cNvPr>
            <p:cNvSpPr/>
            <p:nvPr/>
          </p:nvSpPr>
          <p:spPr>
            <a:xfrm>
              <a:off x="13613285" y="7757543"/>
              <a:ext cx="348516" cy="40927"/>
            </a:xfrm>
            <a:custGeom>
              <a:avLst/>
              <a:gdLst>
                <a:gd name="connsiteX0" fmla="*/ 328029 w 348516"/>
                <a:gd name="connsiteY0" fmla="*/ 40927 h 40927"/>
                <a:gd name="connsiteX1" fmla="*/ 20486 w 348516"/>
                <a:gd name="connsiteY1" fmla="*/ 40927 h 40927"/>
                <a:gd name="connsiteX2" fmla="*/ 0 w 348516"/>
                <a:gd name="connsiteY2" fmla="*/ 20464 h 40927"/>
                <a:gd name="connsiteX3" fmla="*/ 20486 w 348516"/>
                <a:gd name="connsiteY3" fmla="*/ 0 h 40927"/>
                <a:gd name="connsiteX4" fmla="*/ 328029 w 348516"/>
                <a:gd name="connsiteY4" fmla="*/ 0 h 40927"/>
                <a:gd name="connsiteX5" fmla="*/ 348516 w 348516"/>
                <a:gd name="connsiteY5" fmla="*/ 20464 h 40927"/>
                <a:gd name="connsiteX6" fmla="*/ 328029 w 34851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516" h="40927">
                  <a:moveTo>
                    <a:pt x="32802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28029" y="0"/>
                  </a:lnTo>
                  <a:cubicBezTo>
                    <a:pt x="339346" y="0"/>
                    <a:pt x="348516" y="9159"/>
                    <a:pt x="348516" y="20464"/>
                  </a:cubicBezTo>
                  <a:cubicBezTo>
                    <a:pt x="348516" y="31768"/>
                    <a:pt x="339346" y="40927"/>
                    <a:pt x="32802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5" name="Forma libre 424">
              <a:extLst>
                <a:ext uri="{FF2B5EF4-FFF2-40B4-BE49-F238E27FC236}">
                  <a16:creationId xmlns:a16="http://schemas.microsoft.com/office/drawing/2014/main" id="{44D5FE49-86E0-529F-526D-93A0CA23975F}"/>
                </a:ext>
              </a:extLst>
            </p:cNvPr>
            <p:cNvSpPr/>
            <p:nvPr/>
          </p:nvSpPr>
          <p:spPr>
            <a:xfrm>
              <a:off x="13297233" y="8007976"/>
              <a:ext cx="157447" cy="654095"/>
            </a:xfrm>
            <a:custGeom>
              <a:avLst/>
              <a:gdLst>
                <a:gd name="connsiteX0" fmla="*/ 136962 w 157447"/>
                <a:gd name="connsiteY0" fmla="*/ 654096 h 654095"/>
                <a:gd name="connsiteX1" fmla="*/ 20486 w 157447"/>
                <a:gd name="connsiteY1" fmla="*/ 654096 h 654095"/>
                <a:gd name="connsiteX2" fmla="*/ 0 w 157447"/>
                <a:gd name="connsiteY2" fmla="*/ 633632 h 654095"/>
                <a:gd name="connsiteX3" fmla="*/ 0 w 157447"/>
                <a:gd name="connsiteY3" fmla="*/ 78637 h 654095"/>
                <a:gd name="connsiteX4" fmla="*/ 78724 w 157447"/>
                <a:gd name="connsiteY4" fmla="*/ 0 h 654095"/>
                <a:gd name="connsiteX5" fmla="*/ 157448 w 157447"/>
                <a:gd name="connsiteY5" fmla="*/ 78637 h 654095"/>
                <a:gd name="connsiteX6" fmla="*/ 157448 w 157447"/>
                <a:gd name="connsiteY6" fmla="*/ 633632 h 654095"/>
                <a:gd name="connsiteX7" fmla="*/ 136962 w 157447"/>
                <a:gd name="connsiteY7" fmla="*/ 654096 h 654095"/>
                <a:gd name="connsiteX8" fmla="*/ 40973 w 157447"/>
                <a:gd name="connsiteY8" fmla="*/ 613168 h 654095"/>
                <a:gd name="connsiteX9" fmla="*/ 116557 w 157447"/>
                <a:gd name="connsiteY9" fmla="*/ 613168 h 654095"/>
                <a:gd name="connsiteX10" fmla="*/ 116557 w 157447"/>
                <a:gd name="connsiteY10" fmla="*/ 78637 h 654095"/>
                <a:gd name="connsiteX11" fmla="*/ 78807 w 157447"/>
                <a:gd name="connsiteY11" fmla="*/ 40928 h 654095"/>
                <a:gd name="connsiteX12" fmla="*/ 41055 w 157447"/>
                <a:gd name="connsiteY12" fmla="*/ 78637 h 654095"/>
                <a:gd name="connsiteX13" fmla="*/ 41055 w 157447"/>
                <a:gd name="connsiteY13" fmla="*/ 613168 h 65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447" h="654095">
                  <a:moveTo>
                    <a:pt x="136962" y="654096"/>
                  </a:moveTo>
                  <a:lnTo>
                    <a:pt x="20486" y="654096"/>
                  </a:lnTo>
                  <a:cubicBezTo>
                    <a:pt x="9169" y="654096"/>
                    <a:pt x="0" y="644937"/>
                    <a:pt x="0" y="633632"/>
                  </a:cubicBezTo>
                  <a:lnTo>
                    <a:pt x="0" y="78637"/>
                  </a:lnTo>
                  <a:cubicBezTo>
                    <a:pt x="0" y="35317"/>
                    <a:pt x="35356" y="0"/>
                    <a:pt x="78724" y="0"/>
                  </a:cubicBezTo>
                  <a:cubicBezTo>
                    <a:pt x="122092" y="0"/>
                    <a:pt x="157448" y="35317"/>
                    <a:pt x="157448" y="78637"/>
                  </a:cubicBezTo>
                  <a:lnTo>
                    <a:pt x="157448" y="633632"/>
                  </a:lnTo>
                  <a:cubicBezTo>
                    <a:pt x="157448" y="644937"/>
                    <a:pt x="148279" y="654096"/>
                    <a:pt x="136962" y="654096"/>
                  </a:cubicBezTo>
                  <a:close/>
                  <a:moveTo>
                    <a:pt x="40973" y="613168"/>
                  </a:moveTo>
                  <a:lnTo>
                    <a:pt x="116557" y="613168"/>
                  </a:lnTo>
                  <a:lnTo>
                    <a:pt x="116557" y="78637"/>
                  </a:lnTo>
                  <a:cubicBezTo>
                    <a:pt x="116557" y="57843"/>
                    <a:pt x="99624" y="40928"/>
                    <a:pt x="78807" y="40928"/>
                  </a:cubicBezTo>
                  <a:cubicBezTo>
                    <a:pt x="57990" y="40928"/>
                    <a:pt x="41055" y="57843"/>
                    <a:pt x="41055" y="78637"/>
                  </a:cubicBezTo>
                  <a:lnTo>
                    <a:pt x="41055" y="61316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26" name="Gráfico 2">
            <a:extLst>
              <a:ext uri="{FF2B5EF4-FFF2-40B4-BE49-F238E27FC236}">
                <a16:creationId xmlns:a16="http://schemas.microsoft.com/office/drawing/2014/main" id="{4305186B-2720-FCAF-B2CA-6B69D836193A}"/>
              </a:ext>
            </a:extLst>
          </p:cNvPr>
          <p:cNvGrpSpPr/>
          <p:nvPr/>
        </p:nvGrpSpPr>
        <p:grpSpPr>
          <a:xfrm>
            <a:off x="14871543" y="2943211"/>
            <a:ext cx="1229014" cy="1253979"/>
            <a:chOff x="14871543" y="2943211"/>
            <a:chExt cx="1229014" cy="1253979"/>
          </a:xfrm>
          <a:solidFill>
            <a:srgbClr val="002A86"/>
          </a:solidFill>
        </p:grpSpPr>
        <p:sp>
          <p:nvSpPr>
            <p:cNvPr id="427" name="Forma libre 426">
              <a:extLst>
                <a:ext uri="{FF2B5EF4-FFF2-40B4-BE49-F238E27FC236}">
                  <a16:creationId xmlns:a16="http://schemas.microsoft.com/office/drawing/2014/main" id="{E9C44F42-B143-014F-A548-3F2BCD68760B}"/>
                </a:ext>
              </a:extLst>
            </p:cNvPr>
            <p:cNvSpPr/>
            <p:nvPr/>
          </p:nvSpPr>
          <p:spPr>
            <a:xfrm>
              <a:off x="15179994" y="2943211"/>
              <a:ext cx="709256" cy="788512"/>
            </a:xfrm>
            <a:custGeom>
              <a:avLst/>
              <a:gdLst>
                <a:gd name="connsiteX0" fmla="*/ 537518 w 709256"/>
                <a:gd name="connsiteY0" fmla="*/ 788513 h 788512"/>
                <a:gd name="connsiteX1" fmla="*/ 171491 w 709256"/>
                <a:gd name="connsiteY1" fmla="*/ 788513 h 788512"/>
                <a:gd name="connsiteX2" fmla="*/ 84506 w 709256"/>
                <a:gd name="connsiteY2" fmla="*/ 728112 h 788512"/>
                <a:gd name="connsiteX3" fmla="*/ 1239 w 709256"/>
                <a:gd name="connsiteY3" fmla="*/ 503919 h 788512"/>
                <a:gd name="connsiteX4" fmla="*/ 0 w 709256"/>
                <a:gd name="connsiteY4" fmla="*/ 496822 h 788512"/>
                <a:gd name="connsiteX5" fmla="*/ 0 w 709256"/>
                <a:gd name="connsiteY5" fmla="*/ 314794 h 788512"/>
                <a:gd name="connsiteX6" fmla="*/ 3469 w 709256"/>
                <a:gd name="connsiteY6" fmla="*/ 303407 h 788512"/>
                <a:gd name="connsiteX7" fmla="*/ 115235 w 709256"/>
                <a:gd name="connsiteY7" fmla="*/ 136232 h 788512"/>
                <a:gd name="connsiteX8" fmla="*/ 115235 w 709256"/>
                <a:gd name="connsiteY8" fmla="*/ 54872 h 788512"/>
                <a:gd name="connsiteX9" fmla="*/ 170086 w 709256"/>
                <a:gd name="connsiteY9" fmla="*/ 0 h 788512"/>
                <a:gd name="connsiteX10" fmla="*/ 539088 w 709256"/>
                <a:gd name="connsiteY10" fmla="*/ 0 h 788512"/>
                <a:gd name="connsiteX11" fmla="*/ 594022 w 709256"/>
                <a:gd name="connsiteY11" fmla="*/ 54872 h 788512"/>
                <a:gd name="connsiteX12" fmla="*/ 594022 w 709256"/>
                <a:gd name="connsiteY12" fmla="*/ 136232 h 788512"/>
                <a:gd name="connsiteX13" fmla="*/ 705787 w 709256"/>
                <a:gd name="connsiteY13" fmla="*/ 303407 h 788512"/>
                <a:gd name="connsiteX14" fmla="*/ 709257 w 709256"/>
                <a:gd name="connsiteY14" fmla="*/ 314794 h 788512"/>
                <a:gd name="connsiteX15" fmla="*/ 709257 w 709256"/>
                <a:gd name="connsiteY15" fmla="*/ 496822 h 788512"/>
                <a:gd name="connsiteX16" fmla="*/ 708017 w 709256"/>
                <a:gd name="connsiteY16" fmla="*/ 503919 h 788512"/>
                <a:gd name="connsiteX17" fmla="*/ 624668 w 709256"/>
                <a:gd name="connsiteY17" fmla="*/ 728112 h 788512"/>
                <a:gd name="connsiteX18" fmla="*/ 537684 w 709256"/>
                <a:gd name="connsiteY18" fmla="*/ 788513 h 788512"/>
                <a:gd name="connsiteX19" fmla="*/ 40807 w 709256"/>
                <a:gd name="connsiteY19" fmla="*/ 493109 h 788512"/>
                <a:gd name="connsiteX20" fmla="*/ 122835 w 709256"/>
                <a:gd name="connsiteY20" fmla="*/ 713837 h 788512"/>
                <a:gd name="connsiteX21" fmla="*/ 171491 w 709256"/>
                <a:gd name="connsiteY21" fmla="*/ 747585 h 788512"/>
                <a:gd name="connsiteX22" fmla="*/ 537518 w 709256"/>
                <a:gd name="connsiteY22" fmla="*/ 747585 h 788512"/>
                <a:gd name="connsiteX23" fmla="*/ 586091 w 709256"/>
                <a:gd name="connsiteY23" fmla="*/ 713837 h 788512"/>
                <a:gd name="connsiteX24" fmla="*/ 668119 w 709256"/>
                <a:gd name="connsiteY24" fmla="*/ 493109 h 788512"/>
                <a:gd name="connsiteX25" fmla="*/ 668119 w 709256"/>
                <a:gd name="connsiteY25" fmla="*/ 320901 h 788512"/>
                <a:gd name="connsiteX26" fmla="*/ 556353 w 709256"/>
                <a:gd name="connsiteY26" fmla="*/ 153725 h 788512"/>
                <a:gd name="connsiteX27" fmla="*/ 552883 w 709256"/>
                <a:gd name="connsiteY27" fmla="*/ 142338 h 788512"/>
                <a:gd name="connsiteX28" fmla="*/ 552883 w 709256"/>
                <a:gd name="connsiteY28" fmla="*/ 54872 h 788512"/>
                <a:gd name="connsiteX29" fmla="*/ 538923 w 709256"/>
                <a:gd name="connsiteY29" fmla="*/ 40927 h 788512"/>
                <a:gd name="connsiteX30" fmla="*/ 169921 w 709256"/>
                <a:gd name="connsiteY30" fmla="*/ 40927 h 788512"/>
                <a:gd name="connsiteX31" fmla="*/ 155961 w 709256"/>
                <a:gd name="connsiteY31" fmla="*/ 54872 h 788512"/>
                <a:gd name="connsiteX32" fmla="*/ 155961 w 709256"/>
                <a:gd name="connsiteY32" fmla="*/ 142421 h 788512"/>
                <a:gd name="connsiteX33" fmla="*/ 152491 w 709256"/>
                <a:gd name="connsiteY33" fmla="*/ 153808 h 788512"/>
                <a:gd name="connsiteX34" fmla="*/ 40724 w 709256"/>
                <a:gd name="connsiteY34" fmla="*/ 320983 h 788512"/>
                <a:gd name="connsiteX35" fmla="*/ 40724 w 709256"/>
                <a:gd name="connsiteY35" fmla="*/ 493192 h 78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256" h="788512">
                  <a:moveTo>
                    <a:pt x="537518" y="788513"/>
                  </a:moveTo>
                  <a:lnTo>
                    <a:pt x="171491" y="788513"/>
                  </a:lnTo>
                  <a:cubicBezTo>
                    <a:pt x="132913" y="788513"/>
                    <a:pt x="97888" y="764253"/>
                    <a:pt x="84506" y="728112"/>
                  </a:cubicBezTo>
                  <a:lnTo>
                    <a:pt x="1239" y="503919"/>
                  </a:lnTo>
                  <a:cubicBezTo>
                    <a:pt x="412" y="501608"/>
                    <a:pt x="0" y="499215"/>
                    <a:pt x="0" y="496822"/>
                  </a:cubicBezTo>
                  <a:lnTo>
                    <a:pt x="0" y="314794"/>
                  </a:lnTo>
                  <a:cubicBezTo>
                    <a:pt x="0" y="310751"/>
                    <a:pt x="1239" y="306790"/>
                    <a:pt x="3469" y="303407"/>
                  </a:cubicBezTo>
                  <a:lnTo>
                    <a:pt x="115235" y="136232"/>
                  </a:lnTo>
                  <a:lnTo>
                    <a:pt x="115235" y="54872"/>
                  </a:lnTo>
                  <a:cubicBezTo>
                    <a:pt x="115235" y="24672"/>
                    <a:pt x="139852" y="0"/>
                    <a:pt x="170086" y="0"/>
                  </a:cubicBezTo>
                  <a:lnTo>
                    <a:pt x="539088" y="0"/>
                  </a:lnTo>
                  <a:cubicBezTo>
                    <a:pt x="569321" y="0"/>
                    <a:pt x="594022" y="24589"/>
                    <a:pt x="594022" y="54872"/>
                  </a:cubicBezTo>
                  <a:lnTo>
                    <a:pt x="594022" y="136232"/>
                  </a:lnTo>
                  <a:lnTo>
                    <a:pt x="705787" y="303407"/>
                  </a:lnTo>
                  <a:cubicBezTo>
                    <a:pt x="708017" y="306790"/>
                    <a:pt x="709257" y="310751"/>
                    <a:pt x="709257" y="314794"/>
                  </a:cubicBezTo>
                  <a:lnTo>
                    <a:pt x="709257" y="496822"/>
                  </a:lnTo>
                  <a:cubicBezTo>
                    <a:pt x="709257" y="499298"/>
                    <a:pt x="708843" y="501691"/>
                    <a:pt x="708017" y="503919"/>
                  </a:cubicBezTo>
                  <a:lnTo>
                    <a:pt x="624668" y="728112"/>
                  </a:lnTo>
                  <a:cubicBezTo>
                    <a:pt x="611203" y="764253"/>
                    <a:pt x="576261" y="788513"/>
                    <a:pt x="537684" y="788513"/>
                  </a:cubicBezTo>
                  <a:close/>
                  <a:moveTo>
                    <a:pt x="40807" y="493109"/>
                  </a:moveTo>
                  <a:lnTo>
                    <a:pt x="122835" y="713837"/>
                  </a:lnTo>
                  <a:cubicBezTo>
                    <a:pt x="130353" y="734053"/>
                    <a:pt x="149848" y="747585"/>
                    <a:pt x="171491" y="747585"/>
                  </a:cubicBezTo>
                  <a:lnTo>
                    <a:pt x="537518" y="747585"/>
                  </a:lnTo>
                  <a:cubicBezTo>
                    <a:pt x="559078" y="747585"/>
                    <a:pt x="578574" y="734053"/>
                    <a:pt x="586091" y="713837"/>
                  </a:cubicBezTo>
                  <a:lnTo>
                    <a:pt x="668119" y="493109"/>
                  </a:lnTo>
                  <a:lnTo>
                    <a:pt x="668119" y="320901"/>
                  </a:lnTo>
                  <a:lnTo>
                    <a:pt x="556353" y="153725"/>
                  </a:lnTo>
                  <a:cubicBezTo>
                    <a:pt x="554122" y="150342"/>
                    <a:pt x="552883" y="146381"/>
                    <a:pt x="552883" y="142338"/>
                  </a:cubicBezTo>
                  <a:lnTo>
                    <a:pt x="552883" y="54872"/>
                  </a:lnTo>
                  <a:cubicBezTo>
                    <a:pt x="552883" y="47199"/>
                    <a:pt x="546605" y="40927"/>
                    <a:pt x="538923" y="40927"/>
                  </a:cubicBezTo>
                  <a:lnTo>
                    <a:pt x="169921" y="40927"/>
                  </a:lnTo>
                  <a:cubicBezTo>
                    <a:pt x="162239" y="40927"/>
                    <a:pt x="155961" y="47199"/>
                    <a:pt x="155961" y="54872"/>
                  </a:cubicBezTo>
                  <a:lnTo>
                    <a:pt x="155961" y="142421"/>
                  </a:lnTo>
                  <a:cubicBezTo>
                    <a:pt x="155961" y="146464"/>
                    <a:pt x="154721" y="150425"/>
                    <a:pt x="152491" y="153808"/>
                  </a:cubicBezTo>
                  <a:lnTo>
                    <a:pt x="40724" y="320983"/>
                  </a:lnTo>
                  <a:lnTo>
                    <a:pt x="40724" y="49319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8" name="Forma libre 427">
              <a:extLst>
                <a:ext uri="{FF2B5EF4-FFF2-40B4-BE49-F238E27FC236}">
                  <a16:creationId xmlns:a16="http://schemas.microsoft.com/office/drawing/2014/main" id="{2BA27E97-D25A-1B0D-1AA3-E1E0C00A21F4}"/>
                </a:ext>
              </a:extLst>
            </p:cNvPr>
            <p:cNvSpPr/>
            <p:nvPr/>
          </p:nvSpPr>
          <p:spPr>
            <a:xfrm>
              <a:off x="15092679" y="3237459"/>
              <a:ext cx="128122" cy="40927"/>
            </a:xfrm>
            <a:custGeom>
              <a:avLst/>
              <a:gdLst>
                <a:gd name="connsiteX0" fmla="*/ 107636 w 128122"/>
                <a:gd name="connsiteY0" fmla="*/ 40927 h 40927"/>
                <a:gd name="connsiteX1" fmla="*/ 20487 w 128122"/>
                <a:gd name="connsiteY1" fmla="*/ 40927 h 40927"/>
                <a:gd name="connsiteX2" fmla="*/ 0 w 128122"/>
                <a:gd name="connsiteY2" fmla="*/ 20464 h 40927"/>
                <a:gd name="connsiteX3" fmla="*/ 20487 w 128122"/>
                <a:gd name="connsiteY3" fmla="*/ 0 h 40927"/>
                <a:gd name="connsiteX4" fmla="*/ 107636 w 128122"/>
                <a:gd name="connsiteY4" fmla="*/ 0 h 40927"/>
                <a:gd name="connsiteX5" fmla="*/ 128122 w 128122"/>
                <a:gd name="connsiteY5" fmla="*/ 20464 h 40927"/>
                <a:gd name="connsiteX6" fmla="*/ 107636 w 12812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22" h="40927">
                  <a:moveTo>
                    <a:pt x="107636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107636" y="0"/>
                  </a:lnTo>
                  <a:cubicBezTo>
                    <a:pt x="118953" y="0"/>
                    <a:pt x="128122" y="9159"/>
                    <a:pt x="128122" y="20464"/>
                  </a:cubicBezTo>
                  <a:cubicBezTo>
                    <a:pt x="128122" y="31768"/>
                    <a:pt x="118953" y="40927"/>
                    <a:pt x="10763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9" name="Forma libre 428">
              <a:extLst>
                <a:ext uri="{FF2B5EF4-FFF2-40B4-BE49-F238E27FC236}">
                  <a16:creationId xmlns:a16="http://schemas.microsoft.com/office/drawing/2014/main" id="{E6087DDE-0DD3-9BD9-A021-71BDCE4326F0}"/>
                </a:ext>
              </a:extLst>
            </p:cNvPr>
            <p:cNvSpPr/>
            <p:nvPr/>
          </p:nvSpPr>
          <p:spPr>
            <a:xfrm>
              <a:off x="15092679" y="3419487"/>
              <a:ext cx="128122" cy="40927"/>
            </a:xfrm>
            <a:custGeom>
              <a:avLst/>
              <a:gdLst>
                <a:gd name="connsiteX0" fmla="*/ 107636 w 128122"/>
                <a:gd name="connsiteY0" fmla="*/ 40927 h 40927"/>
                <a:gd name="connsiteX1" fmla="*/ 20487 w 128122"/>
                <a:gd name="connsiteY1" fmla="*/ 40927 h 40927"/>
                <a:gd name="connsiteX2" fmla="*/ 0 w 128122"/>
                <a:gd name="connsiteY2" fmla="*/ 20464 h 40927"/>
                <a:gd name="connsiteX3" fmla="*/ 20487 w 128122"/>
                <a:gd name="connsiteY3" fmla="*/ 0 h 40927"/>
                <a:gd name="connsiteX4" fmla="*/ 107636 w 128122"/>
                <a:gd name="connsiteY4" fmla="*/ 0 h 40927"/>
                <a:gd name="connsiteX5" fmla="*/ 128122 w 128122"/>
                <a:gd name="connsiteY5" fmla="*/ 20464 h 40927"/>
                <a:gd name="connsiteX6" fmla="*/ 107636 w 12812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22" h="40927">
                  <a:moveTo>
                    <a:pt x="107636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107636" y="0"/>
                  </a:lnTo>
                  <a:cubicBezTo>
                    <a:pt x="118953" y="0"/>
                    <a:pt x="128122" y="9159"/>
                    <a:pt x="128122" y="20464"/>
                  </a:cubicBezTo>
                  <a:cubicBezTo>
                    <a:pt x="128122" y="31768"/>
                    <a:pt x="118953" y="40927"/>
                    <a:pt x="10763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0" name="Forma libre 429">
              <a:extLst>
                <a:ext uri="{FF2B5EF4-FFF2-40B4-BE49-F238E27FC236}">
                  <a16:creationId xmlns:a16="http://schemas.microsoft.com/office/drawing/2014/main" id="{14D07A71-AD95-0120-3C3E-C0B380E880D1}"/>
                </a:ext>
              </a:extLst>
            </p:cNvPr>
            <p:cNvSpPr/>
            <p:nvPr/>
          </p:nvSpPr>
          <p:spPr>
            <a:xfrm>
              <a:off x="15848113" y="3237459"/>
              <a:ext cx="128122" cy="40927"/>
            </a:xfrm>
            <a:custGeom>
              <a:avLst/>
              <a:gdLst>
                <a:gd name="connsiteX0" fmla="*/ 107636 w 128122"/>
                <a:gd name="connsiteY0" fmla="*/ 40927 h 40927"/>
                <a:gd name="connsiteX1" fmla="*/ 20486 w 128122"/>
                <a:gd name="connsiteY1" fmla="*/ 40927 h 40927"/>
                <a:gd name="connsiteX2" fmla="*/ 0 w 128122"/>
                <a:gd name="connsiteY2" fmla="*/ 20464 h 40927"/>
                <a:gd name="connsiteX3" fmla="*/ 20486 w 128122"/>
                <a:gd name="connsiteY3" fmla="*/ 0 h 40927"/>
                <a:gd name="connsiteX4" fmla="*/ 107636 w 128122"/>
                <a:gd name="connsiteY4" fmla="*/ 0 h 40927"/>
                <a:gd name="connsiteX5" fmla="*/ 128122 w 128122"/>
                <a:gd name="connsiteY5" fmla="*/ 20464 h 40927"/>
                <a:gd name="connsiteX6" fmla="*/ 107636 w 12812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22" h="40927">
                  <a:moveTo>
                    <a:pt x="10763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7636" y="0"/>
                  </a:lnTo>
                  <a:cubicBezTo>
                    <a:pt x="118953" y="0"/>
                    <a:pt x="128122" y="9159"/>
                    <a:pt x="128122" y="20464"/>
                  </a:cubicBezTo>
                  <a:cubicBezTo>
                    <a:pt x="128122" y="31768"/>
                    <a:pt x="118953" y="40927"/>
                    <a:pt x="10763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1" name="Forma libre 430">
              <a:extLst>
                <a:ext uri="{FF2B5EF4-FFF2-40B4-BE49-F238E27FC236}">
                  <a16:creationId xmlns:a16="http://schemas.microsoft.com/office/drawing/2014/main" id="{C9E959B0-D2CC-9413-D150-CFEFE162103A}"/>
                </a:ext>
              </a:extLst>
            </p:cNvPr>
            <p:cNvSpPr/>
            <p:nvPr/>
          </p:nvSpPr>
          <p:spPr>
            <a:xfrm>
              <a:off x="15848113" y="3419487"/>
              <a:ext cx="128122" cy="40927"/>
            </a:xfrm>
            <a:custGeom>
              <a:avLst/>
              <a:gdLst>
                <a:gd name="connsiteX0" fmla="*/ 107636 w 128122"/>
                <a:gd name="connsiteY0" fmla="*/ 40927 h 40927"/>
                <a:gd name="connsiteX1" fmla="*/ 20486 w 128122"/>
                <a:gd name="connsiteY1" fmla="*/ 40927 h 40927"/>
                <a:gd name="connsiteX2" fmla="*/ 0 w 128122"/>
                <a:gd name="connsiteY2" fmla="*/ 20464 h 40927"/>
                <a:gd name="connsiteX3" fmla="*/ 20486 w 128122"/>
                <a:gd name="connsiteY3" fmla="*/ 0 h 40927"/>
                <a:gd name="connsiteX4" fmla="*/ 107636 w 128122"/>
                <a:gd name="connsiteY4" fmla="*/ 0 h 40927"/>
                <a:gd name="connsiteX5" fmla="*/ 128122 w 128122"/>
                <a:gd name="connsiteY5" fmla="*/ 20464 h 40927"/>
                <a:gd name="connsiteX6" fmla="*/ 107636 w 12812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122" h="40927">
                  <a:moveTo>
                    <a:pt x="10763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7636" y="0"/>
                  </a:lnTo>
                  <a:cubicBezTo>
                    <a:pt x="118953" y="0"/>
                    <a:pt x="128122" y="9159"/>
                    <a:pt x="128122" y="20464"/>
                  </a:cubicBezTo>
                  <a:cubicBezTo>
                    <a:pt x="128122" y="31768"/>
                    <a:pt x="118953" y="40927"/>
                    <a:pt x="10763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2" name="Forma libre 431">
              <a:extLst>
                <a:ext uri="{FF2B5EF4-FFF2-40B4-BE49-F238E27FC236}">
                  <a16:creationId xmlns:a16="http://schemas.microsoft.com/office/drawing/2014/main" id="{A3B696FD-51B7-6357-E633-465A63EB1C35}"/>
                </a:ext>
              </a:extLst>
            </p:cNvPr>
            <p:cNvSpPr/>
            <p:nvPr/>
          </p:nvSpPr>
          <p:spPr>
            <a:xfrm>
              <a:off x="15295064" y="3065085"/>
              <a:ext cx="259466" cy="40927"/>
            </a:xfrm>
            <a:custGeom>
              <a:avLst/>
              <a:gdLst>
                <a:gd name="connsiteX0" fmla="*/ 238980 w 259466"/>
                <a:gd name="connsiteY0" fmla="*/ 40927 h 40927"/>
                <a:gd name="connsiteX1" fmla="*/ 20487 w 259466"/>
                <a:gd name="connsiteY1" fmla="*/ 40927 h 40927"/>
                <a:gd name="connsiteX2" fmla="*/ 0 w 259466"/>
                <a:gd name="connsiteY2" fmla="*/ 20464 h 40927"/>
                <a:gd name="connsiteX3" fmla="*/ 20487 w 259466"/>
                <a:gd name="connsiteY3" fmla="*/ 0 h 40927"/>
                <a:gd name="connsiteX4" fmla="*/ 238980 w 259466"/>
                <a:gd name="connsiteY4" fmla="*/ 0 h 40927"/>
                <a:gd name="connsiteX5" fmla="*/ 259466 w 259466"/>
                <a:gd name="connsiteY5" fmla="*/ 20464 h 40927"/>
                <a:gd name="connsiteX6" fmla="*/ 238980 w 25946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466" h="40927">
                  <a:moveTo>
                    <a:pt x="238980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238980" y="0"/>
                  </a:lnTo>
                  <a:cubicBezTo>
                    <a:pt x="250297" y="0"/>
                    <a:pt x="259466" y="9159"/>
                    <a:pt x="259466" y="20464"/>
                  </a:cubicBezTo>
                  <a:cubicBezTo>
                    <a:pt x="259466" y="31768"/>
                    <a:pt x="250297" y="40927"/>
                    <a:pt x="23898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3" name="Forma libre 432">
              <a:extLst>
                <a:ext uri="{FF2B5EF4-FFF2-40B4-BE49-F238E27FC236}">
                  <a16:creationId xmlns:a16="http://schemas.microsoft.com/office/drawing/2014/main" id="{89438BD2-C6C1-83CA-835C-A9B1F8F696C4}"/>
                </a:ext>
              </a:extLst>
            </p:cNvPr>
            <p:cNvSpPr/>
            <p:nvPr/>
          </p:nvSpPr>
          <p:spPr>
            <a:xfrm>
              <a:off x="15615411" y="3065085"/>
              <a:ext cx="158439" cy="40927"/>
            </a:xfrm>
            <a:custGeom>
              <a:avLst/>
              <a:gdLst>
                <a:gd name="connsiteX0" fmla="*/ 137953 w 158439"/>
                <a:gd name="connsiteY0" fmla="*/ 40927 h 40927"/>
                <a:gd name="connsiteX1" fmla="*/ 20486 w 158439"/>
                <a:gd name="connsiteY1" fmla="*/ 40927 h 40927"/>
                <a:gd name="connsiteX2" fmla="*/ 0 w 158439"/>
                <a:gd name="connsiteY2" fmla="*/ 20464 h 40927"/>
                <a:gd name="connsiteX3" fmla="*/ 20486 w 158439"/>
                <a:gd name="connsiteY3" fmla="*/ 0 h 40927"/>
                <a:gd name="connsiteX4" fmla="*/ 137953 w 158439"/>
                <a:gd name="connsiteY4" fmla="*/ 0 h 40927"/>
                <a:gd name="connsiteX5" fmla="*/ 158439 w 158439"/>
                <a:gd name="connsiteY5" fmla="*/ 20464 h 40927"/>
                <a:gd name="connsiteX6" fmla="*/ 137953 w 15843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39" h="40927">
                  <a:moveTo>
                    <a:pt x="13795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37953" y="0"/>
                  </a:lnTo>
                  <a:cubicBezTo>
                    <a:pt x="149270" y="0"/>
                    <a:pt x="158439" y="9159"/>
                    <a:pt x="158439" y="20464"/>
                  </a:cubicBezTo>
                  <a:cubicBezTo>
                    <a:pt x="158439" y="31768"/>
                    <a:pt x="149270" y="40927"/>
                    <a:pt x="13795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4" name="Forma libre 433">
              <a:extLst>
                <a:ext uri="{FF2B5EF4-FFF2-40B4-BE49-F238E27FC236}">
                  <a16:creationId xmlns:a16="http://schemas.microsoft.com/office/drawing/2014/main" id="{98A4A3A1-DF54-E937-ACDE-6ADF842BFC04}"/>
                </a:ext>
              </a:extLst>
            </p:cNvPr>
            <p:cNvSpPr/>
            <p:nvPr/>
          </p:nvSpPr>
          <p:spPr>
            <a:xfrm>
              <a:off x="15412448" y="3529231"/>
              <a:ext cx="243853" cy="202491"/>
            </a:xfrm>
            <a:custGeom>
              <a:avLst/>
              <a:gdLst>
                <a:gd name="connsiteX0" fmla="*/ 223449 w 243853"/>
                <a:gd name="connsiteY0" fmla="*/ 202492 h 202491"/>
                <a:gd name="connsiteX1" fmla="*/ 20486 w 243853"/>
                <a:gd name="connsiteY1" fmla="*/ 202492 h 202491"/>
                <a:gd name="connsiteX2" fmla="*/ 0 w 243853"/>
                <a:gd name="connsiteY2" fmla="*/ 182028 h 202491"/>
                <a:gd name="connsiteX3" fmla="*/ 0 w 243853"/>
                <a:gd name="connsiteY3" fmla="*/ 121792 h 202491"/>
                <a:gd name="connsiteX4" fmla="*/ 121927 w 243853"/>
                <a:gd name="connsiteY4" fmla="*/ 0 h 202491"/>
                <a:gd name="connsiteX5" fmla="*/ 243854 w 243853"/>
                <a:gd name="connsiteY5" fmla="*/ 121792 h 202491"/>
                <a:gd name="connsiteX6" fmla="*/ 243854 w 243853"/>
                <a:gd name="connsiteY6" fmla="*/ 182028 h 202491"/>
                <a:gd name="connsiteX7" fmla="*/ 223366 w 243853"/>
                <a:gd name="connsiteY7" fmla="*/ 202492 h 202491"/>
                <a:gd name="connsiteX8" fmla="*/ 41055 w 243853"/>
                <a:gd name="connsiteY8" fmla="*/ 161564 h 202491"/>
                <a:gd name="connsiteX9" fmla="*/ 203046 w 243853"/>
                <a:gd name="connsiteY9" fmla="*/ 161564 h 202491"/>
                <a:gd name="connsiteX10" fmla="*/ 203046 w 243853"/>
                <a:gd name="connsiteY10" fmla="*/ 121792 h 202491"/>
                <a:gd name="connsiteX11" fmla="*/ 122091 w 243853"/>
                <a:gd name="connsiteY11" fmla="*/ 40927 h 202491"/>
                <a:gd name="connsiteX12" fmla="*/ 41138 w 243853"/>
                <a:gd name="connsiteY12" fmla="*/ 121792 h 202491"/>
                <a:gd name="connsiteX13" fmla="*/ 41138 w 243853"/>
                <a:gd name="connsiteY13" fmla="*/ 161564 h 20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853" h="202491">
                  <a:moveTo>
                    <a:pt x="223449" y="202492"/>
                  </a:moveTo>
                  <a:lnTo>
                    <a:pt x="20486" y="202492"/>
                  </a:lnTo>
                  <a:cubicBezTo>
                    <a:pt x="9169" y="202492"/>
                    <a:pt x="0" y="193332"/>
                    <a:pt x="0" y="182028"/>
                  </a:cubicBezTo>
                  <a:lnTo>
                    <a:pt x="0" y="121792"/>
                  </a:lnTo>
                  <a:cubicBezTo>
                    <a:pt x="0" y="54625"/>
                    <a:pt x="54685" y="0"/>
                    <a:pt x="121927" y="0"/>
                  </a:cubicBezTo>
                  <a:cubicBezTo>
                    <a:pt x="189168" y="0"/>
                    <a:pt x="243854" y="54625"/>
                    <a:pt x="243854" y="121792"/>
                  </a:cubicBezTo>
                  <a:lnTo>
                    <a:pt x="243854" y="182028"/>
                  </a:lnTo>
                  <a:cubicBezTo>
                    <a:pt x="243854" y="193332"/>
                    <a:pt x="234684" y="202492"/>
                    <a:pt x="223366" y="202492"/>
                  </a:cubicBezTo>
                  <a:close/>
                  <a:moveTo>
                    <a:pt x="41055" y="161564"/>
                  </a:moveTo>
                  <a:lnTo>
                    <a:pt x="203046" y="161564"/>
                  </a:lnTo>
                  <a:lnTo>
                    <a:pt x="203046" y="121792"/>
                  </a:lnTo>
                  <a:cubicBezTo>
                    <a:pt x="203046" y="77152"/>
                    <a:pt x="166699" y="40927"/>
                    <a:pt x="122091" y="40927"/>
                  </a:cubicBezTo>
                  <a:cubicBezTo>
                    <a:pt x="77485" y="40927"/>
                    <a:pt x="41138" y="77234"/>
                    <a:pt x="41138" y="121792"/>
                  </a:cubicBezTo>
                  <a:lnTo>
                    <a:pt x="41138" y="16156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5" name="Forma libre 434">
              <a:extLst>
                <a:ext uri="{FF2B5EF4-FFF2-40B4-BE49-F238E27FC236}">
                  <a16:creationId xmlns:a16="http://schemas.microsoft.com/office/drawing/2014/main" id="{CF40B2F7-7CD2-018B-F4A2-1DB445030F53}"/>
                </a:ext>
              </a:extLst>
            </p:cNvPr>
            <p:cNvSpPr/>
            <p:nvPr/>
          </p:nvSpPr>
          <p:spPr>
            <a:xfrm>
              <a:off x="15035268" y="3881818"/>
              <a:ext cx="315720" cy="315372"/>
            </a:xfrm>
            <a:custGeom>
              <a:avLst/>
              <a:gdLst>
                <a:gd name="connsiteX0" fmla="*/ 157860 w 315720"/>
                <a:gd name="connsiteY0" fmla="*/ 315372 h 315372"/>
                <a:gd name="connsiteX1" fmla="*/ 0 w 315720"/>
                <a:gd name="connsiteY1" fmla="*/ 157686 h 315372"/>
                <a:gd name="connsiteX2" fmla="*/ 157860 w 315720"/>
                <a:gd name="connsiteY2" fmla="*/ 0 h 315372"/>
                <a:gd name="connsiteX3" fmla="*/ 315721 w 315720"/>
                <a:gd name="connsiteY3" fmla="*/ 157686 h 315372"/>
                <a:gd name="connsiteX4" fmla="*/ 157860 w 315720"/>
                <a:gd name="connsiteY4" fmla="*/ 315372 h 315372"/>
                <a:gd name="connsiteX5" fmla="*/ 157860 w 315720"/>
                <a:gd name="connsiteY5" fmla="*/ 40845 h 315372"/>
                <a:gd name="connsiteX6" fmla="*/ 40972 w 315720"/>
                <a:gd name="connsiteY6" fmla="*/ 157604 h 315372"/>
                <a:gd name="connsiteX7" fmla="*/ 157860 w 315720"/>
                <a:gd name="connsiteY7" fmla="*/ 274362 h 315372"/>
                <a:gd name="connsiteX8" fmla="*/ 274748 w 315720"/>
                <a:gd name="connsiteY8" fmla="*/ 157604 h 315372"/>
                <a:gd name="connsiteX9" fmla="*/ 157860 w 315720"/>
                <a:gd name="connsiteY9" fmla="*/ 40845 h 3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720" h="315372">
                  <a:moveTo>
                    <a:pt x="157860" y="315372"/>
                  </a:moveTo>
                  <a:cubicBezTo>
                    <a:pt x="70793" y="315372"/>
                    <a:pt x="0" y="244657"/>
                    <a:pt x="0" y="157686"/>
                  </a:cubicBezTo>
                  <a:cubicBezTo>
                    <a:pt x="0" y="70715"/>
                    <a:pt x="70793" y="0"/>
                    <a:pt x="157860" y="0"/>
                  </a:cubicBezTo>
                  <a:cubicBezTo>
                    <a:pt x="244928" y="0"/>
                    <a:pt x="315721" y="70715"/>
                    <a:pt x="315721" y="157686"/>
                  </a:cubicBezTo>
                  <a:cubicBezTo>
                    <a:pt x="315721" y="244657"/>
                    <a:pt x="244928" y="315372"/>
                    <a:pt x="157860" y="315372"/>
                  </a:cubicBezTo>
                  <a:close/>
                  <a:moveTo>
                    <a:pt x="157860" y="40845"/>
                  </a:moveTo>
                  <a:cubicBezTo>
                    <a:pt x="93428" y="40845"/>
                    <a:pt x="40972" y="93242"/>
                    <a:pt x="40972" y="157604"/>
                  </a:cubicBezTo>
                  <a:cubicBezTo>
                    <a:pt x="40972" y="221965"/>
                    <a:pt x="93428" y="274362"/>
                    <a:pt x="157860" y="274362"/>
                  </a:cubicBezTo>
                  <a:cubicBezTo>
                    <a:pt x="222294" y="274362"/>
                    <a:pt x="274748" y="221965"/>
                    <a:pt x="274748" y="157604"/>
                  </a:cubicBezTo>
                  <a:cubicBezTo>
                    <a:pt x="274748" y="93242"/>
                    <a:pt x="222294" y="40845"/>
                    <a:pt x="157860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6" name="Forma libre 435">
              <a:extLst>
                <a:ext uri="{FF2B5EF4-FFF2-40B4-BE49-F238E27FC236}">
                  <a16:creationId xmlns:a16="http://schemas.microsoft.com/office/drawing/2014/main" id="{2023B63E-C4A1-839F-41AC-0D8090DF559A}"/>
                </a:ext>
              </a:extLst>
            </p:cNvPr>
            <p:cNvSpPr/>
            <p:nvPr/>
          </p:nvSpPr>
          <p:spPr>
            <a:xfrm>
              <a:off x="15717926" y="3881818"/>
              <a:ext cx="315720" cy="315372"/>
            </a:xfrm>
            <a:custGeom>
              <a:avLst/>
              <a:gdLst>
                <a:gd name="connsiteX0" fmla="*/ 157860 w 315720"/>
                <a:gd name="connsiteY0" fmla="*/ 315372 h 315372"/>
                <a:gd name="connsiteX1" fmla="*/ 0 w 315720"/>
                <a:gd name="connsiteY1" fmla="*/ 157686 h 315372"/>
                <a:gd name="connsiteX2" fmla="*/ 157860 w 315720"/>
                <a:gd name="connsiteY2" fmla="*/ 0 h 315372"/>
                <a:gd name="connsiteX3" fmla="*/ 315721 w 315720"/>
                <a:gd name="connsiteY3" fmla="*/ 157686 h 315372"/>
                <a:gd name="connsiteX4" fmla="*/ 157860 w 315720"/>
                <a:gd name="connsiteY4" fmla="*/ 315372 h 315372"/>
                <a:gd name="connsiteX5" fmla="*/ 157860 w 315720"/>
                <a:gd name="connsiteY5" fmla="*/ 40845 h 315372"/>
                <a:gd name="connsiteX6" fmla="*/ 40972 w 315720"/>
                <a:gd name="connsiteY6" fmla="*/ 157604 h 315372"/>
                <a:gd name="connsiteX7" fmla="*/ 157860 w 315720"/>
                <a:gd name="connsiteY7" fmla="*/ 274362 h 315372"/>
                <a:gd name="connsiteX8" fmla="*/ 274748 w 315720"/>
                <a:gd name="connsiteY8" fmla="*/ 157604 h 315372"/>
                <a:gd name="connsiteX9" fmla="*/ 157860 w 315720"/>
                <a:gd name="connsiteY9" fmla="*/ 40845 h 3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5720" h="315372">
                  <a:moveTo>
                    <a:pt x="157860" y="315372"/>
                  </a:moveTo>
                  <a:cubicBezTo>
                    <a:pt x="70793" y="315372"/>
                    <a:pt x="0" y="244657"/>
                    <a:pt x="0" y="157686"/>
                  </a:cubicBezTo>
                  <a:cubicBezTo>
                    <a:pt x="0" y="70715"/>
                    <a:pt x="70793" y="0"/>
                    <a:pt x="157860" y="0"/>
                  </a:cubicBezTo>
                  <a:cubicBezTo>
                    <a:pt x="244928" y="0"/>
                    <a:pt x="315721" y="70715"/>
                    <a:pt x="315721" y="157686"/>
                  </a:cubicBezTo>
                  <a:cubicBezTo>
                    <a:pt x="315721" y="244657"/>
                    <a:pt x="244928" y="315372"/>
                    <a:pt x="157860" y="315372"/>
                  </a:cubicBezTo>
                  <a:close/>
                  <a:moveTo>
                    <a:pt x="157860" y="40845"/>
                  </a:moveTo>
                  <a:cubicBezTo>
                    <a:pt x="93427" y="40845"/>
                    <a:pt x="40972" y="93242"/>
                    <a:pt x="40972" y="157604"/>
                  </a:cubicBezTo>
                  <a:cubicBezTo>
                    <a:pt x="40972" y="221965"/>
                    <a:pt x="93427" y="274362"/>
                    <a:pt x="157860" y="274362"/>
                  </a:cubicBezTo>
                  <a:cubicBezTo>
                    <a:pt x="222294" y="274362"/>
                    <a:pt x="274748" y="221965"/>
                    <a:pt x="274748" y="157604"/>
                  </a:cubicBezTo>
                  <a:cubicBezTo>
                    <a:pt x="274748" y="93242"/>
                    <a:pt x="222294" y="40845"/>
                    <a:pt x="157860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7" name="Forma libre 436">
              <a:extLst>
                <a:ext uri="{FF2B5EF4-FFF2-40B4-BE49-F238E27FC236}">
                  <a16:creationId xmlns:a16="http://schemas.microsoft.com/office/drawing/2014/main" id="{BBF36CC9-7058-27CC-F58D-D6D6FA7A7397}"/>
                </a:ext>
              </a:extLst>
            </p:cNvPr>
            <p:cNvSpPr/>
            <p:nvPr/>
          </p:nvSpPr>
          <p:spPr>
            <a:xfrm>
              <a:off x="14871543" y="3116450"/>
              <a:ext cx="1229014" cy="880641"/>
            </a:xfrm>
            <a:custGeom>
              <a:avLst/>
              <a:gdLst>
                <a:gd name="connsiteX0" fmla="*/ 882151 w 1229014"/>
                <a:gd name="connsiteY0" fmla="*/ 880641 h 880641"/>
                <a:gd name="connsiteX1" fmla="*/ 443595 w 1229014"/>
                <a:gd name="connsiteY1" fmla="*/ 880641 h 880641"/>
                <a:gd name="connsiteX2" fmla="*/ 425422 w 1229014"/>
                <a:gd name="connsiteY2" fmla="*/ 869584 h 880641"/>
                <a:gd name="connsiteX3" fmla="*/ 321585 w 1229014"/>
                <a:gd name="connsiteY3" fmla="*/ 806213 h 880641"/>
                <a:gd name="connsiteX4" fmla="*/ 218493 w 1229014"/>
                <a:gd name="connsiteY4" fmla="*/ 867934 h 880641"/>
                <a:gd name="connsiteX5" fmla="*/ 197345 w 1229014"/>
                <a:gd name="connsiteY5" fmla="*/ 878496 h 880641"/>
                <a:gd name="connsiteX6" fmla="*/ 96897 w 1229014"/>
                <a:gd name="connsiteY6" fmla="*/ 762398 h 880641"/>
                <a:gd name="connsiteX7" fmla="*/ 96897 w 1229014"/>
                <a:gd name="connsiteY7" fmla="*/ 362778 h 880641"/>
                <a:gd name="connsiteX8" fmla="*/ 32381 w 1229014"/>
                <a:gd name="connsiteY8" fmla="*/ 322511 h 880641"/>
                <a:gd name="connsiteX9" fmla="*/ 0 w 1229014"/>
                <a:gd name="connsiteY9" fmla="*/ 264090 h 880641"/>
                <a:gd name="connsiteX10" fmla="*/ 0 w 1229014"/>
                <a:gd name="connsiteY10" fmla="*/ 68942 h 880641"/>
                <a:gd name="connsiteX11" fmla="*/ 68976 w 1229014"/>
                <a:gd name="connsiteY11" fmla="*/ 42 h 880641"/>
                <a:gd name="connsiteX12" fmla="*/ 179586 w 1229014"/>
                <a:gd name="connsiteY12" fmla="*/ 42 h 880641"/>
                <a:gd name="connsiteX13" fmla="*/ 262192 w 1229014"/>
                <a:gd name="connsiteY13" fmla="*/ 82557 h 880641"/>
                <a:gd name="connsiteX14" fmla="*/ 262192 w 1229014"/>
                <a:gd name="connsiteY14" fmla="*/ 655953 h 880641"/>
                <a:gd name="connsiteX15" fmla="*/ 279787 w 1229014"/>
                <a:gd name="connsiteY15" fmla="*/ 673612 h 880641"/>
                <a:gd name="connsiteX16" fmla="*/ 1046207 w 1229014"/>
                <a:gd name="connsiteY16" fmla="*/ 673612 h 880641"/>
                <a:gd name="connsiteX17" fmla="*/ 1063802 w 1229014"/>
                <a:gd name="connsiteY17" fmla="*/ 656036 h 880641"/>
                <a:gd name="connsiteX18" fmla="*/ 1063802 w 1229014"/>
                <a:gd name="connsiteY18" fmla="*/ 86023 h 880641"/>
                <a:gd name="connsiteX19" fmla="*/ 1142031 w 1229014"/>
                <a:gd name="connsiteY19" fmla="*/ 125 h 880641"/>
                <a:gd name="connsiteX20" fmla="*/ 1142031 w 1229014"/>
                <a:gd name="connsiteY20" fmla="*/ 125 h 880641"/>
                <a:gd name="connsiteX21" fmla="*/ 1203241 w 1229014"/>
                <a:gd name="connsiteY21" fmla="*/ 22651 h 880641"/>
                <a:gd name="connsiteX22" fmla="*/ 1229014 w 1229014"/>
                <a:gd name="connsiteY22" fmla="*/ 82475 h 880641"/>
                <a:gd name="connsiteX23" fmla="*/ 1229014 w 1229014"/>
                <a:gd name="connsiteY23" fmla="*/ 762398 h 880641"/>
                <a:gd name="connsiteX24" fmla="*/ 1128896 w 1229014"/>
                <a:gd name="connsiteY24" fmla="*/ 879074 h 880641"/>
                <a:gd name="connsiteX25" fmla="*/ 1107666 w 1229014"/>
                <a:gd name="connsiteY25" fmla="*/ 868429 h 880641"/>
                <a:gd name="connsiteX26" fmla="*/ 1004326 w 1229014"/>
                <a:gd name="connsiteY26" fmla="*/ 806131 h 880641"/>
                <a:gd name="connsiteX27" fmla="*/ 900489 w 1229014"/>
                <a:gd name="connsiteY27" fmla="*/ 869502 h 880641"/>
                <a:gd name="connsiteX28" fmla="*/ 882316 w 1229014"/>
                <a:gd name="connsiteY28" fmla="*/ 880559 h 880641"/>
                <a:gd name="connsiteX29" fmla="*/ 455572 w 1229014"/>
                <a:gd name="connsiteY29" fmla="*/ 839714 h 880641"/>
                <a:gd name="connsiteX30" fmla="*/ 870339 w 1229014"/>
                <a:gd name="connsiteY30" fmla="*/ 839714 h 880641"/>
                <a:gd name="connsiteX31" fmla="*/ 1004326 w 1229014"/>
                <a:gd name="connsiteY31" fmla="*/ 765286 h 880641"/>
                <a:gd name="connsiteX32" fmla="*/ 1135670 w 1229014"/>
                <a:gd name="connsiteY32" fmla="*/ 835506 h 880641"/>
                <a:gd name="connsiteX33" fmla="*/ 1188125 w 1229014"/>
                <a:gd name="connsiteY33" fmla="*/ 762398 h 880641"/>
                <a:gd name="connsiteX34" fmla="*/ 1188125 w 1229014"/>
                <a:gd name="connsiteY34" fmla="*/ 82475 h 880641"/>
                <a:gd name="connsiteX35" fmla="*/ 1175155 w 1229014"/>
                <a:gd name="connsiteY35" fmla="*/ 52274 h 880641"/>
                <a:gd name="connsiteX36" fmla="*/ 1144260 w 1229014"/>
                <a:gd name="connsiteY36" fmla="*/ 40887 h 880641"/>
                <a:gd name="connsiteX37" fmla="*/ 1144260 w 1229014"/>
                <a:gd name="connsiteY37" fmla="*/ 40887 h 880641"/>
                <a:gd name="connsiteX38" fmla="*/ 1104858 w 1229014"/>
                <a:gd name="connsiteY38" fmla="*/ 85940 h 880641"/>
                <a:gd name="connsiteX39" fmla="*/ 1104858 w 1229014"/>
                <a:gd name="connsiteY39" fmla="*/ 655788 h 880641"/>
                <a:gd name="connsiteX40" fmla="*/ 1046289 w 1229014"/>
                <a:gd name="connsiteY40" fmla="*/ 714291 h 880641"/>
                <a:gd name="connsiteX41" fmla="*/ 279870 w 1229014"/>
                <a:gd name="connsiteY41" fmla="*/ 714291 h 880641"/>
                <a:gd name="connsiteX42" fmla="*/ 221301 w 1229014"/>
                <a:gd name="connsiteY42" fmla="*/ 655788 h 880641"/>
                <a:gd name="connsiteX43" fmla="*/ 221301 w 1229014"/>
                <a:gd name="connsiteY43" fmla="*/ 82475 h 880641"/>
                <a:gd name="connsiteX44" fmla="*/ 179668 w 1229014"/>
                <a:gd name="connsiteY44" fmla="*/ 40887 h 880641"/>
                <a:gd name="connsiteX45" fmla="*/ 69059 w 1229014"/>
                <a:gd name="connsiteY45" fmla="*/ 40887 h 880641"/>
                <a:gd name="connsiteX46" fmla="*/ 41055 w 1229014"/>
                <a:gd name="connsiteY46" fmla="*/ 68860 h 880641"/>
                <a:gd name="connsiteX47" fmla="*/ 41055 w 1229014"/>
                <a:gd name="connsiteY47" fmla="*/ 264008 h 880641"/>
                <a:gd name="connsiteX48" fmla="*/ 54189 w 1229014"/>
                <a:gd name="connsiteY48" fmla="*/ 287689 h 880641"/>
                <a:gd name="connsiteX49" fmla="*/ 128369 w 1229014"/>
                <a:gd name="connsiteY49" fmla="*/ 333980 h 880641"/>
                <a:gd name="connsiteX50" fmla="*/ 138035 w 1229014"/>
                <a:gd name="connsiteY50" fmla="*/ 351308 h 880641"/>
                <a:gd name="connsiteX51" fmla="*/ 138035 w 1229014"/>
                <a:gd name="connsiteY51" fmla="*/ 762315 h 880641"/>
                <a:gd name="connsiteX52" fmla="*/ 190820 w 1229014"/>
                <a:gd name="connsiteY52" fmla="*/ 834846 h 880641"/>
                <a:gd name="connsiteX53" fmla="*/ 321751 w 1229014"/>
                <a:gd name="connsiteY53" fmla="*/ 765203 h 880641"/>
                <a:gd name="connsiteX54" fmla="*/ 455738 w 1229014"/>
                <a:gd name="connsiteY54" fmla="*/ 839632 h 880641"/>
                <a:gd name="connsiteX55" fmla="*/ 1143022 w 1229014"/>
                <a:gd name="connsiteY55" fmla="*/ 20506 h 880641"/>
                <a:gd name="connsiteX56" fmla="*/ 1143269 w 1229014"/>
                <a:gd name="connsiteY56" fmla="*/ 20506 h 880641"/>
                <a:gd name="connsiteX57" fmla="*/ 1143022 w 1229014"/>
                <a:gd name="connsiteY57" fmla="*/ 20506 h 88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29014" h="880641">
                  <a:moveTo>
                    <a:pt x="882151" y="880641"/>
                  </a:moveTo>
                  <a:lnTo>
                    <a:pt x="443595" y="880641"/>
                  </a:lnTo>
                  <a:cubicBezTo>
                    <a:pt x="435912" y="880641"/>
                    <a:pt x="428891" y="876351"/>
                    <a:pt x="425422" y="869584"/>
                  </a:cubicBezTo>
                  <a:cubicBezTo>
                    <a:pt x="405266" y="830555"/>
                    <a:pt x="365450" y="806213"/>
                    <a:pt x="321585" y="806213"/>
                  </a:cubicBezTo>
                  <a:cubicBezTo>
                    <a:pt x="277722" y="806213"/>
                    <a:pt x="238896" y="829895"/>
                    <a:pt x="218493" y="867934"/>
                  </a:cubicBezTo>
                  <a:cubicBezTo>
                    <a:pt x="214445" y="875608"/>
                    <a:pt x="206102" y="879816"/>
                    <a:pt x="197345" y="878496"/>
                  </a:cubicBezTo>
                  <a:cubicBezTo>
                    <a:pt x="139109" y="869584"/>
                    <a:pt x="96897" y="820736"/>
                    <a:pt x="96897" y="762398"/>
                  </a:cubicBezTo>
                  <a:lnTo>
                    <a:pt x="96897" y="362778"/>
                  </a:lnTo>
                  <a:lnTo>
                    <a:pt x="32381" y="322511"/>
                  </a:lnTo>
                  <a:cubicBezTo>
                    <a:pt x="12060" y="309886"/>
                    <a:pt x="0" y="288019"/>
                    <a:pt x="0" y="264090"/>
                  </a:cubicBezTo>
                  <a:lnTo>
                    <a:pt x="0" y="68942"/>
                  </a:lnTo>
                  <a:cubicBezTo>
                    <a:pt x="0" y="30985"/>
                    <a:pt x="30895" y="42"/>
                    <a:pt x="68976" y="42"/>
                  </a:cubicBezTo>
                  <a:lnTo>
                    <a:pt x="179586" y="42"/>
                  </a:lnTo>
                  <a:cubicBezTo>
                    <a:pt x="225102" y="42"/>
                    <a:pt x="262192" y="37009"/>
                    <a:pt x="262192" y="82557"/>
                  </a:cubicBezTo>
                  <a:lnTo>
                    <a:pt x="262192" y="655953"/>
                  </a:lnTo>
                  <a:cubicBezTo>
                    <a:pt x="262192" y="665690"/>
                    <a:pt x="270122" y="673612"/>
                    <a:pt x="279787" y="673612"/>
                  </a:cubicBezTo>
                  <a:lnTo>
                    <a:pt x="1046207" y="673612"/>
                  </a:lnTo>
                  <a:cubicBezTo>
                    <a:pt x="1055955" y="673612"/>
                    <a:pt x="1063802" y="665690"/>
                    <a:pt x="1063802" y="656036"/>
                  </a:cubicBezTo>
                  <a:lnTo>
                    <a:pt x="1063802" y="86023"/>
                  </a:lnTo>
                  <a:cubicBezTo>
                    <a:pt x="1063802" y="40145"/>
                    <a:pt x="1098166" y="2435"/>
                    <a:pt x="1142031" y="125"/>
                  </a:cubicBezTo>
                  <a:lnTo>
                    <a:pt x="1142031" y="125"/>
                  </a:lnTo>
                  <a:cubicBezTo>
                    <a:pt x="1164995" y="-1113"/>
                    <a:pt x="1186720" y="6891"/>
                    <a:pt x="1203241" y="22651"/>
                  </a:cubicBezTo>
                  <a:cubicBezTo>
                    <a:pt x="1219597" y="38164"/>
                    <a:pt x="1229014" y="59948"/>
                    <a:pt x="1229014" y="82475"/>
                  </a:cubicBezTo>
                  <a:lnTo>
                    <a:pt x="1229014" y="762398"/>
                  </a:lnTo>
                  <a:cubicBezTo>
                    <a:pt x="1229014" y="821066"/>
                    <a:pt x="1186885" y="870080"/>
                    <a:pt x="1128896" y="879074"/>
                  </a:cubicBezTo>
                  <a:cubicBezTo>
                    <a:pt x="1120140" y="880394"/>
                    <a:pt x="1111714" y="876103"/>
                    <a:pt x="1107666" y="868429"/>
                  </a:cubicBezTo>
                  <a:cubicBezTo>
                    <a:pt x="1087346" y="830060"/>
                    <a:pt x="1047694" y="806131"/>
                    <a:pt x="1004326" y="806131"/>
                  </a:cubicBezTo>
                  <a:cubicBezTo>
                    <a:pt x="960958" y="806131"/>
                    <a:pt x="920646" y="830390"/>
                    <a:pt x="900489" y="869502"/>
                  </a:cubicBezTo>
                  <a:cubicBezTo>
                    <a:pt x="896938" y="876268"/>
                    <a:pt x="889916" y="880559"/>
                    <a:pt x="882316" y="880559"/>
                  </a:cubicBezTo>
                  <a:close/>
                  <a:moveTo>
                    <a:pt x="455572" y="839714"/>
                  </a:moveTo>
                  <a:lnTo>
                    <a:pt x="870339" y="839714"/>
                  </a:lnTo>
                  <a:cubicBezTo>
                    <a:pt x="899086" y="793506"/>
                    <a:pt x="949310" y="765286"/>
                    <a:pt x="1004326" y="765286"/>
                  </a:cubicBezTo>
                  <a:cubicBezTo>
                    <a:pt x="1059342" y="765286"/>
                    <a:pt x="1106510" y="791855"/>
                    <a:pt x="1135670" y="835506"/>
                  </a:cubicBezTo>
                  <a:cubicBezTo>
                    <a:pt x="1166730" y="825109"/>
                    <a:pt x="1188125" y="796146"/>
                    <a:pt x="1188125" y="762398"/>
                  </a:cubicBezTo>
                  <a:lnTo>
                    <a:pt x="1188125" y="82475"/>
                  </a:lnTo>
                  <a:cubicBezTo>
                    <a:pt x="1188125" y="70923"/>
                    <a:pt x="1183498" y="60196"/>
                    <a:pt x="1175155" y="52274"/>
                  </a:cubicBezTo>
                  <a:cubicBezTo>
                    <a:pt x="1166813" y="44353"/>
                    <a:pt x="1155413" y="40475"/>
                    <a:pt x="1144260" y="40887"/>
                  </a:cubicBezTo>
                  <a:lnTo>
                    <a:pt x="1144260" y="40887"/>
                  </a:lnTo>
                  <a:cubicBezTo>
                    <a:pt x="1122535" y="42042"/>
                    <a:pt x="1104858" y="62259"/>
                    <a:pt x="1104858" y="85940"/>
                  </a:cubicBezTo>
                  <a:lnTo>
                    <a:pt x="1104858" y="655788"/>
                  </a:lnTo>
                  <a:cubicBezTo>
                    <a:pt x="1104858" y="688052"/>
                    <a:pt x="1078589" y="714291"/>
                    <a:pt x="1046289" y="714291"/>
                  </a:cubicBezTo>
                  <a:lnTo>
                    <a:pt x="279870" y="714291"/>
                  </a:lnTo>
                  <a:cubicBezTo>
                    <a:pt x="247571" y="714291"/>
                    <a:pt x="221301" y="688052"/>
                    <a:pt x="221301" y="655788"/>
                  </a:cubicBezTo>
                  <a:lnTo>
                    <a:pt x="221301" y="82475"/>
                  </a:lnTo>
                  <a:cubicBezTo>
                    <a:pt x="221301" y="59536"/>
                    <a:pt x="202632" y="40887"/>
                    <a:pt x="179668" y="40887"/>
                  </a:cubicBezTo>
                  <a:lnTo>
                    <a:pt x="69059" y="40887"/>
                  </a:lnTo>
                  <a:cubicBezTo>
                    <a:pt x="53611" y="40887"/>
                    <a:pt x="41055" y="53429"/>
                    <a:pt x="41055" y="68860"/>
                  </a:cubicBezTo>
                  <a:lnTo>
                    <a:pt x="41055" y="264008"/>
                  </a:lnTo>
                  <a:cubicBezTo>
                    <a:pt x="41055" y="273744"/>
                    <a:pt x="46011" y="282573"/>
                    <a:pt x="54189" y="287689"/>
                  </a:cubicBezTo>
                  <a:lnTo>
                    <a:pt x="128369" y="333980"/>
                  </a:lnTo>
                  <a:cubicBezTo>
                    <a:pt x="134399" y="337693"/>
                    <a:pt x="138035" y="344295"/>
                    <a:pt x="138035" y="351308"/>
                  </a:cubicBezTo>
                  <a:lnTo>
                    <a:pt x="138035" y="762315"/>
                  </a:lnTo>
                  <a:cubicBezTo>
                    <a:pt x="138035" y="795899"/>
                    <a:pt x="159595" y="824614"/>
                    <a:pt x="190820" y="834846"/>
                  </a:cubicBezTo>
                  <a:cubicBezTo>
                    <a:pt x="219980" y="791525"/>
                    <a:pt x="268800" y="765203"/>
                    <a:pt x="321751" y="765203"/>
                  </a:cubicBezTo>
                  <a:cubicBezTo>
                    <a:pt x="374702" y="765203"/>
                    <a:pt x="426991" y="793423"/>
                    <a:pt x="455738" y="839632"/>
                  </a:cubicBezTo>
                  <a:close/>
                  <a:moveTo>
                    <a:pt x="1143022" y="20506"/>
                  </a:moveTo>
                  <a:lnTo>
                    <a:pt x="1143269" y="20506"/>
                  </a:lnTo>
                  <a:lnTo>
                    <a:pt x="1143022" y="20506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8" name="Forma libre 437">
              <a:extLst>
                <a:ext uri="{FF2B5EF4-FFF2-40B4-BE49-F238E27FC236}">
                  <a16:creationId xmlns:a16="http://schemas.microsoft.com/office/drawing/2014/main" id="{01F11642-9D2B-8AA4-ECCD-26473B15825D}"/>
                </a:ext>
              </a:extLst>
            </p:cNvPr>
            <p:cNvSpPr/>
            <p:nvPr/>
          </p:nvSpPr>
          <p:spPr>
            <a:xfrm>
              <a:off x="14968440" y="3447377"/>
              <a:ext cx="165212" cy="40927"/>
            </a:xfrm>
            <a:custGeom>
              <a:avLst/>
              <a:gdLst>
                <a:gd name="connsiteX0" fmla="*/ 144726 w 165212"/>
                <a:gd name="connsiteY0" fmla="*/ 40927 h 40927"/>
                <a:gd name="connsiteX1" fmla="*/ 20486 w 165212"/>
                <a:gd name="connsiteY1" fmla="*/ 40927 h 40927"/>
                <a:gd name="connsiteX2" fmla="*/ 0 w 165212"/>
                <a:gd name="connsiteY2" fmla="*/ 20464 h 40927"/>
                <a:gd name="connsiteX3" fmla="*/ 20486 w 165212"/>
                <a:gd name="connsiteY3" fmla="*/ 0 h 40927"/>
                <a:gd name="connsiteX4" fmla="*/ 144726 w 165212"/>
                <a:gd name="connsiteY4" fmla="*/ 0 h 40927"/>
                <a:gd name="connsiteX5" fmla="*/ 165212 w 165212"/>
                <a:gd name="connsiteY5" fmla="*/ 20464 h 40927"/>
                <a:gd name="connsiteX6" fmla="*/ 144726 w 16521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12" h="40927">
                  <a:moveTo>
                    <a:pt x="14472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4726" y="0"/>
                  </a:lnTo>
                  <a:cubicBezTo>
                    <a:pt x="156043" y="0"/>
                    <a:pt x="165212" y="9159"/>
                    <a:pt x="165212" y="20464"/>
                  </a:cubicBezTo>
                  <a:cubicBezTo>
                    <a:pt x="165212" y="31768"/>
                    <a:pt x="156043" y="40927"/>
                    <a:pt x="14472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9" name="Forma libre 438">
              <a:extLst>
                <a:ext uri="{FF2B5EF4-FFF2-40B4-BE49-F238E27FC236}">
                  <a16:creationId xmlns:a16="http://schemas.microsoft.com/office/drawing/2014/main" id="{C3A05EEF-2ECF-6BD3-EB62-0AC686C8A570}"/>
                </a:ext>
              </a:extLst>
            </p:cNvPr>
            <p:cNvSpPr/>
            <p:nvPr/>
          </p:nvSpPr>
          <p:spPr>
            <a:xfrm>
              <a:off x="14954562" y="3216912"/>
              <a:ext cx="80789" cy="40927"/>
            </a:xfrm>
            <a:custGeom>
              <a:avLst/>
              <a:gdLst>
                <a:gd name="connsiteX0" fmla="*/ 60303 w 80789"/>
                <a:gd name="connsiteY0" fmla="*/ 40927 h 40927"/>
                <a:gd name="connsiteX1" fmla="*/ 20486 w 80789"/>
                <a:gd name="connsiteY1" fmla="*/ 40927 h 40927"/>
                <a:gd name="connsiteX2" fmla="*/ 0 w 80789"/>
                <a:gd name="connsiteY2" fmla="*/ 20464 h 40927"/>
                <a:gd name="connsiteX3" fmla="*/ 20486 w 80789"/>
                <a:gd name="connsiteY3" fmla="*/ 0 h 40927"/>
                <a:gd name="connsiteX4" fmla="*/ 60303 w 80789"/>
                <a:gd name="connsiteY4" fmla="*/ 0 h 40927"/>
                <a:gd name="connsiteX5" fmla="*/ 80789 w 80789"/>
                <a:gd name="connsiteY5" fmla="*/ 20464 h 40927"/>
                <a:gd name="connsiteX6" fmla="*/ 60303 w 8078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89" h="40927">
                  <a:moveTo>
                    <a:pt x="6030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0303" y="0"/>
                  </a:lnTo>
                  <a:cubicBezTo>
                    <a:pt x="71620" y="0"/>
                    <a:pt x="80789" y="9159"/>
                    <a:pt x="80789" y="20464"/>
                  </a:cubicBezTo>
                  <a:cubicBezTo>
                    <a:pt x="80789" y="31768"/>
                    <a:pt x="71620" y="40927"/>
                    <a:pt x="6030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0" name="Forma libre 439">
              <a:extLst>
                <a:ext uri="{FF2B5EF4-FFF2-40B4-BE49-F238E27FC236}">
                  <a16:creationId xmlns:a16="http://schemas.microsoft.com/office/drawing/2014/main" id="{6BB8C887-5E88-BFAD-03B7-9F7140B24C15}"/>
                </a:ext>
              </a:extLst>
            </p:cNvPr>
            <p:cNvSpPr/>
            <p:nvPr/>
          </p:nvSpPr>
          <p:spPr>
            <a:xfrm>
              <a:off x="14954562" y="3292661"/>
              <a:ext cx="80789" cy="40927"/>
            </a:xfrm>
            <a:custGeom>
              <a:avLst/>
              <a:gdLst>
                <a:gd name="connsiteX0" fmla="*/ 60303 w 80789"/>
                <a:gd name="connsiteY0" fmla="*/ 40927 h 40927"/>
                <a:gd name="connsiteX1" fmla="*/ 20486 w 80789"/>
                <a:gd name="connsiteY1" fmla="*/ 40927 h 40927"/>
                <a:gd name="connsiteX2" fmla="*/ 0 w 80789"/>
                <a:gd name="connsiteY2" fmla="*/ 20464 h 40927"/>
                <a:gd name="connsiteX3" fmla="*/ 20486 w 80789"/>
                <a:gd name="connsiteY3" fmla="*/ 0 h 40927"/>
                <a:gd name="connsiteX4" fmla="*/ 60303 w 80789"/>
                <a:gd name="connsiteY4" fmla="*/ 0 h 40927"/>
                <a:gd name="connsiteX5" fmla="*/ 80789 w 80789"/>
                <a:gd name="connsiteY5" fmla="*/ 20464 h 40927"/>
                <a:gd name="connsiteX6" fmla="*/ 60303 w 8078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89" h="40927">
                  <a:moveTo>
                    <a:pt x="60303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0303" y="0"/>
                  </a:lnTo>
                  <a:cubicBezTo>
                    <a:pt x="71620" y="0"/>
                    <a:pt x="80789" y="9159"/>
                    <a:pt x="80789" y="20464"/>
                  </a:cubicBezTo>
                  <a:cubicBezTo>
                    <a:pt x="80789" y="31768"/>
                    <a:pt x="71620" y="40927"/>
                    <a:pt x="6030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1" name="Forma libre 440">
              <a:extLst>
                <a:ext uri="{FF2B5EF4-FFF2-40B4-BE49-F238E27FC236}">
                  <a16:creationId xmlns:a16="http://schemas.microsoft.com/office/drawing/2014/main" id="{57CD0D08-6E1E-6642-C3EA-32FE802EA688}"/>
                </a:ext>
              </a:extLst>
            </p:cNvPr>
            <p:cNvSpPr/>
            <p:nvPr/>
          </p:nvSpPr>
          <p:spPr>
            <a:xfrm>
              <a:off x="15292173" y="3679326"/>
              <a:ext cx="40973" cy="151497"/>
            </a:xfrm>
            <a:custGeom>
              <a:avLst/>
              <a:gdLst>
                <a:gd name="connsiteX0" fmla="*/ 20486 w 40973"/>
                <a:gd name="connsiteY0" fmla="*/ 151497 h 151497"/>
                <a:gd name="connsiteX1" fmla="*/ 0 w 40973"/>
                <a:gd name="connsiteY1" fmla="*/ 131034 h 151497"/>
                <a:gd name="connsiteX2" fmla="*/ 0 w 40973"/>
                <a:gd name="connsiteY2" fmla="*/ 20464 h 151497"/>
                <a:gd name="connsiteX3" fmla="*/ 20486 w 40973"/>
                <a:gd name="connsiteY3" fmla="*/ 0 h 151497"/>
                <a:gd name="connsiteX4" fmla="*/ 40973 w 40973"/>
                <a:gd name="connsiteY4" fmla="*/ 20464 h 151497"/>
                <a:gd name="connsiteX5" fmla="*/ 40973 w 40973"/>
                <a:gd name="connsiteY5" fmla="*/ 131034 h 151497"/>
                <a:gd name="connsiteX6" fmla="*/ 20486 w 40973"/>
                <a:gd name="connsiteY6" fmla="*/ 151497 h 15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151497">
                  <a:moveTo>
                    <a:pt x="20486" y="151497"/>
                  </a:moveTo>
                  <a:cubicBezTo>
                    <a:pt x="9169" y="151497"/>
                    <a:pt x="0" y="142338"/>
                    <a:pt x="0" y="13103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31034"/>
                  </a:lnTo>
                  <a:cubicBezTo>
                    <a:pt x="40973" y="142338"/>
                    <a:pt x="31803" y="151497"/>
                    <a:pt x="20486" y="15149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2" name="Forma libre 441">
              <a:extLst>
                <a:ext uri="{FF2B5EF4-FFF2-40B4-BE49-F238E27FC236}">
                  <a16:creationId xmlns:a16="http://schemas.microsoft.com/office/drawing/2014/main" id="{A41C6622-B725-3D66-82F7-D38F4A6B5795}"/>
                </a:ext>
              </a:extLst>
            </p:cNvPr>
            <p:cNvSpPr/>
            <p:nvPr/>
          </p:nvSpPr>
          <p:spPr>
            <a:xfrm>
              <a:off x="15735769" y="3679326"/>
              <a:ext cx="40972" cy="151497"/>
            </a:xfrm>
            <a:custGeom>
              <a:avLst/>
              <a:gdLst>
                <a:gd name="connsiteX0" fmla="*/ 20486 w 40972"/>
                <a:gd name="connsiteY0" fmla="*/ 151497 h 151497"/>
                <a:gd name="connsiteX1" fmla="*/ 0 w 40972"/>
                <a:gd name="connsiteY1" fmla="*/ 131034 h 151497"/>
                <a:gd name="connsiteX2" fmla="*/ 0 w 40972"/>
                <a:gd name="connsiteY2" fmla="*/ 20464 h 151497"/>
                <a:gd name="connsiteX3" fmla="*/ 20486 w 40972"/>
                <a:gd name="connsiteY3" fmla="*/ 0 h 151497"/>
                <a:gd name="connsiteX4" fmla="*/ 40972 w 40972"/>
                <a:gd name="connsiteY4" fmla="*/ 20464 h 151497"/>
                <a:gd name="connsiteX5" fmla="*/ 40972 w 40972"/>
                <a:gd name="connsiteY5" fmla="*/ 131034 h 151497"/>
                <a:gd name="connsiteX6" fmla="*/ 20486 w 40972"/>
                <a:gd name="connsiteY6" fmla="*/ 151497 h 15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51497">
                  <a:moveTo>
                    <a:pt x="20486" y="151497"/>
                  </a:moveTo>
                  <a:cubicBezTo>
                    <a:pt x="9169" y="151497"/>
                    <a:pt x="0" y="142338"/>
                    <a:pt x="0" y="13103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31034"/>
                  </a:lnTo>
                  <a:cubicBezTo>
                    <a:pt x="40972" y="142338"/>
                    <a:pt x="31803" y="151497"/>
                    <a:pt x="20486" y="15149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3" name="Forma libre 442">
              <a:extLst>
                <a:ext uri="{FF2B5EF4-FFF2-40B4-BE49-F238E27FC236}">
                  <a16:creationId xmlns:a16="http://schemas.microsoft.com/office/drawing/2014/main" id="{3653B9B4-0309-1EAE-0F94-433979A20E83}"/>
                </a:ext>
              </a:extLst>
            </p:cNvPr>
            <p:cNvSpPr/>
            <p:nvPr/>
          </p:nvSpPr>
          <p:spPr>
            <a:xfrm>
              <a:off x="15320342" y="3172519"/>
              <a:ext cx="427321" cy="134334"/>
            </a:xfrm>
            <a:custGeom>
              <a:avLst/>
              <a:gdLst>
                <a:gd name="connsiteX0" fmla="*/ 360080 w 427321"/>
                <a:gd name="connsiteY0" fmla="*/ 134334 h 134334"/>
                <a:gd name="connsiteX1" fmla="*/ 67242 w 427321"/>
                <a:gd name="connsiteY1" fmla="*/ 134334 h 134334"/>
                <a:gd name="connsiteX2" fmla="*/ 0 w 427321"/>
                <a:gd name="connsiteY2" fmla="*/ 67167 h 134334"/>
                <a:gd name="connsiteX3" fmla="*/ 67242 w 427321"/>
                <a:gd name="connsiteY3" fmla="*/ 0 h 134334"/>
                <a:gd name="connsiteX4" fmla="*/ 360080 w 427321"/>
                <a:gd name="connsiteY4" fmla="*/ 0 h 134334"/>
                <a:gd name="connsiteX5" fmla="*/ 427322 w 427321"/>
                <a:gd name="connsiteY5" fmla="*/ 67167 h 134334"/>
                <a:gd name="connsiteX6" fmla="*/ 360080 w 427321"/>
                <a:gd name="connsiteY6" fmla="*/ 134334 h 134334"/>
                <a:gd name="connsiteX7" fmla="*/ 67242 w 427321"/>
                <a:gd name="connsiteY7" fmla="*/ 40845 h 134334"/>
                <a:gd name="connsiteX8" fmla="*/ 40972 w 427321"/>
                <a:gd name="connsiteY8" fmla="*/ 67167 h 134334"/>
                <a:gd name="connsiteX9" fmla="*/ 67242 w 427321"/>
                <a:gd name="connsiteY9" fmla="*/ 93489 h 134334"/>
                <a:gd name="connsiteX10" fmla="*/ 360080 w 427321"/>
                <a:gd name="connsiteY10" fmla="*/ 93489 h 134334"/>
                <a:gd name="connsiteX11" fmla="*/ 386432 w 427321"/>
                <a:gd name="connsiteY11" fmla="*/ 67167 h 134334"/>
                <a:gd name="connsiteX12" fmla="*/ 360080 w 427321"/>
                <a:gd name="connsiteY12" fmla="*/ 40845 h 134334"/>
                <a:gd name="connsiteX13" fmla="*/ 67242 w 427321"/>
                <a:gd name="connsiteY13" fmla="*/ 40845 h 13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321" h="134334">
                  <a:moveTo>
                    <a:pt x="360080" y="134334"/>
                  </a:moveTo>
                  <a:lnTo>
                    <a:pt x="67242" y="134334"/>
                  </a:lnTo>
                  <a:cubicBezTo>
                    <a:pt x="30151" y="134334"/>
                    <a:pt x="0" y="104216"/>
                    <a:pt x="0" y="67167"/>
                  </a:cubicBezTo>
                  <a:cubicBezTo>
                    <a:pt x="0" y="30118"/>
                    <a:pt x="30151" y="0"/>
                    <a:pt x="67242" y="0"/>
                  </a:cubicBezTo>
                  <a:lnTo>
                    <a:pt x="360080" y="0"/>
                  </a:lnTo>
                  <a:cubicBezTo>
                    <a:pt x="397170" y="0"/>
                    <a:pt x="427322" y="30118"/>
                    <a:pt x="427322" y="67167"/>
                  </a:cubicBezTo>
                  <a:cubicBezTo>
                    <a:pt x="427322" y="104216"/>
                    <a:pt x="397170" y="134334"/>
                    <a:pt x="360080" y="134334"/>
                  </a:cubicBezTo>
                  <a:close/>
                  <a:moveTo>
                    <a:pt x="67242" y="40845"/>
                  </a:moveTo>
                  <a:cubicBezTo>
                    <a:pt x="52703" y="40845"/>
                    <a:pt x="40972" y="52644"/>
                    <a:pt x="40972" y="67167"/>
                  </a:cubicBezTo>
                  <a:cubicBezTo>
                    <a:pt x="40972" y="81690"/>
                    <a:pt x="52785" y="93489"/>
                    <a:pt x="67242" y="93489"/>
                  </a:cubicBezTo>
                  <a:lnTo>
                    <a:pt x="360080" y="93489"/>
                  </a:lnTo>
                  <a:cubicBezTo>
                    <a:pt x="374619" y="93489"/>
                    <a:pt x="386432" y="81690"/>
                    <a:pt x="386432" y="67167"/>
                  </a:cubicBezTo>
                  <a:cubicBezTo>
                    <a:pt x="386432" y="52644"/>
                    <a:pt x="374619" y="40845"/>
                    <a:pt x="360080" y="40845"/>
                  </a:cubicBezTo>
                  <a:lnTo>
                    <a:pt x="67242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4" name="Forma libre 443">
              <a:extLst>
                <a:ext uri="{FF2B5EF4-FFF2-40B4-BE49-F238E27FC236}">
                  <a16:creationId xmlns:a16="http://schemas.microsoft.com/office/drawing/2014/main" id="{AA581CF8-A962-A334-9837-5F9E2BAB0EFC}"/>
                </a:ext>
              </a:extLst>
            </p:cNvPr>
            <p:cNvSpPr/>
            <p:nvPr/>
          </p:nvSpPr>
          <p:spPr>
            <a:xfrm>
              <a:off x="15320342" y="3345883"/>
              <a:ext cx="427321" cy="134334"/>
            </a:xfrm>
            <a:custGeom>
              <a:avLst/>
              <a:gdLst>
                <a:gd name="connsiteX0" fmla="*/ 360080 w 427321"/>
                <a:gd name="connsiteY0" fmla="*/ 134334 h 134334"/>
                <a:gd name="connsiteX1" fmla="*/ 67242 w 427321"/>
                <a:gd name="connsiteY1" fmla="*/ 134334 h 134334"/>
                <a:gd name="connsiteX2" fmla="*/ 0 w 427321"/>
                <a:gd name="connsiteY2" fmla="*/ 67167 h 134334"/>
                <a:gd name="connsiteX3" fmla="*/ 67242 w 427321"/>
                <a:gd name="connsiteY3" fmla="*/ 0 h 134334"/>
                <a:gd name="connsiteX4" fmla="*/ 360080 w 427321"/>
                <a:gd name="connsiteY4" fmla="*/ 0 h 134334"/>
                <a:gd name="connsiteX5" fmla="*/ 427322 w 427321"/>
                <a:gd name="connsiteY5" fmla="*/ 67167 h 134334"/>
                <a:gd name="connsiteX6" fmla="*/ 360080 w 427321"/>
                <a:gd name="connsiteY6" fmla="*/ 134334 h 134334"/>
                <a:gd name="connsiteX7" fmla="*/ 67242 w 427321"/>
                <a:gd name="connsiteY7" fmla="*/ 40845 h 134334"/>
                <a:gd name="connsiteX8" fmla="*/ 40972 w 427321"/>
                <a:gd name="connsiteY8" fmla="*/ 67167 h 134334"/>
                <a:gd name="connsiteX9" fmla="*/ 67242 w 427321"/>
                <a:gd name="connsiteY9" fmla="*/ 93489 h 134334"/>
                <a:gd name="connsiteX10" fmla="*/ 360080 w 427321"/>
                <a:gd name="connsiteY10" fmla="*/ 93489 h 134334"/>
                <a:gd name="connsiteX11" fmla="*/ 386432 w 427321"/>
                <a:gd name="connsiteY11" fmla="*/ 67167 h 134334"/>
                <a:gd name="connsiteX12" fmla="*/ 360080 w 427321"/>
                <a:gd name="connsiteY12" fmla="*/ 40845 h 134334"/>
                <a:gd name="connsiteX13" fmla="*/ 67242 w 427321"/>
                <a:gd name="connsiteY13" fmla="*/ 40845 h 13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7321" h="134334">
                  <a:moveTo>
                    <a:pt x="360080" y="134334"/>
                  </a:moveTo>
                  <a:lnTo>
                    <a:pt x="67242" y="134334"/>
                  </a:lnTo>
                  <a:cubicBezTo>
                    <a:pt x="30151" y="134334"/>
                    <a:pt x="0" y="104216"/>
                    <a:pt x="0" y="67167"/>
                  </a:cubicBezTo>
                  <a:cubicBezTo>
                    <a:pt x="0" y="30118"/>
                    <a:pt x="30151" y="0"/>
                    <a:pt x="67242" y="0"/>
                  </a:cubicBezTo>
                  <a:lnTo>
                    <a:pt x="360080" y="0"/>
                  </a:lnTo>
                  <a:cubicBezTo>
                    <a:pt x="397170" y="0"/>
                    <a:pt x="427322" y="30118"/>
                    <a:pt x="427322" y="67167"/>
                  </a:cubicBezTo>
                  <a:cubicBezTo>
                    <a:pt x="427322" y="104216"/>
                    <a:pt x="397170" y="134334"/>
                    <a:pt x="360080" y="134334"/>
                  </a:cubicBezTo>
                  <a:close/>
                  <a:moveTo>
                    <a:pt x="67242" y="40845"/>
                  </a:moveTo>
                  <a:cubicBezTo>
                    <a:pt x="52703" y="40845"/>
                    <a:pt x="40972" y="52645"/>
                    <a:pt x="40972" y="67167"/>
                  </a:cubicBezTo>
                  <a:cubicBezTo>
                    <a:pt x="40972" y="81690"/>
                    <a:pt x="52785" y="93489"/>
                    <a:pt x="67242" y="93489"/>
                  </a:cubicBezTo>
                  <a:lnTo>
                    <a:pt x="360080" y="93489"/>
                  </a:lnTo>
                  <a:cubicBezTo>
                    <a:pt x="374619" y="93489"/>
                    <a:pt x="386432" y="81690"/>
                    <a:pt x="386432" y="67167"/>
                  </a:cubicBezTo>
                  <a:cubicBezTo>
                    <a:pt x="386432" y="52645"/>
                    <a:pt x="374619" y="40845"/>
                    <a:pt x="360080" y="40845"/>
                  </a:cubicBezTo>
                  <a:lnTo>
                    <a:pt x="67242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45" name="Gráfico 2">
            <a:extLst>
              <a:ext uri="{FF2B5EF4-FFF2-40B4-BE49-F238E27FC236}">
                <a16:creationId xmlns:a16="http://schemas.microsoft.com/office/drawing/2014/main" id="{6F9BFE3D-C4BB-E661-9186-1210E2E14EB8}"/>
              </a:ext>
            </a:extLst>
          </p:cNvPr>
          <p:cNvGrpSpPr/>
          <p:nvPr/>
        </p:nvGrpSpPr>
        <p:grpSpPr>
          <a:xfrm>
            <a:off x="8661291" y="4505548"/>
            <a:ext cx="1210759" cy="1235165"/>
            <a:chOff x="8661291" y="4505548"/>
            <a:chExt cx="1210759" cy="1235165"/>
          </a:xfrm>
          <a:solidFill>
            <a:srgbClr val="002A86"/>
          </a:solidFill>
        </p:grpSpPr>
        <p:sp>
          <p:nvSpPr>
            <p:cNvPr id="446" name="Forma libre 445">
              <a:extLst>
                <a:ext uri="{FF2B5EF4-FFF2-40B4-BE49-F238E27FC236}">
                  <a16:creationId xmlns:a16="http://schemas.microsoft.com/office/drawing/2014/main" id="{BBD228A2-33EC-87E9-1612-8A8C87E4E133}"/>
                </a:ext>
              </a:extLst>
            </p:cNvPr>
            <p:cNvSpPr/>
            <p:nvPr/>
          </p:nvSpPr>
          <p:spPr>
            <a:xfrm>
              <a:off x="8964770" y="4505548"/>
              <a:ext cx="698916" cy="330637"/>
            </a:xfrm>
            <a:custGeom>
              <a:avLst/>
              <a:gdLst>
                <a:gd name="connsiteX0" fmla="*/ 678461 w 698916"/>
                <a:gd name="connsiteY0" fmla="*/ 330555 h 330637"/>
                <a:gd name="connsiteX1" fmla="*/ 661361 w 698916"/>
                <a:gd name="connsiteY1" fmla="*/ 321478 h 330637"/>
                <a:gd name="connsiteX2" fmla="*/ 547943 w 698916"/>
                <a:gd name="connsiteY2" fmla="*/ 151828 h 330637"/>
                <a:gd name="connsiteX3" fmla="*/ 544473 w 698916"/>
                <a:gd name="connsiteY3" fmla="*/ 140440 h 330637"/>
                <a:gd name="connsiteX4" fmla="*/ 544473 w 698916"/>
                <a:gd name="connsiteY4" fmla="*/ 54212 h 330637"/>
                <a:gd name="connsiteX5" fmla="*/ 531091 w 698916"/>
                <a:gd name="connsiteY5" fmla="*/ 40845 h 330637"/>
                <a:gd name="connsiteX6" fmla="*/ 167789 w 698916"/>
                <a:gd name="connsiteY6" fmla="*/ 40845 h 330637"/>
                <a:gd name="connsiteX7" fmla="*/ 154407 w 698916"/>
                <a:gd name="connsiteY7" fmla="*/ 54212 h 330637"/>
                <a:gd name="connsiteX8" fmla="*/ 154407 w 698916"/>
                <a:gd name="connsiteY8" fmla="*/ 140440 h 330637"/>
                <a:gd name="connsiteX9" fmla="*/ 150938 w 698916"/>
                <a:gd name="connsiteY9" fmla="*/ 151828 h 330637"/>
                <a:gd name="connsiteX10" fmla="*/ 37519 w 698916"/>
                <a:gd name="connsiteY10" fmla="*/ 321478 h 330637"/>
                <a:gd name="connsiteX11" fmla="*/ 9102 w 698916"/>
                <a:gd name="connsiteY11" fmla="*/ 327172 h 330637"/>
                <a:gd name="connsiteX12" fmla="*/ 3402 w 698916"/>
                <a:gd name="connsiteY12" fmla="*/ 298787 h 330637"/>
                <a:gd name="connsiteX13" fmla="*/ 113434 w 698916"/>
                <a:gd name="connsiteY13" fmla="*/ 134252 h 330637"/>
                <a:gd name="connsiteX14" fmla="*/ 113434 w 698916"/>
                <a:gd name="connsiteY14" fmla="*/ 54295 h 330637"/>
                <a:gd name="connsiteX15" fmla="*/ 167789 w 698916"/>
                <a:gd name="connsiteY15" fmla="*/ 0 h 330637"/>
                <a:gd name="connsiteX16" fmla="*/ 531091 w 698916"/>
                <a:gd name="connsiteY16" fmla="*/ 0 h 330637"/>
                <a:gd name="connsiteX17" fmla="*/ 585446 w 698916"/>
                <a:gd name="connsiteY17" fmla="*/ 54295 h 330637"/>
                <a:gd name="connsiteX18" fmla="*/ 585446 w 698916"/>
                <a:gd name="connsiteY18" fmla="*/ 134252 h 330637"/>
                <a:gd name="connsiteX19" fmla="*/ 695478 w 698916"/>
                <a:gd name="connsiteY19" fmla="*/ 298787 h 330637"/>
                <a:gd name="connsiteX20" fmla="*/ 689778 w 698916"/>
                <a:gd name="connsiteY20" fmla="*/ 327172 h 330637"/>
                <a:gd name="connsiteX21" fmla="*/ 678461 w 698916"/>
                <a:gd name="connsiteY21" fmla="*/ 330637 h 33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8916" h="330637">
                  <a:moveTo>
                    <a:pt x="678461" y="330555"/>
                  </a:moveTo>
                  <a:cubicBezTo>
                    <a:pt x="671852" y="330555"/>
                    <a:pt x="665326" y="327337"/>
                    <a:pt x="661361" y="321478"/>
                  </a:cubicBezTo>
                  <a:lnTo>
                    <a:pt x="547943" y="151828"/>
                  </a:lnTo>
                  <a:cubicBezTo>
                    <a:pt x="545712" y="148444"/>
                    <a:pt x="544473" y="144484"/>
                    <a:pt x="544473" y="140440"/>
                  </a:cubicBezTo>
                  <a:lnTo>
                    <a:pt x="544473" y="54212"/>
                  </a:lnTo>
                  <a:cubicBezTo>
                    <a:pt x="544473" y="46869"/>
                    <a:pt x="538443" y="40845"/>
                    <a:pt x="531091" y="40845"/>
                  </a:cubicBezTo>
                  <a:lnTo>
                    <a:pt x="167789" y="40845"/>
                  </a:lnTo>
                  <a:cubicBezTo>
                    <a:pt x="160437" y="40845"/>
                    <a:pt x="154407" y="46869"/>
                    <a:pt x="154407" y="54212"/>
                  </a:cubicBezTo>
                  <a:lnTo>
                    <a:pt x="154407" y="140440"/>
                  </a:lnTo>
                  <a:cubicBezTo>
                    <a:pt x="154407" y="144484"/>
                    <a:pt x="153168" y="148444"/>
                    <a:pt x="150938" y="151828"/>
                  </a:cubicBezTo>
                  <a:lnTo>
                    <a:pt x="37519" y="321478"/>
                  </a:lnTo>
                  <a:cubicBezTo>
                    <a:pt x="31241" y="330885"/>
                    <a:pt x="18520" y="333360"/>
                    <a:pt x="9102" y="327172"/>
                  </a:cubicBezTo>
                  <a:cubicBezTo>
                    <a:pt x="-314" y="320901"/>
                    <a:pt x="-2793" y="308193"/>
                    <a:pt x="3402" y="298787"/>
                  </a:cubicBezTo>
                  <a:lnTo>
                    <a:pt x="113434" y="134252"/>
                  </a:lnTo>
                  <a:lnTo>
                    <a:pt x="113434" y="54295"/>
                  </a:lnTo>
                  <a:cubicBezTo>
                    <a:pt x="113434" y="24342"/>
                    <a:pt x="137803" y="0"/>
                    <a:pt x="167789" y="0"/>
                  </a:cubicBezTo>
                  <a:lnTo>
                    <a:pt x="531091" y="0"/>
                  </a:lnTo>
                  <a:cubicBezTo>
                    <a:pt x="561077" y="0"/>
                    <a:pt x="585446" y="24342"/>
                    <a:pt x="585446" y="54295"/>
                  </a:cubicBezTo>
                  <a:lnTo>
                    <a:pt x="585446" y="134252"/>
                  </a:lnTo>
                  <a:lnTo>
                    <a:pt x="695478" y="298787"/>
                  </a:lnTo>
                  <a:cubicBezTo>
                    <a:pt x="701756" y="308193"/>
                    <a:pt x="699195" y="320901"/>
                    <a:pt x="689778" y="327172"/>
                  </a:cubicBezTo>
                  <a:cubicBezTo>
                    <a:pt x="686308" y="329482"/>
                    <a:pt x="682343" y="330637"/>
                    <a:pt x="678461" y="33063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7" name="Forma libre 446">
              <a:extLst>
                <a:ext uri="{FF2B5EF4-FFF2-40B4-BE49-F238E27FC236}">
                  <a16:creationId xmlns:a16="http://schemas.microsoft.com/office/drawing/2014/main" id="{B8C56E18-691C-5934-69D0-A5B50B467BDD}"/>
                </a:ext>
              </a:extLst>
            </p:cNvPr>
            <p:cNvSpPr/>
            <p:nvPr/>
          </p:nvSpPr>
          <p:spPr>
            <a:xfrm>
              <a:off x="8878958" y="4795175"/>
              <a:ext cx="870586" cy="40927"/>
            </a:xfrm>
            <a:custGeom>
              <a:avLst/>
              <a:gdLst>
                <a:gd name="connsiteX0" fmla="*/ 850101 w 870586"/>
                <a:gd name="connsiteY0" fmla="*/ 40927 h 40927"/>
                <a:gd name="connsiteX1" fmla="*/ 20486 w 870586"/>
                <a:gd name="connsiteY1" fmla="*/ 40927 h 40927"/>
                <a:gd name="connsiteX2" fmla="*/ 0 w 870586"/>
                <a:gd name="connsiteY2" fmla="*/ 20464 h 40927"/>
                <a:gd name="connsiteX3" fmla="*/ 20486 w 870586"/>
                <a:gd name="connsiteY3" fmla="*/ 0 h 40927"/>
                <a:gd name="connsiteX4" fmla="*/ 850101 w 870586"/>
                <a:gd name="connsiteY4" fmla="*/ 0 h 40927"/>
                <a:gd name="connsiteX5" fmla="*/ 870587 w 870586"/>
                <a:gd name="connsiteY5" fmla="*/ 20464 h 40927"/>
                <a:gd name="connsiteX6" fmla="*/ 850101 w 87058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586" h="40927">
                  <a:moveTo>
                    <a:pt x="850101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50101" y="0"/>
                  </a:lnTo>
                  <a:cubicBezTo>
                    <a:pt x="861418" y="0"/>
                    <a:pt x="870587" y="9159"/>
                    <a:pt x="870587" y="20464"/>
                  </a:cubicBezTo>
                  <a:cubicBezTo>
                    <a:pt x="870587" y="31768"/>
                    <a:pt x="861418" y="40927"/>
                    <a:pt x="85010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8" name="Forma libre 447">
              <a:extLst>
                <a:ext uri="{FF2B5EF4-FFF2-40B4-BE49-F238E27FC236}">
                  <a16:creationId xmlns:a16="http://schemas.microsoft.com/office/drawing/2014/main" id="{5601C24E-DD92-4C46-A821-EB61D046E5D8}"/>
                </a:ext>
              </a:extLst>
            </p:cNvPr>
            <p:cNvSpPr/>
            <p:nvPr/>
          </p:nvSpPr>
          <p:spPr>
            <a:xfrm>
              <a:off x="8878876" y="4974398"/>
              <a:ext cx="336537" cy="40927"/>
            </a:xfrm>
            <a:custGeom>
              <a:avLst/>
              <a:gdLst>
                <a:gd name="connsiteX0" fmla="*/ 316051 w 336537"/>
                <a:gd name="connsiteY0" fmla="*/ 40927 h 40927"/>
                <a:gd name="connsiteX1" fmla="*/ 20487 w 336537"/>
                <a:gd name="connsiteY1" fmla="*/ 40927 h 40927"/>
                <a:gd name="connsiteX2" fmla="*/ 0 w 336537"/>
                <a:gd name="connsiteY2" fmla="*/ 20464 h 40927"/>
                <a:gd name="connsiteX3" fmla="*/ 20487 w 336537"/>
                <a:gd name="connsiteY3" fmla="*/ 0 h 40927"/>
                <a:gd name="connsiteX4" fmla="*/ 316051 w 336537"/>
                <a:gd name="connsiteY4" fmla="*/ 0 h 40927"/>
                <a:gd name="connsiteX5" fmla="*/ 336538 w 336537"/>
                <a:gd name="connsiteY5" fmla="*/ 20464 h 40927"/>
                <a:gd name="connsiteX6" fmla="*/ 316051 w 33653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537" h="40927">
                  <a:moveTo>
                    <a:pt x="316051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316051" y="0"/>
                  </a:lnTo>
                  <a:cubicBezTo>
                    <a:pt x="327368" y="0"/>
                    <a:pt x="336538" y="9159"/>
                    <a:pt x="336538" y="20464"/>
                  </a:cubicBezTo>
                  <a:cubicBezTo>
                    <a:pt x="336538" y="31768"/>
                    <a:pt x="327368" y="40927"/>
                    <a:pt x="31605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9" name="Forma libre 448">
              <a:extLst>
                <a:ext uri="{FF2B5EF4-FFF2-40B4-BE49-F238E27FC236}">
                  <a16:creationId xmlns:a16="http://schemas.microsoft.com/office/drawing/2014/main" id="{40166246-6926-C71F-91B6-6013A7F72D0F}"/>
                </a:ext>
              </a:extLst>
            </p:cNvPr>
            <p:cNvSpPr/>
            <p:nvPr/>
          </p:nvSpPr>
          <p:spPr>
            <a:xfrm>
              <a:off x="9413008" y="4974398"/>
              <a:ext cx="336537" cy="40927"/>
            </a:xfrm>
            <a:custGeom>
              <a:avLst/>
              <a:gdLst>
                <a:gd name="connsiteX0" fmla="*/ 316051 w 336537"/>
                <a:gd name="connsiteY0" fmla="*/ 40927 h 40927"/>
                <a:gd name="connsiteX1" fmla="*/ 20486 w 336537"/>
                <a:gd name="connsiteY1" fmla="*/ 40927 h 40927"/>
                <a:gd name="connsiteX2" fmla="*/ 0 w 336537"/>
                <a:gd name="connsiteY2" fmla="*/ 20464 h 40927"/>
                <a:gd name="connsiteX3" fmla="*/ 20486 w 336537"/>
                <a:gd name="connsiteY3" fmla="*/ 0 h 40927"/>
                <a:gd name="connsiteX4" fmla="*/ 316051 w 336537"/>
                <a:gd name="connsiteY4" fmla="*/ 0 h 40927"/>
                <a:gd name="connsiteX5" fmla="*/ 336538 w 336537"/>
                <a:gd name="connsiteY5" fmla="*/ 20464 h 40927"/>
                <a:gd name="connsiteX6" fmla="*/ 316051 w 33653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537" h="40927">
                  <a:moveTo>
                    <a:pt x="316051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16051" y="0"/>
                  </a:lnTo>
                  <a:cubicBezTo>
                    <a:pt x="327368" y="0"/>
                    <a:pt x="336538" y="9159"/>
                    <a:pt x="336538" y="20464"/>
                  </a:cubicBezTo>
                  <a:cubicBezTo>
                    <a:pt x="336538" y="31768"/>
                    <a:pt x="327368" y="40927"/>
                    <a:pt x="31605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0" name="Forma libre 449">
              <a:extLst>
                <a:ext uri="{FF2B5EF4-FFF2-40B4-BE49-F238E27FC236}">
                  <a16:creationId xmlns:a16="http://schemas.microsoft.com/office/drawing/2014/main" id="{A59296F5-497A-8E04-1393-17089B1C7D1D}"/>
                </a:ext>
              </a:extLst>
            </p:cNvPr>
            <p:cNvSpPr/>
            <p:nvPr/>
          </p:nvSpPr>
          <p:spPr>
            <a:xfrm>
              <a:off x="9078204" y="4625525"/>
              <a:ext cx="256079" cy="40927"/>
            </a:xfrm>
            <a:custGeom>
              <a:avLst/>
              <a:gdLst>
                <a:gd name="connsiteX0" fmla="*/ 235593 w 256079"/>
                <a:gd name="connsiteY0" fmla="*/ 40927 h 40927"/>
                <a:gd name="connsiteX1" fmla="*/ 20487 w 256079"/>
                <a:gd name="connsiteY1" fmla="*/ 40927 h 40927"/>
                <a:gd name="connsiteX2" fmla="*/ 0 w 256079"/>
                <a:gd name="connsiteY2" fmla="*/ 20464 h 40927"/>
                <a:gd name="connsiteX3" fmla="*/ 20487 w 256079"/>
                <a:gd name="connsiteY3" fmla="*/ 0 h 40927"/>
                <a:gd name="connsiteX4" fmla="*/ 235593 w 256079"/>
                <a:gd name="connsiteY4" fmla="*/ 0 h 40927"/>
                <a:gd name="connsiteX5" fmla="*/ 256079 w 256079"/>
                <a:gd name="connsiteY5" fmla="*/ 20464 h 40927"/>
                <a:gd name="connsiteX6" fmla="*/ 235593 w 25607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079" h="40927">
                  <a:moveTo>
                    <a:pt x="235593" y="40927"/>
                  </a:moveTo>
                  <a:lnTo>
                    <a:pt x="20487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235593" y="0"/>
                  </a:lnTo>
                  <a:cubicBezTo>
                    <a:pt x="246910" y="0"/>
                    <a:pt x="256079" y="9159"/>
                    <a:pt x="256079" y="20464"/>
                  </a:cubicBezTo>
                  <a:cubicBezTo>
                    <a:pt x="256079" y="31768"/>
                    <a:pt x="246910" y="40927"/>
                    <a:pt x="23559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1" name="Forma libre 450">
              <a:extLst>
                <a:ext uri="{FF2B5EF4-FFF2-40B4-BE49-F238E27FC236}">
                  <a16:creationId xmlns:a16="http://schemas.microsoft.com/office/drawing/2014/main" id="{9C5C6864-AC05-5F2A-774F-801E19E8F1E7}"/>
                </a:ext>
              </a:extLst>
            </p:cNvPr>
            <p:cNvSpPr/>
            <p:nvPr/>
          </p:nvSpPr>
          <p:spPr>
            <a:xfrm>
              <a:off x="9393677" y="4625525"/>
              <a:ext cx="156621" cy="40927"/>
            </a:xfrm>
            <a:custGeom>
              <a:avLst/>
              <a:gdLst>
                <a:gd name="connsiteX0" fmla="*/ 136135 w 156621"/>
                <a:gd name="connsiteY0" fmla="*/ 40927 h 40927"/>
                <a:gd name="connsiteX1" fmla="*/ 20487 w 156621"/>
                <a:gd name="connsiteY1" fmla="*/ 40927 h 40927"/>
                <a:gd name="connsiteX2" fmla="*/ 0 w 156621"/>
                <a:gd name="connsiteY2" fmla="*/ 20464 h 40927"/>
                <a:gd name="connsiteX3" fmla="*/ 20487 w 156621"/>
                <a:gd name="connsiteY3" fmla="*/ 0 h 40927"/>
                <a:gd name="connsiteX4" fmla="*/ 136135 w 156621"/>
                <a:gd name="connsiteY4" fmla="*/ 0 h 40927"/>
                <a:gd name="connsiteX5" fmla="*/ 156622 w 156621"/>
                <a:gd name="connsiteY5" fmla="*/ 20464 h 40927"/>
                <a:gd name="connsiteX6" fmla="*/ 136135 w 15662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621" h="40927">
                  <a:moveTo>
                    <a:pt x="136135" y="40927"/>
                  </a:moveTo>
                  <a:lnTo>
                    <a:pt x="20487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136135" y="0"/>
                  </a:lnTo>
                  <a:cubicBezTo>
                    <a:pt x="147452" y="0"/>
                    <a:pt x="156622" y="9159"/>
                    <a:pt x="156622" y="20464"/>
                  </a:cubicBezTo>
                  <a:cubicBezTo>
                    <a:pt x="156622" y="31768"/>
                    <a:pt x="147452" y="40927"/>
                    <a:pt x="13613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2" name="Forma libre 451">
              <a:extLst>
                <a:ext uri="{FF2B5EF4-FFF2-40B4-BE49-F238E27FC236}">
                  <a16:creationId xmlns:a16="http://schemas.microsoft.com/office/drawing/2014/main" id="{5ED27AC5-FF50-F049-E527-E5345D92AEBD}"/>
                </a:ext>
              </a:extLst>
            </p:cNvPr>
            <p:cNvSpPr/>
            <p:nvPr/>
          </p:nvSpPr>
          <p:spPr>
            <a:xfrm>
              <a:off x="8822456" y="5429632"/>
              <a:ext cx="311424" cy="311081"/>
            </a:xfrm>
            <a:custGeom>
              <a:avLst/>
              <a:gdLst>
                <a:gd name="connsiteX0" fmla="*/ 155712 w 311424"/>
                <a:gd name="connsiteY0" fmla="*/ 311081 h 311081"/>
                <a:gd name="connsiteX1" fmla="*/ 0 w 311424"/>
                <a:gd name="connsiteY1" fmla="*/ 155541 h 311081"/>
                <a:gd name="connsiteX2" fmla="*/ 155712 w 311424"/>
                <a:gd name="connsiteY2" fmla="*/ 0 h 311081"/>
                <a:gd name="connsiteX3" fmla="*/ 311425 w 311424"/>
                <a:gd name="connsiteY3" fmla="*/ 155541 h 311081"/>
                <a:gd name="connsiteX4" fmla="*/ 155712 w 311424"/>
                <a:gd name="connsiteY4" fmla="*/ 311081 h 311081"/>
                <a:gd name="connsiteX5" fmla="*/ 155712 w 311424"/>
                <a:gd name="connsiteY5" fmla="*/ 40845 h 311081"/>
                <a:gd name="connsiteX6" fmla="*/ 40890 w 311424"/>
                <a:gd name="connsiteY6" fmla="*/ 155541 h 311081"/>
                <a:gd name="connsiteX7" fmla="*/ 155712 w 311424"/>
                <a:gd name="connsiteY7" fmla="*/ 270236 h 311081"/>
                <a:gd name="connsiteX8" fmla="*/ 270535 w 311424"/>
                <a:gd name="connsiteY8" fmla="*/ 155541 h 311081"/>
                <a:gd name="connsiteX9" fmla="*/ 155712 w 311424"/>
                <a:gd name="connsiteY9" fmla="*/ 40845 h 3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424" h="311081">
                  <a:moveTo>
                    <a:pt x="155712" y="311081"/>
                  </a:moveTo>
                  <a:cubicBezTo>
                    <a:pt x="69802" y="311081"/>
                    <a:pt x="0" y="241274"/>
                    <a:pt x="0" y="155541"/>
                  </a:cubicBezTo>
                  <a:cubicBezTo>
                    <a:pt x="0" y="69808"/>
                    <a:pt x="69885" y="0"/>
                    <a:pt x="155712" y="0"/>
                  </a:cubicBezTo>
                  <a:cubicBezTo>
                    <a:pt x="241540" y="0"/>
                    <a:pt x="311425" y="69808"/>
                    <a:pt x="311425" y="155541"/>
                  </a:cubicBezTo>
                  <a:cubicBezTo>
                    <a:pt x="311425" y="241274"/>
                    <a:pt x="241540" y="311081"/>
                    <a:pt x="155712" y="311081"/>
                  </a:cubicBezTo>
                  <a:close/>
                  <a:moveTo>
                    <a:pt x="155712" y="40845"/>
                  </a:moveTo>
                  <a:cubicBezTo>
                    <a:pt x="92436" y="40845"/>
                    <a:pt x="40890" y="92334"/>
                    <a:pt x="40890" y="155541"/>
                  </a:cubicBezTo>
                  <a:cubicBezTo>
                    <a:pt x="40890" y="218747"/>
                    <a:pt x="92436" y="270236"/>
                    <a:pt x="155712" y="270236"/>
                  </a:cubicBezTo>
                  <a:cubicBezTo>
                    <a:pt x="218989" y="270236"/>
                    <a:pt x="270535" y="218747"/>
                    <a:pt x="270535" y="155541"/>
                  </a:cubicBezTo>
                  <a:cubicBezTo>
                    <a:pt x="270535" y="92334"/>
                    <a:pt x="218989" y="40845"/>
                    <a:pt x="155712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3" name="Forma libre 452">
              <a:extLst>
                <a:ext uri="{FF2B5EF4-FFF2-40B4-BE49-F238E27FC236}">
                  <a16:creationId xmlns:a16="http://schemas.microsoft.com/office/drawing/2014/main" id="{6C5A0119-B003-EAC8-6EEB-7F3E87E0C38C}"/>
                </a:ext>
              </a:extLst>
            </p:cNvPr>
            <p:cNvSpPr/>
            <p:nvPr/>
          </p:nvSpPr>
          <p:spPr>
            <a:xfrm>
              <a:off x="9494623" y="5429632"/>
              <a:ext cx="311424" cy="311081"/>
            </a:xfrm>
            <a:custGeom>
              <a:avLst/>
              <a:gdLst>
                <a:gd name="connsiteX0" fmla="*/ 155712 w 311424"/>
                <a:gd name="connsiteY0" fmla="*/ 311081 h 311081"/>
                <a:gd name="connsiteX1" fmla="*/ 0 w 311424"/>
                <a:gd name="connsiteY1" fmla="*/ 155541 h 311081"/>
                <a:gd name="connsiteX2" fmla="*/ 155712 w 311424"/>
                <a:gd name="connsiteY2" fmla="*/ 0 h 311081"/>
                <a:gd name="connsiteX3" fmla="*/ 311425 w 311424"/>
                <a:gd name="connsiteY3" fmla="*/ 155541 h 311081"/>
                <a:gd name="connsiteX4" fmla="*/ 155712 w 311424"/>
                <a:gd name="connsiteY4" fmla="*/ 311081 h 311081"/>
                <a:gd name="connsiteX5" fmla="*/ 155712 w 311424"/>
                <a:gd name="connsiteY5" fmla="*/ 40845 h 311081"/>
                <a:gd name="connsiteX6" fmla="*/ 40890 w 311424"/>
                <a:gd name="connsiteY6" fmla="*/ 155541 h 311081"/>
                <a:gd name="connsiteX7" fmla="*/ 155712 w 311424"/>
                <a:gd name="connsiteY7" fmla="*/ 270236 h 311081"/>
                <a:gd name="connsiteX8" fmla="*/ 270535 w 311424"/>
                <a:gd name="connsiteY8" fmla="*/ 155541 h 311081"/>
                <a:gd name="connsiteX9" fmla="*/ 155712 w 311424"/>
                <a:gd name="connsiteY9" fmla="*/ 40845 h 31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424" h="311081">
                  <a:moveTo>
                    <a:pt x="155712" y="311081"/>
                  </a:moveTo>
                  <a:cubicBezTo>
                    <a:pt x="69802" y="311081"/>
                    <a:pt x="0" y="241274"/>
                    <a:pt x="0" y="155541"/>
                  </a:cubicBezTo>
                  <a:cubicBezTo>
                    <a:pt x="0" y="69808"/>
                    <a:pt x="69885" y="0"/>
                    <a:pt x="155712" y="0"/>
                  </a:cubicBezTo>
                  <a:cubicBezTo>
                    <a:pt x="241540" y="0"/>
                    <a:pt x="311425" y="69808"/>
                    <a:pt x="311425" y="155541"/>
                  </a:cubicBezTo>
                  <a:cubicBezTo>
                    <a:pt x="311425" y="241274"/>
                    <a:pt x="241540" y="311081"/>
                    <a:pt x="155712" y="311081"/>
                  </a:cubicBezTo>
                  <a:close/>
                  <a:moveTo>
                    <a:pt x="155712" y="40845"/>
                  </a:moveTo>
                  <a:cubicBezTo>
                    <a:pt x="92436" y="40845"/>
                    <a:pt x="40890" y="92334"/>
                    <a:pt x="40890" y="155541"/>
                  </a:cubicBezTo>
                  <a:cubicBezTo>
                    <a:pt x="40890" y="218747"/>
                    <a:pt x="92436" y="270236"/>
                    <a:pt x="155712" y="270236"/>
                  </a:cubicBezTo>
                  <a:cubicBezTo>
                    <a:pt x="218989" y="270236"/>
                    <a:pt x="270535" y="218747"/>
                    <a:pt x="270535" y="155541"/>
                  </a:cubicBezTo>
                  <a:cubicBezTo>
                    <a:pt x="270535" y="92334"/>
                    <a:pt x="218989" y="40845"/>
                    <a:pt x="155712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4" name="Forma libre 453">
              <a:extLst>
                <a:ext uri="{FF2B5EF4-FFF2-40B4-BE49-F238E27FC236}">
                  <a16:creationId xmlns:a16="http://schemas.microsoft.com/office/drawing/2014/main" id="{FAC99C9E-2044-6CF7-CC3B-38A17D8B7E6F}"/>
                </a:ext>
              </a:extLst>
            </p:cNvPr>
            <p:cNvSpPr/>
            <p:nvPr/>
          </p:nvSpPr>
          <p:spPr>
            <a:xfrm>
              <a:off x="8661291" y="4675899"/>
              <a:ext cx="1210759" cy="867851"/>
            </a:xfrm>
            <a:custGeom>
              <a:avLst/>
              <a:gdLst>
                <a:gd name="connsiteX0" fmla="*/ 868852 w 1210759"/>
                <a:gd name="connsiteY0" fmla="*/ 867852 h 867851"/>
                <a:gd name="connsiteX1" fmla="*/ 437069 w 1210759"/>
                <a:gd name="connsiteY1" fmla="*/ 867852 h 867851"/>
                <a:gd name="connsiteX2" fmla="*/ 418896 w 1210759"/>
                <a:gd name="connsiteY2" fmla="*/ 856795 h 867851"/>
                <a:gd name="connsiteX3" fmla="*/ 316877 w 1210759"/>
                <a:gd name="connsiteY3" fmla="*/ 794578 h 867851"/>
                <a:gd name="connsiteX4" fmla="*/ 215685 w 1210759"/>
                <a:gd name="connsiteY4" fmla="*/ 855227 h 867851"/>
                <a:gd name="connsiteX5" fmla="*/ 194538 w 1210759"/>
                <a:gd name="connsiteY5" fmla="*/ 865789 h 867851"/>
                <a:gd name="connsiteX6" fmla="*/ 95410 w 1210759"/>
                <a:gd name="connsiteY6" fmla="*/ 751176 h 867851"/>
                <a:gd name="connsiteX7" fmla="*/ 95410 w 1210759"/>
                <a:gd name="connsiteY7" fmla="*/ 357827 h 867851"/>
                <a:gd name="connsiteX8" fmla="*/ 32051 w 1210759"/>
                <a:gd name="connsiteY8" fmla="*/ 318302 h 867851"/>
                <a:gd name="connsiteX9" fmla="*/ 0 w 1210759"/>
                <a:gd name="connsiteY9" fmla="*/ 260542 h 867851"/>
                <a:gd name="connsiteX10" fmla="*/ 0 w 1210759"/>
                <a:gd name="connsiteY10" fmla="*/ 68365 h 867851"/>
                <a:gd name="connsiteX11" fmla="*/ 68233 w 1210759"/>
                <a:gd name="connsiteY11" fmla="*/ 207 h 867851"/>
                <a:gd name="connsiteX12" fmla="*/ 177108 w 1210759"/>
                <a:gd name="connsiteY12" fmla="*/ 207 h 867851"/>
                <a:gd name="connsiteX13" fmla="*/ 258723 w 1210759"/>
                <a:gd name="connsiteY13" fmla="*/ 81815 h 867851"/>
                <a:gd name="connsiteX14" fmla="*/ 258723 w 1210759"/>
                <a:gd name="connsiteY14" fmla="*/ 694818 h 867851"/>
                <a:gd name="connsiteX15" fmla="*/ 238236 w 1210759"/>
                <a:gd name="connsiteY15" fmla="*/ 715282 h 867851"/>
                <a:gd name="connsiteX16" fmla="*/ 217750 w 1210759"/>
                <a:gd name="connsiteY16" fmla="*/ 694818 h 867851"/>
                <a:gd name="connsiteX17" fmla="*/ 217750 w 1210759"/>
                <a:gd name="connsiteY17" fmla="*/ 81815 h 867851"/>
                <a:gd name="connsiteX18" fmla="*/ 177025 w 1210759"/>
                <a:gd name="connsiteY18" fmla="*/ 41135 h 867851"/>
                <a:gd name="connsiteX19" fmla="*/ 68150 w 1210759"/>
                <a:gd name="connsiteY19" fmla="*/ 41135 h 867851"/>
                <a:gd name="connsiteX20" fmla="*/ 40890 w 1210759"/>
                <a:gd name="connsiteY20" fmla="*/ 68365 h 867851"/>
                <a:gd name="connsiteX21" fmla="*/ 40890 w 1210759"/>
                <a:gd name="connsiteY21" fmla="*/ 260542 h 867851"/>
                <a:gd name="connsiteX22" fmla="*/ 53694 w 1210759"/>
                <a:gd name="connsiteY22" fmla="*/ 283646 h 867851"/>
                <a:gd name="connsiteX23" fmla="*/ 126718 w 1210759"/>
                <a:gd name="connsiteY23" fmla="*/ 329194 h 867851"/>
                <a:gd name="connsiteX24" fmla="*/ 136383 w 1210759"/>
                <a:gd name="connsiteY24" fmla="*/ 346522 h 867851"/>
                <a:gd name="connsiteX25" fmla="*/ 136383 w 1210759"/>
                <a:gd name="connsiteY25" fmla="*/ 751176 h 867851"/>
                <a:gd name="connsiteX26" fmla="*/ 187929 w 1210759"/>
                <a:gd name="connsiteY26" fmla="*/ 822221 h 867851"/>
                <a:gd name="connsiteX27" fmla="*/ 317043 w 1210759"/>
                <a:gd name="connsiteY27" fmla="*/ 753651 h 867851"/>
                <a:gd name="connsiteX28" fmla="*/ 449130 w 1210759"/>
                <a:gd name="connsiteY28" fmla="*/ 826924 h 867851"/>
                <a:gd name="connsiteX29" fmla="*/ 857122 w 1210759"/>
                <a:gd name="connsiteY29" fmla="*/ 826924 h 867851"/>
                <a:gd name="connsiteX30" fmla="*/ 989209 w 1210759"/>
                <a:gd name="connsiteY30" fmla="*/ 753651 h 867851"/>
                <a:gd name="connsiteX31" fmla="*/ 1118653 w 1210759"/>
                <a:gd name="connsiteY31" fmla="*/ 822716 h 867851"/>
                <a:gd name="connsiteX32" fmla="*/ 1169869 w 1210759"/>
                <a:gd name="connsiteY32" fmla="*/ 751093 h 867851"/>
                <a:gd name="connsiteX33" fmla="*/ 1169869 w 1210759"/>
                <a:gd name="connsiteY33" fmla="*/ 81650 h 867851"/>
                <a:gd name="connsiteX34" fmla="*/ 1157147 w 1210759"/>
                <a:gd name="connsiteY34" fmla="*/ 52109 h 867851"/>
                <a:gd name="connsiteX35" fmla="*/ 1126914 w 1210759"/>
                <a:gd name="connsiteY35" fmla="*/ 40970 h 867851"/>
                <a:gd name="connsiteX36" fmla="*/ 1088419 w 1210759"/>
                <a:gd name="connsiteY36" fmla="*/ 85033 h 867851"/>
                <a:gd name="connsiteX37" fmla="*/ 1088419 w 1210759"/>
                <a:gd name="connsiteY37" fmla="*/ 694653 h 867851"/>
                <a:gd name="connsiteX38" fmla="*/ 1067933 w 1210759"/>
                <a:gd name="connsiteY38" fmla="*/ 715117 h 867851"/>
                <a:gd name="connsiteX39" fmla="*/ 1047447 w 1210759"/>
                <a:gd name="connsiteY39" fmla="*/ 694653 h 867851"/>
                <a:gd name="connsiteX40" fmla="*/ 1047447 w 1210759"/>
                <a:gd name="connsiteY40" fmla="*/ 85033 h 867851"/>
                <a:gd name="connsiteX41" fmla="*/ 1124766 w 1210759"/>
                <a:gd name="connsiteY41" fmla="*/ 125 h 867851"/>
                <a:gd name="connsiteX42" fmla="*/ 1185316 w 1210759"/>
                <a:gd name="connsiteY42" fmla="*/ 22404 h 867851"/>
                <a:gd name="connsiteX43" fmla="*/ 1210759 w 1210759"/>
                <a:gd name="connsiteY43" fmla="*/ 81567 h 867851"/>
                <a:gd name="connsiteX44" fmla="*/ 1210759 w 1210759"/>
                <a:gd name="connsiteY44" fmla="*/ 751011 h 867851"/>
                <a:gd name="connsiteX45" fmla="*/ 1111879 w 1210759"/>
                <a:gd name="connsiteY45" fmla="*/ 866201 h 867851"/>
                <a:gd name="connsiteX46" fmla="*/ 1090649 w 1210759"/>
                <a:gd name="connsiteY46" fmla="*/ 855557 h 867851"/>
                <a:gd name="connsiteX47" fmla="*/ 989209 w 1210759"/>
                <a:gd name="connsiteY47" fmla="*/ 794414 h 867851"/>
                <a:gd name="connsiteX48" fmla="*/ 887273 w 1210759"/>
                <a:gd name="connsiteY48" fmla="*/ 856630 h 867851"/>
                <a:gd name="connsiteX49" fmla="*/ 869100 w 1210759"/>
                <a:gd name="connsiteY49" fmla="*/ 867687 h 86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0759" h="867851">
                  <a:moveTo>
                    <a:pt x="868852" y="867852"/>
                  </a:moveTo>
                  <a:lnTo>
                    <a:pt x="437069" y="867852"/>
                  </a:lnTo>
                  <a:cubicBezTo>
                    <a:pt x="429387" y="867852"/>
                    <a:pt x="422366" y="863561"/>
                    <a:pt x="418896" y="856795"/>
                  </a:cubicBezTo>
                  <a:cubicBezTo>
                    <a:pt x="399071" y="818425"/>
                    <a:pt x="359997" y="794578"/>
                    <a:pt x="316877" y="794578"/>
                  </a:cubicBezTo>
                  <a:cubicBezTo>
                    <a:pt x="273757" y="794578"/>
                    <a:pt x="235675" y="817848"/>
                    <a:pt x="215685" y="855227"/>
                  </a:cubicBezTo>
                  <a:cubicBezTo>
                    <a:pt x="211554" y="862901"/>
                    <a:pt x="202964" y="866944"/>
                    <a:pt x="194538" y="865789"/>
                  </a:cubicBezTo>
                  <a:cubicBezTo>
                    <a:pt x="137043" y="856960"/>
                    <a:pt x="95410" y="808771"/>
                    <a:pt x="95410" y="751176"/>
                  </a:cubicBezTo>
                  <a:lnTo>
                    <a:pt x="95410" y="357827"/>
                  </a:lnTo>
                  <a:lnTo>
                    <a:pt x="32051" y="318302"/>
                  </a:lnTo>
                  <a:cubicBezTo>
                    <a:pt x="11978" y="305760"/>
                    <a:pt x="0" y="284141"/>
                    <a:pt x="0" y="260542"/>
                  </a:cubicBezTo>
                  <a:lnTo>
                    <a:pt x="0" y="68365"/>
                  </a:lnTo>
                  <a:cubicBezTo>
                    <a:pt x="0" y="30820"/>
                    <a:pt x="30564" y="207"/>
                    <a:pt x="68233" y="207"/>
                  </a:cubicBezTo>
                  <a:lnTo>
                    <a:pt x="177108" y="207"/>
                  </a:lnTo>
                  <a:cubicBezTo>
                    <a:pt x="222128" y="207"/>
                    <a:pt x="258723" y="36761"/>
                    <a:pt x="258723" y="81815"/>
                  </a:cubicBezTo>
                  <a:lnTo>
                    <a:pt x="258723" y="694818"/>
                  </a:lnTo>
                  <a:cubicBezTo>
                    <a:pt x="258723" y="706122"/>
                    <a:pt x="249553" y="715282"/>
                    <a:pt x="238236" y="715282"/>
                  </a:cubicBezTo>
                  <a:cubicBezTo>
                    <a:pt x="226919" y="715282"/>
                    <a:pt x="217750" y="706122"/>
                    <a:pt x="217750" y="694818"/>
                  </a:cubicBezTo>
                  <a:lnTo>
                    <a:pt x="217750" y="81815"/>
                  </a:lnTo>
                  <a:cubicBezTo>
                    <a:pt x="217750" y="59370"/>
                    <a:pt x="199494" y="41135"/>
                    <a:pt x="177025" y="41135"/>
                  </a:cubicBezTo>
                  <a:lnTo>
                    <a:pt x="68150" y="41135"/>
                  </a:lnTo>
                  <a:cubicBezTo>
                    <a:pt x="53116" y="41135"/>
                    <a:pt x="40890" y="53347"/>
                    <a:pt x="40890" y="68365"/>
                  </a:cubicBezTo>
                  <a:lnTo>
                    <a:pt x="40890" y="260542"/>
                  </a:lnTo>
                  <a:cubicBezTo>
                    <a:pt x="40890" y="270031"/>
                    <a:pt x="45681" y="278613"/>
                    <a:pt x="53694" y="283646"/>
                  </a:cubicBezTo>
                  <a:lnTo>
                    <a:pt x="126718" y="329194"/>
                  </a:lnTo>
                  <a:cubicBezTo>
                    <a:pt x="132666" y="332908"/>
                    <a:pt x="136383" y="339509"/>
                    <a:pt x="136383" y="346522"/>
                  </a:cubicBezTo>
                  <a:lnTo>
                    <a:pt x="136383" y="751176"/>
                  </a:lnTo>
                  <a:cubicBezTo>
                    <a:pt x="136383" y="784017"/>
                    <a:pt x="157365" y="812072"/>
                    <a:pt x="187929" y="822221"/>
                  </a:cubicBezTo>
                  <a:cubicBezTo>
                    <a:pt x="216759" y="779561"/>
                    <a:pt x="264835" y="753651"/>
                    <a:pt x="317043" y="753651"/>
                  </a:cubicBezTo>
                  <a:cubicBezTo>
                    <a:pt x="369250" y="753651"/>
                    <a:pt x="420796" y="781376"/>
                    <a:pt x="449130" y="826924"/>
                  </a:cubicBezTo>
                  <a:lnTo>
                    <a:pt x="857122" y="826924"/>
                  </a:lnTo>
                  <a:cubicBezTo>
                    <a:pt x="885456" y="781459"/>
                    <a:pt x="935020" y="753651"/>
                    <a:pt x="989209" y="753651"/>
                  </a:cubicBezTo>
                  <a:cubicBezTo>
                    <a:pt x="1043399" y="753651"/>
                    <a:pt x="1089906" y="779726"/>
                    <a:pt x="1118653" y="822716"/>
                  </a:cubicBezTo>
                  <a:cubicBezTo>
                    <a:pt x="1148969" y="812484"/>
                    <a:pt x="1169869" y="784182"/>
                    <a:pt x="1169869" y="751093"/>
                  </a:cubicBezTo>
                  <a:lnTo>
                    <a:pt x="1169869" y="81650"/>
                  </a:lnTo>
                  <a:cubicBezTo>
                    <a:pt x="1169869" y="70345"/>
                    <a:pt x="1165326" y="59948"/>
                    <a:pt x="1157147" y="52109"/>
                  </a:cubicBezTo>
                  <a:cubicBezTo>
                    <a:pt x="1148969" y="44353"/>
                    <a:pt x="1138065" y="40392"/>
                    <a:pt x="1126914" y="40970"/>
                  </a:cubicBezTo>
                  <a:cubicBezTo>
                    <a:pt x="1105684" y="42042"/>
                    <a:pt x="1088419" y="61846"/>
                    <a:pt x="1088419" y="85033"/>
                  </a:cubicBezTo>
                  <a:lnTo>
                    <a:pt x="1088419" y="694653"/>
                  </a:lnTo>
                  <a:cubicBezTo>
                    <a:pt x="1088419" y="705958"/>
                    <a:pt x="1079250" y="715117"/>
                    <a:pt x="1067933" y="715117"/>
                  </a:cubicBezTo>
                  <a:cubicBezTo>
                    <a:pt x="1056616" y="715117"/>
                    <a:pt x="1047447" y="705958"/>
                    <a:pt x="1047447" y="694653"/>
                  </a:cubicBezTo>
                  <a:lnTo>
                    <a:pt x="1047447" y="85033"/>
                  </a:lnTo>
                  <a:cubicBezTo>
                    <a:pt x="1047447" y="39649"/>
                    <a:pt x="1081398" y="2435"/>
                    <a:pt x="1124766" y="125"/>
                  </a:cubicBezTo>
                  <a:cubicBezTo>
                    <a:pt x="1147318" y="-1113"/>
                    <a:pt x="1168878" y="6891"/>
                    <a:pt x="1185316" y="22404"/>
                  </a:cubicBezTo>
                  <a:cubicBezTo>
                    <a:pt x="1201507" y="37752"/>
                    <a:pt x="1210759" y="59288"/>
                    <a:pt x="1210759" y="81567"/>
                  </a:cubicBezTo>
                  <a:lnTo>
                    <a:pt x="1210759" y="751011"/>
                  </a:lnTo>
                  <a:cubicBezTo>
                    <a:pt x="1210759" y="808936"/>
                    <a:pt x="1169208" y="857372"/>
                    <a:pt x="1111879" y="866201"/>
                  </a:cubicBezTo>
                  <a:cubicBezTo>
                    <a:pt x="1103453" y="867522"/>
                    <a:pt x="1094780" y="863313"/>
                    <a:pt x="1090649" y="855557"/>
                  </a:cubicBezTo>
                  <a:cubicBezTo>
                    <a:pt x="1070659" y="817848"/>
                    <a:pt x="1031751" y="794414"/>
                    <a:pt x="989209" y="794414"/>
                  </a:cubicBezTo>
                  <a:cubicBezTo>
                    <a:pt x="946667" y="794414"/>
                    <a:pt x="907016" y="818260"/>
                    <a:pt x="887273" y="856630"/>
                  </a:cubicBezTo>
                  <a:cubicBezTo>
                    <a:pt x="883721" y="863396"/>
                    <a:pt x="876700" y="867687"/>
                    <a:pt x="869100" y="86768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5" name="Forma libre 454">
              <a:extLst>
                <a:ext uri="{FF2B5EF4-FFF2-40B4-BE49-F238E27FC236}">
                  <a16:creationId xmlns:a16="http://schemas.microsoft.com/office/drawing/2014/main" id="{683BDA8C-9AB3-41D8-8CE2-0A28DC3B1593}"/>
                </a:ext>
              </a:extLst>
            </p:cNvPr>
            <p:cNvSpPr/>
            <p:nvPr/>
          </p:nvSpPr>
          <p:spPr>
            <a:xfrm>
              <a:off x="8964704" y="5339114"/>
              <a:ext cx="699013" cy="131363"/>
            </a:xfrm>
            <a:custGeom>
              <a:avLst/>
              <a:gdLst>
                <a:gd name="connsiteX0" fmla="*/ 678527 w 699013"/>
                <a:gd name="connsiteY0" fmla="*/ 131364 h 131363"/>
                <a:gd name="connsiteX1" fmla="*/ 658041 w 699013"/>
                <a:gd name="connsiteY1" fmla="*/ 110900 h 131363"/>
                <a:gd name="connsiteX2" fmla="*/ 658041 w 699013"/>
                <a:gd name="connsiteY2" fmla="*/ 76409 h 131363"/>
                <a:gd name="connsiteX3" fmla="*/ 622520 w 699013"/>
                <a:gd name="connsiteY3" fmla="*/ 40928 h 131363"/>
                <a:gd name="connsiteX4" fmla="*/ 76493 w 699013"/>
                <a:gd name="connsiteY4" fmla="*/ 40928 h 131363"/>
                <a:gd name="connsiteX5" fmla="*/ 40973 w 699013"/>
                <a:gd name="connsiteY5" fmla="*/ 76409 h 131363"/>
                <a:gd name="connsiteX6" fmla="*/ 40973 w 699013"/>
                <a:gd name="connsiteY6" fmla="*/ 110900 h 131363"/>
                <a:gd name="connsiteX7" fmla="*/ 20486 w 699013"/>
                <a:gd name="connsiteY7" fmla="*/ 131364 h 131363"/>
                <a:gd name="connsiteX8" fmla="*/ 0 w 699013"/>
                <a:gd name="connsiteY8" fmla="*/ 110900 h 131363"/>
                <a:gd name="connsiteX9" fmla="*/ 0 w 699013"/>
                <a:gd name="connsiteY9" fmla="*/ 76409 h 131363"/>
                <a:gd name="connsiteX10" fmla="*/ 76493 w 699013"/>
                <a:gd name="connsiteY10" fmla="*/ 0 h 131363"/>
                <a:gd name="connsiteX11" fmla="*/ 622520 w 699013"/>
                <a:gd name="connsiteY11" fmla="*/ 0 h 131363"/>
                <a:gd name="connsiteX12" fmla="*/ 699014 w 699013"/>
                <a:gd name="connsiteY12" fmla="*/ 76409 h 131363"/>
                <a:gd name="connsiteX13" fmla="*/ 699014 w 699013"/>
                <a:gd name="connsiteY13" fmla="*/ 110900 h 131363"/>
                <a:gd name="connsiteX14" fmla="*/ 678527 w 699013"/>
                <a:gd name="connsiteY14" fmla="*/ 131364 h 1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99013" h="131363">
                  <a:moveTo>
                    <a:pt x="678527" y="131364"/>
                  </a:moveTo>
                  <a:cubicBezTo>
                    <a:pt x="667210" y="131364"/>
                    <a:pt x="658041" y="122205"/>
                    <a:pt x="658041" y="110900"/>
                  </a:cubicBezTo>
                  <a:lnTo>
                    <a:pt x="658041" y="76409"/>
                  </a:lnTo>
                  <a:cubicBezTo>
                    <a:pt x="658041" y="56853"/>
                    <a:pt x="642098" y="40928"/>
                    <a:pt x="622520" y="40928"/>
                  </a:cubicBezTo>
                  <a:lnTo>
                    <a:pt x="76493" y="40928"/>
                  </a:lnTo>
                  <a:cubicBezTo>
                    <a:pt x="56916" y="40928"/>
                    <a:pt x="40973" y="56853"/>
                    <a:pt x="40973" y="76409"/>
                  </a:cubicBezTo>
                  <a:lnTo>
                    <a:pt x="40973" y="110900"/>
                  </a:lnTo>
                  <a:cubicBezTo>
                    <a:pt x="40973" y="122205"/>
                    <a:pt x="31803" y="131364"/>
                    <a:pt x="20486" y="131364"/>
                  </a:cubicBezTo>
                  <a:cubicBezTo>
                    <a:pt x="9169" y="131364"/>
                    <a:pt x="0" y="122205"/>
                    <a:pt x="0" y="110900"/>
                  </a:cubicBezTo>
                  <a:lnTo>
                    <a:pt x="0" y="76409"/>
                  </a:lnTo>
                  <a:cubicBezTo>
                    <a:pt x="0" y="34326"/>
                    <a:pt x="34282" y="0"/>
                    <a:pt x="76493" y="0"/>
                  </a:cubicBezTo>
                  <a:lnTo>
                    <a:pt x="622520" y="0"/>
                  </a:lnTo>
                  <a:cubicBezTo>
                    <a:pt x="664650" y="0"/>
                    <a:pt x="699014" y="34244"/>
                    <a:pt x="699014" y="76409"/>
                  </a:cubicBezTo>
                  <a:lnTo>
                    <a:pt x="699014" y="110900"/>
                  </a:lnTo>
                  <a:cubicBezTo>
                    <a:pt x="699014" y="122205"/>
                    <a:pt x="689845" y="131364"/>
                    <a:pt x="678527" y="1313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6" name="Forma libre 455">
              <a:extLst>
                <a:ext uri="{FF2B5EF4-FFF2-40B4-BE49-F238E27FC236}">
                  <a16:creationId xmlns:a16="http://schemas.microsoft.com/office/drawing/2014/main" id="{22F1761E-C169-5D54-CF24-ABAAA6A5EA13}"/>
                </a:ext>
              </a:extLst>
            </p:cNvPr>
            <p:cNvSpPr/>
            <p:nvPr/>
          </p:nvSpPr>
          <p:spPr>
            <a:xfrm>
              <a:off x="8756618" y="5001875"/>
              <a:ext cx="163312" cy="40927"/>
            </a:xfrm>
            <a:custGeom>
              <a:avLst/>
              <a:gdLst>
                <a:gd name="connsiteX0" fmla="*/ 142826 w 163312"/>
                <a:gd name="connsiteY0" fmla="*/ 40927 h 40927"/>
                <a:gd name="connsiteX1" fmla="*/ 20486 w 163312"/>
                <a:gd name="connsiteY1" fmla="*/ 40927 h 40927"/>
                <a:gd name="connsiteX2" fmla="*/ 0 w 163312"/>
                <a:gd name="connsiteY2" fmla="*/ 20464 h 40927"/>
                <a:gd name="connsiteX3" fmla="*/ 20486 w 163312"/>
                <a:gd name="connsiteY3" fmla="*/ 0 h 40927"/>
                <a:gd name="connsiteX4" fmla="*/ 142826 w 163312"/>
                <a:gd name="connsiteY4" fmla="*/ 0 h 40927"/>
                <a:gd name="connsiteX5" fmla="*/ 163313 w 163312"/>
                <a:gd name="connsiteY5" fmla="*/ 20464 h 40927"/>
                <a:gd name="connsiteX6" fmla="*/ 142826 w 16331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2" h="40927">
                  <a:moveTo>
                    <a:pt x="14282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2826" y="0"/>
                  </a:lnTo>
                  <a:cubicBezTo>
                    <a:pt x="154143" y="0"/>
                    <a:pt x="163313" y="9159"/>
                    <a:pt x="163313" y="20464"/>
                  </a:cubicBezTo>
                  <a:cubicBezTo>
                    <a:pt x="163313" y="31768"/>
                    <a:pt x="154143" y="40927"/>
                    <a:pt x="14282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7" name="Forma libre 456">
              <a:extLst>
                <a:ext uri="{FF2B5EF4-FFF2-40B4-BE49-F238E27FC236}">
                  <a16:creationId xmlns:a16="http://schemas.microsoft.com/office/drawing/2014/main" id="{A7AA39D9-205E-C2BA-A5B9-3F8208A7FB5B}"/>
                </a:ext>
              </a:extLst>
            </p:cNvPr>
            <p:cNvSpPr/>
            <p:nvPr/>
          </p:nvSpPr>
          <p:spPr>
            <a:xfrm>
              <a:off x="8742906" y="4774959"/>
              <a:ext cx="80210" cy="40927"/>
            </a:xfrm>
            <a:custGeom>
              <a:avLst/>
              <a:gdLst>
                <a:gd name="connsiteX0" fmla="*/ 59724 w 80210"/>
                <a:gd name="connsiteY0" fmla="*/ 40927 h 40927"/>
                <a:gd name="connsiteX1" fmla="*/ 20486 w 80210"/>
                <a:gd name="connsiteY1" fmla="*/ 40927 h 40927"/>
                <a:gd name="connsiteX2" fmla="*/ 0 w 80210"/>
                <a:gd name="connsiteY2" fmla="*/ 20464 h 40927"/>
                <a:gd name="connsiteX3" fmla="*/ 20486 w 80210"/>
                <a:gd name="connsiteY3" fmla="*/ 0 h 40927"/>
                <a:gd name="connsiteX4" fmla="*/ 59724 w 80210"/>
                <a:gd name="connsiteY4" fmla="*/ 0 h 40927"/>
                <a:gd name="connsiteX5" fmla="*/ 80210 w 80210"/>
                <a:gd name="connsiteY5" fmla="*/ 20464 h 40927"/>
                <a:gd name="connsiteX6" fmla="*/ 59724 w 8021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10" h="40927">
                  <a:moveTo>
                    <a:pt x="5972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59724" y="0"/>
                  </a:lnTo>
                  <a:cubicBezTo>
                    <a:pt x="71041" y="0"/>
                    <a:pt x="80210" y="9159"/>
                    <a:pt x="80210" y="20464"/>
                  </a:cubicBezTo>
                  <a:cubicBezTo>
                    <a:pt x="80210" y="31768"/>
                    <a:pt x="71041" y="40927"/>
                    <a:pt x="5972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8" name="Forma libre 457">
              <a:extLst>
                <a:ext uri="{FF2B5EF4-FFF2-40B4-BE49-F238E27FC236}">
                  <a16:creationId xmlns:a16="http://schemas.microsoft.com/office/drawing/2014/main" id="{F13E7ED3-932E-348F-7C1F-94EBC433F3BE}"/>
                </a:ext>
              </a:extLst>
            </p:cNvPr>
            <p:cNvSpPr/>
            <p:nvPr/>
          </p:nvSpPr>
          <p:spPr>
            <a:xfrm>
              <a:off x="8742906" y="4849553"/>
              <a:ext cx="80210" cy="40927"/>
            </a:xfrm>
            <a:custGeom>
              <a:avLst/>
              <a:gdLst>
                <a:gd name="connsiteX0" fmla="*/ 59724 w 80210"/>
                <a:gd name="connsiteY0" fmla="*/ 40927 h 40927"/>
                <a:gd name="connsiteX1" fmla="*/ 20486 w 80210"/>
                <a:gd name="connsiteY1" fmla="*/ 40927 h 40927"/>
                <a:gd name="connsiteX2" fmla="*/ 0 w 80210"/>
                <a:gd name="connsiteY2" fmla="*/ 20464 h 40927"/>
                <a:gd name="connsiteX3" fmla="*/ 20486 w 80210"/>
                <a:gd name="connsiteY3" fmla="*/ 0 h 40927"/>
                <a:gd name="connsiteX4" fmla="*/ 59724 w 80210"/>
                <a:gd name="connsiteY4" fmla="*/ 0 h 40927"/>
                <a:gd name="connsiteX5" fmla="*/ 80210 w 80210"/>
                <a:gd name="connsiteY5" fmla="*/ 20464 h 40927"/>
                <a:gd name="connsiteX6" fmla="*/ 59724 w 8021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210" h="40927">
                  <a:moveTo>
                    <a:pt x="5972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59724" y="0"/>
                  </a:lnTo>
                  <a:cubicBezTo>
                    <a:pt x="71041" y="0"/>
                    <a:pt x="80210" y="9159"/>
                    <a:pt x="80210" y="20464"/>
                  </a:cubicBezTo>
                  <a:cubicBezTo>
                    <a:pt x="80210" y="31768"/>
                    <a:pt x="71041" y="40927"/>
                    <a:pt x="5972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9" name="Forma libre 458">
              <a:extLst>
                <a:ext uri="{FF2B5EF4-FFF2-40B4-BE49-F238E27FC236}">
                  <a16:creationId xmlns:a16="http://schemas.microsoft.com/office/drawing/2014/main" id="{67BF5C9B-FC69-863D-C9BF-E9F4EC0404A2}"/>
                </a:ext>
              </a:extLst>
            </p:cNvPr>
            <p:cNvSpPr/>
            <p:nvPr/>
          </p:nvSpPr>
          <p:spPr>
            <a:xfrm>
              <a:off x="9161306" y="4899474"/>
              <a:ext cx="305973" cy="478338"/>
            </a:xfrm>
            <a:custGeom>
              <a:avLst/>
              <a:gdLst>
                <a:gd name="connsiteX0" fmla="*/ 285487 w 305973"/>
                <a:gd name="connsiteY0" fmla="*/ 478339 h 478338"/>
                <a:gd name="connsiteX1" fmla="*/ 20487 w 305973"/>
                <a:gd name="connsiteY1" fmla="*/ 478339 h 478338"/>
                <a:gd name="connsiteX2" fmla="*/ 0 w 305973"/>
                <a:gd name="connsiteY2" fmla="*/ 457875 h 478338"/>
                <a:gd name="connsiteX3" fmla="*/ 0 w 305973"/>
                <a:gd name="connsiteY3" fmla="*/ 152818 h 478338"/>
                <a:gd name="connsiteX4" fmla="*/ 152987 w 305973"/>
                <a:gd name="connsiteY4" fmla="*/ 0 h 478338"/>
                <a:gd name="connsiteX5" fmla="*/ 152987 w 305973"/>
                <a:gd name="connsiteY5" fmla="*/ 0 h 478338"/>
                <a:gd name="connsiteX6" fmla="*/ 305974 w 305973"/>
                <a:gd name="connsiteY6" fmla="*/ 152818 h 478338"/>
                <a:gd name="connsiteX7" fmla="*/ 305974 w 305973"/>
                <a:gd name="connsiteY7" fmla="*/ 457875 h 478338"/>
                <a:gd name="connsiteX8" fmla="*/ 285487 w 305973"/>
                <a:gd name="connsiteY8" fmla="*/ 478339 h 478338"/>
                <a:gd name="connsiteX9" fmla="*/ 40890 w 305973"/>
                <a:gd name="connsiteY9" fmla="*/ 437412 h 478338"/>
                <a:gd name="connsiteX10" fmla="*/ 265001 w 305973"/>
                <a:gd name="connsiteY10" fmla="*/ 437412 h 478338"/>
                <a:gd name="connsiteX11" fmla="*/ 265001 w 305973"/>
                <a:gd name="connsiteY11" fmla="*/ 152818 h 478338"/>
                <a:gd name="connsiteX12" fmla="*/ 152987 w 305973"/>
                <a:gd name="connsiteY12" fmla="*/ 40927 h 478338"/>
                <a:gd name="connsiteX13" fmla="*/ 40973 w 305973"/>
                <a:gd name="connsiteY13" fmla="*/ 152818 h 478338"/>
                <a:gd name="connsiteX14" fmla="*/ 40973 w 305973"/>
                <a:gd name="connsiteY14" fmla="*/ 437412 h 47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5973" h="478338">
                  <a:moveTo>
                    <a:pt x="285487" y="478339"/>
                  </a:moveTo>
                  <a:lnTo>
                    <a:pt x="20487" y="478339"/>
                  </a:lnTo>
                  <a:cubicBezTo>
                    <a:pt x="9170" y="478339"/>
                    <a:pt x="0" y="469180"/>
                    <a:pt x="0" y="457875"/>
                  </a:cubicBezTo>
                  <a:lnTo>
                    <a:pt x="0" y="152818"/>
                  </a:lnTo>
                  <a:cubicBezTo>
                    <a:pt x="0" y="68570"/>
                    <a:pt x="68646" y="0"/>
                    <a:pt x="152987" y="0"/>
                  </a:cubicBezTo>
                  <a:lnTo>
                    <a:pt x="152987" y="0"/>
                  </a:lnTo>
                  <a:cubicBezTo>
                    <a:pt x="237328" y="0"/>
                    <a:pt x="305974" y="68570"/>
                    <a:pt x="305974" y="152818"/>
                  </a:cubicBezTo>
                  <a:lnTo>
                    <a:pt x="305974" y="457875"/>
                  </a:lnTo>
                  <a:cubicBezTo>
                    <a:pt x="305974" y="469180"/>
                    <a:pt x="296804" y="478339"/>
                    <a:pt x="285487" y="478339"/>
                  </a:cubicBezTo>
                  <a:close/>
                  <a:moveTo>
                    <a:pt x="40890" y="437412"/>
                  </a:moveTo>
                  <a:lnTo>
                    <a:pt x="265001" y="437412"/>
                  </a:lnTo>
                  <a:lnTo>
                    <a:pt x="265001" y="152818"/>
                  </a:lnTo>
                  <a:cubicBezTo>
                    <a:pt x="265001" y="91096"/>
                    <a:pt x="214776" y="40927"/>
                    <a:pt x="152987" y="40927"/>
                  </a:cubicBezTo>
                  <a:cubicBezTo>
                    <a:pt x="91198" y="40927"/>
                    <a:pt x="40973" y="91096"/>
                    <a:pt x="40973" y="152818"/>
                  </a:cubicBezTo>
                  <a:lnTo>
                    <a:pt x="40973" y="43741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7F455084-1FE1-DDB2-6258-6E85FD27C2A2}"/>
                </a:ext>
              </a:extLst>
            </p:cNvPr>
            <p:cNvSpPr/>
            <p:nvPr/>
          </p:nvSpPr>
          <p:spPr>
            <a:xfrm>
              <a:off x="8964730" y="4974424"/>
              <a:ext cx="250762" cy="308167"/>
            </a:xfrm>
            <a:custGeom>
              <a:avLst/>
              <a:gdLst>
                <a:gd name="connsiteX0" fmla="*/ 216980 w 250762"/>
                <a:gd name="connsiteY0" fmla="*/ 308084 h 308167"/>
                <a:gd name="connsiteX1" fmla="*/ 169316 w 250762"/>
                <a:gd name="connsiteY1" fmla="*/ 308084 h 308167"/>
                <a:gd name="connsiteX2" fmla="*/ 83323 w 250762"/>
                <a:gd name="connsiteY2" fmla="*/ 248344 h 308167"/>
                <a:gd name="connsiteX3" fmla="*/ 1296 w 250762"/>
                <a:gd name="connsiteY3" fmla="*/ 27616 h 308167"/>
                <a:gd name="connsiteX4" fmla="*/ 13356 w 250762"/>
                <a:gd name="connsiteY4" fmla="*/ 1294 h 308167"/>
                <a:gd name="connsiteX5" fmla="*/ 39707 w 250762"/>
                <a:gd name="connsiteY5" fmla="*/ 13341 h 308167"/>
                <a:gd name="connsiteX6" fmla="*/ 121735 w 250762"/>
                <a:gd name="connsiteY6" fmla="*/ 234069 h 308167"/>
                <a:gd name="connsiteX7" fmla="*/ 169316 w 250762"/>
                <a:gd name="connsiteY7" fmla="*/ 267157 h 308167"/>
                <a:gd name="connsiteX8" fmla="*/ 196576 w 250762"/>
                <a:gd name="connsiteY8" fmla="*/ 267157 h 308167"/>
                <a:gd name="connsiteX9" fmla="*/ 196576 w 250762"/>
                <a:gd name="connsiteY9" fmla="*/ 77868 h 308167"/>
                <a:gd name="connsiteX10" fmla="*/ 211859 w 250762"/>
                <a:gd name="connsiteY10" fmla="*/ 11608 h 308167"/>
                <a:gd name="connsiteX11" fmla="*/ 239201 w 250762"/>
                <a:gd name="connsiteY11" fmla="*/ 2119 h 308167"/>
                <a:gd name="connsiteX12" fmla="*/ 248701 w 250762"/>
                <a:gd name="connsiteY12" fmla="*/ 29432 h 308167"/>
                <a:gd name="connsiteX13" fmla="*/ 237466 w 250762"/>
                <a:gd name="connsiteY13" fmla="*/ 77950 h 308167"/>
                <a:gd name="connsiteX14" fmla="*/ 237466 w 250762"/>
                <a:gd name="connsiteY14" fmla="*/ 287703 h 308167"/>
                <a:gd name="connsiteX15" fmla="*/ 216980 w 250762"/>
                <a:gd name="connsiteY15" fmla="*/ 308167 h 30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0762" h="308167">
                  <a:moveTo>
                    <a:pt x="216980" y="308084"/>
                  </a:moveTo>
                  <a:lnTo>
                    <a:pt x="169316" y="308084"/>
                  </a:lnTo>
                  <a:cubicBezTo>
                    <a:pt x="131152" y="308084"/>
                    <a:pt x="96623" y="284073"/>
                    <a:pt x="83323" y="248344"/>
                  </a:cubicBezTo>
                  <a:lnTo>
                    <a:pt x="1296" y="27616"/>
                  </a:lnTo>
                  <a:cubicBezTo>
                    <a:pt x="-2670" y="17054"/>
                    <a:pt x="2782" y="5255"/>
                    <a:pt x="13356" y="1294"/>
                  </a:cubicBezTo>
                  <a:cubicBezTo>
                    <a:pt x="23930" y="-2667"/>
                    <a:pt x="35742" y="2779"/>
                    <a:pt x="39707" y="13341"/>
                  </a:cubicBezTo>
                  <a:lnTo>
                    <a:pt x="121735" y="234069"/>
                  </a:lnTo>
                  <a:cubicBezTo>
                    <a:pt x="129087" y="253872"/>
                    <a:pt x="148169" y="267157"/>
                    <a:pt x="169316" y="267157"/>
                  </a:cubicBezTo>
                  <a:lnTo>
                    <a:pt x="196576" y="267157"/>
                  </a:lnTo>
                  <a:lnTo>
                    <a:pt x="196576" y="77868"/>
                  </a:lnTo>
                  <a:cubicBezTo>
                    <a:pt x="196576" y="54846"/>
                    <a:pt x="201698" y="32567"/>
                    <a:pt x="211859" y="11608"/>
                  </a:cubicBezTo>
                  <a:cubicBezTo>
                    <a:pt x="216815" y="1459"/>
                    <a:pt x="229040" y="-2832"/>
                    <a:pt x="239201" y="2119"/>
                  </a:cubicBezTo>
                  <a:cubicBezTo>
                    <a:pt x="249362" y="6987"/>
                    <a:pt x="253657" y="19282"/>
                    <a:pt x="248701" y="29432"/>
                  </a:cubicBezTo>
                  <a:cubicBezTo>
                    <a:pt x="241266" y="44779"/>
                    <a:pt x="237466" y="61117"/>
                    <a:pt x="237466" y="77950"/>
                  </a:cubicBezTo>
                  <a:lnTo>
                    <a:pt x="237466" y="287703"/>
                  </a:lnTo>
                  <a:cubicBezTo>
                    <a:pt x="237466" y="299008"/>
                    <a:pt x="228297" y="308167"/>
                    <a:pt x="216980" y="30816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1" name="Forma libre 460">
              <a:extLst>
                <a:ext uri="{FF2B5EF4-FFF2-40B4-BE49-F238E27FC236}">
                  <a16:creationId xmlns:a16="http://schemas.microsoft.com/office/drawing/2014/main" id="{5D6855C2-1C77-FF48-2B2A-4CA903B68BEF}"/>
                </a:ext>
              </a:extLst>
            </p:cNvPr>
            <p:cNvSpPr/>
            <p:nvPr/>
          </p:nvSpPr>
          <p:spPr>
            <a:xfrm>
              <a:off x="9413011" y="4974341"/>
              <a:ext cx="250762" cy="308166"/>
            </a:xfrm>
            <a:custGeom>
              <a:avLst/>
              <a:gdLst>
                <a:gd name="connsiteX0" fmla="*/ 81446 w 250762"/>
                <a:gd name="connsiteY0" fmla="*/ 308167 h 308166"/>
                <a:gd name="connsiteX1" fmla="*/ 33782 w 250762"/>
                <a:gd name="connsiteY1" fmla="*/ 308167 h 308166"/>
                <a:gd name="connsiteX2" fmla="*/ 13296 w 250762"/>
                <a:gd name="connsiteY2" fmla="*/ 287703 h 308166"/>
                <a:gd name="connsiteX3" fmla="*/ 13296 w 250762"/>
                <a:gd name="connsiteY3" fmla="*/ 77950 h 308166"/>
                <a:gd name="connsiteX4" fmla="*/ 2062 w 250762"/>
                <a:gd name="connsiteY4" fmla="*/ 29432 h 308166"/>
                <a:gd name="connsiteX5" fmla="*/ 11561 w 250762"/>
                <a:gd name="connsiteY5" fmla="*/ 2119 h 308166"/>
                <a:gd name="connsiteX6" fmla="*/ 38904 w 250762"/>
                <a:gd name="connsiteY6" fmla="*/ 11608 h 308166"/>
                <a:gd name="connsiteX7" fmla="*/ 54186 w 250762"/>
                <a:gd name="connsiteY7" fmla="*/ 77868 h 308166"/>
                <a:gd name="connsiteX8" fmla="*/ 54186 w 250762"/>
                <a:gd name="connsiteY8" fmla="*/ 267157 h 308166"/>
                <a:gd name="connsiteX9" fmla="*/ 81446 w 250762"/>
                <a:gd name="connsiteY9" fmla="*/ 267157 h 308166"/>
                <a:gd name="connsiteX10" fmla="*/ 129028 w 250762"/>
                <a:gd name="connsiteY10" fmla="*/ 234068 h 308166"/>
                <a:gd name="connsiteX11" fmla="*/ 211056 w 250762"/>
                <a:gd name="connsiteY11" fmla="*/ 13341 h 308166"/>
                <a:gd name="connsiteX12" fmla="*/ 237407 w 250762"/>
                <a:gd name="connsiteY12" fmla="*/ 1294 h 308166"/>
                <a:gd name="connsiteX13" fmla="*/ 249468 w 250762"/>
                <a:gd name="connsiteY13" fmla="*/ 27616 h 308166"/>
                <a:gd name="connsiteX14" fmla="*/ 167439 w 250762"/>
                <a:gd name="connsiteY14" fmla="*/ 248344 h 308166"/>
                <a:gd name="connsiteX15" fmla="*/ 81446 w 250762"/>
                <a:gd name="connsiteY15" fmla="*/ 308084 h 30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0762" h="308166">
                  <a:moveTo>
                    <a:pt x="81446" y="308167"/>
                  </a:moveTo>
                  <a:lnTo>
                    <a:pt x="33782" y="308167"/>
                  </a:lnTo>
                  <a:cubicBezTo>
                    <a:pt x="22465" y="308167"/>
                    <a:pt x="13296" y="299008"/>
                    <a:pt x="13296" y="287703"/>
                  </a:cubicBezTo>
                  <a:lnTo>
                    <a:pt x="13296" y="77950"/>
                  </a:lnTo>
                  <a:cubicBezTo>
                    <a:pt x="13296" y="61117"/>
                    <a:pt x="9496" y="44862"/>
                    <a:pt x="2062" y="29432"/>
                  </a:cubicBezTo>
                  <a:cubicBezTo>
                    <a:pt x="-2895" y="19282"/>
                    <a:pt x="1401" y="7070"/>
                    <a:pt x="11561" y="2119"/>
                  </a:cubicBezTo>
                  <a:cubicBezTo>
                    <a:pt x="21722" y="-2832"/>
                    <a:pt x="33948" y="1459"/>
                    <a:pt x="38904" y="11608"/>
                  </a:cubicBezTo>
                  <a:cubicBezTo>
                    <a:pt x="49065" y="32567"/>
                    <a:pt x="54186" y="54846"/>
                    <a:pt x="54186" y="77868"/>
                  </a:cubicBezTo>
                  <a:lnTo>
                    <a:pt x="54186" y="267157"/>
                  </a:lnTo>
                  <a:lnTo>
                    <a:pt x="81446" y="267157"/>
                  </a:lnTo>
                  <a:cubicBezTo>
                    <a:pt x="102511" y="267157"/>
                    <a:pt x="121676" y="253872"/>
                    <a:pt x="129028" y="234068"/>
                  </a:cubicBezTo>
                  <a:lnTo>
                    <a:pt x="211056" y="13341"/>
                  </a:lnTo>
                  <a:cubicBezTo>
                    <a:pt x="215021" y="2779"/>
                    <a:pt x="226833" y="-2667"/>
                    <a:pt x="237407" y="1294"/>
                  </a:cubicBezTo>
                  <a:cubicBezTo>
                    <a:pt x="247980" y="5255"/>
                    <a:pt x="253433" y="16972"/>
                    <a:pt x="249468" y="27616"/>
                  </a:cubicBezTo>
                  <a:lnTo>
                    <a:pt x="167439" y="248344"/>
                  </a:lnTo>
                  <a:cubicBezTo>
                    <a:pt x="154140" y="284073"/>
                    <a:pt x="119610" y="308084"/>
                    <a:pt x="81446" y="30808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2" name="Forma libre 461">
              <a:extLst>
                <a:ext uri="{FF2B5EF4-FFF2-40B4-BE49-F238E27FC236}">
                  <a16:creationId xmlns:a16="http://schemas.microsoft.com/office/drawing/2014/main" id="{005920B2-9EA6-5B74-8591-29AC54106D21}"/>
                </a:ext>
              </a:extLst>
            </p:cNvPr>
            <p:cNvSpPr/>
            <p:nvPr/>
          </p:nvSpPr>
          <p:spPr>
            <a:xfrm>
              <a:off x="9235569" y="4980256"/>
              <a:ext cx="157282" cy="157108"/>
            </a:xfrm>
            <a:custGeom>
              <a:avLst/>
              <a:gdLst>
                <a:gd name="connsiteX0" fmla="*/ 78641 w 157282"/>
                <a:gd name="connsiteY0" fmla="*/ 157108 h 157108"/>
                <a:gd name="connsiteX1" fmla="*/ 0 w 157282"/>
                <a:gd name="connsiteY1" fmla="*/ 78554 h 157108"/>
                <a:gd name="connsiteX2" fmla="*/ 78641 w 157282"/>
                <a:gd name="connsiteY2" fmla="*/ 0 h 157108"/>
                <a:gd name="connsiteX3" fmla="*/ 157283 w 157282"/>
                <a:gd name="connsiteY3" fmla="*/ 78554 h 157108"/>
                <a:gd name="connsiteX4" fmla="*/ 78641 w 157282"/>
                <a:gd name="connsiteY4" fmla="*/ 157108 h 157108"/>
                <a:gd name="connsiteX5" fmla="*/ 78641 w 157282"/>
                <a:gd name="connsiteY5" fmla="*/ 40845 h 157108"/>
                <a:gd name="connsiteX6" fmla="*/ 40973 w 157282"/>
                <a:gd name="connsiteY6" fmla="*/ 78472 h 157108"/>
                <a:gd name="connsiteX7" fmla="*/ 78641 w 157282"/>
                <a:gd name="connsiteY7" fmla="*/ 116181 h 157108"/>
                <a:gd name="connsiteX8" fmla="*/ 116392 w 157282"/>
                <a:gd name="connsiteY8" fmla="*/ 78472 h 157108"/>
                <a:gd name="connsiteX9" fmla="*/ 78641 w 157282"/>
                <a:gd name="connsiteY9" fmla="*/ 40845 h 15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282" h="157108">
                  <a:moveTo>
                    <a:pt x="78641" y="157108"/>
                  </a:moveTo>
                  <a:cubicBezTo>
                    <a:pt x="35273" y="157108"/>
                    <a:pt x="0" y="121875"/>
                    <a:pt x="0" y="78554"/>
                  </a:cubicBezTo>
                  <a:cubicBezTo>
                    <a:pt x="0" y="35234"/>
                    <a:pt x="35273" y="0"/>
                    <a:pt x="78641" y="0"/>
                  </a:cubicBezTo>
                  <a:cubicBezTo>
                    <a:pt x="122010" y="0"/>
                    <a:pt x="157283" y="35234"/>
                    <a:pt x="157283" y="78554"/>
                  </a:cubicBezTo>
                  <a:cubicBezTo>
                    <a:pt x="157283" y="121875"/>
                    <a:pt x="122010" y="157108"/>
                    <a:pt x="78641" y="157108"/>
                  </a:cubicBezTo>
                  <a:close/>
                  <a:moveTo>
                    <a:pt x="78641" y="40845"/>
                  </a:moveTo>
                  <a:cubicBezTo>
                    <a:pt x="57824" y="40845"/>
                    <a:pt x="40973" y="57760"/>
                    <a:pt x="40973" y="78472"/>
                  </a:cubicBezTo>
                  <a:cubicBezTo>
                    <a:pt x="40973" y="99183"/>
                    <a:pt x="57907" y="116181"/>
                    <a:pt x="78641" y="116181"/>
                  </a:cubicBezTo>
                  <a:cubicBezTo>
                    <a:pt x="99376" y="116181"/>
                    <a:pt x="116392" y="99265"/>
                    <a:pt x="116392" y="78472"/>
                  </a:cubicBezTo>
                  <a:cubicBezTo>
                    <a:pt x="116392" y="57678"/>
                    <a:pt x="99458" y="40845"/>
                    <a:pt x="78641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63" name="Gráfico 2">
            <a:extLst>
              <a:ext uri="{FF2B5EF4-FFF2-40B4-BE49-F238E27FC236}">
                <a16:creationId xmlns:a16="http://schemas.microsoft.com/office/drawing/2014/main" id="{99284291-1666-8E24-3282-A5E260348034}"/>
              </a:ext>
            </a:extLst>
          </p:cNvPr>
          <p:cNvGrpSpPr/>
          <p:nvPr/>
        </p:nvGrpSpPr>
        <p:grpSpPr>
          <a:xfrm>
            <a:off x="14870964" y="7757481"/>
            <a:ext cx="1230089" cy="945435"/>
            <a:chOff x="14870964" y="7757481"/>
            <a:chExt cx="1230089" cy="945435"/>
          </a:xfrm>
          <a:solidFill>
            <a:srgbClr val="002A86"/>
          </a:solidFill>
        </p:grpSpPr>
        <p:sp>
          <p:nvSpPr>
            <p:cNvPr id="464" name="Forma libre 463">
              <a:extLst>
                <a:ext uri="{FF2B5EF4-FFF2-40B4-BE49-F238E27FC236}">
                  <a16:creationId xmlns:a16="http://schemas.microsoft.com/office/drawing/2014/main" id="{10378565-D1DE-38B5-BAE1-C04B4B682772}"/>
                </a:ext>
              </a:extLst>
            </p:cNvPr>
            <p:cNvSpPr/>
            <p:nvPr/>
          </p:nvSpPr>
          <p:spPr>
            <a:xfrm>
              <a:off x="15925267" y="8237945"/>
              <a:ext cx="175786" cy="175509"/>
            </a:xfrm>
            <a:custGeom>
              <a:avLst/>
              <a:gdLst>
                <a:gd name="connsiteX0" fmla="*/ 155300 w 175786"/>
                <a:gd name="connsiteY0" fmla="*/ 175509 h 175509"/>
                <a:gd name="connsiteX1" fmla="*/ 87893 w 175786"/>
                <a:gd name="connsiteY1" fmla="*/ 175509 h 175509"/>
                <a:gd name="connsiteX2" fmla="*/ 0 w 175786"/>
                <a:gd name="connsiteY2" fmla="*/ 87713 h 175509"/>
                <a:gd name="connsiteX3" fmla="*/ 87893 w 175786"/>
                <a:gd name="connsiteY3" fmla="*/ 0 h 175509"/>
                <a:gd name="connsiteX4" fmla="*/ 155300 w 175786"/>
                <a:gd name="connsiteY4" fmla="*/ 0 h 175509"/>
                <a:gd name="connsiteX5" fmla="*/ 175786 w 175786"/>
                <a:gd name="connsiteY5" fmla="*/ 20464 h 175509"/>
                <a:gd name="connsiteX6" fmla="*/ 175786 w 175786"/>
                <a:gd name="connsiteY6" fmla="*/ 155046 h 175509"/>
                <a:gd name="connsiteX7" fmla="*/ 155300 w 175786"/>
                <a:gd name="connsiteY7" fmla="*/ 175509 h 175509"/>
                <a:gd name="connsiteX8" fmla="*/ 87893 w 175786"/>
                <a:gd name="connsiteY8" fmla="*/ 40928 h 175509"/>
                <a:gd name="connsiteX9" fmla="*/ 40972 w 175786"/>
                <a:gd name="connsiteY9" fmla="*/ 87796 h 175509"/>
                <a:gd name="connsiteX10" fmla="*/ 87893 w 175786"/>
                <a:gd name="connsiteY10" fmla="*/ 134664 h 175509"/>
                <a:gd name="connsiteX11" fmla="*/ 134814 w 175786"/>
                <a:gd name="connsiteY11" fmla="*/ 134664 h 175509"/>
                <a:gd name="connsiteX12" fmla="*/ 134814 w 175786"/>
                <a:gd name="connsiteY12" fmla="*/ 40928 h 175509"/>
                <a:gd name="connsiteX13" fmla="*/ 87893 w 175786"/>
                <a:gd name="connsiteY13" fmla="*/ 40928 h 17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786" h="175509">
                  <a:moveTo>
                    <a:pt x="155300" y="175509"/>
                  </a:moveTo>
                  <a:lnTo>
                    <a:pt x="87893" y="175509"/>
                  </a:lnTo>
                  <a:cubicBezTo>
                    <a:pt x="39486" y="175509"/>
                    <a:pt x="0" y="136150"/>
                    <a:pt x="0" y="87713"/>
                  </a:cubicBezTo>
                  <a:cubicBezTo>
                    <a:pt x="0" y="39277"/>
                    <a:pt x="39403" y="0"/>
                    <a:pt x="87893" y="0"/>
                  </a:cubicBezTo>
                  <a:lnTo>
                    <a:pt x="155300" y="0"/>
                  </a:lnTo>
                  <a:cubicBezTo>
                    <a:pt x="166617" y="0"/>
                    <a:pt x="175786" y="9160"/>
                    <a:pt x="175786" y="20464"/>
                  </a:cubicBezTo>
                  <a:lnTo>
                    <a:pt x="175786" y="155046"/>
                  </a:lnTo>
                  <a:cubicBezTo>
                    <a:pt x="175786" y="166350"/>
                    <a:pt x="166617" y="175509"/>
                    <a:pt x="155300" y="175509"/>
                  </a:cubicBezTo>
                  <a:close/>
                  <a:moveTo>
                    <a:pt x="87893" y="40928"/>
                  </a:moveTo>
                  <a:cubicBezTo>
                    <a:pt x="62037" y="40928"/>
                    <a:pt x="40972" y="61969"/>
                    <a:pt x="40972" y="87796"/>
                  </a:cubicBezTo>
                  <a:cubicBezTo>
                    <a:pt x="40972" y="113623"/>
                    <a:pt x="62037" y="134664"/>
                    <a:pt x="87893" y="134664"/>
                  </a:cubicBezTo>
                  <a:lnTo>
                    <a:pt x="134814" y="134664"/>
                  </a:lnTo>
                  <a:lnTo>
                    <a:pt x="134814" y="40928"/>
                  </a:lnTo>
                  <a:lnTo>
                    <a:pt x="87893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5" name="Forma libre 464">
              <a:extLst>
                <a:ext uri="{FF2B5EF4-FFF2-40B4-BE49-F238E27FC236}">
                  <a16:creationId xmlns:a16="http://schemas.microsoft.com/office/drawing/2014/main" id="{C1C0F38D-EBD4-A7B7-41DB-D95C73436013}"/>
                </a:ext>
              </a:extLst>
            </p:cNvPr>
            <p:cNvSpPr/>
            <p:nvPr/>
          </p:nvSpPr>
          <p:spPr>
            <a:xfrm>
              <a:off x="15725195" y="8113348"/>
              <a:ext cx="375858" cy="300106"/>
            </a:xfrm>
            <a:custGeom>
              <a:avLst/>
              <a:gdLst>
                <a:gd name="connsiteX0" fmla="*/ 20486 w 375858"/>
                <a:gd name="connsiteY0" fmla="*/ 300107 h 300106"/>
                <a:gd name="connsiteX1" fmla="*/ 0 w 375858"/>
                <a:gd name="connsiteY1" fmla="*/ 279643 h 300106"/>
                <a:gd name="connsiteX2" fmla="*/ 0 w 375858"/>
                <a:gd name="connsiteY2" fmla="*/ 20464 h 300106"/>
                <a:gd name="connsiteX3" fmla="*/ 20486 w 375858"/>
                <a:gd name="connsiteY3" fmla="*/ 0 h 300106"/>
                <a:gd name="connsiteX4" fmla="*/ 355372 w 375858"/>
                <a:gd name="connsiteY4" fmla="*/ 0 h 300106"/>
                <a:gd name="connsiteX5" fmla="*/ 375858 w 375858"/>
                <a:gd name="connsiteY5" fmla="*/ 20464 h 300106"/>
                <a:gd name="connsiteX6" fmla="*/ 355372 w 375858"/>
                <a:gd name="connsiteY6" fmla="*/ 40928 h 300106"/>
                <a:gd name="connsiteX7" fmla="*/ 40972 w 375858"/>
                <a:gd name="connsiteY7" fmla="*/ 40928 h 300106"/>
                <a:gd name="connsiteX8" fmla="*/ 40972 w 375858"/>
                <a:gd name="connsiteY8" fmla="*/ 279643 h 300106"/>
                <a:gd name="connsiteX9" fmla="*/ 20486 w 375858"/>
                <a:gd name="connsiteY9" fmla="*/ 300107 h 30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858" h="300106">
                  <a:moveTo>
                    <a:pt x="20486" y="300107"/>
                  </a:moveTo>
                  <a:cubicBezTo>
                    <a:pt x="9169" y="300107"/>
                    <a:pt x="0" y="290948"/>
                    <a:pt x="0" y="27964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55372" y="0"/>
                  </a:lnTo>
                  <a:cubicBezTo>
                    <a:pt x="366689" y="0"/>
                    <a:pt x="375858" y="9159"/>
                    <a:pt x="375858" y="20464"/>
                  </a:cubicBezTo>
                  <a:cubicBezTo>
                    <a:pt x="375858" y="31768"/>
                    <a:pt x="366689" y="40928"/>
                    <a:pt x="355372" y="40928"/>
                  </a:cubicBezTo>
                  <a:lnTo>
                    <a:pt x="40972" y="40928"/>
                  </a:lnTo>
                  <a:lnTo>
                    <a:pt x="40972" y="279643"/>
                  </a:lnTo>
                  <a:cubicBezTo>
                    <a:pt x="40972" y="290948"/>
                    <a:pt x="31803" y="300107"/>
                    <a:pt x="20486" y="30010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6" name="Forma libre 465">
              <a:extLst>
                <a:ext uri="{FF2B5EF4-FFF2-40B4-BE49-F238E27FC236}">
                  <a16:creationId xmlns:a16="http://schemas.microsoft.com/office/drawing/2014/main" id="{D58A35A8-15FD-6356-14FB-1F77366F6844}"/>
                </a:ext>
              </a:extLst>
            </p:cNvPr>
            <p:cNvSpPr/>
            <p:nvPr/>
          </p:nvSpPr>
          <p:spPr>
            <a:xfrm>
              <a:off x="15725195" y="7896993"/>
              <a:ext cx="40972" cy="257364"/>
            </a:xfrm>
            <a:custGeom>
              <a:avLst/>
              <a:gdLst>
                <a:gd name="connsiteX0" fmla="*/ 20486 w 40972"/>
                <a:gd name="connsiteY0" fmla="*/ 257364 h 257364"/>
                <a:gd name="connsiteX1" fmla="*/ 0 w 40972"/>
                <a:gd name="connsiteY1" fmla="*/ 236901 h 257364"/>
                <a:gd name="connsiteX2" fmla="*/ 0 w 40972"/>
                <a:gd name="connsiteY2" fmla="*/ 20464 h 257364"/>
                <a:gd name="connsiteX3" fmla="*/ 20486 w 40972"/>
                <a:gd name="connsiteY3" fmla="*/ 0 h 257364"/>
                <a:gd name="connsiteX4" fmla="*/ 40972 w 40972"/>
                <a:gd name="connsiteY4" fmla="*/ 20464 h 257364"/>
                <a:gd name="connsiteX5" fmla="*/ 40972 w 40972"/>
                <a:gd name="connsiteY5" fmla="*/ 236901 h 257364"/>
                <a:gd name="connsiteX6" fmla="*/ 20486 w 40972"/>
                <a:gd name="connsiteY6" fmla="*/ 257364 h 25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7364">
                  <a:moveTo>
                    <a:pt x="20486" y="257364"/>
                  </a:moveTo>
                  <a:cubicBezTo>
                    <a:pt x="9169" y="257364"/>
                    <a:pt x="0" y="248205"/>
                    <a:pt x="0" y="236901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2" y="9160"/>
                    <a:pt x="40972" y="20464"/>
                  </a:cubicBezTo>
                  <a:lnTo>
                    <a:pt x="40972" y="236901"/>
                  </a:lnTo>
                  <a:cubicBezTo>
                    <a:pt x="40972" y="248205"/>
                    <a:pt x="31803" y="257364"/>
                    <a:pt x="20486" y="2573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7" name="Forma libre 466">
              <a:extLst>
                <a:ext uri="{FF2B5EF4-FFF2-40B4-BE49-F238E27FC236}">
                  <a16:creationId xmlns:a16="http://schemas.microsoft.com/office/drawing/2014/main" id="{BBCC4735-04E7-2606-919D-9887E73E2B13}"/>
                </a:ext>
              </a:extLst>
            </p:cNvPr>
            <p:cNvSpPr/>
            <p:nvPr/>
          </p:nvSpPr>
          <p:spPr>
            <a:xfrm>
              <a:off x="15483324" y="7926616"/>
              <a:ext cx="199328" cy="198035"/>
            </a:xfrm>
            <a:custGeom>
              <a:avLst/>
              <a:gdLst>
                <a:gd name="connsiteX0" fmla="*/ 178843 w 199328"/>
                <a:gd name="connsiteY0" fmla="*/ 198036 h 198035"/>
                <a:gd name="connsiteX1" fmla="*/ 99127 w 199328"/>
                <a:gd name="connsiteY1" fmla="*/ 198036 h 198035"/>
                <a:gd name="connsiteX2" fmla="*/ 0 w 199328"/>
                <a:gd name="connsiteY2" fmla="*/ 99018 h 198035"/>
                <a:gd name="connsiteX3" fmla="*/ 99127 w 199328"/>
                <a:gd name="connsiteY3" fmla="*/ 0 h 198035"/>
                <a:gd name="connsiteX4" fmla="*/ 178843 w 199328"/>
                <a:gd name="connsiteY4" fmla="*/ 0 h 198035"/>
                <a:gd name="connsiteX5" fmla="*/ 199329 w 199328"/>
                <a:gd name="connsiteY5" fmla="*/ 20464 h 198035"/>
                <a:gd name="connsiteX6" fmla="*/ 199329 w 199328"/>
                <a:gd name="connsiteY6" fmla="*/ 177572 h 198035"/>
                <a:gd name="connsiteX7" fmla="*/ 178843 w 199328"/>
                <a:gd name="connsiteY7" fmla="*/ 198036 h 198035"/>
                <a:gd name="connsiteX8" fmla="*/ 99127 w 199328"/>
                <a:gd name="connsiteY8" fmla="*/ 40928 h 198035"/>
                <a:gd name="connsiteX9" fmla="*/ 40972 w 199328"/>
                <a:gd name="connsiteY9" fmla="*/ 99018 h 198035"/>
                <a:gd name="connsiteX10" fmla="*/ 99127 w 199328"/>
                <a:gd name="connsiteY10" fmla="*/ 157191 h 198035"/>
                <a:gd name="connsiteX11" fmla="*/ 158356 w 199328"/>
                <a:gd name="connsiteY11" fmla="*/ 157191 h 198035"/>
                <a:gd name="connsiteX12" fmla="*/ 158356 w 199328"/>
                <a:gd name="connsiteY12" fmla="*/ 40928 h 198035"/>
                <a:gd name="connsiteX13" fmla="*/ 99127 w 199328"/>
                <a:gd name="connsiteY13" fmla="*/ 40928 h 19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9328" h="198035">
                  <a:moveTo>
                    <a:pt x="178843" y="198036"/>
                  </a:moveTo>
                  <a:lnTo>
                    <a:pt x="99127" y="198036"/>
                  </a:lnTo>
                  <a:cubicBezTo>
                    <a:pt x="44442" y="198036"/>
                    <a:pt x="0" y="153643"/>
                    <a:pt x="0" y="99018"/>
                  </a:cubicBezTo>
                  <a:cubicBezTo>
                    <a:pt x="0" y="44393"/>
                    <a:pt x="44442" y="0"/>
                    <a:pt x="99127" y="0"/>
                  </a:cubicBezTo>
                  <a:lnTo>
                    <a:pt x="178843" y="0"/>
                  </a:lnTo>
                  <a:cubicBezTo>
                    <a:pt x="190160" y="0"/>
                    <a:pt x="199329" y="9159"/>
                    <a:pt x="199329" y="20464"/>
                  </a:cubicBezTo>
                  <a:lnTo>
                    <a:pt x="199329" y="177572"/>
                  </a:lnTo>
                  <a:cubicBezTo>
                    <a:pt x="199329" y="188877"/>
                    <a:pt x="190160" y="198036"/>
                    <a:pt x="178843" y="198036"/>
                  </a:cubicBezTo>
                  <a:close/>
                  <a:moveTo>
                    <a:pt x="99127" y="40928"/>
                  </a:moveTo>
                  <a:cubicBezTo>
                    <a:pt x="67076" y="40928"/>
                    <a:pt x="40972" y="67002"/>
                    <a:pt x="40972" y="99018"/>
                  </a:cubicBezTo>
                  <a:cubicBezTo>
                    <a:pt x="40972" y="131034"/>
                    <a:pt x="67076" y="157191"/>
                    <a:pt x="99127" y="157191"/>
                  </a:cubicBezTo>
                  <a:lnTo>
                    <a:pt x="158356" y="157191"/>
                  </a:lnTo>
                  <a:lnTo>
                    <a:pt x="158356" y="40928"/>
                  </a:lnTo>
                  <a:lnTo>
                    <a:pt x="99127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8" name="Forma libre 467">
              <a:extLst>
                <a:ext uri="{FF2B5EF4-FFF2-40B4-BE49-F238E27FC236}">
                  <a16:creationId xmlns:a16="http://schemas.microsoft.com/office/drawing/2014/main" id="{0388F927-86A4-BA98-1249-2BD7CA9EFD92}"/>
                </a:ext>
              </a:extLst>
            </p:cNvPr>
            <p:cNvSpPr/>
            <p:nvPr/>
          </p:nvSpPr>
          <p:spPr>
            <a:xfrm>
              <a:off x="14870964" y="7757481"/>
              <a:ext cx="722061" cy="536409"/>
            </a:xfrm>
            <a:custGeom>
              <a:avLst/>
              <a:gdLst>
                <a:gd name="connsiteX0" fmla="*/ 360990 w 722061"/>
                <a:gd name="connsiteY0" fmla="*/ 536409 h 536409"/>
                <a:gd name="connsiteX1" fmla="*/ 95576 w 722061"/>
                <a:gd name="connsiteY1" fmla="*/ 504723 h 536409"/>
                <a:gd name="connsiteX2" fmla="*/ 0 w 722061"/>
                <a:gd name="connsiteY2" fmla="*/ 383179 h 536409"/>
                <a:gd name="connsiteX3" fmla="*/ 0 w 722061"/>
                <a:gd name="connsiteY3" fmla="*/ 153292 h 536409"/>
                <a:gd name="connsiteX4" fmla="*/ 95576 w 722061"/>
                <a:gd name="connsiteY4" fmla="*/ 31748 h 536409"/>
                <a:gd name="connsiteX5" fmla="*/ 626485 w 722061"/>
                <a:gd name="connsiteY5" fmla="*/ 31748 h 536409"/>
                <a:gd name="connsiteX6" fmla="*/ 722061 w 722061"/>
                <a:gd name="connsiteY6" fmla="*/ 153292 h 536409"/>
                <a:gd name="connsiteX7" fmla="*/ 722061 w 722061"/>
                <a:gd name="connsiteY7" fmla="*/ 190671 h 536409"/>
                <a:gd name="connsiteX8" fmla="*/ 704135 w 722061"/>
                <a:gd name="connsiteY8" fmla="*/ 210970 h 536409"/>
                <a:gd name="connsiteX9" fmla="*/ 653250 w 722061"/>
                <a:gd name="connsiteY9" fmla="*/ 268236 h 536409"/>
                <a:gd name="connsiteX10" fmla="*/ 704135 w 722061"/>
                <a:gd name="connsiteY10" fmla="*/ 325501 h 536409"/>
                <a:gd name="connsiteX11" fmla="*/ 722061 w 722061"/>
                <a:gd name="connsiteY11" fmla="*/ 345799 h 536409"/>
                <a:gd name="connsiteX12" fmla="*/ 722061 w 722061"/>
                <a:gd name="connsiteY12" fmla="*/ 383179 h 536409"/>
                <a:gd name="connsiteX13" fmla="*/ 626485 w 722061"/>
                <a:gd name="connsiteY13" fmla="*/ 504723 h 536409"/>
                <a:gd name="connsiteX14" fmla="*/ 361071 w 722061"/>
                <a:gd name="connsiteY14" fmla="*/ 536409 h 536409"/>
                <a:gd name="connsiteX15" fmla="*/ 361071 w 722061"/>
                <a:gd name="connsiteY15" fmla="*/ 40907 h 536409"/>
                <a:gd name="connsiteX16" fmla="*/ 105323 w 722061"/>
                <a:gd name="connsiteY16" fmla="*/ 71437 h 536409"/>
                <a:gd name="connsiteX17" fmla="*/ 40972 w 722061"/>
                <a:gd name="connsiteY17" fmla="*/ 153292 h 536409"/>
                <a:gd name="connsiteX18" fmla="*/ 40972 w 722061"/>
                <a:gd name="connsiteY18" fmla="*/ 383179 h 536409"/>
                <a:gd name="connsiteX19" fmla="*/ 105323 w 722061"/>
                <a:gd name="connsiteY19" fmla="*/ 465034 h 536409"/>
                <a:gd name="connsiteX20" fmla="*/ 616821 w 722061"/>
                <a:gd name="connsiteY20" fmla="*/ 465034 h 536409"/>
                <a:gd name="connsiteX21" fmla="*/ 681170 w 722061"/>
                <a:gd name="connsiteY21" fmla="*/ 383179 h 536409"/>
                <a:gd name="connsiteX22" fmla="*/ 681170 w 722061"/>
                <a:gd name="connsiteY22" fmla="*/ 362138 h 536409"/>
                <a:gd name="connsiteX23" fmla="*/ 612443 w 722061"/>
                <a:gd name="connsiteY23" fmla="*/ 268236 h 536409"/>
                <a:gd name="connsiteX24" fmla="*/ 681170 w 722061"/>
                <a:gd name="connsiteY24" fmla="*/ 174334 h 536409"/>
                <a:gd name="connsiteX25" fmla="*/ 681170 w 722061"/>
                <a:gd name="connsiteY25" fmla="*/ 153292 h 536409"/>
                <a:gd name="connsiteX26" fmla="*/ 616821 w 722061"/>
                <a:gd name="connsiteY26" fmla="*/ 71437 h 536409"/>
                <a:gd name="connsiteX27" fmla="*/ 361071 w 722061"/>
                <a:gd name="connsiteY27" fmla="*/ 40907 h 53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22061" h="536409">
                  <a:moveTo>
                    <a:pt x="360990" y="536409"/>
                  </a:moveTo>
                  <a:cubicBezTo>
                    <a:pt x="271692" y="536409"/>
                    <a:pt x="182394" y="525847"/>
                    <a:pt x="95576" y="504723"/>
                  </a:cubicBezTo>
                  <a:cubicBezTo>
                    <a:pt x="39321" y="491026"/>
                    <a:pt x="0" y="441022"/>
                    <a:pt x="0" y="383179"/>
                  </a:cubicBezTo>
                  <a:lnTo>
                    <a:pt x="0" y="153292"/>
                  </a:lnTo>
                  <a:cubicBezTo>
                    <a:pt x="0" y="95449"/>
                    <a:pt x="39321" y="45445"/>
                    <a:pt x="95576" y="31748"/>
                  </a:cubicBezTo>
                  <a:cubicBezTo>
                    <a:pt x="269296" y="-10583"/>
                    <a:pt x="452848" y="-10583"/>
                    <a:pt x="626485" y="31748"/>
                  </a:cubicBezTo>
                  <a:cubicBezTo>
                    <a:pt x="682740" y="45445"/>
                    <a:pt x="722061" y="95449"/>
                    <a:pt x="722061" y="153292"/>
                  </a:cubicBezTo>
                  <a:lnTo>
                    <a:pt x="722061" y="190671"/>
                  </a:lnTo>
                  <a:cubicBezTo>
                    <a:pt x="722061" y="200986"/>
                    <a:pt x="714378" y="209650"/>
                    <a:pt x="704135" y="210970"/>
                  </a:cubicBezTo>
                  <a:cubicBezTo>
                    <a:pt x="675140" y="214601"/>
                    <a:pt x="653250" y="239273"/>
                    <a:pt x="653250" y="268236"/>
                  </a:cubicBezTo>
                  <a:cubicBezTo>
                    <a:pt x="653250" y="297199"/>
                    <a:pt x="675140" y="321870"/>
                    <a:pt x="704135" y="325501"/>
                  </a:cubicBezTo>
                  <a:cubicBezTo>
                    <a:pt x="714378" y="326821"/>
                    <a:pt x="722061" y="335485"/>
                    <a:pt x="722061" y="345799"/>
                  </a:cubicBezTo>
                  <a:lnTo>
                    <a:pt x="722061" y="383179"/>
                  </a:lnTo>
                  <a:cubicBezTo>
                    <a:pt x="722061" y="441022"/>
                    <a:pt x="682740" y="491026"/>
                    <a:pt x="626485" y="504723"/>
                  </a:cubicBezTo>
                  <a:cubicBezTo>
                    <a:pt x="539666" y="525847"/>
                    <a:pt x="450369" y="536409"/>
                    <a:pt x="361071" y="536409"/>
                  </a:cubicBezTo>
                  <a:close/>
                  <a:moveTo>
                    <a:pt x="361071" y="40907"/>
                  </a:moveTo>
                  <a:cubicBezTo>
                    <a:pt x="274996" y="40907"/>
                    <a:pt x="189003" y="51056"/>
                    <a:pt x="105323" y="71437"/>
                  </a:cubicBezTo>
                  <a:cubicBezTo>
                    <a:pt x="67407" y="80679"/>
                    <a:pt x="40972" y="114345"/>
                    <a:pt x="40972" y="153292"/>
                  </a:cubicBezTo>
                  <a:lnTo>
                    <a:pt x="40972" y="383179"/>
                  </a:lnTo>
                  <a:cubicBezTo>
                    <a:pt x="40972" y="422126"/>
                    <a:pt x="67407" y="455792"/>
                    <a:pt x="105323" y="465034"/>
                  </a:cubicBezTo>
                  <a:cubicBezTo>
                    <a:pt x="272683" y="505796"/>
                    <a:pt x="449626" y="505796"/>
                    <a:pt x="616821" y="465034"/>
                  </a:cubicBezTo>
                  <a:cubicBezTo>
                    <a:pt x="654737" y="455792"/>
                    <a:pt x="681170" y="422126"/>
                    <a:pt x="681170" y="383179"/>
                  </a:cubicBezTo>
                  <a:lnTo>
                    <a:pt x="681170" y="362138"/>
                  </a:lnTo>
                  <a:cubicBezTo>
                    <a:pt x="640941" y="349265"/>
                    <a:pt x="612443" y="311556"/>
                    <a:pt x="612443" y="268236"/>
                  </a:cubicBezTo>
                  <a:cubicBezTo>
                    <a:pt x="612443" y="224915"/>
                    <a:pt x="640941" y="187289"/>
                    <a:pt x="681170" y="174334"/>
                  </a:cubicBezTo>
                  <a:lnTo>
                    <a:pt x="681170" y="153292"/>
                  </a:lnTo>
                  <a:cubicBezTo>
                    <a:pt x="681170" y="114345"/>
                    <a:pt x="654737" y="80679"/>
                    <a:pt x="616821" y="71437"/>
                  </a:cubicBezTo>
                  <a:cubicBezTo>
                    <a:pt x="533141" y="51056"/>
                    <a:pt x="447147" y="40907"/>
                    <a:pt x="361071" y="4090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9" name="Forma libre 468">
              <a:extLst>
                <a:ext uri="{FF2B5EF4-FFF2-40B4-BE49-F238E27FC236}">
                  <a16:creationId xmlns:a16="http://schemas.microsoft.com/office/drawing/2014/main" id="{4F7285A5-86AC-876F-9296-5C64609096B1}"/>
                </a:ext>
              </a:extLst>
            </p:cNvPr>
            <p:cNvSpPr/>
            <p:nvPr/>
          </p:nvSpPr>
          <p:spPr>
            <a:xfrm>
              <a:off x="15065749" y="8243391"/>
              <a:ext cx="40973" cy="146546"/>
            </a:xfrm>
            <a:custGeom>
              <a:avLst/>
              <a:gdLst>
                <a:gd name="connsiteX0" fmla="*/ 20487 w 40973"/>
                <a:gd name="connsiteY0" fmla="*/ 146547 h 146546"/>
                <a:gd name="connsiteX1" fmla="*/ 0 w 40973"/>
                <a:gd name="connsiteY1" fmla="*/ 126083 h 146546"/>
                <a:gd name="connsiteX2" fmla="*/ 0 w 40973"/>
                <a:gd name="connsiteY2" fmla="*/ 20464 h 146546"/>
                <a:gd name="connsiteX3" fmla="*/ 20487 w 40973"/>
                <a:gd name="connsiteY3" fmla="*/ 0 h 146546"/>
                <a:gd name="connsiteX4" fmla="*/ 40973 w 40973"/>
                <a:gd name="connsiteY4" fmla="*/ 20464 h 146546"/>
                <a:gd name="connsiteX5" fmla="*/ 40973 w 40973"/>
                <a:gd name="connsiteY5" fmla="*/ 126083 h 146546"/>
                <a:gd name="connsiteX6" fmla="*/ 20487 w 40973"/>
                <a:gd name="connsiteY6" fmla="*/ 146547 h 1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146546">
                  <a:moveTo>
                    <a:pt x="20487" y="146547"/>
                  </a:moveTo>
                  <a:cubicBezTo>
                    <a:pt x="9170" y="146547"/>
                    <a:pt x="0" y="137387"/>
                    <a:pt x="0" y="126083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26083"/>
                  </a:lnTo>
                  <a:cubicBezTo>
                    <a:pt x="40973" y="137387"/>
                    <a:pt x="31804" y="146547"/>
                    <a:pt x="20487" y="1465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0" name="Forma libre 469">
              <a:extLst>
                <a:ext uri="{FF2B5EF4-FFF2-40B4-BE49-F238E27FC236}">
                  <a16:creationId xmlns:a16="http://schemas.microsoft.com/office/drawing/2014/main" id="{B72DAA0A-F23D-FCAE-C57D-48FD47672901}"/>
                </a:ext>
              </a:extLst>
            </p:cNvPr>
            <p:cNvSpPr/>
            <p:nvPr/>
          </p:nvSpPr>
          <p:spPr>
            <a:xfrm>
              <a:off x="15357267" y="8243391"/>
              <a:ext cx="40972" cy="146546"/>
            </a:xfrm>
            <a:custGeom>
              <a:avLst/>
              <a:gdLst>
                <a:gd name="connsiteX0" fmla="*/ 20486 w 40972"/>
                <a:gd name="connsiteY0" fmla="*/ 146547 h 146546"/>
                <a:gd name="connsiteX1" fmla="*/ 0 w 40972"/>
                <a:gd name="connsiteY1" fmla="*/ 126083 h 146546"/>
                <a:gd name="connsiteX2" fmla="*/ 0 w 40972"/>
                <a:gd name="connsiteY2" fmla="*/ 20464 h 146546"/>
                <a:gd name="connsiteX3" fmla="*/ 20486 w 40972"/>
                <a:gd name="connsiteY3" fmla="*/ 0 h 146546"/>
                <a:gd name="connsiteX4" fmla="*/ 40972 w 40972"/>
                <a:gd name="connsiteY4" fmla="*/ 20464 h 146546"/>
                <a:gd name="connsiteX5" fmla="*/ 40972 w 40972"/>
                <a:gd name="connsiteY5" fmla="*/ 126083 h 146546"/>
                <a:gd name="connsiteX6" fmla="*/ 20486 w 40972"/>
                <a:gd name="connsiteY6" fmla="*/ 146547 h 1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46546">
                  <a:moveTo>
                    <a:pt x="20486" y="146547"/>
                  </a:moveTo>
                  <a:cubicBezTo>
                    <a:pt x="9169" y="146547"/>
                    <a:pt x="0" y="137387"/>
                    <a:pt x="0" y="1260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26083"/>
                  </a:lnTo>
                  <a:cubicBezTo>
                    <a:pt x="40972" y="137387"/>
                    <a:pt x="31803" y="146547"/>
                    <a:pt x="20486" y="1465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1" name="Forma libre 470">
              <a:extLst>
                <a:ext uri="{FF2B5EF4-FFF2-40B4-BE49-F238E27FC236}">
                  <a16:creationId xmlns:a16="http://schemas.microsoft.com/office/drawing/2014/main" id="{7CB86BA2-9262-C058-7E06-B404100923A4}"/>
                </a:ext>
              </a:extLst>
            </p:cNvPr>
            <p:cNvSpPr/>
            <p:nvPr/>
          </p:nvSpPr>
          <p:spPr>
            <a:xfrm>
              <a:off x="15065749" y="7767032"/>
              <a:ext cx="40973" cy="339878"/>
            </a:xfrm>
            <a:custGeom>
              <a:avLst/>
              <a:gdLst>
                <a:gd name="connsiteX0" fmla="*/ 20487 w 40973"/>
                <a:gd name="connsiteY0" fmla="*/ 339879 h 339878"/>
                <a:gd name="connsiteX1" fmla="*/ 0 w 40973"/>
                <a:gd name="connsiteY1" fmla="*/ 319415 h 339878"/>
                <a:gd name="connsiteX2" fmla="*/ 0 w 40973"/>
                <a:gd name="connsiteY2" fmla="*/ 20464 h 339878"/>
                <a:gd name="connsiteX3" fmla="*/ 20487 w 40973"/>
                <a:gd name="connsiteY3" fmla="*/ 0 h 339878"/>
                <a:gd name="connsiteX4" fmla="*/ 40973 w 40973"/>
                <a:gd name="connsiteY4" fmla="*/ 20464 h 339878"/>
                <a:gd name="connsiteX5" fmla="*/ 40973 w 40973"/>
                <a:gd name="connsiteY5" fmla="*/ 319415 h 339878"/>
                <a:gd name="connsiteX6" fmla="*/ 20487 w 40973"/>
                <a:gd name="connsiteY6" fmla="*/ 339879 h 33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339878">
                  <a:moveTo>
                    <a:pt x="20487" y="339879"/>
                  </a:moveTo>
                  <a:cubicBezTo>
                    <a:pt x="9170" y="339879"/>
                    <a:pt x="0" y="330720"/>
                    <a:pt x="0" y="319415"/>
                  </a:cubicBezTo>
                  <a:lnTo>
                    <a:pt x="0" y="20464"/>
                  </a:lnTo>
                  <a:cubicBezTo>
                    <a:pt x="0" y="9160"/>
                    <a:pt x="9170" y="0"/>
                    <a:pt x="20487" y="0"/>
                  </a:cubicBezTo>
                  <a:cubicBezTo>
                    <a:pt x="31804" y="0"/>
                    <a:pt x="40973" y="9160"/>
                    <a:pt x="40973" y="20464"/>
                  </a:cubicBezTo>
                  <a:lnTo>
                    <a:pt x="40973" y="319415"/>
                  </a:lnTo>
                  <a:cubicBezTo>
                    <a:pt x="40973" y="330720"/>
                    <a:pt x="31804" y="339879"/>
                    <a:pt x="20487" y="33987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2" name="Forma libre 471">
              <a:extLst>
                <a:ext uri="{FF2B5EF4-FFF2-40B4-BE49-F238E27FC236}">
                  <a16:creationId xmlns:a16="http://schemas.microsoft.com/office/drawing/2014/main" id="{E42FDB24-272A-FB81-24C8-F6B5E8013D83}"/>
                </a:ext>
              </a:extLst>
            </p:cNvPr>
            <p:cNvSpPr/>
            <p:nvPr/>
          </p:nvSpPr>
          <p:spPr>
            <a:xfrm>
              <a:off x="15357267" y="7767032"/>
              <a:ext cx="40972" cy="339878"/>
            </a:xfrm>
            <a:custGeom>
              <a:avLst/>
              <a:gdLst>
                <a:gd name="connsiteX0" fmla="*/ 20486 w 40972"/>
                <a:gd name="connsiteY0" fmla="*/ 339879 h 339878"/>
                <a:gd name="connsiteX1" fmla="*/ 0 w 40972"/>
                <a:gd name="connsiteY1" fmla="*/ 319415 h 339878"/>
                <a:gd name="connsiteX2" fmla="*/ 0 w 40972"/>
                <a:gd name="connsiteY2" fmla="*/ 20464 h 339878"/>
                <a:gd name="connsiteX3" fmla="*/ 20486 w 40972"/>
                <a:gd name="connsiteY3" fmla="*/ 0 h 339878"/>
                <a:gd name="connsiteX4" fmla="*/ 40972 w 40972"/>
                <a:gd name="connsiteY4" fmla="*/ 20464 h 339878"/>
                <a:gd name="connsiteX5" fmla="*/ 40972 w 40972"/>
                <a:gd name="connsiteY5" fmla="*/ 319415 h 339878"/>
                <a:gd name="connsiteX6" fmla="*/ 20486 w 40972"/>
                <a:gd name="connsiteY6" fmla="*/ 339879 h 33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339878">
                  <a:moveTo>
                    <a:pt x="20486" y="339879"/>
                  </a:moveTo>
                  <a:cubicBezTo>
                    <a:pt x="9169" y="339879"/>
                    <a:pt x="0" y="330720"/>
                    <a:pt x="0" y="319415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2" y="9160"/>
                    <a:pt x="40972" y="20464"/>
                  </a:cubicBezTo>
                  <a:lnTo>
                    <a:pt x="40972" y="319415"/>
                  </a:lnTo>
                  <a:cubicBezTo>
                    <a:pt x="40972" y="330720"/>
                    <a:pt x="31803" y="339879"/>
                    <a:pt x="20486" y="33987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3" name="Forma libre 472">
              <a:extLst>
                <a:ext uri="{FF2B5EF4-FFF2-40B4-BE49-F238E27FC236}">
                  <a16:creationId xmlns:a16="http://schemas.microsoft.com/office/drawing/2014/main" id="{F6234B26-5550-FE7C-923C-4466A35AE1B0}"/>
                </a:ext>
              </a:extLst>
            </p:cNvPr>
            <p:cNvSpPr/>
            <p:nvPr/>
          </p:nvSpPr>
          <p:spPr>
            <a:xfrm>
              <a:off x="14886660" y="7780977"/>
              <a:ext cx="1214228" cy="754764"/>
            </a:xfrm>
            <a:custGeom>
              <a:avLst/>
              <a:gdLst>
                <a:gd name="connsiteX0" fmla="*/ 1135257 w 1214228"/>
                <a:gd name="connsiteY0" fmla="*/ 754764 h 754764"/>
                <a:gd name="connsiteX1" fmla="*/ 41386 w 1214228"/>
                <a:gd name="connsiteY1" fmla="*/ 754764 h 754764"/>
                <a:gd name="connsiteX2" fmla="*/ 0 w 1214228"/>
                <a:gd name="connsiteY2" fmla="*/ 713424 h 754764"/>
                <a:gd name="connsiteX3" fmla="*/ 0 w 1214228"/>
                <a:gd name="connsiteY3" fmla="*/ 609373 h 754764"/>
                <a:gd name="connsiteX4" fmla="*/ 41386 w 1214228"/>
                <a:gd name="connsiteY4" fmla="*/ 568033 h 754764"/>
                <a:gd name="connsiteX5" fmla="*/ 754938 w 1214228"/>
                <a:gd name="connsiteY5" fmla="*/ 568033 h 754764"/>
                <a:gd name="connsiteX6" fmla="*/ 754938 w 1214228"/>
                <a:gd name="connsiteY6" fmla="*/ 41835 h 754764"/>
                <a:gd name="connsiteX7" fmla="*/ 796819 w 1214228"/>
                <a:gd name="connsiteY7" fmla="*/ 0 h 754764"/>
                <a:gd name="connsiteX8" fmla="*/ 1021012 w 1214228"/>
                <a:gd name="connsiteY8" fmla="*/ 0 h 754764"/>
                <a:gd name="connsiteX9" fmla="*/ 1126170 w 1214228"/>
                <a:gd name="connsiteY9" fmla="*/ 62712 h 754764"/>
                <a:gd name="connsiteX10" fmla="*/ 1214229 w 1214228"/>
                <a:gd name="connsiteY10" fmla="*/ 362901 h 754764"/>
                <a:gd name="connsiteX11" fmla="*/ 1214229 w 1214228"/>
                <a:gd name="connsiteY11" fmla="*/ 675715 h 754764"/>
                <a:gd name="connsiteX12" fmla="*/ 1135175 w 1214228"/>
                <a:gd name="connsiteY12" fmla="*/ 754682 h 754764"/>
                <a:gd name="connsiteX13" fmla="*/ 41468 w 1214228"/>
                <a:gd name="connsiteY13" fmla="*/ 608961 h 754764"/>
                <a:gd name="connsiteX14" fmla="*/ 41055 w 1214228"/>
                <a:gd name="connsiteY14" fmla="*/ 713424 h 754764"/>
                <a:gd name="connsiteX15" fmla="*/ 1135339 w 1214228"/>
                <a:gd name="connsiteY15" fmla="*/ 713837 h 754764"/>
                <a:gd name="connsiteX16" fmla="*/ 1173503 w 1214228"/>
                <a:gd name="connsiteY16" fmla="*/ 675715 h 754764"/>
                <a:gd name="connsiteX17" fmla="*/ 1173503 w 1214228"/>
                <a:gd name="connsiteY17" fmla="*/ 363891 h 754764"/>
                <a:gd name="connsiteX18" fmla="*/ 1090237 w 1214228"/>
                <a:gd name="connsiteY18" fmla="*/ 81937 h 754764"/>
                <a:gd name="connsiteX19" fmla="*/ 1090237 w 1214228"/>
                <a:gd name="connsiteY19" fmla="*/ 81937 h 754764"/>
                <a:gd name="connsiteX20" fmla="*/ 1021178 w 1214228"/>
                <a:gd name="connsiteY20" fmla="*/ 40845 h 754764"/>
                <a:gd name="connsiteX21" fmla="*/ 796985 w 1214228"/>
                <a:gd name="connsiteY21" fmla="*/ 40845 h 754764"/>
                <a:gd name="connsiteX22" fmla="*/ 795993 w 1214228"/>
                <a:gd name="connsiteY22" fmla="*/ 588414 h 754764"/>
                <a:gd name="connsiteX23" fmla="*/ 775507 w 1214228"/>
                <a:gd name="connsiteY23" fmla="*/ 608878 h 754764"/>
                <a:gd name="connsiteX24" fmla="*/ 41468 w 1214228"/>
                <a:gd name="connsiteY24" fmla="*/ 608878 h 75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4228" h="754764">
                  <a:moveTo>
                    <a:pt x="1135257" y="754764"/>
                  </a:moveTo>
                  <a:lnTo>
                    <a:pt x="41386" y="754764"/>
                  </a:lnTo>
                  <a:cubicBezTo>
                    <a:pt x="18586" y="754764"/>
                    <a:pt x="0" y="736198"/>
                    <a:pt x="0" y="713424"/>
                  </a:cubicBezTo>
                  <a:lnTo>
                    <a:pt x="0" y="609373"/>
                  </a:lnTo>
                  <a:cubicBezTo>
                    <a:pt x="0" y="586599"/>
                    <a:pt x="18586" y="568033"/>
                    <a:pt x="41386" y="568033"/>
                  </a:cubicBezTo>
                  <a:lnTo>
                    <a:pt x="754938" y="568033"/>
                  </a:lnTo>
                  <a:lnTo>
                    <a:pt x="754938" y="41835"/>
                  </a:lnTo>
                  <a:cubicBezTo>
                    <a:pt x="754938" y="18731"/>
                    <a:pt x="773773" y="0"/>
                    <a:pt x="796819" y="0"/>
                  </a:cubicBezTo>
                  <a:lnTo>
                    <a:pt x="1021012" y="0"/>
                  </a:lnTo>
                  <a:cubicBezTo>
                    <a:pt x="1065207" y="0"/>
                    <a:pt x="1105519" y="24012"/>
                    <a:pt x="1126170" y="62712"/>
                  </a:cubicBezTo>
                  <a:cubicBezTo>
                    <a:pt x="1163013" y="131777"/>
                    <a:pt x="1208281" y="239871"/>
                    <a:pt x="1214229" y="362901"/>
                  </a:cubicBezTo>
                  <a:lnTo>
                    <a:pt x="1214229" y="675715"/>
                  </a:lnTo>
                  <a:cubicBezTo>
                    <a:pt x="1214229" y="719283"/>
                    <a:pt x="1178790" y="754682"/>
                    <a:pt x="1135175" y="754682"/>
                  </a:cubicBezTo>
                  <a:close/>
                  <a:moveTo>
                    <a:pt x="41468" y="608961"/>
                  </a:moveTo>
                  <a:lnTo>
                    <a:pt x="41055" y="713424"/>
                  </a:lnTo>
                  <a:lnTo>
                    <a:pt x="1135339" y="713837"/>
                  </a:lnTo>
                  <a:cubicBezTo>
                    <a:pt x="1156404" y="713837"/>
                    <a:pt x="1173503" y="696756"/>
                    <a:pt x="1173503" y="675715"/>
                  </a:cubicBezTo>
                  <a:lnTo>
                    <a:pt x="1173503" y="363891"/>
                  </a:lnTo>
                  <a:cubicBezTo>
                    <a:pt x="1167639" y="243337"/>
                    <a:pt x="1118818" y="135490"/>
                    <a:pt x="1090237" y="81937"/>
                  </a:cubicBezTo>
                  <a:lnTo>
                    <a:pt x="1090237" y="81937"/>
                  </a:lnTo>
                  <a:cubicBezTo>
                    <a:pt x="1076689" y="56606"/>
                    <a:pt x="1050255" y="40845"/>
                    <a:pt x="1021178" y="40845"/>
                  </a:cubicBezTo>
                  <a:lnTo>
                    <a:pt x="796985" y="40845"/>
                  </a:lnTo>
                  <a:lnTo>
                    <a:pt x="795993" y="588414"/>
                  </a:lnTo>
                  <a:cubicBezTo>
                    <a:pt x="795993" y="599718"/>
                    <a:pt x="786824" y="608878"/>
                    <a:pt x="775507" y="608878"/>
                  </a:cubicBezTo>
                  <a:lnTo>
                    <a:pt x="41468" y="60887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4" name="Forma libre 473">
              <a:extLst>
                <a:ext uri="{FF2B5EF4-FFF2-40B4-BE49-F238E27FC236}">
                  <a16:creationId xmlns:a16="http://schemas.microsoft.com/office/drawing/2014/main" id="{BC9ABDD4-FE6E-7A05-00EF-F5BE123E98B0}"/>
                </a:ext>
              </a:extLst>
            </p:cNvPr>
            <p:cNvSpPr/>
            <p:nvPr/>
          </p:nvSpPr>
          <p:spPr>
            <a:xfrm>
              <a:off x="15680174" y="8494814"/>
              <a:ext cx="312417" cy="208102"/>
            </a:xfrm>
            <a:custGeom>
              <a:avLst/>
              <a:gdLst>
                <a:gd name="connsiteX0" fmla="*/ 156209 w 312417"/>
                <a:gd name="connsiteY0" fmla="*/ 208103 h 208102"/>
                <a:gd name="connsiteX1" fmla="*/ 0 w 312417"/>
                <a:gd name="connsiteY1" fmla="*/ 51984 h 208102"/>
                <a:gd name="connsiteX2" fmla="*/ 4378 w 312417"/>
                <a:gd name="connsiteY2" fmla="*/ 15678 h 208102"/>
                <a:gd name="connsiteX3" fmla="*/ 24287 w 312417"/>
                <a:gd name="connsiteY3" fmla="*/ 0 h 208102"/>
                <a:gd name="connsiteX4" fmla="*/ 288130 w 312417"/>
                <a:gd name="connsiteY4" fmla="*/ 0 h 208102"/>
                <a:gd name="connsiteX5" fmla="*/ 308039 w 312417"/>
                <a:gd name="connsiteY5" fmla="*/ 15678 h 208102"/>
                <a:gd name="connsiteX6" fmla="*/ 312417 w 312417"/>
                <a:gd name="connsiteY6" fmla="*/ 51984 h 208102"/>
                <a:gd name="connsiteX7" fmla="*/ 156126 w 312417"/>
                <a:gd name="connsiteY7" fmla="*/ 208103 h 208102"/>
                <a:gd name="connsiteX8" fmla="*/ 41551 w 312417"/>
                <a:gd name="connsiteY8" fmla="*/ 40928 h 208102"/>
                <a:gd name="connsiteX9" fmla="*/ 40973 w 312417"/>
                <a:gd name="connsiteY9" fmla="*/ 52067 h 208102"/>
                <a:gd name="connsiteX10" fmla="*/ 156291 w 312417"/>
                <a:gd name="connsiteY10" fmla="*/ 167258 h 208102"/>
                <a:gd name="connsiteX11" fmla="*/ 271609 w 312417"/>
                <a:gd name="connsiteY11" fmla="*/ 52067 h 208102"/>
                <a:gd name="connsiteX12" fmla="*/ 271031 w 312417"/>
                <a:gd name="connsiteY12" fmla="*/ 40928 h 208102"/>
                <a:gd name="connsiteX13" fmla="*/ 41634 w 312417"/>
                <a:gd name="connsiteY13" fmla="*/ 40928 h 2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417" h="208102">
                  <a:moveTo>
                    <a:pt x="156209" y="208103"/>
                  </a:moveTo>
                  <a:cubicBezTo>
                    <a:pt x="70051" y="208103"/>
                    <a:pt x="0" y="138048"/>
                    <a:pt x="0" y="51984"/>
                  </a:cubicBezTo>
                  <a:cubicBezTo>
                    <a:pt x="0" y="40102"/>
                    <a:pt x="1487" y="27890"/>
                    <a:pt x="4378" y="15678"/>
                  </a:cubicBezTo>
                  <a:cubicBezTo>
                    <a:pt x="6609" y="6436"/>
                    <a:pt x="14787" y="0"/>
                    <a:pt x="24287" y="0"/>
                  </a:cubicBezTo>
                  <a:lnTo>
                    <a:pt x="288130" y="0"/>
                  </a:lnTo>
                  <a:cubicBezTo>
                    <a:pt x="297630" y="0"/>
                    <a:pt x="305891" y="6519"/>
                    <a:pt x="308039" y="15678"/>
                  </a:cubicBezTo>
                  <a:cubicBezTo>
                    <a:pt x="310930" y="27890"/>
                    <a:pt x="312417" y="40102"/>
                    <a:pt x="312417" y="51984"/>
                  </a:cubicBezTo>
                  <a:cubicBezTo>
                    <a:pt x="312417" y="138048"/>
                    <a:pt x="242285" y="208103"/>
                    <a:pt x="156126" y="208103"/>
                  </a:cubicBezTo>
                  <a:close/>
                  <a:moveTo>
                    <a:pt x="41551" y="40928"/>
                  </a:moveTo>
                  <a:cubicBezTo>
                    <a:pt x="41139" y="44723"/>
                    <a:pt x="40973" y="48436"/>
                    <a:pt x="40973" y="52067"/>
                  </a:cubicBezTo>
                  <a:cubicBezTo>
                    <a:pt x="40973" y="115603"/>
                    <a:pt x="92685" y="167258"/>
                    <a:pt x="156291" y="167258"/>
                  </a:cubicBezTo>
                  <a:cubicBezTo>
                    <a:pt x="219898" y="167258"/>
                    <a:pt x="271609" y="115603"/>
                    <a:pt x="271609" y="52067"/>
                  </a:cubicBezTo>
                  <a:cubicBezTo>
                    <a:pt x="271609" y="48436"/>
                    <a:pt x="271445" y="44723"/>
                    <a:pt x="271031" y="40928"/>
                  </a:cubicBezTo>
                  <a:lnTo>
                    <a:pt x="41634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5" name="Forma libre 474">
              <a:extLst>
                <a:ext uri="{FF2B5EF4-FFF2-40B4-BE49-F238E27FC236}">
                  <a16:creationId xmlns:a16="http://schemas.microsoft.com/office/drawing/2014/main" id="{8CBB9D3A-98B3-65E5-E5EE-3CA1BDECE2CB}"/>
                </a:ext>
              </a:extLst>
            </p:cNvPr>
            <p:cNvSpPr/>
            <p:nvPr/>
          </p:nvSpPr>
          <p:spPr>
            <a:xfrm>
              <a:off x="14995122" y="8494814"/>
              <a:ext cx="312416" cy="208102"/>
            </a:xfrm>
            <a:custGeom>
              <a:avLst/>
              <a:gdLst>
                <a:gd name="connsiteX0" fmla="*/ 156291 w 312416"/>
                <a:gd name="connsiteY0" fmla="*/ 208103 h 208102"/>
                <a:gd name="connsiteX1" fmla="*/ 0 w 312416"/>
                <a:gd name="connsiteY1" fmla="*/ 51984 h 208102"/>
                <a:gd name="connsiteX2" fmla="*/ 4378 w 312416"/>
                <a:gd name="connsiteY2" fmla="*/ 15678 h 208102"/>
                <a:gd name="connsiteX3" fmla="*/ 24286 w 312416"/>
                <a:gd name="connsiteY3" fmla="*/ 0 h 208102"/>
                <a:gd name="connsiteX4" fmla="*/ 288130 w 312416"/>
                <a:gd name="connsiteY4" fmla="*/ 0 h 208102"/>
                <a:gd name="connsiteX5" fmla="*/ 308039 w 312416"/>
                <a:gd name="connsiteY5" fmla="*/ 15678 h 208102"/>
                <a:gd name="connsiteX6" fmla="*/ 312416 w 312416"/>
                <a:gd name="connsiteY6" fmla="*/ 51984 h 208102"/>
                <a:gd name="connsiteX7" fmla="*/ 156209 w 312416"/>
                <a:gd name="connsiteY7" fmla="*/ 208103 h 208102"/>
                <a:gd name="connsiteX8" fmla="*/ 41551 w 312416"/>
                <a:gd name="connsiteY8" fmla="*/ 40928 h 208102"/>
                <a:gd name="connsiteX9" fmla="*/ 40972 w 312416"/>
                <a:gd name="connsiteY9" fmla="*/ 52067 h 208102"/>
                <a:gd name="connsiteX10" fmla="*/ 156291 w 312416"/>
                <a:gd name="connsiteY10" fmla="*/ 167258 h 208102"/>
                <a:gd name="connsiteX11" fmla="*/ 271609 w 312416"/>
                <a:gd name="connsiteY11" fmla="*/ 52067 h 208102"/>
                <a:gd name="connsiteX12" fmla="*/ 271030 w 312416"/>
                <a:gd name="connsiteY12" fmla="*/ 40928 h 208102"/>
                <a:gd name="connsiteX13" fmla="*/ 41634 w 312416"/>
                <a:gd name="connsiteY13" fmla="*/ 40928 h 2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416" h="208102">
                  <a:moveTo>
                    <a:pt x="156291" y="208103"/>
                  </a:moveTo>
                  <a:cubicBezTo>
                    <a:pt x="70133" y="208103"/>
                    <a:pt x="0" y="138048"/>
                    <a:pt x="0" y="51984"/>
                  </a:cubicBezTo>
                  <a:cubicBezTo>
                    <a:pt x="0" y="40102"/>
                    <a:pt x="1486" y="27890"/>
                    <a:pt x="4378" y="15678"/>
                  </a:cubicBezTo>
                  <a:cubicBezTo>
                    <a:pt x="6608" y="6436"/>
                    <a:pt x="14787" y="0"/>
                    <a:pt x="24286" y="0"/>
                  </a:cubicBezTo>
                  <a:lnTo>
                    <a:pt x="288130" y="0"/>
                  </a:lnTo>
                  <a:cubicBezTo>
                    <a:pt x="297630" y="0"/>
                    <a:pt x="305891" y="6519"/>
                    <a:pt x="308039" y="15678"/>
                  </a:cubicBezTo>
                  <a:cubicBezTo>
                    <a:pt x="310930" y="27890"/>
                    <a:pt x="312416" y="40102"/>
                    <a:pt x="312416" y="51984"/>
                  </a:cubicBezTo>
                  <a:cubicBezTo>
                    <a:pt x="312416" y="138048"/>
                    <a:pt x="242284" y="208103"/>
                    <a:pt x="156209" y="208103"/>
                  </a:cubicBezTo>
                  <a:close/>
                  <a:moveTo>
                    <a:pt x="41551" y="40928"/>
                  </a:moveTo>
                  <a:cubicBezTo>
                    <a:pt x="41138" y="44723"/>
                    <a:pt x="40972" y="48436"/>
                    <a:pt x="40972" y="52067"/>
                  </a:cubicBezTo>
                  <a:cubicBezTo>
                    <a:pt x="40972" y="115603"/>
                    <a:pt x="92684" y="167258"/>
                    <a:pt x="156291" y="167258"/>
                  </a:cubicBezTo>
                  <a:cubicBezTo>
                    <a:pt x="219898" y="167258"/>
                    <a:pt x="271609" y="115603"/>
                    <a:pt x="271609" y="52067"/>
                  </a:cubicBezTo>
                  <a:cubicBezTo>
                    <a:pt x="271609" y="48436"/>
                    <a:pt x="271444" y="44723"/>
                    <a:pt x="271030" y="40928"/>
                  </a:cubicBezTo>
                  <a:lnTo>
                    <a:pt x="41634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76" name="Gráfico 2">
            <a:extLst>
              <a:ext uri="{FF2B5EF4-FFF2-40B4-BE49-F238E27FC236}">
                <a16:creationId xmlns:a16="http://schemas.microsoft.com/office/drawing/2014/main" id="{1E859F00-A0B6-3026-8B2D-3A4931D45F9E}"/>
              </a:ext>
            </a:extLst>
          </p:cNvPr>
          <p:cNvGrpSpPr/>
          <p:nvPr/>
        </p:nvGrpSpPr>
        <p:grpSpPr>
          <a:xfrm>
            <a:off x="5545797" y="6161594"/>
            <a:ext cx="1221333" cy="1029566"/>
            <a:chOff x="5545797" y="6161594"/>
            <a:chExt cx="1221333" cy="1029566"/>
          </a:xfrm>
          <a:solidFill>
            <a:srgbClr val="002A86"/>
          </a:solidFill>
        </p:grpSpPr>
        <p:sp>
          <p:nvSpPr>
            <p:cNvPr id="477" name="Forma libre 476">
              <a:extLst>
                <a:ext uri="{FF2B5EF4-FFF2-40B4-BE49-F238E27FC236}">
                  <a16:creationId xmlns:a16="http://schemas.microsoft.com/office/drawing/2014/main" id="{B750A18A-2340-D7F1-1384-27FF22BAC945}"/>
                </a:ext>
              </a:extLst>
            </p:cNvPr>
            <p:cNvSpPr/>
            <p:nvPr/>
          </p:nvSpPr>
          <p:spPr>
            <a:xfrm>
              <a:off x="6591345" y="6726189"/>
              <a:ext cx="175785" cy="175509"/>
            </a:xfrm>
            <a:custGeom>
              <a:avLst/>
              <a:gdLst>
                <a:gd name="connsiteX0" fmla="*/ 155300 w 175785"/>
                <a:gd name="connsiteY0" fmla="*/ 175509 h 175509"/>
                <a:gd name="connsiteX1" fmla="*/ 87893 w 175785"/>
                <a:gd name="connsiteY1" fmla="*/ 175509 h 175509"/>
                <a:gd name="connsiteX2" fmla="*/ 0 w 175785"/>
                <a:gd name="connsiteY2" fmla="*/ 87796 h 175509"/>
                <a:gd name="connsiteX3" fmla="*/ 87893 w 175785"/>
                <a:gd name="connsiteY3" fmla="*/ 0 h 175509"/>
                <a:gd name="connsiteX4" fmla="*/ 155300 w 175785"/>
                <a:gd name="connsiteY4" fmla="*/ 0 h 175509"/>
                <a:gd name="connsiteX5" fmla="*/ 175786 w 175785"/>
                <a:gd name="connsiteY5" fmla="*/ 20464 h 175509"/>
                <a:gd name="connsiteX6" fmla="*/ 175786 w 175785"/>
                <a:gd name="connsiteY6" fmla="*/ 155046 h 175509"/>
                <a:gd name="connsiteX7" fmla="*/ 155300 w 175785"/>
                <a:gd name="connsiteY7" fmla="*/ 175509 h 175509"/>
                <a:gd name="connsiteX8" fmla="*/ 87893 w 175785"/>
                <a:gd name="connsiteY8" fmla="*/ 40845 h 175509"/>
                <a:gd name="connsiteX9" fmla="*/ 40973 w 175785"/>
                <a:gd name="connsiteY9" fmla="*/ 87713 h 175509"/>
                <a:gd name="connsiteX10" fmla="*/ 87893 w 175785"/>
                <a:gd name="connsiteY10" fmla="*/ 134582 h 175509"/>
                <a:gd name="connsiteX11" fmla="*/ 134813 w 175785"/>
                <a:gd name="connsiteY11" fmla="*/ 134582 h 175509"/>
                <a:gd name="connsiteX12" fmla="*/ 134813 w 175785"/>
                <a:gd name="connsiteY12" fmla="*/ 40845 h 175509"/>
                <a:gd name="connsiteX13" fmla="*/ 87893 w 175785"/>
                <a:gd name="connsiteY13" fmla="*/ 40845 h 17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785" h="175509">
                  <a:moveTo>
                    <a:pt x="155300" y="175509"/>
                  </a:moveTo>
                  <a:lnTo>
                    <a:pt x="87893" y="175509"/>
                  </a:lnTo>
                  <a:cubicBezTo>
                    <a:pt x="39486" y="175509"/>
                    <a:pt x="0" y="136150"/>
                    <a:pt x="0" y="87796"/>
                  </a:cubicBezTo>
                  <a:cubicBezTo>
                    <a:pt x="0" y="39442"/>
                    <a:pt x="39403" y="0"/>
                    <a:pt x="87893" y="0"/>
                  </a:cubicBezTo>
                  <a:lnTo>
                    <a:pt x="155300" y="0"/>
                  </a:lnTo>
                  <a:cubicBezTo>
                    <a:pt x="166617" y="0"/>
                    <a:pt x="175786" y="9159"/>
                    <a:pt x="175786" y="20464"/>
                  </a:cubicBezTo>
                  <a:lnTo>
                    <a:pt x="175786" y="155046"/>
                  </a:lnTo>
                  <a:cubicBezTo>
                    <a:pt x="175786" y="166350"/>
                    <a:pt x="166617" y="175509"/>
                    <a:pt x="155300" y="175509"/>
                  </a:cubicBezTo>
                  <a:close/>
                  <a:moveTo>
                    <a:pt x="87893" y="40845"/>
                  </a:moveTo>
                  <a:cubicBezTo>
                    <a:pt x="62037" y="40845"/>
                    <a:pt x="40973" y="61886"/>
                    <a:pt x="40973" y="87713"/>
                  </a:cubicBezTo>
                  <a:cubicBezTo>
                    <a:pt x="40973" y="113541"/>
                    <a:pt x="62037" y="134582"/>
                    <a:pt x="87893" y="134582"/>
                  </a:cubicBezTo>
                  <a:lnTo>
                    <a:pt x="134813" y="134582"/>
                  </a:lnTo>
                  <a:lnTo>
                    <a:pt x="134813" y="40845"/>
                  </a:lnTo>
                  <a:lnTo>
                    <a:pt x="87893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8" name="Forma libre 477">
              <a:extLst>
                <a:ext uri="{FF2B5EF4-FFF2-40B4-BE49-F238E27FC236}">
                  <a16:creationId xmlns:a16="http://schemas.microsoft.com/office/drawing/2014/main" id="{E75AA8D9-5A58-479D-F00F-8B699B0BB47C}"/>
                </a:ext>
              </a:extLst>
            </p:cNvPr>
            <p:cNvSpPr/>
            <p:nvPr/>
          </p:nvSpPr>
          <p:spPr>
            <a:xfrm>
              <a:off x="6391273" y="6601674"/>
              <a:ext cx="375858" cy="300106"/>
            </a:xfrm>
            <a:custGeom>
              <a:avLst/>
              <a:gdLst>
                <a:gd name="connsiteX0" fmla="*/ 20486 w 375858"/>
                <a:gd name="connsiteY0" fmla="*/ 300024 h 300106"/>
                <a:gd name="connsiteX1" fmla="*/ 0 w 375858"/>
                <a:gd name="connsiteY1" fmla="*/ 279561 h 300106"/>
                <a:gd name="connsiteX2" fmla="*/ 0 w 375858"/>
                <a:gd name="connsiteY2" fmla="*/ 20464 h 300106"/>
                <a:gd name="connsiteX3" fmla="*/ 20486 w 375858"/>
                <a:gd name="connsiteY3" fmla="*/ 0 h 300106"/>
                <a:gd name="connsiteX4" fmla="*/ 355372 w 375858"/>
                <a:gd name="connsiteY4" fmla="*/ 0 h 300106"/>
                <a:gd name="connsiteX5" fmla="*/ 375858 w 375858"/>
                <a:gd name="connsiteY5" fmla="*/ 20464 h 300106"/>
                <a:gd name="connsiteX6" fmla="*/ 355372 w 375858"/>
                <a:gd name="connsiteY6" fmla="*/ 40927 h 300106"/>
                <a:gd name="connsiteX7" fmla="*/ 40973 w 375858"/>
                <a:gd name="connsiteY7" fmla="*/ 40927 h 300106"/>
                <a:gd name="connsiteX8" fmla="*/ 40973 w 375858"/>
                <a:gd name="connsiteY8" fmla="*/ 279643 h 300106"/>
                <a:gd name="connsiteX9" fmla="*/ 20486 w 375858"/>
                <a:gd name="connsiteY9" fmla="*/ 300107 h 30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858" h="300106">
                  <a:moveTo>
                    <a:pt x="20486" y="300024"/>
                  </a:moveTo>
                  <a:cubicBezTo>
                    <a:pt x="9169" y="300024"/>
                    <a:pt x="0" y="290865"/>
                    <a:pt x="0" y="279561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55372" y="0"/>
                  </a:lnTo>
                  <a:cubicBezTo>
                    <a:pt x="366689" y="0"/>
                    <a:pt x="375858" y="9159"/>
                    <a:pt x="375858" y="20464"/>
                  </a:cubicBezTo>
                  <a:cubicBezTo>
                    <a:pt x="375858" y="31768"/>
                    <a:pt x="366689" y="40927"/>
                    <a:pt x="355372" y="40927"/>
                  </a:cubicBezTo>
                  <a:lnTo>
                    <a:pt x="40973" y="40927"/>
                  </a:lnTo>
                  <a:lnTo>
                    <a:pt x="40973" y="279643"/>
                  </a:lnTo>
                  <a:cubicBezTo>
                    <a:pt x="40973" y="290948"/>
                    <a:pt x="31803" y="300107"/>
                    <a:pt x="20486" y="30010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9" name="Forma libre 478">
              <a:extLst>
                <a:ext uri="{FF2B5EF4-FFF2-40B4-BE49-F238E27FC236}">
                  <a16:creationId xmlns:a16="http://schemas.microsoft.com/office/drawing/2014/main" id="{A69A63D3-46A4-1E41-E4E3-30296473A0A6}"/>
                </a:ext>
              </a:extLst>
            </p:cNvPr>
            <p:cNvSpPr/>
            <p:nvPr/>
          </p:nvSpPr>
          <p:spPr>
            <a:xfrm>
              <a:off x="6391273" y="6385155"/>
              <a:ext cx="40972" cy="257364"/>
            </a:xfrm>
            <a:custGeom>
              <a:avLst/>
              <a:gdLst>
                <a:gd name="connsiteX0" fmla="*/ 20486 w 40972"/>
                <a:gd name="connsiteY0" fmla="*/ 257364 h 257364"/>
                <a:gd name="connsiteX1" fmla="*/ 0 w 40972"/>
                <a:gd name="connsiteY1" fmla="*/ 236900 h 257364"/>
                <a:gd name="connsiteX2" fmla="*/ 0 w 40972"/>
                <a:gd name="connsiteY2" fmla="*/ 20464 h 257364"/>
                <a:gd name="connsiteX3" fmla="*/ 20486 w 40972"/>
                <a:gd name="connsiteY3" fmla="*/ 0 h 257364"/>
                <a:gd name="connsiteX4" fmla="*/ 40973 w 40972"/>
                <a:gd name="connsiteY4" fmla="*/ 20464 h 257364"/>
                <a:gd name="connsiteX5" fmla="*/ 40973 w 40972"/>
                <a:gd name="connsiteY5" fmla="*/ 236900 h 257364"/>
                <a:gd name="connsiteX6" fmla="*/ 20486 w 40972"/>
                <a:gd name="connsiteY6" fmla="*/ 257364 h 25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7364">
                  <a:moveTo>
                    <a:pt x="20486" y="257364"/>
                  </a:moveTo>
                  <a:cubicBezTo>
                    <a:pt x="9169" y="257364"/>
                    <a:pt x="0" y="248205"/>
                    <a:pt x="0" y="23690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6900"/>
                  </a:lnTo>
                  <a:cubicBezTo>
                    <a:pt x="40973" y="248205"/>
                    <a:pt x="31803" y="257364"/>
                    <a:pt x="20486" y="2573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0" name="Forma libre 479">
              <a:extLst>
                <a:ext uri="{FF2B5EF4-FFF2-40B4-BE49-F238E27FC236}">
                  <a16:creationId xmlns:a16="http://schemas.microsoft.com/office/drawing/2014/main" id="{4EB4A667-9CDE-5643-C1B1-CF79BD95433E}"/>
                </a:ext>
              </a:extLst>
            </p:cNvPr>
            <p:cNvSpPr/>
            <p:nvPr/>
          </p:nvSpPr>
          <p:spPr>
            <a:xfrm>
              <a:off x="5552820" y="6269304"/>
              <a:ext cx="1214146" cy="754681"/>
            </a:xfrm>
            <a:custGeom>
              <a:avLst/>
              <a:gdLst>
                <a:gd name="connsiteX0" fmla="*/ 1135175 w 1214146"/>
                <a:gd name="connsiteY0" fmla="*/ 754599 h 754681"/>
                <a:gd name="connsiteX1" fmla="*/ 41303 w 1214146"/>
                <a:gd name="connsiteY1" fmla="*/ 754599 h 754681"/>
                <a:gd name="connsiteX2" fmla="*/ 0 w 1214146"/>
                <a:gd name="connsiteY2" fmla="*/ 713342 h 754681"/>
                <a:gd name="connsiteX3" fmla="*/ 0 w 1214146"/>
                <a:gd name="connsiteY3" fmla="*/ 609290 h 754681"/>
                <a:gd name="connsiteX4" fmla="*/ 41303 w 1214146"/>
                <a:gd name="connsiteY4" fmla="*/ 568033 h 754681"/>
                <a:gd name="connsiteX5" fmla="*/ 754856 w 1214146"/>
                <a:gd name="connsiteY5" fmla="*/ 568033 h 754681"/>
                <a:gd name="connsiteX6" fmla="*/ 754856 w 1214146"/>
                <a:gd name="connsiteY6" fmla="*/ 41835 h 754681"/>
                <a:gd name="connsiteX7" fmla="*/ 796737 w 1214146"/>
                <a:gd name="connsiteY7" fmla="*/ 0 h 754681"/>
                <a:gd name="connsiteX8" fmla="*/ 1020930 w 1214146"/>
                <a:gd name="connsiteY8" fmla="*/ 0 h 754681"/>
                <a:gd name="connsiteX9" fmla="*/ 1126088 w 1214146"/>
                <a:gd name="connsiteY9" fmla="*/ 62711 h 754681"/>
                <a:gd name="connsiteX10" fmla="*/ 1214146 w 1214146"/>
                <a:gd name="connsiteY10" fmla="*/ 362901 h 754681"/>
                <a:gd name="connsiteX11" fmla="*/ 1214146 w 1214146"/>
                <a:gd name="connsiteY11" fmla="*/ 675715 h 754681"/>
                <a:gd name="connsiteX12" fmla="*/ 1135092 w 1214146"/>
                <a:gd name="connsiteY12" fmla="*/ 754681 h 754681"/>
                <a:gd name="connsiteX13" fmla="*/ 41386 w 1214146"/>
                <a:gd name="connsiteY13" fmla="*/ 608878 h 754681"/>
                <a:gd name="connsiteX14" fmla="*/ 40973 w 1214146"/>
                <a:gd name="connsiteY14" fmla="*/ 713342 h 754681"/>
                <a:gd name="connsiteX15" fmla="*/ 1135175 w 1214146"/>
                <a:gd name="connsiteY15" fmla="*/ 713754 h 754681"/>
                <a:gd name="connsiteX16" fmla="*/ 1173339 w 1214146"/>
                <a:gd name="connsiteY16" fmla="*/ 675632 h 754681"/>
                <a:gd name="connsiteX17" fmla="*/ 1173339 w 1214146"/>
                <a:gd name="connsiteY17" fmla="*/ 363808 h 754681"/>
                <a:gd name="connsiteX18" fmla="*/ 1090071 w 1214146"/>
                <a:gd name="connsiteY18" fmla="*/ 81855 h 754681"/>
                <a:gd name="connsiteX19" fmla="*/ 1090071 w 1214146"/>
                <a:gd name="connsiteY19" fmla="*/ 81855 h 754681"/>
                <a:gd name="connsiteX20" fmla="*/ 1021013 w 1214146"/>
                <a:gd name="connsiteY20" fmla="*/ 40762 h 754681"/>
                <a:gd name="connsiteX21" fmla="*/ 796819 w 1214146"/>
                <a:gd name="connsiteY21" fmla="*/ 40762 h 754681"/>
                <a:gd name="connsiteX22" fmla="*/ 795911 w 1214146"/>
                <a:gd name="connsiteY22" fmla="*/ 588414 h 754681"/>
                <a:gd name="connsiteX23" fmla="*/ 775424 w 1214146"/>
                <a:gd name="connsiteY23" fmla="*/ 608878 h 754681"/>
                <a:gd name="connsiteX24" fmla="*/ 41386 w 1214146"/>
                <a:gd name="connsiteY24" fmla="*/ 608878 h 75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4146" h="754681">
                  <a:moveTo>
                    <a:pt x="1135175" y="754599"/>
                  </a:moveTo>
                  <a:lnTo>
                    <a:pt x="41303" y="754599"/>
                  </a:lnTo>
                  <a:cubicBezTo>
                    <a:pt x="18504" y="754599"/>
                    <a:pt x="0" y="736116"/>
                    <a:pt x="0" y="713342"/>
                  </a:cubicBezTo>
                  <a:lnTo>
                    <a:pt x="0" y="609290"/>
                  </a:lnTo>
                  <a:cubicBezTo>
                    <a:pt x="0" y="586516"/>
                    <a:pt x="18504" y="568033"/>
                    <a:pt x="41303" y="568033"/>
                  </a:cubicBezTo>
                  <a:lnTo>
                    <a:pt x="754856" y="568033"/>
                  </a:lnTo>
                  <a:lnTo>
                    <a:pt x="754856" y="41835"/>
                  </a:lnTo>
                  <a:cubicBezTo>
                    <a:pt x="754856" y="18731"/>
                    <a:pt x="773607" y="0"/>
                    <a:pt x="796737" y="0"/>
                  </a:cubicBezTo>
                  <a:lnTo>
                    <a:pt x="1020930" y="0"/>
                  </a:lnTo>
                  <a:cubicBezTo>
                    <a:pt x="1065124" y="0"/>
                    <a:pt x="1105436" y="24012"/>
                    <a:pt x="1126088" y="62711"/>
                  </a:cubicBezTo>
                  <a:cubicBezTo>
                    <a:pt x="1163013" y="131776"/>
                    <a:pt x="1208198" y="239871"/>
                    <a:pt x="1214146" y="362901"/>
                  </a:cubicBezTo>
                  <a:lnTo>
                    <a:pt x="1214146" y="675715"/>
                  </a:lnTo>
                  <a:cubicBezTo>
                    <a:pt x="1214146" y="719283"/>
                    <a:pt x="1178708" y="754681"/>
                    <a:pt x="1135092" y="754681"/>
                  </a:cubicBezTo>
                  <a:close/>
                  <a:moveTo>
                    <a:pt x="41386" y="608878"/>
                  </a:moveTo>
                  <a:lnTo>
                    <a:pt x="40973" y="713342"/>
                  </a:lnTo>
                  <a:lnTo>
                    <a:pt x="1135175" y="713754"/>
                  </a:lnTo>
                  <a:cubicBezTo>
                    <a:pt x="1156239" y="713754"/>
                    <a:pt x="1173339" y="696673"/>
                    <a:pt x="1173339" y="675632"/>
                  </a:cubicBezTo>
                  <a:lnTo>
                    <a:pt x="1173339" y="363808"/>
                  </a:lnTo>
                  <a:cubicBezTo>
                    <a:pt x="1167474" y="243254"/>
                    <a:pt x="1118653" y="135407"/>
                    <a:pt x="1090071" y="81855"/>
                  </a:cubicBezTo>
                  <a:lnTo>
                    <a:pt x="1090071" y="81855"/>
                  </a:lnTo>
                  <a:cubicBezTo>
                    <a:pt x="1076524" y="56523"/>
                    <a:pt x="1050090" y="40762"/>
                    <a:pt x="1021013" y="40762"/>
                  </a:cubicBezTo>
                  <a:lnTo>
                    <a:pt x="796819" y="40762"/>
                  </a:lnTo>
                  <a:lnTo>
                    <a:pt x="795911" y="588414"/>
                  </a:lnTo>
                  <a:cubicBezTo>
                    <a:pt x="795911" y="599718"/>
                    <a:pt x="786741" y="608878"/>
                    <a:pt x="775424" y="608878"/>
                  </a:cubicBezTo>
                  <a:lnTo>
                    <a:pt x="41386" y="60887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1" name="Forma libre 480">
              <a:extLst>
                <a:ext uri="{FF2B5EF4-FFF2-40B4-BE49-F238E27FC236}">
                  <a16:creationId xmlns:a16="http://schemas.microsoft.com/office/drawing/2014/main" id="{AFA6174C-E8DD-64A4-BB6A-6323E462BFDC}"/>
                </a:ext>
              </a:extLst>
            </p:cNvPr>
            <p:cNvSpPr/>
            <p:nvPr/>
          </p:nvSpPr>
          <p:spPr>
            <a:xfrm>
              <a:off x="6346252" y="6983058"/>
              <a:ext cx="312416" cy="208102"/>
            </a:xfrm>
            <a:custGeom>
              <a:avLst/>
              <a:gdLst>
                <a:gd name="connsiteX0" fmla="*/ 156208 w 312416"/>
                <a:gd name="connsiteY0" fmla="*/ 208103 h 208102"/>
                <a:gd name="connsiteX1" fmla="*/ 0 w 312416"/>
                <a:gd name="connsiteY1" fmla="*/ 51985 h 208102"/>
                <a:gd name="connsiteX2" fmla="*/ 4378 w 312416"/>
                <a:gd name="connsiteY2" fmla="*/ 15678 h 208102"/>
                <a:gd name="connsiteX3" fmla="*/ 24286 w 312416"/>
                <a:gd name="connsiteY3" fmla="*/ 0 h 208102"/>
                <a:gd name="connsiteX4" fmla="*/ 288130 w 312416"/>
                <a:gd name="connsiteY4" fmla="*/ 0 h 208102"/>
                <a:gd name="connsiteX5" fmla="*/ 308038 w 312416"/>
                <a:gd name="connsiteY5" fmla="*/ 15678 h 208102"/>
                <a:gd name="connsiteX6" fmla="*/ 312416 w 312416"/>
                <a:gd name="connsiteY6" fmla="*/ 51985 h 208102"/>
                <a:gd name="connsiteX7" fmla="*/ 156126 w 312416"/>
                <a:gd name="connsiteY7" fmla="*/ 208103 h 208102"/>
                <a:gd name="connsiteX8" fmla="*/ 41551 w 312416"/>
                <a:gd name="connsiteY8" fmla="*/ 40845 h 208102"/>
                <a:gd name="connsiteX9" fmla="*/ 40973 w 312416"/>
                <a:gd name="connsiteY9" fmla="*/ 51985 h 208102"/>
                <a:gd name="connsiteX10" fmla="*/ 156291 w 312416"/>
                <a:gd name="connsiteY10" fmla="*/ 167175 h 208102"/>
                <a:gd name="connsiteX11" fmla="*/ 271609 w 312416"/>
                <a:gd name="connsiteY11" fmla="*/ 51985 h 208102"/>
                <a:gd name="connsiteX12" fmla="*/ 271031 w 312416"/>
                <a:gd name="connsiteY12" fmla="*/ 40845 h 208102"/>
                <a:gd name="connsiteX13" fmla="*/ 41551 w 312416"/>
                <a:gd name="connsiteY13" fmla="*/ 40845 h 2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416" h="208102">
                  <a:moveTo>
                    <a:pt x="156208" y="208103"/>
                  </a:moveTo>
                  <a:cubicBezTo>
                    <a:pt x="70050" y="208103"/>
                    <a:pt x="0" y="138048"/>
                    <a:pt x="0" y="51985"/>
                  </a:cubicBezTo>
                  <a:cubicBezTo>
                    <a:pt x="0" y="40102"/>
                    <a:pt x="1487" y="27890"/>
                    <a:pt x="4378" y="15678"/>
                  </a:cubicBezTo>
                  <a:cubicBezTo>
                    <a:pt x="6608" y="6436"/>
                    <a:pt x="14786" y="0"/>
                    <a:pt x="24286" y="0"/>
                  </a:cubicBezTo>
                  <a:lnTo>
                    <a:pt x="288130" y="0"/>
                  </a:lnTo>
                  <a:cubicBezTo>
                    <a:pt x="297630" y="0"/>
                    <a:pt x="305891" y="6519"/>
                    <a:pt x="308038" y="15678"/>
                  </a:cubicBezTo>
                  <a:cubicBezTo>
                    <a:pt x="310930" y="27973"/>
                    <a:pt x="312416" y="40185"/>
                    <a:pt x="312416" y="51985"/>
                  </a:cubicBezTo>
                  <a:cubicBezTo>
                    <a:pt x="312416" y="138048"/>
                    <a:pt x="242284" y="208103"/>
                    <a:pt x="156126" y="208103"/>
                  </a:cubicBezTo>
                  <a:close/>
                  <a:moveTo>
                    <a:pt x="41551" y="40845"/>
                  </a:moveTo>
                  <a:cubicBezTo>
                    <a:pt x="41138" y="44641"/>
                    <a:pt x="40973" y="48354"/>
                    <a:pt x="40973" y="51985"/>
                  </a:cubicBezTo>
                  <a:cubicBezTo>
                    <a:pt x="40973" y="115521"/>
                    <a:pt x="92684" y="167175"/>
                    <a:pt x="156291" y="167175"/>
                  </a:cubicBezTo>
                  <a:cubicBezTo>
                    <a:pt x="219898" y="167175"/>
                    <a:pt x="271609" y="115521"/>
                    <a:pt x="271609" y="51985"/>
                  </a:cubicBezTo>
                  <a:cubicBezTo>
                    <a:pt x="271609" y="48354"/>
                    <a:pt x="271444" y="44641"/>
                    <a:pt x="271031" y="40845"/>
                  </a:cubicBezTo>
                  <a:lnTo>
                    <a:pt x="41551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2" name="Forma libre 481">
              <a:extLst>
                <a:ext uri="{FF2B5EF4-FFF2-40B4-BE49-F238E27FC236}">
                  <a16:creationId xmlns:a16="http://schemas.microsoft.com/office/drawing/2014/main" id="{FB3D6625-4BC7-2DB5-C695-F4C3334CEC37}"/>
                </a:ext>
              </a:extLst>
            </p:cNvPr>
            <p:cNvSpPr/>
            <p:nvPr/>
          </p:nvSpPr>
          <p:spPr>
            <a:xfrm>
              <a:off x="5661199" y="6983058"/>
              <a:ext cx="312416" cy="208102"/>
            </a:xfrm>
            <a:custGeom>
              <a:avLst/>
              <a:gdLst>
                <a:gd name="connsiteX0" fmla="*/ 156291 w 312416"/>
                <a:gd name="connsiteY0" fmla="*/ 208103 h 208102"/>
                <a:gd name="connsiteX1" fmla="*/ 0 w 312416"/>
                <a:gd name="connsiteY1" fmla="*/ 51985 h 208102"/>
                <a:gd name="connsiteX2" fmla="*/ 4378 w 312416"/>
                <a:gd name="connsiteY2" fmla="*/ 15678 h 208102"/>
                <a:gd name="connsiteX3" fmla="*/ 24286 w 312416"/>
                <a:gd name="connsiteY3" fmla="*/ 0 h 208102"/>
                <a:gd name="connsiteX4" fmla="*/ 288130 w 312416"/>
                <a:gd name="connsiteY4" fmla="*/ 0 h 208102"/>
                <a:gd name="connsiteX5" fmla="*/ 308038 w 312416"/>
                <a:gd name="connsiteY5" fmla="*/ 15678 h 208102"/>
                <a:gd name="connsiteX6" fmla="*/ 312417 w 312416"/>
                <a:gd name="connsiteY6" fmla="*/ 51985 h 208102"/>
                <a:gd name="connsiteX7" fmla="*/ 156208 w 312416"/>
                <a:gd name="connsiteY7" fmla="*/ 208103 h 208102"/>
                <a:gd name="connsiteX8" fmla="*/ 41551 w 312416"/>
                <a:gd name="connsiteY8" fmla="*/ 40845 h 208102"/>
                <a:gd name="connsiteX9" fmla="*/ 40973 w 312416"/>
                <a:gd name="connsiteY9" fmla="*/ 51985 h 208102"/>
                <a:gd name="connsiteX10" fmla="*/ 156291 w 312416"/>
                <a:gd name="connsiteY10" fmla="*/ 167175 h 208102"/>
                <a:gd name="connsiteX11" fmla="*/ 271609 w 312416"/>
                <a:gd name="connsiteY11" fmla="*/ 51985 h 208102"/>
                <a:gd name="connsiteX12" fmla="*/ 271031 w 312416"/>
                <a:gd name="connsiteY12" fmla="*/ 40845 h 208102"/>
                <a:gd name="connsiteX13" fmla="*/ 41551 w 312416"/>
                <a:gd name="connsiteY13" fmla="*/ 40845 h 20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416" h="208102">
                  <a:moveTo>
                    <a:pt x="156291" y="208103"/>
                  </a:moveTo>
                  <a:cubicBezTo>
                    <a:pt x="70133" y="208103"/>
                    <a:pt x="0" y="138048"/>
                    <a:pt x="0" y="51985"/>
                  </a:cubicBezTo>
                  <a:cubicBezTo>
                    <a:pt x="0" y="40102"/>
                    <a:pt x="1487" y="27890"/>
                    <a:pt x="4378" y="15678"/>
                  </a:cubicBezTo>
                  <a:cubicBezTo>
                    <a:pt x="6608" y="6436"/>
                    <a:pt x="14786" y="0"/>
                    <a:pt x="24286" y="0"/>
                  </a:cubicBezTo>
                  <a:lnTo>
                    <a:pt x="288130" y="0"/>
                  </a:lnTo>
                  <a:cubicBezTo>
                    <a:pt x="297630" y="0"/>
                    <a:pt x="305891" y="6519"/>
                    <a:pt x="308038" y="15678"/>
                  </a:cubicBezTo>
                  <a:cubicBezTo>
                    <a:pt x="310930" y="27973"/>
                    <a:pt x="312417" y="40185"/>
                    <a:pt x="312417" y="51985"/>
                  </a:cubicBezTo>
                  <a:cubicBezTo>
                    <a:pt x="312417" y="138048"/>
                    <a:pt x="242284" y="208103"/>
                    <a:pt x="156208" y="208103"/>
                  </a:cubicBezTo>
                  <a:close/>
                  <a:moveTo>
                    <a:pt x="41551" y="40845"/>
                  </a:moveTo>
                  <a:cubicBezTo>
                    <a:pt x="41138" y="44641"/>
                    <a:pt x="40973" y="48354"/>
                    <a:pt x="40973" y="51985"/>
                  </a:cubicBezTo>
                  <a:cubicBezTo>
                    <a:pt x="40973" y="115521"/>
                    <a:pt x="92684" y="167175"/>
                    <a:pt x="156291" y="167175"/>
                  </a:cubicBezTo>
                  <a:cubicBezTo>
                    <a:pt x="219898" y="167175"/>
                    <a:pt x="271609" y="115521"/>
                    <a:pt x="271609" y="51985"/>
                  </a:cubicBezTo>
                  <a:cubicBezTo>
                    <a:pt x="271609" y="48354"/>
                    <a:pt x="271444" y="44641"/>
                    <a:pt x="271031" y="40845"/>
                  </a:cubicBezTo>
                  <a:lnTo>
                    <a:pt x="41551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3" name="Forma libre 482">
              <a:extLst>
                <a:ext uri="{FF2B5EF4-FFF2-40B4-BE49-F238E27FC236}">
                  <a16:creationId xmlns:a16="http://schemas.microsoft.com/office/drawing/2014/main" id="{EAA99FF3-1645-C6A0-75E0-991EE73CE982}"/>
                </a:ext>
              </a:extLst>
            </p:cNvPr>
            <p:cNvSpPr/>
            <p:nvPr/>
          </p:nvSpPr>
          <p:spPr>
            <a:xfrm>
              <a:off x="5985841" y="6513548"/>
              <a:ext cx="240007" cy="364633"/>
            </a:xfrm>
            <a:custGeom>
              <a:avLst/>
              <a:gdLst>
                <a:gd name="connsiteX0" fmla="*/ 219567 w 240007"/>
                <a:gd name="connsiteY0" fmla="*/ 364633 h 364633"/>
                <a:gd name="connsiteX1" fmla="*/ 20486 w 240007"/>
                <a:gd name="connsiteY1" fmla="*/ 364633 h 364633"/>
                <a:gd name="connsiteX2" fmla="*/ 0 w 240007"/>
                <a:gd name="connsiteY2" fmla="*/ 344170 h 364633"/>
                <a:gd name="connsiteX3" fmla="*/ 0 w 240007"/>
                <a:gd name="connsiteY3" fmla="*/ 88868 h 364633"/>
                <a:gd name="connsiteX4" fmla="*/ 88967 w 240007"/>
                <a:gd name="connsiteY4" fmla="*/ 0 h 364633"/>
                <a:gd name="connsiteX5" fmla="*/ 175538 w 240007"/>
                <a:gd name="connsiteY5" fmla="*/ 68487 h 364633"/>
                <a:gd name="connsiteX6" fmla="*/ 239475 w 240007"/>
                <a:gd name="connsiteY6" fmla="*/ 339466 h 364633"/>
                <a:gd name="connsiteX7" fmla="*/ 235593 w 240007"/>
                <a:gd name="connsiteY7" fmla="*/ 356877 h 364633"/>
                <a:gd name="connsiteX8" fmla="*/ 219567 w 240007"/>
                <a:gd name="connsiteY8" fmla="*/ 364633 h 364633"/>
                <a:gd name="connsiteX9" fmla="*/ 40973 w 240007"/>
                <a:gd name="connsiteY9" fmla="*/ 323706 h 364633"/>
                <a:gd name="connsiteX10" fmla="*/ 193712 w 240007"/>
                <a:gd name="connsiteY10" fmla="*/ 323706 h 364633"/>
                <a:gd name="connsiteX11" fmla="*/ 135722 w 240007"/>
                <a:gd name="connsiteY11" fmla="*/ 77894 h 364633"/>
                <a:gd name="connsiteX12" fmla="*/ 135722 w 240007"/>
                <a:gd name="connsiteY12" fmla="*/ 77894 h 364633"/>
                <a:gd name="connsiteX13" fmla="*/ 88967 w 240007"/>
                <a:gd name="connsiteY13" fmla="*/ 40927 h 364633"/>
                <a:gd name="connsiteX14" fmla="*/ 40973 w 240007"/>
                <a:gd name="connsiteY14" fmla="*/ 88868 h 364633"/>
                <a:gd name="connsiteX15" fmla="*/ 40973 w 240007"/>
                <a:gd name="connsiteY15" fmla="*/ 323706 h 364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0007" h="364633">
                  <a:moveTo>
                    <a:pt x="219567" y="364633"/>
                  </a:moveTo>
                  <a:lnTo>
                    <a:pt x="20486" y="364633"/>
                  </a:lnTo>
                  <a:cubicBezTo>
                    <a:pt x="9169" y="364633"/>
                    <a:pt x="0" y="355474"/>
                    <a:pt x="0" y="344170"/>
                  </a:cubicBezTo>
                  <a:lnTo>
                    <a:pt x="0" y="88868"/>
                  </a:lnTo>
                  <a:cubicBezTo>
                    <a:pt x="0" y="39855"/>
                    <a:pt x="39899" y="0"/>
                    <a:pt x="88967" y="0"/>
                  </a:cubicBezTo>
                  <a:cubicBezTo>
                    <a:pt x="130435" y="0"/>
                    <a:pt x="166038" y="28138"/>
                    <a:pt x="175538" y="68487"/>
                  </a:cubicBezTo>
                  <a:lnTo>
                    <a:pt x="239475" y="339466"/>
                  </a:lnTo>
                  <a:cubicBezTo>
                    <a:pt x="240880" y="345573"/>
                    <a:pt x="239475" y="351926"/>
                    <a:pt x="235593" y="356877"/>
                  </a:cubicBezTo>
                  <a:cubicBezTo>
                    <a:pt x="231710" y="361828"/>
                    <a:pt x="225763" y="364633"/>
                    <a:pt x="219567" y="364633"/>
                  </a:cubicBezTo>
                  <a:close/>
                  <a:moveTo>
                    <a:pt x="40973" y="323706"/>
                  </a:moveTo>
                  <a:lnTo>
                    <a:pt x="193712" y="323706"/>
                  </a:lnTo>
                  <a:lnTo>
                    <a:pt x="135722" y="77894"/>
                  </a:lnTo>
                  <a:lnTo>
                    <a:pt x="135722" y="77894"/>
                  </a:lnTo>
                  <a:cubicBezTo>
                    <a:pt x="130601" y="56110"/>
                    <a:pt x="111353" y="40927"/>
                    <a:pt x="88967" y="40927"/>
                  </a:cubicBezTo>
                  <a:cubicBezTo>
                    <a:pt x="62533" y="40927"/>
                    <a:pt x="40973" y="62464"/>
                    <a:pt x="40973" y="88868"/>
                  </a:cubicBezTo>
                  <a:lnTo>
                    <a:pt x="40973" y="323706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4" name="Forma libre 483">
              <a:extLst>
                <a:ext uri="{FF2B5EF4-FFF2-40B4-BE49-F238E27FC236}">
                  <a16:creationId xmlns:a16="http://schemas.microsoft.com/office/drawing/2014/main" id="{C1ECE91F-30D7-444F-9193-52656CF78184}"/>
                </a:ext>
              </a:extLst>
            </p:cNvPr>
            <p:cNvSpPr/>
            <p:nvPr/>
          </p:nvSpPr>
          <p:spPr>
            <a:xfrm>
              <a:off x="5643733" y="6513631"/>
              <a:ext cx="264291" cy="365293"/>
            </a:xfrm>
            <a:custGeom>
              <a:avLst/>
              <a:gdLst>
                <a:gd name="connsiteX0" fmla="*/ 243890 w 264291"/>
                <a:gd name="connsiteY0" fmla="*/ 365211 h 365293"/>
                <a:gd name="connsiteX1" fmla="*/ 243725 w 264291"/>
                <a:gd name="connsiteY1" fmla="*/ 365211 h 365293"/>
                <a:gd name="connsiteX2" fmla="*/ 20358 w 264291"/>
                <a:gd name="connsiteY2" fmla="*/ 363891 h 365293"/>
                <a:gd name="connsiteX3" fmla="*/ 4993 w 264291"/>
                <a:gd name="connsiteY3" fmla="*/ 356794 h 365293"/>
                <a:gd name="connsiteX4" fmla="*/ 202 w 264291"/>
                <a:gd name="connsiteY4" fmla="*/ 340539 h 365293"/>
                <a:gd name="connsiteX5" fmla="*/ 36879 w 264291"/>
                <a:gd name="connsiteY5" fmla="*/ 83835 h 365293"/>
                <a:gd name="connsiteX6" fmla="*/ 133611 w 264291"/>
                <a:gd name="connsiteY6" fmla="*/ 0 h 365293"/>
                <a:gd name="connsiteX7" fmla="*/ 134189 w 264291"/>
                <a:gd name="connsiteY7" fmla="*/ 0 h 365293"/>
                <a:gd name="connsiteX8" fmla="*/ 230508 w 264291"/>
                <a:gd name="connsiteY8" fmla="*/ 84990 h 365293"/>
                <a:gd name="connsiteX9" fmla="*/ 230508 w 264291"/>
                <a:gd name="connsiteY9" fmla="*/ 84990 h 365293"/>
                <a:gd name="connsiteX10" fmla="*/ 264129 w 264291"/>
                <a:gd name="connsiteY10" fmla="*/ 342189 h 365293"/>
                <a:gd name="connsiteX11" fmla="*/ 259172 w 264291"/>
                <a:gd name="connsiteY11" fmla="*/ 358362 h 365293"/>
                <a:gd name="connsiteX12" fmla="*/ 243807 w 264291"/>
                <a:gd name="connsiteY12" fmla="*/ 365293 h 365293"/>
                <a:gd name="connsiteX13" fmla="*/ 44148 w 264291"/>
                <a:gd name="connsiteY13" fmla="*/ 323128 h 365293"/>
                <a:gd name="connsiteX14" fmla="*/ 220595 w 264291"/>
                <a:gd name="connsiteY14" fmla="*/ 324201 h 365293"/>
                <a:gd name="connsiteX15" fmla="*/ 190031 w 264291"/>
                <a:gd name="connsiteY15" fmla="*/ 90271 h 365293"/>
                <a:gd name="connsiteX16" fmla="*/ 190031 w 264291"/>
                <a:gd name="connsiteY16" fmla="*/ 90271 h 365293"/>
                <a:gd name="connsiteX17" fmla="*/ 134024 w 264291"/>
                <a:gd name="connsiteY17" fmla="*/ 40927 h 365293"/>
                <a:gd name="connsiteX18" fmla="*/ 133693 w 264291"/>
                <a:gd name="connsiteY18" fmla="*/ 40927 h 365293"/>
                <a:gd name="connsiteX19" fmla="*/ 77438 w 264291"/>
                <a:gd name="connsiteY19" fmla="*/ 89611 h 365293"/>
                <a:gd name="connsiteX20" fmla="*/ 44065 w 264291"/>
                <a:gd name="connsiteY20" fmla="*/ 323128 h 36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4291" h="365293">
                  <a:moveTo>
                    <a:pt x="243890" y="365211"/>
                  </a:moveTo>
                  <a:lnTo>
                    <a:pt x="243725" y="365211"/>
                  </a:lnTo>
                  <a:lnTo>
                    <a:pt x="20358" y="363891"/>
                  </a:lnTo>
                  <a:cubicBezTo>
                    <a:pt x="14410" y="363891"/>
                    <a:pt x="8793" y="361250"/>
                    <a:pt x="4993" y="356794"/>
                  </a:cubicBezTo>
                  <a:cubicBezTo>
                    <a:pt x="1110" y="352339"/>
                    <a:pt x="-624" y="346397"/>
                    <a:pt x="202" y="340539"/>
                  </a:cubicBezTo>
                  <a:lnTo>
                    <a:pt x="36879" y="83835"/>
                  </a:lnTo>
                  <a:cubicBezTo>
                    <a:pt x="43735" y="35976"/>
                    <a:pt x="85286" y="0"/>
                    <a:pt x="133611" y="0"/>
                  </a:cubicBezTo>
                  <a:cubicBezTo>
                    <a:pt x="133776" y="0"/>
                    <a:pt x="134024" y="0"/>
                    <a:pt x="134189" y="0"/>
                  </a:cubicBezTo>
                  <a:cubicBezTo>
                    <a:pt x="182761" y="248"/>
                    <a:pt x="224230" y="36802"/>
                    <a:pt x="230508" y="84990"/>
                  </a:cubicBezTo>
                  <a:lnTo>
                    <a:pt x="230508" y="84990"/>
                  </a:lnTo>
                  <a:cubicBezTo>
                    <a:pt x="230508" y="84990"/>
                    <a:pt x="264129" y="342189"/>
                    <a:pt x="264129" y="342189"/>
                  </a:cubicBezTo>
                  <a:cubicBezTo>
                    <a:pt x="264872" y="348048"/>
                    <a:pt x="263055" y="353989"/>
                    <a:pt x="259172" y="358362"/>
                  </a:cubicBezTo>
                  <a:cubicBezTo>
                    <a:pt x="255290" y="362736"/>
                    <a:pt x="249672" y="365293"/>
                    <a:pt x="243807" y="365293"/>
                  </a:cubicBezTo>
                  <a:close/>
                  <a:moveTo>
                    <a:pt x="44148" y="323128"/>
                  </a:moveTo>
                  <a:lnTo>
                    <a:pt x="220595" y="324201"/>
                  </a:lnTo>
                  <a:lnTo>
                    <a:pt x="190031" y="90271"/>
                  </a:lnTo>
                  <a:lnTo>
                    <a:pt x="190031" y="90271"/>
                  </a:lnTo>
                  <a:cubicBezTo>
                    <a:pt x="186396" y="62299"/>
                    <a:pt x="162275" y="41092"/>
                    <a:pt x="134024" y="40927"/>
                  </a:cubicBezTo>
                  <a:lnTo>
                    <a:pt x="133693" y="40927"/>
                  </a:lnTo>
                  <a:cubicBezTo>
                    <a:pt x="105607" y="40927"/>
                    <a:pt x="81486" y="61804"/>
                    <a:pt x="77438" y="89611"/>
                  </a:cubicBezTo>
                  <a:lnTo>
                    <a:pt x="44065" y="3231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5" name="Forma libre 484">
              <a:extLst>
                <a:ext uri="{FF2B5EF4-FFF2-40B4-BE49-F238E27FC236}">
                  <a16:creationId xmlns:a16="http://schemas.microsoft.com/office/drawing/2014/main" id="{EA7C74DA-FAE0-7032-E4A7-5CD59A209813}"/>
                </a:ext>
              </a:extLst>
            </p:cNvPr>
            <p:cNvSpPr/>
            <p:nvPr/>
          </p:nvSpPr>
          <p:spPr>
            <a:xfrm>
              <a:off x="5848963" y="6697969"/>
              <a:ext cx="177768" cy="41339"/>
            </a:xfrm>
            <a:custGeom>
              <a:avLst/>
              <a:gdLst>
                <a:gd name="connsiteX0" fmla="*/ 20486 w 177768"/>
                <a:gd name="connsiteY0" fmla="*/ 41340 h 41339"/>
                <a:gd name="connsiteX1" fmla="*/ 0 w 177768"/>
                <a:gd name="connsiteY1" fmla="*/ 20959 h 41339"/>
                <a:gd name="connsiteX2" fmla="*/ 20404 w 177768"/>
                <a:gd name="connsiteY2" fmla="*/ 412 h 41339"/>
                <a:gd name="connsiteX3" fmla="*/ 157282 w 177768"/>
                <a:gd name="connsiteY3" fmla="*/ 0 h 41339"/>
                <a:gd name="connsiteX4" fmla="*/ 157282 w 177768"/>
                <a:gd name="connsiteY4" fmla="*/ 0 h 41339"/>
                <a:gd name="connsiteX5" fmla="*/ 177769 w 177768"/>
                <a:gd name="connsiteY5" fmla="*/ 20381 h 41339"/>
                <a:gd name="connsiteX6" fmla="*/ 157365 w 177768"/>
                <a:gd name="connsiteY6" fmla="*/ 40927 h 41339"/>
                <a:gd name="connsiteX7" fmla="*/ 20486 w 177768"/>
                <a:gd name="connsiteY7" fmla="*/ 41340 h 41339"/>
                <a:gd name="connsiteX8" fmla="*/ 20486 w 177768"/>
                <a:gd name="connsiteY8" fmla="*/ 41340 h 4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768" h="41339">
                  <a:moveTo>
                    <a:pt x="20486" y="41340"/>
                  </a:moveTo>
                  <a:cubicBezTo>
                    <a:pt x="9169" y="41340"/>
                    <a:pt x="0" y="32263"/>
                    <a:pt x="0" y="20959"/>
                  </a:cubicBezTo>
                  <a:cubicBezTo>
                    <a:pt x="0" y="9654"/>
                    <a:pt x="9087" y="495"/>
                    <a:pt x="20404" y="412"/>
                  </a:cubicBezTo>
                  <a:lnTo>
                    <a:pt x="157282" y="0"/>
                  </a:lnTo>
                  <a:lnTo>
                    <a:pt x="157282" y="0"/>
                  </a:lnTo>
                  <a:cubicBezTo>
                    <a:pt x="168599" y="0"/>
                    <a:pt x="177769" y="9077"/>
                    <a:pt x="177769" y="20381"/>
                  </a:cubicBezTo>
                  <a:cubicBezTo>
                    <a:pt x="177769" y="31686"/>
                    <a:pt x="168682" y="40845"/>
                    <a:pt x="157365" y="40927"/>
                  </a:cubicBezTo>
                  <a:lnTo>
                    <a:pt x="20486" y="41340"/>
                  </a:lnTo>
                  <a:lnTo>
                    <a:pt x="20486" y="4134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6" name="Forma libre 485">
              <a:extLst>
                <a:ext uri="{FF2B5EF4-FFF2-40B4-BE49-F238E27FC236}">
                  <a16:creationId xmlns:a16="http://schemas.microsoft.com/office/drawing/2014/main" id="{A62388A2-D05C-A78F-5DE7-8ED52D869914}"/>
                </a:ext>
              </a:extLst>
            </p:cNvPr>
            <p:cNvSpPr/>
            <p:nvPr/>
          </p:nvSpPr>
          <p:spPr>
            <a:xfrm>
              <a:off x="5545797" y="6161594"/>
              <a:ext cx="703228" cy="519872"/>
            </a:xfrm>
            <a:custGeom>
              <a:avLst/>
              <a:gdLst>
                <a:gd name="connsiteX0" fmla="*/ 146462 w 703228"/>
                <a:gd name="connsiteY0" fmla="*/ 519872 h 519872"/>
                <a:gd name="connsiteX1" fmla="*/ 140432 w 703228"/>
                <a:gd name="connsiteY1" fmla="*/ 518964 h 519872"/>
                <a:gd name="connsiteX2" fmla="*/ 47500 w 703228"/>
                <a:gd name="connsiteY2" fmla="*/ 490414 h 519872"/>
                <a:gd name="connsiteX3" fmla="*/ 1158 w 703228"/>
                <a:gd name="connsiteY3" fmla="*/ 427950 h 519872"/>
                <a:gd name="connsiteX4" fmla="*/ 1 w 703228"/>
                <a:gd name="connsiteY4" fmla="*/ 153506 h 519872"/>
                <a:gd name="connsiteX5" fmla="*/ 45847 w 703228"/>
                <a:gd name="connsiteY5" fmla="*/ 90629 h 519872"/>
                <a:gd name="connsiteX6" fmla="*/ 326543 w 703228"/>
                <a:gd name="connsiteY6" fmla="*/ 1678 h 519872"/>
                <a:gd name="connsiteX7" fmla="*/ 332656 w 703228"/>
                <a:gd name="connsiteY7" fmla="*/ 688 h 519872"/>
                <a:gd name="connsiteX8" fmla="*/ 490847 w 703228"/>
                <a:gd name="connsiteY8" fmla="*/ 28 h 519872"/>
                <a:gd name="connsiteX9" fmla="*/ 502082 w 703228"/>
                <a:gd name="connsiteY9" fmla="*/ 3329 h 519872"/>
                <a:gd name="connsiteX10" fmla="*/ 672250 w 703228"/>
                <a:gd name="connsiteY10" fmla="*/ 113486 h 519872"/>
                <a:gd name="connsiteX11" fmla="*/ 702236 w 703228"/>
                <a:gd name="connsiteY11" fmla="*/ 168276 h 519872"/>
                <a:gd name="connsiteX12" fmla="*/ 703228 w 703228"/>
                <a:gd name="connsiteY12" fmla="*/ 406992 h 519872"/>
                <a:gd name="connsiteX13" fmla="*/ 673737 w 703228"/>
                <a:gd name="connsiteY13" fmla="*/ 462029 h 519872"/>
                <a:gd name="connsiteX14" fmla="*/ 620043 w 703228"/>
                <a:gd name="connsiteY14" fmla="*/ 497428 h 519872"/>
                <a:gd name="connsiteX15" fmla="*/ 591709 w 703228"/>
                <a:gd name="connsiteY15" fmla="*/ 491652 h 519872"/>
                <a:gd name="connsiteX16" fmla="*/ 597492 w 703228"/>
                <a:gd name="connsiteY16" fmla="*/ 463349 h 519872"/>
                <a:gd name="connsiteX17" fmla="*/ 651186 w 703228"/>
                <a:gd name="connsiteY17" fmla="*/ 427950 h 519872"/>
                <a:gd name="connsiteX18" fmla="*/ 662338 w 703228"/>
                <a:gd name="connsiteY18" fmla="*/ 407239 h 519872"/>
                <a:gd name="connsiteX19" fmla="*/ 661346 w 703228"/>
                <a:gd name="connsiteY19" fmla="*/ 168524 h 519872"/>
                <a:gd name="connsiteX20" fmla="*/ 650029 w 703228"/>
                <a:gd name="connsiteY20" fmla="*/ 147895 h 519872"/>
                <a:gd name="connsiteX21" fmla="*/ 484982 w 703228"/>
                <a:gd name="connsiteY21" fmla="*/ 41038 h 519872"/>
                <a:gd name="connsiteX22" fmla="*/ 336043 w 703228"/>
                <a:gd name="connsiteY22" fmla="*/ 41698 h 519872"/>
                <a:gd name="connsiteX23" fmla="*/ 58321 w 703228"/>
                <a:gd name="connsiteY23" fmla="*/ 129659 h 519872"/>
                <a:gd name="connsiteX24" fmla="*/ 41056 w 703228"/>
                <a:gd name="connsiteY24" fmla="*/ 153341 h 519872"/>
                <a:gd name="connsiteX25" fmla="*/ 42213 w 703228"/>
                <a:gd name="connsiteY25" fmla="*/ 427786 h 519872"/>
                <a:gd name="connsiteX26" fmla="*/ 59643 w 703228"/>
                <a:gd name="connsiteY26" fmla="*/ 451302 h 519872"/>
                <a:gd name="connsiteX27" fmla="*/ 152575 w 703228"/>
                <a:gd name="connsiteY27" fmla="*/ 479852 h 519872"/>
                <a:gd name="connsiteX28" fmla="*/ 166122 w 703228"/>
                <a:gd name="connsiteY28" fmla="*/ 505432 h 519872"/>
                <a:gd name="connsiteX29" fmla="*/ 146544 w 703228"/>
                <a:gd name="connsiteY29" fmla="*/ 519872 h 51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3228" h="519872">
                  <a:moveTo>
                    <a:pt x="146462" y="519872"/>
                  </a:moveTo>
                  <a:cubicBezTo>
                    <a:pt x="144479" y="519872"/>
                    <a:pt x="142414" y="519542"/>
                    <a:pt x="140432" y="518964"/>
                  </a:cubicBezTo>
                  <a:lnTo>
                    <a:pt x="47500" y="490414"/>
                  </a:lnTo>
                  <a:cubicBezTo>
                    <a:pt x="19909" y="481915"/>
                    <a:pt x="1240" y="456831"/>
                    <a:pt x="1158" y="427950"/>
                  </a:cubicBezTo>
                  <a:lnTo>
                    <a:pt x="1" y="153506"/>
                  </a:lnTo>
                  <a:cubicBezTo>
                    <a:pt x="-164" y="124626"/>
                    <a:pt x="18257" y="99376"/>
                    <a:pt x="45847" y="90629"/>
                  </a:cubicBezTo>
                  <a:lnTo>
                    <a:pt x="326543" y="1678"/>
                  </a:lnTo>
                  <a:cubicBezTo>
                    <a:pt x="328526" y="1018"/>
                    <a:pt x="330591" y="688"/>
                    <a:pt x="332656" y="688"/>
                  </a:cubicBezTo>
                  <a:lnTo>
                    <a:pt x="490847" y="28"/>
                  </a:lnTo>
                  <a:cubicBezTo>
                    <a:pt x="495391" y="-219"/>
                    <a:pt x="498777" y="1183"/>
                    <a:pt x="502082" y="3329"/>
                  </a:cubicBezTo>
                  <a:lnTo>
                    <a:pt x="672250" y="113486"/>
                  </a:lnTo>
                  <a:cubicBezTo>
                    <a:pt x="690919" y="125533"/>
                    <a:pt x="702154" y="146080"/>
                    <a:pt x="702236" y="168276"/>
                  </a:cubicBezTo>
                  <a:lnTo>
                    <a:pt x="703228" y="406992"/>
                  </a:lnTo>
                  <a:cubicBezTo>
                    <a:pt x="703310" y="429188"/>
                    <a:pt x="692324" y="449817"/>
                    <a:pt x="673737" y="462029"/>
                  </a:cubicBezTo>
                  <a:lnTo>
                    <a:pt x="620043" y="497428"/>
                  </a:lnTo>
                  <a:cubicBezTo>
                    <a:pt x="610626" y="503699"/>
                    <a:pt x="597905" y="501059"/>
                    <a:pt x="591709" y="491652"/>
                  </a:cubicBezTo>
                  <a:cubicBezTo>
                    <a:pt x="585514" y="482245"/>
                    <a:pt x="588075" y="469538"/>
                    <a:pt x="597492" y="463349"/>
                  </a:cubicBezTo>
                  <a:lnTo>
                    <a:pt x="651186" y="427950"/>
                  </a:lnTo>
                  <a:cubicBezTo>
                    <a:pt x="658207" y="423330"/>
                    <a:pt x="662338" y="415573"/>
                    <a:pt x="662338" y="407239"/>
                  </a:cubicBezTo>
                  <a:lnTo>
                    <a:pt x="661346" y="168524"/>
                  </a:lnTo>
                  <a:cubicBezTo>
                    <a:pt x="661346" y="160107"/>
                    <a:pt x="657051" y="152433"/>
                    <a:pt x="650029" y="147895"/>
                  </a:cubicBezTo>
                  <a:lnTo>
                    <a:pt x="484982" y="41038"/>
                  </a:lnTo>
                  <a:lnTo>
                    <a:pt x="336043" y="41698"/>
                  </a:lnTo>
                  <a:lnTo>
                    <a:pt x="58321" y="129659"/>
                  </a:lnTo>
                  <a:cubicBezTo>
                    <a:pt x="47913" y="132960"/>
                    <a:pt x="40974" y="142449"/>
                    <a:pt x="41056" y="153341"/>
                  </a:cubicBezTo>
                  <a:lnTo>
                    <a:pt x="42213" y="427786"/>
                  </a:lnTo>
                  <a:cubicBezTo>
                    <a:pt x="42213" y="438678"/>
                    <a:pt x="49234" y="448084"/>
                    <a:pt x="59643" y="451302"/>
                  </a:cubicBezTo>
                  <a:lnTo>
                    <a:pt x="152575" y="479852"/>
                  </a:lnTo>
                  <a:cubicBezTo>
                    <a:pt x="163396" y="483153"/>
                    <a:pt x="169426" y="494623"/>
                    <a:pt x="166122" y="505432"/>
                  </a:cubicBezTo>
                  <a:cubicBezTo>
                    <a:pt x="163396" y="514261"/>
                    <a:pt x="155301" y="519872"/>
                    <a:pt x="146544" y="51987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7" name="Forma libre 486">
              <a:extLst>
                <a:ext uri="{FF2B5EF4-FFF2-40B4-BE49-F238E27FC236}">
                  <a16:creationId xmlns:a16="http://schemas.microsoft.com/office/drawing/2014/main" id="{2454FB16-66AD-6487-6C28-34DC51C7E6E9}"/>
                </a:ext>
              </a:extLst>
            </p:cNvPr>
            <p:cNvSpPr/>
            <p:nvPr/>
          </p:nvSpPr>
          <p:spPr>
            <a:xfrm>
              <a:off x="6016240" y="6161705"/>
              <a:ext cx="42211" cy="295651"/>
            </a:xfrm>
            <a:custGeom>
              <a:avLst/>
              <a:gdLst>
                <a:gd name="connsiteX0" fmla="*/ 21725 w 42211"/>
                <a:gd name="connsiteY0" fmla="*/ 295651 h 295651"/>
                <a:gd name="connsiteX1" fmla="*/ 1239 w 42211"/>
                <a:gd name="connsiteY1" fmla="*/ 275270 h 295651"/>
                <a:gd name="connsiteX2" fmla="*/ 0 w 42211"/>
                <a:gd name="connsiteY2" fmla="*/ 20546 h 295651"/>
                <a:gd name="connsiteX3" fmla="*/ 20404 w 42211"/>
                <a:gd name="connsiteY3" fmla="*/ 0 h 295651"/>
                <a:gd name="connsiteX4" fmla="*/ 20486 w 42211"/>
                <a:gd name="connsiteY4" fmla="*/ 0 h 295651"/>
                <a:gd name="connsiteX5" fmla="*/ 40973 w 42211"/>
                <a:gd name="connsiteY5" fmla="*/ 20381 h 295651"/>
                <a:gd name="connsiteX6" fmla="*/ 42212 w 42211"/>
                <a:gd name="connsiteY6" fmla="*/ 275105 h 295651"/>
                <a:gd name="connsiteX7" fmla="*/ 21808 w 42211"/>
                <a:gd name="connsiteY7" fmla="*/ 295651 h 295651"/>
                <a:gd name="connsiteX8" fmla="*/ 21725 w 42211"/>
                <a:gd name="connsiteY8" fmla="*/ 295651 h 29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11" h="295651">
                  <a:moveTo>
                    <a:pt x="21725" y="295651"/>
                  </a:moveTo>
                  <a:cubicBezTo>
                    <a:pt x="10491" y="295651"/>
                    <a:pt x="1322" y="286574"/>
                    <a:pt x="1239" y="275270"/>
                  </a:cubicBezTo>
                  <a:lnTo>
                    <a:pt x="0" y="20546"/>
                  </a:lnTo>
                  <a:cubicBezTo>
                    <a:pt x="0" y="9242"/>
                    <a:pt x="9087" y="83"/>
                    <a:pt x="20404" y="0"/>
                  </a:cubicBezTo>
                  <a:lnTo>
                    <a:pt x="20486" y="0"/>
                  </a:lnTo>
                  <a:cubicBezTo>
                    <a:pt x="31721" y="0"/>
                    <a:pt x="40890" y="9077"/>
                    <a:pt x="40973" y="20381"/>
                  </a:cubicBezTo>
                  <a:lnTo>
                    <a:pt x="42212" y="275105"/>
                  </a:lnTo>
                  <a:cubicBezTo>
                    <a:pt x="42212" y="286409"/>
                    <a:pt x="33125" y="295569"/>
                    <a:pt x="21808" y="295651"/>
                  </a:cubicBezTo>
                  <a:lnTo>
                    <a:pt x="21725" y="29565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8" name="Forma libre 487">
              <a:extLst>
                <a:ext uri="{FF2B5EF4-FFF2-40B4-BE49-F238E27FC236}">
                  <a16:creationId xmlns:a16="http://schemas.microsoft.com/office/drawing/2014/main" id="{89D1496C-63C6-6717-4EE5-CE5397BB7837}"/>
                </a:ext>
              </a:extLst>
            </p:cNvPr>
            <p:cNvSpPr/>
            <p:nvPr/>
          </p:nvSpPr>
          <p:spPr>
            <a:xfrm>
              <a:off x="5858049" y="6162448"/>
              <a:ext cx="41551" cy="328409"/>
            </a:xfrm>
            <a:custGeom>
              <a:avLst/>
              <a:gdLst>
                <a:gd name="connsiteX0" fmla="*/ 21147 w 41551"/>
                <a:gd name="connsiteY0" fmla="*/ 328409 h 328409"/>
                <a:gd name="connsiteX1" fmla="*/ 661 w 41551"/>
                <a:gd name="connsiteY1" fmla="*/ 308028 h 328409"/>
                <a:gd name="connsiteX2" fmla="*/ 0 w 41551"/>
                <a:gd name="connsiteY2" fmla="*/ 20464 h 328409"/>
                <a:gd name="connsiteX3" fmla="*/ 20404 w 41551"/>
                <a:gd name="connsiteY3" fmla="*/ 0 h 328409"/>
                <a:gd name="connsiteX4" fmla="*/ 20404 w 41551"/>
                <a:gd name="connsiteY4" fmla="*/ 0 h 328409"/>
                <a:gd name="connsiteX5" fmla="*/ 40890 w 41551"/>
                <a:gd name="connsiteY5" fmla="*/ 20381 h 328409"/>
                <a:gd name="connsiteX6" fmla="*/ 41551 w 41551"/>
                <a:gd name="connsiteY6" fmla="*/ 307945 h 328409"/>
                <a:gd name="connsiteX7" fmla="*/ 21147 w 41551"/>
                <a:gd name="connsiteY7" fmla="*/ 328409 h 328409"/>
                <a:gd name="connsiteX8" fmla="*/ 21147 w 41551"/>
                <a:gd name="connsiteY8" fmla="*/ 328409 h 32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51" h="328409">
                  <a:moveTo>
                    <a:pt x="21147" y="328409"/>
                  </a:moveTo>
                  <a:cubicBezTo>
                    <a:pt x="9830" y="328409"/>
                    <a:pt x="661" y="319250"/>
                    <a:pt x="661" y="308028"/>
                  </a:cubicBezTo>
                  <a:lnTo>
                    <a:pt x="0" y="20464"/>
                  </a:lnTo>
                  <a:cubicBezTo>
                    <a:pt x="0" y="9159"/>
                    <a:pt x="9087" y="0"/>
                    <a:pt x="20404" y="0"/>
                  </a:cubicBezTo>
                  <a:lnTo>
                    <a:pt x="20404" y="0"/>
                  </a:lnTo>
                  <a:cubicBezTo>
                    <a:pt x="31721" y="0"/>
                    <a:pt x="40890" y="9159"/>
                    <a:pt x="40890" y="20381"/>
                  </a:cubicBezTo>
                  <a:lnTo>
                    <a:pt x="41551" y="307945"/>
                  </a:lnTo>
                  <a:cubicBezTo>
                    <a:pt x="41551" y="319250"/>
                    <a:pt x="32464" y="328409"/>
                    <a:pt x="21147" y="328409"/>
                  </a:cubicBezTo>
                  <a:lnTo>
                    <a:pt x="21147" y="328409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9" name="Forma libre 488">
              <a:extLst>
                <a:ext uri="{FF2B5EF4-FFF2-40B4-BE49-F238E27FC236}">
                  <a16:creationId xmlns:a16="http://schemas.microsoft.com/office/drawing/2014/main" id="{71AFF63C-7FEF-8B7C-7A77-58E96453C4D4}"/>
                </a:ext>
              </a:extLst>
            </p:cNvPr>
            <p:cNvSpPr/>
            <p:nvPr/>
          </p:nvSpPr>
          <p:spPr>
            <a:xfrm>
              <a:off x="6307758" y="6837255"/>
              <a:ext cx="40972" cy="186648"/>
            </a:xfrm>
            <a:custGeom>
              <a:avLst/>
              <a:gdLst>
                <a:gd name="connsiteX0" fmla="*/ 20486 w 40972"/>
                <a:gd name="connsiteY0" fmla="*/ 186649 h 186648"/>
                <a:gd name="connsiteX1" fmla="*/ 0 w 40972"/>
                <a:gd name="connsiteY1" fmla="*/ 166185 h 186648"/>
                <a:gd name="connsiteX2" fmla="*/ 0 w 40972"/>
                <a:gd name="connsiteY2" fmla="*/ 20464 h 186648"/>
                <a:gd name="connsiteX3" fmla="*/ 20486 w 40972"/>
                <a:gd name="connsiteY3" fmla="*/ 0 h 186648"/>
                <a:gd name="connsiteX4" fmla="*/ 40973 w 40972"/>
                <a:gd name="connsiteY4" fmla="*/ 20464 h 186648"/>
                <a:gd name="connsiteX5" fmla="*/ 40973 w 40972"/>
                <a:gd name="connsiteY5" fmla="*/ 166185 h 186648"/>
                <a:gd name="connsiteX6" fmla="*/ 20486 w 40972"/>
                <a:gd name="connsiteY6" fmla="*/ 186649 h 18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86648">
                  <a:moveTo>
                    <a:pt x="20486" y="186649"/>
                  </a:moveTo>
                  <a:cubicBezTo>
                    <a:pt x="9169" y="186649"/>
                    <a:pt x="0" y="177489"/>
                    <a:pt x="0" y="16618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66185"/>
                  </a:lnTo>
                  <a:cubicBezTo>
                    <a:pt x="40973" y="177489"/>
                    <a:pt x="31803" y="186649"/>
                    <a:pt x="20486" y="18664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0" name="Forma libre 489">
              <a:extLst>
                <a:ext uri="{FF2B5EF4-FFF2-40B4-BE49-F238E27FC236}">
                  <a16:creationId xmlns:a16="http://schemas.microsoft.com/office/drawing/2014/main" id="{D6B32DB9-FDA9-9177-8C9A-83112772A803}"/>
                </a:ext>
              </a:extLst>
            </p:cNvPr>
            <p:cNvSpPr/>
            <p:nvPr/>
          </p:nvSpPr>
          <p:spPr>
            <a:xfrm>
              <a:off x="6469686" y="6380638"/>
              <a:ext cx="109329" cy="109146"/>
            </a:xfrm>
            <a:custGeom>
              <a:avLst/>
              <a:gdLst>
                <a:gd name="connsiteX0" fmla="*/ 20466 w 109329"/>
                <a:gd name="connsiteY0" fmla="*/ 109147 h 109146"/>
                <a:gd name="connsiteX1" fmla="*/ 6010 w 109329"/>
                <a:gd name="connsiteY1" fmla="*/ 103206 h 109146"/>
                <a:gd name="connsiteX2" fmla="*/ 6010 w 109329"/>
                <a:gd name="connsiteY2" fmla="*/ 74243 h 109146"/>
                <a:gd name="connsiteX3" fmla="*/ 74325 w 109329"/>
                <a:gd name="connsiteY3" fmla="*/ 6003 h 109146"/>
                <a:gd name="connsiteX4" fmla="*/ 103320 w 109329"/>
                <a:gd name="connsiteY4" fmla="*/ 6003 h 109146"/>
                <a:gd name="connsiteX5" fmla="*/ 103320 w 109329"/>
                <a:gd name="connsiteY5" fmla="*/ 34966 h 109146"/>
                <a:gd name="connsiteX6" fmla="*/ 35004 w 109329"/>
                <a:gd name="connsiteY6" fmla="*/ 103206 h 109146"/>
                <a:gd name="connsiteX7" fmla="*/ 20548 w 109329"/>
                <a:gd name="connsiteY7" fmla="*/ 109147 h 10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29" h="109146">
                  <a:moveTo>
                    <a:pt x="20466" y="109147"/>
                  </a:moveTo>
                  <a:cubicBezTo>
                    <a:pt x="15261" y="109147"/>
                    <a:pt x="9975" y="107166"/>
                    <a:pt x="6010" y="103206"/>
                  </a:cubicBezTo>
                  <a:cubicBezTo>
                    <a:pt x="-2003" y="95202"/>
                    <a:pt x="-2003" y="82247"/>
                    <a:pt x="6010" y="74243"/>
                  </a:cubicBezTo>
                  <a:lnTo>
                    <a:pt x="74325" y="6003"/>
                  </a:lnTo>
                  <a:cubicBezTo>
                    <a:pt x="82338" y="-2001"/>
                    <a:pt x="95307" y="-2001"/>
                    <a:pt x="103320" y="6003"/>
                  </a:cubicBezTo>
                  <a:cubicBezTo>
                    <a:pt x="111333" y="14007"/>
                    <a:pt x="111333" y="26962"/>
                    <a:pt x="103320" y="34966"/>
                  </a:cubicBezTo>
                  <a:lnTo>
                    <a:pt x="35004" y="103206"/>
                  </a:lnTo>
                  <a:cubicBezTo>
                    <a:pt x="31039" y="107166"/>
                    <a:pt x="25753" y="109147"/>
                    <a:pt x="20548" y="1091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1" name="Forma libre 490">
              <a:extLst>
                <a:ext uri="{FF2B5EF4-FFF2-40B4-BE49-F238E27FC236}">
                  <a16:creationId xmlns:a16="http://schemas.microsoft.com/office/drawing/2014/main" id="{4D1C7CE3-CEE4-451F-0F19-A7AE3AE39FE5}"/>
                </a:ext>
              </a:extLst>
            </p:cNvPr>
            <p:cNvSpPr/>
            <p:nvPr/>
          </p:nvSpPr>
          <p:spPr>
            <a:xfrm>
              <a:off x="6552458" y="6469506"/>
              <a:ext cx="76534" cy="76388"/>
            </a:xfrm>
            <a:custGeom>
              <a:avLst/>
              <a:gdLst>
                <a:gd name="connsiteX0" fmla="*/ 20466 w 76534"/>
                <a:gd name="connsiteY0" fmla="*/ 76388 h 76388"/>
                <a:gd name="connsiteX1" fmla="*/ 6010 w 76534"/>
                <a:gd name="connsiteY1" fmla="*/ 70447 h 76388"/>
                <a:gd name="connsiteX2" fmla="*/ 6010 w 76534"/>
                <a:gd name="connsiteY2" fmla="*/ 41485 h 76388"/>
                <a:gd name="connsiteX3" fmla="*/ 41530 w 76534"/>
                <a:gd name="connsiteY3" fmla="*/ 6003 h 76388"/>
                <a:gd name="connsiteX4" fmla="*/ 70525 w 76534"/>
                <a:gd name="connsiteY4" fmla="*/ 6003 h 76388"/>
                <a:gd name="connsiteX5" fmla="*/ 70525 w 76534"/>
                <a:gd name="connsiteY5" fmla="*/ 34966 h 76388"/>
                <a:gd name="connsiteX6" fmla="*/ 35004 w 76534"/>
                <a:gd name="connsiteY6" fmla="*/ 70447 h 76388"/>
                <a:gd name="connsiteX7" fmla="*/ 20548 w 76534"/>
                <a:gd name="connsiteY7" fmla="*/ 76388 h 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534" h="76388">
                  <a:moveTo>
                    <a:pt x="20466" y="76388"/>
                  </a:moveTo>
                  <a:cubicBezTo>
                    <a:pt x="15262" y="76388"/>
                    <a:pt x="9975" y="74408"/>
                    <a:pt x="6010" y="70447"/>
                  </a:cubicBezTo>
                  <a:cubicBezTo>
                    <a:pt x="-2003" y="62443"/>
                    <a:pt x="-2003" y="49488"/>
                    <a:pt x="6010" y="41485"/>
                  </a:cubicBezTo>
                  <a:lnTo>
                    <a:pt x="41530" y="6003"/>
                  </a:lnTo>
                  <a:cubicBezTo>
                    <a:pt x="49543" y="-2001"/>
                    <a:pt x="62512" y="-2001"/>
                    <a:pt x="70525" y="6003"/>
                  </a:cubicBezTo>
                  <a:cubicBezTo>
                    <a:pt x="78538" y="14007"/>
                    <a:pt x="78538" y="26962"/>
                    <a:pt x="70525" y="34966"/>
                  </a:cubicBezTo>
                  <a:lnTo>
                    <a:pt x="35004" y="70447"/>
                  </a:lnTo>
                  <a:cubicBezTo>
                    <a:pt x="31039" y="74408"/>
                    <a:pt x="25753" y="76388"/>
                    <a:pt x="20548" y="7638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92" name="Gráfico 2">
            <a:extLst>
              <a:ext uri="{FF2B5EF4-FFF2-40B4-BE49-F238E27FC236}">
                <a16:creationId xmlns:a16="http://schemas.microsoft.com/office/drawing/2014/main" id="{90BAD40F-7724-ACD9-0DF1-EBFB22F21150}"/>
              </a:ext>
            </a:extLst>
          </p:cNvPr>
          <p:cNvGrpSpPr/>
          <p:nvPr/>
        </p:nvGrpSpPr>
        <p:grpSpPr>
          <a:xfrm>
            <a:off x="10179758" y="3014807"/>
            <a:ext cx="1283535" cy="1109934"/>
            <a:chOff x="10179758" y="3014807"/>
            <a:chExt cx="1283535" cy="1109934"/>
          </a:xfrm>
          <a:solidFill>
            <a:srgbClr val="002A86"/>
          </a:solidFill>
        </p:grpSpPr>
        <p:sp>
          <p:nvSpPr>
            <p:cNvPr id="493" name="Forma libre 492">
              <a:extLst>
                <a:ext uri="{FF2B5EF4-FFF2-40B4-BE49-F238E27FC236}">
                  <a16:creationId xmlns:a16="http://schemas.microsoft.com/office/drawing/2014/main" id="{4EE6FF19-2666-D568-30C2-B6B1A74778F6}"/>
                </a:ext>
              </a:extLst>
            </p:cNvPr>
            <p:cNvSpPr/>
            <p:nvPr/>
          </p:nvSpPr>
          <p:spPr>
            <a:xfrm>
              <a:off x="10200162" y="3527746"/>
              <a:ext cx="804584" cy="300601"/>
            </a:xfrm>
            <a:custGeom>
              <a:avLst/>
              <a:gdLst>
                <a:gd name="connsiteX0" fmla="*/ 550818 w 804584"/>
                <a:gd name="connsiteY0" fmla="*/ 300519 h 300601"/>
                <a:gd name="connsiteX1" fmla="*/ 20486 w 804584"/>
                <a:gd name="connsiteY1" fmla="*/ 300519 h 300601"/>
                <a:gd name="connsiteX2" fmla="*/ 0 w 804584"/>
                <a:gd name="connsiteY2" fmla="*/ 280056 h 300601"/>
                <a:gd name="connsiteX3" fmla="*/ 0 w 804584"/>
                <a:gd name="connsiteY3" fmla="*/ 213714 h 300601"/>
                <a:gd name="connsiteX4" fmla="*/ 64102 w 804584"/>
                <a:gd name="connsiteY4" fmla="*/ 149600 h 300601"/>
                <a:gd name="connsiteX5" fmla="*/ 515463 w 804584"/>
                <a:gd name="connsiteY5" fmla="*/ 149600 h 300601"/>
                <a:gd name="connsiteX6" fmla="*/ 526780 w 804584"/>
                <a:gd name="connsiteY6" fmla="*/ 138295 h 300601"/>
                <a:gd name="connsiteX7" fmla="*/ 526780 w 804584"/>
                <a:gd name="connsiteY7" fmla="*/ 52232 h 300601"/>
                <a:gd name="connsiteX8" fmla="*/ 579070 w 804584"/>
                <a:gd name="connsiteY8" fmla="*/ 0 h 300601"/>
                <a:gd name="connsiteX9" fmla="*/ 784098 w 804584"/>
                <a:gd name="connsiteY9" fmla="*/ 0 h 300601"/>
                <a:gd name="connsiteX10" fmla="*/ 804585 w 804584"/>
                <a:gd name="connsiteY10" fmla="*/ 20464 h 300601"/>
                <a:gd name="connsiteX11" fmla="*/ 784098 w 804584"/>
                <a:gd name="connsiteY11" fmla="*/ 40927 h 300601"/>
                <a:gd name="connsiteX12" fmla="*/ 579070 w 804584"/>
                <a:gd name="connsiteY12" fmla="*/ 40927 h 300601"/>
                <a:gd name="connsiteX13" fmla="*/ 567752 w 804584"/>
                <a:gd name="connsiteY13" fmla="*/ 52232 h 300601"/>
                <a:gd name="connsiteX14" fmla="*/ 567752 w 804584"/>
                <a:gd name="connsiteY14" fmla="*/ 138295 h 300601"/>
                <a:gd name="connsiteX15" fmla="*/ 515463 w 804584"/>
                <a:gd name="connsiteY15" fmla="*/ 190527 h 300601"/>
                <a:gd name="connsiteX16" fmla="*/ 64102 w 804584"/>
                <a:gd name="connsiteY16" fmla="*/ 190527 h 300601"/>
                <a:gd name="connsiteX17" fmla="*/ 40890 w 804584"/>
                <a:gd name="connsiteY17" fmla="*/ 213714 h 300601"/>
                <a:gd name="connsiteX18" fmla="*/ 40890 w 804584"/>
                <a:gd name="connsiteY18" fmla="*/ 259674 h 300601"/>
                <a:gd name="connsiteX19" fmla="*/ 550735 w 804584"/>
                <a:gd name="connsiteY19" fmla="*/ 259674 h 300601"/>
                <a:gd name="connsiteX20" fmla="*/ 571222 w 804584"/>
                <a:gd name="connsiteY20" fmla="*/ 280138 h 300601"/>
                <a:gd name="connsiteX21" fmla="*/ 550735 w 804584"/>
                <a:gd name="connsiteY21" fmla="*/ 300602 h 30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4584" h="300601">
                  <a:moveTo>
                    <a:pt x="550818" y="300519"/>
                  </a:moveTo>
                  <a:lnTo>
                    <a:pt x="20486" y="300519"/>
                  </a:lnTo>
                  <a:cubicBezTo>
                    <a:pt x="9169" y="300519"/>
                    <a:pt x="0" y="291360"/>
                    <a:pt x="0" y="280056"/>
                  </a:cubicBezTo>
                  <a:lnTo>
                    <a:pt x="0" y="213714"/>
                  </a:lnTo>
                  <a:cubicBezTo>
                    <a:pt x="0" y="178397"/>
                    <a:pt x="28747" y="149600"/>
                    <a:pt x="64102" y="149600"/>
                  </a:cubicBezTo>
                  <a:lnTo>
                    <a:pt x="515463" y="149600"/>
                  </a:lnTo>
                  <a:cubicBezTo>
                    <a:pt x="521741" y="149600"/>
                    <a:pt x="526780" y="144484"/>
                    <a:pt x="526780" y="138295"/>
                  </a:cubicBezTo>
                  <a:lnTo>
                    <a:pt x="526780" y="52232"/>
                  </a:lnTo>
                  <a:cubicBezTo>
                    <a:pt x="526780" y="23434"/>
                    <a:pt x="550240" y="0"/>
                    <a:pt x="579070" y="0"/>
                  </a:cubicBezTo>
                  <a:lnTo>
                    <a:pt x="784098" y="0"/>
                  </a:lnTo>
                  <a:cubicBezTo>
                    <a:pt x="795415" y="0"/>
                    <a:pt x="804585" y="9159"/>
                    <a:pt x="804585" y="20464"/>
                  </a:cubicBezTo>
                  <a:cubicBezTo>
                    <a:pt x="804585" y="31768"/>
                    <a:pt x="795415" y="40927"/>
                    <a:pt x="784098" y="40927"/>
                  </a:cubicBezTo>
                  <a:lnTo>
                    <a:pt x="579070" y="40927"/>
                  </a:lnTo>
                  <a:cubicBezTo>
                    <a:pt x="572792" y="40927"/>
                    <a:pt x="567752" y="46043"/>
                    <a:pt x="567752" y="52232"/>
                  </a:cubicBezTo>
                  <a:lnTo>
                    <a:pt x="567752" y="138295"/>
                  </a:lnTo>
                  <a:cubicBezTo>
                    <a:pt x="567752" y="167093"/>
                    <a:pt x="544292" y="190527"/>
                    <a:pt x="515463" y="190527"/>
                  </a:cubicBezTo>
                  <a:lnTo>
                    <a:pt x="64102" y="190527"/>
                  </a:lnTo>
                  <a:cubicBezTo>
                    <a:pt x="51299" y="190527"/>
                    <a:pt x="40890" y="200924"/>
                    <a:pt x="40890" y="213714"/>
                  </a:cubicBezTo>
                  <a:lnTo>
                    <a:pt x="40890" y="259674"/>
                  </a:lnTo>
                  <a:lnTo>
                    <a:pt x="550735" y="259674"/>
                  </a:lnTo>
                  <a:cubicBezTo>
                    <a:pt x="562052" y="259674"/>
                    <a:pt x="571222" y="268834"/>
                    <a:pt x="571222" y="280138"/>
                  </a:cubicBezTo>
                  <a:cubicBezTo>
                    <a:pt x="571222" y="291443"/>
                    <a:pt x="562052" y="300602"/>
                    <a:pt x="550735" y="30060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4" name="Forma libre 493">
              <a:extLst>
                <a:ext uri="{FF2B5EF4-FFF2-40B4-BE49-F238E27FC236}">
                  <a16:creationId xmlns:a16="http://schemas.microsoft.com/office/drawing/2014/main" id="{E98D7010-DCD8-E6D2-1C29-A8498EC3CE26}"/>
                </a:ext>
              </a:extLst>
            </p:cNvPr>
            <p:cNvSpPr/>
            <p:nvPr/>
          </p:nvSpPr>
          <p:spPr>
            <a:xfrm>
              <a:off x="10963856" y="3054193"/>
              <a:ext cx="455408" cy="774072"/>
            </a:xfrm>
            <a:custGeom>
              <a:avLst/>
              <a:gdLst>
                <a:gd name="connsiteX0" fmla="*/ 434922 w 455408"/>
                <a:gd name="connsiteY0" fmla="*/ 774072 h 774072"/>
                <a:gd name="connsiteX1" fmla="*/ 20486 w 455408"/>
                <a:gd name="connsiteY1" fmla="*/ 774072 h 774072"/>
                <a:gd name="connsiteX2" fmla="*/ 0 w 455408"/>
                <a:gd name="connsiteY2" fmla="*/ 753609 h 774072"/>
                <a:gd name="connsiteX3" fmla="*/ 0 w 455408"/>
                <a:gd name="connsiteY3" fmla="*/ 20464 h 774072"/>
                <a:gd name="connsiteX4" fmla="*/ 20486 w 455408"/>
                <a:gd name="connsiteY4" fmla="*/ 0 h 774072"/>
                <a:gd name="connsiteX5" fmla="*/ 184460 w 455408"/>
                <a:gd name="connsiteY5" fmla="*/ 0 h 774072"/>
                <a:gd name="connsiteX6" fmla="*/ 313491 w 455408"/>
                <a:gd name="connsiteY6" fmla="*/ 86558 h 774072"/>
                <a:gd name="connsiteX7" fmla="*/ 444504 w 455408"/>
                <a:gd name="connsiteY7" fmla="*/ 406303 h 774072"/>
                <a:gd name="connsiteX8" fmla="*/ 455408 w 455408"/>
                <a:gd name="connsiteY8" fmla="*/ 461836 h 774072"/>
                <a:gd name="connsiteX9" fmla="*/ 455408 w 455408"/>
                <a:gd name="connsiteY9" fmla="*/ 753609 h 774072"/>
                <a:gd name="connsiteX10" fmla="*/ 434922 w 455408"/>
                <a:gd name="connsiteY10" fmla="*/ 774072 h 774072"/>
                <a:gd name="connsiteX11" fmla="*/ 40973 w 455408"/>
                <a:gd name="connsiteY11" fmla="*/ 733145 h 774072"/>
                <a:gd name="connsiteX12" fmla="*/ 414435 w 455408"/>
                <a:gd name="connsiteY12" fmla="*/ 733145 h 774072"/>
                <a:gd name="connsiteX13" fmla="*/ 414435 w 455408"/>
                <a:gd name="connsiteY13" fmla="*/ 461836 h 774072"/>
                <a:gd name="connsiteX14" fmla="*/ 406588 w 455408"/>
                <a:gd name="connsiteY14" fmla="*/ 421899 h 774072"/>
                <a:gd name="connsiteX15" fmla="*/ 275574 w 455408"/>
                <a:gd name="connsiteY15" fmla="*/ 102153 h 774072"/>
                <a:gd name="connsiteX16" fmla="*/ 184460 w 455408"/>
                <a:gd name="connsiteY16" fmla="*/ 41010 h 774072"/>
                <a:gd name="connsiteX17" fmla="*/ 40973 w 455408"/>
                <a:gd name="connsiteY17" fmla="*/ 41010 h 774072"/>
                <a:gd name="connsiteX18" fmla="*/ 40973 w 455408"/>
                <a:gd name="connsiteY18" fmla="*/ 733228 h 77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5408" h="774072">
                  <a:moveTo>
                    <a:pt x="434922" y="774072"/>
                  </a:moveTo>
                  <a:lnTo>
                    <a:pt x="20486" y="774072"/>
                  </a:lnTo>
                  <a:cubicBezTo>
                    <a:pt x="9169" y="774072"/>
                    <a:pt x="0" y="764913"/>
                    <a:pt x="0" y="75360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84460" y="0"/>
                  </a:lnTo>
                  <a:cubicBezTo>
                    <a:pt x="241293" y="0"/>
                    <a:pt x="292013" y="33996"/>
                    <a:pt x="313491" y="86558"/>
                  </a:cubicBezTo>
                  <a:lnTo>
                    <a:pt x="444504" y="406303"/>
                  </a:lnTo>
                  <a:cubicBezTo>
                    <a:pt x="451773" y="423962"/>
                    <a:pt x="455408" y="442610"/>
                    <a:pt x="455408" y="461836"/>
                  </a:cubicBezTo>
                  <a:lnTo>
                    <a:pt x="455408" y="753609"/>
                  </a:lnTo>
                  <a:cubicBezTo>
                    <a:pt x="455408" y="764913"/>
                    <a:pt x="446239" y="774072"/>
                    <a:pt x="434922" y="774072"/>
                  </a:cubicBezTo>
                  <a:close/>
                  <a:moveTo>
                    <a:pt x="40973" y="733145"/>
                  </a:moveTo>
                  <a:lnTo>
                    <a:pt x="414435" y="733145"/>
                  </a:lnTo>
                  <a:lnTo>
                    <a:pt x="414435" y="461836"/>
                  </a:lnTo>
                  <a:cubicBezTo>
                    <a:pt x="414435" y="448056"/>
                    <a:pt x="411792" y="434606"/>
                    <a:pt x="406588" y="421899"/>
                  </a:cubicBezTo>
                  <a:lnTo>
                    <a:pt x="275574" y="102153"/>
                  </a:lnTo>
                  <a:cubicBezTo>
                    <a:pt x="260375" y="65022"/>
                    <a:pt x="224606" y="41010"/>
                    <a:pt x="184460" y="41010"/>
                  </a:cubicBezTo>
                  <a:lnTo>
                    <a:pt x="40973" y="41010"/>
                  </a:lnTo>
                  <a:lnTo>
                    <a:pt x="40973" y="7332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5" name="Forma libre 494">
              <a:extLst>
                <a:ext uri="{FF2B5EF4-FFF2-40B4-BE49-F238E27FC236}">
                  <a16:creationId xmlns:a16="http://schemas.microsoft.com/office/drawing/2014/main" id="{164AE4C2-C003-15E6-E990-0E9161ED3423}"/>
                </a:ext>
              </a:extLst>
            </p:cNvPr>
            <p:cNvSpPr/>
            <p:nvPr/>
          </p:nvSpPr>
          <p:spPr>
            <a:xfrm>
              <a:off x="10241630" y="3014807"/>
              <a:ext cx="666053" cy="700000"/>
            </a:xfrm>
            <a:custGeom>
              <a:avLst/>
              <a:gdLst>
                <a:gd name="connsiteX0" fmla="*/ 128204 w 666053"/>
                <a:gd name="connsiteY0" fmla="*/ 699918 h 700000"/>
                <a:gd name="connsiteX1" fmla="*/ 107718 w 666053"/>
                <a:gd name="connsiteY1" fmla="*/ 679454 h 700000"/>
                <a:gd name="connsiteX2" fmla="*/ 107718 w 666053"/>
                <a:gd name="connsiteY2" fmla="*/ 589760 h 700000"/>
                <a:gd name="connsiteX3" fmla="*/ 57246 w 666053"/>
                <a:gd name="connsiteY3" fmla="*/ 589760 h 700000"/>
                <a:gd name="connsiteX4" fmla="*/ 0 w 666053"/>
                <a:gd name="connsiteY4" fmla="*/ 532577 h 700000"/>
                <a:gd name="connsiteX5" fmla="*/ 0 w 666053"/>
                <a:gd name="connsiteY5" fmla="*/ 234946 h 700000"/>
                <a:gd name="connsiteX6" fmla="*/ 57246 w 666053"/>
                <a:gd name="connsiteY6" fmla="*/ 177763 h 700000"/>
                <a:gd name="connsiteX7" fmla="*/ 107718 w 666053"/>
                <a:gd name="connsiteY7" fmla="*/ 177763 h 700000"/>
                <a:gd name="connsiteX8" fmla="*/ 107718 w 666053"/>
                <a:gd name="connsiteY8" fmla="*/ 115795 h 700000"/>
                <a:gd name="connsiteX9" fmla="*/ 159182 w 666053"/>
                <a:gd name="connsiteY9" fmla="*/ 53083 h 700000"/>
                <a:gd name="connsiteX10" fmla="*/ 408901 w 666053"/>
                <a:gd name="connsiteY10" fmla="*/ 3079 h 700000"/>
                <a:gd name="connsiteX11" fmla="*/ 521658 w 666053"/>
                <a:gd name="connsiteY11" fmla="*/ 22800 h 700000"/>
                <a:gd name="connsiteX12" fmla="*/ 635159 w 666053"/>
                <a:gd name="connsiteY12" fmla="*/ 91453 h 700000"/>
                <a:gd name="connsiteX13" fmla="*/ 666054 w 666053"/>
                <a:gd name="connsiteY13" fmla="*/ 146160 h 700000"/>
                <a:gd name="connsiteX14" fmla="*/ 666054 w 666053"/>
                <a:gd name="connsiteY14" fmla="*/ 533320 h 700000"/>
                <a:gd name="connsiteX15" fmla="*/ 645567 w 666053"/>
                <a:gd name="connsiteY15" fmla="*/ 553784 h 700000"/>
                <a:gd name="connsiteX16" fmla="*/ 625081 w 666053"/>
                <a:gd name="connsiteY16" fmla="*/ 533320 h 700000"/>
                <a:gd name="connsiteX17" fmla="*/ 625081 w 666053"/>
                <a:gd name="connsiteY17" fmla="*/ 146243 h 700000"/>
                <a:gd name="connsiteX18" fmla="*/ 613929 w 666053"/>
                <a:gd name="connsiteY18" fmla="*/ 126522 h 700000"/>
                <a:gd name="connsiteX19" fmla="*/ 500429 w 666053"/>
                <a:gd name="connsiteY19" fmla="*/ 57869 h 700000"/>
                <a:gd name="connsiteX20" fmla="*/ 416913 w 666053"/>
                <a:gd name="connsiteY20" fmla="*/ 43264 h 700000"/>
                <a:gd name="connsiteX21" fmla="*/ 167195 w 666053"/>
                <a:gd name="connsiteY21" fmla="*/ 93268 h 700000"/>
                <a:gd name="connsiteX22" fmla="*/ 148608 w 666053"/>
                <a:gd name="connsiteY22" fmla="*/ 115877 h 700000"/>
                <a:gd name="connsiteX23" fmla="*/ 148608 w 666053"/>
                <a:gd name="connsiteY23" fmla="*/ 198310 h 700000"/>
                <a:gd name="connsiteX24" fmla="*/ 128122 w 666053"/>
                <a:gd name="connsiteY24" fmla="*/ 218773 h 700000"/>
                <a:gd name="connsiteX25" fmla="*/ 57163 w 666053"/>
                <a:gd name="connsiteY25" fmla="*/ 218773 h 700000"/>
                <a:gd name="connsiteX26" fmla="*/ 40890 w 666053"/>
                <a:gd name="connsiteY26" fmla="*/ 235029 h 700000"/>
                <a:gd name="connsiteX27" fmla="*/ 40890 w 666053"/>
                <a:gd name="connsiteY27" fmla="*/ 532660 h 700000"/>
                <a:gd name="connsiteX28" fmla="*/ 57163 w 666053"/>
                <a:gd name="connsiteY28" fmla="*/ 548915 h 700000"/>
                <a:gd name="connsiteX29" fmla="*/ 128122 w 666053"/>
                <a:gd name="connsiteY29" fmla="*/ 548915 h 700000"/>
                <a:gd name="connsiteX30" fmla="*/ 148608 w 666053"/>
                <a:gd name="connsiteY30" fmla="*/ 569379 h 700000"/>
                <a:gd name="connsiteX31" fmla="*/ 148608 w 666053"/>
                <a:gd name="connsiteY31" fmla="*/ 679537 h 700000"/>
                <a:gd name="connsiteX32" fmla="*/ 128122 w 666053"/>
                <a:gd name="connsiteY32" fmla="*/ 700000 h 70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6053" h="700000">
                  <a:moveTo>
                    <a:pt x="128204" y="699918"/>
                  </a:moveTo>
                  <a:cubicBezTo>
                    <a:pt x="116887" y="699918"/>
                    <a:pt x="107718" y="690759"/>
                    <a:pt x="107718" y="679454"/>
                  </a:cubicBezTo>
                  <a:lnTo>
                    <a:pt x="107718" y="589760"/>
                  </a:lnTo>
                  <a:lnTo>
                    <a:pt x="57246" y="589760"/>
                  </a:lnTo>
                  <a:cubicBezTo>
                    <a:pt x="25690" y="589760"/>
                    <a:pt x="0" y="564098"/>
                    <a:pt x="0" y="532577"/>
                  </a:cubicBezTo>
                  <a:lnTo>
                    <a:pt x="0" y="234946"/>
                  </a:lnTo>
                  <a:cubicBezTo>
                    <a:pt x="0" y="203425"/>
                    <a:pt x="25690" y="177763"/>
                    <a:pt x="57246" y="177763"/>
                  </a:cubicBezTo>
                  <a:lnTo>
                    <a:pt x="107718" y="177763"/>
                  </a:lnTo>
                  <a:lnTo>
                    <a:pt x="107718" y="115795"/>
                  </a:lnTo>
                  <a:cubicBezTo>
                    <a:pt x="107718" y="85429"/>
                    <a:pt x="129361" y="59024"/>
                    <a:pt x="159182" y="53083"/>
                  </a:cubicBezTo>
                  <a:lnTo>
                    <a:pt x="408901" y="3079"/>
                  </a:lnTo>
                  <a:cubicBezTo>
                    <a:pt x="447808" y="-4677"/>
                    <a:pt x="487790" y="2337"/>
                    <a:pt x="521658" y="22800"/>
                  </a:cubicBezTo>
                  <a:lnTo>
                    <a:pt x="635159" y="91453"/>
                  </a:lnTo>
                  <a:cubicBezTo>
                    <a:pt x="654241" y="102922"/>
                    <a:pt x="666054" y="123964"/>
                    <a:pt x="666054" y="146160"/>
                  </a:cubicBezTo>
                  <a:lnTo>
                    <a:pt x="666054" y="533320"/>
                  </a:lnTo>
                  <a:cubicBezTo>
                    <a:pt x="666054" y="544625"/>
                    <a:pt x="656884" y="553784"/>
                    <a:pt x="645567" y="553784"/>
                  </a:cubicBezTo>
                  <a:cubicBezTo>
                    <a:pt x="634250" y="553784"/>
                    <a:pt x="625081" y="544625"/>
                    <a:pt x="625081" y="533320"/>
                  </a:cubicBezTo>
                  <a:lnTo>
                    <a:pt x="625081" y="146243"/>
                  </a:lnTo>
                  <a:cubicBezTo>
                    <a:pt x="625081" y="138239"/>
                    <a:pt x="620785" y="130647"/>
                    <a:pt x="613929" y="126522"/>
                  </a:cubicBezTo>
                  <a:lnTo>
                    <a:pt x="500429" y="57869"/>
                  </a:lnTo>
                  <a:cubicBezTo>
                    <a:pt x="475316" y="42686"/>
                    <a:pt x="445661" y="37488"/>
                    <a:pt x="416913" y="43264"/>
                  </a:cubicBezTo>
                  <a:lnTo>
                    <a:pt x="167195" y="93268"/>
                  </a:lnTo>
                  <a:cubicBezTo>
                    <a:pt x="156456" y="95413"/>
                    <a:pt x="148608" y="104903"/>
                    <a:pt x="148608" y="115877"/>
                  </a:cubicBezTo>
                  <a:lnTo>
                    <a:pt x="148608" y="198310"/>
                  </a:lnTo>
                  <a:cubicBezTo>
                    <a:pt x="148608" y="209614"/>
                    <a:pt x="139439" y="218773"/>
                    <a:pt x="128122" y="218773"/>
                  </a:cubicBezTo>
                  <a:lnTo>
                    <a:pt x="57163" y="218773"/>
                  </a:lnTo>
                  <a:cubicBezTo>
                    <a:pt x="48160" y="218773"/>
                    <a:pt x="40890" y="226035"/>
                    <a:pt x="40890" y="235029"/>
                  </a:cubicBezTo>
                  <a:lnTo>
                    <a:pt x="40890" y="532660"/>
                  </a:lnTo>
                  <a:cubicBezTo>
                    <a:pt x="40890" y="541654"/>
                    <a:pt x="48242" y="548915"/>
                    <a:pt x="57163" y="548915"/>
                  </a:cubicBezTo>
                  <a:lnTo>
                    <a:pt x="128122" y="548915"/>
                  </a:lnTo>
                  <a:cubicBezTo>
                    <a:pt x="139439" y="548915"/>
                    <a:pt x="148608" y="558075"/>
                    <a:pt x="148608" y="569379"/>
                  </a:cubicBezTo>
                  <a:lnTo>
                    <a:pt x="148608" y="679537"/>
                  </a:lnTo>
                  <a:cubicBezTo>
                    <a:pt x="148608" y="690841"/>
                    <a:pt x="139439" y="700000"/>
                    <a:pt x="128122" y="70000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6" name="Forma libre 495">
              <a:extLst>
                <a:ext uri="{FF2B5EF4-FFF2-40B4-BE49-F238E27FC236}">
                  <a16:creationId xmlns:a16="http://schemas.microsoft.com/office/drawing/2014/main" id="{F852C064-2C2E-C43C-40D5-DA6B7E6E8043}"/>
                </a:ext>
              </a:extLst>
            </p:cNvPr>
            <p:cNvSpPr/>
            <p:nvPr/>
          </p:nvSpPr>
          <p:spPr>
            <a:xfrm>
              <a:off x="10349349" y="3192571"/>
              <a:ext cx="40972" cy="223285"/>
            </a:xfrm>
            <a:custGeom>
              <a:avLst/>
              <a:gdLst>
                <a:gd name="connsiteX0" fmla="*/ 20486 w 40972"/>
                <a:gd name="connsiteY0" fmla="*/ 223285 h 223285"/>
                <a:gd name="connsiteX1" fmla="*/ 0 w 40972"/>
                <a:gd name="connsiteY1" fmla="*/ 202822 h 223285"/>
                <a:gd name="connsiteX2" fmla="*/ 0 w 40972"/>
                <a:gd name="connsiteY2" fmla="*/ 20464 h 223285"/>
                <a:gd name="connsiteX3" fmla="*/ 20486 w 40972"/>
                <a:gd name="connsiteY3" fmla="*/ 0 h 223285"/>
                <a:gd name="connsiteX4" fmla="*/ 40973 w 40972"/>
                <a:gd name="connsiteY4" fmla="*/ 20464 h 223285"/>
                <a:gd name="connsiteX5" fmla="*/ 40973 w 40972"/>
                <a:gd name="connsiteY5" fmla="*/ 202822 h 223285"/>
                <a:gd name="connsiteX6" fmla="*/ 20486 w 40972"/>
                <a:gd name="connsiteY6" fmla="*/ 223285 h 22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23285">
                  <a:moveTo>
                    <a:pt x="20486" y="223285"/>
                  </a:moveTo>
                  <a:cubicBezTo>
                    <a:pt x="9169" y="223285"/>
                    <a:pt x="0" y="214126"/>
                    <a:pt x="0" y="20282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202822"/>
                  </a:lnTo>
                  <a:cubicBezTo>
                    <a:pt x="40973" y="214126"/>
                    <a:pt x="31804" y="223285"/>
                    <a:pt x="20486" y="22328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7" name="Forma libre 496">
              <a:extLst>
                <a:ext uri="{FF2B5EF4-FFF2-40B4-BE49-F238E27FC236}">
                  <a16:creationId xmlns:a16="http://schemas.microsoft.com/office/drawing/2014/main" id="{096B181A-7D90-5865-C5F8-52C7D0680C11}"/>
                </a:ext>
              </a:extLst>
            </p:cNvPr>
            <p:cNvSpPr/>
            <p:nvPr/>
          </p:nvSpPr>
          <p:spPr>
            <a:xfrm>
              <a:off x="10349349" y="3460414"/>
              <a:ext cx="40972" cy="144153"/>
            </a:xfrm>
            <a:custGeom>
              <a:avLst/>
              <a:gdLst>
                <a:gd name="connsiteX0" fmla="*/ 20486 w 40972"/>
                <a:gd name="connsiteY0" fmla="*/ 144154 h 144153"/>
                <a:gd name="connsiteX1" fmla="*/ 0 w 40972"/>
                <a:gd name="connsiteY1" fmla="*/ 123690 h 144153"/>
                <a:gd name="connsiteX2" fmla="*/ 0 w 40972"/>
                <a:gd name="connsiteY2" fmla="*/ 20464 h 144153"/>
                <a:gd name="connsiteX3" fmla="*/ 20486 w 40972"/>
                <a:gd name="connsiteY3" fmla="*/ 0 h 144153"/>
                <a:gd name="connsiteX4" fmla="*/ 40973 w 40972"/>
                <a:gd name="connsiteY4" fmla="*/ 20464 h 144153"/>
                <a:gd name="connsiteX5" fmla="*/ 40973 w 40972"/>
                <a:gd name="connsiteY5" fmla="*/ 123690 h 144153"/>
                <a:gd name="connsiteX6" fmla="*/ 20486 w 40972"/>
                <a:gd name="connsiteY6" fmla="*/ 144154 h 14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44153">
                  <a:moveTo>
                    <a:pt x="20486" y="144154"/>
                  </a:moveTo>
                  <a:cubicBezTo>
                    <a:pt x="9169" y="144154"/>
                    <a:pt x="0" y="134994"/>
                    <a:pt x="0" y="12369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123690"/>
                  </a:lnTo>
                  <a:cubicBezTo>
                    <a:pt x="40973" y="134994"/>
                    <a:pt x="31804" y="144154"/>
                    <a:pt x="20486" y="14415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8" name="Forma libre 497">
              <a:extLst>
                <a:ext uri="{FF2B5EF4-FFF2-40B4-BE49-F238E27FC236}">
                  <a16:creationId xmlns:a16="http://schemas.microsoft.com/office/drawing/2014/main" id="{958F865B-F639-F83A-358F-29DCDF1A5125}"/>
                </a:ext>
              </a:extLst>
            </p:cNvPr>
            <p:cNvSpPr/>
            <p:nvPr/>
          </p:nvSpPr>
          <p:spPr>
            <a:xfrm>
              <a:off x="10522491" y="3258913"/>
              <a:ext cx="245505" cy="455812"/>
            </a:xfrm>
            <a:custGeom>
              <a:avLst/>
              <a:gdLst>
                <a:gd name="connsiteX0" fmla="*/ 20486 w 245505"/>
                <a:gd name="connsiteY0" fmla="*/ 455812 h 455812"/>
                <a:gd name="connsiteX1" fmla="*/ 0 w 245505"/>
                <a:gd name="connsiteY1" fmla="*/ 435349 h 455812"/>
                <a:gd name="connsiteX2" fmla="*/ 0 w 245505"/>
                <a:gd name="connsiteY2" fmla="*/ 122617 h 455812"/>
                <a:gd name="connsiteX3" fmla="*/ 122753 w 245505"/>
                <a:gd name="connsiteY3" fmla="*/ 0 h 455812"/>
                <a:gd name="connsiteX4" fmla="*/ 245505 w 245505"/>
                <a:gd name="connsiteY4" fmla="*/ 122617 h 455812"/>
                <a:gd name="connsiteX5" fmla="*/ 245505 w 245505"/>
                <a:gd name="connsiteY5" fmla="*/ 320983 h 455812"/>
                <a:gd name="connsiteX6" fmla="*/ 225019 w 245505"/>
                <a:gd name="connsiteY6" fmla="*/ 341447 h 455812"/>
                <a:gd name="connsiteX7" fmla="*/ 204533 w 245505"/>
                <a:gd name="connsiteY7" fmla="*/ 320983 h 455812"/>
                <a:gd name="connsiteX8" fmla="*/ 204533 w 245505"/>
                <a:gd name="connsiteY8" fmla="*/ 122617 h 455812"/>
                <a:gd name="connsiteX9" fmla="*/ 122753 w 245505"/>
                <a:gd name="connsiteY9" fmla="*/ 40927 h 455812"/>
                <a:gd name="connsiteX10" fmla="*/ 40972 w 245505"/>
                <a:gd name="connsiteY10" fmla="*/ 122617 h 455812"/>
                <a:gd name="connsiteX11" fmla="*/ 40972 w 245505"/>
                <a:gd name="connsiteY11" fmla="*/ 435349 h 455812"/>
                <a:gd name="connsiteX12" fmla="*/ 20486 w 245505"/>
                <a:gd name="connsiteY12" fmla="*/ 455812 h 4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05" h="455812">
                  <a:moveTo>
                    <a:pt x="20486" y="455812"/>
                  </a:moveTo>
                  <a:cubicBezTo>
                    <a:pt x="9169" y="455812"/>
                    <a:pt x="0" y="446653"/>
                    <a:pt x="0" y="435349"/>
                  </a:cubicBezTo>
                  <a:lnTo>
                    <a:pt x="0" y="122617"/>
                  </a:lnTo>
                  <a:cubicBezTo>
                    <a:pt x="0" y="55037"/>
                    <a:pt x="55098" y="0"/>
                    <a:pt x="122753" y="0"/>
                  </a:cubicBezTo>
                  <a:cubicBezTo>
                    <a:pt x="190407" y="0"/>
                    <a:pt x="245505" y="55037"/>
                    <a:pt x="245505" y="122617"/>
                  </a:cubicBezTo>
                  <a:lnTo>
                    <a:pt x="245505" y="320983"/>
                  </a:lnTo>
                  <a:cubicBezTo>
                    <a:pt x="245505" y="332288"/>
                    <a:pt x="236336" y="341447"/>
                    <a:pt x="225019" y="341447"/>
                  </a:cubicBezTo>
                  <a:cubicBezTo>
                    <a:pt x="213702" y="341447"/>
                    <a:pt x="204533" y="332288"/>
                    <a:pt x="204533" y="320983"/>
                  </a:cubicBezTo>
                  <a:lnTo>
                    <a:pt x="204533" y="122617"/>
                  </a:lnTo>
                  <a:cubicBezTo>
                    <a:pt x="204533" y="77564"/>
                    <a:pt x="167856" y="40927"/>
                    <a:pt x="122753" y="40927"/>
                  </a:cubicBezTo>
                  <a:cubicBezTo>
                    <a:pt x="77650" y="40927"/>
                    <a:pt x="40972" y="77564"/>
                    <a:pt x="40972" y="122617"/>
                  </a:cubicBezTo>
                  <a:lnTo>
                    <a:pt x="40972" y="435349"/>
                  </a:lnTo>
                  <a:cubicBezTo>
                    <a:pt x="40972" y="446653"/>
                    <a:pt x="31803" y="455812"/>
                    <a:pt x="20486" y="45581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9" name="Forma libre 498">
              <a:extLst>
                <a:ext uri="{FF2B5EF4-FFF2-40B4-BE49-F238E27FC236}">
                  <a16:creationId xmlns:a16="http://schemas.microsoft.com/office/drawing/2014/main" id="{77AA202C-CDD3-176A-BC36-7F3E13FF3C03}"/>
                </a:ext>
              </a:extLst>
            </p:cNvPr>
            <p:cNvSpPr/>
            <p:nvPr/>
          </p:nvSpPr>
          <p:spPr>
            <a:xfrm>
              <a:off x="10584859" y="3328555"/>
              <a:ext cx="120687" cy="120554"/>
            </a:xfrm>
            <a:custGeom>
              <a:avLst/>
              <a:gdLst>
                <a:gd name="connsiteX0" fmla="*/ 60385 w 120687"/>
                <a:gd name="connsiteY0" fmla="*/ 120554 h 120554"/>
                <a:gd name="connsiteX1" fmla="*/ 0 w 120687"/>
                <a:gd name="connsiteY1" fmla="*/ 60236 h 120554"/>
                <a:gd name="connsiteX2" fmla="*/ 60385 w 120687"/>
                <a:gd name="connsiteY2" fmla="*/ 0 h 120554"/>
                <a:gd name="connsiteX3" fmla="*/ 120688 w 120687"/>
                <a:gd name="connsiteY3" fmla="*/ 60236 h 120554"/>
                <a:gd name="connsiteX4" fmla="*/ 60385 w 120687"/>
                <a:gd name="connsiteY4" fmla="*/ 120554 h 120554"/>
                <a:gd name="connsiteX5" fmla="*/ 60385 w 120687"/>
                <a:gd name="connsiteY5" fmla="*/ 40927 h 120554"/>
                <a:gd name="connsiteX6" fmla="*/ 40973 w 120687"/>
                <a:gd name="connsiteY6" fmla="*/ 60318 h 120554"/>
                <a:gd name="connsiteX7" fmla="*/ 60385 w 120687"/>
                <a:gd name="connsiteY7" fmla="*/ 79709 h 120554"/>
                <a:gd name="connsiteX8" fmla="*/ 79797 w 120687"/>
                <a:gd name="connsiteY8" fmla="*/ 60318 h 120554"/>
                <a:gd name="connsiteX9" fmla="*/ 60385 w 120687"/>
                <a:gd name="connsiteY9" fmla="*/ 40927 h 12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687" h="120554">
                  <a:moveTo>
                    <a:pt x="60385" y="120554"/>
                  </a:moveTo>
                  <a:cubicBezTo>
                    <a:pt x="27095" y="120554"/>
                    <a:pt x="0" y="93489"/>
                    <a:pt x="0" y="60236"/>
                  </a:cubicBezTo>
                  <a:cubicBezTo>
                    <a:pt x="0" y="26982"/>
                    <a:pt x="27095" y="0"/>
                    <a:pt x="60385" y="0"/>
                  </a:cubicBezTo>
                  <a:cubicBezTo>
                    <a:pt x="93676" y="0"/>
                    <a:pt x="120688" y="27065"/>
                    <a:pt x="120688" y="60236"/>
                  </a:cubicBezTo>
                  <a:cubicBezTo>
                    <a:pt x="120688" y="93407"/>
                    <a:pt x="93676" y="120554"/>
                    <a:pt x="60385" y="120554"/>
                  </a:cubicBezTo>
                  <a:close/>
                  <a:moveTo>
                    <a:pt x="60385" y="40927"/>
                  </a:moveTo>
                  <a:cubicBezTo>
                    <a:pt x="49646" y="40927"/>
                    <a:pt x="40973" y="49591"/>
                    <a:pt x="40973" y="60318"/>
                  </a:cubicBezTo>
                  <a:cubicBezTo>
                    <a:pt x="40973" y="71045"/>
                    <a:pt x="49646" y="79709"/>
                    <a:pt x="60385" y="79709"/>
                  </a:cubicBezTo>
                  <a:cubicBezTo>
                    <a:pt x="71124" y="79709"/>
                    <a:pt x="79797" y="71045"/>
                    <a:pt x="79797" y="60318"/>
                  </a:cubicBezTo>
                  <a:cubicBezTo>
                    <a:pt x="79797" y="49591"/>
                    <a:pt x="71124" y="40927"/>
                    <a:pt x="6038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0" name="Forma libre 499">
              <a:extLst>
                <a:ext uri="{FF2B5EF4-FFF2-40B4-BE49-F238E27FC236}">
                  <a16:creationId xmlns:a16="http://schemas.microsoft.com/office/drawing/2014/main" id="{EAE2261F-1E56-2C9D-3512-19745E86E90E}"/>
                </a:ext>
              </a:extLst>
            </p:cNvPr>
            <p:cNvSpPr/>
            <p:nvPr/>
          </p:nvSpPr>
          <p:spPr>
            <a:xfrm>
              <a:off x="10732229" y="3034720"/>
              <a:ext cx="40972" cy="219737"/>
            </a:xfrm>
            <a:custGeom>
              <a:avLst/>
              <a:gdLst>
                <a:gd name="connsiteX0" fmla="*/ 20486 w 40972"/>
                <a:gd name="connsiteY0" fmla="*/ 219737 h 219737"/>
                <a:gd name="connsiteX1" fmla="*/ 0 w 40972"/>
                <a:gd name="connsiteY1" fmla="*/ 199274 h 219737"/>
                <a:gd name="connsiteX2" fmla="*/ 0 w 40972"/>
                <a:gd name="connsiteY2" fmla="*/ 20464 h 219737"/>
                <a:gd name="connsiteX3" fmla="*/ 20486 w 40972"/>
                <a:gd name="connsiteY3" fmla="*/ 0 h 219737"/>
                <a:gd name="connsiteX4" fmla="*/ 40972 w 40972"/>
                <a:gd name="connsiteY4" fmla="*/ 20464 h 219737"/>
                <a:gd name="connsiteX5" fmla="*/ 40972 w 40972"/>
                <a:gd name="connsiteY5" fmla="*/ 199274 h 219737"/>
                <a:gd name="connsiteX6" fmla="*/ 20486 w 40972"/>
                <a:gd name="connsiteY6" fmla="*/ 219737 h 21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19737">
                  <a:moveTo>
                    <a:pt x="20486" y="219737"/>
                  </a:moveTo>
                  <a:cubicBezTo>
                    <a:pt x="9169" y="219737"/>
                    <a:pt x="0" y="210578"/>
                    <a:pt x="0" y="19927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99274"/>
                  </a:lnTo>
                  <a:cubicBezTo>
                    <a:pt x="40972" y="210578"/>
                    <a:pt x="31803" y="219737"/>
                    <a:pt x="20486" y="21973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1" name="Forma libre 500">
              <a:extLst>
                <a:ext uri="{FF2B5EF4-FFF2-40B4-BE49-F238E27FC236}">
                  <a16:creationId xmlns:a16="http://schemas.microsoft.com/office/drawing/2014/main" id="{F9BBBB66-1E2B-3F3A-D1F0-AB634D590D49}"/>
                </a:ext>
              </a:extLst>
            </p:cNvPr>
            <p:cNvSpPr/>
            <p:nvPr/>
          </p:nvSpPr>
          <p:spPr>
            <a:xfrm>
              <a:off x="10584942" y="3027376"/>
              <a:ext cx="40972" cy="213383"/>
            </a:xfrm>
            <a:custGeom>
              <a:avLst/>
              <a:gdLst>
                <a:gd name="connsiteX0" fmla="*/ 20486 w 40972"/>
                <a:gd name="connsiteY0" fmla="*/ 213301 h 213383"/>
                <a:gd name="connsiteX1" fmla="*/ 0 w 40972"/>
                <a:gd name="connsiteY1" fmla="*/ 192837 h 213383"/>
                <a:gd name="connsiteX2" fmla="*/ 0 w 40972"/>
                <a:gd name="connsiteY2" fmla="*/ 20464 h 213383"/>
                <a:gd name="connsiteX3" fmla="*/ 20486 w 40972"/>
                <a:gd name="connsiteY3" fmla="*/ 0 h 213383"/>
                <a:gd name="connsiteX4" fmla="*/ 40972 w 40972"/>
                <a:gd name="connsiteY4" fmla="*/ 20464 h 213383"/>
                <a:gd name="connsiteX5" fmla="*/ 40972 w 40972"/>
                <a:gd name="connsiteY5" fmla="*/ 192920 h 213383"/>
                <a:gd name="connsiteX6" fmla="*/ 20486 w 40972"/>
                <a:gd name="connsiteY6" fmla="*/ 213384 h 213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13383">
                  <a:moveTo>
                    <a:pt x="20486" y="213301"/>
                  </a:moveTo>
                  <a:cubicBezTo>
                    <a:pt x="9169" y="213301"/>
                    <a:pt x="0" y="204142"/>
                    <a:pt x="0" y="19283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92920"/>
                  </a:lnTo>
                  <a:cubicBezTo>
                    <a:pt x="40972" y="204224"/>
                    <a:pt x="31803" y="213384"/>
                    <a:pt x="20486" y="21338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2" name="Forma libre 501">
              <a:extLst>
                <a:ext uri="{FF2B5EF4-FFF2-40B4-BE49-F238E27FC236}">
                  <a16:creationId xmlns:a16="http://schemas.microsoft.com/office/drawing/2014/main" id="{28F3B260-5D3B-7794-C897-07FCC2A7FE42}"/>
                </a:ext>
              </a:extLst>
            </p:cNvPr>
            <p:cNvSpPr/>
            <p:nvPr/>
          </p:nvSpPr>
          <p:spPr>
            <a:xfrm>
              <a:off x="11045637" y="3184154"/>
              <a:ext cx="364293" cy="304562"/>
            </a:xfrm>
            <a:custGeom>
              <a:avLst/>
              <a:gdLst>
                <a:gd name="connsiteX0" fmla="*/ 343807 w 364293"/>
                <a:gd name="connsiteY0" fmla="*/ 304563 h 304562"/>
                <a:gd name="connsiteX1" fmla="*/ 20486 w 364293"/>
                <a:gd name="connsiteY1" fmla="*/ 304563 h 304562"/>
                <a:gd name="connsiteX2" fmla="*/ 0 w 364293"/>
                <a:gd name="connsiteY2" fmla="*/ 284099 h 304562"/>
                <a:gd name="connsiteX3" fmla="*/ 0 w 364293"/>
                <a:gd name="connsiteY3" fmla="*/ 20464 h 304562"/>
                <a:gd name="connsiteX4" fmla="*/ 20486 w 364293"/>
                <a:gd name="connsiteY4" fmla="*/ 0 h 304562"/>
                <a:gd name="connsiteX5" fmla="*/ 40972 w 364293"/>
                <a:gd name="connsiteY5" fmla="*/ 20464 h 304562"/>
                <a:gd name="connsiteX6" fmla="*/ 40972 w 364293"/>
                <a:gd name="connsiteY6" fmla="*/ 263635 h 304562"/>
                <a:gd name="connsiteX7" fmla="*/ 343807 w 364293"/>
                <a:gd name="connsiteY7" fmla="*/ 263635 h 304562"/>
                <a:gd name="connsiteX8" fmla="*/ 364293 w 364293"/>
                <a:gd name="connsiteY8" fmla="*/ 284099 h 304562"/>
                <a:gd name="connsiteX9" fmla="*/ 343807 w 364293"/>
                <a:gd name="connsiteY9" fmla="*/ 304563 h 30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4293" h="304562">
                  <a:moveTo>
                    <a:pt x="343807" y="304563"/>
                  </a:moveTo>
                  <a:lnTo>
                    <a:pt x="20486" y="304563"/>
                  </a:lnTo>
                  <a:cubicBezTo>
                    <a:pt x="9169" y="304563"/>
                    <a:pt x="0" y="295403"/>
                    <a:pt x="0" y="28409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263635"/>
                  </a:lnTo>
                  <a:lnTo>
                    <a:pt x="343807" y="263635"/>
                  </a:lnTo>
                  <a:cubicBezTo>
                    <a:pt x="355124" y="263635"/>
                    <a:pt x="364293" y="272794"/>
                    <a:pt x="364293" y="284099"/>
                  </a:cubicBezTo>
                  <a:cubicBezTo>
                    <a:pt x="364293" y="295403"/>
                    <a:pt x="355124" y="304563"/>
                    <a:pt x="343807" y="30456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3" name="Forma libre 502">
              <a:extLst>
                <a:ext uri="{FF2B5EF4-FFF2-40B4-BE49-F238E27FC236}">
                  <a16:creationId xmlns:a16="http://schemas.microsoft.com/office/drawing/2014/main" id="{37D33E8B-39C0-5B19-34E6-8BB24D294B44}"/>
                </a:ext>
              </a:extLst>
            </p:cNvPr>
            <p:cNvSpPr/>
            <p:nvPr/>
          </p:nvSpPr>
          <p:spPr>
            <a:xfrm>
              <a:off x="11045632" y="3540206"/>
              <a:ext cx="152500" cy="43237"/>
            </a:xfrm>
            <a:custGeom>
              <a:avLst/>
              <a:gdLst>
                <a:gd name="connsiteX0" fmla="*/ 20491 w 152500"/>
                <a:gd name="connsiteY0" fmla="*/ 43238 h 43237"/>
                <a:gd name="connsiteX1" fmla="*/ 5 w 152500"/>
                <a:gd name="connsiteY1" fmla="*/ 23187 h 43237"/>
                <a:gd name="connsiteX2" fmla="*/ 20078 w 152500"/>
                <a:gd name="connsiteY2" fmla="*/ 2310 h 43237"/>
                <a:gd name="connsiteX3" fmla="*/ 131597 w 152500"/>
                <a:gd name="connsiteY3" fmla="*/ 0 h 43237"/>
                <a:gd name="connsiteX4" fmla="*/ 132010 w 152500"/>
                <a:gd name="connsiteY4" fmla="*/ 0 h 43237"/>
                <a:gd name="connsiteX5" fmla="*/ 152496 w 152500"/>
                <a:gd name="connsiteY5" fmla="*/ 20051 h 43237"/>
                <a:gd name="connsiteX6" fmla="*/ 132422 w 152500"/>
                <a:gd name="connsiteY6" fmla="*/ 40927 h 43237"/>
                <a:gd name="connsiteX7" fmla="*/ 20904 w 152500"/>
                <a:gd name="connsiteY7" fmla="*/ 43238 h 43237"/>
                <a:gd name="connsiteX8" fmla="*/ 20491 w 152500"/>
                <a:gd name="connsiteY8" fmla="*/ 43238 h 4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500" h="43237">
                  <a:moveTo>
                    <a:pt x="20491" y="43238"/>
                  </a:moveTo>
                  <a:cubicBezTo>
                    <a:pt x="9339" y="43238"/>
                    <a:pt x="253" y="34326"/>
                    <a:pt x="5" y="23187"/>
                  </a:cubicBezTo>
                  <a:cubicBezTo>
                    <a:pt x="-243" y="11882"/>
                    <a:pt x="8761" y="2558"/>
                    <a:pt x="20078" y="2310"/>
                  </a:cubicBezTo>
                  <a:lnTo>
                    <a:pt x="131597" y="0"/>
                  </a:lnTo>
                  <a:lnTo>
                    <a:pt x="132010" y="0"/>
                  </a:lnTo>
                  <a:cubicBezTo>
                    <a:pt x="143161" y="0"/>
                    <a:pt x="152248" y="8912"/>
                    <a:pt x="152496" y="20051"/>
                  </a:cubicBezTo>
                  <a:cubicBezTo>
                    <a:pt x="152744" y="31356"/>
                    <a:pt x="143740" y="40680"/>
                    <a:pt x="132422" y="40927"/>
                  </a:cubicBezTo>
                  <a:lnTo>
                    <a:pt x="20904" y="43238"/>
                  </a:lnTo>
                  <a:lnTo>
                    <a:pt x="20491" y="4323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4" name="Forma libre 503">
              <a:extLst>
                <a:ext uri="{FF2B5EF4-FFF2-40B4-BE49-F238E27FC236}">
                  <a16:creationId xmlns:a16="http://schemas.microsoft.com/office/drawing/2014/main" id="{091F7114-70EA-18AF-063E-DA9DBEF83D04}"/>
                </a:ext>
              </a:extLst>
            </p:cNvPr>
            <p:cNvSpPr/>
            <p:nvPr/>
          </p:nvSpPr>
          <p:spPr>
            <a:xfrm>
              <a:off x="11259504" y="3571562"/>
              <a:ext cx="159760" cy="159583"/>
            </a:xfrm>
            <a:custGeom>
              <a:avLst/>
              <a:gdLst>
                <a:gd name="connsiteX0" fmla="*/ 139274 w 159760"/>
                <a:gd name="connsiteY0" fmla="*/ 159584 h 159583"/>
                <a:gd name="connsiteX1" fmla="*/ 79881 w 159760"/>
                <a:gd name="connsiteY1" fmla="*/ 159584 h 159583"/>
                <a:gd name="connsiteX2" fmla="*/ 0 w 159760"/>
                <a:gd name="connsiteY2" fmla="*/ 79792 h 159583"/>
                <a:gd name="connsiteX3" fmla="*/ 79881 w 159760"/>
                <a:gd name="connsiteY3" fmla="*/ 0 h 159583"/>
                <a:gd name="connsiteX4" fmla="*/ 139274 w 159760"/>
                <a:gd name="connsiteY4" fmla="*/ 0 h 159583"/>
                <a:gd name="connsiteX5" fmla="*/ 159761 w 159760"/>
                <a:gd name="connsiteY5" fmla="*/ 20464 h 159583"/>
                <a:gd name="connsiteX6" fmla="*/ 159761 w 159760"/>
                <a:gd name="connsiteY6" fmla="*/ 139120 h 159583"/>
                <a:gd name="connsiteX7" fmla="*/ 139274 w 159760"/>
                <a:gd name="connsiteY7" fmla="*/ 159584 h 159583"/>
                <a:gd name="connsiteX8" fmla="*/ 79963 w 159760"/>
                <a:gd name="connsiteY8" fmla="*/ 40927 h 159583"/>
                <a:gd name="connsiteX9" fmla="*/ 41056 w 159760"/>
                <a:gd name="connsiteY9" fmla="*/ 79792 h 159583"/>
                <a:gd name="connsiteX10" fmla="*/ 79963 w 159760"/>
                <a:gd name="connsiteY10" fmla="*/ 118656 h 159583"/>
                <a:gd name="connsiteX11" fmla="*/ 118870 w 159760"/>
                <a:gd name="connsiteY11" fmla="*/ 118656 h 159583"/>
                <a:gd name="connsiteX12" fmla="*/ 118870 w 159760"/>
                <a:gd name="connsiteY12" fmla="*/ 40927 h 159583"/>
                <a:gd name="connsiteX13" fmla="*/ 79963 w 159760"/>
                <a:gd name="connsiteY13" fmla="*/ 40927 h 15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760" h="159583">
                  <a:moveTo>
                    <a:pt x="139274" y="159584"/>
                  </a:moveTo>
                  <a:lnTo>
                    <a:pt x="79881" y="159584"/>
                  </a:lnTo>
                  <a:cubicBezTo>
                    <a:pt x="35851" y="159584"/>
                    <a:pt x="0" y="123772"/>
                    <a:pt x="0" y="79792"/>
                  </a:cubicBezTo>
                  <a:cubicBezTo>
                    <a:pt x="0" y="35811"/>
                    <a:pt x="35851" y="0"/>
                    <a:pt x="79881" y="0"/>
                  </a:cubicBezTo>
                  <a:lnTo>
                    <a:pt x="139274" y="0"/>
                  </a:lnTo>
                  <a:cubicBezTo>
                    <a:pt x="150591" y="0"/>
                    <a:pt x="159761" y="9159"/>
                    <a:pt x="159761" y="20464"/>
                  </a:cubicBezTo>
                  <a:lnTo>
                    <a:pt x="159761" y="139120"/>
                  </a:lnTo>
                  <a:cubicBezTo>
                    <a:pt x="159761" y="150425"/>
                    <a:pt x="150591" y="159584"/>
                    <a:pt x="139274" y="159584"/>
                  </a:cubicBezTo>
                  <a:close/>
                  <a:moveTo>
                    <a:pt x="79963" y="40927"/>
                  </a:moveTo>
                  <a:cubicBezTo>
                    <a:pt x="58485" y="40927"/>
                    <a:pt x="41056" y="58338"/>
                    <a:pt x="41056" y="79792"/>
                  </a:cubicBezTo>
                  <a:cubicBezTo>
                    <a:pt x="41056" y="101246"/>
                    <a:pt x="58568" y="118656"/>
                    <a:pt x="79963" y="118656"/>
                  </a:cubicBezTo>
                  <a:lnTo>
                    <a:pt x="118870" y="118656"/>
                  </a:lnTo>
                  <a:lnTo>
                    <a:pt x="118870" y="40927"/>
                  </a:lnTo>
                  <a:lnTo>
                    <a:pt x="79963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5" name="Forma libre 504">
              <a:extLst>
                <a:ext uri="{FF2B5EF4-FFF2-40B4-BE49-F238E27FC236}">
                  <a16:creationId xmlns:a16="http://schemas.microsoft.com/office/drawing/2014/main" id="{371CE7FE-650B-C51B-0D8B-AAE758EEA83F}"/>
                </a:ext>
              </a:extLst>
            </p:cNvPr>
            <p:cNvSpPr/>
            <p:nvPr/>
          </p:nvSpPr>
          <p:spPr>
            <a:xfrm>
              <a:off x="10179758" y="3787338"/>
              <a:ext cx="1283535" cy="166680"/>
            </a:xfrm>
            <a:custGeom>
              <a:avLst/>
              <a:gdLst>
                <a:gd name="connsiteX0" fmla="*/ 1242645 w 1283535"/>
                <a:gd name="connsiteY0" fmla="*/ 166680 h 166680"/>
                <a:gd name="connsiteX1" fmla="*/ 40890 w 1283535"/>
                <a:gd name="connsiteY1" fmla="*/ 166680 h 166680"/>
                <a:gd name="connsiteX2" fmla="*/ 0 w 1283535"/>
                <a:gd name="connsiteY2" fmla="*/ 125835 h 166680"/>
                <a:gd name="connsiteX3" fmla="*/ 0 w 1283535"/>
                <a:gd name="connsiteY3" fmla="*/ 40845 h 166680"/>
                <a:gd name="connsiteX4" fmla="*/ 40890 w 1283535"/>
                <a:gd name="connsiteY4" fmla="*/ 0 h 166680"/>
                <a:gd name="connsiteX5" fmla="*/ 1242645 w 1283535"/>
                <a:gd name="connsiteY5" fmla="*/ 0 h 166680"/>
                <a:gd name="connsiteX6" fmla="*/ 1283535 w 1283535"/>
                <a:gd name="connsiteY6" fmla="*/ 40845 h 166680"/>
                <a:gd name="connsiteX7" fmla="*/ 1283535 w 1283535"/>
                <a:gd name="connsiteY7" fmla="*/ 125835 h 166680"/>
                <a:gd name="connsiteX8" fmla="*/ 1242645 w 1283535"/>
                <a:gd name="connsiteY8" fmla="*/ 166680 h 166680"/>
                <a:gd name="connsiteX9" fmla="*/ 40972 w 1283535"/>
                <a:gd name="connsiteY9" fmla="*/ 40927 h 166680"/>
                <a:gd name="connsiteX10" fmla="*/ 40972 w 1283535"/>
                <a:gd name="connsiteY10" fmla="*/ 125918 h 166680"/>
                <a:gd name="connsiteX11" fmla="*/ 1242645 w 1283535"/>
                <a:gd name="connsiteY11" fmla="*/ 125918 h 166680"/>
                <a:gd name="connsiteX12" fmla="*/ 1242645 w 1283535"/>
                <a:gd name="connsiteY12" fmla="*/ 40927 h 166680"/>
                <a:gd name="connsiteX13" fmla="*/ 41055 w 1283535"/>
                <a:gd name="connsiteY13" fmla="*/ 40927 h 166680"/>
                <a:gd name="connsiteX14" fmla="*/ 40890 w 1283535"/>
                <a:gd name="connsiteY14" fmla="*/ 20464 h 166680"/>
                <a:gd name="connsiteX15" fmla="*/ 40890 w 1283535"/>
                <a:gd name="connsiteY15" fmla="*/ 40927 h 166680"/>
                <a:gd name="connsiteX16" fmla="*/ 40890 w 1283535"/>
                <a:gd name="connsiteY16" fmla="*/ 40927 h 166680"/>
                <a:gd name="connsiteX17" fmla="*/ 40890 w 1283535"/>
                <a:gd name="connsiteY17" fmla="*/ 20464 h 16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83535" h="166680">
                  <a:moveTo>
                    <a:pt x="1242645" y="166680"/>
                  </a:moveTo>
                  <a:lnTo>
                    <a:pt x="40890" y="166680"/>
                  </a:lnTo>
                  <a:cubicBezTo>
                    <a:pt x="18338" y="166680"/>
                    <a:pt x="0" y="148362"/>
                    <a:pt x="0" y="125835"/>
                  </a:cubicBezTo>
                  <a:lnTo>
                    <a:pt x="0" y="40845"/>
                  </a:lnTo>
                  <a:cubicBezTo>
                    <a:pt x="0" y="18318"/>
                    <a:pt x="18338" y="0"/>
                    <a:pt x="40890" y="0"/>
                  </a:cubicBezTo>
                  <a:lnTo>
                    <a:pt x="1242645" y="0"/>
                  </a:lnTo>
                  <a:cubicBezTo>
                    <a:pt x="1265196" y="0"/>
                    <a:pt x="1283535" y="18318"/>
                    <a:pt x="1283535" y="40845"/>
                  </a:cubicBezTo>
                  <a:lnTo>
                    <a:pt x="1283535" y="125835"/>
                  </a:lnTo>
                  <a:cubicBezTo>
                    <a:pt x="1283535" y="148362"/>
                    <a:pt x="1265196" y="166680"/>
                    <a:pt x="1242645" y="166680"/>
                  </a:cubicBezTo>
                  <a:close/>
                  <a:moveTo>
                    <a:pt x="40972" y="40927"/>
                  </a:moveTo>
                  <a:lnTo>
                    <a:pt x="40972" y="125918"/>
                  </a:lnTo>
                  <a:lnTo>
                    <a:pt x="1242645" y="125918"/>
                  </a:lnTo>
                  <a:cubicBezTo>
                    <a:pt x="1242645" y="125918"/>
                    <a:pt x="1242645" y="40927"/>
                    <a:pt x="1242645" y="40927"/>
                  </a:cubicBezTo>
                  <a:lnTo>
                    <a:pt x="41055" y="40927"/>
                  </a:lnTo>
                  <a:close/>
                  <a:moveTo>
                    <a:pt x="40890" y="20464"/>
                  </a:moveTo>
                  <a:lnTo>
                    <a:pt x="40890" y="40927"/>
                  </a:lnTo>
                  <a:cubicBezTo>
                    <a:pt x="40890" y="40927"/>
                    <a:pt x="40890" y="40927"/>
                    <a:pt x="40890" y="40927"/>
                  </a:cubicBezTo>
                  <a:lnTo>
                    <a:pt x="40890" y="2046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6" name="Forma libre 505">
              <a:extLst>
                <a:ext uri="{FF2B5EF4-FFF2-40B4-BE49-F238E27FC236}">
                  <a16:creationId xmlns:a16="http://schemas.microsoft.com/office/drawing/2014/main" id="{CEA66B5D-2E18-FD08-B1CA-9E06766C7B04}"/>
                </a:ext>
              </a:extLst>
            </p:cNvPr>
            <p:cNvSpPr/>
            <p:nvPr/>
          </p:nvSpPr>
          <p:spPr>
            <a:xfrm>
              <a:off x="10241630" y="3913091"/>
              <a:ext cx="308286" cy="211650"/>
            </a:xfrm>
            <a:custGeom>
              <a:avLst/>
              <a:gdLst>
                <a:gd name="connsiteX0" fmla="*/ 154226 w 308286"/>
                <a:gd name="connsiteY0" fmla="*/ 211651 h 211650"/>
                <a:gd name="connsiteX1" fmla="*/ 0 w 308286"/>
                <a:gd name="connsiteY1" fmla="*/ 57595 h 211650"/>
                <a:gd name="connsiteX2" fmla="*/ 6113 w 308286"/>
                <a:gd name="connsiteY2" fmla="*/ 14770 h 211650"/>
                <a:gd name="connsiteX3" fmla="*/ 25773 w 308286"/>
                <a:gd name="connsiteY3" fmla="*/ 0 h 211650"/>
                <a:gd name="connsiteX4" fmla="*/ 282513 w 308286"/>
                <a:gd name="connsiteY4" fmla="*/ 0 h 211650"/>
                <a:gd name="connsiteX5" fmla="*/ 302174 w 308286"/>
                <a:gd name="connsiteY5" fmla="*/ 14770 h 211650"/>
                <a:gd name="connsiteX6" fmla="*/ 308286 w 308286"/>
                <a:gd name="connsiteY6" fmla="*/ 57595 h 211650"/>
                <a:gd name="connsiteX7" fmla="*/ 154060 w 308286"/>
                <a:gd name="connsiteY7" fmla="*/ 211651 h 211650"/>
                <a:gd name="connsiteX8" fmla="*/ 42294 w 308286"/>
                <a:gd name="connsiteY8" fmla="*/ 40927 h 211650"/>
                <a:gd name="connsiteX9" fmla="*/ 41055 w 308286"/>
                <a:gd name="connsiteY9" fmla="*/ 57595 h 211650"/>
                <a:gd name="connsiteX10" fmla="*/ 154308 w 308286"/>
                <a:gd name="connsiteY10" fmla="*/ 170723 h 211650"/>
                <a:gd name="connsiteX11" fmla="*/ 267562 w 308286"/>
                <a:gd name="connsiteY11" fmla="*/ 57595 h 211650"/>
                <a:gd name="connsiteX12" fmla="*/ 266322 w 308286"/>
                <a:gd name="connsiteY12" fmla="*/ 40927 h 211650"/>
                <a:gd name="connsiteX13" fmla="*/ 42377 w 308286"/>
                <a:gd name="connsiteY13" fmla="*/ 40927 h 21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286" h="211650">
                  <a:moveTo>
                    <a:pt x="154226" y="211651"/>
                  </a:moveTo>
                  <a:cubicBezTo>
                    <a:pt x="69141" y="211651"/>
                    <a:pt x="0" y="142586"/>
                    <a:pt x="0" y="57595"/>
                  </a:cubicBezTo>
                  <a:cubicBezTo>
                    <a:pt x="0" y="43238"/>
                    <a:pt x="2065" y="28880"/>
                    <a:pt x="6113" y="14770"/>
                  </a:cubicBezTo>
                  <a:cubicBezTo>
                    <a:pt x="8674" y="6024"/>
                    <a:pt x="16686" y="0"/>
                    <a:pt x="25773" y="0"/>
                  </a:cubicBezTo>
                  <a:lnTo>
                    <a:pt x="282513" y="0"/>
                  </a:lnTo>
                  <a:cubicBezTo>
                    <a:pt x="291600" y="0"/>
                    <a:pt x="299612" y="6024"/>
                    <a:pt x="302174" y="14770"/>
                  </a:cubicBezTo>
                  <a:cubicBezTo>
                    <a:pt x="306221" y="28880"/>
                    <a:pt x="308286" y="43238"/>
                    <a:pt x="308286" y="57595"/>
                  </a:cubicBezTo>
                  <a:cubicBezTo>
                    <a:pt x="308286" y="142503"/>
                    <a:pt x="239145" y="211651"/>
                    <a:pt x="154060" y="211651"/>
                  </a:cubicBezTo>
                  <a:close/>
                  <a:moveTo>
                    <a:pt x="42294" y="40927"/>
                  </a:moveTo>
                  <a:cubicBezTo>
                    <a:pt x="41468" y="46456"/>
                    <a:pt x="41055" y="52067"/>
                    <a:pt x="41055" y="57595"/>
                  </a:cubicBezTo>
                  <a:cubicBezTo>
                    <a:pt x="41055" y="119977"/>
                    <a:pt x="91858" y="170723"/>
                    <a:pt x="154308" y="170723"/>
                  </a:cubicBezTo>
                  <a:cubicBezTo>
                    <a:pt x="216759" y="170723"/>
                    <a:pt x="267562" y="119977"/>
                    <a:pt x="267562" y="57595"/>
                  </a:cubicBezTo>
                  <a:cubicBezTo>
                    <a:pt x="267562" y="52067"/>
                    <a:pt x="267148" y="46456"/>
                    <a:pt x="266322" y="40927"/>
                  </a:cubicBezTo>
                  <a:lnTo>
                    <a:pt x="42377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7" name="Forma libre 506">
              <a:extLst>
                <a:ext uri="{FF2B5EF4-FFF2-40B4-BE49-F238E27FC236}">
                  <a16:creationId xmlns:a16="http://schemas.microsoft.com/office/drawing/2014/main" id="{756851C4-6B52-DC2B-9388-394C815143B0}"/>
                </a:ext>
              </a:extLst>
            </p:cNvPr>
            <p:cNvSpPr/>
            <p:nvPr/>
          </p:nvSpPr>
          <p:spPr>
            <a:xfrm>
              <a:off x="10599315" y="3913173"/>
              <a:ext cx="308369" cy="211568"/>
            </a:xfrm>
            <a:custGeom>
              <a:avLst/>
              <a:gdLst>
                <a:gd name="connsiteX0" fmla="*/ 154226 w 308369"/>
                <a:gd name="connsiteY0" fmla="*/ 211568 h 211568"/>
                <a:gd name="connsiteX1" fmla="*/ 0 w 308369"/>
                <a:gd name="connsiteY1" fmla="*/ 57513 h 211568"/>
                <a:gd name="connsiteX2" fmla="*/ 6113 w 308369"/>
                <a:gd name="connsiteY2" fmla="*/ 14770 h 211568"/>
                <a:gd name="connsiteX3" fmla="*/ 25773 w 308369"/>
                <a:gd name="connsiteY3" fmla="*/ 0 h 211568"/>
                <a:gd name="connsiteX4" fmla="*/ 282596 w 308369"/>
                <a:gd name="connsiteY4" fmla="*/ 0 h 211568"/>
                <a:gd name="connsiteX5" fmla="*/ 302256 w 308369"/>
                <a:gd name="connsiteY5" fmla="*/ 14770 h 211568"/>
                <a:gd name="connsiteX6" fmla="*/ 308369 w 308369"/>
                <a:gd name="connsiteY6" fmla="*/ 57513 h 211568"/>
                <a:gd name="connsiteX7" fmla="*/ 154143 w 308369"/>
                <a:gd name="connsiteY7" fmla="*/ 211568 h 211568"/>
                <a:gd name="connsiteX8" fmla="*/ 42212 w 308369"/>
                <a:gd name="connsiteY8" fmla="*/ 40845 h 211568"/>
                <a:gd name="connsiteX9" fmla="*/ 40973 w 308369"/>
                <a:gd name="connsiteY9" fmla="*/ 57513 h 211568"/>
                <a:gd name="connsiteX10" fmla="*/ 154226 w 308369"/>
                <a:gd name="connsiteY10" fmla="*/ 170641 h 211568"/>
                <a:gd name="connsiteX11" fmla="*/ 267479 w 308369"/>
                <a:gd name="connsiteY11" fmla="*/ 57513 h 211568"/>
                <a:gd name="connsiteX12" fmla="*/ 266240 w 308369"/>
                <a:gd name="connsiteY12" fmla="*/ 40845 h 211568"/>
                <a:gd name="connsiteX13" fmla="*/ 42294 w 308369"/>
                <a:gd name="connsiteY13" fmla="*/ 40845 h 21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369" h="211568">
                  <a:moveTo>
                    <a:pt x="154226" y="211568"/>
                  </a:moveTo>
                  <a:cubicBezTo>
                    <a:pt x="69141" y="211568"/>
                    <a:pt x="0" y="142503"/>
                    <a:pt x="0" y="57513"/>
                  </a:cubicBezTo>
                  <a:cubicBezTo>
                    <a:pt x="0" y="43238"/>
                    <a:pt x="2065" y="28880"/>
                    <a:pt x="6113" y="14770"/>
                  </a:cubicBezTo>
                  <a:cubicBezTo>
                    <a:pt x="8674" y="6024"/>
                    <a:pt x="16687" y="0"/>
                    <a:pt x="25773" y="0"/>
                  </a:cubicBezTo>
                  <a:lnTo>
                    <a:pt x="282596" y="0"/>
                  </a:lnTo>
                  <a:cubicBezTo>
                    <a:pt x="291682" y="0"/>
                    <a:pt x="299778" y="6024"/>
                    <a:pt x="302256" y="14770"/>
                  </a:cubicBezTo>
                  <a:cubicBezTo>
                    <a:pt x="306304" y="28880"/>
                    <a:pt x="308369" y="43238"/>
                    <a:pt x="308369" y="57513"/>
                  </a:cubicBezTo>
                  <a:cubicBezTo>
                    <a:pt x="308369" y="142421"/>
                    <a:pt x="239228" y="211568"/>
                    <a:pt x="154143" y="211568"/>
                  </a:cubicBezTo>
                  <a:close/>
                  <a:moveTo>
                    <a:pt x="42212" y="40845"/>
                  </a:moveTo>
                  <a:cubicBezTo>
                    <a:pt x="41386" y="46373"/>
                    <a:pt x="40973" y="51984"/>
                    <a:pt x="40973" y="57513"/>
                  </a:cubicBezTo>
                  <a:cubicBezTo>
                    <a:pt x="40973" y="119894"/>
                    <a:pt x="91775" y="170641"/>
                    <a:pt x="154226" y="170641"/>
                  </a:cubicBezTo>
                  <a:cubicBezTo>
                    <a:pt x="216676" y="170641"/>
                    <a:pt x="267479" y="119894"/>
                    <a:pt x="267479" y="57513"/>
                  </a:cubicBezTo>
                  <a:cubicBezTo>
                    <a:pt x="267479" y="51984"/>
                    <a:pt x="267066" y="46456"/>
                    <a:pt x="266240" y="40845"/>
                  </a:cubicBezTo>
                  <a:lnTo>
                    <a:pt x="42294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8" name="Forma libre 507">
              <a:extLst>
                <a:ext uri="{FF2B5EF4-FFF2-40B4-BE49-F238E27FC236}">
                  <a16:creationId xmlns:a16="http://schemas.microsoft.com/office/drawing/2014/main" id="{1ED0E864-5C5E-E36B-F1EC-413C6C805BBC}"/>
                </a:ext>
              </a:extLst>
            </p:cNvPr>
            <p:cNvSpPr/>
            <p:nvPr/>
          </p:nvSpPr>
          <p:spPr>
            <a:xfrm>
              <a:off x="11063397" y="3913091"/>
              <a:ext cx="308286" cy="211650"/>
            </a:xfrm>
            <a:custGeom>
              <a:avLst/>
              <a:gdLst>
                <a:gd name="connsiteX0" fmla="*/ 154226 w 308286"/>
                <a:gd name="connsiteY0" fmla="*/ 211651 h 211650"/>
                <a:gd name="connsiteX1" fmla="*/ 0 w 308286"/>
                <a:gd name="connsiteY1" fmla="*/ 57595 h 211650"/>
                <a:gd name="connsiteX2" fmla="*/ 6113 w 308286"/>
                <a:gd name="connsiteY2" fmla="*/ 14770 h 211650"/>
                <a:gd name="connsiteX3" fmla="*/ 25773 w 308286"/>
                <a:gd name="connsiteY3" fmla="*/ 0 h 211650"/>
                <a:gd name="connsiteX4" fmla="*/ 282513 w 308286"/>
                <a:gd name="connsiteY4" fmla="*/ 0 h 211650"/>
                <a:gd name="connsiteX5" fmla="*/ 302174 w 308286"/>
                <a:gd name="connsiteY5" fmla="*/ 14770 h 211650"/>
                <a:gd name="connsiteX6" fmla="*/ 308286 w 308286"/>
                <a:gd name="connsiteY6" fmla="*/ 57595 h 211650"/>
                <a:gd name="connsiteX7" fmla="*/ 154061 w 308286"/>
                <a:gd name="connsiteY7" fmla="*/ 211651 h 211650"/>
                <a:gd name="connsiteX8" fmla="*/ 42212 w 308286"/>
                <a:gd name="connsiteY8" fmla="*/ 40927 h 211650"/>
                <a:gd name="connsiteX9" fmla="*/ 40973 w 308286"/>
                <a:gd name="connsiteY9" fmla="*/ 57595 h 211650"/>
                <a:gd name="connsiteX10" fmla="*/ 154226 w 308286"/>
                <a:gd name="connsiteY10" fmla="*/ 170723 h 211650"/>
                <a:gd name="connsiteX11" fmla="*/ 267479 w 308286"/>
                <a:gd name="connsiteY11" fmla="*/ 57595 h 211650"/>
                <a:gd name="connsiteX12" fmla="*/ 266240 w 308286"/>
                <a:gd name="connsiteY12" fmla="*/ 40927 h 211650"/>
                <a:gd name="connsiteX13" fmla="*/ 42294 w 308286"/>
                <a:gd name="connsiteY13" fmla="*/ 40927 h 21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286" h="211650">
                  <a:moveTo>
                    <a:pt x="154226" y="211651"/>
                  </a:moveTo>
                  <a:cubicBezTo>
                    <a:pt x="69141" y="211651"/>
                    <a:pt x="0" y="142586"/>
                    <a:pt x="0" y="57595"/>
                  </a:cubicBezTo>
                  <a:cubicBezTo>
                    <a:pt x="0" y="43238"/>
                    <a:pt x="2065" y="28880"/>
                    <a:pt x="6113" y="14770"/>
                  </a:cubicBezTo>
                  <a:cubicBezTo>
                    <a:pt x="8674" y="6024"/>
                    <a:pt x="16687" y="0"/>
                    <a:pt x="25773" y="0"/>
                  </a:cubicBezTo>
                  <a:lnTo>
                    <a:pt x="282513" y="0"/>
                  </a:lnTo>
                  <a:cubicBezTo>
                    <a:pt x="291600" y="0"/>
                    <a:pt x="299613" y="6024"/>
                    <a:pt x="302174" y="14770"/>
                  </a:cubicBezTo>
                  <a:cubicBezTo>
                    <a:pt x="306221" y="28880"/>
                    <a:pt x="308286" y="43238"/>
                    <a:pt x="308286" y="57595"/>
                  </a:cubicBezTo>
                  <a:cubicBezTo>
                    <a:pt x="308286" y="142503"/>
                    <a:pt x="239145" y="211651"/>
                    <a:pt x="154061" y="211651"/>
                  </a:cubicBezTo>
                  <a:close/>
                  <a:moveTo>
                    <a:pt x="42212" y="40927"/>
                  </a:moveTo>
                  <a:cubicBezTo>
                    <a:pt x="41386" y="46456"/>
                    <a:pt x="40973" y="52067"/>
                    <a:pt x="40973" y="57595"/>
                  </a:cubicBezTo>
                  <a:cubicBezTo>
                    <a:pt x="40973" y="119977"/>
                    <a:pt x="91775" y="170723"/>
                    <a:pt x="154226" y="170723"/>
                  </a:cubicBezTo>
                  <a:cubicBezTo>
                    <a:pt x="216676" y="170723"/>
                    <a:pt x="267479" y="119977"/>
                    <a:pt x="267479" y="57595"/>
                  </a:cubicBezTo>
                  <a:cubicBezTo>
                    <a:pt x="267479" y="52067"/>
                    <a:pt x="267066" y="46456"/>
                    <a:pt x="266240" y="40927"/>
                  </a:cubicBezTo>
                  <a:lnTo>
                    <a:pt x="42294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9" name="Gráfico 2">
            <a:extLst>
              <a:ext uri="{FF2B5EF4-FFF2-40B4-BE49-F238E27FC236}">
                <a16:creationId xmlns:a16="http://schemas.microsoft.com/office/drawing/2014/main" id="{A52E46D2-B5B7-14BE-D3B6-98568461006A}"/>
              </a:ext>
            </a:extLst>
          </p:cNvPr>
          <p:cNvGrpSpPr/>
          <p:nvPr/>
        </p:nvGrpSpPr>
        <p:grpSpPr>
          <a:xfrm>
            <a:off x="10205283" y="4505300"/>
            <a:ext cx="1232401" cy="1235495"/>
            <a:chOff x="10205283" y="4505300"/>
            <a:chExt cx="1232401" cy="1235495"/>
          </a:xfrm>
          <a:solidFill>
            <a:srgbClr val="002A86"/>
          </a:solidFill>
        </p:grpSpPr>
        <p:sp>
          <p:nvSpPr>
            <p:cNvPr id="510" name="Forma libre 509">
              <a:extLst>
                <a:ext uri="{FF2B5EF4-FFF2-40B4-BE49-F238E27FC236}">
                  <a16:creationId xmlns:a16="http://schemas.microsoft.com/office/drawing/2014/main" id="{CE4BC388-A0E2-F33C-FBF7-A03C3FE1C5F2}"/>
                </a:ext>
              </a:extLst>
            </p:cNvPr>
            <p:cNvSpPr/>
            <p:nvPr/>
          </p:nvSpPr>
          <p:spPr>
            <a:xfrm>
              <a:off x="10205283" y="4525758"/>
              <a:ext cx="1232401" cy="1083756"/>
            </a:xfrm>
            <a:custGeom>
              <a:avLst/>
              <a:gdLst>
                <a:gd name="connsiteX0" fmla="*/ 1067933 w 1232401"/>
                <a:gd name="connsiteY0" fmla="*/ 1083757 h 1083756"/>
                <a:gd name="connsiteX1" fmla="*/ 164551 w 1232401"/>
                <a:gd name="connsiteY1" fmla="*/ 1083757 h 1083756"/>
                <a:gd name="connsiteX2" fmla="*/ 0 w 1232401"/>
                <a:gd name="connsiteY2" fmla="*/ 919387 h 1083756"/>
                <a:gd name="connsiteX3" fmla="*/ 0 w 1232401"/>
                <a:gd name="connsiteY3" fmla="*/ 81696 h 1083756"/>
                <a:gd name="connsiteX4" fmla="*/ 28829 w 1232401"/>
                <a:gd name="connsiteY4" fmla="*/ 19479 h 1083756"/>
                <a:gd name="connsiteX5" fmla="*/ 95328 w 1232401"/>
                <a:gd name="connsiteY5" fmla="*/ 1078 h 1083756"/>
                <a:gd name="connsiteX6" fmla="*/ 163313 w 1232401"/>
                <a:gd name="connsiteY6" fmla="*/ 74599 h 1083756"/>
                <a:gd name="connsiteX7" fmla="*/ 247984 w 1232401"/>
                <a:gd name="connsiteY7" fmla="*/ 836707 h 1083756"/>
                <a:gd name="connsiteX8" fmla="*/ 265744 w 1232401"/>
                <a:gd name="connsiteY8" fmla="*/ 852632 h 1083756"/>
                <a:gd name="connsiteX9" fmla="*/ 966658 w 1232401"/>
                <a:gd name="connsiteY9" fmla="*/ 852632 h 1083756"/>
                <a:gd name="connsiteX10" fmla="*/ 984418 w 1232401"/>
                <a:gd name="connsiteY10" fmla="*/ 836707 h 1083756"/>
                <a:gd name="connsiteX11" fmla="*/ 1069089 w 1232401"/>
                <a:gd name="connsiteY11" fmla="*/ 74599 h 1083756"/>
                <a:gd name="connsiteX12" fmla="*/ 1137075 w 1232401"/>
                <a:gd name="connsiteY12" fmla="*/ 1078 h 1083756"/>
                <a:gd name="connsiteX13" fmla="*/ 1203573 w 1232401"/>
                <a:gd name="connsiteY13" fmla="*/ 19479 h 1083756"/>
                <a:gd name="connsiteX14" fmla="*/ 1232402 w 1232401"/>
                <a:gd name="connsiteY14" fmla="*/ 81696 h 1083756"/>
                <a:gd name="connsiteX15" fmla="*/ 1232402 w 1232401"/>
                <a:gd name="connsiteY15" fmla="*/ 919387 h 1083756"/>
                <a:gd name="connsiteX16" fmla="*/ 1067851 w 1232401"/>
                <a:gd name="connsiteY16" fmla="*/ 1083757 h 1083756"/>
                <a:gd name="connsiteX17" fmla="*/ 81780 w 1232401"/>
                <a:gd name="connsiteY17" fmla="*/ 40933 h 1083756"/>
                <a:gd name="connsiteX18" fmla="*/ 55346 w 1232401"/>
                <a:gd name="connsiteY18" fmla="*/ 50670 h 1083756"/>
                <a:gd name="connsiteX19" fmla="*/ 40973 w 1232401"/>
                <a:gd name="connsiteY19" fmla="*/ 81778 h 1083756"/>
                <a:gd name="connsiteX20" fmla="*/ 40973 w 1232401"/>
                <a:gd name="connsiteY20" fmla="*/ 919470 h 1083756"/>
                <a:gd name="connsiteX21" fmla="*/ 164551 w 1232401"/>
                <a:gd name="connsiteY21" fmla="*/ 1042912 h 1083756"/>
                <a:gd name="connsiteX22" fmla="*/ 1067933 w 1232401"/>
                <a:gd name="connsiteY22" fmla="*/ 1042912 h 1083756"/>
                <a:gd name="connsiteX23" fmla="*/ 1191512 w 1232401"/>
                <a:gd name="connsiteY23" fmla="*/ 919470 h 1083756"/>
                <a:gd name="connsiteX24" fmla="*/ 1191512 w 1232401"/>
                <a:gd name="connsiteY24" fmla="*/ 81778 h 1083756"/>
                <a:gd name="connsiteX25" fmla="*/ 1177138 w 1232401"/>
                <a:gd name="connsiteY25" fmla="*/ 50670 h 1083756"/>
                <a:gd name="connsiteX26" fmla="*/ 1143766 w 1232401"/>
                <a:gd name="connsiteY26" fmla="*/ 41511 h 1083756"/>
                <a:gd name="connsiteX27" fmla="*/ 1143766 w 1232401"/>
                <a:gd name="connsiteY27" fmla="*/ 41511 h 1083756"/>
                <a:gd name="connsiteX28" fmla="*/ 1109897 w 1232401"/>
                <a:gd name="connsiteY28" fmla="*/ 79220 h 1083756"/>
                <a:gd name="connsiteX29" fmla="*/ 1025225 w 1232401"/>
                <a:gd name="connsiteY29" fmla="*/ 841328 h 1083756"/>
                <a:gd name="connsiteX30" fmla="*/ 966741 w 1232401"/>
                <a:gd name="connsiteY30" fmla="*/ 893642 h 1083756"/>
                <a:gd name="connsiteX31" fmla="*/ 265827 w 1232401"/>
                <a:gd name="connsiteY31" fmla="*/ 893642 h 1083756"/>
                <a:gd name="connsiteX32" fmla="*/ 207342 w 1232401"/>
                <a:gd name="connsiteY32" fmla="*/ 841328 h 1083756"/>
                <a:gd name="connsiteX33" fmla="*/ 122671 w 1232401"/>
                <a:gd name="connsiteY33" fmla="*/ 79220 h 1083756"/>
                <a:gd name="connsiteX34" fmla="*/ 88802 w 1232401"/>
                <a:gd name="connsiteY34" fmla="*/ 41511 h 1083756"/>
                <a:gd name="connsiteX35" fmla="*/ 81780 w 1232401"/>
                <a:gd name="connsiteY35" fmla="*/ 40933 h 1083756"/>
                <a:gd name="connsiteX36" fmla="*/ 1140461 w 1232401"/>
                <a:gd name="connsiteY36" fmla="*/ 21295 h 1083756"/>
                <a:gd name="connsiteX37" fmla="*/ 1140709 w 1232401"/>
                <a:gd name="connsiteY37" fmla="*/ 21295 h 1083756"/>
                <a:gd name="connsiteX38" fmla="*/ 1140461 w 1232401"/>
                <a:gd name="connsiteY38" fmla="*/ 21295 h 108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32401" h="1083756">
                  <a:moveTo>
                    <a:pt x="1067933" y="1083757"/>
                  </a:moveTo>
                  <a:lnTo>
                    <a:pt x="164551" y="1083757"/>
                  </a:lnTo>
                  <a:cubicBezTo>
                    <a:pt x="73850" y="1083757"/>
                    <a:pt x="0" y="1010071"/>
                    <a:pt x="0" y="919387"/>
                  </a:cubicBezTo>
                  <a:lnTo>
                    <a:pt x="0" y="81696"/>
                  </a:lnTo>
                  <a:cubicBezTo>
                    <a:pt x="0" y="57684"/>
                    <a:pt x="10491" y="34992"/>
                    <a:pt x="28829" y="19479"/>
                  </a:cubicBezTo>
                  <a:cubicBezTo>
                    <a:pt x="47086" y="3884"/>
                    <a:pt x="71289" y="-2800"/>
                    <a:pt x="95328" y="1078"/>
                  </a:cubicBezTo>
                  <a:cubicBezTo>
                    <a:pt x="131261" y="6854"/>
                    <a:pt x="159182" y="37137"/>
                    <a:pt x="163313" y="74599"/>
                  </a:cubicBezTo>
                  <a:lnTo>
                    <a:pt x="247984" y="836707"/>
                  </a:lnTo>
                  <a:cubicBezTo>
                    <a:pt x="248975" y="845784"/>
                    <a:pt x="256658" y="852632"/>
                    <a:pt x="265744" y="852632"/>
                  </a:cubicBezTo>
                  <a:lnTo>
                    <a:pt x="966658" y="852632"/>
                  </a:lnTo>
                  <a:cubicBezTo>
                    <a:pt x="975827" y="852632"/>
                    <a:pt x="983427" y="845784"/>
                    <a:pt x="984418" y="836707"/>
                  </a:cubicBezTo>
                  <a:lnTo>
                    <a:pt x="1069089" y="74599"/>
                  </a:lnTo>
                  <a:cubicBezTo>
                    <a:pt x="1073220" y="37137"/>
                    <a:pt x="1101223" y="6854"/>
                    <a:pt x="1137075" y="1078"/>
                  </a:cubicBezTo>
                  <a:cubicBezTo>
                    <a:pt x="1161030" y="-2800"/>
                    <a:pt x="1185234" y="3884"/>
                    <a:pt x="1203573" y="19479"/>
                  </a:cubicBezTo>
                  <a:cubicBezTo>
                    <a:pt x="1221911" y="35075"/>
                    <a:pt x="1232402" y="57684"/>
                    <a:pt x="1232402" y="81696"/>
                  </a:cubicBezTo>
                  <a:lnTo>
                    <a:pt x="1232402" y="919387"/>
                  </a:lnTo>
                  <a:cubicBezTo>
                    <a:pt x="1232402" y="1009988"/>
                    <a:pt x="1158552" y="1083757"/>
                    <a:pt x="1067851" y="1083757"/>
                  </a:cubicBezTo>
                  <a:close/>
                  <a:moveTo>
                    <a:pt x="81780" y="40933"/>
                  </a:moveTo>
                  <a:cubicBezTo>
                    <a:pt x="72033" y="40933"/>
                    <a:pt x="62863" y="44234"/>
                    <a:pt x="55346" y="50670"/>
                  </a:cubicBezTo>
                  <a:cubicBezTo>
                    <a:pt x="46177" y="58426"/>
                    <a:pt x="40973" y="69813"/>
                    <a:pt x="40973" y="81778"/>
                  </a:cubicBezTo>
                  <a:lnTo>
                    <a:pt x="40973" y="919470"/>
                  </a:lnTo>
                  <a:cubicBezTo>
                    <a:pt x="40973" y="987544"/>
                    <a:pt x="96401" y="1042912"/>
                    <a:pt x="164551" y="1042912"/>
                  </a:cubicBezTo>
                  <a:lnTo>
                    <a:pt x="1067933" y="1042912"/>
                  </a:lnTo>
                  <a:cubicBezTo>
                    <a:pt x="1136083" y="1042912"/>
                    <a:pt x="1191512" y="987544"/>
                    <a:pt x="1191512" y="919470"/>
                  </a:cubicBezTo>
                  <a:lnTo>
                    <a:pt x="1191512" y="81778"/>
                  </a:lnTo>
                  <a:cubicBezTo>
                    <a:pt x="1191512" y="69813"/>
                    <a:pt x="1186225" y="58509"/>
                    <a:pt x="1177138" y="50670"/>
                  </a:cubicBezTo>
                  <a:cubicBezTo>
                    <a:pt x="1167887" y="42831"/>
                    <a:pt x="1156074" y="39613"/>
                    <a:pt x="1143766" y="41511"/>
                  </a:cubicBezTo>
                  <a:lnTo>
                    <a:pt x="1143766" y="41511"/>
                  </a:lnTo>
                  <a:cubicBezTo>
                    <a:pt x="1126005" y="44399"/>
                    <a:pt x="1112045" y="59912"/>
                    <a:pt x="1109897" y="79220"/>
                  </a:cubicBezTo>
                  <a:lnTo>
                    <a:pt x="1025225" y="841328"/>
                  </a:lnTo>
                  <a:cubicBezTo>
                    <a:pt x="1021922" y="871116"/>
                    <a:pt x="996809" y="893642"/>
                    <a:pt x="966741" y="893642"/>
                  </a:cubicBezTo>
                  <a:lnTo>
                    <a:pt x="265827" y="893642"/>
                  </a:lnTo>
                  <a:cubicBezTo>
                    <a:pt x="235758" y="893642"/>
                    <a:pt x="210646" y="871116"/>
                    <a:pt x="207342" y="841328"/>
                  </a:cubicBezTo>
                  <a:lnTo>
                    <a:pt x="122671" y="79220"/>
                  </a:lnTo>
                  <a:cubicBezTo>
                    <a:pt x="120523" y="59912"/>
                    <a:pt x="106645" y="44399"/>
                    <a:pt x="88802" y="41511"/>
                  </a:cubicBezTo>
                  <a:cubicBezTo>
                    <a:pt x="86489" y="41098"/>
                    <a:pt x="84093" y="40933"/>
                    <a:pt x="81780" y="40933"/>
                  </a:cubicBezTo>
                  <a:close/>
                  <a:moveTo>
                    <a:pt x="1140461" y="21295"/>
                  </a:moveTo>
                  <a:lnTo>
                    <a:pt x="1140709" y="21295"/>
                  </a:lnTo>
                  <a:lnTo>
                    <a:pt x="1140461" y="2129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1" name="Forma libre 510">
              <a:extLst>
                <a:ext uri="{FF2B5EF4-FFF2-40B4-BE49-F238E27FC236}">
                  <a16:creationId xmlns:a16="http://schemas.microsoft.com/office/drawing/2014/main" id="{A0BAEE90-3B43-BABD-2404-1B3750D2B79B}"/>
                </a:ext>
              </a:extLst>
            </p:cNvPr>
            <p:cNvSpPr/>
            <p:nvPr/>
          </p:nvSpPr>
          <p:spPr>
            <a:xfrm>
              <a:off x="10489614" y="4505300"/>
              <a:ext cx="663823" cy="201831"/>
            </a:xfrm>
            <a:custGeom>
              <a:avLst/>
              <a:gdLst>
                <a:gd name="connsiteX0" fmla="*/ 331912 w 663823"/>
                <a:gd name="connsiteY0" fmla="*/ 201832 h 201831"/>
                <a:gd name="connsiteX1" fmla="*/ 0 w 663823"/>
                <a:gd name="connsiteY1" fmla="*/ 100916 h 201831"/>
                <a:gd name="connsiteX2" fmla="*/ 331912 w 663823"/>
                <a:gd name="connsiteY2" fmla="*/ 0 h 201831"/>
                <a:gd name="connsiteX3" fmla="*/ 663824 w 663823"/>
                <a:gd name="connsiteY3" fmla="*/ 100916 h 201831"/>
                <a:gd name="connsiteX4" fmla="*/ 331912 w 663823"/>
                <a:gd name="connsiteY4" fmla="*/ 201832 h 201831"/>
                <a:gd name="connsiteX5" fmla="*/ 331912 w 663823"/>
                <a:gd name="connsiteY5" fmla="*/ 41010 h 201831"/>
                <a:gd name="connsiteX6" fmla="*/ 40973 w 663823"/>
                <a:gd name="connsiteY6" fmla="*/ 100998 h 201831"/>
                <a:gd name="connsiteX7" fmla="*/ 331912 w 663823"/>
                <a:gd name="connsiteY7" fmla="*/ 160987 h 201831"/>
                <a:gd name="connsiteX8" fmla="*/ 622934 w 663823"/>
                <a:gd name="connsiteY8" fmla="*/ 100998 h 201831"/>
                <a:gd name="connsiteX9" fmla="*/ 331912 w 663823"/>
                <a:gd name="connsiteY9" fmla="*/ 41010 h 20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823" h="201831">
                  <a:moveTo>
                    <a:pt x="331912" y="201832"/>
                  </a:moveTo>
                  <a:cubicBezTo>
                    <a:pt x="217089" y="201832"/>
                    <a:pt x="0" y="180708"/>
                    <a:pt x="0" y="100916"/>
                  </a:cubicBezTo>
                  <a:cubicBezTo>
                    <a:pt x="0" y="21124"/>
                    <a:pt x="217089" y="0"/>
                    <a:pt x="331912" y="0"/>
                  </a:cubicBezTo>
                  <a:cubicBezTo>
                    <a:pt x="446734" y="0"/>
                    <a:pt x="663824" y="21124"/>
                    <a:pt x="663824" y="100916"/>
                  </a:cubicBezTo>
                  <a:cubicBezTo>
                    <a:pt x="663824" y="180708"/>
                    <a:pt x="446734" y="201832"/>
                    <a:pt x="331912" y="201832"/>
                  </a:cubicBezTo>
                  <a:close/>
                  <a:moveTo>
                    <a:pt x="331912" y="41010"/>
                  </a:moveTo>
                  <a:cubicBezTo>
                    <a:pt x="142909" y="41010"/>
                    <a:pt x="40973" y="83588"/>
                    <a:pt x="40973" y="100998"/>
                  </a:cubicBezTo>
                  <a:cubicBezTo>
                    <a:pt x="40973" y="118409"/>
                    <a:pt x="142909" y="160987"/>
                    <a:pt x="331912" y="160987"/>
                  </a:cubicBezTo>
                  <a:cubicBezTo>
                    <a:pt x="520915" y="160987"/>
                    <a:pt x="622934" y="118409"/>
                    <a:pt x="622934" y="100998"/>
                  </a:cubicBezTo>
                  <a:cubicBezTo>
                    <a:pt x="622934" y="83588"/>
                    <a:pt x="520997" y="41010"/>
                    <a:pt x="331912" y="4101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2" name="Forma libre 511">
              <a:extLst>
                <a:ext uri="{FF2B5EF4-FFF2-40B4-BE49-F238E27FC236}">
                  <a16:creationId xmlns:a16="http://schemas.microsoft.com/office/drawing/2014/main" id="{D147D622-66EA-4CF0-61C5-E2416C2FB6CA}"/>
                </a:ext>
              </a:extLst>
            </p:cNvPr>
            <p:cNvSpPr/>
            <p:nvPr/>
          </p:nvSpPr>
          <p:spPr>
            <a:xfrm>
              <a:off x="10582478" y="4764791"/>
              <a:ext cx="479670" cy="64462"/>
            </a:xfrm>
            <a:custGeom>
              <a:avLst/>
              <a:gdLst>
                <a:gd name="connsiteX0" fmla="*/ 239048 w 479670"/>
                <a:gd name="connsiteY0" fmla="*/ 64463 h 64462"/>
                <a:gd name="connsiteX1" fmla="*/ 15433 w 479670"/>
                <a:gd name="connsiteY1" fmla="*/ 40698 h 64462"/>
                <a:gd name="connsiteX2" fmla="*/ 646 w 479670"/>
                <a:gd name="connsiteY2" fmla="*/ 15861 h 64462"/>
                <a:gd name="connsiteX3" fmla="*/ 25510 w 479670"/>
                <a:gd name="connsiteY3" fmla="*/ 1091 h 64462"/>
                <a:gd name="connsiteX4" fmla="*/ 238965 w 479670"/>
                <a:gd name="connsiteY4" fmla="*/ 23618 h 64462"/>
                <a:gd name="connsiteX5" fmla="*/ 454072 w 479670"/>
                <a:gd name="connsiteY5" fmla="*/ 678 h 64462"/>
                <a:gd name="connsiteX6" fmla="*/ 479019 w 479670"/>
                <a:gd name="connsiteY6" fmla="*/ 15366 h 64462"/>
                <a:gd name="connsiteX7" fmla="*/ 464315 w 479670"/>
                <a:gd name="connsiteY7" fmla="*/ 40286 h 64462"/>
                <a:gd name="connsiteX8" fmla="*/ 238965 w 479670"/>
                <a:gd name="connsiteY8" fmla="*/ 64463 h 6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670" h="64462">
                  <a:moveTo>
                    <a:pt x="239048" y="64463"/>
                  </a:moveTo>
                  <a:cubicBezTo>
                    <a:pt x="155120" y="64463"/>
                    <a:pt x="75735" y="56046"/>
                    <a:pt x="15433" y="40698"/>
                  </a:cubicBezTo>
                  <a:cubicBezTo>
                    <a:pt x="4446" y="37893"/>
                    <a:pt x="-2162" y="26753"/>
                    <a:pt x="646" y="15861"/>
                  </a:cubicBezTo>
                  <a:cubicBezTo>
                    <a:pt x="3455" y="4969"/>
                    <a:pt x="14606" y="-1714"/>
                    <a:pt x="25510" y="1091"/>
                  </a:cubicBezTo>
                  <a:cubicBezTo>
                    <a:pt x="82592" y="15614"/>
                    <a:pt x="158341" y="23618"/>
                    <a:pt x="238965" y="23618"/>
                  </a:cubicBezTo>
                  <a:cubicBezTo>
                    <a:pt x="319589" y="23618"/>
                    <a:pt x="396908" y="15449"/>
                    <a:pt x="454072" y="678"/>
                  </a:cubicBezTo>
                  <a:cubicBezTo>
                    <a:pt x="464976" y="-2210"/>
                    <a:pt x="476210" y="4392"/>
                    <a:pt x="479019" y="15366"/>
                  </a:cubicBezTo>
                  <a:cubicBezTo>
                    <a:pt x="481827" y="26341"/>
                    <a:pt x="475301" y="37480"/>
                    <a:pt x="464315" y="40286"/>
                  </a:cubicBezTo>
                  <a:cubicBezTo>
                    <a:pt x="403847" y="55881"/>
                    <a:pt x="323801" y="64463"/>
                    <a:pt x="238965" y="6446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3" name="Forma libre 512">
              <a:extLst>
                <a:ext uri="{FF2B5EF4-FFF2-40B4-BE49-F238E27FC236}">
                  <a16:creationId xmlns:a16="http://schemas.microsoft.com/office/drawing/2014/main" id="{7192D443-3980-3575-6BD5-BAF415979175}"/>
                </a:ext>
              </a:extLst>
            </p:cNvPr>
            <p:cNvSpPr/>
            <p:nvPr/>
          </p:nvSpPr>
          <p:spPr>
            <a:xfrm>
              <a:off x="10582478" y="4879405"/>
              <a:ext cx="479670" cy="64462"/>
            </a:xfrm>
            <a:custGeom>
              <a:avLst/>
              <a:gdLst>
                <a:gd name="connsiteX0" fmla="*/ 239048 w 479670"/>
                <a:gd name="connsiteY0" fmla="*/ 64463 h 64462"/>
                <a:gd name="connsiteX1" fmla="*/ 15433 w 479670"/>
                <a:gd name="connsiteY1" fmla="*/ 40698 h 64462"/>
                <a:gd name="connsiteX2" fmla="*/ 646 w 479670"/>
                <a:gd name="connsiteY2" fmla="*/ 15861 h 64462"/>
                <a:gd name="connsiteX3" fmla="*/ 25510 w 479670"/>
                <a:gd name="connsiteY3" fmla="*/ 1091 h 64462"/>
                <a:gd name="connsiteX4" fmla="*/ 238965 w 479670"/>
                <a:gd name="connsiteY4" fmla="*/ 23618 h 64462"/>
                <a:gd name="connsiteX5" fmla="*/ 454072 w 479670"/>
                <a:gd name="connsiteY5" fmla="*/ 678 h 64462"/>
                <a:gd name="connsiteX6" fmla="*/ 479019 w 479670"/>
                <a:gd name="connsiteY6" fmla="*/ 15366 h 64462"/>
                <a:gd name="connsiteX7" fmla="*/ 464315 w 479670"/>
                <a:gd name="connsiteY7" fmla="*/ 40286 h 64462"/>
                <a:gd name="connsiteX8" fmla="*/ 238965 w 479670"/>
                <a:gd name="connsiteY8" fmla="*/ 64463 h 6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670" h="64462">
                  <a:moveTo>
                    <a:pt x="239048" y="64463"/>
                  </a:moveTo>
                  <a:cubicBezTo>
                    <a:pt x="155120" y="64463"/>
                    <a:pt x="75735" y="56046"/>
                    <a:pt x="15433" y="40698"/>
                  </a:cubicBezTo>
                  <a:cubicBezTo>
                    <a:pt x="4446" y="37893"/>
                    <a:pt x="-2162" y="26753"/>
                    <a:pt x="646" y="15861"/>
                  </a:cubicBezTo>
                  <a:cubicBezTo>
                    <a:pt x="3455" y="4969"/>
                    <a:pt x="14606" y="-1714"/>
                    <a:pt x="25510" y="1091"/>
                  </a:cubicBezTo>
                  <a:cubicBezTo>
                    <a:pt x="82592" y="15614"/>
                    <a:pt x="158341" y="23618"/>
                    <a:pt x="238965" y="23618"/>
                  </a:cubicBezTo>
                  <a:cubicBezTo>
                    <a:pt x="319589" y="23618"/>
                    <a:pt x="396908" y="15449"/>
                    <a:pt x="454072" y="678"/>
                  </a:cubicBezTo>
                  <a:cubicBezTo>
                    <a:pt x="464976" y="-2210"/>
                    <a:pt x="476210" y="4392"/>
                    <a:pt x="479019" y="15366"/>
                  </a:cubicBezTo>
                  <a:cubicBezTo>
                    <a:pt x="481827" y="26341"/>
                    <a:pt x="475301" y="37480"/>
                    <a:pt x="464315" y="40286"/>
                  </a:cubicBezTo>
                  <a:cubicBezTo>
                    <a:pt x="403847" y="55881"/>
                    <a:pt x="323801" y="64463"/>
                    <a:pt x="238965" y="6446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4" name="Forma libre 513">
              <a:extLst>
                <a:ext uri="{FF2B5EF4-FFF2-40B4-BE49-F238E27FC236}">
                  <a16:creationId xmlns:a16="http://schemas.microsoft.com/office/drawing/2014/main" id="{90F83A99-4F6E-5BF4-1033-203C16A042F0}"/>
                </a:ext>
              </a:extLst>
            </p:cNvPr>
            <p:cNvSpPr/>
            <p:nvPr/>
          </p:nvSpPr>
          <p:spPr>
            <a:xfrm>
              <a:off x="10345549" y="4742036"/>
              <a:ext cx="160585" cy="40927"/>
            </a:xfrm>
            <a:custGeom>
              <a:avLst/>
              <a:gdLst>
                <a:gd name="connsiteX0" fmla="*/ 140100 w 160585"/>
                <a:gd name="connsiteY0" fmla="*/ 40927 h 40927"/>
                <a:gd name="connsiteX1" fmla="*/ 20486 w 160585"/>
                <a:gd name="connsiteY1" fmla="*/ 40927 h 40927"/>
                <a:gd name="connsiteX2" fmla="*/ 0 w 160585"/>
                <a:gd name="connsiteY2" fmla="*/ 20464 h 40927"/>
                <a:gd name="connsiteX3" fmla="*/ 20486 w 160585"/>
                <a:gd name="connsiteY3" fmla="*/ 0 h 40927"/>
                <a:gd name="connsiteX4" fmla="*/ 140100 w 160585"/>
                <a:gd name="connsiteY4" fmla="*/ 0 h 40927"/>
                <a:gd name="connsiteX5" fmla="*/ 160586 w 160585"/>
                <a:gd name="connsiteY5" fmla="*/ 20464 h 40927"/>
                <a:gd name="connsiteX6" fmla="*/ 140100 w 16058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585" h="40927">
                  <a:moveTo>
                    <a:pt x="14010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0100" y="0"/>
                  </a:lnTo>
                  <a:cubicBezTo>
                    <a:pt x="151417" y="0"/>
                    <a:pt x="160586" y="9159"/>
                    <a:pt x="160586" y="20464"/>
                  </a:cubicBezTo>
                  <a:cubicBezTo>
                    <a:pt x="160586" y="31768"/>
                    <a:pt x="151417" y="40927"/>
                    <a:pt x="14010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5" name="Forma libre 514">
              <a:extLst>
                <a:ext uri="{FF2B5EF4-FFF2-40B4-BE49-F238E27FC236}">
                  <a16:creationId xmlns:a16="http://schemas.microsoft.com/office/drawing/2014/main" id="{670A529A-E636-1BA2-2601-F76D73B6734E}"/>
                </a:ext>
              </a:extLst>
            </p:cNvPr>
            <p:cNvSpPr/>
            <p:nvPr/>
          </p:nvSpPr>
          <p:spPr>
            <a:xfrm>
              <a:off x="10367026" y="4935781"/>
              <a:ext cx="153151" cy="40927"/>
            </a:xfrm>
            <a:custGeom>
              <a:avLst/>
              <a:gdLst>
                <a:gd name="connsiteX0" fmla="*/ 132666 w 153151"/>
                <a:gd name="connsiteY0" fmla="*/ 40927 h 40927"/>
                <a:gd name="connsiteX1" fmla="*/ 20486 w 153151"/>
                <a:gd name="connsiteY1" fmla="*/ 40927 h 40927"/>
                <a:gd name="connsiteX2" fmla="*/ 0 w 153151"/>
                <a:gd name="connsiteY2" fmla="*/ 20464 h 40927"/>
                <a:gd name="connsiteX3" fmla="*/ 20486 w 153151"/>
                <a:gd name="connsiteY3" fmla="*/ 0 h 40927"/>
                <a:gd name="connsiteX4" fmla="*/ 132666 w 153151"/>
                <a:gd name="connsiteY4" fmla="*/ 0 h 40927"/>
                <a:gd name="connsiteX5" fmla="*/ 153152 w 153151"/>
                <a:gd name="connsiteY5" fmla="*/ 20464 h 40927"/>
                <a:gd name="connsiteX6" fmla="*/ 132666 w 15315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151" h="40927">
                  <a:moveTo>
                    <a:pt x="13266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32666" y="0"/>
                  </a:lnTo>
                  <a:cubicBezTo>
                    <a:pt x="143983" y="0"/>
                    <a:pt x="153152" y="9159"/>
                    <a:pt x="153152" y="20464"/>
                  </a:cubicBezTo>
                  <a:cubicBezTo>
                    <a:pt x="153152" y="31768"/>
                    <a:pt x="143983" y="40927"/>
                    <a:pt x="13266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6" name="Forma libre 515">
              <a:extLst>
                <a:ext uri="{FF2B5EF4-FFF2-40B4-BE49-F238E27FC236}">
                  <a16:creationId xmlns:a16="http://schemas.microsoft.com/office/drawing/2014/main" id="{86008DF4-8256-3154-E837-8074AE8147B7}"/>
                </a:ext>
              </a:extLst>
            </p:cNvPr>
            <p:cNvSpPr/>
            <p:nvPr/>
          </p:nvSpPr>
          <p:spPr>
            <a:xfrm>
              <a:off x="11136999" y="4742036"/>
              <a:ext cx="160586" cy="40927"/>
            </a:xfrm>
            <a:custGeom>
              <a:avLst/>
              <a:gdLst>
                <a:gd name="connsiteX0" fmla="*/ 140100 w 160586"/>
                <a:gd name="connsiteY0" fmla="*/ 40927 h 40927"/>
                <a:gd name="connsiteX1" fmla="*/ 20486 w 160586"/>
                <a:gd name="connsiteY1" fmla="*/ 40927 h 40927"/>
                <a:gd name="connsiteX2" fmla="*/ 0 w 160586"/>
                <a:gd name="connsiteY2" fmla="*/ 20464 h 40927"/>
                <a:gd name="connsiteX3" fmla="*/ 20486 w 160586"/>
                <a:gd name="connsiteY3" fmla="*/ 0 h 40927"/>
                <a:gd name="connsiteX4" fmla="*/ 140100 w 160586"/>
                <a:gd name="connsiteY4" fmla="*/ 0 h 40927"/>
                <a:gd name="connsiteX5" fmla="*/ 160586 w 160586"/>
                <a:gd name="connsiteY5" fmla="*/ 20464 h 40927"/>
                <a:gd name="connsiteX6" fmla="*/ 140100 w 16058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586" h="40927">
                  <a:moveTo>
                    <a:pt x="14010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40100" y="0"/>
                  </a:lnTo>
                  <a:cubicBezTo>
                    <a:pt x="151417" y="0"/>
                    <a:pt x="160586" y="9159"/>
                    <a:pt x="160586" y="20464"/>
                  </a:cubicBezTo>
                  <a:cubicBezTo>
                    <a:pt x="160586" y="31768"/>
                    <a:pt x="151417" y="40927"/>
                    <a:pt x="14010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7" name="Forma libre 516">
              <a:extLst>
                <a:ext uri="{FF2B5EF4-FFF2-40B4-BE49-F238E27FC236}">
                  <a16:creationId xmlns:a16="http://schemas.microsoft.com/office/drawing/2014/main" id="{76D06B53-0DB3-C346-9A46-D9C68A962233}"/>
                </a:ext>
              </a:extLst>
            </p:cNvPr>
            <p:cNvSpPr/>
            <p:nvPr/>
          </p:nvSpPr>
          <p:spPr>
            <a:xfrm>
              <a:off x="11122873" y="4935781"/>
              <a:ext cx="153151" cy="40927"/>
            </a:xfrm>
            <a:custGeom>
              <a:avLst/>
              <a:gdLst>
                <a:gd name="connsiteX0" fmla="*/ 132666 w 153151"/>
                <a:gd name="connsiteY0" fmla="*/ 40927 h 40927"/>
                <a:gd name="connsiteX1" fmla="*/ 20486 w 153151"/>
                <a:gd name="connsiteY1" fmla="*/ 40927 h 40927"/>
                <a:gd name="connsiteX2" fmla="*/ 0 w 153151"/>
                <a:gd name="connsiteY2" fmla="*/ 20464 h 40927"/>
                <a:gd name="connsiteX3" fmla="*/ 20486 w 153151"/>
                <a:gd name="connsiteY3" fmla="*/ 0 h 40927"/>
                <a:gd name="connsiteX4" fmla="*/ 132666 w 153151"/>
                <a:gd name="connsiteY4" fmla="*/ 0 h 40927"/>
                <a:gd name="connsiteX5" fmla="*/ 153152 w 153151"/>
                <a:gd name="connsiteY5" fmla="*/ 20464 h 40927"/>
                <a:gd name="connsiteX6" fmla="*/ 132666 w 15315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151" h="40927">
                  <a:moveTo>
                    <a:pt x="13266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32666" y="0"/>
                  </a:lnTo>
                  <a:cubicBezTo>
                    <a:pt x="143983" y="0"/>
                    <a:pt x="153152" y="9159"/>
                    <a:pt x="153152" y="20464"/>
                  </a:cubicBezTo>
                  <a:cubicBezTo>
                    <a:pt x="153152" y="31768"/>
                    <a:pt x="143983" y="40927"/>
                    <a:pt x="13266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8" name="Forma libre 517">
              <a:extLst>
                <a:ext uri="{FF2B5EF4-FFF2-40B4-BE49-F238E27FC236}">
                  <a16:creationId xmlns:a16="http://schemas.microsoft.com/office/drawing/2014/main" id="{28CC40DA-1759-09DE-C9FF-1CBA590C7221}"/>
                </a:ext>
              </a:extLst>
            </p:cNvPr>
            <p:cNvSpPr/>
            <p:nvPr/>
          </p:nvSpPr>
          <p:spPr>
            <a:xfrm>
              <a:off x="10693238" y="5035294"/>
              <a:ext cx="256574" cy="384024"/>
            </a:xfrm>
            <a:custGeom>
              <a:avLst/>
              <a:gdLst>
                <a:gd name="connsiteX0" fmla="*/ 236089 w 256574"/>
                <a:gd name="connsiteY0" fmla="*/ 384024 h 384024"/>
                <a:gd name="connsiteX1" fmla="*/ 20486 w 256574"/>
                <a:gd name="connsiteY1" fmla="*/ 384024 h 384024"/>
                <a:gd name="connsiteX2" fmla="*/ 0 w 256574"/>
                <a:gd name="connsiteY2" fmla="*/ 363561 h 384024"/>
                <a:gd name="connsiteX3" fmla="*/ 0 w 256574"/>
                <a:gd name="connsiteY3" fmla="*/ 128146 h 384024"/>
                <a:gd name="connsiteX4" fmla="*/ 128288 w 256574"/>
                <a:gd name="connsiteY4" fmla="*/ 0 h 384024"/>
                <a:gd name="connsiteX5" fmla="*/ 256575 w 256574"/>
                <a:gd name="connsiteY5" fmla="*/ 128146 h 384024"/>
                <a:gd name="connsiteX6" fmla="*/ 256575 w 256574"/>
                <a:gd name="connsiteY6" fmla="*/ 363561 h 384024"/>
                <a:gd name="connsiteX7" fmla="*/ 236089 w 256574"/>
                <a:gd name="connsiteY7" fmla="*/ 384024 h 384024"/>
                <a:gd name="connsiteX8" fmla="*/ 40973 w 256574"/>
                <a:gd name="connsiteY8" fmla="*/ 343180 h 384024"/>
                <a:gd name="connsiteX9" fmla="*/ 215602 w 256574"/>
                <a:gd name="connsiteY9" fmla="*/ 343180 h 384024"/>
                <a:gd name="connsiteX10" fmla="*/ 215602 w 256574"/>
                <a:gd name="connsiteY10" fmla="*/ 128228 h 384024"/>
                <a:gd name="connsiteX11" fmla="*/ 128288 w 256574"/>
                <a:gd name="connsiteY11" fmla="*/ 41010 h 384024"/>
                <a:gd name="connsiteX12" fmla="*/ 40973 w 256574"/>
                <a:gd name="connsiteY12" fmla="*/ 128228 h 384024"/>
                <a:gd name="connsiteX13" fmla="*/ 40973 w 256574"/>
                <a:gd name="connsiteY13" fmla="*/ 343180 h 38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6574" h="384024">
                  <a:moveTo>
                    <a:pt x="236089" y="384024"/>
                  </a:moveTo>
                  <a:lnTo>
                    <a:pt x="20486" y="384024"/>
                  </a:lnTo>
                  <a:cubicBezTo>
                    <a:pt x="9169" y="384024"/>
                    <a:pt x="0" y="374865"/>
                    <a:pt x="0" y="363561"/>
                  </a:cubicBezTo>
                  <a:lnTo>
                    <a:pt x="0" y="128146"/>
                  </a:lnTo>
                  <a:cubicBezTo>
                    <a:pt x="0" y="57513"/>
                    <a:pt x="57577" y="0"/>
                    <a:pt x="128288" y="0"/>
                  </a:cubicBezTo>
                  <a:cubicBezTo>
                    <a:pt x="198999" y="0"/>
                    <a:pt x="256575" y="57513"/>
                    <a:pt x="256575" y="128146"/>
                  </a:cubicBezTo>
                  <a:lnTo>
                    <a:pt x="256575" y="363561"/>
                  </a:lnTo>
                  <a:cubicBezTo>
                    <a:pt x="256575" y="374865"/>
                    <a:pt x="247406" y="384024"/>
                    <a:pt x="236089" y="384024"/>
                  </a:cubicBezTo>
                  <a:close/>
                  <a:moveTo>
                    <a:pt x="40973" y="343180"/>
                  </a:moveTo>
                  <a:lnTo>
                    <a:pt x="215602" y="343180"/>
                  </a:lnTo>
                  <a:lnTo>
                    <a:pt x="215602" y="128228"/>
                  </a:lnTo>
                  <a:cubicBezTo>
                    <a:pt x="215602" y="80122"/>
                    <a:pt x="176447" y="41010"/>
                    <a:pt x="128288" y="41010"/>
                  </a:cubicBezTo>
                  <a:cubicBezTo>
                    <a:pt x="80128" y="41010"/>
                    <a:pt x="40973" y="80122"/>
                    <a:pt x="40973" y="128228"/>
                  </a:cubicBezTo>
                  <a:lnTo>
                    <a:pt x="40973" y="34318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9" name="Forma libre 518">
              <a:extLst>
                <a:ext uri="{FF2B5EF4-FFF2-40B4-BE49-F238E27FC236}">
                  <a16:creationId xmlns:a16="http://schemas.microsoft.com/office/drawing/2014/main" id="{84149030-2A36-FFF5-E818-1995C49B8A7B}"/>
                </a:ext>
              </a:extLst>
            </p:cNvPr>
            <p:cNvSpPr/>
            <p:nvPr/>
          </p:nvSpPr>
          <p:spPr>
            <a:xfrm>
              <a:off x="10462960" y="4585911"/>
              <a:ext cx="717019" cy="632930"/>
            </a:xfrm>
            <a:custGeom>
              <a:avLst/>
              <a:gdLst>
                <a:gd name="connsiteX0" fmla="*/ 466367 w 717019"/>
                <a:gd name="connsiteY0" fmla="*/ 632896 h 632930"/>
                <a:gd name="connsiteX1" fmla="*/ 453150 w 717019"/>
                <a:gd name="connsiteY1" fmla="*/ 628111 h 632930"/>
                <a:gd name="connsiteX2" fmla="*/ 445880 w 717019"/>
                <a:gd name="connsiteY2" fmla="*/ 612515 h 632930"/>
                <a:gd name="connsiteX3" fmla="*/ 445880 w 717019"/>
                <a:gd name="connsiteY3" fmla="*/ 577694 h 632930"/>
                <a:gd name="connsiteX4" fmla="*/ 358566 w 717019"/>
                <a:gd name="connsiteY4" fmla="*/ 490475 h 632930"/>
                <a:gd name="connsiteX5" fmla="*/ 271251 w 717019"/>
                <a:gd name="connsiteY5" fmla="*/ 577694 h 632930"/>
                <a:gd name="connsiteX6" fmla="*/ 271251 w 717019"/>
                <a:gd name="connsiteY6" fmla="*/ 612515 h 632930"/>
                <a:gd name="connsiteX7" fmla="*/ 263982 w 717019"/>
                <a:gd name="connsiteY7" fmla="*/ 628111 h 632930"/>
                <a:gd name="connsiteX8" fmla="*/ 247295 w 717019"/>
                <a:gd name="connsiteY8" fmla="*/ 632649 h 632930"/>
                <a:gd name="connsiteX9" fmla="*/ 153950 w 717019"/>
                <a:gd name="connsiteY9" fmla="*/ 609875 h 632930"/>
                <a:gd name="connsiteX10" fmla="*/ 78944 w 717019"/>
                <a:gd name="connsiteY10" fmla="*/ 544193 h 632930"/>
                <a:gd name="connsiteX11" fmla="*/ 66057 w 717019"/>
                <a:gd name="connsiteY11" fmla="*/ 517293 h 632930"/>
                <a:gd name="connsiteX12" fmla="*/ 10629 w 717019"/>
                <a:gd name="connsiteY12" fmla="*/ 107689 h 632930"/>
                <a:gd name="connsiteX13" fmla="*/ 26902 w 717019"/>
                <a:gd name="connsiteY13" fmla="*/ 16840 h 632930"/>
                <a:gd name="connsiteX14" fmla="*/ 48875 w 717019"/>
                <a:gd name="connsiteY14" fmla="*/ 89 h 632930"/>
                <a:gd name="connsiteX15" fmla="*/ 67544 w 717019"/>
                <a:gd name="connsiteY15" fmla="*/ 20471 h 632930"/>
                <a:gd name="connsiteX16" fmla="*/ 358483 w 717019"/>
                <a:gd name="connsiteY16" fmla="*/ 80459 h 632930"/>
                <a:gd name="connsiteX17" fmla="*/ 649505 w 717019"/>
                <a:gd name="connsiteY17" fmla="*/ 20471 h 632930"/>
                <a:gd name="connsiteX18" fmla="*/ 668174 w 717019"/>
                <a:gd name="connsiteY18" fmla="*/ 89 h 632930"/>
                <a:gd name="connsiteX19" fmla="*/ 690147 w 717019"/>
                <a:gd name="connsiteY19" fmla="*/ 16840 h 632930"/>
                <a:gd name="connsiteX20" fmla="*/ 706338 w 717019"/>
                <a:gd name="connsiteY20" fmla="*/ 107689 h 632930"/>
                <a:gd name="connsiteX21" fmla="*/ 650992 w 717019"/>
                <a:gd name="connsiteY21" fmla="*/ 517293 h 632930"/>
                <a:gd name="connsiteX22" fmla="*/ 638105 w 717019"/>
                <a:gd name="connsiteY22" fmla="*/ 544193 h 632930"/>
                <a:gd name="connsiteX23" fmla="*/ 563099 w 717019"/>
                <a:gd name="connsiteY23" fmla="*/ 609875 h 632930"/>
                <a:gd name="connsiteX24" fmla="*/ 469754 w 717019"/>
                <a:gd name="connsiteY24" fmla="*/ 632649 h 632930"/>
                <a:gd name="connsiteX25" fmla="*/ 466367 w 717019"/>
                <a:gd name="connsiteY25" fmla="*/ 632896 h 632930"/>
                <a:gd name="connsiteX26" fmla="*/ 59449 w 717019"/>
                <a:gd name="connsiteY26" fmla="*/ 67999 h 632930"/>
                <a:gd name="connsiteX27" fmla="*/ 51023 w 717019"/>
                <a:gd name="connsiteY27" fmla="*/ 114868 h 632930"/>
                <a:gd name="connsiteX28" fmla="*/ 103065 w 717019"/>
                <a:gd name="connsiteY28" fmla="*/ 499717 h 632930"/>
                <a:gd name="connsiteX29" fmla="*/ 115952 w 717019"/>
                <a:gd name="connsiteY29" fmla="*/ 526617 h 632930"/>
                <a:gd name="connsiteX30" fmla="*/ 166589 w 717019"/>
                <a:gd name="connsiteY30" fmla="*/ 570928 h 632930"/>
                <a:gd name="connsiteX31" fmla="*/ 230278 w 717019"/>
                <a:gd name="connsiteY31" fmla="*/ 587761 h 632930"/>
                <a:gd name="connsiteX32" fmla="*/ 230278 w 717019"/>
                <a:gd name="connsiteY32" fmla="*/ 577611 h 632930"/>
                <a:gd name="connsiteX33" fmla="*/ 358566 w 717019"/>
                <a:gd name="connsiteY33" fmla="*/ 449466 h 632930"/>
                <a:gd name="connsiteX34" fmla="*/ 486853 w 717019"/>
                <a:gd name="connsiteY34" fmla="*/ 577611 h 632930"/>
                <a:gd name="connsiteX35" fmla="*/ 486853 w 717019"/>
                <a:gd name="connsiteY35" fmla="*/ 587761 h 632930"/>
                <a:gd name="connsiteX36" fmla="*/ 550543 w 717019"/>
                <a:gd name="connsiteY36" fmla="*/ 570928 h 632930"/>
                <a:gd name="connsiteX37" fmla="*/ 601263 w 717019"/>
                <a:gd name="connsiteY37" fmla="*/ 526617 h 632930"/>
                <a:gd name="connsiteX38" fmla="*/ 614150 w 717019"/>
                <a:gd name="connsiteY38" fmla="*/ 499717 h 632930"/>
                <a:gd name="connsiteX39" fmla="*/ 666191 w 717019"/>
                <a:gd name="connsiteY39" fmla="*/ 114868 h 632930"/>
                <a:gd name="connsiteX40" fmla="*/ 666191 w 717019"/>
                <a:gd name="connsiteY40" fmla="*/ 114868 h 632930"/>
                <a:gd name="connsiteX41" fmla="*/ 657848 w 717019"/>
                <a:gd name="connsiteY41" fmla="*/ 67999 h 632930"/>
                <a:gd name="connsiteX42" fmla="*/ 358648 w 717019"/>
                <a:gd name="connsiteY42" fmla="*/ 121221 h 632930"/>
                <a:gd name="connsiteX43" fmla="*/ 59531 w 717019"/>
                <a:gd name="connsiteY43" fmla="*/ 67917 h 63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7019" h="632930">
                  <a:moveTo>
                    <a:pt x="466367" y="632896"/>
                  </a:moveTo>
                  <a:cubicBezTo>
                    <a:pt x="461576" y="632896"/>
                    <a:pt x="456867" y="631246"/>
                    <a:pt x="453150" y="628111"/>
                  </a:cubicBezTo>
                  <a:cubicBezTo>
                    <a:pt x="448524" y="624232"/>
                    <a:pt x="445880" y="618539"/>
                    <a:pt x="445880" y="612515"/>
                  </a:cubicBezTo>
                  <a:lnTo>
                    <a:pt x="445880" y="577694"/>
                  </a:lnTo>
                  <a:cubicBezTo>
                    <a:pt x="445880" y="529588"/>
                    <a:pt x="406725" y="490475"/>
                    <a:pt x="358566" y="490475"/>
                  </a:cubicBezTo>
                  <a:cubicBezTo>
                    <a:pt x="310406" y="490475"/>
                    <a:pt x="271251" y="529588"/>
                    <a:pt x="271251" y="577694"/>
                  </a:cubicBezTo>
                  <a:lnTo>
                    <a:pt x="271251" y="612515"/>
                  </a:lnTo>
                  <a:cubicBezTo>
                    <a:pt x="271251" y="618539"/>
                    <a:pt x="268608" y="624232"/>
                    <a:pt x="263982" y="628111"/>
                  </a:cubicBezTo>
                  <a:cubicBezTo>
                    <a:pt x="259356" y="631989"/>
                    <a:pt x="253160" y="633639"/>
                    <a:pt x="247295" y="632649"/>
                  </a:cubicBezTo>
                  <a:cubicBezTo>
                    <a:pt x="215244" y="627203"/>
                    <a:pt x="183854" y="619529"/>
                    <a:pt x="153950" y="609875"/>
                  </a:cubicBezTo>
                  <a:cubicBezTo>
                    <a:pt x="121155" y="599230"/>
                    <a:pt x="93813" y="575301"/>
                    <a:pt x="78944" y="544193"/>
                  </a:cubicBezTo>
                  <a:lnTo>
                    <a:pt x="66057" y="517293"/>
                  </a:lnTo>
                  <a:cubicBezTo>
                    <a:pt x="4846" y="389065"/>
                    <a:pt x="-14318" y="247469"/>
                    <a:pt x="10629" y="107689"/>
                  </a:cubicBezTo>
                  <a:lnTo>
                    <a:pt x="26902" y="16840"/>
                  </a:lnTo>
                  <a:cubicBezTo>
                    <a:pt x="28719" y="6443"/>
                    <a:pt x="38302" y="-901"/>
                    <a:pt x="48875" y="89"/>
                  </a:cubicBezTo>
                  <a:cubicBezTo>
                    <a:pt x="59449" y="997"/>
                    <a:pt x="67544" y="9826"/>
                    <a:pt x="67544" y="20471"/>
                  </a:cubicBezTo>
                  <a:cubicBezTo>
                    <a:pt x="67544" y="37881"/>
                    <a:pt x="169480" y="80459"/>
                    <a:pt x="358483" y="80459"/>
                  </a:cubicBezTo>
                  <a:cubicBezTo>
                    <a:pt x="547486" y="80459"/>
                    <a:pt x="649505" y="37881"/>
                    <a:pt x="649505" y="20471"/>
                  </a:cubicBezTo>
                  <a:cubicBezTo>
                    <a:pt x="649505" y="9909"/>
                    <a:pt x="657600" y="997"/>
                    <a:pt x="668174" y="89"/>
                  </a:cubicBezTo>
                  <a:cubicBezTo>
                    <a:pt x="678582" y="-818"/>
                    <a:pt x="688247" y="6443"/>
                    <a:pt x="690147" y="16840"/>
                  </a:cubicBezTo>
                  <a:lnTo>
                    <a:pt x="706338" y="107689"/>
                  </a:lnTo>
                  <a:cubicBezTo>
                    <a:pt x="731368" y="247469"/>
                    <a:pt x="712203" y="389147"/>
                    <a:pt x="650992" y="517293"/>
                  </a:cubicBezTo>
                  <a:lnTo>
                    <a:pt x="638105" y="544193"/>
                  </a:lnTo>
                  <a:cubicBezTo>
                    <a:pt x="623236" y="575301"/>
                    <a:pt x="595894" y="599230"/>
                    <a:pt x="563099" y="609875"/>
                  </a:cubicBezTo>
                  <a:cubicBezTo>
                    <a:pt x="533195" y="619529"/>
                    <a:pt x="501805" y="627203"/>
                    <a:pt x="469754" y="632649"/>
                  </a:cubicBezTo>
                  <a:cubicBezTo>
                    <a:pt x="468597" y="632814"/>
                    <a:pt x="467441" y="632896"/>
                    <a:pt x="466367" y="632896"/>
                  </a:cubicBezTo>
                  <a:close/>
                  <a:moveTo>
                    <a:pt x="59449" y="67999"/>
                  </a:moveTo>
                  <a:lnTo>
                    <a:pt x="51023" y="114868"/>
                  </a:lnTo>
                  <a:cubicBezTo>
                    <a:pt x="27563" y="246149"/>
                    <a:pt x="45571" y="379245"/>
                    <a:pt x="103065" y="499717"/>
                  </a:cubicBezTo>
                  <a:lnTo>
                    <a:pt x="115952" y="526617"/>
                  </a:lnTo>
                  <a:cubicBezTo>
                    <a:pt x="126029" y="547659"/>
                    <a:pt x="144450" y="563831"/>
                    <a:pt x="166589" y="570928"/>
                  </a:cubicBezTo>
                  <a:cubicBezTo>
                    <a:pt x="187158" y="577611"/>
                    <a:pt x="208553" y="583222"/>
                    <a:pt x="230278" y="587761"/>
                  </a:cubicBezTo>
                  <a:lnTo>
                    <a:pt x="230278" y="577611"/>
                  </a:lnTo>
                  <a:cubicBezTo>
                    <a:pt x="230278" y="506978"/>
                    <a:pt x="287855" y="449466"/>
                    <a:pt x="358566" y="449466"/>
                  </a:cubicBezTo>
                  <a:cubicBezTo>
                    <a:pt x="429277" y="449466"/>
                    <a:pt x="486853" y="506978"/>
                    <a:pt x="486853" y="577611"/>
                  </a:cubicBezTo>
                  <a:lnTo>
                    <a:pt x="486853" y="587761"/>
                  </a:lnTo>
                  <a:cubicBezTo>
                    <a:pt x="508661" y="583222"/>
                    <a:pt x="529974" y="577611"/>
                    <a:pt x="550543" y="570928"/>
                  </a:cubicBezTo>
                  <a:cubicBezTo>
                    <a:pt x="572681" y="563749"/>
                    <a:pt x="591185" y="547576"/>
                    <a:pt x="601263" y="526617"/>
                  </a:cubicBezTo>
                  <a:lnTo>
                    <a:pt x="614150" y="499717"/>
                  </a:lnTo>
                  <a:cubicBezTo>
                    <a:pt x="671643" y="379328"/>
                    <a:pt x="689651" y="246231"/>
                    <a:pt x="666191" y="114868"/>
                  </a:cubicBezTo>
                  <a:lnTo>
                    <a:pt x="666191" y="114868"/>
                  </a:lnTo>
                  <a:lnTo>
                    <a:pt x="657848" y="67999"/>
                  </a:lnTo>
                  <a:cubicBezTo>
                    <a:pt x="592754" y="109092"/>
                    <a:pt x="446128" y="121221"/>
                    <a:pt x="358648" y="121221"/>
                  </a:cubicBezTo>
                  <a:cubicBezTo>
                    <a:pt x="271169" y="121221"/>
                    <a:pt x="124543" y="109009"/>
                    <a:pt x="59531" y="6791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0" name="Forma libre 519">
              <a:extLst>
                <a:ext uri="{FF2B5EF4-FFF2-40B4-BE49-F238E27FC236}">
                  <a16:creationId xmlns:a16="http://schemas.microsoft.com/office/drawing/2014/main" id="{210C4EA6-2153-B076-03C0-AE4D4DAA57C4}"/>
                </a:ext>
              </a:extLst>
            </p:cNvPr>
            <p:cNvSpPr/>
            <p:nvPr/>
          </p:nvSpPr>
          <p:spPr>
            <a:xfrm>
              <a:off x="10301107" y="5560171"/>
              <a:ext cx="287681" cy="180625"/>
            </a:xfrm>
            <a:custGeom>
              <a:avLst/>
              <a:gdLst>
                <a:gd name="connsiteX0" fmla="*/ 213785 w 287681"/>
                <a:gd name="connsiteY0" fmla="*/ 180625 h 180625"/>
                <a:gd name="connsiteX1" fmla="*/ 20486 w 287681"/>
                <a:gd name="connsiteY1" fmla="*/ 180625 h 180625"/>
                <a:gd name="connsiteX2" fmla="*/ 0 w 287681"/>
                <a:gd name="connsiteY2" fmla="*/ 160161 h 180625"/>
                <a:gd name="connsiteX3" fmla="*/ 0 w 287681"/>
                <a:gd name="connsiteY3" fmla="*/ 20464 h 180625"/>
                <a:gd name="connsiteX4" fmla="*/ 20486 w 287681"/>
                <a:gd name="connsiteY4" fmla="*/ 0 h 180625"/>
                <a:gd name="connsiteX5" fmla="*/ 40972 w 287681"/>
                <a:gd name="connsiteY5" fmla="*/ 20464 h 180625"/>
                <a:gd name="connsiteX6" fmla="*/ 40972 w 287681"/>
                <a:gd name="connsiteY6" fmla="*/ 139698 h 180625"/>
                <a:gd name="connsiteX7" fmla="*/ 200072 w 287681"/>
                <a:gd name="connsiteY7" fmla="*/ 139698 h 180625"/>
                <a:gd name="connsiteX8" fmla="*/ 248232 w 287681"/>
                <a:gd name="connsiteY8" fmla="*/ 21206 h 180625"/>
                <a:gd name="connsiteX9" fmla="*/ 274913 w 287681"/>
                <a:gd name="connsiteY9" fmla="*/ 9902 h 180625"/>
                <a:gd name="connsiteX10" fmla="*/ 286148 w 287681"/>
                <a:gd name="connsiteY10" fmla="*/ 36554 h 180625"/>
                <a:gd name="connsiteX11" fmla="*/ 232867 w 287681"/>
                <a:gd name="connsiteY11" fmla="*/ 167835 h 180625"/>
                <a:gd name="connsiteX12" fmla="*/ 213867 w 287681"/>
                <a:gd name="connsiteY12" fmla="*/ 180625 h 18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681" h="180625">
                  <a:moveTo>
                    <a:pt x="213785" y="180625"/>
                  </a:moveTo>
                  <a:lnTo>
                    <a:pt x="20486" y="180625"/>
                  </a:lnTo>
                  <a:cubicBezTo>
                    <a:pt x="9169" y="180625"/>
                    <a:pt x="0" y="171466"/>
                    <a:pt x="0" y="160161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39698"/>
                  </a:lnTo>
                  <a:lnTo>
                    <a:pt x="200072" y="139698"/>
                  </a:lnTo>
                  <a:lnTo>
                    <a:pt x="248232" y="21206"/>
                  </a:lnTo>
                  <a:cubicBezTo>
                    <a:pt x="252445" y="10727"/>
                    <a:pt x="264422" y="5694"/>
                    <a:pt x="274913" y="9902"/>
                  </a:cubicBezTo>
                  <a:cubicBezTo>
                    <a:pt x="285404" y="14110"/>
                    <a:pt x="290443" y="26075"/>
                    <a:pt x="286148" y="36554"/>
                  </a:cubicBezTo>
                  <a:lnTo>
                    <a:pt x="232867" y="167835"/>
                  </a:lnTo>
                  <a:cubicBezTo>
                    <a:pt x="229728" y="175509"/>
                    <a:pt x="222210" y="180625"/>
                    <a:pt x="213867" y="1806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1" name="Forma libre 520">
              <a:extLst>
                <a:ext uri="{FF2B5EF4-FFF2-40B4-BE49-F238E27FC236}">
                  <a16:creationId xmlns:a16="http://schemas.microsoft.com/office/drawing/2014/main" id="{B6FA6BCA-CA98-CCC6-37B9-8B5056417A31}"/>
                </a:ext>
              </a:extLst>
            </p:cNvPr>
            <p:cNvSpPr/>
            <p:nvPr/>
          </p:nvSpPr>
          <p:spPr>
            <a:xfrm>
              <a:off x="11054475" y="5560171"/>
              <a:ext cx="287717" cy="180625"/>
            </a:xfrm>
            <a:custGeom>
              <a:avLst/>
              <a:gdLst>
                <a:gd name="connsiteX0" fmla="*/ 267066 w 287717"/>
                <a:gd name="connsiteY0" fmla="*/ 180625 h 180625"/>
                <a:gd name="connsiteX1" fmla="*/ 73768 w 287717"/>
                <a:gd name="connsiteY1" fmla="*/ 180625 h 180625"/>
                <a:gd name="connsiteX2" fmla="*/ 54768 w 287717"/>
                <a:gd name="connsiteY2" fmla="*/ 167835 h 180625"/>
                <a:gd name="connsiteX3" fmla="*/ 1487 w 287717"/>
                <a:gd name="connsiteY3" fmla="*/ 36554 h 180625"/>
                <a:gd name="connsiteX4" fmla="*/ 12804 w 287717"/>
                <a:gd name="connsiteY4" fmla="*/ 9902 h 180625"/>
                <a:gd name="connsiteX5" fmla="*/ 39486 w 287717"/>
                <a:gd name="connsiteY5" fmla="*/ 21206 h 180625"/>
                <a:gd name="connsiteX6" fmla="*/ 87645 w 287717"/>
                <a:gd name="connsiteY6" fmla="*/ 139698 h 180625"/>
                <a:gd name="connsiteX7" fmla="*/ 246745 w 287717"/>
                <a:gd name="connsiteY7" fmla="*/ 139698 h 180625"/>
                <a:gd name="connsiteX8" fmla="*/ 246745 w 287717"/>
                <a:gd name="connsiteY8" fmla="*/ 20464 h 180625"/>
                <a:gd name="connsiteX9" fmla="*/ 267231 w 287717"/>
                <a:gd name="connsiteY9" fmla="*/ 0 h 180625"/>
                <a:gd name="connsiteX10" fmla="*/ 287717 w 287717"/>
                <a:gd name="connsiteY10" fmla="*/ 20464 h 180625"/>
                <a:gd name="connsiteX11" fmla="*/ 287717 w 287717"/>
                <a:gd name="connsiteY11" fmla="*/ 160161 h 180625"/>
                <a:gd name="connsiteX12" fmla="*/ 267231 w 287717"/>
                <a:gd name="connsiteY12" fmla="*/ 180625 h 18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717" h="180625">
                  <a:moveTo>
                    <a:pt x="267066" y="180625"/>
                  </a:moveTo>
                  <a:lnTo>
                    <a:pt x="73768" y="180625"/>
                  </a:lnTo>
                  <a:cubicBezTo>
                    <a:pt x="65424" y="180625"/>
                    <a:pt x="57907" y="175592"/>
                    <a:pt x="54768" y="167835"/>
                  </a:cubicBezTo>
                  <a:lnTo>
                    <a:pt x="1487" y="36554"/>
                  </a:lnTo>
                  <a:cubicBezTo>
                    <a:pt x="-2726" y="26075"/>
                    <a:pt x="2313" y="14193"/>
                    <a:pt x="12804" y="9902"/>
                  </a:cubicBezTo>
                  <a:cubicBezTo>
                    <a:pt x="23212" y="5694"/>
                    <a:pt x="35190" y="10644"/>
                    <a:pt x="39486" y="21206"/>
                  </a:cubicBezTo>
                  <a:lnTo>
                    <a:pt x="87645" y="139698"/>
                  </a:lnTo>
                  <a:lnTo>
                    <a:pt x="246745" y="139698"/>
                  </a:lnTo>
                  <a:lnTo>
                    <a:pt x="246745" y="20464"/>
                  </a:lnTo>
                  <a:cubicBezTo>
                    <a:pt x="246745" y="9159"/>
                    <a:pt x="255914" y="0"/>
                    <a:pt x="267231" y="0"/>
                  </a:cubicBezTo>
                  <a:cubicBezTo>
                    <a:pt x="278548" y="0"/>
                    <a:pt x="287717" y="9159"/>
                    <a:pt x="287717" y="20464"/>
                  </a:cubicBezTo>
                  <a:lnTo>
                    <a:pt x="287717" y="160161"/>
                  </a:lnTo>
                  <a:cubicBezTo>
                    <a:pt x="287717" y="171466"/>
                    <a:pt x="278548" y="180625"/>
                    <a:pt x="267231" y="18062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22" name="Gráfico 2">
            <a:extLst>
              <a:ext uri="{FF2B5EF4-FFF2-40B4-BE49-F238E27FC236}">
                <a16:creationId xmlns:a16="http://schemas.microsoft.com/office/drawing/2014/main" id="{07DD5E44-ECBE-317E-4392-186ABE8CCE7F}"/>
              </a:ext>
            </a:extLst>
          </p:cNvPr>
          <p:cNvGrpSpPr/>
          <p:nvPr/>
        </p:nvGrpSpPr>
        <p:grpSpPr>
          <a:xfrm>
            <a:off x="3972563" y="9229279"/>
            <a:ext cx="1257667" cy="1107432"/>
            <a:chOff x="3972563" y="9229279"/>
            <a:chExt cx="1257667" cy="1107432"/>
          </a:xfrm>
          <a:solidFill>
            <a:srgbClr val="002A86"/>
          </a:solidFill>
        </p:grpSpPr>
        <p:sp>
          <p:nvSpPr>
            <p:cNvPr id="523" name="Forma libre 522">
              <a:extLst>
                <a:ext uri="{FF2B5EF4-FFF2-40B4-BE49-F238E27FC236}">
                  <a16:creationId xmlns:a16="http://schemas.microsoft.com/office/drawing/2014/main" id="{559417D8-DDFD-578C-CB3E-DC72416EDEBC}"/>
                </a:ext>
              </a:extLst>
            </p:cNvPr>
            <p:cNvSpPr/>
            <p:nvPr/>
          </p:nvSpPr>
          <p:spPr>
            <a:xfrm>
              <a:off x="4056739" y="10036193"/>
              <a:ext cx="300851" cy="300519"/>
            </a:xfrm>
            <a:custGeom>
              <a:avLst/>
              <a:gdLst>
                <a:gd name="connsiteX0" fmla="*/ 150426 w 300851"/>
                <a:gd name="connsiteY0" fmla="*/ 300520 h 300519"/>
                <a:gd name="connsiteX1" fmla="*/ 0 w 300851"/>
                <a:gd name="connsiteY1" fmla="*/ 150260 h 300519"/>
                <a:gd name="connsiteX2" fmla="*/ 150426 w 300851"/>
                <a:gd name="connsiteY2" fmla="*/ 0 h 300519"/>
                <a:gd name="connsiteX3" fmla="*/ 300852 w 300851"/>
                <a:gd name="connsiteY3" fmla="*/ 150260 h 300519"/>
                <a:gd name="connsiteX4" fmla="*/ 150426 w 300851"/>
                <a:gd name="connsiteY4" fmla="*/ 300520 h 300519"/>
                <a:gd name="connsiteX5" fmla="*/ 150426 w 300851"/>
                <a:gd name="connsiteY5" fmla="*/ 40845 h 300519"/>
                <a:gd name="connsiteX6" fmla="*/ 40973 w 300851"/>
                <a:gd name="connsiteY6" fmla="*/ 150177 h 300519"/>
                <a:gd name="connsiteX7" fmla="*/ 150426 w 300851"/>
                <a:gd name="connsiteY7" fmla="*/ 259510 h 300519"/>
                <a:gd name="connsiteX8" fmla="*/ 259879 w 300851"/>
                <a:gd name="connsiteY8" fmla="*/ 150177 h 300519"/>
                <a:gd name="connsiteX9" fmla="*/ 150426 w 300851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1" h="300519">
                  <a:moveTo>
                    <a:pt x="150426" y="300520"/>
                  </a:moveTo>
                  <a:cubicBezTo>
                    <a:pt x="67489" y="300520"/>
                    <a:pt x="0" y="233105"/>
                    <a:pt x="0" y="150260"/>
                  </a:cubicBezTo>
                  <a:cubicBezTo>
                    <a:pt x="0" y="67415"/>
                    <a:pt x="67489" y="0"/>
                    <a:pt x="150426" y="0"/>
                  </a:cubicBezTo>
                  <a:cubicBezTo>
                    <a:pt x="233363" y="0"/>
                    <a:pt x="300852" y="67415"/>
                    <a:pt x="300852" y="150260"/>
                  </a:cubicBezTo>
                  <a:cubicBezTo>
                    <a:pt x="300852" y="233105"/>
                    <a:pt x="233363" y="300520"/>
                    <a:pt x="150426" y="300520"/>
                  </a:cubicBezTo>
                  <a:close/>
                  <a:moveTo>
                    <a:pt x="150426" y="40845"/>
                  </a:moveTo>
                  <a:cubicBezTo>
                    <a:pt x="90041" y="40845"/>
                    <a:pt x="40973" y="89941"/>
                    <a:pt x="40973" y="150177"/>
                  </a:cubicBezTo>
                  <a:cubicBezTo>
                    <a:pt x="40973" y="210413"/>
                    <a:pt x="90041" y="259510"/>
                    <a:pt x="150426" y="259510"/>
                  </a:cubicBezTo>
                  <a:cubicBezTo>
                    <a:pt x="210811" y="259510"/>
                    <a:pt x="259879" y="210413"/>
                    <a:pt x="259879" y="150177"/>
                  </a:cubicBezTo>
                  <a:cubicBezTo>
                    <a:pt x="259879" y="89941"/>
                    <a:pt x="210728" y="40845"/>
                    <a:pt x="150426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4" name="Forma libre 523">
              <a:extLst>
                <a:ext uri="{FF2B5EF4-FFF2-40B4-BE49-F238E27FC236}">
                  <a16:creationId xmlns:a16="http://schemas.microsoft.com/office/drawing/2014/main" id="{BDC01294-D72C-1379-FD98-A0B85C598CD6}"/>
                </a:ext>
              </a:extLst>
            </p:cNvPr>
            <p:cNvSpPr/>
            <p:nvPr/>
          </p:nvSpPr>
          <p:spPr>
            <a:xfrm>
              <a:off x="4418554" y="10036193"/>
              <a:ext cx="300851" cy="300519"/>
            </a:xfrm>
            <a:custGeom>
              <a:avLst/>
              <a:gdLst>
                <a:gd name="connsiteX0" fmla="*/ 150426 w 300851"/>
                <a:gd name="connsiteY0" fmla="*/ 300520 h 300519"/>
                <a:gd name="connsiteX1" fmla="*/ 0 w 300851"/>
                <a:gd name="connsiteY1" fmla="*/ 150260 h 300519"/>
                <a:gd name="connsiteX2" fmla="*/ 150426 w 300851"/>
                <a:gd name="connsiteY2" fmla="*/ 0 h 300519"/>
                <a:gd name="connsiteX3" fmla="*/ 300852 w 300851"/>
                <a:gd name="connsiteY3" fmla="*/ 150260 h 300519"/>
                <a:gd name="connsiteX4" fmla="*/ 150426 w 300851"/>
                <a:gd name="connsiteY4" fmla="*/ 300520 h 300519"/>
                <a:gd name="connsiteX5" fmla="*/ 150426 w 300851"/>
                <a:gd name="connsiteY5" fmla="*/ 40845 h 300519"/>
                <a:gd name="connsiteX6" fmla="*/ 40973 w 300851"/>
                <a:gd name="connsiteY6" fmla="*/ 150177 h 300519"/>
                <a:gd name="connsiteX7" fmla="*/ 150426 w 300851"/>
                <a:gd name="connsiteY7" fmla="*/ 259510 h 300519"/>
                <a:gd name="connsiteX8" fmla="*/ 259879 w 300851"/>
                <a:gd name="connsiteY8" fmla="*/ 150177 h 300519"/>
                <a:gd name="connsiteX9" fmla="*/ 150426 w 300851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1" h="300519">
                  <a:moveTo>
                    <a:pt x="150426" y="300520"/>
                  </a:moveTo>
                  <a:cubicBezTo>
                    <a:pt x="67489" y="300520"/>
                    <a:pt x="0" y="233105"/>
                    <a:pt x="0" y="150260"/>
                  </a:cubicBezTo>
                  <a:cubicBezTo>
                    <a:pt x="0" y="67415"/>
                    <a:pt x="67489" y="0"/>
                    <a:pt x="150426" y="0"/>
                  </a:cubicBezTo>
                  <a:cubicBezTo>
                    <a:pt x="233363" y="0"/>
                    <a:pt x="300852" y="67415"/>
                    <a:pt x="300852" y="150260"/>
                  </a:cubicBezTo>
                  <a:cubicBezTo>
                    <a:pt x="300852" y="233105"/>
                    <a:pt x="233363" y="300520"/>
                    <a:pt x="150426" y="300520"/>
                  </a:cubicBezTo>
                  <a:close/>
                  <a:moveTo>
                    <a:pt x="150426" y="40845"/>
                  </a:moveTo>
                  <a:cubicBezTo>
                    <a:pt x="90041" y="40845"/>
                    <a:pt x="40973" y="89941"/>
                    <a:pt x="40973" y="150177"/>
                  </a:cubicBezTo>
                  <a:cubicBezTo>
                    <a:pt x="40973" y="210413"/>
                    <a:pt x="90041" y="259510"/>
                    <a:pt x="150426" y="259510"/>
                  </a:cubicBezTo>
                  <a:cubicBezTo>
                    <a:pt x="210811" y="259510"/>
                    <a:pt x="259879" y="210413"/>
                    <a:pt x="259879" y="150177"/>
                  </a:cubicBezTo>
                  <a:cubicBezTo>
                    <a:pt x="259879" y="89941"/>
                    <a:pt x="210728" y="40845"/>
                    <a:pt x="150426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5" name="Forma libre 524">
              <a:extLst>
                <a:ext uri="{FF2B5EF4-FFF2-40B4-BE49-F238E27FC236}">
                  <a16:creationId xmlns:a16="http://schemas.microsoft.com/office/drawing/2014/main" id="{D431331E-7826-5673-A053-D078F2631081}"/>
                </a:ext>
              </a:extLst>
            </p:cNvPr>
            <p:cNvSpPr/>
            <p:nvPr/>
          </p:nvSpPr>
          <p:spPr>
            <a:xfrm>
              <a:off x="4857936" y="10036193"/>
              <a:ext cx="300851" cy="300519"/>
            </a:xfrm>
            <a:custGeom>
              <a:avLst/>
              <a:gdLst>
                <a:gd name="connsiteX0" fmla="*/ 150426 w 300851"/>
                <a:gd name="connsiteY0" fmla="*/ 300520 h 300519"/>
                <a:gd name="connsiteX1" fmla="*/ 0 w 300851"/>
                <a:gd name="connsiteY1" fmla="*/ 150260 h 300519"/>
                <a:gd name="connsiteX2" fmla="*/ 150426 w 300851"/>
                <a:gd name="connsiteY2" fmla="*/ 0 h 300519"/>
                <a:gd name="connsiteX3" fmla="*/ 300852 w 300851"/>
                <a:gd name="connsiteY3" fmla="*/ 150260 h 300519"/>
                <a:gd name="connsiteX4" fmla="*/ 150426 w 300851"/>
                <a:gd name="connsiteY4" fmla="*/ 300520 h 300519"/>
                <a:gd name="connsiteX5" fmla="*/ 150426 w 300851"/>
                <a:gd name="connsiteY5" fmla="*/ 40845 h 300519"/>
                <a:gd name="connsiteX6" fmla="*/ 40973 w 300851"/>
                <a:gd name="connsiteY6" fmla="*/ 150177 h 300519"/>
                <a:gd name="connsiteX7" fmla="*/ 150426 w 300851"/>
                <a:gd name="connsiteY7" fmla="*/ 259510 h 300519"/>
                <a:gd name="connsiteX8" fmla="*/ 259879 w 300851"/>
                <a:gd name="connsiteY8" fmla="*/ 150177 h 300519"/>
                <a:gd name="connsiteX9" fmla="*/ 150426 w 300851"/>
                <a:gd name="connsiteY9" fmla="*/ 40845 h 30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851" h="300519">
                  <a:moveTo>
                    <a:pt x="150426" y="300520"/>
                  </a:moveTo>
                  <a:cubicBezTo>
                    <a:pt x="67489" y="300520"/>
                    <a:pt x="0" y="233105"/>
                    <a:pt x="0" y="150260"/>
                  </a:cubicBezTo>
                  <a:cubicBezTo>
                    <a:pt x="0" y="67415"/>
                    <a:pt x="67489" y="0"/>
                    <a:pt x="150426" y="0"/>
                  </a:cubicBezTo>
                  <a:cubicBezTo>
                    <a:pt x="233363" y="0"/>
                    <a:pt x="300852" y="67415"/>
                    <a:pt x="300852" y="150260"/>
                  </a:cubicBezTo>
                  <a:cubicBezTo>
                    <a:pt x="300852" y="233105"/>
                    <a:pt x="233363" y="300520"/>
                    <a:pt x="150426" y="300520"/>
                  </a:cubicBezTo>
                  <a:close/>
                  <a:moveTo>
                    <a:pt x="150426" y="40845"/>
                  </a:moveTo>
                  <a:cubicBezTo>
                    <a:pt x="90041" y="40845"/>
                    <a:pt x="40973" y="89941"/>
                    <a:pt x="40973" y="150177"/>
                  </a:cubicBezTo>
                  <a:cubicBezTo>
                    <a:pt x="40973" y="210413"/>
                    <a:pt x="90123" y="259510"/>
                    <a:pt x="150426" y="259510"/>
                  </a:cubicBezTo>
                  <a:cubicBezTo>
                    <a:pt x="210728" y="259510"/>
                    <a:pt x="259879" y="210413"/>
                    <a:pt x="259879" y="150177"/>
                  </a:cubicBezTo>
                  <a:cubicBezTo>
                    <a:pt x="259879" y="89941"/>
                    <a:pt x="210728" y="40845"/>
                    <a:pt x="150426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6" name="Forma libre 525">
              <a:extLst>
                <a:ext uri="{FF2B5EF4-FFF2-40B4-BE49-F238E27FC236}">
                  <a16:creationId xmlns:a16="http://schemas.microsoft.com/office/drawing/2014/main" id="{9605690B-957C-1D81-B5F6-14F98FED0D4F}"/>
                </a:ext>
              </a:extLst>
            </p:cNvPr>
            <p:cNvSpPr/>
            <p:nvPr/>
          </p:nvSpPr>
          <p:spPr>
            <a:xfrm>
              <a:off x="4760213" y="9259562"/>
              <a:ext cx="398657" cy="730917"/>
            </a:xfrm>
            <a:custGeom>
              <a:avLst/>
              <a:gdLst>
                <a:gd name="connsiteX0" fmla="*/ 378089 w 398657"/>
                <a:gd name="connsiteY0" fmla="*/ 730917 h 730917"/>
                <a:gd name="connsiteX1" fmla="*/ 372719 w 398657"/>
                <a:gd name="connsiteY1" fmla="*/ 730174 h 730917"/>
                <a:gd name="connsiteX2" fmla="*/ 352646 w 398657"/>
                <a:gd name="connsiteY2" fmla="*/ 727369 h 730917"/>
                <a:gd name="connsiteX3" fmla="*/ 20486 w 398657"/>
                <a:gd name="connsiteY3" fmla="*/ 727369 h 730917"/>
                <a:gd name="connsiteX4" fmla="*/ 0 w 398657"/>
                <a:gd name="connsiteY4" fmla="*/ 706906 h 730917"/>
                <a:gd name="connsiteX5" fmla="*/ 0 w 398657"/>
                <a:gd name="connsiteY5" fmla="*/ 58173 h 730917"/>
                <a:gd name="connsiteX6" fmla="*/ 58237 w 398657"/>
                <a:gd name="connsiteY6" fmla="*/ 0 h 730917"/>
                <a:gd name="connsiteX7" fmla="*/ 162404 w 398657"/>
                <a:gd name="connsiteY7" fmla="*/ 0 h 730917"/>
                <a:gd name="connsiteX8" fmla="*/ 259383 w 398657"/>
                <a:gd name="connsiteY8" fmla="*/ 61639 h 730917"/>
                <a:gd name="connsiteX9" fmla="*/ 388580 w 398657"/>
                <a:gd name="connsiteY9" fmla="*/ 337899 h 730917"/>
                <a:gd name="connsiteX10" fmla="*/ 398658 w 398657"/>
                <a:gd name="connsiteY10" fmla="*/ 383117 h 730917"/>
                <a:gd name="connsiteX11" fmla="*/ 398658 w 398657"/>
                <a:gd name="connsiteY11" fmla="*/ 710289 h 730917"/>
                <a:gd name="connsiteX12" fmla="*/ 390645 w 398657"/>
                <a:gd name="connsiteY12" fmla="*/ 726544 h 730917"/>
                <a:gd name="connsiteX13" fmla="*/ 378254 w 398657"/>
                <a:gd name="connsiteY13" fmla="*/ 730752 h 730917"/>
                <a:gd name="connsiteX14" fmla="*/ 40890 w 398657"/>
                <a:gd name="connsiteY14" fmla="*/ 686524 h 730917"/>
                <a:gd name="connsiteX15" fmla="*/ 352646 w 398657"/>
                <a:gd name="connsiteY15" fmla="*/ 686524 h 730917"/>
                <a:gd name="connsiteX16" fmla="*/ 357685 w 398657"/>
                <a:gd name="connsiteY16" fmla="*/ 686607 h 730917"/>
                <a:gd name="connsiteX17" fmla="*/ 357685 w 398657"/>
                <a:gd name="connsiteY17" fmla="*/ 383282 h 730917"/>
                <a:gd name="connsiteX18" fmla="*/ 351489 w 398657"/>
                <a:gd name="connsiteY18" fmla="*/ 355392 h 730917"/>
                <a:gd name="connsiteX19" fmla="*/ 351489 w 398657"/>
                <a:gd name="connsiteY19" fmla="*/ 355392 h 730917"/>
                <a:gd name="connsiteX20" fmla="*/ 222293 w 398657"/>
                <a:gd name="connsiteY20" fmla="*/ 79049 h 730917"/>
                <a:gd name="connsiteX21" fmla="*/ 162404 w 398657"/>
                <a:gd name="connsiteY21" fmla="*/ 40928 h 730917"/>
                <a:gd name="connsiteX22" fmla="*/ 58237 w 398657"/>
                <a:gd name="connsiteY22" fmla="*/ 40928 h 730917"/>
                <a:gd name="connsiteX23" fmla="*/ 40890 w 398657"/>
                <a:gd name="connsiteY23" fmla="*/ 58173 h 730917"/>
                <a:gd name="connsiteX24" fmla="*/ 40890 w 398657"/>
                <a:gd name="connsiteY24" fmla="*/ 686442 h 73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8657" h="730917">
                  <a:moveTo>
                    <a:pt x="378089" y="730917"/>
                  </a:moveTo>
                  <a:cubicBezTo>
                    <a:pt x="376271" y="730917"/>
                    <a:pt x="374454" y="730670"/>
                    <a:pt x="372719" y="730174"/>
                  </a:cubicBezTo>
                  <a:cubicBezTo>
                    <a:pt x="365946" y="728359"/>
                    <a:pt x="359172" y="727369"/>
                    <a:pt x="352646" y="727369"/>
                  </a:cubicBezTo>
                  <a:lnTo>
                    <a:pt x="20486" y="727369"/>
                  </a:lnTo>
                  <a:cubicBezTo>
                    <a:pt x="9169" y="727369"/>
                    <a:pt x="0" y="718210"/>
                    <a:pt x="0" y="706906"/>
                  </a:cubicBezTo>
                  <a:lnTo>
                    <a:pt x="0" y="58173"/>
                  </a:lnTo>
                  <a:cubicBezTo>
                    <a:pt x="0" y="26075"/>
                    <a:pt x="26104" y="0"/>
                    <a:pt x="58237" y="0"/>
                  </a:cubicBezTo>
                  <a:lnTo>
                    <a:pt x="162404" y="0"/>
                  </a:lnTo>
                  <a:cubicBezTo>
                    <a:pt x="203789" y="0"/>
                    <a:pt x="241871" y="24177"/>
                    <a:pt x="259383" y="61639"/>
                  </a:cubicBezTo>
                  <a:lnTo>
                    <a:pt x="388580" y="337899"/>
                  </a:lnTo>
                  <a:cubicBezTo>
                    <a:pt x="395188" y="352009"/>
                    <a:pt x="398658" y="367604"/>
                    <a:pt x="398658" y="383117"/>
                  </a:cubicBezTo>
                  <a:lnTo>
                    <a:pt x="398658" y="710289"/>
                  </a:lnTo>
                  <a:cubicBezTo>
                    <a:pt x="398658" y="716642"/>
                    <a:pt x="395684" y="722666"/>
                    <a:pt x="390645" y="726544"/>
                  </a:cubicBezTo>
                  <a:cubicBezTo>
                    <a:pt x="387010" y="729267"/>
                    <a:pt x="382632" y="730752"/>
                    <a:pt x="378254" y="730752"/>
                  </a:cubicBezTo>
                  <a:close/>
                  <a:moveTo>
                    <a:pt x="40890" y="686524"/>
                  </a:moveTo>
                  <a:lnTo>
                    <a:pt x="352646" y="686524"/>
                  </a:lnTo>
                  <a:cubicBezTo>
                    <a:pt x="354298" y="686524"/>
                    <a:pt x="356033" y="686524"/>
                    <a:pt x="357685" y="686607"/>
                  </a:cubicBezTo>
                  <a:lnTo>
                    <a:pt x="357685" y="383282"/>
                  </a:lnTo>
                  <a:cubicBezTo>
                    <a:pt x="357685" y="373710"/>
                    <a:pt x="355537" y="364056"/>
                    <a:pt x="351489" y="355392"/>
                  </a:cubicBezTo>
                  <a:lnTo>
                    <a:pt x="351489" y="355392"/>
                  </a:lnTo>
                  <a:lnTo>
                    <a:pt x="222293" y="79049"/>
                  </a:lnTo>
                  <a:cubicBezTo>
                    <a:pt x="211472" y="55945"/>
                    <a:pt x="188012" y="40928"/>
                    <a:pt x="162404" y="40928"/>
                  </a:cubicBezTo>
                  <a:lnTo>
                    <a:pt x="58237" y="40928"/>
                  </a:lnTo>
                  <a:cubicBezTo>
                    <a:pt x="48738" y="40928"/>
                    <a:pt x="40890" y="48684"/>
                    <a:pt x="40890" y="58173"/>
                  </a:cubicBezTo>
                  <a:lnTo>
                    <a:pt x="40890" y="68644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7" name="Forma libre 526">
              <a:extLst>
                <a:ext uri="{FF2B5EF4-FFF2-40B4-BE49-F238E27FC236}">
                  <a16:creationId xmlns:a16="http://schemas.microsoft.com/office/drawing/2014/main" id="{C52F11FB-ACB1-64A7-FD85-7B5643052A57}"/>
                </a:ext>
              </a:extLst>
            </p:cNvPr>
            <p:cNvSpPr/>
            <p:nvPr/>
          </p:nvSpPr>
          <p:spPr>
            <a:xfrm>
              <a:off x="4842324" y="9366749"/>
              <a:ext cx="316546" cy="296558"/>
            </a:xfrm>
            <a:custGeom>
              <a:avLst/>
              <a:gdLst>
                <a:gd name="connsiteX0" fmla="*/ 295978 w 316546"/>
                <a:gd name="connsiteY0" fmla="*/ 296559 h 296558"/>
                <a:gd name="connsiteX1" fmla="*/ 20486 w 316546"/>
                <a:gd name="connsiteY1" fmla="*/ 296559 h 296558"/>
                <a:gd name="connsiteX2" fmla="*/ 0 w 316546"/>
                <a:gd name="connsiteY2" fmla="*/ 276095 h 296558"/>
                <a:gd name="connsiteX3" fmla="*/ 0 w 316546"/>
                <a:gd name="connsiteY3" fmla="*/ 20464 h 296558"/>
                <a:gd name="connsiteX4" fmla="*/ 20486 w 316546"/>
                <a:gd name="connsiteY4" fmla="*/ 0 h 296558"/>
                <a:gd name="connsiteX5" fmla="*/ 40973 w 316546"/>
                <a:gd name="connsiteY5" fmla="*/ 20464 h 296558"/>
                <a:gd name="connsiteX6" fmla="*/ 40973 w 316546"/>
                <a:gd name="connsiteY6" fmla="*/ 255632 h 296558"/>
                <a:gd name="connsiteX7" fmla="*/ 296061 w 316546"/>
                <a:gd name="connsiteY7" fmla="*/ 255632 h 296558"/>
                <a:gd name="connsiteX8" fmla="*/ 316547 w 316546"/>
                <a:gd name="connsiteY8" fmla="*/ 276095 h 296558"/>
                <a:gd name="connsiteX9" fmla="*/ 296061 w 316546"/>
                <a:gd name="connsiteY9" fmla="*/ 296559 h 29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546" h="296558">
                  <a:moveTo>
                    <a:pt x="295978" y="296559"/>
                  </a:moveTo>
                  <a:lnTo>
                    <a:pt x="20486" y="296559"/>
                  </a:lnTo>
                  <a:cubicBezTo>
                    <a:pt x="9169" y="296559"/>
                    <a:pt x="0" y="287400"/>
                    <a:pt x="0" y="276095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3" y="9160"/>
                    <a:pt x="40973" y="20464"/>
                  </a:cubicBezTo>
                  <a:lnTo>
                    <a:pt x="40973" y="255632"/>
                  </a:lnTo>
                  <a:lnTo>
                    <a:pt x="296061" y="255632"/>
                  </a:lnTo>
                  <a:cubicBezTo>
                    <a:pt x="307378" y="255632"/>
                    <a:pt x="316547" y="264791"/>
                    <a:pt x="316547" y="276095"/>
                  </a:cubicBezTo>
                  <a:cubicBezTo>
                    <a:pt x="316547" y="287400"/>
                    <a:pt x="307378" y="296559"/>
                    <a:pt x="296061" y="29655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8" name="Forma libre 527">
              <a:extLst>
                <a:ext uri="{FF2B5EF4-FFF2-40B4-BE49-F238E27FC236}">
                  <a16:creationId xmlns:a16="http://schemas.microsoft.com/office/drawing/2014/main" id="{8D9D9060-93EF-34BC-F270-1C8ED5611DB5}"/>
                </a:ext>
              </a:extLst>
            </p:cNvPr>
            <p:cNvSpPr/>
            <p:nvPr/>
          </p:nvSpPr>
          <p:spPr>
            <a:xfrm>
              <a:off x="4842241" y="9722471"/>
              <a:ext cx="125478" cy="40927"/>
            </a:xfrm>
            <a:custGeom>
              <a:avLst/>
              <a:gdLst>
                <a:gd name="connsiteX0" fmla="*/ 104992 w 125478"/>
                <a:gd name="connsiteY0" fmla="*/ 40927 h 40927"/>
                <a:gd name="connsiteX1" fmla="*/ 20486 w 125478"/>
                <a:gd name="connsiteY1" fmla="*/ 40927 h 40927"/>
                <a:gd name="connsiteX2" fmla="*/ 0 w 125478"/>
                <a:gd name="connsiteY2" fmla="*/ 20464 h 40927"/>
                <a:gd name="connsiteX3" fmla="*/ 20486 w 125478"/>
                <a:gd name="connsiteY3" fmla="*/ 0 h 40927"/>
                <a:gd name="connsiteX4" fmla="*/ 104992 w 125478"/>
                <a:gd name="connsiteY4" fmla="*/ 0 h 40927"/>
                <a:gd name="connsiteX5" fmla="*/ 125479 w 125478"/>
                <a:gd name="connsiteY5" fmla="*/ 20464 h 40927"/>
                <a:gd name="connsiteX6" fmla="*/ 104992 w 12547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78" h="40927">
                  <a:moveTo>
                    <a:pt x="10499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4992" y="0"/>
                  </a:lnTo>
                  <a:cubicBezTo>
                    <a:pt x="116310" y="0"/>
                    <a:pt x="125479" y="9159"/>
                    <a:pt x="125479" y="20464"/>
                  </a:cubicBezTo>
                  <a:cubicBezTo>
                    <a:pt x="125479" y="31768"/>
                    <a:pt x="116310" y="40927"/>
                    <a:pt x="10499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9" name="Forma libre 528">
              <a:extLst>
                <a:ext uri="{FF2B5EF4-FFF2-40B4-BE49-F238E27FC236}">
                  <a16:creationId xmlns:a16="http://schemas.microsoft.com/office/drawing/2014/main" id="{31AA462D-B236-5BF0-FC0A-AEE981486DCE}"/>
                </a:ext>
              </a:extLst>
            </p:cNvPr>
            <p:cNvSpPr/>
            <p:nvPr/>
          </p:nvSpPr>
          <p:spPr>
            <a:xfrm>
              <a:off x="3972563" y="9511480"/>
              <a:ext cx="1257667" cy="669195"/>
            </a:xfrm>
            <a:custGeom>
              <a:avLst/>
              <a:gdLst>
                <a:gd name="connsiteX0" fmla="*/ 908503 w 1257667"/>
                <a:gd name="connsiteY0" fmla="*/ 669196 h 669195"/>
                <a:gd name="connsiteX1" fmla="*/ 723713 w 1257667"/>
                <a:gd name="connsiteY1" fmla="*/ 669196 h 669195"/>
                <a:gd name="connsiteX2" fmla="*/ 703640 w 1257667"/>
                <a:gd name="connsiteY2" fmla="*/ 652858 h 669195"/>
                <a:gd name="connsiteX3" fmla="*/ 596417 w 1257667"/>
                <a:gd name="connsiteY3" fmla="*/ 565640 h 669195"/>
                <a:gd name="connsiteX4" fmla="*/ 489194 w 1257667"/>
                <a:gd name="connsiteY4" fmla="*/ 652858 h 669195"/>
                <a:gd name="connsiteX5" fmla="*/ 469121 w 1257667"/>
                <a:gd name="connsiteY5" fmla="*/ 669196 h 669195"/>
                <a:gd name="connsiteX6" fmla="*/ 361898 w 1257667"/>
                <a:gd name="connsiteY6" fmla="*/ 669196 h 669195"/>
                <a:gd name="connsiteX7" fmla="*/ 341824 w 1257667"/>
                <a:gd name="connsiteY7" fmla="*/ 652858 h 669195"/>
                <a:gd name="connsiteX8" fmla="*/ 234602 w 1257667"/>
                <a:gd name="connsiteY8" fmla="*/ 565557 h 669195"/>
                <a:gd name="connsiteX9" fmla="*/ 127461 w 1257667"/>
                <a:gd name="connsiteY9" fmla="*/ 652363 h 669195"/>
                <a:gd name="connsiteX10" fmla="*/ 105323 w 1257667"/>
                <a:gd name="connsiteY10" fmla="*/ 668536 h 669195"/>
                <a:gd name="connsiteX11" fmla="*/ 0 w 1257667"/>
                <a:gd name="connsiteY11" fmla="*/ 551860 h 669195"/>
                <a:gd name="connsiteX12" fmla="*/ 0 w 1257667"/>
                <a:gd name="connsiteY12" fmla="*/ 87548 h 669195"/>
                <a:gd name="connsiteX13" fmla="*/ 87645 w 1257667"/>
                <a:gd name="connsiteY13" fmla="*/ 0 h 669195"/>
                <a:gd name="connsiteX14" fmla="*/ 175290 w 1257667"/>
                <a:gd name="connsiteY14" fmla="*/ 87548 h 669195"/>
                <a:gd name="connsiteX15" fmla="*/ 175290 w 1257667"/>
                <a:gd name="connsiteY15" fmla="*/ 434523 h 669195"/>
                <a:gd name="connsiteX16" fmla="*/ 1136248 w 1257667"/>
                <a:gd name="connsiteY16" fmla="*/ 434523 h 669195"/>
                <a:gd name="connsiteX17" fmla="*/ 1257349 w 1257667"/>
                <a:gd name="connsiteY17" fmla="*/ 543196 h 669195"/>
                <a:gd name="connsiteX18" fmla="*/ 1167061 w 1257667"/>
                <a:gd name="connsiteY18" fmla="*/ 665978 h 669195"/>
                <a:gd name="connsiteX19" fmla="*/ 1151531 w 1257667"/>
                <a:gd name="connsiteY19" fmla="*/ 663420 h 669195"/>
                <a:gd name="connsiteX20" fmla="*/ 1142444 w 1257667"/>
                <a:gd name="connsiteY20" fmla="*/ 650547 h 669195"/>
                <a:gd name="connsiteX21" fmla="*/ 1035799 w 1257667"/>
                <a:gd name="connsiteY21" fmla="*/ 565557 h 669195"/>
                <a:gd name="connsiteX22" fmla="*/ 928576 w 1257667"/>
                <a:gd name="connsiteY22" fmla="*/ 652858 h 669195"/>
                <a:gd name="connsiteX23" fmla="*/ 908503 w 1257667"/>
                <a:gd name="connsiteY23" fmla="*/ 669196 h 669195"/>
                <a:gd name="connsiteX24" fmla="*/ 739408 w 1257667"/>
                <a:gd name="connsiteY24" fmla="*/ 628269 h 669195"/>
                <a:gd name="connsiteX25" fmla="*/ 892725 w 1257667"/>
                <a:gd name="connsiteY25" fmla="*/ 628269 h 669195"/>
                <a:gd name="connsiteX26" fmla="*/ 1035717 w 1257667"/>
                <a:gd name="connsiteY26" fmla="*/ 524630 h 669195"/>
                <a:gd name="connsiteX27" fmla="*/ 1175569 w 1257667"/>
                <a:gd name="connsiteY27" fmla="*/ 619522 h 669195"/>
                <a:gd name="connsiteX28" fmla="*/ 1216459 w 1257667"/>
                <a:gd name="connsiteY28" fmla="*/ 546084 h 669195"/>
                <a:gd name="connsiteX29" fmla="*/ 1136166 w 1257667"/>
                <a:gd name="connsiteY29" fmla="*/ 475368 h 669195"/>
                <a:gd name="connsiteX30" fmla="*/ 154804 w 1257667"/>
                <a:gd name="connsiteY30" fmla="*/ 475368 h 669195"/>
                <a:gd name="connsiteX31" fmla="*/ 134318 w 1257667"/>
                <a:gd name="connsiteY31" fmla="*/ 454905 h 669195"/>
                <a:gd name="connsiteX32" fmla="*/ 134318 w 1257667"/>
                <a:gd name="connsiteY32" fmla="*/ 87466 h 669195"/>
                <a:gd name="connsiteX33" fmla="*/ 87645 w 1257667"/>
                <a:gd name="connsiteY33" fmla="*/ 40845 h 669195"/>
                <a:gd name="connsiteX34" fmla="*/ 40973 w 1257667"/>
                <a:gd name="connsiteY34" fmla="*/ 87466 h 669195"/>
                <a:gd name="connsiteX35" fmla="*/ 40973 w 1257667"/>
                <a:gd name="connsiteY35" fmla="*/ 551777 h 669195"/>
                <a:gd name="connsiteX36" fmla="*/ 92932 w 1257667"/>
                <a:gd name="connsiteY36" fmla="*/ 624225 h 669195"/>
                <a:gd name="connsiteX37" fmla="*/ 234602 w 1257667"/>
                <a:gd name="connsiteY37" fmla="*/ 524630 h 669195"/>
                <a:gd name="connsiteX38" fmla="*/ 377676 w 1257667"/>
                <a:gd name="connsiteY38" fmla="*/ 628269 h 669195"/>
                <a:gd name="connsiteX39" fmla="*/ 453425 w 1257667"/>
                <a:gd name="connsiteY39" fmla="*/ 628269 h 669195"/>
                <a:gd name="connsiteX40" fmla="*/ 596417 w 1257667"/>
                <a:gd name="connsiteY40" fmla="*/ 524630 h 669195"/>
                <a:gd name="connsiteX41" fmla="*/ 739408 w 1257667"/>
                <a:gd name="connsiteY41" fmla="*/ 628269 h 66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57667" h="669195">
                  <a:moveTo>
                    <a:pt x="908503" y="669196"/>
                  </a:moveTo>
                  <a:lnTo>
                    <a:pt x="723713" y="669196"/>
                  </a:lnTo>
                  <a:cubicBezTo>
                    <a:pt x="713965" y="669196"/>
                    <a:pt x="705622" y="662347"/>
                    <a:pt x="703640" y="652858"/>
                  </a:cubicBezTo>
                  <a:cubicBezTo>
                    <a:pt x="693314" y="602359"/>
                    <a:pt x="648128" y="565640"/>
                    <a:pt x="596417" y="565640"/>
                  </a:cubicBezTo>
                  <a:cubicBezTo>
                    <a:pt x="544705" y="565640"/>
                    <a:pt x="499520" y="602359"/>
                    <a:pt x="489194" y="652858"/>
                  </a:cubicBezTo>
                  <a:cubicBezTo>
                    <a:pt x="487211" y="662430"/>
                    <a:pt x="478868" y="669196"/>
                    <a:pt x="469121" y="669196"/>
                  </a:cubicBezTo>
                  <a:lnTo>
                    <a:pt x="361898" y="669196"/>
                  </a:lnTo>
                  <a:cubicBezTo>
                    <a:pt x="352150" y="669196"/>
                    <a:pt x="343807" y="662347"/>
                    <a:pt x="341824" y="652858"/>
                  </a:cubicBezTo>
                  <a:cubicBezTo>
                    <a:pt x="331416" y="602276"/>
                    <a:pt x="286313" y="565557"/>
                    <a:pt x="234602" y="565557"/>
                  </a:cubicBezTo>
                  <a:cubicBezTo>
                    <a:pt x="182890" y="565557"/>
                    <a:pt x="138035" y="602111"/>
                    <a:pt x="127461" y="652363"/>
                  </a:cubicBezTo>
                  <a:cubicBezTo>
                    <a:pt x="125314" y="662595"/>
                    <a:pt x="115814" y="669526"/>
                    <a:pt x="105323" y="668536"/>
                  </a:cubicBezTo>
                  <a:cubicBezTo>
                    <a:pt x="45268" y="662347"/>
                    <a:pt x="0" y="612178"/>
                    <a:pt x="0" y="551860"/>
                  </a:cubicBezTo>
                  <a:lnTo>
                    <a:pt x="0" y="87548"/>
                  </a:lnTo>
                  <a:cubicBezTo>
                    <a:pt x="0" y="39277"/>
                    <a:pt x="39321" y="0"/>
                    <a:pt x="87645" y="0"/>
                  </a:cubicBezTo>
                  <a:cubicBezTo>
                    <a:pt x="135970" y="0"/>
                    <a:pt x="175290" y="39277"/>
                    <a:pt x="175290" y="87548"/>
                  </a:cubicBezTo>
                  <a:lnTo>
                    <a:pt x="175290" y="434523"/>
                  </a:lnTo>
                  <a:lnTo>
                    <a:pt x="1136248" y="434523"/>
                  </a:lnTo>
                  <a:cubicBezTo>
                    <a:pt x="1199773" y="434523"/>
                    <a:pt x="1252971" y="482217"/>
                    <a:pt x="1257349" y="543196"/>
                  </a:cubicBezTo>
                  <a:cubicBezTo>
                    <a:pt x="1261562" y="601121"/>
                    <a:pt x="1223563" y="652775"/>
                    <a:pt x="1167061" y="665978"/>
                  </a:cubicBezTo>
                  <a:cubicBezTo>
                    <a:pt x="1161774" y="667216"/>
                    <a:pt x="1156156" y="666308"/>
                    <a:pt x="1151531" y="663420"/>
                  </a:cubicBezTo>
                  <a:cubicBezTo>
                    <a:pt x="1146905" y="660532"/>
                    <a:pt x="1143600" y="655911"/>
                    <a:pt x="1142444" y="650547"/>
                  </a:cubicBezTo>
                  <a:cubicBezTo>
                    <a:pt x="1131044" y="600461"/>
                    <a:pt x="1087180" y="565557"/>
                    <a:pt x="1035799" y="565557"/>
                  </a:cubicBezTo>
                  <a:cubicBezTo>
                    <a:pt x="984418" y="565557"/>
                    <a:pt x="938902" y="602276"/>
                    <a:pt x="928576" y="652858"/>
                  </a:cubicBezTo>
                  <a:cubicBezTo>
                    <a:pt x="926594" y="662347"/>
                    <a:pt x="918251" y="669196"/>
                    <a:pt x="908503" y="669196"/>
                  </a:cubicBezTo>
                  <a:close/>
                  <a:moveTo>
                    <a:pt x="739408" y="628269"/>
                  </a:moveTo>
                  <a:lnTo>
                    <a:pt x="892725" y="628269"/>
                  </a:lnTo>
                  <a:cubicBezTo>
                    <a:pt x="912633" y="567373"/>
                    <a:pt x="970292" y="524630"/>
                    <a:pt x="1035717" y="524630"/>
                  </a:cubicBezTo>
                  <a:cubicBezTo>
                    <a:pt x="1101141" y="524630"/>
                    <a:pt x="1153265" y="562669"/>
                    <a:pt x="1175569" y="619522"/>
                  </a:cubicBezTo>
                  <a:cubicBezTo>
                    <a:pt x="1202168" y="605742"/>
                    <a:pt x="1218689" y="577357"/>
                    <a:pt x="1216459" y="546084"/>
                  </a:cubicBezTo>
                  <a:cubicBezTo>
                    <a:pt x="1213568" y="506394"/>
                    <a:pt x="1178295" y="475368"/>
                    <a:pt x="1136166" y="475368"/>
                  </a:cubicBezTo>
                  <a:lnTo>
                    <a:pt x="154804" y="475368"/>
                  </a:lnTo>
                  <a:cubicBezTo>
                    <a:pt x="143487" y="475368"/>
                    <a:pt x="134318" y="466209"/>
                    <a:pt x="134318" y="454905"/>
                  </a:cubicBezTo>
                  <a:lnTo>
                    <a:pt x="134318" y="87466"/>
                  </a:lnTo>
                  <a:cubicBezTo>
                    <a:pt x="134318" y="61804"/>
                    <a:pt x="113336" y="40845"/>
                    <a:pt x="87645" y="40845"/>
                  </a:cubicBezTo>
                  <a:cubicBezTo>
                    <a:pt x="61955" y="40845"/>
                    <a:pt x="40973" y="61804"/>
                    <a:pt x="40973" y="87466"/>
                  </a:cubicBezTo>
                  <a:lnTo>
                    <a:pt x="40973" y="551777"/>
                  </a:lnTo>
                  <a:cubicBezTo>
                    <a:pt x="40973" y="585278"/>
                    <a:pt x="62450" y="613993"/>
                    <a:pt x="92932" y="624225"/>
                  </a:cubicBezTo>
                  <a:cubicBezTo>
                    <a:pt x="114079" y="565474"/>
                    <a:pt x="170664" y="524630"/>
                    <a:pt x="234602" y="524630"/>
                  </a:cubicBezTo>
                  <a:cubicBezTo>
                    <a:pt x="298539" y="524630"/>
                    <a:pt x="357685" y="567290"/>
                    <a:pt x="377676" y="628269"/>
                  </a:cubicBezTo>
                  <a:lnTo>
                    <a:pt x="453425" y="628269"/>
                  </a:lnTo>
                  <a:cubicBezTo>
                    <a:pt x="473334" y="567373"/>
                    <a:pt x="530993" y="524630"/>
                    <a:pt x="596417" y="524630"/>
                  </a:cubicBezTo>
                  <a:cubicBezTo>
                    <a:pt x="661841" y="524630"/>
                    <a:pt x="719500" y="567290"/>
                    <a:pt x="739408" y="6282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0" name="Forma libre 529">
              <a:extLst>
                <a:ext uri="{FF2B5EF4-FFF2-40B4-BE49-F238E27FC236}">
                  <a16:creationId xmlns:a16="http://schemas.microsoft.com/office/drawing/2014/main" id="{C9BADF94-EE08-B831-83AA-03081BE132DD}"/>
                </a:ext>
              </a:extLst>
            </p:cNvPr>
            <p:cNvSpPr/>
            <p:nvPr/>
          </p:nvSpPr>
          <p:spPr>
            <a:xfrm>
              <a:off x="4074582" y="9229279"/>
              <a:ext cx="635076" cy="666885"/>
            </a:xfrm>
            <a:custGeom>
              <a:avLst/>
              <a:gdLst>
                <a:gd name="connsiteX0" fmla="*/ 443513 w 635076"/>
                <a:gd name="connsiteY0" fmla="*/ 666886 h 666885"/>
                <a:gd name="connsiteX1" fmla="*/ 225432 w 635076"/>
                <a:gd name="connsiteY1" fmla="*/ 666886 h 666885"/>
                <a:gd name="connsiteX2" fmla="*/ 155630 w 635076"/>
                <a:gd name="connsiteY2" fmla="*/ 632890 h 666885"/>
                <a:gd name="connsiteX3" fmla="*/ 125809 w 635076"/>
                <a:gd name="connsiteY3" fmla="*/ 594850 h 666885"/>
                <a:gd name="connsiteX4" fmla="*/ 52868 w 635076"/>
                <a:gd name="connsiteY4" fmla="*/ 594850 h 666885"/>
                <a:gd name="connsiteX5" fmla="*/ 32382 w 635076"/>
                <a:gd name="connsiteY5" fmla="*/ 574386 h 666885"/>
                <a:gd name="connsiteX6" fmla="*/ 32382 w 635076"/>
                <a:gd name="connsiteY6" fmla="*/ 369667 h 666885"/>
                <a:gd name="connsiteX7" fmla="*/ 9830 w 635076"/>
                <a:gd name="connsiteY7" fmla="*/ 329977 h 666885"/>
                <a:gd name="connsiteX8" fmla="*/ 0 w 635076"/>
                <a:gd name="connsiteY8" fmla="*/ 312484 h 666885"/>
                <a:gd name="connsiteX9" fmla="*/ 0 w 635076"/>
                <a:gd name="connsiteY9" fmla="*/ 121710 h 666885"/>
                <a:gd name="connsiteX10" fmla="*/ 49729 w 635076"/>
                <a:gd name="connsiteY10" fmla="*/ 72035 h 666885"/>
                <a:gd name="connsiteX11" fmla="*/ 125809 w 635076"/>
                <a:gd name="connsiteY11" fmla="*/ 72035 h 666885"/>
                <a:gd name="connsiteX12" fmla="*/ 155630 w 635076"/>
                <a:gd name="connsiteY12" fmla="*/ 33996 h 666885"/>
                <a:gd name="connsiteX13" fmla="*/ 225432 w 635076"/>
                <a:gd name="connsiteY13" fmla="*/ 0 h 666885"/>
                <a:gd name="connsiteX14" fmla="*/ 443513 w 635076"/>
                <a:gd name="connsiteY14" fmla="*/ 0 h 666885"/>
                <a:gd name="connsiteX15" fmla="*/ 475068 w 635076"/>
                <a:gd name="connsiteY15" fmla="*/ 5776 h 666885"/>
                <a:gd name="connsiteX16" fmla="*/ 590965 w 635076"/>
                <a:gd name="connsiteY16" fmla="*/ 49839 h 666885"/>
                <a:gd name="connsiteX17" fmla="*/ 635076 w 635076"/>
                <a:gd name="connsiteY17" fmla="*/ 113788 h 666885"/>
                <a:gd name="connsiteX18" fmla="*/ 635076 w 635076"/>
                <a:gd name="connsiteY18" fmla="*/ 553098 h 666885"/>
                <a:gd name="connsiteX19" fmla="*/ 590965 w 635076"/>
                <a:gd name="connsiteY19" fmla="*/ 617047 h 666885"/>
                <a:gd name="connsiteX20" fmla="*/ 475068 w 635076"/>
                <a:gd name="connsiteY20" fmla="*/ 661110 h 666885"/>
                <a:gd name="connsiteX21" fmla="*/ 443513 w 635076"/>
                <a:gd name="connsiteY21" fmla="*/ 666886 h 666885"/>
                <a:gd name="connsiteX22" fmla="*/ 73272 w 635076"/>
                <a:gd name="connsiteY22" fmla="*/ 554005 h 666885"/>
                <a:gd name="connsiteX23" fmla="*/ 135722 w 635076"/>
                <a:gd name="connsiteY23" fmla="*/ 554005 h 666885"/>
                <a:gd name="connsiteX24" fmla="*/ 151830 w 635076"/>
                <a:gd name="connsiteY24" fmla="*/ 561844 h 666885"/>
                <a:gd name="connsiteX25" fmla="*/ 187847 w 635076"/>
                <a:gd name="connsiteY25" fmla="*/ 607723 h 666885"/>
                <a:gd name="connsiteX26" fmla="*/ 225432 w 635076"/>
                <a:gd name="connsiteY26" fmla="*/ 626041 h 666885"/>
                <a:gd name="connsiteX27" fmla="*/ 443513 w 635076"/>
                <a:gd name="connsiteY27" fmla="*/ 626041 h 666885"/>
                <a:gd name="connsiteX28" fmla="*/ 460447 w 635076"/>
                <a:gd name="connsiteY28" fmla="*/ 622905 h 666885"/>
                <a:gd name="connsiteX29" fmla="*/ 576344 w 635076"/>
                <a:gd name="connsiteY29" fmla="*/ 578842 h 666885"/>
                <a:gd name="connsiteX30" fmla="*/ 594104 w 635076"/>
                <a:gd name="connsiteY30" fmla="*/ 553180 h 666885"/>
                <a:gd name="connsiteX31" fmla="*/ 594104 w 635076"/>
                <a:gd name="connsiteY31" fmla="*/ 113870 h 666885"/>
                <a:gd name="connsiteX32" fmla="*/ 576344 w 635076"/>
                <a:gd name="connsiteY32" fmla="*/ 88208 h 666885"/>
                <a:gd name="connsiteX33" fmla="*/ 576344 w 635076"/>
                <a:gd name="connsiteY33" fmla="*/ 88208 h 666885"/>
                <a:gd name="connsiteX34" fmla="*/ 460447 w 635076"/>
                <a:gd name="connsiteY34" fmla="*/ 44145 h 666885"/>
                <a:gd name="connsiteX35" fmla="*/ 443513 w 635076"/>
                <a:gd name="connsiteY35" fmla="*/ 41010 h 666885"/>
                <a:gd name="connsiteX36" fmla="*/ 225432 w 635076"/>
                <a:gd name="connsiteY36" fmla="*/ 41010 h 666885"/>
                <a:gd name="connsiteX37" fmla="*/ 187847 w 635076"/>
                <a:gd name="connsiteY37" fmla="*/ 59246 h 666885"/>
                <a:gd name="connsiteX38" fmla="*/ 151830 w 635076"/>
                <a:gd name="connsiteY38" fmla="*/ 105124 h 666885"/>
                <a:gd name="connsiteX39" fmla="*/ 135722 w 635076"/>
                <a:gd name="connsiteY39" fmla="*/ 112963 h 666885"/>
                <a:gd name="connsiteX40" fmla="*/ 49646 w 635076"/>
                <a:gd name="connsiteY40" fmla="*/ 112963 h 666885"/>
                <a:gd name="connsiteX41" fmla="*/ 40807 w 635076"/>
                <a:gd name="connsiteY41" fmla="*/ 121792 h 666885"/>
                <a:gd name="connsiteX42" fmla="*/ 40807 w 635076"/>
                <a:gd name="connsiteY42" fmla="*/ 302004 h 666885"/>
                <a:gd name="connsiteX43" fmla="*/ 73189 w 635076"/>
                <a:gd name="connsiteY43" fmla="*/ 369667 h 666885"/>
                <a:gd name="connsiteX44" fmla="*/ 73189 w 635076"/>
                <a:gd name="connsiteY44" fmla="*/ 553923 h 66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35076" h="666885">
                  <a:moveTo>
                    <a:pt x="443513" y="666886"/>
                  </a:moveTo>
                  <a:lnTo>
                    <a:pt x="225432" y="666886"/>
                  </a:lnTo>
                  <a:cubicBezTo>
                    <a:pt x="198007" y="666886"/>
                    <a:pt x="172564" y="654508"/>
                    <a:pt x="155630" y="632890"/>
                  </a:cubicBezTo>
                  <a:lnTo>
                    <a:pt x="125809" y="594850"/>
                  </a:lnTo>
                  <a:lnTo>
                    <a:pt x="52868" y="594850"/>
                  </a:lnTo>
                  <a:cubicBezTo>
                    <a:pt x="41551" y="594850"/>
                    <a:pt x="32382" y="585691"/>
                    <a:pt x="32382" y="574386"/>
                  </a:cubicBezTo>
                  <a:lnTo>
                    <a:pt x="32382" y="369667"/>
                  </a:lnTo>
                  <a:cubicBezTo>
                    <a:pt x="32382" y="353412"/>
                    <a:pt x="23956" y="338641"/>
                    <a:pt x="9830" y="329977"/>
                  </a:cubicBezTo>
                  <a:cubicBezTo>
                    <a:pt x="3717" y="326264"/>
                    <a:pt x="0" y="319663"/>
                    <a:pt x="0" y="312484"/>
                  </a:cubicBezTo>
                  <a:lnTo>
                    <a:pt x="0" y="121710"/>
                  </a:lnTo>
                  <a:cubicBezTo>
                    <a:pt x="0" y="94314"/>
                    <a:pt x="22304" y="72035"/>
                    <a:pt x="49729" y="72035"/>
                  </a:cubicBezTo>
                  <a:lnTo>
                    <a:pt x="125809" y="72035"/>
                  </a:lnTo>
                  <a:lnTo>
                    <a:pt x="155630" y="33996"/>
                  </a:lnTo>
                  <a:cubicBezTo>
                    <a:pt x="172564" y="12460"/>
                    <a:pt x="198007" y="0"/>
                    <a:pt x="225432" y="0"/>
                  </a:cubicBezTo>
                  <a:lnTo>
                    <a:pt x="443513" y="0"/>
                  </a:lnTo>
                  <a:cubicBezTo>
                    <a:pt x="454334" y="0"/>
                    <a:pt x="464908" y="1980"/>
                    <a:pt x="475068" y="5776"/>
                  </a:cubicBezTo>
                  <a:lnTo>
                    <a:pt x="590965" y="49839"/>
                  </a:lnTo>
                  <a:cubicBezTo>
                    <a:pt x="617399" y="59823"/>
                    <a:pt x="635076" y="85568"/>
                    <a:pt x="635076" y="113788"/>
                  </a:cubicBezTo>
                  <a:lnTo>
                    <a:pt x="635076" y="553098"/>
                  </a:lnTo>
                  <a:cubicBezTo>
                    <a:pt x="635076" y="581318"/>
                    <a:pt x="617316" y="606980"/>
                    <a:pt x="590965" y="617047"/>
                  </a:cubicBezTo>
                  <a:lnTo>
                    <a:pt x="475068" y="661110"/>
                  </a:lnTo>
                  <a:cubicBezTo>
                    <a:pt x="464990" y="664905"/>
                    <a:pt x="454417" y="666886"/>
                    <a:pt x="443513" y="666886"/>
                  </a:cubicBezTo>
                  <a:close/>
                  <a:moveTo>
                    <a:pt x="73272" y="554005"/>
                  </a:moveTo>
                  <a:lnTo>
                    <a:pt x="135722" y="554005"/>
                  </a:lnTo>
                  <a:cubicBezTo>
                    <a:pt x="142000" y="554005"/>
                    <a:pt x="147948" y="556893"/>
                    <a:pt x="151830" y="561844"/>
                  </a:cubicBezTo>
                  <a:lnTo>
                    <a:pt x="187847" y="607723"/>
                  </a:lnTo>
                  <a:cubicBezTo>
                    <a:pt x="196933" y="619357"/>
                    <a:pt x="210646" y="626041"/>
                    <a:pt x="225432" y="626041"/>
                  </a:cubicBezTo>
                  <a:lnTo>
                    <a:pt x="443513" y="626041"/>
                  </a:lnTo>
                  <a:cubicBezTo>
                    <a:pt x="449378" y="626041"/>
                    <a:pt x="455078" y="624968"/>
                    <a:pt x="460447" y="622905"/>
                  </a:cubicBezTo>
                  <a:lnTo>
                    <a:pt x="576344" y="578842"/>
                  </a:lnTo>
                  <a:cubicBezTo>
                    <a:pt x="586917" y="574799"/>
                    <a:pt x="594104" y="564484"/>
                    <a:pt x="594104" y="553180"/>
                  </a:cubicBezTo>
                  <a:lnTo>
                    <a:pt x="594104" y="113870"/>
                  </a:lnTo>
                  <a:cubicBezTo>
                    <a:pt x="594104" y="102566"/>
                    <a:pt x="587000" y="92252"/>
                    <a:pt x="576344" y="88208"/>
                  </a:cubicBezTo>
                  <a:lnTo>
                    <a:pt x="576344" y="88208"/>
                  </a:lnTo>
                  <a:lnTo>
                    <a:pt x="460447" y="44145"/>
                  </a:lnTo>
                  <a:cubicBezTo>
                    <a:pt x="454995" y="42082"/>
                    <a:pt x="449295" y="41010"/>
                    <a:pt x="443513" y="41010"/>
                  </a:cubicBezTo>
                  <a:lnTo>
                    <a:pt x="225432" y="41010"/>
                  </a:lnTo>
                  <a:cubicBezTo>
                    <a:pt x="210646" y="41010"/>
                    <a:pt x="196933" y="47694"/>
                    <a:pt x="187847" y="59246"/>
                  </a:cubicBezTo>
                  <a:lnTo>
                    <a:pt x="151830" y="105124"/>
                  </a:lnTo>
                  <a:cubicBezTo>
                    <a:pt x="147948" y="110075"/>
                    <a:pt x="142000" y="112963"/>
                    <a:pt x="135722" y="112963"/>
                  </a:cubicBezTo>
                  <a:lnTo>
                    <a:pt x="49646" y="112963"/>
                  </a:lnTo>
                  <a:cubicBezTo>
                    <a:pt x="44773" y="112963"/>
                    <a:pt x="40807" y="116924"/>
                    <a:pt x="40807" y="121792"/>
                  </a:cubicBezTo>
                  <a:lnTo>
                    <a:pt x="40807" y="302004"/>
                  </a:lnTo>
                  <a:cubicBezTo>
                    <a:pt x="61294" y="318507"/>
                    <a:pt x="73189" y="343015"/>
                    <a:pt x="73189" y="369667"/>
                  </a:cubicBezTo>
                  <a:lnTo>
                    <a:pt x="73189" y="55392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1" name="Forma libre 530">
              <a:extLst>
                <a:ext uri="{FF2B5EF4-FFF2-40B4-BE49-F238E27FC236}">
                  <a16:creationId xmlns:a16="http://schemas.microsoft.com/office/drawing/2014/main" id="{02CB0993-094A-19DC-A120-6916BB23F43D}"/>
                </a:ext>
              </a:extLst>
            </p:cNvPr>
            <p:cNvSpPr/>
            <p:nvPr/>
          </p:nvSpPr>
          <p:spPr>
            <a:xfrm>
              <a:off x="4189817" y="9301397"/>
              <a:ext cx="40972" cy="251010"/>
            </a:xfrm>
            <a:custGeom>
              <a:avLst/>
              <a:gdLst>
                <a:gd name="connsiteX0" fmla="*/ 20486 w 40972"/>
                <a:gd name="connsiteY0" fmla="*/ 251010 h 251010"/>
                <a:gd name="connsiteX1" fmla="*/ 0 w 40972"/>
                <a:gd name="connsiteY1" fmla="*/ 230547 h 251010"/>
                <a:gd name="connsiteX2" fmla="*/ 0 w 40972"/>
                <a:gd name="connsiteY2" fmla="*/ 20464 h 251010"/>
                <a:gd name="connsiteX3" fmla="*/ 20486 w 40972"/>
                <a:gd name="connsiteY3" fmla="*/ 0 h 251010"/>
                <a:gd name="connsiteX4" fmla="*/ 40973 w 40972"/>
                <a:gd name="connsiteY4" fmla="*/ 20464 h 251010"/>
                <a:gd name="connsiteX5" fmla="*/ 40973 w 40972"/>
                <a:gd name="connsiteY5" fmla="*/ 230547 h 251010"/>
                <a:gd name="connsiteX6" fmla="*/ 20486 w 40972"/>
                <a:gd name="connsiteY6" fmla="*/ 251010 h 25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1010">
                  <a:moveTo>
                    <a:pt x="20486" y="251010"/>
                  </a:moveTo>
                  <a:cubicBezTo>
                    <a:pt x="9169" y="251010"/>
                    <a:pt x="0" y="241851"/>
                    <a:pt x="0" y="23054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0547"/>
                  </a:lnTo>
                  <a:cubicBezTo>
                    <a:pt x="40973" y="241851"/>
                    <a:pt x="31803" y="251010"/>
                    <a:pt x="20486" y="25101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2" name="Forma libre 531">
              <a:extLst>
                <a:ext uri="{FF2B5EF4-FFF2-40B4-BE49-F238E27FC236}">
                  <a16:creationId xmlns:a16="http://schemas.microsoft.com/office/drawing/2014/main" id="{74626141-37C9-9055-BC55-A467BCD87897}"/>
                </a:ext>
              </a:extLst>
            </p:cNvPr>
            <p:cNvSpPr/>
            <p:nvPr/>
          </p:nvSpPr>
          <p:spPr>
            <a:xfrm>
              <a:off x="4668685" y="9439032"/>
              <a:ext cx="132417" cy="275270"/>
            </a:xfrm>
            <a:custGeom>
              <a:avLst/>
              <a:gdLst>
                <a:gd name="connsiteX0" fmla="*/ 111931 w 132417"/>
                <a:gd name="connsiteY0" fmla="*/ 275270 h 275270"/>
                <a:gd name="connsiteX1" fmla="*/ 20486 w 132417"/>
                <a:gd name="connsiteY1" fmla="*/ 275270 h 275270"/>
                <a:gd name="connsiteX2" fmla="*/ 0 w 132417"/>
                <a:gd name="connsiteY2" fmla="*/ 254806 h 275270"/>
                <a:gd name="connsiteX3" fmla="*/ 0 w 132417"/>
                <a:gd name="connsiteY3" fmla="*/ 20464 h 275270"/>
                <a:gd name="connsiteX4" fmla="*/ 20486 w 132417"/>
                <a:gd name="connsiteY4" fmla="*/ 0 h 275270"/>
                <a:gd name="connsiteX5" fmla="*/ 111931 w 132417"/>
                <a:gd name="connsiteY5" fmla="*/ 0 h 275270"/>
                <a:gd name="connsiteX6" fmla="*/ 132418 w 132417"/>
                <a:gd name="connsiteY6" fmla="*/ 20464 h 275270"/>
                <a:gd name="connsiteX7" fmla="*/ 132418 w 132417"/>
                <a:gd name="connsiteY7" fmla="*/ 254806 h 275270"/>
                <a:gd name="connsiteX8" fmla="*/ 111931 w 132417"/>
                <a:gd name="connsiteY8" fmla="*/ 275270 h 275270"/>
                <a:gd name="connsiteX9" fmla="*/ 40890 w 132417"/>
                <a:gd name="connsiteY9" fmla="*/ 234343 h 275270"/>
                <a:gd name="connsiteX10" fmla="*/ 91445 w 132417"/>
                <a:gd name="connsiteY10" fmla="*/ 234343 h 275270"/>
                <a:gd name="connsiteX11" fmla="*/ 91445 w 132417"/>
                <a:gd name="connsiteY11" fmla="*/ 40928 h 275270"/>
                <a:gd name="connsiteX12" fmla="*/ 40890 w 132417"/>
                <a:gd name="connsiteY12" fmla="*/ 40928 h 275270"/>
                <a:gd name="connsiteX13" fmla="*/ 40890 w 132417"/>
                <a:gd name="connsiteY13" fmla="*/ 234343 h 27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417" h="275270">
                  <a:moveTo>
                    <a:pt x="111931" y="275270"/>
                  </a:moveTo>
                  <a:lnTo>
                    <a:pt x="20486" y="275270"/>
                  </a:lnTo>
                  <a:cubicBezTo>
                    <a:pt x="9169" y="275270"/>
                    <a:pt x="0" y="266111"/>
                    <a:pt x="0" y="254806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111931" y="0"/>
                  </a:lnTo>
                  <a:cubicBezTo>
                    <a:pt x="123249" y="0"/>
                    <a:pt x="132418" y="9160"/>
                    <a:pt x="132418" y="20464"/>
                  </a:cubicBezTo>
                  <a:lnTo>
                    <a:pt x="132418" y="254806"/>
                  </a:lnTo>
                  <a:cubicBezTo>
                    <a:pt x="132418" y="266111"/>
                    <a:pt x="123249" y="275270"/>
                    <a:pt x="111931" y="275270"/>
                  </a:cubicBezTo>
                  <a:close/>
                  <a:moveTo>
                    <a:pt x="40890" y="234343"/>
                  </a:moveTo>
                  <a:lnTo>
                    <a:pt x="91445" y="234343"/>
                  </a:lnTo>
                  <a:lnTo>
                    <a:pt x="91445" y="40928"/>
                  </a:lnTo>
                  <a:lnTo>
                    <a:pt x="40890" y="40928"/>
                  </a:lnTo>
                  <a:lnTo>
                    <a:pt x="40890" y="23434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3" name="Forma libre 532">
              <a:extLst>
                <a:ext uri="{FF2B5EF4-FFF2-40B4-BE49-F238E27FC236}">
                  <a16:creationId xmlns:a16="http://schemas.microsoft.com/office/drawing/2014/main" id="{27F99C65-5976-A68E-E6EF-BFB099F6ABEB}"/>
                </a:ext>
              </a:extLst>
            </p:cNvPr>
            <p:cNvSpPr/>
            <p:nvPr/>
          </p:nvSpPr>
          <p:spPr>
            <a:xfrm>
              <a:off x="4333717" y="9229362"/>
              <a:ext cx="40972" cy="666803"/>
            </a:xfrm>
            <a:custGeom>
              <a:avLst/>
              <a:gdLst>
                <a:gd name="connsiteX0" fmla="*/ 20486 w 40972"/>
                <a:gd name="connsiteY0" fmla="*/ 666803 h 666803"/>
                <a:gd name="connsiteX1" fmla="*/ 0 w 40972"/>
                <a:gd name="connsiteY1" fmla="*/ 646340 h 666803"/>
                <a:gd name="connsiteX2" fmla="*/ 0 w 40972"/>
                <a:gd name="connsiteY2" fmla="*/ 20464 h 666803"/>
                <a:gd name="connsiteX3" fmla="*/ 20486 w 40972"/>
                <a:gd name="connsiteY3" fmla="*/ 0 h 666803"/>
                <a:gd name="connsiteX4" fmla="*/ 40973 w 40972"/>
                <a:gd name="connsiteY4" fmla="*/ 20464 h 666803"/>
                <a:gd name="connsiteX5" fmla="*/ 40973 w 40972"/>
                <a:gd name="connsiteY5" fmla="*/ 646340 h 666803"/>
                <a:gd name="connsiteX6" fmla="*/ 20486 w 40972"/>
                <a:gd name="connsiteY6" fmla="*/ 666803 h 666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666803">
                  <a:moveTo>
                    <a:pt x="20486" y="666803"/>
                  </a:moveTo>
                  <a:cubicBezTo>
                    <a:pt x="9169" y="666803"/>
                    <a:pt x="0" y="657644"/>
                    <a:pt x="0" y="64634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46340"/>
                  </a:lnTo>
                  <a:cubicBezTo>
                    <a:pt x="40973" y="657644"/>
                    <a:pt x="31803" y="666803"/>
                    <a:pt x="20486" y="66680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4" name="Forma libre 533">
              <a:extLst>
                <a:ext uri="{FF2B5EF4-FFF2-40B4-BE49-F238E27FC236}">
                  <a16:creationId xmlns:a16="http://schemas.microsoft.com/office/drawing/2014/main" id="{D474A65F-CDA3-06ED-92E5-ACEA7E8DB78A}"/>
                </a:ext>
              </a:extLst>
            </p:cNvPr>
            <p:cNvSpPr/>
            <p:nvPr/>
          </p:nvSpPr>
          <p:spPr>
            <a:xfrm>
              <a:off x="4444905" y="9229362"/>
              <a:ext cx="40972" cy="666803"/>
            </a:xfrm>
            <a:custGeom>
              <a:avLst/>
              <a:gdLst>
                <a:gd name="connsiteX0" fmla="*/ 20486 w 40972"/>
                <a:gd name="connsiteY0" fmla="*/ 666803 h 666803"/>
                <a:gd name="connsiteX1" fmla="*/ 0 w 40972"/>
                <a:gd name="connsiteY1" fmla="*/ 646340 h 666803"/>
                <a:gd name="connsiteX2" fmla="*/ 0 w 40972"/>
                <a:gd name="connsiteY2" fmla="*/ 20464 h 666803"/>
                <a:gd name="connsiteX3" fmla="*/ 20486 w 40972"/>
                <a:gd name="connsiteY3" fmla="*/ 0 h 666803"/>
                <a:gd name="connsiteX4" fmla="*/ 40973 w 40972"/>
                <a:gd name="connsiteY4" fmla="*/ 20464 h 666803"/>
                <a:gd name="connsiteX5" fmla="*/ 40973 w 40972"/>
                <a:gd name="connsiteY5" fmla="*/ 646340 h 666803"/>
                <a:gd name="connsiteX6" fmla="*/ 20486 w 40972"/>
                <a:gd name="connsiteY6" fmla="*/ 666803 h 666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666803">
                  <a:moveTo>
                    <a:pt x="20486" y="666803"/>
                  </a:moveTo>
                  <a:cubicBezTo>
                    <a:pt x="9169" y="666803"/>
                    <a:pt x="0" y="657644"/>
                    <a:pt x="0" y="64634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46340"/>
                  </a:lnTo>
                  <a:cubicBezTo>
                    <a:pt x="40973" y="657644"/>
                    <a:pt x="31803" y="666803"/>
                    <a:pt x="20486" y="66680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5" name="Gráfico 2">
            <a:extLst>
              <a:ext uri="{FF2B5EF4-FFF2-40B4-BE49-F238E27FC236}">
                <a16:creationId xmlns:a16="http://schemas.microsoft.com/office/drawing/2014/main" id="{725703E0-DA04-8A6F-A97C-A96400D5C3EC}"/>
              </a:ext>
            </a:extLst>
          </p:cNvPr>
          <p:cNvGrpSpPr/>
          <p:nvPr/>
        </p:nvGrpSpPr>
        <p:grpSpPr>
          <a:xfrm>
            <a:off x="3978355" y="7757065"/>
            <a:ext cx="1246188" cy="945439"/>
            <a:chOff x="3978355" y="7757065"/>
            <a:chExt cx="1246188" cy="945439"/>
          </a:xfrm>
          <a:solidFill>
            <a:srgbClr val="002A86"/>
          </a:solidFill>
        </p:grpSpPr>
        <p:sp>
          <p:nvSpPr>
            <p:cNvPr id="536" name="Forma libre 535">
              <a:extLst>
                <a:ext uri="{FF2B5EF4-FFF2-40B4-BE49-F238E27FC236}">
                  <a16:creationId xmlns:a16="http://schemas.microsoft.com/office/drawing/2014/main" id="{10AA6179-C2D2-4C8A-D55B-9833AFC3F624}"/>
                </a:ext>
              </a:extLst>
            </p:cNvPr>
            <p:cNvSpPr/>
            <p:nvPr/>
          </p:nvSpPr>
          <p:spPr>
            <a:xfrm>
              <a:off x="5050987" y="8244959"/>
              <a:ext cx="173473" cy="173198"/>
            </a:xfrm>
            <a:custGeom>
              <a:avLst/>
              <a:gdLst>
                <a:gd name="connsiteX0" fmla="*/ 152987 w 173473"/>
                <a:gd name="connsiteY0" fmla="*/ 173116 h 173198"/>
                <a:gd name="connsiteX1" fmla="*/ 86737 w 173473"/>
                <a:gd name="connsiteY1" fmla="*/ 173116 h 173198"/>
                <a:gd name="connsiteX2" fmla="*/ 0 w 173473"/>
                <a:gd name="connsiteY2" fmla="*/ 86558 h 173198"/>
                <a:gd name="connsiteX3" fmla="*/ 86737 w 173473"/>
                <a:gd name="connsiteY3" fmla="*/ 0 h 173198"/>
                <a:gd name="connsiteX4" fmla="*/ 152987 w 173473"/>
                <a:gd name="connsiteY4" fmla="*/ 0 h 173198"/>
                <a:gd name="connsiteX5" fmla="*/ 173473 w 173473"/>
                <a:gd name="connsiteY5" fmla="*/ 20464 h 173198"/>
                <a:gd name="connsiteX6" fmla="*/ 173473 w 173473"/>
                <a:gd name="connsiteY6" fmla="*/ 152735 h 173198"/>
                <a:gd name="connsiteX7" fmla="*/ 152987 w 173473"/>
                <a:gd name="connsiteY7" fmla="*/ 173199 h 173198"/>
                <a:gd name="connsiteX8" fmla="*/ 86737 w 173473"/>
                <a:gd name="connsiteY8" fmla="*/ 40844 h 173198"/>
                <a:gd name="connsiteX9" fmla="*/ 40973 w 173473"/>
                <a:gd name="connsiteY9" fmla="*/ 86558 h 173198"/>
                <a:gd name="connsiteX10" fmla="*/ 86737 w 173473"/>
                <a:gd name="connsiteY10" fmla="*/ 132271 h 173198"/>
                <a:gd name="connsiteX11" fmla="*/ 132500 w 173473"/>
                <a:gd name="connsiteY11" fmla="*/ 132271 h 173198"/>
                <a:gd name="connsiteX12" fmla="*/ 132500 w 173473"/>
                <a:gd name="connsiteY12" fmla="*/ 40844 h 173198"/>
                <a:gd name="connsiteX13" fmla="*/ 86737 w 173473"/>
                <a:gd name="connsiteY13" fmla="*/ 40844 h 17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473" h="173198">
                  <a:moveTo>
                    <a:pt x="152987" y="173116"/>
                  </a:moveTo>
                  <a:lnTo>
                    <a:pt x="86737" y="173116"/>
                  </a:lnTo>
                  <a:cubicBezTo>
                    <a:pt x="38908" y="173116"/>
                    <a:pt x="0" y="134251"/>
                    <a:pt x="0" y="86558"/>
                  </a:cubicBezTo>
                  <a:cubicBezTo>
                    <a:pt x="0" y="38864"/>
                    <a:pt x="38908" y="0"/>
                    <a:pt x="86737" y="0"/>
                  </a:cubicBezTo>
                  <a:lnTo>
                    <a:pt x="152987" y="0"/>
                  </a:lnTo>
                  <a:cubicBezTo>
                    <a:pt x="164304" y="0"/>
                    <a:pt x="173473" y="9159"/>
                    <a:pt x="173473" y="20464"/>
                  </a:cubicBezTo>
                  <a:lnTo>
                    <a:pt x="173473" y="152735"/>
                  </a:lnTo>
                  <a:cubicBezTo>
                    <a:pt x="173473" y="164040"/>
                    <a:pt x="164304" y="173199"/>
                    <a:pt x="152987" y="173199"/>
                  </a:cubicBezTo>
                  <a:close/>
                  <a:moveTo>
                    <a:pt x="86737" y="40844"/>
                  </a:moveTo>
                  <a:cubicBezTo>
                    <a:pt x="61542" y="40844"/>
                    <a:pt x="40973" y="61309"/>
                    <a:pt x="40973" y="86558"/>
                  </a:cubicBezTo>
                  <a:cubicBezTo>
                    <a:pt x="40973" y="111808"/>
                    <a:pt x="61542" y="132271"/>
                    <a:pt x="86737" y="132271"/>
                  </a:cubicBezTo>
                  <a:lnTo>
                    <a:pt x="132500" y="132271"/>
                  </a:lnTo>
                  <a:lnTo>
                    <a:pt x="132500" y="40844"/>
                  </a:lnTo>
                  <a:lnTo>
                    <a:pt x="86737" y="4084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7" name="Forma libre 536">
              <a:extLst>
                <a:ext uri="{FF2B5EF4-FFF2-40B4-BE49-F238E27FC236}">
                  <a16:creationId xmlns:a16="http://schemas.microsoft.com/office/drawing/2014/main" id="{1D85361E-33DB-D286-70ED-84525B22FFD2}"/>
                </a:ext>
              </a:extLst>
            </p:cNvPr>
            <p:cNvSpPr/>
            <p:nvPr/>
          </p:nvSpPr>
          <p:spPr>
            <a:xfrm>
              <a:off x="4854467" y="8122507"/>
              <a:ext cx="370075" cy="166515"/>
            </a:xfrm>
            <a:custGeom>
              <a:avLst/>
              <a:gdLst>
                <a:gd name="connsiteX0" fmla="*/ 131013 w 370075"/>
                <a:gd name="connsiteY0" fmla="*/ 166432 h 166515"/>
                <a:gd name="connsiteX1" fmla="*/ 97475 w 370075"/>
                <a:gd name="connsiteY1" fmla="*/ 166432 h 166515"/>
                <a:gd name="connsiteX2" fmla="*/ 0 w 370075"/>
                <a:gd name="connsiteY2" fmla="*/ 69065 h 166515"/>
                <a:gd name="connsiteX3" fmla="*/ 0 w 370075"/>
                <a:gd name="connsiteY3" fmla="*/ 20464 h 166515"/>
                <a:gd name="connsiteX4" fmla="*/ 20486 w 370075"/>
                <a:gd name="connsiteY4" fmla="*/ 0 h 166515"/>
                <a:gd name="connsiteX5" fmla="*/ 349589 w 370075"/>
                <a:gd name="connsiteY5" fmla="*/ 0 h 166515"/>
                <a:gd name="connsiteX6" fmla="*/ 370076 w 370075"/>
                <a:gd name="connsiteY6" fmla="*/ 20464 h 166515"/>
                <a:gd name="connsiteX7" fmla="*/ 349589 w 370075"/>
                <a:gd name="connsiteY7" fmla="*/ 40928 h 166515"/>
                <a:gd name="connsiteX8" fmla="*/ 40973 w 370075"/>
                <a:gd name="connsiteY8" fmla="*/ 40928 h 166515"/>
                <a:gd name="connsiteX9" fmla="*/ 40973 w 370075"/>
                <a:gd name="connsiteY9" fmla="*/ 69065 h 166515"/>
                <a:gd name="connsiteX10" fmla="*/ 97558 w 370075"/>
                <a:gd name="connsiteY10" fmla="*/ 125588 h 166515"/>
                <a:gd name="connsiteX11" fmla="*/ 131096 w 370075"/>
                <a:gd name="connsiteY11" fmla="*/ 125588 h 166515"/>
                <a:gd name="connsiteX12" fmla="*/ 151582 w 370075"/>
                <a:gd name="connsiteY12" fmla="*/ 146052 h 166515"/>
                <a:gd name="connsiteX13" fmla="*/ 131096 w 370075"/>
                <a:gd name="connsiteY13" fmla="*/ 166515 h 16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0075" h="166515">
                  <a:moveTo>
                    <a:pt x="131013" y="166432"/>
                  </a:moveTo>
                  <a:lnTo>
                    <a:pt x="97475" y="166432"/>
                  </a:lnTo>
                  <a:cubicBezTo>
                    <a:pt x="43699" y="166432"/>
                    <a:pt x="0" y="122782"/>
                    <a:pt x="0" y="6906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49589" y="0"/>
                  </a:lnTo>
                  <a:cubicBezTo>
                    <a:pt x="360907" y="0"/>
                    <a:pt x="370076" y="9159"/>
                    <a:pt x="370076" y="20464"/>
                  </a:cubicBezTo>
                  <a:cubicBezTo>
                    <a:pt x="370076" y="31769"/>
                    <a:pt x="360907" y="40928"/>
                    <a:pt x="349589" y="40928"/>
                  </a:cubicBezTo>
                  <a:lnTo>
                    <a:pt x="40973" y="40928"/>
                  </a:lnTo>
                  <a:lnTo>
                    <a:pt x="40973" y="69065"/>
                  </a:lnTo>
                  <a:cubicBezTo>
                    <a:pt x="40973" y="100173"/>
                    <a:pt x="66333" y="125588"/>
                    <a:pt x="97558" y="125588"/>
                  </a:cubicBezTo>
                  <a:lnTo>
                    <a:pt x="131096" y="125588"/>
                  </a:lnTo>
                  <a:cubicBezTo>
                    <a:pt x="142413" y="125588"/>
                    <a:pt x="151582" y="134747"/>
                    <a:pt x="151582" y="146052"/>
                  </a:cubicBezTo>
                  <a:cubicBezTo>
                    <a:pt x="151582" y="157356"/>
                    <a:pt x="142413" y="166515"/>
                    <a:pt x="131096" y="16651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8" name="Forma libre 537">
              <a:extLst>
                <a:ext uri="{FF2B5EF4-FFF2-40B4-BE49-F238E27FC236}">
                  <a16:creationId xmlns:a16="http://schemas.microsoft.com/office/drawing/2014/main" id="{6A1C8242-6518-3F5B-CD14-4696D8558AC6}"/>
                </a:ext>
              </a:extLst>
            </p:cNvPr>
            <p:cNvSpPr/>
            <p:nvPr/>
          </p:nvSpPr>
          <p:spPr>
            <a:xfrm>
              <a:off x="4854384" y="7909784"/>
              <a:ext cx="40972" cy="171630"/>
            </a:xfrm>
            <a:custGeom>
              <a:avLst/>
              <a:gdLst>
                <a:gd name="connsiteX0" fmla="*/ 20486 w 40972"/>
                <a:gd name="connsiteY0" fmla="*/ 171631 h 171630"/>
                <a:gd name="connsiteX1" fmla="*/ 0 w 40972"/>
                <a:gd name="connsiteY1" fmla="*/ 151167 h 171630"/>
                <a:gd name="connsiteX2" fmla="*/ 0 w 40972"/>
                <a:gd name="connsiteY2" fmla="*/ 20464 h 171630"/>
                <a:gd name="connsiteX3" fmla="*/ 20486 w 40972"/>
                <a:gd name="connsiteY3" fmla="*/ 0 h 171630"/>
                <a:gd name="connsiteX4" fmla="*/ 40973 w 40972"/>
                <a:gd name="connsiteY4" fmla="*/ 20464 h 171630"/>
                <a:gd name="connsiteX5" fmla="*/ 40973 w 40972"/>
                <a:gd name="connsiteY5" fmla="*/ 151167 h 171630"/>
                <a:gd name="connsiteX6" fmla="*/ 20486 w 40972"/>
                <a:gd name="connsiteY6" fmla="*/ 171631 h 17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71630">
                  <a:moveTo>
                    <a:pt x="20486" y="171631"/>
                  </a:moveTo>
                  <a:cubicBezTo>
                    <a:pt x="9169" y="171631"/>
                    <a:pt x="0" y="162472"/>
                    <a:pt x="0" y="15116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51167"/>
                  </a:lnTo>
                  <a:cubicBezTo>
                    <a:pt x="40973" y="162472"/>
                    <a:pt x="31803" y="171631"/>
                    <a:pt x="20486" y="17163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9" name="Forma libre 538">
              <a:extLst>
                <a:ext uri="{FF2B5EF4-FFF2-40B4-BE49-F238E27FC236}">
                  <a16:creationId xmlns:a16="http://schemas.microsoft.com/office/drawing/2014/main" id="{FF4AC865-52BC-1D7B-EDF7-8719C6E455E0}"/>
                </a:ext>
              </a:extLst>
            </p:cNvPr>
            <p:cNvSpPr/>
            <p:nvPr/>
          </p:nvSpPr>
          <p:spPr>
            <a:xfrm>
              <a:off x="4858597" y="8497289"/>
              <a:ext cx="307873" cy="205214"/>
            </a:xfrm>
            <a:custGeom>
              <a:avLst/>
              <a:gdLst>
                <a:gd name="connsiteX0" fmla="*/ 153895 w 307873"/>
                <a:gd name="connsiteY0" fmla="*/ 205215 h 205214"/>
                <a:gd name="connsiteX1" fmla="*/ 0 w 307873"/>
                <a:gd name="connsiteY1" fmla="*/ 51490 h 205214"/>
                <a:gd name="connsiteX2" fmla="*/ 4378 w 307873"/>
                <a:gd name="connsiteY2" fmla="*/ 15678 h 205214"/>
                <a:gd name="connsiteX3" fmla="*/ 24286 w 307873"/>
                <a:gd name="connsiteY3" fmla="*/ 0 h 205214"/>
                <a:gd name="connsiteX4" fmla="*/ 283587 w 307873"/>
                <a:gd name="connsiteY4" fmla="*/ 0 h 205214"/>
                <a:gd name="connsiteX5" fmla="*/ 303495 w 307873"/>
                <a:gd name="connsiteY5" fmla="*/ 15678 h 205214"/>
                <a:gd name="connsiteX6" fmla="*/ 307873 w 307873"/>
                <a:gd name="connsiteY6" fmla="*/ 51490 h 205214"/>
                <a:gd name="connsiteX7" fmla="*/ 153978 w 307873"/>
                <a:gd name="connsiteY7" fmla="*/ 205215 h 205214"/>
                <a:gd name="connsiteX8" fmla="*/ 41551 w 307873"/>
                <a:gd name="connsiteY8" fmla="*/ 40928 h 205214"/>
                <a:gd name="connsiteX9" fmla="*/ 40973 w 307873"/>
                <a:gd name="connsiteY9" fmla="*/ 51490 h 205214"/>
                <a:gd name="connsiteX10" fmla="*/ 153895 w 307873"/>
                <a:gd name="connsiteY10" fmla="*/ 164370 h 205214"/>
                <a:gd name="connsiteX11" fmla="*/ 266901 w 307873"/>
                <a:gd name="connsiteY11" fmla="*/ 51490 h 205214"/>
                <a:gd name="connsiteX12" fmla="*/ 266322 w 307873"/>
                <a:gd name="connsiteY12" fmla="*/ 40928 h 205214"/>
                <a:gd name="connsiteX13" fmla="*/ 41468 w 307873"/>
                <a:gd name="connsiteY13" fmla="*/ 40928 h 2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873" h="205214">
                  <a:moveTo>
                    <a:pt x="153895" y="205215"/>
                  </a:moveTo>
                  <a:cubicBezTo>
                    <a:pt x="69059" y="205215"/>
                    <a:pt x="0" y="136232"/>
                    <a:pt x="0" y="51490"/>
                  </a:cubicBezTo>
                  <a:cubicBezTo>
                    <a:pt x="0" y="39772"/>
                    <a:pt x="1487" y="27725"/>
                    <a:pt x="4378" y="15678"/>
                  </a:cubicBezTo>
                  <a:cubicBezTo>
                    <a:pt x="6608" y="6519"/>
                    <a:pt x="14786" y="0"/>
                    <a:pt x="24286" y="0"/>
                  </a:cubicBezTo>
                  <a:lnTo>
                    <a:pt x="283587" y="0"/>
                  </a:lnTo>
                  <a:cubicBezTo>
                    <a:pt x="293087" y="0"/>
                    <a:pt x="301265" y="6519"/>
                    <a:pt x="303495" y="15678"/>
                  </a:cubicBezTo>
                  <a:cubicBezTo>
                    <a:pt x="306386" y="27725"/>
                    <a:pt x="307873" y="39772"/>
                    <a:pt x="307873" y="51490"/>
                  </a:cubicBezTo>
                  <a:cubicBezTo>
                    <a:pt x="307873" y="136232"/>
                    <a:pt x="238815" y="205215"/>
                    <a:pt x="153978" y="205215"/>
                  </a:cubicBezTo>
                  <a:close/>
                  <a:moveTo>
                    <a:pt x="41551" y="40928"/>
                  </a:moveTo>
                  <a:cubicBezTo>
                    <a:pt x="41220" y="44476"/>
                    <a:pt x="40973" y="48024"/>
                    <a:pt x="40973" y="51490"/>
                  </a:cubicBezTo>
                  <a:cubicBezTo>
                    <a:pt x="40973" y="113706"/>
                    <a:pt x="91693" y="164370"/>
                    <a:pt x="153895" y="164370"/>
                  </a:cubicBezTo>
                  <a:cubicBezTo>
                    <a:pt x="216098" y="164370"/>
                    <a:pt x="266901" y="113788"/>
                    <a:pt x="266901" y="51490"/>
                  </a:cubicBezTo>
                  <a:cubicBezTo>
                    <a:pt x="266901" y="48024"/>
                    <a:pt x="266735" y="44476"/>
                    <a:pt x="266322" y="40928"/>
                  </a:cubicBezTo>
                  <a:lnTo>
                    <a:pt x="41468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0" name="Forma libre 539">
              <a:extLst>
                <a:ext uri="{FF2B5EF4-FFF2-40B4-BE49-F238E27FC236}">
                  <a16:creationId xmlns:a16="http://schemas.microsoft.com/office/drawing/2014/main" id="{8EF5858A-B9D0-E135-67EA-3F2C21B66129}"/>
                </a:ext>
              </a:extLst>
            </p:cNvPr>
            <p:cNvSpPr/>
            <p:nvPr/>
          </p:nvSpPr>
          <p:spPr>
            <a:xfrm>
              <a:off x="4088459" y="8497289"/>
              <a:ext cx="307873" cy="205214"/>
            </a:xfrm>
            <a:custGeom>
              <a:avLst/>
              <a:gdLst>
                <a:gd name="connsiteX0" fmla="*/ 153895 w 307873"/>
                <a:gd name="connsiteY0" fmla="*/ 205215 h 205214"/>
                <a:gd name="connsiteX1" fmla="*/ 0 w 307873"/>
                <a:gd name="connsiteY1" fmla="*/ 51490 h 205214"/>
                <a:gd name="connsiteX2" fmla="*/ 4378 w 307873"/>
                <a:gd name="connsiteY2" fmla="*/ 15678 h 205214"/>
                <a:gd name="connsiteX3" fmla="*/ 24286 w 307873"/>
                <a:gd name="connsiteY3" fmla="*/ 0 h 205214"/>
                <a:gd name="connsiteX4" fmla="*/ 283587 w 307873"/>
                <a:gd name="connsiteY4" fmla="*/ 0 h 205214"/>
                <a:gd name="connsiteX5" fmla="*/ 303495 w 307873"/>
                <a:gd name="connsiteY5" fmla="*/ 15678 h 205214"/>
                <a:gd name="connsiteX6" fmla="*/ 307873 w 307873"/>
                <a:gd name="connsiteY6" fmla="*/ 51490 h 205214"/>
                <a:gd name="connsiteX7" fmla="*/ 153978 w 307873"/>
                <a:gd name="connsiteY7" fmla="*/ 205215 h 205214"/>
                <a:gd name="connsiteX8" fmla="*/ 41468 w 307873"/>
                <a:gd name="connsiteY8" fmla="*/ 40928 h 205214"/>
                <a:gd name="connsiteX9" fmla="*/ 40890 w 307873"/>
                <a:gd name="connsiteY9" fmla="*/ 51490 h 205214"/>
                <a:gd name="connsiteX10" fmla="*/ 153895 w 307873"/>
                <a:gd name="connsiteY10" fmla="*/ 164370 h 205214"/>
                <a:gd name="connsiteX11" fmla="*/ 266901 w 307873"/>
                <a:gd name="connsiteY11" fmla="*/ 51490 h 205214"/>
                <a:gd name="connsiteX12" fmla="*/ 266322 w 307873"/>
                <a:gd name="connsiteY12" fmla="*/ 40928 h 205214"/>
                <a:gd name="connsiteX13" fmla="*/ 41468 w 307873"/>
                <a:gd name="connsiteY13" fmla="*/ 40928 h 2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873" h="205214">
                  <a:moveTo>
                    <a:pt x="153895" y="205215"/>
                  </a:moveTo>
                  <a:cubicBezTo>
                    <a:pt x="68976" y="205215"/>
                    <a:pt x="0" y="136232"/>
                    <a:pt x="0" y="51490"/>
                  </a:cubicBezTo>
                  <a:cubicBezTo>
                    <a:pt x="0" y="39772"/>
                    <a:pt x="1487" y="27725"/>
                    <a:pt x="4378" y="15678"/>
                  </a:cubicBezTo>
                  <a:cubicBezTo>
                    <a:pt x="6608" y="6519"/>
                    <a:pt x="14787" y="0"/>
                    <a:pt x="24286" y="0"/>
                  </a:cubicBezTo>
                  <a:lnTo>
                    <a:pt x="283587" y="0"/>
                  </a:lnTo>
                  <a:cubicBezTo>
                    <a:pt x="293087" y="0"/>
                    <a:pt x="301265" y="6519"/>
                    <a:pt x="303495" y="15678"/>
                  </a:cubicBezTo>
                  <a:cubicBezTo>
                    <a:pt x="306386" y="27725"/>
                    <a:pt x="307873" y="39772"/>
                    <a:pt x="307873" y="51490"/>
                  </a:cubicBezTo>
                  <a:cubicBezTo>
                    <a:pt x="307873" y="136232"/>
                    <a:pt x="238815" y="205215"/>
                    <a:pt x="153978" y="205215"/>
                  </a:cubicBezTo>
                  <a:close/>
                  <a:moveTo>
                    <a:pt x="41468" y="40928"/>
                  </a:moveTo>
                  <a:cubicBezTo>
                    <a:pt x="41138" y="44476"/>
                    <a:pt x="40890" y="48024"/>
                    <a:pt x="40890" y="51490"/>
                  </a:cubicBezTo>
                  <a:cubicBezTo>
                    <a:pt x="40890" y="113706"/>
                    <a:pt x="91610" y="164370"/>
                    <a:pt x="153895" y="164370"/>
                  </a:cubicBezTo>
                  <a:cubicBezTo>
                    <a:pt x="216180" y="164370"/>
                    <a:pt x="266901" y="113788"/>
                    <a:pt x="266901" y="51490"/>
                  </a:cubicBezTo>
                  <a:cubicBezTo>
                    <a:pt x="266901" y="48024"/>
                    <a:pt x="266735" y="44476"/>
                    <a:pt x="266322" y="40928"/>
                  </a:cubicBezTo>
                  <a:lnTo>
                    <a:pt x="41468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1" name="Forma libre 540">
              <a:extLst>
                <a:ext uri="{FF2B5EF4-FFF2-40B4-BE49-F238E27FC236}">
                  <a16:creationId xmlns:a16="http://schemas.microsoft.com/office/drawing/2014/main" id="{08BD64D1-68BE-01C1-625C-E7672D8A1C70}"/>
                </a:ext>
              </a:extLst>
            </p:cNvPr>
            <p:cNvSpPr/>
            <p:nvPr/>
          </p:nvSpPr>
          <p:spPr>
            <a:xfrm>
              <a:off x="4931476" y="7905266"/>
              <a:ext cx="108172" cy="107991"/>
            </a:xfrm>
            <a:custGeom>
              <a:avLst/>
              <a:gdLst>
                <a:gd name="connsiteX0" fmla="*/ 20466 w 108172"/>
                <a:gd name="connsiteY0" fmla="*/ 107991 h 107991"/>
                <a:gd name="connsiteX1" fmla="*/ 6010 w 108172"/>
                <a:gd name="connsiteY1" fmla="*/ 101968 h 107991"/>
                <a:gd name="connsiteX2" fmla="*/ 6010 w 108172"/>
                <a:gd name="connsiteY2" fmla="*/ 73088 h 107991"/>
                <a:gd name="connsiteX3" fmla="*/ 73168 w 108172"/>
                <a:gd name="connsiteY3" fmla="*/ 6003 h 107991"/>
                <a:gd name="connsiteX4" fmla="*/ 102163 w 108172"/>
                <a:gd name="connsiteY4" fmla="*/ 6003 h 107991"/>
                <a:gd name="connsiteX5" fmla="*/ 102163 w 108172"/>
                <a:gd name="connsiteY5" fmla="*/ 34883 h 107991"/>
                <a:gd name="connsiteX6" fmla="*/ 35004 w 108172"/>
                <a:gd name="connsiteY6" fmla="*/ 101968 h 107991"/>
                <a:gd name="connsiteX7" fmla="*/ 20548 w 108172"/>
                <a:gd name="connsiteY7" fmla="*/ 107991 h 10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172" h="107991">
                  <a:moveTo>
                    <a:pt x="20466" y="107991"/>
                  </a:moveTo>
                  <a:cubicBezTo>
                    <a:pt x="15262" y="107991"/>
                    <a:pt x="9975" y="106011"/>
                    <a:pt x="6010" y="101968"/>
                  </a:cubicBezTo>
                  <a:cubicBezTo>
                    <a:pt x="-2003" y="93964"/>
                    <a:pt x="-2003" y="81009"/>
                    <a:pt x="6010" y="73088"/>
                  </a:cubicBezTo>
                  <a:lnTo>
                    <a:pt x="73168" y="6003"/>
                  </a:lnTo>
                  <a:cubicBezTo>
                    <a:pt x="81181" y="-2001"/>
                    <a:pt x="94150" y="-2001"/>
                    <a:pt x="102163" y="6003"/>
                  </a:cubicBezTo>
                  <a:cubicBezTo>
                    <a:pt x="110176" y="14007"/>
                    <a:pt x="110176" y="26962"/>
                    <a:pt x="102163" y="34883"/>
                  </a:cubicBezTo>
                  <a:lnTo>
                    <a:pt x="35004" y="101968"/>
                  </a:lnTo>
                  <a:cubicBezTo>
                    <a:pt x="31039" y="105929"/>
                    <a:pt x="25752" y="107991"/>
                    <a:pt x="20548" y="10799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2" name="Forma libre 541">
              <a:extLst>
                <a:ext uri="{FF2B5EF4-FFF2-40B4-BE49-F238E27FC236}">
                  <a16:creationId xmlns:a16="http://schemas.microsoft.com/office/drawing/2014/main" id="{DE6F9B6D-84CA-102A-61A1-B83B97A523CC}"/>
                </a:ext>
              </a:extLst>
            </p:cNvPr>
            <p:cNvSpPr/>
            <p:nvPr/>
          </p:nvSpPr>
          <p:spPr>
            <a:xfrm>
              <a:off x="5012761" y="7992649"/>
              <a:ext cx="75873" cy="75727"/>
            </a:xfrm>
            <a:custGeom>
              <a:avLst/>
              <a:gdLst>
                <a:gd name="connsiteX0" fmla="*/ 20466 w 75873"/>
                <a:gd name="connsiteY0" fmla="*/ 75728 h 75727"/>
                <a:gd name="connsiteX1" fmla="*/ 6010 w 75873"/>
                <a:gd name="connsiteY1" fmla="*/ 69705 h 75727"/>
                <a:gd name="connsiteX2" fmla="*/ 6010 w 75873"/>
                <a:gd name="connsiteY2" fmla="*/ 40824 h 75727"/>
                <a:gd name="connsiteX3" fmla="*/ 40869 w 75873"/>
                <a:gd name="connsiteY3" fmla="*/ 6003 h 75727"/>
                <a:gd name="connsiteX4" fmla="*/ 69864 w 75873"/>
                <a:gd name="connsiteY4" fmla="*/ 6003 h 75727"/>
                <a:gd name="connsiteX5" fmla="*/ 69864 w 75873"/>
                <a:gd name="connsiteY5" fmla="*/ 34883 h 75727"/>
                <a:gd name="connsiteX6" fmla="*/ 35004 w 75873"/>
                <a:gd name="connsiteY6" fmla="*/ 69705 h 75727"/>
                <a:gd name="connsiteX7" fmla="*/ 20548 w 75873"/>
                <a:gd name="connsiteY7" fmla="*/ 75728 h 7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73" h="75727">
                  <a:moveTo>
                    <a:pt x="20466" y="75728"/>
                  </a:moveTo>
                  <a:cubicBezTo>
                    <a:pt x="15261" y="75728"/>
                    <a:pt x="9975" y="73748"/>
                    <a:pt x="6010" y="69705"/>
                  </a:cubicBezTo>
                  <a:cubicBezTo>
                    <a:pt x="-2003" y="61700"/>
                    <a:pt x="-2003" y="48745"/>
                    <a:pt x="6010" y="40824"/>
                  </a:cubicBezTo>
                  <a:lnTo>
                    <a:pt x="40869" y="6003"/>
                  </a:lnTo>
                  <a:cubicBezTo>
                    <a:pt x="48882" y="-2001"/>
                    <a:pt x="61851" y="-2001"/>
                    <a:pt x="69864" y="6003"/>
                  </a:cubicBezTo>
                  <a:cubicBezTo>
                    <a:pt x="77877" y="14007"/>
                    <a:pt x="77877" y="26962"/>
                    <a:pt x="69864" y="34883"/>
                  </a:cubicBezTo>
                  <a:lnTo>
                    <a:pt x="35004" y="69705"/>
                  </a:lnTo>
                  <a:cubicBezTo>
                    <a:pt x="31039" y="73665"/>
                    <a:pt x="25752" y="75728"/>
                    <a:pt x="20548" y="757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3" name="Forma libre 542">
              <a:extLst>
                <a:ext uri="{FF2B5EF4-FFF2-40B4-BE49-F238E27FC236}">
                  <a16:creationId xmlns:a16="http://schemas.microsoft.com/office/drawing/2014/main" id="{954F1F68-EDAF-1445-463B-2275B3541D47}"/>
                </a:ext>
              </a:extLst>
            </p:cNvPr>
            <p:cNvSpPr/>
            <p:nvPr/>
          </p:nvSpPr>
          <p:spPr>
            <a:xfrm>
              <a:off x="4451761" y="8452896"/>
              <a:ext cx="361567" cy="145473"/>
            </a:xfrm>
            <a:custGeom>
              <a:avLst/>
              <a:gdLst>
                <a:gd name="connsiteX0" fmla="*/ 320016 w 361567"/>
                <a:gd name="connsiteY0" fmla="*/ 145474 h 145473"/>
                <a:gd name="connsiteX1" fmla="*/ 41551 w 361567"/>
                <a:gd name="connsiteY1" fmla="*/ 145474 h 145473"/>
                <a:gd name="connsiteX2" fmla="*/ 0 w 361567"/>
                <a:gd name="connsiteY2" fmla="*/ 103969 h 145473"/>
                <a:gd name="connsiteX3" fmla="*/ 0 w 361567"/>
                <a:gd name="connsiteY3" fmla="*/ 41505 h 145473"/>
                <a:gd name="connsiteX4" fmla="*/ 41551 w 361567"/>
                <a:gd name="connsiteY4" fmla="*/ 0 h 145473"/>
                <a:gd name="connsiteX5" fmla="*/ 320016 w 361567"/>
                <a:gd name="connsiteY5" fmla="*/ 0 h 145473"/>
                <a:gd name="connsiteX6" fmla="*/ 361567 w 361567"/>
                <a:gd name="connsiteY6" fmla="*/ 41505 h 145473"/>
                <a:gd name="connsiteX7" fmla="*/ 361567 w 361567"/>
                <a:gd name="connsiteY7" fmla="*/ 103969 h 145473"/>
                <a:gd name="connsiteX8" fmla="*/ 320016 w 361567"/>
                <a:gd name="connsiteY8" fmla="*/ 145474 h 145473"/>
                <a:gd name="connsiteX9" fmla="*/ 41551 w 361567"/>
                <a:gd name="connsiteY9" fmla="*/ 41010 h 145473"/>
                <a:gd name="connsiteX10" fmla="*/ 40973 w 361567"/>
                <a:gd name="connsiteY10" fmla="*/ 104052 h 145473"/>
                <a:gd name="connsiteX11" fmla="*/ 319934 w 361567"/>
                <a:gd name="connsiteY11" fmla="*/ 104629 h 145473"/>
                <a:gd name="connsiteX12" fmla="*/ 320512 w 361567"/>
                <a:gd name="connsiteY12" fmla="*/ 41588 h 145473"/>
                <a:gd name="connsiteX13" fmla="*/ 319934 w 361567"/>
                <a:gd name="connsiteY13" fmla="*/ 41010 h 145473"/>
                <a:gd name="connsiteX14" fmla="*/ 41468 w 361567"/>
                <a:gd name="connsiteY14" fmla="*/ 41010 h 1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1567" h="145473">
                  <a:moveTo>
                    <a:pt x="320016" y="145474"/>
                  </a:moveTo>
                  <a:lnTo>
                    <a:pt x="41551" y="145474"/>
                  </a:lnTo>
                  <a:cubicBezTo>
                    <a:pt x="18669" y="145474"/>
                    <a:pt x="0" y="126908"/>
                    <a:pt x="0" y="103969"/>
                  </a:cubicBezTo>
                  <a:lnTo>
                    <a:pt x="0" y="41505"/>
                  </a:lnTo>
                  <a:cubicBezTo>
                    <a:pt x="0" y="18648"/>
                    <a:pt x="18586" y="0"/>
                    <a:pt x="41551" y="0"/>
                  </a:cubicBezTo>
                  <a:lnTo>
                    <a:pt x="320016" y="0"/>
                  </a:lnTo>
                  <a:cubicBezTo>
                    <a:pt x="342898" y="0"/>
                    <a:pt x="361567" y="18566"/>
                    <a:pt x="361567" y="41505"/>
                  </a:cubicBezTo>
                  <a:lnTo>
                    <a:pt x="361567" y="103969"/>
                  </a:lnTo>
                  <a:cubicBezTo>
                    <a:pt x="361567" y="126826"/>
                    <a:pt x="342981" y="145474"/>
                    <a:pt x="320016" y="145474"/>
                  </a:cubicBezTo>
                  <a:close/>
                  <a:moveTo>
                    <a:pt x="41551" y="41010"/>
                  </a:moveTo>
                  <a:lnTo>
                    <a:pt x="40973" y="104052"/>
                  </a:lnTo>
                  <a:lnTo>
                    <a:pt x="319934" y="104629"/>
                  </a:lnTo>
                  <a:lnTo>
                    <a:pt x="320512" y="41588"/>
                  </a:lnTo>
                  <a:lnTo>
                    <a:pt x="319934" y="41010"/>
                  </a:lnTo>
                  <a:lnTo>
                    <a:pt x="41468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4" name="Forma libre 543">
              <a:extLst>
                <a:ext uri="{FF2B5EF4-FFF2-40B4-BE49-F238E27FC236}">
                  <a16:creationId xmlns:a16="http://schemas.microsoft.com/office/drawing/2014/main" id="{B8E9054D-104C-3C9C-09BB-AAAA4D672481}"/>
                </a:ext>
              </a:extLst>
            </p:cNvPr>
            <p:cNvSpPr/>
            <p:nvPr/>
          </p:nvSpPr>
          <p:spPr>
            <a:xfrm>
              <a:off x="4030387" y="7795748"/>
              <a:ext cx="1193990" cy="742469"/>
            </a:xfrm>
            <a:custGeom>
              <a:avLst/>
              <a:gdLst>
                <a:gd name="connsiteX0" fmla="*/ 1116010 w 1193990"/>
                <a:gd name="connsiteY0" fmla="*/ 742469 h 742469"/>
                <a:gd name="connsiteX1" fmla="*/ 762455 w 1193990"/>
                <a:gd name="connsiteY1" fmla="*/ 742469 h 742469"/>
                <a:gd name="connsiteX2" fmla="*/ 741969 w 1193990"/>
                <a:gd name="connsiteY2" fmla="*/ 722006 h 742469"/>
                <a:gd name="connsiteX3" fmla="*/ 741969 w 1193990"/>
                <a:gd name="connsiteY3" fmla="*/ 698736 h 742469"/>
                <a:gd name="connsiteX4" fmla="*/ 462925 w 1193990"/>
                <a:gd name="connsiteY4" fmla="*/ 698159 h 742469"/>
                <a:gd name="connsiteX5" fmla="*/ 462347 w 1193990"/>
                <a:gd name="connsiteY5" fmla="*/ 722006 h 742469"/>
                <a:gd name="connsiteX6" fmla="*/ 441861 w 1193990"/>
                <a:gd name="connsiteY6" fmla="*/ 742469 h 742469"/>
                <a:gd name="connsiteX7" fmla="*/ 40973 w 1193990"/>
                <a:gd name="connsiteY7" fmla="*/ 742469 h 742469"/>
                <a:gd name="connsiteX8" fmla="*/ 0 w 1193990"/>
                <a:gd name="connsiteY8" fmla="*/ 701542 h 742469"/>
                <a:gd name="connsiteX9" fmla="*/ 0 w 1193990"/>
                <a:gd name="connsiteY9" fmla="*/ 599223 h 742469"/>
                <a:gd name="connsiteX10" fmla="*/ 40973 w 1193990"/>
                <a:gd name="connsiteY10" fmla="*/ 558296 h 742469"/>
                <a:gd name="connsiteX11" fmla="*/ 741886 w 1193990"/>
                <a:gd name="connsiteY11" fmla="*/ 558296 h 742469"/>
                <a:gd name="connsiteX12" fmla="*/ 741886 w 1193990"/>
                <a:gd name="connsiteY12" fmla="*/ 41505 h 742469"/>
                <a:gd name="connsiteX13" fmla="*/ 783437 w 1193990"/>
                <a:gd name="connsiteY13" fmla="*/ 0 h 742469"/>
                <a:gd name="connsiteX14" fmla="*/ 967814 w 1193990"/>
                <a:gd name="connsiteY14" fmla="*/ 0 h 742469"/>
                <a:gd name="connsiteX15" fmla="*/ 1127492 w 1193990"/>
                <a:gd name="connsiteY15" fmla="*/ 102154 h 742469"/>
                <a:gd name="connsiteX16" fmla="*/ 1127492 w 1193990"/>
                <a:gd name="connsiteY16" fmla="*/ 102154 h 742469"/>
                <a:gd name="connsiteX17" fmla="*/ 1193990 w 1193990"/>
                <a:gd name="connsiteY17" fmla="*/ 357042 h 742469"/>
                <a:gd name="connsiteX18" fmla="*/ 1193990 w 1193990"/>
                <a:gd name="connsiteY18" fmla="*/ 664492 h 742469"/>
                <a:gd name="connsiteX19" fmla="*/ 1115927 w 1193990"/>
                <a:gd name="connsiteY19" fmla="*/ 742469 h 742469"/>
                <a:gd name="connsiteX20" fmla="*/ 782859 w 1193990"/>
                <a:gd name="connsiteY20" fmla="*/ 701542 h 742469"/>
                <a:gd name="connsiteX21" fmla="*/ 1116010 w 1193990"/>
                <a:gd name="connsiteY21" fmla="*/ 701542 h 742469"/>
                <a:gd name="connsiteX22" fmla="*/ 1153100 w 1193990"/>
                <a:gd name="connsiteY22" fmla="*/ 664492 h 742469"/>
                <a:gd name="connsiteX23" fmla="*/ 1153100 w 1193990"/>
                <a:gd name="connsiteY23" fmla="*/ 358032 h 742469"/>
                <a:gd name="connsiteX24" fmla="*/ 1090402 w 1193990"/>
                <a:gd name="connsiteY24" fmla="*/ 119399 h 742469"/>
                <a:gd name="connsiteX25" fmla="*/ 1090402 w 1193990"/>
                <a:gd name="connsiteY25" fmla="*/ 119399 h 742469"/>
                <a:gd name="connsiteX26" fmla="*/ 967814 w 1193990"/>
                <a:gd name="connsiteY26" fmla="*/ 40927 h 742469"/>
                <a:gd name="connsiteX27" fmla="*/ 783437 w 1193990"/>
                <a:gd name="connsiteY27" fmla="*/ 40927 h 742469"/>
                <a:gd name="connsiteX28" fmla="*/ 782859 w 1193990"/>
                <a:gd name="connsiteY28" fmla="*/ 578759 h 742469"/>
                <a:gd name="connsiteX29" fmla="*/ 762373 w 1193990"/>
                <a:gd name="connsiteY29" fmla="*/ 599223 h 742469"/>
                <a:gd name="connsiteX30" fmla="*/ 40973 w 1193990"/>
                <a:gd name="connsiteY30" fmla="*/ 599223 h 742469"/>
                <a:gd name="connsiteX31" fmla="*/ 40973 w 1193990"/>
                <a:gd name="connsiteY31" fmla="*/ 701542 h 742469"/>
                <a:gd name="connsiteX32" fmla="*/ 421374 w 1193990"/>
                <a:gd name="connsiteY32" fmla="*/ 701542 h 742469"/>
                <a:gd name="connsiteX33" fmla="*/ 421374 w 1193990"/>
                <a:gd name="connsiteY33" fmla="*/ 698736 h 742469"/>
                <a:gd name="connsiteX34" fmla="*/ 462925 w 1193990"/>
                <a:gd name="connsiteY34" fmla="*/ 657231 h 742469"/>
                <a:gd name="connsiteX35" fmla="*/ 741391 w 1193990"/>
                <a:gd name="connsiteY35" fmla="*/ 657231 h 742469"/>
                <a:gd name="connsiteX36" fmla="*/ 782942 w 1193990"/>
                <a:gd name="connsiteY36" fmla="*/ 698736 h 742469"/>
                <a:gd name="connsiteX37" fmla="*/ 782942 w 1193990"/>
                <a:gd name="connsiteY37" fmla="*/ 701542 h 74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93990" h="742469">
                  <a:moveTo>
                    <a:pt x="1116010" y="742469"/>
                  </a:moveTo>
                  <a:lnTo>
                    <a:pt x="762455" y="742469"/>
                  </a:lnTo>
                  <a:cubicBezTo>
                    <a:pt x="751138" y="742469"/>
                    <a:pt x="741969" y="733310"/>
                    <a:pt x="741969" y="722006"/>
                  </a:cubicBezTo>
                  <a:lnTo>
                    <a:pt x="741969" y="698736"/>
                  </a:lnTo>
                  <a:lnTo>
                    <a:pt x="462925" y="698159"/>
                  </a:lnTo>
                  <a:lnTo>
                    <a:pt x="462347" y="722006"/>
                  </a:lnTo>
                  <a:cubicBezTo>
                    <a:pt x="462347" y="733310"/>
                    <a:pt x="453178" y="742469"/>
                    <a:pt x="441861" y="742469"/>
                  </a:cubicBezTo>
                  <a:lnTo>
                    <a:pt x="40973" y="742469"/>
                  </a:lnTo>
                  <a:cubicBezTo>
                    <a:pt x="18339" y="742469"/>
                    <a:pt x="0" y="724151"/>
                    <a:pt x="0" y="701542"/>
                  </a:cubicBezTo>
                  <a:lnTo>
                    <a:pt x="0" y="599223"/>
                  </a:lnTo>
                  <a:cubicBezTo>
                    <a:pt x="0" y="576614"/>
                    <a:pt x="18421" y="558296"/>
                    <a:pt x="40973" y="558296"/>
                  </a:cubicBezTo>
                  <a:lnTo>
                    <a:pt x="741886" y="558296"/>
                  </a:lnTo>
                  <a:lnTo>
                    <a:pt x="741886" y="41505"/>
                  </a:lnTo>
                  <a:cubicBezTo>
                    <a:pt x="741886" y="18648"/>
                    <a:pt x="760473" y="0"/>
                    <a:pt x="783437" y="0"/>
                  </a:cubicBezTo>
                  <a:lnTo>
                    <a:pt x="967814" y="0"/>
                  </a:lnTo>
                  <a:cubicBezTo>
                    <a:pt x="1036047" y="0"/>
                    <a:pt x="1098745" y="40102"/>
                    <a:pt x="1127492" y="102154"/>
                  </a:cubicBezTo>
                  <a:lnTo>
                    <a:pt x="1127492" y="102154"/>
                  </a:lnTo>
                  <a:cubicBezTo>
                    <a:pt x="1155083" y="161646"/>
                    <a:pt x="1188951" y="254063"/>
                    <a:pt x="1193990" y="357042"/>
                  </a:cubicBezTo>
                  <a:lnTo>
                    <a:pt x="1193990" y="664492"/>
                  </a:lnTo>
                  <a:cubicBezTo>
                    <a:pt x="1193990" y="707483"/>
                    <a:pt x="1158965" y="742469"/>
                    <a:pt x="1115927" y="742469"/>
                  </a:cubicBezTo>
                  <a:close/>
                  <a:moveTo>
                    <a:pt x="782859" y="701542"/>
                  </a:moveTo>
                  <a:lnTo>
                    <a:pt x="1116010" y="701542"/>
                  </a:lnTo>
                  <a:cubicBezTo>
                    <a:pt x="1136496" y="701542"/>
                    <a:pt x="1153100" y="684874"/>
                    <a:pt x="1153100" y="664492"/>
                  </a:cubicBezTo>
                  <a:lnTo>
                    <a:pt x="1153100" y="358032"/>
                  </a:lnTo>
                  <a:cubicBezTo>
                    <a:pt x="1148474" y="262727"/>
                    <a:pt x="1116505" y="175591"/>
                    <a:pt x="1090402" y="119399"/>
                  </a:cubicBezTo>
                  <a:lnTo>
                    <a:pt x="1090402" y="119399"/>
                  </a:lnTo>
                  <a:cubicBezTo>
                    <a:pt x="1068263" y="71788"/>
                    <a:pt x="1020187" y="40927"/>
                    <a:pt x="967814" y="40927"/>
                  </a:cubicBezTo>
                  <a:lnTo>
                    <a:pt x="783437" y="40927"/>
                  </a:lnTo>
                  <a:lnTo>
                    <a:pt x="782859" y="578759"/>
                  </a:lnTo>
                  <a:cubicBezTo>
                    <a:pt x="782859" y="590064"/>
                    <a:pt x="773690" y="599223"/>
                    <a:pt x="762373" y="599223"/>
                  </a:cubicBezTo>
                  <a:lnTo>
                    <a:pt x="40973" y="599223"/>
                  </a:lnTo>
                  <a:lnTo>
                    <a:pt x="40973" y="701542"/>
                  </a:lnTo>
                  <a:cubicBezTo>
                    <a:pt x="40973" y="701542"/>
                    <a:pt x="421374" y="701542"/>
                    <a:pt x="421374" y="701542"/>
                  </a:cubicBezTo>
                  <a:lnTo>
                    <a:pt x="421374" y="698736"/>
                  </a:lnTo>
                  <a:cubicBezTo>
                    <a:pt x="421374" y="675879"/>
                    <a:pt x="439961" y="657231"/>
                    <a:pt x="462925" y="657231"/>
                  </a:cubicBezTo>
                  <a:lnTo>
                    <a:pt x="741391" y="657231"/>
                  </a:lnTo>
                  <a:cubicBezTo>
                    <a:pt x="764273" y="657231"/>
                    <a:pt x="782942" y="675797"/>
                    <a:pt x="782942" y="698736"/>
                  </a:cubicBezTo>
                  <a:lnTo>
                    <a:pt x="782942" y="70154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5" name="Forma libre 544">
              <a:extLst>
                <a:ext uri="{FF2B5EF4-FFF2-40B4-BE49-F238E27FC236}">
                  <a16:creationId xmlns:a16="http://schemas.microsoft.com/office/drawing/2014/main" id="{0AAA10BF-1535-04C0-BD23-5B53FA3E64EF}"/>
                </a:ext>
              </a:extLst>
            </p:cNvPr>
            <p:cNvSpPr/>
            <p:nvPr/>
          </p:nvSpPr>
          <p:spPr>
            <a:xfrm>
              <a:off x="4291423" y="8003355"/>
              <a:ext cx="269626" cy="391615"/>
            </a:xfrm>
            <a:custGeom>
              <a:avLst/>
              <a:gdLst>
                <a:gd name="connsiteX0" fmla="*/ 249140 w 269626"/>
                <a:gd name="connsiteY0" fmla="*/ 391616 h 391615"/>
                <a:gd name="connsiteX1" fmla="*/ 20486 w 269626"/>
                <a:gd name="connsiteY1" fmla="*/ 391616 h 391615"/>
                <a:gd name="connsiteX2" fmla="*/ 0 w 269626"/>
                <a:gd name="connsiteY2" fmla="*/ 371152 h 391615"/>
                <a:gd name="connsiteX3" fmla="*/ 0 w 269626"/>
                <a:gd name="connsiteY3" fmla="*/ 134664 h 391615"/>
                <a:gd name="connsiteX4" fmla="*/ 134813 w 269626"/>
                <a:gd name="connsiteY4" fmla="*/ 0 h 391615"/>
                <a:gd name="connsiteX5" fmla="*/ 269627 w 269626"/>
                <a:gd name="connsiteY5" fmla="*/ 134664 h 391615"/>
                <a:gd name="connsiteX6" fmla="*/ 269627 w 269626"/>
                <a:gd name="connsiteY6" fmla="*/ 371152 h 391615"/>
                <a:gd name="connsiteX7" fmla="*/ 249140 w 269626"/>
                <a:gd name="connsiteY7" fmla="*/ 391616 h 391615"/>
                <a:gd name="connsiteX8" fmla="*/ 40890 w 269626"/>
                <a:gd name="connsiteY8" fmla="*/ 350771 h 391615"/>
                <a:gd name="connsiteX9" fmla="*/ 228571 w 269626"/>
                <a:gd name="connsiteY9" fmla="*/ 350771 h 391615"/>
                <a:gd name="connsiteX10" fmla="*/ 228571 w 269626"/>
                <a:gd name="connsiteY10" fmla="*/ 134664 h 391615"/>
                <a:gd name="connsiteX11" fmla="*/ 134731 w 269626"/>
                <a:gd name="connsiteY11" fmla="*/ 40928 h 391615"/>
                <a:gd name="connsiteX12" fmla="*/ 40890 w 269626"/>
                <a:gd name="connsiteY12" fmla="*/ 134664 h 391615"/>
                <a:gd name="connsiteX13" fmla="*/ 40890 w 269626"/>
                <a:gd name="connsiteY13" fmla="*/ 350771 h 39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9626" h="391615">
                  <a:moveTo>
                    <a:pt x="249140" y="391616"/>
                  </a:moveTo>
                  <a:lnTo>
                    <a:pt x="20486" y="391616"/>
                  </a:lnTo>
                  <a:cubicBezTo>
                    <a:pt x="9169" y="391616"/>
                    <a:pt x="0" y="382457"/>
                    <a:pt x="0" y="371152"/>
                  </a:cubicBezTo>
                  <a:lnTo>
                    <a:pt x="0" y="134664"/>
                  </a:lnTo>
                  <a:cubicBezTo>
                    <a:pt x="0" y="60401"/>
                    <a:pt x="60468" y="0"/>
                    <a:pt x="134813" y="0"/>
                  </a:cubicBezTo>
                  <a:cubicBezTo>
                    <a:pt x="209159" y="0"/>
                    <a:pt x="269627" y="60401"/>
                    <a:pt x="269627" y="134664"/>
                  </a:cubicBezTo>
                  <a:lnTo>
                    <a:pt x="269627" y="371152"/>
                  </a:lnTo>
                  <a:cubicBezTo>
                    <a:pt x="269627" y="382457"/>
                    <a:pt x="260457" y="391616"/>
                    <a:pt x="249140" y="391616"/>
                  </a:cubicBezTo>
                  <a:close/>
                  <a:moveTo>
                    <a:pt x="40890" y="350771"/>
                  </a:moveTo>
                  <a:lnTo>
                    <a:pt x="228571" y="350771"/>
                  </a:lnTo>
                  <a:lnTo>
                    <a:pt x="228571" y="134664"/>
                  </a:lnTo>
                  <a:cubicBezTo>
                    <a:pt x="228571" y="83010"/>
                    <a:pt x="186442" y="40928"/>
                    <a:pt x="134731" y="40928"/>
                  </a:cubicBezTo>
                  <a:cubicBezTo>
                    <a:pt x="83019" y="40928"/>
                    <a:pt x="40890" y="83010"/>
                    <a:pt x="40890" y="134664"/>
                  </a:cubicBezTo>
                  <a:lnTo>
                    <a:pt x="40890" y="35077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6" name="Forma libre 545">
              <a:extLst>
                <a:ext uri="{FF2B5EF4-FFF2-40B4-BE49-F238E27FC236}">
                  <a16:creationId xmlns:a16="http://schemas.microsoft.com/office/drawing/2014/main" id="{A6B59F82-B6CE-1CA9-0833-3F62150035A1}"/>
                </a:ext>
              </a:extLst>
            </p:cNvPr>
            <p:cNvSpPr/>
            <p:nvPr/>
          </p:nvSpPr>
          <p:spPr>
            <a:xfrm>
              <a:off x="3978355" y="7757065"/>
              <a:ext cx="745655" cy="532204"/>
            </a:xfrm>
            <a:custGeom>
              <a:avLst/>
              <a:gdLst>
                <a:gd name="connsiteX0" fmla="*/ 562209 w 745655"/>
                <a:gd name="connsiteY0" fmla="*/ 532122 h 532204"/>
                <a:gd name="connsiteX1" fmla="*/ 548661 w 745655"/>
                <a:gd name="connsiteY1" fmla="*/ 527006 h 532204"/>
                <a:gd name="connsiteX2" fmla="*/ 541722 w 745655"/>
                <a:gd name="connsiteY2" fmla="*/ 511741 h 532204"/>
                <a:gd name="connsiteX3" fmla="*/ 541722 w 745655"/>
                <a:gd name="connsiteY3" fmla="*/ 381038 h 532204"/>
                <a:gd name="connsiteX4" fmla="*/ 447882 w 745655"/>
                <a:gd name="connsiteY4" fmla="*/ 287301 h 532204"/>
                <a:gd name="connsiteX5" fmla="*/ 354041 w 745655"/>
                <a:gd name="connsiteY5" fmla="*/ 381038 h 532204"/>
                <a:gd name="connsiteX6" fmla="*/ 354041 w 745655"/>
                <a:gd name="connsiteY6" fmla="*/ 476095 h 532204"/>
                <a:gd name="connsiteX7" fmla="*/ 346441 w 745655"/>
                <a:gd name="connsiteY7" fmla="*/ 492020 h 532204"/>
                <a:gd name="connsiteX8" fmla="*/ 329259 w 745655"/>
                <a:gd name="connsiteY8" fmla="*/ 496146 h 532204"/>
                <a:gd name="connsiteX9" fmla="*/ 272426 w 745655"/>
                <a:gd name="connsiteY9" fmla="*/ 484016 h 532204"/>
                <a:gd name="connsiteX10" fmla="*/ 150665 w 745655"/>
                <a:gd name="connsiteY10" fmla="*/ 425265 h 532204"/>
                <a:gd name="connsiteX11" fmla="*/ 24360 w 745655"/>
                <a:gd name="connsiteY11" fmla="*/ 321379 h 532204"/>
                <a:gd name="connsiteX12" fmla="*/ 1478 w 745655"/>
                <a:gd name="connsiteY12" fmla="*/ 255945 h 532204"/>
                <a:gd name="connsiteX13" fmla="*/ 34025 w 745655"/>
                <a:gd name="connsiteY13" fmla="*/ 103870 h 532204"/>
                <a:gd name="connsiteX14" fmla="*/ 81688 w 745655"/>
                <a:gd name="connsiteY14" fmla="*/ 53453 h 532204"/>
                <a:gd name="connsiteX15" fmla="*/ 239384 w 745655"/>
                <a:gd name="connsiteY15" fmla="*/ 10133 h 532204"/>
                <a:gd name="connsiteX16" fmla="*/ 374610 w 745655"/>
                <a:gd name="connsiteY16" fmla="*/ 6255 h 532204"/>
                <a:gd name="connsiteX17" fmla="*/ 578234 w 745655"/>
                <a:gd name="connsiteY17" fmla="*/ 49740 h 532204"/>
                <a:gd name="connsiteX18" fmla="*/ 653654 w 745655"/>
                <a:gd name="connsiteY18" fmla="*/ 77383 h 532204"/>
                <a:gd name="connsiteX19" fmla="*/ 741795 w 745655"/>
                <a:gd name="connsiteY19" fmla="*/ 268570 h 532204"/>
                <a:gd name="connsiteX20" fmla="*/ 714865 w 745655"/>
                <a:gd name="connsiteY20" fmla="*/ 394405 h 532204"/>
                <a:gd name="connsiteX21" fmla="*/ 564687 w 745655"/>
                <a:gd name="connsiteY21" fmla="*/ 532040 h 532204"/>
                <a:gd name="connsiteX22" fmla="*/ 562209 w 745655"/>
                <a:gd name="connsiteY22" fmla="*/ 532205 h 532204"/>
                <a:gd name="connsiteX23" fmla="*/ 447882 w 745655"/>
                <a:gd name="connsiteY23" fmla="*/ 246291 h 532204"/>
                <a:gd name="connsiteX24" fmla="*/ 582695 w 745655"/>
                <a:gd name="connsiteY24" fmla="*/ 380955 h 532204"/>
                <a:gd name="connsiteX25" fmla="*/ 582695 w 745655"/>
                <a:gd name="connsiteY25" fmla="*/ 486491 h 532204"/>
                <a:gd name="connsiteX26" fmla="*/ 674801 w 745655"/>
                <a:gd name="connsiteY26" fmla="*/ 385824 h 532204"/>
                <a:gd name="connsiteX27" fmla="*/ 701731 w 745655"/>
                <a:gd name="connsiteY27" fmla="*/ 259988 h 532204"/>
                <a:gd name="connsiteX28" fmla="*/ 634241 w 745655"/>
                <a:gd name="connsiteY28" fmla="*/ 113359 h 532204"/>
                <a:gd name="connsiteX29" fmla="*/ 634241 w 745655"/>
                <a:gd name="connsiteY29" fmla="*/ 113359 h 532204"/>
                <a:gd name="connsiteX30" fmla="*/ 569643 w 745655"/>
                <a:gd name="connsiteY30" fmla="*/ 89677 h 532204"/>
                <a:gd name="connsiteX31" fmla="*/ 366019 w 745655"/>
                <a:gd name="connsiteY31" fmla="*/ 46192 h 532204"/>
                <a:gd name="connsiteX32" fmla="*/ 250205 w 745655"/>
                <a:gd name="connsiteY32" fmla="*/ 49493 h 532204"/>
                <a:gd name="connsiteX33" fmla="*/ 92427 w 745655"/>
                <a:gd name="connsiteY33" fmla="*/ 92813 h 532204"/>
                <a:gd name="connsiteX34" fmla="*/ 74006 w 745655"/>
                <a:gd name="connsiteY34" fmla="*/ 112286 h 532204"/>
                <a:gd name="connsiteX35" fmla="*/ 41459 w 745655"/>
                <a:gd name="connsiteY35" fmla="*/ 264361 h 532204"/>
                <a:gd name="connsiteX36" fmla="*/ 50298 w 745655"/>
                <a:gd name="connsiteY36" fmla="*/ 289693 h 532204"/>
                <a:gd name="connsiteX37" fmla="*/ 176520 w 745655"/>
                <a:gd name="connsiteY37" fmla="*/ 393580 h 532204"/>
                <a:gd name="connsiteX38" fmla="*/ 280852 w 745655"/>
                <a:gd name="connsiteY38" fmla="*/ 443831 h 532204"/>
                <a:gd name="connsiteX39" fmla="*/ 312986 w 745655"/>
                <a:gd name="connsiteY39" fmla="*/ 450680 h 532204"/>
                <a:gd name="connsiteX40" fmla="*/ 312986 w 745655"/>
                <a:gd name="connsiteY40" fmla="*/ 380872 h 532204"/>
                <a:gd name="connsiteX41" fmla="*/ 447799 w 745655"/>
                <a:gd name="connsiteY41" fmla="*/ 246208 h 5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45655" h="532204">
                  <a:moveTo>
                    <a:pt x="562209" y="532122"/>
                  </a:moveTo>
                  <a:cubicBezTo>
                    <a:pt x="557252" y="532122"/>
                    <a:pt x="552379" y="530307"/>
                    <a:pt x="548661" y="527006"/>
                  </a:cubicBezTo>
                  <a:cubicBezTo>
                    <a:pt x="544283" y="523128"/>
                    <a:pt x="541722" y="517600"/>
                    <a:pt x="541722" y="511741"/>
                  </a:cubicBezTo>
                  <a:lnTo>
                    <a:pt x="541722" y="381038"/>
                  </a:lnTo>
                  <a:cubicBezTo>
                    <a:pt x="541722" y="329383"/>
                    <a:pt x="499593" y="287301"/>
                    <a:pt x="447882" y="287301"/>
                  </a:cubicBezTo>
                  <a:cubicBezTo>
                    <a:pt x="396170" y="287301"/>
                    <a:pt x="354041" y="329383"/>
                    <a:pt x="354041" y="381038"/>
                  </a:cubicBezTo>
                  <a:lnTo>
                    <a:pt x="354041" y="476095"/>
                  </a:lnTo>
                  <a:cubicBezTo>
                    <a:pt x="354041" y="482284"/>
                    <a:pt x="351232" y="488142"/>
                    <a:pt x="346441" y="492020"/>
                  </a:cubicBezTo>
                  <a:cubicBezTo>
                    <a:pt x="341650" y="495898"/>
                    <a:pt x="335289" y="497383"/>
                    <a:pt x="329259" y="496146"/>
                  </a:cubicBezTo>
                  <a:lnTo>
                    <a:pt x="272426" y="484016"/>
                  </a:lnTo>
                  <a:cubicBezTo>
                    <a:pt x="227901" y="474527"/>
                    <a:pt x="185772" y="454228"/>
                    <a:pt x="150665" y="425265"/>
                  </a:cubicBezTo>
                  <a:lnTo>
                    <a:pt x="24360" y="321379"/>
                  </a:lnTo>
                  <a:cubicBezTo>
                    <a:pt x="5030" y="305454"/>
                    <a:pt x="-3726" y="280369"/>
                    <a:pt x="1478" y="255945"/>
                  </a:cubicBezTo>
                  <a:lnTo>
                    <a:pt x="34025" y="103870"/>
                  </a:lnTo>
                  <a:cubicBezTo>
                    <a:pt x="39229" y="79363"/>
                    <a:pt x="57485" y="60054"/>
                    <a:pt x="81688" y="53453"/>
                  </a:cubicBezTo>
                  <a:lnTo>
                    <a:pt x="239384" y="10133"/>
                  </a:lnTo>
                  <a:cubicBezTo>
                    <a:pt x="283247" y="-1914"/>
                    <a:pt x="330003" y="-3235"/>
                    <a:pt x="374610" y="6255"/>
                  </a:cubicBezTo>
                  <a:lnTo>
                    <a:pt x="578234" y="49740"/>
                  </a:lnTo>
                  <a:cubicBezTo>
                    <a:pt x="604586" y="55351"/>
                    <a:pt x="629946" y="64675"/>
                    <a:pt x="653654" y="77383"/>
                  </a:cubicBezTo>
                  <a:cubicBezTo>
                    <a:pt x="721804" y="113937"/>
                    <a:pt x="758068" y="192573"/>
                    <a:pt x="741795" y="268570"/>
                  </a:cubicBezTo>
                  <a:lnTo>
                    <a:pt x="714865" y="394405"/>
                  </a:lnTo>
                  <a:cubicBezTo>
                    <a:pt x="699170" y="467678"/>
                    <a:pt x="638785" y="523046"/>
                    <a:pt x="564687" y="532040"/>
                  </a:cubicBezTo>
                  <a:cubicBezTo>
                    <a:pt x="563861" y="532122"/>
                    <a:pt x="563035" y="532205"/>
                    <a:pt x="562209" y="532205"/>
                  </a:cubicBezTo>
                  <a:close/>
                  <a:moveTo>
                    <a:pt x="447882" y="246291"/>
                  </a:moveTo>
                  <a:cubicBezTo>
                    <a:pt x="522227" y="246291"/>
                    <a:pt x="582695" y="306692"/>
                    <a:pt x="582695" y="380955"/>
                  </a:cubicBezTo>
                  <a:lnTo>
                    <a:pt x="582695" y="486491"/>
                  </a:lnTo>
                  <a:cubicBezTo>
                    <a:pt x="628707" y="472382"/>
                    <a:pt x="664475" y="434260"/>
                    <a:pt x="674801" y="385824"/>
                  </a:cubicBezTo>
                  <a:lnTo>
                    <a:pt x="701731" y="259988"/>
                  </a:lnTo>
                  <a:cubicBezTo>
                    <a:pt x="714204" y="201650"/>
                    <a:pt x="686448" y="141332"/>
                    <a:pt x="634241" y="113359"/>
                  </a:cubicBezTo>
                  <a:cubicBezTo>
                    <a:pt x="634241" y="113359"/>
                    <a:pt x="634241" y="113359"/>
                    <a:pt x="634241" y="113359"/>
                  </a:cubicBezTo>
                  <a:cubicBezTo>
                    <a:pt x="614003" y="102467"/>
                    <a:pt x="592277" y="94545"/>
                    <a:pt x="569643" y="89677"/>
                  </a:cubicBezTo>
                  <a:lnTo>
                    <a:pt x="366019" y="46192"/>
                  </a:lnTo>
                  <a:cubicBezTo>
                    <a:pt x="327855" y="38106"/>
                    <a:pt x="287791" y="39178"/>
                    <a:pt x="250205" y="49493"/>
                  </a:cubicBezTo>
                  <a:lnTo>
                    <a:pt x="92427" y="92813"/>
                  </a:lnTo>
                  <a:cubicBezTo>
                    <a:pt x="83093" y="95371"/>
                    <a:pt x="75989" y="102880"/>
                    <a:pt x="74006" y="112286"/>
                  </a:cubicBezTo>
                  <a:lnTo>
                    <a:pt x="41459" y="264361"/>
                  </a:lnTo>
                  <a:cubicBezTo>
                    <a:pt x="39394" y="273851"/>
                    <a:pt x="42781" y="283505"/>
                    <a:pt x="50298" y="289693"/>
                  </a:cubicBezTo>
                  <a:lnTo>
                    <a:pt x="176520" y="393580"/>
                  </a:lnTo>
                  <a:cubicBezTo>
                    <a:pt x="206589" y="418334"/>
                    <a:pt x="242688" y="435745"/>
                    <a:pt x="280852" y="443831"/>
                  </a:cubicBezTo>
                  <a:lnTo>
                    <a:pt x="312986" y="450680"/>
                  </a:lnTo>
                  <a:lnTo>
                    <a:pt x="312986" y="380872"/>
                  </a:lnTo>
                  <a:cubicBezTo>
                    <a:pt x="312986" y="306609"/>
                    <a:pt x="373453" y="246208"/>
                    <a:pt x="447799" y="24620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7" name="Forma libre 546">
              <a:extLst>
                <a:ext uri="{FF2B5EF4-FFF2-40B4-BE49-F238E27FC236}">
                  <a16:creationId xmlns:a16="http://schemas.microsoft.com/office/drawing/2014/main" id="{B4D7FA1D-79ED-7713-75FE-AB8148E87B32}"/>
                </a:ext>
              </a:extLst>
            </p:cNvPr>
            <p:cNvSpPr/>
            <p:nvPr/>
          </p:nvSpPr>
          <p:spPr>
            <a:xfrm>
              <a:off x="4356682" y="8073493"/>
              <a:ext cx="139108" cy="138955"/>
            </a:xfrm>
            <a:custGeom>
              <a:avLst/>
              <a:gdLst>
                <a:gd name="connsiteX0" fmla="*/ 69554 w 139108"/>
                <a:gd name="connsiteY0" fmla="*/ 138955 h 138955"/>
                <a:gd name="connsiteX1" fmla="*/ 0 w 139108"/>
                <a:gd name="connsiteY1" fmla="*/ 69477 h 138955"/>
                <a:gd name="connsiteX2" fmla="*/ 69554 w 139108"/>
                <a:gd name="connsiteY2" fmla="*/ 0 h 138955"/>
                <a:gd name="connsiteX3" fmla="*/ 139109 w 139108"/>
                <a:gd name="connsiteY3" fmla="*/ 69477 h 138955"/>
                <a:gd name="connsiteX4" fmla="*/ 69554 w 139108"/>
                <a:gd name="connsiteY4" fmla="*/ 138955 h 138955"/>
                <a:gd name="connsiteX5" fmla="*/ 69554 w 139108"/>
                <a:gd name="connsiteY5" fmla="*/ 40845 h 138955"/>
                <a:gd name="connsiteX6" fmla="*/ 40973 w 139108"/>
                <a:gd name="connsiteY6" fmla="*/ 69395 h 138955"/>
                <a:gd name="connsiteX7" fmla="*/ 69554 w 139108"/>
                <a:gd name="connsiteY7" fmla="*/ 98028 h 138955"/>
                <a:gd name="connsiteX8" fmla="*/ 98136 w 139108"/>
                <a:gd name="connsiteY8" fmla="*/ 69395 h 138955"/>
                <a:gd name="connsiteX9" fmla="*/ 69554 w 139108"/>
                <a:gd name="connsiteY9" fmla="*/ 40845 h 13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08" h="138955">
                  <a:moveTo>
                    <a:pt x="69554" y="138955"/>
                  </a:moveTo>
                  <a:cubicBezTo>
                    <a:pt x="31225" y="138955"/>
                    <a:pt x="0" y="107764"/>
                    <a:pt x="0" y="69477"/>
                  </a:cubicBezTo>
                  <a:cubicBezTo>
                    <a:pt x="0" y="31191"/>
                    <a:pt x="31225" y="0"/>
                    <a:pt x="69554" y="0"/>
                  </a:cubicBezTo>
                  <a:cubicBezTo>
                    <a:pt x="107884" y="0"/>
                    <a:pt x="139109" y="31191"/>
                    <a:pt x="139109" y="69477"/>
                  </a:cubicBezTo>
                  <a:cubicBezTo>
                    <a:pt x="139109" y="107764"/>
                    <a:pt x="107884" y="138955"/>
                    <a:pt x="69554" y="138955"/>
                  </a:cubicBezTo>
                  <a:close/>
                  <a:moveTo>
                    <a:pt x="69554" y="40845"/>
                  </a:moveTo>
                  <a:cubicBezTo>
                    <a:pt x="53777" y="40845"/>
                    <a:pt x="40973" y="53717"/>
                    <a:pt x="40973" y="69395"/>
                  </a:cubicBezTo>
                  <a:cubicBezTo>
                    <a:pt x="40973" y="85073"/>
                    <a:pt x="53777" y="98028"/>
                    <a:pt x="69554" y="98028"/>
                  </a:cubicBezTo>
                  <a:cubicBezTo>
                    <a:pt x="85332" y="98028"/>
                    <a:pt x="98136" y="85155"/>
                    <a:pt x="98136" y="69395"/>
                  </a:cubicBezTo>
                  <a:cubicBezTo>
                    <a:pt x="98136" y="53635"/>
                    <a:pt x="85332" y="40845"/>
                    <a:pt x="69554" y="40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8" name="Forma libre 547">
              <a:extLst>
                <a:ext uri="{FF2B5EF4-FFF2-40B4-BE49-F238E27FC236}">
                  <a16:creationId xmlns:a16="http://schemas.microsoft.com/office/drawing/2014/main" id="{54D2C635-BC38-D568-F1F4-A08DC688F75D}"/>
                </a:ext>
              </a:extLst>
            </p:cNvPr>
            <p:cNvSpPr/>
            <p:nvPr/>
          </p:nvSpPr>
          <p:spPr>
            <a:xfrm>
              <a:off x="4105596" y="7782992"/>
              <a:ext cx="77741" cy="255266"/>
            </a:xfrm>
            <a:custGeom>
              <a:avLst/>
              <a:gdLst>
                <a:gd name="connsiteX0" fmla="*/ 20532 w 77741"/>
                <a:gd name="connsiteY0" fmla="*/ 255267 h 255266"/>
                <a:gd name="connsiteX1" fmla="*/ 17063 w 77741"/>
                <a:gd name="connsiteY1" fmla="*/ 254937 h 255266"/>
                <a:gd name="connsiteX2" fmla="*/ 294 w 77741"/>
                <a:gd name="connsiteY2" fmla="*/ 231338 h 255266"/>
                <a:gd name="connsiteX3" fmla="*/ 37053 w 77741"/>
                <a:gd name="connsiteY3" fmla="*/ 16964 h 255266"/>
                <a:gd name="connsiteX4" fmla="*/ 60679 w 77741"/>
                <a:gd name="connsiteY4" fmla="*/ 296 h 255266"/>
                <a:gd name="connsiteX5" fmla="*/ 77448 w 77741"/>
                <a:gd name="connsiteY5" fmla="*/ 23895 h 255266"/>
                <a:gd name="connsiteX6" fmla="*/ 40688 w 77741"/>
                <a:gd name="connsiteY6" fmla="*/ 238269 h 255266"/>
                <a:gd name="connsiteX7" fmla="*/ 20532 w 77741"/>
                <a:gd name="connsiteY7" fmla="*/ 255267 h 25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41" h="255266">
                  <a:moveTo>
                    <a:pt x="20532" y="255267"/>
                  </a:moveTo>
                  <a:cubicBezTo>
                    <a:pt x="19376" y="255267"/>
                    <a:pt x="18219" y="255185"/>
                    <a:pt x="17063" y="254937"/>
                  </a:cubicBezTo>
                  <a:cubicBezTo>
                    <a:pt x="5911" y="253039"/>
                    <a:pt x="-1606" y="242477"/>
                    <a:pt x="294" y="231338"/>
                  </a:cubicBezTo>
                  <a:lnTo>
                    <a:pt x="37053" y="16964"/>
                  </a:lnTo>
                  <a:cubicBezTo>
                    <a:pt x="38953" y="5824"/>
                    <a:pt x="49610" y="-1602"/>
                    <a:pt x="60679" y="296"/>
                  </a:cubicBezTo>
                  <a:cubicBezTo>
                    <a:pt x="71831" y="2194"/>
                    <a:pt x="79348" y="12756"/>
                    <a:pt x="77448" y="23895"/>
                  </a:cubicBezTo>
                  <a:lnTo>
                    <a:pt x="40688" y="238269"/>
                  </a:lnTo>
                  <a:cubicBezTo>
                    <a:pt x="38953" y="248253"/>
                    <a:pt x="30280" y="255267"/>
                    <a:pt x="20532" y="25526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9" name="Forma libre 548">
              <a:extLst>
                <a:ext uri="{FF2B5EF4-FFF2-40B4-BE49-F238E27FC236}">
                  <a16:creationId xmlns:a16="http://schemas.microsoft.com/office/drawing/2014/main" id="{3D77FDF6-038B-539C-5B84-3B45862E3FF3}"/>
                </a:ext>
              </a:extLst>
            </p:cNvPr>
            <p:cNvSpPr/>
            <p:nvPr/>
          </p:nvSpPr>
          <p:spPr>
            <a:xfrm>
              <a:off x="4318659" y="7767397"/>
              <a:ext cx="72410" cy="191317"/>
            </a:xfrm>
            <a:custGeom>
              <a:avLst/>
              <a:gdLst>
                <a:gd name="connsiteX0" fmla="*/ 20510 w 72410"/>
                <a:gd name="connsiteY0" fmla="*/ 191318 h 191317"/>
                <a:gd name="connsiteX1" fmla="*/ 16297 w 72410"/>
                <a:gd name="connsiteY1" fmla="*/ 190905 h 191317"/>
                <a:gd name="connsiteX2" fmla="*/ 437 w 72410"/>
                <a:gd name="connsiteY2" fmla="*/ 166646 h 191317"/>
                <a:gd name="connsiteX3" fmla="*/ 31910 w 72410"/>
                <a:gd name="connsiteY3" fmla="*/ 16303 h 191317"/>
                <a:gd name="connsiteX4" fmla="*/ 56113 w 72410"/>
                <a:gd name="connsiteY4" fmla="*/ 461 h 191317"/>
                <a:gd name="connsiteX5" fmla="*/ 71974 w 72410"/>
                <a:gd name="connsiteY5" fmla="*/ 24720 h 191317"/>
                <a:gd name="connsiteX6" fmla="*/ 40501 w 72410"/>
                <a:gd name="connsiteY6" fmla="*/ 175062 h 191317"/>
                <a:gd name="connsiteX7" fmla="*/ 20510 w 72410"/>
                <a:gd name="connsiteY7" fmla="*/ 191318 h 19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10" h="191317">
                  <a:moveTo>
                    <a:pt x="20510" y="191318"/>
                  </a:moveTo>
                  <a:cubicBezTo>
                    <a:pt x="19106" y="191318"/>
                    <a:pt x="17701" y="191152"/>
                    <a:pt x="16297" y="190905"/>
                  </a:cubicBezTo>
                  <a:cubicBezTo>
                    <a:pt x="5228" y="188594"/>
                    <a:pt x="-1876" y="177785"/>
                    <a:pt x="437" y="166646"/>
                  </a:cubicBezTo>
                  <a:lnTo>
                    <a:pt x="31910" y="16303"/>
                  </a:lnTo>
                  <a:cubicBezTo>
                    <a:pt x="34223" y="5247"/>
                    <a:pt x="45127" y="-1933"/>
                    <a:pt x="56113" y="461"/>
                  </a:cubicBezTo>
                  <a:cubicBezTo>
                    <a:pt x="67183" y="2771"/>
                    <a:pt x="74287" y="13580"/>
                    <a:pt x="71974" y="24720"/>
                  </a:cubicBezTo>
                  <a:lnTo>
                    <a:pt x="40501" y="175062"/>
                  </a:lnTo>
                  <a:cubicBezTo>
                    <a:pt x="38436" y="184717"/>
                    <a:pt x="29927" y="191318"/>
                    <a:pt x="20510" y="19131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0" name="Forma libre 549">
              <a:extLst>
                <a:ext uri="{FF2B5EF4-FFF2-40B4-BE49-F238E27FC236}">
                  <a16:creationId xmlns:a16="http://schemas.microsoft.com/office/drawing/2014/main" id="{0DBBAD4B-D7EE-CA19-D11B-91737FA84B4E}"/>
                </a:ext>
              </a:extLst>
            </p:cNvPr>
            <p:cNvSpPr/>
            <p:nvPr/>
          </p:nvSpPr>
          <p:spPr>
            <a:xfrm>
              <a:off x="4500706" y="7806320"/>
              <a:ext cx="72114" cy="173436"/>
            </a:xfrm>
            <a:custGeom>
              <a:avLst/>
              <a:gdLst>
                <a:gd name="connsiteX0" fmla="*/ 20527 w 72114"/>
                <a:gd name="connsiteY0" fmla="*/ 173436 h 173436"/>
                <a:gd name="connsiteX1" fmla="*/ 15819 w 72114"/>
                <a:gd name="connsiteY1" fmla="*/ 172941 h 173436"/>
                <a:gd name="connsiteX2" fmla="*/ 536 w 72114"/>
                <a:gd name="connsiteY2" fmla="*/ 148352 h 173436"/>
                <a:gd name="connsiteX3" fmla="*/ 31679 w 72114"/>
                <a:gd name="connsiteY3" fmla="*/ 15750 h 173436"/>
                <a:gd name="connsiteX4" fmla="*/ 56296 w 72114"/>
                <a:gd name="connsiteY4" fmla="*/ 485 h 173436"/>
                <a:gd name="connsiteX5" fmla="*/ 71578 w 72114"/>
                <a:gd name="connsiteY5" fmla="*/ 25074 h 173436"/>
                <a:gd name="connsiteX6" fmla="*/ 40435 w 72114"/>
                <a:gd name="connsiteY6" fmla="*/ 157675 h 173436"/>
                <a:gd name="connsiteX7" fmla="*/ 20527 w 72114"/>
                <a:gd name="connsiteY7" fmla="*/ 173436 h 17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114" h="173436">
                  <a:moveTo>
                    <a:pt x="20527" y="173436"/>
                  </a:moveTo>
                  <a:cubicBezTo>
                    <a:pt x="18958" y="173436"/>
                    <a:pt x="17388" y="173271"/>
                    <a:pt x="15819" y="172941"/>
                  </a:cubicBezTo>
                  <a:cubicBezTo>
                    <a:pt x="4832" y="170383"/>
                    <a:pt x="-2024" y="159326"/>
                    <a:pt x="536" y="148352"/>
                  </a:cubicBezTo>
                  <a:lnTo>
                    <a:pt x="31679" y="15750"/>
                  </a:lnTo>
                  <a:cubicBezTo>
                    <a:pt x="34240" y="4776"/>
                    <a:pt x="45226" y="-1908"/>
                    <a:pt x="56296" y="485"/>
                  </a:cubicBezTo>
                  <a:cubicBezTo>
                    <a:pt x="67282" y="3043"/>
                    <a:pt x="74138" y="14100"/>
                    <a:pt x="71578" y="25074"/>
                  </a:cubicBezTo>
                  <a:lnTo>
                    <a:pt x="40435" y="157675"/>
                  </a:lnTo>
                  <a:cubicBezTo>
                    <a:pt x="38205" y="167082"/>
                    <a:pt x="29779" y="173436"/>
                    <a:pt x="20527" y="17343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51" name="Gráfico 2">
            <a:extLst>
              <a:ext uri="{FF2B5EF4-FFF2-40B4-BE49-F238E27FC236}">
                <a16:creationId xmlns:a16="http://schemas.microsoft.com/office/drawing/2014/main" id="{DC43D849-E330-7454-A3B0-711FCA3E408E}"/>
              </a:ext>
            </a:extLst>
          </p:cNvPr>
          <p:cNvGrpSpPr/>
          <p:nvPr/>
        </p:nvGrpSpPr>
        <p:grpSpPr>
          <a:xfrm>
            <a:off x="7097473" y="7607779"/>
            <a:ext cx="1227941" cy="1243829"/>
            <a:chOff x="7097473" y="7607779"/>
            <a:chExt cx="1227941" cy="1243829"/>
          </a:xfrm>
          <a:solidFill>
            <a:srgbClr val="002A86"/>
          </a:solidFill>
        </p:grpSpPr>
        <p:sp>
          <p:nvSpPr>
            <p:cNvPr id="552" name="Forma libre 551">
              <a:extLst>
                <a:ext uri="{FF2B5EF4-FFF2-40B4-BE49-F238E27FC236}">
                  <a16:creationId xmlns:a16="http://schemas.microsoft.com/office/drawing/2014/main" id="{D5C21D48-A410-3CCC-025B-9D1B785B9FA2}"/>
                </a:ext>
              </a:extLst>
            </p:cNvPr>
            <p:cNvSpPr/>
            <p:nvPr/>
          </p:nvSpPr>
          <p:spPr>
            <a:xfrm>
              <a:off x="7097473" y="7607861"/>
              <a:ext cx="1227941" cy="677612"/>
            </a:xfrm>
            <a:custGeom>
              <a:avLst/>
              <a:gdLst>
                <a:gd name="connsiteX0" fmla="*/ 1174000 w 1227941"/>
                <a:gd name="connsiteY0" fmla="*/ 677612 h 677612"/>
                <a:gd name="connsiteX1" fmla="*/ 50638 w 1227941"/>
                <a:gd name="connsiteY1" fmla="*/ 677612 h 677612"/>
                <a:gd name="connsiteX2" fmla="*/ 0 w 1227941"/>
                <a:gd name="connsiteY2" fmla="*/ 627031 h 677612"/>
                <a:gd name="connsiteX3" fmla="*/ 0 w 1227941"/>
                <a:gd name="connsiteY3" fmla="*/ 522650 h 677612"/>
                <a:gd name="connsiteX4" fmla="*/ 50638 w 1227941"/>
                <a:gd name="connsiteY4" fmla="*/ 472068 h 677612"/>
                <a:gd name="connsiteX5" fmla="*/ 74180 w 1227941"/>
                <a:gd name="connsiteY5" fmla="*/ 472068 h 677612"/>
                <a:gd name="connsiteX6" fmla="*/ 566844 w 1227941"/>
                <a:gd name="connsiteY6" fmla="*/ 0 h 677612"/>
                <a:gd name="connsiteX7" fmla="*/ 1059672 w 1227941"/>
                <a:gd name="connsiteY7" fmla="*/ 476194 h 677612"/>
                <a:gd name="connsiteX8" fmla="*/ 1185978 w 1227941"/>
                <a:gd name="connsiteY8" fmla="*/ 504909 h 677612"/>
                <a:gd name="connsiteX9" fmla="*/ 1185978 w 1227941"/>
                <a:gd name="connsiteY9" fmla="*/ 504909 h 677612"/>
                <a:gd name="connsiteX10" fmla="*/ 1227941 w 1227941"/>
                <a:gd name="connsiteY10" fmla="*/ 557471 h 677612"/>
                <a:gd name="connsiteX11" fmla="*/ 1227941 w 1227941"/>
                <a:gd name="connsiteY11" fmla="*/ 623731 h 677612"/>
                <a:gd name="connsiteX12" fmla="*/ 1173917 w 1227941"/>
                <a:gd name="connsiteY12" fmla="*/ 677612 h 677612"/>
                <a:gd name="connsiteX13" fmla="*/ 50638 w 1227941"/>
                <a:gd name="connsiteY13" fmla="*/ 512913 h 677612"/>
                <a:gd name="connsiteX14" fmla="*/ 40973 w 1227941"/>
                <a:gd name="connsiteY14" fmla="*/ 522567 h 677612"/>
                <a:gd name="connsiteX15" fmla="*/ 40973 w 1227941"/>
                <a:gd name="connsiteY15" fmla="*/ 626948 h 677612"/>
                <a:gd name="connsiteX16" fmla="*/ 50638 w 1227941"/>
                <a:gd name="connsiteY16" fmla="*/ 636603 h 677612"/>
                <a:gd name="connsiteX17" fmla="*/ 1174000 w 1227941"/>
                <a:gd name="connsiteY17" fmla="*/ 636603 h 677612"/>
                <a:gd name="connsiteX18" fmla="*/ 1187052 w 1227941"/>
                <a:gd name="connsiteY18" fmla="*/ 623565 h 677612"/>
                <a:gd name="connsiteX19" fmla="*/ 1187052 w 1227941"/>
                <a:gd name="connsiteY19" fmla="*/ 557306 h 677612"/>
                <a:gd name="connsiteX20" fmla="*/ 1176891 w 1227941"/>
                <a:gd name="connsiteY20" fmla="*/ 544598 h 677612"/>
                <a:gd name="connsiteX21" fmla="*/ 1034891 w 1227941"/>
                <a:gd name="connsiteY21" fmla="*/ 512253 h 677612"/>
                <a:gd name="connsiteX22" fmla="*/ 1018948 w 1227941"/>
                <a:gd name="connsiteY22" fmla="*/ 492284 h 677612"/>
                <a:gd name="connsiteX23" fmla="*/ 566761 w 1227941"/>
                <a:gd name="connsiteY23" fmla="*/ 40680 h 677612"/>
                <a:gd name="connsiteX24" fmla="*/ 114575 w 1227941"/>
                <a:gd name="connsiteY24" fmla="*/ 492284 h 677612"/>
                <a:gd name="connsiteX25" fmla="*/ 94089 w 1227941"/>
                <a:gd name="connsiteY25" fmla="*/ 512748 h 677612"/>
                <a:gd name="connsiteX26" fmla="*/ 50473 w 1227941"/>
                <a:gd name="connsiteY26" fmla="*/ 512748 h 67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27941" h="677612">
                  <a:moveTo>
                    <a:pt x="1174000" y="677612"/>
                  </a:moveTo>
                  <a:lnTo>
                    <a:pt x="50638" y="677612"/>
                  </a:lnTo>
                  <a:cubicBezTo>
                    <a:pt x="22717" y="677612"/>
                    <a:pt x="0" y="654921"/>
                    <a:pt x="0" y="627031"/>
                  </a:cubicBezTo>
                  <a:lnTo>
                    <a:pt x="0" y="522650"/>
                  </a:lnTo>
                  <a:cubicBezTo>
                    <a:pt x="0" y="494760"/>
                    <a:pt x="22717" y="472068"/>
                    <a:pt x="50638" y="472068"/>
                  </a:cubicBezTo>
                  <a:lnTo>
                    <a:pt x="74180" y="472068"/>
                  </a:lnTo>
                  <a:cubicBezTo>
                    <a:pt x="84919" y="209918"/>
                    <a:pt x="301843" y="0"/>
                    <a:pt x="566844" y="0"/>
                  </a:cubicBezTo>
                  <a:cubicBezTo>
                    <a:pt x="831845" y="0"/>
                    <a:pt x="1050999" y="212146"/>
                    <a:pt x="1059672" y="476194"/>
                  </a:cubicBezTo>
                  <a:lnTo>
                    <a:pt x="1185978" y="504909"/>
                  </a:lnTo>
                  <a:lnTo>
                    <a:pt x="1185978" y="504909"/>
                  </a:lnTo>
                  <a:cubicBezTo>
                    <a:pt x="1210677" y="510520"/>
                    <a:pt x="1227941" y="532139"/>
                    <a:pt x="1227941" y="557471"/>
                  </a:cubicBezTo>
                  <a:lnTo>
                    <a:pt x="1227941" y="623731"/>
                  </a:lnTo>
                  <a:cubicBezTo>
                    <a:pt x="1227941" y="653436"/>
                    <a:pt x="1203738" y="677612"/>
                    <a:pt x="1173917" y="677612"/>
                  </a:cubicBezTo>
                  <a:close/>
                  <a:moveTo>
                    <a:pt x="50638" y="512913"/>
                  </a:moveTo>
                  <a:cubicBezTo>
                    <a:pt x="45268" y="512913"/>
                    <a:pt x="40973" y="517286"/>
                    <a:pt x="40973" y="522567"/>
                  </a:cubicBezTo>
                  <a:lnTo>
                    <a:pt x="40973" y="626948"/>
                  </a:lnTo>
                  <a:cubicBezTo>
                    <a:pt x="40973" y="632229"/>
                    <a:pt x="45351" y="636603"/>
                    <a:pt x="50638" y="636603"/>
                  </a:cubicBezTo>
                  <a:lnTo>
                    <a:pt x="1174000" y="636603"/>
                  </a:lnTo>
                  <a:cubicBezTo>
                    <a:pt x="1181186" y="636603"/>
                    <a:pt x="1187052" y="630744"/>
                    <a:pt x="1187052" y="623565"/>
                  </a:cubicBezTo>
                  <a:lnTo>
                    <a:pt x="1187052" y="557306"/>
                  </a:lnTo>
                  <a:cubicBezTo>
                    <a:pt x="1187052" y="551200"/>
                    <a:pt x="1182839" y="546001"/>
                    <a:pt x="1176891" y="544598"/>
                  </a:cubicBezTo>
                  <a:lnTo>
                    <a:pt x="1034891" y="512253"/>
                  </a:lnTo>
                  <a:cubicBezTo>
                    <a:pt x="1025556" y="510107"/>
                    <a:pt x="1018948" y="501856"/>
                    <a:pt x="1018948" y="492284"/>
                  </a:cubicBezTo>
                  <a:cubicBezTo>
                    <a:pt x="1018948" y="243254"/>
                    <a:pt x="816067" y="40680"/>
                    <a:pt x="566761" y="40680"/>
                  </a:cubicBezTo>
                  <a:cubicBezTo>
                    <a:pt x="317456" y="40680"/>
                    <a:pt x="114575" y="243254"/>
                    <a:pt x="114575" y="492284"/>
                  </a:cubicBezTo>
                  <a:cubicBezTo>
                    <a:pt x="114575" y="503589"/>
                    <a:pt x="105406" y="512748"/>
                    <a:pt x="94089" y="512748"/>
                  </a:cubicBezTo>
                  <a:lnTo>
                    <a:pt x="50473" y="51274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3" name="Forma libre 552">
              <a:extLst>
                <a:ext uri="{FF2B5EF4-FFF2-40B4-BE49-F238E27FC236}">
                  <a16:creationId xmlns:a16="http://schemas.microsoft.com/office/drawing/2014/main" id="{8DFEA062-39D2-2FC7-1631-2C7ADF2A7270}"/>
                </a:ext>
              </a:extLst>
            </p:cNvPr>
            <p:cNvSpPr/>
            <p:nvPr/>
          </p:nvSpPr>
          <p:spPr>
            <a:xfrm>
              <a:off x="7171240" y="8079847"/>
              <a:ext cx="520253" cy="40927"/>
            </a:xfrm>
            <a:custGeom>
              <a:avLst/>
              <a:gdLst>
                <a:gd name="connsiteX0" fmla="*/ 499768 w 520253"/>
                <a:gd name="connsiteY0" fmla="*/ 40927 h 40927"/>
                <a:gd name="connsiteX1" fmla="*/ 20486 w 520253"/>
                <a:gd name="connsiteY1" fmla="*/ 40927 h 40927"/>
                <a:gd name="connsiteX2" fmla="*/ 0 w 520253"/>
                <a:gd name="connsiteY2" fmla="*/ 20464 h 40927"/>
                <a:gd name="connsiteX3" fmla="*/ 20486 w 520253"/>
                <a:gd name="connsiteY3" fmla="*/ 0 h 40927"/>
                <a:gd name="connsiteX4" fmla="*/ 499768 w 520253"/>
                <a:gd name="connsiteY4" fmla="*/ 0 h 40927"/>
                <a:gd name="connsiteX5" fmla="*/ 520254 w 520253"/>
                <a:gd name="connsiteY5" fmla="*/ 20464 h 40927"/>
                <a:gd name="connsiteX6" fmla="*/ 499768 w 520253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253" h="40927">
                  <a:moveTo>
                    <a:pt x="49976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99768" y="0"/>
                  </a:lnTo>
                  <a:cubicBezTo>
                    <a:pt x="511085" y="0"/>
                    <a:pt x="520254" y="9159"/>
                    <a:pt x="520254" y="20464"/>
                  </a:cubicBezTo>
                  <a:cubicBezTo>
                    <a:pt x="520254" y="31768"/>
                    <a:pt x="511085" y="40927"/>
                    <a:pt x="49976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4" name="Forma libre 553">
              <a:extLst>
                <a:ext uri="{FF2B5EF4-FFF2-40B4-BE49-F238E27FC236}">
                  <a16:creationId xmlns:a16="http://schemas.microsoft.com/office/drawing/2014/main" id="{6F469573-07B8-EB81-BE1C-CA79D38095FC}"/>
                </a:ext>
              </a:extLst>
            </p:cNvPr>
            <p:cNvSpPr/>
            <p:nvPr/>
          </p:nvSpPr>
          <p:spPr>
            <a:xfrm>
              <a:off x="7853567" y="8079847"/>
              <a:ext cx="303908" cy="40927"/>
            </a:xfrm>
            <a:custGeom>
              <a:avLst/>
              <a:gdLst>
                <a:gd name="connsiteX0" fmla="*/ 283422 w 303908"/>
                <a:gd name="connsiteY0" fmla="*/ 40927 h 40927"/>
                <a:gd name="connsiteX1" fmla="*/ 20486 w 303908"/>
                <a:gd name="connsiteY1" fmla="*/ 40927 h 40927"/>
                <a:gd name="connsiteX2" fmla="*/ 0 w 303908"/>
                <a:gd name="connsiteY2" fmla="*/ 20464 h 40927"/>
                <a:gd name="connsiteX3" fmla="*/ 20486 w 303908"/>
                <a:gd name="connsiteY3" fmla="*/ 0 h 40927"/>
                <a:gd name="connsiteX4" fmla="*/ 283422 w 303908"/>
                <a:gd name="connsiteY4" fmla="*/ 0 h 40927"/>
                <a:gd name="connsiteX5" fmla="*/ 303908 w 303908"/>
                <a:gd name="connsiteY5" fmla="*/ 20464 h 40927"/>
                <a:gd name="connsiteX6" fmla="*/ 283422 w 30390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08" h="40927">
                  <a:moveTo>
                    <a:pt x="28342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83422" y="0"/>
                  </a:lnTo>
                  <a:cubicBezTo>
                    <a:pt x="294739" y="0"/>
                    <a:pt x="303908" y="9159"/>
                    <a:pt x="303908" y="20464"/>
                  </a:cubicBezTo>
                  <a:cubicBezTo>
                    <a:pt x="303908" y="31768"/>
                    <a:pt x="294739" y="40927"/>
                    <a:pt x="28342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5" name="Forma libre 554">
              <a:extLst>
                <a:ext uri="{FF2B5EF4-FFF2-40B4-BE49-F238E27FC236}">
                  <a16:creationId xmlns:a16="http://schemas.microsoft.com/office/drawing/2014/main" id="{3909F013-3003-7571-D349-50599283C567}"/>
                </a:ext>
              </a:extLst>
            </p:cNvPr>
            <p:cNvSpPr/>
            <p:nvPr/>
          </p:nvSpPr>
          <p:spPr>
            <a:xfrm>
              <a:off x="7643830" y="7607779"/>
              <a:ext cx="40972" cy="257034"/>
            </a:xfrm>
            <a:custGeom>
              <a:avLst/>
              <a:gdLst>
                <a:gd name="connsiteX0" fmla="*/ 20486 w 40972"/>
                <a:gd name="connsiteY0" fmla="*/ 257034 h 257034"/>
                <a:gd name="connsiteX1" fmla="*/ 0 w 40972"/>
                <a:gd name="connsiteY1" fmla="*/ 236570 h 257034"/>
                <a:gd name="connsiteX2" fmla="*/ 0 w 40972"/>
                <a:gd name="connsiteY2" fmla="*/ 20464 h 257034"/>
                <a:gd name="connsiteX3" fmla="*/ 20486 w 40972"/>
                <a:gd name="connsiteY3" fmla="*/ 0 h 257034"/>
                <a:gd name="connsiteX4" fmla="*/ 40973 w 40972"/>
                <a:gd name="connsiteY4" fmla="*/ 20464 h 257034"/>
                <a:gd name="connsiteX5" fmla="*/ 40973 w 40972"/>
                <a:gd name="connsiteY5" fmla="*/ 236570 h 257034"/>
                <a:gd name="connsiteX6" fmla="*/ 20486 w 40972"/>
                <a:gd name="connsiteY6" fmla="*/ 257034 h 25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57034">
                  <a:moveTo>
                    <a:pt x="20486" y="257034"/>
                  </a:moveTo>
                  <a:cubicBezTo>
                    <a:pt x="9169" y="257034"/>
                    <a:pt x="0" y="247875"/>
                    <a:pt x="0" y="236570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36570"/>
                  </a:lnTo>
                  <a:cubicBezTo>
                    <a:pt x="40973" y="247875"/>
                    <a:pt x="31803" y="257034"/>
                    <a:pt x="20486" y="25703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6" name="Forma libre 555">
              <a:extLst>
                <a:ext uri="{FF2B5EF4-FFF2-40B4-BE49-F238E27FC236}">
                  <a16:creationId xmlns:a16="http://schemas.microsoft.com/office/drawing/2014/main" id="{899E40A6-89C5-91FC-DC28-BF094713676F}"/>
                </a:ext>
              </a:extLst>
            </p:cNvPr>
            <p:cNvSpPr/>
            <p:nvPr/>
          </p:nvSpPr>
          <p:spPr>
            <a:xfrm>
              <a:off x="7519756" y="7624282"/>
              <a:ext cx="40972" cy="203977"/>
            </a:xfrm>
            <a:custGeom>
              <a:avLst/>
              <a:gdLst>
                <a:gd name="connsiteX0" fmla="*/ 20486 w 40972"/>
                <a:gd name="connsiteY0" fmla="*/ 203977 h 203977"/>
                <a:gd name="connsiteX1" fmla="*/ 0 w 40972"/>
                <a:gd name="connsiteY1" fmla="*/ 183513 h 203977"/>
                <a:gd name="connsiteX2" fmla="*/ 0 w 40972"/>
                <a:gd name="connsiteY2" fmla="*/ 20464 h 203977"/>
                <a:gd name="connsiteX3" fmla="*/ 20486 w 40972"/>
                <a:gd name="connsiteY3" fmla="*/ 0 h 203977"/>
                <a:gd name="connsiteX4" fmla="*/ 40973 w 40972"/>
                <a:gd name="connsiteY4" fmla="*/ 20464 h 203977"/>
                <a:gd name="connsiteX5" fmla="*/ 40973 w 40972"/>
                <a:gd name="connsiteY5" fmla="*/ 183513 h 203977"/>
                <a:gd name="connsiteX6" fmla="*/ 20486 w 40972"/>
                <a:gd name="connsiteY6" fmla="*/ 203977 h 20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03977">
                  <a:moveTo>
                    <a:pt x="20486" y="203977"/>
                  </a:moveTo>
                  <a:cubicBezTo>
                    <a:pt x="9169" y="203977"/>
                    <a:pt x="0" y="194818"/>
                    <a:pt x="0" y="18351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83513"/>
                  </a:lnTo>
                  <a:cubicBezTo>
                    <a:pt x="40973" y="194818"/>
                    <a:pt x="31803" y="203977"/>
                    <a:pt x="20486" y="20397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7" name="Forma libre 556">
              <a:extLst>
                <a:ext uri="{FF2B5EF4-FFF2-40B4-BE49-F238E27FC236}">
                  <a16:creationId xmlns:a16="http://schemas.microsoft.com/office/drawing/2014/main" id="{CE1E76B3-7566-2660-0A45-18EC3A32F899}"/>
                </a:ext>
              </a:extLst>
            </p:cNvPr>
            <p:cNvSpPr/>
            <p:nvPr/>
          </p:nvSpPr>
          <p:spPr>
            <a:xfrm>
              <a:off x="7767905" y="7624282"/>
              <a:ext cx="40972" cy="203977"/>
            </a:xfrm>
            <a:custGeom>
              <a:avLst/>
              <a:gdLst>
                <a:gd name="connsiteX0" fmla="*/ 20486 w 40972"/>
                <a:gd name="connsiteY0" fmla="*/ 203977 h 203977"/>
                <a:gd name="connsiteX1" fmla="*/ 0 w 40972"/>
                <a:gd name="connsiteY1" fmla="*/ 183513 h 203977"/>
                <a:gd name="connsiteX2" fmla="*/ 0 w 40972"/>
                <a:gd name="connsiteY2" fmla="*/ 20464 h 203977"/>
                <a:gd name="connsiteX3" fmla="*/ 20486 w 40972"/>
                <a:gd name="connsiteY3" fmla="*/ 0 h 203977"/>
                <a:gd name="connsiteX4" fmla="*/ 40973 w 40972"/>
                <a:gd name="connsiteY4" fmla="*/ 20464 h 203977"/>
                <a:gd name="connsiteX5" fmla="*/ 40973 w 40972"/>
                <a:gd name="connsiteY5" fmla="*/ 183513 h 203977"/>
                <a:gd name="connsiteX6" fmla="*/ 20486 w 40972"/>
                <a:gd name="connsiteY6" fmla="*/ 203977 h 20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203977">
                  <a:moveTo>
                    <a:pt x="20486" y="203977"/>
                  </a:moveTo>
                  <a:cubicBezTo>
                    <a:pt x="9169" y="203977"/>
                    <a:pt x="0" y="194818"/>
                    <a:pt x="0" y="18351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83513"/>
                  </a:lnTo>
                  <a:cubicBezTo>
                    <a:pt x="40973" y="194818"/>
                    <a:pt x="31803" y="203977"/>
                    <a:pt x="20486" y="20397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8" name="Forma libre 557">
              <a:extLst>
                <a:ext uri="{FF2B5EF4-FFF2-40B4-BE49-F238E27FC236}">
                  <a16:creationId xmlns:a16="http://schemas.microsoft.com/office/drawing/2014/main" id="{1AF7DDFF-9872-401F-021B-5B76DA5BFB24}"/>
                </a:ext>
              </a:extLst>
            </p:cNvPr>
            <p:cNvSpPr/>
            <p:nvPr/>
          </p:nvSpPr>
          <p:spPr>
            <a:xfrm>
              <a:off x="7466723" y="8475836"/>
              <a:ext cx="383540" cy="196550"/>
            </a:xfrm>
            <a:custGeom>
              <a:avLst/>
              <a:gdLst>
                <a:gd name="connsiteX0" fmla="*/ 285157 w 383540"/>
                <a:gd name="connsiteY0" fmla="*/ 196551 h 196550"/>
                <a:gd name="connsiteX1" fmla="*/ 98384 w 383540"/>
                <a:gd name="connsiteY1" fmla="*/ 196551 h 196550"/>
                <a:gd name="connsiteX2" fmla="*/ 0 w 383540"/>
                <a:gd name="connsiteY2" fmla="*/ 98275 h 196550"/>
                <a:gd name="connsiteX3" fmla="*/ 98384 w 383540"/>
                <a:gd name="connsiteY3" fmla="*/ 0 h 196550"/>
                <a:gd name="connsiteX4" fmla="*/ 285157 w 383540"/>
                <a:gd name="connsiteY4" fmla="*/ 0 h 196550"/>
                <a:gd name="connsiteX5" fmla="*/ 383541 w 383540"/>
                <a:gd name="connsiteY5" fmla="*/ 98275 h 196550"/>
                <a:gd name="connsiteX6" fmla="*/ 285157 w 383540"/>
                <a:gd name="connsiteY6" fmla="*/ 196551 h 196550"/>
                <a:gd name="connsiteX7" fmla="*/ 98384 w 383540"/>
                <a:gd name="connsiteY7" fmla="*/ 40845 h 196550"/>
                <a:gd name="connsiteX8" fmla="*/ 40890 w 383540"/>
                <a:gd name="connsiteY8" fmla="*/ 98275 h 196550"/>
                <a:gd name="connsiteX9" fmla="*/ 98384 w 383540"/>
                <a:gd name="connsiteY9" fmla="*/ 155706 h 196550"/>
                <a:gd name="connsiteX10" fmla="*/ 285157 w 383540"/>
                <a:gd name="connsiteY10" fmla="*/ 155706 h 196550"/>
                <a:gd name="connsiteX11" fmla="*/ 342651 w 383540"/>
                <a:gd name="connsiteY11" fmla="*/ 98275 h 196550"/>
                <a:gd name="connsiteX12" fmla="*/ 285157 w 383540"/>
                <a:gd name="connsiteY12" fmla="*/ 40845 h 196550"/>
                <a:gd name="connsiteX13" fmla="*/ 98384 w 383540"/>
                <a:gd name="connsiteY13" fmla="*/ 40845 h 19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3540" h="196550">
                  <a:moveTo>
                    <a:pt x="285157" y="196551"/>
                  </a:moveTo>
                  <a:lnTo>
                    <a:pt x="98384" y="196551"/>
                  </a:lnTo>
                  <a:cubicBezTo>
                    <a:pt x="44112" y="196551"/>
                    <a:pt x="0" y="152487"/>
                    <a:pt x="0" y="98275"/>
                  </a:cubicBezTo>
                  <a:cubicBezTo>
                    <a:pt x="0" y="44063"/>
                    <a:pt x="44112" y="0"/>
                    <a:pt x="98384" y="0"/>
                  </a:cubicBezTo>
                  <a:lnTo>
                    <a:pt x="285157" y="0"/>
                  </a:lnTo>
                  <a:cubicBezTo>
                    <a:pt x="339429" y="0"/>
                    <a:pt x="383541" y="44063"/>
                    <a:pt x="383541" y="98275"/>
                  </a:cubicBezTo>
                  <a:cubicBezTo>
                    <a:pt x="383541" y="152487"/>
                    <a:pt x="339429" y="196551"/>
                    <a:pt x="285157" y="196551"/>
                  </a:cubicBezTo>
                  <a:close/>
                  <a:moveTo>
                    <a:pt x="98384" y="40845"/>
                  </a:moveTo>
                  <a:cubicBezTo>
                    <a:pt x="66663" y="40845"/>
                    <a:pt x="40890" y="66590"/>
                    <a:pt x="40890" y="98275"/>
                  </a:cubicBezTo>
                  <a:cubicBezTo>
                    <a:pt x="40890" y="129961"/>
                    <a:pt x="66663" y="155706"/>
                    <a:pt x="98384" y="155706"/>
                  </a:cubicBezTo>
                  <a:lnTo>
                    <a:pt x="285157" y="155706"/>
                  </a:lnTo>
                  <a:cubicBezTo>
                    <a:pt x="316878" y="155706"/>
                    <a:pt x="342651" y="129961"/>
                    <a:pt x="342651" y="98275"/>
                  </a:cubicBezTo>
                  <a:cubicBezTo>
                    <a:pt x="342651" y="66590"/>
                    <a:pt x="316878" y="40845"/>
                    <a:pt x="285157" y="40845"/>
                  </a:cubicBezTo>
                  <a:lnTo>
                    <a:pt x="98384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9" name="Forma libre 558">
              <a:extLst>
                <a:ext uri="{FF2B5EF4-FFF2-40B4-BE49-F238E27FC236}">
                  <a16:creationId xmlns:a16="http://schemas.microsoft.com/office/drawing/2014/main" id="{F596BC2B-D00F-52F4-138E-91DBEB9082C5}"/>
                </a:ext>
              </a:extLst>
            </p:cNvPr>
            <p:cNvSpPr/>
            <p:nvPr/>
          </p:nvSpPr>
          <p:spPr>
            <a:xfrm>
              <a:off x="7215318" y="8244546"/>
              <a:ext cx="389702" cy="307863"/>
            </a:xfrm>
            <a:custGeom>
              <a:avLst/>
              <a:gdLst>
                <a:gd name="connsiteX0" fmla="*/ 284199 w 389702"/>
                <a:gd name="connsiteY0" fmla="*/ 307864 h 307863"/>
                <a:gd name="connsiteX1" fmla="*/ 269660 w 389702"/>
                <a:gd name="connsiteY1" fmla="*/ 301757 h 307863"/>
                <a:gd name="connsiteX2" fmla="*/ 5899 w 389702"/>
                <a:gd name="connsiteY2" fmla="*/ 34822 h 307863"/>
                <a:gd name="connsiteX3" fmla="*/ 1603 w 389702"/>
                <a:gd name="connsiteY3" fmla="*/ 12542 h 307863"/>
                <a:gd name="connsiteX4" fmla="*/ 20520 w 389702"/>
                <a:gd name="connsiteY4" fmla="*/ 0 h 307863"/>
                <a:gd name="connsiteX5" fmla="*/ 221171 w 389702"/>
                <a:gd name="connsiteY5" fmla="*/ 0 h 307863"/>
                <a:gd name="connsiteX6" fmla="*/ 238435 w 389702"/>
                <a:gd name="connsiteY6" fmla="*/ 9407 h 307863"/>
                <a:gd name="connsiteX7" fmla="*/ 386466 w 389702"/>
                <a:gd name="connsiteY7" fmla="*/ 240614 h 307863"/>
                <a:gd name="connsiteX8" fmla="*/ 380270 w 389702"/>
                <a:gd name="connsiteY8" fmla="*/ 268834 h 307863"/>
                <a:gd name="connsiteX9" fmla="*/ 352019 w 389702"/>
                <a:gd name="connsiteY9" fmla="*/ 262645 h 307863"/>
                <a:gd name="connsiteX10" fmla="*/ 210019 w 389702"/>
                <a:gd name="connsiteY10" fmla="*/ 40928 h 307863"/>
                <a:gd name="connsiteX11" fmla="*/ 69588 w 389702"/>
                <a:gd name="connsiteY11" fmla="*/ 40928 h 307863"/>
                <a:gd name="connsiteX12" fmla="*/ 298986 w 389702"/>
                <a:gd name="connsiteY12" fmla="*/ 273042 h 307863"/>
                <a:gd name="connsiteX13" fmla="*/ 298820 w 389702"/>
                <a:gd name="connsiteY13" fmla="*/ 301922 h 307863"/>
                <a:gd name="connsiteX14" fmla="*/ 284447 w 389702"/>
                <a:gd name="connsiteY14" fmla="*/ 307781 h 30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02" h="307863">
                  <a:moveTo>
                    <a:pt x="284199" y="307864"/>
                  </a:moveTo>
                  <a:cubicBezTo>
                    <a:pt x="278912" y="307864"/>
                    <a:pt x="273626" y="305801"/>
                    <a:pt x="269660" y="301757"/>
                  </a:cubicBezTo>
                  <a:lnTo>
                    <a:pt x="5899" y="34822"/>
                  </a:lnTo>
                  <a:cubicBezTo>
                    <a:pt x="116" y="28963"/>
                    <a:pt x="-1618" y="20216"/>
                    <a:pt x="1603" y="12542"/>
                  </a:cubicBezTo>
                  <a:cubicBezTo>
                    <a:pt x="4825" y="4951"/>
                    <a:pt x="12259" y="0"/>
                    <a:pt x="20520" y="0"/>
                  </a:cubicBezTo>
                  <a:lnTo>
                    <a:pt x="221171" y="0"/>
                  </a:lnTo>
                  <a:cubicBezTo>
                    <a:pt x="228192" y="0"/>
                    <a:pt x="234635" y="3549"/>
                    <a:pt x="238435" y="9407"/>
                  </a:cubicBezTo>
                  <a:lnTo>
                    <a:pt x="386466" y="240614"/>
                  </a:lnTo>
                  <a:cubicBezTo>
                    <a:pt x="392578" y="250103"/>
                    <a:pt x="389770" y="262728"/>
                    <a:pt x="380270" y="268834"/>
                  </a:cubicBezTo>
                  <a:cubicBezTo>
                    <a:pt x="370688" y="274940"/>
                    <a:pt x="358049" y="272135"/>
                    <a:pt x="352019" y="262645"/>
                  </a:cubicBezTo>
                  <a:lnTo>
                    <a:pt x="210019" y="40928"/>
                  </a:lnTo>
                  <a:lnTo>
                    <a:pt x="69588" y="40928"/>
                  </a:lnTo>
                  <a:lnTo>
                    <a:pt x="298986" y="273042"/>
                  </a:lnTo>
                  <a:cubicBezTo>
                    <a:pt x="306916" y="281046"/>
                    <a:pt x="306833" y="294001"/>
                    <a:pt x="298820" y="301922"/>
                  </a:cubicBezTo>
                  <a:cubicBezTo>
                    <a:pt x="294855" y="305883"/>
                    <a:pt x="289651" y="307781"/>
                    <a:pt x="284447" y="3077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0" name="Forma libre 559">
              <a:extLst>
                <a:ext uri="{FF2B5EF4-FFF2-40B4-BE49-F238E27FC236}">
                  <a16:creationId xmlns:a16="http://schemas.microsoft.com/office/drawing/2014/main" id="{CE11B0D8-0E05-9E96-2681-AEC91C6CF537}"/>
                </a:ext>
              </a:extLst>
            </p:cNvPr>
            <p:cNvSpPr/>
            <p:nvPr/>
          </p:nvSpPr>
          <p:spPr>
            <a:xfrm>
              <a:off x="7712130" y="8244546"/>
              <a:ext cx="356745" cy="307863"/>
            </a:xfrm>
            <a:custGeom>
              <a:avLst/>
              <a:gdLst>
                <a:gd name="connsiteX0" fmla="*/ 105339 w 356745"/>
                <a:gd name="connsiteY0" fmla="*/ 307864 h 307863"/>
                <a:gd name="connsiteX1" fmla="*/ 91957 w 356745"/>
                <a:gd name="connsiteY1" fmla="*/ 302912 h 307863"/>
                <a:gd name="connsiteX2" fmla="*/ 89809 w 356745"/>
                <a:gd name="connsiteY2" fmla="*/ 274032 h 307863"/>
                <a:gd name="connsiteX3" fmla="*/ 291451 w 356745"/>
                <a:gd name="connsiteY3" fmla="*/ 40928 h 307863"/>
                <a:gd name="connsiteX4" fmla="*/ 148294 w 356745"/>
                <a:gd name="connsiteY4" fmla="*/ 40928 h 307863"/>
                <a:gd name="connsiteX5" fmla="*/ 38758 w 356745"/>
                <a:gd name="connsiteY5" fmla="*/ 260747 h 307863"/>
                <a:gd name="connsiteX6" fmla="*/ 11333 w 356745"/>
                <a:gd name="connsiteY6" fmla="*/ 269906 h 307863"/>
                <a:gd name="connsiteX7" fmla="*/ 2164 w 356745"/>
                <a:gd name="connsiteY7" fmla="*/ 242511 h 307863"/>
                <a:gd name="connsiteX8" fmla="*/ 117317 w 356745"/>
                <a:gd name="connsiteY8" fmla="*/ 11305 h 307863"/>
                <a:gd name="connsiteX9" fmla="*/ 135656 w 356745"/>
                <a:gd name="connsiteY9" fmla="*/ 0 h 307863"/>
                <a:gd name="connsiteX10" fmla="*/ 336306 w 356745"/>
                <a:gd name="connsiteY10" fmla="*/ 0 h 307863"/>
                <a:gd name="connsiteX11" fmla="*/ 354892 w 356745"/>
                <a:gd name="connsiteY11" fmla="*/ 11965 h 307863"/>
                <a:gd name="connsiteX12" fmla="*/ 351753 w 356745"/>
                <a:gd name="connsiteY12" fmla="*/ 33831 h 307863"/>
                <a:gd name="connsiteX13" fmla="*/ 120869 w 356745"/>
                <a:gd name="connsiteY13" fmla="*/ 300767 h 307863"/>
                <a:gd name="connsiteX14" fmla="*/ 105339 w 356745"/>
                <a:gd name="connsiteY14" fmla="*/ 307864 h 30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745" h="307863">
                  <a:moveTo>
                    <a:pt x="105339" y="307864"/>
                  </a:moveTo>
                  <a:cubicBezTo>
                    <a:pt x="100631" y="307864"/>
                    <a:pt x="95839" y="306213"/>
                    <a:pt x="91957" y="302912"/>
                  </a:cubicBezTo>
                  <a:cubicBezTo>
                    <a:pt x="83366" y="295486"/>
                    <a:pt x="82457" y="282614"/>
                    <a:pt x="89809" y="274032"/>
                  </a:cubicBezTo>
                  <a:lnTo>
                    <a:pt x="291451" y="40928"/>
                  </a:lnTo>
                  <a:lnTo>
                    <a:pt x="148294" y="40928"/>
                  </a:lnTo>
                  <a:lnTo>
                    <a:pt x="38758" y="260747"/>
                  </a:lnTo>
                  <a:cubicBezTo>
                    <a:pt x="33719" y="270897"/>
                    <a:pt x="21494" y="275022"/>
                    <a:pt x="11333" y="269906"/>
                  </a:cubicBezTo>
                  <a:cubicBezTo>
                    <a:pt x="1173" y="264873"/>
                    <a:pt x="-2875" y="252579"/>
                    <a:pt x="2164" y="242511"/>
                  </a:cubicBezTo>
                  <a:lnTo>
                    <a:pt x="117317" y="11305"/>
                  </a:lnTo>
                  <a:cubicBezTo>
                    <a:pt x="120786" y="4374"/>
                    <a:pt x="127890" y="0"/>
                    <a:pt x="135656" y="0"/>
                  </a:cubicBezTo>
                  <a:lnTo>
                    <a:pt x="336306" y="0"/>
                  </a:lnTo>
                  <a:cubicBezTo>
                    <a:pt x="344319" y="0"/>
                    <a:pt x="351588" y="4703"/>
                    <a:pt x="354892" y="11965"/>
                  </a:cubicBezTo>
                  <a:cubicBezTo>
                    <a:pt x="358197" y="19226"/>
                    <a:pt x="357040" y="27808"/>
                    <a:pt x="351753" y="33831"/>
                  </a:cubicBezTo>
                  <a:lnTo>
                    <a:pt x="120869" y="300767"/>
                  </a:lnTo>
                  <a:cubicBezTo>
                    <a:pt x="116821" y="305470"/>
                    <a:pt x="111121" y="307864"/>
                    <a:pt x="105339" y="307864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1" name="Forma libre 560">
              <a:extLst>
                <a:ext uri="{FF2B5EF4-FFF2-40B4-BE49-F238E27FC236}">
                  <a16:creationId xmlns:a16="http://schemas.microsoft.com/office/drawing/2014/main" id="{DB618699-5416-E8D7-C567-DEE225C7D649}"/>
                </a:ext>
              </a:extLst>
            </p:cNvPr>
            <p:cNvSpPr/>
            <p:nvPr/>
          </p:nvSpPr>
          <p:spPr>
            <a:xfrm>
              <a:off x="7544703" y="8631376"/>
              <a:ext cx="227745" cy="220232"/>
            </a:xfrm>
            <a:custGeom>
              <a:avLst/>
              <a:gdLst>
                <a:gd name="connsiteX0" fmla="*/ 113831 w 227745"/>
                <a:gd name="connsiteY0" fmla="*/ 220232 h 220232"/>
                <a:gd name="connsiteX1" fmla="*/ 0 w 227745"/>
                <a:gd name="connsiteY1" fmla="*/ 106527 h 220232"/>
                <a:gd name="connsiteX2" fmla="*/ 0 w 227745"/>
                <a:gd name="connsiteY2" fmla="*/ 20464 h 220232"/>
                <a:gd name="connsiteX3" fmla="*/ 20486 w 227745"/>
                <a:gd name="connsiteY3" fmla="*/ 0 h 220232"/>
                <a:gd name="connsiteX4" fmla="*/ 207259 w 227745"/>
                <a:gd name="connsiteY4" fmla="*/ 0 h 220232"/>
                <a:gd name="connsiteX5" fmla="*/ 227745 w 227745"/>
                <a:gd name="connsiteY5" fmla="*/ 20464 h 220232"/>
                <a:gd name="connsiteX6" fmla="*/ 227745 w 227745"/>
                <a:gd name="connsiteY6" fmla="*/ 106527 h 220232"/>
                <a:gd name="connsiteX7" fmla="*/ 113914 w 227745"/>
                <a:gd name="connsiteY7" fmla="*/ 220232 h 220232"/>
                <a:gd name="connsiteX8" fmla="*/ 40890 w 227745"/>
                <a:gd name="connsiteY8" fmla="*/ 41010 h 220232"/>
                <a:gd name="connsiteX9" fmla="*/ 40890 w 227745"/>
                <a:gd name="connsiteY9" fmla="*/ 106610 h 220232"/>
                <a:gd name="connsiteX10" fmla="*/ 113749 w 227745"/>
                <a:gd name="connsiteY10" fmla="*/ 179388 h 220232"/>
                <a:gd name="connsiteX11" fmla="*/ 186607 w 227745"/>
                <a:gd name="connsiteY11" fmla="*/ 106610 h 220232"/>
                <a:gd name="connsiteX12" fmla="*/ 186607 w 227745"/>
                <a:gd name="connsiteY12" fmla="*/ 41010 h 220232"/>
                <a:gd name="connsiteX13" fmla="*/ 40807 w 227745"/>
                <a:gd name="connsiteY13" fmla="*/ 41010 h 22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745" h="220232">
                  <a:moveTo>
                    <a:pt x="113831" y="220232"/>
                  </a:moveTo>
                  <a:cubicBezTo>
                    <a:pt x="51051" y="220232"/>
                    <a:pt x="0" y="169238"/>
                    <a:pt x="0" y="106527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207259" y="0"/>
                  </a:lnTo>
                  <a:cubicBezTo>
                    <a:pt x="218576" y="0"/>
                    <a:pt x="227745" y="9160"/>
                    <a:pt x="227745" y="20464"/>
                  </a:cubicBezTo>
                  <a:lnTo>
                    <a:pt x="227745" y="106527"/>
                  </a:lnTo>
                  <a:cubicBezTo>
                    <a:pt x="227745" y="169238"/>
                    <a:pt x="176695" y="220232"/>
                    <a:pt x="113914" y="220232"/>
                  </a:cubicBezTo>
                  <a:close/>
                  <a:moveTo>
                    <a:pt x="40890" y="41010"/>
                  </a:moveTo>
                  <a:lnTo>
                    <a:pt x="40890" y="106610"/>
                  </a:lnTo>
                  <a:cubicBezTo>
                    <a:pt x="40890" y="146794"/>
                    <a:pt x="73602" y="179388"/>
                    <a:pt x="113749" y="179388"/>
                  </a:cubicBezTo>
                  <a:cubicBezTo>
                    <a:pt x="153895" y="179388"/>
                    <a:pt x="186607" y="146712"/>
                    <a:pt x="186607" y="106610"/>
                  </a:cubicBezTo>
                  <a:lnTo>
                    <a:pt x="186607" y="41010"/>
                  </a:lnTo>
                  <a:lnTo>
                    <a:pt x="40807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62" name="Gráfico 2">
            <a:extLst>
              <a:ext uri="{FF2B5EF4-FFF2-40B4-BE49-F238E27FC236}">
                <a16:creationId xmlns:a16="http://schemas.microsoft.com/office/drawing/2014/main" id="{C65CFE9F-518D-ECC4-94A1-DE3F9A9ABC2F}"/>
              </a:ext>
            </a:extLst>
          </p:cNvPr>
          <p:cNvGrpSpPr/>
          <p:nvPr/>
        </p:nvGrpSpPr>
        <p:grpSpPr>
          <a:xfrm>
            <a:off x="11856499" y="6038262"/>
            <a:ext cx="1038937" cy="1277000"/>
            <a:chOff x="11856499" y="6038262"/>
            <a:chExt cx="1038937" cy="1277000"/>
          </a:xfrm>
          <a:solidFill>
            <a:srgbClr val="002A86"/>
          </a:solidFill>
        </p:grpSpPr>
        <p:sp>
          <p:nvSpPr>
            <p:cNvPr id="563" name="Forma libre 562">
              <a:extLst>
                <a:ext uri="{FF2B5EF4-FFF2-40B4-BE49-F238E27FC236}">
                  <a16:creationId xmlns:a16="http://schemas.microsoft.com/office/drawing/2014/main" id="{076BB301-1B91-27A5-74FB-5450469E0A2E}"/>
                </a:ext>
              </a:extLst>
            </p:cNvPr>
            <p:cNvSpPr/>
            <p:nvPr/>
          </p:nvSpPr>
          <p:spPr>
            <a:xfrm>
              <a:off x="12216992" y="6247025"/>
              <a:ext cx="678444" cy="786944"/>
            </a:xfrm>
            <a:custGeom>
              <a:avLst/>
              <a:gdLst>
                <a:gd name="connsiteX0" fmla="*/ 588404 w 678444"/>
                <a:gd name="connsiteY0" fmla="*/ 786945 h 786944"/>
                <a:gd name="connsiteX1" fmla="*/ 349838 w 678444"/>
                <a:gd name="connsiteY1" fmla="*/ 786945 h 786944"/>
                <a:gd name="connsiteX2" fmla="*/ 329350 w 678444"/>
                <a:gd name="connsiteY2" fmla="*/ 766481 h 786944"/>
                <a:gd name="connsiteX3" fmla="*/ 349838 w 678444"/>
                <a:gd name="connsiteY3" fmla="*/ 746017 h 786944"/>
                <a:gd name="connsiteX4" fmla="*/ 588404 w 678444"/>
                <a:gd name="connsiteY4" fmla="*/ 746017 h 786944"/>
                <a:gd name="connsiteX5" fmla="*/ 637472 w 678444"/>
                <a:gd name="connsiteY5" fmla="*/ 697003 h 786944"/>
                <a:gd name="connsiteX6" fmla="*/ 637472 w 678444"/>
                <a:gd name="connsiteY6" fmla="*/ 150260 h 786944"/>
                <a:gd name="connsiteX7" fmla="*/ 528019 w 678444"/>
                <a:gd name="connsiteY7" fmla="*/ 40927 h 786944"/>
                <a:gd name="connsiteX8" fmla="*/ 150426 w 678444"/>
                <a:gd name="connsiteY8" fmla="*/ 40927 h 786944"/>
                <a:gd name="connsiteX9" fmla="*/ 40972 w 678444"/>
                <a:gd name="connsiteY9" fmla="*/ 150260 h 786944"/>
                <a:gd name="connsiteX10" fmla="*/ 40972 w 678444"/>
                <a:gd name="connsiteY10" fmla="*/ 631157 h 786944"/>
                <a:gd name="connsiteX11" fmla="*/ 20486 w 678444"/>
                <a:gd name="connsiteY11" fmla="*/ 651620 h 786944"/>
                <a:gd name="connsiteX12" fmla="*/ 0 w 678444"/>
                <a:gd name="connsiteY12" fmla="*/ 631157 h 786944"/>
                <a:gd name="connsiteX13" fmla="*/ 0 w 678444"/>
                <a:gd name="connsiteY13" fmla="*/ 150260 h 786944"/>
                <a:gd name="connsiteX14" fmla="*/ 150426 w 678444"/>
                <a:gd name="connsiteY14" fmla="*/ 0 h 786944"/>
                <a:gd name="connsiteX15" fmla="*/ 528019 w 678444"/>
                <a:gd name="connsiteY15" fmla="*/ 0 h 786944"/>
                <a:gd name="connsiteX16" fmla="*/ 678444 w 678444"/>
                <a:gd name="connsiteY16" fmla="*/ 150177 h 786944"/>
                <a:gd name="connsiteX17" fmla="*/ 678444 w 678444"/>
                <a:gd name="connsiteY17" fmla="*/ 696921 h 786944"/>
                <a:gd name="connsiteX18" fmla="*/ 588404 w 678444"/>
                <a:gd name="connsiteY18" fmla="*/ 786862 h 78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8444" h="786944">
                  <a:moveTo>
                    <a:pt x="588404" y="786945"/>
                  </a:moveTo>
                  <a:lnTo>
                    <a:pt x="349838" y="786945"/>
                  </a:lnTo>
                  <a:cubicBezTo>
                    <a:pt x="338521" y="786945"/>
                    <a:pt x="329350" y="777785"/>
                    <a:pt x="329350" y="766481"/>
                  </a:cubicBezTo>
                  <a:cubicBezTo>
                    <a:pt x="329350" y="755176"/>
                    <a:pt x="338521" y="746017"/>
                    <a:pt x="349838" y="746017"/>
                  </a:cubicBezTo>
                  <a:lnTo>
                    <a:pt x="588404" y="746017"/>
                  </a:lnTo>
                  <a:cubicBezTo>
                    <a:pt x="615416" y="746017"/>
                    <a:pt x="637472" y="723986"/>
                    <a:pt x="637472" y="697003"/>
                  </a:cubicBezTo>
                  <a:lnTo>
                    <a:pt x="637472" y="150260"/>
                  </a:lnTo>
                  <a:cubicBezTo>
                    <a:pt x="637472" y="90024"/>
                    <a:pt x="588404" y="40927"/>
                    <a:pt x="528019" y="40927"/>
                  </a:cubicBezTo>
                  <a:lnTo>
                    <a:pt x="150426" y="40927"/>
                  </a:lnTo>
                  <a:cubicBezTo>
                    <a:pt x="90040" y="40927"/>
                    <a:pt x="40972" y="89941"/>
                    <a:pt x="40972" y="150260"/>
                  </a:cubicBezTo>
                  <a:lnTo>
                    <a:pt x="40972" y="631157"/>
                  </a:lnTo>
                  <a:cubicBezTo>
                    <a:pt x="40972" y="642461"/>
                    <a:pt x="31803" y="651620"/>
                    <a:pt x="20486" y="651620"/>
                  </a:cubicBezTo>
                  <a:cubicBezTo>
                    <a:pt x="9169" y="651620"/>
                    <a:pt x="0" y="642461"/>
                    <a:pt x="0" y="631157"/>
                  </a:cubicBezTo>
                  <a:lnTo>
                    <a:pt x="0" y="150260"/>
                  </a:lnTo>
                  <a:cubicBezTo>
                    <a:pt x="0" y="67415"/>
                    <a:pt x="67489" y="0"/>
                    <a:pt x="150426" y="0"/>
                  </a:cubicBezTo>
                  <a:lnTo>
                    <a:pt x="528019" y="0"/>
                  </a:lnTo>
                  <a:cubicBezTo>
                    <a:pt x="610956" y="0"/>
                    <a:pt x="678444" y="67415"/>
                    <a:pt x="678444" y="150177"/>
                  </a:cubicBezTo>
                  <a:lnTo>
                    <a:pt x="678444" y="696921"/>
                  </a:lnTo>
                  <a:cubicBezTo>
                    <a:pt x="678444" y="746512"/>
                    <a:pt x="638050" y="786862"/>
                    <a:pt x="588404" y="78686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4" name="Forma libre 563">
              <a:extLst>
                <a:ext uri="{FF2B5EF4-FFF2-40B4-BE49-F238E27FC236}">
                  <a16:creationId xmlns:a16="http://schemas.microsoft.com/office/drawing/2014/main" id="{3CFFE6B3-B391-D2F6-8E11-A07907617D5B}"/>
                </a:ext>
              </a:extLst>
            </p:cNvPr>
            <p:cNvSpPr/>
            <p:nvPr/>
          </p:nvSpPr>
          <p:spPr>
            <a:xfrm>
              <a:off x="12347180" y="6252141"/>
              <a:ext cx="40972" cy="440547"/>
            </a:xfrm>
            <a:custGeom>
              <a:avLst/>
              <a:gdLst>
                <a:gd name="connsiteX0" fmla="*/ 20486 w 40972"/>
                <a:gd name="connsiteY0" fmla="*/ 440547 h 440547"/>
                <a:gd name="connsiteX1" fmla="*/ 0 w 40972"/>
                <a:gd name="connsiteY1" fmla="*/ 420083 h 440547"/>
                <a:gd name="connsiteX2" fmla="*/ 0 w 40972"/>
                <a:gd name="connsiteY2" fmla="*/ 20464 h 440547"/>
                <a:gd name="connsiteX3" fmla="*/ 20486 w 40972"/>
                <a:gd name="connsiteY3" fmla="*/ 0 h 440547"/>
                <a:gd name="connsiteX4" fmla="*/ 40972 w 40972"/>
                <a:gd name="connsiteY4" fmla="*/ 20464 h 440547"/>
                <a:gd name="connsiteX5" fmla="*/ 40972 w 40972"/>
                <a:gd name="connsiteY5" fmla="*/ 420083 h 440547"/>
                <a:gd name="connsiteX6" fmla="*/ 20486 w 40972"/>
                <a:gd name="connsiteY6" fmla="*/ 440547 h 44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40547">
                  <a:moveTo>
                    <a:pt x="20486" y="440547"/>
                  </a:moveTo>
                  <a:cubicBezTo>
                    <a:pt x="9169" y="440547"/>
                    <a:pt x="0" y="431388"/>
                    <a:pt x="0" y="4200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20083"/>
                  </a:lnTo>
                  <a:cubicBezTo>
                    <a:pt x="40972" y="431388"/>
                    <a:pt x="31803" y="440547"/>
                    <a:pt x="20486" y="4405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5" name="Forma libre 564">
              <a:extLst>
                <a:ext uri="{FF2B5EF4-FFF2-40B4-BE49-F238E27FC236}">
                  <a16:creationId xmlns:a16="http://schemas.microsoft.com/office/drawing/2014/main" id="{7319E1D3-0F17-8FAE-1FBE-759680A2DA73}"/>
                </a:ext>
              </a:extLst>
            </p:cNvPr>
            <p:cNvSpPr/>
            <p:nvPr/>
          </p:nvSpPr>
          <p:spPr>
            <a:xfrm>
              <a:off x="12472907" y="6247025"/>
              <a:ext cx="40972" cy="424291"/>
            </a:xfrm>
            <a:custGeom>
              <a:avLst/>
              <a:gdLst>
                <a:gd name="connsiteX0" fmla="*/ 20486 w 40972"/>
                <a:gd name="connsiteY0" fmla="*/ 424292 h 424291"/>
                <a:gd name="connsiteX1" fmla="*/ 0 w 40972"/>
                <a:gd name="connsiteY1" fmla="*/ 403828 h 424291"/>
                <a:gd name="connsiteX2" fmla="*/ 0 w 40972"/>
                <a:gd name="connsiteY2" fmla="*/ 20464 h 424291"/>
                <a:gd name="connsiteX3" fmla="*/ 20486 w 40972"/>
                <a:gd name="connsiteY3" fmla="*/ 0 h 424291"/>
                <a:gd name="connsiteX4" fmla="*/ 40972 w 40972"/>
                <a:gd name="connsiteY4" fmla="*/ 20464 h 424291"/>
                <a:gd name="connsiteX5" fmla="*/ 40972 w 40972"/>
                <a:gd name="connsiteY5" fmla="*/ 403828 h 424291"/>
                <a:gd name="connsiteX6" fmla="*/ 20486 w 40972"/>
                <a:gd name="connsiteY6" fmla="*/ 424292 h 4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24291">
                  <a:moveTo>
                    <a:pt x="20486" y="424292"/>
                  </a:moveTo>
                  <a:cubicBezTo>
                    <a:pt x="9169" y="424292"/>
                    <a:pt x="0" y="415133"/>
                    <a:pt x="0" y="403828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03828"/>
                  </a:lnTo>
                  <a:cubicBezTo>
                    <a:pt x="40972" y="415133"/>
                    <a:pt x="31803" y="424292"/>
                    <a:pt x="20486" y="4242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6" name="Forma libre 565">
              <a:extLst>
                <a:ext uri="{FF2B5EF4-FFF2-40B4-BE49-F238E27FC236}">
                  <a16:creationId xmlns:a16="http://schemas.microsoft.com/office/drawing/2014/main" id="{D292E70A-6C8D-8507-BA08-30434DB079D7}"/>
                </a:ext>
              </a:extLst>
            </p:cNvPr>
            <p:cNvSpPr/>
            <p:nvPr/>
          </p:nvSpPr>
          <p:spPr>
            <a:xfrm>
              <a:off x="12598551" y="6247025"/>
              <a:ext cx="40972" cy="424291"/>
            </a:xfrm>
            <a:custGeom>
              <a:avLst/>
              <a:gdLst>
                <a:gd name="connsiteX0" fmla="*/ 20486 w 40972"/>
                <a:gd name="connsiteY0" fmla="*/ 424292 h 424291"/>
                <a:gd name="connsiteX1" fmla="*/ 0 w 40972"/>
                <a:gd name="connsiteY1" fmla="*/ 403828 h 424291"/>
                <a:gd name="connsiteX2" fmla="*/ 0 w 40972"/>
                <a:gd name="connsiteY2" fmla="*/ 20464 h 424291"/>
                <a:gd name="connsiteX3" fmla="*/ 20486 w 40972"/>
                <a:gd name="connsiteY3" fmla="*/ 0 h 424291"/>
                <a:gd name="connsiteX4" fmla="*/ 40972 w 40972"/>
                <a:gd name="connsiteY4" fmla="*/ 20464 h 424291"/>
                <a:gd name="connsiteX5" fmla="*/ 40972 w 40972"/>
                <a:gd name="connsiteY5" fmla="*/ 403828 h 424291"/>
                <a:gd name="connsiteX6" fmla="*/ 20486 w 40972"/>
                <a:gd name="connsiteY6" fmla="*/ 424292 h 4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24291">
                  <a:moveTo>
                    <a:pt x="20486" y="424292"/>
                  </a:moveTo>
                  <a:cubicBezTo>
                    <a:pt x="9169" y="424292"/>
                    <a:pt x="0" y="415133"/>
                    <a:pt x="0" y="403828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03828"/>
                  </a:lnTo>
                  <a:cubicBezTo>
                    <a:pt x="40972" y="415133"/>
                    <a:pt x="31803" y="424292"/>
                    <a:pt x="20486" y="4242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7" name="Forma libre 566">
              <a:extLst>
                <a:ext uri="{FF2B5EF4-FFF2-40B4-BE49-F238E27FC236}">
                  <a16:creationId xmlns:a16="http://schemas.microsoft.com/office/drawing/2014/main" id="{5BAEF929-53C5-603D-0FFA-EC8E324043AE}"/>
                </a:ext>
              </a:extLst>
            </p:cNvPr>
            <p:cNvSpPr/>
            <p:nvPr/>
          </p:nvSpPr>
          <p:spPr>
            <a:xfrm>
              <a:off x="12724277" y="6247108"/>
              <a:ext cx="40972" cy="445580"/>
            </a:xfrm>
            <a:custGeom>
              <a:avLst/>
              <a:gdLst>
                <a:gd name="connsiteX0" fmla="*/ 20486 w 40972"/>
                <a:gd name="connsiteY0" fmla="*/ 445581 h 445580"/>
                <a:gd name="connsiteX1" fmla="*/ 0 w 40972"/>
                <a:gd name="connsiteY1" fmla="*/ 425117 h 445580"/>
                <a:gd name="connsiteX2" fmla="*/ 0 w 40972"/>
                <a:gd name="connsiteY2" fmla="*/ 20464 h 445580"/>
                <a:gd name="connsiteX3" fmla="*/ 20486 w 40972"/>
                <a:gd name="connsiteY3" fmla="*/ 0 h 445580"/>
                <a:gd name="connsiteX4" fmla="*/ 40972 w 40972"/>
                <a:gd name="connsiteY4" fmla="*/ 20464 h 445580"/>
                <a:gd name="connsiteX5" fmla="*/ 40972 w 40972"/>
                <a:gd name="connsiteY5" fmla="*/ 425117 h 445580"/>
                <a:gd name="connsiteX6" fmla="*/ 20486 w 40972"/>
                <a:gd name="connsiteY6" fmla="*/ 445581 h 44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45580">
                  <a:moveTo>
                    <a:pt x="20486" y="445581"/>
                  </a:moveTo>
                  <a:cubicBezTo>
                    <a:pt x="9169" y="445581"/>
                    <a:pt x="0" y="436422"/>
                    <a:pt x="0" y="42511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25117"/>
                  </a:lnTo>
                  <a:cubicBezTo>
                    <a:pt x="40972" y="436422"/>
                    <a:pt x="31803" y="445581"/>
                    <a:pt x="20486" y="4455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8" name="Forma libre 567">
              <a:extLst>
                <a:ext uri="{FF2B5EF4-FFF2-40B4-BE49-F238E27FC236}">
                  <a16:creationId xmlns:a16="http://schemas.microsoft.com/office/drawing/2014/main" id="{AA0D9D1B-BD48-1757-C848-64D6162DB0CA}"/>
                </a:ext>
              </a:extLst>
            </p:cNvPr>
            <p:cNvSpPr/>
            <p:nvPr/>
          </p:nvSpPr>
          <p:spPr>
            <a:xfrm>
              <a:off x="12289933" y="7146686"/>
              <a:ext cx="438473" cy="168577"/>
            </a:xfrm>
            <a:custGeom>
              <a:avLst/>
              <a:gdLst>
                <a:gd name="connsiteX0" fmla="*/ 381723 w 438473"/>
                <a:gd name="connsiteY0" fmla="*/ 168578 h 168577"/>
                <a:gd name="connsiteX1" fmla="*/ 56751 w 438473"/>
                <a:gd name="connsiteY1" fmla="*/ 168578 h 168577"/>
                <a:gd name="connsiteX2" fmla="*/ 0 w 438473"/>
                <a:gd name="connsiteY2" fmla="*/ 111890 h 168577"/>
                <a:gd name="connsiteX3" fmla="*/ 0 w 438473"/>
                <a:gd name="connsiteY3" fmla="*/ 56687 h 168577"/>
                <a:gd name="connsiteX4" fmla="*/ 56751 w 438473"/>
                <a:gd name="connsiteY4" fmla="*/ 0 h 168577"/>
                <a:gd name="connsiteX5" fmla="*/ 381723 w 438473"/>
                <a:gd name="connsiteY5" fmla="*/ 0 h 168577"/>
                <a:gd name="connsiteX6" fmla="*/ 438474 w 438473"/>
                <a:gd name="connsiteY6" fmla="*/ 56687 h 168577"/>
                <a:gd name="connsiteX7" fmla="*/ 438474 w 438473"/>
                <a:gd name="connsiteY7" fmla="*/ 111890 h 168577"/>
                <a:gd name="connsiteX8" fmla="*/ 381723 w 438473"/>
                <a:gd name="connsiteY8" fmla="*/ 168578 h 168577"/>
                <a:gd name="connsiteX9" fmla="*/ 56751 w 438473"/>
                <a:gd name="connsiteY9" fmla="*/ 41010 h 168577"/>
                <a:gd name="connsiteX10" fmla="*/ 40973 w 438473"/>
                <a:gd name="connsiteY10" fmla="*/ 56770 h 168577"/>
                <a:gd name="connsiteX11" fmla="*/ 40973 w 438473"/>
                <a:gd name="connsiteY11" fmla="*/ 111973 h 168577"/>
                <a:gd name="connsiteX12" fmla="*/ 56751 w 438473"/>
                <a:gd name="connsiteY12" fmla="*/ 127733 h 168577"/>
                <a:gd name="connsiteX13" fmla="*/ 381723 w 438473"/>
                <a:gd name="connsiteY13" fmla="*/ 127733 h 168577"/>
                <a:gd name="connsiteX14" fmla="*/ 397502 w 438473"/>
                <a:gd name="connsiteY14" fmla="*/ 111973 h 168577"/>
                <a:gd name="connsiteX15" fmla="*/ 397502 w 438473"/>
                <a:gd name="connsiteY15" fmla="*/ 56770 h 168577"/>
                <a:gd name="connsiteX16" fmla="*/ 381723 w 438473"/>
                <a:gd name="connsiteY16" fmla="*/ 41010 h 168577"/>
                <a:gd name="connsiteX17" fmla="*/ 56751 w 438473"/>
                <a:gd name="connsiteY17" fmla="*/ 41010 h 16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473" h="168577">
                  <a:moveTo>
                    <a:pt x="381723" y="168578"/>
                  </a:moveTo>
                  <a:lnTo>
                    <a:pt x="56751" y="168578"/>
                  </a:lnTo>
                  <a:cubicBezTo>
                    <a:pt x="25443" y="168578"/>
                    <a:pt x="0" y="143163"/>
                    <a:pt x="0" y="111890"/>
                  </a:cubicBezTo>
                  <a:lnTo>
                    <a:pt x="0" y="56687"/>
                  </a:lnTo>
                  <a:cubicBezTo>
                    <a:pt x="0" y="25414"/>
                    <a:pt x="25443" y="0"/>
                    <a:pt x="56751" y="0"/>
                  </a:cubicBezTo>
                  <a:lnTo>
                    <a:pt x="381723" y="0"/>
                  </a:lnTo>
                  <a:cubicBezTo>
                    <a:pt x="413032" y="0"/>
                    <a:pt x="438474" y="25414"/>
                    <a:pt x="438474" y="56687"/>
                  </a:cubicBezTo>
                  <a:lnTo>
                    <a:pt x="438474" y="111890"/>
                  </a:lnTo>
                  <a:cubicBezTo>
                    <a:pt x="438474" y="143163"/>
                    <a:pt x="413032" y="168578"/>
                    <a:pt x="381723" y="168578"/>
                  </a:cubicBezTo>
                  <a:close/>
                  <a:moveTo>
                    <a:pt x="56751" y="41010"/>
                  </a:moveTo>
                  <a:cubicBezTo>
                    <a:pt x="48077" y="41010"/>
                    <a:pt x="40973" y="48106"/>
                    <a:pt x="40973" y="56770"/>
                  </a:cubicBezTo>
                  <a:lnTo>
                    <a:pt x="40973" y="111973"/>
                  </a:lnTo>
                  <a:cubicBezTo>
                    <a:pt x="40973" y="120637"/>
                    <a:pt x="48077" y="127733"/>
                    <a:pt x="56751" y="127733"/>
                  </a:cubicBezTo>
                  <a:lnTo>
                    <a:pt x="381723" y="127733"/>
                  </a:lnTo>
                  <a:cubicBezTo>
                    <a:pt x="390398" y="127733"/>
                    <a:pt x="397502" y="120637"/>
                    <a:pt x="397502" y="111973"/>
                  </a:cubicBezTo>
                  <a:lnTo>
                    <a:pt x="397502" y="56770"/>
                  </a:lnTo>
                  <a:cubicBezTo>
                    <a:pt x="397502" y="48106"/>
                    <a:pt x="390398" y="41010"/>
                    <a:pt x="381723" y="41010"/>
                  </a:cubicBezTo>
                  <a:lnTo>
                    <a:pt x="56751" y="410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9" name="Forma libre 568">
              <a:extLst>
                <a:ext uri="{FF2B5EF4-FFF2-40B4-BE49-F238E27FC236}">
                  <a16:creationId xmlns:a16="http://schemas.microsoft.com/office/drawing/2014/main" id="{6A38264D-9EDC-18C8-63EC-A41A34B71D53}"/>
                </a:ext>
              </a:extLst>
            </p:cNvPr>
            <p:cNvSpPr/>
            <p:nvPr/>
          </p:nvSpPr>
          <p:spPr>
            <a:xfrm>
              <a:off x="12196754" y="6993125"/>
              <a:ext cx="624998" cy="264377"/>
            </a:xfrm>
            <a:custGeom>
              <a:avLst/>
              <a:gdLst>
                <a:gd name="connsiteX0" fmla="*/ 561144 w 624998"/>
                <a:gd name="connsiteY0" fmla="*/ 264378 h 264377"/>
                <a:gd name="connsiteX1" fmla="*/ 511167 w 624998"/>
                <a:gd name="connsiteY1" fmla="*/ 264378 h 264377"/>
                <a:gd name="connsiteX2" fmla="*/ 490681 w 624998"/>
                <a:gd name="connsiteY2" fmla="*/ 243914 h 264377"/>
                <a:gd name="connsiteX3" fmla="*/ 490681 w 624998"/>
                <a:gd name="connsiteY3" fmla="*/ 210330 h 264377"/>
                <a:gd name="connsiteX4" fmla="*/ 474903 w 624998"/>
                <a:gd name="connsiteY4" fmla="*/ 194570 h 264377"/>
                <a:gd name="connsiteX5" fmla="*/ 149930 w 624998"/>
                <a:gd name="connsiteY5" fmla="*/ 194570 h 264377"/>
                <a:gd name="connsiteX6" fmla="*/ 134152 w 624998"/>
                <a:gd name="connsiteY6" fmla="*/ 210330 h 264377"/>
                <a:gd name="connsiteX7" fmla="*/ 134152 w 624998"/>
                <a:gd name="connsiteY7" fmla="*/ 243914 h 264377"/>
                <a:gd name="connsiteX8" fmla="*/ 113666 w 624998"/>
                <a:gd name="connsiteY8" fmla="*/ 264378 h 264377"/>
                <a:gd name="connsiteX9" fmla="*/ 63690 w 624998"/>
                <a:gd name="connsiteY9" fmla="*/ 264378 h 264377"/>
                <a:gd name="connsiteX10" fmla="*/ 0 w 624998"/>
                <a:gd name="connsiteY10" fmla="*/ 200759 h 264377"/>
                <a:gd name="connsiteX11" fmla="*/ 0 w 624998"/>
                <a:gd name="connsiteY11" fmla="*/ 20464 h 264377"/>
                <a:gd name="connsiteX12" fmla="*/ 20486 w 624998"/>
                <a:gd name="connsiteY12" fmla="*/ 0 h 264377"/>
                <a:gd name="connsiteX13" fmla="*/ 40973 w 624998"/>
                <a:gd name="connsiteY13" fmla="*/ 20464 h 264377"/>
                <a:gd name="connsiteX14" fmla="*/ 40973 w 624998"/>
                <a:gd name="connsiteY14" fmla="*/ 200759 h 264377"/>
                <a:gd name="connsiteX15" fmla="*/ 63772 w 624998"/>
                <a:gd name="connsiteY15" fmla="*/ 223533 h 264377"/>
                <a:gd name="connsiteX16" fmla="*/ 93262 w 624998"/>
                <a:gd name="connsiteY16" fmla="*/ 223533 h 264377"/>
                <a:gd name="connsiteX17" fmla="*/ 93262 w 624998"/>
                <a:gd name="connsiteY17" fmla="*/ 210413 h 264377"/>
                <a:gd name="connsiteX18" fmla="*/ 150013 w 624998"/>
                <a:gd name="connsiteY18" fmla="*/ 153725 h 264377"/>
                <a:gd name="connsiteX19" fmla="*/ 474986 w 624998"/>
                <a:gd name="connsiteY19" fmla="*/ 153725 h 264377"/>
                <a:gd name="connsiteX20" fmla="*/ 531736 w 624998"/>
                <a:gd name="connsiteY20" fmla="*/ 210413 h 264377"/>
                <a:gd name="connsiteX21" fmla="*/ 531736 w 624998"/>
                <a:gd name="connsiteY21" fmla="*/ 223533 h 264377"/>
                <a:gd name="connsiteX22" fmla="*/ 561226 w 624998"/>
                <a:gd name="connsiteY22" fmla="*/ 223533 h 264377"/>
                <a:gd name="connsiteX23" fmla="*/ 584025 w 624998"/>
                <a:gd name="connsiteY23" fmla="*/ 200759 h 264377"/>
                <a:gd name="connsiteX24" fmla="*/ 584025 w 624998"/>
                <a:gd name="connsiteY24" fmla="*/ 20464 h 264377"/>
                <a:gd name="connsiteX25" fmla="*/ 604513 w 624998"/>
                <a:gd name="connsiteY25" fmla="*/ 0 h 264377"/>
                <a:gd name="connsiteX26" fmla="*/ 624999 w 624998"/>
                <a:gd name="connsiteY26" fmla="*/ 20464 h 264377"/>
                <a:gd name="connsiteX27" fmla="*/ 624999 w 624998"/>
                <a:gd name="connsiteY27" fmla="*/ 200759 h 264377"/>
                <a:gd name="connsiteX28" fmla="*/ 561309 w 624998"/>
                <a:gd name="connsiteY28" fmla="*/ 264378 h 264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4998" h="264377">
                  <a:moveTo>
                    <a:pt x="561144" y="264378"/>
                  </a:moveTo>
                  <a:lnTo>
                    <a:pt x="511167" y="264378"/>
                  </a:lnTo>
                  <a:cubicBezTo>
                    <a:pt x="499850" y="264378"/>
                    <a:pt x="490681" y="255219"/>
                    <a:pt x="490681" y="243914"/>
                  </a:cubicBezTo>
                  <a:lnTo>
                    <a:pt x="490681" y="210330"/>
                  </a:lnTo>
                  <a:cubicBezTo>
                    <a:pt x="490681" y="201666"/>
                    <a:pt x="483577" y="194570"/>
                    <a:pt x="474903" y="194570"/>
                  </a:cubicBezTo>
                  <a:lnTo>
                    <a:pt x="149930" y="194570"/>
                  </a:lnTo>
                  <a:cubicBezTo>
                    <a:pt x="141256" y="194570"/>
                    <a:pt x="134152" y="201666"/>
                    <a:pt x="134152" y="210330"/>
                  </a:cubicBezTo>
                  <a:lnTo>
                    <a:pt x="134152" y="243914"/>
                  </a:lnTo>
                  <a:cubicBezTo>
                    <a:pt x="134152" y="255219"/>
                    <a:pt x="124983" y="264378"/>
                    <a:pt x="113666" y="264378"/>
                  </a:cubicBezTo>
                  <a:lnTo>
                    <a:pt x="63690" y="264378"/>
                  </a:lnTo>
                  <a:cubicBezTo>
                    <a:pt x="28582" y="264378"/>
                    <a:pt x="0" y="235828"/>
                    <a:pt x="0" y="20075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200759"/>
                  </a:lnTo>
                  <a:cubicBezTo>
                    <a:pt x="40973" y="213301"/>
                    <a:pt x="51216" y="223533"/>
                    <a:pt x="63772" y="223533"/>
                  </a:cubicBezTo>
                  <a:lnTo>
                    <a:pt x="93262" y="223533"/>
                  </a:lnTo>
                  <a:lnTo>
                    <a:pt x="93262" y="210413"/>
                  </a:lnTo>
                  <a:cubicBezTo>
                    <a:pt x="93262" y="179140"/>
                    <a:pt x="118705" y="153725"/>
                    <a:pt x="150013" y="153725"/>
                  </a:cubicBezTo>
                  <a:lnTo>
                    <a:pt x="474986" y="153725"/>
                  </a:lnTo>
                  <a:cubicBezTo>
                    <a:pt x="506294" y="153725"/>
                    <a:pt x="531736" y="179140"/>
                    <a:pt x="531736" y="210413"/>
                  </a:cubicBezTo>
                  <a:lnTo>
                    <a:pt x="531736" y="223533"/>
                  </a:lnTo>
                  <a:lnTo>
                    <a:pt x="561226" y="223533"/>
                  </a:lnTo>
                  <a:cubicBezTo>
                    <a:pt x="573782" y="223533"/>
                    <a:pt x="584025" y="213301"/>
                    <a:pt x="584025" y="200759"/>
                  </a:cubicBezTo>
                  <a:lnTo>
                    <a:pt x="584025" y="20464"/>
                  </a:lnTo>
                  <a:cubicBezTo>
                    <a:pt x="584025" y="9159"/>
                    <a:pt x="593195" y="0"/>
                    <a:pt x="604513" y="0"/>
                  </a:cubicBezTo>
                  <a:cubicBezTo>
                    <a:pt x="615830" y="0"/>
                    <a:pt x="624999" y="9159"/>
                    <a:pt x="624999" y="20464"/>
                  </a:cubicBezTo>
                  <a:lnTo>
                    <a:pt x="624999" y="200759"/>
                  </a:lnTo>
                  <a:cubicBezTo>
                    <a:pt x="624999" y="235828"/>
                    <a:pt x="596416" y="264378"/>
                    <a:pt x="561309" y="26437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0" name="Forma libre 569">
              <a:extLst>
                <a:ext uri="{FF2B5EF4-FFF2-40B4-BE49-F238E27FC236}">
                  <a16:creationId xmlns:a16="http://schemas.microsoft.com/office/drawing/2014/main" id="{EF7D0256-4CF6-3847-412C-7559A5A3CDC7}"/>
                </a:ext>
              </a:extLst>
            </p:cNvPr>
            <p:cNvSpPr/>
            <p:nvPr/>
          </p:nvSpPr>
          <p:spPr>
            <a:xfrm>
              <a:off x="11856499" y="6038427"/>
              <a:ext cx="678444" cy="786862"/>
            </a:xfrm>
            <a:custGeom>
              <a:avLst/>
              <a:gdLst>
                <a:gd name="connsiteX0" fmla="*/ 229398 w 678444"/>
                <a:gd name="connsiteY0" fmla="*/ 786780 h 786862"/>
                <a:gd name="connsiteX1" fmla="*/ 89958 w 678444"/>
                <a:gd name="connsiteY1" fmla="*/ 786780 h 786862"/>
                <a:gd name="connsiteX2" fmla="*/ 0 w 678444"/>
                <a:gd name="connsiteY2" fmla="*/ 696921 h 786862"/>
                <a:gd name="connsiteX3" fmla="*/ 0 w 678444"/>
                <a:gd name="connsiteY3" fmla="*/ 150177 h 786862"/>
                <a:gd name="connsiteX4" fmla="*/ 150426 w 678444"/>
                <a:gd name="connsiteY4" fmla="*/ 0 h 786862"/>
                <a:gd name="connsiteX5" fmla="*/ 528019 w 678444"/>
                <a:gd name="connsiteY5" fmla="*/ 0 h 786862"/>
                <a:gd name="connsiteX6" fmla="*/ 678444 w 678444"/>
                <a:gd name="connsiteY6" fmla="*/ 150177 h 786862"/>
                <a:gd name="connsiteX7" fmla="*/ 678444 w 678444"/>
                <a:gd name="connsiteY7" fmla="*/ 229144 h 786862"/>
                <a:gd name="connsiteX8" fmla="*/ 657958 w 678444"/>
                <a:gd name="connsiteY8" fmla="*/ 249608 h 786862"/>
                <a:gd name="connsiteX9" fmla="*/ 637472 w 678444"/>
                <a:gd name="connsiteY9" fmla="*/ 229144 h 786862"/>
                <a:gd name="connsiteX10" fmla="*/ 637472 w 678444"/>
                <a:gd name="connsiteY10" fmla="*/ 150177 h 786862"/>
                <a:gd name="connsiteX11" fmla="*/ 528019 w 678444"/>
                <a:gd name="connsiteY11" fmla="*/ 40845 h 786862"/>
                <a:gd name="connsiteX12" fmla="*/ 150426 w 678444"/>
                <a:gd name="connsiteY12" fmla="*/ 40845 h 786862"/>
                <a:gd name="connsiteX13" fmla="*/ 40973 w 678444"/>
                <a:gd name="connsiteY13" fmla="*/ 150177 h 786862"/>
                <a:gd name="connsiteX14" fmla="*/ 40973 w 678444"/>
                <a:gd name="connsiteY14" fmla="*/ 696921 h 786862"/>
                <a:gd name="connsiteX15" fmla="*/ 90041 w 678444"/>
                <a:gd name="connsiteY15" fmla="*/ 745935 h 786862"/>
                <a:gd name="connsiteX16" fmla="*/ 229480 w 678444"/>
                <a:gd name="connsiteY16" fmla="*/ 745935 h 786862"/>
                <a:gd name="connsiteX17" fmla="*/ 249966 w 678444"/>
                <a:gd name="connsiteY17" fmla="*/ 766399 h 786862"/>
                <a:gd name="connsiteX18" fmla="*/ 229480 w 678444"/>
                <a:gd name="connsiteY18" fmla="*/ 786862 h 78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8444" h="786862">
                  <a:moveTo>
                    <a:pt x="229398" y="786780"/>
                  </a:moveTo>
                  <a:lnTo>
                    <a:pt x="89958" y="786780"/>
                  </a:lnTo>
                  <a:cubicBezTo>
                    <a:pt x="40312" y="786780"/>
                    <a:pt x="0" y="746430"/>
                    <a:pt x="0" y="696921"/>
                  </a:cubicBezTo>
                  <a:lnTo>
                    <a:pt x="0" y="150177"/>
                  </a:lnTo>
                  <a:cubicBezTo>
                    <a:pt x="0" y="67332"/>
                    <a:pt x="67489" y="0"/>
                    <a:pt x="150426" y="0"/>
                  </a:cubicBezTo>
                  <a:lnTo>
                    <a:pt x="528019" y="0"/>
                  </a:lnTo>
                  <a:cubicBezTo>
                    <a:pt x="610956" y="0"/>
                    <a:pt x="678444" y="67415"/>
                    <a:pt x="678444" y="150177"/>
                  </a:cubicBezTo>
                  <a:lnTo>
                    <a:pt x="678444" y="229144"/>
                  </a:lnTo>
                  <a:cubicBezTo>
                    <a:pt x="678444" y="240449"/>
                    <a:pt x="669275" y="249608"/>
                    <a:pt x="657958" y="249608"/>
                  </a:cubicBezTo>
                  <a:cubicBezTo>
                    <a:pt x="646641" y="249608"/>
                    <a:pt x="637472" y="240449"/>
                    <a:pt x="637472" y="229144"/>
                  </a:cubicBezTo>
                  <a:lnTo>
                    <a:pt x="637472" y="150177"/>
                  </a:lnTo>
                  <a:cubicBezTo>
                    <a:pt x="637472" y="89941"/>
                    <a:pt x="588404" y="40845"/>
                    <a:pt x="528019" y="40845"/>
                  </a:cubicBezTo>
                  <a:lnTo>
                    <a:pt x="150426" y="40845"/>
                  </a:lnTo>
                  <a:cubicBezTo>
                    <a:pt x="90041" y="40845"/>
                    <a:pt x="40973" y="89859"/>
                    <a:pt x="40973" y="150177"/>
                  </a:cubicBezTo>
                  <a:lnTo>
                    <a:pt x="40973" y="696921"/>
                  </a:lnTo>
                  <a:cubicBezTo>
                    <a:pt x="40973" y="723903"/>
                    <a:pt x="62946" y="745935"/>
                    <a:pt x="90041" y="745935"/>
                  </a:cubicBezTo>
                  <a:lnTo>
                    <a:pt x="229480" y="745935"/>
                  </a:lnTo>
                  <a:cubicBezTo>
                    <a:pt x="240797" y="745935"/>
                    <a:pt x="249966" y="755094"/>
                    <a:pt x="249966" y="766399"/>
                  </a:cubicBezTo>
                  <a:cubicBezTo>
                    <a:pt x="249966" y="777703"/>
                    <a:pt x="240797" y="786862"/>
                    <a:pt x="229480" y="78686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1" name="Forma libre 570">
              <a:extLst>
                <a:ext uri="{FF2B5EF4-FFF2-40B4-BE49-F238E27FC236}">
                  <a16:creationId xmlns:a16="http://schemas.microsoft.com/office/drawing/2014/main" id="{C375ADC8-8E86-646A-1BE7-C47AB6F16CB7}"/>
                </a:ext>
              </a:extLst>
            </p:cNvPr>
            <p:cNvSpPr/>
            <p:nvPr/>
          </p:nvSpPr>
          <p:spPr>
            <a:xfrm>
              <a:off x="12363619" y="6043378"/>
              <a:ext cx="40972" cy="149187"/>
            </a:xfrm>
            <a:custGeom>
              <a:avLst/>
              <a:gdLst>
                <a:gd name="connsiteX0" fmla="*/ 20486 w 40972"/>
                <a:gd name="connsiteY0" fmla="*/ 149187 h 149187"/>
                <a:gd name="connsiteX1" fmla="*/ 0 w 40972"/>
                <a:gd name="connsiteY1" fmla="*/ 128723 h 149187"/>
                <a:gd name="connsiteX2" fmla="*/ 0 w 40972"/>
                <a:gd name="connsiteY2" fmla="*/ 20464 h 149187"/>
                <a:gd name="connsiteX3" fmla="*/ 20486 w 40972"/>
                <a:gd name="connsiteY3" fmla="*/ 0 h 149187"/>
                <a:gd name="connsiteX4" fmla="*/ 40972 w 40972"/>
                <a:gd name="connsiteY4" fmla="*/ 20464 h 149187"/>
                <a:gd name="connsiteX5" fmla="*/ 40972 w 40972"/>
                <a:gd name="connsiteY5" fmla="*/ 128723 h 149187"/>
                <a:gd name="connsiteX6" fmla="*/ 20486 w 40972"/>
                <a:gd name="connsiteY6" fmla="*/ 149187 h 1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49187">
                  <a:moveTo>
                    <a:pt x="20486" y="149187"/>
                  </a:moveTo>
                  <a:cubicBezTo>
                    <a:pt x="9169" y="149187"/>
                    <a:pt x="0" y="140028"/>
                    <a:pt x="0" y="12872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128723"/>
                  </a:lnTo>
                  <a:cubicBezTo>
                    <a:pt x="40972" y="140028"/>
                    <a:pt x="31803" y="149187"/>
                    <a:pt x="20486" y="14918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2" name="Forma libre 571">
              <a:extLst>
                <a:ext uri="{FF2B5EF4-FFF2-40B4-BE49-F238E27FC236}">
                  <a16:creationId xmlns:a16="http://schemas.microsoft.com/office/drawing/2014/main" id="{29B4C4BB-FF9C-AEBD-082A-9BB53505CDD8}"/>
                </a:ext>
              </a:extLst>
            </p:cNvPr>
            <p:cNvSpPr/>
            <p:nvPr/>
          </p:nvSpPr>
          <p:spPr>
            <a:xfrm>
              <a:off x="12237974" y="6038262"/>
              <a:ext cx="40972" cy="185906"/>
            </a:xfrm>
            <a:custGeom>
              <a:avLst/>
              <a:gdLst>
                <a:gd name="connsiteX0" fmla="*/ 20486 w 40972"/>
                <a:gd name="connsiteY0" fmla="*/ 185906 h 185906"/>
                <a:gd name="connsiteX1" fmla="*/ 0 w 40972"/>
                <a:gd name="connsiteY1" fmla="*/ 165443 h 185906"/>
                <a:gd name="connsiteX2" fmla="*/ 0 w 40972"/>
                <a:gd name="connsiteY2" fmla="*/ 20464 h 185906"/>
                <a:gd name="connsiteX3" fmla="*/ 20486 w 40972"/>
                <a:gd name="connsiteY3" fmla="*/ 0 h 185906"/>
                <a:gd name="connsiteX4" fmla="*/ 40973 w 40972"/>
                <a:gd name="connsiteY4" fmla="*/ 20464 h 185906"/>
                <a:gd name="connsiteX5" fmla="*/ 40973 w 40972"/>
                <a:gd name="connsiteY5" fmla="*/ 165443 h 185906"/>
                <a:gd name="connsiteX6" fmla="*/ 20486 w 40972"/>
                <a:gd name="connsiteY6" fmla="*/ 185906 h 18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85906">
                  <a:moveTo>
                    <a:pt x="20486" y="185906"/>
                  </a:moveTo>
                  <a:cubicBezTo>
                    <a:pt x="9169" y="185906"/>
                    <a:pt x="0" y="176747"/>
                    <a:pt x="0" y="16544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165443"/>
                  </a:lnTo>
                  <a:cubicBezTo>
                    <a:pt x="40973" y="176747"/>
                    <a:pt x="31803" y="185906"/>
                    <a:pt x="20486" y="18590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3" name="Forma libre 572">
              <a:extLst>
                <a:ext uri="{FF2B5EF4-FFF2-40B4-BE49-F238E27FC236}">
                  <a16:creationId xmlns:a16="http://schemas.microsoft.com/office/drawing/2014/main" id="{BF336516-2569-31F9-42C9-6C804FA34B38}"/>
                </a:ext>
              </a:extLst>
            </p:cNvPr>
            <p:cNvSpPr/>
            <p:nvPr/>
          </p:nvSpPr>
          <p:spPr>
            <a:xfrm>
              <a:off x="12112248" y="6038345"/>
              <a:ext cx="40972" cy="424291"/>
            </a:xfrm>
            <a:custGeom>
              <a:avLst/>
              <a:gdLst>
                <a:gd name="connsiteX0" fmla="*/ 20486 w 40972"/>
                <a:gd name="connsiteY0" fmla="*/ 424292 h 424291"/>
                <a:gd name="connsiteX1" fmla="*/ 0 w 40972"/>
                <a:gd name="connsiteY1" fmla="*/ 403828 h 424291"/>
                <a:gd name="connsiteX2" fmla="*/ 0 w 40972"/>
                <a:gd name="connsiteY2" fmla="*/ 20464 h 424291"/>
                <a:gd name="connsiteX3" fmla="*/ 20486 w 40972"/>
                <a:gd name="connsiteY3" fmla="*/ 0 h 424291"/>
                <a:gd name="connsiteX4" fmla="*/ 40972 w 40972"/>
                <a:gd name="connsiteY4" fmla="*/ 20464 h 424291"/>
                <a:gd name="connsiteX5" fmla="*/ 40972 w 40972"/>
                <a:gd name="connsiteY5" fmla="*/ 403828 h 424291"/>
                <a:gd name="connsiteX6" fmla="*/ 20486 w 40972"/>
                <a:gd name="connsiteY6" fmla="*/ 424292 h 42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24291">
                  <a:moveTo>
                    <a:pt x="20486" y="424292"/>
                  </a:moveTo>
                  <a:cubicBezTo>
                    <a:pt x="9169" y="424292"/>
                    <a:pt x="0" y="415133"/>
                    <a:pt x="0" y="403828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2" y="9159"/>
                    <a:pt x="40972" y="20464"/>
                  </a:cubicBezTo>
                  <a:lnTo>
                    <a:pt x="40972" y="403828"/>
                  </a:lnTo>
                  <a:cubicBezTo>
                    <a:pt x="40972" y="415133"/>
                    <a:pt x="31803" y="424292"/>
                    <a:pt x="20486" y="42429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4" name="Forma libre 573">
              <a:extLst>
                <a:ext uri="{FF2B5EF4-FFF2-40B4-BE49-F238E27FC236}">
                  <a16:creationId xmlns:a16="http://schemas.microsoft.com/office/drawing/2014/main" id="{BBB6CC92-1FF4-8A54-8E4E-ADBDF4A7924D}"/>
                </a:ext>
              </a:extLst>
            </p:cNvPr>
            <p:cNvSpPr/>
            <p:nvPr/>
          </p:nvSpPr>
          <p:spPr>
            <a:xfrm>
              <a:off x="11986604" y="6038345"/>
              <a:ext cx="40972" cy="445580"/>
            </a:xfrm>
            <a:custGeom>
              <a:avLst/>
              <a:gdLst>
                <a:gd name="connsiteX0" fmla="*/ 20486 w 40972"/>
                <a:gd name="connsiteY0" fmla="*/ 445581 h 445580"/>
                <a:gd name="connsiteX1" fmla="*/ 0 w 40972"/>
                <a:gd name="connsiteY1" fmla="*/ 425117 h 445580"/>
                <a:gd name="connsiteX2" fmla="*/ 0 w 40972"/>
                <a:gd name="connsiteY2" fmla="*/ 20464 h 445580"/>
                <a:gd name="connsiteX3" fmla="*/ 20486 w 40972"/>
                <a:gd name="connsiteY3" fmla="*/ 0 h 445580"/>
                <a:gd name="connsiteX4" fmla="*/ 40973 w 40972"/>
                <a:gd name="connsiteY4" fmla="*/ 20464 h 445580"/>
                <a:gd name="connsiteX5" fmla="*/ 40973 w 40972"/>
                <a:gd name="connsiteY5" fmla="*/ 425117 h 445580"/>
                <a:gd name="connsiteX6" fmla="*/ 20486 w 40972"/>
                <a:gd name="connsiteY6" fmla="*/ 445581 h 44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445580">
                  <a:moveTo>
                    <a:pt x="20486" y="445581"/>
                  </a:moveTo>
                  <a:cubicBezTo>
                    <a:pt x="9169" y="445581"/>
                    <a:pt x="0" y="436421"/>
                    <a:pt x="0" y="425117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425117"/>
                  </a:lnTo>
                  <a:cubicBezTo>
                    <a:pt x="40973" y="436421"/>
                    <a:pt x="31803" y="445581"/>
                    <a:pt x="20486" y="44558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5" name="Forma libre 574">
              <a:extLst>
                <a:ext uri="{FF2B5EF4-FFF2-40B4-BE49-F238E27FC236}">
                  <a16:creationId xmlns:a16="http://schemas.microsoft.com/office/drawing/2014/main" id="{7404A42A-9314-746A-2031-78A4F6E45508}"/>
                </a:ext>
              </a:extLst>
            </p:cNvPr>
            <p:cNvSpPr/>
            <p:nvPr/>
          </p:nvSpPr>
          <p:spPr>
            <a:xfrm>
              <a:off x="11998251" y="6974229"/>
              <a:ext cx="239393" cy="148361"/>
            </a:xfrm>
            <a:custGeom>
              <a:avLst/>
              <a:gdLst>
                <a:gd name="connsiteX0" fmla="*/ 218906 w 239393"/>
                <a:gd name="connsiteY0" fmla="*/ 148362 h 148361"/>
                <a:gd name="connsiteX1" fmla="*/ 56750 w 239393"/>
                <a:gd name="connsiteY1" fmla="*/ 148362 h 148361"/>
                <a:gd name="connsiteX2" fmla="*/ 0 w 239393"/>
                <a:gd name="connsiteY2" fmla="*/ 91674 h 148361"/>
                <a:gd name="connsiteX3" fmla="*/ 0 w 239393"/>
                <a:gd name="connsiteY3" fmla="*/ 20464 h 148361"/>
                <a:gd name="connsiteX4" fmla="*/ 20487 w 239393"/>
                <a:gd name="connsiteY4" fmla="*/ 0 h 148361"/>
                <a:gd name="connsiteX5" fmla="*/ 40973 w 239393"/>
                <a:gd name="connsiteY5" fmla="*/ 20464 h 148361"/>
                <a:gd name="connsiteX6" fmla="*/ 40973 w 239393"/>
                <a:gd name="connsiteY6" fmla="*/ 91674 h 148361"/>
                <a:gd name="connsiteX7" fmla="*/ 56750 w 239393"/>
                <a:gd name="connsiteY7" fmla="*/ 107435 h 148361"/>
                <a:gd name="connsiteX8" fmla="*/ 218906 w 239393"/>
                <a:gd name="connsiteY8" fmla="*/ 107435 h 148361"/>
                <a:gd name="connsiteX9" fmla="*/ 239393 w 239393"/>
                <a:gd name="connsiteY9" fmla="*/ 127898 h 148361"/>
                <a:gd name="connsiteX10" fmla="*/ 218906 w 239393"/>
                <a:gd name="connsiteY10" fmla="*/ 148362 h 14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93" h="148361">
                  <a:moveTo>
                    <a:pt x="218906" y="148362"/>
                  </a:moveTo>
                  <a:lnTo>
                    <a:pt x="56750" y="148362"/>
                  </a:lnTo>
                  <a:cubicBezTo>
                    <a:pt x="25443" y="148362"/>
                    <a:pt x="0" y="122947"/>
                    <a:pt x="0" y="91674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91674"/>
                  </a:lnTo>
                  <a:cubicBezTo>
                    <a:pt x="40973" y="100338"/>
                    <a:pt x="48077" y="107435"/>
                    <a:pt x="56750" y="107435"/>
                  </a:cubicBezTo>
                  <a:lnTo>
                    <a:pt x="218906" y="107435"/>
                  </a:lnTo>
                  <a:cubicBezTo>
                    <a:pt x="230223" y="107435"/>
                    <a:pt x="239393" y="116594"/>
                    <a:pt x="239393" y="127898"/>
                  </a:cubicBezTo>
                  <a:cubicBezTo>
                    <a:pt x="239393" y="139203"/>
                    <a:pt x="230223" y="148362"/>
                    <a:pt x="218906" y="14836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6" name="Forma libre 575">
              <a:extLst>
                <a:ext uri="{FF2B5EF4-FFF2-40B4-BE49-F238E27FC236}">
                  <a16:creationId xmlns:a16="http://schemas.microsoft.com/office/drawing/2014/main" id="{2B3E0F73-1041-CDF6-9618-4633202303CF}"/>
                </a:ext>
              </a:extLst>
            </p:cNvPr>
            <p:cNvSpPr/>
            <p:nvPr/>
          </p:nvSpPr>
          <p:spPr>
            <a:xfrm>
              <a:off x="11930183" y="6784280"/>
              <a:ext cx="109040" cy="264460"/>
            </a:xfrm>
            <a:custGeom>
              <a:avLst/>
              <a:gdLst>
                <a:gd name="connsiteX0" fmla="*/ 88554 w 109040"/>
                <a:gd name="connsiteY0" fmla="*/ 264460 h 264460"/>
                <a:gd name="connsiteX1" fmla="*/ 63772 w 109040"/>
                <a:gd name="connsiteY1" fmla="*/ 264460 h 264460"/>
                <a:gd name="connsiteX2" fmla="*/ 0 w 109040"/>
                <a:gd name="connsiteY2" fmla="*/ 200759 h 264460"/>
                <a:gd name="connsiteX3" fmla="*/ 0 w 109040"/>
                <a:gd name="connsiteY3" fmla="*/ 20464 h 264460"/>
                <a:gd name="connsiteX4" fmla="*/ 20487 w 109040"/>
                <a:gd name="connsiteY4" fmla="*/ 0 h 264460"/>
                <a:gd name="connsiteX5" fmla="*/ 40973 w 109040"/>
                <a:gd name="connsiteY5" fmla="*/ 20464 h 264460"/>
                <a:gd name="connsiteX6" fmla="*/ 40973 w 109040"/>
                <a:gd name="connsiteY6" fmla="*/ 200759 h 264460"/>
                <a:gd name="connsiteX7" fmla="*/ 63772 w 109040"/>
                <a:gd name="connsiteY7" fmla="*/ 223533 h 264460"/>
                <a:gd name="connsiteX8" fmla="*/ 68067 w 109040"/>
                <a:gd name="connsiteY8" fmla="*/ 223533 h 264460"/>
                <a:gd name="connsiteX9" fmla="*/ 68067 w 109040"/>
                <a:gd name="connsiteY9" fmla="*/ 210413 h 264460"/>
                <a:gd name="connsiteX10" fmla="*/ 88554 w 109040"/>
                <a:gd name="connsiteY10" fmla="*/ 189949 h 264460"/>
                <a:gd name="connsiteX11" fmla="*/ 109040 w 109040"/>
                <a:gd name="connsiteY11" fmla="*/ 210413 h 264460"/>
                <a:gd name="connsiteX12" fmla="*/ 109040 w 109040"/>
                <a:gd name="connsiteY12" fmla="*/ 243997 h 264460"/>
                <a:gd name="connsiteX13" fmla="*/ 88554 w 109040"/>
                <a:gd name="connsiteY13" fmla="*/ 264460 h 26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040" h="264460">
                  <a:moveTo>
                    <a:pt x="88554" y="264460"/>
                  </a:moveTo>
                  <a:lnTo>
                    <a:pt x="63772" y="264460"/>
                  </a:lnTo>
                  <a:cubicBezTo>
                    <a:pt x="28665" y="264460"/>
                    <a:pt x="0" y="235910"/>
                    <a:pt x="0" y="20075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200759"/>
                  </a:lnTo>
                  <a:cubicBezTo>
                    <a:pt x="40973" y="213301"/>
                    <a:pt x="51216" y="223533"/>
                    <a:pt x="63772" y="223533"/>
                  </a:cubicBezTo>
                  <a:lnTo>
                    <a:pt x="68067" y="223533"/>
                  </a:lnTo>
                  <a:lnTo>
                    <a:pt x="68067" y="210413"/>
                  </a:lnTo>
                  <a:cubicBezTo>
                    <a:pt x="68067" y="199109"/>
                    <a:pt x="77237" y="189949"/>
                    <a:pt x="88554" y="189949"/>
                  </a:cubicBezTo>
                  <a:cubicBezTo>
                    <a:pt x="99871" y="189949"/>
                    <a:pt x="109040" y="199109"/>
                    <a:pt x="109040" y="210413"/>
                  </a:cubicBezTo>
                  <a:lnTo>
                    <a:pt x="109040" y="243997"/>
                  </a:lnTo>
                  <a:cubicBezTo>
                    <a:pt x="109040" y="255301"/>
                    <a:pt x="99871" y="264460"/>
                    <a:pt x="88554" y="26446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7" name="Forma libre 576">
              <a:extLst>
                <a:ext uri="{FF2B5EF4-FFF2-40B4-BE49-F238E27FC236}">
                  <a16:creationId xmlns:a16="http://schemas.microsoft.com/office/drawing/2014/main" id="{9540C438-F4C1-EB83-DD2A-3E24C3CD731C}"/>
                </a:ext>
              </a:extLst>
            </p:cNvPr>
            <p:cNvSpPr/>
            <p:nvPr/>
          </p:nvSpPr>
          <p:spPr>
            <a:xfrm>
              <a:off x="12065492" y="6599181"/>
              <a:ext cx="303577" cy="434789"/>
            </a:xfrm>
            <a:custGeom>
              <a:avLst/>
              <a:gdLst>
                <a:gd name="connsiteX0" fmla="*/ 282926 w 303577"/>
                <a:gd name="connsiteY0" fmla="*/ 434790 h 434789"/>
                <a:gd name="connsiteX1" fmla="*/ 116805 w 303577"/>
                <a:gd name="connsiteY1" fmla="*/ 434790 h 434789"/>
                <a:gd name="connsiteX2" fmla="*/ 0 w 303577"/>
                <a:gd name="connsiteY2" fmla="*/ 318113 h 434789"/>
                <a:gd name="connsiteX3" fmla="*/ 0 w 303577"/>
                <a:gd name="connsiteY3" fmla="*/ 99449 h 434789"/>
                <a:gd name="connsiteX4" fmla="*/ 86902 w 303577"/>
                <a:gd name="connsiteY4" fmla="*/ 431 h 434789"/>
                <a:gd name="connsiteX5" fmla="*/ 161082 w 303577"/>
                <a:gd name="connsiteY5" fmla="*/ 25020 h 434789"/>
                <a:gd name="connsiteX6" fmla="*/ 192638 w 303577"/>
                <a:gd name="connsiteY6" fmla="*/ 96231 h 434789"/>
                <a:gd name="connsiteX7" fmla="*/ 192638 w 303577"/>
                <a:gd name="connsiteY7" fmla="*/ 299217 h 434789"/>
                <a:gd name="connsiteX8" fmla="*/ 172152 w 303577"/>
                <a:gd name="connsiteY8" fmla="*/ 319681 h 434789"/>
                <a:gd name="connsiteX9" fmla="*/ 151665 w 303577"/>
                <a:gd name="connsiteY9" fmla="*/ 299217 h 434789"/>
                <a:gd name="connsiteX10" fmla="*/ 151665 w 303577"/>
                <a:gd name="connsiteY10" fmla="*/ 96231 h 434789"/>
                <a:gd name="connsiteX11" fmla="*/ 133574 w 303577"/>
                <a:gd name="connsiteY11" fmla="*/ 55303 h 434789"/>
                <a:gd name="connsiteX12" fmla="*/ 90867 w 303577"/>
                <a:gd name="connsiteY12" fmla="*/ 41193 h 434789"/>
                <a:gd name="connsiteX13" fmla="*/ 41056 w 303577"/>
                <a:gd name="connsiteY13" fmla="*/ 99449 h 434789"/>
                <a:gd name="connsiteX14" fmla="*/ 41056 w 303577"/>
                <a:gd name="connsiteY14" fmla="*/ 318113 h 434789"/>
                <a:gd name="connsiteX15" fmla="*/ 116971 w 303577"/>
                <a:gd name="connsiteY15" fmla="*/ 393862 h 434789"/>
                <a:gd name="connsiteX16" fmla="*/ 283092 w 303577"/>
                <a:gd name="connsiteY16" fmla="*/ 393862 h 434789"/>
                <a:gd name="connsiteX17" fmla="*/ 303578 w 303577"/>
                <a:gd name="connsiteY17" fmla="*/ 414326 h 434789"/>
                <a:gd name="connsiteX18" fmla="*/ 283092 w 303577"/>
                <a:gd name="connsiteY18" fmla="*/ 434790 h 4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3577" h="434789">
                  <a:moveTo>
                    <a:pt x="282926" y="434790"/>
                  </a:moveTo>
                  <a:lnTo>
                    <a:pt x="116805" y="434790"/>
                  </a:lnTo>
                  <a:cubicBezTo>
                    <a:pt x="52373" y="434790"/>
                    <a:pt x="0" y="382475"/>
                    <a:pt x="0" y="318113"/>
                  </a:cubicBezTo>
                  <a:lnTo>
                    <a:pt x="0" y="99449"/>
                  </a:lnTo>
                  <a:cubicBezTo>
                    <a:pt x="0" y="48620"/>
                    <a:pt x="38164" y="5134"/>
                    <a:pt x="86902" y="431"/>
                  </a:cubicBezTo>
                  <a:cubicBezTo>
                    <a:pt x="114162" y="-2127"/>
                    <a:pt x="141009" y="6785"/>
                    <a:pt x="161082" y="25020"/>
                  </a:cubicBezTo>
                  <a:cubicBezTo>
                    <a:pt x="181073" y="43174"/>
                    <a:pt x="192638" y="69166"/>
                    <a:pt x="192638" y="96231"/>
                  </a:cubicBezTo>
                  <a:lnTo>
                    <a:pt x="192638" y="299217"/>
                  </a:lnTo>
                  <a:cubicBezTo>
                    <a:pt x="192638" y="310522"/>
                    <a:pt x="183469" y="319681"/>
                    <a:pt x="172152" y="319681"/>
                  </a:cubicBezTo>
                  <a:cubicBezTo>
                    <a:pt x="160835" y="319681"/>
                    <a:pt x="151665" y="310522"/>
                    <a:pt x="151665" y="299217"/>
                  </a:cubicBezTo>
                  <a:lnTo>
                    <a:pt x="151665" y="96231"/>
                  </a:lnTo>
                  <a:cubicBezTo>
                    <a:pt x="151665" y="80718"/>
                    <a:pt x="145056" y="65783"/>
                    <a:pt x="133574" y="55303"/>
                  </a:cubicBezTo>
                  <a:cubicBezTo>
                    <a:pt x="121844" y="44741"/>
                    <a:pt x="106810" y="39625"/>
                    <a:pt x="90867" y="41193"/>
                  </a:cubicBezTo>
                  <a:cubicBezTo>
                    <a:pt x="62946" y="43834"/>
                    <a:pt x="41056" y="69413"/>
                    <a:pt x="41056" y="99449"/>
                  </a:cubicBezTo>
                  <a:lnTo>
                    <a:pt x="41056" y="318113"/>
                  </a:lnTo>
                  <a:cubicBezTo>
                    <a:pt x="41056" y="359866"/>
                    <a:pt x="75089" y="393862"/>
                    <a:pt x="116971" y="393862"/>
                  </a:cubicBezTo>
                  <a:lnTo>
                    <a:pt x="283092" y="393862"/>
                  </a:lnTo>
                  <a:cubicBezTo>
                    <a:pt x="294409" y="393862"/>
                    <a:pt x="303578" y="403021"/>
                    <a:pt x="303578" y="414326"/>
                  </a:cubicBezTo>
                  <a:cubicBezTo>
                    <a:pt x="303578" y="425630"/>
                    <a:pt x="294409" y="434790"/>
                    <a:pt x="283092" y="43479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78" name="Gráfico 2">
            <a:extLst>
              <a:ext uri="{FF2B5EF4-FFF2-40B4-BE49-F238E27FC236}">
                <a16:creationId xmlns:a16="http://schemas.microsoft.com/office/drawing/2014/main" id="{E4A2C50D-E1C4-3DF1-5D8B-6BBB407C6A8D}"/>
              </a:ext>
            </a:extLst>
          </p:cNvPr>
          <p:cNvGrpSpPr/>
          <p:nvPr/>
        </p:nvGrpSpPr>
        <p:grpSpPr>
          <a:xfrm>
            <a:off x="10264724" y="9154686"/>
            <a:ext cx="1113567" cy="1256784"/>
            <a:chOff x="10264724" y="9154686"/>
            <a:chExt cx="1113567" cy="1256784"/>
          </a:xfrm>
          <a:solidFill>
            <a:srgbClr val="002A86"/>
          </a:solidFill>
        </p:grpSpPr>
        <p:sp>
          <p:nvSpPr>
            <p:cNvPr id="579" name="Forma libre 578">
              <a:extLst>
                <a:ext uri="{FF2B5EF4-FFF2-40B4-BE49-F238E27FC236}">
                  <a16:creationId xmlns:a16="http://schemas.microsoft.com/office/drawing/2014/main" id="{01CBF42E-C6E2-5D2F-F641-25C17CDC838E}"/>
                </a:ext>
              </a:extLst>
            </p:cNvPr>
            <p:cNvSpPr/>
            <p:nvPr/>
          </p:nvSpPr>
          <p:spPr>
            <a:xfrm>
              <a:off x="10264724" y="9154686"/>
              <a:ext cx="651876" cy="780673"/>
            </a:xfrm>
            <a:custGeom>
              <a:avLst/>
              <a:gdLst>
                <a:gd name="connsiteX0" fmla="*/ 502116 w 651876"/>
                <a:gd name="connsiteY0" fmla="*/ 780674 h 780673"/>
                <a:gd name="connsiteX1" fmla="*/ 149635 w 651876"/>
                <a:gd name="connsiteY1" fmla="*/ 780674 h 780673"/>
                <a:gd name="connsiteX2" fmla="*/ 27131 w 651876"/>
                <a:gd name="connsiteY2" fmla="*/ 716890 h 780673"/>
                <a:gd name="connsiteX3" fmla="*/ 9370 w 651876"/>
                <a:gd name="connsiteY3" fmla="*/ 579997 h 780673"/>
                <a:gd name="connsiteX4" fmla="*/ 186478 w 651876"/>
                <a:gd name="connsiteY4" fmla="*/ 97285 h 780673"/>
                <a:gd name="connsiteX5" fmla="*/ 325917 w 651876"/>
                <a:gd name="connsiteY5" fmla="*/ 0 h 780673"/>
                <a:gd name="connsiteX6" fmla="*/ 465439 w 651876"/>
                <a:gd name="connsiteY6" fmla="*/ 97285 h 780673"/>
                <a:gd name="connsiteX7" fmla="*/ 642547 w 651876"/>
                <a:gd name="connsiteY7" fmla="*/ 579997 h 780673"/>
                <a:gd name="connsiteX8" fmla="*/ 642547 w 651876"/>
                <a:gd name="connsiteY8" fmla="*/ 579997 h 780673"/>
                <a:gd name="connsiteX9" fmla="*/ 624704 w 651876"/>
                <a:gd name="connsiteY9" fmla="*/ 716890 h 780673"/>
                <a:gd name="connsiteX10" fmla="*/ 502199 w 651876"/>
                <a:gd name="connsiteY10" fmla="*/ 780674 h 780673"/>
                <a:gd name="connsiteX11" fmla="*/ 325835 w 651876"/>
                <a:gd name="connsiteY11" fmla="*/ 40927 h 780673"/>
                <a:gd name="connsiteX12" fmla="*/ 224807 w 651876"/>
                <a:gd name="connsiteY12" fmla="*/ 111395 h 780673"/>
                <a:gd name="connsiteX13" fmla="*/ 47700 w 651876"/>
                <a:gd name="connsiteY13" fmla="*/ 594107 h 780673"/>
                <a:gd name="connsiteX14" fmla="*/ 60586 w 651876"/>
                <a:gd name="connsiteY14" fmla="*/ 693455 h 780673"/>
                <a:gd name="connsiteX15" fmla="*/ 149553 w 651876"/>
                <a:gd name="connsiteY15" fmla="*/ 739829 h 780673"/>
                <a:gd name="connsiteX16" fmla="*/ 502034 w 651876"/>
                <a:gd name="connsiteY16" fmla="*/ 739829 h 780673"/>
                <a:gd name="connsiteX17" fmla="*/ 591000 w 651876"/>
                <a:gd name="connsiteY17" fmla="*/ 693538 h 780673"/>
                <a:gd name="connsiteX18" fmla="*/ 603970 w 651876"/>
                <a:gd name="connsiteY18" fmla="*/ 594107 h 780673"/>
                <a:gd name="connsiteX19" fmla="*/ 426862 w 651876"/>
                <a:gd name="connsiteY19" fmla="*/ 111395 h 780673"/>
                <a:gd name="connsiteX20" fmla="*/ 325835 w 651876"/>
                <a:gd name="connsiteY20" fmla="*/ 40927 h 7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1876" h="780673">
                  <a:moveTo>
                    <a:pt x="502116" y="780674"/>
                  </a:moveTo>
                  <a:lnTo>
                    <a:pt x="149635" y="780674"/>
                  </a:lnTo>
                  <a:cubicBezTo>
                    <a:pt x="100154" y="780674"/>
                    <a:pt x="55465" y="757404"/>
                    <a:pt x="27131" y="716890"/>
                  </a:cubicBezTo>
                  <a:cubicBezTo>
                    <a:pt x="-1204" y="676375"/>
                    <a:pt x="-7729" y="626453"/>
                    <a:pt x="9370" y="579997"/>
                  </a:cubicBezTo>
                  <a:lnTo>
                    <a:pt x="186478" y="97285"/>
                  </a:lnTo>
                  <a:cubicBezTo>
                    <a:pt x="207790" y="39112"/>
                    <a:pt x="263880" y="0"/>
                    <a:pt x="325917" y="0"/>
                  </a:cubicBezTo>
                  <a:cubicBezTo>
                    <a:pt x="387955" y="0"/>
                    <a:pt x="444044" y="39112"/>
                    <a:pt x="465439" y="97285"/>
                  </a:cubicBezTo>
                  <a:lnTo>
                    <a:pt x="642547" y="579997"/>
                  </a:lnTo>
                  <a:lnTo>
                    <a:pt x="642547" y="579997"/>
                  </a:lnTo>
                  <a:cubicBezTo>
                    <a:pt x="659564" y="626453"/>
                    <a:pt x="653120" y="676375"/>
                    <a:pt x="624704" y="716890"/>
                  </a:cubicBezTo>
                  <a:cubicBezTo>
                    <a:pt x="596370" y="757404"/>
                    <a:pt x="551680" y="780674"/>
                    <a:pt x="502199" y="780674"/>
                  </a:cubicBezTo>
                  <a:close/>
                  <a:moveTo>
                    <a:pt x="325835" y="40927"/>
                  </a:moveTo>
                  <a:cubicBezTo>
                    <a:pt x="280897" y="40927"/>
                    <a:pt x="240255" y="69230"/>
                    <a:pt x="224807" y="111395"/>
                  </a:cubicBezTo>
                  <a:lnTo>
                    <a:pt x="47700" y="594107"/>
                  </a:lnTo>
                  <a:cubicBezTo>
                    <a:pt x="35309" y="627856"/>
                    <a:pt x="40017" y="664080"/>
                    <a:pt x="60586" y="693455"/>
                  </a:cubicBezTo>
                  <a:cubicBezTo>
                    <a:pt x="81155" y="722913"/>
                    <a:pt x="113619" y="739829"/>
                    <a:pt x="149553" y="739829"/>
                  </a:cubicBezTo>
                  <a:lnTo>
                    <a:pt x="502034" y="739829"/>
                  </a:lnTo>
                  <a:cubicBezTo>
                    <a:pt x="537967" y="739829"/>
                    <a:pt x="570431" y="722913"/>
                    <a:pt x="591000" y="693538"/>
                  </a:cubicBezTo>
                  <a:cubicBezTo>
                    <a:pt x="611570" y="664080"/>
                    <a:pt x="616360" y="627856"/>
                    <a:pt x="603970" y="594107"/>
                  </a:cubicBezTo>
                  <a:lnTo>
                    <a:pt x="426862" y="111395"/>
                  </a:lnTo>
                  <a:cubicBezTo>
                    <a:pt x="411414" y="69230"/>
                    <a:pt x="370772" y="40927"/>
                    <a:pt x="32583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0" name="Forma libre 579">
              <a:extLst>
                <a:ext uri="{FF2B5EF4-FFF2-40B4-BE49-F238E27FC236}">
                  <a16:creationId xmlns:a16="http://schemas.microsoft.com/office/drawing/2014/main" id="{0CFC9D7C-49C8-E89A-8177-E66D119CA09E}"/>
                </a:ext>
              </a:extLst>
            </p:cNvPr>
            <p:cNvSpPr/>
            <p:nvPr/>
          </p:nvSpPr>
          <p:spPr>
            <a:xfrm>
              <a:off x="10425842" y="9894515"/>
              <a:ext cx="329681" cy="152157"/>
            </a:xfrm>
            <a:custGeom>
              <a:avLst/>
              <a:gdLst>
                <a:gd name="connsiteX0" fmla="*/ 268387 w 329681"/>
                <a:gd name="connsiteY0" fmla="*/ 152158 h 152157"/>
                <a:gd name="connsiteX1" fmla="*/ 61211 w 329681"/>
                <a:gd name="connsiteY1" fmla="*/ 152158 h 152157"/>
                <a:gd name="connsiteX2" fmla="*/ 0 w 329681"/>
                <a:gd name="connsiteY2" fmla="*/ 91014 h 152157"/>
                <a:gd name="connsiteX3" fmla="*/ 0 w 329681"/>
                <a:gd name="connsiteY3" fmla="*/ 20464 h 152157"/>
                <a:gd name="connsiteX4" fmla="*/ 20486 w 329681"/>
                <a:gd name="connsiteY4" fmla="*/ 0 h 152157"/>
                <a:gd name="connsiteX5" fmla="*/ 309195 w 329681"/>
                <a:gd name="connsiteY5" fmla="*/ 0 h 152157"/>
                <a:gd name="connsiteX6" fmla="*/ 329681 w 329681"/>
                <a:gd name="connsiteY6" fmla="*/ 20464 h 152157"/>
                <a:gd name="connsiteX7" fmla="*/ 329681 w 329681"/>
                <a:gd name="connsiteY7" fmla="*/ 91014 h 152157"/>
                <a:gd name="connsiteX8" fmla="*/ 268470 w 329681"/>
                <a:gd name="connsiteY8" fmla="*/ 152158 h 152157"/>
                <a:gd name="connsiteX9" fmla="*/ 40890 w 329681"/>
                <a:gd name="connsiteY9" fmla="*/ 40845 h 152157"/>
                <a:gd name="connsiteX10" fmla="*/ 40890 w 329681"/>
                <a:gd name="connsiteY10" fmla="*/ 90932 h 152157"/>
                <a:gd name="connsiteX11" fmla="*/ 61211 w 329681"/>
                <a:gd name="connsiteY11" fmla="*/ 111230 h 152157"/>
                <a:gd name="connsiteX12" fmla="*/ 268387 w 329681"/>
                <a:gd name="connsiteY12" fmla="*/ 111230 h 152157"/>
                <a:gd name="connsiteX13" fmla="*/ 288709 w 329681"/>
                <a:gd name="connsiteY13" fmla="*/ 90932 h 152157"/>
                <a:gd name="connsiteX14" fmla="*/ 288709 w 329681"/>
                <a:gd name="connsiteY14" fmla="*/ 40845 h 152157"/>
                <a:gd name="connsiteX15" fmla="*/ 40973 w 329681"/>
                <a:gd name="connsiteY15" fmla="*/ 40845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9681" h="152157">
                  <a:moveTo>
                    <a:pt x="268387" y="152158"/>
                  </a:moveTo>
                  <a:lnTo>
                    <a:pt x="61211" y="152158"/>
                  </a:lnTo>
                  <a:cubicBezTo>
                    <a:pt x="27425" y="152158"/>
                    <a:pt x="0" y="124680"/>
                    <a:pt x="0" y="9101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09195" y="0"/>
                  </a:lnTo>
                  <a:cubicBezTo>
                    <a:pt x="320512" y="0"/>
                    <a:pt x="329681" y="9159"/>
                    <a:pt x="329681" y="20464"/>
                  </a:cubicBezTo>
                  <a:lnTo>
                    <a:pt x="329681" y="91014"/>
                  </a:lnTo>
                  <a:cubicBezTo>
                    <a:pt x="329681" y="124763"/>
                    <a:pt x="302174" y="152158"/>
                    <a:pt x="268470" y="152158"/>
                  </a:cubicBezTo>
                  <a:close/>
                  <a:moveTo>
                    <a:pt x="40890" y="40845"/>
                  </a:moveTo>
                  <a:lnTo>
                    <a:pt x="40890" y="90932"/>
                  </a:lnTo>
                  <a:cubicBezTo>
                    <a:pt x="40890" y="102154"/>
                    <a:pt x="49977" y="111230"/>
                    <a:pt x="61211" y="111230"/>
                  </a:cubicBezTo>
                  <a:lnTo>
                    <a:pt x="268387" y="111230"/>
                  </a:lnTo>
                  <a:cubicBezTo>
                    <a:pt x="279622" y="111230"/>
                    <a:pt x="288709" y="102154"/>
                    <a:pt x="288709" y="90932"/>
                  </a:cubicBezTo>
                  <a:lnTo>
                    <a:pt x="288709" y="40845"/>
                  </a:lnTo>
                  <a:lnTo>
                    <a:pt x="40973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1" name="Forma libre 580">
              <a:extLst>
                <a:ext uri="{FF2B5EF4-FFF2-40B4-BE49-F238E27FC236}">
                  <a16:creationId xmlns:a16="http://schemas.microsoft.com/office/drawing/2014/main" id="{BCA0D2DB-BFDF-F8E5-BE67-04855351EE50}"/>
                </a:ext>
              </a:extLst>
            </p:cNvPr>
            <p:cNvSpPr/>
            <p:nvPr/>
          </p:nvSpPr>
          <p:spPr>
            <a:xfrm>
              <a:off x="10264724" y="9154686"/>
              <a:ext cx="651876" cy="780673"/>
            </a:xfrm>
            <a:custGeom>
              <a:avLst/>
              <a:gdLst>
                <a:gd name="connsiteX0" fmla="*/ 502116 w 651876"/>
                <a:gd name="connsiteY0" fmla="*/ 780674 h 780673"/>
                <a:gd name="connsiteX1" fmla="*/ 149635 w 651876"/>
                <a:gd name="connsiteY1" fmla="*/ 780674 h 780673"/>
                <a:gd name="connsiteX2" fmla="*/ 27131 w 651876"/>
                <a:gd name="connsiteY2" fmla="*/ 716890 h 780673"/>
                <a:gd name="connsiteX3" fmla="*/ 9370 w 651876"/>
                <a:gd name="connsiteY3" fmla="*/ 579997 h 780673"/>
                <a:gd name="connsiteX4" fmla="*/ 186478 w 651876"/>
                <a:gd name="connsiteY4" fmla="*/ 97285 h 780673"/>
                <a:gd name="connsiteX5" fmla="*/ 325917 w 651876"/>
                <a:gd name="connsiteY5" fmla="*/ 0 h 780673"/>
                <a:gd name="connsiteX6" fmla="*/ 465439 w 651876"/>
                <a:gd name="connsiteY6" fmla="*/ 97285 h 780673"/>
                <a:gd name="connsiteX7" fmla="*/ 642547 w 651876"/>
                <a:gd name="connsiteY7" fmla="*/ 579997 h 780673"/>
                <a:gd name="connsiteX8" fmla="*/ 624704 w 651876"/>
                <a:gd name="connsiteY8" fmla="*/ 716890 h 780673"/>
                <a:gd name="connsiteX9" fmla="*/ 502199 w 651876"/>
                <a:gd name="connsiteY9" fmla="*/ 780674 h 780673"/>
                <a:gd name="connsiteX10" fmla="*/ 325835 w 651876"/>
                <a:gd name="connsiteY10" fmla="*/ 40927 h 780673"/>
                <a:gd name="connsiteX11" fmla="*/ 224807 w 651876"/>
                <a:gd name="connsiteY11" fmla="*/ 111395 h 780673"/>
                <a:gd name="connsiteX12" fmla="*/ 47700 w 651876"/>
                <a:gd name="connsiteY12" fmla="*/ 594107 h 780673"/>
                <a:gd name="connsiteX13" fmla="*/ 47700 w 651876"/>
                <a:gd name="connsiteY13" fmla="*/ 594107 h 780673"/>
                <a:gd name="connsiteX14" fmla="*/ 60586 w 651876"/>
                <a:gd name="connsiteY14" fmla="*/ 693455 h 780673"/>
                <a:gd name="connsiteX15" fmla="*/ 149553 w 651876"/>
                <a:gd name="connsiteY15" fmla="*/ 739829 h 780673"/>
                <a:gd name="connsiteX16" fmla="*/ 502034 w 651876"/>
                <a:gd name="connsiteY16" fmla="*/ 739829 h 780673"/>
                <a:gd name="connsiteX17" fmla="*/ 591000 w 651876"/>
                <a:gd name="connsiteY17" fmla="*/ 693538 h 780673"/>
                <a:gd name="connsiteX18" fmla="*/ 603970 w 651876"/>
                <a:gd name="connsiteY18" fmla="*/ 594107 h 780673"/>
                <a:gd name="connsiteX19" fmla="*/ 426862 w 651876"/>
                <a:gd name="connsiteY19" fmla="*/ 111395 h 780673"/>
                <a:gd name="connsiteX20" fmla="*/ 325835 w 651876"/>
                <a:gd name="connsiteY20" fmla="*/ 40927 h 780673"/>
                <a:gd name="connsiteX21" fmla="*/ 28535 w 651876"/>
                <a:gd name="connsiteY21" fmla="*/ 587011 h 780673"/>
                <a:gd name="connsiteX22" fmla="*/ 28782 w 651876"/>
                <a:gd name="connsiteY22" fmla="*/ 587011 h 780673"/>
                <a:gd name="connsiteX23" fmla="*/ 28535 w 651876"/>
                <a:gd name="connsiteY23" fmla="*/ 587011 h 7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876" h="780673">
                  <a:moveTo>
                    <a:pt x="502116" y="780674"/>
                  </a:moveTo>
                  <a:lnTo>
                    <a:pt x="149635" y="780674"/>
                  </a:lnTo>
                  <a:cubicBezTo>
                    <a:pt x="100154" y="780674"/>
                    <a:pt x="55465" y="757404"/>
                    <a:pt x="27131" y="716890"/>
                  </a:cubicBezTo>
                  <a:cubicBezTo>
                    <a:pt x="-1204" y="676375"/>
                    <a:pt x="-7729" y="626453"/>
                    <a:pt x="9370" y="579997"/>
                  </a:cubicBezTo>
                  <a:lnTo>
                    <a:pt x="186478" y="97285"/>
                  </a:lnTo>
                  <a:cubicBezTo>
                    <a:pt x="207873" y="39112"/>
                    <a:pt x="263880" y="0"/>
                    <a:pt x="325917" y="0"/>
                  </a:cubicBezTo>
                  <a:cubicBezTo>
                    <a:pt x="387955" y="0"/>
                    <a:pt x="444044" y="39112"/>
                    <a:pt x="465439" y="97285"/>
                  </a:cubicBezTo>
                  <a:lnTo>
                    <a:pt x="642547" y="579997"/>
                  </a:lnTo>
                  <a:cubicBezTo>
                    <a:pt x="659564" y="626453"/>
                    <a:pt x="653120" y="676375"/>
                    <a:pt x="624704" y="716890"/>
                  </a:cubicBezTo>
                  <a:cubicBezTo>
                    <a:pt x="596370" y="757404"/>
                    <a:pt x="551680" y="780674"/>
                    <a:pt x="502199" y="780674"/>
                  </a:cubicBezTo>
                  <a:close/>
                  <a:moveTo>
                    <a:pt x="325835" y="40927"/>
                  </a:moveTo>
                  <a:cubicBezTo>
                    <a:pt x="280897" y="40927"/>
                    <a:pt x="240255" y="69230"/>
                    <a:pt x="224807" y="111395"/>
                  </a:cubicBezTo>
                  <a:lnTo>
                    <a:pt x="47700" y="594107"/>
                  </a:lnTo>
                  <a:lnTo>
                    <a:pt x="47700" y="594107"/>
                  </a:lnTo>
                  <a:cubicBezTo>
                    <a:pt x="35309" y="627856"/>
                    <a:pt x="40017" y="664080"/>
                    <a:pt x="60586" y="693455"/>
                  </a:cubicBezTo>
                  <a:cubicBezTo>
                    <a:pt x="81155" y="722913"/>
                    <a:pt x="113619" y="739829"/>
                    <a:pt x="149553" y="739829"/>
                  </a:cubicBezTo>
                  <a:lnTo>
                    <a:pt x="502034" y="739829"/>
                  </a:lnTo>
                  <a:cubicBezTo>
                    <a:pt x="537967" y="739829"/>
                    <a:pt x="570431" y="722913"/>
                    <a:pt x="591000" y="693538"/>
                  </a:cubicBezTo>
                  <a:cubicBezTo>
                    <a:pt x="611570" y="664080"/>
                    <a:pt x="616360" y="627856"/>
                    <a:pt x="603970" y="594107"/>
                  </a:cubicBezTo>
                  <a:lnTo>
                    <a:pt x="426862" y="111395"/>
                  </a:lnTo>
                  <a:cubicBezTo>
                    <a:pt x="411414" y="69230"/>
                    <a:pt x="370772" y="40927"/>
                    <a:pt x="325835" y="40927"/>
                  </a:cubicBezTo>
                  <a:close/>
                  <a:moveTo>
                    <a:pt x="28535" y="587011"/>
                  </a:moveTo>
                  <a:lnTo>
                    <a:pt x="28782" y="587011"/>
                  </a:lnTo>
                  <a:lnTo>
                    <a:pt x="28535" y="58701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2" name="Forma libre 581">
              <a:extLst>
                <a:ext uri="{FF2B5EF4-FFF2-40B4-BE49-F238E27FC236}">
                  <a16:creationId xmlns:a16="http://schemas.microsoft.com/office/drawing/2014/main" id="{708256C7-944B-00FC-8D49-82A2227054DE}"/>
                </a:ext>
              </a:extLst>
            </p:cNvPr>
            <p:cNvSpPr/>
            <p:nvPr/>
          </p:nvSpPr>
          <p:spPr>
            <a:xfrm>
              <a:off x="10427962" y="10127619"/>
              <a:ext cx="325358" cy="283851"/>
            </a:xfrm>
            <a:custGeom>
              <a:avLst/>
              <a:gdLst>
                <a:gd name="connsiteX0" fmla="*/ 244624 w 325358"/>
                <a:gd name="connsiteY0" fmla="*/ 283769 h 283851"/>
                <a:gd name="connsiteX1" fmla="*/ 80651 w 325358"/>
                <a:gd name="connsiteY1" fmla="*/ 283769 h 283851"/>
                <a:gd name="connsiteX2" fmla="*/ 18283 w 325358"/>
                <a:gd name="connsiteY2" fmla="*/ 254311 h 283851"/>
                <a:gd name="connsiteX3" fmla="*/ 1597 w 325358"/>
                <a:gd name="connsiteY3" fmla="*/ 187474 h 283851"/>
                <a:gd name="connsiteX4" fmla="*/ 26213 w 325358"/>
                <a:gd name="connsiteY4" fmla="*/ 64692 h 283851"/>
                <a:gd name="connsiteX5" fmla="*/ 105268 w 325358"/>
                <a:gd name="connsiteY5" fmla="*/ 0 h 283851"/>
                <a:gd name="connsiteX6" fmla="*/ 220090 w 325358"/>
                <a:gd name="connsiteY6" fmla="*/ 0 h 283851"/>
                <a:gd name="connsiteX7" fmla="*/ 299144 w 325358"/>
                <a:gd name="connsiteY7" fmla="*/ 64692 h 283851"/>
                <a:gd name="connsiteX8" fmla="*/ 323761 w 325358"/>
                <a:gd name="connsiteY8" fmla="*/ 187474 h 283851"/>
                <a:gd name="connsiteX9" fmla="*/ 323761 w 325358"/>
                <a:gd name="connsiteY9" fmla="*/ 187474 h 283851"/>
                <a:gd name="connsiteX10" fmla="*/ 307075 w 325358"/>
                <a:gd name="connsiteY10" fmla="*/ 254394 h 283851"/>
                <a:gd name="connsiteX11" fmla="*/ 244790 w 325358"/>
                <a:gd name="connsiteY11" fmla="*/ 283852 h 283851"/>
                <a:gd name="connsiteX12" fmla="*/ 105185 w 325358"/>
                <a:gd name="connsiteY12" fmla="*/ 40845 h 283851"/>
                <a:gd name="connsiteX13" fmla="*/ 66278 w 325358"/>
                <a:gd name="connsiteY13" fmla="*/ 72696 h 283851"/>
                <a:gd name="connsiteX14" fmla="*/ 41661 w 325358"/>
                <a:gd name="connsiteY14" fmla="*/ 195478 h 283851"/>
                <a:gd name="connsiteX15" fmla="*/ 49921 w 325358"/>
                <a:gd name="connsiteY15" fmla="*/ 228401 h 283851"/>
                <a:gd name="connsiteX16" fmla="*/ 80568 w 325358"/>
                <a:gd name="connsiteY16" fmla="*/ 242924 h 283851"/>
                <a:gd name="connsiteX17" fmla="*/ 244542 w 325358"/>
                <a:gd name="connsiteY17" fmla="*/ 242924 h 283851"/>
                <a:gd name="connsiteX18" fmla="*/ 275189 w 325358"/>
                <a:gd name="connsiteY18" fmla="*/ 228401 h 283851"/>
                <a:gd name="connsiteX19" fmla="*/ 283449 w 325358"/>
                <a:gd name="connsiteY19" fmla="*/ 195478 h 283851"/>
                <a:gd name="connsiteX20" fmla="*/ 258833 w 325358"/>
                <a:gd name="connsiteY20" fmla="*/ 72696 h 283851"/>
                <a:gd name="connsiteX21" fmla="*/ 219925 w 325358"/>
                <a:gd name="connsiteY21" fmla="*/ 40845 h 283851"/>
                <a:gd name="connsiteX22" fmla="*/ 105102 w 325358"/>
                <a:gd name="connsiteY22" fmla="*/ 40845 h 28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5358" h="283851">
                  <a:moveTo>
                    <a:pt x="244624" y="283769"/>
                  </a:moveTo>
                  <a:lnTo>
                    <a:pt x="80651" y="283769"/>
                  </a:lnTo>
                  <a:cubicBezTo>
                    <a:pt x="56365" y="283769"/>
                    <a:pt x="33648" y="273042"/>
                    <a:pt x="18283" y="254311"/>
                  </a:cubicBezTo>
                  <a:cubicBezTo>
                    <a:pt x="2918" y="235580"/>
                    <a:pt x="-3194" y="211156"/>
                    <a:pt x="1597" y="187474"/>
                  </a:cubicBezTo>
                  <a:lnTo>
                    <a:pt x="26213" y="64692"/>
                  </a:lnTo>
                  <a:cubicBezTo>
                    <a:pt x="33731" y="27147"/>
                    <a:pt x="66938" y="0"/>
                    <a:pt x="105268" y="0"/>
                  </a:cubicBezTo>
                  <a:lnTo>
                    <a:pt x="220090" y="0"/>
                  </a:lnTo>
                  <a:cubicBezTo>
                    <a:pt x="258419" y="0"/>
                    <a:pt x="291627" y="27230"/>
                    <a:pt x="299144" y="64692"/>
                  </a:cubicBezTo>
                  <a:lnTo>
                    <a:pt x="323761" y="187474"/>
                  </a:lnTo>
                  <a:lnTo>
                    <a:pt x="323761" y="187474"/>
                  </a:lnTo>
                  <a:cubicBezTo>
                    <a:pt x="328552" y="211238"/>
                    <a:pt x="322439" y="235663"/>
                    <a:pt x="307075" y="254394"/>
                  </a:cubicBezTo>
                  <a:cubicBezTo>
                    <a:pt x="291710" y="273125"/>
                    <a:pt x="268993" y="283852"/>
                    <a:pt x="244790" y="283852"/>
                  </a:cubicBezTo>
                  <a:close/>
                  <a:moveTo>
                    <a:pt x="105185" y="40845"/>
                  </a:moveTo>
                  <a:cubicBezTo>
                    <a:pt x="86351" y="40845"/>
                    <a:pt x="69995" y="54212"/>
                    <a:pt x="66278" y="72696"/>
                  </a:cubicBezTo>
                  <a:lnTo>
                    <a:pt x="41661" y="195478"/>
                  </a:lnTo>
                  <a:cubicBezTo>
                    <a:pt x="39348" y="207195"/>
                    <a:pt x="42322" y="219160"/>
                    <a:pt x="49921" y="228401"/>
                  </a:cubicBezTo>
                  <a:cubicBezTo>
                    <a:pt x="57521" y="237643"/>
                    <a:pt x="68673" y="242924"/>
                    <a:pt x="80568" y="242924"/>
                  </a:cubicBezTo>
                  <a:lnTo>
                    <a:pt x="244542" y="242924"/>
                  </a:lnTo>
                  <a:cubicBezTo>
                    <a:pt x="256437" y="242924"/>
                    <a:pt x="267671" y="237643"/>
                    <a:pt x="275189" y="228401"/>
                  </a:cubicBezTo>
                  <a:cubicBezTo>
                    <a:pt x="282788" y="219160"/>
                    <a:pt x="285762" y="207195"/>
                    <a:pt x="283449" y="195478"/>
                  </a:cubicBezTo>
                  <a:lnTo>
                    <a:pt x="258833" y="72696"/>
                  </a:lnTo>
                  <a:cubicBezTo>
                    <a:pt x="255115" y="54212"/>
                    <a:pt x="238759" y="40845"/>
                    <a:pt x="219925" y="40845"/>
                  </a:cubicBezTo>
                  <a:lnTo>
                    <a:pt x="105102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3" name="Forma libre 582">
              <a:extLst>
                <a:ext uri="{FF2B5EF4-FFF2-40B4-BE49-F238E27FC236}">
                  <a16:creationId xmlns:a16="http://schemas.microsoft.com/office/drawing/2014/main" id="{57461DFB-AF25-EEFF-77A8-15DDC6626203}"/>
                </a:ext>
              </a:extLst>
            </p:cNvPr>
            <p:cNvSpPr/>
            <p:nvPr/>
          </p:nvSpPr>
          <p:spPr>
            <a:xfrm>
              <a:off x="10627566" y="10005745"/>
              <a:ext cx="40972" cy="162719"/>
            </a:xfrm>
            <a:custGeom>
              <a:avLst/>
              <a:gdLst>
                <a:gd name="connsiteX0" fmla="*/ 20487 w 40972"/>
                <a:gd name="connsiteY0" fmla="*/ 162720 h 162719"/>
                <a:gd name="connsiteX1" fmla="*/ 0 w 40972"/>
                <a:gd name="connsiteY1" fmla="*/ 142256 h 162719"/>
                <a:gd name="connsiteX2" fmla="*/ 0 w 40972"/>
                <a:gd name="connsiteY2" fmla="*/ 20464 h 162719"/>
                <a:gd name="connsiteX3" fmla="*/ 20487 w 40972"/>
                <a:gd name="connsiteY3" fmla="*/ 0 h 162719"/>
                <a:gd name="connsiteX4" fmla="*/ 40973 w 40972"/>
                <a:gd name="connsiteY4" fmla="*/ 20464 h 162719"/>
                <a:gd name="connsiteX5" fmla="*/ 40973 w 40972"/>
                <a:gd name="connsiteY5" fmla="*/ 142256 h 162719"/>
                <a:gd name="connsiteX6" fmla="*/ 20487 w 40972"/>
                <a:gd name="connsiteY6" fmla="*/ 162720 h 16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62719">
                  <a:moveTo>
                    <a:pt x="20487" y="162720"/>
                  </a:moveTo>
                  <a:cubicBezTo>
                    <a:pt x="9170" y="162720"/>
                    <a:pt x="0" y="153561"/>
                    <a:pt x="0" y="142256"/>
                  </a:cubicBezTo>
                  <a:lnTo>
                    <a:pt x="0" y="20464"/>
                  </a:lnTo>
                  <a:cubicBezTo>
                    <a:pt x="0" y="9160"/>
                    <a:pt x="9170" y="0"/>
                    <a:pt x="20487" y="0"/>
                  </a:cubicBezTo>
                  <a:cubicBezTo>
                    <a:pt x="31804" y="0"/>
                    <a:pt x="40973" y="9160"/>
                    <a:pt x="40973" y="20464"/>
                  </a:cubicBezTo>
                  <a:lnTo>
                    <a:pt x="40973" y="142256"/>
                  </a:lnTo>
                  <a:cubicBezTo>
                    <a:pt x="40973" y="153561"/>
                    <a:pt x="31804" y="162720"/>
                    <a:pt x="20487" y="16272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4" name="Forma libre 583">
              <a:extLst>
                <a:ext uri="{FF2B5EF4-FFF2-40B4-BE49-F238E27FC236}">
                  <a16:creationId xmlns:a16="http://schemas.microsoft.com/office/drawing/2014/main" id="{A7FA7576-D4EC-7F5C-D9F3-CC8DFB2EB37E}"/>
                </a:ext>
              </a:extLst>
            </p:cNvPr>
            <p:cNvSpPr/>
            <p:nvPr/>
          </p:nvSpPr>
          <p:spPr>
            <a:xfrm>
              <a:off x="10512661" y="10005745"/>
              <a:ext cx="40972" cy="162719"/>
            </a:xfrm>
            <a:custGeom>
              <a:avLst/>
              <a:gdLst>
                <a:gd name="connsiteX0" fmla="*/ 20486 w 40972"/>
                <a:gd name="connsiteY0" fmla="*/ 162720 h 162719"/>
                <a:gd name="connsiteX1" fmla="*/ 0 w 40972"/>
                <a:gd name="connsiteY1" fmla="*/ 142256 h 162719"/>
                <a:gd name="connsiteX2" fmla="*/ 0 w 40972"/>
                <a:gd name="connsiteY2" fmla="*/ 20464 h 162719"/>
                <a:gd name="connsiteX3" fmla="*/ 20486 w 40972"/>
                <a:gd name="connsiteY3" fmla="*/ 0 h 162719"/>
                <a:gd name="connsiteX4" fmla="*/ 40972 w 40972"/>
                <a:gd name="connsiteY4" fmla="*/ 20464 h 162719"/>
                <a:gd name="connsiteX5" fmla="*/ 40972 w 40972"/>
                <a:gd name="connsiteY5" fmla="*/ 142256 h 162719"/>
                <a:gd name="connsiteX6" fmla="*/ 20486 w 40972"/>
                <a:gd name="connsiteY6" fmla="*/ 162720 h 16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62719">
                  <a:moveTo>
                    <a:pt x="20486" y="162720"/>
                  </a:moveTo>
                  <a:cubicBezTo>
                    <a:pt x="9169" y="162720"/>
                    <a:pt x="0" y="153561"/>
                    <a:pt x="0" y="142256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2" y="9160"/>
                    <a:pt x="40972" y="20464"/>
                  </a:cubicBezTo>
                  <a:lnTo>
                    <a:pt x="40972" y="142256"/>
                  </a:lnTo>
                  <a:cubicBezTo>
                    <a:pt x="40972" y="153561"/>
                    <a:pt x="31803" y="162720"/>
                    <a:pt x="20486" y="16272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5" name="Forma libre 584">
              <a:extLst>
                <a:ext uri="{FF2B5EF4-FFF2-40B4-BE49-F238E27FC236}">
                  <a16:creationId xmlns:a16="http://schemas.microsoft.com/office/drawing/2014/main" id="{DB95A4F1-DDD1-2A84-7BE5-C0EE45E61B1B}"/>
                </a:ext>
              </a:extLst>
            </p:cNvPr>
            <p:cNvSpPr/>
            <p:nvPr/>
          </p:nvSpPr>
          <p:spPr>
            <a:xfrm>
              <a:off x="10389989" y="9331761"/>
              <a:ext cx="179794" cy="426521"/>
            </a:xfrm>
            <a:custGeom>
              <a:avLst/>
              <a:gdLst>
                <a:gd name="connsiteX0" fmla="*/ 20488 w 179794"/>
                <a:gd name="connsiteY0" fmla="*/ 426522 h 426521"/>
                <a:gd name="connsiteX1" fmla="*/ 13549 w 179794"/>
                <a:gd name="connsiteY1" fmla="*/ 425284 h 426521"/>
                <a:gd name="connsiteX2" fmla="*/ 1241 w 179794"/>
                <a:gd name="connsiteY2" fmla="*/ 399126 h 426521"/>
                <a:gd name="connsiteX3" fmla="*/ 140019 w 179794"/>
                <a:gd name="connsiteY3" fmla="*/ 13534 h 426521"/>
                <a:gd name="connsiteX4" fmla="*/ 166206 w 179794"/>
                <a:gd name="connsiteY4" fmla="*/ 1240 h 426521"/>
                <a:gd name="connsiteX5" fmla="*/ 178597 w 179794"/>
                <a:gd name="connsiteY5" fmla="*/ 27397 h 426521"/>
                <a:gd name="connsiteX6" fmla="*/ 39818 w 179794"/>
                <a:gd name="connsiteY6" fmla="*/ 412989 h 426521"/>
                <a:gd name="connsiteX7" fmla="*/ 20571 w 179794"/>
                <a:gd name="connsiteY7" fmla="*/ 426522 h 42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794" h="426521">
                  <a:moveTo>
                    <a:pt x="20488" y="426522"/>
                  </a:moveTo>
                  <a:cubicBezTo>
                    <a:pt x="18175" y="426522"/>
                    <a:pt x="15862" y="426109"/>
                    <a:pt x="13549" y="425284"/>
                  </a:cubicBezTo>
                  <a:cubicBezTo>
                    <a:pt x="2893" y="421488"/>
                    <a:pt x="-2641" y="409771"/>
                    <a:pt x="1241" y="399126"/>
                  </a:cubicBezTo>
                  <a:lnTo>
                    <a:pt x="140019" y="13534"/>
                  </a:lnTo>
                  <a:cubicBezTo>
                    <a:pt x="143819" y="2890"/>
                    <a:pt x="155632" y="-2639"/>
                    <a:pt x="166206" y="1240"/>
                  </a:cubicBezTo>
                  <a:cubicBezTo>
                    <a:pt x="176862" y="5036"/>
                    <a:pt x="182396" y="16753"/>
                    <a:pt x="178597" y="27397"/>
                  </a:cubicBezTo>
                  <a:lnTo>
                    <a:pt x="39818" y="412989"/>
                  </a:lnTo>
                  <a:cubicBezTo>
                    <a:pt x="36844" y="421323"/>
                    <a:pt x="28914" y="426522"/>
                    <a:pt x="20571" y="42652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6" name="Forma libre 585">
              <a:extLst>
                <a:ext uri="{FF2B5EF4-FFF2-40B4-BE49-F238E27FC236}">
                  <a16:creationId xmlns:a16="http://schemas.microsoft.com/office/drawing/2014/main" id="{CF15934D-E535-3913-C25C-95630D47B7A3}"/>
                </a:ext>
              </a:extLst>
            </p:cNvPr>
            <p:cNvSpPr/>
            <p:nvPr/>
          </p:nvSpPr>
          <p:spPr>
            <a:xfrm>
              <a:off x="10690347" y="9237779"/>
              <a:ext cx="687944" cy="40927"/>
            </a:xfrm>
            <a:custGeom>
              <a:avLst/>
              <a:gdLst>
                <a:gd name="connsiteX0" fmla="*/ 667458 w 687944"/>
                <a:gd name="connsiteY0" fmla="*/ 40927 h 40927"/>
                <a:gd name="connsiteX1" fmla="*/ 20486 w 687944"/>
                <a:gd name="connsiteY1" fmla="*/ 40927 h 40927"/>
                <a:gd name="connsiteX2" fmla="*/ 0 w 687944"/>
                <a:gd name="connsiteY2" fmla="*/ 20464 h 40927"/>
                <a:gd name="connsiteX3" fmla="*/ 20486 w 687944"/>
                <a:gd name="connsiteY3" fmla="*/ 0 h 40927"/>
                <a:gd name="connsiteX4" fmla="*/ 667458 w 687944"/>
                <a:gd name="connsiteY4" fmla="*/ 0 h 40927"/>
                <a:gd name="connsiteX5" fmla="*/ 687944 w 687944"/>
                <a:gd name="connsiteY5" fmla="*/ 20464 h 40927"/>
                <a:gd name="connsiteX6" fmla="*/ 667458 w 687944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944" h="40927">
                  <a:moveTo>
                    <a:pt x="66745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667458" y="0"/>
                  </a:lnTo>
                  <a:cubicBezTo>
                    <a:pt x="678775" y="0"/>
                    <a:pt x="687944" y="9159"/>
                    <a:pt x="687944" y="20464"/>
                  </a:cubicBezTo>
                  <a:cubicBezTo>
                    <a:pt x="687944" y="31768"/>
                    <a:pt x="678775" y="40927"/>
                    <a:pt x="66745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7" name="Forma libre 586">
              <a:extLst>
                <a:ext uri="{FF2B5EF4-FFF2-40B4-BE49-F238E27FC236}">
                  <a16:creationId xmlns:a16="http://schemas.microsoft.com/office/drawing/2014/main" id="{2A09C194-FAE6-2A0E-0C24-7E6DF62372E4}"/>
                </a:ext>
              </a:extLst>
            </p:cNvPr>
            <p:cNvSpPr/>
            <p:nvPr/>
          </p:nvSpPr>
          <p:spPr>
            <a:xfrm>
              <a:off x="10732724" y="9348266"/>
              <a:ext cx="645567" cy="40927"/>
            </a:xfrm>
            <a:custGeom>
              <a:avLst/>
              <a:gdLst>
                <a:gd name="connsiteX0" fmla="*/ 625081 w 645567"/>
                <a:gd name="connsiteY0" fmla="*/ 40928 h 40927"/>
                <a:gd name="connsiteX1" fmla="*/ 20486 w 645567"/>
                <a:gd name="connsiteY1" fmla="*/ 40928 h 40927"/>
                <a:gd name="connsiteX2" fmla="*/ 0 w 645567"/>
                <a:gd name="connsiteY2" fmla="*/ 20464 h 40927"/>
                <a:gd name="connsiteX3" fmla="*/ 20486 w 645567"/>
                <a:gd name="connsiteY3" fmla="*/ 0 h 40927"/>
                <a:gd name="connsiteX4" fmla="*/ 625081 w 645567"/>
                <a:gd name="connsiteY4" fmla="*/ 0 h 40927"/>
                <a:gd name="connsiteX5" fmla="*/ 645567 w 645567"/>
                <a:gd name="connsiteY5" fmla="*/ 20464 h 40927"/>
                <a:gd name="connsiteX6" fmla="*/ 625081 w 645567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5567" h="40927">
                  <a:moveTo>
                    <a:pt x="625081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625081" y="0"/>
                  </a:lnTo>
                  <a:cubicBezTo>
                    <a:pt x="636398" y="0"/>
                    <a:pt x="645567" y="9160"/>
                    <a:pt x="645567" y="20464"/>
                  </a:cubicBezTo>
                  <a:cubicBezTo>
                    <a:pt x="645567" y="31769"/>
                    <a:pt x="636398" y="40928"/>
                    <a:pt x="625081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8" name="Forma libre 587">
              <a:extLst>
                <a:ext uri="{FF2B5EF4-FFF2-40B4-BE49-F238E27FC236}">
                  <a16:creationId xmlns:a16="http://schemas.microsoft.com/office/drawing/2014/main" id="{317A4B18-5B91-17FE-9266-056162B79A56}"/>
                </a:ext>
              </a:extLst>
            </p:cNvPr>
            <p:cNvSpPr/>
            <p:nvPr/>
          </p:nvSpPr>
          <p:spPr>
            <a:xfrm>
              <a:off x="10771136" y="9458753"/>
              <a:ext cx="607155" cy="40927"/>
            </a:xfrm>
            <a:custGeom>
              <a:avLst/>
              <a:gdLst>
                <a:gd name="connsiteX0" fmla="*/ 586669 w 607155"/>
                <a:gd name="connsiteY0" fmla="*/ 40928 h 40927"/>
                <a:gd name="connsiteX1" fmla="*/ 20487 w 607155"/>
                <a:gd name="connsiteY1" fmla="*/ 40928 h 40927"/>
                <a:gd name="connsiteX2" fmla="*/ 0 w 607155"/>
                <a:gd name="connsiteY2" fmla="*/ 20464 h 40927"/>
                <a:gd name="connsiteX3" fmla="*/ 20487 w 607155"/>
                <a:gd name="connsiteY3" fmla="*/ 0 h 40927"/>
                <a:gd name="connsiteX4" fmla="*/ 586669 w 607155"/>
                <a:gd name="connsiteY4" fmla="*/ 0 h 40927"/>
                <a:gd name="connsiteX5" fmla="*/ 607156 w 607155"/>
                <a:gd name="connsiteY5" fmla="*/ 20464 h 40927"/>
                <a:gd name="connsiteX6" fmla="*/ 586669 w 607155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155" h="40927">
                  <a:moveTo>
                    <a:pt x="586669" y="40928"/>
                  </a:moveTo>
                  <a:lnTo>
                    <a:pt x="20487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586669" y="0"/>
                  </a:lnTo>
                  <a:cubicBezTo>
                    <a:pt x="597986" y="0"/>
                    <a:pt x="607156" y="9159"/>
                    <a:pt x="607156" y="20464"/>
                  </a:cubicBezTo>
                  <a:cubicBezTo>
                    <a:pt x="607156" y="31768"/>
                    <a:pt x="597986" y="40928"/>
                    <a:pt x="58666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9" name="Forma libre 588">
              <a:extLst>
                <a:ext uri="{FF2B5EF4-FFF2-40B4-BE49-F238E27FC236}">
                  <a16:creationId xmlns:a16="http://schemas.microsoft.com/office/drawing/2014/main" id="{4D70D3AE-008F-4549-2AE9-0204DC686B45}"/>
                </a:ext>
              </a:extLst>
            </p:cNvPr>
            <p:cNvSpPr/>
            <p:nvPr/>
          </p:nvSpPr>
          <p:spPr>
            <a:xfrm>
              <a:off x="10815826" y="9569241"/>
              <a:ext cx="562465" cy="40927"/>
            </a:xfrm>
            <a:custGeom>
              <a:avLst/>
              <a:gdLst>
                <a:gd name="connsiteX0" fmla="*/ 541979 w 562465"/>
                <a:gd name="connsiteY0" fmla="*/ 40927 h 40927"/>
                <a:gd name="connsiteX1" fmla="*/ 20486 w 562465"/>
                <a:gd name="connsiteY1" fmla="*/ 40927 h 40927"/>
                <a:gd name="connsiteX2" fmla="*/ 0 w 562465"/>
                <a:gd name="connsiteY2" fmla="*/ 20464 h 40927"/>
                <a:gd name="connsiteX3" fmla="*/ 20486 w 562465"/>
                <a:gd name="connsiteY3" fmla="*/ 0 h 40927"/>
                <a:gd name="connsiteX4" fmla="*/ 541979 w 562465"/>
                <a:gd name="connsiteY4" fmla="*/ 0 h 40927"/>
                <a:gd name="connsiteX5" fmla="*/ 562465 w 562465"/>
                <a:gd name="connsiteY5" fmla="*/ 20464 h 40927"/>
                <a:gd name="connsiteX6" fmla="*/ 541979 w 56246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465" h="40927">
                  <a:moveTo>
                    <a:pt x="54197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541979" y="0"/>
                  </a:lnTo>
                  <a:cubicBezTo>
                    <a:pt x="553296" y="0"/>
                    <a:pt x="562465" y="9159"/>
                    <a:pt x="562465" y="20464"/>
                  </a:cubicBezTo>
                  <a:cubicBezTo>
                    <a:pt x="562465" y="31768"/>
                    <a:pt x="553296" y="40927"/>
                    <a:pt x="54197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0" name="Forma libre 589">
              <a:extLst>
                <a:ext uri="{FF2B5EF4-FFF2-40B4-BE49-F238E27FC236}">
                  <a16:creationId xmlns:a16="http://schemas.microsoft.com/office/drawing/2014/main" id="{80E88CBA-BB9F-9BB2-FC3F-5D3102CC3EBA}"/>
                </a:ext>
              </a:extLst>
            </p:cNvPr>
            <p:cNvSpPr/>
            <p:nvPr/>
          </p:nvSpPr>
          <p:spPr>
            <a:xfrm>
              <a:off x="10852173" y="9679729"/>
              <a:ext cx="526118" cy="40927"/>
            </a:xfrm>
            <a:custGeom>
              <a:avLst/>
              <a:gdLst>
                <a:gd name="connsiteX0" fmla="*/ 505633 w 526118"/>
                <a:gd name="connsiteY0" fmla="*/ 40927 h 40927"/>
                <a:gd name="connsiteX1" fmla="*/ 20487 w 526118"/>
                <a:gd name="connsiteY1" fmla="*/ 40927 h 40927"/>
                <a:gd name="connsiteX2" fmla="*/ 0 w 526118"/>
                <a:gd name="connsiteY2" fmla="*/ 20464 h 40927"/>
                <a:gd name="connsiteX3" fmla="*/ 20487 w 526118"/>
                <a:gd name="connsiteY3" fmla="*/ 0 h 40927"/>
                <a:gd name="connsiteX4" fmla="*/ 505633 w 526118"/>
                <a:gd name="connsiteY4" fmla="*/ 0 h 40927"/>
                <a:gd name="connsiteX5" fmla="*/ 526119 w 526118"/>
                <a:gd name="connsiteY5" fmla="*/ 20464 h 40927"/>
                <a:gd name="connsiteX6" fmla="*/ 505633 w 526118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6118" h="40927">
                  <a:moveTo>
                    <a:pt x="505633" y="40927"/>
                  </a:moveTo>
                  <a:lnTo>
                    <a:pt x="20487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505633" y="0"/>
                  </a:lnTo>
                  <a:cubicBezTo>
                    <a:pt x="516950" y="0"/>
                    <a:pt x="526119" y="9159"/>
                    <a:pt x="526119" y="20464"/>
                  </a:cubicBezTo>
                  <a:cubicBezTo>
                    <a:pt x="526119" y="31768"/>
                    <a:pt x="516950" y="40927"/>
                    <a:pt x="505633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1" name="Forma libre 590">
              <a:extLst>
                <a:ext uri="{FF2B5EF4-FFF2-40B4-BE49-F238E27FC236}">
                  <a16:creationId xmlns:a16="http://schemas.microsoft.com/office/drawing/2014/main" id="{13F0815F-9F2B-9A93-7F4A-D11147969FC4}"/>
                </a:ext>
              </a:extLst>
            </p:cNvPr>
            <p:cNvSpPr/>
            <p:nvPr/>
          </p:nvSpPr>
          <p:spPr>
            <a:xfrm>
              <a:off x="10872907" y="9790216"/>
              <a:ext cx="505384" cy="40927"/>
            </a:xfrm>
            <a:custGeom>
              <a:avLst/>
              <a:gdLst>
                <a:gd name="connsiteX0" fmla="*/ 484899 w 505384"/>
                <a:gd name="connsiteY0" fmla="*/ 40928 h 40927"/>
                <a:gd name="connsiteX1" fmla="*/ 20486 w 505384"/>
                <a:gd name="connsiteY1" fmla="*/ 40928 h 40927"/>
                <a:gd name="connsiteX2" fmla="*/ 0 w 505384"/>
                <a:gd name="connsiteY2" fmla="*/ 20464 h 40927"/>
                <a:gd name="connsiteX3" fmla="*/ 20486 w 505384"/>
                <a:gd name="connsiteY3" fmla="*/ 0 h 40927"/>
                <a:gd name="connsiteX4" fmla="*/ 484899 w 505384"/>
                <a:gd name="connsiteY4" fmla="*/ 0 h 40927"/>
                <a:gd name="connsiteX5" fmla="*/ 505385 w 505384"/>
                <a:gd name="connsiteY5" fmla="*/ 20464 h 40927"/>
                <a:gd name="connsiteX6" fmla="*/ 484899 w 505384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384" h="40927">
                  <a:moveTo>
                    <a:pt x="484899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484899" y="0"/>
                  </a:lnTo>
                  <a:cubicBezTo>
                    <a:pt x="496216" y="0"/>
                    <a:pt x="505385" y="9160"/>
                    <a:pt x="505385" y="20464"/>
                  </a:cubicBezTo>
                  <a:cubicBezTo>
                    <a:pt x="505385" y="31769"/>
                    <a:pt x="496216" y="40928"/>
                    <a:pt x="48489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92" name="Gráfico 2">
            <a:extLst>
              <a:ext uri="{FF2B5EF4-FFF2-40B4-BE49-F238E27FC236}">
                <a16:creationId xmlns:a16="http://schemas.microsoft.com/office/drawing/2014/main" id="{5E14ED52-EDDE-5952-3957-05DC6175FFAB}"/>
              </a:ext>
            </a:extLst>
          </p:cNvPr>
          <p:cNvGrpSpPr/>
          <p:nvPr/>
        </p:nvGrpSpPr>
        <p:grpSpPr>
          <a:xfrm>
            <a:off x="5530681" y="7597795"/>
            <a:ext cx="1251566" cy="1263798"/>
            <a:chOff x="5530681" y="7597795"/>
            <a:chExt cx="1251566" cy="1263798"/>
          </a:xfrm>
          <a:solidFill>
            <a:srgbClr val="002A86"/>
          </a:solidFill>
        </p:grpSpPr>
        <p:sp>
          <p:nvSpPr>
            <p:cNvPr id="593" name="Forma libre 592">
              <a:extLst>
                <a:ext uri="{FF2B5EF4-FFF2-40B4-BE49-F238E27FC236}">
                  <a16:creationId xmlns:a16="http://schemas.microsoft.com/office/drawing/2014/main" id="{B9561866-E525-AFDE-9215-4A296A7078C2}"/>
                </a:ext>
              </a:extLst>
            </p:cNvPr>
            <p:cNvSpPr/>
            <p:nvPr/>
          </p:nvSpPr>
          <p:spPr>
            <a:xfrm>
              <a:off x="5530681" y="8666445"/>
              <a:ext cx="1251566" cy="195147"/>
            </a:xfrm>
            <a:custGeom>
              <a:avLst/>
              <a:gdLst>
                <a:gd name="connsiteX0" fmla="*/ 1231080 w 1251566"/>
                <a:gd name="connsiteY0" fmla="*/ 195148 h 195147"/>
                <a:gd name="connsiteX1" fmla="*/ 20486 w 1251566"/>
                <a:gd name="connsiteY1" fmla="*/ 195148 h 195147"/>
                <a:gd name="connsiteX2" fmla="*/ 0 w 1251566"/>
                <a:gd name="connsiteY2" fmla="*/ 174684 h 195147"/>
                <a:gd name="connsiteX3" fmla="*/ 0 w 1251566"/>
                <a:gd name="connsiteY3" fmla="*/ 20464 h 195147"/>
                <a:gd name="connsiteX4" fmla="*/ 20486 w 1251566"/>
                <a:gd name="connsiteY4" fmla="*/ 0 h 195147"/>
                <a:gd name="connsiteX5" fmla="*/ 1231080 w 1251566"/>
                <a:gd name="connsiteY5" fmla="*/ 0 h 195147"/>
                <a:gd name="connsiteX6" fmla="*/ 1251567 w 1251566"/>
                <a:gd name="connsiteY6" fmla="*/ 20464 h 195147"/>
                <a:gd name="connsiteX7" fmla="*/ 1251567 w 1251566"/>
                <a:gd name="connsiteY7" fmla="*/ 174684 h 195147"/>
                <a:gd name="connsiteX8" fmla="*/ 1231080 w 1251566"/>
                <a:gd name="connsiteY8" fmla="*/ 195148 h 195147"/>
                <a:gd name="connsiteX9" fmla="*/ 40973 w 1251566"/>
                <a:gd name="connsiteY9" fmla="*/ 154303 h 195147"/>
                <a:gd name="connsiteX10" fmla="*/ 1210594 w 1251566"/>
                <a:gd name="connsiteY10" fmla="*/ 154303 h 195147"/>
                <a:gd name="connsiteX11" fmla="*/ 1210594 w 1251566"/>
                <a:gd name="connsiteY11" fmla="*/ 41010 h 195147"/>
                <a:gd name="connsiteX12" fmla="*/ 40973 w 1251566"/>
                <a:gd name="connsiteY12" fmla="*/ 41010 h 195147"/>
                <a:gd name="connsiteX13" fmla="*/ 40973 w 1251566"/>
                <a:gd name="connsiteY13" fmla="*/ 154303 h 19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1566" h="195147">
                  <a:moveTo>
                    <a:pt x="1231080" y="195148"/>
                  </a:moveTo>
                  <a:lnTo>
                    <a:pt x="20486" y="195148"/>
                  </a:lnTo>
                  <a:cubicBezTo>
                    <a:pt x="9169" y="195148"/>
                    <a:pt x="0" y="185989"/>
                    <a:pt x="0" y="174684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1231080" y="0"/>
                  </a:lnTo>
                  <a:cubicBezTo>
                    <a:pt x="1242397" y="0"/>
                    <a:pt x="1251567" y="9160"/>
                    <a:pt x="1251567" y="20464"/>
                  </a:cubicBezTo>
                  <a:lnTo>
                    <a:pt x="1251567" y="174684"/>
                  </a:lnTo>
                  <a:cubicBezTo>
                    <a:pt x="1251567" y="185989"/>
                    <a:pt x="1242397" y="195148"/>
                    <a:pt x="1231080" y="195148"/>
                  </a:cubicBezTo>
                  <a:close/>
                  <a:moveTo>
                    <a:pt x="40973" y="154303"/>
                  </a:moveTo>
                  <a:lnTo>
                    <a:pt x="1210594" y="154303"/>
                  </a:lnTo>
                  <a:lnTo>
                    <a:pt x="1210594" y="41010"/>
                  </a:lnTo>
                  <a:lnTo>
                    <a:pt x="40973" y="41010"/>
                  </a:lnTo>
                  <a:lnTo>
                    <a:pt x="40973" y="15430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4" name="Forma libre 593">
              <a:extLst>
                <a:ext uri="{FF2B5EF4-FFF2-40B4-BE49-F238E27FC236}">
                  <a16:creationId xmlns:a16="http://schemas.microsoft.com/office/drawing/2014/main" id="{5CDE504E-329D-B810-DE69-7E238466643F}"/>
                </a:ext>
              </a:extLst>
            </p:cNvPr>
            <p:cNvSpPr/>
            <p:nvPr/>
          </p:nvSpPr>
          <p:spPr>
            <a:xfrm>
              <a:off x="5530681" y="8005418"/>
              <a:ext cx="1251566" cy="702037"/>
            </a:xfrm>
            <a:custGeom>
              <a:avLst/>
              <a:gdLst>
                <a:gd name="connsiteX0" fmla="*/ 1231080 w 1251566"/>
                <a:gd name="connsiteY0" fmla="*/ 702037 h 702037"/>
                <a:gd name="connsiteX1" fmla="*/ 20486 w 1251566"/>
                <a:gd name="connsiteY1" fmla="*/ 702037 h 702037"/>
                <a:gd name="connsiteX2" fmla="*/ 0 w 1251566"/>
                <a:gd name="connsiteY2" fmla="*/ 681574 h 702037"/>
                <a:gd name="connsiteX3" fmla="*/ 0 w 1251566"/>
                <a:gd name="connsiteY3" fmla="*/ 20464 h 702037"/>
                <a:gd name="connsiteX4" fmla="*/ 20486 w 1251566"/>
                <a:gd name="connsiteY4" fmla="*/ 0 h 702037"/>
                <a:gd name="connsiteX5" fmla="*/ 1231080 w 1251566"/>
                <a:gd name="connsiteY5" fmla="*/ 0 h 702037"/>
                <a:gd name="connsiteX6" fmla="*/ 1251567 w 1251566"/>
                <a:gd name="connsiteY6" fmla="*/ 20464 h 702037"/>
                <a:gd name="connsiteX7" fmla="*/ 1251567 w 1251566"/>
                <a:gd name="connsiteY7" fmla="*/ 681574 h 702037"/>
                <a:gd name="connsiteX8" fmla="*/ 1231080 w 1251566"/>
                <a:gd name="connsiteY8" fmla="*/ 702037 h 702037"/>
                <a:gd name="connsiteX9" fmla="*/ 40973 w 1251566"/>
                <a:gd name="connsiteY9" fmla="*/ 661110 h 702037"/>
                <a:gd name="connsiteX10" fmla="*/ 1210594 w 1251566"/>
                <a:gd name="connsiteY10" fmla="*/ 661110 h 702037"/>
                <a:gd name="connsiteX11" fmla="*/ 1210594 w 1251566"/>
                <a:gd name="connsiteY11" fmla="*/ 40845 h 702037"/>
                <a:gd name="connsiteX12" fmla="*/ 40973 w 1251566"/>
                <a:gd name="connsiteY12" fmla="*/ 40845 h 702037"/>
                <a:gd name="connsiteX13" fmla="*/ 40973 w 1251566"/>
                <a:gd name="connsiteY13" fmla="*/ 661110 h 70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1566" h="702037">
                  <a:moveTo>
                    <a:pt x="1231080" y="702037"/>
                  </a:moveTo>
                  <a:lnTo>
                    <a:pt x="20486" y="702037"/>
                  </a:lnTo>
                  <a:cubicBezTo>
                    <a:pt x="9169" y="702037"/>
                    <a:pt x="0" y="692878"/>
                    <a:pt x="0" y="681574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231080" y="0"/>
                  </a:lnTo>
                  <a:cubicBezTo>
                    <a:pt x="1242397" y="0"/>
                    <a:pt x="1251567" y="9159"/>
                    <a:pt x="1251567" y="20464"/>
                  </a:cubicBezTo>
                  <a:lnTo>
                    <a:pt x="1251567" y="681574"/>
                  </a:lnTo>
                  <a:cubicBezTo>
                    <a:pt x="1251567" y="692878"/>
                    <a:pt x="1242397" y="702037"/>
                    <a:pt x="1231080" y="702037"/>
                  </a:cubicBezTo>
                  <a:close/>
                  <a:moveTo>
                    <a:pt x="40973" y="661110"/>
                  </a:moveTo>
                  <a:lnTo>
                    <a:pt x="1210594" y="661110"/>
                  </a:lnTo>
                  <a:lnTo>
                    <a:pt x="1210594" y="40845"/>
                  </a:lnTo>
                  <a:lnTo>
                    <a:pt x="40973" y="40845"/>
                  </a:lnTo>
                  <a:lnTo>
                    <a:pt x="40973" y="661110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5" name="Forma libre 594">
              <a:extLst>
                <a:ext uri="{FF2B5EF4-FFF2-40B4-BE49-F238E27FC236}">
                  <a16:creationId xmlns:a16="http://schemas.microsoft.com/office/drawing/2014/main" id="{6D78A2D7-A1F2-2BD2-FA3A-D0B11EB3E27B}"/>
                </a:ext>
              </a:extLst>
            </p:cNvPr>
            <p:cNvSpPr/>
            <p:nvPr/>
          </p:nvSpPr>
          <p:spPr>
            <a:xfrm>
              <a:off x="5530681" y="7597877"/>
              <a:ext cx="1251483" cy="305305"/>
            </a:xfrm>
            <a:custGeom>
              <a:avLst/>
              <a:gdLst>
                <a:gd name="connsiteX0" fmla="*/ 1216294 w 1251483"/>
                <a:gd name="connsiteY0" fmla="*/ 305305 h 305305"/>
                <a:gd name="connsiteX1" fmla="*/ 35190 w 1251483"/>
                <a:gd name="connsiteY1" fmla="*/ 305305 h 305305"/>
                <a:gd name="connsiteX2" fmla="*/ 0 w 1251483"/>
                <a:gd name="connsiteY2" fmla="*/ 270154 h 305305"/>
                <a:gd name="connsiteX3" fmla="*/ 0 w 1251483"/>
                <a:gd name="connsiteY3" fmla="*/ 35151 h 305305"/>
                <a:gd name="connsiteX4" fmla="*/ 35190 w 1251483"/>
                <a:gd name="connsiteY4" fmla="*/ 0 h 305305"/>
                <a:gd name="connsiteX5" fmla="*/ 1216294 w 1251483"/>
                <a:gd name="connsiteY5" fmla="*/ 0 h 305305"/>
                <a:gd name="connsiteX6" fmla="*/ 1251484 w 1251483"/>
                <a:gd name="connsiteY6" fmla="*/ 35151 h 305305"/>
                <a:gd name="connsiteX7" fmla="*/ 1251484 w 1251483"/>
                <a:gd name="connsiteY7" fmla="*/ 270154 h 305305"/>
                <a:gd name="connsiteX8" fmla="*/ 1216294 w 1251483"/>
                <a:gd name="connsiteY8" fmla="*/ 305305 h 305305"/>
                <a:gd name="connsiteX9" fmla="*/ 40973 w 1251483"/>
                <a:gd name="connsiteY9" fmla="*/ 264378 h 305305"/>
                <a:gd name="connsiteX10" fmla="*/ 1210594 w 1251483"/>
                <a:gd name="connsiteY10" fmla="*/ 264378 h 305305"/>
                <a:gd name="connsiteX11" fmla="*/ 1210594 w 1251483"/>
                <a:gd name="connsiteY11" fmla="*/ 40845 h 305305"/>
                <a:gd name="connsiteX12" fmla="*/ 40973 w 1251483"/>
                <a:gd name="connsiteY12" fmla="*/ 40845 h 305305"/>
                <a:gd name="connsiteX13" fmla="*/ 40973 w 1251483"/>
                <a:gd name="connsiteY13" fmla="*/ 264378 h 305305"/>
                <a:gd name="connsiteX14" fmla="*/ 1216294 w 1251483"/>
                <a:gd name="connsiteY14" fmla="*/ 40845 h 305305"/>
                <a:gd name="connsiteX15" fmla="*/ 1216542 w 1251483"/>
                <a:gd name="connsiteY15" fmla="*/ 40845 h 305305"/>
                <a:gd name="connsiteX16" fmla="*/ 1216294 w 1251483"/>
                <a:gd name="connsiteY16" fmla="*/ 40845 h 30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483" h="305305">
                  <a:moveTo>
                    <a:pt x="1216294" y="305305"/>
                  </a:moveTo>
                  <a:lnTo>
                    <a:pt x="35190" y="305305"/>
                  </a:lnTo>
                  <a:cubicBezTo>
                    <a:pt x="15778" y="305305"/>
                    <a:pt x="0" y="289545"/>
                    <a:pt x="0" y="270154"/>
                  </a:cubicBezTo>
                  <a:lnTo>
                    <a:pt x="0" y="35151"/>
                  </a:lnTo>
                  <a:cubicBezTo>
                    <a:pt x="0" y="15761"/>
                    <a:pt x="15778" y="0"/>
                    <a:pt x="35190" y="0"/>
                  </a:cubicBezTo>
                  <a:lnTo>
                    <a:pt x="1216294" y="0"/>
                  </a:lnTo>
                  <a:cubicBezTo>
                    <a:pt x="1235706" y="0"/>
                    <a:pt x="1251484" y="15761"/>
                    <a:pt x="1251484" y="35151"/>
                  </a:cubicBezTo>
                  <a:lnTo>
                    <a:pt x="1251484" y="270154"/>
                  </a:lnTo>
                  <a:cubicBezTo>
                    <a:pt x="1251484" y="289545"/>
                    <a:pt x="1235706" y="305305"/>
                    <a:pt x="1216294" y="305305"/>
                  </a:cubicBezTo>
                  <a:close/>
                  <a:moveTo>
                    <a:pt x="40973" y="264378"/>
                  </a:moveTo>
                  <a:lnTo>
                    <a:pt x="1210594" y="264378"/>
                  </a:lnTo>
                  <a:lnTo>
                    <a:pt x="1210594" y="40845"/>
                  </a:lnTo>
                  <a:lnTo>
                    <a:pt x="40973" y="40845"/>
                  </a:lnTo>
                  <a:lnTo>
                    <a:pt x="40973" y="264378"/>
                  </a:lnTo>
                  <a:close/>
                  <a:moveTo>
                    <a:pt x="1216294" y="40845"/>
                  </a:moveTo>
                  <a:lnTo>
                    <a:pt x="1216542" y="40845"/>
                  </a:lnTo>
                  <a:lnTo>
                    <a:pt x="1216294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6" name="Forma libre 595">
              <a:extLst>
                <a:ext uri="{FF2B5EF4-FFF2-40B4-BE49-F238E27FC236}">
                  <a16:creationId xmlns:a16="http://schemas.microsoft.com/office/drawing/2014/main" id="{0D89198F-D92C-F276-18D7-8B05DA113988}"/>
                </a:ext>
              </a:extLst>
            </p:cNvPr>
            <p:cNvSpPr/>
            <p:nvPr/>
          </p:nvSpPr>
          <p:spPr>
            <a:xfrm>
              <a:off x="5853754" y="7597795"/>
              <a:ext cx="605420" cy="196550"/>
            </a:xfrm>
            <a:custGeom>
              <a:avLst/>
              <a:gdLst>
                <a:gd name="connsiteX0" fmla="*/ 518519 w 605420"/>
                <a:gd name="connsiteY0" fmla="*/ 196550 h 196550"/>
                <a:gd name="connsiteX1" fmla="*/ 86902 w 605420"/>
                <a:gd name="connsiteY1" fmla="*/ 196550 h 196550"/>
                <a:gd name="connsiteX2" fmla="*/ 0 w 605420"/>
                <a:gd name="connsiteY2" fmla="*/ 109745 h 196550"/>
                <a:gd name="connsiteX3" fmla="*/ 0 w 605420"/>
                <a:gd name="connsiteY3" fmla="*/ 20464 h 196550"/>
                <a:gd name="connsiteX4" fmla="*/ 20486 w 605420"/>
                <a:gd name="connsiteY4" fmla="*/ 0 h 196550"/>
                <a:gd name="connsiteX5" fmla="*/ 584934 w 605420"/>
                <a:gd name="connsiteY5" fmla="*/ 0 h 196550"/>
                <a:gd name="connsiteX6" fmla="*/ 605421 w 605420"/>
                <a:gd name="connsiteY6" fmla="*/ 20464 h 196550"/>
                <a:gd name="connsiteX7" fmla="*/ 605421 w 605420"/>
                <a:gd name="connsiteY7" fmla="*/ 109745 h 196550"/>
                <a:gd name="connsiteX8" fmla="*/ 518519 w 605420"/>
                <a:gd name="connsiteY8" fmla="*/ 196550 h 196550"/>
                <a:gd name="connsiteX9" fmla="*/ 40973 w 605420"/>
                <a:gd name="connsiteY9" fmla="*/ 40927 h 196550"/>
                <a:gd name="connsiteX10" fmla="*/ 40973 w 605420"/>
                <a:gd name="connsiteY10" fmla="*/ 109827 h 196550"/>
                <a:gd name="connsiteX11" fmla="*/ 86902 w 605420"/>
                <a:gd name="connsiteY11" fmla="*/ 155706 h 196550"/>
                <a:gd name="connsiteX12" fmla="*/ 518519 w 605420"/>
                <a:gd name="connsiteY12" fmla="*/ 155706 h 196550"/>
                <a:gd name="connsiteX13" fmla="*/ 564448 w 605420"/>
                <a:gd name="connsiteY13" fmla="*/ 109827 h 196550"/>
                <a:gd name="connsiteX14" fmla="*/ 564448 w 605420"/>
                <a:gd name="connsiteY14" fmla="*/ 40927 h 196550"/>
                <a:gd name="connsiteX15" fmla="*/ 40973 w 605420"/>
                <a:gd name="connsiteY15" fmla="*/ 40927 h 19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5420" h="196550">
                  <a:moveTo>
                    <a:pt x="518519" y="196550"/>
                  </a:moveTo>
                  <a:lnTo>
                    <a:pt x="86902" y="196550"/>
                  </a:lnTo>
                  <a:cubicBezTo>
                    <a:pt x="38990" y="196550"/>
                    <a:pt x="0" y="157603"/>
                    <a:pt x="0" y="10974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584934" y="0"/>
                  </a:lnTo>
                  <a:cubicBezTo>
                    <a:pt x="596252" y="0"/>
                    <a:pt x="605421" y="9159"/>
                    <a:pt x="605421" y="20464"/>
                  </a:cubicBezTo>
                  <a:lnTo>
                    <a:pt x="605421" y="109745"/>
                  </a:lnTo>
                  <a:cubicBezTo>
                    <a:pt x="605421" y="157603"/>
                    <a:pt x="566431" y="196550"/>
                    <a:pt x="518519" y="196550"/>
                  </a:cubicBezTo>
                  <a:close/>
                  <a:moveTo>
                    <a:pt x="40973" y="40927"/>
                  </a:moveTo>
                  <a:lnTo>
                    <a:pt x="40973" y="109827"/>
                  </a:lnTo>
                  <a:cubicBezTo>
                    <a:pt x="40973" y="135159"/>
                    <a:pt x="61542" y="155706"/>
                    <a:pt x="86902" y="155706"/>
                  </a:cubicBezTo>
                  <a:lnTo>
                    <a:pt x="518519" y="155706"/>
                  </a:lnTo>
                  <a:cubicBezTo>
                    <a:pt x="543879" y="155706"/>
                    <a:pt x="564448" y="135159"/>
                    <a:pt x="564448" y="109827"/>
                  </a:cubicBezTo>
                  <a:lnTo>
                    <a:pt x="564448" y="40927"/>
                  </a:lnTo>
                  <a:lnTo>
                    <a:pt x="40973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7" name="Forma libre 596">
              <a:extLst>
                <a:ext uri="{FF2B5EF4-FFF2-40B4-BE49-F238E27FC236}">
                  <a16:creationId xmlns:a16="http://schemas.microsoft.com/office/drawing/2014/main" id="{F2FFD4A4-3FFA-28AF-ECF8-73E6DF5D90EF}"/>
                </a:ext>
              </a:extLst>
            </p:cNvPr>
            <p:cNvSpPr/>
            <p:nvPr/>
          </p:nvSpPr>
          <p:spPr>
            <a:xfrm>
              <a:off x="5934130" y="7597877"/>
              <a:ext cx="444421" cy="126743"/>
            </a:xfrm>
            <a:custGeom>
              <a:avLst/>
              <a:gdLst>
                <a:gd name="connsiteX0" fmla="*/ 424018 w 444421"/>
                <a:gd name="connsiteY0" fmla="*/ 126743 h 126743"/>
                <a:gd name="connsiteX1" fmla="*/ 283670 w 444421"/>
                <a:gd name="connsiteY1" fmla="*/ 126743 h 126743"/>
                <a:gd name="connsiteX2" fmla="*/ 263183 w 444421"/>
                <a:gd name="connsiteY2" fmla="*/ 106279 h 126743"/>
                <a:gd name="connsiteX3" fmla="*/ 283670 w 444421"/>
                <a:gd name="connsiteY3" fmla="*/ 85816 h 126743"/>
                <a:gd name="connsiteX4" fmla="*/ 403531 w 444421"/>
                <a:gd name="connsiteY4" fmla="*/ 85816 h 126743"/>
                <a:gd name="connsiteX5" fmla="*/ 403531 w 444421"/>
                <a:gd name="connsiteY5" fmla="*/ 40845 h 126743"/>
                <a:gd name="connsiteX6" fmla="*/ 40973 w 444421"/>
                <a:gd name="connsiteY6" fmla="*/ 40845 h 126743"/>
                <a:gd name="connsiteX7" fmla="*/ 40973 w 444421"/>
                <a:gd name="connsiteY7" fmla="*/ 85816 h 126743"/>
                <a:gd name="connsiteX8" fmla="*/ 154804 w 444421"/>
                <a:gd name="connsiteY8" fmla="*/ 85816 h 126743"/>
                <a:gd name="connsiteX9" fmla="*/ 175290 w 444421"/>
                <a:gd name="connsiteY9" fmla="*/ 106279 h 126743"/>
                <a:gd name="connsiteX10" fmla="*/ 154804 w 444421"/>
                <a:gd name="connsiteY10" fmla="*/ 126743 h 126743"/>
                <a:gd name="connsiteX11" fmla="*/ 20486 w 444421"/>
                <a:gd name="connsiteY11" fmla="*/ 126743 h 126743"/>
                <a:gd name="connsiteX12" fmla="*/ 0 w 444421"/>
                <a:gd name="connsiteY12" fmla="*/ 106279 h 126743"/>
                <a:gd name="connsiteX13" fmla="*/ 0 w 444421"/>
                <a:gd name="connsiteY13" fmla="*/ 20464 h 126743"/>
                <a:gd name="connsiteX14" fmla="*/ 20486 w 444421"/>
                <a:gd name="connsiteY14" fmla="*/ 0 h 126743"/>
                <a:gd name="connsiteX15" fmla="*/ 423935 w 444421"/>
                <a:gd name="connsiteY15" fmla="*/ 0 h 126743"/>
                <a:gd name="connsiteX16" fmla="*/ 444421 w 444421"/>
                <a:gd name="connsiteY16" fmla="*/ 20464 h 126743"/>
                <a:gd name="connsiteX17" fmla="*/ 444421 w 444421"/>
                <a:gd name="connsiteY17" fmla="*/ 106279 h 126743"/>
                <a:gd name="connsiteX18" fmla="*/ 423935 w 444421"/>
                <a:gd name="connsiteY18" fmla="*/ 126743 h 12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4421" h="126743">
                  <a:moveTo>
                    <a:pt x="424018" y="126743"/>
                  </a:moveTo>
                  <a:lnTo>
                    <a:pt x="283670" y="126743"/>
                  </a:lnTo>
                  <a:cubicBezTo>
                    <a:pt x="272353" y="126743"/>
                    <a:pt x="263183" y="117584"/>
                    <a:pt x="263183" y="106279"/>
                  </a:cubicBezTo>
                  <a:cubicBezTo>
                    <a:pt x="263183" y="94975"/>
                    <a:pt x="272353" y="85816"/>
                    <a:pt x="283670" y="85816"/>
                  </a:cubicBezTo>
                  <a:lnTo>
                    <a:pt x="403531" y="85816"/>
                  </a:lnTo>
                  <a:lnTo>
                    <a:pt x="403531" y="40845"/>
                  </a:lnTo>
                  <a:lnTo>
                    <a:pt x="40973" y="40845"/>
                  </a:lnTo>
                  <a:lnTo>
                    <a:pt x="40973" y="85816"/>
                  </a:lnTo>
                  <a:lnTo>
                    <a:pt x="154804" y="85816"/>
                  </a:lnTo>
                  <a:cubicBezTo>
                    <a:pt x="166121" y="85816"/>
                    <a:pt x="175290" y="94975"/>
                    <a:pt x="175290" y="106279"/>
                  </a:cubicBezTo>
                  <a:cubicBezTo>
                    <a:pt x="175290" y="117584"/>
                    <a:pt x="166121" y="126743"/>
                    <a:pt x="154804" y="126743"/>
                  </a:cubicBezTo>
                  <a:lnTo>
                    <a:pt x="20486" y="126743"/>
                  </a:lnTo>
                  <a:cubicBezTo>
                    <a:pt x="9169" y="126743"/>
                    <a:pt x="0" y="117584"/>
                    <a:pt x="0" y="106279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lnTo>
                    <a:pt x="423935" y="0"/>
                  </a:lnTo>
                  <a:cubicBezTo>
                    <a:pt x="435252" y="0"/>
                    <a:pt x="444421" y="9160"/>
                    <a:pt x="444421" y="20464"/>
                  </a:cubicBezTo>
                  <a:lnTo>
                    <a:pt x="444421" y="106279"/>
                  </a:lnTo>
                  <a:cubicBezTo>
                    <a:pt x="444421" y="117584"/>
                    <a:pt x="435252" y="126743"/>
                    <a:pt x="423935" y="12674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8" name="Forma libre 597">
              <a:extLst>
                <a:ext uri="{FF2B5EF4-FFF2-40B4-BE49-F238E27FC236}">
                  <a16:creationId xmlns:a16="http://schemas.microsoft.com/office/drawing/2014/main" id="{725BCF5E-847B-011F-0ABB-6C7366608BEC}"/>
                </a:ext>
              </a:extLst>
            </p:cNvPr>
            <p:cNvSpPr/>
            <p:nvPr/>
          </p:nvSpPr>
          <p:spPr>
            <a:xfrm>
              <a:off x="5612792" y="7597795"/>
              <a:ext cx="40972" cy="107846"/>
            </a:xfrm>
            <a:custGeom>
              <a:avLst/>
              <a:gdLst>
                <a:gd name="connsiteX0" fmla="*/ 20486 w 40972"/>
                <a:gd name="connsiteY0" fmla="*/ 107847 h 107846"/>
                <a:gd name="connsiteX1" fmla="*/ 0 w 40972"/>
                <a:gd name="connsiteY1" fmla="*/ 87383 h 107846"/>
                <a:gd name="connsiteX2" fmla="*/ 0 w 40972"/>
                <a:gd name="connsiteY2" fmla="*/ 20464 h 107846"/>
                <a:gd name="connsiteX3" fmla="*/ 20486 w 40972"/>
                <a:gd name="connsiteY3" fmla="*/ 0 h 107846"/>
                <a:gd name="connsiteX4" fmla="*/ 40973 w 40972"/>
                <a:gd name="connsiteY4" fmla="*/ 20464 h 107846"/>
                <a:gd name="connsiteX5" fmla="*/ 40973 w 40972"/>
                <a:gd name="connsiteY5" fmla="*/ 87383 h 107846"/>
                <a:gd name="connsiteX6" fmla="*/ 20486 w 40972"/>
                <a:gd name="connsiteY6" fmla="*/ 107847 h 10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07846">
                  <a:moveTo>
                    <a:pt x="20486" y="107847"/>
                  </a:moveTo>
                  <a:cubicBezTo>
                    <a:pt x="9169" y="107847"/>
                    <a:pt x="0" y="98688"/>
                    <a:pt x="0" y="873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87383"/>
                  </a:lnTo>
                  <a:cubicBezTo>
                    <a:pt x="40973" y="98688"/>
                    <a:pt x="31803" y="107847"/>
                    <a:pt x="20486" y="1078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9" name="Forma libre 598">
              <a:extLst>
                <a:ext uri="{FF2B5EF4-FFF2-40B4-BE49-F238E27FC236}">
                  <a16:creationId xmlns:a16="http://schemas.microsoft.com/office/drawing/2014/main" id="{092D39C1-BE1A-27B4-D2A4-F77B8741CD95}"/>
                </a:ext>
              </a:extLst>
            </p:cNvPr>
            <p:cNvSpPr/>
            <p:nvPr/>
          </p:nvSpPr>
          <p:spPr>
            <a:xfrm>
              <a:off x="5689615" y="7597795"/>
              <a:ext cx="40972" cy="87878"/>
            </a:xfrm>
            <a:custGeom>
              <a:avLst/>
              <a:gdLst>
                <a:gd name="connsiteX0" fmla="*/ 20486 w 40972"/>
                <a:gd name="connsiteY0" fmla="*/ 87878 h 87878"/>
                <a:gd name="connsiteX1" fmla="*/ 0 w 40972"/>
                <a:gd name="connsiteY1" fmla="*/ 67415 h 87878"/>
                <a:gd name="connsiteX2" fmla="*/ 0 w 40972"/>
                <a:gd name="connsiteY2" fmla="*/ 20464 h 87878"/>
                <a:gd name="connsiteX3" fmla="*/ 20486 w 40972"/>
                <a:gd name="connsiteY3" fmla="*/ 0 h 87878"/>
                <a:gd name="connsiteX4" fmla="*/ 40973 w 40972"/>
                <a:gd name="connsiteY4" fmla="*/ 20464 h 87878"/>
                <a:gd name="connsiteX5" fmla="*/ 40973 w 40972"/>
                <a:gd name="connsiteY5" fmla="*/ 67415 h 87878"/>
                <a:gd name="connsiteX6" fmla="*/ 20486 w 40972"/>
                <a:gd name="connsiteY6" fmla="*/ 87878 h 8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87878">
                  <a:moveTo>
                    <a:pt x="20486" y="87878"/>
                  </a:moveTo>
                  <a:cubicBezTo>
                    <a:pt x="9169" y="87878"/>
                    <a:pt x="0" y="78719"/>
                    <a:pt x="0" y="6741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7415"/>
                  </a:lnTo>
                  <a:cubicBezTo>
                    <a:pt x="40973" y="78719"/>
                    <a:pt x="31803" y="87878"/>
                    <a:pt x="20486" y="8787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0" name="Forma libre 599">
              <a:extLst>
                <a:ext uri="{FF2B5EF4-FFF2-40B4-BE49-F238E27FC236}">
                  <a16:creationId xmlns:a16="http://schemas.microsoft.com/office/drawing/2014/main" id="{78F7D65F-F9DE-EF4C-34A4-7CDB6FC45FCC}"/>
                </a:ext>
              </a:extLst>
            </p:cNvPr>
            <p:cNvSpPr/>
            <p:nvPr/>
          </p:nvSpPr>
          <p:spPr>
            <a:xfrm>
              <a:off x="5766439" y="7597795"/>
              <a:ext cx="40972" cy="107846"/>
            </a:xfrm>
            <a:custGeom>
              <a:avLst/>
              <a:gdLst>
                <a:gd name="connsiteX0" fmla="*/ 20486 w 40972"/>
                <a:gd name="connsiteY0" fmla="*/ 107847 h 107846"/>
                <a:gd name="connsiteX1" fmla="*/ 0 w 40972"/>
                <a:gd name="connsiteY1" fmla="*/ 87383 h 107846"/>
                <a:gd name="connsiteX2" fmla="*/ 0 w 40972"/>
                <a:gd name="connsiteY2" fmla="*/ 20464 h 107846"/>
                <a:gd name="connsiteX3" fmla="*/ 20486 w 40972"/>
                <a:gd name="connsiteY3" fmla="*/ 0 h 107846"/>
                <a:gd name="connsiteX4" fmla="*/ 40973 w 40972"/>
                <a:gd name="connsiteY4" fmla="*/ 20464 h 107846"/>
                <a:gd name="connsiteX5" fmla="*/ 40973 w 40972"/>
                <a:gd name="connsiteY5" fmla="*/ 87383 h 107846"/>
                <a:gd name="connsiteX6" fmla="*/ 20486 w 40972"/>
                <a:gd name="connsiteY6" fmla="*/ 107847 h 10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07846">
                  <a:moveTo>
                    <a:pt x="20486" y="107847"/>
                  </a:moveTo>
                  <a:cubicBezTo>
                    <a:pt x="9169" y="107847"/>
                    <a:pt x="0" y="98688"/>
                    <a:pt x="0" y="873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87383"/>
                  </a:lnTo>
                  <a:cubicBezTo>
                    <a:pt x="40973" y="98688"/>
                    <a:pt x="31803" y="107847"/>
                    <a:pt x="20486" y="1078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1" name="Forma libre 600">
              <a:extLst>
                <a:ext uri="{FF2B5EF4-FFF2-40B4-BE49-F238E27FC236}">
                  <a16:creationId xmlns:a16="http://schemas.microsoft.com/office/drawing/2014/main" id="{A3FBCA0A-504E-D642-7E6A-6203050E8FFD}"/>
                </a:ext>
              </a:extLst>
            </p:cNvPr>
            <p:cNvSpPr/>
            <p:nvPr/>
          </p:nvSpPr>
          <p:spPr>
            <a:xfrm>
              <a:off x="6659164" y="7597795"/>
              <a:ext cx="40972" cy="107846"/>
            </a:xfrm>
            <a:custGeom>
              <a:avLst/>
              <a:gdLst>
                <a:gd name="connsiteX0" fmla="*/ 20486 w 40972"/>
                <a:gd name="connsiteY0" fmla="*/ 107847 h 107846"/>
                <a:gd name="connsiteX1" fmla="*/ 0 w 40972"/>
                <a:gd name="connsiteY1" fmla="*/ 87383 h 107846"/>
                <a:gd name="connsiteX2" fmla="*/ 0 w 40972"/>
                <a:gd name="connsiteY2" fmla="*/ 20464 h 107846"/>
                <a:gd name="connsiteX3" fmla="*/ 20486 w 40972"/>
                <a:gd name="connsiteY3" fmla="*/ 0 h 107846"/>
                <a:gd name="connsiteX4" fmla="*/ 40973 w 40972"/>
                <a:gd name="connsiteY4" fmla="*/ 20464 h 107846"/>
                <a:gd name="connsiteX5" fmla="*/ 40973 w 40972"/>
                <a:gd name="connsiteY5" fmla="*/ 87383 h 107846"/>
                <a:gd name="connsiteX6" fmla="*/ 20486 w 40972"/>
                <a:gd name="connsiteY6" fmla="*/ 107847 h 10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07846">
                  <a:moveTo>
                    <a:pt x="20486" y="107847"/>
                  </a:moveTo>
                  <a:cubicBezTo>
                    <a:pt x="9169" y="107847"/>
                    <a:pt x="0" y="98688"/>
                    <a:pt x="0" y="873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87383"/>
                  </a:lnTo>
                  <a:cubicBezTo>
                    <a:pt x="40973" y="98688"/>
                    <a:pt x="31803" y="107847"/>
                    <a:pt x="20486" y="1078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2" name="Forma libre 601">
              <a:extLst>
                <a:ext uri="{FF2B5EF4-FFF2-40B4-BE49-F238E27FC236}">
                  <a16:creationId xmlns:a16="http://schemas.microsoft.com/office/drawing/2014/main" id="{4008158C-C96A-B2C5-4065-9723FBD621A0}"/>
                </a:ext>
              </a:extLst>
            </p:cNvPr>
            <p:cNvSpPr/>
            <p:nvPr/>
          </p:nvSpPr>
          <p:spPr>
            <a:xfrm>
              <a:off x="6582341" y="7597795"/>
              <a:ext cx="40972" cy="87878"/>
            </a:xfrm>
            <a:custGeom>
              <a:avLst/>
              <a:gdLst>
                <a:gd name="connsiteX0" fmla="*/ 20486 w 40972"/>
                <a:gd name="connsiteY0" fmla="*/ 87878 h 87878"/>
                <a:gd name="connsiteX1" fmla="*/ 0 w 40972"/>
                <a:gd name="connsiteY1" fmla="*/ 67415 h 87878"/>
                <a:gd name="connsiteX2" fmla="*/ 0 w 40972"/>
                <a:gd name="connsiteY2" fmla="*/ 20464 h 87878"/>
                <a:gd name="connsiteX3" fmla="*/ 20486 w 40972"/>
                <a:gd name="connsiteY3" fmla="*/ 0 h 87878"/>
                <a:gd name="connsiteX4" fmla="*/ 40973 w 40972"/>
                <a:gd name="connsiteY4" fmla="*/ 20464 h 87878"/>
                <a:gd name="connsiteX5" fmla="*/ 40973 w 40972"/>
                <a:gd name="connsiteY5" fmla="*/ 67415 h 87878"/>
                <a:gd name="connsiteX6" fmla="*/ 20486 w 40972"/>
                <a:gd name="connsiteY6" fmla="*/ 87878 h 8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87878">
                  <a:moveTo>
                    <a:pt x="20486" y="87878"/>
                  </a:moveTo>
                  <a:cubicBezTo>
                    <a:pt x="9169" y="87878"/>
                    <a:pt x="0" y="78719"/>
                    <a:pt x="0" y="6741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67415"/>
                  </a:lnTo>
                  <a:cubicBezTo>
                    <a:pt x="40973" y="78719"/>
                    <a:pt x="31803" y="87878"/>
                    <a:pt x="20486" y="8787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3" name="Forma libre 602">
              <a:extLst>
                <a:ext uri="{FF2B5EF4-FFF2-40B4-BE49-F238E27FC236}">
                  <a16:creationId xmlns:a16="http://schemas.microsoft.com/office/drawing/2014/main" id="{5ACED56D-CE7F-E0D1-139C-0AACE1F4C210}"/>
                </a:ext>
              </a:extLst>
            </p:cNvPr>
            <p:cNvSpPr/>
            <p:nvPr/>
          </p:nvSpPr>
          <p:spPr>
            <a:xfrm>
              <a:off x="6505434" y="7597795"/>
              <a:ext cx="40972" cy="107846"/>
            </a:xfrm>
            <a:custGeom>
              <a:avLst/>
              <a:gdLst>
                <a:gd name="connsiteX0" fmla="*/ 20486 w 40972"/>
                <a:gd name="connsiteY0" fmla="*/ 107847 h 107846"/>
                <a:gd name="connsiteX1" fmla="*/ 0 w 40972"/>
                <a:gd name="connsiteY1" fmla="*/ 87383 h 107846"/>
                <a:gd name="connsiteX2" fmla="*/ 0 w 40972"/>
                <a:gd name="connsiteY2" fmla="*/ 20464 h 107846"/>
                <a:gd name="connsiteX3" fmla="*/ 20486 w 40972"/>
                <a:gd name="connsiteY3" fmla="*/ 0 h 107846"/>
                <a:gd name="connsiteX4" fmla="*/ 40973 w 40972"/>
                <a:gd name="connsiteY4" fmla="*/ 20464 h 107846"/>
                <a:gd name="connsiteX5" fmla="*/ 40973 w 40972"/>
                <a:gd name="connsiteY5" fmla="*/ 87383 h 107846"/>
                <a:gd name="connsiteX6" fmla="*/ 20486 w 40972"/>
                <a:gd name="connsiteY6" fmla="*/ 107847 h 10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2" h="107846">
                  <a:moveTo>
                    <a:pt x="20486" y="107847"/>
                  </a:moveTo>
                  <a:cubicBezTo>
                    <a:pt x="9169" y="107847"/>
                    <a:pt x="0" y="98688"/>
                    <a:pt x="0" y="87383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cubicBezTo>
                    <a:pt x="31803" y="0"/>
                    <a:pt x="40973" y="9159"/>
                    <a:pt x="40973" y="20464"/>
                  </a:cubicBezTo>
                  <a:lnTo>
                    <a:pt x="40973" y="87383"/>
                  </a:lnTo>
                  <a:cubicBezTo>
                    <a:pt x="40973" y="98688"/>
                    <a:pt x="31803" y="107847"/>
                    <a:pt x="20486" y="10784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4" name="Forma libre 603">
              <a:extLst>
                <a:ext uri="{FF2B5EF4-FFF2-40B4-BE49-F238E27FC236}">
                  <a16:creationId xmlns:a16="http://schemas.microsoft.com/office/drawing/2014/main" id="{64174FD2-8856-66C2-8C67-2347DBA733BD}"/>
                </a:ext>
              </a:extLst>
            </p:cNvPr>
            <p:cNvSpPr/>
            <p:nvPr/>
          </p:nvSpPr>
          <p:spPr>
            <a:xfrm>
              <a:off x="5612792" y="7753418"/>
              <a:ext cx="227001" cy="40927"/>
            </a:xfrm>
            <a:custGeom>
              <a:avLst/>
              <a:gdLst>
                <a:gd name="connsiteX0" fmla="*/ 206516 w 227001"/>
                <a:gd name="connsiteY0" fmla="*/ 40927 h 40927"/>
                <a:gd name="connsiteX1" fmla="*/ 20486 w 227001"/>
                <a:gd name="connsiteY1" fmla="*/ 40927 h 40927"/>
                <a:gd name="connsiteX2" fmla="*/ 0 w 227001"/>
                <a:gd name="connsiteY2" fmla="*/ 20464 h 40927"/>
                <a:gd name="connsiteX3" fmla="*/ 20486 w 227001"/>
                <a:gd name="connsiteY3" fmla="*/ 0 h 40927"/>
                <a:gd name="connsiteX4" fmla="*/ 206516 w 227001"/>
                <a:gd name="connsiteY4" fmla="*/ 0 h 40927"/>
                <a:gd name="connsiteX5" fmla="*/ 227002 w 227001"/>
                <a:gd name="connsiteY5" fmla="*/ 20464 h 40927"/>
                <a:gd name="connsiteX6" fmla="*/ 206516 w 22700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01" h="40927">
                  <a:moveTo>
                    <a:pt x="20651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06516" y="0"/>
                  </a:lnTo>
                  <a:cubicBezTo>
                    <a:pt x="217833" y="0"/>
                    <a:pt x="227002" y="9159"/>
                    <a:pt x="227002" y="20464"/>
                  </a:cubicBezTo>
                  <a:cubicBezTo>
                    <a:pt x="227002" y="31768"/>
                    <a:pt x="217833" y="40927"/>
                    <a:pt x="20651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5" name="Forma libre 604">
              <a:extLst>
                <a:ext uri="{FF2B5EF4-FFF2-40B4-BE49-F238E27FC236}">
                  <a16:creationId xmlns:a16="http://schemas.microsoft.com/office/drawing/2014/main" id="{AE792F1F-AF49-BF87-A7D0-3271C5F6A02D}"/>
                </a:ext>
              </a:extLst>
            </p:cNvPr>
            <p:cNvSpPr/>
            <p:nvPr/>
          </p:nvSpPr>
          <p:spPr>
            <a:xfrm>
              <a:off x="6473135" y="7753418"/>
              <a:ext cx="227001" cy="40927"/>
            </a:xfrm>
            <a:custGeom>
              <a:avLst/>
              <a:gdLst>
                <a:gd name="connsiteX0" fmla="*/ 206516 w 227001"/>
                <a:gd name="connsiteY0" fmla="*/ 40927 h 40927"/>
                <a:gd name="connsiteX1" fmla="*/ 20486 w 227001"/>
                <a:gd name="connsiteY1" fmla="*/ 40927 h 40927"/>
                <a:gd name="connsiteX2" fmla="*/ 0 w 227001"/>
                <a:gd name="connsiteY2" fmla="*/ 20464 h 40927"/>
                <a:gd name="connsiteX3" fmla="*/ 20486 w 227001"/>
                <a:gd name="connsiteY3" fmla="*/ 0 h 40927"/>
                <a:gd name="connsiteX4" fmla="*/ 206516 w 227001"/>
                <a:gd name="connsiteY4" fmla="*/ 0 h 40927"/>
                <a:gd name="connsiteX5" fmla="*/ 227002 w 227001"/>
                <a:gd name="connsiteY5" fmla="*/ 20464 h 40927"/>
                <a:gd name="connsiteX6" fmla="*/ 206516 w 22700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01" h="40927">
                  <a:moveTo>
                    <a:pt x="206516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06516" y="0"/>
                  </a:lnTo>
                  <a:cubicBezTo>
                    <a:pt x="217833" y="0"/>
                    <a:pt x="227002" y="9159"/>
                    <a:pt x="227002" y="20464"/>
                  </a:cubicBezTo>
                  <a:cubicBezTo>
                    <a:pt x="227002" y="31768"/>
                    <a:pt x="217833" y="40927"/>
                    <a:pt x="20651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6" name="Forma libre 605">
              <a:extLst>
                <a:ext uri="{FF2B5EF4-FFF2-40B4-BE49-F238E27FC236}">
                  <a16:creationId xmlns:a16="http://schemas.microsoft.com/office/drawing/2014/main" id="{E41D4CD2-A2A1-89CE-B830-06F28B36A998}"/>
                </a:ext>
              </a:extLst>
            </p:cNvPr>
            <p:cNvSpPr/>
            <p:nvPr/>
          </p:nvSpPr>
          <p:spPr>
            <a:xfrm>
              <a:off x="5705806" y="8137112"/>
              <a:ext cx="109287" cy="40927"/>
            </a:xfrm>
            <a:custGeom>
              <a:avLst/>
              <a:gdLst>
                <a:gd name="connsiteX0" fmla="*/ 88802 w 109287"/>
                <a:gd name="connsiteY0" fmla="*/ 40927 h 40927"/>
                <a:gd name="connsiteX1" fmla="*/ 20486 w 109287"/>
                <a:gd name="connsiteY1" fmla="*/ 40927 h 40927"/>
                <a:gd name="connsiteX2" fmla="*/ 0 w 109287"/>
                <a:gd name="connsiteY2" fmla="*/ 20464 h 40927"/>
                <a:gd name="connsiteX3" fmla="*/ 20486 w 109287"/>
                <a:gd name="connsiteY3" fmla="*/ 0 h 40927"/>
                <a:gd name="connsiteX4" fmla="*/ 88802 w 109287"/>
                <a:gd name="connsiteY4" fmla="*/ 0 h 40927"/>
                <a:gd name="connsiteX5" fmla="*/ 109288 w 109287"/>
                <a:gd name="connsiteY5" fmla="*/ 20464 h 40927"/>
                <a:gd name="connsiteX6" fmla="*/ 88802 w 10928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87" h="40927">
                  <a:moveTo>
                    <a:pt x="8880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8802" y="0"/>
                  </a:lnTo>
                  <a:cubicBezTo>
                    <a:pt x="100119" y="0"/>
                    <a:pt x="109288" y="9159"/>
                    <a:pt x="109288" y="20464"/>
                  </a:cubicBezTo>
                  <a:cubicBezTo>
                    <a:pt x="109288" y="31768"/>
                    <a:pt x="100119" y="40927"/>
                    <a:pt x="8880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7" name="Forma libre 606">
              <a:extLst>
                <a:ext uri="{FF2B5EF4-FFF2-40B4-BE49-F238E27FC236}">
                  <a16:creationId xmlns:a16="http://schemas.microsoft.com/office/drawing/2014/main" id="{6980E2D7-8210-04B4-9851-588BFE283760}"/>
                </a:ext>
              </a:extLst>
            </p:cNvPr>
            <p:cNvSpPr/>
            <p:nvPr/>
          </p:nvSpPr>
          <p:spPr>
            <a:xfrm>
              <a:off x="6468014" y="8367328"/>
              <a:ext cx="109287" cy="40927"/>
            </a:xfrm>
            <a:custGeom>
              <a:avLst/>
              <a:gdLst>
                <a:gd name="connsiteX0" fmla="*/ 88802 w 109287"/>
                <a:gd name="connsiteY0" fmla="*/ 40928 h 40927"/>
                <a:gd name="connsiteX1" fmla="*/ 20486 w 109287"/>
                <a:gd name="connsiteY1" fmla="*/ 40928 h 40927"/>
                <a:gd name="connsiteX2" fmla="*/ 0 w 109287"/>
                <a:gd name="connsiteY2" fmla="*/ 20464 h 40927"/>
                <a:gd name="connsiteX3" fmla="*/ 20486 w 109287"/>
                <a:gd name="connsiteY3" fmla="*/ 0 h 40927"/>
                <a:gd name="connsiteX4" fmla="*/ 88802 w 109287"/>
                <a:gd name="connsiteY4" fmla="*/ 0 h 40927"/>
                <a:gd name="connsiteX5" fmla="*/ 109288 w 109287"/>
                <a:gd name="connsiteY5" fmla="*/ 20464 h 40927"/>
                <a:gd name="connsiteX6" fmla="*/ 88802 w 109287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87" h="40927">
                  <a:moveTo>
                    <a:pt x="88802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88802" y="0"/>
                  </a:lnTo>
                  <a:cubicBezTo>
                    <a:pt x="100119" y="0"/>
                    <a:pt x="109288" y="9160"/>
                    <a:pt x="109288" y="20464"/>
                  </a:cubicBezTo>
                  <a:cubicBezTo>
                    <a:pt x="109288" y="31769"/>
                    <a:pt x="100119" y="40928"/>
                    <a:pt x="88802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8" name="Forma libre 607">
              <a:extLst>
                <a:ext uri="{FF2B5EF4-FFF2-40B4-BE49-F238E27FC236}">
                  <a16:creationId xmlns:a16="http://schemas.microsoft.com/office/drawing/2014/main" id="{CCAE49DE-E962-0CE5-810B-E94441CC2471}"/>
                </a:ext>
              </a:extLst>
            </p:cNvPr>
            <p:cNvSpPr/>
            <p:nvPr/>
          </p:nvSpPr>
          <p:spPr>
            <a:xfrm>
              <a:off x="5954120" y="8273592"/>
              <a:ext cx="144643" cy="40927"/>
            </a:xfrm>
            <a:custGeom>
              <a:avLst/>
              <a:gdLst>
                <a:gd name="connsiteX0" fmla="*/ 124157 w 144643"/>
                <a:gd name="connsiteY0" fmla="*/ 40928 h 40927"/>
                <a:gd name="connsiteX1" fmla="*/ 20486 w 144643"/>
                <a:gd name="connsiteY1" fmla="*/ 40928 h 40927"/>
                <a:gd name="connsiteX2" fmla="*/ 0 w 144643"/>
                <a:gd name="connsiteY2" fmla="*/ 20464 h 40927"/>
                <a:gd name="connsiteX3" fmla="*/ 20486 w 144643"/>
                <a:gd name="connsiteY3" fmla="*/ 0 h 40927"/>
                <a:gd name="connsiteX4" fmla="*/ 124157 w 144643"/>
                <a:gd name="connsiteY4" fmla="*/ 0 h 40927"/>
                <a:gd name="connsiteX5" fmla="*/ 144643 w 144643"/>
                <a:gd name="connsiteY5" fmla="*/ 20464 h 40927"/>
                <a:gd name="connsiteX6" fmla="*/ 124157 w 14464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43" h="40927">
                  <a:moveTo>
                    <a:pt x="124157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24157" y="0"/>
                  </a:lnTo>
                  <a:cubicBezTo>
                    <a:pt x="135474" y="0"/>
                    <a:pt x="144643" y="9159"/>
                    <a:pt x="144643" y="20464"/>
                  </a:cubicBezTo>
                  <a:cubicBezTo>
                    <a:pt x="144643" y="31769"/>
                    <a:pt x="135474" y="40928"/>
                    <a:pt x="12415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9" name="Forma libre 608">
              <a:extLst>
                <a:ext uri="{FF2B5EF4-FFF2-40B4-BE49-F238E27FC236}">
                  <a16:creationId xmlns:a16="http://schemas.microsoft.com/office/drawing/2014/main" id="{0F909D95-AD47-A6A9-1F7A-0CCFBC161719}"/>
                </a:ext>
              </a:extLst>
            </p:cNvPr>
            <p:cNvSpPr/>
            <p:nvPr/>
          </p:nvSpPr>
          <p:spPr>
            <a:xfrm>
              <a:off x="6100581" y="8511729"/>
              <a:ext cx="144643" cy="40927"/>
            </a:xfrm>
            <a:custGeom>
              <a:avLst/>
              <a:gdLst>
                <a:gd name="connsiteX0" fmla="*/ 124157 w 144643"/>
                <a:gd name="connsiteY0" fmla="*/ 40928 h 40927"/>
                <a:gd name="connsiteX1" fmla="*/ 20486 w 144643"/>
                <a:gd name="connsiteY1" fmla="*/ 40928 h 40927"/>
                <a:gd name="connsiteX2" fmla="*/ 0 w 144643"/>
                <a:gd name="connsiteY2" fmla="*/ 20464 h 40927"/>
                <a:gd name="connsiteX3" fmla="*/ 20486 w 144643"/>
                <a:gd name="connsiteY3" fmla="*/ 0 h 40927"/>
                <a:gd name="connsiteX4" fmla="*/ 124157 w 144643"/>
                <a:gd name="connsiteY4" fmla="*/ 0 h 40927"/>
                <a:gd name="connsiteX5" fmla="*/ 144644 w 144643"/>
                <a:gd name="connsiteY5" fmla="*/ 20464 h 40927"/>
                <a:gd name="connsiteX6" fmla="*/ 124157 w 14464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43" h="40927">
                  <a:moveTo>
                    <a:pt x="124157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124157" y="0"/>
                  </a:lnTo>
                  <a:cubicBezTo>
                    <a:pt x="135474" y="0"/>
                    <a:pt x="144644" y="9160"/>
                    <a:pt x="144644" y="20464"/>
                  </a:cubicBezTo>
                  <a:cubicBezTo>
                    <a:pt x="144644" y="31769"/>
                    <a:pt x="135474" y="40928"/>
                    <a:pt x="12415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0" name="Forma libre 609">
              <a:extLst>
                <a:ext uri="{FF2B5EF4-FFF2-40B4-BE49-F238E27FC236}">
                  <a16:creationId xmlns:a16="http://schemas.microsoft.com/office/drawing/2014/main" id="{641E0C9D-DCC7-313C-5CD2-30951C0B68C3}"/>
                </a:ext>
              </a:extLst>
            </p:cNvPr>
            <p:cNvSpPr/>
            <p:nvPr/>
          </p:nvSpPr>
          <p:spPr>
            <a:xfrm>
              <a:off x="6314531" y="8178782"/>
              <a:ext cx="199494" cy="40927"/>
            </a:xfrm>
            <a:custGeom>
              <a:avLst/>
              <a:gdLst>
                <a:gd name="connsiteX0" fmla="*/ 179008 w 199494"/>
                <a:gd name="connsiteY0" fmla="*/ 40928 h 40927"/>
                <a:gd name="connsiteX1" fmla="*/ 20486 w 199494"/>
                <a:gd name="connsiteY1" fmla="*/ 40928 h 40927"/>
                <a:gd name="connsiteX2" fmla="*/ 0 w 199494"/>
                <a:gd name="connsiteY2" fmla="*/ 20464 h 40927"/>
                <a:gd name="connsiteX3" fmla="*/ 20486 w 199494"/>
                <a:gd name="connsiteY3" fmla="*/ 0 h 40927"/>
                <a:gd name="connsiteX4" fmla="*/ 179008 w 199494"/>
                <a:gd name="connsiteY4" fmla="*/ 0 h 40927"/>
                <a:gd name="connsiteX5" fmla="*/ 199494 w 199494"/>
                <a:gd name="connsiteY5" fmla="*/ 20464 h 40927"/>
                <a:gd name="connsiteX6" fmla="*/ 179008 w 199494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494" h="40927">
                  <a:moveTo>
                    <a:pt x="179008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79008" y="0"/>
                  </a:lnTo>
                  <a:cubicBezTo>
                    <a:pt x="190325" y="0"/>
                    <a:pt x="199494" y="9159"/>
                    <a:pt x="199494" y="20464"/>
                  </a:cubicBezTo>
                  <a:cubicBezTo>
                    <a:pt x="199494" y="31768"/>
                    <a:pt x="190325" y="40928"/>
                    <a:pt x="179008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1" name="Forma libre 610">
              <a:extLst>
                <a:ext uri="{FF2B5EF4-FFF2-40B4-BE49-F238E27FC236}">
                  <a16:creationId xmlns:a16="http://schemas.microsoft.com/office/drawing/2014/main" id="{25977928-CC32-A62B-2E6E-26CD1DA544C9}"/>
                </a:ext>
              </a:extLst>
            </p:cNvPr>
            <p:cNvSpPr/>
            <p:nvPr/>
          </p:nvSpPr>
          <p:spPr>
            <a:xfrm>
              <a:off x="5694820" y="8444645"/>
              <a:ext cx="135143" cy="40927"/>
            </a:xfrm>
            <a:custGeom>
              <a:avLst/>
              <a:gdLst>
                <a:gd name="connsiteX0" fmla="*/ 114657 w 135143"/>
                <a:gd name="connsiteY0" fmla="*/ 40928 h 40927"/>
                <a:gd name="connsiteX1" fmla="*/ 20486 w 135143"/>
                <a:gd name="connsiteY1" fmla="*/ 40928 h 40927"/>
                <a:gd name="connsiteX2" fmla="*/ 0 w 135143"/>
                <a:gd name="connsiteY2" fmla="*/ 20464 h 40927"/>
                <a:gd name="connsiteX3" fmla="*/ 20486 w 135143"/>
                <a:gd name="connsiteY3" fmla="*/ 0 h 40927"/>
                <a:gd name="connsiteX4" fmla="*/ 114657 w 135143"/>
                <a:gd name="connsiteY4" fmla="*/ 0 h 40927"/>
                <a:gd name="connsiteX5" fmla="*/ 135144 w 135143"/>
                <a:gd name="connsiteY5" fmla="*/ 20464 h 40927"/>
                <a:gd name="connsiteX6" fmla="*/ 114657 w 13514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143" h="40927">
                  <a:moveTo>
                    <a:pt x="114657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114657" y="0"/>
                  </a:lnTo>
                  <a:cubicBezTo>
                    <a:pt x="125974" y="0"/>
                    <a:pt x="135144" y="9160"/>
                    <a:pt x="135144" y="20464"/>
                  </a:cubicBezTo>
                  <a:cubicBezTo>
                    <a:pt x="135144" y="31769"/>
                    <a:pt x="125974" y="40928"/>
                    <a:pt x="11465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12" name="Gráfico 2">
            <a:extLst>
              <a:ext uri="{FF2B5EF4-FFF2-40B4-BE49-F238E27FC236}">
                <a16:creationId xmlns:a16="http://schemas.microsoft.com/office/drawing/2014/main" id="{1AF14FF6-EB9D-5070-E465-25B60A9143E1}"/>
              </a:ext>
            </a:extLst>
          </p:cNvPr>
          <p:cNvGrpSpPr/>
          <p:nvPr/>
        </p:nvGrpSpPr>
        <p:grpSpPr>
          <a:xfrm>
            <a:off x="14873938" y="9185629"/>
            <a:ext cx="1224059" cy="1195558"/>
            <a:chOff x="14873938" y="9185629"/>
            <a:chExt cx="1224059" cy="1195558"/>
          </a:xfrm>
          <a:solidFill>
            <a:srgbClr val="002A86"/>
          </a:solidFill>
        </p:grpSpPr>
        <p:sp>
          <p:nvSpPr>
            <p:cNvPr id="613" name="Forma libre 612">
              <a:extLst>
                <a:ext uri="{FF2B5EF4-FFF2-40B4-BE49-F238E27FC236}">
                  <a16:creationId xmlns:a16="http://schemas.microsoft.com/office/drawing/2014/main" id="{D9810A22-76A8-322D-90BD-EE8A93A354B0}"/>
                </a:ext>
              </a:extLst>
            </p:cNvPr>
            <p:cNvSpPr/>
            <p:nvPr/>
          </p:nvSpPr>
          <p:spPr>
            <a:xfrm>
              <a:off x="14873938" y="9911430"/>
              <a:ext cx="40973" cy="172786"/>
            </a:xfrm>
            <a:custGeom>
              <a:avLst/>
              <a:gdLst>
                <a:gd name="connsiteX0" fmla="*/ 20486 w 40973"/>
                <a:gd name="connsiteY0" fmla="*/ 172786 h 172786"/>
                <a:gd name="connsiteX1" fmla="*/ 0 w 40973"/>
                <a:gd name="connsiteY1" fmla="*/ 152323 h 172786"/>
                <a:gd name="connsiteX2" fmla="*/ 0 w 40973"/>
                <a:gd name="connsiteY2" fmla="*/ 20464 h 172786"/>
                <a:gd name="connsiteX3" fmla="*/ 20486 w 40973"/>
                <a:gd name="connsiteY3" fmla="*/ 0 h 172786"/>
                <a:gd name="connsiteX4" fmla="*/ 40973 w 40973"/>
                <a:gd name="connsiteY4" fmla="*/ 20464 h 172786"/>
                <a:gd name="connsiteX5" fmla="*/ 40973 w 40973"/>
                <a:gd name="connsiteY5" fmla="*/ 152323 h 172786"/>
                <a:gd name="connsiteX6" fmla="*/ 20486 w 40973"/>
                <a:gd name="connsiteY6" fmla="*/ 172786 h 1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172786">
                  <a:moveTo>
                    <a:pt x="20486" y="172786"/>
                  </a:moveTo>
                  <a:cubicBezTo>
                    <a:pt x="9169" y="172786"/>
                    <a:pt x="0" y="163627"/>
                    <a:pt x="0" y="152323"/>
                  </a:cubicBezTo>
                  <a:lnTo>
                    <a:pt x="0" y="20464"/>
                  </a:lnTo>
                  <a:cubicBezTo>
                    <a:pt x="0" y="9160"/>
                    <a:pt x="9169" y="0"/>
                    <a:pt x="20486" y="0"/>
                  </a:cubicBezTo>
                  <a:cubicBezTo>
                    <a:pt x="31803" y="0"/>
                    <a:pt x="40973" y="9160"/>
                    <a:pt x="40973" y="20464"/>
                  </a:cubicBezTo>
                  <a:lnTo>
                    <a:pt x="40973" y="152323"/>
                  </a:lnTo>
                  <a:cubicBezTo>
                    <a:pt x="40973" y="163627"/>
                    <a:pt x="31803" y="172786"/>
                    <a:pt x="20486" y="17278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4" name="Forma libre 613">
              <a:extLst>
                <a:ext uri="{FF2B5EF4-FFF2-40B4-BE49-F238E27FC236}">
                  <a16:creationId xmlns:a16="http://schemas.microsoft.com/office/drawing/2014/main" id="{D8500576-F755-703A-C15A-07BA03309F47}"/>
                </a:ext>
              </a:extLst>
            </p:cNvPr>
            <p:cNvSpPr/>
            <p:nvPr/>
          </p:nvSpPr>
          <p:spPr>
            <a:xfrm>
              <a:off x="14873938" y="10043289"/>
              <a:ext cx="336785" cy="337898"/>
            </a:xfrm>
            <a:custGeom>
              <a:avLst/>
              <a:gdLst>
                <a:gd name="connsiteX0" fmla="*/ 316299 w 336785"/>
                <a:gd name="connsiteY0" fmla="*/ 337898 h 337898"/>
                <a:gd name="connsiteX1" fmla="*/ 20486 w 336785"/>
                <a:gd name="connsiteY1" fmla="*/ 337898 h 337898"/>
                <a:gd name="connsiteX2" fmla="*/ 0 w 336785"/>
                <a:gd name="connsiteY2" fmla="*/ 317435 h 337898"/>
                <a:gd name="connsiteX3" fmla="*/ 0 w 336785"/>
                <a:gd name="connsiteY3" fmla="*/ 20464 h 337898"/>
                <a:gd name="connsiteX4" fmla="*/ 20486 w 336785"/>
                <a:gd name="connsiteY4" fmla="*/ 0 h 337898"/>
                <a:gd name="connsiteX5" fmla="*/ 316299 w 336785"/>
                <a:gd name="connsiteY5" fmla="*/ 0 h 337898"/>
                <a:gd name="connsiteX6" fmla="*/ 336786 w 336785"/>
                <a:gd name="connsiteY6" fmla="*/ 20464 h 337898"/>
                <a:gd name="connsiteX7" fmla="*/ 336786 w 336785"/>
                <a:gd name="connsiteY7" fmla="*/ 317435 h 337898"/>
                <a:gd name="connsiteX8" fmla="*/ 316299 w 336785"/>
                <a:gd name="connsiteY8" fmla="*/ 337898 h 337898"/>
                <a:gd name="connsiteX9" fmla="*/ 40973 w 336785"/>
                <a:gd name="connsiteY9" fmla="*/ 296971 h 337898"/>
                <a:gd name="connsiteX10" fmla="*/ 295813 w 336785"/>
                <a:gd name="connsiteY10" fmla="*/ 296971 h 337898"/>
                <a:gd name="connsiteX11" fmla="*/ 295813 w 336785"/>
                <a:gd name="connsiteY11" fmla="*/ 40927 h 337898"/>
                <a:gd name="connsiteX12" fmla="*/ 40973 w 336785"/>
                <a:gd name="connsiteY12" fmla="*/ 40927 h 337898"/>
                <a:gd name="connsiteX13" fmla="*/ 40973 w 336785"/>
                <a:gd name="connsiteY13" fmla="*/ 296971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85" h="337898">
                  <a:moveTo>
                    <a:pt x="316299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99" y="0"/>
                  </a:lnTo>
                  <a:cubicBezTo>
                    <a:pt x="327616" y="0"/>
                    <a:pt x="336786" y="9159"/>
                    <a:pt x="336786" y="20464"/>
                  </a:cubicBezTo>
                  <a:lnTo>
                    <a:pt x="336786" y="317435"/>
                  </a:lnTo>
                  <a:cubicBezTo>
                    <a:pt x="336786" y="328739"/>
                    <a:pt x="327616" y="337898"/>
                    <a:pt x="316299" y="337898"/>
                  </a:cubicBezTo>
                  <a:close/>
                  <a:moveTo>
                    <a:pt x="40973" y="296971"/>
                  </a:moveTo>
                  <a:lnTo>
                    <a:pt x="295813" y="296971"/>
                  </a:lnTo>
                  <a:lnTo>
                    <a:pt x="295813" y="40927"/>
                  </a:lnTo>
                  <a:lnTo>
                    <a:pt x="40973" y="40927"/>
                  </a:lnTo>
                  <a:lnTo>
                    <a:pt x="40973" y="29697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5" name="Forma libre 614">
              <a:extLst>
                <a:ext uri="{FF2B5EF4-FFF2-40B4-BE49-F238E27FC236}">
                  <a16:creationId xmlns:a16="http://schemas.microsoft.com/office/drawing/2014/main" id="{917E934E-3E55-8230-A063-E54C0A07DAB7}"/>
                </a:ext>
              </a:extLst>
            </p:cNvPr>
            <p:cNvSpPr/>
            <p:nvPr/>
          </p:nvSpPr>
          <p:spPr>
            <a:xfrm>
              <a:off x="15169751" y="10043289"/>
              <a:ext cx="336702" cy="337898"/>
            </a:xfrm>
            <a:custGeom>
              <a:avLst/>
              <a:gdLst>
                <a:gd name="connsiteX0" fmla="*/ 316217 w 336702"/>
                <a:gd name="connsiteY0" fmla="*/ 337898 h 337898"/>
                <a:gd name="connsiteX1" fmla="*/ 20486 w 336702"/>
                <a:gd name="connsiteY1" fmla="*/ 337898 h 337898"/>
                <a:gd name="connsiteX2" fmla="*/ 0 w 336702"/>
                <a:gd name="connsiteY2" fmla="*/ 317435 h 337898"/>
                <a:gd name="connsiteX3" fmla="*/ 0 w 336702"/>
                <a:gd name="connsiteY3" fmla="*/ 20464 h 337898"/>
                <a:gd name="connsiteX4" fmla="*/ 20486 w 336702"/>
                <a:gd name="connsiteY4" fmla="*/ 0 h 337898"/>
                <a:gd name="connsiteX5" fmla="*/ 316217 w 336702"/>
                <a:gd name="connsiteY5" fmla="*/ 0 h 337898"/>
                <a:gd name="connsiteX6" fmla="*/ 336703 w 336702"/>
                <a:gd name="connsiteY6" fmla="*/ 20464 h 337898"/>
                <a:gd name="connsiteX7" fmla="*/ 336703 w 336702"/>
                <a:gd name="connsiteY7" fmla="*/ 317435 h 337898"/>
                <a:gd name="connsiteX8" fmla="*/ 316217 w 336702"/>
                <a:gd name="connsiteY8" fmla="*/ 337898 h 337898"/>
                <a:gd name="connsiteX9" fmla="*/ 40972 w 336702"/>
                <a:gd name="connsiteY9" fmla="*/ 296971 h 337898"/>
                <a:gd name="connsiteX10" fmla="*/ 295812 w 336702"/>
                <a:gd name="connsiteY10" fmla="*/ 296971 h 337898"/>
                <a:gd name="connsiteX11" fmla="*/ 295812 w 336702"/>
                <a:gd name="connsiteY11" fmla="*/ 40927 h 337898"/>
                <a:gd name="connsiteX12" fmla="*/ 40972 w 336702"/>
                <a:gd name="connsiteY12" fmla="*/ 40927 h 337898"/>
                <a:gd name="connsiteX13" fmla="*/ 40972 w 336702"/>
                <a:gd name="connsiteY13" fmla="*/ 296971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2" h="337898">
                  <a:moveTo>
                    <a:pt x="316217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7" y="0"/>
                  </a:lnTo>
                  <a:cubicBezTo>
                    <a:pt x="327534" y="0"/>
                    <a:pt x="336703" y="9159"/>
                    <a:pt x="336703" y="20464"/>
                  </a:cubicBezTo>
                  <a:lnTo>
                    <a:pt x="336703" y="317435"/>
                  </a:lnTo>
                  <a:cubicBezTo>
                    <a:pt x="336703" y="328739"/>
                    <a:pt x="327534" y="337898"/>
                    <a:pt x="316217" y="337898"/>
                  </a:cubicBezTo>
                  <a:close/>
                  <a:moveTo>
                    <a:pt x="40972" y="296971"/>
                  </a:moveTo>
                  <a:lnTo>
                    <a:pt x="295812" y="296971"/>
                  </a:lnTo>
                  <a:lnTo>
                    <a:pt x="295812" y="40927"/>
                  </a:lnTo>
                  <a:lnTo>
                    <a:pt x="40972" y="40927"/>
                  </a:lnTo>
                  <a:lnTo>
                    <a:pt x="40972" y="29697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6" name="Forma libre 615">
              <a:extLst>
                <a:ext uri="{FF2B5EF4-FFF2-40B4-BE49-F238E27FC236}">
                  <a16:creationId xmlns:a16="http://schemas.microsoft.com/office/drawing/2014/main" id="{6516E274-1D09-90AC-96E9-FCDF964595E0}"/>
                </a:ext>
              </a:extLst>
            </p:cNvPr>
            <p:cNvSpPr/>
            <p:nvPr/>
          </p:nvSpPr>
          <p:spPr>
            <a:xfrm>
              <a:off x="15465481" y="10043289"/>
              <a:ext cx="336785" cy="337898"/>
            </a:xfrm>
            <a:custGeom>
              <a:avLst/>
              <a:gdLst>
                <a:gd name="connsiteX0" fmla="*/ 316299 w 336785"/>
                <a:gd name="connsiteY0" fmla="*/ 337898 h 337898"/>
                <a:gd name="connsiteX1" fmla="*/ 20487 w 336785"/>
                <a:gd name="connsiteY1" fmla="*/ 337898 h 337898"/>
                <a:gd name="connsiteX2" fmla="*/ 0 w 336785"/>
                <a:gd name="connsiteY2" fmla="*/ 317435 h 337898"/>
                <a:gd name="connsiteX3" fmla="*/ 0 w 336785"/>
                <a:gd name="connsiteY3" fmla="*/ 20464 h 337898"/>
                <a:gd name="connsiteX4" fmla="*/ 20487 w 336785"/>
                <a:gd name="connsiteY4" fmla="*/ 0 h 337898"/>
                <a:gd name="connsiteX5" fmla="*/ 316299 w 336785"/>
                <a:gd name="connsiteY5" fmla="*/ 0 h 337898"/>
                <a:gd name="connsiteX6" fmla="*/ 336786 w 336785"/>
                <a:gd name="connsiteY6" fmla="*/ 20464 h 337898"/>
                <a:gd name="connsiteX7" fmla="*/ 336786 w 336785"/>
                <a:gd name="connsiteY7" fmla="*/ 317435 h 337898"/>
                <a:gd name="connsiteX8" fmla="*/ 316299 w 336785"/>
                <a:gd name="connsiteY8" fmla="*/ 337898 h 337898"/>
                <a:gd name="connsiteX9" fmla="*/ 40973 w 336785"/>
                <a:gd name="connsiteY9" fmla="*/ 296971 h 337898"/>
                <a:gd name="connsiteX10" fmla="*/ 295813 w 336785"/>
                <a:gd name="connsiteY10" fmla="*/ 296971 h 337898"/>
                <a:gd name="connsiteX11" fmla="*/ 295813 w 336785"/>
                <a:gd name="connsiteY11" fmla="*/ 40927 h 337898"/>
                <a:gd name="connsiteX12" fmla="*/ 40973 w 336785"/>
                <a:gd name="connsiteY12" fmla="*/ 40927 h 337898"/>
                <a:gd name="connsiteX13" fmla="*/ 40973 w 336785"/>
                <a:gd name="connsiteY13" fmla="*/ 296971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85" h="337898">
                  <a:moveTo>
                    <a:pt x="316299" y="337898"/>
                  </a:moveTo>
                  <a:lnTo>
                    <a:pt x="20487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7" y="0"/>
                  </a:cubicBezTo>
                  <a:lnTo>
                    <a:pt x="316299" y="0"/>
                  </a:lnTo>
                  <a:cubicBezTo>
                    <a:pt x="327616" y="0"/>
                    <a:pt x="336786" y="9159"/>
                    <a:pt x="336786" y="20464"/>
                  </a:cubicBezTo>
                  <a:lnTo>
                    <a:pt x="336786" y="317435"/>
                  </a:lnTo>
                  <a:cubicBezTo>
                    <a:pt x="336786" y="328739"/>
                    <a:pt x="327616" y="337898"/>
                    <a:pt x="316299" y="337898"/>
                  </a:cubicBezTo>
                  <a:close/>
                  <a:moveTo>
                    <a:pt x="40973" y="296971"/>
                  </a:moveTo>
                  <a:lnTo>
                    <a:pt x="295813" y="296971"/>
                  </a:lnTo>
                  <a:lnTo>
                    <a:pt x="295813" y="40927"/>
                  </a:lnTo>
                  <a:lnTo>
                    <a:pt x="40973" y="40927"/>
                  </a:lnTo>
                  <a:lnTo>
                    <a:pt x="40973" y="29697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7" name="Forma libre 616">
              <a:extLst>
                <a:ext uri="{FF2B5EF4-FFF2-40B4-BE49-F238E27FC236}">
                  <a16:creationId xmlns:a16="http://schemas.microsoft.com/office/drawing/2014/main" id="{90778A2E-BDB8-C08E-06F0-C8A0314C8779}"/>
                </a:ext>
              </a:extLst>
            </p:cNvPr>
            <p:cNvSpPr/>
            <p:nvPr/>
          </p:nvSpPr>
          <p:spPr>
            <a:xfrm>
              <a:off x="15021803" y="9614459"/>
              <a:ext cx="336785" cy="337898"/>
            </a:xfrm>
            <a:custGeom>
              <a:avLst/>
              <a:gdLst>
                <a:gd name="connsiteX0" fmla="*/ 316299 w 336785"/>
                <a:gd name="connsiteY0" fmla="*/ 337899 h 337898"/>
                <a:gd name="connsiteX1" fmla="*/ 20486 w 336785"/>
                <a:gd name="connsiteY1" fmla="*/ 337899 h 337898"/>
                <a:gd name="connsiteX2" fmla="*/ 0 w 336785"/>
                <a:gd name="connsiteY2" fmla="*/ 317435 h 337898"/>
                <a:gd name="connsiteX3" fmla="*/ 0 w 336785"/>
                <a:gd name="connsiteY3" fmla="*/ 20464 h 337898"/>
                <a:gd name="connsiteX4" fmla="*/ 20486 w 336785"/>
                <a:gd name="connsiteY4" fmla="*/ 0 h 337898"/>
                <a:gd name="connsiteX5" fmla="*/ 316299 w 336785"/>
                <a:gd name="connsiteY5" fmla="*/ 0 h 337898"/>
                <a:gd name="connsiteX6" fmla="*/ 336786 w 336785"/>
                <a:gd name="connsiteY6" fmla="*/ 20464 h 337898"/>
                <a:gd name="connsiteX7" fmla="*/ 336786 w 336785"/>
                <a:gd name="connsiteY7" fmla="*/ 317435 h 337898"/>
                <a:gd name="connsiteX8" fmla="*/ 316299 w 336785"/>
                <a:gd name="connsiteY8" fmla="*/ 337899 h 337898"/>
                <a:gd name="connsiteX9" fmla="*/ 40972 w 336785"/>
                <a:gd name="connsiteY9" fmla="*/ 297054 h 337898"/>
                <a:gd name="connsiteX10" fmla="*/ 295813 w 336785"/>
                <a:gd name="connsiteY10" fmla="*/ 297054 h 337898"/>
                <a:gd name="connsiteX11" fmla="*/ 295813 w 336785"/>
                <a:gd name="connsiteY11" fmla="*/ 41010 h 337898"/>
                <a:gd name="connsiteX12" fmla="*/ 40972 w 336785"/>
                <a:gd name="connsiteY12" fmla="*/ 41010 h 337898"/>
                <a:gd name="connsiteX13" fmla="*/ 40972 w 336785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85" h="337898">
                  <a:moveTo>
                    <a:pt x="316299" y="337899"/>
                  </a:moveTo>
                  <a:lnTo>
                    <a:pt x="20486" y="337899"/>
                  </a:lnTo>
                  <a:cubicBezTo>
                    <a:pt x="9169" y="337899"/>
                    <a:pt x="0" y="328740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99" y="0"/>
                  </a:lnTo>
                  <a:cubicBezTo>
                    <a:pt x="327616" y="0"/>
                    <a:pt x="336786" y="9159"/>
                    <a:pt x="336786" y="20464"/>
                  </a:cubicBezTo>
                  <a:lnTo>
                    <a:pt x="336786" y="317435"/>
                  </a:lnTo>
                  <a:cubicBezTo>
                    <a:pt x="336786" y="328740"/>
                    <a:pt x="327616" y="337899"/>
                    <a:pt x="316299" y="337899"/>
                  </a:cubicBezTo>
                  <a:close/>
                  <a:moveTo>
                    <a:pt x="40972" y="297054"/>
                  </a:moveTo>
                  <a:lnTo>
                    <a:pt x="295813" y="297054"/>
                  </a:lnTo>
                  <a:lnTo>
                    <a:pt x="295813" y="41010"/>
                  </a:lnTo>
                  <a:lnTo>
                    <a:pt x="40972" y="41010"/>
                  </a:lnTo>
                  <a:lnTo>
                    <a:pt x="40972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8" name="Forma libre 617">
              <a:extLst>
                <a:ext uri="{FF2B5EF4-FFF2-40B4-BE49-F238E27FC236}">
                  <a16:creationId xmlns:a16="http://schemas.microsoft.com/office/drawing/2014/main" id="{8E9A5F16-28B5-E7CA-EF32-43F2486A45AA}"/>
                </a:ext>
              </a:extLst>
            </p:cNvPr>
            <p:cNvSpPr/>
            <p:nvPr/>
          </p:nvSpPr>
          <p:spPr>
            <a:xfrm>
              <a:off x="15317617" y="9614459"/>
              <a:ext cx="336701" cy="337898"/>
            </a:xfrm>
            <a:custGeom>
              <a:avLst/>
              <a:gdLst>
                <a:gd name="connsiteX0" fmla="*/ 316216 w 336701"/>
                <a:gd name="connsiteY0" fmla="*/ 337899 h 337898"/>
                <a:gd name="connsiteX1" fmla="*/ 20486 w 336701"/>
                <a:gd name="connsiteY1" fmla="*/ 337899 h 337898"/>
                <a:gd name="connsiteX2" fmla="*/ 0 w 336701"/>
                <a:gd name="connsiteY2" fmla="*/ 317435 h 337898"/>
                <a:gd name="connsiteX3" fmla="*/ 0 w 336701"/>
                <a:gd name="connsiteY3" fmla="*/ 20464 h 337898"/>
                <a:gd name="connsiteX4" fmla="*/ 20486 w 336701"/>
                <a:gd name="connsiteY4" fmla="*/ 0 h 337898"/>
                <a:gd name="connsiteX5" fmla="*/ 316216 w 336701"/>
                <a:gd name="connsiteY5" fmla="*/ 0 h 337898"/>
                <a:gd name="connsiteX6" fmla="*/ 336702 w 336701"/>
                <a:gd name="connsiteY6" fmla="*/ 20464 h 337898"/>
                <a:gd name="connsiteX7" fmla="*/ 336702 w 336701"/>
                <a:gd name="connsiteY7" fmla="*/ 317435 h 337898"/>
                <a:gd name="connsiteX8" fmla="*/ 316216 w 336701"/>
                <a:gd name="connsiteY8" fmla="*/ 337899 h 337898"/>
                <a:gd name="connsiteX9" fmla="*/ 40972 w 336701"/>
                <a:gd name="connsiteY9" fmla="*/ 297054 h 337898"/>
                <a:gd name="connsiteX10" fmla="*/ 295812 w 336701"/>
                <a:gd name="connsiteY10" fmla="*/ 297054 h 337898"/>
                <a:gd name="connsiteX11" fmla="*/ 295812 w 336701"/>
                <a:gd name="connsiteY11" fmla="*/ 41010 h 337898"/>
                <a:gd name="connsiteX12" fmla="*/ 40972 w 336701"/>
                <a:gd name="connsiteY12" fmla="*/ 41010 h 337898"/>
                <a:gd name="connsiteX13" fmla="*/ 40972 w 336701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1" h="337898">
                  <a:moveTo>
                    <a:pt x="316216" y="337899"/>
                  </a:moveTo>
                  <a:lnTo>
                    <a:pt x="20486" y="337899"/>
                  </a:lnTo>
                  <a:cubicBezTo>
                    <a:pt x="9169" y="337899"/>
                    <a:pt x="0" y="328740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6" y="0"/>
                  </a:lnTo>
                  <a:cubicBezTo>
                    <a:pt x="327533" y="0"/>
                    <a:pt x="336702" y="9159"/>
                    <a:pt x="336702" y="20464"/>
                  </a:cubicBezTo>
                  <a:lnTo>
                    <a:pt x="336702" y="317435"/>
                  </a:lnTo>
                  <a:cubicBezTo>
                    <a:pt x="336702" y="328740"/>
                    <a:pt x="327533" y="337899"/>
                    <a:pt x="316216" y="337899"/>
                  </a:cubicBezTo>
                  <a:close/>
                  <a:moveTo>
                    <a:pt x="40972" y="297054"/>
                  </a:moveTo>
                  <a:lnTo>
                    <a:pt x="295812" y="297054"/>
                  </a:lnTo>
                  <a:lnTo>
                    <a:pt x="295812" y="41010"/>
                  </a:lnTo>
                  <a:lnTo>
                    <a:pt x="40972" y="41010"/>
                  </a:lnTo>
                  <a:lnTo>
                    <a:pt x="40972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9" name="Forma libre 618">
              <a:extLst>
                <a:ext uri="{FF2B5EF4-FFF2-40B4-BE49-F238E27FC236}">
                  <a16:creationId xmlns:a16="http://schemas.microsoft.com/office/drawing/2014/main" id="{1AFFC5E2-8493-BFE1-65AB-4189E510FC51}"/>
                </a:ext>
              </a:extLst>
            </p:cNvPr>
            <p:cNvSpPr/>
            <p:nvPr/>
          </p:nvSpPr>
          <p:spPr>
            <a:xfrm>
              <a:off x="15613429" y="9614459"/>
              <a:ext cx="336702" cy="337898"/>
            </a:xfrm>
            <a:custGeom>
              <a:avLst/>
              <a:gdLst>
                <a:gd name="connsiteX0" fmla="*/ 316217 w 336702"/>
                <a:gd name="connsiteY0" fmla="*/ 337899 h 337898"/>
                <a:gd name="connsiteX1" fmla="*/ 20486 w 336702"/>
                <a:gd name="connsiteY1" fmla="*/ 337899 h 337898"/>
                <a:gd name="connsiteX2" fmla="*/ 0 w 336702"/>
                <a:gd name="connsiteY2" fmla="*/ 317435 h 337898"/>
                <a:gd name="connsiteX3" fmla="*/ 0 w 336702"/>
                <a:gd name="connsiteY3" fmla="*/ 20464 h 337898"/>
                <a:gd name="connsiteX4" fmla="*/ 20486 w 336702"/>
                <a:gd name="connsiteY4" fmla="*/ 0 h 337898"/>
                <a:gd name="connsiteX5" fmla="*/ 316217 w 336702"/>
                <a:gd name="connsiteY5" fmla="*/ 0 h 337898"/>
                <a:gd name="connsiteX6" fmla="*/ 336703 w 336702"/>
                <a:gd name="connsiteY6" fmla="*/ 20464 h 337898"/>
                <a:gd name="connsiteX7" fmla="*/ 336703 w 336702"/>
                <a:gd name="connsiteY7" fmla="*/ 317435 h 337898"/>
                <a:gd name="connsiteX8" fmla="*/ 316217 w 336702"/>
                <a:gd name="connsiteY8" fmla="*/ 337899 h 337898"/>
                <a:gd name="connsiteX9" fmla="*/ 40890 w 336702"/>
                <a:gd name="connsiteY9" fmla="*/ 297054 h 337898"/>
                <a:gd name="connsiteX10" fmla="*/ 295731 w 336702"/>
                <a:gd name="connsiteY10" fmla="*/ 297054 h 337898"/>
                <a:gd name="connsiteX11" fmla="*/ 295731 w 336702"/>
                <a:gd name="connsiteY11" fmla="*/ 41010 h 337898"/>
                <a:gd name="connsiteX12" fmla="*/ 40890 w 336702"/>
                <a:gd name="connsiteY12" fmla="*/ 41010 h 337898"/>
                <a:gd name="connsiteX13" fmla="*/ 40890 w 336702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2" h="337898">
                  <a:moveTo>
                    <a:pt x="316217" y="337899"/>
                  </a:moveTo>
                  <a:lnTo>
                    <a:pt x="20486" y="337899"/>
                  </a:lnTo>
                  <a:cubicBezTo>
                    <a:pt x="9169" y="337899"/>
                    <a:pt x="0" y="328740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7" y="0"/>
                  </a:lnTo>
                  <a:cubicBezTo>
                    <a:pt x="327534" y="0"/>
                    <a:pt x="336703" y="9159"/>
                    <a:pt x="336703" y="20464"/>
                  </a:cubicBezTo>
                  <a:lnTo>
                    <a:pt x="336703" y="317435"/>
                  </a:lnTo>
                  <a:cubicBezTo>
                    <a:pt x="336703" y="328740"/>
                    <a:pt x="327534" y="337899"/>
                    <a:pt x="316217" y="337899"/>
                  </a:cubicBezTo>
                  <a:close/>
                  <a:moveTo>
                    <a:pt x="40890" y="297054"/>
                  </a:moveTo>
                  <a:lnTo>
                    <a:pt x="295731" y="297054"/>
                  </a:lnTo>
                  <a:lnTo>
                    <a:pt x="295731" y="41010"/>
                  </a:lnTo>
                  <a:lnTo>
                    <a:pt x="40890" y="41010"/>
                  </a:lnTo>
                  <a:lnTo>
                    <a:pt x="40890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0" name="Forma libre 619">
              <a:extLst>
                <a:ext uri="{FF2B5EF4-FFF2-40B4-BE49-F238E27FC236}">
                  <a16:creationId xmlns:a16="http://schemas.microsoft.com/office/drawing/2014/main" id="{819C2184-9836-2E3B-D3E3-093C01400FF4}"/>
                </a:ext>
              </a:extLst>
            </p:cNvPr>
            <p:cNvSpPr/>
            <p:nvPr/>
          </p:nvSpPr>
          <p:spPr>
            <a:xfrm>
              <a:off x="15761294" y="10043289"/>
              <a:ext cx="336702" cy="337898"/>
            </a:xfrm>
            <a:custGeom>
              <a:avLst/>
              <a:gdLst>
                <a:gd name="connsiteX0" fmla="*/ 316217 w 336702"/>
                <a:gd name="connsiteY0" fmla="*/ 337898 h 337898"/>
                <a:gd name="connsiteX1" fmla="*/ 20486 w 336702"/>
                <a:gd name="connsiteY1" fmla="*/ 337898 h 337898"/>
                <a:gd name="connsiteX2" fmla="*/ 0 w 336702"/>
                <a:gd name="connsiteY2" fmla="*/ 317435 h 337898"/>
                <a:gd name="connsiteX3" fmla="*/ 0 w 336702"/>
                <a:gd name="connsiteY3" fmla="*/ 20464 h 337898"/>
                <a:gd name="connsiteX4" fmla="*/ 20486 w 336702"/>
                <a:gd name="connsiteY4" fmla="*/ 0 h 337898"/>
                <a:gd name="connsiteX5" fmla="*/ 316217 w 336702"/>
                <a:gd name="connsiteY5" fmla="*/ 0 h 337898"/>
                <a:gd name="connsiteX6" fmla="*/ 336703 w 336702"/>
                <a:gd name="connsiteY6" fmla="*/ 20464 h 337898"/>
                <a:gd name="connsiteX7" fmla="*/ 336703 w 336702"/>
                <a:gd name="connsiteY7" fmla="*/ 317435 h 337898"/>
                <a:gd name="connsiteX8" fmla="*/ 316217 w 336702"/>
                <a:gd name="connsiteY8" fmla="*/ 337898 h 337898"/>
                <a:gd name="connsiteX9" fmla="*/ 40890 w 336702"/>
                <a:gd name="connsiteY9" fmla="*/ 296971 h 337898"/>
                <a:gd name="connsiteX10" fmla="*/ 295730 w 336702"/>
                <a:gd name="connsiteY10" fmla="*/ 296971 h 337898"/>
                <a:gd name="connsiteX11" fmla="*/ 295730 w 336702"/>
                <a:gd name="connsiteY11" fmla="*/ 40927 h 337898"/>
                <a:gd name="connsiteX12" fmla="*/ 40890 w 336702"/>
                <a:gd name="connsiteY12" fmla="*/ 40927 h 337898"/>
                <a:gd name="connsiteX13" fmla="*/ 40890 w 336702"/>
                <a:gd name="connsiteY13" fmla="*/ 296971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2" h="337898">
                  <a:moveTo>
                    <a:pt x="316217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7" y="0"/>
                  </a:lnTo>
                  <a:cubicBezTo>
                    <a:pt x="327534" y="0"/>
                    <a:pt x="336703" y="9159"/>
                    <a:pt x="336703" y="20464"/>
                  </a:cubicBezTo>
                  <a:lnTo>
                    <a:pt x="336703" y="317435"/>
                  </a:lnTo>
                  <a:cubicBezTo>
                    <a:pt x="336703" y="328739"/>
                    <a:pt x="327534" y="337898"/>
                    <a:pt x="316217" y="337898"/>
                  </a:cubicBezTo>
                  <a:close/>
                  <a:moveTo>
                    <a:pt x="40890" y="296971"/>
                  </a:moveTo>
                  <a:lnTo>
                    <a:pt x="295730" y="296971"/>
                  </a:lnTo>
                  <a:lnTo>
                    <a:pt x="295730" y="40927"/>
                  </a:lnTo>
                  <a:lnTo>
                    <a:pt x="40890" y="40927"/>
                  </a:lnTo>
                  <a:lnTo>
                    <a:pt x="40890" y="29697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1" name="Forma libre 620">
              <a:extLst>
                <a:ext uri="{FF2B5EF4-FFF2-40B4-BE49-F238E27FC236}">
                  <a16:creationId xmlns:a16="http://schemas.microsoft.com/office/drawing/2014/main" id="{E050F8F4-01AA-9C88-37E7-6C14E1FA42F9}"/>
                </a:ext>
              </a:extLst>
            </p:cNvPr>
            <p:cNvSpPr/>
            <p:nvPr/>
          </p:nvSpPr>
          <p:spPr>
            <a:xfrm>
              <a:off x="14873938" y="9185629"/>
              <a:ext cx="336785" cy="337898"/>
            </a:xfrm>
            <a:custGeom>
              <a:avLst/>
              <a:gdLst>
                <a:gd name="connsiteX0" fmla="*/ 316299 w 336785"/>
                <a:gd name="connsiteY0" fmla="*/ 337898 h 337898"/>
                <a:gd name="connsiteX1" fmla="*/ 20486 w 336785"/>
                <a:gd name="connsiteY1" fmla="*/ 337898 h 337898"/>
                <a:gd name="connsiteX2" fmla="*/ 0 w 336785"/>
                <a:gd name="connsiteY2" fmla="*/ 317435 h 337898"/>
                <a:gd name="connsiteX3" fmla="*/ 0 w 336785"/>
                <a:gd name="connsiteY3" fmla="*/ 20464 h 337898"/>
                <a:gd name="connsiteX4" fmla="*/ 20486 w 336785"/>
                <a:gd name="connsiteY4" fmla="*/ 0 h 337898"/>
                <a:gd name="connsiteX5" fmla="*/ 316299 w 336785"/>
                <a:gd name="connsiteY5" fmla="*/ 0 h 337898"/>
                <a:gd name="connsiteX6" fmla="*/ 336786 w 336785"/>
                <a:gd name="connsiteY6" fmla="*/ 20464 h 337898"/>
                <a:gd name="connsiteX7" fmla="*/ 336786 w 336785"/>
                <a:gd name="connsiteY7" fmla="*/ 317435 h 337898"/>
                <a:gd name="connsiteX8" fmla="*/ 316299 w 336785"/>
                <a:gd name="connsiteY8" fmla="*/ 337898 h 337898"/>
                <a:gd name="connsiteX9" fmla="*/ 40973 w 336785"/>
                <a:gd name="connsiteY9" fmla="*/ 297054 h 337898"/>
                <a:gd name="connsiteX10" fmla="*/ 295813 w 336785"/>
                <a:gd name="connsiteY10" fmla="*/ 297054 h 337898"/>
                <a:gd name="connsiteX11" fmla="*/ 295813 w 336785"/>
                <a:gd name="connsiteY11" fmla="*/ 41010 h 337898"/>
                <a:gd name="connsiteX12" fmla="*/ 40973 w 336785"/>
                <a:gd name="connsiteY12" fmla="*/ 41010 h 337898"/>
                <a:gd name="connsiteX13" fmla="*/ 40973 w 336785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85" h="337898">
                  <a:moveTo>
                    <a:pt x="316299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99" y="0"/>
                  </a:lnTo>
                  <a:cubicBezTo>
                    <a:pt x="327616" y="0"/>
                    <a:pt x="336786" y="9159"/>
                    <a:pt x="336786" y="20464"/>
                  </a:cubicBezTo>
                  <a:lnTo>
                    <a:pt x="336786" y="317435"/>
                  </a:lnTo>
                  <a:cubicBezTo>
                    <a:pt x="336786" y="328739"/>
                    <a:pt x="327616" y="337898"/>
                    <a:pt x="316299" y="337898"/>
                  </a:cubicBezTo>
                  <a:close/>
                  <a:moveTo>
                    <a:pt x="40973" y="297054"/>
                  </a:moveTo>
                  <a:lnTo>
                    <a:pt x="295813" y="297054"/>
                  </a:lnTo>
                  <a:lnTo>
                    <a:pt x="295813" y="41010"/>
                  </a:lnTo>
                  <a:lnTo>
                    <a:pt x="40973" y="41010"/>
                  </a:lnTo>
                  <a:lnTo>
                    <a:pt x="40973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2" name="Forma libre 621">
              <a:extLst>
                <a:ext uri="{FF2B5EF4-FFF2-40B4-BE49-F238E27FC236}">
                  <a16:creationId xmlns:a16="http://schemas.microsoft.com/office/drawing/2014/main" id="{D2E9430B-AEAA-F57B-76FF-E068A89CA4DA}"/>
                </a:ext>
              </a:extLst>
            </p:cNvPr>
            <p:cNvSpPr/>
            <p:nvPr/>
          </p:nvSpPr>
          <p:spPr>
            <a:xfrm>
              <a:off x="15169751" y="9185629"/>
              <a:ext cx="336702" cy="337898"/>
            </a:xfrm>
            <a:custGeom>
              <a:avLst/>
              <a:gdLst>
                <a:gd name="connsiteX0" fmla="*/ 316217 w 336702"/>
                <a:gd name="connsiteY0" fmla="*/ 337898 h 337898"/>
                <a:gd name="connsiteX1" fmla="*/ 20486 w 336702"/>
                <a:gd name="connsiteY1" fmla="*/ 337898 h 337898"/>
                <a:gd name="connsiteX2" fmla="*/ 0 w 336702"/>
                <a:gd name="connsiteY2" fmla="*/ 317435 h 337898"/>
                <a:gd name="connsiteX3" fmla="*/ 0 w 336702"/>
                <a:gd name="connsiteY3" fmla="*/ 20464 h 337898"/>
                <a:gd name="connsiteX4" fmla="*/ 20486 w 336702"/>
                <a:gd name="connsiteY4" fmla="*/ 0 h 337898"/>
                <a:gd name="connsiteX5" fmla="*/ 316217 w 336702"/>
                <a:gd name="connsiteY5" fmla="*/ 0 h 337898"/>
                <a:gd name="connsiteX6" fmla="*/ 336703 w 336702"/>
                <a:gd name="connsiteY6" fmla="*/ 20464 h 337898"/>
                <a:gd name="connsiteX7" fmla="*/ 336703 w 336702"/>
                <a:gd name="connsiteY7" fmla="*/ 317435 h 337898"/>
                <a:gd name="connsiteX8" fmla="*/ 316217 w 336702"/>
                <a:gd name="connsiteY8" fmla="*/ 337898 h 337898"/>
                <a:gd name="connsiteX9" fmla="*/ 40972 w 336702"/>
                <a:gd name="connsiteY9" fmla="*/ 297054 h 337898"/>
                <a:gd name="connsiteX10" fmla="*/ 295812 w 336702"/>
                <a:gd name="connsiteY10" fmla="*/ 297054 h 337898"/>
                <a:gd name="connsiteX11" fmla="*/ 295812 w 336702"/>
                <a:gd name="connsiteY11" fmla="*/ 41010 h 337898"/>
                <a:gd name="connsiteX12" fmla="*/ 40972 w 336702"/>
                <a:gd name="connsiteY12" fmla="*/ 41010 h 337898"/>
                <a:gd name="connsiteX13" fmla="*/ 40972 w 336702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2" h="337898">
                  <a:moveTo>
                    <a:pt x="316217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7" y="0"/>
                  </a:lnTo>
                  <a:cubicBezTo>
                    <a:pt x="327534" y="0"/>
                    <a:pt x="336703" y="9159"/>
                    <a:pt x="336703" y="20464"/>
                  </a:cubicBezTo>
                  <a:lnTo>
                    <a:pt x="336703" y="317435"/>
                  </a:lnTo>
                  <a:cubicBezTo>
                    <a:pt x="336703" y="328739"/>
                    <a:pt x="327534" y="337898"/>
                    <a:pt x="316217" y="337898"/>
                  </a:cubicBezTo>
                  <a:close/>
                  <a:moveTo>
                    <a:pt x="40972" y="297054"/>
                  </a:moveTo>
                  <a:lnTo>
                    <a:pt x="295812" y="297054"/>
                  </a:lnTo>
                  <a:lnTo>
                    <a:pt x="295812" y="41010"/>
                  </a:lnTo>
                  <a:lnTo>
                    <a:pt x="40972" y="41010"/>
                  </a:lnTo>
                  <a:lnTo>
                    <a:pt x="40972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3" name="Forma libre 622">
              <a:extLst>
                <a:ext uri="{FF2B5EF4-FFF2-40B4-BE49-F238E27FC236}">
                  <a16:creationId xmlns:a16="http://schemas.microsoft.com/office/drawing/2014/main" id="{E1642547-4454-E5A5-AAE5-8DED56BA292E}"/>
                </a:ext>
              </a:extLst>
            </p:cNvPr>
            <p:cNvSpPr/>
            <p:nvPr/>
          </p:nvSpPr>
          <p:spPr>
            <a:xfrm>
              <a:off x="15465481" y="9185629"/>
              <a:ext cx="336785" cy="337898"/>
            </a:xfrm>
            <a:custGeom>
              <a:avLst/>
              <a:gdLst>
                <a:gd name="connsiteX0" fmla="*/ 316299 w 336785"/>
                <a:gd name="connsiteY0" fmla="*/ 337898 h 337898"/>
                <a:gd name="connsiteX1" fmla="*/ 20487 w 336785"/>
                <a:gd name="connsiteY1" fmla="*/ 337898 h 337898"/>
                <a:gd name="connsiteX2" fmla="*/ 0 w 336785"/>
                <a:gd name="connsiteY2" fmla="*/ 317435 h 337898"/>
                <a:gd name="connsiteX3" fmla="*/ 0 w 336785"/>
                <a:gd name="connsiteY3" fmla="*/ 20464 h 337898"/>
                <a:gd name="connsiteX4" fmla="*/ 20487 w 336785"/>
                <a:gd name="connsiteY4" fmla="*/ 0 h 337898"/>
                <a:gd name="connsiteX5" fmla="*/ 316299 w 336785"/>
                <a:gd name="connsiteY5" fmla="*/ 0 h 337898"/>
                <a:gd name="connsiteX6" fmla="*/ 336786 w 336785"/>
                <a:gd name="connsiteY6" fmla="*/ 20464 h 337898"/>
                <a:gd name="connsiteX7" fmla="*/ 336786 w 336785"/>
                <a:gd name="connsiteY7" fmla="*/ 317435 h 337898"/>
                <a:gd name="connsiteX8" fmla="*/ 316299 w 336785"/>
                <a:gd name="connsiteY8" fmla="*/ 337898 h 337898"/>
                <a:gd name="connsiteX9" fmla="*/ 40973 w 336785"/>
                <a:gd name="connsiteY9" fmla="*/ 297054 h 337898"/>
                <a:gd name="connsiteX10" fmla="*/ 295813 w 336785"/>
                <a:gd name="connsiteY10" fmla="*/ 297054 h 337898"/>
                <a:gd name="connsiteX11" fmla="*/ 295813 w 336785"/>
                <a:gd name="connsiteY11" fmla="*/ 41010 h 337898"/>
                <a:gd name="connsiteX12" fmla="*/ 40973 w 336785"/>
                <a:gd name="connsiteY12" fmla="*/ 41010 h 337898"/>
                <a:gd name="connsiteX13" fmla="*/ 40973 w 336785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85" h="337898">
                  <a:moveTo>
                    <a:pt x="316299" y="337898"/>
                  </a:moveTo>
                  <a:lnTo>
                    <a:pt x="20487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7" y="0"/>
                  </a:cubicBezTo>
                  <a:lnTo>
                    <a:pt x="316299" y="0"/>
                  </a:lnTo>
                  <a:cubicBezTo>
                    <a:pt x="327616" y="0"/>
                    <a:pt x="336786" y="9159"/>
                    <a:pt x="336786" y="20464"/>
                  </a:cubicBezTo>
                  <a:lnTo>
                    <a:pt x="336786" y="317435"/>
                  </a:lnTo>
                  <a:cubicBezTo>
                    <a:pt x="336786" y="328739"/>
                    <a:pt x="327616" y="337898"/>
                    <a:pt x="316299" y="337898"/>
                  </a:cubicBezTo>
                  <a:close/>
                  <a:moveTo>
                    <a:pt x="40973" y="297054"/>
                  </a:moveTo>
                  <a:lnTo>
                    <a:pt x="295813" y="297054"/>
                  </a:lnTo>
                  <a:lnTo>
                    <a:pt x="295813" y="41010"/>
                  </a:lnTo>
                  <a:lnTo>
                    <a:pt x="40973" y="41010"/>
                  </a:lnTo>
                  <a:lnTo>
                    <a:pt x="40973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4" name="Forma libre 623">
              <a:extLst>
                <a:ext uri="{FF2B5EF4-FFF2-40B4-BE49-F238E27FC236}">
                  <a16:creationId xmlns:a16="http://schemas.microsoft.com/office/drawing/2014/main" id="{5A5CCCD1-CBA1-747D-A2F8-8CEBBDAF91CC}"/>
                </a:ext>
              </a:extLst>
            </p:cNvPr>
            <p:cNvSpPr/>
            <p:nvPr/>
          </p:nvSpPr>
          <p:spPr>
            <a:xfrm>
              <a:off x="15761294" y="9185629"/>
              <a:ext cx="336702" cy="337898"/>
            </a:xfrm>
            <a:custGeom>
              <a:avLst/>
              <a:gdLst>
                <a:gd name="connsiteX0" fmla="*/ 316217 w 336702"/>
                <a:gd name="connsiteY0" fmla="*/ 337898 h 337898"/>
                <a:gd name="connsiteX1" fmla="*/ 20486 w 336702"/>
                <a:gd name="connsiteY1" fmla="*/ 337898 h 337898"/>
                <a:gd name="connsiteX2" fmla="*/ 0 w 336702"/>
                <a:gd name="connsiteY2" fmla="*/ 317435 h 337898"/>
                <a:gd name="connsiteX3" fmla="*/ 0 w 336702"/>
                <a:gd name="connsiteY3" fmla="*/ 20464 h 337898"/>
                <a:gd name="connsiteX4" fmla="*/ 20486 w 336702"/>
                <a:gd name="connsiteY4" fmla="*/ 0 h 337898"/>
                <a:gd name="connsiteX5" fmla="*/ 316217 w 336702"/>
                <a:gd name="connsiteY5" fmla="*/ 0 h 337898"/>
                <a:gd name="connsiteX6" fmla="*/ 336703 w 336702"/>
                <a:gd name="connsiteY6" fmla="*/ 20464 h 337898"/>
                <a:gd name="connsiteX7" fmla="*/ 336703 w 336702"/>
                <a:gd name="connsiteY7" fmla="*/ 317435 h 337898"/>
                <a:gd name="connsiteX8" fmla="*/ 316217 w 336702"/>
                <a:gd name="connsiteY8" fmla="*/ 337898 h 337898"/>
                <a:gd name="connsiteX9" fmla="*/ 40890 w 336702"/>
                <a:gd name="connsiteY9" fmla="*/ 297054 h 337898"/>
                <a:gd name="connsiteX10" fmla="*/ 295730 w 336702"/>
                <a:gd name="connsiteY10" fmla="*/ 297054 h 337898"/>
                <a:gd name="connsiteX11" fmla="*/ 295730 w 336702"/>
                <a:gd name="connsiteY11" fmla="*/ 41010 h 337898"/>
                <a:gd name="connsiteX12" fmla="*/ 40890 w 336702"/>
                <a:gd name="connsiteY12" fmla="*/ 41010 h 337898"/>
                <a:gd name="connsiteX13" fmla="*/ 40890 w 336702"/>
                <a:gd name="connsiteY13" fmla="*/ 297054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6702" h="337898">
                  <a:moveTo>
                    <a:pt x="316217" y="337898"/>
                  </a:moveTo>
                  <a:lnTo>
                    <a:pt x="20486" y="337898"/>
                  </a:lnTo>
                  <a:cubicBezTo>
                    <a:pt x="9169" y="337898"/>
                    <a:pt x="0" y="328739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316217" y="0"/>
                  </a:lnTo>
                  <a:cubicBezTo>
                    <a:pt x="327534" y="0"/>
                    <a:pt x="336703" y="9159"/>
                    <a:pt x="336703" y="20464"/>
                  </a:cubicBezTo>
                  <a:lnTo>
                    <a:pt x="336703" y="317435"/>
                  </a:lnTo>
                  <a:cubicBezTo>
                    <a:pt x="336703" y="328739"/>
                    <a:pt x="327534" y="337898"/>
                    <a:pt x="316217" y="337898"/>
                  </a:cubicBezTo>
                  <a:close/>
                  <a:moveTo>
                    <a:pt x="40890" y="297054"/>
                  </a:moveTo>
                  <a:lnTo>
                    <a:pt x="295730" y="297054"/>
                  </a:lnTo>
                  <a:lnTo>
                    <a:pt x="295730" y="41010"/>
                  </a:lnTo>
                  <a:lnTo>
                    <a:pt x="40890" y="41010"/>
                  </a:lnTo>
                  <a:lnTo>
                    <a:pt x="40890" y="2970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5" name="Forma libre 624">
              <a:extLst>
                <a:ext uri="{FF2B5EF4-FFF2-40B4-BE49-F238E27FC236}">
                  <a16:creationId xmlns:a16="http://schemas.microsoft.com/office/drawing/2014/main" id="{D7D23E89-79DF-7D89-CB4B-EF6C7B995B1B}"/>
                </a:ext>
              </a:extLst>
            </p:cNvPr>
            <p:cNvSpPr/>
            <p:nvPr/>
          </p:nvSpPr>
          <p:spPr>
            <a:xfrm>
              <a:off x="16057024" y="9911430"/>
              <a:ext cx="40973" cy="172786"/>
            </a:xfrm>
            <a:custGeom>
              <a:avLst/>
              <a:gdLst>
                <a:gd name="connsiteX0" fmla="*/ 20487 w 40973"/>
                <a:gd name="connsiteY0" fmla="*/ 172786 h 172786"/>
                <a:gd name="connsiteX1" fmla="*/ 0 w 40973"/>
                <a:gd name="connsiteY1" fmla="*/ 152323 h 172786"/>
                <a:gd name="connsiteX2" fmla="*/ 0 w 40973"/>
                <a:gd name="connsiteY2" fmla="*/ 20464 h 172786"/>
                <a:gd name="connsiteX3" fmla="*/ 20487 w 40973"/>
                <a:gd name="connsiteY3" fmla="*/ 0 h 172786"/>
                <a:gd name="connsiteX4" fmla="*/ 40973 w 40973"/>
                <a:gd name="connsiteY4" fmla="*/ 20464 h 172786"/>
                <a:gd name="connsiteX5" fmla="*/ 40973 w 40973"/>
                <a:gd name="connsiteY5" fmla="*/ 152323 h 172786"/>
                <a:gd name="connsiteX6" fmla="*/ 20487 w 40973"/>
                <a:gd name="connsiteY6" fmla="*/ 172786 h 1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172786">
                  <a:moveTo>
                    <a:pt x="20487" y="172786"/>
                  </a:moveTo>
                  <a:cubicBezTo>
                    <a:pt x="9170" y="172786"/>
                    <a:pt x="0" y="163627"/>
                    <a:pt x="0" y="152323"/>
                  </a:cubicBezTo>
                  <a:lnTo>
                    <a:pt x="0" y="20464"/>
                  </a:lnTo>
                  <a:cubicBezTo>
                    <a:pt x="0" y="9160"/>
                    <a:pt x="9170" y="0"/>
                    <a:pt x="20487" y="0"/>
                  </a:cubicBezTo>
                  <a:cubicBezTo>
                    <a:pt x="31804" y="0"/>
                    <a:pt x="40973" y="9160"/>
                    <a:pt x="40973" y="20464"/>
                  </a:cubicBezTo>
                  <a:lnTo>
                    <a:pt x="40973" y="152323"/>
                  </a:lnTo>
                  <a:cubicBezTo>
                    <a:pt x="40973" y="163627"/>
                    <a:pt x="31804" y="172786"/>
                    <a:pt x="20487" y="17278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6" name="Forma libre 625">
              <a:extLst>
                <a:ext uri="{FF2B5EF4-FFF2-40B4-BE49-F238E27FC236}">
                  <a16:creationId xmlns:a16="http://schemas.microsoft.com/office/drawing/2014/main" id="{2AA09DD1-519D-9E22-23D9-DF8F001F3E47}"/>
                </a:ext>
              </a:extLst>
            </p:cNvPr>
            <p:cNvSpPr/>
            <p:nvPr/>
          </p:nvSpPr>
          <p:spPr>
            <a:xfrm>
              <a:off x="14874021" y="9614459"/>
              <a:ext cx="188837" cy="337898"/>
            </a:xfrm>
            <a:custGeom>
              <a:avLst/>
              <a:gdLst>
                <a:gd name="connsiteX0" fmla="*/ 168351 w 188837"/>
                <a:gd name="connsiteY0" fmla="*/ 337899 h 337898"/>
                <a:gd name="connsiteX1" fmla="*/ 20486 w 188837"/>
                <a:gd name="connsiteY1" fmla="*/ 337899 h 337898"/>
                <a:gd name="connsiteX2" fmla="*/ 0 w 188837"/>
                <a:gd name="connsiteY2" fmla="*/ 317435 h 337898"/>
                <a:gd name="connsiteX3" fmla="*/ 0 w 188837"/>
                <a:gd name="connsiteY3" fmla="*/ 20464 h 337898"/>
                <a:gd name="connsiteX4" fmla="*/ 20486 w 188837"/>
                <a:gd name="connsiteY4" fmla="*/ 0 h 337898"/>
                <a:gd name="connsiteX5" fmla="*/ 168351 w 188837"/>
                <a:gd name="connsiteY5" fmla="*/ 0 h 337898"/>
                <a:gd name="connsiteX6" fmla="*/ 188838 w 188837"/>
                <a:gd name="connsiteY6" fmla="*/ 20464 h 337898"/>
                <a:gd name="connsiteX7" fmla="*/ 168351 w 188837"/>
                <a:gd name="connsiteY7" fmla="*/ 40928 h 337898"/>
                <a:gd name="connsiteX8" fmla="*/ 40972 w 188837"/>
                <a:gd name="connsiteY8" fmla="*/ 40928 h 337898"/>
                <a:gd name="connsiteX9" fmla="*/ 40972 w 188837"/>
                <a:gd name="connsiteY9" fmla="*/ 296971 h 337898"/>
                <a:gd name="connsiteX10" fmla="*/ 168351 w 188837"/>
                <a:gd name="connsiteY10" fmla="*/ 296971 h 337898"/>
                <a:gd name="connsiteX11" fmla="*/ 188838 w 188837"/>
                <a:gd name="connsiteY11" fmla="*/ 317435 h 337898"/>
                <a:gd name="connsiteX12" fmla="*/ 168351 w 188837"/>
                <a:gd name="connsiteY12" fmla="*/ 337899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837" h="337898">
                  <a:moveTo>
                    <a:pt x="168351" y="337899"/>
                  </a:moveTo>
                  <a:lnTo>
                    <a:pt x="20486" y="337899"/>
                  </a:lnTo>
                  <a:cubicBezTo>
                    <a:pt x="9169" y="337899"/>
                    <a:pt x="0" y="328740"/>
                    <a:pt x="0" y="317435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68351" y="0"/>
                  </a:lnTo>
                  <a:cubicBezTo>
                    <a:pt x="179668" y="0"/>
                    <a:pt x="188838" y="9159"/>
                    <a:pt x="188838" y="20464"/>
                  </a:cubicBezTo>
                  <a:cubicBezTo>
                    <a:pt x="188838" y="31769"/>
                    <a:pt x="179668" y="40928"/>
                    <a:pt x="168351" y="40928"/>
                  </a:cubicBezTo>
                  <a:lnTo>
                    <a:pt x="40972" y="40928"/>
                  </a:lnTo>
                  <a:lnTo>
                    <a:pt x="40972" y="296971"/>
                  </a:lnTo>
                  <a:lnTo>
                    <a:pt x="168351" y="296971"/>
                  </a:lnTo>
                  <a:cubicBezTo>
                    <a:pt x="179668" y="296971"/>
                    <a:pt x="188838" y="306131"/>
                    <a:pt x="188838" y="317435"/>
                  </a:cubicBezTo>
                  <a:cubicBezTo>
                    <a:pt x="188838" y="328740"/>
                    <a:pt x="179668" y="337899"/>
                    <a:pt x="168351" y="3378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7" name="Forma libre 626">
              <a:extLst>
                <a:ext uri="{FF2B5EF4-FFF2-40B4-BE49-F238E27FC236}">
                  <a16:creationId xmlns:a16="http://schemas.microsoft.com/office/drawing/2014/main" id="{EB229531-7D25-19B4-374A-1B53DE162FB5}"/>
                </a:ext>
              </a:extLst>
            </p:cNvPr>
            <p:cNvSpPr/>
            <p:nvPr/>
          </p:nvSpPr>
          <p:spPr>
            <a:xfrm>
              <a:off x="15909160" y="9614459"/>
              <a:ext cx="188837" cy="337898"/>
            </a:xfrm>
            <a:custGeom>
              <a:avLst/>
              <a:gdLst>
                <a:gd name="connsiteX0" fmla="*/ 168351 w 188837"/>
                <a:gd name="connsiteY0" fmla="*/ 337899 h 337898"/>
                <a:gd name="connsiteX1" fmla="*/ 20486 w 188837"/>
                <a:gd name="connsiteY1" fmla="*/ 337899 h 337898"/>
                <a:gd name="connsiteX2" fmla="*/ 0 w 188837"/>
                <a:gd name="connsiteY2" fmla="*/ 317435 h 337898"/>
                <a:gd name="connsiteX3" fmla="*/ 20486 w 188837"/>
                <a:gd name="connsiteY3" fmla="*/ 296971 h 337898"/>
                <a:gd name="connsiteX4" fmla="*/ 147864 w 188837"/>
                <a:gd name="connsiteY4" fmla="*/ 296971 h 337898"/>
                <a:gd name="connsiteX5" fmla="*/ 147864 w 188837"/>
                <a:gd name="connsiteY5" fmla="*/ 40928 h 337898"/>
                <a:gd name="connsiteX6" fmla="*/ 20486 w 188837"/>
                <a:gd name="connsiteY6" fmla="*/ 40928 h 337898"/>
                <a:gd name="connsiteX7" fmla="*/ 0 w 188837"/>
                <a:gd name="connsiteY7" fmla="*/ 20464 h 337898"/>
                <a:gd name="connsiteX8" fmla="*/ 20486 w 188837"/>
                <a:gd name="connsiteY8" fmla="*/ 0 h 337898"/>
                <a:gd name="connsiteX9" fmla="*/ 168351 w 188837"/>
                <a:gd name="connsiteY9" fmla="*/ 0 h 337898"/>
                <a:gd name="connsiteX10" fmla="*/ 188838 w 188837"/>
                <a:gd name="connsiteY10" fmla="*/ 20464 h 337898"/>
                <a:gd name="connsiteX11" fmla="*/ 188838 w 188837"/>
                <a:gd name="connsiteY11" fmla="*/ 317435 h 337898"/>
                <a:gd name="connsiteX12" fmla="*/ 168351 w 188837"/>
                <a:gd name="connsiteY12" fmla="*/ 337899 h 33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837" h="337898">
                  <a:moveTo>
                    <a:pt x="168351" y="337899"/>
                  </a:moveTo>
                  <a:lnTo>
                    <a:pt x="20486" y="337899"/>
                  </a:lnTo>
                  <a:cubicBezTo>
                    <a:pt x="9169" y="337899"/>
                    <a:pt x="0" y="328740"/>
                    <a:pt x="0" y="317435"/>
                  </a:cubicBezTo>
                  <a:cubicBezTo>
                    <a:pt x="0" y="306131"/>
                    <a:pt x="9169" y="296971"/>
                    <a:pt x="20486" y="296971"/>
                  </a:cubicBezTo>
                  <a:lnTo>
                    <a:pt x="147864" y="296971"/>
                  </a:lnTo>
                  <a:lnTo>
                    <a:pt x="147864" y="40928"/>
                  </a:ln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68351" y="0"/>
                  </a:lnTo>
                  <a:cubicBezTo>
                    <a:pt x="179668" y="0"/>
                    <a:pt x="188838" y="9159"/>
                    <a:pt x="188838" y="20464"/>
                  </a:cubicBezTo>
                  <a:lnTo>
                    <a:pt x="188838" y="317435"/>
                  </a:lnTo>
                  <a:cubicBezTo>
                    <a:pt x="188838" y="328740"/>
                    <a:pt x="179668" y="337899"/>
                    <a:pt x="168351" y="33789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8" name="Forma libre 627">
              <a:extLst>
                <a:ext uri="{FF2B5EF4-FFF2-40B4-BE49-F238E27FC236}">
                  <a16:creationId xmlns:a16="http://schemas.microsoft.com/office/drawing/2014/main" id="{EDDA0BA2-6E15-A104-576D-BCB7AFE460CA}"/>
                </a:ext>
              </a:extLst>
            </p:cNvPr>
            <p:cNvSpPr/>
            <p:nvPr/>
          </p:nvSpPr>
          <p:spPr>
            <a:xfrm>
              <a:off x="14873938" y="9482600"/>
              <a:ext cx="1224059" cy="172786"/>
            </a:xfrm>
            <a:custGeom>
              <a:avLst/>
              <a:gdLst>
                <a:gd name="connsiteX0" fmla="*/ 1203573 w 1224059"/>
                <a:gd name="connsiteY0" fmla="*/ 172786 h 172786"/>
                <a:gd name="connsiteX1" fmla="*/ 20486 w 1224059"/>
                <a:gd name="connsiteY1" fmla="*/ 172786 h 172786"/>
                <a:gd name="connsiteX2" fmla="*/ 0 w 1224059"/>
                <a:gd name="connsiteY2" fmla="*/ 152322 h 172786"/>
                <a:gd name="connsiteX3" fmla="*/ 0 w 1224059"/>
                <a:gd name="connsiteY3" fmla="*/ 20464 h 172786"/>
                <a:gd name="connsiteX4" fmla="*/ 20486 w 1224059"/>
                <a:gd name="connsiteY4" fmla="*/ 0 h 172786"/>
                <a:gd name="connsiteX5" fmla="*/ 1203573 w 1224059"/>
                <a:gd name="connsiteY5" fmla="*/ 0 h 172786"/>
                <a:gd name="connsiteX6" fmla="*/ 1224059 w 1224059"/>
                <a:gd name="connsiteY6" fmla="*/ 20464 h 172786"/>
                <a:gd name="connsiteX7" fmla="*/ 1224059 w 1224059"/>
                <a:gd name="connsiteY7" fmla="*/ 152322 h 172786"/>
                <a:gd name="connsiteX8" fmla="*/ 1203573 w 1224059"/>
                <a:gd name="connsiteY8" fmla="*/ 172786 h 172786"/>
                <a:gd name="connsiteX9" fmla="*/ 40973 w 1224059"/>
                <a:gd name="connsiteY9" fmla="*/ 131941 h 172786"/>
                <a:gd name="connsiteX10" fmla="*/ 1183086 w 1224059"/>
                <a:gd name="connsiteY10" fmla="*/ 131941 h 172786"/>
                <a:gd name="connsiteX11" fmla="*/ 1183086 w 1224059"/>
                <a:gd name="connsiteY11" fmla="*/ 41010 h 172786"/>
                <a:gd name="connsiteX12" fmla="*/ 40973 w 1224059"/>
                <a:gd name="connsiteY12" fmla="*/ 41010 h 172786"/>
                <a:gd name="connsiteX13" fmla="*/ 40973 w 1224059"/>
                <a:gd name="connsiteY13" fmla="*/ 131941 h 1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4059" h="172786">
                  <a:moveTo>
                    <a:pt x="1203573" y="172786"/>
                  </a:moveTo>
                  <a:lnTo>
                    <a:pt x="20486" y="172786"/>
                  </a:lnTo>
                  <a:cubicBezTo>
                    <a:pt x="9169" y="172786"/>
                    <a:pt x="0" y="163627"/>
                    <a:pt x="0" y="152322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1203573" y="0"/>
                  </a:lnTo>
                  <a:cubicBezTo>
                    <a:pt x="1214890" y="0"/>
                    <a:pt x="1224059" y="9159"/>
                    <a:pt x="1224059" y="20464"/>
                  </a:cubicBezTo>
                  <a:lnTo>
                    <a:pt x="1224059" y="152322"/>
                  </a:lnTo>
                  <a:cubicBezTo>
                    <a:pt x="1224059" y="163627"/>
                    <a:pt x="1214890" y="172786"/>
                    <a:pt x="1203573" y="172786"/>
                  </a:cubicBezTo>
                  <a:close/>
                  <a:moveTo>
                    <a:pt x="40973" y="131941"/>
                  </a:moveTo>
                  <a:lnTo>
                    <a:pt x="1183086" y="131941"/>
                  </a:lnTo>
                  <a:lnTo>
                    <a:pt x="1183086" y="41010"/>
                  </a:lnTo>
                  <a:lnTo>
                    <a:pt x="40973" y="41010"/>
                  </a:lnTo>
                  <a:lnTo>
                    <a:pt x="40973" y="13194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29" name="Gráfico 2">
            <a:extLst>
              <a:ext uri="{FF2B5EF4-FFF2-40B4-BE49-F238E27FC236}">
                <a16:creationId xmlns:a16="http://schemas.microsoft.com/office/drawing/2014/main" id="{D658FCD7-4EC5-5D55-2020-CEFF453A9374}"/>
              </a:ext>
            </a:extLst>
          </p:cNvPr>
          <p:cNvGrpSpPr/>
          <p:nvPr/>
        </p:nvGrpSpPr>
        <p:grpSpPr>
          <a:xfrm>
            <a:off x="13286413" y="4547053"/>
            <a:ext cx="1288892" cy="1152815"/>
            <a:chOff x="13286413" y="4547053"/>
            <a:chExt cx="1288892" cy="1152815"/>
          </a:xfrm>
          <a:solidFill>
            <a:srgbClr val="002A86"/>
          </a:solidFill>
        </p:grpSpPr>
        <p:sp>
          <p:nvSpPr>
            <p:cNvPr id="630" name="Forma libre 629">
              <a:extLst>
                <a:ext uri="{FF2B5EF4-FFF2-40B4-BE49-F238E27FC236}">
                  <a16:creationId xmlns:a16="http://schemas.microsoft.com/office/drawing/2014/main" id="{53C6FB85-4823-24E9-96DA-813F528BB927}"/>
                </a:ext>
              </a:extLst>
            </p:cNvPr>
            <p:cNvSpPr/>
            <p:nvPr/>
          </p:nvSpPr>
          <p:spPr>
            <a:xfrm>
              <a:off x="13286413" y="4547053"/>
              <a:ext cx="975248" cy="1152815"/>
            </a:xfrm>
            <a:custGeom>
              <a:avLst/>
              <a:gdLst>
                <a:gd name="connsiteX0" fmla="*/ 545944 w 975248"/>
                <a:gd name="connsiteY0" fmla="*/ 1152816 h 1152815"/>
                <a:gd name="connsiteX1" fmla="*/ 85745 w 975248"/>
                <a:gd name="connsiteY1" fmla="*/ 1152816 h 1152815"/>
                <a:gd name="connsiteX2" fmla="*/ 0 w 975248"/>
                <a:gd name="connsiteY2" fmla="*/ 1067166 h 1152815"/>
                <a:gd name="connsiteX3" fmla="*/ 65258 w 975248"/>
                <a:gd name="connsiteY3" fmla="*/ 983990 h 1152815"/>
                <a:gd name="connsiteX4" fmla="*/ 65258 w 975248"/>
                <a:gd name="connsiteY4" fmla="*/ 168826 h 1152815"/>
                <a:gd name="connsiteX5" fmla="*/ 0 w 975248"/>
                <a:gd name="connsiteY5" fmla="*/ 85651 h 1152815"/>
                <a:gd name="connsiteX6" fmla="*/ 85745 w 975248"/>
                <a:gd name="connsiteY6" fmla="*/ 0 h 1152815"/>
                <a:gd name="connsiteX7" fmla="*/ 889503 w 975248"/>
                <a:gd name="connsiteY7" fmla="*/ 0 h 1152815"/>
                <a:gd name="connsiteX8" fmla="*/ 975248 w 975248"/>
                <a:gd name="connsiteY8" fmla="*/ 85651 h 1152815"/>
                <a:gd name="connsiteX9" fmla="*/ 909989 w 975248"/>
                <a:gd name="connsiteY9" fmla="*/ 168826 h 1152815"/>
                <a:gd name="connsiteX10" fmla="*/ 909989 w 975248"/>
                <a:gd name="connsiteY10" fmla="*/ 622740 h 1152815"/>
                <a:gd name="connsiteX11" fmla="*/ 889503 w 975248"/>
                <a:gd name="connsiteY11" fmla="*/ 643204 h 1152815"/>
                <a:gd name="connsiteX12" fmla="*/ 869017 w 975248"/>
                <a:gd name="connsiteY12" fmla="*/ 622740 h 1152815"/>
                <a:gd name="connsiteX13" fmla="*/ 869017 w 975248"/>
                <a:gd name="connsiteY13" fmla="*/ 150837 h 1152815"/>
                <a:gd name="connsiteX14" fmla="*/ 889503 w 975248"/>
                <a:gd name="connsiteY14" fmla="*/ 130374 h 1152815"/>
                <a:gd name="connsiteX15" fmla="*/ 934276 w 975248"/>
                <a:gd name="connsiteY15" fmla="*/ 85651 h 1152815"/>
                <a:gd name="connsiteX16" fmla="*/ 889503 w 975248"/>
                <a:gd name="connsiteY16" fmla="*/ 40927 h 1152815"/>
                <a:gd name="connsiteX17" fmla="*/ 85745 w 975248"/>
                <a:gd name="connsiteY17" fmla="*/ 40927 h 1152815"/>
                <a:gd name="connsiteX18" fmla="*/ 40972 w 975248"/>
                <a:gd name="connsiteY18" fmla="*/ 85651 h 1152815"/>
                <a:gd name="connsiteX19" fmla="*/ 85745 w 975248"/>
                <a:gd name="connsiteY19" fmla="*/ 130374 h 1152815"/>
                <a:gd name="connsiteX20" fmla="*/ 106231 w 975248"/>
                <a:gd name="connsiteY20" fmla="*/ 150837 h 1152815"/>
                <a:gd name="connsiteX21" fmla="*/ 106231 w 975248"/>
                <a:gd name="connsiteY21" fmla="*/ 1001979 h 1152815"/>
                <a:gd name="connsiteX22" fmla="*/ 85745 w 975248"/>
                <a:gd name="connsiteY22" fmla="*/ 1022442 h 1152815"/>
                <a:gd name="connsiteX23" fmla="*/ 40972 w 975248"/>
                <a:gd name="connsiteY23" fmla="*/ 1067166 h 1152815"/>
                <a:gd name="connsiteX24" fmla="*/ 85745 w 975248"/>
                <a:gd name="connsiteY24" fmla="*/ 1111889 h 1152815"/>
                <a:gd name="connsiteX25" fmla="*/ 545944 w 975248"/>
                <a:gd name="connsiteY25" fmla="*/ 1111889 h 1152815"/>
                <a:gd name="connsiteX26" fmla="*/ 566430 w 975248"/>
                <a:gd name="connsiteY26" fmla="*/ 1132352 h 1152815"/>
                <a:gd name="connsiteX27" fmla="*/ 545944 w 975248"/>
                <a:gd name="connsiteY27" fmla="*/ 1152816 h 11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75248" h="1152815">
                  <a:moveTo>
                    <a:pt x="545944" y="1152816"/>
                  </a:moveTo>
                  <a:lnTo>
                    <a:pt x="85745" y="1152816"/>
                  </a:lnTo>
                  <a:cubicBezTo>
                    <a:pt x="38494" y="1152816"/>
                    <a:pt x="0" y="1114364"/>
                    <a:pt x="0" y="1067166"/>
                  </a:cubicBezTo>
                  <a:cubicBezTo>
                    <a:pt x="0" y="1026981"/>
                    <a:pt x="27838" y="993150"/>
                    <a:pt x="65258" y="983990"/>
                  </a:cubicBezTo>
                  <a:lnTo>
                    <a:pt x="65258" y="168826"/>
                  </a:lnTo>
                  <a:cubicBezTo>
                    <a:pt x="27838" y="159666"/>
                    <a:pt x="0" y="125835"/>
                    <a:pt x="0" y="85651"/>
                  </a:cubicBezTo>
                  <a:cubicBezTo>
                    <a:pt x="0" y="38452"/>
                    <a:pt x="38494" y="0"/>
                    <a:pt x="85745" y="0"/>
                  </a:cubicBezTo>
                  <a:lnTo>
                    <a:pt x="889503" y="0"/>
                  </a:lnTo>
                  <a:cubicBezTo>
                    <a:pt x="936754" y="0"/>
                    <a:pt x="975248" y="38452"/>
                    <a:pt x="975248" y="85651"/>
                  </a:cubicBezTo>
                  <a:cubicBezTo>
                    <a:pt x="975248" y="125835"/>
                    <a:pt x="947410" y="159666"/>
                    <a:pt x="909989" y="168826"/>
                  </a:cubicBezTo>
                  <a:lnTo>
                    <a:pt x="909989" y="622740"/>
                  </a:lnTo>
                  <a:cubicBezTo>
                    <a:pt x="909989" y="634045"/>
                    <a:pt x="900820" y="643204"/>
                    <a:pt x="889503" y="643204"/>
                  </a:cubicBezTo>
                  <a:cubicBezTo>
                    <a:pt x="878186" y="643204"/>
                    <a:pt x="869017" y="634045"/>
                    <a:pt x="869017" y="622740"/>
                  </a:cubicBezTo>
                  <a:lnTo>
                    <a:pt x="869017" y="150837"/>
                  </a:lnTo>
                  <a:cubicBezTo>
                    <a:pt x="869017" y="139533"/>
                    <a:pt x="878186" y="130374"/>
                    <a:pt x="889503" y="130374"/>
                  </a:cubicBezTo>
                  <a:cubicBezTo>
                    <a:pt x="914202" y="130374"/>
                    <a:pt x="934276" y="110323"/>
                    <a:pt x="934276" y="85651"/>
                  </a:cubicBezTo>
                  <a:cubicBezTo>
                    <a:pt x="934276" y="60979"/>
                    <a:pt x="914202" y="40927"/>
                    <a:pt x="889503" y="40927"/>
                  </a:cubicBezTo>
                  <a:lnTo>
                    <a:pt x="85745" y="40927"/>
                  </a:lnTo>
                  <a:cubicBezTo>
                    <a:pt x="61046" y="40927"/>
                    <a:pt x="40972" y="60979"/>
                    <a:pt x="40972" y="85651"/>
                  </a:cubicBezTo>
                  <a:cubicBezTo>
                    <a:pt x="40972" y="110323"/>
                    <a:pt x="61046" y="130374"/>
                    <a:pt x="85745" y="130374"/>
                  </a:cubicBezTo>
                  <a:cubicBezTo>
                    <a:pt x="97062" y="130374"/>
                    <a:pt x="106231" y="139533"/>
                    <a:pt x="106231" y="150837"/>
                  </a:cubicBezTo>
                  <a:lnTo>
                    <a:pt x="106231" y="1001979"/>
                  </a:lnTo>
                  <a:cubicBezTo>
                    <a:pt x="106231" y="1013283"/>
                    <a:pt x="97062" y="1022442"/>
                    <a:pt x="85745" y="1022442"/>
                  </a:cubicBezTo>
                  <a:cubicBezTo>
                    <a:pt x="61046" y="1022442"/>
                    <a:pt x="40972" y="1042493"/>
                    <a:pt x="40972" y="1067166"/>
                  </a:cubicBezTo>
                  <a:cubicBezTo>
                    <a:pt x="40972" y="1091838"/>
                    <a:pt x="61046" y="1111889"/>
                    <a:pt x="85745" y="1111889"/>
                  </a:cubicBezTo>
                  <a:lnTo>
                    <a:pt x="545944" y="1111889"/>
                  </a:lnTo>
                  <a:cubicBezTo>
                    <a:pt x="557261" y="1111889"/>
                    <a:pt x="566430" y="1121048"/>
                    <a:pt x="566430" y="1132352"/>
                  </a:cubicBezTo>
                  <a:cubicBezTo>
                    <a:pt x="566430" y="1143657"/>
                    <a:pt x="557261" y="1152816"/>
                    <a:pt x="545944" y="115281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1" name="Forma libre 630">
              <a:extLst>
                <a:ext uri="{FF2B5EF4-FFF2-40B4-BE49-F238E27FC236}">
                  <a16:creationId xmlns:a16="http://schemas.microsoft.com/office/drawing/2014/main" id="{43D32A0C-ACDF-E197-1AD0-70458DEDBC09}"/>
                </a:ext>
              </a:extLst>
            </p:cNvPr>
            <p:cNvSpPr/>
            <p:nvPr/>
          </p:nvSpPr>
          <p:spPr>
            <a:xfrm>
              <a:off x="13476324" y="4811678"/>
              <a:ext cx="595590" cy="623730"/>
            </a:xfrm>
            <a:custGeom>
              <a:avLst/>
              <a:gdLst>
                <a:gd name="connsiteX0" fmla="*/ 394197 w 595590"/>
                <a:gd name="connsiteY0" fmla="*/ 623730 h 623730"/>
                <a:gd name="connsiteX1" fmla="*/ 65094 w 595590"/>
                <a:gd name="connsiteY1" fmla="*/ 623730 h 623730"/>
                <a:gd name="connsiteX2" fmla="*/ 0 w 595590"/>
                <a:gd name="connsiteY2" fmla="*/ 558708 h 623730"/>
                <a:gd name="connsiteX3" fmla="*/ 0 w 595590"/>
                <a:gd name="connsiteY3" fmla="*/ 65022 h 623730"/>
                <a:gd name="connsiteX4" fmla="*/ 65094 w 595590"/>
                <a:gd name="connsiteY4" fmla="*/ 0 h 623730"/>
                <a:gd name="connsiteX5" fmla="*/ 530497 w 595590"/>
                <a:gd name="connsiteY5" fmla="*/ 0 h 623730"/>
                <a:gd name="connsiteX6" fmla="*/ 595591 w 595590"/>
                <a:gd name="connsiteY6" fmla="*/ 65022 h 623730"/>
                <a:gd name="connsiteX7" fmla="*/ 595591 w 595590"/>
                <a:gd name="connsiteY7" fmla="*/ 406221 h 623730"/>
                <a:gd name="connsiteX8" fmla="*/ 575104 w 595590"/>
                <a:gd name="connsiteY8" fmla="*/ 426685 h 623730"/>
                <a:gd name="connsiteX9" fmla="*/ 554618 w 595590"/>
                <a:gd name="connsiteY9" fmla="*/ 406221 h 623730"/>
                <a:gd name="connsiteX10" fmla="*/ 554618 w 595590"/>
                <a:gd name="connsiteY10" fmla="*/ 65022 h 623730"/>
                <a:gd name="connsiteX11" fmla="*/ 530497 w 595590"/>
                <a:gd name="connsiteY11" fmla="*/ 40927 h 623730"/>
                <a:gd name="connsiteX12" fmla="*/ 65094 w 595590"/>
                <a:gd name="connsiteY12" fmla="*/ 40927 h 623730"/>
                <a:gd name="connsiteX13" fmla="*/ 40890 w 595590"/>
                <a:gd name="connsiteY13" fmla="*/ 65022 h 623730"/>
                <a:gd name="connsiteX14" fmla="*/ 40890 w 595590"/>
                <a:gd name="connsiteY14" fmla="*/ 558708 h 623730"/>
                <a:gd name="connsiteX15" fmla="*/ 65094 w 595590"/>
                <a:gd name="connsiteY15" fmla="*/ 582803 h 623730"/>
                <a:gd name="connsiteX16" fmla="*/ 394197 w 595590"/>
                <a:gd name="connsiteY16" fmla="*/ 582803 h 623730"/>
                <a:gd name="connsiteX17" fmla="*/ 414683 w 595590"/>
                <a:gd name="connsiteY17" fmla="*/ 603266 h 623730"/>
                <a:gd name="connsiteX18" fmla="*/ 394197 w 595590"/>
                <a:gd name="connsiteY18" fmla="*/ 623730 h 62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5590" h="623730">
                  <a:moveTo>
                    <a:pt x="394197" y="623730"/>
                  </a:moveTo>
                  <a:lnTo>
                    <a:pt x="65094" y="623730"/>
                  </a:lnTo>
                  <a:cubicBezTo>
                    <a:pt x="29160" y="623730"/>
                    <a:pt x="0" y="594520"/>
                    <a:pt x="0" y="558708"/>
                  </a:cubicBezTo>
                  <a:lnTo>
                    <a:pt x="0" y="65022"/>
                  </a:lnTo>
                  <a:cubicBezTo>
                    <a:pt x="0" y="29128"/>
                    <a:pt x="29160" y="0"/>
                    <a:pt x="65094" y="0"/>
                  </a:cubicBezTo>
                  <a:lnTo>
                    <a:pt x="530497" y="0"/>
                  </a:lnTo>
                  <a:cubicBezTo>
                    <a:pt x="566430" y="0"/>
                    <a:pt x="595591" y="29210"/>
                    <a:pt x="595591" y="65022"/>
                  </a:cubicBezTo>
                  <a:lnTo>
                    <a:pt x="595591" y="406221"/>
                  </a:lnTo>
                  <a:cubicBezTo>
                    <a:pt x="595591" y="417526"/>
                    <a:pt x="586421" y="426685"/>
                    <a:pt x="575104" y="426685"/>
                  </a:cubicBezTo>
                  <a:cubicBezTo>
                    <a:pt x="563787" y="426685"/>
                    <a:pt x="554618" y="417526"/>
                    <a:pt x="554618" y="406221"/>
                  </a:cubicBezTo>
                  <a:lnTo>
                    <a:pt x="554618" y="65022"/>
                  </a:lnTo>
                  <a:cubicBezTo>
                    <a:pt x="554618" y="51737"/>
                    <a:pt x="543796" y="40927"/>
                    <a:pt x="530497" y="40927"/>
                  </a:cubicBezTo>
                  <a:lnTo>
                    <a:pt x="65094" y="40927"/>
                  </a:lnTo>
                  <a:cubicBezTo>
                    <a:pt x="51794" y="40927"/>
                    <a:pt x="40890" y="51737"/>
                    <a:pt x="40890" y="65022"/>
                  </a:cubicBezTo>
                  <a:lnTo>
                    <a:pt x="40890" y="558708"/>
                  </a:lnTo>
                  <a:cubicBezTo>
                    <a:pt x="40890" y="571993"/>
                    <a:pt x="51712" y="582803"/>
                    <a:pt x="65094" y="582803"/>
                  </a:cubicBezTo>
                  <a:lnTo>
                    <a:pt x="394197" y="582803"/>
                  </a:lnTo>
                  <a:cubicBezTo>
                    <a:pt x="405514" y="582803"/>
                    <a:pt x="414683" y="591962"/>
                    <a:pt x="414683" y="603266"/>
                  </a:cubicBezTo>
                  <a:cubicBezTo>
                    <a:pt x="414683" y="614571"/>
                    <a:pt x="405514" y="623730"/>
                    <a:pt x="394197" y="62373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2" name="Forma libre 631">
              <a:extLst>
                <a:ext uri="{FF2B5EF4-FFF2-40B4-BE49-F238E27FC236}">
                  <a16:creationId xmlns:a16="http://schemas.microsoft.com/office/drawing/2014/main" id="{523617CC-4744-0CCB-2085-F5AD5679B132}"/>
                </a:ext>
              </a:extLst>
            </p:cNvPr>
            <p:cNvSpPr/>
            <p:nvPr/>
          </p:nvSpPr>
          <p:spPr>
            <a:xfrm>
              <a:off x="13618158" y="4904920"/>
              <a:ext cx="311921" cy="146381"/>
            </a:xfrm>
            <a:custGeom>
              <a:avLst/>
              <a:gdLst>
                <a:gd name="connsiteX0" fmla="*/ 291435 w 311921"/>
                <a:gd name="connsiteY0" fmla="*/ 146381 h 146381"/>
                <a:gd name="connsiteX1" fmla="*/ 20487 w 311921"/>
                <a:gd name="connsiteY1" fmla="*/ 146381 h 146381"/>
                <a:gd name="connsiteX2" fmla="*/ 0 w 311921"/>
                <a:gd name="connsiteY2" fmla="*/ 125918 h 146381"/>
                <a:gd name="connsiteX3" fmla="*/ 0 w 311921"/>
                <a:gd name="connsiteY3" fmla="*/ 20464 h 146381"/>
                <a:gd name="connsiteX4" fmla="*/ 20487 w 311921"/>
                <a:gd name="connsiteY4" fmla="*/ 0 h 146381"/>
                <a:gd name="connsiteX5" fmla="*/ 291435 w 311921"/>
                <a:gd name="connsiteY5" fmla="*/ 0 h 146381"/>
                <a:gd name="connsiteX6" fmla="*/ 311921 w 311921"/>
                <a:gd name="connsiteY6" fmla="*/ 20464 h 146381"/>
                <a:gd name="connsiteX7" fmla="*/ 311921 w 311921"/>
                <a:gd name="connsiteY7" fmla="*/ 125918 h 146381"/>
                <a:gd name="connsiteX8" fmla="*/ 291435 w 311921"/>
                <a:gd name="connsiteY8" fmla="*/ 146381 h 146381"/>
                <a:gd name="connsiteX9" fmla="*/ 40973 w 311921"/>
                <a:gd name="connsiteY9" fmla="*/ 105454 h 146381"/>
                <a:gd name="connsiteX10" fmla="*/ 270949 w 311921"/>
                <a:gd name="connsiteY10" fmla="*/ 105454 h 146381"/>
                <a:gd name="connsiteX11" fmla="*/ 270949 w 311921"/>
                <a:gd name="connsiteY11" fmla="*/ 40927 h 146381"/>
                <a:gd name="connsiteX12" fmla="*/ 40973 w 311921"/>
                <a:gd name="connsiteY12" fmla="*/ 40927 h 146381"/>
                <a:gd name="connsiteX13" fmla="*/ 40973 w 311921"/>
                <a:gd name="connsiteY13" fmla="*/ 105454 h 14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921" h="146381">
                  <a:moveTo>
                    <a:pt x="291435" y="146381"/>
                  </a:moveTo>
                  <a:lnTo>
                    <a:pt x="20487" y="146381"/>
                  </a:lnTo>
                  <a:cubicBezTo>
                    <a:pt x="9170" y="146381"/>
                    <a:pt x="0" y="137222"/>
                    <a:pt x="0" y="125918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lnTo>
                    <a:pt x="291435" y="0"/>
                  </a:lnTo>
                  <a:cubicBezTo>
                    <a:pt x="302752" y="0"/>
                    <a:pt x="311921" y="9159"/>
                    <a:pt x="311921" y="20464"/>
                  </a:cubicBezTo>
                  <a:lnTo>
                    <a:pt x="311921" y="125918"/>
                  </a:lnTo>
                  <a:cubicBezTo>
                    <a:pt x="311921" y="137222"/>
                    <a:pt x="302752" y="146381"/>
                    <a:pt x="291435" y="146381"/>
                  </a:cubicBezTo>
                  <a:close/>
                  <a:moveTo>
                    <a:pt x="40973" y="105454"/>
                  </a:moveTo>
                  <a:lnTo>
                    <a:pt x="270949" y="105454"/>
                  </a:lnTo>
                  <a:lnTo>
                    <a:pt x="270949" y="40927"/>
                  </a:lnTo>
                  <a:lnTo>
                    <a:pt x="40973" y="40927"/>
                  </a:lnTo>
                  <a:lnTo>
                    <a:pt x="40973" y="10545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3" name="Forma libre 632">
              <a:extLst>
                <a:ext uri="{FF2B5EF4-FFF2-40B4-BE49-F238E27FC236}">
                  <a16:creationId xmlns:a16="http://schemas.microsoft.com/office/drawing/2014/main" id="{E8039D3C-51F5-5E97-9FF2-4838F3E650BA}"/>
                </a:ext>
              </a:extLst>
            </p:cNvPr>
            <p:cNvSpPr/>
            <p:nvPr/>
          </p:nvSpPr>
          <p:spPr>
            <a:xfrm>
              <a:off x="13580821" y="5112775"/>
              <a:ext cx="386596" cy="40927"/>
            </a:xfrm>
            <a:custGeom>
              <a:avLst/>
              <a:gdLst>
                <a:gd name="connsiteX0" fmla="*/ 366110 w 386596"/>
                <a:gd name="connsiteY0" fmla="*/ 40928 h 40927"/>
                <a:gd name="connsiteX1" fmla="*/ 20486 w 386596"/>
                <a:gd name="connsiteY1" fmla="*/ 40928 h 40927"/>
                <a:gd name="connsiteX2" fmla="*/ 0 w 386596"/>
                <a:gd name="connsiteY2" fmla="*/ 20464 h 40927"/>
                <a:gd name="connsiteX3" fmla="*/ 20486 w 386596"/>
                <a:gd name="connsiteY3" fmla="*/ 0 h 40927"/>
                <a:gd name="connsiteX4" fmla="*/ 366110 w 386596"/>
                <a:gd name="connsiteY4" fmla="*/ 0 h 40927"/>
                <a:gd name="connsiteX5" fmla="*/ 386596 w 386596"/>
                <a:gd name="connsiteY5" fmla="*/ 20464 h 40927"/>
                <a:gd name="connsiteX6" fmla="*/ 366110 w 386596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596" h="40927">
                  <a:moveTo>
                    <a:pt x="366110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66110" y="0"/>
                  </a:lnTo>
                  <a:cubicBezTo>
                    <a:pt x="377427" y="0"/>
                    <a:pt x="386596" y="9159"/>
                    <a:pt x="386596" y="20464"/>
                  </a:cubicBezTo>
                  <a:cubicBezTo>
                    <a:pt x="386596" y="31768"/>
                    <a:pt x="377427" y="40928"/>
                    <a:pt x="36611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4" name="Forma libre 633">
              <a:extLst>
                <a:ext uri="{FF2B5EF4-FFF2-40B4-BE49-F238E27FC236}">
                  <a16:creationId xmlns:a16="http://schemas.microsoft.com/office/drawing/2014/main" id="{1E25AAF4-68BC-89DD-9EBE-3DABD694B748}"/>
                </a:ext>
              </a:extLst>
            </p:cNvPr>
            <p:cNvSpPr/>
            <p:nvPr/>
          </p:nvSpPr>
          <p:spPr>
            <a:xfrm>
              <a:off x="13580821" y="5200076"/>
              <a:ext cx="386596" cy="40927"/>
            </a:xfrm>
            <a:custGeom>
              <a:avLst/>
              <a:gdLst>
                <a:gd name="connsiteX0" fmla="*/ 366110 w 386596"/>
                <a:gd name="connsiteY0" fmla="*/ 40927 h 40927"/>
                <a:gd name="connsiteX1" fmla="*/ 20486 w 386596"/>
                <a:gd name="connsiteY1" fmla="*/ 40927 h 40927"/>
                <a:gd name="connsiteX2" fmla="*/ 0 w 386596"/>
                <a:gd name="connsiteY2" fmla="*/ 20464 h 40927"/>
                <a:gd name="connsiteX3" fmla="*/ 20486 w 386596"/>
                <a:gd name="connsiteY3" fmla="*/ 0 h 40927"/>
                <a:gd name="connsiteX4" fmla="*/ 366110 w 386596"/>
                <a:gd name="connsiteY4" fmla="*/ 0 h 40927"/>
                <a:gd name="connsiteX5" fmla="*/ 386596 w 386596"/>
                <a:gd name="connsiteY5" fmla="*/ 20464 h 40927"/>
                <a:gd name="connsiteX6" fmla="*/ 366110 w 386596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596" h="40927">
                  <a:moveTo>
                    <a:pt x="366110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66110" y="0"/>
                  </a:lnTo>
                  <a:cubicBezTo>
                    <a:pt x="377427" y="0"/>
                    <a:pt x="386596" y="9159"/>
                    <a:pt x="386596" y="20464"/>
                  </a:cubicBezTo>
                  <a:cubicBezTo>
                    <a:pt x="386596" y="31768"/>
                    <a:pt x="377427" y="40927"/>
                    <a:pt x="366110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5" name="Forma libre 634">
              <a:extLst>
                <a:ext uri="{FF2B5EF4-FFF2-40B4-BE49-F238E27FC236}">
                  <a16:creationId xmlns:a16="http://schemas.microsoft.com/office/drawing/2014/main" id="{3071CD75-9A57-50AE-B955-91FC65A73AC0}"/>
                </a:ext>
              </a:extLst>
            </p:cNvPr>
            <p:cNvSpPr/>
            <p:nvPr/>
          </p:nvSpPr>
          <p:spPr>
            <a:xfrm>
              <a:off x="13580821" y="5287459"/>
              <a:ext cx="294407" cy="40927"/>
            </a:xfrm>
            <a:custGeom>
              <a:avLst/>
              <a:gdLst>
                <a:gd name="connsiteX0" fmla="*/ 273921 w 294407"/>
                <a:gd name="connsiteY0" fmla="*/ 40927 h 40927"/>
                <a:gd name="connsiteX1" fmla="*/ 20486 w 294407"/>
                <a:gd name="connsiteY1" fmla="*/ 40927 h 40927"/>
                <a:gd name="connsiteX2" fmla="*/ 0 w 294407"/>
                <a:gd name="connsiteY2" fmla="*/ 20464 h 40927"/>
                <a:gd name="connsiteX3" fmla="*/ 20486 w 294407"/>
                <a:gd name="connsiteY3" fmla="*/ 0 h 40927"/>
                <a:gd name="connsiteX4" fmla="*/ 273921 w 294407"/>
                <a:gd name="connsiteY4" fmla="*/ 0 h 40927"/>
                <a:gd name="connsiteX5" fmla="*/ 294408 w 294407"/>
                <a:gd name="connsiteY5" fmla="*/ 20464 h 40927"/>
                <a:gd name="connsiteX6" fmla="*/ 273921 w 294407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407" h="40927">
                  <a:moveTo>
                    <a:pt x="273921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73921" y="0"/>
                  </a:lnTo>
                  <a:cubicBezTo>
                    <a:pt x="285238" y="0"/>
                    <a:pt x="294408" y="9159"/>
                    <a:pt x="294408" y="20464"/>
                  </a:cubicBezTo>
                  <a:cubicBezTo>
                    <a:pt x="294408" y="31768"/>
                    <a:pt x="285238" y="40927"/>
                    <a:pt x="273921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6" name="Forma libre 635">
              <a:extLst>
                <a:ext uri="{FF2B5EF4-FFF2-40B4-BE49-F238E27FC236}">
                  <a16:creationId xmlns:a16="http://schemas.microsoft.com/office/drawing/2014/main" id="{88B9EDA8-7656-7B26-ADD3-5FA9FEF538AA}"/>
                </a:ext>
              </a:extLst>
            </p:cNvPr>
            <p:cNvSpPr/>
            <p:nvPr/>
          </p:nvSpPr>
          <p:spPr>
            <a:xfrm>
              <a:off x="13351671" y="4677426"/>
              <a:ext cx="426743" cy="40927"/>
            </a:xfrm>
            <a:custGeom>
              <a:avLst/>
              <a:gdLst>
                <a:gd name="connsiteX0" fmla="*/ 406258 w 426743"/>
                <a:gd name="connsiteY0" fmla="*/ 40927 h 40927"/>
                <a:gd name="connsiteX1" fmla="*/ 20487 w 426743"/>
                <a:gd name="connsiteY1" fmla="*/ 40927 h 40927"/>
                <a:gd name="connsiteX2" fmla="*/ 0 w 426743"/>
                <a:gd name="connsiteY2" fmla="*/ 20464 h 40927"/>
                <a:gd name="connsiteX3" fmla="*/ 20487 w 426743"/>
                <a:gd name="connsiteY3" fmla="*/ 0 h 40927"/>
                <a:gd name="connsiteX4" fmla="*/ 406258 w 426743"/>
                <a:gd name="connsiteY4" fmla="*/ 0 h 40927"/>
                <a:gd name="connsiteX5" fmla="*/ 426744 w 426743"/>
                <a:gd name="connsiteY5" fmla="*/ 20464 h 40927"/>
                <a:gd name="connsiteX6" fmla="*/ 406258 w 426743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743" h="40927">
                  <a:moveTo>
                    <a:pt x="406258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406258" y="0"/>
                  </a:lnTo>
                  <a:cubicBezTo>
                    <a:pt x="417575" y="0"/>
                    <a:pt x="426744" y="9159"/>
                    <a:pt x="426744" y="20464"/>
                  </a:cubicBezTo>
                  <a:cubicBezTo>
                    <a:pt x="426744" y="31768"/>
                    <a:pt x="417575" y="40927"/>
                    <a:pt x="40625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7" name="Forma libre 636">
              <a:extLst>
                <a:ext uri="{FF2B5EF4-FFF2-40B4-BE49-F238E27FC236}">
                  <a16:creationId xmlns:a16="http://schemas.microsoft.com/office/drawing/2014/main" id="{7802FD1F-9249-1CC0-6246-11CC7DCAA8CF}"/>
                </a:ext>
              </a:extLst>
            </p:cNvPr>
            <p:cNvSpPr/>
            <p:nvPr/>
          </p:nvSpPr>
          <p:spPr>
            <a:xfrm>
              <a:off x="13880681" y="4677426"/>
              <a:ext cx="315803" cy="40927"/>
            </a:xfrm>
            <a:custGeom>
              <a:avLst/>
              <a:gdLst>
                <a:gd name="connsiteX0" fmla="*/ 295317 w 315803"/>
                <a:gd name="connsiteY0" fmla="*/ 40927 h 40927"/>
                <a:gd name="connsiteX1" fmla="*/ 20486 w 315803"/>
                <a:gd name="connsiteY1" fmla="*/ 40927 h 40927"/>
                <a:gd name="connsiteX2" fmla="*/ 0 w 315803"/>
                <a:gd name="connsiteY2" fmla="*/ 20464 h 40927"/>
                <a:gd name="connsiteX3" fmla="*/ 20486 w 315803"/>
                <a:gd name="connsiteY3" fmla="*/ 0 h 40927"/>
                <a:gd name="connsiteX4" fmla="*/ 295317 w 315803"/>
                <a:gd name="connsiteY4" fmla="*/ 0 h 40927"/>
                <a:gd name="connsiteX5" fmla="*/ 315803 w 315803"/>
                <a:gd name="connsiteY5" fmla="*/ 20464 h 40927"/>
                <a:gd name="connsiteX6" fmla="*/ 295317 w 315803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03" h="40927">
                  <a:moveTo>
                    <a:pt x="295317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95317" y="0"/>
                  </a:lnTo>
                  <a:cubicBezTo>
                    <a:pt x="306634" y="0"/>
                    <a:pt x="315803" y="9159"/>
                    <a:pt x="315803" y="20464"/>
                  </a:cubicBezTo>
                  <a:cubicBezTo>
                    <a:pt x="315803" y="31768"/>
                    <a:pt x="306634" y="40927"/>
                    <a:pt x="295317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8" name="Forma libre 637">
              <a:extLst>
                <a:ext uri="{FF2B5EF4-FFF2-40B4-BE49-F238E27FC236}">
                  <a16:creationId xmlns:a16="http://schemas.microsoft.com/office/drawing/2014/main" id="{0E522417-FBDD-5BA8-E90A-0358B961F902}"/>
                </a:ext>
              </a:extLst>
            </p:cNvPr>
            <p:cNvSpPr/>
            <p:nvPr/>
          </p:nvSpPr>
          <p:spPr>
            <a:xfrm>
              <a:off x="13351671" y="5528568"/>
              <a:ext cx="390562" cy="40927"/>
            </a:xfrm>
            <a:custGeom>
              <a:avLst/>
              <a:gdLst>
                <a:gd name="connsiteX0" fmla="*/ 370076 w 390562"/>
                <a:gd name="connsiteY0" fmla="*/ 40927 h 40927"/>
                <a:gd name="connsiteX1" fmla="*/ 20487 w 390562"/>
                <a:gd name="connsiteY1" fmla="*/ 40927 h 40927"/>
                <a:gd name="connsiteX2" fmla="*/ 0 w 390562"/>
                <a:gd name="connsiteY2" fmla="*/ 20464 h 40927"/>
                <a:gd name="connsiteX3" fmla="*/ 20487 w 390562"/>
                <a:gd name="connsiteY3" fmla="*/ 0 h 40927"/>
                <a:gd name="connsiteX4" fmla="*/ 370076 w 390562"/>
                <a:gd name="connsiteY4" fmla="*/ 0 h 40927"/>
                <a:gd name="connsiteX5" fmla="*/ 390562 w 390562"/>
                <a:gd name="connsiteY5" fmla="*/ 20464 h 40927"/>
                <a:gd name="connsiteX6" fmla="*/ 370076 w 39056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62" h="40927">
                  <a:moveTo>
                    <a:pt x="370076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370076" y="0"/>
                  </a:lnTo>
                  <a:cubicBezTo>
                    <a:pt x="381393" y="0"/>
                    <a:pt x="390562" y="9159"/>
                    <a:pt x="390562" y="20464"/>
                  </a:cubicBezTo>
                  <a:cubicBezTo>
                    <a:pt x="390562" y="31768"/>
                    <a:pt x="381393" y="40927"/>
                    <a:pt x="370076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9" name="Forma libre 638">
              <a:extLst>
                <a:ext uri="{FF2B5EF4-FFF2-40B4-BE49-F238E27FC236}">
                  <a16:creationId xmlns:a16="http://schemas.microsoft.com/office/drawing/2014/main" id="{1680BBCE-2256-1B64-21CE-7F6FFE10D6F4}"/>
                </a:ext>
              </a:extLst>
            </p:cNvPr>
            <p:cNvSpPr/>
            <p:nvPr/>
          </p:nvSpPr>
          <p:spPr>
            <a:xfrm>
              <a:off x="13776568" y="5224144"/>
              <a:ext cx="798736" cy="475724"/>
            </a:xfrm>
            <a:custGeom>
              <a:avLst/>
              <a:gdLst>
                <a:gd name="connsiteX0" fmla="*/ 775702 w 798736"/>
                <a:gd name="connsiteY0" fmla="*/ 475725 h 475724"/>
                <a:gd name="connsiteX1" fmla="*/ 27207 w 798736"/>
                <a:gd name="connsiteY1" fmla="*/ 475725 h 475724"/>
                <a:gd name="connsiteX2" fmla="*/ 7876 w 798736"/>
                <a:gd name="connsiteY2" fmla="*/ 462027 h 475724"/>
                <a:gd name="connsiteX3" fmla="*/ 17211 w 798736"/>
                <a:gd name="connsiteY3" fmla="*/ 345434 h 475724"/>
                <a:gd name="connsiteX4" fmla="*/ 123278 w 798736"/>
                <a:gd name="connsiteY4" fmla="*/ 286023 h 475724"/>
                <a:gd name="connsiteX5" fmla="*/ 234466 w 798736"/>
                <a:gd name="connsiteY5" fmla="*/ 160683 h 475724"/>
                <a:gd name="connsiteX6" fmla="*/ 329711 w 798736"/>
                <a:gd name="connsiteY6" fmla="*/ 19830 h 475724"/>
                <a:gd name="connsiteX7" fmla="*/ 469893 w 798736"/>
                <a:gd name="connsiteY7" fmla="*/ 13641 h 475724"/>
                <a:gd name="connsiteX8" fmla="*/ 596198 w 798736"/>
                <a:gd name="connsiteY8" fmla="*/ 180156 h 475724"/>
                <a:gd name="connsiteX9" fmla="*/ 688386 w 798736"/>
                <a:gd name="connsiteY9" fmla="*/ 270758 h 475724"/>
                <a:gd name="connsiteX10" fmla="*/ 795857 w 798736"/>
                <a:gd name="connsiteY10" fmla="*/ 458067 h 475724"/>
                <a:gd name="connsiteX11" fmla="*/ 775619 w 798736"/>
                <a:gd name="connsiteY11" fmla="*/ 475725 h 475724"/>
                <a:gd name="connsiteX12" fmla="*/ 43232 w 798736"/>
                <a:gd name="connsiteY12" fmla="*/ 434880 h 475724"/>
                <a:gd name="connsiteX13" fmla="*/ 757281 w 798736"/>
                <a:gd name="connsiteY13" fmla="*/ 434880 h 475724"/>
                <a:gd name="connsiteX14" fmla="*/ 670461 w 798736"/>
                <a:gd name="connsiteY14" fmla="*/ 307560 h 475724"/>
                <a:gd name="connsiteX15" fmla="*/ 556464 w 798736"/>
                <a:gd name="connsiteY15" fmla="*/ 189728 h 475724"/>
                <a:gd name="connsiteX16" fmla="*/ 453620 w 798736"/>
                <a:gd name="connsiteY16" fmla="*/ 51186 h 475724"/>
                <a:gd name="connsiteX17" fmla="*/ 349866 w 798736"/>
                <a:gd name="connsiteY17" fmla="*/ 55476 h 475724"/>
                <a:gd name="connsiteX18" fmla="*/ 272878 w 798736"/>
                <a:gd name="connsiteY18" fmla="*/ 174875 h 475724"/>
                <a:gd name="connsiteX19" fmla="*/ 128729 w 798736"/>
                <a:gd name="connsiteY19" fmla="*/ 326538 h 475724"/>
                <a:gd name="connsiteX20" fmla="*/ 52153 w 798736"/>
                <a:gd name="connsiteY20" fmla="*/ 366805 h 475724"/>
                <a:gd name="connsiteX21" fmla="*/ 43232 w 798736"/>
                <a:gd name="connsiteY21" fmla="*/ 434797 h 47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8736" h="475724">
                  <a:moveTo>
                    <a:pt x="775702" y="475725"/>
                  </a:moveTo>
                  <a:lnTo>
                    <a:pt x="27207" y="475725"/>
                  </a:lnTo>
                  <a:cubicBezTo>
                    <a:pt x="18533" y="475725"/>
                    <a:pt x="10768" y="470196"/>
                    <a:pt x="7876" y="462027"/>
                  </a:cubicBezTo>
                  <a:cubicBezTo>
                    <a:pt x="6968" y="459387"/>
                    <a:pt x="-14344" y="396840"/>
                    <a:pt x="17211" y="345434"/>
                  </a:cubicBezTo>
                  <a:cubicBezTo>
                    <a:pt x="37202" y="312840"/>
                    <a:pt x="72970" y="292789"/>
                    <a:pt x="123278" y="286023"/>
                  </a:cubicBezTo>
                  <a:cubicBezTo>
                    <a:pt x="191511" y="276864"/>
                    <a:pt x="211418" y="222982"/>
                    <a:pt x="234466" y="160683"/>
                  </a:cubicBezTo>
                  <a:cubicBezTo>
                    <a:pt x="254457" y="106636"/>
                    <a:pt x="275108" y="50773"/>
                    <a:pt x="329711" y="19830"/>
                  </a:cubicBezTo>
                  <a:cubicBezTo>
                    <a:pt x="372417" y="-4264"/>
                    <a:pt x="423469" y="-6492"/>
                    <a:pt x="469893" y="13641"/>
                  </a:cubicBezTo>
                  <a:cubicBezTo>
                    <a:pt x="531022" y="40129"/>
                    <a:pt x="577033" y="100859"/>
                    <a:pt x="596198" y="180156"/>
                  </a:cubicBezTo>
                  <a:cubicBezTo>
                    <a:pt x="608754" y="231893"/>
                    <a:pt x="645679" y="249964"/>
                    <a:pt x="688386" y="270758"/>
                  </a:cubicBezTo>
                  <a:cubicBezTo>
                    <a:pt x="747037" y="299390"/>
                    <a:pt x="813452" y="331736"/>
                    <a:pt x="795857" y="458067"/>
                  </a:cubicBezTo>
                  <a:cubicBezTo>
                    <a:pt x="794453" y="468216"/>
                    <a:pt x="785779" y="475725"/>
                    <a:pt x="775619" y="475725"/>
                  </a:cubicBezTo>
                  <a:close/>
                  <a:moveTo>
                    <a:pt x="43232" y="434880"/>
                  </a:moveTo>
                  <a:lnTo>
                    <a:pt x="757281" y="434880"/>
                  </a:lnTo>
                  <a:cubicBezTo>
                    <a:pt x="763311" y="352860"/>
                    <a:pt x="721925" y="332726"/>
                    <a:pt x="670461" y="307560"/>
                  </a:cubicBezTo>
                  <a:cubicBezTo>
                    <a:pt x="625028" y="285363"/>
                    <a:pt x="573482" y="260278"/>
                    <a:pt x="556464" y="189728"/>
                  </a:cubicBezTo>
                  <a:cubicBezTo>
                    <a:pt x="540357" y="122973"/>
                    <a:pt x="502853" y="72474"/>
                    <a:pt x="453620" y="51186"/>
                  </a:cubicBezTo>
                  <a:cubicBezTo>
                    <a:pt x="418512" y="35920"/>
                    <a:pt x="381752" y="37488"/>
                    <a:pt x="349866" y="55476"/>
                  </a:cubicBezTo>
                  <a:cubicBezTo>
                    <a:pt x="308315" y="78993"/>
                    <a:pt x="291133" y="125532"/>
                    <a:pt x="272878" y="174875"/>
                  </a:cubicBezTo>
                  <a:cubicBezTo>
                    <a:pt x="248756" y="240145"/>
                    <a:pt x="221414" y="314078"/>
                    <a:pt x="128729" y="326538"/>
                  </a:cubicBezTo>
                  <a:cubicBezTo>
                    <a:pt x="91144" y="331571"/>
                    <a:pt x="65371" y="345104"/>
                    <a:pt x="52153" y="366805"/>
                  </a:cubicBezTo>
                  <a:cubicBezTo>
                    <a:pt x="38028" y="389827"/>
                    <a:pt x="40176" y="418294"/>
                    <a:pt x="43232" y="43479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0" name="Forma libre 639">
              <a:extLst>
                <a:ext uri="{FF2B5EF4-FFF2-40B4-BE49-F238E27FC236}">
                  <a16:creationId xmlns:a16="http://schemas.microsoft.com/office/drawing/2014/main" id="{F0BA25B3-586B-5F33-9847-B4E62B788D7A}"/>
                </a:ext>
              </a:extLst>
            </p:cNvPr>
            <p:cNvSpPr/>
            <p:nvPr/>
          </p:nvSpPr>
          <p:spPr>
            <a:xfrm>
              <a:off x="13825125" y="5313020"/>
              <a:ext cx="249602" cy="253669"/>
            </a:xfrm>
            <a:custGeom>
              <a:avLst/>
              <a:gdLst>
                <a:gd name="connsiteX0" fmla="*/ 23835 w 249602"/>
                <a:gd name="connsiteY0" fmla="*/ 253670 h 253669"/>
                <a:gd name="connsiteX1" fmla="*/ 3927 w 249602"/>
                <a:gd name="connsiteY1" fmla="*/ 237744 h 253669"/>
                <a:gd name="connsiteX2" fmla="*/ 38126 w 249602"/>
                <a:gd name="connsiteY2" fmla="*/ 76593 h 253669"/>
                <a:gd name="connsiteX3" fmla="*/ 228698 w 249602"/>
                <a:gd name="connsiteY3" fmla="*/ 19 h 253669"/>
                <a:gd name="connsiteX4" fmla="*/ 249598 w 249602"/>
                <a:gd name="connsiteY4" fmla="*/ 20070 h 253669"/>
                <a:gd name="connsiteX5" fmla="*/ 229525 w 249602"/>
                <a:gd name="connsiteY5" fmla="*/ 40946 h 253669"/>
                <a:gd name="connsiteX6" fmla="*/ 70591 w 249602"/>
                <a:gd name="connsiteY6" fmla="*/ 101512 h 253669"/>
                <a:gd name="connsiteX7" fmla="*/ 43908 w 249602"/>
                <a:gd name="connsiteY7" fmla="*/ 228833 h 253669"/>
                <a:gd name="connsiteX8" fmla="*/ 28296 w 249602"/>
                <a:gd name="connsiteY8" fmla="*/ 253175 h 253669"/>
                <a:gd name="connsiteX9" fmla="*/ 23835 w 249602"/>
                <a:gd name="connsiteY9" fmla="*/ 253670 h 25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9602" h="253669">
                  <a:moveTo>
                    <a:pt x="23835" y="253670"/>
                  </a:moveTo>
                  <a:cubicBezTo>
                    <a:pt x="14501" y="253670"/>
                    <a:pt x="6075" y="247234"/>
                    <a:pt x="3927" y="237744"/>
                  </a:cubicBezTo>
                  <a:cubicBezTo>
                    <a:pt x="3101" y="234031"/>
                    <a:pt x="-15981" y="145658"/>
                    <a:pt x="38126" y="76593"/>
                  </a:cubicBezTo>
                  <a:cubicBezTo>
                    <a:pt x="76538" y="27661"/>
                    <a:pt x="140558" y="1917"/>
                    <a:pt x="228698" y="19"/>
                  </a:cubicBezTo>
                  <a:cubicBezTo>
                    <a:pt x="239437" y="-476"/>
                    <a:pt x="249350" y="8766"/>
                    <a:pt x="249598" y="20070"/>
                  </a:cubicBezTo>
                  <a:cubicBezTo>
                    <a:pt x="249846" y="31375"/>
                    <a:pt x="240842" y="40699"/>
                    <a:pt x="229525" y="40946"/>
                  </a:cubicBezTo>
                  <a:cubicBezTo>
                    <a:pt x="154518" y="42514"/>
                    <a:pt x="101072" y="62895"/>
                    <a:pt x="70591" y="101512"/>
                  </a:cubicBezTo>
                  <a:cubicBezTo>
                    <a:pt x="28378" y="155064"/>
                    <a:pt x="43661" y="228090"/>
                    <a:pt x="43908" y="228833"/>
                  </a:cubicBezTo>
                  <a:cubicBezTo>
                    <a:pt x="46304" y="239807"/>
                    <a:pt x="39365" y="250782"/>
                    <a:pt x="28296" y="253175"/>
                  </a:cubicBezTo>
                  <a:cubicBezTo>
                    <a:pt x="26809" y="253505"/>
                    <a:pt x="25322" y="253670"/>
                    <a:pt x="23835" y="253670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1" name="Forma libre 640">
              <a:extLst>
                <a:ext uri="{FF2B5EF4-FFF2-40B4-BE49-F238E27FC236}">
                  <a16:creationId xmlns:a16="http://schemas.microsoft.com/office/drawing/2014/main" id="{B6BFD25D-77CB-B807-16D4-C8242B4555AF}"/>
                </a:ext>
              </a:extLst>
            </p:cNvPr>
            <p:cNvSpPr/>
            <p:nvPr/>
          </p:nvSpPr>
          <p:spPr>
            <a:xfrm>
              <a:off x="14255966" y="5257155"/>
              <a:ext cx="263831" cy="293857"/>
            </a:xfrm>
            <a:custGeom>
              <a:avLst/>
              <a:gdLst>
                <a:gd name="connsiteX0" fmla="*/ 233275 w 263831"/>
                <a:gd name="connsiteY0" fmla="*/ 293775 h 293857"/>
                <a:gd name="connsiteX1" fmla="*/ 228814 w 263831"/>
                <a:gd name="connsiteY1" fmla="*/ 293280 h 293857"/>
                <a:gd name="connsiteX2" fmla="*/ 213284 w 263831"/>
                <a:gd name="connsiteY2" fmla="*/ 268855 h 293857"/>
                <a:gd name="connsiteX3" fmla="*/ 188090 w 263831"/>
                <a:gd name="connsiteY3" fmla="*/ 87405 h 293857"/>
                <a:gd name="connsiteX4" fmla="*/ 23538 w 263831"/>
                <a:gd name="connsiteY4" fmla="*/ 42847 h 293857"/>
                <a:gd name="connsiteX5" fmla="*/ 242 w 263831"/>
                <a:gd name="connsiteY5" fmla="*/ 25684 h 293857"/>
                <a:gd name="connsiteX6" fmla="*/ 17425 w 263831"/>
                <a:gd name="connsiteY6" fmla="*/ 2415 h 293857"/>
                <a:gd name="connsiteX7" fmla="*/ 218158 w 263831"/>
                <a:gd name="connsiteY7" fmla="*/ 59515 h 293857"/>
                <a:gd name="connsiteX8" fmla="*/ 253265 w 263831"/>
                <a:gd name="connsiteY8" fmla="*/ 277850 h 293857"/>
                <a:gd name="connsiteX9" fmla="*/ 233358 w 263831"/>
                <a:gd name="connsiteY9" fmla="*/ 293857 h 29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831" h="293857">
                  <a:moveTo>
                    <a:pt x="233275" y="293775"/>
                  </a:moveTo>
                  <a:cubicBezTo>
                    <a:pt x="231788" y="293775"/>
                    <a:pt x="230301" y="293610"/>
                    <a:pt x="228814" y="293280"/>
                  </a:cubicBezTo>
                  <a:cubicBezTo>
                    <a:pt x="217745" y="290804"/>
                    <a:pt x="210807" y="279830"/>
                    <a:pt x="213284" y="268855"/>
                  </a:cubicBezTo>
                  <a:cubicBezTo>
                    <a:pt x="231870" y="186175"/>
                    <a:pt x="223362" y="125114"/>
                    <a:pt x="188090" y="87405"/>
                  </a:cubicBezTo>
                  <a:cubicBezTo>
                    <a:pt x="131917" y="27252"/>
                    <a:pt x="24612" y="42682"/>
                    <a:pt x="23538" y="42847"/>
                  </a:cubicBezTo>
                  <a:cubicBezTo>
                    <a:pt x="12304" y="44497"/>
                    <a:pt x="1895" y="36906"/>
                    <a:pt x="242" y="25684"/>
                  </a:cubicBezTo>
                  <a:cubicBezTo>
                    <a:pt x="-1492" y="14544"/>
                    <a:pt x="6273" y="4065"/>
                    <a:pt x="17425" y="2415"/>
                  </a:cubicBezTo>
                  <a:cubicBezTo>
                    <a:pt x="22712" y="1590"/>
                    <a:pt x="147364" y="-16316"/>
                    <a:pt x="218158" y="59515"/>
                  </a:cubicBezTo>
                  <a:cubicBezTo>
                    <a:pt x="263179" y="107704"/>
                    <a:pt x="274991" y="181225"/>
                    <a:pt x="253265" y="277850"/>
                  </a:cubicBezTo>
                  <a:cubicBezTo>
                    <a:pt x="251118" y="287339"/>
                    <a:pt x="242692" y="293857"/>
                    <a:pt x="233358" y="29385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2" name="Forma libre 641">
              <a:extLst>
                <a:ext uri="{FF2B5EF4-FFF2-40B4-BE49-F238E27FC236}">
                  <a16:creationId xmlns:a16="http://schemas.microsoft.com/office/drawing/2014/main" id="{75BB55D4-B6E4-11A5-C297-507D9039085D}"/>
                </a:ext>
              </a:extLst>
            </p:cNvPr>
            <p:cNvSpPr/>
            <p:nvPr/>
          </p:nvSpPr>
          <p:spPr>
            <a:xfrm>
              <a:off x="14123544" y="5348190"/>
              <a:ext cx="58815" cy="40927"/>
            </a:xfrm>
            <a:custGeom>
              <a:avLst/>
              <a:gdLst>
                <a:gd name="connsiteX0" fmla="*/ 38329 w 58815"/>
                <a:gd name="connsiteY0" fmla="*/ 40928 h 40927"/>
                <a:gd name="connsiteX1" fmla="*/ 20486 w 58815"/>
                <a:gd name="connsiteY1" fmla="*/ 40928 h 40927"/>
                <a:gd name="connsiteX2" fmla="*/ 0 w 58815"/>
                <a:gd name="connsiteY2" fmla="*/ 20464 h 40927"/>
                <a:gd name="connsiteX3" fmla="*/ 20486 w 58815"/>
                <a:gd name="connsiteY3" fmla="*/ 0 h 40927"/>
                <a:gd name="connsiteX4" fmla="*/ 38329 w 58815"/>
                <a:gd name="connsiteY4" fmla="*/ 0 h 40927"/>
                <a:gd name="connsiteX5" fmla="*/ 58816 w 58815"/>
                <a:gd name="connsiteY5" fmla="*/ 20464 h 40927"/>
                <a:gd name="connsiteX6" fmla="*/ 38329 w 58815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9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329" y="0"/>
                  </a:lnTo>
                  <a:cubicBezTo>
                    <a:pt x="49646" y="0"/>
                    <a:pt x="58816" y="9159"/>
                    <a:pt x="58816" y="20464"/>
                  </a:cubicBezTo>
                  <a:cubicBezTo>
                    <a:pt x="58816" y="31768"/>
                    <a:pt x="49646" y="40928"/>
                    <a:pt x="3832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3" name="Forma libre 642">
              <a:extLst>
                <a:ext uri="{FF2B5EF4-FFF2-40B4-BE49-F238E27FC236}">
                  <a16:creationId xmlns:a16="http://schemas.microsoft.com/office/drawing/2014/main" id="{C084EBA9-4D79-C235-B623-5D93C67D940D}"/>
                </a:ext>
              </a:extLst>
            </p:cNvPr>
            <p:cNvSpPr/>
            <p:nvPr/>
          </p:nvSpPr>
          <p:spPr>
            <a:xfrm>
              <a:off x="14212676" y="5419401"/>
              <a:ext cx="58732" cy="40927"/>
            </a:xfrm>
            <a:custGeom>
              <a:avLst/>
              <a:gdLst>
                <a:gd name="connsiteX0" fmla="*/ 38247 w 58732"/>
                <a:gd name="connsiteY0" fmla="*/ 40927 h 40927"/>
                <a:gd name="connsiteX1" fmla="*/ 20486 w 58732"/>
                <a:gd name="connsiteY1" fmla="*/ 40927 h 40927"/>
                <a:gd name="connsiteX2" fmla="*/ 0 w 58732"/>
                <a:gd name="connsiteY2" fmla="*/ 20464 h 40927"/>
                <a:gd name="connsiteX3" fmla="*/ 20486 w 58732"/>
                <a:gd name="connsiteY3" fmla="*/ 0 h 40927"/>
                <a:gd name="connsiteX4" fmla="*/ 38247 w 58732"/>
                <a:gd name="connsiteY4" fmla="*/ 0 h 40927"/>
                <a:gd name="connsiteX5" fmla="*/ 58733 w 58732"/>
                <a:gd name="connsiteY5" fmla="*/ 20464 h 40927"/>
                <a:gd name="connsiteX6" fmla="*/ 38247 w 58732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32" h="40927">
                  <a:moveTo>
                    <a:pt x="38247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247" y="0"/>
                  </a:lnTo>
                  <a:cubicBezTo>
                    <a:pt x="49564" y="0"/>
                    <a:pt x="58733" y="9159"/>
                    <a:pt x="58733" y="20464"/>
                  </a:cubicBezTo>
                  <a:cubicBezTo>
                    <a:pt x="58733" y="31768"/>
                    <a:pt x="49564" y="40927"/>
                    <a:pt x="38247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4" name="Forma libre 643">
              <a:extLst>
                <a:ext uri="{FF2B5EF4-FFF2-40B4-BE49-F238E27FC236}">
                  <a16:creationId xmlns:a16="http://schemas.microsoft.com/office/drawing/2014/main" id="{8D67B645-842C-EF83-5075-1EF54A349E65}"/>
                </a:ext>
              </a:extLst>
            </p:cNvPr>
            <p:cNvSpPr/>
            <p:nvPr/>
          </p:nvSpPr>
          <p:spPr>
            <a:xfrm>
              <a:off x="14065223" y="5480874"/>
              <a:ext cx="58815" cy="40927"/>
            </a:xfrm>
            <a:custGeom>
              <a:avLst/>
              <a:gdLst>
                <a:gd name="connsiteX0" fmla="*/ 38329 w 58815"/>
                <a:gd name="connsiteY0" fmla="*/ 40927 h 40927"/>
                <a:gd name="connsiteX1" fmla="*/ 20487 w 58815"/>
                <a:gd name="connsiteY1" fmla="*/ 40927 h 40927"/>
                <a:gd name="connsiteX2" fmla="*/ 0 w 58815"/>
                <a:gd name="connsiteY2" fmla="*/ 20464 h 40927"/>
                <a:gd name="connsiteX3" fmla="*/ 20487 w 58815"/>
                <a:gd name="connsiteY3" fmla="*/ 0 h 40927"/>
                <a:gd name="connsiteX4" fmla="*/ 38329 w 58815"/>
                <a:gd name="connsiteY4" fmla="*/ 0 h 40927"/>
                <a:gd name="connsiteX5" fmla="*/ 58816 w 58815"/>
                <a:gd name="connsiteY5" fmla="*/ 20464 h 40927"/>
                <a:gd name="connsiteX6" fmla="*/ 38329 w 5881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9" y="40927"/>
                  </a:move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38329" y="0"/>
                  </a:lnTo>
                  <a:cubicBezTo>
                    <a:pt x="49646" y="0"/>
                    <a:pt x="58816" y="9159"/>
                    <a:pt x="58816" y="20464"/>
                  </a:cubicBezTo>
                  <a:cubicBezTo>
                    <a:pt x="58816" y="31768"/>
                    <a:pt x="49646" y="40927"/>
                    <a:pt x="3832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5" name="Forma libre 644">
              <a:extLst>
                <a:ext uri="{FF2B5EF4-FFF2-40B4-BE49-F238E27FC236}">
                  <a16:creationId xmlns:a16="http://schemas.microsoft.com/office/drawing/2014/main" id="{8D6B50C5-792B-5F6F-648C-E37BAB870B76}"/>
                </a:ext>
              </a:extLst>
            </p:cNvPr>
            <p:cNvSpPr/>
            <p:nvPr/>
          </p:nvSpPr>
          <p:spPr>
            <a:xfrm>
              <a:off x="14275787" y="5525762"/>
              <a:ext cx="58815" cy="40927"/>
            </a:xfrm>
            <a:custGeom>
              <a:avLst/>
              <a:gdLst>
                <a:gd name="connsiteX0" fmla="*/ 38328 w 58815"/>
                <a:gd name="connsiteY0" fmla="*/ 40927 h 40927"/>
                <a:gd name="connsiteX1" fmla="*/ 20486 w 58815"/>
                <a:gd name="connsiteY1" fmla="*/ 40927 h 40927"/>
                <a:gd name="connsiteX2" fmla="*/ 0 w 58815"/>
                <a:gd name="connsiteY2" fmla="*/ 20464 h 40927"/>
                <a:gd name="connsiteX3" fmla="*/ 20486 w 58815"/>
                <a:gd name="connsiteY3" fmla="*/ 0 h 40927"/>
                <a:gd name="connsiteX4" fmla="*/ 38328 w 58815"/>
                <a:gd name="connsiteY4" fmla="*/ 0 h 40927"/>
                <a:gd name="connsiteX5" fmla="*/ 58816 w 58815"/>
                <a:gd name="connsiteY5" fmla="*/ 20464 h 40927"/>
                <a:gd name="connsiteX6" fmla="*/ 38328 w 5881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328" y="0"/>
                  </a:lnTo>
                  <a:cubicBezTo>
                    <a:pt x="49645" y="0"/>
                    <a:pt x="58816" y="9159"/>
                    <a:pt x="58816" y="20464"/>
                  </a:cubicBezTo>
                  <a:cubicBezTo>
                    <a:pt x="58816" y="31768"/>
                    <a:pt x="49645" y="40927"/>
                    <a:pt x="3832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6" name="Forma libre 645">
              <a:extLst>
                <a:ext uri="{FF2B5EF4-FFF2-40B4-BE49-F238E27FC236}">
                  <a16:creationId xmlns:a16="http://schemas.microsoft.com/office/drawing/2014/main" id="{969324B7-CAC3-8561-5E77-B44165F590FC}"/>
                </a:ext>
              </a:extLst>
            </p:cNvPr>
            <p:cNvSpPr/>
            <p:nvPr/>
          </p:nvSpPr>
          <p:spPr>
            <a:xfrm>
              <a:off x="13969565" y="5576344"/>
              <a:ext cx="58815" cy="40927"/>
            </a:xfrm>
            <a:custGeom>
              <a:avLst/>
              <a:gdLst>
                <a:gd name="connsiteX0" fmla="*/ 38329 w 58815"/>
                <a:gd name="connsiteY0" fmla="*/ 40928 h 40927"/>
                <a:gd name="connsiteX1" fmla="*/ 20486 w 58815"/>
                <a:gd name="connsiteY1" fmla="*/ 40928 h 40927"/>
                <a:gd name="connsiteX2" fmla="*/ 0 w 58815"/>
                <a:gd name="connsiteY2" fmla="*/ 20464 h 40927"/>
                <a:gd name="connsiteX3" fmla="*/ 20486 w 58815"/>
                <a:gd name="connsiteY3" fmla="*/ 0 h 40927"/>
                <a:gd name="connsiteX4" fmla="*/ 38329 w 58815"/>
                <a:gd name="connsiteY4" fmla="*/ 0 h 40927"/>
                <a:gd name="connsiteX5" fmla="*/ 58816 w 58815"/>
                <a:gd name="connsiteY5" fmla="*/ 20464 h 40927"/>
                <a:gd name="connsiteX6" fmla="*/ 38329 w 58815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9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329" y="0"/>
                  </a:lnTo>
                  <a:cubicBezTo>
                    <a:pt x="49646" y="0"/>
                    <a:pt x="58816" y="9159"/>
                    <a:pt x="58816" y="20464"/>
                  </a:cubicBezTo>
                  <a:cubicBezTo>
                    <a:pt x="58816" y="31768"/>
                    <a:pt x="49646" y="40928"/>
                    <a:pt x="38329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7" name="Forma libre 646">
              <a:extLst>
                <a:ext uri="{FF2B5EF4-FFF2-40B4-BE49-F238E27FC236}">
                  <a16:creationId xmlns:a16="http://schemas.microsoft.com/office/drawing/2014/main" id="{3FA3728B-263F-E4EB-A90B-A16BE8D339BC}"/>
                </a:ext>
              </a:extLst>
            </p:cNvPr>
            <p:cNvSpPr/>
            <p:nvPr/>
          </p:nvSpPr>
          <p:spPr>
            <a:xfrm>
              <a:off x="14155512" y="5561821"/>
              <a:ext cx="58815" cy="40927"/>
            </a:xfrm>
            <a:custGeom>
              <a:avLst/>
              <a:gdLst>
                <a:gd name="connsiteX0" fmla="*/ 38329 w 58815"/>
                <a:gd name="connsiteY0" fmla="*/ 40927 h 40927"/>
                <a:gd name="connsiteX1" fmla="*/ 20486 w 58815"/>
                <a:gd name="connsiteY1" fmla="*/ 40927 h 40927"/>
                <a:gd name="connsiteX2" fmla="*/ 0 w 58815"/>
                <a:gd name="connsiteY2" fmla="*/ 20464 h 40927"/>
                <a:gd name="connsiteX3" fmla="*/ 20486 w 58815"/>
                <a:gd name="connsiteY3" fmla="*/ 0 h 40927"/>
                <a:gd name="connsiteX4" fmla="*/ 38329 w 58815"/>
                <a:gd name="connsiteY4" fmla="*/ 0 h 40927"/>
                <a:gd name="connsiteX5" fmla="*/ 58816 w 58815"/>
                <a:gd name="connsiteY5" fmla="*/ 20464 h 40927"/>
                <a:gd name="connsiteX6" fmla="*/ 38329 w 5881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329" y="0"/>
                  </a:lnTo>
                  <a:cubicBezTo>
                    <a:pt x="49646" y="0"/>
                    <a:pt x="58816" y="9159"/>
                    <a:pt x="58816" y="20464"/>
                  </a:cubicBezTo>
                  <a:cubicBezTo>
                    <a:pt x="58816" y="31768"/>
                    <a:pt x="49646" y="40927"/>
                    <a:pt x="3832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8" name="Forma libre 647">
              <a:extLst>
                <a:ext uri="{FF2B5EF4-FFF2-40B4-BE49-F238E27FC236}">
                  <a16:creationId xmlns:a16="http://schemas.microsoft.com/office/drawing/2014/main" id="{A822E9A6-0FE2-ED41-4CA2-2676DCA80338}"/>
                </a:ext>
              </a:extLst>
            </p:cNvPr>
            <p:cNvSpPr/>
            <p:nvPr/>
          </p:nvSpPr>
          <p:spPr>
            <a:xfrm>
              <a:off x="14385984" y="5586081"/>
              <a:ext cx="58815" cy="40927"/>
            </a:xfrm>
            <a:custGeom>
              <a:avLst/>
              <a:gdLst>
                <a:gd name="connsiteX0" fmla="*/ 38329 w 58815"/>
                <a:gd name="connsiteY0" fmla="*/ 40927 h 40927"/>
                <a:gd name="connsiteX1" fmla="*/ 20486 w 58815"/>
                <a:gd name="connsiteY1" fmla="*/ 40927 h 40927"/>
                <a:gd name="connsiteX2" fmla="*/ 0 w 58815"/>
                <a:gd name="connsiteY2" fmla="*/ 20464 h 40927"/>
                <a:gd name="connsiteX3" fmla="*/ 20486 w 58815"/>
                <a:gd name="connsiteY3" fmla="*/ 0 h 40927"/>
                <a:gd name="connsiteX4" fmla="*/ 38329 w 58815"/>
                <a:gd name="connsiteY4" fmla="*/ 0 h 40927"/>
                <a:gd name="connsiteX5" fmla="*/ 58816 w 58815"/>
                <a:gd name="connsiteY5" fmla="*/ 20464 h 40927"/>
                <a:gd name="connsiteX6" fmla="*/ 38329 w 58815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15" h="40927">
                  <a:moveTo>
                    <a:pt x="38329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38329" y="0"/>
                  </a:lnTo>
                  <a:cubicBezTo>
                    <a:pt x="49646" y="0"/>
                    <a:pt x="58816" y="9159"/>
                    <a:pt x="58816" y="20464"/>
                  </a:cubicBezTo>
                  <a:cubicBezTo>
                    <a:pt x="58816" y="31768"/>
                    <a:pt x="49646" y="40927"/>
                    <a:pt x="38329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49" name="Gráfico 2">
            <a:extLst>
              <a:ext uri="{FF2B5EF4-FFF2-40B4-BE49-F238E27FC236}">
                <a16:creationId xmlns:a16="http://schemas.microsoft.com/office/drawing/2014/main" id="{8617DE22-A4EC-9CE3-531E-959DFB45E49E}"/>
              </a:ext>
            </a:extLst>
          </p:cNvPr>
          <p:cNvGrpSpPr/>
          <p:nvPr/>
        </p:nvGrpSpPr>
        <p:grpSpPr>
          <a:xfrm>
            <a:off x="13298142" y="6095940"/>
            <a:ext cx="1265774" cy="1161727"/>
            <a:chOff x="13298142" y="6095940"/>
            <a:chExt cx="1265774" cy="1161727"/>
          </a:xfrm>
          <a:solidFill>
            <a:srgbClr val="002A86"/>
          </a:solidFill>
        </p:grpSpPr>
        <p:sp>
          <p:nvSpPr>
            <p:cNvPr id="650" name="Forma libre 649">
              <a:extLst>
                <a:ext uri="{FF2B5EF4-FFF2-40B4-BE49-F238E27FC236}">
                  <a16:creationId xmlns:a16="http://schemas.microsoft.com/office/drawing/2014/main" id="{B6F1D72E-9C23-4FA6-EC5B-21FE09ED83A0}"/>
                </a:ext>
              </a:extLst>
            </p:cNvPr>
            <p:cNvSpPr/>
            <p:nvPr/>
          </p:nvSpPr>
          <p:spPr>
            <a:xfrm>
              <a:off x="14390031" y="6798720"/>
              <a:ext cx="173803" cy="173611"/>
            </a:xfrm>
            <a:custGeom>
              <a:avLst/>
              <a:gdLst>
                <a:gd name="connsiteX0" fmla="*/ 153317 w 173803"/>
                <a:gd name="connsiteY0" fmla="*/ 173611 h 173611"/>
                <a:gd name="connsiteX1" fmla="*/ 86902 w 173803"/>
                <a:gd name="connsiteY1" fmla="*/ 173611 h 173611"/>
                <a:gd name="connsiteX2" fmla="*/ 0 w 173803"/>
                <a:gd name="connsiteY2" fmla="*/ 86806 h 173611"/>
                <a:gd name="connsiteX3" fmla="*/ 86902 w 173803"/>
                <a:gd name="connsiteY3" fmla="*/ 0 h 173611"/>
                <a:gd name="connsiteX4" fmla="*/ 153317 w 173803"/>
                <a:gd name="connsiteY4" fmla="*/ 0 h 173611"/>
                <a:gd name="connsiteX5" fmla="*/ 173804 w 173803"/>
                <a:gd name="connsiteY5" fmla="*/ 20464 h 173611"/>
                <a:gd name="connsiteX6" fmla="*/ 173804 w 173803"/>
                <a:gd name="connsiteY6" fmla="*/ 153148 h 173611"/>
                <a:gd name="connsiteX7" fmla="*/ 153317 w 173803"/>
                <a:gd name="connsiteY7" fmla="*/ 173611 h 173611"/>
                <a:gd name="connsiteX8" fmla="*/ 86902 w 173803"/>
                <a:gd name="connsiteY8" fmla="*/ 40927 h 173611"/>
                <a:gd name="connsiteX9" fmla="*/ 40972 w 173803"/>
                <a:gd name="connsiteY9" fmla="*/ 86806 h 173611"/>
                <a:gd name="connsiteX10" fmla="*/ 86902 w 173803"/>
                <a:gd name="connsiteY10" fmla="*/ 132684 h 173611"/>
                <a:gd name="connsiteX11" fmla="*/ 132830 w 173803"/>
                <a:gd name="connsiteY11" fmla="*/ 132684 h 173611"/>
                <a:gd name="connsiteX12" fmla="*/ 132830 w 173803"/>
                <a:gd name="connsiteY12" fmla="*/ 40927 h 173611"/>
                <a:gd name="connsiteX13" fmla="*/ 86902 w 173803"/>
                <a:gd name="connsiteY13" fmla="*/ 40927 h 17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803" h="173611">
                  <a:moveTo>
                    <a:pt x="153317" y="173611"/>
                  </a:moveTo>
                  <a:lnTo>
                    <a:pt x="86902" y="173611"/>
                  </a:lnTo>
                  <a:cubicBezTo>
                    <a:pt x="38990" y="173611"/>
                    <a:pt x="0" y="134664"/>
                    <a:pt x="0" y="86806"/>
                  </a:cubicBezTo>
                  <a:cubicBezTo>
                    <a:pt x="0" y="38947"/>
                    <a:pt x="38990" y="0"/>
                    <a:pt x="86902" y="0"/>
                  </a:cubicBezTo>
                  <a:lnTo>
                    <a:pt x="153317" y="0"/>
                  </a:lnTo>
                  <a:cubicBezTo>
                    <a:pt x="164634" y="0"/>
                    <a:pt x="173804" y="9159"/>
                    <a:pt x="173804" y="20464"/>
                  </a:cubicBezTo>
                  <a:lnTo>
                    <a:pt x="173804" y="153148"/>
                  </a:lnTo>
                  <a:cubicBezTo>
                    <a:pt x="173804" y="164452"/>
                    <a:pt x="164634" y="173611"/>
                    <a:pt x="153317" y="173611"/>
                  </a:cubicBezTo>
                  <a:close/>
                  <a:moveTo>
                    <a:pt x="86902" y="40927"/>
                  </a:moveTo>
                  <a:cubicBezTo>
                    <a:pt x="61541" y="40927"/>
                    <a:pt x="40972" y="61556"/>
                    <a:pt x="40972" y="86806"/>
                  </a:cubicBezTo>
                  <a:cubicBezTo>
                    <a:pt x="40972" y="112055"/>
                    <a:pt x="61624" y="132684"/>
                    <a:pt x="86902" y="132684"/>
                  </a:cubicBezTo>
                  <a:lnTo>
                    <a:pt x="132830" y="132684"/>
                  </a:lnTo>
                  <a:lnTo>
                    <a:pt x="132830" y="40927"/>
                  </a:lnTo>
                  <a:lnTo>
                    <a:pt x="86902" y="4092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1" name="Forma libre 650">
              <a:extLst>
                <a:ext uri="{FF2B5EF4-FFF2-40B4-BE49-F238E27FC236}">
                  <a16:creationId xmlns:a16="http://schemas.microsoft.com/office/drawing/2014/main" id="{20FD2813-4905-5896-104A-5B8F2D7B77E0}"/>
                </a:ext>
              </a:extLst>
            </p:cNvPr>
            <p:cNvSpPr/>
            <p:nvPr/>
          </p:nvSpPr>
          <p:spPr>
            <a:xfrm>
              <a:off x="14197476" y="6676020"/>
              <a:ext cx="366359" cy="40927"/>
            </a:xfrm>
            <a:custGeom>
              <a:avLst/>
              <a:gdLst>
                <a:gd name="connsiteX0" fmla="*/ 345872 w 366359"/>
                <a:gd name="connsiteY0" fmla="*/ 40927 h 40927"/>
                <a:gd name="connsiteX1" fmla="*/ 20487 w 366359"/>
                <a:gd name="connsiteY1" fmla="*/ 40927 h 40927"/>
                <a:gd name="connsiteX2" fmla="*/ 0 w 366359"/>
                <a:gd name="connsiteY2" fmla="*/ 20464 h 40927"/>
                <a:gd name="connsiteX3" fmla="*/ 20487 w 366359"/>
                <a:gd name="connsiteY3" fmla="*/ 0 h 40927"/>
                <a:gd name="connsiteX4" fmla="*/ 345872 w 366359"/>
                <a:gd name="connsiteY4" fmla="*/ 0 h 40927"/>
                <a:gd name="connsiteX5" fmla="*/ 366359 w 366359"/>
                <a:gd name="connsiteY5" fmla="*/ 20464 h 40927"/>
                <a:gd name="connsiteX6" fmla="*/ 345872 w 36635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359" h="40927">
                  <a:moveTo>
                    <a:pt x="345872" y="40927"/>
                  </a:moveTo>
                  <a:lnTo>
                    <a:pt x="20487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7" y="0"/>
                  </a:cubicBezTo>
                  <a:lnTo>
                    <a:pt x="345872" y="0"/>
                  </a:lnTo>
                  <a:cubicBezTo>
                    <a:pt x="357189" y="0"/>
                    <a:pt x="366359" y="9159"/>
                    <a:pt x="366359" y="20464"/>
                  </a:cubicBezTo>
                  <a:cubicBezTo>
                    <a:pt x="366359" y="31768"/>
                    <a:pt x="357189" y="40927"/>
                    <a:pt x="34587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2" name="Forma libre 651">
              <a:extLst>
                <a:ext uri="{FF2B5EF4-FFF2-40B4-BE49-F238E27FC236}">
                  <a16:creationId xmlns:a16="http://schemas.microsoft.com/office/drawing/2014/main" id="{39A66086-AA8C-54BD-7B10-743AE197487F}"/>
                </a:ext>
              </a:extLst>
            </p:cNvPr>
            <p:cNvSpPr/>
            <p:nvPr/>
          </p:nvSpPr>
          <p:spPr>
            <a:xfrm>
              <a:off x="14197393" y="6778421"/>
              <a:ext cx="40973" cy="99017"/>
            </a:xfrm>
            <a:custGeom>
              <a:avLst/>
              <a:gdLst>
                <a:gd name="connsiteX0" fmla="*/ 20487 w 40973"/>
                <a:gd name="connsiteY0" fmla="*/ 99018 h 99017"/>
                <a:gd name="connsiteX1" fmla="*/ 0 w 40973"/>
                <a:gd name="connsiteY1" fmla="*/ 78554 h 99017"/>
                <a:gd name="connsiteX2" fmla="*/ 0 w 40973"/>
                <a:gd name="connsiteY2" fmla="*/ 20464 h 99017"/>
                <a:gd name="connsiteX3" fmla="*/ 20487 w 40973"/>
                <a:gd name="connsiteY3" fmla="*/ 0 h 99017"/>
                <a:gd name="connsiteX4" fmla="*/ 40973 w 40973"/>
                <a:gd name="connsiteY4" fmla="*/ 20464 h 99017"/>
                <a:gd name="connsiteX5" fmla="*/ 40973 w 40973"/>
                <a:gd name="connsiteY5" fmla="*/ 78554 h 99017"/>
                <a:gd name="connsiteX6" fmla="*/ 20487 w 40973"/>
                <a:gd name="connsiteY6" fmla="*/ 99018 h 9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73" h="99017">
                  <a:moveTo>
                    <a:pt x="20487" y="99018"/>
                  </a:moveTo>
                  <a:cubicBezTo>
                    <a:pt x="9170" y="99018"/>
                    <a:pt x="0" y="89859"/>
                    <a:pt x="0" y="78554"/>
                  </a:cubicBezTo>
                  <a:lnTo>
                    <a:pt x="0" y="20464"/>
                  </a:lnTo>
                  <a:cubicBezTo>
                    <a:pt x="0" y="9159"/>
                    <a:pt x="9170" y="0"/>
                    <a:pt x="20487" y="0"/>
                  </a:cubicBezTo>
                  <a:cubicBezTo>
                    <a:pt x="31804" y="0"/>
                    <a:pt x="40973" y="9159"/>
                    <a:pt x="40973" y="20464"/>
                  </a:cubicBezTo>
                  <a:lnTo>
                    <a:pt x="40973" y="78554"/>
                  </a:lnTo>
                  <a:cubicBezTo>
                    <a:pt x="40973" y="89859"/>
                    <a:pt x="31804" y="99018"/>
                    <a:pt x="20487" y="9901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3" name="Forma libre 652">
              <a:extLst>
                <a:ext uri="{FF2B5EF4-FFF2-40B4-BE49-F238E27FC236}">
                  <a16:creationId xmlns:a16="http://schemas.microsoft.com/office/drawing/2014/main" id="{4797D3B2-9DC1-7F16-A12A-9D0383FB7C19}"/>
                </a:ext>
              </a:extLst>
            </p:cNvPr>
            <p:cNvSpPr/>
            <p:nvPr/>
          </p:nvSpPr>
          <p:spPr>
            <a:xfrm>
              <a:off x="13366375" y="6348271"/>
              <a:ext cx="1197541" cy="744532"/>
            </a:xfrm>
            <a:custGeom>
              <a:avLst/>
              <a:gdLst>
                <a:gd name="connsiteX0" fmla="*/ 1119231 w 1197541"/>
                <a:gd name="connsiteY0" fmla="*/ 744532 h 744532"/>
                <a:gd name="connsiteX1" fmla="*/ 41055 w 1197541"/>
                <a:gd name="connsiteY1" fmla="*/ 744532 h 744532"/>
                <a:gd name="connsiteX2" fmla="*/ 0 w 1197541"/>
                <a:gd name="connsiteY2" fmla="*/ 703522 h 744532"/>
                <a:gd name="connsiteX3" fmla="*/ 0 w 1197541"/>
                <a:gd name="connsiteY3" fmla="*/ 600956 h 744532"/>
                <a:gd name="connsiteX4" fmla="*/ 41055 w 1197541"/>
                <a:gd name="connsiteY4" fmla="*/ 559946 h 744532"/>
                <a:gd name="connsiteX5" fmla="*/ 676214 w 1197541"/>
                <a:gd name="connsiteY5" fmla="*/ 559946 h 744532"/>
                <a:gd name="connsiteX6" fmla="*/ 744117 w 1197541"/>
                <a:gd name="connsiteY6" fmla="*/ 492119 h 744532"/>
                <a:gd name="connsiteX7" fmla="*/ 744117 w 1197541"/>
                <a:gd name="connsiteY7" fmla="*/ 110570 h 744532"/>
                <a:gd name="connsiteX8" fmla="*/ 854809 w 1197541"/>
                <a:gd name="connsiteY8" fmla="*/ 0 h 744532"/>
                <a:gd name="connsiteX9" fmla="*/ 1006722 w 1197541"/>
                <a:gd name="connsiteY9" fmla="*/ 0 h 744532"/>
                <a:gd name="connsiteX10" fmla="*/ 1110724 w 1197541"/>
                <a:gd name="connsiteY10" fmla="*/ 61969 h 744532"/>
                <a:gd name="connsiteX11" fmla="*/ 1110724 w 1197541"/>
                <a:gd name="connsiteY11" fmla="*/ 61969 h 744532"/>
                <a:gd name="connsiteX12" fmla="*/ 1197542 w 1197541"/>
                <a:gd name="connsiteY12" fmla="*/ 357950 h 744532"/>
                <a:gd name="connsiteX13" fmla="*/ 1197542 w 1197541"/>
                <a:gd name="connsiteY13" fmla="*/ 666308 h 744532"/>
                <a:gd name="connsiteX14" fmla="*/ 1119314 w 1197541"/>
                <a:gd name="connsiteY14" fmla="*/ 744450 h 744532"/>
                <a:gd name="connsiteX15" fmla="*/ 41055 w 1197541"/>
                <a:gd name="connsiteY15" fmla="*/ 600956 h 744532"/>
                <a:gd name="connsiteX16" fmla="*/ 41055 w 1197541"/>
                <a:gd name="connsiteY16" fmla="*/ 703605 h 744532"/>
                <a:gd name="connsiteX17" fmla="*/ 1119231 w 1197541"/>
                <a:gd name="connsiteY17" fmla="*/ 703605 h 744532"/>
                <a:gd name="connsiteX18" fmla="*/ 1156487 w 1197541"/>
                <a:gd name="connsiteY18" fmla="*/ 666391 h 744532"/>
                <a:gd name="connsiteX19" fmla="*/ 1156487 w 1197541"/>
                <a:gd name="connsiteY19" fmla="*/ 359023 h 744532"/>
                <a:gd name="connsiteX20" fmla="*/ 1074460 w 1197541"/>
                <a:gd name="connsiteY20" fmla="*/ 81277 h 744532"/>
                <a:gd name="connsiteX21" fmla="*/ 1006639 w 1197541"/>
                <a:gd name="connsiteY21" fmla="*/ 40927 h 744532"/>
                <a:gd name="connsiteX22" fmla="*/ 854726 w 1197541"/>
                <a:gd name="connsiteY22" fmla="*/ 40927 h 744532"/>
                <a:gd name="connsiteX23" fmla="*/ 785007 w 1197541"/>
                <a:gd name="connsiteY23" fmla="*/ 110570 h 744532"/>
                <a:gd name="connsiteX24" fmla="*/ 785007 w 1197541"/>
                <a:gd name="connsiteY24" fmla="*/ 492119 h 744532"/>
                <a:gd name="connsiteX25" fmla="*/ 676132 w 1197541"/>
                <a:gd name="connsiteY25" fmla="*/ 600791 h 744532"/>
                <a:gd name="connsiteX26" fmla="*/ 40973 w 1197541"/>
                <a:gd name="connsiteY26" fmla="*/ 600791 h 74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97541" h="744532">
                  <a:moveTo>
                    <a:pt x="1119231" y="744532"/>
                  </a:moveTo>
                  <a:lnTo>
                    <a:pt x="41055" y="744532"/>
                  </a:lnTo>
                  <a:cubicBezTo>
                    <a:pt x="18421" y="744532"/>
                    <a:pt x="0" y="726131"/>
                    <a:pt x="0" y="703522"/>
                  </a:cubicBezTo>
                  <a:lnTo>
                    <a:pt x="0" y="600956"/>
                  </a:lnTo>
                  <a:cubicBezTo>
                    <a:pt x="0" y="578347"/>
                    <a:pt x="18421" y="559946"/>
                    <a:pt x="41055" y="559946"/>
                  </a:cubicBezTo>
                  <a:lnTo>
                    <a:pt x="676214" y="559946"/>
                  </a:lnTo>
                  <a:cubicBezTo>
                    <a:pt x="713635" y="559946"/>
                    <a:pt x="744117" y="529498"/>
                    <a:pt x="744117" y="492119"/>
                  </a:cubicBezTo>
                  <a:lnTo>
                    <a:pt x="744117" y="110570"/>
                  </a:lnTo>
                  <a:cubicBezTo>
                    <a:pt x="744117" y="49592"/>
                    <a:pt x="793764" y="0"/>
                    <a:pt x="854809" y="0"/>
                  </a:cubicBezTo>
                  <a:lnTo>
                    <a:pt x="1006722" y="0"/>
                  </a:lnTo>
                  <a:cubicBezTo>
                    <a:pt x="1050421" y="0"/>
                    <a:pt x="1090237" y="23764"/>
                    <a:pt x="1110724" y="61969"/>
                  </a:cubicBezTo>
                  <a:lnTo>
                    <a:pt x="1110724" y="61969"/>
                  </a:lnTo>
                  <a:cubicBezTo>
                    <a:pt x="1147070" y="130044"/>
                    <a:pt x="1191677" y="236735"/>
                    <a:pt x="1197542" y="357950"/>
                  </a:cubicBezTo>
                  <a:lnTo>
                    <a:pt x="1197542" y="666308"/>
                  </a:lnTo>
                  <a:cubicBezTo>
                    <a:pt x="1197542" y="709381"/>
                    <a:pt x="1162434" y="744450"/>
                    <a:pt x="1119314" y="744450"/>
                  </a:cubicBezTo>
                  <a:close/>
                  <a:moveTo>
                    <a:pt x="41055" y="600956"/>
                  </a:moveTo>
                  <a:lnTo>
                    <a:pt x="41055" y="703605"/>
                  </a:lnTo>
                  <a:cubicBezTo>
                    <a:pt x="41055" y="703605"/>
                    <a:pt x="1119231" y="703605"/>
                    <a:pt x="1119231" y="703605"/>
                  </a:cubicBezTo>
                  <a:cubicBezTo>
                    <a:pt x="1139800" y="703605"/>
                    <a:pt x="1156487" y="686937"/>
                    <a:pt x="1156487" y="666391"/>
                  </a:cubicBezTo>
                  <a:lnTo>
                    <a:pt x="1156487" y="359023"/>
                  </a:lnTo>
                  <a:cubicBezTo>
                    <a:pt x="1150705" y="240366"/>
                    <a:pt x="1102627" y="134004"/>
                    <a:pt x="1074460" y="81277"/>
                  </a:cubicBezTo>
                  <a:cubicBezTo>
                    <a:pt x="1061160" y="56440"/>
                    <a:pt x="1035222" y="40927"/>
                    <a:pt x="1006639" y="40927"/>
                  </a:cubicBezTo>
                  <a:lnTo>
                    <a:pt x="854726" y="40927"/>
                  </a:lnTo>
                  <a:cubicBezTo>
                    <a:pt x="816315" y="40927"/>
                    <a:pt x="785007" y="72201"/>
                    <a:pt x="785007" y="110570"/>
                  </a:cubicBezTo>
                  <a:lnTo>
                    <a:pt x="785007" y="492119"/>
                  </a:lnTo>
                  <a:cubicBezTo>
                    <a:pt x="785007" y="552025"/>
                    <a:pt x="736186" y="600791"/>
                    <a:pt x="676132" y="600791"/>
                  </a:cubicBezTo>
                  <a:lnTo>
                    <a:pt x="40973" y="60079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4" name="Forma libre 653">
              <a:extLst>
                <a:ext uri="{FF2B5EF4-FFF2-40B4-BE49-F238E27FC236}">
                  <a16:creationId xmlns:a16="http://schemas.microsoft.com/office/drawing/2014/main" id="{C454AFAE-0769-FDE2-B62C-B6C1FD6FC700}"/>
                </a:ext>
              </a:extLst>
            </p:cNvPr>
            <p:cNvSpPr/>
            <p:nvPr/>
          </p:nvSpPr>
          <p:spPr>
            <a:xfrm>
              <a:off x="14148408" y="7051958"/>
              <a:ext cx="308616" cy="205709"/>
            </a:xfrm>
            <a:custGeom>
              <a:avLst/>
              <a:gdLst>
                <a:gd name="connsiteX0" fmla="*/ 154308 w 308616"/>
                <a:gd name="connsiteY0" fmla="*/ 205710 h 205709"/>
                <a:gd name="connsiteX1" fmla="*/ 0 w 308616"/>
                <a:gd name="connsiteY1" fmla="*/ 51572 h 205709"/>
                <a:gd name="connsiteX2" fmla="*/ 4378 w 308616"/>
                <a:gd name="connsiteY2" fmla="*/ 15678 h 205709"/>
                <a:gd name="connsiteX3" fmla="*/ 24286 w 308616"/>
                <a:gd name="connsiteY3" fmla="*/ 0 h 205709"/>
                <a:gd name="connsiteX4" fmla="*/ 284331 w 308616"/>
                <a:gd name="connsiteY4" fmla="*/ 0 h 205709"/>
                <a:gd name="connsiteX5" fmla="*/ 304238 w 308616"/>
                <a:gd name="connsiteY5" fmla="*/ 15678 h 205709"/>
                <a:gd name="connsiteX6" fmla="*/ 308617 w 308616"/>
                <a:gd name="connsiteY6" fmla="*/ 51572 h 205709"/>
                <a:gd name="connsiteX7" fmla="*/ 154308 w 308616"/>
                <a:gd name="connsiteY7" fmla="*/ 205710 h 205709"/>
                <a:gd name="connsiteX8" fmla="*/ 41468 w 308616"/>
                <a:gd name="connsiteY8" fmla="*/ 40845 h 205709"/>
                <a:gd name="connsiteX9" fmla="*/ 40890 w 308616"/>
                <a:gd name="connsiteY9" fmla="*/ 51572 h 205709"/>
                <a:gd name="connsiteX10" fmla="*/ 154226 w 308616"/>
                <a:gd name="connsiteY10" fmla="*/ 164782 h 205709"/>
                <a:gd name="connsiteX11" fmla="*/ 267562 w 308616"/>
                <a:gd name="connsiteY11" fmla="*/ 51572 h 205709"/>
                <a:gd name="connsiteX12" fmla="*/ 266983 w 308616"/>
                <a:gd name="connsiteY12" fmla="*/ 40845 h 205709"/>
                <a:gd name="connsiteX13" fmla="*/ 41386 w 308616"/>
                <a:gd name="connsiteY13" fmla="*/ 40845 h 20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6" h="205709">
                  <a:moveTo>
                    <a:pt x="154308" y="205710"/>
                  </a:moveTo>
                  <a:cubicBezTo>
                    <a:pt x="69224" y="205710"/>
                    <a:pt x="0" y="136562"/>
                    <a:pt x="0" y="51572"/>
                  </a:cubicBezTo>
                  <a:cubicBezTo>
                    <a:pt x="0" y="39855"/>
                    <a:pt x="1486" y="27725"/>
                    <a:pt x="4378" y="15678"/>
                  </a:cubicBezTo>
                  <a:cubicBezTo>
                    <a:pt x="6608" y="6519"/>
                    <a:pt x="14787" y="0"/>
                    <a:pt x="24286" y="0"/>
                  </a:cubicBezTo>
                  <a:lnTo>
                    <a:pt x="284331" y="0"/>
                  </a:lnTo>
                  <a:cubicBezTo>
                    <a:pt x="293830" y="0"/>
                    <a:pt x="302008" y="6519"/>
                    <a:pt x="304238" y="15678"/>
                  </a:cubicBezTo>
                  <a:cubicBezTo>
                    <a:pt x="307129" y="27725"/>
                    <a:pt x="308617" y="39855"/>
                    <a:pt x="308617" y="51572"/>
                  </a:cubicBezTo>
                  <a:cubicBezTo>
                    <a:pt x="308617" y="136562"/>
                    <a:pt x="239393" y="205710"/>
                    <a:pt x="154308" y="205710"/>
                  </a:cubicBezTo>
                  <a:close/>
                  <a:moveTo>
                    <a:pt x="41468" y="40845"/>
                  </a:moveTo>
                  <a:cubicBezTo>
                    <a:pt x="41138" y="44475"/>
                    <a:pt x="40890" y="48024"/>
                    <a:pt x="40890" y="51572"/>
                  </a:cubicBezTo>
                  <a:cubicBezTo>
                    <a:pt x="40890" y="114036"/>
                    <a:pt x="91775" y="164782"/>
                    <a:pt x="154226" y="164782"/>
                  </a:cubicBezTo>
                  <a:cubicBezTo>
                    <a:pt x="216676" y="164782"/>
                    <a:pt x="267562" y="113953"/>
                    <a:pt x="267562" y="51572"/>
                  </a:cubicBezTo>
                  <a:cubicBezTo>
                    <a:pt x="267562" y="48024"/>
                    <a:pt x="267396" y="44475"/>
                    <a:pt x="266983" y="40845"/>
                  </a:cubicBezTo>
                  <a:lnTo>
                    <a:pt x="41386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5" name="Forma libre 654">
              <a:extLst>
                <a:ext uri="{FF2B5EF4-FFF2-40B4-BE49-F238E27FC236}">
                  <a16:creationId xmlns:a16="http://schemas.microsoft.com/office/drawing/2014/main" id="{681C55A2-D417-D366-B218-3E837F184389}"/>
                </a:ext>
              </a:extLst>
            </p:cNvPr>
            <p:cNvSpPr/>
            <p:nvPr/>
          </p:nvSpPr>
          <p:spPr>
            <a:xfrm>
              <a:off x="13473185" y="7051876"/>
              <a:ext cx="308616" cy="205792"/>
            </a:xfrm>
            <a:custGeom>
              <a:avLst/>
              <a:gdLst>
                <a:gd name="connsiteX0" fmla="*/ 154308 w 308616"/>
                <a:gd name="connsiteY0" fmla="*/ 205792 h 205792"/>
                <a:gd name="connsiteX1" fmla="*/ 0 w 308616"/>
                <a:gd name="connsiteY1" fmla="*/ 51654 h 205792"/>
                <a:gd name="connsiteX2" fmla="*/ 4378 w 308616"/>
                <a:gd name="connsiteY2" fmla="*/ 15760 h 205792"/>
                <a:gd name="connsiteX3" fmla="*/ 24286 w 308616"/>
                <a:gd name="connsiteY3" fmla="*/ 0 h 205792"/>
                <a:gd name="connsiteX4" fmla="*/ 284330 w 308616"/>
                <a:gd name="connsiteY4" fmla="*/ 0 h 205792"/>
                <a:gd name="connsiteX5" fmla="*/ 304238 w 308616"/>
                <a:gd name="connsiteY5" fmla="*/ 15678 h 205792"/>
                <a:gd name="connsiteX6" fmla="*/ 308617 w 308616"/>
                <a:gd name="connsiteY6" fmla="*/ 51572 h 205792"/>
                <a:gd name="connsiteX7" fmla="*/ 154308 w 308616"/>
                <a:gd name="connsiteY7" fmla="*/ 205710 h 205792"/>
                <a:gd name="connsiteX8" fmla="*/ 41468 w 308616"/>
                <a:gd name="connsiteY8" fmla="*/ 40928 h 205792"/>
                <a:gd name="connsiteX9" fmla="*/ 40890 w 308616"/>
                <a:gd name="connsiteY9" fmla="*/ 51654 h 205792"/>
                <a:gd name="connsiteX10" fmla="*/ 154225 w 308616"/>
                <a:gd name="connsiteY10" fmla="*/ 164865 h 205792"/>
                <a:gd name="connsiteX11" fmla="*/ 267562 w 308616"/>
                <a:gd name="connsiteY11" fmla="*/ 51654 h 205792"/>
                <a:gd name="connsiteX12" fmla="*/ 266983 w 308616"/>
                <a:gd name="connsiteY12" fmla="*/ 40928 h 205792"/>
                <a:gd name="connsiteX13" fmla="*/ 41386 w 308616"/>
                <a:gd name="connsiteY13" fmla="*/ 40928 h 20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8616" h="205792">
                  <a:moveTo>
                    <a:pt x="154308" y="205792"/>
                  </a:moveTo>
                  <a:cubicBezTo>
                    <a:pt x="69224" y="205792"/>
                    <a:pt x="0" y="136645"/>
                    <a:pt x="0" y="51654"/>
                  </a:cubicBezTo>
                  <a:cubicBezTo>
                    <a:pt x="0" y="40020"/>
                    <a:pt x="1486" y="27973"/>
                    <a:pt x="4378" y="15760"/>
                  </a:cubicBezTo>
                  <a:cubicBezTo>
                    <a:pt x="6525" y="6519"/>
                    <a:pt x="14786" y="0"/>
                    <a:pt x="24286" y="0"/>
                  </a:cubicBezTo>
                  <a:lnTo>
                    <a:pt x="284330" y="0"/>
                  </a:lnTo>
                  <a:cubicBezTo>
                    <a:pt x="293830" y="0"/>
                    <a:pt x="302008" y="6519"/>
                    <a:pt x="304238" y="15678"/>
                  </a:cubicBezTo>
                  <a:cubicBezTo>
                    <a:pt x="307129" y="27725"/>
                    <a:pt x="308617" y="39855"/>
                    <a:pt x="308617" y="51572"/>
                  </a:cubicBezTo>
                  <a:cubicBezTo>
                    <a:pt x="308617" y="136562"/>
                    <a:pt x="239393" y="205710"/>
                    <a:pt x="154308" y="205710"/>
                  </a:cubicBezTo>
                  <a:close/>
                  <a:moveTo>
                    <a:pt x="41468" y="40928"/>
                  </a:moveTo>
                  <a:cubicBezTo>
                    <a:pt x="41055" y="44558"/>
                    <a:pt x="40890" y="48106"/>
                    <a:pt x="40890" y="51654"/>
                  </a:cubicBezTo>
                  <a:cubicBezTo>
                    <a:pt x="40890" y="114118"/>
                    <a:pt x="91775" y="164865"/>
                    <a:pt x="154225" y="164865"/>
                  </a:cubicBezTo>
                  <a:cubicBezTo>
                    <a:pt x="216676" y="164865"/>
                    <a:pt x="267562" y="114036"/>
                    <a:pt x="267562" y="51654"/>
                  </a:cubicBezTo>
                  <a:cubicBezTo>
                    <a:pt x="267562" y="48106"/>
                    <a:pt x="267396" y="44558"/>
                    <a:pt x="266983" y="40928"/>
                  </a:cubicBezTo>
                  <a:lnTo>
                    <a:pt x="41386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6" name="Forma libre 655">
              <a:extLst>
                <a:ext uri="{FF2B5EF4-FFF2-40B4-BE49-F238E27FC236}">
                  <a16:creationId xmlns:a16="http://schemas.microsoft.com/office/drawing/2014/main" id="{53FEDA10-67C7-BF52-41AB-DF2B89CC9F40}"/>
                </a:ext>
              </a:extLst>
            </p:cNvPr>
            <p:cNvSpPr/>
            <p:nvPr/>
          </p:nvSpPr>
          <p:spPr>
            <a:xfrm>
              <a:off x="14270108" y="6458201"/>
              <a:ext cx="108255" cy="108239"/>
            </a:xfrm>
            <a:custGeom>
              <a:avLst/>
              <a:gdLst>
                <a:gd name="connsiteX0" fmla="*/ 20466 w 108255"/>
                <a:gd name="connsiteY0" fmla="*/ 108156 h 108239"/>
                <a:gd name="connsiteX1" fmla="*/ 6009 w 108255"/>
                <a:gd name="connsiteY1" fmla="*/ 102215 h 108239"/>
                <a:gd name="connsiteX2" fmla="*/ 6009 w 108255"/>
                <a:gd name="connsiteY2" fmla="*/ 73253 h 108239"/>
                <a:gd name="connsiteX3" fmla="*/ 73334 w 108255"/>
                <a:gd name="connsiteY3" fmla="*/ 6003 h 108239"/>
                <a:gd name="connsiteX4" fmla="*/ 102246 w 108255"/>
                <a:gd name="connsiteY4" fmla="*/ 6003 h 108239"/>
                <a:gd name="connsiteX5" fmla="*/ 102246 w 108255"/>
                <a:gd name="connsiteY5" fmla="*/ 34966 h 108239"/>
                <a:gd name="connsiteX6" fmla="*/ 34922 w 108255"/>
                <a:gd name="connsiteY6" fmla="*/ 102215 h 108239"/>
                <a:gd name="connsiteX7" fmla="*/ 20466 w 108255"/>
                <a:gd name="connsiteY7" fmla="*/ 108239 h 10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55" h="108239">
                  <a:moveTo>
                    <a:pt x="20466" y="108156"/>
                  </a:moveTo>
                  <a:cubicBezTo>
                    <a:pt x="15179" y="108156"/>
                    <a:pt x="9974" y="106176"/>
                    <a:pt x="6009" y="102215"/>
                  </a:cubicBezTo>
                  <a:cubicBezTo>
                    <a:pt x="-2003" y="94211"/>
                    <a:pt x="-2003" y="81257"/>
                    <a:pt x="6009" y="73253"/>
                  </a:cubicBezTo>
                  <a:lnTo>
                    <a:pt x="73334" y="6003"/>
                  </a:lnTo>
                  <a:cubicBezTo>
                    <a:pt x="81346" y="-2001"/>
                    <a:pt x="94316" y="-2001"/>
                    <a:pt x="102246" y="6003"/>
                  </a:cubicBezTo>
                  <a:cubicBezTo>
                    <a:pt x="110258" y="14007"/>
                    <a:pt x="110258" y="26962"/>
                    <a:pt x="102246" y="34966"/>
                  </a:cubicBezTo>
                  <a:lnTo>
                    <a:pt x="34922" y="102215"/>
                  </a:lnTo>
                  <a:cubicBezTo>
                    <a:pt x="30957" y="106176"/>
                    <a:pt x="25670" y="108239"/>
                    <a:pt x="20466" y="10823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7" name="Forma libre 656">
              <a:extLst>
                <a:ext uri="{FF2B5EF4-FFF2-40B4-BE49-F238E27FC236}">
                  <a16:creationId xmlns:a16="http://schemas.microsoft.com/office/drawing/2014/main" id="{3D9906D7-1305-BD18-FF4C-859D71A05413}"/>
                </a:ext>
              </a:extLst>
            </p:cNvPr>
            <p:cNvSpPr/>
            <p:nvPr/>
          </p:nvSpPr>
          <p:spPr>
            <a:xfrm>
              <a:off x="14351640" y="6545750"/>
              <a:ext cx="75956" cy="75975"/>
            </a:xfrm>
            <a:custGeom>
              <a:avLst/>
              <a:gdLst>
                <a:gd name="connsiteX0" fmla="*/ 20466 w 75956"/>
                <a:gd name="connsiteY0" fmla="*/ 75893 h 75975"/>
                <a:gd name="connsiteX1" fmla="*/ 6009 w 75956"/>
                <a:gd name="connsiteY1" fmla="*/ 69952 h 75975"/>
                <a:gd name="connsiteX2" fmla="*/ 6009 w 75956"/>
                <a:gd name="connsiteY2" fmla="*/ 40989 h 75975"/>
                <a:gd name="connsiteX3" fmla="*/ 41034 w 75956"/>
                <a:gd name="connsiteY3" fmla="*/ 6003 h 75975"/>
                <a:gd name="connsiteX4" fmla="*/ 69947 w 75956"/>
                <a:gd name="connsiteY4" fmla="*/ 6003 h 75975"/>
                <a:gd name="connsiteX5" fmla="*/ 69947 w 75956"/>
                <a:gd name="connsiteY5" fmla="*/ 34966 h 75975"/>
                <a:gd name="connsiteX6" fmla="*/ 34922 w 75956"/>
                <a:gd name="connsiteY6" fmla="*/ 69952 h 75975"/>
                <a:gd name="connsiteX7" fmla="*/ 20466 w 75956"/>
                <a:gd name="connsiteY7" fmla="*/ 75975 h 7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56" h="75975">
                  <a:moveTo>
                    <a:pt x="20466" y="75893"/>
                  </a:moveTo>
                  <a:cubicBezTo>
                    <a:pt x="15179" y="75893"/>
                    <a:pt x="9974" y="73913"/>
                    <a:pt x="6009" y="69952"/>
                  </a:cubicBezTo>
                  <a:cubicBezTo>
                    <a:pt x="-2003" y="61948"/>
                    <a:pt x="-2003" y="48993"/>
                    <a:pt x="6009" y="40989"/>
                  </a:cubicBezTo>
                  <a:lnTo>
                    <a:pt x="41034" y="6003"/>
                  </a:lnTo>
                  <a:cubicBezTo>
                    <a:pt x="49048" y="-2001"/>
                    <a:pt x="62017" y="-2001"/>
                    <a:pt x="69947" y="6003"/>
                  </a:cubicBezTo>
                  <a:cubicBezTo>
                    <a:pt x="77960" y="14007"/>
                    <a:pt x="77960" y="26962"/>
                    <a:pt x="69947" y="34966"/>
                  </a:cubicBezTo>
                  <a:lnTo>
                    <a:pt x="34922" y="69952"/>
                  </a:lnTo>
                  <a:cubicBezTo>
                    <a:pt x="30957" y="73913"/>
                    <a:pt x="25670" y="75975"/>
                    <a:pt x="20466" y="7597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8" name="Forma libre 657">
              <a:extLst>
                <a:ext uri="{FF2B5EF4-FFF2-40B4-BE49-F238E27FC236}">
                  <a16:creationId xmlns:a16="http://schemas.microsoft.com/office/drawing/2014/main" id="{92E61909-978E-BAC2-7AA9-E872F5994C19}"/>
                </a:ext>
              </a:extLst>
            </p:cNvPr>
            <p:cNvSpPr/>
            <p:nvPr/>
          </p:nvSpPr>
          <p:spPr>
            <a:xfrm>
              <a:off x="13298142" y="6131009"/>
              <a:ext cx="1005333" cy="818217"/>
            </a:xfrm>
            <a:custGeom>
              <a:avLst/>
              <a:gdLst>
                <a:gd name="connsiteX0" fmla="*/ 744447 w 1005333"/>
                <a:gd name="connsiteY0" fmla="*/ 818218 h 818217"/>
                <a:gd name="connsiteX1" fmla="*/ 155795 w 1005333"/>
                <a:gd name="connsiteY1" fmla="*/ 818218 h 818217"/>
                <a:gd name="connsiteX2" fmla="*/ 136466 w 1005333"/>
                <a:gd name="connsiteY2" fmla="*/ 804603 h 818217"/>
                <a:gd name="connsiteX3" fmla="*/ 3139 w 1005333"/>
                <a:gd name="connsiteY3" fmla="*/ 427345 h 818217"/>
                <a:gd name="connsiteX4" fmla="*/ 0 w 1005333"/>
                <a:gd name="connsiteY4" fmla="*/ 409027 h 818217"/>
                <a:gd name="connsiteX5" fmla="*/ 0 w 1005333"/>
                <a:gd name="connsiteY5" fmla="*/ 243419 h 818217"/>
                <a:gd name="connsiteX6" fmla="*/ 55099 w 1005333"/>
                <a:gd name="connsiteY6" fmla="*/ 188382 h 818217"/>
                <a:gd name="connsiteX7" fmla="*/ 597657 w 1005333"/>
                <a:gd name="connsiteY7" fmla="*/ 188382 h 818217"/>
                <a:gd name="connsiteX8" fmla="*/ 619217 w 1005333"/>
                <a:gd name="connsiteY8" fmla="*/ 174684 h 818217"/>
                <a:gd name="connsiteX9" fmla="*/ 683566 w 1005333"/>
                <a:gd name="connsiteY9" fmla="*/ 37297 h 818217"/>
                <a:gd name="connsiteX10" fmla="*/ 756755 w 1005333"/>
                <a:gd name="connsiteY10" fmla="*/ 0 h 818217"/>
                <a:gd name="connsiteX11" fmla="*/ 915112 w 1005333"/>
                <a:gd name="connsiteY11" fmla="*/ 0 h 818217"/>
                <a:gd name="connsiteX12" fmla="*/ 1004822 w 1005333"/>
                <a:gd name="connsiteY12" fmla="*/ 77564 h 818217"/>
                <a:gd name="connsiteX13" fmla="*/ 982105 w 1005333"/>
                <a:gd name="connsiteY13" fmla="*/ 146547 h 818217"/>
                <a:gd name="connsiteX14" fmla="*/ 915194 w 1005333"/>
                <a:gd name="connsiteY14" fmla="*/ 174519 h 818217"/>
                <a:gd name="connsiteX15" fmla="*/ 873809 w 1005333"/>
                <a:gd name="connsiteY15" fmla="*/ 191270 h 818217"/>
                <a:gd name="connsiteX16" fmla="*/ 853323 w 1005333"/>
                <a:gd name="connsiteY16" fmla="*/ 239046 h 818217"/>
                <a:gd name="connsiteX17" fmla="*/ 853323 w 1005333"/>
                <a:gd name="connsiteY17" fmla="*/ 709463 h 818217"/>
                <a:gd name="connsiteX18" fmla="*/ 744447 w 1005333"/>
                <a:gd name="connsiteY18" fmla="*/ 818136 h 818217"/>
                <a:gd name="connsiteX19" fmla="*/ 170251 w 1005333"/>
                <a:gd name="connsiteY19" fmla="*/ 777291 h 818217"/>
                <a:gd name="connsiteX20" fmla="*/ 744447 w 1005333"/>
                <a:gd name="connsiteY20" fmla="*/ 777291 h 818217"/>
                <a:gd name="connsiteX21" fmla="*/ 812350 w 1005333"/>
                <a:gd name="connsiteY21" fmla="*/ 709463 h 818217"/>
                <a:gd name="connsiteX22" fmla="*/ 812350 w 1005333"/>
                <a:gd name="connsiteY22" fmla="*/ 239046 h 818217"/>
                <a:gd name="connsiteX23" fmla="*/ 845310 w 1005333"/>
                <a:gd name="connsiteY23" fmla="*/ 161894 h 818217"/>
                <a:gd name="connsiteX24" fmla="*/ 916434 w 1005333"/>
                <a:gd name="connsiteY24" fmla="*/ 133592 h 818217"/>
                <a:gd name="connsiteX25" fmla="*/ 952037 w 1005333"/>
                <a:gd name="connsiteY25" fmla="*/ 118739 h 818217"/>
                <a:gd name="connsiteX26" fmla="*/ 964098 w 1005333"/>
                <a:gd name="connsiteY26" fmla="*/ 81938 h 818217"/>
                <a:gd name="connsiteX27" fmla="*/ 915112 w 1005333"/>
                <a:gd name="connsiteY27" fmla="*/ 40845 h 818217"/>
                <a:gd name="connsiteX28" fmla="*/ 756755 w 1005333"/>
                <a:gd name="connsiteY28" fmla="*/ 40845 h 818217"/>
                <a:gd name="connsiteX29" fmla="*/ 720656 w 1005333"/>
                <a:gd name="connsiteY29" fmla="*/ 54625 h 818217"/>
                <a:gd name="connsiteX30" fmla="*/ 656307 w 1005333"/>
                <a:gd name="connsiteY30" fmla="*/ 192012 h 818217"/>
                <a:gd name="connsiteX31" fmla="*/ 597574 w 1005333"/>
                <a:gd name="connsiteY31" fmla="*/ 229309 h 818217"/>
                <a:gd name="connsiteX32" fmla="*/ 55016 w 1005333"/>
                <a:gd name="connsiteY32" fmla="*/ 229309 h 818217"/>
                <a:gd name="connsiteX33" fmla="*/ 40891 w 1005333"/>
                <a:gd name="connsiteY33" fmla="*/ 243419 h 818217"/>
                <a:gd name="connsiteX34" fmla="*/ 40891 w 1005333"/>
                <a:gd name="connsiteY34" fmla="*/ 409027 h 818217"/>
                <a:gd name="connsiteX35" fmla="*/ 41717 w 1005333"/>
                <a:gd name="connsiteY35" fmla="*/ 413730 h 818217"/>
                <a:gd name="connsiteX36" fmla="*/ 170251 w 1005333"/>
                <a:gd name="connsiteY36" fmla="*/ 777291 h 818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5333" h="818217">
                  <a:moveTo>
                    <a:pt x="744447" y="818218"/>
                  </a:moveTo>
                  <a:lnTo>
                    <a:pt x="155795" y="818218"/>
                  </a:lnTo>
                  <a:cubicBezTo>
                    <a:pt x="147122" y="818218"/>
                    <a:pt x="139357" y="812772"/>
                    <a:pt x="136466" y="804603"/>
                  </a:cubicBezTo>
                  <a:lnTo>
                    <a:pt x="3139" y="427345"/>
                  </a:lnTo>
                  <a:cubicBezTo>
                    <a:pt x="1074" y="421404"/>
                    <a:pt x="0" y="415215"/>
                    <a:pt x="0" y="409027"/>
                  </a:cubicBezTo>
                  <a:lnTo>
                    <a:pt x="0" y="243419"/>
                  </a:lnTo>
                  <a:cubicBezTo>
                    <a:pt x="0" y="213054"/>
                    <a:pt x="24699" y="188382"/>
                    <a:pt x="55099" y="188382"/>
                  </a:cubicBezTo>
                  <a:lnTo>
                    <a:pt x="597657" y="188382"/>
                  </a:lnTo>
                  <a:cubicBezTo>
                    <a:pt x="606909" y="188382"/>
                    <a:pt x="615334" y="183018"/>
                    <a:pt x="619217" y="174684"/>
                  </a:cubicBezTo>
                  <a:lnTo>
                    <a:pt x="683566" y="37297"/>
                  </a:lnTo>
                  <a:cubicBezTo>
                    <a:pt x="695131" y="12542"/>
                    <a:pt x="719831" y="0"/>
                    <a:pt x="756755" y="0"/>
                  </a:cubicBezTo>
                  <a:lnTo>
                    <a:pt x="915112" y="0"/>
                  </a:lnTo>
                  <a:cubicBezTo>
                    <a:pt x="961454" y="0"/>
                    <a:pt x="999949" y="33336"/>
                    <a:pt x="1004822" y="77564"/>
                  </a:cubicBezTo>
                  <a:cubicBezTo>
                    <a:pt x="1007549" y="102896"/>
                    <a:pt x="999288" y="128063"/>
                    <a:pt x="982105" y="146547"/>
                  </a:cubicBezTo>
                  <a:cubicBezTo>
                    <a:pt x="964924" y="165112"/>
                    <a:pt x="941381" y="175344"/>
                    <a:pt x="915194" y="174519"/>
                  </a:cubicBezTo>
                  <a:cubicBezTo>
                    <a:pt x="900161" y="173859"/>
                    <a:pt x="885456" y="179965"/>
                    <a:pt x="873809" y="191270"/>
                  </a:cubicBezTo>
                  <a:cubicBezTo>
                    <a:pt x="860757" y="203895"/>
                    <a:pt x="853323" y="221305"/>
                    <a:pt x="853323" y="239046"/>
                  </a:cubicBezTo>
                  <a:lnTo>
                    <a:pt x="853323" y="709463"/>
                  </a:lnTo>
                  <a:cubicBezTo>
                    <a:pt x="853323" y="769369"/>
                    <a:pt x="804502" y="818136"/>
                    <a:pt x="744447" y="818136"/>
                  </a:cubicBezTo>
                  <a:close/>
                  <a:moveTo>
                    <a:pt x="170251" y="777291"/>
                  </a:moveTo>
                  <a:lnTo>
                    <a:pt x="744447" y="777291"/>
                  </a:lnTo>
                  <a:cubicBezTo>
                    <a:pt x="781868" y="777291"/>
                    <a:pt x="812350" y="746843"/>
                    <a:pt x="812350" y="709463"/>
                  </a:cubicBezTo>
                  <a:lnTo>
                    <a:pt x="812350" y="239046"/>
                  </a:lnTo>
                  <a:cubicBezTo>
                    <a:pt x="812350" y="210248"/>
                    <a:pt x="824328" y="182193"/>
                    <a:pt x="845310" y="161894"/>
                  </a:cubicBezTo>
                  <a:cubicBezTo>
                    <a:pt x="864970" y="142834"/>
                    <a:pt x="889999" y="132849"/>
                    <a:pt x="916434" y="133592"/>
                  </a:cubicBezTo>
                  <a:cubicBezTo>
                    <a:pt x="929981" y="134169"/>
                    <a:pt x="942867" y="128558"/>
                    <a:pt x="952037" y="118739"/>
                  </a:cubicBezTo>
                  <a:cubicBezTo>
                    <a:pt x="961288" y="108755"/>
                    <a:pt x="965584" y="95635"/>
                    <a:pt x="964098" y="81938"/>
                  </a:cubicBezTo>
                  <a:cubicBezTo>
                    <a:pt x="961536" y="58916"/>
                    <a:pt x="940059" y="40845"/>
                    <a:pt x="915112" y="40845"/>
                  </a:cubicBezTo>
                  <a:lnTo>
                    <a:pt x="756755" y="40845"/>
                  </a:lnTo>
                  <a:cubicBezTo>
                    <a:pt x="727100" y="40845"/>
                    <a:pt x="722639" y="50499"/>
                    <a:pt x="720656" y="54625"/>
                  </a:cubicBezTo>
                  <a:lnTo>
                    <a:pt x="656307" y="192012"/>
                  </a:lnTo>
                  <a:cubicBezTo>
                    <a:pt x="645733" y="214704"/>
                    <a:pt x="622686" y="229309"/>
                    <a:pt x="597574" y="229309"/>
                  </a:cubicBezTo>
                  <a:lnTo>
                    <a:pt x="55016" y="229309"/>
                  </a:lnTo>
                  <a:cubicBezTo>
                    <a:pt x="47252" y="229309"/>
                    <a:pt x="40891" y="235663"/>
                    <a:pt x="40891" y="243419"/>
                  </a:cubicBezTo>
                  <a:lnTo>
                    <a:pt x="40891" y="409027"/>
                  </a:lnTo>
                  <a:cubicBezTo>
                    <a:pt x="40891" y="410594"/>
                    <a:pt x="41138" y="412245"/>
                    <a:pt x="41717" y="413730"/>
                  </a:cubicBezTo>
                  <a:lnTo>
                    <a:pt x="170251" y="77729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9" name="Forma libre 658">
              <a:extLst>
                <a:ext uri="{FF2B5EF4-FFF2-40B4-BE49-F238E27FC236}">
                  <a16:creationId xmlns:a16="http://schemas.microsoft.com/office/drawing/2014/main" id="{159C9480-1709-44A3-AB6E-19B2BA9B5124}"/>
                </a:ext>
              </a:extLst>
            </p:cNvPr>
            <p:cNvSpPr/>
            <p:nvPr/>
          </p:nvSpPr>
          <p:spPr>
            <a:xfrm>
              <a:off x="13329449" y="6095940"/>
              <a:ext cx="656142" cy="264295"/>
            </a:xfrm>
            <a:custGeom>
              <a:avLst/>
              <a:gdLst>
                <a:gd name="connsiteX0" fmla="*/ 23709 w 656142"/>
                <a:gd name="connsiteY0" fmla="*/ 264295 h 264295"/>
                <a:gd name="connsiteX1" fmla="*/ 3966 w 656142"/>
                <a:gd name="connsiteY1" fmla="*/ 249278 h 264295"/>
                <a:gd name="connsiteX2" fmla="*/ 17348 w 656142"/>
                <a:gd name="connsiteY2" fmla="*/ 153065 h 264295"/>
                <a:gd name="connsiteX3" fmla="*/ 103424 w 656142"/>
                <a:gd name="connsiteY3" fmla="*/ 105042 h 264295"/>
                <a:gd name="connsiteX4" fmla="*/ 171409 w 656142"/>
                <a:gd name="connsiteY4" fmla="*/ 58833 h 264295"/>
                <a:gd name="connsiteX5" fmla="*/ 276566 w 656142"/>
                <a:gd name="connsiteY5" fmla="*/ 0 h 264295"/>
                <a:gd name="connsiteX6" fmla="*/ 366111 w 656142"/>
                <a:gd name="connsiteY6" fmla="*/ 56110 h 264295"/>
                <a:gd name="connsiteX7" fmla="*/ 415014 w 656142"/>
                <a:gd name="connsiteY7" fmla="*/ 92747 h 264295"/>
                <a:gd name="connsiteX8" fmla="*/ 486221 w 656142"/>
                <a:gd name="connsiteY8" fmla="*/ 87218 h 264295"/>
                <a:gd name="connsiteX9" fmla="*/ 654655 w 656142"/>
                <a:gd name="connsiteY9" fmla="*/ 148362 h 264295"/>
                <a:gd name="connsiteX10" fmla="*/ 643338 w 656142"/>
                <a:gd name="connsiteY10" fmla="*/ 175014 h 264295"/>
                <a:gd name="connsiteX11" fmla="*/ 616656 w 656142"/>
                <a:gd name="connsiteY11" fmla="*/ 163710 h 264295"/>
                <a:gd name="connsiteX12" fmla="*/ 492168 w 656142"/>
                <a:gd name="connsiteY12" fmla="*/ 127733 h 264295"/>
                <a:gd name="connsiteX13" fmla="*/ 411958 w 656142"/>
                <a:gd name="connsiteY13" fmla="*/ 133592 h 264295"/>
                <a:gd name="connsiteX14" fmla="*/ 330922 w 656142"/>
                <a:gd name="connsiteY14" fmla="*/ 76987 h 264295"/>
                <a:gd name="connsiteX15" fmla="*/ 276649 w 656142"/>
                <a:gd name="connsiteY15" fmla="*/ 40928 h 264295"/>
                <a:gd name="connsiteX16" fmla="*/ 206764 w 656142"/>
                <a:gd name="connsiteY16" fmla="*/ 79627 h 264295"/>
                <a:gd name="connsiteX17" fmla="*/ 109041 w 656142"/>
                <a:gd name="connsiteY17" fmla="*/ 145556 h 264295"/>
                <a:gd name="connsiteX18" fmla="*/ 51630 w 656142"/>
                <a:gd name="connsiteY18" fmla="*/ 175592 h 264295"/>
                <a:gd name="connsiteX19" fmla="*/ 43617 w 656142"/>
                <a:gd name="connsiteY19" fmla="*/ 238386 h 264295"/>
                <a:gd name="connsiteX20" fmla="*/ 29326 w 656142"/>
                <a:gd name="connsiteY20" fmla="*/ 263553 h 264295"/>
                <a:gd name="connsiteX21" fmla="*/ 23874 w 656142"/>
                <a:gd name="connsiteY21" fmla="*/ 264295 h 2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6142" h="264295">
                  <a:moveTo>
                    <a:pt x="23709" y="264295"/>
                  </a:moveTo>
                  <a:cubicBezTo>
                    <a:pt x="14705" y="264295"/>
                    <a:pt x="6527" y="258354"/>
                    <a:pt x="3966" y="249278"/>
                  </a:cubicBezTo>
                  <a:cubicBezTo>
                    <a:pt x="3388" y="247132"/>
                    <a:pt x="-10490" y="195230"/>
                    <a:pt x="17348" y="153065"/>
                  </a:cubicBezTo>
                  <a:cubicBezTo>
                    <a:pt x="34778" y="126660"/>
                    <a:pt x="63773" y="110488"/>
                    <a:pt x="103424" y="105042"/>
                  </a:cubicBezTo>
                  <a:cubicBezTo>
                    <a:pt x="147618" y="99018"/>
                    <a:pt x="158109" y="81277"/>
                    <a:pt x="171409" y="58833"/>
                  </a:cubicBezTo>
                  <a:cubicBezTo>
                    <a:pt x="186939" y="32676"/>
                    <a:pt x="206268" y="0"/>
                    <a:pt x="276566" y="0"/>
                  </a:cubicBezTo>
                  <a:cubicBezTo>
                    <a:pt x="332904" y="0"/>
                    <a:pt x="352068" y="32429"/>
                    <a:pt x="366111" y="56110"/>
                  </a:cubicBezTo>
                  <a:cubicBezTo>
                    <a:pt x="378420" y="76904"/>
                    <a:pt x="386598" y="90601"/>
                    <a:pt x="415014" y="92747"/>
                  </a:cubicBezTo>
                  <a:cubicBezTo>
                    <a:pt x="436657" y="94315"/>
                    <a:pt x="461852" y="90684"/>
                    <a:pt x="486221" y="87218"/>
                  </a:cubicBezTo>
                  <a:cubicBezTo>
                    <a:pt x="546689" y="78389"/>
                    <a:pt x="621943" y="67415"/>
                    <a:pt x="654655" y="148362"/>
                  </a:cubicBezTo>
                  <a:cubicBezTo>
                    <a:pt x="658868" y="158841"/>
                    <a:pt x="653829" y="170723"/>
                    <a:pt x="643338" y="175014"/>
                  </a:cubicBezTo>
                  <a:cubicBezTo>
                    <a:pt x="632764" y="179222"/>
                    <a:pt x="620952" y="174189"/>
                    <a:pt x="616656" y="163710"/>
                  </a:cubicBezTo>
                  <a:cubicBezTo>
                    <a:pt x="596996" y="115026"/>
                    <a:pt x="558501" y="118079"/>
                    <a:pt x="492168" y="127733"/>
                  </a:cubicBezTo>
                  <a:cubicBezTo>
                    <a:pt x="465652" y="131611"/>
                    <a:pt x="438144" y="135572"/>
                    <a:pt x="411958" y="133592"/>
                  </a:cubicBezTo>
                  <a:cubicBezTo>
                    <a:pt x="362229" y="129796"/>
                    <a:pt x="344139" y="99265"/>
                    <a:pt x="330922" y="76987"/>
                  </a:cubicBezTo>
                  <a:cubicBezTo>
                    <a:pt x="318035" y="55285"/>
                    <a:pt x="309609" y="40928"/>
                    <a:pt x="276649" y="40928"/>
                  </a:cubicBezTo>
                  <a:cubicBezTo>
                    <a:pt x="229646" y="40928"/>
                    <a:pt x="220559" y="56358"/>
                    <a:pt x="206764" y="79627"/>
                  </a:cubicBezTo>
                  <a:cubicBezTo>
                    <a:pt x="191647" y="105124"/>
                    <a:pt x="172896" y="136810"/>
                    <a:pt x="109041" y="145556"/>
                  </a:cubicBezTo>
                  <a:cubicBezTo>
                    <a:pt x="81533" y="149352"/>
                    <a:pt x="62286" y="159419"/>
                    <a:pt x="51630" y="175592"/>
                  </a:cubicBezTo>
                  <a:cubicBezTo>
                    <a:pt x="34200" y="201997"/>
                    <a:pt x="43452" y="238056"/>
                    <a:pt x="43617" y="238386"/>
                  </a:cubicBezTo>
                  <a:cubicBezTo>
                    <a:pt x="46591" y="249278"/>
                    <a:pt x="40230" y="260500"/>
                    <a:pt x="29326" y="263553"/>
                  </a:cubicBezTo>
                  <a:cubicBezTo>
                    <a:pt x="27508" y="264048"/>
                    <a:pt x="25691" y="264295"/>
                    <a:pt x="23874" y="26429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0" name="Forma libre 659">
              <a:extLst>
                <a:ext uri="{FF2B5EF4-FFF2-40B4-BE49-F238E27FC236}">
                  <a16:creationId xmlns:a16="http://schemas.microsoft.com/office/drawing/2014/main" id="{49EFC335-9C53-97AE-E912-E2117DB54A72}"/>
                </a:ext>
              </a:extLst>
            </p:cNvPr>
            <p:cNvSpPr/>
            <p:nvPr/>
          </p:nvSpPr>
          <p:spPr>
            <a:xfrm>
              <a:off x="13300042" y="6531042"/>
              <a:ext cx="512819" cy="145226"/>
            </a:xfrm>
            <a:custGeom>
              <a:avLst/>
              <a:gdLst>
                <a:gd name="connsiteX0" fmla="*/ 440126 w 512819"/>
                <a:gd name="connsiteY0" fmla="*/ 145226 h 145226"/>
                <a:gd name="connsiteX1" fmla="*/ 60303 w 512819"/>
                <a:gd name="connsiteY1" fmla="*/ 145226 h 145226"/>
                <a:gd name="connsiteX2" fmla="*/ 39817 w 512819"/>
                <a:gd name="connsiteY2" fmla="*/ 124763 h 145226"/>
                <a:gd name="connsiteX3" fmla="*/ 60303 w 512819"/>
                <a:gd name="connsiteY3" fmla="*/ 104299 h 145226"/>
                <a:gd name="connsiteX4" fmla="*/ 440126 w 512819"/>
                <a:gd name="connsiteY4" fmla="*/ 104299 h 145226"/>
                <a:gd name="connsiteX5" fmla="*/ 471848 w 512819"/>
                <a:gd name="connsiteY5" fmla="*/ 72613 h 145226"/>
                <a:gd name="connsiteX6" fmla="*/ 440126 w 512819"/>
                <a:gd name="connsiteY6" fmla="*/ 40927 h 145226"/>
                <a:gd name="connsiteX7" fmla="*/ 20487 w 512819"/>
                <a:gd name="connsiteY7" fmla="*/ 40927 h 145226"/>
                <a:gd name="connsiteX8" fmla="*/ 0 w 512819"/>
                <a:gd name="connsiteY8" fmla="*/ 20464 h 145226"/>
                <a:gd name="connsiteX9" fmla="*/ 20487 w 512819"/>
                <a:gd name="connsiteY9" fmla="*/ 0 h 145226"/>
                <a:gd name="connsiteX10" fmla="*/ 440126 w 512819"/>
                <a:gd name="connsiteY10" fmla="*/ 0 h 145226"/>
                <a:gd name="connsiteX11" fmla="*/ 512820 w 512819"/>
                <a:gd name="connsiteY11" fmla="*/ 72613 h 145226"/>
                <a:gd name="connsiteX12" fmla="*/ 440126 w 512819"/>
                <a:gd name="connsiteY12" fmla="*/ 145226 h 14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2819" h="145226">
                  <a:moveTo>
                    <a:pt x="440126" y="145226"/>
                  </a:moveTo>
                  <a:lnTo>
                    <a:pt x="60303" y="145226"/>
                  </a:lnTo>
                  <a:cubicBezTo>
                    <a:pt x="48986" y="145226"/>
                    <a:pt x="39817" y="136067"/>
                    <a:pt x="39817" y="124763"/>
                  </a:cubicBezTo>
                  <a:cubicBezTo>
                    <a:pt x="39817" y="113458"/>
                    <a:pt x="48986" y="104299"/>
                    <a:pt x="60303" y="104299"/>
                  </a:cubicBezTo>
                  <a:lnTo>
                    <a:pt x="440126" y="104299"/>
                  </a:lnTo>
                  <a:cubicBezTo>
                    <a:pt x="457639" y="104299"/>
                    <a:pt x="471848" y="90024"/>
                    <a:pt x="471848" y="72613"/>
                  </a:cubicBezTo>
                  <a:cubicBezTo>
                    <a:pt x="471848" y="55203"/>
                    <a:pt x="457639" y="40927"/>
                    <a:pt x="440126" y="40927"/>
                  </a:cubicBezTo>
                  <a:lnTo>
                    <a:pt x="20487" y="40927"/>
                  </a:lnTo>
                  <a:cubicBezTo>
                    <a:pt x="9170" y="40927"/>
                    <a:pt x="0" y="31768"/>
                    <a:pt x="0" y="20464"/>
                  </a:cubicBezTo>
                  <a:cubicBezTo>
                    <a:pt x="0" y="9159"/>
                    <a:pt x="9170" y="0"/>
                    <a:pt x="20487" y="0"/>
                  </a:cubicBezTo>
                  <a:lnTo>
                    <a:pt x="440126" y="0"/>
                  </a:lnTo>
                  <a:cubicBezTo>
                    <a:pt x="480190" y="0"/>
                    <a:pt x="512820" y="32593"/>
                    <a:pt x="512820" y="72613"/>
                  </a:cubicBezTo>
                  <a:cubicBezTo>
                    <a:pt x="512820" y="112633"/>
                    <a:pt x="480190" y="145226"/>
                    <a:pt x="440126" y="1452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1" name="Forma libre 660">
              <a:extLst>
                <a:ext uri="{FF2B5EF4-FFF2-40B4-BE49-F238E27FC236}">
                  <a16:creationId xmlns:a16="http://schemas.microsoft.com/office/drawing/2014/main" id="{231C04F8-84E4-D951-4D9A-194268F322AC}"/>
                </a:ext>
              </a:extLst>
            </p:cNvPr>
            <p:cNvSpPr/>
            <p:nvPr/>
          </p:nvSpPr>
          <p:spPr>
            <a:xfrm>
              <a:off x="13364310" y="6712822"/>
              <a:ext cx="200154" cy="40927"/>
            </a:xfrm>
            <a:custGeom>
              <a:avLst/>
              <a:gdLst>
                <a:gd name="connsiteX0" fmla="*/ 179668 w 200154"/>
                <a:gd name="connsiteY0" fmla="*/ 40927 h 40927"/>
                <a:gd name="connsiteX1" fmla="*/ 20486 w 200154"/>
                <a:gd name="connsiteY1" fmla="*/ 40927 h 40927"/>
                <a:gd name="connsiteX2" fmla="*/ 0 w 200154"/>
                <a:gd name="connsiteY2" fmla="*/ 20464 h 40927"/>
                <a:gd name="connsiteX3" fmla="*/ 20486 w 200154"/>
                <a:gd name="connsiteY3" fmla="*/ 0 h 40927"/>
                <a:gd name="connsiteX4" fmla="*/ 179668 w 200154"/>
                <a:gd name="connsiteY4" fmla="*/ 0 h 40927"/>
                <a:gd name="connsiteX5" fmla="*/ 200155 w 200154"/>
                <a:gd name="connsiteY5" fmla="*/ 20464 h 40927"/>
                <a:gd name="connsiteX6" fmla="*/ 179668 w 200154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154" h="40927">
                  <a:moveTo>
                    <a:pt x="17966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79668" y="0"/>
                  </a:lnTo>
                  <a:cubicBezTo>
                    <a:pt x="190986" y="0"/>
                    <a:pt x="200155" y="9159"/>
                    <a:pt x="200155" y="20464"/>
                  </a:cubicBezTo>
                  <a:cubicBezTo>
                    <a:pt x="200155" y="31768"/>
                    <a:pt x="190986" y="40927"/>
                    <a:pt x="17966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2" name="Forma libre 661">
              <a:extLst>
                <a:ext uri="{FF2B5EF4-FFF2-40B4-BE49-F238E27FC236}">
                  <a16:creationId xmlns:a16="http://schemas.microsoft.com/office/drawing/2014/main" id="{20F1A34F-5E5F-32C4-4CA2-A4A8780B3329}"/>
                </a:ext>
              </a:extLst>
            </p:cNvPr>
            <p:cNvSpPr/>
            <p:nvPr/>
          </p:nvSpPr>
          <p:spPr>
            <a:xfrm>
              <a:off x="13401234" y="6712822"/>
              <a:ext cx="411627" cy="145308"/>
            </a:xfrm>
            <a:custGeom>
              <a:avLst/>
              <a:gdLst>
                <a:gd name="connsiteX0" fmla="*/ 338934 w 411627"/>
                <a:gd name="connsiteY0" fmla="*/ 145309 h 145308"/>
                <a:gd name="connsiteX1" fmla="*/ 20487 w 411627"/>
                <a:gd name="connsiteY1" fmla="*/ 145309 h 145308"/>
                <a:gd name="connsiteX2" fmla="*/ 0 w 411627"/>
                <a:gd name="connsiteY2" fmla="*/ 124845 h 145308"/>
                <a:gd name="connsiteX3" fmla="*/ 20487 w 411627"/>
                <a:gd name="connsiteY3" fmla="*/ 104381 h 145308"/>
                <a:gd name="connsiteX4" fmla="*/ 338934 w 411627"/>
                <a:gd name="connsiteY4" fmla="*/ 104381 h 145308"/>
                <a:gd name="connsiteX5" fmla="*/ 370655 w 411627"/>
                <a:gd name="connsiteY5" fmla="*/ 72613 h 145308"/>
                <a:gd name="connsiteX6" fmla="*/ 338934 w 411627"/>
                <a:gd name="connsiteY6" fmla="*/ 40927 h 145308"/>
                <a:gd name="connsiteX7" fmla="*/ 266570 w 411627"/>
                <a:gd name="connsiteY7" fmla="*/ 40927 h 145308"/>
                <a:gd name="connsiteX8" fmla="*/ 246084 w 411627"/>
                <a:gd name="connsiteY8" fmla="*/ 20464 h 145308"/>
                <a:gd name="connsiteX9" fmla="*/ 266570 w 411627"/>
                <a:gd name="connsiteY9" fmla="*/ 0 h 145308"/>
                <a:gd name="connsiteX10" fmla="*/ 338934 w 411627"/>
                <a:gd name="connsiteY10" fmla="*/ 0 h 145308"/>
                <a:gd name="connsiteX11" fmla="*/ 411627 w 411627"/>
                <a:gd name="connsiteY11" fmla="*/ 72613 h 145308"/>
                <a:gd name="connsiteX12" fmla="*/ 338934 w 411627"/>
                <a:gd name="connsiteY12" fmla="*/ 145226 h 14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627" h="145308">
                  <a:moveTo>
                    <a:pt x="338934" y="145309"/>
                  </a:moveTo>
                  <a:lnTo>
                    <a:pt x="20487" y="145309"/>
                  </a:lnTo>
                  <a:cubicBezTo>
                    <a:pt x="9170" y="145309"/>
                    <a:pt x="0" y="136150"/>
                    <a:pt x="0" y="124845"/>
                  </a:cubicBezTo>
                  <a:cubicBezTo>
                    <a:pt x="0" y="113541"/>
                    <a:pt x="9170" y="104381"/>
                    <a:pt x="20487" y="104381"/>
                  </a:cubicBezTo>
                  <a:lnTo>
                    <a:pt x="338934" y="104381"/>
                  </a:lnTo>
                  <a:cubicBezTo>
                    <a:pt x="356446" y="104381"/>
                    <a:pt x="370655" y="90106"/>
                    <a:pt x="370655" y="72613"/>
                  </a:cubicBezTo>
                  <a:cubicBezTo>
                    <a:pt x="370655" y="55120"/>
                    <a:pt x="356446" y="40927"/>
                    <a:pt x="338934" y="40927"/>
                  </a:cubicBezTo>
                  <a:lnTo>
                    <a:pt x="266570" y="40927"/>
                  </a:lnTo>
                  <a:cubicBezTo>
                    <a:pt x="255253" y="40927"/>
                    <a:pt x="246084" y="31768"/>
                    <a:pt x="246084" y="20464"/>
                  </a:cubicBezTo>
                  <a:cubicBezTo>
                    <a:pt x="246084" y="9159"/>
                    <a:pt x="255253" y="0"/>
                    <a:pt x="266570" y="0"/>
                  </a:cubicBezTo>
                  <a:lnTo>
                    <a:pt x="338934" y="0"/>
                  </a:lnTo>
                  <a:cubicBezTo>
                    <a:pt x="378997" y="0"/>
                    <a:pt x="411627" y="32593"/>
                    <a:pt x="411627" y="72613"/>
                  </a:cubicBezTo>
                  <a:cubicBezTo>
                    <a:pt x="411627" y="112633"/>
                    <a:pt x="378997" y="145226"/>
                    <a:pt x="338934" y="145226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63" name="Gráfico 2">
            <a:extLst>
              <a:ext uri="{FF2B5EF4-FFF2-40B4-BE49-F238E27FC236}">
                <a16:creationId xmlns:a16="http://schemas.microsoft.com/office/drawing/2014/main" id="{5C2C8ECA-8B4E-3834-229F-7EF5F2408208}"/>
              </a:ext>
            </a:extLst>
          </p:cNvPr>
          <p:cNvGrpSpPr/>
          <p:nvPr/>
        </p:nvGrpSpPr>
        <p:grpSpPr>
          <a:xfrm>
            <a:off x="7124320" y="6045854"/>
            <a:ext cx="1174412" cy="1261157"/>
            <a:chOff x="7124320" y="6045854"/>
            <a:chExt cx="1174412" cy="1261157"/>
          </a:xfrm>
          <a:solidFill>
            <a:srgbClr val="002A86"/>
          </a:solidFill>
        </p:grpSpPr>
        <p:sp>
          <p:nvSpPr>
            <p:cNvPr id="664" name="Forma libre 663">
              <a:extLst>
                <a:ext uri="{FF2B5EF4-FFF2-40B4-BE49-F238E27FC236}">
                  <a16:creationId xmlns:a16="http://schemas.microsoft.com/office/drawing/2014/main" id="{B01EBB0F-2F87-523A-E7EC-75213BB852AE}"/>
                </a:ext>
              </a:extLst>
            </p:cNvPr>
            <p:cNvSpPr/>
            <p:nvPr/>
          </p:nvSpPr>
          <p:spPr>
            <a:xfrm>
              <a:off x="7124320" y="7097589"/>
              <a:ext cx="1003169" cy="209422"/>
            </a:xfrm>
            <a:custGeom>
              <a:avLst/>
              <a:gdLst>
                <a:gd name="connsiteX0" fmla="*/ 898342 w 1003169"/>
                <a:gd name="connsiteY0" fmla="*/ 209423 h 209422"/>
                <a:gd name="connsiteX1" fmla="*/ 104827 w 1003169"/>
                <a:gd name="connsiteY1" fmla="*/ 209423 h 209422"/>
                <a:gd name="connsiteX2" fmla="*/ 0 w 1003169"/>
                <a:gd name="connsiteY2" fmla="*/ 104711 h 209422"/>
                <a:gd name="connsiteX3" fmla="*/ 104827 w 1003169"/>
                <a:gd name="connsiteY3" fmla="*/ 0 h 209422"/>
                <a:gd name="connsiteX4" fmla="*/ 898342 w 1003169"/>
                <a:gd name="connsiteY4" fmla="*/ 0 h 209422"/>
                <a:gd name="connsiteX5" fmla="*/ 1003170 w 1003169"/>
                <a:gd name="connsiteY5" fmla="*/ 104711 h 209422"/>
                <a:gd name="connsiteX6" fmla="*/ 898342 w 1003169"/>
                <a:gd name="connsiteY6" fmla="*/ 209423 h 209422"/>
                <a:gd name="connsiteX7" fmla="*/ 104827 w 1003169"/>
                <a:gd name="connsiteY7" fmla="*/ 40845 h 209422"/>
                <a:gd name="connsiteX8" fmla="*/ 40890 w 1003169"/>
                <a:gd name="connsiteY8" fmla="*/ 104711 h 209422"/>
                <a:gd name="connsiteX9" fmla="*/ 104827 w 1003169"/>
                <a:gd name="connsiteY9" fmla="*/ 168496 h 209422"/>
                <a:gd name="connsiteX10" fmla="*/ 898342 w 1003169"/>
                <a:gd name="connsiteY10" fmla="*/ 168496 h 209422"/>
                <a:gd name="connsiteX11" fmla="*/ 962280 w 1003169"/>
                <a:gd name="connsiteY11" fmla="*/ 104711 h 209422"/>
                <a:gd name="connsiteX12" fmla="*/ 898342 w 1003169"/>
                <a:gd name="connsiteY12" fmla="*/ 40845 h 209422"/>
                <a:gd name="connsiteX13" fmla="*/ 104827 w 1003169"/>
                <a:gd name="connsiteY13" fmla="*/ 40845 h 20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169" h="209422">
                  <a:moveTo>
                    <a:pt x="898342" y="209423"/>
                  </a:moveTo>
                  <a:lnTo>
                    <a:pt x="104827" y="209423"/>
                  </a:lnTo>
                  <a:cubicBezTo>
                    <a:pt x="47003" y="209423"/>
                    <a:pt x="0" y="162472"/>
                    <a:pt x="0" y="104711"/>
                  </a:cubicBezTo>
                  <a:cubicBezTo>
                    <a:pt x="0" y="46951"/>
                    <a:pt x="47086" y="0"/>
                    <a:pt x="104827" y="0"/>
                  </a:cubicBezTo>
                  <a:lnTo>
                    <a:pt x="898342" y="0"/>
                  </a:lnTo>
                  <a:cubicBezTo>
                    <a:pt x="956167" y="0"/>
                    <a:pt x="1003170" y="47034"/>
                    <a:pt x="1003170" y="104711"/>
                  </a:cubicBezTo>
                  <a:cubicBezTo>
                    <a:pt x="1003170" y="162390"/>
                    <a:pt x="956084" y="209423"/>
                    <a:pt x="898342" y="209423"/>
                  </a:cubicBezTo>
                  <a:close/>
                  <a:moveTo>
                    <a:pt x="104827" y="40845"/>
                  </a:moveTo>
                  <a:cubicBezTo>
                    <a:pt x="69555" y="40845"/>
                    <a:pt x="40890" y="69478"/>
                    <a:pt x="40890" y="104711"/>
                  </a:cubicBezTo>
                  <a:cubicBezTo>
                    <a:pt x="40890" y="139945"/>
                    <a:pt x="69555" y="168496"/>
                    <a:pt x="104827" y="168496"/>
                  </a:cubicBezTo>
                  <a:lnTo>
                    <a:pt x="898342" y="168496"/>
                  </a:lnTo>
                  <a:cubicBezTo>
                    <a:pt x="933615" y="168496"/>
                    <a:pt x="962280" y="139863"/>
                    <a:pt x="962280" y="104711"/>
                  </a:cubicBezTo>
                  <a:cubicBezTo>
                    <a:pt x="962280" y="69560"/>
                    <a:pt x="933615" y="40845"/>
                    <a:pt x="898342" y="40845"/>
                  </a:cubicBezTo>
                  <a:lnTo>
                    <a:pt x="104827" y="4084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5" name="Forma libre 664">
              <a:extLst>
                <a:ext uri="{FF2B5EF4-FFF2-40B4-BE49-F238E27FC236}">
                  <a16:creationId xmlns:a16="http://schemas.microsoft.com/office/drawing/2014/main" id="{C6084332-1264-B75D-350D-0CEC8BF3880A}"/>
                </a:ext>
              </a:extLst>
            </p:cNvPr>
            <p:cNvSpPr/>
            <p:nvPr/>
          </p:nvSpPr>
          <p:spPr>
            <a:xfrm>
              <a:off x="7237160" y="6972661"/>
              <a:ext cx="777407" cy="165772"/>
            </a:xfrm>
            <a:custGeom>
              <a:avLst/>
              <a:gdLst>
                <a:gd name="connsiteX0" fmla="*/ 757003 w 777407"/>
                <a:gd name="connsiteY0" fmla="*/ 165773 h 165772"/>
                <a:gd name="connsiteX1" fmla="*/ 20486 w 777407"/>
                <a:gd name="connsiteY1" fmla="*/ 165773 h 165772"/>
                <a:gd name="connsiteX2" fmla="*/ 0 w 777407"/>
                <a:gd name="connsiteY2" fmla="*/ 145309 h 165772"/>
                <a:gd name="connsiteX3" fmla="*/ 145387 w 777407"/>
                <a:gd name="connsiteY3" fmla="*/ 0 h 165772"/>
                <a:gd name="connsiteX4" fmla="*/ 632020 w 777407"/>
                <a:gd name="connsiteY4" fmla="*/ 0 h 165772"/>
                <a:gd name="connsiteX5" fmla="*/ 777407 w 777407"/>
                <a:gd name="connsiteY5" fmla="*/ 145309 h 165772"/>
                <a:gd name="connsiteX6" fmla="*/ 756921 w 777407"/>
                <a:gd name="connsiteY6" fmla="*/ 165773 h 165772"/>
                <a:gd name="connsiteX7" fmla="*/ 43038 w 777407"/>
                <a:gd name="connsiteY7" fmla="*/ 124845 h 165772"/>
                <a:gd name="connsiteX8" fmla="*/ 734534 w 777407"/>
                <a:gd name="connsiteY8" fmla="*/ 124845 h 165772"/>
                <a:gd name="connsiteX9" fmla="*/ 632103 w 777407"/>
                <a:gd name="connsiteY9" fmla="*/ 40928 h 165772"/>
                <a:gd name="connsiteX10" fmla="*/ 145470 w 777407"/>
                <a:gd name="connsiteY10" fmla="*/ 40928 h 165772"/>
                <a:gd name="connsiteX11" fmla="*/ 43038 w 777407"/>
                <a:gd name="connsiteY11" fmla="*/ 124845 h 1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407" h="165772">
                  <a:moveTo>
                    <a:pt x="757003" y="165773"/>
                  </a:moveTo>
                  <a:lnTo>
                    <a:pt x="20486" y="165773"/>
                  </a:lnTo>
                  <a:cubicBezTo>
                    <a:pt x="9169" y="165773"/>
                    <a:pt x="0" y="156613"/>
                    <a:pt x="0" y="145309"/>
                  </a:cubicBezTo>
                  <a:cubicBezTo>
                    <a:pt x="0" y="65187"/>
                    <a:pt x="65259" y="0"/>
                    <a:pt x="145387" y="0"/>
                  </a:cubicBezTo>
                  <a:lnTo>
                    <a:pt x="632020" y="0"/>
                  </a:lnTo>
                  <a:cubicBezTo>
                    <a:pt x="712231" y="0"/>
                    <a:pt x="777407" y="65187"/>
                    <a:pt x="777407" y="145309"/>
                  </a:cubicBezTo>
                  <a:cubicBezTo>
                    <a:pt x="777407" y="156613"/>
                    <a:pt x="768238" y="165773"/>
                    <a:pt x="756921" y="165773"/>
                  </a:cubicBezTo>
                  <a:close/>
                  <a:moveTo>
                    <a:pt x="43038" y="124845"/>
                  </a:moveTo>
                  <a:lnTo>
                    <a:pt x="734534" y="124845"/>
                  </a:lnTo>
                  <a:cubicBezTo>
                    <a:pt x="725035" y="77069"/>
                    <a:pt x="682658" y="40928"/>
                    <a:pt x="632103" y="40928"/>
                  </a:cubicBezTo>
                  <a:lnTo>
                    <a:pt x="145470" y="40928"/>
                  </a:lnTo>
                  <a:cubicBezTo>
                    <a:pt x="94832" y="40928"/>
                    <a:pt x="52538" y="77069"/>
                    <a:pt x="43038" y="12484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6" name="Forma libre 665">
              <a:extLst>
                <a:ext uri="{FF2B5EF4-FFF2-40B4-BE49-F238E27FC236}">
                  <a16:creationId xmlns:a16="http://schemas.microsoft.com/office/drawing/2014/main" id="{0FA92F35-3705-C0FE-C867-2CA9D71F3A68}"/>
                </a:ext>
              </a:extLst>
            </p:cNvPr>
            <p:cNvSpPr/>
            <p:nvPr/>
          </p:nvSpPr>
          <p:spPr>
            <a:xfrm>
              <a:off x="7809956" y="6195479"/>
              <a:ext cx="225498" cy="512557"/>
            </a:xfrm>
            <a:custGeom>
              <a:avLst/>
              <a:gdLst>
                <a:gd name="connsiteX0" fmla="*/ 116635 w 225498"/>
                <a:gd name="connsiteY0" fmla="*/ 512557 h 512557"/>
                <a:gd name="connsiteX1" fmla="*/ 105400 w 225498"/>
                <a:gd name="connsiteY1" fmla="*/ 509257 h 512557"/>
                <a:gd name="connsiteX2" fmla="*/ 96562 w 225498"/>
                <a:gd name="connsiteY2" fmla="*/ 496302 h 512557"/>
                <a:gd name="connsiteX3" fmla="*/ 408 w 225498"/>
                <a:gd name="connsiteY3" fmla="*/ 37271 h 512557"/>
                <a:gd name="connsiteX4" fmla="*/ 3299 w 225498"/>
                <a:gd name="connsiteY4" fmla="*/ 21841 h 512557"/>
                <a:gd name="connsiteX5" fmla="*/ 16268 w 225498"/>
                <a:gd name="connsiteY5" fmla="*/ 13012 h 512557"/>
                <a:gd name="connsiteX6" fmla="*/ 72275 w 225498"/>
                <a:gd name="connsiteY6" fmla="*/ 1295 h 512557"/>
                <a:gd name="connsiteX7" fmla="*/ 118287 w 225498"/>
                <a:gd name="connsiteY7" fmla="*/ 9959 h 512557"/>
                <a:gd name="connsiteX8" fmla="*/ 144721 w 225498"/>
                <a:gd name="connsiteY8" fmla="*/ 48658 h 512557"/>
                <a:gd name="connsiteX9" fmla="*/ 224188 w 225498"/>
                <a:gd name="connsiteY9" fmla="*/ 427980 h 512557"/>
                <a:gd name="connsiteX10" fmla="*/ 224188 w 225498"/>
                <a:gd name="connsiteY10" fmla="*/ 427980 h 512557"/>
                <a:gd name="connsiteX11" fmla="*/ 176772 w 225498"/>
                <a:gd name="connsiteY11" fmla="*/ 500428 h 512557"/>
                <a:gd name="connsiteX12" fmla="*/ 120765 w 225498"/>
                <a:gd name="connsiteY12" fmla="*/ 512145 h 512557"/>
                <a:gd name="connsiteX13" fmla="*/ 116552 w 225498"/>
                <a:gd name="connsiteY13" fmla="*/ 512557 h 512557"/>
                <a:gd name="connsiteX14" fmla="*/ 44685 w 225498"/>
                <a:gd name="connsiteY14" fmla="*/ 48906 h 512557"/>
                <a:gd name="connsiteX15" fmla="*/ 132413 w 225498"/>
                <a:gd name="connsiteY15" fmla="*/ 467917 h 512557"/>
                <a:gd name="connsiteX16" fmla="*/ 168346 w 225498"/>
                <a:gd name="connsiteY16" fmla="*/ 460408 h 512557"/>
                <a:gd name="connsiteX17" fmla="*/ 184041 w 225498"/>
                <a:gd name="connsiteY17" fmla="*/ 436396 h 512557"/>
                <a:gd name="connsiteX18" fmla="*/ 104574 w 225498"/>
                <a:gd name="connsiteY18" fmla="*/ 57075 h 512557"/>
                <a:gd name="connsiteX19" fmla="*/ 95818 w 225498"/>
                <a:gd name="connsiteY19" fmla="*/ 44285 h 512557"/>
                <a:gd name="connsiteX20" fmla="*/ 80536 w 225498"/>
                <a:gd name="connsiteY20" fmla="*/ 41397 h 512557"/>
                <a:gd name="connsiteX21" fmla="*/ 44602 w 225498"/>
                <a:gd name="connsiteY21" fmla="*/ 48906 h 51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5498" h="512557">
                  <a:moveTo>
                    <a:pt x="116635" y="512557"/>
                  </a:moveTo>
                  <a:cubicBezTo>
                    <a:pt x="112670" y="512557"/>
                    <a:pt x="108787" y="511402"/>
                    <a:pt x="105400" y="509257"/>
                  </a:cubicBezTo>
                  <a:cubicBezTo>
                    <a:pt x="100857" y="506286"/>
                    <a:pt x="97635" y="501665"/>
                    <a:pt x="96562" y="496302"/>
                  </a:cubicBezTo>
                  <a:lnTo>
                    <a:pt x="408" y="37271"/>
                  </a:lnTo>
                  <a:cubicBezTo>
                    <a:pt x="-666" y="31990"/>
                    <a:pt x="408" y="26462"/>
                    <a:pt x="3299" y="21841"/>
                  </a:cubicBezTo>
                  <a:cubicBezTo>
                    <a:pt x="6273" y="17303"/>
                    <a:pt x="10899" y="14085"/>
                    <a:pt x="16268" y="13012"/>
                  </a:cubicBezTo>
                  <a:lnTo>
                    <a:pt x="72275" y="1295"/>
                  </a:lnTo>
                  <a:cubicBezTo>
                    <a:pt x="88301" y="-2006"/>
                    <a:pt x="104657" y="1047"/>
                    <a:pt x="118287" y="9959"/>
                  </a:cubicBezTo>
                  <a:cubicBezTo>
                    <a:pt x="132000" y="18870"/>
                    <a:pt x="141334" y="32651"/>
                    <a:pt x="144721" y="48658"/>
                  </a:cubicBezTo>
                  <a:lnTo>
                    <a:pt x="224188" y="427980"/>
                  </a:lnTo>
                  <a:lnTo>
                    <a:pt x="224188" y="427980"/>
                  </a:lnTo>
                  <a:cubicBezTo>
                    <a:pt x="231127" y="460986"/>
                    <a:pt x="209815" y="493496"/>
                    <a:pt x="176772" y="500428"/>
                  </a:cubicBezTo>
                  <a:lnTo>
                    <a:pt x="120765" y="512145"/>
                  </a:lnTo>
                  <a:cubicBezTo>
                    <a:pt x="119361" y="512392"/>
                    <a:pt x="117957" y="512557"/>
                    <a:pt x="116552" y="512557"/>
                  </a:cubicBezTo>
                  <a:close/>
                  <a:moveTo>
                    <a:pt x="44685" y="48906"/>
                  </a:moveTo>
                  <a:lnTo>
                    <a:pt x="132413" y="467917"/>
                  </a:lnTo>
                  <a:lnTo>
                    <a:pt x="168346" y="460408"/>
                  </a:lnTo>
                  <a:cubicBezTo>
                    <a:pt x="179333" y="458097"/>
                    <a:pt x="186355" y="447370"/>
                    <a:pt x="184041" y="436396"/>
                  </a:cubicBezTo>
                  <a:lnTo>
                    <a:pt x="104574" y="57075"/>
                  </a:lnTo>
                  <a:cubicBezTo>
                    <a:pt x="103500" y="51794"/>
                    <a:pt x="100362" y="47256"/>
                    <a:pt x="95818" y="44285"/>
                  </a:cubicBezTo>
                  <a:cubicBezTo>
                    <a:pt x="91275" y="41315"/>
                    <a:pt x="85906" y="40242"/>
                    <a:pt x="80536" y="41397"/>
                  </a:cubicBezTo>
                  <a:lnTo>
                    <a:pt x="44602" y="48906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7" name="Forma libre 666">
              <a:extLst>
                <a:ext uri="{FF2B5EF4-FFF2-40B4-BE49-F238E27FC236}">
                  <a16:creationId xmlns:a16="http://schemas.microsoft.com/office/drawing/2014/main" id="{6780CB5A-8954-6EA0-366C-08D5558D9A3E}"/>
                </a:ext>
              </a:extLst>
            </p:cNvPr>
            <p:cNvSpPr/>
            <p:nvPr/>
          </p:nvSpPr>
          <p:spPr>
            <a:xfrm>
              <a:off x="7334364" y="6228707"/>
              <a:ext cx="122552" cy="430315"/>
            </a:xfrm>
            <a:custGeom>
              <a:avLst/>
              <a:gdLst>
                <a:gd name="connsiteX0" fmla="*/ 101960 w 122552"/>
                <a:gd name="connsiteY0" fmla="*/ 430315 h 430315"/>
                <a:gd name="connsiteX1" fmla="*/ 81969 w 122552"/>
                <a:gd name="connsiteY1" fmla="*/ 414060 h 430315"/>
                <a:gd name="connsiteX2" fmla="*/ 437 w 122552"/>
                <a:gd name="connsiteY2" fmla="*/ 24672 h 430315"/>
                <a:gd name="connsiteX3" fmla="*/ 16297 w 122552"/>
                <a:gd name="connsiteY3" fmla="*/ 412 h 430315"/>
                <a:gd name="connsiteX4" fmla="*/ 40583 w 122552"/>
                <a:gd name="connsiteY4" fmla="*/ 16255 h 430315"/>
                <a:gd name="connsiteX5" fmla="*/ 122116 w 122552"/>
                <a:gd name="connsiteY5" fmla="*/ 405643 h 430315"/>
                <a:gd name="connsiteX6" fmla="*/ 106255 w 122552"/>
                <a:gd name="connsiteY6" fmla="*/ 429902 h 430315"/>
                <a:gd name="connsiteX7" fmla="*/ 102042 w 122552"/>
                <a:gd name="connsiteY7" fmla="*/ 430315 h 43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552" h="430315">
                  <a:moveTo>
                    <a:pt x="101960" y="430315"/>
                  </a:moveTo>
                  <a:cubicBezTo>
                    <a:pt x="92460" y="430315"/>
                    <a:pt x="83952" y="423714"/>
                    <a:pt x="81969" y="414060"/>
                  </a:cubicBezTo>
                  <a:lnTo>
                    <a:pt x="437" y="24672"/>
                  </a:lnTo>
                  <a:cubicBezTo>
                    <a:pt x="-1876" y="13615"/>
                    <a:pt x="5228" y="2805"/>
                    <a:pt x="16297" y="412"/>
                  </a:cubicBezTo>
                  <a:cubicBezTo>
                    <a:pt x="27366" y="-1815"/>
                    <a:pt x="38271" y="5198"/>
                    <a:pt x="40583" y="16255"/>
                  </a:cubicBezTo>
                  <a:lnTo>
                    <a:pt x="122116" y="405643"/>
                  </a:lnTo>
                  <a:cubicBezTo>
                    <a:pt x="124429" y="416700"/>
                    <a:pt x="117324" y="427510"/>
                    <a:pt x="106255" y="429902"/>
                  </a:cubicBezTo>
                  <a:cubicBezTo>
                    <a:pt x="104851" y="430233"/>
                    <a:pt x="103447" y="430315"/>
                    <a:pt x="102042" y="430315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8" name="Forma libre 667">
              <a:extLst>
                <a:ext uri="{FF2B5EF4-FFF2-40B4-BE49-F238E27FC236}">
                  <a16:creationId xmlns:a16="http://schemas.microsoft.com/office/drawing/2014/main" id="{FB6DBB8D-E600-79EE-0409-A9C63DA6273E}"/>
                </a:ext>
              </a:extLst>
            </p:cNvPr>
            <p:cNvSpPr/>
            <p:nvPr/>
          </p:nvSpPr>
          <p:spPr>
            <a:xfrm>
              <a:off x="7502326" y="6045854"/>
              <a:ext cx="246992" cy="967734"/>
            </a:xfrm>
            <a:custGeom>
              <a:avLst/>
              <a:gdLst>
                <a:gd name="connsiteX0" fmla="*/ 226589 w 246992"/>
                <a:gd name="connsiteY0" fmla="*/ 967735 h 967734"/>
                <a:gd name="connsiteX1" fmla="*/ 20486 w 246992"/>
                <a:gd name="connsiteY1" fmla="*/ 967735 h 967734"/>
                <a:gd name="connsiteX2" fmla="*/ 0 w 246992"/>
                <a:gd name="connsiteY2" fmla="*/ 947271 h 967734"/>
                <a:gd name="connsiteX3" fmla="*/ 0 w 246992"/>
                <a:gd name="connsiteY3" fmla="*/ 123360 h 967734"/>
                <a:gd name="connsiteX4" fmla="*/ 123496 w 246992"/>
                <a:gd name="connsiteY4" fmla="*/ 0 h 967734"/>
                <a:gd name="connsiteX5" fmla="*/ 246993 w 246992"/>
                <a:gd name="connsiteY5" fmla="*/ 123360 h 967734"/>
                <a:gd name="connsiteX6" fmla="*/ 246993 w 246992"/>
                <a:gd name="connsiteY6" fmla="*/ 947271 h 967734"/>
                <a:gd name="connsiteX7" fmla="*/ 226506 w 246992"/>
                <a:gd name="connsiteY7" fmla="*/ 967735 h 967734"/>
                <a:gd name="connsiteX8" fmla="*/ 41055 w 246992"/>
                <a:gd name="connsiteY8" fmla="*/ 926807 h 967734"/>
                <a:gd name="connsiteX9" fmla="*/ 206185 w 246992"/>
                <a:gd name="connsiteY9" fmla="*/ 926807 h 967734"/>
                <a:gd name="connsiteX10" fmla="*/ 206185 w 246992"/>
                <a:gd name="connsiteY10" fmla="*/ 123360 h 967734"/>
                <a:gd name="connsiteX11" fmla="*/ 123661 w 246992"/>
                <a:gd name="connsiteY11" fmla="*/ 40927 h 967734"/>
                <a:gd name="connsiteX12" fmla="*/ 41055 w 246992"/>
                <a:gd name="connsiteY12" fmla="*/ 123360 h 967734"/>
                <a:gd name="connsiteX13" fmla="*/ 41055 w 246992"/>
                <a:gd name="connsiteY13" fmla="*/ 926807 h 96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992" h="967734">
                  <a:moveTo>
                    <a:pt x="226589" y="967735"/>
                  </a:moveTo>
                  <a:lnTo>
                    <a:pt x="20486" y="967735"/>
                  </a:lnTo>
                  <a:cubicBezTo>
                    <a:pt x="9169" y="967735"/>
                    <a:pt x="0" y="958576"/>
                    <a:pt x="0" y="947271"/>
                  </a:cubicBezTo>
                  <a:lnTo>
                    <a:pt x="0" y="123360"/>
                  </a:lnTo>
                  <a:cubicBezTo>
                    <a:pt x="0" y="55367"/>
                    <a:pt x="55429" y="0"/>
                    <a:pt x="123496" y="0"/>
                  </a:cubicBezTo>
                  <a:cubicBezTo>
                    <a:pt x="191564" y="0"/>
                    <a:pt x="246993" y="55367"/>
                    <a:pt x="246993" y="123360"/>
                  </a:cubicBezTo>
                  <a:lnTo>
                    <a:pt x="246993" y="947271"/>
                  </a:lnTo>
                  <a:cubicBezTo>
                    <a:pt x="246993" y="958576"/>
                    <a:pt x="237823" y="967735"/>
                    <a:pt x="226506" y="967735"/>
                  </a:cubicBezTo>
                  <a:close/>
                  <a:moveTo>
                    <a:pt x="41055" y="926807"/>
                  </a:moveTo>
                  <a:lnTo>
                    <a:pt x="206185" y="926807"/>
                  </a:lnTo>
                  <a:lnTo>
                    <a:pt x="206185" y="123360"/>
                  </a:lnTo>
                  <a:cubicBezTo>
                    <a:pt x="206185" y="77894"/>
                    <a:pt x="169178" y="40927"/>
                    <a:pt x="123661" y="40927"/>
                  </a:cubicBezTo>
                  <a:cubicBezTo>
                    <a:pt x="78145" y="40927"/>
                    <a:pt x="41055" y="77894"/>
                    <a:pt x="41055" y="123360"/>
                  </a:cubicBezTo>
                  <a:lnTo>
                    <a:pt x="41055" y="926807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9" name="Forma libre 668">
              <a:extLst>
                <a:ext uri="{FF2B5EF4-FFF2-40B4-BE49-F238E27FC236}">
                  <a16:creationId xmlns:a16="http://schemas.microsoft.com/office/drawing/2014/main" id="{BC1FD081-2406-AE42-4B25-065D3BD55715}"/>
                </a:ext>
              </a:extLst>
            </p:cNvPr>
            <p:cNvSpPr/>
            <p:nvPr/>
          </p:nvSpPr>
          <p:spPr>
            <a:xfrm>
              <a:off x="7708429" y="6195620"/>
              <a:ext cx="238596" cy="629752"/>
            </a:xfrm>
            <a:custGeom>
              <a:avLst/>
              <a:gdLst>
                <a:gd name="connsiteX0" fmla="*/ 20486 w 238596"/>
                <a:gd name="connsiteY0" fmla="*/ 629670 h 629752"/>
                <a:gd name="connsiteX1" fmla="*/ 10326 w 238596"/>
                <a:gd name="connsiteY1" fmla="*/ 627029 h 629752"/>
                <a:gd name="connsiteX2" fmla="*/ 0 w 238596"/>
                <a:gd name="connsiteY2" fmla="*/ 609288 h 629752"/>
                <a:gd name="connsiteX3" fmla="*/ 0 w 238596"/>
                <a:gd name="connsiteY3" fmla="*/ 20462 h 629752"/>
                <a:gd name="connsiteX4" fmla="*/ 6939 w 238596"/>
                <a:gd name="connsiteY4" fmla="*/ 5114 h 629752"/>
                <a:gd name="connsiteX5" fmla="*/ 23047 w 238596"/>
                <a:gd name="connsiteY5" fmla="*/ 163 h 629752"/>
                <a:gd name="connsiteX6" fmla="*/ 124487 w 238596"/>
                <a:gd name="connsiteY6" fmla="*/ 12706 h 629752"/>
                <a:gd name="connsiteX7" fmla="*/ 142000 w 238596"/>
                <a:gd name="connsiteY7" fmla="*/ 28796 h 629752"/>
                <a:gd name="connsiteX8" fmla="*/ 238154 w 238596"/>
                <a:gd name="connsiteY8" fmla="*/ 487826 h 629752"/>
                <a:gd name="connsiteX9" fmla="*/ 228571 w 238596"/>
                <a:gd name="connsiteY9" fmla="*/ 509611 h 629752"/>
                <a:gd name="connsiteX10" fmla="*/ 30977 w 238596"/>
                <a:gd name="connsiteY10" fmla="*/ 626864 h 629752"/>
                <a:gd name="connsiteX11" fmla="*/ 20486 w 238596"/>
                <a:gd name="connsiteY11" fmla="*/ 629752 h 629752"/>
                <a:gd name="connsiteX12" fmla="*/ 40973 w 238596"/>
                <a:gd name="connsiteY12" fmla="*/ 43484 h 629752"/>
                <a:gd name="connsiteX13" fmla="*/ 40973 w 238596"/>
                <a:gd name="connsiteY13" fmla="*/ 573229 h 629752"/>
                <a:gd name="connsiteX14" fmla="*/ 195033 w 238596"/>
                <a:gd name="connsiteY14" fmla="*/ 481803 h 629752"/>
                <a:gd name="connsiteX15" fmla="*/ 104910 w 238596"/>
                <a:gd name="connsiteY15" fmla="*/ 51405 h 629752"/>
                <a:gd name="connsiteX16" fmla="*/ 40973 w 238596"/>
                <a:gd name="connsiteY16" fmla="*/ 43484 h 62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596" h="629752">
                  <a:moveTo>
                    <a:pt x="20486" y="629670"/>
                  </a:moveTo>
                  <a:cubicBezTo>
                    <a:pt x="17017" y="629670"/>
                    <a:pt x="13465" y="628762"/>
                    <a:pt x="10326" y="627029"/>
                  </a:cubicBezTo>
                  <a:cubicBezTo>
                    <a:pt x="3965" y="623398"/>
                    <a:pt x="0" y="616550"/>
                    <a:pt x="0" y="609288"/>
                  </a:cubicBezTo>
                  <a:lnTo>
                    <a:pt x="0" y="20462"/>
                  </a:lnTo>
                  <a:cubicBezTo>
                    <a:pt x="0" y="14603"/>
                    <a:pt x="2478" y="8992"/>
                    <a:pt x="6939" y="5114"/>
                  </a:cubicBezTo>
                  <a:cubicBezTo>
                    <a:pt x="11317" y="1236"/>
                    <a:pt x="17099" y="-579"/>
                    <a:pt x="23047" y="163"/>
                  </a:cubicBezTo>
                  <a:lnTo>
                    <a:pt x="124487" y="12706"/>
                  </a:lnTo>
                  <a:cubicBezTo>
                    <a:pt x="133161" y="13778"/>
                    <a:pt x="140183" y="20297"/>
                    <a:pt x="142000" y="28796"/>
                  </a:cubicBezTo>
                  <a:lnTo>
                    <a:pt x="238154" y="487826"/>
                  </a:lnTo>
                  <a:cubicBezTo>
                    <a:pt x="239971" y="496408"/>
                    <a:pt x="236088" y="505155"/>
                    <a:pt x="228571" y="509611"/>
                  </a:cubicBezTo>
                  <a:lnTo>
                    <a:pt x="30977" y="626864"/>
                  </a:lnTo>
                  <a:cubicBezTo>
                    <a:pt x="27756" y="628762"/>
                    <a:pt x="24121" y="629752"/>
                    <a:pt x="20486" y="629752"/>
                  </a:cubicBezTo>
                  <a:close/>
                  <a:moveTo>
                    <a:pt x="40973" y="43484"/>
                  </a:moveTo>
                  <a:lnTo>
                    <a:pt x="40973" y="573229"/>
                  </a:lnTo>
                  <a:lnTo>
                    <a:pt x="195033" y="481803"/>
                  </a:lnTo>
                  <a:lnTo>
                    <a:pt x="104910" y="51405"/>
                  </a:lnTo>
                  <a:lnTo>
                    <a:pt x="40973" y="43484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0" name="Forma libre 669">
              <a:extLst>
                <a:ext uri="{FF2B5EF4-FFF2-40B4-BE49-F238E27FC236}">
                  <a16:creationId xmlns:a16="http://schemas.microsoft.com/office/drawing/2014/main" id="{2A14DDC8-30C2-9B91-F75D-36C76CAD8ED5}"/>
                </a:ext>
              </a:extLst>
            </p:cNvPr>
            <p:cNvSpPr/>
            <p:nvPr/>
          </p:nvSpPr>
          <p:spPr>
            <a:xfrm>
              <a:off x="7211925" y="6178690"/>
              <a:ext cx="331538" cy="704855"/>
            </a:xfrm>
            <a:custGeom>
              <a:avLst/>
              <a:gdLst>
                <a:gd name="connsiteX0" fmla="*/ 305848 w 331538"/>
                <a:gd name="connsiteY0" fmla="*/ 704856 h 704855"/>
                <a:gd name="connsiteX1" fmla="*/ 265867 w 331538"/>
                <a:gd name="connsiteY1" fmla="*/ 700318 h 704855"/>
                <a:gd name="connsiteX2" fmla="*/ 138240 w 331538"/>
                <a:gd name="connsiteY2" fmla="*/ 669869 h 704855"/>
                <a:gd name="connsiteX3" fmla="*/ 89668 w 331538"/>
                <a:gd name="connsiteY3" fmla="*/ 620030 h 704855"/>
                <a:gd name="connsiteX4" fmla="*/ 1362 w 331538"/>
                <a:gd name="connsiteY4" fmla="*/ 198297 h 704855"/>
                <a:gd name="connsiteX5" fmla="*/ 25813 w 331538"/>
                <a:gd name="connsiteY5" fmla="*/ 133192 h 704855"/>
                <a:gd name="connsiteX6" fmla="*/ 130557 w 331538"/>
                <a:gd name="connsiteY6" fmla="*/ 54226 h 704855"/>
                <a:gd name="connsiteX7" fmla="*/ 199782 w 331538"/>
                <a:gd name="connsiteY7" fmla="*/ 22787 h 704855"/>
                <a:gd name="connsiteX8" fmla="*/ 306839 w 331538"/>
                <a:gd name="connsiteY8" fmla="*/ 426 h 704855"/>
                <a:gd name="connsiteX9" fmla="*/ 323939 w 331538"/>
                <a:gd name="connsiteY9" fmla="*/ 4552 h 704855"/>
                <a:gd name="connsiteX10" fmla="*/ 331539 w 331538"/>
                <a:gd name="connsiteY10" fmla="*/ 20394 h 704855"/>
                <a:gd name="connsiteX11" fmla="*/ 331539 w 331538"/>
                <a:gd name="connsiteY11" fmla="*/ 684310 h 704855"/>
                <a:gd name="connsiteX12" fmla="*/ 311630 w 331538"/>
                <a:gd name="connsiteY12" fmla="*/ 704773 h 704855"/>
                <a:gd name="connsiteX13" fmla="*/ 305931 w 331538"/>
                <a:gd name="connsiteY13" fmla="*/ 704773 h 704855"/>
                <a:gd name="connsiteX14" fmla="*/ 290483 w 331538"/>
                <a:gd name="connsiteY14" fmla="*/ 45562 h 704855"/>
                <a:gd name="connsiteX15" fmla="*/ 208125 w 331538"/>
                <a:gd name="connsiteY15" fmla="*/ 62807 h 704855"/>
                <a:gd name="connsiteX16" fmla="*/ 155174 w 331538"/>
                <a:gd name="connsiteY16" fmla="*/ 86819 h 704855"/>
                <a:gd name="connsiteX17" fmla="*/ 50512 w 331538"/>
                <a:gd name="connsiteY17" fmla="*/ 165786 h 704855"/>
                <a:gd name="connsiteX18" fmla="*/ 41426 w 331538"/>
                <a:gd name="connsiteY18" fmla="*/ 189880 h 704855"/>
                <a:gd name="connsiteX19" fmla="*/ 129732 w 331538"/>
                <a:gd name="connsiteY19" fmla="*/ 611614 h 704855"/>
                <a:gd name="connsiteX20" fmla="*/ 147657 w 331538"/>
                <a:gd name="connsiteY20" fmla="*/ 630097 h 704855"/>
                <a:gd name="connsiteX21" fmla="*/ 275284 w 331538"/>
                <a:gd name="connsiteY21" fmla="*/ 660545 h 704855"/>
                <a:gd name="connsiteX22" fmla="*/ 290401 w 331538"/>
                <a:gd name="connsiteY22" fmla="*/ 663103 h 704855"/>
                <a:gd name="connsiteX23" fmla="*/ 290401 w 331538"/>
                <a:gd name="connsiteY23" fmla="*/ 45562 h 70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1538" h="704855">
                  <a:moveTo>
                    <a:pt x="305848" y="704856"/>
                  </a:moveTo>
                  <a:cubicBezTo>
                    <a:pt x="291970" y="704856"/>
                    <a:pt x="278505" y="703371"/>
                    <a:pt x="265867" y="700318"/>
                  </a:cubicBezTo>
                  <a:lnTo>
                    <a:pt x="138240" y="669869"/>
                  </a:lnTo>
                  <a:cubicBezTo>
                    <a:pt x="113871" y="664093"/>
                    <a:pt x="94872" y="644537"/>
                    <a:pt x="89668" y="620030"/>
                  </a:cubicBezTo>
                  <a:lnTo>
                    <a:pt x="1362" y="198297"/>
                  </a:lnTo>
                  <a:cubicBezTo>
                    <a:pt x="-3760" y="173790"/>
                    <a:pt x="5822" y="148210"/>
                    <a:pt x="25813" y="133192"/>
                  </a:cubicBezTo>
                  <a:lnTo>
                    <a:pt x="130557" y="54226"/>
                  </a:lnTo>
                  <a:cubicBezTo>
                    <a:pt x="150879" y="38878"/>
                    <a:pt x="174835" y="27986"/>
                    <a:pt x="199782" y="22787"/>
                  </a:cubicBezTo>
                  <a:lnTo>
                    <a:pt x="306839" y="426"/>
                  </a:lnTo>
                  <a:cubicBezTo>
                    <a:pt x="312869" y="-812"/>
                    <a:pt x="319148" y="673"/>
                    <a:pt x="323939" y="4552"/>
                  </a:cubicBezTo>
                  <a:cubicBezTo>
                    <a:pt x="328730" y="8430"/>
                    <a:pt x="331539" y="14288"/>
                    <a:pt x="331539" y="20394"/>
                  </a:cubicBezTo>
                  <a:lnTo>
                    <a:pt x="331539" y="684310"/>
                  </a:lnTo>
                  <a:cubicBezTo>
                    <a:pt x="331539" y="695367"/>
                    <a:pt x="322700" y="704443"/>
                    <a:pt x="311630" y="704773"/>
                  </a:cubicBezTo>
                  <a:cubicBezTo>
                    <a:pt x="309730" y="704773"/>
                    <a:pt x="307831" y="704773"/>
                    <a:pt x="305931" y="704773"/>
                  </a:cubicBezTo>
                  <a:close/>
                  <a:moveTo>
                    <a:pt x="290483" y="45562"/>
                  </a:moveTo>
                  <a:lnTo>
                    <a:pt x="208125" y="62807"/>
                  </a:lnTo>
                  <a:cubicBezTo>
                    <a:pt x="189043" y="66768"/>
                    <a:pt x="170787" y="75102"/>
                    <a:pt x="155174" y="86819"/>
                  </a:cubicBezTo>
                  <a:lnTo>
                    <a:pt x="50512" y="165786"/>
                  </a:lnTo>
                  <a:cubicBezTo>
                    <a:pt x="43160" y="171397"/>
                    <a:pt x="39526" y="180803"/>
                    <a:pt x="41426" y="189880"/>
                  </a:cubicBezTo>
                  <a:lnTo>
                    <a:pt x="129732" y="611614"/>
                  </a:lnTo>
                  <a:cubicBezTo>
                    <a:pt x="131631" y="620690"/>
                    <a:pt x="138653" y="627952"/>
                    <a:pt x="147657" y="630097"/>
                  </a:cubicBezTo>
                  <a:lnTo>
                    <a:pt x="275284" y="660545"/>
                  </a:lnTo>
                  <a:cubicBezTo>
                    <a:pt x="280157" y="661700"/>
                    <a:pt x="285196" y="662608"/>
                    <a:pt x="290401" y="663103"/>
                  </a:cubicBezTo>
                  <a:lnTo>
                    <a:pt x="290401" y="4556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1" name="Forma libre 670">
              <a:extLst>
                <a:ext uri="{FF2B5EF4-FFF2-40B4-BE49-F238E27FC236}">
                  <a16:creationId xmlns:a16="http://schemas.microsoft.com/office/drawing/2014/main" id="{E5009B20-2D98-4A82-9D63-34BD02644C7D}"/>
                </a:ext>
              </a:extLst>
            </p:cNvPr>
            <p:cNvSpPr/>
            <p:nvPr/>
          </p:nvSpPr>
          <p:spPr>
            <a:xfrm>
              <a:off x="7933613" y="6322774"/>
              <a:ext cx="365119" cy="605411"/>
            </a:xfrm>
            <a:custGeom>
              <a:avLst/>
              <a:gdLst>
                <a:gd name="connsiteX0" fmla="*/ 263596 w 365119"/>
                <a:gd name="connsiteY0" fmla="*/ 605412 h 605411"/>
                <a:gd name="connsiteX1" fmla="*/ 162156 w 365119"/>
                <a:gd name="connsiteY1" fmla="*/ 504084 h 605411"/>
                <a:gd name="connsiteX2" fmla="*/ 162156 w 365119"/>
                <a:gd name="connsiteY2" fmla="*/ 406881 h 605411"/>
                <a:gd name="connsiteX3" fmla="*/ 80541 w 365119"/>
                <a:gd name="connsiteY3" fmla="*/ 325356 h 605411"/>
                <a:gd name="connsiteX4" fmla="*/ 60055 w 365119"/>
                <a:gd name="connsiteY4" fmla="*/ 304892 h 605411"/>
                <a:gd name="connsiteX5" fmla="*/ 80541 w 365119"/>
                <a:gd name="connsiteY5" fmla="*/ 284429 h 605411"/>
                <a:gd name="connsiteX6" fmla="*/ 203129 w 365119"/>
                <a:gd name="connsiteY6" fmla="*/ 406881 h 605411"/>
                <a:gd name="connsiteX7" fmla="*/ 203129 w 365119"/>
                <a:gd name="connsiteY7" fmla="*/ 504084 h 605411"/>
                <a:gd name="connsiteX8" fmla="*/ 263596 w 365119"/>
                <a:gd name="connsiteY8" fmla="*/ 564567 h 605411"/>
                <a:gd name="connsiteX9" fmla="*/ 324147 w 365119"/>
                <a:gd name="connsiteY9" fmla="*/ 504084 h 605411"/>
                <a:gd name="connsiteX10" fmla="*/ 324147 w 365119"/>
                <a:gd name="connsiteY10" fmla="*/ 261325 h 605411"/>
                <a:gd name="connsiteX11" fmla="*/ 103506 w 365119"/>
                <a:gd name="connsiteY11" fmla="*/ 40927 h 605411"/>
                <a:gd name="connsiteX12" fmla="*/ 20486 w 365119"/>
                <a:gd name="connsiteY12" fmla="*/ 40927 h 605411"/>
                <a:gd name="connsiteX13" fmla="*/ 0 w 365119"/>
                <a:gd name="connsiteY13" fmla="*/ 20464 h 605411"/>
                <a:gd name="connsiteX14" fmla="*/ 20486 w 365119"/>
                <a:gd name="connsiteY14" fmla="*/ 0 h 605411"/>
                <a:gd name="connsiteX15" fmla="*/ 103506 w 365119"/>
                <a:gd name="connsiteY15" fmla="*/ 0 h 605411"/>
                <a:gd name="connsiteX16" fmla="*/ 365120 w 365119"/>
                <a:gd name="connsiteY16" fmla="*/ 261325 h 605411"/>
                <a:gd name="connsiteX17" fmla="*/ 365120 w 365119"/>
                <a:gd name="connsiteY17" fmla="*/ 504084 h 605411"/>
                <a:gd name="connsiteX18" fmla="*/ 263679 w 365119"/>
                <a:gd name="connsiteY18" fmla="*/ 605412 h 60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5119" h="605411">
                  <a:moveTo>
                    <a:pt x="263596" y="605412"/>
                  </a:moveTo>
                  <a:cubicBezTo>
                    <a:pt x="207672" y="605412"/>
                    <a:pt x="162156" y="559946"/>
                    <a:pt x="162156" y="504084"/>
                  </a:cubicBezTo>
                  <a:lnTo>
                    <a:pt x="162156" y="406881"/>
                  </a:lnTo>
                  <a:cubicBezTo>
                    <a:pt x="162156" y="361910"/>
                    <a:pt x="125562" y="325356"/>
                    <a:pt x="80541" y="325356"/>
                  </a:cubicBezTo>
                  <a:cubicBezTo>
                    <a:pt x="69224" y="325356"/>
                    <a:pt x="60055" y="316197"/>
                    <a:pt x="60055" y="304892"/>
                  </a:cubicBezTo>
                  <a:cubicBezTo>
                    <a:pt x="60055" y="293588"/>
                    <a:pt x="69224" y="284429"/>
                    <a:pt x="80541" y="284429"/>
                  </a:cubicBezTo>
                  <a:cubicBezTo>
                    <a:pt x="148113" y="284429"/>
                    <a:pt x="203129" y="339301"/>
                    <a:pt x="203129" y="406881"/>
                  </a:cubicBezTo>
                  <a:lnTo>
                    <a:pt x="203129" y="504084"/>
                  </a:lnTo>
                  <a:cubicBezTo>
                    <a:pt x="203129" y="537420"/>
                    <a:pt x="230306" y="564567"/>
                    <a:pt x="263596" y="564567"/>
                  </a:cubicBezTo>
                  <a:cubicBezTo>
                    <a:pt x="296887" y="564567"/>
                    <a:pt x="324147" y="537420"/>
                    <a:pt x="324147" y="504084"/>
                  </a:cubicBezTo>
                  <a:lnTo>
                    <a:pt x="324147" y="261325"/>
                  </a:lnTo>
                  <a:cubicBezTo>
                    <a:pt x="324147" y="139780"/>
                    <a:pt x="225185" y="40927"/>
                    <a:pt x="103506" y="40927"/>
                  </a:cubicBez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03506" y="0"/>
                  </a:lnTo>
                  <a:cubicBezTo>
                    <a:pt x="247736" y="0"/>
                    <a:pt x="365120" y="117171"/>
                    <a:pt x="365120" y="261325"/>
                  </a:cubicBezTo>
                  <a:lnTo>
                    <a:pt x="365120" y="504084"/>
                  </a:lnTo>
                  <a:cubicBezTo>
                    <a:pt x="365120" y="559946"/>
                    <a:pt x="319603" y="605412"/>
                    <a:pt x="263679" y="605412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2" name="Forma libre 671">
              <a:extLst>
                <a:ext uri="{FF2B5EF4-FFF2-40B4-BE49-F238E27FC236}">
                  <a16:creationId xmlns:a16="http://schemas.microsoft.com/office/drawing/2014/main" id="{4F792C9C-93F5-DBF1-2979-AE6ABB443BFD}"/>
                </a:ext>
              </a:extLst>
            </p:cNvPr>
            <p:cNvSpPr/>
            <p:nvPr/>
          </p:nvSpPr>
          <p:spPr>
            <a:xfrm>
              <a:off x="7572211" y="6163273"/>
              <a:ext cx="107470" cy="40927"/>
            </a:xfrm>
            <a:custGeom>
              <a:avLst/>
              <a:gdLst>
                <a:gd name="connsiteX0" fmla="*/ 86984 w 107470"/>
                <a:gd name="connsiteY0" fmla="*/ 40928 h 40927"/>
                <a:gd name="connsiteX1" fmla="*/ 20486 w 107470"/>
                <a:gd name="connsiteY1" fmla="*/ 40928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8"/>
                    <a:pt x="86984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3" name="Forma libre 672">
              <a:extLst>
                <a:ext uri="{FF2B5EF4-FFF2-40B4-BE49-F238E27FC236}">
                  <a16:creationId xmlns:a16="http://schemas.microsoft.com/office/drawing/2014/main" id="{B7C6EC2F-9C7B-BA3A-FE59-63099DDF5E94}"/>
                </a:ext>
              </a:extLst>
            </p:cNvPr>
            <p:cNvSpPr/>
            <p:nvPr/>
          </p:nvSpPr>
          <p:spPr>
            <a:xfrm>
              <a:off x="7572211" y="6246943"/>
              <a:ext cx="107470" cy="40927"/>
            </a:xfrm>
            <a:custGeom>
              <a:avLst/>
              <a:gdLst>
                <a:gd name="connsiteX0" fmla="*/ 86984 w 107470"/>
                <a:gd name="connsiteY0" fmla="*/ 40927 h 40927"/>
                <a:gd name="connsiteX1" fmla="*/ 20486 w 107470"/>
                <a:gd name="connsiteY1" fmla="*/ 40927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7"/>
                    <a:pt x="8698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4" name="Forma libre 673">
              <a:extLst>
                <a:ext uri="{FF2B5EF4-FFF2-40B4-BE49-F238E27FC236}">
                  <a16:creationId xmlns:a16="http://schemas.microsoft.com/office/drawing/2014/main" id="{ED5B9043-3A80-A115-69F8-159BCE558609}"/>
                </a:ext>
              </a:extLst>
            </p:cNvPr>
            <p:cNvSpPr/>
            <p:nvPr/>
          </p:nvSpPr>
          <p:spPr>
            <a:xfrm>
              <a:off x="7572211" y="6330530"/>
              <a:ext cx="107470" cy="40927"/>
            </a:xfrm>
            <a:custGeom>
              <a:avLst/>
              <a:gdLst>
                <a:gd name="connsiteX0" fmla="*/ 86984 w 107470"/>
                <a:gd name="connsiteY0" fmla="*/ 40927 h 40927"/>
                <a:gd name="connsiteX1" fmla="*/ 20486 w 107470"/>
                <a:gd name="connsiteY1" fmla="*/ 40927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7"/>
                    <a:pt x="8698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5" name="Forma libre 674">
              <a:extLst>
                <a:ext uri="{FF2B5EF4-FFF2-40B4-BE49-F238E27FC236}">
                  <a16:creationId xmlns:a16="http://schemas.microsoft.com/office/drawing/2014/main" id="{DCD396B6-3777-D0D4-C004-8F140A0564FF}"/>
                </a:ext>
              </a:extLst>
            </p:cNvPr>
            <p:cNvSpPr/>
            <p:nvPr/>
          </p:nvSpPr>
          <p:spPr>
            <a:xfrm>
              <a:off x="7572211" y="6414200"/>
              <a:ext cx="107470" cy="40927"/>
            </a:xfrm>
            <a:custGeom>
              <a:avLst/>
              <a:gdLst>
                <a:gd name="connsiteX0" fmla="*/ 86984 w 107470"/>
                <a:gd name="connsiteY0" fmla="*/ 40927 h 40927"/>
                <a:gd name="connsiteX1" fmla="*/ 20486 w 107470"/>
                <a:gd name="connsiteY1" fmla="*/ 40927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7"/>
                    <a:pt x="8698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6" name="Forma libre 675">
              <a:extLst>
                <a:ext uri="{FF2B5EF4-FFF2-40B4-BE49-F238E27FC236}">
                  <a16:creationId xmlns:a16="http://schemas.microsoft.com/office/drawing/2014/main" id="{2800B868-BBC4-8729-7FBD-22962C02B6EB}"/>
                </a:ext>
              </a:extLst>
            </p:cNvPr>
            <p:cNvSpPr/>
            <p:nvPr/>
          </p:nvSpPr>
          <p:spPr>
            <a:xfrm>
              <a:off x="7572211" y="6497871"/>
              <a:ext cx="107470" cy="40927"/>
            </a:xfrm>
            <a:custGeom>
              <a:avLst/>
              <a:gdLst>
                <a:gd name="connsiteX0" fmla="*/ 86984 w 107470"/>
                <a:gd name="connsiteY0" fmla="*/ 40927 h 40927"/>
                <a:gd name="connsiteX1" fmla="*/ 20486 w 107470"/>
                <a:gd name="connsiteY1" fmla="*/ 40927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7"/>
                    <a:pt x="8698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7" name="Forma libre 676">
              <a:extLst>
                <a:ext uri="{FF2B5EF4-FFF2-40B4-BE49-F238E27FC236}">
                  <a16:creationId xmlns:a16="http://schemas.microsoft.com/office/drawing/2014/main" id="{279109F2-1188-5537-2124-D5D1CC3ED5F0}"/>
                </a:ext>
              </a:extLst>
            </p:cNvPr>
            <p:cNvSpPr/>
            <p:nvPr/>
          </p:nvSpPr>
          <p:spPr>
            <a:xfrm>
              <a:off x="7572211" y="6581458"/>
              <a:ext cx="107470" cy="40927"/>
            </a:xfrm>
            <a:custGeom>
              <a:avLst/>
              <a:gdLst>
                <a:gd name="connsiteX0" fmla="*/ 86984 w 107470"/>
                <a:gd name="connsiteY0" fmla="*/ 40927 h 40927"/>
                <a:gd name="connsiteX1" fmla="*/ 20486 w 107470"/>
                <a:gd name="connsiteY1" fmla="*/ 40927 h 40927"/>
                <a:gd name="connsiteX2" fmla="*/ 0 w 107470"/>
                <a:gd name="connsiteY2" fmla="*/ 20464 h 40927"/>
                <a:gd name="connsiteX3" fmla="*/ 20486 w 107470"/>
                <a:gd name="connsiteY3" fmla="*/ 0 h 40927"/>
                <a:gd name="connsiteX4" fmla="*/ 86984 w 107470"/>
                <a:gd name="connsiteY4" fmla="*/ 0 h 40927"/>
                <a:gd name="connsiteX5" fmla="*/ 107471 w 107470"/>
                <a:gd name="connsiteY5" fmla="*/ 20464 h 40927"/>
                <a:gd name="connsiteX6" fmla="*/ 86984 w 10747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70" h="40927">
                  <a:moveTo>
                    <a:pt x="8698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6984" y="0"/>
                  </a:lnTo>
                  <a:cubicBezTo>
                    <a:pt x="98302" y="0"/>
                    <a:pt x="107471" y="9159"/>
                    <a:pt x="107471" y="20464"/>
                  </a:cubicBezTo>
                  <a:cubicBezTo>
                    <a:pt x="107471" y="31768"/>
                    <a:pt x="98302" y="40927"/>
                    <a:pt x="8698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78" name="Gráfico 2">
            <a:extLst>
              <a:ext uri="{FF2B5EF4-FFF2-40B4-BE49-F238E27FC236}">
                <a16:creationId xmlns:a16="http://schemas.microsoft.com/office/drawing/2014/main" id="{760AFAC7-890B-D9EE-0D93-BB15C52C59E7}"/>
              </a:ext>
            </a:extLst>
          </p:cNvPr>
          <p:cNvGrpSpPr/>
          <p:nvPr/>
        </p:nvGrpSpPr>
        <p:grpSpPr>
          <a:xfrm>
            <a:off x="8622714" y="7670820"/>
            <a:ext cx="1287583" cy="1117829"/>
            <a:chOff x="8622714" y="7670820"/>
            <a:chExt cx="1287583" cy="1117829"/>
          </a:xfrm>
          <a:solidFill>
            <a:srgbClr val="002A86"/>
          </a:solidFill>
        </p:grpSpPr>
        <p:sp>
          <p:nvSpPr>
            <p:cNvPr id="679" name="Forma libre 678">
              <a:extLst>
                <a:ext uri="{FF2B5EF4-FFF2-40B4-BE49-F238E27FC236}">
                  <a16:creationId xmlns:a16="http://schemas.microsoft.com/office/drawing/2014/main" id="{844127E7-8786-5075-8BA6-30251C36F8CF}"/>
                </a:ext>
              </a:extLst>
            </p:cNvPr>
            <p:cNvSpPr/>
            <p:nvPr/>
          </p:nvSpPr>
          <p:spPr>
            <a:xfrm>
              <a:off x="9027980" y="8044613"/>
              <a:ext cx="215353" cy="40927"/>
            </a:xfrm>
            <a:custGeom>
              <a:avLst/>
              <a:gdLst>
                <a:gd name="connsiteX0" fmla="*/ 194868 w 215353"/>
                <a:gd name="connsiteY0" fmla="*/ 40928 h 40927"/>
                <a:gd name="connsiteX1" fmla="*/ 20486 w 215353"/>
                <a:gd name="connsiteY1" fmla="*/ 40928 h 40927"/>
                <a:gd name="connsiteX2" fmla="*/ 0 w 215353"/>
                <a:gd name="connsiteY2" fmla="*/ 20464 h 40927"/>
                <a:gd name="connsiteX3" fmla="*/ 20486 w 215353"/>
                <a:gd name="connsiteY3" fmla="*/ 0 h 40927"/>
                <a:gd name="connsiteX4" fmla="*/ 194868 w 215353"/>
                <a:gd name="connsiteY4" fmla="*/ 0 h 40927"/>
                <a:gd name="connsiteX5" fmla="*/ 215354 w 215353"/>
                <a:gd name="connsiteY5" fmla="*/ 20464 h 40927"/>
                <a:gd name="connsiteX6" fmla="*/ 194868 w 21535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53" h="40927">
                  <a:moveTo>
                    <a:pt x="194868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94868" y="0"/>
                  </a:lnTo>
                  <a:cubicBezTo>
                    <a:pt x="206185" y="0"/>
                    <a:pt x="215354" y="9159"/>
                    <a:pt x="215354" y="20464"/>
                  </a:cubicBezTo>
                  <a:cubicBezTo>
                    <a:pt x="215354" y="31769"/>
                    <a:pt x="206185" y="40928"/>
                    <a:pt x="194868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0" name="Forma libre 679">
              <a:extLst>
                <a:ext uri="{FF2B5EF4-FFF2-40B4-BE49-F238E27FC236}">
                  <a16:creationId xmlns:a16="http://schemas.microsoft.com/office/drawing/2014/main" id="{AB93349F-FBB4-AB52-181A-F0575DBE2A0D}"/>
                </a:ext>
              </a:extLst>
            </p:cNvPr>
            <p:cNvSpPr/>
            <p:nvPr/>
          </p:nvSpPr>
          <p:spPr>
            <a:xfrm>
              <a:off x="8792883" y="8044613"/>
              <a:ext cx="171159" cy="40927"/>
            </a:xfrm>
            <a:custGeom>
              <a:avLst/>
              <a:gdLst>
                <a:gd name="connsiteX0" fmla="*/ 150674 w 171159"/>
                <a:gd name="connsiteY0" fmla="*/ 40928 h 40927"/>
                <a:gd name="connsiteX1" fmla="*/ 20486 w 171159"/>
                <a:gd name="connsiteY1" fmla="*/ 40928 h 40927"/>
                <a:gd name="connsiteX2" fmla="*/ 0 w 171159"/>
                <a:gd name="connsiteY2" fmla="*/ 20464 h 40927"/>
                <a:gd name="connsiteX3" fmla="*/ 20486 w 171159"/>
                <a:gd name="connsiteY3" fmla="*/ 0 h 40927"/>
                <a:gd name="connsiteX4" fmla="*/ 150674 w 171159"/>
                <a:gd name="connsiteY4" fmla="*/ 0 h 40927"/>
                <a:gd name="connsiteX5" fmla="*/ 171160 w 171159"/>
                <a:gd name="connsiteY5" fmla="*/ 20464 h 40927"/>
                <a:gd name="connsiteX6" fmla="*/ 150674 w 171159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159" h="40927">
                  <a:moveTo>
                    <a:pt x="150674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0674" y="0"/>
                  </a:lnTo>
                  <a:cubicBezTo>
                    <a:pt x="161991" y="0"/>
                    <a:pt x="171160" y="9159"/>
                    <a:pt x="171160" y="20464"/>
                  </a:cubicBezTo>
                  <a:cubicBezTo>
                    <a:pt x="171160" y="31769"/>
                    <a:pt x="161991" y="40928"/>
                    <a:pt x="150674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1" name="Forma libre 680">
              <a:extLst>
                <a:ext uri="{FF2B5EF4-FFF2-40B4-BE49-F238E27FC236}">
                  <a16:creationId xmlns:a16="http://schemas.microsoft.com/office/drawing/2014/main" id="{195A0D53-E437-4DA9-AF38-ACD3AAF97141}"/>
                </a:ext>
              </a:extLst>
            </p:cNvPr>
            <p:cNvSpPr/>
            <p:nvPr/>
          </p:nvSpPr>
          <p:spPr>
            <a:xfrm>
              <a:off x="8774627" y="8159556"/>
              <a:ext cx="487046" cy="40927"/>
            </a:xfrm>
            <a:custGeom>
              <a:avLst/>
              <a:gdLst>
                <a:gd name="connsiteX0" fmla="*/ 466560 w 487046"/>
                <a:gd name="connsiteY0" fmla="*/ 40928 h 40927"/>
                <a:gd name="connsiteX1" fmla="*/ 20487 w 487046"/>
                <a:gd name="connsiteY1" fmla="*/ 40928 h 40927"/>
                <a:gd name="connsiteX2" fmla="*/ 0 w 487046"/>
                <a:gd name="connsiteY2" fmla="*/ 20464 h 40927"/>
                <a:gd name="connsiteX3" fmla="*/ 20487 w 487046"/>
                <a:gd name="connsiteY3" fmla="*/ 0 h 40927"/>
                <a:gd name="connsiteX4" fmla="*/ 466560 w 487046"/>
                <a:gd name="connsiteY4" fmla="*/ 0 h 40927"/>
                <a:gd name="connsiteX5" fmla="*/ 487046 w 487046"/>
                <a:gd name="connsiteY5" fmla="*/ 20464 h 40927"/>
                <a:gd name="connsiteX6" fmla="*/ 466560 w 487046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046" h="40927">
                  <a:moveTo>
                    <a:pt x="466560" y="40928"/>
                  </a:moveTo>
                  <a:lnTo>
                    <a:pt x="20487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7" y="0"/>
                  </a:cubicBezTo>
                  <a:lnTo>
                    <a:pt x="466560" y="0"/>
                  </a:lnTo>
                  <a:cubicBezTo>
                    <a:pt x="477877" y="0"/>
                    <a:pt x="487046" y="9160"/>
                    <a:pt x="487046" y="20464"/>
                  </a:cubicBezTo>
                  <a:cubicBezTo>
                    <a:pt x="487046" y="31769"/>
                    <a:pt x="477877" y="40928"/>
                    <a:pt x="466560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2" name="Forma libre 681">
              <a:extLst>
                <a:ext uri="{FF2B5EF4-FFF2-40B4-BE49-F238E27FC236}">
                  <a16:creationId xmlns:a16="http://schemas.microsoft.com/office/drawing/2014/main" id="{CEF5E0AD-133D-32E9-C997-A401C6B9B780}"/>
                </a:ext>
              </a:extLst>
            </p:cNvPr>
            <p:cNvSpPr/>
            <p:nvPr/>
          </p:nvSpPr>
          <p:spPr>
            <a:xfrm>
              <a:off x="8746788" y="8333827"/>
              <a:ext cx="542640" cy="40927"/>
            </a:xfrm>
            <a:custGeom>
              <a:avLst/>
              <a:gdLst>
                <a:gd name="connsiteX0" fmla="*/ 522154 w 542640"/>
                <a:gd name="connsiteY0" fmla="*/ 40928 h 40927"/>
                <a:gd name="connsiteX1" fmla="*/ 20486 w 542640"/>
                <a:gd name="connsiteY1" fmla="*/ 40928 h 40927"/>
                <a:gd name="connsiteX2" fmla="*/ 0 w 542640"/>
                <a:gd name="connsiteY2" fmla="*/ 20464 h 40927"/>
                <a:gd name="connsiteX3" fmla="*/ 20486 w 542640"/>
                <a:gd name="connsiteY3" fmla="*/ 0 h 40927"/>
                <a:gd name="connsiteX4" fmla="*/ 522154 w 542640"/>
                <a:gd name="connsiteY4" fmla="*/ 0 h 40927"/>
                <a:gd name="connsiteX5" fmla="*/ 542640 w 542640"/>
                <a:gd name="connsiteY5" fmla="*/ 20464 h 40927"/>
                <a:gd name="connsiteX6" fmla="*/ 522154 w 542640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640" h="40927">
                  <a:moveTo>
                    <a:pt x="522154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522154" y="0"/>
                  </a:lnTo>
                  <a:cubicBezTo>
                    <a:pt x="533471" y="0"/>
                    <a:pt x="542640" y="9160"/>
                    <a:pt x="542640" y="20464"/>
                  </a:cubicBezTo>
                  <a:cubicBezTo>
                    <a:pt x="542640" y="31769"/>
                    <a:pt x="533471" y="40928"/>
                    <a:pt x="522154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3" name="Forma libre 682">
              <a:extLst>
                <a:ext uri="{FF2B5EF4-FFF2-40B4-BE49-F238E27FC236}">
                  <a16:creationId xmlns:a16="http://schemas.microsoft.com/office/drawing/2014/main" id="{885A87B6-6FEA-0353-76DF-EF1162B34319}"/>
                </a:ext>
              </a:extLst>
            </p:cNvPr>
            <p:cNvSpPr/>
            <p:nvPr/>
          </p:nvSpPr>
          <p:spPr>
            <a:xfrm>
              <a:off x="9101004" y="8448771"/>
              <a:ext cx="206763" cy="40927"/>
            </a:xfrm>
            <a:custGeom>
              <a:avLst/>
              <a:gdLst>
                <a:gd name="connsiteX0" fmla="*/ 186277 w 206763"/>
                <a:gd name="connsiteY0" fmla="*/ 40928 h 40927"/>
                <a:gd name="connsiteX1" fmla="*/ 20486 w 206763"/>
                <a:gd name="connsiteY1" fmla="*/ 40928 h 40927"/>
                <a:gd name="connsiteX2" fmla="*/ 0 w 206763"/>
                <a:gd name="connsiteY2" fmla="*/ 20464 h 40927"/>
                <a:gd name="connsiteX3" fmla="*/ 20486 w 206763"/>
                <a:gd name="connsiteY3" fmla="*/ 0 h 40927"/>
                <a:gd name="connsiteX4" fmla="*/ 186277 w 206763"/>
                <a:gd name="connsiteY4" fmla="*/ 0 h 40927"/>
                <a:gd name="connsiteX5" fmla="*/ 206764 w 206763"/>
                <a:gd name="connsiteY5" fmla="*/ 20464 h 40927"/>
                <a:gd name="connsiteX6" fmla="*/ 186277 w 20676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763" h="40927">
                  <a:moveTo>
                    <a:pt x="186277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186277" y="0"/>
                  </a:lnTo>
                  <a:cubicBezTo>
                    <a:pt x="197594" y="0"/>
                    <a:pt x="206764" y="9160"/>
                    <a:pt x="206764" y="20464"/>
                  </a:cubicBezTo>
                  <a:cubicBezTo>
                    <a:pt x="206764" y="31769"/>
                    <a:pt x="197594" y="40928"/>
                    <a:pt x="18627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4" name="Forma libre 683">
              <a:extLst>
                <a:ext uri="{FF2B5EF4-FFF2-40B4-BE49-F238E27FC236}">
                  <a16:creationId xmlns:a16="http://schemas.microsoft.com/office/drawing/2014/main" id="{A2B07A2A-9466-C0B7-8863-D1DF482D6324}"/>
                </a:ext>
              </a:extLst>
            </p:cNvPr>
            <p:cNvSpPr/>
            <p:nvPr/>
          </p:nvSpPr>
          <p:spPr>
            <a:xfrm>
              <a:off x="8728450" y="8448771"/>
              <a:ext cx="310103" cy="40927"/>
            </a:xfrm>
            <a:custGeom>
              <a:avLst/>
              <a:gdLst>
                <a:gd name="connsiteX0" fmla="*/ 289617 w 310103"/>
                <a:gd name="connsiteY0" fmla="*/ 40928 h 40927"/>
                <a:gd name="connsiteX1" fmla="*/ 20486 w 310103"/>
                <a:gd name="connsiteY1" fmla="*/ 40928 h 40927"/>
                <a:gd name="connsiteX2" fmla="*/ 0 w 310103"/>
                <a:gd name="connsiteY2" fmla="*/ 20464 h 40927"/>
                <a:gd name="connsiteX3" fmla="*/ 20486 w 310103"/>
                <a:gd name="connsiteY3" fmla="*/ 0 h 40927"/>
                <a:gd name="connsiteX4" fmla="*/ 289617 w 310103"/>
                <a:gd name="connsiteY4" fmla="*/ 0 h 40927"/>
                <a:gd name="connsiteX5" fmla="*/ 310104 w 310103"/>
                <a:gd name="connsiteY5" fmla="*/ 20464 h 40927"/>
                <a:gd name="connsiteX6" fmla="*/ 289617 w 31010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103" h="40927">
                  <a:moveTo>
                    <a:pt x="289617" y="40928"/>
                  </a:moveTo>
                  <a:lnTo>
                    <a:pt x="20486" y="40928"/>
                  </a:lnTo>
                  <a:cubicBezTo>
                    <a:pt x="9169" y="40928"/>
                    <a:pt x="0" y="31769"/>
                    <a:pt x="0" y="20464"/>
                  </a:cubicBezTo>
                  <a:cubicBezTo>
                    <a:pt x="0" y="9160"/>
                    <a:pt x="9169" y="0"/>
                    <a:pt x="20486" y="0"/>
                  </a:cubicBezTo>
                  <a:lnTo>
                    <a:pt x="289617" y="0"/>
                  </a:lnTo>
                  <a:cubicBezTo>
                    <a:pt x="300934" y="0"/>
                    <a:pt x="310104" y="9160"/>
                    <a:pt x="310104" y="20464"/>
                  </a:cubicBezTo>
                  <a:cubicBezTo>
                    <a:pt x="310104" y="31769"/>
                    <a:pt x="300934" y="40928"/>
                    <a:pt x="28961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5" name="Forma libre 684">
              <a:extLst>
                <a:ext uri="{FF2B5EF4-FFF2-40B4-BE49-F238E27FC236}">
                  <a16:creationId xmlns:a16="http://schemas.microsoft.com/office/drawing/2014/main" id="{EA21F58D-24B2-9FFF-CF72-CE40FFCC24AC}"/>
                </a:ext>
              </a:extLst>
            </p:cNvPr>
            <p:cNvSpPr/>
            <p:nvPr/>
          </p:nvSpPr>
          <p:spPr>
            <a:xfrm>
              <a:off x="9289677" y="7973733"/>
              <a:ext cx="215354" cy="40927"/>
            </a:xfrm>
            <a:custGeom>
              <a:avLst/>
              <a:gdLst>
                <a:gd name="connsiteX0" fmla="*/ 194868 w 215354"/>
                <a:gd name="connsiteY0" fmla="*/ 40927 h 40927"/>
                <a:gd name="connsiteX1" fmla="*/ 20486 w 215354"/>
                <a:gd name="connsiteY1" fmla="*/ 40927 h 40927"/>
                <a:gd name="connsiteX2" fmla="*/ 0 w 215354"/>
                <a:gd name="connsiteY2" fmla="*/ 20464 h 40927"/>
                <a:gd name="connsiteX3" fmla="*/ 20486 w 215354"/>
                <a:gd name="connsiteY3" fmla="*/ 0 h 40927"/>
                <a:gd name="connsiteX4" fmla="*/ 194868 w 215354"/>
                <a:gd name="connsiteY4" fmla="*/ 0 h 40927"/>
                <a:gd name="connsiteX5" fmla="*/ 215354 w 215354"/>
                <a:gd name="connsiteY5" fmla="*/ 20464 h 40927"/>
                <a:gd name="connsiteX6" fmla="*/ 194868 w 215354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354" h="40927">
                  <a:moveTo>
                    <a:pt x="194868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94868" y="0"/>
                  </a:lnTo>
                  <a:cubicBezTo>
                    <a:pt x="206185" y="0"/>
                    <a:pt x="215354" y="9159"/>
                    <a:pt x="215354" y="20464"/>
                  </a:cubicBezTo>
                  <a:cubicBezTo>
                    <a:pt x="215354" y="31768"/>
                    <a:pt x="206185" y="40927"/>
                    <a:pt x="194868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6" name="Forma libre 685">
              <a:extLst>
                <a:ext uri="{FF2B5EF4-FFF2-40B4-BE49-F238E27FC236}">
                  <a16:creationId xmlns:a16="http://schemas.microsoft.com/office/drawing/2014/main" id="{5C44D171-5EF7-7706-4D7E-29E45E90ABDD}"/>
                </a:ext>
              </a:extLst>
            </p:cNvPr>
            <p:cNvSpPr/>
            <p:nvPr/>
          </p:nvSpPr>
          <p:spPr>
            <a:xfrm>
              <a:off x="9568968" y="7973733"/>
              <a:ext cx="171159" cy="40927"/>
            </a:xfrm>
            <a:custGeom>
              <a:avLst/>
              <a:gdLst>
                <a:gd name="connsiteX0" fmla="*/ 150674 w 171159"/>
                <a:gd name="connsiteY0" fmla="*/ 40927 h 40927"/>
                <a:gd name="connsiteX1" fmla="*/ 20486 w 171159"/>
                <a:gd name="connsiteY1" fmla="*/ 40927 h 40927"/>
                <a:gd name="connsiteX2" fmla="*/ 0 w 171159"/>
                <a:gd name="connsiteY2" fmla="*/ 20464 h 40927"/>
                <a:gd name="connsiteX3" fmla="*/ 20486 w 171159"/>
                <a:gd name="connsiteY3" fmla="*/ 0 h 40927"/>
                <a:gd name="connsiteX4" fmla="*/ 150674 w 171159"/>
                <a:gd name="connsiteY4" fmla="*/ 0 h 40927"/>
                <a:gd name="connsiteX5" fmla="*/ 171160 w 171159"/>
                <a:gd name="connsiteY5" fmla="*/ 20464 h 40927"/>
                <a:gd name="connsiteX6" fmla="*/ 150674 w 17115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159" h="40927">
                  <a:moveTo>
                    <a:pt x="15067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0674" y="0"/>
                  </a:lnTo>
                  <a:cubicBezTo>
                    <a:pt x="161991" y="0"/>
                    <a:pt x="171160" y="9159"/>
                    <a:pt x="171160" y="20464"/>
                  </a:cubicBezTo>
                  <a:cubicBezTo>
                    <a:pt x="171160" y="31768"/>
                    <a:pt x="161991" y="40927"/>
                    <a:pt x="15067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7" name="Forma libre 686">
              <a:extLst>
                <a:ext uri="{FF2B5EF4-FFF2-40B4-BE49-F238E27FC236}">
                  <a16:creationId xmlns:a16="http://schemas.microsoft.com/office/drawing/2014/main" id="{973BFAB1-AC01-3ECC-3426-BC5008B03B29}"/>
                </a:ext>
              </a:extLst>
            </p:cNvPr>
            <p:cNvSpPr/>
            <p:nvPr/>
          </p:nvSpPr>
          <p:spPr>
            <a:xfrm>
              <a:off x="9271338" y="8088676"/>
              <a:ext cx="487129" cy="40927"/>
            </a:xfrm>
            <a:custGeom>
              <a:avLst/>
              <a:gdLst>
                <a:gd name="connsiteX0" fmla="*/ 466642 w 487129"/>
                <a:gd name="connsiteY0" fmla="*/ 40927 h 40927"/>
                <a:gd name="connsiteX1" fmla="*/ 20486 w 487129"/>
                <a:gd name="connsiteY1" fmla="*/ 40927 h 40927"/>
                <a:gd name="connsiteX2" fmla="*/ 0 w 487129"/>
                <a:gd name="connsiteY2" fmla="*/ 20464 h 40927"/>
                <a:gd name="connsiteX3" fmla="*/ 20486 w 487129"/>
                <a:gd name="connsiteY3" fmla="*/ 0 h 40927"/>
                <a:gd name="connsiteX4" fmla="*/ 466642 w 487129"/>
                <a:gd name="connsiteY4" fmla="*/ 0 h 40927"/>
                <a:gd name="connsiteX5" fmla="*/ 487129 w 487129"/>
                <a:gd name="connsiteY5" fmla="*/ 20464 h 40927"/>
                <a:gd name="connsiteX6" fmla="*/ 466642 w 487129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129" h="40927">
                  <a:moveTo>
                    <a:pt x="466642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466642" y="0"/>
                  </a:lnTo>
                  <a:cubicBezTo>
                    <a:pt x="477959" y="0"/>
                    <a:pt x="487129" y="9159"/>
                    <a:pt x="487129" y="20464"/>
                  </a:cubicBezTo>
                  <a:cubicBezTo>
                    <a:pt x="487129" y="31768"/>
                    <a:pt x="477959" y="40927"/>
                    <a:pt x="466642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8" name="Forma libre 687">
              <a:extLst>
                <a:ext uri="{FF2B5EF4-FFF2-40B4-BE49-F238E27FC236}">
                  <a16:creationId xmlns:a16="http://schemas.microsoft.com/office/drawing/2014/main" id="{27B81606-52AA-46A6-5243-67A805AB1E75}"/>
                </a:ext>
              </a:extLst>
            </p:cNvPr>
            <p:cNvSpPr/>
            <p:nvPr/>
          </p:nvSpPr>
          <p:spPr>
            <a:xfrm>
              <a:off x="9243582" y="8262947"/>
              <a:ext cx="542640" cy="40927"/>
            </a:xfrm>
            <a:custGeom>
              <a:avLst/>
              <a:gdLst>
                <a:gd name="connsiteX0" fmla="*/ 522154 w 542640"/>
                <a:gd name="connsiteY0" fmla="*/ 40927 h 40927"/>
                <a:gd name="connsiteX1" fmla="*/ 20486 w 542640"/>
                <a:gd name="connsiteY1" fmla="*/ 40927 h 40927"/>
                <a:gd name="connsiteX2" fmla="*/ 0 w 542640"/>
                <a:gd name="connsiteY2" fmla="*/ 20464 h 40927"/>
                <a:gd name="connsiteX3" fmla="*/ 20486 w 542640"/>
                <a:gd name="connsiteY3" fmla="*/ 0 h 40927"/>
                <a:gd name="connsiteX4" fmla="*/ 522154 w 542640"/>
                <a:gd name="connsiteY4" fmla="*/ 0 h 40927"/>
                <a:gd name="connsiteX5" fmla="*/ 542640 w 542640"/>
                <a:gd name="connsiteY5" fmla="*/ 20464 h 40927"/>
                <a:gd name="connsiteX6" fmla="*/ 522154 w 542640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640" h="40927">
                  <a:moveTo>
                    <a:pt x="522154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522154" y="0"/>
                  </a:lnTo>
                  <a:cubicBezTo>
                    <a:pt x="533471" y="0"/>
                    <a:pt x="542640" y="9159"/>
                    <a:pt x="542640" y="20464"/>
                  </a:cubicBezTo>
                  <a:cubicBezTo>
                    <a:pt x="542640" y="31768"/>
                    <a:pt x="533471" y="40927"/>
                    <a:pt x="522154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9" name="Forma libre 688">
              <a:extLst>
                <a:ext uri="{FF2B5EF4-FFF2-40B4-BE49-F238E27FC236}">
                  <a16:creationId xmlns:a16="http://schemas.microsoft.com/office/drawing/2014/main" id="{DFFFA6B6-4718-B2EB-883B-F3965A016465}"/>
                </a:ext>
              </a:extLst>
            </p:cNvPr>
            <p:cNvSpPr/>
            <p:nvPr/>
          </p:nvSpPr>
          <p:spPr>
            <a:xfrm>
              <a:off x="9255477" y="8377891"/>
              <a:ext cx="176612" cy="40927"/>
            </a:xfrm>
            <a:custGeom>
              <a:avLst/>
              <a:gdLst>
                <a:gd name="connsiteX0" fmla="*/ 156125 w 176612"/>
                <a:gd name="connsiteY0" fmla="*/ 40928 h 40927"/>
                <a:gd name="connsiteX1" fmla="*/ 20486 w 176612"/>
                <a:gd name="connsiteY1" fmla="*/ 40928 h 40927"/>
                <a:gd name="connsiteX2" fmla="*/ 0 w 176612"/>
                <a:gd name="connsiteY2" fmla="*/ 20464 h 40927"/>
                <a:gd name="connsiteX3" fmla="*/ 20486 w 176612"/>
                <a:gd name="connsiteY3" fmla="*/ 0 h 40927"/>
                <a:gd name="connsiteX4" fmla="*/ 156125 w 176612"/>
                <a:gd name="connsiteY4" fmla="*/ 0 h 40927"/>
                <a:gd name="connsiteX5" fmla="*/ 176612 w 176612"/>
                <a:gd name="connsiteY5" fmla="*/ 20464 h 40927"/>
                <a:gd name="connsiteX6" fmla="*/ 156125 w 176612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612" h="40927">
                  <a:moveTo>
                    <a:pt x="156125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156125" y="0"/>
                  </a:lnTo>
                  <a:cubicBezTo>
                    <a:pt x="167443" y="0"/>
                    <a:pt x="176612" y="9159"/>
                    <a:pt x="176612" y="20464"/>
                  </a:cubicBezTo>
                  <a:cubicBezTo>
                    <a:pt x="176612" y="31768"/>
                    <a:pt x="167443" y="40928"/>
                    <a:pt x="156125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0" name="Forma libre 689">
              <a:extLst>
                <a:ext uri="{FF2B5EF4-FFF2-40B4-BE49-F238E27FC236}">
                  <a16:creationId xmlns:a16="http://schemas.microsoft.com/office/drawing/2014/main" id="{A707EADA-423E-C574-32AC-A2A4D6BE2A39}"/>
                </a:ext>
              </a:extLst>
            </p:cNvPr>
            <p:cNvSpPr/>
            <p:nvPr/>
          </p:nvSpPr>
          <p:spPr>
            <a:xfrm>
              <a:off x="9494457" y="8377891"/>
              <a:ext cx="310103" cy="40927"/>
            </a:xfrm>
            <a:custGeom>
              <a:avLst/>
              <a:gdLst>
                <a:gd name="connsiteX0" fmla="*/ 289617 w 310103"/>
                <a:gd name="connsiteY0" fmla="*/ 40928 h 40927"/>
                <a:gd name="connsiteX1" fmla="*/ 20486 w 310103"/>
                <a:gd name="connsiteY1" fmla="*/ 40928 h 40927"/>
                <a:gd name="connsiteX2" fmla="*/ 0 w 310103"/>
                <a:gd name="connsiteY2" fmla="*/ 20464 h 40927"/>
                <a:gd name="connsiteX3" fmla="*/ 20486 w 310103"/>
                <a:gd name="connsiteY3" fmla="*/ 0 h 40927"/>
                <a:gd name="connsiteX4" fmla="*/ 289617 w 310103"/>
                <a:gd name="connsiteY4" fmla="*/ 0 h 40927"/>
                <a:gd name="connsiteX5" fmla="*/ 310104 w 310103"/>
                <a:gd name="connsiteY5" fmla="*/ 20464 h 40927"/>
                <a:gd name="connsiteX6" fmla="*/ 289617 w 310103"/>
                <a:gd name="connsiteY6" fmla="*/ 40928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103" h="40927">
                  <a:moveTo>
                    <a:pt x="289617" y="40928"/>
                  </a:moveTo>
                  <a:lnTo>
                    <a:pt x="20486" y="40928"/>
                  </a:lnTo>
                  <a:cubicBezTo>
                    <a:pt x="9169" y="40928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289617" y="0"/>
                  </a:lnTo>
                  <a:cubicBezTo>
                    <a:pt x="300934" y="0"/>
                    <a:pt x="310104" y="9159"/>
                    <a:pt x="310104" y="20464"/>
                  </a:cubicBezTo>
                  <a:cubicBezTo>
                    <a:pt x="310104" y="31768"/>
                    <a:pt x="300934" y="40928"/>
                    <a:pt x="289617" y="4092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1" name="Forma libre 690">
              <a:extLst>
                <a:ext uri="{FF2B5EF4-FFF2-40B4-BE49-F238E27FC236}">
                  <a16:creationId xmlns:a16="http://schemas.microsoft.com/office/drawing/2014/main" id="{96ECC124-BB3C-C39A-8F0A-393771D0EC0A}"/>
                </a:ext>
              </a:extLst>
            </p:cNvPr>
            <p:cNvSpPr/>
            <p:nvPr/>
          </p:nvSpPr>
          <p:spPr>
            <a:xfrm>
              <a:off x="8622714" y="8577412"/>
              <a:ext cx="790789" cy="211237"/>
            </a:xfrm>
            <a:custGeom>
              <a:avLst/>
              <a:gdLst>
                <a:gd name="connsiteX0" fmla="*/ 685054 w 790789"/>
                <a:gd name="connsiteY0" fmla="*/ 211238 h 211237"/>
                <a:gd name="connsiteX1" fmla="*/ 105736 w 790789"/>
                <a:gd name="connsiteY1" fmla="*/ 211238 h 211237"/>
                <a:gd name="connsiteX2" fmla="*/ 0 w 790789"/>
                <a:gd name="connsiteY2" fmla="*/ 105619 h 211237"/>
                <a:gd name="connsiteX3" fmla="*/ 105736 w 790789"/>
                <a:gd name="connsiteY3" fmla="*/ 0 h 211237"/>
                <a:gd name="connsiteX4" fmla="*/ 685054 w 790789"/>
                <a:gd name="connsiteY4" fmla="*/ 0 h 211237"/>
                <a:gd name="connsiteX5" fmla="*/ 790790 w 790789"/>
                <a:gd name="connsiteY5" fmla="*/ 105619 h 211237"/>
                <a:gd name="connsiteX6" fmla="*/ 685054 w 790789"/>
                <a:gd name="connsiteY6" fmla="*/ 211238 h 211237"/>
                <a:gd name="connsiteX7" fmla="*/ 105736 w 790789"/>
                <a:gd name="connsiteY7" fmla="*/ 40928 h 211237"/>
                <a:gd name="connsiteX8" fmla="*/ 40973 w 790789"/>
                <a:gd name="connsiteY8" fmla="*/ 105619 h 211237"/>
                <a:gd name="connsiteX9" fmla="*/ 105736 w 790789"/>
                <a:gd name="connsiteY9" fmla="*/ 170311 h 211237"/>
                <a:gd name="connsiteX10" fmla="*/ 685054 w 790789"/>
                <a:gd name="connsiteY10" fmla="*/ 170311 h 211237"/>
                <a:gd name="connsiteX11" fmla="*/ 749817 w 790789"/>
                <a:gd name="connsiteY11" fmla="*/ 105619 h 211237"/>
                <a:gd name="connsiteX12" fmla="*/ 685054 w 790789"/>
                <a:gd name="connsiteY12" fmla="*/ 40928 h 211237"/>
                <a:gd name="connsiteX13" fmla="*/ 105736 w 790789"/>
                <a:gd name="connsiteY13" fmla="*/ 40928 h 21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0789" h="211237">
                  <a:moveTo>
                    <a:pt x="685054" y="211238"/>
                  </a:moveTo>
                  <a:lnTo>
                    <a:pt x="105736" y="211238"/>
                  </a:lnTo>
                  <a:cubicBezTo>
                    <a:pt x="47416" y="211238"/>
                    <a:pt x="0" y="163875"/>
                    <a:pt x="0" y="105619"/>
                  </a:cubicBezTo>
                  <a:cubicBezTo>
                    <a:pt x="0" y="47363"/>
                    <a:pt x="47416" y="0"/>
                    <a:pt x="105736" y="0"/>
                  </a:cubicBezTo>
                  <a:lnTo>
                    <a:pt x="685054" y="0"/>
                  </a:lnTo>
                  <a:cubicBezTo>
                    <a:pt x="743374" y="0"/>
                    <a:pt x="790790" y="47363"/>
                    <a:pt x="790790" y="105619"/>
                  </a:cubicBezTo>
                  <a:cubicBezTo>
                    <a:pt x="790790" y="163875"/>
                    <a:pt x="743374" y="211238"/>
                    <a:pt x="685054" y="211238"/>
                  </a:cubicBezTo>
                  <a:close/>
                  <a:moveTo>
                    <a:pt x="105736" y="40928"/>
                  </a:moveTo>
                  <a:cubicBezTo>
                    <a:pt x="70050" y="40928"/>
                    <a:pt x="40973" y="69972"/>
                    <a:pt x="40973" y="105619"/>
                  </a:cubicBezTo>
                  <a:cubicBezTo>
                    <a:pt x="40973" y="141266"/>
                    <a:pt x="70050" y="170311"/>
                    <a:pt x="105736" y="170311"/>
                  </a:cubicBezTo>
                  <a:lnTo>
                    <a:pt x="685054" y="170311"/>
                  </a:lnTo>
                  <a:cubicBezTo>
                    <a:pt x="720739" y="170311"/>
                    <a:pt x="749817" y="141266"/>
                    <a:pt x="749817" y="105619"/>
                  </a:cubicBezTo>
                  <a:cubicBezTo>
                    <a:pt x="749817" y="69972"/>
                    <a:pt x="720739" y="40928"/>
                    <a:pt x="685054" y="40928"/>
                  </a:cubicBezTo>
                  <a:lnTo>
                    <a:pt x="105736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2" name="Forma libre 691">
              <a:extLst>
                <a:ext uri="{FF2B5EF4-FFF2-40B4-BE49-F238E27FC236}">
                  <a16:creationId xmlns:a16="http://schemas.microsoft.com/office/drawing/2014/main" id="{DD9A30FA-47FD-F3A5-8B9F-E60529F4A477}"/>
                </a:ext>
              </a:extLst>
            </p:cNvPr>
            <p:cNvSpPr/>
            <p:nvPr/>
          </p:nvSpPr>
          <p:spPr>
            <a:xfrm>
              <a:off x="9275968" y="8506531"/>
              <a:ext cx="634329" cy="211238"/>
            </a:xfrm>
            <a:custGeom>
              <a:avLst/>
              <a:gdLst>
                <a:gd name="connsiteX0" fmla="*/ 528593 w 634329"/>
                <a:gd name="connsiteY0" fmla="*/ 211238 h 211238"/>
                <a:gd name="connsiteX1" fmla="*/ 115727 w 634329"/>
                <a:gd name="connsiteY1" fmla="*/ 211238 h 211238"/>
                <a:gd name="connsiteX2" fmla="*/ 100114 w 634329"/>
                <a:gd name="connsiteY2" fmla="*/ 203977 h 211238"/>
                <a:gd name="connsiteX3" fmla="*/ 95571 w 634329"/>
                <a:gd name="connsiteY3" fmla="*/ 187309 h 211238"/>
                <a:gd name="connsiteX4" fmla="*/ 96562 w 634329"/>
                <a:gd name="connsiteY4" fmla="*/ 176500 h 211238"/>
                <a:gd name="connsiteX5" fmla="*/ 31799 w 634329"/>
                <a:gd name="connsiteY5" fmla="*/ 111808 h 211238"/>
                <a:gd name="connsiteX6" fmla="*/ 11561 w 634329"/>
                <a:gd name="connsiteY6" fmla="*/ 94562 h 211238"/>
                <a:gd name="connsiteX7" fmla="*/ 244 w 634329"/>
                <a:gd name="connsiteY7" fmla="*/ 23682 h 211238"/>
                <a:gd name="connsiteX8" fmla="*/ 4870 w 634329"/>
                <a:gd name="connsiteY8" fmla="*/ 7179 h 211238"/>
                <a:gd name="connsiteX9" fmla="*/ 20482 w 634329"/>
                <a:gd name="connsiteY9" fmla="*/ 0 h 211238"/>
                <a:gd name="connsiteX10" fmla="*/ 528593 w 634329"/>
                <a:gd name="connsiteY10" fmla="*/ 0 h 211238"/>
                <a:gd name="connsiteX11" fmla="*/ 634329 w 634329"/>
                <a:gd name="connsiteY11" fmla="*/ 105620 h 211238"/>
                <a:gd name="connsiteX12" fmla="*/ 528593 w 634329"/>
                <a:gd name="connsiteY12" fmla="*/ 211238 h 211238"/>
                <a:gd name="connsiteX13" fmla="*/ 137370 w 634329"/>
                <a:gd name="connsiteY13" fmla="*/ 170311 h 211238"/>
                <a:gd name="connsiteX14" fmla="*/ 528593 w 634329"/>
                <a:gd name="connsiteY14" fmla="*/ 170311 h 211238"/>
                <a:gd name="connsiteX15" fmla="*/ 593356 w 634329"/>
                <a:gd name="connsiteY15" fmla="*/ 105620 h 211238"/>
                <a:gd name="connsiteX16" fmla="*/ 528593 w 634329"/>
                <a:gd name="connsiteY16" fmla="*/ 40928 h 211238"/>
                <a:gd name="connsiteX17" fmla="*/ 44438 w 634329"/>
                <a:gd name="connsiteY17" fmla="*/ 40928 h 211238"/>
                <a:gd name="connsiteX18" fmla="*/ 49477 w 634329"/>
                <a:gd name="connsiteY18" fmla="*/ 72366 h 211238"/>
                <a:gd name="connsiteX19" fmla="*/ 137370 w 634329"/>
                <a:gd name="connsiteY19" fmla="*/ 170311 h 21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329" h="211238">
                  <a:moveTo>
                    <a:pt x="528593" y="211238"/>
                  </a:moveTo>
                  <a:lnTo>
                    <a:pt x="115727" y="211238"/>
                  </a:lnTo>
                  <a:cubicBezTo>
                    <a:pt x="109697" y="211238"/>
                    <a:pt x="103997" y="208598"/>
                    <a:pt x="100114" y="203977"/>
                  </a:cubicBezTo>
                  <a:cubicBezTo>
                    <a:pt x="96232" y="199356"/>
                    <a:pt x="94580" y="193250"/>
                    <a:pt x="95571" y="187309"/>
                  </a:cubicBezTo>
                  <a:cubicBezTo>
                    <a:pt x="96150" y="183761"/>
                    <a:pt x="96562" y="180130"/>
                    <a:pt x="96562" y="176500"/>
                  </a:cubicBezTo>
                  <a:cubicBezTo>
                    <a:pt x="96562" y="140853"/>
                    <a:pt x="67485" y="111808"/>
                    <a:pt x="31799" y="111808"/>
                  </a:cubicBezTo>
                  <a:cubicBezTo>
                    <a:pt x="21721" y="111808"/>
                    <a:pt x="13130" y="104547"/>
                    <a:pt x="11561" y="94562"/>
                  </a:cubicBezTo>
                  <a:lnTo>
                    <a:pt x="244" y="23682"/>
                  </a:lnTo>
                  <a:cubicBezTo>
                    <a:pt x="-665" y="17741"/>
                    <a:pt x="987" y="11717"/>
                    <a:pt x="4870" y="7179"/>
                  </a:cubicBezTo>
                  <a:cubicBezTo>
                    <a:pt x="8752" y="2641"/>
                    <a:pt x="14452" y="0"/>
                    <a:pt x="20482" y="0"/>
                  </a:cubicBezTo>
                  <a:lnTo>
                    <a:pt x="528593" y="0"/>
                  </a:lnTo>
                  <a:cubicBezTo>
                    <a:pt x="586913" y="0"/>
                    <a:pt x="634329" y="47364"/>
                    <a:pt x="634329" y="105620"/>
                  </a:cubicBezTo>
                  <a:cubicBezTo>
                    <a:pt x="634329" y="163875"/>
                    <a:pt x="586913" y="211238"/>
                    <a:pt x="528593" y="211238"/>
                  </a:cubicBezTo>
                  <a:close/>
                  <a:moveTo>
                    <a:pt x="137370" y="170311"/>
                  </a:moveTo>
                  <a:lnTo>
                    <a:pt x="528593" y="170311"/>
                  </a:lnTo>
                  <a:cubicBezTo>
                    <a:pt x="564279" y="170311"/>
                    <a:pt x="593356" y="141266"/>
                    <a:pt x="593356" y="105620"/>
                  </a:cubicBezTo>
                  <a:cubicBezTo>
                    <a:pt x="593356" y="69973"/>
                    <a:pt x="564279" y="40928"/>
                    <a:pt x="528593" y="40928"/>
                  </a:cubicBezTo>
                  <a:lnTo>
                    <a:pt x="44438" y="40928"/>
                  </a:lnTo>
                  <a:lnTo>
                    <a:pt x="49477" y="72366"/>
                  </a:lnTo>
                  <a:cubicBezTo>
                    <a:pt x="97389" y="80452"/>
                    <a:pt x="134479" y="120885"/>
                    <a:pt x="137370" y="17031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3" name="Forma libre 692">
              <a:extLst>
                <a:ext uri="{FF2B5EF4-FFF2-40B4-BE49-F238E27FC236}">
                  <a16:creationId xmlns:a16="http://schemas.microsoft.com/office/drawing/2014/main" id="{0A704E93-08FE-99E9-07A3-09D6B70524DC}"/>
                </a:ext>
              </a:extLst>
            </p:cNvPr>
            <p:cNvSpPr/>
            <p:nvPr/>
          </p:nvSpPr>
          <p:spPr>
            <a:xfrm>
              <a:off x="8707937" y="7741701"/>
              <a:ext cx="620311" cy="876638"/>
            </a:xfrm>
            <a:custGeom>
              <a:avLst/>
              <a:gdLst>
                <a:gd name="connsiteX0" fmla="*/ 599830 w 620311"/>
                <a:gd name="connsiteY0" fmla="*/ 876638 h 876638"/>
                <a:gd name="connsiteX1" fmla="*/ 20513 w 620311"/>
                <a:gd name="connsiteY1" fmla="*/ 876638 h 876638"/>
                <a:gd name="connsiteX2" fmla="*/ 4900 w 620311"/>
                <a:gd name="connsiteY2" fmla="*/ 869460 h 876638"/>
                <a:gd name="connsiteX3" fmla="*/ 274 w 620311"/>
                <a:gd name="connsiteY3" fmla="*/ 852957 h 876638"/>
                <a:gd name="connsiteX4" fmla="*/ 108901 w 620311"/>
                <a:gd name="connsiteY4" fmla="*/ 171548 h 876638"/>
                <a:gd name="connsiteX5" fmla="*/ 310213 w 620311"/>
                <a:gd name="connsiteY5" fmla="*/ 0 h 876638"/>
                <a:gd name="connsiteX6" fmla="*/ 511441 w 620311"/>
                <a:gd name="connsiteY6" fmla="*/ 171548 h 876638"/>
                <a:gd name="connsiteX7" fmla="*/ 511441 w 620311"/>
                <a:gd name="connsiteY7" fmla="*/ 171548 h 876638"/>
                <a:gd name="connsiteX8" fmla="*/ 620068 w 620311"/>
                <a:gd name="connsiteY8" fmla="*/ 852957 h 876638"/>
                <a:gd name="connsiteX9" fmla="*/ 615442 w 620311"/>
                <a:gd name="connsiteY9" fmla="*/ 869460 h 876638"/>
                <a:gd name="connsiteX10" fmla="*/ 599830 w 620311"/>
                <a:gd name="connsiteY10" fmla="*/ 876638 h 876638"/>
                <a:gd name="connsiteX11" fmla="*/ 44468 w 620311"/>
                <a:gd name="connsiteY11" fmla="*/ 835711 h 876638"/>
                <a:gd name="connsiteX12" fmla="*/ 575791 w 620311"/>
                <a:gd name="connsiteY12" fmla="*/ 835711 h 876638"/>
                <a:gd name="connsiteX13" fmla="*/ 470964 w 620311"/>
                <a:gd name="connsiteY13" fmla="*/ 177984 h 876638"/>
                <a:gd name="connsiteX14" fmla="*/ 310130 w 620311"/>
                <a:gd name="connsiteY14" fmla="*/ 40927 h 876638"/>
                <a:gd name="connsiteX15" fmla="*/ 149295 w 620311"/>
                <a:gd name="connsiteY15" fmla="*/ 177984 h 876638"/>
                <a:gd name="connsiteX16" fmla="*/ 44468 w 620311"/>
                <a:gd name="connsiteY16" fmla="*/ 835711 h 87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0311" h="876638">
                  <a:moveTo>
                    <a:pt x="599830" y="876638"/>
                  </a:moveTo>
                  <a:lnTo>
                    <a:pt x="20513" y="876638"/>
                  </a:lnTo>
                  <a:cubicBezTo>
                    <a:pt x="14482" y="876638"/>
                    <a:pt x="8865" y="873998"/>
                    <a:pt x="4900" y="869460"/>
                  </a:cubicBezTo>
                  <a:cubicBezTo>
                    <a:pt x="1017" y="864921"/>
                    <a:pt x="-717" y="858898"/>
                    <a:pt x="274" y="852957"/>
                  </a:cubicBezTo>
                  <a:lnTo>
                    <a:pt x="108901" y="171548"/>
                  </a:lnTo>
                  <a:cubicBezTo>
                    <a:pt x="124762" y="72118"/>
                    <a:pt x="209433" y="0"/>
                    <a:pt x="310213" y="0"/>
                  </a:cubicBezTo>
                  <a:cubicBezTo>
                    <a:pt x="410992" y="0"/>
                    <a:pt x="495663" y="72118"/>
                    <a:pt x="511441" y="171548"/>
                  </a:cubicBezTo>
                  <a:lnTo>
                    <a:pt x="511441" y="171548"/>
                  </a:lnTo>
                  <a:lnTo>
                    <a:pt x="620068" y="852957"/>
                  </a:lnTo>
                  <a:cubicBezTo>
                    <a:pt x="620977" y="858898"/>
                    <a:pt x="619325" y="864921"/>
                    <a:pt x="615442" y="869460"/>
                  </a:cubicBezTo>
                  <a:cubicBezTo>
                    <a:pt x="611560" y="873998"/>
                    <a:pt x="605860" y="876638"/>
                    <a:pt x="599830" y="876638"/>
                  </a:cubicBezTo>
                  <a:close/>
                  <a:moveTo>
                    <a:pt x="44468" y="835711"/>
                  </a:moveTo>
                  <a:lnTo>
                    <a:pt x="575791" y="835711"/>
                  </a:lnTo>
                  <a:lnTo>
                    <a:pt x="470964" y="177984"/>
                  </a:lnTo>
                  <a:cubicBezTo>
                    <a:pt x="458325" y="98522"/>
                    <a:pt x="390671" y="40927"/>
                    <a:pt x="310130" y="40927"/>
                  </a:cubicBezTo>
                  <a:cubicBezTo>
                    <a:pt x="229589" y="40927"/>
                    <a:pt x="161934" y="98605"/>
                    <a:pt x="149295" y="177984"/>
                  </a:cubicBezTo>
                  <a:lnTo>
                    <a:pt x="44468" y="835711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4" name="Forma libre 693">
              <a:extLst>
                <a:ext uri="{FF2B5EF4-FFF2-40B4-BE49-F238E27FC236}">
                  <a16:creationId xmlns:a16="http://schemas.microsoft.com/office/drawing/2014/main" id="{369EC8BC-D6A6-3470-E0BC-1BEB960FE5DD}"/>
                </a:ext>
              </a:extLst>
            </p:cNvPr>
            <p:cNvSpPr/>
            <p:nvPr/>
          </p:nvSpPr>
          <p:spPr>
            <a:xfrm>
              <a:off x="9271339" y="7670820"/>
              <a:ext cx="553786" cy="876638"/>
            </a:xfrm>
            <a:custGeom>
              <a:avLst/>
              <a:gdLst>
                <a:gd name="connsiteX0" fmla="*/ 533222 w 553786"/>
                <a:gd name="connsiteY0" fmla="*/ 876638 h 876638"/>
                <a:gd name="connsiteX1" fmla="*/ 25111 w 553786"/>
                <a:gd name="connsiteY1" fmla="*/ 876638 h 876638"/>
                <a:gd name="connsiteX2" fmla="*/ 4625 w 553786"/>
                <a:gd name="connsiteY2" fmla="*/ 856175 h 876638"/>
                <a:gd name="connsiteX3" fmla="*/ 25111 w 553786"/>
                <a:gd name="connsiteY3" fmla="*/ 835711 h 876638"/>
                <a:gd name="connsiteX4" fmla="*/ 509266 w 553786"/>
                <a:gd name="connsiteY4" fmla="*/ 835711 h 876638"/>
                <a:gd name="connsiteX5" fmla="*/ 404439 w 553786"/>
                <a:gd name="connsiteY5" fmla="*/ 177985 h 876638"/>
                <a:gd name="connsiteX6" fmla="*/ 243604 w 553786"/>
                <a:gd name="connsiteY6" fmla="*/ 40928 h 876638"/>
                <a:gd name="connsiteX7" fmla="*/ 82770 w 553786"/>
                <a:gd name="connsiteY7" fmla="*/ 177985 h 876638"/>
                <a:gd name="connsiteX8" fmla="*/ 40723 w 553786"/>
                <a:gd name="connsiteY8" fmla="*/ 441537 h 876638"/>
                <a:gd name="connsiteX9" fmla="*/ 17264 w 553786"/>
                <a:gd name="connsiteY9" fmla="*/ 458535 h 876638"/>
                <a:gd name="connsiteX10" fmla="*/ 247 w 553786"/>
                <a:gd name="connsiteY10" fmla="*/ 435101 h 876638"/>
                <a:gd name="connsiteX11" fmla="*/ 42293 w 553786"/>
                <a:gd name="connsiteY11" fmla="*/ 171548 h 876638"/>
                <a:gd name="connsiteX12" fmla="*/ 243604 w 553786"/>
                <a:gd name="connsiteY12" fmla="*/ 0 h 876638"/>
                <a:gd name="connsiteX13" fmla="*/ 444916 w 553786"/>
                <a:gd name="connsiteY13" fmla="*/ 171548 h 876638"/>
                <a:gd name="connsiteX14" fmla="*/ 553543 w 553786"/>
                <a:gd name="connsiteY14" fmla="*/ 852957 h 876638"/>
                <a:gd name="connsiteX15" fmla="*/ 548917 w 553786"/>
                <a:gd name="connsiteY15" fmla="*/ 869460 h 876638"/>
                <a:gd name="connsiteX16" fmla="*/ 533304 w 553786"/>
                <a:gd name="connsiteY16" fmla="*/ 876638 h 87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86" h="876638">
                  <a:moveTo>
                    <a:pt x="533222" y="876638"/>
                  </a:moveTo>
                  <a:lnTo>
                    <a:pt x="25111" y="876638"/>
                  </a:lnTo>
                  <a:cubicBezTo>
                    <a:pt x="13794" y="876638"/>
                    <a:pt x="4625" y="867479"/>
                    <a:pt x="4625" y="856175"/>
                  </a:cubicBezTo>
                  <a:cubicBezTo>
                    <a:pt x="4625" y="844870"/>
                    <a:pt x="13794" y="835711"/>
                    <a:pt x="25111" y="835711"/>
                  </a:cubicBezTo>
                  <a:lnTo>
                    <a:pt x="509266" y="835711"/>
                  </a:lnTo>
                  <a:lnTo>
                    <a:pt x="404439" y="177985"/>
                  </a:lnTo>
                  <a:cubicBezTo>
                    <a:pt x="391800" y="98523"/>
                    <a:pt x="324145" y="40928"/>
                    <a:pt x="243604" y="40928"/>
                  </a:cubicBezTo>
                  <a:cubicBezTo>
                    <a:pt x="163063" y="40928"/>
                    <a:pt x="95409" y="98605"/>
                    <a:pt x="82770" y="177985"/>
                  </a:cubicBezTo>
                  <a:lnTo>
                    <a:pt x="40723" y="441537"/>
                  </a:lnTo>
                  <a:cubicBezTo>
                    <a:pt x="38906" y="452677"/>
                    <a:pt x="28498" y="460351"/>
                    <a:pt x="17264" y="458535"/>
                  </a:cubicBezTo>
                  <a:cubicBezTo>
                    <a:pt x="6111" y="456802"/>
                    <a:pt x="-1488" y="446241"/>
                    <a:pt x="247" y="435101"/>
                  </a:cubicBezTo>
                  <a:lnTo>
                    <a:pt x="42293" y="171548"/>
                  </a:lnTo>
                  <a:cubicBezTo>
                    <a:pt x="58154" y="72118"/>
                    <a:pt x="142825" y="0"/>
                    <a:pt x="243604" y="0"/>
                  </a:cubicBezTo>
                  <a:cubicBezTo>
                    <a:pt x="344384" y="0"/>
                    <a:pt x="429055" y="72118"/>
                    <a:pt x="444916" y="171548"/>
                  </a:cubicBezTo>
                  <a:lnTo>
                    <a:pt x="553543" y="852957"/>
                  </a:lnTo>
                  <a:cubicBezTo>
                    <a:pt x="554451" y="858898"/>
                    <a:pt x="552799" y="864921"/>
                    <a:pt x="548917" y="869460"/>
                  </a:cubicBezTo>
                  <a:cubicBezTo>
                    <a:pt x="545034" y="873998"/>
                    <a:pt x="539335" y="876638"/>
                    <a:pt x="533304" y="87663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95" name="Gráfico 2">
            <a:extLst>
              <a:ext uri="{FF2B5EF4-FFF2-40B4-BE49-F238E27FC236}">
                <a16:creationId xmlns:a16="http://schemas.microsoft.com/office/drawing/2014/main" id="{1162780D-962C-6C7E-69D1-946EE3B5DA49}"/>
              </a:ext>
            </a:extLst>
          </p:cNvPr>
          <p:cNvGrpSpPr/>
          <p:nvPr/>
        </p:nvGrpSpPr>
        <p:grpSpPr>
          <a:xfrm>
            <a:off x="11745311" y="9154108"/>
            <a:ext cx="1261149" cy="1258599"/>
            <a:chOff x="11745311" y="9154108"/>
            <a:chExt cx="1261149" cy="1258599"/>
          </a:xfrm>
          <a:solidFill>
            <a:srgbClr val="002A86"/>
          </a:solidFill>
        </p:grpSpPr>
        <p:sp>
          <p:nvSpPr>
            <p:cNvPr id="696" name="Forma libre 695">
              <a:extLst>
                <a:ext uri="{FF2B5EF4-FFF2-40B4-BE49-F238E27FC236}">
                  <a16:creationId xmlns:a16="http://schemas.microsoft.com/office/drawing/2014/main" id="{5459A300-E668-F434-719C-8A2761EADFE0}"/>
                </a:ext>
              </a:extLst>
            </p:cNvPr>
            <p:cNvSpPr/>
            <p:nvPr/>
          </p:nvSpPr>
          <p:spPr>
            <a:xfrm>
              <a:off x="11745311" y="9325162"/>
              <a:ext cx="1261149" cy="535769"/>
            </a:xfrm>
            <a:custGeom>
              <a:avLst/>
              <a:gdLst>
                <a:gd name="connsiteX0" fmla="*/ 1186556 w 1261149"/>
                <a:gd name="connsiteY0" fmla="*/ 535769 h 535769"/>
                <a:gd name="connsiteX1" fmla="*/ 74594 w 1261149"/>
                <a:gd name="connsiteY1" fmla="*/ 535769 h 535769"/>
                <a:gd name="connsiteX2" fmla="*/ 0 w 1261149"/>
                <a:gd name="connsiteY2" fmla="*/ 461259 h 535769"/>
                <a:gd name="connsiteX3" fmla="*/ 0 w 1261149"/>
                <a:gd name="connsiteY3" fmla="*/ 74511 h 535769"/>
                <a:gd name="connsiteX4" fmla="*/ 74594 w 1261149"/>
                <a:gd name="connsiteY4" fmla="*/ 0 h 535769"/>
                <a:gd name="connsiteX5" fmla="*/ 1186556 w 1261149"/>
                <a:gd name="connsiteY5" fmla="*/ 0 h 535769"/>
                <a:gd name="connsiteX6" fmla="*/ 1261149 w 1261149"/>
                <a:gd name="connsiteY6" fmla="*/ 74511 h 535769"/>
                <a:gd name="connsiteX7" fmla="*/ 1261149 w 1261149"/>
                <a:gd name="connsiteY7" fmla="*/ 461259 h 535769"/>
                <a:gd name="connsiteX8" fmla="*/ 1186556 w 1261149"/>
                <a:gd name="connsiteY8" fmla="*/ 535769 h 535769"/>
                <a:gd name="connsiteX9" fmla="*/ 74594 w 1261149"/>
                <a:gd name="connsiteY9" fmla="*/ 40928 h 535769"/>
                <a:gd name="connsiteX10" fmla="*/ 40973 w 1261149"/>
                <a:gd name="connsiteY10" fmla="*/ 74511 h 535769"/>
                <a:gd name="connsiteX11" fmla="*/ 40973 w 1261149"/>
                <a:gd name="connsiteY11" fmla="*/ 461259 h 535769"/>
                <a:gd name="connsiteX12" fmla="*/ 74594 w 1261149"/>
                <a:gd name="connsiteY12" fmla="*/ 494842 h 535769"/>
                <a:gd name="connsiteX13" fmla="*/ 1186556 w 1261149"/>
                <a:gd name="connsiteY13" fmla="*/ 494842 h 535769"/>
                <a:gd name="connsiteX14" fmla="*/ 1220176 w 1261149"/>
                <a:gd name="connsiteY14" fmla="*/ 461259 h 535769"/>
                <a:gd name="connsiteX15" fmla="*/ 1220176 w 1261149"/>
                <a:gd name="connsiteY15" fmla="*/ 74511 h 535769"/>
                <a:gd name="connsiteX16" fmla="*/ 1186556 w 1261149"/>
                <a:gd name="connsiteY16" fmla="*/ 40928 h 535769"/>
                <a:gd name="connsiteX17" fmla="*/ 74594 w 1261149"/>
                <a:gd name="connsiteY17" fmla="*/ 40928 h 5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1149" h="535769">
                  <a:moveTo>
                    <a:pt x="1186556" y="535769"/>
                  </a:moveTo>
                  <a:lnTo>
                    <a:pt x="74594" y="535769"/>
                  </a:lnTo>
                  <a:cubicBezTo>
                    <a:pt x="33456" y="535769"/>
                    <a:pt x="0" y="502351"/>
                    <a:pt x="0" y="461259"/>
                  </a:cubicBezTo>
                  <a:lnTo>
                    <a:pt x="0" y="74511"/>
                  </a:lnTo>
                  <a:cubicBezTo>
                    <a:pt x="0" y="33418"/>
                    <a:pt x="33456" y="0"/>
                    <a:pt x="74594" y="0"/>
                  </a:cubicBezTo>
                  <a:lnTo>
                    <a:pt x="1186556" y="0"/>
                  </a:lnTo>
                  <a:cubicBezTo>
                    <a:pt x="1227693" y="0"/>
                    <a:pt x="1261149" y="33418"/>
                    <a:pt x="1261149" y="74511"/>
                  </a:cubicBezTo>
                  <a:lnTo>
                    <a:pt x="1261149" y="461259"/>
                  </a:lnTo>
                  <a:cubicBezTo>
                    <a:pt x="1261149" y="502351"/>
                    <a:pt x="1227693" y="535769"/>
                    <a:pt x="1186556" y="535769"/>
                  </a:cubicBezTo>
                  <a:close/>
                  <a:moveTo>
                    <a:pt x="74594" y="40928"/>
                  </a:moveTo>
                  <a:cubicBezTo>
                    <a:pt x="56007" y="40928"/>
                    <a:pt x="40973" y="56027"/>
                    <a:pt x="40973" y="74511"/>
                  </a:cubicBezTo>
                  <a:lnTo>
                    <a:pt x="40973" y="461259"/>
                  </a:lnTo>
                  <a:cubicBezTo>
                    <a:pt x="40973" y="479824"/>
                    <a:pt x="56090" y="494842"/>
                    <a:pt x="74594" y="494842"/>
                  </a:cubicBezTo>
                  <a:lnTo>
                    <a:pt x="1186556" y="494842"/>
                  </a:lnTo>
                  <a:cubicBezTo>
                    <a:pt x="1205142" y="494842"/>
                    <a:pt x="1220176" y="479742"/>
                    <a:pt x="1220176" y="461259"/>
                  </a:cubicBezTo>
                  <a:lnTo>
                    <a:pt x="1220176" y="74511"/>
                  </a:lnTo>
                  <a:cubicBezTo>
                    <a:pt x="1220176" y="55945"/>
                    <a:pt x="1205059" y="40928"/>
                    <a:pt x="1186556" y="40928"/>
                  </a:cubicBezTo>
                  <a:lnTo>
                    <a:pt x="74594" y="40928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7" name="Forma libre 696">
              <a:extLst>
                <a:ext uri="{FF2B5EF4-FFF2-40B4-BE49-F238E27FC236}">
                  <a16:creationId xmlns:a16="http://schemas.microsoft.com/office/drawing/2014/main" id="{0019C302-7818-4994-8E38-E4723EE44B2F}"/>
                </a:ext>
              </a:extLst>
            </p:cNvPr>
            <p:cNvSpPr/>
            <p:nvPr/>
          </p:nvSpPr>
          <p:spPr>
            <a:xfrm>
              <a:off x="11889128" y="9154108"/>
              <a:ext cx="245092" cy="211980"/>
            </a:xfrm>
            <a:custGeom>
              <a:avLst/>
              <a:gdLst>
                <a:gd name="connsiteX0" fmla="*/ 224606 w 245092"/>
                <a:gd name="connsiteY0" fmla="*/ 211981 h 211980"/>
                <a:gd name="connsiteX1" fmla="*/ 20486 w 245092"/>
                <a:gd name="connsiteY1" fmla="*/ 211981 h 211980"/>
                <a:gd name="connsiteX2" fmla="*/ 0 w 245092"/>
                <a:gd name="connsiteY2" fmla="*/ 191517 h 211980"/>
                <a:gd name="connsiteX3" fmla="*/ 0 w 245092"/>
                <a:gd name="connsiteY3" fmla="*/ 51407 h 211980"/>
                <a:gd name="connsiteX4" fmla="*/ 51464 w 245092"/>
                <a:gd name="connsiteY4" fmla="*/ 0 h 211980"/>
                <a:gd name="connsiteX5" fmla="*/ 193629 w 245092"/>
                <a:gd name="connsiteY5" fmla="*/ 0 h 211980"/>
                <a:gd name="connsiteX6" fmla="*/ 245092 w 245092"/>
                <a:gd name="connsiteY6" fmla="*/ 51407 h 211980"/>
                <a:gd name="connsiteX7" fmla="*/ 245092 w 245092"/>
                <a:gd name="connsiteY7" fmla="*/ 191517 h 211980"/>
                <a:gd name="connsiteX8" fmla="*/ 224606 w 245092"/>
                <a:gd name="connsiteY8" fmla="*/ 211981 h 211980"/>
                <a:gd name="connsiteX9" fmla="*/ 40972 w 245092"/>
                <a:gd name="connsiteY9" fmla="*/ 171053 h 211980"/>
                <a:gd name="connsiteX10" fmla="*/ 204120 w 245092"/>
                <a:gd name="connsiteY10" fmla="*/ 171053 h 211980"/>
                <a:gd name="connsiteX11" fmla="*/ 204120 w 245092"/>
                <a:gd name="connsiteY11" fmla="*/ 51407 h 211980"/>
                <a:gd name="connsiteX12" fmla="*/ 193629 w 245092"/>
                <a:gd name="connsiteY12" fmla="*/ 40927 h 211980"/>
                <a:gd name="connsiteX13" fmla="*/ 51464 w 245092"/>
                <a:gd name="connsiteY13" fmla="*/ 40927 h 211980"/>
                <a:gd name="connsiteX14" fmla="*/ 40972 w 245092"/>
                <a:gd name="connsiteY14" fmla="*/ 51407 h 211980"/>
                <a:gd name="connsiteX15" fmla="*/ 40972 w 245092"/>
                <a:gd name="connsiteY15" fmla="*/ 171053 h 2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5092" h="211980">
                  <a:moveTo>
                    <a:pt x="224606" y="211981"/>
                  </a:moveTo>
                  <a:lnTo>
                    <a:pt x="20486" y="211981"/>
                  </a:lnTo>
                  <a:cubicBezTo>
                    <a:pt x="9169" y="211981"/>
                    <a:pt x="0" y="202822"/>
                    <a:pt x="0" y="191517"/>
                  </a:cubicBezTo>
                  <a:lnTo>
                    <a:pt x="0" y="51407"/>
                  </a:lnTo>
                  <a:cubicBezTo>
                    <a:pt x="0" y="23104"/>
                    <a:pt x="23047" y="0"/>
                    <a:pt x="51464" y="0"/>
                  </a:cubicBezTo>
                  <a:lnTo>
                    <a:pt x="193629" y="0"/>
                  </a:lnTo>
                  <a:cubicBezTo>
                    <a:pt x="221963" y="0"/>
                    <a:pt x="245092" y="23021"/>
                    <a:pt x="245092" y="51407"/>
                  </a:cubicBezTo>
                  <a:lnTo>
                    <a:pt x="245092" y="191517"/>
                  </a:lnTo>
                  <a:cubicBezTo>
                    <a:pt x="245092" y="202822"/>
                    <a:pt x="235923" y="211981"/>
                    <a:pt x="224606" y="211981"/>
                  </a:cubicBezTo>
                  <a:close/>
                  <a:moveTo>
                    <a:pt x="40972" y="171053"/>
                  </a:moveTo>
                  <a:lnTo>
                    <a:pt x="204120" y="171053"/>
                  </a:lnTo>
                  <a:lnTo>
                    <a:pt x="204120" y="51407"/>
                  </a:lnTo>
                  <a:cubicBezTo>
                    <a:pt x="204120" y="45630"/>
                    <a:pt x="199412" y="40927"/>
                    <a:pt x="193629" y="40927"/>
                  </a:cubicBezTo>
                  <a:lnTo>
                    <a:pt x="51464" y="40927"/>
                  </a:lnTo>
                  <a:cubicBezTo>
                    <a:pt x="45681" y="40927"/>
                    <a:pt x="40972" y="45630"/>
                    <a:pt x="40972" y="51407"/>
                  </a:cubicBezTo>
                  <a:lnTo>
                    <a:pt x="40972" y="17105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8" name="Forma libre 697">
              <a:extLst>
                <a:ext uri="{FF2B5EF4-FFF2-40B4-BE49-F238E27FC236}">
                  <a16:creationId xmlns:a16="http://schemas.microsoft.com/office/drawing/2014/main" id="{9F7651F4-0F5E-22A1-5AED-52412D253012}"/>
                </a:ext>
              </a:extLst>
            </p:cNvPr>
            <p:cNvSpPr/>
            <p:nvPr/>
          </p:nvSpPr>
          <p:spPr>
            <a:xfrm>
              <a:off x="11957609" y="9236128"/>
              <a:ext cx="108131" cy="40927"/>
            </a:xfrm>
            <a:custGeom>
              <a:avLst/>
              <a:gdLst>
                <a:gd name="connsiteX0" fmla="*/ 87645 w 108131"/>
                <a:gd name="connsiteY0" fmla="*/ 40927 h 40927"/>
                <a:gd name="connsiteX1" fmla="*/ 20486 w 108131"/>
                <a:gd name="connsiteY1" fmla="*/ 40927 h 40927"/>
                <a:gd name="connsiteX2" fmla="*/ 0 w 108131"/>
                <a:gd name="connsiteY2" fmla="*/ 20464 h 40927"/>
                <a:gd name="connsiteX3" fmla="*/ 20486 w 108131"/>
                <a:gd name="connsiteY3" fmla="*/ 0 h 40927"/>
                <a:gd name="connsiteX4" fmla="*/ 87645 w 108131"/>
                <a:gd name="connsiteY4" fmla="*/ 0 h 40927"/>
                <a:gd name="connsiteX5" fmla="*/ 108132 w 108131"/>
                <a:gd name="connsiteY5" fmla="*/ 20464 h 40927"/>
                <a:gd name="connsiteX6" fmla="*/ 87645 w 10813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31" h="40927">
                  <a:moveTo>
                    <a:pt x="87645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7645" y="0"/>
                  </a:lnTo>
                  <a:cubicBezTo>
                    <a:pt x="98962" y="0"/>
                    <a:pt x="108132" y="9159"/>
                    <a:pt x="108132" y="20464"/>
                  </a:cubicBezTo>
                  <a:cubicBezTo>
                    <a:pt x="108132" y="31768"/>
                    <a:pt x="98962" y="40927"/>
                    <a:pt x="8764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9" name="Forma libre 698">
              <a:extLst>
                <a:ext uri="{FF2B5EF4-FFF2-40B4-BE49-F238E27FC236}">
                  <a16:creationId xmlns:a16="http://schemas.microsoft.com/office/drawing/2014/main" id="{A9703C74-52D1-74D6-07A0-B798CC3E7554}"/>
                </a:ext>
              </a:extLst>
            </p:cNvPr>
            <p:cNvSpPr/>
            <p:nvPr/>
          </p:nvSpPr>
          <p:spPr>
            <a:xfrm>
              <a:off x="12617549" y="9154108"/>
              <a:ext cx="245092" cy="211980"/>
            </a:xfrm>
            <a:custGeom>
              <a:avLst/>
              <a:gdLst>
                <a:gd name="connsiteX0" fmla="*/ 224607 w 245092"/>
                <a:gd name="connsiteY0" fmla="*/ 211981 h 211980"/>
                <a:gd name="connsiteX1" fmla="*/ 20487 w 245092"/>
                <a:gd name="connsiteY1" fmla="*/ 211981 h 211980"/>
                <a:gd name="connsiteX2" fmla="*/ 0 w 245092"/>
                <a:gd name="connsiteY2" fmla="*/ 191517 h 211980"/>
                <a:gd name="connsiteX3" fmla="*/ 0 w 245092"/>
                <a:gd name="connsiteY3" fmla="*/ 51407 h 211980"/>
                <a:gd name="connsiteX4" fmla="*/ 51465 w 245092"/>
                <a:gd name="connsiteY4" fmla="*/ 0 h 211980"/>
                <a:gd name="connsiteX5" fmla="*/ 193629 w 245092"/>
                <a:gd name="connsiteY5" fmla="*/ 0 h 211980"/>
                <a:gd name="connsiteX6" fmla="*/ 245093 w 245092"/>
                <a:gd name="connsiteY6" fmla="*/ 51407 h 211980"/>
                <a:gd name="connsiteX7" fmla="*/ 245093 w 245092"/>
                <a:gd name="connsiteY7" fmla="*/ 191517 h 211980"/>
                <a:gd name="connsiteX8" fmla="*/ 224607 w 245092"/>
                <a:gd name="connsiteY8" fmla="*/ 211981 h 211980"/>
                <a:gd name="connsiteX9" fmla="*/ 41056 w 245092"/>
                <a:gd name="connsiteY9" fmla="*/ 171053 h 211980"/>
                <a:gd name="connsiteX10" fmla="*/ 204203 w 245092"/>
                <a:gd name="connsiteY10" fmla="*/ 171053 h 211980"/>
                <a:gd name="connsiteX11" fmla="*/ 204203 w 245092"/>
                <a:gd name="connsiteY11" fmla="*/ 51407 h 211980"/>
                <a:gd name="connsiteX12" fmla="*/ 193712 w 245092"/>
                <a:gd name="connsiteY12" fmla="*/ 40927 h 211980"/>
                <a:gd name="connsiteX13" fmla="*/ 51547 w 245092"/>
                <a:gd name="connsiteY13" fmla="*/ 40927 h 211980"/>
                <a:gd name="connsiteX14" fmla="*/ 41056 w 245092"/>
                <a:gd name="connsiteY14" fmla="*/ 51407 h 211980"/>
                <a:gd name="connsiteX15" fmla="*/ 41056 w 245092"/>
                <a:gd name="connsiteY15" fmla="*/ 171053 h 21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5092" h="211980">
                  <a:moveTo>
                    <a:pt x="224607" y="211981"/>
                  </a:moveTo>
                  <a:lnTo>
                    <a:pt x="20487" y="211981"/>
                  </a:lnTo>
                  <a:cubicBezTo>
                    <a:pt x="9170" y="211981"/>
                    <a:pt x="0" y="202822"/>
                    <a:pt x="0" y="191517"/>
                  </a:cubicBezTo>
                  <a:lnTo>
                    <a:pt x="0" y="51407"/>
                  </a:lnTo>
                  <a:cubicBezTo>
                    <a:pt x="0" y="23104"/>
                    <a:pt x="23047" y="0"/>
                    <a:pt x="51465" y="0"/>
                  </a:cubicBezTo>
                  <a:lnTo>
                    <a:pt x="193629" y="0"/>
                  </a:lnTo>
                  <a:cubicBezTo>
                    <a:pt x="221963" y="0"/>
                    <a:pt x="245093" y="23021"/>
                    <a:pt x="245093" y="51407"/>
                  </a:cubicBezTo>
                  <a:lnTo>
                    <a:pt x="245093" y="191517"/>
                  </a:lnTo>
                  <a:cubicBezTo>
                    <a:pt x="245093" y="202822"/>
                    <a:pt x="235924" y="211981"/>
                    <a:pt x="224607" y="211981"/>
                  </a:cubicBezTo>
                  <a:close/>
                  <a:moveTo>
                    <a:pt x="41056" y="171053"/>
                  </a:moveTo>
                  <a:lnTo>
                    <a:pt x="204203" y="171053"/>
                  </a:lnTo>
                  <a:lnTo>
                    <a:pt x="204203" y="51407"/>
                  </a:lnTo>
                  <a:cubicBezTo>
                    <a:pt x="204203" y="45630"/>
                    <a:pt x="199494" y="40927"/>
                    <a:pt x="193712" y="40927"/>
                  </a:cubicBezTo>
                  <a:lnTo>
                    <a:pt x="51547" y="40927"/>
                  </a:lnTo>
                  <a:cubicBezTo>
                    <a:pt x="45764" y="40927"/>
                    <a:pt x="41056" y="45630"/>
                    <a:pt x="41056" y="51407"/>
                  </a:cubicBezTo>
                  <a:lnTo>
                    <a:pt x="41056" y="171053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0" name="Forma libre 699">
              <a:extLst>
                <a:ext uri="{FF2B5EF4-FFF2-40B4-BE49-F238E27FC236}">
                  <a16:creationId xmlns:a16="http://schemas.microsoft.com/office/drawing/2014/main" id="{B2AF35E8-60DE-16E3-8BA2-6EF0A92620DE}"/>
                </a:ext>
              </a:extLst>
            </p:cNvPr>
            <p:cNvSpPr/>
            <p:nvPr/>
          </p:nvSpPr>
          <p:spPr>
            <a:xfrm>
              <a:off x="12686030" y="9236128"/>
              <a:ext cx="108131" cy="40927"/>
            </a:xfrm>
            <a:custGeom>
              <a:avLst/>
              <a:gdLst>
                <a:gd name="connsiteX0" fmla="*/ 87645 w 108131"/>
                <a:gd name="connsiteY0" fmla="*/ 40927 h 40927"/>
                <a:gd name="connsiteX1" fmla="*/ 20486 w 108131"/>
                <a:gd name="connsiteY1" fmla="*/ 40927 h 40927"/>
                <a:gd name="connsiteX2" fmla="*/ 0 w 108131"/>
                <a:gd name="connsiteY2" fmla="*/ 20464 h 40927"/>
                <a:gd name="connsiteX3" fmla="*/ 20486 w 108131"/>
                <a:gd name="connsiteY3" fmla="*/ 0 h 40927"/>
                <a:gd name="connsiteX4" fmla="*/ 87645 w 108131"/>
                <a:gd name="connsiteY4" fmla="*/ 0 h 40927"/>
                <a:gd name="connsiteX5" fmla="*/ 108131 w 108131"/>
                <a:gd name="connsiteY5" fmla="*/ 20464 h 40927"/>
                <a:gd name="connsiteX6" fmla="*/ 87645 w 108131"/>
                <a:gd name="connsiteY6" fmla="*/ 40927 h 4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131" h="40927">
                  <a:moveTo>
                    <a:pt x="87645" y="40927"/>
                  </a:moveTo>
                  <a:lnTo>
                    <a:pt x="20486" y="40927"/>
                  </a:lnTo>
                  <a:cubicBezTo>
                    <a:pt x="9169" y="40927"/>
                    <a:pt x="0" y="31768"/>
                    <a:pt x="0" y="20464"/>
                  </a:cubicBezTo>
                  <a:cubicBezTo>
                    <a:pt x="0" y="9159"/>
                    <a:pt x="9169" y="0"/>
                    <a:pt x="20486" y="0"/>
                  </a:cubicBezTo>
                  <a:lnTo>
                    <a:pt x="87645" y="0"/>
                  </a:lnTo>
                  <a:cubicBezTo>
                    <a:pt x="98962" y="0"/>
                    <a:pt x="108131" y="9159"/>
                    <a:pt x="108131" y="20464"/>
                  </a:cubicBezTo>
                  <a:cubicBezTo>
                    <a:pt x="108131" y="31768"/>
                    <a:pt x="98962" y="40927"/>
                    <a:pt x="87645" y="40927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1" name="Forma libre 700">
              <a:extLst>
                <a:ext uri="{FF2B5EF4-FFF2-40B4-BE49-F238E27FC236}">
                  <a16:creationId xmlns:a16="http://schemas.microsoft.com/office/drawing/2014/main" id="{B6A871CB-1FA1-A00B-F0BE-69DDEE80E517}"/>
                </a:ext>
              </a:extLst>
            </p:cNvPr>
            <p:cNvSpPr/>
            <p:nvPr/>
          </p:nvSpPr>
          <p:spPr>
            <a:xfrm>
              <a:off x="11884915" y="9820004"/>
              <a:ext cx="307093" cy="486012"/>
            </a:xfrm>
            <a:custGeom>
              <a:avLst/>
              <a:gdLst>
                <a:gd name="connsiteX0" fmla="*/ 237245 w 307093"/>
                <a:gd name="connsiteY0" fmla="*/ 486013 h 486012"/>
                <a:gd name="connsiteX1" fmla="*/ 20486 w 307093"/>
                <a:gd name="connsiteY1" fmla="*/ 486013 h 486012"/>
                <a:gd name="connsiteX2" fmla="*/ 0 w 307093"/>
                <a:gd name="connsiteY2" fmla="*/ 465549 h 486012"/>
                <a:gd name="connsiteX3" fmla="*/ 0 w 307093"/>
                <a:gd name="connsiteY3" fmla="*/ 20464 h 486012"/>
                <a:gd name="connsiteX4" fmla="*/ 20486 w 307093"/>
                <a:gd name="connsiteY4" fmla="*/ 0 h 486012"/>
                <a:gd name="connsiteX5" fmla="*/ 286561 w 307093"/>
                <a:gd name="connsiteY5" fmla="*/ 0 h 486012"/>
                <a:gd name="connsiteX6" fmla="*/ 301843 w 307093"/>
                <a:gd name="connsiteY6" fmla="*/ 6848 h 486012"/>
                <a:gd name="connsiteX7" fmla="*/ 306964 w 307093"/>
                <a:gd name="connsiteY7" fmla="*/ 22692 h 486012"/>
                <a:gd name="connsiteX8" fmla="*/ 257649 w 307093"/>
                <a:gd name="connsiteY8" fmla="*/ 467777 h 486012"/>
                <a:gd name="connsiteX9" fmla="*/ 237327 w 307093"/>
                <a:gd name="connsiteY9" fmla="*/ 486013 h 486012"/>
                <a:gd name="connsiteX10" fmla="*/ 40973 w 307093"/>
                <a:gd name="connsiteY10" fmla="*/ 445085 h 486012"/>
                <a:gd name="connsiteX11" fmla="*/ 218906 w 307093"/>
                <a:gd name="connsiteY11" fmla="*/ 445085 h 486012"/>
                <a:gd name="connsiteX12" fmla="*/ 263679 w 307093"/>
                <a:gd name="connsiteY12" fmla="*/ 40927 h 486012"/>
                <a:gd name="connsiteX13" fmla="*/ 40890 w 307093"/>
                <a:gd name="connsiteY13" fmla="*/ 40927 h 486012"/>
                <a:gd name="connsiteX14" fmla="*/ 40890 w 307093"/>
                <a:gd name="connsiteY14" fmla="*/ 445085 h 48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093" h="486012">
                  <a:moveTo>
                    <a:pt x="237245" y="486013"/>
                  </a:moveTo>
                  <a:lnTo>
                    <a:pt x="20486" y="486013"/>
                  </a:lnTo>
                  <a:cubicBezTo>
                    <a:pt x="9169" y="486013"/>
                    <a:pt x="0" y="476854"/>
                    <a:pt x="0" y="465549"/>
                  </a:cubicBezTo>
                  <a:lnTo>
                    <a:pt x="0" y="20464"/>
                  </a:lnTo>
                  <a:cubicBezTo>
                    <a:pt x="0" y="9159"/>
                    <a:pt x="9169" y="0"/>
                    <a:pt x="20486" y="0"/>
                  </a:cubicBezTo>
                  <a:lnTo>
                    <a:pt x="286561" y="0"/>
                  </a:lnTo>
                  <a:cubicBezTo>
                    <a:pt x="292426" y="0"/>
                    <a:pt x="297961" y="2475"/>
                    <a:pt x="301843" y="6848"/>
                  </a:cubicBezTo>
                  <a:cubicBezTo>
                    <a:pt x="305726" y="11139"/>
                    <a:pt x="307625" y="16998"/>
                    <a:pt x="306964" y="22692"/>
                  </a:cubicBezTo>
                  <a:lnTo>
                    <a:pt x="257649" y="467777"/>
                  </a:lnTo>
                  <a:cubicBezTo>
                    <a:pt x="256492" y="478174"/>
                    <a:pt x="247736" y="486013"/>
                    <a:pt x="237327" y="486013"/>
                  </a:cubicBezTo>
                  <a:close/>
                  <a:moveTo>
                    <a:pt x="40973" y="445085"/>
                  </a:moveTo>
                  <a:lnTo>
                    <a:pt x="218906" y="445085"/>
                  </a:lnTo>
                  <a:lnTo>
                    <a:pt x="263679" y="40927"/>
                  </a:lnTo>
                  <a:lnTo>
                    <a:pt x="40890" y="40927"/>
                  </a:lnTo>
                  <a:lnTo>
                    <a:pt x="40890" y="44508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2" name="Forma libre 701">
              <a:extLst>
                <a:ext uri="{FF2B5EF4-FFF2-40B4-BE49-F238E27FC236}">
                  <a16:creationId xmlns:a16="http://schemas.microsoft.com/office/drawing/2014/main" id="{17B3133B-9283-8D1D-AB6B-1729B82BE7D0}"/>
                </a:ext>
              </a:extLst>
            </p:cNvPr>
            <p:cNvSpPr/>
            <p:nvPr/>
          </p:nvSpPr>
          <p:spPr>
            <a:xfrm>
              <a:off x="12559927" y="9820004"/>
              <a:ext cx="307093" cy="486012"/>
            </a:xfrm>
            <a:custGeom>
              <a:avLst/>
              <a:gdLst>
                <a:gd name="connsiteX0" fmla="*/ 286525 w 307093"/>
                <a:gd name="connsiteY0" fmla="*/ 486013 h 486012"/>
                <a:gd name="connsiteX1" fmla="*/ 69767 w 307093"/>
                <a:gd name="connsiteY1" fmla="*/ 486013 h 486012"/>
                <a:gd name="connsiteX2" fmla="*/ 49445 w 307093"/>
                <a:gd name="connsiteY2" fmla="*/ 467777 h 486012"/>
                <a:gd name="connsiteX3" fmla="*/ 129 w 307093"/>
                <a:gd name="connsiteY3" fmla="*/ 22692 h 486012"/>
                <a:gd name="connsiteX4" fmla="*/ 5251 w 307093"/>
                <a:gd name="connsiteY4" fmla="*/ 6848 h 486012"/>
                <a:gd name="connsiteX5" fmla="*/ 20533 w 307093"/>
                <a:gd name="connsiteY5" fmla="*/ 0 h 486012"/>
                <a:gd name="connsiteX6" fmla="*/ 286608 w 307093"/>
                <a:gd name="connsiteY6" fmla="*/ 0 h 486012"/>
                <a:gd name="connsiteX7" fmla="*/ 307094 w 307093"/>
                <a:gd name="connsiteY7" fmla="*/ 20464 h 486012"/>
                <a:gd name="connsiteX8" fmla="*/ 307094 w 307093"/>
                <a:gd name="connsiteY8" fmla="*/ 465549 h 486012"/>
                <a:gd name="connsiteX9" fmla="*/ 286608 w 307093"/>
                <a:gd name="connsiteY9" fmla="*/ 486013 h 486012"/>
                <a:gd name="connsiteX10" fmla="*/ 88105 w 307093"/>
                <a:gd name="connsiteY10" fmla="*/ 445085 h 486012"/>
                <a:gd name="connsiteX11" fmla="*/ 266039 w 307093"/>
                <a:gd name="connsiteY11" fmla="*/ 445085 h 486012"/>
                <a:gd name="connsiteX12" fmla="*/ 266039 w 307093"/>
                <a:gd name="connsiteY12" fmla="*/ 40927 h 486012"/>
                <a:gd name="connsiteX13" fmla="*/ 43332 w 307093"/>
                <a:gd name="connsiteY13" fmla="*/ 40927 h 486012"/>
                <a:gd name="connsiteX14" fmla="*/ 88105 w 307093"/>
                <a:gd name="connsiteY14" fmla="*/ 445085 h 486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093" h="486012">
                  <a:moveTo>
                    <a:pt x="286525" y="486013"/>
                  </a:moveTo>
                  <a:lnTo>
                    <a:pt x="69767" y="486013"/>
                  </a:lnTo>
                  <a:cubicBezTo>
                    <a:pt x="59358" y="486013"/>
                    <a:pt x="50601" y="478174"/>
                    <a:pt x="49445" y="467777"/>
                  </a:cubicBezTo>
                  <a:lnTo>
                    <a:pt x="129" y="22692"/>
                  </a:lnTo>
                  <a:cubicBezTo>
                    <a:pt x="-531" y="16915"/>
                    <a:pt x="1368" y="11139"/>
                    <a:pt x="5251" y="6848"/>
                  </a:cubicBezTo>
                  <a:cubicBezTo>
                    <a:pt x="9133" y="2475"/>
                    <a:pt x="14668" y="0"/>
                    <a:pt x="20533" y="0"/>
                  </a:cubicBezTo>
                  <a:lnTo>
                    <a:pt x="286608" y="0"/>
                  </a:lnTo>
                  <a:cubicBezTo>
                    <a:pt x="297925" y="0"/>
                    <a:pt x="307094" y="9159"/>
                    <a:pt x="307094" y="20464"/>
                  </a:cubicBezTo>
                  <a:lnTo>
                    <a:pt x="307094" y="465549"/>
                  </a:lnTo>
                  <a:cubicBezTo>
                    <a:pt x="307094" y="476854"/>
                    <a:pt x="297925" y="486013"/>
                    <a:pt x="286608" y="486013"/>
                  </a:cubicBezTo>
                  <a:close/>
                  <a:moveTo>
                    <a:pt x="88105" y="445085"/>
                  </a:moveTo>
                  <a:lnTo>
                    <a:pt x="266039" y="445085"/>
                  </a:lnTo>
                  <a:lnTo>
                    <a:pt x="266039" y="40927"/>
                  </a:lnTo>
                  <a:lnTo>
                    <a:pt x="43332" y="40927"/>
                  </a:lnTo>
                  <a:lnTo>
                    <a:pt x="88105" y="445085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3" name="Forma libre 702">
              <a:extLst>
                <a:ext uri="{FF2B5EF4-FFF2-40B4-BE49-F238E27FC236}">
                  <a16:creationId xmlns:a16="http://schemas.microsoft.com/office/drawing/2014/main" id="{58048E0E-2F16-9D9D-7215-71501849E0B8}"/>
                </a:ext>
              </a:extLst>
            </p:cNvPr>
            <p:cNvSpPr/>
            <p:nvPr/>
          </p:nvSpPr>
          <p:spPr>
            <a:xfrm>
              <a:off x="12245184" y="9326293"/>
              <a:ext cx="261403" cy="533648"/>
            </a:xfrm>
            <a:custGeom>
              <a:avLst/>
              <a:gdLst>
                <a:gd name="connsiteX0" fmla="*/ 20463 w 261403"/>
                <a:gd name="connsiteY0" fmla="*/ 533566 h 533648"/>
                <a:gd name="connsiteX1" fmla="*/ 12120 w 261403"/>
                <a:gd name="connsiteY1" fmla="*/ 531751 h 533648"/>
                <a:gd name="connsiteX2" fmla="*/ 1795 w 261403"/>
                <a:gd name="connsiteY2" fmla="*/ 504768 h 533648"/>
                <a:gd name="connsiteX3" fmla="*/ 222271 w 261403"/>
                <a:gd name="connsiteY3" fmla="*/ 12072 h 533648"/>
                <a:gd name="connsiteX4" fmla="*/ 249283 w 261403"/>
                <a:gd name="connsiteY4" fmla="*/ 1757 h 533648"/>
                <a:gd name="connsiteX5" fmla="*/ 259609 w 261403"/>
                <a:gd name="connsiteY5" fmla="*/ 28740 h 533648"/>
                <a:gd name="connsiteX6" fmla="*/ 39132 w 261403"/>
                <a:gd name="connsiteY6" fmla="*/ 521519 h 533648"/>
                <a:gd name="connsiteX7" fmla="*/ 20463 w 261403"/>
                <a:gd name="connsiteY7" fmla="*/ 533648 h 53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403" h="533648">
                  <a:moveTo>
                    <a:pt x="20463" y="533566"/>
                  </a:moveTo>
                  <a:cubicBezTo>
                    <a:pt x="17655" y="533566"/>
                    <a:pt x="14846" y="532988"/>
                    <a:pt x="12120" y="531751"/>
                  </a:cubicBezTo>
                  <a:cubicBezTo>
                    <a:pt x="1795" y="527130"/>
                    <a:pt x="-2831" y="515082"/>
                    <a:pt x="1795" y="504768"/>
                  </a:cubicBezTo>
                  <a:lnTo>
                    <a:pt x="222271" y="12072"/>
                  </a:lnTo>
                  <a:cubicBezTo>
                    <a:pt x="226896" y="1757"/>
                    <a:pt x="239040" y="-2781"/>
                    <a:pt x="249283" y="1757"/>
                  </a:cubicBezTo>
                  <a:cubicBezTo>
                    <a:pt x="259609" y="6378"/>
                    <a:pt x="264234" y="18425"/>
                    <a:pt x="259609" y="28740"/>
                  </a:cubicBezTo>
                  <a:lnTo>
                    <a:pt x="39132" y="521519"/>
                  </a:lnTo>
                  <a:cubicBezTo>
                    <a:pt x="35746" y="529110"/>
                    <a:pt x="28228" y="533648"/>
                    <a:pt x="20463" y="5336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4" name="Forma libre 703">
              <a:extLst>
                <a:ext uri="{FF2B5EF4-FFF2-40B4-BE49-F238E27FC236}">
                  <a16:creationId xmlns:a16="http://schemas.microsoft.com/office/drawing/2014/main" id="{DE5B2637-0239-5326-616E-F92EE1445574}"/>
                </a:ext>
              </a:extLst>
            </p:cNvPr>
            <p:cNvSpPr/>
            <p:nvPr/>
          </p:nvSpPr>
          <p:spPr>
            <a:xfrm>
              <a:off x="12386027" y="9326293"/>
              <a:ext cx="261403" cy="533648"/>
            </a:xfrm>
            <a:custGeom>
              <a:avLst/>
              <a:gdLst>
                <a:gd name="connsiteX0" fmla="*/ 20464 w 261403"/>
                <a:gd name="connsiteY0" fmla="*/ 533566 h 533648"/>
                <a:gd name="connsiteX1" fmla="*/ 12120 w 261403"/>
                <a:gd name="connsiteY1" fmla="*/ 531751 h 533648"/>
                <a:gd name="connsiteX2" fmla="*/ 1795 w 261403"/>
                <a:gd name="connsiteY2" fmla="*/ 504768 h 533648"/>
                <a:gd name="connsiteX3" fmla="*/ 222270 w 261403"/>
                <a:gd name="connsiteY3" fmla="*/ 12072 h 533648"/>
                <a:gd name="connsiteX4" fmla="*/ 249283 w 261403"/>
                <a:gd name="connsiteY4" fmla="*/ 1757 h 533648"/>
                <a:gd name="connsiteX5" fmla="*/ 259608 w 261403"/>
                <a:gd name="connsiteY5" fmla="*/ 28740 h 533648"/>
                <a:gd name="connsiteX6" fmla="*/ 39133 w 261403"/>
                <a:gd name="connsiteY6" fmla="*/ 521519 h 533648"/>
                <a:gd name="connsiteX7" fmla="*/ 20464 w 261403"/>
                <a:gd name="connsiteY7" fmla="*/ 533648 h 53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403" h="533648">
                  <a:moveTo>
                    <a:pt x="20464" y="533566"/>
                  </a:moveTo>
                  <a:cubicBezTo>
                    <a:pt x="17655" y="533566"/>
                    <a:pt x="14847" y="532988"/>
                    <a:pt x="12120" y="531751"/>
                  </a:cubicBezTo>
                  <a:cubicBezTo>
                    <a:pt x="1795" y="527130"/>
                    <a:pt x="-2831" y="515082"/>
                    <a:pt x="1795" y="504768"/>
                  </a:cubicBezTo>
                  <a:lnTo>
                    <a:pt x="222270" y="12072"/>
                  </a:lnTo>
                  <a:cubicBezTo>
                    <a:pt x="226897" y="1757"/>
                    <a:pt x="239122" y="-2781"/>
                    <a:pt x="249283" y="1757"/>
                  </a:cubicBezTo>
                  <a:cubicBezTo>
                    <a:pt x="259608" y="6378"/>
                    <a:pt x="264235" y="18425"/>
                    <a:pt x="259608" y="28740"/>
                  </a:cubicBezTo>
                  <a:lnTo>
                    <a:pt x="39133" y="521519"/>
                  </a:lnTo>
                  <a:cubicBezTo>
                    <a:pt x="35746" y="529110"/>
                    <a:pt x="28229" y="533648"/>
                    <a:pt x="20464" y="5336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5" name="Forma libre 704">
              <a:extLst>
                <a:ext uri="{FF2B5EF4-FFF2-40B4-BE49-F238E27FC236}">
                  <a16:creationId xmlns:a16="http://schemas.microsoft.com/office/drawing/2014/main" id="{3409FCAF-B4F2-5B66-2871-6442A9B2DD95}"/>
                </a:ext>
              </a:extLst>
            </p:cNvPr>
            <p:cNvSpPr/>
            <p:nvPr/>
          </p:nvSpPr>
          <p:spPr>
            <a:xfrm>
              <a:off x="12526953" y="9326293"/>
              <a:ext cx="261320" cy="533648"/>
            </a:xfrm>
            <a:custGeom>
              <a:avLst/>
              <a:gdLst>
                <a:gd name="connsiteX0" fmla="*/ 20464 w 261320"/>
                <a:gd name="connsiteY0" fmla="*/ 533566 h 533648"/>
                <a:gd name="connsiteX1" fmla="*/ 12120 w 261320"/>
                <a:gd name="connsiteY1" fmla="*/ 531751 h 533648"/>
                <a:gd name="connsiteX2" fmla="*/ 1794 w 261320"/>
                <a:gd name="connsiteY2" fmla="*/ 504768 h 533648"/>
                <a:gd name="connsiteX3" fmla="*/ 222188 w 261320"/>
                <a:gd name="connsiteY3" fmla="*/ 12072 h 533648"/>
                <a:gd name="connsiteX4" fmla="*/ 249201 w 261320"/>
                <a:gd name="connsiteY4" fmla="*/ 1757 h 533648"/>
                <a:gd name="connsiteX5" fmla="*/ 259526 w 261320"/>
                <a:gd name="connsiteY5" fmla="*/ 28740 h 533648"/>
                <a:gd name="connsiteX6" fmla="*/ 39133 w 261320"/>
                <a:gd name="connsiteY6" fmla="*/ 521519 h 533648"/>
                <a:gd name="connsiteX7" fmla="*/ 20464 w 261320"/>
                <a:gd name="connsiteY7" fmla="*/ 533648 h 53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20" h="533648">
                  <a:moveTo>
                    <a:pt x="20464" y="533566"/>
                  </a:moveTo>
                  <a:cubicBezTo>
                    <a:pt x="17655" y="533566"/>
                    <a:pt x="14847" y="532988"/>
                    <a:pt x="12120" y="531751"/>
                  </a:cubicBezTo>
                  <a:cubicBezTo>
                    <a:pt x="1794" y="527130"/>
                    <a:pt x="-2831" y="515082"/>
                    <a:pt x="1794" y="504768"/>
                  </a:cubicBezTo>
                  <a:lnTo>
                    <a:pt x="222188" y="12072"/>
                  </a:lnTo>
                  <a:cubicBezTo>
                    <a:pt x="226815" y="1757"/>
                    <a:pt x="238958" y="-2781"/>
                    <a:pt x="249201" y="1757"/>
                  </a:cubicBezTo>
                  <a:cubicBezTo>
                    <a:pt x="259526" y="6378"/>
                    <a:pt x="264152" y="18425"/>
                    <a:pt x="259526" y="28740"/>
                  </a:cubicBezTo>
                  <a:lnTo>
                    <a:pt x="39133" y="521519"/>
                  </a:lnTo>
                  <a:cubicBezTo>
                    <a:pt x="35746" y="529110"/>
                    <a:pt x="28229" y="533648"/>
                    <a:pt x="20464" y="5336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6" name="Forma libre 705">
              <a:extLst>
                <a:ext uri="{FF2B5EF4-FFF2-40B4-BE49-F238E27FC236}">
                  <a16:creationId xmlns:a16="http://schemas.microsoft.com/office/drawing/2014/main" id="{3CF7AA5C-A619-7CB2-D147-19C038F2DD4C}"/>
                </a:ext>
              </a:extLst>
            </p:cNvPr>
            <p:cNvSpPr/>
            <p:nvPr/>
          </p:nvSpPr>
          <p:spPr>
            <a:xfrm>
              <a:off x="12667715" y="9658567"/>
              <a:ext cx="112629" cy="201290"/>
            </a:xfrm>
            <a:custGeom>
              <a:avLst/>
              <a:gdLst>
                <a:gd name="connsiteX0" fmla="*/ 20464 w 112629"/>
                <a:gd name="connsiteY0" fmla="*/ 201291 h 201290"/>
                <a:gd name="connsiteX1" fmla="*/ 12120 w 112629"/>
                <a:gd name="connsiteY1" fmla="*/ 199476 h 201290"/>
                <a:gd name="connsiteX2" fmla="*/ 1794 w 112629"/>
                <a:gd name="connsiteY2" fmla="*/ 172493 h 201290"/>
                <a:gd name="connsiteX3" fmla="*/ 73497 w 112629"/>
                <a:gd name="connsiteY3" fmla="*/ 12084 h 201290"/>
                <a:gd name="connsiteX4" fmla="*/ 100509 w 112629"/>
                <a:gd name="connsiteY4" fmla="*/ 1770 h 201290"/>
                <a:gd name="connsiteX5" fmla="*/ 110835 w 112629"/>
                <a:gd name="connsiteY5" fmla="*/ 28752 h 201290"/>
                <a:gd name="connsiteX6" fmla="*/ 39050 w 112629"/>
                <a:gd name="connsiteY6" fmla="*/ 189161 h 201290"/>
                <a:gd name="connsiteX7" fmla="*/ 20381 w 112629"/>
                <a:gd name="connsiteY7" fmla="*/ 201291 h 20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629" h="201290">
                  <a:moveTo>
                    <a:pt x="20464" y="201291"/>
                  </a:moveTo>
                  <a:cubicBezTo>
                    <a:pt x="17655" y="201291"/>
                    <a:pt x="14846" y="200713"/>
                    <a:pt x="12120" y="199476"/>
                  </a:cubicBezTo>
                  <a:cubicBezTo>
                    <a:pt x="1794" y="194855"/>
                    <a:pt x="-2831" y="182808"/>
                    <a:pt x="1794" y="172493"/>
                  </a:cubicBezTo>
                  <a:lnTo>
                    <a:pt x="73497" y="12084"/>
                  </a:lnTo>
                  <a:cubicBezTo>
                    <a:pt x="78122" y="1687"/>
                    <a:pt x="90348" y="-2768"/>
                    <a:pt x="100509" y="1770"/>
                  </a:cubicBezTo>
                  <a:cubicBezTo>
                    <a:pt x="110835" y="6391"/>
                    <a:pt x="115461" y="18438"/>
                    <a:pt x="110835" y="28752"/>
                  </a:cubicBezTo>
                  <a:lnTo>
                    <a:pt x="39050" y="189161"/>
                  </a:lnTo>
                  <a:cubicBezTo>
                    <a:pt x="35663" y="196753"/>
                    <a:pt x="28146" y="201291"/>
                    <a:pt x="20381" y="20129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7" name="Forma libre 706">
              <a:extLst>
                <a:ext uri="{FF2B5EF4-FFF2-40B4-BE49-F238E27FC236}">
                  <a16:creationId xmlns:a16="http://schemas.microsoft.com/office/drawing/2014/main" id="{847DFE36-513E-7F5A-69F4-B798CF3CE331}"/>
                </a:ext>
              </a:extLst>
            </p:cNvPr>
            <p:cNvSpPr/>
            <p:nvPr/>
          </p:nvSpPr>
          <p:spPr>
            <a:xfrm>
              <a:off x="12797902" y="9326375"/>
              <a:ext cx="131215" cy="242700"/>
            </a:xfrm>
            <a:custGeom>
              <a:avLst/>
              <a:gdLst>
                <a:gd name="connsiteX0" fmla="*/ 20464 w 131215"/>
                <a:gd name="connsiteY0" fmla="*/ 242618 h 242700"/>
                <a:gd name="connsiteX1" fmla="*/ 12120 w 131215"/>
                <a:gd name="connsiteY1" fmla="*/ 240886 h 242700"/>
                <a:gd name="connsiteX2" fmla="*/ 1794 w 131215"/>
                <a:gd name="connsiteY2" fmla="*/ 213903 h 242700"/>
                <a:gd name="connsiteX3" fmla="*/ 92083 w 131215"/>
                <a:gd name="connsiteY3" fmla="*/ 12072 h 242700"/>
                <a:gd name="connsiteX4" fmla="*/ 119095 w 131215"/>
                <a:gd name="connsiteY4" fmla="*/ 1757 h 242700"/>
                <a:gd name="connsiteX5" fmla="*/ 129421 w 131215"/>
                <a:gd name="connsiteY5" fmla="*/ 28740 h 242700"/>
                <a:gd name="connsiteX6" fmla="*/ 39133 w 131215"/>
                <a:gd name="connsiteY6" fmla="*/ 230571 h 242700"/>
                <a:gd name="connsiteX7" fmla="*/ 20464 w 131215"/>
                <a:gd name="connsiteY7" fmla="*/ 242701 h 24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15" h="242700">
                  <a:moveTo>
                    <a:pt x="20464" y="242618"/>
                  </a:moveTo>
                  <a:cubicBezTo>
                    <a:pt x="17655" y="242618"/>
                    <a:pt x="14846" y="242041"/>
                    <a:pt x="12120" y="240886"/>
                  </a:cubicBezTo>
                  <a:cubicBezTo>
                    <a:pt x="1794" y="236265"/>
                    <a:pt x="-2831" y="224218"/>
                    <a:pt x="1794" y="213903"/>
                  </a:cubicBezTo>
                  <a:lnTo>
                    <a:pt x="92083" y="12072"/>
                  </a:lnTo>
                  <a:cubicBezTo>
                    <a:pt x="96709" y="1757"/>
                    <a:pt x="108934" y="-2781"/>
                    <a:pt x="119095" y="1757"/>
                  </a:cubicBezTo>
                  <a:cubicBezTo>
                    <a:pt x="129421" y="6378"/>
                    <a:pt x="134047" y="18425"/>
                    <a:pt x="129421" y="28740"/>
                  </a:cubicBezTo>
                  <a:lnTo>
                    <a:pt x="39133" y="230571"/>
                  </a:lnTo>
                  <a:cubicBezTo>
                    <a:pt x="35745" y="238163"/>
                    <a:pt x="28228" y="242701"/>
                    <a:pt x="20464" y="242701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8" name="Forma libre 707">
              <a:extLst>
                <a:ext uri="{FF2B5EF4-FFF2-40B4-BE49-F238E27FC236}">
                  <a16:creationId xmlns:a16="http://schemas.microsoft.com/office/drawing/2014/main" id="{D350B8B9-02BF-705B-1D2D-68C51C5C46C1}"/>
                </a:ext>
              </a:extLst>
            </p:cNvPr>
            <p:cNvSpPr/>
            <p:nvPr/>
          </p:nvSpPr>
          <p:spPr>
            <a:xfrm>
              <a:off x="12808558" y="9468100"/>
              <a:ext cx="197879" cy="391758"/>
            </a:xfrm>
            <a:custGeom>
              <a:avLst/>
              <a:gdLst>
                <a:gd name="connsiteX0" fmla="*/ 20464 w 197879"/>
                <a:gd name="connsiteY0" fmla="*/ 391758 h 391758"/>
                <a:gd name="connsiteX1" fmla="*/ 12121 w 197879"/>
                <a:gd name="connsiteY1" fmla="*/ 389943 h 391758"/>
                <a:gd name="connsiteX2" fmla="*/ 1795 w 197879"/>
                <a:gd name="connsiteY2" fmla="*/ 362961 h 391758"/>
                <a:gd name="connsiteX3" fmla="*/ 158747 w 197879"/>
                <a:gd name="connsiteY3" fmla="*/ 12107 h 391758"/>
                <a:gd name="connsiteX4" fmla="*/ 185759 w 197879"/>
                <a:gd name="connsiteY4" fmla="*/ 1793 h 391758"/>
                <a:gd name="connsiteX5" fmla="*/ 196085 w 197879"/>
                <a:gd name="connsiteY5" fmla="*/ 28775 h 391758"/>
                <a:gd name="connsiteX6" fmla="*/ 39133 w 197879"/>
                <a:gd name="connsiteY6" fmla="*/ 379629 h 391758"/>
                <a:gd name="connsiteX7" fmla="*/ 20464 w 197879"/>
                <a:gd name="connsiteY7" fmla="*/ 391758 h 39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879" h="391758">
                  <a:moveTo>
                    <a:pt x="20464" y="391758"/>
                  </a:moveTo>
                  <a:cubicBezTo>
                    <a:pt x="17655" y="391758"/>
                    <a:pt x="14846" y="391181"/>
                    <a:pt x="12121" y="389943"/>
                  </a:cubicBezTo>
                  <a:cubicBezTo>
                    <a:pt x="1795" y="385322"/>
                    <a:pt x="-2832" y="373275"/>
                    <a:pt x="1795" y="362961"/>
                  </a:cubicBezTo>
                  <a:lnTo>
                    <a:pt x="158747" y="12107"/>
                  </a:lnTo>
                  <a:cubicBezTo>
                    <a:pt x="163372" y="1793"/>
                    <a:pt x="175515" y="-2828"/>
                    <a:pt x="185759" y="1793"/>
                  </a:cubicBezTo>
                  <a:cubicBezTo>
                    <a:pt x="196085" y="6414"/>
                    <a:pt x="200710" y="18461"/>
                    <a:pt x="196085" y="28775"/>
                  </a:cubicBezTo>
                  <a:lnTo>
                    <a:pt x="39133" y="379629"/>
                  </a:lnTo>
                  <a:cubicBezTo>
                    <a:pt x="35746" y="387220"/>
                    <a:pt x="28228" y="391758"/>
                    <a:pt x="20464" y="39175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9" name="Forma libre 708">
              <a:extLst>
                <a:ext uri="{FF2B5EF4-FFF2-40B4-BE49-F238E27FC236}">
                  <a16:creationId xmlns:a16="http://schemas.microsoft.com/office/drawing/2014/main" id="{DFEC32EA-2445-2C99-350F-F8E8E7D23F6A}"/>
                </a:ext>
              </a:extLst>
            </p:cNvPr>
            <p:cNvSpPr/>
            <p:nvPr/>
          </p:nvSpPr>
          <p:spPr>
            <a:xfrm>
              <a:off x="11745334" y="9326375"/>
              <a:ext cx="196391" cy="388422"/>
            </a:xfrm>
            <a:custGeom>
              <a:avLst/>
              <a:gdLst>
                <a:gd name="connsiteX0" fmla="*/ 20464 w 196391"/>
                <a:gd name="connsiteY0" fmla="*/ 388340 h 388422"/>
                <a:gd name="connsiteX1" fmla="*/ 12120 w 196391"/>
                <a:gd name="connsiteY1" fmla="*/ 386607 h 388422"/>
                <a:gd name="connsiteX2" fmla="*/ 1795 w 196391"/>
                <a:gd name="connsiteY2" fmla="*/ 359624 h 388422"/>
                <a:gd name="connsiteX3" fmla="*/ 157260 w 196391"/>
                <a:gd name="connsiteY3" fmla="*/ 12072 h 388422"/>
                <a:gd name="connsiteX4" fmla="*/ 184271 w 196391"/>
                <a:gd name="connsiteY4" fmla="*/ 1757 h 388422"/>
                <a:gd name="connsiteX5" fmla="*/ 194597 w 196391"/>
                <a:gd name="connsiteY5" fmla="*/ 28740 h 388422"/>
                <a:gd name="connsiteX6" fmla="*/ 39132 w 196391"/>
                <a:gd name="connsiteY6" fmla="*/ 376293 h 388422"/>
                <a:gd name="connsiteX7" fmla="*/ 20464 w 196391"/>
                <a:gd name="connsiteY7" fmla="*/ 388423 h 38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391" h="388422">
                  <a:moveTo>
                    <a:pt x="20464" y="388340"/>
                  </a:moveTo>
                  <a:cubicBezTo>
                    <a:pt x="17655" y="388340"/>
                    <a:pt x="14847" y="387762"/>
                    <a:pt x="12120" y="386607"/>
                  </a:cubicBezTo>
                  <a:cubicBezTo>
                    <a:pt x="1795" y="381986"/>
                    <a:pt x="-2831" y="369939"/>
                    <a:pt x="1795" y="359624"/>
                  </a:cubicBezTo>
                  <a:lnTo>
                    <a:pt x="157260" y="12072"/>
                  </a:lnTo>
                  <a:cubicBezTo>
                    <a:pt x="161886" y="1757"/>
                    <a:pt x="174028" y="-2781"/>
                    <a:pt x="184271" y="1757"/>
                  </a:cubicBezTo>
                  <a:cubicBezTo>
                    <a:pt x="194597" y="6378"/>
                    <a:pt x="199223" y="18425"/>
                    <a:pt x="194597" y="28740"/>
                  </a:cubicBezTo>
                  <a:lnTo>
                    <a:pt x="39132" y="376293"/>
                  </a:lnTo>
                  <a:cubicBezTo>
                    <a:pt x="35746" y="383884"/>
                    <a:pt x="28229" y="388423"/>
                    <a:pt x="20464" y="38842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0" name="Forma libre 709">
              <a:extLst>
                <a:ext uri="{FF2B5EF4-FFF2-40B4-BE49-F238E27FC236}">
                  <a16:creationId xmlns:a16="http://schemas.microsoft.com/office/drawing/2014/main" id="{E0EF34AF-BF01-BF44-EACB-45C77F51F02E}"/>
                </a:ext>
              </a:extLst>
            </p:cNvPr>
            <p:cNvSpPr/>
            <p:nvPr/>
          </p:nvSpPr>
          <p:spPr>
            <a:xfrm>
              <a:off x="11821249" y="9326293"/>
              <a:ext cx="261320" cy="533648"/>
            </a:xfrm>
            <a:custGeom>
              <a:avLst/>
              <a:gdLst>
                <a:gd name="connsiteX0" fmla="*/ 20464 w 261320"/>
                <a:gd name="connsiteY0" fmla="*/ 533566 h 533648"/>
                <a:gd name="connsiteX1" fmla="*/ 12120 w 261320"/>
                <a:gd name="connsiteY1" fmla="*/ 531751 h 533648"/>
                <a:gd name="connsiteX2" fmla="*/ 1795 w 261320"/>
                <a:gd name="connsiteY2" fmla="*/ 504768 h 533648"/>
                <a:gd name="connsiteX3" fmla="*/ 222188 w 261320"/>
                <a:gd name="connsiteY3" fmla="*/ 12072 h 533648"/>
                <a:gd name="connsiteX4" fmla="*/ 249200 w 261320"/>
                <a:gd name="connsiteY4" fmla="*/ 1757 h 533648"/>
                <a:gd name="connsiteX5" fmla="*/ 259526 w 261320"/>
                <a:gd name="connsiteY5" fmla="*/ 28740 h 533648"/>
                <a:gd name="connsiteX6" fmla="*/ 39132 w 261320"/>
                <a:gd name="connsiteY6" fmla="*/ 521519 h 533648"/>
                <a:gd name="connsiteX7" fmla="*/ 20464 w 261320"/>
                <a:gd name="connsiteY7" fmla="*/ 533648 h 53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20" h="533648">
                  <a:moveTo>
                    <a:pt x="20464" y="533566"/>
                  </a:moveTo>
                  <a:cubicBezTo>
                    <a:pt x="17655" y="533566"/>
                    <a:pt x="14846" y="532988"/>
                    <a:pt x="12120" y="531751"/>
                  </a:cubicBezTo>
                  <a:cubicBezTo>
                    <a:pt x="1795" y="527130"/>
                    <a:pt x="-2831" y="515082"/>
                    <a:pt x="1795" y="504768"/>
                  </a:cubicBezTo>
                  <a:lnTo>
                    <a:pt x="222188" y="12072"/>
                  </a:lnTo>
                  <a:cubicBezTo>
                    <a:pt x="226814" y="1757"/>
                    <a:pt x="238957" y="-2781"/>
                    <a:pt x="249200" y="1757"/>
                  </a:cubicBezTo>
                  <a:cubicBezTo>
                    <a:pt x="259526" y="6378"/>
                    <a:pt x="264152" y="18425"/>
                    <a:pt x="259526" y="28740"/>
                  </a:cubicBezTo>
                  <a:lnTo>
                    <a:pt x="39132" y="521519"/>
                  </a:lnTo>
                  <a:cubicBezTo>
                    <a:pt x="35746" y="529110"/>
                    <a:pt x="28229" y="533648"/>
                    <a:pt x="20464" y="5336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1" name="Forma libre 710">
              <a:extLst>
                <a:ext uri="{FF2B5EF4-FFF2-40B4-BE49-F238E27FC236}">
                  <a16:creationId xmlns:a16="http://schemas.microsoft.com/office/drawing/2014/main" id="{FAB542E5-6D0B-AEE5-C409-FC60ACBF1EE4}"/>
                </a:ext>
              </a:extLst>
            </p:cNvPr>
            <p:cNvSpPr/>
            <p:nvPr/>
          </p:nvSpPr>
          <p:spPr>
            <a:xfrm>
              <a:off x="11962092" y="9619845"/>
              <a:ext cx="129976" cy="240013"/>
            </a:xfrm>
            <a:custGeom>
              <a:avLst/>
              <a:gdLst>
                <a:gd name="connsiteX0" fmla="*/ 20464 w 129976"/>
                <a:gd name="connsiteY0" fmla="*/ 240013 h 240013"/>
                <a:gd name="connsiteX1" fmla="*/ 12120 w 129976"/>
                <a:gd name="connsiteY1" fmla="*/ 238198 h 240013"/>
                <a:gd name="connsiteX2" fmla="*/ 1795 w 129976"/>
                <a:gd name="connsiteY2" fmla="*/ 211216 h 240013"/>
                <a:gd name="connsiteX3" fmla="*/ 90844 w 129976"/>
                <a:gd name="connsiteY3" fmla="*/ 12107 h 240013"/>
                <a:gd name="connsiteX4" fmla="*/ 117856 w 129976"/>
                <a:gd name="connsiteY4" fmla="*/ 1793 h 240013"/>
                <a:gd name="connsiteX5" fmla="*/ 128182 w 129976"/>
                <a:gd name="connsiteY5" fmla="*/ 28775 h 240013"/>
                <a:gd name="connsiteX6" fmla="*/ 39133 w 129976"/>
                <a:gd name="connsiteY6" fmla="*/ 227884 h 240013"/>
                <a:gd name="connsiteX7" fmla="*/ 20464 w 129976"/>
                <a:gd name="connsiteY7" fmla="*/ 240013 h 24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76" h="240013">
                  <a:moveTo>
                    <a:pt x="20464" y="240013"/>
                  </a:moveTo>
                  <a:cubicBezTo>
                    <a:pt x="17655" y="240013"/>
                    <a:pt x="14847" y="239436"/>
                    <a:pt x="12120" y="238198"/>
                  </a:cubicBezTo>
                  <a:cubicBezTo>
                    <a:pt x="1795" y="233577"/>
                    <a:pt x="-2831" y="221530"/>
                    <a:pt x="1795" y="211216"/>
                  </a:cubicBezTo>
                  <a:lnTo>
                    <a:pt x="90844" y="12107"/>
                  </a:lnTo>
                  <a:cubicBezTo>
                    <a:pt x="95470" y="1793"/>
                    <a:pt x="107696" y="-2828"/>
                    <a:pt x="117856" y="1793"/>
                  </a:cubicBezTo>
                  <a:cubicBezTo>
                    <a:pt x="128182" y="6413"/>
                    <a:pt x="132808" y="18461"/>
                    <a:pt x="128182" y="28775"/>
                  </a:cubicBezTo>
                  <a:lnTo>
                    <a:pt x="39133" y="227884"/>
                  </a:lnTo>
                  <a:cubicBezTo>
                    <a:pt x="35746" y="235475"/>
                    <a:pt x="28229" y="240013"/>
                    <a:pt x="20464" y="240013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2" name="Forma libre 711">
              <a:extLst>
                <a:ext uri="{FF2B5EF4-FFF2-40B4-BE49-F238E27FC236}">
                  <a16:creationId xmlns:a16="http://schemas.microsoft.com/office/drawing/2014/main" id="{459A1F25-A6BC-413D-4EDB-938F36176E22}"/>
                </a:ext>
              </a:extLst>
            </p:cNvPr>
            <p:cNvSpPr/>
            <p:nvPr/>
          </p:nvSpPr>
          <p:spPr>
            <a:xfrm>
              <a:off x="12110288" y="9326293"/>
              <a:ext cx="113125" cy="202268"/>
            </a:xfrm>
            <a:custGeom>
              <a:avLst/>
              <a:gdLst>
                <a:gd name="connsiteX0" fmla="*/ 20464 w 113125"/>
                <a:gd name="connsiteY0" fmla="*/ 202269 h 202268"/>
                <a:gd name="connsiteX1" fmla="*/ 12120 w 113125"/>
                <a:gd name="connsiteY1" fmla="*/ 200453 h 202268"/>
                <a:gd name="connsiteX2" fmla="*/ 1795 w 113125"/>
                <a:gd name="connsiteY2" fmla="*/ 173471 h 202268"/>
                <a:gd name="connsiteX3" fmla="*/ 73992 w 113125"/>
                <a:gd name="connsiteY3" fmla="*/ 12072 h 202268"/>
                <a:gd name="connsiteX4" fmla="*/ 101005 w 113125"/>
                <a:gd name="connsiteY4" fmla="*/ 1757 h 202268"/>
                <a:gd name="connsiteX5" fmla="*/ 111331 w 113125"/>
                <a:gd name="connsiteY5" fmla="*/ 28740 h 202268"/>
                <a:gd name="connsiteX6" fmla="*/ 39133 w 113125"/>
                <a:gd name="connsiteY6" fmla="*/ 190139 h 202268"/>
                <a:gd name="connsiteX7" fmla="*/ 20464 w 113125"/>
                <a:gd name="connsiteY7" fmla="*/ 202269 h 20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125" h="202268">
                  <a:moveTo>
                    <a:pt x="20464" y="202269"/>
                  </a:moveTo>
                  <a:cubicBezTo>
                    <a:pt x="17655" y="202269"/>
                    <a:pt x="14847" y="201691"/>
                    <a:pt x="12120" y="200453"/>
                  </a:cubicBezTo>
                  <a:cubicBezTo>
                    <a:pt x="1795" y="195832"/>
                    <a:pt x="-2831" y="183785"/>
                    <a:pt x="1795" y="173471"/>
                  </a:cubicBezTo>
                  <a:lnTo>
                    <a:pt x="73992" y="12072"/>
                  </a:lnTo>
                  <a:cubicBezTo>
                    <a:pt x="78618" y="1757"/>
                    <a:pt x="90762" y="-2781"/>
                    <a:pt x="101005" y="1757"/>
                  </a:cubicBezTo>
                  <a:cubicBezTo>
                    <a:pt x="111331" y="6378"/>
                    <a:pt x="115956" y="18425"/>
                    <a:pt x="111331" y="28740"/>
                  </a:cubicBezTo>
                  <a:lnTo>
                    <a:pt x="39133" y="190139"/>
                  </a:lnTo>
                  <a:cubicBezTo>
                    <a:pt x="35746" y="197730"/>
                    <a:pt x="28229" y="202269"/>
                    <a:pt x="20464" y="202269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3" name="Forma libre 712">
              <a:extLst>
                <a:ext uri="{FF2B5EF4-FFF2-40B4-BE49-F238E27FC236}">
                  <a16:creationId xmlns:a16="http://schemas.microsoft.com/office/drawing/2014/main" id="{4BC48B32-8E59-9FD3-D490-C9ACD5B81C51}"/>
                </a:ext>
              </a:extLst>
            </p:cNvPr>
            <p:cNvSpPr/>
            <p:nvPr/>
          </p:nvSpPr>
          <p:spPr>
            <a:xfrm>
              <a:off x="12102936" y="9326293"/>
              <a:ext cx="261320" cy="533648"/>
            </a:xfrm>
            <a:custGeom>
              <a:avLst/>
              <a:gdLst>
                <a:gd name="connsiteX0" fmla="*/ 20464 w 261320"/>
                <a:gd name="connsiteY0" fmla="*/ 533566 h 533648"/>
                <a:gd name="connsiteX1" fmla="*/ 12120 w 261320"/>
                <a:gd name="connsiteY1" fmla="*/ 531751 h 533648"/>
                <a:gd name="connsiteX2" fmla="*/ 1795 w 261320"/>
                <a:gd name="connsiteY2" fmla="*/ 504768 h 533648"/>
                <a:gd name="connsiteX3" fmla="*/ 222188 w 261320"/>
                <a:gd name="connsiteY3" fmla="*/ 12072 h 533648"/>
                <a:gd name="connsiteX4" fmla="*/ 249200 w 261320"/>
                <a:gd name="connsiteY4" fmla="*/ 1757 h 533648"/>
                <a:gd name="connsiteX5" fmla="*/ 259526 w 261320"/>
                <a:gd name="connsiteY5" fmla="*/ 28740 h 533648"/>
                <a:gd name="connsiteX6" fmla="*/ 39133 w 261320"/>
                <a:gd name="connsiteY6" fmla="*/ 521519 h 533648"/>
                <a:gd name="connsiteX7" fmla="*/ 20464 w 261320"/>
                <a:gd name="connsiteY7" fmla="*/ 533648 h 53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320" h="533648">
                  <a:moveTo>
                    <a:pt x="20464" y="533566"/>
                  </a:moveTo>
                  <a:cubicBezTo>
                    <a:pt x="17655" y="533566"/>
                    <a:pt x="14847" y="532988"/>
                    <a:pt x="12120" y="531751"/>
                  </a:cubicBezTo>
                  <a:cubicBezTo>
                    <a:pt x="1795" y="527130"/>
                    <a:pt x="-2831" y="515082"/>
                    <a:pt x="1795" y="504768"/>
                  </a:cubicBezTo>
                  <a:lnTo>
                    <a:pt x="222188" y="12072"/>
                  </a:lnTo>
                  <a:cubicBezTo>
                    <a:pt x="226814" y="1757"/>
                    <a:pt x="239040" y="-2781"/>
                    <a:pt x="249200" y="1757"/>
                  </a:cubicBezTo>
                  <a:cubicBezTo>
                    <a:pt x="259526" y="6378"/>
                    <a:pt x="264152" y="18425"/>
                    <a:pt x="259526" y="28740"/>
                  </a:cubicBezTo>
                  <a:lnTo>
                    <a:pt x="39133" y="521519"/>
                  </a:lnTo>
                  <a:cubicBezTo>
                    <a:pt x="35746" y="529110"/>
                    <a:pt x="28229" y="533648"/>
                    <a:pt x="20464" y="533648"/>
                  </a:cubicBez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4" name="Forma libre 713">
              <a:extLst>
                <a:ext uri="{FF2B5EF4-FFF2-40B4-BE49-F238E27FC236}">
                  <a16:creationId xmlns:a16="http://schemas.microsoft.com/office/drawing/2014/main" id="{6C862BF4-ACB8-C8E9-9337-FCB45E201D1E}"/>
                </a:ext>
              </a:extLst>
            </p:cNvPr>
            <p:cNvSpPr/>
            <p:nvPr/>
          </p:nvSpPr>
          <p:spPr>
            <a:xfrm>
              <a:off x="11822961" y="10265419"/>
              <a:ext cx="381640" cy="147288"/>
            </a:xfrm>
            <a:custGeom>
              <a:avLst/>
              <a:gdLst>
                <a:gd name="connsiteX0" fmla="*/ 361154 w 381640"/>
                <a:gd name="connsiteY0" fmla="*/ 147289 h 147288"/>
                <a:gd name="connsiteX1" fmla="*/ 20486 w 381640"/>
                <a:gd name="connsiteY1" fmla="*/ 147289 h 147288"/>
                <a:gd name="connsiteX2" fmla="*/ 0 w 381640"/>
                <a:gd name="connsiteY2" fmla="*/ 126825 h 147288"/>
                <a:gd name="connsiteX3" fmla="*/ 0 w 381640"/>
                <a:gd name="connsiteY3" fmla="*/ 67745 h 147288"/>
                <a:gd name="connsiteX4" fmla="*/ 67820 w 381640"/>
                <a:gd name="connsiteY4" fmla="*/ 0 h 147288"/>
                <a:gd name="connsiteX5" fmla="*/ 313821 w 381640"/>
                <a:gd name="connsiteY5" fmla="*/ 0 h 147288"/>
                <a:gd name="connsiteX6" fmla="*/ 381641 w 381640"/>
                <a:gd name="connsiteY6" fmla="*/ 67745 h 147288"/>
                <a:gd name="connsiteX7" fmla="*/ 381641 w 381640"/>
                <a:gd name="connsiteY7" fmla="*/ 126825 h 147288"/>
                <a:gd name="connsiteX8" fmla="*/ 361154 w 381640"/>
                <a:gd name="connsiteY8" fmla="*/ 147289 h 147288"/>
                <a:gd name="connsiteX9" fmla="*/ 40973 w 381640"/>
                <a:gd name="connsiteY9" fmla="*/ 106362 h 147288"/>
                <a:gd name="connsiteX10" fmla="*/ 340668 w 381640"/>
                <a:gd name="connsiteY10" fmla="*/ 106362 h 147288"/>
                <a:gd name="connsiteX11" fmla="*/ 340668 w 381640"/>
                <a:gd name="connsiteY11" fmla="*/ 67745 h 147288"/>
                <a:gd name="connsiteX12" fmla="*/ 313821 w 381640"/>
                <a:gd name="connsiteY12" fmla="*/ 40928 h 147288"/>
                <a:gd name="connsiteX13" fmla="*/ 67820 w 381640"/>
                <a:gd name="connsiteY13" fmla="*/ 40928 h 147288"/>
                <a:gd name="connsiteX14" fmla="*/ 40973 w 381640"/>
                <a:gd name="connsiteY14" fmla="*/ 67745 h 147288"/>
                <a:gd name="connsiteX15" fmla="*/ 40973 w 381640"/>
                <a:gd name="connsiteY15" fmla="*/ 106362 h 14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640" h="147288">
                  <a:moveTo>
                    <a:pt x="361154" y="147289"/>
                  </a:moveTo>
                  <a:lnTo>
                    <a:pt x="20486" y="147289"/>
                  </a:lnTo>
                  <a:cubicBezTo>
                    <a:pt x="9169" y="147289"/>
                    <a:pt x="0" y="138130"/>
                    <a:pt x="0" y="126825"/>
                  </a:cubicBezTo>
                  <a:lnTo>
                    <a:pt x="0" y="67745"/>
                  </a:lnTo>
                  <a:cubicBezTo>
                    <a:pt x="0" y="30365"/>
                    <a:pt x="30399" y="0"/>
                    <a:pt x="67820" y="0"/>
                  </a:cubicBezTo>
                  <a:lnTo>
                    <a:pt x="313821" y="0"/>
                  </a:lnTo>
                  <a:cubicBezTo>
                    <a:pt x="351242" y="0"/>
                    <a:pt x="381641" y="30365"/>
                    <a:pt x="381641" y="67745"/>
                  </a:cubicBezTo>
                  <a:lnTo>
                    <a:pt x="381641" y="126825"/>
                  </a:lnTo>
                  <a:cubicBezTo>
                    <a:pt x="381641" y="138130"/>
                    <a:pt x="372471" y="147289"/>
                    <a:pt x="361154" y="147289"/>
                  </a:cubicBezTo>
                  <a:close/>
                  <a:moveTo>
                    <a:pt x="40973" y="106362"/>
                  </a:moveTo>
                  <a:lnTo>
                    <a:pt x="340668" y="106362"/>
                  </a:lnTo>
                  <a:lnTo>
                    <a:pt x="340668" y="67745"/>
                  </a:lnTo>
                  <a:cubicBezTo>
                    <a:pt x="340668" y="52974"/>
                    <a:pt x="328607" y="40928"/>
                    <a:pt x="313821" y="40928"/>
                  </a:cubicBezTo>
                  <a:lnTo>
                    <a:pt x="67820" y="40928"/>
                  </a:lnTo>
                  <a:cubicBezTo>
                    <a:pt x="53033" y="40928"/>
                    <a:pt x="40973" y="52974"/>
                    <a:pt x="40973" y="67745"/>
                  </a:cubicBezTo>
                  <a:lnTo>
                    <a:pt x="40973" y="10636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5" name="Forma libre 714">
              <a:extLst>
                <a:ext uri="{FF2B5EF4-FFF2-40B4-BE49-F238E27FC236}">
                  <a16:creationId xmlns:a16="http://schemas.microsoft.com/office/drawing/2014/main" id="{5EA892DB-242A-7E36-6443-9A045BF6544F}"/>
                </a:ext>
              </a:extLst>
            </p:cNvPr>
            <p:cNvSpPr/>
            <p:nvPr/>
          </p:nvSpPr>
          <p:spPr>
            <a:xfrm>
              <a:off x="12547252" y="10265419"/>
              <a:ext cx="381640" cy="147288"/>
            </a:xfrm>
            <a:custGeom>
              <a:avLst/>
              <a:gdLst>
                <a:gd name="connsiteX0" fmla="*/ 361154 w 381640"/>
                <a:gd name="connsiteY0" fmla="*/ 147289 h 147288"/>
                <a:gd name="connsiteX1" fmla="*/ 20486 w 381640"/>
                <a:gd name="connsiteY1" fmla="*/ 147289 h 147288"/>
                <a:gd name="connsiteX2" fmla="*/ 0 w 381640"/>
                <a:gd name="connsiteY2" fmla="*/ 126825 h 147288"/>
                <a:gd name="connsiteX3" fmla="*/ 0 w 381640"/>
                <a:gd name="connsiteY3" fmla="*/ 67745 h 147288"/>
                <a:gd name="connsiteX4" fmla="*/ 67819 w 381640"/>
                <a:gd name="connsiteY4" fmla="*/ 0 h 147288"/>
                <a:gd name="connsiteX5" fmla="*/ 313821 w 381640"/>
                <a:gd name="connsiteY5" fmla="*/ 0 h 147288"/>
                <a:gd name="connsiteX6" fmla="*/ 381640 w 381640"/>
                <a:gd name="connsiteY6" fmla="*/ 67745 h 147288"/>
                <a:gd name="connsiteX7" fmla="*/ 381640 w 381640"/>
                <a:gd name="connsiteY7" fmla="*/ 126825 h 147288"/>
                <a:gd name="connsiteX8" fmla="*/ 361154 w 381640"/>
                <a:gd name="connsiteY8" fmla="*/ 147289 h 147288"/>
                <a:gd name="connsiteX9" fmla="*/ 40972 w 381640"/>
                <a:gd name="connsiteY9" fmla="*/ 106362 h 147288"/>
                <a:gd name="connsiteX10" fmla="*/ 340668 w 381640"/>
                <a:gd name="connsiteY10" fmla="*/ 106362 h 147288"/>
                <a:gd name="connsiteX11" fmla="*/ 340668 w 381640"/>
                <a:gd name="connsiteY11" fmla="*/ 67745 h 147288"/>
                <a:gd name="connsiteX12" fmla="*/ 313821 w 381640"/>
                <a:gd name="connsiteY12" fmla="*/ 40928 h 147288"/>
                <a:gd name="connsiteX13" fmla="*/ 67819 w 381640"/>
                <a:gd name="connsiteY13" fmla="*/ 40928 h 147288"/>
                <a:gd name="connsiteX14" fmla="*/ 40972 w 381640"/>
                <a:gd name="connsiteY14" fmla="*/ 67745 h 147288"/>
                <a:gd name="connsiteX15" fmla="*/ 40972 w 381640"/>
                <a:gd name="connsiteY15" fmla="*/ 106362 h 14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640" h="147288">
                  <a:moveTo>
                    <a:pt x="361154" y="147289"/>
                  </a:moveTo>
                  <a:lnTo>
                    <a:pt x="20486" y="147289"/>
                  </a:lnTo>
                  <a:cubicBezTo>
                    <a:pt x="9169" y="147289"/>
                    <a:pt x="0" y="138130"/>
                    <a:pt x="0" y="126825"/>
                  </a:cubicBezTo>
                  <a:lnTo>
                    <a:pt x="0" y="67745"/>
                  </a:lnTo>
                  <a:cubicBezTo>
                    <a:pt x="0" y="30365"/>
                    <a:pt x="30399" y="0"/>
                    <a:pt x="67819" y="0"/>
                  </a:cubicBezTo>
                  <a:lnTo>
                    <a:pt x="313821" y="0"/>
                  </a:lnTo>
                  <a:cubicBezTo>
                    <a:pt x="351241" y="0"/>
                    <a:pt x="381640" y="30365"/>
                    <a:pt x="381640" y="67745"/>
                  </a:cubicBezTo>
                  <a:lnTo>
                    <a:pt x="381640" y="126825"/>
                  </a:lnTo>
                  <a:cubicBezTo>
                    <a:pt x="381640" y="138130"/>
                    <a:pt x="372471" y="147289"/>
                    <a:pt x="361154" y="147289"/>
                  </a:cubicBezTo>
                  <a:close/>
                  <a:moveTo>
                    <a:pt x="40972" y="106362"/>
                  </a:moveTo>
                  <a:lnTo>
                    <a:pt x="340668" y="106362"/>
                  </a:lnTo>
                  <a:lnTo>
                    <a:pt x="340668" y="67745"/>
                  </a:lnTo>
                  <a:cubicBezTo>
                    <a:pt x="340668" y="52974"/>
                    <a:pt x="328607" y="40928"/>
                    <a:pt x="313821" y="40928"/>
                  </a:cubicBezTo>
                  <a:lnTo>
                    <a:pt x="67819" y="40928"/>
                  </a:lnTo>
                  <a:cubicBezTo>
                    <a:pt x="53033" y="40928"/>
                    <a:pt x="40972" y="52974"/>
                    <a:pt x="40972" y="67745"/>
                  </a:cubicBezTo>
                  <a:lnTo>
                    <a:pt x="40972" y="106362"/>
                  </a:lnTo>
                  <a:close/>
                </a:path>
              </a:pathLst>
            </a:custGeom>
            <a:solidFill>
              <a:srgbClr val="002A86"/>
            </a:solidFill>
            <a:ln w="82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38626932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8487E8FB-14D4-0E50-0D86-A7F4129FF7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B9EC16B3-55E6-E18E-0BD9-90FA3E9F602C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3F9B43D9-0059-06A6-9DB1-9C567DE68940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0C2C2FBB-16D1-52E1-46F1-DDB50A0611E1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036890AF-A15A-4A46-75D8-848EBE80D95B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DB3C5046-F801-870E-B969-AF82DB1B8A5E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EC5D093C-852D-4EF4-064C-584CBDD154E2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6D34E9EA-45AA-B5B9-31FC-FD9964910321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BC41336A-742D-5856-2449-45C9B059E4BE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B0D5541F-361B-2A13-F9C6-88735F214879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12A59D06-6730-6A7B-A814-180B026B95DA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AD6DFB-21FB-0812-A946-31455EC797CC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ACAA2A35-1DAD-E864-0FDB-9593470003A6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0645EC03-13B7-397F-E1E9-8205F99EC450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DB87AC47-9A15-E062-D802-D535F4CF486A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B2AD7CDA-36CC-0093-4C86-042869799D38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05C7A91F-A401-6320-1939-15F0729BD060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07390737-7B57-5327-4FAF-DD3DE1883806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A50A5901-C130-19C7-9DA1-BD2A1026D40D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4E9F75DD-6E95-1FB1-0D2B-301100B2B00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88532E81-ABC4-8A3A-E4ED-8BC65B1A8B3A}"/>
              </a:ext>
            </a:extLst>
          </p:cNvPr>
          <p:cNvGrpSpPr/>
          <p:nvPr/>
        </p:nvGrpSpPr>
        <p:grpSpPr>
          <a:xfrm>
            <a:off x="3222548" y="9085740"/>
            <a:ext cx="781408" cy="918863"/>
            <a:chOff x="3222548" y="9085740"/>
            <a:chExt cx="781408" cy="918863"/>
          </a:xfrm>
          <a:noFill/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4DA75E95-A798-A632-13C1-C5B31FE655D0}"/>
                </a:ext>
              </a:extLst>
            </p:cNvPr>
            <p:cNvSpPr/>
            <p:nvPr/>
          </p:nvSpPr>
          <p:spPr>
            <a:xfrm>
              <a:off x="3395633" y="9265580"/>
              <a:ext cx="399731" cy="239649"/>
            </a:xfrm>
            <a:custGeom>
              <a:avLst/>
              <a:gdLst>
                <a:gd name="connsiteX0" fmla="*/ 302268 w 399731"/>
                <a:gd name="connsiteY0" fmla="*/ 239650 h 239649"/>
                <a:gd name="connsiteX1" fmla="*/ 399732 w 399731"/>
                <a:gd name="connsiteY1" fmla="*/ 47387 h 239649"/>
                <a:gd name="connsiteX2" fmla="*/ 199866 w 399731"/>
                <a:gd name="connsiteY2" fmla="*/ 0 h 239649"/>
                <a:gd name="connsiteX3" fmla="*/ 0 w 399731"/>
                <a:gd name="connsiteY3" fmla="*/ 47387 h 239649"/>
                <a:gd name="connsiteX4" fmla="*/ 97463 w 399731"/>
                <a:gd name="connsiteY4" fmla="*/ 239650 h 23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1" h="239649">
                  <a:moveTo>
                    <a:pt x="302268" y="239650"/>
                  </a:moveTo>
                  <a:cubicBezTo>
                    <a:pt x="335031" y="197857"/>
                    <a:pt x="399732" y="148496"/>
                    <a:pt x="399732" y="47387"/>
                  </a:cubicBezTo>
                  <a:lnTo>
                    <a:pt x="199866" y="0"/>
                  </a:lnTo>
                  <a:lnTo>
                    <a:pt x="0" y="47387"/>
                  </a:lnTo>
                  <a:cubicBezTo>
                    <a:pt x="0" y="148578"/>
                    <a:pt x="64701" y="197939"/>
                    <a:pt x="97463" y="23965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5056BEEF-BAF1-A652-7F3F-8041B66DCC9E}"/>
                </a:ext>
              </a:extLst>
            </p:cNvPr>
            <p:cNvSpPr/>
            <p:nvPr/>
          </p:nvSpPr>
          <p:spPr>
            <a:xfrm>
              <a:off x="3594182" y="9265580"/>
              <a:ext cx="8231" cy="239649"/>
            </a:xfrm>
            <a:custGeom>
              <a:avLst/>
              <a:gdLst>
                <a:gd name="connsiteX0" fmla="*/ 0 w 8231"/>
                <a:gd name="connsiteY0" fmla="*/ 0 h 239649"/>
                <a:gd name="connsiteX1" fmla="*/ 0 w 8231"/>
                <a:gd name="connsiteY1" fmla="*/ 239650 h 23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39649">
                  <a:moveTo>
                    <a:pt x="0" y="0"/>
                  </a:moveTo>
                  <a:lnTo>
                    <a:pt x="0" y="23965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2EBC0A97-B955-65D1-63A9-BA54E2366A5C}"/>
                </a:ext>
              </a:extLst>
            </p:cNvPr>
            <p:cNvSpPr/>
            <p:nvPr/>
          </p:nvSpPr>
          <p:spPr>
            <a:xfrm>
              <a:off x="3454243" y="9185615"/>
              <a:ext cx="279878" cy="113448"/>
            </a:xfrm>
            <a:custGeom>
              <a:avLst/>
              <a:gdLst>
                <a:gd name="connsiteX0" fmla="*/ 0 w 279878"/>
                <a:gd name="connsiteY0" fmla="*/ 113449 h 113448"/>
                <a:gd name="connsiteX1" fmla="*/ 0 w 279878"/>
                <a:gd name="connsiteY1" fmla="*/ 0 h 113448"/>
                <a:gd name="connsiteX2" fmla="*/ 279878 w 279878"/>
                <a:gd name="connsiteY2" fmla="*/ 0 h 113448"/>
                <a:gd name="connsiteX3" fmla="*/ 279878 w 279878"/>
                <a:gd name="connsiteY3" fmla="*/ 112791 h 1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878" h="113448">
                  <a:moveTo>
                    <a:pt x="0" y="113449"/>
                  </a:moveTo>
                  <a:lnTo>
                    <a:pt x="0" y="0"/>
                  </a:lnTo>
                  <a:lnTo>
                    <a:pt x="279878" y="0"/>
                  </a:lnTo>
                  <a:lnTo>
                    <a:pt x="279878" y="11279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F3F5EB89-43E0-FE10-163C-5364E11203FD}"/>
                </a:ext>
              </a:extLst>
            </p:cNvPr>
            <p:cNvSpPr/>
            <p:nvPr/>
          </p:nvSpPr>
          <p:spPr>
            <a:xfrm>
              <a:off x="3514252" y="9085740"/>
              <a:ext cx="159859" cy="99874"/>
            </a:xfrm>
            <a:custGeom>
              <a:avLst/>
              <a:gdLst>
                <a:gd name="connsiteX0" fmla="*/ 0 w 159859"/>
                <a:gd name="connsiteY0" fmla="*/ 99875 h 99874"/>
                <a:gd name="connsiteX1" fmla="*/ 0 w 159859"/>
                <a:gd name="connsiteY1" fmla="*/ 0 h 99874"/>
                <a:gd name="connsiteX2" fmla="*/ 159860 w 159859"/>
                <a:gd name="connsiteY2" fmla="*/ 0 h 99874"/>
                <a:gd name="connsiteX3" fmla="*/ 159860 w 159859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859" h="99874">
                  <a:moveTo>
                    <a:pt x="0" y="99875"/>
                  </a:moveTo>
                  <a:lnTo>
                    <a:pt x="0" y="0"/>
                  </a:lnTo>
                  <a:lnTo>
                    <a:pt x="159860" y="0"/>
                  </a:lnTo>
                  <a:lnTo>
                    <a:pt x="159860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A5088D5B-5002-BC38-CDEB-60927754E6A8}"/>
                </a:ext>
              </a:extLst>
            </p:cNvPr>
            <p:cNvSpPr/>
            <p:nvPr/>
          </p:nvSpPr>
          <p:spPr>
            <a:xfrm>
              <a:off x="3222548" y="9507615"/>
              <a:ext cx="781408" cy="496987"/>
            </a:xfrm>
            <a:custGeom>
              <a:avLst/>
              <a:gdLst>
                <a:gd name="connsiteX0" fmla="*/ 781409 w 781408"/>
                <a:gd name="connsiteY0" fmla="*/ 165 h 496987"/>
                <a:gd name="connsiteX1" fmla="*/ 466628 w 781408"/>
                <a:gd name="connsiteY1" fmla="*/ 106456 h 496987"/>
                <a:gd name="connsiteX2" fmla="*/ 606567 w 781408"/>
                <a:gd name="connsiteY2" fmla="*/ 186175 h 496987"/>
                <a:gd name="connsiteX3" fmla="*/ 441686 w 781408"/>
                <a:gd name="connsiteY3" fmla="*/ 379672 h 496987"/>
                <a:gd name="connsiteX4" fmla="*/ 535198 w 781408"/>
                <a:gd name="connsiteY4" fmla="*/ 430432 h 496987"/>
                <a:gd name="connsiteX5" fmla="*/ 113076 w 781408"/>
                <a:gd name="connsiteY5" fmla="*/ 496988 h 496987"/>
                <a:gd name="connsiteX6" fmla="*/ 230954 w 781408"/>
                <a:gd name="connsiteY6" fmla="*/ 290657 h 496987"/>
                <a:gd name="connsiteX7" fmla="*/ 291704 w 781408"/>
                <a:gd name="connsiteY7" fmla="*/ 317148 h 496987"/>
                <a:gd name="connsiteX8" fmla="*/ 96283 w 781408"/>
                <a:gd name="connsiteY8" fmla="*/ 165690 h 496987"/>
                <a:gd name="connsiteX9" fmla="*/ 121802 w 781408"/>
                <a:gd name="connsiteY9" fmla="*/ 0 h 49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408" h="496987">
                  <a:moveTo>
                    <a:pt x="781409" y="165"/>
                  </a:moveTo>
                  <a:cubicBezTo>
                    <a:pt x="577345" y="26244"/>
                    <a:pt x="439052" y="65486"/>
                    <a:pt x="466628" y="106456"/>
                  </a:cubicBezTo>
                  <a:cubicBezTo>
                    <a:pt x="484079" y="132453"/>
                    <a:pt x="568866" y="157710"/>
                    <a:pt x="606567" y="186175"/>
                  </a:cubicBezTo>
                  <a:cubicBezTo>
                    <a:pt x="685756" y="246067"/>
                    <a:pt x="542854" y="321014"/>
                    <a:pt x="441686" y="379672"/>
                  </a:cubicBezTo>
                  <a:lnTo>
                    <a:pt x="535198" y="430432"/>
                  </a:lnTo>
                  <a:lnTo>
                    <a:pt x="113076" y="496988"/>
                  </a:lnTo>
                  <a:lnTo>
                    <a:pt x="230954" y="290657"/>
                  </a:lnTo>
                  <a:lnTo>
                    <a:pt x="291704" y="317148"/>
                  </a:lnTo>
                  <a:cubicBezTo>
                    <a:pt x="511573" y="257256"/>
                    <a:pt x="213832" y="207894"/>
                    <a:pt x="96283" y="165690"/>
                  </a:cubicBezTo>
                  <a:cubicBezTo>
                    <a:pt x="-14351" y="125954"/>
                    <a:pt x="-58061" y="56931"/>
                    <a:pt x="121802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1" name="Gráfico 2">
            <a:extLst>
              <a:ext uri="{FF2B5EF4-FFF2-40B4-BE49-F238E27FC236}">
                <a16:creationId xmlns:a16="http://schemas.microsoft.com/office/drawing/2014/main" id="{6C446B4D-F9E1-2CFC-E50B-9CD89FBCC461}"/>
              </a:ext>
            </a:extLst>
          </p:cNvPr>
          <p:cNvGrpSpPr/>
          <p:nvPr/>
        </p:nvGrpSpPr>
        <p:grpSpPr>
          <a:xfrm>
            <a:off x="12443105" y="9065748"/>
            <a:ext cx="919481" cy="878962"/>
            <a:chOff x="12443105" y="9065748"/>
            <a:chExt cx="919481" cy="878962"/>
          </a:xfrm>
          <a:noFill/>
        </p:grpSpPr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1B003092-EBE8-331D-836C-814224368946}"/>
                </a:ext>
              </a:extLst>
            </p:cNvPr>
            <p:cNvSpPr/>
            <p:nvPr/>
          </p:nvSpPr>
          <p:spPr>
            <a:xfrm>
              <a:off x="12443105" y="9764953"/>
              <a:ext cx="379811" cy="179757"/>
            </a:xfrm>
            <a:custGeom>
              <a:avLst/>
              <a:gdLst>
                <a:gd name="connsiteX0" fmla="*/ 0 w 379811"/>
                <a:gd name="connsiteY0" fmla="*/ 0 h 179757"/>
                <a:gd name="connsiteX1" fmla="*/ 379811 w 379811"/>
                <a:gd name="connsiteY1" fmla="*/ 0 h 179757"/>
                <a:gd name="connsiteX2" fmla="*/ 379811 w 379811"/>
                <a:gd name="connsiteY2" fmla="*/ 179758 h 17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811" h="179757">
                  <a:moveTo>
                    <a:pt x="0" y="0"/>
                  </a:moveTo>
                  <a:lnTo>
                    <a:pt x="379811" y="0"/>
                  </a:lnTo>
                  <a:lnTo>
                    <a:pt x="379811" y="17975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3F7BAECE-6AB6-31FA-D1FB-C858B9A0CBF2}"/>
                </a:ext>
              </a:extLst>
            </p:cNvPr>
            <p:cNvSpPr/>
            <p:nvPr/>
          </p:nvSpPr>
          <p:spPr>
            <a:xfrm>
              <a:off x="12443105" y="9225597"/>
              <a:ext cx="719616" cy="8226"/>
            </a:xfrm>
            <a:custGeom>
              <a:avLst/>
              <a:gdLst>
                <a:gd name="connsiteX0" fmla="*/ 0 w 719616"/>
                <a:gd name="connsiteY0" fmla="*/ 0 h 8226"/>
                <a:gd name="connsiteX1" fmla="*/ 719616 w 719616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616" h="8226">
                  <a:moveTo>
                    <a:pt x="0" y="0"/>
                  </a:moveTo>
                  <a:lnTo>
                    <a:pt x="719616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C725D7C2-6590-2FF3-D6CC-6BDFD3C77F4D}"/>
                </a:ext>
              </a:extLst>
            </p:cNvPr>
            <p:cNvSpPr/>
            <p:nvPr/>
          </p:nvSpPr>
          <p:spPr>
            <a:xfrm>
              <a:off x="12443105" y="9225597"/>
              <a:ext cx="139939" cy="79882"/>
            </a:xfrm>
            <a:custGeom>
              <a:avLst/>
              <a:gdLst>
                <a:gd name="connsiteX0" fmla="*/ 139939 w 139939"/>
                <a:gd name="connsiteY0" fmla="*/ 0 h 79882"/>
                <a:gd name="connsiteX1" fmla="*/ 139939 w 139939"/>
                <a:gd name="connsiteY1" fmla="*/ 79883 h 79882"/>
                <a:gd name="connsiteX2" fmla="*/ 0 w 139939"/>
                <a:gd name="connsiteY2" fmla="*/ 79883 h 79882"/>
                <a:gd name="connsiteX3" fmla="*/ 0 w 139939"/>
                <a:gd name="connsiteY3" fmla="*/ 0 h 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39" h="79882">
                  <a:moveTo>
                    <a:pt x="139939" y="0"/>
                  </a:moveTo>
                  <a:lnTo>
                    <a:pt x="139939" y="79883"/>
                  </a:lnTo>
                  <a:lnTo>
                    <a:pt x="0" y="79883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5869C27C-50AF-CF92-BD5B-89E38C8E60E6}"/>
                </a:ext>
              </a:extLst>
            </p:cNvPr>
            <p:cNvSpPr/>
            <p:nvPr/>
          </p:nvSpPr>
          <p:spPr>
            <a:xfrm>
              <a:off x="12682977" y="9065748"/>
              <a:ext cx="8231" cy="699204"/>
            </a:xfrm>
            <a:custGeom>
              <a:avLst/>
              <a:gdLst>
                <a:gd name="connsiteX0" fmla="*/ 0 w 8231"/>
                <a:gd name="connsiteY0" fmla="*/ 0 h 699204"/>
                <a:gd name="connsiteX1" fmla="*/ 0 w 8231"/>
                <a:gd name="connsiteY1" fmla="*/ 699205 h 69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699204">
                  <a:moveTo>
                    <a:pt x="0" y="0"/>
                  </a:moveTo>
                  <a:lnTo>
                    <a:pt x="0" y="69920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0C8DB021-387B-DE3B-9A49-E0C2D0B264CE}"/>
                </a:ext>
              </a:extLst>
            </p:cNvPr>
            <p:cNvSpPr/>
            <p:nvPr/>
          </p:nvSpPr>
          <p:spPr>
            <a:xfrm>
              <a:off x="12762906" y="9065748"/>
              <a:ext cx="8231" cy="699204"/>
            </a:xfrm>
            <a:custGeom>
              <a:avLst/>
              <a:gdLst>
                <a:gd name="connsiteX0" fmla="*/ 0 w 8231"/>
                <a:gd name="connsiteY0" fmla="*/ 0 h 699204"/>
                <a:gd name="connsiteX1" fmla="*/ 0 w 8231"/>
                <a:gd name="connsiteY1" fmla="*/ 699205 h 69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699204">
                  <a:moveTo>
                    <a:pt x="0" y="0"/>
                  </a:moveTo>
                  <a:lnTo>
                    <a:pt x="0" y="69920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A133C686-A18B-0E84-31FC-1CFCC319EC37}"/>
                </a:ext>
              </a:extLst>
            </p:cNvPr>
            <p:cNvSpPr/>
            <p:nvPr/>
          </p:nvSpPr>
          <p:spPr>
            <a:xfrm>
              <a:off x="12443105" y="9065749"/>
              <a:ext cx="719616" cy="239731"/>
            </a:xfrm>
            <a:custGeom>
              <a:avLst/>
              <a:gdLst>
                <a:gd name="connsiteX0" fmla="*/ 0 w 719616"/>
                <a:gd name="connsiteY0" fmla="*/ 159849 h 239731"/>
                <a:gd name="connsiteX1" fmla="*/ 0 w 719616"/>
                <a:gd name="connsiteY1" fmla="*/ 139857 h 239731"/>
                <a:gd name="connsiteX2" fmla="*/ 239872 w 719616"/>
                <a:gd name="connsiteY2" fmla="*/ 0 h 239731"/>
                <a:gd name="connsiteX3" fmla="*/ 319802 w 719616"/>
                <a:gd name="connsiteY3" fmla="*/ 0 h 239731"/>
                <a:gd name="connsiteX4" fmla="*/ 719616 w 719616"/>
                <a:gd name="connsiteY4" fmla="*/ 139857 h 239731"/>
                <a:gd name="connsiteX5" fmla="*/ 719616 w 719616"/>
                <a:gd name="connsiteY5" fmla="*/ 239732 h 239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616" h="239731">
                  <a:moveTo>
                    <a:pt x="0" y="159849"/>
                  </a:moveTo>
                  <a:lnTo>
                    <a:pt x="0" y="139857"/>
                  </a:lnTo>
                  <a:lnTo>
                    <a:pt x="239872" y="0"/>
                  </a:lnTo>
                  <a:lnTo>
                    <a:pt x="319802" y="0"/>
                  </a:lnTo>
                  <a:lnTo>
                    <a:pt x="719616" y="139857"/>
                  </a:lnTo>
                  <a:lnTo>
                    <a:pt x="719616" y="23973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2C6A2F20-1BA5-8E5D-111D-1CE65437D2DC}"/>
                </a:ext>
              </a:extLst>
            </p:cNvPr>
            <p:cNvSpPr/>
            <p:nvPr/>
          </p:nvSpPr>
          <p:spPr>
            <a:xfrm>
              <a:off x="12922849" y="9545212"/>
              <a:ext cx="399731" cy="200078"/>
            </a:xfrm>
            <a:custGeom>
              <a:avLst/>
              <a:gdLst>
                <a:gd name="connsiteX0" fmla="*/ 338981 w 399731"/>
                <a:gd name="connsiteY0" fmla="*/ 200078 h 200078"/>
                <a:gd name="connsiteX1" fmla="*/ 399731 w 399731"/>
                <a:gd name="connsiteY1" fmla="*/ 39983 h 200078"/>
                <a:gd name="connsiteX2" fmla="*/ 199865 w 399731"/>
                <a:gd name="connsiteY2" fmla="*/ 0 h 200078"/>
                <a:gd name="connsiteX3" fmla="*/ 0 w 399731"/>
                <a:gd name="connsiteY3" fmla="*/ 39983 h 200078"/>
                <a:gd name="connsiteX4" fmla="*/ 60750 w 399731"/>
                <a:gd name="connsiteY4" fmla="*/ 200078 h 2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1" h="200078">
                  <a:moveTo>
                    <a:pt x="338981" y="200078"/>
                  </a:moveTo>
                  <a:cubicBezTo>
                    <a:pt x="361783" y="170626"/>
                    <a:pt x="399731" y="110817"/>
                    <a:pt x="399731" y="39983"/>
                  </a:cubicBezTo>
                  <a:lnTo>
                    <a:pt x="199865" y="0"/>
                  </a:lnTo>
                  <a:lnTo>
                    <a:pt x="0" y="39983"/>
                  </a:lnTo>
                  <a:cubicBezTo>
                    <a:pt x="0" y="110817"/>
                    <a:pt x="38030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2DD6F013-AA2C-D095-A8E9-B3D0D1CF2087}"/>
                </a:ext>
              </a:extLst>
            </p:cNvPr>
            <p:cNvSpPr/>
            <p:nvPr/>
          </p:nvSpPr>
          <p:spPr>
            <a:xfrm>
              <a:off x="13122714" y="9545212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0653EF22-1F76-9045-397A-EFCAE718DAE1}"/>
                </a:ext>
              </a:extLst>
            </p:cNvPr>
            <p:cNvSpPr/>
            <p:nvPr/>
          </p:nvSpPr>
          <p:spPr>
            <a:xfrm>
              <a:off x="12982775" y="9465329"/>
              <a:ext cx="279878" cy="107854"/>
            </a:xfrm>
            <a:custGeom>
              <a:avLst/>
              <a:gdLst>
                <a:gd name="connsiteX0" fmla="*/ 0 w 279878"/>
                <a:gd name="connsiteY0" fmla="*/ 107855 h 107854"/>
                <a:gd name="connsiteX1" fmla="*/ 0 w 279878"/>
                <a:gd name="connsiteY1" fmla="*/ 0 h 107854"/>
                <a:gd name="connsiteX2" fmla="*/ 279878 w 279878"/>
                <a:gd name="connsiteY2" fmla="*/ 0 h 107854"/>
                <a:gd name="connsiteX3" fmla="*/ 279878 w 279878"/>
                <a:gd name="connsiteY3" fmla="*/ 107855 h 10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878" h="107854">
                  <a:moveTo>
                    <a:pt x="0" y="107855"/>
                  </a:moveTo>
                  <a:lnTo>
                    <a:pt x="0" y="0"/>
                  </a:lnTo>
                  <a:lnTo>
                    <a:pt x="279878" y="0"/>
                  </a:lnTo>
                  <a:lnTo>
                    <a:pt x="279878" y="10785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4AF3FD18-6374-0D1A-D35B-EDEAD7CD3874}"/>
                </a:ext>
              </a:extLst>
            </p:cNvPr>
            <p:cNvSpPr/>
            <p:nvPr/>
          </p:nvSpPr>
          <p:spPr>
            <a:xfrm>
              <a:off x="13042784" y="9365455"/>
              <a:ext cx="159860" cy="99874"/>
            </a:xfrm>
            <a:custGeom>
              <a:avLst/>
              <a:gdLst>
                <a:gd name="connsiteX0" fmla="*/ 0 w 159860"/>
                <a:gd name="connsiteY0" fmla="*/ 99875 h 99874"/>
                <a:gd name="connsiteX1" fmla="*/ 0 w 159860"/>
                <a:gd name="connsiteY1" fmla="*/ 0 h 99874"/>
                <a:gd name="connsiteX2" fmla="*/ 159860 w 159860"/>
                <a:gd name="connsiteY2" fmla="*/ 0 h 99874"/>
                <a:gd name="connsiteX3" fmla="*/ 159860 w 159860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860" h="99874">
                  <a:moveTo>
                    <a:pt x="0" y="99875"/>
                  </a:moveTo>
                  <a:lnTo>
                    <a:pt x="0" y="0"/>
                  </a:lnTo>
                  <a:lnTo>
                    <a:pt x="159860" y="0"/>
                  </a:lnTo>
                  <a:lnTo>
                    <a:pt x="159860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5E628E8A-E41C-DF32-4093-F4CDB750C122}"/>
                </a:ext>
              </a:extLst>
            </p:cNvPr>
            <p:cNvSpPr/>
            <p:nvPr/>
          </p:nvSpPr>
          <p:spPr>
            <a:xfrm>
              <a:off x="12883007" y="9804936"/>
              <a:ext cx="479579" cy="30768"/>
            </a:xfrm>
            <a:custGeom>
              <a:avLst/>
              <a:gdLst>
                <a:gd name="connsiteX0" fmla="*/ 479579 w 479579"/>
                <a:gd name="connsiteY0" fmla="*/ 0 h 30768"/>
                <a:gd name="connsiteX1" fmla="*/ 399650 w 479579"/>
                <a:gd name="connsiteY1" fmla="*/ 30769 h 30768"/>
                <a:gd name="connsiteX2" fmla="*/ 319720 w 479579"/>
                <a:gd name="connsiteY2" fmla="*/ 0 h 30768"/>
                <a:gd name="connsiteX3" fmla="*/ 239790 w 479579"/>
                <a:gd name="connsiteY3" fmla="*/ 30769 h 30768"/>
                <a:gd name="connsiteX4" fmla="*/ 159860 w 479579"/>
                <a:gd name="connsiteY4" fmla="*/ 0 h 30768"/>
                <a:gd name="connsiteX5" fmla="*/ 79931 w 479579"/>
                <a:gd name="connsiteY5" fmla="*/ 30769 h 30768"/>
                <a:gd name="connsiteX6" fmla="*/ 0 w 479579"/>
                <a:gd name="connsiteY6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9" h="30768">
                  <a:moveTo>
                    <a:pt x="479579" y="0"/>
                  </a:moveTo>
                  <a:cubicBezTo>
                    <a:pt x="439573" y="0"/>
                    <a:pt x="439573" y="30769"/>
                    <a:pt x="399650" y="30769"/>
                  </a:cubicBezTo>
                  <a:cubicBezTo>
                    <a:pt x="359726" y="30769"/>
                    <a:pt x="359644" y="0"/>
                    <a:pt x="319720" y="0"/>
                  </a:cubicBezTo>
                  <a:cubicBezTo>
                    <a:pt x="279797" y="0"/>
                    <a:pt x="279714" y="30769"/>
                    <a:pt x="239790" y="30769"/>
                  </a:cubicBezTo>
                  <a:cubicBezTo>
                    <a:pt x="199866" y="30769"/>
                    <a:pt x="199784" y="0"/>
                    <a:pt x="159860" y="0"/>
                  </a:cubicBezTo>
                  <a:cubicBezTo>
                    <a:pt x="119937" y="0"/>
                    <a:pt x="119854" y="30769"/>
                    <a:pt x="79931" y="30769"/>
                  </a:cubicBezTo>
                  <a:cubicBezTo>
                    <a:pt x="40007" y="30769"/>
                    <a:pt x="399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793E5F57-3DA4-A48F-D9CB-7758D356B6B8}"/>
                </a:ext>
              </a:extLst>
            </p:cNvPr>
            <p:cNvSpPr/>
            <p:nvPr/>
          </p:nvSpPr>
          <p:spPr>
            <a:xfrm>
              <a:off x="12883007" y="9904811"/>
              <a:ext cx="479579" cy="30768"/>
            </a:xfrm>
            <a:custGeom>
              <a:avLst/>
              <a:gdLst>
                <a:gd name="connsiteX0" fmla="*/ 479579 w 479579"/>
                <a:gd name="connsiteY0" fmla="*/ 0 h 30768"/>
                <a:gd name="connsiteX1" fmla="*/ 399650 w 479579"/>
                <a:gd name="connsiteY1" fmla="*/ 30769 h 30768"/>
                <a:gd name="connsiteX2" fmla="*/ 319720 w 479579"/>
                <a:gd name="connsiteY2" fmla="*/ 0 h 30768"/>
                <a:gd name="connsiteX3" fmla="*/ 239790 w 479579"/>
                <a:gd name="connsiteY3" fmla="*/ 30769 h 30768"/>
                <a:gd name="connsiteX4" fmla="*/ 159860 w 479579"/>
                <a:gd name="connsiteY4" fmla="*/ 0 h 30768"/>
                <a:gd name="connsiteX5" fmla="*/ 79931 w 479579"/>
                <a:gd name="connsiteY5" fmla="*/ 30769 h 30768"/>
                <a:gd name="connsiteX6" fmla="*/ 0 w 479579"/>
                <a:gd name="connsiteY6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9" h="30768">
                  <a:moveTo>
                    <a:pt x="479579" y="0"/>
                  </a:moveTo>
                  <a:cubicBezTo>
                    <a:pt x="439573" y="0"/>
                    <a:pt x="439573" y="30769"/>
                    <a:pt x="399650" y="30769"/>
                  </a:cubicBezTo>
                  <a:cubicBezTo>
                    <a:pt x="359726" y="30769"/>
                    <a:pt x="359644" y="0"/>
                    <a:pt x="319720" y="0"/>
                  </a:cubicBezTo>
                  <a:cubicBezTo>
                    <a:pt x="279797" y="0"/>
                    <a:pt x="279714" y="30769"/>
                    <a:pt x="239790" y="30769"/>
                  </a:cubicBezTo>
                  <a:cubicBezTo>
                    <a:pt x="199866" y="30769"/>
                    <a:pt x="199784" y="0"/>
                    <a:pt x="159860" y="0"/>
                  </a:cubicBezTo>
                  <a:cubicBezTo>
                    <a:pt x="119937" y="0"/>
                    <a:pt x="119854" y="30769"/>
                    <a:pt x="79931" y="30769"/>
                  </a:cubicBezTo>
                  <a:cubicBezTo>
                    <a:pt x="40007" y="30769"/>
                    <a:pt x="399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C78EC72C-C2E6-7A53-37C9-53C93686F715}"/>
              </a:ext>
            </a:extLst>
          </p:cNvPr>
          <p:cNvGrpSpPr/>
          <p:nvPr/>
        </p:nvGrpSpPr>
        <p:grpSpPr>
          <a:xfrm>
            <a:off x="10986339" y="9165623"/>
            <a:ext cx="799546" cy="769956"/>
            <a:chOff x="10986339" y="9165623"/>
            <a:chExt cx="799546" cy="769956"/>
          </a:xfrm>
          <a:noFill/>
        </p:grpSpPr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891CDAA2-15E3-B210-8CCF-C8B6795022CC}"/>
                </a:ext>
              </a:extLst>
            </p:cNvPr>
            <p:cNvSpPr/>
            <p:nvPr/>
          </p:nvSpPr>
          <p:spPr>
            <a:xfrm>
              <a:off x="11026345" y="9345463"/>
              <a:ext cx="379728" cy="200078"/>
            </a:xfrm>
            <a:custGeom>
              <a:avLst/>
              <a:gdLst>
                <a:gd name="connsiteX0" fmla="*/ 379729 w 379728"/>
                <a:gd name="connsiteY0" fmla="*/ 35952 h 200078"/>
                <a:gd name="connsiteX1" fmla="*/ 199866 w 379728"/>
                <a:gd name="connsiteY1" fmla="*/ 0 h 200078"/>
                <a:gd name="connsiteX2" fmla="*/ 0 w 379728"/>
                <a:gd name="connsiteY2" fmla="*/ 39983 h 200078"/>
                <a:gd name="connsiteX3" fmla="*/ 60750 w 379728"/>
                <a:gd name="connsiteY3" fmla="*/ 200078 h 2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728" h="200078">
                  <a:moveTo>
                    <a:pt x="379729" y="35952"/>
                  </a:moveTo>
                  <a:lnTo>
                    <a:pt x="199866" y="0"/>
                  </a:lnTo>
                  <a:lnTo>
                    <a:pt x="0" y="39983"/>
                  </a:lnTo>
                  <a:cubicBezTo>
                    <a:pt x="0" y="110816"/>
                    <a:pt x="38030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7855E041-432E-3041-964F-01D4101D1730}"/>
                </a:ext>
              </a:extLst>
            </p:cNvPr>
            <p:cNvSpPr/>
            <p:nvPr/>
          </p:nvSpPr>
          <p:spPr>
            <a:xfrm>
              <a:off x="11226211" y="9345463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" name="Forma libre 26">
              <a:extLst>
                <a:ext uri="{FF2B5EF4-FFF2-40B4-BE49-F238E27FC236}">
                  <a16:creationId xmlns:a16="http://schemas.microsoft.com/office/drawing/2014/main" id="{8721ACD1-F9E4-28F0-AFFF-641989993A15}"/>
                </a:ext>
              </a:extLst>
            </p:cNvPr>
            <p:cNvSpPr/>
            <p:nvPr/>
          </p:nvSpPr>
          <p:spPr>
            <a:xfrm>
              <a:off x="11086272" y="9265580"/>
              <a:ext cx="279795" cy="107854"/>
            </a:xfrm>
            <a:custGeom>
              <a:avLst/>
              <a:gdLst>
                <a:gd name="connsiteX0" fmla="*/ 0 w 279795"/>
                <a:gd name="connsiteY0" fmla="*/ 107855 h 107854"/>
                <a:gd name="connsiteX1" fmla="*/ 0 w 279795"/>
                <a:gd name="connsiteY1" fmla="*/ 0 h 107854"/>
                <a:gd name="connsiteX2" fmla="*/ 279796 w 279795"/>
                <a:gd name="connsiteY2" fmla="*/ 0 h 107854"/>
                <a:gd name="connsiteX3" fmla="*/ 279796 w 279795"/>
                <a:gd name="connsiteY3" fmla="*/ 107855 h 10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795" h="107854">
                  <a:moveTo>
                    <a:pt x="0" y="107855"/>
                  </a:moveTo>
                  <a:lnTo>
                    <a:pt x="0" y="0"/>
                  </a:lnTo>
                  <a:lnTo>
                    <a:pt x="279796" y="0"/>
                  </a:lnTo>
                  <a:lnTo>
                    <a:pt x="279796" y="10785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4A3E9F74-45AD-A066-3F98-1907B2CF330F}"/>
                </a:ext>
              </a:extLst>
            </p:cNvPr>
            <p:cNvSpPr/>
            <p:nvPr/>
          </p:nvSpPr>
          <p:spPr>
            <a:xfrm>
              <a:off x="11146199" y="9165623"/>
              <a:ext cx="159942" cy="99957"/>
            </a:xfrm>
            <a:custGeom>
              <a:avLst/>
              <a:gdLst>
                <a:gd name="connsiteX0" fmla="*/ 0 w 159942"/>
                <a:gd name="connsiteY0" fmla="*/ 99957 h 99957"/>
                <a:gd name="connsiteX1" fmla="*/ 0 w 159942"/>
                <a:gd name="connsiteY1" fmla="*/ 0 h 99957"/>
                <a:gd name="connsiteX2" fmla="*/ 159942 w 159942"/>
                <a:gd name="connsiteY2" fmla="*/ 0 h 99957"/>
                <a:gd name="connsiteX3" fmla="*/ 159942 w 159942"/>
                <a:gd name="connsiteY3" fmla="*/ 99957 h 9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942" h="99957">
                  <a:moveTo>
                    <a:pt x="0" y="99957"/>
                  </a:moveTo>
                  <a:lnTo>
                    <a:pt x="0" y="0"/>
                  </a:lnTo>
                  <a:lnTo>
                    <a:pt x="159942" y="0"/>
                  </a:lnTo>
                  <a:lnTo>
                    <a:pt x="159942" y="9995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FF75933B-B439-89E3-967D-587665207589}"/>
                </a:ext>
              </a:extLst>
            </p:cNvPr>
            <p:cNvSpPr/>
            <p:nvPr/>
          </p:nvSpPr>
          <p:spPr>
            <a:xfrm>
              <a:off x="10986339" y="9605187"/>
              <a:ext cx="300951" cy="30768"/>
            </a:xfrm>
            <a:custGeom>
              <a:avLst/>
              <a:gdLst>
                <a:gd name="connsiteX0" fmla="*/ 300951 w 300951"/>
                <a:gd name="connsiteY0" fmla="*/ 2879 h 30768"/>
                <a:gd name="connsiteX1" fmla="*/ 239790 w 300951"/>
                <a:gd name="connsiteY1" fmla="*/ 30769 h 30768"/>
                <a:gd name="connsiteX2" fmla="*/ 159860 w 300951"/>
                <a:gd name="connsiteY2" fmla="*/ 0 h 30768"/>
                <a:gd name="connsiteX3" fmla="*/ 79930 w 300951"/>
                <a:gd name="connsiteY3" fmla="*/ 30769 h 30768"/>
                <a:gd name="connsiteX4" fmla="*/ 0 w 300951"/>
                <a:gd name="connsiteY4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51" h="30768">
                  <a:moveTo>
                    <a:pt x="300951" y="2879"/>
                  </a:moveTo>
                  <a:cubicBezTo>
                    <a:pt x="278396" y="10530"/>
                    <a:pt x="272305" y="30769"/>
                    <a:pt x="239790" y="30769"/>
                  </a:cubicBezTo>
                  <a:cubicBezTo>
                    <a:pt x="199784" y="30769"/>
                    <a:pt x="199784" y="0"/>
                    <a:pt x="159860" y="0"/>
                  </a:cubicBezTo>
                  <a:cubicBezTo>
                    <a:pt x="119936" y="0"/>
                    <a:pt x="119854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D03BEDEF-A512-BB33-9532-E9A4B4B52319}"/>
                </a:ext>
              </a:extLst>
            </p:cNvPr>
            <p:cNvSpPr/>
            <p:nvPr/>
          </p:nvSpPr>
          <p:spPr>
            <a:xfrm>
              <a:off x="10986339" y="9705061"/>
              <a:ext cx="300951" cy="30768"/>
            </a:xfrm>
            <a:custGeom>
              <a:avLst/>
              <a:gdLst>
                <a:gd name="connsiteX0" fmla="*/ 300951 w 300951"/>
                <a:gd name="connsiteY0" fmla="*/ 2880 h 30768"/>
                <a:gd name="connsiteX1" fmla="*/ 239790 w 300951"/>
                <a:gd name="connsiteY1" fmla="*/ 30769 h 30768"/>
                <a:gd name="connsiteX2" fmla="*/ 159860 w 300951"/>
                <a:gd name="connsiteY2" fmla="*/ 0 h 30768"/>
                <a:gd name="connsiteX3" fmla="*/ 79930 w 300951"/>
                <a:gd name="connsiteY3" fmla="*/ 30769 h 30768"/>
                <a:gd name="connsiteX4" fmla="*/ 0 w 300951"/>
                <a:gd name="connsiteY4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51" h="30768">
                  <a:moveTo>
                    <a:pt x="300951" y="2880"/>
                  </a:moveTo>
                  <a:cubicBezTo>
                    <a:pt x="278396" y="10531"/>
                    <a:pt x="272305" y="30769"/>
                    <a:pt x="239790" y="30769"/>
                  </a:cubicBezTo>
                  <a:cubicBezTo>
                    <a:pt x="199784" y="30769"/>
                    <a:pt x="199784" y="0"/>
                    <a:pt x="159860" y="0"/>
                  </a:cubicBezTo>
                  <a:cubicBezTo>
                    <a:pt x="119936" y="0"/>
                    <a:pt x="119854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5A421AC1-A7DC-D340-004D-CAE2BD536A97}"/>
                </a:ext>
              </a:extLst>
            </p:cNvPr>
            <p:cNvSpPr/>
            <p:nvPr/>
          </p:nvSpPr>
          <p:spPr>
            <a:xfrm>
              <a:off x="11346147" y="9545212"/>
              <a:ext cx="399732" cy="200078"/>
            </a:xfrm>
            <a:custGeom>
              <a:avLst/>
              <a:gdLst>
                <a:gd name="connsiteX0" fmla="*/ 338982 w 399732"/>
                <a:gd name="connsiteY0" fmla="*/ 200078 h 200078"/>
                <a:gd name="connsiteX1" fmla="*/ 399732 w 399732"/>
                <a:gd name="connsiteY1" fmla="*/ 39983 h 200078"/>
                <a:gd name="connsiteX2" fmla="*/ 199866 w 399732"/>
                <a:gd name="connsiteY2" fmla="*/ 0 h 200078"/>
                <a:gd name="connsiteX3" fmla="*/ 0 w 399732"/>
                <a:gd name="connsiteY3" fmla="*/ 39983 h 200078"/>
                <a:gd name="connsiteX4" fmla="*/ 60750 w 399732"/>
                <a:gd name="connsiteY4" fmla="*/ 200078 h 2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2" h="200078">
                  <a:moveTo>
                    <a:pt x="338982" y="200078"/>
                  </a:moveTo>
                  <a:cubicBezTo>
                    <a:pt x="361783" y="170626"/>
                    <a:pt x="399732" y="110817"/>
                    <a:pt x="399732" y="39983"/>
                  </a:cubicBezTo>
                  <a:lnTo>
                    <a:pt x="199866" y="0"/>
                  </a:lnTo>
                  <a:lnTo>
                    <a:pt x="0" y="39983"/>
                  </a:lnTo>
                  <a:cubicBezTo>
                    <a:pt x="0" y="110817"/>
                    <a:pt x="38030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8466D0BB-8847-116F-B42F-79E9EA622BE2}"/>
                </a:ext>
              </a:extLst>
            </p:cNvPr>
            <p:cNvSpPr/>
            <p:nvPr/>
          </p:nvSpPr>
          <p:spPr>
            <a:xfrm>
              <a:off x="11546013" y="9545212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" name="Forma libre 32">
              <a:extLst>
                <a:ext uri="{FF2B5EF4-FFF2-40B4-BE49-F238E27FC236}">
                  <a16:creationId xmlns:a16="http://schemas.microsoft.com/office/drawing/2014/main" id="{04B5CD4F-7BAD-364B-6B5C-BC4A4B305E9C}"/>
                </a:ext>
              </a:extLst>
            </p:cNvPr>
            <p:cNvSpPr/>
            <p:nvPr/>
          </p:nvSpPr>
          <p:spPr>
            <a:xfrm>
              <a:off x="11406074" y="9465329"/>
              <a:ext cx="279878" cy="107854"/>
            </a:xfrm>
            <a:custGeom>
              <a:avLst/>
              <a:gdLst>
                <a:gd name="connsiteX0" fmla="*/ 0 w 279878"/>
                <a:gd name="connsiteY0" fmla="*/ 107855 h 107854"/>
                <a:gd name="connsiteX1" fmla="*/ 0 w 279878"/>
                <a:gd name="connsiteY1" fmla="*/ 0 h 107854"/>
                <a:gd name="connsiteX2" fmla="*/ 279878 w 279878"/>
                <a:gd name="connsiteY2" fmla="*/ 0 h 107854"/>
                <a:gd name="connsiteX3" fmla="*/ 279878 w 279878"/>
                <a:gd name="connsiteY3" fmla="*/ 107855 h 10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878" h="107854">
                  <a:moveTo>
                    <a:pt x="0" y="107855"/>
                  </a:moveTo>
                  <a:lnTo>
                    <a:pt x="0" y="0"/>
                  </a:lnTo>
                  <a:lnTo>
                    <a:pt x="279878" y="0"/>
                  </a:lnTo>
                  <a:lnTo>
                    <a:pt x="279878" y="10785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C0F4BDB8-1696-BADD-B7A7-58B86A2EB769}"/>
                </a:ext>
              </a:extLst>
            </p:cNvPr>
            <p:cNvSpPr/>
            <p:nvPr/>
          </p:nvSpPr>
          <p:spPr>
            <a:xfrm>
              <a:off x="11466083" y="9365455"/>
              <a:ext cx="159859" cy="99874"/>
            </a:xfrm>
            <a:custGeom>
              <a:avLst/>
              <a:gdLst>
                <a:gd name="connsiteX0" fmla="*/ 0 w 159859"/>
                <a:gd name="connsiteY0" fmla="*/ 99875 h 99874"/>
                <a:gd name="connsiteX1" fmla="*/ 0 w 159859"/>
                <a:gd name="connsiteY1" fmla="*/ 0 h 99874"/>
                <a:gd name="connsiteX2" fmla="*/ 159860 w 159859"/>
                <a:gd name="connsiteY2" fmla="*/ 0 h 99874"/>
                <a:gd name="connsiteX3" fmla="*/ 159860 w 159859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859" h="99874">
                  <a:moveTo>
                    <a:pt x="0" y="99875"/>
                  </a:moveTo>
                  <a:lnTo>
                    <a:pt x="0" y="0"/>
                  </a:lnTo>
                  <a:lnTo>
                    <a:pt x="159860" y="0"/>
                  </a:lnTo>
                  <a:lnTo>
                    <a:pt x="159860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53EB6C7C-A068-9240-064D-FED1E2B0EFC0}"/>
                </a:ext>
              </a:extLst>
            </p:cNvPr>
            <p:cNvSpPr/>
            <p:nvPr/>
          </p:nvSpPr>
          <p:spPr>
            <a:xfrm>
              <a:off x="10986586" y="9804936"/>
              <a:ext cx="799299" cy="30768"/>
            </a:xfrm>
            <a:custGeom>
              <a:avLst/>
              <a:gdLst>
                <a:gd name="connsiteX0" fmla="*/ 799299 w 799299"/>
                <a:gd name="connsiteY0" fmla="*/ 0 h 30768"/>
                <a:gd name="connsiteX1" fmla="*/ 719369 w 799299"/>
                <a:gd name="connsiteY1" fmla="*/ 30769 h 30768"/>
                <a:gd name="connsiteX2" fmla="*/ 639439 w 799299"/>
                <a:gd name="connsiteY2" fmla="*/ 0 h 30768"/>
                <a:gd name="connsiteX3" fmla="*/ 559509 w 799299"/>
                <a:gd name="connsiteY3" fmla="*/ 30769 h 30768"/>
                <a:gd name="connsiteX4" fmla="*/ 479579 w 799299"/>
                <a:gd name="connsiteY4" fmla="*/ 0 h 30768"/>
                <a:gd name="connsiteX5" fmla="*/ 399649 w 799299"/>
                <a:gd name="connsiteY5" fmla="*/ 30769 h 30768"/>
                <a:gd name="connsiteX6" fmla="*/ 319720 w 799299"/>
                <a:gd name="connsiteY6" fmla="*/ 0 h 30768"/>
                <a:gd name="connsiteX7" fmla="*/ 239790 w 799299"/>
                <a:gd name="connsiteY7" fmla="*/ 30769 h 30768"/>
                <a:gd name="connsiteX8" fmla="*/ 159860 w 799299"/>
                <a:gd name="connsiteY8" fmla="*/ 0 h 30768"/>
                <a:gd name="connsiteX9" fmla="*/ 79930 w 799299"/>
                <a:gd name="connsiteY9" fmla="*/ 30769 h 30768"/>
                <a:gd name="connsiteX10" fmla="*/ 0 w 799299"/>
                <a:gd name="connsiteY10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9" h="30768">
                  <a:moveTo>
                    <a:pt x="799299" y="0"/>
                  </a:moveTo>
                  <a:cubicBezTo>
                    <a:pt x="759293" y="0"/>
                    <a:pt x="759293" y="30769"/>
                    <a:pt x="719369" y="30769"/>
                  </a:cubicBezTo>
                  <a:cubicBezTo>
                    <a:pt x="679445" y="30769"/>
                    <a:pt x="679363" y="0"/>
                    <a:pt x="639439" y="0"/>
                  </a:cubicBezTo>
                  <a:cubicBezTo>
                    <a:pt x="599516" y="0"/>
                    <a:pt x="599433" y="30769"/>
                    <a:pt x="559509" y="30769"/>
                  </a:cubicBezTo>
                  <a:cubicBezTo>
                    <a:pt x="519585" y="30769"/>
                    <a:pt x="519503" y="0"/>
                    <a:pt x="479579" y="0"/>
                  </a:cubicBezTo>
                  <a:cubicBezTo>
                    <a:pt x="439655" y="0"/>
                    <a:pt x="439573" y="30769"/>
                    <a:pt x="399649" y="30769"/>
                  </a:cubicBezTo>
                  <a:cubicBezTo>
                    <a:pt x="359726" y="30769"/>
                    <a:pt x="359643" y="0"/>
                    <a:pt x="319720" y="0"/>
                  </a:cubicBezTo>
                  <a:cubicBezTo>
                    <a:pt x="279796" y="0"/>
                    <a:pt x="279713" y="30769"/>
                    <a:pt x="239790" y="30769"/>
                  </a:cubicBezTo>
                  <a:cubicBezTo>
                    <a:pt x="199866" y="30769"/>
                    <a:pt x="199784" y="0"/>
                    <a:pt x="159860" y="0"/>
                  </a:cubicBezTo>
                  <a:cubicBezTo>
                    <a:pt x="119936" y="0"/>
                    <a:pt x="119854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96BDC356-121E-B991-8283-88B2C2B163E1}"/>
                </a:ext>
              </a:extLst>
            </p:cNvPr>
            <p:cNvSpPr/>
            <p:nvPr/>
          </p:nvSpPr>
          <p:spPr>
            <a:xfrm>
              <a:off x="10986586" y="9904811"/>
              <a:ext cx="799299" cy="30768"/>
            </a:xfrm>
            <a:custGeom>
              <a:avLst/>
              <a:gdLst>
                <a:gd name="connsiteX0" fmla="*/ 799299 w 799299"/>
                <a:gd name="connsiteY0" fmla="*/ 0 h 30768"/>
                <a:gd name="connsiteX1" fmla="*/ 719369 w 799299"/>
                <a:gd name="connsiteY1" fmla="*/ 30769 h 30768"/>
                <a:gd name="connsiteX2" fmla="*/ 639439 w 799299"/>
                <a:gd name="connsiteY2" fmla="*/ 0 h 30768"/>
                <a:gd name="connsiteX3" fmla="*/ 559509 w 799299"/>
                <a:gd name="connsiteY3" fmla="*/ 30769 h 30768"/>
                <a:gd name="connsiteX4" fmla="*/ 479579 w 799299"/>
                <a:gd name="connsiteY4" fmla="*/ 0 h 30768"/>
                <a:gd name="connsiteX5" fmla="*/ 399649 w 799299"/>
                <a:gd name="connsiteY5" fmla="*/ 30769 h 30768"/>
                <a:gd name="connsiteX6" fmla="*/ 319720 w 799299"/>
                <a:gd name="connsiteY6" fmla="*/ 0 h 30768"/>
                <a:gd name="connsiteX7" fmla="*/ 239790 w 799299"/>
                <a:gd name="connsiteY7" fmla="*/ 30769 h 30768"/>
                <a:gd name="connsiteX8" fmla="*/ 159860 w 799299"/>
                <a:gd name="connsiteY8" fmla="*/ 0 h 30768"/>
                <a:gd name="connsiteX9" fmla="*/ 79930 w 799299"/>
                <a:gd name="connsiteY9" fmla="*/ 30769 h 30768"/>
                <a:gd name="connsiteX10" fmla="*/ 0 w 799299"/>
                <a:gd name="connsiteY10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9" h="30768">
                  <a:moveTo>
                    <a:pt x="799299" y="0"/>
                  </a:moveTo>
                  <a:cubicBezTo>
                    <a:pt x="759293" y="0"/>
                    <a:pt x="759293" y="30769"/>
                    <a:pt x="719369" y="30769"/>
                  </a:cubicBezTo>
                  <a:cubicBezTo>
                    <a:pt x="679445" y="30769"/>
                    <a:pt x="679363" y="0"/>
                    <a:pt x="639439" y="0"/>
                  </a:cubicBezTo>
                  <a:cubicBezTo>
                    <a:pt x="599516" y="0"/>
                    <a:pt x="599433" y="30769"/>
                    <a:pt x="559509" y="30769"/>
                  </a:cubicBezTo>
                  <a:cubicBezTo>
                    <a:pt x="519585" y="30769"/>
                    <a:pt x="519503" y="0"/>
                    <a:pt x="479579" y="0"/>
                  </a:cubicBezTo>
                  <a:cubicBezTo>
                    <a:pt x="439655" y="0"/>
                    <a:pt x="439573" y="30769"/>
                    <a:pt x="399649" y="30769"/>
                  </a:cubicBezTo>
                  <a:cubicBezTo>
                    <a:pt x="359726" y="30769"/>
                    <a:pt x="359643" y="0"/>
                    <a:pt x="319720" y="0"/>
                  </a:cubicBezTo>
                  <a:cubicBezTo>
                    <a:pt x="279796" y="0"/>
                    <a:pt x="279713" y="30769"/>
                    <a:pt x="239790" y="30769"/>
                  </a:cubicBezTo>
                  <a:cubicBezTo>
                    <a:pt x="199866" y="30769"/>
                    <a:pt x="199784" y="0"/>
                    <a:pt x="159860" y="0"/>
                  </a:cubicBezTo>
                  <a:cubicBezTo>
                    <a:pt x="119936" y="0"/>
                    <a:pt x="119854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" name="Gráfico 2">
            <a:extLst>
              <a:ext uri="{FF2B5EF4-FFF2-40B4-BE49-F238E27FC236}">
                <a16:creationId xmlns:a16="http://schemas.microsoft.com/office/drawing/2014/main" id="{B0AB9180-2082-EDA5-7DE7-3300147CE2C7}"/>
              </a:ext>
            </a:extLst>
          </p:cNvPr>
          <p:cNvGrpSpPr/>
          <p:nvPr/>
        </p:nvGrpSpPr>
        <p:grpSpPr>
          <a:xfrm>
            <a:off x="6392551" y="9145714"/>
            <a:ext cx="899478" cy="798997"/>
            <a:chOff x="6392551" y="9145714"/>
            <a:chExt cx="899478" cy="798997"/>
          </a:xfrm>
          <a:noFill/>
        </p:grpSpPr>
        <p:sp>
          <p:nvSpPr>
            <p:cNvPr id="38" name="Forma libre 37">
              <a:extLst>
                <a:ext uri="{FF2B5EF4-FFF2-40B4-BE49-F238E27FC236}">
                  <a16:creationId xmlns:a16="http://schemas.microsoft.com/office/drawing/2014/main" id="{6F2941D4-71EF-3E63-0340-3E033AD9AB25}"/>
                </a:ext>
              </a:extLst>
            </p:cNvPr>
            <p:cNvSpPr/>
            <p:nvPr/>
          </p:nvSpPr>
          <p:spPr>
            <a:xfrm>
              <a:off x="6572414" y="9625178"/>
              <a:ext cx="259792" cy="119783"/>
            </a:xfrm>
            <a:custGeom>
              <a:avLst/>
              <a:gdLst>
                <a:gd name="connsiteX0" fmla="*/ 259793 w 259792"/>
                <a:gd name="connsiteY0" fmla="*/ 59892 h 119783"/>
                <a:gd name="connsiteX1" fmla="*/ 129896 w 259792"/>
                <a:gd name="connsiteY1" fmla="*/ 119784 h 119783"/>
                <a:gd name="connsiteX2" fmla="*/ 0 w 259792"/>
                <a:gd name="connsiteY2" fmla="*/ 59892 h 119783"/>
                <a:gd name="connsiteX3" fmla="*/ 129896 w 259792"/>
                <a:gd name="connsiteY3" fmla="*/ 0 h 119783"/>
                <a:gd name="connsiteX4" fmla="*/ 259793 w 259792"/>
                <a:gd name="connsiteY4" fmla="*/ 59892 h 11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92" h="119783">
                  <a:moveTo>
                    <a:pt x="259793" y="59892"/>
                  </a:moveTo>
                  <a:cubicBezTo>
                    <a:pt x="259793" y="92969"/>
                    <a:pt x="201636" y="119784"/>
                    <a:pt x="129896" y="119784"/>
                  </a:cubicBezTo>
                  <a:cubicBezTo>
                    <a:pt x="58157" y="119784"/>
                    <a:pt x="0" y="92970"/>
                    <a:pt x="0" y="59892"/>
                  </a:cubicBezTo>
                  <a:cubicBezTo>
                    <a:pt x="0" y="26814"/>
                    <a:pt x="58157" y="0"/>
                    <a:pt x="129896" y="0"/>
                  </a:cubicBezTo>
                  <a:cubicBezTo>
                    <a:pt x="201636" y="0"/>
                    <a:pt x="259793" y="26814"/>
                    <a:pt x="259793" y="5989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650E5C81-9434-00A3-8C2F-CC513E6E1C96}"/>
                </a:ext>
              </a:extLst>
            </p:cNvPr>
            <p:cNvSpPr/>
            <p:nvPr/>
          </p:nvSpPr>
          <p:spPr>
            <a:xfrm>
              <a:off x="6572414" y="9685070"/>
              <a:ext cx="259792" cy="159766"/>
            </a:xfrm>
            <a:custGeom>
              <a:avLst/>
              <a:gdLst>
                <a:gd name="connsiteX0" fmla="*/ 0 w 259792"/>
                <a:gd name="connsiteY0" fmla="*/ 0 h 159766"/>
                <a:gd name="connsiteX1" fmla="*/ 0 w 259792"/>
                <a:gd name="connsiteY1" fmla="*/ 99875 h 159766"/>
                <a:gd name="connsiteX2" fmla="*/ 129896 w 259792"/>
                <a:gd name="connsiteY2" fmla="*/ 159766 h 159766"/>
                <a:gd name="connsiteX3" fmla="*/ 259793 w 259792"/>
                <a:gd name="connsiteY3" fmla="*/ 99875 h 159766"/>
                <a:gd name="connsiteX4" fmla="*/ 259793 w 259792"/>
                <a:gd name="connsiteY4" fmla="*/ 0 h 15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92" h="159766">
                  <a:moveTo>
                    <a:pt x="0" y="0"/>
                  </a:moveTo>
                  <a:lnTo>
                    <a:pt x="0" y="99875"/>
                  </a:lnTo>
                  <a:cubicBezTo>
                    <a:pt x="0" y="132947"/>
                    <a:pt x="58198" y="159766"/>
                    <a:pt x="129896" y="159766"/>
                  </a:cubicBezTo>
                  <a:cubicBezTo>
                    <a:pt x="201594" y="159766"/>
                    <a:pt x="259793" y="132947"/>
                    <a:pt x="259793" y="99875"/>
                  </a:cubicBezTo>
                  <a:lnTo>
                    <a:pt x="259793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87B27701-F154-C4BA-4F06-75C6FAB0F0D8}"/>
                </a:ext>
              </a:extLst>
            </p:cNvPr>
            <p:cNvSpPr/>
            <p:nvPr/>
          </p:nvSpPr>
          <p:spPr>
            <a:xfrm>
              <a:off x="6572496" y="9784945"/>
              <a:ext cx="259792" cy="159766"/>
            </a:xfrm>
            <a:custGeom>
              <a:avLst/>
              <a:gdLst>
                <a:gd name="connsiteX0" fmla="*/ 259793 w 259792"/>
                <a:gd name="connsiteY0" fmla="*/ 0 h 159766"/>
                <a:gd name="connsiteX1" fmla="*/ 259793 w 259792"/>
                <a:gd name="connsiteY1" fmla="*/ 99875 h 159766"/>
                <a:gd name="connsiteX2" fmla="*/ 129896 w 259792"/>
                <a:gd name="connsiteY2" fmla="*/ 159766 h 159766"/>
                <a:gd name="connsiteX3" fmla="*/ 0 w 259792"/>
                <a:gd name="connsiteY3" fmla="*/ 99875 h 159766"/>
                <a:gd name="connsiteX4" fmla="*/ 0 w 259792"/>
                <a:gd name="connsiteY4" fmla="*/ 0 h 15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92" h="159766">
                  <a:moveTo>
                    <a:pt x="259793" y="0"/>
                  </a:moveTo>
                  <a:lnTo>
                    <a:pt x="259793" y="99875"/>
                  </a:lnTo>
                  <a:cubicBezTo>
                    <a:pt x="259793" y="132947"/>
                    <a:pt x="201595" y="159766"/>
                    <a:pt x="129896" y="159766"/>
                  </a:cubicBezTo>
                  <a:cubicBezTo>
                    <a:pt x="58198" y="159766"/>
                    <a:pt x="0" y="132947"/>
                    <a:pt x="0" y="99875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C0428070-4814-1D99-1857-28973FAFA9FD}"/>
                </a:ext>
              </a:extLst>
            </p:cNvPr>
            <p:cNvSpPr/>
            <p:nvPr/>
          </p:nvSpPr>
          <p:spPr>
            <a:xfrm>
              <a:off x="6392551" y="9585195"/>
              <a:ext cx="111375" cy="159190"/>
            </a:xfrm>
            <a:custGeom>
              <a:avLst/>
              <a:gdLst>
                <a:gd name="connsiteX0" fmla="*/ 0 w 111375"/>
                <a:gd name="connsiteY0" fmla="*/ 0 h 159190"/>
                <a:gd name="connsiteX1" fmla="*/ 0 w 111375"/>
                <a:gd name="connsiteY1" fmla="*/ 99875 h 159190"/>
                <a:gd name="connsiteX2" fmla="*/ 111375 w 111375"/>
                <a:gd name="connsiteY2" fmla="*/ 159191 h 15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375" h="159190">
                  <a:moveTo>
                    <a:pt x="0" y="0"/>
                  </a:moveTo>
                  <a:lnTo>
                    <a:pt x="0" y="99875"/>
                  </a:lnTo>
                  <a:cubicBezTo>
                    <a:pt x="0" y="130067"/>
                    <a:pt x="48402" y="155077"/>
                    <a:pt x="111375" y="15919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7D46DDB4-97CC-B5B9-2E7D-0282D2280DD6}"/>
                </a:ext>
              </a:extLst>
            </p:cNvPr>
            <p:cNvSpPr/>
            <p:nvPr/>
          </p:nvSpPr>
          <p:spPr>
            <a:xfrm>
              <a:off x="6392551" y="9425429"/>
              <a:ext cx="259792" cy="119783"/>
            </a:xfrm>
            <a:custGeom>
              <a:avLst/>
              <a:gdLst>
                <a:gd name="connsiteX0" fmla="*/ 259793 w 259792"/>
                <a:gd name="connsiteY0" fmla="*/ 59892 h 119783"/>
                <a:gd name="connsiteX1" fmla="*/ 129896 w 259792"/>
                <a:gd name="connsiteY1" fmla="*/ 119784 h 119783"/>
                <a:gd name="connsiteX2" fmla="*/ 0 w 259792"/>
                <a:gd name="connsiteY2" fmla="*/ 59892 h 119783"/>
                <a:gd name="connsiteX3" fmla="*/ 129896 w 259792"/>
                <a:gd name="connsiteY3" fmla="*/ 0 h 119783"/>
                <a:gd name="connsiteX4" fmla="*/ 259793 w 259792"/>
                <a:gd name="connsiteY4" fmla="*/ 59892 h 11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792" h="119783">
                  <a:moveTo>
                    <a:pt x="259793" y="59892"/>
                  </a:moveTo>
                  <a:cubicBezTo>
                    <a:pt x="259793" y="92969"/>
                    <a:pt x="201636" y="119784"/>
                    <a:pt x="129896" y="119784"/>
                  </a:cubicBezTo>
                  <a:cubicBezTo>
                    <a:pt x="58157" y="119784"/>
                    <a:pt x="0" y="92970"/>
                    <a:pt x="0" y="59892"/>
                  </a:cubicBezTo>
                  <a:cubicBezTo>
                    <a:pt x="0" y="26815"/>
                    <a:pt x="58157" y="0"/>
                    <a:pt x="129896" y="0"/>
                  </a:cubicBezTo>
                  <a:cubicBezTo>
                    <a:pt x="201636" y="0"/>
                    <a:pt x="259793" y="26814"/>
                    <a:pt x="259793" y="5989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49264A6C-87D2-7D06-3AAD-9B8666D2A1FA}"/>
                </a:ext>
              </a:extLst>
            </p:cNvPr>
            <p:cNvSpPr/>
            <p:nvPr/>
          </p:nvSpPr>
          <p:spPr>
            <a:xfrm>
              <a:off x="6652344" y="9485321"/>
              <a:ext cx="8231" cy="79883"/>
            </a:xfrm>
            <a:custGeom>
              <a:avLst/>
              <a:gdLst>
                <a:gd name="connsiteX0" fmla="*/ 0 w 8231"/>
                <a:gd name="connsiteY0" fmla="*/ 79883 h 79883"/>
                <a:gd name="connsiteX1" fmla="*/ 0 w 8231"/>
                <a:gd name="connsiteY1" fmla="*/ 0 h 79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79883">
                  <a:moveTo>
                    <a:pt x="0" y="79883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7D800C2D-504A-49F1-3022-0B2B8FAA5E90}"/>
                </a:ext>
              </a:extLst>
            </p:cNvPr>
            <p:cNvSpPr/>
            <p:nvPr/>
          </p:nvSpPr>
          <p:spPr>
            <a:xfrm>
              <a:off x="6392551" y="9485321"/>
              <a:ext cx="118289" cy="159601"/>
            </a:xfrm>
            <a:custGeom>
              <a:avLst/>
              <a:gdLst>
                <a:gd name="connsiteX0" fmla="*/ 0 w 118289"/>
                <a:gd name="connsiteY0" fmla="*/ 0 h 159601"/>
                <a:gd name="connsiteX1" fmla="*/ 0 w 118289"/>
                <a:gd name="connsiteY1" fmla="*/ 99874 h 159601"/>
                <a:gd name="connsiteX2" fmla="*/ 118290 w 118289"/>
                <a:gd name="connsiteY2" fmla="*/ 159602 h 1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289" h="159601">
                  <a:moveTo>
                    <a:pt x="0" y="0"/>
                  </a:moveTo>
                  <a:lnTo>
                    <a:pt x="0" y="99874"/>
                  </a:lnTo>
                  <a:cubicBezTo>
                    <a:pt x="0" y="131137"/>
                    <a:pt x="52024" y="156887"/>
                    <a:pt x="118290" y="15960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A8CD2D22-D0AE-58CC-C2B2-01AEB51702D8}"/>
                </a:ext>
              </a:extLst>
            </p:cNvPr>
            <p:cNvSpPr/>
            <p:nvPr/>
          </p:nvSpPr>
          <p:spPr>
            <a:xfrm>
              <a:off x="6392551" y="9685070"/>
              <a:ext cx="111375" cy="159190"/>
            </a:xfrm>
            <a:custGeom>
              <a:avLst/>
              <a:gdLst>
                <a:gd name="connsiteX0" fmla="*/ 111375 w 111375"/>
                <a:gd name="connsiteY0" fmla="*/ 159191 h 159190"/>
                <a:gd name="connsiteX1" fmla="*/ 0 w 111375"/>
                <a:gd name="connsiteY1" fmla="*/ 99875 h 159190"/>
                <a:gd name="connsiteX2" fmla="*/ 0 w 111375"/>
                <a:gd name="connsiteY2" fmla="*/ 0 h 15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375" h="159190">
                  <a:moveTo>
                    <a:pt x="111375" y="159191"/>
                  </a:moveTo>
                  <a:cubicBezTo>
                    <a:pt x="48402" y="155077"/>
                    <a:pt x="0" y="130067"/>
                    <a:pt x="0" y="99875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46F95E9D-2F2D-A441-AACB-70B29CBB4829}"/>
                </a:ext>
              </a:extLst>
            </p:cNvPr>
            <p:cNvSpPr/>
            <p:nvPr/>
          </p:nvSpPr>
          <p:spPr>
            <a:xfrm>
              <a:off x="6912219" y="9325472"/>
              <a:ext cx="259874" cy="319615"/>
            </a:xfrm>
            <a:custGeom>
              <a:avLst/>
              <a:gdLst>
                <a:gd name="connsiteX0" fmla="*/ 0 w 259874"/>
                <a:gd name="connsiteY0" fmla="*/ 0 h 319615"/>
                <a:gd name="connsiteX1" fmla="*/ 259875 w 259874"/>
                <a:gd name="connsiteY1" fmla="*/ 61290 h 319615"/>
                <a:gd name="connsiteX2" fmla="*/ 179945 w 259874"/>
                <a:gd name="connsiteY2" fmla="*/ 319615 h 31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9874" h="319615">
                  <a:moveTo>
                    <a:pt x="0" y="0"/>
                  </a:moveTo>
                  <a:lnTo>
                    <a:pt x="259875" y="61290"/>
                  </a:lnTo>
                  <a:cubicBezTo>
                    <a:pt x="259875" y="153349"/>
                    <a:pt x="209497" y="281360"/>
                    <a:pt x="179945" y="31961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23F618E2-F952-66F9-80D7-0633201F0E40}"/>
                </a:ext>
              </a:extLst>
            </p:cNvPr>
            <p:cNvSpPr/>
            <p:nvPr/>
          </p:nvSpPr>
          <p:spPr>
            <a:xfrm>
              <a:off x="6665103" y="9325472"/>
              <a:ext cx="247115" cy="58246"/>
            </a:xfrm>
            <a:custGeom>
              <a:avLst/>
              <a:gdLst>
                <a:gd name="connsiteX0" fmla="*/ 247116 w 247115"/>
                <a:gd name="connsiteY0" fmla="*/ 0 h 58246"/>
                <a:gd name="connsiteX1" fmla="*/ 0 w 247115"/>
                <a:gd name="connsiteY1" fmla="*/ 58246 h 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115" h="58246">
                  <a:moveTo>
                    <a:pt x="247116" y="0"/>
                  </a:moveTo>
                  <a:lnTo>
                    <a:pt x="0" y="5824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93E145C4-2350-A1A9-BC97-854C6DE325DD}"/>
                </a:ext>
              </a:extLst>
            </p:cNvPr>
            <p:cNvSpPr/>
            <p:nvPr/>
          </p:nvSpPr>
          <p:spPr>
            <a:xfrm>
              <a:off x="6912219" y="9325472"/>
              <a:ext cx="8231" cy="321013"/>
            </a:xfrm>
            <a:custGeom>
              <a:avLst/>
              <a:gdLst>
                <a:gd name="connsiteX0" fmla="*/ 0 w 8231"/>
                <a:gd name="connsiteY0" fmla="*/ 0 h 321013"/>
                <a:gd name="connsiteX1" fmla="*/ 0 w 8231"/>
                <a:gd name="connsiteY1" fmla="*/ 321014 h 32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21013">
                  <a:moveTo>
                    <a:pt x="0" y="0"/>
                  </a:moveTo>
                  <a:lnTo>
                    <a:pt x="0" y="32101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F8D1ED90-D423-206A-8F5F-7AF69F6698B2}"/>
                </a:ext>
              </a:extLst>
            </p:cNvPr>
            <p:cNvSpPr/>
            <p:nvPr/>
          </p:nvSpPr>
          <p:spPr>
            <a:xfrm>
              <a:off x="6732356" y="9245589"/>
              <a:ext cx="359725" cy="122498"/>
            </a:xfrm>
            <a:custGeom>
              <a:avLst/>
              <a:gdLst>
                <a:gd name="connsiteX0" fmla="*/ 359726 w 359725"/>
                <a:gd name="connsiteY0" fmla="*/ 122499 h 122498"/>
                <a:gd name="connsiteX1" fmla="*/ 359726 w 359725"/>
                <a:gd name="connsiteY1" fmla="*/ 0 h 122498"/>
                <a:gd name="connsiteX2" fmla="*/ 179863 w 359725"/>
                <a:gd name="connsiteY2" fmla="*/ 0 h 122498"/>
                <a:gd name="connsiteX3" fmla="*/ 0 w 359725"/>
                <a:gd name="connsiteY3" fmla="*/ 0 h 122498"/>
                <a:gd name="connsiteX4" fmla="*/ 0 w 359725"/>
                <a:gd name="connsiteY4" fmla="*/ 119866 h 12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25" h="122498">
                  <a:moveTo>
                    <a:pt x="359726" y="122499"/>
                  </a:moveTo>
                  <a:lnTo>
                    <a:pt x="359726" y="0"/>
                  </a:lnTo>
                  <a:lnTo>
                    <a:pt x="179863" y="0"/>
                  </a:lnTo>
                  <a:lnTo>
                    <a:pt x="0" y="0"/>
                  </a:lnTo>
                  <a:lnTo>
                    <a:pt x="0" y="11986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AD884262-748C-79A2-A791-7E31B4245D3B}"/>
                </a:ext>
              </a:extLst>
            </p:cNvPr>
            <p:cNvSpPr/>
            <p:nvPr/>
          </p:nvSpPr>
          <p:spPr>
            <a:xfrm>
              <a:off x="6812286" y="9145714"/>
              <a:ext cx="199865" cy="99874"/>
            </a:xfrm>
            <a:custGeom>
              <a:avLst/>
              <a:gdLst>
                <a:gd name="connsiteX0" fmla="*/ 199866 w 199865"/>
                <a:gd name="connsiteY0" fmla="*/ 99875 h 99874"/>
                <a:gd name="connsiteX1" fmla="*/ 199866 w 199865"/>
                <a:gd name="connsiteY1" fmla="*/ 0 h 99874"/>
                <a:gd name="connsiteX2" fmla="*/ 99933 w 199865"/>
                <a:gd name="connsiteY2" fmla="*/ 0 h 99874"/>
                <a:gd name="connsiteX3" fmla="*/ 0 w 199865"/>
                <a:gd name="connsiteY3" fmla="*/ 0 h 99874"/>
                <a:gd name="connsiteX4" fmla="*/ 0 w 199865"/>
                <a:gd name="connsiteY4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65" h="99874">
                  <a:moveTo>
                    <a:pt x="199866" y="99875"/>
                  </a:moveTo>
                  <a:lnTo>
                    <a:pt x="199866" y="0"/>
                  </a:lnTo>
                  <a:lnTo>
                    <a:pt x="99933" y="0"/>
                  </a:lnTo>
                  <a:lnTo>
                    <a:pt x="0" y="0"/>
                  </a:lnTo>
                  <a:lnTo>
                    <a:pt x="0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40AB7498-35A4-618C-F3FE-A28D15E6CCB9}"/>
                </a:ext>
              </a:extLst>
            </p:cNvPr>
            <p:cNvSpPr/>
            <p:nvPr/>
          </p:nvSpPr>
          <p:spPr>
            <a:xfrm>
              <a:off x="6891475" y="9804854"/>
              <a:ext cx="400554" cy="39982"/>
            </a:xfrm>
            <a:custGeom>
              <a:avLst/>
              <a:gdLst>
                <a:gd name="connsiteX0" fmla="*/ 400555 w 400554"/>
                <a:gd name="connsiteY0" fmla="*/ 39983 h 39982"/>
                <a:gd name="connsiteX1" fmla="*/ 280619 w 400554"/>
                <a:gd name="connsiteY1" fmla="*/ 0 h 39982"/>
                <a:gd name="connsiteX2" fmla="*/ 160683 w 400554"/>
                <a:gd name="connsiteY2" fmla="*/ 39983 h 39982"/>
                <a:gd name="connsiteX3" fmla="*/ 40747 w 400554"/>
                <a:gd name="connsiteY3" fmla="*/ 0 h 39982"/>
                <a:gd name="connsiteX4" fmla="*/ 0 w 400554"/>
                <a:gd name="connsiteY4" fmla="*/ 8474 h 3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554" h="39982">
                  <a:moveTo>
                    <a:pt x="400555" y="39983"/>
                  </a:moveTo>
                  <a:cubicBezTo>
                    <a:pt x="340628" y="39983"/>
                    <a:pt x="340628" y="0"/>
                    <a:pt x="280619" y="0"/>
                  </a:cubicBezTo>
                  <a:cubicBezTo>
                    <a:pt x="220610" y="0"/>
                    <a:pt x="220692" y="39983"/>
                    <a:pt x="160683" y="39983"/>
                  </a:cubicBezTo>
                  <a:cubicBezTo>
                    <a:pt x="100674" y="39983"/>
                    <a:pt x="100756" y="0"/>
                    <a:pt x="40747" y="0"/>
                  </a:cubicBezTo>
                  <a:cubicBezTo>
                    <a:pt x="22884" y="0"/>
                    <a:pt x="10372" y="3538"/>
                    <a:pt x="0" y="847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F72171BA-2DE1-18A2-76BF-3C87D3AA59DB}"/>
                </a:ext>
              </a:extLst>
            </p:cNvPr>
            <p:cNvSpPr/>
            <p:nvPr/>
          </p:nvSpPr>
          <p:spPr>
            <a:xfrm>
              <a:off x="6892051" y="9704979"/>
              <a:ext cx="399978" cy="39983"/>
            </a:xfrm>
            <a:custGeom>
              <a:avLst/>
              <a:gdLst>
                <a:gd name="connsiteX0" fmla="*/ 399979 w 399978"/>
                <a:gd name="connsiteY0" fmla="*/ 39983 h 39983"/>
                <a:gd name="connsiteX1" fmla="*/ 280043 w 399978"/>
                <a:gd name="connsiteY1" fmla="*/ 0 h 39983"/>
                <a:gd name="connsiteX2" fmla="*/ 160107 w 399978"/>
                <a:gd name="connsiteY2" fmla="*/ 39983 h 39983"/>
                <a:gd name="connsiteX3" fmla="*/ 40171 w 399978"/>
                <a:gd name="connsiteY3" fmla="*/ 0 h 39983"/>
                <a:gd name="connsiteX4" fmla="*/ 0 w 399978"/>
                <a:gd name="connsiteY4" fmla="*/ 8227 h 3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978" h="39983">
                  <a:moveTo>
                    <a:pt x="399979" y="39983"/>
                  </a:moveTo>
                  <a:cubicBezTo>
                    <a:pt x="340052" y="39983"/>
                    <a:pt x="340052" y="0"/>
                    <a:pt x="280043" y="0"/>
                  </a:cubicBezTo>
                  <a:cubicBezTo>
                    <a:pt x="220034" y="0"/>
                    <a:pt x="220116" y="39983"/>
                    <a:pt x="160107" y="39983"/>
                  </a:cubicBezTo>
                  <a:cubicBezTo>
                    <a:pt x="100098" y="39983"/>
                    <a:pt x="100180" y="0"/>
                    <a:pt x="40171" y="0"/>
                  </a:cubicBezTo>
                  <a:cubicBezTo>
                    <a:pt x="22637" y="0"/>
                    <a:pt x="10207" y="3373"/>
                    <a:pt x="0" y="8227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" name="Gráfico 2">
            <a:extLst>
              <a:ext uri="{FF2B5EF4-FFF2-40B4-BE49-F238E27FC236}">
                <a16:creationId xmlns:a16="http://schemas.microsoft.com/office/drawing/2014/main" id="{6AC03B55-007D-C729-1361-028C9F5CE225}"/>
              </a:ext>
            </a:extLst>
          </p:cNvPr>
          <p:cNvGrpSpPr/>
          <p:nvPr/>
        </p:nvGrpSpPr>
        <p:grpSpPr>
          <a:xfrm>
            <a:off x="4813462" y="9125696"/>
            <a:ext cx="839471" cy="839033"/>
            <a:chOff x="4813462" y="9125696"/>
            <a:chExt cx="839471" cy="839033"/>
          </a:xfrm>
          <a:noFill/>
        </p:grpSpPr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439BE981-78A1-6E39-B270-041852242736}"/>
                </a:ext>
              </a:extLst>
            </p:cNvPr>
            <p:cNvSpPr/>
            <p:nvPr/>
          </p:nvSpPr>
          <p:spPr>
            <a:xfrm>
              <a:off x="5033332" y="9465329"/>
              <a:ext cx="399731" cy="200077"/>
            </a:xfrm>
            <a:custGeom>
              <a:avLst/>
              <a:gdLst>
                <a:gd name="connsiteX0" fmla="*/ 338982 w 399731"/>
                <a:gd name="connsiteY0" fmla="*/ 200078 h 200077"/>
                <a:gd name="connsiteX1" fmla="*/ 399732 w 399731"/>
                <a:gd name="connsiteY1" fmla="*/ 39983 h 200077"/>
                <a:gd name="connsiteX2" fmla="*/ 199866 w 399731"/>
                <a:gd name="connsiteY2" fmla="*/ 0 h 200077"/>
                <a:gd name="connsiteX3" fmla="*/ 0 w 399731"/>
                <a:gd name="connsiteY3" fmla="*/ 39983 h 200077"/>
                <a:gd name="connsiteX4" fmla="*/ 60750 w 399731"/>
                <a:gd name="connsiteY4" fmla="*/ 200078 h 20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1" h="200077">
                  <a:moveTo>
                    <a:pt x="338982" y="200078"/>
                  </a:moveTo>
                  <a:cubicBezTo>
                    <a:pt x="361784" y="170626"/>
                    <a:pt x="399732" y="110816"/>
                    <a:pt x="399732" y="39983"/>
                  </a:cubicBezTo>
                  <a:lnTo>
                    <a:pt x="199866" y="0"/>
                  </a:lnTo>
                  <a:lnTo>
                    <a:pt x="0" y="39983"/>
                  </a:lnTo>
                  <a:cubicBezTo>
                    <a:pt x="0" y="110816"/>
                    <a:pt x="38031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1424DE82-8FFC-9179-FB3D-6FA0F1717E08}"/>
                </a:ext>
              </a:extLst>
            </p:cNvPr>
            <p:cNvSpPr/>
            <p:nvPr/>
          </p:nvSpPr>
          <p:spPr>
            <a:xfrm>
              <a:off x="5233197" y="9465329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09AD8585-BB2F-D753-84F8-E355537C98AA}"/>
                </a:ext>
              </a:extLst>
            </p:cNvPr>
            <p:cNvSpPr/>
            <p:nvPr/>
          </p:nvSpPr>
          <p:spPr>
            <a:xfrm>
              <a:off x="5093258" y="9385364"/>
              <a:ext cx="279878" cy="107936"/>
            </a:xfrm>
            <a:custGeom>
              <a:avLst/>
              <a:gdLst>
                <a:gd name="connsiteX0" fmla="*/ 0 w 279878"/>
                <a:gd name="connsiteY0" fmla="*/ 107937 h 107936"/>
                <a:gd name="connsiteX1" fmla="*/ 0 w 279878"/>
                <a:gd name="connsiteY1" fmla="*/ 0 h 107936"/>
                <a:gd name="connsiteX2" fmla="*/ 279878 w 279878"/>
                <a:gd name="connsiteY2" fmla="*/ 0 h 107936"/>
                <a:gd name="connsiteX3" fmla="*/ 279878 w 279878"/>
                <a:gd name="connsiteY3" fmla="*/ 107937 h 10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878" h="107936">
                  <a:moveTo>
                    <a:pt x="0" y="107937"/>
                  </a:moveTo>
                  <a:lnTo>
                    <a:pt x="0" y="0"/>
                  </a:lnTo>
                  <a:lnTo>
                    <a:pt x="279878" y="0"/>
                  </a:lnTo>
                  <a:lnTo>
                    <a:pt x="279878" y="10793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7E4AA4D7-35CC-0E67-DFB0-056DCCFA8DEA}"/>
                </a:ext>
              </a:extLst>
            </p:cNvPr>
            <p:cNvSpPr/>
            <p:nvPr/>
          </p:nvSpPr>
          <p:spPr>
            <a:xfrm>
              <a:off x="5153268" y="9285489"/>
              <a:ext cx="159942" cy="99874"/>
            </a:xfrm>
            <a:custGeom>
              <a:avLst/>
              <a:gdLst>
                <a:gd name="connsiteX0" fmla="*/ 0 w 159942"/>
                <a:gd name="connsiteY0" fmla="*/ 99875 h 99874"/>
                <a:gd name="connsiteX1" fmla="*/ 0 w 159942"/>
                <a:gd name="connsiteY1" fmla="*/ 0 h 99874"/>
                <a:gd name="connsiteX2" fmla="*/ 159942 w 159942"/>
                <a:gd name="connsiteY2" fmla="*/ 0 h 99874"/>
                <a:gd name="connsiteX3" fmla="*/ 159942 w 159942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942" h="99874">
                  <a:moveTo>
                    <a:pt x="0" y="99875"/>
                  </a:moveTo>
                  <a:lnTo>
                    <a:pt x="0" y="0"/>
                  </a:lnTo>
                  <a:lnTo>
                    <a:pt x="159942" y="0"/>
                  </a:lnTo>
                  <a:lnTo>
                    <a:pt x="159942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D5B6196C-0412-9FD7-8C13-6FC1747E61E6}"/>
                </a:ext>
              </a:extLst>
            </p:cNvPr>
            <p:cNvSpPr/>
            <p:nvPr/>
          </p:nvSpPr>
          <p:spPr>
            <a:xfrm>
              <a:off x="4997606" y="9725052"/>
              <a:ext cx="471183" cy="30769"/>
            </a:xfrm>
            <a:custGeom>
              <a:avLst/>
              <a:gdLst>
                <a:gd name="connsiteX0" fmla="*/ 471183 w 471183"/>
                <a:gd name="connsiteY0" fmla="*/ 0 h 30769"/>
                <a:gd name="connsiteX1" fmla="*/ 392653 w 471183"/>
                <a:gd name="connsiteY1" fmla="*/ 30769 h 30769"/>
                <a:gd name="connsiteX2" fmla="*/ 314122 w 471183"/>
                <a:gd name="connsiteY2" fmla="*/ 0 h 30769"/>
                <a:gd name="connsiteX3" fmla="*/ 235591 w 471183"/>
                <a:gd name="connsiteY3" fmla="*/ 30769 h 30769"/>
                <a:gd name="connsiteX4" fmla="*/ 157061 w 471183"/>
                <a:gd name="connsiteY4" fmla="*/ 0 h 30769"/>
                <a:gd name="connsiteX5" fmla="*/ 78530 w 471183"/>
                <a:gd name="connsiteY5" fmla="*/ 30769 h 30769"/>
                <a:gd name="connsiteX6" fmla="*/ 0 w 471183"/>
                <a:gd name="connsiteY6" fmla="*/ 0 h 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183" h="30769">
                  <a:moveTo>
                    <a:pt x="471183" y="0"/>
                  </a:moveTo>
                  <a:cubicBezTo>
                    <a:pt x="431918" y="0"/>
                    <a:pt x="431918" y="30769"/>
                    <a:pt x="392653" y="30769"/>
                  </a:cubicBezTo>
                  <a:cubicBezTo>
                    <a:pt x="353387" y="30769"/>
                    <a:pt x="353387" y="0"/>
                    <a:pt x="314122" y="0"/>
                  </a:cubicBezTo>
                  <a:cubicBezTo>
                    <a:pt x="274857" y="0"/>
                    <a:pt x="274857" y="30769"/>
                    <a:pt x="235591" y="30769"/>
                  </a:cubicBezTo>
                  <a:cubicBezTo>
                    <a:pt x="196326" y="30769"/>
                    <a:pt x="196326" y="0"/>
                    <a:pt x="157061" y="0"/>
                  </a:cubicBezTo>
                  <a:cubicBezTo>
                    <a:pt x="117796" y="0"/>
                    <a:pt x="117796" y="30769"/>
                    <a:pt x="78530" y="30769"/>
                  </a:cubicBezTo>
                  <a:cubicBezTo>
                    <a:pt x="39265" y="30769"/>
                    <a:pt x="3926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A5B60408-C36B-A56F-2183-79ED832C4080}"/>
                </a:ext>
              </a:extLst>
            </p:cNvPr>
            <p:cNvSpPr/>
            <p:nvPr/>
          </p:nvSpPr>
          <p:spPr>
            <a:xfrm>
              <a:off x="4893392" y="9804936"/>
              <a:ext cx="119936" cy="119866"/>
            </a:xfrm>
            <a:custGeom>
              <a:avLst/>
              <a:gdLst>
                <a:gd name="connsiteX0" fmla="*/ 119936 w 119936"/>
                <a:gd name="connsiteY0" fmla="*/ 0 h 119866"/>
                <a:gd name="connsiteX1" fmla="*/ 0 w 119936"/>
                <a:gd name="connsiteY1" fmla="*/ 0 h 119866"/>
                <a:gd name="connsiteX2" fmla="*/ 0 w 119936"/>
                <a:gd name="connsiteY2" fmla="*/ 119866 h 11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936" h="119866">
                  <a:moveTo>
                    <a:pt x="119936" y="0"/>
                  </a:moveTo>
                  <a:lnTo>
                    <a:pt x="0" y="0"/>
                  </a:lnTo>
                  <a:lnTo>
                    <a:pt x="0" y="11986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0F96A15A-FAA0-5E7E-294A-9D609636989B}"/>
                </a:ext>
              </a:extLst>
            </p:cNvPr>
            <p:cNvSpPr/>
            <p:nvPr/>
          </p:nvSpPr>
          <p:spPr>
            <a:xfrm>
              <a:off x="4893475" y="9374751"/>
              <a:ext cx="759458" cy="589978"/>
            </a:xfrm>
            <a:custGeom>
              <a:avLst/>
              <a:gdLst>
                <a:gd name="connsiteX0" fmla="*/ 721756 w 759458"/>
                <a:gd name="connsiteY0" fmla="*/ 0 h 589978"/>
                <a:gd name="connsiteX1" fmla="*/ 759457 w 759458"/>
                <a:gd name="connsiteY1" fmla="*/ 170461 h 589978"/>
                <a:gd name="connsiteX2" fmla="*/ 635241 w 759458"/>
                <a:gd name="connsiteY2" fmla="*/ 468028 h 589978"/>
                <a:gd name="connsiteX3" fmla="*/ 339723 w 759458"/>
                <a:gd name="connsiteY3" fmla="*/ 589951 h 589978"/>
                <a:gd name="connsiteX4" fmla="*/ 59927 w 759458"/>
                <a:gd name="connsiteY4" fmla="*/ 490077 h 589978"/>
                <a:gd name="connsiteX5" fmla="*/ 0 w 759458"/>
                <a:gd name="connsiteY5" fmla="*/ 430102 h 58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458" h="589978">
                  <a:moveTo>
                    <a:pt x="721756" y="0"/>
                  </a:moveTo>
                  <a:cubicBezTo>
                    <a:pt x="746451" y="54051"/>
                    <a:pt x="759375" y="112297"/>
                    <a:pt x="759457" y="170461"/>
                  </a:cubicBezTo>
                  <a:cubicBezTo>
                    <a:pt x="759704" y="278069"/>
                    <a:pt x="717558" y="385759"/>
                    <a:pt x="635241" y="468028"/>
                  </a:cubicBezTo>
                  <a:cubicBezTo>
                    <a:pt x="554159" y="549064"/>
                    <a:pt x="446982" y="588882"/>
                    <a:pt x="339723" y="589951"/>
                  </a:cubicBezTo>
                  <a:cubicBezTo>
                    <a:pt x="222503" y="591103"/>
                    <a:pt x="136646" y="555316"/>
                    <a:pt x="59927" y="490077"/>
                  </a:cubicBezTo>
                  <a:cubicBezTo>
                    <a:pt x="46344" y="478559"/>
                    <a:pt x="0" y="430102"/>
                    <a:pt x="0" y="43010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93DB5444-303B-C365-FBFC-3DA247DEAEC6}"/>
                </a:ext>
              </a:extLst>
            </p:cNvPr>
            <p:cNvSpPr/>
            <p:nvPr/>
          </p:nvSpPr>
          <p:spPr>
            <a:xfrm>
              <a:off x="4813462" y="9125696"/>
              <a:ext cx="759458" cy="589978"/>
            </a:xfrm>
            <a:custGeom>
              <a:avLst/>
              <a:gdLst>
                <a:gd name="connsiteX0" fmla="*/ 37702 w 759458"/>
                <a:gd name="connsiteY0" fmla="*/ 589979 h 589978"/>
                <a:gd name="connsiteX1" fmla="*/ 1 w 759458"/>
                <a:gd name="connsiteY1" fmla="*/ 419517 h 589978"/>
                <a:gd name="connsiteX2" fmla="*/ 124218 w 759458"/>
                <a:gd name="connsiteY2" fmla="*/ 121950 h 589978"/>
                <a:gd name="connsiteX3" fmla="*/ 419736 w 759458"/>
                <a:gd name="connsiteY3" fmla="*/ 27 h 589978"/>
                <a:gd name="connsiteX4" fmla="*/ 699532 w 759458"/>
                <a:gd name="connsiteY4" fmla="*/ 99902 h 589978"/>
                <a:gd name="connsiteX5" fmla="*/ 759459 w 759458"/>
                <a:gd name="connsiteY5" fmla="*/ 159876 h 58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458" h="589978">
                  <a:moveTo>
                    <a:pt x="37702" y="589979"/>
                  </a:moveTo>
                  <a:cubicBezTo>
                    <a:pt x="13007" y="535928"/>
                    <a:pt x="83" y="477681"/>
                    <a:pt x="1" y="419517"/>
                  </a:cubicBezTo>
                  <a:cubicBezTo>
                    <a:pt x="-246" y="311909"/>
                    <a:pt x="41900" y="204219"/>
                    <a:pt x="124218" y="121950"/>
                  </a:cubicBezTo>
                  <a:cubicBezTo>
                    <a:pt x="205300" y="40915"/>
                    <a:pt x="312477" y="1097"/>
                    <a:pt x="419736" y="27"/>
                  </a:cubicBezTo>
                  <a:cubicBezTo>
                    <a:pt x="536955" y="-1125"/>
                    <a:pt x="622812" y="34662"/>
                    <a:pt x="699532" y="99902"/>
                  </a:cubicBezTo>
                  <a:cubicBezTo>
                    <a:pt x="713114" y="111419"/>
                    <a:pt x="759459" y="159876"/>
                    <a:pt x="759459" y="159876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" name="Forma libre 61">
              <a:extLst>
                <a:ext uri="{FF2B5EF4-FFF2-40B4-BE49-F238E27FC236}">
                  <a16:creationId xmlns:a16="http://schemas.microsoft.com/office/drawing/2014/main" id="{3C3A36C1-663C-1261-37B6-4CE2FDB462D3}"/>
                </a:ext>
              </a:extLst>
            </p:cNvPr>
            <p:cNvSpPr/>
            <p:nvPr/>
          </p:nvSpPr>
          <p:spPr>
            <a:xfrm>
              <a:off x="5453066" y="9165623"/>
              <a:ext cx="119936" cy="119866"/>
            </a:xfrm>
            <a:custGeom>
              <a:avLst/>
              <a:gdLst>
                <a:gd name="connsiteX0" fmla="*/ 0 w 119936"/>
                <a:gd name="connsiteY0" fmla="*/ 119866 h 119866"/>
                <a:gd name="connsiteX1" fmla="*/ 119936 w 119936"/>
                <a:gd name="connsiteY1" fmla="*/ 119866 h 119866"/>
                <a:gd name="connsiteX2" fmla="*/ 119936 w 119936"/>
                <a:gd name="connsiteY2" fmla="*/ 0 h 11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936" h="119866">
                  <a:moveTo>
                    <a:pt x="0" y="119866"/>
                  </a:moveTo>
                  <a:lnTo>
                    <a:pt x="119936" y="119866"/>
                  </a:lnTo>
                  <a:lnTo>
                    <a:pt x="119936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" name="Gráfico 2">
            <a:extLst>
              <a:ext uri="{FF2B5EF4-FFF2-40B4-BE49-F238E27FC236}">
                <a16:creationId xmlns:a16="http://schemas.microsoft.com/office/drawing/2014/main" id="{61DB606E-034C-1FEB-8405-5EE67F8CACFA}"/>
              </a:ext>
            </a:extLst>
          </p:cNvPr>
          <p:cNvGrpSpPr/>
          <p:nvPr/>
        </p:nvGrpSpPr>
        <p:grpSpPr>
          <a:xfrm>
            <a:off x="9570650" y="9205606"/>
            <a:ext cx="919481" cy="630098"/>
            <a:chOff x="9570650" y="9205606"/>
            <a:chExt cx="919481" cy="630098"/>
          </a:xfrm>
          <a:noFill/>
        </p:grpSpPr>
        <p:sp>
          <p:nvSpPr>
            <p:cNvPr id="128" name="Forma libre 127">
              <a:extLst>
                <a:ext uri="{FF2B5EF4-FFF2-40B4-BE49-F238E27FC236}">
                  <a16:creationId xmlns:a16="http://schemas.microsoft.com/office/drawing/2014/main" id="{AF0D7C73-F0A1-E113-5843-9FF155F2DE7B}"/>
                </a:ext>
              </a:extLst>
            </p:cNvPr>
            <p:cNvSpPr/>
            <p:nvPr/>
          </p:nvSpPr>
          <p:spPr>
            <a:xfrm>
              <a:off x="9570897" y="9705061"/>
              <a:ext cx="879228" cy="30768"/>
            </a:xfrm>
            <a:custGeom>
              <a:avLst/>
              <a:gdLst>
                <a:gd name="connsiteX0" fmla="*/ 879229 w 879228"/>
                <a:gd name="connsiteY0" fmla="*/ 0 h 30768"/>
                <a:gd name="connsiteX1" fmla="*/ 799299 w 879228"/>
                <a:gd name="connsiteY1" fmla="*/ 30769 h 30768"/>
                <a:gd name="connsiteX2" fmla="*/ 719369 w 879228"/>
                <a:gd name="connsiteY2" fmla="*/ 0 h 30768"/>
                <a:gd name="connsiteX3" fmla="*/ 639439 w 879228"/>
                <a:gd name="connsiteY3" fmla="*/ 30769 h 30768"/>
                <a:gd name="connsiteX4" fmla="*/ 559509 w 879228"/>
                <a:gd name="connsiteY4" fmla="*/ 0 h 30768"/>
                <a:gd name="connsiteX5" fmla="*/ 479579 w 879228"/>
                <a:gd name="connsiteY5" fmla="*/ 30769 h 30768"/>
                <a:gd name="connsiteX6" fmla="*/ 399649 w 879228"/>
                <a:gd name="connsiteY6" fmla="*/ 0 h 30768"/>
                <a:gd name="connsiteX7" fmla="*/ 319719 w 879228"/>
                <a:gd name="connsiteY7" fmla="*/ 30769 h 30768"/>
                <a:gd name="connsiteX8" fmla="*/ 239790 w 879228"/>
                <a:gd name="connsiteY8" fmla="*/ 0 h 30768"/>
                <a:gd name="connsiteX9" fmla="*/ 159860 w 879228"/>
                <a:gd name="connsiteY9" fmla="*/ 30769 h 30768"/>
                <a:gd name="connsiteX10" fmla="*/ 79930 w 879228"/>
                <a:gd name="connsiteY10" fmla="*/ 0 h 30768"/>
                <a:gd name="connsiteX11" fmla="*/ 0 w 879228"/>
                <a:gd name="connsiteY11" fmla="*/ 30769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9228" h="30768">
                  <a:moveTo>
                    <a:pt x="879229" y="0"/>
                  </a:moveTo>
                  <a:cubicBezTo>
                    <a:pt x="839222" y="0"/>
                    <a:pt x="839222" y="30769"/>
                    <a:pt x="799299" y="30769"/>
                  </a:cubicBezTo>
                  <a:cubicBezTo>
                    <a:pt x="759375" y="30769"/>
                    <a:pt x="759293" y="0"/>
                    <a:pt x="719369" y="0"/>
                  </a:cubicBezTo>
                  <a:cubicBezTo>
                    <a:pt x="679445" y="0"/>
                    <a:pt x="679363" y="30769"/>
                    <a:pt x="639439" y="30769"/>
                  </a:cubicBezTo>
                  <a:cubicBezTo>
                    <a:pt x="599515" y="30769"/>
                    <a:pt x="599433" y="0"/>
                    <a:pt x="559509" y="0"/>
                  </a:cubicBezTo>
                  <a:cubicBezTo>
                    <a:pt x="519585" y="0"/>
                    <a:pt x="519503" y="30769"/>
                    <a:pt x="479579" y="30769"/>
                  </a:cubicBezTo>
                  <a:cubicBezTo>
                    <a:pt x="439655" y="30769"/>
                    <a:pt x="439573" y="0"/>
                    <a:pt x="399649" y="0"/>
                  </a:cubicBezTo>
                  <a:cubicBezTo>
                    <a:pt x="359725" y="0"/>
                    <a:pt x="359643" y="30769"/>
                    <a:pt x="319719" y="30769"/>
                  </a:cubicBezTo>
                  <a:cubicBezTo>
                    <a:pt x="279796" y="30769"/>
                    <a:pt x="279713" y="0"/>
                    <a:pt x="239790" y="0"/>
                  </a:cubicBezTo>
                  <a:cubicBezTo>
                    <a:pt x="199866" y="0"/>
                    <a:pt x="199783" y="30769"/>
                    <a:pt x="159860" y="30769"/>
                  </a:cubicBezTo>
                  <a:cubicBezTo>
                    <a:pt x="119936" y="30769"/>
                    <a:pt x="119854" y="0"/>
                    <a:pt x="79930" y="0"/>
                  </a:cubicBezTo>
                  <a:cubicBezTo>
                    <a:pt x="40006" y="0"/>
                    <a:pt x="39924" y="30769"/>
                    <a:pt x="0" y="3076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29" name="Forma libre 128">
              <a:extLst>
                <a:ext uri="{FF2B5EF4-FFF2-40B4-BE49-F238E27FC236}">
                  <a16:creationId xmlns:a16="http://schemas.microsoft.com/office/drawing/2014/main" id="{479724E8-6C12-9840-B473-FEE52C8E4678}"/>
                </a:ext>
              </a:extLst>
            </p:cNvPr>
            <p:cNvSpPr/>
            <p:nvPr/>
          </p:nvSpPr>
          <p:spPr>
            <a:xfrm>
              <a:off x="9770762" y="9804936"/>
              <a:ext cx="719369" cy="30768"/>
            </a:xfrm>
            <a:custGeom>
              <a:avLst/>
              <a:gdLst>
                <a:gd name="connsiteX0" fmla="*/ 719369 w 719369"/>
                <a:gd name="connsiteY0" fmla="*/ 0 h 30768"/>
                <a:gd name="connsiteX1" fmla="*/ 639439 w 719369"/>
                <a:gd name="connsiteY1" fmla="*/ 30769 h 30768"/>
                <a:gd name="connsiteX2" fmla="*/ 559510 w 719369"/>
                <a:gd name="connsiteY2" fmla="*/ 0 h 30768"/>
                <a:gd name="connsiteX3" fmla="*/ 479579 w 719369"/>
                <a:gd name="connsiteY3" fmla="*/ 30769 h 30768"/>
                <a:gd name="connsiteX4" fmla="*/ 399649 w 719369"/>
                <a:gd name="connsiteY4" fmla="*/ 0 h 30768"/>
                <a:gd name="connsiteX5" fmla="*/ 319720 w 719369"/>
                <a:gd name="connsiteY5" fmla="*/ 30769 h 30768"/>
                <a:gd name="connsiteX6" fmla="*/ 239790 w 719369"/>
                <a:gd name="connsiteY6" fmla="*/ 0 h 30768"/>
                <a:gd name="connsiteX7" fmla="*/ 159860 w 719369"/>
                <a:gd name="connsiteY7" fmla="*/ 30769 h 30768"/>
                <a:gd name="connsiteX8" fmla="*/ 79930 w 719369"/>
                <a:gd name="connsiteY8" fmla="*/ 0 h 30768"/>
                <a:gd name="connsiteX9" fmla="*/ 0 w 719369"/>
                <a:gd name="connsiteY9" fmla="*/ 30769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369" h="30768">
                  <a:moveTo>
                    <a:pt x="719369" y="0"/>
                  </a:moveTo>
                  <a:cubicBezTo>
                    <a:pt x="679363" y="0"/>
                    <a:pt x="679363" y="30769"/>
                    <a:pt x="639439" y="30769"/>
                  </a:cubicBezTo>
                  <a:cubicBezTo>
                    <a:pt x="599516" y="30769"/>
                    <a:pt x="599433" y="0"/>
                    <a:pt x="559510" y="0"/>
                  </a:cubicBezTo>
                  <a:cubicBezTo>
                    <a:pt x="519585" y="0"/>
                    <a:pt x="519503" y="30769"/>
                    <a:pt x="479579" y="30769"/>
                  </a:cubicBezTo>
                  <a:cubicBezTo>
                    <a:pt x="439656" y="30769"/>
                    <a:pt x="439573" y="0"/>
                    <a:pt x="399649" y="0"/>
                  </a:cubicBezTo>
                  <a:cubicBezTo>
                    <a:pt x="359726" y="0"/>
                    <a:pt x="359643" y="30769"/>
                    <a:pt x="319720" y="30769"/>
                  </a:cubicBezTo>
                  <a:cubicBezTo>
                    <a:pt x="279796" y="30769"/>
                    <a:pt x="279713" y="0"/>
                    <a:pt x="239790" y="0"/>
                  </a:cubicBezTo>
                  <a:cubicBezTo>
                    <a:pt x="199866" y="0"/>
                    <a:pt x="199784" y="30769"/>
                    <a:pt x="159860" y="30769"/>
                  </a:cubicBezTo>
                  <a:cubicBezTo>
                    <a:pt x="119936" y="30769"/>
                    <a:pt x="119854" y="0"/>
                    <a:pt x="79930" y="0"/>
                  </a:cubicBezTo>
                  <a:cubicBezTo>
                    <a:pt x="40006" y="0"/>
                    <a:pt x="39924" y="30769"/>
                    <a:pt x="0" y="3076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0" name="Forma libre 129">
              <a:extLst>
                <a:ext uri="{FF2B5EF4-FFF2-40B4-BE49-F238E27FC236}">
                  <a16:creationId xmlns:a16="http://schemas.microsoft.com/office/drawing/2014/main" id="{19B06A98-E35C-5F17-4348-DCF84561E4D4}"/>
                </a:ext>
              </a:extLst>
            </p:cNvPr>
            <p:cNvSpPr/>
            <p:nvPr/>
          </p:nvSpPr>
          <p:spPr>
            <a:xfrm>
              <a:off x="9790519" y="9345463"/>
              <a:ext cx="199865" cy="79882"/>
            </a:xfrm>
            <a:custGeom>
              <a:avLst/>
              <a:gdLst>
                <a:gd name="connsiteX0" fmla="*/ 199866 w 199865"/>
                <a:gd name="connsiteY0" fmla="*/ 0 h 79882"/>
                <a:gd name="connsiteX1" fmla="*/ 40006 w 199865"/>
                <a:gd name="connsiteY1" fmla="*/ 0 h 79882"/>
                <a:gd name="connsiteX2" fmla="*/ 40006 w 199865"/>
                <a:gd name="connsiteY2" fmla="*/ 59892 h 79882"/>
                <a:gd name="connsiteX3" fmla="*/ 0 w 199865"/>
                <a:gd name="connsiteY3" fmla="*/ 59892 h 79882"/>
                <a:gd name="connsiteX4" fmla="*/ 0 w 199865"/>
                <a:gd name="connsiteY4" fmla="*/ 79883 h 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65" h="79882">
                  <a:moveTo>
                    <a:pt x="199866" y="0"/>
                  </a:moveTo>
                  <a:lnTo>
                    <a:pt x="40006" y="0"/>
                  </a:lnTo>
                  <a:lnTo>
                    <a:pt x="40006" y="59892"/>
                  </a:lnTo>
                  <a:lnTo>
                    <a:pt x="0" y="59892"/>
                  </a:lnTo>
                  <a:lnTo>
                    <a:pt x="0" y="798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1" name="Forma libre 130">
              <a:extLst>
                <a:ext uri="{FF2B5EF4-FFF2-40B4-BE49-F238E27FC236}">
                  <a16:creationId xmlns:a16="http://schemas.microsoft.com/office/drawing/2014/main" id="{AC61E7A3-487C-016A-93D7-937ACE20D72D}"/>
                </a:ext>
              </a:extLst>
            </p:cNvPr>
            <p:cNvSpPr/>
            <p:nvPr/>
          </p:nvSpPr>
          <p:spPr>
            <a:xfrm>
              <a:off x="9870448" y="9205606"/>
              <a:ext cx="8231" cy="139857"/>
            </a:xfrm>
            <a:custGeom>
              <a:avLst/>
              <a:gdLst>
                <a:gd name="connsiteX0" fmla="*/ 0 w 8231"/>
                <a:gd name="connsiteY0" fmla="*/ 0 h 139857"/>
                <a:gd name="connsiteX1" fmla="*/ 0 w 8231"/>
                <a:gd name="connsiteY1" fmla="*/ 139858 h 13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39857">
                  <a:moveTo>
                    <a:pt x="0" y="0"/>
                  </a:moveTo>
                  <a:lnTo>
                    <a:pt x="0" y="13985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2" name="Forma libre 131">
              <a:extLst>
                <a:ext uri="{FF2B5EF4-FFF2-40B4-BE49-F238E27FC236}">
                  <a16:creationId xmlns:a16="http://schemas.microsoft.com/office/drawing/2014/main" id="{24A62BDA-1E65-8921-1F5F-0A3C604FC1E6}"/>
                </a:ext>
              </a:extLst>
            </p:cNvPr>
            <p:cNvSpPr/>
            <p:nvPr/>
          </p:nvSpPr>
          <p:spPr>
            <a:xfrm>
              <a:off x="9950461" y="9285489"/>
              <a:ext cx="8231" cy="59974"/>
            </a:xfrm>
            <a:custGeom>
              <a:avLst/>
              <a:gdLst>
                <a:gd name="connsiteX0" fmla="*/ 0 w 8231"/>
                <a:gd name="connsiteY0" fmla="*/ 0 h 59974"/>
                <a:gd name="connsiteX1" fmla="*/ 0 w 8231"/>
                <a:gd name="connsiteY1" fmla="*/ 59974 h 59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59974">
                  <a:moveTo>
                    <a:pt x="0" y="0"/>
                  </a:moveTo>
                  <a:lnTo>
                    <a:pt x="0" y="5997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3" name="Forma libre 132">
              <a:extLst>
                <a:ext uri="{FF2B5EF4-FFF2-40B4-BE49-F238E27FC236}">
                  <a16:creationId xmlns:a16="http://schemas.microsoft.com/office/drawing/2014/main" id="{1E06B8F8-0C82-D080-CAB6-01AFC88BC9D3}"/>
                </a:ext>
              </a:extLst>
            </p:cNvPr>
            <p:cNvSpPr/>
            <p:nvPr/>
          </p:nvSpPr>
          <p:spPr>
            <a:xfrm>
              <a:off x="9890452" y="9445338"/>
              <a:ext cx="20003" cy="8226"/>
            </a:xfrm>
            <a:custGeom>
              <a:avLst/>
              <a:gdLst>
                <a:gd name="connsiteX0" fmla="*/ 0 w 20003"/>
                <a:gd name="connsiteY0" fmla="*/ 0 h 8226"/>
                <a:gd name="connsiteX1" fmla="*/ 20003 w 2000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003" h="8226">
                  <a:moveTo>
                    <a:pt x="0" y="0"/>
                  </a:moveTo>
                  <a:lnTo>
                    <a:pt x="2000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4" name="Forma libre 133">
              <a:extLst>
                <a:ext uri="{FF2B5EF4-FFF2-40B4-BE49-F238E27FC236}">
                  <a16:creationId xmlns:a16="http://schemas.microsoft.com/office/drawing/2014/main" id="{1DDA3F14-E31D-AFBD-6AF6-D8B54315D353}"/>
                </a:ext>
              </a:extLst>
            </p:cNvPr>
            <p:cNvSpPr/>
            <p:nvPr/>
          </p:nvSpPr>
          <p:spPr>
            <a:xfrm>
              <a:off x="9990384" y="9425346"/>
              <a:ext cx="199866" cy="139857"/>
            </a:xfrm>
            <a:custGeom>
              <a:avLst/>
              <a:gdLst>
                <a:gd name="connsiteX0" fmla="*/ 199866 w 199866"/>
                <a:gd name="connsiteY0" fmla="*/ 117892 h 139857"/>
                <a:gd name="connsiteX1" fmla="*/ 199866 w 199866"/>
                <a:gd name="connsiteY1" fmla="*/ 0 h 139857"/>
                <a:gd name="connsiteX2" fmla="*/ 0 w 199866"/>
                <a:gd name="connsiteY2" fmla="*/ 0 h 139857"/>
                <a:gd name="connsiteX3" fmla="*/ 0 w 199866"/>
                <a:gd name="connsiteY3" fmla="*/ 139857 h 13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866" h="139857">
                  <a:moveTo>
                    <a:pt x="199866" y="117892"/>
                  </a:moveTo>
                  <a:lnTo>
                    <a:pt x="199866" y="0"/>
                  </a:lnTo>
                  <a:lnTo>
                    <a:pt x="0" y="0"/>
                  </a:lnTo>
                  <a:lnTo>
                    <a:pt x="0" y="13985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5" name="Forma libre 134">
              <a:extLst>
                <a:ext uri="{FF2B5EF4-FFF2-40B4-BE49-F238E27FC236}">
                  <a16:creationId xmlns:a16="http://schemas.microsoft.com/office/drawing/2014/main" id="{E71B2977-445A-FB0C-B454-16F74C00C1FB}"/>
                </a:ext>
              </a:extLst>
            </p:cNvPr>
            <p:cNvSpPr/>
            <p:nvPr/>
          </p:nvSpPr>
          <p:spPr>
            <a:xfrm>
              <a:off x="10190250" y="9425346"/>
              <a:ext cx="199948" cy="99874"/>
            </a:xfrm>
            <a:custGeom>
              <a:avLst/>
              <a:gdLst>
                <a:gd name="connsiteX0" fmla="*/ 0 w 199948"/>
                <a:gd name="connsiteY0" fmla="*/ 0 h 99874"/>
                <a:gd name="connsiteX1" fmla="*/ 199948 w 199948"/>
                <a:gd name="connsiteY1" fmla="*/ 0 h 99874"/>
                <a:gd name="connsiteX2" fmla="*/ 199948 w 199948"/>
                <a:gd name="connsiteY2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48" h="99874">
                  <a:moveTo>
                    <a:pt x="0" y="0"/>
                  </a:moveTo>
                  <a:lnTo>
                    <a:pt x="199948" y="0"/>
                  </a:lnTo>
                  <a:lnTo>
                    <a:pt x="199948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6" name="Forma libre 135">
              <a:extLst>
                <a:ext uri="{FF2B5EF4-FFF2-40B4-BE49-F238E27FC236}">
                  <a16:creationId xmlns:a16="http://schemas.microsoft.com/office/drawing/2014/main" id="{4FC775C5-B345-A30E-DC56-039CA392A713}"/>
                </a:ext>
              </a:extLst>
            </p:cNvPr>
            <p:cNvSpPr/>
            <p:nvPr/>
          </p:nvSpPr>
          <p:spPr>
            <a:xfrm>
              <a:off x="10090317" y="9305480"/>
              <a:ext cx="199948" cy="119866"/>
            </a:xfrm>
            <a:custGeom>
              <a:avLst/>
              <a:gdLst>
                <a:gd name="connsiteX0" fmla="*/ 199948 w 199948"/>
                <a:gd name="connsiteY0" fmla="*/ 119866 h 119866"/>
                <a:gd name="connsiteX1" fmla="*/ 199948 w 199948"/>
                <a:gd name="connsiteY1" fmla="*/ 0 h 119866"/>
                <a:gd name="connsiteX2" fmla="*/ 0 w 199948"/>
                <a:gd name="connsiteY2" fmla="*/ 0 h 119866"/>
                <a:gd name="connsiteX3" fmla="*/ 0 w 199948"/>
                <a:gd name="connsiteY3" fmla="*/ 119866 h 11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48" h="119866">
                  <a:moveTo>
                    <a:pt x="199948" y="119866"/>
                  </a:moveTo>
                  <a:lnTo>
                    <a:pt x="199948" y="0"/>
                  </a:lnTo>
                  <a:lnTo>
                    <a:pt x="0" y="0"/>
                  </a:lnTo>
                  <a:lnTo>
                    <a:pt x="0" y="11986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7" name="Forma libre 136">
              <a:extLst>
                <a:ext uri="{FF2B5EF4-FFF2-40B4-BE49-F238E27FC236}">
                  <a16:creationId xmlns:a16="http://schemas.microsoft.com/office/drawing/2014/main" id="{06D31C4B-0ECD-F9A4-2AC3-9D7E4DA3ABD1}"/>
                </a:ext>
              </a:extLst>
            </p:cNvPr>
            <p:cNvSpPr/>
            <p:nvPr/>
          </p:nvSpPr>
          <p:spPr>
            <a:xfrm>
              <a:off x="9790436" y="9525221"/>
              <a:ext cx="699612" cy="135415"/>
            </a:xfrm>
            <a:custGeom>
              <a:avLst/>
              <a:gdLst>
                <a:gd name="connsiteX0" fmla="*/ 607335 w 699612"/>
                <a:gd name="connsiteY0" fmla="*/ 135415 h 135415"/>
                <a:gd name="connsiteX1" fmla="*/ 699613 w 699612"/>
                <a:gd name="connsiteY1" fmla="*/ 0 h 135415"/>
                <a:gd name="connsiteX2" fmla="*/ 442043 w 699612"/>
                <a:gd name="connsiteY2" fmla="*/ 0 h 135415"/>
                <a:gd name="connsiteX3" fmla="*/ 348284 w 699612"/>
                <a:gd name="connsiteY3" fmla="*/ 39983 h 135415"/>
                <a:gd name="connsiteX4" fmla="*/ 0 w 699612"/>
                <a:gd name="connsiteY4" fmla="*/ 39983 h 135415"/>
                <a:gd name="connsiteX5" fmla="*/ 0 w 699612"/>
                <a:gd name="connsiteY5" fmla="*/ 78403 h 135415"/>
                <a:gd name="connsiteX6" fmla="*/ 10948 w 699612"/>
                <a:gd name="connsiteY6" fmla="*/ 120853 h 135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612" h="135415">
                  <a:moveTo>
                    <a:pt x="607335" y="135415"/>
                  </a:moveTo>
                  <a:cubicBezTo>
                    <a:pt x="639686" y="79883"/>
                    <a:pt x="699613" y="79883"/>
                    <a:pt x="699613" y="0"/>
                  </a:cubicBezTo>
                  <a:lnTo>
                    <a:pt x="442043" y="0"/>
                  </a:lnTo>
                  <a:lnTo>
                    <a:pt x="348284" y="39983"/>
                  </a:lnTo>
                  <a:lnTo>
                    <a:pt x="0" y="39983"/>
                  </a:lnTo>
                  <a:lnTo>
                    <a:pt x="0" y="78403"/>
                  </a:lnTo>
                  <a:cubicBezTo>
                    <a:pt x="0" y="107690"/>
                    <a:pt x="1646" y="106539"/>
                    <a:pt x="10948" y="12085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8" name="Forma libre 137">
              <a:extLst>
                <a:ext uri="{FF2B5EF4-FFF2-40B4-BE49-F238E27FC236}">
                  <a16:creationId xmlns:a16="http://schemas.microsoft.com/office/drawing/2014/main" id="{8760CB4E-8AA8-F84E-54C2-659335E726C3}"/>
                </a:ext>
              </a:extLst>
            </p:cNvPr>
            <p:cNvSpPr/>
            <p:nvPr/>
          </p:nvSpPr>
          <p:spPr>
            <a:xfrm>
              <a:off x="10270263" y="9605104"/>
              <a:ext cx="20003" cy="8226"/>
            </a:xfrm>
            <a:custGeom>
              <a:avLst/>
              <a:gdLst>
                <a:gd name="connsiteX0" fmla="*/ 20003 w 20003"/>
                <a:gd name="connsiteY0" fmla="*/ 0 h 8226"/>
                <a:gd name="connsiteX1" fmla="*/ 0 w 2000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003" h="8226">
                  <a:moveTo>
                    <a:pt x="20003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9" name="Forma libre 138">
              <a:extLst>
                <a:ext uri="{FF2B5EF4-FFF2-40B4-BE49-F238E27FC236}">
                  <a16:creationId xmlns:a16="http://schemas.microsoft.com/office/drawing/2014/main" id="{EE2C6398-CD75-FD55-C086-6A35B73E2704}"/>
                </a:ext>
              </a:extLst>
            </p:cNvPr>
            <p:cNvSpPr/>
            <p:nvPr/>
          </p:nvSpPr>
          <p:spPr>
            <a:xfrm>
              <a:off x="9590653" y="9425346"/>
              <a:ext cx="139939" cy="8226"/>
            </a:xfrm>
            <a:custGeom>
              <a:avLst/>
              <a:gdLst>
                <a:gd name="connsiteX0" fmla="*/ 139939 w 139939"/>
                <a:gd name="connsiteY0" fmla="*/ 0 h 8226"/>
                <a:gd name="connsiteX1" fmla="*/ 0 w 1399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939" h="8226">
                  <a:moveTo>
                    <a:pt x="139939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0" name="Forma libre 139">
              <a:extLst>
                <a:ext uri="{FF2B5EF4-FFF2-40B4-BE49-F238E27FC236}">
                  <a16:creationId xmlns:a16="http://schemas.microsoft.com/office/drawing/2014/main" id="{857DBABD-D08D-C8CD-BDE5-09B4BCF8E4A8}"/>
                </a:ext>
              </a:extLst>
            </p:cNvPr>
            <p:cNvSpPr/>
            <p:nvPr/>
          </p:nvSpPr>
          <p:spPr>
            <a:xfrm>
              <a:off x="9670583" y="9505230"/>
              <a:ext cx="139939" cy="8226"/>
            </a:xfrm>
            <a:custGeom>
              <a:avLst/>
              <a:gdLst>
                <a:gd name="connsiteX0" fmla="*/ 139939 w 139939"/>
                <a:gd name="connsiteY0" fmla="*/ 0 h 8226"/>
                <a:gd name="connsiteX1" fmla="*/ 0 w 1399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939" h="8226">
                  <a:moveTo>
                    <a:pt x="139939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1" name="Forma libre 140">
              <a:extLst>
                <a:ext uri="{FF2B5EF4-FFF2-40B4-BE49-F238E27FC236}">
                  <a16:creationId xmlns:a16="http://schemas.microsoft.com/office/drawing/2014/main" id="{1F334DED-1927-A705-FD9E-41223F75A44F}"/>
                </a:ext>
              </a:extLst>
            </p:cNvPr>
            <p:cNvSpPr/>
            <p:nvPr/>
          </p:nvSpPr>
          <p:spPr>
            <a:xfrm>
              <a:off x="9570650" y="9585195"/>
              <a:ext cx="139939" cy="8226"/>
            </a:xfrm>
            <a:custGeom>
              <a:avLst/>
              <a:gdLst>
                <a:gd name="connsiteX0" fmla="*/ 139939 w 139939"/>
                <a:gd name="connsiteY0" fmla="*/ 0 h 8226"/>
                <a:gd name="connsiteX1" fmla="*/ 0 w 1399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939" h="8226">
                  <a:moveTo>
                    <a:pt x="139939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42" name="Gráfico 2">
            <a:extLst>
              <a:ext uri="{FF2B5EF4-FFF2-40B4-BE49-F238E27FC236}">
                <a16:creationId xmlns:a16="http://schemas.microsoft.com/office/drawing/2014/main" id="{C75C7AC6-9EE3-DA9A-CF76-550D63A446B4}"/>
              </a:ext>
            </a:extLst>
          </p:cNvPr>
          <p:cNvGrpSpPr/>
          <p:nvPr/>
        </p:nvGrpSpPr>
        <p:grpSpPr>
          <a:xfrm>
            <a:off x="7975921" y="9085740"/>
            <a:ext cx="895115" cy="898624"/>
            <a:chOff x="7975921" y="9085740"/>
            <a:chExt cx="895115" cy="898624"/>
          </a:xfrm>
          <a:noFill/>
        </p:grpSpPr>
        <p:sp>
          <p:nvSpPr>
            <p:cNvPr id="143" name="Forma libre 142">
              <a:extLst>
                <a:ext uri="{FF2B5EF4-FFF2-40B4-BE49-F238E27FC236}">
                  <a16:creationId xmlns:a16="http://schemas.microsoft.com/office/drawing/2014/main" id="{341E7621-B0E0-A43E-9563-EA2AA6DE514B}"/>
                </a:ext>
              </a:extLst>
            </p:cNvPr>
            <p:cNvSpPr/>
            <p:nvPr/>
          </p:nvSpPr>
          <p:spPr>
            <a:xfrm>
              <a:off x="8671171" y="9704732"/>
              <a:ext cx="199866" cy="279632"/>
            </a:xfrm>
            <a:custGeom>
              <a:avLst/>
              <a:gdLst>
                <a:gd name="connsiteX0" fmla="*/ 99933 w 199866"/>
                <a:gd name="connsiteY0" fmla="*/ 279632 h 279632"/>
                <a:gd name="connsiteX1" fmla="*/ 0 w 199866"/>
                <a:gd name="connsiteY1" fmla="*/ 99875 h 279632"/>
                <a:gd name="connsiteX2" fmla="*/ 99933 w 199866"/>
                <a:gd name="connsiteY2" fmla="*/ 0 h 279632"/>
                <a:gd name="connsiteX3" fmla="*/ 199866 w 199866"/>
                <a:gd name="connsiteY3" fmla="*/ 99875 h 279632"/>
                <a:gd name="connsiteX4" fmla="*/ 99933 w 199866"/>
                <a:gd name="connsiteY4" fmla="*/ 279632 h 27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66" h="279632">
                  <a:moveTo>
                    <a:pt x="99933" y="279632"/>
                  </a:moveTo>
                  <a:cubicBezTo>
                    <a:pt x="79930" y="219741"/>
                    <a:pt x="0" y="179758"/>
                    <a:pt x="0" y="99875"/>
                  </a:cubicBezTo>
                  <a:cubicBezTo>
                    <a:pt x="0" y="44672"/>
                    <a:pt x="44781" y="0"/>
                    <a:pt x="99933" y="0"/>
                  </a:cubicBezTo>
                  <a:cubicBezTo>
                    <a:pt x="155086" y="0"/>
                    <a:pt x="199866" y="44754"/>
                    <a:pt x="199866" y="99875"/>
                  </a:cubicBezTo>
                  <a:cubicBezTo>
                    <a:pt x="199866" y="179758"/>
                    <a:pt x="119936" y="219741"/>
                    <a:pt x="99933" y="27963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4" name="Forma libre 143">
              <a:extLst>
                <a:ext uri="{FF2B5EF4-FFF2-40B4-BE49-F238E27FC236}">
                  <a16:creationId xmlns:a16="http://schemas.microsoft.com/office/drawing/2014/main" id="{005FA884-2372-74CE-CE0E-165A98FD7540}"/>
                </a:ext>
              </a:extLst>
            </p:cNvPr>
            <p:cNvSpPr/>
            <p:nvPr/>
          </p:nvSpPr>
          <p:spPr>
            <a:xfrm>
              <a:off x="8029756" y="9245589"/>
              <a:ext cx="363512" cy="223689"/>
            </a:xfrm>
            <a:custGeom>
              <a:avLst/>
              <a:gdLst>
                <a:gd name="connsiteX0" fmla="*/ 281689 w 363512"/>
                <a:gd name="connsiteY0" fmla="*/ 223690 h 223689"/>
                <a:gd name="connsiteX1" fmla="*/ 363513 w 363512"/>
                <a:gd name="connsiteY1" fmla="*/ 37844 h 223689"/>
                <a:gd name="connsiteX2" fmla="*/ 181756 w 363512"/>
                <a:gd name="connsiteY2" fmla="*/ 0 h 223689"/>
                <a:gd name="connsiteX3" fmla="*/ 0 w 363512"/>
                <a:gd name="connsiteY3" fmla="*/ 37844 h 223689"/>
                <a:gd name="connsiteX4" fmla="*/ 81823 w 363512"/>
                <a:gd name="connsiteY4" fmla="*/ 223690 h 22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512" h="223689">
                  <a:moveTo>
                    <a:pt x="281689" y="223690"/>
                  </a:moveTo>
                  <a:cubicBezTo>
                    <a:pt x="281689" y="223690"/>
                    <a:pt x="363513" y="133687"/>
                    <a:pt x="363513" y="37844"/>
                  </a:cubicBezTo>
                  <a:lnTo>
                    <a:pt x="181756" y="0"/>
                  </a:lnTo>
                  <a:lnTo>
                    <a:pt x="0" y="37844"/>
                  </a:lnTo>
                  <a:cubicBezTo>
                    <a:pt x="0" y="133687"/>
                    <a:pt x="81823" y="223690"/>
                    <a:pt x="81823" y="22369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5" name="Forma libre 144">
              <a:extLst>
                <a:ext uri="{FF2B5EF4-FFF2-40B4-BE49-F238E27FC236}">
                  <a16:creationId xmlns:a16="http://schemas.microsoft.com/office/drawing/2014/main" id="{0146177F-D405-26B8-F153-35EC4C6DCBF8}"/>
                </a:ext>
              </a:extLst>
            </p:cNvPr>
            <p:cNvSpPr/>
            <p:nvPr/>
          </p:nvSpPr>
          <p:spPr>
            <a:xfrm>
              <a:off x="8211430" y="9245589"/>
              <a:ext cx="8231" cy="159766"/>
            </a:xfrm>
            <a:custGeom>
              <a:avLst/>
              <a:gdLst>
                <a:gd name="connsiteX0" fmla="*/ 0 w 8231"/>
                <a:gd name="connsiteY0" fmla="*/ 0 h 159766"/>
                <a:gd name="connsiteX1" fmla="*/ 0 w 8231"/>
                <a:gd name="connsiteY1" fmla="*/ 159766 h 15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59766">
                  <a:moveTo>
                    <a:pt x="0" y="0"/>
                  </a:moveTo>
                  <a:lnTo>
                    <a:pt x="0" y="15976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3" name="Forma libre 162">
              <a:extLst>
                <a:ext uri="{FF2B5EF4-FFF2-40B4-BE49-F238E27FC236}">
                  <a16:creationId xmlns:a16="http://schemas.microsoft.com/office/drawing/2014/main" id="{B67D19DF-708B-BA08-3DEF-710E566AC4A2}"/>
                </a:ext>
              </a:extLst>
            </p:cNvPr>
            <p:cNvSpPr/>
            <p:nvPr/>
          </p:nvSpPr>
          <p:spPr>
            <a:xfrm>
              <a:off x="8091494" y="9165623"/>
              <a:ext cx="239872" cy="104893"/>
            </a:xfrm>
            <a:custGeom>
              <a:avLst/>
              <a:gdLst>
                <a:gd name="connsiteX0" fmla="*/ 0 w 239872"/>
                <a:gd name="connsiteY0" fmla="*/ 104893 h 104893"/>
                <a:gd name="connsiteX1" fmla="*/ 0 w 239872"/>
                <a:gd name="connsiteY1" fmla="*/ 0 h 104893"/>
                <a:gd name="connsiteX2" fmla="*/ 239872 w 239872"/>
                <a:gd name="connsiteY2" fmla="*/ 0 h 104893"/>
                <a:gd name="connsiteX3" fmla="*/ 239872 w 239872"/>
                <a:gd name="connsiteY3" fmla="*/ 104893 h 10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72" h="104893">
                  <a:moveTo>
                    <a:pt x="0" y="104893"/>
                  </a:moveTo>
                  <a:lnTo>
                    <a:pt x="0" y="0"/>
                  </a:lnTo>
                  <a:lnTo>
                    <a:pt x="239872" y="0"/>
                  </a:lnTo>
                  <a:lnTo>
                    <a:pt x="239872" y="10489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5" name="Forma libre 164">
              <a:extLst>
                <a:ext uri="{FF2B5EF4-FFF2-40B4-BE49-F238E27FC236}">
                  <a16:creationId xmlns:a16="http://schemas.microsoft.com/office/drawing/2014/main" id="{4BA0B6D1-3B1B-4228-D089-6EB378714DC9}"/>
                </a:ext>
              </a:extLst>
            </p:cNvPr>
            <p:cNvSpPr/>
            <p:nvPr/>
          </p:nvSpPr>
          <p:spPr>
            <a:xfrm>
              <a:off x="8151503" y="9085740"/>
              <a:ext cx="119935" cy="79882"/>
            </a:xfrm>
            <a:custGeom>
              <a:avLst/>
              <a:gdLst>
                <a:gd name="connsiteX0" fmla="*/ 0 w 119935"/>
                <a:gd name="connsiteY0" fmla="*/ 79883 h 79882"/>
                <a:gd name="connsiteX1" fmla="*/ 0 w 119935"/>
                <a:gd name="connsiteY1" fmla="*/ 0 h 79882"/>
                <a:gd name="connsiteX2" fmla="*/ 119936 w 119935"/>
                <a:gd name="connsiteY2" fmla="*/ 0 h 79882"/>
                <a:gd name="connsiteX3" fmla="*/ 119936 w 119935"/>
                <a:gd name="connsiteY3" fmla="*/ 79883 h 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35" h="79882">
                  <a:moveTo>
                    <a:pt x="0" y="79883"/>
                  </a:moveTo>
                  <a:lnTo>
                    <a:pt x="0" y="0"/>
                  </a:lnTo>
                  <a:lnTo>
                    <a:pt x="119936" y="0"/>
                  </a:lnTo>
                  <a:lnTo>
                    <a:pt x="119936" y="798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6" name="Forma libre 165">
              <a:extLst>
                <a:ext uri="{FF2B5EF4-FFF2-40B4-BE49-F238E27FC236}">
                  <a16:creationId xmlns:a16="http://schemas.microsoft.com/office/drawing/2014/main" id="{79C12BD6-7A62-9FE3-9BD5-A5AA608CE091}"/>
                </a:ext>
              </a:extLst>
            </p:cNvPr>
            <p:cNvSpPr/>
            <p:nvPr/>
          </p:nvSpPr>
          <p:spPr>
            <a:xfrm>
              <a:off x="7975921" y="9465329"/>
              <a:ext cx="471182" cy="30768"/>
            </a:xfrm>
            <a:custGeom>
              <a:avLst/>
              <a:gdLst>
                <a:gd name="connsiteX0" fmla="*/ 471183 w 471182"/>
                <a:gd name="connsiteY0" fmla="*/ 0 h 30768"/>
                <a:gd name="connsiteX1" fmla="*/ 392653 w 471182"/>
                <a:gd name="connsiteY1" fmla="*/ 30769 h 30768"/>
                <a:gd name="connsiteX2" fmla="*/ 314122 w 471182"/>
                <a:gd name="connsiteY2" fmla="*/ 0 h 30768"/>
                <a:gd name="connsiteX3" fmla="*/ 235591 w 471182"/>
                <a:gd name="connsiteY3" fmla="*/ 30769 h 30768"/>
                <a:gd name="connsiteX4" fmla="*/ 157061 w 471182"/>
                <a:gd name="connsiteY4" fmla="*/ 0 h 30768"/>
                <a:gd name="connsiteX5" fmla="*/ 78530 w 471182"/>
                <a:gd name="connsiteY5" fmla="*/ 30769 h 30768"/>
                <a:gd name="connsiteX6" fmla="*/ 0 w 471182"/>
                <a:gd name="connsiteY6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182" h="30768">
                  <a:moveTo>
                    <a:pt x="471183" y="0"/>
                  </a:moveTo>
                  <a:cubicBezTo>
                    <a:pt x="431918" y="0"/>
                    <a:pt x="431918" y="30769"/>
                    <a:pt x="392653" y="30769"/>
                  </a:cubicBezTo>
                  <a:cubicBezTo>
                    <a:pt x="353387" y="30769"/>
                    <a:pt x="353387" y="0"/>
                    <a:pt x="314122" y="0"/>
                  </a:cubicBezTo>
                  <a:cubicBezTo>
                    <a:pt x="274857" y="0"/>
                    <a:pt x="274857" y="30769"/>
                    <a:pt x="235591" y="30769"/>
                  </a:cubicBezTo>
                  <a:cubicBezTo>
                    <a:pt x="196326" y="30769"/>
                    <a:pt x="196326" y="0"/>
                    <a:pt x="157061" y="0"/>
                  </a:cubicBezTo>
                  <a:cubicBezTo>
                    <a:pt x="117796" y="0"/>
                    <a:pt x="117796" y="30769"/>
                    <a:pt x="78530" y="30769"/>
                  </a:cubicBezTo>
                  <a:cubicBezTo>
                    <a:pt x="39265" y="30769"/>
                    <a:pt x="3926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8" name="Forma libre 167">
              <a:extLst>
                <a:ext uri="{FF2B5EF4-FFF2-40B4-BE49-F238E27FC236}">
                  <a16:creationId xmlns:a16="http://schemas.microsoft.com/office/drawing/2014/main" id="{9E25852C-18E0-0E72-8E00-671687CC97E1}"/>
                </a:ext>
              </a:extLst>
            </p:cNvPr>
            <p:cNvSpPr/>
            <p:nvPr/>
          </p:nvSpPr>
          <p:spPr>
            <a:xfrm>
              <a:off x="7975921" y="9545212"/>
              <a:ext cx="471182" cy="30768"/>
            </a:xfrm>
            <a:custGeom>
              <a:avLst/>
              <a:gdLst>
                <a:gd name="connsiteX0" fmla="*/ 471183 w 471182"/>
                <a:gd name="connsiteY0" fmla="*/ 0 h 30768"/>
                <a:gd name="connsiteX1" fmla="*/ 392653 w 471182"/>
                <a:gd name="connsiteY1" fmla="*/ 30769 h 30768"/>
                <a:gd name="connsiteX2" fmla="*/ 314122 w 471182"/>
                <a:gd name="connsiteY2" fmla="*/ 0 h 30768"/>
                <a:gd name="connsiteX3" fmla="*/ 235591 w 471182"/>
                <a:gd name="connsiteY3" fmla="*/ 30769 h 30768"/>
                <a:gd name="connsiteX4" fmla="*/ 157061 w 471182"/>
                <a:gd name="connsiteY4" fmla="*/ 0 h 30768"/>
                <a:gd name="connsiteX5" fmla="*/ 78530 w 471182"/>
                <a:gd name="connsiteY5" fmla="*/ 30769 h 30768"/>
                <a:gd name="connsiteX6" fmla="*/ 0 w 471182"/>
                <a:gd name="connsiteY6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1182" h="30768">
                  <a:moveTo>
                    <a:pt x="471183" y="0"/>
                  </a:moveTo>
                  <a:cubicBezTo>
                    <a:pt x="431918" y="0"/>
                    <a:pt x="431918" y="30769"/>
                    <a:pt x="392653" y="30769"/>
                  </a:cubicBezTo>
                  <a:cubicBezTo>
                    <a:pt x="353387" y="30769"/>
                    <a:pt x="353387" y="0"/>
                    <a:pt x="314122" y="0"/>
                  </a:cubicBezTo>
                  <a:cubicBezTo>
                    <a:pt x="274857" y="0"/>
                    <a:pt x="274857" y="30769"/>
                    <a:pt x="235591" y="30769"/>
                  </a:cubicBezTo>
                  <a:cubicBezTo>
                    <a:pt x="196326" y="30769"/>
                    <a:pt x="196326" y="0"/>
                    <a:pt x="157061" y="0"/>
                  </a:cubicBezTo>
                  <a:cubicBezTo>
                    <a:pt x="117796" y="0"/>
                    <a:pt x="117796" y="30769"/>
                    <a:pt x="78530" y="30769"/>
                  </a:cubicBezTo>
                  <a:cubicBezTo>
                    <a:pt x="39265" y="30769"/>
                    <a:pt x="3926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9" name="Forma libre 168">
              <a:extLst>
                <a:ext uri="{FF2B5EF4-FFF2-40B4-BE49-F238E27FC236}">
                  <a16:creationId xmlns:a16="http://schemas.microsoft.com/office/drawing/2014/main" id="{704E09F1-4B17-1536-DFAE-E2B5FD85857E}"/>
                </a:ext>
              </a:extLst>
            </p:cNvPr>
            <p:cNvSpPr/>
            <p:nvPr/>
          </p:nvSpPr>
          <p:spPr>
            <a:xfrm>
              <a:off x="8289960" y="9126874"/>
              <a:ext cx="482378" cy="856667"/>
            </a:xfrm>
            <a:custGeom>
              <a:avLst/>
              <a:gdLst>
                <a:gd name="connsiteX0" fmla="*/ 0 w 482378"/>
                <a:gd name="connsiteY0" fmla="*/ 518213 h 856667"/>
                <a:gd name="connsiteX1" fmla="*/ 0 w 482378"/>
                <a:gd name="connsiteY1" fmla="*/ 736802 h 856667"/>
                <a:gd name="connsiteX2" fmla="*/ 120595 w 482378"/>
                <a:gd name="connsiteY2" fmla="*/ 856668 h 856667"/>
                <a:gd name="connsiteX3" fmla="*/ 241189 w 482378"/>
                <a:gd name="connsiteY3" fmla="*/ 736802 h 856667"/>
                <a:gd name="connsiteX4" fmla="*/ 241189 w 482378"/>
                <a:gd name="connsiteY4" fmla="*/ 119866 h 856667"/>
                <a:gd name="connsiteX5" fmla="*/ 361784 w 482378"/>
                <a:gd name="connsiteY5" fmla="*/ 0 h 856667"/>
                <a:gd name="connsiteX6" fmla="*/ 482378 w 482378"/>
                <a:gd name="connsiteY6" fmla="*/ 119866 h 856667"/>
                <a:gd name="connsiteX7" fmla="*/ 481226 w 482378"/>
                <a:gd name="connsiteY7" fmla="*/ 498304 h 85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378" h="856667">
                  <a:moveTo>
                    <a:pt x="0" y="518213"/>
                  </a:moveTo>
                  <a:lnTo>
                    <a:pt x="0" y="736802"/>
                  </a:lnTo>
                  <a:cubicBezTo>
                    <a:pt x="0" y="803028"/>
                    <a:pt x="54000" y="856668"/>
                    <a:pt x="120595" y="856668"/>
                  </a:cubicBezTo>
                  <a:cubicBezTo>
                    <a:pt x="187189" y="856668"/>
                    <a:pt x="241189" y="803028"/>
                    <a:pt x="241189" y="736802"/>
                  </a:cubicBezTo>
                  <a:lnTo>
                    <a:pt x="241189" y="119866"/>
                  </a:lnTo>
                  <a:cubicBezTo>
                    <a:pt x="241189" y="53639"/>
                    <a:pt x="295189" y="0"/>
                    <a:pt x="361784" y="0"/>
                  </a:cubicBezTo>
                  <a:cubicBezTo>
                    <a:pt x="428378" y="0"/>
                    <a:pt x="482378" y="53639"/>
                    <a:pt x="482378" y="119866"/>
                  </a:cubicBezTo>
                  <a:lnTo>
                    <a:pt x="481226" y="49830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0" name="Forma libre 169">
              <a:extLst>
                <a:ext uri="{FF2B5EF4-FFF2-40B4-BE49-F238E27FC236}">
                  <a16:creationId xmlns:a16="http://schemas.microsoft.com/office/drawing/2014/main" id="{76CAC918-A94A-75C0-F811-CB4E02049C0E}"/>
                </a:ext>
              </a:extLst>
            </p:cNvPr>
            <p:cNvSpPr/>
            <p:nvPr/>
          </p:nvSpPr>
          <p:spPr>
            <a:xfrm>
              <a:off x="8691174" y="9545212"/>
              <a:ext cx="159942" cy="79883"/>
            </a:xfrm>
            <a:custGeom>
              <a:avLst/>
              <a:gdLst>
                <a:gd name="connsiteX0" fmla="*/ 159942 w 159942"/>
                <a:gd name="connsiteY0" fmla="*/ 0 h 79883"/>
                <a:gd name="connsiteX1" fmla="*/ 79930 w 159942"/>
                <a:gd name="connsiteY1" fmla="*/ 79883 h 79883"/>
                <a:gd name="connsiteX2" fmla="*/ 0 w 159942"/>
                <a:gd name="connsiteY2" fmla="*/ 0 h 79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942" h="79883">
                  <a:moveTo>
                    <a:pt x="159942" y="0"/>
                  </a:moveTo>
                  <a:lnTo>
                    <a:pt x="79930" y="79883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71" name="Gráfico 2">
            <a:extLst>
              <a:ext uri="{FF2B5EF4-FFF2-40B4-BE49-F238E27FC236}">
                <a16:creationId xmlns:a16="http://schemas.microsoft.com/office/drawing/2014/main" id="{D796D25C-53B4-343C-96CE-EC5C6F9435AD}"/>
              </a:ext>
            </a:extLst>
          </p:cNvPr>
          <p:cNvGrpSpPr/>
          <p:nvPr/>
        </p:nvGrpSpPr>
        <p:grpSpPr>
          <a:xfrm>
            <a:off x="15289491" y="9065781"/>
            <a:ext cx="799602" cy="909780"/>
            <a:chOff x="15289491" y="9065781"/>
            <a:chExt cx="799602" cy="909780"/>
          </a:xfrm>
          <a:noFill/>
        </p:grpSpPr>
        <p:sp>
          <p:nvSpPr>
            <p:cNvPr id="172" name="Forma libre 171">
              <a:extLst>
                <a:ext uri="{FF2B5EF4-FFF2-40B4-BE49-F238E27FC236}">
                  <a16:creationId xmlns:a16="http://schemas.microsoft.com/office/drawing/2014/main" id="{57C2D410-88FD-E95E-DFBE-69DF18CA71FF}"/>
                </a:ext>
              </a:extLst>
            </p:cNvPr>
            <p:cNvSpPr/>
            <p:nvPr/>
          </p:nvSpPr>
          <p:spPr>
            <a:xfrm>
              <a:off x="15289491" y="9065781"/>
              <a:ext cx="621194" cy="599280"/>
            </a:xfrm>
            <a:custGeom>
              <a:avLst/>
              <a:gdLst>
                <a:gd name="connsiteX0" fmla="*/ 408266 w 621194"/>
                <a:gd name="connsiteY0" fmla="*/ 277379 h 599280"/>
                <a:gd name="connsiteX1" fmla="*/ 434608 w 621194"/>
                <a:gd name="connsiteY1" fmla="*/ 252369 h 599280"/>
                <a:gd name="connsiteX2" fmla="*/ 581626 w 621194"/>
                <a:gd name="connsiteY2" fmla="*/ 223821 h 599280"/>
                <a:gd name="connsiteX3" fmla="*/ 611014 w 621194"/>
                <a:gd name="connsiteY3" fmla="*/ 81167 h 599280"/>
                <a:gd name="connsiteX4" fmla="*/ 530178 w 621194"/>
                <a:gd name="connsiteY4" fmla="*/ 159652 h 599280"/>
                <a:gd name="connsiteX5" fmla="*/ 456669 w 621194"/>
                <a:gd name="connsiteY5" fmla="*/ 88324 h 599280"/>
                <a:gd name="connsiteX6" fmla="*/ 537504 w 621194"/>
                <a:gd name="connsiteY6" fmla="*/ 9839 h 599280"/>
                <a:gd name="connsiteX7" fmla="*/ 390486 w 621194"/>
                <a:gd name="connsiteY7" fmla="*/ 38387 h 599280"/>
                <a:gd name="connsiteX8" fmla="*/ 361099 w 621194"/>
                <a:gd name="connsiteY8" fmla="*/ 181042 h 599280"/>
                <a:gd name="connsiteX9" fmla="*/ 186586 w 621194"/>
                <a:gd name="connsiteY9" fmla="*/ 346896 h 599280"/>
                <a:gd name="connsiteX10" fmla="*/ 39568 w 621194"/>
                <a:gd name="connsiteY10" fmla="*/ 375443 h 599280"/>
                <a:gd name="connsiteX11" fmla="*/ 10181 w 621194"/>
                <a:gd name="connsiteY11" fmla="*/ 518098 h 599280"/>
                <a:gd name="connsiteX12" fmla="*/ 91016 w 621194"/>
                <a:gd name="connsiteY12" fmla="*/ 439613 h 599280"/>
                <a:gd name="connsiteX13" fmla="*/ 164526 w 621194"/>
                <a:gd name="connsiteY13" fmla="*/ 510941 h 599280"/>
                <a:gd name="connsiteX14" fmla="*/ 83690 w 621194"/>
                <a:gd name="connsiteY14" fmla="*/ 589425 h 599280"/>
                <a:gd name="connsiteX15" fmla="*/ 214986 w 621194"/>
                <a:gd name="connsiteY15" fmla="*/ 573958 h 59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1194" h="599280">
                  <a:moveTo>
                    <a:pt x="408266" y="277379"/>
                  </a:moveTo>
                  <a:lnTo>
                    <a:pt x="434608" y="252369"/>
                  </a:lnTo>
                  <a:cubicBezTo>
                    <a:pt x="483504" y="271867"/>
                    <a:pt x="541867" y="262406"/>
                    <a:pt x="581626" y="223821"/>
                  </a:cubicBezTo>
                  <a:cubicBezTo>
                    <a:pt x="621386" y="185237"/>
                    <a:pt x="631181" y="128636"/>
                    <a:pt x="611014" y="81167"/>
                  </a:cubicBezTo>
                  <a:lnTo>
                    <a:pt x="530178" y="159652"/>
                  </a:lnTo>
                  <a:lnTo>
                    <a:pt x="456669" y="88324"/>
                  </a:lnTo>
                  <a:lnTo>
                    <a:pt x="537504" y="9839"/>
                  </a:lnTo>
                  <a:cubicBezTo>
                    <a:pt x="488608" y="-9658"/>
                    <a:pt x="430245" y="-197"/>
                    <a:pt x="390486" y="38387"/>
                  </a:cubicBezTo>
                  <a:cubicBezTo>
                    <a:pt x="350727" y="76971"/>
                    <a:pt x="340931" y="133572"/>
                    <a:pt x="361099" y="181042"/>
                  </a:cubicBezTo>
                  <a:lnTo>
                    <a:pt x="186586" y="346896"/>
                  </a:lnTo>
                  <a:cubicBezTo>
                    <a:pt x="137690" y="327398"/>
                    <a:pt x="79328" y="336859"/>
                    <a:pt x="39568" y="375443"/>
                  </a:cubicBezTo>
                  <a:cubicBezTo>
                    <a:pt x="-191" y="414027"/>
                    <a:pt x="-9987" y="470629"/>
                    <a:pt x="10181" y="518098"/>
                  </a:cubicBezTo>
                  <a:lnTo>
                    <a:pt x="91016" y="439613"/>
                  </a:lnTo>
                  <a:lnTo>
                    <a:pt x="164526" y="510941"/>
                  </a:lnTo>
                  <a:lnTo>
                    <a:pt x="83690" y="589425"/>
                  </a:lnTo>
                  <a:cubicBezTo>
                    <a:pt x="126495" y="606537"/>
                    <a:pt x="176544" y="601354"/>
                    <a:pt x="214986" y="57395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3" name="Forma libre 172">
              <a:extLst>
                <a:ext uri="{FF2B5EF4-FFF2-40B4-BE49-F238E27FC236}">
                  <a16:creationId xmlns:a16="http://schemas.microsoft.com/office/drawing/2014/main" id="{E2DFD496-D61C-0C7E-3983-D1E3474216C4}"/>
                </a:ext>
              </a:extLst>
            </p:cNvPr>
            <p:cNvSpPr/>
            <p:nvPr/>
          </p:nvSpPr>
          <p:spPr>
            <a:xfrm>
              <a:off x="15569426" y="9585113"/>
              <a:ext cx="399731" cy="200077"/>
            </a:xfrm>
            <a:custGeom>
              <a:avLst/>
              <a:gdLst>
                <a:gd name="connsiteX0" fmla="*/ 338981 w 399731"/>
                <a:gd name="connsiteY0" fmla="*/ 200078 h 200077"/>
                <a:gd name="connsiteX1" fmla="*/ 399731 w 399731"/>
                <a:gd name="connsiteY1" fmla="*/ 39983 h 200077"/>
                <a:gd name="connsiteX2" fmla="*/ 199865 w 399731"/>
                <a:gd name="connsiteY2" fmla="*/ 0 h 200077"/>
                <a:gd name="connsiteX3" fmla="*/ 0 w 399731"/>
                <a:gd name="connsiteY3" fmla="*/ 39983 h 200077"/>
                <a:gd name="connsiteX4" fmla="*/ 60750 w 399731"/>
                <a:gd name="connsiteY4" fmla="*/ 200078 h 20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1" h="200077">
                  <a:moveTo>
                    <a:pt x="338981" y="200078"/>
                  </a:moveTo>
                  <a:cubicBezTo>
                    <a:pt x="361783" y="170626"/>
                    <a:pt x="399731" y="110816"/>
                    <a:pt x="399731" y="39983"/>
                  </a:cubicBezTo>
                  <a:lnTo>
                    <a:pt x="199865" y="0"/>
                  </a:lnTo>
                  <a:lnTo>
                    <a:pt x="0" y="39983"/>
                  </a:lnTo>
                  <a:cubicBezTo>
                    <a:pt x="0" y="110816"/>
                    <a:pt x="38030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4" name="Forma libre 173">
              <a:extLst>
                <a:ext uri="{FF2B5EF4-FFF2-40B4-BE49-F238E27FC236}">
                  <a16:creationId xmlns:a16="http://schemas.microsoft.com/office/drawing/2014/main" id="{140FDEC9-A71C-703D-09C2-520F7601B2D1}"/>
                </a:ext>
              </a:extLst>
            </p:cNvPr>
            <p:cNvSpPr/>
            <p:nvPr/>
          </p:nvSpPr>
          <p:spPr>
            <a:xfrm>
              <a:off x="15769291" y="9585195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5" name="Forma libre 174">
              <a:extLst>
                <a:ext uri="{FF2B5EF4-FFF2-40B4-BE49-F238E27FC236}">
                  <a16:creationId xmlns:a16="http://schemas.microsoft.com/office/drawing/2014/main" id="{AAFB1CA6-6079-6D2C-002D-044755100E69}"/>
                </a:ext>
              </a:extLst>
            </p:cNvPr>
            <p:cNvSpPr/>
            <p:nvPr/>
          </p:nvSpPr>
          <p:spPr>
            <a:xfrm>
              <a:off x="15629434" y="9505230"/>
              <a:ext cx="279795" cy="107936"/>
            </a:xfrm>
            <a:custGeom>
              <a:avLst/>
              <a:gdLst>
                <a:gd name="connsiteX0" fmla="*/ 0 w 279795"/>
                <a:gd name="connsiteY0" fmla="*/ 107937 h 107936"/>
                <a:gd name="connsiteX1" fmla="*/ 0 w 279795"/>
                <a:gd name="connsiteY1" fmla="*/ 0 h 107936"/>
                <a:gd name="connsiteX2" fmla="*/ 279796 w 279795"/>
                <a:gd name="connsiteY2" fmla="*/ 0 h 107936"/>
                <a:gd name="connsiteX3" fmla="*/ 279796 w 279795"/>
                <a:gd name="connsiteY3" fmla="*/ 107937 h 10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795" h="107936">
                  <a:moveTo>
                    <a:pt x="0" y="107937"/>
                  </a:moveTo>
                  <a:lnTo>
                    <a:pt x="0" y="0"/>
                  </a:lnTo>
                  <a:lnTo>
                    <a:pt x="279796" y="0"/>
                  </a:lnTo>
                  <a:lnTo>
                    <a:pt x="279796" y="10793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6" name="Forma libre 175">
              <a:extLst>
                <a:ext uri="{FF2B5EF4-FFF2-40B4-BE49-F238E27FC236}">
                  <a16:creationId xmlns:a16="http://schemas.microsoft.com/office/drawing/2014/main" id="{3B778D41-0634-784B-126D-FE1EAB6FE1B6}"/>
                </a:ext>
              </a:extLst>
            </p:cNvPr>
            <p:cNvSpPr/>
            <p:nvPr/>
          </p:nvSpPr>
          <p:spPr>
            <a:xfrm>
              <a:off x="15689361" y="9405355"/>
              <a:ext cx="159942" cy="99874"/>
            </a:xfrm>
            <a:custGeom>
              <a:avLst/>
              <a:gdLst>
                <a:gd name="connsiteX0" fmla="*/ 0 w 159942"/>
                <a:gd name="connsiteY0" fmla="*/ 99875 h 99874"/>
                <a:gd name="connsiteX1" fmla="*/ 0 w 159942"/>
                <a:gd name="connsiteY1" fmla="*/ 0 h 99874"/>
                <a:gd name="connsiteX2" fmla="*/ 159943 w 159942"/>
                <a:gd name="connsiteY2" fmla="*/ 0 h 99874"/>
                <a:gd name="connsiteX3" fmla="*/ 159943 w 159942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942" h="99874">
                  <a:moveTo>
                    <a:pt x="0" y="99875"/>
                  </a:moveTo>
                  <a:lnTo>
                    <a:pt x="0" y="0"/>
                  </a:lnTo>
                  <a:lnTo>
                    <a:pt x="159943" y="0"/>
                  </a:lnTo>
                  <a:lnTo>
                    <a:pt x="159943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7" name="Forma libre 176">
              <a:extLst>
                <a:ext uri="{FF2B5EF4-FFF2-40B4-BE49-F238E27FC236}">
                  <a16:creationId xmlns:a16="http://schemas.microsoft.com/office/drawing/2014/main" id="{63B1007A-964E-EFBD-1D54-0D13523055E0}"/>
                </a:ext>
              </a:extLst>
            </p:cNvPr>
            <p:cNvSpPr/>
            <p:nvPr/>
          </p:nvSpPr>
          <p:spPr>
            <a:xfrm>
              <a:off x="15289794" y="9844919"/>
              <a:ext cx="799299" cy="30768"/>
            </a:xfrm>
            <a:custGeom>
              <a:avLst/>
              <a:gdLst>
                <a:gd name="connsiteX0" fmla="*/ 799300 w 799299"/>
                <a:gd name="connsiteY0" fmla="*/ 30769 h 30768"/>
                <a:gd name="connsiteX1" fmla="*/ 719369 w 799299"/>
                <a:gd name="connsiteY1" fmla="*/ 0 h 30768"/>
                <a:gd name="connsiteX2" fmla="*/ 639440 w 799299"/>
                <a:gd name="connsiteY2" fmla="*/ 30769 h 30768"/>
                <a:gd name="connsiteX3" fmla="*/ 559510 w 799299"/>
                <a:gd name="connsiteY3" fmla="*/ 0 h 30768"/>
                <a:gd name="connsiteX4" fmla="*/ 479579 w 799299"/>
                <a:gd name="connsiteY4" fmla="*/ 30769 h 30768"/>
                <a:gd name="connsiteX5" fmla="*/ 399650 w 799299"/>
                <a:gd name="connsiteY5" fmla="*/ 0 h 30768"/>
                <a:gd name="connsiteX6" fmla="*/ 319720 w 799299"/>
                <a:gd name="connsiteY6" fmla="*/ 30769 h 30768"/>
                <a:gd name="connsiteX7" fmla="*/ 239790 w 799299"/>
                <a:gd name="connsiteY7" fmla="*/ 0 h 30768"/>
                <a:gd name="connsiteX8" fmla="*/ 159860 w 799299"/>
                <a:gd name="connsiteY8" fmla="*/ 30769 h 30768"/>
                <a:gd name="connsiteX9" fmla="*/ 79931 w 799299"/>
                <a:gd name="connsiteY9" fmla="*/ 0 h 30768"/>
                <a:gd name="connsiteX10" fmla="*/ 0 w 799299"/>
                <a:gd name="connsiteY10" fmla="*/ 30769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9" h="30768">
                  <a:moveTo>
                    <a:pt x="799300" y="30769"/>
                  </a:moveTo>
                  <a:cubicBezTo>
                    <a:pt x="759293" y="30769"/>
                    <a:pt x="759293" y="0"/>
                    <a:pt x="719369" y="0"/>
                  </a:cubicBezTo>
                  <a:cubicBezTo>
                    <a:pt x="679446" y="0"/>
                    <a:pt x="679363" y="30769"/>
                    <a:pt x="639440" y="30769"/>
                  </a:cubicBezTo>
                  <a:cubicBezTo>
                    <a:pt x="599516" y="30769"/>
                    <a:pt x="599434" y="0"/>
                    <a:pt x="559510" y="0"/>
                  </a:cubicBezTo>
                  <a:cubicBezTo>
                    <a:pt x="519585" y="0"/>
                    <a:pt x="519504" y="30769"/>
                    <a:pt x="479579" y="30769"/>
                  </a:cubicBezTo>
                  <a:cubicBezTo>
                    <a:pt x="439656" y="30769"/>
                    <a:pt x="439573" y="0"/>
                    <a:pt x="399650" y="0"/>
                  </a:cubicBezTo>
                  <a:cubicBezTo>
                    <a:pt x="359726" y="0"/>
                    <a:pt x="359644" y="30769"/>
                    <a:pt x="319720" y="30769"/>
                  </a:cubicBezTo>
                  <a:cubicBezTo>
                    <a:pt x="279796" y="30769"/>
                    <a:pt x="279714" y="0"/>
                    <a:pt x="239790" y="0"/>
                  </a:cubicBezTo>
                  <a:cubicBezTo>
                    <a:pt x="199866" y="0"/>
                    <a:pt x="199784" y="30769"/>
                    <a:pt x="159860" y="30769"/>
                  </a:cubicBezTo>
                  <a:cubicBezTo>
                    <a:pt x="119937" y="30769"/>
                    <a:pt x="119854" y="0"/>
                    <a:pt x="79931" y="0"/>
                  </a:cubicBezTo>
                  <a:cubicBezTo>
                    <a:pt x="40007" y="0"/>
                    <a:pt x="39925" y="30769"/>
                    <a:pt x="0" y="3076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8" name="Forma libre 177">
              <a:extLst>
                <a:ext uri="{FF2B5EF4-FFF2-40B4-BE49-F238E27FC236}">
                  <a16:creationId xmlns:a16="http://schemas.microsoft.com/office/drawing/2014/main" id="{D81E6D21-DAFE-1711-4211-6896E4DC370D}"/>
                </a:ext>
              </a:extLst>
            </p:cNvPr>
            <p:cNvSpPr/>
            <p:nvPr/>
          </p:nvSpPr>
          <p:spPr>
            <a:xfrm>
              <a:off x="15289794" y="9944793"/>
              <a:ext cx="799299" cy="30768"/>
            </a:xfrm>
            <a:custGeom>
              <a:avLst/>
              <a:gdLst>
                <a:gd name="connsiteX0" fmla="*/ 799300 w 799299"/>
                <a:gd name="connsiteY0" fmla="*/ 30769 h 30768"/>
                <a:gd name="connsiteX1" fmla="*/ 719369 w 799299"/>
                <a:gd name="connsiteY1" fmla="*/ 0 h 30768"/>
                <a:gd name="connsiteX2" fmla="*/ 639440 w 799299"/>
                <a:gd name="connsiteY2" fmla="*/ 30769 h 30768"/>
                <a:gd name="connsiteX3" fmla="*/ 559510 w 799299"/>
                <a:gd name="connsiteY3" fmla="*/ 0 h 30768"/>
                <a:gd name="connsiteX4" fmla="*/ 479579 w 799299"/>
                <a:gd name="connsiteY4" fmla="*/ 30769 h 30768"/>
                <a:gd name="connsiteX5" fmla="*/ 399650 w 799299"/>
                <a:gd name="connsiteY5" fmla="*/ 0 h 30768"/>
                <a:gd name="connsiteX6" fmla="*/ 319720 w 799299"/>
                <a:gd name="connsiteY6" fmla="*/ 30769 h 30768"/>
                <a:gd name="connsiteX7" fmla="*/ 239790 w 799299"/>
                <a:gd name="connsiteY7" fmla="*/ 0 h 30768"/>
                <a:gd name="connsiteX8" fmla="*/ 159860 w 799299"/>
                <a:gd name="connsiteY8" fmla="*/ 30769 h 30768"/>
                <a:gd name="connsiteX9" fmla="*/ 79931 w 799299"/>
                <a:gd name="connsiteY9" fmla="*/ 0 h 30768"/>
                <a:gd name="connsiteX10" fmla="*/ 0 w 799299"/>
                <a:gd name="connsiteY10" fmla="*/ 30769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9" h="30768">
                  <a:moveTo>
                    <a:pt x="799300" y="30769"/>
                  </a:moveTo>
                  <a:cubicBezTo>
                    <a:pt x="759293" y="30769"/>
                    <a:pt x="759293" y="0"/>
                    <a:pt x="719369" y="0"/>
                  </a:cubicBezTo>
                  <a:cubicBezTo>
                    <a:pt x="679446" y="0"/>
                    <a:pt x="679363" y="30769"/>
                    <a:pt x="639440" y="30769"/>
                  </a:cubicBezTo>
                  <a:cubicBezTo>
                    <a:pt x="599516" y="30769"/>
                    <a:pt x="599434" y="0"/>
                    <a:pt x="559510" y="0"/>
                  </a:cubicBezTo>
                  <a:cubicBezTo>
                    <a:pt x="519585" y="0"/>
                    <a:pt x="519504" y="30769"/>
                    <a:pt x="479579" y="30769"/>
                  </a:cubicBezTo>
                  <a:cubicBezTo>
                    <a:pt x="439656" y="30769"/>
                    <a:pt x="439573" y="0"/>
                    <a:pt x="399650" y="0"/>
                  </a:cubicBezTo>
                  <a:cubicBezTo>
                    <a:pt x="359726" y="0"/>
                    <a:pt x="359644" y="30769"/>
                    <a:pt x="319720" y="30769"/>
                  </a:cubicBezTo>
                  <a:cubicBezTo>
                    <a:pt x="279796" y="30769"/>
                    <a:pt x="279714" y="0"/>
                    <a:pt x="239790" y="0"/>
                  </a:cubicBezTo>
                  <a:cubicBezTo>
                    <a:pt x="199866" y="0"/>
                    <a:pt x="199784" y="30769"/>
                    <a:pt x="159860" y="30769"/>
                  </a:cubicBezTo>
                  <a:cubicBezTo>
                    <a:pt x="119937" y="30769"/>
                    <a:pt x="119854" y="0"/>
                    <a:pt x="79931" y="0"/>
                  </a:cubicBezTo>
                  <a:cubicBezTo>
                    <a:pt x="40007" y="0"/>
                    <a:pt x="39925" y="30769"/>
                    <a:pt x="0" y="3076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79" name="Gráfico 2">
            <a:extLst>
              <a:ext uri="{FF2B5EF4-FFF2-40B4-BE49-F238E27FC236}">
                <a16:creationId xmlns:a16="http://schemas.microsoft.com/office/drawing/2014/main" id="{1F407C94-907A-0E55-E015-D5C1B4B4D1A5}"/>
              </a:ext>
            </a:extLst>
          </p:cNvPr>
          <p:cNvGrpSpPr/>
          <p:nvPr/>
        </p:nvGrpSpPr>
        <p:grpSpPr>
          <a:xfrm>
            <a:off x="13917733" y="9085740"/>
            <a:ext cx="839307" cy="889821"/>
            <a:chOff x="13917733" y="9085740"/>
            <a:chExt cx="839307" cy="889821"/>
          </a:xfrm>
          <a:noFill/>
        </p:grpSpPr>
        <p:sp>
          <p:nvSpPr>
            <p:cNvPr id="180" name="Forma libre 179">
              <a:extLst>
                <a:ext uri="{FF2B5EF4-FFF2-40B4-BE49-F238E27FC236}">
                  <a16:creationId xmlns:a16="http://schemas.microsoft.com/office/drawing/2014/main" id="{C176058A-8CC7-9951-9673-29ECA3687F5A}"/>
                </a:ext>
              </a:extLst>
            </p:cNvPr>
            <p:cNvSpPr/>
            <p:nvPr/>
          </p:nvSpPr>
          <p:spPr>
            <a:xfrm>
              <a:off x="13957492" y="9585113"/>
              <a:ext cx="399732" cy="200077"/>
            </a:xfrm>
            <a:custGeom>
              <a:avLst/>
              <a:gdLst>
                <a:gd name="connsiteX0" fmla="*/ 338982 w 399732"/>
                <a:gd name="connsiteY0" fmla="*/ 200078 h 200077"/>
                <a:gd name="connsiteX1" fmla="*/ 399732 w 399732"/>
                <a:gd name="connsiteY1" fmla="*/ 39983 h 200077"/>
                <a:gd name="connsiteX2" fmla="*/ 199866 w 399732"/>
                <a:gd name="connsiteY2" fmla="*/ 0 h 200077"/>
                <a:gd name="connsiteX3" fmla="*/ 0 w 399732"/>
                <a:gd name="connsiteY3" fmla="*/ 39983 h 200077"/>
                <a:gd name="connsiteX4" fmla="*/ 60750 w 399732"/>
                <a:gd name="connsiteY4" fmla="*/ 200078 h 20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732" h="200077">
                  <a:moveTo>
                    <a:pt x="338982" y="200078"/>
                  </a:moveTo>
                  <a:cubicBezTo>
                    <a:pt x="361784" y="170626"/>
                    <a:pt x="399732" y="110816"/>
                    <a:pt x="399732" y="39983"/>
                  </a:cubicBezTo>
                  <a:lnTo>
                    <a:pt x="199866" y="0"/>
                  </a:lnTo>
                  <a:lnTo>
                    <a:pt x="0" y="39983"/>
                  </a:lnTo>
                  <a:cubicBezTo>
                    <a:pt x="0" y="110816"/>
                    <a:pt x="38030" y="170626"/>
                    <a:pt x="60750" y="2000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1" name="Forma libre 180">
              <a:extLst>
                <a:ext uri="{FF2B5EF4-FFF2-40B4-BE49-F238E27FC236}">
                  <a16:creationId xmlns:a16="http://schemas.microsoft.com/office/drawing/2014/main" id="{DC8E66E4-DE69-F31F-F2CE-AA32ACFB65CB}"/>
                </a:ext>
              </a:extLst>
            </p:cNvPr>
            <p:cNvSpPr/>
            <p:nvPr/>
          </p:nvSpPr>
          <p:spPr>
            <a:xfrm>
              <a:off x="14157358" y="9585195"/>
              <a:ext cx="8231" cy="219740"/>
            </a:xfrm>
            <a:custGeom>
              <a:avLst/>
              <a:gdLst>
                <a:gd name="connsiteX0" fmla="*/ 0 w 8231"/>
                <a:gd name="connsiteY0" fmla="*/ 0 h 219740"/>
                <a:gd name="connsiteX1" fmla="*/ 0 w 8231"/>
                <a:gd name="connsiteY1" fmla="*/ 219741 h 21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740">
                  <a:moveTo>
                    <a:pt x="0" y="0"/>
                  </a:moveTo>
                  <a:lnTo>
                    <a:pt x="0" y="21974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2" name="Forma libre 181">
              <a:extLst>
                <a:ext uri="{FF2B5EF4-FFF2-40B4-BE49-F238E27FC236}">
                  <a16:creationId xmlns:a16="http://schemas.microsoft.com/office/drawing/2014/main" id="{E59BC428-D0E8-E444-96AC-9113F3748642}"/>
                </a:ext>
              </a:extLst>
            </p:cNvPr>
            <p:cNvSpPr/>
            <p:nvPr/>
          </p:nvSpPr>
          <p:spPr>
            <a:xfrm>
              <a:off x="14017419" y="9505230"/>
              <a:ext cx="279878" cy="107936"/>
            </a:xfrm>
            <a:custGeom>
              <a:avLst/>
              <a:gdLst>
                <a:gd name="connsiteX0" fmla="*/ 0 w 279878"/>
                <a:gd name="connsiteY0" fmla="*/ 107937 h 107936"/>
                <a:gd name="connsiteX1" fmla="*/ 0 w 279878"/>
                <a:gd name="connsiteY1" fmla="*/ 0 h 107936"/>
                <a:gd name="connsiteX2" fmla="*/ 279878 w 279878"/>
                <a:gd name="connsiteY2" fmla="*/ 0 h 107936"/>
                <a:gd name="connsiteX3" fmla="*/ 279878 w 279878"/>
                <a:gd name="connsiteY3" fmla="*/ 107937 h 10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878" h="107936">
                  <a:moveTo>
                    <a:pt x="0" y="107937"/>
                  </a:moveTo>
                  <a:lnTo>
                    <a:pt x="0" y="0"/>
                  </a:lnTo>
                  <a:lnTo>
                    <a:pt x="279878" y="0"/>
                  </a:lnTo>
                  <a:lnTo>
                    <a:pt x="279878" y="10793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3" name="Forma libre 182">
              <a:extLst>
                <a:ext uri="{FF2B5EF4-FFF2-40B4-BE49-F238E27FC236}">
                  <a16:creationId xmlns:a16="http://schemas.microsoft.com/office/drawing/2014/main" id="{BAF2D649-CC0D-25D4-5014-C98E859B387B}"/>
                </a:ext>
              </a:extLst>
            </p:cNvPr>
            <p:cNvSpPr/>
            <p:nvPr/>
          </p:nvSpPr>
          <p:spPr>
            <a:xfrm>
              <a:off x="14077428" y="9405355"/>
              <a:ext cx="159859" cy="99874"/>
            </a:xfrm>
            <a:custGeom>
              <a:avLst/>
              <a:gdLst>
                <a:gd name="connsiteX0" fmla="*/ 0 w 159859"/>
                <a:gd name="connsiteY0" fmla="*/ 99875 h 99874"/>
                <a:gd name="connsiteX1" fmla="*/ 0 w 159859"/>
                <a:gd name="connsiteY1" fmla="*/ 0 h 99874"/>
                <a:gd name="connsiteX2" fmla="*/ 159859 w 159859"/>
                <a:gd name="connsiteY2" fmla="*/ 0 h 99874"/>
                <a:gd name="connsiteX3" fmla="*/ 159859 w 159859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859" h="99874">
                  <a:moveTo>
                    <a:pt x="0" y="99875"/>
                  </a:moveTo>
                  <a:lnTo>
                    <a:pt x="0" y="0"/>
                  </a:lnTo>
                  <a:lnTo>
                    <a:pt x="159859" y="0"/>
                  </a:lnTo>
                  <a:lnTo>
                    <a:pt x="159859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4" name="Forma libre 183">
              <a:extLst>
                <a:ext uri="{FF2B5EF4-FFF2-40B4-BE49-F238E27FC236}">
                  <a16:creationId xmlns:a16="http://schemas.microsoft.com/office/drawing/2014/main" id="{DC5365FD-04C7-E037-CE49-8275EA5D8136}"/>
                </a:ext>
              </a:extLst>
            </p:cNvPr>
            <p:cNvSpPr/>
            <p:nvPr/>
          </p:nvSpPr>
          <p:spPr>
            <a:xfrm>
              <a:off x="13917733" y="9844919"/>
              <a:ext cx="799298" cy="30768"/>
            </a:xfrm>
            <a:custGeom>
              <a:avLst/>
              <a:gdLst>
                <a:gd name="connsiteX0" fmla="*/ 799299 w 799298"/>
                <a:gd name="connsiteY0" fmla="*/ 0 h 30768"/>
                <a:gd name="connsiteX1" fmla="*/ 719369 w 799298"/>
                <a:gd name="connsiteY1" fmla="*/ 30769 h 30768"/>
                <a:gd name="connsiteX2" fmla="*/ 639439 w 799298"/>
                <a:gd name="connsiteY2" fmla="*/ 0 h 30768"/>
                <a:gd name="connsiteX3" fmla="*/ 559509 w 799298"/>
                <a:gd name="connsiteY3" fmla="*/ 30769 h 30768"/>
                <a:gd name="connsiteX4" fmla="*/ 479579 w 799298"/>
                <a:gd name="connsiteY4" fmla="*/ 0 h 30768"/>
                <a:gd name="connsiteX5" fmla="*/ 399649 w 799298"/>
                <a:gd name="connsiteY5" fmla="*/ 30769 h 30768"/>
                <a:gd name="connsiteX6" fmla="*/ 319719 w 799298"/>
                <a:gd name="connsiteY6" fmla="*/ 0 h 30768"/>
                <a:gd name="connsiteX7" fmla="*/ 239790 w 799298"/>
                <a:gd name="connsiteY7" fmla="*/ 30769 h 30768"/>
                <a:gd name="connsiteX8" fmla="*/ 159859 w 799298"/>
                <a:gd name="connsiteY8" fmla="*/ 0 h 30768"/>
                <a:gd name="connsiteX9" fmla="*/ 79930 w 799298"/>
                <a:gd name="connsiteY9" fmla="*/ 30769 h 30768"/>
                <a:gd name="connsiteX10" fmla="*/ 0 w 799298"/>
                <a:gd name="connsiteY10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8" h="30768">
                  <a:moveTo>
                    <a:pt x="799299" y="0"/>
                  </a:moveTo>
                  <a:cubicBezTo>
                    <a:pt x="759293" y="0"/>
                    <a:pt x="759293" y="30769"/>
                    <a:pt x="719369" y="30769"/>
                  </a:cubicBezTo>
                  <a:cubicBezTo>
                    <a:pt x="679446" y="30769"/>
                    <a:pt x="679363" y="0"/>
                    <a:pt x="639439" y="0"/>
                  </a:cubicBezTo>
                  <a:cubicBezTo>
                    <a:pt x="599515" y="0"/>
                    <a:pt x="599433" y="30769"/>
                    <a:pt x="559509" y="30769"/>
                  </a:cubicBezTo>
                  <a:cubicBezTo>
                    <a:pt x="519585" y="30769"/>
                    <a:pt x="519503" y="0"/>
                    <a:pt x="479579" y="0"/>
                  </a:cubicBezTo>
                  <a:cubicBezTo>
                    <a:pt x="439656" y="0"/>
                    <a:pt x="439573" y="30769"/>
                    <a:pt x="399649" y="30769"/>
                  </a:cubicBezTo>
                  <a:cubicBezTo>
                    <a:pt x="359725" y="30769"/>
                    <a:pt x="359643" y="0"/>
                    <a:pt x="319719" y="0"/>
                  </a:cubicBezTo>
                  <a:cubicBezTo>
                    <a:pt x="279796" y="0"/>
                    <a:pt x="279713" y="30769"/>
                    <a:pt x="239790" y="30769"/>
                  </a:cubicBezTo>
                  <a:cubicBezTo>
                    <a:pt x="199866" y="30769"/>
                    <a:pt x="199784" y="0"/>
                    <a:pt x="159859" y="0"/>
                  </a:cubicBezTo>
                  <a:cubicBezTo>
                    <a:pt x="119936" y="0"/>
                    <a:pt x="119853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5" name="Forma libre 184">
              <a:extLst>
                <a:ext uri="{FF2B5EF4-FFF2-40B4-BE49-F238E27FC236}">
                  <a16:creationId xmlns:a16="http://schemas.microsoft.com/office/drawing/2014/main" id="{730D7FE4-2D20-614F-9193-BE18308857AA}"/>
                </a:ext>
              </a:extLst>
            </p:cNvPr>
            <p:cNvSpPr/>
            <p:nvPr/>
          </p:nvSpPr>
          <p:spPr>
            <a:xfrm>
              <a:off x="13917733" y="9944793"/>
              <a:ext cx="799298" cy="30768"/>
            </a:xfrm>
            <a:custGeom>
              <a:avLst/>
              <a:gdLst>
                <a:gd name="connsiteX0" fmla="*/ 799299 w 799298"/>
                <a:gd name="connsiteY0" fmla="*/ 0 h 30768"/>
                <a:gd name="connsiteX1" fmla="*/ 719369 w 799298"/>
                <a:gd name="connsiteY1" fmla="*/ 30769 h 30768"/>
                <a:gd name="connsiteX2" fmla="*/ 639439 w 799298"/>
                <a:gd name="connsiteY2" fmla="*/ 0 h 30768"/>
                <a:gd name="connsiteX3" fmla="*/ 559509 w 799298"/>
                <a:gd name="connsiteY3" fmla="*/ 30769 h 30768"/>
                <a:gd name="connsiteX4" fmla="*/ 479579 w 799298"/>
                <a:gd name="connsiteY4" fmla="*/ 0 h 30768"/>
                <a:gd name="connsiteX5" fmla="*/ 399649 w 799298"/>
                <a:gd name="connsiteY5" fmla="*/ 30769 h 30768"/>
                <a:gd name="connsiteX6" fmla="*/ 319719 w 799298"/>
                <a:gd name="connsiteY6" fmla="*/ 0 h 30768"/>
                <a:gd name="connsiteX7" fmla="*/ 239790 w 799298"/>
                <a:gd name="connsiteY7" fmla="*/ 30769 h 30768"/>
                <a:gd name="connsiteX8" fmla="*/ 159859 w 799298"/>
                <a:gd name="connsiteY8" fmla="*/ 0 h 30768"/>
                <a:gd name="connsiteX9" fmla="*/ 79930 w 799298"/>
                <a:gd name="connsiteY9" fmla="*/ 30769 h 30768"/>
                <a:gd name="connsiteX10" fmla="*/ 0 w 799298"/>
                <a:gd name="connsiteY10" fmla="*/ 0 h 30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9298" h="30768">
                  <a:moveTo>
                    <a:pt x="799299" y="0"/>
                  </a:moveTo>
                  <a:cubicBezTo>
                    <a:pt x="759293" y="0"/>
                    <a:pt x="759293" y="30769"/>
                    <a:pt x="719369" y="30769"/>
                  </a:cubicBezTo>
                  <a:cubicBezTo>
                    <a:pt x="679446" y="30769"/>
                    <a:pt x="679363" y="0"/>
                    <a:pt x="639439" y="0"/>
                  </a:cubicBezTo>
                  <a:cubicBezTo>
                    <a:pt x="599515" y="0"/>
                    <a:pt x="599433" y="30769"/>
                    <a:pt x="559509" y="30769"/>
                  </a:cubicBezTo>
                  <a:cubicBezTo>
                    <a:pt x="519585" y="30769"/>
                    <a:pt x="519503" y="0"/>
                    <a:pt x="479579" y="0"/>
                  </a:cubicBezTo>
                  <a:cubicBezTo>
                    <a:pt x="439656" y="0"/>
                    <a:pt x="439573" y="30769"/>
                    <a:pt x="399649" y="30769"/>
                  </a:cubicBezTo>
                  <a:cubicBezTo>
                    <a:pt x="359725" y="30769"/>
                    <a:pt x="359643" y="0"/>
                    <a:pt x="319719" y="0"/>
                  </a:cubicBezTo>
                  <a:cubicBezTo>
                    <a:pt x="279796" y="0"/>
                    <a:pt x="279713" y="30769"/>
                    <a:pt x="239790" y="30769"/>
                  </a:cubicBezTo>
                  <a:cubicBezTo>
                    <a:pt x="199866" y="30769"/>
                    <a:pt x="199784" y="0"/>
                    <a:pt x="159859" y="0"/>
                  </a:cubicBezTo>
                  <a:cubicBezTo>
                    <a:pt x="119936" y="0"/>
                    <a:pt x="119853" y="30769"/>
                    <a:pt x="79930" y="30769"/>
                  </a:cubicBezTo>
                  <a:cubicBezTo>
                    <a:pt x="40006" y="30769"/>
                    <a:pt x="3992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6" name="Forma libre 185">
              <a:extLst>
                <a:ext uri="{FF2B5EF4-FFF2-40B4-BE49-F238E27FC236}">
                  <a16:creationId xmlns:a16="http://schemas.microsoft.com/office/drawing/2014/main" id="{6B9CC197-35F3-0D1A-CD9E-B7568AC0CA2E}"/>
                </a:ext>
              </a:extLst>
            </p:cNvPr>
            <p:cNvSpPr/>
            <p:nvPr/>
          </p:nvSpPr>
          <p:spPr>
            <a:xfrm>
              <a:off x="14238111" y="9085740"/>
              <a:ext cx="518929" cy="719113"/>
            </a:xfrm>
            <a:custGeom>
              <a:avLst/>
              <a:gdLst>
                <a:gd name="connsiteX0" fmla="*/ 193692 w 518929"/>
                <a:gd name="connsiteY0" fmla="*/ 599412 h 719113"/>
                <a:gd name="connsiteX1" fmla="*/ 259053 w 518929"/>
                <a:gd name="connsiteY1" fmla="*/ 719114 h 719113"/>
                <a:gd name="connsiteX2" fmla="*/ 518598 w 518929"/>
                <a:gd name="connsiteY2" fmla="*/ 269842 h 719113"/>
                <a:gd name="connsiteX3" fmla="*/ 259053 w 518929"/>
                <a:gd name="connsiteY3" fmla="*/ 0 h 719113"/>
                <a:gd name="connsiteX4" fmla="*/ 0 w 518929"/>
                <a:gd name="connsiteY4" fmla="*/ 237264 h 7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929" h="719113">
                  <a:moveTo>
                    <a:pt x="193692" y="599412"/>
                  </a:moveTo>
                  <a:cubicBezTo>
                    <a:pt x="221598" y="637009"/>
                    <a:pt x="245470" y="676087"/>
                    <a:pt x="259053" y="719114"/>
                  </a:cubicBezTo>
                  <a:cubicBezTo>
                    <a:pt x="310501" y="556139"/>
                    <a:pt x="509050" y="449682"/>
                    <a:pt x="518598" y="269842"/>
                  </a:cubicBezTo>
                  <a:cubicBezTo>
                    <a:pt x="525678" y="135003"/>
                    <a:pt x="418994" y="0"/>
                    <a:pt x="259053" y="0"/>
                  </a:cubicBezTo>
                  <a:cubicBezTo>
                    <a:pt x="112034" y="0"/>
                    <a:pt x="9961" y="114107"/>
                    <a:pt x="0" y="23726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7" name="Forma libre 186">
              <a:extLst>
                <a:ext uri="{FF2B5EF4-FFF2-40B4-BE49-F238E27FC236}">
                  <a16:creationId xmlns:a16="http://schemas.microsoft.com/office/drawing/2014/main" id="{364D7E26-ECB8-064F-C332-162DEF13E349}"/>
                </a:ext>
              </a:extLst>
            </p:cNvPr>
            <p:cNvSpPr/>
            <p:nvPr/>
          </p:nvSpPr>
          <p:spPr>
            <a:xfrm>
              <a:off x="14417233" y="9265580"/>
              <a:ext cx="159859" cy="159766"/>
            </a:xfrm>
            <a:custGeom>
              <a:avLst/>
              <a:gdLst>
                <a:gd name="connsiteX0" fmla="*/ 159860 w 159859"/>
                <a:gd name="connsiteY0" fmla="*/ 79883 h 159766"/>
                <a:gd name="connsiteX1" fmla="*/ 79930 w 159859"/>
                <a:gd name="connsiteY1" fmla="*/ 159767 h 159766"/>
                <a:gd name="connsiteX2" fmla="*/ 1 w 159859"/>
                <a:gd name="connsiteY2" fmla="*/ 79883 h 159766"/>
                <a:gd name="connsiteX3" fmla="*/ 79930 w 159859"/>
                <a:gd name="connsiteY3" fmla="*/ 0 h 159766"/>
                <a:gd name="connsiteX4" fmla="*/ 159860 w 159859"/>
                <a:gd name="connsiteY4" fmla="*/ 79883 h 15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859" h="159766">
                  <a:moveTo>
                    <a:pt x="159860" y="79883"/>
                  </a:moveTo>
                  <a:cubicBezTo>
                    <a:pt x="159860" y="124002"/>
                    <a:pt x="124074" y="159767"/>
                    <a:pt x="79930" y="159767"/>
                  </a:cubicBezTo>
                  <a:cubicBezTo>
                    <a:pt x="35786" y="159767"/>
                    <a:pt x="1" y="124002"/>
                    <a:pt x="1" y="79883"/>
                  </a:cubicBezTo>
                  <a:cubicBezTo>
                    <a:pt x="1" y="35765"/>
                    <a:pt x="35786" y="0"/>
                    <a:pt x="79930" y="0"/>
                  </a:cubicBezTo>
                  <a:cubicBezTo>
                    <a:pt x="124074" y="0"/>
                    <a:pt x="159860" y="35765"/>
                    <a:pt x="159860" y="79883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88" name="Gráfico 2">
            <a:extLst>
              <a:ext uri="{FF2B5EF4-FFF2-40B4-BE49-F238E27FC236}">
                <a16:creationId xmlns:a16="http://schemas.microsoft.com/office/drawing/2014/main" id="{04F8BEA7-63BF-5D32-91A6-07AA3A41E36A}"/>
              </a:ext>
            </a:extLst>
          </p:cNvPr>
          <p:cNvGrpSpPr/>
          <p:nvPr/>
        </p:nvGrpSpPr>
        <p:grpSpPr>
          <a:xfrm>
            <a:off x="16641688" y="9125723"/>
            <a:ext cx="799463" cy="799079"/>
            <a:chOff x="16641688" y="9125723"/>
            <a:chExt cx="799463" cy="799079"/>
          </a:xfrm>
          <a:noFill/>
        </p:grpSpPr>
        <p:sp>
          <p:nvSpPr>
            <p:cNvPr id="189" name="Forma libre 188">
              <a:extLst>
                <a:ext uri="{FF2B5EF4-FFF2-40B4-BE49-F238E27FC236}">
                  <a16:creationId xmlns:a16="http://schemas.microsoft.com/office/drawing/2014/main" id="{CC16446B-9AFE-46C3-F301-C586E04D16DE}"/>
                </a:ext>
              </a:extLst>
            </p:cNvPr>
            <p:cNvSpPr/>
            <p:nvPr/>
          </p:nvSpPr>
          <p:spPr>
            <a:xfrm>
              <a:off x="16859746" y="9305563"/>
              <a:ext cx="363511" cy="231422"/>
            </a:xfrm>
            <a:custGeom>
              <a:avLst/>
              <a:gdLst>
                <a:gd name="connsiteX0" fmla="*/ 278314 w 363511"/>
                <a:gd name="connsiteY0" fmla="*/ 231423 h 231422"/>
                <a:gd name="connsiteX1" fmla="*/ 363512 w 363511"/>
                <a:gd name="connsiteY1" fmla="*/ 37844 h 231422"/>
                <a:gd name="connsiteX2" fmla="*/ 181756 w 363511"/>
                <a:gd name="connsiteY2" fmla="*/ 0 h 231422"/>
                <a:gd name="connsiteX3" fmla="*/ 0 w 363511"/>
                <a:gd name="connsiteY3" fmla="*/ 37844 h 231422"/>
                <a:gd name="connsiteX4" fmla="*/ 85198 w 363511"/>
                <a:gd name="connsiteY4" fmla="*/ 231423 h 23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511" h="231422">
                  <a:moveTo>
                    <a:pt x="278314" y="231423"/>
                  </a:moveTo>
                  <a:cubicBezTo>
                    <a:pt x="278314" y="231423"/>
                    <a:pt x="363512" y="133687"/>
                    <a:pt x="363512" y="37844"/>
                  </a:cubicBezTo>
                  <a:lnTo>
                    <a:pt x="181756" y="0"/>
                  </a:lnTo>
                  <a:lnTo>
                    <a:pt x="0" y="37844"/>
                  </a:lnTo>
                  <a:cubicBezTo>
                    <a:pt x="0" y="133687"/>
                    <a:pt x="85198" y="231423"/>
                    <a:pt x="85198" y="23142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0" name="Forma libre 189">
              <a:extLst>
                <a:ext uri="{FF2B5EF4-FFF2-40B4-BE49-F238E27FC236}">
                  <a16:creationId xmlns:a16="http://schemas.microsoft.com/office/drawing/2014/main" id="{A3B36EBF-1A5F-16F5-082A-55A3440320DA}"/>
                </a:ext>
              </a:extLst>
            </p:cNvPr>
            <p:cNvSpPr/>
            <p:nvPr/>
          </p:nvSpPr>
          <p:spPr>
            <a:xfrm>
              <a:off x="17041420" y="9305480"/>
              <a:ext cx="82" cy="159848"/>
            </a:xfrm>
            <a:custGeom>
              <a:avLst/>
              <a:gdLst>
                <a:gd name="connsiteX0" fmla="*/ 82 w 82"/>
                <a:gd name="connsiteY0" fmla="*/ 0 h 159848"/>
                <a:gd name="connsiteX1" fmla="*/ 0 w 82"/>
                <a:gd name="connsiteY1" fmla="*/ 159849 h 15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" h="159848">
                  <a:moveTo>
                    <a:pt x="82" y="0"/>
                  </a:moveTo>
                  <a:lnTo>
                    <a:pt x="0" y="15984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1" name="Forma libre 190">
              <a:extLst>
                <a:ext uri="{FF2B5EF4-FFF2-40B4-BE49-F238E27FC236}">
                  <a16:creationId xmlns:a16="http://schemas.microsoft.com/office/drawing/2014/main" id="{50B18FCD-0AD1-CBED-67A9-F46051FA6F17}"/>
                </a:ext>
              </a:extLst>
            </p:cNvPr>
            <p:cNvSpPr/>
            <p:nvPr/>
          </p:nvSpPr>
          <p:spPr>
            <a:xfrm>
              <a:off x="16921566" y="9225597"/>
              <a:ext cx="239789" cy="104893"/>
            </a:xfrm>
            <a:custGeom>
              <a:avLst/>
              <a:gdLst>
                <a:gd name="connsiteX0" fmla="*/ 0 w 239789"/>
                <a:gd name="connsiteY0" fmla="*/ 104893 h 104893"/>
                <a:gd name="connsiteX1" fmla="*/ 0 w 239789"/>
                <a:gd name="connsiteY1" fmla="*/ 0 h 104893"/>
                <a:gd name="connsiteX2" fmla="*/ 239790 w 239789"/>
                <a:gd name="connsiteY2" fmla="*/ 0 h 104893"/>
                <a:gd name="connsiteX3" fmla="*/ 239790 w 239789"/>
                <a:gd name="connsiteY3" fmla="*/ 104893 h 10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789" h="104893">
                  <a:moveTo>
                    <a:pt x="0" y="104893"/>
                  </a:moveTo>
                  <a:lnTo>
                    <a:pt x="0" y="0"/>
                  </a:lnTo>
                  <a:lnTo>
                    <a:pt x="239790" y="0"/>
                  </a:lnTo>
                  <a:lnTo>
                    <a:pt x="239790" y="10489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2" name="Forma libre 191">
              <a:extLst>
                <a:ext uri="{FF2B5EF4-FFF2-40B4-BE49-F238E27FC236}">
                  <a16:creationId xmlns:a16="http://schemas.microsoft.com/office/drawing/2014/main" id="{8E1A666F-A481-D5B6-5A87-F140BD4AF714}"/>
                </a:ext>
              </a:extLst>
            </p:cNvPr>
            <p:cNvSpPr/>
            <p:nvPr/>
          </p:nvSpPr>
          <p:spPr>
            <a:xfrm>
              <a:off x="16981492" y="9125723"/>
              <a:ext cx="119936" cy="99874"/>
            </a:xfrm>
            <a:custGeom>
              <a:avLst/>
              <a:gdLst>
                <a:gd name="connsiteX0" fmla="*/ 0 w 119936"/>
                <a:gd name="connsiteY0" fmla="*/ 99875 h 99874"/>
                <a:gd name="connsiteX1" fmla="*/ 0 w 119936"/>
                <a:gd name="connsiteY1" fmla="*/ 0 h 99874"/>
                <a:gd name="connsiteX2" fmla="*/ 119937 w 119936"/>
                <a:gd name="connsiteY2" fmla="*/ 0 h 99874"/>
                <a:gd name="connsiteX3" fmla="*/ 119937 w 119936"/>
                <a:gd name="connsiteY3" fmla="*/ 99875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936" h="99874">
                  <a:moveTo>
                    <a:pt x="0" y="99875"/>
                  </a:moveTo>
                  <a:lnTo>
                    <a:pt x="0" y="0"/>
                  </a:lnTo>
                  <a:lnTo>
                    <a:pt x="119937" y="0"/>
                  </a:lnTo>
                  <a:lnTo>
                    <a:pt x="119937" y="998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3" name="Forma libre 192">
              <a:extLst>
                <a:ext uri="{FF2B5EF4-FFF2-40B4-BE49-F238E27FC236}">
                  <a16:creationId xmlns:a16="http://schemas.microsoft.com/office/drawing/2014/main" id="{190E133E-1E15-B825-70B8-FF72ADB59267}"/>
                </a:ext>
              </a:extLst>
            </p:cNvPr>
            <p:cNvSpPr/>
            <p:nvPr/>
          </p:nvSpPr>
          <p:spPr>
            <a:xfrm>
              <a:off x="16641688" y="9525303"/>
              <a:ext cx="799463" cy="399498"/>
            </a:xfrm>
            <a:custGeom>
              <a:avLst/>
              <a:gdLst>
                <a:gd name="connsiteX0" fmla="*/ 0 w 799463"/>
                <a:gd name="connsiteY0" fmla="*/ 399499 h 399498"/>
                <a:gd name="connsiteX1" fmla="*/ 399731 w 799463"/>
                <a:gd name="connsiteY1" fmla="*/ 0 h 399498"/>
                <a:gd name="connsiteX2" fmla="*/ 799464 w 799463"/>
                <a:gd name="connsiteY2" fmla="*/ 399499 h 39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9463" h="399498">
                  <a:moveTo>
                    <a:pt x="0" y="399499"/>
                  </a:moveTo>
                  <a:cubicBezTo>
                    <a:pt x="0" y="178853"/>
                    <a:pt x="178957" y="0"/>
                    <a:pt x="399731" y="0"/>
                  </a:cubicBezTo>
                  <a:cubicBezTo>
                    <a:pt x="620506" y="0"/>
                    <a:pt x="799464" y="178853"/>
                    <a:pt x="799464" y="39949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4" name="Forma libre 193">
              <a:extLst>
                <a:ext uri="{FF2B5EF4-FFF2-40B4-BE49-F238E27FC236}">
                  <a16:creationId xmlns:a16="http://schemas.microsoft.com/office/drawing/2014/main" id="{8E69DB70-C543-F448-580D-E7F20A790835}"/>
                </a:ext>
              </a:extLst>
            </p:cNvPr>
            <p:cNvSpPr/>
            <p:nvPr/>
          </p:nvSpPr>
          <p:spPr>
            <a:xfrm>
              <a:off x="17001496" y="9625013"/>
              <a:ext cx="359807" cy="199831"/>
            </a:xfrm>
            <a:custGeom>
              <a:avLst/>
              <a:gdLst>
                <a:gd name="connsiteX0" fmla="*/ 359808 w 359807"/>
                <a:gd name="connsiteY0" fmla="*/ 199831 h 199831"/>
                <a:gd name="connsiteX1" fmla="*/ 279878 w 359807"/>
                <a:gd name="connsiteY1" fmla="*/ 199831 h 199831"/>
                <a:gd name="connsiteX2" fmla="*/ 239872 w 359807"/>
                <a:gd name="connsiteY2" fmla="*/ 159849 h 199831"/>
                <a:gd name="connsiteX3" fmla="*/ 219869 w 359807"/>
                <a:gd name="connsiteY3" fmla="*/ 159849 h 199831"/>
                <a:gd name="connsiteX4" fmla="*/ 199866 w 359807"/>
                <a:gd name="connsiteY4" fmla="*/ 199831 h 199831"/>
                <a:gd name="connsiteX5" fmla="*/ 159860 w 359807"/>
                <a:gd name="connsiteY5" fmla="*/ 199831 h 199831"/>
                <a:gd name="connsiteX6" fmla="*/ 79930 w 359807"/>
                <a:gd name="connsiteY6" fmla="*/ 119948 h 199831"/>
                <a:gd name="connsiteX7" fmla="*/ 0 w 359807"/>
                <a:gd name="connsiteY7" fmla="*/ 119948 h 199831"/>
                <a:gd name="connsiteX8" fmla="*/ 0 w 359807"/>
                <a:gd name="connsiteY8" fmla="*/ 79965 h 199831"/>
                <a:gd name="connsiteX9" fmla="*/ 40006 w 359807"/>
                <a:gd name="connsiteY9" fmla="*/ 39983 h 199831"/>
                <a:gd name="connsiteX10" fmla="*/ 80012 w 359807"/>
                <a:gd name="connsiteY10" fmla="*/ 39983 h 199831"/>
                <a:gd name="connsiteX11" fmla="*/ 120018 w 359807"/>
                <a:gd name="connsiteY11" fmla="*/ 0 h 199831"/>
                <a:gd name="connsiteX12" fmla="*/ 199949 w 359807"/>
                <a:gd name="connsiteY12" fmla="*/ 0 h 19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807" h="199831">
                  <a:moveTo>
                    <a:pt x="359808" y="199831"/>
                  </a:moveTo>
                  <a:lnTo>
                    <a:pt x="279878" y="199831"/>
                  </a:lnTo>
                  <a:cubicBezTo>
                    <a:pt x="279878" y="199831"/>
                    <a:pt x="239872" y="159849"/>
                    <a:pt x="239872" y="159849"/>
                  </a:cubicBezTo>
                  <a:lnTo>
                    <a:pt x="219869" y="159849"/>
                  </a:lnTo>
                  <a:lnTo>
                    <a:pt x="199866" y="199831"/>
                  </a:lnTo>
                  <a:lnTo>
                    <a:pt x="159860" y="199831"/>
                  </a:lnTo>
                  <a:lnTo>
                    <a:pt x="79930" y="119948"/>
                  </a:lnTo>
                  <a:lnTo>
                    <a:pt x="0" y="119948"/>
                  </a:lnTo>
                  <a:lnTo>
                    <a:pt x="0" y="79965"/>
                  </a:lnTo>
                  <a:cubicBezTo>
                    <a:pt x="0" y="57917"/>
                    <a:pt x="17863" y="39983"/>
                    <a:pt x="40006" y="39983"/>
                  </a:cubicBezTo>
                  <a:lnTo>
                    <a:pt x="80012" y="39983"/>
                  </a:lnTo>
                  <a:lnTo>
                    <a:pt x="120018" y="0"/>
                  </a:lnTo>
                  <a:lnTo>
                    <a:pt x="199949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5" name="Forma libre 194">
              <a:extLst>
                <a:ext uri="{FF2B5EF4-FFF2-40B4-BE49-F238E27FC236}">
                  <a16:creationId xmlns:a16="http://schemas.microsoft.com/office/drawing/2014/main" id="{E94CDFBF-CC28-68E2-02CD-CCFB4B4E64F3}"/>
                </a:ext>
              </a:extLst>
            </p:cNvPr>
            <p:cNvSpPr/>
            <p:nvPr/>
          </p:nvSpPr>
          <p:spPr>
            <a:xfrm>
              <a:off x="16941486" y="9804936"/>
              <a:ext cx="199948" cy="99874"/>
            </a:xfrm>
            <a:custGeom>
              <a:avLst/>
              <a:gdLst>
                <a:gd name="connsiteX0" fmla="*/ 60009 w 199948"/>
                <a:gd name="connsiteY0" fmla="*/ 99875 h 99874"/>
                <a:gd name="connsiteX1" fmla="*/ 20003 w 199948"/>
                <a:gd name="connsiteY1" fmla="*/ 99875 h 99874"/>
                <a:gd name="connsiteX2" fmla="*/ 0 w 199948"/>
                <a:gd name="connsiteY2" fmla="*/ 79883 h 99874"/>
                <a:gd name="connsiteX3" fmla="*/ 0 w 199948"/>
                <a:gd name="connsiteY3" fmla="*/ 39900 h 99874"/>
                <a:gd name="connsiteX4" fmla="*/ 40006 w 199948"/>
                <a:gd name="connsiteY4" fmla="*/ 0 h 99874"/>
                <a:gd name="connsiteX5" fmla="*/ 100015 w 199948"/>
                <a:gd name="connsiteY5" fmla="*/ 0 h 99874"/>
                <a:gd name="connsiteX6" fmla="*/ 179945 w 199948"/>
                <a:gd name="connsiteY6" fmla="*/ 79883 h 99874"/>
                <a:gd name="connsiteX7" fmla="*/ 199949 w 199948"/>
                <a:gd name="connsiteY7" fmla="*/ 79883 h 9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948" h="99874">
                  <a:moveTo>
                    <a:pt x="60009" y="99875"/>
                  </a:moveTo>
                  <a:lnTo>
                    <a:pt x="20003" y="99875"/>
                  </a:lnTo>
                  <a:lnTo>
                    <a:pt x="0" y="79883"/>
                  </a:lnTo>
                  <a:lnTo>
                    <a:pt x="0" y="39900"/>
                  </a:lnTo>
                  <a:lnTo>
                    <a:pt x="40006" y="0"/>
                  </a:lnTo>
                  <a:lnTo>
                    <a:pt x="100015" y="0"/>
                  </a:lnTo>
                  <a:lnTo>
                    <a:pt x="179945" y="79883"/>
                  </a:lnTo>
                  <a:lnTo>
                    <a:pt x="199949" y="798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6" name="Forma libre 195">
              <a:extLst>
                <a:ext uri="{FF2B5EF4-FFF2-40B4-BE49-F238E27FC236}">
                  <a16:creationId xmlns:a16="http://schemas.microsoft.com/office/drawing/2014/main" id="{0F2C6352-9091-AA53-E9D0-0FBD8D900724}"/>
                </a:ext>
              </a:extLst>
            </p:cNvPr>
            <p:cNvSpPr/>
            <p:nvPr/>
          </p:nvSpPr>
          <p:spPr>
            <a:xfrm>
              <a:off x="16741620" y="9685070"/>
              <a:ext cx="119936" cy="119866"/>
            </a:xfrm>
            <a:custGeom>
              <a:avLst/>
              <a:gdLst>
                <a:gd name="connsiteX0" fmla="*/ 0 w 119936"/>
                <a:gd name="connsiteY0" fmla="*/ 119866 h 119866"/>
                <a:gd name="connsiteX1" fmla="*/ 99933 w 119936"/>
                <a:gd name="connsiteY1" fmla="*/ 119866 h 119866"/>
                <a:gd name="connsiteX2" fmla="*/ 119937 w 119936"/>
                <a:gd name="connsiteY2" fmla="*/ 99875 h 119866"/>
                <a:gd name="connsiteX3" fmla="*/ 119937 w 119936"/>
                <a:gd name="connsiteY3" fmla="*/ 39901 h 119866"/>
                <a:gd name="connsiteX4" fmla="*/ 80013 w 119936"/>
                <a:gd name="connsiteY4" fmla="*/ 0 h 119866"/>
                <a:gd name="connsiteX5" fmla="*/ 60009 w 119936"/>
                <a:gd name="connsiteY5" fmla="*/ 0 h 11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36" h="119866">
                  <a:moveTo>
                    <a:pt x="0" y="119866"/>
                  </a:moveTo>
                  <a:lnTo>
                    <a:pt x="99933" y="119866"/>
                  </a:lnTo>
                  <a:lnTo>
                    <a:pt x="119937" y="99875"/>
                  </a:lnTo>
                  <a:lnTo>
                    <a:pt x="119937" y="39901"/>
                  </a:lnTo>
                  <a:lnTo>
                    <a:pt x="80013" y="0"/>
                  </a:lnTo>
                  <a:lnTo>
                    <a:pt x="60009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7" name="Gráfico 2">
            <a:extLst>
              <a:ext uri="{FF2B5EF4-FFF2-40B4-BE49-F238E27FC236}">
                <a16:creationId xmlns:a16="http://schemas.microsoft.com/office/drawing/2014/main" id="{D2231B96-DA2C-85A1-BF69-BEFD475A2D23}"/>
              </a:ext>
            </a:extLst>
          </p:cNvPr>
          <p:cNvGrpSpPr/>
          <p:nvPr/>
        </p:nvGrpSpPr>
        <p:grpSpPr>
          <a:xfrm>
            <a:off x="14909407" y="4737985"/>
            <a:ext cx="850006" cy="585179"/>
            <a:chOff x="14909407" y="4737985"/>
            <a:chExt cx="850006" cy="585179"/>
          </a:xfrm>
          <a:noFill/>
        </p:grpSpPr>
        <p:sp>
          <p:nvSpPr>
            <p:cNvPr id="198" name="Forma libre 197">
              <a:extLst>
                <a:ext uri="{FF2B5EF4-FFF2-40B4-BE49-F238E27FC236}">
                  <a16:creationId xmlns:a16="http://schemas.microsoft.com/office/drawing/2014/main" id="{8902FFA7-6D90-A3DD-923C-27B28635A5BA}"/>
                </a:ext>
              </a:extLst>
            </p:cNvPr>
            <p:cNvSpPr/>
            <p:nvPr/>
          </p:nvSpPr>
          <p:spPr>
            <a:xfrm>
              <a:off x="15192743" y="4737985"/>
              <a:ext cx="472253" cy="245408"/>
            </a:xfrm>
            <a:custGeom>
              <a:avLst/>
              <a:gdLst>
                <a:gd name="connsiteX0" fmla="*/ 0 w 472253"/>
                <a:gd name="connsiteY0" fmla="*/ 245409 h 245408"/>
                <a:gd name="connsiteX1" fmla="*/ 0 w 472253"/>
                <a:gd name="connsiteY1" fmla="*/ 0 h 245408"/>
                <a:gd name="connsiteX2" fmla="*/ 472253 w 472253"/>
                <a:gd name="connsiteY2" fmla="*/ 0 h 245408"/>
                <a:gd name="connsiteX3" fmla="*/ 472253 w 472253"/>
                <a:gd name="connsiteY3" fmla="*/ 245409 h 24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253" h="245408">
                  <a:moveTo>
                    <a:pt x="0" y="245409"/>
                  </a:moveTo>
                  <a:lnTo>
                    <a:pt x="0" y="0"/>
                  </a:lnTo>
                  <a:lnTo>
                    <a:pt x="472253" y="0"/>
                  </a:lnTo>
                  <a:lnTo>
                    <a:pt x="472253" y="24540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9" name="Forma libre 198">
              <a:extLst>
                <a:ext uri="{FF2B5EF4-FFF2-40B4-BE49-F238E27FC236}">
                  <a16:creationId xmlns:a16="http://schemas.microsoft.com/office/drawing/2014/main" id="{FE36B177-9FA9-C9A7-A826-678530B74833}"/>
                </a:ext>
              </a:extLst>
            </p:cNvPr>
            <p:cNvSpPr/>
            <p:nvPr/>
          </p:nvSpPr>
          <p:spPr>
            <a:xfrm>
              <a:off x="15287160" y="4794586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8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0" name="Forma libre 199">
              <a:extLst>
                <a:ext uri="{FF2B5EF4-FFF2-40B4-BE49-F238E27FC236}">
                  <a16:creationId xmlns:a16="http://schemas.microsoft.com/office/drawing/2014/main" id="{85436AB1-A8C1-B501-99E3-0DD313A9BDBD}"/>
                </a:ext>
              </a:extLst>
            </p:cNvPr>
            <p:cNvSpPr/>
            <p:nvPr/>
          </p:nvSpPr>
          <p:spPr>
            <a:xfrm>
              <a:off x="15381660" y="4794586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8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14FF4E37-11AE-1B43-2DFA-21E5146ADF44}"/>
                </a:ext>
              </a:extLst>
            </p:cNvPr>
            <p:cNvSpPr/>
            <p:nvPr/>
          </p:nvSpPr>
          <p:spPr>
            <a:xfrm>
              <a:off x="15476078" y="4794586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8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2" name="Forma libre 201">
              <a:extLst>
                <a:ext uri="{FF2B5EF4-FFF2-40B4-BE49-F238E27FC236}">
                  <a16:creationId xmlns:a16="http://schemas.microsoft.com/office/drawing/2014/main" id="{41D39ECB-2DBC-E600-78F0-D142679012A5}"/>
                </a:ext>
              </a:extLst>
            </p:cNvPr>
            <p:cNvSpPr/>
            <p:nvPr/>
          </p:nvSpPr>
          <p:spPr>
            <a:xfrm>
              <a:off x="15570578" y="4794586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8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3" name="Forma libre 202">
              <a:extLst>
                <a:ext uri="{FF2B5EF4-FFF2-40B4-BE49-F238E27FC236}">
                  <a16:creationId xmlns:a16="http://schemas.microsoft.com/office/drawing/2014/main" id="{2F581A02-A739-F76C-95CE-6DA4FDB63A0C}"/>
                </a:ext>
              </a:extLst>
            </p:cNvPr>
            <p:cNvSpPr/>
            <p:nvPr/>
          </p:nvSpPr>
          <p:spPr>
            <a:xfrm>
              <a:off x="15381660" y="5096678"/>
              <a:ext cx="8231" cy="169885"/>
            </a:xfrm>
            <a:custGeom>
              <a:avLst/>
              <a:gdLst>
                <a:gd name="connsiteX0" fmla="*/ 0 w 8231"/>
                <a:gd name="connsiteY0" fmla="*/ 0 h 169885"/>
                <a:gd name="connsiteX1" fmla="*/ 0 w 8231"/>
                <a:gd name="connsiteY1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69885">
                  <a:moveTo>
                    <a:pt x="0" y="0"/>
                  </a:moveTo>
                  <a:lnTo>
                    <a:pt x="0" y="16988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4" name="Forma libre 203">
              <a:extLst>
                <a:ext uri="{FF2B5EF4-FFF2-40B4-BE49-F238E27FC236}">
                  <a16:creationId xmlns:a16="http://schemas.microsoft.com/office/drawing/2014/main" id="{1BCDBDEA-6645-8362-2DE0-32111FA6A975}"/>
                </a:ext>
              </a:extLst>
            </p:cNvPr>
            <p:cNvSpPr/>
            <p:nvPr/>
          </p:nvSpPr>
          <p:spPr>
            <a:xfrm>
              <a:off x="15476078" y="5096678"/>
              <a:ext cx="8231" cy="169885"/>
            </a:xfrm>
            <a:custGeom>
              <a:avLst/>
              <a:gdLst>
                <a:gd name="connsiteX0" fmla="*/ 0 w 8231"/>
                <a:gd name="connsiteY0" fmla="*/ 0 h 169885"/>
                <a:gd name="connsiteX1" fmla="*/ 0 w 8231"/>
                <a:gd name="connsiteY1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69885">
                  <a:moveTo>
                    <a:pt x="0" y="0"/>
                  </a:moveTo>
                  <a:lnTo>
                    <a:pt x="0" y="16988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5" name="Forma libre 204">
              <a:extLst>
                <a:ext uri="{FF2B5EF4-FFF2-40B4-BE49-F238E27FC236}">
                  <a16:creationId xmlns:a16="http://schemas.microsoft.com/office/drawing/2014/main" id="{170B0533-0376-A76A-C6FD-7A56784DF871}"/>
                </a:ext>
              </a:extLst>
            </p:cNvPr>
            <p:cNvSpPr/>
            <p:nvPr/>
          </p:nvSpPr>
          <p:spPr>
            <a:xfrm>
              <a:off x="15570578" y="5096678"/>
              <a:ext cx="8231" cy="169885"/>
            </a:xfrm>
            <a:custGeom>
              <a:avLst/>
              <a:gdLst>
                <a:gd name="connsiteX0" fmla="*/ 0 w 8231"/>
                <a:gd name="connsiteY0" fmla="*/ 0 h 169885"/>
                <a:gd name="connsiteX1" fmla="*/ 0 w 8231"/>
                <a:gd name="connsiteY1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69885">
                  <a:moveTo>
                    <a:pt x="0" y="0"/>
                  </a:moveTo>
                  <a:lnTo>
                    <a:pt x="0" y="16988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6" name="Forma libre 205">
              <a:extLst>
                <a:ext uri="{FF2B5EF4-FFF2-40B4-BE49-F238E27FC236}">
                  <a16:creationId xmlns:a16="http://schemas.microsoft.com/office/drawing/2014/main" id="{A1FBC8BE-8DED-27C9-4FA6-C3FCF4E5CA22}"/>
                </a:ext>
              </a:extLst>
            </p:cNvPr>
            <p:cNvSpPr/>
            <p:nvPr/>
          </p:nvSpPr>
          <p:spPr>
            <a:xfrm>
              <a:off x="15664995" y="5096678"/>
              <a:ext cx="8231" cy="169885"/>
            </a:xfrm>
            <a:custGeom>
              <a:avLst/>
              <a:gdLst>
                <a:gd name="connsiteX0" fmla="*/ 0 w 8231"/>
                <a:gd name="connsiteY0" fmla="*/ 0 h 169885"/>
                <a:gd name="connsiteX1" fmla="*/ 0 w 8231"/>
                <a:gd name="connsiteY1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69885">
                  <a:moveTo>
                    <a:pt x="0" y="0"/>
                  </a:moveTo>
                  <a:lnTo>
                    <a:pt x="0" y="16988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7" name="Forma libre 206">
              <a:extLst>
                <a:ext uri="{FF2B5EF4-FFF2-40B4-BE49-F238E27FC236}">
                  <a16:creationId xmlns:a16="http://schemas.microsoft.com/office/drawing/2014/main" id="{CA12FFEF-E850-71C4-2DAB-DBD993119ED5}"/>
                </a:ext>
              </a:extLst>
            </p:cNvPr>
            <p:cNvSpPr/>
            <p:nvPr/>
          </p:nvSpPr>
          <p:spPr>
            <a:xfrm>
              <a:off x="15287160" y="5039994"/>
              <a:ext cx="472253" cy="283170"/>
            </a:xfrm>
            <a:custGeom>
              <a:avLst/>
              <a:gdLst>
                <a:gd name="connsiteX0" fmla="*/ 0 w 472253"/>
                <a:gd name="connsiteY0" fmla="*/ 0 h 283170"/>
                <a:gd name="connsiteX1" fmla="*/ 472253 w 472253"/>
                <a:gd name="connsiteY1" fmla="*/ 0 h 283170"/>
                <a:gd name="connsiteX2" fmla="*/ 472253 w 472253"/>
                <a:gd name="connsiteY2" fmla="*/ 283170 h 283170"/>
                <a:gd name="connsiteX3" fmla="*/ 0 w 472253"/>
                <a:gd name="connsiteY3" fmla="*/ 28317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253" h="283170">
                  <a:moveTo>
                    <a:pt x="0" y="0"/>
                  </a:moveTo>
                  <a:lnTo>
                    <a:pt x="472253" y="0"/>
                  </a:lnTo>
                  <a:lnTo>
                    <a:pt x="472253" y="283170"/>
                  </a:lnTo>
                  <a:lnTo>
                    <a:pt x="0" y="283170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8" name="Forma libre 207">
              <a:extLst>
                <a:ext uri="{FF2B5EF4-FFF2-40B4-BE49-F238E27FC236}">
                  <a16:creationId xmlns:a16="http://schemas.microsoft.com/office/drawing/2014/main" id="{0F93B28D-E917-F93A-B272-149EE309B29C}"/>
                </a:ext>
              </a:extLst>
            </p:cNvPr>
            <p:cNvSpPr/>
            <p:nvPr/>
          </p:nvSpPr>
          <p:spPr>
            <a:xfrm>
              <a:off x="15098324" y="5039994"/>
              <a:ext cx="188835" cy="283170"/>
            </a:xfrm>
            <a:custGeom>
              <a:avLst/>
              <a:gdLst>
                <a:gd name="connsiteX0" fmla="*/ 188836 w 188835"/>
                <a:gd name="connsiteY0" fmla="*/ 283170 h 283170"/>
                <a:gd name="connsiteX1" fmla="*/ 0 w 188835"/>
                <a:gd name="connsiteY1" fmla="*/ 283170 h 283170"/>
                <a:gd name="connsiteX2" fmla="*/ 0 w 188835"/>
                <a:gd name="connsiteY2" fmla="*/ 0 h 283170"/>
                <a:gd name="connsiteX3" fmla="*/ 188836 w 188835"/>
                <a:gd name="connsiteY3" fmla="*/ 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835" h="283170">
                  <a:moveTo>
                    <a:pt x="188836" y="283170"/>
                  </a:moveTo>
                  <a:lnTo>
                    <a:pt x="0" y="283170"/>
                  </a:lnTo>
                  <a:lnTo>
                    <a:pt x="0" y="0"/>
                  </a:lnTo>
                  <a:lnTo>
                    <a:pt x="188836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9" name="Forma libre 208">
              <a:extLst>
                <a:ext uri="{FF2B5EF4-FFF2-40B4-BE49-F238E27FC236}">
                  <a16:creationId xmlns:a16="http://schemas.microsoft.com/office/drawing/2014/main" id="{AD204F0B-A9EA-3C90-BBE7-7BF06F9DE6F0}"/>
                </a:ext>
              </a:extLst>
            </p:cNvPr>
            <p:cNvSpPr/>
            <p:nvPr/>
          </p:nvSpPr>
          <p:spPr>
            <a:xfrm>
              <a:off x="14909407" y="5039994"/>
              <a:ext cx="132201" cy="283170"/>
            </a:xfrm>
            <a:custGeom>
              <a:avLst/>
              <a:gdLst>
                <a:gd name="connsiteX0" fmla="*/ 132202 w 132201"/>
                <a:gd name="connsiteY0" fmla="*/ 283170 h 283170"/>
                <a:gd name="connsiteX1" fmla="*/ 0 w 132201"/>
                <a:gd name="connsiteY1" fmla="*/ 283170 h 283170"/>
                <a:gd name="connsiteX2" fmla="*/ 0 w 132201"/>
                <a:gd name="connsiteY2" fmla="*/ 0 h 283170"/>
                <a:gd name="connsiteX3" fmla="*/ 132202 w 132201"/>
                <a:gd name="connsiteY3" fmla="*/ 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201" h="283170">
                  <a:moveTo>
                    <a:pt x="132202" y="283170"/>
                  </a:moveTo>
                  <a:lnTo>
                    <a:pt x="0" y="283170"/>
                  </a:lnTo>
                  <a:lnTo>
                    <a:pt x="0" y="0"/>
                  </a:lnTo>
                  <a:lnTo>
                    <a:pt x="132202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0" name="Forma libre 209">
              <a:extLst>
                <a:ext uri="{FF2B5EF4-FFF2-40B4-BE49-F238E27FC236}">
                  <a16:creationId xmlns:a16="http://schemas.microsoft.com/office/drawing/2014/main" id="{C251994E-126F-37C5-0E61-C354831C026D}"/>
                </a:ext>
              </a:extLst>
            </p:cNvPr>
            <p:cNvSpPr/>
            <p:nvPr/>
          </p:nvSpPr>
          <p:spPr>
            <a:xfrm>
              <a:off x="15003824" y="4737985"/>
              <a:ext cx="188918" cy="245408"/>
            </a:xfrm>
            <a:custGeom>
              <a:avLst/>
              <a:gdLst>
                <a:gd name="connsiteX0" fmla="*/ 0 w 188918"/>
                <a:gd name="connsiteY0" fmla="*/ 245409 h 245408"/>
                <a:gd name="connsiteX1" fmla="*/ 0 w 188918"/>
                <a:gd name="connsiteY1" fmla="*/ 0 h 245408"/>
                <a:gd name="connsiteX2" fmla="*/ 188918 w 188918"/>
                <a:gd name="connsiteY2" fmla="*/ 0 h 24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8" h="245408">
                  <a:moveTo>
                    <a:pt x="0" y="245409"/>
                  </a:moveTo>
                  <a:lnTo>
                    <a:pt x="0" y="0"/>
                  </a:lnTo>
                  <a:lnTo>
                    <a:pt x="188918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11" name="Gráfico 2">
            <a:extLst>
              <a:ext uri="{FF2B5EF4-FFF2-40B4-BE49-F238E27FC236}">
                <a16:creationId xmlns:a16="http://schemas.microsoft.com/office/drawing/2014/main" id="{4829869E-E024-3A76-D72F-A4E05F303A66}"/>
              </a:ext>
            </a:extLst>
          </p:cNvPr>
          <p:cNvGrpSpPr/>
          <p:nvPr/>
        </p:nvGrpSpPr>
        <p:grpSpPr>
          <a:xfrm>
            <a:off x="12203644" y="7777415"/>
            <a:ext cx="868938" cy="604101"/>
            <a:chOff x="12203644" y="7777415"/>
            <a:chExt cx="868938" cy="604101"/>
          </a:xfrm>
          <a:noFill/>
        </p:grpSpPr>
        <p:sp>
          <p:nvSpPr>
            <p:cNvPr id="212" name="Forma libre 211">
              <a:extLst>
                <a:ext uri="{FF2B5EF4-FFF2-40B4-BE49-F238E27FC236}">
                  <a16:creationId xmlns:a16="http://schemas.microsoft.com/office/drawing/2014/main" id="{8B552E01-0CCB-1682-E277-D3575DF8F438}"/>
                </a:ext>
              </a:extLst>
            </p:cNvPr>
            <p:cNvSpPr/>
            <p:nvPr/>
          </p:nvSpPr>
          <p:spPr>
            <a:xfrm>
              <a:off x="12430428" y="8268314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0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2" y="113202"/>
                    <a:pt x="56634" y="113202"/>
                  </a:cubicBezTo>
                  <a:cubicBezTo>
                    <a:pt x="25356" y="113202"/>
                    <a:pt x="0" y="87861"/>
                    <a:pt x="0" y="56601"/>
                  </a:cubicBezTo>
                  <a:cubicBezTo>
                    <a:pt x="0" y="25341"/>
                    <a:pt x="25356" y="0"/>
                    <a:pt x="56634" y="0"/>
                  </a:cubicBezTo>
                  <a:cubicBezTo>
                    <a:pt x="87912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3" name="Forma libre 212">
              <a:extLst>
                <a:ext uri="{FF2B5EF4-FFF2-40B4-BE49-F238E27FC236}">
                  <a16:creationId xmlns:a16="http://schemas.microsoft.com/office/drawing/2014/main" id="{EA4E0ECE-CC6D-1AE8-3A59-195FE5492190}"/>
                </a:ext>
              </a:extLst>
            </p:cNvPr>
            <p:cNvSpPr/>
            <p:nvPr/>
          </p:nvSpPr>
          <p:spPr>
            <a:xfrm>
              <a:off x="12203726" y="8268314"/>
              <a:ext cx="113268" cy="113202"/>
            </a:xfrm>
            <a:custGeom>
              <a:avLst/>
              <a:gdLst>
                <a:gd name="connsiteX0" fmla="*/ 113269 w 113268"/>
                <a:gd name="connsiteY0" fmla="*/ 56601 h 113202"/>
                <a:gd name="connsiteX1" fmla="*/ 56635 w 113268"/>
                <a:gd name="connsiteY1" fmla="*/ 113202 h 113202"/>
                <a:gd name="connsiteX2" fmla="*/ 0 w 113268"/>
                <a:gd name="connsiteY2" fmla="*/ 56601 h 113202"/>
                <a:gd name="connsiteX3" fmla="*/ 56635 w 113268"/>
                <a:gd name="connsiteY3" fmla="*/ 0 h 113202"/>
                <a:gd name="connsiteX4" fmla="*/ 113269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9" y="56601"/>
                  </a:moveTo>
                  <a:cubicBezTo>
                    <a:pt x="113269" y="87861"/>
                    <a:pt x="87912" y="113202"/>
                    <a:pt x="56635" y="113202"/>
                  </a:cubicBezTo>
                  <a:cubicBezTo>
                    <a:pt x="25357" y="113202"/>
                    <a:pt x="0" y="87861"/>
                    <a:pt x="0" y="56601"/>
                  </a:cubicBezTo>
                  <a:cubicBezTo>
                    <a:pt x="0" y="25341"/>
                    <a:pt x="25357" y="0"/>
                    <a:pt x="56635" y="0"/>
                  </a:cubicBezTo>
                  <a:cubicBezTo>
                    <a:pt x="87912" y="0"/>
                    <a:pt x="113269" y="25341"/>
                    <a:pt x="113269" y="56601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4" name="Forma libre 213">
              <a:extLst>
                <a:ext uri="{FF2B5EF4-FFF2-40B4-BE49-F238E27FC236}">
                  <a16:creationId xmlns:a16="http://schemas.microsoft.com/office/drawing/2014/main" id="{90638014-55A5-28DB-2E06-9AA9140EAEB4}"/>
                </a:ext>
              </a:extLst>
            </p:cNvPr>
            <p:cNvSpPr/>
            <p:nvPr/>
          </p:nvSpPr>
          <p:spPr>
            <a:xfrm>
              <a:off x="12600330" y="7928461"/>
              <a:ext cx="8231" cy="434216"/>
            </a:xfrm>
            <a:custGeom>
              <a:avLst/>
              <a:gdLst>
                <a:gd name="connsiteX0" fmla="*/ 0 w 8231"/>
                <a:gd name="connsiteY0" fmla="*/ 434216 h 434216"/>
                <a:gd name="connsiteX1" fmla="*/ 0 w 8231"/>
                <a:gd name="connsiteY1" fmla="*/ 0 h 4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434216">
                  <a:moveTo>
                    <a:pt x="0" y="434216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5" name="Forma libre 214">
              <a:extLst>
                <a:ext uri="{FF2B5EF4-FFF2-40B4-BE49-F238E27FC236}">
                  <a16:creationId xmlns:a16="http://schemas.microsoft.com/office/drawing/2014/main" id="{2CDCB5AC-38F7-FD11-3668-40DBAC6831C3}"/>
                </a:ext>
              </a:extLst>
            </p:cNvPr>
            <p:cNvSpPr/>
            <p:nvPr/>
          </p:nvSpPr>
          <p:spPr>
            <a:xfrm>
              <a:off x="12600330" y="8117268"/>
              <a:ext cx="170067" cy="8226"/>
            </a:xfrm>
            <a:custGeom>
              <a:avLst/>
              <a:gdLst>
                <a:gd name="connsiteX0" fmla="*/ 170067 w 170067"/>
                <a:gd name="connsiteY0" fmla="*/ 0 h 8226"/>
                <a:gd name="connsiteX1" fmla="*/ 0 w 170067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0067" h="8226">
                  <a:moveTo>
                    <a:pt x="170067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6" name="Forma libre 215">
              <a:extLst>
                <a:ext uri="{FF2B5EF4-FFF2-40B4-BE49-F238E27FC236}">
                  <a16:creationId xmlns:a16="http://schemas.microsoft.com/office/drawing/2014/main" id="{53B78183-3799-5976-8DA1-7C4BC8E0C861}"/>
                </a:ext>
              </a:extLst>
            </p:cNvPr>
            <p:cNvSpPr/>
            <p:nvPr/>
          </p:nvSpPr>
          <p:spPr>
            <a:xfrm>
              <a:off x="12203644" y="8155030"/>
              <a:ext cx="396603" cy="169885"/>
            </a:xfrm>
            <a:custGeom>
              <a:avLst/>
              <a:gdLst>
                <a:gd name="connsiteX0" fmla="*/ 0 w 396603"/>
                <a:gd name="connsiteY0" fmla="*/ 75523 h 169885"/>
                <a:gd name="connsiteX1" fmla="*/ 0 w 396603"/>
                <a:gd name="connsiteY1" fmla="*/ 48950 h 169885"/>
                <a:gd name="connsiteX2" fmla="*/ 48978 w 396603"/>
                <a:gd name="connsiteY2" fmla="*/ 0 h 169885"/>
                <a:gd name="connsiteX3" fmla="*/ 132201 w 396603"/>
                <a:gd name="connsiteY3" fmla="*/ 0 h 169885"/>
                <a:gd name="connsiteX4" fmla="*/ 188835 w 396603"/>
                <a:gd name="connsiteY4" fmla="*/ 56601 h 169885"/>
                <a:gd name="connsiteX5" fmla="*/ 396603 w 396603"/>
                <a:gd name="connsiteY5" fmla="*/ 56601 h 169885"/>
                <a:gd name="connsiteX6" fmla="*/ 396603 w 396603"/>
                <a:gd name="connsiteY6" fmla="*/ 169885 h 169885"/>
                <a:gd name="connsiteX7" fmla="*/ 339969 w 396603"/>
                <a:gd name="connsiteY7" fmla="*/ 169885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03" h="169885">
                  <a:moveTo>
                    <a:pt x="0" y="75523"/>
                  </a:moveTo>
                  <a:lnTo>
                    <a:pt x="0" y="48950"/>
                  </a:lnTo>
                  <a:cubicBezTo>
                    <a:pt x="0" y="21883"/>
                    <a:pt x="21896" y="0"/>
                    <a:pt x="48978" y="0"/>
                  </a:cubicBezTo>
                  <a:lnTo>
                    <a:pt x="132201" y="0"/>
                  </a:lnTo>
                  <a:lnTo>
                    <a:pt x="188835" y="56601"/>
                  </a:lnTo>
                  <a:lnTo>
                    <a:pt x="396603" y="56601"/>
                  </a:lnTo>
                  <a:lnTo>
                    <a:pt x="396603" y="169885"/>
                  </a:lnTo>
                  <a:lnTo>
                    <a:pt x="339969" y="1698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7" name="Forma libre 216">
              <a:extLst>
                <a:ext uri="{FF2B5EF4-FFF2-40B4-BE49-F238E27FC236}">
                  <a16:creationId xmlns:a16="http://schemas.microsoft.com/office/drawing/2014/main" id="{0CE575AE-DA5B-0CB5-BC91-47BFA8F30502}"/>
                </a:ext>
              </a:extLst>
            </p:cNvPr>
            <p:cNvSpPr/>
            <p:nvPr/>
          </p:nvSpPr>
          <p:spPr>
            <a:xfrm>
              <a:off x="12298144" y="7966222"/>
              <a:ext cx="245551" cy="245408"/>
            </a:xfrm>
            <a:custGeom>
              <a:avLst/>
              <a:gdLst>
                <a:gd name="connsiteX0" fmla="*/ 245552 w 245551"/>
                <a:gd name="connsiteY0" fmla="*/ 245409 h 245408"/>
                <a:gd name="connsiteX1" fmla="*/ 132201 w 245551"/>
                <a:gd name="connsiteY1" fmla="*/ 0 h 245408"/>
                <a:gd name="connsiteX2" fmla="*/ 0 w 245551"/>
                <a:gd name="connsiteY2" fmla="*/ 0 h 245408"/>
                <a:gd name="connsiteX3" fmla="*/ 0 w 245551"/>
                <a:gd name="connsiteY3" fmla="*/ 188808 h 24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551" h="245408">
                  <a:moveTo>
                    <a:pt x="245552" y="245409"/>
                  </a:moveTo>
                  <a:cubicBezTo>
                    <a:pt x="233286" y="159766"/>
                    <a:pt x="205710" y="73384"/>
                    <a:pt x="132201" y="0"/>
                  </a:cubicBezTo>
                  <a:lnTo>
                    <a:pt x="0" y="0"/>
                  </a:lnTo>
                  <a:lnTo>
                    <a:pt x="0" y="18880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8" name="Forma libre 217">
              <a:extLst>
                <a:ext uri="{FF2B5EF4-FFF2-40B4-BE49-F238E27FC236}">
                  <a16:creationId xmlns:a16="http://schemas.microsoft.com/office/drawing/2014/main" id="{1945465F-745D-A864-A3F5-3943ACCF7B2B}"/>
                </a:ext>
              </a:extLst>
            </p:cNvPr>
            <p:cNvSpPr/>
            <p:nvPr/>
          </p:nvSpPr>
          <p:spPr>
            <a:xfrm>
              <a:off x="12316995" y="8324916"/>
              <a:ext cx="113350" cy="8226"/>
            </a:xfrm>
            <a:custGeom>
              <a:avLst/>
              <a:gdLst>
                <a:gd name="connsiteX0" fmla="*/ 113350 w 113350"/>
                <a:gd name="connsiteY0" fmla="*/ 0 h 8226"/>
                <a:gd name="connsiteX1" fmla="*/ 0 w 11335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350" h="8226">
                  <a:moveTo>
                    <a:pt x="113350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9" name="Forma libre 218">
              <a:extLst>
                <a:ext uri="{FF2B5EF4-FFF2-40B4-BE49-F238E27FC236}">
                  <a16:creationId xmlns:a16="http://schemas.microsoft.com/office/drawing/2014/main" id="{0D73F5B3-8940-04EE-DB39-2704F4D69CDB}"/>
                </a:ext>
              </a:extLst>
            </p:cNvPr>
            <p:cNvSpPr/>
            <p:nvPr/>
          </p:nvSpPr>
          <p:spPr>
            <a:xfrm>
              <a:off x="12675898" y="7777415"/>
              <a:ext cx="321119" cy="585262"/>
            </a:xfrm>
            <a:custGeom>
              <a:avLst/>
              <a:gdLst>
                <a:gd name="connsiteX0" fmla="*/ 0 w 321119"/>
                <a:gd name="connsiteY0" fmla="*/ 132206 h 585262"/>
                <a:gd name="connsiteX1" fmla="*/ 0 w 321119"/>
                <a:gd name="connsiteY1" fmla="*/ 0 h 585262"/>
                <a:gd name="connsiteX2" fmla="*/ 321119 w 321119"/>
                <a:gd name="connsiteY2" fmla="*/ 0 h 585262"/>
                <a:gd name="connsiteX3" fmla="*/ 321119 w 321119"/>
                <a:gd name="connsiteY3" fmla="*/ 585262 h 585262"/>
                <a:gd name="connsiteX4" fmla="*/ 0 w 321119"/>
                <a:gd name="connsiteY4" fmla="*/ 585262 h 585262"/>
                <a:gd name="connsiteX5" fmla="*/ 0 w 321119"/>
                <a:gd name="connsiteY5" fmla="*/ 415376 h 5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19" h="585262">
                  <a:moveTo>
                    <a:pt x="0" y="132206"/>
                  </a:moveTo>
                  <a:lnTo>
                    <a:pt x="0" y="0"/>
                  </a:lnTo>
                  <a:lnTo>
                    <a:pt x="321119" y="0"/>
                  </a:lnTo>
                  <a:lnTo>
                    <a:pt x="321119" y="585262"/>
                  </a:lnTo>
                  <a:lnTo>
                    <a:pt x="0" y="585262"/>
                  </a:lnTo>
                  <a:lnTo>
                    <a:pt x="0" y="41537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0" name="Forma libre 219">
              <a:extLst>
                <a:ext uri="{FF2B5EF4-FFF2-40B4-BE49-F238E27FC236}">
                  <a16:creationId xmlns:a16="http://schemas.microsoft.com/office/drawing/2014/main" id="{1905C597-9556-B5F2-7073-4E437FC9ECF6}"/>
                </a:ext>
              </a:extLst>
            </p:cNvPr>
            <p:cNvSpPr/>
            <p:nvPr/>
          </p:nvSpPr>
          <p:spPr>
            <a:xfrm>
              <a:off x="12997016" y="8362677"/>
              <a:ext cx="75567" cy="82"/>
            </a:xfrm>
            <a:custGeom>
              <a:avLst/>
              <a:gdLst>
                <a:gd name="connsiteX0" fmla="*/ 75567 w 75567"/>
                <a:gd name="connsiteY0" fmla="*/ 0 h 82"/>
                <a:gd name="connsiteX1" fmla="*/ 0 w 75567"/>
                <a:gd name="connsiteY1" fmla="*/ 82 h 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567" h="82">
                  <a:moveTo>
                    <a:pt x="75567" y="0"/>
                  </a:moveTo>
                  <a:lnTo>
                    <a:pt x="0" y="82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1" name="Forma libre 220">
              <a:extLst>
                <a:ext uri="{FF2B5EF4-FFF2-40B4-BE49-F238E27FC236}">
                  <a16:creationId xmlns:a16="http://schemas.microsoft.com/office/drawing/2014/main" id="{D240F765-9082-2B5B-D196-779CFB10E798}"/>
                </a:ext>
              </a:extLst>
            </p:cNvPr>
            <p:cNvSpPr/>
            <p:nvPr/>
          </p:nvSpPr>
          <p:spPr>
            <a:xfrm>
              <a:off x="12997016" y="7777415"/>
              <a:ext cx="75567" cy="8226"/>
            </a:xfrm>
            <a:custGeom>
              <a:avLst/>
              <a:gdLst>
                <a:gd name="connsiteX0" fmla="*/ 0 w 75567"/>
                <a:gd name="connsiteY0" fmla="*/ 0 h 8226"/>
                <a:gd name="connsiteX1" fmla="*/ 75567 w 75567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567" h="8226">
                  <a:moveTo>
                    <a:pt x="0" y="0"/>
                  </a:moveTo>
                  <a:lnTo>
                    <a:pt x="75567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2" name="Forma libre 221">
              <a:extLst>
                <a:ext uri="{FF2B5EF4-FFF2-40B4-BE49-F238E27FC236}">
                  <a16:creationId xmlns:a16="http://schemas.microsoft.com/office/drawing/2014/main" id="{9307C896-8CF5-F384-F24B-97CC3B739074}"/>
                </a:ext>
              </a:extLst>
            </p:cNvPr>
            <p:cNvSpPr/>
            <p:nvPr/>
          </p:nvSpPr>
          <p:spPr>
            <a:xfrm>
              <a:off x="12808181" y="8173869"/>
              <a:ext cx="132201" cy="132206"/>
            </a:xfrm>
            <a:custGeom>
              <a:avLst/>
              <a:gdLst>
                <a:gd name="connsiteX0" fmla="*/ 0 w 132201"/>
                <a:gd name="connsiteY0" fmla="*/ 132206 h 132206"/>
                <a:gd name="connsiteX1" fmla="*/ 0 w 132201"/>
                <a:gd name="connsiteY1" fmla="*/ 0 h 132206"/>
                <a:gd name="connsiteX2" fmla="*/ 132202 w 132201"/>
                <a:gd name="connsiteY2" fmla="*/ 0 h 13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201" h="132206">
                  <a:moveTo>
                    <a:pt x="0" y="132206"/>
                  </a:moveTo>
                  <a:lnTo>
                    <a:pt x="0" y="0"/>
                  </a:lnTo>
                  <a:lnTo>
                    <a:pt x="132202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3" name="Forma libre 222">
              <a:extLst>
                <a:ext uri="{FF2B5EF4-FFF2-40B4-BE49-F238E27FC236}">
                  <a16:creationId xmlns:a16="http://schemas.microsoft.com/office/drawing/2014/main" id="{7FC02EF1-EAAC-E8B6-2D54-8005C89DCC0E}"/>
                </a:ext>
              </a:extLst>
            </p:cNvPr>
            <p:cNvSpPr/>
            <p:nvPr/>
          </p:nvSpPr>
          <p:spPr>
            <a:xfrm>
              <a:off x="12864815" y="8022906"/>
              <a:ext cx="75567" cy="150963"/>
            </a:xfrm>
            <a:custGeom>
              <a:avLst/>
              <a:gdLst>
                <a:gd name="connsiteX0" fmla="*/ 0 w 75567"/>
                <a:gd name="connsiteY0" fmla="*/ 150964 h 150963"/>
                <a:gd name="connsiteX1" fmla="*/ 0 w 75567"/>
                <a:gd name="connsiteY1" fmla="*/ 0 h 150963"/>
                <a:gd name="connsiteX2" fmla="*/ 75568 w 75567"/>
                <a:gd name="connsiteY2" fmla="*/ 0 h 15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567" h="150963">
                  <a:moveTo>
                    <a:pt x="0" y="150964"/>
                  </a:moveTo>
                  <a:lnTo>
                    <a:pt x="0" y="0"/>
                  </a:lnTo>
                  <a:lnTo>
                    <a:pt x="75568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B342576C-DFFF-CA41-8285-26CEDFD190CA}"/>
                </a:ext>
              </a:extLst>
            </p:cNvPr>
            <p:cNvSpPr/>
            <p:nvPr/>
          </p:nvSpPr>
          <p:spPr>
            <a:xfrm>
              <a:off x="12600330" y="7985144"/>
              <a:ext cx="132284" cy="132124"/>
            </a:xfrm>
            <a:custGeom>
              <a:avLst/>
              <a:gdLst>
                <a:gd name="connsiteX0" fmla="*/ 132284 w 132284"/>
                <a:gd name="connsiteY0" fmla="*/ 132124 h 132124"/>
                <a:gd name="connsiteX1" fmla="*/ 132284 w 132284"/>
                <a:gd name="connsiteY1" fmla="*/ 0 h 132124"/>
                <a:gd name="connsiteX2" fmla="*/ 0 w 132284"/>
                <a:gd name="connsiteY2" fmla="*/ 0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284" h="132124">
                  <a:moveTo>
                    <a:pt x="132284" y="132124"/>
                  </a:moveTo>
                  <a:lnTo>
                    <a:pt x="132284" y="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25" name="Gráfico 2">
            <a:extLst>
              <a:ext uri="{FF2B5EF4-FFF2-40B4-BE49-F238E27FC236}">
                <a16:creationId xmlns:a16="http://schemas.microsoft.com/office/drawing/2014/main" id="{D7D5101D-9824-3FF8-78B9-25A806474750}"/>
              </a:ext>
            </a:extLst>
          </p:cNvPr>
          <p:cNvGrpSpPr/>
          <p:nvPr/>
        </p:nvGrpSpPr>
        <p:grpSpPr>
          <a:xfrm>
            <a:off x="14909407" y="7664131"/>
            <a:ext cx="868939" cy="792908"/>
            <a:chOff x="14909407" y="7664131"/>
            <a:chExt cx="868939" cy="792908"/>
          </a:xfrm>
          <a:noFill/>
        </p:grpSpPr>
        <p:sp>
          <p:nvSpPr>
            <p:cNvPr id="226" name="Forma libre 225">
              <a:extLst>
                <a:ext uri="{FF2B5EF4-FFF2-40B4-BE49-F238E27FC236}">
                  <a16:creationId xmlns:a16="http://schemas.microsoft.com/office/drawing/2014/main" id="{B5BF1B61-F85C-BDA5-5F2E-21CDE98E378A}"/>
                </a:ext>
              </a:extLst>
            </p:cNvPr>
            <p:cNvSpPr/>
            <p:nvPr/>
          </p:nvSpPr>
          <p:spPr>
            <a:xfrm>
              <a:off x="15230526" y="8343837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0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2" y="113202"/>
                    <a:pt x="56634" y="113202"/>
                  </a:cubicBezTo>
                  <a:cubicBezTo>
                    <a:pt x="25356" y="113202"/>
                    <a:pt x="0" y="87861"/>
                    <a:pt x="0" y="56601"/>
                  </a:cubicBezTo>
                  <a:cubicBezTo>
                    <a:pt x="0" y="25341"/>
                    <a:pt x="25356" y="0"/>
                    <a:pt x="56634" y="0"/>
                  </a:cubicBezTo>
                  <a:cubicBezTo>
                    <a:pt x="87912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7" name="Forma libre 226">
              <a:extLst>
                <a:ext uri="{FF2B5EF4-FFF2-40B4-BE49-F238E27FC236}">
                  <a16:creationId xmlns:a16="http://schemas.microsoft.com/office/drawing/2014/main" id="{6EEEB0D0-E992-9C04-544C-2A2E3EFE855E}"/>
                </a:ext>
              </a:extLst>
            </p:cNvPr>
            <p:cNvSpPr/>
            <p:nvPr/>
          </p:nvSpPr>
          <p:spPr>
            <a:xfrm>
              <a:off x="15003907" y="8343837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0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2" y="113202"/>
                    <a:pt x="56634" y="113202"/>
                  </a:cubicBezTo>
                  <a:cubicBezTo>
                    <a:pt x="25356" y="113202"/>
                    <a:pt x="0" y="87861"/>
                    <a:pt x="0" y="56601"/>
                  </a:cubicBezTo>
                  <a:cubicBezTo>
                    <a:pt x="0" y="25341"/>
                    <a:pt x="25356" y="0"/>
                    <a:pt x="56634" y="0"/>
                  </a:cubicBezTo>
                  <a:cubicBezTo>
                    <a:pt x="87912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8" name="Forma libre 227">
              <a:extLst>
                <a:ext uri="{FF2B5EF4-FFF2-40B4-BE49-F238E27FC236}">
                  <a16:creationId xmlns:a16="http://schemas.microsoft.com/office/drawing/2014/main" id="{F1115027-C547-B543-3362-C7BB598E7ABC}"/>
                </a:ext>
              </a:extLst>
            </p:cNvPr>
            <p:cNvSpPr/>
            <p:nvPr/>
          </p:nvSpPr>
          <p:spPr>
            <a:xfrm>
              <a:off x="15400511" y="8003984"/>
              <a:ext cx="151134" cy="434215"/>
            </a:xfrm>
            <a:custGeom>
              <a:avLst/>
              <a:gdLst>
                <a:gd name="connsiteX0" fmla="*/ 151134 w 151134"/>
                <a:gd name="connsiteY0" fmla="*/ 434216 h 434215"/>
                <a:gd name="connsiteX1" fmla="*/ 0 w 151134"/>
                <a:gd name="connsiteY1" fmla="*/ 434216 h 434215"/>
                <a:gd name="connsiteX2" fmla="*/ 0 w 151134"/>
                <a:gd name="connsiteY2" fmla="*/ 0 h 43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134" h="434215">
                  <a:moveTo>
                    <a:pt x="151134" y="434216"/>
                  </a:moveTo>
                  <a:lnTo>
                    <a:pt x="0" y="434216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9" name="Forma libre 228">
              <a:extLst>
                <a:ext uri="{FF2B5EF4-FFF2-40B4-BE49-F238E27FC236}">
                  <a16:creationId xmlns:a16="http://schemas.microsoft.com/office/drawing/2014/main" id="{2BA648BC-74D7-25DE-E973-0F28A40179CB}"/>
                </a:ext>
              </a:extLst>
            </p:cNvPr>
            <p:cNvSpPr/>
            <p:nvPr/>
          </p:nvSpPr>
          <p:spPr>
            <a:xfrm>
              <a:off x="15003824" y="8230553"/>
              <a:ext cx="396604" cy="169885"/>
            </a:xfrm>
            <a:custGeom>
              <a:avLst/>
              <a:gdLst>
                <a:gd name="connsiteX0" fmla="*/ 0 w 396604"/>
                <a:gd name="connsiteY0" fmla="*/ 75523 h 169885"/>
                <a:gd name="connsiteX1" fmla="*/ 0 w 396604"/>
                <a:gd name="connsiteY1" fmla="*/ 48950 h 169885"/>
                <a:gd name="connsiteX2" fmla="*/ 48979 w 396604"/>
                <a:gd name="connsiteY2" fmla="*/ 0 h 169885"/>
                <a:gd name="connsiteX3" fmla="*/ 132202 w 396604"/>
                <a:gd name="connsiteY3" fmla="*/ 0 h 169885"/>
                <a:gd name="connsiteX4" fmla="*/ 188836 w 396604"/>
                <a:gd name="connsiteY4" fmla="*/ 56601 h 169885"/>
                <a:gd name="connsiteX5" fmla="*/ 396604 w 396604"/>
                <a:gd name="connsiteY5" fmla="*/ 56601 h 169885"/>
                <a:gd name="connsiteX6" fmla="*/ 396604 w 396604"/>
                <a:gd name="connsiteY6" fmla="*/ 169886 h 169885"/>
                <a:gd name="connsiteX7" fmla="*/ 339970 w 396604"/>
                <a:gd name="connsiteY7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04" h="169885">
                  <a:moveTo>
                    <a:pt x="0" y="75523"/>
                  </a:moveTo>
                  <a:lnTo>
                    <a:pt x="0" y="48950"/>
                  </a:lnTo>
                  <a:cubicBezTo>
                    <a:pt x="0" y="21883"/>
                    <a:pt x="21897" y="0"/>
                    <a:pt x="48979" y="0"/>
                  </a:cubicBezTo>
                  <a:lnTo>
                    <a:pt x="132202" y="0"/>
                  </a:lnTo>
                  <a:lnTo>
                    <a:pt x="188836" y="56601"/>
                  </a:lnTo>
                  <a:lnTo>
                    <a:pt x="396604" y="56601"/>
                  </a:lnTo>
                  <a:lnTo>
                    <a:pt x="396604" y="169886"/>
                  </a:lnTo>
                  <a:lnTo>
                    <a:pt x="339970" y="16988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0" name="Forma libre 229">
              <a:extLst>
                <a:ext uri="{FF2B5EF4-FFF2-40B4-BE49-F238E27FC236}">
                  <a16:creationId xmlns:a16="http://schemas.microsoft.com/office/drawing/2014/main" id="{F1BAECD8-3FCB-8873-57B6-6C08F31911CF}"/>
                </a:ext>
              </a:extLst>
            </p:cNvPr>
            <p:cNvSpPr/>
            <p:nvPr/>
          </p:nvSpPr>
          <p:spPr>
            <a:xfrm>
              <a:off x="15098324" y="8041745"/>
              <a:ext cx="245552" cy="245408"/>
            </a:xfrm>
            <a:custGeom>
              <a:avLst/>
              <a:gdLst>
                <a:gd name="connsiteX0" fmla="*/ 245553 w 245552"/>
                <a:gd name="connsiteY0" fmla="*/ 245409 h 245408"/>
                <a:gd name="connsiteX1" fmla="*/ 132202 w 245552"/>
                <a:gd name="connsiteY1" fmla="*/ 0 h 245408"/>
                <a:gd name="connsiteX2" fmla="*/ 0 w 245552"/>
                <a:gd name="connsiteY2" fmla="*/ 0 h 245408"/>
                <a:gd name="connsiteX3" fmla="*/ 0 w 245552"/>
                <a:gd name="connsiteY3" fmla="*/ 188808 h 24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552" h="245408">
                  <a:moveTo>
                    <a:pt x="245553" y="245409"/>
                  </a:moveTo>
                  <a:cubicBezTo>
                    <a:pt x="233287" y="159766"/>
                    <a:pt x="205711" y="73384"/>
                    <a:pt x="132202" y="0"/>
                  </a:cubicBezTo>
                  <a:lnTo>
                    <a:pt x="0" y="0"/>
                  </a:lnTo>
                  <a:lnTo>
                    <a:pt x="0" y="18880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1" name="Forma libre 230">
              <a:extLst>
                <a:ext uri="{FF2B5EF4-FFF2-40B4-BE49-F238E27FC236}">
                  <a16:creationId xmlns:a16="http://schemas.microsoft.com/office/drawing/2014/main" id="{8AF57CD7-9308-BBA2-0C88-3E735CF63223}"/>
                </a:ext>
              </a:extLst>
            </p:cNvPr>
            <p:cNvSpPr/>
            <p:nvPr/>
          </p:nvSpPr>
          <p:spPr>
            <a:xfrm>
              <a:off x="15117175" y="8400439"/>
              <a:ext cx="113350" cy="8226"/>
            </a:xfrm>
            <a:custGeom>
              <a:avLst/>
              <a:gdLst>
                <a:gd name="connsiteX0" fmla="*/ 113351 w 113350"/>
                <a:gd name="connsiteY0" fmla="*/ 0 h 8226"/>
                <a:gd name="connsiteX1" fmla="*/ 0 w 11335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350" h="8226">
                  <a:moveTo>
                    <a:pt x="113351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2" name="Forma libre 231">
              <a:extLst>
                <a:ext uri="{FF2B5EF4-FFF2-40B4-BE49-F238E27FC236}">
                  <a16:creationId xmlns:a16="http://schemas.microsoft.com/office/drawing/2014/main" id="{568BD03C-D5B7-F9DC-B42E-9A366FD20CAD}"/>
                </a:ext>
              </a:extLst>
            </p:cNvPr>
            <p:cNvSpPr/>
            <p:nvPr/>
          </p:nvSpPr>
          <p:spPr>
            <a:xfrm>
              <a:off x="15287160" y="7664131"/>
              <a:ext cx="113350" cy="339853"/>
            </a:xfrm>
            <a:custGeom>
              <a:avLst/>
              <a:gdLst>
                <a:gd name="connsiteX0" fmla="*/ 0 w 113350"/>
                <a:gd name="connsiteY0" fmla="*/ 339853 h 339853"/>
                <a:gd name="connsiteX1" fmla="*/ 0 w 113350"/>
                <a:gd name="connsiteY1" fmla="*/ 0 h 339853"/>
                <a:gd name="connsiteX2" fmla="*/ 113351 w 113350"/>
                <a:gd name="connsiteY2" fmla="*/ 56683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350" h="339853">
                  <a:moveTo>
                    <a:pt x="0" y="339853"/>
                  </a:moveTo>
                  <a:lnTo>
                    <a:pt x="0" y="0"/>
                  </a:lnTo>
                  <a:lnTo>
                    <a:pt x="113351" y="566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3" name="Forma libre 232">
              <a:extLst>
                <a:ext uri="{FF2B5EF4-FFF2-40B4-BE49-F238E27FC236}">
                  <a16:creationId xmlns:a16="http://schemas.microsoft.com/office/drawing/2014/main" id="{CE5D7756-9446-42D9-9F5C-7FE56F541826}"/>
                </a:ext>
              </a:extLst>
            </p:cNvPr>
            <p:cNvSpPr/>
            <p:nvPr/>
          </p:nvSpPr>
          <p:spPr>
            <a:xfrm>
              <a:off x="15664996" y="7664131"/>
              <a:ext cx="113350" cy="471977"/>
            </a:xfrm>
            <a:custGeom>
              <a:avLst/>
              <a:gdLst>
                <a:gd name="connsiteX0" fmla="*/ 0 w 113350"/>
                <a:gd name="connsiteY0" fmla="*/ 415376 h 471977"/>
                <a:gd name="connsiteX1" fmla="*/ 113351 w 113350"/>
                <a:gd name="connsiteY1" fmla="*/ 471978 h 471977"/>
                <a:gd name="connsiteX2" fmla="*/ 113351 w 113350"/>
                <a:gd name="connsiteY2" fmla="*/ 0 h 471977"/>
                <a:gd name="connsiteX3" fmla="*/ 0 w 113350"/>
                <a:gd name="connsiteY3" fmla="*/ 56683 h 4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50" h="471977">
                  <a:moveTo>
                    <a:pt x="0" y="415376"/>
                  </a:moveTo>
                  <a:lnTo>
                    <a:pt x="113351" y="471978"/>
                  </a:lnTo>
                  <a:lnTo>
                    <a:pt x="113351" y="0"/>
                  </a:lnTo>
                  <a:lnTo>
                    <a:pt x="0" y="566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4" name="Forma libre 233">
              <a:extLst>
                <a:ext uri="{FF2B5EF4-FFF2-40B4-BE49-F238E27FC236}">
                  <a16:creationId xmlns:a16="http://schemas.microsoft.com/office/drawing/2014/main" id="{C74988E8-F996-322C-CFCF-C32E8B466FCC}"/>
                </a:ext>
              </a:extLst>
            </p:cNvPr>
            <p:cNvSpPr/>
            <p:nvPr/>
          </p:nvSpPr>
          <p:spPr>
            <a:xfrm>
              <a:off x="15400511" y="7720814"/>
              <a:ext cx="264484" cy="358693"/>
            </a:xfrm>
            <a:custGeom>
              <a:avLst/>
              <a:gdLst>
                <a:gd name="connsiteX0" fmla="*/ 0 w 264484"/>
                <a:gd name="connsiteY0" fmla="*/ 207648 h 358693"/>
                <a:gd name="connsiteX1" fmla="*/ 0 w 264484"/>
                <a:gd name="connsiteY1" fmla="*/ 0 h 358693"/>
                <a:gd name="connsiteX2" fmla="*/ 264485 w 264484"/>
                <a:gd name="connsiteY2" fmla="*/ 0 h 358693"/>
                <a:gd name="connsiteX3" fmla="*/ 264485 w 264484"/>
                <a:gd name="connsiteY3" fmla="*/ 358693 h 358693"/>
                <a:gd name="connsiteX4" fmla="*/ 56717 w 264484"/>
                <a:gd name="connsiteY4" fmla="*/ 358693 h 35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484" h="358693">
                  <a:moveTo>
                    <a:pt x="0" y="207648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358693"/>
                  </a:lnTo>
                  <a:lnTo>
                    <a:pt x="56717" y="35869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5" name="Forma libre 234">
              <a:extLst>
                <a:ext uri="{FF2B5EF4-FFF2-40B4-BE49-F238E27FC236}">
                  <a16:creationId xmlns:a16="http://schemas.microsoft.com/office/drawing/2014/main" id="{91E664F6-ABE4-4404-30B5-AE08C0251F46}"/>
                </a:ext>
              </a:extLst>
            </p:cNvPr>
            <p:cNvSpPr/>
            <p:nvPr/>
          </p:nvSpPr>
          <p:spPr>
            <a:xfrm>
              <a:off x="14909407" y="7720814"/>
              <a:ext cx="377753" cy="358693"/>
            </a:xfrm>
            <a:custGeom>
              <a:avLst/>
              <a:gdLst>
                <a:gd name="connsiteX0" fmla="*/ 113351 w 377753"/>
                <a:gd name="connsiteY0" fmla="*/ 358693 h 358693"/>
                <a:gd name="connsiteX1" fmla="*/ 0 w 377753"/>
                <a:gd name="connsiteY1" fmla="*/ 358693 h 358693"/>
                <a:gd name="connsiteX2" fmla="*/ 0 w 377753"/>
                <a:gd name="connsiteY2" fmla="*/ 0 h 358693"/>
                <a:gd name="connsiteX3" fmla="*/ 377753 w 377753"/>
                <a:gd name="connsiteY3" fmla="*/ 0 h 35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53" h="358693">
                  <a:moveTo>
                    <a:pt x="113351" y="358693"/>
                  </a:moveTo>
                  <a:lnTo>
                    <a:pt x="0" y="358693"/>
                  </a:lnTo>
                  <a:lnTo>
                    <a:pt x="0" y="0"/>
                  </a:lnTo>
                  <a:lnTo>
                    <a:pt x="377753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6" name="Forma libre 235">
              <a:extLst>
                <a:ext uri="{FF2B5EF4-FFF2-40B4-BE49-F238E27FC236}">
                  <a16:creationId xmlns:a16="http://schemas.microsoft.com/office/drawing/2014/main" id="{133641A6-0FBD-D768-E81C-D8CB9C2324C8}"/>
                </a:ext>
              </a:extLst>
            </p:cNvPr>
            <p:cNvSpPr/>
            <p:nvPr/>
          </p:nvSpPr>
          <p:spPr>
            <a:xfrm>
              <a:off x="15192742" y="7777415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7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7" name="Forma libre 236">
              <a:extLst>
                <a:ext uri="{FF2B5EF4-FFF2-40B4-BE49-F238E27FC236}">
                  <a16:creationId xmlns:a16="http://schemas.microsoft.com/office/drawing/2014/main" id="{BFA94B20-7CF9-BB1B-55AD-B46C6C302331}"/>
                </a:ext>
              </a:extLst>
            </p:cNvPr>
            <p:cNvSpPr/>
            <p:nvPr/>
          </p:nvSpPr>
          <p:spPr>
            <a:xfrm>
              <a:off x="15098325" y="7777415"/>
              <a:ext cx="8231" cy="188807"/>
            </a:xfrm>
            <a:custGeom>
              <a:avLst/>
              <a:gdLst>
                <a:gd name="connsiteX0" fmla="*/ 0 w 8231"/>
                <a:gd name="connsiteY0" fmla="*/ 0 h 188807"/>
                <a:gd name="connsiteX1" fmla="*/ 0 w 8231"/>
                <a:gd name="connsiteY1" fmla="*/ 188807 h 18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807">
                  <a:moveTo>
                    <a:pt x="0" y="0"/>
                  </a:moveTo>
                  <a:lnTo>
                    <a:pt x="0" y="18880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8" name="Forma libre 237">
              <a:extLst>
                <a:ext uri="{FF2B5EF4-FFF2-40B4-BE49-F238E27FC236}">
                  <a16:creationId xmlns:a16="http://schemas.microsoft.com/office/drawing/2014/main" id="{97A9E9AE-948A-070B-089B-AAA310A12B54}"/>
                </a:ext>
              </a:extLst>
            </p:cNvPr>
            <p:cNvSpPr/>
            <p:nvPr/>
          </p:nvSpPr>
          <p:spPr>
            <a:xfrm>
              <a:off x="15003825" y="7777415"/>
              <a:ext cx="8231" cy="245490"/>
            </a:xfrm>
            <a:custGeom>
              <a:avLst/>
              <a:gdLst>
                <a:gd name="connsiteX0" fmla="*/ 0 w 8231"/>
                <a:gd name="connsiteY0" fmla="*/ 0 h 245490"/>
                <a:gd name="connsiteX1" fmla="*/ 0 w 8231"/>
                <a:gd name="connsiteY1" fmla="*/ 245491 h 24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45490">
                  <a:moveTo>
                    <a:pt x="0" y="0"/>
                  </a:moveTo>
                  <a:lnTo>
                    <a:pt x="0" y="24549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9" name="Forma libre 238">
              <a:extLst>
                <a:ext uri="{FF2B5EF4-FFF2-40B4-BE49-F238E27FC236}">
                  <a16:creationId xmlns:a16="http://schemas.microsoft.com/office/drawing/2014/main" id="{53254BD8-8E23-6FCB-2C09-2E6256E13D23}"/>
                </a:ext>
              </a:extLst>
            </p:cNvPr>
            <p:cNvSpPr/>
            <p:nvPr/>
          </p:nvSpPr>
          <p:spPr>
            <a:xfrm>
              <a:off x="15457227" y="7928461"/>
              <a:ext cx="94417" cy="94444"/>
            </a:xfrm>
            <a:custGeom>
              <a:avLst/>
              <a:gdLst>
                <a:gd name="connsiteX0" fmla="*/ 94417 w 94417"/>
                <a:gd name="connsiteY0" fmla="*/ 94445 h 94444"/>
                <a:gd name="connsiteX1" fmla="*/ 94417 w 94417"/>
                <a:gd name="connsiteY1" fmla="*/ 0 h 94444"/>
                <a:gd name="connsiteX2" fmla="*/ 0 w 94417"/>
                <a:gd name="connsiteY2" fmla="*/ 0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17" h="94444">
                  <a:moveTo>
                    <a:pt x="94417" y="94445"/>
                  </a:moveTo>
                  <a:lnTo>
                    <a:pt x="94417" y="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0" name="Forma libre 239">
              <a:extLst>
                <a:ext uri="{FF2B5EF4-FFF2-40B4-BE49-F238E27FC236}">
                  <a16:creationId xmlns:a16="http://schemas.microsoft.com/office/drawing/2014/main" id="{E85483FC-6A2D-3839-CEA3-07B827E169AC}"/>
                </a:ext>
              </a:extLst>
            </p:cNvPr>
            <p:cNvSpPr/>
            <p:nvPr/>
          </p:nvSpPr>
          <p:spPr>
            <a:xfrm>
              <a:off x="15457227" y="7815177"/>
              <a:ext cx="56634" cy="113284"/>
            </a:xfrm>
            <a:custGeom>
              <a:avLst/>
              <a:gdLst>
                <a:gd name="connsiteX0" fmla="*/ 56634 w 56634"/>
                <a:gd name="connsiteY0" fmla="*/ 113285 h 113284"/>
                <a:gd name="connsiteX1" fmla="*/ 56634 w 56634"/>
                <a:gd name="connsiteY1" fmla="*/ 0 h 113284"/>
                <a:gd name="connsiteX2" fmla="*/ 0 w 56634"/>
                <a:gd name="connsiteY2" fmla="*/ 0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34" h="113284">
                  <a:moveTo>
                    <a:pt x="56634" y="113285"/>
                  </a:moveTo>
                  <a:lnTo>
                    <a:pt x="56634" y="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41" name="Gráfico 2">
            <a:extLst>
              <a:ext uri="{FF2B5EF4-FFF2-40B4-BE49-F238E27FC236}">
                <a16:creationId xmlns:a16="http://schemas.microsoft.com/office/drawing/2014/main" id="{2A666FAE-3342-A1F0-3EB4-5CDBFC85F9E0}"/>
              </a:ext>
            </a:extLst>
          </p:cNvPr>
          <p:cNvGrpSpPr/>
          <p:nvPr/>
        </p:nvGrpSpPr>
        <p:grpSpPr>
          <a:xfrm>
            <a:off x="13542013" y="6210518"/>
            <a:ext cx="883451" cy="717386"/>
            <a:chOff x="13542013" y="6210518"/>
            <a:chExt cx="883451" cy="717386"/>
          </a:xfrm>
          <a:noFill/>
        </p:grpSpPr>
        <p:sp>
          <p:nvSpPr>
            <p:cNvPr id="242" name="Forma libre 241">
              <a:extLst>
                <a:ext uri="{FF2B5EF4-FFF2-40B4-BE49-F238E27FC236}">
                  <a16:creationId xmlns:a16="http://schemas.microsoft.com/office/drawing/2014/main" id="{CFD67360-3D01-57F9-FC4F-B9B6074C0905}"/>
                </a:ext>
              </a:extLst>
            </p:cNvPr>
            <p:cNvSpPr/>
            <p:nvPr/>
          </p:nvSpPr>
          <p:spPr>
            <a:xfrm rot="-4050002">
              <a:off x="13745437" y="6559715"/>
              <a:ext cx="94500" cy="94444"/>
            </a:xfrm>
            <a:custGeom>
              <a:avLst/>
              <a:gdLst>
                <a:gd name="connsiteX0" fmla="*/ 94500 w 94500"/>
                <a:gd name="connsiteY0" fmla="*/ 47222 h 94444"/>
                <a:gd name="connsiteX1" fmla="*/ 47250 w 94500"/>
                <a:gd name="connsiteY1" fmla="*/ 94445 h 94444"/>
                <a:gd name="connsiteX2" fmla="*/ 0 w 94500"/>
                <a:gd name="connsiteY2" fmla="*/ 47222 h 94444"/>
                <a:gd name="connsiteX3" fmla="*/ 47250 w 94500"/>
                <a:gd name="connsiteY3" fmla="*/ 0 h 94444"/>
                <a:gd name="connsiteX4" fmla="*/ 94500 w 94500"/>
                <a:gd name="connsiteY4" fmla="*/ 47222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00" h="94444">
                  <a:moveTo>
                    <a:pt x="94500" y="47222"/>
                  </a:moveTo>
                  <a:cubicBezTo>
                    <a:pt x="94500" y="73303"/>
                    <a:pt x="73345" y="94445"/>
                    <a:pt x="47250" y="94445"/>
                  </a:cubicBezTo>
                  <a:cubicBezTo>
                    <a:pt x="21154" y="94445"/>
                    <a:pt x="0" y="73303"/>
                    <a:pt x="0" y="47222"/>
                  </a:cubicBezTo>
                  <a:cubicBezTo>
                    <a:pt x="0" y="21142"/>
                    <a:pt x="21155" y="0"/>
                    <a:pt x="47250" y="0"/>
                  </a:cubicBezTo>
                  <a:cubicBezTo>
                    <a:pt x="73346" y="0"/>
                    <a:pt x="94500" y="21142"/>
                    <a:pt x="94500" y="4722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3" name="Forma libre 242">
              <a:extLst>
                <a:ext uri="{FF2B5EF4-FFF2-40B4-BE49-F238E27FC236}">
                  <a16:creationId xmlns:a16="http://schemas.microsoft.com/office/drawing/2014/main" id="{4D36B553-E10F-8FEB-F48B-875D4499A10C}"/>
                </a:ext>
              </a:extLst>
            </p:cNvPr>
            <p:cNvSpPr/>
            <p:nvPr/>
          </p:nvSpPr>
          <p:spPr>
            <a:xfrm rot="-4050002">
              <a:off x="13556498" y="6559740"/>
              <a:ext cx="94500" cy="94444"/>
            </a:xfrm>
            <a:custGeom>
              <a:avLst/>
              <a:gdLst>
                <a:gd name="connsiteX0" fmla="*/ 94500 w 94500"/>
                <a:gd name="connsiteY0" fmla="*/ 47222 h 94444"/>
                <a:gd name="connsiteX1" fmla="*/ 47250 w 94500"/>
                <a:gd name="connsiteY1" fmla="*/ 94445 h 94444"/>
                <a:gd name="connsiteX2" fmla="*/ 0 w 94500"/>
                <a:gd name="connsiteY2" fmla="*/ 47222 h 94444"/>
                <a:gd name="connsiteX3" fmla="*/ 47250 w 94500"/>
                <a:gd name="connsiteY3" fmla="*/ 0 h 94444"/>
                <a:gd name="connsiteX4" fmla="*/ 94500 w 94500"/>
                <a:gd name="connsiteY4" fmla="*/ 47222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00" h="94444">
                  <a:moveTo>
                    <a:pt x="94500" y="47222"/>
                  </a:moveTo>
                  <a:cubicBezTo>
                    <a:pt x="94500" y="73303"/>
                    <a:pt x="73345" y="94445"/>
                    <a:pt x="47250" y="94445"/>
                  </a:cubicBezTo>
                  <a:cubicBezTo>
                    <a:pt x="21154" y="94445"/>
                    <a:pt x="0" y="73303"/>
                    <a:pt x="0" y="47222"/>
                  </a:cubicBezTo>
                  <a:cubicBezTo>
                    <a:pt x="0" y="21142"/>
                    <a:pt x="21155" y="0"/>
                    <a:pt x="47250" y="0"/>
                  </a:cubicBezTo>
                  <a:cubicBezTo>
                    <a:pt x="73346" y="0"/>
                    <a:pt x="94500" y="21142"/>
                    <a:pt x="94500" y="4722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49C97B82-4D51-2A28-7EA9-3E4AC862746C}"/>
                </a:ext>
              </a:extLst>
            </p:cNvPr>
            <p:cNvSpPr/>
            <p:nvPr/>
          </p:nvSpPr>
          <p:spPr>
            <a:xfrm>
              <a:off x="13896577" y="6210518"/>
              <a:ext cx="8231" cy="434216"/>
            </a:xfrm>
            <a:custGeom>
              <a:avLst/>
              <a:gdLst>
                <a:gd name="connsiteX0" fmla="*/ 0 w 8231"/>
                <a:gd name="connsiteY0" fmla="*/ 434216 h 434216"/>
                <a:gd name="connsiteX1" fmla="*/ 0 w 8231"/>
                <a:gd name="connsiteY1" fmla="*/ 0 h 4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434216">
                  <a:moveTo>
                    <a:pt x="0" y="434216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5" name="Forma libre 244">
              <a:extLst>
                <a:ext uri="{FF2B5EF4-FFF2-40B4-BE49-F238E27FC236}">
                  <a16:creationId xmlns:a16="http://schemas.microsoft.com/office/drawing/2014/main" id="{60B3FBFF-51A3-53AF-840C-0472EE1194C3}"/>
                </a:ext>
              </a:extLst>
            </p:cNvPr>
            <p:cNvSpPr/>
            <p:nvPr/>
          </p:nvSpPr>
          <p:spPr>
            <a:xfrm>
              <a:off x="13896577" y="6380404"/>
              <a:ext cx="169984" cy="8226"/>
            </a:xfrm>
            <a:custGeom>
              <a:avLst/>
              <a:gdLst>
                <a:gd name="connsiteX0" fmla="*/ 169985 w 169984"/>
                <a:gd name="connsiteY0" fmla="*/ 0 h 8226"/>
                <a:gd name="connsiteX1" fmla="*/ 0 w 169984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9984" h="8226">
                  <a:moveTo>
                    <a:pt x="169985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6" name="Forma libre 245">
              <a:extLst>
                <a:ext uri="{FF2B5EF4-FFF2-40B4-BE49-F238E27FC236}">
                  <a16:creationId xmlns:a16="http://schemas.microsoft.com/office/drawing/2014/main" id="{558FDF9B-9AC5-A129-EA04-2E1EB12B3AA8}"/>
                </a:ext>
              </a:extLst>
            </p:cNvPr>
            <p:cNvSpPr/>
            <p:nvPr/>
          </p:nvSpPr>
          <p:spPr>
            <a:xfrm>
              <a:off x="13839861" y="6606973"/>
              <a:ext cx="56716" cy="8226"/>
            </a:xfrm>
            <a:custGeom>
              <a:avLst/>
              <a:gdLst>
                <a:gd name="connsiteX0" fmla="*/ 56716 w 56716"/>
                <a:gd name="connsiteY0" fmla="*/ 0 h 8226"/>
                <a:gd name="connsiteX1" fmla="*/ 0 w 56716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716" h="8226">
                  <a:moveTo>
                    <a:pt x="56716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7" name="Forma libre 246">
              <a:extLst>
                <a:ext uri="{FF2B5EF4-FFF2-40B4-BE49-F238E27FC236}">
                  <a16:creationId xmlns:a16="http://schemas.microsoft.com/office/drawing/2014/main" id="{2B6025A2-0FE5-516F-CB2A-C6AF9CCFFBFE}"/>
                </a:ext>
              </a:extLst>
            </p:cNvPr>
            <p:cNvSpPr/>
            <p:nvPr/>
          </p:nvSpPr>
          <p:spPr>
            <a:xfrm>
              <a:off x="13556526" y="6437005"/>
              <a:ext cx="339968" cy="75523"/>
            </a:xfrm>
            <a:custGeom>
              <a:avLst/>
              <a:gdLst>
                <a:gd name="connsiteX0" fmla="*/ 0 w 339968"/>
                <a:gd name="connsiteY0" fmla="*/ 75523 h 75523"/>
                <a:gd name="connsiteX1" fmla="*/ 0 w 339968"/>
                <a:gd name="connsiteY1" fmla="*/ 48950 h 75523"/>
                <a:gd name="connsiteX2" fmla="*/ 48978 w 339968"/>
                <a:gd name="connsiteY2" fmla="*/ 0 h 75523"/>
                <a:gd name="connsiteX3" fmla="*/ 113351 w 339968"/>
                <a:gd name="connsiteY3" fmla="*/ 0 h 75523"/>
                <a:gd name="connsiteX4" fmla="*/ 169985 w 339968"/>
                <a:gd name="connsiteY4" fmla="*/ 56601 h 75523"/>
                <a:gd name="connsiteX5" fmla="*/ 339969 w 339968"/>
                <a:gd name="connsiteY5" fmla="*/ 56601 h 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968" h="75523">
                  <a:moveTo>
                    <a:pt x="0" y="75523"/>
                  </a:moveTo>
                  <a:lnTo>
                    <a:pt x="0" y="48950"/>
                  </a:lnTo>
                  <a:cubicBezTo>
                    <a:pt x="0" y="21884"/>
                    <a:pt x="21897" y="0"/>
                    <a:pt x="48978" y="0"/>
                  </a:cubicBezTo>
                  <a:lnTo>
                    <a:pt x="113351" y="0"/>
                  </a:lnTo>
                  <a:lnTo>
                    <a:pt x="169985" y="56601"/>
                  </a:lnTo>
                  <a:lnTo>
                    <a:pt x="339969" y="5660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8" name="Forma libre 247">
              <a:extLst>
                <a:ext uri="{FF2B5EF4-FFF2-40B4-BE49-F238E27FC236}">
                  <a16:creationId xmlns:a16="http://schemas.microsoft.com/office/drawing/2014/main" id="{2D595137-C628-20E6-4F1F-4866E45D2084}"/>
                </a:ext>
              </a:extLst>
            </p:cNvPr>
            <p:cNvSpPr/>
            <p:nvPr/>
          </p:nvSpPr>
          <p:spPr>
            <a:xfrm>
              <a:off x="13613160" y="6286042"/>
              <a:ext cx="226701" cy="207647"/>
            </a:xfrm>
            <a:custGeom>
              <a:avLst/>
              <a:gdLst>
                <a:gd name="connsiteX0" fmla="*/ 226702 w 226701"/>
                <a:gd name="connsiteY0" fmla="*/ 207647 h 207647"/>
                <a:gd name="connsiteX1" fmla="*/ 130802 w 226701"/>
                <a:gd name="connsiteY1" fmla="*/ 0 h 207647"/>
                <a:gd name="connsiteX2" fmla="*/ 0 w 226701"/>
                <a:gd name="connsiteY2" fmla="*/ 0 h 207647"/>
                <a:gd name="connsiteX3" fmla="*/ 0 w 226701"/>
                <a:gd name="connsiteY3" fmla="*/ 151046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01" h="207647">
                  <a:moveTo>
                    <a:pt x="226702" y="207647"/>
                  </a:moveTo>
                  <a:cubicBezTo>
                    <a:pt x="216330" y="135168"/>
                    <a:pt x="192951" y="62113"/>
                    <a:pt x="130802" y="0"/>
                  </a:cubicBezTo>
                  <a:lnTo>
                    <a:pt x="0" y="0"/>
                  </a:lnTo>
                  <a:lnTo>
                    <a:pt x="0" y="15104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9" name="Forma libre 248">
              <a:extLst>
                <a:ext uri="{FF2B5EF4-FFF2-40B4-BE49-F238E27FC236}">
                  <a16:creationId xmlns:a16="http://schemas.microsoft.com/office/drawing/2014/main" id="{AFFD1061-EEE0-4CD5-931D-BB160915EACB}"/>
                </a:ext>
              </a:extLst>
            </p:cNvPr>
            <p:cNvSpPr/>
            <p:nvPr/>
          </p:nvSpPr>
          <p:spPr>
            <a:xfrm>
              <a:off x="13651025" y="6606973"/>
              <a:ext cx="94417" cy="8226"/>
            </a:xfrm>
            <a:custGeom>
              <a:avLst/>
              <a:gdLst>
                <a:gd name="connsiteX0" fmla="*/ 94417 w 94417"/>
                <a:gd name="connsiteY0" fmla="*/ 0 h 8226"/>
                <a:gd name="connsiteX1" fmla="*/ 0 w 94417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417" h="8226">
                  <a:moveTo>
                    <a:pt x="94417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0" name="Forma libre 249">
              <a:extLst>
                <a:ext uri="{FF2B5EF4-FFF2-40B4-BE49-F238E27FC236}">
                  <a16:creationId xmlns:a16="http://schemas.microsoft.com/office/drawing/2014/main" id="{5C440E5C-57B3-CD7B-5890-395D84C7A7BD}"/>
                </a:ext>
              </a:extLst>
            </p:cNvPr>
            <p:cNvSpPr/>
            <p:nvPr/>
          </p:nvSpPr>
          <p:spPr>
            <a:xfrm>
              <a:off x="13896577" y="6248280"/>
              <a:ext cx="132201" cy="132124"/>
            </a:xfrm>
            <a:custGeom>
              <a:avLst/>
              <a:gdLst>
                <a:gd name="connsiteX0" fmla="*/ 132202 w 132201"/>
                <a:gd name="connsiteY0" fmla="*/ 132124 h 132124"/>
                <a:gd name="connsiteX1" fmla="*/ 132202 w 132201"/>
                <a:gd name="connsiteY1" fmla="*/ 0 h 132124"/>
                <a:gd name="connsiteX2" fmla="*/ 0 w 132201"/>
                <a:gd name="connsiteY2" fmla="*/ 0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2201" h="132124">
                  <a:moveTo>
                    <a:pt x="132202" y="132124"/>
                  </a:moveTo>
                  <a:lnTo>
                    <a:pt x="132202" y="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1" name="Forma libre 250">
              <a:extLst>
                <a:ext uri="{FF2B5EF4-FFF2-40B4-BE49-F238E27FC236}">
                  <a16:creationId xmlns:a16="http://schemas.microsoft.com/office/drawing/2014/main" id="{07594D91-060B-ABD3-4F54-640B2408CE5B}"/>
                </a:ext>
              </a:extLst>
            </p:cNvPr>
            <p:cNvSpPr/>
            <p:nvPr/>
          </p:nvSpPr>
          <p:spPr>
            <a:xfrm>
              <a:off x="14009845" y="6550290"/>
              <a:ext cx="188918" cy="207647"/>
            </a:xfrm>
            <a:custGeom>
              <a:avLst/>
              <a:gdLst>
                <a:gd name="connsiteX0" fmla="*/ 188918 w 188918"/>
                <a:gd name="connsiteY0" fmla="*/ 0 h 207647"/>
                <a:gd name="connsiteX1" fmla="*/ 0 w 188918"/>
                <a:gd name="connsiteY1" fmla="*/ 37761 h 207647"/>
                <a:gd name="connsiteX2" fmla="*/ 73180 w 188918"/>
                <a:gd name="connsiteY2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8" h="207647">
                  <a:moveTo>
                    <a:pt x="188918" y="0"/>
                  </a:moveTo>
                  <a:lnTo>
                    <a:pt x="0" y="37761"/>
                  </a:lnTo>
                  <a:cubicBezTo>
                    <a:pt x="0" y="133358"/>
                    <a:pt x="73180" y="207647"/>
                    <a:pt x="73180" y="207647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2" name="Forma libre 251">
              <a:extLst>
                <a:ext uri="{FF2B5EF4-FFF2-40B4-BE49-F238E27FC236}">
                  <a16:creationId xmlns:a16="http://schemas.microsoft.com/office/drawing/2014/main" id="{CBC63E6A-57AF-A338-5810-2FCD1E2BD52F}"/>
                </a:ext>
              </a:extLst>
            </p:cNvPr>
            <p:cNvSpPr/>
            <p:nvPr/>
          </p:nvSpPr>
          <p:spPr>
            <a:xfrm>
              <a:off x="14198764" y="6550290"/>
              <a:ext cx="188917" cy="207647"/>
            </a:xfrm>
            <a:custGeom>
              <a:avLst/>
              <a:gdLst>
                <a:gd name="connsiteX0" fmla="*/ 0 w 188917"/>
                <a:gd name="connsiteY0" fmla="*/ 0 h 207647"/>
                <a:gd name="connsiteX1" fmla="*/ 188917 w 188917"/>
                <a:gd name="connsiteY1" fmla="*/ 37761 h 207647"/>
                <a:gd name="connsiteX2" fmla="*/ 115737 w 188917"/>
                <a:gd name="connsiteY2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7" h="207647">
                  <a:moveTo>
                    <a:pt x="0" y="0"/>
                  </a:moveTo>
                  <a:lnTo>
                    <a:pt x="188917" y="37761"/>
                  </a:lnTo>
                  <a:cubicBezTo>
                    <a:pt x="188917" y="133358"/>
                    <a:pt x="115737" y="207647"/>
                    <a:pt x="115737" y="207647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3" name="Forma libre 252">
              <a:extLst>
                <a:ext uri="{FF2B5EF4-FFF2-40B4-BE49-F238E27FC236}">
                  <a16:creationId xmlns:a16="http://schemas.microsoft.com/office/drawing/2014/main" id="{3A1ABCB5-2B43-0C03-24AC-0950197D53BA}"/>
                </a:ext>
              </a:extLst>
            </p:cNvPr>
            <p:cNvSpPr/>
            <p:nvPr/>
          </p:nvSpPr>
          <p:spPr>
            <a:xfrm>
              <a:off x="14198763" y="6550290"/>
              <a:ext cx="8231" cy="207729"/>
            </a:xfrm>
            <a:custGeom>
              <a:avLst/>
              <a:gdLst>
                <a:gd name="connsiteX0" fmla="*/ 0 w 8231"/>
                <a:gd name="connsiteY0" fmla="*/ 0 h 207729"/>
                <a:gd name="connsiteX1" fmla="*/ 0 w 8231"/>
                <a:gd name="connsiteY1" fmla="*/ 207729 h 20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07729">
                  <a:moveTo>
                    <a:pt x="0" y="0"/>
                  </a:moveTo>
                  <a:lnTo>
                    <a:pt x="0" y="20772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4" name="Forma libre 253">
              <a:extLst>
                <a:ext uri="{FF2B5EF4-FFF2-40B4-BE49-F238E27FC236}">
                  <a16:creationId xmlns:a16="http://schemas.microsoft.com/office/drawing/2014/main" id="{7F278B6E-2D4B-3B2F-5914-1225A4240525}"/>
                </a:ext>
              </a:extLst>
            </p:cNvPr>
            <p:cNvSpPr/>
            <p:nvPr/>
          </p:nvSpPr>
          <p:spPr>
            <a:xfrm>
              <a:off x="14066562" y="6474767"/>
              <a:ext cx="264484" cy="102013"/>
            </a:xfrm>
            <a:custGeom>
              <a:avLst/>
              <a:gdLst>
                <a:gd name="connsiteX0" fmla="*/ 0 w 264484"/>
                <a:gd name="connsiteY0" fmla="*/ 102014 h 102013"/>
                <a:gd name="connsiteX1" fmla="*/ 0 w 264484"/>
                <a:gd name="connsiteY1" fmla="*/ 0 h 102013"/>
                <a:gd name="connsiteX2" fmla="*/ 264485 w 264484"/>
                <a:gd name="connsiteY2" fmla="*/ 0 h 102013"/>
                <a:gd name="connsiteX3" fmla="*/ 264485 w 264484"/>
                <a:gd name="connsiteY3" fmla="*/ 102014 h 1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102013">
                  <a:moveTo>
                    <a:pt x="0" y="102014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10201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5" name="Forma libre 254">
              <a:extLst>
                <a:ext uri="{FF2B5EF4-FFF2-40B4-BE49-F238E27FC236}">
                  <a16:creationId xmlns:a16="http://schemas.microsoft.com/office/drawing/2014/main" id="{A8ED430D-84ED-BD75-AEA0-9BB8DACDC0C7}"/>
                </a:ext>
              </a:extLst>
            </p:cNvPr>
            <p:cNvSpPr/>
            <p:nvPr/>
          </p:nvSpPr>
          <p:spPr>
            <a:xfrm>
              <a:off x="14123196" y="6380404"/>
              <a:ext cx="151134" cy="94362"/>
            </a:xfrm>
            <a:custGeom>
              <a:avLst/>
              <a:gdLst>
                <a:gd name="connsiteX0" fmla="*/ 0 w 151134"/>
                <a:gd name="connsiteY0" fmla="*/ 94363 h 94362"/>
                <a:gd name="connsiteX1" fmla="*/ 0 w 151134"/>
                <a:gd name="connsiteY1" fmla="*/ 0 h 94362"/>
                <a:gd name="connsiteX2" fmla="*/ 151134 w 151134"/>
                <a:gd name="connsiteY2" fmla="*/ 0 h 94362"/>
                <a:gd name="connsiteX3" fmla="*/ 151134 w 151134"/>
                <a:gd name="connsiteY3" fmla="*/ 94363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34" h="94362">
                  <a:moveTo>
                    <a:pt x="0" y="94363"/>
                  </a:moveTo>
                  <a:lnTo>
                    <a:pt x="0" y="0"/>
                  </a:lnTo>
                  <a:lnTo>
                    <a:pt x="151134" y="0"/>
                  </a:lnTo>
                  <a:lnTo>
                    <a:pt x="151134" y="943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6" name="Forma libre 255">
              <a:extLst>
                <a:ext uri="{FF2B5EF4-FFF2-40B4-BE49-F238E27FC236}">
                  <a16:creationId xmlns:a16="http://schemas.microsoft.com/office/drawing/2014/main" id="{CEDA00FD-04EA-8C0E-7370-4C370F7FDC27}"/>
                </a:ext>
              </a:extLst>
            </p:cNvPr>
            <p:cNvSpPr/>
            <p:nvPr/>
          </p:nvSpPr>
          <p:spPr>
            <a:xfrm>
              <a:off x="13556526" y="6701336"/>
              <a:ext cx="358902" cy="226569"/>
            </a:xfrm>
            <a:custGeom>
              <a:avLst/>
              <a:gdLst>
                <a:gd name="connsiteX0" fmla="*/ 0 w 358902"/>
                <a:gd name="connsiteY0" fmla="*/ 0 h 226569"/>
                <a:gd name="connsiteX1" fmla="*/ 358902 w 358902"/>
                <a:gd name="connsiteY1" fmla="*/ 0 h 226569"/>
                <a:gd name="connsiteX2" fmla="*/ 358902 w 358902"/>
                <a:gd name="connsiteY2" fmla="*/ 226569 h 22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02" h="226569">
                  <a:moveTo>
                    <a:pt x="0" y="0"/>
                  </a:moveTo>
                  <a:lnTo>
                    <a:pt x="358902" y="0"/>
                  </a:lnTo>
                  <a:lnTo>
                    <a:pt x="358902" y="22656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7" name="Forma libre 256">
              <a:extLst>
                <a:ext uri="{FF2B5EF4-FFF2-40B4-BE49-F238E27FC236}">
                  <a16:creationId xmlns:a16="http://schemas.microsoft.com/office/drawing/2014/main" id="{1F8B6706-D007-8ABF-6732-D7CDDE6898F4}"/>
                </a:ext>
              </a:extLst>
            </p:cNvPr>
            <p:cNvSpPr/>
            <p:nvPr/>
          </p:nvSpPr>
          <p:spPr>
            <a:xfrm>
              <a:off x="13972309" y="6795701"/>
              <a:ext cx="453154" cy="27907"/>
            </a:xfrm>
            <a:custGeom>
              <a:avLst/>
              <a:gdLst>
                <a:gd name="connsiteX0" fmla="*/ 453155 w 453154"/>
                <a:gd name="connsiteY0" fmla="*/ 491 h 27907"/>
                <a:gd name="connsiteX1" fmla="*/ 419488 w 453154"/>
                <a:gd name="connsiteY1" fmla="*/ 7895 h 27907"/>
                <a:gd name="connsiteX2" fmla="*/ 400390 w 453154"/>
                <a:gd name="connsiteY2" fmla="*/ 20071 h 27907"/>
                <a:gd name="connsiteX3" fmla="*/ 346143 w 453154"/>
                <a:gd name="connsiteY3" fmla="*/ 20071 h 27907"/>
                <a:gd name="connsiteX4" fmla="*/ 327046 w 453154"/>
                <a:gd name="connsiteY4" fmla="*/ 7895 h 27907"/>
                <a:gd name="connsiteX5" fmla="*/ 272799 w 453154"/>
                <a:gd name="connsiteY5" fmla="*/ 7895 h 27907"/>
                <a:gd name="connsiteX6" fmla="*/ 253701 w 453154"/>
                <a:gd name="connsiteY6" fmla="*/ 20071 h 27907"/>
                <a:gd name="connsiteX7" fmla="*/ 199454 w 453154"/>
                <a:gd name="connsiteY7" fmla="*/ 20071 h 27907"/>
                <a:gd name="connsiteX8" fmla="*/ 180357 w 453154"/>
                <a:gd name="connsiteY8" fmla="*/ 7895 h 27907"/>
                <a:gd name="connsiteX9" fmla="*/ 126109 w 453154"/>
                <a:gd name="connsiteY9" fmla="*/ 7895 h 27907"/>
                <a:gd name="connsiteX10" fmla="*/ 107012 w 453154"/>
                <a:gd name="connsiteY10" fmla="*/ 20071 h 27907"/>
                <a:gd name="connsiteX11" fmla="*/ 52766 w 453154"/>
                <a:gd name="connsiteY11" fmla="*/ 20071 h 27907"/>
                <a:gd name="connsiteX12" fmla="*/ 33667 w 453154"/>
                <a:gd name="connsiteY12" fmla="*/ 7895 h 27907"/>
                <a:gd name="connsiteX13" fmla="*/ 0 w 453154"/>
                <a:gd name="connsiteY13" fmla="*/ 409 h 2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3154" h="27907">
                  <a:moveTo>
                    <a:pt x="453155" y="491"/>
                  </a:moveTo>
                  <a:cubicBezTo>
                    <a:pt x="441549" y="-990"/>
                    <a:pt x="429612" y="1478"/>
                    <a:pt x="419488" y="7895"/>
                  </a:cubicBezTo>
                  <a:lnTo>
                    <a:pt x="400390" y="20071"/>
                  </a:lnTo>
                  <a:cubicBezTo>
                    <a:pt x="383927" y="30519"/>
                    <a:pt x="362524" y="30519"/>
                    <a:pt x="346143" y="20071"/>
                  </a:cubicBezTo>
                  <a:lnTo>
                    <a:pt x="327046" y="7895"/>
                  </a:lnTo>
                  <a:cubicBezTo>
                    <a:pt x="310582" y="-2553"/>
                    <a:pt x="289180" y="-2553"/>
                    <a:pt x="272799" y="7895"/>
                  </a:cubicBezTo>
                  <a:lnTo>
                    <a:pt x="253701" y="20071"/>
                  </a:lnTo>
                  <a:cubicBezTo>
                    <a:pt x="237237" y="30519"/>
                    <a:pt x="215835" y="30519"/>
                    <a:pt x="199454" y="20071"/>
                  </a:cubicBezTo>
                  <a:lnTo>
                    <a:pt x="180357" y="7895"/>
                  </a:lnTo>
                  <a:cubicBezTo>
                    <a:pt x="163894" y="-2553"/>
                    <a:pt x="142490" y="-2553"/>
                    <a:pt x="126109" y="7895"/>
                  </a:cubicBezTo>
                  <a:lnTo>
                    <a:pt x="107012" y="20071"/>
                  </a:lnTo>
                  <a:cubicBezTo>
                    <a:pt x="90549" y="30519"/>
                    <a:pt x="69147" y="30519"/>
                    <a:pt x="52766" y="20071"/>
                  </a:cubicBezTo>
                  <a:lnTo>
                    <a:pt x="33667" y="7895"/>
                  </a:lnTo>
                  <a:cubicBezTo>
                    <a:pt x="23543" y="1478"/>
                    <a:pt x="11525" y="-1072"/>
                    <a:pt x="0" y="40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8" name="Forma libre 257">
              <a:extLst>
                <a:ext uri="{FF2B5EF4-FFF2-40B4-BE49-F238E27FC236}">
                  <a16:creationId xmlns:a16="http://schemas.microsoft.com/office/drawing/2014/main" id="{6F1ACB21-ABBE-481A-70EF-0F0E489572D3}"/>
                </a:ext>
              </a:extLst>
            </p:cNvPr>
            <p:cNvSpPr/>
            <p:nvPr/>
          </p:nvSpPr>
          <p:spPr>
            <a:xfrm>
              <a:off x="13972309" y="6880602"/>
              <a:ext cx="453154" cy="27907"/>
            </a:xfrm>
            <a:custGeom>
              <a:avLst/>
              <a:gdLst>
                <a:gd name="connsiteX0" fmla="*/ 453155 w 453154"/>
                <a:gd name="connsiteY0" fmla="*/ 491 h 27907"/>
                <a:gd name="connsiteX1" fmla="*/ 419488 w 453154"/>
                <a:gd name="connsiteY1" fmla="*/ 7896 h 27907"/>
                <a:gd name="connsiteX2" fmla="*/ 400390 w 453154"/>
                <a:gd name="connsiteY2" fmla="*/ 20071 h 27907"/>
                <a:gd name="connsiteX3" fmla="*/ 346143 w 453154"/>
                <a:gd name="connsiteY3" fmla="*/ 20071 h 27907"/>
                <a:gd name="connsiteX4" fmla="*/ 327046 w 453154"/>
                <a:gd name="connsiteY4" fmla="*/ 7896 h 27907"/>
                <a:gd name="connsiteX5" fmla="*/ 272799 w 453154"/>
                <a:gd name="connsiteY5" fmla="*/ 7896 h 27907"/>
                <a:gd name="connsiteX6" fmla="*/ 253701 w 453154"/>
                <a:gd name="connsiteY6" fmla="*/ 20071 h 27907"/>
                <a:gd name="connsiteX7" fmla="*/ 199454 w 453154"/>
                <a:gd name="connsiteY7" fmla="*/ 20071 h 27907"/>
                <a:gd name="connsiteX8" fmla="*/ 180357 w 453154"/>
                <a:gd name="connsiteY8" fmla="*/ 7896 h 27907"/>
                <a:gd name="connsiteX9" fmla="*/ 126109 w 453154"/>
                <a:gd name="connsiteY9" fmla="*/ 7896 h 27907"/>
                <a:gd name="connsiteX10" fmla="*/ 107012 w 453154"/>
                <a:gd name="connsiteY10" fmla="*/ 20071 h 27907"/>
                <a:gd name="connsiteX11" fmla="*/ 52766 w 453154"/>
                <a:gd name="connsiteY11" fmla="*/ 20071 h 27907"/>
                <a:gd name="connsiteX12" fmla="*/ 33667 w 453154"/>
                <a:gd name="connsiteY12" fmla="*/ 7896 h 27907"/>
                <a:gd name="connsiteX13" fmla="*/ 0 w 453154"/>
                <a:gd name="connsiteY13" fmla="*/ 409 h 2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3154" h="27907">
                  <a:moveTo>
                    <a:pt x="453155" y="491"/>
                  </a:moveTo>
                  <a:cubicBezTo>
                    <a:pt x="441549" y="-989"/>
                    <a:pt x="429612" y="1479"/>
                    <a:pt x="419488" y="7896"/>
                  </a:cubicBezTo>
                  <a:lnTo>
                    <a:pt x="400390" y="20071"/>
                  </a:lnTo>
                  <a:cubicBezTo>
                    <a:pt x="383927" y="30519"/>
                    <a:pt x="362524" y="30519"/>
                    <a:pt x="346143" y="20071"/>
                  </a:cubicBezTo>
                  <a:lnTo>
                    <a:pt x="327046" y="7896"/>
                  </a:lnTo>
                  <a:cubicBezTo>
                    <a:pt x="310582" y="-2553"/>
                    <a:pt x="289180" y="-2553"/>
                    <a:pt x="272799" y="7896"/>
                  </a:cubicBezTo>
                  <a:lnTo>
                    <a:pt x="253701" y="20071"/>
                  </a:lnTo>
                  <a:cubicBezTo>
                    <a:pt x="237237" y="30519"/>
                    <a:pt x="215835" y="30519"/>
                    <a:pt x="199454" y="20071"/>
                  </a:cubicBezTo>
                  <a:lnTo>
                    <a:pt x="180357" y="7896"/>
                  </a:lnTo>
                  <a:cubicBezTo>
                    <a:pt x="163894" y="-2553"/>
                    <a:pt x="142490" y="-2553"/>
                    <a:pt x="126109" y="7896"/>
                  </a:cubicBezTo>
                  <a:lnTo>
                    <a:pt x="107012" y="20071"/>
                  </a:lnTo>
                  <a:cubicBezTo>
                    <a:pt x="90549" y="30519"/>
                    <a:pt x="69147" y="30519"/>
                    <a:pt x="52766" y="20071"/>
                  </a:cubicBezTo>
                  <a:lnTo>
                    <a:pt x="33667" y="7896"/>
                  </a:lnTo>
                  <a:cubicBezTo>
                    <a:pt x="23543" y="1479"/>
                    <a:pt x="11525" y="-1072"/>
                    <a:pt x="0" y="40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59" name="Gráfico 2">
            <a:extLst>
              <a:ext uri="{FF2B5EF4-FFF2-40B4-BE49-F238E27FC236}">
                <a16:creationId xmlns:a16="http://schemas.microsoft.com/office/drawing/2014/main" id="{BB565A4C-6F9C-07D6-2196-36014253AF7A}"/>
              </a:ext>
            </a:extLst>
          </p:cNvPr>
          <p:cNvGrpSpPr/>
          <p:nvPr/>
        </p:nvGrpSpPr>
        <p:grpSpPr>
          <a:xfrm>
            <a:off x="14909407" y="3246529"/>
            <a:ext cx="868939" cy="547500"/>
            <a:chOff x="14909407" y="3246529"/>
            <a:chExt cx="868939" cy="547500"/>
          </a:xfrm>
          <a:noFill/>
        </p:grpSpPr>
        <p:sp>
          <p:nvSpPr>
            <p:cNvPr id="260" name="Forma libre 259">
              <a:extLst>
                <a:ext uri="{FF2B5EF4-FFF2-40B4-BE49-F238E27FC236}">
                  <a16:creationId xmlns:a16="http://schemas.microsoft.com/office/drawing/2014/main" id="{DED1EF7A-BAE0-FE35-0F68-8AC727E533B3}"/>
                </a:ext>
              </a:extLst>
            </p:cNvPr>
            <p:cNvSpPr/>
            <p:nvPr/>
          </p:nvSpPr>
          <p:spPr>
            <a:xfrm>
              <a:off x="15173892" y="3378653"/>
              <a:ext cx="396686" cy="339853"/>
            </a:xfrm>
            <a:custGeom>
              <a:avLst/>
              <a:gdLst>
                <a:gd name="connsiteX0" fmla="*/ 396687 w 396686"/>
                <a:gd name="connsiteY0" fmla="*/ 339854 h 339853"/>
                <a:gd name="connsiteX1" fmla="*/ 0 w 396686"/>
                <a:gd name="connsiteY1" fmla="*/ 339854 h 339853"/>
                <a:gd name="connsiteX2" fmla="*/ 0 w 396686"/>
                <a:gd name="connsiteY2" fmla="*/ 0 h 339853"/>
                <a:gd name="connsiteX3" fmla="*/ 283336 w 396686"/>
                <a:gd name="connsiteY3" fmla="*/ 0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686" h="339853">
                  <a:moveTo>
                    <a:pt x="396687" y="339854"/>
                  </a:moveTo>
                  <a:lnTo>
                    <a:pt x="0" y="339854"/>
                  </a:lnTo>
                  <a:lnTo>
                    <a:pt x="0" y="0"/>
                  </a:lnTo>
                  <a:lnTo>
                    <a:pt x="283336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1" name="Forma libre 260">
              <a:extLst>
                <a:ext uri="{FF2B5EF4-FFF2-40B4-BE49-F238E27FC236}">
                  <a16:creationId xmlns:a16="http://schemas.microsoft.com/office/drawing/2014/main" id="{47400CEE-6851-7DD7-AB95-F2BC62FD2620}"/>
                </a:ext>
              </a:extLst>
            </p:cNvPr>
            <p:cNvSpPr/>
            <p:nvPr/>
          </p:nvSpPr>
          <p:spPr>
            <a:xfrm>
              <a:off x="14909407" y="3378653"/>
              <a:ext cx="264484" cy="339853"/>
            </a:xfrm>
            <a:custGeom>
              <a:avLst/>
              <a:gdLst>
                <a:gd name="connsiteX0" fmla="*/ 264485 w 264484"/>
                <a:gd name="connsiteY0" fmla="*/ 339854 h 339853"/>
                <a:gd name="connsiteX1" fmla="*/ 0 w 264484"/>
                <a:gd name="connsiteY1" fmla="*/ 339854 h 339853"/>
                <a:gd name="connsiteX2" fmla="*/ 0 w 264484"/>
                <a:gd name="connsiteY2" fmla="*/ 0 h 339853"/>
                <a:gd name="connsiteX3" fmla="*/ 264485 w 264484"/>
                <a:gd name="connsiteY3" fmla="*/ 0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339853">
                  <a:moveTo>
                    <a:pt x="264485" y="339854"/>
                  </a:moveTo>
                  <a:lnTo>
                    <a:pt x="0" y="339854"/>
                  </a:lnTo>
                  <a:lnTo>
                    <a:pt x="0" y="0"/>
                  </a:lnTo>
                  <a:lnTo>
                    <a:pt x="264485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2" name="Forma libre 261">
              <a:extLst>
                <a:ext uri="{FF2B5EF4-FFF2-40B4-BE49-F238E27FC236}">
                  <a16:creationId xmlns:a16="http://schemas.microsoft.com/office/drawing/2014/main" id="{9E98E881-2B4A-1FEE-FEA3-92A524C231DF}"/>
                </a:ext>
              </a:extLst>
            </p:cNvPr>
            <p:cNvSpPr/>
            <p:nvPr/>
          </p:nvSpPr>
          <p:spPr>
            <a:xfrm>
              <a:off x="15041608" y="3378653"/>
              <a:ext cx="8231" cy="339853"/>
            </a:xfrm>
            <a:custGeom>
              <a:avLst/>
              <a:gdLst>
                <a:gd name="connsiteX0" fmla="*/ 0 w 8231"/>
                <a:gd name="connsiteY0" fmla="*/ 0 h 339853"/>
                <a:gd name="connsiteX1" fmla="*/ 0 w 8231"/>
                <a:gd name="connsiteY1" fmla="*/ 339854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39853">
                  <a:moveTo>
                    <a:pt x="0" y="0"/>
                  </a:moveTo>
                  <a:lnTo>
                    <a:pt x="0" y="33985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3" name="Forma libre 262">
              <a:extLst>
                <a:ext uri="{FF2B5EF4-FFF2-40B4-BE49-F238E27FC236}">
                  <a16:creationId xmlns:a16="http://schemas.microsoft.com/office/drawing/2014/main" id="{53830027-8160-E7D8-B3C2-75FB1C9F064A}"/>
                </a:ext>
              </a:extLst>
            </p:cNvPr>
            <p:cNvSpPr/>
            <p:nvPr/>
          </p:nvSpPr>
          <p:spPr>
            <a:xfrm>
              <a:off x="15022757" y="3473098"/>
              <a:ext cx="37783" cy="8226"/>
            </a:xfrm>
            <a:custGeom>
              <a:avLst/>
              <a:gdLst>
                <a:gd name="connsiteX0" fmla="*/ 0 w 37783"/>
                <a:gd name="connsiteY0" fmla="*/ 0 h 8226"/>
                <a:gd name="connsiteX1" fmla="*/ 37783 w 3778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783" h="8226">
                  <a:moveTo>
                    <a:pt x="0" y="0"/>
                  </a:moveTo>
                  <a:lnTo>
                    <a:pt x="3778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4" name="Forma libre 263">
              <a:extLst>
                <a:ext uri="{FF2B5EF4-FFF2-40B4-BE49-F238E27FC236}">
                  <a16:creationId xmlns:a16="http://schemas.microsoft.com/office/drawing/2014/main" id="{7502FBBD-14DB-7118-F569-1A5645320008}"/>
                </a:ext>
              </a:extLst>
            </p:cNvPr>
            <p:cNvSpPr/>
            <p:nvPr/>
          </p:nvSpPr>
          <p:spPr>
            <a:xfrm>
              <a:off x="15022757" y="3624061"/>
              <a:ext cx="37783" cy="8226"/>
            </a:xfrm>
            <a:custGeom>
              <a:avLst/>
              <a:gdLst>
                <a:gd name="connsiteX0" fmla="*/ 0 w 37783"/>
                <a:gd name="connsiteY0" fmla="*/ 0 h 8226"/>
                <a:gd name="connsiteX1" fmla="*/ 37783 w 3778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783" h="8226">
                  <a:moveTo>
                    <a:pt x="0" y="0"/>
                  </a:moveTo>
                  <a:lnTo>
                    <a:pt x="3778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5" name="Forma libre 264">
              <a:extLst>
                <a:ext uri="{FF2B5EF4-FFF2-40B4-BE49-F238E27FC236}">
                  <a16:creationId xmlns:a16="http://schemas.microsoft.com/office/drawing/2014/main" id="{51EB1C9B-D6CD-12B1-DF84-BB0857B1D961}"/>
                </a:ext>
              </a:extLst>
            </p:cNvPr>
            <p:cNvSpPr/>
            <p:nvPr/>
          </p:nvSpPr>
          <p:spPr>
            <a:xfrm>
              <a:off x="15268309" y="3435336"/>
              <a:ext cx="8231" cy="226486"/>
            </a:xfrm>
            <a:custGeom>
              <a:avLst/>
              <a:gdLst>
                <a:gd name="connsiteX0" fmla="*/ 0 w 8231"/>
                <a:gd name="connsiteY0" fmla="*/ 0 h 226486"/>
                <a:gd name="connsiteX1" fmla="*/ 0 w 8231"/>
                <a:gd name="connsiteY1" fmla="*/ 226487 h 22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486">
                  <a:moveTo>
                    <a:pt x="0" y="0"/>
                  </a:moveTo>
                  <a:lnTo>
                    <a:pt x="0" y="22648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6" name="Forma libre 265">
              <a:extLst>
                <a:ext uri="{FF2B5EF4-FFF2-40B4-BE49-F238E27FC236}">
                  <a16:creationId xmlns:a16="http://schemas.microsoft.com/office/drawing/2014/main" id="{398BF09F-6784-30A4-6357-EB94A4DFCE30}"/>
                </a:ext>
              </a:extLst>
            </p:cNvPr>
            <p:cNvSpPr/>
            <p:nvPr/>
          </p:nvSpPr>
          <p:spPr>
            <a:xfrm>
              <a:off x="15362727" y="3435336"/>
              <a:ext cx="8231" cy="226486"/>
            </a:xfrm>
            <a:custGeom>
              <a:avLst/>
              <a:gdLst>
                <a:gd name="connsiteX0" fmla="*/ 0 w 8231"/>
                <a:gd name="connsiteY0" fmla="*/ 0 h 226486"/>
                <a:gd name="connsiteX1" fmla="*/ 0 w 8231"/>
                <a:gd name="connsiteY1" fmla="*/ 226487 h 22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486">
                  <a:moveTo>
                    <a:pt x="0" y="0"/>
                  </a:moveTo>
                  <a:lnTo>
                    <a:pt x="0" y="22648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7" name="Forma libre 266">
              <a:extLst>
                <a:ext uri="{FF2B5EF4-FFF2-40B4-BE49-F238E27FC236}">
                  <a16:creationId xmlns:a16="http://schemas.microsoft.com/office/drawing/2014/main" id="{D97CD40E-2C8F-0039-955C-49A8C4EE6965}"/>
                </a:ext>
              </a:extLst>
            </p:cNvPr>
            <p:cNvSpPr/>
            <p:nvPr/>
          </p:nvSpPr>
          <p:spPr>
            <a:xfrm>
              <a:off x="15457227" y="3473098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8" name="Forma libre 267">
              <a:extLst>
                <a:ext uri="{FF2B5EF4-FFF2-40B4-BE49-F238E27FC236}">
                  <a16:creationId xmlns:a16="http://schemas.microsoft.com/office/drawing/2014/main" id="{847CA41C-B586-63E8-DAF3-913C316E943B}"/>
                </a:ext>
              </a:extLst>
            </p:cNvPr>
            <p:cNvSpPr/>
            <p:nvPr/>
          </p:nvSpPr>
          <p:spPr>
            <a:xfrm>
              <a:off x="15551645" y="3548538"/>
              <a:ext cx="8231" cy="113284"/>
            </a:xfrm>
            <a:custGeom>
              <a:avLst/>
              <a:gdLst>
                <a:gd name="connsiteX0" fmla="*/ 0 w 8231"/>
                <a:gd name="connsiteY0" fmla="*/ 0 h 113284"/>
                <a:gd name="connsiteX1" fmla="*/ 0 w 8231"/>
                <a:gd name="connsiteY1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13284">
                  <a:moveTo>
                    <a:pt x="0" y="0"/>
                  </a:moveTo>
                  <a:lnTo>
                    <a:pt x="0" y="11328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9" name="Forma libre 268">
              <a:extLst>
                <a:ext uri="{FF2B5EF4-FFF2-40B4-BE49-F238E27FC236}">
                  <a16:creationId xmlns:a16="http://schemas.microsoft.com/office/drawing/2014/main" id="{F4085E4F-AD5B-2353-EAAB-0F35CF6AFC8D}"/>
                </a:ext>
              </a:extLst>
            </p:cNvPr>
            <p:cNvSpPr/>
            <p:nvPr/>
          </p:nvSpPr>
          <p:spPr>
            <a:xfrm>
              <a:off x="14909407" y="3794029"/>
              <a:ext cx="812222" cy="8226"/>
            </a:xfrm>
            <a:custGeom>
              <a:avLst/>
              <a:gdLst>
                <a:gd name="connsiteX0" fmla="*/ 0 w 812222"/>
                <a:gd name="connsiteY0" fmla="*/ 0 h 8226"/>
                <a:gd name="connsiteX1" fmla="*/ 812223 w 812222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2222" h="8226">
                  <a:moveTo>
                    <a:pt x="0" y="0"/>
                  </a:moveTo>
                  <a:lnTo>
                    <a:pt x="81222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0" name="Forma libre 269">
              <a:extLst>
                <a:ext uri="{FF2B5EF4-FFF2-40B4-BE49-F238E27FC236}">
                  <a16:creationId xmlns:a16="http://schemas.microsoft.com/office/drawing/2014/main" id="{E6AC29BC-5B15-DE06-8681-E238E3D7376E}"/>
                </a:ext>
              </a:extLst>
            </p:cNvPr>
            <p:cNvSpPr/>
            <p:nvPr/>
          </p:nvSpPr>
          <p:spPr>
            <a:xfrm>
              <a:off x="15513944" y="3246529"/>
              <a:ext cx="264402" cy="264248"/>
            </a:xfrm>
            <a:custGeom>
              <a:avLst/>
              <a:gdLst>
                <a:gd name="connsiteX0" fmla="*/ 264403 w 264402"/>
                <a:gd name="connsiteY0" fmla="*/ 132124 h 264248"/>
                <a:gd name="connsiteX1" fmla="*/ 132201 w 264402"/>
                <a:gd name="connsiteY1" fmla="*/ 264248 h 264248"/>
                <a:gd name="connsiteX2" fmla="*/ -1 w 264402"/>
                <a:gd name="connsiteY2" fmla="*/ 132124 h 264248"/>
                <a:gd name="connsiteX3" fmla="*/ 132201 w 264402"/>
                <a:gd name="connsiteY3" fmla="*/ 0 h 264248"/>
                <a:gd name="connsiteX4" fmla="*/ 264403 w 264402"/>
                <a:gd name="connsiteY4" fmla="*/ 132124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402" h="264248">
                  <a:moveTo>
                    <a:pt x="264403" y="132124"/>
                  </a:moveTo>
                  <a:cubicBezTo>
                    <a:pt x="264403" y="205094"/>
                    <a:pt x="205214" y="264248"/>
                    <a:pt x="132201" y="264248"/>
                  </a:cubicBezTo>
                  <a:cubicBezTo>
                    <a:pt x="59188" y="264248"/>
                    <a:pt x="-1" y="205094"/>
                    <a:pt x="-1" y="132124"/>
                  </a:cubicBezTo>
                  <a:cubicBezTo>
                    <a:pt x="-1" y="59154"/>
                    <a:pt x="59188" y="0"/>
                    <a:pt x="132201" y="0"/>
                  </a:cubicBezTo>
                  <a:cubicBezTo>
                    <a:pt x="205214" y="0"/>
                    <a:pt x="264403" y="59154"/>
                    <a:pt x="264403" y="132124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1" name="Forma libre 270">
              <a:extLst>
                <a:ext uri="{FF2B5EF4-FFF2-40B4-BE49-F238E27FC236}">
                  <a16:creationId xmlns:a16="http://schemas.microsoft.com/office/drawing/2014/main" id="{6C44D701-D2F5-FC9E-6463-4CCA0F8447C6}"/>
                </a:ext>
              </a:extLst>
            </p:cNvPr>
            <p:cNvSpPr/>
            <p:nvPr/>
          </p:nvSpPr>
          <p:spPr>
            <a:xfrm>
              <a:off x="15646145" y="3510859"/>
              <a:ext cx="8231" cy="283170"/>
            </a:xfrm>
            <a:custGeom>
              <a:avLst/>
              <a:gdLst>
                <a:gd name="connsiteX0" fmla="*/ 0 w 8231"/>
                <a:gd name="connsiteY0" fmla="*/ 283170 h 283170"/>
                <a:gd name="connsiteX1" fmla="*/ 0 w 8231"/>
                <a:gd name="connsiteY1" fmla="*/ 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83170">
                  <a:moveTo>
                    <a:pt x="0" y="28317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2" name="Forma libre 271">
              <a:extLst>
                <a:ext uri="{FF2B5EF4-FFF2-40B4-BE49-F238E27FC236}">
                  <a16:creationId xmlns:a16="http://schemas.microsoft.com/office/drawing/2014/main" id="{FFD0D9D3-7618-8096-E844-986FE78F3131}"/>
                </a:ext>
              </a:extLst>
            </p:cNvPr>
            <p:cNvSpPr/>
            <p:nvPr/>
          </p:nvSpPr>
          <p:spPr>
            <a:xfrm>
              <a:off x="15646145" y="3340891"/>
              <a:ext cx="56634" cy="56683"/>
            </a:xfrm>
            <a:custGeom>
              <a:avLst/>
              <a:gdLst>
                <a:gd name="connsiteX0" fmla="*/ 0 w 56634"/>
                <a:gd name="connsiteY0" fmla="*/ 56683 h 56683"/>
                <a:gd name="connsiteX1" fmla="*/ 56634 w 56634"/>
                <a:gd name="connsiteY1" fmla="*/ 0 h 5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634" h="56683">
                  <a:moveTo>
                    <a:pt x="0" y="56683"/>
                  </a:moveTo>
                  <a:lnTo>
                    <a:pt x="5663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73" name="Gráfico 2">
            <a:extLst>
              <a:ext uri="{FF2B5EF4-FFF2-40B4-BE49-F238E27FC236}">
                <a16:creationId xmlns:a16="http://schemas.microsoft.com/office/drawing/2014/main" id="{9CA48FCC-D505-0194-DDEB-FB5CE706988F}"/>
              </a:ext>
            </a:extLst>
          </p:cNvPr>
          <p:cNvGrpSpPr/>
          <p:nvPr/>
        </p:nvGrpSpPr>
        <p:grpSpPr>
          <a:xfrm>
            <a:off x="12298062" y="3189845"/>
            <a:ext cx="680103" cy="736308"/>
            <a:chOff x="12298062" y="3189845"/>
            <a:chExt cx="680103" cy="736308"/>
          </a:xfrm>
          <a:noFill/>
        </p:grpSpPr>
        <p:sp>
          <p:nvSpPr>
            <p:cNvPr id="274" name="Forma libre 273">
              <a:extLst>
                <a:ext uri="{FF2B5EF4-FFF2-40B4-BE49-F238E27FC236}">
                  <a16:creationId xmlns:a16="http://schemas.microsoft.com/office/drawing/2014/main" id="{427652A0-C5B8-CB8E-A613-5C6BF0120A2D}"/>
                </a:ext>
              </a:extLst>
            </p:cNvPr>
            <p:cNvSpPr/>
            <p:nvPr/>
          </p:nvSpPr>
          <p:spPr>
            <a:xfrm>
              <a:off x="12354778" y="3397575"/>
              <a:ext cx="283334" cy="339771"/>
            </a:xfrm>
            <a:custGeom>
              <a:avLst/>
              <a:gdLst>
                <a:gd name="connsiteX0" fmla="*/ 283335 w 283334"/>
                <a:gd name="connsiteY0" fmla="*/ 0 h 339771"/>
                <a:gd name="connsiteX1" fmla="*/ 0 w 283334"/>
                <a:gd name="connsiteY1" fmla="*/ 56601 h 339771"/>
                <a:gd name="connsiteX2" fmla="*/ 94417 w 283334"/>
                <a:gd name="connsiteY2" fmla="*/ 339771 h 3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4" h="339771">
                  <a:moveTo>
                    <a:pt x="283335" y="0"/>
                  </a:moveTo>
                  <a:lnTo>
                    <a:pt x="0" y="56601"/>
                  </a:lnTo>
                  <a:cubicBezTo>
                    <a:pt x="0" y="157052"/>
                    <a:pt x="62149" y="297979"/>
                    <a:pt x="94417" y="33977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5" name="Forma libre 274">
              <a:extLst>
                <a:ext uri="{FF2B5EF4-FFF2-40B4-BE49-F238E27FC236}">
                  <a16:creationId xmlns:a16="http://schemas.microsoft.com/office/drawing/2014/main" id="{7FF54F26-A3C2-94A3-8956-66CCE0CC6B7D}"/>
                </a:ext>
              </a:extLst>
            </p:cNvPr>
            <p:cNvSpPr/>
            <p:nvPr/>
          </p:nvSpPr>
          <p:spPr>
            <a:xfrm>
              <a:off x="12638113" y="3397575"/>
              <a:ext cx="283335" cy="339771"/>
            </a:xfrm>
            <a:custGeom>
              <a:avLst/>
              <a:gdLst>
                <a:gd name="connsiteX0" fmla="*/ 0 w 283335"/>
                <a:gd name="connsiteY0" fmla="*/ 0 h 339771"/>
                <a:gd name="connsiteX1" fmla="*/ 283336 w 283335"/>
                <a:gd name="connsiteY1" fmla="*/ 56601 h 339771"/>
                <a:gd name="connsiteX2" fmla="*/ 188918 w 283335"/>
                <a:gd name="connsiteY2" fmla="*/ 339771 h 3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5" h="339771">
                  <a:moveTo>
                    <a:pt x="0" y="0"/>
                  </a:moveTo>
                  <a:lnTo>
                    <a:pt x="283336" y="56601"/>
                  </a:lnTo>
                  <a:cubicBezTo>
                    <a:pt x="283336" y="157052"/>
                    <a:pt x="221186" y="297979"/>
                    <a:pt x="188918" y="33977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6" name="Forma libre 275">
              <a:extLst>
                <a:ext uri="{FF2B5EF4-FFF2-40B4-BE49-F238E27FC236}">
                  <a16:creationId xmlns:a16="http://schemas.microsoft.com/office/drawing/2014/main" id="{EF489D97-A7A4-7F54-41FE-237F107C688A}"/>
                </a:ext>
              </a:extLst>
            </p:cNvPr>
            <p:cNvSpPr/>
            <p:nvPr/>
          </p:nvSpPr>
          <p:spPr>
            <a:xfrm>
              <a:off x="12638114" y="3397575"/>
              <a:ext cx="8231" cy="339853"/>
            </a:xfrm>
            <a:custGeom>
              <a:avLst/>
              <a:gdLst>
                <a:gd name="connsiteX0" fmla="*/ 0 w 8231"/>
                <a:gd name="connsiteY0" fmla="*/ 0 h 339853"/>
                <a:gd name="connsiteX1" fmla="*/ 0 w 8231"/>
                <a:gd name="connsiteY1" fmla="*/ 339853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39853">
                  <a:moveTo>
                    <a:pt x="0" y="0"/>
                  </a:moveTo>
                  <a:lnTo>
                    <a:pt x="0" y="339853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7" name="Forma libre 276">
              <a:extLst>
                <a:ext uri="{FF2B5EF4-FFF2-40B4-BE49-F238E27FC236}">
                  <a16:creationId xmlns:a16="http://schemas.microsoft.com/office/drawing/2014/main" id="{015F1821-0E8E-18BE-D2D9-611C9F44F7B5}"/>
                </a:ext>
              </a:extLst>
            </p:cNvPr>
            <p:cNvSpPr/>
            <p:nvPr/>
          </p:nvSpPr>
          <p:spPr>
            <a:xfrm>
              <a:off x="12449278" y="3303130"/>
              <a:ext cx="377753" cy="132206"/>
            </a:xfrm>
            <a:custGeom>
              <a:avLst/>
              <a:gdLst>
                <a:gd name="connsiteX0" fmla="*/ 377753 w 377753"/>
                <a:gd name="connsiteY0" fmla="*/ 132206 h 132206"/>
                <a:gd name="connsiteX1" fmla="*/ 377753 w 377753"/>
                <a:gd name="connsiteY1" fmla="*/ 0 h 132206"/>
                <a:gd name="connsiteX2" fmla="*/ 188835 w 377753"/>
                <a:gd name="connsiteY2" fmla="*/ 0 h 132206"/>
                <a:gd name="connsiteX3" fmla="*/ 0 w 377753"/>
                <a:gd name="connsiteY3" fmla="*/ 0 h 132206"/>
                <a:gd name="connsiteX4" fmla="*/ 0 w 377753"/>
                <a:gd name="connsiteY4" fmla="*/ 132206 h 13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753" h="132206">
                  <a:moveTo>
                    <a:pt x="377753" y="132206"/>
                  </a:moveTo>
                  <a:lnTo>
                    <a:pt x="377753" y="0"/>
                  </a:lnTo>
                  <a:lnTo>
                    <a:pt x="188835" y="0"/>
                  </a:lnTo>
                  <a:lnTo>
                    <a:pt x="0" y="0"/>
                  </a:lnTo>
                  <a:lnTo>
                    <a:pt x="0" y="13220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8" name="Forma libre 277">
              <a:extLst>
                <a:ext uri="{FF2B5EF4-FFF2-40B4-BE49-F238E27FC236}">
                  <a16:creationId xmlns:a16="http://schemas.microsoft.com/office/drawing/2014/main" id="{CC2622D9-44D1-F2ED-2750-83BF4C5B346D}"/>
                </a:ext>
              </a:extLst>
            </p:cNvPr>
            <p:cNvSpPr/>
            <p:nvPr/>
          </p:nvSpPr>
          <p:spPr>
            <a:xfrm>
              <a:off x="12543696" y="3189845"/>
              <a:ext cx="188918" cy="113284"/>
            </a:xfrm>
            <a:custGeom>
              <a:avLst/>
              <a:gdLst>
                <a:gd name="connsiteX0" fmla="*/ 188918 w 188918"/>
                <a:gd name="connsiteY0" fmla="*/ 113285 h 113284"/>
                <a:gd name="connsiteX1" fmla="*/ 188918 w 188918"/>
                <a:gd name="connsiteY1" fmla="*/ 0 h 113284"/>
                <a:gd name="connsiteX2" fmla="*/ 94417 w 188918"/>
                <a:gd name="connsiteY2" fmla="*/ 0 h 113284"/>
                <a:gd name="connsiteX3" fmla="*/ 0 w 188918"/>
                <a:gd name="connsiteY3" fmla="*/ 0 h 113284"/>
                <a:gd name="connsiteX4" fmla="*/ 0 w 188918"/>
                <a:gd name="connsiteY4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18" h="113284">
                  <a:moveTo>
                    <a:pt x="188918" y="113285"/>
                  </a:moveTo>
                  <a:lnTo>
                    <a:pt x="188918" y="0"/>
                  </a:lnTo>
                  <a:lnTo>
                    <a:pt x="94417" y="0"/>
                  </a:lnTo>
                  <a:lnTo>
                    <a:pt x="0" y="0"/>
                  </a:lnTo>
                  <a:lnTo>
                    <a:pt x="0" y="1132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9" name="Forma libre 278">
              <a:extLst>
                <a:ext uri="{FF2B5EF4-FFF2-40B4-BE49-F238E27FC236}">
                  <a16:creationId xmlns:a16="http://schemas.microsoft.com/office/drawing/2014/main" id="{1CDFA13A-3C3E-6A20-0A1A-24032661D36E}"/>
                </a:ext>
              </a:extLst>
            </p:cNvPr>
            <p:cNvSpPr/>
            <p:nvPr/>
          </p:nvSpPr>
          <p:spPr>
            <a:xfrm>
              <a:off x="12298062" y="3888392"/>
              <a:ext cx="680103" cy="37761"/>
            </a:xfrm>
            <a:custGeom>
              <a:avLst/>
              <a:gdLst>
                <a:gd name="connsiteX0" fmla="*/ 680104 w 680103"/>
                <a:gd name="connsiteY0" fmla="*/ 37762 h 37761"/>
                <a:gd name="connsiteX1" fmla="*/ 566753 w 680103"/>
                <a:gd name="connsiteY1" fmla="*/ 0 h 37761"/>
                <a:gd name="connsiteX2" fmla="*/ 453402 w 680103"/>
                <a:gd name="connsiteY2" fmla="*/ 37762 h 37761"/>
                <a:gd name="connsiteX3" fmla="*/ 340051 w 680103"/>
                <a:gd name="connsiteY3" fmla="*/ 0 h 37761"/>
                <a:gd name="connsiteX4" fmla="*/ 226702 w 680103"/>
                <a:gd name="connsiteY4" fmla="*/ 37762 h 37761"/>
                <a:gd name="connsiteX5" fmla="*/ 113351 w 680103"/>
                <a:gd name="connsiteY5" fmla="*/ 0 h 37761"/>
                <a:gd name="connsiteX6" fmla="*/ 0 w 680103"/>
                <a:gd name="connsiteY6" fmla="*/ 37762 h 3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103" h="37761">
                  <a:moveTo>
                    <a:pt x="680104" y="37762"/>
                  </a:moveTo>
                  <a:cubicBezTo>
                    <a:pt x="623470" y="37762"/>
                    <a:pt x="623470" y="0"/>
                    <a:pt x="566753" y="0"/>
                  </a:cubicBezTo>
                  <a:cubicBezTo>
                    <a:pt x="510036" y="0"/>
                    <a:pt x="510119" y="37762"/>
                    <a:pt x="453402" y="37762"/>
                  </a:cubicBezTo>
                  <a:cubicBezTo>
                    <a:pt x="396686" y="37762"/>
                    <a:pt x="396768" y="0"/>
                    <a:pt x="340051" y="0"/>
                  </a:cubicBezTo>
                  <a:cubicBezTo>
                    <a:pt x="283336" y="0"/>
                    <a:pt x="283417" y="37762"/>
                    <a:pt x="226702" y="37762"/>
                  </a:cubicBezTo>
                  <a:cubicBezTo>
                    <a:pt x="169985" y="37762"/>
                    <a:pt x="170067" y="0"/>
                    <a:pt x="113351" y="0"/>
                  </a:cubicBezTo>
                  <a:cubicBezTo>
                    <a:pt x="56634" y="0"/>
                    <a:pt x="56717" y="37762"/>
                    <a:pt x="0" y="3776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0" name="Forma libre 279">
              <a:extLst>
                <a:ext uri="{FF2B5EF4-FFF2-40B4-BE49-F238E27FC236}">
                  <a16:creationId xmlns:a16="http://schemas.microsoft.com/office/drawing/2014/main" id="{AA170D1A-9F82-BD21-2ED7-EBA782A6B272}"/>
                </a:ext>
              </a:extLst>
            </p:cNvPr>
            <p:cNvSpPr/>
            <p:nvPr/>
          </p:nvSpPr>
          <p:spPr>
            <a:xfrm>
              <a:off x="12298062" y="3794029"/>
              <a:ext cx="680103" cy="37761"/>
            </a:xfrm>
            <a:custGeom>
              <a:avLst/>
              <a:gdLst>
                <a:gd name="connsiteX0" fmla="*/ 680104 w 680103"/>
                <a:gd name="connsiteY0" fmla="*/ 37761 h 37761"/>
                <a:gd name="connsiteX1" fmla="*/ 566753 w 680103"/>
                <a:gd name="connsiteY1" fmla="*/ 0 h 37761"/>
                <a:gd name="connsiteX2" fmla="*/ 453402 w 680103"/>
                <a:gd name="connsiteY2" fmla="*/ 37761 h 37761"/>
                <a:gd name="connsiteX3" fmla="*/ 340051 w 680103"/>
                <a:gd name="connsiteY3" fmla="*/ 0 h 37761"/>
                <a:gd name="connsiteX4" fmla="*/ 226702 w 680103"/>
                <a:gd name="connsiteY4" fmla="*/ 37761 h 37761"/>
                <a:gd name="connsiteX5" fmla="*/ 113351 w 680103"/>
                <a:gd name="connsiteY5" fmla="*/ 0 h 37761"/>
                <a:gd name="connsiteX6" fmla="*/ 0 w 680103"/>
                <a:gd name="connsiteY6" fmla="*/ 37761 h 3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103" h="37761">
                  <a:moveTo>
                    <a:pt x="680104" y="37761"/>
                  </a:moveTo>
                  <a:cubicBezTo>
                    <a:pt x="623470" y="37761"/>
                    <a:pt x="623470" y="0"/>
                    <a:pt x="566753" y="0"/>
                  </a:cubicBezTo>
                  <a:cubicBezTo>
                    <a:pt x="510036" y="0"/>
                    <a:pt x="510119" y="37761"/>
                    <a:pt x="453402" y="37761"/>
                  </a:cubicBezTo>
                  <a:cubicBezTo>
                    <a:pt x="396686" y="37761"/>
                    <a:pt x="396768" y="0"/>
                    <a:pt x="340051" y="0"/>
                  </a:cubicBezTo>
                  <a:cubicBezTo>
                    <a:pt x="283336" y="0"/>
                    <a:pt x="283417" y="37761"/>
                    <a:pt x="226702" y="37761"/>
                  </a:cubicBezTo>
                  <a:cubicBezTo>
                    <a:pt x="169985" y="37761"/>
                    <a:pt x="170067" y="0"/>
                    <a:pt x="113351" y="0"/>
                  </a:cubicBezTo>
                  <a:cubicBezTo>
                    <a:pt x="56634" y="0"/>
                    <a:pt x="56717" y="37761"/>
                    <a:pt x="0" y="3776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C41AD87E-7048-DB81-03C5-3BFB0BE6FC11}"/>
              </a:ext>
            </a:extLst>
          </p:cNvPr>
          <p:cNvGrpSpPr/>
          <p:nvPr/>
        </p:nvGrpSpPr>
        <p:grpSpPr>
          <a:xfrm>
            <a:off x="12203644" y="6191597"/>
            <a:ext cx="864987" cy="774069"/>
            <a:chOff x="12203644" y="6191597"/>
            <a:chExt cx="864987" cy="774069"/>
          </a:xfrm>
          <a:noFill/>
        </p:grpSpPr>
        <p:sp>
          <p:nvSpPr>
            <p:cNvPr id="282" name="Forma libre 281">
              <a:extLst>
                <a:ext uri="{FF2B5EF4-FFF2-40B4-BE49-F238E27FC236}">
                  <a16:creationId xmlns:a16="http://schemas.microsoft.com/office/drawing/2014/main" id="{BFBF4A50-516D-D742-5BD1-5948C8A11BD1}"/>
                </a:ext>
              </a:extLst>
            </p:cNvPr>
            <p:cNvSpPr/>
            <p:nvPr/>
          </p:nvSpPr>
          <p:spPr>
            <a:xfrm>
              <a:off x="12203644" y="6795781"/>
              <a:ext cx="358902" cy="169885"/>
            </a:xfrm>
            <a:custGeom>
              <a:avLst/>
              <a:gdLst>
                <a:gd name="connsiteX0" fmla="*/ 0 w 358902"/>
                <a:gd name="connsiteY0" fmla="*/ 0 h 169885"/>
                <a:gd name="connsiteX1" fmla="*/ 358902 w 358902"/>
                <a:gd name="connsiteY1" fmla="*/ 0 h 169885"/>
                <a:gd name="connsiteX2" fmla="*/ 358902 w 358902"/>
                <a:gd name="connsiteY2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02" h="169885">
                  <a:moveTo>
                    <a:pt x="0" y="0"/>
                  </a:moveTo>
                  <a:lnTo>
                    <a:pt x="358902" y="0"/>
                  </a:lnTo>
                  <a:lnTo>
                    <a:pt x="358902" y="16988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3" name="Forma libre 282">
              <a:extLst>
                <a:ext uri="{FF2B5EF4-FFF2-40B4-BE49-F238E27FC236}">
                  <a16:creationId xmlns:a16="http://schemas.microsoft.com/office/drawing/2014/main" id="{685C1DB0-FD24-74B0-D4B0-272EE59577BB}"/>
                </a:ext>
              </a:extLst>
            </p:cNvPr>
            <p:cNvSpPr/>
            <p:nvPr/>
          </p:nvSpPr>
          <p:spPr>
            <a:xfrm>
              <a:off x="12487062" y="6191597"/>
              <a:ext cx="339969" cy="396454"/>
            </a:xfrm>
            <a:custGeom>
              <a:avLst/>
              <a:gdLst>
                <a:gd name="connsiteX0" fmla="*/ 0 w 339969"/>
                <a:gd name="connsiteY0" fmla="*/ 396455 h 396454"/>
                <a:gd name="connsiteX1" fmla="*/ 339970 w 339969"/>
                <a:gd name="connsiteY1" fmla="*/ 0 h 39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9969" h="396454">
                  <a:moveTo>
                    <a:pt x="0" y="396455"/>
                  </a:moveTo>
                  <a:lnTo>
                    <a:pt x="33997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4" name="Forma libre 283">
              <a:extLst>
                <a:ext uri="{FF2B5EF4-FFF2-40B4-BE49-F238E27FC236}">
                  <a16:creationId xmlns:a16="http://schemas.microsoft.com/office/drawing/2014/main" id="{3F36E6C7-CFA1-4376-7514-8B2470409E82}"/>
                </a:ext>
              </a:extLst>
            </p:cNvPr>
            <p:cNvSpPr/>
            <p:nvPr/>
          </p:nvSpPr>
          <p:spPr>
            <a:xfrm>
              <a:off x="12827031" y="6191597"/>
              <a:ext cx="8231" cy="169967"/>
            </a:xfrm>
            <a:custGeom>
              <a:avLst/>
              <a:gdLst>
                <a:gd name="connsiteX0" fmla="*/ 0 w 8231"/>
                <a:gd name="connsiteY0" fmla="*/ 0 h 169967"/>
                <a:gd name="connsiteX1" fmla="*/ 0 w 8231"/>
                <a:gd name="connsiteY1" fmla="*/ 169968 h 169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69967">
                  <a:moveTo>
                    <a:pt x="0" y="0"/>
                  </a:moveTo>
                  <a:lnTo>
                    <a:pt x="0" y="16996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5" name="Forma libre 284">
              <a:extLst>
                <a:ext uri="{FF2B5EF4-FFF2-40B4-BE49-F238E27FC236}">
                  <a16:creationId xmlns:a16="http://schemas.microsoft.com/office/drawing/2014/main" id="{40B08571-4783-735B-975F-EEE027DEA964}"/>
                </a:ext>
              </a:extLst>
            </p:cNvPr>
            <p:cNvSpPr/>
            <p:nvPr/>
          </p:nvSpPr>
          <p:spPr>
            <a:xfrm>
              <a:off x="12260361" y="6418166"/>
              <a:ext cx="226701" cy="169885"/>
            </a:xfrm>
            <a:custGeom>
              <a:avLst/>
              <a:gdLst>
                <a:gd name="connsiteX0" fmla="*/ 0 w 226701"/>
                <a:gd name="connsiteY0" fmla="*/ 0 h 169885"/>
                <a:gd name="connsiteX1" fmla="*/ 226702 w 226701"/>
                <a:gd name="connsiteY1" fmla="*/ 0 h 169885"/>
                <a:gd name="connsiteX2" fmla="*/ 226702 w 226701"/>
                <a:gd name="connsiteY2" fmla="*/ 169886 h 169885"/>
                <a:gd name="connsiteX3" fmla="*/ 0 w 226701"/>
                <a:gd name="connsiteY3" fmla="*/ 169886 h 16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01" h="169885">
                  <a:moveTo>
                    <a:pt x="0" y="0"/>
                  </a:moveTo>
                  <a:lnTo>
                    <a:pt x="226702" y="0"/>
                  </a:lnTo>
                  <a:lnTo>
                    <a:pt x="226702" y="169886"/>
                  </a:lnTo>
                  <a:lnTo>
                    <a:pt x="0" y="169886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6" name="Forma libre 285">
              <a:extLst>
                <a:ext uri="{FF2B5EF4-FFF2-40B4-BE49-F238E27FC236}">
                  <a16:creationId xmlns:a16="http://schemas.microsoft.com/office/drawing/2014/main" id="{0737FD1E-30A3-12F3-84E9-008FAFDC5CED}"/>
                </a:ext>
              </a:extLst>
            </p:cNvPr>
            <p:cNvSpPr/>
            <p:nvPr/>
          </p:nvSpPr>
          <p:spPr>
            <a:xfrm>
              <a:off x="12260361" y="6267120"/>
              <a:ext cx="113350" cy="151045"/>
            </a:xfrm>
            <a:custGeom>
              <a:avLst/>
              <a:gdLst>
                <a:gd name="connsiteX0" fmla="*/ 0 w 113350"/>
                <a:gd name="connsiteY0" fmla="*/ 151046 h 151045"/>
                <a:gd name="connsiteX1" fmla="*/ 113350 w 113350"/>
                <a:gd name="connsiteY1" fmla="*/ 0 h 1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350" h="151045">
                  <a:moveTo>
                    <a:pt x="0" y="151046"/>
                  </a:moveTo>
                  <a:lnTo>
                    <a:pt x="11335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7" name="Forma libre 286">
              <a:extLst>
                <a:ext uri="{FF2B5EF4-FFF2-40B4-BE49-F238E27FC236}">
                  <a16:creationId xmlns:a16="http://schemas.microsoft.com/office/drawing/2014/main" id="{0669196E-B732-B924-C8A9-26D63FBD06D3}"/>
                </a:ext>
              </a:extLst>
            </p:cNvPr>
            <p:cNvSpPr/>
            <p:nvPr/>
          </p:nvSpPr>
          <p:spPr>
            <a:xfrm>
              <a:off x="12373711" y="6267120"/>
              <a:ext cx="113350" cy="151045"/>
            </a:xfrm>
            <a:custGeom>
              <a:avLst/>
              <a:gdLst>
                <a:gd name="connsiteX0" fmla="*/ 113350 w 113350"/>
                <a:gd name="connsiteY0" fmla="*/ 151046 h 151045"/>
                <a:gd name="connsiteX1" fmla="*/ 0 w 113350"/>
                <a:gd name="connsiteY1" fmla="*/ 0 h 1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350" h="151045">
                  <a:moveTo>
                    <a:pt x="113350" y="151046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8" name="Forma libre 287">
              <a:extLst>
                <a:ext uri="{FF2B5EF4-FFF2-40B4-BE49-F238E27FC236}">
                  <a16:creationId xmlns:a16="http://schemas.microsoft.com/office/drawing/2014/main" id="{5B605DCD-A600-304B-A6CC-1FAE19F73826}"/>
                </a:ext>
              </a:extLst>
            </p:cNvPr>
            <p:cNvSpPr/>
            <p:nvPr/>
          </p:nvSpPr>
          <p:spPr>
            <a:xfrm>
              <a:off x="12373711" y="6191597"/>
              <a:ext cx="453320" cy="75522"/>
            </a:xfrm>
            <a:custGeom>
              <a:avLst/>
              <a:gdLst>
                <a:gd name="connsiteX0" fmla="*/ 0 w 453320"/>
                <a:gd name="connsiteY0" fmla="*/ 75523 h 75522"/>
                <a:gd name="connsiteX1" fmla="*/ 453320 w 453320"/>
                <a:gd name="connsiteY1" fmla="*/ 0 h 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3320" h="75522">
                  <a:moveTo>
                    <a:pt x="0" y="75523"/>
                  </a:moveTo>
                  <a:lnTo>
                    <a:pt x="45332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A33608E3-8883-C7CC-145C-B29E638C5EFD}"/>
                </a:ext>
              </a:extLst>
            </p:cNvPr>
            <p:cNvSpPr/>
            <p:nvPr/>
          </p:nvSpPr>
          <p:spPr>
            <a:xfrm>
              <a:off x="12487062" y="6191597"/>
              <a:ext cx="339969" cy="226568"/>
            </a:xfrm>
            <a:custGeom>
              <a:avLst/>
              <a:gdLst>
                <a:gd name="connsiteX0" fmla="*/ 0 w 339969"/>
                <a:gd name="connsiteY0" fmla="*/ 226569 h 226568"/>
                <a:gd name="connsiteX1" fmla="*/ 339970 w 339969"/>
                <a:gd name="connsiteY1" fmla="*/ 0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9969" h="226568">
                  <a:moveTo>
                    <a:pt x="0" y="226569"/>
                  </a:moveTo>
                  <a:lnTo>
                    <a:pt x="33997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6CF943E2-4B57-9533-7FDD-B574113BEB8E}"/>
                </a:ext>
              </a:extLst>
            </p:cNvPr>
            <p:cNvSpPr/>
            <p:nvPr/>
          </p:nvSpPr>
          <p:spPr>
            <a:xfrm>
              <a:off x="12430345" y="6588051"/>
              <a:ext cx="56716" cy="207729"/>
            </a:xfrm>
            <a:custGeom>
              <a:avLst/>
              <a:gdLst>
                <a:gd name="connsiteX0" fmla="*/ 0 w 56716"/>
                <a:gd name="connsiteY0" fmla="*/ 0 h 207729"/>
                <a:gd name="connsiteX1" fmla="*/ 56717 w 56716"/>
                <a:gd name="connsiteY1" fmla="*/ 75523 h 207729"/>
                <a:gd name="connsiteX2" fmla="*/ 56717 w 56716"/>
                <a:gd name="connsiteY2" fmla="*/ 207729 h 20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16" h="207729">
                  <a:moveTo>
                    <a:pt x="0" y="0"/>
                  </a:moveTo>
                  <a:lnTo>
                    <a:pt x="56717" y="75523"/>
                  </a:lnTo>
                  <a:lnTo>
                    <a:pt x="56717" y="20772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B9CF896D-CA5C-EA55-96EB-E48F710B247C}"/>
                </a:ext>
              </a:extLst>
            </p:cNvPr>
            <p:cNvSpPr/>
            <p:nvPr/>
          </p:nvSpPr>
          <p:spPr>
            <a:xfrm>
              <a:off x="12260361" y="6588051"/>
              <a:ext cx="56634" cy="207729"/>
            </a:xfrm>
            <a:custGeom>
              <a:avLst/>
              <a:gdLst>
                <a:gd name="connsiteX0" fmla="*/ 56634 w 56634"/>
                <a:gd name="connsiteY0" fmla="*/ 0 h 207729"/>
                <a:gd name="connsiteX1" fmla="*/ 0 w 56634"/>
                <a:gd name="connsiteY1" fmla="*/ 75523 h 207729"/>
                <a:gd name="connsiteX2" fmla="*/ 0 w 56634"/>
                <a:gd name="connsiteY2" fmla="*/ 207729 h 20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34" h="207729">
                  <a:moveTo>
                    <a:pt x="56634" y="0"/>
                  </a:moveTo>
                  <a:lnTo>
                    <a:pt x="0" y="75523"/>
                  </a:lnTo>
                  <a:lnTo>
                    <a:pt x="0" y="20772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2" name="Forma libre 291">
              <a:extLst>
                <a:ext uri="{FF2B5EF4-FFF2-40B4-BE49-F238E27FC236}">
                  <a16:creationId xmlns:a16="http://schemas.microsoft.com/office/drawing/2014/main" id="{FE1BD4F4-031B-DD8B-ED22-F05EE1A981E9}"/>
                </a:ext>
              </a:extLst>
            </p:cNvPr>
            <p:cNvSpPr/>
            <p:nvPr/>
          </p:nvSpPr>
          <p:spPr>
            <a:xfrm>
              <a:off x="12657047" y="6588051"/>
              <a:ext cx="377835" cy="189054"/>
            </a:xfrm>
            <a:custGeom>
              <a:avLst/>
              <a:gdLst>
                <a:gd name="connsiteX0" fmla="*/ 320378 w 377835"/>
                <a:gd name="connsiteY0" fmla="*/ 189054 h 189054"/>
                <a:gd name="connsiteX1" fmla="*/ 377836 w 377835"/>
                <a:gd name="connsiteY1" fmla="*/ 37761 h 189054"/>
                <a:gd name="connsiteX2" fmla="*/ 188917 w 377835"/>
                <a:gd name="connsiteY2" fmla="*/ 0 h 189054"/>
                <a:gd name="connsiteX3" fmla="*/ 0 w 377835"/>
                <a:gd name="connsiteY3" fmla="*/ 37761 h 189054"/>
                <a:gd name="connsiteX4" fmla="*/ 57457 w 377835"/>
                <a:gd name="connsiteY4" fmla="*/ 189054 h 18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35" h="189054">
                  <a:moveTo>
                    <a:pt x="320378" y="189054"/>
                  </a:moveTo>
                  <a:cubicBezTo>
                    <a:pt x="341863" y="161165"/>
                    <a:pt x="377836" y="104728"/>
                    <a:pt x="377836" y="37761"/>
                  </a:cubicBezTo>
                  <a:lnTo>
                    <a:pt x="188917" y="0"/>
                  </a:lnTo>
                  <a:lnTo>
                    <a:pt x="0" y="37761"/>
                  </a:lnTo>
                  <a:cubicBezTo>
                    <a:pt x="0" y="104728"/>
                    <a:pt x="35890" y="161247"/>
                    <a:pt x="57457" y="1890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3" name="Forma libre 292">
              <a:extLst>
                <a:ext uri="{FF2B5EF4-FFF2-40B4-BE49-F238E27FC236}">
                  <a16:creationId xmlns:a16="http://schemas.microsoft.com/office/drawing/2014/main" id="{3BDB5776-D8E3-1D15-F250-844081852215}"/>
                </a:ext>
              </a:extLst>
            </p:cNvPr>
            <p:cNvSpPr/>
            <p:nvPr/>
          </p:nvSpPr>
          <p:spPr>
            <a:xfrm>
              <a:off x="12845882" y="6588051"/>
              <a:ext cx="82" cy="207729"/>
            </a:xfrm>
            <a:custGeom>
              <a:avLst/>
              <a:gdLst>
                <a:gd name="connsiteX0" fmla="*/ 82 w 82"/>
                <a:gd name="connsiteY0" fmla="*/ 0 h 207729"/>
                <a:gd name="connsiteX1" fmla="*/ 0 w 82"/>
                <a:gd name="connsiteY1" fmla="*/ 207729 h 20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" h="207729">
                  <a:moveTo>
                    <a:pt x="82" y="0"/>
                  </a:moveTo>
                  <a:lnTo>
                    <a:pt x="0" y="20772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4" name="Forma libre 293">
              <a:extLst>
                <a:ext uri="{FF2B5EF4-FFF2-40B4-BE49-F238E27FC236}">
                  <a16:creationId xmlns:a16="http://schemas.microsoft.com/office/drawing/2014/main" id="{24D53E89-7339-D4CF-EA0A-97F31ADCF8B1}"/>
                </a:ext>
              </a:extLst>
            </p:cNvPr>
            <p:cNvSpPr/>
            <p:nvPr/>
          </p:nvSpPr>
          <p:spPr>
            <a:xfrm>
              <a:off x="12713681" y="6512528"/>
              <a:ext cx="264484" cy="102013"/>
            </a:xfrm>
            <a:custGeom>
              <a:avLst/>
              <a:gdLst>
                <a:gd name="connsiteX0" fmla="*/ 0 w 264484"/>
                <a:gd name="connsiteY0" fmla="*/ 102014 h 102013"/>
                <a:gd name="connsiteX1" fmla="*/ 0 w 264484"/>
                <a:gd name="connsiteY1" fmla="*/ 0 h 102013"/>
                <a:gd name="connsiteX2" fmla="*/ 264485 w 264484"/>
                <a:gd name="connsiteY2" fmla="*/ 0 h 102013"/>
                <a:gd name="connsiteX3" fmla="*/ 264485 w 264484"/>
                <a:gd name="connsiteY3" fmla="*/ 102014 h 1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102013">
                  <a:moveTo>
                    <a:pt x="0" y="102014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10201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5" name="Forma libre 294">
              <a:extLst>
                <a:ext uri="{FF2B5EF4-FFF2-40B4-BE49-F238E27FC236}">
                  <a16:creationId xmlns:a16="http://schemas.microsoft.com/office/drawing/2014/main" id="{B889254F-615B-0246-2F13-C7197A2A8683}"/>
                </a:ext>
              </a:extLst>
            </p:cNvPr>
            <p:cNvSpPr/>
            <p:nvPr/>
          </p:nvSpPr>
          <p:spPr>
            <a:xfrm>
              <a:off x="12770397" y="6418166"/>
              <a:ext cx="151051" cy="94362"/>
            </a:xfrm>
            <a:custGeom>
              <a:avLst/>
              <a:gdLst>
                <a:gd name="connsiteX0" fmla="*/ 0 w 151051"/>
                <a:gd name="connsiteY0" fmla="*/ 94363 h 94362"/>
                <a:gd name="connsiteX1" fmla="*/ 0 w 151051"/>
                <a:gd name="connsiteY1" fmla="*/ 0 h 94362"/>
                <a:gd name="connsiteX2" fmla="*/ 151052 w 151051"/>
                <a:gd name="connsiteY2" fmla="*/ 0 h 94362"/>
                <a:gd name="connsiteX3" fmla="*/ 151052 w 151051"/>
                <a:gd name="connsiteY3" fmla="*/ 94363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51" h="94362">
                  <a:moveTo>
                    <a:pt x="0" y="94363"/>
                  </a:moveTo>
                  <a:lnTo>
                    <a:pt x="0" y="0"/>
                  </a:lnTo>
                  <a:lnTo>
                    <a:pt x="151052" y="0"/>
                  </a:lnTo>
                  <a:lnTo>
                    <a:pt x="151052" y="943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6" name="Forma libre 295">
              <a:extLst>
                <a:ext uri="{FF2B5EF4-FFF2-40B4-BE49-F238E27FC236}">
                  <a16:creationId xmlns:a16="http://schemas.microsoft.com/office/drawing/2014/main" id="{18DA1166-D02D-FFC4-F3D5-379D113B8D9A}"/>
                </a:ext>
              </a:extLst>
            </p:cNvPr>
            <p:cNvSpPr/>
            <p:nvPr/>
          </p:nvSpPr>
          <p:spPr>
            <a:xfrm>
              <a:off x="12623132" y="6833542"/>
              <a:ext cx="445500" cy="29040"/>
            </a:xfrm>
            <a:custGeom>
              <a:avLst/>
              <a:gdLst>
                <a:gd name="connsiteX0" fmla="*/ 445500 w 445500"/>
                <a:gd name="connsiteY0" fmla="*/ 0 h 29040"/>
                <a:gd name="connsiteX1" fmla="*/ 371250 w 445500"/>
                <a:gd name="connsiteY1" fmla="*/ 29041 h 29040"/>
                <a:gd name="connsiteX2" fmla="*/ 297000 w 445500"/>
                <a:gd name="connsiteY2" fmla="*/ 0 h 29040"/>
                <a:gd name="connsiteX3" fmla="*/ 222751 w 445500"/>
                <a:gd name="connsiteY3" fmla="*/ 29041 h 29040"/>
                <a:gd name="connsiteX4" fmla="*/ 148500 w 445500"/>
                <a:gd name="connsiteY4" fmla="*/ 0 h 29040"/>
                <a:gd name="connsiteX5" fmla="*/ 74250 w 445500"/>
                <a:gd name="connsiteY5" fmla="*/ 29041 h 29040"/>
                <a:gd name="connsiteX6" fmla="*/ 0 w 445500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500" h="29040">
                  <a:moveTo>
                    <a:pt x="445500" y="0"/>
                  </a:moveTo>
                  <a:cubicBezTo>
                    <a:pt x="408375" y="0"/>
                    <a:pt x="408375" y="29041"/>
                    <a:pt x="371250" y="29041"/>
                  </a:cubicBezTo>
                  <a:cubicBezTo>
                    <a:pt x="334125" y="29041"/>
                    <a:pt x="334125" y="0"/>
                    <a:pt x="297000" y="0"/>
                  </a:cubicBezTo>
                  <a:cubicBezTo>
                    <a:pt x="259875" y="0"/>
                    <a:pt x="259875" y="29041"/>
                    <a:pt x="222751" y="29041"/>
                  </a:cubicBezTo>
                  <a:cubicBezTo>
                    <a:pt x="185625" y="29041"/>
                    <a:pt x="185625" y="0"/>
                    <a:pt x="148500" y="0"/>
                  </a:cubicBezTo>
                  <a:cubicBezTo>
                    <a:pt x="111375" y="0"/>
                    <a:pt x="111375" y="29041"/>
                    <a:pt x="74250" y="29041"/>
                  </a:cubicBezTo>
                  <a:cubicBezTo>
                    <a:pt x="37125" y="29041"/>
                    <a:pt x="371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7" name="Forma libre 296">
              <a:extLst>
                <a:ext uri="{FF2B5EF4-FFF2-40B4-BE49-F238E27FC236}">
                  <a16:creationId xmlns:a16="http://schemas.microsoft.com/office/drawing/2014/main" id="{10D5B84A-0D00-E7DE-D397-3BEAF4A28A98}"/>
                </a:ext>
              </a:extLst>
            </p:cNvPr>
            <p:cNvSpPr/>
            <p:nvPr/>
          </p:nvSpPr>
          <p:spPr>
            <a:xfrm>
              <a:off x="12623132" y="6927905"/>
              <a:ext cx="445500" cy="29040"/>
            </a:xfrm>
            <a:custGeom>
              <a:avLst/>
              <a:gdLst>
                <a:gd name="connsiteX0" fmla="*/ 445500 w 445500"/>
                <a:gd name="connsiteY0" fmla="*/ 0 h 29040"/>
                <a:gd name="connsiteX1" fmla="*/ 371250 w 445500"/>
                <a:gd name="connsiteY1" fmla="*/ 29041 h 29040"/>
                <a:gd name="connsiteX2" fmla="*/ 297000 w 445500"/>
                <a:gd name="connsiteY2" fmla="*/ 0 h 29040"/>
                <a:gd name="connsiteX3" fmla="*/ 222751 w 445500"/>
                <a:gd name="connsiteY3" fmla="*/ 29041 h 29040"/>
                <a:gd name="connsiteX4" fmla="*/ 148500 w 445500"/>
                <a:gd name="connsiteY4" fmla="*/ 0 h 29040"/>
                <a:gd name="connsiteX5" fmla="*/ 74250 w 445500"/>
                <a:gd name="connsiteY5" fmla="*/ 29041 h 29040"/>
                <a:gd name="connsiteX6" fmla="*/ 0 w 445500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500" h="29040">
                  <a:moveTo>
                    <a:pt x="445500" y="0"/>
                  </a:moveTo>
                  <a:cubicBezTo>
                    <a:pt x="408375" y="0"/>
                    <a:pt x="408375" y="29041"/>
                    <a:pt x="371250" y="29041"/>
                  </a:cubicBezTo>
                  <a:cubicBezTo>
                    <a:pt x="334125" y="29041"/>
                    <a:pt x="334125" y="0"/>
                    <a:pt x="297000" y="0"/>
                  </a:cubicBezTo>
                  <a:cubicBezTo>
                    <a:pt x="259875" y="0"/>
                    <a:pt x="259875" y="29041"/>
                    <a:pt x="222751" y="29041"/>
                  </a:cubicBezTo>
                  <a:cubicBezTo>
                    <a:pt x="185625" y="29041"/>
                    <a:pt x="185625" y="0"/>
                    <a:pt x="148500" y="0"/>
                  </a:cubicBezTo>
                  <a:cubicBezTo>
                    <a:pt x="111375" y="0"/>
                    <a:pt x="111375" y="29041"/>
                    <a:pt x="74250" y="29041"/>
                  </a:cubicBezTo>
                  <a:cubicBezTo>
                    <a:pt x="37125" y="29041"/>
                    <a:pt x="371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98" name="Gráfico 2">
            <a:extLst>
              <a:ext uri="{FF2B5EF4-FFF2-40B4-BE49-F238E27FC236}">
                <a16:creationId xmlns:a16="http://schemas.microsoft.com/office/drawing/2014/main" id="{066663CF-ECCE-903C-1173-09E2FB15EF90}"/>
              </a:ext>
            </a:extLst>
          </p:cNvPr>
          <p:cNvGrpSpPr/>
          <p:nvPr/>
        </p:nvGrpSpPr>
        <p:grpSpPr>
          <a:xfrm>
            <a:off x="16318922" y="3171006"/>
            <a:ext cx="755588" cy="774151"/>
            <a:chOff x="16318922" y="3171006"/>
            <a:chExt cx="755588" cy="774151"/>
          </a:xfrm>
          <a:noFill/>
        </p:grpSpPr>
        <p:sp>
          <p:nvSpPr>
            <p:cNvPr id="299" name="Forma libre 298">
              <a:extLst>
                <a:ext uri="{FF2B5EF4-FFF2-40B4-BE49-F238E27FC236}">
                  <a16:creationId xmlns:a16="http://schemas.microsoft.com/office/drawing/2014/main" id="{A58548F7-7932-DEC7-67EC-75127D4BAE7D}"/>
                </a:ext>
              </a:extLst>
            </p:cNvPr>
            <p:cNvSpPr/>
            <p:nvPr/>
          </p:nvSpPr>
          <p:spPr>
            <a:xfrm>
              <a:off x="16507840" y="3643066"/>
              <a:ext cx="566670" cy="302091"/>
            </a:xfrm>
            <a:custGeom>
              <a:avLst/>
              <a:gdLst>
                <a:gd name="connsiteX0" fmla="*/ 0 w 566670"/>
                <a:gd name="connsiteY0" fmla="*/ 0 h 302091"/>
                <a:gd name="connsiteX1" fmla="*/ 566671 w 566670"/>
                <a:gd name="connsiteY1" fmla="*/ 0 h 302091"/>
                <a:gd name="connsiteX2" fmla="*/ 566671 w 566670"/>
                <a:gd name="connsiteY2" fmla="*/ 302092 h 302091"/>
                <a:gd name="connsiteX3" fmla="*/ 0 w 566670"/>
                <a:gd name="connsiteY3" fmla="*/ 302092 h 30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670" h="302091">
                  <a:moveTo>
                    <a:pt x="0" y="0"/>
                  </a:moveTo>
                  <a:lnTo>
                    <a:pt x="566671" y="0"/>
                  </a:lnTo>
                  <a:lnTo>
                    <a:pt x="566671" y="302092"/>
                  </a:lnTo>
                  <a:lnTo>
                    <a:pt x="0" y="302092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0" name="Forma libre 299">
              <a:extLst>
                <a:ext uri="{FF2B5EF4-FFF2-40B4-BE49-F238E27FC236}">
                  <a16:creationId xmlns:a16="http://schemas.microsoft.com/office/drawing/2014/main" id="{578D2390-7315-2DA0-B399-F04D74D76E49}"/>
                </a:ext>
              </a:extLst>
            </p:cNvPr>
            <p:cNvSpPr/>
            <p:nvPr/>
          </p:nvSpPr>
          <p:spPr>
            <a:xfrm>
              <a:off x="16318922" y="3643066"/>
              <a:ext cx="188918" cy="302091"/>
            </a:xfrm>
            <a:custGeom>
              <a:avLst/>
              <a:gdLst>
                <a:gd name="connsiteX0" fmla="*/ 188918 w 188918"/>
                <a:gd name="connsiteY0" fmla="*/ 302092 h 302091"/>
                <a:gd name="connsiteX1" fmla="*/ 0 w 188918"/>
                <a:gd name="connsiteY1" fmla="*/ 302092 h 302091"/>
                <a:gd name="connsiteX2" fmla="*/ 0 w 188918"/>
                <a:gd name="connsiteY2" fmla="*/ 0 h 302091"/>
                <a:gd name="connsiteX3" fmla="*/ 188918 w 188918"/>
                <a:gd name="connsiteY3" fmla="*/ 0 h 30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18" h="302091">
                  <a:moveTo>
                    <a:pt x="188918" y="302092"/>
                  </a:moveTo>
                  <a:lnTo>
                    <a:pt x="0" y="302092"/>
                  </a:lnTo>
                  <a:lnTo>
                    <a:pt x="0" y="0"/>
                  </a:lnTo>
                  <a:lnTo>
                    <a:pt x="188918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1" name="Forma libre 300">
              <a:extLst>
                <a:ext uri="{FF2B5EF4-FFF2-40B4-BE49-F238E27FC236}">
                  <a16:creationId xmlns:a16="http://schemas.microsoft.com/office/drawing/2014/main" id="{E47D1C2C-90E6-7862-16CF-C1A1C854D853}"/>
                </a:ext>
              </a:extLst>
            </p:cNvPr>
            <p:cNvSpPr/>
            <p:nvPr/>
          </p:nvSpPr>
          <p:spPr>
            <a:xfrm>
              <a:off x="16602258" y="3699749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2" name="Forma libre 301">
              <a:extLst>
                <a:ext uri="{FF2B5EF4-FFF2-40B4-BE49-F238E27FC236}">
                  <a16:creationId xmlns:a16="http://schemas.microsoft.com/office/drawing/2014/main" id="{D66DFB5F-68A4-91BB-2E65-64BD3B72CD97}"/>
                </a:ext>
              </a:extLst>
            </p:cNvPr>
            <p:cNvSpPr/>
            <p:nvPr/>
          </p:nvSpPr>
          <p:spPr>
            <a:xfrm>
              <a:off x="16696758" y="3699749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3" name="Forma libre 302">
              <a:extLst>
                <a:ext uri="{FF2B5EF4-FFF2-40B4-BE49-F238E27FC236}">
                  <a16:creationId xmlns:a16="http://schemas.microsoft.com/office/drawing/2014/main" id="{0B036152-B6FC-DB30-ACC1-93C45EA01A89}"/>
                </a:ext>
              </a:extLst>
            </p:cNvPr>
            <p:cNvSpPr/>
            <p:nvPr/>
          </p:nvSpPr>
          <p:spPr>
            <a:xfrm>
              <a:off x="16791176" y="3699749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4" name="Forma libre 303">
              <a:extLst>
                <a:ext uri="{FF2B5EF4-FFF2-40B4-BE49-F238E27FC236}">
                  <a16:creationId xmlns:a16="http://schemas.microsoft.com/office/drawing/2014/main" id="{C4F8188C-C155-C942-0889-0C305F2D41AA}"/>
                </a:ext>
              </a:extLst>
            </p:cNvPr>
            <p:cNvSpPr/>
            <p:nvPr/>
          </p:nvSpPr>
          <p:spPr>
            <a:xfrm>
              <a:off x="16885676" y="3699749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5" name="Forma libre 304">
              <a:extLst>
                <a:ext uri="{FF2B5EF4-FFF2-40B4-BE49-F238E27FC236}">
                  <a16:creationId xmlns:a16="http://schemas.microsoft.com/office/drawing/2014/main" id="{D53D73E0-E59C-EA43-E213-E7DC46863ADD}"/>
                </a:ext>
              </a:extLst>
            </p:cNvPr>
            <p:cNvSpPr/>
            <p:nvPr/>
          </p:nvSpPr>
          <p:spPr>
            <a:xfrm>
              <a:off x="16980093" y="3699749"/>
              <a:ext cx="8231" cy="188725"/>
            </a:xfrm>
            <a:custGeom>
              <a:avLst/>
              <a:gdLst>
                <a:gd name="connsiteX0" fmla="*/ 0 w 8231"/>
                <a:gd name="connsiteY0" fmla="*/ 0 h 188725"/>
                <a:gd name="connsiteX1" fmla="*/ 0 w 8231"/>
                <a:gd name="connsiteY1" fmla="*/ 188725 h 18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88725">
                  <a:moveTo>
                    <a:pt x="0" y="0"/>
                  </a:moveTo>
                  <a:lnTo>
                    <a:pt x="0" y="18872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6" name="Forma libre 305">
              <a:extLst>
                <a:ext uri="{FF2B5EF4-FFF2-40B4-BE49-F238E27FC236}">
                  <a16:creationId xmlns:a16="http://schemas.microsoft.com/office/drawing/2014/main" id="{02899CC0-7B75-BDB8-B762-EE6D924E4E68}"/>
                </a:ext>
              </a:extLst>
            </p:cNvPr>
            <p:cNvSpPr/>
            <p:nvPr/>
          </p:nvSpPr>
          <p:spPr>
            <a:xfrm>
              <a:off x="16583407" y="3171006"/>
              <a:ext cx="226701" cy="132124"/>
            </a:xfrm>
            <a:custGeom>
              <a:avLst/>
              <a:gdLst>
                <a:gd name="connsiteX0" fmla="*/ 226702 w 226701"/>
                <a:gd name="connsiteY0" fmla="*/ 0 h 132124"/>
                <a:gd name="connsiteX1" fmla="*/ 188918 w 226701"/>
                <a:gd name="connsiteY1" fmla="*/ 132124 h 132124"/>
                <a:gd name="connsiteX2" fmla="*/ 37783 w 226701"/>
                <a:gd name="connsiteY2" fmla="*/ 132124 h 132124"/>
                <a:gd name="connsiteX3" fmla="*/ 0 w 226701"/>
                <a:gd name="connsiteY3" fmla="*/ 0 h 132124"/>
                <a:gd name="connsiteX4" fmla="*/ 226702 w 226701"/>
                <a:gd name="connsiteY4" fmla="*/ 0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701" h="132124">
                  <a:moveTo>
                    <a:pt x="226702" y="0"/>
                  </a:moveTo>
                  <a:lnTo>
                    <a:pt x="188918" y="132124"/>
                  </a:lnTo>
                  <a:lnTo>
                    <a:pt x="37783" y="132124"/>
                  </a:lnTo>
                  <a:lnTo>
                    <a:pt x="0" y="0"/>
                  </a:lnTo>
                  <a:lnTo>
                    <a:pt x="226702" y="0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7" name="Forma libre 306">
              <a:extLst>
                <a:ext uri="{FF2B5EF4-FFF2-40B4-BE49-F238E27FC236}">
                  <a16:creationId xmlns:a16="http://schemas.microsoft.com/office/drawing/2014/main" id="{911F62C1-A26F-67CE-B906-577B2BDB335B}"/>
                </a:ext>
              </a:extLst>
            </p:cNvPr>
            <p:cNvSpPr/>
            <p:nvPr/>
          </p:nvSpPr>
          <p:spPr>
            <a:xfrm>
              <a:off x="16640124" y="3303212"/>
              <a:ext cx="113268" cy="169803"/>
            </a:xfrm>
            <a:custGeom>
              <a:avLst/>
              <a:gdLst>
                <a:gd name="connsiteX0" fmla="*/ 113268 w 113268"/>
                <a:gd name="connsiteY0" fmla="*/ 113202 h 169803"/>
                <a:gd name="connsiteX1" fmla="*/ 56634 w 113268"/>
                <a:gd name="connsiteY1" fmla="*/ 169803 h 169803"/>
                <a:gd name="connsiteX2" fmla="*/ 0 w 113268"/>
                <a:gd name="connsiteY2" fmla="*/ 113202 h 169803"/>
                <a:gd name="connsiteX3" fmla="*/ 56634 w 113268"/>
                <a:gd name="connsiteY3" fmla="*/ 56601 h 169803"/>
                <a:gd name="connsiteX4" fmla="*/ 56634 w 113268"/>
                <a:gd name="connsiteY4" fmla="*/ 0 h 16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69803">
                  <a:moveTo>
                    <a:pt x="113268" y="113202"/>
                  </a:moveTo>
                  <a:cubicBezTo>
                    <a:pt x="113268" y="144464"/>
                    <a:pt x="87915" y="169803"/>
                    <a:pt x="56634" y="169803"/>
                  </a:cubicBezTo>
                  <a:cubicBezTo>
                    <a:pt x="25353" y="169803"/>
                    <a:pt x="0" y="144464"/>
                    <a:pt x="0" y="113202"/>
                  </a:cubicBezTo>
                  <a:cubicBezTo>
                    <a:pt x="0" y="81940"/>
                    <a:pt x="25353" y="56601"/>
                    <a:pt x="56634" y="56601"/>
                  </a:cubicBezTo>
                  <a:lnTo>
                    <a:pt x="56634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8" name="Forma libre 307">
              <a:extLst>
                <a:ext uri="{FF2B5EF4-FFF2-40B4-BE49-F238E27FC236}">
                  <a16:creationId xmlns:a16="http://schemas.microsoft.com/office/drawing/2014/main" id="{F13FD94E-010C-DDF5-A097-4DB0CE104186}"/>
                </a:ext>
              </a:extLst>
            </p:cNvPr>
            <p:cNvSpPr/>
            <p:nvPr/>
          </p:nvSpPr>
          <p:spPr>
            <a:xfrm>
              <a:off x="16710587" y="3436488"/>
              <a:ext cx="212789" cy="206495"/>
            </a:xfrm>
            <a:custGeom>
              <a:avLst/>
              <a:gdLst>
                <a:gd name="connsiteX0" fmla="*/ 0 w 212789"/>
                <a:gd name="connsiteY0" fmla="*/ 0 h 206495"/>
                <a:gd name="connsiteX1" fmla="*/ 212790 w 212789"/>
                <a:gd name="connsiteY1" fmla="*/ 206495 h 20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789" h="206495">
                  <a:moveTo>
                    <a:pt x="0" y="0"/>
                  </a:moveTo>
                  <a:lnTo>
                    <a:pt x="212790" y="20649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7C650C9C-2DC7-C808-C9C4-5FD5B44ACA45}"/>
                </a:ext>
              </a:extLst>
            </p:cNvPr>
            <p:cNvSpPr/>
            <p:nvPr/>
          </p:nvSpPr>
          <p:spPr>
            <a:xfrm>
              <a:off x="16483968" y="3464871"/>
              <a:ext cx="183484" cy="178112"/>
            </a:xfrm>
            <a:custGeom>
              <a:avLst/>
              <a:gdLst>
                <a:gd name="connsiteX0" fmla="*/ 183485 w 183484"/>
                <a:gd name="connsiteY0" fmla="*/ 0 h 178112"/>
                <a:gd name="connsiteX1" fmla="*/ 0 w 183484"/>
                <a:gd name="connsiteY1" fmla="*/ 178113 h 1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84" h="178112">
                  <a:moveTo>
                    <a:pt x="183485" y="0"/>
                  </a:moveTo>
                  <a:lnTo>
                    <a:pt x="0" y="178113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0" name="Gráfico 2">
            <a:extLst>
              <a:ext uri="{FF2B5EF4-FFF2-40B4-BE49-F238E27FC236}">
                <a16:creationId xmlns:a16="http://schemas.microsoft.com/office/drawing/2014/main" id="{A8792C07-A30B-BD37-3793-48D0773F7C93}"/>
              </a:ext>
            </a:extLst>
          </p:cNvPr>
          <p:cNvGrpSpPr/>
          <p:nvPr/>
        </p:nvGrpSpPr>
        <p:grpSpPr>
          <a:xfrm>
            <a:off x="16281139" y="4813590"/>
            <a:ext cx="850088" cy="509739"/>
            <a:chOff x="16281139" y="4813590"/>
            <a:chExt cx="850088" cy="509739"/>
          </a:xfrm>
          <a:noFill/>
        </p:grpSpPr>
        <p:sp>
          <p:nvSpPr>
            <p:cNvPr id="311" name="Forma libre 310">
              <a:extLst>
                <a:ext uri="{FF2B5EF4-FFF2-40B4-BE49-F238E27FC236}">
                  <a16:creationId xmlns:a16="http://schemas.microsoft.com/office/drawing/2014/main" id="{E975529F-C4F7-FB01-2CEC-97C263229BB0}"/>
                </a:ext>
              </a:extLst>
            </p:cNvPr>
            <p:cNvSpPr/>
            <p:nvPr/>
          </p:nvSpPr>
          <p:spPr>
            <a:xfrm>
              <a:off x="16564475" y="4813590"/>
              <a:ext cx="566752" cy="509739"/>
            </a:xfrm>
            <a:custGeom>
              <a:avLst/>
              <a:gdLst>
                <a:gd name="connsiteX0" fmla="*/ 566753 w 566752"/>
                <a:gd name="connsiteY0" fmla="*/ 75358 h 509739"/>
                <a:gd name="connsiteX1" fmla="*/ 0 w 566752"/>
                <a:gd name="connsiteY1" fmla="*/ 0 h 509739"/>
                <a:gd name="connsiteX2" fmla="*/ 0 w 566752"/>
                <a:gd name="connsiteY2" fmla="*/ 509739 h 509739"/>
                <a:gd name="connsiteX3" fmla="*/ 566753 w 566752"/>
                <a:gd name="connsiteY3" fmla="*/ 434052 h 509739"/>
                <a:gd name="connsiteX4" fmla="*/ 566753 w 566752"/>
                <a:gd name="connsiteY4" fmla="*/ 75358 h 509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752" h="509739">
                  <a:moveTo>
                    <a:pt x="566753" y="75358"/>
                  </a:moveTo>
                  <a:lnTo>
                    <a:pt x="0" y="0"/>
                  </a:lnTo>
                  <a:lnTo>
                    <a:pt x="0" y="509739"/>
                  </a:lnTo>
                  <a:lnTo>
                    <a:pt x="566753" y="434052"/>
                  </a:lnTo>
                  <a:lnTo>
                    <a:pt x="566753" y="75358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2" name="Forma libre 311">
              <a:extLst>
                <a:ext uri="{FF2B5EF4-FFF2-40B4-BE49-F238E27FC236}">
                  <a16:creationId xmlns:a16="http://schemas.microsoft.com/office/drawing/2014/main" id="{1C0EAADB-5899-F5E8-FB39-6C4E98F25270}"/>
                </a:ext>
              </a:extLst>
            </p:cNvPr>
            <p:cNvSpPr/>
            <p:nvPr/>
          </p:nvSpPr>
          <p:spPr>
            <a:xfrm>
              <a:off x="16281139" y="4813590"/>
              <a:ext cx="283335" cy="509739"/>
            </a:xfrm>
            <a:custGeom>
              <a:avLst/>
              <a:gdLst>
                <a:gd name="connsiteX0" fmla="*/ 283336 w 283335"/>
                <a:gd name="connsiteY0" fmla="*/ 509739 h 509739"/>
                <a:gd name="connsiteX1" fmla="*/ 0 w 283335"/>
                <a:gd name="connsiteY1" fmla="*/ 434216 h 509739"/>
                <a:gd name="connsiteX2" fmla="*/ 0 w 283335"/>
                <a:gd name="connsiteY2" fmla="*/ 75523 h 509739"/>
                <a:gd name="connsiteX3" fmla="*/ 283336 w 283335"/>
                <a:gd name="connsiteY3" fmla="*/ 0 h 509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335" h="509739">
                  <a:moveTo>
                    <a:pt x="283336" y="509739"/>
                  </a:moveTo>
                  <a:lnTo>
                    <a:pt x="0" y="434216"/>
                  </a:lnTo>
                  <a:lnTo>
                    <a:pt x="0" y="75523"/>
                  </a:lnTo>
                  <a:lnTo>
                    <a:pt x="283336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3" name="Forma libre 312">
              <a:extLst>
                <a:ext uri="{FF2B5EF4-FFF2-40B4-BE49-F238E27FC236}">
                  <a16:creationId xmlns:a16="http://schemas.microsoft.com/office/drawing/2014/main" id="{7EA928B9-6EF2-9506-888D-1E3A8FEFA8D3}"/>
                </a:ext>
              </a:extLst>
            </p:cNvPr>
            <p:cNvSpPr/>
            <p:nvPr/>
          </p:nvSpPr>
          <p:spPr>
            <a:xfrm>
              <a:off x="16413340" y="4853819"/>
              <a:ext cx="8231" cy="429197"/>
            </a:xfrm>
            <a:custGeom>
              <a:avLst/>
              <a:gdLst>
                <a:gd name="connsiteX0" fmla="*/ 0 w 8231"/>
                <a:gd name="connsiteY0" fmla="*/ 0 h 429197"/>
                <a:gd name="connsiteX1" fmla="*/ 0 w 8231"/>
                <a:gd name="connsiteY1" fmla="*/ 429198 h 42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429197">
                  <a:moveTo>
                    <a:pt x="0" y="0"/>
                  </a:moveTo>
                  <a:lnTo>
                    <a:pt x="0" y="42919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4" name="Forma libre 313">
              <a:extLst>
                <a:ext uri="{FF2B5EF4-FFF2-40B4-BE49-F238E27FC236}">
                  <a16:creationId xmlns:a16="http://schemas.microsoft.com/office/drawing/2014/main" id="{59B48A5E-6588-4EBF-EA1D-CC01ECEACE39}"/>
                </a:ext>
              </a:extLst>
            </p:cNvPr>
            <p:cNvSpPr/>
            <p:nvPr/>
          </p:nvSpPr>
          <p:spPr>
            <a:xfrm>
              <a:off x="16658974" y="4908364"/>
              <a:ext cx="8231" cy="320108"/>
            </a:xfrm>
            <a:custGeom>
              <a:avLst/>
              <a:gdLst>
                <a:gd name="connsiteX0" fmla="*/ 0 w 8231"/>
                <a:gd name="connsiteY0" fmla="*/ 0 h 320108"/>
                <a:gd name="connsiteX1" fmla="*/ 0 w 8231"/>
                <a:gd name="connsiteY1" fmla="*/ 320109 h 3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20108">
                  <a:moveTo>
                    <a:pt x="0" y="0"/>
                  </a:moveTo>
                  <a:lnTo>
                    <a:pt x="0" y="32010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5" name="Forma libre 314">
              <a:extLst>
                <a:ext uri="{FF2B5EF4-FFF2-40B4-BE49-F238E27FC236}">
                  <a16:creationId xmlns:a16="http://schemas.microsoft.com/office/drawing/2014/main" id="{73CA9171-A752-E717-1A22-025DB9408B55}"/>
                </a:ext>
              </a:extLst>
            </p:cNvPr>
            <p:cNvSpPr/>
            <p:nvPr/>
          </p:nvSpPr>
          <p:spPr>
            <a:xfrm>
              <a:off x="16753392" y="4918976"/>
              <a:ext cx="8231" cy="298801"/>
            </a:xfrm>
            <a:custGeom>
              <a:avLst/>
              <a:gdLst>
                <a:gd name="connsiteX0" fmla="*/ 0 w 8231"/>
                <a:gd name="connsiteY0" fmla="*/ 0 h 298801"/>
                <a:gd name="connsiteX1" fmla="*/ 0 w 8231"/>
                <a:gd name="connsiteY1" fmla="*/ 298801 h 29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98801">
                  <a:moveTo>
                    <a:pt x="0" y="0"/>
                  </a:moveTo>
                  <a:lnTo>
                    <a:pt x="0" y="29880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6" name="Forma libre 315">
              <a:extLst>
                <a:ext uri="{FF2B5EF4-FFF2-40B4-BE49-F238E27FC236}">
                  <a16:creationId xmlns:a16="http://schemas.microsoft.com/office/drawing/2014/main" id="{2FE64B4E-F33F-F7CD-A91F-C9C3658422A2}"/>
                </a:ext>
              </a:extLst>
            </p:cNvPr>
            <p:cNvSpPr/>
            <p:nvPr/>
          </p:nvSpPr>
          <p:spPr>
            <a:xfrm>
              <a:off x="16847810" y="4929589"/>
              <a:ext cx="8231" cy="277575"/>
            </a:xfrm>
            <a:custGeom>
              <a:avLst/>
              <a:gdLst>
                <a:gd name="connsiteX0" fmla="*/ 0 w 8231"/>
                <a:gd name="connsiteY0" fmla="*/ 0 h 277575"/>
                <a:gd name="connsiteX1" fmla="*/ 0 w 8231"/>
                <a:gd name="connsiteY1" fmla="*/ 277576 h 27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77575">
                  <a:moveTo>
                    <a:pt x="0" y="0"/>
                  </a:moveTo>
                  <a:lnTo>
                    <a:pt x="0" y="27757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7" name="Forma libre 316">
              <a:extLst>
                <a:ext uri="{FF2B5EF4-FFF2-40B4-BE49-F238E27FC236}">
                  <a16:creationId xmlns:a16="http://schemas.microsoft.com/office/drawing/2014/main" id="{25124147-FC4D-0E86-802B-113793DD9CB0}"/>
                </a:ext>
              </a:extLst>
            </p:cNvPr>
            <p:cNvSpPr/>
            <p:nvPr/>
          </p:nvSpPr>
          <p:spPr>
            <a:xfrm>
              <a:off x="16942310" y="4940284"/>
              <a:ext cx="8231" cy="257831"/>
            </a:xfrm>
            <a:custGeom>
              <a:avLst/>
              <a:gdLst>
                <a:gd name="connsiteX0" fmla="*/ 0 w 8231"/>
                <a:gd name="connsiteY0" fmla="*/ 0 h 257831"/>
                <a:gd name="connsiteX1" fmla="*/ 0 w 8231"/>
                <a:gd name="connsiteY1" fmla="*/ 257831 h 25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57831">
                  <a:moveTo>
                    <a:pt x="0" y="0"/>
                  </a:moveTo>
                  <a:lnTo>
                    <a:pt x="0" y="25783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8" name="Forma libre 317">
              <a:extLst>
                <a:ext uri="{FF2B5EF4-FFF2-40B4-BE49-F238E27FC236}">
                  <a16:creationId xmlns:a16="http://schemas.microsoft.com/office/drawing/2014/main" id="{73B9FE09-192D-B0EE-DC5C-ABC5376CD5D1}"/>
                </a:ext>
              </a:extLst>
            </p:cNvPr>
            <p:cNvSpPr/>
            <p:nvPr/>
          </p:nvSpPr>
          <p:spPr>
            <a:xfrm>
              <a:off x="17036727" y="4950979"/>
              <a:ext cx="8231" cy="239649"/>
            </a:xfrm>
            <a:custGeom>
              <a:avLst/>
              <a:gdLst>
                <a:gd name="connsiteX0" fmla="*/ 0 w 8231"/>
                <a:gd name="connsiteY0" fmla="*/ 0 h 239649"/>
                <a:gd name="connsiteX1" fmla="*/ 0 w 8231"/>
                <a:gd name="connsiteY1" fmla="*/ 239650 h 23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39649">
                  <a:moveTo>
                    <a:pt x="0" y="0"/>
                  </a:moveTo>
                  <a:lnTo>
                    <a:pt x="0" y="23965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9" name="Forma libre 318">
              <a:extLst>
                <a:ext uri="{FF2B5EF4-FFF2-40B4-BE49-F238E27FC236}">
                  <a16:creationId xmlns:a16="http://schemas.microsoft.com/office/drawing/2014/main" id="{AF6EC461-578E-E624-D34C-E171FC54DF95}"/>
                </a:ext>
              </a:extLst>
            </p:cNvPr>
            <p:cNvSpPr/>
            <p:nvPr/>
          </p:nvSpPr>
          <p:spPr>
            <a:xfrm>
              <a:off x="16394489" y="4959782"/>
              <a:ext cx="39594" cy="4689"/>
            </a:xfrm>
            <a:custGeom>
              <a:avLst/>
              <a:gdLst>
                <a:gd name="connsiteX0" fmla="*/ 0 w 39594"/>
                <a:gd name="connsiteY0" fmla="*/ 4689 h 4689"/>
                <a:gd name="connsiteX1" fmla="*/ 39594 w 39594"/>
                <a:gd name="connsiteY1" fmla="*/ 0 h 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594" h="4689">
                  <a:moveTo>
                    <a:pt x="0" y="4689"/>
                  </a:moveTo>
                  <a:lnTo>
                    <a:pt x="3959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D7A784EC-6ABF-33FC-A52B-579F65732E63}"/>
                </a:ext>
              </a:extLst>
            </p:cNvPr>
            <p:cNvSpPr/>
            <p:nvPr/>
          </p:nvSpPr>
          <p:spPr>
            <a:xfrm>
              <a:off x="16394078" y="5175327"/>
              <a:ext cx="38195" cy="6252"/>
            </a:xfrm>
            <a:custGeom>
              <a:avLst/>
              <a:gdLst>
                <a:gd name="connsiteX0" fmla="*/ 0 w 38195"/>
                <a:gd name="connsiteY0" fmla="*/ 0 h 6252"/>
                <a:gd name="connsiteX1" fmla="*/ 38195 w 38195"/>
                <a:gd name="connsiteY1" fmla="*/ 6253 h 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95" h="6252">
                  <a:moveTo>
                    <a:pt x="0" y="0"/>
                  </a:moveTo>
                  <a:lnTo>
                    <a:pt x="38195" y="6253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1" name="Gráfico 2">
            <a:extLst>
              <a:ext uri="{FF2B5EF4-FFF2-40B4-BE49-F238E27FC236}">
                <a16:creationId xmlns:a16="http://schemas.microsoft.com/office/drawing/2014/main" id="{6628506F-58C4-BE94-402E-0E6E177952B2}"/>
              </a:ext>
            </a:extLst>
          </p:cNvPr>
          <p:cNvGrpSpPr/>
          <p:nvPr/>
        </p:nvGrpSpPr>
        <p:grpSpPr>
          <a:xfrm>
            <a:off x="13556526" y="4662461"/>
            <a:ext cx="850088" cy="774069"/>
            <a:chOff x="13556526" y="4662461"/>
            <a:chExt cx="850088" cy="774069"/>
          </a:xfrm>
          <a:noFill/>
        </p:grpSpPr>
        <p:sp>
          <p:nvSpPr>
            <p:cNvPr id="322" name="Forma libre 321">
              <a:extLst>
                <a:ext uri="{FF2B5EF4-FFF2-40B4-BE49-F238E27FC236}">
                  <a16:creationId xmlns:a16="http://schemas.microsoft.com/office/drawing/2014/main" id="{219B78A8-357C-8391-49CC-8221F5C6C32B}"/>
                </a:ext>
              </a:extLst>
            </p:cNvPr>
            <p:cNvSpPr/>
            <p:nvPr/>
          </p:nvSpPr>
          <p:spPr>
            <a:xfrm>
              <a:off x="13934361" y="5096678"/>
              <a:ext cx="472253" cy="339853"/>
            </a:xfrm>
            <a:custGeom>
              <a:avLst/>
              <a:gdLst>
                <a:gd name="connsiteX0" fmla="*/ 0 w 472253"/>
                <a:gd name="connsiteY0" fmla="*/ 0 h 339853"/>
                <a:gd name="connsiteX1" fmla="*/ 472253 w 472253"/>
                <a:gd name="connsiteY1" fmla="*/ 0 h 339853"/>
                <a:gd name="connsiteX2" fmla="*/ 472253 w 472253"/>
                <a:gd name="connsiteY2" fmla="*/ 339854 h 339853"/>
                <a:gd name="connsiteX3" fmla="*/ 0 w 472253"/>
                <a:gd name="connsiteY3" fmla="*/ 339854 h 33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253" h="339853">
                  <a:moveTo>
                    <a:pt x="0" y="0"/>
                  </a:moveTo>
                  <a:lnTo>
                    <a:pt x="472253" y="0"/>
                  </a:lnTo>
                  <a:lnTo>
                    <a:pt x="472253" y="339854"/>
                  </a:lnTo>
                  <a:lnTo>
                    <a:pt x="0" y="339854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041A9C3D-AEA1-976D-333B-21028472294F}"/>
                </a:ext>
              </a:extLst>
            </p:cNvPr>
            <p:cNvSpPr/>
            <p:nvPr/>
          </p:nvSpPr>
          <p:spPr>
            <a:xfrm>
              <a:off x="13669876" y="5096678"/>
              <a:ext cx="264484" cy="339771"/>
            </a:xfrm>
            <a:custGeom>
              <a:avLst/>
              <a:gdLst>
                <a:gd name="connsiteX0" fmla="*/ 264485 w 264484"/>
                <a:gd name="connsiteY0" fmla="*/ 339771 h 339771"/>
                <a:gd name="connsiteX1" fmla="*/ 0 w 264484"/>
                <a:gd name="connsiteY1" fmla="*/ 339771 h 339771"/>
                <a:gd name="connsiteX2" fmla="*/ 0 w 264484"/>
                <a:gd name="connsiteY2" fmla="*/ 0 h 339771"/>
                <a:gd name="connsiteX3" fmla="*/ 264485 w 264484"/>
                <a:gd name="connsiteY3" fmla="*/ 0 h 3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339771">
                  <a:moveTo>
                    <a:pt x="264485" y="339771"/>
                  </a:moveTo>
                  <a:lnTo>
                    <a:pt x="0" y="339771"/>
                  </a:lnTo>
                  <a:lnTo>
                    <a:pt x="0" y="0"/>
                  </a:lnTo>
                  <a:lnTo>
                    <a:pt x="264485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7D2BB02B-E12E-D3A4-F042-D40EDDA42D9D}"/>
                </a:ext>
              </a:extLst>
            </p:cNvPr>
            <p:cNvSpPr/>
            <p:nvPr/>
          </p:nvSpPr>
          <p:spPr>
            <a:xfrm>
              <a:off x="13802077" y="5096678"/>
              <a:ext cx="8231" cy="339771"/>
            </a:xfrm>
            <a:custGeom>
              <a:avLst/>
              <a:gdLst>
                <a:gd name="connsiteX0" fmla="*/ 0 w 8231"/>
                <a:gd name="connsiteY0" fmla="*/ 0 h 339771"/>
                <a:gd name="connsiteX1" fmla="*/ 0 w 8231"/>
                <a:gd name="connsiteY1" fmla="*/ 339771 h 3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39771">
                  <a:moveTo>
                    <a:pt x="0" y="0"/>
                  </a:moveTo>
                  <a:lnTo>
                    <a:pt x="0" y="33977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5" name="Forma libre 324">
              <a:extLst>
                <a:ext uri="{FF2B5EF4-FFF2-40B4-BE49-F238E27FC236}">
                  <a16:creationId xmlns:a16="http://schemas.microsoft.com/office/drawing/2014/main" id="{56EA36DE-1A24-DBFA-D94D-86C68004915A}"/>
                </a:ext>
              </a:extLst>
            </p:cNvPr>
            <p:cNvSpPr/>
            <p:nvPr/>
          </p:nvSpPr>
          <p:spPr>
            <a:xfrm>
              <a:off x="13783227" y="5191040"/>
              <a:ext cx="37783" cy="8226"/>
            </a:xfrm>
            <a:custGeom>
              <a:avLst/>
              <a:gdLst>
                <a:gd name="connsiteX0" fmla="*/ 0 w 37783"/>
                <a:gd name="connsiteY0" fmla="*/ 0 h 8226"/>
                <a:gd name="connsiteX1" fmla="*/ 37784 w 3778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783" h="8226">
                  <a:moveTo>
                    <a:pt x="0" y="0"/>
                  </a:moveTo>
                  <a:lnTo>
                    <a:pt x="3778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6" name="Forma libre 325">
              <a:extLst>
                <a:ext uri="{FF2B5EF4-FFF2-40B4-BE49-F238E27FC236}">
                  <a16:creationId xmlns:a16="http://schemas.microsoft.com/office/drawing/2014/main" id="{53CA8ABB-5444-36FD-39BB-7B5AB4995755}"/>
                </a:ext>
              </a:extLst>
            </p:cNvPr>
            <p:cNvSpPr/>
            <p:nvPr/>
          </p:nvSpPr>
          <p:spPr>
            <a:xfrm>
              <a:off x="13783227" y="5342086"/>
              <a:ext cx="37783" cy="8226"/>
            </a:xfrm>
            <a:custGeom>
              <a:avLst/>
              <a:gdLst>
                <a:gd name="connsiteX0" fmla="*/ 0 w 37783"/>
                <a:gd name="connsiteY0" fmla="*/ 0 h 8226"/>
                <a:gd name="connsiteX1" fmla="*/ 37784 w 3778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783" h="8226">
                  <a:moveTo>
                    <a:pt x="0" y="0"/>
                  </a:moveTo>
                  <a:lnTo>
                    <a:pt x="3778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7" name="Forma libre 326">
              <a:extLst>
                <a:ext uri="{FF2B5EF4-FFF2-40B4-BE49-F238E27FC236}">
                  <a16:creationId xmlns:a16="http://schemas.microsoft.com/office/drawing/2014/main" id="{41F02939-F6FB-AEFC-E37C-F7F7649AB5D9}"/>
                </a:ext>
              </a:extLst>
            </p:cNvPr>
            <p:cNvSpPr/>
            <p:nvPr/>
          </p:nvSpPr>
          <p:spPr>
            <a:xfrm>
              <a:off x="14028779" y="5153279"/>
              <a:ext cx="8231" cy="226568"/>
            </a:xfrm>
            <a:custGeom>
              <a:avLst/>
              <a:gdLst>
                <a:gd name="connsiteX0" fmla="*/ 0 w 8231"/>
                <a:gd name="connsiteY0" fmla="*/ 0 h 226568"/>
                <a:gd name="connsiteX1" fmla="*/ 0 w 8231"/>
                <a:gd name="connsiteY1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568">
                  <a:moveTo>
                    <a:pt x="0" y="0"/>
                  </a:moveTo>
                  <a:lnTo>
                    <a:pt x="0" y="22656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8" name="Forma libre 327">
              <a:extLst>
                <a:ext uri="{FF2B5EF4-FFF2-40B4-BE49-F238E27FC236}">
                  <a16:creationId xmlns:a16="http://schemas.microsoft.com/office/drawing/2014/main" id="{3831E815-26E2-DE66-A524-9BECF9C4063A}"/>
                </a:ext>
              </a:extLst>
            </p:cNvPr>
            <p:cNvSpPr/>
            <p:nvPr/>
          </p:nvSpPr>
          <p:spPr>
            <a:xfrm>
              <a:off x="14123196" y="5153279"/>
              <a:ext cx="8231" cy="226568"/>
            </a:xfrm>
            <a:custGeom>
              <a:avLst/>
              <a:gdLst>
                <a:gd name="connsiteX0" fmla="*/ 0 w 8231"/>
                <a:gd name="connsiteY0" fmla="*/ 0 h 226568"/>
                <a:gd name="connsiteX1" fmla="*/ 0 w 8231"/>
                <a:gd name="connsiteY1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568">
                  <a:moveTo>
                    <a:pt x="0" y="0"/>
                  </a:moveTo>
                  <a:lnTo>
                    <a:pt x="0" y="22656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9" name="Forma libre 328">
              <a:extLst>
                <a:ext uri="{FF2B5EF4-FFF2-40B4-BE49-F238E27FC236}">
                  <a16:creationId xmlns:a16="http://schemas.microsoft.com/office/drawing/2014/main" id="{109AAC30-01AC-6023-4BC9-4D514A0C2984}"/>
                </a:ext>
              </a:extLst>
            </p:cNvPr>
            <p:cNvSpPr/>
            <p:nvPr/>
          </p:nvSpPr>
          <p:spPr>
            <a:xfrm>
              <a:off x="14217696" y="5153279"/>
              <a:ext cx="8231" cy="226568"/>
            </a:xfrm>
            <a:custGeom>
              <a:avLst/>
              <a:gdLst>
                <a:gd name="connsiteX0" fmla="*/ 0 w 8231"/>
                <a:gd name="connsiteY0" fmla="*/ 0 h 226568"/>
                <a:gd name="connsiteX1" fmla="*/ 0 w 8231"/>
                <a:gd name="connsiteY1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568">
                  <a:moveTo>
                    <a:pt x="0" y="0"/>
                  </a:moveTo>
                  <a:lnTo>
                    <a:pt x="0" y="22656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0" name="Forma libre 329">
              <a:extLst>
                <a:ext uri="{FF2B5EF4-FFF2-40B4-BE49-F238E27FC236}">
                  <a16:creationId xmlns:a16="http://schemas.microsoft.com/office/drawing/2014/main" id="{3EE0B251-EB1E-478D-CCCA-E45D892ECE27}"/>
                </a:ext>
              </a:extLst>
            </p:cNvPr>
            <p:cNvSpPr/>
            <p:nvPr/>
          </p:nvSpPr>
          <p:spPr>
            <a:xfrm>
              <a:off x="14312114" y="5153279"/>
              <a:ext cx="8231" cy="226568"/>
            </a:xfrm>
            <a:custGeom>
              <a:avLst/>
              <a:gdLst>
                <a:gd name="connsiteX0" fmla="*/ 0 w 8231"/>
                <a:gd name="connsiteY0" fmla="*/ 0 h 226568"/>
                <a:gd name="connsiteX1" fmla="*/ 0 w 8231"/>
                <a:gd name="connsiteY1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6568">
                  <a:moveTo>
                    <a:pt x="0" y="0"/>
                  </a:moveTo>
                  <a:lnTo>
                    <a:pt x="0" y="22656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1" name="Forma libre 330">
              <a:extLst>
                <a:ext uri="{FF2B5EF4-FFF2-40B4-BE49-F238E27FC236}">
                  <a16:creationId xmlns:a16="http://schemas.microsoft.com/office/drawing/2014/main" id="{02E2BF48-A74F-9BFF-A8F8-272A73F741B7}"/>
                </a:ext>
              </a:extLst>
            </p:cNvPr>
            <p:cNvSpPr/>
            <p:nvPr/>
          </p:nvSpPr>
          <p:spPr>
            <a:xfrm>
              <a:off x="13556526" y="4737985"/>
              <a:ext cx="80259" cy="641863"/>
            </a:xfrm>
            <a:custGeom>
              <a:avLst/>
              <a:gdLst>
                <a:gd name="connsiteX0" fmla="*/ 58280 w 80259"/>
                <a:gd name="connsiteY0" fmla="*/ 641863 h 641863"/>
                <a:gd name="connsiteX1" fmla="*/ 0 w 80259"/>
                <a:gd name="connsiteY1" fmla="*/ 641863 h 641863"/>
                <a:gd name="connsiteX2" fmla="*/ 0 w 80259"/>
                <a:gd name="connsiteY2" fmla="*/ 0 h 641863"/>
                <a:gd name="connsiteX3" fmla="*/ 80259 w 80259"/>
                <a:gd name="connsiteY3" fmla="*/ 0 h 64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259" h="641863">
                  <a:moveTo>
                    <a:pt x="58280" y="641863"/>
                  </a:moveTo>
                  <a:lnTo>
                    <a:pt x="0" y="641863"/>
                  </a:lnTo>
                  <a:lnTo>
                    <a:pt x="0" y="0"/>
                  </a:lnTo>
                  <a:lnTo>
                    <a:pt x="80259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2" name="Forma libre 331">
              <a:extLst>
                <a:ext uri="{FF2B5EF4-FFF2-40B4-BE49-F238E27FC236}">
                  <a16:creationId xmlns:a16="http://schemas.microsoft.com/office/drawing/2014/main" id="{17586200-D376-5092-C84E-BFB702E88DF9}"/>
                </a:ext>
              </a:extLst>
            </p:cNvPr>
            <p:cNvSpPr/>
            <p:nvPr/>
          </p:nvSpPr>
          <p:spPr>
            <a:xfrm>
              <a:off x="14005154" y="4737985"/>
              <a:ext cx="80341" cy="298883"/>
            </a:xfrm>
            <a:custGeom>
              <a:avLst/>
              <a:gdLst>
                <a:gd name="connsiteX0" fmla="*/ 0 w 80341"/>
                <a:gd name="connsiteY0" fmla="*/ 0 h 298883"/>
                <a:gd name="connsiteX1" fmla="*/ 80342 w 80341"/>
                <a:gd name="connsiteY1" fmla="*/ 0 h 298883"/>
                <a:gd name="connsiteX2" fmla="*/ 80342 w 80341"/>
                <a:gd name="connsiteY2" fmla="*/ 298884 h 2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41" h="298883">
                  <a:moveTo>
                    <a:pt x="0" y="0"/>
                  </a:moveTo>
                  <a:lnTo>
                    <a:pt x="80342" y="0"/>
                  </a:lnTo>
                  <a:lnTo>
                    <a:pt x="80342" y="29888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3" name="Forma libre 332">
              <a:extLst>
                <a:ext uri="{FF2B5EF4-FFF2-40B4-BE49-F238E27FC236}">
                  <a16:creationId xmlns:a16="http://schemas.microsoft.com/office/drawing/2014/main" id="{7D7855F0-1B02-772D-4251-09E0F7882AF9}"/>
                </a:ext>
              </a:extLst>
            </p:cNvPr>
            <p:cNvSpPr/>
            <p:nvPr/>
          </p:nvSpPr>
          <p:spPr>
            <a:xfrm>
              <a:off x="13839861" y="4926710"/>
              <a:ext cx="113350" cy="8226"/>
            </a:xfrm>
            <a:custGeom>
              <a:avLst/>
              <a:gdLst>
                <a:gd name="connsiteX0" fmla="*/ 0 w 113350"/>
                <a:gd name="connsiteY0" fmla="*/ 0 h 8226"/>
                <a:gd name="connsiteX1" fmla="*/ 113350 w 11335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350" h="8226">
                  <a:moveTo>
                    <a:pt x="0" y="0"/>
                  </a:moveTo>
                  <a:lnTo>
                    <a:pt x="11335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4" name="Forma libre 333">
              <a:extLst>
                <a:ext uri="{FF2B5EF4-FFF2-40B4-BE49-F238E27FC236}">
                  <a16:creationId xmlns:a16="http://schemas.microsoft.com/office/drawing/2014/main" id="{5D325D94-F39A-9231-109E-799652F26B7D}"/>
                </a:ext>
              </a:extLst>
            </p:cNvPr>
            <p:cNvSpPr/>
            <p:nvPr/>
          </p:nvSpPr>
          <p:spPr>
            <a:xfrm>
              <a:off x="13688809" y="4662461"/>
              <a:ext cx="264484" cy="132124"/>
            </a:xfrm>
            <a:custGeom>
              <a:avLst/>
              <a:gdLst>
                <a:gd name="connsiteX0" fmla="*/ 188836 w 264484"/>
                <a:gd name="connsiteY0" fmla="*/ 56601 h 132124"/>
                <a:gd name="connsiteX1" fmla="*/ 132202 w 264484"/>
                <a:gd name="connsiteY1" fmla="*/ 0 h 132124"/>
                <a:gd name="connsiteX2" fmla="*/ 75568 w 264484"/>
                <a:gd name="connsiteY2" fmla="*/ 56601 h 132124"/>
                <a:gd name="connsiteX3" fmla="*/ 37784 w 264484"/>
                <a:gd name="connsiteY3" fmla="*/ 56601 h 132124"/>
                <a:gd name="connsiteX4" fmla="*/ 0 w 264484"/>
                <a:gd name="connsiteY4" fmla="*/ 94363 h 132124"/>
                <a:gd name="connsiteX5" fmla="*/ 0 w 264484"/>
                <a:gd name="connsiteY5" fmla="*/ 132124 h 132124"/>
                <a:gd name="connsiteX6" fmla="*/ 264485 w 264484"/>
                <a:gd name="connsiteY6" fmla="*/ 132124 h 132124"/>
                <a:gd name="connsiteX7" fmla="*/ 264485 w 264484"/>
                <a:gd name="connsiteY7" fmla="*/ 94363 h 132124"/>
                <a:gd name="connsiteX8" fmla="*/ 226702 w 264484"/>
                <a:gd name="connsiteY8" fmla="*/ 56601 h 132124"/>
                <a:gd name="connsiteX9" fmla="*/ 188918 w 264484"/>
                <a:gd name="connsiteY9" fmla="*/ 56601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484" h="132124">
                  <a:moveTo>
                    <a:pt x="188836" y="56601"/>
                  </a:moveTo>
                  <a:cubicBezTo>
                    <a:pt x="188836" y="25339"/>
                    <a:pt x="163482" y="0"/>
                    <a:pt x="132202" y="0"/>
                  </a:cubicBezTo>
                  <a:cubicBezTo>
                    <a:pt x="100921" y="0"/>
                    <a:pt x="75568" y="25339"/>
                    <a:pt x="75568" y="56601"/>
                  </a:cubicBezTo>
                  <a:lnTo>
                    <a:pt x="37784" y="56601"/>
                  </a:lnTo>
                  <a:cubicBezTo>
                    <a:pt x="16958" y="56601"/>
                    <a:pt x="0" y="73466"/>
                    <a:pt x="0" y="94363"/>
                  </a:cubicBezTo>
                  <a:lnTo>
                    <a:pt x="0" y="132124"/>
                  </a:lnTo>
                  <a:lnTo>
                    <a:pt x="264485" y="132124"/>
                  </a:lnTo>
                  <a:lnTo>
                    <a:pt x="264485" y="94363"/>
                  </a:lnTo>
                  <a:cubicBezTo>
                    <a:pt x="264485" y="73549"/>
                    <a:pt x="247610" y="56601"/>
                    <a:pt x="226702" y="56601"/>
                  </a:cubicBezTo>
                  <a:lnTo>
                    <a:pt x="188918" y="56601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5" name="Forma libre 334">
              <a:extLst>
                <a:ext uri="{FF2B5EF4-FFF2-40B4-BE49-F238E27FC236}">
                  <a16:creationId xmlns:a16="http://schemas.microsoft.com/office/drawing/2014/main" id="{A27017D6-6265-5B84-3B26-DCBBAADD1FCE}"/>
                </a:ext>
              </a:extLst>
            </p:cNvPr>
            <p:cNvSpPr/>
            <p:nvPr/>
          </p:nvSpPr>
          <p:spPr>
            <a:xfrm>
              <a:off x="13669876" y="4907870"/>
              <a:ext cx="94417" cy="75523"/>
            </a:xfrm>
            <a:custGeom>
              <a:avLst/>
              <a:gdLst>
                <a:gd name="connsiteX0" fmla="*/ 0 w 94417"/>
                <a:gd name="connsiteY0" fmla="*/ 37762 h 75523"/>
                <a:gd name="connsiteX1" fmla="*/ 37783 w 94417"/>
                <a:gd name="connsiteY1" fmla="*/ 75523 h 75523"/>
                <a:gd name="connsiteX2" fmla="*/ 94417 w 94417"/>
                <a:gd name="connsiteY2" fmla="*/ 0 h 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17" h="75523">
                  <a:moveTo>
                    <a:pt x="0" y="37762"/>
                  </a:moveTo>
                  <a:lnTo>
                    <a:pt x="37783" y="75523"/>
                  </a:lnTo>
                  <a:lnTo>
                    <a:pt x="94417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6" name="Gráfico 2">
            <a:extLst>
              <a:ext uri="{FF2B5EF4-FFF2-40B4-BE49-F238E27FC236}">
                <a16:creationId xmlns:a16="http://schemas.microsoft.com/office/drawing/2014/main" id="{68027B9C-F8D2-28FC-13C4-00489B38F720}"/>
              </a:ext>
            </a:extLst>
          </p:cNvPr>
          <p:cNvGrpSpPr/>
          <p:nvPr/>
        </p:nvGrpSpPr>
        <p:grpSpPr>
          <a:xfrm>
            <a:off x="16262288" y="6323803"/>
            <a:ext cx="868939" cy="509656"/>
            <a:chOff x="16262288" y="6323803"/>
            <a:chExt cx="868939" cy="509656"/>
          </a:xfrm>
          <a:noFill/>
        </p:grpSpPr>
        <p:sp>
          <p:nvSpPr>
            <p:cNvPr id="337" name="Forma libre 336">
              <a:extLst>
                <a:ext uri="{FF2B5EF4-FFF2-40B4-BE49-F238E27FC236}">
                  <a16:creationId xmlns:a16="http://schemas.microsoft.com/office/drawing/2014/main" id="{681EC3D8-7D40-4637-9765-1E3F6304436D}"/>
                </a:ext>
              </a:extLst>
            </p:cNvPr>
            <p:cNvSpPr/>
            <p:nvPr/>
          </p:nvSpPr>
          <p:spPr>
            <a:xfrm>
              <a:off x="16375639" y="6380404"/>
              <a:ext cx="264484" cy="396454"/>
            </a:xfrm>
            <a:custGeom>
              <a:avLst/>
              <a:gdLst>
                <a:gd name="connsiteX0" fmla="*/ 0 w 264484"/>
                <a:gd name="connsiteY0" fmla="*/ 0 h 396454"/>
                <a:gd name="connsiteX1" fmla="*/ 264485 w 264484"/>
                <a:gd name="connsiteY1" fmla="*/ 0 h 396454"/>
                <a:gd name="connsiteX2" fmla="*/ 264485 w 264484"/>
                <a:gd name="connsiteY2" fmla="*/ 396455 h 396454"/>
                <a:gd name="connsiteX3" fmla="*/ 0 w 264484"/>
                <a:gd name="connsiteY3" fmla="*/ 396455 h 39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396454">
                  <a:moveTo>
                    <a:pt x="0" y="0"/>
                  </a:moveTo>
                  <a:lnTo>
                    <a:pt x="264485" y="0"/>
                  </a:lnTo>
                  <a:lnTo>
                    <a:pt x="264485" y="396455"/>
                  </a:lnTo>
                  <a:lnTo>
                    <a:pt x="0" y="396455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E979463E-0CC2-4179-B551-AF4BD26113A7}"/>
                </a:ext>
              </a:extLst>
            </p:cNvPr>
            <p:cNvSpPr/>
            <p:nvPr/>
          </p:nvSpPr>
          <p:spPr>
            <a:xfrm>
              <a:off x="16753392" y="6389125"/>
              <a:ext cx="377835" cy="374653"/>
            </a:xfrm>
            <a:custGeom>
              <a:avLst/>
              <a:gdLst>
                <a:gd name="connsiteX0" fmla="*/ 0 w 377835"/>
                <a:gd name="connsiteY0" fmla="*/ 0 h 374653"/>
                <a:gd name="connsiteX1" fmla="*/ 377836 w 377835"/>
                <a:gd name="connsiteY1" fmla="*/ 29041 h 374653"/>
                <a:gd name="connsiteX2" fmla="*/ 377836 w 377835"/>
                <a:gd name="connsiteY2" fmla="*/ 331133 h 374653"/>
                <a:gd name="connsiteX3" fmla="*/ 0 w 377835"/>
                <a:gd name="connsiteY3" fmla="*/ 374653 h 37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835" h="374653">
                  <a:moveTo>
                    <a:pt x="0" y="0"/>
                  </a:moveTo>
                  <a:lnTo>
                    <a:pt x="377836" y="29041"/>
                  </a:lnTo>
                  <a:lnTo>
                    <a:pt x="377836" y="331133"/>
                  </a:lnTo>
                  <a:lnTo>
                    <a:pt x="0" y="37465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9" name="Forma libre 338">
              <a:extLst>
                <a:ext uri="{FF2B5EF4-FFF2-40B4-BE49-F238E27FC236}">
                  <a16:creationId xmlns:a16="http://schemas.microsoft.com/office/drawing/2014/main" id="{874AE63F-C876-E716-E845-BBEDC15A4EF8}"/>
                </a:ext>
              </a:extLst>
            </p:cNvPr>
            <p:cNvSpPr/>
            <p:nvPr/>
          </p:nvSpPr>
          <p:spPr>
            <a:xfrm>
              <a:off x="16262288" y="6323803"/>
              <a:ext cx="113350" cy="509656"/>
            </a:xfrm>
            <a:custGeom>
              <a:avLst/>
              <a:gdLst>
                <a:gd name="connsiteX0" fmla="*/ 113351 w 113350"/>
                <a:gd name="connsiteY0" fmla="*/ 453056 h 509656"/>
                <a:gd name="connsiteX1" fmla="*/ 0 w 113350"/>
                <a:gd name="connsiteY1" fmla="*/ 509657 h 509656"/>
                <a:gd name="connsiteX2" fmla="*/ 0 w 113350"/>
                <a:gd name="connsiteY2" fmla="*/ 0 h 509656"/>
                <a:gd name="connsiteX3" fmla="*/ 113351 w 113350"/>
                <a:gd name="connsiteY3" fmla="*/ 56601 h 50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50" h="509656">
                  <a:moveTo>
                    <a:pt x="113351" y="453056"/>
                  </a:moveTo>
                  <a:lnTo>
                    <a:pt x="0" y="509657"/>
                  </a:lnTo>
                  <a:lnTo>
                    <a:pt x="0" y="0"/>
                  </a:lnTo>
                  <a:lnTo>
                    <a:pt x="113351" y="5660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0" name="Forma libre 339">
              <a:extLst>
                <a:ext uri="{FF2B5EF4-FFF2-40B4-BE49-F238E27FC236}">
                  <a16:creationId xmlns:a16="http://schemas.microsoft.com/office/drawing/2014/main" id="{13C2215A-E2E1-F959-647F-7DD49DBE6944}"/>
                </a:ext>
              </a:extLst>
            </p:cNvPr>
            <p:cNvSpPr/>
            <p:nvPr/>
          </p:nvSpPr>
          <p:spPr>
            <a:xfrm>
              <a:off x="16640041" y="6323803"/>
              <a:ext cx="113350" cy="509656"/>
            </a:xfrm>
            <a:custGeom>
              <a:avLst/>
              <a:gdLst>
                <a:gd name="connsiteX0" fmla="*/ 0 w 113350"/>
                <a:gd name="connsiteY0" fmla="*/ 453056 h 509656"/>
                <a:gd name="connsiteX1" fmla="*/ 113351 w 113350"/>
                <a:gd name="connsiteY1" fmla="*/ 509657 h 509656"/>
                <a:gd name="connsiteX2" fmla="*/ 113351 w 113350"/>
                <a:gd name="connsiteY2" fmla="*/ 0 h 509656"/>
                <a:gd name="connsiteX3" fmla="*/ 0 w 113350"/>
                <a:gd name="connsiteY3" fmla="*/ 56601 h 50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50" h="509656">
                  <a:moveTo>
                    <a:pt x="0" y="453056"/>
                  </a:moveTo>
                  <a:lnTo>
                    <a:pt x="113351" y="509657"/>
                  </a:lnTo>
                  <a:lnTo>
                    <a:pt x="113351" y="0"/>
                  </a:lnTo>
                  <a:lnTo>
                    <a:pt x="0" y="5660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1" name="Forma libre 340">
              <a:extLst>
                <a:ext uri="{FF2B5EF4-FFF2-40B4-BE49-F238E27FC236}">
                  <a16:creationId xmlns:a16="http://schemas.microsoft.com/office/drawing/2014/main" id="{69319E1A-EA0A-5257-EC92-59C0BABE4319}"/>
                </a:ext>
              </a:extLst>
            </p:cNvPr>
            <p:cNvSpPr/>
            <p:nvPr/>
          </p:nvSpPr>
          <p:spPr>
            <a:xfrm>
              <a:off x="16847892" y="6455927"/>
              <a:ext cx="8231" cy="226568"/>
            </a:xfrm>
            <a:custGeom>
              <a:avLst/>
              <a:gdLst>
                <a:gd name="connsiteX0" fmla="*/ 0 w 8231"/>
                <a:gd name="connsiteY0" fmla="*/ 0 h 226568"/>
                <a:gd name="connsiteX1" fmla="*/ 0 w 8231"/>
                <a:gd name="connsiteY1" fmla="*/ 132124 h 226568"/>
                <a:gd name="connsiteX2" fmla="*/ 0 w 8231"/>
                <a:gd name="connsiteY2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" h="226568">
                  <a:moveTo>
                    <a:pt x="0" y="0"/>
                  </a:moveTo>
                  <a:lnTo>
                    <a:pt x="0" y="132124"/>
                  </a:lnTo>
                  <a:lnTo>
                    <a:pt x="0" y="22656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3A4C9B54-A6C0-7162-3FC9-3AA8683D86E6}"/>
                </a:ext>
              </a:extLst>
            </p:cNvPr>
            <p:cNvSpPr/>
            <p:nvPr/>
          </p:nvSpPr>
          <p:spPr>
            <a:xfrm>
              <a:off x="16942309" y="6463907"/>
              <a:ext cx="8231" cy="210608"/>
            </a:xfrm>
            <a:custGeom>
              <a:avLst/>
              <a:gdLst>
                <a:gd name="connsiteX0" fmla="*/ 0 w 8231"/>
                <a:gd name="connsiteY0" fmla="*/ 0 h 210608"/>
                <a:gd name="connsiteX1" fmla="*/ 0 w 8231"/>
                <a:gd name="connsiteY1" fmla="*/ 124144 h 210608"/>
                <a:gd name="connsiteX2" fmla="*/ 0 w 8231"/>
                <a:gd name="connsiteY2" fmla="*/ 210609 h 21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" h="210608">
                  <a:moveTo>
                    <a:pt x="0" y="0"/>
                  </a:moveTo>
                  <a:lnTo>
                    <a:pt x="0" y="124144"/>
                  </a:lnTo>
                  <a:lnTo>
                    <a:pt x="0" y="21060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3" name="Forma libre 342">
              <a:extLst>
                <a:ext uri="{FF2B5EF4-FFF2-40B4-BE49-F238E27FC236}">
                  <a16:creationId xmlns:a16="http://schemas.microsoft.com/office/drawing/2014/main" id="{92091F8A-E8DB-A058-D2C8-32448116F422}"/>
                </a:ext>
              </a:extLst>
            </p:cNvPr>
            <p:cNvSpPr/>
            <p:nvPr/>
          </p:nvSpPr>
          <p:spPr>
            <a:xfrm>
              <a:off x="17036728" y="6472134"/>
              <a:ext cx="8231" cy="194072"/>
            </a:xfrm>
            <a:custGeom>
              <a:avLst/>
              <a:gdLst>
                <a:gd name="connsiteX0" fmla="*/ 0 w 8231"/>
                <a:gd name="connsiteY0" fmla="*/ 0 h 194072"/>
                <a:gd name="connsiteX1" fmla="*/ 0 w 8231"/>
                <a:gd name="connsiteY1" fmla="*/ 115917 h 194072"/>
                <a:gd name="connsiteX2" fmla="*/ 0 w 8231"/>
                <a:gd name="connsiteY2" fmla="*/ 194073 h 19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31" h="194072">
                  <a:moveTo>
                    <a:pt x="0" y="0"/>
                  </a:moveTo>
                  <a:lnTo>
                    <a:pt x="0" y="115917"/>
                  </a:lnTo>
                  <a:lnTo>
                    <a:pt x="0" y="19407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4" name="Forma libre 343">
              <a:extLst>
                <a:ext uri="{FF2B5EF4-FFF2-40B4-BE49-F238E27FC236}">
                  <a16:creationId xmlns:a16="http://schemas.microsoft.com/office/drawing/2014/main" id="{2E9CB0EC-B045-0A90-AA56-3B99FE459305}"/>
                </a:ext>
              </a:extLst>
            </p:cNvPr>
            <p:cNvSpPr/>
            <p:nvPr/>
          </p:nvSpPr>
          <p:spPr>
            <a:xfrm>
              <a:off x="16470056" y="6625813"/>
              <a:ext cx="113350" cy="94444"/>
            </a:xfrm>
            <a:custGeom>
              <a:avLst/>
              <a:gdLst>
                <a:gd name="connsiteX0" fmla="*/ 0 w 113350"/>
                <a:gd name="connsiteY0" fmla="*/ 94445 h 94444"/>
                <a:gd name="connsiteX1" fmla="*/ 0 w 113350"/>
                <a:gd name="connsiteY1" fmla="*/ 0 h 94444"/>
                <a:gd name="connsiteX2" fmla="*/ 113351 w 113350"/>
                <a:gd name="connsiteY2" fmla="*/ 0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350" h="94444">
                  <a:moveTo>
                    <a:pt x="0" y="94445"/>
                  </a:moveTo>
                  <a:lnTo>
                    <a:pt x="0" y="0"/>
                  </a:lnTo>
                  <a:lnTo>
                    <a:pt x="113351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5" name="Forma libre 344">
              <a:extLst>
                <a:ext uri="{FF2B5EF4-FFF2-40B4-BE49-F238E27FC236}">
                  <a16:creationId xmlns:a16="http://schemas.microsoft.com/office/drawing/2014/main" id="{BDEA0147-652F-2429-D957-75375D649414}"/>
                </a:ext>
              </a:extLst>
            </p:cNvPr>
            <p:cNvSpPr/>
            <p:nvPr/>
          </p:nvSpPr>
          <p:spPr>
            <a:xfrm>
              <a:off x="16526690" y="6512528"/>
              <a:ext cx="56716" cy="113284"/>
            </a:xfrm>
            <a:custGeom>
              <a:avLst/>
              <a:gdLst>
                <a:gd name="connsiteX0" fmla="*/ 0 w 56716"/>
                <a:gd name="connsiteY0" fmla="*/ 113284 h 113284"/>
                <a:gd name="connsiteX1" fmla="*/ 0 w 56716"/>
                <a:gd name="connsiteY1" fmla="*/ 0 h 113284"/>
                <a:gd name="connsiteX2" fmla="*/ 56717 w 56716"/>
                <a:gd name="connsiteY2" fmla="*/ 0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16" h="113284">
                  <a:moveTo>
                    <a:pt x="0" y="113284"/>
                  </a:moveTo>
                  <a:lnTo>
                    <a:pt x="0" y="0"/>
                  </a:lnTo>
                  <a:lnTo>
                    <a:pt x="56717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6" name="Gráfico 2">
            <a:extLst>
              <a:ext uri="{FF2B5EF4-FFF2-40B4-BE49-F238E27FC236}">
                <a16:creationId xmlns:a16="http://schemas.microsoft.com/office/drawing/2014/main" id="{3AF600D1-EB2B-3896-65CD-258BAED8CFA8}"/>
              </a:ext>
            </a:extLst>
          </p:cNvPr>
          <p:cNvGrpSpPr/>
          <p:nvPr/>
        </p:nvGrpSpPr>
        <p:grpSpPr>
          <a:xfrm>
            <a:off x="14966041" y="6153835"/>
            <a:ext cx="774521" cy="830670"/>
            <a:chOff x="14966041" y="6153835"/>
            <a:chExt cx="774521" cy="830670"/>
          </a:xfrm>
          <a:noFill/>
        </p:grpSpPr>
        <p:sp>
          <p:nvSpPr>
            <p:cNvPr id="347" name="Forma libre 346">
              <a:extLst>
                <a:ext uri="{FF2B5EF4-FFF2-40B4-BE49-F238E27FC236}">
                  <a16:creationId xmlns:a16="http://schemas.microsoft.com/office/drawing/2014/main" id="{5A3DE664-2A63-1DE7-41E6-C338BFE35ACD}"/>
                </a:ext>
              </a:extLst>
            </p:cNvPr>
            <p:cNvSpPr/>
            <p:nvPr/>
          </p:nvSpPr>
          <p:spPr>
            <a:xfrm>
              <a:off x="15287160" y="6512610"/>
              <a:ext cx="453402" cy="29040"/>
            </a:xfrm>
            <a:custGeom>
              <a:avLst/>
              <a:gdLst>
                <a:gd name="connsiteX0" fmla="*/ 453402 w 453402"/>
                <a:gd name="connsiteY0" fmla="*/ 0 h 29040"/>
                <a:gd name="connsiteX1" fmla="*/ 377836 w 453402"/>
                <a:gd name="connsiteY1" fmla="*/ 29041 h 29040"/>
                <a:gd name="connsiteX2" fmla="*/ 302268 w 453402"/>
                <a:gd name="connsiteY2" fmla="*/ 0 h 29040"/>
                <a:gd name="connsiteX3" fmla="*/ 226702 w 453402"/>
                <a:gd name="connsiteY3" fmla="*/ 29041 h 29040"/>
                <a:gd name="connsiteX4" fmla="*/ 151134 w 453402"/>
                <a:gd name="connsiteY4" fmla="*/ 0 h 29040"/>
                <a:gd name="connsiteX5" fmla="*/ 75568 w 453402"/>
                <a:gd name="connsiteY5" fmla="*/ 29041 h 29040"/>
                <a:gd name="connsiteX6" fmla="*/ 0 w 453402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0">
                  <a:moveTo>
                    <a:pt x="453402" y="0"/>
                  </a:moveTo>
                  <a:cubicBezTo>
                    <a:pt x="415619" y="0"/>
                    <a:pt x="415619" y="29041"/>
                    <a:pt x="377836" y="29041"/>
                  </a:cubicBezTo>
                  <a:cubicBezTo>
                    <a:pt x="340051" y="29041"/>
                    <a:pt x="340051" y="0"/>
                    <a:pt x="302268" y="0"/>
                  </a:cubicBezTo>
                  <a:cubicBezTo>
                    <a:pt x="264485" y="0"/>
                    <a:pt x="264485" y="29041"/>
                    <a:pt x="226702" y="29041"/>
                  </a:cubicBezTo>
                  <a:cubicBezTo>
                    <a:pt x="188917" y="29041"/>
                    <a:pt x="188917" y="0"/>
                    <a:pt x="151134" y="0"/>
                  </a:cubicBezTo>
                  <a:cubicBezTo>
                    <a:pt x="113351" y="0"/>
                    <a:pt x="113351" y="29041"/>
                    <a:pt x="75568" y="29041"/>
                  </a:cubicBezTo>
                  <a:cubicBezTo>
                    <a:pt x="37783" y="29041"/>
                    <a:pt x="37783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EEBBA4BA-61CF-110F-78B5-F304EF9BBD2D}"/>
                </a:ext>
              </a:extLst>
            </p:cNvPr>
            <p:cNvSpPr/>
            <p:nvPr/>
          </p:nvSpPr>
          <p:spPr>
            <a:xfrm>
              <a:off x="15287160" y="6606973"/>
              <a:ext cx="453402" cy="29040"/>
            </a:xfrm>
            <a:custGeom>
              <a:avLst/>
              <a:gdLst>
                <a:gd name="connsiteX0" fmla="*/ 453402 w 453402"/>
                <a:gd name="connsiteY0" fmla="*/ 0 h 29040"/>
                <a:gd name="connsiteX1" fmla="*/ 377836 w 453402"/>
                <a:gd name="connsiteY1" fmla="*/ 29041 h 29040"/>
                <a:gd name="connsiteX2" fmla="*/ 302268 w 453402"/>
                <a:gd name="connsiteY2" fmla="*/ 0 h 29040"/>
                <a:gd name="connsiteX3" fmla="*/ 226702 w 453402"/>
                <a:gd name="connsiteY3" fmla="*/ 29041 h 29040"/>
                <a:gd name="connsiteX4" fmla="*/ 151134 w 453402"/>
                <a:gd name="connsiteY4" fmla="*/ 0 h 29040"/>
                <a:gd name="connsiteX5" fmla="*/ 75568 w 453402"/>
                <a:gd name="connsiteY5" fmla="*/ 29041 h 29040"/>
                <a:gd name="connsiteX6" fmla="*/ 0 w 453402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0">
                  <a:moveTo>
                    <a:pt x="453402" y="0"/>
                  </a:moveTo>
                  <a:cubicBezTo>
                    <a:pt x="415619" y="0"/>
                    <a:pt x="415619" y="29041"/>
                    <a:pt x="377836" y="29041"/>
                  </a:cubicBezTo>
                  <a:cubicBezTo>
                    <a:pt x="340051" y="29041"/>
                    <a:pt x="340051" y="0"/>
                    <a:pt x="302268" y="0"/>
                  </a:cubicBezTo>
                  <a:cubicBezTo>
                    <a:pt x="264485" y="0"/>
                    <a:pt x="264485" y="29041"/>
                    <a:pt x="226702" y="29041"/>
                  </a:cubicBezTo>
                  <a:cubicBezTo>
                    <a:pt x="188917" y="29041"/>
                    <a:pt x="188917" y="0"/>
                    <a:pt x="151134" y="0"/>
                  </a:cubicBezTo>
                  <a:cubicBezTo>
                    <a:pt x="113351" y="0"/>
                    <a:pt x="113351" y="29041"/>
                    <a:pt x="75568" y="29041"/>
                  </a:cubicBezTo>
                  <a:cubicBezTo>
                    <a:pt x="37783" y="29041"/>
                    <a:pt x="37783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9" name="Forma libre 348">
              <a:extLst>
                <a:ext uri="{FF2B5EF4-FFF2-40B4-BE49-F238E27FC236}">
                  <a16:creationId xmlns:a16="http://schemas.microsoft.com/office/drawing/2014/main" id="{7513C728-0D80-79DE-87F2-AE7982AA1FFB}"/>
                </a:ext>
              </a:extLst>
            </p:cNvPr>
            <p:cNvSpPr/>
            <p:nvPr/>
          </p:nvSpPr>
          <p:spPr>
            <a:xfrm>
              <a:off x="15342066" y="6304881"/>
              <a:ext cx="171795" cy="212254"/>
            </a:xfrm>
            <a:custGeom>
              <a:avLst/>
              <a:gdLst>
                <a:gd name="connsiteX0" fmla="*/ 171796 w 171795"/>
                <a:gd name="connsiteY0" fmla="*/ 0 h 212254"/>
                <a:gd name="connsiteX1" fmla="*/ 0 w 171795"/>
                <a:gd name="connsiteY1" fmla="*/ 35787 h 212254"/>
                <a:gd name="connsiteX2" fmla="*/ 77295 w 171795"/>
                <a:gd name="connsiteY2" fmla="*/ 212254 h 21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795" h="212254">
                  <a:moveTo>
                    <a:pt x="171796" y="0"/>
                  </a:moveTo>
                  <a:lnTo>
                    <a:pt x="0" y="35787"/>
                  </a:lnTo>
                  <a:cubicBezTo>
                    <a:pt x="0" y="126365"/>
                    <a:pt x="77295" y="212254"/>
                    <a:pt x="77295" y="2122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0" name="Forma libre 349">
              <a:extLst>
                <a:ext uri="{FF2B5EF4-FFF2-40B4-BE49-F238E27FC236}">
                  <a16:creationId xmlns:a16="http://schemas.microsoft.com/office/drawing/2014/main" id="{9B5A5C09-EAE2-5648-6BEC-7E5E0FE1E360}"/>
                </a:ext>
              </a:extLst>
            </p:cNvPr>
            <p:cNvSpPr/>
            <p:nvPr/>
          </p:nvSpPr>
          <p:spPr>
            <a:xfrm>
              <a:off x="15513862" y="6304881"/>
              <a:ext cx="171795" cy="212254"/>
            </a:xfrm>
            <a:custGeom>
              <a:avLst/>
              <a:gdLst>
                <a:gd name="connsiteX0" fmla="*/ 0 w 171795"/>
                <a:gd name="connsiteY0" fmla="*/ 0 h 212254"/>
                <a:gd name="connsiteX1" fmla="*/ 171796 w 171795"/>
                <a:gd name="connsiteY1" fmla="*/ 35787 h 212254"/>
                <a:gd name="connsiteX2" fmla="*/ 94500 w 171795"/>
                <a:gd name="connsiteY2" fmla="*/ 212254 h 21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795" h="212254">
                  <a:moveTo>
                    <a:pt x="0" y="0"/>
                  </a:moveTo>
                  <a:lnTo>
                    <a:pt x="171796" y="35787"/>
                  </a:lnTo>
                  <a:cubicBezTo>
                    <a:pt x="171796" y="126365"/>
                    <a:pt x="94500" y="212254"/>
                    <a:pt x="94500" y="2122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1" name="Forma libre 350">
              <a:extLst>
                <a:ext uri="{FF2B5EF4-FFF2-40B4-BE49-F238E27FC236}">
                  <a16:creationId xmlns:a16="http://schemas.microsoft.com/office/drawing/2014/main" id="{6EE20DC9-69D0-1EF6-3DD8-D7761AAA5414}"/>
                </a:ext>
              </a:extLst>
            </p:cNvPr>
            <p:cNvSpPr/>
            <p:nvPr/>
          </p:nvSpPr>
          <p:spPr>
            <a:xfrm>
              <a:off x="15513861" y="6304881"/>
              <a:ext cx="8231" cy="151045"/>
            </a:xfrm>
            <a:custGeom>
              <a:avLst/>
              <a:gdLst>
                <a:gd name="connsiteX0" fmla="*/ 0 w 8231"/>
                <a:gd name="connsiteY0" fmla="*/ 0 h 151045"/>
                <a:gd name="connsiteX1" fmla="*/ 0 w 8231"/>
                <a:gd name="connsiteY1" fmla="*/ 151046 h 1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51045">
                  <a:moveTo>
                    <a:pt x="0" y="0"/>
                  </a:moveTo>
                  <a:lnTo>
                    <a:pt x="0" y="15104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2" name="Forma libre 351">
              <a:extLst>
                <a:ext uri="{FF2B5EF4-FFF2-40B4-BE49-F238E27FC236}">
                  <a16:creationId xmlns:a16="http://schemas.microsoft.com/office/drawing/2014/main" id="{38995644-9209-46D6-3D9F-503E497292EF}"/>
                </a:ext>
              </a:extLst>
            </p:cNvPr>
            <p:cNvSpPr/>
            <p:nvPr/>
          </p:nvSpPr>
          <p:spPr>
            <a:xfrm>
              <a:off x="15400511" y="6229358"/>
              <a:ext cx="226700" cy="99134"/>
            </a:xfrm>
            <a:custGeom>
              <a:avLst/>
              <a:gdLst>
                <a:gd name="connsiteX0" fmla="*/ 0 w 226700"/>
                <a:gd name="connsiteY0" fmla="*/ 99134 h 99134"/>
                <a:gd name="connsiteX1" fmla="*/ 0 w 226700"/>
                <a:gd name="connsiteY1" fmla="*/ 0 h 99134"/>
                <a:gd name="connsiteX2" fmla="*/ 226701 w 226700"/>
                <a:gd name="connsiteY2" fmla="*/ 0 h 99134"/>
                <a:gd name="connsiteX3" fmla="*/ 226701 w 226700"/>
                <a:gd name="connsiteY3" fmla="*/ 99134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00" h="99134">
                  <a:moveTo>
                    <a:pt x="0" y="99134"/>
                  </a:moveTo>
                  <a:lnTo>
                    <a:pt x="0" y="0"/>
                  </a:lnTo>
                  <a:lnTo>
                    <a:pt x="226701" y="0"/>
                  </a:lnTo>
                  <a:lnTo>
                    <a:pt x="226701" y="9913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3" name="Forma libre 352">
              <a:extLst>
                <a:ext uri="{FF2B5EF4-FFF2-40B4-BE49-F238E27FC236}">
                  <a16:creationId xmlns:a16="http://schemas.microsoft.com/office/drawing/2014/main" id="{1D7751FF-E1A1-982F-55E0-1774FF95A56C}"/>
                </a:ext>
              </a:extLst>
            </p:cNvPr>
            <p:cNvSpPr/>
            <p:nvPr/>
          </p:nvSpPr>
          <p:spPr>
            <a:xfrm>
              <a:off x="15457227" y="6153835"/>
              <a:ext cx="113350" cy="75522"/>
            </a:xfrm>
            <a:custGeom>
              <a:avLst/>
              <a:gdLst>
                <a:gd name="connsiteX0" fmla="*/ 0 w 113350"/>
                <a:gd name="connsiteY0" fmla="*/ 75523 h 75522"/>
                <a:gd name="connsiteX1" fmla="*/ 0 w 113350"/>
                <a:gd name="connsiteY1" fmla="*/ 0 h 75522"/>
                <a:gd name="connsiteX2" fmla="*/ 113351 w 113350"/>
                <a:gd name="connsiteY2" fmla="*/ 0 h 75522"/>
                <a:gd name="connsiteX3" fmla="*/ 113351 w 113350"/>
                <a:gd name="connsiteY3" fmla="*/ 75523 h 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50" h="75522">
                  <a:moveTo>
                    <a:pt x="0" y="75523"/>
                  </a:moveTo>
                  <a:lnTo>
                    <a:pt x="0" y="0"/>
                  </a:lnTo>
                  <a:lnTo>
                    <a:pt x="113351" y="0"/>
                  </a:lnTo>
                  <a:lnTo>
                    <a:pt x="113351" y="7552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2202B294-CFD6-3CBA-5A42-A86BBCA36087}"/>
                </a:ext>
              </a:extLst>
            </p:cNvPr>
            <p:cNvSpPr/>
            <p:nvPr/>
          </p:nvSpPr>
          <p:spPr>
            <a:xfrm>
              <a:off x="14966041" y="6701336"/>
              <a:ext cx="340051" cy="283170"/>
            </a:xfrm>
            <a:custGeom>
              <a:avLst/>
              <a:gdLst>
                <a:gd name="connsiteX0" fmla="*/ 0 w 340051"/>
                <a:gd name="connsiteY0" fmla="*/ 0 h 283170"/>
                <a:gd name="connsiteX1" fmla="*/ 340052 w 340051"/>
                <a:gd name="connsiteY1" fmla="*/ 0 h 283170"/>
                <a:gd name="connsiteX2" fmla="*/ 340052 w 340051"/>
                <a:gd name="connsiteY2" fmla="*/ 283170 h 283170"/>
                <a:gd name="connsiteX3" fmla="*/ 0 w 340051"/>
                <a:gd name="connsiteY3" fmla="*/ 28317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51" h="283170">
                  <a:moveTo>
                    <a:pt x="0" y="0"/>
                  </a:moveTo>
                  <a:lnTo>
                    <a:pt x="340052" y="0"/>
                  </a:lnTo>
                  <a:lnTo>
                    <a:pt x="340052" y="283170"/>
                  </a:lnTo>
                  <a:lnTo>
                    <a:pt x="0" y="283170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5" name="Forma libre 354">
              <a:extLst>
                <a:ext uri="{FF2B5EF4-FFF2-40B4-BE49-F238E27FC236}">
                  <a16:creationId xmlns:a16="http://schemas.microsoft.com/office/drawing/2014/main" id="{1D723534-B86B-1B32-A283-BD4D336C0CB3}"/>
                </a:ext>
              </a:extLst>
            </p:cNvPr>
            <p:cNvSpPr/>
            <p:nvPr/>
          </p:nvSpPr>
          <p:spPr>
            <a:xfrm>
              <a:off x="15098324" y="6701336"/>
              <a:ext cx="75567" cy="75522"/>
            </a:xfrm>
            <a:custGeom>
              <a:avLst/>
              <a:gdLst>
                <a:gd name="connsiteX0" fmla="*/ 75568 w 75567"/>
                <a:gd name="connsiteY0" fmla="*/ 0 h 75522"/>
                <a:gd name="connsiteX1" fmla="*/ 75568 w 75567"/>
                <a:gd name="connsiteY1" fmla="*/ 75523 h 75522"/>
                <a:gd name="connsiteX2" fmla="*/ 0 w 75567"/>
                <a:gd name="connsiteY2" fmla="*/ 75523 h 75522"/>
                <a:gd name="connsiteX3" fmla="*/ 0 w 75567"/>
                <a:gd name="connsiteY3" fmla="*/ 0 h 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67" h="75522">
                  <a:moveTo>
                    <a:pt x="75568" y="0"/>
                  </a:moveTo>
                  <a:lnTo>
                    <a:pt x="75568" y="75523"/>
                  </a:lnTo>
                  <a:lnTo>
                    <a:pt x="0" y="75523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6" name="Forma libre 355">
              <a:extLst>
                <a:ext uri="{FF2B5EF4-FFF2-40B4-BE49-F238E27FC236}">
                  <a16:creationId xmlns:a16="http://schemas.microsoft.com/office/drawing/2014/main" id="{645ABB72-3DBD-11E4-DF3E-71F61E1AD590}"/>
                </a:ext>
              </a:extLst>
            </p:cNvPr>
            <p:cNvSpPr/>
            <p:nvPr/>
          </p:nvSpPr>
          <p:spPr>
            <a:xfrm>
              <a:off x="15003824" y="6380404"/>
              <a:ext cx="264484" cy="226569"/>
            </a:xfrm>
            <a:custGeom>
              <a:avLst/>
              <a:gdLst>
                <a:gd name="connsiteX0" fmla="*/ 0 w 264484"/>
                <a:gd name="connsiteY0" fmla="*/ 226569 h 226569"/>
                <a:gd name="connsiteX1" fmla="*/ 226702 w 264484"/>
                <a:gd name="connsiteY1" fmla="*/ 0 h 226569"/>
                <a:gd name="connsiteX2" fmla="*/ 264485 w 264484"/>
                <a:gd name="connsiteY2" fmla="*/ 0 h 22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484" h="226569">
                  <a:moveTo>
                    <a:pt x="0" y="226569"/>
                  </a:moveTo>
                  <a:cubicBezTo>
                    <a:pt x="0" y="101438"/>
                    <a:pt x="101498" y="0"/>
                    <a:pt x="226702" y="0"/>
                  </a:cubicBezTo>
                  <a:lnTo>
                    <a:pt x="264485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7" name="Forma libre 356">
              <a:extLst>
                <a:ext uri="{FF2B5EF4-FFF2-40B4-BE49-F238E27FC236}">
                  <a16:creationId xmlns:a16="http://schemas.microsoft.com/office/drawing/2014/main" id="{472D746D-1282-42DB-BD3F-3873B983D080}"/>
                </a:ext>
              </a:extLst>
            </p:cNvPr>
            <p:cNvSpPr/>
            <p:nvPr/>
          </p:nvSpPr>
          <p:spPr>
            <a:xfrm>
              <a:off x="15211675" y="6323803"/>
              <a:ext cx="56634" cy="113202"/>
            </a:xfrm>
            <a:custGeom>
              <a:avLst/>
              <a:gdLst>
                <a:gd name="connsiteX0" fmla="*/ 0 w 56634"/>
                <a:gd name="connsiteY0" fmla="*/ 113202 h 113202"/>
                <a:gd name="connsiteX1" fmla="*/ 56634 w 56634"/>
                <a:gd name="connsiteY1" fmla="*/ 56601 h 113202"/>
                <a:gd name="connsiteX2" fmla="*/ 0 w 56634"/>
                <a:gd name="connsiteY2" fmla="*/ 0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34" h="113202">
                  <a:moveTo>
                    <a:pt x="0" y="113202"/>
                  </a:moveTo>
                  <a:lnTo>
                    <a:pt x="56634" y="56601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8" name="Forma libre 357">
              <a:extLst>
                <a:ext uri="{FF2B5EF4-FFF2-40B4-BE49-F238E27FC236}">
                  <a16:creationId xmlns:a16="http://schemas.microsoft.com/office/drawing/2014/main" id="{7CF55532-0787-5FCD-82A9-A238CF9982DD}"/>
                </a:ext>
              </a:extLst>
            </p:cNvPr>
            <p:cNvSpPr/>
            <p:nvPr/>
          </p:nvSpPr>
          <p:spPr>
            <a:xfrm>
              <a:off x="15381660" y="6701336"/>
              <a:ext cx="264484" cy="226569"/>
            </a:xfrm>
            <a:custGeom>
              <a:avLst/>
              <a:gdLst>
                <a:gd name="connsiteX0" fmla="*/ 264485 w 264484"/>
                <a:gd name="connsiteY0" fmla="*/ 0 h 226569"/>
                <a:gd name="connsiteX1" fmla="*/ 37783 w 264484"/>
                <a:gd name="connsiteY1" fmla="*/ 226569 h 226569"/>
                <a:gd name="connsiteX2" fmla="*/ 0 w 264484"/>
                <a:gd name="connsiteY2" fmla="*/ 226569 h 22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484" h="226569">
                  <a:moveTo>
                    <a:pt x="264485" y="0"/>
                  </a:moveTo>
                  <a:cubicBezTo>
                    <a:pt x="264485" y="125131"/>
                    <a:pt x="162988" y="226569"/>
                    <a:pt x="37783" y="226569"/>
                  </a:cubicBezTo>
                  <a:lnTo>
                    <a:pt x="0" y="22656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9" name="Forma libre 358">
              <a:extLst>
                <a:ext uri="{FF2B5EF4-FFF2-40B4-BE49-F238E27FC236}">
                  <a16:creationId xmlns:a16="http://schemas.microsoft.com/office/drawing/2014/main" id="{C00D0597-B124-A5D0-CCE2-01D9DCF0206A}"/>
                </a:ext>
              </a:extLst>
            </p:cNvPr>
            <p:cNvSpPr/>
            <p:nvPr/>
          </p:nvSpPr>
          <p:spPr>
            <a:xfrm>
              <a:off x="15381660" y="6871221"/>
              <a:ext cx="56634" cy="113284"/>
            </a:xfrm>
            <a:custGeom>
              <a:avLst/>
              <a:gdLst>
                <a:gd name="connsiteX0" fmla="*/ 56634 w 56634"/>
                <a:gd name="connsiteY0" fmla="*/ 0 h 113284"/>
                <a:gd name="connsiteX1" fmla="*/ 0 w 56634"/>
                <a:gd name="connsiteY1" fmla="*/ 56684 h 113284"/>
                <a:gd name="connsiteX2" fmla="*/ 56634 w 56634"/>
                <a:gd name="connsiteY2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34" h="113284">
                  <a:moveTo>
                    <a:pt x="56634" y="0"/>
                  </a:moveTo>
                  <a:lnTo>
                    <a:pt x="0" y="56684"/>
                  </a:lnTo>
                  <a:lnTo>
                    <a:pt x="56634" y="1132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60" name="Gráfico 2">
            <a:extLst>
              <a:ext uri="{FF2B5EF4-FFF2-40B4-BE49-F238E27FC236}">
                <a16:creationId xmlns:a16="http://schemas.microsoft.com/office/drawing/2014/main" id="{44A82E6B-5B9A-4040-C432-A9191D82A486}"/>
              </a:ext>
            </a:extLst>
          </p:cNvPr>
          <p:cNvGrpSpPr/>
          <p:nvPr/>
        </p:nvGrpSpPr>
        <p:grpSpPr>
          <a:xfrm>
            <a:off x="13554550" y="7701892"/>
            <a:ext cx="868856" cy="784271"/>
            <a:chOff x="13554550" y="7701892"/>
            <a:chExt cx="868856" cy="784271"/>
          </a:xfrm>
          <a:noFill/>
        </p:grpSpPr>
        <p:sp>
          <p:nvSpPr>
            <p:cNvPr id="361" name="Forma libre 360">
              <a:extLst>
                <a:ext uri="{FF2B5EF4-FFF2-40B4-BE49-F238E27FC236}">
                  <a16:creationId xmlns:a16="http://schemas.microsoft.com/office/drawing/2014/main" id="{E29A8C5F-38B2-957A-D896-82A82D89C068}"/>
                </a:ext>
              </a:extLst>
            </p:cNvPr>
            <p:cNvSpPr/>
            <p:nvPr/>
          </p:nvSpPr>
          <p:spPr>
            <a:xfrm>
              <a:off x="14253504" y="7947383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-1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2" y="113202"/>
                    <a:pt x="56634" y="113202"/>
                  </a:cubicBezTo>
                  <a:cubicBezTo>
                    <a:pt x="25356" y="113202"/>
                    <a:pt x="-1" y="87861"/>
                    <a:pt x="-1" y="56601"/>
                  </a:cubicBezTo>
                  <a:cubicBezTo>
                    <a:pt x="-1" y="25341"/>
                    <a:pt x="25356" y="0"/>
                    <a:pt x="56634" y="0"/>
                  </a:cubicBezTo>
                  <a:cubicBezTo>
                    <a:pt x="87912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2" name="Forma libre 361">
              <a:extLst>
                <a:ext uri="{FF2B5EF4-FFF2-40B4-BE49-F238E27FC236}">
                  <a16:creationId xmlns:a16="http://schemas.microsoft.com/office/drawing/2014/main" id="{F5E239D4-7E36-0B03-E72C-97294D49EC0D}"/>
                </a:ext>
              </a:extLst>
            </p:cNvPr>
            <p:cNvSpPr/>
            <p:nvPr/>
          </p:nvSpPr>
          <p:spPr>
            <a:xfrm>
              <a:off x="13819035" y="7701892"/>
              <a:ext cx="396685" cy="302092"/>
            </a:xfrm>
            <a:custGeom>
              <a:avLst/>
              <a:gdLst>
                <a:gd name="connsiteX0" fmla="*/ 169985 w 396685"/>
                <a:gd name="connsiteY0" fmla="*/ 302092 h 302092"/>
                <a:gd name="connsiteX1" fmla="*/ 396686 w 396685"/>
                <a:gd name="connsiteY1" fmla="*/ 302092 h 302092"/>
                <a:gd name="connsiteX2" fmla="*/ 396686 w 396685"/>
                <a:gd name="connsiteY2" fmla="*/ 0 h 302092"/>
                <a:gd name="connsiteX3" fmla="*/ 0 w 396685"/>
                <a:gd name="connsiteY3" fmla="*/ 0 h 302092"/>
                <a:gd name="connsiteX4" fmla="*/ 0 w 396685"/>
                <a:gd name="connsiteY4" fmla="*/ 169968 h 30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85" h="302092">
                  <a:moveTo>
                    <a:pt x="169985" y="302092"/>
                  </a:moveTo>
                  <a:lnTo>
                    <a:pt x="396686" y="302092"/>
                  </a:lnTo>
                  <a:lnTo>
                    <a:pt x="396686" y="0"/>
                  </a:lnTo>
                  <a:lnTo>
                    <a:pt x="0" y="0"/>
                  </a:lnTo>
                  <a:lnTo>
                    <a:pt x="0" y="16996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3" name="Forma libre 362">
              <a:extLst>
                <a:ext uri="{FF2B5EF4-FFF2-40B4-BE49-F238E27FC236}">
                  <a16:creationId xmlns:a16="http://schemas.microsoft.com/office/drawing/2014/main" id="{8B8BB857-F624-A698-3DC0-B466BA8DBC86}"/>
                </a:ext>
              </a:extLst>
            </p:cNvPr>
            <p:cNvSpPr/>
            <p:nvPr/>
          </p:nvSpPr>
          <p:spPr>
            <a:xfrm>
              <a:off x="14215721" y="8003984"/>
              <a:ext cx="37783" cy="8226"/>
            </a:xfrm>
            <a:custGeom>
              <a:avLst/>
              <a:gdLst>
                <a:gd name="connsiteX0" fmla="*/ 0 w 37783"/>
                <a:gd name="connsiteY0" fmla="*/ 0 h 8226"/>
                <a:gd name="connsiteX1" fmla="*/ 37784 w 3778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783" h="8226">
                  <a:moveTo>
                    <a:pt x="0" y="0"/>
                  </a:moveTo>
                  <a:lnTo>
                    <a:pt x="37784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4" name="Forma libre 363">
              <a:extLst>
                <a:ext uri="{FF2B5EF4-FFF2-40B4-BE49-F238E27FC236}">
                  <a16:creationId xmlns:a16="http://schemas.microsoft.com/office/drawing/2014/main" id="{5ED559A1-7BFF-8A47-3100-5168E19CFB36}"/>
                </a:ext>
              </a:extLst>
            </p:cNvPr>
            <p:cNvSpPr/>
            <p:nvPr/>
          </p:nvSpPr>
          <p:spPr>
            <a:xfrm>
              <a:off x="14215638" y="7749114"/>
              <a:ext cx="207768" cy="254869"/>
            </a:xfrm>
            <a:custGeom>
              <a:avLst/>
              <a:gdLst>
                <a:gd name="connsiteX0" fmla="*/ 151134 w 207768"/>
                <a:gd name="connsiteY0" fmla="*/ 254870 h 254869"/>
                <a:gd name="connsiteX1" fmla="*/ 207768 w 207768"/>
                <a:gd name="connsiteY1" fmla="*/ 254870 h 254869"/>
                <a:gd name="connsiteX2" fmla="*/ 207768 w 207768"/>
                <a:gd name="connsiteY2" fmla="*/ 150470 h 254869"/>
                <a:gd name="connsiteX3" fmla="*/ 204064 w 207768"/>
                <a:gd name="connsiteY3" fmla="*/ 130232 h 254869"/>
                <a:gd name="connsiteX4" fmla="*/ 155086 w 207768"/>
                <a:gd name="connsiteY4" fmla="*/ 30440 h 254869"/>
                <a:gd name="connsiteX5" fmla="*/ 130473 w 207768"/>
                <a:gd name="connsiteY5" fmla="*/ 11024 h 254869"/>
                <a:gd name="connsiteX6" fmla="*/ 0 w 207768"/>
                <a:gd name="connsiteY6" fmla="*/ 0 h 2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68" h="254869">
                  <a:moveTo>
                    <a:pt x="151134" y="254870"/>
                  </a:moveTo>
                  <a:lnTo>
                    <a:pt x="207768" y="254870"/>
                  </a:lnTo>
                  <a:lnTo>
                    <a:pt x="207768" y="150470"/>
                  </a:lnTo>
                  <a:cubicBezTo>
                    <a:pt x="207768" y="143560"/>
                    <a:pt x="206534" y="136731"/>
                    <a:pt x="204064" y="130232"/>
                  </a:cubicBezTo>
                  <a:lnTo>
                    <a:pt x="155086" y="30440"/>
                  </a:lnTo>
                  <a:cubicBezTo>
                    <a:pt x="150970" y="19662"/>
                    <a:pt x="141504" y="12176"/>
                    <a:pt x="130473" y="1102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5" name="Forma libre 364">
              <a:extLst>
                <a:ext uri="{FF2B5EF4-FFF2-40B4-BE49-F238E27FC236}">
                  <a16:creationId xmlns:a16="http://schemas.microsoft.com/office/drawing/2014/main" id="{18331865-7444-CCE1-7BE7-E639FD0D01B2}"/>
                </a:ext>
              </a:extLst>
            </p:cNvPr>
            <p:cNvSpPr/>
            <p:nvPr/>
          </p:nvSpPr>
          <p:spPr>
            <a:xfrm>
              <a:off x="13611184" y="8117268"/>
              <a:ext cx="377835" cy="189054"/>
            </a:xfrm>
            <a:custGeom>
              <a:avLst/>
              <a:gdLst>
                <a:gd name="connsiteX0" fmla="*/ 320377 w 377835"/>
                <a:gd name="connsiteY0" fmla="*/ 189055 h 189054"/>
                <a:gd name="connsiteX1" fmla="*/ 377836 w 377835"/>
                <a:gd name="connsiteY1" fmla="*/ 37762 h 189054"/>
                <a:gd name="connsiteX2" fmla="*/ 188917 w 377835"/>
                <a:gd name="connsiteY2" fmla="*/ 0 h 189054"/>
                <a:gd name="connsiteX3" fmla="*/ 0 w 377835"/>
                <a:gd name="connsiteY3" fmla="*/ 37762 h 189054"/>
                <a:gd name="connsiteX4" fmla="*/ 57457 w 377835"/>
                <a:gd name="connsiteY4" fmla="*/ 189055 h 18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35" h="189054">
                  <a:moveTo>
                    <a:pt x="320377" y="189055"/>
                  </a:moveTo>
                  <a:cubicBezTo>
                    <a:pt x="341863" y="161165"/>
                    <a:pt x="377836" y="104729"/>
                    <a:pt x="377836" y="37762"/>
                  </a:cubicBezTo>
                  <a:lnTo>
                    <a:pt x="188917" y="0"/>
                  </a:lnTo>
                  <a:lnTo>
                    <a:pt x="0" y="37762"/>
                  </a:lnTo>
                  <a:cubicBezTo>
                    <a:pt x="0" y="104729"/>
                    <a:pt x="35890" y="161248"/>
                    <a:pt x="57457" y="18905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6" name="Forma libre 365">
              <a:extLst>
                <a:ext uri="{FF2B5EF4-FFF2-40B4-BE49-F238E27FC236}">
                  <a16:creationId xmlns:a16="http://schemas.microsoft.com/office/drawing/2014/main" id="{EBDAF5E5-49F4-7EB8-B327-725830AFB479}"/>
                </a:ext>
              </a:extLst>
            </p:cNvPr>
            <p:cNvSpPr/>
            <p:nvPr/>
          </p:nvSpPr>
          <p:spPr>
            <a:xfrm>
              <a:off x="13800102" y="8117268"/>
              <a:ext cx="8231" cy="207647"/>
            </a:xfrm>
            <a:custGeom>
              <a:avLst/>
              <a:gdLst>
                <a:gd name="connsiteX0" fmla="*/ 0 w 8231"/>
                <a:gd name="connsiteY0" fmla="*/ 0 h 207647"/>
                <a:gd name="connsiteX1" fmla="*/ 0 w 8231"/>
                <a:gd name="connsiteY1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07647">
                  <a:moveTo>
                    <a:pt x="0" y="0"/>
                  </a:moveTo>
                  <a:lnTo>
                    <a:pt x="0" y="20764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7" name="Forma libre 366">
              <a:extLst>
                <a:ext uri="{FF2B5EF4-FFF2-40B4-BE49-F238E27FC236}">
                  <a16:creationId xmlns:a16="http://schemas.microsoft.com/office/drawing/2014/main" id="{6C35B5E4-B4AD-662D-EB6A-0272ED030924}"/>
                </a:ext>
              </a:extLst>
            </p:cNvPr>
            <p:cNvSpPr/>
            <p:nvPr/>
          </p:nvSpPr>
          <p:spPr>
            <a:xfrm>
              <a:off x="13667901" y="8041745"/>
              <a:ext cx="264402" cy="101931"/>
            </a:xfrm>
            <a:custGeom>
              <a:avLst/>
              <a:gdLst>
                <a:gd name="connsiteX0" fmla="*/ 0 w 264402"/>
                <a:gd name="connsiteY0" fmla="*/ 101931 h 101931"/>
                <a:gd name="connsiteX1" fmla="*/ 0 w 264402"/>
                <a:gd name="connsiteY1" fmla="*/ 0 h 101931"/>
                <a:gd name="connsiteX2" fmla="*/ 264402 w 264402"/>
                <a:gd name="connsiteY2" fmla="*/ 0 h 101931"/>
                <a:gd name="connsiteX3" fmla="*/ 264402 w 264402"/>
                <a:gd name="connsiteY3" fmla="*/ 101931 h 10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02" h="101931">
                  <a:moveTo>
                    <a:pt x="0" y="101931"/>
                  </a:moveTo>
                  <a:lnTo>
                    <a:pt x="0" y="0"/>
                  </a:lnTo>
                  <a:lnTo>
                    <a:pt x="264402" y="0"/>
                  </a:lnTo>
                  <a:lnTo>
                    <a:pt x="264402" y="10193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8" name="Forma libre 367">
              <a:extLst>
                <a:ext uri="{FF2B5EF4-FFF2-40B4-BE49-F238E27FC236}">
                  <a16:creationId xmlns:a16="http://schemas.microsoft.com/office/drawing/2014/main" id="{DB8E79DE-DCA8-4FD2-777C-6CF7DD4E1624}"/>
                </a:ext>
              </a:extLst>
            </p:cNvPr>
            <p:cNvSpPr/>
            <p:nvPr/>
          </p:nvSpPr>
          <p:spPr>
            <a:xfrm>
              <a:off x="13724535" y="7947383"/>
              <a:ext cx="151134" cy="94362"/>
            </a:xfrm>
            <a:custGeom>
              <a:avLst/>
              <a:gdLst>
                <a:gd name="connsiteX0" fmla="*/ 0 w 151134"/>
                <a:gd name="connsiteY0" fmla="*/ 94362 h 94362"/>
                <a:gd name="connsiteX1" fmla="*/ 0 w 151134"/>
                <a:gd name="connsiteY1" fmla="*/ 0 h 94362"/>
                <a:gd name="connsiteX2" fmla="*/ 151134 w 151134"/>
                <a:gd name="connsiteY2" fmla="*/ 0 h 94362"/>
                <a:gd name="connsiteX3" fmla="*/ 151134 w 151134"/>
                <a:gd name="connsiteY3" fmla="*/ 94362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134" h="94362">
                  <a:moveTo>
                    <a:pt x="0" y="94362"/>
                  </a:moveTo>
                  <a:lnTo>
                    <a:pt x="0" y="0"/>
                  </a:lnTo>
                  <a:lnTo>
                    <a:pt x="151134" y="0"/>
                  </a:lnTo>
                  <a:lnTo>
                    <a:pt x="151134" y="9436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9" name="Forma libre 368">
              <a:extLst>
                <a:ext uri="{FF2B5EF4-FFF2-40B4-BE49-F238E27FC236}">
                  <a16:creationId xmlns:a16="http://schemas.microsoft.com/office/drawing/2014/main" id="{852A5B8F-CC16-0D10-3C0A-C9A8B14498AD}"/>
                </a:ext>
              </a:extLst>
            </p:cNvPr>
            <p:cNvSpPr/>
            <p:nvPr/>
          </p:nvSpPr>
          <p:spPr>
            <a:xfrm>
              <a:off x="13577270" y="8362677"/>
              <a:ext cx="445500" cy="29041"/>
            </a:xfrm>
            <a:custGeom>
              <a:avLst/>
              <a:gdLst>
                <a:gd name="connsiteX0" fmla="*/ 445500 w 445500"/>
                <a:gd name="connsiteY0" fmla="*/ 0 h 29041"/>
                <a:gd name="connsiteX1" fmla="*/ 371250 w 445500"/>
                <a:gd name="connsiteY1" fmla="*/ 29041 h 29041"/>
                <a:gd name="connsiteX2" fmla="*/ 297000 w 445500"/>
                <a:gd name="connsiteY2" fmla="*/ 0 h 29041"/>
                <a:gd name="connsiteX3" fmla="*/ 222750 w 445500"/>
                <a:gd name="connsiteY3" fmla="*/ 29041 h 29041"/>
                <a:gd name="connsiteX4" fmla="*/ 148499 w 445500"/>
                <a:gd name="connsiteY4" fmla="*/ 0 h 29041"/>
                <a:gd name="connsiteX5" fmla="*/ 74250 w 445500"/>
                <a:gd name="connsiteY5" fmla="*/ 29041 h 29041"/>
                <a:gd name="connsiteX6" fmla="*/ 0 w 445500"/>
                <a:gd name="connsiteY6" fmla="*/ 0 h 2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500" h="29041">
                  <a:moveTo>
                    <a:pt x="445500" y="0"/>
                  </a:moveTo>
                  <a:cubicBezTo>
                    <a:pt x="408375" y="0"/>
                    <a:pt x="408375" y="29041"/>
                    <a:pt x="371250" y="29041"/>
                  </a:cubicBezTo>
                  <a:cubicBezTo>
                    <a:pt x="334125" y="29041"/>
                    <a:pt x="334125" y="0"/>
                    <a:pt x="297000" y="0"/>
                  </a:cubicBezTo>
                  <a:cubicBezTo>
                    <a:pt x="259875" y="0"/>
                    <a:pt x="259875" y="29041"/>
                    <a:pt x="222750" y="29041"/>
                  </a:cubicBezTo>
                  <a:cubicBezTo>
                    <a:pt x="185624" y="29041"/>
                    <a:pt x="185624" y="0"/>
                    <a:pt x="148499" y="0"/>
                  </a:cubicBezTo>
                  <a:cubicBezTo>
                    <a:pt x="111374" y="0"/>
                    <a:pt x="111374" y="29041"/>
                    <a:pt x="74250" y="29041"/>
                  </a:cubicBezTo>
                  <a:cubicBezTo>
                    <a:pt x="37125" y="29041"/>
                    <a:pt x="371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0" name="Forma libre 369">
              <a:extLst>
                <a:ext uri="{FF2B5EF4-FFF2-40B4-BE49-F238E27FC236}">
                  <a16:creationId xmlns:a16="http://schemas.microsoft.com/office/drawing/2014/main" id="{E19C4235-1DCA-48CF-414C-CDD802EF89A1}"/>
                </a:ext>
              </a:extLst>
            </p:cNvPr>
            <p:cNvSpPr/>
            <p:nvPr/>
          </p:nvSpPr>
          <p:spPr>
            <a:xfrm>
              <a:off x="13577270" y="8457122"/>
              <a:ext cx="445500" cy="29041"/>
            </a:xfrm>
            <a:custGeom>
              <a:avLst/>
              <a:gdLst>
                <a:gd name="connsiteX0" fmla="*/ 445500 w 445500"/>
                <a:gd name="connsiteY0" fmla="*/ 0 h 29041"/>
                <a:gd name="connsiteX1" fmla="*/ 371250 w 445500"/>
                <a:gd name="connsiteY1" fmla="*/ 29041 h 29041"/>
                <a:gd name="connsiteX2" fmla="*/ 297000 w 445500"/>
                <a:gd name="connsiteY2" fmla="*/ 0 h 29041"/>
                <a:gd name="connsiteX3" fmla="*/ 222750 w 445500"/>
                <a:gd name="connsiteY3" fmla="*/ 29041 h 29041"/>
                <a:gd name="connsiteX4" fmla="*/ 148499 w 445500"/>
                <a:gd name="connsiteY4" fmla="*/ 0 h 29041"/>
                <a:gd name="connsiteX5" fmla="*/ 74250 w 445500"/>
                <a:gd name="connsiteY5" fmla="*/ 29041 h 29041"/>
                <a:gd name="connsiteX6" fmla="*/ 0 w 445500"/>
                <a:gd name="connsiteY6" fmla="*/ 0 h 2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500" h="29041">
                  <a:moveTo>
                    <a:pt x="445500" y="0"/>
                  </a:moveTo>
                  <a:cubicBezTo>
                    <a:pt x="408375" y="0"/>
                    <a:pt x="408375" y="29041"/>
                    <a:pt x="371250" y="29041"/>
                  </a:cubicBezTo>
                  <a:cubicBezTo>
                    <a:pt x="334125" y="29041"/>
                    <a:pt x="334125" y="0"/>
                    <a:pt x="297000" y="0"/>
                  </a:cubicBezTo>
                  <a:cubicBezTo>
                    <a:pt x="259875" y="0"/>
                    <a:pt x="259875" y="29041"/>
                    <a:pt x="222750" y="29041"/>
                  </a:cubicBezTo>
                  <a:cubicBezTo>
                    <a:pt x="185624" y="29041"/>
                    <a:pt x="185624" y="0"/>
                    <a:pt x="148499" y="0"/>
                  </a:cubicBezTo>
                  <a:cubicBezTo>
                    <a:pt x="111374" y="0"/>
                    <a:pt x="111374" y="29041"/>
                    <a:pt x="74250" y="29041"/>
                  </a:cubicBezTo>
                  <a:cubicBezTo>
                    <a:pt x="37125" y="29041"/>
                    <a:pt x="371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1" name="Forma libre 370">
              <a:extLst>
                <a:ext uri="{FF2B5EF4-FFF2-40B4-BE49-F238E27FC236}">
                  <a16:creationId xmlns:a16="http://schemas.microsoft.com/office/drawing/2014/main" id="{E274ED10-27CE-9823-CA3C-BF3AFAB555CD}"/>
                </a:ext>
              </a:extLst>
            </p:cNvPr>
            <p:cNvSpPr/>
            <p:nvPr/>
          </p:nvSpPr>
          <p:spPr>
            <a:xfrm>
              <a:off x="14121221" y="8136108"/>
              <a:ext cx="264484" cy="226568"/>
            </a:xfrm>
            <a:custGeom>
              <a:avLst/>
              <a:gdLst>
                <a:gd name="connsiteX0" fmla="*/ 264485 w 264484"/>
                <a:gd name="connsiteY0" fmla="*/ 0 h 226568"/>
                <a:gd name="connsiteX1" fmla="*/ 37783 w 264484"/>
                <a:gd name="connsiteY1" fmla="*/ 226569 h 226568"/>
                <a:gd name="connsiteX2" fmla="*/ 0 w 264484"/>
                <a:gd name="connsiteY2" fmla="*/ 226569 h 226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484" h="226568">
                  <a:moveTo>
                    <a:pt x="264485" y="0"/>
                  </a:moveTo>
                  <a:cubicBezTo>
                    <a:pt x="264485" y="125131"/>
                    <a:pt x="162988" y="226569"/>
                    <a:pt x="37783" y="226569"/>
                  </a:cubicBezTo>
                  <a:lnTo>
                    <a:pt x="0" y="22656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2" name="Forma libre 371">
              <a:extLst>
                <a:ext uri="{FF2B5EF4-FFF2-40B4-BE49-F238E27FC236}">
                  <a16:creationId xmlns:a16="http://schemas.microsoft.com/office/drawing/2014/main" id="{1A14685E-83C0-28C7-6835-DC3D325ACB38}"/>
                </a:ext>
              </a:extLst>
            </p:cNvPr>
            <p:cNvSpPr/>
            <p:nvPr/>
          </p:nvSpPr>
          <p:spPr>
            <a:xfrm>
              <a:off x="14121221" y="8306076"/>
              <a:ext cx="56716" cy="113284"/>
            </a:xfrm>
            <a:custGeom>
              <a:avLst/>
              <a:gdLst>
                <a:gd name="connsiteX0" fmla="*/ 56717 w 56716"/>
                <a:gd name="connsiteY0" fmla="*/ 0 h 113284"/>
                <a:gd name="connsiteX1" fmla="*/ 0 w 56716"/>
                <a:gd name="connsiteY1" fmla="*/ 56601 h 113284"/>
                <a:gd name="connsiteX2" fmla="*/ 56717 w 56716"/>
                <a:gd name="connsiteY2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16" h="113284">
                  <a:moveTo>
                    <a:pt x="56717" y="0"/>
                  </a:moveTo>
                  <a:lnTo>
                    <a:pt x="0" y="56601"/>
                  </a:lnTo>
                  <a:lnTo>
                    <a:pt x="56717" y="1132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3" name="Forma libre 372">
              <a:extLst>
                <a:ext uri="{FF2B5EF4-FFF2-40B4-BE49-F238E27FC236}">
                  <a16:creationId xmlns:a16="http://schemas.microsoft.com/office/drawing/2014/main" id="{44B7AA03-CB92-26D2-BD10-CE38A486B0B0}"/>
                </a:ext>
              </a:extLst>
            </p:cNvPr>
            <p:cNvSpPr/>
            <p:nvPr/>
          </p:nvSpPr>
          <p:spPr>
            <a:xfrm>
              <a:off x="13554550" y="7796337"/>
              <a:ext cx="188917" cy="151046"/>
            </a:xfrm>
            <a:custGeom>
              <a:avLst/>
              <a:gdLst>
                <a:gd name="connsiteX0" fmla="*/ 0 w 188917"/>
                <a:gd name="connsiteY0" fmla="*/ 151046 h 151046"/>
                <a:gd name="connsiteX1" fmla="*/ 151134 w 188917"/>
                <a:gd name="connsiteY1" fmla="*/ 0 h 151046"/>
                <a:gd name="connsiteX2" fmla="*/ 188917 w 188917"/>
                <a:gd name="connsiteY2" fmla="*/ 0 h 15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7" h="151046">
                  <a:moveTo>
                    <a:pt x="0" y="151046"/>
                  </a:moveTo>
                  <a:cubicBezTo>
                    <a:pt x="0" y="67625"/>
                    <a:pt x="67664" y="0"/>
                    <a:pt x="151134" y="0"/>
                  </a:cubicBezTo>
                  <a:lnTo>
                    <a:pt x="188917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4BC25EE0-70B6-032C-2265-F0F95B396429}"/>
                </a:ext>
              </a:extLst>
            </p:cNvPr>
            <p:cNvSpPr/>
            <p:nvPr/>
          </p:nvSpPr>
          <p:spPr>
            <a:xfrm>
              <a:off x="13686751" y="7739654"/>
              <a:ext cx="56716" cy="113284"/>
            </a:xfrm>
            <a:custGeom>
              <a:avLst/>
              <a:gdLst>
                <a:gd name="connsiteX0" fmla="*/ 0 w 56716"/>
                <a:gd name="connsiteY0" fmla="*/ 113284 h 113284"/>
                <a:gd name="connsiteX1" fmla="*/ 56717 w 56716"/>
                <a:gd name="connsiteY1" fmla="*/ 56683 h 113284"/>
                <a:gd name="connsiteX2" fmla="*/ 0 w 56716"/>
                <a:gd name="connsiteY2" fmla="*/ 0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16" h="113284">
                  <a:moveTo>
                    <a:pt x="0" y="113284"/>
                  </a:moveTo>
                  <a:lnTo>
                    <a:pt x="56717" y="56683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5" name="Gráfico 2">
            <a:extLst>
              <a:ext uri="{FF2B5EF4-FFF2-40B4-BE49-F238E27FC236}">
                <a16:creationId xmlns:a16="http://schemas.microsoft.com/office/drawing/2014/main" id="{619497DC-CC03-0053-7EF2-75DB6AB82543}"/>
              </a:ext>
            </a:extLst>
          </p:cNvPr>
          <p:cNvGrpSpPr/>
          <p:nvPr/>
        </p:nvGrpSpPr>
        <p:grpSpPr>
          <a:xfrm>
            <a:off x="10850763" y="6172757"/>
            <a:ext cx="850088" cy="773987"/>
            <a:chOff x="10850763" y="6172757"/>
            <a:chExt cx="850088" cy="773987"/>
          </a:xfrm>
          <a:noFill/>
        </p:grpSpPr>
        <p:sp>
          <p:nvSpPr>
            <p:cNvPr id="376" name="Forma libre 375">
              <a:extLst>
                <a:ext uri="{FF2B5EF4-FFF2-40B4-BE49-F238E27FC236}">
                  <a16:creationId xmlns:a16="http://schemas.microsoft.com/office/drawing/2014/main" id="{3048F4C1-4028-4CFA-B3FD-CC3557D5431C}"/>
                </a:ext>
              </a:extLst>
            </p:cNvPr>
            <p:cNvSpPr/>
            <p:nvPr/>
          </p:nvSpPr>
          <p:spPr>
            <a:xfrm>
              <a:off x="11020747" y="6644735"/>
              <a:ext cx="245634" cy="113202"/>
            </a:xfrm>
            <a:custGeom>
              <a:avLst/>
              <a:gdLst>
                <a:gd name="connsiteX0" fmla="*/ 245634 w 245634"/>
                <a:gd name="connsiteY0" fmla="*/ 56601 h 113202"/>
                <a:gd name="connsiteX1" fmla="*/ 122817 w 245634"/>
                <a:gd name="connsiteY1" fmla="*/ 113202 h 113202"/>
                <a:gd name="connsiteX2" fmla="*/ 0 w 245634"/>
                <a:gd name="connsiteY2" fmla="*/ 56601 h 113202"/>
                <a:gd name="connsiteX3" fmla="*/ 122817 w 245634"/>
                <a:gd name="connsiteY3" fmla="*/ 0 h 113202"/>
                <a:gd name="connsiteX4" fmla="*/ 245634 w 245634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34" h="113202">
                  <a:moveTo>
                    <a:pt x="245634" y="56601"/>
                  </a:moveTo>
                  <a:cubicBezTo>
                    <a:pt x="245634" y="87861"/>
                    <a:pt x="190647" y="113202"/>
                    <a:pt x="122817" y="113202"/>
                  </a:cubicBezTo>
                  <a:cubicBezTo>
                    <a:pt x="54987" y="113202"/>
                    <a:pt x="0" y="87861"/>
                    <a:pt x="0" y="56601"/>
                  </a:cubicBezTo>
                  <a:cubicBezTo>
                    <a:pt x="0" y="25341"/>
                    <a:pt x="54987" y="0"/>
                    <a:pt x="122817" y="0"/>
                  </a:cubicBezTo>
                  <a:cubicBezTo>
                    <a:pt x="190647" y="0"/>
                    <a:pt x="245634" y="25341"/>
                    <a:pt x="245634" y="56601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7" name="Forma libre 376">
              <a:extLst>
                <a:ext uri="{FF2B5EF4-FFF2-40B4-BE49-F238E27FC236}">
                  <a16:creationId xmlns:a16="http://schemas.microsoft.com/office/drawing/2014/main" id="{ED968A7E-74B2-A017-5561-AD4A33F593D8}"/>
                </a:ext>
              </a:extLst>
            </p:cNvPr>
            <p:cNvSpPr/>
            <p:nvPr/>
          </p:nvSpPr>
          <p:spPr>
            <a:xfrm>
              <a:off x="11020830" y="6701336"/>
              <a:ext cx="245634" cy="150963"/>
            </a:xfrm>
            <a:custGeom>
              <a:avLst/>
              <a:gdLst>
                <a:gd name="connsiteX0" fmla="*/ 0 w 245634"/>
                <a:gd name="connsiteY0" fmla="*/ 0 h 150963"/>
                <a:gd name="connsiteX1" fmla="*/ 0 w 245634"/>
                <a:gd name="connsiteY1" fmla="*/ 94363 h 150963"/>
                <a:gd name="connsiteX2" fmla="*/ 122817 w 245634"/>
                <a:gd name="connsiteY2" fmla="*/ 150964 h 150963"/>
                <a:gd name="connsiteX3" fmla="*/ 245634 w 245634"/>
                <a:gd name="connsiteY3" fmla="*/ 94363 h 150963"/>
                <a:gd name="connsiteX4" fmla="*/ 245634 w 245634"/>
                <a:gd name="connsiteY4" fmla="*/ 0 h 15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34" h="150963">
                  <a:moveTo>
                    <a:pt x="0" y="0"/>
                  </a:moveTo>
                  <a:lnTo>
                    <a:pt x="0" y="94363"/>
                  </a:lnTo>
                  <a:cubicBezTo>
                    <a:pt x="0" y="125625"/>
                    <a:pt x="54988" y="150964"/>
                    <a:pt x="122817" y="150964"/>
                  </a:cubicBezTo>
                  <a:cubicBezTo>
                    <a:pt x="190647" y="150964"/>
                    <a:pt x="245634" y="125625"/>
                    <a:pt x="245634" y="94363"/>
                  </a:cubicBezTo>
                  <a:lnTo>
                    <a:pt x="245634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8" name="Forma libre 377">
              <a:extLst>
                <a:ext uri="{FF2B5EF4-FFF2-40B4-BE49-F238E27FC236}">
                  <a16:creationId xmlns:a16="http://schemas.microsoft.com/office/drawing/2014/main" id="{70D3978C-447A-5AAF-576E-E3D4633E0577}"/>
                </a:ext>
              </a:extLst>
            </p:cNvPr>
            <p:cNvSpPr/>
            <p:nvPr/>
          </p:nvSpPr>
          <p:spPr>
            <a:xfrm>
              <a:off x="11020748" y="6795781"/>
              <a:ext cx="245633" cy="150963"/>
            </a:xfrm>
            <a:custGeom>
              <a:avLst/>
              <a:gdLst>
                <a:gd name="connsiteX0" fmla="*/ 245634 w 245633"/>
                <a:gd name="connsiteY0" fmla="*/ 0 h 150963"/>
                <a:gd name="connsiteX1" fmla="*/ 245634 w 245633"/>
                <a:gd name="connsiteY1" fmla="*/ 94363 h 150963"/>
                <a:gd name="connsiteX2" fmla="*/ 122817 w 245633"/>
                <a:gd name="connsiteY2" fmla="*/ 150964 h 150963"/>
                <a:gd name="connsiteX3" fmla="*/ 0 w 245633"/>
                <a:gd name="connsiteY3" fmla="*/ 94363 h 150963"/>
                <a:gd name="connsiteX4" fmla="*/ 0 w 245633"/>
                <a:gd name="connsiteY4" fmla="*/ 0 h 15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33" h="150963">
                  <a:moveTo>
                    <a:pt x="245634" y="0"/>
                  </a:moveTo>
                  <a:lnTo>
                    <a:pt x="245634" y="94363"/>
                  </a:lnTo>
                  <a:cubicBezTo>
                    <a:pt x="245634" y="125625"/>
                    <a:pt x="190646" y="150964"/>
                    <a:pt x="122817" y="150964"/>
                  </a:cubicBezTo>
                  <a:cubicBezTo>
                    <a:pt x="54988" y="150964"/>
                    <a:pt x="0" y="125625"/>
                    <a:pt x="0" y="94363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9" name="Forma libre 378">
              <a:extLst>
                <a:ext uri="{FF2B5EF4-FFF2-40B4-BE49-F238E27FC236}">
                  <a16:creationId xmlns:a16="http://schemas.microsoft.com/office/drawing/2014/main" id="{B8EAAE0F-EF2B-BAF8-30B9-A765C73B201E}"/>
                </a:ext>
              </a:extLst>
            </p:cNvPr>
            <p:cNvSpPr/>
            <p:nvPr/>
          </p:nvSpPr>
          <p:spPr>
            <a:xfrm>
              <a:off x="10850845" y="6606973"/>
              <a:ext cx="105200" cy="150387"/>
            </a:xfrm>
            <a:custGeom>
              <a:avLst/>
              <a:gdLst>
                <a:gd name="connsiteX0" fmla="*/ 0 w 105200"/>
                <a:gd name="connsiteY0" fmla="*/ 0 h 150387"/>
                <a:gd name="connsiteX1" fmla="*/ 0 w 105200"/>
                <a:gd name="connsiteY1" fmla="*/ 94363 h 150387"/>
                <a:gd name="connsiteX2" fmla="*/ 105201 w 105200"/>
                <a:gd name="connsiteY2" fmla="*/ 150388 h 1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200" h="150387">
                  <a:moveTo>
                    <a:pt x="0" y="0"/>
                  </a:moveTo>
                  <a:lnTo>
                    <a:pt x="0" y="94363"/>
                  </a:lnTo>
                  <a:cubicBezTo>
                    <a:pt x="0" y="122910"/>
                    <a:pt x="45768" y="146521"/>
                    <a:pt x="105201" y="15038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0" name="Forma libre 379">
              <a:extLst>
                <a:ext uri="{FF2B5EF4-FFF2-40B4-BE49-F238E27FC236}">
                  <a16:creationId xmlns:a16="http://schemas.microsoft.com/office/drawing/2014/main" id="{054FF0FB-E52B-A6A3-22EB-07F9841C08F9}"/>
                </a:ext>
              </a:extLst>
            </p:cNvPr>
            <p:cNvSpPr/>
            <p:nvPr/>
          </p:nvSpPr>
          <p:spPr>
            <a:xfrm>
              <a:off x="10850763" y="6455927"/>
              <a:ext cx="245634" cy="113202"/>
            </a:xfrm>
            <a:custGeom>
              <a:avLst/>
              <a:gdLst>
                <a:gd name="connsiteX0" fmla="*/ 245634 w 245634"/>
                <a:gd name="connsiteY0" fmla="*/ 56601 h 113202"/>
                <a:gd name="connsiteX1" fmla="*/ 122817 w 245634"/>
                <a:gd name="connsiteY1" fmla="*/ 113202 h 113202"/>
                <a:gd name="connsiteX2" fmla="*/ 1 w 245634"/>
                <a:gd name="connsiteY2" fmla="*/ 56601 h 113202"/>
                <a:gd name="connsiteX3" fmla="*/ 122817 w 245634"/>
                <a:gd name="connsiteY3" fmla="*/ 0 h 113202"/>
                <a:gd name="connsiteX4" fmla="*/ 245634 w 245634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634" h="113202">
                  <a:moveTo>
                    <a:pt x="245634" y="56601"/>
                  </a:moveTo>
                  <a:cubicBezTo>
                    <a:pt x="245634" y="87861"/>
                    <a:pt x="190647" y="113202"/>
                    <a:pt x="122817" y="113202"/>
                  </a:cubicBezTo>
                  <a:cubicBezTo>
                    <a:pt x="54987" y="113202"/>
                    <a:pt x="1" y="87861"/>
                    <a:pt x="1" y="56601"/>
                  </a:cubicBezTo>
                  <a:cubicBezTo>
                    <a:pt x="1" y="25341"/>
                    <a:pt x="54988" y="0"/>
                    <a:pt x="122817" y="0"/>
                  </a:cubicBezTo>
                  <a:cubicBezTo>
                    <a:pt x="190648" y="0"/>
                    <a:pt x="245634" y="25341"/>
                    <a:pt x="245634" y="56601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1" name="Forma libre 380">
              <a:extLst>
                <a:ext uri="{FF2B5EF4-FFF2-40B4-BE49-F238E27FC236}">
                  <a16:creationId xmlns:a16="http://schemas.microsoft.com/office/drawing/2014/main" id="{F678B212-00FE-18C9-1017-C51187D9DB0C}"/>
                </a:ext>
              </a:extLst>
            </p:cNvPr>
            <p:cNvSpPr/>
            <p:nvPr/>
          </p:nvSpPr>
          <p:spPr>
            <a:xfrm>
              <a:off x="11096397" y="6512528"/>
              <a:ext cx="8231" cy="75522"/>
            </a:xfrm>
            <a:custGeom>
              <a:avLst/>
              <a:gdLst>
                <a:gd name="connsiteX0" fmla="*/ 0 w 8231"/>
                <a:gd name="connsiteY0" fmla="*/ 75523 h 75522"/>
                <a:gd name="connsiteX1" fmla="*/ 0 w 8231"/>
                <a:gd name="connsiteY1" fmla="*/ 0 h 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75522">
                  <a:moveTo>
                    <a:pt x="0" y="75523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2" name="Forma libre 381">
              <a:extLst>
                <a:ext uri="{FF2B5EF4-FFF2-40B4-BE49-F238E27FC236}">
                  <a16:creationId xmlns:a16="http://schemas.microsoft.com/office/drawing/2014/main" id="{E3AFDD49-F500-F04F-4D53-1E1CDEC85D56}"/>
                </a:ext>
              </a:extLst>
            </p:cNvPr>
            <p:cNvSpPr/>
            <p:nvPr/>
          </p:nvSpPr>
          <p:spPr>
            <a:xfrm>
              <a:off x="10850845" y="6512528"/>
              <a:ext cx="111868" cy="150799"/>
            </a:xfrm>
            <a:custGeom>
              <a:avLst/>
              <a:gdLst>
                <a:gd name="connsiteX0" fmla="*/ 0 w 111868"/>
                <a:gd name="connsiteY0" fmla="*/ 0 h 150799"/>
                <a:gd name="connsiteX1" fmla="*/ 0 w 111868"/>
                <a:gd name="connsiteY1" fmla="*/ 94363 h 150799"/>
                <a:gd name="connsiteX2" fmla="*/ 111869 w 111868"/>
                <a:gd name="connsiteY2" fmla="*/ 150799 h 15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868" h="150799">
                  <a:moveTo>
                    <a:pt x="0" y="0"/>
                  </a:moveTo>
                  <a:lnTo>
                    <a:pt x="0" y="94363"/>
                  </a:lnTo>
                  <a:cubicBezTo>
                    <a:pt x="0" y="123897"/>
                    <a:pt x="49143" y="148249"/>
                    <a:pt x="111869" y="15079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3" name="Forma libre 382">
              <a:extLst>
                <a:ext uri="{FF2B5EF4-FFF2-40B4-BE49-F238E27FC236}">
                  <a16:creationId xmlns:a16="http://schemas.microsoft.com/office/drawing/2014/main" id="{1700A2B6-03F8-365F-5800-20F210B64F97}"/>
                </a:ext>
              </a:extLst>
            </p:cNvPr>
            <p:cNvSpPr/>
            <p:nvPr/>
          </p:nvSpPr>
          <p:spPr>
            <a:xfrm>
              <a:off x="10850763" y="6701418"/>
              <a:ext cx="105283" cy="150387"/>
            </a:xfrm>
            <a:custGeom>
              <a:avLst/>
              <a:gdLst>
                <a:gd name="connsiteX0" fmla="*/ 105283 w 105283"/>
                <a:gd name="connsiteY0" fmla="*/ 150388 h 150387"/>
                <a:gd name="connsiteX1" fmla="*/ 0 w 105283"/>
                <a:gd name="connsiteY1" fmla="*/ 94363 h 150387"/>
                <a:gd name="connsiteX2" fmla="*/ 0 w 105283"/>
                <a:gd name="connsiteY2" fmla="*/ 0 h 15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283" h="150387">
                  <a:moveTo>
                    <a:pt x="105283" y="150388"/>
                  </a:moveTo>
                  <a:cubicBezTo>
                    <a:pt x="45768" y="146439"/>
                    <a:pt x="0" y="122828"/>
                    <a:pt x="0" y="94363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4" name="Forma libre 383">
              <a:extLst>
                <a:ext uri="{FF2B5EF4-FFF2-40B4-BE49-F238E27FC236}">
                  <a16:creationId xmlns:a16="http://schemas.microsoft.com/office/drawing/2014/main" id="{C2FB9CC8-661F-D467-C399-17F64999F7B2}"/>
                </a:ext>
              </a:extLst>
            </p:cNvPr>
            <p:cNvSpPr/>
            <p:nvPr/>
          </p:nvSpPr>
          <p:spPr>
            <a:xfrm>
              <a:off x="11341949" y="6361564"/>
              <a:ext cx="245552" cy="302091"/>
            </a:xfrm>
            <a:custGeom>
              <a:avLst/>
              <a:gdLst>
                <a:gd name="connsiteX0" fmla="*/ 0 w 245552"/>
                <a:gd name="connsiteY0" fmla="*/ 0 h 302091"/>
                <a:gd name="connsiteX1" fmla="*/ 245552 w 245552"/>
                <a:gd name="connsiteY1" fmla="*/ 57917 h 302091"/>
                <a:gd name="connsiteX2" fmla="*/ 169985 w 245552"/>
                <a:gd name="connsiteY2" fmla="*/ 302092 h 30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52" h="302091">
                  <a:moveTo>
                    <a:pt x="0" y="0"/>
                  </a:moveTo>
                  <a:lnTo>
                    <a:pt x="245552" y="57917"/>
                  </a:lnTo>
                  <a:cubicBezTo>
                    <a:pt x="245552" y="144958"/>
                    <a:pt x="197973" y="265894"/>
                    <a:pt x="169985" y="30209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5" name="Forma libre 384">
              <a:extLst>
                <a:ext uri="{FF2B5EF4-FFF2-40B4-BE49-F238E27FC236}">
                  <a16:creationId xmlns:a16="http://schemas.microsoft.com/office/drawing/2014/main" id="{D39B4B36-1584-4F09-BC04-AEF8CFD65AB5}"/>
                </a:ext>
              </a:extLst>
            </p:cNvPr>
            <p:cNvSpPr/>
            <p:nvPr/>
          </p:nvSpPr>
          <p:spPr>
            <a:xfrm>
              <a:off x="11108333" y="6361564"/>
              <a:ext cx="233615" cy="55038"/>
            </a:xfrm>
            <a:custGeom>
              <a:avLst/>
              <a:gdLst>
                <a:gd name="connsiteX0" fmla="*/ 233616 w 233615"/>
                <a:gd name="connsiteY0" fmla="*/ 0 h 55038"/>
                <a:gd name="connsiteX1" fmla="*/ 0 w 233615"/>
                <a:gd name="connsiteY1" fmla="*/ 55038 h 55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3615" h="55038">
                  <a:moveTo>
                    <a:pt x="233616" y="0"/>
                  </a:moveTo>
                  <a:lnTo>
                    <a:pt x="0" y="5503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6" name="Forma libre 385">
              <a:extLst>
                <a:ext uri="{FF2B5EF4-FFF2-40B4-BE49-F238E27FC236}">
                  <a16:creationId xmlns:a16="http://schemas.microsoft.com/office/drawing/2014/main" id="{92B20F34-991A-19BE-B3E5-26E4C2F86009}"/>
                </a:ext>
              </a:extLst>
            </p:cNvPr>
            <p:cNvSpPr/>
            <p:nvPr/>
          </p:nvSpPr>
          <p:spPr>
            <a:xfrm>
              <a:off x="11341949" y="6361564"/>
              <a:ext cx="8231" cy="303408"/>
            </a:xfrm>
            <a:custGeom>
              <a:avLst/>
              <a:gdLst>
                <a:gd name="connsiteX0" fmla="*/ 0 w 8231"/>
                <a:gd name="connsiteY0" fmla="*/ 0 h 303408"/>
                <a:gd name="connsiteX1" fmla="*/ 0 w 8231"/>
                <a:gd name="connsiteY1" fmla="*/ 303408 h 3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03408">
                  <a:moveTo>
                    <a:pt x="0" y="0"/>
                  </a:moveTo>
                  <a:lnTo>
                    <a:pt x="0" y="30340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7" name="Forma libre 386">
              <a:extLst>
                <a:ext uri="{FF2B5EF4-FFF2-40B4-BE49-F238E27FC236}">
                  <a16:creationId xmlns:a16="http://schemas.microsoft.com/office/drawing/2014/main" id="{02EDF520-AF47-0959-8E99-B545B678E260}"/>
                </a:ext>
              </a:extLst>
            </p:cNvPr>
            <p:cNvSpPr/>
            <p:nvPr/>
          </p:nvSpPr>
          <p:spPr>
            <a:xfrm>
              <a:off x="11171964" y="6267120"/>
              <a:ext cx="339969" cy="134674"/>
            </a:xfrm>
            <a:custGeom>
              <a:avLst/>
              <a:gdLst>
                <a:gd name="connsiteX0" fmla="*/ 339970 w 339969"/>
                <a:gd name="connsiteY0" fmla="*/ 134674 h 134674"/>
                <a:gd name="connsiteX1" fmla="*/ 339970 w 339969"/>
                <a:gd name="connsiteY1" fmla="*/ 0 h 134674"/>
                <a:gd name="connsiteX2" fmla="*/ 169984 w 339969"/>
                <a:gd name="connsiteY2" fmla="*/ 0 h 134674"/>
                <a:gd name="connsiteX3" fmla="*/ 0 w 339969"/>
                <a:gd name="connsiteY3" fmla="*/ 0 h 134674"/>
                <a:gd name="connsiteX4" fmla="*/ 0 w 339969"/>
                <a:gd name="connsiteY4" fmla="*/ 132124 h 13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969" h="134674">
                  <a:moveTo>
                    <a:pt x="339970" y="134674"/>
                  </a:moveTo>
                  <a:lnTo>
                    <a:pt x="339970" y="0"/>
                  </a:lnTo>
                  <a:lnTo>
                    <a:pt x="169984" y="0"/>
                  </a:lnTo>
                  <a:lnTo>
                    <a:pt x="0" y="0"/>
                  </a:lnTo>
                  <a:lnTo>
                    <a:pt x="0" y="13212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8" name="Forma libre 387">
              <a:extLst>
                <a:ext uri="{FF2B5EF4-FFF2-40B4-BE49-F238E27FC236}">
                  <a16:creationId xmlns:a16="http://schemas.microsoft.com/office/drawing/2014/main" id="{F949954F-9240-3B8D-C69D-FF87B3194218}"/>
                </a:ext>
              </a:extLst>
            </p:cNvPr>
            <p:cNvSpPr/>
            <p:nvPr/>
          </p:nvSpPr>
          <p:spPr>
            <a:xfrm>
              <a:off x="11247531" y="6172757"/>
              <a:ext cx="188835" cy="94362"/>
            </a:xfrm>
            <a:custGeom>
              <a:avLst/>
              <a:gdLst>
                <a:gd name="connsiteX0" fmla="*/ 188835 w 188835"/>
                <a:gd name="connsiteY0" fmla="*/ 94363 h 94362"/>
                <a:gd name="connsiteX1" fmla="*/ 188835 w 188835"/>
                <a:gd name="connsiteY1" fmla="*/ 0 h 94362"/>
                <a:gd name="connsiteX2" fmla="*/ 94417 w 188835"/>
                <a:gd name="connsiteY2" fmla="*/ 0 h 94362"/>
                <a:gd name="connsiteX3" fmla="*/ 0 w 188835"/>
                <a:gd name="connsiteY3" fmla="*/ 0 h 94362"/>
                <a:gd name="connsiteX4" fmla="*/ 0 w 188835"/>
                <a:gd name="connsiteY4" fmla="*/ 94363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35" h="94362">
                  <a:moveTo>
                    <a:pt x="188835" y="94363"/>
                  </a:moveTo>
                  <a:lnTo>
                    <a:pt x="188835" y="0"/>
                  </a:lnTo>
                  <a:lnTo>
                    <a:pt x="94417" y="0"/>
                  </a:lnTo>
                  <a:lnTo>
                    <a:pt x="0" y="0"/>
                  </a:lnTo>
                  <a:lnTo>
                    <a:pt x="0" y="943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9" name="Forma libre 388">
              <a:extLst>
                <a:ext uri="{FF2B5EF4-FFF2-40B4-BE49-F238E27FC236}">
                  <a16:creationId xmlns:a16="http://schemas.microsoft.com/office/drawing/2014/main" id="{0ABC1AA1-1266-97AE-EF15-EED78C3458CF}"/>
                </a:ext>
              </a:extLst>
            </p:cNvPr>
            <p:cNvSpPr/>
            <p:nvPr/>
          </p:nvSpPr>
          <p:spPr>
            <a:xfrm>
              <a:off x="11322275" y="6814620"/>
              <a:ext cx="378576" cy="37761"/>
            </a:xfrm>
            <a:custGeom>
              <a:avLst/>
              <a:gdLst>
                <a:gd name="connsiteX0" fmla="*/ 378576 w 378576"/>
                <a:gd name="connsiteY0" fmla="*/ 37761 h 37761"/>
                <a:gd name="connsiteX1" fmla="*/ 265226 w 378576"/>
                <a:gd name="connsiteY1" fmla="*/ 0 h 37761"/>
                <a:gd name="connsiteX2" fmla="*/ 151875 w 378576"/>
                <a:gd name="connsiteY2" fmla="*/ 37761 h 37761"/>
                <a:gd name="connsiteX3" fmla="*/ 38525 w 378576"/>
                <a:gd name="connsiteY3" fmla="*/ 0 h 37761"/>
                <a:gd name="connsiteX4" fmla="*/ 0 w 378576"/>
                <a:gd name="connsiteY4" fmla="*/ 8062 h 3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576" h="37761">
                  <a:moveTo>
                    <a:pt x="378576" y="37761"/>
                  </a:moveTo>
                  <a:cubicBezTo>
                    <a:pt x="321942" y="37761"/>
                    <a:pt x="321942" y="0"/>
                    <a:pt x="265226" y="0"/>
                  </a:cubicBezTo>
                  <a:cubicBezTo>
                    <a:pt x="208509" y="0"/>
                    <a:pt x="208592" y="37761"/>
                    <a:pt x="151875" y="37761"/>
                  </a:cubicBezTo>
                  <a:cubicBezTo>
                    <a:pt x="95159" y="37761"/>
                    <a:pt x="95241" y="0"/>
                    <a:pt x="38525" y="0"/>
                  </a:cubicBezTo>
                  <a:cubicBezTo>
                    <a:pt x="21649" y="0"/>
                    <a:pt x="9796" y="3373"/>
                    <a:pt x="0" y="806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0" name="Forma libre 389">
              <a:extLst>
                <a:ext uri="{FF2B5EF4-FFF2-40B4-BE49-F238E27FC236}">
                  <a16:creationId xmlns:a16="http://schemas.microsoft.com/office/drawing/2014/main" id="{78F0F279-90B8-BF6D-EE5C-7C13D06C0915}"/>
                </a:ext>
              </a:extLst>
            </p:cNvPr>
            <p:cNvSpPr/>
            <p:nvPr/>
          </p:nvSpPr>
          <p:spPr>
            <a:xfrm>
              <a:off x="11322769" y="6720258"/>
              <a:ext cx="378081" cy="37761"/>
            </a:xfrm>
            <a:custGeom>
              <a:avLst/>
              <a:gdLst>
                <a:gd name="connsiteX0" fmla="*/ 378082 w 378081"/>
                <a:gd name="connsiteY0" fmla="*/ 37761 h 37761"/>
                <a:gd name="connsiteX1" fmla="*/ 264732 w 378081"/>
                <a:gd name="connsiteY1" fmla="*/ 0 h 37761"/>
                <a:gd name="connsiteX2" fmla="*/ 151381 w 378081"/>
                <a:gd name="connsiteY2" fmla="*/ 37761 h 37761"/>
                <a:gd name="connsiteX3" fmla="*/ 38030 w 378081"/>
                <a:gd name="connsiteY3" fmla="*/ 0 h 37761"/>
                <a:gd name="connsiteX4" fmla="*/ 0 w 378081"/>
                <a:gd name="connsiteY4" fmla="*/ 7815 h 3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081" h="37761">
                  <a:moveTo>
                    <a:pt x="378082" y="37761"/>
                  </a:moveTo>
                  <a:cubicBezTo>
                    <a:pt x="321448" y="37761"/>
                    <a:pt x="321448" y="0"/>
                    <a:pt x="264732" y="0"/>
                  </a:cubicBezTo>
                  <a:cubicBezTo>
                    <a:pt x="208015" y="0"/>
                    <a:pt x="208097" y="37761"/>
                    <a:pt x="151381" y="37761"/>
                  </a:cubicBezTo>
                  <a:cubicBezTo>
                    <a:pt x="94665" y="37761"/>
                    <a:pt x="94747" y="0"/>
                    <a:pt x="38030" y="0"/>
                  </a:cubicBezTo>
                  <a:cubicBezTo>
                    <a:pt x="21485" y="0"/>
                    <a:pt x="9713" y="3208"/>
                    <a:pt x="0" y="781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91" name="Gráfico 2">
            <a:extLst>
              <a:ext uri="{FF2B5EF4-FFF2-40B4-BE49-F238E27FC236}">
                <a16:creationId xmlns:a16="http://schemas.microsoft.com/office/drawing/2014/main" id="{158B1C7F-FEE8-3665-153B-B9D13A047FFD}"/>
              </a:ext>
            </a:extLst>
          </p:cNvPr>
          <p:cNvGrpSpPr/>
          <p:nvPr/>
        </p:nvGrpSpPr>
        <p:grpSpPr>
          <a:xfrm>
            <a:off x="10850845" y="4662461"/>
            <a:ext cx="868856" cy="821950"/>
            <a:chOff x="10850845" y="4662461"/>
            <a:chExt cx="868856" cy="821950"/>
          </a:xfrm>
          <a:noFill/>
        </p:grpSpPr>
        <p:sp>
          <p:nvSpPr>
            <p:cNvPr id="392" name="Forma libre 391">
              <a:extLst>
                <a:ext uri="{FF2B5EF4-FFF2-40B4-BE49-F238E27FC236}">
                  <a16:creationId xmlns:a16="http://schemas.microsoft.com/office/drawing/2014/main" id="{2D589C3F-E489-6371-4FC4-513FDE3754A6}"/>
                </a:ext>
              </a:extLst>
            </p:cNvPr>
            <p:cNvSpPr/>
            <p:nvPr/>
          </p:nvSpPr>
          <p:spPr>
            <a:xfrm>
              <a:off x="11302190" y="5115517"/>
              <a:ext cx="377835" cy="189054"/>
            </a:xfrm>
            <a:custGeom>
              <a:avLst/>
              <a:gdLst>
                <a:gd name="connsiteX0" fmla="*/ 320378 w 377835"/>
                <a:gd name="connsiteY0" fmla="*/ 189054 h 189054"/>
                <a:gd name="connsiteX1" fmla="*/ 377836 w 377835"/>
                <a:gd name="connsiteY1" fmla="*/ 37762 h 189054"/>
                <a:gd name="connsiteX2" fmla="*/ 188917 w 377835"/>
                <a:gd name="connsiteY2" fmla="*/ 0 h 189054"/>
                <a:gd name="connsiteX3" fmla="*/ 0 w 377835"/>
                <a:gd name="connsiteY3" fmla="*/ 37762 h 189054"/>
                <a:gd name="connsiteX4" fmla="*/ 57457 w 377835"/>
                <a:gd name="connsiteY4" fmla="*/ 189054 h 18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35" h="189054">
                  <a:moveTo>
                    <a:pt x="320378" y="189054"/>
                  </a:moveTo>
                  <a:cubicBezTo>
                    <a:pt x="341863" y="161165"/>
                    <a:pt x="377836" y="104729"/>
                    <a:pt x="377836" y="37762"/>
                  </a:cubicBezTo>
                  <a:lnTo>
                    <a:pt x="188917" y="0"/>
                  </a:lnTo>
                  <a:lnTo>
                    <a:pt x="0" y="37762"/>
                  </a:lnTo>
                  <a:cubicBezTo>
                    <a:pt x="0" y="104729"/>
                    <a:pt x="35890" y="161247"/>
                    <a:pt x="57457" y="1890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3" name="Forma libre 392">
              <a:extLst>
                <a:ext uri="{FF2B5EF4-FFF2-40B4-BE49-F238E27FC236}">
                  <a16:creationId xmlns:a16="http://schemas.microsoft.com/office/drawing/2014/main" id="{E5C557E5-95F0-5A08-0494-255B6FFF6209}"/>
                </a:ext>
              </a:extLst>
            </p:cNvPr>
            <p:cNvSpPr/>
            <p:nvPr/>
          </p:nvSpPr>
          <p:spPr>
            <a:xfrm>
              <a:off x="11491025" y="5115517"/>
              <a:ext cx="8231" cy="207647"/>
            </a:xfrm>
            <a:custGeom>
              <a:avLst/>
              <a:gdLst>
                <a:gd name="connsiteX0" fmla="*/ 0 w 8231"/>
                <a:gd name="connsiteY0" fmla="*/ 0 h 207647"/>
                <a:gd name="connsiteX1" fmla="*/ 0 w 8231"/>
                <a:gd name="connsiteY1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07647">
                  <a:moveTo>
                    <a:pt x="0" y="0"/>
                  </a:moveTo>
                  <a:lnTo>
                    <a:pt x="0" y="20764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4" name="Forma libre 393">
              <a:extLst>
                <a:ext uri="{FF2B5EF4-FFF2-40B4-BE49-F238E27FC236}">
                  <a16:creationId xmlns:a16="http://schemas.microsoft.com/office/drawing/2014/main" id="{85D100F6-67B1-EB80-7BD1-F331F76F51AA}"/>
                </a:ext>
              </a:extLst>
            </p:cNvPr>
            <p:cNvSpPr/>
            <p:nvPr/>
          </p:nvSpPr>
          <p:spPr>
            <a:xfrm>
              <a:off x="11358824" y="5039994"/>
              <a:ext cx="264484" cy="101931"/>
            </a:xfrm>
            <a:custGeom>
              <a:avLst/>
              <a:gdLst>
                <a:gd name="connsiteX0" fmla="*/ 0 w 264484"/>
                <a:gd name="connsiteY0" fmla="*/ 101931 h 101931"/>
                <a:gd name="connsiteX1" fmla="*/ 0 w 264484"/>
                <a:gd name="connsiteY1" fmla="*/ 0 h 101931"/>
                <a:gd name="connsiteX2" fmla="*/ 264485 w 264484"/>
                <a:gd name="connsiteY2" fmla="*/ 0 h 101931"/>
                <a:gd name="connsiteX3" fmla="*/ 264485 w 264484"/>
                <a:gd name="connsiteY3" fmla="*/ 101931 h 10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101931">
                  <a:moveTo>
                    <a:pt x="0" y="101931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10193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5" name="Forma libre 394">
              <a:extLst>
                <a:ext uri="{FF2B5EF4-FFF2-40B4-BE49-F238E27FC236}">
                  <a16:creationId xmlns:a16="http://schemas.microsoft.com/office/drawing/2014/main" id="{CD1D948F-EA3C-5300-3A30-96BFD3CD7D10}"/>
                </a:ext>
              </a:extLst>
            </p:cNvPr>
            <p:cNvSpPr/>
            <p:nvPr/>
          </p:nvSpPr>
          <p:spPr>
            <a:xfrm>
              <a:off x="11415540" y="4945632"/>
              <a:ext cx="151052" cy="94362"/>
            </a:xfrm>
            <a:custGeom>
              <a:avLst/>
              <a:gdLst>
                <a:gd name="connsiteX0" fmla="*/ 0 w 151052"/>
                <a:gd name="connsiteY0" fmla="*/ 94362 h 94362"/>
                <a:gd name="connsiteX1" fmla="*/ 0 w 151052"/>
                <a:gd name="connsiteY1" fmla="*/ 0 h 94362"/>
                <a:gd name="connsiteX2" fmla="*/ 151052 w 151052"/>
                <a:gd name="connsiteY2" fmla="*/ 0 h 94362"/>
                <a:gd name="connsiteX3" fmla="*/ 151052 w 151052"/>
                <a:gd name="connsiteY3" fmla="*/ 94362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52" h="94362">
                  <a:moveTo>
                    <a:pt x="0" y="94362"/>
                  </a:moveTo>
                  <a:lnTo>
                    <a:pt x="0" y="0"/>
                  </a:lnTo>
                  <a:lnTo>
                    <a:pt x="151052" y="0"/>
                  </a:lnTo>
                  <a:lnTo>
                    <a:pt x="151052" y="9436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6" name="Forma libre 395">
              <a:extLst>
                <a:ext uri="{FF2B5EF4-FFF2-40B4-BE49-F238E27FC236}">
                  <a16:creationId xmlns:a16="http://schemas.microsoft.com/office/drawing/2014/main" id="{EBFBFBAB-4BEC-66F0-BE95-ACFF9811C2D1}"/>
                </a:ext>
              </a:extLst>
            </p:cNvPr>
            <p:cNvSpPr/>
            <p:nvPr/>
          </p:nvSpPr>
          <p:spPr>
            <a:xfrm>
              <a:off x="11266299" y="5361008"/>
              <a:ext cx="453402" cy="29040"/>
            </a:xfrm>
            <a:custGeom>
              <a:avLst/>
              <a:gdLst>
                <a:gd name="connsiteX0" fmla="*/ 453403 w 453402"/>
                <a:gd name="connsiteY0" fmla="*/ 0 h 29040"/>
                <a:gd name="connsiteX1" fmla="*/ 377835 w 453402"/>
                <a:gd name="connsiteY1" fmla="*/ 29041 h 29040"/>
                <a:gd name="connsiteX2" fmla="*/ 302269 w 453402"/>
                <a:gd name="connsiteY2" fmla="*/ 0 h 29040"/>
                <a:gd name="connsiteX3" fmla="*/ 226702 w 453402"/>
                <a:gd name="connsiteY3" fmla="*/ 29041 h 29040"/>
                <a:gd name="connsiteX4" fmla="*/ 151135 w 453402"/>
                <a:gd name="connsiteY4" fmla="*/ 0 h 29040"/>
                <a:gd name="connsiteX5" fmla="*/ 75567 w 453402"/>
                <a:gd name="connsiteY5" fmla="*/ 29041 h 29040"/>
                <a:gd name="connsiteX6" fmla="*/ 0 w 453402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0">
                  <a:moveTo>
                    <a:pt x="453403" y="0"/>
                  </a:moveTo>
                  <a:cubicBezTo>
                    <a:pt x="415619" y="0"/>
                    <a:pt x="415619" y="29041"/>
                    <a:pt x="377835" y="29041"/>
                  </a:cubicBezTo>
                  <a:cubicBezTo>
                    <a:pt x="340052" y="29041"/>
                    <a:pt x="340052" y="0"/>
                    <a:pt x="302269" y="0"/>
                  </a:cubicBezTo>
                  <a:cubicBezTo>
                    <a:pt x="264485" y="0"/>
                    <a:pt x="264485" y="29041"/>
                    <a:pt x="226702" y="29041"/>
                  </a:cubicBezTo>
                  <a:cubicBezTo>
                    <a:pt x="188918" y="29041"/>
                    <a:pt x="188918" y="0"/>
                    <a:pt x="151135" y="0"/>
                  </a:cubicBezTo>
                  <a:cubicBezTo>
                    <a:pt x="113351" y="0"/>
                    <a:pt x="113351" y="29041"/>
                    <a:pt x="75567" y="29041"/>
                  </a:cubicBezTo>
                  <a:cubicBezTo>
                    <a:pt x="37784" y="29041"/>
                    <a:pt x="3778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7" name="Forma libre 396">
              <a:extLst>
                <a:ext uri="{FF2B5EF4-FFF2-40B4-BE49-F238E27FC236}">
                  <a16:creationId xmlns:a16="http://schemas.microsoft.com/office/drawing/2014/main" id="{58BD52D1-E64A-5832-DEFE-F26B3FF87BBD}"/>
                </a:ext>
              </a:extLst>
            </p:cNvPr>
            <p:cNvSpPr/>
            <p:nvPr/>
          </p:nvSpPr>
          <p:spPr>
            <a:xfrm>
              <a:off x="11266299" y="5455371"/>
              <a:ext cx="453402" cy="29040"/>
            </a:xfrm>
            <a:custGeom>
              <a:avLst/>
              <a:gdLst>
                <a:gd name="connsiteX0" fmla="*/ 453403 w 453402"/>
                <a:gd name="connsiteY0" fmla="*/ 0 h 29040"/>
                <a:gd name="connsiteX1" fmla="*/ 377835 w 453402"/>
                <a:gd name="connsiteY1" fmla="*/ 29041 h 29040"/>
                <a:gd name="connsiteX2" fmla="*/ 302269 w 453402"/>
                <a:gd name="connsiteY2" fmla="*/ 0 h 29040"/>
                <a:gd name="connsiteX3" fmla="*/ 226702 w 453402"/>
                <a:gd name="connsiteY3" fmla="*/ 29041 h 29040"/>
                <a:gd name="connsiteX4" fmla="*/ 151135 w 453402"/>
                <a:gd name="connsiteY4" fmla="*/ 0 h 29040"/>
                <a:gd name="connsiteX5" fmla="*/ 75567 w 453402"/>
                <a:gd name="connsiteY5" fmla="*/ 29041 h 29040"/>
                <a:gd name="connsiteX6" fmla="*/ 0 w 453402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0">
                  <a:moveTo>
                    <a:pt x="453403" y="0"/>
                  </a:moveTo>
                  <a:cubicBezTo>
                    <a:pt x="415619" y="0"/>
                    <a:pt x="415619" y="29041"/>
                    <a:pt x="377835" y="29041"/>
                  </a:cubicBezTo>
                  <a:cubicBezTo>
                    <a:pt x="340052" y="29041"/>
                    <a:pt x="340052" y="0"/>
                    <a:pt x="302269" y="0"/>
                  </a:cubicBezTo>
                  <a:cubicBezTo>
                    <a:pt x="264485" y="0"/>
                    <a:pt x="264485" y="29041"/>
                    <a:pt x="226702" y="29041"/>
                  </a:cubicBezTo>
                  <a:cubicBezTo>
                    <a:pt x="188918" y="29041"/>
                    <a:pt x="188918" y="0"/>
                    <a:pt x="151135" y="0"/>
                  </a:cubicBezTo>
                  <a:cubicBezTo>
                    <a:pt x="113351" y="0"/>
                    <a:pt x="113351" y="29041"/>
                    <a:pt x="75567" y="29041"/>
                  </a:cubicBezTo>
                  <a:cubicBezTo>
                    <a:pt x="37784" y="29041"/>
                    <a:pt x="37784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8" name="Forma libre 397">
              <a:extLst>
                <a:ext uri="{FF2B5EF4-FFF2-40B4-BE49-F238E27FC236}">
                  <a16:creationId xmlns:a16="http://schemas.microsoft.com/office/drawing/2014/main" id="{53CEC873-3227-D299-7D2E-569D8927096A}"/>
                </a:ext>
              </a:extLst>
            </p:cNvPr>
            <p:cNvSpPr/>
            <p:nvPr/>
          </p:nvSpPr>
          <p:spPr>
            <a:xfrm>
              <a:off x="11058696" y="4756824"/>
              <a:ext cx="327374" cy="207647"/>
            </a:xfrm>
            <a:custGeom>
              <a:avLst/>
              <a:gdLst>
                <a:gd name="connsiteX0" fmla="*/ 283253 w 327374"/>
                <a:gd name="connsiteY0" fmla="*/ 207647 h 207647"/>
                <a:gd name="connsiteX1" fmla="*/ 264402 w 327374"/>
                <a:gd name="connsiteY1" fmla="*/ 207647 h 207647"/>
                <a:gd name="connsiteX2" fmla="*/ 226619 w 327374"/>
                <a:gd name="connsiteY2" fmla="*/ 169886 h 207647"/>
                <a:gd name="connsiteX3" fmla="*/ 207768 w 327374"/>
                <a:gd name="connsiteY3" fmla="*/ 169886 h 207647"/>
                <a:gd name="connsiteX4" fmla="*/ 188918 w 327374"/>
                <a:gd name="connsiteY4" fmla="*/ 207647 h 207647"/>
                <a:gd name="connsiteX5" fmla="*/ 151134 w 327374"/>
                <a:gd name="connsiteY5" fmla="*/ 207647 h 207647"/>
                <a:gd name="connsiteX6" fmla="*/ 75567 w 327374"/>
                <a:gd name="connsiteY6" fmla="*/ 132124 h 207647"/>
                <a:gd name="connsiteX7" fmla="*/ 0 w 327374"/>
                <a:gd name="connsiteY7" fmla="*/ 132124 h 207647"/>
                <a:gd name="connsiteX8" fmla="*/ 0 w 327374"/>
                <a:gd name="connsiteY8" fmla="*/ 94363 h 207647"/>
                <a:gd name="connsiteX9" fmla="*/ 37783 w 327374"/>
                <a:gd name="connsiteY9" fmla="*/ 56601 h 207647"/>
                <a:gd name="connsiteX10" fmla="*/ 75567 w 327374"/>
                <a:gd name="connsiteY10" fmla="*/ 56601 h 207647"/>
                <a:gd name="connsiteX11" fmla="*/ 113350 w 327374"/>
                <a:gd name="connsiteY11" fmla="*/ 18840 h 207647"/>
                <a:gd name="connsiteX12" fmla="*/ 188918 w 327374"/>
                <a:gd name="connsiteY12" fmla="*/ 18840 h 207647"/>
                <a:gd name="connsiteX13" fmla="*/ 207768 w 327374"/>
                <a:gd name="connsiteY13" fmla="*/ 0 h 207647"/>
                <a:gd name="connsiteX14" fmla="*/ 327375 w 327374"/>
                <a:gd name="connsiteY14" fmla="*/ 0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374" h="207647">
                  <a:moveTo>
                    <a:pt x="283253" y="207647"/>
                  </a:moveTo>
                  <a:lnTo>
                    <a:pt x="264402" y="207647"/>
                  </a:lnTo>
                  <a:cubicBezTo>
                    <a:pt x="264402" y="207647"/>
                    <a:pt x="226619" y="169886"/>
                    <a:pt x="226619" y="169886"/>
                  </a:cubicBezTo>
                  <a:lnTo>
                    <a:pt x="207768" y="169886"/>
                  </a:lnTo>
                  <a:lnTo>
                    <a:pt x="188918" y="207647"/>
                  </a:lnTo>
                  <a:lnTo>
                    <a:pt x="151134" y="207647"/>
                  </a:lnTo>
                  <a:lnTo>
                    <a:pt x="75567" y="132124"/>
                  </a:lnTo>
                  <a:lnTo>
                    <a:pt x="0" y="132124"/>
                  </a:lnTo>
                  <a:lnTo>
                    <a:pt x="0" y="94363"/>
                  </a:lnTo>
                  <a:cubicBezTo>
                    <a:pt x="0" y="73549"/>
                    <a:pt x="16875" y="56601"/>
                    <a:pt x="37783" y="56601"/>
                  </a:cubicBezTo>
                  <a:lnTo>
                    <a:pt x="75567" y="56601"/>
                  </a:lnTo>
                  <a:lnTo>
                    <a:pt x="113350" y="18840"/>
                  </a:lnTo>
                  <a:lnTo>
                    <a:pt x="188918" y="18840"/>
                  </a:lnTo>
                  <a:lnTo>
                    <a:pt x="207768" y="0"/>
                  </a:lnTo>
                  <a:lnTo>
                    <a:pt x="327375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9" name="Forma libre 398">
              <a:extLst>
                <a:ext uri="{FF2B5EF4-FFF2-40B4-BE49-F238E27FC236}">
                  <a16:creationId xmlns:a16="http://schemas.microsoft.com/office/drawing/2014/main" id="{8067DAA4-C5CA-F19A-EF16-EFC617BAFE07}"/>
                </a:ext>
              </a:extLst>
            </p:cNvPr>
            <p:cNvSpPr/>
            <p:nvPr/>
          </p:nvSpPr>
          <p:spPr>
            <a:xfrm>
              <a:off x="11020830" y="4964471"/>
              <a:ext cx="188917" cy="226569"/>
            </a:xfrm>
            <a:custGeom>
              <a:avLst/>
              <a:gdLst>
                <a:gd name="connsiteX0" fmla="*/ 132201 w 188917"/>
                <a:gd name="connsiteY0" fmla="*/ 226569 h 226569"/>
                <a:gd name="connsiteX1" fmla="*/ 94418 w 188917"/>
                <a:gd name="connsiteY1" fmla="*/ 226569 h 226569"/>
                <a:gd name="connsiteX2" fmla="*/ 94418 w 188917"/>
                <a:gd name="connsiteY2" fmla="*/ 132206 h 226569"/>
                <a:gd name="connsiteX3" fmla="*/ 56634 w 188917"/>
                <a:gd name="connsiteY3" fmla="*/ 94445 h 226569"/>
                <a:gd name="connsiteX4" fmla="*/ 18851 w 188917"/>
                <a:gd name="connsiteY4" fmla="*/ 94445 h 226569"/>
                <a:gd name="connsiteX5" fmla="*/ 0 w 188917"/>
                <a:gd name="connsiteY5" fmla="*/ 75523 h 226569"/>
                <a:gd name="connsiteX6" fmla="*/ 0 w 188917"/>
                <a:gd name="connsiteY6" fmla="*/ 37761 h 226569"/>
                <a:gd name="connsiteX7" fmla="*/ 37784 w 188917"/>
                <a:gd name="connsiteY7" fmla="*/ 0 h 226569"/>
                <a:gd name="connsiteX8" fmla="*/ 94418 w 188917"/>
                <a:gd name="connsiteY8" fmla="*/ 0 h 226569"/>
                <a:gd name="connsiteX9" fmla="*/ 169985 w 188917"/>
                <a:gd name="connsiteY9" fmla="*/ 75523 h 226569"/>
                <a:gd name="connsiteX10" fmla="*/ 188918 w 188917"/>
                <a:gd name="connsiteY10" fmla="*/ 75523 h 226569"/>
                <a:gd name="connsiteX11" fmla="*/ 188918 w 188917"/>
                <a:gd name="connsiteY11" fmla="*/ 113284 h 226569"/>
                <a:gd name="connsiteX12" fmla="*/ 169985 w 188917"/>
                <a:gd name="connsiteY12" fmla="*/ 132206 h 226569"/>
                <a:gd name="connsiteX13" fmla="*/ 169985 w 188917"/>
                <a:gd name="connsiteY13" fmla="*/ 188808 h 226569"/>
                <a:gd name="connsiteX14" fmla="*/ 132201 w 188917"/>
                <a:gd name="connsiteY14" fmla="*/ 226569 h 22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917" h="226569">
                  <a:moveTo>
                    <a:pt x="132201" y="226569"/>
                  </a:moveTo>
                  <a:lnTo>
                    <a:pt x="94418" y="226569"/>
                  </a:lnTo>
                  <a:lnTo>
                    <a:pt x="94418" y="132206"/>
                  </a:lnTo>
                  <a:lnTo>
                    <a:pt x="56634" y="94445"/>
                  </a:lnTo>
                  <a:lnTo>
                    <a:pt x="18851" y="94445"/>
                  </a:lnTo>
                  <a:lnTo>
                    <a:pt x="0" y="75523"/>
                  </a:lnTo>
                  <a:lnTo>
                    <a:pt x="0" y="37761"/>
                  </a:lnTo>
                  <a:lnTo>
                    <a:pt x="37784" y="0"/>
                  </a:lnTo>
                  <a:lnTo>
                    <a:pt x="94418" y="0"/>
                  </a:lnTo>
                  <a:lnTo>
                    <a:pt x="169985" y="75523"/>
                  </a:lnTo>
                  <a:lnTo>
                    <a:pt x="188918" y="75523"/>
                  </a:lnTo>
                  <a:lnTo>
                    <a:pt x="188918" y="113284"/>
                  </a:lnTo>
                  <a:lnTo>
                    <a:pt x="169985" y="132206"/>
                  </a:lnTo>
                  <a:lnTo>
                    <a:pt x="169985" y="188808"/>
                  </a:lnTo>
                  <a:lnTo>
                    <a:pt x="132201" y="226569"/>
                  </a:ln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0" name="Forma libre 399">
              <a:extLst>
                <a:ext uri="{FF2B5EF4-FFF2-40B4-BE49-F238E27FC236}">
                  <a16:creationId xmlns:a16="http://schemas.microsoft.com/office/drawing/2014/main" id="{31E7858D-178D-4669-8513-2AECC2C3F376}"/>
                </a:ext>
              </a:extLst>
            </p:cNvPr>
            <p:cNvSpPr/>
            <p:nvPr/>
          </p:nvSpPr>
          <p:spPr>
            <a:xfrm>
              <a:off x="10850845" y="4662461"/>
              <a:ext cx="604371" cy="622941"/>
            </a:xfrm>
            <a:custGeom>
              <a:avLst/>
              <a:gdLst>
                <a:gd name="connsiteX0" fmla="*/ 413808 w 604371"/>
                <a:gd name="connsiteY0" fmla="*/ 605829 h 622941"/>
                <a:gd name="connsiteX1" fmla="*/ 311652 w 604371"/>
                <a:gd name="connsiteY1" fmla="*/ 622941 h 622941"/>
                <a:gd name="connsiteX2" fmla="*/ 0 w 604371"/>
                <a:gd name="connsiteY2" fmla="*/ 311471 h 622941"/>
                <a:gd name="connsiteX3" fmla="*/ 311652 w 604371"/>
                <a:gd name="connsiteY3" fmla="*/ 0 h 622941"/>
                <a:gd name="connsiteX4" fmla="*/ 604372 w 604371"/>
                <a:gd name="connsiteY4" fmla="*/ 204192 h 62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371" h="622941">
                  <a:moveTo>
                    <a:pt x="413808" y="605829"/>
                  </a:moveTo>
                  <a:cubicBezTo>
                    <a:pt x="381787" y="616936"/>
                    <a:pt x="347460" y="622941"/>
                    <a:pt x="311652" y="622941"/>
                  </a:cubicBezTo>
                  <a:cubicBezTo>
                    <a:pt x="139528" y="622941"/>
                    <a:pt x="0" y="483495"/>
                    <a:pt x="0" y="311471"/>
                  </a:cubicBezTo>
                  <a:cubicBezTo>
                    <a:pt x="0" y="139446"/>
                    <a:pt x="139528" y="0"/>
                    <a:pt x="311652" y="0"/>
                  </a:cubicBezTo>
                  <a:cubicBezTo>
                    <a:pt x="446076" y="0"/>
                    <a:pt x="560579" y="84984"/>
                    <a:pt x="604372" y="204192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1" name="Gráfico 2">
            <a:extLst>
              <a:ext uri="{FF2B5EF4-FFF2-40B4-BE49-F238E27FC236}">
                <a16:creationId xmlns:a16="http://schemas.microsoft.com/office/drawing/2014/main" id="{06803616-1982-2693-C229-B1B9878A9849}"/>
              </a:ext>
            </a:extLst>
          </p:cNvPr>
          <p:cNvGrpSpPr/>
          <p:nvPr/>
        </p:nvGrpSpPr>
        <p:grpSpPr>
          <a:xfrm>
            <a:off x="13556443" y="3208767"/>
            <a:ext cx="869021" cy="614385"/>
            <a:chOff x="13556443" y="3208767"/>
            <a:chExt cx="869021" cy="614385"/>
          </a:xfrm>
          <a:noFill/>
        </p:grpSpPr>
        <p:sp>
          <p:nvSpPr>
            <p:cNvPr id="402" name="Forma libre 401">
              <a:extLst>
                <a:ext uri="{FF2B5EF4-FFF2-40B4-BE49-F238E27FC236}">
                  <a16:creationId xmlns:a16="http://schemas.microsoft.com/office/drawing/2014/main" id="{E484383C-4C0A-080F-C9AB-6D5DC225CFC1}"/>
                </a:ext>
              </a:extLst>
            </p:cNvPr>
            <p:cNvSpPr/>
            <p:nvPr/>
          </p:nvSpPr>
          <p:spPr>
            <a:xfrm>
              <a:off x="13556443" y="3699584"/>
              <a:ext cx="831237" cy="29123"/>
            </a:xfrm>
            <a:custGeom>
              <a:avLst/>
              <a:gdLst>
                <a:gd name="connsiteX0" fmla="*/ 831238 w 831237"/>
                <a:gd name="connsiteY0" fmla="*/ 0 h 29123"/>
                <a:gd name="connsiteX1" fmla="*/ 755671 w 831237"/>
                <a:gd name="connsiteY1" fmla="*/ 29123 h 29123"/>
                <a:gd name="connsiteX2" fmla="*/ 680104 w 831237"/>
                <a:gd name="connsiteY2" fmla="*/ 0 h 29123"/>
                <a:gd name="connsiteX3" fmla="*/ 604536 w 831237"/>
                <a:gd name="connsiteY3" fmla="*/ 29123 h 29123"/>
                <a:gd name="connsiteX4" fmla="*/ 528970 w 831237"/>
                <a:gd name="connsiteY4" fmla="*/ 0 h 29123"/>
                <a:gd name="connsiteX5" fmla="*/ 453402 w 831237"/>
                <a:gd name="connsiteY5" fmla="*/ 29123 h 29123"/>
                <a:gd name="connsiteX6" fmla="*/ 377836 w 831237"/>
                <a:gd name="connsiteY6" fmla="*/ 0 h 29123"/>
                <a:gd name="connsiteX7" fmla="*/ 302268 w 831237"/>
                <a:gd name="connsiteY7" fmla="*/ 29123 h 29123"/>
                <a:gd name="connsiteX8" fmla="*/ 226702 w 831237"/>
                <a:gd name="connsiteY8" fmla="*/ 0 h 29123"/>
                <a:gd name="connsiteX9" fmla="*/ 151134 w 831237"/>
                <a:gd name="connsiteY9" fmla="*/ 29123 h 29123"/>
                <a:gd name="connsiteX10" fmla="*/ 75568 w 831237"/>
                <a:gd name="connsiteY10" fmla="*/ 0 h 29123"/>
                <a:gd name="connsiteX11" fmla="*/ 0 w 831237"/>
                <a:gd name="connsiteY11" fmla="*/ 29123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237" h="29123">
                  <a:moveTo>
                    <a:pt x="831238" y="0"/>
                  </a:moveTo>
                  <a:cubicBezTo>
                    <a:pt x="793455" y="0"/>
                    <a:pt x="793455" y="29123"/>
                    <a:pt x="755671" y="29123"/>
                  </a:cubicBezTo>
                  <a:cubicBezTo>
                    <a:pt x="717887" y="29123"/>
                    <a:pt x="717887" y="0"/>
                    <a:pt x="680104" y="0"/>
                  </a:cubicBezTo>
                  <a:cubicBezTo>
                    <a:pt x="642321" y="0"/>
                    <a:pt x="642321" y="29123"/>
                    <a:pt x="604536" y="29123"/>
                  </a:cubicBezTo>
                  <a:cubicBezTo>
                    <a:pt x="566753" y="29123"/>
                    <a:pt x="566753" y="0"/>
                    <a:pt x="528970" y="0"/>
                  </a:cubicBezTo>
                  <a:cubicBezTo>
                    <a:pt x="491186" y="0"/>
                    <a:pt x="491186" y="29123"/>
                    <a:pt x="453402" y="29123"/>
                  </a:cubicBezTo>
                  <a:cubicBezTo>
                    <a:pt x="415619" y="29123"/>
                    <a:pt x="415619" y="0"/>
                    <a:pt x="377836" y="0"/>
                  </a:cubicBezTo>
                  <a:cubicBezTo>
                    <a:pt x="340051" y="0"/>
                    <a:pt x="340051" y="29123"/>
                    <a:pt x="302268" y="29123"/>
                  </a:cubicBezTo>
                  <a:cubicBezTo>
                    <a:pt x="264485" y="29123"/>
                    <a:pt x="264485" y="0"/>
                    <a:pt x="226702" y="0"/>
                  </a:cubicBezTo>
                  <a:cubicBezTo>
                    <a:pt x="188917" y="0"/>
                    <a:pt x="188917" y="29123"/>
                    <a:pt x="151134" y="29123"/>
                  </a:cubicBezTo>
                  <a:cubicBezTo>
                    <a:pt x="113351" y="29123"/>
                    <a:pt x="113351" y="0"/>
                    <a:pt x="75568" y="0"/>
                  </a:cubicBezTo>
                  <a:cubicBezTo>
                    <a:pt x="37783" y="0"/>
                    <a:pt x="37783" y="29123"/>
                    <a:pt x="0" y="2912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3" name="Forma libre 402">
              <a:extLst>
                <a:ext uri="{FF2B5EF4-FFF2-40B4-BE49-F238E27FC236}">
                  <a16:creationId xmlns:a16="http://schemas.microsoft.com/office/drawing/2014/main" id="{472F45AC-5461-FF8A-29A7-71FE451B6950}"/>
                </a:ext>
              </a:extLst>
            </p:cNvPr>
            <p:cNvSpPr/>
            <p:nvPr/>
          </p:nvSpPr>
          <p:spPr>
            <a:xfrm>
              <a:off x="13745361" y="3794029"/>
              <a:ext cx="680103" cy="29123"/>
            </a:xfrm>
            <a:custGeom>
              <a:avLst/>
              <a:gdLst>
                <a:gd name="connsiteX0" fmla="*/ 680104 w 680103"/>
                <a:gd name="connsiteY0" fmla="*/ 0 h 29123"/>
                <a:gd name="connsiteX1" fmla="*/ 604537 w 680103"/>
                <a:gd name="connsiteY1" fmla="*/ 29123 h 29123"/>
                <a:gd name="connsiteX2" fmla="*/ 528970 w 680103"/>
                <a:gd name="connsiteY2" fmla="*/ 0 h 29123"/>
                <a:gd name="connsiteX3" fmla="*/ 453403 w 680103"/>
                <a:gd name="connsiteY3" fmla="*/ 29123 h 29123"/>
                <a:gd name="connsiteX4" fmla="*/ 377836 w 680103"/>
                <a:gd name="connsiteY4" fmla="*/ 0 h 29123"/>
                <a:gd name="connsiteX5" fmla="*/ 302269 w 680103"/>
                <a:gd name="connsiteY5" fmla="*/ 29123 h 29123"/>
                <a:gd name="connsiteX6" fmla="*/ 226702 w 680103"/>
                <a:gd name="connsiteY6" fmla="*/ 0 h 29123"/>
                <a:gd name="connsiteX7" fmla="*/ 151134 w 680103"/>
                <a:gd name="connsiteY7" fmla="*/ 29123 h 29123"/>
                <a:gd name="connsiteX8" fmla="*/ 75568 w 680103"/>
                <a:gd name="connsiteY8" fmla="*/ 0 h 29123"/>
                <a:gd name="connsiteX9" fmla="*/ 0 w 680103"/>
                <a:gd name="connsiteY9" fmla="*/ 29123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0103" h="29123">
                  <a:moveTo>
                    <a:pt x="680104" y="0"/>
                  </a:moveTo>
                  <a:cubicBezTo>
                    <a:pt x="642321" y="0"/>
                    <a:pt x="642321" y="29123"/>
                    <a:pt x="604537" y="29123"/>
                  </a:cubicBezTo>
                  <a:cubicBezTo>
                    <a:pt x="566754" y="29123"/>
                    <a:pt x="566754" y="0"/>
                    <a:pt x="528970" y="0"/>
                  </a:cubicBezTo>
                  <a:cubicBezTo>
                    <a:pt x="491186" y="0"/>
                    <a:pt x="491186" y="29123"/>
                    <a:pt x="453403" y="29123"/>
                  </a:cubicBezTo>
                  <a:cubicBezTo>
                    <a:pt x="415619" y="29123"/>
                    <a:pt x="415619" y="0"/>
                    <a:pt x="377836" y="0"/>
                  </a:cubicBezTo>
                  <a:cubicBezTo>
                    <a:pt x="340052" y="0"/>
                    <a:pt x="340052" y="29123"/>
                    <a:pt x="302269" y="29123"/>
                  </a:cubicBezTo>
                  <a:cubicBezTo>
                    <a:pt x="264485" y="29123"/>
                    <a:pt x="264485" y="0"/>
                    <a:pt x="226702" y="0"/>
                  </a:cubicBezTo>
                  <a:cubicBezTo>
                    <a:pt x="188918" y="0"/>
                    <a:pt x="188918" y="29123"/>
                    <a:pt x="151134" y="29123"/>
                  </a:cubicBezTo>
                  <a:cubicBezTo>
                    <a:pt x="113351" y="29123"/>
                    <a:pt x="113351" y="0"/>
                    <a:pt x="75568" y="0"/>
                  </a:cubicBezTo>
                  <a:cubicBezTo>
                    <a:pt x="37784" y="0"/>
                    <a:pt x="37784" y="29123"/>
                    <a:pt x="0" y="2912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4" name="Forma libre 403">
              <a:extLst>
                <a:ext uri="{FF2B5EF4-FFF2-40B4-BE49-F238E27FC236}">
                  <a16:creationId xmlns:a16="http://schemas.microsoft.com/office/drawing/2014/main" id="{05F2AB81-8DB9-5FA2-9E51-7DA0F0ACEC8E}"/>
                </a:ext>
              </a:extLst>
            </p:cNvPr>
            <p:cNvSpPr/>
            <p:nvPr/>
          </p:nvSpPr>
          <p:spPr>
            <a:xfrm>
              <a:off x="13594309" y="3340891"/>
              <a:ext cx="188918" cy="207647"/>
            </a:xfrm>
            <a:custGeom>
              <a:avLst/>
              <a:gdLst>
                <a:gd name="connsiteX0" fmla="*/ 188918 w 188918"/>
                <a:gd name="connsiteY0" fmla="*/ 0 h 207647"/>
                <a:gd name="connsiteX1" fmla="*/ 37783 w 188918"/>
                <a:gd name="connsiteY1" fmla="*/ 0 h 207647"/>
                <a:gd name="connsiteX2" fmla="*/ 37783 w 188918"/>
                <a:gd name="connsiteY2" fmla="*/ 56683 h 207647"/>
                <a:gd name="connsiteX3" fmla="*/ 0 w 188918"/>
                <a:gd name="connsiteY3" fmla="*/ 56683 h 207647"/>
                <a:gd name="connsiteX4" fmla="*/ 0 w 188918"/>
                <a:gd name="connsiteY4" fmla="*/ 132206 h 207647"/>
                <a:gd name="connsiteX5" fmla="*/ 37783 w 188918"/>
                <a:gd name="connsiteY5" fmla="*/ 132206 h 207647"/>
                <a:gd name="connsiteX6" fmla="*/ 37783 w 188918"/>
                <a:gd name="connsiteY6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18" h="207647">
                  <a:moveTo>
                    <a:pt x="188918" y="0"/>
                  </a:moveTo>
                  <a:lnTo>
                    <a:pt x="37783" y="0"/>
                  </a:lnTo>
                  <a:lnTo>
                    <a:pt x="37783" y="56683"/>
                  </a:lnTo>
                  <a:lnTo>
                    <a:pt x="0" y="56683"/>
                  </a:lnTo>
                  <a:lnTo>
                    <a:pt x="0" y="132206"/>
                  </a:lnTo>
                  <a:lnTo>
                    <a:pt x="37783" y="132206"/>
                  </a:lnTo>
                  <a:lnTo>
                    <a:pt x="37783" y="20764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5" name="Forma libre 404">
              <a:extLst>
                <a:ext uri="{FF2B5EF4-FFF2-40B4-BE49-F238E27FC236}">
                  <a16:creationId xmlns:a16="http://schemas.microsoft.com/office/drawing/2014/main" id="{7263DAF4-AB0A-E597-A025-8B0BBCA9B999}"/>
                </a:ext>
              </a:extLst>
            </p:cNvPr>
            <p:cNvSpPr/>
            <p:nvPr/>
          </p:nvSpPr>
          <p:spPr>
            <a:xfrm>
              <a:off x="13669876" y="3208767"/>
              <a:ext cx="8231" cy="132124"/>
            </a:xfrm>
            <a:custGeom>
              <a:avLst/>
              <a:gdLst>
                <a:gd name="connsiteX0" fmla="*/ 0 w 8231"/>
                <a:gd name="connsiteY0" fmla="*/ 0 h 132124"/>
                <a:gd name="connsiteX1" fmla="*/ 0 w 8231"/>
                <a:gd name="connsiteY1" fmla="*/ 132124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32124">
                  <a:moveTo>
                    <a:pt x="0" y="0"/>
                  </a:moveTo>
                  <a:lnTo>
                    <a:pt x="0" y="13212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6" name="Forma libre 405">
              <a:extLst>
                <a:ext uri="{FF2B5EF4-FFF2-40B4-BE49-F238E27FC236}">
                  <a16:creationId xmlns:a16="http://schemas.microsoft.com/office/drawing/2014/main" id="{7508B063-35E4-B9A7-8A79-CC04C7A56568}"/>
                </a:ext>
              </a:extLst>
            </p:cNvPr>
            <p:cNvSpPr/>
            <p:nvPr/>
          </p:nvSpPr>
          <p:spPr>
            <a:xfrm>
              <a:off x="13745443" y="3284290"/>
              <a:ext cx="8231" cy="56601"/>
            </a:xfrm>
            <a:custGeom>
              <a:avLst/>
              <a:gdLst>
                <a:gd name="connsiteX0" fmla="*/ 0 w 8231"/>
                <a:gd name="connsiteY0" fmla="*/ 0 h 56601"/>
                <a:gd name="connsiteX1" fmla="*/ 0 w 8231"/>
                <a:gd name="connsiteY1" fmla="*/ 56601 h 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56601">
                  <a:moveTo>
                    <a:pt x="0" y="0"/>
                  </a:moveTo>
                  <a:lnTo>
                    <a:pt x="0" y="5660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7" name="Forma libre 406">
              <a:extLst>
                <a:ext uri="{FF2B5EF4-FFF2-40B4-BE49-F238E27FC236}">
                  <a16:creationId xmlns:a16="http://schemas.microsoft.com/office/drawing/2014/main" id="{4BC0CBC8-BEDD-2FE5-9798-6B49F302BF1F}"/>
                </a:ext>
              </a:extLst>
            </p:cNvPr>
            <p:cNvSpPr/>
            <p:nvPr/>
          </p:nvSpPr>
          <p:spPr>
            <a:xfrm>
              <a:off x="13688727" y="3435336"/>
              <a:ext cx="18932" cy="8226"/>
            </a:xfrm>
            <a:custGeom>
              <a:avLst/>
              <a:gdLst>
                <a:gd name="connsiteX0" fmla="*/ 0 w 18932"/>
                <a:gd name="connsiteY0" fmla="*/ 0 h 8226"/>
                <a:gd name="connsiteX1" fmla="*/ 18933 w 18932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932" h="8226">
                  <a:moveTo>
                    <a:pt x="0" y="0"/>
                  </a:moveTo>
                  <a:lnTo>
                    <a:pt x="1893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8" name="Forma libre 407">
              <a:extLst>
                <a:ext uri="{FF2B5EF4-FFF2-40B4-BE49-F238E27FC236}">
                  <a16:creationId xmlns:a16="http://schemas.microsoft.com/office/drawing/2014/main" id="{3AD8BA5E-1156-3641-DD58-0258723CCFE7}"/>
                </a:ext>
              </a:extLst>
            </p:cNvPr>
            <p:cNvSpPr/>
            <p:nvPr/>
          </p:nvSpPr>
          <p:spPr>
            <a:xfrm>
              <a:off x="13953211" y="3416414"/>
              <a:ext cx="188918" cy="111474"/>
            </a:xfrm>
            <a:custGeom>
              <a:avLst/>
              <a:gdLst>
                <a:gd name="connsiteX0" fmla="*/ 0 w 188918"/>
                <a:gd name="connsiteY0" fmla="*/ 0 h 111474"/>
                <a:gd name="connsiteX1" fmla="*/ 188918 w 188918"/>
                <a:gd name="connsiteY1" fmla="*/ 0 h 111474"/>
                <a:gd name="connsiteX2" fmla="*/ 188918 w 188918"/>
                <a:gd name="connsiteY2" fmla="*/ 111475 h 11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8" h="111474">
                  <a:moveTo>
                    <a:pt x="0" y="0"/>
                  </a:moveTo>
                  <a:lnTo>
                    <a:pt x="188918" y="0"/>
                  </a:lnTo>
                  <a:lnTo>
                    <a:pt x="188918" y="11147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9" name="Forma libre 408">
              <a:extLst>
                <a:ext uri="{FF2B5EF4-FFF2-40B4-BE49-F238E27FC236}">
                  <a16:creationId xmlns:a16="http://schemas.microsoft.com/office/drawing/2014/main" id="{43370F95-705E-C8CF-7C93-0E5F3C77B919}"/>
                </a:ext>
              </a:extLst>
            </p:cNvPr>
            <p:cNvSpPr/>
            <p:nvPr/>
          </p:nvSpPr>
          <p:spPr>
            <a:xfrm>
              <a:off x="13764294" y="3416414"/>
              <a:ext cx="188917" cy="132124"/>
            </a:xfrm>
            <a:custGeom>
              <a:avLst/>
              <a:gdLst>
                <a:gd name="connsiteX0" fmla="*/ 0 w 188917"/>
                <a:gd name="connsiteY0" fmla="*/ 132124 h 132124"/>
                <a:gd name="connsiteX1" fmla="*/ 0 w 188917"/>
                <a:gd name="connsiteY1" fmla="*/ 0 h 132124"/>
                <a:gd name="connsiteX2" fmla="*/ 188917 w 188917"/>
                <a:gd name="connsiteY2" fmla="*/ 0 h 132124"/>
                <a:gd name="connsiteX3" fmla="*/ 188917 w 188917"/>
                <a:gd name="connsiteY3" fmla="*/ 132124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17" h="132124">
                  <a:moveTo>
                    <a:pt x="0" y="132124"/>
                  </a:moveTo>
                  <a:lnTo>
                    <a:pt x="0" y="0"/>
                  </a:lnTo>
                  <a:lnTo>
                    <a:pt x="188917" y="0"/>
                  </a:lnTo>
                  <a:lnTo>
                    <a:pt x="188917" y="13212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0" name="Forma libre 409">
              <a:extLst>
                <a:ext uri="{FF2B5EF4-FFF2-40B4-BE49-F238E27FC236}">
                  <a16:creationId xmlns:a16="http://schemas.microsoft.com/office/drawing/2014/main" id="{0771CF19-D593-2FC8-05C3-A108C9527C17}"/>
                </a:ext>
              </a:extLst>
            </p:cNvPr>
            <p:cNvSpPr/>
            <p:nvPr/>
          </p:nvSpPr>
          <p:spPr>
            <a:xfrm>
              <a:off x="14142129" y="3416414"/>
              <a:ext cx="188917" cy="94444"/>
            </a:xfrm>
            <a:custGeom>
              <a:avLst/>
              <a:gdLst>
                <a:gd name="connsiteX0" fmla="*/ 0 w 188917"/>
                <a:gd name="connsiteY0" fmla="*/ 0 h 94444"/>
                <a:gd name="connsiteX1" fmla="*/ 188917 w 188917"/>
                <a:gd name="connsiteY1" fmla="*/ 0 h 94444"/>
                <a:gd name="connsiteX2" fmla="*/ 188917 w 188917"/>
                <a:gd name="connsiteY2" fmla="*/ 94445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7" h="94444">
                  <a:moveTo>
                    <a:pt x="0" y="0"/>
                  </a:moveTo>
                  <a:lnTo>
                    <a:pt x="188917" y="0"/>
                  </a:lnTo>
                  <a:lnTo>
                    <a:pt x="188917" y="9444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1" name="Forma libre 410">
              <a:extLst>
                <a:ext uri="{FF2B5EF4-FFF2-40B4-BE49-F238E27FC236}">
                  <a16:creationId xmlns:a16="http://schemas.microsoft.com/office/drawing/2014/main" id="{65B122ED-2658-6147-5DAB-D0C5FF68BBDA}"/>
                </a:ext>
              </a:extLst>
            </p:cNvPr>
            <p:cNvSpPr/>
            <p:nvPr/>
          </p:nvSpPr>
          <p:spPr>
            <a:xfrm>
              <a:off x="13858794" y="3303130"/>
              <a:ext cx="188918" cy="113284"/>
            </a:xfrm>
            <a:custGeom>
              <a:avLst/>
              <a:gdLst>
                <a:gd name="connsiteX0" fmla="*/ 0 w 188918"/>
                <a:gd name="connsiteY0" fmla="*/ 113285 h 113284"/>
                <a:gd name="connsiteX1" fmla="*/ 0 w 188918"/>
                <a:gd name="connsiteY1" fmla="*/ 0 h 113284"/>
                <a:gd name="connsiteX2" fmla="*/ 188918 w 188918"/>
                <a:gd name="connsiteY2" fmla="*/ 0 h 113284"/>
                <a:gd name="connsiteX3" fmla="*/ 188918 w 188918"/>
                <a:gd name="connsiteY3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18" h="113284">
                  <a:moveTo>
                    <a:pt x="0" y="113285"/>
                  </a:moveTo>
                  <a:lnTo>
                    <a:pt x="0" y="0"/>
                  </a:lnTo>
                  <a:lnTo>
                    <a:pt x="188918" y="0"/>
                  </a:lnTo>
                  <a:lnTo>
                    <a:pt x="188918" y="1132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2" name="Forma libre 411">
              <a:extLst>
                <a:ext uri="{FF2B5EF4-FFF2-40B4-BE49-F238E27FC236}">
                  <a16:creationId xmlns:a16="http://schemas.microsoft.com/office/drawing/2014/main" id="{30B64930-C037-8571-38A8-D3BCA6171C8A}"/>
                </a:ext>
              </a:extLst>
            </p:cNvPr>
            <p:cNvSpPr/>
            <p:nvPr/>
          </p:nvSpPr>
          <p:spPr>
            <a:xfrm>
              <a:off x="14047712" y="3303130"/>
              <a:ext cx="188834" cy="113284"/>
            </a:xfrm>
            <a:custGeom>
              <a:avLst/>
              <a:gdLst>
                <a:gd name="connsiteX0" fmla="*/ 0 w 188834"/>
                <a:gd name="connsiteY0" fmla="*/ 0 h 113284"/>
                <a:gd name="connsiteX1" fmla="*/ 188835 w 188834"/>
                <a:gd name="connsiteY1" fmla="*/ 0 h 113284"/>
                <a:gd name="connsiteX2" fmla="*/ 188835 w 188834"/>
                <a:gd name="connsiteY2" fmla="*/ 113285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834" h="113284">
                  <a:moveTo>
                    <a:pt x="0" y="0"/>
                  </a:moveTo>
                  <a:lnTo>
                    <a:pt x="188835" y="0"/>
                  </a:lnTo>
                  <a:lnTo>
                    <a:pt x="188835" y="11328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3" name="Forma libre 412">
              <a:extLst>
                <a:ext uri="{FF2B5EF4-FFF2-40B4-BE49-F238E27FC236}">
                  <a16:creationId xmlns:a16="http://schemas.microsoft.com/office/drawing/2014/main" id="{71D4A708-18C1-1DE8-24A5-0881501417CA}"/>
                </a:ext>
              </a:extLst>
            </p:cNvPr>
            <p:cNvSpPr/>
            <p:nvPr/>
          </p:nvSpPr>
          <p:spPr>
            <a:xfrm>
              <a:off x="13594309" y="3510859"/>
              <a:ext cx="831155" cy="146850"/>
            </a:xfrm>
            <a:custGeom>
              <a:avLst/>
              <a:gdLst>
                <a:gd name="connsiteX0" fmla="*/ 743900 w 831155"/>
                <a:gd name="connsiteY0" fmla="*/ 146850 h 146850"/>
                <a:gd name="connsiteX1" fmla="*/ 831155 w 831155"/>
                <a:gd name="connsiteY1" fmla="*/ 0 h 146850"/>
                <a:gd name="connsiteX2" fmla="*/ 587744 w 831155"/>
                <a:gd name="connsiteY2" fmla="*/ 0 h 146850"/>
                <a:gd name="connsiteX3" fmla="*/ 499171 w 831155"/>
                <a:gd name="connsiteY3" fmla="*/ 37762 h 146850"/>
                <a:gd name="connsiteX4" fmla="*/ 0 w 831155"/>
                <a:gd name="connsiteY4" fmla="*/ 37762 h 146850"/>
                <a:gd name="connsiteX5" fmla="*/ 0 w 831155"/>
                <a:gd name="connsiteY5" fmla="*/ 74042 h 146850"/>
                <a:gd name="connsiteX6" fmla="*/ 10372 w 831155"/>
                <a:gd name="connsiteY6" fmla="*/ 133029 h 1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1155" h="146850">
                  <a:moveTo>
                    <a:pt x="743900" y="146850"/>
                  </a:moveTo>
                  <a:cubicBezTo>
                    <a:pt x="774440" y="94363"/>
                    <a:pt x="831155" y="75523"/>
                    <a:pt x="831155" y="0"/>
                  </a:cubicBezTo>
                  <a:lnTo>
                    <a:pt x="587744" y="0"/>
                  </a:lnTo>
                  <a:lnTo>
                    <a:pt x="499171" y="37762"/>
                  </a:lnTo>
                  <a:lnTo>
                    <a:pt x="0" y="37762"/>
                  </a:lnTo>
                  <a:lnTo>
                    <a:pt x="0" y="74042"/>
                  </a:lnTo>
                  <a:cubicBezTo>
                    <a:pt x="0" y="101767"/>
                    <a:pt x="1565" y="119537"/>
                    <a:pt x="10372" y="13302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4" name="Forma libre 413">
              <a:extLst>
                <a:ext uri="{FF2B5EF4-FFF2-40B4-BE49-F238E27FC236}">
                  <a16:creationId xmlns:a16="http://schemas.microsoft.com/office/drawing/2014/main" id="{BA34A1AC-B572-17E7-FCA4-39973AEB3656}"/>
                </a:ext>
              </a:extLst>
            </p:cNvPr>
            <p:cNvSpPr/>
            <p:nvPr/>
          </p:nvSpPr>
          <p:spPr>
            <a:xfrm>
              <a:off x="14217696" y="3586300"/>
              <a:ext cx="18850" cy="8226"/>
            </a:xfrm>
            <a:custGeom>
              <a:avLst/>
              <a:gdLst>
                <a:gd name="connsiteX0" fmla="*/ 18851 w 18850"/>
                <a:gd name="connsiteY0" fmla="*/ 0 h 8226"/>
                <a:gd name="connsiteX1" fmla="*/ 0 w 1885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50" h="8226">
                  <a:moveTo>
                    <a:pt x="18851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15" name="Gráfico 2">
            <a:extLst>
              <a:ext uri="{FF2B5EF4-FFF2-40B4-BE49-F238E27FC236}">
                <a16:creationId xmlns:a16="http://schemas.microsoft.com/office/drawing/2014/main" id="{3F63740F-9487-9ACC-A300-D3F5952350CC}"/>
              </a:ext>
            </a:extLst>
          </p:cNvPr>
          <p:cNvGrpSpPr/>
          <p:nvPr/>
        </p:nvGrpSpPr>
        <p:grpSpPr>
          <a:xfrm>
            <a:off x="10850763" y="7645291"/>
            <a:ext cx="869021" cy="859794"/>
            <a:chOff x="10850763" y="7645291"/>
            <a:chExt cx="869021" cy="859794"/>
          </a:xfrm>
          <a:noFill/>
        </p:grpSpPr>
        <p:sp>
          <p:nvSpPr>
            <p:cNvPr id="416" name="Forma libre 415">
              <a:extLst>
                <a:ext uri="{FF2B5EF4-FFF2-40B4-BE49-F238E27FC236}">
                  <a16:creationId xmlns:a16="http://schemas.microsoft.com/office/drawing/2014/main" id="{3BF91F4B-43F3-7015-91A2-151B39FB8C23}"/>
                </a:ext>
              </a:extLst>
            </p:cNvPr>
            <p:cNvSpPr/>
            <p:nvPr/>
          </p:nvSpPr>
          <p:spPr>
            <a:xfrm>
              <a:off x="10926330" y="7796337"/>
              <a:ext cx="680103" cy="8226"/>
            </a:xfrm>
            <a:custGeom>
              <a:avLst/>
              <a:gdLst>
                <a:gd name="connsiteX0" fmla="*/ 0 w 680103"/>
                <a:gd name="connsiteY0" fmla="*/ 0 h 8226"/>
                <a:gd name="connsiteX1" fmla="*/ 680104 w 68010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0103" h="8226">
                  <a:moveTo>
                    <a:pt x="0" y="0"/>
                  </a:moveTo>
                  <a:lnTo>
                    <a:pt x="68010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7" name="Forma libre 416">
              <a:extLst>
                <a:ext uri="{FF2B5EF4-FFF2-40B4-BE49-F238E27FC236}">
                  <a16:creationId xmlns:a16="http://schemas.microsoft.com/office/drawing/2014/main" id="{03C10B6C-05D4-7C29-7599-F7F6BF62E56C}"/>
                </a:ext>
              </a:extLst>
            </p:cNvPr>
            <p:cNvSpPr/>
            <p:nvPr/>
          </p:nvSpPr>
          <p:spPr>
            <a:xfrm>
              <a:off x="10926330" y="7796337"/>
              <a:ext cx="132283" cy="75523"/>
            </a:xfrm>
            <a:custGeom>
              <a:avLst/>
              <a:gdLst>
                <a:gd name="connsiteX0" fmla="*/ 132284 w 132283"/>
                <a:gd name="connsiteY0" fmla="*/ 0 h 75523"/>
                <a:gd name="connsiteX1" fmla="*/ 132284 w 132283"/>
                <a:gd name="connsiteY1" fmla="*/ 75523 h 75523"/>
                <a:gd name="connsiteX2" fmla="*/ 0 w 132283"/>
                <a:gd name="connsiteY2" fmla="*/ 75523 h 75523"/>
                <a:gd name="connsiteX3" fmla="*/ 0 w 132283"/>
                <a:gd name="connsiteY3" fmla="*/ 0 h 7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283" h="75523">
                  <a:moveTo>
                    <a:pt x="132284" y="0"/>
                  </a:moveTo>
                  <a:lnTo>
                    <a:pt x="132284" y="75523"/>
                  </a:lnTo>
                  <a:lnTo>
                    <a:pt x="0" y="75523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8" name="Forma libre 417">
              <a:extLst>
                <a:ext uri="{FF2B5EF4-FFF2-40B4-BE49-F238E27FC236}">
                  <a16:creationId xmlns:a16="http://schemas.microsoft.com/office/drawing/2014/main" id="{1A4BE5CF-98AA-A2C3-01DC-40D960C1F6D4}"/>
                </a:ext>
              </a:extLst>
            </p:cNvPr>
            <p:cNvSpPr/>
            <p:nvPr/>
          </p:nvSpPr>
          <p:spPr>
            <a:xfrm>
              <a:off x="11153031" y="7645291"/>
              <a:ext cx="8231" cy="283170"/>
            </a:xfrm>
            <a:custGeom>
              <a:avLst/>
              <a:gdLst>
                <a:gd name="connsiteX0" fmla="*/ 0 w 8231"/>
                <a:gd name="connsiteY0" fmla="*/ 0 h 283170"/>
                <a:gd name="connsiteX1" fmla="*/ 0 w 8231"/>
                <a:gd name="connsiteY1" fmla="*/ 28317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83170">
                  <a:moveTo>
                    <a:pt x="0" y="0"/>
                  </a:moveTo>
                  <a:lnTo>
                    <a:pt x="0" y="28317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9" name="Forma libre 418">
              <a:extLst>
                <a:ext uri="{FF2B5EF4-FFF2-40B4-BE49-F238E27FC236}">
                  <a16:creationId xmlns:a16="http://schemas.microsoft.com/office/drawing/2014/main" id="{67B81AC0-56D2-299E-CD3B-7CDCF75D2146}"/>
                </a:ext>
              </a:extLst>
            </p:cNvPr>
            <p:cNvSpPr/>
            <p:nvPr/>
          </p:nvSpPr>
          <p:spPr>
            <a:xfrm>
              <a:off x="11228598" y="7645291"/>
              <a:ext cx="8231" cy="283170"/>
            </a:xfrm>
            <a:custGeom>
              <a:avLst/>
              <a:gdLst>
                <a:gd name="connsiteX0" fmla="*/ 0 w 8231"/>
                <a:gd name="connsiteY0" fmla="*/ 0 h 283170"/>
                <a:gd name="connsiteX1" fmla="*/ 0 w 8231"/>
                <a:gd name="connsiteY1" fmla="*/ 283170 h 28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83170">
                  <a:moveTo>
                    <a:pt x="0" y="0"/>
                  </a:moveTo>
                  <a:lnTo>
                    <a:pt x="0" y="28317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0" name="Forma libre 419">
              <a:extLst>
                <a:ext uri="{FF2B5EF4-FFF2-40B4-BE49-F238E27FC236}">
                  <a16:creationId xmlns:a16="http://schemas.microsoft.com/office/drawing/2014/main" id="{D27E5476-C1EA-CC1D-1FC1-1638E7C9C318}"/>
                </a:ext>
              </a:extLst>
            </p:cNvPr>
            <p:cNvSpPr/>
            <p:nvPr/>
          </p:nvSpPr>
          <p:spPr>
            <a:xfrm>
              <a:off x="10926330" y="7645291"/>
              <a:ext cx="680103" cy="151045"/>
            </a:xfrm>
            <a:custGeom>
              <a:avLst/>
              <a:gdLst>
                <a:gd name="connsiteX0" fmla="*/ 0 w 680103"/>
                <a:gd name="connsiteY0" fmla="*/ 151046 h 151045"/>
                <a:gd name="connsiteX1" fmla="*/ 0 w 680103"/>
                <a:gd name="connsiteY1" fmla="*/ 132124 h 151045"/>
                <a:gd name="connsiteX2" fmla="*/ 226701 w 680103"/>
                <a:gd name="connsiteY2" fmla="*/ 0 h 151045"/>
                <a:gd name="connsiteX3" fmla="*/ 302269 w 680103"/>
                <a:gd name="connsiteY3" fmla="*/ 0 h 151045"/>
                <a:gd name="connsiteX4" fmla="*/ 680104 w 680103"/>
                <a:gd name="connsiteY4" fmla="*/ 113285 h 151045"/>
                <a:gd name="connsiteX5" fmla="*/ 680104 w 680103"/>
                <a:gd name="connsiteY5" fmla="*/ 151046 h 1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103" h="151045">
                  <a:moveTo>
                    <a:pt x="0" y="151046"/>
                  </a:moveTo>
                  <a:lnTo>
                    <a:pt x="0" y="132124"/>
                  </a:lnTo>
                  <a:lnTo>
                    <a:pt x="226701" y="0"/>
                  </a:lnTo>
                  <a:lnTo>
                    <a:pt x="302269" y="0"/>
                  </a:lnTo>
                  <a:lnTo>
                    <a:pt x="680104" y="113285"/>
                  </a:lnTo>
                  <a:lnTo>
                    <a:pt x="680104" y="15104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1" name="Forma libre 420">
              <a:extLst>
                <a:ext uri="{FF2B5EF4-FFF2-40B4-BE49-F238E27FC236}">
                  <a16:creationId xmlns:a16="http://schemas.microsoft.com/office/drawing/2014/main" id="{F942610B-2E86-CEE7-AAA1-928D5406EB00}"/>
                </a:ext>
              </a:extLst>
            </p:cNvPr>
            <p:cNvSpPr/>
            <p:nvPr/>
          </p:nvSpPr>
          <p:spPr>
            <a:xfrm>
              <a:off x="10850763" y="8381599"/>
              <a:ext cx="831238" cy="29123"/>
            </a:xfrm>
            <a:custGeom>
              <a:avLst/>
              <a:gdLst>
                <a:gd name="connsiteX0" fmla="*/ 831238 w 831238"/>
                <a:gd name="connsiteY0" fmla="*/ 0 h 29123"/>
                <a:gd name="connsiteX1" fmla="*/ 755671 w 831238"/>
                <a:gd name="connsiteY1" fmla="*/ 29124 h 29123"/>
                <a:gd name="connsiteX2" fmla="*/ 680104 w 831238"/>
                <a:gd name="connsiteY2" fmla="*/ 0 h 29123"/>
                <a:gd name="connsiteX3" fmla="*/ 604537 w 831238"/>
                <a:gd name="connsiteY3" fmla="*/ 29124 h 29123"/>
                <a:gd name="connsiteX4" fmla="*/ 528970 w 831238"/>
                <a:gd name="connsiteY4" fmla="*/ 0 h 29123"/>
                <a:gd name="connsiteX5" fmla="*/ 453403 w 831238"/>
                <a:gd name="connsiteY5" fmla="*/ 29124 h 29123"/>
                <a:gd name="connsiteX6" fmla="*/ 377836 w 831238"/>
                <a:gd name="connsiteY6" fmla="*/ 0 h 29123"/>
                <a:gd name="connsiteX7" fmla="*/ 302268 w 831238"/>
                <a:gd name="connsiteY7" fmla="*/ 29124 h 29123"/>
                <a:gd name="connsiteX8" fmla="*/ 226701 w 831238"/>
                <a:gd name="connsiteY8" fmla="*/ 0 h 29123"/>
                <a:gd name="connsiteX9" fmla="*/ 151134 w 831238"/>
                <a:gd name="connsiteY9" fmla="*/ 29124 h 29123"/>
                <a:gd name="connsiteX10" fmla="*/ 75567 w 831238"/>
                <a:gd name="connsiteY10" fmla="*/ 0 h 29123"/>
                <a:gd name="connsiteX11" fmla="*/ 0 w 831238"/>
                <a:gd name="connsiteY11" fmla="*/ 29124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238" h="29123">
                  <a:moveTo>
                    <a:pt x="831238" y="0"/>
                  </a:moveTo>
                  <a:cubicBezTo>
                    <a:pt x="793454" y="0"/>
                    <a:pt x="793454" y="29124"/>
                    <a:pt x="755671" y="29124"/>
                  </a:cubicBezTo>
                  <a:cubicBezTo>
                    <a:pt x="717888" y="29124"/>
                    <a:pt x="717888" y="0"/>
                    <a:pt x="680104" y="0"/>
                  </a:cubicBezTo>
                  <a:cubicBezTo>
                    <a:pt x="642320" y="0"/>
                    <a:pt x="642320" y="29124"/>
                    <a:pt x="604537" y="29124"/>
                  </a:cubicBezTo>
                  <a:cubicBezTo>
                    <a:pt x="566753" y="29124"/>
                    <a:pt x="566753" y="0"/>
                    <a:pt x="528970" y="0"/>
                  </a:cubicBezTo>
                  <a:cubicBezTo>
                    <a:pt x="491186" y="0"/>
                    <a:pt x="491186" y="29124"/>
                    <a:pt x="453403" y="29124"/>
                  </a:cubicBezTo>
                  <a:cubicBezTo>
                    <a:pt x="415619" y="29124"/>
                    <a:pt x="415619" y="0"/>
                    <a:pt x="377836" y="0"/>
                  </a:cubicBezTo>
                  <a:cubicBezTo>
                    <a:pt x="340052" y="0"/>
                    <a:pt x="340052" y="29124"/>
                    <a:pt x="302268" y="29124"/>
                  </a:cubicBezTo>
                  <a:cubicBezTo>
                    <a:pt x="264485" y="29124"/>
                    <a:pt x="264485" y="0"/>
                    <a:pt x="226701" y="0"/>
                  </a:cubicBezTo>
                  <a:cubicBezTo>
                    <a:pt x="188918" y="0"/>
                    <a:pt x="188918" y="29124"/>
                    <a:pt x="151134" y="29124"/>
                  </a:cubicBezTo>
                  <a:cubicBezTo>
                    <a:pt x="113351" y="29124"/>
                    <a:pt x="113351" y="0"/>
                    <a:pt x="75567" y="0"/>
                  </a:cubicBezTo>
                  <a:cubicBezTo>
                    <a:pt x="37784" y="0"/>
                    <a:pt x="37784" y="29124"/>
                    <a:pt x="0" y="2912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2" name="Forma libre 421">
              <a:extLst>
                <a:ext uri="{FF2B5EF4-FFF2-40B4-BE49-F238E27FC236}">
                  <a16:creationId xmlns:a16="http://schemas.microsoft.com/office/drawing/2014/main" id="{5077668B-4593-EE26-502A-34DEDA4F2843}"/>
                </a:ext>
              </a:extLst>
            </p:cNvPr>
            <p:cNvSpPr/>
            <p:nvPr/>
          </p:nvSpPr>
          <p:spPr>
            <a:xfrm>
              <a:off x="11039598" y="8475962"/>
              <a:ext cx="680103" cy="29123"/>
            </a:xfrm>
            <a:custGeom>
              <a:avLst/>
              <a:gdLst>
                <a:gd name="connsiteX0" fmla="*/ 680104 w 680103"/>
                <a:gd name="connsiteY0" fmla="*/ 0 h 29123"/>
                <a:gd name="connsiteX1" fmla="*/ 604536 w 680103"/>
                <a:gd name="connsiteY1" fmla="*/ 29123 h 29123"/>
                <a:gd name="connsiteX2" fmla="*/ 528970 w 680103"/>
                <a:gd name="connsiteY2" fmla="*/ 0 h 29123"/>
                <a:gd name="connsiteX3" fmla="*/ 453403 w 680103"/>
                <a:gd name="connsiteY3" fmla="*/ 29123 h 29123"/>
                <a:gd name="connsiteX4" fmla="*/ 377836 w 680103"/>
                <a:gd name="connsiteY4" fmla="*/ 0 h 29123"/>
                <a:gd name="connsiteX5" fmla="*/ 302268 w 680103"/>
                <a:gd name="connsiteY5" fmla="*/ 29123 h 29123"/>
                <a:gd name="connsiteX6" fmla="*/ 226701 w 680103"/>
                <a:gd name="connsiteY6" fmla="*/ 0 h 29123"/>
                <a:gd name="connsiteX7" fmla="*/ 151134 w 680103"/>
                <a:gd name="connsiteY7" fmla="*/ 29123 h 29123"/>
                <a:gd name="connsiteX8" fmla="*/ 75567 w 680103"/>
                <a:gd name="connsiteY8" fmla="*/ 0 h 29123"/>
                <a:gd name="connsiteX9" fmla="*/ 0 w 680103"/>
                <a:gd name="connsiteY9" fmla="*/ 29123 h 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0103" h="29123">
                  <a:moveTo>
                    <a:pt x="680104" y="0"/>
                  </a:moveTo>
                  <a:cubicBezTo>
                    <a:pt x="642321" y="0"/>
                    <a:pt x="642321" y="29123"/>
                    <a:pt x="604536" y="29123"/>
                  </a:cubicBezTo>
                  <a:cubicBezTo>
                    <a:pt x="566753" y="29123"/>
                    <a:pt x="566753" y="0"/>
                    <a:pt x="528970" y="0"/>
                  </a:cubicBezTo>
                  <a:cubicBezTo>
                    <a:pt x="491186" y="0"/>
                    <a:pt x="491186" y="29123"/>
                    <a:pt x="453403" y="29123"/>
                  </a:cubicBezTo>
                  <a:cubicBezTo>
                    <a:pt x="415619" y="29123"/>
                    <a:pt x="415619" y="0"/>
                    <a:pt x="377836" y="0"/>
                  </a:cubicBezTo>
                  <a:cubicBezTo>
                    <a:pt x="340052" y="0"/>
                    <a:pt x="340052" y="29123"/>
                    <a:pt x="302268" y="29123"/>
                  </a:cubicBezTo>
                  <a:cubicBezTo>
                    <a:pt x="264485" y="29123"/>
                    <a:pt x="264485" y="0"/>
                    <a:pt x="226701" y="0"/>
                  </a:cubicBezTo>
                  <a:cubicBezTo>
                    <a:pt x="188918" y="0"/>
                    <a:pt x="188918" y="29123"/>
                    <a:pt x="151134" y="29123"/>
                  </a:cubicBezTo>
                  <a:cubicBezTo>
                    <a:pt x="113351" y="29123"/>
                    <a:pt x="113351" y="0"/>
                    <a:pt x="75567" y="0"/>
                  </a:cubicBezTo>
                  <a:cubicBezTo>
                    <a:pt x="37783" y="0"/>
                    <a:pt x="37783" y="29123"/>
                    <a:pt x="0" y="2912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3" name="Forma libre 422">
              <a:extLst>
                <a:ext uri="{FF2B5EF4-FFF2-40B4-BE49-F238E27FC236}">
                  <a16:creationId xmlns:a16="http://schemas.microsoft.com/office/drawing/2014/main" id="{A35F29F7-4D3E-34BB-967E-19CA6B26C0BC}"/>
                </a:ext>
              </a:extLst>
            </p:cNvPr>
            <p:cNvSpPr/>
            <p:nvPr/>
          </p:nvSpPr>
          <p:spPr>
            <a:xfrm>
              <a:off x="10888546" y="8022906"/>
              <a:ext cx="188917" cy="207647"/>
            </a:xfrm>
            <a:custGeom>
              <a:avLst/>
              <a:gdLst>
                <a:gd name="connsiteX0" fmla="*/ 188917 w 188917"/>
                <a:gd name="connsiteY0" fmla="*/ 0 h 207647"/>
                <a:gd name="connsiteX1" fmla="*/ 37783 w 188917"/>
                <a:gd name="connsiteY1" fmla="*/ 0 h 207647"/>
                <a:gd name="connsiteX2" fmla="*/ 37783 w 188917"/>
                <a:gd name="connsiteY2" fmla="*/ 56601 h 207647"/>
                <a:gd name="connsiteX3" fmla="*/ 0 w 188917"/>
                <a:gd name="connsiteY3" fmla="*/ 56601 h 207647"/>
                <a:gd name="connsiteX4" fmla="*/ 0 w 188917"/>
                <a:gd name="connsiteY4" fmla="*/ 132124 h 207647"/>
                <a:gd name="connsiteX5" fmla="*/ 37783 w 188917"/>
                <a:gd name="connsiteY5" fmla="*/ 132124 h 207647"/>
                <a:gd name="connsiteX6" fmla="*/ 37783 w 188917"/>
                <a:gd name="connsiteY6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917" h="207647">
                  <a:moveTo>
                    <a:pt x="188917" y="0"/>
                  </a:moveTo>
                  <a:lnTo>
                    <a:pt x="37783" y="0"/>
                  </a:lnTo>
                  <a:lnTo>
                    <a:pt x="37783" y="56601"/>
                  </a:lnTo>
                  <a:lnTo>
                    <a:pt x="0" y="56601"/>
                  </a:lnTo>
                  <a:lnTo>
                    <a:pt x="0" y="132124"/>
                  </a:lnTo>
                  <a:lnTo>
                    <a:pt x="37783" y="132124"/>
                  </a:lnTo>
                  <a:lnTo>
                    <a:pt x="37783" y="207647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4" name="Forma libre 423">
              <a:extLst>
                <a:ext uri="{FF2B5EF4-FFF2-40B4-BE49-F238E27FC236}">
                  <a16:creationId xmlns:a16="http://schemas.microsoft.com/office/drawing/2014/main" id="{DB0256FC-833B-E131-7ABA-721A69688925}"/>
                </a:ext>
              </a:extLst>
            </p:cNvPr>
            <p:cNvSpPr/>
            <p:nvPr/>
          </p:nvSpPr>
          <p:spPr>
            <a:xfrm>
              <a:off x="10964113" y="7928461"/>
              <a:ext cx="8231" cy="94444"/>
            </a:xfrm>
            <a:custGeom>
              <a:avLst/>
              <a:gdLst>
                <a:gd name="connsiteX0" fmla="*/ 0 w 8231"/>
                <a:gd name="connsiteY0" fmla="*/ 0 h 94444"/>
                <a:gd name="connsiteX1" fmla="*/ 0 w 8231"/>
                <a:gd name="connsiteY1" fmla="*/ 94445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94444">
                  <a:moveTo>
                    <a:pt x="0" y="0"/>
                  </a:moveTo>
                  <a:lnTo>
                    <a:pt x="0" y="94445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5" name="Forma libre 424">
              <a:extLst>
                <a:ext uri="{FF2B5EF4-FFF2-40B4-BE49-F238E27FC236}">
                  <a16:creationId xmlns:a16="http://schemas.microsoft.com/office/drawing/2014/main" id="{F1E835BE-8097-A678-FC95-60B9CA542BDC}"/>
                </a:ext>
              </a:extLst>
            </p:cNvPr>
            <p:cNvSpPr/>
            <p:nvPr/>
          </p:nvSpPr>
          <p:spPr>
            <a:xfrm>
              <a:off x="11039680" y="7966222"/>
              <a:ext cx="8231" cy="56683"/>
            </a:xfrm>
            <a:custGeom>
              <a:avLst/>
              <a:gdLst>
                <a:gd name="connsiteX0" fmla="*/ 0 w 8231"/>
                <a:gd name="connsiteY0" fmla="*/ 0 h 56683"/>
                <a:gd name="connsiteX1" fmla="*/ 0 w 8231"/>
                <a:gd name="connsiteY1" fmla="*/ 56683 h 5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56683">
                  <a:moveTo>
                    <a:pt x="0" y="0"/>
                  </a:moveTo>
                  <a:lnTo>
                    <a:pt x="0" y="56683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6" name="Forma libre 425">
              <a:extLst>
                <a:ext uri="{FF2B5EF4-FFF2-40B4-BE49-F238E27FC236}">
                  <a16:creationId xmlns:a16="http://schemas.microsoft.com/office/drawing/2014/main" id="{26DAC25F-E4CB-EC85-D612-5E61369355C3}"/>
                </a:ext>
              </a:extLst>
            </p:cNvPr>
            <p:cNvSpPr/>
            <p:nvPr/>
          </p:nvSpPr>
          <p:spPr>
            <a:xfrm>
              <a:off x="10983046" y="8117268"/>
              <a:ext cx="18850" cy="8226"/>
            </a:xfrm>
            <a:custGeom>
              <a:avLst/>
              <a:gdLst>
                <a:gd name="connsiteX0" fmla="*/ 0 w 18850"/>
                <a:gd name="connsiteY0" fmla="*/ 0 h 8226"/>
                <a:gd name="connsiteX1" fmla="*/ 18851 w 1885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50" h="8226">
                  <a:moveTo>
                    <a:pt x="0" y="0"/>
                  </a:moveTo>
                  <a:lnTo>
                    <a:pt x="18851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7" name="Forma libre 426">
              <a:extLst>
                <a:ext uri="{FF2B5EF4-FFF2-40B4-BE49-F238E27FC236}">
                  <a16:creationId xmlns:a16="http://schemas.microsoft.com/office/drawing/2014/main" id="{34811EB2-5B81-6233-7B18-44D98C8EE368}"/>
                </a:ext>
              </a:extLst>
            </p:cNvPr>
            <p:cNvSpPr/>
            <p:nvPr/>
          </p:nvSpPr>
          <p:spPr>
            <a:xfrm>
              <a:off x="11247531" y="8098346"/>
              <a:ext cx="188835" cy="111474"/>
            </a:xfrm>
            <a:custGeom>
              <a:avLst/>
              <a:gdLst>
                <a:gd name="connsiteX0" fmla="*/ 0 w 188835"/>
                <a:gd name="connsiteY0" fmla="*/ 0 h 111474"/>
                <a:gd name="connsiteX1" fmla="*/ 188835 w 188835"/>
                <a:gd name="connsiteY1" fmla="*/ 0 h 111474"/>
                <a:gd name="connsiteX2" fmla="*/ 188835 w 188835"/>
                <a:gd name="connsiteY2" fmla="*/ 111474 h 11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835" h="111474">
                  <a:moveTo>
                    <a:pt x="0" y="0"/>
                  </a:moveTo>
                  <a:lnTo>
                    <a:pt x="188835" y="0"/>
                  </a:lnTo>
                  <a:lnTo>
                    <a:pt x="188835" y="11147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8" name="Forma libre 427">
              <a:extLst>
                <a:ext uri="{FF2B5EF4-FFF2-40B4-BE49-F238E27FC236}">
                  <a16:creationId xmlns:a16="http://schemas.microsoft.com/office/drawing/2014/main" id="{A63700C3-607E-83E0-CD86-F29E4A91A42E}"/>
                </a:ext>
              </a:extLst>
            </p:cNvPr>
            <p:cNvSpPr/>
            <p:nvPr/>
          </p:nvSpPr>
          <p:spPr>
            <a:xfrm>
              <a:off x="11058613" y="8098346"/>
              <a:ext cx="188917" cy="132206"/>
            </a:xfrm>
            <a:custGeom>
              <a:avLst/>
              <a:gdLst>
                <a:gd name="connsiteX0" fmla="*/ 0 w 188917"/>
                <a:gd name="connsiteY0" fmla="*/ 132206 h 132206"/>
                <a:gd name="connsiteX1" fmla="*/ 0 w 188917"/>
                <a:gd name="connsiteY1" fmla="*/ 0 h 132206"/>
                <a:gd name="connsiteX2" fmla="*/ 188918 w 188917"/>
                <a:gd name="connsiteY2" fmla="*/ 0 h 132206"/>
                <a:gd name="connsiteX3" fmla="*/ 188918 w 188917"/>
                <a:gd name="connsiteY3" fmla="*/ 132206 h 13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17" h="132206">
                  <a:moveTo>
                    <a:pt x="0" y="132206"/>
                  </a:moveTo>
                  <a:lnTo>
                    <a:pt x="0" y="0"/>
                  </a:lnTo>
                  <a:lnTo>
                    <a:pt x="188918" y="0"/>
                  </a:lnTo>
                  <a:lnTo>
                    <a:pt x="188918" y="13220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9" name="Forma libre 428">
              <a:extLst>
                <a:ext uri="{FF2B5EF4-FFF2-40B4-BE49-F238E27FC236}">
                  <a16:creationId xmlns:a16="http://schemas.microsoft.com/office/drawing/2014/main" id="{D913A06D-234C-D0DB-3A57-C9D0D4F49DEE}"/>
                </a:ext>
              </a:extLst>
            </p:cNvPr>
            <p:cNvSpPr/>
            <p:nvPr/>
          </p:nvSpPr>
          <p:spPr>
            <a:xfrm>
              <a:off x="11436367" y="8098346"/>
              <a:ext cx="188917" cy="94444"/>
            </a:xfrm>
            <a:custGeom>
              <a:avLst/>
              <a:gdLst>
                <a:gd name="connsiteX0" fmla="*/ 0 w 188917"/>
                <a:gd name="connsiteY0" fmla="*/ 0 h 94444"/>
                <a:gd name="connsiteX1" fmla="*/ 188918 w 188917"/>
                <a:gd name="connsiteY1" fmla="*/ 0 h 94444"/>
                <a:gd name="connsiteX2" fmla="*/ 188918 w 188917"/>
                <a:gd name="connsiteY2" fmla="*/ 94445 h 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7" h="94444">
                  <a:moveTo>
                    <a:pt x="0" y="0"/>
                  </a:moveTo>
                  <a:lnTo>
                    <a:pt x="188918" y="0"/>
                  </a:lnTo>
                  <a:lnTo>
                    <a:pt x="188918" y="94445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0" name="Forma libre 429">
              <a:extLst>
                <a:ext uri="{FF2B5EF4-FFF2-40B4-BE49-F238E27FC236}">
                  <a16:creationId xmlns:a16="http://schemas.microsoft.com/office/drawing/2014/main" id="{B18C0145-098B-A197-AB20-5F55E01E7F60}"/>
                </a:ext>
              </a:extLst>
            </p:cNvPr>
            <p:cNvSpPr/>
            <p:nvPr/>
          </p:nvSpPr>
          <p:spPr>
            <a:xfrm>
              <a:off x="11153031" y="7985144"/>
              <a:ext cx="188917" cy="113202"/>
            </a:xfrm>
            <a:custGeom>
              <a:avLst/>
              <a:gdLst>
                <a:gd name="connsiteX0" fmla="*/ 0 w 188917"/>
                <a:gd name="connsiteY0" fmla="*/ 113202 h 113202"/>
                <a:gd name="connsiteX1" fmla="*/ 0 w 188917"/>
                <a:gd name="connsiteY1" fmla="*/ 0 h 113202"/>
                <a:gd name="connsiteX2" fmla="*/ 188918 w 188917"/>
                <a:gd name="connsiteY2" fmla="*/ 0 h 113202"/>
                <a:gd name="connsiteX3" fmla="*/ 188918 w 188917"/>
                <a:gd name="connsiteY3" fmla="*/ 113202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917" h="113202">
                  <a:moveTo>
                    <a:pt x="0" y="113202"/>
                  </a:moveTo>
                  <a:lnTo>
                    <a:pt x="0" y="0"/>
                  </a:lnTo>
                  <a:lnTo>
                    <a:pt x="188918" y="0"/>
                  </a:lnTo>
                  <a:lnTo>
                    <a:pt x="188918" y="11320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1" name="Forma libre 430">
              <a:extLst>
                <a:ext uri="{FF2B5EF4-FFF2-40B4-BE49-F238E27FC236}">
                  <a16:creationId xmlns:a16="http://schemas.microsoft.com/office/drawing/2014/main" id="{C5DC9DD9-0F9C-1E24-9803-35FFDF2C0009}"/>
                </a:ext>
              </a:extLst>
            </p:cNvPr>
            <p:cNvSpPr/>
            <p:nvPr/>
          </p:nvSpPr>
          <p:spPr>
            <a:xfrm>
              <a:off x="11341949" y="7985144"/>
              <a:ext cx="188917" cy="113202"/>
            </a:xfrm>
            <a:custGeom>
              <a:avLst/>
              <a:gdLst>
                <a:gd name="connsiteX0" fmla="*/ 0 w 188917"/>
                <a:gd name="connsiteY0" fmla="*/ 0 h 113202"/>
                <a:gd name="connsiteX1" fmla="*/ 188918 w 188917"/>
                <a:gd name="connsiteY1" fmla="*/ 0 h 113202"/>
                <a:gd name="connsiteX2" fmla="*/ 188918 w 188917"/>
                <a:gd name="connsiteY2" fmla="*/ 113202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917" h="113202">
                  <a:moveTo>
                    <a:pt x="0" y="0"/>
                  </a:moveTo>
                  <a:lnTo>
                    <a:pt x="188918" y="0"/>
                  </a:lnTo>
                  <a:lnTo>
                    <a:pt x="188918" y="11320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2" name="Forma libre 431">
              <a:extLst>
                <a:ext uri="{FF2B5EF4-FFF2-40B4-BE49-F238E27FC236}">
                  <a16:creationId xmlns:a16="http://schemas.microsoft.com/office/drawing/2014/main" id="{FB3E0827-30BB-7DFD-25E5-A729BAB9A213}"/>
                </a:ext>
              </a:extLst>
            </p:cNvPr>
            <p:cNvSpPr/>
            <p:nvPr/>
          </p:nvSpPr>
          <p:spPr>
            <a:xfrm>
              <a:off x="10888628" y="8192791"/>
              <a:ext cx="831155" cy="146850"/>
            </a:xfrm>
            <a:custGeom>
              <a:avLst/>
              <a:gdLst>
                <a:gd name="connsiteX0" fmla="*/ 743900 w 831155"/>
                <a:gd name="connsiteY0" fmla="*/ 146851 h 146850"/>
                <a:gd name="connsiteX1" fmla="*/ 831156 w 831155"/>
                <a:gd name="connsiteY1" fmla="*/ 0 h 146850"/>
                <a:gd name="connsiteX2" fmla="*/ 587744 w 831155"/>
                <a:gd name="connsiteY2" fmla="*/ 0 h 146850"/>
                <a:gd name="connsiteX3" fmla="*/ 499171 w 831155"/>
                <a:gd name="connsiteY3" fmla="*/ 37762 h 146850"/>
                <a:gd name="connsiteX4" fmla="*/ 0 w 831155"/>
                <a:gd name="connsiteY4" fmla="*/ 37762 h 146850"/>
                <a:gd name="connsiteX5" fmla="*/ 0 w 831155"/>
                <a:gd name="connsiteY5" fmla="*/ 74042 h 146850"/>
                <a:gd name="connsiteX6" fmla="*/ 10372 w 831155"/>
                <a:gd name="connsiteY6" fmla="*/ 133029 h 14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1155" h="146850">
                  <a:moveTo>
                    <a:pt x="743900" y="146851"/>
                  </a:moveTo>
                  <a:cubicBezTo>
                    <a:pt x="774439" y="94363"/>
                    <a:pt x="831156" y="75523"/>
                    <a:pt x="831156" y="0"/>
                  </a:cubicBezTo>
                  <a:lnTo>
                    <a:pt x="587744" y="0"/>
                  </a:lnTo>
                  <a:lnTo>
                    <a:pt x="499171" y="37762"/>
                  </a:lnTo>
                  <a:lnTo>
                    <a:pt x="0" y="37762"/>
                  </a:lnTo>
                  <a:lnTo>
                    <a:pt x="0" y="74042"/>
                  </a:lnTo>
                  <a:cubicBezTo>
                    <a:pt x="0" y="101767"/>
                    <a:pt x="1564" y="119537"/>
                    <a:pt x="10372" y="133029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3" name="Forma libre 432">
              <a:extLst>
                <a:ext uri="{FF2B5EF4-FFF2-40B4-BE49-F238E27FC236}">
                  <a16:creationId xmlns:a16="http://schemas.microsoft.com/office/drawing/2014/main" id="{535E321B-D5C5-029E-B827-03782A6669EA}"/>
                </a:ext>
              </a:extLst>
            </p:cNvPr>
            <p:cNvSpPr/>
            <p:nvPr/>
          </p:nvSpPr>
          <p:spPr>
            <a:xfrm>
              <a:off x="11511934" y="8268314"/>
              <a:ext cx="18932" cy="8226"/>
            </a:xfrm>
            <a:custGeom>
              <a:avLst/>
              <a:gdLst>
                <a:gd name="connsiteX0" fmla="*/ 18933 w 18932"/>
                <a:gd name="connsiteY0" fmla="*/ 0 h 8226"/>
                <a:gd name="connsiteX1" fmla="*/ 0 w 18932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932" h="8226">
                  <a:moveTo>
                    <a:pt x="18933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4" name="Forma libre 433">
              <a:extLst>
                <a:ext uri="{FF2B5EF4-FFF2-40B4-BE49-F238E27FC236}">
                  <a16:creationId xmlns:a16="http://schemas.microsoft.com/office/drawing/2014/main" id="{58E6961E-0C67-61B8-17D3-E5880461AAB0}"/>
                </a:ext>
              </a:extLst>
            </p:cNvPr>
            <p:cNvSpPr/>
            <p:nvPr/>
          </p:nvSpPr>
          <p:spPr>
            <a:xfrm>
              <a:off x="11606434" y="7796337"/>
              <a:ext cx="8231" cy="207647"/>
            </a:xfrm>
            <a:custGeom>
              <a:avLst/>
              <a:gdLst>
                <a:gd name="connsiteX0" fmla="*/ 0 w 8231"/>
                <a:gd name="connsiteY0" fmla="*/ 0 h 207647"/>
                <a:gd name="connsiteX1" fmla="*/ 0 w 8231"/>
                <a:gd name="connsiteY1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07647">
                  <a:moveTo>
                    <a:pt x="0" y="0"/>
                  </a:moveTo>
                  <a:lnTo>
                    <a:pt x="0" y="20764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35" name="Gráfico 2">
            <a:extLst>
              <a:ext uri="{FF2B5EF4-FFF2-40B4-BE49-F238E27FC236}">
                <a16:creationId xmlns:a16="http://schemas.microsoft.com/office/drawing/2014/main" id="{3B23AB7A-AF87-9CA2-26B8-0AC5228D711A}"/>
              </a:ext>
            </a:extLst>
          </p:cNvPr>
          <p:cNvGrpSpPr/>
          <p:nvPr/>
        </p:nvGrpSpPr>
        <p:grpSpPr>
          <a:xfrm>
            <a:off x="12262500" y="4643540"/>
            <a:ext cx="715665" cy="830670"/>
            <a:chOff x="12262500" y="4643540"/>
            <a:chExt cx="715665" cy="830670"/>
          </a:xfrm>
          <a:noFill/>
        </p:grpSpPr>
        <p:sp>
          <p:nvSpPr>
            <p:cNvPr id="436" name="Forma libre 435">
              <a:extLst>
                <a:ext uri="{FF2B5EF4-FFF2-40B4-BE49-F238E27FC236}">
                  <a16:creationId xmlns:a16="http://schemas.microsoft.com/office/drawing/2014/main" id="{9E8F757A-C90C-6FEE-9AAC-CA3665743CB5}"/>
                </a:ext>
              </a:extLst>
            </p:cNvPr>
            <p:cNvSpPr/>
            <p:nvPr/>
          </p:nvSpPr>
          <p:spPr>
            <a:xfrm>
              <a:off x="12371900" y="4794586"/>
              <a:ext cx="343591" cy="211431"/>
            </a:xfrm>
            <a:custGeom>
              <a:avLst/>
              <a:gdLst>
                <a:gd name="connsiteX0" fmla="*/ 266296 w 343591"/>
                <a:gd name="connsiteY0" fmla="*/ 211431 h 211431"/>
                <a:gd name="connsiteX1" fmla="*/ 343591 w 343591"/>
                <a:gd name="connsiteY1" fmla="*/ 35787 h 211431"/>
                <a:gd name="connsiteX2" fmla="*/ 171796 w 343591"/>
                <a:gd name="connsiteY2" fmla="*/ 0 h 211431"/>
                <a:gd name="connsiteX3" fmla="*/ 0 w 343591"/>
                <a:gd name="connsiteY3" fmla="*/ 35787 h 211431"/>
                <a:gd name="connsiteX4" fmla="*/ 77296 w 343591"/>
                <a:gd name="connsiteY4" fmla="*/ 211431 h 21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591" h="211431">
                  <a:moveTo>
                    <a:pt x="266296" y="211431"/>
                  </a:moveTo>
                  <a:cubicBezTo>
                    <a:pt x="266296" y="211431"/>
                    <a:pt x="343591" y="126365"/>
                    <a:pt x="343591" y="35787"/>
                  </a:cubicBezTo>
                  <a:lnTo>
                    <a:pt x="171796" y="0"/>
                  </a:lnTo>
                  <a:lnTo>
                    <a:pt x="0" y="35787"/>
                  </a:lnTo>
                  <a:cubicBezTo>
                    <a:pt x="0" y="126365"/>
                    <a:pt x="77296" y="211431"/>
                    <a:pt x="77296" y="21143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7" name="Forma libre 436">
              <a:extLst>
                <a:ext uri="{FF2B5EF4-FFF2-40B4-BE49-F238E27FC236}">
                  <a16:creationId xmlns:a16="http://schemas.microsoft.com/office/drawing/2014/main" id="{147B9045-045B-447C-ACCA-F0F97F1D202B}"/>
                </a:ext>
              </a:extLst>
            </p:cNvPr>
            <p:cNvSpPr/>
            <p:nvPr/>
          </p:nvSpPr>
          <p:spPr>
            <a:xfrm>
              <a:off x="12543696" y="4794586"/>
              <a:ext cx="8231" cy="151045"/>
            </a:xfrm>
            <a:custGeom>
              <a:avLst/>
              <a:gdLst>
                <a:gd name="connsiteX0" fmla="*/ 0 w 8231"/>
                <a:gd name="connsiteY0" fmla="*/ 0 h 151045"/>
                <a:gd name="connsiteX1" fmla="*/ 0 w 8231"/>
                <a:gd name="connsiteY1" fmla="*/ 151046 h 1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51045">
                  <a:moveTo>
                    <a:pt x="0" y="0"/>
                  </a:moveTo>
                  <a:lnTo>
                    <a:pt x="0" y="15104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8" name="Forma libre 437">
              <a:extLst>
                <a:ext uri="{FF2B5EF4-FFF2-40B4-BE49-F238E27FC236}">
                  <a16:creationId xmlns:a16="http://schemas.microsoft.com/office/drawing/2014/main" id="{84362D69-3B61-A351-E178-1B6552190A17}"/>
                </a:ext>
              </a:extLst>
            </p:cNvPr>
            <p:cNvSpPr/>
            <p:nvPr/>
          </p:nvSpPr>
          <p:spPr>
            <a:xfrm>
              <a:off x="12430345" y="4719063"/>
              <a:ext cx="226701" cy="99134"/>
            </a:xfrm>
            <a:custGeom>
              <a:avLst/>
              <a:gdLst>
                <a:gd name="connsiteX0" fmla="*/ 0 w 226701"/>
                <a:gd name="connsiteY0" fmla="*/ 99134 h 99134"/>
                <a:gd name="connsiteX1" fmla="*/ 0 w 226701"/>
                <a:gd name="connsiteY1" fmla="*/ 0 h 99134"/>
                <a:gd name="connsiteX2" fmla="*/ 226702 w 226701"/>
                <a:gd name="connsiteY2" fmla="*/ 0 h 99134"/>
                <a:gd name="connsiteX3" fmla="*/ 226702 w 226701"/>
                <a:gd name="connsiteY3" fmla="*/ 99134 h 9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701" h="99134">
                  <a:moveTo>
                    <a:pt x="0" y="99134"/>
                  </a:moveTo>
                  <a:lnTo>
                    <a:pt x="0" y="0"/>
                  </a:lnTo>
                  <a:lnTo>
                    <a:pt x="226702" y="0"/>
                  </a:lnTo>
                  <a:lnTo>
                    <a:pt x="226702" y="9913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9" name="Forma libre 438">
              <a:extLst>
                <a:ext uri="{FF2B5EF4-FFF2-40B4-BE49-F238E27FC236}">
                  <a16:creationId xmlns:a16="http://schemas.microsoft.com/office/drawing/2014/main" id="{5FC1BEC2-A4B4-9C61-4E4E-0ADB9C67209F}"/>
                </a:ext>
              </a:extLst>
            </p:cNvPr>
            <p:cNvSpPr/>
            <p:nvPr/>
          </p:nvSpPr>
          <p:spPr>
            <a:xfrm>
              <a:off x="12487062" y="4643540"/>
              <a:ext cx="113268" cy="75522"/>
            </a:xfrm>
            <a:custGeom>
              <a:avLst/>
              <a:gdLst>
                <a:gd name="connsiteX0" fmla="*/ 0 w 113268"/>
                <a:gd name="connsiteY0" fmla="*/ 75523 h 75522"/>
                <a:gd name="connsiteX1" fmla="*/ 0 w 113268"/>
                <a:gd name="connsiteY1" fmla="*/ 0 h 75522"/>
                <a:gd name="connsiteX2" fmla="*/ 113268 w 113268"/>
                <a:gd name="connsiteY2" fmla="*/ 0 h 75522"/>
                <a:gd name="connsiteX3" fmla="*/ 113268 w 113268"/>
                <a:gd name="connsiteY3" fmla="*/ 75523 h 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68" h="75522">
                  <a:moveTo>
                    <a:pt x="0" y="75523"/>
                  </a:moveTo>
                  <a:lnTo>
                    <a:pt x="0" y="0"/>
                  </a:lnTo>
                  <a:lnTo>
                    <a:pt x="113268" y="0"/>
                  </a:lnTo>
                  <a:lnTo>
                    <a:pt x="113268" y="7552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0" name="Forma libre 439">
              <a:extLst>
                <a:ext uri="{FF2B5EF4-FFF2-40B4-BE49-F238E27FC236}">
                  <a16:creationId xmlns:a16="http://schemas.microsoft.com/office/drawing/2014/main" id="{485B915D-034F-7816-14FD-E41C5731E52D}"/>
                </a:ext>
              </a:extLst>
            </p:cNvPr>
            <p:cNvSpPr/>
            <p:nvPr/>
          </p:nvSpPr>
          <p:spPr>
            <a:xfrm>
              <a:off x="12320864" y="5002315"/>
              <a:ext cx="445500" cy="29040"/>
            </a:xfrm>
            <a:custGeom>
              <a:avLst/>
              <a:gdLst>
                <a:gd name="connsiteX0" fmla="*/ 445500 w 445500"/>
                <a:gd name="connsiteY0" fmla="*/ 0 h 29040"/>
                <a:gd name="connsiteX1" fmla="*/ 371250 w 445500"/>
                <a:gd name="connsiteY1" fmla="*/ 29041 h 29040"/>
                <a:gd name="connsiteX2" fmla="*/ 297000 w 445500"/>
                <a:gd name="connsiteY2" fmla="*/ 0 h 29040"/>
                <a:gd name="connsiteX3" fmla="*/ 222750 w 445500"/>
                <a:gd name="connsiteY3" fmla="*/ 29041 h 29040"/>
                <a:gd name="connsiteX4" fmla="*/ 148499 w 445500"/>
                <a:gd name="connsiteY4" fmla="*/ 0 h 29040"/>
                <a:gd name="connsiteX5" fmla="*/ 74250 w 445500"/>
                <a:gd name="connsiteY5" fmla="*/ 29041 h 29040"/>
                <a:gd name="connsiteX6" fmla="*/ 0 w 445500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5500" h="29040">
                  <a:moveTo>
                    <a:pt x="445500" y="0"/>
                  </a:moveTo>
                  <a:cubicBezTo>
                    <a:pt x="408375" y="0"/>
                    <a:pt x="408375" y="29041"/>
                    <a:pt x="371250" y="29041"/>
                  </a:cubicBezTo>
                  <a:cubicBezTo>
                    <a:pt x="334125" y="29041"/>
                    <a:pt x="334125" y="0"/>
                    <a:pt x="297000" y="0"/>
                  </a:cubicBezTo>
                  <a:cubicBezTo>
                    <a:pt x="259875" y="0"/>
                    <a:pt x="259875" y="29041"/>
                    <a:pt x="222750" y="29041"/>
                  </a:cubicBezTo>
                  <a:cubicBezTo>
                    <a:pt x="185624" y="29041"/>
                    <a:pt x="185624" y="0"/>
                    <a:pt x="148499" y="0"/>
                  </a:cubicBezTo>
                  <a:cubicBezTo>
                    <a:pt x="111375" y="0"/>
                    <a:pt x="111375" y="29041"/>
                    <a:pt x="74250" y="29041"/>
                  </a:cubicBezTo>
                  <a:cubicBezTo>
                    <a:pt x="37125" y="29041"/>
                    <a:pt x="37125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1" name="Forma libre 440">
              <a:extLst>
                <a:ext uri="{FF2B5EF4-FFF2-40B4-BE49-F238E27FC236}">
                  <a16:creationId xmlns:a16="http://schemas.microsoft.com/office/drawing/2014/main" id="{DAF777A2-6176-1E8D-3757-1C93F6C624CD}"/>
                </a:ext>
              </a:extLst>
            </p:cNvPr>
            <p:cNvSpPr/>
            <p:nvPr/>
          </p:nvSpPr>
          <p:spPr>
            <a:xfrm>
              <a:off x="12262500" y="4907788"/>
              <a:ext cx="715665" cy="453137"/>
            </a:xfrm>
            <a:custGeom>
              <a:avLst/>
              <a:gdLst>
                <a:gd name="connsiteX0" fmla="*/ 432330 w 715665"/>
                <a:gd name="connsiteY0" fmla="*/ 453138 h 453137"/>
                <a:gd name="connsiteX1" fmla="*/ 113351 w 715665"/>
                <a:gd name="connsiteY1" fmla="*/ 453138 h 453137"/>
                <a:gd name="connsiteX2" fmla="*/ 0 w 715665"/>
                <a:gd name="connsiteY2" fmla="*/ 339854 h 453137"/>
                <a:gd name="connsiteX3" fmla="*/ 113351 w 715665"/>
                <a:gd name="connsiteY3" fmla="*/ 226569 h 453137"/>
                <a:gd name="connsiteX4" fmla="*/ 602315 w 715665"/>
                <a:gd name="connsiteY4" fmla="*/ 226569 h 453137"/>
                <a:gd name="connsiteX5" fmla="*/ 715665 w 715665"/>
                <a:gd name="connsiteY5" fmla="*/ 113285 h 453137"/>
                <a:gd name="connsiteX6" fmla="*/ 602315 w 715665"/>
                <a:gd name="connsiteY6" fmla="*/ 0 h 453137"/>
                <a:gd name="connsiteX7" fmla="*/ 564531 w 715665"/>
                <a:gd name="connsiteY7" fmla="*/ 0 h 45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665" h="453137">
                  <a:moveTo>
                    <a:pt x="432330" y="453138"/>
                  </a:moveTo>
                  <a:lnTo>
                    <a:pt x="113351" y="453138"/>
                  </a:lnTo>
                  <a:cubicBezTo>
                    <a:pt x="50790" y="453138"/>
                    <a:pt x="0" y="402460"/>
                    <a:pt x="0" y="339854"/>
                  </a:cubicBezTo>
                  <a:cubicBezTo>
                    <a:pt x="0" y="277247"/>
                    <a:pt x="50708" y="226569"/>
                    <a:pt x="113351" y="226569"/>
                  </a:cubicBezTo>
                  <a:lnTo>
                    <a:pt x="602315" y="226569"/>
                  </a:lnTo>
                  <a:cubicBezTo>
                    <a:pt x="664875" y="226569"/>
                    <a:pt x="715665" y="175891"/>
                    <a:pt x="715665" y="113285"/>
                  </a:cubicBezTo>
                  <a:cubicBezTo>
                    <a:pt x="715665" y="50678"/>
                    <a:pt x="664958" y="0"/>
                    <a:pt x="602315" y="0"/>
                  </a:cubicBezTo>
                  <a:lnTo>
                    <a:pt x="564531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2" name="Forma libre 441">
              <a:extLst>
                <a:ext uri="{FF2B5EF4-FFF2-40B4-BE49-F238E27FC236}">
                  <a16:creationId xmlns:a16="http://schemas.microsoft.com/office/drawing/2014/main" id="{192ACD42-ACE2-A701-137F-52D0419A0F6C}"/>
                </a:ext>
              </a:extLst>
            </p:cNvPr>
            <p:cNvSpPr/>
            <p:nvPr/>
          </p:nvSpPr>
          <p:spPr>
            <a:xfrm>
              <a:off x="12770397" y="5209962"/>
              <a:ext cx="188834" cy="264248"/>
            </a:xfrm>
            <a:custGeom>
              <a:avLst/>
              <a:gdLst>
                <a:gd name="connsiteX0" fmla="*/ 94417 w 188834"/>
                <a:gd name="connsiteY0" fmla="*/ 264248 h 264248"/>
                <a:gd name="connsiteX1" fmla="*/ 188835 w 188834"/>
                <a:gd name="connsiteY1" fmla="*/ 94363 h 264248"/>
                <a:gd name="connsiteX2" fmla="*/ 94417 w 188834"/>
                <a:gd name="connsiteY2" fmla="*/ 0 h 264248"/>
                <a:gd name="connsiteX3" fmla="*/ 0 w 188834"/>
                <a:gd name="connsiteY3" fmla="*/ 94363 h 264248"/>
                <a:gd name="connsiteX4" fmla="*/ 94417 w 188834"/>
                <a:gd name="connsiteY4" fmla="*/ 264248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834" h="264248">
                  <a:moveTo>
                    <a:pt x="94417" y="264248"/>
                  </a:moveTo>
                  <a:cubicBezTo>
                    <a:pt x="113268" y="207647"/>
                    <a:pt x="188835" y="169886"/>
                    <a:pt x="188835" y="94363"/>
                  </a:cubicBezTo>
                  <a:cubicBezTo>
                    <a:pt x="188835" y="42204"/>
                    <a:pt x="146524" y="0"/>
                    <a:pt x="94417" y="0"/>
                  </a:cubicBezTo>
                  <a:cubicBezTo>
                    <a:pt x="42311" y="0"/>
                    <a:pt x="0" y="42286"/>
                    <a:pt x="0" y="94363"/>
                  </a:cubicBezTo>
                  <a:cubicBezTo>
                    <a:pt x="0" y="169886"/>
                    <a:pt x="75567" y="207647"/>
                    <a:pt x="94417" y="264248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3" name="Forma libre 442">
              <a:extLst>
                <a:ext uri="{FF2B5EF4-FFF2-40B4-BE49-F238E27FC236}">
                  <a16:creationId xmlns:a16="http://schemas.microsoft.com/office/drawing/2014/main" id="{89621120-3118-8C98-EF99-C4D8A9394810}"/>
                </a:ext>
              </a:extLst>
            </p:cNvPr>
            <p:cNvSpPr/>
            <p:nvPr/>
          </p:nvSpPr>
          <p:spPr>
            <a:xfrm>
              <a:off x="12638113" y="5304325"/>
              <a:ext cx="56716" cy="113284"/>
            </a:xfrm>
            <a:custGeom>
              <a:avLst/>
              <a:gdLst>
                <a:gd name="connsiteX0" fmla="*/ 0 w 56716"/>
                <a:gd name="connsiteY0" fmla="*/ 113284 h 113284"/>
                <a:gd name="connsiteX1" fmla="*/ 56717 w 56716"/>
                <a:gd name="connsiteY1" fmla="*/ 56601 h 113284"/>
                <a:gd name="connsiteX2" fmla="*/ 0 w 56716"/>
                <a:gd name="connsiteY2" fmla="*/ 0 h 11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16" h="113284">
                  <a:moveTo>
                    <a:pt x="0" y="113284"/>
                  </a:moveTo>
                  <a:lnTo>
                    <a:pt x="56717" y="56601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44" name="Gráfico 2">
            <a:extLst>
              <a:ext uri="{FF2B5EF4-FFF2-40B4-BE49-F238E27FC236}">
                <a16:creationId xmlns:a16="http://schemas.microsoft.com/office/drawing/2014/main" id="{48CBC389-FD0E-EDF4-6D7F-2A8820C6D3F6}"/>
              </a:ext>
            </a:extLst>
          </p:cNvPr>
          <p:cNvGrpSpPr/>
          <p:nvPr/>
        </p:nvGrpSpPr>
        <p:grpSpPr>
          <a:xfrm>
            <a:off x="10850762" y="3114276"/>
            <a:ext cx="869104" cy="859840"/>
            <a:chOff x="10850762" y="3114276"/>
            <a:chExt cx="869104" cy="859840"/>
          </a:xfrm>
          <a:noFill/>
        </p:grpSpPr>
        <p:sp>
          <p:nvSpPr>
            <p:cNvPr id="445" name="Forma libre 444">
              <a:extLst>
                <a:ext uri="{FF2B5EF4-FFF2-40B4-BE49-F238E27FC236}">
                  <a16:creationId xmlns:a16="http://schemas.microsoft.com/office/drawing/2014/main" id="{E2D67428-9094-53C2-B432-9DD47AC3C2BB}"/>
                </a:ext>
              </a:extLst>
            </p:cNvPr>
            <p:cNvSpPr/>
            <p:nvPr/>
          </p:nvSpPr>
          <p:spPr>
            <a:xfrm>
              <a:off x="10850762" y="3114276"/>
              <a:ext cx="547904" cy="528504"/>
            </a:xfrm>
            <a:custGeom>
              <a:avLst/>
              <a:gdLst>
                <a:gd name="connsiteX0" fmla="*/ 353470 w 547904"/>
                <a:gd name="connsiteY0" fmla="*/ 251049 h 528504"/>
                <a:gd name="connsiteX1" fmla="*/ 383352 w 547904"/>
                <a:gd name="connsiteY1" fmla="*/ 222667 h 528504"/>
                <a:gd name="connsiteX2" fmla="*/ 513001 w 547904"/>
                <a:gd name="connsiteY2" fmla="*/ 197492 h 528504"/>
                <a:gd name="connsiteX3" fmla="*/ 538931 w 547904"/>
                <a:gd name="connsiteY3" fmla="*/ 71621 h 528504"/>
                <a:gd name="connsiteX4" fmla="*/ 467644 w 547904"/>
                <a:gd name="connsiteY4" fmla="*/ 140809 h 528504"/>
                <a:gd name="connsiteX5" fmla="*/ 402778 w 547904"/>
                <a:gd name="connsiteY5" fmla="*/ 77873 h 528504"/>
                <a:gd name="connsiteX6" fmla="*/ 474065 w 547904"/>
                <a:gd name="connsiteY6" fmla="*/ 8685 h 528504"/>
                <a:gd name="connsiteX7" fmla="*/ 344416 w 547904"/>
                <a:gd name="connsiteY7" fmla="*/ 33859 h 528504"/>
                <a:gd name="connsiteX8" fmla="*/ 318486 w 547904"/>
                <a:gd name="connsiteY8" fmla="*/ 159648 h 528504"/>
                <a:gd name="connsiteX9" fmla="*/ 164553 w 547904"/>
                <a:gd name="connsiteY9" fmla="*/ 305923 h 528504"/>
                <a:gd name="connsiteX10" fmla="*/ 34903 w 547904"/>
                <a:gd name="connsiteY10" fmla="*/ 331097 h 528504"/>
                <a:gd name="connsiteX11" fmla="*/ 8974 w 547904"/>
                <a:gd name="connsiteY11" fmla="*/ 456887 h 528504"/>
                <a:gd name="connsiteX12" fmla="*/ 80260 w 547904"/>
                <a:gd name="connsiteY12" fmla="*/ 387698 h 528504"/>
                <a:gd name="connsiteX13" fmla="*/ 145126 w 547904"/>
                <a:gd name="connsiteY13" fmla="*/ 450634 h 528504"/>
                <a:gd name="connsiteX14" fmla="*/ 73839 w 547904"/>
                <a:gd name="connsiteY14" fmla="*/ 519822 h 528504"/>
                <a:gd name="connsiteX15" fmla="*/ 189659 w 547904"/>
                <a:gd name="connsiteY15" fmla="*/ 506248 h 52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7904" h="528504">
                  <a:moveTo>
                    <a:pt x="353470" y="251049"/>
                  </a:moveTo>
                  <a:lnTo>
                    <a:pt x="383352" y="222667"/>
                  </a:lnTo>
                  <a:cubicBezTo>
                    <a:pt x="426486" y="239861"/>
                    <a:pt x="477934" y="231552"/>
                    <a:pt x="513001" y="197492"/>
                  </a:cubicBezTo>
                  <a:cubicBezTo>
                    <a:pt x="548068" y="163433"/>
                    <a:pt x="556711" y="113578"/>
                    <a:pt x="538931" y="71621"/>
                  </a:cubicBezTo>
                  <a:lnTo>
                    <a:pt x="467644" y="140809"/>
                  </a:lnTo>
                  <a:lnTo>
                    <a:pt x="402778" y="77873"/>
                  </a:lnTo>
                  <a:lnTo>
                    <a:pt x="474065" y="8685"/>
                  </a:lnTo>
                  <a:cubicBezTo>
                    <a:pt x="430931" y="-8509"/>
                    <a:pt x="379482" y="-200"/>
                    <a:pt x="344416" y="33859"/>
                  </a:cubicBezTo>
                  <a:cubicBezTo>
                    <a:pt x="309349" y="67836"/>
                    <a:pt x="300705" y="117774"/>
                    <a:pt x="318486" y="159648"/>
                  </a:cubicBezTo>
                  <a:lnTo>
                    <a:pt x="164553" y="305923"/>
                  </a:lnTo>
                  <a:cubicBezTo>
                    <a:pt x="121418" y="288729"/>
                    <a:pt x="69970" y="297038"/>
                    <a:pt x="34903" y="331097"/>
                  </a:cubicBezTo>
                  <a:cubicBezTo>
                    <a:pt x="-164" y="365074"/>
                    <a:pt x="-8807" y="415012"/>
                    <a:pt x="8974" y="456887"/>
                  </a:cubicBezTo>
                  <a:lnTo>
                    <a:pt x="80260" y="387698"/>
                  </a:lnTo>
                  <a:lnTo>
                    <a:pt x="145126" y="450634"/>
                  </a:lnTo>
                  <a:lnTo>
                    <a:pt x="73839" y="519822"/>
                  </a:lnTo>
                  <a:cubicBezTo>
                    <a:pt x="111623" y="534878"/>
                    <a:pt x="155745" y="530353"/>
                    <a:pt x="189659" y="50624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6" name="Forma libre 445">
              <a:extLst>
                <a:ext uri="{FF2B5EF4-FFF2-40B4-BE49-F238E27FC236}">
                  <a16:creationId xmlns:a16="http://schemas.microsoft.com/office/drawing/2014/main" id="{5D44F77E-96BF-A5AB-83C7-0D78568AD02F}"/>
                </a:ext>
              </a:extLst>
            </p:cNvPr>
            <p:cNvSpPr/>
            <p:nvPr/>
          </p:nvSpPr>
          <p:spPr>
            <a:xfrm>
              <a:off x="11096397" y="3605222"/>
              <a:ext cx="377835" cy="189054"/>
            </a:xfrm>
            <a:custGeom>
              <a:avLst/>
              <a:gdLst>
                <a:gd name="connsiteX0" fmla="*/ 320378 w 377835"/>
                <a:gd name="connsiteY0" fmla="*/ 189054 h 189054"/>
                <a:gd name="connsiteX1" fmla="*/ 377835 w 377835"/>
                <a:gd name="connsiteY1" fmla="*/ 37762 h 189054"/>
                <a:gd name="connsiteX2" fmla="*/ 188917 w 377835"/>
                <a:gd name="connsiteY2" fmla="*/ 0 h 189054"/>
                <a:gd name="connsiteX3" fmla="*/ 0 w 377835"/>
                <a:gd name="connsiteY3" fmla="*/ 37762 h 189054"/>
                <a:gd name="connsiteX4" fmla="*/ 57457 w 377835"/>
                <a:gd name="connsiteY4" fmla="*/ 189054 h 18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35" h="189054">
                  <a:moveTo>
                    <a:pt x="320378" y="189054"/>
                  </a:moveTo>
                  <a:cubicBezTo>
                    <a:pt x="341863" y="161165"/>
                    <a:pt x="377835" y="104729"/>
                    <a:pt x="377835" y="37762"/>
                  </a:cubicBezTo>
                  <a:lnTo>
                    <a:pt x="188917" y="0"/>
                  </a:lnTo>
                  <a:lnTo>
                    <a:pt x="0" y="37762"/>
                  </a:lnTo>
                  <a:cubicBezTo>
                    <a:pt x="0" y="104729"/>
                    <a:pt x="35890" y="161247"/>
                    <a:pt x="57457" y="1890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7" name="Forma libre 446">
              <a:extLst>
                <a:ext uri="{FF2B5EF4-FFF2-40B4-BE49-F238E27FC236}">
                  <a16:creationId xmlns:a16="http://schemas.microsoft.com/office/drawing/2014/main" id="{28B9BF19-D6DF-301C-3805-B95CD1FAF11E}"/>
                </a:ext>
              </a:extLst>
            </p:cNvPr>
            <p:cNvSpPr/>
            <p:nvPr/>
          </p:nvSpPr>
          <p:spPr>
            <a:xfrm>
              <a:off x="11285232" y="3605222"/>
              <a:ext cx="82" cy="207647"/>
            </a:xfrm>
            <a:custGeom>
              <a:avLst/>
              <a:gdLst>
                <a:gd name="connsiteX0" fmla="*/ 82 w 82"/>
                <a:gd name="connsiteY0" fmla="*/ 0 h 207647"/>
                <a:gd name="connsiteX1" fmla="*/ 0 w 82"/>
                <a:gd name="connsiteY1" fmla="*/ 207647 h 20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" h="207647">
                  <a:moveTo>
                    <a:pt x="82" y="0"/>
                  </a:moveTo>
                  <a:lnTo>
                    <a:pt x="0" y="207647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8" name="Forma libre 447">
              <a:extLst>
                <a:ext uri="{FF2B5EF4-FFF2-40B4-BE49-F238E27FC236}">
                  <a16:creationId xmlns:a16="http://schemas.microsoft.com/office/drawing/2014/main" id="{9FC4D5DA-6351-DFD1-718C-A6D8767A4C72}"/>
                </a:ext>
              </a:extLst>
            </p:cNvPr>
            <p:cNvSpPr/>
            <p:nvPr/>
          </p:nvSpPr>
          <p:spPr>
            <a:xfrm>
              <a:off x="11153031" y="3529699"/>
              <a:ext cx="264484" cy="101931"/>
            </a:xfrm>
            <a:custGeom>
              <a:avLst/>
              <a:gdLst>
                <a:gd name="connsiteX0" fmla="*/ 0 w 264484"/>
                <a:gd name="connsiteY0" fmla="*/ 101931 h 101931"/>
                <a:gd name="connsiteX1" fmla="*/ 0 w 264484"/>
                <a:gd name="connsiteY1" fmla="*/ 0 h 101931"/>
                <a:gd name="connsiteX2" fmla="*/ 264485 w 264484"/>
                <a:gd name="connsiteY2" fmla="*/ 0 h 101931"/>
                <a:gd name="connsiteX3" fmla="*/ 264485 w 264484"/>
                <a:gd name="connsiteY3" fmla="*/ 101931 h 10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101931">
                  <a:moveTo>
                    <a:pt x="0" y="101931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10193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9" name="Forma libre 448">
              <a:extLst>
                <a:ext uri="{FF2B5EF4-FFF2-40B4-BE49-F238E27FC236}">
                  <a16:creationId xmlns:a16="http://schemas.microsoft.com/office/drawing/2014/main" id="{544FE488-DE31-10D2-C22E-586C9D8C69AF}"/>
                </a:ext>
              </a:extLst>
            </p:cNvPr>
            <p:cNvSpPr/>
            <p:nvPr/>
          </p:nvSpPr>
          <p:spPr>
            <a:xfrm>
              <a:off x="11209747" y="3435336"/>
              <a:ext cx="151052" cy="94362"/>
            </a:xfrm>
            <a:custGeom>
              <a:avLst/>
              <a:gdLst>
                <a:gd name="connsiteX0" fmla="*/ 0 w 151052"/>
                <a:gd name="connsiteY0" fmla="*/ 94363 h 94362"/>
                <a:gd name="connsiteX1" fmla="*/ 0 w 151052"/>
                <a:gd name="connsiteY1" fmla="*/ 0 h 94362"/>
                <a:gd name="connsiteX2" fmla="*/ 151052 w 151052"/>
                <a:gd name="connsiteY2" fmla="*/ 0 h 94362"/>
                <a:gd name="connsiteX3" fmla="*/ 151052 w 151052"/>
                <a:gd name="connsiteY3" fmla="*/ 94363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52" h="94362">
                  <a:moveTo>
                    <a:pt x="0" y="94363"/>
                  </a:moveTo>
                  <a:lnTo>
                    <a:pt x="0" y="0"/>
                  </a:lnTo>
                  <a:lnTo>
                    <a:pt x="151052" y="0"/>
                  </a:lnTo>
                  <a:lnTo>
                    <a:pt x="151052" y="943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0" name="Forma libre 449">
              <a:extLst>
                <a:ext uri="{FF2B5EF4-FFF2-40B4-BE49-F238E27FC236}">
                  <a16:creationId xmlns:a16="http://schemas.microsoft.com/office/drawing/2014/main" id="{01BE7B43-85DD-DD62-587D-45EE1E5596B5}"/>
                </a:ext>
              </a:extLst>
            </p:cNvPr>
            <p:cNvSpPr/>
            <p:nvPr/>
          </p:nvSpPr>
          <p:spPr>
            <a:xfrm>
              <a:off x="10982964" y="3850713"/>
              <a:ext cx="604536" cy="29040"/>
            </a:xfrm>
            <a:custGeom>
              <a:avLst/>
              <a:gdLst>
                <a:gd name="connsiteX0" fmla="*/ 604537 w 604536"/>
                <a:gd name="connsiteY0" fmla="*/ 29041 h 29040"/>
                <a:gd name="connsiteX1" fmla="*/ 528970 w 604536"/>
                <a:gd name="connsiteY1" fmla="*/ 0 h 29040"/>
                <a:gd name="connsiteX2" fmla="*/ 453403 w 604536"/>
                <a:gd name="connsiteY2" fmla="*/ 29041 h 29040"/>
                <a:gd name="connsiteX3" fmla="*/ 377836 w 604536"/>
                <a:gd name="connsiteY3" fmla="*/ 0 h 29040"/>
                <a:gd name="connsiteX4" fmla="*/ 302268 w 604536"/>
                <a:gd name="connsiteY4" fmla="*/ 29041 h 29040"/>
                <a:gd name="connsiteX5" fmla="*/ 226701 w 604536"/>
                <a:gd name="connsiteY5" fmla="*/ 0 h 29040"/>
                <a:gd name="connsiteX6" fmla="*/ 151134 w 604536"/>
                <a:gd name="connsiteY6" fmla="*/ 29041 h 29040"/>
                <a:gd name="connsiteX7" fmla="*/ 75567 w 604536"/>
                <a:gd name="connsiteY7" fmla="*/ 0 h 29040"/>
                <a:gd name="connsiteX8" fmla="*/ 0 w 604536"/>
                <a:gd name="connsiteY8" fmla="*/ 29041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36" h="29040">
                  <a:moveTo>
                    <a:pt x="604537" y="29041"/>
                  </a:moveTo>
                  <a:cubicBezTo>
                    <a:pt x="566753" y="29041"/>
                    <a:pt x="566753" y="0"/>
                    <a:pt x="528970" y="0"/>
                  </a:cubicBezTo>
                  <a:cubicBezTo>
                    <a:pt x="491186" y="0"/>
                    <a:pt x="491186" y="29041"/>
                    <a:pt x="453403" y="29041"/>
                  </a:cubicBezTo>
                  <a:cubicBezTo>
                    <a:pt x="415619" y="29041"/>
                    <a:pt x="415619" y="0"/>
                    <a:pt x="377836" y="0"/>
                  </a:cubicBezTo>
                  <a:cubicBezTo>
                    <a:pt x="340052" y="0"/>
                    <a:pt x="340052" y="29041"/>
                    <a:pt x="302268" y="29041"/>
                  </a:cubicBezTo>
                  <a:cubicBezTo>
                    <a:pt x="264485" y="29041"/>
                    <a:pt x="264485" y="0"/>
                    <a:pt x="226701" y="0"/>
                  </a:cubicBezTo>
                  <a:cubicBezTo>
                    <a:pt x="188918" y="0"/>
                    <a:pt x="188918" y="29041"/>
                    <a:pt x="151134" y="29041"/>
                  </a:cubicBezTo>
                  <a:cubicBezTo>
                    <a:pt x="113351" y="29041"/>
                    <a:pt x="113351" y="0"/>
                    <a:pt x="75567" y="0"/>
                  </a:cubicBezTo>
                  <a:cubicBezTo>
                    <a:pt x="37784" y="0"/>
                    <a:pt x="37784" y="29041"/>
                    <a:pt x="0" y="2904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1" name="Forma libre 450">
              <a:extLst>
                <a:ext uri="{FF2B5EF4-FFF2-40B4-BE49-F238E27FC236}">
                  <a16:creationId xmlns:a16="http://schemas.microsoft.com/office/drawing/2014/main" id="{497697E4-3C03-CA9E-1D48-927D8E957653}"/>
                </a:ext>
              </a:extLst>
            </p:cNvPr>
            <p:cNvSpPr/>
            <p:nvPr/>
          </p:nvSpPr>
          <p:spPr>
            <a:xfrm>
              <a:off x="10982964" y="3945075"/>
              <a:ext cx="604536" cy="29041"/>
            </a:xfrm>
            <a:custGeom>
              <a:avLst/>
              <a:gdLst>
                <a:gd name="connsiteX0" fmla="*/ 604537 w 604536"/>
                <a:gd name="connsiteY0" fmla="*/ 29041 h 29041"/>
                <a:gd name="connsiteX1" fmla="*/ 528970 w 604536"/>
                <a:gd name="connsiteY1" fmla="*/ 0 h 29041"/>
                <a:gd name="connsiteX2" fmla="*/ 453403 w 604536"/>
                <a:gd name="connsiteY2" fmla="*/ 29041 h 29041"/>
                <a:gd name="connsiteX3" fmla="*/ 377836 w 604536"/>
                <a:gd name="connsiteY3" fmla="*/ 0 h 29041"/>
                <a:gd name="connsiteX4" fmla="*/ 302268 w 604536"/>
                <a:gd name="connsiteY4" fmla="*/ 29041 h 29041"/>
                <a:gd name="connsiteX5" fmla="*/ 226701 w 604536"/>
                <a:gd name="connsiteY5" fmla="*/ 0 h 29041"/>
                <a:gd name="connsiteX6" fmla="*/ 151134 w 604536"/>
                <a:gd name="connsiteY6" fmla="*/ 29041 h 29041"/>
                <a:gd name="connsiteX7" fmla="*/ 75567 w 604536"/>
                <a:gd name="connsiteY7" fmla="*/ 0 h 29041"/>
                <a:gd name="connsiteX8" fmla="*/ 0 w 604536"/>
                <a:gd name="connsiteY8" fmla="*/ 29041 h 2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36" h="29041">
                  <a:moveTo>
                    <a:pt x="604537" y="29041"/>
                  </a:moveTo>
                  <a:cubicBezTo>
                    <a:pt x="566753" y="29041"/>
                    <a:pt x="566753" y="0"/>
                    <a:pt x="528970" y="0"/>
                  </a:cubicBezTo>
                  <a:cubicBezTo>
                    <a:pt x="491186" y="0"/>
                    <a:pt x="491186" y="29041"/>
                    <a:pt x="453403" y="29041"/>
                  </a:cubicBezTo>
                  <a:cubicBezTo>
                    <a:pt x="415619" y="29041"/>
                    <a:pt x="415619" y="0"/>
                    <a:pt x="377836" y="0"/>
                  </a:cubicBezTo>
                  <a:cubicBezTo>
                    <a:pt x="340052" y="0"/>
                    <a:pt x="340052" y="29041"/>
                    <a:pt x="302268" y="29041"/>
                  </a:cubicBezTo>
                  <a:cubicBezTo>
                    <a:pt x="264485" y="29041"/>
                    <a:pt x="264485" y="0"/>
                    <a:pt x="226701" y="0"/>
                  </a:cubicBezTo>
                  <a:cubicBezTo>
                    <a:pt x="188918" y="0"/>
                    <a:pt x="188918" y="29041"/>
                    <a:pt x="151134" y="29041"/>
                  </a:cubicBezTo>
                  <a:cubicBezTo>
                    <a:pt x="113351" y="29041"/>
                    <a:pt x="113351" y="0"/>
                    <a:pt x="75567" y="0"/>
                  </a:cubicBezTo>
                  <a:cubicBezTo>
                    <a:pt x="37784" y="0"/>
                    <a:pt x="37784" y="29041"/>
                    <a:pt x="0" y="2904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2" name="Forma libre 451">
              <a:extLst>
                <a:ext uri="{FF2B5EF4-FFF2-40B4-BE49-F238E27FC236}">
                  <a16:creationId xmlns:a16="http://schemas.microsoft.com/office/drawing/2014/main" id="{5F1148B5-6E52-2C9D-D855-13338AE02F8F}"/>
                </a:ext>
              </a:extLst>
            </p:cNvPr>
            <p:cNvSpPr/>
            <p:nvPr/>
          </p:nvSpPr>
          <p:spPr>
            <a:xfrm>
              <a:off x="11436696" y="3321805"/>
              <a:ext cx="283170" cy="377779"/>
            </a:xfrm>
            <a:custGeom>
              <a:avLst/>
              <a:gdLst>
                <a:gd name="connsiteX0" fmla="*/ 94171 w 283170"/>
                <a:gd name="connsiteY0" fmla="*/ 377780 h 377779"/>
                <a:gd name="connsiteX1" fmla="*/ 140186 w 283170"/>
                <a:gd name="connsiteY1" fmla="*/ 377780 h 377779"/>
                <a:gd name="connsiteX2" fmla="*/ 151710 w 283170"/>
                <a:gd name="connsiteY2" fmla="*/ 328912 h 377779"/>
                <a:gd name="connsiteX3" fmla="*/ 188424 w 283170"/>
                <a:gd name="connsiteY3" fmla="*/ 307933 h 377779"/>
                <a:gd name="connsiteX4" fmla="*/ 237156 w 283170"/>
                <a:gd name="connsiteY4" fmla="*/ 322577 h 377779"/>
                <a:gd name="connsiteX5" fmla="*/ 283171 w 283170"/>
                <a:gd name="connsiteY5" fmla="*/ 244092 h 377779"/>
                <a:gd name="connsiteX6" fmla="*/ 245881 w 283170"/>
                <a:gd name="connsiteY6" fmla="*/ 209786 h 377779"/>
                <a:gd name="connsiteX7" fmla="*/ 247527 w 283170"/>
                <a:gd name="connsiteY7" fmla="*/ 188890 h 377779"/>
                <a:gd name="connsiteX8" fmla="*/ 245881 w 283170"/>
                <a:gd name="connsiteY8" fmla="*/ 167993 h 377779"/>
                <a:gd name="connsiteX9" fmla="*/ 283171 w 283170"/>
                <a:gd name="connsiteY9" fmla="*/ 133687 h 377779"/>
                <a:gd name="connsiteX10" fmla="*/ 237156 w 283170"/>
                <a:gd name="connsiteY10" fmla="*/ 55203 h 377779"/>
                <a:gd name="connsiteX11" fmla="*/ 188424 w 283170"/>
                <a:gd name="connsiteY11" fmla="*/ 69846 h 377779"/>
                <a:gd name="connsiteX12" fmla="*/ 151710 w 283170"/>
                <a:gd name="connsiteY12" fmla="*/ 48868 h 377779"/>
                <a:gd name="connsiteX13" fmla="*/ 140186 w 283170"/>
                <a:gd name="connsiteY13" fmla="*/ 0 h 377779"/>
                <a:gd name="connsiteX14" fmla="*/ 48238 w 283170"/>
                <a:gd name="connsiteY14" fmla="*/ 0 h 377779"/>
                <a:gd name="connsiteX15" fmla="*/ 36714 w 283170"/>
                <a:gd name="connsiteY15" fmla="*/ 48868 h 377779"/>
                <a:gd name="connsiteX16" fmla="*/ 0 w 283170"/>
                <a:gd name="connsiteY16" fmla="*/ 69846 h 37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3170" h="377779">
                  <a:moveTo>
                    <a:pt x="94171" y="377780"/>
                  </a:moveTo>
                  <a:lnTo>
                    <a:pt x="140186" y="377780"/>
                  </a:lnTo>
                  <a:lnTo>
                    <a:pt x="151710" y="328912"/>
                  </a:lnTo>
                  <a:cubicBezTo>
                    <a:pt x="164963" y="323646"/>
                    <a:pt x="177311" y="316489"/>
                    <a:pt x="188424" y="307933"/>
                  </a:cubicBezTo>
                  <a:lnTo>
                    <a:pt x="237156" y="322577"/>
                  </a:lnTo>
                  <a:lnTo>
                    <a:pt x="283171" y="244092"/>
                  </a:lnTo>
                  <a:lnTo>
                    <a:pt x="245881" y="209786"/>
                  </a:lnTo>
                  <a:cubicBezTo>
                    <a:pt x="246869" y="202958"/>
                    <a:pt x="247527" y="196047"/>
                    <a:pt x="247527" y="188890"/>
                  </a:cubicBezTo>
                  <a:cubicBezTo>
                    <a:pt x="247527" y="181732"/>
                    <a:pt x="246869" y="174822"/>
                    <a:pt x="245881" y="167993"/>
                  </a:cubicBezTo>
                  <a:lnTo>
                    <a:pt x="283171" y="133687"/>
                  </a:lnTo>
                  <a:lnTo>
                    <a:pt x="237156" y="55203"/>
                  </a:lnTo>
                  <a:lnTo>
                    <a:pt x="188424" y="69846"/>
                  </a:lnTo>
                  <a:cubicBezTo>
                    <a:pt x="177311" y="61290"/>
                    <a:pt x="164963" y="54215"/>
                    <a:pt x="151710" y="48868"/>
                  </a:cubicBezTo>
                  <a:lnTo>
                    <a:pt x="140186" y="0"/>
                  </a:lnTo>
                  <a:lnTo>
                    <a:pt x="48238" y="0"/>
                  </a:lnTo>
                  <a:lnTo>
                    <a:pt x="36714" y="48868"/>
                  </a:lnTo>
                  <a:cubicBezTo>
                    <a:pt x="23460" y="54133"/>
                    <a:pt x="11113" y="61290"/>
                    <a:pt x="0" y="69846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3" name="Forma libre 452">
              <a:extLst>
                <a:ext uri="{FF2B5EF4-FFF2-40B4-BE49-F238E27FC236}">
                  <a16:creationId xmlns:a16="http://schemas.microsoft.com/office/drawing/2014/main" id="{AAE879C2-85C5-6A07-48E5-0FA9208F6B0B}"/>
                </a:ext>
              </a:extLst>
            </p:cNvPr>
            <p:cNvSpPr/>
            <p:nvPr/>
          </p:nvSpPr>
          <p:spPr>
            <a:xfrm>
              <a:off x="11474232" y="3454258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0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3" y="113202"/>
                    <a:pt x="56634" y="113202"/>
                  </a:cubicBezTo>
                  <a:cubicBezTo>
                    <a:pt x="25356" y="113202"/>
                    <a:pt x="0" y="87861"/>
                    <a:pt x="0" y="56601"/>
                  </a:cubicBezTo>
                  <a:cubicBezTo>
                    <a:pt x="0" y="25341"/>
                    <a:pt x="25356" y="0"/>
                    <a:pt x="56634" y="0"/>
                  </a:cubicBezTo>
                  <a:cubicBezTo>
                    <a:pt x="87913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54" name="Gráfico 2">
            <a:extLst>
              <a:ext uri="{FF2B5EF4-FFF2-40B4-BE49-F238E27FC236}">
                <a16:creationId xmlns:a16="http://schemas.microsoft.com/office/drawing/2014/main" id="{4E454CE0-2EF5-8911-1AD3-5C6AF7F9DE99}"/>
              </a:ext>
            </a:extLst>
          </p:cNvPr>
          <p:cNvGrpSpPr/>
          <p:nvPr/>
        </p:nvGrpSpPr>
        <p:grpSpPr>
          <a:xfrm>
            <a:off x="16299990" y="7645364"/>
            <a:ext cx="793486" cy="859638"/>
            <a:chOff x="16299990" y="7645364"/>
            <a:chExt cx="793486" cy="859638"/>
          </a:xfrm>
          <a:noFill/>
        </p:grpSpPr>
        <p:sp>
          <p:nvSpPr>
            <p:cNvPr id="455" name="Forma libre 454">
              <a:extLst>
                <a:ext uri="{FF2B5EF4-FFF2-40B4-BE49-F238E27FC236}">
                  <a16:creationId xmlns:a16="http://schemas.microsoft.com/office/drawing/2014/main" id="{E70A3EC2-542C-0C88-EFC3-14741F8C1FB4}"/>
                </a:ext>
              </a:extLst>
            </p:cNvPr>
            <p:cNvSpPr/>
            <p:nvPr/>
          </p:nvSpPr>
          <p:spPr>
            <a:xfrm>
              <a:off x="16337855" y="8136191"/>
              <a:ext cx="377835" cy="189054"/>
            </a:xfrm>
            <a:custGeom>
              <a:avLst/>
              <a:gdLst>
                <a:gd name="connsiteX0" fmla="*/ 320377 w 377835"/>
                <a:gd name="connsiteY0" fmla="*/ 189054 h 189054"/>
                <a:gd name="connsiteX1" fmla="*/ 377836 w 377835"/>
                <a:gd name="connsiteY1" fmla="*/ 37761 h 189054"/>
                <a:gd name="connsiteX2" fmla="*/ 188917 w 377835"/>
                <a:gd name="connsiteY2" fmla="*/ 0 h 189054"/>
                <a:gd name="connsiteX3" fmla="*/ 0 w 377835"/>
                <a:gd name="connsiteY3" fmla="*/ 37761 h 189054"/>
                <a:gd name="connsiteX4" fmla="*/ 57457 w 377835"/>
                <a:gd name="connsiteY4" fmla="*/ 189054 h 18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835" h="189054">
                  <a:moveTo>
                    <a:pt x="320377" y="189054"/>
                  </a:moveTo>
                  <a:cubicBezTo>
                    <a:pt x="341863" y="161165"/>
                    <a:pt x="377836" y="104728"/>
                    <a:pt x="377836" y="37761"/>
                  </a:cubicBezTo>
                  <a:lnTo>
                    <a:pt x="188917" y="0"/>
                  </a:lnTo>
                  <a:lnTo>
                    <a:pt x="0" y="37761"/>
                  </a:lnTo>
                  <a:cubicBezTo>
                    <a:pt x="0" y="104728"/>
                    <a:pt x="35890" y="161247"/>
                    <a:pt x="57457" y="189054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6" name="Forma libre 455">
              <a:extLst>
                <a:ext uri="{FF2B5EF4-FFF2-40B4-BE49-F238E27FC236}">
                  <a16:creationId xmlns:a16="http://schemas.microsoft.com/office/drawing/2014/main" id="{7A16CE74-5F7D-DD9D-CCA6-293E5427806B}"/>
                </a:ext>
              </a:extLst>
            </p:cNvPr>
            <p:cNvSpPr/>
            <p:nvPr/>
          </p:nvSpPr>
          <p:spPr>
            <a:xfrm>
              <a:off x="16526691" y="8136108"/>
              <a:ext cx="8231" cy="207729"/>
            </a:xfrm>
            <a:custGeom>
              <a:avLst/>
              <a:gdLst>
                <a:gd name="connsiteX0" fmla="*/ 0 w 8231"/>
                <a:gd name="connsiteY0" fmla="*/ 0 h 207729"/>
                <a:gd name="connsiteX1" fmla="*/ 0 w 8231"/>
                <a:gd name="connsiteY1" fmla="*/ 207730 h 20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07729">
                  <a:moveTo>
                    <a:pt x="0" y="0"/>
                  </a:moveTo>
                  <a:lnTo>
                    <a:pt x="0" y="20773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7" name="Forma libre 456">
              <a:extLst>
                <a:ext uri="{FF2B5EF4-FFF2-40B4-BE49-F238E27FC236}">
                  <a16:creationId xmlns:a16="http://schemas.microsoft.com/office/drawing/2014/main" id="{462D0724-2361-CF2B-EB5D-3C0D30647F5D}"/>
                </a:ext>
              </a:extLst>
            </p:cNvPr>
            <p:cNvSpPr/>
            <p:nvPr/>
          </p:nvSpPr>
          <p:spPr>
            <a:xfrm>
              <a:off x="16394490" y="8060585"/>
              <a:ext cx="264484" cy="102013"/>
            </a:xfrm>
            <a:custGeom>
              <a:avLst/>
              <a:gdLst>
                <a:gd name="connsiteX0" fmla="*/ 0 w 264484"/>
                <a:gd name="connsiteY0" fmla="*/ 102013 h 102013"/>
                <a:gd name="connsiteX1" fmla="*/ 0 w 264484"/>
                <a:gd name="connsiteY1" fmla="*/ 0 h 102013"/>
                <a:gd name="connsiteX2" fmla="*/ 264485 w 264484"/>
                <a:gd name="connsiteY2" fmla="*/ 0 h 102013"/>
                <a:gd name="connsiteX3" fmla="*/ 264485 w 264484"/>
                <a:gd name="connsiteY3" fmla="*/ 102013 h 1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484" h="102013">
                  <a:moveTo>
                    <a:pt x="0" y="102013"/>
                  </a:moveTo>
                  <a:lnTo>
                    <a:pt x="0" y="0"/>
                  </a:lnTo>
                  <a:lnTo>
                    <a:pt x="264485" y="0"/>
                  </a:lnTo>
                  <a:lnTo>
                    <a:pt x="264485" y="10201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8" name="Forma libre 457">
              <a:extLst>
                <a:ext uri="{FF2B5EF4-FFF2-40B4-BE49-F238E27FC236}">
                  <a16:creationId xmlns:a16="http://schemas.microsoft.com/office/drawing/2014/main" id="{3152C2BC-3FAC-C661-68F6-49F668563312}"/>
                </a:ext>
              </a:extLst>
            </p:cNvPr>
            <p:cNvSpPr/>
            <p:nvPr/>
          </p:nvSpPr>
          <p:spPr>
            <a:xfrm>
              <a:off x="16451206" y="7966222"/>
              <a:ext cx="151051" cy="94362"/>
            </a:xfrm>
            <a:custGeom>
              <a:avLst/>
              <a:gdLst>
                <a:gd name="connsiteX0" fmla="*/ 0 w 151051"/>
                <a:gd name="connsiteY0" fmla="*/ 94363 h 94362"/>
                <a:gd name="connsiteX1" fmla="*/ 0 w 151051"/>
                <a:gd name="connsiteY1" fmla="*/ 0 h 94362"/>
                <a:gd name="connsiteX2" fmla="*/ 151052 w 151051"/>
                <a:gd name="connsiteY2" fmla="*/ 0 h 94362"/>
                <a:gd name="connsiteX3" fmla="*/ 151052 w 151051"/>
                <a:gd name="connsiteY3" fmla="*/ 94363 h 9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051" h="94362">
                  <a:moveTo>
                    <a:pt x="0" y="94363"/>
                  </a:moveTo>
                  <a:lnTo>
                    <a:pt x="0" y="0"/>
                  </a:lnTo>
                  <a:lnTo>
                    <a:pt x="151052" y="0"/>
                  </a:lnTo>
                  <a:lnTo>
                    <a:pt x="151052" y="943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9" name="Forma libre 458">
              <a:extLst>
                <a:ext uri="{FF2B5EF4-FFF2-40B4-BE49-F238E27FC236}">
                  <a16:creationId xmlns:a16="http://schemas.microsoft.com/office/drawing/2014/main" id="{79A7688B-B01E-472B-525C-EB945F96AA0A}"/>
                </a:ext>
              </a:extLst>
            </p:cNvPr>
            <p:cNvSpPr/>
            <p:nvPr/>
          </p:nvSpPr>
          <p:spPr>
            <a:xfrm>
              <a:off x="16299990" y="8381599"/>
              <a:ext cx="453402" cy="29041"/>
            </a:xfrm>
            <a:custGeom>
              <a:avLst/>
              <a:gdLst>
                <a:gd name="connsiteX0" fmla="*/ 453402 w 453402"/>
                <a:gd name="connsiteY0" fmla="*/ 0 h 29041"/>
                <a:gd name="connsiteX1" fmla="*/ 377835 w 453402"/>
                <a:gd name="connsiteY1" fmla="*/ 29041 h 29041"/>
                <a:gd name="connsiteX2" fmla="*/ 302268 w 453402"/>
                <a:gd name="connsiteY2" fmla="*/ 0 h 29041"/>
                <a:gd name="connsiteX3" fmla="*/ 226701 w 453402"/>
                <a:gd name="connsiteY3" fmla="*/ 29041 h 29041"/>
                <a:gd name="connsiteX4" fmla="*/ 151134 w 453402"/>
                <a:gd name="connsiteY4" fmla="*/ 0 h 29041"/>
                <a:gd name="connsiteX5" fmla="*/ 75567 w 453402"/>
                <a:gd name="connsiteY5" fmla="*/ 29041 h 29041"/>
                <a:gd name="connsiteX6" fmla="*/ 0 w 453402"/>
                <a:gd name="connsiteY6" fmla="*/ 0 h 2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1">
                  <a:moveTo>
                    <a:pt x="453402" y="0"/>
                  </a:moveTo>
                  <a:cubicBezTo>
                    <a:pt x="415619" y="0"/>
                    <a:pt x="415619" y="29041"/>
                    <a:pt x="377835" y="29041"/>
                  </a:cubicBezTo>
                  <a:cubicBezTo>
                    <a:pt x="340051" y="29041"/>
                    <a:pt x="340051" y="0"/>
                    <a:pt x="302268" y="0"/>
                  </a:cubicBezTo>
                  <a:cubicBezTo>
                    <a:pt x="264485" y="0"/>
                    <a:pt x="264485" y="29041"/>
                    <a:pt x="226701" y="29041"/>
                  </a:cubicBezTo>
                  <a:cubicBezTo>
                    <a:pt x="188917" y="29041"/>
                    <a:pt x="188917" y="0"/>
                    <a:pt x="151134" y="0"/>
                  </a:cubicBezTo>
                  <a:cubicBezTo>
                    <a:pt x="113350" y="0"/>
                    <a:pt x="113350" y="29041"/>
                    <a:pt x="75567" y="29041"/>
                  </a:cubicBezTo>
                  <a:cubicBezTo>
                    <a:pt x="37783" y="29041"/>
                    <a:pt x="37783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EA48C852-1ABC-1858-9E52-DBF2676586CB}"/>
                </a:ext>
              </a:extLst>
            </p:cNvPr>
            <p:cNvSpPr/>
            <p:nvPr/>
          </p:nvSpPr>
          <p:spPr>
            <a:xfrm>
              <a:off x="16299990" y="8475962"/>
              <a:ext cx="453402" cy="29040"/>
            </a:xfrm>
            <a:custGeom>
              <a:avLst/>
              <a:gdLst>
                <a:gd name="connsiteX0" fmla="*/ 453402 w 453402"/>
                <a:gd name="connsiteY0" fmla="*/ 0 h 29040"/>
                <a:gd name="connsiteX1" fmla="*/ 377835 w 453402"/>
                <a:gd name="connsiteY1" fmla="*/ 29041 h 29040"/>
                <a:gd name="connsiteX2" fmla="*/ 302268 w 453402"/>
                <a:gd name="connsiteY2" fmla="*/ 0 h 29040"/>
                <a:gd name="connsiteX3" fmla="*/ 226701 w 453402"/>
                <a:gd name="connsiteY3" fmla="*/ 29041 h 29040"/>
                <a:gd name="connsiteX4" fmla="*/ 151134 w 453402"/>
                <a:gd name="connsiteY4" fmla="*/ 0 h 29040"/>
                <a:gd name="connsiteX5" fmla="*/ 75567 w 453402"/>
                <a:gd name="connsiteY5" fmla="*/ 29041 h 29040"/>
                <a:gd name="connsiteX6" fmla="*/ 0 w 453402"/>
                <a:gd name="connsiteY6" fmla="*/ 0 h 2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402" h="29040">
                  <a:moveTo>
                    <a:pt x="453402" y="0"/>
                  </a:moveTo>
                  <a:cubicBezTo>
                    <a:pt x="415619" y="0"/>
                    <a:pt x="415619" y="29041"/>
                    <a:pt x="377835" y="29041"/>
                  </a:cubicBezTo>
                  <a:cubicBezTo>
                    <a:pt x="340051" y="29041"/>
                    <a:pt x="340051" y="0"/>
                    <a:pt x="302268" y="0"/>
                  </a:cubicBezTo>
                  <a:cubicBezTo>
                    <a:pt x="264485" y="0"/>
                    <a:pt x="264485" y="29041"/>
                    <a:pt x="226701" y="29041"/>
                  </a:cubicBezTo>
                  <a:cubicBezTo>
                    <a:pt x="188917" y="29041"/>
                    <a:pt x="188917" y="0"/>
                    <a:pt x="151134" y="0"/>
                  </a:cubicBezTo>
                  <a:cubicBezTo>
                    <a:pt x="113350" y="0"/>
                    <a:pt x="113350" y="29041"/>
                    <a:pt x="75567" y="29041"/>
                  </a:cubicBezTo>
                  <a:cubicBezTo>
                    <a:pt x="37783" y="29041"/>
                    <a:pt x="37783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1" name="Forma libre 460">
              <a:extLst>
                <a:ext uri="{FF2B5EF4-FFF2-40B4-BE49-F238E27FC236}">
                  <a16:creationId xmlns:a16="http://schemas.microsoft.com/office/drawing/2014/main" id="{C3F107F0-18D9-C824-8BB4-DB35DE233824}"/>
                </a:ext>
              </a:extLst>
            </p:cNvPr>
            <p:cNvSpPr/>
            <p:nvPr/>
          </p:nvSpPr>
          <p:spPr>
            <a:xfrm>
              <a:off x="16757845" y="8003984"/>
              <a:ext cx="335600" cy="415294"/>
            </a:xfrm>
            <a:custGeom>
              <a:avLst/>
              <a:gdLst>
                <a:gd name="connsiteX0" fmla="*/ 68480 w 335600"/>
                <a:gd name="connsiteY0" fmla="*/ 0 h 415294"/>
                <a:gd name="connsiteX1" fmla="*/ 18349 w 335600"/>
                <a:gd name="connsiteY1" fmla="*/ 0 h 415294"/>
                <a:gd name="connsiteX2" fmla="*/ 4685 w 335600"/>
                <a:gd name="connsiteY2" fmla="*/ 28054 h 415294"/>
                <a:gd name="connsiteX3" fmla="*/ 326216 w 335600"/>
                <a:gd name="connsiteY3" fmla="*/ 359104 h 415294"/>
                <a:gd name="connsiteX4" fmla="*/ 298886 w 335600"/>
                <a:gd name="connsiteY4" fmla="*/ 415294 h 415294"/>
                <a:gd name="connsiteX5" fmla="*/ 71196 w 335600"/>
                <a:gd name="connsiteY5" fmla="*/ 415294 h 4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600" h="415294">
                  <a:moveTo>
                    <a:pt x="68480" y="0"/>
                  </a:moveTo>
                  <a:lnTo>
                    <a:pt x="18349" y="0"/>
                  </a:lnTo>
                  <a:cubicBezTo>
                    <a:pt x="2544" y="0"/>
                    <a:pt x="-5852" y="17194"/>
                    <a:pt x="4685" y="28054"/>
                  </a:cubicBezTo>
                  <a:lnTo>
                    <a:pt x="326216" y="359104"/>
                  </a:lnTo>
                  <a:cubicBezTo>
                    <a:pt x="347288" y="380823"/>
                    <a:pt x="330578" y="415294"/>
                    <a:pt x="298886" y="415294"/>
                  </a:cubicBezTo>
                  <a:lnTo>
                    <a:pt x="71196" y="41529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2" name="Forma libre 461">
              <a:extLst>
                <a:ext uri="{FF2B5EF4-FFF2-40B4-BE49-F238E27FC236}">
                  <a16:creationId xmlns:a16="http://schemas.microsoft.com/office/drawing/2014/main" id="{3A401986-95B6-F217-6352-FD24B35E6E9F}"/>
                </a:ext>
              </a:extLst>
            </p:cNvPr>
            <p:cNvSpPr/>
            <p:nvPr/>
          </p:nvSpPr>
          <p:spPr>
            <a:xfrm>
              <a:off x="16885676" y="7739736"/>
              <a:ext cx="113268" cy="113202"/>
            </a:xfrm>
            <a:custGeom>
              <a:avLst/>
              <a:gdLst>
                <a:gd name="connsiteX0" fmla="*/ 113268 w 113268"/>
                <a:gd name="connsiteY0" fmla="*/ 56601 h 113202"/>
                <a:gd name="connsiteX1" fmla="*/ 56634 w 113268"/>
                <a:gd name="connsiteY1" fmla="*/ 113202 h 113202"/>
                <a:gd name="connsiteX2" fmla="*/ 0 w 113268"/>
                <a:gd name="connsiteY2" fmla="*/ 56601 h 113202"/>
                <a:gd name="connsiteX3" fmla="*/ 56634 w 113268"/>
                <a:gd name="connsiteY3" fmla="*/ 0 h 113202"/>
                <a:gd name="connsiteX4" fmla="*/ 113268 w 113268"/>
                <a:gd name="connsiteY4" fmla="*/ 56601 h 1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268" h="113202">
                  <a:moveTo>
                    <a:pt x="113268" y="56601"/>
                  </a:moveTo>
                  <a:cubicBezTo>
                    <a:pt x="113268" y="87861"/>
                    <a:pt x="87912" y="113202"/>
                    <a:pt x="56634" y="113202"/>
                  </a:cubicBezTo>
                  <a:cubicBezTo>
                    <a:pt x="25356" y="113202"/>
                    <a:pt x="0" y="87861"/>
                    <a:pt x="0" y="56601"/>
                  </a:cubicBezTo>
                  <a:cubicBezTo>
                    <a:pt x="0" y="25341"/>
                    <a:pt x="25356" y="0"/>
                    <a:pt x="56634" y="0"/>
                  </a:cubicBezTo>
                  <a:cubicBezTo>
                    <a:pt x="87912" y="0"/>
                    <a:pt x="113268" y="25341"/>
                    <a:pt x="113268" y="56601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3" name="Forma libre 462">
              <a:extLst>
                <a:ext uri="{FF2B5EF4-FFF2-40B4-BE49-F238E27FC236}">
                  <a16:creationId xmlns:a16="http://schemas.microsoft.com/office/drawing/2014/main" id="{F272AD58-C093-DB84-1F6A-F5145B70A786}"/>
                </a:ext>
              </a:extLst>
            </p:cNvPr>
            <p:cNvSpPr/>
            <p:nvPr/>
          </p:nvSpPr>
          <p:spPr>
            <a:xfrm>
              <a:off x="16791175" y="7645364"/>
              <a:ext cx="302301" cy="415307"/>
            </a:xfrm>
            <a:custGeom>
              <a:avLst/>
              <a:gdLst>
                <a:gd name="connsiteX0" fmla="*/ 158790 w 302301"/>
                <a:gd name="connsiteY0" fmla="*/ 409956 h 415307"/>
                <a:gd name="connsiteX1" fmla="*/ 302104 w 302301"/>
                <a:gd name="connsiteY1" fmla="*/ 155827 h 415307"/>
                <a:gd name="connsiteX2" fmla="*/ 165704 w 302301"/>
                <a:gd name="connsiteY2" fmla="*/ 667 h 415307"/>
                <a:gd name="connsiteX3" fmla="*/ 0 w 302301"/>
                <a:gd name="connsiteY3" fmla="*/ 147517 h 415307"/>
                <a:gd name="connsiteX4" fmla="*/ 143314 w 302301"/>
                <a:gd name="connsiteY4" fmla="*/ 409545 h 415307"/>
                <a:gd name="connsiteX5" fmla="*/ 158708 w 302301"/>
                <a:gd name="connsiteY5" fmla="*/ 409956 h 41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301" h="415307">
                  <a:moveTo>
                    <a:pt x="158790" y="409956"/>
                  </a:moveTo>
                  <a:cubicBezTo>
                    <a:pt x="188671" y="315840"/>
                    <a:pt x="296589" y="259650"/>
                    <a:pt x="302104" y="155827"/>
                  </a:cubicBezTo>
                  <a:cubicBezTo>
                    <a:pt x="306220" y="77918"/>
                    <a:pt x="245305" y="7907"/>
                    <a:pt x="165704" y="667"/>
                  </a:cubicBezTo>
                  <a:cubicBezTo>
                    <a:pt x="75732" y="-7560"/>
                    <a:pt x="0" y="61382"/>
                    <a:pt x="0" y="147517"/>
                  </a:cubicBezTo>
                  <a:cubicBezTo>
                    <a:pt x="0" y="256606"/>
                    <a:pt x="112445" y="313207"/>
                    <a:pt x="143314" y="409545"/>
                  </a:cubicBezTo>
                  <a:cubicBezTo>
                    <a:pt x="145702" y="416948"/>
                    <a:pt x="156402" y="417360"/>
                    <a:pt x="158708" y="409956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64" name="Gráfico 2">
            <a:extLst>
              <a:ext uri="{FF2B5EF4-FFF2-40B4-BE49-F238E27FC236}">
                <a16:creationId xmlns:a16="http://schemas.microsoft.com/office/drawing/2014/main" id="{1A887864-3644-1BCF-274D-3D0BDD3C13B5}"/>
              </a:ext>
            </a:extLst>
          </p:cNvPr>
          <p:cNvGrpSpPr/>
          <p:nvPr/>
        </p:nvGrpSpPr>
        <p:grpSpPr>
          <a:xfrm>
            <a:off x="4811899" y="7645867"/>
            <a:ext cx="1013570" cy="682668"/>
            <a:chOff x="4811899" y="7645867"/>
            <a:chExt cx="1013570" cy="682668"/>
          </a:xfrm>
          <a:noFill/>
        </p:grpSpPr>
        <p:sp>
          <p:nvSpPr>
            <p:cNvPr id="465" name="Forma libre 464">
              <a:extLst>
                <a:ext uri="{FF2B5EF4-FFF2-40B4-BE49-F238E27FC236}">
                  <a16:creationId xmlns:a16="http://schemas.microsoft.com/office/drawing/2014/main" id="{31368836-074D-B53E-C43D-7601757B7BD2}"/>
                </a:ext>
              </a:extLst>
            </p:cNvPr>
            <p:cNvSpPr/>
            <p:nvPr/>
          </p:nvSpPr>
          <p:spPr>
            <a:xfrm>
              <a:off x="4944182" y="7822087"/>
              <a:ext cx="286381" cy="506448"/>
            </a:xfrm>
            <a:custGeom>
              <a:avLst/>
              <a:gdLst>
                <a:gd name="connsiteX0" fmla="*/ 286381 w 286381"/>
                <a:gd name="connsiteY0" fmla="*/ 506448 h 506448"/>
                <a:gd name="connsiteX1" fmla="*/ 286381 w 286381"/>
                <a:gd name="connsiteY1" fmla="*/ 44014 h 506448"/>
                <a:gd name="connsiteX2" fmla="*/ 242342 w 286381"/>
                <a:gd name="connsiteY2" fmla="*/ 0 h 506448"/>
                <a:gd name="connsiteX3" fmla="*/ 44040 w 286381"/>
                <a:gd name="connsiteY3" fmla="*/ 0 h 506448"/>
                <a:gd name="connsiteX4" fmla="*/ 0 w 286381"/>
                <a:gd name="connsiteY4" fmla="*/ 44014 h 506448"/>
                <a:gd name="connsiteX5" fmla="*/ 0 w 286381"/>
                <a:gd name="connsiteY5" fmla="*/ 506448 h 50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381" h="506448">
                  <a:moveTo>
                    <a:pt x="286381" y="506448"/>
                  </a:moveTo>
                  <a:lnTo>
                    <a:pt x="286381" y="44014"/>
                  </a:lnTo>
                  <a:cubicBezTo>
                    <a:pt x="286381" y="19662"/>
                    <a:pt x="266625" y="0"/>
                    <a:pt x="242342" y="0"/>
                  </a:cubicBezTo>
                  <a:lnTo>
                    <a:pt x="44040" y="0"/>
                  </a:lnTo>
                  <a:cubicBezTo>
                    <a:pt x="19674" y="0"/>
                    <a:pt x="0" y="19745"/>
                    <a:pt x="0" y="44014"/>
                  </a:cubicBezTo>
                  <a:lnTo>
                    <a:pt x="0" y="50644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6" name="Forma libre 465">
              <a:extLst>
                <a:ext uri="{FF2B5EF4-FFF2-40B4-BE49-F238E27FC236}">
                  <a16:creationId xmlns:a16="http://schemas.microsoft.com/office/drawing/2014/main" id="{827BC06A-7C65-F0C6-9FEF-F90C621C56A2}"/>
                </a:ext>
              </a:extLst>
            </p:cNvPr>
            <p:cNvSpPr/>
            <p:nvPr/>
          </p:nvSpPr>
          <p:spPr>
            <a:xfrm>
              <a:off x="5010200" y="7910115"/>
              <a:ext cx="154262" cy="132124"/>
            </a:xfrm>
            <a:custGeom>
              <a:avLst/>
              <a:gdLst>
                <a:gd name="connsiteX0" fmla="*/ 0 w 154262"/>
                <a:gd name="connsiteY0" fmla="*/ 0 h 132124"/>
                <a:gd name="connsiteX1" fmla="*/ 154262 w 154262"/>
                <a:gd name="connsiteY1" fmla="*/ 0 h 132124"/>
                <a:gd name="connsiteX2" fmla="*/ 154262 w 154262"/>
                <a:gd name="connsiteY2" fmla="*/ 132124 h 132124"/>
                <a:gd name="connsiteX3" fmla="*/ 0 w 154262"/>
                <a:gd name="connsiteY3" fmla="*/ 132124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262" h="132124">
                  <a:moveTo>
                    <a:pt x="0" y="0"/>
                  </a:moveTo>
                  <a:lnTo>
                    <a:pt x="154262" y="0"/>
                  </a:lnTo>
                  <a:lnTo>
                    <a:pt x="154262" y="132124"/>
                  </a:lnTo>
                  <a:lnTo>
                    <a:pt x="0" y="132124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7" name="Forma libre 466">
              <a:extLst>
                <a:ext uri="{FF2B5EF4-FFF2-40B4-BE49-F238E27FC236}">
                  <a16:creationId xmlns:a16="http://schemas.microsoft.com/office/drawing/2014/main" id="{66610BAE-BCEF-1D3E-7239-7C001DF1E638}"/>
                </a:ext>
              </a:extLst>
            </p:cNvPr>
            <p:cNvSpPr/>
            <p:nvPr/>
          </p:nvSpPr>
          <p:spPr>
            <a:xfrm>
              <a:off x="4811899" y="7910115"/>
              <a:ext cx="132201" cy="330310"/>
            </a:xfrm>
            <a:custGeom>
              <a:avLst/>
              <a:gdLst>
                <a:gd name="connsiteX0" fmla="*/ 132201 w 132201"/>
                <a:gd name="connsiteY0" fmla="*/ 330310 h 330310"/>
                <a:gd name="connsiteX1" fmla="*/ 22061 w 132201"/>
                <a:gd name="connsiteY1" fmla="*/ 330310 h 330310"/>
                <a:gd name="connsiteX2" fmla="*/ 0 w 132201"/>
                <a:gd name="connsiteY2" fmla="*/ 308262 h 330310"/>
                <a:gd name="connsiteX3" fmla="*/ 0 w 132201"/>
                <a:gd name="connsiteY3" fmla="*/ 273380 h 330310"/>
                <a:gd name="connsiteX4" fmla="*/ 6421 w 132201"/>
                <a:gd name="connsiteY4" fmla="*/ 257831 h 330310"/>
                <a:gd name="connsiteX5" fmla="*/ 37619 w 132201"/>
                <a:gd name="connsiteY5" fmla="*/ 226651 h 330310"/>
                <a:gd name="connsiteX6" fmla="*/ 44040 w 132201"/>
                <a:gd name="connsiteY6" fmla="*/ 211103 h 330310"/>
                <a:gd name="connsiteX7" fmla="*/ 44040 w 132201"/>
                <a:gd name="connsiteY7" fmla="*/ 0 h 33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01" h="330310">
                  <a:moveTo>
                    <a:pt x="132201" y="330310"/>
                  </a:moveTo>
                  <a:lnTo>
                    <a:pt x="22061" y="330310"/>
                  </a:lnTo>
                  <a:cubicBezTo>
                    <a:pt x="9878" y="330310"/>
                    <a:pt x="0" y="320438"/>
                    <a:pt x="0" y="308262"/>
                  </a:cubicBezTo>
                  <a:lnTo>
                    <a:pt x="0" y="273380"/>
                  </a:lnTo>
                  <a:cubicBezTo>
                    <a:pt x="0" y="267539"/>
                    <a:pt x="2305" y="261945"/>
                    <a:pt x="6421" y="257831"/>
                  </a:cubicBezTo>
                  <a:lnTo>
                    <a:pt x="37619" y="226651"/>
                  </a:lnTo>
                  <a:cubicBezTo>
                    <a:pt x="41735" y="222538"/>
                    <a:pt x="44040" y="216943"/>
                    <a:pt x="44040" y="211103"/>
                  </a:cubicBezTo>
                  <a:lnTo>
                    <a:pt x="4404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8" name="Forma libre 467">
              <a:extLst>
                <a:ext uri="{FF2B5EF4-FFF2-40B4-BE49-F238E27FC236}">
                  <a16:creationId xmlns:a16="http://schemas.microsoft.com/office/drawing/2014/main" id="{6FD3B92E-EAC7-83C2-C3FF-1EAD00126607}"/>
                </a:ext>
              </a:extLst>
            </p:cNvPr>
            <p:cNvSpPr/>
            <p:nvPr/>
          </p:nvSpPr>
          <p:spPr>
            <a:xfrm>
              <a:off x="4856021" y="8328535"/>
              <a:ext cx="462704" cy="8226"/>
            </a:xfrm>
            <a:custGeom>
              <a:avLst/>
              <a:gdLst>
                <a:gd name="connsiteX0" fmla="*/ 462704 w 462704"/>
                <a:gd name="connsiteY0" fmla="*/ 0 h 8226"/>
                <a:gd name="connsiteX1" fmla="*/ 0 w 462704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2704" h="8226">
                  <a:moveTo>
                    <a:pt x="462704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9" name="Forma libre 468">
              <a:extLst>
                <a:ext uri="{FF2B5EF4-FFF2-40B4-BE49-F238E27FC236}">
                  <a16:creationId xmlns:a16="http://schemas.microsoft.com/office/drawing/2014/main" id="{EA739EB3-28E8-5815-8E8A-AD7428188CDE}"/>
                </a:ext>
              </a:extLst>
            </p:cNvPr>
            <p:cNvSpPr/>
            <p:nvPr/>
          </p:nvSpPr>
          <p:spPr>
            <a:xfrm rot="-244200">
              <a:off x="5627613" y="7998000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0" name="Forma libre 469">
              <a:extLst>
                <a:ext uri="{FF2B5EF4-FFF2-40B4-BE49-F238E27FC236}">
                  <a16:creationId xmlns:a16="http://schemas.microsoft.com/office/drawing/2014/main" id="{FBC837EA-1910-732F-03D9-5F21BA16B36A}"/>
                </a:ext>
              </a:extLst>
            </p:cNvPr>
            <p:cNvSpPr/>
            <p:nvPr/>
          </p:nvSpPr>
          <p:spPr>
            <a:xfrm>
              <a:off x="5010200" y="7645867"/>
              <a:ext cx="550865" cy="418420"/>
            </a:xfrm>
            <a:custGeom>
              <a:avLst/>
              <a:gdLst>
                <a:gd name="connsiteX0" fmla="*/ 286464 w 550865"/>
                <a:gd name="connsiteY0" fmla="*/ 418420 h 418420"/>
                <a:gd name="connsiteX1" fmla="*/ 550866 w 550865"/>
                <a:gd name="connsiteY1" fmla="*/ 418420 h 418420"/>
                <a:gd name="connsiteX2" fmla="*/ 550866 w 550865"/>
                <a:gd name="connsiteY2" fmla="*/ 0 h 418420"/>
                <a:gd name="connsiteX3" fmla="*/ 0 w 550865"/>
                <a:gd name="connsiteY3" fmla="*/ 0 h 418420"/>
                <a:gd name="connsiteX4" fmla="*/ 0 w 550865"/>
                <a:gd name="connsiteY4" fmla="*/ 110076 h 41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865" h="418420">
                  <a:moveTo>
                    <a:pt x="286464" y="418420"/>
                  </a:moveTo>
                  <a:lnTo>
                    <a:pt x="550866" y="418420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11007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1" name="Forma libre 470">
              <a:extLst>
                <a:ext uri="{FF2B5EF4-FFF2-40B4-BE49-F238E27FC236}">
                  <a16:creationId xmlns:a16="http://schemas.microsoft.com/office/drawing/2014/main" id="{03FB1908-4923-B59A-7123-6A91CED0A4AC}"/>
                </a:ext>
              </a:extLst>
            </p:cNvPr>
            <p:cNvSpPr/>
            <p:nvPr/>
          </p:nvSpPr>
          <p:spPr>
            <a:xfrm>
              <a:off x="5561066" y="8064287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2" name="Forma libre 471">
              <a:extLst>
                <a:ext uri="{FF2B5EF4-FFF2-40B4-BE49-F238E27FC236}">
                  <a16:creationId xmlns:a16="http://schemas.microsoft.com/office/drawing/2014/main" id="{DADF4F57-2B7F-EA48-B9AB-21E28B919153}"/>
                </a:ext>
              </a:extLst>
            </p:cNvPr>
            <p:cNvSpPr/>
            <p:nvPr/>
          </p:nvSpPr>
          <p:spPr>
            <a:xfrm>
              <a:off x="5560984" y="7700987"/>
              <a:ext cx="264484" cy="363299"/>
            </a:xfrm>
            <a:custGeom>
              <a:avLst/>
              <a:gdLst>
                <a:gd name="connsiteX0" fmla="*/ 198384 w 264484"/>
                <a:gd name="connsiteY0" fmla="*/ 363300 h 363299"/>
                <a:gd name="connsiteX1" fmla="*/ 264485 w 264484"/>
                <a:gd name="connsiteY1" fmla="*/ 363300 h 363299"/>
                <a:gd name="connsiteX2" fmla="*/ 264485 w 264484"/>
                <a:gd name="connsiteY2" fmla="*/ 197446 h 363299"/>
                <a:gd name="connsiteX3" fmla="*/ 260122 w 264484"/>
                <a:gd name="connsiteY3" fmla="*/ 173917 h 363299"/>
                <a:gd name="connsiteX4" fmla="*/ 202994 w 264484"/>
                <a:gd name="connsiteY4" fmla="*/ 35458 h 363299"/>
                <a:gd name="connsiteX5" fmla="*/ 174265 w 264484"/>
                <a:gd name="connsiteY5" fmla="*/ 12834 h 363299"/>
                <a:gd name="connsiteX6" fmla="*/ 0 w 264484"/>
                <a:gd name="connsiteY6" fmla="*/ 0 h 36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63299">
                  <a:moveTo>
                    <a:pt x="198384" y="363300"/>
                  </a:moveTo>
                  <a:lnTo>
                    <a:pt x="264485" y="363300"/>
                  </a:lnTo>
                  <a:lnTo>
                    <a:pt x="264485" y="197446"/>
                  </a:lnTo>
                  <a:cubicBezTo>
                    <a:pt x="264485" y="189384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2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73" name="Gráfico 2">
            <a:extLst>
              <a:ext uri="{FF2B5EF4-FFF2-40B4-BE49-F238E27FC236}">
                <a16:creationId xmlns:a16="http://schemas.microsoft.com/office/drawing/2014/main" id="{DD85CB08-BBDD-EFA5-3366-C3CABA4921AC}"/>
              </a:ext>
            </a:extLst>
          </p:cNvPr>
          <p:cNvGrpSpPr/>
          <p:nvPr/>
        </p:nvGrpSpPr>
        <p:grpSpPr>
          <a:xfrm>
            <a:off x="7862323" y="7557756"/>
            <a:ext cx="1013652" cy="858889"/>
            <a:chOff x="7862323" y="7557756"/>
            <a:chExt cx="1013652" cy="858889"/>
          </a:xfrm>
          <a:noFill/>
        </p:grpSpPr>
        <p:sp>
          <p:nvSpPr>
            <p:cNvPr id="474" name="Forma libre 473">
              <a:extLst>
                <a:ext uri="{FF2B5EF4-FFF2-40B4-BE49-F238E27FC236}">
                  <a16:creationId xmlns:a16="http://schemas.microsoft.com/office/drawing/2014/main" id="{67A41493-B3FC-0833-C7BB-FAE3181AEE1C}"/>
                </a:ext>
              </a:extLst>
            </p:cNvPr>
            <p:cNvSpPr/>
            <p:nvPr/>
          </p:nvSpPr>
          <p:spPr>
            <a:xfrm>
              <a:off x="7928506" y="8052934"/>
              <a:ext cx="8231" cy="363711"/>
            </a:xfrm>
            <a:custGeom>
              <a:avLst/>
              <a:gdLst>
                <a:gd name="connsiteX0" fmla="*/ 0 w 8231"/>
                <a:gd name="connsiteY0" fmla="*/ 0 h 363711"/>
                <a:gd name="connsiteX1" fmla="*/ 0 w 8231"/>
                <a:gd name="connsiteY1" fmla="*/ 363711 h 36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63711">
                  <a:moveTo>
                    <a:pt x="0" y="0"/>
                  </a:moveTo>
                  <a:lnTo>
                    <a:pt x="0" y="363711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5" name="Forma libre 474">
              <a:extLst>
                <a:ext uri="{FF2B5EF4-FFF2-40B4-BE49-F238E27FC236}">
                  <a16:creationId xmlns:a16="http://schemas.microsoft.com/office/drawing/2014/main" id="{D19E506F-994E-2E70-F6AA-DA99AC6C8DC6}"/>
                </a:ext>
              </a:extLst>
            </p:cNvPr>
            <p:cNvSpPr/>
            <p:nvPr/>
          </p:nvSpPr>
          <p:spPr>
            <a:xfrm>
              <a:off x="8038729" y="8196411"/>
              <a:ext cx="8231" cy="220234"/>
            </a:xfrm>
            <a:custGeom>
              <a:avLst/>
              <a:gdLst>
                <a:gd name="connsiteX0" fmla="*/ 0 w 8231"/>
                <a:gd name="connsiteY0" fmla="*/ 0 h 220234"/>
                <a:gd name="connsiteX1" fmla="*/ 0 w 8231"/>
                <a:gd name="connsiteY1" fmla="*/ 220234 h 2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20234">
                  <a:moveTo>
                    <a:pt x="0" y="0"/>
                  </a:moveTo>
                  <a:lnTo>
                    <a:pt x="0" y="22023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6" name="Forma libre 475">
              <a:extLst>
                <a:ext uri="{FF2B5EF4-FFF2-40B4-BE49-F238E27FC236}">
                  <a16:creationId xmlns:a16="http://schemas.microsoft.com/office/drawing/2014/main" id="{A434A062-2BA3-B884-0458-7D41A6DA7DEB}"/>
                </a:ext>
              </a:extLst>
            </p:cNvPr>
            <p:cNvSpPr/>
            <p:nvPr/>
          </p:nvSpPr>
          <p:spPr>
            <a:xfrm>
              <a:off x="8126808" y="8130349"/>
              <a:ext cx="8231" cy="286296"/>
            </a:xfrm>
            <a:custGeom>
              <a:avLst/>
              <a:gdLst>
                <a:gd name="connsiteX0" fmla="*/ 0 w 8231"/>
                <a:gd name="connsiteY0" fmla="*/ 0 h 286296"/>
                <a:gd name="connsiteX1" fmla="*/ 0 w 8231"/>
                <a:gd name="connsiteY1" fmla="*/ 286296 h 28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86296">
                  <a:moveTo>
                    <a:pt x="0" y="0"/>
                  </a:moveTo>
                  <a:lnTo>
                    <a:pt x="0" y="28629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7" name="Forma libre 476">
              <a:extLst>
                <a:ext uri="{FF2B5EF4-FFF2-40B4-BE49-F238E27FC236}">
                  <a16:creationId xmlns:a16="http://schemas.microsoft.com/office/drawing/2014/main" id="{B0B24AC5-3759-2EE8-08CC-8AF0F2FD103C}"/>
                </a:ext>
              </a:extLst>
            </p:cNvPr>
            <p:cNvSpPr/>
            <p:nvPr/>
          </p:nvSpPr>
          <p:spPr>
            <a:xfrm>
              <a:off x="8038729" y="7888149"/>
              <a:ext cx="242341" cy="242200"/>
            </a:xfrm>
            <a:custGeom>
              <a:avLst/>
              <a:gdLst>
                <a:gd name="connsiteX0" fmla="*/ 0 w 242341"/>
                <a:gd name="connsiteY0" fmla="*/ 104071 h 242200"/>
                <a:gd name="connsiteX1" fmla="*/ 0 w 242341"/>
                <a:gd name="connsiteY1" fmla="*/ 0 h 242200"/>
                <a:gd name="connsiteX2" fmla="*/ 242342 w 242341"/>
                <a:gd name="connsiteY2" fmla="*/ 0 h 242200"/>
                <a:gd name="connsiteX3" fmla="*/ 242342 w 242341"/>
                <a:gd name="connsiteY3" fmla="*/ 242200 h 242200"/>
                <a:gd name="connsiteX4" fmla="*/ 0 w 242341"/>
                <a:gd name="connsiteY4" fmla="*/ 242200 h 242200"/>
                <a:gd name="connsiteX5" fmla="*/ 0 w 242341"/>
                <a:gd name="connsiteY5" fmla="*/ 188396 h 24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341" h="242200">
                  <a:moveTo>
                    <a:pt x="0" y="104071"/>
                  </a:moveTo>
                  <a:lnTo>
                    <a:pt x="0" y="0"/>
                  </a:lnTo>
                  <a:lnTo>
                    <a:pt x="242342" y="0"/>
                  </a:lnTo>
                  <a:lnTo>
                    <a:pt x="242342" y="242200"/>
                  </a:lnTo>
                  <a:lnTo>
                    <a:pt x="0" y="242200"/>
                  </a:lnTo>
                  <a:lnTo>
                    <a:pt x="0" y="188396"/>
                  </a:lnTo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8" name="Forma libre 477">
              <a:extLst>
                <a:ext uri="{FF2B5EF4-FFF2-40B4-BE49-F238E27FC236}">
                  <a16:creationId xmlns:a16="http://schemas.microsoft.com/office/drawing/2014/main" id="{CDC2D183-D410-E06A-7BCB-9657591D348C}"/>
                </a:ext>
              </a:extLst>
            </p:cNvPr>
            <p:cNvSpPr/>
            <p:nvPr/>
          </p:nvSpPr>
          <p:spPr>
            <a:xfrm>
              <a:off x="7950567" y="7557756"/>
              <a:ext cx="154262" cy="176220"/>
            </a:xfrm>
            <a:custGeom>
              <a:avLst/>
              <a:gdLst>
                <a:gd name="connsiteX0" fmla="*/ 77131 w 154262"/>
                <a:gd name="connsiteY0" fmla="*/ 176221 h 176220"/>
                <a:gd name="connsiteX1" fmla="*/ 0 w 154262"/>
                <a:gd name="connsiteY1" fmla="*/ 100698 h 176220"/>
                <a:gd name="connsiteX2" fmla="*/ 0 w 154262"/>
                <a:gd name="connsiteY2" fmla="*/ 75523 h 176220"/>
                <a:gd name="connsiteX3" fmla="*/ 77131 w 154262"/>
                <a:gd name="connsiteY3" fmla="*/ 0 h 176220"/>
                <a:gd name="connsiteX4" fmla="*/ 154262 w 154262"/>
                <a:gd name="connsiteY4" fmla="*/ 75523 h 176220"/>
                <a:gd name="connsiteX5" fmla="*/ 154262 w 154262"/>
                <a:gd name="connsiteY5" fmla="*/ 100698 h 176220"/>
                <a:gd name="connsiteX6" fmla="*/ 77131 w 154262"/>
                <a:gd name="connsiteY6" fmla="*/ 176221 h 17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262" h="176220">
                  <a:moveTo>
                    <a:pt x="77131" y="176221"/>
                  </a:moveTo>
                  <a:cubicBezTo>
                    <a:pt x="33009" y="176221"/>
                    <a:pt x="0" y="142408"/>
                    <a:pt x="0" y="100698"/>
                  </a:cubicBezTo>
                  <a:lnTo>
                    <a:pt x="0" y="75523"/>
                  </a:lnTo>
                  <a:cubicBezTo>
                    <a:pt x="0" y="33813"/>
                    <a:pt x="33009" y="0"/>
                    <a:pt x="77131" y="0"/>
                  </a:cubicBezTo>
                  <a:cubicBezTo>
                    <a:pt x="121253" y="0"/>
                    <a:pt x="154262" y="33813"/>
                    <a:pt x="154262" y="75523"/>
                  </a:cubicBezTo>
                  <a:lnTo>
                    <a:pt x="154262" y="100698"/>
                  </a:lnTo>
                  <a:cubicBezTo>
                    <a:pt x="154262" y="142408"/>
                    <a:pt x="121253" y="176221"/>
                    <a:pt x="77131" y="176221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9" name="Forma libre 478">
              <a:extLst>
                <a:ext uri="{FF2B5EF4-FFF2-40B4-BE49-F238E27FC236}">
                  <a16:creationId xmlns:a16="http://schemas.microsoft.com/office/drawing/2014/main" id="{E9E5B390-8EDD-9D95-2DBF-3BD11118B8BF}"/>
                </a:ext>
              </a:extLst>
            </p:cNvPr>
            <p:cNvSpPr/>
            <p:nvPr/>
          </p:nvSpPr>
          <p:spPr>
            <a:xfrm>
              <a:off x="7862323" y="7800121"/>
              <a:ext cx="333630" cy="276498"/>
            </a:xfrm>
            <a:custGeom>
              <a:avLst/>
              <a:gdLst>
                <a:gd name="connsiteX0" fmla="*/ 99356 w 333630"/>
                <a:gd name="connsiteY0" fmla="*/ 124473 h 276498"/>
                <a:gd name="connsiteX1" fmla="*/ 115408 w 333630"/>
                <a:gd name="connsiteY1" fmla="*/ 169228 h 276498"/>
                <a:gd name="connsiteX2" fmla="*/ 195174 w 333630"/>
                <a:gd name="connsiteY2" fmla="*/ 199174 h 276498"/>
                <a:gd name="connsiteX3" fmla="*/ 166692 w 333630"/>
                <a:gd name="connsiteY3" fmla="*/ 274614 h 276498"/>
                <a:gd name="connsiteX4" fmla="*/ 69393 w 333630"/>
                <a:gd name="connsiteY4" fmla="*/ 252895 h 276498"/>
                <a:gd name="connsiteX5" fmla="*/ 33009 w 333630"/>
                <a:gd name="connsiteY5" fmla="*/ 226322 h 276498"/>
                <a:gd name="connsiteX6" fmla="*/ 9549 w 333630"/>
                <a:gd name="connsiteY6" fmla="*/ 162235 h 276498"/>
                <a:gd name="connsiteX7" fmla="*/ 0 w 333630"/>
                <a:gd name="connsiteY7" fmla="*/ 111392 h 276498"/>
                <a:gd name="connsiteX8" fmla="*/ 92524 w 333630"/>
                <a:gd name="connsiteY8" fmla="*/ 0 h 276498"/>
                <a:gd name="connsiteX9" fmla="*/ 208015 w 333630"/>
                <a:gd name="connsiteY9" fmla="*/ 0 h 276498"/>
                <a:gd name="connsiteX10" fmla="*/ 287945 w 333630"/>
                <a:gd name="connsiteY10" fmla="*/ 32332 h 276498"/>
                <a:gd name="connsiteX11" fmla="*/ 333631 w 333630"/>
                <a:gd name="connsiteY11" fmla="*/ 88110 h 27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630" h="276498">
                  <a:moveTo>
                    <a:pt x="99356" y="124473"/>
                  </a:moveTo>
                  <a:lnTo>
                    <a:pt x="115408" y="169228"/>
                  </a:lnTo>
                  <a:lnTo>
                    <a:pt x="195174" y="199174"/>
                  </a:lnTo>
                  <a:cubicBezTo>
                    <a:pt x="238472" y="215051"/>
                    <a:pt x="221680" y="289176"/>
                    <a:pt x="166692" y="274614"/>
                  </a:cubicBezTo>
                  <a:lnTo>
                    <a:pt x="69393" y="252895"/>
                  </a:lnTo>
                  <a:cubicBezTo>
                    <a:pt x="50625" y="248206"/>
                    <a:pt x="41982" y="244833"/>
                    <a:pt x="33009" y="226322"/>
                  </a:cubicBezTo>
                  <a:cubicBezTo>
                    <a:pt x="33009" y="226322"/>
                    <a:pt x="17369" y="185764"/>
                    <a:pt x="9549" y="162235"/>
                  </a:cubicBezTo>
                  <a:cubicBezTo>
                    <a:pt x="3292" y="143313"/>
                    <a:pt x="0" y="134921"/>
                    <a:pt x="0" y="111392"/>
                  </a:cubicBezTo>
                  <a:cubicBezTo>
                    <a:pt x="0" y="54956"/>
                    <a:pt x="28893" y="0"/>
                    <a:pt x="92524" y="0"/>
                  </a:cubicBezTo>
                  <a:lnTo>
                    <a:pt x="208015" y="0"/>
                  </a:lnTo>
                  <a:cubicBezTo>
                    <a:pt x="245058" y="1481"/>
                    <a:pt x="267777" y="7980"/>
                    <a:pt x="287945" y="32332"/>
                  </a:cubicBezTo>
                  <a:cubicBezTo>
                    <a:pt x="308113" y="56684"/>
                    <a:pt x="333631" y="88110"/>
                    <a:pt x="333631" y="8811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0" name="Forma libre 479">
              <a:extLst>
                <a:ext uri="{FF2B5EF4-FFF2-40B4-BE49-F238E27FC236}">
                  <a16:creationId xmlns:a16="http://schemas.microsoft.com/office/drawing/2014/main" id="{99E68C90-1EF4-EA53-FB3C-ED0495DF46A1}"/>
                </a:ext>
              </a:extLst>
            </p:cNvPr>
            <p:cNvSpPr/>
            <p:nvPr/>
          </p:nvSpPr>
          <p:spPr>
            <a:xfrm>
              <a:off x="8457640" y="8218459"/>
              <a:ext cx="175993" cy="176055"/>
            </a:xfrm>
            <a:custGeom>
              <a:avLst/>
              <a:gdLst>
                <a:gd name="connsiteX0" fmla="*/ 175994 w 175993"/>
                <a:gd name="connsiteY0" fmla="*/ 88028 h 176055"/>
                <a:gd name="connsiteX1" fmla="*/ 87997 w 175993"/>
                <a:gd name="connsiteY1" fmla="*/ 176056 h 176055"/>
                <a:gd name="connsiteX2" fmla="*/ 0 w 175993"/>
                <a:gd name="connsiteY2" fmla="*/ 88028 h 176055"/>
                <a:gd name="connsiteX3" fmla="*/ 87997 w 175993"/>
                <a:gd name="connsiteY3" fmla="*/ 0 h 176055"/>
                <a:gd name="connsiteX4" fmla="*/ 175994 w 175993"/>
                <a:gd name="connsiteY4" fmla="*/ 88028 h 17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993" h="176055">
                  <a:moveTo>
                    <a:pt x="175994" y="88028"/>
                  </a:moveTo>
                  <a:cubicBezTo>
                    <a:pt x="175994" y="136644"/>
                    <a:pt x="136596" y="176056"/>
                    <a:pt x="87997" y="176056"/>
                  </a:cubicBezTo>
                  <a:cubicBezTo>
                    <a:pt x="39397" y="176056"/>
                    <a:pt x="0" y="136645"/>
                    <a:pt x="0" y="88028"/>
                  </a:cubicBezTo>
                  <a:cubicBezTo>
                    <a:pt x="0" y="39411"/>
                    <a:pt x="39397" y="0"/>
                    <a:pt x="87997" y="0"/>
                  </a:cubicBezTo>
                  <a:cubicBezTo>
                    <a:pt x="136596" y="0"/>
                    <a:pt x="175994" y="39411"/>
                    <a:pt x="175994" y="88028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1" name="Forma libre 480">
              <a:extLst>
                <a:ext uri="{FF2B5EF4-FFF2-40B4-BE49-F238E27FC236}">
                  <a16:creationId xmlns:a16="http://schemas.microsoft.com/office/drawing/2014/main" id="{712A91F1-3D15-5793-7D30-8CE5DE1800EF}"/>
                </a:ext>
              </a:extLst>
            </p:cNvPr>
            <p:cNvSpPr/>
            <p:nvPr/>
          </p:nvSpPr>
          <p:spPr>
            <a:xfrm>
              <a:off x="8193073" y="8218541"/>
              <a:ext cx="87996" cy="176055"/>
            </a:xfrm>
            <a:custGeom>
              <a:avLst/>
              <a:gdLst>
                <a:gd name="connsiteX0" fmla="*/ 0 w 87996"/>
                <a:gd name="connsiteY0" fmla="*/ 176056 h 176055"/>
                <a:gd name="connsiteX1" fmla="*/ 87997 w 87996"/>
                <a:gd name="connsiteY1" fmla="*/ 88028 h 176055"/>
                <a:gd name="connsiteX2" fmla="*/ 0 w 87996"/>
                <a:gd name="connsiteY2" fmla="*/ 0 h 17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96" h="176055">
                  <a:moveTo>
                    <a:pt x="0" y="176056"/>
                  </a:moveTo>
                  <a:cubicBezTo>
                    <a:pt x="48567" y="176056"/>
                    <a:pt x="87997" y="136649"/>
                    <a:pt x="87997" y="88028"/>
                  </a:cubicBezTo>
                  <a:cubicBezTo>
                    <a:pt x="87997" y="39407"/>
                    <a:pt x="48649" y="0"/>
                    <a:pt x="0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2" name="Forma libre 481">
              <a:extLst>
                <a:ext uri="{FF2B5EF4-FFF2-40B4-BE49-F238E27FC236}">
                  <a16:creationId xmlns:a16="http://schemas.microsoft.com/office/drawing/2014/main" id="{7C4514B1-79A1-645A-AF5E-4F8C4E4D5F11}"/>
                </a:ext>
              </a:extLst>
            </p:cNvPr>
            <p:cNvSpPr/>
            <p:nvPr/>
          </p:nvSpPr>
          <p:spPr>
            <a:xfrm>
              <a:off x="8721796" y="7623819"/>
              <a:ext cx="154179" cy="726765"/>
            </a:xfrm>
            <a:custGeom>
              <a:avLst/>
              <a:gdLst>
                <a:gd name="connsiteX0" fmla="*/ 154180 w 154179"/>
                <a:gd name="connsiteY0" fmla="*/ 726765 h 726765"/>
                <a:gd name="connsiteX1" fmla="*/ 0 w 154179"/>
                <a:gd name="connsiteY1" fmla="*/ 726765 h 726765"/>
                <a:gd name="connsiteX2" fmla="*/ 0 w 154179"/>
                <a:gd name="connsiteY2" fmla="*/ 0 h 7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79" h="726765">
                  <a:moveTo>
                    <a:pt x="154180" y="726765"/>
                  </a:moveTo>
                  <a:lnTo>
                    <a:pt x="0" y="726765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3" name="Forma libre 482">
              <a:extLst>
                <a:ext uri="{FF2B5EF4-FFF2-40B4-BE49-F238E27FC236}">
                  <a16:creationId xmlns:a16="http://schemas.microsoft.com/office/drawing/2014/main" id="{6B0410C6-F986-9035-6821-8843D4F971A4}"/>
                </a:ext>
              </a:extLst>
            </p:cNvPr>
            <p:cNvSpPr/>
            <p:nvPr/>
          </p:nvSpPr>
          <p:spPr>
            <a:xfrm>
              <a:off x="8347171" y="8042239"/>
              <a:ext cx="374625" cy="264248"/>
            </a:xfrm>
            <a:custGeom>
              <a:avLst/>
              <a:gdLst>
                <a:gd name="connsiteX0" fmla="*/ 0 w 374625"/>
                <a:gd name="connsiteY0" fmla="*/ 0 h 264248"/>
                <a:gd name="connsiteX1" fmla="*/ 66101 w 374625"/>
                <a:gd name="connsiteY1" fmla="*/ 0 h 264248"/>
                <a:gd name="connsiteX2" fmla="*/ 132201 w 374625"/>
                <a:gd name="connsiteY2" fmla="*/ 88110 h 264248"/>
                <a:gd name="connsiteX3" fmla="*/ 374625 w 374625"/>
                <a:gd name="connsiteY3" fmla="*/ 88110 h 264248"/>
                <a:gd name="connsiteX4" fmla="*/ 374625 w 374625"/>
                <a:gd name="connsiteY4" fmla="*/ 264248 h 264248"/>
                <a:gd name="connsiteX5" fmla="*/ 286463 w 374625"/>
                <a:gd name="connsiteY5" fmla="*/ 264248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625" h="264248">
                  <a:moveTo>
                    <a:pt x="0" y="0"/>
                  </a:moveTo>
                  <a:lnTo>
                    <a:pt x="66101" y="0"/>
                  </a:lnTo>
                  <a:lnTo>
                    <a:pt x="132201" y="88110"/>
                  </a:lnTo>
                  <a:lnTo>
                    <a:pt x="374625" y="88110"/>
                  </a:lnTo>
                  <a:lnTo>
                    <a:pt x="374625" y="264248"/>
                  </a:lnTo>
                  <a:lnTo>
                    <a:pt x="286463" y="26424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4" name="Forma libre 483">
              <a:extLst>
                <a:ext uri="{FF2B5EF4-FFF2-40B4-BE49-F238E27FC236}">
                  <a16:creationId xmlns:a16="http://schemas.microsoft.com/office/drawing/2014/main" id="{DC207433-127D-150B-0427-6538C97E7A3B}"/>
                </a:ext>
              </a:extLst>
            </p:cNvPr>
            <p:cNvSpPr/>
            <p:nvPr/>
          </p:nvSpPr>
          <p:spPr>
            <a:xfrm>
              <a:off x="8259091" y="7667915"/>
              <a:ext cx="374542" cy="462434"/>
            </a:xfrm>
            <a:custGeom>
              <a:avLst/>
              <a:gdLst>
                <a:gd name="connsiteX0" fmla="*/ 374543 w 374542"/>
                <a:gd name="connsiteY0" fmla="*/ 462435 h 462434"/>
                <a:gd name="connsiteX1" fmla="*/ 198302 w 374542"/>
                <a:gd name="connsiteY1" fmla="*/ 0 h 462434"/>
                <a:gd name="connsiteX2" fmla="*/ 0 w 374542"/>
                <a:gd name="connsiteY2" fmla="*/ 0 h 462434"/>
                <a:gd name="connsiteX3" fmla="*/ 0 w 374542"/>
                <a:gd name="connsiteY3" fmla="*/ 154172 h 4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542" h="462434">
                  <a:moveTo>
                    <a:pt x="374543" y="462435"/>
                  </a:moveTo>
                  <a:cubicBezTo>
                    <a:pt x="352811" y="310483"/>
                    <a:pt x="328610" y="130232"/>
                    <a:pt x="198302" y="0"/>
                  </a:cubicBezTo>
                  <a:lnTo>
                    <a:pt x="0" y="0"/>
                  </a:lnTo>
                  <a:lnTo>
                    <a:pt x="0" y="1541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5" name="Forma libre 484">
              <a:extLst>
                <a:ext uri="{FF2B5EF4-FFF2-40B4-BE49-F238E27FC236}">
                  <a16:creationId xmlns:a16="http://schemas.microsoft.com/office/drawing/2014/main" id="{33F8083D-FAF1-EA8B-4959-5F653F701583}"/>
                </a:ext>
              </a:extLst>
            </p:cNvPr>
            <p:cNvSpPr/>
            <p:nvPr/>
          </p:nvSpPr>
          <p:spPr>
            <a:xfrm>
              <a:off x="8281070" y="8306487"/>
              <a:ext cx="176240" cy="8226"/>
            </a:xfrm>
            <a:custGeom>
              <a:avLst/>
              <a:gdLst>
                <a:gd name="connsiteX0" fmla="*/ 176241 w 176240"/>
                <a:gd name="connsiteY0" fmla="*/ 0 h 8226"/>
                <a:gd name="connsiteX1" fmla="*/ 0 w 17624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240" h="8226">
                  <a:moveTo>
                    <a:pt x="176241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6" name="Forma libre 485">
              <a:extLst>
                <a:ext uri="{FF2B5EF4-FFF2-40B4-BE49-F238E27FC236}">
                  <a16:creationId xmlns:a16="http://schemas.microsoft.com/office/drawing/2014/main" id="{5F28C0D2-1A4C-C3E7-F08E-2540A28C1266}"/>
                </a:ext>
              </a:extLst>
            </p:cNvPr>
            <p:cNvSpPr/>
            <p:nvPr/>
          </p:nvSpPr>
          <p:spPr>
            <a:xfrm>
              <a:off x="8214969" y="7667915"/>
              <a:ext cx="44039" cy="8226"/>
            </a:xfrm>
            <a:custGeom>
              <a:avLst/>
              <a:gdLst>
                <a:gd name="connsiteX0" fmla="*/ 0 w 44039"/>
                <a:gd name="connsiteY0" fmla="*/ 0 h 8226"/>
                <a:gd name="connsiteX1" fmla="*/ 4404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0" y="0"/>
                  </a:moveTo>
                  <a:lnTo>
                    <a:pt x="4404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87" name="Gráfico 2">
            <a:extLst>
              <a:ext uri="{FF2B5EF4-FFF2-40B4-BE49-F238E27FC236}">
                <a16:creationId xmlns:a16="http://schemas.microsoft.com/office/drawing/2014/main" id="{C4E77F90-BC6F-A510-0F30-C162FD441A95}"/>
              </a:ext>
            </a:extLst>
          </p:cNvPr>
          <p:cNvGrpSpPr/>
          <p:nvPr/>
        </p:nvGrpSpPr>
        <p:grpSpPr>
          <a:xfrm>
            <a:off x="9387659" y="7667915"/>
            <a:ext cx="1013570" cy="659880"/>
            <a:chOff x="9387659" y="7667915"/>
            <a:chExt cx="1013570" cy="659880"/>
          </a:xfrm>
          <a:noFill/>
        </p:grpSpPr>
        <p:sp>
          <p:nvSpPr>
            <p:cNvPr id="488" name="Forma libre 487">
              <a:extLst>
                <a:ext uri="{FF2B5EF4-FFF2-40B4-BE49-F238E27FC236}">
                  <a16:creationId xmlns:a16="http://schemas.microsoft.com/office/drawing/2014/main" id="{4C4056E8-F4EE-9E5A-1640-411C6F069250}"/>
                </a:ext>
              </a:extLst>
            </p:cNvPr>
            <p:cNvSpPr/>
            <p:nvPr/>
          </p:nvSpPr>
          <p:spPr>
            <a:xfrm>
              <a:off x="9387659" y="7869721"/>
              <a:ext cx="572926" cy="458074"/>
            </a:xfrm>
            <a:custGeom>
              <a:avLst/>
              <a:gdLst>
                <a:gd name="connsiteX0" fmla="*/ 486988 w 572926"/>
                <a:gd name="connsiteY0" fmla="*/ 0 h 458074"/>
                <a:gd name="connsiteX1" fmla="*/ 200524 w 572926"/>
                <a:gd name="connsiteY1" fmla="*/ 286296 h 458074"/>
                <a:gd name="connsiteX2" fmla="*/ 85939 w 572926"/>
                <a:gd name="connsiteY2" fmla="*/ 171778 h 458074"/>
                <a:gd name="connsiteX3" fmla="*/ 0 w 572926"/>
                <a:gd name="connsiteY3" fmla="*/ 257667 h 458074"/>
                <a:gd name="connsiteX4" fmla="*/ 200524 w 572926"/>
                <a:gd name="connsiteY4" fmla="*/ 458074 h 458074"/>
                <a:gd name="connsiteX5" fmla="*/ 572927 w 572926"/>
                <a:gd name="connsiteY5" fmla="*/ 85889 h 458074"/>
                <a:gd name="connsiteX6" fmla="*/ 486988 w 572926"/>
                <a:gd name="connsiteY6" fmla="*/ 0 h 4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926" h="458074">
                  <a:moveTo>
                    <a:pt x="486988" y="0"/>
                  </a:moveTo>
                  <a:lnTo>
                    <a:pt x="200524" y="286296"/>
                  </a:lnTo>
                  <a:lnTo>
                    <a:pt x="85939" y="171778"/>
                  </a:lnTo>
                  <a:lnTo>
                    <a:pt x="0" y="257667"/>
                  </a:lnTo>
                  <a:lnTo>
                    <a:pt x="200524" y="458074"/>
                  </a:lnTo>
                  <a:lnTo>
                    <a:pt x="572927" y="85889"/>
                  </a:lnTo>
                  <a:lnTo>
                    <a:pt x="486988" y="0"/>
                  </a:ln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9" name="Forma libre 488">
              <a:extLst>
                <a:ext uri="{FF2B5EF4-FFF2-40B4-BE49-F238E27FC236}">
                  <a16:creationId xmlns:a16="http://schemas.microsoft.com/office/drawing/2014/main" id="{8048AD91-1177-A354-D536-BEB01AB27D6C}"/>
                </a:ext>
              </a:extLst>
            </p:cNvPr>
            <p:cNvSpPr/>
            <p:nvPr/>
          </p:nvSpPr>
          <p:spPr>
            <a:xfrm rot="-244200">
              <a:off x="10203353" y="8019557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-1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-1" y="102547"/>
                    <a:pt x="-1" y="66062"/>
                  </a:cubicBezTo>
                  <a:cubicBezTo>
                    <a:pt x="-1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0" name="Forma libre 489">
              <a:extLst>
                <a:ext uri="{FF2B5EF4-FFF2-40B4-BE49-F238E27FC236}">
                  <a16:creationId xmlns:a16="http://schemas.microsoft.com/office/drawing/2014/main" id="{0A645324-D23C-6AC0-581C-B38CF871FA9B}"/>
                </a:ext>
              </a:extLst>
            </p:cNvPr>
            <p:cNvSpPr/>
            <p:nvPr/>
          </p:nvSpPr>
          <p:spPr>
            <a:xfrm>
              <a:off x="9585960" y="7667915"/>
              <a:ext cx="550866" cy="418338"/>
            </a:xfrm>
            <a:custGeom>
              <a:avLst/>
              <a:gdLst>
                <a:gd name="connsiteX0" fmla="*/ 352564 w 550866"/>
                <a:gd name="connsiteY0" fmla="*/ 418338 h 418338"/>
                <a:gd name="connsiteX1" fmla="*/ 550866 w 550866"/>
                <a:gd name="connsiteY1" fmla="*/ 418338 h 418338"/>
                <a:gd name="connsiteX2" fmla="*/ 550866 w 550866"/>
                <a:gd name="connsiteY2" fmla="*/ 0 h 418338"/>
                <a:gd name="connsiteX3" fmla="*/ 0 w 550866"/>
                <a:gd name="connsiteY3" fmla="*/ 0 h 418338"/>
                <a:gd name="connsiteX4" fmla="*/ 0 w 550866"/>
                <a:gd name="connsiteY4" fmla="*/ 308262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866" h="418338">
                  <a:moveTo>
                    <a:pt x="352564" y="418338"/>
                  </a:moveTo>
                  <a:lnTo>
                    <a:pt x="550866" y="418338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30826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1" name="Forma libre 490">
              <a:extLst>
                <a:ext uri="{FF2B5EF4-FFF2-40B4-BE49-F238E27FC236}">
                  <a16:creationId xmlns:a16="http://schemas.microsoft.com/office/drawing/2014/main" id="{6BD22148-6905-B576-A000-D23C4A1728D4}"/>
                </a:ext>
              </a:extLst>
            </p:cNvPr>
            <p:cNvSpPr/>
            <p:nvPr/>
          </p:nvSpPr>
          <p:spPr>
            <a:xfrm>
              <a:off x="10136827" y="8086253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2" name="Forma libre 491">
              <a:extLst>
                <a:ext uri="{FF2B5EF4-FFF2-40B4-BE49-F238E27FC236}">
                  <a16:creationId xmlns:a16="http://schemas.microsoft.com/office/drawing/2014/main" id="{AEEFD407-A1E5-6CB0-437B-EA5396FD61FF}"/>
                </a:ext>
              </a:extLst>
            </p:cNvPr>
            <p:cNvSpPr/>
            <p:nvPr/>
          </p:nvSpPr>
          <p:spPr>
            <a:xfrm>
              <a:off x="10136744" y="7745001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4"/>
                    <a:pt x="263003" y="181404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93" name="Gráfico 2">
            <a:extLst>
              <a:ext uri="{FF2B5EF4-FFF2-40B4-BE49-F238E27FC236}">
                <a16:creationId xmlns:a16="http://schemas.microsoft.com/office/drawing/2014/main" id="{8634D1DB-9838-0161-D88B-066878BE216A}"/>
              </a:ext>
            </a:extLst>
          </p:cNvPr>
          <p:cNvGrpSpPr/>
          <p:nvPr/>
        </p:nvGrpSpPr>
        <p:grpSpPr>
          <a:xfrm>
            <a:off x="6337236" y="7601853"/>
            <a:ext cx="1013486" cy="792744"/>
            <a:chOff x="6337236" y="7601853"/>
            <a:chExt cx="1013486" cy="792744"/>
          </a:xfrm>
          <a:noFill/>
        </p:grpSpPr>
        <p:sp>
          <p:nvSpPr>
            <p:cNvPr id="494" name="Forma libre 493">
              <a:extLst>
                <a:ext uri="{FF2B5EF4-FFF2-40B4-BE49-F238E27FC236}">
                  <a16:creationId xmlns:a16="http://schemas.microsoft.com/office/drawing/2014/main" id="{F6A98EF2-7E57-A01F-FE79-8F622187B534}"/>
                </a:ext>
              </a:extLst>
            </p:cNvPr>
            <p:cNvSpPr/>
            <p:nvPr/>
          </p:nvSpPr>
          <p:spPr>
            <a:xfrm rot="-244200">
              <a:off x="7152802" y="7953760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5" name="Forma libre 494">
              <a:extLst>
                <a:ext uri="{FF2B5EF4-FFF2-40B4-BE49-F238E27FC236}">
                  <a16:creationId xmlns:a16="http://schemas.microsoft.com/office/drawing/2014/main" id="{648D4D9B-F1EC-44A1-75CD-325CA5757FDA}"/>
                </a:ext>
              </a:extLst>
            </p:cNvPr>
            <p:cNvSpPr/>
            <p:nvPr/>
          </p:nvSpPr>
          <p:spPr>
            <a:xfrm>
              <a:off x="6491414" y="7601853"/>
              <a:ext cx="594905" cy="418337"/>
            </a:xfrm>
            <a:custGeom>
              <a:avLst/>
              <a:gdLst>
                <a:gd name="connsiteX0" fmla="*/ 440644 w 594905"/>
                <a:gd name="connsiteY0" fmla="*/ 418338 h 418337"/>
                <a:gd name="connsiteX1" fmla="*/ 594906 w 594905"/>
                <a:gd name="connsiteY1" fmla="*/ 418338 h 418337"/>
                <a:gd name="connsiteX2" fmla="*/ 594906 w 594905"/>
                <a:gd name="connsiteY2" fmla="*/ 0 h 418337"/>
                <a:gd name="connsiteX3" fmla="*/ 0 w 594905"/>
                <a:gd name="connsiteY3" fmla="*/ 0 h 418337"/>
                <a:gd name="connsiteX4" fmla="*/ 0 w 594905"/>
                <a:gd name="connsiteY4" fmla="*/ 352276 h 418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905" h="418337">
                  <a:moveTo>
                    <a:pt x="440644" y="418338"/>
                  </a:moveTo>
                  <a:lnTo>
                    <a:pt x="594906" y="418338"/>
                  </a:lnTo>
                  <a:lnTo>
                    <a:pt x="594906" y="0"/>
                  </a:lnTo>
                  <a:lnTo>
                    <a:pt x="0" y="0"/>
                  </a:lnTo>
                  <a:lnTo>
                    <a:pt x="0" y="35227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6" name="Forma libre 495">
              <a:extLst>
                <a:ext uri="{FF2B5EF4-FFF2-40B4-BE49-F238E27FC236}">
                  <a16:creationId xmlns:a16="http://schemas.microsoft.com/office/drawing/2014/main" id="{B53FD2FF-C3A1-5113-D66A-55683C5339EA}"/>
                </a:ext>
              </a:extLst>
            </p:cNvPr>
            <p:cNvSpPr/>
            <p:nvPr/>
          </p:nvSpPr>
          <p:spPr>
            <a:xfrm>
              <a:off x="7086320" y="8020191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7" name="Forma libre 496">
              <a:extLst>
                <a:ext uri="{FF2B5EF4-FFF2-40B4-BE49-F238E27FC236}">
                  <a16:creationId xmlns:a16="http://schemas.microsoft.com/office/drawing/2014/main" id="{4F6A4B00-CA96-5963-7CE4-06FCCB322DB9}"/>
                </a:ext>
              </a:extLst>
            </p:cNvPr>
            <p:cNvSpPr/>
            <p:nvPr/>
          </p:nvSpPr>
          <p:spPr>
            <a:xfrm>
              <a:off x="7086237" y="7678939"/>
              <a:ext cx="264484" cy="341251"/>
            </a:xfrm>
            <a:custGeom>
              <a:avLst/>
              <a:gdLst>
                <a:gd name="connsiteX0" fmla="*/ 198384 w 264484"/>
                <a:gd name="connsiteY0" fmla="*/ 341252 h 341251"/>
                <a:gd name="connsiteX1" fmla="*/ 264485 w 264484"/>
                <a:gd name="connsiteY1" fmla="*/ 341252 h 341251"/>
                <a:gd name="connsiteX2" fmla="*/ 264485 w 264484"/>
                <a:gd name="connsiteY2" fmla="*/ 197446 h 341251"/>
                <a:gd name="connsiteX3" fmla="*/ 260122 w 264484"/>
                <a:gd name="connsiteY3" fmla="*/ 173917 h 341251"/>
                <a:gd name="connsiteX4" fmla="*/ 202994 w 264484"/>
                <a:gd name="connsiteY4" fmla="*/ 35458 h 341251"/>
                <a:gd name="connsiteX5" fmla="*/ 174265 w 264484"/>
                <a:gd name="connsiteY5" fmla="*/ 12834 h 341251"/>
                <a:gd name="connsiteX6" fmla="*/ 0 w 264484"/>
                <a:gd name="connsiteY6" fmla="*/ 0 h 3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1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2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8" name="Forma libre 497">
              <a:extLst>
                <a:ext uri="{FF2B5EF4-FFF2-40B4-BE49-F238E27FC236}">
                  <a16:creationId xmlns:a16="http://schemas.microsoft.com/office/drawing/2014/main" id="{28995DB6-CB8D-F751-855D-5BBD4525EE86}"/>
                </a:ext>
              </a:extLst>
            </p:cNvPr>
            <p:cNvSpPr/>
            <p:nvPr/>
          </p:nvSpPr>
          <p:spPr>
            <a:xfrm>
              <a:off x="6337236" y="7844053"/>
              <a:ext cx="705007" cy="550544"/>
            </a:xfrm>
            <a:custGeom>
              <a:avLst/>
              <a:gdLst>
                <a:gd name="connsiteX0" fmla="*/ 352481 w 705007"/>
                <a:gd name="connsiteY0" fmla="*/ 0 h 550544"/>
                <a:gd name="connsiteX1" fmla="*/ 373307 w 705007"/>
                <a:gd name="connsiteY1" fmla="*/ 10695 h 550544"/>
                <a:gd name="connsiteX2" fmla="*/ 700929 w 705007"/>
                <a:gd name="connsiteY2" fmla="*/ 513935 h 550544"/>
                <a:gd name="connsiteX3" fmla="*/ 680102 w 705007"/>
                <a:gd name="connsiteY3" fmla="*/ 550544 h 550544"/>
                <a:gd name="connsiteX4" fmla="*/ 24941 w 705007"/>
                <a:gd name="connsiteY4" fmla="*/ 550544 h 550544"/>
                <a:gd name="connsiteX5" fmla="*/ 4115 w 705007"/>
                <a:gd name="connsiteY5" fmla="*/ 513935 h 550544"/>
                <a:gd name="connsiteX6" fmla="*/ 331736 w 705007"/>
                <a:gd name="connsiteY6" fmla="*/ 10695 h 550544"/>
                <a:gd name="connsiteX7" fmla="*/ 352563 w 705007"/>
                <a:gd name="connsiteY7" fmla="*/ 0 h 55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007" h="550544">
                  <a:moveTo>
                    <a:pt x="352481" y="0"/>
                  </a:moveTo>
                  <a:cubicBezTo>
                    <a:pt x="360465" y="0"/>
                    <a:pt x="368450" y="3538"/>
                    <a:pt x="373307" y="10695"/>
                  </a:cubicBezTo>
                  <a:lnTo>
                    <a:pt x="700929" y="513935"/>
                  </a:lnTo>
                  <a:cubicBezTo>
                    <a:pt x="711712" y="529648"/>
                    <a:pt x="699859" y="550544"/>
                    <a:pt x="680102" y="550544"/>
                  </a:cubicBezTo>
                  <a:lnTo>
                    <a:pt x="24941" y="550544"/>
                  </a:lnTo>
                  <a:cubicBezTo>
                    <a:pt x="5185" y="550544"/>
                    <a:pt x="-6751" y="529730"/>
                    <a:pt x="4115" y="513935"/>
                  </a:cubicBezTo>
                  <a:lnTo>
                    <a:pt x="331736" y="10695"/>
                  </a:lnTo>
                  <a:cubicBezTo>
                    <a:pt x="336676" y="3538"/>
                    <a:pt x="344660" y="0"/>
                    <a:pt x="352563" y="0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9" name="Forma libre 498">
              <a:extLst>
                <a:ext uri="{FF2B5EF4-FFF2-40B4-BE49-F238E27FC236}">
                  <a16:creationId xmlns:a16="http://schemas.microsoft.com/office/drawing/2014/main" id="{753D2C10-F2C4-62A9-E11E-82DBB887502A}"/>
                </a:ext>
              </a:extLst>
            </p:cNvPr>
            <p:cNvSpPr/>
            <p:nvPr/>
          </p:nvSpPr>
          <p:spPr>
            <a:xfrm>
              <a:off x="6689716" y="8020191"/>
              <a:ext cx="8231" cy="198268"/>
            </a:xfrm>
            <a:custGeom>
              <a:avLst/>
              <a:gdLst>
                <a:gd name="connsiteX0" fmla="*/ 0 w 8231"/>
                <a:gd name="connsiteY0" fmla="*/ 0 h 198268"/>
                <a:gd name="connsiteX1" fmla="*/ 0 w 8231"/>
                <a:gd name="connsiteY1" fmla="*/ 198269 h 19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98268">
                  <a:moveTo>
                    <a:pt x="0" y="0"/>
                  </a:moveTo>
                  <a:lnTo>
                    <a:pt x="0" y="198269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0" name="Forma libre 499">
              <a:extLst>
                <a:ext uri="{FF2B5EF4-FFF2-40B4-BE49-F238E27FC236}">
                  <a16:creationId xmlns:a16="http://schemas.microsoft.com/office/drawing/2014/main" id="{F1230345-F8B9-5112-EF5C-7D3283EA38CC}"/>
                </a:ext>
              </a:extLst>
            </p:cNvPr>
            <p:cNvSpPr/>
            <p:nvPr/>
          </p:nvSpPr>
          <p:spPr>
            <a:xfrm>
              <a:off x="6689716" y="8284521"/>
              <a:ext cx="8231" cy="21965"/>
            </a:xfrm>
            <a:custGeom>
              <a:avLst/>
              <a:gdLst>
                <a:gd name="connsiteX0" fmla="*/ 0 w 8231"/>
                <a:gd name="connsiteY0" fmla="*/ 0 h 21965"/>
                <a:gd name="connsiteX1" fmla="*/ 0 w 8231"/>
                <a:gd name="connsiteY1" fmla="*/ 21966 h 2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21965">
                  <a:moveTo>
                    <a:pt x="0" y="0"/>
                  </a:moveTo>
                  <a:lnTo>
                    <a:pt x="0" y="21966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1" name="Gráfico 2">
            <a:extLst>
              <a:ext uri="{FF2B5EF4-FFF2-40B4-BE49-F238E27FC236}">
                <a16:creationId xmlns:a16="http://schemas.microsoft.com/office/drawing/2014/main" id="{91B1D722-BFC7-ADFB-1CD4-03A5A88B42FC}"/>
              </a:ext>
            </a:extLst>
          </p:cNvPr>
          <p:cNvGrpSpPr/>
          <p:nvPr/>
        </p:nvGrpSpPr>
        <p:grpSpPr>
          <a:xfrm>
            <a:off x="3419670" y="2940652"/>
            <a:ext cx="815268" cy="951410"/>
            <a:chOff x="3419670" y="2940652"/>
            <a:chExt cx="815268" cy="951410"/>
          </a:xfrm>
          <a:noFill/>
        </p:grpSpPr>
        <p:sp>
          <p:nvSpPr>
            <p:cNvPr id="502" name="Forma libre 501">
              <a:extLst>
                <a:ext uri="{FF2B5EF4-FFF2-40B4-BE49-F238E27FC236}">
                  <a16:creationId xmlns:a16="http://schemas.microsoft.com/office/drawing/2014/main" id="{06A83108-8282-D487-F713-285014AD9992}"/>
                </a:ext>
              </a:extLst>
            </p:cNvPr>
            <p:cNvSpPr/>
            <p:nvPr/>
          </p:nvSpPr>
          <p:spPr>
            <a:xfrm>
              <a:off x="3485770" y="2940652"/>
              <a:ext cx="418664" cy="594558"/>
            </a:xfrm>
            <a:custGeom>
              <a:avLst/>
              <a:gdLst>
                <a:gd name="connsiteX0" fmla="*/ 209332 w 418664"/>
                <a:gd name="connsiteY0" fmla="*/ 0 h 594558"/>
                <a:gd name="connsiteX1" fmla="*/ 418665 w 418664"/>
                <a:gd name="connsiteY1" fmla="*/ 207318 h 594558"/>
                <a:gd name="connsiteX2" fmla="*/ 209332 w 418664"/>
                <a:gd name="connsiteY2" fmla="*/ 594558 h 594558"/>
                <a:gd name="connsiteX3" fmla="*/ 0 w 418664"/>
                <a:gd name="connsiteY3" fmla="*/ 207318 h 594558"/>
                <a:gd name="connsiteX4" fmla="*/ 209332 w 418664"/>
                <a:gd name="connsiteY4" fmla="*/ 0 h 59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64" h="594558">
                  <a:moveTo>
                    <a:pt x="209332" y="0"/>
                  </a:moveTo>
                  <a:cubicBezTo>
                    <a:pt x="324906" y="0"/>
                    <a:pt x="418665" y="92800"/>
                    <a:pt x="418665" y="207318"/>
                  </a:cubicBezTo>
                  <a:cubicBezTo>
                    <a:pt x="418665" y="352358"/>
                    <a:pt x="252137" y="462105"/>
                    <a:pt x="209332" y="594558"/>
                  </a:cubicBezTo>
                  <a:cubicBezTo>
                    <a:pt x="166527" y="462023"/>
                    <a:pt x="0" y="352358"/>
                    <a:pt x="0" y="207318"/>
                  </a:cubicBezTo>
                  <a:cubicBezTo>
                    <a:pt x="0" y="92800"/>
                    <a:pt x="93759" y="0"/>
                    <a:pt x="209332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3" name="Forma libre 502">
              <a:extLst>
                <a:ext uri="{FF2B5EF4-FFF2-40B4-BE49-F238E27FC236}">
                  <a16:creationId xmlns:a16="http://schemas.microsoft.com/office/drawing/2014/main" id="{D6A17579-6C30-88B8-14BE-4ACE0ECE7477}"/>
                </a:ext>
              </a:extLst>
            </p:cNvPr>
            <p:cNvSpPr/>
            <p:nvPr/>
          </p:nvSpPr>
          <p:spPr>
            <a:xfrm>
              <a:off x="3617972" y="3072777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60"/>
                    <a:pt x="119729" y="154172"/>
                    <a:pt x="77131" y="154172"/>
                  </a:cubicBezTo>
                  <a:cubicBezTo>
                    <a:pt x="34533" y="154172"/>
                    <a:pt x="0" y="119660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29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4" name="Forma libre 503">
              <a:extLst>
                <a:ext uri="{FF2B5EF4-FFF2-40B4-BE49-F238E27FC236}">
                  <a16:creationId xmlns:a16="http://schemas.microsoft.com/office/drawing/2014/main" id="{46B69A9F-1DD7-9245-FB93-86E180031445}"/>
                </a:ext>
              </a:extLst>
            </p:cNvPr>
            <p:cNvSpPr/>
            <p:nvPr/>
          </p:nvSpPr>
          <p:spPr>
            <a:xfrm rot="-244200">
              <a:off x="4036703" y="3755339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5" name="Forma libre 504">
              <a:extLst>
                <a:ext uri="{FF2B5EF4-FFF2-40B4-BE49-F238E27FC236}">
                  <a16:creationId xmlns:a16="http://schemas.microsoft.com/office/drawing/2014/main" id="{87063B6C-6020-A7B7-9020-75155A735B6E}"/>
                </a:ext>
              </a:extLst>
            </p:cNvPr>
            <p:cNvSpPr/>
            <p:nvPr/>
          </p:nvSpPr>
          <p:spPr>
            <a:xfrm rot="-244200">
              <a:off x="3507914" y="3755417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6" name="Forma libre 505">
              <a:extLst>
                <a:ext uri="{FF2B5EF4-FFF2-40B4-BE49-F238E27FC236}">
                  <a16:creationId xmlns:a16="http://schemas.microsoft.com/office/drawing/2014/main" id="{D71FAA56-0468-B6CE-665F-3FB7CC8EBDD5}"/>
                </a:ext>
              </a:extLst>
            </p:cNvPr>
            <p:cNvSpPr/>
            <p:nvPr/>
          </p:nvSpPr>
          <p:spPr>
            <a:xfrm>
              <a:off x="3419670" y="3425135"/>
              <a:ext cx="110222" cy="396372"/>
            </a:xfrm>
            <a:custGeom>
              <a:avLst/>
              <a:gdLst>
                <a:gd name="connsiteX0" fmla="*/ 110223 w 110222"/>
                <a:gd name="connsiteY0" fmla="*/ 0 h 396372"/>
                <a:gd name="connsiteX1" fmla="*/ 0 w 110222"/>
                <a:gd name="connsiteY1" fmla="*/ 0 h 396372"/>
                <a:gd name="connsiteX2" fmla="*/ 0 w 110222"/>
                <a:gd name="connsiteY2" fmla="*/ 396372 h 396372"/>
                <a:gd name="connsiteX3" fmla="*/ 88162 w 110222"/>
                <a:gd name="connsiteY3" fmla="*/ 396372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22" h="396372">
                  <a:moveTo>
                    <a:pt x="110223" y="0"/>
                  </a:moveTo>
                  <a:lnTo>
                    <a:pt x="0" y="0"/>
                  </a:lnTo>
                  <a:lnTo>
                    <a:pt x="0" y="396372"/>
                  </a:lnTo>
                  <a:lnTo>
                    <a:pt x="88162" y="3963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7" name="Forma libre 506">
              <a:extLst>
                <a:ext uri="{FF2B5EF4-FFF2-40B4-BE49-F238E27FC236}">
                  <a16:creationId xmlns:a16="http://schemas.microsoft.com/office/drawing/2014/main" id="{90A96D69-F984-FD8B-11FE-47F2C59F5A0D}"/>
                </a:ext>
              </a:extLst>
            </p:cNvPr>
            <p:cNvSpPr/>
            <p:nvPr/>
          </p:nvSpPr>
          <p:spPr>
            <a:xfrm>
              <a:off x="3640033" y="3425135"/>
              <a:ext cx="330503" cy="396372"/>
            </a:xfrm>
            <a:custGeom>
              <a:avLst/>
              <a:gdLst>
                <a:gd name="connsiteX0" fmla="*/ 0 w 330503"/>
                <a:gd name="connsiteY0" fmla="*/ 396372 h 396372"/>
                <a:gd name="connsiteX1" fmla="*/ 330503 w 330503"/>
                <a:gd name="connsiteY1" fmla="*/ 396372 h 396372"/>
                <a:gd name="connsiteX2" fmla="*/ 330503 w 330503"/>
                <a:gd name="connsiteY2" fmla="*/ 0 h 396372"/>
                <a:gd name="connsiteX3" fmla="*/ 220363 w 330503"/>
                <a:gd name="connsiteY3" fmla="*/ 0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503" h="396372">
                  <a:moveTo>
                    <a:pt x="0" y="396372"/>
                  </a:moveTo>
                  <a:lnTo>
                    <a:pt x="330503" y="396372"/>
                  </a:lnTo>
                  <a:lnTo>
                    <a:pt x="330503" y="0"/>
                  </a:lnTo>
                  <a:lnTo>
                    <a:pt x="220363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8" name="Forma libre 507">
              <a:extLst>
                <a:ext uri="{FF2B5EF4-FFF2-40B4-BE49-F238E27FC236}">
                  <a16:creationId xmlns:a16="http://schemas.microsoft.com/office/drawing/2014/main" id="{C123F38E-45A0-C868-0BDB-0339CB7A711F}"/>
                </a:ext>
              </a:extLst>
            </p:cNvPr>
            <p:cNvSpPr/>
            <p:nvPr/>
          </p:nvSpPr>
          <p:spPr>
            <a:xfrm>
              <a:off x="3970536" y="3821507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9" name="Forma libre 508">
              <a:extLst>
                <a:ext uri="{FF2B5EF4-FFF2-40B4-BE49-F238E27FC236}">
                  <a16:creationId xmlns:a16="http://schemas.microsoft.com/office/drawing/2014/main" id="{7E3D6274-FA53-0167-ED6F-A975E71B884E}"/>
                </a:ext>
              </a:extLst>
            </p:cNvPr>
            <p:cNvSpPr/>
            <p:nvPr/>
          </p:nvSpPr>
          <p:spPr>
            <a:xfrm>
              <a:off x="3970453" y="3480255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0" name="Gráfico 2">
            <a:extLst>
              <a:ext uri="{FF2B5EF4-FFF2-40B4-BE49-F238E27FC236}">
                <a16:creationId xmlns:a16="http://schemas.microsoft.com/office/drawing/2014/main" id="{C6A73D3D-E92A-EC9B-52E8-86EE04C45A9F}"/>
              </a:ext>
            </a:extLst>
          </p:cNvPr>
          <p:cNvGrpSpPr/>
          <p:nvPr/>
        </p:nvGrpSpPr>
        <p:grpSpPr>
          <a:xfrm>
            <a:off x="4811899" y="3006714"/>
            <a:ext cx="991591" cy="819173"/>
            <a:chOff x="4811899" y="3006714"/>
            <a:chExt cx="991591" cy="819173"/>
          </a:xfrm>
          <a:noFill/>
        </p:grpSpPr>
        <p:sp>
          <p:nvSpPr>
            <p:cNvPr id="511" name="Forma libre 510">
              <a:extLst>
                <a:ext uri="{FF2B5EF4-FFF2-40B4-BE49-F238E27FC236}">
                  <a16:creationId xmlns:a16="http://schemas.microsoft.com/office/drawing/2014/main" id="{CD20FA8F-5778-AC80-BB88-BB55EAC6751E}"/>
                </a:ext>
              </a:extLst>
            </p:cNvPr>
            <p:cNvSpPr/>
            <p:nvPr/>
          </p:nvSpPr>
          <p:spPr>
            <a:xfrm rot="-244200">
              <a:off x="5428961" y="3689164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2" name="Forma libre 511">
              <a:extLst>
                <a:ext uri="{FF2B5EF4-FFF2-40B4-BE49-F238E27FC236}">
                  <a16:creationId xmlns:a16="http://schemas.microsoft.com/office/drawing/2014/main" id="{5503D950-8D6B-135A-B3C3-8BA3B616459A}"/>
                </a:ext>
              </a:extLst>
            </p:cNvPr>
            <p:cNvSpPr/>
            <p:nvPr/>
          </p:nvSpPr>
          <p:spPr>
            <a:xfrm rot="-244200">
              <a:off x="4900090" y="3689241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3" name="Forma libre 512">
              <a:extLst>
                <a:ext uri="{FF2B5EF4-FFF2-40B4-BE49-F238E27FC236}">
                  <a16:creationId xmlns:a16="http://schemas.microsoft.com/office/drawing/2014/main" id="{630924A4-FD50-DC75-4557-CE8D2F2DA06F}"/>
                </a:ext>
              </a:extLst>
            </p:cNvPr>
            <p:cNvSpPr/>
            <p:nvPr/>
          </p:nvSpPr>
          <p:spPr>
            <a:xfrm>
              <a:off x="4811899" y="3359073"/>
              <a:ext cx="550865" cy="396372"/>
            </a:xfrm>
            <a:custGeom>
              <a:avLst/>
              <a:gdLst>
                <a:gd name="connsiteX0" fmla="*/ 220363 w 550865"/>
                <a:gd name="connsiteY0" fmla="*/ 396372 h 396372"/>
                <a:gd name="connsiteX1" fmla="*/ 550866 w 550865"/>
                <a:gd name="connsiteY1" fmla="*/ 396372 h 396372"/>
                <a:gd name="connsiteX2" fmla="*/ 550866 w 550865"/>
                <a:gd name="connsiteY2" fmla="*/ 0 h 396372"/>
                <a:gd name="connsiteX3" fmla="*/ 0 w 550865"/>
                <a:gd name="connsiteY3" fmla="*/ 0 h 396372"/>
                <a:gd name="connsiteX4" fmla="*/ 0 w 550865"/>
                <a:gd name="connsiteY4" fmla="*/ 396372 h 396372"/>
                <a:gd name="connsiteX5" fmla="*/ 88162 w 550865"/>
                <a:gd name="connsiteY5" fmla="*/ 396372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865" h="396372">
                  <a:moveTo>
                    <a:pt x="220363" y="396372"/>
                  </a:moveTo>
                  <a:lnTo>
                    <a:pt x="550866" y="396372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396372"/>
                  </a:lnTo>
                  <a:lnTo>
                    <a:pt x="88162" y="3963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4" name="Forma libre 513">
              <a:extLst>
                <a:ext uri="{FF2B5EF4-FFF2-40B4-BE49-F238E27FC236}">
                  <a16:creationId xmlns:a16="http://schemas.microsoft.com/office/drawing/2014/main" id="{40272EBB-87B4-0408-5C72-46E1A6883E80}"/>
                </a:ext>
              </a:extLst>
            </p:cNvPr>
            <p:cNvSpPr/>
            <p:nvPr/>
          </p:nvSpPr>
          <p:spPr>
            <a:xfrm>
              <a:off x="5362765" y="3755445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5" name="Forma libre 514">
              <a:extLst>
                <a:ext uri="{FF2B5EF4-FFF2-40B4-BE49-F238E27FC236}">
                  <a16:creationId xmlns:a16="http://schemas.microsoft.com/office/drawing/2014/main" id="{8400AB23-ADF4-0501-82A0-85F947E432B3}"/>
                </a:ext>
              </a:extLst>
            </p:cNvPr>
            <p:cNvSpPr/>
            <p:nvPr/>
          </p:nvSpPr>
          <p:spPr>
            <a:xfrm>
              <a:off x="5362682" y="3414193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6" name="Forma libre 515">
              <a:extLst>
                <a:ext uri="{FF2B5EF4-FFF2-40B4-BE49-F238E27FC236}">
                  <a16:creationId xmlns:a16="http://schemas.microsoft.com/office/drawing/2014/main" id="{560897E9-BD0B-3FC9-0FC6-89A004B7F6BC}"/>
                </a:ext>
              </a:extLst>
            </p:cNvPr>
            <p:cNvSpPr/>
            <p:nvPr/>
          </p:nvSpPr>
          <p:spPr>
            <a:xfrm>
              <a:off x="4900060" y="3182853"/>
              <a:ext cx="550865" cy="154172"/>
            </a:xfrm>
            <a:custGeom>
              <a:avLst/>
              <a:gdLst>
                <a:gd name="connsiteX0" fmla="*/ 550866 w 550865"/>
                <a:gd name="connsiteY0" fmla="*/ 154172 h 154172"/>
                <a:gd name="connsiteX1" fmla="*/ 550866 w 550865"/>
                <a:gd name="connsiteY1" fmla="*/ 0 h 154172"/>
                <a:gd name="connsiteX2" fmla="*/ 0 w 550865"/>
                <a:gd name="connsiteY2" fmla="*/ 0 h 154172"/>
                <a:gd name="connsiteX3" fmla="*/ 0 w 550865"/>
                <a:gd name="connsiteY3" fmla="*/ 110158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865" h="154172">
                  <a:moveTo>
                    <a:pt x="550866" y="154172"/>
                  </a:moveTo>
                  <a:lnTo>
                    <a:pt x="550866" y="0"/>
                  </a:lnTo>
                  <a:lnTo>
                    <a:pt x="0" y="0"/>
                  </a:lnTo>
                  <a:lnTo>
                    <a:pt x="0" y="11015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7" name="Forma libre 516">
              <a:extLst>
                <a:ext uri="{FF2B5EF4-FFF2-40B4-BE49-F238E27FC236}">
                  <a16:creationId xmlns:a16="http://schemas.microsoft.com/office/drawing/2014/main" id="{CF9F7402-15A9-13CD-ED94-B7C02818BF88}"/>
                </a:ext>
              </a:extLst>
            </p:cNvPr>
            <p:cNvSpPr/>
            <p:nvPr/>
          </p:nvSpPr>
          <p:spPr>
            <a:xfrm>
              <a:off x="5450844" y="3238055"/>
              <a:ext cx="264484" cy="341252"/>
            </a:xfrm>
            <a:custGeom>
              <a:avLst/>
              <a:gdLst>
                <a:gd name="connsiteX0" fmla="*/ 24242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24242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19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8" name="Forma libre 517">
              <a:extLst>
                <a:ext uri="{FF2B5EF4-FFF2-40B4-BE49-F238E27FC236}">
                  <a16:creationId xmlns:a16="http://schemas.microsoft.com/office/drawing/2014/main" id="{3428B841-4055-E4AA-E2FA-B193FD2483E2}"/>
                </a:ext>
              </a:extLst>
            </p:cNvPr>
            <p:cNvSpPr/>
            <p:nvPr/>
          </p:nvSpPr>
          <p:spPr>
            <a:xfrm>
              <a:off x="4988222" y="3006714"/>
              <a:ext cx="550866" cy="154172"/>
            </a:xfrm>
            <a:custGeom>
              <a:avLst/>
              <a:gdLst>
                <a:gd name="connsiteX0" fmla="*/ 550866 w 550866"/>
                <a:gd name="connsiteY0" fmla="*/ 154172 h 154172"/>
                <a:gd name="connsiteX1" fmla="*/ 550866 w 550866"/>
                <a:gd name="connsiteY1" fmla="*/ 0 h 154172"/>
                <a:gd name="connsiteX2" fmla="*/ 0 w 550866"/>
                <a:gd name="connsiteY2" fmla="*/ 0 h 154172"/>
                <a:gd name="connsiteX3" fmla="*/ 0 w 550866"/>
                <a:gd name="connsiteY3" fmla="*/ 11007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866" h="154172">
                  <a:moveTo>
                    <a:pt x="550866" y="154172"/>
                  </a:moveTo>
                  <a:lnTo>
                    <a:pt x="550866" y="0"/>
                  </a:lnTo>
                  <a:lnTo>
                    <a:pt x="0" y="0"/>
                  </a:lnTo>
                  <a:lnTo>
                    <a:pt x="0" y="11007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9" name="Forma libre 518">
              <a:extLst>
                <a:ext uri="{FF2B5EF4-FFF2-40B4-BE49-F238E27FC236}">
                  <a16:creationId xmlns:a16="http://schemas.microsoft.com/office/drawing/2014/main" id="{E57D352C-9DDF-CE96-8B76-75A5203C06AD}"/>
                </a:ext>
              </a:extLst>
            </p:cNvPr>
            <p:cNvSpPr/>
            <p:nvPr/>
          </p:nvSpPr>
          <p:spPr>
            <a:xfrm>
              <a:off x="5539005" y="3061835"/>
              <a:ext cx="264484" cy="341252"/>
            </a:xfrm>
            <a:custGeom>
              <a:avLst/>
              <a:gdLst>
                <a:gd name="connsiteX0" fmla="*/ 24242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24242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19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20" name="Gráfico 2">
            <a:extLst>
              <a:ext uri="{FF2B5EF4-FFF2-40B4-BE49-F238E27FC236}">
                <a16:creationId xmlns:a16="http://schemas.microsoft.com/office/drawing/2014/main" id="{FCCD4E7B-FBDC-1449-4BF1-E3566F0BAD28}"/>
              </a:ext>
            </a:extLst>
          </p:cNvPr>
          <p:cNvGrpSpPr/>
          <p:nvPr/>
        </p:nvGrpSpPr>
        <p:grpSpPr>
          <a:xfrm>
            <a:off x="6337152" y="3160887"/>
            <a:ext cx="1013571" cy="506448"/>
            <a:chOff x="6337152" y="3160887"/>
            <a:chExt cx="1013571" cy="506448"/>
          </a:xfrm>
          <a:noFill/>
        </p:grpSpPr>
        <p:sp>
          <p:nvSpPr>
            <p:cNvPr id="521" name="Forma libre 520">
              <a:extLst>
                <a:ext uri="{FF2B5EF4-FFF2-40B4-BE49-F238E27FC236}">
                  <a16:creationId xmlns:a16="http://schemas.microsoft.com/office/drawing/2014/main" id="{7200BA3A-533C-0881-5AFD-2C3309994BE9}"/>
                </a:ext>
              </a:extLst>
            </p:cNvPr>
            <p:cNvSpPr/>
            <p:nvPr/>
          </p:nvSpPr>
          <p:spPr>
            <a:xfrm>
              <a:off x="6337152" y="3248915"/>
              <a:ext cx="242423" cy="8226"/>
            </a:xfrm>
            <a:custGeom>
              <a:avLst/>
              <a:gdLst>
                <a:gd name="connsiteX0" fmla="*/ 0 w 242423"/>
                <a:gd name="connsiteY0" fmla="*/ 0 h 8226"/>
                <a:gd name="connsiteX1" fmla="*/ 242424 w 242423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2423" h="8226">
                  <a:moveTo>
                    <a:pt x="0" y="0"/>
                  </a:moveTo>
                  <a:lnTo>
                    <a:pt x="242424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2" name="Forma libre 521">
              <a:extLst>
                <a:ext uri="{FF2B5EF4-FFF2-40B4-BE49-F238E27FC236}">
                  <a16:creationId xmlns:a16="http://schemas.microsoft.com/office/drawing/2014/main" id="{9A572C6D-A3E0-7362-76A1-59F91311069B}"/>
                </a:ext>
              </a:extLst>
            </p:cNvPr>
            <p:cNvSpPr/>
            <p:nvPr/>
          </p:nvSpPr>
          <p:spPr>
            <a:xfrm>
              <a:off x="6469353" y="3337025"/>
              <a:ext cx="198301" cy="8226"/>
            </a:xfrm>
            <a:custGeom>
              <a:avLst/>
              <a:gdLst>
                <a:gd name="connsiteX0" fmla="*/ 0 w 198301"/>
                <a:gd name="connsiteY0" fmla="*/ 0 h 8226"/>
                <a:gd name="connsiteX1" fmla="*/ 198302 w 198301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301" h="8226">
                  <a:moveTo>
                    <a:pt x="0" y="0"/>
                  </a:moveTo>
                  <a:lnTo>
                    <a:pt x="198302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3" name="Forma libre 522">
              <a:extLst>
                <a:ext uri="{FF2B5EF4-FFF2-40B4-BE49-F238E27FC236}">
                  <a16:creationId xmlns:a16="http://schemas.microsoft.com/office/drawing/2014/main" id="{4949EDF0-1670-C878-8060-A39D52FE4844}"/>
                </a:ext>
              </a:extLst>
            </p:cNvPr>
            <p:cNvSpPr/>
            <p:nvPr/>
          </p:nvSpPr>
          <p:spPr>
            <a:xfrm>
              <a:off x="6359213" y="3425135"/>
              <a:ext cx="220362" cy="8226"/>
            </a:xfrm>
            <a:custGeom>
              <a:avLst/>
              <a:gdLst>
                <a:gd name="connsiteX0" fmla="*/ 0 w 220362"/>
                <a:gd name="connsiteY0" fmla="*/ 0 h 8226"/>
                <a:gd name="connsiteX1" fmla="*/ 220363 w 220362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362" h="8226">
                  <a:moveTo>
                    <a:pt x="0" y="0"/>
                  </a:moveTo>
                  <a:lnTo>
                    <a:pt x="220363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4" name="Forma libre 523">
              <a:extLst>
                <a:ext uri="{FF2B5EF4-FFF2-40B4-BE49-F238E27FC236}">
                  <a16:creationId xmlns:a16="http://schemas.microsoft.com/office/drawing/2014/main" id="{4A0FB57B-DF62-51F1-36F5-28D3795E9A1B}"/>
                </a:ext>
              </a:extLst>
            </p:cNvPr>
            <p:cNvSpPr/>
            <p:nvPr/>
          </p:nvSpPr>
          <p:spPr>
            <a:xfrm>
              <a:off x="7119071" y="3535211"/>
              <a:ext cx="134363" cy="132124"/>
            </a:xfrm>
            <a:custGeom>
              <a:avLst/>
              <a:gdLst>
                <a:gd name="connsiteX0" fmla="*/ 1163 w 134363"/>
                <a:gd name="connsiteY0" fmla="*/ 66062 h 132124"/>
                <a:gd name="connsiteX1" fmla="*/ 54752 w 134363"/>
                <a:gd name="connsiteY1" fmla="*/ 132124 h 132124"/>
                <a:gd name="connsiteX2" fmla="*/ 133200 w 134363"/>
                <a:gd name="connsiteY2" fmla="*/ 66062 h 132124"/>
                <a:gd name="connsiteX3" fmla="*/ 79612 w 134363"/>
                <a:gd name="connsiteY3" fmla="*/ 0 h 132124"/>
                <a:gd name="connsiteX4" fmla="*/ 1163 w 134363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63" h="132124">
                  <a:moveTo>
                    <a:pt x="1163" y="66062"/>
                  </a:moveTo>
                  <a:cubicBezTo>
                    <a:pt x="-5669" y="102590"/>
                    <a:pt x="18285" y="132124"/>
                    <a:pt x="54752" y="132124"/>
                  </a:cubicBezTo>
                  <a:cubicBezTo>
                    <a:pt x="91218" y="132124"/>
                    <a:pt x="126368" y="102507"/>
                    <a:pt x="133200" y="66062"/>
                  </a:cubicBezTo>
                  <a:cubicBezTo>
                    <a:pt x="140032" y="29535"/>
                    <a:pt x="116078" y="0"/>
                    <a:pt x="79612" y="0"/>
                  </a:cubicBezTo>
                  <a:cubicBezTo>
                    <a:pt x="43145" y="0"/>
                    <a:pt x="7996" y="29617"/>
                    <a:pt x="1163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5" name="Forma libre 524">
              <a:extLst>
                <a:ext uri="{FF2B5EF4-FFF2-40B4-BE49-F238E27FC236}">
                  <a16:creationId xmlns:a16="http://schemas.microsoft.com/office/drawing/2014/main" id="{944788E5-03A5-00CB-4482-4AD506A77BF2}"/>
                </a:ext>
              </a:extLst>
            </p:cNvPr>
            <p:cNvSpPr/>
            <p:nvPr/>
          </p:nvSpPr>
          <p:spPr>
            <a:xfrm>
              <a:off x="6612821" y="3535211"/>
              <a:ext cx="134363" cy="132124"/>
            </a:xfrm>
            <a:custGeom>
              <a:avLst/>
              <a:gdLst>
                <a:gd name="connsiteX0" fmla="*/ 1163 w 134363"/>
                <a:gd name="connsiteY0" fmla="*/ 66062 h 132124"/>
                <a:gd name="connsiteX1" fmla="*/ 54752 w 134363"/>
                <a:gd name="connsiteY1" fmla="*/ 132124 h 132124"/>
                <a:gd name="connsiteX2" fmla="*/ 133200 w 134363"/>
                <a:gd name="connsiteY2" fmla="*/ 66062 h 132124"/>
                <a:gd name="connsiteX3" fmla="*/ 79612 w 134363"/>
                <a:gd name="connsiteY3" fmla="*/ 0 h 132124"/>
                <a:gd name="connsiteX4" fmla="*/ 1163 w 134363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63" h="132124">
                  <a:moveTo>
                    <a:pt x="1163" y="66062"/>
                  </a:moveTo>
                  <a:cubicBezTo>
                    <a:pt x="-5669" y="102590"/>
                    <a:pt x="18285" y="132124"/>
                    <a:pt x="54752" y="132124"/>
                  </a:cubicBezTo>
                  <a:cubicBezTo>
                    <a:pt x="91218" y="132124"/>
                    <a:pt x="126368" y="102507"/>
                    <a:pt x="133200" y="66062"/>
                  </a:cubicBezTo>
                  <a:cubicBezTo>
                    <a:pt x="140032" y="29535"/>
                    <a:pt x="116078" y="0"/>
                    <a:pt x="79612" y="0"/>
                  </a:cubicBezTo>
                  <a:cubicBezTo>
                    <a:pt x="43145" y="0"/>
                    <a:pt x="7996" y="29617"/>
                    <a:pt x="1163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6" name="Forma libre 525">
              <a:extLst>
                <a:ext uri="{FF2B5EF4-FFF2-40B4-BE49-F238E27FC236}">
                  <a16:creationId xmlns:a16="http://schemas.microsoft.com/office/drawing/2014/main" id="{0196704B-7F1F-2432-2E58-D708DEC83D33}"/>
                </a:ext>
              </a:extLst>
            </p:cNvPr>
            <p:cNvSpPr/>
            <p:nvPr/>
          </p:nvSpPr>
          <p:spPr>
            <a:xfrm>
              <a:off x="6525905" y="3492102"/>
              <a:ext cx="88079" cy="109171"/>
            </a:xfrm>
            <a:custGeom>
              <a:avLst/>
              <a:gdLst>
                <a:gd name="connsiteX0" fmla="*/ 20579 w 88079"/>
                <a:gd name="connsiteY0" fmla="*/ 0 h 109171"/>
                <a:gd name="connsiteX1" fmla="*/ 0 w 88079"/>
                <a:gd name="connsiteY1" fmla="*/ 109171 h 109171"/>
                <a:gd name="connsiteX2" fmla="*/ 88079 w 88079"/>
                <a:gd name="connsiteY2" fmla="*/ 109171 h 10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079" h="109171">
                  <a:moveTo>
                    <a:pt x="20579" y="0"/>
                  </a:moveTo>
                  <a:lnTo>
                    <a:pt x="0" y="109171"/>
                  </a:lnTo>
                  <a:lnTo>
                    <a:pt x="88079" y="109171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7" name="Forma libre 526">
              <a:extLst>
                <a:ext uri="{FF2B5EF4-FFF2-40B4-BE49-F238E27FC236}">
                  <a16:creationId xmlns:a16="http://schemas.microsoft.com/office/drawing/2014/main" id="{505291F3-FAF9-952B-D84C-F924B45C3160}"/>
                </a:ext>
              </a:extLst>
            </p:cNvPr>
            <p:cNvSpPr/>
            <p:nvPr/>
          </p:nvSpPr>
          <p:spPr>
            <a:xfrm>
              <a:off x="6520719" y="3160887"/>
              <a:ext cx="616390" cy="440386"/>
            </a:xfrm>
            <a:custGeom>
              <a:avLst/>
              <a:gdLst>
                <a:gd name="connsiteX0" fmla="*/ 225302 w 616390"/>
                <a:gd name="connsiteY0" fmla="*/ 440386 h 440386"/>
                <a:gd name="connsiteX1" fmla="*/ 533415 w 616390"/>
                <a:gd name="connsiteY1" fmla="*/ 440386 h 440386"/>
                <a:gd name="connsiteX2" fmla="*/ 616390 w 616390"/>
                <a:gd name="connsiteY2" fmla="*/ 0 h 440386"/>
                <a:gd name="connsiteX3" fmla="*/ 0 w 616390"/>
                <a:gd name="connsiteY3" fmla="*/ 0 h 4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390" h="440386">
                  <a:moveTo>
                    <a:pt x="225302" y="440386"/>
                  </a:moveTo>
                  <a:lnTo>
                    <a:pt x="533415" y="440386"/>
                  </a:lnTo>
                  <a:lnTo>
                    <a:pt x="616390" y="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8" name="Forma libre 527">
              <a:extLst>
                <a:ext uri="{FF2B5EF4-FFF2-40B4-BE49-F238E27FC236}">
                  <a16:creationId xmlns:a16="http://schemas.microsoft.com/office/drawing/2014/main" id="{8281926F-5CF8-2429-A304-CA8DA8106FCF}"/>
                </a:ext>
              </a:extLst>
            </p:cNvPr>
            <p:cNvSpPr/>
            <p:nvPr/>
          </p:nvSpPr>
          <p:spPr>
            <a:xfrm>
              <a:off x="7054134" y="3601273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9" name="Forma libre 528">
              <a:extLst>
                <a:ext uri="{FF2B5EF4-FFF2-40B4-BE49-F238E27FC236}">
                  <a16:creationId xmlns:a16="http://schemas.microsoft.com/office/drawing/2014/main" id="{A4B68D34-D46E-4081-D7CC-AC0CFB35A00B}"/>
                </a:ext>
              </a:extLst>
            </p:cNvPr>
            <p:cNvSpPr/>
            <p:nvPr/>
          </p:nvSpPr>
          <p:spPr>
            <a:xfrm>
              <a:off x="7122539" y="3237973"/>
              <a:ext cx="228183" cy="363300"/>
            </a:xfrm>
            <a:custGeom>
              <a:avLst/>
              <a:gdLst>
                <a:gd name="connsiteX0" fmla="*/ 129732 w 228183"/>
                <a:gd name="connsiteY0" fmla="*/ 363300 h 363300"/>
                <a:gd name="connsiteX1" fmla="*/ 195750 w 228183"/>
                <a:gd name="connsiteY1" fmla="*/ 363300 h 363300"/>
                <a:gd name="connsiteX2" fmla="*/ 227030 w 228183"/>
                <a:gd name="connsiteY2" fmla="*/ 197446 h 363300"/>
                <a:gd name="connsiteX3" fmla="*/ 227113 w 228183"/>
                <a:gd name="connsiteY3" fmla="*/ 173917 h 363300"/>
                <a:gd name="connsiteX4" fmla="*/ 196162 w 228183"/>
                <a:gd name="connsiteY4" fmla="*/ 35458 h 363300"/>
                <a:gd name="connsiteX5" fmla="*/ 171714 w 228183"/>
                <a:gd name="connsiteY5" fmla="*/ 12834 h 363300"/>
                <a:gd name="connsiteX6" fmla="*/ 0 w 228183"/>
                <a:gd name="connsiteY6" fmla="*/ 0 h 36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183" h="363300">
                  <a:moveTo>
                    <a:pt x="129732" y="363300"/>
                  </a:moveTo>
                  <a:lnTo>
                    <a:pt x="195750" y="363300"/>
                  </a:lnTo>
                  <a:lnTo>
                    <a:pt x="227030" y="197446"/>
                  </a:lnTo>
                  <a:cubicBezTo>
                    <a:pt x="228512" y="189383"/>
                    <a:pt x="228594" y="181403"/>
                    <a:pt x="227113" y="173917"/>
                  </a:cubicBezTo>
                  <a:lnTo>
                    <a:pt x="196162" y="35458"/>
                  </a:lnTo>
                  <a:cubicBezTo>
                    <a:pt x="193775" y="22871"/>
                    <a:pt x="184308" y="14233"/>
                    <a:pt x="171714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0" name="Gráfico 2">
            <a:extLst>
              <a:ext uri="{FF2B5EF4-FFF2-40B4-BE49-F238E27FC236}">
                <a16:creationId xmlns:a16="http://schemas.microsoft.com/office/drawing/2014/main" id="{5B169350-E994-4CAB-FEB1-41F37109D924}"/>
              </a:ext>
            </a:extLst>
          </p:cNvPr>
          <p:cNvGrpSpPr/>
          <p:nvPr/>
        </p:nvGrpSpPr>
        <p:grpSpPr>
          <a:xfrm>
            <a:off x="7862405" y="3116790"/>
            <a:ext cx="1013570" cy="550544"/>
            <a:chOff x="7862405" y="3116790"/>
            <a:chExt cx="1013570" cy="550544"/>
          </a:xfrm>
          <a:noFill/>
        </p:grpSpPr>
        <p:sp>
          <p:nvSpPr>
            <p:cNvPr id="531" name="Forma libre 530">
              <a:extLst>
                <a:ext uri="{FF2B5EF4-FFF2-40B4-BE49-F238E27FC236}">
                  <a16:creationId xmlns:a16="http://schemas.microsoft.com/office/drawing/2014/main" id="{9FDCC1C4-03F0-90A5-B76D-C30047C323DE}"/>
                </a:ext>
              </a:extLst>
            </p:cNvPr>
            <p:cNvSpPr/>
            <p:nvPr/>
          </p:nvSpPr>
          <p:spPr>
            <a:xfrm>
              <a:off x="7862405" y="3116790"/>
              <a:ext cx="726530" cy="484482"/>
            </a:xfrm>
            <a:custGeom>
              <a:avLst/>
              <a:gdLst>
                <a:gd name="connsiteX0" fmla="*/ 110964 w 726530"/>
                <a:gd name="connsiteY0" fmla="*/ 484483 h 484482"/>
                <a:gd name="connsiteX1" fmla="*/ 0 w 726530"/>
                <a:gd name="connsiteY1" fmla="*/ 484483 h 484482"/>
                <a:gd name="connsiteX2" fmla="*/ 0 w 726530"/>
                <a:gd name="connsiteY2" fmla="*/ 0 h 484482"/>
                <a:gd name="connsiteX3" fmla="*/ 726531 w 726530"/>
                <a:gd name="connsiteY3" fmla="*/ 0 h 484482"/>
                <a:gd name="connsiteX4" fmla="*/ 726531 w 726530"/>
                <a:gd name="connsiteY4" fmla="*/ 484483 h 484482"/>
                <a:gd name="connsiteX5" fmla="*/ 263580 w 726530"/>
                <a:gd name="connsiteY5" fmla="*/ 484483 h 48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530" h="484482">
                  <a:moveTo>
                    <a:pt x="110964" y="484483"/>
                  </a:moveTo>
                  <a:lnTo>
                    <a:pt x="0" y="484483"/>
                  </a:lnTo>
                  <a:lnTo>
                    <a:pt x="0" y="0"/>
                  </a:lnTo>
                  <a:lnTo>
                    <a:pt x="726531" y="0"/>
                  </a:lnTo>
                  <a:lnTo>
                    <a:pt x="726531" y="484483"/>
                  </a:lnTo>
                  <a:lnTo>
                    <a:pt x="263580" y="48448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2" name="Forma libre 531">
              <a:extLst>
                <a:ext uri="{FF2B5EF4-FFF2-40B4-BE49-F238E27FC236}">
                  <a16:creationId xmlns:a16="http://schemas.microsoft.com/office/drawing/2014/main" id="{A585DF77-719B-68B9-8DFA-A4E22ACC2EA8}"/>
                </a:ext>
              </a:extLst>
            </p:cNvPr>
            <p:cNvSpPr/>
            <p:nvPr/>
          </p:nvSpPr>
          <p:spPr>
            <a:xfrm>
              <a:off x="8588936" y="3601273"/>
              <a:ext cx="45521" cy="8226"/>
            </a:xfrm>
            <a:custGeom>
              <a:avLst/>
              <a:gdLst>
                <a:gd name="connsiteX0" fmla="*/ 0 w 45521"/>
                <a:gd name="connsiteY0" fmla="*/ 0 h 8226"/>
                <a:gd name="connsiteX1" fmla="*/ 45521 w 45521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521" h="8226">
                  <a:moveTo>
                    <a:pt x="0" y="0"/>
                  </a:moveTo>
                  <a:lnTo>
                    <a:pt x="4552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3" name="Forma libre 532">
              <a:extLst>
                <a:ext uri="{FF2B5EF4-FFF2-40B4-BE49-F238E27FC236}">
                  <a16:creationId xmlns:a16="http://schemas.microsoft.com/office/drawing/2014/main" id="{B5A8538D-9310-3A7F-30C0-1258823AF063}"/>
                </a:ext>
              </a:extLst>
            </p:cNvPr>
            <p:cNvSpPr/>
            <p:nvPr/>
          </p:nvSpPr>
          <p:spPr>
            <a:xfrm>
              <a:off x="8589512" y="3182935"/>
              <a:ext cx="286463" cy="418338"/>
            </a:xfrm>
            <a:custGeom>
              <a:avLst/>
              <a:gdLst>
                <a:gd name="connsiteX0" fmla="*/ 197561 w 286463"/>
                <a:gd name="connsiteY0" fmla="*/ 418338 h 418338"/>
                <a:gd name="connsiteX1" fmla="*/ 286463 w 286463"/>
                <a:gd name="connsiteY1" fmla="*/ 418338 h 418338"/>
                <a:gd name="connsiteX2" fmla="*/ 286463 w 286463"/>
                <a:gd name="connsiteY2" fmla="*/ 242200 h 418338"/>
                <a:gd name="connsiteX3" fmla="*/ 283500 w 286463"/>
                <a:gd name="connsiteY3" fmla="*/ 226816 h 418338"/>
                <a:gd name="connsiteX4" fmla="*/ 213695 w 286463"/>
                <a:gd name="connsiteY4" fmla="*/ 44014 h 418338"/>
                <a:gd name="connsiteX5" fmla="*/ 179698 w 286463"/>
                <a:gd name="connsiteY5" fmla="*/ 17276 h 418338"/>
                <a:gd name="connsiteX6" fmla="*/ 0 w 286463"/>
                <a:gd name="connsiteY6" fmla="*/ 0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63" h="418338">
                  <a:moveTo>
                    <a:pt x="197561" y="418338"/>
                  </a:moveTo>
                  <a:lnTo>
                    <a:pt x="286463" y="418338"/>
                  </a:lnTo>
                  <a:lnTo>
                    <a:pt x="286463" y="242200"/>
                  </a:lnTo>
                  <a:cubicBezTo>
                    <a:pt x="286463" y="236770"/>
                    <a:pt x="285476" y="231834"/>
                    <a:pt x="283500" y="226816"/>
                  </a:cubicBezTo>
                  <a:lnTo>
                    <a:pt x="213695" y="44014"/>
                  </a:lnTo>
                  <a:cubicBezTo>
                    <a:pt x="208015" y="29123"/>
                    <a:pt x="194927" y="18840"/>
                    <a:pt x="179698" y="17276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4" name="Forma libre 533">
              <a:extLst>
                <a:ext uri="{FF2B5EF4-FFF2-40B4-BE49-F238E27FC236}">
                  <a16:creationId xmlns:a16="http://schemas.microsoft.com/office/drawing/2014/main" id="{06133FAE-52EB-97A4-34A9-60643324A9A3}"/>
                </a:ext>
              </a:extLst>
            </p:cNvPr>
            <p:cNvSpPr/>
            <p:nvPr/>
          </p:nvSpPr>
          <p:spPr>
            <a:xfrm>
              <a:off x="7972546" y="3513163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60"/>
                    <a:pt x="119730" y="154172"/>
                    <a:pt x="77131" y="154172"/>
                  </a:cubicBezTo>
                  <a:cubicBezTo>
                    <a:pt x="34533" y="154172"/>
                    <a:pt x="0" y="119660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30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5" name="Forma libre 534">
              <a:extLst>
                <a:ext uri="{FF2B5EF4-FFF2-40B4-BE49-F238E27FC236}">
                  <a16:creationId xmlns:a16="http://schemas.microsoft.com/office/drawing/2014/main" id="{7F575E53-E737-54BF-F682-415A1844CF62}"/>
                </a:ext>
              </a:extLst>
            </p:cNvPr>
            <p:cNvSpPr/>
            <p:nvPr/>
          </p:nvSpPr>
          <p:spPr>
            <a:xfrm>
              <a:off x="8633634" y="3513163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60"/>
                    <a:pt x="119730" y="154172"/>
                    <a:pt x="77131" y="154172"/>
                  </a:cubicBezTo>
                  <a:cubicBezTo>
                    <a:pt x="34533" y="154172"/>
                    <a:pt x="0" y="119660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30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6" name="Gráfico 2">
            <a:extLst>
              <a:ext uri="{FF2B5EF4-FFF2-40B4-BE49-F238E27FC236}">
                <a16:creationId xmlns:a16="http://schemas.microsoft.com/office/drawing/2014/main" id="{741B84B4-AFFD-2B71-7B07-E8060E1C7AA7}"/>
              </a:ext>
            </a:extLst>
          </p:cNvPr>
          <p:cNvGrpSpPr/>
          <p:nvPr/>
        </p:nvGrpSpPr>
        <p:grpSpPr>
          <a:xfrm>
            <a:off x="9388976" y="3028763"/>
            <a:ext cx="1012253" cy="730635"/>
            <a:chOff x="9388976" y="3028763"/>
            <a:chExt cx="1012253" cy="730635"/>
          </a:xfrm>
          <a:noFill/>
        </p:grpSpPr>
        <p:sp>
          <p:nvSpPr>
            <p:cNvPr id="537" name="Forma libre 536">
              <a:extLst>
                <a:ext uri="{FF2B5EF4-FFF2-40B4-BE49-F238E27FC236}">
                  <a16:creationId xmlns:a16="http://schemas.microsoft.com/office/drawing/2014/main" id="{3A7C2AA7-0F72-535E-6169-A82C3405D987}"/>
                </a:ext>
              </a:extLst>
            </p:cNvPr>
            <p:cNvSpPr/>
            <p:nvPr/>
          </p:nvSpPr>
          <p:spPr>
            <a:xfrm rot="-244200">
              <a:off x="10202919" y="3622752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-1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-1" y="102547"/>
                    <a:pt x="-1" y="66062"/>
                  </a:cubicBezTo>
                  <a:cubicBezTo>
                    <a:pt x="-1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8" name="Forma libre 537">
              <a:extLst>
                <a:ext uri="{FF2B5EF4-FFF2-40B4-BE49-F238E27FC236}">
                  <a16:creationId xmlns:a16="http://schemas.microsoft.com/office/drawing/2014/main" id="{386D306E-44A3-FA29-F91E-556350046CB9}"/>
                </a:ext>
              </a:extLst>
            </p:cNvPr>
            <p:cNvSpPr/>
            <p:nvPr/>
          </p:nvSpPr>
          <p:spPr>
            <a:xfrm rot="-244200">
              <a:off x="9762317" y="3622746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9" name="Forma libre 538">
              <a:extLst>
                <a:ext uri="{FF2B5EF4-FFF2-40B4-BE49-F238E27FC236}">
                  <a16:creationId xmlns:a16="http://schemas.microsoft.com/office/drawing/2014/main" id="{AE2CDB57-8263-A9FA-8866-6466E6E89323}"/>
                </a:ext>
              </a:extLst>
            </p:cNvPr>
            <p:cNvSpPr/>
            <p:nvPr/>
          </p:nvSpPr>
          <p:spPr>
            <a:xfrm>
              <a:off x="9806323" y="3293011"/>
              <a:ext cx="352564" cy="396372"/>
            </a:xfrm>
            <a:custGeom>
              <a:avLst/>
              <a:gdLst>
                <a:gd name="connsiteX0" fmla="*/ 0 w 352564"/>
                <a:gd name="connsiteY0" fmla="*/ 0 h 396372"/>
                <a:gd name="connsiteX1" fmla="*/ 352564 w 352564"/>
                <a:gd name="connsiteY1" fmla="*/ 0 h 396372"/>
                <a:gd name="connsiteX2" fmla="*/ 352564 w 352564"/>
                <a:gd name="connsiteY2" fmla="*/ 396372 h 396372"/>
                <a:gd name="connsiteX3" fmla="*/ 88162 w 352564"/>
                <a:gd name="connsiteY3" fmla="*/ 396372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2564" h="396372">
                  <a:moveTo>
                    <a:pt x="0" y="0"/>
                  </a:moveTo>
                  <a:lnTo>
                    <a:pt x="352564" y="0"/>
                  </a:lnTo>
                  <a:lnTo>
                    <a:pt x="352564" y="396372"/>
                  </a:lnTo>
                  <a:lnTo>
                    <a:pt x="88162" y="3963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0" name="Forma libre 539">
              <a:extLst>
                <a:ext uri="{FF2B5EF4-FFF2-40B4-BE49-F238E27FC236}">
                  <a16:creationId xmlns:a16="http://schemas.microsoft.com/office/drawing/2014/main" id="{1E910F81-863B-76CC-E43A-1F4F4716F118}"/>
                </a:ext>
              </a:extLst>
            </p:cNvPr>
            <p:cNvSpPr/>
            <p:nvPr/>
          </p:nvSpPr>
          <p:spPr>
            <a:xfrm>
              <a:off x="9674122" y="3469149"/>
              <a:ext cx="88161" cy="220234"/>
            </a:xfrm>
            <a:custGeom>
              <a:avLst/>
              <a:gdLst>
                <a:gd name="connsiteX0" fmla="*/ 88162 w 88161"/>
                <a:gd name="connsiteY0" fmla="*/ 220234 h 220234"/>
                <a:gd name="connsiteX1" fmla="*/ 0 w 88161"/>
                <a:gd name="connsiteY1" fmla="*/ 220234 h 220234"/>
                <a:gd name="connsiteX2" fmla="*/ 0 w 88161"/>
                <a:gd name="connsiteY2" fmla="*/ 0 h 2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161" h="220234">
                  <a:moveTo>
                    <a:pt x="88162" y="220234"/>
                  </a:moveTo>
                  <a:lnTo>
                    <a:pt x="0" y="220234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1" name="Forma libre 540">
              <a:extLst>
                <a:ext uri="{FF2B5EF4-FFF2-40B4-BE49-F238E27FC236}">
                  <a16:creationId xmlns:a16="http://schemas.microsoft.com/office/drawing/2014/main" id="{37B444AE-E4DB-8B0B-A425-5F8D96F2923E}"/>
                </a:ext>
              </a:extLst>
            </p:cNvPr>
            <p:cNvSpPr/>
            <p:nvPr/>
          </p:nvSpPr>
          <p:spPr>
            <a:xfrm>
              <a:off x="10158888" y="3689383"/>
              <a:ext cx="44039" cy="8226"/>
            </a:xfrm>
            <a:custGeom>
              <a:avLst/>
              <a:gdLst>
                <a:gd name="connsiteX0" fmla="*/ 0 w 44039"/>
                <a:gd name="connsiteY0" fmla="*/ 0 h 8226"/>
                <a:gd name="connsiteX1" fmla="*/ 4404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0" y="0"/>
                  </a:moveTo>
                  <a:lnTo>
                    <a:pt x="44040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2" name="Forma libre 541">
              <a:extLst>
                <a:ext uri="{FF2B5EF4-FFF2-40B4-BE49-F238E27FC236}">
                  <a16:creationId xmlns:a16="http://schemas.microsoft.com/office/drawing/2014/main" id="{0BFAECF1-9753-CBE9-B585-1560C3B09141}"/>
                </a:ext>
              </a:extLst>
            </p:cNvPr>
            <p:cNvSpPr/>
            <p:nvPr/>
          </p:nvSpPr>
          <p:spPr>
            <a:xfrm>
              <a:off x="10158888" y="3344923"/>
              <a:ext cx="242341" cy="344460"/>
            </a:xfrm>
            <a:custGeom>
              <a:avLst/>
              <a:gdLst>
                <a:gd name="connsiteX0" fmla="*/ 176241 w 242341"/>
                <a:gd name="connsiteY0" fmla="*/ 344461 h 344460"/>
                <a:gd name="connsiteX1" fmla="*/ 242342 w 242341"/>
                <a:gd name="connsiteY1" fmla="*/ 344461 h 344460"/>
                <a:gd name="connsiteX2" fmla="*/ 242342 w 242341"/>
                <a:gd name="connsiteY2" fmla="*/ 206413 h 344460"/>
                <a:gd name="connsiteX3" fmla="*/ 239872 w 242341"/>
                <a:gd name="connsiteY3" fmla="*/ 192921 h 344460"/>
                <a:gd name="connsiteX4" fmla="*/ 180933 w 242341"/>
                <a:gd name="connsiteY4" fmla="*/ 38584 h 344460"/>
                <a:gd name="connsiteX5" fmla="*/ 152204 w 242341"/>
                <a:gd name="connsiteY5" fmla="*/ 15960 h 344460"/>
                <a:gd name="connsiteX6" fmla="*/ 0 w 242341"/>
                <a:gd name="connsiteY6" fmla="*/ 0 h 3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341" h="344460">
                  <a:moveTo>
                    <a:pt x="176241" y="344461"/>
                  </a:moveTo>
                  <a:lnTo>
                    <a:pt x="242342" y="344461"/>
                  </a:lnTo>
                  <a:lnTo>
                    <a:pt x="242342" y="206413"/>
                  </a:lnTo>
                  <a:cubicBezTo>
                    <a:pt x="242342" y="201806"/>
                    <a:pt x="241518" y="197199"/>
                    <a:pt x="239872" y="192921"/>
                  </a:cubicBezTo>
                  <a:lnTo>
                    <a:pt x="180933" y="38584"/>
                  </a:lnTo>
                  <a:cubicBezTo>
                    <a:pt x="176158" y="25997"/>
                    <a:pt x="165046" y="17359"/>
                    <a:pt x="152204" y="15960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3" name="Forma libre 542">
              <a:extLst>
                <a:ext uri="{FF2B5EF4-FFF2-40B4-BE49-F238E27FC236}">
                  <a16:creationId xmlns:a16="http://schemas.microsoft.com/office/drawing/2014/main" id="{2597E378-E7D9-F506-BC13-50A8B78C7A76}"/>
                </a:ext>
              </a:extLst>
            </p:cNvPr>
            <p:cNvSpPr/>
            <p:nvPr/>
          </p:nvSpPr>
          <p:spPr>
            <a:xfrm>
              <a:off x="9519860" y="3160887"/>
              <a:ext cx="110140" cy="88027"/>
            </a:xfrm>
            <a:custGeom>
              <a:avLst/>
              <a:gdLst>
                <a:gd name="connsiteX0" fmla="*/ 0 w 110140"/>
                <a:gd name="connsiteY0" fmla="*/ 0 h 88027"/>
                <a:gd name="connsiteX1" fmla="*/ 73427 w 110140"/>
                <a:gd name="connsiteY1" fmla="*/ 0 h 88027"/>
                <a:gd name="connsiteX2" fmla="*/ 110140 w 110140"/>
                <a:gd name="connsiteY2" fmla="*/ 35211 h 88027"/>
                <a:gd name="connsiteX3" fmla="*/ 110140 w 110140"/>
                <a:gd name="connsiteY3" fmla="*/ 52817 h 88027"/>
                <a:gd name="connsiteX4" fmla="*/ 73427 w 110140"/>
                <a:gd name="connsiteY4" fmla="*/ 88028 h 88027"/>
                <a:gd name="connsiteX5" fmla="*/ 0 w 110140"/>
                <a:gd name="connsiteY5" fmla="*/ 88028 h 8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40" h="88027">
                  <a:moveTo>
                    <a:pt x="0" y="0"/>
                  </a:moveTo>
                  <a:lnTo>
                    <a:pt x="73427" y="0"/>
                  </a:lnTo>
                  <a:cubicBezTo>
                    <a:pt x="93677" y="0"/>
                    <a:pt x="110140" y="15796"/>
                    <a:pt x="110140" y="35211"/>
                  </a:cubicBezTo>
                  <a:lnTo>
                    <a:pt x="110140" y="52817"/>
                  </a:lnTo>
                  <a:cubicBezTo>
                    <a:pt x="110140" y="72315"/>
                    <a:pt x="93677" y="88028"/>
                    <a:pt x="73427" y="88028"/>
                  </a:cubicBezTo>
                  <a:lnTo>
                    <a:pt x="0" y="8802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4" name="Forma libre 543">
              <a:extLst>
                <a:ext uri="{FF2B5EF4-FFF2-40B4-BE49-F238E27FC236}">
                  <a16:creationId xmlns:a16="http://schemas.microsoft.com/office/drawing/2014/main" id="{25371E07-A33C-202A-5F9D-EB519C11B1AB}"/>
                </a:ext>
              </a:extLst>
            </p:cNvPr>
            <p:cNvSpPr/>
            <p:nvPr/>
          </p:nvSpPr>
          <p:spPr>
            <a:xfrm>
              <a:off x="9519860" y="3160887"/>
              <a:ext cx="8231" cy="159601"/>
            </a:xfrm>
            <a:custGeom>
              <a:avLst/>
              <a:gdLst>
                <a:gd name="connsiteX0" fmla="*/ 0 w 8231"/>
                <a:gd name="connsiteY0" fmla="*/ 0 h 159601"/>
                <a:gd name="connsiteX1" fmla="*/ 0 w 8231"/>
                <a:gd name="connsiteY1" fmla="*/ 159602 h 1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159601">
                  <a:moveTo>
                    <a:pt x="0" y="0"/>
                  </a:moveTo>
                  <a:lnTo>
                    <a:pt x="0" y="159602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5" name="Forma libre 544">
              <a:extLst>
                <a:ext uri="{FF2B5EF4-FFF2-40B4-BE49-F238E27FC236}">
                  <a16:creationId xmlns:a16="http://schemas.microsoft.com/office/drawing/2014/main" id="{DCA1FD98-5E64-CA3A-6738-F175D1BE7B79}"/>
                </a:ext>
              </a:extLst>
            </p:cNvPr>
            <p:cNvSpPr/>
            <p:nvPr/>
          </p:nvSpPr>
          <p:spPr>
            <a:xfrm>
              <a:off x="9388976" y="3072777"/>
              <a:ext cx="349929" cy="330310"/>
            </a:xfrm>
            <a:custGeom>
              <a:avLst/>
              <a:gdLst>
                <a:gd name="connsiteX0" fmla="*/ 347213 w 349929"/>
                <a:gd name="connsiteY0" fmla="*/ 0 h 330310"/>
                <a:gd name="connsiteX1" fmla="*/ 349930 w 349929"/>
                <a:gd name="connsiteY1" fmla="*/ 2715 h 330310"/>
                <a:gd name="connsiteX2" fmla="*/ 349930 w 349929"/>
                <a:gd name="connsiteY2" fmla="*/ 327595 h 330310"/>
                <a:gd name="connsiteX3" fmla="*/ 347213 w 349929"/>
                <a:gd name="connsiteY3" fmla="*/ 330310 h 330310"/>
                <a:gd name="connsiteX4" fmla="*/ 2716 w 349929"/>
                <a:gd name="connsiteY4" fmla="*/ 330310 h 330310"/>
                <a:gd name="connsiteX5" fmla="*/ 0 w 349929"/>
                <a:gd name="connsiteY5" fmla="*/ 327595 h 330310"/>
                <a:gd name="connsiteX6" fmla="*/ 0 w 349929"/>
                <a:gd name="connsiteY6" fmla="*/ 2715 h 330310"/>
                <a:gd name="connsiteX7" fmla="*/ 2716 w 349929"/>
                <a:gd name="connsiteY7" fmla="*/ 0 h 33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929" h="330310">
                  <a:moveTo>
                    <a:pt x="347213" y="0"/>
                  </a:moveTo>
                  <a:cubicBezTo>
                    <a:pt x="348714" y="0"/>
                    <a:pt x="349930" y="1215"/>
                    <a:pt x="349930" y="2715"/>
                  </a:cubicBezTo>
                  <a:lnTo>
                    <a:pt x="349930" y="327595"/>
                  </a:lnTo>
                  <a:cubicBezTo>
                    <a:pt x="349930" y="329095"/>
                    <a:pt x="348714" y="330310"/>
                    <a:pt x="347213" y="330310"/>
                  </a:cubicBezTo>
                  <a:lnTo>
                    <a:pt x="2716" y="330310"/>
                  </a:lnTo>
                  <a:cubicBezTo>
                    <a:pt x="1216" y="330310"/>
                    <a:pt x="0" y="329095"/>
                    <a:pt x="0" y="327595"/>
                  </a:cubicBezTo>
                  <a:lnTo>
                    <a:pt x="0" y="2715"/>
                  </a:lnTo>
                  <a:cubicBezTo>
                    <a:pt x="0" y="1215"/>
                    <a:pt x="1216" y="0"/>
                    <a:pt x="2716" y="0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6" name="Forma libre 545">
              <a:extLst>
                <a:ext uri="{FF2B5EF4-FFF2-40B4-BE49-F238E27FC236}">
                  <a16:creationId xmlns:a16="http://schemas.microsoft.com/office/drawing/2014/main" id="{CBF57EA8-7313-F191-5A1F-1050A19025D4}"/>
                </a:ext>
              </a:extLst>
            </p:cNvPr>
            <p:cNvSpPr/>
            <p:nvPr/>
          </p:nvSpPr>
          <p:spPr>
            <a:xfrm>
              <a:off x="9563982" y="3403087"/>
              <a:ext cx="8231" cy="352358"/>
            </a:xfrm>
            <a:custGeom>
              <a:avLst/>
              <a:gdLst>
                <a:gd name="connsiteX0" fmla="*/ 0 w 8231"/>
                <a:gd name="connsiteY0" fmla="*/ 0 h 352358"/>
                <a:gd name="connsiteX1" fmla="*/ 0 w 8231"/>
                <a:gd name="connsiteY1" fmla="*/ 352358 h 3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352358">
                  <a:moveTo>
                    <a:pt x="0" y="0"/>
                  </a:moveTo>
                  <a:lnTo>
                    <a:pt x="0" y="352358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7" name="Forma libre 546">
              <a:extLst>
                <a:ext uri="{FF2B5EF4-FFF2-40B4-BE49-F238E27FC236}">
                  <a16:creationId xmlns:a16="http://schemas.microsoft.com/office/drawing/2014/main" id="{6BF697F9-A83C-D9A0-5509-A327DE6EC4F9}"/>
                </a:ext>
              </a:extLst>
            </p:cNvPr>
            <p:cNvSpPr/>
            <p:nvPr/>
          </p:nvSpPr>
          <p:spPr>
            <a:xfrm>
              <a:off x="9563982" y="3028763"/>
              <a:ext cx="8231" cy="44013"/>
            </a:xfrm>
            <a:custGeom>
              <a:avLst/>
              <a:gdLst>
                <a:gd name="connsiteX0" fmla="*/ 0 w 8231"/>
                <a:gd name="connsiteY0" fmla="*/ 0 h 44013"/>
                <a:gd name="connsiteX1" fmla="*/ 0 w 8231"/>
                <a:gd name="connsiteY1" fmla="*/ 44014 h 4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44013">
                  <a:moveTo>
                    <a:pt x="0" y="0"/>
                  </a:moveTo>
                  <a:lnTo>
                    <a:pt x="0" y="44014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8" name="Forma libre 547">
              <a:extLst>
                <a:ext uri="{FF2B5EF4-FFF2-40B4-BE49-F238E27FC236}">
                  <a16:creationId xmlns:a16="http://schemas.microsoft.com/office/drawing/2014/main" id="{6E19D91C-B041-75C4-B256-162A91FB10A9}"/>
                </a:ext>
              </a:extLst>
            </p:cNvPr>
            <p:cNvSpPr/>
            <p:nvPr/>
          </p:nvSpPr>
          <p:spPr>
            <a:xfrm>
              <a:off x="9519860" y="3755445"/>
              <a:ext cx="88161" cy="8226"/>
            </a:xfrm>
            <a:custGeom>
              <a:avLst/>
              <a:gdLst>
                <a:gd name="connsiteX0" fmla="*/ 0 w 88161"/>
                <a:gd name="connsiteY0" fmla="*/ 0 h 8226"/>
                <a:gd name="connsiteX1" fmla="*/ 88161 w 88161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161" h="8226">
                  <a:moveTo>
                    <a:pt x="0" y="0"/>
                  </a:moveTo>
                  <a:lnTo>
                    <a:pt x="88161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49" name="Gráfico 2">
            <a:extLst>
              <a:ext uri="{FF2B5EF4-FFF2-40B4-BE49-F238E27FC236}">
                <a16:creationId xmlns:a16="http://schemas.microsoft.com/office/drawing/2014/main" id="{8047812B-E416-AADE-9B7F-FC4A32917525}"/>
              </a:ext>
            </a:extLst>
          </p:cNvPr>
          <p:cNvGrpSpPr/>
          <p:nvPr/>
        </p:nvGrpSpPr>
        <p:grpSpPr>
          <a:xfrm>
            <a:off x="6500091" y="4421002"/>
            <a:ext cx="687691" cy="1013390"/>
            <a:chOff x="6500091" y="4421002"/>
            <a:chExt cx="687691" cy="1013390"/>
          </a:xfrm>
          <a:noFill/>
        </p:grpSpPr>
        <p:sp>
          <p:nvSpPr>
            <p:cNvPr id="550" name="Forma libre 549">
              <a:extLst>
                <a:ext uri="{FF2B5EF4-FFF2-40B4-BE49-F238E27FC236}">
                  <a16:creationId xmlns:a16="http://schemas.microsoft.com/office/drawing/2014/main" id="{10F8CB24-A119-E163-2D72-264997874D3D}"/>
                </a:ext>
              </a:extLst>
            </p:cNvPr>
            <p:cNvSpPr/>
            <p:nvPr/>
          </p:nvSpPr>
          <p:spPr>
            <a:xfrm>
              <a:off x="6500091" y="4982249"/>
              <a:ext cx="183558" cy="197987"/>
            </a:xfrm>
            <a:custGeom>
              <a:avLst/>
              <a:gdLst>
                <a:gd name="connsiteX0" fmla="*/ 28201 w 183558"/>
                <a:gd name="connsiteY0" fmla="*/ 53303 h 197987"/>
                <a:gd name="connsiteX1" fmla="*/ 139164 w 183558"/>
                <a:gd name="connsiteY1" fmla="*/ 11592 h 197987"/>
                <a:gd name="connsiteX2" fmla="*/ 162213 w 183558"/>
                <a:gd name="connsiteY2" fmla="*/ 28210 h 197987"/>
                <a:gd name="connsiteX3" fmla="*/ 158838 w 183558"/>
                <a:gd name="connsiteY3" fmla="*/ 147418 h 197987"/>
                <a:gd name="connsiteX4" fmla="*/ 47875 w 183558"/>
                <a:gd name="connsiteY4" fmla="*/ 189129 h 197987"/>
                <a:gd name="connsiteX5" fmla="*/ 24826 w 183558"/>
                <a:gd name="connsiteY5" fmla="*/ 172510 h 197987"/>
                <a:gd name="connsiteX6" fmla="*/ 28201 w 183558"/>
                <a:gd name="connsiteY6" fmla="*/ 53303 h 1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558" h="197987">
                  <a:moveTo>
                    <a:pt x="28201" y="53303"/>
                  </a:moveTo>
                  <a:cubicBezTo>
                    <a:pt x="59810" y="8877"/>
                    <a:pt x="100722" y="-16050"/>
                    <a:pt x="139164" y="11592"/>
                  </a:cubicBezTo>
                  <a:lnTo>
                    <a:pt x="162213" y="28210"/>
                  </a:lnTo>
                  <a:cubicBezTo>
                    <a:pt x="191930" y="49600"/>
                    <a:pt x="190448" y="102993"/>
                    <a:pt x="158838" y="147418"/>
                  </a:cubicBezTo>
                  <a:cubicBezTo>
                    <a:pt x="127228" y="191844"/>
                    <a:pt x="77591" y="210519"/>
                    <a:pt x="47875" y="189129"/>
                  </a:cubicBezTo>
                  <a:lnTo>
                    <a:pt x="24826" y="172510"/>
                  </a:lnTo>
                  <a:cubicBezTo>
                    <a:pt x="-13616" y="144868"/>
                    <a:pt x="-3409" y="97728"/>
                    <a:pt x="28201" y="53303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1" name="Forma libre 550">
              <a:extLst>
                <a:ext uri="{FF2B5EF4-FFF2-40B4-BE49-F238E27FC236}">
                  <a16:creationId xmlns:a16="http://schemas.microsoft.com/office/drawing/2014/main" id="{69B26C69-E498-E64B-8A60-5E5F31EEDF6D}"/>
                </a:ext>
              </a:extLst>
            </p:cNvPr>
            <p:cNvSpPr/>
            <p:nvPr/>
          </p:nvSpPr>
          <p:spPr>
            <a:xfrm>
              <a:off x="6667737" y="4421002"/>
              <a:ext cx="352481" cy="418338"/>
            </a:xfrm>
            <a:custGeom>
              <a:avLst/>
              <a:gdLst>
                <a:gd name="connsiteX0" fmla="*/ 176241 w 352481"/>
                <a:gd name="connsiteY0" fmla="*/ 0 h 418338"/>
                <a:gd name="connsiteX1" fmla="*/ 352482 w 352481"/>
                <a:gd name="connsiteY1" fmla="*/ 179264 h 418338"/>
                <a:gd name="connsiteX2" fmla="*/ 352482 w 352481"/>
                <a:gd name="connsiteY2" fmla="*/ 239074 h 418338"/>
                <a:gd name="connsiteX3" fmla="*/ 176241 w 352481"/>
                <a:gd name="connsiteY3" fmla="*/ 418338 h 418338"/>
                <a:gd name="connsiteX4" fmla="*/ 0 w 352481"/>
                <a:gd name="connsiteY4" fmla="*/ 239074 h 418338"/>
                <a:gd name="connsiteX5" fmla="*/ 0 w 352481"/>
                <a:gd name="connsiteY5" fmla="*/ 179264 h 418338"/>
                <a:gd name="connsiteX6" fmla="*/ 176241 w 352481"/>
                <a:gd name="connsiteY6" fmla="*/ 0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481" h="418338">
                  <a:moveTo>
                    <a:pt x="176241" y="0"/>
                  </a:moveTo>
                  <a:cubicBezTo>
                    <a:pt x="277162" y="0"/>
                    <a:pt x="352482" y="80295"/>
                    <a:pt x="352482" y="179264"/>
                  </a:cubicBezTo>
                  <a:lnTo>
                    <a:pt x="352482" y="239074"/>
                  </a:lnTo>
                  <a:cubicBezTo>
                    <a:pt x="352482" y="338126"/>
                    <a:pt x="277079" y="418338"/>
                    <a:pt x="176241" y="418338"/>
                  </a:cubicBezTo>
                  <a:cubicBezTo>
                    <a:pt x="75402" y="418338"/>
                    <a:pt x="0" y="338044"/>
                    <a:pt x="0" y="239074"/>
                  </a:cubicBezTo>
                  <a:lnTo>
                    <a:pt x="0" y="179264"/>
                  </a:lnTo>
                  <a:cubicBezTo>
                    <a:pt x="0" y="80212"/>
                    <a:pt x="75402" y="0"/>
                    <a:pt x="176241" y="0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2" name="Forma libre 551">
              <a:extLst>
                <a:ext uri="{FF2B5EF4-FFF2-40B4-BE49-F238E27FC236}">
                  <a16:creationId xmlns:a16="http://schemas.microsoft.com/office/drawing/2014/main" id="{784429F6-0D30-372C-79B0-2334C5454742}"/>
                </a:ext>
              </a:extLst>
            </p:cNvPr>
            <p:cNvSpPr/>
            <p:nvPr/>
          </p:nvSpPr>
          <p:spPr>
            <a:xfrm>
              <a:off x="7004224" y="4982249"/>
              <a:ext cx="183558" cy="197987"/>
            </a:xfrm>
            <a:custGeom>
              <a:avLst/>
              <a:gdLst>
                <a:gd name="connsiteX0" fmla="*/ 155358 w 183558"/>
                <a:gd name="connsiteY0" fmla="*/ 53303 h 197987"/>
                <a:gd name="connsiteX1" fmla="*/ 44395 w 183558"/>
                <a:gd name="connsiteY1" fmla="*/ 11592 h 197987"/>
                <a:gd name="connsiteX2" fmla="*/ 21346 w 183558"/>
                <a:gd name="connsiteY2" fmla="*/ 28210 h 197987"/>
                <a:gd name="connsiteX3" fmla="*/ 24721 w 183558"/>
                <a:gd name="connsiteY3" fmla="*/ 147418 h 197987"/>
                <a:gd name="connsiteX4" fmla="*/ 135684 w 183558"/>
                <a:gd name="connsiteY4" fmla="*/ 189129 h 197987"/>
                <a:gd name="connsiteX5" fmla="*/ 158733 w 183558"/>
                <a:gd name="connsiteY5" fmla="*/ 172510 h 197987"/>
                <a:gd name="connsiteX6" fmla="*/ 155358 w 183558"/>
                <a:gd name="connsiteY6" fmla="*/ 53303 h 1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558" h="197987">
                  <a:moveTo>
                    <a:pt x="155358" y="53303"/>
                  </a:moveTo>
                  <a:cubicBezTo>
                    <a:pt x="123748" y="8877"/>
                    <a:pt x="82837" y="-16050"/>
                    <a:pt x="44395" y="11592"/>
                  </a:cubicBezTo>
                  <a:lnTo>
                    <a:pt x="21346" y="28210"/>
                  </a:lnTo>
                  <a:cubicBezTo>
                    <a:pt x="-8371" y="49600"/>
                    <a:pt x="-6889" y="102993"/>
                    <a:pt x="24721" y="147418"/>
                  </a:cubicBezTo>
                  <a:cubicBezTo>
                    <a:pt x="56331" y="191844"/>
                    <a:pt x="105968" y="210519"/>
                    <a:pt x="135684" y="189129"/>
                  </a:cubicBezTo>
                  <a:lnTo>
                    <a:pt x="158733" y="172510"/>
                  </a:lnTo>
                  <a:cubicBezTo>
                    <a:pt x="197175" y="144868"/>
                    <a:pt x="186968" y="97728"/>
                    <a:pt x="155358" y="53303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3" name="Forma libre 552">
              <a:extLst>
                <a:ext uri="{FF2B5EF4-FFF2-40B4-BE49-F238E27FC236}">
                  <a16:creationId xmlns:a16="http://schemas.microsoft.com/office/drawing/2014/main" id="{31BB9B77-EF6A-A0A6-F700-F72D1A24A74C}"/>
                </a:ext>
              </a:extLst>
            </p:cNvPr>
            <p:cNvSpPr/>
            <p:nvPr/>
          </p:nvSpPr>
          <p:spPr>
            <a:xfrm>
              <a:off x="6681731" y="5015560"/>
              <a:ext cx="324329" cy="62277"/>
            </a:xfrm>
            <a:custGeom>
              <a:avLst/>
              <a:gdLst>
                <a:gd name="connsiteX0" fmla="*/ 324329 w 324329"/>
                <a:gd name="connsiteY0" fmla="*/ 62278 h 62277"/>
                <a:gd name="connsiteX1" fmla="*/ 162165 w 324329"/>
                <a:gd name="connsiteY1" fmla="*/ 0 h 62277"/>
                <a:gd name="connsiteX2" fmla="*/ 0 w 324329"/>
                <a:gd name="connsiteY2" fmla="*/ 62278 h 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4329" h="62277">
                  <a:moveTo>
                    <a:pt x="324329" y="62278"/>
                  </a:moveTo>
                  <a:cubicBezTo>
                    <a:pt x="281442" y="23529"/>
                    <a:pt x="224561" y="0"/>
                    <a:pt x="162165" y="0"/>
                  </a:cubicBezTo>
                  <a:cubicBezTo>
                    <a:pt x="99768" y="0"/>
                    <a:pt x="42970" y="23611"/>
                    <a:pt x="0" y="62278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4" name="Forma libre 553">
              <a:extLst>
                <a:ext uri="{FF2B5EF4-FFF2-40B4-BE49-F238E27FC236}">
                  <a16:creationId xmlns:a16="http://schemas.microsoft.com/office/drawing/2014/main" id="{001287BA-490D-DD78-16DF-30E898276AFF}"/>
                </a:ext>
              </a:extLst>
            </p:cNvPr>
            <p:cNvSpPr/>
            <p:nvPr/>
          </p:nvSpPr>
          <p:spPr>
            <a:xfrm>
              <a:off x="6887936" y="5301857"/>
              <a:ext cx="194185" cy="132535"/>
            </a:xfrm>
            <a:custGeom>
              <a:avLst/>
              <a:gdLst>
                <a:gd name="connsiteX0" fmla="*/ 121665 w 194185"/>
                <a:gd name="connsiteY0" fmla="*/ 132535 h 132535"/>
                <a:gd name="connsiteX1" fmla="*/ 194186 w 194185"/>
                <a:gd name="connsiteY1" fmla="*/ 0 h 132535"/>
                <a:gd name="connsiteX2" fmla="*/ 53918 w 194185"/>
                <a:gd name="connsiteY2" fmla="*/ 22048 h 132535"/>
                <a:gd name="connsiteX3" fmla="*/ 22061 w 194185"/>
                <a:gd name="connsiteY3" fmla="*/ 53886 h 132535"/>
                <a:gd name="connsiteX4" fmla="*/ 0 w 194185"/>
                <a:gd name="connsiteY4" fmla="*/ 132206 h 13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185" h="132535">
                  <a:moveTo>
                    <a:pt x="121665" y="132535"/>
                  </a:moveTo>
                  <a:cubicBezTo>
                    <a:pt x="158625" y="97900"/>
                    <a:pt x="184637" y="51829"/>
                    <a:pt x="194186" y="0"/>
                  </a:cubicBezTo>
                  <a:lnTo>
                    <a:pt x="53918" y="22048"/>
                  </a:lnTo>
                  <a:cubicBezTo>
                    <a:pt x="46262" y="35293"/>
                    <a:pt x="35314" y="46153"/>
                    <a:pt x="22061" y="53886"/>
                  </a:cubicBezTo>
                  <a:lnTo>
                    <a:pt x="0" y="13220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5" name="Forma libre 554">
              <a:extLst>
                <a:ext uri="{FF2B5EF4-FFF2-40B4-BE49-F238E27FC236}">
                  <a16:creationId xmlns:a16="http://schemas.microsoft.com/office/drawing/2014/main" id="{5DEF622C-0FB0-6DF8-3773-6B9DD799EE5C}"/>
                </a:ext>
              </a:extLst>
            </p:cNvPr>
            <p:cNvSpPr/>
            <p:nvPr/>
          </p:nvSpPr>
          <p:spPr>
            <a:xfrm>
              <a:off x="7123774" y="5157557"/>
              <a:ext cx="50707" cy="276094"/>
            </a:xfrm>
            <a:custGeom>
              <a:avLst/>
              <a:gdLst>
                <a:gd name="connsiteX0" fmla="*/ 35232 w 50707"/>
                <a:gd name="connsiteY0" fmla="*/ 0 h 276094"/>
                <a:gd name="connsiteX1" fmla="*/ 50707 w 50707"/>
                <a:gd name="connsiteY1" fmla="*/ 100204 h 276094"/>
                <a:gd name="connsiteX2" fmla="*/ 0 w 50707"/>
                <a:gd name="connsiteY2" fmla="*/ 276095 h 27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7" h="276094">
                  <a:moveTo>
                    <a:pt x="35232" y="0"/>
                  </a:moveTo>
                  <a:cubicBezTo>
                    <a:pt x="45274" y="31591"/>
                    <a:pt x="50707" y="65239"/>
                    <a:pt x="50707" y="100204"/>
                  </a:cubicBezTo>
                  <a:cubicBezTo>
                    <a:pt x="50707" y="164867"/>
                    <a:pt x="32104" y="225170"/>
                    <a:pt x="0" y="27609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6" name="Forma libre 555">
              <a:extLst>
                <a:ext uri="{FF2B5EF4-FFF2-40B4-BE49-F238E27FC236}">
                  <a16:creationId xmlns:a16="http://schemas.microsoft.com/office/drawing/2014/main" id="{3CE1DE19-F33F-5ED7-DA99-3FA6843417F5}"/>
                </a:ext>
              </a:extLst>
            </p:cNvPr>
            <p:cNvSpPr/>
            <p:nvPr/>
          </p:nvSpPr>
          <p:spPr>
            <a:xfrm>
              <a:off x="6642384" y="4927450"/>
              <a:ext cx="403188" cy="68530"/>
            </a:xfrm>
            <a:custGeom>
              <a:avLst/>
              <a:gdLst>
                <a:gd name="connsiteX0" fmla="*/ 403189 w 403188"/>
                <a:gd name="connsiteY0" fmla="*/ 68530 h 68530"/>
                <a:gd name="connsiteX1" fmla="*/ 201594 w 403188"/>
                <a:gd name="connsiteY1" fmla="*/ 0 h 68530"/>
                <a:gd name="connsiteX2" fmla="*/ 0 w 403188"/>
                <a:gd name="connsiteY2" fmla="*/ 68530 h 6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3188" h="68530">
                  <a:moveTo>
                    <a:pt x="403189" y="68530"/>
                  </a:moveTo>
                  <a:cubicBezTo>
                    <a:pt x="347378" y="25503"/>
                    <a:pt x="277491" y="0"/>
                    <a:pt x="201594" y="0"/>
                  </a:cubicBezTo>
                  <a:cubicBezTo>
                    <a:pt x="125698" y="0"/>
                    <a:pt x="55811" y="25586"/>
                    <a:pt x="0" y="6853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7" name="Forma libre 556">
              <a:extLst>
                <a:ext uri="{FF2B5EF4-FFF2-40B4-BE49-F238E27FC236}">
                  <a16:creationId xmlns:a16="http://schemas.microsoft.com/office/drawing/2014/main" id="{6F5888CB-8B5B-BA8A-CC70-8E0E61FE995A}"/>
                </a:ext>
              </a:extLst>
            </p:cNvPr>
            <p:cNvSpPr/>
            <p:nvPr/>
          </p:nvSpPr>
          <p:spPr>
            <a:xfrm>
              <a:off x="6605753" y="5301857"/>
              <a:ext cx="194185" cy="132535"/>
            </a:xfrm>
            <a:custGeom>
              <a:avLst/>
              <a:gdLst>
                <a:gd name="connsiteX0" fmla="*/ 72521 w 194185"/>
                <a:gd name="connsiteY0" fmla="*/ 132535 h 132535"/>
                <a:gd name="connsiteX1" fmla="*/ 0 w 194185"/>
                <a:gd name="connsiteY1" fmla="*/ 0 h 132535"/>
                <a:gd name="connsiteX2" fmla="*/ 140268 w 194185"/>
                <a:gd name="connsiteY2" fmla="*/ 22048 h 132535"/>
                <a:gd name="connsiteX3" fmla="*/ 172125 w 194185"/>
                <a:gd name="connsiteY3" fmla="*/ 53886 h 132535"/>
                <a:gd name="connsiteX4" fmla="*/ 194186 w 194185"/>
                <a:gd name="connsiteY4" fmla="*/ 132206 h 132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185" h="132535">
                  <a:moveTo>
                    <a:pt x="72521" y="132535"/>
                  </a:moveTo>
                  <a:cubicBezTo>
                    <a:pt x="35561" y="97900"/>
                    <a:pt x="9549" y="51829"/>
                    <a:pt x="0" y="0"/>
                  </a:cubicBezTo>
                  <a:lnTo>
                    <a:pt x="140268" y="22048"/>
                  </a:lnTo>
                  <a:cubicBezTo>
                    <a:pt x="147924" y="35293"/>
                    <a:pt x="158872" y="46153"/>
                    <a:pt x="172125" y="53886"/>
                  </a:cubicBezTo>
                  <a:lnTo>
                    <a:pt x="194186" y="13220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8" name="Forma libre 557">
              <a:extLst>
                <a:ext uri="{FF2B5EF4-FFF2-40B4-BE49-F238E27FC236}">
                  <a16:creationId xmlns:a16="http://schemas.microsoft.com/office/drawing/2014/main" id="{813382A7-2705-C019-11A4-C1A36A5C42DF}"/>
                </a:ext>
              </a:extLst>
            </p:cNvPr>
            <p:cNvSpPr/>
            <p:nvPr/>
          </p:nvSpPr>
          <p:spPr>
            <a:xfrm>
              <a:off x="6513475" y="5157557"/>
              <a:ext cx="50707" cy="276094"/>
            </a:xfrm>
            <a:custGeom>
              <a:avLst/>
              <a:gdLst>
                <a:gd name="connsiteX0" fmla="*/ 15476 w 50707"/>
                <a:gd name="connsiteY0" fmla="*/ 0 h 276094"/>
                <a:gd name="connsiteX1" fmla="*/ 0 w 50707"/>
                <a:gd name="connsiteY1" fmla="*/ 100204 h 276094"/>
                <a:gd name="connsiteX2" fmla="*/ 50707 w 50707"/>
                <a:gd name="connsiteY2" fmla="*/ 276095 h 27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07" h="276094">
                  <a:moveTo>
                    <a:pt x="15476" y="0"/>
                  </a:moveTo>
                  <a:cubicBezTo>
                    <a:pt x="5433" y="31591"/>
                    <a:pt x="0" y="65239"/>
                    <a:pt x="0" y="100204"/>
                  </a:cubicBezTo>
                  <a:cubicBezTo>
                    <a:pt x="0" y="164867"/>
                    <a:pt x="18603" y="225170"/>
                    <a:pt x="50707" y="27609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9" name="Forma libre 558">
              <a:extLst>
                <a:ext uri="{FF2B5EF4-FFF2-40B4-BE49-F238E27FC236}">
                  <a16:creationId xmlns:a16="http://schemas.microsoft.com/office/drawing/2014/main" id="{D2400FFF-7FFF-1FE3-2422-E9E60EAB9E77}"/>
                </a:ext>
              </a:extLst>
            </p:cNvPr>
            <p:cNvSpPr/>
            <p:nvPr/>
          </p:nvSpPr>
          <p:spPr>
            <a:xfrm>
              <a:off x="6605753" y="5167100"/>
              <a:ext cx="476368" cy="46646"/>
            </a:xfrm>
            <a:custGeom>
              <a:avLst/>
              <a:gdLst>
                <a:gd name="connsiteX0" fmla="*/ 462787 w 476368"/>
                <a:gd name="connsiteY0" fmla="*/ 0 h 46646"/>
                <a:gd name="connsiteX1" fmla="*/ 476369 w 476368"/>
                <a:gd name="connsiteY1" fmla="*/ 46646 h 46646"/>
                <a:gd name="connsiteX2" fmla="*/ 326305 w 476368"/>
                <a:gd name="connsiteY2" fmla="*/ 46646 h 46646"/>
                <a:gd name="connsiteX3" fmla="*/ 260204 w 476368"/>
                <a:gd name="connsiteY3" fmla="*/ 24598 h 46646"/>
                <a:gd name="connsiteX4" fmla="*/ 216165 w 476368"/>
                <a:gd name="connsiteY4" fmla="*/ 24598 h 46646"/>
                <a:gd name="connsiteX5" fmla="*/ 150064 w 476368"/>
                <a:gd name="connsiteY5" fmla="*/ 46646 h 46646"/>
                <a:gd name="connsiteX6" fmla="*/ 0 w 476368"/>
                <a:gd name="connsiteY6" fmla="*/ 46646 h 46646"/>
                <a:gd name="connsiteX7" fmla="*/ 13582 w 476368"/>
                <a:gd name="connsiteY7" fmla="*/ 0 h 4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368" h="46646">
                  <a:moveTo>
                    <a:pt x="462787" y="0"/>
                  </a:moveTo>
                  <a:cubicBezTo>
                    <a:pt x="468796" y="14891"/>
                    <a:pt x="473406" y="30522"/>
                    <a:pt x="476369" y="46646"/>
                  </a:cubicBezTo>
                  <a:lnTo>
                    <a:pt x="326305" y="46646"/>
                  </a:lnTo>
                  <a:cubicBezTo>
                    <a:pt x="305396" y="33484"/>
                    <a:pt x="282265" y="24598"/>
                    <a:pt x="260204" y="24598"/>
                  </a:cubicBezTo>
                  <a:lnTo>
                    <a:pt x="216165" y="24598"/>
                  </a:lnTo>
                  <a:cubicBezTo>
                    <a:pt x="194104" y="24598"/>
                    <a:pt x="170973" y="33484"/>
                    <a:pt x="150064" y="46646"/>
                  </a:cubicBezTo>
                  <a:lnTo>
                    <a:pt x="0" y="46646"/>
                  </a:lnTo>
                  <a:cubicBezTo>
                    <a:pt x="2963" y="30439"/>
                    <a:pt x="7573" y="14891"/>
                    <a:pt x="13582" y="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60" name="Gráfico 2">
            <a:extLst>
              <a:ext uri="{FF2B5EF4-FFF2-40B4-BE49-F238E27FC236}">
                <a16:creationId xmlns:a16="http://schemas.microsoft.com/office/drawing/2014/main" id="{5FC1A033-5171-979E-BAC0-4515FBAA8AC3}"/>
              </a:ext>
            </a:extLst>
          </p:cNvPr>
          <p:cNvGrpSpPr/>
          <p:nvPr/>
        </p:nvGrpSpPr>
        <p:grpSpPr>
          <a:xfrm>
            <a:off x="4811925" y="4507198"/>
            <a:ext cx="1013543" cy="820924"/>
            <a:chOff x="4811925" y="4507198"/>
            <a:chExt cx="1013543" cy="820924"/>
          </a:xfrm>
          <a:noFill/>
        </p:grpSpPr>
        <p:sp>
          <p:nvSpPr>
            <p:cNvPr id="561" name="Forma libre 560">
              <a:extLst>
                <a:ext uri="{FF2B5EF4-FFF2-40B4-BE49-F238E27FC236}">
                  <a16:creationId xmlns:a16="http://schemas.microsoft.com/office/drawing/2014/main" id="{26EA0EAD-9BD0-BF44-21E4-3F51D33B1C28}"/>
                </a:ext>
              </a:extLst>
            </p:cNvPr>
            <p:cNvSpPr/>
            <p:nvPr/>
          </p:nvSpPr>
          <p:spPr>
            <a:xfrm rot="-244200">
              <a:off x="5627345" y="5191476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2" name="Forma libre 561">
              <a:extLst>
                <a:ext uri="{FF2B5EF4-FFF2-40B4-BE49-F238E27FC236}">
                  <a16:creationId xmlns:a16="http://schemas.microsoft.com/office/drawing/2014/main" id="{EFF75206-94D3-F2D9-E63F-5B348872DA5F}"/>
                </a:ext>
              </a:extLst>
            </p:cNvPr>
            <p:cNvSpPr/>
            <p:nvPr/>
          </p:nvSpPr>
          <p:spPr>
            <a:xfrm rot="-244200">
              <a:off x="5186743" y="5191470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3" name="Forma libre 562">
              <a:extLst>
                <a:ext uri="{FF2B5EF4-FFF2-40B4-BE49-F238E27FC236}">
                  <a16:creationId xmlns:a16="http://schemas.microsoft.com/office/drawing/2014/main" id="{1EEF20EC-E938-289C-8A65-BB80A68C1320}"/>
                </a:ext>
              </a:extLst>
            </p:cNvPr>
            <p:cNvSpPr/>
            <p:nvPr/>
          </p:nvSpPr>
          <p:spPr>
            <a:xfrm>
              <a:off x="5120423" y="4905402"/>
              <a:ext cx="462704" cy="352358"/>
            </a:xfrm>
            <a:custGeom>
              <a:avLst/>
              <a:gdLst>
                <a:gd name="connsiteX0" fmla="*/ 198302 w 462704"/>
                <a:gd name="connsiteY0" fmla="*/ 352358 h 352358"/>
                <a:gd name="connsiteX1" fmla="*/ 462704 w 462704"/>
                <a:gd name="connsiteY1" fmla="*/ 352358 h 352358"/>
                <a:gd name="connsiteX2" fmla="*/ 462704 w 462704"/>
                <a:gd name="connsiteY2" fmla="*/ 0 h 352358"/>
                <a:gd name="connsiteX3" fmla="*/ 0 w 462704"/>
                <a:gd name="connsiteY3" fmla="*/ 0 h 352358"/>
                <a:gd name="connsiteX4" fmla="*/ 0 w 462704"/>
                <a:gd name="connsiteY4" fmla="*/ 352358 h 352358"/>
                <a:gd name="connsiteX5" fmla="*/ 66101 w 462704"/>
                <a:gd name="connsiteY5" fmla="*/ 352358 h 3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704" h="352358">
                  <a:moveTo>
                    <a:pt x="198302" y="352358"/>
                  </a:moveTo>
                  <a:lnTo>
                    <a:pt x="462704" y="352358"/>
                  </a:lnTo>
                  <a:lnTo>
                    <a:pt x="462704" y="0"/>
                  </a:lnTo>
                  <a:lnTo>
                    <a:pt x="0" y="0"/>
                  </a:lnTo>
                  <a:lnTo>
                    <a:pt x="0" y="352358"/>
                  </a:lnTo>
                  <a:lnTo>
                    <a:pt x="66101" y="352358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4" name="Forma libre 563">
              <a:extLst>
                <a:ext uri="{FF2B5EF4-FFF2-40B4-BE49-F238E27FC236}">
                  <a16:creationId xmlns:a16="http://schemas.microsoft.com/office/drawing/2014/main" id="{939778DF-0401-B360-A334-028E7EF43612}"/>
                </a:ext>
              </a:extLst>
            </p:cNvPr>
            <p:cNvSpPr/>
            <p:nvPr/>
          </p:nvSpPr>
          <p:spPr>
            <a:xfrm>
              <a:off x="5583127" y="5257760"/>
              <a:ext cx="44039" cy="8226"/>
            </a:xfrm>
            <a:custGeom>
              <a:avLst/>
              <a:gdLst>
                <a:gd name="connsiteX0" fmla="*/ 0 w 44039"/>
                <a:gd name="connsiteY0" fmla="*/ 0 h 8226"/>
                <a:gd name="connsiteX1" fmla="*/ 4404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0" y="0"/>
                  </a:moveTo>
                  <a:lnTo>
                    <a:pt x="44040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5" name="Forma libre 564">
              <a:extLst>
                <a:ext uri="{FF2B5EF4-FFF2-40B4-BE49-F238E27FC236}">
                  <a16:creationId xmlns:a16="http://schemas.microsoft.com/office/drawing/2014/main" id="{D5FD14C3-009E-D64B-47C5-002EAF2DACBE}"/>
                </a:ext>
              </a:extLst>
            </p:cNvPr>
            <p:cNvSpPr/>
            <p:nvPr/>
          </p:nvSpPr>
          <p:spPr>
            <a:xfrm>
              <a:off x="5583045" y="4960522"/>
              <a:ext cx="242423" cy="297238"/>
            </a:xfrm>
            <a:custGeom>
              <a:avLst/>
              <a:gdLst>
                <a:gd name="connsiteX0" fmla="*/ 176323 w 242423"/>
                <a:gd name="connsiteY0" fmla="*/ 297238 h 297238"/>
                <a:gd name="connsiteX1" fmla="*/ 242424 w 242423"/>
                <a:gd name="connsiteY1" fmla="*/ 297238 h 297238"/>
                <a:gd name="connsiteX2" fmla="*/ 242424 w 242423"/>
                <a:gd name="connsiteY2" fmla="*/ 175398 h 297238"/>
                <a:gd name="connsiteX3" fmla="*/ 238061 w 242423"/>
                <a:gd name="connsiteY3" fmla="*/ 151869 h 297238"/>
                <a:gd name="connsiteX4" fmla="*/ 180933 w 242423"/>
                <a:gd name="connsiteY4" fmla="*/ 35458 h 297238"/>
                <a:gd name="connsiteX5" fmla="*/ 152204 w 242423"/>
                <a:gd name="connsiteY5" fmla="*/ 12834 h 297238"/>
                <a:gd name="connsiteX6" fmla="*/ 0 w 242423"/>
                <a:gd name="connsiteY6" fmla="*/ 0 h 29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423" h="297238">
                  <a:moveTo>
                    <a:pt x="176323" y="297238"/>
                  </a:moveTo>
                  <a:lnTo>
                    <a:pt x="242424" y="297238"/>
                  </a:lnTo>
                  <a:lnTo>
                    <a:pt x="242424" y="175398"/>
                  </a:lnTo>
                  <a:cubicBezTo>
                    <a:pt x="242424" y="167335"/>
                    <a:pt x="240942" y="159355"/>
                    <a:pt x="238061" y="151869"/>
                  </a:cubicBezTo>
                  <a:lnTo>
                    <a:pt x="180933" y="35458"/>
                  </a:lnTo>
                  <a:cubicBezTo>
                    <a:pt x="176159" y="22871"/>
                    <a:pt x="165046" y="14233"/>
                    <a:pt x="152204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6" name="Forma libre 565">
              <a:extLst>
                <a:ext uri="{FF2B5EF4-FFF2-40B4-BE49-F238E27FC236}">
                  <a16:creationId xmlns:a16="http://schemas.microsoft.com/office/drawing/2014/main" id="{BEC88408-162F-6B70-5945-DB4915C49424}"/>
                </a:ext>
              </a:extLst>
            </p:cNvPr>
            <p:cNvSpPr/>
            <p:nvPr/>
          </p:nvSpPr>
          <p:spPr>
            <a:xfrm>
              <a:off x="4811925" y="4507198"/>
              <a:ext cx="683096" cy="662509"/>
            </a:xfrm>
            <a:custGeom>
              <a:avLst/>
              <a:gdLst>
                <a:gd name="connsiteX0" fmla="*/ 440699 w 683096"/>
                <a:gd name="connsiteY0" fmla="*/ 314537 h 662509"/>
                <a:gd name="connsiteX1" fmla="*/ 477906 w 683096"/>
                <a:gd name="connsiteY1" fmla="*/ 278997 h 662509"/>
                <a:gd name="connsiteX2" fmla="*/ 639577 w 683096"/>
                <a:gd name="connsiteY2" fmla="*/ 247488 h 662509"/>
                <a:gd name="connsiteX3" fmla="*/ 671928 w 683096"/>
                <a:gd name="connsiteY3" fmla="*/ 89778 h 662509"/>
                <a:gd name="connsiteX4" fmla="*/ 583025 w 683096"/>
                <a:gd name="connsiteY4" fmla="*/ 176489 h 662509"/>
                <a:gd name="connsiteX5" fmla="*/ 502190 w 683096"/>
                <a:gd name="connsiteY5" fmla="*/ 97593 h 662509"/>
                <a:gd name="connsiteX6" fmla="*/ 591093 w 683096"/>
                <a:gd name="connsiteY6" fmla="*/ 10882 h 662509"/>
                <a:gd name="connsiteX7" fmla="*/ 429422 w 683096"/>
                <a:gd name="connsiteY7" fmla="*/ 42391 h 662509"/>
                <a:gd name="connsiteX8" fmla="*/ 397071 w 683096"/>
                <a:gd name="connsiteY8" fmla="*/ 200101 h 662509"/>
                <a:gd name="connsiteX9" fmla="*/ 205190 w 683096"/>
                <a:gd name="connsiteY9" fmla="*/ 383478 h 662509"/>
                <a:gd name="connsiteX10" fmla="*/ 43519 w 683096"/>
                <a:gd name="connsiteY10" fmla="*/ 414987 h 662509"/>
                <a:gd name="connsiteX11" fmla="*/ 11169 w 683096"/>
                <a:gd name="connsiteY11" fmla="*/ 572697 h 662509"/>
                <a:gd name="connsiteX12" fmla="*/ 100071 w 683096"/>
                <a:gd name="connsiteY12" fmla="*/ 485986 h 662509"/>
                <a:gd name="connsiteX13" fmla="*/ 180906 w 683096"/>
                <a:gd name="connsiteY13" fmla="*/ 564882 h 662509"/>
                <a:gd name="connsiteX14" fmla="*/ 92004 w 683096"/>
                <a:gd name="connsiteY14" fmla="*/ 651593 h 662509"/>
                <a:gd name="connsiteX15" fmla="*/ 236388 w 683096"/>
                <a:gd name="connsiteY15" fmla="*/ 634563 h 66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3096" h="662509">
                  <a:moveTo>
                    <a:pt x="440699" y="314537"/>
                  </a:moveTo>
                  <a:lnTo>
                    <a:pt x="477906" y="278997"/>
                  </a:lnTo>
                  <a:cubicBezTo>
                    <a:pt x="531742" y="300551"/>
                    <a:pt x="595867" y="290103"/>
                    <a:pt x="639577" y="247488"/>
                  </a:cubicBezTo>
                  <a:cubicBezTo>
                    <a:pt x="683288" y="204872"/>
                    <a:pt x="694071" y="142266"/>
                    <a:pt x="671928" y="89778"/>
                  </a:cubicBezTo>
                  <a:lnTo>
                    <a:pt x="583025" y="176489"/>
                  </a:lnTo>
                  <a:lnTo>
                    <a:pt x="502190" y="97593"/>
                  </a:lnTo>
                  <a:lnTo>
                    <a:pt x="591093" y="10882"/>
                  </a:lnTo>
                  <a:cubicBezTo>
                    <a:pt x="537257" y="-10673"/>
                    <a:pt x="473132" y="-225"/>
                    <a:pt x="429422" y="42391"/>
                  </a:cubicBezTo>
                  <a:cubicBezTo>
                    <a:pt x="385711" y="85006"/>
                    <a:pt x="374928" y="147613"/>
                    <a:pt x="397071" y="200101"/>
                  </a:cubicBezTo>
                  <a:lnTo>
                    <a:pt x="205190" y="383478"/>
                  </a:lnTo>
                  <a:cubicBezTo>
                    <a:pt x="151355" y="361924"/>
                    <a:pt x="87229" y="372372"/>
                    <a:pt x="43519" y="414987"/>
                  </a:cubicBezTo>
                  <a:cubicBezTo>
                    <a:pt x="-191" y="457603"/>
                    <a:pt x="-10975" y="520210"/>
                    <a:pt x="11169" y="572697"/>
                  </a:cubicBezTo>
                  <a:lnTo>
                    <a:pt x="100071" y="485986"/>
                  </a:lnTo>
                  <a:lnTo>
                    <a:pt x="180906" y="564882"/>
                  </a:lnTo>
                  <a:lnTo>
                    <a:pt x="92004" y="651593"/>
                  </a:lnTo>
                  <a:cubicBezTo>
                    <a:pt x="139089" y="670515"/>
                    <a:pt x="194077" y="664839"/>
                    <a:pt x="236388" y="63456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67" name="Gráfico 2">
            <a:extLst>
              <a:ext uri="{FF2B5EF4-FFF2-40B4-BE49-F238E27FC236}">
                <a16:creationId xmlns:a16="http://schemas.microsoft.com/office/drawing/2014/main" id="{5515D1EB-6C08-22AD-91ED-89F24CDF9254}"/>
              </a:ext>
            </a:extLst>
          </p:cNvPr>
          <p:cNvGrpSpPr/>
          <p:nvPr/>
        </p:nvGrpSpPr>
        <p:grpSpPr>
          <a:xfrm>
            <a:off x="3353569" y="4575092"/>
            <a:ext cx="991591" cy="704716"/>
            <a:chOff x="3353569" y="4575092"/>
            <a:chExt cx="991591" cy="704716"/>
          </a:xfrm>
          <a:noFill/>
        </p:grpSpPr>
        <p:sp>
          <p:nvSpPr>
            <p:cNvPr id="568" name="Forma libre 567">
              <a:extLst>
                <a:ext uri="{FF2B5EF4-FFF2-40B4-BE49-F238E27FC236}">
                  <a16:creationId xmlns:a16="http://schemas.microsoft.com/office/drawing/2014/main" id="{39310AAF-732A-D21A-5817-4D0B70C7575C}"/>
                </a:ext>
              </a:extLst>
            </p:cNvPr>
            <p:cNvSpPr/>
            <p:nvPr/>
          </p:nvSpPr>
          <p:spPr>
            <a:xfrm>
              <a:off x="4146777" y="4927450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9" name="Forma libre 568">
              <a:extLst>
                <a:ext uri="{FF2B5EF4-FFF2-40B4-BE49-F238E27FC236}">
                  <a16:creationId xmlns:a16="http://schemas.microsoft.com/office/drawing/2014/main" id="{B1915A51-167B-3C22-DF70-96B4FBA72B07}"/>
                </a:ext>
              </a:extLst>
            </p:cNvPr>
            <p:cNvSpPr/>
            <p:nvPr/>
          </p:nvSpPr>
          <p:spPr>
            <a:xfrm>
              <a:off x="3529892" y="4575092"/>
              <a:ext cx="550783" cy="418420"/>
            </a:xfrm>
            <a:custGeom>
              <a:avLst/>
              <a:gdLst>
                <a:gd name="connsiteX0" fmla="*/ 396604 w 550783"/>
                <a:gd name="connsiteY0" fmla="*/ 418420 h 418420"/>
                <a:gd name="connsiteX1" fmla="*/ 550784 w 550783"/>
                <a:gd name="connsiteY1" fmla="*/ 418420 h 418420"/>
                <a:gd name="connsiteX2" fmla="*/ 550784 w 550783"/>
                <a:gd name="connsiteY2" fmla="*/ 0 h 418420"/>
                <a:gd name="connsiteX3" fmla="*/ 0 w 550783"/>
                <a:gd name="connsiteY3" fmla="*/ 0 h 418420"/>
                <a:gd name="connsiteX4" fmla="*/ 0 w 550783"/>
                <a:gd name="connsiteY4" fmla="*/ 44096 h 41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783" h="418420">
                  <a:moveTo>
                    <a:pt x="396604" y="418420"/>
                  </a:moveTo>
                  <a:lnTo>
                    <a:pt x="550784" y="418420"/>
                  </a:lnTo>
                  <a:lnTo>
                    <a:pt x="550784" y="0"/>
                  </a:lnTo>
                  <a:lnTo>
                    <a:pt x="0" y="0"/>
                  </a:lnTo>
                  <a:lnTo>
                    <a:pt x="0" y="4409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0" name="Forma libre 569">
              <a:extLst>
                <a:ext uri="{FF2B5EF4-FFF2-40B4-BE49-F238E27FC236}">
                  <a16:creationId xmlns:a16="http://schemas.microsoft.com/office/drawing/2014/main" id="{6E1023F8-9F89-09EF-2CC0-582E0A33BCB2}"/>
                </a:ext>
              </a:extLst>
            </p:cNvPr>
            <p:cNvSpPr/>
            <p:nvPr/>
          </p:nvSpPr>
          <p:spPr>
            <a:xfrm>
              <a:off x="4080676" y="4993512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1" name="Forma libre 570">
              <a:extLst>
                <a:ext uri="{FF2B5EF4-FFF2-40B4-BE49-F238E27FC236}">
                  <a16:creationId xmlns:a16="http://schemas.microsoft.com/office/drawing/2014/main" id="{D5E273EB-E0FE-A2ED-2229-33ADA6683097}"/>
                </a:ext>
              </a:extLst>
            </p:cNvPr>
            <p:cNvSpPr/>
            <p:nvPr/>
          </p:nvSpPr>
          <p:spPr>
            <a:xfrm>
              <a:off x="4080676" y="4652260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2" name="Forma libre 571">
              <a:extLst>
                <a:ext uri="{FF2B5EF4-FFF2-40B4-BE49-F238E27FC236}">
                  <a16:creationId xmlns:a16="http://schemas.microsoft.com/office/drawing/2014/main" id="{1D99E602-C32A-093E-B44C-274CA4EDC622}"/>
                </a:ext>
              </a:extLst>
            </p:cNvPr>
            <p:cNvSpPr/>
            <p:nvPr/>
          </p:nvSpPr>
          <p:spPr>
            <a:xfrm>
              <a:off x="3551871" y="4927450"/>
              <a:ext cx="286463" cy="132124"/>
            </a:xfrm>
            <a:custGeom>
              <a:avLst/>
              <a:gdLst>
                <a:gd name="connsiteX0" fmla="*/ 286463 w 286463"/>
                <a:gd name="connsiteY0" fmla="*/ 66062 h 132124"/>
                <a:gd name="connsiteX1" fmla="*/ 143232 w 286463"/>
                <a:gd name="connsiteY1" fmla="*/ 132124 h 132124"/>
                <a:gd name="connsiteX2" fmla="*/ 0 w 286463"/>
                <a:gd name="connsiteY2" fmla="*/ 66062 h 132124"/>
                <a:gd name="connsiteX3" fmla="*/ 143232 w 286463"/>
                <a:gd name="connsiteY3" fmla="*/ 0 h 132124"/>
                <a:gd name="connsiteX4" fmla="*/ 286463 w 286463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63" h="132124">
                  <a:moveTo>
                    <a:pt x="286463" y="66062"/>
                  </a:moveTo>
                  <a:cubicBezTo>
                    <a:pt x="286463" y="102547"/>
                    <a:pt x="222336" y="132124"/>
                    <a:pt x="143232" y="132124"/>
                  </a:cubicBezTo>
                  <a:cubicBezTo>
                    <a:pt x="64127" y="132124"/>
                    <a:pt x="0" y="102547"/>
                    <a:pt x="0" y="66062"/>
                  </a:cubicBezTo>
                  <a:cubicBezTo>
                    <a:pt x="0" y="29577"/>
                    <a:pt x="64127" y="0"/>
                    <a:pt x="143232" y="0"/>
                  </a:cubicBezTo>
                  <a:cubicBezTo>
                    <a:pt x="222336" y="0"/>
                    <a:pt x="286463" y="29577"/>
                    <a:pt x="286463" y="6606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3" name="Forma libre 572">
              <a:extLst>
                <a:ext uri="{FF2B5EF4-FFF2-40B4-BE49-F238E27FC236}">
                  <a16:creationId xmlns:a16="http://schemas.microsoft.com/office/drawing/2014/main" id="{59FD28CC-5769-BCC0-6D22-BECBB057FB21}"/>
                </a:ext>
              </a:extLst>
            </p:cNvPr>
            <p:cNvSpPr/>
            <p:nvPr/>
          </p:nvSpPr>
          <p:spPr>
            <a:xfrm>
              <a:off x="3551871" y="4993512"/>
              <a:ext cx="286463" cy="176138"/>
            </a:xfrm>
            <a:custGeom>
              <a:avLst/>
              <a:gdLst>
                <a:gd name="connsiteX0" fmla="*/ 0 w 286463"/>
                <a:gd name="connsiteY0" fmla="*/ 0 h 176138"/>
                <a:gd name="connsiteX1" fmla="*/ 0 w 286463"/>
                <a:gd name="connsiteY1" fmla="*/ 110076 h 176138"/>
                <a:gd name="connsiteX2" fmla="*/ 143232 w 286463"/>
                <a:gd name="connsiteY2" fmla="*/ 176138 h 176138"/>
                <a:gd name="connsiteX3" fmla="*/ 286463 w 286463"/>
                <a:gd name="connsiteY3" fmla="*/ 110076 h 176138"/>
                <a:gd name="connsiteX4" fmla="*/ 286463 w 286463"/>
                <a:gd name="connsiteY4" fmla="*/ 0 h 17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63" h="176138">
                  <a:moveTo>
                    <a:pt x="0" y="0"/>
                  </a:moveTo>
                  <a:lnTo>
                    <a:pt x="0" y="110076"/>
                  </a:lnTo>
                  <a:cubicBezTo>
                    <a:pt x="0" y="146604"/>
                    <a:pt x="64125" y="176138"/>
                    <a:pt x="143232" y="176138"/>
                  </a:cubicBezTo>
                  <a:cubicBezTo>
                    <a:pt x="222338" y="176138"/>
                    <a:pt x="286463" y="146521"/>
                    <a:pt x="286463" y="110076"/>
                  </a:cubicBezTo>
                  <a:lnTo>
                    <a:pt x="286463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4" name="Forma libre 573">
              <a:extLst>
                <a:ext uri="{FF2B5EF4-FFF2-40B4-BE49-F238E27FC236}">
                  <a16:creationId xmlns:a16="http://schemas.microsoft.com/office/drawing/2014/main" id="{5D684AD0-B6E7-32C5-1A78-2C83CE2FE6B0}"/>
                </a:ext>
              </a:extLst>
            </p:cNvPr>
            <p:cNvSpPr/>
            <p:nvPr/>
          </p:nvSpPr>
          <p:spPr>
            <a:xfrm>
              <a:off x="3551871" y="5103671"/>
              <a:ext cx="286463" cy="176137"/>
            </a:xfrm>
            <a:custGeom>
              <a:avLst/>
              <a:gdLst>
                <a:gd name="connsiteX0" fmla="*/ 286463 w 286463"/>
                <a:gd name="connsiteY0" fmla="*/ 0 h 176137"/>
                <a:gd name="connsiteX1" fmla="*/ 286463 w 286463"/>
                <a:gd name="connsiteY1" fmla="*/ 110076 h 176137"/>
                <a:gd name="connsiteX2" fmla="*/ 143232 w 286463"/>
                <a:gd name="connsiteY2" fmla="*/ 176138 h 176137"/>
                <a:gd name="connsiteX3" fmla="*/ 0 w 286463"/>
                <a:gd name="connsiteY3" fmla="*/ 110076 h 176137"/>
                <a:gd name="connsiteX4" fmla="*/ 0 w 286463"/>
                <a:gd name="connsiteY4" fmla="*/ 0 h 17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63" h="176137">
                  <a:moveTo>
                    <a:pt x="286463" y="0"/>
                  </a:moveTo>
                  <a:lnTo>
                    <a:pt x="286463" y="110076"/>
                  </a:lnTo>
                  <a:cubicBezTo>
                    <a:pt x="286463" y="146603"/>
                    <a:pt x="222338" y="176138"/>
                    <a:pt x="143232" y="176138"/>
                  </a:cubicBezTo>
                  <a:cubicBezTo>
                    <a:pt x="64125" y="176138"/>
                    <a:pt x="0" y="146521"/>
                    <a:pt x="0" y="110076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5" name="Forma libre 574">
              <a:extLst>
                <a:ext uri="{FF2B5EF4-FFF2-40B4-BE49-F238E27FC236}">
                  <a16:creationId xmlns:a16="http://schemas.microsoft.com/office/drawing/2014/main" id="{C9AA538D-3CBC-996A-FA5E-53C66D6F21E2}"/>
                </a:ext>
              </a:extLst>
            </p:cNvPr>
            <p:cNvSpPr/>
            <p:nvPr/>
          </p:nvSpPr>
          <p:spPr>
            <a:xfrm>
              <a:off x="3353569" y="4883436"/>
              <a:ext cx="122734" cy="175480"/>
            </a:xfrm>
            <a:custGeom>
              <a:avLst/>
              <a:gdLst>
                <a:gd name="connsiteX0" fmla="*/ 0 w 122734"/>
                <a:gd name="connsiteY0" fmla="*/ 0 h 175480"/>
                <a:gd name="connsiteX1" fmla="*/ 0 w 122734"/>
                <a:gd name="connsiteY1" fmla="*/ 110076 h 175480"/>
                <a:gd name="connsiteX2" fmla="*/ 122735 w 122734"/>
                <a:gd name="connsiteY2" fmla="*/ 175480 h 17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734" h="175480">
                  <a:moveTo>
                    <a:pt x="0" y="0"/>
                  </a:moveTo>
                  <a:lnTo>
                    <a:pt x="0" y="110076"/>
                  </a:lnTo>
                  <a:cubicBezTo>
                    <a:pt x="0" y="143395"/>
                    <a:pt x="53341" y="170873"/>
                    <a:pt x="122735" y="175480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6" name="Forma libre 575">
              <a:extLst>
                <a:ext uri="{FF2B5EF4-FFF2-40B4-BE49-F238E27FC236}">
                  <a16:creationId xmlns:a16="http://schemas.microsoft.com/office/drawing/2014/main" id="{D622BB73-2F19-A772-F120-5779C5246BA3}"/>
                </a:ext>
              </a:extLst>
            </p:cNvPr>
            <p:cNvSpPr/>
            <p:nvPr/>
          </p:nvSpPr>
          <p:spPr>
            <a:xfrm>
              <a:off x="3353569" y="4707216"/>
              <a:ext cx="286463" cy="132124"/>
            </a:xfrm>
            <a:custGeom>
              <a:avLst/>
              <a:gdLst>
                <a:gd name="connsiteX0" fmla="*/ 286464 w 286463"/>
                <a:gd name="connsiteY0" fmla="*/ 66062 h 132124"/>
                <a:gd name="connsiteX1" fmla="*/ 143232 w 286463"/>
                <a:gd name="connsiteY1" fmla="*/ 132124 h 132124"/>
                <a:gd name="connsiteX2" fmla="*/ 0 w 286463"/>
                <a:gd name="connsiteY2" fmla="*/ 66062 h 132124"/>
                <a:gd name="connsiteX3" fmla="*/ 143232 w 286463"/>
                <a:gd name="connsiteY3" fmla="*/ 0 h 132124"/>
                <a:gd name="connsiteX4" fmla="*/ 286464 w 286463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63" h="132124">
                  <a:moveTo>
                    <a:pt x="286464" y="66062"/>
                  </a:moveTo>
                  <a:cubicBezTo>
                    <a:pt x="286464" y="102547"/>
                    <a:pt x="222336" y="132124"/>
                    <a:pt x="143232" y="132124"/>
                  </a:cubicBezTo>
                  <a:cubicBezTo>
                    <a:pt x="64127" y="132124"/>
                    <a:pt x="0" y="102547"/>
                    <a:pt x="0" y="66062"/>
                  </a:cubicBezTo>
                  <a:cubicBezTo>
                    <a:pt x="0" y="29577"/>
                    <a:pt x="64127" y="0"/>
                    <a:pt x="143232" y="0"/>
                  </a:cubicBezTo>
                  <a:cubicBezTo>
                    <a:pt x="222336" y="0"/>
                    <a:pt x="286464" y="29577"/>
                    <a:pt x="286464" y="6606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7" name="Forma libre 576">
              <a:extLst>
                <a:ext uri="{FF2B5EF4-FFF2-40B4-BE49-F238E27FC236}">
                  <a16:creationId xmlns:a16="http://schemas.microsoft.com/office/drawing/2014/main" id="{4B1C1FB7-F0EE-E4DF-A88D-D498C6470D69}"/>
                </a:ext>
              </a:extLst>
            </p:cNvPr>
            <p:cNvSpPr/>
            <p:nvPr/>
          </p:nvSpPr>
          <p:spPr>
            <a:xfrm>
              <a:off x="3640032" y="4773278"/>
              <a:ext cx="8231" cy="88110"/>
            </a:xfrm>
            <a:custGeom>
              <a:avLst/>
              <a:gdLst>
                <a:gd name="connsiteX0" fmla="*/ 0 w 8231"/>
                <a:gd name="connsiteY0" fmla="*/ 88110 h 88110"/>
                <a:gd name="connsiteX1" fmla="*/ 0 w 8231"/>
                <a:gd name="connsiteY1" fmla="*/ 0 h 8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1" h="88110">
                  <a:moveTo>
                    <a:pt x="0" y="8811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8" name="Forma libre 577">
              <a:extLst>
                <a:ext uri="{FF2B5EF4-FFF2-40B4-BE49-F238E27FC236}">
                  <a16:creationId xmlns:a16="http://schemas.microsoft.com/office/drawing/2014/main" id="{66F27627-2D26-B99A-0410-D033636ABD47}"/>
                </a:ext>
              </a:extLst>
            </p:cNvPr>
            <p:cNvSpPr/>
            <p:nvPr/>
          </p:nvSpPr>
          <p:spPr>
            <a:xfrm>
              <a:off x="3353569" y="4773278"/>
              <a:ext cx="130472" cy="175891"/>
            </a:xfrm>
            <a:custGeom>
              <a:avLst/>
              <a:gdLst>
                <a:gd name="connsiteX0" fmla="*/ 0 w 130472"/>
                <a:gd name="connsiteY0" fmla="*/ 0 h 175891"/>
                <a:gd name="connsiteX1" fmla="*/ 0 w 130472"/>
                <a:gd name="connsiteY1" fmla="*/ 110076 h 175891"/>
                <a:gd name="connsiteX2" fmla="*/ 130473 w 130472"/>
                <a:gd name="connsiteY2" fmla="*/ 175891 h 1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472" h="175891">
                  <a:moveTo>
                    <a:pt x="0" y="0"/>
                  </a:moveTo>
                  <a:lnTo>
                    <a:pt x="0" y="110076"/>
                  </a:lnTo>
                  <a:cubicBezTo>
                    <a:pt x="0" y="144547"/>
                    <a:pt x="57293" y="172930"/>
                    <a:pt x="130473" y="175891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9" name="Forma libre 578">
              <a:extLst>
                <a:ext uri="{FF2B5EF4-FFF2-40B4-BE49-F238E27FC236}">
                  <a16:creationId xmlns:a16="http://schemas.microsoft.com/office/drawing/2014/main" id="{CDD8328C-8BFF-D900-910E-CB495CF50DC4}"/>
                </a:ext>
              </a:extLst>
            </p:cNvPr>
            <p:cNvSpPr/>
            <p:nvPr/>
          </p:nvSpPr>
          <p:spPr>
            <a:xfrm>
              <a:off x="3353569" y="4993512"/>
              <a:ext cx="122817" cy="175479"/>
            </a:xfrm>
            <a:custGeom>
              <a:avLst/>
              <a:gdLst>
                <a:gd name="connsiteX0" fmla="*/ 122817 w 122817"/>
                <a:gd name="connsiteY0" fmla="*/ 175480 h 175479"/>
                <a:gd name="connsiteX1" fmla="*/ 0 w 122817"/>
                <a:gd name="connsiteY1" fmla="*/ 110076 h 175479"/>
                <a:gd name="connsiteX2" fmla="*/ 0 w 122817"/>
                <a:gd name="connsiteY2" fmla="*/ 0 h 17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817" h="175479">
                  <a:moveTo>
                    <a:pt x="122817" y="175480"/>
                  </a:moveTo>
                  <a:cubicBezTo>
                    <a:pt x="53424" y="170873"/>
                    <a:pt x="0" y="143395"/>
                    <a:pt x="0" y="110076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0" name="Gráfico 2">
            <a:extLst>
              <a:ext uri="{FF2B5EF4-FFF2-40B4-BE49-F238E27FC236}">
                <a16:creationId xmlns:a16="http://schemas.microsoft.com/office/drawing/2014/main" id="{E3EB3C2F-A2E0-FF99-543B-B0142D7F91A3}"/>
              </a:ext>
            </a:extLst>
          </p:cNvPr>
          <p:cNvGrpSpPr/>
          <p:nvPr/>
        </p:nvGrpSpPr>
        <p:grpSpPr>
          <a:xfrm>
            <a:off x="3331508" y="7513713"/>
            <a:ext cx="1013650" cy="973496"/>
            <a:chOff x="3331508" y="7513713"/>
            <a:chExt cx="1013650" cy="973496"/>
          </a:xfrm>
          <a:noFill/>
        </p:grpSpPr>
        <p:sp>
          <p:nvSpPr>
            <p:cNvPr id="581" name="Forma libre 580">
              <a:extLst>
                <a:ext uri="{FF2B5EF4-FFF2-40B4-BE49-F238E27FC236}">
                  <a16:creationId xmlns:a16="http://schemas.microsoft.com/office/drawing/2014/main" id="{7A710319-99CE-0139-1ED9-A1949ECAEB09}"/>
                </a:ext>
              </a:extLst>
            </p:cNvPr>
            <p:cNvSpPr/>
            <p:nvPr/>
          </p:nvSpPr>
          <p:spPr>
            <a:xfrm>
              <a:off x="3953647" y="7932163"/>
              <a:ext cx="391512" cy="550462"/>
            </a:xfrm>
            <a:custGeom>
              <a:avLst/>
              <a:gdLst>
                <a:gd name="connsiteX0" fmla="*/ 79944 w 391512"/>
                <a:gd name="connsiteY0" fmla="*/ 0 h 550462"/>
                <a:gd name="connsiteX1" fmla="*/ 21416 w 391512"/>
                <a:gd name="connsiteY1" fmla="*/ 0 h 550462"/>
                <a:gd name="connsiteX2" fmla="*/ 5447 w 391512"/>
                <a:gd name="connsiteY2" fmla="*/ 32743 h 550462"/>
                <a:gd name="connsiteX3" fmla="*/ 380566 w 391512"/>
                <a:gd name="connsiteY3" fmla="*/ 484976 h 550462"/>
                <a:gd name="connsiteX4" fmla="*/ 348627 w 391512"/>
                <a:gd name="connsiteY4" fmla="*/ 550463 h 550462"/>
                <a:gd name="connsiteX5" fmla="*/ 122666 w 391512"/>
                <a:gd name="connsiteY5" fmla="*/ 550463 h 55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12" h="550462">
                  <a:moveTo>
                    <a:pt x="79944" y="0"/>
                  </a:moveTo>
                  <a:lnTo>
                    <a:pt x="21416" y="0"/>
                  </a:lnTo>
                  <a:cubicBezTo>
                    <a:pt x="2977" y="0"/>
                    <a:pt x="-6818" y="20074"/>
                    <a:pt x="5447" y="32743"/>
                  </a:cubicBezTo>
                  <a:lnTo>
                    <a:pt x="380566" y="484976"/>
                  </a:lnTo>
                  <a:cubicBezTo>
                    <a:pt x="405179" y="510315"/>
                    <a:pt x="385587" y="550463"/>
                    <a:pt x="348627" y="550463"/>
                  </a:cubicBezTo>
                  <a:lnTo>
                    <a:pt x="122666" y="550463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2" name="Forma libre 581">
              <a:extLst>
                <a:ext uri="{FF2B5EF4-FFF2-40B4-BE49-F238E27FC236}">
                  <a16:creationId xmlns:a16="http://schemas.microsoft.com/office/drawing/2014/main" id="{FACF2308-C9BD-C6A7-2916-421F1B700854}"/>
                </a:ext>
              </a:extLst>
            </p:cNvPr>
            <p:cNvSpPr/>
            <p:nvPr/>
          </p:nvSpPr>
          <p:spPr>
            <a:xfrm>
              <a:off x="4102737" y="7623819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5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8"/>
                    <a:pt x="102607" y="132125"/>
                    <a:pt x="66101" y="132125"/>
                  </a:cubicBezTo>
                  <a:cubicBezTo>
                    <a:pt x="29594" y="132125"/>
                    <a:pt x="0" y="102548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3" name="Forma libre 582">
              <a:extLst>
                <a:ext uri="{FF2B5EF4-FFF2-40B4-BE49-F238E27FC236}">
                  <a16:creationId xmlns:a16="http://schemas.microsoft.com/office/drawing/2014/main" id="{9078982D-6C16-F186-9029-26F4F141418A}"/>
                </a:ext>
              </a:extLst>
            </p:cNvPr>
            <p:cNvSpPr/>
            <p:nvPr/>
          </p:nvSpPr>
          <p:spPr>
            <a:xfrm>
              <a:off x="3992514" y="7513713"/>
              <a:ext cx="352551" cy="484414"/>
            </a:xfrm>
            <a:custGeom>
              <a:avLst/>
              <a:gdLst>
                <a:gd name="connsiteX0" fmla="*/ 185213 w 352551"/>
                <a:gd name="connsiteY0" fmla="*/ 478260 h 484414"/>
                <a:gd name="connsiteX1" fmla="*/ 352317 w 352551"/>
                <a:gd name="connsiteY1" fmla="*/ 181762 h 484414"/>
                <a:gd name="connsiteX2" fmla="*/ 193281 w 352551"/>
                <a:gd name="connsiteY2" fmla="*/ 770 h 484414"/>
                <a:gd name="connsiteX3" fmla="*/ 0 w 352551"/>
                <a:gd name="connsiteY3" fmla="*/ 172055 h 484414"/>
                <a:gd name="connsiteX4" fmla="*/ 167186 w 352551"/>
                <a:gd name="connsiteY4" fmla="*/ 477684 h 484414"/>
                <a:gd name="connsiteX5" fmla="*/ 185131 w 352551"/>
                <a:gd name="connsiteY5" fmla="*/ 478178 h 48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2551" h="484414">
                  <a:moveTo>
                    <a:pt x="185213" y="478260"/>
                  </a:moveTo>
                  <a:cubicBezTo>
                    <a:pt x="220116" y="368431"/>
                    <a:pt x="345896" y="302945"/>
                    <a:pt x="352317" y="181762"/>
                  </a:cubicBezTo>
                  <a:cubicBezTo>
                    <a:pt x="357174" y="90937"/>
                    <a:pt x="286052" y="9244"/>
                    <a:pt x="193281" y="770"/>
                  </a:cubicBezTo>
                  <a:cubicBezTo>
                    <a:pt x="88326" y="-8773"/>
                    <a:pt x="0" y="71604"/>
                    <a:pt x="0" y="172055"/>
                  </a:cubicBezTo>
                  <a:cubicBezTo>
                    <a:pt x="0" y="299325"/>
                    <a:pt x="131131" y="365305"/>
                    <a:pt x="167186" y="477684"/>
                  </a:cubicBezTo>
                  <a:cubicBezTo>
                    <a:pt x="169985" y="486322"/>
                    <a:pt x="182415" y="486816"/>
                    <a:pt x="185131" y="478178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4" name="Forma libre 583">
              <a:extLst>
                <a:ext uri="{FF2B5EF4-FFF2-40B4-BE49-F238E27FC236}">
                  <a16:creationId xmlns:a16="http://schemas.microsoft.com/office/drawing/2014/main" id="{79A9C8B2-1667-CEA2-638C-CF3D74215992}"/>
                </a:ext>
              </a:extLst>
            </p:cNvPr>
            <p:cNvSpPr/>
            <p:nvPr/>
          </p:nvSpPr>
          <p:spPr>
            <a:xfrm rot="-244200">
              <a:off x="3838845" y="8350487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5" name="Forma libre 584">
              <a:extLst>
                <a:ext uri="{FF2B5EF4-FFF2-40B4-BE49-F238E27FC236}">
                  <a16:creationId xmlns:a16="http://schemas.microsoft.com/office/drawing/2014/main" id="{50D87D8D-F666-8EF4-7B94-F98461A430EE}"/>
                </a:ext>
              </a:extLst>
            </p:cNvPr>
            <p:cNvSpPr/>
            <p:nvPr/>
          </p:nvSpPr>
          <p:spPr>
            <a:xfrm rot="-244200">
              <a:off x="3398161" y="8350563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6" name="Forma libre 585">
              <a:extLst>
                <a:ext uri="{FF2B5EF4-FFF2-40B4-BE49-F238E27FC236}">
                  <a16:creationId xmlns:a16="http://schemas.microsoft.com/office/drawing/2014/main" id="{9FA4361E-58A8-B7CF-7D7D-F8319D3E105D}"/>
                </a:ext>
              </a:extLst>
            </p:cNvPr>
            <p:cNvSpPr/>
            <p:nvPr/>
          </p:nvSpPr>
          <p:spPr>
            <a:xfrm>
              <a:off x="3331508" y="8064287"/>
              <a:ext cx="462786" cy="352358"/>
            </a:xfrm>
            <a:custGeom>
              <a:avLst/>
              <a:gdLst>
                <a:gd name="connsiteX0" fmla="*/ 66183 w 462786"/>
                <a:gd name="connsiteY0" fmla="*/ 352359 h 352358"/>
                <a:gd name="connsiteX1" fmla="*/ 0 w 462786"/>
                <a:gd name="connsiteY1" fmla="*/ 352359 h 352358"/>
                <a:gd name="connsiteX2" fmla="*/ 0 w 462786"/>
                <a:gd name="connsiteY2" fmla="*/ 0 h 352358"/>
                <a:gd name="connsiteX3" fmla="*/ 462787 w 462786"/>
                <a:gd name="connsiteY3" fmla="*/ 0 h 352358"/>
                <a:gd name="connsiteX4" fmla="*/ 462787 w 462786"/>
                <a:gd name="connsiteY4" fmla="*/ 352359 h 352358"/>
                <a:gd name="connsiteX5" fmla="*/ 198384 w 462786"/>
                <a:gd name="connsiteY5" fmla="*/ 352359 h 3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786" h="352358">
                  <a:moveTo>
                    <a:pt x="66183" y="352359"/>
                  </a:moveTo>
                  <a:lnTo>
                    <a:pt x="0" y="352359"/>
                  </a:lnTo>
                  <a:lnTo>
                    <a:pt x="0" y="0"/>
                  </a:lnTo>
                  <a:lnTo>
                    <a:pt x="462787" y="0"/>
                  </a:lnTo>
                  <a:lnTo>
                    <a:pt x="462787" y="352359"/>
                  </a:lnTo>
                  <a:lnTo>
                    <a:pt x="198384" y="352359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7" name="Forma libre 586">
              <a:extLst>
                <a:ext uri="{FF2B5EF4-FFF2-40B4-BE49-F238E27FC236}">
                  <a16:creationId xmlns:a16="http://schemas.microsoft.com/office/drawing/2014/main" id="{7378556B-21EC-56B6-A71B-48EB4884E730}"/>
                </a:ext>
              </a:extLst>
            </p:cNvPr>
            <p:cNvSpPr/>
            <p:nvPr/>
          </p:nvSpPr>
          <p:spPr>
            <a:xfrm>
              <a:off x="3794295" y="8416646"/>
              <a:ext cx="44039" cy="8226"/>
            </a:xfrm>
            <a:custGeom>
              <a:avLst/>
              <a:gdLst>
                <a:gd name="connsiteX0" fmla="*/ 0 w 44039"/>
                <a:gd name="connsiteY0" fmla="*/ 0 h 8226"/>
                <a:gd name="connsiteX1" fmla="*/ 4404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0" y="0"/>
                  </a:moveTo>
                  <a:lnTo>
                    <a:pt x="44040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8" name="Forma libre 587">
              <a:extLst>
                <a:ext uri="{FF2B5EF4-FFF2-40B4-BE49-F238E27FC236}">
                  <a16:creationId xmlns:a16="http://schemas.microsoft.com/office/drawing/2014/main" id="{4C98BBBD-A416-3C14-84D9-F04B8BBCED94}"/>
                </a:ext>
              </a:extLst>
            </p:cNvPr>
            <p:cNvSpPr/>
            <p:nvPr/>
          </p:nvSpPr>
          <p:spPr>
            <a:xfrm>
              <a:off x="3794295" y="8116199"/>
              <a:ext cx="242341" cy="300446"/>
            </a:xfrm>
            <a:custGeom>
              <a:avLst/>
              <a:gdLst>
                <a:gd name="connsiteX0" fmla="*/ 176241 w 242341"/>
                <a:gd name="connsiteY0" fmla="*/ 300447 h 300446"/>
                <a:gd name="connsiteX1" fmla="*/ 242342 w 242341"/>
                <a:gd name="connsiteY1" fmla="*/ 300447 h 300446"/>
                <a:gd name="connsiteX2" fmla="*/ 242342 w 242341"/>
                <a:gd name="connsiteY2" fmla="*/ 184448 h 300446"/>
                <a:gd name="connsiteX3" fmla="*/ 239872 w 242341"/>
                <a:gd name="connsiteY3" fmla="*/ 170955 h 300446"/>
                <a:gd name="connsiteX4" fmla="*/ 180933 w 242341"/>
                <a:gd name="connsiteY4" fmla="*/ 38584 h 300446"/>
                <a:gd name="connsiteX5" fmla="*/ 152204 w 242341"/>
                <a:gd name="connsiteY5" fmla="*/ 15960 h 300446"/>
                <a:gd name="connsiteX6" fmla="*/ 0 w 242341"/>
                <a:gd name="connsiteY6" fmla="*/ 0 h 300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341" h="300446">
                  <a:moveTo>
                    <a:pt x="176241" y="300447"/>
                  </a:moveTo>
                  <a:lnTo>
                    <a:pt x="242342" y="300447"/>
                  </a:lnTo>
                  <a:lnTo>
                    <a:pt x="242342" y="184448"/>
                  </a:lnTo>
                  <a:cubicBezTo>
                    <a:pt x="242342" y="179841"/>
                    <a:pt x="241518" y="175234"/>
                    <a:pt x="239872" y="170955"/>
                  </a:cubicBezTo>
                  <a:lnTo>
                    <a:pt x="180933" y="38584"/>
                  </a:lnTo>
                  <a:cubicBezTo>
                    <a:pt x="176159" y="25997"/>
                    <a:pt x="165046" y="17359"/>
                    <a:pt x="152204" y="15960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9" name="Gráfico 2">
            <a:extLst>
              <a:ext uri="{FF2B5EF4-FFF2-40B4-BE49-F238E27FC236}">
                <a16:creationId xmlns:a16="http://schemas.microsoft.com/office/drawing/2014/main" id="{EC9672E4-0CE4-A393-E5DF-796F610C3809}"/>
              </a:ext>
            </a:extLst>
          </p:cNvPr>
          <p:cNvGrpSpPr/>
          <p:nvPr/>
        </p:nvGrpSpPr>
        <p:grpSpPr>
          <a:xfrm>
            <a:off x="7928506" y="4509009"/>
            <a:ext cx="903347" cy="836861"/>
            <a:chOff x="7928506" y="4509009"/>
            <a:chExt cx="903347" cy="836861"/>
          </a:xfrm>
          <a:noFill/>
        </p:grpSpPr>
        <p:sp>
          <p:nvSpPr>
            <p:cNvPr id="590" name="Forma libre 589">
              <a:extLst>
                <a:ext uri="{FF2B5EF4-FFF2-40B4-BE49-F238E27FC236}">
                  <a16:creationId xmlns:a16="http://schemas.microsoft.com/office/drawing/2014/main" id="{D2CADE22-210C-E0EE-C07E-22BF628C3116}"/>
                </a:ext>
              </a:extLst>
            </p:cNvPr>
            <p:cNvSpPr/>
            <p:nvPr/>
          </p:nvSpPr>
          <p:spPr>
            <a:xfrm>
              <a:off x="7928506" y="4817374"/>
              <a:ext cx="616390" cy="462434"/>
            </a:xfrm>
            <a:custGeom>
              <a:avLst/>
              <a:gdLst>
                <a:gd name="connsiteX0" fmla="*/ 88985 w 616390"/>
                <a:gd name="connsiteY0" fmla="*/ 462434 h 462434"/>
                <a:gd name="connsiteX1" fmla="*/ 0 w 616390"/>
                <a:gd name="connsiteY1" fmla="*/ 462434 h 462434"/>
                <a:gd name="connsiteX2" fmla="*/ 0 w 616390"/>
                <a:gd name="connsiteY2" fmla="*/ 0 h 462434"/>
                <a:gd name="connsiteX3" fmla="*/ 616390 w 616390"/>
                <a:gd name="connsiteY3" fmla="*/ 0 h 462434"/>
                <a:gd name="connsiteX4" fmla="*/ 616390 w 616390"/>
                <a:gd name="connsiteY4" fmla="*/ 462434 h 462434"/>
                <a:gd name="connsiteX5" fmla="*/ 241600 w 616390"/>
                <a:gd name="connsiteY5" fmla="*/ 462434 h 4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390" h="462434">
                  <a:moveTo>
                    <a:pt x="88985" y="462434"/>
                  </a:moveTo>
                  <a:lnTo>
                    <a:pt x="0" y="462434"/>
                  </a:lnTo>
                  <a:lnTo>
                    <a:pt x="0" y="0"/>
                  </a:lnTo>
                  <a:lnTo>
                    <a:pt x="616390" y="0"/>
                  </a:lnTo>
                  <a:lnTo>
                    <a:pt x="616390" y="462434"/>
                  </a:lnTo>
                  <a:lnTo>
                    <a:pt x="241600" y="46243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1" name="Forma libre 590">
              <a:extLst>
                <a:ext uri="{FF2B5EF4-FFF2-40B4-BE49-F238E27FC236}">
                  <a16:creationId xmlns:a16="http://schemas.microsoft.com/office/drawing/2014/main" id="{428A988E-BFE3-1855-10EF-869EEA266879}"/>
                </a:ext>
              </a:extLst>
            </p:cNvPr>
            <p:cNvSpPr/>
            <p:nvPr/>
          </p:nvSpPr>
          <p:spPr>
            <a:xfrm>
              <a:off x="8544896" y="5279809"/>
              <a:ext cx="45439" cy="8226"/>
            </a:xfrm>
            <a:custGeom>
              <a:avLst/>
              <a:gdLst>
                <a:gd name="connsiteX0" fmla="*/ 0 w 45439"/>
                <a:gd name="connsiteY0" fmla="*/ 0 h 8226"/>
                <a:gd name="connsiteX1" fmla="*/ 45439 w 454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439" h="8226">
                  <a:moveTo>
                    <a:pt x="0" y="0"/>
                  </a:moveTo>
                  <a:lnTo>
                    <a:pt x="45439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2" name="Forma libre 591">
              <a:extLst>
                <a:ext uri="{FF2B5EF4-FFF2-40B4-BE49-F238E27FC236}">
                  <a16:creationId xmlns:a16="http://schemas.microsoft.com/office/drawing/2014/main" id="{8A9763AA-4AB8-53BF-5BC4-4C53773D936F}"/>
                </a:ext>
              </a:extLst>
            </p:cNvPr>
            <p:cNvSpPr/>
            <p:nvPr/>
          </p:nvSpPr>
          <p:spPr>
            <a:xfrm>
              <a:off x="8545390" y="4883436"/>
              <a:ext cx="286463" cy="396372"/>
            </a:xfrm>
            <a:custGeom>
              <a:avLst/>
              <a:gdLst>
                <a:gd name="connsiteX0" fmla="*/ 197561 w 286463"/>
                <a:gd name="connsiteY0" fmla="*/ 396372 h 396372"/>
                <a:gd name="connsiteX1" fmla="*/ 286463 w 286463"/>
                <a:gd name="connsiteY1" fmla="*/ 396372 h 396372"/>
                <a:gd name="connsiteX2" fmla="*/ 286463 w 286463"/>
                <a:gd name="connsiteY2" fmla="*/ 242200 h 396372"/>
                <a:gd name="connsiteX3" fmla="*/ 283500 w 286463"/>
                <a:gd name="connsiteY3" fmla="*/ 226816 h 396372"/>
                <a:gd name="connsiteX4" fmla="*/ 213695 w 286463"/>
                <a:gd name="connsiteY4" fmla="*/ 44014 h 396372"/>
                <a:gd name="connsiteX5" fmla="*/ 179698 w 286463"/>
                <a:gd name="connsiteY5" fmla="*/ 17277 h 396372"/>
                <a:gd name="connsiteX6" fmla="*/ 0 w 286463"/>
                <a:gd name="connsiteY6" fmla="*/ 0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63" h="396372">
                  <a:moveTo>
                    <a:pt x="197561" y="396372"/>
                  </a:moveTo>
                  <a:lnTo>
                    <a:pt x="286463" y="396372"/>
                  </a:lnTo>
                  <a:lnTo>
                    <a:pt x="286463" y="242200"/>
                  </a:lnTo>
                  <a:cubicBezTo>
                    <a:pt x="286463" y="236770"/>
                    <a:pt x="285476" y="231834"/>
                    <a:pt x="283500" y="226816"/>
                  </a:cubicBezTo>
                  <a:lnTo>
                    <a:pt x="213695" y="44014"/>
                  </a:lnTo>
                  <a:cubicBezTo>
                    <a:pt x="208015" y="29123"/>
                    <a:pt x="194927" y="18840"/>
                    <a:pt x="179698" y="17277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3" name="Forma libre 592">
              <a:extLst>
                <a:ext uri="{FF2B5EF4-FFF2-40B4-BE49-F238E27FC236}">
                  <a16:creationId xmlns:a16="http://schemas.microsoft.com/office/drawing/2014/main" id="{A3E5A230-084B-75F6-FC5E-E700E0349AFC}"/>
                </a:ext>
              </a:extLst>
            </p:cNvPr>
            <p:cNvSpPr/>
            <p:nvPr/>
          </p:nvSpPr>
          <p:spPr>
            <a:xfrm>
              <a:off x="8016668" y="5191698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59"/>
                    <a:pt x="119730" y="154172"/>
                    <a:pt x="77131" y="154172"/>
                  </a:cubicBezTo>
                  <a:cubicBezTo>
                    <a:pt x="34533" y="154172"/>
                    <a:pt x="0" y="119659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30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4" name="Forma libre 593">
              <a:extLst>
                <a:ext uri="{FF2B5EF4-FFF2-40B4-BE49-F238E27FC236}">
                  <a16:creationId xmlns:a16="http://schemas.microsoft.com/office/drawing/2014/main" id="{9FD46C57-3E28-38C9-0240-0894F39ED403}"/>
                </a:ext>
              </a:extLst>
            </p:cNvPr>
            <p:cNvSpPr/>
            <p:nvPr/>
          </p:nvSpPr>
          <p:spPr>
            <a:xfrm>
              <a:off x="8589512" y="5191698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59"/>
                    <a:pt x="119729" y="154172"/>
                    <a:pt x="77131" y="154172"/>
                  </a:cubicBezTo>
                  <a:cubicBezTo>
                    <a:pt x="34533" y="154172"/>
                    <a:pt x="0" y="119659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29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5" name="Forma libre 594">
              <a:extLst>
                <a:ext uri="{FF2B5EF4-FFF2-40B4-BE49-F238E27FC236}">
                  <a16:creationId xmlns:a16="http://schemas.microsoft.com/office/drawing/2014/main" id="{45C5586F-8CC8-120B-A5B5-351EF358D32B}"/>
                </a:ext>
              </a:extLst>
            </p:cNvPr>
            <p:cNvSpPr/>
            <p:nvPr/>
          </p:nvSpPr>
          <p:spPr>
            <a:xfrm>
              <a:off x="8267405" y="4685188"/>
              <a:ext cx="93512" cy="22027"/>
            </a:xfrm>
            <a:custGeom>
              <a:avLst/>
              <a:gdLst>
                <a:gd name="connsiteX0" fmla="*/ 0 w 93512"/>
                <a:gd name="connsiteY0" fmla="*/ 22027 h 22027"/>
                <a:gd name="connsiteX1" fmla="*/ 93512 w 93512"/>
                <a:gd name="connsiteY1" fmla="*/ 22027 h 2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512" h="22027">
                  <a:moveTo>
                    <a:pt x="0" y="22027"/>
                  </a:moveTo>
                  <a:cubicBezTo>
                    <a:pt x="25848" y="-7342"/>
                    <a:pt x="67665" y="-7342"/>
                    <a:pt x="93512" y="22027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6" name="Forma libre 595">
              <a:extLst>
                <a:ext uri="{FF2B5EF4-FFF2-40B4-BE49-F238E27FC236}">
                  <a16:creationId xmlns:a16="http://schemas.microsoft.com/office/drawing/2014/main" id="{E5DCC6AA-9AEB-ADA0-FB8C-FE9526D05407}"/>
                </a:ext>
              </a:extLst>
            </p:cNvPr>
            <p:cNvSpPr/>
            <p:nvPr/>
          </p:nvSpPr>
          <p:spPr>
            <a:xfrm>
              <a:off x="8205091" y="4597099"/>
              <a:ext cx="218140" cy="44055"/>
            </a:xfrm>
            <a:custGeom>
              <a:avLst/>
              <a:gdLst>
                <a:gd name="connsiteX0" fmla="*/ 0 w 218140"/>
                <a:gd name="connsiteY0" fmla="*/ 44055 h 44055"/>
                <a:gd name="connsiteX1" fmla="*/ 218140 w 218140"/>
                <a:gd name="connsiteY1" fmla="*/ 44055 h 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8140" h="44055">
                  <a:moveTo>
                    <a:pt x="0" y="44055"/>
                  </a:moveTo>
                  <a:cubicBezTo>
                    <a:pt x="60256" y="-14685"/>
                    <a:pt x="157884" y="-14685"/>
                    <a:pt x="218140" y="44055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7" name="Forma libre 596">
              <a:extLst>
                <a:ext uri="{FF2B5EF4-FFF2-40B4-BE49-F238E27FC236}">
                  <a16:creationId xmlns:a16="http://schemas.microsoft.com/office/drawing/2014/main" id="{127256FA-9814-570E-E512-C138EBFA485F}"/>
                </a:ext>
              </a:extLst>
            </p:cNvPr>
            <p:cNvSpPr/>
            <p:nvPr/>
          </p:nvSpPr>
          <p:spPr>
            <a:xfrm>
              <a:off x="8142777" y="4509009"/>
              <a:ext cx="342768" cy="66082"/>
            </a:xfrm>
            <a:custGeom>
              <a:avLst/>
              <a:gdLst>
                <a:gd name="connsiteX0" fmla="*/ 0 w 342768"/>
                <a:gd name="connsiteY0" fmla="*/ 66083 h 66082"/>
                <a:gd name="connsiteX1" fmla="*/ 342769 w 342768"/>
                <a:gd name="connsiteY1" fmla="*/ 66083 h 6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2768" h="66082">
                  <a:moveTo>
                    <a:pt x="0" y="66083"/>
                  </a:moveTo>
                  <a:cubicBezTo>
                    <a:pt x="94665" y="-22028"/>
                    <a:pt x="248104" y="-22028"/>
                    <a:pt x="342769" y="66083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98" name="Gráfico 2">
            <a:extLst>
              <a:ext uri="{FF2B5EF4-FFF2-40B4-BE49-F238E27FC236}">
                <a16:creationId xmlns:a16="http://schemas.microsoft.com/office/drawing/2014/main" id="{FA8CC967-D625-2F8B-28B6-1F127EEF9972}"/>
              </a:ext>
            </a:extLst>
          </p:cNvPr>
          <p:cNvGrpSpPr/>
          <p:nvPr/>
        </p:nvGrpSpPr>
        <p:grpSpPr>
          <a:xfrm>
            <a:off x="9409720" y="4553126"/>
            <a:ext cx="991509" cy="770696"/>
            <a:chOff x="9409720" y="4553126"/>
            <a:chExt cx="991509" cy="770696"/>
          </a:xfrm>
          <a:noFill/>
        </p:grpSpPr>
        <p:sp>
          <p:nvSpPr>
            <p:cNvPr id="599" name="Forma libre 598">
              <a:extLst>
                <a:ext uri="{FF2B5EF4-FFF2-40B4-BE49-F238E27FC236}">
                  <a16:creationId xmlns:a16="http://schemas.microsoft.com/office/drawing/2014/main" id="{8E01DFF0-BB9C-41A7-E084-612C990063BE}"/>
                </a:ext>
              </a:extLst>
            </p:cNvPr>
            <p:cNvSpPr/>
            <p:nvPr/>
          </p:nvSpPr>
          <p:spPr>
            <a:xfrm rot="-244200">
              <a:off x="10203094" y="4882815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-1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-1" y="102547"/>
                    <a:pt x="-1" y="66062"/>
                  </a:cubicBezTo>
                  <a:cubicBezTo>
                    <a:pt x="-1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0" name="Forma libre 599">
              <a:extLst>
                <a:ext uri="{FF2B5EF4-FFF2-40B4-BE49-F238E27FC236}">
                  <a16:creationId xmlns:a16="http://schemas.microsoft.com/office/drawing/2014/main" id="{3FDC40C4-094B-4FEB-FCC2-2AC9CC2034D6}"/>
                </a:ext>
              </a:extLst>
            </p:cNvPr>
            <p:cNvSpPr/>
            <p:nvPr/>
          </p:nvSpPr>
          <p:spPr>
            <a:xfrm>
              <a:off x="9585960" y="4553126"/>
              <a:ext cx="550866" cy="396372"/>
            </a:xfrm>
            <a:custGeom>
              <a:avLst/>
              <a:gdLst>
                <a:gd name="connsiteX0" fmla="*/ 374625 w 550866"/>
                <a:gd name="connsiteY0" fmla="*/ 396372 h 396372"/>
                <a:gd name="connsiteX1" fmla="*/ 550866 w 550866"/>
                <a:gd name="connsiteY1" fmla="*/ 396372 h 396372"/>
                <a:gd name="connsiteX2" fmla="*/ 550866 w 550866"/>
                <a:gd name="connsiteY2" fmla="*/ 0 h 396372"/>
                <a:gd name="connsiteX3" fmla="*/ 0 w 550866"/>
                <a:gd name="connsiteY3" fmla="*/ 0 h 396372"/>
                <a:gd name="connsiteX4" fmla="*/ 0 w 550866"/>
                <a:gd name="connsiteY4" fmla="*/ 198186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866" h="396372">
                  <a:moveTo>
                    <a:pt x="374625" y="396372"/>
                  </a:moveTo>
                  <a:lnTo>
                    <a:pt x="550866" y="396372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19818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1" name="Forma libre 600">
              <a:extLst>
                <a:ext uri="{FF2B5EF4-FFF2-40B4-BE49-F238E27FC236}">
                  <a16:creationId xmlns:a16="http://schemas.microsoft.com/office/drawing/2014/main" id="{10D52500-E570-01CC-2B98-E8C0CCF616D9}"/>
                </a:ext>
              </a:extLst>
            </p:cNvPr>
            <p:cNvSpPr/>
            <p:nvPr/>
          </p:nvSpPr>
          <p:spPr>
            <a:xfrm>
              <a:off x="10136827" y="4949498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2" name="Forma libre 601">
              <a:extLst>
                <a:ext uri="{FF2B5EF4-FFF2-40B4-BE49-F238E27FC236}">
                  <a16:creationId xmlns:a16="http://schemas.microsoft.com/office/drawing/2014/main" id="{E940D4C9-ACE7-6E70-0E16-9581FFD9314F}"/>
                </a:ext>
              </a:extLst>
            </p:cNvPr>
            <p:cNvSpPr/>
            <p:nvPr/>
          </p:nvSpPr>
          <p:spPr>
            <a:xfrm>
              <a:off x="10136744" y="4608246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3" name="Forma libre 602">
              <a:extLst>
                <a:ext uri="{FF2B5EF4-FFF2-40B4-BE49-F238E27FC236}">
                  <a16:creationId xmlns:a16="http://schemas.microsoft.com/office/drawing/2014/main" id="{E549C917-549A-9967-6C97-90245252A199}"/>
                </a:ext>
              </a:extLst>
            </p:cNvPr>
            <p:cNvSpPr/>
            <p:nvPr/>
          </p:nvSpPr>
          <p:spPr>
            <a:xfrm>
              <a:off x="9674122" y="5191698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-1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-1" y="102547"/>
                    <a:pt x="-1" y="66062"/>
                  </a:cubicBezTo>
                  <a:cubicBezTo>
                    <a:pt x="-1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4" name="Forma libre 603">
              <a:extLst>
                <a:ext uri="{FF2B5EF4-FFF2-40B4-BE49-F238E27FC236}">
                  <a16:creationId xmlns:a16="http://schemas.microsoft.com/office/drawing/2014/main" id="{4488513F-7162-E606-19D5-D4230A0F4348}"/>
                </a:ext>
              </a:extLst>
            </p:cNvPr>
            <p:cNvSpPr/>
            <p:nvPr/>
          </p:nvSpPr>
          <p:spPr>
            <a:xfrm>
              <a:off x="9409720" y="5191698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0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5" name="Forma libre 604">
              <a:extLst>
                <a:ext uri="{FF2B5EF4-FFF2-40B4-BE49-F238E27FC236}">
                  <a16:creationId xmlns:a16="http://schemas.microsoft.com/office/drawing/2014/main" id="{83E47BA9-6865-2F12-3DD4-DF18CC056B98}"/>
                </a:ext>
              </a:extLst>
            </p:cNvPr>
            <p:cNvSpPr/>
            <p:nvPr/>
          </p:nvSpPr>
          <p:spPr>
            <a:xfrm>
              <a:off x="9872424" y="4795326"/>
              <a:ext cx="176240" cy="506530"/>
            </a:xfrm>
            <a:custGeom>
              <a:avLst/>
              <a:gdLst>
                <a:gd name="connsiteX0" fmla="*/ 176241 w 176240"/>
                <a:gd name="connsiteY0" fmla="*/ 506531 h 506530"/>
                <a:gd name="connsiteX1" fmla="*/ 0 w 176240"/>
                <a:gd name="connsiteY1" fmla="*/ 506531 h 506530"/>
                <a:gd name="connsiteX2" fmla="*/ 0 w 176240"/>
                <a:gd name="connsiteY2" fmla="*/ 0 h 50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240" h="506530">
                  <a:moveTo>
                    <a:pt x="176241" y="506531"/>
                  </a:moveTo>
                  <a:lnTo>
                    <a:pt x="0" y="506531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6" name="Forma libre 605">
              <a:extLst>
                <a:ext uri="{FF2B5EF4-FFF2-40B4-BE49-F238E27FC236}">
                  <a16:creationId xmlns:a16="http://schemas.microsoft.com/office/drawing/2014/main" id="{60BFE762-1591-5BA6-A8D7-485A18F1287D}"/>
                </a:ext>
              </a:extLst>
            </p:cNvPr>
            <p:cNvSpPr/>
            <p:nvPr/>
          </p:nvSpPr>
          <p:spPr>
            <a:xfrm>
              <a:off x="9409720" y="5059574"/>
              <a:ext cx="462704" cy="198186"/>
            </a:xfrm>
            <a:custGeom>
              <a:avLst/>
              <a:gdLst>
                <a:gd name="connsiteX0" fmla="*/ 0 w 462704"/>
                <a:gd name="connsiteY0" fmla="*/ 88110 h 198186"/>
                <a:gd name="connsiteX1" fmla="*/ 0 w 462704"/>
                <a:gd name="connsiteY1" fmla="*/ 57095 h 198186"/>
                <a:gd name="connsiteX2" fmla="*/ 57128 w 462704"/>
                <a:gd name="connsiteY2" fmla="*/ 0 h 198186"/>
                <a:gd name="connsiteX3" fmla="*/ 154262 w 462704"/>
                <a:gd name="connsiteY3" fmla="*/ 0 h 198186"/>
                <a:gd name="connsiteX4" fmla="*/ 220363 w 462704"/>
                <a:gd name="connsiteY4" fmla="*/ 66062 h 198186"/>
                <a:gd name="connsiteX5" fmla="*/ 462705 w 462704"/>
                <a:gd name="connsiteY5" fmla="*/ 66062 h 198186"/>
                <a:gd name="connsiteX6" fmla="*/ 462705 w 462704"/>
                <a:gd name="connsiteY6" fmla="*/ 198186 h 198186"/>
                <a:gd name="connsiteX7" fmla="*/ 396604 w 462704"/>
                <a:gd name="connsiteY7" fmla="*/ 198186 h 19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704" h="198186">
                  <a:moveTo>
                    <a:pt x="0" y="88110"/>
                  </a:moveTo>
                  <a:lnTo>
                    <a:pt x="0" y="57095"/>
                  </a:lnTo>
                  <a:cubicBezTo>
                    <a:pt x="0" y="25586"/>
                    <a:pt x="25600" y="0"/>
                    <a:pt x="57128" y="0"/>
                  </a:cubicBezTo>
                  <a:lnTo>
                    <a:pt x="154262" y="0"/>
                  </a:lnTo>
                  <a:lnTo>
                    <a:pt x="220363" y="66062"/>
                  </a:lnTo>
                  <a:lnTo>
                    <a:pt x="462705" y="66062"/>
                  </a:lnTo>
                  <a:lnTo>
                    <a:pt x="462705" y="198186"/>
                  </a:lnTo>
                  <a:lnTo>
                    <a:pt x="396604" y="19818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7" name="Forma libre 606">
              <a:extLst>
                <a:ext uri="{FF2B5EF4-FFF2-40B4-BE49-F238E27FC236}">
                  <a16:creationId xmlns:a16="http://schemas.microsoft.com/office/drawing/2014/main" id="{7058F5BB-5219-A75A-8531-49D1E004F844}"/>
                </a:ext>
              </a:extLst>
            </p:cNvPr>
            <p:cNvSpPr/>
            <p:nvPr/>
          </p:nvSpPr>
          <p:spPr>
            <a:xfrm>
              <a:off x="9519860" y="4839340"/>
              <a:ext cx="286463" cy="286296"/>
            </a:xfrm>
            <a:custGeom>
              <a:avLst/>
              <a:gdLst>
                <a:gd name="connsiteX0" fmla="*/ 286463 w 286463"/>
                <a:gd name="connsiteY0" fmla="*/ 286296 h 286296"/>
                <a:gd name="connsiteX1" fmla="*/ 154262 w 286463"/>
                <a:gd name="connsiteY1" fmla="*/ 0 h 286296"/>
                <a:gd name="connsiteX2" fmla="*/ 0 w 286463"/>
                <a:gd name="connsiteY2" fmla="*/ 0 h 286296"/>
                <a:gd name="connsiteX3" fmla="*/ 0 w 286463"/>
                <a:gd name="connsiteY3" fmla="*/ 220234 h 28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463" h="286296">
                  <a:moveTo>
                    <a:pt x="286463" y="286296"/>
                  </a:moveTo>
                  <a:cubicBezTo>
                    <a:pt x="272223" y="186422"/>
                    <a:pt x="239954" y="85642"/>
                    <a:pt x="154262" y="0"/>
                  </a:cubicBezTo>
                  <a:lnTo>
                    <a:pt x="0" y="0"/>
                  </a:lnTo>
                  <a:lnTo>
                    <a:pt x="0" y="22023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8" name="Forma libre 607">
              <a:extLst>
                <a:ext uri="{FF2B5EF4-FFF2-40B4-BE49-F238E27FC236}">
                  <a16:creationId xmlns:a16="http://schemas.microsoft.com/office/drawing/2014/main" id="{A9D470A7-B84F-71AB-3262-D8DCB01EB242}"/>
                </a:ext>
              </a:extLst>
            </p:cNvPr>
            <p:cNvSpPr/>
            <p:nvPr/>
          </p:nvSpPr>
          <p:spPr>
            <a:xfrm>
              <a:off x="9541921" y="5257760"/>
              <a:ext cx="132201" cy="8226"/>
            </a:xfrm>
            <a:custGeom>
              <a:avLst/>
              <a:gdLst>
                <a:gd name="connsiteX0" fmla="*/ 132201 w 132201"/>
                <a:gd name="connsiteY0" fmla="*/ 0 h 8226"/>
                <a:gd name="connsiteX1" fmla="*/ 0 w 132201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201" h="8226">
                  <a:moveTo>
                    <a:pt x="132201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9" name="Forma libre 608">
              <a:extLst>
                <a:ext uri="{FF2B5EF4-FFF2-40B4-BE49-F238E27FC236}">
                  <a16:creationId xmlns:a16="http://schemas.microsoft.com/office/drawing/2014/main" id="{1493A160-4C83-DA6A-38B3-E34D44DD2087}"/>
                </a:ext>
              </a:extLst>
            </p:cNvPr>
            <p:cNvSpPr/>
            <p:nvPr/>
          </p:nvSpPr>
          <p:spPr>
            <a:xfrm>
              <a:off x="9475820" y="4839340"/>
              <a:ext cx="44039" cy="8226"/>
            </a:xfrm>
            <a:custGeom>
              <a:avLst/>
              <a:gdLst>
                <a:gd name="connsiteX0" fmla="*/ 44040 w 44039"/>
                <a:gd name="connsiteY0" fmla="*/ 0 h 8226"/>
                <a:gd name="connsiteX1" fmla="*/ 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44040" y="0"/>
                  </a:moveTo>
                  <a:lnTo>
                    <a:pt x="0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10" name="Gráfico 2">
            <a:extLst>
              <a:ext uri="{FF2B5EF4-FFF2-40B4-BE49-F238E27FC236}">
                <a16:creationId xmlns:a16="http://schemas.microsoft.com/office/drawing/2014/main" id="{0A43F964-FAF4-9568-7D06-94AC135DAB26}"/>
              </a:ext>
            </a:extLst>
          </p:cNvPr>
          <p:cNvGrpSpPr/>
          <p:nvPr/>
        </p:nvGrpSpPr>
        <p:grpSpPr>
          <a:xfrm>
            <a:off x="9453759" y="5989379"/>
            <a:ext cx="903347" cy="924868"/>
            <a:chOff x="9453759" y="5989379"/>
            <a:chExt cx="903347" cy="924868"/>
          </a:xfrm>
          <a:noFill/>
        </p:grpSpPr>
        <p:sp>
          <p:nvSpPr>
            <p:cNvPr id="611" name="Forma libre 610">
              <a:extLst>
                <a:ext uri="{FF2B5EF4-FFF2-40B4-BE49-F238E27FC236}">
                  <a16:creationId xmlns:a16="http://schemas.microsoft.com/office/drawing/2014/main" id="{F037DFEE-2D6F-4E9D-EE28-F0B9C7A4348E}"/>
                </a:ext>
              </a:extLst>
            </p:cNvPr>
            <p:cNvSpPr/>
            <p:nvPr/>
          </p:nvSpPr>
          <p:spPr>
            <a:xfrm>
              <a:off x="9695360" y="6385752"/>
              <a:ext cx="374789" cy="462434"/>
            </a:xfrm>
            <a:custGeom>
              <a:avLst/>
              <a:gdLst>
                <a:gd name="connsiteX0" fmla="*/ 287204 w 374789"/>
                <a:gd name="connsiteY0" fmla="*/ 0 h 462434"/>
                <a:gd name="connsiteX1" fmla="*/ 374789 w 374789"/>
                <a:gd name="connsiteY1" fmla="*/ 0 h 462434"/>
                <a:gd name="connsiteX2" fmla="*/ 374789 w 374789"/>
                <a:gd name="connsiteY2" fmla="*/ 462434 h 462434"/>
                <a:gd name="connsiteX3" fmla="*/ 0 w 374789"/>
                <a:gd name="connsiteY3" fmla="*/ 462434 h 4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789" h="462434">
                  <a:moveTo>
                    <a:pt x="287204" y="0"/>
                  </a:moveTo>
                  <a:lnTo>
                    <a:pt x="374789" y="0"/>
                  </a:lnTo>
                  <a:lnTo>
                    <a:pt x="374789" y="462434"/>
                  </a:lnTo>
                  <a:lnTo>
                    <a:pt x="0" y="46243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2" name="Forma libre 611">
              <a:extLst>
                <a:ext uri="{FF2B5EF4-FFF2-40B4-BE49-F238E27FC236}">
                  <a16:creationId xmlns:a16="http://schemas.microsoft.com/office/drawing/2014/main" id="{8C3B2333-29F6-9377-8E77-C610918E5621}"/>
                </a:ext>
              </a:extLst>
            </p:cNvPr>
            <p:cNvSpPr/>
            <p:nvPr/>
          </p:nvSpPr>
          <p:spPr>
            <a:xfrm>
              <a:off x="9453759" y="6385752"/>
              <a:ext cx="220363" cy="462434"/>
            </a:xfrm>
            <a:custGeom>
              <a:avLst/>
              <a:gdLst>
                <a:gd name="connsiteX0" fmla="*/ 88985 w 220363"/>
                <a:gd name="connsiteY0" fmla="*/ 462434 h 462434"/>
                <a:gd name="connsiteX1" fmla="*/ 0 w 220363"/>
                <a:gd name="connsiteY1" fmla="*/ 462434 h 462434"/>
                <a:gd name="connsiteX2" fmla="*/ 0 w 220363"/>
                <a:gd name="connsiteY2" fmla="*/ 0 h 462434"/>
                <a:gd name="connsiteX3" fmla="*/ 220363 w 220363"/>
                <a:gd name="connsiteY3" fmla="*/ 0 h 46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363" h="462434">
                  <a:moveTo>
                    <a:pt x="88985" y="462434"/>
                  </a:moveTo>
                  <a:lnTo>
                    <a:pt x="0" y="462434"/>
                  </a:lnTo>
                  <a:lnTo>
                    <a:pt x="0" y="0"/>
                  </a:lnTo>
                  <a:lnTo>
                    <a:pt x="220363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3" name="Forma libre 612">
              <a:extLst>
                <a:ext uri="{FF2B5EF4-FFF2-40B4-BE49-F238E27FC236}">
                  <a16:creationId xmlns:a16="http://schemas.microsoft.com/office/drawing/2014/main" id="{D62A8301-064D-13B9-38F8-E953BB03EFC4}"/>
                </a:ext>
              </a:extLst>
            </p:cNvPr>
            <p:cNvSpPr/>
            <p:nvPr/>
          </p:nvSpPr>
          <p:spPr>
            <a:xfrm>
              <a:off x="10070150" y="6848186"/>
              <a:ext cx="45439" cy="8226"/>
            </a:xfrm>
            <a:custGeom>
              <a:avLst/>
              <a:gdLst>
                <a:gd name="connsiteX0" fmla="*/ 0 w 45439"/>
                <a:gd name="connsiteY0" fmla="*/ 0 h 8226"/>
                <a:gd name="connsiteX1" fmla="*/ 45439 w 454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439" h="8226">
                  <a:moveTo>
                    <a:pt x="0" y="0"/>
                  </a:moveTo>
                  <a:lnTo>
                    <a:pt x="45439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4" name="Forma libre 613">
              <a:extLst>
                <a:ext uri="{FF2B5EF4-FFF2-40B4-BE49-F238E27FC236}">
                  <a16:creationId xmlns:a16="http://schemas.microsoft.com/office/drawing/2014/main" id="{ADFB2B6F-9EC4-75EC-9F98-CA38547E713D}"/>
                </a:ext>
              </a:extLst>
            </p:cNvPr>
            <p:cNvSpPr/>
            <p:nvPr/>
          </p:nvSpPr>
          <p:spPr>
            <a:xfrm>
              <a:off x="10070643" y="6451814"/>
              <a:ext cx="286463" cy="396372"/>
            </a:xfrm>
            <a:custGeom>
              <a:avLst/>
              <a:gdLst>
                <a:gd name="connsiteX0" fmla="*/ 197561 w 286463"/>
                <a:gd name="connsiteY0" fmla="*/ 396372 h 396372"/>
                <a:gd name="connsiteX1" fmla="*/ 286463 w 286463"/>
                <a:gd name="connsiteY1" fmla="*/ 396372 h 396372"/>
                <a:gd name="connsiteX2" fmla="*/ 286463 w 286463"/>
                <a:gd name="connsiteY2" fmla="*/ 242200 h 396372"/>
                <a:gd name="connsiteX3" fmla="*/ 283500 w 286463"/>
                <a:gd name="connsiteY3" fmla="*/ 226816 h 396372"/>
                <a:gd name="connsiteX4" fmla="*/ 213695 w 286463"/>
                <a:gd name="connsiteY4" fmla="*/ 44014 h 396372"/>
                <a:gd name="connsiteX5" fmla="*/ 179698 w 286463"/>
                <a:gd name="connsiteY5" fmla="*/ 17277 h 396372"/>
                <a:gd name="connsiteX6" fmla="*/ 0 w 286463"/>
                <a:gd name="connsiteY6" fmla="*/ 0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463" h="396372">
                  <a:moveTo>
                    <a:pt x="197561" y="396372"/>
                  </a:moveTo>
                  <a:lnTo>
                    <a:pt x="286463" y="396372"/>
                  </a:lnTo>
                  <a:lnTo>
                    <a:pt x="286463" y="242200"/>
                  </a:lnTo>
                  <a:cubicBezTo>
                    <a:pt x="286463" y="236770"/>
                    <a:pt x="285476" y="231834"/>
                    <a:pt x="283500" y="226816"/>
                  </a:cubicBezTo>
                  <a:lnTo>
                    <a:pt x="213695" y="44014"/>
                  </a:lnTo>
                  <a:cubicBezTo>
                    <a:pt x="208015" y="29123"/>
                    <a:pt x="194927" y="18839"/>
                    <a:pt x="179698" y="17277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5" name="Forma libre 614">
              <a:extLst>
                <a:ext uri="{FF2B5EF4-FFF2-40B4-BE49-F238E27FC236}">
                  <a16:creationId xmlns:a16="http://schemas.microsoft.com/office/drawing/2014/main" id="{C0DAC798-392D-0F6D-717D-804D0BFD5F80}"/>
                </a:ext>
              </a:extLst>
            </p:cNvPr>
            <p:cNvSpPr/>
            <p:nvPr/>
          </p:nvSpPr>
          <p:spPr>
            <a:xfrm>
              <a:off x="9541921" y="6760076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60"/>
                    <a:pt x="119730" y="154172"/>
                    <a:pt x="77131" y="154172"/>
                  </a:cubicBezTo>
                  <a:cubicBezTo>
                    <a:pt x="34533" y="154172"/>
                    <a:pt x="0" y="119660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30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6" name="Forma libre 615">
              <a:extLst>
                <a:ext uri="{FF2B5EF4-FFF2-40B4-BE49-F238E27FC236}">
                  <a16:creationId xmlns:a16="http://schemas.microsoft.com/office/drawing/2014/main" id="{DE28F32E-61E9-799D-713E-D24E03241EB0}"/>
                </a:ext>
              </a:extLst>
            </p:cNvPr>
            <p:cNvSpPr/>
            <p:nvPr/>
          </p:nvSpPr>
          <p:spPr>
            <a:xfrm>
              <a:off x="10114766" y="6760076"/>
              <a:ext cx="154262" cy="154172"/>
            </a:xfrm>
            <a:custGeom>
              <a:avLst/>
              <a:gdLst>
                <a:gd name="connsiteX0" fmla="*/ 154262 w 154262"/>
                <a:gd name="connsiteY0" fmla="*/ 77086 h 154172"/>
                <a:gd name="connsiteX1" fmla="*/ 77131 w 154262"/>
                <a:gd name="connsiteY1" fmla="*/ 154172 h 154172"/>
                <a:gd name="connsiteX2" fmla="*/ 0 w 154262"/>
                <a:gd name="connsiteY2" fmla="*/ 77086 h 154172"/>
                <a:gd name="connsiteX3" fmla="*/ 77131 w 154262"/>
                <a:gd name="connsiteY3" fmla="*/ 0 h 154172"/>
                <a:gd name="connsiteX4" fmla="*/ 154262 w 154262"/>
                <a:gd name="connsiteY4" fmla="*/ 7708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62" h="154172">
                  <a:moveTo>
                    <a:pt x="154262" y="77086"/>
                  </a:moveTo>
                  <a:cubicBezTo>
                    <a:pt x="154262" y="119660"/>
                    <a:pt x="119730" y="154172"/>
                    <a:pt x="77131" y="154172"/>
                  </a:cubicBezTo>
                  <a:cubicBezTo>
                    <a:pt x="34533" y="154172"/>
                    <a:pt x="0" y="119660"/>
                    <a:pt x="0" y="77086"/>
                  </a:cubicBezTo>
                  <a:cubicBezTo>
                    <a:pt x="0" y="34513"/>
                    <a:pt x="34533" y="0"/>
                    <a:pt x="77131" y="0"/>
                  </a:cubicBezTo>
                  <a:cubicBezTo>
                    <a:pt x="119730" y="0"/>
                    <a:pt x="154262" y="34513"/>
                    <a:pt x="154262" y="77086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7" name="Forma libre 616">
              <a:extLst>
                <a:ext uri="{FF2B5EF4-FFF2-40B4-BE49-F238E27FC236}">
                  <a16:creationId xmlns:a16="http://schemas.microsoft.com/office/drawing/2014/main" id="{985C6EA1-E6A2-9A37-EA01-3080BFE8F72B}"/>
                </a:ext>
              </a:extLst>
            </p:cNvPr>
            <p:cNvSpPr/>
            <p:nvPr/>
          </p:nvSpPr>
          <p:spPr>
            <a:xfrm>
              <a:off x="9652061" y="5989379"/>
              <a:ext cx="352564" cy="550544"/>
            </a:xfrm>
            <a:custGeom>
              <a:avLst/>
              <a:gdLst>
                <a:gd name="connsiteX0" fmla="*/ 264402 w 352564"/>
                <a:gd name="connsiteY0" fmla="*/ 0 h 550544"/>
                <a:gd name="connsiteX1" fmla="*/ 0 w 352564"/>
                <a:gd name="connsiteY1" fmla="*/ 308262 h 550544"/>
                <a:gd name="connsiteX2" fmla="*/ 132201 w 352564"/>
                <a:gd name="connsiteY2" fmla="*/ 308262 h 550544"/>
                <a:gd name="connsiteX3" fmla="*/ 88162 w 352564"/>
                <a:gd name="connsiteY3" fmla="*/ 550545 h 550544"/>
                <a:gd name="connsiteX4" fmla="*/ 352564 w 352564"/>
                <a:gd name="connsiteY4" fmla="*/ 242200 h 550544"/>
                <a:gd name="connsiteX5" fmla="*/ 220363 w 352564"/>
                <a:gd name="connsiteY5" fmla="*/ 242200 h 550544"/>
                <a:gd name="connsiteX6" fmla="*/ 264402 w 352564"/>
                <a:gd name="connsiteY6" fmla="*/ 0 h 55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564" h="550544">
                  <a:moveTo>
                    <a:pt x="264402" y="0"/>
                  </a:moveTo>
                  <a:lnTo>
                    <a:pt x="0" y="308262"/>
                  </a:lnTo>
                  <a:lnTo>
                    <a:pt x="132201" y="308262"/>
                  </a:lnTo>
                  <a:lnTo>
                    <a:pt x="88162" y="550545"/>
                  </a:lnTo>
                  <a:lnTo>
                    <a:pt x="352564" y="242200"/>
                  </a:lnTo>
                  <a:lnTo>
                    <a:pt x="220363" y="242200"/>
                  </a:lnTo>
                  <a:lnTo>
                    <a:pt x="264402" y="0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18" name="Gráfico 2">
            <a:extLst>
              <a:ext uri="{FF2B5EF4-FFF2-40B4-BE49-F238E27FC236}">
                <a16:creationId xmlns:a16="http://schemas.microsoft.com/office/drawing/2014/main" id="{DD3AAF5D-8BCA-22E0-DFD8-CEAA711C4AD5}"/>
              </a:ext>
            </a:extLst>
          </p:cNvPr>
          <p:cNvGrpSpPr/>
          <p:nvPr/>
        </p:nvGrpSpPr>
        <p:grpSpPr>
          <a:xfrm>
            <a:off x="7862405" y="5945365"/>
            <a:ext cx="1013570" cy="1017006"/>
            <a:chOff x="7862405" y="5945365"/>
            <a:chExt cx="1013570" cy="1017006"/>
          </a:xfrm>
          <a:noFill/>
        </p:grpSpPr>
        <p:sp>
          <p:nvSpPr>
            <p:cNvPr id="619" name="Forma libre 618">
              <a:extLst>
                <a:ext uri="{FF2B5EF4-FFF2-40B4-BE49-F238E27FC236}">
                  <a16:creationId xmlns:a16="http://schemas.microsoft.com/office/drawing/2014/main" id="{33803985-AFA1-33B8-BCBD-63ACBB64D646}"/>
                </a:ext>
              </a:extLst>
            </p:cNvPr>
            <p:cNvSpPr/>
            <p:nvPr/>
          </p:nvSpPr>
          <p:spPr>
            <a:xfrm rot="-244200">
              <a:off x="8677990" y="6825726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0" name="Forma libre 619">
              <a:extLst>
                <a:ext uri="{FF2B5EF4-FFF2-40B4-BE49-F238E27FC236}">
                  <a16:creationId xmlns:a16="http://schemas.microsoft.com/office/drawing/2014/main" id="{BD977269-1F22-1E6E-85C8-6AEF2E13A685}"/>
                </a:ext>
              </a:extLst>
            </p:cNvPr>
            <p:cNvSpPr/>
            <p:nvPr/>
          </p:nvSpPr>
          <p:spPr>
            <a:xfrm rot="-244200">
              <a:off x="8215300" y="6825722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0 w 132201"/>
                <a:gd name="connsiteY1" fmla="*/ 132124 h 132124"/>
                <a:gd name="connsiteX2" fmla="*/ -1 w 132201"/>
                <a:gd name="connsiteY2" fmla="*/ 66062 h 132124"/>
                <a:gd name="connsiteX3" fmla="*/ 66100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0" y="132124"/>
                  </a:cubicBezTo>
                  <a:cubicBezTo>
                    <a:pt x="29594" y="132124"/>
                    <a:pt x="-1" y="102547"/>
                    <a:pt x="-1" y="66062"/>
                  </a:cubicBezTo>
                  <a:cubicBezTo>
                    <a:pt x="-1" y="29577"/>
                    <a:pt x="29594" y="0"/>
                    <a:pt x="66100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1" name="Forma libre 620">
              <a:extLst>
                <a:ext uri="{FF2B5EF4-FFF2-40B4-BE49-F238E27FC236}">
                  <a16:creationId xmlns:a16="http://schemas.microsoft.com/office/drawing/2014/main" id="{58276678-E48F-5726-7370-A21BF4996FCF}"/>
                </a:ext>
              </a:extLst>
            </p:cNvPr>
            <p:cNvSpPr/>
            <p:nvPr/>
          </p:nvSpPr>
          <p:spPr>
            <a:xfrm>
              <a:off x="8347171" y="6495828"/>
              <a:ext cx="286463" cy="396454"/>
            </a:xfrm>
            <a:custGeom>
              <a:avLst/>
              <a:gdLst>
                <a:gd name="connsiteX0" fmla="*/ 231393 w 286463"/>
                <a:gd name="connsiteY0" fmla="*/ 0 h 396454"/>
                <a:gd name="connsiteX1" fmla="*/ 286463 w 286463"/>
                <a:gd name="connsiteY1" fmla="*/ 0 h 396454"/>
                <a:gd name="connsiteX2" fmla="*/ 286463 w 286463"/>
                <a:gd name="connsiteY2" fmla="*/ 396454 h 396454"/>
                <a:gd name="connsiteX3" fmla="*/ 0 w 286463"/>
                <a:gd name="connsiteY3" fmla="*/ 396454 h 39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463" h="396454">
                  <a:moveTo>
                    <a:pt x="231393" y="0"/>
                  </a:moveTo>
                  <a:lnTo>
                    <a:pt x="286463" y="0"/>
                  </a:lnTo>
                  <a:lnTo>
                    <a:pt x="286463" y="396454"/>
                  </a:lnTo>
                  <a:lnTo>
                    <a:pt x="0" y="39645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2" name="Forma libre 621">
              <a:extLst>
                <a:ext uri="{FF2B5EF4-FFF2-40B4-BE49-F238E27FC236}">
                  <a16:creationId xmlns:a16="http://schemas.microsoft.com/office/drawing/2014/main" id="{E1241064-D478-DCDA-B84B-2806F563F5FD}"/>
                </a:ext>
              </a:extLst>
            </p:cNvPr>
            <p:cNvSpPr/>
            <p:nvPr/>
          </p:nvSpPr>
          <p:spPr>
            <a:xfrm>
              <a:off x="8126808" y="6605986"/>
              <a:ext cx="88161" cy="286296"/>
            </a:xfrm>
            <a:custGeom>
              <a:avLst/>
              <a:gdLst>
                <a:gd name="connsiteX0" fmla="*/ 88161 w 88161"/>
                <a:gd name="connsiteY0" fmla="*/ 286296 h 286296"/>
                <a:gd name="connsiteX1" fmla="*/ 0 w 88161"/>
                <a:gd name="connsiteY1" fmla="*/ 286296 h 286296"/>
                <a:gd name="connsiteX2" fmla="*/ 0 w 88161"/>
                <a:gd name="connsiteY2" fmla="*/ 0 h 286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161" h="286296">
                  <a:moveTo>
                    <a:pt x="88161" y="286296"/>
                  </a:moveTo>
                  <a:lnTo>
                    <a:pt x="0" y="286296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3" name="Forma libre 622">
              <a:extLst>
                <a:ext uri="{FF2B5EF4-FFF2-40B4-BE49-F238E27FC236}">
                  <a16:creationId xmlns:a16="http://schemas.microsoft.com/office/drawing/2014/main" id="{95ADF765-83BF-5023-C5C0-10CDDC6E7DCD}"/>
                </a:ext>
              </a:extLst>
            </p:cNvPr>
            <p:cNvSpPr/>
            <p:nvPr/>
          </p:nvSpPr>
          <p:spPr>
            <a:xfrm>
              <a:off x="8633634" y="6892282"/>
              <a:ext cx="44039" cy="8226"/>
            </a:xfrm>
            <a:custGeom>
              <a:avLst/>
              <a:gdLst>
                <a:gd name="connsiteX0" fmla="*/ 0 w 44039"/>
                <a:gd name="connsiteY0" fmla="*/ 0 h 8226"/>
                <a:gd name="connsiteX1" fmla="*/ 44040 w 4403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039" h="8226">
                  <a:moveTo>
                    <a:pt x="0" y="0"/>
                  </a:moveTo>
                  <a:lnTo>
                    <a:pt x="44040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4" name="Forma libre 623">
              <a:extLst>
                <a:ext uri="{FF2B5EF4-FFF2-40B4-BE49-F238E27FC236}">
                  <a16:creationId xmlns:a16="http://schemas.microsoft.com/office/drawing/2014/main" id="{72E004B4-53A9-3AFC-C654-3C710802A68B}"/>
                </a:ext>
              </a:extLst>
            </p:cNvPr>
            <p:cNvSpPr/>
            <p:nvPr/>
          </p:nvSpPr>
          <p:spPr>
            <a:xfrm>
              <a:off x="8633634" y="6547822"/>
              <a:ext cx="242341" cy="344460"/>
            </a:xfrm>
            <a:custGeom>
              <a:avLst/>
              <a:gdLst>
                <a:gd name="connsiteX0" fmla="*/ 176241 w 242341"/>
                <a:gd name="connsiteY0" fmla="*/ 344461 h 344460"/>
                <a:gd name="connsiteX1" fmla="*/ 242342 w 242341"/>
                <a:gd name="connsiteY1" fmla="*/ 344461 h 344460"/>
                <a:gd name="connsiteX2" fmla="*/ 242342 w 242341"/>
                <a:gd name="connsiteY2" fmla="*/ 206413 h 344460"/>
                <a:gd name="connsiteX3" fmla="*/ 239872 w 242341"/>
                <a:gd name="connsiteY3" fmla="*/ 192921 h 344460"/>
                <a:gd name="connsiteX4" fmla="*/ 180933 w 242341"/>
                <a:gd name="connsiteY4" fmla="*/ 38584 h 344460"/>
                <a:gd name="connsiteX5" fmla="*/ 152205 w 242341"/>
                <a:gd name="connsiteY5" fmla="*/ 15960 h 344460"/>
                <a:gd name="connsiteX6" fmla="*/ 0 w 242341"/>
                <a:gd name="connsiteY6" fmla="*/ 0 h 3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341" h="344460">
                  <a:moveTo>
                    <a:pt x="176241" y="344461"/>
                  </a:moveTo>
                  <a:lnTo>
                    <a:pt x="242342" y="344461"/>
                  </a:lnTo>
                  <a:lnTo>
                    <a:pt x="242342" y="206413"/>
                  </a:lnTo>
                  <a:cubicBezTo>
                    <a:pt x="242342" y="201806"/>
                    <a:pt x="241519" y="197199"/>
                    <a:pt x="239872" y="192921"/>
                  </a:cubicBezTo>
                  <a:lnTo>
                    <a:pt x="180933" y="38584"/>
                  </a:lnTo>
                  <a:cubicBezTo>
                    <a:pt x="176159" y="25997"/>
                    <a:pt x="165046" y="17359"/>
                    <a:pt x="152205" y="15960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5" name="Forma libre 624">
              <a:extLst>
                <a:ext uri="{FF2B5EF4-FFF2-40B4-BE49-F238E27FC236}">
                  <a16:creationId xmlns:a16="http://schemas.microsoft.com/office/drawing/2014/main" id="{15A688A9-7E3C-31FD-B769-C2ECDEF17AF5}"/>
                </a:ext>
              </a:extLst>
            </p:cNvPr>
            <p:cNvSpPr/>
            <p:nvPr/>
          </p:nvSpPr>
          <p:spPr>
            <a:xfrm>
              <a:off x="7994689" y="6121503"/>
              <a:ext cx="110140" cy="176137"/>
            </a:xfrm>
            <a:custGeom>
              <a:avLst/>
              <a:gdLst>
                <a:gd name="connsiteX0" fmla="*/ 110140 w 110140"/>
                <a:gd name="connsiteY0" fmla="*/ 132124 h 176137"/>
                <a:gd name="connsiteX1" fmla="*/ 110140 w 110140"/>
                <a:gd name="connsiteY1" fmla="*/ 132124 h 176137"/>
                <a:gd name="connsiteX2" fmla="*/ 66101 w 110140"/>
                <a:gd name="connsiteY2" fmla="*/ 176138 h 176137"/>
                <a:gd name="connsiteX3" fmla="*/ 44040 w 110140"/>
                <a:gd name="connsiteY3" fmla="*/ 176138 h 176137"/>
                <a:gd name="connsiteX4" fmla="*/ 0 w 110140"/>
                <a:gd name="connsiteY4" fmla="*/ 132124 h 176137"/>
                <a:gd name="connsiteX5" fmla="*/ 0 w 110140"/>
                <a:gd name="connsiteY5" fmla="*/ 44014 h 176137"/>
                <a:gd name="connsiteX6" fmla="*/ 44040 w 110140"/>
                <a:gd name="connsiteY6" fmla="*/ 0 h 176137"/>
                <a:gd name="connsiteX7" fmla="*/ 66101 w 110140"/>
                <a:gd name="connsiteY7" fmla="*/ 0 h 176137"/>
                <a:gd name="connsiteX8" fmla="*/ 110140 w 110140"/>
                <a:gd name="connsiteY8" fmla="*/ 44014 h 176137"/>
                <a:gd name="connsiteX9" fmla="*/ 110140 w 110140"/>
                <a:gd name="connsiteY9" fmla="*/ 44014 h 17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0" h="176137">
                  <a:moveTo>
                    <a:pt x="110140" y="132124"/>
                  </a:moveTo>
                  <a:lnTo>
                    <a:pt x="110140" y="132124"/>
                  </a:lnTo>
                  <a:cubicBezTo>
                    <a:pt x="110140" y="156476"/>
                    <a:pt x="90385" y="176138"/>
                    <a:pt x="66101" y="176138"/>
                  </a:cubicBezTo>
                  <a:lnTo>
                    <a:pt x="44040" y="176138"/>
                  </a:lnTo>
                  <a:cubicBezTo>
                    <a:pt x="19674" y="176138"/>
                    <a:pt x="0" y="156393"/>
                    <a:pt x="0" y="132124"/>
                  </a:cubicBezTo>
                  <a:lnTo>
                    <a:pt x="0" y="44014"/>
                  </a:lnTo>
                  <a:cubicBezTo>
                    <a:pt x="0" y="19662"/>
                    <a:pt x="19756" y="0"/>
                    <a:pt x="44040" y="0"/>
                  </a:cubicBezTo>
                  <a:lnTo>
                    <a:pt x="66101" y="0"/>
                  </a:lnTo>
                  <a:cubicBezTo>
                    <a:pt x="90466" y="0"/>
                    <a:pt x="110140" y="19745"/>
                    <a:pt x="110140" y="44014"/>
                  </a:cubicBezTo>
                  <a:lnTo>
                    <a:pt x="110140" y="44014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6" name="Forma libre 625">
              <a:extLst>
                <a:ext uri="{FF2B5EF4-FFF2-40B4-BE49-F238E27FC236}">
                  <a16:creationId xmlns:a16="http://schemas.microsoft.com/office/drawing/2014/main" id="{14350036-94FF-4E1D-CCC5-C59407D35C82}"/>
                </a:ext>
              </a:extLst>
            </p:cNvPr>
            <p:cNvSpPr/>
            <p:nvPr/>
          </p:nvSpPr>
          <p:spPr>
            <a:xfrm>
              <a:off x="8170930" y="6121503"/>
              <a:ext cx="132201" cy="176138"/>
            </a:xfrm>
            <a:custGeom>
              <a:avLst/>
              <a:gdLst>
                <a:gd name="connsiteX0" fmla="*/ 125286 w 132201"/>
                <a:gd name="connsiteY0" fmla="*/ 0 h 176138"/>
                <a:gd name="connsiteX1" fmla="*/ 132201 w 132201"/>
                <a:gd name="connsiteY1" fmla="*/ 6911 h 176138"/>
                <a:gd name="connsiteX2" fmla="*/ 132201 w 132201"/>
                <a:gd name="connsiteY2" fmla="*/ 169228 h 176138"/>
                <a:gd name="connsiteX3" fmla="*/ 125286 w 132201"/>
                <a:gd name="connsiteY3" fmla="*/ 176138 h 176138"/>
                <a:gd name="connsiteX4" fmla="*/ 6914 w 132201"/>
                <a:gd name="connsiteY4" fmla="*/ 176138 h 176138"/>
                <a:gd name="connsiteX5" fmla="*/ 0 w 132201"/>
                <a:gd name="connsiteY5" fmla="*/ 169228 h 176138"/>
                <a:gd name="connsiteX6" fmla="*/ 0 w 132201"/>
                <a:gd name="connsiteY6" fmla="*/ 6911 h 176138"/>
                <a:gd name="connsiteX7" fmla="*/ 6914 w 132201"/>
                <a:gd name="connsiteY7" fmla="*/ 0 h 17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01" h="176138">
                  <a:moveTo>
                    <a:pt x="125286" y="0"/>
                  </a:moveTo>
                  <a:cubicBezTo>
                    <a:pt x="129105" y="0"/>
                    <a:pt x="132201" y="3094"/>
                    <a:pt x="132201" y="6911"/>
                  </a:cubicBezTo>
                  <a:lnTo>
                    <a:pt x="132201" y="169228"/>
                  </a:lnTo>
                  <a:cubicBezTo>
                    <a:pt x="132201" y="173044"/>
                    <a:pt x="129105" y="176138"/>
                    <a:pt x="125286" y="176138"/>
                  </a:cubicBezTo>
                  <a:lnTo>
                    <a:pt x="6914" y="176138"/>
                  </a:lnTo>
                  <a:cubicBezTo>
                    <a:pt x="3096" y="176138"/>
                    <a:pt x="0" y="173044"/>
                    <a:pt x="0" y="169228"/>
                  </a:cubicBezTo>
                  <a:lnTo>
                    <a:pt x="0" y="6911"/>
                  </a:lnTo>
                  <a:cubicBezTo>
                    <a:pt x="0" y="3094"/>
                    <a:pt x="3096" y="0"/>
                    <a:pt x="6914" y="0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7" name="Forma libre 626">
              <a:extLst>
                <a:ext uri="{FF2B5EF4-FFF2-40B4-BE49-F238E27FC236}">
                  <a16:creationId xmlns:a16="http://schemas.microsoft.com/office/drawing/2014/main" id="{C49FBBD2-9E5E-E172-8C39-AE8352D97724}"/>
                </a:ext>
              </a:extLst>
            </p:cNvPr>
            <p:cNvSpPr/>
            <p:nvPr/>
          </p:nvSpPr>
          <p:spPr>
            <a:xfrm>
              <a:off x="7906527" y="6561972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8" name="Forma libre 627">
              <a:extLst>
                <a:ext uri="{FF2B5EF4-FFF2-40B4-BE49-F238E27FC236}">
                  <a16:creationId xmlns:a16="http://schemas.microsoft.com/office/drawing/2014/main" id="{9AAD1DBD-787E-D7FF-6E6A-9DF05507B671}"/>
                </a:ext>
              </a:extLst>
            </p:cNvPr>
            <p:cNvSpPr/>
            <p:nvPr/>
          </p:nvSpPr>
          <p:spPr>
            <a:xfrm>
              <a:off x="7862405" y="5945365"/>
              <a:ext cx="705128" cy="572510"/>
            </a:xfrm>
            <a:custGeom>
              <a:avLst/>
              <a:gdLst>
                <a:gd name="connsiteX0" fmla="*/ 705129 w 705128"/>
                <a:gd name="connsiteY0" fmla="*/ 209210 h 572510"/>
                <a:gd name="connsiteX1" fmla="*/ 495796 w 705128"/>
                <a:gd name="connsiteY1" fmla="*/ 0 h 572510"/>
                <a:gd name="connsiteX2" fmla="*/ 310336 w 705128"/>
                <a:gd name="connsiteY2" fmla="*/ 112380 h 572510"/>
                <a:gd name="connsiteX3" fmla="*/ 187271 w 705128"/>
                <a:gd name="connsiteY3" fmla="*/ 66062 h 572510"/>
                <a:gd name="connsiteX4" fmla="*/ 0 w 705128"/>
                <a:gd name="connsiteY4" fmla="*/ 253224 h 572510"/>
                <a:gd name="connsiteX5" fmla="*/ 132942 w 705128"/>
                <a:gd name="connsiteY5" fmla="*/ 432324 h 572510"/>
                <a:gd name="connsiteX6" fmla="*/ 286464 w 705128"/>
                <a:gd name="connsiteY6" fmla="*/ 572510 h 572510"/>
                <a:gd name="connsiteX7" fmla="*/ 402778 w 705128"/>
                <a:gd name="connsiteY7" fmla="*/ 519364 h 572510"/>
                <a:gd name="connsiteX8" fmla="*/ 528805 w 705128"/>
                <a:gd name="connsiteY8" fmla="*/ 572510 h 572510"/>
                <a:gd name="connsiteX9" fmla="*/ 705046 w 705128"/>
                <a:gd name="connsiteY9" fmla="*/ 396372 h 572510"/>
                <a:gd name="connsiteX10" fmla="*/ 680598 w 705128"/>
                <a:gd name="connsiteY10" fmla="*/ 307193 h 572510"/>
                <a:gd name="connsiteX11" fmla="*/ 705046 w 705128"/>
                <a:gd name="connsiteY11" fmla="*/ 209210 h 57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128" h="572510">
                  <a:moveTo>
                    <a:pt x="705129" y="209210"/>
                  </a:moveTo>
                  <a:cubicBezTo>
                    <a:pt x="705129" y="93704"/>
                    <a:pt x="611369" y="0"/>
                    <a:pt x="495796" y="0"/>
                  </a:cubicBezTo>
                  <a:cubicBezTo>
                    <a:pt x="415207" y="0"/>
                    <a:pt x="345320" y="45577"/>
                    <a:pt x="310336" y="112380"/>
                  </a:cubicBezTo>
                  <a:cubicBezTo>
                    <a:pt x="277409" y="83667"/>
                    <a:pt x="234439" y="66062"/>
                    <a:pt x="187271" y="66062"/>
                  </a:cubicBezTo>
                  <a:cubicBezTo>
                    <a:pt x="83799" y="66062"/>
                    <a:pt x="0" y="149894"/>
                    <a:pt x="0" y="253224"/>
                  </a:cubicBezTo>
                  <a:cubicBezTo>
                    <a:pt x="0" y="337714"/>
                    <a:pt x="55976" y="409042"/>
                    <a:pt x="132942" y="432324"/>
                  </a:cubicBezTo>
                  <a:cubicBezTo>
                    <a:pt x="140021" y="510891"/>
                    <a:pt x="206040" y="572510"/>
                    <a:pt x="286464" y="572510"/>
                  </a:cubicBezTo>
                  <a:cubicBezTo>
                    <a:pt x="332973" y="572510"/>
                    <a:pt x="374543" y="551861"/>
                    <a:pt x="402778" y="519364"/>
                  </a:cubicBezTo>
                  <a:cubicBezTo>
                    <a:pt x="434799" y="552108"/>
                    <a:pt x="479415" y="572510"/>
                    <a:pt x="528805" y="572510"/>
                  </a:cubicBezTo>
                  <a:cubicBezTo>
                    <a:pt x="626186" y="572510"/>
                    <a:pt x="705046" y="493614"/>
                    <a:pt x="705046" y="396372"/>
                  </a:cubicBezTo>
                  <a:cubicBezTo>
                    <a:pt x="705046" y="363794"/>
                    <a:pt x="696073" y="333354"/>
                    <a:pt x="680598" y="307193"/>
                  </a:cubicBezTo>
                  <a:cubicBezTo>
                    <a:pt x="696156" y="277905"/>
                    <a:pt x="705046" y="244586"/>
                    <a:pt x="705046" y="209210"/>
                  </a:cubicBez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9" name="Forma libre 628">
              <a:extLst>
                <a:ext uri="{FF2B5EF4-FFF2-40B4-BE49-F238E27FC236}">
                  <a16:creationId xmlns:a16="http://schemas.microsoft.com/office/drawing/2014/main" id="{AAA75BD5-C0B7-AB0A-4564-A37D663D98EC}"/>
                </a:ext>
              </a:extLst>
            </p:cNvPr>
            <p:cNvSpPr/>
            <p:nvPr/>
          </p:nvSpPr>
          <p:spPr>
            <a:xfrm>
              <a:off x="8369149" y="6209614"/>
              <a:ext cx="88079" cy="154089"/>
            </a:xfrm>
            <a:custGeom>
              <a:avLst/>
              <a:gdLst>
                <a:gd name="connsiteX0" fmla="*/ 0 w 88079"/>
                <a:gd name="connsiteY0" fmla="*/ 38584 h 154089"/>
                <a:gd name="connsiteX1" fmla="*/ 44040 w 88079"/>
                <a:gd name="connsiteY1" fmla="*/ 0 h 154089"/>
                <a:gd name="connsiteX2" fmla="*/ 88079 w 88079"/>
                <a:gd name="connsiteY2" fmla="*/ 38584 h 154089"/>
                <a:gd name="connsiteX3" fmla="*/ 0 w 88079"/>
                <a:gd name="connsiteY3" fmla="*/ 135086 h 154089"/>
                <a:gd name="connsiteX4" fmla="*/ 0 w 88079"/>
                <a:gd name="connsiteY4" fmla="*/ 154090 h 154089"/>
                <a:gd name="connsiteX5" fmla="*/ 88079 w 88079"/>
                <a:gd name="connsiteY5" fmla="*/ 154090 h 154089"/>
                <a:gd name="connsiteX6" fmla="*/ 88079 w 88079"/>
                <a:gd name="connsiteY6" fmla="*/ 137060 h 15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079" h="154089">
                  <a:moveTo>
                    <a:pt x="0" y="38584"/>
                  </a:moveTo>
                  <a:cubicBezTo>
                    <a:pt x="0" y="17277"/>
                    <a:pt x="19756" y="0"/>
                    <a:pt x="44040" y="0"/>
                  </a:cubicBezTo>
                  <a:cubicBezTo>
                    <a:pt x="68324" y="0"/>
                    <a:pt x="88079" y="17277"/>
                    <a:pt x="88079" y="38584"/>
                  </a:cubicBezTo>
                  <a:cubicBezTo>
                    <a:pt x="88079" y="88028"/>
                    <a:pt x="0" y="88028"/>
                    <a:pt x="0" y="135086"/>
                  </a:cubicBezTo>
                  <a:lnTo>
                    <a:pt x="0" y="154090"/>
                  </a:lnTo>
                  <a:cubicBezTo>
                    <a:pt x="0" y="154090"/>
                    <a:pt x="88079" y="154090"/>
                    <a:pt x="88079" y="154090"/>
                  </a:cubicBezTo>
                  <a:lnTo>
                    <a:pt x="88079" y="13706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0" name="Gráfico 2">
            <a:extLst>
              <a:ext uri="{FF2B5EF4-FFF2-40B4-BE49-F238E27FC236}">
                <a16:creationId xmlns:a16="http://schemas.microsoft.com/office/drawing/2014/main" id="{80CE37A9-B667-55AE-E40B-64657DFDBC98}"/>
              </a:ext>
            </a:extLst>
          </p:cNvPr>
          <p:cNvGrpSpPr/>
          <p:nvPr/>
        </p:nvGrpSpPr>
        <p:grpSpPr>
          <a:xfrm>
            <a:off x="6337152" y="6033393"/>
            <a:ext cx="1013570" cy="907152"/>
            <a:chOff x="6337152" y="6033393"/>
            <a:chExt cx="1013570" cy="907152"/>
          </a:xfrm>
          <a:noFill/>
        </p:grpSpPr>
        <p:sp>
          <p:nvSpPr>
            <p:cNvPr id="631" name="Forma libre 630">
              <a:extLst>
                <a:ext uri="{FF2B5EF4-FFF2-40B4-BE49-F238E27FC236}">
                  <a16:creationId xmlns:a16="http://schemas.microsoft.com/office/drawing/2014/main" id="{3E70BED5-B179-3A6B-7507-D6559DCE401A}"/>
                </a:ext>
              </a:extLst>
            </p:cNvPr>
            <p:cNvSpPr/>
            <p:nvPr/>
          </p:nvSpPr>
          <p:spPr>
            <a:xfrm>
              <a:off x="7020219" y="6121503"/>
              <a:ext cx="134259" cy="306945"/>
            </a:xfrm>
            <a:custGeom>
              <a:avLst/>
              <a:gdLst>
                <a:gd name="connsiteX0" fmla="*/ 134259 w 134259"/>
                <a:gd name="connsiteY0" fmla="*/ 306946 h 306945"/>
                <a:gd name="connsiteX1" fmla="*/ 0 w 134259"/>
                <a:gd name="connsiteY1" fmla="*/ 242200 h 306945"/>
                <a:gd name="connsiteX2" fmla="*/ 0 w 134259"/>
                <a:gd name="connsiteY2" fmla="*/ 0 h 30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259" h="306945">
                  <a:moveTo>
                    <a:pt x="134259" y="306946"/>
                  </a:moveTo>
                  <a:lnTo>
                    <a:pt x="0" y="242200"/>
                  </a:ln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2" name="Forma libre 631">
              <a:extLst>
                <a:ext uri="{FF2B5EF4-FFF2-40B4-BE49-F238E27FC236}">
                  <a16:creationId xmlns:a16="http://schemas.microsoft.com/office/drawing/2014/main" id="{0F34F2A6-F0AF-C131-D8E9-0EDD370DBA69}"/>
                </a:ext>
              </a:extLst>
            </p:cNvPr>
            <p:cNvSpPr/>
            <p:nvPr/>
          </p:nvSpPr>
          <p:spPr>
            <a:xfrm>
              <a:off x="6689716" y="6033393"/>
              <a:ext cx="661006" cy="595545"/>
            </a:xfrm>
            <a:custGeom>
              <a:avLst/>
              <a:gdLst>
                <a:gd name="connsiteX0" fmla="*/ 1646 w 661006"/>
                <a:gd name="connsiteY0" fmla="*/ 363383 h 595545"/>
                <a:gd name="connsiteX1" fmla="*/ 0 w 661006"/>
                <a:gd name="connsiteY1" fmla="*/ 330310 h 595545"/>
                <a:gd name="connsiteX2" fmla="*/ 330503 w 661006"/>
                <a:gd name="connsiteY2" fmla="*/ 0 h 595545"/>
                <a:gd name="connsiteX3" fmla="*/ 661006 w 661006"/>
                <a:gd name="connsiteY3" fmla="*/ 330310 h 595545"/>
                <a:gd name="connsiteX4" fmla="*/ 527488 w 661006"/>
                <a:gd name="connsiteY4" fmla="*/ 595546 h 5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006" h="595545">
                  <a:moveTo>
                    <a:pt x="1646" y="363383"/>
                  </a:moveTo>
                  <a:cubicBezTo>
                    <a:pt x="576" y="352523"/>
                    <a:pt x="0" y="341499"/>
                    <a:pt x="0" y="330310"/>
                  </a:cubicBezTo>
                  <a:cubicBezTo>
                    <a:pt x="0" y="147920"/>
                    <a:pt x="148006" y="0"/>
                    <a:pt x="330503" y="0"/>
                  </a:cubicBezTo>
                  <a:cubicBezTo>
                    <a:pt x="513000" y="0"/>
                    <a:pt x="661006" y="147920"/>
                    <a:pt x="661006" y="330310"/>
                  </a:cubicBezTo>
                  <a:cubicBezTo>
                    <a:pt x="661006" y="438988"/>
                    <a:pt x="608488" y="535407"/>
                    <a:pt x="527488" y="595546"/>
                  </a:cubicBez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3" name="Forma libre 632">
              <a:extLst>
                <a:ext uri="{FF2B5EF4-FFF2-40B4-BE49-F238E27FC236}">
                  <a16:creationId xmlns:a16="http://schemas.microsoft.com/office/drawing/2014/main" id="{C53EC267-6BD4-F716-0D34-AA9A01163C4C}"/>
                </a:ext>
              </a:extLst>
            </p:cNvPr>
            <p:cNvSpPr/>
            <p:nvPr/>
          </p:nvSpPr>
          <p:spPr>
            <a:xfrm rot="-244200">
              <a:off x="6954417" y="6803822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4" name="Forma libre 633">
              <a:extLst>
                <a:ext uri="{FF2B5EF4-FFF2-40B4-BE49-F238E27FC236}">
                  <a16:creationId xmlns:a16="http://schemas.microsoft.com/office/drawing/2014/main" id="{BF769DC4-EDE7-ACE9-1913-149940E1BFCD}"/>
                </a:ext>
              </a:extLst>
            </p:cNvPr>
            <p:cNvSpPr/>
            <p:nvPr/>
          </p:nvSpPr>
          <p:spPr>
            <a:xfrm rot="-244200">
              <a:off x="6425628" y="6803900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5" name="Forma libre 634">
              <a:extLst>
                <a:ext uri="{FF2B5EF4-FFF2-40B4-BE49-F238E27FC236}">
                  <a16:creationId xmlns:a16="http://schemas.microsoft.com/office/drawing/2014/main" id="{8FF787AF-E50F-ABA7-BFBA-0027728D0DB2}"/>
                </a:ext>
              </a:extLst>
            </p:cNvPr>
            <p:cNvSpPr/>
            <p:nvPr/>
          </p:nvSpPr>
          <p:spPr>
            <a:xfrm>
              <a:off x="6337152" y="6473862"/>
              <a:ext cx="550866" cy="396372"/>
            </a:xfrm>
            <a:custGeom>
              <a:avLst/>
              <a:gdLst>
                <a:gd name="connsiteX0" fmla="*/ 220363 w 550866"/>
                <a:gd name="connsiteY0" fmla="*/ 396372 h 396372"/>
                <a:gd name="connsiteX1" fmla="*/ 550866 w 550866"/>
                <a:gd name="connsiteY1" fmla="*/ 396372 h 396372"/>
                <a:gd name="connsiteX2" fmla="*/ 550866 w 550866"/>
                <a:gd name="connsiteY2" fmla="*/ 0 h 396372"/>
                <a:gd name="connsiteX3" fmla="*/ 0 w 550866"/>
                <a:gd name="connsiteY3" fmla="*/ 0 h 396372"/>
                <a:gd name="connsiteX4" fmla="*/ 0 w 550866"/>
                <a:gd name="connsiteY4" fmla="*/ 396372 h 396372"/>
                <a:gd name="connsiteX5" fmla="*/ 88162 w 550866"/>
                <a:gd name="connsiteY5" fmla="*/ 396372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866" h="396372">
                  <a:moveTo>
                    <a:pt x="220363" y="396372"/>
                  </a:moveTo>
                  <a:lnTo>
                    <a:pt x="550866" y="396372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396372"/>
                  </a:lnTo>
                  <a:lnTo>
                    <a:pt x="88162" y="3963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6" name="Forma libre 635">
              <a:extLst>
                <a:ext uri="{FF2B5EF4-FFF2-40B4-BE49-F238E27FC236}">
                  <a16:creationId xmlns:a16="http://schemas.microsoft.com/office/drawing/2014/main" id="{D3E9E95D-A2FC-92FE-42D2-D3B659AA03EF}"/>
                </a:ext>
              </a:extLst>
            </p:cNvPr>
            <p:cNvSpPr/>
            <p:nvPr/>
          </p:nvSpPr>
          <p:spPr>
            <a:xfrm>
              <a:off x="6888018" y="6870234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7" name="Forma libre 636">
              <a:extLst>
                <a:ext uri="{FF2B5EF4-FFF2-40B4-BE49-F238E27FC236}">
                  <a16:creationId xmlns:a16="http://schemas.microsoft.com/office/drawing/2014/main" id="{4F1D245F-2C0E-CDE7-8988-0126524BF6AB}"/>
                </a:ext>
              </a:extLst>
            </p:cNvPr>
            <p:cNvSpPr/>
            <p:nvPr/>
          </p:nvSpPr>
          <p:spPr>
            <a:xfrm>
              <a:off x="6887936" y="6528982"/>
              <a:ext cx="264484" cy="341251"/>
            </a:xfrm>
            <a:custGeom>
              <a:avLst/>
              <a:gdLst>
                <a:gd name="connsiteX0" fmla="*/ 198384 w 264484"/>
                <a:gd name="connsiteY0" fmla="*/ 341252 h 341251"/>
                <a:gd name="connsiteX1" fmla="*/ 264485 w 264484"/>
                <a:gd name="connsiteY1" fmla="*/ 341252 h 341251"/>
                <a:gd name="connsiteX2" fmla="*/ 264485 w 264484"/>
                <a:gd name="connsiteY2" fmla="*/ 197446 h 341251"/>
                <a:gd name="connsiteX3" fmla="*/ 260122 w 264484"/>
                <a:gd name="connsiteY3" fmla="*/ 173917 h 341251"/>
                <a:gd name="connsiteX4" fmla="*/ 202994 w 264484"/>
                <a:gd name="connsiteY4" fmla="*/ 35458 h 341251"/>
                <a:gd name="connsiteX5" fmla="*/ 174265 w 264484"/>
                <a:gd name="connsiteY5" fmla="*/ 12834 h 341251"/>
                <a:gd name="connsiteX6" fmla="*/ 0 w 264484"/>
                <a:gd name="connsiteY6" fmla="*/ 0 h 3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1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19" y="22871"/>
                    <a:pt x="187107" y="14232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8" name="Gráfico 2">
            <a:extLst>
              <a:ext uri="{FF2B5EF4-FFF2-40B4-BE49-F238E27FC236}">
                <a16:creationId xmlns:a16="http://schemas.microsoft.com/office/drawing/2014/main" id="{3D2BCF46-EA4B-61A9-31D0-1D1BBBB2F8C9}"/>
              </a:ext>
            </a:extLst>
          </p:cNvPr>
          <p:cNvGrpSpPr/>
          <p:nvPr/>
        </p:nvGrpSpPr>
        <p:grpSpPr>
          <a:xfrm>
            <a:off x="4858161" y="5967413"/>
            <a:ext cx="967308" cy="951154"/>
            <a:chOff x="4858161" y="5967413"/>
            <a:chExt cx="967308" cy="951154"/>
          </a:xfrm>
          <a:noFill/>
        </p:grpSpPr>
        <p:sp>
          <p:nvSpPr>
            <p:cNvPr id="639" name="Forma libre 638">
              <a:extLst>
                <a:ext uri="{FF2B5EF4-FFF2-40B4-BE49-F238E27FC236}">
                  <a16:creationId xmlns:a16="http://schemas.microsoft.com/office/drawing/2014/main" id="{81CFA632-A018-AF13-9F06-B9366A981291}"/>
                </a:ext>
              </a:extLst>
            </p:cNvPr>
            <p:cNvSpPr/>
            <p:nvPr/>
          </p:nvSpPr>
          <p:spPr>
            <a:xfrm>
              <a:off x="5320947" y="6055441"/>
              <a:ext cx="154179" cy="330310"/>
            </a:xfrm>
            <a:custGeom>
              <a:avLst/>
              <a:gdLst>
                <a:gd name="connsiteX0" fmla="*/ 0 w 154179"/>
                <a:gd name="connsiteY0" fmla="*/ 0 h 330310"/>
                <a:gd name="connsiteX1" fmla="*/ 154180 w 154179"/>
                <a:gd name="connsiteY1" fmla="*/ 0 h 330310"/>
                <a:gd name="connsiteX2" fmla="*/ 154180 w 154179"/>
                <a:gd name="connsiteY2" fmla="*/ 330310 h 33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79" h="330310">
                  <a:moveTo>
                    <a:pt x="0" y="0"/>
                  </a:moveTo>
                  <a:lnTo>
                    <a:pt x="154180" y="0"/>
                  </a:lnTo>
                  <a:lnTo>
                    <a:pt x="154180" y="33031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0" name="Forma libre 639">
              <a:extLst>
                <a:ext uri="{FF2B5EF4-FFF2-40B4-BE49-F238E27FC236}">
                  <a16:creationId xmlns:a16="http://schemas.microsoft.com/office/drawing/2014/main" id="{1E0C14B2-5517-C050-4C00-2260520B313E}"/>
                </a:ext>
              </a:extLst>
            </p:cNvPr>
            <p:cNvSpPr/>
            <p:nvPr/>
          </p:nvSpPr>
          <p:spPr>
            <a:xfrm>
              <a:off x="4858161" y="6055441"/>
              <a:ext cx="152039" cy="660620"/>
            </a:xfrm>
            <a:custGeom>
              <a:avLst/>
              <a:gdLst>
                <a:gd name="connsiteX0" fmla="*/ 85939 w 152039"/>
                <a:gd name="connsiteY0" fmla="*/ 660621 h 660620"/>
                <a:gd name="connsiteX1" fmla="*/ 0 w 152039"/>
                <a:gd name="connsiteY1" fmla="*/ 660621 h 660620"/>
                <a:gd name="connsiteX2" fmla="*/ 0 w 152039"/>
                <a:gd name="connsiteY2" fmla="*/ 0 h 660620"/>
                <a:gd name="connsiteX3" fmla="*/ 152040 w 152039"/>
                <a:gd name="connsiteY3" fmla="*/ 0 h 66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039" h="660620">
                  <a:moveTo>
                    <a:pt x="85939" y="660621"/>
                  </a:moveTo>
                  <a:lnTo>
                    <a:pt x="0" y="660621"/>
                  </a:lnTo>
                  <a:lnTo>
                    <a:pt x="0" y="0"/>
                  </a:lnTo>
                  <a:lnTo>
                    <a:pt x="15204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1" name="Forma libre 640">
              <a:extLst>
                <a:ext uri="{FF2B5EF4-FFF2-40B4-BE49-F238E27FC236}">
                  <a16:creationId xmlns:a16="http://schemas.microsoft.com/office/drawing/2014/main" id="{665A8691-763E-9B71-6411-0DE12C5CFBA5}"/>
                </a:ext>
              </a:extLst>
            </p:cNvPr>
            <p:cNvSpPr/>
            <p:nvPr/>
          </p:nvSpPr>
          <p:spPr>
            <a:xfrm>
              <a:off x="5012423" y="5967413"/>
              <a:ext cx="308442" cy="132124"/>
            </a:xfrm>
            <a:custGeom>
              <a:avLst/>
              <a:gdLst>
                <a:gd name="connsiteX0" fmla="*/ 198302 w 308442"/>
                <a:gd name="connsiteY0" fmla="*/ 44014 h 132124"/>
                <a:gd name="connsiteX1" fmla="*/ 154262 w 308442"/>
                <a:gd name="connsiteY1" fmla="*/ 0 h 132124"/>
                <a:gd name="connsiteX2" fmla="*/ 110223 w 308442"/>
                <a:gd name="connsiteY2" fmla="*/ 44014 h 132124"/>
                <a:gd name="connsiteX3" fmla="*/ 22061 w 308442"/>
                <a:gd name="connsiteY3" fmla="*/ 44014 h 132124"/>
                <a:gd name="connsiteX4" fmla="*/ 0 w 308442"/>
                <a:gd name="connsiteY4" fmla="*/ 66062 h 132124"/>
                <a:gd name="connsiteX5" fmla="*/ 0 w 308442"/>
                <a:gd name="connsiteY5" fmla="*/ 132124 h 132124"/>
                <a:gd name="connsiteX6" fmla="*/ 308442 w 308442"/>
                <a:gd name="connsiteY6" fmla="*/ 132124 h 132124"/>
                <a:gd name="connsiteX7" fmla="*/ 308442 w 308442"/>
                <a:gd name="connsiteY7" fmla="*/ 66062 h 132124"/>
                <a:gd name="connsiteX8" fmla="*/ 286381 w 308442"/>
                <a:gd name="connsiteY8" fmla="*/ 44014 h 132124"/>
                <a:gd name="connsiteX9" fmla="*/ 198220 w 308442"/>
                <a:gd name="connsiteY9" fmla="*/ 44014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442" h="132124">
                  <a:moveTo>
                    <a:pt x="198302" y="44014"/>
                  </a:moveTo>
                  <a:cubicBezTo>
                    <a:pt x="198302" y="19662"/>
                    <a:pt x="178546" y="0"/>
                    <a:pt x="154262" y="0"/>
                  </a:cubicBezTo>
                  <a:cubicBezTo>
                    <a:pt x="129979" y="0"/>
                    <a:pt x="110223" y="19745"/>
                    <a:pt x="110223" y="44014"/>
                  </a:cubicBezTo>
                  <a:lnTo>
                    <a:pt x="22061" y="44014"/>
                  </a:lnTo>
                  <a:cubicBezTo>
                    <a:pt x="9878" y="44014"/>
                    <a:pt x="0" y="53886"/>
                    <a:pt x="0" y="66062"/>
                  </a:cubicBezTo>
                  <a:lnTo>
                    <a:pt x="0" y="132124"/>
                  </a:lnTo>
                  <a:lnTo>
                    <a:pt x="308442" y="132124"/>
                  </a:lnTo>
                  <a:lnTo>
                    <a:pt x="308442" y="66062"/>
                  </a:lnTo>
                  <a:cubicBezTo>
                    <a:pt x="308442" y="53886"/>
                    <a:pt x="298564" y="44014"/>
                    <a:pt x="286381" y="44014"/>
                  </a:cubicBezTo>
                  <a:lnTo>
                    <a:pt x="198220" y="44014"/>
                  </a:lnTo>
                  <a:close/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2" name="Forma libre 641">
              <a:extLst>
                <a:ext uri="{FF2B5EF4-FFF2-40B4-BE49-F238E27FC236}">
                  <a16:creationId xmlns:a16="http://schemas.microsoft.com/office/drawing/2014/main" id="{AA676955-BF1C-F8B6-972B-544006F3B015}"/>
                </a:ext>
              </a:extLst>
            </p:cNvPr>
            <p:cNvSpPr/>
            <p:nvPr/>
          </p:nvSpPr>
          <p:spPr>
            <a:xfrm rot="-244200">
              <a:off x="5627517" y="6781922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3" name="Forma libre 642">
              <a:extLst>
                <a:ext uri="{FF2B5EF4-FFF2-40B4-BE49-F238E27FC236}">
                  <a16:creationId xmlns:a16="http://schemas.microsoft.com/office/drawing/2014/main" id="{85500AE8-2F54-7707-EECB-2DA37A7D55CE}"/>
                </a:ext>
              </a:extLst>
            </p:cNvPr>
            <p:cNvSpPr/>
            <p:nvPr/>
          </p:nvSpPr>
          <p:spPr>
            <a:xfrm rot="-244200">
              <a:off x="5098647" y="6781917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4" name="Forma libre 643">
              <a:extLst>
                <a:ext uri="{FF2B5EF4-FFF2-40B4-BE49-F238E27FC236}">
                  <a16:creationId xmlns:a16="http://schemas.microsoft.com/office/drawing/2014/main" id="{AFA1AA56-5DFB-7232-4E9A-A5C6F860B400}"/>
                </a:ext>
              </a:extLst>
            </p:cNvPr>
            <p:cNvSpPr/>
            <p:nvPr/>
          </p:nvSpPr>
          <p:spPr>
            <a:xfrm>
              <a:off x="5010200" y="6451814"/>
              <a:ext cx="550865" cy="396372"/>
            </a:xfrm>
            <a:custGeom>
              <a:avLst/>
              <a:gdLst>
                <a:gd name="connsiteX0" fmla="*/ 220363 w 550865"/>
                <a:gd name="connsiteY0" fmla="*/ 396372 h 396372"/>
                <a:gd name="connsiteX1" fmla="*/ 550866 w 550865"/>
                <a:gd name="connsiteY1" fmla="*/ 396372 h 396372"/>
                <a:gd name="connsiteX2" fmla="*/ 550866 w 550865"/>
                <a:gd name="connsiteY2" fmla="*/ 0 h 396372"/>
                <a:gd name="connsiteX3" fmla="*/ 0 w 550865"/>
                <a:gd name="connsiteY3" fmla="*/ 0 h 396372"/>
                <a:gd name="connsiteX4" fmla="*/ 0 w 550865"/>
                <a:gd name="connsiteY4" fmla="*/ 396372 h 396372"/>
                <a:gd name="connsiteX5" fmla="*/ 88162 w 550865"/>
                <a:gd name="connsiteY5" fmla="*/ 396372 h 39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865" h="396372">
                  <a:moveTo>
                    <a:pt x="220363" y="396372"/>
                  </a:moveTo>
                  <a:lnTo>
                    <a:pt x="550866" y="396372"/>
                  </a:lnTo>
                  <a:lnTo>
                    <a:pt x="550866" y="0"/>
                  </a:lnTo>
                  <a:lnTo>
                    <a:pt x="0" y="0"/>
                  </a:lnTo>
                  <a:lnTo>
                    <a:pt x="0" y="396372"/>
                  </a:lnTo>
                  <a:lnTo>
                    <a:pt x="88162" y="396372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5" name="Forma libre 644">
              <a:extLst>
                <a:ext uri="{FF2B5EF4-FFF2-40B4-BE49-F238E27FC236}">
                  <a16:creationId xmlns:a16="http://schemas.microsoft.com/office/drawing/2014/main" id="{A00E7320-8D97-541E-9223-0922733A8627}"/>
                </a:ext>
              </a:extLst>
            </p:cNvPr>
            <p:cNvSpPr/>
            <p:nvPr/>
          </p:nvSpPr>
          <p:spPr>
            <a:xfrm>
              <a:off x="5561066" y="6848186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6" name="Forma libre 645">
              <a:extLst>
                <a:ext uri="{FF2B5EF4-FFF2-40B4-BE49-F238E27FC236}">
                  <a16:creationId xmlns:a16="http://schemas.microsoft.com/office/drawing/2014/main" id="{FDA79A63-3326-DABB-764B-18F2E94BA126}"/>
                </a:ext>
              </a:extLst>
            </p:cNvPr>
            <p:cNvSpPr/>
            <p:nvPr/>
          </p:nvSpPr>
          <p:spPr>
            <a:xfrm>
              <a:off x="5560984" y="6506934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4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7" name="Forma libre 646">
              <a:extLst>
                <a:ext uri="{FF2B5EF4-FFF2-40B4-BE49-F238E27FC236}">
                  <a16:creationId xmlns:a16="http://schemas.microsoft.com/office/drawing/2014/main" id="{518F138D-99CA-DDFC-FD81-74134AB3DC4D}"/>
                </a:ext>
              </a:extLst>
            </p:cNvPr>
            <p:cNvSpPr/>
            <p:nvPr/>
          </p:nvSpPr>
          <p:spPr>
            <a:xfrm>
              <a:off x="5186524" y="6253627"/>
              <a:ext cx="176240" cy="8226"/>
            </a:xfrm>
            <a:custGeom>
              <a:avLst/>
              <a:gdLst>
                <a:gd name="connsiteX0" fmla="*/ 0 w 176240"/>
                <a:gd name="connsiteY0" fmla="*/ 0 h 8226"/>
                <a:gd name="connsiteX1" fmla="*/ 176241 w 17624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240" h="8226">
                  <a:moveTo>
                    <a:pt x="0" y="0"/>
                  </a:moveTo>
                  <a:lnTo>
                    <a:pt x="176241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8" name="Forma libre 647">
              <a:extLst>
                <a:ext uri="{FF2B5EF4-FFF2-40B4-BE49-F238E27FC236}">
                  <a16:creationId xmlns:a16="http://schemas.microsoft.com/office/drawing/2014/main" id="{92E3A577-3625-BE85-248C-5B159FDF1E3C}"/>
                </a:ext>
              </a:extLst>
            </p:cNvPr>
            <p:cNvSpPr/>
            <p:nvPr/>
          </p:nvSpPr>
          <p:spPr>
            <a:xfrm>
              <a:off x="5186524" y="6319689"/>
              <a:ext cx="88079" cy="8226"/>
            </a:xfrm>
            <a:custGeom>
              <a:avLst/>
              <a:gdLst>
                <a:gd name="connsiteX0" fmla="*/ 0 w 88079"/>
                <a:gd name="connsiteY0" fmla="*/ 0 h 8226"/>
                <a:gd name="connsiteX1" fmla="*/ 88079 w 88079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079" h="8226">
                  <a:moveTo>
                    <a:pt x="0" y="0"/>
                  </a:moveTo>
                  <a:lnTo>
                    <a:pt x="88079" y="0"/>
                  </a:lnTo>
                </a:path>
              </a:pathLst>
            </a:custGeom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9" name="Forma libre 648">
              <a:extLst>
                <a:ext uri="{FF2B5EF4-FFF2-40B4-BE49-F238E27FC236}">
                  <a16:creationId xmlns:a16="http://schemas.microsoft.com/office/drawing/2014/main" id="{A52D2261-37BE-02AB-113E-88628C8032E5}"/>
                </a:ext>
              </a:extLst>
            </p:cNvPr>
            <p:cNvSpPr/>
            <p:nvPr/>
          </p:nvSpPr>
          <p:spPr>
            <a:xfrm>
              <a:off x="4966161" y="6231579"/>
              <a:ext cx="110140" cy="110158"/>
            </a:xfrm>
            <a:custGeom>
              <a:avLst/>
              <a:gdLst>
                <a:gd name="connsiteX0" fmla="*/ 0 w 110140"/>
                <a:gd name="connsiteY0" fmla="*/ 66062 h 110158"/>
                <a:gd name="connsiteX1" fmla="*/ 44040 w 110140"/>
                <a:gd name="connsiteY1" fmla="*/ 110158 h 110158"/>
                <a:gd name="connsiteX2" fmla="*/ 110140 w 110140"/>
                <a:gd name="connsiteY2" fmla="*/ 0 h 1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140" h="110158">
                  <a:moveTo>
                    <a:pt x="0" y="66062"/>
                  </a:moveTo>
                  <a:lnTo>
                    <a:pt x="44040" y="110158"/>
                  </a:lnTo>
                  <a:lnTo>
                    <a:pt x="11014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50" name="Gráfico 2">
            <a:extLst>
              <a:ext uri="{FF2B5EF4-FFF2-40B4-BE49-F238E27FC236}">
                <a16:creationId xmlns:a16="http://schemas.microsoft.com/office/drawing/2014/main" id="{BC7F9665-26B2-BF25-2FED-1A473235E98F}"/>
              </a:ext>
            </a:extLst>
          </p:cNvPr>
          <p:cNvGrpSpPr/>
          <p:nvPr/>
        </p:nvGrpSpPr>
        <p:grpSpPr>
          <a:xfrm>
            <a:off x="3331508" y="6077489"/>
            <a:ext cx="1013652" cy="792744"/>
            <a:chOff x="3331508" y="6077489"/>
            <a:chExt cx="1013652" cy="792744"/>
          </a:xfrm>
          <a:noFill/>
        </p:grpSpPr>
        <p:sp>
          <p:nvSpPr>
            <p:cNvPr id="651" name="Forma libre 650">
              <a:extLst>
                <a:ext uri="{FF2B5EF4-FFF2-40B4-BE49-F238E27FC236}">
                  <a16:creationId xmlns:a16="http://schemas.microsoft.com/office/drawing/2014/main" id="{8531C42C-316D-CAC1-49BC-34AD72B80424}"/>
                </a:ext>
              </a:extLst>
            </p:cNvPr>
            <p:cNvSpPr/>
            <p:nvPr/>
          </p:nvSpPr>
          <p:spPr>
            <a:xfrm>
              <a:off x="3485770" y="6341738"/>
              <a:ext cx="308442" cy="264248"/>
            </a:xfrm>
            <a:custGeom>
              <a:avLst/>
              <a:gdLst>
                <a:gd name="connsiteX0" fmla="*/ 0 w 308442"/>
                <a:gd name="connsiteY0" fmla="*/ 0 h 264248"/>
                <a:gd name="connsiteX1" fmla="*/ 308442 w 308442"/>
                <a:gd name="connsiteY1" fmla="*/ 0 h 264248"/>
                <a:gd name="connsiteX2" fmla="*/ 308442 w 308442"/>
                <a:gd name="connsiteY2" fmla="*/ 264248 h 264248"/>
                <a:gd name="connsiteX3" fmla="*/ 0 w 308442"/>
                <a:gd name="connsiteY3" fmla="*/ 264248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442" h="264248">
                  <a:moveTo>
                    <a:pt x="0" y="0"/>
                  </a:moveTo>
                  <a:lnTo>
                    <a:pt x="308442" y="0"/>
                  </a:lnTo>
                  <a:lnTo>
                    <a:pt x="308442" y="264248"/>
                  </a:lnTo>
                  <a:lnTo>
                    <a:pt x="0" y="264248"/>
                  </a:ln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2" name="Forma libre 651">
              <a:extLst>
                <a:ext uri="{FF2B5EF4-FFF2-40B4-BE49-F238E27FC236}">
                  <a16:creationId xmlns:a16="http://schemas.microsoft.com/office/drawing/2014/main" id="{1909D3EF-F5E5-36F6-2EC5-BBB382470F9E}"/>
                </a:ext>
              </a:extLst>
            </p:cNvPr>
            <p:cNvSpPr/>
            <p:nvPr/>
          </p:nvSpPr>
          <p:spPr>
            <a:xfrm>
              <a:off x="3595993" y="6341738"/>
              <a:ext cx="88079" cy="88027"/>
            </a:xfrm>
            <a:custGeom>
              <a:avLst/>
              <a:gdLst>
                <a:gd name="connsiteX0" fmla="*/ 88079 w 88079"/>
                <a:gd name="connsiteY0" fmla="*/ 0 h 88027"/>
                <a:gd name="connsiteX1" fmla="*/ 88079 w 88079"/>
                <a:gd name="connsiteY1" fmla="*/ 88028 h 88027"/>
                <a:gd name="connsiteX2" fmla="*/ 0 w 88079"/>
                <a:gd name="connsiteY2" fmla="*/ 88028 h 88027"/>
                <a:gd name="connsiteX3" fmla="*/ 0 w 88079"/>
                <a:gd name="connsiteY3" fmla="*/ 0 h 8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79" h="88027">
                  <a:moveTo>
                    <a:pt x="88079" y="0"/>
                  </a:moveTo>
                  <a:lnTo>
                    <a:pt x="88079" y="88028"/>
                  </a:lnTo>
                  <a:lnTo>
                    <a:pt x="0" y="88028"/>
                  </a:lnTo>
                  <a:lnTo>
                    <a:pt x="0" y="0"/>
                  </a:lnTo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3" name="Forma libre 652">
              <a:extLst>
                <a:ext uri="{FF2B5EF4-FFF2-40B4-BE49-F238E27FC236}">
                  <a16:creationId xmlns:a16="http://schemas.microsoft.com/office/drawing/2014/main" id="{09F0EB6B-9A42-5230-33DF-752657870C96}"/>
                </a:ext>
              </a:extLst>
            </p:cNvPr>
            <p:cNvSpPr/>
            <p:nvPr/>
          </p:nvSpPr>
          <p:spPr>
            <a:xfrm>
              <a:off x="3640032" y="6605986"/>
              <a:ext cx="308442" cy="264248"/>
            </a:xfrm>
            <a:custGeom>
              <a:avLst/>
              <a:gdLst>
                <a:gd name="connsiteX0" fmla="*/ 0 w 308442"/>
                <a:gd name="connsiteY0" fmla="*/ 0 h 264248"/>
                <a:gd name="connsiteX1" fmla="*/ 308442 w 308442"/>
                <a:gd name="connsiteY1" fmla="*/ 0 h 264248"/>
                <a:gd name="connsiteX2" fmla="*/ 308442 w 308442"/>
                <a:gd name="connsiteY2" fmla="*/ 264248 h 264248"/>
                <a:gd name="connsiteX3" fmla="*/ 0 w 308442"/>
                <a:gd name="connsiteY3" fmla="*/ 264248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442" h="264248">
                  <a:moveTo>
                    <a:pt x="0" y="0"/>
                  </a:moveTo>
                  <a:lnTo>
                    <a:pt x="308442" y="0"/>
                  </a:lnTo>
                  <a:lnTo>
                    <a:pt x="308442" y="264248"/>
                  </a:lnTo>
                  <a:lnTo>
                    <a:pt x="0" y="264248"/>
                  </a:ln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4" name="Forma libre 653">
              <a:extLst>
                <a:ext uri="{FF2B5EF4-FFF2-40B4-BE49-F238E27FC236}">
                  <a16:creationId xmlns:a16="http://schemas.microsoft.com/office/drawing/2014/main" id="{54E27357-2FD1-7AEC-EED9-1A6A3378844B}"/>
                </a:ext>
              </a:extLst>
            </p:cNvPr>
            <p:cNvSpPr/>
            <p:nvPr/>
          </p:nvSpPr>
          <p:spPr>
            <a:xfrm>
              <a:off x="3750173" y="6605986"/>
              <a:ext cx="88161" cy="88110"/>
            </a:xfrm>
            <a:custGeom>
              <a:avLst/>
              <a:gdLst>
                <a:gd name="connsiteX0" fmla="*/ 88162 w 88161"/>
                <a:gd name="connsiteY0" fmla="*/ 0 h 88110"/>
                <a:gd name="connsiteX1" fmla="*/ 88162 w 88161"/>
                <a:gd name="connsiteY1" fmla="*/ 88110 h 88110"/>
                <a:gd name="connsiteX2" fmla="*/ 0 w 88161"/>
                <a:gd name="connsiteY2" fmla="*/ 88110 h 88110"/>
                <a:gd name="connsiteX3" fmla="*/ 0 w 88161"/>
                <a:gd name="connsiteY3" fmla="*/ 0 h 8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61" h="88110">
                  <a:moveTo>
                    <a:pt x="88162" y="0"/>
                  </a:moveTo>
                  <a:lnTo>
                    <a:pt x="88162" y="88110"/>
                  </a:lnTo>
                  <a:lnTo>
                    <a:pt x="0" y="88110"/>
                  </a:lnTo>
                  <a:lnTo>
                    <a:pt x="0" y="0"/>
                  </a:lnTo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5" name="Forma libre 654">
              <a:extLst>
                <a:ext uri="{FF2B5EF4-FFF2-40B4-BE49-F238E27FC236}">
                  <a16:creationId xmlns:a16="http://schemas.microsoft.com/office/drawing/2014/main" id="{1468757C-68B4-2C2B-3286-E6E4D1927688}"/>
                </a:ext>
              </a:extLst>
            </p:cNvPr>
            <p:cNvSpPr/>
            <p:nvPr/>
          </p:nvSpPr>
          <p:spPr>
            <a:xfrm>
              <a:off x="3331508" y="6605986"/>
              <a:ext cx="308442" cy="264248"/>
            </a:xfrm>
            <a:custGeom>
              <a:avLst/>
              <a:gdLst>
                <a:gd name="connsiteX0" fmla="*/ 0 w 308442"/>
                <a:gd name="connsiteY0" fmla="*/ 0 h 264248"/>
                <a:gd name="connsiteX1" fmla="*/ 308442 w 308442"/>
                <a:gd name="connsiteY1" fmla="*/ 0 h 264248"/>
                <a:gd name="connsiteX2" fmla="*/ 308442 w 308442"/>
                <a:gd name="connsiteY2" fmla="*/ 264248 h 264248"/>
                <a:gd name="connsiteX3" fmla="*/ 0 w 308442"/>
                <a:gd name="connsiteY3" fmla="*/ 264248 h 26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442" h="264248">
                  <a:moveTo>
                    <a:pt x="0" y="0"/>
                  </a:moveTo>
                  <a:lnTo>
                    <a:pt x="308442" y="0"/>
                  </a:lnTo>
                  <a:lnTo>
                    <a:pt x="308442" y="264248"/>
                  </a:lnTo>
                  <a:lnTo>
                    <a:pt x="0" y="264248"/>
                  </a:ln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6" name="Forma libre 655">
              <a:extLst>
                <a:ext uri="{FF2B5EF4-FFF2-40B4-BE49-F238E27FC236}">
                  <a16:creationId xmlns:a16="http://schemas.microsoft.com/office/drawing/2014/main" id="{3B107460-8031-FEBA-01C7-1065AFDFBF1B}"/>
                </a:ext>
              </a:extLst>
            </p:cNvPr>
            <p:cNvSpPr/>
            <p:nvPr/>
          </p:nvSpPr>
          <p:spPr>
            <a:xfrm>
              <a:off x="3441731" y="6605986"/>
              <a:ext cx="88161" cy="88110"/>
            </a:xfrm>
            <a:custGeom>
              <a:avLst/>
              <a:gdLst>
                <a:gd name="connsiteX0" fmla="*/ 88162 w 88161"/>
                <a:gd name="connsiteY0" fmla="*/ 0 h 88110"/>
                <a:gd name="connsiteX1" fmla="*/ 88162 w 88161"/>
                <a:gd name="connsiteY1" fmla="*/ 88110 h 88110"/>
                <a:gd name="connsiteX2" fmla="*/ 0 w 88161"/>
                <a:gd name="connsiteY2" fmla="*/ 88110 h 88110"/>
                <a:gd name="connsiteX3" fmla="*/ 0 w 88161"/>
                <a:gd name="connsiteY3" fmla="*/ 0 h 8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61" h="88110">
                  <a:moveTo>
                    <a:pt x="88162" y="0"/>
                  </a:moveTo>
                  <a:lnTo>
                    <a:pt x="88162" y="88110"/>
                  </a:lnTo>
                  <a:lnTo>
                    <a:pt x="0" y="88110"/>
                  </a:lnTo>
                  <a:lnTo>
                    <a:pt x="0" y="0"/>
                  </a:lnTo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7" name="Forma libre 656">
              <a:extLst>
                <a:ext uri="{FF2B5EF4-FFF2-40B4-BE49-F238E27FC236}">
                  <a16:creationId xmlns:a16="http://schemas.microsoft.com/office/drawing/2014/main" id="{90E3F51E-2674-6EF7-505F-49964187C9A4}"/>
                </a:ext>
              </a:extLst>
            </p:cNvPr>
            <p:cNvSpPr/>
            <p:nvPr/>
          </p:nvSpPr>
          <p:spPr>
            <a:xfrm>
              <a:off x="4146777" y="6429765"/>
              <a:ext cx="132201" cy="132124"/>
            </a:xfrm>
            <a:custGeom>
              <a:avLst/>
              <a:gdLst>
                <a:gd name="connsiteX0" fmla="*/ 132201 w 132201"/>
                <a:gd name="connsiteY0" fmla="*/ 66062 h 132124"/>
                <a:gd name="connsiteX1" fmla="*/ 66101 w 132201"/>
                <a:gd name="connsiteY1" fmla="*/ 132124 h 132124"/>
                <a:gd name="connsiteX2" fmla="*/ 0 w 132201"/>
                <a:gd name="connsiteY2" fmla="*/ 66062 h 132124"/>
                <a:gd name="connsiteX3" fmla="*/ 66101 w 132201"/>
                <a:gd name="connsiteY3" fmla="*/ 0 h 132124"/>
                <a:gd name="connsiteX4" fmla="*/ 132201 w 132201"/>
                <a:gd name="connsiteY4" fmla="*/ 66062 h 1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201" h="132124">
                  <a:moveTo>
                    <a:pt x="132201" y="66062"/>
                  </a:moveTo>
                  <a:cubicBezTo>
                    <a:pt x="132201" y="102547"/>
                    <a:pt x="102607" y="132124"/>
                    <a:pt x="66101" y="132124"/>
                  </a:cubicBezTo>
                  <a:cubicBezTo>
                    <a:pt x="29594" y="132124"/>
                    <a:pt x="0" y="102547"/>
                    <a:pt x="0" y="66062"/>
                  </a:cubicBezTo>
                  <a:cubicBezTo>
                    <a:pt x="0" y="29577"/>
                    <a:pt x="29594" y="0"/>
                    <a:pt x="66101" y="0"/>
                  </a:cubicBezTo>
                  <a:cubicBezTo>
                    <a:pt x="102607" y="0"/>
                    <a:pt x="132201" y="29577"/>
                    <a:pt x="132201" y="66062"/>
                  </a:cubicBezTo>
                  <a:close/>
                </a:path>
              </a:pathLst>
            </a:custGeom>
            <a:noFill/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8" name="Forma libre 657">
              <a:extLst>
                <a:ext uri="{FF2B5EF4-FFF2-40B4-BE49-F238E27FC236}">
                  <a16:creationId xmlns:a16="http://schemas.microsoft.com/office/drawing/2014/main" id="{54818805-A94D-52AD-2A84-66C50500FD99}"/>
                </a:ext>
              </a:extLst>
            </p:cNvPr>
            <p:cNvSpPr/>
            <p:nvPr/>
          </p:nvSpPr>
          <p:spPr>
            <a:xfrm>
              <a:off x="3551871" y="6077489"/>
              <a:ext cx="528805" cy="418338"/>
            </a:xfrm>
            <a:custGeom>
              <a:avLst/>
              <a:gdLst>
                <a:gd name="connsiteX0" fmla="*/ 308524 w 528805"/>
                <a:gd name="connsiteY0" fmla="*/ 418338 h 418338"/>
                <a:gd name="connsiteX1" fmla="*/ 528805 w 528805"/>
                <a:gd name="connsiteY1" fmla="*/ 418338 h 418338"/>
                <a:gd name="connsiteX2" fmla="*/ 528805 w 528805"/>
                <a:gd name="connsiteY2" fmla="*/ 0 h 418338"/>
                <a:gd name="connsiteX3" fmla="*/ 0 w 528805"/>
                <a:gd name="connsiteY3" fmla="*/ 0 h 418338"/>
                <a:gd name="connsiteX4" fmla="*/ 0 w 528805"/>
                <a:gd name="connsiteY4" fmla="*/ 198186 h 41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805" h="418338">
                  <a:moveTo>
                    <a:pt x="308524" y="418338"/>
                  </a:moveTo>
                  <a:lnTo>
                    <a:pt x="528805" y="418338"/>
                  </a:lnTo>
                  <a:lnTo>
                    <a:pt x="528805" y="0"/>
                  </a:lnTo>
                  <a:lnTo>
                    <a:pt x="0" y="0"/>
                  </a:lnTo>
                  <a:lnTo>
                    <a:pt x="0" y="198186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9" name="Forma libre 658">
              <a:extLst>
                <a:ext uri="{FF2B5EF4-FFF2-40B4-BE49-F238E27FC236}">
                  <a16:creationId xmlns:a16="http://schemas.microsoft.com/office/drawing/2014/main" id="{C2D68961-7AA4-B117-0B1C-87819A8773E9}"/>
                </a:ext>
              </a:extLst>
            </p:cNvPr>
            <p:cNvSpPr/>
            <p:nvPr/>
          </p:nvSpPr>
          <p:spPr>
            <a:xfrm>
              <a:off x="4080676" y="6495828"/>
              <a:ext cx="66100" cy="8226"/>
            </a:xfrm>
            <a:custGeom>
              <a:avLst/>
              <a:gdLst>
                <a:gd name="connsiteX0" fmla="*/ 0 w 66100"/>
                <a:gd name="connsiteY0" fmla="*/ 0 h 8226"/>
                <a:gd name="connsiteX1" fmla="*/ 66101 w 66100"/>
                <a:gd name="connsiteY1" fmla="*/ 0 h 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100" h="8226">
                  <a:moveTo>
                    <a:pt x="0" y="0"/>
                  </a:moveTo>
                  <a:lnTo>
                    <a:pt x="66101" y="0"/>
                  </a:lnTo>
                </a:path>
              </a:pathLst>
            </a:custGeom>
            <a:ln w="16461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0" name="Forma libre 659">
              <a:extLst>
                <a:ext uri="{FF2B5EF4-FFF2-40B4-BE49-F238E27FC236}">
                  <a16:creationId xmlns:a16="http://schemas.microsoft.com/office/drawing/2014/main" id="{A1DA855B-DF18-F31A-B81A-2B9EFFD9446C}"/>
                </a:ext>
              </a:extLst>
            </p:cNvPr>
            <p:cNvSpPr/>
            <p:nvPr/>
          </p:nvSpPr>
          <p:spPr>
            <a:xfrm>
              <a:off x="4080676" y="6154576"/>
              <a:ext cx="264484" cy="341252"/>
            </a:xfrm>
            <a:custGeom>
              <a:avLst/>
              <a:gdLst>
                <a:gd name="connsiteX0" fmla="*/ 198384 w 264484"/>
                <a:gd name="connsiteY0" fmla="*/ 341252 h 341252"/>
                <a:gd name="connsiteX1" fmla="*/ 264485 w 264484"/>
                <a:gd name="connsiteY1" fmla="*/ 341252 h 341252"/>
                <a:gd name="connsiteX2" fmla="*/ 264485 w 264484"/>
                <a:gd name="connsiteY2" fmla="*/ 197446 h 341252"/>
                <a:gd name="connsiteX3" fmla="*/ 260122 w 264484"/>
                <a:gd name="connsiteY3" fmla="*/ 173917 h 341252"/>
                <a:gd name="connsiteX4" fmla="*/ 202994 w 264484"/>
                <a:gd name="connsiteY4" fmla="*/ 35458 h 341252"/>
                <a:gd name="connsiteX5" fmla="*/ 174265 w 264484"/>
                <a:gd name="connsiteY5" fmla="*/ 12834 h 341252"/>
                <a:gd name="connsiteX6" fmla="*/ 0 w 264484"/>
                <a:gd name="connsiteY6" fmla="*/ 0 h 34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84" h="341252">
                  <a:moveTo>
                    <a:pt x="198384" y="341252"/>
                  </a:moveTo>
                  <a:lnTo>
                    <a:pt x="264485" y="341252"/>
                  </a:lnTo>
                  <a:lnTo>
                    <a:pt x="264485" y="197446"/>
                  </a:lnTo>
                  <a:cubicBezTo>
                    <a:pt x="264485" y="189383"/>
                    <a:pt x="263003" y="181403"/>
                    <a:pt x="260122" y="173917"/>
                  </a:cubicBezTo>
                  <a:lnTo>
                    <a:pt x="202994" y="35458"/>
                  </a:lnTo>
                  <a:cubicBezTo>
                    <a:pt x="198220" y="22871"/>
                    <a:pt x="187107" y="14233"/>
                    <a:pt x="174265" y="12834"/>
                  </a:cubicBezTo>
                  <a:lnTo>
                    <a:pt x="0" y="0"/>
                  </a:lnTo>
                </a:path>
              </a:pathLst>
            </a:custGeom>
            <a:noFill/>
            <a:ln w="16461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39020427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13301EF9-240B-70CB-1DD3-7222F8E9F9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4FC912D9-95AB-62F5-225E-35BE20DFA63C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8E3422E1-17BB-31CB-BA9B-66DB0DBCD7CD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E666F22A-6BEF-D62E-F80F-C45E10A9A59F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2377904A-21CC-80DD-3EBF-937A27AA4DCC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A3B70B5C-B56F-A506-8BB3-CF8C4CA268C1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6E8A80F6-03C5-FC30-8F0C-5D4DC9441429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898BBF46-9970-0B10-45D1-8689B137D31E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0804D338-F209-7AFC-EAAF-ECC35D3D6D40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5F5707A2-E7C3-FA09-A310-0620ACB3ED5E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1C3912AC-61F0-91DC-A56B-CD4888549C75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771DAC65-833A-5E7A-9D36-59DCF9D58BFD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41F880DA-1861-3DBA-3A4A-7FFE1D9A615B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BC3934AC-B4BB-CC74-B4CE-ADEF78B40FF2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B2B25B57-43C1-6840-8860-39B36358C7D0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D9C30D67-CB66-3434-C8CA-411FFFB4EA5C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0F92EC36-098D-5238-2A7C-2448BE1E5016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BE74AA16-BBDD-C73F-3644-FB8CB029B2EC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BD486EEB-6C0C-0610-8EBB-B9BDE75577C9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858EB08F-CEFA-1EF2-EF5D-9E6BE59CF8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0FAF3896-DCF6-A0E7-6656-4B4D9E2DFDEE}"/>
              </a:ext>
            </a:extLst>
          </p:cNvPr>
          <p:cNvGrpSpPr/>
          <p:nvPr/>
        </p:nvGrpSpPr>
        <p:grpSpPr>
          <a:xfrm>
            <a:off x="9330638" y="5574738"/>
            <a:ext cx="827203" cy="776776"/>
            <a:chOff x="9330638" y="5574738"/>
            <a:chExt cx="827203" cy="776776"/>
          </a:xfrm>
          <a:noFill/>
        </p:grpSpPr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63E11B28-408B-1C93-F676-EEC8670EA9F5}"/>
                </a:ext>
              </a:extLst>
            </p:cNvPr>
            <p:cNvSpPr/>
            <p:nvPr/>
          </p:nvSpPr>
          <p:spPr>
            <a:xfrm>
              <a:off x="9462789" y="5680346"/>
              <a:ext cx="369761" cy="426612"/>
            </a:xfrm>
            <a:custGeom>
              <a:avLst/>
              <a:gdLst>
                <a:gd name="connsiteX0" fmla="*/ 369761 w 369761"/>
                <a:gd name="connsiteY0" fmla="*/ 319924 h 426612"/>
                <a:gd name="connsiteX1" fmla="*/ 369761 w 369761"/>
                <a:gd name="connsiteY1" fmla="*/ 106617 h 426612"/>
                <a:gd name="connsiteX2" fmla="*/ 184880 w 369761"/>
                <a:gd name="connsiteY2" fmla="*/ 0 h 426612"/>
                <a:gd name="connsiteX3" fmla="*/ 0 w 369761"/>
                <a:gd name="connsiteY3" fmla="*/ 106617 h 426612"/>
                <a:gd name="connsiteX4" fmla="*/ 0 w 369761"/>
                <a:gd name="connsiteY4" fmla="*/ 319924 h 426612"/>
                <a:gd name="connsiteX5" fmla="*/ 184880 w 369761"/>
                <a:gd name="connsiteY5" fmla="*/ 426613 h 426612"/>
                <a:gd name="connsiteX6" fmla="*/ 331242 w 369761"/>
                <a:gd name="connsiteY6" fmla="*/ 342127 h 42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761" h="426612">
                  <a:moveTo>
                    <a:pt x="369761" y="319924"/>
                  </a:moveTo>
                  <a:lnTo>
                    <a:pt x="369761" y="106617"/>
                  </a:lnTo>
                  <a:lnTo>
                    <a:pt x="184880" y="0"/>
                  </a:lnTo>
                  <a:lnTo>
                    <a:pt x="0" y="106617"/>
                  </a:lnTo>
                  <a:lnTo>
                    <a:pt x="0" y="319924"/>
                  </a:lnTo>
                  <a:lnTo>
                    <a:pt x="184880" y="426613"/>
                  </a:lnTo>
                  <a:lnTo>
                    <a:pt x="331242" y="34212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" name="Forma libre 6">
              <a:extLst>
                <a:ext uri="{FF2B5EF4-FFF2-40B4-BE49-F238E27FC236}">
                  <a16:creationId xmlns:a16="http://schemas.microsoft.com/office/drawing/2014/main" id="{42AEEE60-462B-8C10-2940-286E5765563E}"/>
                </a:ext>
              </a:extLst>
            </p:cNvPr>
            <p:cNvSpPr/>
            <p:nvPr/>
          </p:nvSpPr>
          <p:spPr>
            <a:xfrm>
              <a:off x="9500443" y="5787107"/>
              <a:ext cx="332107" cy="106616"/>
            </a:xfrm>
            <a:custGeom>
              <a:avLst/>
              <a:gdLst>
                <a:gd name="connsiteX0" fmla="*/ 0 w 332107"/>
                <a:gd name="connsiteY0" fmla="*/ 21698 h 106616"/>
                <a:gd name="connsiteX1" fmla="*/ 147226 w 332107"/>
                <a:gd name="connsiteY1" fmla="*/ 106617 h 106616"/>
                <a:gd name="connsiteX2" fmla="*/ 332107 w 332107"/>
                <a:gd name="connsiteY2" fmla="*/ 0 h 10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107" h="106616">
                  <a:moveTo>
                    <a:pt x="0" y="21698"/>
                  </a:moveTo>
                  <a:lnTo>
                    <a:pt x="147226" y="106617"/>
                  </a:lnTo>
                  <a:lnTo>
                    <a:pt x="332107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FD777D35-3CE1-7DEC-11F0-9AA921B0DB5A}"/>
                </a:ext>
              </a:extLst>
            </p:cNvPr>
            <p:cNvSpPr/>
            <p:nvPr/>
          </p:nvSpPr>
          <p:spPr>
            <a:xfrm>
              <a:off x="9647670" y="5890841"/>
              <a:ext cx="7213" cy="216117"/>
            </a:xfrm>
            <a:custGeom>
              <a:avLst/>
              <a:gdLst>
                <a:gd name="connsiteX0" fmla="*/ 0 w 7213"/>
                <a:gd name="connsiteY0" fmla="*/ 216118 h 216117"/>
                <a:gd name="connsiteX1" fmla="*/ 0 w 7213"/>
                <a:gd name="connsiteY1" fmla="*/ 0 h 2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16117">
                  <a:moveTo>
                    <a:pt x="0" y="216118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E2C72816-E4FA-4B5C-C88E-A1454CE38688}"/>
                </a:ext>
              </a:extLst>
            </p:cNvPr>
            <p:cNvSpPr/>
            <p:nvPr/>
          </p:nvSpPr>
          <p:spPr>
            <a:xfrm>
              <a:off x="9330638" y="5574738"/>
              <a:ext cx="634062" cy="633647"/>
            </a:xfrm>
            <a:custGeom>
              <a:avLst/>
              <a:gdLst>
                <a:gd name="connsiteX0" fmla="*/ 634063 w 634062"/>
                <a:gd name="connsiteY0" fmla="*/ 316824 h 633647"/>
                <a:gd name="connsiteX1" fmla="*/ 317031 w 634062"/>
                <a:gd name="connsiteY1" fmla="*/ 633648 h 633647"/>
                <a:gd name="connsiteX2" fmla="*/ 0 w 634062"/>
                <a:gd name="connsiteY2" fmla="*/ 316824 h 633647"/>
                <a:gd name="connsiteX3" fmla="*/ 317031 w 634062"/>
                <a:gd name="connsiteY3" fmla="*/ 0 h 633647"/>
                <a:gd name="connsiteX4" fmla="*/ 634063 w 634062"/>
                <a:gd name="connsiteY4" fmla="*/ 316824 h 6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062" h="633647">
                  <a:moveTo>
                    <a:pt x="634063" y="316824"/>
                  </a:moveTo>
                  <a:cubicBezTo>
                    <a:pt x="634063" y="491801"/>
                    <a:pt x="492123" y="633648"/>
                    <a:pt x="317031" y="633648"/>
                  </a:cubicBezTo>
                  <a:cubicBezTo>
                    <a:pt x="141940" y="633648"/>
                    <a:pt x="0" y="491801"/>
                    <a:pt x="0" y="316824"/>
                  </a:cubicBezTo>
                  <a:cubicBezTo>
                    <a:pt x="0" y="141847"/>
                    <a:pt x="141939" y="0"/>
                    <a:pt x="317031" y="0"/>
                  </a:cubicBezTo>
                  <a:cubicBezTo>
                    <a:pt x="492123" y="0"/>
                    <a:pt x="634063" y="141847"/>
                    <a:pt x="634063" y="316824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E96D94F7-9900-23BF-D492-D02C0144EA9F}"/>
                </a:ext>
              </a:extLst>
            </p:cNvPr>
            <p:cNvSpPr/>
            <p:nvPr/>
          </p:nvSpPr>
          <p:spPr>
            <a:xfrm>
              <a:off x="9904902" y="6032492"/>
              <a:ext cx="252939" cy="319022"/>
            </a:xfrm>
            <a:custGeom>
              <a:avLst/>
              <a:gdLst>
                <a:gd name="connsiteX0" fmla="*/ 26762 w 252939"/>
                <a:gd name="connsiteY0" fmla="*/ 0 h 319022"/>
                <a:gd name="connsiteX1" fmla="*/ 240930 w 252939"/>
                <a:gd name="connsiteY1" fmla="*/ 214027 h 319022"/>
                <a:gd name="connsiteX2" fmla="*/ 240930 w 252939"/>
                <a:gd name="connsiteY2" fmla="*/ 271841 h 319022"/>
                <a:gd name="connsiteX3" fmla="*/ 205728 w 252939"/>
                <a:gd name="connsiteY3" fmla="*/ 307020 h 319022"/>
                <a:gd name="connsiteX4" fmla="*/ 147876 w 252939"/>
                <a:gd name="connsiteY4" fmla="*/ 307020 h 319022"/>
                <a:gd name="connsiteX5" fmla="*/ 0 w 252939"/>
                <a:gd name="connsiteY5" fmla="*/ 159241 h 31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39" h="319022">
                  <a:moveTo>
                    <a:pt x="26762" y="0"/>
                  </a:moveTo>
                  <a:lnTo>
                    <a:pt x="240930" y="214027"/>
                  </a:lnTo>
                  <a:cubicBezTo>
                    <a:pt x="256943" y="230031"/>
                    <a:pt x="256943" y="255910"/>
                    <a:pt x="240930" y="271841"/>
                  </a:cubicBezTo>
                  <a:lnTo>
                    <a:pt x="205728" y="307020"/>
                  </a:lnTo>
                  <a:cubicBezTo>
                    <a:pt x="189714" y="323023"/>
                    <a:pt x="163818" y="323023"/>
                    <a:pt x="147876" y="307020"/>
                  </a:cubicBezTo>
                  <a:lnTo>
                    <a:pt x="0" y="15924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1" name="Gráfico 2">
            <a:extLst>
              <a:ext uri="{FF2B5EF4-FFF2-40B4-BE49-F238E27FC236}">
                <a16:creationId xmlns:a16="http://schemas.microsoft.com/office/drawing/2014/main" id="{BE3E9802-147E-3495-D401-1B56817142B8}"/>
              </a:ext>
            </a:extLst>
          </p:cNvPr>
          <p:cNvGrpSpPr/>
          <p:nvPr/>
        </p:nvGrpSpPr>
        <p:grpSpPr>
          <a:xfrm>
            <a:off x="10611243" y="8127998"/>
            <a:ext cx="785761" cy="817325"/>
            <a:chOff x="10611243" y="8127998"/>
            <a:chExt cx="785761" cy="817325"/>
          </a:xfrm>
          <a:noFill/>
        </p:grpSpPr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B11FC139-8B4A-7FC3-12CE-B82E232EF6EC}"/>
                </a:ext>
              </a:extLst>
            </p:cNvPr>
            <p:cNvSpPr/>
            <p:nvPr/>
          </p:nvSpPr>
          <p:spPr>
            <a:xfrm>
              <a:off x="10772320" y="8259413"/>
              <a:ext cx="460218" cy="531067"/>
            </a:xfrm>
            <a:custGeom>
              <a:avLst/>
              <a:gdLst>
                <a:gd name="connsiteX0" fmla="*/ 460218 w 460218"/>
                <a:gd name="connsiteY0" fmla="*/ 398282 h 531067"/>
                <a:gd name="connsiteX1" fmla="*/ 460218 w 460218"/>
                <a:gd name="connsiteY1" fmla="*/ 132785 h 531067"/>
                <a:gd name="connsiteX2" fmla="*/ 230109 w 460218"/>
                <a:gd name="connsiteY2" fmla="*/ 0 h 531067"/>
                <a:gd name="connsiteX3" fmla="*/ 0 w 460218"/>
                <a:gd name="connsiteY3" fmla="*/ 132785 h 531067"/>
                <a:gd name="connsiteX4" fmla="*/ 0 w 460218"/>
                <a:gd name="connsiteY4" fmla="*/ 398282 h 531067"/>
                <a:gd name="connsiteX5" fmla="*/ 230109 w 460218"/>
                <a:gd name="connsiteY5" fmla="*/ 531068 h 531067"/>
                <a:gd name="connsiteX6" fmla="*/ 412321 w 460218"/>
                <a:gd name="connsiteY6" fmla="*/ 425964 h 53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18" h="531067">
                  <a:moveTo>
                    <a:pt x="460218" y="398282"/>
                  </a:moveTo>
                  <a:lnTo>
                    <a:pt x="460218" y="132785"/>
                  </a:lnTo>
                  <a:lnTo>
                    <a:pt x="230109" y="0"/>
                  </a:lnTo>
                  <a:lnTo>
                    <a:pt x="0" y="132785"/>
                  </a:lnTo>
                  <a:lnTo>
                    <a:pt x="0" y="398282"/>
                  </a:lnTo>
                  <a:lnTo>
                    <a:pt x="230109" y="531068"/>
                  </a:lnTo>
                  <a:lnTo>
                    <a:pt x="412321" y="42596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2FFBE19E-6910-C4DF-8F9E-B57E485A7740}"/>
                </a:ext>
              </a:extLst>
            </p:cNvPr>
            <p:cNvSpPr/>
            <p:nvPr/>
          </p:nvSpPr>
          <p:spPr>
            <a:xfrm>
              <a:off x="10819207" y="8392342"/>
              <a:ext cx="413330" cy="132785"/>
            </a:xfrm>
            <a:custGeom>
              <a:avLst/>
              <a:gdLst>
                <a:gd name="connsiteX0" fmla="*/ 0 w 413330"/>
                <a:gd name="connsiteY0" fmla="*/ 27033 h 132785"/>
                <a:gd name="connsiteX1" fmla="*/ 183222 w 413330"/>
                <a:gd name="connsiteY1" fmla="*/ 132785 h 132785"/>
                <a:gd name="connsiteX2" fmla="*/ 413331 w 413330"/>
                <a:gd name="connsiteY2" fmla="*/ 0 h 13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3330" h="132785">
                  <a:moveTo>
                    <a:pt x="0" y="27033"/>
                  </a:moveTo>
                  <a:lnTo>
                    <a:pt x="183222" y="132785"/>
                  </a:lnTo>
                  <a:lnTo>
                    <a:pt x="41333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" name="Forma libre 13">
              <a:extLst>
                <a:ext uri="{FF2B5EF4-FFF2-40B4-BE49-F238E27FC236}">
                  <a16:creationId xmlns:a16="http://schemas.microsoft.com/office/drawing/2014/main" id="{3785E76B-AE3A-25D2-741E-7E0DE99DB6BD}"/>
                </a:ext>
              </a:extLst>
            </p:cNvPr>
            <p:cNvSpPr/>
            <p:nvPr/>
          </p:nvSpPr>
          <p:spPr>
            <a:xfrm>
              <a:off x="11002429" y="8521451"/>
              <a:ext cx="7213" cy="269029"/>
            </a:xfrm>
            <a:custGeom>
              <a:avLst/>
              <a:gdLst>
                <a:gd name="connsiteX0" fmla="*/ 0 w 7213"/>
                <a:gd name="connsiteY0" fmla="*/ 269030 h 269029"/>
                <a:gd name="connsiteX1" fmla="*/ 0 w 7213"/>
                <a:gd name="connsiteY1" fmla="*/ 0 h 26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69029">
                  <a:moveTo>
                    <a:pt x="0" y="26903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81CABC57-CE6A-E37B-688B-41E3C288CFD2}"/>
                </a:ext>
              </a:extLst>
            </p:cNvPr>
            <p:cNvSpPr/>
            <p:nvPr/>
          </p:nvSpPr>
          <p:spPr>
            <a:xfrm>
              <a:off x="10684965" y="8127998"/>
              <a:ext cx="712039" cy="515856"/>
            </a:xfrm>
            <a:custGeom>
              <a:avLst/>
              <a:gdLst>
                <a:gd name="connsiteX0" fmla="*/ 0 w 712039"/>
                <a:gd name="connsiteY0" fmla="*/ 160106 h 515856"/>
                <a:gd name="connsiteX1" fmla="*/ 317464 w 712039"/>
                <a:gd name="connsiteY1" fmla="*/ 0 h 515856"/>
                <a:gd name="connsiteX2" fmla="*/ 712040 w 712039"/>
                <a:gd name="connsiteY2" fmla="*/ 394318 h 515856"/>
                <a:gd name="connsiteX3" fmla="*/ 692925 w 712039"/>
                <a:gd name="connsiteY3" fmla="*/ 515857 h 51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039" h="515856">
                  <a:moveTo>
                    <a:pt x="0" y="160106"/>
                  </a:moveTo>
                  <a:cubicBezTo>
                    <a:pt x="71846" y="62932"/>
                    <a:pt x="187333" y="0"/>
                    <a:pt x="317464" y="0"/>
                  </a:cubicBezTo>
                  <a:cubicBezTo>
                    <a:pt x="535383" y="0"/>
                    <a:pt x="712040" y="176542"/>
                    <a:pt x="712040" y="394318"/>
                  </a:cubicBezTo>
                  <a:cubicBezTo>
                    <a:pt x="712040" y="436705"/>
                    <a:pt x="705332" y="477578"/>
                    <a:pt x="692925" y="51585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F5859F6D-87AF-F39F-1703-39E1CCE54E58}"/>
                </a:ext>
              </a:extLst>
            </p:cNvPr>
            <p:cNvSpPr/>
            <p:nvPr/>
          </p:nvSpPr>
          <p:spPr>
            <a:xfrm>
              <a:off x="10662603" y="8177594"/>
              <a:ext cx="139003" cy="127234"/>
            </a:xfrm>
            <a:custGeom>
              <a:avLst/>
              <a:gdLst>
                <a:gd name="connsiteX0" fmla="*/ 0 w 139003"/>
                <a:gd name="connsiteY0" fmla="*/ 0 h 127234"/>
                <a:gd name="connsiteX1" fmla="*/ 3679 w 139003"/>
                <a:gd name="connsiteY1" fmla="*/ 127234 h 127234"/>
                <a:gd name="connsiteX2" fmla="*/ 139003 w 139003"/>
                <a:gd name="connsiteY2" fmla="*/ 109068 h 12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03" h="127234">
                  <a:moveTo>
                    <a:pt x="0" y="0"/>
                  </a:moveTo>
                  <a:lnTo>
                    <a:pt x="3679" y="127234"/>
                  </a:lnTo>
                  <a:lnTo>
                    <a:pt x="139003" y="10906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" name="Forma libre 16">
              <a:extLst>
                <a:ext uri="{FF2B5EF4-FFF2-40B4-BE49-F238E27FC236}">
                  <a16:creationId xmlns:a16="http://schemas.microsoft.com/office/drawing/2014/main" id="{9DF2BC2B-3826-057D-A89D-42BC70F1693F}"/>
                </a:ext>
              </a:extLst>
            </p:cNvPr>
            <p:cNvSpPr/>
            <p:nvPr/>
          </p:nvSpPr>
          <p:spPr>
            <a:xfrm>
              <a:off x="10611243" y="8429467"/>
              <a:ext cx="712040" cy="515856"/>
            </a:xfrm>
            <a:custGeom>
              <a:avLst/>
              <a:gdLst>
                <a:gd name="connsiteX0" fmla="*/ 712040 w 712040"/>
                <a:gd name="connsiteY0" fmla="*/ 355751 h 515856"/>
                <a:gd name="connsiteX1" fmla="*/ 394576 w 712040"/>
                <a:gd name="connsiteY1" fmla="*/ 515857 h 515856"/>
                <a:gd name="connsiteX2" fmla="*/ 0 w 712040"/>
                <a:gd name="connsiteY2" fmla="*/ 121539 h 515856"/>
                <a:gd name="connsiteX3" fmla="*/ 19116 w 712040"/>
                <a:gd name="connsiteY3" fmla="*/ 0 h 51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2040" h="515856">
                  <a:moveTo>
                    <a:pt x="712040" y="355751"/>
                  </a:moveTo>
                  <a:cubicBezTo>
                    <a:pt x="640194" y="452925"/>
                    <a:pt x="524707" y="515857"/>
                    <a:pt x="394576" y="515857"/>
                  </a:cubicBezTo>
                  <a:cubicBezTo>
                    <a:pt x="176657" y="515857"/>
                    <a:pt x="0" y="339315"/>
                    <a:pt x="0" y="121539"/>
                  </a:cubicBezTo>
                  <a:cubicBezTo>
                    <a:pt x="0" y="79152"/>
                    <a:pt x="6708" y="38278"/>
                    <a:pt x="19116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722EC2DE-02EC-4DE7-B72F-EDDD80E7A2CB}"/>
                </a:ext>
              </a:extLst>
            </p:cNvPr>
            <p:cNvSpPr/>
            <p:nvPr/>
          </p:nvSpPr>
          <p:spPr>
            <a:xfrm>
              <a:off x="11206642" y="8768422"/>
              <a:ext cx="139002" cy="127305"/>
            </a:xfrm>
            <a:custGeom>
              <a:avLst/>
              <a:gdLst>
                <a:gd name="connsiteX0" fmla="*/ 139003 w 139002"/>
                <a:gd name="connsiteY0" fmla="*/ 127306 h 127305"/>
                <a:gd name="connsiteX1" fmla="*/ 135324 w 139002"/>
                <a:gd name="connsiteY1" fmla="*/ 0 h 127305"/>
                <a:gd name="connsiteX2" fmla="*/ 0 w 139002"/>
                <a:gd name="connsiteY2" fmla="*/ 18238 h 12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002" h="127305">
                  <a:moveTo>
                    <a:pt x="139003" y="127306"/>
                  </a:moveTo>
                  <a:lnTo>
                    <a:pt x="135324" y="0"/>
                  </a:lnTo>
                  <a:lnTo>
                    <a:pt x="0" y="1823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" name="Gráfico 2">
            <a:extLst>
              <a:ext uri="{FF2B5EF4-FFF2-40B4-BE49-F238E27FC236}">
                <a16:creationId xmlns:a16="http://schemas.microsoft.com/office/drawing/2014/main" id="{674315F1-F85F-9174-8C54-E6E85764F3C1}"/>
              </a:ext>
            </a:extLst>
          </p:cNvPr>
          <p:cNvGrpSpPr/>
          <p:nvPr/>
        </p:nvGrpSpPr>
        <p:grpSpPr>
          <a:xfrm>
            <a:off x="15653881" y="4260947"/>
            <a:ext cx="825724" cy="827418"/>
            <a:chOff x="15653881" y="4260947"/>
            <a:chExt cx="825724" cy="827418"/>
          </a:xfrm>
          <a:noFill/>
        </p:grpSpPr>
        <p:sp>
          <p:nvSpPr>
            <p:cNvPr id="20" name="Forma libre 19">
              <a:extLst>
                <a:ext uri="{FF2B5EF4-FFF2-40B4-BE49-F238E27FC236}">
                  <a16:creationId xmlns:a16="http://schemas.microsoft.com/office/drawing/2014/main" id="{9CE6F544-8690-DFFE-D505-2EFD63E99C11}"/>
                </a:ext>
              </a:extLst>
            </p:cNvPr>
            <p:cNvSpPr/>
            <p:nvPr/>
          </p:nvSpPr>
          <p:spPr>
            <a:xfrm>
              <a:off x="15785455" y="4639477"/>
              <a:ext cx="562577" cy="7208"/>
            </a:xfrm>
            <a:custGeom>
              <a:avLst/>
              <a:gdLst>
                <a:gd name="connsiteX0" fmla="*/ 562577 w 562577"/>
                <a:gd name="connsiteY0" fmla="*/ 0 h 7208"/>
                <a:gd name="connsiteX1" fmla="*/ 0 w 56257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2577" h="7208">
                  <a:moveTo>
                    <a:pt x="562577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3FE49BC3-13FF-54FF-FC7C-DFAB1F664906}"/>
                </a:ext>
              </a:extLst>
            </p:cNvPr>
            <p:cNvSpPr/>
            <p:nvPr/>
          </p:nvSpPr>
          <p:spPr>
            <a:xfrm>
              <a:off x="15653881" y="4260947"/>
              <a:ext cx="825724" cy="827418"/>
            </a:xfrm>
            <a:custGeom>
              <a:avLst/>
              <a:gdLst>
                <a:gd name="connsiteX0" fmla="*/ 0 w 825724"/>
                <a:gd name="connsiteY0" fmla="*/ 827418 h 827418"/>
                <a:gd name="connsiteX1" fmla="*/ 0 w 825724"/>
                <a:gd name="connsiteY1" fmla="*/ 190383 h 827418"/>
                <a:gd name="connsiteX2" fmla="*/ 412898 w 825724"/>
                <a:gd name="connsiteY2" fmla="*/ 0 h 827418"/>
                <a:gd name="connsiteX3" fmla="*/ 825724 w 825724"/>
                <a:gd name="connsiteY3" fmla="*/ 190383 h 827418"/>
                <a:gd name="connsiteX4" fmla="*/ 825724 w 825724"/>
                <a:gd name="connsiteY4" fmla="*/ 827418 h 82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724" h="827418">
                  <a:moveTo>
                    <a:pt x="0" y="827418"/>
                  </a:moveTo>
                  <a:lnTo>
                    <a:pt x="0" y="190383"/>
                  </a:lnTo>
                  <a:lnTo>
                    <a:pt x="412898" y="0"/>
                  </a:lnTo>
                  <a:lnTo>
                    <a:pt x="825724" y="190383"/>
                  </a:lnTo>
                  <a:lnTo>
                    <a:pt x="825724" y="82741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" name="Forma libre 21">
              <a:extLst>
                <a:ext uri="{FF2B5EF4-FFF2-40B4-BE49-F238E27FC236}">
                  <a16:creationId xmlns:a16="http://schemas.microsoft.com/office/drawing/2014/main" id="{DD36D8F9-30C4-E85B-B648-E241D1B35E12}"/>
                </a:ext>
              </a:extLst>
            </p:cNvPr>
            <p:cNvSpPr/>
            <p:nvPr/>
          </p:nvSpPr>
          <p:spPr>
            <a:xfrm>
              <a:off x="15898923" y="4947795"/>
              <a:ext cx="140662" cy="140570"/>
            </a:xfrm>
            <a:custGeom>
              <a:avLst/>
              <a:gdLst>
                <a:gd name="connsiteX0" fmla="*/ 120465 w 140662"/>
                <a:gd name="connsiteY0" fmla="*/ 0 h 140570"/>
                <a:gd name="connsiteX1" fmla="*/ 140663 w 140662"/>
                <a:gd name="connsiteY1" fmla="*/ 20184 h 140570"/>
                <a:gd name="connsiteX2" fmla="*/ 140663 w 140662"/>
                <a:gd name="connsiteY2" fmla="*/ 120386 h 140570"/>
                <a:gd name="connsiteX3" fmla="*/ 120465 w 140662"/>
                <a:gd name="connsiteY3" fmla="*/ 140570 h 140570"/>
                <a:gd name="connsiteX4" fmla="*/ 20198 w 140662"/>
                <a:gd name="connsiteY4" fmla="*/ 140570 h 140570"/>
                <a:gd name="connsiteX5" fmla="*/ 0 w 140662"/>
                <a:gd name="connsiteY5" fmla="*/ 120386 h 140570"/>
                <a:gd name="connsiteX6" fmla="*/ 0 w 140662"/>
                <a:gd name="connsiteY6" fmla="*/ 20184 h 140570"/>
                <a:gd name="connsiteX7" fmla="*/ 20198 w 140662"/>
                <a:gd name="connsiteY7" fmla="*/ 0 h 14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62" h="140570">
                  <a:moveTo>
                    <a:pt x="120465" y="0"/>
                  </a:moveTo>
                  <a:cubicBezTo>
                    <a:pt x="131620" y="0"/>
                    <a:pt x="140663" y="9037"/>
                    <a:pt x="140663" y="20184"/>
                  </a:cubicBezTo>
                  <a:lnTo>
                    <a:pt x="140663" y="120386"/>
                  </a:lnTo>
                  <a:cubicBezTo>
                    <a:pt x="140663" y="131533"/>
                    <a:pt x="131620" y="140570"/>
                    <a:pt x="120465" y="140570"/>
                  </a:cubicBezTo>
                  <a:lnTo>
                    <a:pt x="20198" y="140570"/>
                  </a:lnTo>
                  <a:cubicBezTo>
                    <a:pt x="9043" y="140570"/>
                    <a:pt x="0" y="131533"/>
                    <a:pt x="0" y="120386"/>
                  </a:cubicBezTo>
                  <a:lnTo>
                    <a:pt x="0" y="20184"/>
                  </a:lnTo>
                  <a:cubicBezTo>
                    <a:pt x="0" y="9037"/>
                    <a:pt x="9043" y="0"/>
                    <a:pt x="20198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" name="Forma libre 22">
              <a:extLst>
                <a:ext uri="{FF2B5EF4-FFF2-40B4-BE49-F238E27FC236}">
                  <a16:creationId xmlns:a16="http://schemas.microsoft.com/office/drawing/2014/main" id="{ED2B5D6D-C645-B196-980D-34B8265FE5EC}"/>
                </a:ext>
              </a:extLst>
            </p:cNvPr>
            <p:cNvSpPr/>
            <p:nvPr/>
          </p:nvSpPr>
          <p:spPr>
            <a:xfrm>
              <a:off x="15898923" y="4759647"/>
              <a:ext cx="140662" cy="140570"/>
            </a:xfrm>
            <a:custGeom>
              <a:avLst/>
              <a:gdLst>
                <a:gd name="connsiteX0" fmla="*/ 120465 w 140662"/>
                <a:gd name="connsiteY0" fmla="*/ 0 h 140570"/>
                <a:gd name="connsiteX1" fmla="*/ 140663 w 140662"/>
                <a:gd name="connsiteY1" fmla="*/ 20184 h 140570"/>
                <a:gd name="connsiteX2" fmla="*/ 140663 w 140662"/>
                <a:gd name="connsiteY2" fmla="*/ 120386 h 140570"/>
                <a:gd name="connsiteX3" fmla="*/ 120465 w 140662"/>
                <a:gd name="connsiteY3" fmla="*/ 140570 h 140570"/>
                <a:gd name="connsiteX4" fmla="*/ 20198 w 140662"/>
                <a:gd name="connsiteY4" fmla="*/ 140570 h 140570"/>
                <a:gd name="connsiteX5" fmla="*/ 0 w 140662"/>
                <a:gd name="connsiteY5" fmla="*/ 120386 h 140570"/>
                <a:gd name="connsiteX6" fmla="*/ 0 w 140662"/>
                <a:gd name="connsiteY6" fmla="*/ 20184 h 140570"/>
                <a:gd name="connsiteX7" fmla="*/ 20198 w 140662"/>
                <a:gd name="connsiteY7" fmla="*/ 0 h 14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62" h="140570">
                  <a:moveTo>
                    <a:pt x="120465" y="0"/>
                  </a:moveTo>
                  <a:cubicBezTo>
                    <a:pt x="131620" y="0"/>
                    <a:pt x="140663" y="9037"/>
                    <a:pt x="140663" y="20184"/>
                  </a:cubicBezTo>
                  <a:lnTo>
                    <a:pt x="140663" y="120386"/>
                  </a:lnTo>
                  <a:cubicBezTo>
                    <a:pt x="140663" y="131533"/>
                    <a:pt x="131620" y="140570"/>
                    <a:pt x="120465" y="140570"/>
                  </a:cubicBezTo>
                  <a:lnTo>
                    <a:pt x="20198" y="140570"/>
                  </a:lnTo>
                  <a:cubicBezTo>
                    <a:pt x="9043" y="140570"/>
                    <a:pt x="0" y="131533"/>
                    <a:pt x="0" y="120386"/>
                  </a:cubicBezTo>
                  <a:lnTo>
                    <a:pt x="0" y="20184"/>
                  </a:lnTo>
                  <a:cubicBezTo>
                    <a:pt x="0" y="9037"/>
                    <a:pt x="9043" y="0"/>
                    <a:pt x="20198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" name="Forma libre 23">
              <a:extLst>
                <a:ext uri="{FF2B5EF4-FFF2-40B4-BE49-F238E27FC236}">
                  <a16:creationId xmlns:a16="http://schemas.microsoft.com/office/drawing/2014/main" id="{89EC8EDD-6519-6573-4FE9-7879CEE178CD}"/>
                </a:ext>
              </a:extLst>
            </p:cNvPr>
            <p:cNvSpPr/>
            <p:nvPr/>
          </p:nvSpPr>
          <p:spPr>
            <a:xfrm>
              <a:off x="16093974" y="4947795"/>
              <a:ext cx="140662" cy="140570"/>
            </a:xfrm>
            <a:custGeom>
              <a:avLst/>
              <a:gdLst>
                <a:gd name="connsiteX0" fmla="*/ 120464 w 140662"/>
                <a:gd name="connsiteY0" fmla="*/ 0 h 140570"/>
                <a:gd name="connsiteX1" fmla="*/ 140662 w 140662"/>
                <a:gd name="connsiteY1" fmla="*/ 20184 h 140570"/>
                <a:gd name="connsiteX2" fmla="*/ 140662 w 140662"/>
                <a:gd name="connsiteY2" fmla="*/ 120386 h 140570"/>
                <a:gd name="connsiteX3" fmla="*/ 120464 w 140662"/>
                <a:gd name="connsiteY3" fmla="*/ 140570 h 140570"/>
                <a:gd name="connsiteX4" fmla="*/ 20197 w 140662"/>
                <a:gd name="connsiteY4" fmla="*/ 140570 h 140570"/>
                <a:gd name="connsiteX5" fmla="*/ -1 w 140662"/>
                <a:gd name="connsiteY5" fmla="*/ 120386 h 140570"/>
                <a:gd name="connsiteX6" fmla="*/ -1 w 140662"/>
                <a:gd name="connsiteY6" fmla="*/ 20184 h 140570"/>
                <a:gd name="connsiteX7" fmla="*/ 20197 w 140662"/>
                <a:gd name="connsiteY7" fmla="*/ 0 h 14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62" h="140570">
                  <a:moveTo>
                    <a:pt x="120464" y="0"/>
                  </a:moveTo>
                  <a:cubicBezTo>
                    <a:pt x="131619" y="0"/>
                    <a:pt x="140662" y="9037"/>
                    <a:pt x="140662" y="20184"/>
                  </a:cubicBezTo>
                  <a:lnTo>
                    <a:pt x="140662" y="120386"/>
                  </a:lnTo>
                  <a:cubicBezTo>
                    <a:pt x="140662" y="131533"/>
                    <a:pt x="131619" y="140570"/>
                    <a:pt x="120464" y="140570"/>
                  </a:cubicBezTo>
                  <a:lnTo>
                    <a:pt x="20197" y="140570"/>
                  </a:lnTo>
                  <a:cubicBezTo>
                    <a:pt x="9042" y="140570"/>
                    <a:pt x="-1" y="131533"/>
                    <a:pt x="-1" y="120386"/>
                  </a:cubicBezTo>
                  <a:lnTo>
                    <a:pt x="-1" y="20184"/>
                  </a:lnTo>
                  <a:cubicBezTo>
                    <a:pt x="-1" y="9037"/>
                    <a:pt x="9042" y="0"/>
                    <a:pt x="20197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" name="Forma libre 24">
              <a:extLst>
                <a:ext uri="{FF2B5EF4-FFF2-40B4-BE49-F238E27FC236}">
                  <a16:creationId xmlns:a16="http://schemas.microsoft.com/office/drawing/2014/main" id="{2BB54EFA-67F3-F093-9F6B-64EA6072D479}"/>
                </a:ext>
              </a:extLst>
            </p:cNvPr>
            <p:cNvSpPr/>
            <p:nvPr/>
          </p:nvSpPr>
          <p:spPr>
            <a:xfrm>
              <a:off x="16093974" y="4759647"/>
              <a:ext cx="140662" cy="140570"/>
            </a:xfrm>
            <a:custGeom>
              <a:avLst/>
              <a:gdLst>
                <a:gd name="connsiteX0" fmla="*/ 120464 w 140662"/>
                <a:gd name="connsiteY0" fmla="*/ 0 h 140570"/>
                <a:gd name="connsiteX1" fmla="*/ 140662 w 140662"/>
                <a:gd name="connsiteY1" fmla="*/ 20184 h 140570"/>
                <a:gd name="connsiteX2" fmla="*/ 140662 w 140662"/>
                <a:gd name="connsiteY2" fmla="*/ 120386 h 140570"/>
                <a:gd name="connsiteX3" fmla="*/ 120464 w 140662"/>
                <a:gd name="connsiteY3" fmla="*/ 140570 h 140570"/>
                <a:gd name="connsiteX4" fmla="*/ 20197 w 140662"/>
                <a:gd name="connsiteY4" fmla="*/ 140570 h 140570"/>
                <a:gd name="connsiteX5" fmla="*/ -1 w 140662"/>
                <a:gd name="connsiteY5" fmla="*/ 120386 h 140570"/>
                <a:gd name="connsiteX6" fmla="*/ -1 w 140662"/>
                <a:gd name="connsiteY6" fmla="*/ 20184 h 140570"/>
                <a:gd name="connsiteX7" fmla="*/ 20197 w 140662"/>
                <a:gd name="connsiteY7" fmla="*/ 0 h 14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62" h="140570">
                  <a:moveTo>
                    <a:pt x="120464" y="0"/>
                  </a:moveTo>
                  <a:cubicBezTo>
                    <a:pt x="131619" y="0"/>
                    <a:pt x="140662" y="9037"/>
                    <a:pt x="140662" y="20184"/>
                  </a:cubicBezTo>
                  <a:lnTo>
                    <a:pt x="140662" y="120386"/>
                  </a:lnTo>
                  <a:cubicBezTo>
                    <a:pt x="140662" y="131533"/>
                    <a:pt x="131619" y="140570"/>
                    <a:pt x="120464" y="140570"/>
                  </a:cubicBezTo>
                  <a:lnTo>
                    <a:pt x="20197" y="140570"/>
                  </a:lnTo>
                  <a:cubicBezTo>
                    <a:pt x="9042" y="140570"/>
                    <a:pt x="-1" y="131533"/>
                    <a:pt x="-1" y="120386"/>
                  </a:cubicBezTo>
                  <a:lnTo>
                    <a:pt x="-1" y="20184"/>
                  </a:lnTo>
                  <a:cubicBezTo>
                    <a:pt x="-1" y="9037"/>
                    <a:pt x="9042" y="0"/>
                    <a:pt x="20197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" name="Forma libre 25">
              <a:extLst>
                <a:ext uri="{FF2B5EF4-FFF2-40B4-BE49-F238E27FC236}">
                  <a16:creationId xmlns:a16="http://schemas.microsoft.com/office/drawing/2014/main" id="{998DEF07-30C1-BA56-976C-8702EA138889}"/>
                </a:ext>
              </a:extLst>
            </p:cNvPr>
            <p:cNvSpPr/>
            <p:nvPr/>
          </p:nvSpPr>
          <p:spPr>
            <a:xfrm>
              <a:off x="16007774" y="4440012"/>
              <a:ext cx="117940" cy="117862"/>
            </a:xfrm>
            <a:custGeom>
              <a:avLst/>
              <a:gdLst>
                <a:gd name="connsiteX0" fmla="*/ 0 w 117940"/>
                <a:gd name="connsiteY0" fmla="*/ 0 h 117862"/>
                <a:gd name="connsiteX1" fmla="*/ 117940 w 117940"/>
                <a:gd name="connsiteY1" fmla="*/ 0 h 117862"/>
                <a:gd name="connsiteX2" fmla="*/ 117940 w 117940"/>
                <a:gd name="connsiteY2" fmla="*/ 117863 h 117862"/>
                <a:gd name="connsiteX3" fmla="*/ 0 w 117940"/>
                <a:gd name="connsiteY3" fmla="*/ 117863 h 11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940" h="117862">
                  <a:moveTo>
                    <a:pt x="0" y="0"/>
                  </a:moveTo>
                  <a:lnTo>
                    <a:pt x="117940" y="0"/>
                  </a:lnTo>
                  <a:lnTo>
                    <a:pt x="117940" y="117863"/>
                  </a:lnTo>
                  <a:lnTo>
                    <a:pt x="0" y="117863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7" name="Gráfico 2">
            <a:extLst>
              <a:ext uri="{FF2B5EF4-FFF2-40B4-BE49-F238E27FC236}">
                <a16:creationId xmlns:a16="http://schemas.microsoft.com/office/drawing/2014/main" id="{7754E86D-052A-0DDF-C2D3-441A13A4528F}"/>
              </a:ext>
            </a:extLst>
          </p:cNvPr>
          <p:cNvGrpSpPr/>
          <p:nvPr/>
        </p:nvGrpSpPr>
        <p:grpSpPr>
          <a:xfrm>
            <a:off x="15654711" y="8128034"/>
            <a:ext cx="814759" cy="814298"/>
            <a:chOff x="15654711" y="8128034"/>
            <a:chExt cx="814759" cy="814298"/>
          </a:xfrm>
          <a:noFill/>
        </p:grpSpPr>
        <p:sp>
          <p:nvSpPr>
            <p:cNvPr id="28" name="Forma libre 27">
              <a:extLst>
                <a:ext uri="{FF2B5EF4-FFF2-40B4-BE49-F238E27FC236}">
                  <a16:creationId xmlns:a16="http://schemas.microsoft.com/office/drawing/2014/main" id="{A35824A3-8DFA-3FDB-4CC3-8C389C8E7B6C}"/>
                </a:ext>
              </a:extLst>
            </p:cNvPr>
            <p:cNvSpPr/>
            <p:nvPr/>
          </p:nvSpPr>
          <p:spPr>
            <a:xfrm>
              <a:off x="15654711" y="8552845"/>
              <a:ext cx="364098" cy="389487"/>
            </a:xfrm>
            <a:custGeom>
              <a:avLst/>
              <a:gdLst>
                <a:gd name="connsiteX0" fmla="*/ 320890 w 364098"/>
                <a:gd name="connsiteY0" fmla="*/ 236482 h 389487"/>
                <a:gd name="connsiteX1" fmla="*/ 193429 w 364098"/>
                <a:gd name="connsiteY1" fmla="*/ 363861 h 389487"/>
                <a:gd name="connsiteX2" fmla="*/ 69501 w 364098"/>
                <a:gd name="connsiteY2" fmla="*/ 363861 h 389487"/>
                <a:gd name="connsiteX3" fmla="*/ 25644 w 364098"/>
                <a:gd name="connsiteY3" fmla="*/ 320032 h 389487"/>
                <a:gd name="connsiteX4" fmla="*/ 25644 w 364098"/>
                <a:gd name="connsiteY4" fmla="*/ 196186 h 389487"/>
                <a:gd name="connsiteX5" fmla="*/ 196314 w 364098"/>
                <a:gd name="connsiteY5" fmla="*/ 25627 h 389487"/>
                <a:gd name="connsiteX6" fmla="*/ 320241 w 364098"/>
                <a:gd name="connsiteY6" fmla="*/ 25627 h 389487"/>
                <a:gd name="connsiteX7" fmla="*/ 364099 w 364098"/>
                <a:gd name="connsiteY7" fmla="*/ 69456 h 3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98" h="389487">
                  <a:moveTo>
                    <a:pt x="320890" y="236482"/>
                  </a:moveTo>
                  <a:lnTo>
                    <a:pt x="193429" y="363861"/>
                  </a:lnTo>
                  <a:cubicBezTo>
                    <a:pt x="159237" y="398030"/>
                    <a:pt x="103693" y="398030"/>
                    <a:pt x="69501" y="363861"/>
                  </a:cubicBezTo>
                  <a:lnTo>
                    <a:pt x="25644" y="320032"/>
                  </a:lnTo>
                  <a:cubicBezTo>
                    <a:pt x="-8548" y="285862"/>
                    <a:pt x="-8548" y="230355"/>
                    <a:pt x="25644" y="196186"/>
                  </a:cubicBezTo>
                  <a:lnTo>
                    <a:pt x="196314" y="25627"/>
                  </a:lnTo>
                  <a:cubicBezTo>
                    <a:pt x="230506" y="-8542"/>
                    <a:pt x="286049" y="-8542"/>
                    <a:pt x="320241" y="25627"/>
                  </a:cubicBezTo>
                  <a:lnTo>
                    <a:pt x="364099" y="6945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" name="Forma libre 28">
              <a:extLst>
                <a:ext uri="{FF2B5EF4-FFF2-40B4-BE49-F238E27FC236}">
                  <a16:creationId xmlns:a16="http://schemas.microsoft.com/office/drawing/2014/main" id="{223C749F-48B9-8CDC-4007-3811885457C6}"/>
                </a:ext>
              </a:extLst>
            </p:cNvPr>
            <p:cNvSpPr/>
            <p:nvPr/>
          </p:nvSpPr>
          <p:spPr>
            <a:xfrm>
              <a:off x="15892791" y="8578039"/>
              <a:ext cx="294164" cy="151924"/>
            </a:xfrm>
            <a:custGeom>
              <a:avLst/>
              <a:gdLst>
                <a:gd name="connsiteX0" fmla="*/ 294165 w 294164"/>
                <a:gd name="connsiteY0" fmla="*/ 0 h 151924"/>
                <a:gd name="connsiteX1" fmla="*/ 167785 w 294164"/>
                <a:gd name="connsiteY1" fmla="*/ 126297 h 151924"/>
                <a:gd name="connsiteX2" fmla="*/ 43858 w 294164"/>
                <a:gd name="connsiteY2" fmla="*/ 126297 h 151924"/>
                <a:gd name="connsiteX3" fmla="*/ 0 w 294164"/>
                <a:gd name="connsiteY3" fmla="*/ 82468 h 151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164" h="151924">
                  <a:moveTo>
                    <a:pt x="294165" y="0"/>
                  </a:moveTo>
                  <a:lnTo>
                    <a:pt x="167785" y="126297"/>
                  </a:lnTo>
                  <a:cubicBezTo>
                    <a:pt x="133593" y="160466"/>
                    <a:pt x="78050" y="160466"/>
                    <a:pt x="43858" y="126297"/>
                  </a:cubicBezTo>
                  <a:lnTo>
                    <a:pt x="0" y="8246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7806824F-D8D2-627C-FAEC-82DD27D3E064}"/>
                </a:ext>
              </a:extLst>
            </p:cNvPr>
            <p:cNvSpPr/>
            <p:nvPr/>
          </p:nvSpPr>
          <p:spPr>
            <a:xfrm>
              <a:off x="15936000" y="8340404"/>
              <a:ext cx="295247" cy="153005"/>
            </a:xfrm>
            <a:custGeom>
              <a:avLst/>
              <a:gdLst>
                <a:gd name="connsiteX0" fmla="*/ 0 w 295247"/>
                <a:gd name="connsiteY0" fmla="*/ 153005 h 153005"/>
                <a:gd name="connsiteX1" fmla="*/ 127462 w 295247"/>
                <a:gd name="connsiteY1" fmla="*/ 25627 h 153005"/>
                <a:gd name="connsiteX2" fmla="*/ 251389 w 295247"/>
                <a:gd name="connsiteY2" fmla="*/ 25627 h 153005"/>
                <a:gd name="connsiteX3" fmla="*/ 295247 w 295247"/>
                <a:gd name="connsiteY3" fmla="*/ 69456 h 15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247" h="153005">
                  <a:moveTo>
                    <a:pt x="0" y="153005"/>
                  </a:moveTo>
                  <a:lnTo>
                    <a:pt x="127462" y="25627"/>
                  </a:lnTo>
                  <a:cubicBezTo>
                    <a:pt x="161654" y="-8542"/>
                    <a:pt x="217197" y="-8542"/>
                    <a:pt x="251389" y="25627"/>
                  </a:cubicBezTo>
                  <a:lnTo>
                    <a:pt x="295247" y="6945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C3A09BDF-CEA4-0937-0A10-367D1EB8BA1E}"/>
                </a:ext>
              </a:extLst>
            </p:cNvPr>
            <p:cNvSpPr/>
            <p:nvPr/>
          </p:nvSpPr>
          <p:spPr>
            <a:xfrm>
              <a:off x="16105371" y="8128034"/>
              <a:ext cx="364099" cy="389487"/>
            </a:xfrm>
            <a:custGeom>
              <a:avLst/>
              <a:gdLst>
                <a:gd name="connsiteX0" fmla="*/ 43209 w 364099"/>
                <a:gd name="connsiteY0" fmla="*/ 153005 h 389487"/>
                <a:gd name="connsiteX1" fmla="*/ 170671 w 364099"/>
                <a:gd name="connsiteY1" fmla="*/ 25627 h 389487"/>
                <a:gd name="connsiteX2" fmla="*/ 294598 w 364099"/>
                <a:gd name="connsiteY2" fmla="*/ 25627 h 389487"/>
                <a:gd name="connsiteX3" fmla="*/ 338456 w 364099"/>
                <a:gd name="connsiteY3" fmla="*/ 69456 h 389487"/>
                <a:gd name="connsiteX4" fmla="*/ 338456 w 364099"/>
                <a:gd name="connsiteY4" fmla="*/ 193302 h 389487"/>
                <a:gd name="connsiteX5" fmla="*/ 167785 w 364099"/>
                <a:gd name="connsiteY5" fmla="*/ 363861 h 389487"/>
                <a:gd name="connsiteX6" fmla="*/ 43858 w 364099"/>
                <a:gd name="connsiteY6" fmla="*/ 363861 h 389487"/>
                <a:gd name="connsiteX7" fmla="*/ 0 w 364099"/>
                <a:gd name="connsiteY7" fmla="*/ 320032 h 38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99" h="389487">
                  <a:moveTo>
                    <a:pt x="43209" y="153005"/>
                  </a:moveTo>
                  <a:lnTo>
                    <a:pt x="170671" y="25627"/>
                  </a:lnTo>
                  <a:cubicBezTo>
                    <a:pt x="204862" y="-8542"/>
                    <a:pt x="260406" y="-8542"/>
                    <a:pt x="294598" y="25627"/>
                  </a:cubicBezTo>
                  <a:lnTo>
                    <a:pt x="338456" y="69456"/>
                  </a:lnTo>
                  <a:cubicBezTo>
                    <a:pt x="372647" y="103626"/>
                    <a:pt x="372647" y="159133"/>
                    <a:pt x="338456" y="193302"/>
                  </a:cubicBezTo>
                  <a:lnTo>
                    <a:pt x="167785" y="363861"/>
                  </a:lnTo>
                  <a:cubicBezTo>
                    <a:pt x="133593" y="398030"/>
                    <a:pt x="78050" y="398030"/>
                    <a:pt x="43858" y="363861"/>
                  </a:cubicBezTo>
                  <a:lnTo>
                    <a:pt x="0" y="32003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" name="Gráfico 2">
            <a:extLst>
              <a:ext uri="{FF2B5EF4-FFF2-40B4-BE49-F238E27FC236}">
                <a16:creationId xmlns:a16="http://schemas.microsoft.com/office/drawing/2014/main" id="{E9D3E43B-FFB4-AB79-AB92-80038B2BAD11}"/>
              </a:ext>
            </a:extLst>
          </p:cNvPr>
          <p:cNvGrpSpPr/>
          <p:nvPr/>
        </p:nvGrpSpPr>
        <p:grpSpPr>
          <a:xfrm>
            <a:off x="4264845" y="4433235"/>
            <a:ext cx="834741" cy="543754"/>
            <a:chOff x="4264845" y="4433235"/>
            <a:chExt cx="834741" cy="543754"/>
          </a:xfrm>
          <a:noFill/>
        </p:grpSpPr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52C4E628-C6BF-3707-FC81-195823242021}"/>
                </a:ext>
              </a:extLst>
            </p:cNvPr>
            <p:cNvGrpSpPr/>
            <p:nvPr/>
          </p:nvGrpSpPr>
          <p:grpSpPr>
            <a:xfrm>
              <a:off x="4599693" y="4470577"/>
              <a:ext cx="232994" cy="228084"/>
              <a:chOff x="4599693" y="4470577"/>
              <a:chExt cx="232994" cy="228084"/>
            </a:xfrm>
            <a:noFill/>
          </p:grpSpPr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BC8353DF-92BD-1210-64E1-B7D269118CB4}"/>
                  </a:ext>
                </a:extLst>
              </p:cNvPr>
              <p:cNvSpPr/>
              <p:nvPr/>
            </p:nvSpPr>
            <p:spPr>
              <a:xfrm>
                <a:off x="4599693" y="4601127"/>
                <a:ext cx="97598" cy="97534"/>
              </a:xfrm>
              <a:custGeom>
                <a:avLst/>
                <a:gdLst>
                  <a:gd name="connsiteX0" fmla="*/ 80574 w 97598"/>
                  <a:gd name="connsiteY0" fmla="*/ 0 h 97534"/>
                  <a:gd name="connsiteX1" fmla="*/ 97598 w 97598"/>
                  <a:gd name="connsiteY1" fmla="*/ 17013 h 97534"/>
                  <a:gd name="connsiteX2" fmla="*/ 97598 w 97598"/>
                  <a:gd name="connsiteY2" fmla="*/ 80521 h 97534"/>
                  <a:gd name="connsiteX3" fmla="*/ 80574 w 97598"/>
                  <a:gd name="connsiteY3" fmla="*/ 97534 h 97534"/>
                  <a:gd name="connsiteX4" fmla="*/ 17024 w 97598"/>
                  <a:gd name="connsiteY4" fmla="*/ 97534 h 97534"/>
                  <a:gd name="connsiteX5" fmla="*/ 0 w 97598"/>
                  <a:gd name="connsiteY5" fmla="*/ 80521 h 97534"/>
                  <a:gd name="connsiteX6" fmla="*/ 0 w 97598"/>
                  <a:gd name="connsiteY6" fmla="*/ 17013 h 97534"/>
                  <a:gd name="connsiteX7" fmla="*/ 17024 w 97598"/>
                  <a:gd name="connsiteY7" fmla="*/ 0 h 9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598" h="97534">
                    <a:moveTo>
                      <a:pt x="80574" y="0"/>
                    </a:moveTo>
                    <a:cubicBezTo>
                      <a:pt x="89976" y="0"/>
                      <a:pt x="97598" y="7617"/>
                      <a:pt x="97598" y="17013"/>
                    </a:cubicBezTo>
                    <a:lnTo>
                      <a:pt x="97598" y="80521"/>
                    </a:lnTo>
                    <a:cubicBezTo>
                      <a:pt x="97598" y="89917"/>
                      <a:pt x="89976" y="97534"/>
                      <a:pt x="80574" y="97534"/>
                    </a:cubicBezTo>
                    <a:lnTo>
                      <a:pt x="17024" y="97534"/>
                    </a:lnTo>
                    <a:cubicBezTo>
                      <a:pt x="7622" y="97534"/>
                      <a:pt x="0" y="89917"/>
                      <a:pt x="0" y="80521"/>
                    </a:cubicBezTo>
                    <a:lnTo>
                      <a:pt x="0" y="17013"/>
                    </a:lnTo>
                    <a:cubicBezTo>
                      <a:pt x="0" y="7617"/>
                      <a:pt x="7622" y="0"/>
                      <a:pt x="17024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45E8B721-8107-A862-A613-11CA1D179A31}"/>
                  </a:ext>
                </a:extLst>
              </p:cNvPr>
              <p:cNvSpPr/>
              <p:nvPr/>
            </p:nvSpPr>
            <p:spPr>
              <a:xfrm>
                <a:off x="4599693" y="4470577"/>
                <a:ext cx="97598" cy="97534"/>
              </a:xfrm>
              <a:custGeom>
                <a:avLst/>
                <a:gdLst>
                  <a:gd name="connsiteX0" fmla="*/ 80574 w 97598"/>
                  <a:gd name="connsiteY0" fmla="*/ 0 h 97534"/>
                  <a:gd name="connsiteX1" fmla="*/ 97598 w 97598"/>
                  <a:gd name="connsiteY1" fmla="*/ 17013 h 97534"/>
                  <a:gd name="connsiteX2" fmla="*/ 97598 w 97598"/>
                  <a:gd name="connsiteY2" fmla="*/ 80521 h 97534"/>
                  <a:gd name="connsiteX3" fmla="*/ 80574 w 97598"/>
                  <a:gd name="connsiteY3" fmla="*/ 97534 h 97534"/>
                  <a:gd name="connsiteX4" fmla="*/ 17024 w 97598"/>
                  <a:gd name="connsiteY4" fmla="*/ 97534 h 97534"/>
                  <a:gd name="connsiteX5" fmla="*/ 0 w 97598"/>
                  <a:gd name="connsiteY5" fmla="*/ 80521 h 97534"/>
                  <a:gd name="connsiteX6" fmla="*/ 0 w 97598"/>
                  <a:gd name="connsiteY6" fmla="*/ 17013 h 97534"/>
                  <a:gd name="connsiteX7" fmla="*/ 17024 w 97598"/>
                  <a:gd name="connsiteY7" fmla="*/ 0 h 9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598" h="97534">
                    <a:moveTo>
                      <a:pt x="80574" y="0"/>
                    </a:moveTo>
                    <a:cubicBezTo>
                      <a:pt x="89976" y="0"/>
                      <a:pt x="97598" y="7617"/>
                      <a:pt x="97598" y="17013"/>
                    </a:cubicBezTo>
                    <a:lnTo>
                      <a:pt x="97598" y="80521"/>
                    </a:lnTo>
                    <a:cubicBezTo>
                      <a:pt x="97598" y="89917"/>
                      <a:pt x="89976" y="97534"/>
                      <a:pt x="80574" y="97534"/>
                    </a:cubicBezTo>
                    <a:lnTo>
                      <a:pt x="17024" y="97534"/>
                    </a:lnTo>
                    <a:cubicBezTo>
                      <a:pt x="7622" y="97534"/>
                      <a:pt x="0" y="89917"/>
                      <a:pt x="0" y="80521"/>
                    </a:cubicBezTo>
                    <a:lnTo>
                      <a:pt x="0" y="17013"/>
                    </a:lnTo>
                    <a:cubicBezTo>
                      <a:pt x="0" y="7617"/>
                      <a:pt x="7622" y="0"/>
                      <a:pt x="17024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4FDDA138-DAA3-A4A0-4275-4257BE08BB3A}"/>
                  </a:ext>
                </a:extLst>
              </p:cNvPr>
              <p:cNvSpPr/>
              <p:nvPr/>
            </p:nvSpPr>
            <p:spPr>
              <a:xfrm>
                <a:off x="4735090" y="4601127"/>
                <a:ext cx="97598" cy="97534"/>
              </a:xfrm>
              <a:custGeom>
                <a:avLst/>
                <a:gdLst>
                  <a:gd name="connsiteX0" fmla="*/ 80574 w 97598"/>
                  <a:gd name="connsiteY0" fmla="*/ 0 h 97534"/>
                  <a:gd name="connsiteX1" fmla="*/ 97598 w 97598"/>
                  <a:gd name="connsiteY1" fmla="*/ 17013 h 97534"/>
                  <a:gd name="connsiteX2" fmla="*/ 97598 w 97598"/>
                  <a:gd name="connsiteY2" fmla="*/ 80521 h 97534"/>
                  <a:gd name="connsiteX3" fmla="*/ 80574 w 97598"/>
                  <a:gd name="connsiteY3" fmla="*/ 97534 h 97534"/>
                  <a:gd name="connsiteX4" fmla="*/ 17024 w 97598"/>
                  <a:gd name="connsiteY4" fmla="*/ 97534 h 97534"/>
                  <a:gd name="connsiteX5" fmla="*/ 0 w 97598"/>
                  <a:gd name="connsiteY5" fmla="*/ 80521 h 97534"/>
                  <a:gd name="connsiteX6" fmla="*/ 0 w 97598"/>
                  <a:gd name="connsiteY6" fmla="*/ 17013 h 97534"/>
                  <a:gd name="connsiteX7" fmla="*/ 17024 w 97598"/>
                  <a:gd name="connsiteY7" fmla="*/ 0 h 9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598" h="97534">
                    <a:moveTo>
                      <a:pt x="80574" y="0"/>
                    </a:moveTo>
                    <a:cubicBezTo>
                      <a:pt x="89976" y="0"/>
                      <a:pt x="97598" y="7617"/>
                      <a:pt x="97598" y="17013"/>
                    </a:cubicBezTo>
                    <a:lnTo>
                      <a:pt x="97598" y="80521"/>
                    </a:lnTo>
                    <a:cubicBezTo>
                      <a:pt x="97598" y="89917"/>
                      <a:pt x="89976" y="97534"/>
                      <a:pt x="80574" y="97534"/>
                    </a:cubicBezTo>
                    <a:lnTo>
                      <a:pt x="17024" y="97534"/>
                    </a:lnTo>
                    <a:cubicBezTo>
                      <a:pt x="7622" y="97534"/>
                      <a:pt x="0" y="89917"/>
                      <a:pt x="0" y="80521"/>
                    </a:cubicBezTo>
                    <a:lnTo>
                      <a:pt x="0" y="17013"/>
                    </a:lnTo>
                    <a:cubicBezTo>
                      <a:pt x="0" y="7617"/>
                      <a:pt x="7622" y="0"/>
                      <a:pt x="17024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BEA35796-77F9-78C5-582C-219CFF45628E}"/>
                  </a:ext>
                </a:extLst>
              </p:cNvPr>
              <p:cNvSpPr/>
              <p:nvPr/>
            </p:nvSpPr>
            <p:spPr>
              <a:xfrm>
                <a:off x="4735090" y="4470577"/>
                <a:ext cx="97598" cy="97534"/>
              </a:xfrm>
              <a:custGeom>
                <a:avLst/>
                <a:gdLst>
                  <a:gd name="connsiteX0" fmla="*/ 80574 w 97598"/>
                  <a:gd name="connsiteY0" fmla="*/ 0 h 97534"/>
                  <a:gd name="connsiteX1" fmla="*/ 97598 w 97598"/>
                  <a:gd name="connsiteY1" fmla="*/ 17013 h 97534"/>
                  <a:gd name="connsiteX2" fmla="*/ 97598 w 97598"/>
                  <a:gd name="connsiteY2" fmla="*/ 80521 h 97534"/>
                  <a:gd name="connsiteX3" fmla="*/ 80574 w 97598"/>
                  <a:gd name="connsiteY3" fmla="*/ 97534 h 97534"/>
                  <a:gd name="connsiteX4" fmla="*/ 17024 w 97598"/>
                  <a:gd name="connsiteY4" fmla="*/ 97534 h 97534"/>
                  <a:gd name="connsiteX5" fmla="*/ 0 w 97598"/>
                  <a:gd name="connsiteY5" fmla="*/ 80521 h 97534"/>
                  <a:gd name="connsiteX6" fmla="*/ 0 w 97598"/>
                  <a:gd name="connsiteY6" fmla="*/ 17013 h 97534"/>
                  <a:gd name="connsiteX7" fmla="*/ 17024 w 97598"/>
                  <a:gd name="connsiteY7" fmla="*/ 0 h 9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598" h="97534">
                    <a:moveTo>
                      <a:pt x="80574" y="0"/>
                    </a:moveTo>
                    <a:cubicBezTo>
                      <a:pt x="89976" y="0"/>
                      <a:pt x="97598" y="7617"/>
                      <a:pt x="97598" y="17013"/>
                    </a:cubicBezTo>
                    <a:lnTo>
                      <a:pt x="97598" y="80521"/>
                    </a:lnTo>
                    <a:cubicBezTo>
                      <a:pt x="97598" y="89917"/>
                      <a:pt x="89976" y="97534"/>
                      <a:pt x="80574" y="97534"/>
                    </a:cubicBezTo>
                    <a:lnTo>
                      <a:pt x="17024" y="97534"/>
                    </a:lnTo>
                    <a:cubicBezTo>
                      <a:pt x="7622" y="97534"/>
                      <a:pt x="0" y="89917"/>
                      <a:pt x="0" y="80521"/>
                    </a:cubicBezTo>
                    <a:lnTo>
                      <a:pt x="0" y="17013"/>
                    </a:lnTo>
                    <a:cubicBezTo>
                      <a:pt x="0" y="7617"/>
                      <a:pt x="7622" y="0"/>
                      <a:pt x="17024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8" name="Forma libre 37">
              <a:extLst>
                <a:ext uri="{FF2B5EF4-FFF2-40B4-BE49-F238E27FC236}">
                  <a16:creationId xmlns:a16="http://schemas.microsoft.com/office/drawing/2014/main" id="{3942D45F-2C7C-E97C-100E-C5C9182FC6BA}"/>
                </a:ext>
              </a:extLst>
            </p:cNvPr>
            <p:cNvSpPr/>
            <p:nvPr/>
          </p:nvSpPr>
          <p:spPr>
            <a:xfrm>
              <a:off x="4264845" y="4648128"/>
              <a:ext cx="834741" cy="201916"/>
            </a:xfrm>
            <a:custGeom>
              <a:avLst/>
              <a:gdLst>
                <a:gd name="connsiteX0" fmla="*/ 745006 w 834741"/>
                <a:gd name="connsiteY0" fmla="*/ 201917 h 201916"/>
                <a:gd name="connsiteX1" fmla="*/ 834741 w 834741"/>
                <a:gd name="connsiteY1" fmla="*/ 39288 h 201916"/>
                <a:gd name="connsiteX2" fmla="*/ 710598 w 834741"/>
                <a:gd name="connsiteY2" fmla="*/ 39288 h 201916"/>
                <a:gd name="connsiteX3" fmla="*/ 640266 w 834741"/>
                <a:gd name="connsiteY3" fmla="*/ 87874 h 201916"/>
                <a:gd name="connsiteX4" fmla="*/ 269928 w 834741"/>
                <a:gd name="connsiteY4" fmla="*/ 87874 h 201916"/>
                <a:gd name="connsiteX5" fmla="*/ 213807 w 834741"/>
                <a:gd name="connsiteY5" fmla="*/ 0 h 201916"/>
                <a:gd name="connsiteX6" fmla="*/ 0 w 834741"/>
                <a:gd name="connsiteY6" fmla="*/ 0 h 201916"/>
                <a:gd name="connsiteX7" fmla="*/ 67879 w 834741"/>
                <a:gd name="connsiteY7" fmla="*/ 186922 h 20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4741" h="201916">
                  <a:moveTo>
                    <a:pt x="745006" y="201917"/>
                  </a:moveTo>
                  <a:lnTo>
                    <a:pt x="834741" y="39288"/>
                  </a:lnTo>
                  <a:lnTo>
                    <a:pt x="710598" y="39288"/>
                  </a:lnTo>
                  <a:lnTo>
                    <a:pt x="640266" y="87874"/>
                  </a:lnTo>
                  <a:lnTo>
                    <a:pt x="269928" y="87874"/>
                  </a:lnTo>
                  <a:lnTo>
                    <a:pt x="213807" y="0"/>
                  </a:lnTo>
                  <a:lnTo>
                    <a:pt x="0" y="0"/>
                  </a:lnTo>
                  <a:lnTo>
                    <a:pt x="67879" y="18692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83E367C3-5ABA-B3BA-B4F2-BB66223E486D}"/>
                </a:ext>
              </a:extLst>
            </p:cNvPr>
            <p:cNvSpPr/>
            <p:nvPr/>
          </p:nvSpPr>
          <p:spPr>
            <a:xfrm>
              <a:off x="4311011" y="4433235"/>
              <a:ext cx="143331" cy="214892"/>
            </a:xfrm>
            <a:custGeom>
              <a:avLst/>
              <a:gdLst>
                <a:gd name="connsiteX0" fmla="*/ 0 w 143331"/>
                <a:gd name="connsiteY0" fmla="*/ 214892 h 214892"/>
                <a:gd name="connsiteX1" fmla="*/ 0 w 143331"/>
                <a:gd name="connsiteY1" fmla="*/ 0 h 214892"/>
                <a:gd name="connsiteX2" fmla="*/ 105172 w 143331"/>
                <a:gd name="connsiteY2" fmla="*/ 0 h 214892"/>
                <a:gd name="connsiteX3" fmla="*/ 143331 w 143331"/>
                <a:gd name="connsiteY3" fmla="*/ 71006 h 214892"/>
                <a:gd name="connsiteX4" fmla="*/ 143331 w 143331"/>
                <a:gd name="connsiteY4" fmla="*/ 160755 h 2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31" h="214892">
                  <a:moveTo>
                    <a:pt x="0" y="214892"/>
                  </a:moveTo>
                  <a:lnTo>
                    <a:pt x="0" y="0"/>
                  </a:lnTo>
                  <a:lnTo>
                    <a:pt x="105172" y="0"/>
                  </a:lnTo>
                  <a:lnTo>
                    <a:pt x="143331" y="71006"/>
                  </a:lnTo>
                  <a:lnTo>
                    <a:pt x="143331" y="16075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6384B0F1-F1F0-6D36-F023-6087B1BC6F51}"/>
                </a:ext>
              </a:extLst>
            </p:cNvPr>
            <p:cNvSpPr/>
            <p:nvPr/>
          </p:nvSpPr>
          <p:spPr>
            <a:xfrm>
              <a:off x="4285692" y="4861983"/>
              <a:ext cx="732382" cy="47677"/>
            </a:xfrm>
            <a:custGeom>
              <a:avLst/>
              <a:gdLst>
                <a:gd name="connsiteX0" fmla="*/ 0 w 732382"/>
                <a:gd name="connsiteY0" fmla="*/ 32684 h 47677"/>
                <a:gd name="connsiteX1" fmla="*/ 75741 w 732382"/>
                <a:gd name="connsiteY1" fmla="*/ 3200 h 47677"/>
                <a:gd name="connsiteX2" fmla="*/ 116642 w 732382"/>
                <a:gd name="connsiteY2" fmla="*/ 6444 h 47677"/>
                <a:gd name="connsiteX3" fmla="*/ 166559 w 732382"/>
                <a:gd name="connsiteY3" fmla="*/ 35783 h 47677"/>
                <a:gd name="connsiteX4" fmla="*/ 208902 w 732382"/>
                <a:gd name="connsiteY4" fmla="*/ 38451 h 47677"/>
                <a:gd name="connsiteX5" fmla="*/ 288322 w 732382"/>
                <a:gd name="connsiteY5" fmla="*/ 4497 h 47677"/>
                <a:gd name="connsiteX6" fmla="*/ 331530 w 732382"/>
                <a:gd name="connsiteY6" fmla="*/ 7669 h 47677"/>
                <a:gd name="connsiteX7" fmla="*/ 371277 w 732382"/>
                <a:gd name="connsiteY7" fmla="*/ 32179 h 47677"/>
                <a:gd name="connsiteX8" fmla="*/ 421554 w 732382"/>
                <a:gd name="connsiteY8" fmla="*/ 31602 h 47677"/>
                <a:gd name="connsiteX9" fmla="*/ 456323 w 732382"/>
                <a:gd name="connsiteY9" fmla="*/ 9039 h 47677"/>
                <a:gd name="connsiteX10" fmla="*/ 500325 w 732382"/>
                <a:gd name="connsiteY10" fmla="*/ 5218 h 47677"/>
                <a:gd name="connsiteX11" fmla="*/ 571089 w 732382"/>
                <a:gd name="connsiteY11" fmla="*/ 35351 h 47677"/>
                <a:gd name="connsiteX12" fmla="*/ 622521 w 732382"/>
                <a:gd name="connsiteY12" fmla="*/ 25619 h 47677"/>
                <a:gd name="connsiteX13" fmla="*/ 622521 w 732382"/>
                <a:gd name="connsiteY13" fmla="*/ 25619 h 47677"/>
                <a:gd name="connsiteX14" fmla="*/ 678209 w 732382"/>
                <a:gd name="connsiteY14" fmla="*/ 17906 h 47677"/>
                <a:gd name="connsiteX15" fmla="*/ 732382 w 732382"/>
                <a:gd name="connsiteY15" fmla="*/ 47678 h 4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382" h="47677">
                  <a:moveTo>
                    <a:pt x="0" y="32684"/>
                  </a:moveTo>
                  <a:lnTo>
                    <a:pt x="75741" y="3200"/>
                  </a:lnTo>
                  <a:cubicBezTo>
                    <a:pt x="89158" y="-1990"/>
                    <a:pt x="104234" y="-837"/>
                    <a:pt x="116642" y="6444"/>
                  </a:cubicBezTo>
                  <a:lnTo>
                    <a:pt x="166559" y="35783"/>
                  </a:lnTo>
                  <a:cubicBezTo>
                    <a:pt x="179471" y="43353"/>
                    <a:pt x="195124" y="44362"/>
                    <a:pt x="208902" y="38451"/>
                  </a:cubicBezTo>
                  <a:lnTo>
                    <a:pt x="288322" y="4497"/>
                  </a:lnTo>
                  <a:cubicBezTo>
                    <a:pt x="302388" y="-1486"/>
                    <a:pt x="318474" y="-332"/>
                    <a:pt x="331530" y="7669"/>
                  </a:cubicBezTo>
                  <a:lnTo>
                    <a:pt x="371277" y="32179"/>
                  </a:lnTo>
                  <a:cubicBezTo>
                    <a:pt x="386713" y="41695"/>
                    <a:pt x="406334" y="41478"/>
                    <a:pt x="421554" y="31602"/>
                  </a:cubicBezTo>
                  <a:lnTo>
                    <a:pt x="456323" y="9039"/>
                  </a:lnTo>
                  <a:cubicBezTo>
                    <a:pt x="469452" y="533"/>
                    <a:pt x="485971" y="-909"/>
                    <a:pt x="500325" y="5218"/>
                  </a:cubicBezTo>
                  <a:lnTo>
                    <a:pt x="571089" y="35351"/>
                  </a:lnTo>
                  <a:cubicBezTo>
                    <a:pt x="588618" y="42848"/>
                    <a:pt x="608960" y="38955"/>
                    <a:pt x="622521" y="25619"/>
                  </a:cubicBezTo>
                  <a:lnTo>
                    <a:pt x="622521" y="25619"/>
                  </a:lnTo>
                  <a:cubicBezTo>
                    <a:pt x="637309" y="11057"/>
                    <a:pt x="659959" y="7886"/>
                    <a:pt x="678209" y="17906"/>
                  </a:cubicBezTo>
                  <a:lnTo>
                    <a:pt x="732382" y="4767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DB98EF90-9C50-EC8A-42B9-EEE3118462B3}"/>
                </a:ext>
              </a:extLst>
            </p:cNvPr>
            <p:cNvSpPr/>
            <p:nvPr/>
          </p:nvSpPr>
          <p:spPr>
            <a:xfrm>
              <a:off x="4285692" y="4929312"/>
              <a:ext cx="732382" cy="47677"/>
            </a:xfrm>
            <a:custGeom>
              <a:avLst/>
              <a:gdLst>
                <a:gd name="connsiteX0" fmla="*/ 0 w 732382"/>
                <a:gd name="connsiteY0" fmla="*/ 32684 h 47677"/>
                <a:gd name="connsiteX1" fmla="*/ 75741 w 732382"/>
                <a:gd name="connsiteY1" fmla="*/ 3200 h 47677"/>
                <a:gd name="connsiteX2" fmla="*/ 116642 w 732382"/>
                <a:gd name="connsiteY2" fmla="*/ 6444 h 47677"/>
                <a:gd name="connsiteX3" fmla="*/ 166559 w 732382"/>
                <a:gd name="connsiteY3" fmla="*/ 35783 h 47677"/>
                <a:gd name="connsiteX4" fmla="*/ 208902 w 732382"/>
                <a:gd name="connsiteY4" fmla="*/ 38451 h 47677"/>
                <a:gd name="connsiteX5" fmla="*/ 288322 w 732382"/>
                <a:gd name="connsiteY5" fmla="*/ 4497 h 47677"/>
                <a:gd name="connsiteX6" fmla="*/ 331530 w 732382"/>
                <a:gd name="connsiteY6" fmla="*/ 7669 h 47677"/>
                <a:gd name="connsiteX7" fmla="*/ 371277 w 732382"/>
                <a:gd name="connsiteY7" fmla="*/ 32179 h 47677"/>
                <a:gd name="connsiteX8" fmla="*/ 421554 w 732382"/>
                <a:gd name="connsiteY8" fmla="*/ 31602 h 47677"/>
                <a:gd name="connsiteX9" fmla="*/ 456323 w 732382"/>
                <a:gd name="connsiteY9" fmla="*/ 9039 h 47677"/>
                <a:gd name="connsiteX10" fmla="*/ 500325 w 732382"/>
                <a:gd name="connsiteY10" fmla="*/ 5218 h 47677"/>
                <a:gd name="connsiteX11" fmla="*/ 571089 w 732382"/>
                <a:gd name="connsiteY11" fmla="*/ 35351 h 47677"/>
                <a:gd name="connsiteX12" fmla="*/ 622521 w 732382"/>
                <a:gd name="connsiteY12" fmla="*/ 25619 h 47677"/>
                <a:gd name="connsiteX13" fmla="*/ 622521 w 732382"/>
                <a:gd name="connsiteY13" fmla="*/ 25619 h 47677"/>
                <a:gd name="connsiteX14" fmla="*/ 678209 w 732382"/>
                <a:gd name="connsiteY14" fmla="*/ 17906 h 47677"/>
                <a:gd name="connsiteX15" fmla="*/ 732382 w 732382"/>
                <a:gd name="connsiteY15" fmla="*/ 47678 h 4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382" h="47677">
                  <a:moveTo>
                    <a:pt x="0" y="32684"/>
                  </a:moveTo>
                  <a:lnTo>
                    <a:pt x="75741" y="3200"/>
                  </a:lnTo>
                  <a:cubicBezTo>
                    <a:pt x="89158" y="-1990"/>
                    <a:pt x="104234" y="-837"/>
                    <a:pt x="116642" y="6444"/>
                  </a:cubicBezTo>
                  <a:lnTo>
                    <a:pt x="166559" y="35783"/>
                  </a:lnTo>
                  <a:cubicBezTo>
                    <a:pt x="179471" y="43353"/>
                    <a:pt x="195124" y="44362"/>
                    <a:pt x="208902" y="38451"/>
                  </a:cubicBezTo>
                  <a:lnTo>
                    <a:pt x="288322" y="4497"/>
                  </a:lnTo>
                  <a:cubicBezTo>
                    <a:pt x="302388" y="-1486"/>
                    <a:pt x="318474" y="-332"/>
                    <a:pt x="331530" y="7669"/>
                  </a:cubicBezTo>
                  <a:lnTo>
                    <a:pt x="371277" y="32179"/>
                  </a:lnTo>
                  <a:cubicBezTo>
                    <a:pt x="386713" y="41695"/>
                    <a:pt x="406334" y="41478"/>
                    <a:pt x="421554" y="31602"/>
                  </a:cubicBezTo>
                  <a:lnTo>
                    <a:pt x="456323" y="9039"/>
                  </a:lnTo>
                  <a:cubicBezTo>
                    <a:pt x="469452" y="533"/>
                    <a:pt x="485971" y="-909"/>
                    <a:pt x="500325" y="5218"/>
                  </a:cubicBezTo>
                  <a:lnTo>
                    <a:pt x="571089" y="35351"/>
                  </a:lnTo>
                  <a:cubicBezTo>
                    <a:pt x="588618" y="42848"/>
                    <a:pt x="608960" y="38955"/>
                    <a:pt x="622521" y="25619"/>
                  </a:cubicBezTo>
                  <a:lnTo>
                    <a:pt x="622521" y="25619"/>
                  </a:lnTo>
                  <a:cubicBezTo>
                    <a:pt x="637309" y="11057"/>
                    <a:pt x="659959" y="7886"/>
                    <a:pt x="678209" y="17906"/>
                  </a:cubicBezTo>
                  <a:lnTo>
                    <a:pt x="732382" y="4767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2" name="Gráfico 2">
            <a:extLst>
              <a:ext uri="{FF2B5EF4-FFF2-40B4-BE49-F238E27FC236}">
                <a16:creationId xmlns:a16="http://schemas.microsoft.com/office/drawing/2014/main" id="{F46B2227-8A37-EB5B-27BB-592E64FDE5B2}"/>
              </a:ext>
            </a:extLst>
          </p:cNvPr>
          <p:cNvGrpSpPr/>
          <p:nvPr/>
        </p:nvGrpSpPr>
        <p:grpSpPr>
          <a:xfrm>
            <a:off x="8053352" y="3019027"/>
            <a:ext cx="838131" cy="756412"/>
            <a:chOff x="8053352" y="3019027"/>
            <a:chExt cx="838131" cy="756412"/>
          </a:xfrm>
          <a:noFill/>
        </p:grpSpPr>
        <p:grpSp>
          <p:nvGrpSpPr>
            <p:cNvPr id="43" name="Gráfico 2">
              <a:extLst>
                <a:ext uri="{FF2B5EF4-FFF2-40B4-BE49-F238E27FC236}">
                  <a16:creationId xmlns:a16="http://schemas.microsoft.com/office/drawing/2014/main" id="{07AFF772-5D9A-4584-7191-46DF6E32F78F}"/>
                </a:ext>
              </a:extLst>
            </p:cNvPr>
            <p:cNvGrpSpPr/>
            <p:nvPr/>
          </p:nvGrpSpPr>
          <p:grpSpPr>
            <a:xfrm>
              <a:off x="8479595" y="3300095"/>
              <a:ext cx="411888" cy="475343"/>
              <a:chOff x="8479595" y="3300095"/>
              <a:chExt cx="411888" cy="475343"/>
            </a:xfrm>
            <a:noFill/>
          </p:grpSpPr>
          <p:sp>
            <p:nvSpPr>
              <p:cNvPr id="44" name="Forma libre 43">
                <a:extLst>
                  <a:ext uri="{FF2B5EF4-FFF2-40B4-BE49-F238E27FC236}">
                    <a16:creationId xmlns:a16="http://schemas.microsoft.com/office/drawing/2014/main" id="{C83901F8-608E-27CF-CCC4-CE63658C7437}"/>
                  </a:ext>
                </a:extLst>
              </p:cNvPr>
              <p:cNvSpPr/>
              <p:nvPr/>
            </p:nvSpPr>
            <p:spPr>
              <a:xfrm>
                <a:off x="8479595" y="3300095"/>
                <a:ext cx="411888" cy="475343"/>
              </a:xfrm>
              <a:custGeom>
                <a:avLst/>
                <a:gdLst>
                  <a:gd name="connsiteX0" fmla="*/ 411889 w 411888"/>
                  <a:gd name="connsiteY0" fmla="*/ 356544 h 475343"/>
                  <a:gd name="connsiteX1" fmla="*/ 411889 w 411888"/>
                  <a:gd name="connsiteY1" fmla="*/ 118872 h 475343"/>
                  <a:gd name="connsiteX2" fmla="*/ 205945 w 411888"/>
                  <a:gd name="connsiteY2" fmla="*/ 0 h 475343"/>
                  <a:gd name="connsiteX3" fmla="*/ 0 w 411888"/>
                  <a:gd name="connsiteY3" fmla="*/ 118872 h 475343"/>
                  <a:gd name="connsiteX4" fmla="*/ 0 w 411888"/>
                  <a:gd name="connsiteY4" fmla="*/ 356544 h 475343"/>
                  <a:gd name="connsiteX5" fmla="*/ 205945 w 411888"/>
                  <a:gd name="connsiteY5" fmla="*/ 475344 h 475343"/>
                  <a:gd name="connsiteX6" fmla="*/ 369041 w 411888"/>
                  <a:gd name="connsiteY6" fmla="*/ 381270 h 47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888" h="475343">
                    <a:moveTo>
                      <a:pt x="411889" y="356544"/>
                    </a:moveTo>
                    <a:lnTo>
                      <a:pt x="411889" y="118872"/>
                    </a:lnTo>
                    <a:lnTo>
                      <a:pt x="205945" y="0"/>
                    </a:lnTo>
                    <a:lnTo>
                      <a:pt x="0" y="118872"/>
                    </a:lnTo>
                    <a:lnTo>
                      <a:pt x="0" y="356544"/>
                    </a:lnTo>
                    <a:lnTo>
                      <a:pt x="205945" y="475344"/>
                    </a:lnTo>
                    <a:lnTo>
                      <a:pt x="369041" y="38127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" name="Forma libre 44">
                <a:extLst>
                  <a:ext uri="{FF2B5EF4-FFF2-40B4-BE49-F238E27FC236}">
                    <a16:creationId xmlns:a16="http://schemas.microsoft.com/office/drawing/2014/main" id="{7879FC8A-572E-5C73-748F-46C40ABC5DBF}"/>
                  </a:ext>
                </a:extLst>
              </p:cNvPr>
              <p:cNvSpPr/>
              <p:nvPr/>
            </p:nvSpPr>
            <p:spPr>
              <a:xfrm>
                <a:off x="8521505" y="3419111"/>
                <a:ext cx="369978" cy="118799"/>
              </a:xfrm>
              <a:custGeom>
                <a:avLst/>
                <a:gdLst>
                  <a:gd name="connsiteX0" fmla="*/ 0 w 369978"/>
                  <a:gd name="connsiteY0" fmla="*/ 24149 h 118799"/>
                  <a:gd name="connsiteX1" fmla="*/ 164034 w 369978"/>
                  <a:gd name="connsiteY1" fmla="*/ 118800 h 118799"/>
                  <a:gd name="connsiteX2" fmla="*/ 369978 w 369978"/>
                  <a:gd name="connsiteY2" fmla="*/ 0 h 11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9978" h="118799">
                    <a:moveTo>
                      <a:pt x="0" y="24149"/>
                    </a:moveTo>
                    <a:lnTo>
                      <a:pt x="164034" y="118800"/>
                    </a:lnTo>
                    <a:lnTo>
                      <a:pt x="369978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" name="Forma libre 45">
                <a:extLst>
                  <a:ext uri="{FF2B5EF4-FFF2-40B4-BE49-F238E27FC236}">
                    <a16:creationId xmlns:a16="http://schemas.microsoft.com/office/drawing/2014/main" id="{F74D64E9-4EFD-9B39-F12E-C43575020E80}"/>
                  </a:ext>
                </a:extLst>
              </p:cNvPr>
              <p:cNvSpPr/>
              <p:nvPr/>
            </p:nvSpPr>
            <p:spPr>
              <a:xfrm>
                <a:off x="8685539" y="3534667"/>
                <a:ext cx="7213" cy="240771"/>
              </a:xfrm>
              <a:custGeom>
                <a:avLst/>
                <a:gdLst>
                  <a:gd name="connsiteX0" fmla="*/ 0 w 7213"/>
                  <a:gd name="connsiteY0" fmla="*/ 240772 h 240771"/>
                  <a:gd name="connsiteX1" fmla="*/ 0 w 7213"/>
                  <a:gd name="connsiteY1" fmla="*/ 0 h 24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40771">
                    <a:moveTo>
                      <a:pt x="0" y="240772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" name="Gráfico 2">
              <a:extLst>
                <a:ext uri="{FF2B5EF4-FFF2-40B4-BE49-F238E27FC236}">
                  <a16:creationId xmlns:a16="http://schemas.microsoft.com/office/drawing/2014/main" id="{162B730F-FC96-88AC-20B0-5E2CF4F5B8A7}"/>
                </a:ext>
              </a:extLst>
            </p:cNvPr>
            <p:cNvGrpSpPr/>
            <p:nvPr/>
          </p:nvGrpSpPr>
          <p:grpSpPr>
            <a:xfrm>
              <a:off x="8053352" y="3019027"/>
              <a:ext cx="735050" cy="751438"/>
              <a:chOff x="8053352" y="3019027"/>
              <a:chExt cx="735050" cy="751438"/>
            </a:xfrm>
            <a:noFill/>
          </p:grpSpPr>
          <p:sp>
            <p:nvSpPr>
              <p:cNvPr id="48" name="Forma libre 47">
                <a:extLst>
                  <a:ext uri="{FF2B5EF4-FFF2-40B4-BE49-F238E27FC236}">
                    <a16:creationId xmlns:a16="http://schemas.microsoft.com/office/drawing/2014/main" id="{9D420741-8FB8-4174-6B2A-764A87EC3F4A}"/>
                  </a:ext>
                </a:extLst>
              </p:cNvPr>
              <p:cNvSpPr/>
              <p:nvPr/>
            </p:nvSpPr>
            <p:spPr>
              <a:xfrm>
                <a:off x="8109328" y="3019027"/>
                <a:ext cx="679074" cy="263983"/>
              </a:xfrm>
              <a:custGeom>
                <a:avLst/>
                <a:gdLst>
                  <a:gd name="connsiteX0" fmla="*/ 0 w 679074"/>
                  <a:gd name="connsiteY0" fmla="*/ 178344 h 263983"/>
                  <a:gd name="connsiteX1" fmla="*/ 319989 w 679074"/>
                  <a:gd name="connsiteY1" fmla="*/ 0 h 263983"/>
                  <a:gd name="connsiteX2" fmla="*/ 679074 w 679074"/>
                  <a:gd name="connsiteY2" fmla="*/ 263984 h 263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9074" h="263983">
                    <a:moveTo>
                      <a:pt x="0" y="178344"/>
                    </a:moveTo>
                    <a:cubicBezTo>
                      <a:pt x="66219" y="71294"/>
                      <a:pt x="184809" y="0"/>
                      <a:pt x="319989" y="0"/>
                    </a:cubicBezTo>
                    <a:cubicBezTo>
                      <a:pt x="488712" y="0"/>
                      <a:pt x="631466" y="111014"/>
                      <a:pt x="679074" y="263984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" name="Forma libre 48">
                <a:extLst>
                  <a:ext uri="{FF2B5EF4-FFF2-40B4-BE49-F238E27FC236}">
                    <a16:creationId xmlns:a16="http://schemas.microsoft.com/office/drawing/2014/main" id="{3AF5A77F-813B-9DB7-B6F7-D1C85C3DA2A0}"/>
                  </a:ext>
                </a:extLst>
              </p:cNvPr>
              <p:cNvSpPr/>
              <p:nvPr/>
            </p:nvSpPr>
            <p:spPr>
              <a:xfrm>
                <a:off x="8053352" y="3290652"/>
                <a:ext cx="468153" cy="479813"/>
              </a:xfrm>
              <a:custGeom>
                <a:avLst/>
                <a:gdLst>
                  <a:gd name="connsiteX0" fmla="*/ 468153 w 468153"/>
                  <a:gd name="connsiteY0" fmla="*/ 468423 h 479813"/>
                  <a:gd name="connsiteX1" fmla="*/ 375965 w 468153"/>
                  <a:gd name="connsiteY1" fmla="*/ 479813 h 479813"/>
                  <a:gd name="connsiteX2" fmla="*/ 0 w 468153"/>
                  <a:gd name="connsiteY2" fmla="*/ 104094 h 479813"/>
                  <a:gd name="connsiteX3" fmla="*/ 14643 w 468153"/>
                  <a:gd name="connsiteY3" fmla="*/ 0 h 47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8153" h="479813">
                    <a:moveTo>
                      <a:pt x="468153" y="468423"/>
                    </a:moveTo>
                    <a:cubicBezTo>
                      <a:pt x="438650" y="475848"/>
                      <a:pt x="407776" y="479813"/>
                      <a:pt x="375965" y="479813"/>
                    </a:cubicBezTo>
                    <a:cubicBezTo>
                      <a:pt x="168290" y="479813"/>
                      <a:pt x="0" y="311561"/>
                      <a:pt x="0" y="104094"/>
                    </a:cubicBezTo>
                    <a:cubicBezTo>
                      <a:pt x="0" y="67978"/>
                      <a:pt x="5121" y="33088"/>
                      <a:pt x="14643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" name="Forma libre 49">
                <a:extLst>
                  <a:ext uri="{FF2B5EF4-FFF2-40B4-BE49-F238E27FC236}">
                    <a16:creationId xmlns:a16="http://schemas.microsoft.com/office/drawing/2014/main" id="{CBBE08E0-C963-E651-9D5F-77140DEEA783}"/>
                  </a:ext>
                </a:extLst>
              </p:cNvPr>
              <p:cNvSpPr/>
              <p:nvPr/>
            </p:nvSpPr>
            <p:spPr>
              <a:xfrm>
                <a:off x="8109256" y="3058242"/>
                <a:ext cx="293989" cy="607291"/>
              </a:xfrm>
              <a:custGeom>
                <a:avLst/>
                <a:gdLst>
                  <a:gd name="connsiteX0" fmla="*/ 152637 w 293989"/>
                  <a:gd name="connsiteY0" fmla="*/ 0 h 607291"/>
                  <a:gd name="connsiteX1" fmla="*/ 218928 w 293989"/>
                  <a:gd name="connsiteY1" fmla="*/ 107122 h 607291"/>
                  <a:gd name="connsiteX2" fmla="*/ 222679 w 293989"/>
                  <a:gd name="connsiteY2" fmla="*/ 131776 h 607291"/>
                  <a:gd name="connsiteX3" fmla="*/ 204213 w 293989"/>
                  <a:gd name="connsiteY3" fmla="*/ 204079 h 607291"/>
                  <a:gd name="connsiteX4" fmla="*/ 195845 w 293989"/>
                  <a:gd name="connsiteY4" fmla="*/ 218713 h 607291"/>
                  <a:gd name="connsiteX5" fmla="*/ 144125 w 293989"/>
                  <a:gd name="connsiteY5" fmla="*/ 270399 h 607291"/>
                  <a:gd name="connsiteX6" fmla="*/ 149535 w 293989"/>
                  <a:gd name="connsiteY6" fmla="*/ 319851 h 607291"/>
                  <a:gd name="connsiteX7" fmla="*/ 180985 w 293989"/>
                  <a:gd name="connsiteY7" fmla="*/ 339964 h 607291"/>
                  <a:gd name="connsiteX8" fmla="*/ 191950 w 293989"/>
                  <a:gd name="connsiteY8" fmla="*/ 351858 h 607291"/>
                  <a:gd name="connsiteX9" fmla="*/ 227007 w 293989"/>
                  <a:gd name="connsiteY9" fmla="*/ 417530 h 607291"/>
                  <a:gd name="connsiteX10" fmla="*/ 255212 w 293989"/>
                  <a:gd name="connsiteY10" fmla="*/ 434398 h 607291"/>
                  <a:gd name="connsiteX11" fmla="*/ 255212 w 293989"/>
                  <a:gd name="connsiteY11" fmla="*/ 434398 h 607291"/>
                  <a:gd name="connsiteX12" fmla="*/ 286879 w 293989"/>
                  <a:gd name="connsiteY12" fmla="*/ 462296 h 607291"/>
                  <a:gd name="connsiteX13" fmla="*/ 293732 w 293989"/>
                  <a:gd name="connsiteY13" fmla="*/ 516073 h 607291"/>
                  <a:gd name="connsiteX14" fmla="*/ 281397 w 293989"/>
                  <a:gd name="connsiteY14" fmla="*/ 545485 h 607291"/>
                  <a:gd name="connsiteX15" fmla="*/ 208541 w 293989"/>
                  <a:gd name="connsiteY15" fmla="*/ 600776 h 607291"/>
                  <a:gd name="connsiteX16" fmla="*/ 180914 w 293989"/>
                  <a:gd name="connsiteY16" fmla="*/ 606182 h 607291"/>
                  <a:gd name="connsiteX17" fmla="*/ 169011 w 293989"/>
                  <a:gd name="connsiteY17" fmla="*/ 603010 h 607291"/>
                  <a:gd name="connsiteX18" fmla="*/ 145423 w 293989"/>
                  <a:gd name="connsiteY18" fmla="*/ 572734 h 607291"/>
                  <a:gd name="connsiteX19" fmla="*/ 144413 w 293989"/>
                  <a:gd name="connsiteY19" fmla="*/ 513406 h 607291"/>
                  <a:gd name="connsiteX20" fmla="*/ 122052 w 293989"/>
                  <a:gd name="connsiteY20" fmla="*/ 483490 h 607291"/>
                  <a:gd name="connsiteX21" fmla="*/ 62541 w 293989"/>
                  <a:gd name="connsiteY21" fmla="*/ 464819 h 607291"/>
                  <a:gd name="connsiteX22" fmla="*/ 40251 w 293989"/>
                  <a:gd name="connsiteY22" fmla="*/ 436993 h 607291"/>
                  <a:gd name="connsiteX23" fmla="*/ 30729 w 293989"/>
                  <a:gd name="connsiteY23" fmla="*/ 323240 h 607291"/>
                  <a:gd name="connsiteX24" fmla="*/ 24887 w 293989"/>
                  <a:gd name="connsiteY24" fmla="*/ 307380 h 607291"/>
                  <a:gd name="connsiteX25" fmla="*/ 15941 w 293989"/>
                  <a:gd name="connsiteY25" fmla="*/ 294909 h 607291"/>
                  <a:gd name="connsiteX26" fmla="*/ 19693 w 293989"/>
                  <a:gd name="connsiteY26" fmla="*/ 253459 h 607291"/>
                  <a:gd name="connsiteX27" fmla="*/ 44651 w 293989"/>
                  <a:gd name="connsiteY27" fmla="*/ 229238 h 607291"/>
                  <a:gd name="connsiteX28" fmla="*/ 44940 w 293989"/>
                  <a:gd name="connsiteY28" fmla="*/ 183678 h 607291"/>
                  <a:gd name="connsiteX29" fmla="*/ 0 w 293989"/>
                  <a:gd name="connsiteY29" fmla="*/ 139129 h 607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89" h="607291">
                    <a:moveTo>
                      <a:pt x="152637" y="0"/>
                    </a:moveTo>
                    <a:lnTo>
                      <a:pt x="218928" y="107122"/>
                    </a:lnTo>
                    <a:cubicBezTo>
                      <a:pt x="223473" y="114475"/>
                      <a:pt x="224843" y="123413"/>
                      <a:pt x="222679" y="131776"/>
                    </a:cubicBezTo>
                    <a:lnTo>
                      <a:pt x="204213" y="204079"/>
                    </a:lnTo>
                    <a:cubicBezTo>
                      <a:pt x="202770" y="209630"/>
                      <a:pt x="199885" y="214676"/>
                      <a:pt x="195845" y="218713"/>
                    </a:cubicBezTo>
                    <a:lnTo>
                      <a:pt x="144125" y="270399"/>
                    </a:lnTo>
                    <a:cubicBezTo>
                      <a:pt x="129698" y="284817"/>
                      <a:pt x="132295" y="308894"/>
                      <a:pt x="149535" y="319851"/>
                    </a:cubicBezTo>
                    <a:lnTo>
                      <a:pt x="180985" y="339964"/>
                    </a:lnTo>
                    <a:cubicBezTo>
                      <a:pt x="185602" y="342919"/>
                      <a:pt x="189353" y="347028"/>
                      <a:pt x="191950" y="351858"/>
                    </a:cubicBezTo>
                    <a:lnTo>
                      <a:pt x="227007" y="417530"/>
                    </a:lnTo>
                    <a:cubicBezTo>
                      <a:pt x="232562" y="427910"/>
                      <a:pt x="243382" y="434398"/>
                      <a:pt x="255212" y="434398"/>
                    </a:cubicBezTo>
                    <a:lnTo>
                      <a:pt x="255212" y="434398"/>
                    </a:lnTo>
                    <a:cubicBezTo>
                      <a:pt x="271298" y="434398"/>
                      <a:pt x="284859" y="446365"/>
                      <a:pt x="286879" y="462296"/>
                    </a:cubicBezTo>
                    <a:lnTo>
                      <a:pt x="293732" y="516073"/>
                    </a:lnTo>
                    <a:cubicBezTo>
                      <a:pt x="295175" y="527391"/>
                      <a:pt x="290486" y="538636"/>
                      <a:pt x="281397" y="545485"/>
                    </a:cubicBezTo>
                    <a:lnTo>
                      <a:pt x="208541" y="600776"/>
                    </a:lnTo>
                    <a:cubicBezTo>
                      <a:pt x="200678" y="606759"/>
                      <a:pt x="190435" y="608777"/>
                      <a:pt x="180914" y="606182"/>
                    </a:cubicBezTo>
                    <a:lnTo>
                      <a:pt x="169011" y="603010"/>
                    </a:lnTo>
                    <a:cubicBezTo>
                      <a:pt x="155233" y="599334"/>
                      <a:pt x="145640" y="586935"/>
                      <a:pt x="145423" y="572734"/>
                    </a:cubicBezTo>
                    <a:lnTo>
                      <a:pt x="144413" y="513406"/>
                    </a:lnTo>
                    <a:cubicBezTo>
                      <a:pt x="144197" y="499637"/>
                      <a:pt x="135180" y="487599"/>
                      <a:pt x="122052" y="483490"/>
                    </a:cubicBezTo>
                    <a:lnTo>
                      <a:pt x="62541" y="464819"/>
                    </a:lnTo>
                    <a:cubicBezTo>
                      <a:pt x="50134" y="460926"/>
                      <a:pt x="41333" y="449969"/>
                      <a:pt x="40251" y="436993"/>
                    </a:cubicBezTo>
                    <a:lnTo>
                      <a:pt x="30729" y="323240"/>
                    </a:lnTo>
                    <a:cubicBezTo>
                      <a:pt x="30224" y="317545"/>
                      <a:pt x="28204" y="311994"/>
                      <a:pt x="24887" y="307380"/>
                    </a:cubicBezTo>
                    <a:lnTo>
                      <a:pt x="15941" y="294909"/>
                    </a:lnTo>
                    <a:cubicBezTo>
                      <a:pt x="6781" y="282078"/>
                      <a:pt x="8367" y="264488"/>
                      <a:pt x="19693" y="253459"/>
                    </a:cubicBezTo>
                    <a:lnTo>
                      <a:pt x="44651" y="229238"/>
                    </a:lnTo>
                    <a:cubicBezTo>
                      <a:pt x="57491" y="216839"/>
                      <a:pt x="57563" y="196294"/>
                      <a:pt x="44940" y="183678"/>
                    </a:cubicBezTo>
                    <a:lnTo>
                      <a:pt x="0" y="139129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" name="Forma libre 50">
                <a:extLst>
                  <a:ext uri="{FF2B5EF4-FFF2-40B4-BE49-F238E27FC236}">
                    <a16:creationId xmlns:a16="http://schemas.microsoft.com/office/drawing/2014/main" id="{F01C3DA1-9214-BAA3-9208-D93111BCFF77}"/>
                  </a:ext>
                </a:extLst>
              </p:cNvPr>
              <p:cNvSpPr/>
              <p:nvPr/>
            </p:nvSpPr>
            <p:spPr>
              <a:xfrm>
                <a:off x="8422088" y="3086774"/>
                <a:ext cx="147426" cy="203949"/>
              </a:xfrm>
              <a:custGeom>
                <a:avLst/>
                <a:gdLst>
                  <a:gd name="connsiteX0" fmla="*/ 29808 w 147426"/>
                  <a:gd name="connsiteY0" fmla="*/ 10755 h 203949"/>
                  <a:gd name="connsiteX1" fmla="*/ 10043 w 147426"/>
                  <a:gd name="connsiteY1" fmla="*/ 34112 h 203949"/>
                  <a:gd name="connsiteX2" fmla="*/ 4561 w 147426"/>
                  <a:gd name="connsiteY2" fmla="*/ 64028 h 203949"/>
                  <a:gd name="connsiteX3" fmla="*/ 18915 w 147426"/>
                  <a:gd name="connsiteY3" fmla="*/ 104613 h 203949"/>
                  <a:gd name="connsiteX4" fmla="*/ 17905 w 147426"/>
                  <a:gd name="connsiteY4" fmla="*/ 127393 h 203949"/>
                  <a:gd name="connsiteX5" fmla="*/ 2757 w 147426"/>
                  <a:gd name="connsiteY5" fmla="*/ 160769 h 203949"/>
                  <a:gd name="connsiteX6" fmla="*/ 30601 w 147426"/>
                  <a:gd name="connsiteY6" fmla="*/ 203949 h 203949"/>
                  <a:gd name="connsiteX7" fmla="*/ 66163 w 147426"/>
                  <a:gd name="connsiteY7" fmla="*/ 203949 h 203949"/>
                  <a:gd name="connsiteX8" fmla="*/ 85712 w 147426"/>
                  <a:gd name="connsiteY8" fmla="*/ 196885 h 203949"/>
                  <a:gd name="connsiteX9" fmla="*/ 136422 w 147426"/>
                  <a:gd name="connsiteY9" fmla="*/ 154714 h 203949"/>
                  <a:gd name="connsiteX10" fmla="*/ 139308 w 147426"/>
                  <a:gd name="connsiteY10" fmla="*/ 110524 h 203949"/>
                  <a:gd name="connsiteX11" fmla="*/ 125602 w 147426"/>
                  <a:gd name="connsiteY11" fmla="*/ 95674 h 203949"/>
                  <a:gd name="connsiteX12" fmla="*/ 119182 w 147426"/>
                  <a:gd name="connsiteY12" fmla="*/ 64821 h 203949"/>
                  <a:gd name="connsiteX13" fmla="*/ 119182 w 147426"/>
                  <a:gd name="connsiteY13" fmla="*/ 64821 h 203949"/>
                  <a:gd name="connsiteX14" fmla="*/ 106992 w 147426"/>
                  <a:gd name="connsiteY14" fmla="*/ 29138 h 203949"/>
                  <a:gd name="connsiteX15" fmla="*/ 69698 w 147426"/>
                  <a:gd name="connsiteY15" fmla="*/ 4916 h 203949"/>
                  <a:gd name="connsiteX16" fmla="*/ 29663 w 147426"/>
                  <a:gd name="connsiteY16" fmla="*/ 10827 h 20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426" h="203949">
                    <a:moveTo>
                      <a:pt x="29808" y="10755"/>
                    </a:moveTo>
                    <a:lnTo>
                      <a:pt x="10043" y="34112"/>
                    </a:lnTo>
                    <a:cubicBezTo>
                      <a:pt x="3046" y="42402"/>
                      <a:pt x="954" y="53791"/>
                      <a:pt x="4561" y="64028"/>
                    </a:cubicBezTo>
                    <a:lnTo>
                      <a:pt x="18915" y="104613"/>
                    </a:lnTo>
                    <a:cubicBezTo>
                      <a:pt x="21512" y="112038"/>
                      <a:pt x="21151" y="120184"/>
                      <a:pt x="17905" y="127393"/>
                    </a:cubicBezTo>
                    <a:lnTo>
                      <a:pt x="2757" y="160769"/>
                    </a:lnTo>
                    <a:cubicBezTo>
                      <a:pt x="-6404" y="181026"/>
                      <a:pt x="8383" y="203949"/>
                      <a:pt x="30601" y="203949"/>
                    </a:cubicBezTo>
                    <a:lnTo>
                      <a:pt x="66163" y="203949"/>
                    </a:lnTo>
                    <a:cubicBezTo>
                      <a:pt x="73305" y="203949"/>
                      <a:pt x="80230" y="201426"/>
                      <a:pt x="85712" y="196885"/>
                    </a:cubicBezTo>
                    <a:lnTo>
                      <a:pt x="136422" y="154714"/>
                    </a:lnTo>
                    <a:cubicBezTo>
                      <a:pt x="149840" y="143540"/>
                      <a:pt x="151210" y="123356"/>
                      <a:pt x="139308" y="110524"/>
                    </a:cubicBezTo>
                    <a:lnTo>
                      <a:pt x="125602" y="95674"/>
                    </a:lnTo>
                    <a:cubicBezTo>
                      <a:pt x="117956" y="87384"/>
                      <a:pt x="115504" y="75490"/>
                      <a:pt x="119182" y="64821"/>
                    </a:cubicBezTo>
                    <a:lnTo>
                      <a:pt x="119182" y="64821"/>
                    </a:lnTo>
                    <a:cubicBezTo>
                      <a:pt x="123871" y="51557"/>
                      <a:pt x="118821" y="36779"/>
                      <a:pt x="106992" y="29138"/>
                    </a:cubicBezTo>
                    <a:lnTo>
                      <a:pt x="69698" y="4916"/>
                    </a:lnTo>
                    <a:cubicBezTo>
                      <a:pt x="56786" y="-3446"/>
                      <a:pt x="39618" y="-923"/>
                      <a:pt x="29663" y="10827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C78BEC7F-4776-A46E-366F-5762EA1E3F3C}"/>
              </a:ext>
            </a:extLst>
          </p:cNvPr>
          <p:cNvGrpSpPr/>
          <p:nvPr/>
        </p:nvGrpSpPr>
        <p:grpSpPr>
          <a:xfrm>
            <a:off x="6806361" y="4302469"/>
            <a:ext cx="821179" cy="758214"/>
            <a:chOff x="6806361" y="4302469"/>
            <a:chExt cx="821179" cy="758214"/>
          </a:xfrm>
          <a:noFill/>
        </p:grpSpPr>
        <p:grpSp>
          <p:nvGrpSpPr>
            <p:cNvPr id="53" name="Gráfico 2">
              <a:extLst>
                <a:ext uri="{FF2B5EF4-FFF2-40B4-BE49-F238E27FC236}">
                  <a16:creationId xmlns:a16="http://schemas.microsoft.com/office/drawing/2014/main" id="{BB15E57C-3921-6685-806C-FC06B337DBAF}"/>
                </a:ext>
              </a:extLst>
            </p:cNvPr>
            <p:cNvGrpSpPr/>
            <p:nvPr/>
          </p:nvGrpSpPr>
          <p:grpSpPr>
            <a:xfrm>
              <a:off x="6806361" y="4302469"/>
              <a:ext cx="719614" cy="735795"/>
              <a:chOff x="6806361" y="4302469"/>
              <a:chExt cx="719614" cy="735795"/>
            </a:xfrm>
            <a:noFill/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168AE3E6-4C97-1B53-3907-9F102D6BB40D}"/>
                  </a:ext>
                </a:extLst>
              </p:cNvPr>
              <p:cNvSpPr/>
              <p:nvPr/>
            </p:nvSpPr>
            <p:spPr>
              <a:xfrm>
                <a:off x="6861112" y="4302469"/>
                <a:ext cx="664864" cy="258432"/>
              </a:xfrm>
              <a:custGeom>
                <a:avLst/>
                <a:gdLst>
                  <a:gd name="connsiteX0" fmla="*/ 0 w 664864"/>
                  <a:gd name="connsiteY0" fmla="*/ 174668 h 258432"/>
                  <a:gd name="connsiteX1" fmla="*/ 313280 w 664864"/>
                  <a:gd name="connsiteY1" fmla="*/ 0 h 258432"/>
                  <a:gd name="connsiteX2" fmla="*/ 664864 w 664864"/>
                  <a:gd name="connsiteY2" fmla="*/ 258433 h 2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64864" h="258432">
                    <a:moveTo>
                      <a:pt x="0" y="174668"/>
                    </a:moveTo>
                    <a:cubicBezTo>
                      <a:pt x="64849" y="69853"/>
                      <a:pt x="180913" y="0"/>
                      <a:pt x="313280" y="0"/>
                    </a:cubicBezTo>
                    <a:cubicBezTo>
                      <a:pt x="478468" y="0"/>
                      <a:pt x="618193" y="108708"/>
                      <a:pt x="664864" y="258433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088CA3B1-E409-4EC7-10DB-6D237D92F44B}"/>
                  </a:ext>
                </a:extLst>
              </p:cNvPr>
              <p:cNvSpPr/>
              <p:nvPr/>
            </p:nvSpPr>
            <p:spPr>
              <a:xfrm>
                <a:off x="6806361" y="4568543"/>
                <a:ext cx="458343" cy="469720"/>
              </a:xfrm>
              <a:custGeom>
                <a:avLst/>
                <a:gdLst>
                  <a:gd name="connsiteX0" fmla="*/ 458343 w 458343"/>
                  <a:gd name="connsiteY0" fmla="*/ 458547 h 469720"/>
                  <a:gd name="connsiteX1" fmla="*/ 368103 w 458343"/>
                  <a:gd name="connsiteY1" fmla="*/ 469721 h 469720"/>
                  <a:gd name="connsiteX2" fmla="*/ 0 w 458343"/>
                  <a:gd name="connsiteY2" fmla="*/ 101859 h 469720"/>
                  <a:gd name="connsiteX3" fmla="*/ 14283 w 458343"/>
                  <a:gd name="connsiteY3" fmla="*/ 0 h 46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343" h="469720">
                    <a:moveTo>
                      <a:pt x="458343" y="458547"/>
                    </a:moveTo>
                    <a:cubicBezTo>
                      <a:pt x="429489" y="465828"/>
                      <a:pt x="399193" y="469721"/>
                      <a:pt x="368103" y="469721"/>
                    </a:cubicBezTo>
                    <a:cubicBezTo>
                      <a:pt x="164828" y="469721"/>
                      <a:pt x="0" y="305001"/>
                      <a:pt x="0" y="101859"/>
                    </a:cubicBezTo>
                    <a:cubicBezTo>
                      <a:pt x="0" y="66537"/>
                      <a:pt x="4977" y="32295"/>
                      <a:pt x="14283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541348D0-8EB3-C17E-89D9-6E90FF369D41}"/>
                  </a:ext>
                </a:extLst>
              </p:cNvPr>
              <p:cNvSpPr/>
              <p:nvPr/>
            </p:nvSpPr>
            <p:spPr>
              <a:xfrm>
                <a:off x="6860967" y="4340892"/>
                <a:ext cx="287861" cy="594576"/>
              </a:xfrm>
              <a:custGeom>
                <a:avLst/>
                <a:gdLst>
                  <a:gd name="connsiteX0" fmla="*/ 149463 w 287861"/>
                  <a:gd name="connsiteY0" fmla="*/ 0 h 594576"/>
                  <a:gd name="connsiteX1" fmla="*/ 214384 w 287861"/>
                  <a:gd name="connsiteY1" fmla="*/ 104887 h 594576"/>
                  <a:gd name="connsiteX2" fmla="*/ 218063 w 287861"/>
                  <a:gd name="connsiteY2" fmla="*/ 129036 h 594576"/>
                  <a:gd name="connsiteX3" fmla="*/ 199957 w 287861"/>
                  <a:gd name="connsiteY3" fmla="*/ 199826 h 594576"/>
                  <a:gd name="connsiteX4" fmla="*/ 191806 w 287861"/>
                  <a:gd name="connsiteY4" fmla="*/ 214171 h 594576"/>
                  <a:gd name="connsiteX5" fmla="*/ 141167 w 287861"/>
                  <a:gd name="connsiteY5" fmla="*/ 264777 h 594576"/>
                  <a:gd name="connsiteX6" fmla="*/ 146433 w 287861"/>
                  <a:gd name="connsiteY6" fmla="*/ 313219 h 594576"/>
                  <a:gd name="connsiteX7" fmla="*/ 177235 w 287861"/>
                  <a:gd name="connsiteY7" fmla="*/ 332899 h 594576"/>
                  <a:gd name="connsiteX8" fmla="*/ 187983 w 287861"/>
                  <a:gd name="connsiteY8" fmla="*/ 344505 h 594576"/>
                  <a:gd name="connsiteX9" fmla="*/ 222319 w 287861"/>
                  <a:gd name="connsiteY9" fmla="*/ 408807 h 594576"/>
                  <a:gd name="connsiteX10" fmla="*/ 249874 w 287861"/>
                  <a:gd name="connsiteY10" fmla="*/ 425315 h 594576"/>
                  <a:gd name="connsiteX11" fmla="*/ 249874 w 287861"/>
                  <a:gd name="connsiteY11" fmla="*/ 425315 h 594576"/>
                  <a:gd name="connsiteX12" fmla="*/ 280892 w 287861"/>
                  <a:gd name="connsiteY12" fmla="*/ 452636 h 594576"/>
                  <a:gd name="connsiteX13" fmla="*/ 287600 w 287861"/>
                  <a:gd name="connsiteY13" fmla="*/ 505260 h 594576"/>
                  <a:gd name="connsiteX14" fmla="*/ 275482 w 287861"/>
                  <a:gd name="connsiteY14" fmla="*/ 534095 h 594576"/>
                  <a:gd name="connsiteX15" fmla="*/ 204141 w 287861"/>
                  <a:gd name="connsiteY15" fmla="*/ 588232 h 594576"/>
                  <a:gd name="connsiteX16" fmla="*/ 177090 w 287861"/>
                  <a:gd name="connsiteY16" fmla="*/ 593495 h 594576"/>
                  <a:gd name="connsiteX17" fmla="*/ 165477 w 287861"/>
                  <a:gd name="connsiteY17" fmla="*/ 590395 h 594576"/>
                  <a:gd name="connsiteX18" fmla="*/ 142322 w 287861"/>
                  <a:gd name="connsiteY18" fmla="*/ 560767 h 594576"/>
                  <a:gd name="connsiteX19" fmla="*/ 141384 w 287861"/>
                  <a:gd name="connsiteY19" fmla="*/ 502665 h 594576"/>
                  <a:gd name="connsiteX20" fmla="*/ 119455 w 287861"/>
                  <a:gd name="connsiteY20" fmla="*/ 473397 h 594576"/>
                  <a:gd name="connsiteX21" fmla="*/ 61170 w 287861"/>
                  <a:gd name="connsiteY21" fmla="*/ 455087 h 594576"/>
                  <a:gd name="connsiteX22" fmla="*/ 39385 w 287861"/>
                  <a:gd name="connsiteY22" fmla="*/ 427910 h 594576"/>
                  <a:gd name="connsiteX23" fmla="*/ 30080 w 287861"/>
                  <a:gd name="connsiteY23" fmla="*/ 316535 h 594576"/>
                  <a:gd name="connsiteX24" fmla="*/ 24382 w 287861"/>
                  <a:gd name="connsiteY24" fmla="*/ 300965 h 594576"/>
                  <a:gd name="connsiteX25" fmla="*/ 15653 w 287861"/>
                  <a:gd name="connsiteY25" fmla="*/ 288710 h 594576"/>
                  <a:gd name="connsiteX26" fmla="*/ 19332 w 287861"/>
                  <a:gd name="connsiteY26" fmla="*/ 248125 h 594576"/>
                  <a:gd name="connsiteX27" fmla="*/ 43786 w 287861"/>
                  <a:gd name="connsiteY27" fmla="*/ 224408 h 594576"/>
                  <a:gd name="connsiteX28" fmla="*/ 44002 w 287861"/>
                  <a:gd name="connsiteY28" fmla="*/ 179858 h 594576"/>
                  <a:gd name="connsiteX29" fmla="*/ 0 w 287861"/>
                  <a:gd name="connsiteY29" fmla="*/ 136245 h 59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87861" h="594576">
                    <a:moveTo>
                      <a:pt x="149463" y="0"/>
                    </a:moveTo>
                    <a:lnTo>
                      <a:pt x="214384" y="104887"/>
                    </a:lnTo>
                    <a:cubicBezTo>
                      <a:pt x="218856" y="112096"/>
                      <a:pt x="220155" y="120818"/>
                      <a:pt x="218063" y="129036"/>
                    </a:cubicBezTo>
                    <a:lnTo>
                      <a:pt x="199957" y="199826"/>
                    </a:lnTo>
                    <a:cubicBezTo>
                      <a:pt x="198586" y="205233"/>
                      <a:pt x="195773" y="210207"/>
                      <a:pt x="191806" y="214171"/>
                    </a:cubicBezTo>
                    <a:lnTo>
                      <a:pt x="141167" y="264777"/>
                    </a:lnTo>
                    <a:cubicBezTo>
                      <a:pt x="127029" y="278906"/>
                      <a:pt x="129626" y="302406"/>
                      <a:pt x="146433" y="313219"/>
                    </a:cubicBezTo>
                    <a:lnTo>
                      <a:pt x="177235" y="332899"/>
                    </a:lnTo>
                    <a:cubicBezTo>
                      <a:pt x="181779" y="335783"/>
                      <a:pt x="185458" y="339820"/>
                      <a:pt x="187983" y="344505"/>
                    </a:cubicBezTo>
                    <a:lnTo>
                      <a:pt x="222319" y="408807"/>
                    </a:lnTo>
                    <a:cubicBezTo>
                      <a:pt x="227729" y="418971"/>
                      <a:pt x="238333" y="425315"/>
                      <a:pt x="249874" y="425315"/>
                    </a:cubicBezTo>
                    <a:lnTo>
                      <a:pt x="249874" y="425315"/>
                    </a:lnTo>
                    <a:cubicBezTo>
                      <a:pt x="265600" y="425315"/>
                      <a:pt x="278872" y="436993"/>
                      <a:pt x="280892" y="452636"/>
                    </a:cubicBezTo>
                    <a:lnTo>
                      <a:pt x="287600" y="505260"/>
                    </a:lnTo>
                    <a:cubicBezTo>
                      <a:pt x="289043" y="516361"/>
                      <a:pt x="284427" y="527319"/>
                      <a:pt x="275482" y="534095"/>
                    </a:cubicBezTo>
                    <a:lnTo>
                      <a:pt x="204141" y="588232"/>
                    </a:lnTo>
                    <a:cubicBezTo>
                      <a:pt x="196422" y="594071"/>
                      <a:pt x="186468" y="596018"/>
                      <a:pt x="177090" y="593495"/>
                    </a:cubicBezTo>
                    <a:lnTo>
                      <a:pt x="165477" y="590395"/>
                    </a:lnTo>
                    <a:cubicBezTo>
                      <a:pt x="151988" y="586791"/>
                      <a:pt x="142610" y="574680"/>
                      <a:pt x="142322" y="560767"/>
                    </a:cubicBezTo>
                    <a:lnTo>
                      <a:pt x="141384" y="502665"/>
                    </a:lnTo>
                    <a:cubicBezTo>
                      <a:pt x="141167" y="489184"/>
                      <a:pt x="132367" y="477434"/>
                      <a:pt x="119455" y="473397"/>
                    </a:cubicBezTo>
                    <a:lnTo>
                      <a:pt x="61170" y="455087"/>
                    </a:lnTo>
                    <a:cubicBezTo>
                      <a:pt x="49052" y="451267"/>
                      <a:pt x="40468" y="440526"/>
                      <a:pt x="39385" y="427910"/>
                    </a:cubicBezTo>
                    <a:lnTo>
                      <a:pt x="30080" y="316535"/>
                    </a:lnTo>
                    <a:cubicBezTo>
                      <a:pt x="29647" y="310913"/>
                      <a:pt x="27628" y="305578"/>
                      <a:pt x="24382" y="300965"/>
                    </a:cubicBezTo>
                    <a:lnTo>
                      <a:pt x="15653" y="288710"/>
                    </a:lnTo>
                    <a:cubicBezTo>
                      <a:pt x="6636" y="276166"/>
                      <a:pt x="8223" y="258865"/>
                      <a:pt x="19332" y="248125"/>
                    </a:cubicBezTo>
                    <a:lnTo>
                      <a:pt x="43786" y="224408"/>
                    </a:lnTo>
                    <a:cubicBezTo>
                      <a:pt x="56337" y="212225"/>
                      <a:pt x="56481" y="192113"/>
                      <a:pt x="44002" y="179858"/>
                    </a:cubicBezTo>
                    <a:lnTo>
                      <a:pt x="0" y="136245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9785AD6F-5042-9260-F4E9-F2FDB4ECCBE2}"/>
                  </a:ext>
                </a:extLst>
              </p:cNvPr>
              <p:cNvSpPr/>
              <p:nvPr/>
            </p:nvSpPr>
            <p:spPr>
              <a:xfrm>
                <a:off x="7167444" y="4368705"/>
                <a:ext cx="144419" cy="199766"/>
              </a:xfrm>
              <a:custGeom>
                <a:avLst/>
                <a:gdLst>
                  <a:gd name="connsiteX0" fmla="*/ 29094 w 144419"/>
                  <a:gd name="connsiteY0" fmla="*/ 10681 h 199766"/>
                  <a:gd name="connsiteX1" fmla="*/ 9762 w 144419"/>
                  <a:gd name="connsiteY1" fmla="*/ 33533 h 199766"/>
                  <a:gd name="connsiteX2" fmla="*/ 4424 w 144419"/>
                  <a:gd name="connsiteY2" fmla="*/ 62800 h 199766"/>
                  <a:gd name="connsiteX3" fmla="*/ 18418 w 144419"/>
                  <a:gd name="connsiteY3" fmla="*/ 102593 h 199766"/>
                  <a:gd name="connsiteX4" fmla="*/ 17480 w 144419"/>
                  <a:gd name="connsiteY4" fmla="*/ 124868 h 199766"/>
                  <a:gd name="connsiteX5" fmla="*/ 2692 w 144419"/>
                  <a:gd name="connsiteY5" fmla="*/ 157523 h 199766"/>
                  <a:gd name="connsiteX6" fmla="*/ 29959 w 144419"/>
                  <a:gd name="connsiteY6" fmla="*/ 199766 h 199766"/>
                  <a:gd name="connsiteX7" fmla="*/ 64800 w 144419"/>
                  <a:gd name="connsiteY7" fmla="*/ 199766 h 199766"/>
                  <a:gd name="connsiteX8" fmla="*/ 83988 w 144419"/>
                  <a:gd name="connsiteY8" fmla="*/ 192846 h 199766"/>
                  <a:gd name="connsiteX9" fmla="*/ 133617 w 144419"/>
                  <a:gd name="connsiteY9" fmla="*/ 151540 h 199766"/>
                  <a:gd name="connsiteX10" fmla="*/ 136430 w 144419"/>
                  <a:gd name="connsiteY10" fmla="*/ 108287 h 199766"/>
                  <a:gd name="connsiteX11" fmla="*/ 123013 w 144419"/>
                  <a:gd name="connsiteY11" fmla="*/ 93726 h 199766"/>
                  <a:gd name="connsiteX12" fmla="*/ 116737 w 144419"/>
                  <a:gd name="connsiteY12" fmla="*/ 63521 h 199766"/>
                  <a:gd name="connsiteX13" fmla="*/ 116737 w 144419"/>
                  <a:gd name="connsiteY13" fmla="*/ 63521 h 199766"/>
                  <a:gd name="connsiteX14" fmla="*/ 104763 w 144419"/>
                  <a:gd name="connsiteY14" fmla="*/ 28559 h 199766"/>
                  <a:gd name="connsiteX15" fmla="*/ 68263 w 144419"/>
                  <a:gd name="connsiteY15" fmla="*/ 4842 h 199766"/>
                  <a:gd name="connsiteX16" fmla="*/ 29094 w 144419"/>
                  <a:gd name="connsiteY16" fmla="*/ 10609 h 19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4419" h="199766">
                    <a:moveTo>
                      <a:pt x="29094" y="10681"/>
                    </a:moveTo>
                    <a:lnTo>
                      <a:pt x="9762" y="33533"/>
                    </a:lnTo>
                    <a:cubicBezTo>
                      <a:pt x="2909" y="41607"/>
                      <a:pt x="889" y="52780"/>
                      <a:pt x="4424" y="62800"/>
                    </a:cubicBezTo>
                    <a:lnTo>
                      <a:pt x="18418" y="102593"/>
                    </a:lnTo>
                    <a:cubicBezTo>
                      <a:pt x="21015" y="109873"/>
                      <a:pt x="20654" y="117875"/>
                      <a:pt x="17480" y="124868"/>
                    </a:cubicBezTo>
                    <a:lnTo>
                      <a:pt x="2692" y="157523"/>
                    </a:lnTo>
                    <a:cubicBezTo>
                      <a:pt x="-6252" y="177347"/>
                      <a:pt x="8175" y="199766"/>
                      <a:pt x="29959" y="199766"/>
                    </a:cubicBezTo>
                    <a:lnTo>
                      <a:pt x="64800" y="199766"/>
                    </a:lnTo>
                    <a:cubicBezTo>
                      <a:pt x="71797" y="199766"/>
                      <a:pt x="78578" y="197315"/>
                      <a:pt x="83988" y="192846"/>
                    </a:cubicBezTo>
                    <a:lnTo>
                      <a:pt x="133617" y="151540"/>
                    </a:lnTo>
                    <a:cubicBezTo>
                      <a:pt x="146817" y="140583"/>
                      <a:pt x="148116" y="120831"/>
                      <a:pt x="136430" y="108287"/>
                    </a:cubicBezTo>
                    <a:lnTo>
                      <a:pt x="123013" y="93726"/>
                    </a:lnTo>
                    <a:cubicBezTo>
                      <a:pt x="115511" y="85580"/>
                      <a:pt x="113130" y="73974"/>
                      <a:pt x="116737" y="63521"/>
                    </a:cubicBezTo>
                    <a:lnTo>
                      <a:pt x="116737" y="63521"/>
                    </a:lnTo>
                    <a:cubicBezTo>
                      <a:pt x="121282" y="50474"/>
                      <a:pt x="116376" y="36056"/>
                      <a:pt x="104763" y="28559"/>
                    </a:cubicBezTo>
                    <a:lnTo>
                      <a:pt x="68263" y="4842"/>
                    </a:lnTo>
                    <a:cubicBezTo>
                      <a:pt x="55639" y="-3376"/>
                      <a:pt x="38832" y="-925"/>
                      <a:pt x="29094" y="10609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49F08ADD-174E-34E3-B742-1233B4A48394}"/>
                </a:ext>
              </a:extLst>
            </p:cNvPr>
            <p:cNvSpPr/>
            <p:nvPr/>
          </p:nvSpPr>
          <p:spPr>
            <a:xfrm>
              <a:off x="7189252" y="4606822"/>
              <a:ext cx="438289" cy="332826"/>
            </a:xfrm>
            <a:custGeom>
              <a:avLst/>
              <a:gdLst>
                <a:gd name="connsiteX0" fmla="*/ 0 w 438289"/>
                <a:gd name="connsiteY0" fmla="*/ 332827 h 332826"/>
                <a:gd name="connsiteX1" fmla="*/ 293299 w 438289"/>
                <a:gd name="connsiteY1" fmla="*/ 39720 h 332826"/>
                <a:gd name="connsiteX2" fmla="*/ 253553 w 438289"/>
                <a:gd name="connsiteY2" fmla="*/ 0 h 332826"/>
                <a:gd name="connsiteX3" fmla="*/ 438290 w 438289"/>
                <a:gd name="connsiteY3" fmla="*/ 0 h 332826"/>
                <a:gd name="connsiteX4" fmla="*/ 438290 w 438289"/>
                <a:gd name="connsiteY4" fmla="*/ 184616 h 332826"/>
                <a:gd name="connsiteX5" fmla="*/ 398543 w 438289"/>
                <a:gd name="connsiteY5" fmla="*/ 144895 h 332826"/>
                <a:gd name="connsiteX6" fmla="*/ 279377 w 438289"/>
                <a:gd name="connsiteY6" fmla="*/ 263912 h 33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89" h="332826">
                  <a:moveTo>
                    <a:pt x="0" y="332827"/>
                  </a:moveTo>
                  <a:lnTo>
                    <a:pt x="293299" y="39720"/>
                  </a:lnTo>
                  <a:lnTo>
                    <a:pt x="253553" y="0"/>
                  </a:lnTo>
                  <a:lnTo>
                    <a:pt x="438290" y="0"/>
                  </a:lnTo>
                  <a:lnTo>
                    <a:pt x="438290" y="184616"/>
                  </a:lnTo>
                  <a:lnTo>
                    <a:pt x="398543" y="144895"/>
                  </a:lnTo>
                  <a:lnTo>
                    <a:pt x="279377" y="26391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1770C585-C639-7CA4-3702-73BEC7EDD479}"/>
                </a:ext>
              </a:extLst>
            </p:cNvPr>
            <p:cNvSpPr/>
            <p:nvPr/>
          </p:nvSpPr>
          <p:spPr>
            <a:xfrm>
              <a:off x="7314622" y="4796772"/>
              <a:ext cx="300151" cy="263911"/>
            </a:xfrm>
            <a:custGeom>
              <a:avLst/>
              <a:gdLst>
                <a:gd name="connsiteX0" fmla="*/ 300152 w 300151"/>
                <a:gd name="connsiteY0" fmla="*/ 69060 h 263911"/>
                <a:gd name="connsiteX1" fmla="*/ 144918 w 300151"/>
                <a:gd name="connsiteY1" fmla="*/ 224191 h 263911"/>
                <a:gd name="connsiteX2" fmla="*/ 184665 w 300151"/>
                <a:gd name="connsiteY2" fmla="*/ 263912 h 263911"/>
                <a:gd name="connsiteX3" fmla="*/ 0 w 300151"/>
                <a:gd name="connsiteY3" fmla="*/ 263912 h 263911"/>
                <a:gd name="connsiteX4" fmla="*/ 0 w 300151"/>
                <a:gd name="connsiteY4" fmla="*/ 79368 h 263911"/>
                <a:gd name="connsiteX5" fmla="*/ 39746 w 300151"/>
                <a:gd name="connsiteY5" fmla="*/ 119016 h 263911"/>
                <a:gd name="connsiteX6" fmla="*/ 158840 w 300151"/>
                <a:gd name="connsiteY6" fmla="*/ 0 h 26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51" h="263911">
                  <a:moveTo>
                    <a:pt x="300152" y="69060"/>
                  </a:moveTo>
                  <a:lnTo>
                    <a:pt x="144918" y="224191"/>
                  </a:lnTo>
                  <a:lnTo>
                    <a:pt x="184665" y="263912"/>
                  </a:lnTo>
                  <a:lnTo>
                    <a:pt x="0" y="263912"/>
                  </a:lnTo>
                  <a:lnTo>
                    <a:pt x="0" y="79368"/>
                  </a:lnTo>
                  <a:lnTo>
                    <a:pt x="39746" y="119016"/>
                  </a:lnTo>
                  <a:lnTo>
                    <a:pt x="15884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0" name="Gráfico 2">
            <a:extLst>
              <a:ext uri="{FF2B5EF4-FFF2-40B4-BE49-F238E27FC236}">
                <a16:creationId xmlns:a16="http://schemas.microsoft.com/office/drawing/2014/main" id="{6F73C396-C98F-DD9C-7687-8F5A625DC40A}"/>
              </a:ext>
            </a:extLst>
          </p:cNvPr>
          <p:cNvGrpSpPr/>
          <p:nvPr/>
        </p:nvGrpSpPr>
        <p:grpSpPr>
          <a:xfrm>
            <a:off x="8063450" y="5719201"/>
            <a:ext cx="827965" cy="532076"/>
            <a:chOff x="8063450" y="5719201"/>
            <a:chExt cx="827965" cy="532076"/>
          </a:xfrm>
          <a:noFill/>
        </p:grpSpPr>
        <p:grpSp>
          <p:nvGrpSpPr>
            <p:cNvPr id="61" name="Gráfico 2">
              <a:extLst>
                <a:ext uri="{FF2B5EF4-FFF2-40B4-BE49-F238E27FC236}">
                  <a16:creationId xmlns:a16="http://schemas.microsoft.com/office/drawing/2014/main" id="{675E66DB-2009-67C8-5BCE-6BF868CC5BE2}"/>
                </a:ext>
              </a:extLst>
            </p:cNvPr>
            <p:cNvGrpSpPr/>
            <p:nvPr/>
          </p:nvGrpSpPr>
          <p:grpSpPr>
            <a:xfrm>
              <a:off x="8063450" y="5719201"/>
              <a:ext cx="313569" cy="361878"/>
              <a:chOff x="8063450" y="5719201"/>
              <a:chExt cx="313569" cy="361878"/>
            </a:xfrm>
            <a:noFill/>
          </p:grpSpPr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6342346A-3716-186D-CD05-676034F23B52}"/>
                  </a:ext>
                </a:extLst>
              </p:cNvPr>
              <p:cNvSpPr/>
              <p:nvPr/>
            </p:nvSpPr>
            <p:spPr>
              <a:xfrm>
                <a:off x="8063450" y="5719201"/>
                <a:ext cx="313569" cy="361878"/>
              </a:xfrm>
              <a:custGeom>
                <a:avLst/>
                <a:gdLst>
                  <a:gd name="connsiteX0" fmla="*/ 313569 w 313569"/>
                  <a:gd name="connsiteY0" fmla="*/ 271409 h 361878"/>
                  <a:gd name="connsiteX1" fmla="*/ 313569 w 313569"/>
                  <a:gd name="connsiteY1" fmla="*/ 90469 h 361878"/>
                  <a:gd name="connsiteX2" fmla="*/ 156821 w 313569"/>
                  <a:gd name="connsiteY2" fmla="*/ 0 h 361878"/>
                  <a:gd name="connsiteX3" fmla="*/ 0 w 313569"/>
                  <a:gd name="connsiteY3" fmla="*/ 90469 h 361878"/>
                  <a:gd name="connsiteX4" fmla="*/ 0 w 313569"/>
                  <a:gd name="connsiteY4" fmla="*/ 271409 h 361878"/>
                  <a:gd name="connsiteX5" fmla="*/ 156821 w 313569"/>
                  <a:gd name="connsiteY5" fmla="*/ 361878 h 361878"/>
                  <a:gd name="connsiteX6" fmla="*/ 280964 w 313569"/>
                  <a:gd name="connsiteY6" fmla="*/ 290224 h 36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569" h="361878">
                    <a:moveTo>
                      <a:pt x="313569" y="271409"/>
                    </a:moveTo>
                    <a:lnTo>
                      <a:pt x="313569" y="90469"/>
                    </a:lnTo>
                    <a:lnTo>
                      <a:pt x="156821" y="0"/>
                    </a:lnTo>
                    <a:lnTo>
                      <a:pt x="0" y="90469"/>
                    </a:lnTo>
                    <a:lnTo>
                      <a:pt x="0" y="271409"/>
                    </a:lnTo>
                    <a:lnTo>
                      <a:pt x="156821" y="361878"/>
                    </a:lnTo>
                    <a:lnTo>
                      <a:pt x="280964" y="290224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CB4C733D-9569-A48C-FE58-FF7994CCAACC}"/>
                  </a:ext>
                </a:extLst>
              </p:cNvPr>
              <p:cNvSpPr/>
              <p:nvPr/>
            </p:nvSpPr>
            <p:spPr>
              <a:xfrm>
                <a:off x="8095406" y="5809743"/>
                <a:ext cx="281613" cy="90469"/>
              </a:xfrm>
              <a:custGeom>
                <a:avLst/>
                <a:gdLst>
                  <a:gd name="connsiteX0" fmla="*/ 0 w 281613"/>
                  <a:gd name="connsiteY0" fmla="*/ 18454 h 90469"/>
                  <a:gd name="connsiteX1" fmla="*/ 124865 w 281613"/>
                  <a:gd name="connsiteY1" fmla="*/ 90469 h 90469"/>
                  <a:gd name="connsiteX2" fmla="*/ 281613 w 281613"/>
                  <a:gd name="connsiteY2" fmla="*/ 0 h 90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613" h="90469">
                    <a:moveTo>
                      <a:pt x="0" y="18454"/>
                    </a:moveTo>
                    <a:lnTo>
                      <a:pt x="124865" y="90469"/>
                    </a:lnTo>
                    <a:lnTo>
                      <a:pt x="281613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31A46788-65C2-C51B-5BB2-06535AE4F915}"/>
                  </a:ext>
                </a:extLst>
              </p:cNvPr>
              <p:cNvSpPr/>
              <p:nvPr/>
            </p:nvSpPr>
            <p:spPr>
              <a:xfrm>
                <a:off x="8220271" y="5897761"/>
                <a:ext cx="7213" cy="183318"/>
              </a:xfrm>
              <a:custGeom>
                <a:avLst/>
                <a:gdLst>
                  <a:gd name="connsiteX0" fmla="*/ 0 w 7213"/>
                  <a:gd name="connsiteY0" fmla="*/ 183318 h 183318"/>
                  <a:gd name="connsiteX1" fmla="*/ 0 w 7213"/>
                  <a:gd name="connsiteY1" fmla="*/ 0 h 183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83318">
                    <a:moveTo>
                      <a:pt x="0" y="183318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29" name="Forma libre 128">
              <a:extLst>
                <a:ext uri="{FF2B5EF4-FFF2-40B4-BE49-F238E27FC236}">
                  <a16:creationId xmlns:a16="http://schemas.microsoft.com/office/drawing/2014/main" id="{96CFD11B-71FC-8977-A061-00DD252EBE60}"/>
                </a:ext>
              </a:extLst>
            </p:cNvPr>
            <p:cNvSpPr/>
            <p:nvPr/>
          </p:nvSpPr>
          <p:spPr>
            <a:xfrm>
              <a:off x="8361583" y="5922054"/>
              <a:ext cx="419895" cy="329222"/>
            </a:xfrm>
            <a:custGeom>
              <a:avLst/>
              <a:gdLst>
                <a:gd name="connsiteX0" fmla="*/ 63911 w 419895"/>
                <a:gd name="connsiteY0" fmla="*/ 0 h 329222"/>
                <a:gd name="connsiteX1" fmla="*/ 130492 w 419895"/>
                <a:gd name="connsiteY1" fmla="*/ 0 h 329222"/>
                <a:gd name="connsiteX2" fmla="*/ 190940 w 419895"/>
                <a:gd name="connsiteY2" fmla="*/ 60409 h 329222"/>
                <a:gd name="connsiteX3" fmla="*/ 190940 w 419895"/>
                <a:gd name="connsiteY3" fmla="*/ 107987 h 329222"/>
                <a:gd name="connsiteX4" fmla="*/ 130492 w 419895"/>
                <a:gd name="connsiteY4" fmla="*/ 168396 h 329222"/>
                <a:gd name="connsiteX5" fmla="*/ 60449 w 419895"/>
                <a:gd name="connsiteY5" fmla="*/ 168396 h 329222"/>
                <a:gd name="connsiteX6" fmla="*/ 0 w 419895"/>
                <a:gd name="connsiteY6" fmla="*/ 228805 h 329222"/>
                <a:gd name="connsiteX7" fmla="*/ 0 w 419895"/>
                <a:gd name="connsiteY7" fmla="*/ 268814 h 329222"/>
                <a:gd name="connsiteX8" fmla="*/ 60449 w 419895"/>
                <a:gd name="connsiteY8" fmla="*/ 329223 h 329222"/>
                <a:gd name="connsiteX9" fmla="*/ 419895 w 419895"/>
                <a:gd name="connsiteY9" fmla="*/ 329223 h 32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95" h="329222">
                  <a:moveTo>
                    <a:pt x="63911" y="0"/>
                  </a:moveTo>
                  <a:lnTo>
                    <a:pt x="130492" y="0"/>
                  </a:lnTo>
                  <a:cubicBezTo>
                    <a:pt x="163890" y="0"/>
                    <a:pt x="190940" y="27033"/>
                    <a:pt x="190940" y="60409"/>
                  </a:cubicBezTo>
                  <a:lnTo>
                    <a:pt x="190940" y="107987"/>
                  </a:lnTo>
                  <a:cubicBezTo>
                    <a:pt x="190940" y="141363"/>
                    <a:pt x="163890" y="168396"/>
                    <a:pt x="130492" y="168396"/>
                  </a:cubicBezTo>
                  <a:lnTo>
                    <a:pt x="60449" y="168396"/>
                  </a:lnTo>
                  <a:cubicBezTo>
                    <a:pt x="27050" y="168396"/>
                    <a:pt x="0" y="195429"/>
                    <a:pt x="0" y="228805"/>
                  </a:cubicBezTo>
                  <a:lnTo>
                    <a:pt x="0" y="268814"/>
                  </a:lnTo>
                  <a:cubicBezTo>
                    <a:pt x="0" y="302190"/>
                    <a:pt x="27050" y="329223"/>
                    <a:pt x="60449" y="329223"/>
                  </a:cubicBezTo>
                  <a:lnTo>
                    <a:pt x="419895" y="329223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0" name="Forma libre 129">
              <a:extLst>
                <a:ext uri="{FF2B5EF4-FFF2-40B4-BE49-F238E27FC236}">
                  <a16:creationId xmlns:a16="http://schemas.microsoft.com/office/drawing/2014/main" id="{D70E5BAC-0178-D36D-F37C-F3A382DDB461}"/>
                </a:ext>
              </a:extLst>
            </p:cNvPr>
            <p:cNvSpPr/>
            <p:nvPr/>
          </p:nvSpPr>
          <p:spPr>
            <a:xfrm>
              <a:off x="8670274" y="5821042"/>
              <a:ext cx="221141" cy="369933"/>
            </a:xfrm>
            <a:custGeom>
              <a:avLst/>
              <a:gdLst>
                <a:gd name="connsiteX0" fmla="*/ 212986 w 221141"/>
                <a:gd name="connsiteY0" fmla="*/ 152266 h 369933"/>
                <a:gd name="connsiteX1" fmla="*/ 129093 w 221141"/>
                <a:gd name="connsiteY1" fmla="*/ 357499 h 369933"/>
                <a:gd name="connsiteX2" fmla="*/ 92088 w 221141"/>
                <a:gd name="connsiteY2" fmla="*/ 357499 h 369933"/>
                <a:gd name="connsiteX3" fmla="*/ 8196 w 221141"/>
                <a:gd name="connsiteY3" fmla="*/ 152266 h 369933"/>
                <a:gd name="connsiteX4" fmla="*/ 32361 w 221141"/>
                <a:gd name="connsiteY4" fmla="*/ 32385 h 369933"/>
                <a:gd name="connsiteX5" fmla="*/ 32361 w 221141"/>
                <a:gd name="connsiteY5" fmla="*/ 32385 h 369933"/>
                <a:gd name="connsiteX6" fmla="*/ 188749 w 221141"/>
                <a:gd name="connsiteY6" fmla="*/ 32385 h 369933"/>
                <a:gd name="connsiteX7" fmla="*/ 188749 w 221141"/>
                <a:gd name="connsiteY7" fmla="*/ 32385 h 369933"/>
                <a:gd name="connsiteX8" fmla="*/ 212914 w 221141"/>
                <a:gd name="connsiteY8" fmla="*/ 152266 h 369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141" h="369933">
                  <a:moveTo>
                    <a:pt x="212986" y="152266"/>
                  </a:moveTo>
                  <a:lnTo>
                    <a:pt x="129093" y="357499"/>
                  </a:lnTo>
                  <a:cubicBezTo>
                    <a:pt x="122313" y="374079"/>
                    <a:pt x="98869" y="374079"/>
                    <a:pt x="92088" y="357499"/>
                  </a:cubicBezTo>
                  <a:lnTo>
                    <a:pt x="8196" y="152266"/>
                  </a:lnTo>
                  <a:cubicBezTo>
                    <a:pt x="-8611" y="111105"/>
                    <a:pt x="910" y="63815"/>
                    <a:pt x="32361" y="32385"/>
                  </a:cubicBezTo>
                  <a:lnTo>
                    <a:pt x="32361" y="32385"/>
                  </a:lnTo>
                  <a:cubicBezTo>
                    <a:pt x="75570" y="-10795"/>
                    <a:pt x="145540" y="-10795"/>
                    <a:pt x="188749" y="32385"/>
                  </a:cubicBezTo>
                  <a:lnTo>
                    <a:pt x="188749" y="32385"/>
                  </a:lnTo>
                  <a:cubicBezTo>
                    <a:pt x="220199" y="63815"/>
                    <a:pt x="229793" y="111105"/>
                    <a:pt x="212914" y="15226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1" name="Forma libre 130">
              <a:extLst>
                <a:ext uri="{FF2B5EF4-FFF2-40B4-BE49-F238E27FC236}">
                  <a16:creationId xmlns:a16="http://schemas.microsoft.com/office/drawing/2014/main" id="{877609CE-BC14-4830-0A45-2D5D1E1C892F}"/>
                </a:ext>
              </a:extLst>
            </p:cNvPr>
            <p:cNvSpPr/>
            <p:nvPr/>
          </p:nvSpPr>
          <p:spPr>
            <a:xfrm rot="-4846799">
              <a:off x="8722569" y="5880129"/>
              <a:ext cx="118012" cy="117934"/>
            </a:xfrm>
            <a:custGeom>
              <a:avLst/>
              <a:gdLst>
                <a:gd name="connsiteX0" fmla="*/ 118012 w 118012"/>
                <a:gd name="connsiteY0" fmla="*/ 58968 h 117934"/>
                <a:gd name="connsiteX1" fmla="*/ 59006 w 118012"/>
                <a:gd name="connsiteY1" fmla="*/ 117935 h 117934"/>
                <a:gd name="connsiteX2" fmla="*/ 0 w 118012"/>
                <a:gd name="connsiteY2" fmla="*/ 58968 h 117934"/>
                <a:gd name="connsiteX3" fmla="*/ 59006 w 118012"/>
                <a:gd name="connsiteY3" fmla="*/ 0 h 117934"/>
                <a:gd name="connsiteX4" fmla="*/ 118012 w 118012"/>
                <a:gd name="connsiteY4" fmla="*/ 58968 h 11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12" h="117934">
                  <a:moveTo>
                    <a:pt x="118012" y="58968"/>
                  </a:moveTo>
                  <a:cubicBezTo>
                    <a:pt x="118012" y="91534"/>
                    <a:pt x="91594" y="117935"/>
                    <a:pt x="59006" y="117935"/>
                  </a:cubicBezTo>
                  <a:cubicBezTo>
                    <a:pt x="26418" y="117935"/>
                    <a:pt x="0" y="91534"/>
                    <a:pt x="0" y="58968"/>
                  </a:cubicBezTo>
                  <a:cubicBezTo>
                    <a:pt x="0" y="26401"/>
                    <a:pt x="26418" y="0"/>
                    <a:pt x="59006" y="0"/>
                  </a:cubicBezTo>
                  <a:cubicBezTo>
                    <a:pt x="91594" y="0"/>
                    <a:pt x="118012" y="26401"/>
                    <a:pt x="118012" y="58968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32" name="Gráfico 2">
            <a:extLst>
              <a:ext uri="{FF2B5EF4-FFF2-40B4-BE49-F238E27FC236}">
                <a16:creationId xmlns:a16="http://schemas.microsoft.com/office/drawing/2014/main" id="{A157E56C-1D73-31B7-4C37-C8562573D3C0}"/>
              </a:ext>
            </a:extLst>
          </p:cNvPr>
          <p:cNvGrpSpPr/>
          <p:nvPr/>
        </p:nvGrpSpPr>
        <p:grpSpPr>
          <a:xfrm>
            <a:off x="9420085" y="8111130"/>
            <a:ext cx="603982" cy="847674"/>
            <a:chOff x="9420085" y="8111130"/>
            <a:chExt cx="603982" cy="847674"/>
          </a:xfrm>
          <a:noFill/>
        </p:grpSpPr>
        <p:grpSp>
          <p:nvGrpSpPr>
            <p:cNvPr id="133" name="Gráfico 2">
              <a:extLst>
                <a:ext uri="{FF2B5EF4-FFF2-40B4-BE49-F238E27FC236}">
                  <a16:creationId xmlns:a16="http://schemas.microsoft.com/office/drawing/2014/main" id="{EF800056-A454-A660-0015-84E6B695114F}"/>
                </a:ext>
              </a:extLst>
            </p:cNvPr>
            <p:cNvGrpSpPr/>
            <p:nvPr/>
          </p:nvGrpSpPr>
          <p:grpSpPr>
            <a:xfrm>
              <a:off x="9420085" y="8588852"/>
              <a:ext cx="320565" cy="369952"/>
              <a:chOff x="9420085" y="8588852"/>
              <a:chExt cx="320565" cy="369952"/>
            </a:xfrm>
            <a:noFill/>
          </p:grpSpPr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AA7B37A4-F1BB-26B2-DBBF-E6752C446F9A}"/>
                  </a:ext>
                </a:extLst>
              </p:cNvPr>
              <p:cNvSpPr/>
              <p:nvPr/>
            </p:nvSpPr>
            <p:spPr>
              <a:xfrm>
                <a:off x="9420085" y="8588852"/>
                <a:ext cx="320565" cy="369952"/>
              </a:xfrm>
              <a:custGeom>
                <a:avLst/>
                <a:gdLst>
                  <a:gd name="connsiteX0" fmla="*/ 320566 w 320565"/>
                  <a:gd name="connsiteY0" fmla="*/ 277464 h 369952"/>
                  <a:gd name="connsiteX1" fmla="*/ 320566 w 320565"/>
                  <a:gd name="connsiteY1" fmla="*/ 92488 h 369952"/>
                  <a:gd name="connsiteX2" fmla="*/ 160283 w 320565"/>
                  <a:gd name="connsiteY2" fmla="*/ 0 h 369952"/>
                  <a:gd name="connsiteX3" fmla="*/ 0 w 320565"/>
                  <a:gd name="connsiteY3" fmla="*/ 92488 h 369952"/>
                  <a:gd name="connsiteX4" fmla="*/ 0 w 320565"/>
                  <a:gd name="connsiteY4" fmla="*/ 277464 h 369952"/>
                  <a:gd name="connsiteX5" fmla="*/ 160283 w 320565"/>
                  <a:gd name="connsiteY5" fmla="*/ 369952 h 369952"/>
                  <a:gd name="connsiteX6" fmla="*/ 287240 w 320565"/>
                  <a:gd name="connsiteY6" fmla="*/ 296712 h 36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0565" h="369952">
                    <a:moveTo>
                      <a:pt x="320566" y="277464"/>
                    </a:moveTo>
                    <a:lnTo>
                      <a:pt x="320566" y="92488"/>
                    </a:lnTo>
                    <a:lnTo>
                      <a:pt x="160283" y="0"/>
                    </a:lnTo>
                    <a:lnTo>
                      <a:pt x="0" y="92488"/>
                    </a:lnTo>
                    <a:lnTo>
                      <a:pt x="0" y="277464"/>
                    </a:lnTo>
                    <a:lnTo>
                      <a:pt x="160283" y="369952"/>
                    </a:lnTo>
                    <a:lnTo>
                      <a:pt x="287240" y="29671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485DDA67-0C7F-4726-FF1E-9E758C6B5712}"/>
                  </a:ext>
                </a:extLst>
              </p:cNvPr>
              <p:cNvSpPr/>
              <p:nvPr/>
            </p:nvSpPr>
            <p:spPr>
              <a:xfrm>
                <a:off x="9452690" y="8681413"/>
                <a:ext cx="287961" cy="92487"/>
              </a:xfrm>
              <a:custGeom>
                <a:avLst/>
                <a:gdLst>
                  <a:gd name="connsiteX0" fmla="*/ 0 w 287961"/>
                  <a:gd name="connsiteY0" fmla="*/ 18887 h 92487"/>
                  <a:gd name="connsiteX1" fmla="*/ 127678 w 287961"/>
                  <a:gd name="connsiteY1" fmla="*/ 92488 h 92487"/>
                  <a:gd name="connsiteX2" fmla="*/ 287961 w 287961"/>
                  <a:gd name="connsiteY2" fmla="*/ 0 h 9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7961" h="92487">
                    <a:moveTo>
                      <a:pt x="0" y="18887"/>
                    </a:moveTo>
                    <a:lnTo>
                      <a:pt x="127678" y="92488"/>
                    </a:lnTo>
                    <a:lnTo>
                      <a:pt x="287961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4B4FD46D-47F1-B618-DBCC-CE55370D5301}"/>
                  </a:ext>
                </a:extLst>
              </p:cNvPr>
              <p:cNvSpPr/>
              <p:nvPr/>
            </p:nvSpPr>
            <p:spPr>
              <a:xfrm>
                <a:off x="9580368" y="8771378"/>
                <a:ext cx="7213" cy="187427"/>
              </a:xfrm>
              <a:custGeom>
                <a:avLst/>
                <a:gdLst>
                  <a:gd name="connsiteX0" fmla="*/ 0 w 7213"/>
                  <a:gd name="connsiteY0" fmla="*/ 187427 h 187427"/>
                  <a:gd name="connsiteX1" fmla="*/ 0 w 7213"/>
                  <a:gd name="connsiteY1" fmla="*/ 0 h 187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87427">
                    <a:moveTo>
                      <a:pt x="0" y="187427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37" name="Forma libre 136">
              <a:extLst>
                <a:ext uri="{FF2B5EF4-FFF2-40B4-BE49-F238E27FC236}">
                  <a16:creationId xmlns:a16="http://schemas.microsoft.com/office/drawing/2014/main" id="{53838FEB-12EC-5A19-928E-5B21DFBBD699}"/>
                </a:ext>
              </a:extLst>
            </p:cNvPr>
            <p:cNvSpPr/>
            <p:nvPr/>
          </p:nvSpPr>
          <p:spPr>
            <a:xfrm>
              <a:off x="9484429" y="8111130"/>
              <a:ext cx="539638" cy="603370"/>
            </a:xfrm>
            <a:custGeom>
              <a:avLst/>
              <a:gdLst>
                <a:gd name="connsiteX0" fmla="*/ 0 w 539638"/>
                <a:gd name="connsiteY0" fmla="*/ 452708 h 603370"/>
                <a:gd name="connsiteX1" fmla="*/ 0 w 539638"/>
                <a:gd name="connsiteY1" fmla="*/ 0 h 603370"/>
                <a:gd name="connsiteX2" fmla="*/ 539639 w 539638"/>
                <a:gd name="connsiteY2" fmla="*/ 0 h 603370"/>
                <a:gd name="connsiteX3" fmla="*/ 539639 w 539638"/>
                <a:gd name="connsiteY3" fmla="*/ 603370 h 603370"/>
                <a:gd name="connsiteX4" fmla="*/ 316382 w 539638"/>
                <a:gd name="connsiteY4" fmla="*/ 603370 h 60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638" h="603370">
                  <a:moveTo>
                    <a:pt x="0" y="452708"/>
                  </a:moveTo>
                  <a:lnTo>
                    <a:pt x="0" y="0"/>
                  </a:lnTo>
                  <a:lnTo>
                    <a:pt x="539639" y="0"/>
                  </a:lnTo>
                  <a:lnTo>
                    <a:pt x="539639" y="603370"/>
                  </a:lnTo>
                  <a:lnTo>
                    <a:pt x="316382" y="60337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8" name="Forma libre 137">
              <a:extLst>
                <a:ext uri="{FF2B5EF4-FFF2-40B4-BE49-F238E27FC236}">
                  <a16:creationId xmlns:a16="http://schemas.microsoft.com/office/drawing/2014/main" id="{31CCFCE1-0FA0-E37B-24A2-16DB4ED4A8D4}"/>
                </a:ext>
              </a:extLst>
            </p:cNvPr>
            <p:cNvSpPr/>
            <p:nvPr/>
          </p:nvSpPr>
          <p:spPr>
            <a:xfrm>
              <a:off x="9553318" y="8177811"/>
              <a:ext cx="119743" cy="82900"/>
            </a:xfrm>
            <a:custGeom>
              <a:avLst/>
              <a:gdLst>
                <a:gd name="connsiteX0" fmla="*/ 0 w 119743"/>
                <a:gd name="connsiteY0" fmla="*/ 46063 h 82900"/>
                <a:gd name="connsiteX1" fmla="*/ 36861 w 119743"/>
                <a:gd name="connsiteY1" fmla="*/ 82900 h 82900"/>
                <a:gd name="connsiteX2" fmla="*/ 119743 w 119743"/>
                <a:gd name="connsiteY2" fmla="*/ 0 h 8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743" h="82900">
                  <a:moveTo>
                    <a:pt x="0" y="46063"/>
                  </a:moveTo>
                  <a:lnTo>
                    <a:pt x="36861" y="82900"/>
                  </a:lnTo>
                  <a:lnTo>
                    <a:pt x="119743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9" name="Forma libre 138">
              <a:extLst>
                <a:ext uri="{FF2B5EF4-FFF2-40B4-BE49-F238E27FC236}">
                  <a16:creationId xmlns:a16="http://schemas.microsoft.com/office/drawing/2014/main" id="{D1DABB8D-C5F8-81E6-082C-13AC24F07129}"/>
                </a:ext>
              </a:extLst>
            </p:cNvPr>
            <p:cNvSpPr/>
            <p:nvPr/>
          </p:nvSpPr>
          <p:spPr>
            <a:xfrm>
              <a:off x="9729903" y="8236778"/>
              <a:ext cx="223977" cy="7208"/>
            </a:xfrm>
            <a:custGeom>
              <a:avLst/>
              <a:gdLst>
                <a:gd name="connsiteX0" fmla="*/ 0 w 223977"/>
                <a:gd name="connsiteY0" fmla="*/ 0 h 7208"/>
                <a:gd name="connsiteX1" fmla="*/ 223978 w 22397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977" h="7208">
                  <a:moveTo>
                    <a:pt x="0" y="0"/>
                  </a:moveTo>
                  <a:lnTo>
                    <a:pt x="223978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0" name="Forma libre 139">
              <a:extLst>
                <a:ext uri="{FF2B5EF4-FFF2-40B4-BE49-F238E27FC236}">
                  <a16:creationId xmlns:a16="http://schemas.microsoft.com/office/drawing/2014/main" id="{29B1BF68-7A34-2A03-1671-62E202EDCA55}"/>
                </a:ext>
              </a:extLst>
            </p:cNvPr>
            <p:cNvSpPr/>
            <p:nvPr/>
          </p:nvSpPr>
          <p:spPr>
            <a:xfrm>
              <a:off x="9553318" y="8317732"/>
              <a:ext cx="119743" cy="82828"/>
            </a:xfrm>
            <a:custGeom>
              <a:avLst/>
              <a:gdLst>
                <a:gd name="connsiteX0" fmla="*/ 0 w 119743"/>
                <a:gd name="connsiteY0" fmla="*/ 45992 h 82828"/>
                <a:gd name="connsiteX1" fmla="*/ 36861 w 119743"/>
                <a:gd name="connsiteY1" fmla="*/ 82828 h 82828"/>
                <a:gd name="connsiteX2" fmla="*/ 119743 w 119743"/>
                <a:gd name="connsiteY2" fmla="*/ 0 h 8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743" h="82828">
                  <a:moveTo>
                    <a:pt x="0" y="45992"/>
                  </a:moveTo>
                  <a:lnTo>
                    <a:pt x="36861" y="82828"/>
                  </a:lnTo>
                  <a:lnTo>
                    <a:pt x="119743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1" name="Forma libre 140">
              <a:extLst>
                <a:ext uri="{FF2B5EF4-FFF2-40B4-BE49-F238E27FC236}">
                  <a16:creationId xmlns:a16="http://schemas.microsoft.com/office/drawing/2014/main" id="{B2996DC4-D889-A211-CA36-02AA6E966A7C}"/>
                </a:ext>
              </a:extLst>
            </p:cNvPr>
            <p:cNvSpPr/>
            <p:nvPr/>
          </p:nvSpPr>
          <p:spPr>
            <a:xfrm>
              <a:off x="9729903" y="8376627"/>
              <a:ext cx="223977" cy="7208"/>
            </a:xfrm>
            <a:custGeom>
              <a:avLst/>
              <a:gdLst>
                <a:gd name="connsiteX0" fmla="*/ 0 w 223977"/>
                <a:gd name="connsiteY0" fmla="*/ 0 h 7208"/>
                <a:gd name="connsiteX1" fmla="*/ 223978 w 22397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977" h="7208">
                  <a:moveTo>
                    <a:pt x="0" y="0"/>
                  </a:moveTo>
                  <a:lnTo>
                    <a:pt x="223978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2" name="Forma libre 141">
              <a:extLst>
                <a:ext uri="{FF2B5EF4-FFF2-40B4-BE49-F238E27FC236}">
                  <a16:creationId xmlns:a16="http://schemas.microsoft.com/office/drawing/2014/main" id="{008C9318-2EB9-CF6A-7A17-03AF0CF885D7}"/>
                </a:ext>
              </a:extLst>
            </p:cNvPr>
            <p:cNvSpPr/>
            <p:nvPr/>
          </p:nvSpPr>
          <p:spPr>
            <a:xfrm>
              <a:off x="9553318" y="8457582"/>
              <a:ext cx="119743" cy="82900"/>
            </a:xfrm>
            <a:custGeom>
              <a:avLst/>
              <a:gdLst>
                <a:gd name="connsiteX0" fmla="*/ 0 w 119743"/>
                <a:gd name="connsiteY0" fmla="*/ 46063 h 82900"/>
                <a:gd name="connsiteX1" fmla="*/ 36861 w 119743"/>
                <a:gd name="connsiteY1" fmla="*/ 82900 h 82900"/>
                <a:gd name="connsiteX2" fmla="*/ 119743 w 119743"/>
                <a:gd name="connsiteY2" fmla="*/ 0 h 8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743" h="82900">
                  <a:moveTo>
                    <a:pt x="0" y="46063"/>
                  </a:moveTo>
                  <a:lnTo>
                    <a:pt x="36861" y="82900"/>
                  </a:lnTo>
                  <a:lnTo>
                    <a:pt x="119743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3" name="Forma libre 142">
              <a:extLst>
                <a:ext uri="{FF2B5EF4-FFF2-40B4-BE49-F238E27FC236}">
                  <a16:creationId xmlns:a16="http://schemas.microsoft.com/office/drawing/2014/main" id="{FEDA920E-AE2C-F539-A065-AFD44D697144}"/>
                </a:ext>
              </a:extLst>
            </p:cNvPr>
            <p:cNvSpPr/>
            <p:nvPr/>
          </p:nvSpPr>
          <p:spPr>
            <a:xfrm>
              <a:off x="9729903" y="8516549"/>
              <a:ext cx="223977" cy="7208"/>
            </a:xfrm>
            <a:custGeom>
              <a:avLst/>
              <a:gdLst>
                <a:gd name="connsiteX0" fmla="*/ 0 w 223977"/>
                <a:gd name="connsiteY0" fmla="*/ 0 h 7208"/>
                <a:gd name="connsiteX1" fmla="*/ 223978 w 22397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3977" h="7208">
                  <a:moveTo>
                    <a:pt x="0" y="0"/>
                  </a:moveTo>
                  <a:lnTo>
                    <a:pt x="223978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44" name="Gráfico 2">
            <a:extLst>
              <a:ext uri="{FF2B5EF4-FFF2-40B4-BE49-F238E27FC236}">
                <a16:creationId xmlns:a16="http://schemas.microsoft.com/office/drawing/2014/main" id="{B80E7F6C-C582-CC9E-B24B-407B3DA4E9AB}"/>
              </a:ext>
            </a:extLst>
          </p:cNvPr>
          <p:cNvGrpSpPr/>
          <p:nvPr/>
        </p:nvGrpSpPr>
        <p:grpSpPr>
          <a:xfrm>
            <a:off x="6831537" y="5544317"/>
            <a:ext cx="738080" cy="834194"/>
            <a:chOff x="6831537" y="5544317"/>
            <a:chExt cx="738080" cy="834194"/>
          </a:xfrm>
          <a:noFill/>
        </p:grpSpPr>
        <p:grpSp>
          <p:nvGrpSpPr>
            <p:cNvPr id="145" name="Gráfico 2">
              <a:extLst>
                <a:ext uri="{FF2B5EF4-FFF2-40B4-BE49-F238E27FC236}">
                  <a16:creationId xmlns:a16="http://schemas.microsoft.com/office/drawing/2014/main" id="{AE0AC81D-6F1B-9FED-BA40-BA2439E5250F}"/>
                </a:ext>
              </a:extLst>
            </p:cNvPr>
            <p:cNvGrpSpPr/>
            <p:nvPr/>
          </p:nvGrpSpPr>
          <p:grpSpPr>
            <a:xfrm>
              <a:off x="7056163" y="5826395"/>
              <a:ext cx="286879" cy="331097"/>
              <a:chOff x="7056163" y="5826395"/>
              <a:chExt cx="286879" cy="331097"/>
            </a:xfrm>
            <a:noFill/>
          </p:grpSpPr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2CDE5169-127D-3B63-B13D-48B2F0D28D87}"/>
                  </a:ext>
                </a:extLst>
              </p:cNvPr>
              <p:cNvSpPr/>
              <p:nvPr/>
            </p:nvSpPr>
            <p:spPr>
              <a:xfrm>
                <a:off x="7056163" y="5826395"/>
                <a:ext cx="286879" cy="331096"/>
              </a:xfrm>
              <a:custGeom>
                <a:avLst/>
                <a:gdLst>
                  <a:gd name="connsiteX0" fmla="*/ 286879 w 286879"/>
                  <a:gd name="connsiteY0" fmla="*/ 248341 h 331096"/>
                  <a:gd name="connsiteX1" fmla="*/ 286879 w 286879"/>
                  <a:gd name="connsiteY1" fmla="*/ 82828 h 331096"/>
                  <a:gd name="connsiteX2" fmla="*/ 143476 w 286879"/>
                  <a:gd name="connsiteY2" fmla="*/ 0 h 331096"/>
                  <a:gd name="connsiteX3" fmla="*/ 0 w 286879"/>
                  <a:gd name="connsiteY3" fmla="*/ 82828 h 331096"/>
                  <a:gd name="connsiteX4" fmla="*/ 0 w 286879"/>
                  <a:gd name="connsiteY4" fmla="*/ 248341 h 331096"/>
                  <a:gd name="connsiteX5" fmla="*/ 143476 w 286879"/>
                  <a:gd name="connsiteY5" fmla="*/ 331097 h 331096"/>
                  <a:gd name="connsiteX6" fmla="*/ 257015 w 286879"/>
                  <a:gd name="connsiteY6" fmla="*/ 265570 h 33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879" h="331096">
                    <a:moveTo>
                      <a:pt x="286879" y="248341"/>
                    </a:moveTo>
                    <a:lnTo>
                      <a:pt x="286879" y="82828"/>
                    </a:lnTo>
                    <a:lnTo>
                      <a:pt x="143476" y="0"/>
                    </a:lnTo>
                    <a:lnTo>
                      <a:pt x="0" y="82828"/>
                    </a:lnTo>
                    <a:lnTo>
                      <a:pt x="0" y="248341"/>
                    </a:lnTo>
                    <a:lnTo>
                      <a:pt x="143476" y="331097"/>
                    </a:lnTo>
                    <a:lnTo>
                      <a:pt x="257015" y="26557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BF46740B-9F73-E62D-3F41-CD893D925976}"/>
                  </a:ext>
                </a:extLst>
              </p:cNvPr>
              <p:cNvSpPr/>
              <p:nvPr/>
            </p:nvSpPr>
            <p:spPr>
              <a:xfrm>
                <a:off x="7085378" y="5909295"/>
                <a:ext cx="257664" cy="82756"/>
              </a:xfrm>
              <a:custGeom>
                <a:avLst/>
                <a:gdLst>
                  <a:gd name="connsiteX0" fmla="*/ 0 w 257664"/>
                  <a:gd name="connsiteY0" fmla="*/ 16868 h 82756"/>
                  <a:gd name="connsiteX1" fmla="*/ 114261 w 257664"/>
                  <a:gd name="connsiteY1" fmla="*/ 82756 h 82756"/>
                  <a:gd name="connsiteX2" fmla="*/ 257665 w 257664"/>
                  <a:gd name="connsiteY2" fmla="*/ 0 h 8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664" h="82756">
                    <a:moveTo>
                      <a:pt x="0" y="16868"/>
                    </a:moveTo>
                    <a:lnTo>
                      <a:pt x="114261" y="82756"/>
                    </a:lnTo>
                    <a:lnTo>
                      <a:pt x="257665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2973AA7E-112E-99DC-192D-94A33A461166}"/>
                  </a:ext>
                </a:extLst>
              </p:cNvPr>
              <p:cNvSpPr/>
              <p:nvPr/>
            </p:nvSpPr>
            <p:spPr>
              <a:xfrm>
                <a:off x="7199639" y="5989745"/>
                <a:ext cx="7213" cy="167747"/>
              </a:xfrm>
              <a:custGeom>
                <a:avLst/>
                <a:gdLst>
                  <a:gd name="connsiteX0" fmla="*/ 0 w 7213"/>
                  <a:gd name="connsiteY0" fmla="*/ 167747 h 167747"/>
                  <a:gd name="connsiteX1" fmla="*/ 0 w 7213"/>
                  <a:gd name="connsiteY1" fmla="*/ 0 h 167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67747">
                    <a:moveTo>
                      <a:pt x="0" y="167747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68" name="Forma libre 167">
              <a:extLst>
                <a:ext uri="{FF2B5EF4-FFF2-40B4-BE49-F238E27FC236}">
                  <a16:creationId xmlns:a16="http://schemas.microsoft.com/office/drawing/2014/main" id="{209905E7-F72B-13E2-488E-486B8A53D2A2}"/>
                </a:ext>
              </a:extLst>
            </p:cNvPr>
            <p:cNvSpPr/>
            <p:nvPr/>
          </p:nvSpPr>
          <p:spPr>
            <a:xfrm>
              <a:off x="6846613" y="5544317"/>
              <a:ext cx="705692" cy="109572"/>
            </a:xfrm>
            <a:custGeom>
              <a:avLst/>
              <a:gdLst>
                <a:gd name="connsiteX0" fmla="*/ 0 w 705692"/>
                <a:gd name="connsiteY0" fmla="*/ 0 h 109572"/>
                <a:gd name="connsiteX1" fmla="*/ 0 w 705692"/>
                <a:gd name="connsiteY1" fmla="*/ 55219 h 109572"/>
                <a:gd name="connsiteX2" fmla="*/ 54390 w 705692"/>
                <a:gd name="connsiteY2" fmla="*/ 109573 h 109572"/>
                <a:gd name="connsiteX3" fmla="*/ 651303 w 705692"/>
                <a:gd name="connsiteY3" fmla="*/ 109573 h 109572"/>
                <a:gd name="connsiteX4" fmla="*/ 705692 w 705692"/>
                <a:gd name="connsiteY4" fmla="*/ 55219 h 109572"/>
                <a:gd name="connsiteX5" fmla="*/ 705692 w 705692"/>
                <a:gd name="connsiteY5" fmla="*/ 0 h 10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5692" h="109572">
                  <a:moveTo>
                    <a:pt x="0" y="0"/>
                  </a:moveTo>
                  <a:lnTo>
                    <a:pt x="0" y="55219"/>
                  </a:lnTo>
                  <a:cubicBezTo>
                    <a:pt x="0" y="85207"/>
                    <a:pt x="24382" y="109573"/>
                    <a:pt x="54390" y="109573"/>
                  </a:cubicBezTo>
                  <a:lnTo>
                    <a:pt x="651303" y="109573"/>
                  </a:lnTo>
                  <a:cubicBezTo>
                    <a:pt x="681311" y="109573"/>
                    <a:pt x="705692" y="85207"/>
                    <a:pt x="705692" y="55219"/>
                  </a:cubicBezTo>
                  <a:lnTo>
                    <a:pt x="705692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9" name="Forma libre 168">
              <a:extLst>
                <a:ext uri="{FF2B5EF4-FFF2-40B4-BE49-F238E27FC236}">
                  <a16:creationId xmlns:a16="http://schemas.microsoft.com/office/drawing/2014/main" id="{F269335C-2DE6-DF2C-C602-AE280FD9725E}"/>
                </a:ext>
              </a:extLst>
            </p:cNvPr>
            <p:cNvSpPr/>
            <p:nvPr/>
          </p:nvSpPr>
          <p:spPr>
            <a:xfrm>
              <a:off x="7155204" y="5653890"/>
              <a:ext cx="86345" cy="125071"/>
            </a:xfrm>
            <a:custGeom>
              <a:avLst/>
              <a:gdLst>
                <a:gd name="connsiteX0" fmla="*/ 0 w 86345"/>
                <a:gd name="connsiteY0" fmla="*/ 0 h 125071"/>
                <a:gd name="connsiteX1" fmla="*/ 86345 w 86345"/>
                <a:gd name="connsiteY1" fmla="*/ 0 h 125071"/>
                <a:gd name="connsiteX2" fmla="*/ 86345 w 86345"/>
                <a:gd name="connsiteY2" fmla="*/ 125072 h 125071"/>
                <a:gd name="connsiteX3" fmla="*/ 0 w 86345"/>
                <a:gd name="connsiteY3" fmla="*/ 125072 h 12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45" h="125071">
                  <a:moveTo>
                    <a:pt x="0" y="0"/>
                  </a:moveTo>
                  <a:lnTo>
                    <a:pt x="86345" y="0"/>
                  </a:lnTo>
                  <a:lnTo>
                    <a:pt x="86345" y="125072"/>
                  </a:lnTo>
                  <a:lnTo>
                    <a:pt x="0" y="125072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0" name="Forma libre 169">
              <a:extLst>
                <a:ext uri="{FF2B5EF4-FFF2-40B4-BE49-F238E27FC236}">
                  <a16:creationId xmlns:a16="http://schemas.microsoft.com/office/drawing/2014/main" id="{1E2D3201-E94B-31AB-CE37-11083A7C2A6A}"/>
                </a:ext>
              </a:extLst>
            </p:cNvPr>
            <p:cNvSpPr/>
            <p:nvPr/>
          </p:nvSpPr>
          <p:spPr>
            <a:xfrm>
              <a:off x="6954454" y="5778961"/>
              <a:ext cx="200750" cy="163061"/>
            </a:xfrm>
            <a:custGeom>
              <a:avLst/>
              <a:gdLst>
                <a:gd name="connsiteX0" fmla="*/ 200751 w 200750"/>
                <a:gd name="connsiteY0" fmla="*/ 0 h 163061"/>
                <a:gd name="connsiteX1" fmla="*/ 42055 w 200750"/>
                <a:gd name="connsiteY1" fmla="*/ 54570 h 163061"/>
                <a:gd name="connsiteX2" fmla="*/ 0 w 200750"/>
                <a:gd name="connsiteY2" fmla="*/ 113465 h 163061"/>
                <a:gd name="connsiteX3" fmla="*/ 0 w 200750"/>
                <a:gd name="connsiteY3" fmla="*/ 163061 h 16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750" h="163061">
                  <a:moveTo>
                    <a:pt x="200751" y="0"/>
                  </a:moveTo>
                  <a:lnTo>
                    <a:pt x="42055" y="54570"/>
                  </a:lnTo>
                  <a:cubicBezTo>
                    <a:pt x="16880" y="63220"/>
                    <a:pt x="0" y="86865"/>
                    <a:pt x="0" y="113465"/>
                  </a:cubicBezTo>
                  <a:lnTo>
                    <a:pt x="0" y="16306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1" name="Forma libre 170">
              <a:extLst>
                <a:ext uri="{FF2B5EF4-FFF2-40B4-BE49-F238E27FC236}">
                  <a16:creationId xmlns:a16="http://schemas.microsoft.com/office/drawing/2014/main" id="{EA303F05-CB9A-142B-ABD0-E23F141B5EF7}"/>
                </a:ext>
              </a:extLst>
            </p:cNvPr>
            <p:cNvSpPr/>
            <p:nvPr/>
          </p:nvSpPr>
          <p:spPr>
            <a:xfrm>
              <a:off x="7243713" y="5779826"/>
              <a:ext cx="200750" cy="163061"/>
            </a:xfrm>
            <a:custGeom>
              <a:avLst/>
              <a:gdLst>
                <a:gd name="connsiteX0" fmla="*/ 0 w 200750"/>
                <a:gd name="connsiteY0" fmla="*/ 0 h 163061"/>
                <a:gd name="connsiteX1" fmla="*/ 158696 w 200750"/>
                <a:gd name="connsiteY1" fmla="*/ 54570 h 163061"/>
                <a:gd name="connsiteX2" fmla="*/ 200751 w 200750"/>
                <a:gd name="connsiteY2" fmla="*/ 113465 h 163061"/>
                <a:gd name="connsiteX3" fmla="*/ 200751 w 200750"/>
                <a:gd name="connsiteY3" fmla="*/ 163061 h 16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750" h="163061">
                  <a:moveTo>
                    <a:pt x="0" y="0"/>
                  </a:moveTo>
                  <a:lnTo>
                    <a:pt x="158696" y="54570"/>
                  </a:lnTo>
                  <a:cubicBezTo>
                    <a:pt x="183871" y="63220"/>
                    <a:pt x="200751" y="86865"/>
                    <a:pt x="200751" y="113465"/>
                  </a:cubicBezTo>
                  <a:lnTo>
                    <a:pt x="200751" y="16306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2" name="Forma libre 171">
              <a:extLst>
                <a:ext uri="{FF2B5EF4-FFF2-40B4-BE49-F238E27FC236}">
                  <a16:creationId xmlns:a16="http://schemas.microsoft.com/office/drawing/2014/main" id="{4A1314FB-E30E-DCA3-085F-7A4BA01ABB17}"/>
                </a:ext>
              </a:extLst>
            </p:cNvPr>
            <p:cNvSpPr/>
            <p:nvPr/>
          </p:nvSpPr>
          <p:spPr>
            <a:xfrm>
              <a:off x="6831537" y="6216747"/>
              <a:ext cx="738080" cy="161763"/>
            </a:xfrm>
            <a:custGeom>
              <a:avLst/>
              <a:gdLst>
                <a:gd name="connsiteX0" fmla="*/ 657146 w 738080"/>
                <a:gd name="connsiteY0" fmla="*/ 161764 h 161763"/>
                <a:gd name="connsiteX1" fmla="*/ 80935 w 738080"/>
                <a:gd name="connsiteY1" fmla="*/ 161764 h 161763"/>
                <a:gd name="connsiteX2" fmla="*/ 0 w 738080"/>
                <a:gd name="connsiteY2" fmla="*/ 80882 h 161763"/>
                <a:gd name="connsiteX3" fmla="*/ 0 w 738080"/>
                <a:gd name="connsiteY3" fmla="*/ 80882 h 161763"/>
                <a:gd name="connsiteX4" fmla="*/ 80935 w 738080"/>
                <a:gd name="connsiteY4" fmla="*/ 0 h 161763"/>
                <a:gd name="connsiteX5" fmla="*/ 657146 w 738080"/>
                <a:gd name="connsiteY5" fmla="*/ 0 h 161763"/>
                <a:gd name="connsiteX6" fmla="*/ 738081 w 738080"/>
                <a:gd name="connsiteY6" fmla="*/ 80882 h 161763"/>
                <a:gd name="connsiteX7" fmla="*/ 738081 w 738080"/>
                <a:gd name="connsiteY7" fmla="*/ 80882 h 161763"/>
                <a:gd name="connsiteX8" fmla="*/ 657146 w 738080"/>
                <a:gd name="connsiteY8" fmla="*/ 161764 h 161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8080" h="161763">
                  <a:moveTo>
                    <a:pt x="657146" y="161764"/>
                  </a:moveTo>
                  <a:lnTo>
                    <a:pt x="80935" y="161764"/>
                  </a:lnTo>
                  <a:cubicBezTo>
                    <a:pt x="36211" y="161764"/>
                    <a:pt x="0" y="125576"/>
                    <a:pt x="0" y="80882"/>
                  </a:cubicBezTo>
                  <a:lnTo>
                    <a:pt x="0" y="80882"/>
                  </a:lnTo>
                  <a:cubicBezTo>
                    <a:pt x="0" y="36188"/>
                    <a:pt x="36211" y="0"/>
                    <a:pt x="80935" y="0"/>
                  </a:cubicBezTo>
                  <a:lnTo>
                    <a:pt x="657146" y="0"/>
                  </a:lnTo>
                  <a:cubicBezTo>
                    <a:pt x="701869" y="0"/>
                    <a:pt x="738081" y="36188"/>
                    <a:pt x="738081" y="80882"/>
                  </a:cubicBezTo>
                  <a:lnTo>
                    <a:pt x="738081" y="80882"/>
                  </a:lnTo>
                  <a:cubicBezTo>
                    <a:pt x="738081" y="125576"/>
                    <a:pt x="701869" y="161764"/>
                    <a:pt x="657146" y="161764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3" name="Forma libre 172">
              <a:extLst>
                <a:ext uri="{FF2B5EF4-FFF2-40B4-BE49-F238E27FC236}">
                  <a16:creationId xmlns:a16="http://schemas.microsoft.com/office/drawing/2014/main" id="{85D647BA-75A2-4CC1-82A9-30FC1A8BCD5F}"/>
                </a:ext>
              </a:extLst>
            </p:cNvPr>
            <p:cNvSpPr/>
            <p:nvPr/>
          </p:nvSpPr>
          <p:spPr>
            <a:xfrm>
              <a:off x="7286922" y="6257765"/>
              <a:ext cx="81944" cy="81891"/>
            </a:xfrm>
            <a:custGeom>
              <a:avLst/>
              <a:gdLst>
                <a:gd name="connsiteX0" fmla="*/ 81945 w 81944"/>
                <a:gd name="connsiteY0" fmla="*/ 40945 h 81891"/>
                <a:gd name="connsiteX1" fmla="*/ 40972 w 81944"/>
                <a:gd name="connsiteY1" fmla="*/ 81891 h 81891"/>
                <a:gd name="connsiteX2" fmla="*/ 0 w 81944"/>
                <a:gd name="connsiteY2" fmla="*/ 40945 h 81891"/>
                <a:gd name="connsiteX3" fmla="*/ 40972 w 81944"/>
                <a:gd name="connsiteY3" fmla="*/ 0 h 81891"/>
                <a:gd name="connsiteX4" fmla="*/ 81945 w 81944"/>
                <a:gd name="connsiteY4" fmla="*/ 40945 h 8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44" h="81891">
                  <a:moveTo>
                    <a:pt x="81945" y="40945"/>
                  </a:moveTo>
                  <a:cubicBezTo>
                    <a:pt x="81945" y="63559"/>
                    <a:pt x="63601" y="81891"/>
                    <a:pt x="40972" y="81891"/>
                  </a:cubicBezTo>
                  <a:cubicBezTo>
                    <a:pt x="18344" y="81891"/>
                    <a:pt x="0" y="63559"/>
                    <a:pt x="0" y="40945"/>
                  </a:cubicBezTo>
                  <a:cubicBezTo>
                    <a:pt x="0" y="18332"/>
                    <a:pt x="18344" y="0"/>
                    <a:pt x="40972" y="0"/>
                  </a:cubicBezTo>
                  <a:cubicBezTo>
                    <a:pt x="63601" y="0"/>
                    <a:pt x="81945" y="18332"/>
                    <a:pt x="81945" y="4094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4" name="Forma libre 173">
              <a:extLst>
                <a:ext uri="{FF2B5EF4-FFF2-40B4-BE49-F238E27FC236}">
                  <a16:creationId xmlns:a16="http://schemas.microsoft.com/office/drawing/2014/main" id="{202EE7FF-D457-5B96-B5D5-C4A12CBA3B56}"/>
                </a:ext>
              </a:extLst>
            </p:cNvPr>
            <p:cNvSpPr/>
            <p:nvPr/>
          </p:nvSpPr>
          <p:spPr>
            <a:xfrm>
              <a:off x="7159604" y="6257765"/>
              <a:ext cx="81944" cy="81891"/>
            </a:xfrm>
            <a:custGeom>
              <a:avLst/>
              <a:gdLst>
                <a:gd name="connsiteX0" fmla="*/ 81945 w 81944"/>
                <a:gd name="connsiteY0" fmla="*/ 40945 h 81891"/>
                <a:gd name="connsiteX1" fmla="*/ 40973 w 81944"/>
                <a:gd name="connsiteY1" fmla="*/ 81891 h 81891"/>
                <a:gd name="connsiteX2" fmla="*/ 0 w 81944"/>
                <a:gd name="connsiteY2" fmla="*/ 40945 h 81891"/>
                <a:gd name="connsiteX3" fmla="*/ 40973 w 81944"/>
                <a:gd name="connsiteY3" fmla="*/ 0 h 81891"/>
                <a:gd name="connsiteX4" fmla="*/ 81945 w 81944"/>
                <a:gd name="connsiteY4" fmla="*/ 40945 h 8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44" h="81891">
                  <a:moveTo>
                    <a:pt x="81945" y="40945"/>
                  </a:moveTo>
                  <a:cubicBezTo>
                    <a:pt x="81945" y="63559"/>
                    <a:pt x="63601" y="81891"/>
                    <a:pt x="40973" y="81891"/>
                  </a:cubicBezTo>
                  <a:cubicBezTo>
                    <a:pt x="18344" y="81891"/>
                    <a:pt x="0" y="63559"/>
                    <a:pt x="0" y="40945"/>
                  </a:cubicBezTo>
                  <a:cubicBezTo>
                    <a:pt x="0" y="18332"/>
                    <a:pt x="18344" y="0"/>
                    <a:pt x="40973" y="0"/>
                  </a:cubicBezTo>
                  <a:cubicBezTo>
                    <a:pt x="63601" y="0"/>
                    <a:pt x="81945" y="18332"/>
                    <a:pt x="81945" y="4094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5" name="Forma libre 174">
              <a:extLst>
                <a:ext uri="{FF2B5EF4-FFF2-40B4-BE49-F238E27FC236}">
                  <a16:creationId xmlns:a16="http://schemas.microsoft.com/office/drawing/2014/main" id="{C015EA78-8FDB-DBAE-4F9F-B5F657655253}"/>
                </a:ext>
              </a:extLst>
            </p:cNvPr>
            <p:cNvSpPr/>
            <p:nvPr/>
          </p:nvSpPr>
          <p:spPr>
            <a:xfrm>
              <a:off x="7032287" y="6257765"/>
              <a:ext cx="81944" cy="81891"/>
            </a:xfrm>
            <a:custGeom>
              <a:avLst/>
              <a:gdLst>
                <a:gd name="connsiteX0" fmla="*/ 81945 w 81944"/>
                <a:gd name="connsiteY0" fmla="*/ 40945 h 81891"/>
                <a:gd name="connsiteX1" fmla="*/ 40973 w 81944"/>
                <a:gd name="connsiteY1" fmla="*/ 81891 h 81891"/>
                <a:gd name="connsiteX2" fmla="*/ 0 w 81944"/>
                <a:gd name="connsiteY2" fmla="*/ 40945 h 81891"/>
                <a:gd name="connsiteX3" fmla="*/ 40973 w 81944"/>
                <a:gd name="connsiteY3" fmla="*/ 0 h 81891"/>
                <a:gd name="connsiteX4" fmla="*/ 81945 w 81944"/>
                <a:gd name="connsiteY4" fmla="*/ 40945 h 8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44" h="81891">
                  <a:moveTo>
                    <a:pt x="81945" y="40945"/>
                  </a:moveTo>
                  <a:cubicBezTo>
                    <a:pt x="81945" y="63559"/>
                    <a:pt x="63601" y="81891"/>
                    <a:pt x="40973" y="81891"/>
                  </a:cubicBezTo>
                  <a:cubicBezTo>
                    <a:pt x="18344" y="81891"/>
                    <a:pt x="0" y="63559"/>
                    <a:pt x="0" y="40945"/>
                  </a:cubicBezTo>
                  <a:cubicBezTo>
                    <a:pt x="0" y="18332"/>
                    <a:pt x="18344" y="0"/>
                    <a:pt x="40973" y="0"/>
                  </a:cubicBezTo>
                  <a:cubicBezTo>
                    <a:pt x="63601" y="0"/>
                    <a:pt x="81945" y="18332"/>
                    <a:pt x="81945" y="4094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76" name="Gráfico 2">
            <a:extLst>
              <a:ext uri="{FF2B5EF4-FFF2-40B4-BE49-F238E27FC236}">
                <a16:creationId xmlns:a16="http://schemas.microsoft.com/office/drawing/2014/main" id="{D4F0512C-FA69-4135-5380-F8D1566BC020}"/>
              </a:ext>
            </a:extLst>
          </p:cNvPr>
          <p:cNvGrpSpPr/>
          <p:nvPr/>
        </p:nvGrpSpPr>
        <p:grpSpPr>
          <a:xfrm>
            <a:off x="6846973" y="6850467"/>
            <a:ext cx="732959" cy="801178"/>
            <a:chOff x="6846973" y="6850467"/>
            <a:chExt cx="732959" cy="801178"/>
          </a:xfrm>
          <a:noFill/>
        </p:grpSpPr>
        <p:grpSp>
          <p:nvGrpSpPr>
            <p:cNvPr id="177" name="Gráfico 2">
              <a:extLst>
                <a:ext uri="{FF2B5EF4-FFF2-40B4-BE49-F238E27FC236}">
                  <a16:creationId xmlns:a16="http://schemas.microsoft.com/office/drawing/2014/main" id="{A0DB47FD-5098-0CC3-6954-6C4CCC01CB99}"/>
                </a:ext>
              </a:extLst>
            </p:cNvPr>
            <p:cNvGrpSpPr/>
            <p:nvPr/>
          </p:nvGrpSpPr>
          <p:grpSpPr>
            <a:xfrm>
              <a:off x="7177566" y="6850467"/>
              <a:ext cx="336868" cy="388694"/>
              <a:chOff x="7177566" y="6850467"/>
              <a:chExt cx="336868" cy="388694"/>
            </a:xfrm>
            <a:noFill/>
          </p:grpSpPr>
          <p:sp>
            <p:nvSpPr>
              <p:cNvPr id="178" name="Forma libre 177">
                <a:extLst>
                  <a:ext uri="{FF2B5EF4-FFF2-40B4-BE49-F238E27FC236}">
                    <a16:creationId xmlns:a16="http://schemas.microsoft.com/office/drawing/2014/main" id="{9F49C11A-26EE-EE4B-D081-421D85383634}"/>
                  </a:ext>
                </a:extLst>
              </p:cNvPr>
              <p:cNvSpPr/>
              <p:nvPr/>
            </p:nvSpPr>
            <p:spPr>
              <a:xfrm>
                <a:off x="7177566" y="6850467"/>
                <a:ext cx="336868" cy="388694"/>
              </a:xfrm>
              <a:custGeom>
                <a:avLst/>
                <a:gdLst>
                  <a:gd name="connsiteX0" fmla="*/ 336868 w 336868"/>
                  <a:gd name="connsiteY0" fmla="*/ 291521 h 388694"/>
                  <a:gd name="connsiteX1" fmla="*/ 336868 w 336868"/>
                  <a:gd name="connsiteY1" fmla="*/ 97174 h 388694"/>
                  <a:gd name="connsiteX2" fmla="*/ 168434 w 336868"/>
                  <a:gd name="connsiteY2" fmla="*/ 0 h 388694"/>
                  <a:gd name="connsiteX3" fmla="*/ 0 w 336868"/>
                  <a:gd name="connsiteY3" fmla="*/ 97174 h 388694"/>
                  <a:gd name="connsiteX4" fmla="*/ 0 w 336868"/>
                  <a:gd name="connsiteY4" fmla="*/ 291521 h 388694"/>
                  <a:gd name="connsiteX5" fmla="*/ 168434 w 336868"/>
                  <a:gd name="connsiteY5" fmla="*/ 388695 h 388694"/>
                  <a:gd name="connsiteX6" fmla="*/ 301811 w 336868"/>
                  <a:gd name="connsiteY6" fmla="*/ 311778 h 38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868" h="388694">
                    <a:moveTo>
                      <a:pt x="336868" y="291521"/>
                    </a:moveTo>
                    <a:lnTo>
                      <a:pt x="336868" y="97174"/>
                    </a:lnTo>
                    <a:lnTo>
                      <a:pt x="168434" y="0"/>
                    </a:lnTo>
                    <a:lnTo>
                      <a:pt x="0" y="97174"/>
                    </a:lnTo>
                    <a:lnTo>
                      <a:pt x="0" y="291521"/>
                    </a:lnTo>
                    <a:lnTo>
                      <a:pt x="168434" y="388695"/>
                    </a:lnTo>
                    <a:lnTo>
                      <a:pt x="301811" y="31177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9" name="Forma libre 178">
                <a:extLst>
                  <a:ext uri="{FF2B5EF4-FFF2-40B4-BE49-F238E27FC236}">
                    <a16:creationId xmlns:a16="http://schemas.microsoft.com/office/drawing/2014/main" id="{02AD997E-D21B-A8F9-116E-FE6DD78C21E0}"/>
                  </a:ext>
                </a:extLst>
              </p:cNvPr>
              <p:cNvSpPr/>
              <p:nvPr/>
            </p:nvSpPr>
            <p:spPr>
              <a:xfrm>
                <a:off x="7211902" y="6947713"/>
                <a:ext cx="302532" cy="97245"/>
              </a:xfrm>
              <a:custGeom>
                <a:avLst/>
                <a:gdLst>
                  <a:gd name="connsiteX0" fmla="*/ 0 w 302532"/>
                  <a:gd name="connsiteY0" fmla="*/ 19824 h 97245"/>
                  <a:gd name="connsiteX1" fmla="*/ 134098 w 302532"/>
                  <a:gd name="connsiteY1" fmla="*/ 97246 h 97245"/>
                  <a:gd name="connsiteX2" fmla="*/ 302532 w 302532"/>
                  <a:gd name="connsiteY2" fmla="*/ 0 h 9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2532" h="97245">
                    <a:moveTo>
                      <a:pt x="0" y="19824"/>
                    </a:moveTo>
                    <a:lnTo>
                      <a:pt x="134098" y="97246"/>
                    </a:lnTo>
                    <a:lnTo>
                      <a:pt x="302532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0" name="Forma libre 179">
                <a:extLst>
                  <a:ext uri="{FF2B5EF4-FFF2-40B4-BE49-F238E27FC236}">
                    <a16:creationId xmlns:a16="http://schemas.microsoft.com/office/drawing/2014/main" id="{82F72BDA-F3C6-053D-59D0-AB391FBD365A}"/>
                  </a:ext>
                </a:extLst>
              </p:cNvPr>
              <p:cNvSpPr/>
              <p:nvPr/>
            </p:nvSpPr>
            <p:spPr>
              <a:xfrm>
                <a:off x="7346000" y="7042291"/>
                <a:ext cx="7213" cy="196870"/>
              </a:xfrm>
              <a:custGeom>
                <a:avLst/>
                <a:gdLst>
                  <a:gd name="connsiteX0" fmla="*/ 0 w 7213"/>
                  <a:gd name="connsiteY0" fmla="*/ 196870 h 196870"/>
                  <a:gd name="connsiteX1" fmla="*/ 0 w 7213"/>
                  <a:gd name="connsiteY1" fmla="*/ 0 h 19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96870">
                    <a:moveTo>
                      <a:pt x="0" y="19687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1" name="Gráfico 2">
              <a:extLst>
                <a:ext uri="{FF2B5EF4-FFF2-40B4-BE49-F238E27FC236}">
                  <a16:creationId xmlns:a16="http://schemas.microsoft.com/office/drawing/2014/main" id="{A0813D03-E193-3B7D-F895-F6BFDC5DF02F}"/>
                </a:ext>
              </a:extLst>
            </p:cNvPr>
            <p:cNvGrpSpPr/>
            <p:nvPr/>
          </p:nvGrpSpPr>
          <p:grpSpPr>
            <a:xfrm>
              <a:off x="6846973" y="6975322"/>
              <a:ext cx="732959" cy="676323"/>
              <a:chOff x="6846973" y="6975322"/>
              <a:chExt cx="732959" cy="676323"/>
            </a:xfrm>
            <a:noFill/>
          </p:grpSpPr>
          <p:sp>
            <p:nvSpPr>
              <p:cNvPr id="182" name="Forma libre 181">
                <a:extLst>
                  <a:ext uri="{FF2B5EF4-FFF2-40B4-BE49-F238E27FC236}">
                    <a16:creationId xmlns:a16="http://schemas.microsoft.com/office/drawing/2014/main" id="{FA081DF8-62A8-4C6E-AD86-EB2B95BF5B53}"/>
                  </a:ext>
                </a:extLst>
              </p:cNvPr>
              <p:cNvSpPr/>
              <p:nvPr/>
            </p:nvSpPr>
            <p:spPr>
              <a:xfrm>
                <a:off x="6846973" y="6975322"/>
                <a:ext cx="732959" cy="676323"/>
              </a:xfrm>
              <a:custGeom>
                <a:avLst/>
                <a:gdLst>
                  <a:gd name="connsiteX0" fmla="*/ 271154 w 732959"/>
                  <a:gd name="connsiteY0" fmla="*/ 77927 h 676323"/>
                  <a:gd name="connsiteX1" fmla="*/ 247638 w 732959"/>
                  <a:gd name="connsiteY1" fmla="*/ 89028 h 676323"/>
                  <a:gd name="connsiteX2" fmla="*/ 158552 w 732959"/>
                  <a:gd name="connsiteY2" fmla="*/ 0 h 676323"/>
                  <a:gd name="connsiteX3" fmla="*/ 56193 w 732959"/>
                  <a:gd name="connsiteY3" fmla="*/ 102292 h 676323"/>
                  <a:gd name="connsiteX4" fmla="*/ 145279 w 732959"/>
                  <a:gd name="connsiteY4" fmla="*/ 191320 h 676323"/>
                  <a:gd name="connsiteX5" fmla="*/ 126019 w 732959"/>
                  <a:gd name="connsiteY5" fmla="*/ 237744 h 676323"/>
                  <a:gd name="connsiteX6" fmla="*/ 0 w 732959"/>
                  <a:gd name="connsiteY6" fmla="*/ 237744 h 676323"/>
                  <a:gd name="connsiteX7" fmla="*/ 0 w 732959"/>
                  <a:gd name="connsiteY7" fmla="*/ 382424 h 676323"/>
                  <a:gd name="connsiteX8" fmla="*/ 126019 w 732959"/>
                  <a:gd name="connsiteY8" fmla="*/ 382424 h 676323"/>
                  <a:gd name="connsiteX9" fmla="*/ 145279 w 732959"/>
                  <a:gd name="connsiteY9" fmla="*/ 428848 h 676323"/>
                  <a:gd name="connsiteX10" fmla="*/ 56193 w 732959"/>
                  <a:gd name="connsiteY10" fmla="*/ 517875 h 676323"/>
                  <a:gd name="connsiteX11" fmla="*/ 158552 w 732959"/>
                  <a:gd name="connsiteY11" fmla="*/ 620167 h 676323"/>
                  <a:gd name="connsiteX12" fmla="*/ 247638 w 732959"/>
                  <a:gd name="connsiteY12" fmla="*/ 531140 h 676323"/>
                  <a:gd name="connsiteX13" fmla="*/ 294093 w 732959"/>
                  <a:gd name="connsiteY13" fmla="*/ 550387 h 676323"/>
                  <a:gd name="connsiteX14" fmla="*/ 294093 w 732959"/>
                  <a:gd name="connsiteY14" fmla="*/ 676323 h 676323"/>
                  <a:gd name="connsiteX15" fmla="*/ 438867 w 732959"/>
                  <a:gd name="connsiteY15" fmla="*/ 676323 h 676323"/>
                  <a:gd name="connsiteX16" fmla="*/ 438867 w 732959"/>
                  <a:gd name="connsiteY16" fmla="*/ 550387 h 676323"/>
                  <a:gd name="connsiteX17" fmla="*/ 485321 w 732959"/>
                  <a:gd name="connsiteY17" fmla="*/ 531140 h 676323"/>
                  <a:gd name="connsiteX18" fmla="*/ 574408 w 732959"/>
                  <a:gd name="connsiteY18" fmla="*/ 620167 h 676323"/>
                  <a:gd name="connsiteX19" fmla="*/ 676767 w 732959"/>
                  <a:gd name="connsiteY19" fmla="*/ 517875 h 676323"/>
                  <a:gd name="connsiteX20" fmla="*/ 587680 w 732959"/>
                  <a:gd name="connsiteY20" fmla="*/ 428848 h 676323"/>
                  <a:gd name="connsiteX21" fmla="*/ 606940 w 732959"/>
                  <a:gd name="connsiteY21" fmla="*/ 382424 h 676323"/>
                  <a:gd name="connsiteX22" fmla="*/ 732959 w 732959"/>
                  <a:gd name="connsiteY22" fmla="*/ 382424 h 676323"/>
                  <a:gd name="connsiteX23" fmla="*/ 732959 w 732959"/>
                  <a:gd name="connsiteY23" fmla="*/ 237744 h 676323"/>
                  <a:gd name="connsiteX24" fmla="*/ 630745 w 732959"/>
                  <a:gd name="connsiteY24" fmla="*/ 237744 h 67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32959" h="676323">
                    <a:moveTo>
                      <a:pt x="271154" y="77927"/>
                    </a:moveTo>
                    <a:cubicBezTo>
                      <a:pt x="263075" y="81243"/>
                      <a:pt x="255284" y="84919"/>
                      <a:pt x="247638" y="89028"/>
                    </a:cubicBezTo>
                    <a:lnTo>
                      <a:pt x="158552" y="0"/>
                    </a:lnTo>
                    <a:lnTo>
                      <a:pt x="56193" y="102292"/>
                    </a:lnTo>
                    <a:lnTo>
                      <a:pt x="145279" y="191320"/>
                    </a:lnTo>
                    <a:cubicBezTo>
                      <a:pt x="137344" y="205954"/>
                      <a:pt x="130924" y="221525"/>
                      <a:pt x="126019" y="237744"/>
                    </a:cubicBezTo>
                    <a:lnTo>
                      <a:pt x="0" y="237744"/>
                    </a:lnTo>
                    <a:lnTo>
                      <a:pt x="0" y="382424"/>
                    </a:lnTo>
                    <a:lnTo>
                      <a:pt x="126019" y="382424"/>
                    </a:lnTo>
                    <a:cubicBezTo>
                      <a:pt x="130924" y="398643"/>
                      <a:pt x="137344" y="414214"/>
                      <a:pt x="145279" y="428848"/>
                    </a:cubicBezTo>
                    <a:lnTo>
                      <a:pt x="56193" y="517875"/>
                    </a:lnTo>
                    <a:lnTo>
                      <a:pt x="158552" y="620167"/>
                    </a:lnTo>
                    <a:lnTo>
                      <a:pt x="247638" y="531140"/>
                    </a:lnTo>
                    <a:cubicBezTo>
                      <a:pt x="262281" y="539069"/>
                      <a:pt x="277862" y="545485"/>
                      <a:pt x="294093" y="550387"/>
                    </a:cubicBezTo>
                    <a:lnTo>
                      <a:pt x="294093" y="676323"/>
                    </a:lnTo>
                    <a:lnTo>
                      <a:pt x="438867" y="676323"/>
                    </a:lnTo>
                    <a:lnTo>
                      <a:pt x="438867" y="550387"/>
                    </a:lnTo>
                    <a:cubicBezTo>
                      <a:pt x="455097" y="545485"/>
                      <a:pt x="470678" y="539069"/>
                      <a:pt x="485321" y="531140"/>
                    </a:cubicBezTo>
                    <a:lnTo>
                      <a:pt x="574408" y="620167"/>
                    </a:lnTo>
                    <a:lnTo>
                      <a:pt x="676767" y="517875"/>
                    </a:lnTo>
                    <a:lnTo>
                      <a:pt x="587680" y="428848"/>
                    </a:lnTo>
                    <a:cubicBezTo>
                      <a:pt x="595615" y="414214"/>
                      <a:pt x="602035" y="398643"/>
                      <a:pt x="606940" y="382424"/>
                    </a:cubicBezTo>
                    <a:lnTo>
                      <a:pt x="732959" y="382424"/>
                    </a:lnTo>
                    <a:lnTo>
                      <a:pt x="732959" y="237744"/>
                    </a:lnTo>
                    <a:lnTo>
                      <a:pt x="630745" y="237744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3" name="Forma libre 182">
                <a:extLst>
                  <a:ext uri="{FF2B5EF4-FFF2-40B4-BE49-F238E27FC236}">
                    <a16:creationId xmlns:a16="http://schemas.microsoft.com/office/drawing/2014/main" id="{B1B2AC3D-4D86-6541-CDD8-8FA845BBA866}"/>
                  </a:ext>
                </a:extLst>
              </p:cNvPr>
              <p:cNvSpPr/>
              <p:nvPr/>
            </p:nvSpPr>
            <p:spPr>
              <a:xfrm>
                <a:off x="7039284" y="7132184"/>
                <a:ext cx="91682" cy="243727"/>
              </a:xfrm>
              <a:custGeom>
                <a:avLst/>
                <a:gdLst>
                  <a:gd name="connsiteX0" fmla="*/ 25319 w 91682"/>
                  <a:gd name="connsiteY0" fmla="*/ 243727 h 243727"/>
                  <a:gd name="connsiteX1" fmla="*/ 0 w 91682"/>
                  <a:gd name="connsiteY1" fmla="*/ 153330 h 243727"/>
                  <a:gd name="connsiteX2" fmla="*/ 91683 w 91682"/>
                  <a:gd name="connsiteY2" fmla="*/ 0 h 24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682" h="243727">
                    <a:moveTo>
                      <a:pt x="25319" y="243727"/>
                    </a:moveTo>
                    <a:cubicBezTo>
                      <a:pt x="9233" y="217343"/>
                      <a:pt x="0" y="186418"/>
                      <a:pt x="0" y="153330"/>
                    </a:cubicBezTo>
                    <a:cubicBezTo>
                      <a:pt x="0" y="87009"/>
                      <a:pt x="37077" y="29412"/>
                      <a:pt x="91683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4" name="Forma libre 183">
                <a:extLst>
                  <a:ext uri="{FF2B5EF4-FFF2-40B4-BE49-F238E27FC236}">
                    <a16:creationId xmlns:a16="http://schemas.microsoft.com/office/drawing/2014/main" id="{538B2A72-41B7-8B26-4E1F-BFCEA1DC5E47}"/>
                  </a:ext>
                </a:extLst>
              </p:cNvPr>
              <p:cNvSpPr/>
              <p:nvPr/>
            </p:nvSpPr>
            <p:spPr>
              <a:xfrm>
                <a:off x="7101536" y="7292218"/>
                <a:ext cx="286085" cy="167386"/>
              </a:xfrm>
              <a:custGeom>
                <a:avLst/>
                <a:gdLst>
                  <a:gd name="connsiteX0" fmla="*/ 286086 w 286085"/>
                  <a:gd name="connsiteY0" fmla="*/ 0 h 167386"/>
                  <a:gd name="connsiteX1" fmla="*/ 112025 w 286085"/>
                  <a:gd name="connsiteY1" fmla="*/ 167387 h 167386"/>
                  <a:gd name="connsiteX2" fmla="*/ 0 w 286085"/>
                  <a:gd name="connsiteY2" fmla="*/ 126585 h 167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6085" h="167386">
                    <a:moveTo>
                      <a:pt x="286086" y="0"/>
                    </a:moveTo>
                    <a:cubicBezTo>
                      <a:pt x="282551" y="93065"/>
                      <a:pt x="205944" y="167387"/>
                      <a:pt x="112025" y="167387"/>
                    </a:cubicBezTo>
                    <a:cubicBezTo>
                      <a:pt x="69321" y="167387"/>
                      <a:pt x="30297" y="152032"/>
                      <a:pt x="0" y="126585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85" name="Gráfico 2">
            <a:extLst>
              <a:ext uri="{FF2B5EF4-FFF2-40B4-BE49-F238E27FC236}">
                <a16:creationId xmlns:a16="http://schemas.microsoft.com/office/drawing/2014/main" id="{72535B7C-6EE5-C314-FB8D-EAF26E3543DB}"/>
              </a:ext>
            </a:extLst>
          </p:cNvPr>
          <p:cNvGrpSpPr/>
          <p:nvPr/>
        </p:nvGrpSpPr>
        <p:grpSpPr>
          <a:xfrm>
            <a:off x="14396792" y="6910011"/>
            <a:ext cx="807762" cy="704941"/>
            <a:chOff x="14396792" y="6910011"/>
            <a:chExt cx="807762" cy="704941"/>
          </a:xfrm>
          <a:noFill/>
        </p:grpSpPr>
        <p:grpSp>
          <p:nvGrpSpPr>
            <p:cNvPr id="186" name="Gráfico 2">
              <a:extLst>
                <a:ext uri="{FF2B5EF4-FFF2-40B4-BE49-F238E27FC236}">
                  <a16:creationId xmlns:a16="http://schemas.microsoft.com/office/drawing/2014/main" id="{3CFFA30D-23EC-42D0-29CC-E8D185BD8644}"/>
                </a:ext>
              </a:extLst>
            </p:cNvPr>
            <p:cNvGrpSpPr/>
            <p:nvPr/>
          </p:nvGrpSpPr>
          <p:grpSpPr>
            <a:xfrm>
              <a:off x="14636352" y="6920464"/>
              <a:ext cx="208035" cy="240050"/>
              <a:chOff x="14636352" y="6920464"/>
              <a:chExt cx="208035" cy="240050"/>
            </a:xfrm>
            <a:noFill/>
          </p:grpSpPr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F8A9DB14-4A0C-437A-3838-B724FB9921C7}"/>
                  </a:ext>
                </a:extLst>
              </p:cNvPr>
              <p:cNvSpPr/>
              <p:nvPr/>
            </p:nvSpPr>
            <p:spPr>
              <a:xfrm>
                <a:off x="14636352" y="6920464"/>
                <a:ext cx="208035" cy="240050"/>
              </a:xfrm>
              <a:custGeom>
                <a:avLst/>
                <a:gdLst>
                  <a:gd name="connsiteX0" fmla="*/ 208036 w 208035"/>
                  <a:gd name="connsiteY0" fmla="*/ 180002 h 240050"/>
                  <a:gd name="connsiteX1" fmla="*/ 208036 w 208035"/>
                  <a:gd name="connsiteY1" fmla="*/ 59977 h 240050"/>
                  <a:gd name="connsiteX2" fmla="*/ 104017 w 208035"/>
                  <a:gd name="connsiteY2" fmla="*/ 0 h 240050"/>
                  <a:gd name="connsiteX3" fmla="*/ 0 w 208035"/>
                  <a:gd name="connsiteY3" fmla="*/ 59977 h 240050"/>
                  <a:gd name="connsiteX4" fmla="*/ 0 w 208035"/>
                  <a:gd name="connsiteY4" fmla="*/ 180002 h 240050"/>
                  <a:gd name="connsiteX5" fmla="*/ 104017 w 208035"/>
                  <a:gd name="connsiteY5" fmla="*/ 240051 h 240050"/>
                  <a:gd name="connsiteX6" fmla="*/ 178244 w 208035"/>
                  <a:gd name="connsiteY6" fmla="*/ 198312 h 24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035" h="240050">
                    <a:moveTo>
                      <a:pt x="208036" y="180002"/>
                    </a:moveTo>
                    <a:lnTo>
                      <a:pt x="208036" y="59977"/>
                    </a:lnTo>
                    <a:lnTo>
                      <a:pt x="104017" y="0"/>
                    </a:lnTo>
                    <a:lnTo>
                      <a:pt x="0" y="59977"/>
                    </a:lnTo>
                    <a:lnTo>
                      <a:pt x="0" y="180002"/>
                    </a:lnTo>
                    <a:lnTo>
                      <a:pt x="104017" y="240051"/>
                    </a:lnTo>
                    <a:lnTo>
                      <a:pt x="178244" y="19831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8" name="Forma libre 187">
                <a:extLst>
                  <a:ext uri="{FF2B5EF4-FFF2-40B4-BE49-F238E27FC236}">
                    <a16:creationId xmlns:a16="http://schemas.microsoft.com/office/drawing/2014/main" id="{54F52540-A67B-D335-6DCD-4609395DC186}"/>
                  </a:ext>
                </a:extLst>
              </p:cNvPr>
              <p:cNvSpPr/>
              <p:nvPr/>
            </p:nvSpPr>
            <p:spPr>
              <a:xfrm>
                <a:off x="14673861" y="6980513"/>
                <a:ext cx="170526" cy="60048"/>
              </a:xfrm>
              <a:custGeom>
                <a:avLst/>
                <a:gdLst>
                  <a:gd name="connsiteX0" fmla="*/ 0 w 170526"/>
                  <a:gd name="connsiteY0" fmla="*/ 21122 h 60048"/>
                  <a:gd name="connsiteX1" fmla="*/ 66508 w 170526"/>
                  <a:gd name="connsiteY1" fmla="*/ 60049 h 60048"/>
                  <a:gd name="connsiteX2" fmla="*/ 170526 w 170526"/>
                  <a:gd name="connsiteY2" fmla="*/ 0 h 60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526" h="60048">
                    <a:moveTo>
                      <a:pt x="0" y="21122"/>
                    </a:moveTo>
                    <a:lnTo>
                      <a:pt x="66508" y="60049"/>
                    </a:lnTo>
                    <a:lnTo>
                      <a:pt x="170526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9" name="Forma libre 188">
                <a:extLst>
                  <a:ext uri="{FF2B5EF4-FFF2-40B4-BE49-F238E27FC236}">
                    <a16:creationId xmlns:a16="http://schemas.microsoft.com/office/drawing/2014/main" id="{3A97A8A7-6F0F-1FD8-CFE3-082DCC8949D2}"/>
                  </a:ext>
                </a:extLst>
              </p:cNvPr>
              <p:cNvSpPr/>
              <p:nvPr/>
            </p:nvSpPr>
            <p:spPr>
              <a:xfrm>
                <a:off x="14740369" y="7038903"/>
                <a:ext cx="7213" cy="121611"/>
              </a:xfrm>
              <a:custGeom>
                <a:avLst/>
                <a:gdLst>
                  <a:gd name="connsiteX0" fmla="*/ 0 w 7213"/>
                  <a:gd name="connsiteY0" fmla="*/ 121611 h 121611"/>
                  <a:gd name="connsiteX1" fmla="*/ 0 w 7213"/>
                  <a:gd name="connsiteY1" fmla="*/ 0 h 121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21611">
                    <a:moveTo>
                      <a:pt x="0" y="121611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90" name="Gráfico 2">
              <a:extLst>
                <a:ext uri="{FF2B5EF4-FFF2-40B4-BE49-F238E27FC236}">
                  <a16:creationId xmlns:a16="http://schemas.microsoft.com/office/drawing/2014/main" id="{96514290-E245-FC29-815D-7EF20FA8FDE5}"/>
                </a:ext>
              </a:extLst>
            </p:cNvPr>
            <p:cNvGrpSpPr/>
            <p:nvPr/>
          </p:nvGrpSpPr>
          <p:grpSpPr>
            <a:xfrm>
              <a:off x="14396792" y="6910011"/>
              <a:ext cx="311116" cy="704941"/>
              <a:chOff x="14396792" y="6910011"/>
              <a:chExt cx="311116" cy="704941"/>
            </a:xfrm>
            <a:noFill/>
          </p:grpSpPr>
          <p:sp>
            <p:nvSpPr>
              <p:cNvPr id="191" name="Forma libre 190">
                <a:extLst>
                  <a:ext uri="{FF2B5EF4-FFF2-40B4-BE49-F238E27FC236}">
                    <a16:creationId xmlns:a16="http://schemas.microsoft.com/office/drawing/2014/main" id="{BBF650EB-0337-F3C5-E589-2247D98B4D70}"/>
                  </a:ext>
                </a:extLst>
              </p:cNvPr>
              <p:cNvSpPr/>
              <p:nvPr/>
            </p:nvSpPr>
            <p:spPr>
              <a:xfrm>
                <a:off x="14396792" y="7093257"/>
                <a:ext cx="311116" cy="521695"/>
              </a:xfrm>
              <a:custGeom>
                <a:avLst/>
                <a:gdLst>
                  <a:gd name="connsiteX0" fmla="*/ 311116 w 311116"/>
                  <a:gd name="connsiteY0" fmla="*/ 97966 h 521695"/>
                  <a:gd name="connsiteX1" fmla="*/ 202554 w 311116"/>
                  <a:gd name="connsiteY1" fmla="*/ 97966 h 521695"/>
                  <a:gd name="connsiteX2" fmla="*/ 170022 w 311116"/>
                  <a:gd name="connsiteY2" fmla="*/ 84054 h 521695"/>
                  <a:gd name="connsiteX3" fmla="*/ 89519 w 311116"/>
                  <a:gd name="connsiteY3" fmla="*/ 0 h 521695"/>
                  <a:gd name="connsiteX4" fmla="*/ 62613 w 311116"/>
                  <a:gd name="connsiteY4" fmla="*/ 0 h 521695"/>
                  <a:gd name="connsiteX5" fmla="*/ 22146 w 311116"/>
                  <a:gd name="connsiteY5" fmla="*/ 36837 h 521695"/>
                  <a:gd name="connsiteX6" fmla="*/ 2092 w 311116"/>
                  <a:gd name="connsiteY6" fmla="*/ 252522 h 521695"/>
                  <a:gd name="connsiteX7" fmla="*/ 15437 w 311116"/>
                  <a:gd name="connsiteY7" fmla="*/ 290944 h 521695"/>
                  <a:gd name="connsiteX8" fmla="*/ 42632 w 311116"/>
                  <a:gd name="connsiteY8" fmla="*/ 319491 h 521695"/>
                  <a:gd name="connsiteX9" fmla="*/ 0 w 311116"/>
                  <a:gd name="connsiteY9" fmla="*/ 521696 h 52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116" h="521695">
                    <a:moveTo>
                      <a:pt x="311116" y="97966"/>
                    </a:moveTo>
                    <a:lnTo>
                      <a:pt x="202554" y="97966"/>
                    </a:lnTo>
                    <a:cubicBezTo>
                      <a:pt x="190291" y="97966"/>
                      <a:pt x="178533" y="92920"/>
                      <a:pt x="170022" y="84054"/>
                    </a:cubicBezTo>
                    <a:lnTo>
                      <a:pt x="89519" y="0"/>
                    </a:lnTo>
                    <a:lnTo>
                      <a:pt x="62613" y="0"/>
                    </a:lnTo>
                    <a:cubicBezTo>
                      <a:pt x="41622" y="0"/>
                      <a:pt x="24094" y="15931"/>
                      <a:pt x="22146" y="36837"/>
                    </a:cubicBezTo>
                    <a:lnTo>
                      <a:pt x="2092" y="252522"/>
                    </a:lnTo>
                    <a:cubicBezTo>
                      <a:pt x="793" y="266651"/>
                      <a:pt x="5627" y="280636"/>
                      <a:pt x="15437" y="290944"/>
                    </a:cubicBezTo>
                    <a:lnTo>
                      <a:pt x="42632" y="319491"/>
                    </a:lnTo>
                    <a:lnTo>
                      <a:pt x="0" y="52169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2" name="Forma libre 191">
                <a:extLst>
                  <a:ext uri="{FF2B5EF4-FFF2-40B4-BE49-F238E27FC236}">
                    <a16:creationId xmlns:a16="http://schemas.microsoft.com/office/drawing/2014/main" id="{AE6670E3-FBC3-DBAC-3780-F0F4591D7287}"/>
                  </a:ext>
                </a:extLst>
              </p:cNvPr>
              <p:cNvSpPr/>
              <p:nvPr/>
            </p:nvSpPr>
            <p:spPr>
              <a:xfrm>
                <a:off x="14478665" y="7191224"/>
                <a:ext cx="229243" cy="74574"/>
              </a:xfrm>
              <a:custGeom>
                <a:avLst/>
                <a:gdLst>
                  <a:gd name="connsiteX0" fmla="*/ 229244 w 229243"/>
                  <a:gd name="connsiteY0" fmla="*/ 59472 h 74574"/>
                  <a:gd name="connsiteX1" fmla="*/ 108491 w 229243"/>
                  <a:gd name="connsiteY1" fmla="*/ 74250 h 74574"/>
                  <a:gd name="connsiteX2" fmla="*/ 73578 w 229243"/>
                  <a:gd name="connsiteY2" fmla="*/ 63581 h 74574"/>
                  <a:gd name="connsiteX3" fmla="*/ 0 w 229243"/>
                  <a:gd name="connsiteY3" fmla="*/ 0 h 7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243" h="74574">
                    <a:moveTo>
                      <a:pt x="229244" y="59472"/>
                    </a:moveTo>
                    <a:lnTo>
                      <a:pt x="108491" y="74250"/>
                    </a:lnTo>
                    <a:cubicBezTo>
                      <a:pt x="95867" y="75764"/>
                      <a:pt x="83171" y="71943"/>
                      <a:pt x="73578" y="63581"/>
                    </a:cubicBezTo>
                    <a:lnTo>
                      <a:pt x="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3" name="Forma libre 192">
                <a:extLst>
                  <a:ext uri="{FF2B5EF4-FFF2-40B4-BE49-F238E27FC236}">
                    <a16:creationId xmlns:a16="http://schemas.microsoft.com/office/drawing/2014/main" id="{EE8AD9C5-0DCE-B42A-8EA8-4546F0196059}"/>
                  </a:ext>
                </a:extLst>
              </p:cNvPr>
              <p:cNvSpPr/>
              <p:nvPr/>
            </p:nvSpPr>
            <p:spPr>
              <a:xfrm>
                <a:off x="14461137" y="7323215"/>
                <a:ext cx="144485" cy="291737"/>
              </a:xfrm>
              <a:custGeom>
                <a:avLst/>
                <a:gdLst>
                  <a:gd name="connsiteX0" fmla="*/ 0 w 144485"/>
                  <a:gd name="connsiteY0" fmla="*/ 291738 h 291737"/>
                  <a:gd name="connsiteX1" fmla="*/ 60809 w 144485"/>
                  <a:gd name="connsiteY1" fmla="*/ 108492 h 291737"/>
                  <a:gd name="connsiteX2" fmla="*/ 58429 w 144485"/>
                  <a:gd name="connsiteY2" fmla="*/ 67185 h 291737"/>
                  <a:gd name="connsiteX3" fmla="*/ 27267 w 144485"/>
                  <a:gd name="connsiteY3" fmla="*/ 0 h 291737"/>
                  <a:gd name="connsiteX4" fmla="*/ 127678 w 144485"/>
                  <a:gd name="connsiteY4" fmla="*/ 98544 h 291737"/>
                  <a:gd name="connsiteX5" fmla="*/ 144486 w 144485"/>
                  <a:gd name="connsiteY5" fmla="*/ 138624 h 291737"/>
                  <a:gd name="connsiteX6" fmla="*/ 144486 w 144485"/>
                  <a:gd name="connsiteY6" fmla="*/ 291738 h 29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485" h="291737">
                    <a:moveTo>
                      <a:pt x="0" y="291738"/>
                    </a:moveTo>
                    <a:lnTo>
                      <a:pt x="60809" y="108492"/>
                    </a:lnTo>
                    <a:cubicBezTo>
                      <a:pt x="65282" y="94939"/>
                      <a:pt x="64488" y="80161"/>
                      <a:pt x="58429" y="67185"/>
                    </a:cubicBezTo>
                    <a:lnTo>
                      <a:pt x="27267" y="0"/>
                    </a:lnTo>
                    <a:lnTo>
                      <a:pt x="127678" y="98544"/>
                    </a:lnTo>
                    <a:cubicBezTo>
                      <a:pt x="138426" y="109068"/>
                      <a:pt x="144486" y="123558"/>
                      <a:pt x="144486" y="138624"/>
                    </a:cubicBezTo>
                    <a:lnTo>
                      <a:pt x="144486" y="29173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4" name="Forma libre 193">
                <a:extLst>
                  <a:ext uri="{FF2B5EF4-FFF2-40B4-BE49-F238E27FC236}">
                    <a16:creationId xmlns:a16="http://schemas.microsoft.com/office/drawing/2014/main" id="{EFED649A-132E-C9EB-E6ED-03105EDB2A5B}"/>
                  </a:ext>
                </a:extLst>
              </p:cNvPr>
              <p:cNvSpPr/>
              <p:nvPr/>
            </p:nvSpPr>
            <p:spPr>
              <a:xfrm>
                <a:off x="14593287" y="7337273"/>
                <a:ext cx="73144" cy="277680"/>
              </a:xfrm>
              <a:custGeom>
                <a:avLst/>
                <a:gdLst>
                  <a:gd name="connsiteX0" fmla="*/ 73145 w 73144"/>
                  <a:gd name="connsiteY0" fmla="*/ 277680 h 277680"/>
                  <a:gd name="connsiteX1" fmla="*/ 73145 w 73144"/>
                  <a:gd name="connsiteY1" fmla="*/ 98183 h 277680"/>
                  <a:gd name="connsiteX2" fmla="*/ 57348 w 73144"/>
                  <a:gd name="connsiteY2" fmla="*/ 59112 h 277680"/>
                  <a:gd name="connsiteX3" fmla="*/ 0 w 73144"/>
                  <a:gd name="connsiteY3" fmla="*/ 0 h 27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144" h="277680">
                    <a:moveTo>
                      <a:pt x="73145" y="277680"/>
                    </a:moveTo>
                    <a:lnTo>
                      <a:pt x="73145" y="98183"/>
                    </a:lnTo>
                    <a:cubicBezTo>
                      <a:pt x="73145" y="83622"/>
                      <a:pt x="67447" y="69564"/>
                      <a:pt x="57348" y="59112"/>
                    </a:cubicBezTo>
                    <a:lnTo>
                      <a:pt x="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5" name="Forma libre 194">
                <a:extLst>
                  <a:ext uri="{FF2B5EF4-FFF2-40B4-BE49-F238E27FC236}">
                    <a16:creationId xmlns:a16="http://schemas.microsoft.com/office/drawing/2014/main" id="{3DD2F320-FB3C-FA68-F91C-DCB2748C595A}"/>
                  </a:ext>
                </a:extLst>
              </p:cNvPr>
              <p:cNvSpPr/>
              <p:nvPr/>
            </p:nvSpPr>
            <p:spPr>
              <a:xfrm>
                <a:off x="14439424" y="6910011"/>
                <a:ext cx="144990" cy="144895"/>
              </a:xfrm>
              <a:custGeom>
                <a:avLst/>
                <a:gdLst>
                  <a:gd name="connsiteX0" fmla="*/ 144990 w 144990"/>
                  <a:gd name="connsiteY0" fmla="*/ 72448 h 144895"/>
                  <a:gd name="connsiteX1" fmla="*/ 72495 w 144990"/>
                  <a:gd name="connsiteY1" fmla="*/ 144896 h 144895"/>
                  <a:gd name="connsiteX2" fmla="*/ -1 w 144990"/>
                  <a:gd name="connsiteY2" fmla="*/ 72448 h 144895"/>
                  <a:gd name="connsiteX3" fmla="*/ 72495 w 144990"/>
                  <a:gd name="connsiteY3" fmla="*/ 0 h 144895"/>
                  <a:gd name="connsiteX4" fmla="*/ 144990 w 144990"/>
                  <a:gd name="connsiteY4" fmla="*/ 72448 h 14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990" h="144895">
                    <a:moveTo>
                      <a:pt x="144990" y="72448"/>
                    </a:moveTo>
                    <a:cubicBezTo>
                      <a:pt x="144990" y="112460"/>
                      <a:pt x="112533" y="144896"/>
                      <a:pt x="72495" y="144896"/>
                    </a:cubicBezTo>
                    <a:cubicBezTo>
                      <a:pt x="32457" y="144896"/>
                      <a:pt x="-1" y="112460"/>
                      <a:pt x="-1" y="72448"/>
                    </a:cubicBezTo>
                    <a:cubicBezTo>
                      <a:pt x="-1" y="32436"/>
                      <a:pt x="32456" y="0"/>
                      <a:pt x="72495" y="0"/>
                    </a:cubicBezTo>
                    <a:cubicBezTo>
                      <a:pt x="112532" y="0"/>
                      <a:pt x="144990" y="32436"/>
                      <a:pt x="144990" y="72448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96" name="Gráfico 2">
              <a:extLst>
                <a:ext uri="{FF2B5EF4-FFF2-40B4-BE49-F238E27FC236}">
                  <a16:creationId xmlns:a16="http://schemas.microsoft.com/office/drawing/2014/main" id="{C7966E4A-93C3-88D7-5DB6-0294CB0D89CE}"/>
                </a:ext>
              </a:extLst>
            </p:cNvPr>
            <p:cNvGrpSpPr/>
            <p:nvPr/>
          </p:nvGrpSpPr>
          <p:grpSpPr>
            <a:xfrm>
              <a:off x="14893439" y="6910011"/>
              <a:ext cx="311116" cy="704941"/>
              <a:chOff x="14893439" y="6910011"/>
              <a:chExt cx="311116" cy="704941"/>
            </a:xfrm>
            <a:noFill/>
          </p:grpSpPr>
          <p:sp>
            <p:nvSpPr>
              <p:cNvPr id="197" name="Forma libre 196">
                <a:extLst>
                  <a:ext uri="{FF2B5EF4-FFF2-40B4-BE49-F238E27FC236}">
                    <a16:creationId xmlns:a16="http://schemas.microsoft.com/office/drawing/2014/main" id="{5933EEBE-4F19-1A32-152F-4FFCEF124093}"/>
                  </a:ext>
                </a:extLst>
              </p:cNvPr>
              <p:cNvSpPr/>
              <p:nvPr/>
            </p:nvSpPr>
            <p:spPr>
              <a:xfrm>
                <a:off x="14893439" y="7093257"/>
                <a:ext cx="311116" cy="521695"/>
              </a:xfrm>
              <a:custGeom>
                <a:avLst/>
                <a:gdLst>
                  <a:gd name="connsiteX0" fmla="*/ 0 w 311116"/>
                  <a:gd name="connsiteY0" fmla="*/ 97966 h 521695"/>
                  <a:gd name="connsiteX1" fmla="*/ 108563 w 311116"/>
                  <a:gd name="connsiteY1" fmla="*/ 97966 h 521695"/>
                  <a:gd name="connsiteX2" fmla="*/ 141096 w 311116"/>
                  <a:gd name="connsiteY2" fmla="*/ 84054 h 521695"/>
                  <a:gd name="connsiteX3" fmla="*/ 221598 w 311116"/>
                  <a:gd name="connsiteY3" fmla="*/ 0 h 521695"/>
                  <a:gd name="connsiteX4" fmla="*/ 248504 w 311116"/>
                  <a:gd name="connsiteY4" fmla="*/ 0 h 521695"/>
                  <a:gd name="connsiteX5" fmla="*/ 288971 w 311116"/>
                  <a:gd name="connsiteY5" fmla="*/ 36837 h 521695"/>
                  <a:gd name="connsiteX6" fmla="*/ 309025 w 311116"/>
                  <a:gd name="connsiteY6" fmla="*/ 252522 h 521695"/>
                  <a:gd name="connsiteX7" fmla="*/ 295680 w 311116"/>
                  <a:gd name="connsiteY7" fmla="*/ 290944 h 521695"/>
                  <a:gd name="connsiteX8" fmla="*/ 268486 w 311116"/>
                  <a:gd name="connsiteY8" fmla="*/ 319491 h 521695"/>
                  <a:gd name="connsiteX9" fmla="*/ 311116 w 311116"/>
                  <a:gd name="connsiteY9" fmla="*/ 521696 h 52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116" h="521695">
                    <a:moveTo>
                      <a:pt x="0" y="97966"/>
                    </a:moveTo>
                    <a:lnTo>
                      <a:pt x="108563" y="97966"/>
                    </a:lnTo>
                    <a:cubicBezTo>
                      <a:pt x="120825" y="97966"/>
                      <a:pt x="132583" y="92920"/>
                      <a:pt x="141096" y="84054"/>
                    </a:cubicBezTo>
                    <a:lnTo>
                      <a:pt x="221598" y="0"/>
                    </a:lnTo>
                    <a:lnTo>
                      <a:pt x="248504" y="0"/>
                    </a:lnTo>
                    <a:cubicBezTo>
                      <a:pt x="269495" y="0"/>
                      <a:pt x="287024" y="15931"/>
                      <a:pt x="288971" y="36837"/>
                    </a:cubicBezTo>
                    <a:lnTo>
                      <a:pt x="309025" y="252522"/>
                    </a:lnTo>
                    <a:cubicBezTo>
                      <a:pt x="310323" y="266651"/>
                      <a:pt x="305491" y="280636"/>
                      <a:pt x="295680" y="290944"/>
                    </a:cubicBezTo>
                    <a:lnTo>
                      <a:pt x="268486" y="319491"/>
                    </a:lnTo>
                    <a:lnTo>
                      <a:pt x="311116" y="52169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8" name="Forma libre 197">
                <a:extLst>
                  <a:ext uri="{FF2B5EF4-FFF2-40B4-BE49-F238E27FC236}">
                    <a16:creationId xmlns:a16="http://schemas.microsoft.com/office/drawing/2014/main" id="{9156980D-1758-BB16-4AF7-F668B9F7E43D}"/>
                  </a:ext>
                </a:extLst>
              </p:cNvPr>
              <p:cNvSpPr/>
              <p:nvPr/>
            </p:nvSpPr>
            <p:spPr>
              <a:xfrm>
                <a:off x="14893439" y="7191224"/>
                <a:ext cx="229243" cy="74574"/>
              </a:xfrm>
              <a:custGeom>
                <a:avLst/>
                <a:gdLst>
                  <a:gd name="connsiteX0" fmla="*/ 0 w 229243"/>
                  <a:gd name="connsiteY0" fmla="*/ 59472 h 74574"/>
                  <a:gd name="connsiteX1" fmla="*/ 120754 w 229243"/>
                  <a:gd name="connsiteY1" fmla="*/ 74250 h 74574"/>
                  <a:gd name="connsiteX2" fmla="*/ 155667 w 229243"/>
                  <a:gd name="connsiteY2" fmla="*/ 63581 h 74574"/>
                  <a:gd name="connsiteX3" fmla="*/ 229244 w 229243"/>
                  <a:gd name="connsiteY3" fmla="*/ 0 h 7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9243" h="74574">
                    <a:moveTo>
                      <a:pt x="0" y="59472"/>
                    </a:moveTo>
                    <a:lnTo>
                      <a:pt x="120754" y="74250"/>
                    </a:lnTo>
                    <a:cubicBezTo>
                      <a:pt x="133378" y="75764"/>
                      <a:pt x="146072" y="71943"/>
                      <a:pt x="155667" y="63581"/>
                    </a:cubicBezTo>
                    <a:lnTo>
                      <a:pt x="229244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9" name="Forma libre 198">
                <a:extLst>
                  <a:ext uri="{FF2B5EF4-FFF2-40B4-BE49-F238E27FC236}">
                    <a16:creationId xmlns:a16="http://schemas.microsoft.com/office/drawing/2014/main" id="{0B009E05-F308-5E1C-9980-8E3B3A90582F}"/>
                  </a:ext>
                </a:extLst>
              </p:cNvPr>
              <p:cNvSpPr/>
              <p:nvPr/>
            </p:nvSpPr>
            <p:spPr>
              <a:xfrm>
                <a:off x="14995654" y="7323215"/>
                <a:ext cx="144485" cy="291737"/>
              </a:xfrm>
              <a:custGeom>
                <a:avLst/>
                <a:gdLst>
                  <a:gd name="connsiteX0" fmla="*/ 144486 w 144485"/>
                  <a:gd name="connsiteY0" fmla="*/ 291738 h 291737"/>
                  <a:gd name="connsiteX1" fmla="*/ 83676 w 144485"/>
                  <a:gd name="connsiteY1" fmla="*/ 108492 h 291737"/>
                  <a:gd name="connsiteX2" fmla="*/ 86057 w 144485"/>
                  <a:gd name="connsiteY2" fmla="*/ 67185 h 291737"/>
                  <a:gd name="connsiteX3" fmla="*/ 117219 w 144485"/>
                  <a:gd name="connsiteY3" fmla="*/ 0 h 291737"/>
                  <a:gd name="connsiteX4" fmla="*/ 16807 w 144485"/>
                  <a:gd name="connsiteY4" fmla="*/ 98544 h 291737"/>
                  <a:gd name="connsiteX5" fmla="*/ 0 w 144485"/>
                  <a:gd name="connsiteY5" fmla="*/ 138624 h 291737"/>
                  <a:gd name="connsiteX6" fmla="*/ 0 w 144485"/>
                  <a:gd name="connsiteY6" fmla="*/ 291738 h 29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485" h="291737">
                    <a:moveTo>
                      <a:pt x="144486" y="291738"/>
                    </a:moveTo>
                    <a:lnTo>
                      <a:pt x="83676" y="108492"/>
                    </a:lnTo>
                    <a:cubicBezTo>
                      <a:pt x="79204" y="94939"/>
                      <a:pt x="79997" y="80161"/>
                      <a:pt x="86057" y="67185"/>
                    </a:cubicBezTo>
                    <a:lnTo>
                      <a:pt x="117219" y="0"/>
                    </a:lnTo>
                    <a:lnTo>
                      <a:pt x="16807" y="98544"/>
                    </a:lnTo>
                    <a:cubicBezTo>
                      <a:pt x="6059" y="109068"/>
                      <a:pt x="0" y="123558"/>
                      <a:pt x="0" y="138624"/>
                    </a:cubicBezTo>
                    <a:lnTo>
                      <a:pt x="0" y="29173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0" name="Forma libre 199">
                <a:extLst>
                  <a:ext uri="{FF2B5EF4-FFF2-40B4-BE49-F238E27FC236}">
                    <a16:creationId xmlns:a16="http://schemas.microsoft.com/office/drawing/2014/main" id="{436045CF-E25F-0FD0-886C-13D14E281499}"/>
                  </a:ext>
                </a:extLst>
              </p:cNvPr>
              <p:cNvSpPr/>
              <p:nvPr/>
            </p:nvSpPr>
            <p:spPr>
              <a:xfrm>
                <a:off x="14934845" y="7337273"/>
                <a:ext cx="73143" cy="277680"/>
              </a:xfrm>
              <a:custGeom>
                <a:avLst/>
                <a:gdLst>
                  <a:gd name="connsiteX0" fmla="*/ 0 w 73143"/>
                  <a:gd name="connsiteY0" fmla="*/ 277680 h 277680"/>
                  <a:gd name="connsiteX1" fmla="*/ 0 w 73143"/>
                  <a:gd name="connsiteY1" fmla="*/ 98183 h 277680"/>
                  <a:gd name="connsiteX2" fmla="*/ 15797 w 73143"/>
                  <a:gd name="connsiteY2" fmla="*/ 59112 h 277680"/>
                  <a:gd name="connsiteX3" fmla="*/ 73144 w 73143"/>
                  <a:gd name="connsiteY3" fmla="*/ 0 h 27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143" h="277680">
                    <a:moveTo>
                      <a:pt x="0" y="277680"/>
                    </a:moveTo>
                    <a:lnTo>
                      <a:pt x="0" y="98183"/>
                    </a:lnTo>
                    <a:cubicBezTo>
                      <a:pt x="0" y="83622"/>
                      <a:pt x="5698" y="69564"/>
                      <a:pt x="15797" y="59112"/>
                    </a:cubicBezTo>
                    <a:lnTo>
                      <a:pt x="73144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1" name="Forma libre 200">
                <a:extLst>
                  <a:ext uri="{FF2B5EF4-FFF2-40B4-BE49-F238E27FC236}">
                    <a16:creationId xmlns:a16="http://schemas.microsoft.com/office/drawing/2014/main" id="{FE651E30-C531-9EA8-89D1-30515544B89D}"/>
                  </a:ext>
                </a:extLst>
              </p:cNvPr>
              <p:cNvSpPr/>
              <p:nvPr/>
            </p:nvSpPr>
            <p:spPr>
              <a:xfrm>
                <a:off x="15016933" y="6910011"/>
                <a:ext cx="144990" cy="144895"/>
              </a:xfrm>
              <a:custGeom>
                <a:avLst/>
                <a:gdLst>
                  <a:gd name="connsiteX0" fmla="*/ 144991 w 144990"/>
                  <a:gd name="connsiteY0" fmla="*/ 72448 h 144895"/>
                  <a:gd name="connsiteX1" fmla="*/ 72495 w 144990"/>
                  <a:gd name="connsiteY1" fmla="*/ 144896 h 144895"/>
                  <a:gd name="connsiteX2" fmla="*/ 0 w 144990"/>
                  <a:gd name="connsiteY2" fmla="*/ 72448 h 144895"/>
                  <a:gd name="connsiteX3" fmla="*/ 72495 w 144990"/>
                  <a:gd name="connsiteY3" fmla="*/ 0 h 144895"/>
                  <a:gd name="connsiteX4" fmla="*/ 144991 w 144990"/>
                  <a:gd name="connsiteY4" fmla="*/ 72448 h 144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990" h="144895">
                    <a:moveTo>
                      <a:pt x="144991" y="72448"/>
                    </a:moveTo>
                    <a:cubicBezTo>
                      <a:pt x="144991" y="112460"/>
                      <a:pt x="112534" y="144896"/>
                      <a:pt x="72495" y="144896"/>
                    </a:cubicBezTo>
                    <a:cubicBezTo>
                      <a:pt x="32457" y="144896"/>
                      <a:pt x="0" y="112460"/>
                      <a:pt x="0" y="72448"/>
                    </a:cubicBezTo>
                    <a:cubicBezTo>
                      <a:pt x="0" y="32436"/>
                      <a:pt x="32457" y="0"/>
                      <a:pt x="72495" y="0"/>
                    </a:cubicBezTo>
                    <a:cubicBezTo>
                      <a:pt x="112533" y="0"/>
                      <a:pt x="144991" y="32436"/>
                      <a:pt x="144991" y="72448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2" name="Gráfico 2">
            <a:extLst>
              <a:ext uri="{FF2B5EF4-FFF2-40B4-BE49-F238E27FC236}">
                <a16:creationId xmlns:a16="http://schemas.microsoft.com/office/drawing/2014/main" id="{0AD98CFB-C772-63DC-18E7-4D03E291C115}"/>
              </a:ext>
            </a:extLst>
          </p:cNvPr>
          <p:cNvGrpSpPr/>
          <p:nvPr/>
        </p:nvGrpSpPr>
        <p:grpSpPr>
          <a:xfrm>
            <a:off x="13125998" y="8113294"/>
            <a:ext cx="828104" cy="811197"/>
            <a:chOff x="13125998" y="8113294"/>
            <a:chExt cx="828104" cy="811197"/>
          </a:xfrm>
          <a:noFill/>
        </p:grpSpPr>
        <p:grpSp>
          <p:nvGrpSpPr>
            <p:cNvPr id="203" name="Gráfico 2">
              <a:extLst>
                <a:ext uri="{FF2B5EF4-FFF2-40B4-BE49-F238E27FC236}">
                  <a16:creationId xmlns:a16="http://schemas.microsoft.com/office/drawing/2014/main" id="{C3F87BD1-4C12-C691-C887-7AFDF5E83D75}"/>
                </a:ext>
              </a:extLst>
            </p:cNvPr>
            <p:cNvGrpSpPr/>
            <p:nvPr/>
          </p:nvGrpSpPr>
          <p:grpSpPr>
            <a:xfrm>
              <a:off x="13525696" y="8505087"/>
              <a:ext cx="428407" cy="419403"/>
              <a:chOff x="13525696" y="8505087"/>
              <a:chExt cx="428407" cy="419403"/>
            </a:xfrm>
            <a:noFill/>
          </p:grpSpPr>
          <p:sp>
            <p:nvSpPr>
              <p:cNvPr id="204" name="Forma libre 203">
                <a:extLst>
                  <a:ext uri="{FF2B5EF4-FFF2-40B4-BE49-F238E27FC236}">
                    <a16:creationId xmlns:a16="http://schemas.microsoft.com/office/drawing/2014/main" id="{C82E1850-7A1D-1032-44F9-094460D7D8F1}"/>
                  </a:ext>
                </a:extLst>
              </p:cNvPr>
              <p:cNvSpPr/>
              <p:nvPr/>
            </p:nvSpPr>
            <p:spPr>
              <a:xfrm>
                <a:off x="13525696" y="8745138"/>
                <a:ext cx="179470" cy="179353"/>
              </a:xfrm>
              <a:custGeom>
                <a:avLst/>
                <a:gdLst>
                  <a:gd name="connsiteX0" fmla="*/ 154584 w 179470"/>
                  <a:gd name="connsiteY0" fmla="*/ 0 h 179353"/>
                  <a:gd name="connsiteX1" fmla="*/ 179471 w 179470"/>
                  <a:gd name="connsiteY1" fmla="*/ 24870 h 179353"/>
                  <a:gd name="connsiteX2" fmla="*/ 179471 w 179470"/>
                  <a:gd name="connsiteY2" fmla="*/ 154483 h 179353"/>
                  <a:gd name="connsiteX3" fmla="*/ 154584 w 179470"/>
                  <a:gd name="connsiteY3" fmla="*/ 179353 h 179353"/>
                  <a:gd name="connsiteX4" fmla="*/ 24887 w 179470"/>
                  <a:gd name="connsiteY4" fmla="*/ 179353 h 179353"/>
                  <a:gd name="connsiteX5" fmla="*/ 1 w 179470"/>
                  <a:gd name="connsiteY5" fmla="*/ 154483 h 179353"/>
                  <a:gd name="connsiteX6" fmla="*/ 1 w 179470"/>
                  <a:gd name="connsiteY6" fmla="*/ 24870 h 179353"/>
                  <a:gd name="connsiteX7" fmla="*/ 24887 w 179470"/>
                  <a:gd name="connsiteY7" fmla="*/ 0 h 17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470" h="179353">
                    <a:moveTo>
                      <a:pt x="154584" y="0"/>
                    </a:moveTo>
                    <a:cubicBezTo>
                      <a:pt x="168329" y="0"/>
                      <a:pt x="179471" y="11135"/>
                      <a:pt x="179471" y="24870"/>
                    </a:cubicBezTo>
                    <a:lnTo>
                      <a:pt x="179471" y="154483"/>
                    </a:lnTo>
                    <a:cubicBezTo>
                      <a:pt x="179471" y="168218"/>
                      <a:pt x="168328" y="179353"/>
                      <a:pt x="154584" y="179353"/>
                    </a:cubicBezTo>
                    <a:lnTo>
                      <a:pt x="24887" y="179353"/>
                    </a:lnTo>
                    <a:cubicBezTo>
                      <a:pt x="11142" y="179353"/>
                      <a:pt x="1" y="168218"/>
                      <a:pt x="1" y="154483"/>
                    </a:cubicBezTo>
                    <a:lnTo>
                      <a:pt x="1" y="24870"/>
                    </a:lnTo>
                    <a:cubicBezTo>
                      <a:pt x="1" y="11135"/>
                      <a:pt x="11143" y="0"/>
                      <a:pt x="24887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5" name="Forma libre 204">
                <a:extLst>
                  <a:ext uri="{FF2B5EF4-FFF2-40B4-BE49-F238E27FC236}">
                    <a16:creationId xmlns:a16="http://schemas.microsoft.com/office/drawing/2014/main" id="{241317BE-7DB4-DECE-B687-F0CED7F6021B}"/>
                  </a:ext>
                </a:extLst>
              </p:cNvPr>
              <p:cNvSpPr/>
              <p:nvPr/>
            </p:nvSpPr>
            <p:spPr>
              <a:xfrm>
                <a:off x="13774632" y="8745138"/>
                <a:ext cx="179470" cy="179353"/>
              </a:xfrm>
              <a:custGeom>
                <a:avLst/>
                <a:gdLst>
                  <a:gd name="connsiteX0" fmla="*/ 154585 w 179470"/>
                  <a:gd name="connsiteY0" fmla="*/ 0 h 179353"/>
                  <a:gd name="connsiteX1" fmla="*/ 179471 w 179470"/>
                  <a:gd name="connsiteY1" fmla="*/ 24870 h 179353"/>
                  <a:gd name="connsiteX2" fmla="*/ 179471 w 179470"/>
                  <a:gd name="connsiteY2" fmla="*/ 154483 h 179353"/>
                  <a:gd name="connsiteX3" fmla="*/ 154585 w 179470"/>
                  <a:gd name="connsiteY3" fmla="*/ 179353 h 179353"/>
                  <a:gd name="connsiteX4" fmla="*/ 24887 w 179470"/>
                  <a:gd name="connsiteY4" fmla="*/ 179353 h 179353"/>
                  <a:gd name="connsiteX5" fmla="*/ 1 w 179470"/>
                  <a:gd name="connsiteY5" fmla="*/ 154483 h 179353"/>
                  <a:gd name="connsiteX6" fmla="*/ 1 w 179470"/>
                  <a:gd name="connsiteY6" fmla="*/ 24870 h 179353"/>
                  <a:gd name="connsiteX7" fmla="*/ 24887 w 179470"/>
                  <a:gd name="connsiteY7" fmla="*/ 0 h 17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470" h="179353">
                    <a:moveTo>
                      <a:pt x="154585" y="0"/>
                    </a:moveTo>
                    <a:cubicBezTo>
                      <a:pt x="168329" y="0"/>
                      <a:pt x="179471" y="11135"/>
                      <a:pt x="179471" y="24870"/>
                    </a:cubicBezTo>
                    <a:lnTo>
                      <a:pt x="179471" y="154483"/>
                    </a:lnTo>
                    <a:cubicBezTo>
                      <a:pt x="179471" y="168218"/>
                      <a:pt x="168328" y="179353"/>
                      <a:pt x="154585" y="179353"/>
                    </a:cubicBezTo>
                    <a:lnTo>
                      <a:pt x="24887" y="179353"/>
                    </a:lnTo>
                    <a:cubicBezTo>
                      <a:pt x="11142" y="179353"/>
                      <a:pt x="1" y="168218"/>
                      <a:pt x="1" y="154483"/>
                    </a:cubicBezTo>
                    <a:lnTo>
                      <a:pt x="1" y="24870"/>
                    </a:lnTo>
                    <a:cubicBezTo>
                      <a:pt x="1" y="11135"/>
                      <a:pt x="11143" y="0"/>
                      <a:pt x="24887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6" name="Forma libre 205">
                <a:extLst>
                  <a:ext uri="{FF2B5EF4-FFF2-40B4-BE49-F238E27FC236}">
                    <a16:creationId xmlns:a16="http://schemas.microsoft.com/office/drawing/2014/main" id="{2AC35650-BF43-35FC-9CA6-FFC2C3B68446}"/>
                  </a:ext>
                </a:extLst>
              </p:cNvPr>
              <p:cNvSpPr/>
              <p:nvPr/>
            </p:nvSpPr>
            <p:spPr>
              <a:xfrm>
                <a:off x="13774632" y="8505087"/>
                <a:ext cx="179470" cy="179353"/>
              </a:xfrm>
              <a:custGeom>
                <a:avLst/>
                <a:gdLst>
                  <a:gd name="connsiteX0" fmla="*/ 154585 w 179470"/>
                  <a:gd name="connsiteY0" fmla="*/ 0 h 179353"/>
                  <a:gd name="connsiteX1" fmla="*/ 179471 w 179470"/>
                  <a:gd name="connsiteY1" fmla="*/ 24870 h 179353"/>
                  <a:gd name="connsiteX2" fmla="*/ 179471 w 179470"/>
                  <a:gd name="connsiteY2" fmla="*/ 154483 h 179353"/>
                  <a:gd name="connsiteX3" fmla="*/ 154585 w 179470"/>
                  <a:gd name="connsiteY3" fmla="*/ 179353 h 179353"/>
                  <a:gd name="connsiteX4" fmla="*/ 24887 w 179470"/>
                  <a:gd name="connsiteY4" fmla="*/ 179353 h 179353"/>
                  <a:gd name="connsiteX5" fmla="*/ 1 w 179470"/>
                  <a:gd name="connsiteY5" fmla="*/ 154483 h 179353"/>
                  <a:gd name="connsiteX6" fmla="*/ 1 w 179470"/>
                  <a:gd name="connsiteY6" fmla="*/ 24870 h 179353"/>
                  <a:gd name="connsiteX7" fmla="*/ 24887 w 179470"/>
                  <a:gd name="connsiteY7" fmla="*/ 0 h 17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470" h="179353">
                    <a:moveTo>
                      <a:pt x="154585" y="0"/>
                    </a:moveTo>
                    <a:cubicBezTo>
                      <a:pt x="168329" y="0"/>
                      <a:pt x="179471" y="11135"/>
                      <a:pt x="179471" y="24870"/>
                    </a:cubicBezTo>
                    <a:lnTo>
                      <a:pt x="179471" y="154483"/>
                    </a:lnTo>
                    <a:cubicBezTo>
                      <a:pt x="179471" y="168218"/>
                      <a:pt x="168328" y="179353"/>
                      <a:pt x="154585" y="179353"/>
                    </a:cubicBezTo>
                    <a:lnTo>
                      <a:pt x="24887" y="179353"/>
                    </a:lnTo>
                    <a:cubicBezTo>
                      <a:pt x="11142" y="179353"/>
                      <a:pt x="1" y="168218"/>
                      <a:pt x="1" y="154483"/>
                    </a:cubicBezTo>
                    <a:lnTo>
                      <a:pt x="1" y="24870"/>
                    </a:lnTo>
                    <a:cubicBezTo>
                      <a:pt x="1" y="11135"/>
                      <a:pt x="11143" y="0"/>
                      <a:pt x="24887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07" name="Gráfico 2">
              <a:extLst>
                <a:ext uri="{FF2B5EF4-FFF2-40B4-BE49-F238E27FC236}">
                  <a16:creationId xmlns:a16="http://schemas.microsoft.com/office/drawing/2014/main" id="{647B3D9F-DB83-A5AE-FAEF-6C7429B82DE4}"/>
                </a:ext>
              </a:extLst>
            </p:cNvPr>
            <p:cNvGrpSpPr/>
            <p:nvPr/>
          </p:nvGrpSpPr>
          <p:grpSpPr>
            <a:xfrm>
              <a:off x="13125998" y="8113294"/>
              <a:ext cx="494049" cy="811053"/>
              <a:chOff x="13125998" y="8113294"/>
              <a:chExt cx="494049" cy="811053"/>
            </a:xfrm>
            <a:noFill/>
          </p:grpSpPr>
          <p:grpSp>
            <p:nvGrpSpPr>
              <p:cNvPr id="208" name="Gráfico 2">
                <a:extLst>
                  <a:ext uri="{FF2B5EF4-FFF2-40B4-BE49-F238E27FC236}">
                    <a16:creationId xmlns:a16="http://schemas.microsoft.com/office/drawing/2014/main" id="{CE90FD21-16C5-0F6A-E788-1EC4182FCB09}"/>
                  </a:ext>
                </a:extLst>
              </p:cNvPr>
              <p:cNvGrpSpPr/>
              <p:nvPr/>
            </p:nvGrpSpPr>
            <p:grpSpPr>
              <a:xfrm>
                <a:off x="13390443" y="8157843"/>
                <a:ext cx="229604" cy="264993"/>
                <a:chOff x="13390443" y="8157843"/>
                <a:chExt cx="229604" cy="264993"/>
              </a:xfrm>
              <a:noFill/>
            </p:grpSpPr>
            <p:sp>
              <p:nvSpPr>
                <p:cNvPr id="209" name="Forma libre 208">
                  <a:extLst>
                    <a:ext uri="{FF2B5EF4-FFF2-40B4-BE49-F238E27FC236}">
                      <a16:creationId xmlns:a16="http://schemas.microsoft.com/office/drawing/2014/main" id="{8C60A653-2EDA-5F10-F974-F1826E3F75CB}"/>
                    </a:ext>
                  </a:extLst>
                </p:cNvPr>
                <p:cNvSpPr/>
                <p:nvPr/>
              </p:nvSpPr>
              <p:spPr>
                <a:xfrm>
                  <a:off x="13390443" y="8157843"/>
                  <a:ext cx="229604" cy="264993"/>
                </a:xfrm>
                <a:custGeom>
                  <a:avLst/>
                  <a:gdLst>
                    <a:gd name="connsiteX0" fmla="*/ 229605 w 229604"/>
                    <a:gd name="connsiteY0" fmla="*/ 198745 h 264993"/>
                    <a:gd name="connsiteX1" fmla="*/ 229605 w 229604"/>
                    <a:gd name="connsiteY1" fmla="*/ 66248 h 264993"/>
                    <a:gd name="connsiteX2" fmla="*/ 114839 w 229604"/>
                    <a:gd name="connsiteY2" fmla="*/ 0 h 264993"/>
                    <a:gd name="connsiteX3" fmla="*/ 0 w 229604"/>
                    <a:gd name="connsiteY3" fmla="*/ 66248 h 264993"/>
                    <a:gd name="connsiteX4" fmla="*/ 0 w 229604"/>
                    <a:gd name="connsiteY4" fmla="*/ 198745 h 264993"/>
                    <a:gd name="connsiteX5" fmla="*/ 114839 w 229604"/>
                    <a:gd name="connsiteY5" fmla="*/ 264993 h 264993"/>
                    <a:gd name="connsiteX6" fmla="*/ 196711 w 229604"/>
                    <a:gd name="connsiteY6" fmla="*/ 218929 h 264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9604" h="264993">
                      <a:moveTo>
                        <a:pt x="229605" y="198745"/>
                      </a:moveTo>
                      <a:lnTo>
                        <a:pt x="229605" y="66248"/>
                      </a:lnTo>
                      <a:lnTo>
                        <a:pt x="114839" y="0"/>
                      </a:lnTo>
                      <a:lnTo>
                        <a:pt x="0" y="66248"/>
                      </a:lnTo>
                      <a:lnTo>
                        <a:pt x="0" y="198745"/>
                      </a:lnTo>
                      <a:lnTo>
                        <a:pt x="114839" y="264993"/>
                      </a:lnTo>
                      <a:lnTo>
                        <a:pt x="196711" y="218929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0" name="Forma libre 209">
                  <a:extLst>
                    <a:ext uri="{FF2B5EF4-FFF2-40B4-BE49-F238E27FC236}">
                      <a16:creationId xmlns:a16="http://schemas.microsoft.com/office/drawing/2014/main" id="{1F2ED6F2-5A31-A22A-92FC-1B4FBA5483C3}"/>
                    </a:ext>
                  </a:extLst>
                </p:cNvPr>
                <p:cNvSpPr/>
                <p:nvPr/>
              </p:nvSpPr>
              <p:spPr>
                <a:xfrm>
                  <a:off x="13431848" y="8224163"/>
                  <a:ext cx="188199" cy="66248"/>
                </a:xfrm>
                <a:custGeom>
                  <a:avLst/>
                  <a:gdLst>
                    <a:gd name="connsiteX0" fmla="*/ 0 w 188199"/>
                    <a:gd name="connsiteY0" fmla="*/ 23284 h 66248"/>
                    <a:gd name="connsiteX1" fmla="*/ 73433 w 188199"/>
                    <a:gd name="connsiteY1" fmla="*/ 66248 h 66248"/>
                    <a:gd name="connsiteX2" fmla="*/ 188200 w 188199"/>
                    <a:gd name="connsiteY2" fmla="*/ 0 h 6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199" h="66248">
                      <a:moveTo>
                        <a:pt x="0" y="23284"/>
                      </a:moveTo>
                      <a:lnTo>
                        <a:pt x="73433" y="66248"/>
                      </a:lnTo>
                      <a:lnTo>
                        <a:pt x="188200" y="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1" name="Forma libre 210">
                  <a:extLst>
                    <a:ext uri="{FF2B5EF4-FFF2-40B4-BE49-F238E27FC236}">
                      <a16:creationId xmlns:a16="http://schemas.microsoft.com/office/drawing/2014/main" id="{A1E9186C-6FD9-B65A-6172-35A430631AC9}"/>
                    </a:ext>
                  </a:extLst>
                </p:cNvPr>
                <p:cNvSpPr/>
                <p:nvPr/>
              </p:nvSpPr>
              <p:spPr>
                <a:xfrm>
                  <a:off x="13505282" y="8288609"/>
                  <a:ext cx="7213" cy="134226"/>
                </a:xfrm>
                <a:custGeom>
                  <a:avLst/>
                  <a:gdLst>
                    <a:gd name="connsiteX0" fmla="*/ 0 w 7213"/>
                    <a:gd name="connsiteY0" fmla="*/ 134227 h 134226"/>
                    <a:gd name="connsiteX1" fmla="*/ 0 w 7213"/>
                    <a:gd name="connsiteY1" fmla="*/ 0 h 13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13" h="134226">
                      <a:moveTo>
                        <a:pt x="0" y="134227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12" name="Gráfico 2">
                <a:extLst>
                  <a:ext uri="{FF2B5EF4-FFF2-40B4-BE49-F238E27FC236}">
                    <a16:creationId xmlns:a16="http://schemas.microsoft.com/office/drawing/2014/main" id="{4F1EC225-0212-55B8-19F9-4C48B5F6C5DA}"/>
                  </a:ext>
                </a:extLst>
              </p:cNvPr>
              <p:cNvGrpSpPr/>
              <p:nvPr/>
            </p:nvGrpSpPr>
            <p:grpSpPr>
              <a:xfrm>
                <a:off x="13125998" y="8113294"/>
                <a:ext cx="343360" cy="811053"/>
                <a:chOff x="13125998" y="8113294"/>
                <a:chExt cx="343360" cy="811053"/>
              </a:xfrm>
              <a:noFill/>
            </p:grpSpPr>
            <p:sp>
              <p:nvSpPr>
                <p:cNvPr id="213" name="Forma libre 212">
                  <a:extLst>
                    <a:ext uri="{FF2B5EF4-FFF2-40B4-BE49-F238E27FC236}">
                      <a16:creationId xmlns:a16="http://schemas.microsoft.com/office/drawing/2014/main" id="{E4412FC5-4197-73DE-6F22-D28E98B14A8F}"/>
                    </a:ext>
                  </a:extLst>
                </p:cNvPr>
                <p:cNvSpPr/>
                <p:nvPr/>
              </p:nvSpPr>
              <p:spPr>
                <a:xfrm>
                  <a:off x="13125998" y="8348585"/>
                  <a:ext cx="343360" cy="575761"/>
                </a:xfrm>
                <a:custGeom>
                  <a:avLst/>
                  <a:gdLst>
                    <a:gd name="connsiteX0" fmla="*/ 343360 w 343360"/>
                    <a:gd name="connsiteY0" fmla="*/ 108131 h 575761"/>
                    <a:gd name="connsiteX1" fmla="*/ 223545 w 343360"/>
                    <a:gd name="connsiteY1" fmla="*/ 108131 h 575761"/>
                    <a:gd name="connsiteX2" fmla="*/ 187622 w 343360"/>
                    <a:gd name="connsiteY2" fmla="*/ 92777 h 575761"/>
                    <a:gd name="connsiteX3" fmla="*/ 98824 w 343360"/>
                    <a:gd name="connsiteY3" fmla="*/ 0 h 575761"/>
                    <a:gd name="connsiteX4" fmla="*/ 69105 w 343360"/>
                    <a:gd name="connsiteY4" fmla="*/ 0 h 575761"/>
                    <a:gd name="connsiteX5" fmla="*/ 24454 w 343360"/>
                    <a:gd name="connsiteY5" fmla="*/ 40657 h 575761"/>
                    <a:gd name="connsiteX6" fmla="*/ 2308 w 343360"/>
                    <a:gd name="connsiteY6" fmla="*/ 278690 h 575761"/>
                    <a:gd name="connsiteX7" fmla="*/ 17024 w 343360"/>
                    <a:gd name="connsiteY7" fmla="*/ 321077 h 575761"/>
                    <a:gd name="connsiteX8" fmla="*/ 47031 w 343360"/>
                    <a:gd name="connsiteY8" fmla="*/ 352579 h 575761"/>
                    <a:gd name="connsiteX9" fmla="*/ 0 w 343360"/>
                    <a:gd name="connsiteY9" fmla="*/ 575762 h 575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3360" h="575761">
                      <a:moveTo>
                        <a:pt x="343360" y="108131"/>
                      </a:moveTo>
                      <a:lnTo>
                        <a:pt x="223545" y="108131"/>
                      </a:lnTo>
                      <a:cubicBezTo>
                        <a:pt x="209984" y="108131"/>
                        <a:pt x="196999" y="102581"/>
                        <a:pt x="187622" y="92777"/>
                      </a:cubicBezTo>
                      <a:lnTo>
                        <a:pt x="98824" y="0"/>
                      </a:lnTo>
                      <a:lnTo>
                        <a:pt x="69105" y="0"/>
                      </a:lnTo>
                      <a:cubicBezTo>
                        <a:pt x="45950" y="0"/>
                        <a:pt x="26617" y="17589"/>
                        <a:pt x="24454" y="40657"/>
                      </a:cubicBezTo>
                      <a:lnTo>
                        <a:pt x="2308" y="278690"/>
                      </a:lnTo>
                      <a:cubicBezTo>
                        <a:pt x="866" y="294260"/>
                        <a:pt x="6203" y="309759"/>
                        <a:pt x="17024" y="321077"/>
                      </a:cubicBezTo>
                      <a:lnTo>
                        <a:pt x="47031" y="352579"/>
                      </a:lnTo>
                      <a:lnTo>
                        <a:pt x="0" y="575762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4" name="Forma libre 213">
                  <a:extLst>
                    <a:ext uri="{FF2B5EF4-FFF2-40B4-BE49-F238E27FC236}">
                      <a16:creationId xmlns:a16="http://schemas.microsoft.com/office/drawing/2014/main" id="{52892061-03C6-7A25-AE86-B48210E2A595}"/>
                    </a:ext>
                  </a:extLst>
                </p:cNvPr>
                <p:cNvSpPr/>
                <p:nvPr/>
              </p:nvSpPr>
              <p:spPr>
                <a:xfrm>
                  <a:off x="13216382" y="8456644"/>
                  <a:ext cx="252976" cy="82341"/>
                </a:xfrm>
                <a:custGeom>
                  <a:avLst/>
                  <a:gdLst>
                    <a:gd name="connsiteX0" fmla="*/ 252976 w 252976"/>
                    <a:gd name="connsiteY0" fmla="*/ 65671 h 82341"/>
                    <a:gd name="connsiteX1" fmla="*/ 119744 w 252976"/>
                    <a:gd name="connsiteY1" fmla="*/ 81963 h 82341"/>
                    <a:gd name="connsiteX2" fmla="*/ 81151 w 252976"/>
                    <a:gd name="connsiteY2" fmla="*/ 70213 h 82341"/>
                    <a:gd name="connsiteX3" fmla="*/ 0 w 252976"/>
                    <a:gd name="connsiteY3" fmla="*/ 0 h 82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976" h="82341">
                      <a:moveTo>
                        <a:pt x="252976" y="65671"/>
                      </a:moveTo>
                      <a:lnTo>
                        <a:pt x="119744" y="81963"/>
                      </a:lnTo>
                      <a:cubicBezTo>
                        <a:pt x="105822" y="83693"/>
                        <a:pt x="91828" y="79440"/>
                        <a:pt x="81151" y="70213"/>
                      </a:cubicBezTo>
                      <a:lnTo>
                        <a:pt x="0" y="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5" name="Forma libre 214">
                  <a:extLst>
                    <a:ext uri="{FF2B5EF4-FFF2-40B4-BE49-F238E27FC236}">
                      <a16:creationId xmlns:a16="http://schemas.microsoft.com/office/drawing/2014/main" id="{B9592AD8-9637-4DD1-2DC2-52F994B871AB}"/>
                    </a:ext>
                  </a:extLst>
                </p:cNvPr>
                <p:cNvSpPr/>
                <p:nvPr/>
              </p:nvSpPr>
              <p:spPr>
                <a:xfrm>
                  <a:off x="13197123" y="8602405"/>
                  <a:ext cx="159489" cy="321942"/>
                </a:xfrm>
                <a:custGeom>
                  <a:avLst/>
                  <a:gdLst>
                    <a:gd name="connsiteX0" fmla="*/ 0 w 159489"/>
                    <a:gd name="connsiteY0" fmla="*/ 321942 h 321942"/>
                    <a:gd name="connsiteX1" fmla="*/ 67085 w 159489"/>
                    <a:gd name="connsiteY1" fmla="*/ 119665 h 321942"/>
                    <a:gd name="connsiteX2" fmla="*/ 64488 w 159489"/>
                    <a:gd name="connsiteY2" fmla="*/ 74106 h 321942"/>
                    <a:gd name="connsiteX3" fmla="*/ 30152 w 159489"/>
                    <a:gd name="connsiteY3" fmla="*/ 0 h 321942"/>
                    <a:gd name="connsiteX4" fmla="*/ 140950 w 159489"/>
                    <a:gd name="connsiteY4" fmla="*/ 108708 h 321942"/>
                    <a:gd name="connsiteX5" fmla="*/ 159489 w 159489"/>
                    <a:gd name="connsiteY5" fmla="*/ 152897 h 321942"/>
                    <a:gd name="connsiteX6" fmla="*/ 159489 w 159489"/>
                    <a:gd name="connsiteY6" fmla="*/ 321870 h 321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489" h="321942">
                      <a:moveTo>
                        <a:pt x="0" y="321942"/>
                      </a:moveTo>
                      <a:lnTo>
                        <a:pt x="67085" y="119665"/>
                      </a:lnTo>
                      <a:cubicBezTo>
                        <a:pt x="72062" y="104671"/>
                        <a:pt x="71125" y="88451"/>
                        <a:pt x="64488" y="74106"/>
                      </a:cubicBezTo>
                      <a:lnTo>
                        <a:pt x="30152" y="0"/>
                      </a:lnTo>
                      <a:lnTo>
                        <a:pt x="140950" y="108708"/>
                      </a:lnTo>
                      <a:cubicBezTo>
                        <a:pt x="152853" y="120386"/>
                        <a:pt x="159489" y="136317"/>
                        <a:pt x="159489" y="152897"/>
                      </a:cubicBezTo>
                      <a:lnTo>
                        <a:pt x="159489" y="32187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6" name="Forma libre 215">
                  <a:extLst>
                    <a:ext uri="{FF2B5EF4-FFF2-40B4-BE49-F238E27FC236}">
                      <a16:creationId xmlns:a16="http://schemas.microsoft.com/office/drawing/2014/main" id="{D828B261-17A1-DE5C-364F-323598C27C00}"/>
                    </a:ext>
                  </a:extLst>
                </p:cNvPr>
                <p:cNvSpPr/>
                <p:nvPr/>
              </p:nvSpPr>
              <p:spPr>
                <a:xfrm>
                  <a:off x="13342907" y="8617904"/>
                  <a:ext cx="80719" cy="306443"/>
                </a:xfrm>
                <a:custGeom>
                  <a:avLst/>
                  <a:gdLst>
                    <a:gd name="connsiteX0" fmla="*/ 80719 w 80719"/>
                    <a:gd name="connsiteY0" fmla="*/ 306443 h 306443"/>
                    <a:gd name="connsiteX1" fmla="*/ 80719 w 80719"/>
                    <a:gd name="connsiteY1" fmla="*/ 108347 h 306443"/>
                    <a:gd name="connsiteX2" fmla="*/ 63262 w 80719"/>
                    <a:gd name="connsiteY2" fmla="*/ 65239 h 306443"/>
                    <a:gd name="connsiteX3" fmla="*/ 0 w 80719"/>
                    <a:gd name="connsiteY3" fmla="*/ 0 h 306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0719" h="306443">
                      <a:moveTo>
                        <a:pt x="80719" y="306443"/>
                      </a:moveTo>
                      <a:lnTo>
                        <a:pt x="80719" y="108347"/>
                      </a:lnTo>
                      <a:cubicBezTo>
                        <a:pt x="80719" y="92272"/>
                        <a:pt x="74443" y="76773"/>
                        <a:pt x="63262" y="65239"/>
                      </a:cubicBezTo>
                      <a:lnTo>
                        <a:pt x="0" y="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17" name="Forma libre 216">
                  <a:extLst>
                    <a:ext uri="{FF2B5EF4-FFF2-40B4-BE49-F238E27FC236}">
                      <a16:creationId xmlns:a16="http://schemas.microsoft.com/office/drawing/2014/main" id="{86881EAB-6475-2C65-1271-B02C5D3C5F46}"/>
                    </a:ext>
                  </a:extLst>
                </p:cNvPr>
                <p:cNvSpPr/>
                <p:nvPr/>
              </p:nvSpPr>
              <p:spPr>
                <a:xfrm rot="-2700000">
                  <a:off x="13173119" y="8146408"/>
                  <a:ext cx="159994" cy="159889"/>
                </a:xfrm>
                <a:custGeom>
                  <a:avLst/>
                  <a:gdLst>
                    <a:gd name="connsiteX0" fmla="*/ 159995 w 159994"/>
                    <a:gd name="connsiteY0" fmla="*/ 79945 h 159889"/>
                    <a:gd name="connsiteX1" fmla="*/ 79998 w 159994"/>
                    <a:gd name="connsiteY1" fmla="*/ 159890 h 159889"/>
                    <a:gd name="connsiteX2" fmla="*/ 1 w 159994"/>
                    <a:gd name="connsiteY2" fmla="*/ 79945 h 159889"/>
                    <a:gd name="connsiteX3" fmla="*/ 79998 w 159994"/>
                    <a:gd name="connsiteY3" fmla="*/ 0 h 159889"/>
                    <a:gd name="connsiteX4" fmla="*/ 159995 w 159994"/>
                    <a:gd name="connsiteY4" fmla="*/ 79945 h 159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994" h="159889">
                      <a:moveTo>
                        <a:pt x="159995" y="79945"/>
                      </a:moveTo>
                      <a:cubicBezTo>
                        <a:pt x="159995" y="124097"/>
                        <a:pt x="124178" y="159890"/>
                        <a:pt x="79998" y="159890"/>
                      </a:cubicBezTo>
                      <a:cubicBezTo>
                        <a:pt x="35816" y="159890"/>
                        <a:pt x="1" y="124098"/>
                        <a:pt x="1" y="79945"/>
                      </a:cubicBezTo>
                      <a:cubicBezTo>
                        <a:pt x="1" y="35793"/>
                        <a:pt x="35817" y="0"/>
                        <a:pt x="79998" y="0"/>
                      </a:cubicBezTo>
                      <a:cubicBezTo>
                        <a:pt x="124179" y="0"/>
                        <a:pt x="159995" y="35792"/>
                        <a:pt x="159995" y="79945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18" name="Gráfico 2">
            <a:extLst>
              <a:ext uri="{FF2B5EF4-FFF2-40B4-BE49-F238E27FC236}">
                <a16:creationId xmlns:a16="http://schemas.microsoft.com/office/drawing/2014/main" id="{B74179F7-EBD4-0D04-F841-D55D6EEBAF37}"/>
              </a:ext>
            </a:extLst>
          </p:cNvPr>
          <p:cNvGrpSpPr/>
          <p:nvPr/>
        </p:nvGrpSpPr>
        <p:grpSpPr>
          <a:xfrm>
            <a:off x="5579353" y="5544317"/>
            <a:ext cx="740100" cy="834194"/>
            <a:chOff x="5579353" y="5544317"/>
            <a:chExt cx="740100" cy="834194"/>
          </a:xfrm>
          <a:noFill/>
        </p:grpSpPr>
        <p:grpSp>
          <p:nvGrpSpPr>
            <p:cNvPr id="219" name="Gráfico 2">
              <a:extLst>
                <a:ext uri="{FF2B5EF4-FFF2-40B4-BE49-F238E27FC236}">
                  <a16:creationId xmlns:a16="http://schemas.microsoft.com/office/drawing/2014/main" id="{DC35F35B-1BEE-FE4D-5E95-C788DB0EE19F}"/>
                </a:ext>
              </a:extLst>
            </p:cNvPr>
            <p:cNvGrpSpPr/>
            <p:nvPr/>
          </p:nvGrpSpPr>
          <p:grpSpPr>
            <a:xfrm>
              <a:off x="5845818" y="6137524"/>
              <a:ext cx="208829" cy="240987"/>
              <a:chOff x="5845818" y="6137524"/>
              <a:chExt cx="208829" cy="240987"/>
            </a:xfrm>
            <a:noFill/>
          </p:grpSpPr>
          <p:sp>
            <p:nvSpPr>
              <p:cNvPr id="220" name="Forma libre 219">
                <a:extLst>
                  <a:ext uri="{FF2B5EF4-FFF2-40B4-BE49-F238E27FC236}">
                    <a16:creationId xmlns:a16="http://schemas.microsoft.com/office/drawing/2014/main" id="{9A17B833-0E6D-88A8-DD77-C02F5C7B2B00}"/>
                  </a:ext>
                </a:extLst>
              </p:cNvPr>
              <p:cNvSpPr/>
              <p:nvPr/>
            </p:nvSpPr>
            <p:spPr>
              <a:xfrm>
                <a:off x="5845818" y="6137524"/>
                <a:ext cx="208829" cy="240987"/>
              </a:xfrm>
              <a:custGeom>
                <a:avLst/>
                <a:gdLst>
                  <a:gd name="connsiteX0" fmla="*/ 208830 w 208829"/>
                  <a:gd name="connsiteY0" fmla="*/ 180723 h 240987"/>
                  <a:gd name="connsiteX1" fmla="*/ 208830 w 208829"/>
                  <a:gd name="connsiteY1" fmla="*/ 60265 h 240987"/>
                  <a:gd name="connsiteX2" fmla="*/ 104451 w 208829"/>
                  <a:gd name="connsiteY2" fmla="*/ 0 h 240987"/>
                  <a:gd name="connsiteX3" fmla="*/ 0 w 208829"/>
                  <a:gd name="connsiteY3" fmla="*/ 60265 h 240987"/>
                  <a:gd name="connsiteX4" fmla="*/ 0 w 208829"/>
                  <a:gd name="connsiteY4" fmla="*/ 180723 h 240987"/>
                  <a:gd name="connsiteX5" fmla="*/ 104451 w 208829"/>
                  <a:gd name="connsiteY5" fmla="*/ 240988 h 240987"/>
                  <a:gd name="connsiteX6" fmla="*/ 187117 w 208829"/>
                  <a:gd name="connsiteY6" fmla="*/ 193266 h 2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829" h="240987">
                    <a:moveTo>
                      <a:pt x="208830" y="180723"/>
                    </a:moveTo>
                    <a:lnTo>
                      <a:pt x="208830" y="60265"/>
                    </a:lnTo>
                    <a:lnTo>
                      <a:pt x="104451" y="0"/>
                    </a:lnTo>
                    <a:lnTo>
                      <a:pt x="0" y="60265"/>
                    </a:lnTo>
                    <a:lnTo>
                      <a:pt x="0" y="180723"/>
                    </a:lnTo>
                    <a:lnTo>
                      <a:pt x="104451" y="240988"/>
                    </a:lnTo>
                    <a:lnTo>
                      <a:pt x="187117" y="19326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1" name="Forma libre 220">
                <a:extLst>
                  <a:ext uri="{FF2B5EF4-FFF2-40B4-BE49-F238E27FC236}">
                    <a16:creationId xmlns:a16="http://schemas.microsoft.com/office/drawing/2014/main" id="{856F5EE1-6D93-04BD-A254-2E0B31E7B1F7}"/>
                  </a:ext>
                </a:extLst>
              </p:cNvPr>
              <p:cNvSpPr/>
              <p:nvPr/>
            </p:nvSpPr>
            <p:spPr>
              <a:xfrm>
                <a:off x="5872508" y="6197861"/>
                <a:ext cx="182139" cy="60192"/>
              </a:xfrm>
              <a:custGeom>
                <a:avLst/>
                <a:gdLst>
                  <a:gd name="connsiteX0" fmla="*/ 0 w 182139"/>
                  <a:gd name="connsiteY0" fmla="*/ 15499 h 60192"/>
                  <a:gd name="connsiteX1" fmla="*/ 77761 w 182139"/>
                  <a:gd name="connsiteY1" fmla="*/ 60193 h 60192"/>
                  <a:gd name="connsiteX2" fmla="*/ 182140 w 182139"/>
                  <a:gd name="connsiteY2" fmla="*/ 0 h 6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39" h="60192">
                    <a:moveTo>
                      <a:pt x="0" y="15499"/>
                    </a:moveTo>
                    <a:lnTo>
                      <a:pt x="77761" y="60193"/>
                    </a:lnTo>
                    <a:lnTo>
                      <a:pt x="18214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2" name="Forma libre 221">
                <a:extLst>
                  <a:ext uri="{FF2B5EF4-FFF2-40B4-BE49-F238E27FC236}">
                    <a16:creationId xmlns:a16="http://schemas.microsoft.com/office/drawing/2014/main" id="{C65A30CE-7942-7DD8-C339-2979831A1510}"/>
                  </a:ext>
                </a:extLst>
              </p:cNvPr>
              <p:cNvSpPr/>
              <p:nvPr/>
            </p:nvSpPr>
            <p:spPr>
              <a:xfrm>
                <a:off x="5950269" y="6256468"/>
                <a:ext cx="7213" cy="122043"/>
              </a:xfrm>
              <a:custGeom>
                <a:avLst/>
                <a:gdLst>
                  <a:gd name="connsiteX0" fmla="*/ 0 w 7213"/>
                  <a:gd name="connsiteY0" fmla="*/ 122044 h 122043"/>
                  <a:gd name="connsiteX1" fmla="*/ 0 w 7213"/>
                  <a:gd name="connsiteY1" fmla="*/ 0 h 12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22043">
                    <a:moveTo>
                      <a:pt x="0" y="122044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23" name="Gráfico 2">
              <a:extLst>
                <a:ext uri="{FF2B5EF4-FFF2-40B4-BE49-F238E27FC236}">
                  <a16:creationId xmlns:a16="http://schemas.microsoft.com/office/drawing/2014/main" id="{B239ADED-5603-3FB5-8F64-51901861DADC}"/>
                </a:ext>
              </a:extLst>
            </p:cNvPr>
            <p:cNvGrpSpPr/>
            <p:nvPr/>
          </p:nvGrpSpPr>
          <p:grpSpPr>
            <a:xfrm>
              <a:off x="5579353" y="6137524"/>
              <a:ext cx="208829" cy="240987"/>
              <a:chOff x="5579353" y="6137524"/>
              <a:chExt cx="208829" cy="240987"/>
            </a:xfrm>
            <a:noFill/>
          </p:grpSpPr>
          <p:sp>
            <p:nvSpPr>
              <p:cNvPr id="224" name="Forma libre 223">
                <a:extLst>
                  <a:ext uri="{FF2B5EF4-FFF2-40B4-BE49-F238E27FC236}">
                    <a16:creationId xmlns:a16="http://schemas.microsoft.com/office/drawing/2014/main" id="{DBE53D58-3DC4-3569-E5EA-A6C9736B3DDD}"/>
                  </a:ext>
                </a:extLst>
              </p:cNvPr>
              <p:cNvSpPr/>
              <p:nvPr/>
            </p:nvSpPr>
            <p:spPr>
              <a:xfrm>
                <a:off x="5579353" y="6137524"/>
                <a:ext cx="208829" cy="240987"/>
              </a:xfrm>
              <a:custGeom>
                <a:avLst/>
                <a:gdLst>
                  <a:gd name="connsiteX0" fmla="*/ 208830 w 208829"/>
                  <a:gd name="connsiteY0" fmla="*/ 180723 h 240987"/>
                  <a:gd name="connsiteX1" fmla="*/ 208830 w 208829"/>
                  <a:gd name="connsiteY1" fmla="*/ 60265 h 240987"/>
                  <a:gd name="connsiteX2" fmla="*/ 104451 w 208829"/>
                  <a:gd name="connsiteY2" fmla="*/ 0 h 240987"/>
                  <a:gd name="connsiteX3" fmla="*/ 0 w 208829"/>
                  <a:gd name="connsiteY3" fmla="*/ 60265 h 240987"/>
                  <a:gd name="connsiteX4" fmla="*/ 0 w 208829"/>
                  <a:gd name="connsiteY4" fmla="*/ 180723 h 240987"/>
                  <a:gd name="connsiteX5" fmla="*/ 104451 w 208829"/>
                  <a:gd name="connsiteY5" fmla="*/ 240988 h 240987"/>
                  <a:gd name="connsiteX6" fmla="*/ 187117 w 208829"/>
                  <a:gd name="connsiteY6" fmla="*/ 193266 h 2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829" h="240987">
                    <a:moveTo>
                      <a:pt x="208830" y="180723"/>
                    </a:moveTo>
                    <a:lnTo>
                      <a:pt x="208830" y="60265"/>
                    </a:lnTo>
                    <a:lnTo>
                      <a:pt x="104451" y="0"/>
                    </a:lnTo>
                    <a:lnTo>
                      <a:pt x="0" y="60265"/>
                    </a:lnTo>
                    <a:lnTo>
                      <a:pt x="0" y="180723"/>
                    </a:lnTo>
                    <a:lnTo>
                      <a:pt x="104451" y="240988"/>
                    </a:lnTo>
                    <a:lnTo>
                      <a:pt x="187117" y="19326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5" name="Forma libre 224">
                <a:extLst>
                  <a:ext uri="{FF2B5EF4-FFF2-40B4-BE49-F238E27FC236}">
                    <a16:creationId xmlns:a16="http://schemas.microsoft.com/office/drawing/2014/main" id="{B244A517-17CB-055C-36F0-E889B76B5A83}"/>
                  </a:ext>
                </a:extLst>
              </p:cNvPr>
              <p:cNvSpPr/>
              <p:nvPr/>
            </p:nvSpPr>
            <p:spPr>
              <a:xfrm>
                <a:off x="5606042" y="6197861"/>
                <a:ext cx="182139" cy="60192"/>
              </a:xfrm>
              <a:custGeom>
                <a:avLst/>
                <a:gdLst>
                  <a:gd name="connsiteX0" fmla="*/ 0 w 182139"/>
                  <a:gd name="connsiteY0" fmla="*/ 15499 h 60192"/>
                  <a:gd name="connsiteX1" fmla="*/ 77761 w 182139"/>
                  <a:gd name="connsiteY1" fmla="*/ 60193 h 60192"/>
                  <a:gd name="connsiteX2" fmla="*/ 182140 w 182139"/>
                  <a:gd name="connsiteY2" fmla="*/ 0 h 6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39" h="60192">
                    <a:moveTo>
                      <a:pt x="0" y="15499"/>
                    </a:moveTo>
                    <a:lnTo>
                      <a:pt x="77761" y="60193"/>
                    </a:lnTo>
                    <a:lnTo>
                      <a:pt x="18214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6" name="Forma libre 225">
                <a:extLst>
                  <a:ext uri="{FF2B5EF4-FFF2-40B4-BE49-F238E27FC236}">
                    <a16:creationId xmlns:a16="http://schemas.microsoft.com/office/drawing/2014/main" id="{AA240DAD-1515-D5F2-DAFE-AD543DF85C73}"/>
                  </a:ext>
                </a:extLst>
              </p:cNvPr>
              <p:cNvSpPr/>
              <p:nvPr/>
            </p:nvSpPr>
            <p:spPr>
              <a:xfrm>
                <a:off x="5683804" y="6256468"/>
                <a:ext cx="7213" cy="122043"/>
              </a:xfrm>
              <a:custGeom>
                <a:avLst/>
                <a:gdLst>
                  <a:gd name="connsiteX0" fmla="*/ 0 w 7213"/>
                  <a:gd name="connsiteY0" fmla="*/ 122044 h 122043"/>
                  <a:gd name="connsiteX1" fmla="*/ 0 w 7213"/>
                  <a:gd name="connsiteY1" fmla="*/ 0 h 12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22043">
                    <a:moveTo>
                      <a:pt x="0" y="122044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27" name="Gráfico 2">
              <a:extLst>
                <a:ext uri="{FF2B5EF4-FFF2-40B4-BE49-F238E27FC236}">
                  <a16:creationId xmlns:a16="http://schemas.microsoft.com/office/drawing/2014/main" id="{D458A6DA-AF08-81C1-A22C-1F3ED6D5AD1E}"/>
                </a:ext>
              </a:extLst>
            </p:cNvPr>
            <p:cNvGrpSpPr/>
            <p:nvPr/>
          </p:nvGrpSpPr>
          <p:grpSpPr>
            <a:xfrm>
              <a:off x="6110552" y="6137524"/>
              <a:ext cx="208901" cy="240987"/>
              <a:chOff x="6110552" y="6137524"/>
              <a:chExt cx="208901" cy="240987"/>
            </a:xfrm>
            <a:noFill/>
          </p:grpSpPr>
          <p:sp>
            <p:nvSpPr>
              <p:cNvPr id="228" name="Forma libre 227">
                <a:extLst>
                  <a:ext uri="{FF2B5EF4-FFF2-40B4-BE49-F238E27FC236}">
                    <a16:creationId xmlns:a16="http://schemas.microsoft.com/office/drawing/2014/main" id="{255C5F5F-8238-B779-960D-E45AED1493AF}"/>
                  </a:ext>
                </a:extLst>
              </p:cNvPr>
              <p:cNvSpPr/>
              <p:nvPr/>
            </p:nvSpPr>
            <p:spPr>
              <a:xfrm>
                <a:off x="6110552" y="6137524"/>
                <a:ext cx="208901" cy="240987"/>
              </a:xfrm>
              <a:custGeom>
                <a:avLst/>
                <a:gdLst>
                  <a:gd name="connsiteX0" fmla="*/ 208902 w 208901"/>
                  <a:gd name="connsiteY0" fmla="*/ 180723 h 240987"/>
                  <a:gd name="connsiteX1" fmla="*/ 208902 w 208901"/>
                  <a:gd name="connsiteY1" fmla="*/ 60265 h 240987"/>
                  <a:gd name="connsiteX2" fmla="*/ 104451 w 208901"/>
                  <a:gd name="connsiteY2" fmla="*/ 0 h 240987"/>
                  <a:gd name="connsiteX3" fmla="*/ 0 w 208901"/>
                  <a:gd name="connsiteY3" fmla="*/ 60265 h 240987"/>
                  <a:gd name="connsiteX4" fmla="*/ 0 w 208901"/>
                  <a:gd name="connsiteY4" fmla="*/ 180723 h 240987"/>
                  <a:gd name="connsiteX5" fmla="*/ 104451 w 208901"/>
                  <a:gd name="connsiteY5" fmla="*/ 240988 h 240987"/>
                  <a:gd name="connsiteX6" fmla="*/ 187117 w 208901"/>
                  <a:gd name="connsiteY6" fmla="*/ 193266 h 2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901" h="240987">
                    <a:moveTo>
                      <a:pt x="208902" y="180723"/>
                    </a:moveTo>
                    <a:lnTo>
                      <a:pt x="208902" y="60265"/>
                    </a:lnTo>
                    <a:lnTo>
                      <a:pt x="104451" y="0"/>
                    </a:lnTo>
                    <a:lnTo>
                      <a:pt x="0" y="60265"/>
                    </a:lnTo>
                    <a:lnTo>
                      <a:pt x="0" y="180723"/>
                    </a:lnTo>
                    <a:lnTo>
                      <a:pt x="104451" y="240988"/>
                    </a:lnTo>
                    <a:lnTo>
                      <a:pt x="187117" y="19326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9" name="Forma libre 228">
                <a:extLst>
                  <a:ext uri="{FF2B5EF4-FFF2-40B4-BE49-F238E27FC236}">
                    <a16:creationId xmlns:a16="http://schemas.microsoft.com/office/drawing/2014/main" id="{8D232122-9C8D-1365-EA3C-C111DCEDC4D8}"/>
                  </a:ext>
                </a:extLst>
              </p:cNvPr>
              <p:cNvSpPr/>
              <p:nvPr/>
            </p:nvSpPr>
            <p:spPr>
              <a:xfrm>
                <a:off x="6137241" y="6197861"/>
                <a:ext cx="182211" cy="60192"/>
              </a:xfrm>
              <a:custGeom>
                <a:avLst/>
                <a:gdLst>
                  <a:gd name="connsiteX0" fmla="*/ 0 w 182211"/>
                  <a:gd name="connsiteY0" fmla="*/ 15499 h 60192"/>
                  <a:gd name="connsiteX1" fmla="*/ 77761 w 182211"/>
                  <a:gd name="connsiteY1" fmla="*/ 60193 h 60192"/>
                  <a:gd name="connsiteX2" fmla="*/ 182212 w 182211"/>
                  <a:gd name="connsiteY2" fmla="*/ 0 h 6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211" h="60192">
                    <a:moveTo>
                      <a:pt x="0" y="15499"/>
                    </a:moveTo>
                    <a:lnTo>
                      <a:pt x="77761" y="60193"/>
                    </a:lnTo>
                    <a:lnTo>
                      <a:pt x="182212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0" name="Forma libre 229">
                <a:extLst>
                  <a:ext uri="{FF2B5EF4-FFF2-40B4-BE49-F238E27FC236}">
                    <a16:creationId xmlns:a16="http://schemas.microsoft.com/office/drawing/2014/main" id="{84EA2BF4-DFDD-BCCB-124F-CB740AAD7C9B}"/>
                  </a:ext>
                </a:extLst>
              </p:cNvPr>
              <p:cNvSpPr/>
              <p:nvPr/>
            </p:nvSpPr>
            <p:spPr>
              <a:xfrm>
                <a:off x="6215002" y="6256468"/>
                <a:ext cx="7213" cy="122043"/>
              </a:xfrm>
              <a:custGeom>
                <a:avLst/>
                <a:gdLst>
                  <a:gd name="connsiteX0" fmla="*/ 0 w 7213"/>
                  <a:gd name="connsiteY0" fmla="*/ 122044 h 122043"/>
                  <a:gd name="connsiteX1" fmla="*/ 0 w 7213"/>
                  <a:gd name="connsiteY1" fmla="*/ 0 h 12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22043">
                    <a:moveTo>
                      <a:pt x="0" y="122044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31" name="Gráfico 2">
              <a:extLst>
                <a:ext uri="{FF2B5EF4-FFF2-40B4-BE49-F238E27FC236}">
                  <a16:creationId xmlns:a16="http://schemas.microsoft.com/office/drawing/2014/main" id="{B03DADCD-D173-246C-8470-6E4E26DF5D5B}"/>
                </a:ext>
              </a:extLst>
            </p:cNvPr>
            <p:cNvGrpSpPr/>
            <p:nvPr/>
          </p:nvGrpSpPr>
          <p:grpSpPr>
            <a:xfrm>
              <a:off x="5721040" y="5544317"/>
              <a:ext cx="447761" cy="436227"/>
              <a:chOff x="5721040" y="5544317"/>
              <a:chExt cx="447761" cy="436227"/>
            </a:xfrm>
            <a:noFill/>
          </p:grpSpPr>
          <p:grpSp>
            <p:nvGrpSpPr>
              <p:cNvPr id="232" name="Gráfico 2">
                <a:extLst>
                  <a:ext uri="{FF2B5EF4-FFF2-40B4-BE49-F238E27FC236}">
                    <a16:creationId xmlns:a16="http://schemas.microsoft.com/office/drawing/2014/main" id="{C7B9C3FF-C4EB-5C08-B6E3-6B379A140D69}"/>
                  </a:ext>
                </a:extLst>
              </p:cNvPr>
              <p:cNvGrpSpPr/>
              <p:nvPr/>
            </p:nvGrpSpPr>
            <p:grpSpPr>
              <a:xfrm>
                <a:off x="5721040" y="5544317"/>
                <a:ext cx="447761" cy="387108"/>
                <a:chOff x="5721040" y="5544317"/>
                <a:chExt cx="447761" cy="387108"/>
              </a:xfrm>
              <a:noFill/>
            </p:grpSpPr>
            <p:sp>
              <p:nvSpPr>
                <p:cNvPr id="233" name="Forma libre 232">
                  <a:extLst>
                    <a:ext uri="{FF2B5EF4-FFF2-40B4-BE49-F238E27FC236}">
                      <a16:creationId xmlns:a16="http://schemas.microsoft.com/office/drawing/2014/main" id="{03BD5571-6044-A5E7-FF6D-82E26636157B}"/>
                    </a:ext>
                  </a:extLst>
                </p:cNvPr>
                <p:cNvSpPr/>
                <p:nvPr/>
              </p:nvSpPr>
              <p:spPr>
                <a:xfrm>
                  <a:off x="5969961" y="5544317"/>
                  <a:ext cx="198839" cy="387108"/>
                </a:xfrm>
                <a:custGeom>
                  <a:avLst/>
                  <a:gdLst>
                    <a:gd name="connsiteX0" fmla="*/ 0 w 198839"/>
                    <a:gd name="connsiteY0" fmla="*/ 0 h 387108"/>
                    <a:gd name="connsiteX1" fmla="*/ 177379 w 198839"/>
                    <a:gd name="connsiteY1" fmla="*/ 126874 h 387108"/>
                    <a:gd name="connsiteX2" fmla="*/ 126452 w 198839"/>
                    <a:gd name="connsiteY2" fmla="*/ 387109 h 387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8839" h="387108">
                      <a:moveTo>
                        <a:pt x="0" y="0"/>
                      </a:moveTo>
                      <a:cubicBezTo>
                        <a:pt x="74515" y="8434"/>
                        <a:pt x="143043" y="54065"/>
                        <a:pt x="177379" y="126874"/>
                      </a:cubicBezTo>
                      <a:cubicBezTo>
                        <a:pt x="220227" y="217632"/>
                        <a:pt x="196711" y="322663"/>
                        <a:pt x="126452" y="387109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4" name="Forma libre 233">
                  <a:extLst>
                    <a:ext uri="{FF2B5EF4-FFF2-40B4-BE49-F238E27FC236}">
                      <a16:creationId xmlns:a16="http://schemas.microsoft.com/office/drawing/2014/main" id="{9423CEB8-83DC-3833-5D56-22F9C9195903}"/>
                    </a:ext>
                  </a:extLst>
                </p:cNvPr>
                <p:cNvSpPr/>
                <p:nvPr/>
              </p:nvSpPr>
              <p:spPr>
                <a:xfrm>
                  <a:off x="5721040" y="5545687"/>
                  <a:ext cx="188184" cy="363103"/>
                </a:xfrm>
                <a:custGeom>
                  <a:avLst/>
                  <a:gdLst>
                    <a:gd name="connsiteX0" fmla="*/ 51056 w 188184"/>
                    <a:gd name="connsiteY0" fmla="*/ 363104 h 363103"/>
                    <a:gd name="connsiteX1" fmla="*/ 21481 w 188184"/>
                    <a:gd name="connsiteY1" fmla="*/ 316391 h 363103"/>
                    <a:gd name="connsiteX2" fmla="*/ 128385 w 188184"/>
                    <a:gd name="connsiteY2" fmla="*/ 18599 h 363103"/>
                    <a:gd name="connsiteX3" fmla="*/ 188184 w 188184"/>
                    <a:gd name="connsiteY3" fmla="*/ 0 h 363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184" h="363103">
                      <a:moveTo>
                        <a:pt x="51056" y="363104"/>
                      </a:moveTo>
                      <a:cubicBezTo>
                        <a:pt x="39587" y="349119"/>
                        <a:pt x="29560" y="333476"/>
                        <a:pt x="21481" y="316391"/>
                      </a:cubicBezTo>
                      <a:cubicBezTo>
                        <a:pt x="-31321" y="204656"/>
                        <a:pt x="16576" y="71366"/>
                        <a:pt x="128385" y="18599"/>
                      </a:cubicBezTo>
                      <a:cubicBezTo>
                        <a:pt x="147861" y="9443"/>
                        <a:pt x="167914" y="3316"/>
                        <a:pt x="188184" y="0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5" name="Forma libre 234">
                  <a:extLst>
                    <a:ext uri="{FF2B5EF4-FFF2-40B4-BE49-F238E27FC236}">
                      <a16:creationId xmlns:a16="http://schemas.microsoft.com/office/drawing/2014/main" id="{EA975344-35AC-68A3-7B4F-692135EF719B}"/>
                    </a:ext>
                  </a:extLst>
                </p:cNvPr>
                <p:cNvSpPr/>
                <p:nvPr/>
              </p:nvSpPr>
              <p:spPr>
                <a:xfrm>
                  <a:off x="5762772" y="5544389"/>
                  <a:ext cx="320945" cy="256811"/>
                </a:xfrm>
                <a:custGeom>
                  <a:avLst/>
                  <a:gdLst>
                    <a:gd name="connsiteX0" fmla="*/ 320946 w 320945"/>
                    <a:gd name="connsiteY0" fmla="*/ 46640 h 256811"/>
                    <a:gd name="connsiteX1" fmla="*/ 280117 w 320945"/>
                    <a:gd name="connsiteY1" fmla="*/ 109573 h 256811"/>
                    <a:gd name="connsiteX2" fmla="*/ 267782 w 320945"/>
                    <a:gd name="connsiteY2" fmla="*/ 117863 h 256811"/>
                    <a:gd name="connsiteX3" fmla="*/ 224141 w 320945"/>
                    <a:gd name="connsiteY3" fmla="*/ 126297 h 256811"/>
                    <a:gd name="connsiteX4" fmla="*/ 214114 w 320945"/>
                    <a:gd name="connsiteY4" fmla="*/ 125504 h 256811"/>
                    <a:gd name="connsiteX5" fmla="*/ 173142 w 320945"/>
                    <a:gd name="connsiteY5" fmla="*/ 110798 h 256811"/>
                    <a:gd name="connsiteX6" fmla="*/ 147895 w 320945"/>
                    <a:gd name="connsiteY6" fmla="*/ 126297 h 256811"/>
                    <a:gd name="connsiteX7" fmla="*/ 145082 w 320945"/>
                    <a:gd name="connsiteY7" fmla="*/ 148356 h 256811"/>
                    <a:gd name="connsiteX8" fmla="*/ 141475 w 320945"/>
                    <a:gd name="connsiteY8" fmla="*/ 157295 h 256811"/>
                    <a:gd name="connsiteX9" fmla="*/ 115001 w 320945"/>
                    <a:gd name="connsiteY9" fmla="*/ 192834 h 256811"/>
                    <a:gd name="connsiteX10" fmla="*/ 113054 w 320945"/>
                    <a:gd name="connsiteY10" fmla="*/ 212297 h 256811"/>
                    <a:gd name="connsiteX11" fmla="*/ 113054 w 320945"/>
                    <a:gd name="connsiteY11" fmla="*/ 212297 h 256811"/>
                    <a:gd name="connsiteX12" fmla="*/ 106057 w 320945"/>
                    <a:gd name="connsiteY12" fmla="*/ 236446 h 256811"/>
                    <a:gd name="connsiteX13" fmla="*/ 78862 w 320945"/>
                    <a:gd name="connsiteY13" fmla="*/ 253819 h 256811"/>
                    <a:gd name="connsiteX14" fmla="*/ 59891 w 320945"/>
                    <a:gd name="connsiteY14" fmla="*/ 254684 h 256811"/>
                    <a:gd name="connsiteX15" fmla="*/ 11560 w 320945"/>
                    <a:gd name="connsiteY15" fmla="*/ 229526 h 256811"/>
                    <a:gd name="connsiteX16" fmla="*/ 1606 w 320945"/>
                    <a:gd name="connsiteY16" fmla="*/ 216046 h 256811"/>
                    <a:gd name="connsiteX17" fmla="*/ 307 w 320945"/>
                    <a:gd name="connsiteY17" fmla="*/ 208837 h 256811"/>
                    <a:gd name="connsiteX18" fmla="*/ 10623 w 320945"/>
                    <a:gd name="connsiteY18" fmla="*/ 188436 h 256811"/>
                    <a:gd name="connsiteX19" fmla="*/ 42362 w 320945"/>
                    <a:gd name="connsiteY19" fmla="*/ 172793 h 256811"/>
                    <a:gd name="connsiteX20" fmla="*/ 52821 w 320945"/>
                    <a:gd name="connsiteY20" fmla="*/ 153186 h 256811"/>
                    <a:gd name="connsiteX21" fmla="*/ 47772 w 320945"/>
                    <a:gd name="connsiteY21" fmla="*/ 116421 h 256811"/>
                    <a:gd name="connsiteX22" fmla="*/ 57077 w 320945"/>
                    <a:gd name="connsiteY22" fmla="*/ 97390 h 256811"/>
                    <a:gd name="connsiteX23" fmla="*/ 115939 w 320945"/>
                    <a:gd name="connsiteY23" fmla="*/ 63365 h 256811"/>
                    <a:gd name="connsiteX24" fmla="*/ 123008 w 320945"/>
                    <a:gd name="connsiteY24" fmla="*/ 56156 h 256811"/>
                    <a:gd name="connsiteX25" fmla="*/ 127481 w 320945"/>
                    <a:gd name="connsiteY25" fmla="*/ 48154 h 256811"/>
                    <a:gd name="connsiteX26" fmla="*/ 150780 w 320945"/>
                    <a:gd name="connsiteY26" fmla="*/ 39648 h 256811"/>
                    <a:gd name="connsiteX27" fmla="*/ 170184 w 320945"/>
                    <a:gd name="connsiteY27" fmla="*/ 46929 h 256811"/>
                    <a:gd name="connsiteX28" fmla="*/ 194782 w 320945"/>
                    <a:gd name="connsiteY28" fmla="*/ 35467 h 256811"/>
                    <a:gd name="connsiteX29" fmla="*/ 207406 w 320945"/>
                    <a:gd name="connsiteY29" fmla="*/ 0 h 256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20945" h="256811">
                      <a:moveTo>
                        <a:pt x="320946" y="46640"/>
                      </a:moveTo>
                      <a:lnTo>
                        <a:pt x="280117" y="109573"/>
                      </a:lnTo>
                      <a:cubicBezTo>
                        <a:pt x="277304" y="113898"/>
                        <a:pt x="272832" y="116926"/>
                        <a:pt x="267782" y="117863"/>
                      </a:cubicBezTo>
                      <a:lnTo>
                        <a:pt x="224141" y="126297"/>
                      </a:lnTo>
                      <a:cubicBezTo>
                        <a:pt x="220823" y="126946"/>
                        <a:pt x="217360" y="126657"/>
                        <a:pt x="214114" y="125504"/>
                      </a:cubicBezTo>
                      <a:lnTo>
                        <a:pt x="173142" y="110798"/>
                      </a:lnTo>
                      <a:cubicBezTo>
                        <a:pt x="161745" y="106689"/>
                        <a:pt x="149410" y="114258"/>
                        <a:pt x="147895" y="126297"/>
                      </a:cubicBezTo>
                      <a:lnTo>
                        <a:pt x="145082" y="148356"/>
                      </a:lnTo>
                      <a:cubicBezTo>
                        <a:pt x="144649" y="151600"/>
                        <a:pt x="143422" y="154699"/>
                        <a:pt x="141475" y="157295"/>
                      </a:cubicBezTo>
                      <a:lnTo>
                        <a:pt x="115001" y="192834"/>
                      </a:lnTo>
                      <a:cubicBezTo>
                        <a:pt x="110818" y="198456"/>
                        <a:pt x="110096" y="205954"/>
                        <a:pt x="113054" y="212297"/>
                      </a:cubicBezTo>
                      <a:lnTo>
                        <a:pt x="113054" y="212297"/>
                      </a:lnTo>
                      <a:cubicBezTo>
                        <a:pt x="117165" y="220948"/>
                        <a:pt x="114136" y="231256"/>
                        <a:pt x="106057" y="236446"/>
                      </a:cubicBezTo>
                      <a:lnTo>
                        <a:pt x="78862" y="253819"/>
                      </a:lnTo>
                      <a:cubicBezTo>
                        <a:pt x="73163" y="257496"/>
                        <a:pt x="65878" y="257784"/>
                        <a:pt x="59891" y="254684"/>
                      </a:cubicBezTo>
                      <a:lnTo>
                        <a:pt x="11560" y="229526"/>
                      </a:lnTo>
                      <a:cubicBezTo>
                        <a:pt x="6367" y="226787"/>
                        <a:pt x="2688" y="221813"/>
                        <a:pt x="1606" y="216046"/>
                      </a:cubicBezTo>
                      <a:lnTo>
                        <a:pt x="307" y="208837"/>
                      </a:lnTo>
                      <a:cubicBezTo>
                        <a:pt x="-1207" y="200475"/>
                        <a:pt x="2977" y="192185"/>
                        <a:pt x="10623" y="188436"/>
                      </a:cubicBezTo>
                      <a:lnTo>
                        <a:pt x="42362" y="172793"/>
                      </a:lnTo>
                      <a:cubicBezTo>
                        <a:pt x="49720" y="169189"/>
                        <a:pt x="53903" y="161259"/>
                        <a:pt x="52821" y="153186"/>
                      </a:cubicBezTo>
                      <a:lnTo>
                        <a:pt x="47772" y="116421"/>
                      </a:lnTo>
                      <a:cubicBezTo>
                        <a:pt x="46690" y="108780"/>
                        <a:pt x="50369" y="101283"/>
                        <a:pt x="57077" y="97390"/>
                      </a:cubicBezTo>
                      <a:lnTo>
                        <a:pt x="115939" y="63365"/>
                      </a:lnTo>
                      <a:cubicBezTo>
                        <a:pt x="118897" y="61635"/>
                        <a:pt x="121349" y="59184"/>
                        <a:pt x="123008" y="56156"/>
                      </a:cubicBezTo>
                      <a:lnTo>
                        <a:pt x="127481" y="48154"/>
                      </a:lnTo>
                      <a:cubicBezTo>
                        <a:pt x="132097" y="39936"/>
                        <a:pt x="141980" y="36332"/>
                        <a:pt x="150780" y="39648"/>
                      </a:cubicBezTo>
                      <a:lnTo>
                        <a:pt x="170184" y="46929"/>
                      </a:lnTo>
                      <a:cubicBezTo>
                        <a:pt x="180139" y="50677"/>
                        <a:pt x="191248" y="45487"/>
                        <a:pt x="194782" y="35467"/>
                      </a:cubicBezTo>
                      <a:lnTo>
                        <a:pt x="207406" y="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6" name="Forma libre 235">
                  <a:extLst>
                    <a:ext uri="{FF2B5EF4-FFF2-40B4-BE49-F238E27FC236}">
                      <a16:creationId xmlns:a16="http://schemas.microsoft.com/office/drawing/2014/main" id="{9717EC6A-090F-1D9B-1245-EA2FF4EAF49B}"/>
                    </a:ext>
                  </a:extLst>
                </p:cNvPr>
                <p:cNvSpPr/>
                <p:nvPr/>
              </p:nvSpPr>
              <p:spPr>
                <a:xfrm>
                  <a:off x="6005112" y="5697967"/>
                  <a:ext cx="119166" cy="101013"/>
                </a:xfrm>
                <a:custGeom>
                  <a:avLst/>
                  <a:gdLst>
                    <a:gd name="connsiteX0" fmla="*/ 105656 w 119166"/>
                    <a:gd name="connsiteY0" fmla="*/ 5303 h 101013"/>
                    <a:gd name="connsiteX1" fmla="*/ 88055 w 119166"/>
                    <a:gd name="connsiteY1" fmla="*/ 617 h 101013"/>
                    <a:gd name="connsiteX2" fmla="*/ 70527 w 119166"/>
                    <a:gd name="connsiteY2" fmla="*/ 5231 h 101013"/>
                    <a:gd name="connsiteX3" fmla="*/ 52277 w 119166"/>
                    <a:gd name="connsiteY3" fmla="*/ 23253 h 101013"/>
                    <a:gd name="connsiteX4" fmla="*/ 39725 w 119166"/>
                    <a:gd name="connsiteY4" fmla="*/ 28515 h 101013"/>
                    <a:gd name="connsiteX5" fmla="*/ 17941 w 119166"/>
                    <a:gd name="connsiteY5" fmla="*/ 28875 h 101013"/>
                    <a:gd name="connsiteX6" fmla="*/ 1782 w 119166"/>
                    <a:gd name="connsiteY6" fmla="*/ 54827 h 101013"/>
                    <a:gd name="connsiteX7" fmla="*/ 10799 w 119166"/>
                    <a:gd name="connsiteY7" fmla="*/ 74002 h 101013"/>
                    <a:gd name="connsiteX8" fmla="*/ 19600 w 119166"/>
                    <a:gd name="connsiteY8" fmla="*/ 82725 h 101013"/>
                    <a:gd name="connsiteX9" fmla="*/ 55162 w 119166"/>
                    <a:gd name="connsiteY9" fmla="*/ 99305 h 101013"/>
                    <a:gd name="connsiteX10" fmla="*/ 79688 w 119166"/>
                    <a:gd name="connsiteY10" fmla="*/ 89645 h 101013"/>
                    <a:gd name="connsiteX11" fmla="*/ 84232 w 119166"/>
                    <a:gd name="connsiteY11" fmla="*/ 78472 h 101013"/>
                    <a:gd name="connsiteX12" fmla="*/ 99236 w 119166"/>
                    <a:gd name="connsiteY12" fmla="*/ 67226 h 101013"/>
                    <a:gd name="connsiteX13" fmla="*/ 99236 w 119166"/>
                    <a:gd name="connsiteY13" fmla="*/ 67226 h 101013"/>
                    <a:gd name="connsiteX14" fmla="*/ 115394 w 119166"/>
                    <a:gd name="connsiteY14" fmla="*/ 51583 h 101013"/>
                    <a:gd name="connsiteX15" fmla="*/ 119001 w 119166"/>
                    <a:gd name="connsiteY15" fmla="*/ 25415 h 101013"/>
                    <a:gd name="connsiteX16" fmla="*/ 105656 w 119166"/>
                    <a:gd name="connsiteY16" fmla="*/ 5375 h 101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166" h="101013">
                      <a:moveTo>
                        <a:pt x="105656" y="5303"/>
                      </a:moveTo>
                      <a:lnTo>
                        <a:pt x="88055" y="617"/>
                      </a:lnTo>
                      <a:cubicBezTo>
                        <a:pt x="81780" y="-1041"/>
                        <a:pt x="75143" y="689"/>
                        <a:pt x="70527" y="5231"/>
                      </a:cubicBezTo>
                      <a:lnTo>
                        <a:pt x="52277" y="23253"/>
                      </a:lnTo>
                      <a:cubicBezTo>
                        <a:pt x="48958" y="26569"/>
                        <a:pt x="44486" y="28443"/>
                        <a:pt x="39725" y="28515"/>
                      </a:cubicBezTo>
                      <a:lnTo>
                        <a:pt x="17941" y="28875"/>
                      </a:lnTo>
                      <a:cubicBezTo>
                        <a:pt x="4740" y="29092"/>
                        <a:pt x="-3916" y="42860"/>
                        <a:pt x="1782" y="54827"/>
                      </a:cubicBezTo>
                      <a:lnTo>
                        <a:pt x="10799" y="74002"/>
                      </a:lnTo>
                      <a:cubicBezTo>
                        <a:pt x="12603" y="77823"/>
                        <a:pt x="15704" y="80923"/>
                        <a:pt x="19600" y="82725"/>
                      </a:cubicBezTo>
                      <a:lnTo>
                        <a:pt x="55162" y="99305"/>
                      </a:lnTo>
                      <a:cubicBezTo>
                        <a:pt x="64612" y="103702"/>
                        <a:pt x="75792" y="99305"/>
                        <a:pt x="79688" y="89645"/>
                      </a:cubicBezTo>
                      <a:lnTo>
                        <a:pt x="84232" y="78472"/>
                      </a:lnTo>
                      <a:cubicBezTo>
                        <a:pt x="86757" y="72200"/>
                        <a:pt x="92528" y="67875"/>
                        <a:pt x="99236" y="67226"/>
                      </a:cubicBezTo>
                      <a:lnTo>
                        <a:pt x="99236" y="67226"/>
                      </a:lnTo>
                      <a:cubicBezTo>
                        <a:pt x="107604" y="66361"/>
                        <a:pt x="114240" y="59873"/>
                        <a:pt x="115394" y="51583"/>
                      </a:cubicBezTo>
                      <a:lnTo>
                        <a:pt x="119001" y="25415"/>
                      </a:lnTo>
                      <a:cubicBezTo>
                        <a:pt x="120228" y="16332"/>
                        <a:pt x="114529" y="7754"/>
                        <a:pt x="105656" y="5375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37" name="Forma libre 236">
                <a:extLst>
                  <a:ext uri="{FF2B5EF4-FFF2-40B4-BE49-F238E27FC236}">
                    <a16:creationId xmlns:a16="http://schemas.microsoft.com/office/drawing/2014/main" id="{48C798CD-ADE1-5ADB-F2AA-F65C4D0672B2}"/>
                  </a:ext>
                </a:extLst>
              </p:cNvPr>
              <p:cNvSpPr/>
              <p:nvPr/>
            </p:nvSpPr>
            <p:spPr>
              <a:xfrm>
                <a:off x="5807875" y="5863706"/>
                <a:ext cx="249080" cy="116839"/>
              </a:xfrm>
              <a:custGeom>
                <a:avLst/>
                <a:gdLst>
                  <a:gd name="connsiteX0" fmla="*/ 0 w 249080"/>
                  <a:gd name="connsiteY0" fmla="*/ 68369 h 116839"/>
                  <a:gd name="connsiteX1" fmla="*/ 37294 w 249080"/>
                  <a:gd name="connsiteY1" fmla="*/ 35353 h 116839"/>
                  <a:gd name="connsiteX2" fmla="*/ 68311 w 249080"/>
                  <a:gd name="connsiteY2" fmla="*/ 25189 h 116839"/>
                  <a:gd name="connsiteX3" fmla="*/ 96444 w 249080"/>
                  <a:gd name="connsiteY3" fmla="*/ 28289 h 116839"/>
                  <a:gd name="connsiteX4" fmla="*/ 128904 w 249080"/>
                  <a:gd name="connsiteY4" fmla="*/ 16755 h 116839"/>
                  <a:gd name="connsiteX5" fmla="*/ 133810 w 249080"/>
                  <a:gd name="connsiteY5" fmla="*/ 11781 h 116839"/>
                  <a:gd name="connsiteX6" fmla="*/ 174782 w 249080"/>
                  <a:gd name="connsiteY6" fmla="*/ 2121 h 116839"/>
                  <a:gd name="connsiteX7" fmla="*/ 208180 w 249080"/>
                  <a:gd name="connsiteY7" fmla="*/ 13583 h 116839"/>
                  <a:gd name="connsiteX8" fmla="*/ 232201 w 249080"/>
                  <a:gd name="connsiteY8" fmla="*/ 36723 h 116839"/>
                  <a:gd name="connsiteX9" fmla="*/ 249081 w 249080"/>
                  <a:gd name="connsiteY9" fmla="*/ 82714 h 116839"/>
                  <a:gd name="connsiteX10" fmla="*/ 0 w 249080"/>
                  <a:gd name="connsiteY10" fmla="*/ 68297 h 11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080" h="116839">
                    <a:moveTo>
                      <a:pt x="0" y="68369"/>
                    </a:moveTo>
                    <a:lnTo>
                      <a:pt x="37294" y="35353"/>
                    </a:lnTo>
                    <a:cubicBezTo>
                      <a:pt x="45661" y="27640"/>
                      <a:pt x="56986" y="23963"/>
                      <a:pt x="68311" y="25189"/>
                    </a:cubicBezTo>
                    <a:lnTo>
                      <a:pt x="96444" y="28289"/>
                    </a:lnTo>
                    <a:cubicBezTo>
                      <a:pt x="108490" y="29658"/>
                      <a:pt x="120465" y="25333"/>
                      <a:pt x="128904" y="16755"/>
                    </a:cubicBezTo>
                    <a:lnTo>
                      <a:pt x="133810" y="11781"/>
                    </a:lnTo>
                    <a:cubicBezTo>
                      <a:pt x="144486" y="967"/>
                      <a:pt x="160427" y="-2781"/>
                      <a:pt x="174782" y="2121"/>
                    </a:cubicBezTo>
                    <a:lnTo>
                      <a:pt x="208180" y="13583"/>
                    </a:lnTo>
                    <a:cubicBezTo>
                      <a:pt x="219217" y="17403"/>
                      <a:pt x="228017" y="25838"/>
                      <a:pt x="232201" y="36723"/>
                    </a:cubicBezTo>
                    <a:lnTo>
                      <a:pt x="249081" y="82714"/>
                    </a:lnTo>
                    <a:cubicBezTo>
                      <a:pt x="249081" y="82714"/>
                      <a:pt x="129986" y="168354"/>
                      <a:pt x="0" y="68297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38" name="Forma libre 237">
              <a:extLst>
                <a:ext uri="{FF2B5EF4-FFF2-40B4-BE49-F238E27FC236}">
                  <a16:creationId xmlns:a16="http://schemas.microsoft.com/office/drawing/2014/main" id="{74D0899C-3CF7-B2FA-CAFE-BFFF35B3770C}"/>
                </a:ext>
              </a:extLst>
            </p:cNvPr>
            <p:cNvSpPr/>
            <p:nvPr/>
          </p:nvSpPr>
          <p:spPr>
            <a:xfrm>
              <a:off x="5950269" y="5998323"/>
              <a:ext cx="7213" cy="85279"/>
            </a:xfrm>
            <a:custGeom>
              <a:avLst/>
              <a:gdLst>
                <a:gd name="connsiteX0" fmla="*/ 0 w 7213"/>
                <a:gd name="connsiteY0" fmla="*/ 0 h 85279"/>
                <a:gd name="connsiteX1" fmla="*/ 0 w 7213"/>
                <a:gd name="connsiteY1" fmla="*/ 85279 h 8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85279">
                  <a:moveTo>
                    <a:pt x="0" y="0"/>
                  </a:moveTo>
                  <a:lnTo>
                    <a:pt x="0" y="85279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9" name="Forma libre 238">
              <a:extLst>
                <a:ext uri="{FF2B5EF4-FFF2-40B4-BE49-F238E27FC236}">
                  <a16:creationId xmlns:a16="http://schemas.microsoft.com/office/drawing/2014/main" id="{67E3CBCF-46D5-CFE8-3EA8-70876E8B9D33}"/>
                </a:ext>
              </a:extLst>
            </p:cNvPr>
            <p:cNvSpPr/>
            <p:nvPr/>
          </p:nvSpPr>
          <p:spPr>
            <a:xfrm>
              <a:off x="5701693" y="6048207"/>
              <a:ext cx="496285" cy="49812"/>
            </a:xfrm>
            <a:custGeom>
              <a:avLst/>
              <a:gdLst>
                <a:gd name="connsiteX0" fmla="*/ 496286 w 496285"/>
                <a:gd name="connsiteY0" fmla="*/ 43829 h 49812"/>
                <a:gd name="connsiteX1" fmla="*/ 496286 w 496285"/>
                <a:gd name="connsiteY1" fmla="*/ 0 h 49812"/>
                <a:gd name="connsiteX2" fmla="*/ 0 w 496285"/>
                <a:gd name="connsiteY2" fmla="*/ 0 h 49812"/>
                <a:gd name="connsiteX3" fmla="*/ 0 w 496285"/>
                <a:gd name="connsiteY3" fmla="*/ 49812 h 4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85" h="49812">
                  <a:moveTo>
                    <a:pt x="496286" y="43829"/>
                  </a:moveTo>
                  <a:lnTo>
                    <a:pt x="496286" y="0"/>
                  </a:lnTo>
                  <a:lnTo>
                    <a:pt x="0" y="0"/>
                  </a:lnTo>
                  <a:lnTo>
                    <a:pt x="0" y="4981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40" name="Gráfico 2">
            <a:extLst>
              <a:ext uri="{FF2B5EF4-FFF2-40B4-BE49-F238E27FC236}">
                <a16:creationId xmlns:a16="http://schemas.microsoft.com/office/drawing/2014/main" id="{05E3B6FC-D312-C312-8F12-40E118B00FD9}"/>
              </a:ext>
            </a:extLst>
          </p:cNvPr>
          <p:cNvGrpSpPr/>
          <p:nvPr/>
        </p:nvGrpSpPr>
        <p:grpSpPr>
          <a:xfrm>
            <a:off x="10635769" y="6841456"/>
            <a:ext cx="735628" cy="817109"/>
            <a:chOff x="10635769" y="6841456"/>
            <a:chExt cx="735628" cy="817109"/>
          </a:xfrm>
          <a:noFill/>
        </p:grpSpPr>
        <p:sp>
          <p:nvSpPr>
            <p:cNvPr id="241" name="Forma libre 240">
              <a:extLst>
                <a:ext uri="{FF2B5EF4-FFF2-40B4-BE49-F238E27FC236}">
                  <a16:creationId xmlns:a16="http://schemas.microsoft.com/office/drawing/2014/main" id="{907C3A18-451E-83E4-0C2C-587BA1EB48F7}"/>
                </a:ext>
              </a:extLst>
            </p:cNvPr>
            <p:cNvSpPr/>
            <p:nvPr/>
          </p:nvSpPr>
          <p:spPr>
            <a:xfrm>
              <a:off x="10635769" y="7037678"/>
              <a:ext cx="735628" cy="620887"/>
            </a:xfrm>
            <a:custGeom>
              <a:avLst/>
              <a:gdLst>
                <a:gd name="connsiteX0" fmla="*/ 0 w 735628"/>
                <a:gd name="connsiteY0" fmla="*/ 0 h 620887"/>
                <a:gd name="connsiteX1" fmla="*/ 735628 w 735628"/>
                <a:gd name="connsiteY1" fmla="*/ 0 h 620887"/>
                <a:gd name="connsiteX2" fmla="*/ 735628 w 735628"/>
                <a:gd name="connsiteY2" fmla="*/ 620888 h 620887"/>
                <a:gd name="connsiteX3" fmla="*/ 0 w 735628"/>
                <a:gd name="connsiteY3" fmla="*/ 620888 h 62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628" h="620887">
                  <a:moveTo>
                    <a:pt x="0" y="0"/>
                  </a:moveTo>
                  <a:lnTo>
                    <a:pt x="735628" y="0"/>
                  </a:lnTo>
                  <a:lnTo>
                    <a:pt x="735628" y="620888"/>
                  </a:lnTo>
                  <a:lnTo>
                    <a:pt x="0" y="620888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2" name="Forma libre 241">
              <a:extLst>
                <a:ext uri="{FF2B5EF4-FFF2-40B4-BE49-F238E27FC236}">
                  <a16:creationId xmlns:a16="http://schemas.microsoft.com/office/drawing/2014/main" id="{AE22D798-AB15-C128-9737-01D676BE99DE}"/>
                </a:ext>
              </a:extLst>
            </p:cNvPr>
            <p:cNvSpPr/>
            <p:nvPr/>
          </p:nvSpPr>
          <p:spPr>
            <a:xfrm>
              <a:off x="10635769" y="6841456"/>
              <a:ext cx="735628" cy="196221"/>
            </a:xfrm>
            <a:custGeom>
              <a:avLst/>
              <a:gdLst>
                <a:gd name="connsiteX0" fmla="*/ 636227 w 735628"/>
                <a:gd name="connsiteY0" fmla="*/ 0 h 196221"/>
                <a:gd name="connsiteX1" fmla="*/ 99401 w 735628"/>
                <a:gd name="connsiteY1" fmla="*/ 0 h 196221"/>
                <a:gd name="connsiteX2" fmla="*/ 0 w 735628"/>
                <a:gd name="connsiteY2" fmla="*/ 196221 h 196221"/>
                <a:gd name="connsiteX3" fmla="*/ 735628 w 735628"/>
                <a:gd name="connsiteY3" fmla="*/ 196221 h 196221"/>
                <a:gd name="connsiteX4" fmla="*/ 636227 w 735628"/>
                <a:gd name="connsiteY4" fmla="*/ 0 h 19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628" h="196221">
                  <a:moveTo>
                    <a:pt x="636227" y="0"/>
                  </a:moveTo>
                  <a:lnTo>
                    <a:pt x="99401" y="0"/>
                  </a:lnTo>
                  <a:lnTo>
                    <a:pt x="0" y="196221"/>
                  </a:lnTo>
                  <a:lnTo>
                    <a:pt x="735628" y="196221"/>
                  </a:lnTo>
                  <a:lnTo>
                    <a:pt x="636227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3" name="Forma libre 242">
              <a:extLst>
                <a:ext uri="{FF2B5EF4-FFF2-40B4-BE49-F238E27FC236}">
                  <a16:creationId xmlns:a16="http://schemas.microsoft.com/office/drawing/2014/main" id="{DC06F8F9-221E-3F0B-829B-5C725533A6CB}"/>
                </a:ext>
              </a:extLst>
            </p:cNvPr>
            <p:cNvSpPr/>
            <p:nvPr/>
          </p:nvSpPr>
          <p:spPr>
            <a:xfrm>
              <a:off x="11003583" y="6883916"/>
              <a:ext cx="7213" cy="103517"/>
            </a:xfrm>
            <a:custGeom>
              <a:avLst/>
              <a:gdLst>
                <a:gd name="connsiteX0" fmla="*/ 0 w 7213"/>
                <a:gd name="connsiteY0" fmla="*/ 0 h 103517"/>
                <a:gd name="connsiteX1" fmla="*/ 0 w 7213"/>
                <a:gd name="connsiteY1" fmla="*/ 103518 h 10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03517">
                  <a:moveTo>
                    <a:pt x="0" y="0"/>
                  </a:moveTo>
                  <a:lnTo>
                    <a:pt x="0" y="103518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4D96649F-73CA-C257-A08C-BF68670EDC58}"/>
                </a:ext>
              </a:extLst>
            </p:cNvPr>
            <p:cNvSpPr/>
            <p:nvPr/>
          </p:nvSpPr>
          <p:spPr>
            <a:xfrm>
              <a:off x="10747577" y="7514463"/>
              <a:ext cx="514463" cy="7208"/>
            </a:xfrm>
            <a:custGeom>
              <a:avLst/>
              <a:gdLst>
                <a:gd name="connsiteX0" fmla="*/ 514464 w 514463"/>
                <a:gd name="connsiteY0" fmla="*/ 0 h 7208"/>
                <a:gd name="connsiteX1" fmla="*/ 0 w 514463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4463" h="7208">
                  <a:moveTo>
                    <a:pt x="514464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45" name="Gráfico 2">
              <a:extLst>
                <a:ext uri="{FF2B5EF4-FFF2-40B4-BE49-F238E27FC236}">
                  <a16:creationId xmlns:a16="http://schemas.microsoft.com/office/drawing/2014/main" id="{00005116-18C4-3674-4DA1-E0D39468BE4A}"/>
                </a:ext>
              </a:extLst>
            </p:cNvPr>
            <p:cNvGrpSpPr/>
            <p:nvPr/>
          </p:nvGrpSpPr>
          <p:grpSpPr>
            <a:xfrm>
              <a:off x="10772031" y="7153955"/>
              <a:ext cx="189713" cy="271120"/>
              <a:chOff x="10772031" y="7153955"/>
              <a:chExt cx="189713" cy="271120"/>
            </a:xfrm>
            <a:noFill/>
          </p:grpSpPr>
          <p:sp>
            <p:nvSpPr>
              <p:cNvPr id="246" name="Forma libre 245">
                <a:extLst>
                  <a:ext uri="{FF2B5EF4-FFF2-40B4-BE49-F238E27FC236}">
                    <a16:creationId xmlns:a16="http://schemas.microsoft.com/office/drawing/2014/main" id="{E5B06784-6891-873E-C801-7614C4DD9468}"/>
                  </a:ext>
                </a:extLst>
              </p:cNvPr>
              <p:cNvSpPr/>
              <p:nvPr/>
            </p:nvSpPr>
            <p:spPr>
              <a:xfrm>
                <a:off x="10772031" y="7153955"/>
                <a:ext cx="189713" cy="94794"/>
              </a:xfrm>
              <a:custGeom>
                <a:avLst/>
                <a:gdLst>
                  <a:gd name="connsiteX0" fmla="*/ 0 w 189713"/>
                  <a:gd name="connsiteY0" fmla="*/ 94795 h 94794"/>
                  <a:gd name="connsiteX1" fmla="*/ 94857 w 189713"/>
                  <a:gd name="connsiteY1" fmla="*/ 0 h 94794"/>
                  <a:gd name="connsiteX2" fmla="*/ 189714 w 189713"/>
                  <a:gd name="connsiteY2" fmla="*/ 94795 h 94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713" h="94794">
                    <a:moveTo>
                      <a:pt x="0" y="94795"/>
                    </a:moveTo>
                    <a:lnTo>
                      <a:pt x="94857" y="0"/>
                    </a:lnTo>
                    <a:lnTo>
                      <a:pt x="189714" y="94795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7" name="Forma libre 246">
                <a:extLst>
                  <a:ext uri="{FF2B5EF4-FFF2-40B4-BE49-F238E27FC236}">
                    <a16:creationId xmlns:a16="http://schemas.microsoft.com/office/drawing/2014/main" id="{C1D859FD-1F2C-7B6C-0760-415CEB394CDD}"/>
                  </a:ext>
                </a:extLst>
              </p:cNvPr>
              <p:cNvSpPr/>
              <p:nvPr/>
            </p:nvSpPr>
            <p:spPr>
              <a:xfrm>
                <a:off x="10866888" y="7153955"/>
                <a:ext cx="7213" cy="271120"/>
              </a:xfrm>
              <a:custGeom>
                <a:avLst/>
                <a:gdLst>
                  <a:gd name="connsiteX0" fmla="*/ 0 w 7213"/>
                  <a:gd name="connsiteY0" fmla="*/ 0 h 271120"/>
                  <a:gd name="connsiteX1" fmla="*/ 0 w 7213"/>
                  <a:gd name="connsiteY1" fmla="*/ 271120 h 27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71120">
                    <a:moveTo>
                      <a:pt x="0" y="0"/>
                    </a:moveTo>
                    <a:lnTo>
                      <a:pt x="0" y="27112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48" name="Gráfico 2">
              <a:extLst>
                <a:ext uri="{FF2B5EF4-FFF2-40B4-BE49-F238E27FC236}">
                  <a16:creationId xmlns:a16="http://schemas.microsoft.com/office/drawing/2014/main" id="{38584026-B204-047F-5050-4A829BD5D4F5}"/>
                </a:ext>
              </a:extLst>
            </p:cNvPr>
            <p:cNvGrpSpPr/>
            <p:nvPr/>
          </p:nvGrpSpPr>
          <p:grpSpPr>
            <a:xfrm>
              <a:off x="11042896" y="7153955"/>
              <a:ext cx="189786" cy="271120"/>
              <a:chOff x="11042896" y="7153955"/>
              <a:chExt cx="189786" cy="271120"/>
            </a:xfrm>
            <a:noFill/>
          </p:grpSpPr>
          <p:sp>
            <p:nvSpPr>
              <p:cNvPr id="249" name="Forma libre 248">
                <a:extLst>
                  <a:ext uri="{FF2B5EF4-FFF2-40B4-BE49-F238E27FC236}">
                    <a16:creationId xmlns:a16="http://schemas.microsoft.com/office/drawing/2014/main" id="{F95819BD-D2C1-30D2-5B28-04331CF6A2BA}"/>
                  </a:ext>
                </a:extLst>
              </p:cNvPr>
              <p:cNvSpPr/>
              <p:nvPr/>
            </p:nvSpPr>
            <p:spPr>
              <a:xfrm>
                <a:off x="11042896" y="7153955"/>
                <a:ext cx="189786" cy="94794"/>
              </a:xfrm>
              <a:custGeom>
                <a:avLst/>
                <a:gdLst>
                  <a:gd name="connsiteX0" fmla="*/ 0 w 189786"/>
                  <a:gd name="connsiteY0" fmla="*/ 94795 h 94794"/>
                  <a:gd name="connsiteX1" fmla="*/ 94857 w 189786"/>
                  <a:gd name="connsiteY1" fmla="*/ 0 h 94794"/>
                  <a:gd name="connsiteX2" fmla="*/ 189786 w 189786"/>
                  <a:gd name="connsiteY2" fmla="*/ 94795 h 94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786" h="94794">
                    <a:moveTo>
                      <a:pt x="0" y="94795"/>
                    </a:moveTo>
                    <a:lnTo>
                      <a:pt x="94857" y="0"/>
                    </a:lnTo>
                    <a:lnTo>
                      <a:pt x="189786" y="94795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0" name="Forma libre 249">
                <a:extLst>
                  <a:ext uri="{FF2B5EF4-FFF2-40B4-BE49-F238E27FC236}">
                    <a16:creationId xmlns:a16="http://schemas.microsoft.com/office/drawing/2014/main" id="{7A37F8CA-A4A7-64F1-5B46-8C18B2F9B700}"/>
                  </a:ext>
                </a:extLst>
              </p:cNvPr>
              <p:cNvSpPr/>
              <p:nvPr/>
            </p:nvSpPr>
            <p:spPr>
              <a:xfrm>
                <a:off x="11137753" y="7153955"/>
                <a:ext cx="7213" cy="271120"/>
              </a:xfrm>
              <a:custGeom>
                <a:avLst/>
                <a:gdLst>
                  <a:gd name="connsiteX0" fmla="*/ 0 w 7213"/>
                  <a:gd name="connsiteY0" fmla="*/ 0 h 271120"/>
                  <a:gd name="connsiteX1" fmla="*/ 0 w 7213"/>
                  <a:gd name="connsiteY1" fmla="*/ 271120 h 27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71120">
                    <a:moveTo>
                      <a:pt x="0" y="0"/>
                    </a:moveTo>
                    <a:lnTo>
                      <a:pt x="0" y="27112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51" name="Gráfico 2">
            <a:extLst>
              <a:ext uri="{FF2B5EF4-FFF2-40B4-BE49-F238E27FC236}">
                <a16:creationId xmlns:a16="http://schemas.microsoft.com/office/drawing/2014/main" id="{EEC621F8-F16A-D4B7-701E-857C8DC94605}"/>
              </a:ext>
            </a:extLst>
          </p:cNvPr>
          <p:cNvGrpSpPr/>
          <p:nvPr/>
        </p:nvGrpSpPr>
        <p:grpSpPr>
          <a:xfrm>
            <a:off x="5611885" y="2984280"/>
            <a:ext cx="672005" cy="824102"/>
            <a:chOff x="5611885" y="2984280"/>
            <a:chExt cx="672005" cy="824102"/>
          </a:xfrm>
          <a:noFill/>
        </p:grpSpPr>
        <p:grpSp>
          <p:nvGrpSpPr>
            <p:cNvPr id="252" name="Gráfico 2">
              <a:extLst>
                <a:ext uri="{FF2B5EF4-FFF2-40B4-BE49-F238E27FC236}">
                  <a16:creationId xmlns:a16="http://schemas.microsoft.com/office/drawing/2014/main" id="{85FCECCC-E728-BEE2-BDD2-17FBCF29B692}"/>
                </a:ext>
              </a:extLst>
            </p:cNvPr>
            <p:cNvGrpSpPr/>
            <p:nvPr/>
          </p:nvGrpSpPr>
          <p:grpSpPr>
            <a:xfrm>
              <a:off x="5611885" y="2984280"/>
              <a:ext cx="672005" cy="666303"/>
              <a:chOff x="5611885" y="2984280"/>
              <a:chExt cx="672005" cy="666303"/>
            </a:xfrm>
            <a:noFill/>
          </p:grpSpPr>
          <p:grpSp>
            <p:nvGrpSpPr>
              <p:cNvPr id="253" name="Gráfico 2">
                <a:extLst>
                  <a:ext uri="{FF2B5EF4-FFF2-40B4-BE49-F238E27FC236}">
                    <a16:creationId xmlns:a16="http://schemas.microsoft.com/office/drawing/2014/main" id="{65F64147-F548-8030-D053-01D8055D8AAE}"/>
                  </a:ext>
                </a:extLst>
              </p:cNvPr>
              <p:cNvGrpSpPr/>
              <p:nvPr/>
            </p:nvGrpSpPr>
            <p:grpSpPr>
              <a:xfrm>
                <a:off x="5611885" y="3338445"/>
                <a:ext cx="312342" cy="312138"/>
                <a:chOff x="5611885" y="3338445"/>
                <a:chExt cx="312342" cy="312138"/>
              </a:xfrm>
              <a:noFill/>
            </p:grpSpPr>
            <p:sp>
              <p:nvSpPr>
                <p:cNvPr id="254" name="Forma libre 253">
                  <a:extLst>
                    <a:ext uri="{FF2B5EF4-FFF2-40B4-BE49-F238E27FC236}">
                      <a16:creationId xmlns:a16="http://schemas.microsoft.com/office/drawing/2014/main" id="{8CEF7A7A-F513-D4F6-885D-6525640518B8}"/>
                    </a:ext>
                  </a:extLst>
                </p:cNvPr>
                <p:cNvSpPr/>
                <p:nvPr/>
              </p:nvSpPr>
              <p:spPr>
                <a:xfrm>
                  <a:off x="5611885" y="3338445"/>
                  <a:ext cx="312342" cy="312138"/>
                </a:xfrm>
                <a:custGeom>
                  <a:avLst/>
                  <a:gdLst>
                    <a:gd name="connsiteX0" fmla="*/ 0 w 312342"/>
                    <a:gd name="connsiteY0" fmla="*/ 229093 h 312138"/>
                    <a:gd name="connsiteX1" fmla="*/ 0 w 312342"/>
                    <a:gd name="connsiteY1" fmla="*/ 32151 h 312138"/>
                    <a:gd name="connsiteX2" fmla="*/ 32172 w 312342"/>
                    <a:gd name="connsiteY2" fmla="*/ 0 h 312138"/>
                    <a:gd name="connsiteX3" fmla="*/ 107985 w 312342"/>
                    <a:gd name="connsiteY3" fmla="*/ 0 h 312138"/>
                    <a:gd name="connsiteX4" fmla="*/ 107985 w 312342"/>
                    <a:gd name="connsiteY4" fmla="*/ 111231 h 312138"/>
                    <a:gd name="connsiteX5" fmla="*/ 156171 w 312342"/>
                    <a:gd name="connsiteY5" fmla="*/ 96309 h 312138"/>
                    <a:gd name="connsiteX6" fmla="*/ 204357 w 312342"/>
                    <a:gd name="connsiteY6" fmla="*/ 111231 h 312138"/>
                    <a:gd name="connsiteX7" fmla="*/ 204357 w 312342"/>
                    <a:gd name="connsiteY7" fmla="*/ 0 h 312138"/>
                    <a:gd name="connsiteX8" fmla="*/ 280171 w 312342"/>
                    <a:gd name="connsiteY8" fmla="*/ 0 h 312138"/>
                    <a:gd name="connsiteX9" fmla="*/ 312343 w 312342"/>
                    <a:gd name="connsiteY9" fmla="*/ 32151 h 312138"/>
                    <a:gd name="connsiteX10" fmla="*/ 312343 w 312342"/>
                    <a:gd name="connsiteY10" fmla="*/ 279987 h 312138"/>
                    <a:gd name="connsiteX11" fmla="*/ 280171 w 312342"/>
                    <a:gd name="connsiteY11" fmla="*/ 312138 h 312138"/>
                    <a:gd name="connsiteX12" fmla="*/ 32172 w 312342"/>
                    <a:gd name="connsiteY12" fmla="*/ 312138 h 312138"/>
                    <a:gd name="connsiteX13" fmla="*/ 0 w 312342"/>
                    <a:gd name="connsiteY13" fmla="*/ 279987 h 3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2342" h="312138">
                      <a:moveTo>
                        <a:pt x="0" y="229093"/>
                      </a:moveTo>
                      <a:lnTo>
                        <a:pt x="0" y="32151"/>
                      </a:lnTo>
                      <a:cubicBezTo>
                        <a:pt x="0" y="14417"/>
                        <a:pt x="14355" y="0"/>
                        <a:pt x="32172" y="0"/>
                      </a:cubicBezTo>
                      <a:lnTo>
                        <a:pt x="107985" y="0"/>
                      </a:lnTo>
                      <a:lnTo>
                        <a:pt x="107985" y="111231"/>
                      </a:lnTo>
                      <a:lnTo>
                        <a:pt x="156171" y="96309"/>
                      </a:lnTo>
                      <a:lnTo>
                        <a:pt x="204357" y="111231"/>
                      </a:lnTo>
                      <a:lnTo>
                        <a:pt x="204357" y="0"/>
                      </a:lnTo>
                      <a:lnTo>
                        <a:pt x="280171" y="0"/>
                      </a:lnTo>
                      <a:cubicBezTo>
                        <a:pt x="297916" y="0"/>
                        <a:pt x="312343" y="14345"/>
                        <a:pt x="312343" y="32151"/>
                      </a:cubicBezTo>
                      <a:lnTo>
                        <a:pt x="312343" y="279987"/>
                      </a:lnTo>
                      <a:cubicBezTo>
                        <a:pt x="312343" y="297721"/>
                        <a:pt x="297988" y="312138"/>
                        <a:pt x="280171" y="312138"/>
                      </a:cubicBezTo>
                      <a:lnTo>
                        <a:pt x="32172" y="312138"/>
                      </a:lnTo>
                      <a:cubicBezTo>
                        <a:pt x="14427" y="312138"/>
                        <a:pt x="0" y="297793"/>
                        <a:pt x="0" y="279987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5" name="Forma libre 254">
                  <a:extLst>
                    <a:ext uri="{FF2B5EF4-FFF2-40B4-BE49-F238E27FC236}">
                      <a16:creationId xmlns:a16="http://schemas.microsoft.com/office/drawing/2014/main" id="{1648C137-E5CE-7C89-E036-86BA2C6909F2}"/>
                    </a:ext>
                  </a:extLst>
                </p:cNvPr>
                <p:cNvSpPr/>
                <p:nvPr/>
              </p:nvSpPr>
              <p:spPr>
                <a:xfrm>
                  <a:off x="5686617" y="3539353"/>
                  <a:ext cx="162807" cy="56444"/>
                </a:xfrm>
                <a:custGeom>
                  <a:avLst/>
                  <a:gdLst>
                    <a:gd name="connsiteX0" fmla="*/ 0 w 162807"/>
                    <a:gd name="connsiteY0" fmla="*/ 0 h 56444"/>
                    <a:gd name="connsiteX1" fmla="*/ 162808 w 162807"/>
                    <a:gd name="connsiteY1" fmla="*/ 0 h 56444"/>
                    <a:gd name="connsiteX2" fmla="*/ 162808 w 162807"/>
                    <a:gd name="connsiteY2" fmla="*/ 56444 h 56444"/>
                    <a:gd name="connsiteX3" fmla="*/ 0 w 162807"/>
                    <a:gd name="connsiteY3" fmla="*/ 56444 h 56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07" h="56444">
                      <a:moveTo>
                        <a:pt x="0" y="0"/>
                      </a:moveTo>
                      <a:lnTo>
                        <a:pt x="162808" y="0"/>
                      </a:lnTo>
                      <a:lnTo>
                        <a:pt x="162808" y="56444"/>
                      </a:lnTo>
                      <a:lnTo>
                        <a:pt x="0" y="56444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6" name="Forma libre 255">
                  <a:extLst>
                    <a:ext uri="{FF2B5EF4-FFF2-40B4-BE49-F238E27FC236}">
                      <a16:creationId xmlns:a16="http://schemas.microsoft.com/office/drawing/2014/main" id="{B8210D75-0DCC-5DFF-D8BE-85EC0BE31D0A}"/>
                    </a:ext>
                  </a:extLst>
                </p:cNvPr>
                <p:cNvSpPr/>
                <p:nvPr/>
              </p:nvSpPr>
              <p:spPr>
                <a:xfrm>
                  <a:off x="5756659" y="3338445"/>
                  <a:ext cx="59583" cy="7208"/>
                </a:xfrm>
                <a:custGeom>
                  <a:avLst/>
                  <a:gdLst>
                    <a:gd name="connsiteX0" fmla="*/ 59583 w 59583"/>
                    <a:gd name="connsiteY0" fmla="*/ 0 h 7208"/>
                    <a:gd name="connsiteX1" fmla="*/ 0 w 59583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9583" h="7208">
                      <a:moveTo>
                        <a:pt x="59583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57" name="Gráfico 2">
                <a:extLst>
                  <a:ext uri="{FF2B5EF4-FFF2-40B4-BE49-F238E27FC236}">
                    <a16:creationId xmlns:a16="http://schemas.microsoft.com/office/drawing/2014/main" id="{BCE49867-7AC4-2C17-E168-582CD4C07825}"/>
                  </a:ext>
                </a:extLst>
              </p:cNvPr>
              <p:cNvGrpSpPr/>
              <p:nvPr/>
            </p:nvGrpSpPr>
            <p:grpSpPr>
              <a:xfrm>
                <a:off x="5971548" y="3338445"/>
                <a:ext cx="312342" cy="312138"/>
                <a:chOff x="5971548" y="3338445"/>
                <a:chExt cx="312342" cy="312138"/>
              </a:xfrm>
              <a:noFill/>
            </p:grpSpPr>
            <p:sp>
              <p:nvSpPr>
                <p:cNvPr id="258" name="Forma libre 257">
                  <a:extLst>
                    <a:ext uri="{FF2B5EF4-FFF2-40B4-BE49-F238E27FC236}">
                      <a16:creationId xmlns:a16="http://schemas.microsoft.com/office/drawing/2014/main" id="{540C49EC-607E-304C-CD90-3B9C40B3167F}"/>
                    </a:ext>
                  </a:extLst>
                </p:cNvPr>
                <p:cNvSpPr/>
                <p:nvPr/>
              </p:nvSpPr>
              <p:spPr>
                <a:xfrm>
                  <a:off x="5971548" y="3338445"/>
                  <a:ext cx="312342" cy="312138"/>
                </a:xfrm>
                <a:custGeom>
                  <a:avLst/>
                  <a:gdLst>
                    <a:gd name="connsiteX0" fmla="*/ 0 w 312342"/>
                    <a:gd name="connsiteY0" fmla="*/ 229093 h 312138"/>
                    <a:gd name="connsiteX1" fmla="*/ 0 w 312342"/>
                    <a:gd name="connsiteY1" fmla="*/ 32151 h 312138"/>
                    <a:gd name="connsiteX2" fmla="*/ 32172 w 312342"/>
                    <a:gd name="connsiteY2" fmla="*/ 0 h 312138"/>
                    <a:gd name="connsiteX3" fmla="*/ 107985 w 312342"/>
                    <a:gd name="connsiteY3" fmla="*/ 0 h 312138"/>
                    <a:gd name="connsiteX4" fmla="*/ 107985 w 312342"/>
                    <a:gd name="connsiteY4" fmla="*/ 111231 h 312138"/>
                    <a:gd name="connsiteX5" fmla="*/ 156171 w 312342"/>
                    <a:gd name="connsiteY5" fmla="*/ 96309 h 312138"/>
                    <a:gd name="connsiteX6" fmla="*/ 204357 w 312342"/>
                    <a:gd name="connsiteY6" fmla="*/ 111231 h 312138"/>
                    <a:gd name="connsiteX7" fmla="*/ 204357 w 312342"/>
                    <a:gd name="connsiteY7" fmla="*/ 0 h 312138"/>
                    <a:gd name="connsiteX8" fmla="*/ 280171 w 312342"/>
                    <a:gd name="connsiteY8" fmla="*/ 0 h 312138"/>
                    <a:gd name="connsiteX9" fmla="*/ 312343 w 312342"/>
                    <a:gd name="connsiteY9" fmla="*/ 32151 h 312138"/>
                    <a:gd name="connsiteX10" fmla="*/ 312343 w 312342"/>
                    <a:gd name="connsiteY10" fmla="*/ 279987 h 312138"/>
                    <a:gd name="connsiteX11" fmla="*/ 280171 w 312342"/>
                    <a:gd name="connsiteY11" fmla="*/ 312138 h 312138"/>
                    <a:gd name="connsiteX12" fmla="*/ 32172 w 312342"/>
                    <a:gd name="connsiteY12" fmla="*/ 312138 h 312138"/>
                    <a:gd name="connsiteX13" fmla="*/ 0 w 312342"/>
                    <a:gd name="connsiteY13" fmla="*/ 279987 h 3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2342" h="312138">
                      <a:moveTo>
                        <a:pt x="0" y="229093"/>
                      </a:moveTo>
                      <a:lnTo>
                        <a:pt x="0" y="32151"/>
                      </a:lnTo>
                      <a:cubicBezTo>
                        <a:pt x="0" y="14417"/>
                        <a:pt x="14355" y="0"/>
                        <a:pt x="32172" y="0"/>
                      </a:cubicBezTo>
                      <a:lnTo>
                        <a:pt x="107985" y="0"/>
                      </a:lnTo>
                      <a:lnTo>
                        <a:pt x="107985" y="111231"/>
                      </a:lnTo>
                      <a:lnTo>
                        <a:pt x="156171" y="96309"/>
                      </a:lnTo>
                      <a:lnTo>
                        <a:pt x="204357" y="111231"/>
                      </a:lnTo>
                      <a:lnTo>
                        <a:pt x="204357" y="0"/>
                      </a:lnTo>
                      <a:lnTo>
                        <a:pt x="280171" y="0"/>
                      </a:lnTo>
                      <a:cubicBezTo>
                        <a:pt x="297916" y="0"/>
                        <a:pt x="312343" y="14345"/>
                        <a:pt x="312343" y="32151"/>
                      </a:cubicBezTo>
                      <a:lnTo>
                        <a:pt x="312343" y="279987"/>
                      </a:lnTo>
                      <a:cubicBezTo>
                        <a:pt x="312343" y="297721"/>
                        <a:pt x="297988" y="312138"/>
                        <a:pt x="280171" y="312138"/>
                      </a:cubicBezTo>
                      <a:lnTo>
                        <a:pt x="32172" y="312138"/>
                      </a:lnTo>
                      <a:cubicBezTo>
                        <a:pt x="14427" y="312138"/>
                        <a:pt x="0" y="297793"/>
                        <a:pt x="0" y="279987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59" name="Forma libre 258">
                  <a:extLst>
                    <a:ext uri="{FF2B5EF4-FFF2-40B4-BE49-F238E27FC236}">
                      <a16:creationId xmlns:a16="http://schemas.microsoft.com/office/drawing/2014/main" id="{155D04E8-181A-D756-728D-0AF66EA68A4A}"/>
                    </a:ext>
                  </a:extLst>
                </p:cNvPr>
                <p:cNvSpPr/>
                <p:nvPr/>
              </p:nvSpPr>
              <p:spPr>
                <a:xfrm>
                  <a:off x="6046280" y="3539353"/>
                  <a:ext cx="162807" cy="56444"/>
                </a:xfrm>
                <a:custGeom>
                  <a:avLst/>
                  <a:gdLst>
                    <a:gd name="connsiteX0" fmla="*/ 0 w 162807"/>
                    <a:gd name="connsiteY0" fmla="*/ 0 h 56444"/>
                    <a:gd name="connsiteX1" fmla="*/ 162808 w 162807"/>
                    <a:gd name="connsiteY1" fmla="*/ 0 h 56444"/>
                    <a:gd name="connsiteX2" fmla="*/ 162808 w 162807"/>
                    <a:gd name="connsiteY2" fmla="*/ 56444 h 56444"/>
                    <a:gd name="connsiteX3" fmla="*/ 0 w 162807"/>
                    <a:gd name="connsiteY3" fmla="*/ 56444 h 56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07" h="56444">
                      <a:moveTo>
                        <a:pt x="0" y="0"/>
                      </a:moveTo>
                      <a:lnTo>
                        <a:pt x="162808" y="0"/>
                      </a:lnTo>
                      <a:lnTo>
                        <a:pt x="162808" y="56444"/>
                      </a:lnTo>
                      <a:lnTo>
                        <a:pt x="0" y="56444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0" name="Forma libre 259">
                  <a:extLst>
                    <a:ext uri="{FF2B5EF4-FFF2-40B4-BE49-F238E27FC236}">
                      <a16:creationId xmlns:a16="http://schemas.microsoft.com/office/drawing/2014/main" id="{FA551062-8057-F2DD-E755-FEBA85575731}"/>
                    </a:ext>
                  </a:extLst>
                </p:cNvPr>
                <p:cNvSpPr/>
                <p:nvPr/>
              </p:nvSpPr>
              <p:spPr>
                <a:xfrm>
                  <a:off x="6116322" y="3338445"/>
                  <a:ext cx="59583" cy="7208"/>
                </a:xfrm>
                <a:custGeom>
                  <a:avLst/>
                  <a:gdLst>
                    <a:gd name="connsiteX0" fmla="*/ 59583 w 59583"/>
                    <a:gd name="connsiteY0" fmla="*/ 0 h 7208"/>
                    <a:gd name="connsiteX1" fmla="*/ 0 w 59583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9583" h="7208">
                      <a:moveTo>
                        <a:pt x="59583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61" name="Gráfico 2">
                <a:extLst>
                  <a:ext uri="{FF2B5EF4-FFF2-40B4-BE49-F238E27FC236}">
                    <a16:creationId xmlns:a16="http://schemas.microsoft.com/office/drawing/2014/main" id="{88F697D6-F31D-3EEA-496F-ABDA898B9128}"/>
                  </a:ext>
                </a:extLst>
              </p:cNvPr>
              <p:cNvGrpSpPr/>
              <p:nvPr/>
            </p:nvGrpSpPr>
            <p:grpSpPr>
              <a:xfrm>
                <a:off x="5790851" y="2984280"/>
                <a:ext cx="312342" cy="312138"/>
                <a:chOff x="5790851" y="2984280"/>
                <a:chExt cx="312342" cy="312138"/>
              </a:xfrm>
              <a:noFill/>
            </p:grpSpPr>
            <p:sp>
              <p:nvSpPr>
                <p:cNvPr id="262" name="Forma libre 261">
                  <a:extLst>
                    <a:ext uri="{FF2B5EF4-FFF2-40B4-BE49-F238E27FC236}">
                      <a16:creationId xmlns:a16="http://schemas.microsoft.com/office/drawing/2014/main" id="{9DD0CC85-2AAC-6B8C-584C-7142D241C9EE}"/>
                    </a:ext>
                  </a:extLst>
                </p:cNvPr>
                <p:cNvSpPr/>
                <p:nvPr/>
              </p:nvSpPr>
              <p:spPr>
                <a:xfrm>
                  <a:off x="5790851" y="2984280"/>
                  <a:ext cx="312342" cy="312138"/>
                </a:xfrm>
                <a:custGeom>
                  <a:avLst/>
                  <a:gdLst>
                    <a:gd name="connsiteX0" fmla="*/ 0 w 312342"/>
                    <a:gd name="connsiteY0" fmla="*/ 229093 h 312138"/>
                    <a:gd name="connsiteX1" fmla="*/ 0 w 312342"/>
                    <a:gd name="connsiteY1" fmla="*/ 32151 h 312138"/>
                    <a:gd name="connsiteX2" fmla="*/ 32172 w 312342"/>
                    <a:gd name="connsiteY2" fmla="*/ 0 h 312138"/>
                    <a:gd name="connsiteX3" fmla="*/ 107985 w 312342"/>
                    <a:gd name="connsiteY3" fmla="*/ 0 h 312138"/>
                    <a:gd name="connsiteX4" fmla="*/ 107985 w 312342"/>
                    <a:gd name="connsiteY4" fmla="*/ 111231 h 312138"/>
                    <a:gd name="connsiteX5" fmla="*/ 156171 w 312342"/>
                    <a:gd name="connsiteY5" fmla="*/ 96309 h 312138"/>
                    <a:gd name="connsiteX6" fmla="*/ 204357 w 312342"/>
                    <a:gd name="connsiteY6" fmla="*/ 111231 h 312138"/>
                    <a:gd name="connsiteX7" fmla="*/ 204357 w 312342"/>
                    <a:gd name="connsiteY7" fmla="*/ 0 h 312138"/>
                    <a:gd name="connsiteX8" fmla="*/ 280171 w 312342"/>
                    <a:gd name="connsiteY8" fmla="*/ 0 h 312138"/>
                    <a:gd name="connsiteX9" fmla="*/ 312343 w 312342"/>
                    <a:gd name="connsiteY9" fmla="*/ 32151 h 312138"/>
                    <a:gd name="connsiteX10" fmla="*/ 312343 w 312342"/>
                    <a:gd name="connsiteY10" fmla="*/ 279987 h 312138"/>
                    <a:gd name="connsiteX11" fmla="*/ 280171 w 312342"/>
                    <a:gd name="connsiteY11" fmla="*/ 312138 h 312138"/>
                    <a:gd name="connsiteX12" fmla="*/ 32172 w 312342"/>
                    <a:gd name="connsiteY12" fmla="*/ 312138 h 312138"/>
                    <a:gd name="connsiteX13" fmla="*/ 0 w 312342"/>
                    <a:gd name="connsiteY13" fmla="*/ 279987 h 3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2342" h="312138">
                      <a:moveTo>
                        <a:pt x="0" y="229093"/>
                      </a:moveTo>
                      <a:lnTo>
                        <a:pt x="0" y="32151"/>
                      </a:lnTo>
                      <a:cubicBezTo>
                        <a:pt x="0" y="14417"/>
                        <a:pt x="14355" y="0"/>
                        <a:pt x="32172" y="0"/>
                      </a:cubicBezTo>
                      <a:lnTo>
                        <a:pt x="107985" y="0"/>
                      </a:lnTo>
                      <a:lnTo>
                        <a:pt x="107985" y="111231"/>
                      </a:lnTo>
                      <a:lnTo>
                        <a:pt x="156171" y="96309"/>
                      </a:lnTo>
                      <a:lnTo>
                        <a:pt x="204357" y="111231"/>
                      </a:lnTo>
                      <a:lnTo>
                        <a:pt x="204357" y="0"/>
                      </a:lnTo>
                      <a:lnTo>
                        <a:pt x="280171" y="0"/>
                      </a:lnTo>
                      <a:cubicBezTo>
                        <a:pt x="297916" y="0"/>
                        <a:pt x="312343" y="14345"/>
                        <a:pt x="312343" y="32151"/>
                      </a:cubicBezTo>
                      <a:lnTo>
                        <a:pt x="312343" y="279987"/>
                      </a:lnTo>
                      <a:cubicBezTo>
                        <a:pt x="312343" y="297721"/>
                        <a:pt x="297988" y="312138"/>
                        <a:pt x="280171" y="312138"/>
                      </a:cubicBezTo>
                      <a:lnTo>
                        <a:pt x="32172" y="312138"/>
                      </a:lnTo>
                      <a:cubicBezTo>
                        <a:pt x="14427" y="312138"/>
                        <a:pt x="0" y="297793"/>
                        <a:pt x="0" y="279987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3" name="Forma libre 262">
                  <a:extLst>
                    <a:ext uri="{FF2B5EF4-FFF2-40B4-BE49-F238E27FC236}">
                      <a16:creationId xmlns:a16="http://schemas.microsoft.com/office/drawing/2014/main" id="{9E44FBB6-6CAC-3B85-0088-B01035B48F90}"/>
                    </a:ext>
                  </a:extLst>
                </p:cNvPr>
                <p:cNvSpPr/>
                <p:nvPr/>
              </p:nvSpPr>
              <p:spPr>
                <a:xfrm>
                  <a:off x="5865583" y="3185116"/>
                  <a:ext cx="162807" cy="56444"/>
                </a:xfrm>
                <a:custGeom>
                  <a:avLst/>
                  <a:gdLst>
                    <a:gd name="connsiteX0" fmla="*/ 0 w 162807"/>
                    <a:gd name="connsiteY0" fmla="*/ 0 h 56444"/>
                    <a:gd name="connsiteX1" fmla="*/ 162808 w 162807"/>
                    <a:gd name="connsiteY1" fmla="*/ 0 h 56444"/>
                    <a:gd name="connsiteX2" fmla="*/ 162808 w 162807"/>
                    <a:gd name="connsiteY2" fmla="*/ 56444 h 56444"/>
                    <a:gd name="connsiteX3" fmla="*/ 0 w 162807"/>
                    <a:gd name="connsiteY3" fmla="*/ 56444 h 56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07" h="56444">
                      <a:moveTo>
                        <a:pt x="0" y="0"/>
                      </a:moveTo>
                      <a:lnTo>
                        <a:pt x="162808" y="0"/>
                      </a:lnTo>
                      <a:lnTo>
                        <a:pt x="162808" y="56444"/>
                      </a:lnTo>
                      <a:lnTo>
                        <a:pt x="0" y="56444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4" name="Forma libre 263">
                  <a:extLst>
                    <a:ext uri="{FF2B5EF4-FFF2-40B4-BE49-F238E27FC236}">
                      <a16:creationId xmlns:a16="http://schemas.microsoft.com/office/drawing/2014/main" id="{E383E586-287C-2B91-0742-A4EF080999D1}"/>
                    </a:ext>
                  </a:extLst>
                </p:cNvPr>
                <p:cNvSpPr/>
                <p:nvPr/>
              </p:nvSpPr>
              <p:spPr>
                <a:xfrm>
                  <a:off x="5935625" y="2984280"/>
                  <a:ext cx="59511" cy="7208"/>
                </a:xfrm>
                <a:custGeom>
                  <a:avLst/>
                  <a:gdLst>
                    <a:gd name="connsiteX0" fmla="*/ 59511 w 59511"/>
                    <a:gd name="connsiteY0" fmla="*/ 0 h 7208"/>
                    <a:gd name="connsiteX1" fmla="*/ 0 w 59511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9511" h="7208">
                      <a:moveTo>
                        <a:pt x="59511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265" name="Forma libre 264">
              <a:extLst>
                <a:ext uri="{FF2B5EF4-FFF2-40B4-BE49-F238E27FC236}">
                  <a16:creationId xmlns:a16="http://schemas.microsoft.com/office/drawing/2014/main" id="{2504E09D-4341-ED5E-2C86-EFDEBA62CDB9}"/>
                </a:ext>
              </a:extLst>
            </p:cNvPr>
            <p:cNvSpPr/>
            <p:nvPr/>
          </p:nvSpPr>
          <p:spPr>
            <a:xfrm>
              <a:off x="5639946" y="3682086"/>
              <a:ext cx="612350" cy="71943"/>
            </a:xfrm>
            <a:custGeom>
              <a:avLst/>
              <a:gdLst>
                <a:gd name="connsiteX0" fmla="*/ 612350 w 612350"/>
                <a:gd name="connsiteY0" fmla="*/ 0 h 71943"/>
                <a:gd name="connsiteX1" fmla="*/ 612350 w 612350"/>
                <a:gd name="connsiteY1" fmla="*/ 71943 h 71943"/>
                <a:gd name="connsiteX2" fmla="*/ 0 w 612350"/>
                <a:gd name="connsiteY2" fmla="*/ 71943 h 71943"/>
                <a:gd name="connsiteX3" fmla="*/ 0 w 612350"/>
                <a:gd name="connsiteY3" fmla="*/ 0 h 7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350" h="71943">
                  <a:moveTo>
                    <a:pt x="612350" y="0"/>
                  </a:moveTo>
                  <a:lnTo>
                    <a:pt x="612350" y="71943"/>
                  </a:lnTo>
                  <a:lnTo>
                    <a:pt x="0" y="71943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6" name="Forma libre 265">
              <a:extLst>
                <a:ext uri="{FF2B5EF4-FFF2-40B4-BE49-F238E27FC236}">
                  <a16:creationId xmlns:a16="http://schemas.microsoft.com/office/drawing/2014/main" id="{EABA14F8-281C-716A-9F0C-404348B6C349}"/>
                </a:ext>
              </a:extLst>
            </p:cNvPr>
            <p:cNvSpPr/>
            <p:nvPr/>
          </p:nvSpPr>
          <p:spPr>
            <a:xfrm>
              <a:off x="5696066" y="3754029"/>
              <a:ext cx="119310" cy="54353"/>
            </a:xfrm>
            <a:custGeom>
              <a:avLst/>
              <a:gdLst>
                <a:gd name="connsiteX0" fmla="*/ 0 w 119310"/>
                <a:gd name="connsiteY0" fmla="*/ 0 h 54353"/>
                <a:gd name="connsiteX1" fmla="*/ 119311 w 119310"/>
                <a:gd name="connsiteY1" fmla="*/ 0 h 54353"/>
                <a:gd name="connsiteX2" fmla="*/ 119311 w 119310"/>
                <a:gd name="connsiteY2" fmla="*/ 54354 h 54353"/>
                <a:gd name="connsiteX3" fmla="*/ 0 w 119310"/>
                <a:gd name="connsiteY3" fmla="*/ 54354 h 5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10" h="54353">
                  <a:moveTo>
                    <a:pt x="0" y="0"/>
                  </a:moveTo>
                  <a:lnTo>
                    <a:pt x="119311" y="0"/>
                  </a:lnTo>
                  <a:lnTo>
                    <a:pt x="119311" y="54354"/>
                  </a:lnTo>
                  <a:lnTo>
                    <a:pt x="0" y="5435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7" name="Forma libre 266">
              <a:extLst>
                <a:ext uri="{FF2B5EF4-FFF2-40B4-BE49-F238E27FC236}">
                  <a16:creationId xmlns:a16="http://schemas.microsoft.com/office/drawing/2014/main" id="{1210B15E-9FA4-B0EC-900A-9F8DA8FE7425}"/>
                </a:ext>
              </a:extLst>
            </p:cNvPr>
            <p:cNvSpPr/>
            <p:nvPr/>
          </p:nvSpPr>
          <p:spPr>
            <a:xfrm>
              <a:off x="6085593" y="3754029"/>
              <a:ext cx="119310" cy="54353"/>
            </a:xfrm>
            <a:custGeom>
              <a:avLst/>
              <a:gdLst>
                <a:gd name="connsiteX0" fmla="*/ 0 w 119310"/>
                <a:gd name="connsiteY0" fmla="*/ 0 h 54353"/>
                <a:gd name="connsiteX1" fmla="*/ 119311 w 119310"/>
                <a:gd name="connsiteY1" fmla="*/ 0 h 54353"/>
                <a:gd name="connsiteX2" fmla="*/ 119311 w 119310"/>
                <a:gd name="connsiteY2" fmla="*/ 54354 h 54353"/>
                <a:gd name="connsiteX3" fmla="*/ 0 w 119310"/>
                <a:gd name="connsiteY3" fmla="*/ 54354 h 5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10" h="54353">
                  <a:moveTo>
                    <a:pt x="0" y="0"/>
                  </a:moveTo>
                  <a:lnTo>
                    <a:pt x="119311" y="0"/>
                  </a:lnTo>
                  <a:lnTo>
                    <a:pt x="119311" y="54354"/>
                  </a:lnTo>
                  <a:lnTo>
                    <a:pt x="0" y="5435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68" name="Gráfico 2">
            <a:extLst>
              <a:ext uri="{FF2B5EF4-FFF2-40B4-BE49-F238E27FC236}">
                <a16:creationId xmlns:a16="http://schemas.microsoft.com/office/drawing/2014/main" id="{6AA406CE-A152-30EE-6766-D57E548B41A6}"/>
              </a:ext>
            </a:extLst>
          </p:cNvPr>
          <p:cNvGrpSpPr/>
          <p:nvPr/>
        </p:nvGrpSpPr>
        <p:grpSpPr>
          <a:xfrm>
            <a:off x="6796118" y="3078210"/>
            <a:ext cx="831423" cy="590827"/>
            <a:chOff x="6796118" y="3078210"/>
            <a:chExt cx="831423" cy="590827"/>
          </a:xfrm>
          <a:noFill/>
        </p:grpSpPr>
        <p:grpSp>
          <p:nvGrpSpPr>
            <p:cNvPr id="269" name="Gráfico 2">
              <a:extLst>
                <a:ext uri="{FF2B5EF4-FFF2-40B4-BE49-F238E27FC236}">
                  <a16:creationId xmlns:a16="http://schemas.microsoft.com/office/drawing/2014/main" id="{9A697790-F36E-2E22-07C8-4ABCBC8B64CA}"/>
                </a:ext>
              </a:extLst>
            </p:cNvPr>
            <p:cNvGrpSpPr/>
            <p:nvPr/>
          </p:nvGrpSpPr>
          <p:grpSpPr>
            <a:xfrm>
              <a:off x="7068210" y="3272269"/>
              <a:ext cx="559331" cy="396768"/>
              <a:chOff x="7068210" y="3272269"/>
              <a:chExt cx="559331" cy="396768"/>
            </a:xfrm>
            <a:noFill/>
          </p:grpSpPr>
          <p:grpSp>
            <p:nvGrpSpPr>
              <p:cNvPr id="270" name="Gráfico 2">
                <a:extLst>
                  <a:ext uri="{FF2B5EF4-FFF2-40B4-BE49-F238E27FC236}">
                    <a16:creationId xmlns:a16="http://schemas.microsoft.com/office/drawing/2014/main" id="{1DBB9809-C5BC-6A4E-E61B-21591AADBB22}"/>
                  </a:ext>
                </a:extLst>
              </p:cNvPr>
              <p:cNvGrpSpPr/>
              <p:nvPr/>
            </p:nvGrpSpPr>
            <p:grpSpPr>
              <a:xfrm>
                <a:off x="7265426" y="3272269"/>
                <a:ext cx="183221" cy="210134"/>
                <a:chOff x="7265426" y="3272269"/>
                <a:chExt cx="183221" cy="210134"/>
              </a:xfrm>
              <a:noFill/>
            </p:grpSpPr>
            <p:sp>
              <p:nvSpPr>
                <p:cNvPr id="271" name="Forma libre 270">
                  <a:extLst>
                    <a:ext uri="{FF2B5EF4-FFF2-40B4-BE49-F238E27FC236}">
                      <a16:creationId xmlns:a16="http://schemas.microsoft.com/office/drawing/2014/main" id="{B27A6829-C44D-3141-74A3-043F1C672258}"/>
                    </a:ext>
                  </a:extLst>
                </p:cNvPr>
                <p:cNvSpPr/>
                <p:nvPr/>
              </p:nvSpPr>
              <p:spPr>
                <a:xfrm>
                  <a:off x="7292621" y="3417093"/>
                  <a:ext cx="65353" cy="65311"/>
                </a:xfrm>
                <a:custGeom>
                  <a:avLst/>
                  <a:gdLst>
                    <a:gd name="connsiteX0" fmla="*/ 51216 w 65353"/>
                    <a:gd name="connsiteY0" fmla="*/ 0 h 65311"/>
                    <a:gd name="connsiteX1" fmla="*/ 65354 w 65353"/>
                    <a:gd name="connsiteY1" fmla="*/ 14129 h 65311"/>
                    <a:gd name="connsiteX2" fmla="*/ 65354 w 65353"/>
                    <a:gd name="connsiteY2" fmla="*/ 51182 h 65311"/>
                    <a:gd name="connsiteX3" fmla="*/ 51216 w 65353"/>
                    <a:gd name="connsiteY3" fmla="*/ 65311 h 65311"/>
                    <a:gd name="connsiteX4" fmla="*/ 14138 w 65353"/>
                    <a:gd name="connsiteY4" fmla="*/ 65311 h 65311"/>
                    <a:gd name="connsiteX5" fmla="*/ 0 w 65353"/>
                    <a:gd name="connsiteY5" fmla="*/ 51182 h 65311"/>
                    <a:gd name="connsiteX6" fmla="*/ 0 w 65353"/>
                    <a:gd name="connsiteY6" fmla="*/ 14129 h 65311"/>
                    <a:gd name="connsiteX7" fmla="*/ 14138 w 65353"/>
                    <a:gd name="connsiteY7" fmla="*/ 0 h 6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353" h="65311">
                      <a:moveTo>
                        <a:pt x="51216" y="0"/>
                      </a:moveTo>
                      <a:cubicBezTo>
                        <a:pt x="59024" y="0"/>
                        <a:pt x="65354" y="6326"/>
                        <a:pt x="65354" y="14129"/>
                      </a:cubicBezTo>
                      <a:lnTo>
                        <a:pt x="65354" y="51182"/>
                      </a:lnTo>
                      <a:cubicBezTo>
                        <a:pt x="65354" y="58985"/>
                        <a:pt x="59024" y="65311"/>
                        <a:pt x="51216" y="65311"/>
                      </a:cubicBezTo>
                      <a:lnTo>
                        <a:pt x="14138" y="65311"/>
                      </a:lnTo>
                      <a:cubicBezTo>
                        <a:pt x="6330" y="65311"/>
                        <a:pt x="0" y="58985"/>
                        <a:pt x="0" y="51182"/>
                      </a:cubicBezTo>
                      <a:lnTo>
                        <a:pt x="0" y="14129"/>
                      </a:lnTo>
                      <a:cubicBezTo>
                        <a:pt x="0" y="6326"/>
                        <a:pt x="6330" y="0"/>
                        <a:pt x="14138" y="0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72" name="Forma libre 271">
                  <a:extLst>
                    <a:ext uri="{FF2B5EF4-FFF2-40B4-BE49-F238E27FC236}">
                      <a16:creationId xmlns:a16="http://schemas.microsoft.com/office/drawing/2014/main" id="{86AF4473-512F-520E-08FF-5E99FC11D915}"/>
                    </a:ext>
                  </a:extLst>
                </p:cNvPr>
                <p:cNvSpPr/>
                <p:nvPr/>
              </p:nvSpPr>
              <p:spPr>
                <a:xfrm>
                  <a:off x="7265426" y="3272269"/>
                  <a:ext cx="65353" cy="65311"/>
                </a:xfrm>
                <a:custGeom>
                  <a:avLst/>
                  <a:gdLst>
                    <a:gd name="connsiteX0" fmla="*/ 51216 w 65353"/>
                    <a:gd name="connsiteY0" fmla="*/ 0 h 65311"/>
                    <a:gd name="connsiteX1" fmla="*/ 65354 w 65353"/>
                    <a:gd name="connsiteY1" fmla="*/ 14129 h 65311"/>
                    <a:gd name="connsiteX2" fmla="*/ 65354 w 65353"/>
                    <a:gd name="connsiteY2" fmla="*/ 51182 h 65311"/>
                    <a:gd name="connsiteX3" fmla="*/ 51216 w 65353"/>
                    <a:gd name="connsiteY3" fmla="*/ 65311 h 65311"/>
                    <a:gd name="connsiteX4" fmla="*/ 14138 w 65353"/>
                    <a:gd name="connsiteY4" fmla="*/ 65311 h 65311"/>
                    <a:gd name="connsiteX5" fmla="*/ 0 w 65353"/>
                    <a:gd name="connsiteY5" fmla="*/ 51182 h 65311"/>
                    <a:gd name="connsiteX6" fmla="*/ 0 w 65353"/>
                    <a:gd name="connsiteY6" fmla="*/ 14129 h 65311"/>
                    <a:gd name="connsiteX7" fmla="*/ 14138 w 65353"/>
                    <a:gd name="connsiteY7" fmla="*/ 0 h 6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353" h="65311">
                      <a:moveTo>
                        <a:pt x="51216" y="0"/>
                      </a:moveTo>
                      <a:cubicBezTo>
                        <a:pt x="59024" y="0"/>
                        <a:pt x="65354" y="6326"/>
                        <a:pt x="65354" y="14129"/>
                      </a:cubicBezTo>
                      <a:lnTo>
                        <a:pt x="65354" y="51182"/>
                      </a:lnTo>
                      <a:cubicBezTo>
                        <a:pt x="65354" y="58985"/>
                        <a:pt x="59024" y="65311"/>
                        <a:pt x="51216" y="65311"/>
                      </a:cubicBezTo>
                      <a:lnTo>
                        <a:pt x="14138" y="65311"/>
                      </a:lnTo>
                      <a:cubicBezTo>
                        <a:pt x="6330" y="65311"/>
                        <a:pt x="0" y="58985"/>
                        <a:pt x="0" y="51182"/>
                      </a:cubicBezTo>
                      <a:lnTo>
                        <a:pt x="0" y="14129"/>
                      </a:lnTo>
                      <a:cubicBezTo>
                        <a:pt x="0" y="6326"/>
                        <a:pt x="6330" y="0"/>
                        <a:pt x="14138" y="0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73" name="Forma libre 272">
                  <a:extLst>
                    <a:ext uri="{FF2B5EF4-FFF2-40B4-BE49-F238E27FC236}">
                      <a16:creationId xmlns:a16="http://schemas.microsoft.com/office/drawing/2014/main" id="{A5D68231-13A7-7F32-1BCD-EF25825442C6}"/>
                    </a:ext>
                  </a:extLst>
                </p:cNvPr>
                <p:cNvSpPr/>
                <p:nvPr/>
              </p:nvSpPr>
              <p:spPr>
                <a:xfrm>
                  <a:off x="7383294" y="3417093"/>
                  <a:ext cx="65353" cy="65311"/>
                </a:xfrm>
                <a:custGeom>
                  <a:avLst/>
                  <a:gdLst>
                    <a:gd name="connsiteX0" fmla="*/ 51216 w 65353"/>
                    <a:gd name="connsiteY0" fmla="*/ 0 h 65311"/>
                    <a:gd name="connsiteX1" fmla="*/ 65354 w 65353"/>
                    <a:gd name="connsiteY1" fmla="*/ 14129 h 65311"/>
                    <a:gd name="connsiteX2" fmla="*/ 65354 w 65353"/>
                    <a:gd name="connsiteY2" fmla="*/ 51182 h 65311"/>
                    <a:gd name="connsiteX3" fmla="*/ 51216 w 65353"/>
                    <a:gd name="connsiteY3" fmla="*/ 65311 h 65311"/>
                    <a:gd name="connsiteX4" fmla="*/ 14138 w 65353"/>
                    <a:gd name="connsiteY4" fmla="*/ 65311 h 65311"/>
                    <a:gd name="connsiteX5" fmla="*/ 0 w 65353"/>
                    <a:gd name="connsiteY5" fmla="*/ 51182 h 65311"/>
                    <a:gd name="connsiteX6" fmla="*/ 0 w 65353"/>
                    <a:gd name="connsiteY6" fmla="*/ 14129 h 65311"/>
                    <a:gd name="connsiteX7" fmla="*/ 14138 w 65353"/>
                    <a:gd name="connsiteY7" fmla="*/ 0 h 6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353" h="65311">
                      <a:moveTo>
                        <a:pt x="51216" y="0"/>
                      </a:moveTo>
                      <a:cubicBezTo>
                        <a:pt x="59024" y="0"/>
                        <a:pt x="65354" y="6326"/>
                        <a:pt x="65354" y="14129"/>
                      </a:cubicBezTo>
                      <a:lnTo>
                        <a:pt x="65354" y="51182"/>
                      </a:lnTo>
                      <a:cubicBezTo>
                        <a:pt x="65354" y="58985"/>
                        <a:pt x="59024" y="65311"/>
                        <a:pt x="51216" y="65311"/>
                      </a:cubicBezTo>
                      <a:lnTo>
                        <a:pt x="14138" y="65311"/>
                      </a:lnTo>
                      <a:cubicBezTo>
                        <a:pt x="6330" y="65311"/>
                        <a:pt x="0" y="58985"/>
                        <a:pt x="0" y="51182"/>
                      </a:cubicBezTo>
                      <a:lnTo>
                        <a:pt x="0" y="14129"/>
                      </a:lnTo>
                      <a:cubicBezTo>
                        <a:pt x="0" y="6326"/>
                        <a:pt x="6330" y="0"/>
                        <a:pt x="14138" y="0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74" name="Forma libre 273">
                  <a:extLst>
                    <a:ext uri="{FF2B5EF4-FFF2-40B4-BE49-F238E27FC236}">
                      <a16:creationId xmlns:a16="http://schemas.microsoft.com/office/drawing/2014/main" id="{FA3713F4-BC32-7D64-78D6-9B86204C755B}"/>
                    </a:ext>
                  </a:extLst>
                </p:cNvPr>
                <p:cNvSpPr/>
                <p:nvPr/>
              </p:nvSpPr>
              <p:spPr>
                <a:xfrm>
                  <a:off x="7383294" y="3329651"/>
                  <a:ext cx="65353" cy="65311"/>
                </a:xfrm>
                <a:custGeom>
                  <a:avLst/>
                  <a:gdLst>
                    <a:gd name="connsiteX0" fmla="*/ 51216 w 65353"/>
                    <a:gd name="connsiteY0" fmla="*/ 0 h 65311"/>
                    <a:gd name="connsiteX1" fmla="*/ 65354 w 65353"/>
                    <a:gd name="connsiteY1" fmla="*/ 14129 h 65311"/>
                    <a:gd name="connsiteX2" fmla="*/ 65354 w 65353"/>
                    <a:gd name="connsiteY2" fmla="*/ 51182 h 65311"/>
                    <a:gd name="connsiteX3" fmla="*/ 51216 w 65353"/>
                    <a:gd name="connsiteY3" fmla="*/ 65311 h 65311"/>
                    <a:gd name="connsiteX4" fmla="*/ 14138 w 65353"/>
                    <a:gd name="connsiteY4" fmla="*/ 65311 h 65311"/>
                    <a:gd name="connsiteX5" fmla="*/ 0 w 65353"/>
                    <a:gd name="connsiteY5" fmla="*/ 51182 h 65311"/>
                    <a:gd name="connsiteX6" fmla="*/ 0 w 65353"/>
                    <a:gd name="connsiteY6" fmla="*/ 14129 h 65311"/>
                    <a:gd name="connsiteX7" fmla="*/ 14138 w 65353"/>
                    <a:gd name="connsiteY7" fmla="*/ 0 h 65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353" h="65311">
                      <a:moveTo>
                        <a:pt x="51216" y="0"/>
                      </a:moveTo>
                      <a:cubicBezTo>
                        <a:pt x="59024" y="0"/>
                        <a:pt x="65354" y="6326"/>
                        <a:pt x="65354" y="14129"/>
                      </a:cubicBezTo>
                      <a:lnTo>
                        <a:pt x="65354" y="51182"/>
                      </a:lnTo>
                      <a:cubicBezTo>
                        <a:pt x="65354" y="58985"/>
                        <a:pt x="59024" y="65311"/>
                        <a:pt x="51216" y="65311"/>
                      </a:cubicBezTo>
                      <a:lnTo>
                        <a:pt x="14138" y="65311"/>
                      </a:lnTo>
                      <a:cubicBezTo>
                        <a:pt x="6330" y="65311"/>
                        <a:pt x="0" y="58985"/>
                        <a:pt x="0" y="51182"/>
                      </a:cubicBezTo>
                      <a:lnTo>
                        <a:pt x="0" y="14129"/>
                      </a:lnTo>
                      <a:cubicBezTo>
                        <a:pt x="0" y="6326"/>
                        <a:pt x="6330" y="0"/>
                        <a:pt x="14138" y="0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75" name="Forma libre 274">
                <a:extLst>
                  <a:ext uri="{FF2B5EF4-FFF2-40B4-BE49-F238E27FC236}">
                    <a16:creationId xmlns:a16="http://schemas.microsoft.com/office/drawing/2014/main" id="{CC332DBF-3CA9-11F5-9D3B-ACFDCCEFFB25}"/>
                  </a:ext>
                </a:extLst>
              </p:cNvPr>
              <p:cNvSpPr/>
              <p:nvPr/>
            </p:nvSpPr>
            <p:spPr>
              <a:xfrm>
                <a:off x="7068210" y="3448595"/>
                <a:ext cx="559331" cy="135307"/>
              </a:xfrm>
              <a:custGeom>
                <a:avLst/>
                <a:gdLst>
                  <a:gd name="connsiteX0" fmla="*/ 499171 w 559331"/>
                  <a:gd name="connsiteY0" fmla="*/ 135308 h 135307"/>
                  <a:gd name="connsiteX1" fmla="*/ 559331 w 559331"/>
                  <a:gd name="connsiteY1" fmla="*/ 26312 h 135307"/>
                  <a:gd name="connsiteX2" fmla="*/ 476088 w 559331"/>
                  <a:gd name="connsiteY2" fmla="*/ 26312 h 135307"/>
                  <a:gd name="connsiteX3" fmla="*/ 428984 w 559331"/>
                  <a:gd name="connsiteY3" fmla="*/ 58895 h 135307"/>
                  <a:gd name="connsiteX4" fmla="*/ 180841 w 559331"/>
                  <a:gd name="connsiteY4" fmla="*/ 58895 h 135307"/>
                  <a:gd name="connsiteX5" fmla="*/ 143259 w 559331"/>
                  <a:gd name="connsiteY5" fmla="*/ 0 h 135307"/>
                  <a:gd name="connsiteX6" fmla="*/ 0 w 559331"/>
                  <a:gd name="connsiteY6" fmla="*/ 0 h 135307"/>
                  <a:gd name="connsiteX7" fmla="*/ 45517 w 559331"/>
                  <a:gd name="connsiteY7" fmla="*/ 125288 h 13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9331" h="135307">
                    <a:moveTo>
                      <a:pt x="499171" y="135308"/>
                    </a:moveTo>
                    <a:lnTo>
                      <a:pt x="559331" y="26312"/>
                    </a:lnTo>
                    <a:lnTo>
                      <a:pt x="476088" y="26312"/>
                    </a:lnTo>
                    <a:lnTo>
                      <a:pt x="428984" y="58895"/>
                    </a:lnTo>
                    <a:lnTo>
                      <a:pt x="180841" y="58895"/>
                    </a:lnTo>
                    <a:lnTo>
                      <a:pt x="143259" y="0"/>
                    </a:lnTo>
                    <a:lnTo>
                      <a:pt x="0" y="0"/>
                    </a:lnTo>
                    <a:lnTo>
                      <a:pt x="45517" y="12528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6" name="Forma libre 275">
                <a:extLst>
                  <a:ext uri="{FF2B5EF4-FFF2-40B4-BE49-F238E27FC236}">
                    <a16:creationId xmlns:a16="http://schemas.microsoft.com/office/drawing/2014/main" id="{FD33670E-4638-BF1E-56E3-1C7001E9957C}"/>
                  </a:ext>
                </a:extLst>
              </p:cNvPr>
              <p:cNvSpPr/>
              <p:nvPr/>
            </p:nvSpPr>
            <p:spPr>
              <a:xfrm>
                <a:off x="7099156" y="3304636"/>
                <a:ext cx="96011" cy="143958"/>
              </a:xfrm>
              <a:custGeom>
                <a:avLst/>
                <a:gdLst>
                  <a:gd name="connsiteX0" fmla="*/ 0 w 96011"/>
                  <a:gd name="connsiteY0" fmla="*/ 143958 h 143958"/>
                  <a:gd name="connsiteX1" fmla="*/ 0 w 96011"/>
                  <a:gd name="connsiteY1" fmla="*/ 0 h 143958"/>
                  <a:gd name="connsiteX2" fmla="*/ 70475 w 96011"/>
                  <a:gd name="connsiteY2" fmla="*/ 0 h 143958"/>
                  <a:gd name="connsiteX3" fmla="*/ 96011 w 96011"/>
                  <a:gd name="connsiteY3" fmla="*/ 47578 h 143958"/>
                  <a:gd name="connsiteX4" fmla="*/ 96011 w 96011"/>
                  <a:gd name="connsiteY4" fmla="*/ 107698 h 14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11" h="143958">
                    <a:moveTo>
                      <a:pt x="0" y="143958"/>
                    </a:moveTo>
                    <a:lnTo>
                      <a:pt x="0" y="0"/>
                    </a:lnTo>
                    <a:lnTo>
                      <a:pt x="70475" y="0"/>
                    </a:lnTo>
                    <a:lnTo>
                      <a:pt x="96011" y="47578"/>
                    </a:lnTo>
                    <a:lnTo>
                      <a:pt x="96011" y="10769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7" name="Forma libre 276">
                <a:extLst>
                  <a:ext uri="{FF2B5EF4-FFF2-40B4-BE49-F238E27FC236}">
                    <a16:creationId xmlns:a16="http://schemas.microsoft.com/office/drawing/2014/main" id="{0C65AE87-1CC6-7244-2D43-7CCC1D92D18C}"/>
                  </a:ext>
                </a:extLst>
              </p:cNvPr>
              <p:cNvSpPr/>
              <p:nvPr/>
            </p:nvSpPr>
            <p:spPr>
              <a:xfrm>
                <a:off x="7082204" y="3591910"/>
                <a:ext cx="490659" cy="32073"/>
              </a:xfrm>
              <a:custGeom>
                <a:avLst/>
                <a:gdLst>
                  <a:gd name="connsiteX0" fmla="*/ 0 w 490659"/>
                  <a:gd name="connsiteY0" fmla="*/ 21909 h 32073"/>
                  <a:gd name="connsiteX1" fmla="*/ 50783 w 490659"/>
                  <a:gd name="connsiteY1" fmla="*/ 2157 h 32073"/>
                  <a:gd name="connsiteX2" fmla="*/ 78194 w 490659"/>
                  <a:gd name="connsiteY2" fmla="*/ 4320 h 32073"/>
                  <a:gd name="connsiteX3" fmla="*/ 111664 w 490659"/>
                  <a:gd name="connsiteY3" fmla="*/ 23999 h 32073"/>
                  <a:gd name="connsiteX4" fmla="*/ 140013 w 490659"/>
                  <a:gd name="connsiteY4" fmla="*/ 25802 h 32073"/>
                  <a:gd name="connsiteX5" fmla="*/ 193176 w 490659"/>
                  <a:gd name="connsiteY5" fmla="*/ 3022 h 32073"/>
                  <a:gd name="connsiteX6" fmla="*/ 222102 w 490659"/>
                  <a:gd name="connsiteY6" fmla="*/ 5185 h 32073"/>
                  <a:gd name="connsiteX7" fmla="*/ 248720 w 490659"/>
                  <a:gd name="connsiteY7" fmla="*/ 21621 h 32073"/>
                  <a:gd name="connsiteX8" fmla="*/ 282407 w 490659"/>
                  <a:gd name="connsiteY8" fmla="*/ 21260 h 32073"/>
                  <a:gd name="connsiteX9" fmla="*/ 305706 w 490659"/>
                  <a:gd name="connsiteY9" fmla="*/ 6194 h 32073"/>
                  <a:gd name="connsiteX10" fmla="*/ 335209 w 490659"/>
                  <a:gd name="connsiteY10" fmla="*/ 3671 h 32073"/>
                  <a:gd name="connsiteX11" fmla="*/ 382602 w 490659"/>
                  <a:gd name="connsiteY11" fmla="*/ 23855 h 32073"/>
                  <a:gd name="connsiteX12" fmla="*/ 417082 w 490659"/>
                  <a:gd name="connsiteY12" fmla="*/ 17295 h 32073"/>
                  <a:gd name="connsiteX13" fmla="*/ 417082 w 490659"/>
                  <a:gd name="connsiteY13" fmla="*/ 17295 h 32073"/>
                  <a:gd name="connsiteX14" fmla="*/ 454376 w 490659"/>
                  <a:gd name="connsiteY14" fmla="*/ 12105 h 32073"/>
                  <a:gd name="connsiteX15" fmla="*/ 490659 w 490659"/>
                  <a:gd name="connsiteY15" fmla="*/ 32073 h 3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0659" h="32073">
                    <a:moveTo>
                      <a:pt x="0" y="21909"/>
                    </a:moveTo>
                    <a:lnTo>
                      <a:pt x="50783" y="2157"/>
                    </a:lnTo>
                    <a:cubicBezTo>
                      <a:pt x="59799" y="-1375"/>
                      <a:pt x="69898" y="-510"/>
                      <a:pt x="78194" y="4320"/>
                    </a:cubicBezTo>
                    <a:lnTo>
                      <a:pt x="111664" y="23999"/>
                    </a:lnTo>
                    <a:cubicBezTo>
                      <a:pt x="120320" y="29046"/>
                      <a:pt x="130852" y="29766"/>
                      <a:pt x="140013" y="25802"/>
                    </a:cubicBezTo>
                    <a:lnTo>
                      <a:pt x="193176" y="3022"/>
                    </a:lnTo>
                    <a:cubicBezTo>
                      <a:pt x="202626" y="-1015"/>
                      <a:pt x="213374" y="-222"/>
                      <a:pt x="222102" y="5185"/>
                    </a:cubicBezTo>
                    <a:lnTo>
                      <a:pt x="248720" y="21621"/>
                    </a:lnTo>
                    <a:cubicBezTo>
                      <a:pt x="259107" y="28036"/>
                      <a:pt x="272164" y="27892"/>
                      <a:pt x="282407" y="21260"/>
                    </a:cubicBezTo>
                    <a:lnTo>
                      <a:pt x="305706" y="6194"/>
                    </a:lnTo>
                    <a:cubicBezTo>
                      <a:pt x="314507" y="499"/>
                      <a:pt x="325543" y="-438"/>
                      <a:pt x="335209" y="3671"/>
                    </a:cubicBezTo>
                    <a:lnTo>
                      <a:pt x="382602" y="23855"/>
                    </a:lnTo>
                    <a:cubicBezTo>
                      <a:pt x="394360" y="28901"/>
                      <a:pt x="407993" y="26306"/>
                      <a:pt x="417082" y="17295"/>
                    </a:cubicBezTo>
                    <a:lnTo>
                      <a:pt x="417082" y="17295"/>
                    </a:lnTo>
                    <a:cubicBezTo>
                      <a:pt x="427036" y="7491"/>
                      <a:pt x="442185" y="5401"/>
                      <a:pt x="454376" y="12105"/>
                    </a:cubicBezTo>
                    <a:lnTo>
                      <a:pt x="490659" y="32073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8" name="Forma libre 277">
                <a:extLst>
                  <a:ext uri="{FF2B5EF4-FFF2-40B4-BE49-F238E27FC236}">
                    <a16:creationId xmlns:a16="http://schemas.microsoft.com/office/drawing/2014/main" id="{300EC797-C9C1-2677-0A3E-8EBAB86D4F60}"/>
                  </a:ext>
                </a:extLst>
              </p:cNvPr>
              <p:cNvSpPr/>
              <p:nvPr/>
            </p:nvSpPr>
            <p:spPr>
              <a:xfrm>
                <a:off x="7082204" y="3636965"/>
                <a:ext cx="490659" cy="32073"/>
              </a:xfrm>
              <a:custGeom>
                <a:avLst/>
                <a:gdLst>
                  <a:gd name="connsiteX0" fmla="*/ 0 w 490659"/>
                  <a:gd name="connsiteY0" fmla="*/ 21909 h 32073"/>
                  <a:gd name="connsiteX1" fmla="*/ 50783 w 490659"/>
                  <a:gd name="connsiteY1" fmla="*/ 2157 h 32073"/>
                  <a:gd name="connsiteX2" fmla="*/ 78194 w 490659"/>
                  <a:gd name="connsiteY2" fmla="*/ 4320 h 32073"/>
                  <a:gd name="connsiteX3" fmla="*/ 111664 w 490659"/>
                  <a:gd name="connsiteY3" fmla="*/ 23999 h 32073"/>
                  <a:gd name="connsiteX4" fmla="*/ 140013 w 490659"/>
                  <a:gd name="connsiteY4" fmla="*/ 25802 h 32073"/>
                  <a:gd name="connsiteX5" fmla="*/ 193176 w 490659"/>
                  <a:gd name="connsiteY5" fmla="*/ 3022 h 32073"/>
                  <a:gd name="connsiteX6" fmla="*/ 222102 w 490659"/>
                  <a:gd name="connsiteY6" fmla="*/ 5185 h 32073"/>
                  <a:gd name="connsiteX7" fmla="*/ 248720 w 490659"/>
                  <a:gd name="connsiteY7" fmla="*/ 21621 h 32073"/>
                  <a:gd name="connsiteX8" fmla="*/ 282407 w 490659"/>
                  <a:gd name="connsiteY8" fmla="*/ 21260 h 32073"/>
                  <a:gd name="connsiteX9" fmla="*/ 305706 w 490659"/>
                  <a:gd name="connsiteY9" fmla="*/ 6194 h 32073"/>
                  <a:gd name="connsiteX10" fmla="*/ 335209 w 490659"/>
                  <a:gd name="connsiteY10" fmla="*/ 3671 h 32073"/>
                  <a:gd name="connsiteX11" fmla="*/ 382602 w 490659"/>
                  <a:gd name="connsiteY11" fmla="*/ 23855 h 32073"/>
                  <a:gd name="connsiteX12" fmla="*/ 417082 w 490659"/>
                  <a:gd name="connsiteY12" fmla="*/ 17295 h 32073"/>
                  <a:gd name="connsiteX13" fmla="*/ 417082 w 490659"/>
                  <a:gd name="connsiteY13" fmla="*/ 17295 h 32073"/>
                  <a:gd name="connsiteX14" fmla="*/ 454376 w 490659"/>
                  <a:gd name="connsiteY14" fmla="*/ 12105 h 32073"/>
                  <a:gd name="connsiteX15" fmla="*/ 490659 w 490659"/>
                  <a:gd name="connsiteY15" fmla="*/ 32073 h 3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0659" h="32073">
                    <a:moveTo>
                      <a:pt x="0" y="21909"/>
                    </a:moveTo>
                    <a:lnTo>
                      <a:pt x="50783" y="2157"/>
                    </a:lnTo>
                    <a:cubicBezTo>
                      <a:pt x="59799" y="-1375"/>
                      <a:pt x="69898" y="-510"/>
                      <a:pt x="78194" y="4320"/>
                    </a:cubicBezTo>
                    <a:lnTo>
                      <a:pt x="111664" y="23999"/>
                    </a:lnTo>
                    <a:cubicBezTo>
                      <a:pt x="120320" y="29046"/>
                      <a:pt x="130852" y="29766"/>
                      <a:pt x="140013" y="25802"/>
                    </a:cubicBezTo>
                    <a:lnTo>
                      <a:pt x="193176" y="3022"/>
                    </a:lnTo>
                    <a:cubicBezTo>
                      <a:pt x="202626" y="-1015"/>
                      <a:pt x="213374" y="-222"/>
                      <a:pt x="222102" y="5185"/>
                    </a:cubicBezTo>
                    <a:lnTo>
                      <a:pt x="248720" y="21621"/>
                    </a:lnTo>
                    <a:cubicBezTo>
                      <a:pt x="259107" y="28036"/>
                      <a:pt x="272164" y="27892"/>
                      <a:pt x="282407" y="21260"/>
                    </a:cubicBezTo>
                    <a:lnTo>
                      <a:pt x="305706" y="6194"/>
                    </a:lnTo>
                    <a:cubicBezTo>
                      <a:pt x="314507" y="499"/>
                      <a:pt x="325543" y="-438"/>
                      <a:pt x="335209" y="3671"/>
                    </a:cubicBezTo>
                    <a:lnTo>
                      <a:pt x="382602" y="23855"/>
                    </a:lnTo>
                    <a:cubicBezTo>
                      <a:pt x="394360" y="28901"/>
                      <a:pt x="407993" y="26306"/>
                      <a:pt x="417082" y="17295"/>
                    </a:cubicBezTo>
                    <a:lnTo>
                      <a:pt x="417082" y="17295"/>
                    </a:lnTo>
                    <a:cubicBezTo>
                      <a:pt x="427036" y="7491"/>
                      <a:pt x="442185" y="5401"/>
                      <a:pt x="454376" y="12105"/>
                    </a:cubicBezTo>
                    <a:lnTo>
                      <a:pt x="490659" y="32073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79" name="Forma libre 278">
              <a:extLst>
                <a:ext uri="{FF2B5EF4-FFF2-40B4-BE49-F238E27FC236}">
                  <a16:creationId xmlns:a16="http://schemas.microsoft.com/office/drawing/2014/main" id="{BFA5B495-8736-7308-D018-0041B53508BA}"/>
                </a:ext>
              </a:extLst>
            </p:cNvPr>
            <p:cNvSpPr/>
            <p:nvPr/>
          </p:nvSpPr>
          <p:spPr>
            <a:xfrm>
              <a:off x="6830887" y="3155272"/>
              <a:ext cx="133016" cy="99696"/>
            </a:xfrm>
            <a:custGeom>
              <a:avLst/>
              <a:gdLst>
                <a:gd name="connsiteX0" fmla="*/ 0 w 133016"/>
                <a:gd name="connsiteY0" fmla="*/ 99697 h 99696"/>
                <a:gd name="connsiteX1" fmla="*/ 133016 w 133016"/>
                <a:gd name="connsiteY1" fmla="*/ 99697 h 99696"/>
                <a:gd name="connsiteX2" fmla="*/ 133016 w 133016"/>
                <a:gd name="connsiteY2" fmla="*/ 0 h 99696"/>
                <a:gd name="connsiteX3" fmla="*/ 0 w 133016"/>
                <a:gd name="connsiteY3" fmla="*/ 0 h 99696"/>
                <a:gd name="connsiteX4" fmla="*/ 0 w 133016"/>
                <a:gd name="connsiteY4" fmla="*/ 62428 h 9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16" h="99696">
                  <a:moveTo>
                    <a:pt x="0" y="99697"/>
                  </a:moveTo>
                  <a:lnTo>
                    <a:pt x="133016" y="99697"/>
                  </a:lnTo>
                  <a:lnTo>
                    <a:pt x="133016" y="0"/>
                  </a:lnTo>
                  <a:lnTo>
                    <a:pt x="0" y="0"/>
                  </a:lnTo>
                  <a:lnTo>
                    <a:pt x="0" y="6242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0" name="Forma libre 279">
              <a:extLst>
                <a:ext uri="{FF2B5EF4-FFF2-40B4-BE49-F238E27FC236}">
                  <a16:creationId xmlns:a16="http://schemas.microsoft.com/office/drawing/2014/main" id="{146A6C82-9D4C-69FE-39B0-B8478EF565FC}"/>
                </a:ext>
              </a:extLst>
            </p:cNvPr>
            <p:cNvSpPr/>
            <p:nvPr/>
          </p:nvSpPr>
          <p:spPr>
            <a:xfrm>
              <a:off x="6963904" y="3155272"/>
              <a:ext cx="332540" cy="99696"/>
            </a:xfrm>
            <a:custGeom>
              <a:avLst/>
              <a:gdLst>
                <a:gd name="connsiteX0" fmla="*/ 332540 w 332540"/>
                <a:gd name="connsiteY0" fmla="*/ 0 h 99696"/>
                <a:gd name="connsiteX1" fmla="*/ 0 w 332540"/>
                <a:gd name="connsiteY1" fmla="*/ 0 h 99696"/>
                <a:gd name="connsiteX2" fmla="*/ 0 w 332540"/>
                <a:gd name="connsiteY2" fmla="*/ 99697 h 99696"/>
                <a:gd name="connsiteX3" fmla="*/ 332540 w 332540"/>
                <a:gd name="connsiteY3" fmla="*/ 33232 h 99696"/>
                <a:gd name="connsiteX4" fmla="*/ 332540 w 332540"/>
                <a:gd name="connsiteY4" fmla="*/ 0 h 9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540" h="99696">
                  <a:moveTo>
                    <a:pt x="332540" y="0"/>
                  </a:moveTo>
                  <a:lnTo>
                    <a:pt x="0" y="0"/>
                  </a:lnTo>
                  <a:lnTo>
                    <a:pt x="0" y="99697"/>
                  </a:lnTo>
                  <a:lnTo>
                    <a:pt x="332540" y="33232"/>
                  </a:lnTo>
                  <a:lnTo>
                    <a:pt x="332540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1" name="Forma libre 280">
              <a:extLst>
                <a:ext uri="{FF2B5EF4-FFF2-40B4-BE49-F238E27FC236}">
                  <a16:creationId xmlns:a16="http://schemas.microsoft.com/office/drawing/2014/main" id="{AF177443-0593-ADE3-6236-7AB8BC5A6718}"/>
                </a:ext>
              </a:extLst>
            </p:cNvPr>
            <p:cNvSpPr/>
            <p:nvPr/>
          </p:nvSpPr>
          <p:spPr>
            <a:xfrm>
              <a:off x="7296444" y="3188504"/>
              <a:ext cx="7213" cy="83765"/>
            </a:xfrm>
            <a:custGeom>
              <a:avLst/>
              <a:gdLst>
                <a:gd name="connsiteX0" fmla="*/ 0 w 7213"/>
                <a:gd name="connsiteY0" fmla="*/ 0 h 83765"/>
                <a:gd name="connsiteX1" fmla="*/ 0 w 7213"/>
                <a:gd name="connsiteY1" fmla="*/ 83765 h 8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83765">
                  <a:moveTo>
                    <a:pt x="0" y="0"/>
                  </a:moveTo>
                  <a:lnTo>
                    <a:pt x="0" y="8376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2" name="Forma libre 281">
              <a:extLst>
                <a:ext uri="{FF2B5EF4-FFF2-40B4-BE49-F238E27FC236}">
                  <a16:creationId xmlns:a16="http://schemas.microsoft.com/office/drawing/2014/main" id="{CFC25A5C-E879-F2FA-7DE6-D804C627DB0B}"/>
                </a:ext>
              </a:extLst>
            </p:cNvPr>
            <p:cNvSpPr/>
            <p:nvPr/>
          </p:nvSpPr>
          <p:spPr>
            <a:xfrm>
              <a:off x="6858082" y="3254968"/>
              <a:ext cx="69537" cy="336863"/>
            </a:xfrm>
            <a:custGeom>
              <a:avLst/>
              <a:gdLst>
                <a:gd name="connsiteX0" fmla="*/ 0 w 69537"/>
                <a:gd name="connsiteY0" fmla="*/ 0 h 336863"/>
                <a:gd name="connsiteX1" fmla="*/ 69538 w 69537"/>
                <a:gd name="connsiteY1" fmla="*/ 0 h 336863"/>
                <a:gd name="connsiteX2" fmla="*/ 69538 w 69537"/>
                <a:gd name="connsiteY2" fmla="*/ 336864 h 336863"/>
                <a:gd name="connsiteX3" fmla="*/ 0 w 69537"/>
                <a:gd name="connsiteY3" fmla="*/ 336864 h 33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7" h="336863">
                  <a:moveTo>
                    <a:pt x="0" y="0"/>
                  </a:moveTo>
                  <a:lnTo>
                    <a:pt x="69538" y="0"/>
                  </a:lnTo>
                  <a:lnTo>
                    <a:pt x="69538" y="336864"/>
                  </a:lnTo>
                  <a:lnTo>
                    <a:pt x="0" y="33686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3" name="Forma libre 282">
              <a:extLst>
                <a:ext uri="{FF2B5EF4-FFF2-40B4-BE49-F238E27FC236}">
                  <a16:creationId xmlns:a16="http://schemas.microsoft.com/office/drawing/2014/main" id="{824F8CA6-26EC-D7E7-7250-8534E4555A52}"/>
                </a:ext>
              </a:extLst>
            </p:cNvPr>
            <p:cNvSpPr/>
            <p:nvPr/>
          </p:nvSpPr>
          <p:spPr>
            <a:xfrm>
              <a:off x="6796118" y="3591832"/>
              <a:ext cx="204068" cy="77061"/>
            </a:xfrm>
            <a:custGeom>
              <a:avLst/>
              <a:gdLst>
                <a:gd name="connsiteX0" fmla="*/ 0 w 204068"/>
                <a:gd name="connsiteY0" fmla="*/ 0 h 77061"/>
                <a:gd name="connsiteX1" fmla="*/ 204069 w 204068"/>
                <a:gd name="connsiteY1" fmla="*/ 0 h 77061"/>
                <a:gd name="connsiteX2" fmla="*/ 204069 w 204068"/>
                <a:gd name="connsiteY2" fmla="*/ 77061 h 77061"/>
                <a:gd name="connsiteX3" fmla="*/ 0 w 204068"/>
                <a:gd name="connsiteY3" fmla="*/ 77061 h 7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068" h="77061">
                  <a:moveTo>
                    <a:pt x="0" y="0"/>
                  </a:moveTo>
                  <a:lnTo>
                    <a:pt x="204069" y="0"/>
                  </a:lnTo>
                  <a:lnTo>
                    <a:pt x="204069" y="77061"/>
                  </a:lnTo>
                  <a:lnTo>
                    <a:pt x="0" y="77061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4" name="Forma libre 283">
              <a:extLst>
                <a:ext uri="{FF2B5EF4-FFF2-40B4-BE49-F238E27FC236}">
                  <a16:creationId xmlns:a16="http://schemas.microsoft.com/office/drawing/2014/main" id="{30D5A09A-5D96-DBF4-4D11-AD7A60B6F102}"/>
                </a:ext>
              </a:extLst>
            </p:cNvPr>
            <p:cNvSpPr/>
            <p:nvPr/>
          </p:nvSpPr>
          <p:spPr>
            <a:xfrm>
              <a:off x="6864141" y="3078210"/>
              <a:ext cx="68022" cy="45342"/>
            </a:xfrm>
            <a:custGeom>
              <a:avLst/>
              <a:gdLst>
                <a:gd name="connsiteX0" fmla="*/ 0 w 68022"/>
                <a:gd name="connsiteY0" fmla="*/ 0 h 45342"/>
                <a:gd name="connsiteX1" fmla="*/ 68023 w 68022"/>
                <a:gd name="connsiteY1" fmla="*/ 0 h 45342"/>
                <a:gd name="connsiteX2" fmla="*/ 68023 w 68022"/>
                <a:gd name="connsiteY2" fmla="*/ 45343 h 45342"/>
                <a:gd name="connsiteX3" fmla="*/ 0 w 68022"/>
                <a:gd name="connsiteY3" fmla="*/ 45343 h 4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22" h="45342">
                  <a:moveTo>
                    <a:pt x="0" y="0"/>
                  </a:moveTo>
                  <a:lnTo>
                    <a:pt x="68023" y="0"/>
                  </a:lnTo>
                  <a:lnTo>
                    <a:pt x="68023" y="45343"/>
                  </a:lnTo>
                  <a:lnTo>
                    <a:pt x="0" y="45343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5" name="Gráfico 2">
            <a:extLst>
              <a:ext uri="{FF2B5EF4-FFF2-40B4-BE49-F238E27FC236}">
                <a16:creationId xmlns:a16="http://schemas.microsoft.com/office/drawing/2014/main" id="{17E57BD0-A79A-CD0A-C793-835A25A4C829}"/>
              </a:ext>
            </a:extLst>
          </p:cNvPr>
          <p:cNvGrpSpPr/>
          <p:nvPr/>
        </p:nvGrpSpPr>
        <p:grpSpPr>
          <a:xfrm>
            <a:off x="11845538" y="8141479"/>
            <a:ext cx="850826" cy="797069"/>
            <a:chOff x="11845538" y="8141479"/>
            <a:chExt cx="850826" cy="797069"/>
          </a:xfrm>
          <a:noFill/>
        </p:grpSpPr>
        <p:grpSp>
          <p:nvGrpSpPr>
            <p:cNvPr id="286" name="Gráfico 2">
              <a:extLst>
                <a:ext uri="{FF2B5EF4-FFF2-40B4-BE49-F238E27FC236}">
                  <a16:creationId xmlns:a16="http://schemas.microsoft.com/office/drawing/2014/main" id="{C423F9BA-12D6-A273-248B-49A43F8247A2}"/>
                </a:ext>
              </a:extLst>
            </p:cNvPr>
            <p:cNvGrpSpPr/>
            <p:nvPr/>
          </p:nvGrpSpPr>
          <p:grpSpPr>
            <a:xfrm>
              <a:off x="11845538" y="8141479"/>
              <a:ext cx="751569" cy="768450"/>
              <a:chOff x="11845538" y="8141479"/>
              <a:chExt cx="751569" cy="768450"/>
            </a:xfrm>
            <a:noFill/>
          </p:grpSpPr>
          <p:sp>
            <p:nvSpPr>
              <p:cNvPr id="287" name="Forma libre 286">
                <a:extLst>
                  <a:ext uri="{FF2B5EF4-FFF2-40B4-BE49-F238E27FC236}">
                    <a16:creationId xmlns:a16="http://schemas.microsoft.com/office/drawing/2014/main" id="{2E688A25-6EEA-7EE3-0246-F848EFC08B03}"/>
                  </a:ext>
                </a:extLst>
              </p:cNvPr>
              <p:cNvSpPr/>
              <p:nvPr/>
            </p:nvSpPr>
            <p:spPr>
              <a:xfrm>
                <a:off x="11902740" y="8141479"/>
                <a:ext cx="694367" cy="269894"/>
              </a:xfrm>
              <a:custGeom>
                <a:avLst/>
                <a:gdLst>
                  <a:gd name="connsiteX0" fmla="*/ 0 w 694367"/>
                  <a:gd name="connsiteY0" fmla="*/ 182381 h 269894"/>
                  <a:gd name="connsiteX1" fmla="*/ 327202 w 694367"/>
                  <a:gd name="connsiteY1" fmla="*/ 0 h 269894"/>
                  <a:gd name="connsiteX2" fmla="*/ 694367 w 694367"/>
                  <a:gd name="connsiteY2" fmla="*/ 269895 h 26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4367" h="269894">
                    <a:moveTo>
                      <a:pt x="0" y="182381"/>
                    </a:moveTo>
                    <a:cubicBezTo>
                      <a:pt x="67734" y="72952"/>
                      <a:pt x="188993" y="0"/>
                      <a:pt x="327202" y="0"/>
                    </a:cubicBezTo>
                    <a:cubicBezTo>
                      <a:pt x="499676" y="0"/>
                      <a:pt x="645677" y="113538"/>
                      <a:pt x="694367" y="269895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8" name="Forma libre 287">
                <a:extLst>
                  <a:ext uri="{FF2B5EF4-FFF2-40B4-BE49-F238E27FC236}">
                    <a16:creationId xmlns:a16="http://schemas.microsoft.com/office/drawing/2014/main" id="{1DD2767C-DC16-3805-EE82-4D69AB071E52}"/>
                  </a:ext>
                </a:extLst>
              </p:cNvPr>
              <p:cNvSpPr/>
              <p:nvPr/>
            </p:nvSpPr>
            <p:spPr>
              <a:xfrm>
                <a:off x="11845538" y="8419303"/>
                <a:ext cx="478757" cy="490626"/>
              </a:xfrm>
              <a:custGeom>
                <a:avLst/>
                <a:gdLst>
                  <a:gd name="connsiteX0" fmla="*/ 478757 w 478757"/>
                  <a:gd name="connsiteY0" fmla="*/ 479020 h 490626"/>
                  <a:gd name="connsiteX1" fmla="*/ 384477 w 478757"/>
                  <a:gd name="connsiteY1" fmla="*/ 490626 h 490626"/>
                  <a:gd name="connsiteX2" fmla="*/ 0 w 478757"/>
                  <a:gd name="connsiteY2" fmla="*/ 106401 h 490626"/>
                  <a:gd name="connsiteX3" fmla="*/ 14931 w 478757"/>
                  <a:gd name="connsiteY3" fmla="*/ 0 h 49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8757" h="490626">
                    <a:moveTo>
                      <a:pt x="478757" y="479020"/>
                    </a:moveTo>
                    <a:cubicBezTo>
                      <a:pt x="448604" y="486589"/>
                      <a:pt x="417009" y="490626"/>
                      <a:pt x="384477" y="490626"/>
                    </a:cubicBezTo>
                    <a:cubicBezTo>
                      <a:pt x="172113" y="490626"/>
                      <a:pt x="0" y="318626"/>
                      <a:pt x="0" y="106401"/>
                    </a:cubicBezTo>
                    <a:cubicBezTo>
                      <a:pt x="0" y="69492"/>
                      <a:pt x="5193" y="33809"/>
                      <a:pt x="14931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9" name="Forma libre 288">
                <a:extLst>
                  <a:ext uri="{FF2B5EF4-FFF2-40B4-BE49-F238E27FC236}">
                    <a16:creationId xmlns:a16="http://schemas.microsoft.com/office/drawing/2014/main" id="{2AAC401C-09A1-3939-EB9D-7D403E6C9742}"/>
                  </a:ext>
                </a:extLst>
              </p:cNvPr>
              <p:cNvSpPr/>
              <p:nvPr/>
            </p:nvSpPr>
            <p:spPr>
              <a:xfrm>
                <a:off x="11902740" y="8181631"/>
                <a:ext cx="300622" cy="621057"/>
              </a:xfrm>
              <a:custGeom>
                <a:avLst/>
                <a:gdLst>
                  <a:gd name="connsiteX0" fmla="*/ 156027 w 300622"/>
                  <a:gd name="connsiteY0" fmla="*/ 0 h 621057"/>
                  <a:gd name="connsiteX1" fmla="*/ 223834 w 300622"/>
                  <a:gd name="connsiteY1" fmla="*/ 109573 h 621057"/>
                  <a:gd name="connsiteX2" fmla="*/ 227729 w 300622"/>
                  <a:gd name="connsiteY2" fmla="*/ 134803 h 621057"/>
                  <a:gd name="connsiteX3" fmla="*/ 208830 w 300622"/>
                  <a:gd name="connsiteY3" fmla="*/ 208765 h 621057"/>
                  <a:gd name="connsiteX4" fmla="*/ 200318 w 300622"/>
                  <a:gd name="connsiteY4" fmla="*/ 223759 h 621057"/>
                  <a:gd name="connsiteX5" fmla="*/ 147444 w 300622"/>
                  <a:gd name="connsiteY5" fmla="*/ 276599 h 621057"/>
                  <a:gd name="connsiteX6" fmla="*/ 152926 w 300622"/>
                  <a:gd name="connsiteY6" fmla="*/ 327132 h 621057"/>
                  <a:gd name="connsiteX7" fmla="*/ 185098 w 300622"/>
                  <a:gd name="connsiteY7" fmla="*/ 347677 h 621057"/>
                  <a:gd name="connsiteX8" fmla="*/ 196351 w 300622"/>
                  <a:gd name="connsiteY8" fmla="*/ 359788 h 621057"/>
                  <a:gd name="connsiteX9" fmla="*/ 232202 w 300622"/>
                  <a:gd name="connsiteY9" fmla="*/ 426973 h 621057"/>
                  <a:gd name="connsiteX10" fmla="*/ 260983 w 300622"/>
                  <a:gd name="connsiteY10" fmla="*/ 444274 h 621057"/>
                  <a:gd name="connsiteX11" fmla="*/ 260983 w 300622"/>
                  <a:gd name="connsiteY11" fmla="*/ 444274 h 621057"/>
                  <a:gd name="connsiteX12" fmla="*/ 293372 w 300622"/>
                  <a:gd name="connsiteY12" fmla="*/ 472749 h 621057"/>
                  <a:gd name="connsiteX13" fmla="*/ 300368 w 300622"/>
                  <a:gd name="connsiteY13" fmla="*/ 527751 h 621057"/>
                  <a:gd name="connsiteX14" fmla="*/ 287745 w 300622"/>
                  <a:gd name="connsiteY14" fmla="*/ 557812 h 621057"/>
                  <a:gd name="connsiteX15" fmla="*/ 213230 w 300622"/>
                  <a:gd name="connsiteY15" fmla="*/ 614400 h 621057"/>
                  <a:gd name="connsiteX16" fmla="*/ 184953 w 300622"/>
                  <a:gd name="connsiteY16" fmla="*/ 619951 h 621057"/>
                  <a:gd name="connsiteX17" fmla="*/ 172835 w 300622"/>
                  <a:gd name="connsiteY17" fmla="*/ 616707 h 621057"/>
                  <a:gd name="connsiteX18" fmla="*/ 148669 w 300622"/>
                  <a:gd name="connsiteY18" fmla="*/ 585709 h 621057"/>
                  <a:gd name="connsiteX19" fmla="*/ 147660 w 300622"/>
                  <a:gd name="connsiteY19" fmla="*/ 525012 h 621057"/>
                  <a:gd name="connsiteX20" fmla="*/ 124793 w 300622"/>
                  <a:gd name="connsiteY20" fmla="*/ 494447 h 621057"/>
                  <a:gd name="connsiteX21" fmla="*/ 63911 w 300622"/>
                  <a:gd name="connsiteY21" fmla="*/ 475344 h 621057"/>
                  <a:gd name="connsiteX22" fmla="*/ 41117 w 300622"/>
                  <a:gd name="connsiteY22" fmla="*/ 446941 h 621057"/>
                  <a:gd name="connsiteX23" fmla="*/ 31451 w 300622"/>
                  <a:gd name="connsiteY23" fmla="*/ 330592 h 621057"/>
                  <a:gd name="connsiteX24" fmla="*/ 25464 w 300622"/>
                  <a:gd name="connsiteY24" fmla="*/ 314373 h 621057"/>
                  <a:gd name="connsiteX25" fmla="*/ 16302 w 300622"/>
                  <a:gd name="connsiteY25" fmla="*/ 301614 h 621057"/>
                  <a:gd name="connsiteX26" fmla="*/ 20126 w 300622"/>
                  <a:gd name="connsiteY26" fmla="*/ 259226 h 621057"/>
                  <a:gd name="connsiteX27" fmla="*/ 45662 w 300622"/>
                  <a:gd name="connsiteY27" fmla="*/ 234500 h 621057"/>
                  <a:gd name="connsiteX28" fmla="*/ 45950 w 300622"/>
                  <a:gd name="connsiteY28" fmla="*/ 187932 h 621057"/>
                  <a:gd name="connsiteX29" fmla="*/ 0 w 300622"/>
                  <a:gd name="connsiteY29" fmla="*/ 142372 h 62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0622" h="621057">
                    <a:moveTo>
                      <a:pt x="156027" y="0"/>
                    </a:moveTo>
                    <a:lnTo>
                      <a:pt x="223834" y="109573"/>
                    </a:lnTo>
                    <a:cubicBezTo>
                      <a:pt x="228523" y="117142"/>
                      <a:pt x="229893" y="126225"/>
                      <a:pt x="227729" y="134803"/>
                    </a:cubicBezTo>
                    <a:lnTo>
                      <a:pt x="208830" y="208765"/>
                    </a:lnTo>
                    <a:cubicBezTo>
                      <a:pt x="207387" y="214460"/>
                      <a:pt x="204430" y="219650"/>
                      <a:pt x="200318" y="223759"/>
                    </a:cubicBezTo>
                    <a:lnTo>
                      <a:pt x="147444" y="276599"/>
                    </a:lnTo>
                    <a:cubicBezTo>
                      <a:pt x="132728" y="291305"/>
                      <a:pt x="135397" y="315959"/>
                      <a:pt x="152926" y="327132"/>
                    </a:cubicBezTo>
                    <a:lnTo>
                      <a:pt x="185098" y="347677"/>
                    </a:lnTo>
                    <a:cubicBezTo>
                      <a:pt x="189786" y="350705"/>
                      <a:pt x="193681" y="354886"/>
                      <a:pt x="196351" y="359788"/>
                    </a:cubicBezTo>
                    <a:lnTo>
                      <a:pt x="232202" y="426973"/>
                    </a:lnTo>
                    <a:cubicBezTo>
                      <a:pt x="237900" y="437570"/>
                      <a:pt x="248936" y="444274"/>
                      <a:pt x="260983" y="444274"/>
                    </a:cubicBezTo>
                    <a:lnTo>
                      <a:pt x="260983" y="444274"/>
                    </a:lnTo>
                    <a:cubicBezTo>
                      <a:pt x="277430" y="444274"/>
                      <a:pt x="291279" y="456457"/>
                      <a:pt x="293372" y="472749"/>
                    </a:cubicBezTo>
                    <a:lnTo>
                      <a:pt x="300368" y="527751"/>
                    </a:lnTo>
                    <a:cubicBezTo>
                      <a:pt x="301812" y="539285"/>
                      <a:pt x="297051" y="550819"/>
                      <a:pt x="287745" y="557812"/>
                    </a:cubicBezTo>
                    <a:lnTo>
                      <a:pt x="213230" y="614400"/>
                    </a:lnTo>
                    <a:cubicBezTo>
                      <a:pt x="205151" y="620528"/>
                      <a:pt x="194763" y="622546"/>
                      <a:pt x="184953" y="619951"/>
                    </a:cubicBezTo>
                    <a:lnTo>
                      <a:pt x="172835" y="616707"/>
                    </a:lnTo>
                    <a:cubicBezTo>
                      <a:pt x="158768" y="612959"/>
                      <a:pt x="148886" y="600271"/>
                      <a:pt x="148669" y="585709"/>
                    </a:cubicBezTo>
                    <a:lnTo>
                      <a:pt x="147660" y="525012"/>
                    </a:lnTo>
                    <a:cubicBezTo>
                      <a:pt x="147444" y="510955"/>
                      <a:pt x="138210" y="498628"/>
                      <a:pt x="124793" y="494447"/>
                    </a:cubicBezTo>
                    <a:lnTo>
                      <a:pt x="63911" y="475344"/>
                    </a:lnTo>
                    <a:cubicBezTo>
                      <a:pt x="51215" y="471379"/>
                      <a:pt x="42271" y="460133"/>
                      <a:pt x="41117" y="446941"/>
                    </a:cubicBezTo>
                    <a:lnTo>
                      <a:pt x="31451" y="330592"/>
                    </a:lnTo>
                    <a:cubicBezTo>
                      <a:pt x="30946" y="324753"/>
                      <a:pt x="28926" y="319131"/>
                      <a:pt x="25464" y="314373"/>
                    </a:cubicBezTo>
                    <a:lnTo>
                      <a:pt x="16302" y="301614"/>
                    </a:lnTo>
                    <a:cubicBezTo>
                      <a:pt x="6926" y="288494"/>
                      <a:pt x="8512" y="270472"/>
                      <a:pt x="20126" y="259226"/>
                    </a:cubicBezTo>
                    <a:lnTo>
                      <a:pt x="45662" y="234500"/>
                    </a:lnTo>
                    <a:cubicBezTo>
                      <a:pt x="58790" y="221813"/>
                      <a:pt x="58862" y="200763"/>
                      <a:pt x="45950" y="187932"/>
                    </a:cubicBezTo>
                    <a:lnTo>
                      <a:pt x="0" y="14237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0" name="Forma libre 289">
                <a:extLst>
                  <a:ext uri="{FF2B5EF4-FFF2-40B4-BE49-F238E27FC236}">
                    <a16:creationId xmlns:a16="http://schemas.microsoft.com/office/drawing/2014/main" id="{D6F7F9F2-4F3B-1017-2D24-A26E71F2620D}"/>
                  </a:ext>
                </a:extLst>
              </p:cNvPr>
              <p:cNvSpPr/>
              <p:nvPr/>
            </p:nvSpPr>
            <p:spPr>
              <a:xfrm>
                <a:off x="12222649" y="8210759"/>
                <a:ext cx="150771" cy="208472"/>
              </a:xfrm>
              <a:custGeom>
                <a:avLst/>
                <a:gdLst>
                  <a:gd name="connsiteX0" fmla="*/ 30449 w 150771"/>
                  <a:gd name="connsiteY0" fmla="*/ 11025 h 208472"/>
                  <a:gd name="connsiteX1" fmla="*/ 10251 w 150771"/>
                  <a:gd name="connsiteY1" fmla="*/ 34886 h 208472"/>
                  <a:gd name="connsiteX2" fmla="*/ 4624 w 150771"/>
                  <a:gd name="connsiteY2" fmla="*/ 65451 h 208472"/>
                  <a:gd name="connsiteX3" fmla="*/ 19268 w 150771"/>
                  <a:gd name="connsiteY3" fmla="*/ 106974 h 208472"/>
                  <a:gd name="connsiteX4" fmla="*/ 18258 w 150771"/>
                  <a:gd name="connsiteY4" fmla="*/ 130258 h 208472"/>
                  <a:gd name="connsiteX5" fmla="*/ 2821 w 150771"/>
                  <a:gd name="connsiteY5" fmla="*/ 164355 h 208472"/>
                  <a:gd name="connsiteX6" fmla="*/ 31315 w 150771"/>
                  <a:gd name="connsiteY6" fmla="*/ 208473 h 208472"/>
                  <a:gd name="connsiteX7" fmla="*/ 67670 w 150771"/>
                  <a:gd name="connsiteY7" fmla="*/ 208473 h 208472"/>
                  <a:gd name="connsiteX8" fmla="*/ 87651 w 150771"/>
                  <a:gd name="connsiteY8" fmla="*/ 201264 h 208472"/>
                  <a:gd name="connsiteX9" fmla="*/ 139516 w 150771"/>
                  <a:gd name="connsiteY9" fmla="*/ 158155 h 208472"/>
                  <a:gd name="connsiteX10" fmla="*/ 142473 w 150771"/>
                  <a:gd name="connsiteY10" fmla="*/ 112957 h 208472"/>
                  <a:gd name="connsiteX11" fmla="*/ 128480 w 150771"/>
                  <a:gd name="connsiteY11" fmla="*/ 97818 h 208472"/>
                  <a:gd name="connsiteX12" fmla="*/ 121915 w 150771"/>
                  <a:gd name="connsiteY12" fmla="*/ 66316 h 208472"/>
                  <a:gd name="connsiteX13" fmla="*/ 121915 w 150771"/>
                  <a:gd name="connsiteY13" fmla="*/ 66316 h 208472"/>
                  <a:gd name="connsiteX14" fmla="*/ 109436 w 150771"/>
                  <a:gd name="connsiteY14" fmla="*/ 29768 h 208472"/>
                  <a:gd name="connsiteX15" fmla="*/ 71349 w 150771"/>
                  <a:gd name="connsiteY15" fmla="*/ 5042 h 208472"/>
                  <a:gd name="connsiteX16" fmla="*/ 30449 w 150771"/>
                  <a:gd name="connsiteY16" fmla="*/ 11098 h 20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771" h="208472">
                    <a:moveTo>
                      <a:pt x="30449" y="11025"/>
                    </a:moveTo>
                    <a:lnTo>
                      <a:pt x="10251" y="34886"/>
                    </a:lnTo>
                    <a:cubicBezTo>
                      <a:pt x="3110" y="43320"/>
                      <a:pt x="945" y="54998"/>
                      <a:pt x="4624" y="65451"/>
                    </a:cubicBezTo>
                    <a:lnTo>
                      <a:pt x="19268" y="106974"/>
                    </a:lnTo>
                    <a:cubicBezTo>
                      <a:pt x="21937" y="114543"/>
                      <a:pt x="21577" y="122905"/>
                      <a:pt x="18258" y="130258"/>
                    </a:cubicBezTo>
                    <a:lnTo>
                      <a:pt x="2821" y="164355"/>
                    </a:lnTo>
                    <a:cubicBezTo>
                      <a:pt x="-6556" y="185044"/>
                      <a:pt x="8592" y="208473"/>
                      <a:pt x="31315" y="208473"/>
                    </a:cubicBezTo>
                    <a:lnTo>
                      <a:pt x="67670" y="208473"/>
                    </a:lnTo>
                    <a:cubicBezTo>
                      <a:pt x="74955" y="208473"/>
                      <a:pt x="82025" y="205949"/>
                      <a:pt x="87651" y="201264"/>
                    </a:cubicBezTo>
                    <a:lnTo>
                      <a:pt x="139516" y="158155"/>
                    </a:lnTo>
                    <a:cubicBezTo>
                      <a:pt x="153294" y="146694"/>
                      <a:pt x="154592" y="126077"/>
                      <a:pt x="142473" y="112957"/>
                    </a:cubicBezTo>
                    <a:lnTo>
                      <a:pt x="128480" y="97818"/>
                    </a:lnTo>
                    <a:cubicBezTo>
                      <a:pt x="120617" y="89312"/>
                      <a:pt x="118093" y="77201"/>
                      <a:pt x="121915" y="66316"/>
                    </a:cubicBezTo>
                    <a:lnTo>
                      <a:pt x="121915" y="66316"/>
                    </a:lnTo>
                    <a:cubicBezTo>
                      <a:pt x="126676" y="52692"/>
                      <a:pt x="121555" y="37626"/>
                      <a:pt x="109436" y="29768"/>
                    </a:cubicBezTo>
                    <a:lnTo>
                      <a:pt x="71349" y="5042"/>
                    </a:lnTo>
                    <a:cubicBezTo>
                      <a:pt x="58148" y="-3536"/>
                      <a:pt x="40619" y="-941"/>
                      <a:pt x="30449" y="11098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91" name="Gráfico 2">
              <a:extLst>
                <a:ext uri="{FF2B5EF4-FFF2-40B4-BE49-F238E27FC236}">
                  <a16:creationId xmlns:a16="http://schemas.microsoft.com/office/drawing/2014/main" id="{93A5ABE6-E1F8-9CF1-4A3C-EA74618C2510}"/>
                </a:ext>
              </a:extLst>
            </p:cNvPr>
            <p:cNvGrpSpPr/>
            <p:nvPr/>
          </p:nvGrpSpPr>
          <p:grpSpPr>
            <a:xfrm>
              <a:off x="12260672" y="8466448"/>
              <a:ext cx="435692" cy="472099"/>
              <a:chOff x="12260672" y="8466448"/>
              <a:chExt cx="435692" cy="472099"/>
            </a:xfrm>
            <a:noFill/>
          </p:grpSpPr>
          <p:sp>
            <p:nvSpPr>
              <p:cNvPr id="292" name="Forma libre 291">
                <a:extLst>
                  <a:ext uri="{FF2B5EF4-FFF2-40B4-BE49-F238E27FC236}">
                    <a16:creationId xmlns:a16="http://schemas.microsoft.com/office/drawing/2014/main" id="{9CBF0C51-8DF9-1584-C745-6CE1E534A0F3}"/>
                  </a:ext>
                </a:extLst>
              </p:cNvPr>
              <p:cNvSpPr/>
              <p:nvPr/>
            </p:nvSpPr>
            <p:spPr>
              <a:xfrm>
                <a:off x="12260672" y="8466448"/>
                <a:ext cx="435692" cy="365843"/>
              </a:xfrm>
              <a:custGeom>
                <a:avLst/>
                <a:gdLst>
                  <a:gd name="connsiteX0" fmla="*/ 0 w 435692"/>
                  <a:gd name="connsiteY0" fmla="*/ 0 h 365843"/>
                  <a:gd name="connsiteX1" fmla="*/ 79781 w 435692"/>
                  <a:gd name="connsiteY1" fmla="*/ 14273 h 365843"/>
                  <a:gd name="connsiteX2" fmla="*/ 101854 w 435692"/>
                  <a:gd name="connsiteY2" fmla="*/ 80377 h 365843"/>
                  <a:gd name="connsiteX3" fmla="*/ 129265 w 435692"/>
                  <a:gd name="connsiteY3" fmla="*/ 100129 h 365843"/>
                  <a:gd name="connsiteX4" fmla="*/ 435693 w 435692"/>
                  <a:gd name="connsiteY4" fmla="*/ 100129 h 365843"/>
                  <a:gd name="connsiteX5" fmla="*/ 369041 w 435692"/>
                  <a:gd name="connsiteY5" fmla="*/ 270183 h 365843"/>
                  <a:gd name="connsiteX6" fmla="*/ 327708 w 435692"/>
                  <a:gd name="connsiteY6" fmla="*/ 298369 h 365843"/>
                  <a:gd name="connsiteX7" fmla="*/ 164972 w 435692"/>
                  <a:gd name="connsiteY7" fmla="*/ 298369 h 365843"/>
                  <a:gd name="connsiteX8" fmla="*/ 132439 w 435692"/>
                  <a:gd name="connsiteY8" fmla="*/ 323239 h 365843"/>
                  <a:gd name="connsiteX9" fmla="*/ 132439 w 435692"/>
                  <a:gd name="connsiteY9" fmla="*/ 323239 h 365843"/>
                  <a:gd name="connsiteX10" fmla="*/ 164972 w 435692"/>
                  <a:gd name="connsiteY10" fmla="*/ 365843 h 365843"/>
                  <a:gd name="connsiteX11" fmla="*/ 366227 w 435692"/>
                  <a:gd name="connsiteY11" fmla="*/ 365843 h 36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5692" h="365843">
                    <a:moveTo>
                      <a:pt x="0" y="0"/>
                    </a:moveTo>
                    <a:lnTo>
                      <a:pt x="79781" y="14273"/>
                    </a:lnTo>
                    <a:lnTo>
                      <a:pt x="101854" y="80377"/>
                    </a:lnTo>
                    <a:cubicBezTo>
                      <a:pt x="105750" y="92127"/>
                      <a:pt x="116786" y="100129"/>
                      <a:pt x="129265" y="100129"/>
                    </a:cubicBezTo>
                    <a:lnTo>
                      <a:pt x="435693" y="100129"/>
                    </a:lnTo>
                    <a:lnTo>
                      <a:pt x="369041" y="270183"/>
                    </a:lnTo>
                    <a:cubicBezTo>
                      <a:pt x="362404" y="287196"/>
                      <a:pt x="345958" y="298369"/>
                      <a:pt x="327708" y="298369"/>
                    </a:cubicBezTo>
                    <a:lnTo>
                      <a:pt x="164972" y="298369"/>
                    </a:lnTo>
                    <a:cubicBezTo>
                      <a:pt x="149751" y="298369"/>
                      <a:pt x="136407" y="308534"/>
                      <a:pt x="132439" y="323239"/>
                    </a:cubicBezTo>
                    <a:lnTo>
                      <a:pt x="132439" y="323239"/>
                    </a:lnTo>
                    <a:cubicBezTo>
                      <a:pt x="126597" y="344722"/>
                      <a:pt x="142755" y="365843"/>
                      <a:pt x="164972" y="365843"/>
                    </a:cubicBezTo>
                    <a:lnTo>
                      <a:pt x="366227" y="365843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3" name="Forma libre 292">
                <a:extLst>
                  <a:ext uri="{FF2B5EF4-FFF2-40B4-BE49-F238E27FC236}">
                    <a16:creationId xmlns:a16="http://schemas.microsoft.com/office/drawing/2014/main" id="{282376CE-159F-1AB9-02C8-7EC019AC61DE}"/>
                  </a:ext>
                </a:extLst>
              </p:cNvPr>
              <p:cNvSpPr/>
              <p:nvPr/>
            </p:nvSpPr>
            <p:spPr>
              <a:xfrm>
                <a:off x="12567460" y="8609542"/>
                <a:ext cx="7213" cy="114402"/>
              </a:xfrm>
              <a:custGeom>
                <a:avLst/>
                <a:gdLst>
                  <a:gd name="connsiteX0" fmla="*/ 0 w 7213"/>
                  <a:gd name="connsiteY0" fmla="*/ 114402 h 114402"/>
                  <a:gd name="connsiteX1" fmla="*/ 0 w 7213"/>
                  <a:gd name="connsiteY1" fmla="*/ 0 h 11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14402">
                    <a:moveTo>
                      <a:pt x="0" y="114402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4" name="Forma libre 293">
                <a:extLst>
                  <a:ext uri="{FF2B5EF4-FFF2-40B4-BE49-F238E27FC236}">
                    <a16:creationId xmlns:a16="http://schemas.microsoft.com/office/drawing/2014/main" id="{CF26885E-E636-F943-B1F1-EBE2ED51A2A4}"/>
                  </a:ext>
                </a:extLst>
              </p:cNvPr>
              <p:cNvSpPr/>
              <p:nvPr/>
            </p:nvSpPr>
            <p:spPr>
              <a:xfrm>
                <a:off x="12501962" y="8609542"/>
                <a:ext cx="7213" cy="114402"/>
              </a:xfrm>
              <a:custGeom>
                <a:avLst/>
                <a:gdLst>
                  <a:gd name="connsiteX0" fmla="*/ 0 w 7213"/>
                  <a:gd name="connsiteY0" fmla="*/ 114402 h 114402"/>
                  <a:gd name="connsiteX1" fmla="*/ 0 w 7213"/>
                  <a:gd name="connsiteY1" fmla="*/ 0 h 11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14402">
                    <a:moveTo>
                      <a:pt x="0" y="114402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5" name="Forma libre 294">
                <a:extLst>
                  <a:ext uri="{FF2B5EF4-FFF2-40B4-BE49-F238E27FC236}">
                    <a16:creationId xmlns:a16="http://schemas.microsoft.com/office/drawing/2014/main" id="{8C9C8B0D-3717-B7F4-A8C3-55D39F4A0814}"/>
                  </a:ext>
                </a:extLst>
              </p:cNvPr>
              <p:cNvSpPr/>
              <p:nvPr/>
            </p:nvSpPr>
            <p:spPr>
              <a:xfrm>
                <a:off x="12436536" y="8609542"/>
                <a:ext cx="7213" cy="114402"/>
              </a:xfrm>
              <a:custGeom>
                <a:avLst/>
                <a:gdLst>
                  <a:gd name="connsiteX0" fmla="*/ 0 w 7213"/>
                  <a:gd name="connsiteY0" fmla="*/ 114402 h 114402"/>
                  <a:gd name="connsiteX1" fmla="*/ 0 w 7213"/>
                  <a:gd name="connsiteY1" fmla="*/ 0 h 114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14402">
                    <a:moveTo>
                      <a:pt x="0" y="114402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6" name="Forma libre 295">
                <a:extLst>
                  <a:ext uri="{FF2B5EF4-FFF2-40B4-BE49-F238E27FC236}">
                    <a16:creationId xmlns:a16="http://schemas.microsoft.com/office/drawing/2014/main" id="{AE57559C-75EC-E5F5-7D8D-B726D8711D61}"/>
                  </a:ext>
                </a:extLst>
              </p:cNvPr>
              <p:cNvSpPr/>
              <p:nvPr/>
            </p:nvSpPr>
            <p:spPr>
              <a:xfrm>
                <a:off x="12420161" y="8869056"/>
                <a:ext cx="69537" cy="69492"/>
              </a:xfrm>
              <a:custGeom>
                <a:avLst/>
                <a:gdLst>
                  <a:gd name="connsiteX0" fmla="*/ 69537 w 69537"/>
                  <a:gd name="connsiteY0" fmla="*/ 34746 h 69492"/>
                  <a:gd name="connsiteX1" fmla="*/ 34769 w 69537"/>
                  <a:gd name="connsiteY1" fmla="*/ 69492 h 69492"/>
                  <a:gd name="connsiteX2" fmla="*/ 0 w 69537"/>
                  <a:gd name="connsiteY2" fmla="*/ 34746 h 69492"/>
                  <a:gd name="connsiteX3" fmla="*/ 34769 w 69537"/>
                  <a:gd name="connsiteY3" fmla="*/ 0 h 69492"/>
                  <a:gd name="connsiteX4" fmla="*/ 69537 w 69537"/>
                  <a:gd name="connsiteY4" fmla="*/ 34746 h 6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7" h="69492">
                    <a:moveTo>
                      <a:pt x="69537" y="34746"/>
                    </a:moveTo>
                    <a:cubicBezTo>
                      <a:pt x="69537" y="53936"/>
                      <a:pt x="53971" y="69492"/>
                      <a:pt x="34769" y="69492"/>
                    </a:cubicBezTo>
                    <a:cubicBezTo>
                      <a:pt x="15567" y="69492"/>
                      <a:pt x="0" y="53936"/>
                      <a:pt x="0" y="34746"/>
                    </a:cubicBezTo>
                    <a:cubicBezTo>
                      <a:pt x="0" y="15556"/>
                      <a:pt x="15567" y="0"/>
                      <a:pt x="34769" y="0"/>
                    </a:cubicBezTo>
                    <a:cubicBezTo>
                      <a:pt x="53971" y="0"/>
                      <a:pt x="69537" y="15556"/>
                      <a:pt x="69537" y="3474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7" name="Forma libre 296">
                <a:extLst>
                  <a:ext uri="{FF2B5EF4-FFF2-40B4-BE49-F238E27FC236}">
                    <a16:creationId xmlns:a16="http://schemas.microsoft.com/office/drawing/2014/main" id="{57FFF5ED-6CAB-3178-8016-07F3907A70CC}"/>
                  </a:ext>
                </a:extLst>
              </p:cNvPr>
              <p:cNvSpPr/>
              <p:nvPr/>
            </p:nvSpPr>
            <p:spPr>
              <a:xfrm>
                <a:off x="12546974" y="8869056"/>
                <a:ext cx="69537" cy="69492"/>
              </a:xfrm>
              <a:custGeom>
                <a:avLst/>
                <a:gdLst>
                  <a:gd name="connsiteX0" fmla="*/ 69538 w 69537"/>
                  <a:gd name="connsiteY0" fmla="*/ 34746 h 69492"/>
                  <a:gd name="connsiteX1" fmla="*/ 34770 w 69537"/>
                  <a:gd name="connsiteY1" fmla="*/ 69492 h 69492"/>
                  <a:gd name="connsiteX2" fmla="*/ 1 w 69537"/>
                  <a:gd name="connsiteY2" fmla="*/ 34746 h 69492"/>
                  <a:gd name="connsiteX3" fmla="*/ 34770 w 69537"/>
                  <a:gd name="connsiteY3" fmla="*/ 0 h 69492"/>
                  <a:gd name="connsiteX4" fmla="*/ 69538 w 69537"/>
                  <a:gd name="connsiteY4" fmla="*/ 34746 h 6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7" h="69492">
                    <a:moveTo>
                      <a:pt x="69538" y="34746"/>
                    </a:moveTo>
                    <a:cubicBezTo>
                      <a:pt x="69538" y="53936"/>
                      <a:pt x="53972" y="69492"/>
                      <a:pt x="34770" y="69492"/>
                    </a:cubicBezTo>
                    <a:cubicBezTo>
                      <a:pt x="15567" y="69492"/>
                      <a:pt x="1" y="53936"/>
                      <a:pt x="1" y="34746"/>
                    </a:cubicBezTo>
                    <a:cubicBezTo>
                      <a:pt x="1" y="15556"/>
                      <a:pt x="15567" y="0"/>
                      <a:pt x="34770" y="0"/>
                    </a:cubicBezTo>
                    <a:cubicBezTo>
                      <a:pt x="53972" y="0"/>
                      <a:pt x="69538" y="15556"/>
                      <a:pt x="69538" y="3474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98" name="Gráfico 2">
            <a:extLst>
              <a:ext uri="{FF2B5EF4-FFF2-40B4-BE49-F238E27FC236}">
                <a16:creationId xmlns:a16="http://schemas.microsoft.com/office/drawing/2014/main" id="{BDA4CB05-A072-C0FF-7E39-82887A1636BF}"/>
              </a:ext>
            </a:extLst>
          </p:cNvPr>
          <p:cNvGrpSpPr/>
          <p:nvPr/>
        </p:nvGrpSpPr>
        <p:grpSpPr>
          <a:xfrm>
            <a:off x="15663331" y="6844633"/>
            <a:ext cx="808478" cy="813860"/>
            <a:chOff x="15663331" y="6844633"/>
            <a:chExt cx="808478" cy="813860"/>
          </a:xfrm>
          <a:noFill/>
        </p:grpSpPr>
        <p:sp>
          <p:nvSpPr>
            <p:cNvPr id="299" name="Forma libre 298">
              <a:extLst>
                <a:ext uri="{FF2B5EF4-FFF2-40B4-BE49-F238E27FC236}">
                  <a16:creationId xmlns:a16="http://schemas.microsoft.com/office/drawing/2014/main" id="{29C2F3B7-799C-5023-E015-FB99FA55C5CB}"/>
                </a:ext>
              </a:extLst>
            </p:cNvPr>
            <p:cNvSpPr/>
            <p:nvPr/>
          </p:nvSpPr>
          <p:spPr>
            <a:xfrm>
              <a:off x="15785207" y="7200667"/>
              <a:ext cx="473378" cy="328685"/>
            </a:xfrm>
            <a:custGeom>
              <a:avLst/>
              <a:gdLst>
                <a:gd name="connsiteX0" fmla="*/ 473378 w 473378"/>
                <a:gd name="connsiteY0" fmla="*/ 0 h 328685"/>
                <a:gd name="connsiteX1" fmla="*/ 134418 w 473378"/>
                <a:gd name="connsiteY1" fmla="*/ 307813 h 328685"/>
                <a:gd name="connsiteX2" fmla="*/ 78009 w 473378"/>
                <a:gd name="connsiteY2" fmla="*/ 328646 h 328685"/>
                <a:gd name="connsiteX3" fmla="*/ 78009 w 473378"/>
                <a:gd name="connsiteY3" fmla="*/ 328646 h 328685"/>
                <a:gd name="connsiteX4" fmla="*/ 31 w 473378"/>
                <a:gd name="connsiteY4" fmla="*/ 250720 h 328685"/>
                <a:gd name="connsiteX5" fmla="*/ 31 w 473378"/>
                <a:gd name="connsiteY5" fmla="*/ 250720 h 328685"/>
                <a:gd name="connsiteX6" fmla="*/ 20878 w 473378"/>
                <a:gd name="connsiteY6" fmla="*/ 194348 h 328685"/>
                <a:gd name="connsiteX7" fmla="*/ 187581 w 473378"/>
                <a:gd name="connsiteY7" fmla="*/ 11030 h 32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378" h="328685">
                  <a:moveTo>
                    <a:pt x="473378" y="0"/>
                  </a:moveTo>
                  <a:lnTo>
                    <a:pt x="134418" y="307813"/>
                  </a:lnTo>
                  <a:cubicBezTo>
                    <a:pt x="118982" y="321798"/>
                    <a:pt x="98784" y="329295"/>
                    <a:pt x="78009" y="328646"/>
                  </a:cubicBezTo>
                  <a:lnTo>
                    <a:pt x="78009" y="328646"/>
                  </a:lnTo>
                  <a:cubicBezTo>
                    <a:pt x="35450" y="327421"/>
                    <a:pt x="1258" y="293179"/>
                    <a:pt x="31" y="250720"/>
                  </a:cubicBezTo>
                  <a:lnTo>
                    <a:pt x="31" y="250720"/>
                  </a:lnTo>
                  <a:cubicBezTo>
                    <a:pt x="-546" y="229959"/>
                    <a:pt x="6885" y="209702"/>
                    <a:pt x="20878" y="194348"/>
                  </a:cubicBezTo>
                  <a:lnTo>
                    <a:pt x="187581" y="1103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0" name="Forma libre 299">
              <a:extLst>
                <a:ext uri="{FF2B5EF4-FFF2-40B4-BE49-F238E27FC236}">
                  <a16:creationId xmlns:a16="http://schemas.microsoft.com/office/drawing/2014/main" id="{A528567C-30DE-FCDC-4948-03DED91A7C64}"/>
                </a:ext>
              </a:extLst>
            </p:cNvPr>
            <p:cNvSpPr/>
            <p:nvPr/>
          </p:nvSpPr>
          <p:spPr>
            <a:xfrm>
              <a:off x="16029919" y="6926231"/>
              <a:ext cx="357274" cy="223110"/>
            </a:xfrm>
            <a:custGeom>
              <a:avLst/>
              <a:gdLst>
                <a:gd name="connsiteX0" fmla="*/ 0 w 357274"/>
                <a:gd name="connsiteY0" fmla="*/ 222605 h 223110"/>
                <a:gd name="connsiteX1" fmla="*/ 176297 w 357274"/>
                <a:gd name="connsiteY1" fmla="*/ 28763 h 223110"/>
                <a:gd name="connsiteX2" fmla="*/ 231047 w 357274"/>
                <a:gd name="connsiteY2" fmla="*/ 2595 h 223110"/>
                <a:gd name="connsiteX3" fmla="*/ 272164 w 357274"/>
                <a:gd name="connsiteY3" fmla="*/ 144 h 223110"/>
                <a:gd name="connsiteX4" fmla="*/ 357210 w 357274"/>
                <a:gd name="connsiteY4" fmla="*/ 83477 h 223110"/>
                <a:gd name="connsiteX5" fmla="*/ 355552 w 357274"/>
                <a:gd name="connsiteY5" fmla="*/ 126657 h 223110"/>
                <a:gd name="connsiteX6" fmla="*/ 329294 w 357274"/>
                <a:gd name="connsiteY6" fmla="*/ 183030 h 223110"/>
                <a:gd name="connsiteX7" fmla="*/ 285220 w 357274"/>
                <a:gd name="connsiteY7" fmla="*/ 223110 h 22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274" h="223110">
                  <a:moveTo>
                    <a:pt x="0" y="222605"/>
                  </a:moveTo>
                  <a:lnTo>
                    <a:pt x="176297" y="28763"/>
                  </a:lnTo>
                  <a:cubicBezTo>
                    <a:pt x="190435" y="13192"/>
                    <a:pt x="210128" y="3821"/>
                    <a:pt x="231047" y="2595"/>
                  </a:cubicBezTo>
                  <a:lnTo>
                    <a:pt x="272164" y="144"/>
                  </a:lnTo>
                  <a:cubicBezTo>
                    <a:pt x="319556" y="-2667"/>
                    <a:pt x="359086" y="36043"/>
                    <a:pt x="357210" y="83477"/>
                  </a:cubicBezTo>
                  <a:lnTo>
                    <a:pt x="355552" y="126657"/>
                  </a:lnTo>
                  <a:cubicBezTo>
                    <a:pt x="354686" y="148211"/>
                    <a:pt x="345236" y="168540"/>
                    <a:pt x="329294" y="183030"/>
                  </a:cubicBezTo>
                  <a:lnTo>
                    <a:pt x="285220" y="22311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1" name="Forma libre 300">
              <a:extLst>
                <a:ext uri="{FF2B5EF4-FFF2-40B4-BE49-F238E27FC236}">
                  <a16:creationId xmlns:a16="http://schemas.microsoft.com/office/drawing/2014/main" id="{122F1247-ECEC-1605-AB02-207865FB1217}"/>
                </a:ext>
              </a:extLst>
            </p:cNvPr>
            <p:cNvSpPr/>
            <p:nvPr/>
          </p:nvSpPr>
          <p:spPr>
            <a:xfrm>
              <a:off x="16241561" y="6986712"/>
              <a:ext cx="85111" cy="83476"/>
            </a:xfrm>
            <a:custGeom>
              <a:avLst/>
              <a:gdLst>
                <a:gd name="connsiteX0" fmla="*/ 0 w 85111"/>
                <a:gd name="connsiteY0" fmla="*/ 144 h 83476"/>
                <a:gd name="connsiteX1" fmla="*/ 85047 w 85111"/>
                <a:gd name="connsiteY1" fmla="*/ 83477 h 8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11" h="83476">
                  <a:moveTo>
                    <a:pt x="0" y="144"/>
                  </a:moveTo>
                  <a:cubicBezTo>
                    <a:pt x="47393" y="-2667"/>
                    <a:pt x="86922" y="36043"/>
                    <a:pt x="85047" y="8347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2" name="Forma libre 301">
              <a:extLst>
                <a:ext uri="{FF2B5EF4-FFF2-40B4-BE49-F238E27FC236}">
                  <a16:creationId xmlns:a16="http://schemas.microsoft.com/office/drawing/2014/main" id="{FEB0EEBC-D798-75CB-E59C-78F6C0772B5C}"/>
                </a:ext>
              </a:extLst>
            </p:cNvPr>
            <p:cNvSpPr/>
            <p:nvPr/>
          </p:nvSpPr>
          <p:spPr>
            <a:xfrm>
              <a:off x="15691320" y="6844633"/>
              <a:ext cx="450263" cy="304275"/>
            </a:xfrm>
            <a:custGeom>
              <a:avLst/>
              <a:gdLst>
                <a:gd name="connsiteX0" fmla="*/ 450263 w 450263"/>
                <a:gd name="connsiteY0" fmla="*/ 181367 h 304275"/>
                <a:gd name="connsiteX1" fmla="*/ 163528 w 450263"/>
                <a:gd name="connsiteY1" fmla="*/ 10952 h 304275"/>
                <a:gd name="connsiteX2" fmla="*/ 93053 w 450263"/>
                <a:gd name="connsiteY2" fmla="*/ 6267 h 304275"/>
                <a:gd name="connsiteX3" fmla="*/ 0 w 450263"/>
                <a:gd name="connsiteY3" fmla="*/ 45915 h 304275"/>
                <a:gd name="connsiteX4" fmla="*/ 338599 w 450263"/>
                <a:gd name="connsiteY4" fmla="*/ 304276 h 3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263" h="304275">
                  <a:moveTo>
                    <a:pt x="450263" y="181367"/>
                  </a:moveTo>
                  <a:lnTo>
                    <a:pt x="163528" y="10952"/>
                  </a:lnTo>
                  <a:cubicBezTo>
                    <a:pt x="142105" y="-1735"/>
                    <a:pt x="115920" y="-3537"/>
                    <a:pt x="93053" y="6267"/>
                  </a:cubicBezTo>
                  <a:lnTo>
                    <a:pt x="0" y="45915"/>
                  </a:lnTo>
                  <a:lnTo>
                    <a:pt x="338599" y="30427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3" name="Forma libre 302">
              <a:extLst>
                <a:ext uri="{FF2B5EF4-FFF2-40B4-BE49-F238E27FC236}">
                  <a16:creationId xmlns:a16="http://schemas.microsoft.com/office/drawing/2014/main" id="{54D16C9B-AA34-1D78-05AD-AA29AD705951}"/>
                </a:ext>
              </a:extLst>
            </p:cNvPr>
            <p:cNvSpPr/>
            <p:nvPr/>
          </p:nvSpPr>
          <p:spPr>
            <a:xfrm>
              <a:off x="16167336" y="7174571"/>
              <a:ext cx="304474" cy="449969"/>
            </a:xfrm>
            <a:custGeom>
              <a:avLst/>
              <a:gdLst>
                <a:gd name="connsiteX0" fmla="*/ 122989 w 304474"/>
                <a:gd name="connsiteY0" fmla="*/ 0 h 449969"/>
                <a:gd name="connsiteX1" fmla="*/ 293515 w 304474"/>
                <a:gd name="connsiteY1" fmla="*/ 286547 h 449969"/>
                <a:gd name="connsiteX2" fmla="*/ 298204 w 304474"/>
                <a:gd name="connsiteY2" fmla="*/ 356977 h 449969"/>
                <a:gd name="connsiteX3" fmla="*/ 258530 w 304474"/>
                <a:gd name="connsiteY3" fmla="*/ 449969 h 449969"/>
                <a:gd name="connsiteX4" fmla="*/ 0 w 304474"/>
                <a:gd name="connsiteY4" fmla="*/ 111591 h 44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474" h="449969">
                  <a:moveTo>
                    <a:pt x="122989" y="0"/>
                  </a:moveTo>
                  <a:lnTo>
                    <a:pt x="293515" y="286547"/>
                  </a:lnTo>
                  <a:cubicBezTo>
                    <a:pt x="306211" y="307957"/>
                    <a:pt x="308014" y="334125"/>
                    <a:pt x="298204" y="356977"/>
                  </a:cubicBezTo>
                  <a:lnTo>
                    <a:pt x="258530" y="449969"/>
                  </a:lnTo>
                  <a:lnTo>
                    <a:pt x="0" y="11159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4" name="Forma libre 303">
              <a:extLst>
                <a:ext uri="{FF2B5EF4-FFF2-40B4-BE49-F238E27FC236}">
                  <a16:creationId xmlns:a16="http://schemas.microsoft.com/office/drawing/2014/main" id="{6A7AAC9B-9BB7-425E-D119-D60140F4E9DC}"/>
                </a:ext>
              </a:extLst>
            </p:cNvPr>
            <p:cNvSpPr/>
            <p:nvPr/>
          </p:nvSpPr>
          <p:spPr>
            <a:xfrm>
              <a:off x="15663331" y="7326345"/>
              <a:ext cx="184880" cy="112138"/>
            </a:xfrm>
            <a:custGeom>
              <a:avLst/>
              <a:gdLst>
                <a:gd name="connsiteX0" fmla="*/ 122557 w 184880"/>
                <a:gd name="connsiteY0" fmla="*/ 112138 h 112138"/>
                <a:gd name="connsiteX1" fmla="*/ 0 w 184880"/>
                <a:gd name="connsiteY1" fmla="*/ 48125 h 112138"/>
                <a:gd name="connsiteX2" fmla="*/ 42775 w 184880"/>
                <a:gd name="connsiteY2" fmla="*/ 12947 h 112138"/>
                <a:gd name="connsiteX3" fmla="*/ 91466 w 184880"/>
                <a:gd name="connsiteY3" fmla="*/ 1412 h 112138"/>
                <a:gd name="connsiteX4" fmla="*/ 184881 w 184880"/>
                <a:gd name="connsiteY4" fmla="*/ 22606 h 11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880" h="112138">
                  <a:moveTo>
                    <a:pt x="122557" y="112138"/>
                  </a:moveTo>
                  <a:lnTo>
                    <a:pt x="0" y="48125"/>
                  </a:lnTo>
                  <a:lnTo>
                    <a:pt x="42775" y="12947"/>
                  </a:lnTo>
                  <a:cubicBezTo>
                    <a:pt x="56337" y="1773"/>
                    <a:pt x="74370" y="-2480"/>
                    <a:pt x="91466" y="1412"/>
                  </a:cubicBezTo>
                  <a:lnTo>
                    <a:pt x="184881" y="2260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5" name="Forma libre 304">
              <a:extLst>
                <a:ext uri="{FF2B5EF4-FFF2-40B4-BE49-F238E27FC236}">
                  <a16:creationId xmlns:a16="http://schemas.microsoft.com/office/drawing/2014/main" id="{EFB51E82-C3D1-AB11-8B48-ABBA8B349769}"/>
                </a:ext>
              </a:extLst>
            </p:cNvPr>
            <p:cNvSpPr/>
            <p:nvPr/>
          </p:nvSpPr>
          <p:spPr>
            <a:xfrm>
              <a:off x="15883485" y="7473734"/>
              <a:ext cx="112212" cy="184759"/>
            </a:xfrm>
            <a:custGeom>
              <a:avLst/>
              <a:gdLst>
                <a:gd name="connsiteX0" fmla="*/ 0 w 112212"/>
                <a:gd name="connsiteY0" fmla="*/ 62284 h 184759"/>
                <a:gd name="connsiteX1" fmla="*/ 64056 w 112212"/>
                <a:gd name="connsiteY1" fmla="*/ 184760 h 184759"/>
                <a:gd name="connsiteX2" fmla="*/ 99257 w 112212"/>
                <a:gd name="connsiteY2" fmla="*/ 142012 h 184759"/>
                <a:gd name="connsiteX3" fmla="*/ 110799 w 112212"/>
                <a:gd name="connsiteY3" fmla="*/ 93353 h 184759"/>
                <a:gd name="connsiteX4" fmla="*/ 89591 w 112212"/>
                <a:gd name="connsiteY4" fmla="*/ 0 h 18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212" h="184759">
                  <a:moveTo>
                    <a:pt x="0" y="62284"/>
                  </a:moveTo>
                  <a:lnTo>
                    <a:pt x="64056" y="184760"/>
                  </a:lnTo>
                  <a:lnTo>
                    <a:pt x="99257" y="142012"/>
                  </a:lnTo>
                  <a:cubicBezTo>
                    <a:pt x="110438" y="128460"/>
                    <a:pt x="114694" y="110438"/>
                    <a:pt x="110799" y="93353"/>
                  </a:cubicBezTo>
                  <a:lnTo>
                    <a:pt x="8959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06" name="Gráfico 2">
            <a:extLst>
              <a:ext uri="{FF2B5EF4-FFF2-40B4-BE49-F238E27FC236}">
                <a16:creationId xmlns:a16="http://schemas.microsoft.com/office/drawing/2014/main" id="{D2CB4969-C803-0CAE-C0B1-7F84B58EF605}"/>
              </a:ext>
            </a:extLst>
          </p:cNvPr>
          <p:cNvGrpSpPr/>
          <p:nvPr/>
        </p:nvGrpSpPr>
        <p:grpSpPr>
          <a:xfrm>
            <a:off x="15657344" y="3001798"/>
            <a:ext cx="794201" cy="798655"/>
            <a:chOff x="15657344" y="3001798"/>
            <a:chExt cx="794201" cy="798655"/>
          </a:xfrm>
          <a:noFill/>
        </p:grpSpPr>
        <p:sp>
          <p:nvSpPr>
            <p:cNvPr id="307" name="Forma libre 306">
              <a:extLst>
                <a:ext uri="{FF2B5EF4-FFF2-40B4-BE49-F238E27FC236}">
                  <a16:creationId xmlns:a16="http://schemas.microsoft.com/office/drawing/2014/main" id="{95097969-1061-EF24-5688-959D731E20B9}"/>
                </a:ext>
              </a:extLst>
            </p:cNvPr>
            <p:cNvSpPr/>
            <p:nvPr/>
          </p:nvSpPr>
          <p:spPr>
            <a:xfrm>
              <a:off x="15820729" y="3581091"/>
              <a:ext cx="110798" cy="110726"/>
            </a:xfrm>
            <a:custGeom>
              <a:avLst/>
              <a:gdLst>
                <a:gd name="connsiteX0" fmla="*/ 0 w 110798"/>
                <a:gd name="connsiteY0" fmla="*/ 0 h 110726"/>
                <a:gd name="connsiteX1" fmla="*/ 110799 w 110798"/>
                <a:gd name="connsiteY1" fmla="*/ 0 h 110726"/>
                <a:gd name="connsiteX2" fmla="*/ 110799 w 110798"/>
                <a:gd name="connsiteY2" fmla="*/ 110726 h 110726"/>
                <a:gd name="connsiteX3" fmla="*/ 0 w 110798"/>
                <a:gd name="connsiteY3" fmla="*/ 110726 h 1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98" h="110726">
                  <a:moveTo>
                    <a:pt x="0" y="0"/>
                  </a:moveTo>
                  <a:lnTo>
                    <a:pt x="110799" y="0"/>
                  </a:lnTo>
                  <a:lnTo>
                    <a:pt x="110799" y="110726"/>
                  </a:lnTo>
                  <a:lnTo>
                    <a:pt x="0" y="110726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8" name="Forma libre 307">
              <a:extLst>
                <a:ext uri="{FF2B5EF4-FFF2-40B4-BE49-F238E27FC236}">
                  <a16:creationId xmlns:a16="http://schemas.microsoft.com/office/drawing/2014/main" id="{0FF5CA11-E561-F812-3572-E5CA8B1E1FCE}"/>
                </a:ext>
              </a:extLst>
            </p:cNvPr>
            <p:cNvSpPr/>
            <p:nvPr/>
          </p:nvSpPr>
          <p:spPr>
            <a:xfrm>
              <a:off x="16012534" y="3581091"/>
              <a:ext cx="110798" cy="110726"/>
            </a:xfrm>
            <a:custGeom>
              <a:avLst/>
              <a:gdLst>
                <a:gd name="connsiteX0" fmla="*/ 0 w 110798"/>
                <a:gd name="connsiteY0" fmla="*/ 0 h 110726"/>
                <a:gd name="connsiteX1" fmla="*/ 110798 w 110798"/>
                <a:gd name="connsiteY1" fmla="*/ 0 h 110726"/>
                <a:gd name="connsiteX2" fmla="*/ 110798 w 110798"/>
                <a:gd name="connsiteY2" fmla="*/ 110726 h 110726"/>
                <a:gd name="connsiteX3" fmla="*/ 0 w 110798"/>
                <a:gd name="connsiteY3" fmla="*/ 110726 h 11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798" h="110726">
                  <a:moveTo>
                    <a:pt x="0" y="0"/>
                  </a:moveTo>
                  <a:lnTo>
                    <a:pt x="110798" y="0"/>
                  </a:lnTo>
                  <a:lnTo>
                    <a:pt x="110798" y="110726"/>
                  </a:lnTo>
                  <a:lnTo>
                    <a:pt x="0" y="110726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17C260A3-3928-0818-2CCC-4CE87B57AFD2}"/>
                </a:ext>
              </a:extLst>
            </p:cNvPr>
            <p:cNvSpPr/>
            <p:nvPr/>
          </p:nvSpPr>
          <p:spPr>
            <a:xfrm>
              <a:off x="15709930" y="3391574"/>
              <a:ext cx="174709" cy="408879"/>
            </a:xfrm>
            <a:custGeom>
              <a:avLst/>
              <a:gdLst>
                <a:gd name="connsiteX0" fmla="*/ 0 w 174709"/>
                <a:gd name="connsiteY0" fmla="*/ 408879 h 408879"/>
                <a:gd name="connsiteX1" fmla="*/ 0 w 174709"/>
                <a:gd name="connsiteY1" fmla="*/ 0 h 408879"/>
                <a:gd name="connsiteX2" fmla="*/ 174710 w 174709"/>
                <a:gd name="connsiteY2" fmla="*/ 97967 h 40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709" h="408879">
                  <a:moveTo>
                    <a:pt x="0" y="408879"/>
                  </a:moveTo>
                  <a:lnTo>
                    <a:pt x="0" y="0"/>
                  </a:lnTo>
                  <a:lnTo>
                    <a:pt x="174710" y="9796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12A66B41-EF5A-79F1-50F7-66CD7CAA03B5}"/>
                </a:ext>
              </a:extLst>
            </p:cNvPr>
            <p:cNvSpPr/>
            <p:nvPr/>
          </p:nvSpPr>
          <p:spPr>
            <a:xfrm>
              <a:off x="15884640" y="3391574"/>
              <a:ext cx="183294" cy="97966"/>
            </a:xfrm>
            <a:custGeom>
              <a:avLst/>
              <a:gdLst>
                <a:gd name="connsiteX0" fmla="*/ 0 w 183294"/>
                <a:gd name="connsiteY0" fmla="*/ 97967 h 97966"/>
                <a:gd name="connsiteX1" fmla="*/ 8512 w 183294"/>
                <a:gd name="connsiteY1" fmla="*/ 0 h 97966"/>
                <a:gd name="connsiteX2" fmla="*/ 183294 w 183294"/>
                <a:gd name="connsiteY2" fmla="*/ 97967 h 9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294" h="97966">
                  <a:moveTo>
                    <a:pt x="0" y="97967"/>
                  </a:moveTo>
                  <a:lnTo>
                    <a:pt x="8512" y="0"/>
                  </a:lnTo>
                  <a:lnTo>
                    <a:pt x="183294" y="9796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1" name="Forma libre 310">
              <a:extLst>
                <a:ext uri="{FF2B5EF4-FFF2-40B4-BE49-F238E27FC236}">
                  <a16:creationId xmlns:a16="http://schemas.microsoft.com/office/drawing/2014/main" id="{BAF0E295-670D-B8A2-2FAD-2AB80A1C17D3}"/>
                </a:ext>
              </a:extLst>
            </p:cNvPr>
            <p:cNvSpPr/>
            <p:nvPr/>
          </p:nvSpPr>
          <p:spPr>
            <a:xfrm>
              <a:off x="16067934" y="3391574"/>
              <a:ext cx="183294" cy="97966"/>
            </a:xfrm>
            <a:custGeom>
              <a:avLst/>
              <a:gdLst>
                <a:gd name="connsiteX0" fmla="*/ 0 w 183294"/>
                <a:gd name="connsiteY0" fmla="*/ 97967 h 97966"/>
                <a:gd name="connsiteX1" fmla="*/ 8511 w 183294"/>
                <a:gd name="connsiteY1" fmla="*/ 0 h 97966"/>
                <a:gd name="connsiteX2" fmla="*/ 183294 w 183294"/>
                <a:gd name="connsiteY2" fmla="*/ 97967 h 9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294" h="97966">
                  <a:moveTo>
                    <a:pt x="0" y="97967"/>
                  </a:moveTo>
                  <a:lnTo>
                    <a:pt x="8511" y="0"/>
                  </a:lnTo>
                  <a:lnTo>
                    <a:pt x="183294" y="9796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2" name="Forma libre 311">
              <a:extLst>
                <a:ext uri="{FF2B5EF4-FFF2-40B4-BE49-F238E27FC236}">
                  <a16:creationId xmlns:a16="http://schemas.microsoft.com/office/drawing/2014/main" id="{11E54FC7-E875-97C8-D6BC-3610340745C1}"/>
                </a:ext>
              </a:extLst>
            </p:cNvPr>
            <p:cNvSpPr/>
            <p:nvPr/>
          </p:nvSpPr>
          <p:spPr>
            <a:xfrm>
              <a:off x="16251228" y="3336211"/>
              <a:ext cx="7213" cy="272562"/>
            </a:xfrm>
            <a:custGeom>
              <a:avLst/>
              <a:gdLst>
                <a:gd name="connsiteX0" fmla="*/ 0 w 7213"/>
                <a:gd name="connsiteY0" fmla="*/ 272562 h 272562"/>
                <a:gd name="connsiteX1" fmla="*/ 0 w 7213"/>
                <a:gd name="connsiteY1" fmla="*/ 0 h 27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72562">
                  <a:moveTo>
                    <a:pt x="0" y="272562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3" name="Forma libre 312">
              <a:extLst>
                <a:ext uri="{FF2B5EF4-FFF2-40B4-BE49-F238E27FC236}">
                  <a16:creationId xmlns:a16="http://schemas.microsoft.com/office/drawing/2014/main" id="{AB951235-9FBD-7A94-AD28-9857E41BA924}"/>
                </a:ext>
              </a:extLst>
            </p:cNvPr>
            <p:cNvSpPr/>
            <p:nvPr/>
          </p:nvSpPr>
          <p:spPr>
            <a:xfrm>
              <a:off x="16385470" y="3336211"/>
              <a:ext cx="66075" cy="464242"/>
            </a:xfrm>
            <a:custGeom>
              <a:avLst/>
              <a:gdLst>
                <a:gd name="connsiteX0" fmla="*/ 66075 w 66075"/>
                <a:gd name="connsiteY0" fmla="*/ 464242 h 464242"/>
                <a:gd name="connsiteX1" fmla="*/ 0 w 66075"/>
                <a:gd name="connsiteY1" fmla="*/ 0 h 464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075" h="464242">
                  <a:moveTo>
                    <a:pt x="66075" y="464242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4" name="Forma libre 313">
              <a:extLst>
                <a:ext uri="{FF2B5EF4-FFF2-40B4-BE49-F238E27FC236}">
                  <a16:creationId xmlns:a16="http://schemas.microsoft.com/office/drawing/2014/main" id="{9D8B111E-8676-E1C6-0AFF-286B25169F36}"/>
                </a:ext>
              </a:extLst>
            </p:cNvPr>
            <p:cNvSpPr/>
            <p:nvPr/>
          </p:nvSpPr>
          <p:spPr>
            <a:xfrm>
              <a:off x="15657344" y="3800453"/>
              <a:ext cx="701147" cy="7208"/>
            </a:xfrm>
            <a:custGeom>
              <a:avLst/>
              <a:gdLst>
                <a:gd name="connsiteX0" fmla="*/ 701148 w 701147"/>
                <a:gd name="connsiteY0" fmla="*/ 0 h 7208"/>
                <a:gd name="connsiteX1" fmla="*/ 0 w 70114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1147" h="7208">
                  <a:moveTo>
                    <a:pt x="701148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5" name="Forma libre 314">
              <a:extLst>
                <a:ext uri="{FF2B5EF4-FFF2-40B4-BE49-F238E27FC236}">
                  <a16:creationId xmlns:a16="http://schemas.microsoft.com/office/drawing/2014/main" id="{6A9DBCE5-FEC8-B31C-5CE2-6AE059A303D5}"/>
                </a:ext>
              </a:extLst>
            </p:cNvPr>
            <p:cNvSpPr/>
            <p:nvPr/>
          </p:nvSpPr>
          <p:spPr>
            <a:xfrm>
              <a:off x="16185153" y="3236081"/>
              <a:ext cx="247205" cy="100129"/>
            </a:xfrm>
            <a:custGeom>
              <a:avLst/>
              <a:gdLst>
                <a:gd name="connsiteX0" fmla="*/ 99474 w 247205"/>
                <a:gd name="connsiteY0" fmla="*/ 100129 h 100129"/>
                <a:gd name="connsiteX1" fmla="*/ 0 w 247205"/>
                <a:gd name="connsiteY1" fmla="*/ 100129 h 100129"/>
                <a:gd name="connsiteX2" fmla="*/ 0 w 247205"/>
                <a:gd name="connsiteY2" fmla="*/ 0 h 100129"/>
                <a:gd name="connsiteX3" fmla="*/ 247205 w 247205"/>
                <a:gd name="connsiteY3" fmla="*/ 0 h 100129"/>
                <a:gd name="connsiteX4" fmla="*/ 247205 w 247205"/>
                <a:gd name="connsiteY4" fmla="*/ 100129 h 100129"/>
                <a:gd name="connsiteX5" fmla="*/ 200318 w 247205"/>
                <a:gd name="connsiteY5" fmla="*/ 100129 h 100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05" h="100129">
                  <a:moveTo>
                    <a:pt x="99474" y="100129"/>
                  </a:moveTo>
                  <a:lnTo>
                    <a:pt x="0" y="100129"/>
                  </a:lnTo>
                  <a:lnTo>
                    <a:pt x="0" y="0"/>
                  </a:lnTo>
                  <a:lnTo>
                    <a:pt x="247205" y="0"/>
                  </a:lnTo>
                  <a:lnTo>
                    <a:pt x="247205" y="100129"/>
                  </a:lnTo>
                  <a:lnTo>
                    <a:pt x="200318" y="10012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6" name="Forma libre 315">
              <a:extLst>
                <a:ext uri="{FF2B5EF4-FFF2-40B4-BE49-F238E27FC236}">
                  <a16:creationId xmlns:a16="http://schemas.microsoft.com/office/drawing/2014/main" id="{51B3BBF4-2567-89EA-30CC-316AEE71B007}"/>
                </a:ext>
              </a:extLst>
            </p:cNvPr>
            <p:cNvSpPr/>
            <p:nvPr/>
          </p:nvSpPr>
          <p:spPr>
            <a:xfrm>
              <a:off x="16261922" y="3001798"/>
              <a:ext cx="33887" cy="191319"/>
            </a:xfrm>
            <a:custGeom>
              <a:avLst/>
              <a:gdLst>
                <a:gd name="connsiteX0" fmla="*/ 25517 w 33887"/>
                <a:gd name="connsiteY0" fmla="*/ 0 h 191319"/>
                <a:gd name="connsiteX1" fmla="*/ 7555 w 33887"/>
                <a:gd name="connsiteY1" fmla="*/ 28402 h 191319"/>
                <a:gd name="connsiteX2" fmla="*/ 16933 w 33887"/>
                <a:gd name="connsiteY2" fmla="*/ 91263 h 191319"/>
                <a:gd name="connsiteX3" fmla="*/ 16933 w 33887"/>
                <a:gd name="connsiteY3" fmla="*/ 91263 h 191319"/>
                <a:gd name="connsiteX4" fmla="*/ 30855 w 33887"/>
                <a:gd name="connsiteY4" fmla="*/ 144968 h 191319"/>
                <a:gd name="connsiteX5" fmla="*/ 13760 w 33887"/>
                <a:gd name="connsiteY5" fmla="*/ 191320 h 19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87" h="191319">
                  <a:moveTo>
                    <a:pt x="25517" y="0"/>
                  </a:moveTo>
                  <a:lnTo>
                    <a:pt x="7555" y="28402"/>
                  </a:lnTo>
                  <a:cubicBezTo>
                    <a:pt x="-5356" y="48803"/>
                    <a:pt x="-1389" y="75547"/>
                    <a:pt x="16933" y="91263"/>
                  </a:cubicBezTo>
                  <a:lnTo>
                    <a:pt x="16933" y="91263"/>
                  </a:lnTo>
                  <a:cubicBezTo>
                    <a:pt x="32370" y="104455"/>
                    <a:pt x="37925" y="125864"/>
                    <a:pt x="30855" y="144968"/>
                  </a:cubicBezTo>
                  <a:lnTo>
                    <a:pt x="13760" y="19132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7" name="Forma libre 316">
              <a:extLst>
                <a:ext uri="{FF2B5EF4-FFF2-40B4-BE49-F238E27FC236}">
                  <a16:creationId xmlns:a16="http://schemas.microsoft.com/office/drawing/2014/main" id="{B7A3A374-38E7-92B9-6821-6C0AA14D0D72}"/>
                </a:ext>
              </a:extLst>
            </p:cNvPr>
            <p:cNvSpPr/>
            <p:nvPr/>
          </p:nvSpPr>
          <p:spPr>
            <a:xfrm>
              <a:off x="16342921" y="3019027"/>
              <a:ext cx="25535" cy="144174"/>
            </a:xfrm>
            <a:custGeom>
              <a:avLst/>
              <a:gdLst>
                <a:gd name="connsiteX0" fmla="*/ 19250 w 25535"/>
                <a:gd name="connsiteY0" fmla="*/ 0 h 144174"/>
                <a:gd name="connsiteX1" fmla="*/ 5688 w 25535"/>
                <a:gd name="connsiteY1" fmla="*/ 21410 h 144174"/>
                <a:gd name="connsiteX2" fmla="*/ 12757 w 25535"/>
                <a:gd name="connsiteY2" fmla="*/ 68771 h 144174"/>
                <a:gd name="connsiteX3" fmla="*/ 12757 w 25535"/>
                <a:gd name="connsiteY3" fmla="*/ 68771 h 144174"/>
                <a:gd name="connsiteX4" fmla="*/ 23289 w 25535"/>
                <a:gd name="connsiteY4" fmla="*/ 109212 h 144174"/>
                <a:gd name="connsiteX5" fmla="*/ 10449 w 25535"/>
                <a:gd name="connsiteY5" fmla="*/ 144175 h 1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35" h="144174">
                  <a:moveTo>
                    <a:pt x="19250" y="0"/>
                  </a:moveTo>
                  <a:lnTo>
                    <a:pt x="5688" y="21410"/>
                  </a:lnTo>
                  <a:cubicBezTo>
                    <a:pt x="-4050" y="36765"/>
                    <a:pt x="-1021" y="56949"/>
                    <a:pt x="12757" y="68771"/>
                  </a:cubicBezTo>
                  <a:lnTo>
                    <a:pt x="12757" y="68771"/>
                  </a:lnTo>
                  <a:cubicBezTo>
                    <a:pt x="24371" y="78719"/>
                    <a:pt x="28554" y="94867"/>
                    <a:pt x="23289" y="109212"/>
                  </a:cubicBezTo>
                  <a:lnTo>
                    <a:pt x="10449" y="14417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8" name="Gráfico 2">
            <a:extLst>
              <a:ext uri="{FF2B5EF4-FFF2-40B4-BE49-F238E27FC236}">
                <a16:creationId xmlns:a16="http://schemas.microsoft.com/office/drawing/2014/main" id="{C8507B00-2180-BC9C-7011-475DAB61EC75}"/>
              </a:ext>
            </a:extLst>
          </p:cNvPr>
          <p:cNvGrpSpPr/>
          <p:nvPr/>
        </p:nvGrpSpPr>
        <p:grpSpPr>
          <a:xfrm>
            <a:off x="4264845" y="5754812"/>
            <a:ext cx="841449" cy="458475"/>
            <a:chOff x="4264845" y="5754812"/>
            <a:chExt cx="841449" cy="458475"/>
          </a:xfrm>
          <a:noFill/>
        </p:grpSpPr>
        <p:sp>
          <p:nvSpPr>
            <p:cNvPr id="319" name="Forma libre 318">
              <a:extLst>
                <a:ext uri="{FF2B5EF4-FFF2-40B4-BE49-F238E27FC236}">
                  <a16:creationId xmlns:a16="http://schemas.microsoft.com/office/drawing/2014/main" id="{3397346E-431D-8346-BBA7-A45C06E8CA3A}"/>
                </a:ext>
              </a:extLst>
            </p:cNvPr>
            <p:cNvSpPr/>
            <p:nvPr/>
          </p:nvSpPr>
          <p:spPr>
            <a:xfrm>
              <a:off x="4264845" y="5754812"/>
              <a:ext cx="564669" cy="378530"/>
            </a:xfrm>
            <a:custGeom>
              <a:avLst/>
              <a:gdLst>
                <a:gd name="connsiteX0" fmla="*/ 108202 w 564669"/>
                <a:gd name="connsiteY0" fmla="*/ 378531 h 378530"/>
                <a:gd name="connsiteX1" fmla="*/ 0 w 564669"/>
                <a:gd name="connsiteY1" fmla="*/ 378531 h 378530"/>
                <a:gd name="connsiteX2" fmla="*/ 0 w 564669"/>
                <a:gd name="connsiteY2" fmla="*/ 62788 h 378530"/>
                <a:gd name="connsiteX3" fmla="*/ 62829 w 564669"/>
                <a:gd name="connsiteY3" fmla="*/ 0 h 378530"/>
                <a:gd name="connsiteX4" fmla="*/ 564669 w 564669"/>
                <a:gd name="connsiteY4" fmla="*/ 0 h 378530"/>
                <a:gd name="connsiteX5" fmla="*/ 564669 w 564669"/>
                <a:gd name="connsiteY5" fmla="*/ 378531 h 378530"/>
                <a:gd name="connsiteX6" fmla="*/ 304985 w 564669"/>
                <a:gd name="connsiteY6" fmla="*/ 378531 h 37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4669" h="378530">
                  <a:moveTo>
                    <a:pt x="108202" y="378531"/>
                  </a:moveTo>
                  <a:lnTo>
                    <a:pt x="0" y="378531"/>
                  </a:lnTo>
                  <a:lnTo>
                    <a:pt x="0" y="62788"/>
                  </a:lnTo>
                  <a:cubicBezTo>
                    <a:pt x="0" y="28114"/>
                    <a:pt x="28132" y="0"/>
                    <a:pt x="62829" y="0"/>
                  </a:cubicBezTo>
                  <a:lnTo>
                    <a:pt x="564669" y="0"/>
                  </a:lnTo>
                  <a:lnTo>
                    <a:pt x="564669" y="378531"/>
                  </a:lnTo>
                  <a:lnTo>
                    <a:pt x="304985" y="37853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2DDEF8C0-7695-F427-2285-05EB7DE9E179}"/>
                </a:ext>
              </a:extLst>
            </p:cNvPr>
            <p:cNvSpPr/>
            <p:nvPr/>
          </p:nvSpPr>
          <p:spPr>
            <a:xfrm>
              <a:off x="4373047" y="6053398"/>
              <a:ext cx="159994" cy="159889"/>
            </a:xfrm>
            <a:custGeom>
              <a:avLst/>
              <a:gdLst>
                <a:gd name="connsiteX0" fmla="*/ 159994 w 159994"/>
                <a:gd name="connsiteY0" fmla="*/ 79945 h 159889"/>
                <a:gd name="connsiteX1" fmla="*/ 79997 w 159994"/>
                <a:gd name="connsiteY1" fmla="*/ 159890 h 159889"/>
                <a:gd name="connsiteX2" fmla="*/ 0 w 159994"/>
                <a:gd name="connsiteY2" fmla="*/ 79945 h 159889"/>
                <a:gd name="connsiteX3" fmla="*/ 79997 w 159994"/>
                <a:gd name="connsiteY3" fmla="*/ 0 h 159889"/>
                <a:gd name="connsiteX4" fmla="*/ 159994 w 159994"/>
                <a:gd name="connsiteY4" fmla="*/ 79945 h 159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94" h="159889">
                  <a:moveTo>
                    <a:pt x="159994" y="79945"/>
                  </a:moveTo>
                  <a:cubicBezTo>
                    <a:pt x="159994" y="124097"/>
                    <a:pt x="124178" y="159890"/>
                    <a:pt x="79997" y="159890"/>
                  </a:cubicBezTo>
                  <a:cubicBezTo>
                    <a:pt x="35816" y="159890"/>
                    <a:pt x="0" y="124097"/>
                    <a:pt x="0" y="79945"/>
                  </a:cubicBezTo>
                  <a:cubicBezTo>
                    <a:pt x="0" y="35793"/>
                    <a:pt x="35816" y="0"/>
                    <a:pt x="79997" y="0"/>
                  </a:cubicBezTo>
                  <a:cubicBezTo>
                    <a:pt x="124178" y="0"/>
                    <a:pt x="159994" y="35793"/>
                    <a:pt x="159994" y="7994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1" name="Forma libre 320">
              <a:extLst>
                <a:ext uri="{FF2B5EF4-FFF2-40B4-BE49-F238E27FC236}">
                  <a16:creationId xmlns:a16="http://schemas.microsoft.com/office/drawing/2014/main" id="{9D5F12A1-C826-6B37-7399-DF0A85830757}"/>
                </a:ext>
              </a:extLst>
            </p:cNvPr>
            <p:cNvSpPr/>
            <p:nvPr/>
          </p:nvSpPr>
          <p:spPr>
            <a:xfrm>
              <a:off x="4890684" y="6053398"/>
              <a:ext cx="159994" cy="159889"/>
            </a:xfrm>
            <a:custGeom>
              <a:avLst/>
              <a:gdLst>
                <a:gd name="connsiteX0" fmla="*/ 159994 w 159994"/>
                <a:gd name="connsiteY0" fmla="*/ 79945 h 159889"/>
                <a:gd name="connsiteX1" fmla="*/ 79997 w 159994"/>
                <a:gd name="connsiteY1" fmla="*/ 159890 h 159889"/>
                <a:gd name="connsiteX2" fmla="*/ 0 w 159994"/>
                <a:gd name="connsiteY2" fmla="*/ 79945 h 159889"/>
                <a:gd name="connsiteX3" fmla="*/ 79997 w 159994"/>
                <a:gd name="connsiteY3" fmla="*/ 0 h 159889"/>
                <a:gd name="connsiteX4" fmla="*/ 159994 w 159994"/>
                <a:gd name="connsiteY4" fmla="*/ 79945 h 159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94" h="159889">
                  <a:moveTo>
                    <a:pt x="159994" y="79945"/>
                  </a:moveTo>
                  <a:cubicBezTo>
                    <a:pt x="159994" y="124097"/>
                    <a:pt x="124178" y="159890"/>
                    <a:pt x="79997" y="159890"/>
                  </a:cubicBezTo>
                  <a:cubicBezTo>
                    <a:pt x="35816" y="159890"/>
                    <a:pt x="0" y="124097"/>
                    <a:pt x="0" y="79945"/>
                  </a:cubicBezTo>
                  <a:cubicBezTo>
                    <a:pt x="0" y="35793"/>
                    <a:pt x="35816" y="0"/>
                    <a:pt x="79997" y="0"/>
                  </a:cubicBezTo>
                  <a:cubicBezTo>
                    <a:pt x="124179" y="0"/>
                    <a:pt x="159994" y="35793"/>
                    <a:pt x="159994" y="7994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2" name="Forma libre 321">
              <a:extLst>
                <a:ext uri="{FF2B5EF4-FFF2-40B4-BE49-F238E27FC236}">
                  <a16:creationId xmlns:a16="http://schemas.microsoft.com/office/drawing/2014/main" id="{2A7879BF-B78D-92C6-937A-8B0CC5A65850}"/>
                </a:ext>
              </a:extLst>
            </p:cNvPr>
            <p:cNvSpPr/>
            <p:nvPr/>
          </p:nvSpPr>
          <p:spPr>
            <a:xfrm>
              <a:off x="4865581" y="5841966"/>
              <a:ext cx="240713" cy="291376"/>
            </a:xfrm>
            <a:custGeom>
              <a:avLst/>
              <a:gdLst>
                <a:gd name="connsiteX0" fmla="*/ 185097 w 240713"/>
                <a:gd name="connsiteY0" fmla="*/ 291377 h 291376"/>
                <a:gd name="connsiteX1" fmla="*/ 240713 w 240713"/>
                <a:gd name="connsiteY1" fmla="*/ 291377 h 291376"/>
                <a:gd name="connsiteX2" fmla="*/ 240713 w 240713"/>
                <a:gd name="connsiteY2" fmla="*/ 196078 h 291376"/>
                <a:gd name="connsiteX3" fmla="*/ 217414 w 240713"/>
                <a:gd name="connsiteY3" fmla="*/ 155709 h 291376"/>
                <a:gd name="connsiteX4" fmla="*/ 159201 w 240713"/>
                <a:gd name="connsiteY4" fmla="*/ 122044 h 291376"/>
                <a:gd name="connsiteX5" fmla="*/ 105100 w 240713"/>
                <a:gd name="connsiteY5" fmla="*/ 0 h 291376"/>
                <a:gd name="connsiteX6" fmla="*/ 0 w 240713"/>
                <a:gd name="connsiteY6" fmla="*/ 0 h 29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13" h="291376">
                  <a:moveTo>
                    <a:pt x="185097" y="291377"/>
                  </a:moveTo>
                  <a:lnTo>
                    <a:pt x="240713" y="291377"/>
                  </a:lnTo>
                  <a:lnTo>
                    <a:pt x="240713" y="196078"/>
                  </a:lnTo>
                  <a:cubicBezTo>
                    <a:pt x="240713" y="179425"/>
                    <a:pt x="231840" y="164071"/>
                    <a:pt x="217414" y="155709"/>
                  </a:cubicBezTo>
                  <a:lnTo>
                    <a:pt x="159201" y="122044"/>
                  </a:lnTo>
                  <a:lnTo>
                    <a:pt x="105100" y="0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648828D9-FDBA-8A14-15FD-3BAD0336A425}"/>
                </a:ext>
              </a:extLst>
            </p:cNvPr>
            <p:cNvSpPr/>
            <p:nvPr/>
          </p:nvSpPr>
          <p:spPr>
            <a:xfrm>
              <a:off x="4829514" y="6133342"/>
              <a:ext cx="23515" cy="7208"/>
            </a:xfrm>
            <a:custGeom>
              <a:avLst/>
              <a:gdLst>
                <a:gd name="connsiteX0" fmla="*/ 0 w 23515"/>
                <a:gd name="connsiteY0" fmla="*/ 0 h 7208"/>
                <a:gd name="connsiteX1" fmla="*/ 23516 w 2351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515" h="7208">
                  <a:moveTo>
                    <a:pt x="0" y="0"/>
                  </a:moveTo>
                  <a:lnTo>
                    <a:pt x="23516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2BD66478-1F8A-5944-4955-865E9E80A205}"/>
                </a:ext>
              </a:extLst>
            </p:cNvPr>
            <p:cNvSpPr/>
            <p:nvPr/>
          </p:nvSpPr>
          <p:spPr>
            <a:xfrm>
              <a:off x="4874887" y="5895887"/>
              <a:ext cx="112313" cy="89316"/>
            </a:xfrm>
            <a:custGeom>
              <a:avLst/>
              <a:gdLst>
                <a:gd name="connsiteX0" fmla="*/ 65210 w 112313"/>
                <a:gd name="connsiteY0" fmla="*/ 0 h 89316"/>
                <a:gd name="connsiteX1" fmla="*/ 112314 w 112313"/>
                <a:gd name="connsiteY1" fmla="*/ 89316 h 89316"/>
                <a:gd name="connsiteX2" fmla="*/ 0 w 112313"/>
                <a:gd name="connsiteY2" fmla="*/ 89316 h 89316"/>
                <a:gd name="connsiteX3" fmla="*/ 0 w 112313"/>
                <a:gd name="connsiteY3" fmla="*/ 0 h 89316"/>
                <a:gd name="connsiteX4" fmla="*/ 65210 w 112313"/>
                <a:gd name="connsiteY4" fmla="*/ 0 h 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13" h="89316">
                  <a:moveTo>
                    <a:pt x="65210" y="0"/>
                  </a:moveTo>
                  <a:lnTo>
                    <a:pt x="112314" y="89316"/>
                  </a:lnTo>
                  <a:lnTo>
                    <a:pt x="0" y="89316"/>
                  </a:lnTo>
                  <a:lnTo>
                    <a:pt x="0" y="0"/>
                  </a:lnTo>
                  <a:lnTo>
                    <a:pt x="65210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5" name="Gráfico 2">
            <a:extLst>
              <a:ext uri="{FF2B5EF4-FFF2-40B4-BE49-F238E27FC236}">
                <a16:creationId xmlns:a16="http://schemas.microsoft.com/office/drawing/2014/main" id="{C2265E46-0F40-0264-78A8-7FAEA987B853}"/>
              </a:ext>
            </a:extLst>
          </p:cNvPr>
          <p:cNvGrpSpPr/>
          <p:nvPr/>
        </p:nvGrpSpPr>
        <p:grpSpPr>
          <a:xfrm>
            <a:off x="5533475" y="4318544"/>
            <a:ext cx="830052" cy="763116"/>
            <a:chOff x="5533475" y="4318544"/>
            <a:chExt cx="830052" cy="763116"/>
          </a:xfrm>
          <a:noFill/>
        </p:grpSpPr>
        <p:grpSp>
          <p:nvGrpSpPr>
            <p:cNvPr id="326" name="Gráfico 2">
              <a:extLst>
                <a:ext uri="{FF2B5EF4-FFF2-40B4-BE49-F238E27FC236}">
                  <a16:creationId xmlns:a16="http://schemas.microsoft.com/office/drawing/2014/main" id="{300E251F-8543-2588-C458-6C7A01A77C05}"/>
                </a:ext>
              </a:extLst>
            </p:cNvPr>
            <p:cNvGrpSpPr/>
            <p:nvPr/>
          </p:nvGrpSpPr>
          <p:grpSpPr>
            <a:xfrm>
              <a:off x="5723405" y="4442679"/>
              <a:ext cx="457765" cy="528183"/>
              <a:chOff x="5723405" y="4442679"/>
              <a:chExt cx="457765" cy="528183"/>
            </a:xfrm>
            <a:noFill/>
          </p:grpSpPr>
          <p:sp>
            <p:nvSpPr>
              <p:cNvPr id="327" name="Forma libre 326">
                <a:extLst>
                  <a:ext uri="{FF2B5EF4-FFF2-40B4-BE49-F238E27FC236}">
                    <a16:creationId xmlns:a16="http://schemas.microsoft.com/office/drawing/2014/main" id="{9348DE5B-43CD-53E1-DFD5-F986952BCDD8}"/>
                  </a:ext>
                </a:extLst>
              </p:cNvPr>
              <p:cNvSpPr/>
              <p:nvPr/>
            </p:nvSpPr>
            <p:spPr>
              <a:xfrm>
                <a:off x="5723405" y="4442679"/>
                <a:ext cx="457765" cy="528183"/>
              </a:xfrm>
              <a:custGeom>
                <a:avLst/>
                <a:gdLst>
                  <a:gd name="connsiteX0" fmla="*/ 457766 w 457765"/>
                  <a:gd name="connsiteY0" fmla="*/ 396192 h 528183"/>
                  <a:gd name="connsiteX1" fmla="*/ 457766 w 457765"/>
                  <a:gd name="connsiteY1" fmla="*/ 132064 h 528183"/>
                  <a:gd name="connsiteX2" fmla="*/ 228883 w 457765"/>
                  <a:gd name="connsiteY2" fmla="*/ 0 h 528183"/>
                  <a:gd name="connsiteX3" fmla="*/ 0 w 457765"/>
                  <a:gd name="connsiteY3" fmla="*/ 132064 h 528183"/>
                  <a:gd name="connsiteX4" fmla="*/ 0 w 457765"/>
                  <a:gd name="connsiteY4" fmla="*/ 396192 h 528183"/>
                  <a:gd name="connsiteX5" fmla="*/ 228883 w 457765"/>
                  <a:gd name="connsiteY5" fmla="*/ 528184 h 528183"/>
                  <a:gd name="connsiteX6" fmla="*/ 410085 w 457765"/>
                  <a:gd name="connsiteY6" fmla="*/ 423657 h 528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765" h="528183">
                    <a:moveTo>
                      <a:pt x="457766" y="396192"/>
                    </a:moveTo>
                    <a:lnTo>
                      <a:pt x="457766" y="132064"/>
                    </a:lnTo>
                    <a:lnTo>
                      <a:pt x="228883" y="0"/>
                    </a:lnTo>
                    <a:lnTo>
                      <a:pt x="0" y="132064"/>
                    </a:lnTo>
                    <a:lnTo>
                      <a:pt x="0" y="396192"/>
                    </a:lnTo>
                    <a:lnTo>
                      <a:pt x="228883" y="528184"/>
                    </a:lnTo>
                    <a:lnTo>
                      <a:pt x="410085" y="423657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8" name="Forma libre 327">
                <a:extLst>
                  <a:ext uri="{FF2B5EF4-FFF2-40B4-BE49-F238E27FC236}">
                    <a16:creationId xmlns:a16="http://schemas.microsoft.com/office/drawing/2014/main" id="{5FA801A2-B24E-D11E-1124-721A866DFAF3}"/>
                  </a:ext>
                </a:extLst>
              </p:cNvPr>
              <p:cNvSpPr/>
              <p:nvPr/>
            </p:nvSpPr>
            <p:spPr>
              <a:xfrm>
                <a:off x="5770076" y="4574887"/>
                <a:ext cx="411094" cy="132064"/>
              </a:xfrm>
              <a:custGeom>
                <a:avLst/>
                <a:gdLst>
                  <a:gd name="connsiteX0" fmla="*/ 0 w 411094"/>
                  <a:gd name="connsiteY0" fmla="*/ 26889 h 132064"/>
                  <a:gd name="connsiteX1" fmla="*/ 182212 w 411094"/>
                  <a:gd name="connsiteY1" fmla="*/ 132064 h 132064"/>
                  <a:gd name="connsiteX2" fmla="*/ 411095 w 411094"/>
                  <a:gd name="connsiteY2" fmla="*/ 0 h 132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094" h="132064">
                    <a:moveTo>
                      <a:pt x="0" y="26889"/>
                    </a:moveTo>
                    <a:lnTo>
                      <a:pt x="182212" y="132064"/>
                    </a:lnTo>
                    <a:lnTo>
                      <a:pt x="411095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9" name="Forma libre 328">
                <a:extLst>
                  <a:ext uri="{FF2B5EF4-FFF2-40B4-BE49-F238E27FC236}">
                    <a16:creationId xmlns:a16="http://schemas.microsoft.com/office/drawing/2014/main" id="{8DED644F-E2EB-6AA5-F148-922F8B2F1571}"/>
                  </a:ext>
                </a:extLst>
              </p:cNvPr>
              <p:cNvSpPr/>
              <p:nvPr/>
            </p:nvSpPr>
            <p:spPr>
              <a:xfrm>
                <a:off x="5952288" y="4703347"/>
                <a:ext cx="7213" cy="267516"/>
              </a:xfrm>
              <a:custGeom>
                <a:avLst/>
                <a:gdLst>
                  <a:gd name="connsiteX0" fmla="*/ 0 w 7213"/>
                  <a:gd name="connsiteY0" fmla="*/ 267516 h 267516"/>
                  <a:gd name="connsiteX1" fmla="*/ 0 w 7213"/>
                  <a:gd name="connsiteY1" fmla="*/ 0 h 26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67516">
                    <a:moveTo>
                      <a:pt x="0" y="267516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30" name="Forma libre 329">
              <a:extLst>
                <a:ext uri="{FF2B5EF4-FFF2-40B4-BE49-F238E27FC236}">
                  <a16:creationId xmlns:a16="http://schemas.microsoft.com/office/drawing/2014/main" id="{96201738-B42C-ACE4-56B0-CC2B3E3B69A0}"/>
                </a:ext>
              </a:extLst>
            </p:cNvPr>
            <p:cNvSpPr/>
            <p:nvPr/>
          </p:nvSpPr>
          <p:spPr>
            <a:xfrm>
              <a:off x="5998815" y="4318544"/>
              <a:ext cx="364712" cy="201339"/>
            </a:xfrm>
            <a:custGeom>
              <a:avLst/>
              <a:gdLst>
                <a:gd name="connsiteX0" fmla="*/ 0 w 364712"/>
                <a:gd name="connsiteY0" fmla="*/ 52119 h 201339"/>
                <a:gd name="connsiteX1" fmla="*/ 239342 w 364712"/>
                <a:gd name="connsiteY1" fmla="*/ 52119 h 201339"/>
                <a:gd name="connsiteX2" fmla="*/ 239342 w 364712"/>
                <a:gd name="connsiteY2" fmla="*/ 0 h 201339"/>
                <a:gd name="connsiteX3" fmla="*/ 364712 w 364712"/>
                <a:gd name="connsiteY3" fmla="*/ 100706 h 201339"/>
                <a:gd name="connsiteX4" fmla="*/ 239342 w 364712"/>
                <a:gd name="connsiteY4" fmla="*/ 201340 h 201339"/>
                <a:gd name="connsiteX5" fmla="*/ 239342 w 364712"/>
                <a:gd name="connsiteY5" fmla="*/ 149221 h 201339"/>
                <a:gd name="connsiteX6" fmla="*/ 79853 w 364712"/>
                <a:gd name="connsiteY6" fmla="*/ 149221 h 2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12" h="201339">
                  <a:moveTo>
                    <a:pt x="0" y="52119"/>
                  </a:moveTo>
                  <a:lnTo>
                    <a:pt x="239342" y="52119"/>
                  </a:lnTo>
                  <a:lnTo>
                    <a:pt x="239342" y="0"/>
                  </a:lnTo>
                  <a:lnTo>
                    <a:pt x="364712" y="100706"/>
                  </a:lnTo>
                  <a:lnTo>
                    <a:pt x="239342" y="201340"/>
                  </a:lnTo>
                  <a:lnTo>
                    <a:pt x="239342" y="149221"/>
                  </a:lnTo>
                  <a:lnTo>
                    <a:pt x="79853" y="14922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1" name="Forma libre 330">
              <a:extLst>
                <a:ext uri="{FF2B5EF4-FFF2-40B4-BE49-F238E27FC236}">
                  <a16:creationId xmlns:a16="http://schemas.microsoft.com/office/drawing/2014/main" id="{3E8E6661-7694-91E6-EB89-47626B4E15F8}"/>
                </a:ext>
              </a:extLst>
            </p:cNvPr>
            <p:cNvSpPr/>
            <p:nvPr/>
          </p:nvSpPr>
          <p:spPr>
            <a:xfrm>
              <a:off x="5533475" y="4880321"/>
              <a:ext cx="364712" cy="201339"/>
            </a:xfrm>
            <a:custGeom>
              <a:avLst/>
              <a:gdLst>
                <a:gd name="connsiteX0" fmla="*/ 364712 w 364712"/>
                <a:gd name="connsiteY0" fmla="*/ 149149 h 201339"/>
                <a:gd name="connsiteX1" fmla="*/ 125370 w 364712"/>
                <a:gd name="connsiteY1" fmla="*/ 149149 h 201339"/>
                <a:gd name="connsiteX2" fmla="*/ 125370 w 364712"/>
                <a:gd name="connsiteY2" fmla="*/ 201340 h 201339"/>
                <a:gd name="connsiteX3" fmla="*/ 0 w 364712"/>
                <a:gd name="connsiteY3" fmla="*/ 100634 h 201339"/>
                <a:gd name="connsiteX4" fmla="*/ 125370 w 364712"/>
                <a:gd name="connsiteY4" fmla="*/ 0 h 201339"/>
                <a:gd name="connsiteX5" fmla="*/ 125370 w 364712"/>
                <a:gd name="connsiteY5" fmla="*/ 52119 h 201339"/>
                <a:gd name="connsiteX6" fmla="*/ 284859 w 364712"/>
                <a:gd name="connsiteY6" fmla="*/ 52119 h 2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12" h="201339">
                  <a:moveTo>
                    <a:pt x="364712" y="149149"/>
                  </a:moveTo>
                  <a:lnTo>
                    <a:pt x="125370" y="149149"/>
                  </a:lnTo>
                  <a:lnTo>
                    <a:pt x="125370" y="201340"/>
                  </a:lnTo>
                  <a:lnTo>
                    <a:pt x="0" y="100634"/>
                  </a:lnTo>
                  <a:lnTo>
                    <a:pt x="125370" y="0"/>
                  </a:lnTo>
                  <a:lnTo>
                    <a:pt x="125370" y="52119"/>
                  </a:lnTo>
                  <a:lnTo>
                    <a:pt x="284859" y="5211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2" name="Gráfico 2">
            <a:extLst>
              <a:ext uri="{FF2B5EF4-FFF2-40B4-BE49-F238E27FC236}">
                <a16:creationId xmlns:a16="http://schemas.microsoft.com/office/drawing/2014/main" id="{137118AA-98A3-A283-A8B7-A482C3D071C8}"/>
              </a:ext>
            </a:extLst>
          </p:cNvPr>
          <p:cNvGrpSpPr/>
          <p:nvPr/>
        </p:nvGrpSpPr>
        <p:grpSpPr>
          <a:xfrm>
            <a:off x="10638726" y="2981902"/>
            <a:ext cx="740172" cy="834482"/>
            <a:chOff x="10638726" y="2981902"/>
            <a:chExt cx="740172" cy="834482"/>
          </a:xfrm>
          <a:noFill/>
        </p:grpSpPr>
        <p:sp>
          <p:nvSpPr>
            <p:cNvPr id="333" name="Forma libre 332">
              <a:extLst>
                <a:ext uri="{FF2B5EF4-FFF2-40B4-BE49-F238E27FC236}">
                  <a16:creationId xmlns:a16="http://schemas.microsoft.com/office/drawing/2014/main" id="{4C9ADA11-D2ED-B9B6-6DAC-ED620579E70A}"/>
                </a:ext>
              </a:extLst>
            </p:cNvPr>
            <p:cNvSpPr/>
            <p:nvPr/>
          </p:nvSpPr>
          <p:spPr>
            <a:xfrm>
              <a:off x="10958715" y="3087293"/>
              <a:ext cx="78969" cy="160808"/>
            </a:xfrm>
            <a:custGeom>
              <a:avLst/>
              <a:gdLst>
                <a:gd name="connsiteX0" fmla="*/ 46887 w 78969"/>
                <a:gd name="connsiteY0" fmla="*/ 0 h 160808"/>
                <a:gd name="connsiteX1" fmla="*/ 46887 w 78969"/>
                <a:gd name="connsiteY1" fmla="*/ 55147 h 160808"/>
                <a:gd name="connsiteX2" fmla="*/ 61026 w 78969"/>
                <a:gd name="connsiteY2" fmla="*/ 89316 h 160808"/>
                <a:gd name="connsiteX3" fmla="*/ 67879 w 78969"/>
                <a:gd name="connsiteY3" fmla="*/ 96164 h 160808"/>
                <a:gd name="connsiteX4" fmla="*/ 67879 w 78969"/>
                <a:gd name="connsiteY4" fmla="*/ 149725 h 160808"/>
                <a:gd name="connsiteX5" fmla="*/ 67879 w 78969"/>
                <a:gd name="connsiteY5" fmla="*/ 149725 h 160808"/>
                <a:gd name="connsiteX6" fmla="*/ 14283 w 78969"/>
                <a:gd name="connsiteY6" fmla="*/ 149725 h 160808"/>
                <a:gd name="connsiteX7" fmla="*/ 0 w 78969"/>
                <a:gd name="connsiteY7" fmla="*/ 135452 h 16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69" h="160808">
                  <a:moveTo>
                    <a:pt x="46887" y="0"/>
                  </a:moveTo>
                  <a:lnTo>
                    <a:pt x="46887" y="55147"/>
                  </a:lnTo>
                  <a:cubicBezTo>
                    <a:pt x="46887" y="67978"/>
                    <a:pt x="52009" y="80233"/>
                    <a:pt x="61026" y="89316"/>
                  </a:cubicBezTo>
                  <a:lnTo>
                    <a:pt x="67879" y="96164"/>
                  </a:lnTo>
                  <a:cubicBezTo>
                    <a:pt x="82666" y="110942"/>
                    <a:pt x="82666" y="134947"/>
                    <a:pt x="67879" y="149725"/>
                  </a:cubicBezTo>
                  <a:lnTo>
                    <a:pt x="67879" y="149725"/>
                  </a:lnTo>
                  <a:cubicBezTo>
                    <a:pt x="53091" y="164503"/>
                    <a:pt x="29070" y="164503"/>
                    <a:pt x="14283" y="149725"/>
                  </a:cubicBezTo>
                  <a:lnTo>
                    <a:pt x="0" y="13545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4" name="Forma libre 333">
              <a:extLst>
                <a:ext uri="{FF2B5EF4-FFF2-40B4-BE49-F238E27FC236}">
                  <a16:creationId xmlns:a16="http://schemas.microsoft.com/office/drawing/2014/main" id="{F624C1BD-1ADD-960E-1620-E8BD980CE963}"/>
                </a:ext>
              </a:extLst>
            </p:cNvPr>
            <p:cNvSpPr/>
            <p:nvPr/>
          </p:nvSpPr>
          <p:spPr>
            <a:xfrm>
              <a:off x="10957128" y="2981902"/>
              <a:ext cx="105388" cy="105391"/>
            </a:xfrm>
            <a:custGeom>
              <a:avLst/>
              <a:gdLst>
                <a:gd name="connsiteX0" fmla="*/ 45372 w 105388"/>
                <a:gd name="connsiteY0" fmla="*/ 0 h 105391"/>
                <a:gd name="connsiteX1" fmla="*/ 105388 w 105388"/>
                <a:gd name="connsiteY1" fmla="*/ 0 h 105391"/>
                <a:gd name="connsiteX2" fmla="*/ 92188 w 105388"/>
                <a:gd name="connsiteY2" fmla="*/ 73313 h 105391"/>
                <a:gd name="connsiteX3" fmla="*/ 53813 w 105388"/>
                <a:gd name="connsiteY3" fmla="*/ 105392 h 105391"/>
                <a:gd name="connsiteX4" fmla="*/ 48691 w 105388"/>
                <a:gd name="connsiteY4" fmla="*/ 105392 h 105391"/>
                <a:gd name="connsiteX5" fmla="*/ 10027 w 105388"/>
                <a:gd name="connsiteY5" fmla="*/ 71799 h 105391"/>
                <a:gd name="connsiteX6" fmla="*/ 0 w 105388"/>
                <a:gd name="connsiteY6" fmla="*/ 0 h 10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388" h="105391">
                  <a:moveTo>
                    <a:pt x="45372" y="0"/>
                  </a:moveTo>
                  <a:lnTo>
                    <a:pt x="105388" y="0"/>
                  </a:lnTo>
                  <a:lnTo>
                    <a:pt x="92188" y="73313"/>
                  </a:lnTo>
                  <a:cubicBezTo>
                    <a:pt x="88870" y="91911"/>
                    <a:pt x="72640" y="105392"/>
                    <a:pt x="53813" y="105392"/>
                  </a:cubicBezTo>
                  <a:lnTo>
                    <a:pt x="48691" y="105392"/>
                  </a:lnTo>
                  <a:cubicBezTo>
                    <a:pt x="29214" y="105392"/>
                    <a:pt x="12768" y="91046"/>
                    <a:pt x="10027" y="71799"/>
                  </a:cubicBez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5" name="Forma libre 334">
              <a:extLst>
                <a:ext uri="{FF2B5EF4-FFF2-40B4-BE49-F238E27FC236}">
                  <a16:creationId xmlns:a16="http://schemas.microsoft.com/office/drawing/2014/main" id="{C8A2DDDC-D312-1FB3-2CED-C000E49F6471}"/>
                </a:ext>
              </a:extLst>
            </p:cNvPr>
            <p:cNvSpPr/>
            <p:nvPr/>
          </p:nvSpPr>
          <p:spPr>
            <a:xfrm>
              <a:off x="10638726" y="3428627"/>
              <a:ext cx="740172" cy="387757"/>
            </a:xfrm>
            <a:custGeom>
              <a:avLst/>
              <a:gdLst>
                <a:gd name="connsiteX0" fmla="*/ 0 w 740172"/>
                <a:gd name="connsiteY0" fmla="*/ 303415 h 387757"/>
                <a:gd name="connsiteX1" fmla="*/ 0 w 740172"/>
                <a:gd name="connsiteY1" fmla="*/ 353084 h 387757"/>
                <a:gd name="connsiteX2" fmla="*/ 34697 w 740172"/>
                <a:gd name="connsiteY2" fmla="*/ 387758 h 387757"/>
                <a:gd name="connsiteX3" fmla="*/ 705476 w 740172"/>
                <a:gd name="connsiteY3" fmla="*/ 387758 h 387757"/>
                <a:gd name="connsiteX4" fmla="*/ 740173 w 740172"/>
                <a:gd name="connsiteY4" fmla="*/ 353084 h 387757"/>
                <a:gd name="connsiteX5" fmla="*/ 740173 w 740172"/>
                <a:gd name="connsiteY5" fmla="*/ 34674 h 387757"/>
                <a:gd name="connsiteX6" fmla="*/ 705476 w 740172"/>
                <a:gd name="connsiteY6" fmla="*/ 0 h 387757"/>
                <a:gd name="connsiteX7" fmla="*/ 34697 w 740172"/>
                <a:gd name="connsiteY7" fmla="*/ 0 h 387757"/>
                <a:gd name="connsiteX8" fmla="*/ 0 w 740172"/>
                <a:gd name="connsiteY8" fmla="*/ 34674 h 387757"/>
                <a:gd name="connsiteX9" fmla="*/ 0 w 740172"/>
                <a:gd name="connsiteY9" fmla="*/ 219506 h 3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0172" h="387757">
                  <a:moveTo>
                    <a:pt x="0" y="303415"/>
                  </a:moveTo>
                  <a:lnTo>
                    <a:pt x="0" y="353084"/>
                  </a:lnTo>
                  <a:cubicBezTo>
                    <a:pt x="0" y="372259"/>
                    <a:pt x="15509" y="387758"/>
                    <a:pt x="34697" y="387758"/>
                  </a:cubicBezTo>
                  <a:lnTo>
                    <a:pt x="705476" y="387758"/>
                  </a:lnTo>
                  <a:cubicBezTo>
                    <a:pt x="724664" y="387758"/>
                    <a:pt x="740173" y="372259"/>
                    <a:pt x="740173" y="353084"/>
                  </a:cubicBezTo>
                  <a:lnTo>
                    <a:pt x="740173" y="34674"/>
                  </a:lnTo>
                  <a:cubicBezTo>
                    <a:pt x="740173" y="15499"/>
                    <a:pt x="724664" y="0"/>
                    <a:pt x="705476" y="0"/>
                  </a:cubicBezTo>
                  <a:lnTo>
                    <a:pt x="34697" y="0"/>
                  </a:lnTo>
                  <a:cubicBezTo>
                    <a:pt x="15509" y="0"/>
                    <a:pt x="0" y="15499"/>
                    <a:pt x="0" y="34674"/>
                  </a:cubicBezTo>
                  <a:lnTo>
                    <a:pt x="0" y="21950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6" name="Forma libre 335">
              <a:extLst>
                <a:ext uri="{FF2B5EF4-FFF2-40B4-BE49-F238E27FC236}">
                  <a16:creationId xmlns:a16="http://schemas.microsoft.com/office/drawing/2014/main" id="{8993F371-356B-8A3B-2D5A-5C7E7BE84363}"/>
                </a:ext>
              </a:extLst>
            </p:cNvPr>
            <p:cNvSpPr/>
            <p:nvPr/>
          </p:nvSpPr>
          <p:spPr>
            <a:xfrm>
              <a:off x="10716704" y="3498191"/>
              <a:ext cx="71701" cy="248629"/>
            </a:xfrm>
            <a:custGeom>
              <a:avLst/>
              <a:gdLst>
                <a:gd name="connsiteX0" fmla="*/ 60593 w 71701"/>
                <a:gd name="connsiteY0" fmla="*/ 0 h 248629"/>
                <a:gd name="connsiteX1" fmla="*/ 71702 w 71701"/>
                <a:gd name="connsiteY1" fmla="*/ 11101 h 248629"/>
                <a:gd name="connsiteX2" fmla="*/ 71702 w 71701"/>
                <a:gd name="connsiteY2" fmla="*/ 237528 h 248629"/>
                <a:gd name="connsiteX3" fmla="*/ 60593 w 71701"/>
                <a:gd name="connsiteY3" fmla="*/ 248629 h 248629"/>
                <a:gd name="connsiteX4" fmla="*/ 11109 w 71701"/>
                <a:gd name="connsiteY4" fmla="*/ 248629 h 248629"/>
                <a:gd name="connsiteX5" fmla="*/ 0 w 71701"/>
                <a:gd name="connsiteY5" fmla="*/ 237528 h 248629"/>
                <a:gd name="connsiteX6" fmla="*/ 0 w 71701"/>
                <a:gd name="connsiteY6" fmla="*/ 11101 h 248629"/>
                <a:gd name="connsiteX7" fmla="*/ 11109 w 71701"/>
                <a:gd name="connsiteY7" fmla="*/ 0 h 24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01" h="248629">
                  <a:moveTo>
                    <a:pt x="60593" y="0"/>
                  </a:moveTo>
                  <a:cubicBezTo>
                    <a:pt x="66728" y="0"/>
                    <a:pt x="71702" y="4970"/>
                    <a:pt x="71702" y="11101"/>
                  </a:cubicBezTo>
                  <a:lnTo>
                    <a:pt x="71702" y="237528"/>
                  </a:lnTo>
                  <a:cubicBezTo>
                    <a:pt x="71702" y="243659"/>
                    <a:pt x="66728" y="248629"/>
                    <a:pt x="60593" y="248629"/>
                  </a:cubicBezTo>
                  <a:lnTo>
                    <a:pt x="11109" y="248629"/>
                  </a:lnTo>
                  <a:cubicBezTo>
                    <a:pt x="4974" y="248629"/>
                    <a:pt x="0" y="243659"/>
                    <a:pt x="0" y="237528"/>
                  </a:cubicBezTo>
                  <a:lnTo>
                    <a:pt x="0" y="11101"/>
                  </a:lnTo>
                  <a:cubicBezTo>
                    <a:pt x="0" y="4970"/>
                    <a:pt x="4974" y="0"/>
                    <a:pt x="11109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7" name="Forma libre 336">
              <a:extLst>
                <a:ext uri="{FF2B5EF4-FFF2-40B4-BE49-F238E27FC236}">
                  <a16:creationId xmlns:a16="http://schemas.microsoft.com/office/drawing/2014/main" id="{CDD7D2A6-BC2D-8B7B-D8F6-361D3DBB4E64}"/>
                </a:ext>
              </a:extLst>
            </p:cNvPr>
            <p:cNvSpPr/>
            <p:nvPr/>
          </p:nvSpPr>
          <p:spPr>
            <a:xfrm>
              <a:off x="10845392" y="3498191"/>
              <a:ext cx="71701" cy="248629"/>
            </a:xfrm>
            <a:custGeom>
              <a:avLst/>
              <a:gdLst>
                <a:gd name="connsiteX0" fmla="*/ 60593 w 71701"/>
                <a:gd name="connsiteY0" fmla="*/ 0 h 248629"/>
                <a:gd name="connsiteX1" fmla="*/ 71701 w 71701"/>
                <a:gd name="connsiteY1" fmla="*/ 11101 h 248629"/>
                <a:gd name="connsiteX2" fmla="*/ 71701 w 71701"/>
                <a:gd name="connsiteY2" fmla="*/ 237528 h 248629"/>
                <a:gd name="connsiteX3" fmla="*/ 60593 w 71701"/>
                <a:gd name="connsiteY3" fmla="*/ 248629 h 248629"/>
                <a:gd name="connsiteX4" fmla="*/ 11109 w 71701"/>
                <a:gd name="connsiteY4" fmla="*/ 248629 h 248629"/>
                <a:gd name="connsiteX5" fmla="*/ 0 w 71701"/>
                <a:gd name="connsiteY5" fmla="*/ 237528 h 248629"/>
                <a:gd name="connsiteX6" fmla="*/ 0 w 71701"/>
                <a:gd name="connsiteY6" fmla="*/ 11101 h 248629"/>
                <a:gd name="connsiteX7" fmla="*/ 11109 w 71701"/>
                <a:gd name="connsiteY7" fmla="*/ 0 h 24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01" h="248629">
                  <a:moveTo>
                    <a:pt x="60593" y="0"/>
                  </a:moveTo>
                  <a:cubicBezTo>
                    <a:pt x="66728" y="0"/>
                    <a:pt x="71701" y="4970"/>
                    <a:pt x="71701" y="11101"/>
                  </a:cubicBezTo>
                  <a:lnTo>
                    <a:pt x="71701" y="237528"/>
                  </a:lnTo>
                  <a:cubicBezTo>
                    <a:pt x="71701" y="243659"/>
                    <a:pt x="66728" y="248629"/>
                    <a:pt x="60593" y="248629"/>
                  </a:cubicBezTo>
                  <a:lnTo>
                    <a:pt x="11109" y="248629"/>
                  </a:lnTo>
                  <a:cubicBezTo>
                    <a:pt x="4973" y="248629"/>
                    <a:pt x="0" y="243659"/>
                    <a:pt x="0" y="237528"/>
                  </a:cubicBezTo>
                  <a:lnTo>
                    <a:pt x="0" y="11101"/>
                  </a:lnTo>
                  <a:cubicBezTo>
                    <a:pt x="0" y="4970"/>
                    <a:pt x="4973" y="0"/>
                    <a:pt x="11109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5576A3BE-64A9-9DB5-5B81-95AFDF82151D}"/>
                </a:ext>
              </a:extLst>
            </p:cNvPr>
            <p:cNvSpPr/>
            <p:nvPr/>
          </p:nvSpPr>
          <p:spPr>
            <a:xfrm>
              <a:off x="10974008" y="3498191"/>
              <a:ext cx="71701" cy="248629"/>
            </a:xfrm>
            <a:custGeom>
              <a:avLst/>
              <a:gdLst>
                <a:gd name="connsiteX0" fmla="*/ 60593 w 71701"/>
                <a:gd name="connsiteY0" fmla="*/ 0 h 248629"/>
                <a:gd name="connsiteX1" fmla="*/ 71702 w 71701"/>
                <a:gd name="connsiteY1" fmla="*/ 11101 h 248629"/>
                <a:gd name="connsiteX2" fmla="*/ 71702 w 71701"/>
                <a:gd name="connsiteY2" fmla="*/ 237528 h 248629"/>
                <a:gd name="connsiteX3" fmla="*/ 60593 w 71701"/>
                <a:gd name="connsiteY3" fmla="*/ 248629 h 248629"/>
                <a:gd name="connsiteX4" fmla="*/ 11109 w 71701"/>
                <a:gd name="connsiteY4" fmla="*/ 248629 h 248629"/>
                <a:gd name="connsiteX5" fmla="*/ 0 w 71701"/>
                <a:gd name="connsiteY5" fmla="*/ 237528 h 248629"/>
                <a:gd name="connsiteX6" fmla="*/ 0 w 71701"/>
                <a:gd name="connsiteY6" fmla="*/ 11101 h 248629"/>
                <a:gd name="connsiteX7" fmla="*/ 11109 w 71701"/>
                <a:gd name="connsiteY7" fmla="*/ 0 h 24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01" h="248629">
                  <a:moveTo>
                    <a:pt x="60593" y="0"/>
                  </a:moveTo>
                  <a:cubicBezTo>
                    <a:pt x="66728" y="0"/>
                    <a:pt x="71702" y="4970"/>
                    <a:pt x="71702" y="11101"/>
                  </a:cubicBezTo>
                  <a:lnTo>
                    <a:pt x="71702" y="237528"/>
                  </a:lnTo>
                  <a:cubicBezTo>
                    <a:pt x="71702" y="243659"/>
                    <a:pt x="66728" y="248629"/>
                    <a:pt x="60593" y="248629"/>
                  </a:cubicBezTo>
                  <a:lnTo>
                    <a:pt x="11109" y="248629"/>
                  </a:lnTo>
                  <a:cubicBezTo>
                    <a:pt x="4974" y="248629"/>
                    <a:pt x="0" y="243659"/>
                    <a:pt x="0" y="237528"/>
                  </a:cubicBezTo>
                  <a:lnTo>
                    <a:pt x="0" y="11101"/>
                  </a:lnTo>
                  <a:cubicBezTo>
                    <a:pt x="0" y="4970"/>
                    <a:pt x="4974" y="0"/>
                    <a:pt x="11109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9" name="Forma libre 338">
              <a:extLst>
                <a:ext uri="{FF2B5EF4-FFF2-40B4-BE49-F238E27FC236}">
                  <a16:creationId xmlns:a16="http://schemas.microsoft.com/office/drawing/2014/main" id="{CFD94549-E482-96F6-F634-41DF4B40D456}"/>
                </a:ext>
              </a:extLst>
            </p:cNvPr>
            <p:cNvSpPr/>
            <p:nvPr/>
          </p:nvSpPr>
          <p:spPr>
            <a:xfrm>
              <a:off x="11102624" y="3498191"/>
              <a:ext cx="71701" cy="248629"/>
            </a:xfrm>
            <a:custGeom>
              <a:avLst/>
              <a:gdLst>
                <a:gd name="connsiteX0" fmla="*/ 60593 w 71701"/>
                <a:gd name="connsiteY0" fmla="*/ 0 h 248629"/>
                <a:gd name="connsiteX1" fmla="*/ 71702 w 71701"/>
                <a:gd name="connsiteY1" fmla="*/ 11101 h 248629"/>
                <a:gd name="connsiteX2" fmla="*/ 71702 w 71701"/>
                <a:gd name="connsiteY2" fmla="*/ 237528 h 248629"/>
                <a:gd name="connsiteX3" fmla="*/ 60593 w 71701"/>
                <a:gd name="connsiteY3" fmla="*/ 248629 h 248629"/>
                <a:gd name="connsiteX4" fmla="*/ 11109 w 71701"/>
                <a:gd name="connsiteY4" fmla="*/ 248629 h 248629"/>
                <a:gd name="connsiteX5" fmla="*/ 0 w 71701"/>
                <a:gd name="connsiteY5" fmla="*/ 237528 h 248629"/>
                <a:gd name="connsiteX6" fmla="*/ 0 w 71701"/>
                <a:gd name="connsiteY6" fmla="*/ 11101 h 248629"/>
                <a:gd name="connsiteX7" fmla="*/ 11109 w 71701"/>
                <a:gd name="connsiteY7" fmla="*/ 0 h 24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01" h="248629">
                  <a:moveTo>
                    <a:pt x="60593" y="0"/>
                  </a:moveTo>
                  <a:cubicBezTo>
                    <a:pt x="66728" y="0"/>
                    <a:pt x="71702" y="4970"/>
                    <a:pt x="71702" y="11101"/>
                  </a:cubicBezTo>
                  <a:lnTo>
                    <a:pt x="71702" y="237528"/>
                  </a:lnTo>
                  <a:cubicBezTo>
                    <a:pt x="71702" y="243659"/>
                    <a:pt x="66728" y="248629"/>
                    <a:pt x="60593" y="248629"/>
                  </a:cubicBezTo>
                  <a:lnTo>
                    <a:pt x="11109" y="248629"/>
                  </a:lnTo>
                  <a:cubicBezTo>
                    <a:pt x="4974" y="248629"/>
                    <a:pt x="0" y="243659"/>
                    <a:pt x="0" y="237528"/>
                  </a:cubicBezTo>
                  <a:lnTo>
                    <a:pt x="0" y="11101"/>
                  </a:lnTo>
                  <a:cubicBezTo>
                    <a:pt x="0" y="4970"/>
                    <a:pt x="4974" y="0"/>
                    <a:pt x="11109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0" name="Forma libre 339">
              <a:extLst>
                <a:ext uri="{FF2B5EF4-FFF2-40B4-BE49-F238E27FC236}">
                  <a16:creationId xmlns:a16="http://schemas.microsoft.com/office/drawing/2014/main" id="{A8DCCD0E-07A6-54F3-8AB8-9E8DDD9EB614}"/>
                </a:ext>
              </a:extLst>
            </p:cNvPr>
            <p:cNvSpPr/>
            <p:nvPr/>
          </p:nvSpPr>
          <p:spPr>
            <a:xfrm>
              <a:off x="11231240" y="3498191"/>
              <a:ext cx="71701" cy="248629"/>
            </a:xfrm>
            <a:custGeom>
              <a:avLst/>
              <a:gdLst>
                <a:gd name="connsiteX0" fmla="*/ 60593 w 71701"/>
                <a:gd name="connsiteY0" fmla="*/ 0 h 248629"/>
                <a:gd name="connsiteX1" fmla="*/ 71702 w 71701"/>
                <a:gd name="connsiteY1" fmla="*/ 11101 h 248629"/>
                <a:gd name="connsiteX2" fmla="*/ 71702 w 71701"/>
                <a:gd name="connsiteY2" fmla="*/ 237528 h 248629"/>
                <a:gd name="connsiteX3" fmla="*/ 60593 w 71701"/>
                <a:gd name="connsiteY3" fmla="*/ 248629 h 248629"/>
                <a:gd name="connsiteX4" fmla="*/ 11109 w 71701"/>
                <a:gd name="connsiteY4" fmla="*/ 248629 h 248629"/>
                <a:gd name="connsiteX5" fmla="*/ 0 w 71701"/>
                <a:gd name="connsiteY5" fmla="*/ 237528 h 248629"/>
                <a:gd name="connsiteX6" fmla="*/ 0 w 71701"/>
                <a:gd name="connsiteY6" fmla="*/ 11101 h 248629"/>
                <a:gd name="connsiteX7" fmla="*/ 11109 w 71701"/>
                <a:gd name="connsiteY7" fmla="*/ 0 h 24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701" h="248629">
                  <a:moveTo>
                    <a:pt x="60593" y="0"/>
                  </a:moveTo>
                  <a:cubicBezTo>
                    <a:pt x="66728" y="0"/>
                    <a:pt x="71702" y="4970"/>
                    <a:pt x="71702" y="11101"/>
                  </a:cubicBezTo>
                  <a:lnTo>
                    <a:pt x="71702" y="237528"/>
                  </a:lnTo>
                  <a:cubicBezTo>
                    <a:pt x="71702" y="243659"/>
                    <a:pt x="66728" y="248629"/>
                    <a:pt x="60593" y="248629"/>
                  </a:cubicBezTo>
                  <a:lnTo>
                    <a:pt x="11109" y="248629"/>
                  </a:lnTo>
                  <a:cubicBezTo>
                    <a:pt x="4974" y="248629"/>
                    <a:pt x="0" y="243659"/>
                    <a:pt x="0" y="237528"/>
                  </a:cubicBezTo>
                  <a:lnTo>
                    <a:pt x="0" y="11101"/>
                  </a:lnTo>
                  <a:cubicBezTo>
                    <a:pt x="0" y="4970"/>
                    <a:pt x="4974" y="0"/>
                    <a:pt x="11109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1" name="Forma libre 340">
              <a:extLst>
                <a:ext uri="{FF2B5EF4-FFF2-40B4-BE49-F238E27FC236}">
                  <a16:creationId xmlns:a16="http://schemas.microsoft.com/office/drawing/2014/main" id="{3EF780D5-3641-0615-A9F3-EEC0B9E36BF5}"/>
                </a:ext>
              </a:extLst>
            </p:cNvPr>
            <p:cNvSpPr/>
            <p:nvPr/>
          </p:nvSpPr>
          <p:spPr>
            <a:xfrm>
              <a:off x="10752555" y="3264268"/>
              <a:ext cx="204573" cy="164359"/>
            </a:xfrm>
            <a:custGeom>
              <a:avLst/>
              <a:gdLst>
                <a:gd name="connsiteX0" fmla="*/ 204574 w 204573"/>
                <a:gd name="connsiteY0" fmla="*/ 0 h 164359"/>
                <a:gd name="connsiteX1" fmla="*/ 0 w 204573"/>
                <a:gd name="connsiteY1" fmla="*/ 164359 h 16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73" h="164359">
                  <a:moveTo>
                    <a:pt x="204574" y="0"/>
                  </a:moveTo>
                  <a:lnTo>
                    <a:pt x="0" y="164359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57CD01FA-146C-A573-73A6-7AA35B5C6CF1}"/>
                </a:ext>
              </a:extLst>
            </p:cNvPr>
            <p:cNvSpPr/>
            <p:nvPr/>
          </p:nvSpPr>
          <p:spPr>
            <a:xfrm>
              <a:off x="11045710" y="3264268"/>
              <a:ext cx="204501" cy="164359"/>
            </a:xfrm>
            <a:custGeom>
              <a:avLst/>
              <a:gdLst>
                <a:gd name="connsiteX0" fmla="*/ 0 w 204501"/>
                <a:gd name="connsiteY0" fmla="*/ 0 h 164359"/>
                <a:gd name="connsiteX1" fmla="*/ 204502 w 204501"/>
                <a:gd name="connsiteY1" fmla="*/ 164359 h 16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501" h="164359">
                  <a:moveTo>
                    <a:pt x="0" y="0"/>
                  </a:moveTo>
                  <a:lnTo>
                    <a:pt x="204502" y="164359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3" name="Gráfico 2">
            <a:extLst>
              <a:ext uri="{FF2B5EF4-FFF2-40B4-BE49-F238E27FC236}">
                <a16:creationId xmlns:a16="http://schemas.microsoft.com/office/drawing/2014/main" id="{35620FC1-8D14-53A5-E090-89BD55D46583}"/>
              </a:ext>
            </a:extLst>
          </p:cNvPr>
          <p:cNvGrpSpPr/>
          <p:nvPr/>
        </p:nvGrpSpPr>
        <p:grpSpPr>
          <a:xfrm>
            <a:off x="4285114" y="8129512"/>
            <a:ext cx="800943" cy="811991"/>
            <a:chOff x="4285114" y="8129512"/>
            <a:chExt cx="800943" cy="811991"/>
          </a:xfrm>
          <a:noFill/>
        </p:grpSpPr>
        <p:grpSp>
          <p:nvGrpSpPr>
            <p:cNvPr id="344" name="Gráfico 2">
              <a:extLst>
                <a:ext uri="{FF2B5EF4-FFF2-40B4-BE49-F238E27FC236}">
                  <a16:creationId xmlns:a16="http://schemas.microsoft.com/office/drawing/2014/main" id="{41B1770D-7390-B1DC-6228-A7EF8D54F4F6}"/>
                </a:ext>
              </a:extLst>
            </p:cNvPr>
            <p:cNvGrpSpPr/>
            <p:nvPr/>
          </p:nvGrpSpPr>
          <p:grpSpPr>
            <a:xfrm>
              <a:off x="4598972" y="8129512"/>
              <a:ext cx="419678" cy="419404"/>
              <a:chOff x="4598972" y="8129512"/>
              <a:chExt cx="419678" cy="419404"/>
            </a:xfrm>
            <a:noFill/>
          </p:grpSpPr>
          <p:sp>
            <p:nvSpPr>
              <p:cNvPr id="345" name="Forma libre 344">
                <a:extLst>
                  <a:ext uri="{FF2B5EF4-FFF2-40B4-BE49-F238E27FC236}">
                    <a16:creationId xmlns:a16="http://schemas.microsoft.com/office/drawing/2014/main" id="{41BB483C-7506-E510-12F7-74BD3411A6AB}"/>
                  </a:ext>
                </a:extLst>
              </p:cNvPr>
              <p:cNvSpPr/>
              <p:nvPr/>
            </p:nvSpPr>
            <p:spPr>
              <a:xfrm>
                <a:off x="4598972" y="8129512"/>
                <a:ext cx="419678" cy="419403"/>
              </a:xfrm>
              <a:custGeom>
                <a:avLst/>
                <a:gdLst>
                  <a:gd name="connsiteX0" fmla="*/ 0 w 419678"/>
                  <a:gd name="connsiteY0" fmla="*/ 307885 h 419403"/>
                  <a:gd name="connsiteX1" fmla="*/ 0 w 419678"/>
                  <a:gd name="connsiteY1" fmla="*/ 43180 h 419403"/>
                  <a:gd name="connsiteX2" fmla="*/ 43209 w 419678"/>
                  <a:gd name="connsiteY2" fmla="*/ 0 h 419403"/>
                  <a:gd name="connsiteX3" fmla="*/ 145135 w 419678"/>
                  <a:gd name="connsiteY3" fmla="*/ 0 h 419403"/>
                  <a:gd name="connsiteX4" fmla="*/ 145135 w 419678"/>
                  <a:gd name="connsiteY4" fmla="*/ 149437 h 419403"/>
                  <a:gd name="connsiteX5" fmla="*/ 209839 w 419678"/>
                  <a:gd name="connsiteY5" fmla="*/ 129325 h 419403"/>
                  <a:gd name="connsiteX6" fmla="*/ 274544 w 419678"/>
                  <a:gd name="connsiteY6" fmla="*/ 149437 h 419403"/>
                  <a:gd name="connsiteX7" fmla="*/ 274544 w 419678"/>
                  <a:gd name="connsiteY7" fmla="*/ 0 h 419403"/>
                  <a:gd name="connsiteX8" fmla="*/ 376470 w 419678"/>
                  <a:gd name="connsiteY8" fmla="*/ 0 h 419403"/>
                  <a:gd name="connsiteX9" fmla="*/ 419679 w 419678"/>
                  <a:gd name="connsiteY9" fmla="*/ 43180 h 419403"/>
                  <a:gd name="connsiteX10" fmla="*/ 419679 w 419678"/>
                  <a:gd name="connsiteY10" fmla="*/ 376224 h 419403"/>
                  <a:gd name="connsiteX11" fmla="*/ 376470 w 419678"/>
                  <a:gd name="connsiteY11" fmla="*/ 419404 h 419403"/>
                  <a:gd name="connsiteX12" fmla="*/ 43209 w 419678"/>
                  <a:gd name="connsiteY12" fmla="*/ 419404 h 419403"/>
                  <a:gd name="connsiteX13" fmla="*/ 0 w 419678"/>
                  <a:gd name="connsiteY13" fmla="*/ 376224 h 41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9678" h="419403">
                    <a:moveTo>
                      <a:pt x="0" y="307885"/>
                    </a:moveTo>
                    <a:lnTo>
                      <a:pt x="0" y="43180"/>
                    </a:lnTo>
                    <a:cubicBezTo>
                      <a:pt x="0" y="19319"/>
                      <a:pt x="19332" y="0"/>
                      <a:pt x="43209" y="0"/>
                    </a:cubicBezTo>
                    <a:lnTo>
                      <a:pt x="145135" y="0"/>
                    </a:lnTo>
                    <a:lnTo>
                      <a:pt x="145135" y="149437"/>
                    </a:lnTo>
                    <a:lnTo>
                      <a:pt x="209839" y="129325"/>
                    </a:lnTo>
                    <a:lnTo>
                      <a:pt x="274544" y="149437"/>
                    </a:lnTo>
                    <a:lnTo>
                      <a:pt x="274544" y="0"/>
                    </a:lnTo>
                    <a:lnTo>
                      <a:pt x="376470" y="0"/>
                    </a:lnTo>
                    <a:cubicBezTo>
                      <a:pt x="400347" y="0"/>
                      <a:pt x="419679" y="19319"/>
                      <a:pt x="419679" y="43180"/>
                    </a:cubicBezTo>
                    <a:lnTo>
                      <a:pt x="419679" y="376224"/>
                    </a:lnTo>
                    <a:cubicBezTo>
                      <a:pt x="419679" y="400085"/>
                      <a:pt x="400347" y="419404"/>
                      <a:pt x="376470" y="419404"/>
                    </a:cubicBezTo>
                    <a:lnTo>
                      <a:pt x="43209" y="419404"/>
                    </a:lnTo>
                    <a:cubicBezTo>
                      <a:pt x="19332" y="419404"/>
                      <a:pt x="0" y="400085"/>
                      <a:pt x="0" y="376224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6" name="Forma libre 345">
                <a:extLst>
                  <a:ext uri="{FF2B5EF4-FFF2-40B4-BE49-F238E27FC236}">
                    <a16:creationId xmlns:a16="http://schemas.microsoft.com/office/drawing/2014/main" id="{F8C32AB5-852C-AFD3-D5A8-231BD2C33207}"/>
                  </a:ext>
                </a:extLst>
              </p:cNvPr>
              <p:cNvSpPr/>
              <p:nvPr/>
            </p:nvSpPr>
            <p:spPr>
              <a:xfrm>
                <a:off x="4699455" y="8399479"/>
                <a:ext cx="218784" cy="75835"/>
              </a:xfrm>
              <a:custGeom>
                <a:avLst/>
                <a:gdLst>
                  <a:gd name="connsiteX0" fmla="*/ 0 w 218784"/>
                  <a:gd name="connsiteY0" fmla="*/ 0 h 75835"/>
                  <a:gd name="connsiteX1" fmla="*/ 218784 w 218784"/>
                  <a:gd name="connsiteY1" fmla="*/ 0 h 75835"/>
                  <a:gd name="connsiteX2" fmla="*/ 218784 w 218784"/>
                  <a:gd name="connsiteY2" fmla="*/ 75836 h 75835"/>
                  <a:gd name="connsiteX3" fmla="*/ 0 w 218784"/>
                  <a:gd name="connsiteY3" fmla="*/ 75836 h 7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84" h="75835">
                    <a:moveTo>
                      <a:pt x="0" y="0"/>
                    </a:moveTo>
                    <a:lnTo>
                      <a:pt x="218784" y="0"/>
                    </a:lnTo>
                    <a:lnTo>
                      <a:pt x="218784" y="75836"/>
                    </a:lnTo>
                    <a:lnTo>
                      <a:pt x="0" y="75836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7" name="Forma libre 346">
                <a:extLst>
                  <a:ext uri="{FF2B5EF4-FFF2-40B4-BE49-F238E27FC236}">
                    <a16:creationId xmlns:a16="http://schemas.microsoft.com/office/drawing/2014/main" id="{79132349-1222-977B-3D4E-BB8D0C03D62B}"/>
                  </a:ext>
                </a:extLst>
              </p:cNvPr>
              <p:cNvSpPr/>
              <p:nvPr/>
            </p:nvSpPr>
            <p:spPr>
              <a:xfrm>
                <a:off x="4793591" y="8129512"/>
                <a:ext cx="79997" cy="7208"/>
              </a:xfrm>
              <a:custGeom>
                <a:avLst/>
                <a:gdLst>
                  <a:gd name="connsiteX0" fmla="*/ 79997 w 79997"/>
                  <a:gd name="connsiteY0" fmla="*/ 0 h 7208"/>
                  <a:gd name="connsiteX1" fmla="*/ 0 w 79997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997" h="7208">
                    <a:moveTo>
                      <a:pt x="79997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D8BA9526-71EF-70C6-595E-8FDA986186EC}"/>
                </a:ext>
              </a:extLst>
            </p:cNvPr>
            <p:cNvSpPr/>
            <p:nvPr/>
          </p:nvSpPr>
          <p:spPr>
            <a:xfrm>
              <a:off x="4285114" y="8600652"/>
              <a:ext cx="800943" cy="340851"/>
            </a:xfrm>
            <a:custGeom>
              <a:avLst/>
              <a:gdLst>
                <a:gd name="connsiteX0" fmla="*/ 108563 w 800943"/>
                <a:gd name="connsiteY0" fmla="*/ 121922 h 340851"/>
                <a:gd name="connsiteX1" fmla="*/ 348915 w 800943"/>
                <a:gd name="connsiteY1" fmla="*/ 5357 h 340851"/>
                <a:gd name="connsiteX2" fmla="*/ 378779 w 800943"/>
                <a:gd name="connsiteY2" fmla="*/ 383 h 340851"/>
                <a:gd name="connsiteX3" fmla="*/ 558394 w 800943"/>
                <a:gd name="connsiteY3" fmla="*/ 22226 h 340851"/>
                <a:gd name="connsiteX4" fmla="*/ 566833 w 800943"/>
                <a:gd name="connsiteY4" fmla="*/ 41112 h 340851"/>
                <a:gd name="connsiteX5" fmla="*/ 566833 w 800943"/>
                <a:gd name="connsiteY5" fmla="*/ 41112 h 340851"/>
                <a:gd name="connsiteX6" fmla="*/ 490659 w 800943"/>
                <a:gd name="connsiteY6" fmla="*/ 78526 h 340851"/>
                <a:gd name="connsiteX7" fmla="*/ 379933 w 800943"/>
                <a:gd name="connsiteY7" fmla="*/ 73335 h 340851"/>
                <a:gd name="connsiteX8" fmla="*/ 393999 w 800943"/>
                <a:gd name="connsiteY8" fmla="*/ 93015 h 340851"/>
                <a:gd name="connsiteX9" fmla="*/ 431870 w 800943"/>
                <a:gd name="connsiteY9" fmla="*/ 116588 h 340851"/>
                <a:gd name="connsiteX10" fmla="*/ 534878 w 800943"/>
                <a:gd name="connsiteY10" fmla="*/ 133745 h 340851"/>
                <a:gd name="connsiteX11" fmla="*/ 571378 w 800943"/>
                <a:gd name="connsiteY11" fmla="*/ 128266 h 340851"/>
                <a:gd name="connsiteX12" fmla="*/ 751498 w 800943"/>
                <a:gd name="connsiteY12" fmla="*/ 38229 h 340851"/>
                <a:gd name="connsiteX13" fmla="*/ 784103 w 800943"/>
                <a:gd name="connsiteY13" fmla="*/ 36282 h 340851"/>
                <a:gd name="connsiteX14" fmla="*/ 789946 w 800943"/>
                <a:gd name="connsiteY14" fmla="*/ 38373 h 340851"/>
                <a:gd name="connsiteX15" fmla="*/ 793985 w 800943"/>
                <a:gd name="connsiteY15" fmla="*/ 67424 h 340851"/>
                <a:gd name="connsiteX16" fmla="*/ 601458 w 800943"/>
                <a:gd name="connsiteY16" fmla="*/ 204462 h 340851"/>
                <a:gd name="connsiteX17" fmla="*/ 450841 w 800943"/>
                <a:gd name="connsiteY17" fmla="*/ 240145 h 340851"/>
                <a:gd name="connsiteX18" fmla="*/ 315156 w 800943"/>
                <a:gd name="connsiteY18" fmla="*/ 219096 h 340851"/>
                <a:gd name="connsiteX19" fmla="*/ 273246 w 800943"/>
                <a:gd name="connsiteY19" fmla="*/ 229621 h 340851"/>
                <a:gd name="connsiteX20" fmla="*/ 215250 w 800943"/>
                <a:gd name="connsiteY20" fmla="*/ 273450 h 340851"/>
                <a:gd name="connsiteX21" fmla="*/ 80574 w 800943"/>
                <a:gd name="connsiteY21" fmla="*/ 151694 h 340851"/>
                <a:gd name="connsiteX22" fmla="*/ 40828 w 800943"/>
                <a:gd name="connsiteY22" fmla="*/ 142972 h 340851"/>
                <a:gd name="connsiteX23" fmla="*/ 0 w 800943"/>
                <a:gd name="connsiteY23" fmla="*/ 155659 h 340851"/>
                <a:gd name="connsiteX24" fmla="*/ 117940 w 800943"/>
                <a:gd name="connsiteY24" fmla="*/ 340851 h 340851"/>
                <a:gd name="connsiteX25" fmla="*/ 161004 w 800943"/>
                <a:gd name="connsiteY25" fmla="*/ 292192 h 34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0943" h="340851">
                  <a:moveTo>
                    <a:pt x="108563" y="121922"/>
                  </a:moveTo>
                  <a:lnTo>
                    <a:pt x="348915" y="5357"/>
                  </a:lnTo>
                  <a:cubicBezTo>
                    <a:pt x="358148" y="888"/>
                    <a:pt x="368535" y="-842"/>
                    <a:pt x="378779" y="383"/>
                  </a:cubicBezTo>
                  <a:lnTo>
                    <a:pt x="558394" y="22226"/>
                  </a:lnTo>
                  <a:cubicBezTo>
                    <a:pt x="567410" y="23307"/>
                    <a:pt x="572027" y="33687"/>
                    <a:pt x="566833" y="41112"/>
                  </a:cubicBezTo>
                  <a:lnTo>
                    <a:pt x="566833" y="41112"/>
                  </a:lnTo>
                  <a:cubicBezTo>
                    <a:pt x="549521" y="65766"/>
                    <a:pt x="520812" y="79896"/>
                    <a:pt x="490659" y="78526"/>
                  </a:cubicBezTo>
                  <a:lnTo>
                    <a:pt x="379933" y="73335"/>
                  </a:lnTo>
                  <a:lnTo>
                    <a:pt x="393999" y="93015"/>
                  </a:lnTo>
                  <a:cubicBezTo>
                    <a:pt x="403016" y="105559"/>
                    <a:pt x="416577" y="114065"/>
                    <a:pt x="431870" y="116588"/>
                  </a:cubicBezTo>
                  <a:lnTo>
                    <a:pt x="534878" y="133745"/>
                  </a:lnTo>
                  <a:cubicBezTo>
                    <a:pt x="547357" y="135835"/>
                    <a:pt x="560125" y="133889"/>
                    <a:pt x="571378" y="128266"/>
                  </a:cubicBezTo>
                  <a:lnTo>
                    <a:pt x="751498" y="38229"/>
                  </a:lnTo>
                  <a:cubicBezTo>
                    <a:pt x="761669" y="33183"/>
                    <a:pt x="773427" y="32462"/>
                    <a:pt x="784103" y="36282"/>
                  </a:cubicBezTo>
                  <a:lnTo>
                    <a:pt x="789946" y="38373"/>
                  </a:lnTo>
                  <a:cubicBezTo>
                    <a:pt x="802569" y="42843"/>
                    <a:pt x="804877" y="59639"/>
                    <a:pt x="793985" y="67424"/>
                  </a:cubicBezTo>
                  <a:lnTo>
                    <a:pt x="601458" y="204462"/>
                  </a:lnTo>
                  <a:cubicBezTo>
                    <a:pt x="557817" y="235532"/>
                    <a:pt x="503788" y="248291"/>
                    <a:pt x="450841" y="240145"/>
                  </a:cubicBezTo>
                  <a:lnTo>
                    <a:pt x="315156" y="219096"/>
                  </a:lnTo>
                  <a:cubicBezTo>
                    <a:pt x="300368" y="216789"/>
                    <a:pt x="285220" y="220610"/>
                    <a:pt x="273246" y="229621"/>
                  </a:cubicBezTo>
                  <a:lnTo>
                    <a:pt x="215250" y="273450"/>
                  </a:lnTo>
                  <a:lnTo>
                    <a:pt x="80574" y="151694"/>
                  </a:lnTo>
                  <a:cubicBezTo>
                    <a:pt x="69826" y="141963"/>
                    <a:pt x="54678" y="138646"/>
                    <a:pt x="40828" y="142972"/>
                  </a:cubicBezTo>
                  <a:lnTo>
                    <a:pt x="0" y="155659"/>
                  </a:lnTo>
                  <a:lnTo>
                    <a:pt x="117940" y="340851"/>
                  </a:lnTo>
                  <a:lnTo>
                    <a:pt x="161004" y="29219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9" name="Gráfico 2">
            <a:extLst>
              <a:ext uri="{FF2B5EF4-FFF2-40B4-BE49-F238E27FC236}">
                <a16:creationId xmlns:a16="http://schemas.microsoft.com/office/drawing/2014/main" id="{A047D4D3-2EF7-4B7B-E6A5-25D2E83C1B71}"/>
              </a:ext>
            </a:extLst>
          </p:cNvPr>
          <p:cNvGrpSpPr/>
          <p:nvPr/>
        </p:nvGrpSpPr>
        <p:grpSpPr>
          <a:xfrm>
            <a:off x="10655029" y="5538136"/>
            <a:ext cx="715719" cy="856302"/>
            <a:chOff x="10655029" y="5538136"/>
            <a:chExt cx="715719" cy="856302"/>
          </a:xfrm>
          <a:noFill/>
        </p:grpSpPr>
        <p:grpSp>
          <p:nvGrpSpPr>
            <p:cNvPr id="350" name="Gráfico 2">
              <a:extLst>
                <a:ext uri="{FF2B5EF4-FFF2-40B4-BE49-F238E27FC236}">
                  <a16:creationId xmlns:a16="http://schemas.microsoft.com/office/drawing/2014/main" id="{873371A8-D54F-5D76-5366-456850EF36A8}"/>
                </a:ext>
              </a:extLst>
            </p:cNvPr>
            <p:cNvGrpSpPr/>
            <p:nvPr/>
          </p:nvGrpSpPr>
          <p:grpSpPr>
            <a:xfrm>
              <a:off x="10846185" y="5758416"/>
              <a:ext cx="355334" cy="410032"/>
              <a:chOff x="10846185" y="5758416"/>
              <a:chExt cx="355334" cy="410032"/>
            </a:xfrm>
            <a:noFill/>
          </p:grpSpPr>
          <p:sp>
            <p:nvSpPr>
              <p:cNvPr id="351" name="Forma libre 350">
                <a:extLst>
                  <a:ext uri="{FF2B5EF4-FFF2-40B4-BE49-F238E27FC236}">
                    <a16:creationId xmlns:a16="http://schemas.microsoft.com/office/drawing/2014/main" id="{95FB0E33-2A41-94B7-24FE-4073B4A209FB}"/>
                  </a:ext>
                </a:extLst>
              </p:cNvPr>
              <p:cNvSpPr/>
              <p:nvPr/>
            </p:nvSpPr>
            <p:spPr>
              <a:xfrm>
                <a:off x="10846185" y="5758416"/>
                <a:ext cx="355334" cy="410032"/>
              </a:xfrm>
              <a:custGeom>
                <a:avLst/>
                <a:gdLst>
                  <a:gd name="connsiteX0" fmla="*/ 355335 w 355334"/>
                  <a:gd name="connsiteY0" fmla="*/ 307524 h 410032"/>
                  <a:gd name="connsiteX1" fmla="*/ 355335 w 355334"/>
                  <a:gd name="connsiteY1" fmla="*/ 102508 h 410032"/>
                  <a:gd name="connsiteX2" fmla="*/ 177667 w 355334"/>
                  <a:gd name="connsiteY2" fmla="*/ 0 h 410032"/>
                  <a:gd name="connsiteX3" fmla="*/ 0 w 355334"/>
                  <a:gd name="connsiteY3" fmla="*/ 102508 h 410032"/>
                  <a:gd name="connsiteX4" fmla="*/ 0 w 355334"/>
                  <a:gd name="connsiteY4" fmla="*/ 307524 h 410032"/>
                  <a:gd name="connsiteX5" fmla="*/ 177667 w 355334"/>
                  <a:gd name="connsiteY5" fmla="*/ 410033 h 410032"/>
                  <a:gd name="connsiteX6" fmla="*/ 318402 w 355334"/>
                  <a:gd name="connsiteY6" fmla="*/ 328862 h 41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334" h="410032">
                    <a:moveTo>
                      <a:pt x="355335" y="307524"/>
                    </a:moveTo>
                    <a:lnTo>
                      <a:pt x="355335" y="102508"/>
                    </a:lnTo>
                    <a:lnTo>
                      <a:pt x="177667" y="0"/>
                    </a:lnTo>
                    <a:lnTo>
                      <a:pt x="0" y="102508"/>
                    </a:lnTo>
                    <a:lnTo>
                      <a:pt x="0" y="307524"/>
                    </a:lnTo>
                    <a:lnTo>
                      <a:pt x="177667" y="410033"/>
                    </a:lnTo>
                    <a:lnTo>
                      <a:pt x="318402" y="32886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2" name="Forma libre 351">
                <a:extLst>
                  <a:ext uri="{FF2B5EF4-FFF2-40B4-BE49-F238E27FC236}">
                    <a16:creationId xmlns:a16="http://schemas.microsoft.com/office/drawing/2014/main" id="{041DCA5F-2386-CEB0-D831-6448D8FB8A27}"/>
                  </a:ext>
                </a:extLst>
              </p:cNvPr>
              <p:cNvSpPr/>
              <p:nvPr/>
            </p:nvSpPr>
            <p:spPr>
              <a:xfrm>
                <a:off x="10882397" y="5860997"/>
                <a:ext cx="319123" cy="102507"/>
              </a:xfrm>
              <a:custGeom>
                <a:avLst/>
                <a:gdLst>
                  <a:gd name="connsiteX0" fmla="*/ 0 w 319123"/>
                  <a:gd name="connsiteY0" fmla="*/ 20905 h 102507"/>
                  <a:gd name="connsiteX1" fmla="*/ 141456 w 319123"/>
                  <a:gd name="connsiteY1" fmla="*/ 102508 h 102507"/>
                  <a:gd name="connsiteX2" fmla="*/ 319123 w 319123"/>
                  <a:gd name="connsiteY2" fmla="*/ 0 h 10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9123" h="102507">
                    <a:moveTo>
                      <a:pt x="0" y="20905"/>
                    </a:moveTo>
                    <a:lnTo>
                      <a:pt x="141456" y="102508"/>
                    </a:lnTo>
                    <a:lnTo>
                      <a:pt x="319123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3" name="Forma libre 352">
                <a:extLst>
                  <a:ext uri="{FF2B5EF4-FFF2-40B4-BE49-F238E27FC236}">
                    <a16:creationId xmlns:a16="http://schemas.microsoft.com/office/drawing/2014/main" id="{369E6598-5919-0E0B-597D-75BE7676D0C3}"/>
                  </a:ext>
                </a:extLst>
              </p:cNvPr>
              <p:cNvSpPr/>
              <p:nvPr/>
            </p:nvSpPr>
            <p:spPr>
              <a:xfrm>
                <a:off x="11023853" y="5960693"/>
                <a:ext cx="7213" cy="207755"/>
              </a:xfrm>
              <a:custGeom>
                <a:avLst/>
                <a:gdLst>
                  <a:gd name="connsiteX0" fmla="*/ 0 w 7213"/>
                  <a:gd name="connsiteY0" fmla="*/ 207756 h 207755"/>
                  <a:gd name="connsiteX1" fmla="*/ 0 w 7213"/>
                  <a:gd name="connsiteY1" fmla="*/ 0 h 20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07755">
                    <a:moveTo>
                      <a:pt x="0" y="207756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4E62B406-C242-85C7-FBA2-A8E3E86CDD80}"/>
                </a:ext>
              </a:extLst>
            </p:cNvPr>
            <p:cNvSpPr/>
            <p:nvPr/>
          </p:nvSpPr>
          <p:spPr>
            <a:xfrm rot="-4603200">
              <a:off x="10952833" y="5550866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5" name="Forma libre 354">
              <a:extLst>
                <a:ext uri="{FF2B5EF4-FFF2-40B4-BE49-F238E27FC236}">
                  <a16:creationId xmlns:a16="http://schemas.microsoft.com/office/drawing/2014/main" id="{8A3D6F6D-EA82-CAC1-9CAE-7543AAD375C0}"/>
                </a:ext>
              </a:extLst>
            </p:cNvPr>
            <p:cNvSpPr/>
            <p:nvPr/>
          </p:nvSpPr>
          <p:spPr>
            <a:xfrm>
              <a:off x="10655029" y="5729365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6" name="Forma libre 355">
              <a:extLst>
                <a:ext uri="{FF2B5EF4-FFF2-40B4-BE49-F238E27FC236}">
                  <a16:creationId xmlns:a16="http://schemas.microsoft.com/office/drawing/2014/main" id="{612CA2FB-6B09-FC10-47CD-F1B1E3D8AB26}"/>
                </a:ext>
              </a:extLst>
            </p:cNvPr>
            <p:cNvSpPr/>
            <p:nvPr/>
          </p:nvSpPr>
          <p:spPr>
            <a:xfrm>
              <a:off x="11245234" y="5729365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7" name="Forma libre 356">
              <a:extLst>
                <a:ext uri="{FF2B5EF4-FFF2-40B4-BE49-F238E27FC236}">
                  <a16:creationId xmlns:a16="http://schemas.microsoft.com/office/drawing/2014/main" id="{56C5CB8C-21DF-5F45-56EE-3CE7FEED0842}"/>
                </a:ext>
              </a:extLst>
            </p:cNvPr>
            <p:cNvSpPr/>
            <p:nvPr/>
          </p:nvSpPr>
          <p:spPr>
            <a:xfrm>
              <a:off x="11117123" y="5676453"/>
              <a:ext cx="90889" cy="70573"/>
            </a:xfrm>
            <a:custGeom>
              <a:avLst/>
              <a:gdLst>
                <a:gd name="connsiteX0" fmla="*/ 90890 w 90889"/>
                <a:gd name="connsiteY0" fmla="*/ 70573 h 70573"/>
                <a:gd name="connsiteX1" fmla="*/ 0 w 90889"/>
                <a:gd name="connsiteY1" fmla="*/ 0 h 7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889" h="70573">
                  <a:moveTo>
                    <a:pt x="90890" y="70573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8" name="Forma libre 357">
              <a:extLst>
                <a:ext uri="{FF2B5EF4-FFF2-40B4-BE49-F238E27FC236}">
                  <a16:creationId xmlns:a16="http://schemas.microsoft.com/office/drawing/2014/main" id="{105232A7-C40C-9F3C-AA15-09638AD0939A}"/>
                </a:ext>
              </a:extLst>
            </p:cNvPr>
            <p:cNvSpPr/>
            <p:nvPr/>
          </p:nvSpPr>
          <p:spPr>
            <a:xfrm>
              <a:off x="10813148" y="5676453"/>
              <a:ext cx="90961" cy="70573"/>
            </a:xfrm>
            <a:custGeom>
              <a:avLst/>
              <a:gdLst>
                <a:gd name="connsiteX0" fmla="*/ 0 w 90961"/>
                <a:gd name="connsiteY0" fmla="*/ 70573 h 70573"/>
                <a:gd name="connsiteX1" fmla="*/ 90962 w 90961"/>
                <a:gd name="connsiteY1" fmla="*/ 0 h 7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961" h="70573">
                  <a:moveTo>
                    <a:pt x="0" y="70573"/>
                  </a:moveTo>
                  <a:lnTo>
                    <a:pt x="90962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9" name="Forma libre 358">
              <a:extLst>
                <a:ext uri="{FF2B5EF4-FFF2-40B4-BE49-F238E27FC236}">
                  <a16:creationId xmlns:a16="http://schemas.microsoft.com/office/drawing/2014/main" id="{F949E3D3-3423-966A-AB30-27344643E601}"/>
                </a:ext>
              </a:extLst>
            </p:cNvPr>
            <p:cNvSpPr/>
            <p:nvPr/>
          </p:nvSpPr>
          <p:spPr>
            <a:xfrm rot="-4603200">
              <a:off x="10946955" y="6256277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0" name="Forma libre 359">
              <a:extLst>
                <a:ext uri="{FF2B5EF4-FFF2-40B4-BE49-F238E27FC236}">
                  <a16:creationId xmlns:a16="http://schemas.microsoft.com/office/drawing/2014/main" id="{D12DC6FB-ABCC-8B86-7C84-18A6EB983C01}"/>
                </a:ext>
              </a:extLst>
            </p:cNvPr>
            <p:cNvSpPr/>
            <p:nvPr/>
          </p:nvSpPr>
          <p:spPr>
            <a:xfrm>
              <a:off x="11245234" y="6078196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1" name="Forma libre 360">
              <a:extLst>
                <a:ext uri="{FF2B5EF4-FFF2-40B4-BE49-F238E27FC236}">
                  <a16:creationId xmlns:a16="http://schemas.microsoft.com/office/drawing/2014/main" id="{A0999888-DC4C-AB25-3687-1489EA64B20A}"/>
                </a:ext>
              </a:extLst>
            </p:cNvPr>
            <p:cNvSpPr/>
            <p:nvPr/>
          </p:nvSpPr>
          <p:spPr>
            <a:xfrm>
              <a:off x="10655029" y="6078196"/>
              <a:ext cx="125514" cy="125431"/>
            </a:xfrm>
            <a:custGeom>
              <a:avLst/>
              <a:gdLst>
                <a:gd name="connsiteX0" fmla="*/ 125514 w 125514"/>
                <a:gd name="connsiteY0" fmla="*/ 62716 h 125431"/>
                <a:gd name="connsiteX1" fmla="*/ 62757 w 125514"/>
                <a:gd name="connsiteY1" fmla="*/ 125432 h 125431"/>
                <a:gd name="connsiteX2" fmla="*/ 0 w 125514"/>
                <a:gd name="connsiteY2" fmla="*/ 62716 h 125431"/>
                <a:gd name="connsiteX3" fmla="*/ 62757 w 125514"/>
                <a:gd name="connsiteY3" fmla="*/ 0 h 125431"/>
                <a:gd name="connsiteX4" fmla="*/ 125514 w 125514"/>
                <a:gd name="connsiteY4" fmla="*/ 62716 h 12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14" h="125431">
                  <a:moveTo>
                    <a:pt x="125514" y="62716"/>
                  </a:moveTo>
                  <a:cubicBezTo>
                    <a:pt x="125514" y="97353"/>
                    <a:pt x="97417" y="125432"/>
                    <a:pt x="62757" y="125432"/>
                  </a:cubicBezTo>
                  <a:cubicBezTo>
                    <a:pt x="28097" y="125432"/>
                    <a:pt x="0" y="97353"/>
                    <a:pt x="0" y="62716"/>
                  </a:cubicBezTo>
                  <a:cubicBezTo>
                    <a:pt x="0" y="28079"/>
                    <a:pt x="28097" y="0"/>
                    <a:pt x="62757" y="0"/>
                  </a:cubicBezTo>
                  <a:cubicBezTo>
                    <a:pt x="97417" y="0"/>
                    <a:pt x="125514" y="28079"/>
                    <a:pt x="125514" y="62716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2" name="Forma libre 361">
              <a:extLst>
                <a:ext uri="{FF2B5EF4-FFF2-40B4-BE49-F238E27FC236}">
                  <a16:creationId xmlns:a16="http://schemas.microsoft.com/office/drawing/2014/main" id="{B7B050EA-F4FD-01F8-C471-775A82203B2B}"/>
                </a:ext>
              </a:extLst>
            </p:cNvPr>
            <p:cNvSpPr/>
            <p:nvPr/>
          </p:nvSpPr>
          <p:spPr>
            <a:xfrm>
              <a:off x="10817836" y="6185966"/>
              <a:ext cx="90889" cy="70501"/>
            </a:xfrm>
            <a:custGeom>
              <a:avLst/>
              <a:gdLst>
                <a:gd name="connsiteX0" fmla="*/ 0 w 90889"/>
                <a:gd name="connsiteY0" fmla="*/ 0 h 70501"/>
                <a:gd name="connsiteX1" fmla="*/ 90889 w 90889"/>
                <a:gd name="connsiteY1" fmla="*/ 70501 h 7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889" h="70501">
                  <a:moveTo>
                    <a:pt x="0" y="0"/>
                  </a:moveTo>
                  <a:lnTo>
                    <a:pt x="90889" y="70501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3" name="Forma libre 362">
              <a:extLst>
                <a:ext uri="{FF2B5EF4-FFF2-40B4-BE49-F238E27FC236}">
                  <a16:creationId xmlns:a16="http://schemas.microsoft.com/office/drawing/2014/main" id="{64A0548C-2412-2379-9D9A-A974998A4730}"/>
                </a:ext>
              </a:extLst>
            </p:cNvPr>
            <p:cNvSpPr/>
            <p:nvPr/>
          </p:nvSpPr>
          <p:spPr>
            <a:xfrm>
              <a:off x="11121739" y="6185966"/>
              <a:ext cx="90889" cy="70501"/>
            </a:xfrm>
            <a:custGeom>
              <a:avLst/>
              <a:gdLst>
                <a:gd name="connsiteX0" fmla="*/ 90889 w 90889"/>
                <a:gd name="connsiteY0" fmla="*/ 0 h 70501"/>
                <a:gd name="connsiteX1" fmla="*/ 0 w 90889"/>
                <a:gd name="connsiteY1" fmla="*/ 70501 h 70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889" h="70501">
                  <a:moveTo>
                    <a:pt x="90889" y="0"/>
                  </a:moveTo>
                  <a:lnTo>
                    <a:pt x="0" y="70501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4" name="Forma libre 363">
              <a:extLst>
                <a:ext uri="{FF2B5EF4-FFF2-40B4-BE49-F238E27FC236}">
                  <a16:creationId xmlns:a16="http://schemas.microsoft.com/office/drawing/2014/main" id="{61855413-BC43-654F-4F76-D109730A522D}"/>
                </a:ext>
              </a:extLst>
            </p:cNvPr>
            <p:cNvSpPr/>
            <p:nvPr/>
          </p:nvSpPr>
          <p:spPr>
            <a:xfrm>
              <a:off x="11308351" y="5907565"/>
              <a:ext cx="7213" cy="127594"/>
            </a:xfrm>
            <a:custGeom>
              <a:avLst/>
              <a:gdLst>
                <a:gd name="connsiteX0" fmla="*/ 0 w 7213"/>
                <a:gd name="connsiteY0" fmla="*/ 127594 h 127594"/>
                <a:gd name="connsiteX1" fmla="*/ 0 w 7213"/>
                <a:gd name="connsiteY1" fmla="*/ 0 h 12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27594">
                  <a:moveTo>
                    <a:pt x="0" y="127594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5" name="Forma libre 364">
              <a:extLst>
                <a:ext uri="{FF2B5EF4-FFF2-40B4-BE49-F238E27FC236}">
                  <a16:creationId xmlns:a16="http://schemas.microsoft.com/office/drawing/2014/main" id="{84BADB9C-F889-BD13-4914-281BE0BBF790}"/>
                </a:ext>
              </a:extLst>
            </p:cNvPr>
            <p:cNvSpPr/>
            <p:nvPr/>
          </p:nvSpPr>
          <p:spPr>
            <a:xfrm>
              <a:off x="10718146" y="5907565"/>
              <a:ext cx="7213" cy="127594"/>
            </a:xfrm>
            <a:custGeom>
              <a:avLst/>
              <a:gdLst>
                <a:gd name="connsiteX0" fmla="*/ 0 w 7213"/>
                <a:gd name="connsiteY0" fmla="*/ 127594 h 127594"/>
                <a:gd name="connsiteX1" fmla="*/ 0 w 7213"/>
                <a:gd name="connsiteY1" fmla="*/ 0 h 12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27594">
                  <a:moveTo>
                    <a:pt x="0" y="127594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66" name="Gráfico 2">
            <a:extLst>
              <a:ext uri="{FF2B5EF4-FFF2-40B4-BE49-F238E27FC236}">
                <a16:creationId xmlns:a16="http://schemas.microsoft.com/office/drawing/2014/main" id="{90CE736F-A60B-536B-1FB3-A433460886B0}"/>
              </a:ext>
            </a:extLst>
          </p:cNvPr>
          <p:cNvGrpSpPr/>
          <p:nvPr/>
        </p:nvGrpSpPr>
        <p:grpSpPr>
          <a:xfrm>
            <a:off x="9334173" y="3144891"/>
            <a:ext cx="824642" cy="538492"/>
            <a:chOff x="9334173" y="3144891"/>
            <a:chExt cx="824642" cy="538492"/>
          </a:xfrm>
          <a:noFill/>
        </p:grpSpPr>
        <p:sp>
          <p:nvSpPr>
            <p:cNvPr id="367" name="Forma libre 366">
              <a:extLst>
                <a:ext uri="{FF2B5EF4-FFF2-40B4-BE49-F238E27FC236}">
                  <a16:creationId xmlns:a16="http://schemas.microsoft.com/office/drawing/2014/main" id="{2CEB7814-2333-9907-7338-5D135342C6A0}"/>
                </a:ext>
              </a:extLst>
            </p:cNvPr>
            <p:cNvSpPr/>
            <p:nvPr/>
          </p:nvSpPr>
          <p:spPr>
            <a:xfrm>
              <a:off x="9334173" y="3206237"/>
              <a:ext cx="552406" cy="297720"/>
            </a:xfrm>
            <a:custGeom>
              <a:avLst/>
              <a:gdLst>
                <a:gd name="connsiteX0" fmla="*/ 105028 w 552406"/>
                <a:gd name="connsiteY0" fmla="*/ 297721 h 297720"/>
                <a:gd name="connsiteX1" fmla="*/ 0 w 552406"/>
                <a:gd name="connsiteY1" fmla="*/ 192761 h 297720"/>
                <a:gd name="connsiteX2" fmla="*/ 0 w 552406"/>
                <a:gd name="connsiteY2" fmla="*/ 104959 h 297720"/>
                <a:gd name="connsiteX3" fmla="*/ 105028 w 552406"/>
                <a:gd name="connsiteY3" fmla="*/ 0 h 297720"/>
                <a:gd name="connsiteX4" fmla="*/ 447379 w 552406"/>
                <a:gd name="connsiteY4" fmla="*/ 0 h 297720"/>
                <a:gd name="connsiteX5" fmla="*/ 552407 w 552406"/>
                <a:gd name="connsiteY5" fmla="*/ 104959 h 297720"/>
                <a:gd name="connsiteX6" fmla="*/ 552407 w 552406"/>
                <a:gd name="connsiteY6" fmla="*/ 192761 h 297720"/>
                <a:gd name="connsiteX7" fmla="*/ 447379 w 552406"/>
                <a:gd name="connsiteY7" fmla="*/ 297721 h 297720"/>
                <a:gd name="connsiteX8" fmla="*/ 180553 w 552406"/>
                <a:gd name="connsiteY8" fmla="*/ 297721 h 29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406" h="297720">
                  <a:moveTo>
                    <a:pt x="105028" y="297721"/>
                  </a:moveTo>
                  <a:cubicBezTo>
                    <a:pt x="47032" y="297721"/>
                    <a:pt x="0" y="250720"/>
                    <a:pt x="0" y="192761"/>
                  </a:cubicBezTo>
                  <a:lnTo>
                    <a:pt x="0" y="104959"/>
                  </a:lnTo>
                  <a:cubicBezTo>
                    <a:pt x="0" y="47001"/>
                    <a:pt x="47032" y="0"/>
                    <a:pt x="105028" y="0"/>
                  </a:cubicBezTo>
                  <a:lnTo>
                    <a:pt x="447379" y="0"/>
                  </a:lnTo>
                  <a:cubicBezTo>
                    <a:pt x="505375" y="0"/>
                    <a:pt x="552407" y="47001"/>
                    <a:pt x="552407" y="104959"/>
                  </a:cubicBezTo>
                  <a:lnTo>
                    <a:pt x="552407" y="192761"/>
                  </a:lnTo>
                  <a:cubicBezTo>
                    <a:pt x="552407" y="250720"/>
                    <a:pt x="505375" y="297721"/>
                    <a:pt x="447379" y="297721"/>
                  </a:cubicBezTo>
                  <a:lnTo>
                    <a:pt x="180553" y="29772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8" name="Forma libre 367">
              <a:extLst>
                <a:ext uri="{FF2B5EF4-FFF2-40B4-BE49-F238E27FC236}">
                  <a16:creationId xmlns:a16="http://schemas.microsoft.com/office/drawing/2014/main" id="{6D9CE958-EB03-A141-2340-8511804C5545}"/>
                </a:ext>
              </a:extLst>
            </p:cNvPr>
            <p:cNvSpPr/>
            <p:nvPr/>
          </p:nvSpPr>
          <p:spPr>
            <a:xfrm>
              <a:off x="9822380" y="3288994"/>
              <a:ext cx="336435" cy="325330"/>
            </a:xfrm>
            <a:custGeom>
              <a:avLst/>
              <a:gdLst>
                <a:gd name="connsiteX0" fmla="*/ 283200 w 336435"/>
                <a:gd name="connsiteY0" fmla="*/ 325330 h 325330"/>
                <a:gd name="connsiteX1" fmla="*/ 336436 w 336435"/>
                <a:gd name="connsiteY1" fmla="*/ 325330 h 325330"/>
                <a:gd name="connsiteX2" fmla="*/ 336436 w 336435"/>
                <a:gd name="connsiteY2" fmla="*/ 132136 h 325330"/>
                <a:gd name="connsiteX3" fmla="*/ 271731 w 336435"/>
                <a:gd name="connsiteY3" fmla="*/ 20473 h 325330"/>
                <a:gd name="connsiteX4" fmla="*/ 236241 w 336435"/>
                <a:gd name="connsiteY4" fmla="*/ 0 h 325330"/>
                <a:gd name="connsiteX5" fmla="*/ 103657 w 336435"/>
                <a:gd name="connsiteY5" fmla="*/ 0 h 325330"/>
                <a:gd name="connsiteX6" fmla="*/ 103657 w 336435"/>
                <a:gd name="connsiteY6" fmla="*/ 216983 h 325330"/>
                <a:gd name="connsiteX7" fmla="*/ 76174 w 336435"/>
                <a:gd name="connsiteY7" fmla="*/ 244448 h 325330"/>
                <a:gd name="connsiteX8" fmla="*/ 0 w 336435"/>
                <a:gd name="connsiteY8" fmla="*/ 244448 h 32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435" h="325330">
                  <a:moveTo>
                    <a:pt x="283200" y="325330"/>
                  </a:moveTo>
                  <a:lnTo>
                    <a:pt x="336436" y="325330"/>
                  </a:lnTo>
                  <a:lnTo>
                    <a:pt x="336436" y="132136"/>
                  </a:lnTo>
                  <a:lnTo>
                    <a:pt x="271731" y="20473"/>
                  </a:lnTo>
                  <a:cubicBezTo>
                    <a:pt x="264373" y="7785"/>
                    <a:pt x="250884" y="0"/>
                    <a:pt x="236241" y="0"/>
                  </a:cubicBezTo>
                  <a:lnTo>
                    <a:pt x="103657" y="0"/>
                  </a:lnTo>
                  <a:lnTo>
                    <a:pt x="103657" y="216983"/>
                  </a:lnTo>
                  <a:cubicBezTo>
                    <a:pt x="103657" y="232121"/>
                    <a:pt x="91322" y="244448"/>
                    <a:pt x="76174" y="244448"/>
                  </a:cubicBezTo>
                  <a:lnTo>
                    <a:pt x="0" y="2444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9" name="Forma libre 368">
              <a:extLst>
                <a:ext uri="{FF2B5EF4-FFF2-40B4-BE49-F238E27FC236}">
                  <a16:creationId xmlns:a16="http://schemas.microsoft.com/office/drawing/2014/main" id="{C182B3FE-3C84-4814-AA8D-6437F609B4E1}"/>
                </a:ext>
              </a:extLst>
            </p:cNvPr>
            <p:cNvSpPr/>
            <p:nvPr/>
          </p:nvSpPr>
          <p:spPr>
            <a:xfrm>
              <a:off x="9965495" y="3542380"/>
              <a:ext cx="140085" cy="139993"/>
            </a:xfrm>
            <a:custGeom>
              <a:avLst/>
              <a:gdLst>
                <a:gd name="connsiteX0" fmla="*/ 140085 w 140085"/>
                <a:gd name="connsiteY0" fmla="*/ 69997 h 139993"/>
                <a:gd name="connsiteX1" fmla="*/ 70043 w 140085"/>
                <a:gd name="connsiteY1" fmla="*/ 139994 h 139993"/>
                <a:gd name="connsiteX2" fmla="*/ 0 w 140085"/>
                <a:gd name="connsiteY2" fmla="*/ 69997 h 139993"/>
                <a:gd name="connsiteX3" fmla="*/ 70043 w 140085"/>
                <a:gd name="connsiteY3" fmla="*/ 0 h 139993"/>
                <a:gd name="connsiteX4" fmla="*/ 140085 w 140085"/>
                <a:gd name="connsiteY4" fmla="*/ 69997 h 1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5" h="139993">
                  <a:moveTo>
                    <a:pt x="140085" y="69997"/>
                  </a:moveTo>
                  <a:cubicBezTo>
                    <a:pt x="140085" y="108655"/>
                    <a:pt x="108726" y="139994"/>
                    <a:pt x="70043" y="139994"/>
                  </a:cubicBezTo>
                  <a:cubicBezTo>
                    <a:pt x="31359" y="139994"/>
                    <a:pt x="0" y="108655"/>
                    <a:pt x="0" y="69997"/>
                  </a:cubicBezTo>
                  <a:cubicBezTo>
                    <a:pt x="0" y="31339"/>
                    <a:pt x="31359" y="0"/>
                    <a:pt x="70043" y="0"/>
                  </a:cubicBezTo>
                  <a:cubicBezTo>
                    <a:pt x="108726" y="0"/>
                    <a:pt x="140085" y="31339"/>
                    <a:pt x="140085" y="69997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0" name="Forma libre 369">
              <a:extLst>
                <a:ext uri="{FF2B5EF4-FFF2-40B4-BE49-F238E27FC236}">
                  <a16:creationId xmlns:a16="http://schemas.microsoft.com/office/drawing/2014/main" id="{F77FC360-27C0-F5CB-5969-A8F7D7930CE8}"/>
                </a:ext>
              </a:extLst>
            </p:cNvPr>
            <p:cNvSpPr/>
            <p:nvPr/>
          </p:nvSpPr>
          <p:spPr>
            <a:xfrm>
              <a:off x="9622206" y="3543390"/>
              <a:ext cx="140085" cy="139993"/>
            </a:xfrm>
            <a:custGeom>
              <a:avLst/>
              <a:gdLst>
                <a:gd name="connsiteX0" fmla="*/ 140085 w 140085"/>
                <a:gd name="connsiteY0" fmla="*/ 69997 h 139993"/>
                <a:gd name="connsiteX1" fmla="*/ 70042 w 140085"/>
                <a:gd name="connsiteY1" fmla="*/ 139994 h 139993"/>
                <a:gd name="connsiteX2" fmla="*/ 0 w 140085"/>
                <a:gd name="connsiteY2" fmla="*/ 69997 h 139993"/>
                <a:gd name="connsiteX3" fmla="*/ 70042 w 140085"/>
                <a:gd name="connsiteY3" fmla="*/ 0 h 139993"/>
                <a:gd name="connsiteX4" fmla="*/ 140085 w 140085"/>
                <a:gd name="connsiteY4" fmla="*/ 69997 h 1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5" h="139993">
                  <a:moveTo>
                    <a:pt x="140085" y="69997"/>
                  </a:moveTo>
                  <a:cubicBezTo>
                    <a:pt x="140085" y="108655"/>
                    <a:pt x="108726" y="139994"/>
                    <a:pt x="70042" y="139994"/>
                  </a:cubicBezTo>
                  <a:cubicBezTo>
                    <a:pt x="31359" y="139994"/>
                    <a:pt x="0" y="108655"/>
                    <a:pt x="0" y="69997"/>
                  </a:cubicBezTo>
                  <a:cubicBezTo>
                    <a:pt x="0" y="31339"/>
                    <a:pt x="31359" y="0"/>
                    <a:pt x="70042" y="0"/>
                  </a:cubicBezTo>
                  <a:cubicBezTo>
                    <a:pt x="108726" y="0"/>
                    <a:pt x="140085" y="31339"/>
                    <a:pt x="140085" y="69997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1" name="Forma libre 370">
              <a:extLst>
                <a:ext uri="{FF2B5EF4-FFF2-40B4-BE49-F238E27FC236}">
                  <a16:creationId xmlns:a16="http://schemas.microsoft.com/office/drawing/2014/main" id="{1D62FE98-43D5-0845-AE12-199CF3636E4C}"/>
                </a:ext>
              </a:extLst>
            </p:cNvPr>
            <p:cNvSpPr/>
            <p:nvPr/>
          </p:nvSpPr>
          <p:spPr>
            <a:xfrm>
              <a:off x="9444683" y="3543390"/>
              <a:ext cx="140085" cy="139993"/>
            </a:xfrm>
            <a:custGeom>
              <a:avLst/>
              <a:gdLst>
                <a:gd name="connsiteX0" fmla="*/ 140085 w 140085"/>
                <a:gd name="connsiteY0" fmla="*/ 69997 h 139993"/>
                <a:gd name="connsiteX1" fmla="*/ 70043 w 140085"/>
                <a:gd name="connsiteY1" fmla="*/ 139994 h 139993"/>
                <a:gd name="connsiteX2" fmla="*/ 0 w 140085"/>
                <a:gd name="connsiteY2" fmla="*/ 69997 h 139993"/>
                <a:gd name="connsiteX3" fmla="*/ 70043 w 140085"/>
                <a:gd name="connsiteY3" fmla="*/ 0 h 139993"/>
                <a:gd name="connsiteX4" fmla="*/ 140085 w 140085"/>
                <a:gd name="connsiteY4" fmla="*/ 69997 h 1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5" h="139993">
                  <a:moveTo>
                    <a:pt x="140085" y="69997"/>
                  </a:moveTo>
                  <a:cubicBezTo>
                    <a:pt x="140085" y="108655"/>
                    <a:pt x="108726" y="139994"/>
                    <a:pt x="70043" y="139994"/>
                  </a:cubicBezTo>
                  <a:cubicBezTo>
                    <a:pt x="31359" y="139994"/>
                    <a:pt x="0" y="108655"/>
                    <a:pt x="0" y="69997"/>
                  </a:cubicBezTo>
                  <a:cubicBezTo>
                    <a:pt x="0" y="31339"/>
                    <a:pt x="31359" y="0"/>
                    <a:pt x="70043" y="0"/>
                  </a:cubicBezTo>
                  <a:cubicBezTo>
                    <a:pt x="108726" y="0"/>
                    <a:pt x="140085" y="31339"/>
                    <a:pt x="140085" y="69997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2" name="Forma libre 371">
              <a:extLst>
                <a:ext uri="{FF2B5EF4-FFF2-40B4-BE49-F238E27FC236}">
                  <a16:creationId xmlns:a16="http://schemas.microsoft.com/office/drawing/2014/main" id="{74D6FE44-0198-4208-42F2-4ECD98A29CFF}"/>
                </a:ext>
              </a:extLst>
            </p:cNvPr>
            <p:cNvSpPr/>
            <p:nvPr/>
          </p:nvSpPr>
          <p:spPr>
            <a:xfrm>
              <a:off x="9762291" y="3613386"/>
              <a:ext cx="155666" cy="7208"/>
            </a:xfrm>
            <a:custGeom>
              <a:avLst/>
              <a:gdLst>
                <a:gd name="connsiteX0" fmla="*/ 0 w 155666"/>
                <a:gd name="connsiteY0" fmla="*/ 0 h 7208"/>
                <a:gd name="connsiteX1" fmla="*/ 155666 w 155666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5666" h="7208">
                  <a:moveTo>
                    <a:pt x="0" y="0"/>
                  </a:moveTo>
                  <a:lnTo>
                    <a:pt x="155666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3" name="Forma libre 372">
              <a:extLst>
                <a:ext uri="{FF2B5EF4-FFF2-40B4-BE49-F238E27FC236}">
                  <a16:creationId xmlns:a16="http://schemas.microsoft.com/office/drawing/2014/main" id="{984D24B0-D3D4-B468-B371-D6F83F4C7DD3}"/>
                </a:ext>
              </a:extLst>
            </p:cNvPr>
            <p:cNvSpPr/>
            <p:nvPr/>
          </p:nvSpPr>
          <p:spPr>
            <a:xfrm>
              <a:off x="9622278" y="3144891"/>
              <a:ext cx="140012" cy="61346"/>
            </a:xfrm>
            <a:custGeom>
              <a:avLst/>
              <a:gdLst>
                <a:gd name="connsiteX0" fmla="*/ 140013 w 140012"/>
                <a:gd name="connsiteY0" fmla="*/ 61346 h 61346"/>
                <a:gd name="connsiteX1" fmla="*/ 140013 w 140012"/>
                <a:gd name="connsiteY1" fmla="*/ 24438 h 61346"/>
                <a:gd name="connsiteX2" fmla="*/ 115559 w 140012"/>
                <a:gd name="connsiteY2" fmla="*/ 0 h 61346"/>
                <a:gd name="connsiteX3" fmla="*/ 0 w 140012"/>
                <a:gd name="connsiteY3" fmla="*/ 0 h 61346"/>
                <a:gd name="connsiteX4" fmla="*/ 0 w 140012"/>
                <a:gd name="connsiteY4" fmla="*/ 28042 h 6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2" h="61346">
                  <a:moveTo>
                    <a:pt x="140013" y="61346"/>
                  </a:moveTo>
                  <a:lnTo>
                    <a:pt x="140013" y="24438"/>
                  </a:lnTo>
                  <a:cubicBezTo>
                    <a:pt x="140013" y="10957"/>
                    <a:pt x="129049" y="0"/>
                    <a:pt x="115559" y="0"/>
                  </a:cubicBezTo>
                  <a:lnTo>
                    <a:pt x="0" y="0"/>
                  </a:lnTo>
                  <a:lnTo>
                    <a:pt x="0" y="2804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D8ED406E-B848-7E5E-A05D-6E34587B068D}"/>
                </a:ext>
              </a:extLst>
            </p:cNvPr>
            <p:cNvSpPr/>
            <p:nvPr/>
          </p:nvSpPr>
          <p:spPr>
            <a:xfrm>
              <a:off x="10006828" y="3342699"/>
              <a:ext cx="120392" cy="121827"/>
            </a:xfrm>
            <a:custGeom>
              <a:avLst/>
              <a:gdLst>
                <a:gd name="connsiteX0" fmla="*/ 120393 w 120392"/>
                <a:gd name="connsiteY0" fmla="*/ 121828 h 121827"/>
                <a:gd name="connsiteX1" fmla="*/ 0 w 120392"/>
                <a:gd name="connsiteY1" fmla="*/ 121828 h 121827"/>
                <a:gd name="connsiteX2" fmla="*/ 0 w 120392"/>
                <a:gd name="connsiteY2" fmla="*/ 0 h 121827"/>
                <a:gd name="connsiteX3" fmla="*/ 106471 w 120392"/>
                <a:gd name="connsiteY3" fmla="*/ 0 h 1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92" h="121827">
                  <a:moveTo>
                    <a:pt x="120393" y="121828"/>
                  </a:moveTo>
                  <a:lnTo>
                    <a:pt x="0" y="121828"/>
                  </a:lnTo>
                  <a:lnTo>
                    <a:pt x="0" y="0"/>
                  </a:lnTo>
                  <a:lnTo>
                    <a:pt x="10647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5" name="Gráfico 2">
            <a:extLst>
              <a:ext uri="{FF2B5EF4-FFF2-40B4-BE49-F238E27FC236}">
                <a16:creationId xmlns:a16="http://schemas.microsoft.com/office/drawing/2014/main" id="{E44675F3-9015-6780-2E72-F6C6CDE601B3}"/>
              </a:ext>
            </a:extLst>
          </p:cNvPr>
          <p:cNvGrpSpPr/>
          <p:nvPr/>
        </p:nvGrpSpPr>
        <p:grpSpPr>
          <a:xfrm>
            <a:off x="4271553" y="3201119"/>
            <a:ext cx="824642" cy="395759"/>
            <a:chOff x="4271553" y="3201119"/>
            <a:chExt cx="824642" cy="395759"/>
          </a:xfrm>
          <a:noFill/>
        </p:grpSpPr>
        <p:grpSp>
          <p:nvGrpSpPr>
            <p:cNvPr id="376" name="Gráfico 2">
              <a:extLst>
                <a:ext uri="{FF2B5EF4-FFF2-40B4-BE49-F238E27FC236}">
                  <a16:creationId xmlns:a16="http://schemas.microsoft.com/office/drawing/2014/main" id="{8D4FC77E-91AF-59CD-975A-145D633A666B}"/>
                </a:ext>
              </a:extLst>
            </p:cNvPr>
            <p:cNvGrpSpPr/>
            <p:nvPr/>
          </p:nvGrpSpPr>
          <p:grpSpPr>
            <a:xfrm>
              <a:off x="4382713" y="3312206"/>
              <a:ext cx="713482" cy="284672"/>
              <a:chOff x="4382713" y="3312206"/>
              <a:chExt cx="713482" cy="284672"/>
            </a:xfrm>
            <a:noFill/>
          </p:grpSpPr>
          <p:sp>
            <p:nvSpPr>
              <p:cNvPr id="377" name="Forma libre 376">
                <a:extLst>
                  <a:ext uri="{FF2B5EF4-FFF2-40B4-BE49-F238E27FC236}">
                    <a16:creationId xmlns:a16="http://schemas.microsoft.com/office/drawing/2014/main" id="{DD9AFA8B-AD85-EC79-86A2-65A185D33DE5}"/>
                  </a:ext>
                </a:extLst>
              </p:cNvPr>
              <p:cNvSpPr/>
              <p:nvPr/>
            </p:nvSpPr>
            <p:spPr>
              <a:xfrm>
                <a:off x="4853318" y="3312206"/>
                <a:ext cx="242877" cy="234860"/>
              </a:xfrm>
              <a:custGeom>
                <a:avLst/>
                <a:gdLst>
                  <a:gd name="connsiteX0" fmla="*/ 204429 w 242877"/>
                  <a:gd name="connsiteY0" fmla="*/ 234860 h 234860"/>
                  <a:gd name="connsiteX1" fmla="*/ 242877 w 242877"/>
                  <a:gd name="connsiteY1" fmla="*/ 234860 h 234860"/>
                  <a:gd name="connsiteX2" fmla="*/ 242877 w 242877"/>
                  <a:gd name="connsiteY2" fmla="*/ 95372 h 234860"/>
                  <a:gd name="connsiteX3" fmla="*/ 196134 w 242877"/>
                  <a:gd name="connsiteY3" fmla="*/ 14778 h 234860"/>
                  <a:gd name="connsiteX4" fmla="*/ 170526 w 242877"/>
                  <a:gd name="connsiteY4" fmla="*/ 0 h 234860"/>
                  <a:gd name="connsiteX5" fmla="*/ 74804 w 242877"/>
                  <a:gd name="connsiteY5" fmla="*/ 0 h 234860"/>
                  <a:gd name="connsiteX6" fmla="*/ 74804 w 242877"/>
                  <a:gd name="connsiteY6" fmla="*/ 156646 h 234860"/>
                  <a:gd name="connsiteX7" fmla="*/ 54966 w 242877"/>
                  <a:gd name="connsiteY7" fmla="*/ 176470 h 234860"/>
                  <a:gd name="connsiteX8" fmla="*/ 0 w 242877"/>
                  <a:gd name="connsiteY8" fmla="*/ 176470 h 23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77" h="234860">
                    <a:moveTo>
                      <a:pt x="204429" y="234860"/>
                    </a:moveTo>
                    <a:lnTo>
                      <a:pt x="242877" y="234860"/>
                    </a:lnTo>
                    <a:lnTo>
                      <a:pt x="242877" y="95372"/>
                    </a:lnTo>
                    <a:lnTo>
                      <a:pt x="196134" y="14778"/>
                    </a:lnTo>
                    <a:cubicBezTo>
                      <a:pt x="190868" y="5623"/>
                      <a:pt x="181058" y="0"/>
                      <a:pt x="170526" y="0"/>
                    </a:cubicBezTo>
                    <a:lnTo>
                      <a:pt x="74804" y="0"/>
                    </a:lnTo>
                    <a:lnTo>
                      <a:pt x="74804" y="156646"/>
                    </a:lnTo>
                    <a:cubicBezTo>
                      <a:pt x="74804" y="167603"/>
                      <a:pt x="65931" y="176470"/>
                      <a:pt x="54966" y="176470"/>
                    </a:cubicBezTo>
                    <a:lnTo>
                      <a:pt x="0" y="17647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8" name="Forma libre 377">
                <a:extLst>
                  <a:ext uri="{FF2B5EF4-FFF2-40B4-BE49-F238E27FC236}">
                    <a16:creationId xmlns:a16="http://schemas.microsoft.com/office/drawing/2014/main" id="{341349A2-C09B-CB19-B4B5-12685131949B}"/>
                  </a:ext>
                </a:extLst>
              </p:cNvPr>
              <p:cNvSpPr/>
              <p:nvPr/>
            </p:nvSpPr>
            <p:spPr>
              <a:xfrm>
                <a:off x="4956615" y="3495091"/>
                <a:ext cx="101132" cy="101066"/>
              </a:xfrm>
              <a:custGeom>
                <a:avLst/>
                <a:gdLst>
                  <a:gd name="connsiteX0" fmla="*/ 101133 w 101132"/>
                  <a:gd name="connsiteY0" fmla="*/ 50533 h 101066"/>
                  <a:gd name="connsiteX1" fmla="*/ 50566 w 101132"/>
                  <a:gd name="connsiteY1" fmla="*/ 101066 h 101066"/>
                  <a:gd name="connsiteX2" fmla="*/ 0 w 101132"/>
                  <a:gd name="connsiteY2" fmla="*/ 50533 h 101066"/>
                  <a:gd name="connsiteX3" fmla="*/ 50566 w 101132"/>
                  <a:gd name="connsiteY3" fmla="*/ 0 h 101066"/>
                  <a:gd name="connsiteX4" fmla="*/ 101133 w 101132"/>
                  <a:gd name="connsiteY4" fmla="*/ 50533 h 101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32" h="101066">
                    <a:moveTo>
                      <a:pt x="101133" y="50533"/>
                    </a:moveTo>
                    <a:cubicBezTo>
                      <a:pt x="101133" y="78442"/>
                      <a:pt x="78493" y="101066"/>
                      <a:pt x="50566" y="101066"/>
                    </a:cubicBezTo>
                    <a:cubicBezTo>
                      <a:pt x="22639" y="101066"/>
                      <a:pt x="0" y="78442"/>
                      <a:pt x="0" y="50533"/>
                    </a:cubicBezTo>
                    <a:cubicBezTo>
                      <a:pt x="0" y="22624"/>
                      <a:pt x="22639" y="0"/>
                      <a:pt x="50566" y="0"/>
                    </a:cubicBezTo>
                    <a:cubicBezTo>
                      <a:pt x="78493" y="0"/>
                      <a:pt x="101133" y="22624"/>
                      <a:pt x="101133" y="50533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9" name="Forma libre 378">
                <a:extLst>
                  <a:ext uri="{FF2B5EF4-FFF2-40B4-BE49-F238E27FC236}">
                    <a16:creationId xmlns:a16="http://schemas.microsoft.com/office/drawing/2014/main" id="{08568E7F-1821-EECA-732F-AD3F7FB52EFC}"/>
                  </a:ext>
                </a:extLst>
              </p:cNvPr>
              <p:cNvSpPr/>
              <p:nvPr/>
            </p:nvSpPr>
            <p:spPr>
              <a:xfrm>
                <a:off x="4510896" y="3495812"/>
                <a:ext cx="101132" cy="101066"/>
              </a:xfrm>
              <a:custGeom>
                <a:avLst/>
                <a:gdLst>
                  <a:gd name="connsiteX0" fmla="*/ 101133 w 101132"/>
                  <a:gd name="connsiteY0" fmla="*/ 50533 h 101066"/>
                  <a:gd name="connsiteX1" fmla="*/ 50566 w 101132"/>
                  <a:gd name="connsiteY1" fmla="*/ 101066 h 101066"/>
                  <a:gd name="connsiteX2" fmla="*/ 0 w 101132"/>
                  <a:gd name="connsiteY2" fmla="*/ 50533 h 101066"/>
                  <a:gd name="connsiteX3" fmla="*/ 50566 w 101132"/>
                  <a:gd name="connsiteY3" fmla="*/ 0 h 101066"/>
                  <a:gd name="connsiteX4" fmla="*/ 101133 w 101132"/>
                  <a:gd name="connsiteY4" fmla="*/ 50533 h 101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32" h="101066">
                    <a:moveTo>
                      <a:pt x="101133" y="50533"/>
                    </a:moveTo>
                    <a:cubicBezTo>
                      <a:pt x="101133" y="78442"/>
                      <a:pt x="78493" y="101066"/>
                      <a:pt x="50566" y="101066"/>
                    </a:cubicBezTo>
                    <a:cubicBezTo>
                      <a:pt x="22639" y="101066"/>
                      <a:pt x="0" y="78442"/>
                      <a:pt x="0" y="50533"/>
                    </a:cubicBezTo>
                    <a:cubicBezTo>
                      <a:pt x="0" y="22625"/>
                      <a:pt x="22639" y="0"/>
                      <a:pt x="50566" y="0"/>
                    </a:cubicBezTo>
                    <a:cubicBezTo>
                      <a:pt x="78493" y="0"/>
                      <a:pt x="101133" y="22624"/>
                      <a:pt x="101133" y="50533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0" name="Forma libre 379">
                <a:extLst>
                  <a:ext uri="{FF2B5EF4-FFF2-40B4-BE49-F238E27FC236}">
                    <a16:creationId xmlns:a16="http://schemas.microsoft.com/office/drawing/2014/main" id="{4611CE31-E6AC-AA9A-5928-F97BDCE1E9E4}"/>
                  </a:ext>
                </a:extLst>
              </p:cNvPr>
              <p:cNvSpPr/>
              <p:nvPr/>
            </p:nvSpPr>
            <p:spPr>
              <a:xfrm>
                <a:off x="4382713" y="3495812"/>
                <a:ext cx="101132" cy="101066"/>
              </a:xfrm>
              <a:custGeom>
                <a:avLst/>
                <a:gdLst>
                  <a:gd name="connsiteX0" fmla="*/ 101133 w 101132"/>
                  <a:gd name="connsiteY0" fmla="*/ 50533 h 101066"/>
                  <a:gd name="connsiteX1" fmla="*/ 50566 w 101132"/>
                  <a:gd name="connsiteY1" fmla="*/ 101066 h 101066"/>
                  <a:gd name="connsiteX2" fmla="*/ 0 w 101132"/>
                  <a:gd name="connsiteY2" fmla="*/ 50533 h 101066"/>
                  <a:gd name="connsiteX3" fmla="*/ 50566 w 101132"/>
                  <a:gd name="connsiteY3" fmla="*/ 0 h 101066"/>
                  <a:gd name="connsiteX4" fmla="*/ 101133 w 101132"/>
                  <a:gd name="connsiteY4" fmla="*/ 50533 h 101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132" h="101066">
                    <a:moveTo>
                      <a:pt x="101133" y="50533"/>
                    </a:moveTo>
                    <a:cubicBezTo>
                      <a:pt x="101133" y="78442"/>
                      <a:pt x="78493" y="101066"/>
                      <a:pt x="50566" y="101066"/>
                    </a:cubicBezTo>
                    <a:cubicBezTo>
                      <a:pt x="22639" y="101066"/>
                      <a:pt x="0" y="78442"/>
                      <a:pt x="0" y="50533"/>
                    </a:cubicBezTo>
                    <a:cubicBezTo>
                      <a:pt x="0" y="22625"/>
                      <a:pt x="22639" y="0"/>
                      <a:pt x="50566" y="0"/>
                    </a:cubicBezTo>
                    <a:cubicBezTo>
                      <a:pt x="78493" y="0"/>
                      <a:pt x="101133" y="22624"/>
                      <a:pt x="101133" y="50533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1" name="Forma libre 380">
                <a:extLst>
                  <a:ext uri="{FF2B5EF4-FFF2-40B4-BE49-F238E27FC236}">
                    <a16:creationId xmlns:a16="http://schemas.microsoft.com/office/drawing/2014/main" id="{47D5E0D1-CC34-198D-2244-4CABCBB4E592}"/>
                  </a:ext>
                </a:extLst>
              </p:cNvPr>
              <p:cNvSpPr/>
              <p:nvPr/>
            </p:nvSpPr>
            <p:spPr>
              <a:xfrm>
                <a:off x="4611956" y="3546345"/>
                <a:ext cx="310395" cy="7208"/>
              </a:xfrm>
              <a:custGeom>
                <a:avLst/>
                <a:gdLst>
                  <a:gd name="connsiteX0" fmla="*/ 0 w 310395"/>
                  <a:gd name="connsiteY0" fmla="*/ 0 h 7208"/>
                  <a:gd name="connsiteX1" fmla="*/ 310395 w 310395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395" h="7208">
                    <a:moveTo>
                      <a:pt x="0" y="0"/>
                    </a:moveTo>
                    <a:lnTo>
                      <a:pt x="310395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2" name="Forma libre 381">
                <a:extLst>
                  <a:ext uri="{FF2B5EF4-FFF2-40B4-BE49-F238E27FC236}">
                    <a16:creationId xmlns:a16="http://schemas.microsoft.com/office/drawing/2014/main" id="{5A8BD02F-1A69-F555-ABBE-6394748C0EA4}"/>
                  </a:ext>
                </a:extLst>
              </p:cNvPr>
              <p:cNvSpPr/>
              <p:nvPr/>
            </p:nvSpPr>
            <p:spPr>
              <a:xfrm>
                <a:off x="4986479" y="3350917"/>
                <a:ext cx="86922" cy="87946"/>
              </a:xfrm>
              <a:custGeom>
                <a:avLst/>
                <a:gdLst>
                  <a:gd name="connsiteX0" fmla="*/ 86922 w 86922"/>
                  <a:gd name="connsiteY0" fmla="*/ 87947 h 87946"/>
                  <a:gd name="connsiteX1" fmla="*/ 0 w 86922"/>
                  <a:gd name="connsiteY1" fmla="*/ 87947 h 87946"/>
                  <a:gd name="connsiteX2" fmla="*/ 0 w 86922"/>
                  <a:gd name="connsiteY2" fmla="*/ 0 h 87946"/>
                  <a:gd name="connsiteX3" fmla="*/ 76895 w 86922"/>
                  <a:gd name="connsiteY3" fmla="*/ 0 h 8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922" h="87946">
                    <a:moveTo>
                      <a:pt x="86922" y="87947"/>
                    </a:moveTo>
                    <a:lnTo>
                      <a:pt x="0" y="87947"/>
                    </a:lnTo>
                    <a:lnTo>
                      <a:pt x="0" y="0"/>
                    </a:lnTo>
                    <a:lnTo>
                      <a:pt x="76895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83" name="Forma libre 382">
              <a:extLst>
                <a:ext uri="{FF2B5EF4-FFF2-40B4-BE49-F238E27FC236}">
                  <a16:creationId xmlns:a16="http://schemas.microsoft.com/office/drawing/2014/main" id="{3D3DB202-4597-ACF0-78AC-6E3A8619AFBC}"/>
                </a:ext>
              </a:extLst>
            </p:cNvPr>
            <p:cNvSpPr/>
            <p:nvPr/>
          </p:nvSpPr>
          <p:spPr>
            <a:xfrm>
              <a:off x="4271553" y="3201119"/>
              <a:ext cx="628147" cy="249133"/>
            </a:xfrm>
            <a:custGeom>
              <a:avLst/>
              <a:gdLst>
                <a:gd name="connsiteX0" fmla="*/ 628148 w 628147"/>
                <a:gd name="connsiteY0" fmla="*/ 62644 h 249133"/>
                <a:gd name="connsiteX1" fmla="*/ 628148 w 628147"/>
                <a:gd name="connsiteY1" fmla="*/ 228084 h 249133"/>
                <a:gd name="connsiteX2" fmla="*/ 607084 w 628147"/>
                <a:gd name="connsiteY2" fmla="*/ 249134 h 249133"/>
                <a:gd name="connsiteX3" fmla="*/ 21063 w 628147"/>
                <a:gd name="connsiteY3" fmla="*/ 249134 h 249133"/>
                <a:gd name="connsiteX4" fmla="*/ 0 w 628147"/>
                <a:gd name="connsiteY4" fmla="*/ 228084 h 249133"/>
                <a:gd name="connsiteX5" fmla="*/ 0 w 628147"/>
                <a:gd name="connsiteY5" fmla="*/ 21050 h 249133"/>
                <a:gd name="connsiteX6" fmla="*/ 21063 w 628147"/>
                <a:gd name="connsiteY6" fmla="*/ 0 h 249133"/>
                <a:gd name="connsiteX7" fmla="*/ 607012 w 628147"/>
                <a:gd name="connsiteY7" fmla="*/ 0 h 249133"/>
                <a:gd name="connsiteX8" fmla="*/ 628076 w 628147"/>
                <a:gd name="connsiteY8" fmla="*/ 21050 h 249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147" h="249133">
                  <a:moveTo>
                    <a:pt x="628148" y="62644"/>
                  </a:moveTo>
                  <a:lnTo>
                    <a:pt x="628148" y="228084"/>
                  </a:lnTo>
                  <a:cubicBezTo>
                    <a:pt x="628148" y="239690"/>
                    <a:pt x="618698" y="249134"/>
                    <a:pt x="607084" y="249134"/>
                  </a:cubicBezTo>
                  <a:lnTo>
                    <a:pt x="21063" y="249134"/>
                  </a:lnTo>
                  <a:cubicBezTo>
                    <a:pt x="9450" y="249134"/>
                    <a:pt x="0" y="239690"/>
                    <a:pt x="0" y="228084"/>
                  </a:cubicBezTo>
                  <a:lnTo>
                    <a:pt x="0" y="21050"/>
                  </a:lnTo>
                  <a:cubicBezTo>
                    <a:pt x="0" y="9443"/>
                    <a:pt x="9450" y="0"/>
                    <a:pt x="21063" y="0"/>
                  </a:cubicBezTo>
                  <a:lnTo>
                    <a:pt x="607012" y="0"/>
                  </a:lnTo>
                  <a:cubicBezTo>
                    <a:pt x="618626" y="0"/>
                    <a:pt x="628076" y="9443"/>
                    <a:pt x="628076" y="2105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4" name="Forma libre 383">
              <a:extLst>
                <a:ext uri="{FF2B5EF4-FFF2-40B4-BE49-F238E27FC236}">
                  <a16:creationId xmlns:a16="http://schemas.microsoft.com/office/drawing/2014/main" id="{62CDCD7C-B2D5-287C-BD35-49E7D647068E}"/>
                </a:ext>
              </a:extLst>
            </p:cNvPr>
            <p:cNvSpPr/>
            <p:nvPr/>
          </p:nvSpPr>
          <p:spPr>
            <a:xfrm>
              <a:off x="4330343" y="3450253"/>
              <a:ext cx="63550" cy="64373"/>
            </a:xfrm>
            <a:custGeom>
              <a:avLst/>
              <a:gdLst>
                <a:gd name="connsiteX0" fmla="*/ 63551 w 63550"/>
                <a:gd name="connsiteY0" fmla="*/ 64374 h 64373"/>
                <a:gd name="connsiteX1" fmla="*/ 0 w 63550"/>
                <a:gd name="connsiteY1" fmla="*/ 64374 h 64373"/>
                <a:gd name="connsiteX2" fmla="*/ 0 w 63550"/>
                <a:gd name="connsiteY2" fmla="*/ 0 h 6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50" h="64373">
                  <a:moveTo>
                    <a:pt x="63551" y="64374"/>
                  </a:moveTo>
                  <a:lnTo>
                    <a:pt x="0" y="64374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85" name="Gráfico 2">
            <a:extLst>
              <a:ext uri="{FF2B5EF4-FFF2-40B4-BE49-F238E27FC236}">
                <a16:creationId xmlns:a16="http://schemas.microsoft.com/office/drawing/2014/main" id="{54778145-D790-A79E-09E7-4EA55DFAEEC9}"/>
              </a:ext>
            </a:extLst>
          </p:cNvPr>
          <p:cNvGrpSpPr/>
          <p:nvPr/>
        </p:nvGrpSpPr>
        <p:grpSpPr>
          <a:xfrm>
            <a:off x="14386586" y="8222865"/>
            <a:ext cx="831419" cy="644640"/>
            <a:chOff x="14386586" y="8222865"/>
            <a:chExt cx="831419" cy="644640"/>
          </a:xfrm>
          <a:noFill/>
        </p:grpSpPr>
        <p:grpSp>
          <p:nvGrpSpPr>
            <p:cNvPr id="386" name="Gráfico 2">
              <a:extLst>
                <a:ext uri="{FF2B5EF4-FFF2-40B4-BE49-F238E27FC236}">
                  <a16:creationId xmlns:a16="http://schemas.microsoft.com/office/drawing/2014/main" id="{6F874E52-0950-701E-EB85-7EEAB0A0B0A5}"/>
                </a:ext>
              </a:extLst>
            </p:cNvPr>
            <p:cNvGrpSpPr/>
            <p:nvPr/>
          </p:nvGrpSpPr>
          <p:grpSpPr>
            <a:xfrm>
              <a:off x="14386586" y="8239556"/>
              <a:ext cx="831419" cy="627949"/>
              <a:chOff x="14386586" y="8239556"/>
              <a:chExt cx="831419" cy="627949"/>
            </a:xfrm>
            <a:noFill/>
          </p:grpSpPr>
          <p:sp>
            <p:nvSpPr>
              <p:cNvPr id="387" name="Forma libre 386">
                <a:extLst>
                  <a:ext uri="{FF2B5EF4-FFF2-40B4-BE49-F238E27FC236}">
                    <a16:creationId xmlns:a16="http://schemas.microsoft.com/office/drawing/2014/main" id="{32B8117B-9A17-8166-23BA-C8C435A6C40C}"/>
                  </a:ext>
                </a:extLst>
              </p:cNvPr>
              <p:cNvSpPr/>
              <p:nvPr/>
            </p:nvSpPr>
            <p:spPr>
              <a:xfrm>
                <a:off x="14386586" y="8537418"/>
                <a:ext cx="308555" cy="330088"/>
              </a:xfrm>
              <a:custGeom>
                <a:avLst/>
                <a:gdLst>
                  <a:gd name="connsiteX0" fmla="*/ 271983 w 308555"/>
                  <a:gd name="connsiteY0" fmla="*/ 200367 h 330088"/>
                  <a:gd name="connsiteX1" fmla="*/ 163926 w 308555"/>
                  <a:gd name="connsiteY1" fmla="*/ 308354 h 330088"/>
                  <a:gd name="connsiteX2" fmla="*/ 58897 w 308555"/>
                  <a:gd name="connsiteY2" fmla="*/ 308354 h 330088"/>
                  <a:gd name="connsiteX3" fmla="*/ 21748 w 308555"/>
                  <a:gd name="connsiteY3" fmla="*/ 271229 h 330088"/>
                  <a:gd name="connsiteX4" fmla="*/ 21748 w 308555"/>
                  <a:gd name="connsiteY4" fmla="*/ 166269 h 330088"/>
                  <a:gd name="connsiteX5" fmla="*/ 166378 w 308555"/>
                  <a:gd name="connsiteY5" fmla="*/ 21734 h 330088"/>
                  <a:gd name="connsiteX6" fmla="*/ 271407 w 308555"/>
                  <a:gd name="connsiteY6" fmla="*/ 21734 h 330088"/>
                  <a:gd name="connsiteX7" fmla="*/ 308555 w 308555"/>
                  <a:gd name="connsiteY7" fmla="*/ 58860 h 33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555" h="330088">
                    <a:moveTo>
                      <a:pt x="271983" y="200367"/>
                    </a:moveTo>
                    <a:lnTo>
                      <a:pt x="163926" y="308354"/>
                    </a:lnTo>
                    <a:cubicBezTo>
                      <a:pt x="134928" y="337333"/>
                      <a:pt x="87896" y="337333"/>
                      <a:pt x="58897" y="308354"/>
                    </a:cubicBezTo>
                    <a:lnTo>
                      <a:pt x="21748" y="271229"/>
                    </a:lnTo>
                    <a:cubicBezTo>
                      <a:pt x="-7249" y="242250"/>
                      <a:pt x="-7249" y="195249"/>
                      <a:pt x="21748" y="166269"/>
                    </a:cubicBezTo>
                    <a:lnTo>
                      <a:pt x="166378" y="21734"/>
                    </a:lnTo>
                    <a:cubicBezTo>
                      <a:pt x="195376" y="-7245"/>
                      <a:pt x="242408" y="-7245"/>
                      <a:pt x="271407" y="21734"/>
                    </a:cubicBezTo>
                    <a:lnTo>
                      <a:pt x="308555" y="5886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8" name="Forma libre 387">
                <a:extLst>
                  <a:ext uri="{FF2B5EF4-FFF2-40B4-BE49-F238E27FC236}">
                    <a16:creationId xmlns:a16="http://schemas.microsoft.com/office/drawing/2014/main" id="{A77E9531-5082-BA03-9EE6-5B15CBEF8F1F}"/>
                  </a:ext>
                </a:extLst>
              </p:cNvPr>
              <p:cNvSpPr/>
              <p:nvPr/>
            </p:nvSpPr>
            <p:spPr>
              <a:xfrm>
                <a:off x="14588527" y="8628645"/>
                <a:ext cx="176007" cy="58859"/>
              </a:xfrm>
              <a:custGeom>
                <a:avLst/>
                <a:gdLst>
                  <a:gd name="connsiteX0" fmla="*/ 176008 w 176007"/>
                  <a:gd name="connsiteY0" fmla="*/ 3316 h 58859"/>
                  <a:gd name="connsiteX1" fmla="*/ 142177 w 176007"/>
                  <a:gd name="connsiteY1" fmla="*/ 37125 h 58859"/>
                  <a:gd name="connsiteX2" fmla="*/ 37149 w 176007"/>
                  <a:gd name="connsiteY2" fmla="*/ 37125 h 58859"/>
                  <a:gd name="connsiteX3" fmla="*/ 0 w 176007"/>
                  <a:gd name="connsiteY3" fmla="*/ 0 h 5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007" h="58859">
                    <a:moveTo>
                      <a:pt x="176008" y="3316"/>
                    </a:moveTo>
                    <a:lnTo>
                      <a:pt x="142177" y="37125"/>
                    </a:lnTo>
                    <a:cubicBezTo>
                      <a:pt x="113179" y="66104"/>
                      <a:pt x="66147" y="66104"/>
                      <a:pt x="37149" y="37125"/>
                    </a:cubicBezTo>
                    <a:lnTo>
                      <a:pt x="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9" name="Forma libre 388">
                <a:extLst>
                  <a:ext uri="{FF2B5EF4-FFF2-40B4-BE49-F238E27FC236}">
                    <a16:creationId xmlns:a16="http://schemas.microsoft.com/office/drawing/2014/main" id="{E2BA8E8B-2184-CE03-D469-487A67EEE749}"/>
                  </a:ext>
                </a:extLst>
              </p:cNvPr>
              <p:cNvSpPr/>
              <p:nvPr/>
            </p:nvSpPr>
            <p:spPr>
              <a:xfrm>
                <a:off x="14785670" y="8541635"/>
                <a:ext cx="96732" cy="36764"/>
              </a:xfrm>
              <a:custGeom>
                <a:avLst/>
                <a:gdLst>
                  <a:gd name="connsiteX0" fmla="*/ 96733 w 96732"/>
                  <a:gd name="connsiteY0" fmla="*/ 0 h 36764"/>
                  <a:gd name="connsiteX1" fmla="*/ 0 w 96732"/>
                  <a:gd name="connsiteY1" fmla="*/ 36764 h 3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6732" h="36764">
                    <a:moveTo>
                      <a:pt x="96733" y="0"/>
                    </a:moveTo>
                    <a:lnTo>
                      <a:pt x="0" y="36764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0" name="Forma libre 389">
                <a:extLst>
                  <a:ext uri="{FF2B5EF4-FFF2-40B4-BE49-F238E27FC236}">
                    <a16:creationId xmlns:a16="http://schemas.microsoft.com/office/drawing/2014/main" id="{0086C010-F8CD-00D3-8F9C-6535BAA22F72}"/>
                  </a:ext>
                </a:extLst>
              </p:cNvPr>
              <p:cNvSpPr/>
              <p:nvPr/>
            </p:nvSpPr>
            <p:spPr>
              <a:xfrm>
                <a:off x="14810412" y="8330098"/>
                <a:ext cx="164610" cy="96918"/>
              </a:xfrm>
              <a:custGeom>
                <a:avLst/>
                <a:gdLst>
                  <a:gd name="connsiteX0" fmla="*/ 0 w 164610"/>
                  <a:gd name="connsiteY0" fmla="*/ 23894 h 96918"/>
                  <a:gd name="connsiteX1" fmla="*/ 50133 w 164610"/>
                  <a:gd name="connsiteY1" fmla="*/ 4863 h 96918"/>
                  <a:gd name="connsiteX2" fmla="*/ 145928 w 164610"/>
                  <a:gd name="connsiteY2" fmla="*/ 47827 h 96918"/>
                  <a:gd name="connsiteX3" fmla="*/ 164611 w 164610"/>
                  <a:gd name="connsiteY3" fmla="*/ 96918 h 9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610" h="96918">
                    <a:moveTo>
                      <a:pt x="0" y="23894"/>
                    </a:moveTo>
                    <a:lnTo>
                      <a:pt x="50133" y="4863"/>
                    </a:lnTo>
                    <a:cubicBezTo>
                      <a:pt x="88436" y="-9699"/>
                      <a:pt x="131357" y="9548"/>
                      <a:pt x="145928" y="47827"/>
                    </a:cubicBezTo>
                    <a:lnTo>
                      <a:pt x="164611" y="96918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1" name="Forma libre 390">
                <a:extLst>
                  <a:ext uri="{FF2B5EF4-FFF2-40B4-BE49-F238E27FC236}">
                    <a16:creationId xmlns:a16="http://schemas.microsoft.com/office/drawing/2014/main" id="{3444BF40-1770-382F-EF9C-0704A74C4557}"/>
                  </a:ext>
                </a:extLst>
              </p:cNvPr>
              <p:cNvSpPr/>
              <p:nvPr/>
            </p:nvSpPr>
            <p:spPr>
              <a:xfrm>
                <a:off x="14625026" y="8416996"/>
                <a:ext cx="70114" cy="70068"/>
              </a:xfrm>
              <a:custGeom>
                <a:avLst/>
                <a:gdLst>
                  <a:gd name="connsiteX0" fmla="*/ 0 w 70114"/>
                  <a:gd name="connsiteY0" fmla="*/ 70069 h 70068"/>
                  <a:gd name="connsiteX1" fmla="*/ 70114 w 70114"/>
                  <a:gd name="connsiteY1" fmla="*/ 0 h 7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114" h="70068">
                    <a:moveTo>
                      <a:pt x="0" y="70069"/>
                    </a:moveTo>
                    <a:lnTo>
                      <a:pt x="70114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2" name="Forma libre 391">
                <a:extLst>
                  <a:ext uri="{FF2B5EF4-FFF2-40B4-BE49-F238E27FC236}">
                    <a16:creationId xmlns:a16="http://schemas.microsoft.com/office/drawing/2014/main" id="{CBEC598F-9D34-D06E-7E5D-2545E83F030A}"/>
                  </a:ext>
                </a:extLst>
              </p:cNvPr>
              <p:cNvSpPr/>
              <p:nvPr/>
            </p:nvSpPr>
            <p:spPr>
              <a:xfrm>
                <a:off x="14864513" y="8239556"/>
                <a:ext cx="353492" cy="270177"/>
              </a:xfrm>
              <a:custGeom>
                <a:avLst/>
                <a:gdLst>
                  <a:gd name="connsiteX0" fmla="*/ 91322 w 353492"/>
                  <a:gd name="connsiteY0" fmla="*/ 59145 h 270177"/>
                  <a:gd name="connsiteX1" fmla="*/ 234149 w 353492"/>
                  <a:gd name="connsiteY1" fmla="*/ 4863 h 270177"/>
                  <a:gd name="connsiteX2" fmla="*/ 329943 w 353492"/>
                  <a:gd name="connsiteY2" fmla="*/ 47827 h 270177"/>
                  <a:gd name="connsiteX3" fmla="*/ 348626 w 353492"/>
                  <a:gd name="connsiteY3" fmla="*/ 96918 h 270177"/>
                  <a:gd name="connsiteX4" fmla="*/ 305634 w 353492"/>
                  <a:gd name="connsiteY4" fmla="*/ 192650 h 270177"/>
                  <a:gd name="connsiteX5" fmla="*/ 114478 w 353492"/>
                  <a:gd name="connsiteY5" fmla="*/ 265315 h 270177"/>
                  <a:gd name="connsiteX6" fmla="*/ 18683 w 353492"/>
                  <a:gd name="connsiteY6" fmla="*/ 222350 h 270177"/>
                  <a:gd name="connsiteX7" fmla="*/ 0 w 353492"/>
                  <a:gd name="connsiteY7" fmla="*/ 173259 h 27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492" h="270177">
                    <a:moveTo>
                      <a:pt x="91322" y="59145"/>
                    </a:moveTo>
                    <a:lnTo>
                      <a:pt x="234149" y="4863"/>
                    </a:lnTo>
                    <a:cubicBezTo>
                      <a:pt x="272452" y="-9699"/>
                      <a:pt x="315372" y="9548"/>
                      <a:pt x="329943" y="47827"/>
                    </a:cubicBezTo>
                    <a:lnTo>
                      <a:pt x="348626" y="96918"/>
                    </a:lnTo>
                    <a:cubicBezTo>
                      <a:pt x="363197" y="135197"/>
                      <a:pt x="343937" y="178089"/>
                      <a:pt x="305634" y="192650"/>
                    </a:cubicBezTo>
                    <a:lnTo>
                      <a:pt x="114478" y="265315"/>
                    </a:lnTo>
                    <a:cubicBezTo>
                      <a:pt x="76174" y="279876"/>
                      <a:pt x="33254" y="260629"/>
                      <a:pt x="18683" y="222350"/>
                    </a:cubicBezTo>
                    <a:lnTo>
                      <a:pt x="0" y="173259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93" name="Forma libre 392">
              <a:extLst>
                <a:ext uri="{FF2B5EF4-FFF2-40B4-BE49-F238E27FC236}">
                  <a16:creationId xmlns:a16="http://schemas.microsoft.com/office/drawing/2014/main" id="{4D580740-BEDA-36EC-F291-B632936904F4}"/>
                </a:ext>
              </a:extLst>
            </p:cNvPr>
            <p:cNvSpPr/>
            <p:nvPr/>
          </p:nvSpPr>
          <p:spPr>
            <a:xfrm>
              <a:off x="14772109" y="8222865"/>
              <a:ext cx="13561" cy="78503"/>
            </a:xfrm>
            <a:custGeom>
              <a:avLst/>
              <a:gdLst>
                <a:gd name="connsiteX0" fmla="*/ 0 w 13561"/>
                <a:gd name="connsiteY0" fmla="*/ 78503 h 78503"/>
                <a:gd name="connsiteX1" fmla="*/ 13561 w 13561"/>
                <a:gd name="connsiteY1" fmla="*/ 0 h 7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1" h="78503">
                  <a:moveTo>
                    <a:pt x="0" y="78503"/>
                  </a:moveTo>
                  <a:lnTo>
                    <a:pt x="13561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4" name="Forma libre 393">
              <a:extLst>
                <a:ext uri="{FF2B5EF4-FFF2-40B4-BE49-F238E27FC236}">
                  <a16:creationId xmlns:a16="http://schemas.microsoft.com/office/drawing/2014/main" id="{A360DAEF-72B6-D92A-E34B-D3CB58116190}"/>
                </a:ext>
              </a:extLst>
            </p:cNvPr>
            <p:cNvSpPr/>
            <p:nvPr/>
          </p:nvSpPr>
          <p:spPr>
            <a:xfrm>
              <a:off x="14676458" y="8239517"/>
              <a:ext cx="46454" cy="73024"/>
            </a:xfrm>
            <a:custGeom>
              <a:avLst/>
              <a:gdLst>
                <a:gd name="connsiteX0" fmla="*/ 46455 w 46454"/>
                <a:gd name="connsiteY0" fmla="*/ 73024 h 73024"/>
                <a:gd name="connsiteX1" fmla="*/ 0 w 46454"/>
                <a:gd name="connsiteY1" fmla="*/ 0 h 7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4" h="73024">
                  <a:moveTo>
                    <a:pt x="46455" y="73024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5" name="Forma libre 394">
              <a:extLst>
                <a:ext uri="{FF2B5EF4-FFF2-40B4-BE49-F238E27FC236}">
                  <a16:creationId xmlns:a16="http://schemas.microsoft.com/office/drawing/2014/main" id="{C4359AAE-73EE-3BBE-A1C3-4D9021C7472A}"/>
                </a:ext>
              </a:extLst>
            </p:cNvPr>
            <p:cNvSpPr/>
            <p:nvPr/>
          </p:nvSpPr>
          <p:spPr>
            <a:xfrm>
              <a:off x="14613629" y="8312542"/>
              <a:ext cx="66868" cy="22347"/>
            </a:xfrm>
            <a:custGeom>
              <a:avLst/>
              <a:gdLst>
                <a:gd name="connsiteX0" fmla="*/ 66869 w 66868"/>
                <a:gd name="connsiteY0" fmla="*/ 22347 h 22347"/>
                <a:gd name="connsiteX1" fmla="*/ 0 w 66868"/>
                <a:gd name="connsiteY1" fmla="*/ 0 h 22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68" h="22347">
                  <a:moveTo>
                    <a:pt x="66869" y="22347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96" name="Gráfico 2">
            <a:extLst>
              <a:ext uri="{FF2B5EF4-FFF2-40B4-BE49-F238E27FC236}">
                <a16:creationId xmlns:a16="http://schemas.microsoft.com/office/drawing/2014/main" id="{7BDDD99F-E985-2BE9-F64F-534064F11E58}"/>
              </a:ext>
            </a:extLst>
          </p:cNvPr>
          <p:cNvGrpSpPr/>
          <p:nvPr/>
        </p:nvGrpSpPr>
        <p:grpSpPr>
          <a:xfrm>
            <a:off x="5542348" y="6921906"/>
            <a:ext cx="804300" cy="678485"/>
            <a:chOff x="5542348" y="6921906"/>
            <a:chExt cx="804300" cy="678485"/>
          </a:xfrm>
          <a:noFill/>
        </p:grpSpPr>
        <p:sp>
          <p:nvSpPr>
            <p:cNvPr id="397" name="Forma libre 396">
              <a:extLst>
                <a:ext uri="{FF2B5EF4-FFF2-40B4-BE49-F238E27FC236}">
                  <a16:creationId xmlns:a16="http://schemas.microsoft.com/office/drawing/2014/main" id="{01CE25CD-8EE2-AD41-D2AD-B41A51946035}"/>
                </a:ext>
              </a:extLst>
            </p:cNvPr>
            <p:cNvSpPr/>
            <p:nvPr/>
          </p:nvSpPr>
          <p:spPr>
            <a:xfrm>
              <a:off x="6311158" y="7132328"/>
              <a:ext cx="7213" cy="468062"/>
            </a:xfrm>
            <a:custGeom>
              <a:avLst/>
              <a:gdLst>
                <a:gd name="connsiteX0" fmla="*/ 0 w 7213"/>
                <a:gd name="connsiteY0" fmla="*/ 468063 h 468062"/>
                <a:gd name="connsiteX1" fmla="*/ 0 w 7213"/>
                <a:gd name="connsiteY1" fmla="*/ 0 h 46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468062">
                  <a:moveTo>
                    <a:pt x="0" y="468063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8" name="Forma libre 397">
              <a:extLst>
                <a:ext uri="{FF2B5EF4-FFF2-40B4-BE49-F238E27FC236}">
                  <a16:creationId xmlns:a16="http://schemas.microsoft.com/office/drawing/2014/main" id="{11A641F2-43C0-B1C4-DEFF-8FACC793B7CD}"/>
                </a:ext>
              </a:extLst>
            </p:cNvPr>
            <p:cNvSpPr/>
            <p:nvPr/>
          </p:nvSpPr>
          <p:spPr>
            <a:xfrm>
              <a:off x="5575457" y="7132328"/>
              <a:ext cx="109211" cy="468062"/>
            </a:xfrm>
            <a:custGeom>
              <a:avLst/>
              <a:gdLst>
                <a:gd name="connsiteX0" fmla="*/ 0 w 109211"/>
                <a:gd name="connsiteY0" fmla="*/ 0 h 468062"/>
                <a:gd name="connsiteX1" fmla="*/ 0 w 109211"/>
                <a:gd name="connsiteY1" fmla="*/ 468063 h 468062"/>
                <a:gd name="connsiteX2" fmla="*/ 109212 w 109211"/>
                <a:gd name="connsiteY2" fmla="*/ 468063 h 46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211" h="468062">
                  <a:moveTo>
                    <a:pt x="0" y="0"/>
                  </a:moveTo>
                  <a:lnTo>
                    <a:pt x="0" y="468063"/>
                  </a:lnTo>
                  <a:lnTo>
                    <a:pt x="109212" y="468063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9" name="Forma libre 398">
              <a:extLst>
                <a:ext uri="{FF2B5EF4-FFF2-40B4-BE49-F238E27FC236}">
                  <a16:creationId xmlns:a16="http://schemas.microsoft.com/office/drawing/2014/main" id="{22717941-BA44-0363-CD9D-F857C99DCBFC}"/>
                </a:ext>
              </a:extLst>
            </p:cNvPr>
            <p:cNvSpPr/>
            <p:nvPr/>
          </p:nvSpPr>
          <p:spPr>
            <a:xfrm>
              <a:off x="5853825" y="7257544"/>
              <a:ext cx="208973" cy="342847"/>
            </a:xfrm>
            <a:custGeom>
              <a:avLst/>
              <a:gdLst>
                <a:gd name="connsiteX0" fmla="*/ 0 w 208973"/>
                <a:gd name="connsiteY0" fmla="*/ 342847 h 342847"/>
                <a:gd name="connsiteX1" fmla="*/ 0 w 208973"/>
                <a:gd name="connsiteY1" fmla="*/ 39143 h 342847"/>
                <a:gd name="connsiteX2" fmla="*/ 39169 w 208973"/>
                <a:gd name="connsiteY2" fmla="*/ 0 h 342847"/>
                <a:gd name="connsiteX3" fmla="*/ 169805 w 208973"/>
                <a:gd name="connsiteY3" fmla="*/ 0 h 342847"/>
                <a:gd name="connsiteX4" fmla="*/ 208974 w 208973"/>
                <a:gd name="connsiteY4" fmla="*/ 39143 h 342847"/>
                <a:gd name="connsiteX5" fmla="*/ 208974 w 208973"/>
                <a:gd name="connsiteY5" fmla="*/ 342847 h 34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73" h="342847">
                  <a:moveTo>
                    <a:pt x="0" y="342847"/>
                  </a:moveTo>
                  <a:lnTo>
                    <a:pt x="0" y="39143"/>
                  </a:lnTo>
                  <a:cubicBezTo>
                    <a:pt x="0" y="17517"/>
                    <a:pt x="17529" y="0"/>
                    <a:pt x="39169" y="0"/>
                  </a:cubicBezTo>
                  <a:lnTo>
                    <a:pt x="169805" y="0"/>
                  </a:lnTo>
                  <a:cubicBezTo>
                    <a:pt x="191445" y="0"/>
                    <a:pt x="208974" y="17517"/>
                    <a:pt x="208974" y="39143"/>
                  </a:cubicBezTo>
                  <a:lnTo>
                    <a:pt x="208974" y="34284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0" name="Forma libre 399">
              <a:extLst>
                <a:ext uri="{FF2B5EF4-FFF2-40B4-BE49-F238E27FC236}">
                  <a16:creationId xmlns:a16="http://schemas.microsoft.com/office/drawing/2014/main" id="{ED11838B-2DC0-DCCC-212C-28653A576EF4}"/>
                </a:ext>
              </a:extLst>
            </p:cNvPr>
            <p:cNvSpPr/>
            <p:nvPr/>
          </p:nvSpPr>
          <p:spPr>
            <a:xfrm>
              <a:off x="5542348" y="7007041"/>
              <a:ext cx="160859" cy="80377"/>
            </a:xfrm>
            <a:custGeom>
              <a:avLst/>
              <a:gdLst>
                <a:gd name="connsiteX0" fmla="*/ 160860 w 160859"/>
                <a:gd name="connsiteY0" fmla="*/ 0 h 80377"/>
                <a:gd name="connsiteX1" fmla="*/ 80430 w 160859"/>
                <a:gd name="connsiteY1" fmla="*/ 80378 h 80377"/>
                <a:gd name="connsiteX2" fmla="*/ 0 w 160859"/>
                <a:gd name="connsiteY2" fmla="*/ 0 h 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59" h="80377">
                  <a:moveTo>
                    <a:pt x="160860" y="0"/>
                  </a:moveTo>
                  <a:cubicBezTo>
                    <a:pt x="160860" y="44406"/>
                    <a:pt x="124865" y="80378"/>
                    <a:pt x="80430" y="80378"/>
                  </a:cubicBezTo>
                  <a:cubicBezTo>
                    <a:pt x="35995" y="80378"/>
                    <a:pt x="0" y="44406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1" name="Forma libre 400">
              <a:extLst>
                <a:ext uri="{FF2B5EF4-FFF2-40B4-BE49-F238E27FC236}">
                  <a16:creationId xmlns:a16="http://schemas.microsoft.com/office/drawing/2014/main" id="{9BED215C-3E5D-62D0-04E7-B56F2E5906DD}"/>
                </a:ext>
              </a:extLst>
            </p:cNvPr>
            <p:cNvSpPr/>
            <p:nvPr/>
          </p:nvSpPr>
          <p:spPr>
            <a:xfrm>
              <a:off x="5703208" y="7007041"/>
              <a:ext cx="160860" cy="80377"/>
            </a:xfrm>
            <a:custGeom>
              <a:avLst/>
              <a:gdLst>
                <a:gd name="connsiteX0" fmla="*/ 160860 w 160860"/>
                <a:gd name="connsiteY0" fmla="*/ 0 h 80377"/>
                <a:gd name="connsiteX1" fmla="*/ 80430 w 160860"/>
                <a:gd name="connsiteY1" fmla="*/ 80378 h 80377"/>
                <a:gd name="connsiteX2" fmla="*/ 0 w 160860"/>
                <a:gd name="connsiteY2" fmla="*/ 0 h 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60" h="80377">
                  <a:moveTo>
                    <a:pt x="160860" y="0"/>
                  </a:moveTo>
                  <a:cubicBezTo>
                    <a:pt x="160860" y="44406"/>
                    <a:pt x="124865" y="80378"/>
                    <a:pt x="80430" y="80378"/>
                  </a:cubicBezTo>
                  <a:cubicBezTo>
                    <a:pt x="35995" y="80378"/>
                    <a:pt x="0" y="44406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2" name="Forma libre 401">
              <a:extLst>
                <a:ext uri="{FF2B5EF4-FFF2-40B4-BE49-F238E27FC236}">
                  <a16:creationId xmlns:a16="http://schemas.microsoft.com/office/drawing/2014/main" id="{8E587D5F-336A-B734-26F7-1357146ECAA7}"/>
                </a:ext>
              </a:extLst>
            </p:cNvPr>
            <p:cNvSpPr/>
            <p:nvPr/>
          </p:nvSpPr>
          <p:spPr>
            <a:xfrm>
              <a:off x="5864068" y="7007041"/>
              <a:ext cx="160860" cy="80377"/>
            </a:xfrm>
            <a:custGeom>
              <a:avLst/>
              <a:gdLst>
                <a:gd name="connsiteX0" fmla="*/ 160860 w 160860"/>
                <a:gd name="connsiteY0" fmla="*/ 0 h 80377"/>
                <a:gd name="connsiteX1" fmla="*/ 80430 w 160860"/>
                <a:gd name="connsiteY1" fmla="*/ 80378 h 80377"/>
                <a:gd name="connsiteX2" fmla="*/ 0 w 160860"/>
                <a:gd name="connsiteY2" fmla="*/ 0 h 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60" h="80377">
                  <a:moveTo>
                    <a:pt x="160860" y="0"/>
                  </a:moveTo>
                  <a:cubicBezTo>
                    <a:pt x="160860" y="44406"/>
                    <a:pt x="124865" y="80378"/>
                    <a:pt x="80430" y="80378"/>
                  </a:cubicBezTo>
                  <a:cubicBezTo>
                    <a:pt x="35995" y="80378"/>
                    <a:pt x="0" y="44406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3" name="Forma libre 402">
              <a:extLst>
                <a:ext uri="{FF2B5EF4-FFF2-40B4-BE49-F238E27FC236}">
                  <a16:creationId xmlns:a16="http://schemas.microsoft.com/office/drawing/2014/main" id="{70798F9E-2ABA-51E1-2428-0388504BE4FA}"/>
                </a:ext>
              </a:extLst>
            </p:cNvPr>
            <p:cNvSpPr/>
            <p:nvPr/>
          </p:nvSpPr>
          <p:spPr>
            <a:xfrm>
              <a:off x="6024928" y="7007041"/>
              <a:ext cx="160859" cy="80377"/>
            </a:xfrm>
            <a:custGeom>
              <a:avLst/>
              <a:gdLst>
                <a:gd name="connsiteX0" fmla="*/ 160860 w 160859"/>
                <a:gd name="connsiteY0" fmla="*/ 0 h 80377"/>
                <a:gd name="connsiteX1" fmla="*/ 80430 w 160859"/>
                <a:gd name="connsiteY1" fmla="*/ 80378 h 80377"/>
                <a:gd name="connsiteX2" fmla="*/ 0 w 160859"/>
                <a:gd name="connsiteY2" fmla="*/ 0 h 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59" h="80377">
                  <a:moveTo>
                    <a:pt x="160860" y="0"/>
                  </a:moveTo>
                  <a:cubicBezTo>
                    <a:pt x="160860" y="44406"/>
                    <a:pt x="124865" y="80378"/>
                    <a:pt x="80430" y="80378"/>
                  </a:cubicBezTo>
                  <a:cubicBezTo>
                    <a:pt x="35995" y="80378"/>
                    <a:pt x="0" y="44406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4" name="Forma libre 403">
              <a:extLst>
                <a:ext uri="{FF2B5EF4-FFF2-40B4-BE49-F238E27FC236}">
                  <a16:creationId xmlns:a16="http://schemas.microsoft.com/office/drawing/2014/main" id="{3FD6DEF5-08EC-353A-37F1-F51F8E7E6DFF}"/>
                </a:ext>
              </a:extLst>
            </p:cNvPr>
            <p:cNvSpPr/>
            <p:nvPr/>
          </p:nvSpPr>
          <p:spPr>
            <a:xfrm>
              <a:off x="6185788" y="7007041"/>
              <a:ext cx="160860" cy="80377"/>
            </a:xfrm>
            <a:custGeom>
              <a:avLst/>
              <a:gdLst>
                <a:gd name="connsiteX0" fmla="*/ 160860 w 160860"/>
                <a:gd name="connsiteY0" fmla="*/ 0 h 80377"/>
                <a:gd name="connsiteX1" fmla="*/ 80430 w 160860"/>
                <a:gd name="connsiteY1" fmla="*/ 80378 h 80377"/>
                <a:gd name="connsiteX2" fmla="*/ 0 w 160860"/>
                <a:gd name="connsiteY2" fmla="*/ 0 h 80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60" h="80377">
                  <a:moveTo>
                    <a:pt x="160860" y="0"/>
                  </a:moveTo>
                  <a:cubicBezTo>
                    <a:pt x="160860" y="44406"/>
                    <a:pt x="124865" y="80378"/>
                    <a:pt x="80430" y="80378"/>
                  </a:cubicBezTo>
                  <a:cubicBezTo>
                    <a:pt x="35995" y="80378"/>
                    <a:pt x="0" y="44406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5" name="Forma libre 404">
              <a:extLst>
                <a:ext uri="{FF2B5EF4-FFF2-40B4-BE49-F238E27FC236}">
                  <a16:creationId xmlns:a16="http://schemas.microsoft.com/office/drawing/2014/main" id="{86986723-C26F-34FE-40F6-61322F4FDBED}"/>
                </a:ext>
              </a:extLst>
            </p:cNvPr>
            <p:cNvSpPr/>
            <p:nvPr/>
          </p:nvSpPr>
          <p:spPr>
            <a:xfrm>
              <a:off x="5608567" y="6921906"/>
              <a:ext cx="662411" cy="7208"/>
            </a:xfrm>
            <a:custGeom>
              <a:avLst/>
              <a:gdLst>
                <a:gd name="connsiteX0" fmla="*/ 0 w 662411"/>
                <a:gd name="connsiteY0" fmla="*/ 0 h 7208"/>
                <a:gd name="connsiteX1" fmla="*/ 662412 w 662411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2411" h="7208">
                  <a:moveTo>
                    <a:pt x="0" y="0"/>
                  </a:moveTo>
                  <a:lnTo>
                    <a:pt x="662412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6" name="Gráfico 2">
            <a:extLst>
              <a:ext uri="{FF2B5EF4-FFF2-40B4-BE49-F238E27FC236}">
                <a16:creationId xmlns:a16="http://schemas.microsoft.com/office/drawing/2014/main" id="{B608FB63-A36D-40DD-13D9-527F4E5B4C74}"/>
              </a:ext>
            </a:extLst>
          </p:cNvPr>
          <p:cNvGrpSpPr/>
          <p:nvPr/>
        </p:nvGrpSpPr>
        <p:grpSpPr>
          <a:xfrm>
            <a:off x="15643855" y="5649132"/>
            <a:ext cx="834740" cy="675682"/>
            <a:chOff x="15643855" y="5649132"/>
            <a:chExt cx="834740" cy="675682"/>
          </a:xfrm>
          <a:noFill/>
        </p:grpSpPr>
        <p:grpSp>
          <p:nvGrpSpPr>
            <p:cNvPr id="407" name="Gráfico 2">
              <a:extLst>
                <a:ext uri="{FF2B5EF4-FFF2-40B4-BE49-F238E27FC236}">
                  <a16:creationId xmlns:a16="http://schemas.microsoft.com/office/drawing/2014/main" id="{A6AB7F61-7829-D57E-9288-1008C5ABFAD7}"/>
                </a:ext>
              </a:extLst>
            </p:cNvPr>
            <p:cNvGrpSpPr/>
            <p:nvPr/>
          </p:nvGrpSpPr>
          <p:grpSpPr>
            <a:xfrm>
              <a:off x="15722120" y="5649132"/>
              <a:ext cx="704394" cy="369014"/>
              <a:chOff x="15722120" y="5649132"/>
              <a:chExt cx="704394" cy="369014"/>
            </a:xfrm>
            <a:noFill/>
          </p:grpSpPr>
          <p:sp>
            <p:nvSpPr>
              <p:cNvPr id="408" name="Forma libre 407">
                <a:extLst>
                  <a:ext uri="{FF2B5EF4-FFF2-40B4-BE49-F238E27FC236}">
                    <a16:creationId xmlns:a16="http://schemas.microsoft.com/office/drawing/2014/main" id="{986751D4-4770-6DC4-0F13-82858A4F8437}"/>
                  </a:ext>
                </a:extLst>
              </p:cNvPr>
              <p:cNvSpPr/>
              <p:nvPr/>
            </p:nvSpPr>
            <p:spPr>
              <a:xfrm>
                <a:off x="15722120" y="5649132"/>
                <a:ext cx="704394" cy="369014"/>
              </a:xfrm>
              <a:custGeom>
                <a:avLst/>
                <a:gdLst>
                  <a:gd name="connsiteX0" fmla="*/ 0 w 704394"/>
                  <a:gd name="connsiteY0" fmla="*/ 288710 h 369014"/>
                  <a:gd name="connsiteX1" fmla="*/ 0 w 704394"/>
                  <a:gd name="connsiteY1" fmla="*/ 335999 h 369014"/>
                  <a:gd name="connsiteX2" fmla="*/ 33038 w 704394"/>
                  <a:gd name="connsiteY2" fmla="*/ 369015 h 369014"/>
                  <a:gd name="connsiteX3" fmla="*/ 671357 w 704394"/>
                  <a:gd name="connsiteY3" fmla="*/ 369015 h 369014"/>
                  <a:gd name="connsiteX4" fmla="*/ 704394 w 704394"/>
                  <a:gd name="connsiteY4" fmla="*/ 335999 h 369014"/>
                  <a:gd name="connsiteX5" fmla="*/ 704394 w 704394"/>
                  <a:gd name="connsiteY5" fmla="*/ 33016 h 369014"/>
                  <a:gd name="connsiteX6" fmla="*/ 671357 w 704394"/>
                  <a:gd name="connsiteY6" fmla="*/ 0 h 369014"/>
                  <a:gd name="connsiteX7" fmla="*/ 33038 w 704394"/>
                  <a:gd name="connsiteY7" fmla="*/ 0 h 369014"/>
                  <a:gd name="connsiteX8" fmla="*/ 0 w 704394"/>
                  <a:gd name="connsiteY8" fmla="*/ 33016 h 369014"/>
                  <a:gd name="connsiteX9" fmla="*/ 0 w 704394"/>
                  <a:gd name="connsiteY9" fmla="*/ 208909 h 36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4394" h="369014">
                    <a:moveTo>
                      <a:pt x="0" y="288710"/>
                    </a:moveTo>
                    <a:lnTo>
                      <a:pt x="0" y="335999"/>
                    </a:lnTo>
                    <a:cubicBezTo>
                      <a:pt x="0" y="354237"/>
                      <a:pt x="14788" y="369015"/>
                      <a:pt x="33038" y="369015"/>
                    </a:cubicBezTo>
                    <a:lnTo>
                      <a:pt x="671357" y="369015"/>
                    </a:lnTo>
                    <a:cubicBezTo>
                      <a:pt x="689607" y="369015"/>
                      <a:pt x="704394" y="354237"/>
                      <a:pt x="704394" y="335999"/>
                    </a:cubicBezTo>
                    <a:lnTo>
                      <a:pt x="704394" y="33016"/>
                    </a:lnTo>
                    <a:cubicBezTo>
                      <a:pt x="704394" y="14778"/>
                      <a:pt x="689607" y="0"/>
                      <a:pt x="671357" y="0"/>
                    </a:cubicBezTo>
                    <a:lnTo>
                      <a:pt x="33038" y="0"/>
                    </a:lnTo>
                    <a:cubicBezTo>
                      <a:pt x="14788" y="0"/>
                      <a:pt x="0" y="14778"/>
                      <a:pt x="0" y="33016"/>
                    </a:cubicBezTo>
                    <a:lnTo>
                      <a:pt x="0" y="208909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9" name="Forma libre 408">
                <a:extLst>
                  <a:ext uri="{FF2B5EF4-FFF2-40B4-BE49-F238E27FC236}">
                    <a16:creationId xmlns:a16="http://schemas.microsoft.com/office/drawing/2014/main" id="{C7EBB3C4-F4DA-63D5-8261-26617BA4D5B4}"/>
                  </a:ext>
                </a:extLst>
              </p:cNvPr>
              <p:cNvSpPr/>
              <p:nvPr/>
            </p:nvSpPr>
            <p:spPr>
              <a:xfrm>
                <a:off x="15796347" y="5715308"/>
                <a:ext cx="68239" cy="236590"/>
              </a:xfrm>
              <a:custGeom>
                <a:avLst/>
                <a:gdLst>
                  <a:gd name="connsiteX0" fmla="*/ 57131 w 68239"/>
                  <a:gd name="connsiteY0" fmla="*/ 0 h 236590"/>
                  <a:gd name="connsiteX1" fmla="*/ 68240 w 68239"/>
                  <a:gd name="connsiteY1" fmla="*/ 11101 h 236590"/>
                  <a:gd name="connsiteX2" fmla="*/ 68240 w 68239"/>
                  <a:gd name="connsiteY2" fmla="*/ 225489 h 236590"/>
                  <a:gd name="connsiteX3" fmla="*/ 57131 w 68239"/>
                  <a:gd name="connsiteY3" fmla="*/ 236591 h 236590"/>
                  <a:gd name="connsiteX4" fmla="*/ 11109 w 68239"/>
                  <a:gd name="connsiteY4" fmla="*/ 236591 h 236590"/>
                  <a:gd name="connsiteX5" fmla="*/ 0 w 68239"/>
                  <a:gd name="connsiteY5" fmla="*/ 225489 h 236590"/>
                  <a:gd name="connsiteX6" fmla="*/ 0 w 68239"/>
                  <a:gd name="connsiteY6" fmla="*/ 11101 h 236590"/>
                  <a:gd name="connsiteX7" fmla="*/ 11109 w 68239"/>
                  <a:gd name="connsiteY7" fmla="*/ 0 h 23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239" h="236590">
                    <a:moveTo>
                      <a:pt x="57131" y="0"/>
                    </a:moveTo>
                    <a:cubicBezTo>
                      <a:pt x="63266" y="0"/>
                      <a:pt x="68240" y="4970"/>
                      <a:pt x="68240" y="11101"/>
                    </a:cubicBezTo>
                    <a:lnTo>
                      <a:pt x="68240" y="225489"/>
                    </a:lnTo>
                    <a:cubicBezTo>
                      <a:pt x="68240" y="231620"/>
                      <a:pt x="63266" y="236591"/>
                      <a:pt x="57131" y="236591"/>
                    </a:cubicBezTo>
                    <a:lnTo>
                      <a:pt x="11109" y="236591"/>
                    </a:lnTo>
                    <a:cubicBezTo>
                      <a:pt x="4974" y="236591"/>
                      <a:pt x="0" y="231620"/>
                      <a:pt x="0" y="225489"/>
                    </a:cubicBezTo>
                    <a:lnTo>
                      <a:pt x="0" y="11101"/>
                    </a:lnTo>
                    <a:cubicBezTo>
                      <a:pt x="0" y="4970"/>
                      <a:pt x="4973" y="0"/>
                      <a:pt x="11109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0" name="Forma libre 409">
                <a:extLst>
                  <a:ext uri="{FF2B5EF4-FFF2-40B4-BE49-F238E27FC236}">
                    <a16:creationId xmlns:a16="http://schemas.microsoft.com/office/drawing/2014/main" id="{C34641D4-9E3F-AC33-888B-99C31FF574D5}"/>
                  </a:ext>
                </a:extLst>
              </p:cNvPr>
              <p:cNvSpPr/>
              <p:nvPr/>
            </p:nvSpPr>
            <p:spPr>
              <a:xfrm>
                <a:off x="15918760" y="5715308"/>
                <a:ext cx="68239" cy="236590"/>
              </a:xfrm>
              <a:custGeom>
                <a:avLst/>
                <a:gdLst>
                  <a:gd name="connsiteX0" fmla="*/ 57131 w 68239"/>
                  <a:gd name="connsiteY0" fmla="*/ 0 h 236590"/>
                  <a:gd name="connsiteX1" fmla="*/ 68240 w 68239"/>
                  <a:gd name="connsiteY1" fmla="*/ 11101 h 236590"/>
                  <a:gd name="connsiteX2" fmla="*/ 68240 w 68239"/>
                  <a:gd name="connsiteY2" fmla="*/ 225489 h 236590"/>
                  <a:gd name="connsiteX3" fmla="*/ 57131 w 68239"/>
                  <a:gd name="connsiteY3" fmla="*/ 236591 h 236590"/>
                  <a:gd name="connsiteX4" fmla="*/ 11109 w 68239"/>
                  <a:gd name="connsiteY4" fmla="*/ 236591 h 236590"/>
                  <a:gd name="connsiteX5" fmla="*/ 0 w 68239"/>
                  <a:gd name="connsiteY5" fmla="*/ 225489 h 236590"/>
                  <a:gd name="connsiteX6" fmla="*/ 0 w 68239"/>
                  <a:gd name="connsiteY6" fmla="*/ 11101 h 236590"/>
                  <a:gd name="connsiteX7" fmla="*/ 11109 w 68239"/>
                  <a:gd name="connsiteY7" fmla="*/ 0 h 23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239" h="236590">
                    <a:moveTo>
                      <a:pt x="57131" y="0"/>
                    </a:moveTo>
                    <a:cubicBezTo>
                      <a:pt x="63265" y="0"/>
                      <a:pt x="68240" y="4970"/>
                      <a:pt x="68240" y="11101"/>
                    </a:cubicBezTo>
                    <a:lnTo>
                      <a:pt x="68240" y="225489"/>
                    </a:lnTo>
                    <a:cubicBezTo>
                      <a:pt x="68240" y="231620"/>
                      <a:pt x="63266" y="236591"/>
                      <a:pt x="57131" y="236591"/>
                    </a:cubicBezTo>
                    <a:lnTo>
                      <a:pt x="11109" y="236591"/>
                    </a:lnTo>
                    <a:cubicBezTo>
                      <a:pt x="4974" y="236591"/>
                      <a:pt x="0" y="231620"/>
                      <a:pt x="0" y="225489"/>
                    </a:cubicBezTo>
                    <a:lnTo>
                      <a:pt x="0" y="11101"/>
                    </a:lnTo>
                    <a:cubicBezTo>
                      <a:pt x="0" y="4970"/>
                      <a:pt x="4973" y="0"/>
                      <a:pt x="11109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1" name="Forma libre 410">
                <a:extLst>
                  <a:ext uri="{FF2B5EF4-FFF2-40B4-BE49-F238E27FC236}">
                    <a16:creationId xmlns:a16="http://schemas.microsoft.com/office/drawing/2014/main" id="{E6EAD998-B181-9625-0E7D-C0784B64D8BE}"/>
                  </a:ext>
                </a:extLst>
              </p:cNvPr>
              <p:cNvSpPr/>
              <p:nvPr/>
            </p:nvSpPr>
            <p:spPr>
              <a:xfrm>
                <a:off x="16041172" y="5715308"/>
                <a:ext cx="68239" cy="236590"/>
              </a:xfrm>
              <a:custGeom>
                <a:avLst/>
                <a:gdLst>
                  <a:gd name="connsiteX0" fmla="*/ 57130 w 68239"/>
                  <a:gd name="connsiteY0" fmla="*/ 0 h 236590"/>
                  <a:gd name="connsiteX1" fmla="*/ 68239 w 68239"/>
                  <a:gd name="connsiteY1" fmla="*/ 11101 h 236590"/>
                  <a:gd name="connsiteX2" fmla="*/ 68239 w 68239"/>
                  <a:gd name="connsiteY2" fmla="*/ 225489 h 236590"/>
                  <a:gd name="connsiteX3" fmla="*/ 57130 w 68239"/>
                  <a:gd name="connsiteY3" fmla="*/ 236591 h 236590"/>
                  <a:gd name="connsiteX4" fmla="*/ 11108 w 68239"/>
                  <a:gd name="connsiteY4" fmla="*/ 236591 h 236590"/>
                  <a:gd name="connsiteX5" fmla="*/ -1 w 68239"/>
                  <a:gd name="connsiteY5" fmla="*/ 225489 h 236590"/>
                  <a:gd name="connsiteX6" fmla="*/ -1 w 68239"/>
                  <a:gd name="connsiteY6" fmla="*/ 11101 h 236590"/>
                  <a:gd name="connsiteX7" fmla="*/ 11108 w 68239"/>
                  <a:gd name="connsiteY7" fmla="*/ 0 h 23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239" h="236590">
                    <a:moveTo>
                      <a:pt x="57130" y="0"/>
                    </a:moveTo>
                    <a:cubicBezTo>
                      <a:pt x="63265" y="0"/>
                      <a:pt x="68239" y="4970"/>
                      <a:pt x="68239" y="11101"/>
                    </a:cubicBezTo>
                    <a:lnTo>
                      <a:pt x="68239" y="225489"/>
                    </a:lnTo>
                    <a:cubicBezTo>
                      <a:pt x="68239" y="231620"/>
                      <a:pt x="63266" y="236591"/>
                      <a:pt x="57130" y="236591"/>
                    </a:cubicBezTo>
                    <a:lnTo>
                      <a:pt x="11108" y="236591"/>
                    </a:lnTo>
                    <a:cubicBezTo>
                      <a:pt x="4974" y="236591"/>
                      <a:pt x="-1" y="231620"/>
                      <a:pt x="-1" y="225489"/>
                    </a:cubicBezTo>
                    <a:lnTo>
                      <a:pt x="-1" y="11101"/>
                    </a:lnTo>
                    <a:cubicBezTo>
                      <a:pt x="-1" y="4970"/>
                      <a:pt x="4973" y="0"/>
                      <a:pt x="11108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870C303F-4576-9DCF-F2C0-6D462C696EB7}"/>
                  </a:ext>
                </a:extLst>
              </p:cNvPr>
              <p:cNvSpPr/>
              <p:nvPr/>
            </p:nvSpPr>
            <p:spPr>
              <a:xfrm>
                <a:off x="16163584" y="5715308"/>
                <a:ext cx="68239" cy="236590"/>
              </a:xfrm>
              <a:custGeom>
                <a:avLst/>
                <a:gdLst>
                  <a:gd name="connsiteX0" fmla="*/ 57130 w 68239"/>
                  <a:gd name="connsiteY0" fmla="*/ 0 h 236590"/>
                  <a:gd name="connsiteX1" fmla="*/ 68239 w 68239"/>
                  <a:gd name="connsiteY1" fmla="*/ 11101 h 236590"/>
                  <a:gd name="connsiteX2" fmla="*/ 68239 w 68239"/>
                  <a:gd name="connsiteY2" fmla="*/ 225489 h 236590"/>
                  <a:gd name="connsiteX3" fmla="*/ 57130 w 68239"/>
                  <a:gd name="connsiteY3" fmla="*/ 236591 h 236590"/>
                  <a:gd name="connsiteX4" fmla="*/ 11108 w 68239"/>
                  <a:gd name="connsiteY4" fmla="*/ 236591 h 236590"/>
                  <a:gd name="connsiteX5" fmla="*/ -1 w 68239"/>
                  <a:gd name="connsiteY5" fmla="*/ 225489 h 236590"/>
                  <a:gd name="connsiteX6" fmla="*/ -1 w 68239"/>
                  <a:gd name="connsiteY6" fmla="*/ 11101 h 236590"/>
                  <a:gd name="connsiteX7" fmla="*/ 11108 w 68239"/>
                  <a:gd name="connsiteY7" fmla="*/ 0 h 23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239" h="236590">
                    <a:moveTo>
                      <a:pt x="57130" y="0"/>
                    </a:moveTo>
                    <a:cubicBezTo>
                      <a:pt x="63265" y="0"/>
                      <a:pt x="68239" y="4970"/>
                      <a:pt x="68239" y="11101"/>
                    </a:cubicBezTo>
                    <a:lnTo>
                      <a:pt x="68239" y="225489"/>
                    </a:lnTo>
                    <a:cubicBezTo>
                      <a:pt x="68239" y="231620"/>
                      <a:pt x="63266" y="236591"/>
                      <a:pt x="57130" y="236591"/>
                    </a:cubicBezTo>
                    <a:lnTo>
                      <a:pt x="11108" y="236591"/>
                    </a:lnTo>
                    <a:cubicBezTo>
                      <a:pt x="4973" y="236591"/>
                      <a:pt x="-1" y="231620"/>
                      <a:pt x="-1" y="225489"/>
                    </a:cubicBezTo>
                    <a:lnTo>
                      <a:pt x="-1" y="11101"/>
                    </a:lnTo>
                    <a:cubicBezTo>
                      <a:pt x="-1" y="4970"/>
                      <a:pt x="4973" y="0"/>
                      <a:pt x="11108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3" name="Forma libre 412">
                <a:extLst>
                  <a:ext uri="{FF2B5EF4-FFF2-40B4-BE49-F238E27FC236}">
                    <a16:creationId xmlns:a16="http://schemas.microsoft.com/office/drawing/2014/main" id="{AED51955-C0D6-60F9-C007-5E53C49DFCC8}"/>
                  </a:ext>
                </a:extLst>
              </p:cNvPr>
              <p:cNvSpPr/>
              <p:nvPr/>
            </p:nvSpPr>
            <p:spPr>
              <a:xfrm>
                <a:off x="16285997" y="5715308"/>
                <a:ext cx="68239" cy="236590"/>
              </a:xfrm>
              <a:custGeom>
                <a:avLst/>
                <a:gdLst>
                  <a:gd name="connsiteX0" fmla="*/ 57131 w 68239"/>
                  <a:gd name="connsiteY0" fmla="*/ 0 h 236590"/>
                  <a:gd name="connsiteX1" fmla="*/ 68240 w 68239"/>
                  <a:gd name="connsiteY1" fmla="*/ 11101 h 236590"/>
                  <a:gd name="connsiteX2" fmla="*/ 68240 w 68239"/>
                  <a:gd name="connsiteY2" fmla="*/ 225489 h 236590"/>
                  <a:gd name="connsiteX3" fmla="*/ 57131 w 68239"/>
                  <a:gd name="connsiteY3" fmla="*/ 236591 h 236590"/>
                  <a:gd name="connsiteX4" fmla="*/ 11109 w 68239"/>
                  <a:gd name="connsiteY4" fmla="*/ 236591 h 236590"/>
                  <a:gd name="connsiteX5" fmla="*/ 0 w 68239"/>
                  <a:gd name="connsiteY5" fmla="*/ 225489 h 236590"/>
                  <a:gd name="connsiteX6" fmla="*/ 0 w 68239"/>
                  <a:gd name="connsiteY6" fmla="*/ 11101 h 236590"/>
                  <a:gd name="connsiteX7" fmla="*/ 11109 w 68239"/>
                  <a:gd name="connsiteY7" fmla="*/ 0 h 23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239" h="236590">
                    <a:moveTo>
                      <a:pt x="57131" y="0"/>
                    </a:moveTo>
                    <a:cubicBezTo>
                      <a:pt x="63266" y="0"/>
                      <a:pt x="68240" y="4970"/>
                      <a:pt x="68240" y="11101"/>
                    </a:cubicBezTo>
                    <a:lnTo>
                      <a:pt x="68240" y="225489"/>
                    </a:lnTo>
                    <a:cubicBezTo>
                      <a:pt x="68240" y="231620"/>
                      <a:pt x="63266" y="236591"/>
                      <a:pt x="57131" y="236591"/>
                    </a:cubicBezTo>
                    <a:lnTo>
                      <a:pt x="11109" y="236591"/>
                    </a:lnTo>
                    <a:cubicBezTo>
                      <a:pt x="4974" y="236591"/>
                      <a:pt x="0" y="231620"/>
                      <a:pt x="0" y="225489"/>
                    </a:cubicBezTo>
                    <a:lnTo>
                      <a:pt x="0" y="11101"/>
                    </a:lnTo>
                    <a:cubicBezTo>
                      <a:pt x="0" y="4970"/>
                      <a:pt x="4973" y="0"/>
                      <a:pt x="11109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14" name="Forma libre 413">
              <a:extLst>
                <a:ext uri="{FF2B5EF4-FFF2-40B4-BE49-F238E27FC236}">
                  <a16:creationId xmlns:a16="http://schemas.microsoft.com/office/drawing/2014/main" id="{199C626B-7CBC-2698-EFAC-CDE5711CE54C}"/>
                </a:ext>
              </a:extLst>
            </p:cNvPr>
            <p:cNvSpPr/>
            <p:nvPr/>
          </p:nvSpPr>
          <p:spPr>
            <a:xfrm>
              <a:off x="15643855" y="6062192"/>
              <a:ext cx="834740" cy="98327"/>
            </a:xfrm>
            <a:custGeom>
              <a:avLst/>
              <a:gdLst>
                <a:gd name="connsiteX0" fmla="*/ 749406 w 834740"/>
                <a:gd name="connsiteY0" fmla="*/ 98327 h 98327"/>
                <a:gd name="connsiteX1" fmla="*/ 0 w 834740"/>
                <a:gd name="connsiteY1" fmla="*/ 98327 h 98327"/>
                <a:gd name="connsiteX2" fmla="*/ 0 w 834740"/>
                <a:gd name="connsiteY2" fmla="*/ 0 h 98327"/>
                <a:gd name="connsiteX3" fmla="*/ 834741 w 834740"/>
                <a:gd name="connsiteY3" fmla="*/ 0 h 98327"/>
                <a:gd name="connsiteX4" fmla="*/ 834741 w 834740"/>
                <a:gd name="connsiteY4" fmla="*/ 98327 h 9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4740" h="98327">
                  <a:moveTo>
                    <a:pt x="749406" y="98327"/>
                  </a:moveTo>
                  <a:lnTo>
                    <a:pt x="0" y="98327"/>
                  </a:lnTo>
                  <a:lnTo>
                    <a:pt x="0" y="0"/>
                  </a:lnTo>
                  <a:lnTo>
                    <a:pt x="834741" y="0"/>
                  </a:lnTo>
                  <a:lnTo>
                    <a:pt x="834741" y="9832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5" name="Forma libre 414">
              <a:extLst>
                <a:ext uri="{FF2B5EF4-FFF2-40B4-BE49-F238E27FC236}">
                  <a16:creationId xmlns:a16="http://schemas.microsoft.com/office/drawing/2014/main" id="{D3DECA96-CEB7-272F-D22A-FBBE3C025987}"/>
                </a:ext>
              </a:extLst>
            </p:cNvPr>
            <p:cNvSpPr/>
            <p:nvPr/>
          </p:nvSpPr>
          <p:spPr>
            <a:xfrm rot="-4603200">
              <a:off x="16333673" y="6196302"/>
              <a:ext cx="106326" cy="106256"/>
            </a:xfrm>
            <a:custGeom>
              <a:avLst/>
              <a:gdLst>
                <a:gd name="connsiteX0" fmla="*/ 106327 w 106326"/>
                <a:gd name="connsiteY0" fmla="*/ 53128 h 106256"/>
                <a:gd name="connsiteX1" fmla="*/ 53163 w 106326"/>
                <a:gd name="connsiteY1" fmla="*/ 106257 h 106256"/>
                <a:gd name="connsiteX2" fmla="*/ 0 w 106326"/>
                <a:gd name="connsiteY2" fmla="*/ 53128 h 106256"/>
                <a:gd name="connsiteX3" fmla="*/ 53163 w 106326"/>
                <a:gd name="connsiteY3" fmla="*/ 0 h 106256"/>
                <a:gd name="connsiteX4" fmla="*/ 106327 w 106326"/>
                <a:gd name="connsiteY4" fmla="*/ 53128 h 10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26" h="106256">
                  <a:moveTo>
                    <a:pt x="106327" y="53128"/>
                  </a:moveTo>
                  <a:cubicBezTo>
                    <a:pt x="106327" y="82470"/>
                    <a:pt x="82524" y="106257"/>
                    <a:pt x="53163" y="106257"/>
                  </a:cubicBezTo>
                  <a:cubicBezTo>
                    <a:pt x="23802" y="106257"/>
                    <a:pt x="0" y="82470"/>
                    <a:pt x="0" y="53128"/>
                  </a:cubicBezTo>
                  <a:cubicBezTo>
                    <a:pt x="0" y="23786"/>
                    <a:pt x="23802" y="0"/>
                    <a:pt x="53163" y="0"/>
                  </a:cubicBezTo>
                  <a:cubicBezTo>
                    <a:pt x="82524" y="0"/>
                    <a:pt x="106327" y="23786"/>
                    <a:pt x="106327" y="53128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6" name="Forma libre 415">
              <a:extLst>
                <a:ext uri="{FF2B5EF4-FFF2-40B4-BE49-F238E27FC236}">
                  <a16:creationId xmlns:a16="http://schemas.microsoft.com/office/drawing/2014/main" id="{7D0664EA-6079-9E46-0F86-09556F0C006F}"/>
                </a:ext>
              </a:extLst>
            </p:cNvPr>
            <p:cNvSpPr/>
            <p:nvPr/>
          </p:nvSpPr>
          <p:spPr>
            <a:xfrm rot="-2700000">
              <a:off x="16187679" y="6196552"/>
              <a:ext cx="106326" cy="106256"/>
            </a:xfrm>
            <a:custGeom>
              <a:avLst/>
              <a:gdLst>
                <a:gd name="connsiteX0" fmla="*/ 106326 w 106326"/>
                <a:gd name="connsiteY0" fmla="*/ 53128 h 106256"/>
                <a:gd name="connsiteX1" fmla="*/ 53163 w 106326"/>
                <a:gd name="connsiteY1" fmla="*/ 106257 h 106256"/>
                <a:gd name="connsiteX2" fmla="*/ 0 w 106326"/>
                <a:gd name="connsiteY2" fmla="*/ 53128 h 106256"/>
                <a:gd name="connsiteX3" fmla="*/ 53163 w 106326"/>
                <a:gd name="connsiteY3" fmla="*/ 0 h 106256"/>
                <a:gd name="connsiteX4" fmla="*/ 106326 w 106326"/>
                <a:gd name="connsiteY4" fmla="*/ 53128 h 10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26" h="106256">
                  <a:moveTo>
                    <a:pt x="106326" y="53128"/>
                  </a:moveTo>
                  <a:cubicBezTo>
                    <a:pt x="106326" y="82470"/>
                    <a:pt x="82524" y="106257"/>
                    <a:pt x="53163" y="106257"/>
                  </a:cubicBezTo>
                  <a:cubicBezTo>
                    <a:pt x="23802" y="106257"/>
                    <a:pt x="0" y="82470"/>
                    <a:pt x="0" y="53128"/>
                  </a:cubicBezTo>
                  <a:cubicBezTo>
                    <a:pt x="0" y="23786"/>
                    <a:pt x="23802" y="0"/>
                    <a:pt x="53163" y="0"/>
                  </a:cubicBezTo>
                  <a:cubicBezTo>
                    <a:pt x="82524" y="0"/>
                    <a:pt x="106326" y="23786"/>
                    <a:pt x="106326" y="53128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7" name="Forma libre 416">
              <a:extLst>
                <a:ext uri="{FF2B5EF4-FFF2-40B4-BE49-F238E27FC236}">
                  <a16:creationId xmlns:a16="http://schemas.microsoft.com/office/drawing/2014/main" id="{BE1E475F-A243-C5AD-A6BA-24692E93029E}"/>
                </a:ext>
              </a:extLst>
            </p:cNvPr>
            <p:cNvSpPr/>
            <p:nvPr/>
          </p:nvSpPr>
          <p:spPr>
            <a:xfrm rot="-1349998">
              <a:off x="15846530" y="6196571"/>
              <a:ext cx="106326" cy="106256"/>
            </a:xfrm>
            <a:custGeom>
              <a:avLst/>
              <a:gdLst>
                <a:gd name="connsiteX0" fmla="*/ 106327 w 106326"/>
                <a:gd name="connsiteY0" fmla="*/ 53128 h 106256"/>
                <a:gd name="connsiteX1" fmla="*/ 53164 w 106326"/>
                <a:gd name="connsiteY1" fmla="*/ 106257 h 106256"/>
                <a:gd name="connsiteX2" fmla="*/ 0 w 106326"/>
                <a:gd name="connsiteY2" fmla="*/ 53128 h 106256"/>
                <a:gd name="connsiteX3" fmla="*/ 53164 w 106326"/>
                <a:gd name="connsiteY3" fmla="*/ 0 h 106256"/>
                <a:gd name="connsiteX4" fmla="*/ 106327 w 106326"/>
                <a:gd name="connsiteY4" fmla="*/ 53128 h 10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26" h="106256">
                  <a:moveTo>
                    <a:pt x="106327" y="53128"/>
                  </a:moveTo>
                  <a:cubicBezTo>
                    <a:pt x="106327" y="82470"/>
                    <a:pt x="82525" y="106257"/>
                    <a:pt x="53164" y="106257"/>
                  </a:cubicBezTo>
                  <a:cubicBezTo>
                    <a:pt x="23803" y="106257"/>
                    <a:pt x="0" y="82470"/>
                    <a:pt x="0" y="53128"/>
                  </a:cubicBezTo>
                  <a:cubicBezTo>
                    <a:pt x="0" y="23786"/>
                    <a:pt x="23803" y="0"/>
                    <a:pt x="53164" y="0"/>
                  </a:cubicBezTo>
                  <a:cubicBezTo>
                    <a:pt x="82525" y="0"/>
                    <a:pt x="106327" y="23786"/>
                    <a:pt x="106327" y="53128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8" name="Forma libre 417">
              <a:extLst>
                <a:ext uri="{FF2B5EF4-FFF2-40B4-BE49-F238E27FC236}">
                  <a16:creationId xmlns:a16="http://schemas.microsoft.com/office/drawing/2014/main" id="{B0F678F1-3DF0-8733-DC9B-E766E87746EE}"/>
                </a:ext>
              </a:extLst>
            </p:cNvPr>
            <p:cNvSpPr/>
            <p:nvPr/>
          </p:nvSpPr>
          <p:spPr>
            <a:xfrm rot="-4603200">
              <a:off x="15699583" y="6196369"/>
              <a:ext cx="106326" cy="106256"/>
            </a:xfrm>
            <a:custGeom>
              <a:avLst/>
              <a:gdLst>
                <a:gd name="connsiteX0" fmla="*/ 106326 w 106326"/>
                <a:gd name="connsiteY0" fmla="*/ 53128 h 106256"/>
                <a:gd name="connsiteX1" fmla="*/ 53163 w 106326"/>
                <a:gd name="connsiteY1" fmla="*/ 106257 h 106256"/>
                <a:gd name="connsiteX2" fmla="*/ 0 w 106326"/>
                <a:gd name="connsiteY2" fmla="*/ 53128 h 106256"/>
                <a:gd name="connsiteX3" fmla="*/ 53163 w 106326"/>
                <a:gd name="connsiteY3" fmla="*/ 0 h 106256"/>
                <a:gd name="connsiteX4" fmla="*/ 106326 w 106326"/>
                <a:gd name="connsiteY4" fmla="*/ 53128 h 10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26" h="106256">
                  <a:moveTo>
                    <a:pt x="106326" y="53128"/>
                  </a:moveTo>
                  <a:cubicBezTo>
                    <a:pt x="106326" y="82470"/>
                    <a:pt x="82524" y="106257"/>
                    <a:pt x="53163" y="106257"/>
                  </a:cubicBezTo>
                  <a:cubicBezTo>
                    <a:pt x="23802" y="106257"/>
                    <a:pt x="0" y="82470"/>
                    <a:pt x="0" y="53128"/>
                  </a:cubicBezTo>
                  <a:cubicBezTo>
                    <a:pt x="0" y="23786"/>
                    <a:pt x="23802" y="0"/>
                    <a:pt x="53163" y="0"/>
                  </a:cubicBezTo>
                  <a:cubicBezTo>
                    <a:pt x="82524" y="0"/>
                    <a:pt x="106326" y="23786"/>
                    <a:pt x="106326" y="53128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19" name="Gráfico 2">
            <a:extLst>
              <a:ext uri="{FF2B5EF4-FFF2-40B4-BE49-F238E27FC236}">
                <a16:creationId xmlns:a16="http://schemas.microsoft.com/office/drawing/2014/main" id="{DE3FC713-5174-121C-0387-23302777DB4C}"/>
              </a:ext>
            </a:extLst>
          </p:cNvPr>
          <p:cNvGrpSpPr/>
          <p:nvPr/>
        </p:nvGrpSpPr>
        <p:grpSpPr>
          <a:xfrm>
            <a:off x="5542348" y="8162168"/>
            <a:ext cx="804300" cy="722891"/>
            <a:chOff x="5542348" y="8162168"/>
            <a:chExt cx="804300" cy="722891"/>
          </a:xfrm>
          <a:noFill/>
        </p:grpSpPr>
        <p:grpSp>
          <p:nvGrpSpPr>
            <p:cNvPr id="420" name="Gráfico 2">
              <a:extLst>
                <a:ext uri="{FF2B5EF4-FFF2-40B4-BE49-F238E27FC236}">
                  <a16:creationId xmlns:a16="http://schemas.microsoft.com/office/drawing/2014/main" id="{DA80EA36-45BC-C273-F0B0-2A90881CA66C}"/>
                </a:ext>
              </a:extLst>
            </p:cNvPr>
            <p:cNvGrpSpPr/>
            <p:nvPr/>
          </p:nvGrpSpPr>
          <p:grpSpPr>
            <a:xfrm>
              <a:off x="5542348" y="8332726"/>
              <a:ext cx="598500" cy="552332"/>
              <a:chOff x="5542348" y="8332726"/>
              <a:chExt cx="598500" cy="552332"/>
            </a:xfrm>
            <a:noFill/>
          </p:grpSpPr>
          <p:sp>
            <p:nvSpPr>
              <p:cNvPr id="421" name="Forma libre 420">
                <a:extLst>
                  <a:ext uri="{FF2B5EF4-FFF2-40B4-BE49-F238E27FC236}">
                    <a16:creationId xmlns:a16="http://schemas.microsoft.com/office/drawing/2014/main" id="{B9872EE2-F346-93E6-9B6F-8380A67B3EEF}"/>
                  </a:ext>
                </a:extLst>
              </p:cNvPr>
              <p:cNvSpPr/>
              <p:nvPr/>
            </p:nvSpPr>
            <p:spPr>
              <a:xfrm>
                <a:off x="5542348" y="8332726"/>
                <a:ext cx="598500" cy="552332"/>
              </a:xfrm>
              <a:custGeom>
                <a:avLst/>
                <a:gdLst>
                  <a:gd name="connsiteX0" fmla="*/ 221381 w 598500"/>
                  <a:gd name="connsiteY0" fmla="*/ 63653 h 552332"/>
                  <a:gd name="connsiteX1" fmla="*/ 202193 w 598500"/>
                  <a:gd name="connsiteY1" fmla="*/ 72736 h 552332"/>
                  <a:gd name="connsiteX2" fmla="*/ 129409 w 598500"/>
                  <a:gd name="connsiteY2" fmla="*/ 0 h 552332"/>
                  <a:gd name="connsiteX3" fmla="*/ 45805 w 598500"/>
                  <a:gd name="connsiteY3" fmla="*/ 83549 h 552332"/>
                  <a:gd name="connsiteX4" fmla="*/ 118589 w 598500"/>
                  <a:gd name="connsiteY4" fmla="*/ 156285 h 552332"/>
                  <a:gd name="connsiteX5" fmla="*/ 102864 w 598500"/>
                  <a:gd name="connsiteY5" fmla="*/ 194203 h 552332"/>
                  <a:gd name="connsiteX6" fmla="*/ 0 w 598500"/>
                  <a:gd name="connsiteY6" fmla="*/ 194203 h 552332"/>
                  <a:gd name="connsiteX7" fmla="*/ 0 w 598500"/>
                  <a:gd name="connsiteY7" fmla="*/ 312354 h 552332"/>
                  <a:gd name="connsiteX8" fmla="*/ 102864 w 598500"/>
                  <a:gd name="connsiteY8" fmla="*/ 312354 h 552332"/>
                  <a:gd name="connsiteX9" fmla="*/ 118589 w 598500"/>
                  <a:gd name="connsiteY9" fmla="*/ 350272 h 552332"/>
                  <a:gd name="connsiteX10" fmla="*/ 45805 w 598500"/>
                  <a:gd name="connsiteY10" fmla="*/ 423008 h 552332"/>
                  <a:gd name="connsiteX11" fmla="*/ 129409 w 598500"/>
                  <a:gd name="connsiteY11" fmla="*/ 506557 h 552332"/>
                  <a:gd name="connsiteX12" fmla="*/ 202193 w 598500"/>
                  <a:gd name="connsiteY12" fmla="*/ 433821 h 552332"/>
                  <a:gd name="connsiteX13" fmla="*/ 240136 w 598500"/>
                  <a:gd name="connsiteY13" fmla="*/ 449536 h 552332"/>
                  <a:gd name="connsiteX14" fmla="*/ 240136 w 598500"/>
                  <a:gd name="connsiteY14" fmla="*/ 552333 h 552332"/>
                  <a:gd name="connsiteX15" fmla="*/ 358364 w 598500"/>
                  <a:gd name="connsiteY15" fmla="*/ 552333 h 552332"/>
                  <a:gd name="connsiteX16" fmla="*/ 358364 w 598500"/>
                  <a:gd name="connsiteY16" fmla="*/ 449536 h 552332"/>
                  <a:gd name="connsiteX17" fmla="*/ 396307 w 598500"/>
                  <a:gd name="connsiteY17" fmla="*/ 433821 h 552332"/>
                  <a:gd name="connsiteX18" fmla="*/ 469091 w 598500"/>
                  <a:gd name="connsiteY18" fmla="*/ 506557 h 552332"/>
                  <a:gd name="connsiteX19" fmla="*/ 552695 w 598500"/>
                  <a:gd name="connsiteY19" fmla="*/ 423008 h 552332"/>
                  <a:gd name="connsiteX20" fmla="*/ 479911 w 598500"/>
                  <a:gd name="connsiteY20" fmla="*/ 350272 h 552332"/>
                  <a:gd name="connsiteX21" fmla="*/ 495637 w 598500"/>
                  <a:gd name="connsiteY21" fmla="*/ 312354 h 552332"/>
                  <a:gd name="connsiteX22" fmla="*/ 598500 w 598500"/>
                  <a:gd name="connsiteY22" fmla="*/ 312354 h 552332"/>
                  <a:gd name="connsiteX23" fmla="*/ 598500 w 598500"/>
                  <a:gd name="connsiteY23" fmla="*/ 194203 h 552332"/>
                  <a:gd name="connsiteX24" fmla="*/ 515041 w 598500"/>
                  <a:gd name="connsiteY24" fmla="*/ 194203 h 552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98500" h="552332">
                    <a:moveTo>
                      <a:pt x="221381" y="63653"/>
                    </a:moveTo>
                    <a:cubicBezTo>
                      <a:pt x="214817" y="66320"/>
                      <a:pt x="208397" y="69348"/>
                      <a:pt x="202193" y="72736"/>
                    </a:cubicBezTo>
                    <a:lnTo>
                      <a:pt x="129409" y="0"/>
                    </a:lnTo>
                    <a:lnTo>
                      <a:pt x="45805" y="83549"/>
                    </a:lnTo>
                    <a:lnTo>
                      <a:pt x="118589" y="156285"/>
                    </a:lnTo>
                    <a:cubicBezTo>
                      <a:pt x="112169" y="168252"/>
                      <a:pt x="106831" y="180939"/>
                      <a:pt x="102864" y="194203"/>
                    </a:cubicBezTo>
                    <a:lnTo>
                      <a:pt x="0" y="194203"/>
                    </a:lnTo>
                    <a:lnTo>
                      <a:pt x="0" y="312354"/>
                    </a:lnTo>
                    <a:lnTo>
                      <a:pt x="102864" y="312354"/>
                    </a:lnTo>
                    <a:cubicBezTo>
                      <a:pt x="106831" y="325618"/>
                      <a:pt x="112169" y="338306"/>
                      <a:pt x="118589" y="350272"/>
                    </a:cubicBezTo>
                    <a:lnTo>
                      <a:pt x="45805" y="423008"/>
                    </a:lnTo>
                    <a:lnTo>
                      <a:pt x="129409" y="506557"/>
                    </a:lnTo>
                    <a:lnTo>
                      <a:pt x="202193" y="433821"/>
                    </a:lnTo>
                    <a:cubicBezTo>
                      <a:pt x="214167" y="440237"/>
                      <a:pt x="226863" y="445572"/>
                      <a:pt x="240136" y="449536"/>
                    </a:cubicBezTo>
                    <a:lnTo>
                      <a:pt x="240136" y="552333"/>
                    </a:lnTo>
                    <a:lnTo>
                      <a:pt x="358364" y="552333"/>
                    </a:lnTo>
                    <a:lnTo>
                      <a:pt x="358364" y="449536"/>
                    </a:lnTo>
                    <a:cubicBezTo>
                      <a:pt x="371637" y="445572"/>
                      <a:pt x="384333" y="440237"/>
                      <a:pt x="396307" y="433821"/>
                    </a:cubicBezTo>
                    <a:lnTo>
                      <a:pt x="469091" y="506557"/>
                    </a:lnTo>
                    <a:lnTo>
                      <a:pt x="552695" y="423008"/>
                    </a:lnTo>
                    <a:lnTo>
                      <a:pt x="479911" y="350272"/>
                    </a:lnTo>
                    <a:cubicBezTo>
                      <a:pt x="486331" y="338306"/>
                      <a:pt x="491669" y="325618"/>
                      <a:pt x="495637" y="312354"/>
                    </a:cubicBezTo>
                    <a:lnTo>
                      <a:pt x="598500" y="312354"/>
                    </a:lnTo>
                    <a:lnTo>
                      <a:pt x="598500" y="194203"/>
                    </a:lnTo>
                    <a:lnTo>
                      <a:pt x="515041" y="194203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2" name="Forma libre 421">
                <a:extLst>
                  <a:ext uri="{FF2B5EF4-FFF2-40B4-BE49-F238E27FC236}">
                    <a16:creationId xmlns:a16="http://schemas.microsoft.com/office/drawing/2014/main" id="{610FEDB1-280E-0E21-7A9A-2F34BD0F989F}"/>
                  </a:ext>
                </a:extLst>
              </p:cNvPr>
              <p:cNvSpPr/>
              <p:nvPr/>
            </p:nvSpPr>
            <p:spPr>
              <a:xfrm>
                <a:off x="5699385" y="8460825"/>
                <a:ext cx="74803" cy="199033"/>
              </a:xfrm>
              <a:custGeom>
                <a:avLst/>
                <a:gdLst>
                  <a:gd name="connsiteX0" fmla="*/ 20630 w 74803"/>
                  <a:gd name="connsiteY0" fmla="*/ 199033 h 199033"/>
                  <a:gd name="connsiteX1" fmla="*/ 0 w 74803"/>
                  <a:gd name="connsiteY1" fmla="*/ 125216 h 199033"/>
                  <a:gd name="connsiteX2" fmla="*/ 74804 w 74803"/>
                  <a:gd name="connsiteY2" fmla="*/ 0 h 19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803" h="199033">
                    <a:moveTo>
                      <a:pt x="20630" y="199033"/>
                    </a:moveTo>
                    <a:cubicBezTo>
                      <a:pt x="7502" y="177551"/>
                      <a:pt x="0" y="152248"/>
                      <a:pt x="0" y="125216"/>
                    </a:cubicBezTo>
                    <a:cubicBezTo>
                      <a:pt x="0" y="71078"/>
                      <a:pt x="30297" y="24005"/>
                      <a:pt x="74804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3" name="Forma libre 422">
                <a:extLst>
                  <a:ext uri="{FF2B5EF4-FFF2-40B4-BE49-F238E27FC236}">
                    <a16:creationId xmlns:a16="http://schemas.microsoft.com/office/drawing/2014/main" id="{9A83A0CE-022A-7619-8CDB-AB7A83956EE9}"/>
                  </a:ext>
                </a:extLst>
              </p:cNvPr>
              <p:cNvSpPr/>
              <p:nvPr/>
            </p:nvSpPr>
            <p:spPr>
              <a:xfrm>
                <a:off x="5750095" y="8591520"/>
                <a:ext cx="233643" cy="136677"/>
              </a:xfrm>
              <a:custGeom>
                <a:avLst/>
                <a:gdLst>
                  <a:gd name="connsiteX0" fmla="*/ 233644 w 233643"/>
                  <a:gd name="connsiteY0" fmla="*/ 0 h 136677"/>
                  <a:gd name="connsiteX1" fmla="*/ 91467 w 233643"/>
                  <a:gd name="connsiteY1" fmla="*/ 136678 h 136677"/>
                  <a:gd name="connsiteX2" fmla="*/ 0 w 233643"/>
                  <a:gd name="connsiteY2" fmla="*/ 103373 h 13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3643" h="136677">
                    <a:moveTo>
                      <a:pt x="233644" y="0"/>
                    </a:moveTo>
                    <a:cubicBezTo>
                      <a:pt x="230758" y="75980"/>
                      <a:pt x="168218" y="136678"/>
                      <a:pt x="91467" y="136678"/>
                    </a:cubicBezTo>
                    <a:cubicBezTo>
                      <a:pt x="56626" y="136678"/>
                      <a:pt x="24742" y="124135"/>
                      <a:pt x="0" y="103373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24" name="Forma libre 423">
              <a:extLst>
                <a:ext uri="{FF2B5EF4-FFF2-40B4-BE49-F238E27FC236}">
                  <a16:creationId xmlns:a16="http://schemas.microsoft.com/office/drawing/2014/main" id="{9EE6B38C-4F5A-415D-EBF4-B944F20F810B}"/>
                </a:ext>
              </a:extLst>
            </p:cNvPr>
            <p:cNvSpPr/>
            <p:nvPr/>
          </p:nvSpPr>
          <p:spPr>
            <a:xfrm>
              <a:off x="5765099" y="8162168"/>
              <a:ext cx="581548" cy="453212"/>
            </a:xfrm>
            <a:custGeom>
              <a:avLst/>
              <a:gdLst>
                <a:gd name="connsiteX0" fmla="*/ 66724 w 581548"/>
                <a:gd name="connsiteY0" fmla="*/ 453213 h 453212"/>
                <a:gd name="connsiteX1" fmla="*/ 0 w 581548"/>
                <a:gd name="connsiteY1" fmla="*/ 386460 h 453212"/>
                <a:gd name="connsiteX2" fmla="*/ 270360 w 581548"/>
                <a:gd name="connsiteY2" fmla="*/ 116277 h 453212"/>
                <a:gd name="connsiteX3" fmla="*/ 336652 w 581548"/>
                <a:gd name="connsiteY3" fmla="*/ 182525 h 453212"/>
                <a:gd name="connsiteX4" fmla="*/ 461661 w 581548"/>
                <a:gd name="connsiteY4" fmla="*/ 57526 h 453212"/>
                <a:gd name="connsiteX5" fmla="*/ 404098 w 581548"/>
                <a:gd name="connsiteY5" fmla="*/ 0 h 453212"/>
                <a:gd name="connsiteX6" fmla="*/ 581549 w 581548"/>
                <a:gd name="connsiteY6" fmla="*/ 0 h 453212"/>
                <a:gd name="connsiteX7" fmla="*/ 581549 w 581548"/>
                <a:gd name="connsiteY7" fmla="*/ 177335 h 453212"/>
                <a:gd name="connsiteX8" fmla="*/ 528458 w 581548"/>
                <a:gd name="connsiteY8" fmla="*/ 124278 h 453212"/>
                <a:gd name="connsiteX9" fmla="*/ 336652 w 581548"/>
                <a:gd name="connsiteY9" fmla="*/ 315887 h 453212"/>
                <a:gd name="connsiteX10" fmla="*/ 270360 w 581548"/>
                <a:gd name="connsiteY10" fmla="*/ 249638 h 453212"/>
                <a:gd name="connsiteX11" fmla="*/ 153358 w 581548"/>
                <a:gd name="connsiteY11" fmla="*/ 366564 h 453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548" h="453212">
                  <a:moveTo>
                    <a:pt x="66724" y="453213"/>
                  </a:moveTo>
                  <a:lnTo>
                    <a:pt x="0" y="386460"/>
                  </a:lnTo>
                  <a:lnTo>
                    <a:pt x="270360" y="116277"/>
                  </a:lnTo>
                  <a:lnTo>
                    <a:pt x="336652" y="182525"/>
                  </a:lnTo>
                  <a:lnTo>
                    <a:pt x="461661" y="57526"/>
                  </a:lnTo>
                  <a:lnTo>
                    <a:pt x="404098" y="0"/>
                  </a:lnTo>
                  <a:lnTo>
                    <a:pt x="581549" y="0"/>
                  </a:lnTo>
                  <a:lnTo>
                    <a:pt x="581549" y="177335"/>
                  </a:lnTo>
                  <a:lnTo>
                    <a:pt x="528458" y="124278"/>
                  </a:lnTo>
                  <a:lnTo>
                    <a:pt x="336652" y="315887"/>
                  </a:lnTo>
                  <a:lnTo>
                    <a:pt x="270360" y="249638"/>
                  </a:lnTo>
                  <a:lnTo>
                    <a:pt x="153358" y="36656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25" name="Gráfico 2">
            <a:extLst>
              <a:ext uri="{FF2B5EF4-FFF2-40B4-BE49-F238E27FC236}">
                <a16:creationId xmlns:a16="http://schemas.microsoft.com/office/drawing/2014/main" id="{53A3B71D-6BE1-659B-3812-6BFA90EA7184}"/>
              </a:ext>
            </a:extLst>
          </p:cNvPr>
          <p:cNvGrpSpPr/>
          <p:nvPr/>
        </p:nvGrpSpPr>
        <p:grpSpPr>
          <a:xfrm>
            <a:off x="8073593" y="4288340"/>
            <a:ext cx="817889" cy="772843"/>
            <a:chOff x="8073593" y="4288340"/>
            <a:chExt cx="817889" cy="772843"/>
          </a:xfrm>
          <a:noFill/>
        </p:grpSpPr>
        <p:grpSp>
          <p:nvGrpSpPr>
            <p:cNvPr id="426" name="Gráfico 2">
              <a:extLst>
                <a:ext uri="{FF2B5EF4-FFF2-40B4-BE49-F238E27FC236}">
                  <a16:creationId xmlns:a16="http://schemas.microsoft.com/office/drawing/2014/main" id="{151ECC8E-9BC9-6A5A-8013-A01A8D98A409}"/>
                </a:ext>
              </a:extLst>
            </p:cNvPr>
            <p:cNvGrpSpPr/>
            <p:nvPr/>
          </p:nvGrpSpPr>
          <p:grpSpPr>
            <a:xfrm>
              <a:off x="8207973" y="4426811"/>
              <a:ext cx="515840" cy="513486"/>
              <a:chOff x="8207973" y="4426811"/>
              <a:chExt cx="515840" cy="513486"/>
            </a:xfrm>
            <a:noFill/>
          </p:grpSpPr>
          <p:grpSp>
            <p:nvGrpSpPr>
              <p:cNvPr id="427" name="Gráfico 2">
                <a:extLst>
                  <a:ext uri="{FF2B5EF4-FFF2-40B4-BE49-F238E27FC236}">
                    <a16:creationId xmlns:a16="http://schemas.microsoft.com/office/drawing/2014/main" id="{0B4A86C9-3339-B6F2-787C-EB75BB870581}"/>
                  </a:ext>
                </a:extLst>
              </p:cNvPr>
              <p:cNvGrpSpPr/>
              <p:nvPr/>
            </p:nvGrpSpPr>
            <p:grpSpPr>
              <a:xfrm>
                <a:off x="8207973" y="4426811"/>
                <a:ext cx="515840" cy="513486"/>
                <a:chOff x="8207973" y="4426811"/>
                <a:chExt cx="515840" cy="513486"/>
              </a:xfrm>
              <a:noFill/>
            </p:grpSpPr>
            <p:sp>
              <p:nvSpPr>
                <p:cNvPr id="428" name="Forma libre 427">
                  <a:extLst>
                    <a:ext uri="{FF2B5EF4-FFF2-40B4-BE49-F238E27FC236}">
                      <a16:creationId xmlns:a16="http://schemas.microsoft.com/office/drawing/2014/main" id="{577CFDB2-9965-54C5-EAA2-A0618E439099}"/>
                    </a:ext>
                  </a:extLst>
                </p:cNvPr>
                <p:cNvSpPr/>
                <p:nvPr/>
              </p:nvSpPr>
              <p:spPr>
                <a:xfrm>
                  <a:off x="8310583" y="4426811"/>
                  <a:ext cx="413229" cy="275670"/>
                </a:xfrm>
                <a:custGeom>
                  <a:avLst/>
                  <a:gdLst>
                    <a:gd name="connsiteX0" fmla="*/ 0 w 413229"/>
                    <a:gd name="connsiteY0" fmla="*/ 51984 h 275670"/>
                    <a:gd name="connsiteX1" fmla="*/ 248936 w 413229"/>
                    <a:gd name="connsiteY1" fmla="*/ 17670 h 275670"/>
                    <a:gd name="connsiteX2" fmla="*/ 412610 w 413229"/>
                    <a:gd name="connsiteY2" fmla="*/ 275671 h 27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3229" h="275670">
                      <a:moveTo>
                        <a:pt x="0" y="51984"/>
                      </a:moveTo>
                      <a:cubicBezTo>
                        <a:pt x="69033" y="81"/>
                        <a:pt x="162519" y="-15995"/>
                        <a:pt x="248936" y="17670"/>
                      </a:cubicBezTo>
                      <a:cubicBezTo>
                        <a:pt x="356705" y="59625"/>
                        <a:pt x="420256" y="166098"/>
                        <a:pt x="412610" y="275671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9" name="Forma libre 428">
                  <a:extLst>
                    <a:ext uri="{FF2B5EF4-FFF2-40B4-BE49-F238E27FC236}">
                      <a16:creationId xmlns:a16="http://schemas.microsoft.com/office/drawing/2014/main" id="{5D87B244-002C-4B18-F05E-E1EB725CD757}"/>
                    </a:ext>
                  </a:extLst>
                </p:cNvPr>
                <p:cNvSpPr/>
                <p:nvPr/>
              </p:nvSpPr>
              <p:spPr>
                <a:xfrm>
                  <a:off x="8207973" y="4528174"/>
                  <a:ext cx="226032" cy="412123"/>
                </a:xfrm>
                <a:custGeom>
                  <a:avLst/>
                  <a:gdLst>
                    <a:gd name="connsiteX0" fmla="*/ 226032 w 226032"/>
                    <a:gd name="connsiteY0" fmla="*/ 412123 h 412123"/>
                    <a:gd name="connsiteX1" fmla="*/ 164285 w 226032"/>
                    <a:gd name="connsiteY1" fmla="*/ 396480 h 412123"/>
                    <a:gd name="connsiteX2" fmla="*/ 17636 w 226032"/>
                    <a:gd name="connsiteY2" fmla="*/ 62860 h 412123"/>
                    <a:gd name="connsiteX3" fmla="*/ 52909 w 226032"/>
                    <a:gd name="connsiteY3" fmla="*/ 0 h 41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6032" h="412123">
                      <a:moveTo>
                        <a:pt x="226032" y="412123"/>
                      </a:moveTo>
                      <a:cubicBezTo>
                        <a:pt x="205330" y="409528"/>
                        <a:pt x="184627" y="404338"/>
                        <a:pt x="164285" y="396480"/>
                      </a:cubicBezTo>
                      <a:cubicBezTo>
                        <a:pt x="31630" y="344794"/>
                        <a:pt x="-34013" y="195429"/>
                        <a:pt x="17636" y="62860"/>
                      </a:cubicBezTo>
                      <a:cubicBezTo>
                        <a:pt x="26653" y="39792"/>
                        <a:pt x="38555" y="18743"/>
                        <a:pt x="52909" y="0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0" name="Forma libre 429">
                  <a:extLst>
                    <a:ext uri="{FF2B5EF4-FFF2-40B4-BE49-F238E27FC236}">
                      <a16:creationId xmlns:a16="http://schemas.microsoft.com/office/drawing/2014/main" id="{E226FA89-A1B0-E4E1-80BB-827DB7A7EFEA}"/>
                    </a:ext>
                  </a:extLst>
                </p:cNvPr>
                <p:cNvSpPr/>
                <p:nvPr/>
              </p:nvSpPr>
              <p:spPr>
                <a:xfrm>
                  <a:off x="8261063" y="4427829"/>
                  <a:ext cx="197686" cy="398621"/>
                </a:xfrm>
                <a:custGeom>
                  <a:avLst/>
                  <a:gdLst>
                    <a:gd name="connsiteX0" fmla="*/ 181671 w 197686"/>
                    <a:gd name="connsiteY0" fmla="*/ 0 h 398621"/>
                    <a:gd name="connsiteX1" fmla="*/ 197324 w 197686"/>
                    <a:gd name="connsiteY1" fmla="*/ 84919 h 398621"/>
                    <a:gd name="connsiteX2" fmla="*/ 193573 w 197686"/>
                    <a:gd name="connsiteY2" fmla="*/ 101643 h 398621"/>
                    <a:gd name="connsiteX3" fmla="*/ 163782 w 197686"/>
                    <a:gd name="connsiteY3" fmla="*/ 143237 h 398621"/>
                    <a:gd name="connsiteX4" fmla="*/ 154765 w 197686"/>
                    <a:gd name="connsiteY4" fmla="*/ 150518 h 398621"/>
                    <a:gd name="connsiteX5" fmla="*/ 108815 w 197686"/>
                    <a:gd name="connsiteY5" fmla="*/ 170703 h 398621"/>
                    <a:gd name="connsiteX6" fmla="*/ 99942 w 197686"/>
                    <a:gd name="connsiteY6" fmla="*/ 203647 h 398621"/>
                    <a:gd name="connsiteX7" fmla="*/ 115019 w 197686"/>
                    <a:gd name="connsiteY7" fmla="*/ 224336 h 398621"/>
                    <a:gd name="connsiteX8" fmla="*/ 119058 w 197686"/>
                    <a:gd name="connsiteY8" fmla="*/ 234644 h 398621"/>
                    <a:gd name="connsiteX9" fmla="*/ 125118 w 197686"/>
                    <a:gd name="connsiteY9" fmla="*/ 285322 h 398621"/>
                    <a:gd name="connsiteX10" fmla="*/ 138895 w 197686"/>
                    <a:gd name="connsiteY10" fmla="*/ 303127 h 398621"/>
                    <a:gd name="connsiteX11" fmla="*/ 138895 w 197686"/>
                    <a:gd name="connsiteY11" fmla="*/ 303127 h 398621"/>
                    <a:gd name="connsiteX12" fmla="*/ 152168 w 197686"/>
                    <a:gd name="connsiteY12" fmla="*/ 328790 h 398621"/>
                    <a:gd name="connsiteX13" fmla="*/ 143151 w 197686"/>
                    <a:gd name="connsiteY13" fmla="*/ 364834 h 398621"/>
                    <a:gd name="connsiteX14" fmla="*/ 127931 w 197686"/>
                    <a:gd name="connsiteY14" fmla="*/ 380549 h 398621"/>
                    <a:gd name="connsiteX15" fmla="*/ 67626 w 197686"/>
                    <a:gd name="connsiteY15" fmla="*/ 397778 h 398621"/>
                    <a:gd name="connsiteX16" fmla="*/ 48655 w 197686"/>
                    <a:gd name="connsiteY16" fmla="*/ 394390 h 398621"/>
                    <a:gd name="connsiteX17" fmla="*/ 41874 w 197686"/>
                    <a:gd name="connsiteY17" fmla="*/ 389416 h 398621"/>
                    <a:gd name="connsiteX18" fmla="*/ 34300 w 197686"/>
                    <a:gd name="connsiteY18" fmla="*/ 364185 h 398621"/>
                    <a:gd name="connsiteX19" fmla="*/ 48439 w 197686"/>
                    <a:gd name="connsiteY19" fmla="*/ 326051 h 398621"/>
                    <a:gd name="connsiteX20" fmla="*/ 41586 w 197686"/>
                    <a:gd name="connsiteY20" fmla="*/ 301397 h 398621"/>
                    <a:gd name="connsiteX21" fmla="*/ 8187 w 197686"/>
                    <a:gd name="connsiteY21" fmla="*/ 274653 h 398621"/>
                    <a:gd name="connsiteX22" fmla="*/ 902 w 197686"/>
                    <a:gd name="connsiteY22" fmla="*/ 251368 h 398621"/>
                    <a:gd name="connsiteX23" fmla="*/ 23192 w 197686"/>
                    <a:gd name="connsiteY23" fmla="*/ 176326 h 398621"/>
                    <a:gd name="connsiteX24" fmla="*/ 23408 w 197686"/>
                    <a:gd name="connsiteY24" fmla="*/ 164719 h 398621"/>
                    <a:gd name="connsiteX25" fmla="*/ 20811 w 197686"/>
                    <a:gd name="connsiteY25" fmla="*/ 154483 h 398621"/>
                    <a:gd name="connsiteX26" fmla="*/ 33507 w 197686"/>
                    <a:gd name="connsiteY26" fmla="*/ 128964 h 398621"/>
                    <a:gd name="connsiteX27" fmla="*/ 55508 w 197686"/>
                    <a:gd name="connsiteY27" fmla="*/ 119737 h 398621"/>
                    <a:gd name="connsiteX28" fmla="*/ 67049 w 197686"/>
                    <a:gd name="connsiteY28" fmla="*/ 90686 h 398621"/>
                    <a:gd name="connsiteX29" fmla="*/ 49448 w 197686"/>
                    <a:gd name="connsiteY29" fmla="*/ 51038 h 398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97686" h="398621">
                      <a:moveTo>
                        <a:pt x="181671" y="0"/>
                      </a:moveTo>
                      <a:lnTo>
                        <a:pt x="197324" y="84919"/>
                      </a:lnTo>
                      <a:cubicBezTo>
                        <a:pt x="198406" y="90758"/>
                        <a:pt x="197036" y="96813"/>
                        <a:pt x="193573" y="101643"/>
                      </a:cubicBezTo>
                      <a:lnTo>
                        <a:pt x="163782" y="143237"/>
                      </a:lnTo>
                      <a:cubicBezTo>
                        <a:pt x="161473" y="146409"/>
                        <a:pt x="158372" y="148932"/>
                        <a:pt x="154765" y="150518"/>
                      </a:cubicBezTo>
                      <a:lnTo>
                        <a:pt x="108815" y="170703"/>
                      </a:lnTo>
                      <a:cubicBezTo>
                        <a:pt x="95975" y="176326"/>
                        <a:pt x="91719" y="192329"/>
                        <a:pt x="99942" y="203647"/>
                      </a:cubicBezTo>
                      <a:lnTo>
                        <a:pt x="115019" y="224336"/>
                      </a:lnTo>
                      <a:cubicBezTo>
                        <a:pt x="117255" y="227363"/>
                        <a:pt x="118625" y="230896"/>
                        <a:pt x="119058" y="234644"/>
                      </a:cubicBezTo>
                      <a:lnTo>
                        <a:pt x="125118" y="285322"/>
                      </a:lnTo>
                      <a:cubicBezTo>
                        <a:pt x="126055" y="293323"/>
                        <a:pt x="131393" y="300172"/>
                        <a:pt x="138895" y="303127"/>
                      </a:cubicBezTo>
                      <a:lnTo>
                        <a:pt x="138895" y="303127"/>
                      </a:lnTo>
                      <a:cubicBezTo>
                        <a:pt x="149138" y="307092"/>
                        <a:pt x="154837" y="318121"/>
                        <a:pt x="152168" y="328790"/>
                      </a:cubicBezTo>
                      <a:lnTo>
                        <a:pt x="143151" y="364834"/>
                      </a:lnTo>
                      <a:cubicBezTo>
                        <a:pt x="141276" y="372403"/>
                        <a:pt x="135433" y="378386"/>
                        <a:pt x="127931" y="380549"/>
                      </a:cubicBezTo>
                      <a:lnTo>
                        <a:pt x="67626" y="397778"/>
                      </a:lnTo>
                      <a:cubicBezTo>
                        <a:pt x="61134" y="399652"/>
                        <a:pt x="54065" y="398354"/>
                        <a:pt x="48655" y="394390"/>
                      </a:cubicBezTo>
                      <a:lnTo>
                        <a:pt x="41874" y="389416"/>
                      </a:lnTo>
                      <a:cubicBezTo>
                        <a:pt x="34012" y="383649"/>
                        <a:pt x="30910" y="373340"/>
                        <a:pt x="34300" y="364185"/>
                      </a:cubicBezTo>
                      <a:lnTo>
                        <a:pt x="48439" y="326051"/>
                      </a:lnTo>
                      <a:cubicBezTo>
                        <a:pt x="51684" y="317184"/>
                        <a:pt x="48944" y="307236"/>
                        <a:pt x="41586" y="301397"/>
                      </a:cubicBezTo>
                      <a:lnTo>
                        <a:pt x="8187" y="274653"/>
                      </a:lnTo>
                      <a:cubicBezTo>
                        <a:pt x="1262" y="269102"/>
                        <a:pt x="-1623" y="259875"/>
                        <a:pt x="902" y="251368"/>
                      </a:cubicBezTo>
                      <a:lnTo>
                        <a:pt x="23192" y="176326"/>
                      </a:lnTo>
                      <a:cubicBezTo>
                        <a:pt x="24346" y="172577"/>
                        <a:pt x="24418" y="168540"/>
                        <a:pt x="23408" y="164719"/>
                      </a:cubicBezTo>
                      <a:lnTo>
                        <a:pt x="20811" y="154483"/>
                      </a:lnTo>
                      <a:cubicBezTo>
                        <a:pt x="18142" y="144030"/>
                        <a:pt x="23552" y="133145"/>
                        <a:pt x="33507" y="128964"/>
                      </a:cubicBezTo>
                      <a:lnTo>
                        <a:pt x="55508" y="119737"/>
                      </a:lnTo>
                      <a:cubicBezTo>
                        <a:pt x="66761" y="114979"/>
                        <a:pt x="71954" y="101931"/>
                        <a:pt x="67049" y="90686"/>
                      </a:cubicBezTo>
                      <a:lnTo>
                        <a:pt x="49448" y="51038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1" name="Forma libre 430">
                  <a:extLst>
                    <a:ext uri="{FF2B5EF4-FFF2-40B4-BE49-F238E27FC236}">
                      <a16:creationId xmlns:a16="http://schemas.microsoft.com/office/drawing/2014/main" id="{C5A6711D-9F76-5532-ED8D-D48BF703A453}"/>
                    </a:ext>
                  </a:extLst>
                </p:cNvPr>
                <p:cNvSpPr/>
                <p:nvPr/>
              </p:nvSpPr>
              <p:spPr>
                <a:xfrm>
                  <a:off x="8493481" y="4497590"/>
                  <a:ext cx="109724" cy="136468"/>
                </a:xfrm>
                <a:custGeom>
                  <a:avLst/>
                  <a:gdLst>
                    <a:gd name="connsiteX0" fmla="*/ 60845 w 109724"/>
                    <a:gd name="connsiteY0" fmla="*/ 2615 h 136468"/>
                    <a:gd name="connsiteX1" fmla="*/ 42450 w 109724"/>
                    <a:gd name="connsiteY1" fmla="*/ 12635 h 136468"/>
                    <a:gd name="connsiteX2" fmla="*/ 31486 w 109724"/>
                    <a:gd name="connsiteY2" fmla="*/ 30369 h 136468"/>
                    <a:gd name="connsiteX3" fmla="*/ 30548 w 109724"/>
                    <a:gd name="connsiteY3" fmla="*/ 59852 h 136468"/>
                    <a:gd name="connsiteX4" fmla="*/ 24273 w 109724"/>
                    <a:gd name="connsiteY4" fmla="*/ 74126 h 136468"/>
                    <a:gd name="connsiteX5" fmla="*/ 6311 w 109724"/>
                    <a:gd name="connsiteY5" fmla="*/ 91643 h 136468"/>
                    <a:gd name="connsiteX6" fmla="*/ 13380 w 109724"/>
                    <a:gd name="connsiteY6" fmla="*/ 126173 h 136468"/>
                    <a:gd name="connsiteX7" fmla="*/ 36102 w 109724"/>
                    <a:gd name="connsiteY7" fmla="*/ 135039 h 136468"/>
                    <a:gd name="connsiteX8" fmla="*/ 50385 w 109724"/>
                    <a:gd name="connsiteY8" fmla="*/ 135400 h 136468"/>
                    <a:gd name="connsiteX9" fmla="*/ 93306 w 109724"/>
                    <a:gd name="connsiteY9" fmla="*/ 121054 h 136468"/>
                    <a:gd name="connsiteX10" fmla="*/ 106145 w 109724"/>
                    <a:gd name="connsiteY10" fmla="*/ 93517 h 136468"/>
                    <a:gd name="connsiteX11" fmla="*/ 101096 w 109724"/>
                    <a:gd name="connsiteY11" fmla="*/ 80613 h 136468"/>
                    <a:gd name="connsiteX12" fmla="*/ 104702 w 109724"/>
                    <a:gd name="connsiteY12" fmla="*/ 59348 h 136468"/>
                    <a:gd name="connsiteX13" fmla="*/ 104702 w 109724"/>
                    <a:gd name="connsiteY13" fmla="*/ 59348 h 136468"/>
                    <a:gd name="connsiteX14" fmla="*/ 105785 w 109724"/>
                    <a:gd name="connsiteY14" fmla="*/ 33468 h 136468"/>
                    <a:gd name="connsiteX15" fmla="*/ 88039 w 109724"/>
                    <a:gd name="connsiteY15" fmla="*/ 8742 h 136468"/>
                    <a:gd name="connsiteX16" fmla="*/ 60989 w 109724"/>
                    <a:gd name="connsiteY16" fmla="*/ 2543 h 136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724" h="136468">
                      <a:moveTo>
                        <a:pt x="60845" y="2615"/>
                      </a:moveTo>
                      <a:lnTo>
                        <a:pt x="42450" y="12635"/>
                      </a:lnTo>
                      <a:cubicBezTo>
                        <a:pt x="35886" y="16167"/>
                        <a:pt x="31775" y="22944"/>
                        <a:pt x="31486" y="30369"/>
                      </a:cubicBezTo>
                      <a:lnTo>
                        <a:pt x="30548" y="59852"/>
                      </a:lnTo>
                      <a:cubicBezTo>
                        <a:pt x="30404" y="65259"/>
                        <a:pt x="28096" y="70377"/>
                        <a:pt x="24273" y="74126"/>
                      </a:cubicBezTo>
                      <a:lnTo>
                        <a:pt x="6311" y="91643"/>
                      </a:lnTo>
                      <a:cubicBezTo>
                        <a:pt x="-4581" y="102312"/>
                        <a:pt x="-830" y="120622"/>
                        <a:pt x="13380" y="126173"/>
                      </a:cubicBezTo>
                      <a:lnTo>
                        <a:pt x="36102" y="135039"/>
                      </a:lnTo>
                      <a:cubicBezTo>
                        <a:pt x="40647" y="136842"/>
                        <a:pt x="45696" y="136914"/>
                        <a:pt x="50385" y="135400"/>
                      </a:cubicBezTo>
                      <a:lnTo>
                        <a:pt x="93306" y="121054"/>
                      </a:lnTo>
                      <a:cubicBezTo>
                        <a:pt x="104702" y="117234"/>
                        <a:pt x="110545" y="104691"/>
                        <a:pt x="106145" y="93517"/>
                      </a:cubicBezTo>
                      <a:lnTo>
                        <a:pt x="101096" y="80613"/>
                      </a:lnTo>
                      <a:cubicBezTo>
                        <a:pt x="98283" y="73405"/>
                        <a:pt x="99653" y="65187"/>
                        <a:pt x="104702" y="59348"/>
                      </a:cubicBezTo>
                      <a:lnTo>
                        <a:pt x="104702" y="59348"/>
                      </a:lnTo>
                      <a:cubicBezTo>
                        <a:pt x="110978" y="51995"/>
                        <a:pt x="111411" y="41326"/>
                        <a:pt x="105785" y="33468"/>
                      </a:cubicBezTo>
                      <a:lnTo>
                        <a:pt x="88039" y="8742"/>
                      </a:lnTo>
                      <a:cubicBezTo>
                        <a:pt x="81908" y="164"/>
                        <a:pt x="70295" y="-2503"/>
                        <a:pt x="60989" y="2543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32" name="Forma libre 431">
                <a:extLst>
                  <a:ext uri="{FF2B5EF4-FFF2-40B4-BE49-F238E27FC236}">
                    <a16:creationId xmlns:a16="http://schemas.microsoft.com/office/drawing/2014/main" id="{93C70062-483E-2906-7870-914D952F65AF}"/>
                  </a:ext>
                </a:extLst>
              </p:cNvPr>
              <p:cNvSpPr/>
              <p:nvPr/>
            </p:nvSpPr>
            <p:spPr>
              <a:xfrm>
                <a:off x="8482264" y="4716798"/>
                <a:ext cx="219722" cy="214633"/>
              </a:xfrm>
              <a:custGeom>
                <a:avLst/>
                <a:gdLst>
                  <a:gd name="connsiteX0" fmla="*/ 72 w 219722"/>
                  <a:gd name="connsiteY0" fmla="*/ 214633 h 214633"/>
                  <a:gd name="connsiteX1" fmla="*/ 5122 w 219722"/>
                  <a:gd name="connsiteY1" fmla="*/ 157468 h 214633"/>
                  <a:gd name="connsiteX2" fmla="*/ 23011 w 219722"/>
                  <a:gd name="connsiteY2" fmla="*/ 124452 h 214633"/>
                  <a:gd name="connsiteX3" fmla="*/ 48980 w 219722"/>
                  <a:gd name="connsiteY3" fmla="*/ 104844 h 214633"/>
                  <a:gd name="connsiteX4" fmla="*/ 67013 w 219722"/>
                  <a:gd name="connsiteY4" fmla="*/ 69449 h 214633"/>
                  <a:gd name="connsiteX5" fmla="*/ 67157 w 219722"/>
                  <a:gd name="connsiteY5" fmla="*/ 61448 h 214633"/>
                  <a:gd name="connsiteX6" fmla="*/ 93775 w 219722"/>
                  <a:gd name="connsiteY6" fmla="*/ 20935 h 214633"/>
                  <a:gd name="connsiteX7" fmla="*/ 130780 w 219722"/>
                  <a:gd name="connsiteY7" fmla="*/ 4066 h 214633"/>
                  <a:gd name="connsiteX8" fmla="*/ 169156 w 219722"/>
                  <a:gd name="connsiteY8" fmla="*/ 4426 h 214633"/>
                  <a:gd name="connsiteX9" fmla="*/ 219722 w 219722"/>
                  <a:gd name="connsiteY9" fmla="*/ 29513 h 214633"/>
                  <a:gd name="connsiteX10" fmla="*/ 0 w 219722"/>
                  <a:gd name="connsiteY10" fmla="*/ 214561 h 21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722" h="214633">
                    <a:moveTo>
                      <a:pt x="72" y="214633"/>
                    </a:moveTo>
                    <a:lnTo>
                      <a:pt x="5122" y="157468"/>
                    </a:lnTo>
                    <a:cubicBezTo>
                      <a:pt x="6059" y="144420"/>
                      <a:pt x="12552" y="132381"/>
                      <a:pt x="23011" y="124452"/>
                    </a:cubicBezTo>
                    <a:lnTo>
                      <a:pt x="48980" y="104844"/>
                    </a:lnTo>
                    <a:cubicBezTo>
                      <a:pt x="60088" y="96410"/>
                      <a:pt x="66724" y="83362"/>
                      <a:pt x="67013" y="69449"/>
                    </a:cubicBezTo>
                    <a:lnTo>
                      <a:pt x="67157" y="61448"/>
                    </a:lnTo>
                    <a:cubicBezTo>
                      <a:pt x="67518" y="43930"/>
                      <a:pt x="77833" y="28215"/>
                      <a:pt x="93775" y="20935"/>
                    </a:cubicBezTo>
                    <a:lnTo>
                      <a:pt x="130780" y="4066"/>
                    </a:lnTo>
                    <a:cubicBezTo>
                      <a:pt x="142971" y="-1485"/>
                      <a:pt x="157037" y="-1341"/>
                      <a:pt x="169156" y="4426"/>
                    </a:cubicBezTo>
                    <a:lnTo>
                      <a:pt x="219722" y="29513"/>
                    </a:lnTo>
                    <a:cubicBezTo>
                      <a:pt x="219722" y="29513"/>
                      <a:pt x="188055" y="195386"/>
                      <a:pt x="0" y="214561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3" name="Gráfico 2">
              <a:extLst>
                <a:ext uri="{FF2B5EF4-FFF2-40B4-BE49-F238E27FC236}">
                  <a16:creationId xmlns:a16="http://schemas.microsoft.com/office/drawing/2014/main" id="{C3D5D73B-5F11-4676-4A6E-F0EA161B0C1F}"/>
                </a:ext>
              </a:extLst>
            </p:cNvPr>
            <p:cNvGrpSpPr/>
            <p:nvPr/>
          </p:nvGrpSpPr>
          <p:grpSpPr>
            <a:xfrm>
              <a:off x="8073593" y="4288340"/>
              <a:ext cx="319511" cy="478083"/>
              <a:chOff x="8073593" y="4288340"/>
              <a:chExt cx="319511" cy="478083"/>
            </a:xfrm>
            <a:noFill/>
          </p:grpSpPr>
          <p:sp>
            <p:nvSpPr>
              <p:cNvPr id="434" name="Forma libre 433">
                <a:extLst>
                  <a:ext uri="{FF2B5EF4-FFF2-40B4-BE49-F238E27FC236}">
                    <a16:creationId xmlns:a16="http://schemas.microsoft.com/office/drawing/2014/main" id="{AE8C4F75-9658-A7AF-3580-40A939D85371}"/>
                  </a:ext>
                </a:extLst>
              </p:cNvPr>
              <p:cNvSpPr/>
              <p:nvPr/>
            </p:nvSpPr>
            <p:spPr>
              <a:xfrm>
                <a:off x="8073593" y="4332385"/>
                <a:ext cx="303426" cy="434037"/>
              </a:xfrm>
              <a:custGeom>
                <a:avLst/>
                <a:gdLst>
                  <a:gd name="connsiteX0" fmla="*/ 4500 w 303426"/>
                  <a:gd name="connsiteY0" fmla="*/ 434038 h 434037"/>
                  <a:gd name="connsiteX1" fmla="*/ 303426 w 303426"/>
                  <a:gd name="connsiteY1" fmla="*/ 0 h 43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3426" h="434037">
                    <a:moveTo>
                      <a:pt x="4500" y="434038"/>
                    </a:moveTo>
                    <a:cubicBezTo>
                      <a:pt x="-26517" y="231905"/>
                      <a:pt x="105994" y="42459"/>
                      <a:pt x="303426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5" name="Forma libre 434">
                <a:extLst>
                  <a:ext uri="{FF2B5EF4-FFF2-40B4-BE49-F238E27FC236}">
                    <a16:creationId xmlns:a16="http://schemas.microsoft.com/office/drawing/2014/main" id="{0C38ACB0-DF09-B133-EEED-65E56B4C4C85}"/>
                  </a:ext>
                </a:extLst>
              </p:cNvPr>
              <p:cNvSpPr/>
              <p:nvPr/>
            </p:nvSpPr>
            <p:spPr>
              <a:xfrm>
                <a:off x="8337273" y="4288340"/>
                <a:ext cx="55832" cy="96741"/>
              </a:xfrm>
              <a:custGeom>
                <a:avLst/>
                <a:gdLst>
                  <a:gd name="connsiteX0" fmla="*/ 0 w 55832"/>
                  <a:gd name="connsiteY0" fmla="*/ 0 h 96741"/>
                  <a:gd name="connsiteX1" fmla="*/ 55832 w 55832"/>
                  <a:gd name="connsiteY1" fmla="*/ 40946 h 96741"/>
                  <a:gd name="connsiteX2" fmla="*/ 14860 w 55832"/>
                  <a:gd name="connsiteY2" fmla="*/ 96741 h 9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832" h="96741">
                    <a:moveTo>
                      <a:pt x="0" y="0"/>
                    </a:moveTo>
                    <a:lnTo>
                      <a:pt x="55832" y="40946"/>
                    </a:lnTo>
                    <a:lnTo>
                      <a:pt x="14860" y="96741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6" name="Gráfico 2">
              <a:extLst>
                <a:ext uri="{FF2B5EF4-FFF2-40B4-BE49-F238E27FC236}">
                  <a16:creationId xmlns:a16="http://schemas.microsoft.com/office/drawing/2014/main" id="{5685FE5B-2DE0-AA10-F1AF-FBF0C80A8F42}"/>
                </a:ext>
              </a:extLst>
            </p:cNvPr>
            <p:cNvGrpSpPr/>
            <p:nvPr/>
          </p:nvGrpSpPr>
          <p:grpSpPr>
            <a:xfrm>
              <a:off x="8556130" y="4338296"/>
              <a:ext cx="335353" cy="463088"/>
              <a:chOff x="8556130" y="4338296"/>
              <a:chExt cx="335353" cy="463088"/>
            </a:xfrm>
            <a:noFill/>
          </p:grpSpPr>
          <p:sp>
            <p:nvSpPr>
              <p:cNvPr id="437" name="Forma libre 436">
                <a:extLst>
                  <a:ext uri="{FF2B5EF4-FFF2-40B4-BE49-F238E27FC236}">
                    <a16:creationId xmlns:a16="http://schemas.microsoft.com/office/drawing/2014/main" id="{CC73DBCA-04C1-3E1D-7030-F330E8C89610}"/>
                  </a:ext>
                </a:extLst>
              </p:cNvPr>
              <p:cNvSpPr/>
              <p:nvPr/>
            </p:nvSpPr>
            <p:spPr>
              <a:xfrm>
                <a:off x="8556130" y="4338296"/>
                <a:ext cx="286579" cy="447085"/>
              </a:xfrm>
              <a:custGeom>
                <a:avLst/>
                <a:gdLst>
                  <a:gd name="connsiteX0" fmla="*/ 0 w 286579"/>
                  <a:gd name="connsiteY0" fmla="*/ 0 h 447085"/>
                  <a:gd name="connsiteX1" fmla="*/ 279016 w 286579"/>
                  <a:gd name="connsiteY1" fmla="*/ 447085 h 44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6579" h="447085">
                    <a:moveTo>
                      <a:pt x="0" y="0"/>
                    </a:moveTo>
                    <a:cubicBezTo>
                      <a:pt x="197865" y="52191"/>
                      <a:pt x="318834" y="249206"/>
                      <a:pt x="279016" y="447085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8" name="Forma libre 437">
                <a:extLst>
                  <a:ext uri="{FF2B5EF4-FFF2-40B4-BE49-F238E27FC236}">
                    <a16:creationId xmlns:a16="http://schemas.microsoft.com/office/drawing/2014/main" id="{35870721-D12E-C7E4-0FCC-055395F452EB}"/>
                  </a:ext>
                </a:extLst>
              </p:cNvPr>
              <p:cNvSpPr/>
              <p:nvPr/>
            </p:nvSpPr>
            <p:spPr>
              <a:xfrm>
                <a:off x="8796770" y="4741553"/>
                <a:ext cx="94712" cy="59832"/>
              </a:xfrm>
              <a:custGeom>
                <a:avLst/>
                <a:gdLst>
                  <a:gd name="connsiteX0" fmla="*/ 94713 w 94712"/>
                  <a:gd name="connsiteY0" fmla="*/ 25014 h 59832"/>
                  <a:gd name="connsiteX1" fmla="*/ 34841 w 94712"/>
                  <a:gd name="connsiteY1" fmla="*/ 59832 h 59832"/>
                  <a:gd name="connsiteX2" fmla="*/ 0 w 94712"/>
                  <a:gd name="connsiteY2" fmla="*/ 0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712" h="59832">
                    <a:moveTo>
                      <a:pt x="94713" y="25014"/>
                    </a:moveTo>
                    <a:lnTo>
                      <a:pt x="34841" y="59832"/>
                    </a:lnTo>
                    <a:lnTo>
                      <a:pt x="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9" name="Gráfico 2">
              <a:extLst>
                <a:ext uri="{FF2B5EF4-FFF2-40B4-BE49-F238E27FC236}">
                  <a16:creationId xmlns:a16="http://schemas.microsoft.com/office/drawing/2014/main" id="{EBA6B65B-D546-A3E4-627C-43D42BE904D4}"/>
                </a:ext>
              </a:extLst>
            </p:cNvPr>
            <p:cNvGrpSpPr/>
            <p:nvPr/>
          </p:nvGrpSpPr>
          <p:grpSpPr>
            <a:xfrm>
              <a:off x="8154051" y="4907354"/>
              <a:ext cx="543966" cy="153829"/>
              <a:chOff x="8154051" y="4907354"/>
              <a:chExt cx="543966" cy="153829"/>
            </a:xfrm>
            <a:noFill/>
          </p:grpSpPr>
          <p:sp>
            <p:nvSpPr>
              <p:cNvPr id="440" name="Forma libre 439">
                <a:extLst>
                  <a:ext uri="{FF2B5EF4-FFF2-40B4-BE49-F238E27FC236}">
                    <a16:creationId xmlns:a16="http://schemas.microsoft.com/office/drawing/2014/main" id="{BA903F3B-6D76-9F5B-2014-99DEC9D1A1D5}"/>
                  </a:ext>
                </a:extLst>
              </p:cNvPr>
              <p:cNvSpPr/>
              <p:nvPr/>
            </p:nvSpPr>
            <p:spPr>
              <a:xfrm>
                <a:off x="8175187" y="4920257"/>
                <a:ext cx="522831" cy="140926"/>
              </a:xfrm>
              <a:custGeom>
                <a:avLst/>
                <a:gdLst>
                  <a:gd name="connsiteX0" fmla="*/ 522831 w 522831"/>
                  <a:gd name="connsiteY0" fmla="*/ 68122 h 140926"/>
                  <a:gd name="connsiteX1" fmla="*/ 0 w 522831"/>
                  <a:gd name="connsiteY1" fmla="*/ 0 h 14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2831" h="140926">
                    <a:moveTo>
                      <a:pt x="522831" y="68122"/>
                    </a:moveTo>
                    <a:cubicBezTo>
                      <a:pt x="356922" y="187860"/>
                      <a:pt x="127822" y="156285"/>
                      <a:pt x="0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1" name="Forma libre 440">
                <a:extLst>
                  <a:ext uri="{FF2B5EF4-FFF2-40B4-BE49-F238E27FC236}">
                    <a16:creationId xmlns:a16="http://schemas.microsoft.com/office/drawing/2014/main" id="{7DDFD1F1-E090-49DF-63A6-D97DCD194F27}"/>
                  </a:ext>
                </a:extLst>
              </p:cNvPr>
              <p:cNvSpPr/>
              <p:nvPr/>
            </p:nvSpPr>
            <p:spPr>
              <a:xfrm>
                <a:off x="8154051" y="4907354"/>
                <a:ext cx="79420" cy="68338"/>
              </a:xfrm>
              <a:custGeom>
                <a:avLst/>
                <a:gdLst>
                  <a:gd name="connsiteX0" fmla="*/ 0 w 79420"/>
                  <a:gd name="connsiteY0" fmla="*/ 68339 h 68338"/>
                  <a:gd name="connsiteX1" fmla="*/ 11037 w 79420"/>
                  <a:gd name="connsiteY1" fmla="*/ 0 h 68338"/>
                  <a:gd name="connsiteX2" fmla="*/ 79420 w 79420"/>
                  <a:gd name="connsiteY2" fmla="*/ 11029 h 6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420" h="68338">
                    <a:moveTo>
                      <a:pt x="0" y="68339"/>
                    </a:moveTo>
                    <a:lnTo>
                      <a:pt x="11037" y="0"/>
                    </a:lnTo>
                    <a:lnTo>
                      <a:pt x="79420" y="11029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42" name="Gráfico 2">
            <a:extLst>
              <a:ext uri="{FF2B5EF4-FFF2-40B4-BE49-F238E27FC236}">
                <a16:creationId xmlns:a16="http://schemas.microsoft.com/office/drawing/2014/main" id="{AF686928-70FF-CD94-5F28-16E8B683AB94}"/>
              </a:ext>
            </a:extLst>
          </p:cNvPr>
          <p:cNvGrpSpPr/>
          <p:nvPr/>
        </p:nvGrpSpPr>
        <p:grpSpPr>
          <a:xfrm>
            <a:off x="10588016" y="4374773"/>
            <a:ext cx="828032" cy="616418"/>
            <a:chOff x="10588016" y="4374773"/>
            <a:chExt cx="828032" cy="616418"/>
          </a:xfrm>
          <a:noFill/>
        </p:grpSpPr>
        <p:grpSp>
          <p:nvGrpSpPr>
            <p:cNvPr id="443" name="Gráfico 2">
              <a:extLst>
                <a:ext uri="{FF2B5EF4-FFF2-40B4-BE49-F238E27FC236}">
                  <a16:creationId xmlns:a16="http://schemas.microsoft.com/office/drawing/2014/main" id="{A48F4FA6-ACC5-5790-95C1-1D8D0B9344CC}"/>
                </a:ext>
              </a:extLst>
            </p:cNvPr>
            <p:cNvGrpSpPr/>
            <p:nvPr/>
          </p:nvGrpSpPr>
          <p:grpSpPr>
            <a:xfrm>
              <a:off x="10588016" y="4374773"/>
              <a:ext cx="784679" cy="616418"/>
              <a:chOff x="10588016" y="4374773"/>
              <a:chExt cx="784679" cy="616418"/>
            </a:xfrm>
            <a:noFill/>
          </p:grpSpPr>
          <p:sp>
            <p:nvSpPr>
              <p:cNvPr id="444" name="Forma libre 443">
                <a:extLst>
                  <a:ext uri="{FF2B5EF4-FFF2-40B4-BE49-F238E27FC236}">
                    <a16:creationId xmlns:a16="http://schemas.microsoft.com/office/drawing/2014/main" id="{67918395-CE94-B27D-155F-7CCB6610C04E}"/>
                  </a:ext>
                </a:extLst>
              </p:cNvPr>
              <p:cNvSpPr/>
              <p:nvPr/>
            </p:nvSpPr>
            <p:spPr>
              <a:xfrm>
                <a:off x="11151892" y="4374773"/>
                <a:ext cx="220803" cy="516793"/>
              </a:xfrm>
              <a:custGeom>
                <a:avLst/>
                <a:gdLst>
                  <a:gd name="connsiteX0" fmla="*/ 0 w 220803"/>
                  <a:gd name="connsiteY0" fmla="*/ 0 h 516793"/>
                  <a:gd name="connsiteX1" fmla="*/ 0 w 220803"/>
                  <a:gd name="connsiteY1" fmla="*/ 449609 h 516793"/>
                  <a:gd name="connsiteX2" fmla="*/ 67229 w 220803"/>
                  <a:gd name="connsiteY2" fmla="*/ 516794 h 516793"/>
                  <a:gd name="connsiteX3" fmla="*/ 220804 w 220803"/>
                  <a:gd name="connsiteY3" fmla="*/ 516794 h 51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803" h="516793">
                    <a:moveTo>
                      <a:pt x="0" y="0"/>
                    </a:moveTo>
                    <a:lnTo>
                      <a:pt x="0" y="449609"/>
                    </a:lnTo>
                    <a:cubicBezTo>
                      <a:pt x="0" y="486733"/>
                      <a:pt x="30080" y="516794"/>
                      <a:pt x="67229" y="516794"/>
                    </a:cubicBezTo>
                    <a:lnTo>
                      <a:pt x="220804" y="516794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5" name="Forma libre 444">
                <a:extLst>
                  <a:ext uri="{FF2B5EF4-FFF2-40B4-BE49-F238E27FC236}">
                    <a16:creationId xmlns:a16="http://schemas.microsoft.com/office/drawing/2014/main" id="{2C71F251-07FA-6214-F2DF-B63460E4C85D}"/>
                  </a:ext>
                </a:extLst>
              </p:cNvPr>
              <p:cNvSpPr/>
              <p:nvPr/>
            </p:nvSpPr>
            <p:spPr>
              <a:xfrm>
                <a:off x="10669023" y="4661175"/>
                <a:ext cx="482868" cy="135812"/>
              </a:xfrm>
              <a:custGeom>
                <a:avLst/>
                <a:gdLst>
                  <a:gd name="connsiteX0" fmla="*/ 482869 w 482868"/>
                  <a:gd name="connsiteY0" fmla="*/ 89749 h 135812"/>
                  <a:gd name="connsiteX1" fmla="*/ 230542 w 482868"/>
                  <a:gd name="connsiteY1" fmla="*/ 89749 h 135812"/>
                  <a:gd name="connsiteX2" fmla="*/ 146433 w 482868"/>
                  <a:gd name="connsiteY2" fmla="*/ 0 h 135812"/>
                  <a:gd name="connsiteX3" fmla="*/ 0 w 482868"/>
                  <a:gd name="connsiteY3" fmla="*/ 0 h 135812"/>
                  <a:gd name="connsiteX4" fmla="*/ 0 w 482868"/>
                  <a:gd name="connsiteY4" fmla="*/ 135812 h 13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868" h="135812">
                    <a:moveTo>
                      <a:pt x="482869" y="89749"/>
                    </a:moveTo>
                    <a:lnTo>
                      <a:pt x="230542" y="89749"/>
                    </a:lnTo>
                    <a:lnTo>
                      <a:pt x="146433" y="0"/>
                    </a:lnTo>
                    <a:lnTo>
                      <a:pt x="0" y="0"/>
                    </a:lnTo>
                    <a:lnTo>
                      <a:pt x="0" y="13581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6" name="Forma libre 445">
                <a:extLst>
                  <a:ext uri="{FF2B5EF4-FFF2-40B4-BE49-F238E27FC236}">
                    <a16:creationId xmlns:a16="http://schemas.microsoft.com/office/drawing/2014/main" id="{C25BBA2D-714C-C99D-ED2B-E8375E15FF26}"/>
                  </a:ext>
                </a:extLst>
              </p:cNvPr>
              <p:cNvSpPr/>
              <p:nvPr/>
            </p:nvSpPr>
            <p:spPr>
              <a:xfrm>
                <a:off x="10588016" y="4829283"/>
                <a:ext cx="162014" cy="161908"/>
              </a:xfrm>
              <a:custGeom>
                <a:avLst/>
                <a:gdLst>
                  <a:gd name="connsiteX0" fmla="*/ 162014 w 162014"/>
                  <a:gd name="connsiteY0" fmla="*/ 80954 h 161908"/>
                  <a:gd name="connsiteX1" fmla="*/ 81007 w 162014"/>
                  <a:gd name="connsiteY1" fmla="*/ 161908 h 161908"/>
                  <a:gd name="connsiteX2" fmla="*/ 0 w 162014"/>
                  <a:gd name="connsiteY2" fmla="*/ 80954 h 161908"/>
                  <a:gd name="connsiteX3" fmla="*/ 81007 w 162014"/>
                  <a:gd name="connsiteY3" fmla="*/ 0 h 161908"/>
                  <a:gd name="connsiteX4" fmla="*/ 162014 w 162014"/>
                  <a:gd name="connsiteY4" fmla="*/ 80954 h 1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014" h="161908">
                    <a:moveTo>
                      <a:pt x="162014" y="80954"/>
                    </a:moveTo>
                    <a:cubicBezTo>
                      <a:pt x="162014" y="125664"/>
                      <a:pt x="125746" y="161908"/>
                      <a:pt x="81007" y="161908"/>
                    </a:cubicBezTo>
                    <a:cubicBezTo>
                      <a:pt x="36268" y="161908"/>
                      <a:pt x="0" y="125664"/>
                      <a:pt x="0" y="80954"/>
                    </a:cubicBezTo>
                    <a:cubicBezTo>
                      <a:pt x="0" y="36244"/>
                      <a:pt x="36268" y="0"/>
                      <a:pt x="81007" y="0"/>
                    </a:cubicBezTo>
                    <a:cubicBezTo>
                      <a:pt x="125746" y="0"/>
                      <a:pt x="162014" y="36244"/>
                      <a:pt x="162014" y="80954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7" name="Forma libre 446">
                <a:extLst>
                  <a:ext uri="{FF2B5EF4-FFF2-40B4-BE49-F238E27FC236}">
                    <a16:creationId xmlns:a16="http://schemas.microsoft.com/office/drawing/2014/main" id="{601F754F-6650-DCC0-5EFA-29FD38BC5C55}"/>
                  </a:ext>
                </a:extLst>
              </p:cNvPr>
              <p:cNvSpPr/>
              <p:nvPr/>
            </p:nvSpPr>
            <p:spPr>
              <a:xfrm>
                <a:off x="10877708" y="4829283"/>
                <a:ext cx="162014" cy="161908"/>
              </a:xfrm>
              <a:custGeom>
                <a:avLst/>
                <a:gdLst>
                  <a:gd name="connsiteX0" fmla="*/ 162014 w 162014"/>
                  <a:gd name="connsiteY0" fmla="*/ 80954 h 161908"/>
                  <a:gd name="connsiteX1" fmla="*/ 81007 w 162014"/>
                  <a:gd name="connsiteY1" fmla="*/ 161908 h 161908"/>
                  <a:gd name="connsiteX2" fmla="*/ 0 w 162014"/>
                  <a:gd name="connsiteY2" fmla="*/ 80954 h 161908"/>
                  <a:gd name="connsiteX3" fmla="*/ 81007 w 162014"/>
                  <a:gd name="connsiteY3" fmla="*/ 0 h 161908"/>
                  <a:gd name="connsiteX4" fmla="*/ 162014 w 162014"/>
                  <a:gd name="connsiteY4" fmla="*/ 80954 h 16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014" h="161908">
                    <a:moveTo>
                      <a:pt x="162014" y="80954"/>
                    </a:moveTo>
                    <a:cubicBezTo>
                      <a:pt x="162014" y="125664"/>
                      <a:pt x="125746" y="161908"/>
                      <a:pt x="81007" y="161908"/>
                    </a:cubicBezTo>
                    <a:cubicBezTo>
                      <a:pt x="36268" y="161908"/>
                      <a:pt x="0" y="125664"/>
                      <a:pt x="0" y="80954"/>
                    </a:cubicBezTo>
                    <a:cubicBezTo>
                      <a:pt x="0" y="36244"/>
                      <a:pt x="36268" y="0"/>
                      <a:pt x="81007" y="0"/>
                    </a:cubicBezTo>
                    <a:cubicBezTo>
                      <a:pt x="125746" y="0"/>
                      <a:pt x="162014" y="36244"/>
                      <a:pt x="162014" y="80954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8" name="Forma libre 447">
                <a:extLst>
                  <a:ext uri="{FF2B5EF4-FFF2-40B4-BE49-F238E27FC236}">
                    <a16:creationId xmlns:a16="http://schemas.microsoft.com/office/drawing/2014/main" id="{0F989005-EB78-6D46-8A44-F1F9EF243BE7}"/>
                  </a:ext>
                </a:extLst>
              </p:cNvPr>
              <p:cNvSpPr/>
              <p:nvPr/>
            </p:nvSpPr>
            <p:spPr>
              <a:xfrm>
                <a:off x="10796773" y="4910237"/>
                <a:ext cx="80934" cy="7208"/>
              </a:xfrm>
              <a:custGeom>
                <a:avLst/>
                <a:gdLst>
                  <a:gd name="connsiteX0" fmla="*/ 80935 w 80934"/>
                  <a:gd name="connsiteY0" fmla="*/ 0 h 7208"/>
                  <a:gd name="connsiteX1" fmla="*/ 0 w 80934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0934" h="7208">
                    <a:moveTo>
                      <a:pt x="80935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9" name="Forma libre 448">
                <a:extLst>
                  <a:ext uri="{FF2B5EF4-FFF2-40B4-BE49-F238E27FC236}">
                    <a16:creationId xmlns:a16="http://schemas.microsoft.com/office/drawing/2014/main" id="{B922C3FF-731A-72CB-2E80-3829AD430F8F}"/>
                  </a:ext>
                </a:extLst>
              </p:cNvPr>
              <p:cNvSpPr/>
              <p:nvPr/>
            </p:nvSpPr>
            <p:spPr>
              <a:xfrm>
                <a:off x="11039722" y="4910237"/>
                <a:ext cx="74659" cy="7208"/>
              </a:xfrm>
              <a:custGeom>
                <a:avLst/>
                <a:gdLst>
                  <a:gd name="connsiteX0" fmla="*/ 0 w 74659"/>
                  <a:gd name="connsiteY0" fmla="*/ 0 h 7208"/>
                  <a:gd name="connsiteX1" fmla="*/ 74659 w 74659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659" h="7208">
                    <a:moveTo>
                      <a:pt x="0" y="0"/>
                    </a:moveTo>
                    <a:lnTo>
                      <a:pt x="74659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0" name="Forma libre 449">
                <a:extLst>
                  <a:ext uri="{FF2B5EF4-FFF2-40B4-BE49-F238E27FC236}">
                    <a16:creationId xmlns:a16="http://schemas.microsoft.com/office/drawing/2014/main" id="{064C4CF3-4AAD-3E41-5747-B2204896A1B7}"/>
                  </a:ext>
                </a:extLst>
              </p:cNvPr>
              <p:cNvSpPr/>
              <p:nvPr/>
            </p:nvSpPr>
            <p:spPr>
              <a:xfrm>
                <a:off x="10735964" y="4415214"/>
                <a:ext cx="328716" cy="283303"/>
              </a:xfrm>
              <a:custGeom>
                <a:avLst/>
                <a:gdLst>
                  <a:gd name="connsiteX0" fmla="*/ 328717 w 328716"/>
                  <a:gd name="connsiteY0" fmla="*/ 283303 h 283303"/>
                  <a:gd name="connsiteX1" fmla="*/ 328717 w 328716"/>
                  <a:gd name="connsiteY1" fmla="*/ 177479 h 283303"/>
                  <a:gd name="connsiteX2" fmla="*/ 309096 w 328716"/>
                  <a:gd name="connsiteY2" fmla="*/ 122116 h 283303"/>
                  <a:gd name="connsiteX3" fmla="*/ 236745 w 328716"/>
                  <a:gd name="connsiteY3" fmla="*/ 32728 h 283303"/>
                  <a:gd name="connsiteX4" fmla="*/ 168217 w 328716"/>
                  <a:gd name="connsiteY4" fmla="*/ 0 h 283303"/>
                  <a:gd name="connsiteX5" fmla="*/ 0 w 328716"/>
                  <a:gd name="connsiteY5" fmla="*/ 0 h 283303"/>
                  <a:gd name="connsiteX6" fmla="*/ 0 w 328716"/>
                  <a:gd name="connsiteY6" fmla="*/ 245962 h 283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716" h="283303">
                    <a:moveTo>
                      <a:pt x="328717" y="283303"/>
                    </a:moveTo>
                    <a:lnTo>
                      <a:pt x="328717" y="177479"/>
                    </a:lnTo>
                    <a:cubicBezTo>
                      <a:pt x="328717" y="157294"/>
                      <a:pt x="321792" y="137759"/>
                      <a:pt x="309096" y="122116"/>
                    </a:cubicBezTo>
                    <a:lnTo>
                      <a:pt x="236745" y="32728"/>
                    </a:lnTo>
                    <a:cubicBezTo>
                      <a:pt x="220010" y="12039"/>
                      <a:pt x="194835" y="0"/>
                      <a:pt x="168217" y="0"/>
                    </a:cubicBezTo>
                    <a:lnTo>
                      <a:pt x="0" y="0"/>
                    </a:lnTo>
                    <a:lnTo>
                      <a:pt x="0" y="245962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51" name="Gráfico 2">
              <a:extLst>
                <a:ext uri="{FF2B5EF4-FFF2-40B4-BE49-F238E27FC236}">
                  <a16:creationId xmlns:a16="http://schemas.microsoft.com/office/drawing/2014/main" id="{246B7910-D4FD-93EE-3FC3-61D09954DA80}"/>
                </a:ext>
              </a:extLst>
            </p:cNvPr>
            <p:cNvGrpSpPr/>
            <p:nvPr/>
          </p:nvGrpSpPr>
          <p:grpSpPr>
            <a:xfrm>
              <a:off x="11204839" y="4629313"/>
              <a:ext cx="211209" cy="210999"/>
              <a:chOff x="11204839" y="4629313"/>
              <a:chExt cx="211209" cy="210999"/>
            </a:xfrm>
            <a:noFill/>
          </p:grpSpPr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B9D1838E-FB0E-2E48-5306-538CCAA26CC4}"/>
                  </a:ext>
                </a:extLst>
              </p:cNvPr>
              <p:cNvSpPr/>
              <p:nvPr/>
            </p:nvSpPr>
            <p:spPr>
              <a:xfrm>
                <a:off x="11204839" y="4629313"/>
                <a:ext cx="211209" cy="210999"/>
              </a:xfrm>
              <a:custGeom>
                <a:avLst/>
                <a:gdLst>
                  <a:gd name="connsiteX0" fmla="*/ 0 w 211209"/>
                  <a:gd name="connsiteY0" fmla="*/ 154916 h 210999"/>
                  <a:gd name="connsiteX1" fmla="*/ 0 w 211209"/>
                  <a:gd name="connsiteY1" fmla="*/ 21698 h 210999"/>
                  <a:gd name="connsiteX2" fmla="*/ 21712 w 211209"/>
                  <a:gd name="connsiteY2" fmla="*/ 0 h 210999"/>
                  <a:gd name="connsiteX3" fmla="*/ 73000 w 211209"/>
                  <a:gd name="connsiteY3" fmla="*/ 0 h 210999"/>
                  <a:gd name="connsiteX4" fmla="*/ 73000 w 211209"/>
                  <a:gd name="connsiteY4" fmla="*/ 75187 h 210999"/>
                  <a:gd name="connsiteX5" fmla="*/ 105605 w 211209"/>
                  <a:gd name="connsiteY5" fmla="*/ 65095 h 210999"/>
                  <a:gd name="connsiteX6" fmla="*/ 138210 w 211209"/>
                  <a:gd name="connsiteY6" fmla="*/ 75187 h 210999"/>
                  <a:gd name="connsiteX7" fmla="*/ 138210 w 211209"/>
                  <a:gd name="connsiteY7" fmla="*/ 0 h 210999"/>
                  <a:gd name="connsiteX8" fmla="*/ 189497 w 211209"/>
                  <a:gd name="connsiteY8" fmla="*/ 0 h 210999"/>
                  <a:gd name="connsiteX9" fmla="*/ 211210 w 211209"/>
                  <a:gd name="connsiteY9" fmla="*/ 21698 h 210999"/>
                  <a:gd name="connsiteX10" fmla="*/ 211210 w 211209"/>
                  <a:gd name="connsiteY10" fmla="*/ 189301 h 210999"/>
                  <a:gd name="connsiteX11" fmla="*/ 189497 w 211209"/>
                  <a:gd name="connsiteY11" fmla="*/ 210999 h 210999"/>
                  <a:gd name="connsiteX12" fmla="*/ 21784 w 211209"/>
                  <a:gd name="connsiteY12" fmla="*/ 210999 h 210999"/>
                  <a:gd name="connsiteX13" fmla="*/ 72 w 211209"/>
                  <a:gd name="connsiteY13" fmla="*/ 189301 h 21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1209" h="210999">
                    <a:moveTo>
                      <a:pt x="0" y="154916"/>
                    </a:moveTo>
                    <a:lnTo>
                      <a:pt x="0" y="21698"/>
                    </a:lnTo>
                    <a:cubicBezTo>
                      <a:pt x="0" y="9732"/>
                      <a:pt x="9738" y="0"/>
                      <a:pt x="21712" y="0"/>
                    </a:cubicBezTo>
                    <a:lnTo>
                      <a:pt x="73000" y="0"/>
                    </a:lnTo>
                    <a:lnTo>
                      <a:pt x="73000" y="75187"/>
                    </a:lnTo>
                    <a:lnTo>
                      <a:pt x="105605" y="65095"/>
                    </a:lnTo>
                    <a:lnTo>
                      <a:pt x="138210" y="75187"/>
                    </a:lnTo>
                    <a:lnTo>
                      <a:pt x="138210" y="0"/>
                    </a:lnTo>
                    <a:lnTo>
                      <a:pt x="189497" y="0"/>
                    </a:lnTo>
                    <a:cubicBezTo>
                      <a:pt x="201472" y="0"/>
                      <a:pt x="211210" y="9732"/>
                      <a:pt x="211210" y="21698"/>
                    </a:cubicBezTo>
                    <a:lnTo>
                      <a:pt x="211210" y="189301"/>
                    </a:lnTo>
                    <a:cubicBezTo>
                      <a:pt x="211210" y="201268"/>
                      <a:pt x="201472" y="210999"/>
                      <a:pt x="189497" y="210999"/>
                    </a:cubicBezTo>
                    <a:lnTo>
                      <a:pt x="21784" y="210999"/>
                    </a:lnTo>
                    <a:cubicBezTo>
                      <a:pt x="9810" y="210999"/>
                      <a:pt x="72" y="201268"/>
                      <a:pt x="72" y="189301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670706B0-D721-D31C-2E43-352A5BAA7D60}"/>
                  </a:ext>
                </a:extLst>
              </p:cNvPr>
              <p:cNvSpPr/>
              <p:nvPr/>
            </p:nvSpPr>
            <p:spPr>
              <a:xfrm>
                <a:off x="11255333" y="4765125"/>
                <a:ext cx="110077" cy="38206"/>
              </a:xfrm>
              <a:custGeom>
                <a:avLst/>
                <a:gdLst>
                  <a:gd name="connsiteX0" fmla="*/ 0 w 110077"/>
                  <a:gd name="connsiteY0" fmla="*/ 0 h 38206"/>
                  <a:gd name="connsiteX1" fmla="*/ 110078 w 110077"/>
                  <a:gd name="connsiteY1" fmla="*/ 0 h 38206"/>
                  <a:gd name="connsiteX2" fmla="*/ 110078 w 110077"/>
                  <a:gd name="connsiteY2" fmla="*/ 38206 h 38206"/>
                  <a:gd name="connsiteX3" fmla="*/ 0 w 110077"/>
                  <a:gd name="connsiteY3" fmla="*/ 38206 h 38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077" h="38206">
                    <a:moveTo>
                      <a:pt x="0" y="0"/>
                    </a:moveTo>
                    <a:lnTo>
                      <a:pt x="110078" y="0"/>
                    </a:lnTo>
                    <a:lnTo>
                      <a:pt x="110078" y="38206"/>
                    </a:lnTo>
                    <a:lnTo>
                      <a:pt x="0" y="38206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4" name="Forma libre 453">
                <a:extLst>
                  <a:ext uri="{FF2B5EF4-FFF2-40B4-BE49-F238E27FC236}">
                    <a16:creationId xmlns:a16="http://schemas.microsoft.com/office/drawing/2014/main" id="{3FCC6B5F-0030-C5D4-B30F-659B18C4ECC2}"/>
                  </a:ext>
                </a:extLst>
              </p:cNvPr>
              <p:cNvSpPr/>
              <p:nvPr/>
            </p:nvSpPr>
            <p:spPr>
              <a:xfrm>
                <a:off x="11302725" y="4629313"/>
                <a:ext cx="40251" cy="7208"/>
              </a:xfrm>
              <a:custGeom>
                <a:avLst/>
                <a:gdLst>
                  <a:gd name="connsiteX0" fmla="*/ 40251 w 40251"/>
                  <a:gd name="connsiteY0" fmla="*/ 0 h 7208"/>
                  <a:gd name="connsiteX1" fmla="*/ 0 w 40251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251" h="7208">
                    <a:moveTo>
                      <a:pt x="40251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55" name="Gráfico 2">
            <a:extLst>
              <a:ext uri="{FF2B5EF4-FFF2-40B4-BE49-F238E27FC236}">
                <a16:creationId xmlns:a16="http://schemas.microsoft.com/office/drawing/2014/main" id="{4908AD84-8751-5C02-7EF6-AED3118E868F}"/>
              </a:ext>
            </a:extLst>
          </p:cNvPr>
          <p:cNvGrpSpPr/>
          <p:nvPr/>
        </p:nvGrpSpPr>
        <p:grpSpPr>
          <a:xfrm>
            <a:off x="12012073" y="4264191"/>
            <a:ext cx="490033" cy="827562"/>
            <a:chOff x="12012073" y="4264191"/>
            <a:chExt cx="490033" cy="827562"/>
          </a:xfrm>
          <a:noFill/>
        </p:grpSpPr>
        <p:grpSp>
          <p:nvGrpSpPr>
            <p:cNvPr id="456" name="Gráfico 2">
              <a:extLst>
                <a:ext uri="{FF2B5EF4-FFF2-40B4-BE49-F238E27FC236}">
                  <a16:creationId xmlns:a16="http://schemas.microsoft.com/office/drawing/2014/main" id="{74C04E64-4419-B203-8000-8F217F7A0753}"/>
                </a:ext>
              </a:extLst>
            </p:cNvPr>
            <p:cNvGrpSpPr/>
            <p:nvPr/>
          </p:nvGrpSpPr>
          <p:grpSpPr>
            <a:xfrm>
              <a:off x="12284909" y="4575824"/>
              <a:ext cx="217197" cy="217054"/>
              <a:chOff x="12284909" y="4575824"/>
              <a:chExt cx="217197" cy="217054"/>
            </a:xfrm>
            <a:noFill/>
          </p:grpSpPr>
          <p:sp>
            <p:nvSpPr>
              <p:cNvPr id="457" name="Forma libre 456">
                <a:extLst>
                  <a:ext uri="{FF2B5EF4-FFF2-40B4-BE49-F238E27FC236}">
                    <a16:creationId xmlns:a16="http://schemas.microsoft.com/office/drawing/2014/main" id="{08FDB456-D9B3-430A-F734-7C36A324A6C6}"/>
                  </a:ext>
                </a:extLst>
              </p:cNvPr>
              <p:cNvSpPr/>
              <p:nvPr/>
            </p:nvSpPr>
            <p:spPr>
              <a:xfrm>
                <a:off x="12284909" y="4575824"/>
                <a:ext cx="217197" cy="217054"/>
              </a:xfrm>
              <a:custGeom>
                <a:avLst/>
                <a:gdLst>
                  <a:gd name="connsiteX0" fmla="*/ 72 w 217197"/>
                  <a:gd name="connsiteY0" fmla="*/ 159313 h 217054"/>
                  <a:gd name="connsiteX1" fmla="*/ 72 w 217197"/>
                  <a:gd name="connsiteY1" fmla="*/ 22347 h 217054"/>
                  <a:gd name="connsiteX2" fmla="*/ 22435 w 217197"/>
                  <a:gd name="connsiteY2" fmla="*/ 0 h 217054"/>
                  <a:gd name="connsiteX3" fmla="*/ 75165 w 217197"/>
                  <a:gd name="connsiteY3" fmla="*/ 0 h 217054"/>
                  <a:gd name="connsiteX4" fmla="*/ 75165 w 217197"/>
                  <a:gd name="connsiteY4" fmla="*/ 77350 h 217054"/>
                  <a:gd name="connsiteX5" fmla="*/ 108635 w 217197"/>
                  <a:gd name="connsiteY5" fmla="*/ 66969 h 217054"/>
                  <a:gd name="connsiteX6" fmla="*/ 142106 w 217197"/>
                  <a:gd name="connsiteY6" fmla="*/ 77350 h 217054"/>
                  <a:gd name="connsiteX7" fmla="*/ 142106 w 217197"/>
                  <a:gd name="connsiteY7" fmla="*/ 0 h 217054"/>
                  <a:gd name="connsiteX8" fmla="*/ 194836 w 217197"/>
                  <a:gd name="connsiteY8" fmla="*/ 0 h 217054"/>
                  <a:gd name="connsiteX9" fmla="*/ 217198 w 217197"/>
                  <a:gd name="connsiteY9" fmla="*/ 22347 h 217054"/>
                  <a:gd name="connsiteX10" fmla="*/ 217198 w 217197"/>
                  <a:gd name="connsiteY10" fmla="*/ 194708 h 217054"/>
                  <a:gd name="connsiteX11" fmla="*/ 194836 w 217197"/>
                  <a:gd name="connsiteY11" fmla="*/ 217055 h 217054"/>
                  <a:gd name="connsiteX12" fmla="*/ 22362 w 217197"/>
                  <a:gd name="connsiteY12" fmla="*/ 217055 h 217054"/>
                  <a:gd name="connsiteX13" fmla="*/ 0 w 217197"/>
                  <a:gd name="connsiteY13" fmla="*/ 194708 h 217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197" h="217054">
                    <a:moveTo>
                      <a:pt x="72" y="159313"/>
                    </a:moveTo>
                    <a:lnTo>
                      <a:pt x="72" y="22347"/>
                    </a:lnTo>
                    <a:cubicBezTo>
                      <a:pt x="72" y="10020"/>
                      <a:pt x="10099" y="0"/>
                      <a:pt x="22435" y="0"/>
                    </a:cubicBezTo>
                    <a:lnTo>
                      <a:pt x="75165" y="0"/>
                    </a:lnTo>
                    <a:lnTo>
                      <a:pt x="75165" y="77350"/>
                    </a:lnTo>
                    <a:lnTo>
                      <a:pt x="108635" y="66969"/>
                    </a:lnTo>
                    <a:lnTo>
                      <a:pt x="142106" y="77350"/>
                    </a:lnTo>
                    <a:lnTo>
                      <a:pt x="142106" y="0"/>
                    </a:lnTo>
                    <a:lnTo>
                      <a:pt x="194836" y="0"/>
                    </a:lnTo>
                    <a:cubicBezTo>
                      <a:pt x="207171" y="0"/>
                      <a:pt x="217198" y="10020"/>
                      <a:pt x="217198" y="22347"/>
                    </a:cubicBezTo>
                    <a:lnTo>
                      <a:pt x="217198" y="194708"/>
                    </a:lnTo>
                    <a:cubicBezTo>
                      <a:pt x="217198" y="207035"/>
                      <a:pt x="207171" y="217055"/>
                      <a:pt x="194836" y="217055"/>
                    </a:cubicBezTo>
                    <a:lnTo>
                      <a:pt x="22362" y="217055"/>
                    </a:lnTo>
                    <a:cubicBezTo>
                      <a:pt x="10027" y="217055"/>
                      <a:pt x="0" y="207035"/>
                      <a:pt x="0" y="194708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8" name="Forma libre 457">
                <a:extLst>
                  <a:ext uri="{FF2B5EF4-FFF2-40B4-BE49-F238E27FC236}">
                    <a16:creationId xmlns:a16="http://schemas.microsoft.com/office/drawing/2014/main" id="{2EF29B54-03EA-A48F-683E-01A9FFB368D4}"/>
                  </a:ext>
                </a:extLst>
              </p:cNvPr>
              <p:cNvSpPr/>
              <p:nvPr/>
            </p:nvSpPr>
            <p:spPr>
              <a:xfrm>
                <a:off x="12336990" y="4715457"/>
                <a:ext cx="113179" cy="39215"/>
              </a:xfrm>
              <a:custGeom>
                <a:avLst/>
                <a:gdLst>
                  <a:gd name="connsiteX0" fmla="*/ 0 w 113179"/>
                  <a:gd name="connsiteY0" fmla="*/ 0 h 39215"/>
                  <a:gd name="connsiteX1" fmla="*/ 113179 w 113179"/>
                  <a:gd name="connsiteY1" fmla="*/ 0 h 39215"/>
                  <a:gd name="connsiteX2" fmla="*/ 113179 w 113179"/>
                  <a:gd name="connsiteY2" fmla="*/ 39215 h 39215"/>
                  <a:gd name="connsiteX3" fmla="*/ 0 w 113179"/>
                  <a:gd name="connsiteY3" fmla="*/ 39215 h 3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179" h="39215">
                    <a:moveTo>
                      <a:pt x="0" y="0"/>
                    </a:moveTo>
                    <a:lnTo>
                      <a:pt x="113179" y="0"/>
                    </a:lnTo>
                    <a:lnTo>
                      <a:pt x="113179" y="39215"/>
                    </a:lnTo>
                    <a:lnTo>
                      <a:pt x="0" y="39215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9" name="Forma libre 458">
                <a:extLst>
                  <a:ext uri="{FF2B5EF4-FFF2-40B4-BE49-F238E27FC236}">
                    <a16:creationId xmlns:a16="http://schemas.microsoft.com/office/drawing/2014/main" id="{43394107-D2BE-75B0-A8E9-52583DF23D7D}"/>
                  </a:ext>
                </a:extLst>
              </p:cNvPr>
              <p:cNvSpPr/>
              <p:nvPr/>
            </p:nvSpPr>
            <p:spPr>
              <a:xfrm>
                <a:off x="12385681" y="4575824"/>
                <a:ext cx="41405" cy="7208"/>
              </a:xfrm>
              <a:custGeom>
                <a:avLst/>
                <a:gdLst>
                  <a:gd name="connsiteX0" fmla="*/ 41405 w 41405"/>
                  <a:gd name="connsiteY0" fmla="*/ 0 h 7208"/>
                  <a:gd name="connsiteX1" fmla="*/ 0 w 41405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405" h="7208">
                    <a:moveTo>
                      <a:pt x="41405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B11EB33E-4AB6-D9A9-2BCE-63295F276A0A}"/>
                </a:ext>
              </a:extLst>
            </p:cNvPr>
            <p:cNvSpPr/>
            <p:nvPr/>
          </p:nvSpPr>
          <p:spPr>
            <a:xfrm>
              <a:off x="12012073" y="4470721"/>
              <a:ext cx="334438" cy="254179"/>
            </a:xfrm>
            <a:custGeom>
              <a:avLst/>
              <a:gdLst>
                <a:gd name="connsiteX0" fmla="*/ 334439 w 334438"/>
                <a:gd name="connsiteY0" fmla="*/ 63581 h 254179"/>
                <a:gd name="connsiteX1" fmla="*/ 296568 w 334438"/>
                <a:gd name="connsiteY1" fmla="*/ 19896 h 254179"/>
                <a:gd name="connsiteX2" fmla="*/ 253071 w 334438"/>
                <a:gd name="connsiteY2" fmla="*/ 0 h 254179"/>
                <a:gd name="connsiteX3" fmla="*/ 96467 w 334438"/>
                <a:gd name="connsiteY3" fmla="*/ 0 h 254179"/>
                <a:gd name="connsiteX4" fmla="*/ 42438 w 334438"/>
                <a:gd name="connsiteY4" fmla="*/ 37630 h 254179"/>
                <a:gd name="connsiteX5" fmla="*/ 2836 w 334438"/>
                <a:gd name="connsiteY5" fmla="*/ 145112 h 254179"/>
                <a:gd name="connsiteX6" fmla="*/ 6082 w 334438"/>
                <a:gd name="connsiteY6" fmla="*/ 183751 h 254179"/>
                <a:gd name="connsiteX7" fmla="*/ 33132 w 334438"/>
                <a:gd name="connsiteY7" fmla="*/ 231040 h 254179"/>
                <a:gd name="connsiteX8" fmla="*/ 73023 w 334438"/>
                <a:gd name="connsiteY8" fmla="*/ 254180 h 254179"/>
                <a:gd name="connsiteX9" fmla="*/ 228545 w 334438"/>
                <a:gd name="connsiteY9" fmla="*/ 254180 h 254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438" h="254179">
                  <a:moveTo>
                    <a:pt x="334439" y="63581"/>
                  </a:moveTo>
                  <a:lnTo>
                    <a:pt x="296568" y="19896"/>
                  </a:lnTo>
                  <a:cubicBezTo>
                    <a:pt x="285603" y="7281"/>
                    <a:pt x="269734" y="0"/>
                    <a:pt x="253071" y="0"/>
                  </a:cubicBezTo>
                  <a:lnTo>
                    <a:pt x="96467" y="0"/>
                  </a:lnTo>
                  <a:cubicBezTo>
                    <a:pt x="72302" y="0"/>
                    <a:pt x="50734" y="15066"/>
                    <a:pt x="42438" y="37630"/>
                  </a:cubicBezTo>
                  <a:lnTo>
                    <a:pt x="2836" y="145112"/>
                  </a:lnTo>
                  <a:cubicBezTo>
                    <a:pt x="-1853" y="157799"/>
                    <a:pt x="-698" y="172000"/>
                    <a:pt x="6082" y="183751"/>
                  </a:cubicBezTo>
                  <a:lnTo>
                    <a:pt x="33132" y="231040"/>
                  </a:lnTo>
                  <a:cubicBezTo>
                    <a:pt x="41284" y="245313"/>
                    <a:pt x="56504" y="254180"/>
                    <a:pt x="73023" y="254180"/>
                  </a:cubicBezTo>
                  <a:lnTo>
                    <a:pt x="228545" y="25418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1" name="Forma libre 460">
              <a:extLst>
                <a:ext uri="{FF2B5EF4-FFF2-40B4-BE49-F238E27FC236}">
                  <a16:creationId xmlns:a16="http://schemas.microsoft.com/office/drawing/2014/main" id="{6394E59D-A98F-1402-9791-00A1ACBD5D82}"/>
                </a:ext>
              </a:extLst>
            </p:cNvPr>
            <p:cNvSpPr/>
            <p:nvPr/>
          </p:nvSpPr>
          <p:spPr>
            <a:xfrm>
              <a:off x="12126862" y="4534302"/>
              <a:ext cx="109500" cy="131270"/>
            </a:xfrm>
            <a:custGeom>
              <a:avLst/>
              <a:gdLst>
                <a:gd name="connsiteX0" fmla="*/ 109500 w 109500"/>
                <a:gd name="connsiteY0" fmla="*/ 131271 h 131270"/>
                <a:gd name="connsiteX1" fmla="*/ 28927 w 109500"/>
                <a:gd name="connsiteY1" fmla="*/ 114042 h 131270"/>
                <a:gd name="connsiteX2" fmla="*/ 1371 w 109500"/>
                <a:gd name="connsiteY2" fmla="*/ 68411 h 131270"/>
                <a:gd name="connsiteX3" fmla="*/ 20559 w 109500"/>
                <a:gd name="connsiteY3" fmla="*/ 0 h 13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00" h="131270">
                  <a:moveTo>
                    <a:pt x="109500" y="131271"/>
                  </a:moveTo>
                  <a:lnTo>
                    <a:pt x="28927" y="114042"/>
                  </a:lnTo>
                  <a:cubicBezTo>
                    <a:pt x="8296" y="109645"/>
                    <a:pt x="-4327" y="88739"/>
                    <a:pt x="1371" y="68411"/>
                  </a:cubicBezTo>
                  <a:lnTo>
                    <a:pt x="20559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2" name="Forma libre 461">
              <a:extLst>
                <a:ext uri="{FF2B5EF4-FFF2-40B4-BE49-F238E27FC236}">
                  <a16:creationId xmlns:a16="http://schemas.microsoft.com/office/drawing/2014/main" id="{AD7740E1-4B9D-38D1-7DFA-84498D000F4E}"/>
                </a:ext>
              </a:extLst>
            </p:cNvPr>
            <p:cNvSpPr/>
            <p:nvPr/>
          </p:nvSpPr>
          <p:spPr>
            <a:xfrm>
              <a:off x="12117701" y="4264191"/>
              <a:ext cx="161004" cy="160898"/>
            </a:xfrm>
            <a:custGeom>
              <a:avLst/>
              <a:gdLst>
                <a:gd name="connsiteX0" fmla="*/ 161004 w 161004"/>
                <a:gd name="connsiteY0" fmla="*/ 80449 h 160898"/>
                <a:gd name="connsiteX1" fmla="*/ 80502 w 161004"/>
                <a:gd name="connsiteY1" fmla="*/ 160899 h 160898"/>
                <a:gd name="connsiteX2" fmla="*/ -1 w 161004"/>
                <a:gd name="connsiteY2" fmla="*/ 80449 h 160898"/>
                <a:gd name="connsiteX3" fmla="*/ 80502 w 161004"/>
                <a:gd name="connsiteY3" fmla="*/ 0 h 160898"/>
                <a:gd name="connsiteX4" fmla="*/ 161004 w 161004"/>
                <a:gd name="connsiteY4" fmla="*/ 80449 h 16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004" h="160898">
                  <a:moveTo>
                    <a:pt x="161004" y="80449"/>
                  </a:moveTo>
                  <a:cubicBezTo>
                    <a:pt x="161004" y="124880"/>
                    <a:pt x="124962" y="160899"/>
                    <a:pt x="80502" y="160899"/>
                  </a:cubicBezTo>
                  <a:cubicBezTo>
                    <a:pt x="36042" y="160899"/>
                    <a:pt x="-1" y="124880"/>
                    <a:pt x="-1" y="80449"/>
                  </a:cubicBezTo>
                  <a:cubicBezTo>
                    <a:pt x="-1" y="36018"/>
                    <a:pt x="36041" y="0"/>
                    <a:pt x="80502" y="0"/>
                  </a:cubicBezTo>
                  <a:cubicBezTo>
                    <a:pt x="124961" y="0"/>
                    <a:pt x="161004" y="36018"/>
                    <a:pt x="161004" y="80449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3" name="Forma libre 462">
              <a:extLst>
                <a:ext uri="{FF2B5EF4-FFF2-40B4-BE49-F238E27FC236}">
                  <a16:creationId xmlns:a16="http://schemas.microsoft.com/office/drawing/2014/main" id="{949E58A3-22D3-4865-D47E-2D590ED83446}"/>
                </a:ext>
              </a:extLst>
            </p:cNvPr>
            <p:cNvSpPr/>
            <p:nvPr/>
          </p:nvSpPr>
          <p:spPr>
            <a:xfrm>
              <a:off x="12087693" y="4758565"/>
              <a:ext cx="7213" cy="333187"/>
            </a:xfrm>
            <a:custGeom>
              <a:avLst/>
              <a:gdLst>
                <a:gd name="connsiteX0" fmla="*/ 0 w 7213"/>
                <a:gd name="connsiteY0" fmla="*/ 0 h 333187"/>
                <a:gd name="connsiteX1" fmla="*/ 0 w 7213"/>
                <a:gd name="connsiteY1" fmla="*/ 333188 h 33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33187">
                  <a:moveTo>
                    <a:pt x="0" y="0"/>
                  </a:moveTo>
                  <a:lnTo>
                    <a:pt x="0" y="333188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4" name="Forma libre 463">
              <a:extLst>
                <a:ext uri="{FF2B5EF4-FFF2-40B4-BE49-F238E27FC236}">
                  <a16:creationId xmlns:a16="http://schemas.microsoft.com/office/drawing/2014/main" id="{D3647EB8-59F1-121A-CC3C-F78800BA1763}"/>
                </a:ext>
              </a:extLst>
            </p:cNvPr>
            <p:cNvSpPr/>
            <p:nvPr/>
          </p:nvSpPr>
          <p:spPr>
            <a:xfrm>
              <a:off x="12185147" y="4850116"/>
              <a:ext cx="7213" cy="241636"/>
            </a:xfrm>
            <a:custGeom>
              <a:avLst/>
              <a:gdLst>
                <a:gd name="connsiteX0" fmla="*/ 0 w 7213"/>
                <a:gd name="connsiteY0" fmla="*/ 0 h 241636"/>
                <a:gd name="connsiteX1" fmla="*/ 0 w 7213"/>
                <a:gd name="connsiteY1" fmla="*/ 241637 h 24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41636">
                  <a:moveTo>
                    <a:pt x="0" y="0"/>
                  </a:moveTo>
                  <a:lnTo>
                    <a:pt x="0" y="241637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5" name="Forma libre 464">
              <a:extLst>
                <a:ext uri="{FF2B5EF4-FFF2-40B4-BE49-F238E27FC236}">
                  <a16:creationId xmlns:a16="http://schemas.microsoft.com/office/drawing/2014/main" id="{4A3E1362-F06F-4D69-F837-3580156129F2}"/>
                </a:ext>
              </a:extLst>
            </p:cNvPr>
            <p:cNvSpPr/>
            <p:nvPr/>
          </p:nvSpPr>
          <p:spPr>
            <a:xfrm>
              <a:off x="12278417" y="4826616"/>
              <a:ext cx="7213" cy="258577"/>
            </a:xfrm>
            <a:custGeom>
              <a:avLst/>
              <a:gdLst>
                <a:gd name="connsiteX0" fmla="*/ 0 w 7213"/>
                <a:gd name="connsiteY0" fmla="*/ 0 h 258577"/>
                <a:gd name="connsiteX1" fmla="*/ 0 w 7213"/>
                <a:gd name="connsiteY1" fmla="*/ 258577 h 25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58577">
                  <a:moveTo>
                    <a:pt x="0" y="0"/>
                  </a:moveTo>
                  <a:lnTo>
                    <a:pt x="0" y="258577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66" name="Gráfico 2">
            <a:extLst>
              <a:ext uri="{FF2B5EF4-FFF2-40B4-BE49-F238E27FC236}">
                <a16:creationId xmlns:a16="http://schemas.microsoft.com/office/drawing/2014/main" id="{66628FD9-9B51-E923-118C-2037A46D3315}"/>
              </a:ext>
            </a:extLst>
          </p:cNvPr>
          <p:cNvGrpSpPr/>
          <p:nvPr/>
        </p:nvGrpSpPr>
        <p:grpSpPr>
          <a:xfrm>
            <a:off x="13129461" y="3050673"/>
            <a:ext cx="828031" cy="715196"/>
            <a:chOff x="13129461" y="3050673"/>
            <a:chExt cx="828031" cy="715196"/>
          </a:xfrm>
          <a:noFill/>
        </p:grpSpPr>
        <p:grpSp>
          <p:nvGrpSpPr>
            <p:cNvPr id="467" name="Gráfico 2">
              <a:extLst>
                <a:ext uri="{FF2B5EF4-FFF2-40B4-BE49-F238E27FC236}">
                  <a16:creationId xmlns:a16="http://schemas.microsoft.com/office/drawing/2014/main" id="{9108E618-2866-069C-2FD7-60075050FE0C}"/>
                </a:ext>
              </a:extLst>
            </p:cNvPr>
            <p:cNvGrpSpPr/>
            <p:nvPr/>
          </p:nvGrpSpPr>
          <p:grpSpPr>
            <a:xfrm>
              <a:off x="13129461" y="3050673"/>
              <a:ext cx="554642" cy="549881"/>
              <a:chOff x="13129461" y="3050673"/>
              <a:chExt cx="554642" cy="549881"/>
            </a:xfrm>
            <a:noFill/>
          </p:grpSpPr>
          <p:grpSp>
            <p:nvGrpSpPr>
              <p:cNvPr id="468" name="Gráfico 2">
                <a:extLst>
                  <a:ext uri="{FF2B5EF4-FFF2-40B4-BE49-F238E27FC236}">
                    <a16:creationId xmlns:a16="http://schemas.microsoft.com/office/drawing/2014/main" id="{9795FD52-5EA7-750D-8862-B57488DE4E6A}"/>
                  </a:ext>
                </a:extLst>
              </p:cNvPr>
              <p:cNvGrpSpPr/>
              <p:nvPr/>
            </p:nvGrpSpPr>
            <p:grpSpPr>
              <a:xfrm>
                <a:off x="13129461" y="3342987"/>
                <a:ext cx="257808" cy="257567"/>
                <a:chOff x="13129461" y="3342987"/>
                <a:chExt cx="257808" cy="257567"/>
              </a:xfrm>
              <a:noFill/>
            </p:grpSpPr>
            <p:sp>
              <p:nvSpPr>
                <p:cNvPr id="469" name="Forma libre 468">
                  <a:extLst>
                    <a:ext uri="{FF2B5EF4-FFF2-40B4-BE49-F238E27FC236}">
                      <a16:creationId xmlns:a16="http://schemas.microsoft.com/office/drawing/2014/main" id="{3C2FC24A-71F4-83EA-4879-5D9FEF7FA360}"/>
                    </a:ext>
                  </a:extLst>
                </p:cNvPr>
                <p:cNvSpPr/>
                <p:nvPr/>
              </p:nvSpPr>
              <p:spPr>
                <a:xfrm>
                  <a:off x="13129461" y="3342987"/>
                  <a:ext cx="257808" cy="257567"/>
                </a:xfrm>
                <a:custGeom>
                  <a:avLst/>
                  <a:gdLst>
                    <a:gd name="connsiteX0" fmla="*/ 0 w 257808"/>
                    <a:gd name="connsiteY0" fmla="*/ 189085 h 257567"/>
                    <a:gd name="connsiteX1" fmla="*/ 0 w 257808"/>
                    <a:gd name="connsiteY1" fmla="*/ 26528 h 257567"/>
                    <a:gd name="connsiteX2" fmla="*/ 26545 w 257808"/>
                    <a:gd name="connsiteY2" fmla="*/ 0 h 257567"/>
                    <a:gd name="connsiteX3" fmla="*/ 89158 w 257808"/>
                    <a:gd name="connsiteY3" fmla="*/ 0 h 257567"/>
                    <a:gd name="connsiteX4" fmla="*/ 89158 w 257808"/>
                    <a:gd name="connsiteY4" fmla="*/ 91767 h 257567"/>
                    <a:gd name="connsiteX5" fmla="*/ 128904 w 257808"/>
                    <a:gd name="connsiteY5" fmla="*/ 79440 h 257567"/>
                    <a:gd name="connsiteX6" fmla="*/ 168651 w 257808"/>
                    <a:gd name="connsiteY6" fmla="*/ 91767 h 257567"/>
                    <a:gd name="connsiteX7" fmla="*/ 168651 w 257808"/>
                    <a:gd name="connsiteY7" fmla="*/ 0 h 257567"/>
                    <a:gd name="connsiteX8" fmla="*/ 231263 w 257808"/>
                    <a:gd name="connsiteY8" fmla="*/ 0 h 257567"/>
                    <a:gd name="connsiteX9" fmla="*/ 257809 w 257808"/>
                    <a:gd name="connsiteY9" fmla="*/ 26528 h 257567"/>
                    <a:gd name="connsiteX10" fmla="*/ 257809 w 257808"/>
                    <a:gd name="connsiteY10" fmla="*/ 231040 h 257567"/>
                    <a:gd name="connsiteX11" fmla="*/ 231263 w 257808"/>
                    <a:gd name="connsiteY11" fmla="*/ 257568 h 257567"/>
                    <a:gd name="connsiteX12" fmla="*/ 26617 w 257808"/>
                    <a:gd name="connsiteY12" fmla="*/ 257568 h 257567"/>
                    <a:gd name="connsiteX13" fmla="*/ 72 w 257808"/>
                    <a:gd name="connsiteY13" fmla="*/ 231040 h 257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08" h="257567">
                      <a:moveTo>
                        <a:pt x="0" y="189085"/>
                      </a:moveTo>
                      <a:lnTo>
                        <a:pt x="0" y="26528"/>
                      </a:lnTo>
                      <a:cubicBezTo>
                        <a:pt x="0" y="11894"/>
                        <a:pt x="11902" y="0"/>
                        <a:pt x="26545" y="0"/>
                      </a:cubicBezTo>
                      <a:lnTo>
                        <a:pt x="89158" y="0"/>
                      </a:lnTo>
                      <a:lnTo>
                        <a:pt x="89158" y="91767"/>
                      </a:lnTo>
                      <a:lnTo>
                        <a:pt x="128904" y="79440"/>
                      </a:lnTo>
                      <a:lnTo>
                        <a:pt x="168651" y="91767"/>
                      </a:lnTo>
                      <a:lnTo>
                        <a:pt x="168651" y="0"/>
                      </a:lnTo>
                      <a:lnTo>
                        <a:pt x="231263" y="0"/>
                      </a:lnTo>
                      <a:cubicBezTo>
                        <a:pt x="245906" y="0"/>
                        <a:pt x="257809" y="11894"/>
                        <a:pt x="257809" y="26528"/>
                      </a:cubicBezTo>
                      <a:lnTo>
                        <a:pt x="257809" y="231040"/>
                      </a:lnTo>
                      <a:cubicBezTo>
                        <a:pt x="257809" y="245674"/>
                        <a:pt x="245906" y="257568"/>
                        <a:pt x="231263" y="257568"/>
                      </a:cubicBezTo>
                      <a:lnTo>
                        <a:pt x="26617" y="257568"/>
                      </a:lnTo>
                      <a:cubicBezTo>
                        <a:pt x="11975" y="257568"/>
                        <a:pt x="72" y="245674"/>
                        <a:pt x="72" y="231040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0" name="Forma libre 469">
                  <a:extLst>
                    <a:ext uri="{FF2B5EF4-FFF2-40B4-BE49-F238E27FC236}">
                      <a16:creationId xmlns:a16="http://schemas.microsoft.com/office/drawing/2014/main" id="{849D202D-9C0C-DD44-F99C-DCEB249B65B5}"/>
                    </a:ext>
                  </a:extLst>
                </p:cNvPr>
                <p:cNvSpPr/>
                <p:nvPr/>
              </p:nvSpPr>
              <p:spPr>
                <a:xfrm>
                  <a:off x="13191136" y="3508788"/>
                  <a:ext cx="134386" cy="46568"/>
                </a:xfrm>
                <a:custGeom>
                  <a:avLst/>
                  <a:gdLst>
                    <a:gd name="connsiteX0" fmla="*/ 0 w 134386"/>
                    <a:gd name="connsiteY0" fmla="*/ 0 h 46568"/>
                    <a:gd name="connsiteX1" fmla="*/ 134386 w 134386"/>
                    <a:gd name="connsiteY1" fmla="*/ 0 h 46568"/>
                    <a:gd name="connsiteX2" fmla="*/ 134386 w 134386"/>
                    <a:gd name="connsiteY2" fmla="*/ 46568 h 46568"/>
                    <a:gd name="connsiteX3" fmla="*/ 0 w 134386"/>
                    <a:gd name="connsiteY3" fmla="*/ 46568 h 46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386" h="46568">
                      <a:moveTo>
                        <a:pt x="0" y="0"/>
                      </a:moveTo>
                      <a:lnTo>
                        <a:pt x="134386" y="0"/>
                      </a:lnTo>
                      <a:lnTo>
                        <a:pt x="134386" y="46568"/>
                      </a:lnTo>
                      <a:lnTo>
                        <a:pt x="0" y="46568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1" name="Forma libre 470">
                  <a:extLst>
                    <a:ext uri="{FF2B5EF4-FFF2-40B4-BE49-F238E27FC236}">
                      <a16:creationId xmlns:a16="http://schemas.microsoft.com/office/drawing/2014/main" id="{8497DDC5-FC11-B690-A8A6-BD29821303C3}"/>
                    </a:ext>
                  </a:extLst>
                </p:cNvPr>
                <p:cNvSpPr/>
                <p:nvPr/>
              </p:nvSpPr>
              <p:spPr>
                <a:xfrm>
                  <a:off x="13248915" y="3342987"/>
                  <a:ext cx="49195" cy="7208"/>
                </a:xfrm>
                <a:custGeom>
                  <a:avLst/>
                  <a:gdLst>
                    <a:gd name="connsiteX0" fmla="*/ 49196 w 49195"/>
                    <a:gd name="connsiteY0" fmla="*/ 0 h 7208"/>
                    <a:gd name="connsiteX1" fmla="*/ 0 w 49195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95" h="7208">
                      <a:moveTo>
                        <a:pt x="49196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2" name="Gráfico 2">
                <a:extLst>
                  <a:ext uri="{FF2B5EF4-FFF2-40B4-BE49-F238E27FC236}">
                    <a16:creationId xmlns:a16="http://schemas.microsoft.com/office/drawing/2014/main" id="{E0D4BC29-2673-9C75-0CA3-A7024D8E4000}"/>
                  </a:ext>
                </a:extLst>
              </p:cNvPr>
              <p:cNvGrpSpPr/>
              <p:nvPr/>
            </p:nvGrpSpPr>
            <p:grpSpPr>
              <a:xfrm>
                <a:off x="13426295" y="3342987"/>
                <a:ext cx="257808" cy="189085"/>
                <a:chOff x="13426295" y="3342987"/>
                <a:chExt cx="257808" cy="189085"/>
              </a:xfrm>
              <a:noFill/>
            </p:grpSpPr>
            <p:sp>
              <p:nvSpPr>
                <p:cNvPr id="473" name="Forma libre 472">
                  <a:extLst>
                    <a:ext uri="{FF2B5EF4-FFF2-40B4-BE49-F238E27FC236}">
                      <a16:creationId xmlns:a16="http://schemas.microsoft.com/office/drawing/2014/main" id="{17F4540F-CE8B-8693-2897-DFB2E187D003}"/>
                    </a:ext>
                  </a:extLst>
                </p:cNvPr>
                <p:cNvSpPr/>
                <p:nvPr/>
              </p:nvSpPr>
              <p:spPr>
                <a:xfrm>
                  <a:off x="13426295" y="3342987"/>
                  <a:ext cx="257808" cy="189085"/>
                </a:xfrm>
                <a:custGeom>
                  <a:avLst/>
                  <a:gdLst>
                    <a:gd name="connsiteX0" fmla="*/ 0 w 257808"/>
                    <a:gd name="connsiteY0" fmla="*/ 189085 h 189085"/>
                    <a:gd name="connsiteX1" fmla="*/ 0 w 257808"/>
                    <a:gd name="connsiteY1" fmla="*/ 26528 h 189085"/>
                    <a:gd name="connsiteX2" fmla="*/ 26545 w 257808"/>
                    <a:gd name="connsiteY2" fmla="*/ 0 h 189085"/>
                    <a:gd name="connsiteX3" fmla="*/ 89158 w 257808"/>
                    <a:gd name="connsiteY3" fmla="*/ 0 h 189085"/>
                    <a:gd name="connsiteX4" fmla="*/ 89158 w 257808"/>
                    <a:gd name="connsiteY4" fmla="*/ 91767 h 189085"/>
                    <a:gd name="connsiteX5" fmla="*/ 128904 w 257808"/>
                    <a:gd name="connsiteY5" fmla="*/ 79440 h 189085"/>
                    <a:gd name="connsiteX6" fmla="*/ 168651 w 257808"/>
                    <a:gd name="connsiteY6" fmla="*/ 91767 h 189085"/>
                    <a:gd name="connsiteX7" fmla="*/ 168651 w 257808"/>
                    <a:gd name="connsiteY7" fmla="*/ 0 h 189085"/>
                    <a:gd name="connsiteX8" fmla="*/ 231263 w 257808"/>
                    <a:gd name="connsiteY8" fmla="*/ 0 h 189085"/>
                    <a:gd name="connsiteX9" fmla="*/ 257809 w 257808"/>
                    <a:gd name="connsiteY9" fmla="*/ 26528 h 189085"/>
                    <a:gd name="connsiteX10" fmla="*/ 257809 w 257808"/>
                    <a:gd name="connsiteY10" fmla="*/ 111591 h 189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808" h="189085">
                      <a:moveTo>
                        <a:pt x="0" y="189085"/>
                      </a:moveTo>
                      <a:lnTo>
                        <a:pt x="0" y="26528"/>
                      </a:lnTo>
                      <a:cubicBezTo>
                        <a:pt x="0" y="11894"/>
                        <a:pt x="11901" y="0"/>
                        <a:pt x="26545" y="0"/>
                      </a:cubicBezTo>
                      <a:lnTo>
                        <a:pt x="89158" y="0"/>
                      </a:lnTo>
                      <a:lnTo>
                        <a:pt x="89158" y="91767"/>
                      </a:lnTo>
                      <a:lnTo>
                        <a:pt x="128904" y="79440"/>
                      </a:lnTo>
                      <a:lnTo>
                        <a:pt x="168651" y="91767"/>
                      </a:lnTo>
                      <a:lnTo>
                        <a:pt x="168651" y="0"/>
                      </a:lnTo>
                      <a:lnTo>
                        <a:pt x="231263" y="0"/>
                      </a:lnTo>
                      <a:cubicBezTo>
                        <a:pt x="245906" y="0"/>
                        <a:pt x="257809" y="11894"/>
                        <a:pt x="257809" y="26528"/>
                      </a:cubicBezTo>
                      <a:lnTo>
                        <a:pt x="257809" y="111591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4" name="Forma libre 473">
                  <a:extLst>
                    <a:ext uri="{FF2B5EF4-FFF2-40B4-BE49-F238E27FC236}">
                      <a16:creationId xmlns:a16="http://schemas.microsoft.com/office/drawing/2014/main" id="{F8AB33E5-E864-B28F-A933-0228A67C8D4C}"/>
                    </a:ext>
                  </a:extLst>
                </p:cNvPr>
                <p:cNvSpPr/>
                <p:nvPr/>
              </p:nvSpPr>
              <p:spPr>
                <a:xfrm>
                  <a:off x="13545749" y="3342987"/>
                  <a:ext cx="49195" cy="7208"/>
                </a:xfrm>
                <a:custGeom>
                  <a:avLst/>
                  <a:gdLst>
                    <a:gd name="connsiteX0" fmla="*/ 49196 w 49195"/>
                    <a:gd name="connsiteY0" fmla="*/ 0 h 7208"/>
                    <a:gd name="connsiteX1" fmla="*/ 0 w 49195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95" h="7208">
                      <a:moveTo>
                        <a:pt x="49196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5" name="Gráfico 2">
                <a:extLst>
                  <a:ext uri="{FF2B5EF4-FFF2-40B4-BE49-F238E27FC236}">
                    <a16:creationId xmlns:a16="http://schemas.microsoft.com/office/drawing/2014/main" id="{54495D8F-3372-4B60-832E-6B92CE0052E5}"/>
                  </a:ext>
                </a:extLst>
              </p:cNvPr>
              <p:cNvGrpSpPr/>
              <p:nvPr/>
            </p:nvGrpSpPr>
            <p:grpSpPr>
              <a:xfrm>
                <a:off x="13277120" y="3050673"/>
                <a:ext cx="257808" cy="257567"/>
                <a:chOff x="13277120" y="3050673"/>
                <a:chExt cx="257808" cy="257567"/>
              </a:xfrm>
              <a:noFill/>
            </p:grpSpPr>
            <p:sp>
              <p:nvSpPr>
                <p:cNvPr id="476" name="Forma libre 475">
                  <a:extLst>
                    <a:ext uri="{FF2B5EF4-FFF2-40B4-BE49-F238E27FC236}">
                      <a16:creationId xmlns:a16="http://schemas.microsoft.com/office/drawing/2014/main" id="{BD7E6B62-7E10-45D8-A96A-0EEB6F69FACC}"/>
                    </a:ext>
                  </a:extLst>
                </p:cNvPr>
                <p:cNvSpPr/>
                <p:nvPr/>
              </p:nvSpPr>
              <p:spPr>
                <a:xfrm>
                  <a:off x="13277120" y="3050673"/>
                  <a:ext cx="257808" cy="257567"/>
                </a:xfrm>
                <a:custGeom>
                  <a:avLst/>
                  <a:gdLst>
                    <a:gd name="connsiteX0" fmla="*/ 0 w 257808"/>
                    <a:gd name="connsiteY0" fmla="*/ 189085 h 257567"/>
                    <a:gd name="connsiteX1" fmla="*/ 0 w 257808"/>
                    <a:gd name="connsiteY1" fmla="*/ 26528 h 257567"/>
                    <a:gd name="connsiteX2" fmla="*/ 26546 w 257808"/>
                    <a:gd name="connsiteY2" fmla="*/ 0 h 257567"/>
                    <a:gd name="connsiteX3" fmla="*/ 89158 w 257808"/>
                    <a:gd name="connsiteY3" fmla="*/ 0 h 257567"/>
                    <a:gd name="connsiteX4" fmla="*/ 89158 w 257808"/>
                    <a:gd name="connsiteY4" fmla="*/ 91767 h 257567"/>
                    <a:gd name="connsiteX5" fmla="*/ 128904 w 257808"/>
                    <a:gd name="connsiteY5" fmla="*/ 79440 h 257567"/>
                    <a:gd name="connsiteX6" fmla="*/ 168651 w 257808"/>
                    <a:gd name="connsiteY6" fmla="*/ 91767 h 257567"/>
                    <a:gd name="connsiteX7" fmla="*/ 168651 w 257808"/>
                    <a:gd name="connsiteY7" fmla="*/ 0 h 257567"/>
                    <a:gd name="connsiteX8" fmla="*/ 231264 w 257808"/>
                    <a:gd name="connsiteY8" fmla="*/ 0 h 257567"/>
                    <a:gd name="connsiteX9" fmla="*/ 257809 w 257808"/>
                    <a:gd name="connsiteY9" fmla="*/ 26528 h 257567"/>
                    <a:gd name="connsiteX10" fmla="*/ 257809 w 257808"/>
                    <a:gd name="connsiteY10" fmla="*/ 231040 h 257567"/>
                    <a:gd name="connsiteX11" fmla="*/ 231264 w 257808"/>
                    <a:gd name="connsiteY11" fmla="*/ 257568 h 257567"/>
                    <a:gd name="connsiteX12" fmla="*/ 26618 w 257808"/>
                    <a:gd name="connsiteY12" fmla="*/ 257568 h 257567"/>
                    <a:gd name="connsiteX13" fmla="*/ 72 w 257808"/>
                    <a:gd name="connsiteY13" fmla="*/ 231040 h 257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08" h="257567">
                      <a:moveTo>
                        <a:pt x="0" y="189085"/>
                      </a:moveTo>
                      <a:lnTo>
                        <a:pt x="0" y="26528"/>
                      </a:lnTo>
                      <a:cubicBezTo>
                        <a:pt x="0" y="11894"/>
                        <a:pt x="11902" y="0"/>
                        <a:pt x="26546" y="0"/>
                      </a:cubicBezTo>
                      <a:lnTo>
                        <a:pt x="89158" y="0"/>
                      </a:lnTo>
                      <a:lnTo>
                        <a:pt x="89158" y="91767"/>
                      </a:lnTo>
                      <a:lnTo>
                        <a:pt x="128904" y="79440"/>
                      </a:lnTo>
                      <a:lnTo>
                        <a:pt x="168651" y="91767"/>
                      </a:lnTo>
                      <a:lnTo>
                        <a:pt x="168651" y="0"/>
                      </a:lnTo>
                      <a:lnTo>
                        <a:pt x="231264" y="0"/>
                      </a:lnTo>
                      <a:cubicBezTo>
                        <a:pt x="245906" y="0"/>
                        <a:pt x="257809" y="11894"/>
                        <a:pt x="257809" y="26528"/>
                      </a:cubicBezTo>
                      <a:lnTo>
                        <a:pt x="257809" y="231040"/>
                      </a:lnTo>
                      <a:cubicBezTo>
                        <a:pt x="257809" y="245674"/>
                        <a:pt x="245906" y="257568"/>
                        <a:pt x="231264" y="257568"/>
                      </a:cubicBezTo>
                      <a:lnTo>
                        <a:pt x="26618" y="257568"/>
                      </a:lnTo>
                      <a:cubicBezTo>
                        <a:pt x="11975" y="257568"/>
                        <a:pt x="72" y="245674"/>
                        <a:pt x="72" y="231040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7" name="Forma libre 476">
                  <a:extLst>
                    <a:ext uri="{FF2B5EF4-FFF2-40B4-BE49-F238E27FC236}">
                      <a16:creationId xmlns:a16="http://schemas.microsoft.com/office/drawing/2014/main" id="{9736F937-A3A6-B72E-5191-1DA8CEA35BE2}"/>
                    </a:ext>
                  </a:extLst>
                </p:cNvPr>
                <p:cNvSpPr/>
                <p:nvPr/>
              </p:nvSpPr>
              <p:spPr>
                <a:xfrm>
                  <a:off x="13338867" y="3216474"/>
                  <a:ext cx="134314" cy="46568"/>
                </a:xfrm>
                <a:custGeom>
                  <a:avLst/>
                  <a:gdLst>
                    <a:gd name="connsiteX0" fmla="*/ 0 w 134314"/>
                    <a:gd name="connsiteY0" fmla="*/ 0 h 46568"/>
                    <a:gd name="connsiteX1" fmla="*/ 134315 w 134314"/>
                    <a:gd name="connsiteY1" fmla="*/ 0 h 46568"/>
                    <a:gd name="connsiteX2" fmla="*/ 134315 w 134314"/>
                    <a:gd name="connsiteY2" fmla="*/ 46568 h 46568"/>
                    <a:gd name="connsiteX3" fmla="*/ 0 w 134314"/>
                    <a:gd name="connsiteY3" fmla="*/ 46568 h 46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4314" h="46568">
                      <a:moveTo>
                        <a:pt x="0" y="0"/>
                      </a:moveTo>
                      <a:lnTo>
                        <a:pt x="134315" y="0"/>
                      </a:lnTo>
                      <a:lnTo>
                        <a:pt x="134315" y="46568"/>
                      </a:lnTo>
                      <a:lnTo>
                        <a:pt x="0" y="46568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8" name="Forma libre 477">
                  <a:extLst>
                    <a:ext uri="{FF2B5EF4-FFF2-40B4-BE49-F238E27FC236}">
                      <a16:creationId xmlns:a16="http://schemas.microsoft.com/office/drawing/2014/main" id="{C4ACAC9B-8366-BA5C-E4AA-7B0DB9EE4B42}"/>
                    </a:ext>
                  </a:extLst>
                </p:cNvPr>
                <p:cNvSpPr/>
                <p:nvPr/>
              </p:nvSpPr>
              <p:spPr>
                <a:xfrm>
                  <a:off x="13396647" y="3050673"/>
                  <a:ext cx="49123" cy="7208"/>
                </a:xfrm>
                <a:custGeom>
                  <a:avLst/>
                  <a:gdLst>
                    <a:gd name="connsiteX0" fmla="*/ 49124 w 49123"/>
                    <a:gd name="connsiteY0" fmla="*/ 0 h 7208"/>
                    <a:gd name="connsiteX1" fmla="*/ 0 w 49123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23" h="7208">
                      <a:moveTo>
                        <a:pt x="49124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479" name="Forma libre 478">
              <a:extLst>
                <a:ext uri="{FF2B5EF4-FFF2-40B4-BE49-F238E27FC236}">
                  <a16:creationId xmlns:a16="http://schemas.microsoft.com/office/drawing/2014/main" id="{1F1E27D0-EB2F-E4D5-ECCC-2AD5D7ACCE32}"/>
                </a:ext>
              </a:extLst>
            </p:cNvPr>
            <p:cNvSpPr/>
            <p:nvPr/>
          </p:nvSpPr>
          <p:spPr>
            <a:xfrm>
              <a:off x="13404149" y="3326911"/>
              <a:ext cx="553343" cy="438957"/>
            </a:xfrm>
            <a:custGeom>
              <a:avLst/>
              <a:gdLst>
                <a:gd name="connsiteX0" fmla="*/ 136767 w 553343"/>
                <a:gd name="connsiteY0" fmla="*/ 421495 h 438957"/>
                <a:gd name="connsiteX1" fmla="*/ 0 w 553343"/>
                <a:gd name="connsiteY1" fmla="*/ 284817 h 438957"/>
                <a:gd name="connsiteX2" fmla="*/ 89447 w 553343"/>
                <a:gd name="connsiteY2" fmla="*/ 195429 h 438957"/>
                <a:gd name="connsiteX3" fmla="*/ 178894 w 553343"/>
                <a:gd name="connsiteY3" fmla="*/ 284817 h 438957"/>
                <a:gd name="connsiteX4" fmla="*/ 463898 w 553343"/>
                <a:gd name="connsiteY4" fmla="*/ 0 h 438957"/>
                <a:gd name="connsiteX5" fmla="*/ 553344 w 553343"/>
                <a:gd name="connsiteY5" fmla="*/ 89388 h 438957"/>
                <a:gd name="connsiteX6" fmla="*/ 221020 w 553343"/>
                <a:gd name="connsiteY6" fmla="*/ 421495 h 438957"/>
                <a:gd name="connsiteX7" fmla="*/ 136767 w 553343"/>
                <a:gd name="connsiteY7" fmla="*/ 421495 h 438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343" h="438957">
                  <a:moveTo>
                    <a:pt x="136767" y="421495"/>
                  </a:moveTo>
                  <a:lnTo>
                    <a:pt x="0" y="284817"/>
                  </a:lnTo>
                  <a:lnTo>
                    <a:pt x="89447" y="195429"/>
                  </a:lnTo>
                  <a:lnTo>
                    <a:pt x="178894" y="284817"/>
                  </a:lnTo>
                  <a:lnTo>
                    <a:pt x="463898" y="0"/>
                  </a:lnTo>
                  <a:lnTo>
                    <a:pt x="553344" y="89388"/>
                  </a:lnTo>
                  <a:lnTo>
                    <a:pt x="221020" y="421495"/>
                  </a:lnTo>
                  <a:cubicBezTo>
                    <a:pt x="197721" y="444779"/>
                    <a:pt x="160067" y="444779"/>
                    <a:pt x="136767" y="42149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80" name="Gráfico 2">
            <a:extLst>
              <a:ext uri="{FF2B5EF4-FFF2-40B4-BE49-F238E27FC236}">
                <a16:creationId xmlns:a16="http://schemas.microsoft.com/office/drawing/2014/main" id="{83C8AAAF-0AC4-DFC0-1462-A26AB189CDDE}"/>
              </a:ext>
            </a:extLst>
          </p:cNvPr>
          <p:cNvGrpSpPr/>
          <p:nvPr/>
        </p:nvGrpSpPr>
        <p:grpSpPr>
          <a:xfrm>
            <a:off x="11848567" y="3158083"/>
            <a:ext cx="844912" cy="486451"/>
            <a:chOff x="11848567" y="3158083"/>
            <a:chExt cx="844912" cy="486451"/>
          </a:xfrm>
          <a:noFill/>
        </p:grpSpPr>
        <p:sp>
          <p:nvSpPr>
            <p:cNvPr id="481" name="Forma libre 480">
              <a:extLst>
                <a:ext uri="{FF2B5EF4-FFF2-40B4-BE49-F238E27FC236}">
                  <a16:creationId xmlns:a16="http://schemas.microsoft.com/office/drawing/2014/main" id="{6728F4A2-5AA0-A2C0-6771-907E184C285E}"/>
                </a:ext>
              </a:extLst>
            </p:cNvPr>
            <p:cNvSpPr/>
            <p:nvPr/>
          </p:nvSpPr>
          <p:spPr>
            <a:xfrm>
              <a:off x="12442162" y="3158083"/>
              <a:ext cx="251316" cy="417890"/>
            </a:xfrm>
            <a:custGeom>
              <a:avLst/>
              <a:gdLst>
                <a:gd name="connsiteX0" fmla="*/ 0 w 251316"/>
                <a:gd name="connsiteY0" fmla="*/ 339820 h 417890"/>
                <a:gd name="connsiteX1" fmla="*/ 0 w 251316"/>
                <a:gd name="connsiteY1" fmla="*/ 0 h 417890"/>
                <a:gd name="connsiteX2" fmla="*/ 203276 w 251316"/>
                <a:gd name="connsiteY2" fmla="*/ 75547 h 417890"/>
                <a:gd name="connsiteX3" fmla="*/ 225565 w 251316"/>
                <a:gd name="connsiteY3" fmla="*/ 89244 h 417890"/>
                <a:gd name="connsiteX4" fmla="*/ 229316 w 251316"/>
                <a:gd name="connsiteY4" fmla="*/ 92704 h 417890"/>
                <a:gd name="connsiteX5" fmla="*/ 251244 w 251316"/>
                <a:gd name="connsiteY5" fmla="*/ 142661 h 417890"/>
                <a:gd name="connsiteX6" fmla="*/ 92260 w 251316"/>
                <a:gd name="connsiteY6" fmla="*/ 142661 h 417890"/>
                <a:gd name="connsiteX7" fmla="*/ 92260 w 251316"/>
                <a:gd name="connsiteY7" fmla="*/ 187499 h 417890"/>
                <a:gd name="connsiteX8" fmla="*/ 115920 w 251316"/>
                <a:gd name="connsiteY8" fmla="*/ 219434 h 417890"/>
                <a:gd name="connsiteX9" fmla="*/ 251317 w 251316"/>
                <a:gd name="connsiteY9" fmla="*/ 260884 h 417890"/>
                <a:gd name="connsiteX10" fmla="*/ 251317 w 251316"/>
                <a:gd name="connsiteY10" fmla="*/ 399364 h 417890"/>
                <a:gd name="connsiteX11" fmla="*/ 232778 w 251316"/>
                <a:gd name="connsiteY11" fmla="*/ 417890 h 417890"/>
                <a:gd name="connsiteX12" fmla="*/ 174277 w 251316"/>
                <a:gd name="connsiteY12" fmla="*/ 417890 h 4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316" h="417890">
                  <a:moveTo>
                    <a:pt x="0" y="339820"/>
                  </a:moveTo>
                  <a:lnTo>
                    <a:pt x="0" y="0"/>
                  </a:lnTo>
                  <a:lnTo>
                    <a:pt x="203276" y="75547"/>
                  </a:lnTo>
                  <a:cubicBezTo>
                    <a:pt x="211498" y="78647"/>
                    <a:pt x="219145" y="83261"/>
                    <a:pt x="225565" y="89244"/>
                  </a:cubicBezTo>
                  <a:lnTo>
                    <a:pt x="229316" y="92704"/>
                  </a:lnTo>
                  <a:cubicBezTo>
                    <a:pt x="243310" y="105536"/>
                    <a:pt x="251244" y="123702"/>
                    <a:pt x="251244" y="142661"/>
                  </a:cubicBezTo>
                  <a:lnTo>
                    <a:pt x="92260" y="142661"/>
                  </a:lnTo>
                  <a:lnTo>
                    <a:pt x="92260" y="187499"/>
                  </a:lnTo>
                  <a:cubicBezTo>
                    <a:pt x="92260" y="202205"/>
                    <a:pt x="101854" y="215181"/>
                    <a:pt x="115920" y="219434"/>
                  </a:cubicBezTo>
                  <a:lnTo>
                    <a:pt x="251317" y="260884"/>
                  </a:lnTo>
                  <a:lnTo>
                    <a:pt x="251317" y="399364"/>
                  </a:lnTo>
                  <a:cubicBezTo>
                    <a:pt x="251317" y="409600"/>
                    <a:pt x="243022" y="417890"/>
                    <a:pt x="232778" y="417890"/>
                  </a:cubicBezTo>
                  <a:lnTo>
                    <a:pt x="174277" y="41789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2" name="Forma libre 481">
              <a:extLst>
                <a:ext uri="{FF2B5EF4-FFF2-40B4-BE49-F238E27FC236}">
                  <a16:creationId xmlns:a16="http://schemas.microsoft.com/office/drawing/2014/main" id="{B609454B-950E-4C60-D19D-68F4D9DE984D}"/>
                </a:ext>
              </a:extLst>
            </p:cNvPr>
            <p:cNvSpPr/>
            <p:nvPr/>
          </p:nvSpPr>
          <p:spPr>
            <a:xfrm rot="-4603200">
              <a:off x="12508627" y="3523360"/>
              <a:ext cx="105027" cy="104959"/>
            </a:xfrm>
            <a:custGeom>
              <a:avLst/>
              <a:gdLst>
                <a:gd name="connsiteX0" fmla="*/ 105027 w 105027"/>
                <a:gd name="connsiteY0" fmla="*/ 52480 h 104959"/>
                <a:gd name="connsiteX1" fmla="*/ 52513 w 105027"/>
                <a:gd name="connsiteY1" fmla="*/ 104959 h 104959"/>
                <a:gd name="connsiteX2" fmla="*/ -1 w 105027"/>
                <a:gd name="connsiteY2" fmla="*/ 52480 h 104959"/>
                <a:gd name="connsiteX3" fmla="*/ 52513 w 105027"/>
                <a:gd name="connsiteY3" fmla="*/ 0 h 104959"/>
                <a:gd name="connsiteX4" fmla="*/ 105027 w 105027"/>
                <a:gd name="connsiteY4" fmla="*/ 5248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7" h="104959">
                  <a:moveTo>
                    <a:pt x="105027" y="52480"/>
                  </a:moveTo>
                  <a:cubicBezTo>
                    <a:pt x="105027" y="81463"/>
                    <a:pt x="81516" y="104959"/>
                    <a:pt x="52513" y="104959"/>
                  </a:cubicBezTo>
                  <a:cubicBezTo>
                    <a:pt x="23511" y="104959"/>
                    <a:pt x="-1" y="81463"/>
                    <a:pt x="-1" y="52480"/>
                  </a:cubicBezTo>
                  <a:cubicBezTo>
                    <a:pt x="-1" y="23496"/>
                    <a:pt x="23511" y="0"/>
                    <a:pt x="52513" y="0"/>
                  </a:cubicBezTo>
                  <a:cubicBezTo>
                    <a:pt x="81516" y="0"/>
                    <a:pt x="105027" y="23496"/>
                    <a:pt x="105027" y="5248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3" name="Forma libre 482">
              <a:extLst>
                <a:ext uri="{FF2B5EF4-FFF2-40B4-BE49-F238E27FC236}">
                  <a16:creationId xmlns:a16="http://schemas.microsoft.com/office/drawing/2014/main" id="{39005627-C759-34A5-0A7F-BB1222C563AC}"/>
                </a:ext>
              </a:extLst>
            </p:cNvPr>
            <p:cNvSpPr/>
            <p:nvPr/>
          </p:nvSpPr>
          <p:spPr>
            <a:xfrm rot="-1349998">
              <a:off x="11949553" y="3523487"/>
              <a:ext cx="105027" cy="104959"/>
            </a:xfrm>
            <a:custGeom>
              <a:avLst/>
              <a:gdLst>
                <a:gd name="connsiteX0" fmla="*/ 105028 w 105027"/>
                <a:gd name="connsiteY0" fmla="*/ 52480 h 104959"/>
                <a:gd name="connsiteX1" fmla="*/ 52514 w 105027"/>
                <a:gd name="connsiteY1" fmla="*/ 104959 h 104959"/>
                <a:gd name="connsiteX2" fmla="*/ 0 w 105027"/>
                <a:gd name="connsiteY2" fmla="*/ 52480 h 104959"/>
                <a:gd name="connsiteX3" fmla="*/ 52514 w 105027"/>
                <a:gd name="connsiteY3" fmla="*/ 0 h 104959"/>
                <a:gd name="connsiteX4" fmla="*/ 105028 w 105027"/>
                <a:gd name="connsiteY4" fmla="*/ 5248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7" h="104959">
                  <a:moveTo>
                    <a:pt x="105028" y="52480"/>
                  </a:moveTo>
                  <a:cubicBezTo>
                    <a:pt x="105028" y="81463"/>
                    <a:pt x="81517" y="104959"/>
                    <a:pt x="52514" y="104959"/>
                  </a:cubicBezTo>
                  <a:cubicBezTo>
                    <a:pt x="23511" y="104959"/>
                    <a:pt x="0" y="81463"/>
                    <a:pt x="0" y="52480"/>
                  </a:cubicBezTo>
                  <a:cubicBezTo>
                    <a:pt x="0" y="23496"/>
                    <a:pt x="23511" y="0"/>
                    <a:pt x="52514" y="0"/>
                  </a:cubicBezTo>
                  <a:cubicBezTo>
                    <a:pt x="81517" y="0"/>
                    <a:pt x="105028" y="23496"/>
                    <a:pt x="105028" y="5248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4" name="Forma libre 483">
              <a:extLst>
                <a:ext uri="{FF2B5EF4-FFF2-40B4-BE49-F238E27FC236}">
                  <a16:creationId xmlns:a16="http://schemas.microsoft.com/office/drawing/2014/main" id="{E8DCE1FF-8BCE-871D-8D58-9C4F93415D1C}"/>
                </a:ext>
              </a:extLst>
            </p:cNvPr>
            <p:cNvSpPr/>
            <p:nvPr/>
          </p:nvSpPr>
          <p:spPr>
            <a:xfrm>
              <a:off x="12671190" y="3300672"/>
              <a:ext cx="7213" cy="109284"/>
            </a:xfrm>
            <a:custGeom>
              <a:avLst/>
              <a:gdLst>
                <a:gd name="connsiteX0" fmla="*/ 0 w 7213"/>
                <a:gd name="connsiteY0" fmla="*/ 0 h 109284"/>
                <a:gd name="connsiteX1" fmla="*/ 0 w 7213"/>
                <a:gd name="connsiteY1" fmla="*/ 109284 h 10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09284">
                  <a:moveTo>
                    <a:pt x="0" y="0"/>
                  </a:moveTo>
                  <a:lnTo>
                    <a:pt x="0" y="109284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5" name="Forma libre 484">
              <a:extLst>
                <a:ext uri="{FF2B5EF4-FFF2-40B4-BE49-F238E27FC236}">
                  <a16:creationId xmlns:a16="http://schemas.microsoft.com/office/drawing/2014/main" id="{DA47CFA1-FDF4-6037-E375-0AD9A3C9C8D1}"/>
                </a:ext>
              </a:extLst>
            </p:cNvPr>
            <p:cNvSpPr/>
            <p:nvPr/>
          </p:nvSpPr>
          <p:spPr>
            <a:xfrm>
              <a:off x="12179520" y="3497903"/>
              <a:ext cx="262641" cy="107842"/>
            </a:xfrm>
            <a:custGeom>
              <a:avLst/>
              <a:gdLst>
                <a:gd name="connsiteX0" fmla="*/ 0 w 262641"/>
                <a:gd name="connsiteY0" fmla="*/ 0 h 107842"/>
                <a:gd name="connsiteX1" fmla="*/ 262642 w 262641"/>
                <a:gd name="connsiteY1" fmla="*/ 0 h 107842"/>
                <a:gd name="connsiteX2" fmla="*/ 262642 w 262641"/>
                <a:gd name="connsiteY2" fmla="*/ 107843 h 107842"/>
                <a:gd name="connsiteX3" fmla="*/ 0 w 262641"/>
                <a:gd name="connsiteY3" fmla="*/ 107843 h 10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41" h="107842">
                  <a:moveTo>
                    <a:pt x="0" y="0"/>
                  </a:moveTo>
                  <a:lnTo>
                    <a:pt x="262642" y="0"/>
                  </a:lnTo>
                  <a:lnTo>
                    <a:pt x="262642" y="107843"/>
                  </a:lnTo>
                  <a:lnTo>
                    <a:pt x="0" y="107843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6" name="Forma libre 485">
              <a:extLst>
                <a:ext uri="{FF2B5EF4-FFF2-40B4-BE49-F238E27FC236}">
                  <a16:creationId xmlns:a16="http://schemas.microsoft.com/office/drawing/2014/main" id="{623D4E65-C9A2-F9EB-C16B-13422DFD5F7B}"/>
                </a:ext>
              </a:extLst>
            </p:cNvPr>
            <p:cNvSpPr/>
            <p:nvPr/>
          </p:nvSpPr>
          <p:spPr>
            <a:xfrm>
              <a:off x="11848567" y="3458182"/>
              <a:ext cx="330953" cy="100705"/>
            </a:xfrm>
            <a:custGeom>
              <a:avLst/>
              <a:gdLst>
                <a:gd name="connsiteX0" fmla="*/ 70764 w 330953"/>
                <a:gd name="connsiteY0" fmla="*/ 100706 h 100705"/>
                <a:gd name="connsiteX1" fmla="*/ 0 w 330953"/>
                <a:gd name="connsiteY1" fmla="*/ 100706 h 100705"/>
                <a:gd name="connsiteX2" fmla="*/ 0 w 330953"/>
                <a:gd name="connsiteY2" fmla="*/ 38278 h 100705"/>
                <a:gd name="connsiteX3" fmla="*/ 45662 w 330953"/>
                <a:gd name="connsiteY3" fmla="*/ 0 h 100705"/>
                <a:gd name="connsiteX4" fmla="*/ 211716 w 330953"/>
                <a:gd name="connsiteY4" fmla="*/ 0 h 100705"/>
                <a:gd name="connsiteX5" fmla="*/ 273751 w 330953"/>
                <a:gd name="connsiteY5" fmla="*/ 39720 h 100705"/>
                <a:gd name="connsiteX6" fmla="*/ 330953 w 330953"/>
                <a:gd name="connsiteY6" fmla="*/ 39720 h 10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53" h="100705">
                  <a:moveTo>
                    <a:pt x="70764" y="100706"/>
                  </a:moveTo>
                  <a:lnTo>
                    <a:pt x="0" y="100706"/>
                  </a:lnTo>
                  <a:lnTo>
                    <a:pt x="0" y="38278"/>
                  </a:lnTo>
                  <a:lnTo>
                    <a:pt x="45662" y="0"/>
                  </a:lnTo>
                  <a:lnTo>
                    <a:pt x="211716" y="0"/>
                  </a:lnTo>
                  <a:lnTo>
                    <a:pt x="273751" y="39720"/>
                  </a:lnTo>
                  <a:lnTo>
                    <a:pt x="330953" y="3972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7" name="Forma libre 486">
              <a:extLst>
                <a:ext uri="{FF2B5EF4-FFF2-40B4-BE49-F238E27FC236}">
                  <a16:creationId xmlns:a16="http://schemas.microsoft.com/office/drawing/2014/main" id="{37F12511-B2DB-B97D-5860-B72F37292578}"/>
                </a:ext>
              </a:extLst>
            </p:cNvPr>
            <p:cNvSpPr/>
            <p:nvPr/>
          </p:nvSpPr>
          <p:spPr>
            <a:xfrm>
              <a:off x="12054583" y="3575973"/>
              <a:ext cx="124937" cy="7208"/>
            </a:xfrm>
            <a:custGeom>
              <a:avLst/>
              <a:gdLst>
                <a:gd name="connsiteX0" fmla="*/ 124937 w 124937"/>
                <a:gd name="connsiteY0" fmla="*/ 0 h 7208"/>
                <a:gd name="connsiteX1" fmla="*/ 0 w 12493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37" h="7208">
                  <a:moveTo>
                    <a:pt x="124937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8" name="Forma libre 487">
              <a:extLst>
                <a:ext uri="{FF2B5EF4-FFF2-40B4-BE49-F238E27FC236}">
                  <a16:creationId xmlns:a16="http://schemas.microsoft.com/office/drawing/2014/main" id="{687617F1-AEA5-1FD2-B28F-0B91C22FA592}"/>
                </a:ext>
              </a:extLst>
            </p:cNvPr>
            <p:cNvSpPr/>
            <p:nvPr/>
          </p:nvSpPr>
          <p:spPr>
            <a:xfrm>
              <a:off x="12442162" y="3580731"/>
              <a:ext cx="36355" cy="7208"/>
            </a:xfrm>
            <a:custGeom>
              <a:avLst/>
              <a:gdLst>
                <a:gd name="connsiteX0" fmla="*/ 0 w 36355"/>
                <a:gd name="connsiteY0" fmla="*/ 0 h 7208"/>
                <a:gd name="connsiteX1" fmla="*/ 36356 w 3635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355" h="7208">
                  <a:moveTo>
                    <a:pt x="0" y="0"/>
                  </a:moveTo>
                  <a:lnTo>
                    <a:pt x="36356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89" name="Gráfico 2">
            <a:extLst>
              <a:ext uri="{FF2B5EF4-FFF2-40B4-BE49-F238E27FC236}">
                <a16:creationId xmlns:a16="http://schemas.microsoft.com/office/drawing/2014/main" id="{91EBF96A-16FB-DEC3-E072-3E6D0C6F490B}"/>
              </a:ext>
            </a:extLst>
          </p:cNvPr>
          <p:cNvGrpSpPr/>
          <p:nvPr/>
        </p:nvGrpSpPr>
        <p:grpSpPr>
          <a:xfrm>
            <a:off x="14387775" y="4263181"/>
            <a:ext cx="822046" cy="825183"/>
            <a:chOff x="14387775" y="4263181"/>
            <a:chExt cx="822046" cy="825183"/>
          </a:xfrm>
          <a:noFill/>
        </p:grpSpPr>
        <p:sp>
          <p:nvSpPr>
            <p:cNvPr id="490" name="Forma libre 489">
              <a:extLst>
                <a:ext uri="{FF2B5EF4-FFF2-40B4-BE49-F238E27FC236}">
                  <a16:creationId xmlns:a16="http://schemas.microsoft.com/office/drawing/2014/main" id="{8020BD4E-6C90-954B-458D-4D76010D66F4}"/>
                </a:ext>
              </a:extLst>
            </p:cNvPr>
            <p:cNvSpPr/>
            <p:nvPr/>
          </p:nvSpPr>
          <p:spPr>
            <a:xfrm>
              <a:off x="14387775" y="4263181"/>
              <a:ext cx="411022" cy="335566"/>
            </a:xfrm>
            <a:custGeom>
              <a:avLst/>
              <a:gdLst>
                <a:gd name="connsiteX0" fmla="*/ 0 w 411022"/>
                <a:gd name="connsiteY0" fmla="*/ 335566 h 335566"/>
                <a:gd name="connsiteX1" fmla="*/ 0 w 411022"/>
                <a:gd name="connsiteY1" fmla="*/ 189734 h 335566"/>
                <a:gd name="connsiteX2" fmla="*/ 411023 w 411022"/>
                <a:gd name="connsiteY2" fmla="*/ 0 h 33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022" h="335566">
                  <a:moveTo>
                    <a:pt x="0" y="335566"/>
                  </a:moveTo>
                  <a:lnTo>
                    <a:pt x="0" y="189734"/>
                  </a:lnTo>
                  <a:lnTo>
                    <a:pt x="411023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1" name="Forma libre 490">
              <a:extLst>
                <a:ext uri="{FF2B5EF4-FFF2-40B4-BE49-F238E27FC236}">
                  <a16:creationId xmlns:a16="http://schemas.microsoft.com/office/drawing/2014/main" id="{0DE66B36-2838-A014-C305-C546919B8173}"/>
                </a:ext>
              </a:extLst>
            </p:cNvPr>
            <p:cNvSpPr/>
            <p:nvPr/>
          </p:nvSpPr>
          <p:spPr>
            <a:xfrm>
              <a:off x="14387776" y="4722378"/>
              <a:ext cx="7213" cy="235220"/>
            </a:xfrm>
            <a:custGeom>
              <a:avLst/>
              <a:gdLst>
                <a:gd name="connsiteX0" fmla="*/ 0 w 7213"/>
                <a:gd name="connsiteY0" fmla="*/ 235221 h 235220"/>
                <a:gd name="connsiteX1" fmla="*/ 0 w 7213"/>
                <a:gd name="connsiteY1" fmla="*/ 0 h 23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235220">
                  <a:moveTo>
                    <a:pt x="0" y="235221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2" name="Forma libre 491">
              <a:extLst>
                <a:ext uri="{FF2B5EF4-FFF2-40B4-BE49-F238E27FC236}">
                  <a16:creationId xmlns:a16="http://schemas.microsoft.com/office/drawing/2014/main" id="{6B59615C-B9A6-E589-9FB3-6E63277A95B9}"/>
                </a:ext>
              </a:extLst>
            </p:cNvPr>
            <p:cNvSpPr/>
            <p:nvPr/>
          </p:nvSpPr>
          <p:spPr>
            <a:xfrm>
              <a:off x="14798798" y="4263181"/>
              <a:ext cx="411023" cy="694417"/>
            </a:xfrm>
            <a:custGeom>
              <a:avLst/>
              <a:gdLst>
                <a:gd name="connsiteX0" fmla="*/ 411023 w 411023"/>
                <a:gd name="connsiteY0" fmla="*/ 694417 h 694417"/>
                <a:gd name="connsiteX1" fmla="*/ 411023 w 411023"/>
                <a:gd name="connsiteY1" fmla="*/ 189734 h 694417"/>
                <a:gd name="connsiteX2" fmla="*/ 0 w 411023"/>
                <a:gd name="connsiteY2" fmla="*/ 0 h 6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023" h="694417">
                  <a:moveTo>
                    <a:pt x="411023" y="694417"/>
                  </a:moveTo>
                  <a:lnTo>
                    <a:pt x="411023" y="189734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3" name="Forma libre 492">
              <a:extLst>
                <a:ext uri="{FF2B5EF4-FFF2-40B4-BE49-F238E27FC236}">
                  <a16:creationId xmlns:a16="http://schemas.microsoft.com/office/drawing/2014/main" id="{6AC61D67-203D-4B69-5C70-98E3AB1A035E}"/>
                </a:ext>
              </a:extLst>
            </p:cNvPr>
            <p:cNvSpPr/>
            <p:nvPr/>
          </p:nvSpPr>
          <p:spPr>
            <a:xfrm>
              <a:off x="14570276" y="4614967"/>
              <a:ext cx="457116" cy="379395"/>
            </a:xfrm>
            <a:custGeom>
              <a:avLst/>
              <a:gdLst>
                <a:gd name="connsiteX0" fmla="*/ 0 w 457116"/>
                <a:gd name="connsiteY0" fmla="*/ 0 h 379395"/>
                <a:gd name="connsiteX1" fmla="*/ 457117 w 457116"/>
                <a:gd name="connsiteY1" fmla="*/ 0 h 379395"/>
                <a:gd name="connsiteX2" fmla="*/ 457117 w 457116"/>
                <a:gd name="connsiteY2" fmla="*/ 319707 h 379395"/>
                <a:gd name="connsiteX3" fmla="*/ 397389 w 457116"/>
                <a:gd name="connsiteY3" fmla="*/ 379396 h 379395"/>
                <a:gd name="connsiteX4" fmla="*/ 59800 w 457116"/>
                <a:gd name="connsiteY4" fmla="*/ 379396 h 379395"/>
                <a:gd name="connsiteX5" fmla="*/ 72 w 457116"/>
                <a:gd name="connsiteY5" fmla="*/ 319707 h 379395"/>
                <a:gd name="connsiteX6" fmla="*/ 72 w 457116"/>
                <a:gd name="connsiteY6" fmla="*/ 0 h 379395"/>
                <a:gd name="connsiteX7" fmla="*/ 72 w 457116"/>
                <a:gd name="connsiteY7" fmla="*/ 0 h 37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116" h="379395">
                  <a:moveTo>
                    <a:pt x="0" y="0"/>
                  </a:moveTo>
                  <a:lnTo>
                    <a:pt x="457117" y="0"/>
                  </a:lnTo>
                  <a:lnTo>
                    <a:pt x="457117" y="319707"/>
                  </a:lnTo>
                  <a:cubicBezTo>
                    <a:pt x="457117" y="352651"/>
                    <a:pt x="430355" y="379396"/>
                    <a:pt x="397389" y="379396"/>
                  </a:cubicBezTo>
                  <a:lnTo>
                    <a:pt x="59800" y="379396"/>
                  </a:lnTo>
                  <a:cubicBezTo>
                    <a:pt x="26834" y="379396"/>
                    <a:pt x="72" y="352651"/>
                    <a:pt x="72" y="319707"/>
                  </a:cubicBez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4" name="Forma libre 493">
              <a:extLst>
                <a:ext uri="{FF2B5EF4-FFF2-40B4-BE49-F238E27FC236}">
                  <a16:creationId xmlns:a16="http://schemas.microsoft.com/office/drawing/2014/main" id="{88B49AB0-BE10-2C11-EF74-F08315091F86}"/>
                </a:ext>
              </a:extLst>
            </p:cNvPr>
            <p:cNvSpPr/>
            <p:nvPr/>
          </p:nvSpPr>
          <p:spPr>
            <a:xfrm>
              <a:off x="14570204" y="4480525"/>
              <a:ext cx="457116" cy="134442"/>
            </a:xfrm>
            <a:custGeom>
              <a:avLst/>
              <a:gdLst>
                <a:gd name="connsiteX0" fmla="*/ 72 w 457116"/>
                <a:gd name="connsiteY0" fmla="*/ 76124 h 134442"/>
                <a:gd name="connsiteX1" fmla="*/ 72 w 457116"/>
                <a:gd name="connsiteY1" fmla="*/ 35467 h 134442"/>
                <a:gd name="connsiteX2" fmla="*/ 35563 w 457116"/>
                <a:gd name="connsiteY2" fmla="*/ 0 h 134442"/>
                <a:gd name="connsiteX3" fmla="*/ 421626 w 457116"/>
                <a:gd name="connsiteY3" fmla="*/ 0 h 134442"/>
                <a:gd name="connsiteX4" fmla="*/ 457117 w 457116"/>
                <a:gd name="connsiteY4" fmla="*/ 35467 h 134442"/>
                <a:gd name="connsiteX5" fmla="*/ 457117 w 457116"/>
                <a:gd name="connsiteY5" fmla="*/ 134443 h 134442"/>
                <a:gd name="connsiteX6" fmla="*/ 0 w 457116"/>
                <a:gd name="connsiteY6" fmla="*/ 134443 h 1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116" h="134442">
                  <a:moveTo>
                    <a:pt x="72" y="76124"/>
                  </a:moveTo>
                  <a:lnTo>
                    <a:pt x="72" y="35467"/>
                  </a:lnTo>
                  <a:cubicBezTo>
                    <a:pt x="72" y="15859"/>
                    <a:pt x="15941" y="0"/>
                    <a:pt x="35563" y="0"/>
                  </a:cubicBezTo>
                  <a:lnTo>
                    <a:pt x="421626" y="0"/>
                  </a:lnTo>
                  <a:cubicBezTo>
                    <a:pt x="441247" y="0"/>
                    <a:pt x="457117" y="15859"/>
                    <a:pt x="457117" y="35467"/>
                  </a:cubicBezTo>
                  <a:lnTo>
                    <a:pt x="457117" y="134443"/>
                  </a:lnTo>
                  <a:lnTo>
                    <a:pt x="0" y="134443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5" name="Forma libre 494">
              <a:extLst>
                <a:ext uri="{FF2B5EF4-FFF2-40B4-BE49-F238E27FC236}">
                  <a16:creationId xmlns:a16="http://schemas.microsoft.com/office/drawing/2014/main" id="{FCA0E2F5-689C-AD85-D252-518C40F19A1B}"/>
                </a:ext>
              </a:extLst>
            </p:cNvPr>
            <p:cNvSpPr/>
            <p:nvPr/>
          </p:nvSpPr>
          <p:spPr>
            <a:xfrm>
              <a:off x="14632961" y="4994435"/>
              <a:ext cx="79275" cy="93929"/>
            </a:xfrm>
            <a:custGeom>
              <a:avLst/>
              <a:gdLst>
                <a:gd name="connsiteX0" fmla="*/ 0 w 79275"/>
                <a:gd name="connsiteY0" fmla="*/ 0 h 93929"/>
                <a:gd name="connsiteX1" fmla="*/ 79276 w 79275"/>
                <a:gd name="connsiteY1" fmla="*/ 0 h 93929"/>
                <a:gd name="connsiteX2" fmla="*/ 79276 w 79275"/>
                <a:gd name="connsiteY2" fmla="*/ 79945 h 93929"/>
                <a:gd name="connsiteX3" fmla="*/ 65282 w 79275"/>
                <a:gd name="connsiteY3" fmla="*/ 93930 h 93929"/>
                <a:gd name="connsiteX4" fmla="*/ 14067 w 79275"/>
                <a:gd name="connsiteY4" fmla="*/ 93930 h 93929"/>
                <a:gd name="connsiteX5" fmla="*/ 72 w 79275"/>
                <a:gd name="connsiteY5" fmla="*/ 79945 h 93929"/>
                <a:gd name="connsiteX6" fmla="*/ 72 w 79275"/>
                <a:gd name="connsiteY6" fmla="*/ 0 h 93929"/>
                <a:gd name="connsiteX7" fmla="*/ 72 w 79275"/>
                <a:gd name="connsiteY7" fmla="*/ 0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275" h="93929">
                  <a:moveTo>
                    <a:pt x="0" y="0"/>
                  </a:moveTo>
                  <a:lnTo>
                    <a:pt x="79276" y="0"/>
                  </a:lnTo>
                  <a:lnTo>
                    <a:pt x="79276" y="79945"/>
                  </a:lnTo>
                  <a:cubicBezTo>
                    <a:pt x="79276" y="87658"/>
                    <a:pt x="73000" y="93930"/>
                    <a:pt x="65282" y="93930"/>
                  </a:cubicBezTo>
                  <a:lnTo>
                    <a:pt x="14067" y="93930"/>
                  </a:lnTo>
                  <a:cubicBezTo>
                    <a:pt x="6348" y="93930"/>
                    <a:pt x="72" y="87658"/>
                    <a:pt x="72" y="79945"/>
                  </a:cubicBez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6" name="Forma libre 495">
              <a:extLst>
                <a:ext uri="{FF2B5EF4-FFF2-40B4-BE49-F238E27FC236}">
                  <a16:creationId xmlns:a16="http://schemas.microsoft.com/office/drawing/2014/main" id="{D6AAC872-F725-B4EA-58D9-E332A7F33279}"/>
                </a:ext>
              </a:extLst>
            </p:cNvPr>
            <p:cNvSpPr/>
            <p:nvPr/>
          </p:nvSpPr>
          <p:spPr>
            <a:xfrm>
              <a:off x="14885432" y="4994435"/>
              <a:ext cx="79275" cy="93929"/>
            </a:xfrm>
            <a:custGeom>
              <a:avLst/>
              <a:gdLst>
                <a:gd name="connsiteX0" fmla="*/ 0 w 79275"/>
                <a:gd name="connsiteY0" fmla="*/ 0 h 93929"/>
                <a:gd name="connsiteX1" fmla="*/ 79276 w 79275"/>
                <a:gd name="connsiteY1" fmla="*/ 0 h 93929"/>
                <a:gd name="connsiteX2" fmla="*/ 79276 w 79275"/>
                <a:gd name="connsiteY2" fmla="*/ 79945 h 93929"/>
                <a:gd name="connsiteX3" fmla="*/ 65282 w 79275"/>
                <a:gd name="connsiteY3" fmla="*/ 93930 h 93929"/>
                <a:gd name="connsiteX4" fmla="*/ 14067 w 79275"/>
                <a:gd name="connsiteY4" fmla="*/ 93930 h 93929"/>
                <a:gd name="connsiteX5" fmla="*/ 72 w 79275"/>
                <a:gd name="connsiteY5" fmla="*/ 79945 h 93929"/>
                <a:gd name="connsiteX6" fmla="*/ 72 w 79275"/>
                <a:gd name="connsiteY6" fmla="*/ 0 h 93929"/>
                <a:gd name="connsiteX7" fmla="*/ 72 w 79275"/>
                <a:gd name="connsiteY7" fmla="*/ 0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275" h="93929">
                  <a:moveTo>
                    <a:pt x="0" y="0"/>
                  </a:moveTo>
                  <a:lnTo>
                    <a:pt x="79276" y="0"/>
                  </a:lnTo>
                  <a:lnTo>
                    <a:pt x="79276" y="79945"/>
                  </a:lnTo>
                  <a:cubicBezTo>
                    <a:pt x="79276" y="87658"/>
                    <a:pt x="73000" y="93930"/>
                    <a:pt x="65282" y="93930"/>
                  </a:cubicBezTo>
                  <a:lnTo>
                    <a:pt x="14067" y="93930"/>
                  </a:lnTo>
                  <a:cubicBezTo>
                    <a:pt x="6348" y="93930"/>
                    <a:pt x="72" y="87658"/>
                    <a:pt x="72" y="79945"/>
                  </a:cubicBez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7" name="Forma libre 496">
              <a:extLst>
                <a:ext uri="{FF2B5EF4-FFF2-40B4-BE49-F238E27FC236}">
                  <a16:creationId xmlns:a16="http://schemas.microsoft.com/office/drawing/2014/main" id="{DE303B23-9549-1D27-6118-EEEB812C38C0}"/>
                </a:ext>
              </a:extLst>
            </p:cNvPr>
            <p:cNvSpPr/>
            <p:nvPr/>
          </p:nvSpPr>
          <p:spPr>
            <a:xfrm>
              <a:off x="14610816" y="4889476"/>
              <a:ext cx="97670" cy="53416"/>
            </a:xfrm>
            <a:custGeom>
              <a:avLst/>
              <a:gdLst>
                <a:gd name="connsiteX0" fmla="*/ 0 w 97670"/>
                <a:gd name="connsiteY0" fmla="*/ 0 h 53416"/>
                <a:gd name="connsiteX1" fmla="*/ 88076 w 97670"/>
                <a:gd name="connsiteY1" fmla="*/ 0 h 53416"/>
                <a:gd name="connsiteX2" fmla="*/ 97670 w 97670"/>
                <a:gd name="connsiteY2" fmla="*/ 9588 h 53416"/>
                <a:gd name="connsiteX3" fmla="*/ 97670 w 97670"/>
                <a:gd name="connsiteY3" fmla="*/ 44117 h 53416"/>
                <a:gd name="connsiteX4" fmla="*/ 88365 w 97670"/>
                <a:gd name="connsiteY4" fmla="*/ 53417 h 53416"/>
                <a:gd name="connsiteX5" fmla="*/ 0 w 97670"/>
                <a:gd name="connsiteY5" fmla="*/ 53417 h 53416"/>
                <a:gd name="connsiteX6" fmla="*/ 0 w 97670"/>
                <a:gd name="connsiteY6" fmla="*/ 0 h 53416"/>
                <a:gd name="connsiteX7" fmla="*/ 0 w 97670"/>
                <a:gd name="connsiteY7" fmla="*/ 0 h 5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670" h="53416">
                  <a:moveTo>
                    <a:pt x="0" y="0"/>
                  </a:moveTo>
                  <a:lnTo>
                    <a:pt x="88076" y="0"/>
                  </a:lnTo>
                  <a:cubicBezTo>
                    <a:pt x="93414" y="0"/>
                    <a:pt x="97670" y="4325"/>
                    <a:pt x="97670" y="9588"/>
                  </a:cubicBezTo>
                  <a:lnTo>
                    <a:pt x="97670" y="44117"/>
                  </a:lnTo>
                  <a:cubicBezTo>
                    <a:pt x="97670" y="49236"/>
                    <a:pt x="93486" y="53417"/>
                    <a:pt x="88365" y="53417"/>
                  </a:cubicBezTo>
                  <a:lnTo>
                    <a:pt x="0" y="534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8" name="Forma libre 497">
              <a:extLst>
                <a:ext uri="{FF2B5EF4-FFF2-40B4-BE49-F238E27FC236}">
                  <a16:creationId xmlns:a16="http://schemas.microsoft.com/office/drawing/2014/main" id="{620C3CF8-BEBE-32EF-301A-4409201BAF73}"/>
                </a:ext>
              </a:extLst>
            </p:cNvPr>
            <p:cNvSpPr/>
            <p:nvPr/>
          </p:nvSpPr>
          <p:spPr>
            <a:xfrm rot="10800000">
              <a:off x="14879878" y="4889404"/>
              <a:ext cx="97670" cy="53416"/>
            </a:xfrm>
            <a:custGeom>
              <a:avLst/>
              <a:gdLst>
                <a:gd name="connsiteX0" fmla="*/ 0 w 97670"/>
                <a:gd name="connsiteY0" fmla="*/ 0 h 53416"/>
                <a:gd name="connsiteX1" fmla="*/ 88365 w 97670"/>
                <a:gd name="connsiteY1" fmla="*/ 0 h 53416"/>
                <a:gd name="connsiteX2" fmla="*/ 97670 w 97670"/>
                <a:gd name="connsiteY2" fmla="*/ 9299 h 53416"/>
                <a:gd name="connsiteX3" fmla="*/ 97670 w 97670"/>
                <a:gd name="connsiteY3" fmla="*/ 43829 h 53416"/>
                <a:gd name="connsiteX4" fmla="*/ 88077 w 97670"/>
                <a:gd name="connsiteY4" fmla="*/ 53417 h 53416"/>
                <a:gd name="connsiteX5" fmla="*/ 0 w 97670"/>
                <a:gd name="connsiteY5" fmla="*/ 53417 h 53416"/>
                <a:gd name="connsiteX6" fmla="*/ 0 w 97670"/>
                <a:gd name="connsiteY6" fmla="*/ 0 h 53416"/>
                <a:gd name="connsiteX7" fmla="*/ 0 w 97670"/>
                <a:gd name="connsiteY7" fmla="*/ 0 h 5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670" h="53416">
                  <a:moveTo>
                    <a:pt x="0" y="0"/>
                  </a:moveTo>
                  <a:lnTo>
                    <a:pt x="88365" y="0"/>
                  </a:lnTo>
                  <a:cubicBezTo>
                    <a:pt x="93487" y="0"/>
                    <a:pt x="97670" y="4181"/>
                    <a:pt x="97670" y="9299"/>
                  </a:cubicBezTo>
                  <a:lnTo>
                    <a:pt x="97670" y="43829"/>
                  </a:lnTo>
                  <a:cubicBezTo>
                    <a:pt x="97670" y="49164"/>
                    <a:pt x="93343" y="53417"/>
                    <a:pt x="88077" y="53417"/>
                  </a:cubicBezTo>
                  <a:lnTo>
                    <a:pt x="0" y="534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9" name="Forma libre 498">
              <a:extLst>
                <a:ext uri="{FF2B5EF4-FFF2-40B4-BE49-F238E27FC236}">
                  <a16:creationId xmlns:a16="http://schemas.microsoft.com/office/drawing/2014/main" id="{6FF0C013-62F6-7E3C-775F-9C33A28F43D0}"/>
                </a:ext>
              </a:extLst>
            </p:cNvPr>
            <p:cNvSpPr/>
            <p:nvPr/>
          </p:nvSpPr>
          <p:spPr>
            <a:xfrm>
              <a:off x="14623728" y="4662906"/>
              <a:ext cx="350213" cy="139993"/>
            </a:xfrm>
            <a:custGeom>
              <a:avLst/>
              <a:gdLst>
                <a:gd name="connsiteX0" fmla="*/ 0 w 350213"/>
                <a:gd name="connsiteY0" fmla="*/ 0 h 139993"/>
                <a:gd name="connsiteX1" fmla="*/ 350214 w 350213"/>
                <a:gd name="connsiteY1" fmla="*/ 0 h 139993"/>
                <a:gd name="connsiteX2" fmla="*/ 350214 w 350213"/>
                <a:gd name="connsiteY2" fmla="*/ 139994 h 139993"/>
                <a:gd name="connsiteX3" fmla="*/ 0 w 350213"/>
                <a:gd name="connsiteY3" fmla="*/ 139994 h 1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213" h="139993">
                  <a:moveTo>
                    <a:pt x="0" y="0"/>
                  </a:moveTo>
                  <a:lnTo>
                    <a:pt x="350214" y="0"/>
                  </a:lnTo>
                  <a:lnTo>
                    <a:pt x="350214" y="139994"/>
                  </a:lnTo>
                  <a:lnTo>
                    <a:pt x="0" y="13999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0" name="Forma libre 499">
              <a:extLst>
                <a:ext uri="{FF2B5EF4-FFF2-40B4-BE49-F238E27FC236}">
                  <a16:creationId xmlns:a16="http://schemas.microsoft.com/office/drawing/2014/main" id="{0E4788A9-9308-3B8D-EBCA-33652791941A}"/>
                </a:ext>
              </a:extLst>
            </p:cNvPr>
            <p:cNvSpPr/>
            <p:nvPr/>
          </p:nvSpPr>
          <p:spPr>
            <a:xfrm>
              <a:off x="14457891" y="4631548"/>
              <a:ext cx="55254" cy="117862"/>
            </a:xfrm>
            <a:custGeom>
              <a:avLst/>
              <a:gdLst>
                <a:gd name="connsiteX0" fmla="*/ 19548 w 55254"/>
                <a:gd name="connsiteY0" fmla="*/ 0 h 117862"/>
                <a:gd name="connsiteX1" fmla="*/ 55254 w 55254"/>
                <a:gd name="connsiteY1" fmla="*/ 0 h 117862"/>
                <a:gd name="connsiteX2" fmla="*/ 55254 w 55254"/>
                <a:gd name="connsiteY2" fmla="*/ 117863 h 117862"/>
                <a:gd name="connsiteX3" fmla="*/ 19548 w 55254"/>
                <a:gd name="connsiteY3" fmla="*/ 117863 h 117862"/>
                <a:gd name="connsiteX4" fmla="*/ 0 w 55254"/>
                <a:gd name="connsiteY4" fmla="*/ 98327 h 117862"/>
                <a:gd name="connsiteX5" fmla="*/ 0 w 55254"/>
                <a:gd name="connsiteY5" fmla="*/ 19536 h 117862"/>
                <a:gd name="connsiteX6" fmla="*/ 19548 w 55254"/>
                <a:gd name="connsiteY6" fmla="*/ 0 h 11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54" h="117862">
                  <a:moveTo>
                    <a:pt x="19548" y="0"/>
                  </a:moveTo>
                  <a:lnTo>
                    <a:pt x="55254" y="0"/>
                  </a:lnTo>
                  <a:lnTo>
                    <a:pt x="55254" y="117863"/>
                  </a:lnTo>
                  <a:lnTo>
                    <a:pt x="19548" y="117863"/>
                  </a:lnTo>
                  <a:cubicBezTo>
                    <a:pt x="8728" y="117863"/>
                    <a:pt x="0" y="109068"/>
                    <a:pt x="0" y="98327"/>
                  </a:cubicBezTo>
                  <a:lnTo>
                    <a:pt x="0" y="19536"/>
                  </a:lnTo>
                  <a:cubicBezTo>
                    <a:pt x="0" y="8723"/>
                    <a:pt x="8800" y="0"/>
                    <a:pt x="19548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1" name="Forma libre 500">
              <a:extLst>
                <a:ext uri="{FF2B5EF4-FFF2-40B4-BE49-F238E27FC236}">
                  <a16:creationId xmlns:a16="http://schemas.microsoft.com/office/drawing/2014/main" id="{8432E8EF-3A20-8265-4B85-BD483D7CBB55}"/>
                </a:ext>
              </a:extLst>
            </p:cNvPr>
            <p:cNvSpPr/>
            <p:nvPr/>
          </p:nvSpPr>
          <p:spPr>
            <a:xfrm>
              <a:off x="14513145" y="4749482"/>
              <a:ext cx="57130" cy="38638"/>
            </a:xfrm>
            <a:custGeom>
              <a:avLst/>
              <a:gdLst>
                <a:gd name="connsiteX0" fmla="*/ 0 w 57130"/>
                <a:gd name="connsiteY0" fmla="*/ 0 h 38638"/>
                <a:gd name="connsiteX1" fmla="*/ 16591 w 57130"/>
                <a:gd name="connsiteY1" fmla="*/ 38639 h 38638"/>
                <a:gd name="connsiteX2" fmla="*/ 57131 w 57130"/>
                <a:gd name="connsiteY2" fmla="*/ 38639 h 3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30" h="38638">
                  <a:moveTo>
                    <a:pt x="0" y="0"/>
                  </a:moveTo>
                  <a:lnTo>
                    <a:pt x="16591" y="38639"/>
                  </a:lnTo>
                  <a:lnTo>
                    <a:pt x="57131" y="3863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2" name="Forma libre 501">
              <a:extLst>
                <a:ext uri="{FF2B5EF4-FFF2-40B4-BE49-F238E27FC236}">
                  <a16:creationId xmlns:a16="http://schemas.microsoft.com/office/drawing/2014/main" id="{35F70501-7BE9-2677-8A65-DFF2FF779EDF}"/>
                </a:ext>
              </a:extLst>
            </p:cNvPr>
            <p:cNvSpPr/>
            <p:nvPr/>
          </p:nvSpPr>
          <p:spPr>
            <a:xfrm rot="10800000">
              <a:off x="15084524" y="4631620"/>
              <a:ext cx="55254" cy="117862"/>
            </a:xfrm>
            <a:custGeom>
              <a:avLst/>
              <a:gdLst>
                <a:gd name="connsiteX0" fmla="*/ 19548 w 55254"/>
                <a:gd name="connsiteY0" fmla="*/ 0 h 117862"/>
                <a:gd name="connsiteX1" fmla="*/ 55254 w 55254"/>
                <a:gd name="connsiteY1" fmla="*/ 0 h 117862"/>
                <a:gd name="connsiteX2" fmla="*/ 55254 w 55254"/>
                <a:gd name="connsiteY2" fmla="*/ 117863 h 117862"/>
                <a:gd name="connsiteX3" fmla="*/ 19548 w 55254"/>
                <a:gd name="connsiteY3" fmla="*/ 117863 h 117862"/>
                <a:gd name="connsiteX4" fmla="*/ 0 w 55254"/>
                <a:gd name="connsiteY4" fmla="*/ 98327 h 117862"/>
                <a:gd name="connsiteX5" fmla="*/ 0 w 55254"/>
                <a:gd name="connsiteY5" fmla="*/ 19536 h 117862"/>
                <a:gd name="connsiteX6" fmla="*/ 19548 w 55254"/>
                <a:gd name="connsiteY6" fmla="*/ 0 h 11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54" h="117862">
                  <a:moveTo>
                    <a:pt x="19548" y="0"/>
                  </a:moveTo>
                  <a:lnTo>
                    <a:pt x="55254" y="0"/>
                  </a:lnTo>
                  <a:lnTo>
                    <a:pt x="55254" y="117863"/>
                  </a:lnTo>
                  <a:lnTo>
                    <a:pt x="19548" y="117863"/>
                  </a:lnTo>
                  <a:cubicBezTo>
                    <a:pt x="8728" y="117863"/>
                    <a:pt x="0" y="109068"/>
                    <a:pt x="0" y="98327"/>
                  </a:cubicBezTo>
                  <a:lnTo>
                    <a:pt x="0" y="19536"/>
                  </a:lnTo>
                  <a:cubicBezTo>
                    <a:pt x="0" y="8723"/>
                    <a:pt x="8800" y="0"/>
                    <a:pt x="19548" y="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3" name="Forma libre 502">
              <a:extLst>
                <a:ext uri="{FF2B5EF4-FFF2-40B4-BE49-F238E27FC236}">
                  <a16:creationId xmlns:a16="http://schemas.microsoft.com/office/drawing/2014/main" id="{776472DA-3AC5-0F25-B1F5-91BA62D2C3EC}"/>
                </a:ext>
              </a:extLst>
            </p:cNvPr>
            <p:cNvSpPr/>
            <p:nvPr/>
          </p:nvSpPr>
          <p:spPr>
            <a:xfrm>
              <a:off x="15027393" y="4749482"/>
              <a:ext cx="57130" cy="38638"/>
            </a:xfrm>
            <a:custGeom>
              <a:avLst/>
              <a:gdLst>
                <a:gd name="connsiteX0" fmla="*/ 57131 w 57130"/>
                <a:gd name="connsiteY0" fmla="*/ 0 h 38638"/>
                <a:gd name="connsiteX1" fmla="*/ 40540 w 57130"/>
                <a:gd name="connsiteY1" fmla="*/ 38639 h 38638"/>
                <a:gd name="connsiteX2" fmla="*/ 0 w 57130"/>
                <a:gd name="connsiteY2" fmla="*/ 38639 h 3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30" h="38638">
                  <a:moveTo>
                    <a:pt x="57131" y="0"/>
                  </a:moveTo>
                  <a:lnTo>
                    <a:pt x="40540" y="38639"/>
                  </a:lnTo>
                  <a:lnTo>
                    <a:pt x="0" y="3863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4" name="Gráfico 2">
            <a:extLst>
              <a:ext uri="{FF2B5EF4-FFF2-40B4-BE49-F238E27FC236}">
                <a16:creationId xmlns:a16="http://schemas.microsoft.com/office/drawing/2014/main" id="{4E2B9960-B479-9BFD-7284-55D3825A15DD}"/>
              </a:ext>
            </a:extLst>
          </p:cNvPr>
          <p:cNvGrpSpPr/>
          <p:nvPr/>
        </p:nvGrpSpPr>
        <p:grpSpPr>
          <a:xfrm>
            <a:off x="14468639" y="2987813"/>
            <a:ext cx="664070" cy="830662"/>
            <a:chOff x="14468639" y="2987813"/>
            <a:chExt cx="664070" cy="830662"/>
          </a:xfrm>
          <a:noFill/>
        </p:grpSpPr>
        <p:grpSp>
          <p:nvGrpSpPr>
            <p:cNvPr id="505" name="Gráfico 2">
              <a:extLst>
                <a:ext uri="{FF2B5EF4-FFF2-40B4-BE49-F238E27FC236}">
                  <a16:creationId xmlns:a16="http://schemas.microsoft.com/office/drawing/2014/main" id="{F221EBAF-C201-0418-6617-336D64A1AD0E}"/>
                </a:ext>
              </a:extLst>
            </p:cNvPr>
            <p:cNvGrpSpPr/>
            <p:nvPr/>
          </p:nvGrpSpPr>
          <p:grpSpPr>
            <a:xfrm>
              <a:off x="14593215" y="3339815"/>
              <a:ext cx="414845" cy="478659"/>
              <a:chOff x="14593215" y="3339815"/>
              <a:chExt cx="414845" cy="478659"/>
            </a:xfrm>
            <a:noFill/>
          </p:grpSpPr>
          <p:sp>
            <p:nvSpPr>
              <p:cNvPr id="506" name="Forma libre 505">
                <a:extLst>
                  <a:ext uri="{FF2B5EF4-FFF2-40B4-BE49-F238E27FC236}">
                    <a16:creationId xmlns:a16="http://schemas.microsoft.com/office/drawing/2014/main" id="{2ECF44C2-BAC4-E614-B0F0-FDEDA7E6C582}"/>
                  </a:ext>
                </a:extLst>
              </p:cNvPr>
              <p:cNvSpPr/>
              <p:nvPr/>
            </p:nvSpPr>
            <p:spPr>
              <a:xfrm>
                <a:off x="14593215" y="3339815"/>
                <a:ext cx="414845" cy="478659"/>
              </a:xfrm>
              <a:custGeom>
                <a:avLst/>
                <a:gdLst>
                  <a:gd name="connsiteX0" fmla="*/ 414846 w 414845"/>
                  <a:gd name="connsiteY0" fmla="*/ 358995 h 478659"/>
                  <a:gd name="connsiteX1" fmla="*/ 414846 w 414845"/>
                  <a:gd name="connsiteY1" fmla="*/ 119665 h 478659"/>
                  <a:gd name="connsiteX2" fmla="*/ 207459 w 414845"/>
                  <a:gd name="connsiteY2" fmla="*/ 0 h 478659"/>
                  <a:gd name="connsiteX3" fmla="*/ 0 w 414845"/>
                  <a:gd name="connsiteY3" fmla="*/ 119665 h 478659"/>
                  <a:gd name="connsiteX4" fmla="*/ 0 w 414845"/>
                  <a:gd name="connsiteY4" fmla="*/ 358995 h 478659"/>
                  <a:gd name="connsiteX5" fmla="*/ 207459 w 414845"/>
                  <a:gd name="connsiteY5" fmla="*/ 478660 h 478659"/>
                  <a:gd name="connsiteX6" fmla="*/ 371710 w 414845"/>
                  <a:gd name="connsiteY6" fmla="*/ 383937 h 47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845" h="478659">
                    <a:moveTo>
                      <a:pt x="414846" y="358995"/>
                    </a:moveTo>
                    <a:lnTo>
                      <a:pt x="414846" y="119665"/>
                    </a:lnTo>
                    <a:lnTo>
                      <a:pt x="207459" y="0"/>
                    </a:lnTo>
                    <a:lnTo>
                      <a:pt x="0" y="119665"/>
                    </a:lnTo>
                    <a:lnTo>
                      <a:pt x="0" y="358995"/>
                    </a:lnTo>
                    <a:lnTo>
                      <a:pt x="207459" y="478660"/>
                    </a:lnTo>
                    <a:lnTo>
                      <a:pt x="371710" y="383937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7" name="Forma libre 506">
                <a:extLst>
                  <a:ext uri="{FF2B5EF4-FFF2-40B4-BE49-F238E27FC236}">
                    <a16:creationId xmlns:a16="http://schemas.microsoft.com/office/drawing/2014/main" id="{3988CE66-4A4F-3DE1-4D36-CDECBA2C9EE4}"/>
                  </a:ext>
                </a:extLst>
              </p:cNvPr>
              <p:cNvSpPr/>
              <p:nvPr/>
            </p:nvSpPr>
            <p:spPr>
              <a:xfrm>
                <a:off x="14635486" y="3459624"/>
                <a:ext cx="372574" cy="119664"/>
              </a:xfrm>
              <a:custGeom>
                <a:avLst/>
                <a:gdLst>
                  <a:gd name="connsiteX0" fmla="*/ 0 w 372574"/>
                  <a:gd name="connsiteY0" fmla="*/ 24366 h 119664"/>
                  <a:gd name="connsiteX1" fmla="*/ 165187 w 372574"/>
                  <a:gd name="connsiteY1" fmla="*/ 119665 h 119664"/>
                  <a:gd name="connsiteX2" fmla="*/ 372574 w 372574"/>
                  <a:gd name="connsiteY2" fmla="*/ 0 h 11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2574" h="119664">
                    <a:moveTo>
                      <a:pt x="0" y="24366"/>
                    </a:moveTo>
                    <a:lnTo>
                      <a:pt x="165187" y="119665"/>
                    </a:lnTo>
                    <a:lnTo>
                      <a:pt x="372574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8" name="Forma libre 507">
                <a:extLst>
                  <a:ext uri="{FF2B5EF4-FFF2-40B4-BE49-F238E27FC236}">
                    <a16:creationId xmlns:a16="http://schemas.microsoft.com/office/drawing/2014/main" id="{88DA3CD8-76CF-8C89-DFD5-7DA92C369B07}"/>
                  </a:ext>
                </a:extLst>
              </p:cNvPr>
              <p:cNvSpPr/>
              <p:nvPr/>
            </p:nvSpPr>
            <p:spPr>
              <a:xfrm>
                <a:off x="14800674" y="3575973"/>
                <a:ext cx="7213" cy="242501"/>
              </a:xfrm>
              <a:custGeom>
                <a:avLst/>
                <a:gdLst>
                  <a:gd name="connsiteX0" fmla="*/ 0 w 7213"/>
                  <a:gd name="connsiteY0" fmla="*/ 242502 h 242501"/>
                  <a:gd name="connsiteX1" fmla="*/ 0 w 7213"/>
                  <a:gd name="connsiteY1" fmla="*/ 0 h 242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242501">
                    <a:moveTo>
                      <a:pt x="0" y="242502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09" name="Forma libre 508">
              <a:extLst>
                <a:ext uri="{FF2B5EF4-FFF2-40B4-BE49-F238E27FC236}">
                  <a16:creationId xmlns:a16="http://schemas.microsoft.com/office/drawing/2014/main" id="{DC2627C5-10F9-B48B-2462-AF38DD9EA623}"/>
                </a:ext>
              </a:extLst>
            </p:cNvPr>
            <p:cNvSpPr/>
            <p:nvPr/>
          </p:nvSpPr>
          <p:spPr>
            <a:xfrm>
              <a:off x="14468639" y="3257275"/>
              <a:ext cx="332034" cy="202204"/>
            </a:xfrm>
            <a:custGeom>
              <a:avLst/>
              <a:gdLst>
                <a:gd name="connsiteX0" fmla="*/ 332035 w 332034"/>
                <a:gd name="connsiteY0" fmla="*/ 82540 h 202204"/>
                <a:gd name="connsiteX1" fmla="*/ 278799 w 332034"/>
                <a:gd name="connsiteY1" fmla="*/ 0 h 202204"/>
                <a:gd name="connsiteX2" fmla="*/ 0 w 332034"/>
                <a:gd name="connsiteY2" fmla="*/ 130190 h 202204"/>
                <a:gd name="connsiteX3" fmla="*/ 124576 w 332034"/>
                <a:gd name="connsiteY3" fmla="*/ 202205 h 20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034" h="202204">
                  <a:moveTo>
                    <a:pt x="332035" y="82540"/>
                  </a:moveTo>
                  <a:lnTo>
                    <a:pt x="278799" y="0"/>
                  </a:lnTo>
                  <a:lnTo>
                    <a:pt x="0" y="130190"/>
                  </a:lnTo>
                  <a:lnTo>
                    <a:pt x="124576" y="20220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0" name="Forma libre 509">
              <a:extLst>
                <a:ext uri="{FF2B5EF4-FFF2-40B4-BE49-F238E27FC236}">
                  <a16:creationId xmlns:a16="http://schemas.microsoft.com/office/drawing/2014/main" id="{30C2B943-AD30-E5D3-8E87-DB94820DB6BC}"/>
                </a:ext>
              </a:extLst>
            </p:cNvPr>
            <p:cNvSpPr/>
            <p:nvPr/>
          </p:nvSpPr>
          <p:spPr>
            <a:xfrm>
              <a:off x="14800674" y="3257275"/>
              <a:ext cx="332035" cy="177839"/>
            </a:xfrm>
            <a:custGeom>
              <a:avLst/>
              <a:gdLst>
                <a:gd name="connsiteX0" fmla="*/ 0 w 332035"/>
                <a:gd name="connsiteY0" fmla="*/ 82540 h 177839"/>
                <a:gd name="connsiteX1" fmla="*/ 53235 w 332035"/>
                <a:gd name="connsiteY1" fmla="*/ 0 h 177839"/>
                <a:gd name="connsiteX2" fmla="*/ 332036 w 332035"/>
                <a:gd name="connsiteY2" fmla="*/ 130190 h 177839"/>
                <a:gd name="connsiteX3" fmla="*/ 249442 w 332035"/>
                <a:gd name="connsiteY3" fmla="*/ 177839 h 17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035" h="177839">
                  <a:moveTo>
                    <a:pt x="0" y="82540"/>
                  </a:moveTo>
                  <a:lnTo>
                    <a:pt x="53235" y="0"/>
                  </a:lnTo>
                  <a:lnTo>
                    <a:pt x="332036" y="130190"/>
                  </a:lnTo>
                  <a:lnTo>
                    <a:pt x="249442" y="17783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1" name="Forma libre 510">
              <a:extLst>
                <a:ext uri="{FF2B5EF4-FFF2-40B4-BE49-F238E27FC236}">
                  <a16:creationId xmlns:a16="http://schemas.microsoft.com/office/drawing/2014/main" id="{88608097-F7C5-C783-DC77-AC1CDEEE532F}"/>
                </a:ext>
              </a:extLst>
            </p:cNvPr>
            <p:cNvSpPr/>
            <p:nvPr/>
          </p:nvSpPr>
          <p:spPr>
            <a:xfrm>
              <a:off x="14688865" y="2987813"/>
              <a:ext cx="223544" cy="248701"/>
            </a:xfrm>
            <a:custGeom>
              <a:avLst/>
              <a:gdLst>
                <a:gd name="connsiteX0" fmla="*/ 62613 w 223544"/>
                <a:gd name="connsiteY0" fmla="*/ 0 h 248701"/>
                <a:gd name="connsiteX1" fmla="*/ 160933 w 223544"/>
                <a:gd name="connsiteY1" fmla="*/ 0 h 248701"/>
                <a:gd name="connsiteX2" fmla="*/ 160933 w 223544"/>
                <a:gd name="connsiteY2" fmla="*/ 136966 h 248701"/>
                <a:gd name="connsiteX3" fmla="*/ 223545 w 223544"/>
                <a:gd name="connsiteY3" fmla="*/ 136966 h 248701"/>
                <a:gd name="connsiteX4" fmla="*/ 111736 w 223544"/>
                <a:gd name="connsiteY4" fmla="*/ 248701 h 248701"/>
                <a:gd name="connsiteX5" fmla="*/ 0 w 223544"/>
                <a:gd name="connsiteY5" fmla="*/ 136966 h 248701"/>
                <a:gd name="connsiteX6" fmla="*/ 62613 w 223544"/>
                <a:gd name="connsiteY6" fmla="*/ 136966 h 248701"/>
                <a:gd name="connsiteX7" fmla="*/ 62613 w 223544"/>
                <a:gd name="connsiteY7" fmla="*/ 54498 h 24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44" h="248701">
                  <a:moveTo>
                    <a:pt x="62613" y="0"/>
                  </a:moveTo>
                  <a:lnTo>
                    <a:pt x="160933" y="0"/>
                  </a:lnTo>
                  <a:lnTo>
                    <a:pt x="160933" y="136966"/>
                  </a:lnTo>
                  <a:lnTo>
                    <a:pt x="223545" y="136966"/>
                  </a:lnTo>
                  <a:lnTo>
                    <a:pt x="111736" y="248701"/>
                  </a:lnTo>
                  <a:lnTo>
                    <a:pt x="0" y="136966"/>
                  </a:lnTo>
                  <a:lnTo>
                    <a:pt x="62613" y="136966"/>
                  </a:lnTo>
                  <a:lnTo>
                    <a:pt x="62613" y="5449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2" name="Gráfico 2">
            <a:extLst>
              <a:ext uri="{FF2B5EF4-FFF2-40B4-BE49-F238E27FC236}">
                <a16:creationId xmlns:a16="http://schemas.microsoft.com/office/drawing/2014/main" id="{A86A43AA-D518-5258-C00B-9CF4F5DE1098}"/>
              </a:ext>
            </a:extLst>
          </p:cNvPr>
          <p:cNvGrpSpPr/>
          <p:nvPr/>
        </p:nvGrpSpPr>
        <p:grpSpPr>
          <a:xfrm>
            <a:off x="13112581" y="4459763"/>
            <a:ext cx="844912" cy="466621"/>
            <a:chOff x="13112581" y="4459763"/>
            <a:chExt cx="844912" cy="466621"/>
          </a:xfrm>
          <a:noFill/>
        </p:grpSpPr>
        <p:grpSp>
          <p:nvGrpSpPr>
            <p:cNvPr id="513" name="Gráfico 2">
              <a:extLst>
                <a:ext uri="{FF2B5EF4-FFF2-40B4-BE49-F238E27FC236}">
                  <a16:creationId xmlns:a16="http://schemas.microsoft.com/office/drawing/2014/main" id="{CCDD50F1-22BE-3739-4024-2A209049AFC7}"/>
                </a:ext>
              </a:extLst>
            </p:cNvPr>
            <p:cNvGrpSpPr/>
            <p:nvPr/>
          </p:nvGrpSpPr>
          <p:grpSpPr>
            <a:xfrm>
              <a:off x="13112581" y="4741192"/>
              <a:ext cx="844912" cy="185192"/>
              <a:chOff x="13112581" y="4741192"/>
              <a:chExt cx="844912" cy="185192"/>
            </a:xfrm>
            <a:noFill/>
          </p:grpSpPr>
          <p:sp>
            <p:nvSpPr>
              <p:cNvPr id="514" name="Forma libre 513">
                <a:extLst>
                  <a:ext uri="{FF2B5EF4-FFF2-40B4-BE49-F238E27FC236}">
                    <a16:creationId xmlns:a16="http://schemas.microsoft.com/office/drawing/2014/main" id="{6B6101B3-4D3D-7724-BD72-65BA02DEEEA7}"/>
                  </a:ext>
                </a:extLst>
              </p:cNvPr>
              <p:cNvSpPr/>
              <p:nvPr/>
            </p:nvSpPr>
            <p:spPr>
              <a:xfrm>
                <a:off x="13112581" y="4741192"/>
                <a:ext cx="844912" cy="185192"/>
              </a:xfrm>
              <a:custGeom>
                <a:avLst/>
                <a:gdLst>
                  <a:gd name="connsiteX0" fmla="*/ 752291 w 844912"/>
                  <a:gd name="connsiteY0" fmla="*/ 0 h 185192"/>
                  <a:gd name="connsiteX1" fmla="*/ 844912 w 844912"/>
                  <a:gd name="connsiteY1" fmla="*/ 92560 h 185192"/>
                  <a:gd name="connsiteX2" fmla="*/ 844912 w 844912"/>
                  <a:gd name="connsiteY2" fmla="*/ 92632 h 185192"/>
                  <a:gd name="connsiteX3" fmla="*/ 752291 w 844912"/>
                  <a:gd name="connsiteY3" fmla="*/ 185192 h 185192"/>
                  <a:gd name="connsiteX4" fmla="*/ 92621 w 844912"/>
                  <a:gd name="connsiteY4" fmla="*/ 185192 h 185192"/>
                  <a:gd name="connsiteX5" fmla="*/ 0 w 844912"/>
                  <a:gd name="connsiteY5" fmla="*/ 92632 h 185192"/>
                  <a:gd name="connsiteX6" fmla="*/ 0 w 844912"/>
                  <a:gd name="connsiteY6" fmla="*/ 92560 h 185192"/>
                  <a:gd name="connsiteX7" fmla="*/ 92621 w 844912"/>
                  <a:gd name="connsiteY7" fmla="*/ 0 h 18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912" h="185192">
                    <a:moveTo>
                      <a:pt x="752291" y="0"/>
                    </a:moveTo>
                    <a:cubicBezTo>
                      <a:pt x="803444" y="0"/>
                      <a:pt x="844912" y="41441"/>
                      <a:pt x="844912" y="92560"/>
                    </a:cubicBezTo>
                    <a:lnTo>
                      <a:pt x="844912" y="92632"/>
                    </a:lnTo>
                    <a:cubicBezTo>
                      <a:pt x="844912" y="143752"/>
                      <a:pt x="803444" y="185192"/>
                      <a:pt x="752291" y="185192"/>
                    </a:cubicBezTo>
                    <a:lnTo>
                      <a:pt x="92621" y="185192"/>
                    </a:lnTo>
                    <a:cubicBezTo>
                      <a:pt x="41468" y="185192"/>
                      <a:pt x="0" y="143752"/>
                      <a:pt x="0" y="92632"/>
                    </a:cubicBezTo>
                    <a:lnTo>
                      <a:pt x="0" y="92560"/>
                    </a:lnTo>
                    <a:cubicBezTo>
                      <a:pt x="0" y="41441"/>
                      <a:pt x="41468" y="0"/>
                      <a:pt x="92621" y="0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5" name="Forma libre 514">
                <a:extLst>
                  <a:ext uri="{FF2B5EF4-FFF2-40B4-BE49-F238E27FC236}">
                    <a16:creationId xmlns:a16="http://schemas.microsoft.com/office/drawing/2014/main" id="{49B26478-2F79-90E7-54D1-EC2622752FE7}"/>
                  </a:ext>
                </a:extLst>
              </p:cNvPr>
              <p:cNvSpPr/>
              <p:nvPr/>
            </p:nvSpPr>
            <p:spPr>
              <a:xfrm rot="-2700000">
                <a:off x="13633813" y="4788056"/>
                <a:ext cx="93919" cy="93857"/>
              </a:xfrm>
              <a:custGeom>
                <a:avLst/>
                <a:gdLst>
                  <a:gd name="connsiteX0" fmla="*/ 93919 w 93919"/>
                  <a:gd name="connsiteY0" fmla="*/ 46929 h 93857"/>
                  <a:gd name="connsiteX1" fmla="*/ 46959 w 93919"/>
                  <a:gd name="connsiteY1" fmla="*/ 93858 h 93857"/>
                  <a:gd name="connsiteX2" fmla="*/ 0 w 93919"/>
                  <a:gd name="connsiteY2" fmla="*/ 46929 h 93857"/>
                  <a:gd name="connsiteX3" fmla="*/ 46959 w 93919"/>
                  <a:gd name="connsiteY3" fmla="*/ 0 h 93857"/>
                  <a:gd name="connsiteX4" fmla="*/ 93919 w 93919"/>
                  <a:gd name="connsiteY4" fmla="*/ 46929 h 9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19" h="93857">
                    <a:moveTo>
                      <a:pt x="93919" y="46929"/>
                    </a:moveTo>
                    <a:cubicBezTo>
                      <a:pt x="93919" y="72847"/>
                      <a:pt x="72894" y="93858"/>
                      <a:pt x="46959" y="93858"/>
                    </a:cubicBezTo>
                    <a:cubicBezTo>
                      <a:pt x="21024" y="93858"/>
                      <a:pt x="0" y="72847"/>
                      <a:pt x="0" y="46929"/>
                    </a:cubicBezTo>
                    <a:cubicBezTo>
                      <a:pt x="0" y="21011"/>
                      <a:pt x="21024" y="0"/>
                      <a:pt x="46959" y="0"/>
                    </a:cubicBezTo>
                    <a:cubicBezTo>
                      <a:pt x="72894" y="0"/>
                      <a:pt x="93919" y="21011"/>
                      <a:pt x="93919" y="46929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6" name="Forma libre 515">
                <a:extLst>
                  <a:ext uri="{FF2B5EF4-FFF2-40B4-BE49-F238E27FC236}">
                    <a16:creationId xmlns:a16="http://schemas.microsoft.com/office/drawing/2014/main" id="{F1EA1E4B-2F28-FCAD-E6B5-5BE18238F36D}"/>
                  </a:ext>
                </a:extLst>
              </p:cNvPr>
              <p:cNvSpPr/>
              <p:nvPr/>
            </p:nvSpPr>
            <p:spPr>
              <a:xfrm rot="-1349998">
                <a:off x="13488034" y="4788055"/>
                <a:ext cx="93919" cy="93857"/>
              </a:xfrm>
              <a:custGeom>
                <a:avLst/>
                <a:gdLst>
                  <a:gd name="connsiteX0" fmla="*/ 93919 w 93919"/>
                  <a:gd name="connsiteY0" fmla="*/ 46929 h 93857"/>
                  <a:gd name="connsiteX1" fmla="*/ 46960 w 93919"/>
                  <a:gd name="connsiteY1" fmla="*/ 93858 h 93857"/>
                  <a:gd name="connsiteX2" fmla="*/ 0 w 93919"/>
                  <a:gd name="connsiteY2" fmla="*/ 46929 h 93857"/>
                  <a:gd name="connsiteX3" fmla="*/ 46960 w 93919"/>
                  <a:gd name="connsiteY3" fmla="*/ 0 h 93857"/>
                  <a:gd name="connsiteX4" fmla="*/ 93919 w 93919"/>
                  <a:gd name="connsiteY4" fmla="*/ 46929 h 9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19" h="93857">
                    <a:moveTo>
                      <a:pt x="93919" y="46929"/>
                    </a:moveTo>
                    <a:cubicBezTo>
                      <a:pt x="93919" y="72847"/>
                      <a:pt x="72894" y="93858"/>
                      <a:pt x="46960" y="93858"/>
                    </a:cubicBezTo>
                    <a:cubicBezTo>
                      <a:pt x="21025" y="93858"/>
                      <a:pt x="0" y="72847"/>
                      <a:pt x="0" y="46929"/>
                    </a:cubicBezTo>
                    <a:cubicBezTo>
                      <a:pt x="0" y="21011"/>
                      <a:pt x="21025" y="0"/>
                      <a:pt x="46960" y="0"/>
                    </a:cubicBezTo>
                    <a:cubicBezTo>
                      <a:pt x="72894" y="0"/>
                      <a:pt x="93919" y="21011"/>
                      <a:pt x="93919" y="46929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7" name="Forma libre 516">
                <a:extLst>
                  <a:ext uri="{FF2B5EF4-FFF2-40B4-BE49-F238E27FC236}">
                    <a16:creationId xmlns:a16="http://schemas.microsoft.com/office/drawing/2014/main" id="{48807DEE-2DF4-1B69-9898-45616C7EFF4B}"/>
                  </a:ext>
                </a:extLst>
              </p:cNvPr>
              <p:cNvSpPr/>
              <p:nvPr/>
            </p:nvSpPr>
            <p:spPr>
              <a:xfrm rot="-4603200">
                <a:off x="13341918" y="4787897"/>
                <a:ext cx="93919" cy="93857"/>
              </a:xfrm>
              <a:custGeom>
                <a:avLst/>
                <a:gdLst>
                  <a:gd name="connsiteX0" fmla="*/ 93919 w 93919"/>
                  <a:gd name="connsiteY0" fmla="*/ 46929 h 93857"/>
                  <a:gd name="connsiteX1" fmla="*/ 46960 w 93919"/>
                  <a:gd name="connsiteY1" fmla="*/ 93858 h 93857"/>
                  <a:gd name="connsiteX2" fmla="*/ 0 w 93919"/>
                  <a:gd name="connsiteY2" fmla="*/ 46929 h 93857"/>
                  <a:gd name="connsiteX3" fmla="*/ 46960 w 93919"/>
                  <a:gd name="connsiteY3" fmla="*/ 0 h 93857"/>
                  <a:gd name="connsiteX4" fmla="*/ 93919 w 93919"/>
                  <a:gd name="connsiteY4" fmla="*/ 46929 h 9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19" h="93857">
                    <a:moveTo>
                      <a:pt x="93919" y="46929"/>
                    </a:moveTo>
                    <a:cubicBezTo>
                      <a:pt x="93919" y="72847"/>
                      <a:pt x="72895" y="93858"/>
                      <a:pt x="46960" y="93858"/>
                    </a:cubicBezTo>
                    <a:cubicBezTo>
                      <a:pt x="21025" y="93858"/>
                      <a:pt x="0" y="72847"/>
                      <a:pt x="0" y="46929"/>
                    </a:cubicBezTo>
                    <a:cubicBezTo>
                      <a:pt x="0" y="21011"/>
                      <a:pt x="21025" y="0"/>
                      <a:pt x="46960" y="0"/>
                    </a:cubicBezTo>
                    <a:cubicBezTo>
                      <a:pt x="72895" y="0"/>
                      <a:pt x="93919" y="21011"/>
                      <a:pt x="93919" y="46929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18" name="Gráfico 2">
              <a:extLst>
                <a:ext uri="{FF2B5EF4-FFF2-40B4-BE49-F238E27FC236}">
                  <a16:creationId xmlns:a16="http://schemas.microsoft.com/office/drawing/2014/main" id="{FA1BF856-F63A-D08F-200E-940C1371EFB2}"/>
                </a:ext>
              </a:extLst>
            </p:cNvPr>
            <p:cNvGrpSpPr/>
            <p:nvPr/>
          </p:nvGrpSpPr>
          <p:grpSpPr>
            <a:xfrm>
              <a:off x="13196402" y="4459763"/>
              <a:ext cx="239558" cy="239401"/>
              <a:chOff x="13196402" y="4459763"/>
              <a:chExt cx="239558" cy="239401"/>
            </a:xfrm>
            <a:noFill/>
          </p:grpSpPr>
          <p:sp>
            <p:nvSpPr>
              <p:cNvPr id="519" name="Forma libre 518">
                <a:extLst>
                  <a:ext uri="{FF2B5EF4-FFF2-40B4-BE49-F238E27FC236}">
                    <a16:creationId xmlns:a16="http://schemas.microsoft.com/office/drawing/2014/main" id="{7394E446-1A7F-3640-757A-7C01F43C1625}"/>
                  </a:ext>
                </a:extLst>
              </p:cNvPr>
              <p:cNvSpPr/>
              <p:nvPr/>
            </p:nvSpPr>
            <p:spPr>
              <a:xfrm>
                <a:off x="13196402" y="4459763"/>
                <a:ext cx="239558" cy="239401"/>
              </a:xfrm>
              <a:custGeom>
                <a:avLst/>
                <a:gdLst>
                  <a:gd name="connsiteX0" fmla="*/ 71 w 239558"/>
                  <a:gd name="connsiteY0" fmla="*/ 175749 h 239401"/>
                  <a:gd name="connsiteX1" fmla="*/ 71 w 239558"/>
                  <a:gd name="connsiteY1" fmla="*/ 24654 h 239401"/>
                  <a:gd name="connsiteX2" fmla="*/ 24742 w 239558"/>
                  <a:gd name="connsiteY2" fmla="*/ 0 h 239401"/>
                  <a:gd name="connsiteX3" fmla="*/ 82883 w 239558"/>
                  <a:gd name="connsiteY3" fmla="*/ 0 h 239401"/>
                  <a:gd name="connsiteX4" fmla="*/ 82883 w 239558"/>
                  <a:gd name="connsiteY4" fmla="*/ 85279 h 239401"/>
                  <a:gd name="connsiteX5" fmla="*/ 119815 w 239558"/>
                  <a:gd name="connsiteY5" fmla="*/ 73817 h 239401"/>
                  <a:gd name="connsiteX6" fmla="*/ 156748 w 239558"/>
                  <a:gd name="connsiteY6" fmla="*/ 85279 h 239401"/>
                  <a:gd name="connsiteX7" fmla="*/ 156748 w 239558"/>
                  <a:gd name="connsiteY7" fmla="*/ 0 h 239401"/>
                  <a:gd name="connsiteX8" fmla="*/ 214888 w 239558"/>
                  <a:gd name="connsiteY8" fmla="*/ 0 h 239401"/>
                  <a:gd name="connsiteX9" fmla="*/ 239559 w 239558"/>
                  <a:gd name="connsiteY9" fmla="*/ 24654 h 239401"/>
                  <a:gd name="connsiteX10" fmla="*/ 239559 w 239558"/>
                  <a:gd name="connsiteY10" fmla="*/ 214748 h 239401"/>
                  <a:gd name="connsiteX11" fmla="*/ 214888 w 239558"/>
                  <a:gd name="connsiteY11" fmla="*/ 239402 h 239401"/>
                  <a:gd name="connsiteX12" fmla="*/ 24669 w 239558"/>
                  <a:gd name="connsiteY12" fmla="*/ 239402 h 239401"/>
                  <a:gd name="connsiteX13" fmla="*/ 0 w 239558"/>
                  <a:gd name="connsiteY13" fmla="*/ 214748 h 23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9558" h="239401">
                    <a:moveTo>
                      <a:pt x="71" y="175749"/>
                    </a:moveTo>
                    <a:lnTo>
                      <a:pt x="71" y="24654"/>
                    </a:lnTo>
                    <a:cubicBezTo>
                      <a:pt x="71" y="11029"/>
                      <a:pt x="11108" y="0"/>
                      <a:pt x="24742" y="0"/>
                    </a:cubicBezTo>
                    <a:lnTo>
                      <a:pt x="82883" y="0"/>
                    </a:lnTo>
                    <a:lnTo>
                      <a:pt x="82883" y="85279"/>
                    </a:lnTo>
                    <a:lnTo>
                      <a:pt x="119815" y="73817"/>
                    </a:lnTo>
                    <a:lnTo>
                      <a:pt x="156748" y="85279"/>
                    </a:lnTo>
                    <a:lnTo>
                      <a:pt x="156748" y="0"/>
                    </a:lnTo>
                    <a:lnTo>
                      <a:pt x="214888" y="0"/>
                    </a:lnTo>
                    <a:cubicBezTo>
                      <a:pt x="228522" y="0"/>
                      <a:pt x="239559" y="11029"/>
                      <a:pt x="239559" y="24654"/>
                    </a:cubicBezTo>
                    <a:lnTo>
                      <a:pt x="239559" y="214748"/>
                    </a:lnTo>
                    <a:cubicBezTo>
                      <a:pt x="239559" y="228373"/>
                      <a:pt x="228522" y="239402"/>
                      <a:pt x="214888" y="239402"/>
                    </a:cubicBezTo>
                    <a:lnTo>
                      <a:pt x="24669" y="239402"/>
                    </a:lnTo>
                    <a:cubicBezTo>
                      <a:pt x="11036" y="239402"/>
                      <a:pt x="0" y="228373"/>
                      <a:pt x="0" y="214748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0" name="Forma libre 519">
                <a:extLst>
                  <a:ext uri="{FF2B5EF4-FFF2-40B4-BE49-F238E27FC236}">
                    <a16:creationId xmlns:a16="http://schemas.microsoft.com/office/drawing/2014/main" id="{CC66CD22-01A3-A4BC-0B4C-B4AC039C3D8C}"/>
                  </a:ext>
                </a:extLst>
              </p:cNvPr>
              <p:cNvSpPr/>
              <p:nvPr/>
            </p:nvSpPr>
            <p:spPr>
              <a:xfrm>
                <a:off x="13253820" y="4613886"/>
                <a:ext cx="124864" cy="43324"/>
              </a:xfrm>
              <a:custGeom>
                <a:avLst/>
                <a:gdLst>
                  <a:gd name="connsiteX0" fmla="*/ 0 w 124864"/>
                  <a:gd name="connsiteY0" fmla="*/ 0 h 43324"/>
                  <a:gd name="connsiteX1" fmla="*/ 124865 w 124864"/>
                  <a:gd name="connsiteY1" fmla="*/ 0 h 43324"/>
                  <a:gd name="connsiteX2" fmla="*/ 124865 w 124864"/>
                  <a:gd name="connsiteY2" fmla="*/ 43324 h 43324"/>
                  <a:gd name="connsiteX3" fmla="*/ 0 w 124864"/>
                  <a:gd name="connsiteY3" fmla="*/ 43324 h 4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864" h="43324">
                    <a:moveTo>
                      <a:pt x="0" y="0"/>
                    </a:moveTo>
                    <a:lnTo>
                      <a:pt x="124865" y="0"/>
                    </a:lnTo>
                    <a:lnTo>
                      <a:pt x="124865" y="43324"/>
                    </a:lnTo>
                    <a:lnTo>
                      <a:pt x="0" y="43324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1" name="Forma libre 520">
                <a:extLst>
                  <a:ext uri="{FF2B5EF4-FFF2-40B4-BE49-F238E27FC236}">
                    <a16:creationId xmlns:a16="http://schemas.microsoft.com/office/drawing/2014/main" id="{CF9055D7-58C2-FDE1-C36D-1CC548E5CCA6}"/>
                  </a:ext>
                </a:extLst>
              </p:cNvPr>
              <p:cNvSpPr/>
              <p:nvPr/>
            </p:nvSpPr>
            <p:spPr>
              <a:xfrm>
                <a:off x="13307561" y="4459764"/>
                <a:ext cx="45661" cy="7208"/>
              </a:xfrm>
              <a:custGeom>
                <a:avLst/>
                <a:gdLst>
                  <a:gd name="connsiteX0" fmla="*/ 45661 w 45661"/>
                  <a:gd name="connsiteY0" fmla="*/ 0 h 7208"/>
                  <a:gd name="connsiteX1" fmla="*/ 0 w 45661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61" h="7208">
                    <a:moveTo>
                      <a:pt x="45661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22" name="Gráfico 2">
              <a:extLst>
                <a:ext uri="{FF2B5EF4-FFF2-40B4-BE49-F238E27FC236}">
                  <a16:creationId xmlns:a16="http://schemas.microsoft.com/office/drawing/2014/main" id="{CF53B94C-64F6-6BB9-0A53-C4A43ECA584D}"/>
                </a:ext>
              </a:extLst>
            </p:cNvPr>
            <p:cNvGrpSpPr/>
            <p:nvPr/>
          </p:nvGrpSpPr>
          <p:grpSpPr>
            <a:xfrm>
              <a:off x="13486887" y="4459763"/>
              <a:ext cx="239559" cy="239401"/>
              <a:chOff x="13486887" y="4459763"/>
              <a:chExt cx="239559" cy="239401"/>
            </a:xfrm>
            <a:noFill/>
          </p:grpSpPr>
          <p:sp>
            <p:nvSpPr>
              <p:cNvPr id="523" name="Forma libre 522">
                <a:extLst>
                  <a:ext uri="{FF2B5EF4-FFF2-40B4-BE49-F238E27FC236}">
                    <a16:creationId xmlns:a16="http://schemas.microsoft.com/office/drawing/2014/main" id="{372688D5-0F14-DD36-018F-530FE6C973EE}"/>
                  </a:ext>
                </a:extLst>
              </p:cNvPr>
              <p:cNvSpPr/>
              <p:nvPr/>
            </p:nvSpPr>
            <p:spPr>
              <a:xfrm>
                <a:off x="13486887" y="4459763"/>
                <a:ext cx="239559" cy="239401"/>
              </a:xfrm>
              <a:custGeom>
                <a:avLst/>
                <a:gdLst>
                  <a:gd name="connsiteX0" fmla="*/ 72 w 239559"/>
                  <a:gd name="connsiteY0" fmla="*/ 175749 h 239401"/>
                  <a:gd name="connsiteX1" fmla="*/ 72 w 239559"/>
                  <a:gd name="connsiteY1" fmla="*/ 24654 h 239401"/>
                  <a:gd name="connsiteX2" fmla="*/ 24743 w 239559"/>
                  <a:gd name="connsiteY2" fmla="*/ 0 h 239401"/>
                  <a:gd name="connsiteX3" fmla="*/ 82883 w 239559"/>
                  <a:gd name="connsiteY3" fmla="*/ 0 h 239401"/>
                  <a:gd name="connsiteX4" fmla="*/ 82883 w 239559"/>
                  <a:gd name="connsiteY4" fmla="*/ 85279 h 239401"/>
                  <a:gd name="connsiteX5" fmla="*/ 119816 w 239559"/>
                  <a:gd name="connsiteY5" fmla="*/ 73817 h 239401"/>
                  <a:gd name="connsiteX6" fmla="*/ 156749 w 239559"/>
                  <a:gd name="connsiteY6" fmla="*/ 85279 h 239401"/>
                  <a:gd name="connsiteX7" fmla="*/ 156749 w 239559"/>
                  <a:gd name="connsiteY7" fmla="*/ 0 h 239401"/>
                  <a:gd name="connsiteX8" fmla="*/ 214889 w 239559"/>
                  <a:gd name="connsiteY8" fmla="*/ 0 h 239401"/>
                  <a:gd name="connsiteX9" fmla="*/ 239559 w 239559"/>
                  <a:gd name="connsiteY9" fmla="*/ 24654 h 239401"/>
                  <a:gd name="connsiteX10" fmla="*/ 239559 w 239559"/>
                  <a:gd name="connsiteY10" fmla="*/ 214748 h 239401"/>
                  <a:gd name="connsiteX11" fmla="*/ 214889 w 239559"/>
                  <a:gd name="connsiteY11" fmla="*/ 239402 h 239401"/>
                  <a:gd name="connsiteX12" fmla="*/ 24670 w 239559"/>
                  <a:gd name="connsiteY12" fmla="*/ 239402 h 239401"/>
                  <a:gd name="connsiteX13" fmla="*/ 0 w 239559"/>
                  <a:gd name="connsiteY13" fmla="*/ 214748 h 239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9559" h="239401">
                    <a:moveTo>
                      <a:pt x="72" y="175749"/>
                    </a:moveTo>
                    <a:lnTo>
                      <a:pt x="72" y="24654"/>
                    </a:lnTo>
                    <a:cubicBezTo>
                      <a:pt x="72" y="11029"/>
                      <a:pt x="11109" y="0"/>
                      <a:pt x="24743" y="0"/>
                    </a:cubicBezTo>
                    <a:lnTo>
                      <a:pt x="82883" y="0"/>
                    </a:lnTo>
                    <a:lnTo>
                      <a:pt x="82883" y="85279"/>
                    </a:lnTo>
                    <a:lnTo>
                      <a:pt x="119816" y="73817"/>
                    </a:lnTo>
                    <a:lnTo>
                      <a:pt x="156749" y="85279"/>
                    </a:lnTo>
                    <a:lnTo>
                      <a:pt x="156749" y="0"/>
                    </a:lnTo>
                    <a:lnTo>
                      <a:pt x="214889" y="0"/>
                    </a:lnTo>
                    <a:cubicBezTo>
                      <a:pt x="228523" y="0"/>
                      <a:pt x="239559" y="11029"/>
                      <a:pt x="239559" y="24654"/>
                    </a:cubicBezTo>
                    <a:lnTo>
                      <a:pt x="239559" y="214748"/>
                    </a:lnTo>
                    <a:cubicBezTo>
                      <a:pt x="239559" y="228373"/>
                      <a:pt x="228523" y="239402"/>
                      <a:pt x="214889" y="239402"/>
                    </a:cubicBezTo>
                    <a:lnTo>
                      <a:pt x="24670" y="239402"/>
                    </a:lnTo>
                    <a:cubicBezTo>
                      <a:pt x="11037" y="239402"/>
                      <a:pt x="0" y="228373"/>
                      <a:pt x="0" y="214748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4" name="Forma libre 523">
                <a:extLst>
                  <a:ext uri="{FF2B5EF4-FFF2-40B4-BE49-F238E27FC236}">
                    <a16:creationId xmlns:a16="http://schemas.microsoft.com/office/drawing/2014/main" id="{3C70E914-EFE3-7B34-8F13-12173B0A1327}"/>
                  </a:ext>
                </a:extLst>
              </p:cNvPr>
              <p:cNvSpPr/>
              <p:nvPr/>
            </p:nvSpPr>
            <p:spPr>
              <a:xfrm>
                <a:off x="13544306" y="4613886"/>
                <a:ext cx="124864" cy="43324"/>
              </a:xfrm>
              <a:custGeom>
                <a:avLst/>
                <a:gdLst>
                  <a:gd name="connsiteX0" fmla="*/ 0 w 124864"/>
                  <a:gd name="connsiteY0" fmla="*/ 0 h 43324"/>
                  <a:gd name="connsiteX1" fmla="*/ 124866 w 124864"/>
                  <a:gd name="connsiteY1" fmla="*/ 0 h 43324"/>
                  <a:gd name="connsiteX2" fmla="*/ 124866 w 124864"/>
                  <a:gd name="connsiteY2" fmla="*/ 43324 h 43324"/>
                  <a:gd name="connsiteX3" fmla="*/ 0 w 124864"/>
                  <a:gd name="connsiteY3" fmla="*/ 43324 h 4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864" h="43324">
                    <a:moveTo>
                      <a:pt x="0" y="0"/>
                    </a:moveTo>
                    <a:lnTo>
                      <a:pt x="124866" y="0"/>
                    </a:lnTo>
                    <a:lnTo>
                      <a:pt x="124866" y="43324"/>
                    </a:lnTo>
                    <a:lnTo>
                      <a:pt x="0" y="43324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5" name="Forma libre 524">
                <a:extLst>
                  <a:ext uri="{FF2B5EF4-FFF2-40B4-BE49-F238E27FC236}">
                    <a16:creationId xmlns:a16="http://schemas.microsoft.com/office/drawing/2014/main" id="{27950F0A-5BDE-0D08-FA79-A3A03CAFB663}"/>
                  </a:ext>
                </a:extLst>
              </p:cNvPr>
              <p:cNvSpPr/>
              <p:nvPr/>
            </p:nvSpPr>
            <p:spPr>
              <a:xfrm>
                <a:off x="13597974" y="4459764"/>
                <a:ext cx="45661" cy="7208"/>
              </a:xfrm>
              <a:custGeom>
                <a:avLst/>
                <a:gdLst>
                  <a:gd name="connsiteX0" fmla="*/ 45662 w 45661"/>
                  <a:gd name="connsiteY0" fmla="*/ 0 h 7208"/>
                  <a:gd name="connsiteX1" fmla="*/ 0 w 45661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61" h="7208">
                    <a:moveTo>
                      <a:pt x="45662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6" name="Gráfico 2">
            <a:extLst>
              <a:ext uri="{FF2B5EF4-FFF2-40B4-BE49-F238E27FC236}">
                <a16:creationId xmlns:a16="http://schemas.microsoft.com/office/drawing/2014/main" id="{3DC79AE8-F9D0-368A-CDEC-A040E0FA8F81}"/>
              </a:ext>
            </a:extLst>
          </p:cNvPr>
          <p:cNvGrpSpPr/>
          <p:nvPr/>
        </p:nvGrpSpPr>
        <p:grpSpPr>
          <a:xfrm>
            <a:off x="14467845" y="5551021"/>
            <a:ext cx="576571" cy="838538"/>
            <a:chOff x="14467845" y="5551021"/>
            <a:chExt cx="576571" cy="838538"/>
          </a:xfrm>
          <a:noFill/>
        </p:grpSpPr>
        <p:grpSp>
          <p:nvGrpSpPr>
            <p:cNvPr id="527" name="Gráfico 2">
              <a:extLst>
                <a:ext uri="{FF2B5EF4-FFF2-40B4-BE49-F238E27FC236}">
                  <a16:creationId xmlns:a16="http://schemas.microsoft.com/office/drawing/2014/main" id="{FB4FDC99-3194-F67A-1A23-52E3BE60FE52}"/>
                </a:ext>
              </a:extLst>
            </p:cNvPr>
            <p:cNvGrpSpPr/>
            <p:nvPr/>
          </p:nvGrpSpPr>
          <p:grpSpPr>
            <a:xfrm>
              <a:off x="14698892" y="5801885"/>
              <a:ext cx="345524" cy="345298"/>
              <a:chOff x="14698892" y="5801885"/>
              <a:chExt cx="345524" cy="345298"/>
            </a:xfrm>
            <a:noFill/>
          </p:grpSpPr>
          <p:sp>
            <p:nvSpPr>
              <p:cNvPr id="528" name="Forma libre 527">
                <a:extLst>
                  <a:ext uri="{FF2B5EF4-FFF2-40B4-BE49-F238E27FC236}">
                    <a16:creationId xmlns:a16="http://schemas.microsoft.com/office/drawing/2014/main" id="{C63787AC-50AE-D4D8-2836-39370E77E601}"/>
                  </a:ext>
                </a:extLst>
              </p:cNvPr>
              <p:cNvSpPr/>
              <p:nvPr/>
            </p:nvSpPr>
            <p:spPr>
              <a:xfrm>
                <a:off x="14698892" y="5801885"/>
                <a:ext cx="345524" cy="345298"/>
              </a:xfrm>
              <a:custGeom>
                <a:avLst/>
                <a:gdLst>
                  <a:gd name="connsiteX0" fmla="*/ 0 w 345524"/>
                  <a:gd name="connsiteY0" fmla="*/ 253459 h 345298"/>
                  <a:gd name="connsiteX1" fmla="*/ 0 w 345524"/>
                  <a:gd name="connsiteY1" fmla="*/ 35539 h 345298"/>
                  <a:gd name="connsiteX2" fmla="*/ 35563 w 345524"/>
                  <a:gd name="connsiteY2" fmla="*/ 0 h 345298"/>
                  <a:gd name="connsiteX3" fmla="*/ 119455 w 345524"/>
                  <a:gd name="connsiteY3" fmla="*/ 0 h 345298"/>
                  <a:gd name="connsiteX4" fmla="*/ 119455 w 345524"/>
                  <a:gd name="connsiteY4" fmla="*/ 123053 h 345298"/>
                  <a:gd name="connsiteX5" fmla="*/ 172763 w 345524"/>
                  <a:gd name="connsiteY5" fmla="*/ 106545 h 345298"/>
                  <a:gd name="connsiteX6" fmla="*/ 226070 w 345524"/>
                  <a:gd name="connsiteY6" fmla="*/ 123053 h 345298"/>
                  <a:gd name="connsiteX7" fmla="*/ 226070 w 345524"/>
                  <a:gd name="connsiteY7" fmla="*/ 0 h 345298"/>
                  <a:gd name="connsiteX8" fmla="*/ 309962 w 345524"/>
                  <a:gd name="connsiteY8" fmla="*/ 0 h 345298"/>
                  <a:gd name="connsiteX9" fmla="*/ 345525 w 345524"/>
                  <a:gd name="connsiteY9" fmla="*/ 35539 h 345298"/>
                  <a:gd name="connsiteX10" fmla="*/ 345525 w 345524"/>
                  <a:gd name="connsiteY10" fmla="*/ 309759 h 345298"/>
                  <a:gd name="connsiteX11" fmla="*/ 309962 w 345524"/>
                  <a:gd name="connsiteY11" fmla="*/ 345298 h 345298"/>
                  <a:gd name="connsiteX12" fmla="*/ 35563 w 345524"/>
                  <a:gd name="connsiteY12" fmla="*/ 345298 h 345298"/>
                  <a:gd name="connsiteX13" fmla="*/ 0 w 345524"/>
                  <a:gd name="connsiteY13" fmla="*/ 309759 h 34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5524" h="345298">
                    <a:moveTo>
                      <a:pt x="0" y="253459"/>
                    </a:moveTo>
                    <a:lnTo>
                      <a:pt x="0" y="35539"/>
                    </a:lnTo>
                    <a:cubicBezTo>
                      <a:pt x="0" y="15931"/>
                      <a:pt x="15942" y="0"/>
                      <a:pt x="35563" y="0"/>
                    </a:cubicBezTo>
                    <a:lnTo>
                      <a:pt x="119455" y="0"/>
                    </a:lnTo>
                    <a:lnTo>
                      <a:pt x="119455" y="123053"/>
                    </a:lnTo>
                    <a:lnTo>
                      <a:pt x="172763" y="106545"/>
                    </a:lnTo>
                    <a:lnTo>
                      <a:pt x="226070" y="123053"/>
                    </a:lnTo>
                    <a:lnTo>
                      <a:pt x="226070" y="0"/>
                    </a:lnTo>
                    <a:lnTo>
                      <a:pt x="309962" y="0"/>
                    </a:lnTo>
                    <a:cubicBezTo>
                      <a:pt x="329583" y="0"/>
                      <a:pt x="345525" y="15931"/>
                      <a:pt x="345525" y="35539"/>
                    </a:cubicBezTo>
                    <a:lnTo>
                      <a:pt x="345525" y="309759"/>
                    </a:lnTo>
                    <a:cubicBezTo>
                      <a:pt x="345525" y="329367"/>
                      <a:pt x="329583" y="345298"/>
                      <a:pt x="309962" y="345298"/>
                    </a:cubicBezTo>
                    <a:lnTo>
                      <a:pt x="35563" y="345298"/>
                    </a:lnTo>
                    <a:cubicBezTo>
                      <a:pt x="15942" y="345298"/>
                      <a:pt x="0" y="329367"/>
                      <a:pt x="0" y="309759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9" name="Forma libre 528">
                <a:extLst>
                  <a:ext uri="{FF2B5EF4-FFF2-40B4-BE49-F238E27FC236}">
                    <a16:creationId xmlns:a16="http://schemas.microsoft.com/office/drawing/2014/main" id="{E0F6F78B-234A-1A56-EEAC-A9414B3E0F1D}"/>
                  </a:ext>
                </a:extLst>
              </p:cNvPr>
              <p:cNvSpPr/>
              <p:nvPr/>
            </p:nvSpPr>
            <p:spPr>
              <a:xfrm>
                <a:off x="14781558" y="6024130"/>
                <a:ext cx="180119" cy="62427"/>
              </a:xfrm>
              <a:custGeom>
                <a:avLst/>
                <a:gdLst>
                  <a:gd name="connsiteX0" fmla="*/ 0 w 180119"/>
                  <a:gd name="connsiteY0" fmla="*/ 0 h 62427"/>
                  <a:gd name="connsiteX1" fmla="*/ 180120 w 180119"/>
                  <a:gd name="connsiteY1" fmla="*/ 0 h 62427"/>
                  <a:gd name="connsiteX2" fmla="*/ 180120 w 180119"/>
                  <a:gd name="connsiteY2" fmla="*/ 62428 h 62427"/>
                  <a:gd name="connsiteX3" fmla="*/ 0 w 180119"/>
                  <a:gd name="connsiteY3" fmla="*/ 62428 h 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119" h="62427">
                    <a:moveTo>
                      <a:pt x="0" y="0"/>
                    </a:moveTo>
                    <a:lnTo>
                      <a:pt x="180120" y="0"/>
                    </a:lnTo>
                    <a:lnTo>
                      <a:pt x="180120" y="62428"/>
                    </a:lnTo>
                    <a:lnTo>
                      <a:pt x="0" y="62428"/>
                    </a:ln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0" name="Forma libre 529">
                <a:extLst>
                  <a:ext uri="{FF2B5EF4-FFF2-40B4-BE49-F238E27FC236}">
                    <a16:creationId xmlns:a16="http://schemas.microsoft.com/office/drawing/2014/main" id="{A23B189D-9D4D-9A50-C20B-C7BBB14D72CA}"/>
                  </a:ext>
                </a:extLst>
              </p:cNvPr>
              <p:cNvSpPr/>
              <p:nvPr/>
            </p:nvSpPr>
            <p:spPr>
              <a:xfrm>
                <a:off x="14859103" y="5801885"/>
                <a:ext cx="65858" cy="7208"/>
              </a:xfrm>
              <a:custGeom>
                <a:avLst/>
                <a:gdLst>
                  <a:gd name="connsiteX0" fmla="*/ 65859 w 65858"/>
                  <a:gd name="connsiteY0" fmla="*/ 0 h 7208"/>
                  <a:gd name="connsiteX1" fmla="*/ 0 w 65858"/>
                  <a:gd name="connsiteY1" fmla="*/ 0 h 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858" h="7208">
                    <a:moveTo>
                      <a:pt x="65859" y="0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31" name="Forma libre 530">
              <a:extLst>
                <a:ext uri="{FF2B5EF4-FFF2-40B4-BE49-F238E27FC236}">
                  <a16:creationId xmlns:a16="http://schemas.microsoft.com/office/drawing/2014/main" id="{C2EB0486-17CA-F9D5-6C28-A1D9313BCCE1}"/>
                </a:ext>
              </a:extLst>
            </p:cNvPr>
            <p:cNvSpPr/>
            <p:nvPr/>
          </p:nvSpPr>
          <p:spPr>
            <a:xfrm>
              <a:off x="14467845" y="5551021"/>
              <a:ext cx="141167" cy="541952"/>
            </a:xfrm>
            <a:custGeom>
              <a:avLst/>
              <a:gdLst>
                <a:gd name="connsiteX0" fmla="*/ 141168 w 141167"/>
                <a:gd name="connsiteY0" fmla="*/ 541952 h 541952"/>
                <a:gd name="connsiteX1" fmla="*/ 141168 w 141167"/>
                <a:gd name="connsiteY1" fmla="*/ 154988 h 541952"/>
                <a:gd name="connsiteX2" fmla="*/ 101277 w 141167"/>
                <a:gd name="connsiteY2" fmla="*/ 75547 h 541952"/>
                <a:gd name="connsiteX3" fmla="*/ 0 w 141167"/>
                <a:gd name="connsiteY3" fmla="*/ 0 h 54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67" h="541952">
                  <a:moveTo>
                    <a:pt x="141168" y="541952"/>
                  </a:moveTo>
                  <a:lnTo>
                    <a:pt x="141168" y="154988"/>
                  </a:lnTo>
                  <a:cubicBezTo>
                    <a:pt x="141168" y="123702"/>
                    <a:pt x="126380" y="94290"/>
                    <a:pt x="101277" y="75547"/>
                  </a:cubicBez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2" name="Forma libre 531">
              <a:extLst>
                <a:ext uri="{FF2B5EF4-FFF2-40B4-BE49-F238E27FC236}">
                  <a16:creationId xmlns:a16="http://schemas.microsoft.com/office/drawing/2014/main" id="{11D540EA-356C-A5A7-19D2-8419B6DAC5C8}"/>
                </a:ext>
              </a:extLst>
            </p:cNvPr>
            <p:cNvSpPr/>
            <p:nvPr/>
          </p:nvSpPr>
          <p:spPr>
            <a:xfrm>
              <a:off x="14709857" y="6225110"/>
              <a:ext cx="315949" cy="7208"/>
            </a:xfrm>
            <a:custGeom>
              <a:avLst/>
              <a:gdLst>
                <a:gd name="connsiteX0" fmla="*/ 315950 w 315949"/>
                <a:gd name="connsiteY0" fmla="*/ 0 h 7208"/>
                <a:gd name="connsiteX1" fmla="*/ 0 w 315949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5949" h="7208">
                  <a:moveTo>
                    <a:pt x="315950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3" name="Forma libre 532">
              <a:extLst>
                <a:ext uri="{FF2B5EF4-FFF2-40B4-BE49-F238E27FC236}">
                  <a16:creationId xmlns:a16="http://schemas.microsoft.com/office/drawing/2014/main" id="{24514F9A-514F-8419-B0CA-AC1F88D3F7EF}"/>
                </a:ext>
              </a:extLst>
            </p:cNvPr>
            <p:cNvSpPr/>
            <p:nvPr/>
          </p:nvSpPr>
          <p:spPr>
            <a:xfrm rot="-4603200">
              <a:off x="14505572" y="6157702"/>
              <a:ext cx="210632" cy="210494"/>
            </a:xfrm>
            <a:custGeom>
              <a:avLst/>
              <a:gdLst>
                <a:gd name="connsiteX0" fmla="*/ 210633 w 210632"/>
                <a:gd name="connsiteY0" fmla="*/ 105247 h 210494"/>
                <a:gd name="connsiteX1" fmla="*/ 105317 w 210632"/>
                <a:gd name="connsiteY1" fmla="*/ 210495 h 210494"/>
                <a:gd name="connsiteX2" fmla="*/ 1 w 210632"/>
                <a:gd name="connsiteY2" fmla="*/ 105247 h 210494"/>
                <a:gd name="connsiteX3" fmla="*/ 105317 w 210632"/>
                <a:gd name="connsiteY3" fmla="*/ 0 h 210494"/>
                <a:gd name="connsiteX4" fmla="*/ 210633 w 210632"/>
                <a:gd name="connsiteY4" fmla="*/ 105247 h 21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632" h="210494">
                  <a:moveTo>
                    <a:pt x="210633" y="105247"/>
                  </a:moveTo>
                  <a:cubicBezTo>
                    <a:pt x="210633" y="163374"/>
                    <a:pt x="163482" y="210495"/>
                    <a:pt x="105317" y="210495"/>
                  </a:cubicBezTo>
                  <a:cubicBezTo>
                    <a:pt x="47152" y="210495"/>
                    <a:pt x="1" y="163374"/>
                    <a:pt x="1" y="105247"/>
                  </a:cubicBezTo>
                  <a:cubicBezTo>
                    <a:pt x="1" y="47121"/>
                    <a:pt x="47152" y="0"/>
                    <a:pt x="105317" y="0"/>
                  </a:cubicBezTo>
                  <a:cubicBezTo>
                    <a:pt x="163482" y="0"/>
                    <a:pt x="210633" y="47121"/>
                    <a:pt x="210633" y="105247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4" name="Gráfico 2">
            <a:extLst>
              <a:ext uri="{FF2B5EF4-FFF2-40B4-BE49-F238E27FC236}">
                <a16:creationId xmlns:a16="http://schemas.microsoft.com/office/drawing/2014/main" id="{1F5CC6C3-D330-85D6-473E-4BF8ECAB73BC}"/>
              </a:ext>
            </a:extLst>
          </p:cNvPr>
          <p:cNvGrpSpPr/>
          <p:nvPr/>
        </p:nvGrpSpPr>
        <p:grpSpPr>
          <a:xfrm>
            <a:off x="11872227" y="6846070"/>
            <a:ext cx="804300" cy="803773"/>
            <a:chOff x="11872227" y="6846070"/>
            <a:chExt cx="804300" cy="803773"/>
          </a:xfrm>
          <a:noFill/>
        </p:grpSpPr>
        <p:sp>
          <p:nvSpPr>
            <p:cNvPr id="535" name="Forma libre 534">
              <a:extLst>
                <a:ext uri="{FF2B5EF4-FFF2-40B4-BE49-F238E27FC236}">
                  <a16:creationId xmlns:a16="http://schemas.microsoft.com/office/drawing/2014/main" id="{2AB5B7E5-F9B5-5D8E-26FA-74806EB5CC89}"/>
                </a:ext>
              </a:extLst>
            </p:cNvPr>
            <p:cNvSpPr/>
            <p:nvPr/>
          </p:nvSpPr>
          <p:spPr>
            <a:xfrm>
              <a:off x="11872227" y="6846070"/>
              <a:ext cx="804300" cy="803773"/>
            </a:xfrm>
            <a:custGeom>
              <a:avLst/>
              <a:gdLst>
                <a:gd name="connsiteX0" fmla="*/ 121114 w 804300"/>
                <a:gd name="connsiteY0" fmla="*/ 552694 h 803773"/>
                <a:gd name="connsiteX1" fmla="*/ 52731 w 804300"/>
                <a:gd name="connsiteY1" fmla="*/ 621032 h 803773"/>
                <a:gd name="connsiteX2" fmla="*/ 182861 w 804300"/>
                <a:gd name="connsiteY2" fmla="*/ 751078 h 803773"/>
                <a:gd name="connsiteX3" fmla="*/ 251244 w 804300"/>
                <a:gd name="connsiteY3" fmla="*/ 682739 h 803773"/>
                <a:gd name="connsiteX4" fmla="*/ 310106 w 804300"/>
                <a:gd name="connsiteY4" fmla="*/ 707105 h 803773"/>
                <a:gd name="connsiteX5" fmla="*/ 310106 w 804300"/>
                <a:gd name="connsiteY5" fmla="*/ 803774 h 803773"/>
                <a:gd name="connsiteX6" fmla="*/ 494194 w 804300"/>
                <a:gd name="connsiteY6" fmla="*/ 803774 h 803773"/>
                <a:gd name="connsiteX7" fmla="*/ 494194 w 804300"/>
                <a:gd name="connsiteY7" fmla="*/ 707105 h 803773"/>
                <a:gd name="connsiteX8" fmla="*/ 553056 w 804300"/>
                <a:gd name="connsiteY8" fmla="*/ 682739 h 803773"/>
                <a:gd name="connsiteX9" fmla="*/ 621439 w 804300"/>
                <a:gd name="connsiteY9" fmla="*/ 751078 h 803773"/>
                <a:gd name="connsiteX10" fmla="*/ 751570 w 804300"/>
                <a:gd name="connsiteY10" fmla="*/ 621032 h 803773"/>
                <a:gd name="connsiteX11" fmla="*/ 683186 w 804300"/>
                <a:gd name="connsiteY11" fmla="*/ 552694 h 803773"/>
                <a:gd name="connsiteX12" fmla="*/ 707568 w 804300"/>
                <a:gd name="connsiteY12" fmla="*/ 493870 h 803773"/>
                <a:gd name="connsiteX13" fmla="*/ 804300 w 804300"/>
                <a:gd name="connsiteY13" fmla="*/ 493870 h 803773"/>
                <a:gd name="connsiteX14" fmla="*/ 804300 w 804300"/>
                <a:gd name="connsiteY14" fmla="*/ 309904 h 803773"/>
                <a:gd name="connsiteX15" fmla="*/ 707568 w 804300"/>
                <a:gd name="connsiteY15" fmla="*/ 309904 h 803773"/>
                <a:gd name="connsiteX16" fmla="*/ 683186 w 804300"/>
                <a:gd name="connsiteY16" fmla="*/ 251080 h 803773"/>
                <a:gd name="connsiteX17" fmla="*/ 751570 w 804300"/>
                <a:gd name="connsiteY17" fmla="*/ 182742 h 803773"/>
                <a:gd name="connsiteX18" fmla="*/ 621439 w 804300"/>
                <a:gd name="connsiteY18" fmla="*/ 52696 h 803773"/>
                <a:gd name="connsiteX19" fmla="*/ 553056 w 804300"/>
                <a:gd name="connsiteY19" fmla="*/ 121035 h 803773"/>
                <a:gd name="connsiteX20" fmla="*/ 494194 w 804300"/>
                <a:gd name="connsiteY20" fmla="*/ 96669 h 803773"/>
                <a:gd name="connsiteX21" fmla="*/ 494194 w 804300"/>
                <a:gd name="connsiteY21" fmla="*/ 0 h 803773"/>
                <a:gd name="connsiteX22" fmla="*/ 310106 w 804300"/>
                <a:gd name="connsiteY22" fmla="*/ 0 h 803773"/>
                <a:gd name="connsiteX23" fmla="*/ 310106 w 804300"/>
                <a:gd name="connsiteY23" fmla="*/ 96669 h 803773"/>
                <a:gd name="connsiteX24" fmla="*/ 251244 w 804300"/>
                <a:gd name="connsiteY24" fmla="*/ 121035 h 803773"/>
                <a:gd name="connsiteX25" fmla="*/ 182861 w 804300"/>
                <a:gd name="connsiteY25" fmla="*/ 52696 h 803773"/>
                <a:gd name="connsiteX26" fmla="*/ 52731 w 804300"/>
                <a:gd name="connsiteY26" fmla="*/ 182742 h 803773"/>
                <a:gd name="connsiteX27" fmla="*/ 121114 w 804300"/>
                <a:gd name="connsiteY27" fmla="*/ 251080 h 803773"/>
                <a:gd name="connsiteX28" fmla="*/ 96733 w 804300"/>
                <a:gd name="connsiteY28" fmla="*/ 309904 h 803773"/>
                <a:gd name="connsiteX29" fmla="*/ 0 w 804300"/>
                <a:gd name="connsiteY29" fmla="*/ 309904 h 803773"/>
                <a:gd name="connsiteX30" fmla="*/ 0 w 804300"/>
                <a:gd name="connsiteY30" fmla="*/ 493870 h 803773"/>
                <a:gd name="connsiteX31" fmla="*/ 96733 w 804300"/>
                <a:gd name="connsiteY31" fmla="*/ 493870 h 80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4300" h="803773">
                  <a:moveTo>
                    <a:pt x="121114" y="552694"/>
                  </a:moveTo>
                  <a:lnTo>
                    <a:pt x="52731" y="621032"/>
                  </a:lnTo>
                  <a:lnTo>
                    <a:pt x="182861" y="751078"/>
                  </a:lnTo>
                  <a:lnTo>
                    <a:pt x="251244" y="682739"/>
                  </a:lnTo>
                  <a:cubicBezTo>
                    <a:pt x="269856" y="692759"/>
                    <a:pt x="289548" y="700905"/>
                    <a:pt x="310106" y="707105"/>
                  </a:cubicBezTo>
                  <a:lnTo>
                    <a:pt x="310106" y="803774"/>
                  </a:lnTo>
                  <a:lnTo>
                    <a:pt x="494194" y="803774"/>
                  </a:lnTo>
                  <a:lnTo>
                    <a:pt x="494194" y="707105"/>
                  </a:lnTo>
                  <a:cubicBezTo>
                    <a:pt x="514752" y="700905"/>
                    <a:pt x="534445" y="692687"/>
                    <a:pt x="553056" y="682739"/>
                  </a:cubicBezTo>
                  <a:lnTo>
                    <a:pt x="621439" y="751078"/>
                  </a:lnTo>
                  <a:lnTo>
                    <a:pt x="751570" y="621032"/>
                  </a:lnTo>
                  <a:lnTo>
                    <a:pt x="683186" y="552694"/>
                  </a:lnTo>
                  <a:cubicBezTo>
                    <a:pt x="693213" y="534095"/>
                    <a:pt x="701364" y="514415"/>
                    <a:pt x="707568" y="493870"/>
                  </a:cubicBezTo>
                  <a:lnTo>
                    <a:pt x="804300" y="493870"/>
                  </a:lnTo>
                  <a:lnTo>
                    <a:pt x="804300" y="309904"/>
                  </a:lnTo>
                  <a:lnTo>
                    <a:pt x="707568" y="309904"/>
                  </a:lnTo>
                  <a:cubicBezTo>
                    <a:pt x="701364" y="289359"/>
                    <a:pt x="693141" y="269679"/>
                    <a:pt x="683186" y="251080"/>
                  </a:cubicBezTo>
                  <a:lnTo>
                    <a:pt x="751570" y="182742"/>
                  </a:lnTo>
                  <a:lnTo>
                    <a:pt x="621439" y="52696"/>
                  </a:lnTo>
                  <a:lnTo>
                    <a:pt x="553056" y="121035"/>
                  </a:lnTo>
                  <a:cubicBezTo>
                    <a:pt x="534445" y="111015"/>
                    <a:pt x="514752" y="102869"/>
                    <a:pt x="494194" y="96669"/>
                  </a:cubicBezTo>
                  <a:lnTo>
                    <a:pt x="494194" y="0"/>
                  </a:lnTo>
                  <a:lnTo>
                    <a:pt x="310106" y="0"/>
                  </a:lnTo>
                  <a:lnTo>
                    <a:pt x="310106" y="96669"/>
                  </a:lnTo>
                  <a:cubicBezTo>
                    <a:pt x="289548" y="102869"/>
                    <a:pt x="269856" y="111087"/>
                    <a:pt x="251244" y="121035"/>
                  </a:cubicBezTo>
                  <a:lnTo>
                    <a:pt x="182861" y="52696"/>
                  </a:lnTo>
                  <a:lnTo>
                    <a:pt x="52731" y="182742"/>
                  </a:lnTo>
                  <a:lnTo>
                    <a:pt x="121114" y="251080"/>
                  </a:lnTo>
                  <a:cubicBezTo>
                    <a:pt x="111087" y="269679"/>
                    <a:pt x="102936" y="289359"/>
                    <a:pt x="96733" y="309904"/>
                  </a:cubicBezTo>
                  <a:lnTo>
                    <a:pt x="0" y="309904"/>
                  </a:lnTo>
                  <a:lnTo>
                    <a:pt x="0" y="493870"/>
                  </a:lnTo>
                  <a:lnTo>
                    <a:pt x="96733" y="49387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6" name="Forma libre 535">
              <a:extLst>
                <a:ext uri="{FF2B5EF4-FFF2-40B4-BE49-F238E27FC236}">
                  <a16:creationId xmlns:a16="http://schemas.microsoft.com/office/drawing/2014/main" id="{0DB6487A-B3D8-A608-C52D-55A316EDFF4D}"/>
                </a:ext>
              </a:extLst>
            </p:cNvPr>
            <p:cNvSpPr/>
            <p:nvPr/>
          </p:nvSpPr>
          <p:spPr>
            <a:xfrm>
              <a:off x="12043330" y="7016989"/>
              <a:ext cx="462238" cy="461935"/>
            </a:xfrm>
            <a:custGeom>
              <a:avLst/>
              <a:gdLst>
                <a:gd name="connsiteX0" fmla="*/ 93631 w 462238"/>
                <a:gd name="connsiteY0" fmla="*/ 45271 h 461935"/>
                <a:gd name="connsiteX1" fmla="*/ 231119 w 462238"/>
                <a:gd name="connsiteY1" fmla="*/ 0 h 461935"/>
                <a:gd name="connsiteX2" fmla="*/ 462239 w 462238"/>
                <a:gd name="connsiteY2" fmla="*/ 230968 h 461935"/>
                <a:gd name="connsiteX3" fmla="*/ 231119 w 462238"/>
                <a:gd name="connsiteY3" fmla="*/ 461936 h 461935"/>
                <a:gd name="connsiteX4" fmla="*/ 0 w 462238"/>
                <a:gd name="connsiteY4" fmla="*/ 230968 h 461935"/>
                <a:gd name="connsiteX5" fmla="*/ 40684 w 462238"/>
                <a:gd name="connsiteY5" fmla="*/ 100057 h 46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238" h="461935">
                  <a:moveTo>
                    <a:pt x="93631" y="45271"/>
                  </a:moveTo>
                  <a:cubicBezTo>
                    <a:pt x="132079" y="16796"/>
                    <a:pt x="179615" y="0"/>
                    <a:pt x="231119" y="0"/>
                  </a:cubicBezTo>
                  <a:cubicBezTo>
                    <a:pt x="358726" y="0"/>
                    <a:pt x="462239" y="103373"/>
                    <a:pt x="462239" y="230968"/>
                  </a:cubicBezTo>
                  <a:cubicBezTo>
                    <a:pt x="462239" y="358562"/>
                    <a:pt x="358797" y="461936"/>
                    <a:pt x="231119" y="461936"/>
                  </a:cubicBezTo>
                  <a:cubicBezTo>
                    <a:pt x="103442" y="461936"/>
                    <a:pt x="0" y="358562"/>
                    <a:pt x="0" y="230968"/>
                  </a:cubicBezTo>
                  <a:cubicBezTo>
                    <a:pt x="0" y="182381"/>
                    <a:pt x="15005" y="137254"/>
                    <a:pt x="40684" y="10005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7" name="Forma libre 536">
              <a:extLst>
                <a:ext uri="{FF2B5EF4-FFF2-40B4-BE49-F238E27FC236}">
                  <a16:creationId xmlns:a16="http://schemas.microsoft.com/office/drawing/2014/main" id="{405605C8-9902-A9E6-7653-71C32B9BE8C6}"/>
                </a:ext>
              </a:extLst>
            </p:cNvPr>
            <p:cNvSpPr/>
            <p:nvPr/>
          </p:nvSpPr>
          <p:spPr>
            <a:xfrm rot="-1349998">
              <a:off x="12216101" y="7100242"/>
              <a:ext cx="116713" cy="116637"/>
            </a:xfrm>
            <a:custGeom>
              <a:avLst/>
              <a:gdLst>
                <a:gd name="connsiteX0" fmla="*/ 116713 w 116713"/>
                <a:gd name="connsiteY0" fmla="*/ 58319 h 116637"/>
                <a:gd name="connsiteX1" fmla="*/ 58357 w 116713"/>
                <a:gd name="connsiteY1" fmla="*/ 116638 h 116637"/>
                <a:gd name="connsiteX2" fmla="*/ 0 w 116713"/>
                <a:gd name="connsiteY2" fmla="*/ 58319 h 116637"/>
                <a:gd name="connsiteX3" fmla="*/ 58357 w 116713"/>
                <a:gd name="connsiteY3" fmla="*/ 0 h 116637"/>
                <a:gd name="connsiteX4" fmla="*/ 116713 w 116713"/>
                <a:gd name="connsiteY4" fmla="*/ 58319 h 1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13" h="116637">
                  <a:moveTo>
                    <a:pt x="116713" y="58319"/>
                  </a:moveTo>
                  <a:cubicBezTo>
                    <a:pt x="116713" y="90527"/>
                    <a:pt x="90586" y="116638"/>
                    <a:pt x="58357" y="116638"/>
                  </a:cubicBezTo>
                  <a:cubicBezTo>
                    <a:pt x="26127" y="116638"/>
                    <a:pt x="0" y="90528"/>
                    <a:pt x="0" y="58319"/>
                  </a:cubicBezTo>
                  <a:cubicBezTo>
                    <a:pt x="0" y="26110"/>
                    <a:pt x="26128" y="0"/>
                    <a:pt x="58357" y="0"/>
                  </a:cubicBezTo>
                  <a:cubicBezTo>
                    <a:pt x="90587" y="0"/>
                    <a:pt x="116713" y="26110"/>
                    <a:pt x="116713" y="58319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8" name="Forma libre 537">
              <a:extLst>
                <a:ext uri="{FF2B5EF4-FFF2-40B4-BE49-F238E27FC236}">
                  <a16:creationId xmlns:a16="http://schemas.microsoft.com/office/drawing/2014/main" id="{39CE50AE-7667-3BAB-BE8A-57007CC41808}"/>
                </a:ext>
              </a:extLst>
            </p:cNvPr>
            <p:cNvSpPr/>
            <p:nvPr/>
          </p:nvSpPr>
          <p:spPr>
            <a:xfrm>
              <a:off x="12177717" y="7261365"/>
              <a:ext cx="193465" cy="196365"/>
            </a:xfrm>
            <a:custGeom>
              <a:avLst/>
              <a:gdLst>
                <a:gd name="connsiteX0" fmla="*/ 0 w 193465"/>
                <a:gd name="connsiteY0" fmla="*/ 136533 h 196365"/>
                <a:gd name="connsiteX1" fmla="*/ 0 w 193465"/>
                <a:gd name="connsiteY1" fmla="*/ 34818 h 196365"/>
                <a:gd name="connsiteX2" fmla="*/ 34842 w 193465"/>
                <a:gd name="connsiteY2" fmla="*/ 0 h 196365"/>
                <a:gd name="connsiteX3" fmla="*/ 158624 w 193465"/>
                <a:gd name="connsiteY3" fmla="*/ 0 h 196365"/>
                <a:gd name="connsiteX4" fmla="*/ 193465 w 193465"/>
                <a:gd name="connsiteY4" fmla="*/ 34818 h 196365"/>
                <a:gd name="connsiteX5" fmla="*/ 193465 w 193465"/>
                <a:gd name="connsiteY5" fmla="*/ 196366 h 19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465" h="196365">
                  <a:moveTo>
                    <a:pt x="0" y="136533"/>
                  </a:moveTo>
                  <a:lnTo>
                    <a:pt x="0" y="34818"/>
                  </a:lnTo>
                  <a:cubicBezTo>
                    <a:pt x="0" y="15571"/>
                    <a:pt x="15581" y="0"/>
                    <a:pt x="34842" y="0"/>
                  </a:cubicBezTo>
                  <a:lnTo>
                    <a:pt x="158624" y="0"/>
                  </a:lnTo>
                  <a:cubicBezTo>
                    <a:pt x="177884" y="0"/>
                    <a:pt x="193465" y="15571"/>
                    <a:pt x="193465" y="34818"/>
                  </a:cubicBezTo>
                  <a:lnTo>
                    <a:pt x="193465" y="19636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9" name="Gráfico 2">
            <a:extLst>
              <a:ext uri="{FF2B5EF4-FFF2-40B4-BE49-F238E27FC236}">
                <a16:creationId xmlns:a16="http://schemas.microsoft.com/office/drawing/2014/main" id="{44266049-7004-C32A-24BC-82BDF1BF24BD}"/>
              </a:ext>
            </a:extLst>
          </p:cNvPr>
          <p:cNvGrpSpPr/>
          <p:nvPr/>
        </p:nvGrpSpPr>
        <p:grpSpPr>
          <a:xfrm>
            <a:off x="11858738" y="5565583"/>
            <a:ext cx="804372" cy="807161"/>
            <a:chOff x="11858738" y="5565583"/>
            <a:chExt cx="804372" cy="807161"/>
          </a:xfrm>
          <a:noFill/>
        </p:grpSpPr>
        <p:sp>
          <p:nvSpPr>
            <p:cNvPr id="540" name="Forma libre 539">
              <a:extLst>
                <a:ext uri="{FF2B5EF4-FFF2-40B4-BE49-F238E27FC236}">
                  <a16:creationId xmlns:a16="http://schemas.microsoft.com/office/drawing/2014/main" id="{6AD0BC21-580E-BF98-7B61-2A1D71A87BFF}"/>
                </a:ext>
              </a:extLst>
            </p:cNvPr>
            <p:cNvSpPr/>
            <p:nvPr/>
          </p:nvSpPr>
          <p:spPr>
            <a:xfrm>
              <a:off x="12390514" y="5661026"/>
              <a:ext cx="272596" cy="473757"/>
            </a:xfrm>
            <a:custGeom>
              <a:avLst/>
              <a:gdLst>
                <a:gd name="connsiteX0" fmla="*/ 157830 w 272596"/>
                <a:gd name="connsiteY0" fmla="*/ 473758 h 473757"/>
                <a:gd name="connsiteX1" fmla="*/ 180986 w 272596"/>
                <a:gd name="connsiteY1" fmla="*/ 418034 h 473757"/>
                <a:gd name="connsiteX2" fmla="*/ 272597 w 272596"/>
                <a:gd name="connsiteY2" fmla="*/ 418034 h 473757"/>
                <a:gd name="connsiteX3" fmla="*/ 272597 w 272596"/>
                <a:gd name="connsiteY3" fmla="*/ 243727 h 473757"/>
                <a:gd name="connsiteX4" fmla="*/ 180986 w 272596"/>
                <a:gd name="connsiteY4" fmla="*/ 243727 h 473757"/>
                <a:gd name="connsiteX5" fmla="*/ 157830 w 272596"/>
                <a:gd name="connsiteY5" fmla="*/ 188004 h 473757"/>
                <a:gd name="connsiteX6" fmla="*/ 222607 w 272596"/>
                <a:gd name="connsiteY6" fmla="*/ 123269 h 473757"/>
                <a:gd name="connsiteX7" fmla="*/ 99257 w 272596"/>
                <a:gd name="connsiteY7" fmla="*/ 0 h 473757"/>
                <a:gd name="connsiteX8" fmla="*/ 34481 w 272596"/>
                <a:gd name="connsiteY8" fmla="*/ 64734 h 473757"/>
                <a:gd name="connsiteX9" fmla="*/ 0 w 272596"/>
                <a:gd name="connsiteY9" fmla="*/ 48875 h 47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596" h="473757">
                  <a:moveTo>
                    <a:pt x="157830" y="473758"/>
                  </a:moveTo>
                  <a:cubicBezTo>
                    <a:pt x="167281" y="456168"/>
                    <a:pt x="175071" y="437498"/>
                    <a:pt x="180986" y="418034"/>
                  </a:cubicBezTo>
                  <a:lnTo>
                    <a:pt x="272597" y="418034"/>
                  </a:lnTo>
                  <a:lnTo>
                    <a:pt x="272597" y="243727"/>
                  </a:lnTo>
                  <a:lnTo>
                    <a:pt x="180986" y="243727"/>
                  </a:lnTo>
                  <a:cubicBezTo>
                    <a:pt x="175143" y="224264"/>
                    <a:pt x="167353" y="205593"/>
                    <a:pt x="157830" y="188004"/>
                  </a:cubicBezTo>
                  <a:lnTo>
                    <a:pt x="222607" y="123269"/>
                  </a:lnTo>
                  <a:lnTo>
                    <a:pt x="99257" y="0"/>
                  </a:lnTo>
                  <a:lnTo>
                    <a:pt x="34481" y="64734"/>
                  </a:lnTo>
                  <a:cubicBezTo>
                    <a:pt x="23372" y="58751"/>
                    <a:pt x="11830" y="53489"/>
                    <a:pt x="0" y="48875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1" name="Forma libre 540">
              <a:extLst>
                <a:ext uri="{FF2B5EF4-FFF2-40B4-BE49-F238E27FC236}">
                  <a16:creationId xmlns:a16="http://schemas.microsoft.com/office/drawing/2014/main" id="{6C66B97C-5156-31F7-E9D7-2455BC2394D8}"/>
                </a:ext>
              </a:extLst>
            </p:cNvPr>
            <p:cNvSpPr/>
            <p:nvPr/>
          </p:nvSpPr>
          <p:spPr>
            <a:xfrm>
              <a:off x="11900937" y="6032420"/>
              <a:ext cx="712184" cy="340324"/>
            </a:xfrm>
            <a:custGeom>
              <a:avLst/>
              <a:gdLst>
                <a:gd name="connsiteX0" fmla="*/ 0 w 712184"/>
                <a:gd name="connsiteY0" fmla="*/ 0 h 340324"/>
                <a:gd name="connsiteX1" fmla="*/ 0 w 712184"/>
                <a:gd name="connsiteY1" fmla="*/ 46640 h 340324"/>
                <a:gd name="connsiteX2" fmla="*/ 91611 w 712184"/>
                <a:gd name="connsiteY2" fmla="*/ 46640 h 340324"/>
                <a:gd name="connsiteX3" fmla="*/ 114766 w 712184"/>
                <a:gd name="connsiteY3" fmla="*/ 102364 h 340324"/>
                <a:gd name="connsiteX4" fmla="*/ 49990 w 712184"/>
                <a:gd name="connsiteY4" fmla="*/ 167098 h 340324"/>
                <a:gd name="connsiteX5" fmla="*/ 173340 w 712184"/>
                <a:gd name="connsiteY5" fmla="*/ 290368 h 340324"/>
                <a:gd name="connsiteX6" fmla="*/ 238116 w 712184"/>
                <a:gd name="connsiteY6" fmla="*/ 225633 h 340324"/>
                <a:gd name="connsiteX7" fmla="*/ 293876 w 712184"/>
                <a:gd name="connsiteY7" fmla="*/ 248773 h 340324"/>
                <a:gd name="connsiteX8" fmla="*/ 293876 w 712184"/>
                <a:gd name="connsiteY8" fmla="*/ 340324 h 340324"/>
                <a:gd name="connsiteX9" fmla="*/ 468298 w 712184"/>
                <a:gd name="connsiteY9" fmla="*/ 340324 h 340324"/>
                <a:gd name="connsiteX10" fmla="*/ 468298 w 712184"/>
                <a:gd name="connsiteY10" fmla="*/ 248773 h 340324"/>
                <a:gd name="connsiteX11" fmla="*/ 524058 w 712184"/>
                <a:gd name="connsiteY11" fmla="*/ 225633 h 340324"/>
                <a:gd name="connsiteX12" fmla="*/ 588834 w 712184"/>
                <a:gd name="connsiteY12" fmla="*/ 290368 h 340324"/>
                <a:gd name="connsiteX13" fmla="*/ 712184 w 712184"/>
                <a:gd name="connsiteY13" fmla="*/ 167098 h 340324"/>
                <a:gd name="connsiteX14" fmla="*/ 683619 w 712184"/>
                <a:gd name="connsiteY14" fmla="*/ 138552 h 3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2184" h="340324">
                  <a:moveTo>
                    <a:pt x="0" y="0"/>
                  </a:moveTo>
                  <a:lnTo>
                    <a:pt x="0" y="46640"/>
                  </a:lnTo>
                  <a:lnTo>
                    <a:pt x="91611" y="46640"/>
                  </a:lnTo>
                  <a:cubicBezTo>
                    <a:pt x="97454" y="66104"/>
                    <a:pt x="105245" y="84775"/>
                    <a:pt x="114766" y="102364"/>
                  </a:cubicBezTo>
                  <a:lnTo>
                    <a:pt x="49990" y="167098"/>
                  </a:lnTo>
                  <a:lnTo>
                    <a:pt x="173340" y="290368"/>
                  </a:lnTo>
                  <a:lnTo>
                    <a:pt x="238116" y="225633"/>
                  </a:lnTo>
                  <a:cubicBezTo>
                    <a:pt x="255718" y="235077"/>
                    <a:pt x="274400" y="242862"/>
                    <a:pt x="293876" y="248773"/>
                  </a:cubicBezTo>
                  <a:lnTo>
                    <a:pt x="293876" y="340324"/>
                  </a:lnTo>
                  <a:lnTo>
                    <a:pt x="468298" y="340324"/>
                  </a:lnTo>
                  <a:lnTo>
                    <a:pt x="468298" y="248773"/>
                  </a:lnTo>
                  <a:cubicBezTo>
                    <a:pt x="487774" y="242934"/>
                    <a:pt x="506457" y="235149"/>
                    <a:pt x="524058" y="225633"/>
                  </a:cubicBezTo>
                  <a:lnTo>
                    <a:pt x="588834" y="290368"/>
                  </a:lnTo>
                  <a:lnTo>
                    <a:pt x="712184" y="167098"/>
                  </a:lnTo>
                  <a:lnTo>
                    <a:pt x="683619" y="138552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2" name="Forma libre 541">
              <a:extLst>
                <a:ext uri="{FF2B5EF4-FFF2-40B4-BE49-F238E27FC236}">
                  <a16:creationId xmlns:a16="http://schemas.microsoft.com/office/drawing/2014/main" id="{4EE10019-62F4-7B21-416E-C5213BB1E0A2}"/>
                </a:ext>
              </a:extLst>
            </p:cNvPr>
            <p:cNvSpPr/>
            <p:nvPr/>
          </p:nvSpPr>
          <p:spPr>
            <a:xfrm>
              <a:off x="12116115" y="5793090"/>
              <a:ext cx="384837" cy="417673"/>
            </a:xfrm>
            <a:custGeom>
              <a:avLst/>
              <a:gdLst>
                <a:gd name="connsiteX0" fmla="*/ 257520 w 384837"/>
                <a:gd name="connsiteY0" fmla="*/ 0 h 417673"/>
                <a:gd name="connsiteX1" fmla="*/ 384838 w 384837"/>
                <a:gd name="connsiteY1" fmla="*/ 198817 h 417673"/>
                <a:gd name="connsiteX2" fmla="*/ 165837 w 384837"/>
                <a:gd name="connsiteY2" fmla="*/ 417674 h 417673"/>
                <a:gd name="connsiteX3" fmla="*/ 0 w 384837"/>
                <a:gd name="connsiteY3" fmla="*/ 341766 h 41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37" h="417673">
                  <a:moveTo>
                    <a:pt x="257520" y="0"/>
                  </a:moveTo>
                  <a:cubicBezTo>
                    <a:pt x="332685" y="34674"/>
                    <a:pt x="384838" y="110654"/>
                    <a:pt x="384838" y="198817"/>
                  </a:cubicBezTo>
                  <a:cubicBezTo>
                    <a:pt x="384838" y="319635"/>
                    <a:pt x="286807" y="417674"/>
                    <a:pt x="165837" y="417674"/>
                  </a:cubicBezTo>
                  <a:cubicBezTo>
                    <a:pt x="99545" y="417674"/>
                    <a:pt x="40179" y="388262"/>
                    <a:pt x="0" y="34176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3" name="Forma libre 542">
              <a:extLst>
                <a:ext uri="{FF2B5EF4-FFF2-40B4-BE49-F238E27FC236}">
                  <a16:creationId xmlns:a16="http://schemas.microsoft.com/office/drawing/2014/main" id="{BB98C70C-E3C6-5BF4-138A-32571CF077EF}"/>
                </a:ext>
              </a:extLst>
            </p:cNvPr>
            <p:cNvSpPr/>
            <p:nvPr/>
          </p:nvSpPr>
          <p:spPr>
            <a:xfrm>
              <a:off x="11858738" y="5565583"/>
              <a:ext cx="514896" cy="514559"/>
            </a:xfrm>
            <a:custGeom>
              <a:avLst/>
              <a:gdLst>
                <a:gd name="connsiteX0" fmla="*/ 514896 w 514896"/>
                <a:gd name="connsiteY0" fmla="*/ 257280 h 514559"/>
                <a:gd name="connsiteX1" fmla="*/ 257449 w 514896"/>
                <a:gd name="connsiteY1" fmla="*/ 514559 h 514559"/>
                <a:gd name="connsiteX2" fmla="*/ 1 w 514896"/>
                <a:gd name="connsiteY2" fmla="*/ 257280 h 514559"/>
                <a:gd name="connsiteX3" fmla="*/ 257449 w 514896"/>
                <a:gd name="connsiteY3" fmla="*/ 0 h 514559"/>
                <a:gd name="connsiteX4" fmla="*/ 514896 w 514896"/>
                <a:gd name="connsiteY4" fmla="*/ 257280 h 51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896" h="514559">
                  <a:moveTo>
                    <a:pt x="514896" y="257280"/>
                  </a:moveTo>
                  <a:cubicBezTo>
                    <a:pt x="514896" y="399371"/>
                    <a:pt x="399633" y="514559"/>
                    <a:pt x="257449" y="514559"/>
                  </a:cubicBezTo>
                  <a:cubicBezTo>
                    <a:pt x="115264" y="514559"/>
                    <a:pt x="1" y="399371"/>
                    <a:pt x="1" y="257280"/>
                  </a:cubicBezTo>
                  <a:cubicBezTo>
                    <a:pt x="1" y="115188"/>
                    <a:pt x="115265" y="0"/>
                    <a:pt x="257449" y="0"/>
                  </a:cubicBezTo>
                  <a:cubicBezTo>
                    <a:pt x="399633" y="0"/>
                    <a:pt x="514896" y="115188"/>
                    <a:pt x="514896" y="25728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4" name="Forma libre 543">
              <a:extLst>
                <a:ext uri="{FF2B5EF4-FFF2-40B4-BE49-F238E27FC236}">
                  <a16:creationId xmlns:a16="http://schemas.microsoft.com/office/drawing/2014/main" id="{3A443653-84D5-0C5F-B11A-8475B50F60E8}"/>
                </a:ext>
              </a:extLst>
            </p:cNvPr>
            <p:cNvSpPr/>
            <p:nvPr/>
          </p:nvSpPr>
          <p:spPr>
            <a:xfrm>
              <a:off x="12116187" y="5632552"/>
              <a:ext cx="82882" cy="190310"/>
            </a:xfrm>
            <a:custGeom>
              <a:avLst/>
              <a:gdLst>
                <a:gd name="connsiteX0" fmla="*/ 0 w 82882"/>
                <a:gd name="connsiteY0" fmla="*/ 0 h 190310"/>
                <a:gd name="connsiteX1" fmla="*/ 0 w 82882"/>
                <a:gd name="connsiteY1" fmla="*/ 190310 h 190310"/>
                <a:gd name="connsiteX2" fmla="*/ 82883 w 82882"/>
                <a:gd name="connsiteY2" fmla="*/ 119160 h 19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882" h="190310">
                  <a:moveTo>
                    <a:pt x="0" y="0"/>
                  </a:moveTo>
                  <a:lnTo>
                    <a:pt x="0" y="190310"/>
                  </a:lnTo>
                  <a:lnTo>
                    <a:pt x="82883" y="11916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45" name="Gráfico 2">
            <a:extLst>
              <a:ext uri="{FF2B5EF4-FFF2-40B4-BE49-F238E27FC236}">
                <a16:creationId xmlns:a16="http://schemas.microsoft.com/office/drawing/2014/main" id="{8DB886DA-9817-43A4-720F-F30CC9A65DA7}"/>
              </a:ext>
            </a:extLst>
          </p:cNvPr>
          <p:cNvGrpSpPr/>
          <p:nvPr/>
        </p:nvGrpSpPr>
        <p:grpSpPr>
          <a:xfrm>
            <a:off x="13119866" y="5571710"/>
            <a:ext cx="830852" cy="796492"/>
            <a:chOff x="13119866" y="5571710"/>
            <a:chExt cx="830852" cy="796492"/>
          </a:xfrm>
          <a:noFill/>
        </p:grpSpPr>
        <p:sp>
          <p:nvSpPr>
            <p:cNvPr id="546" name="Forma libre 545">
              <a:extLst>
                <a:ext uri="{FF2B5EF4-FFF2-40B4-BE49-F238E27FC236}">
                  <a16:creationId xmlns:a16="http://schemas.microsoft.com/office/drawing/2014/main" id="{2F092CF3-4F3D-E500-71B8-493A83B18488}"/>
                </a:ext>
              </a:extLst>
            </p:cNvPr>
            <p:cNvSpPr/>
            <p:nvPr/>
          </p:nvSpPr>
          <p:spPr>
            <a:xfrm>
              <a:off x="13119866" y="6014566"/>
              <a:ext cx="830852" cy="353637"/>
            </a:xfrm>
            <a:custGeom>
              <a:avLst/>
              <a:gdLst>
                <a:gd name="connsiteX0" fmla="*/ 112603 w 830852"/>
                <a:gd name="connsiteY0" fmla="*/ 126490 h 353637"/>
                <a:gd name="connsiteX1" fmla="*/ 361972 w 830852"/>
                <a:gd name="connsiteY1" fmla="*/ 5600 h 353637"/>
                <a:gd name="connsiteX2" fmla="*/ 392918 w 830852"/>
                <a:gd name="connsiteY2" fmla="*/ 409 h 353637"/>
                <a:gd name="connsiteX3" fmla="*/ 579241 w 830852"/>
                <a:gd name="connsiteY3" fmla="*/ 23045 h 353637"/>
                <a:gd name="connsiteX4" fmla="*/ 587969 w 830852"/>
                <a:gd name="connsiteY4" fmla="*/ 42652 h 353637"/>
                <a:gd name="connsiteX5" fmla="*/ 587969 w 830852"/>
                <a:gd name="connsiteY5" fmla="*/ 42652 h 353637"/>
                <a:gd name="connsiteX6" fmla="*/ 508982 w 830852"/>
                <a:gd name="connsiteY6" fmla="*/ 81435 h 353637"/>
                <a:gd name="connsiteX7" fmla="*/ 394143 w 830852"/>
                <a:gd name="connsiteY7" fmla="*/ 76029 h 353637"/>
                <a:gd name="connsiteX8" fmla="*/ 408715 w 830852"/>
                <a:gd name="connsiteY8" fmla="*/ 96430 h 353637"/>
                <a:gd name="connsiteX9" fmla="*/ 447956 w 830852"/>
                <a:gd name="connsiteY9" fmla="*/ 120939 h 353637"/>
                <a:gd name="connsiteX10" fmla="*/ 554859 w 830852"/>
                <a:gd name="connsiteY10" fmla="*/ 138745 h 353637"/>
                <a:gd name="connsiteX11" fmla="*/ 592730 w 830852"/>
                <a:gd name="connsiteY11" fmla="*/ 133050 h 353637"/>
                <a:gd name="connsiteX12" fmla="*/ 779559 w 830852"/>
                <a:gd name="connsiteY12" fmla="*/ 39697 h 353637"/>
                <a:gd name="connsiteX13" fmla="*/ 813389 w 830852"/>
                <a:gd name="connsiteY13" fmla="*/ 37679 h 353637"/>
                <a:gd name="connsiteX14" fmla="*/ 819449 w 830852"/>
                <a:gd name="connsiteY14" fmla="*/ 39841 h 353637"/>
                <a:gd name="connsiteX15" fmla="*/ 823633 w 830852"/>
                <a:gd name="connsiteY15" fmla="*/ 69974 h 353637"/>
                <a:gd name="connsiteX16" fmla="*/ 623964 w 830852"/>
                <a:gd name="connsiteY16" fmla="*/ 212130 h 353637"/>
                <a:gd name="connsiteX17" fmla="*/ 467721 w 830852"/>
                <a:gd name="connsiteY17" fmla="*/ 249111 h 353637"/>
                <a:gd name="connsiteX18" fmla="*/ 326987 w 830852"/>
                <a:gd name="connsiteY18" fmla="*/ 227268 h 353637"/>
                <a:gd name="connsiteX19" fmla="*/ 283489 w 830852"/>
                <a:gd name="connsiteY19" fmla="*/ 238225 h 353637"/>
                <a:gd name="connsiteX20" fmla="*/ 223329 w 830852"/>
                <a:gd name="connsiteY20" fmla="*/ 283712 h 353637"/>
                <a:gd name="connsiteX21" fmla="*/ 83605 w 830852"/>
                <a:gd name="connsiteY21" fmla="*/ 157416 h 353637"/>
                <a:gd name="connsiteX22" fmla="*/ 42343 w 830852"/>
                <a:gd name="connsiteY22" fmla="*/ 148332 h 353637"/>
                <a:gd name="connsiteX23" fmla="*/ 0 w 830852"/>
                <a:gd name="connsiteY23" fmla="*/ 161525 h 353637"/>
                <a:gd name="connsiteX24" fmla="*/ 122341 w 830852"/>
                <a:gd name="connsiteY24" fmla="*/ 353637 h 353637"/>
                <a:gd name="connsiteX25" fmla="*/ 166992 w 830852"/>
                <a:gd name="connsiteY25" fmla="*/ 303176 h 35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52" h="353637">
                  <a:moveTo>
                    <a:pt x="112603" y="126490"/>
                  </a:moveTo>
                  <a:lnTo>
                    <a:pt x="361972" y="5600"/>
                  </a:lnTo>
                  <a:cubicBezTo>
                    <a:pt x="371565" y="914"/>
                    <a:pt x="382313" y="-888"/>
                    <a:pt x="392918" y="409"/>
                  </a:cubicBezTo>
                  <a:lnTo>
                    <a:pt x="579241" y="23045"/>
                  </a:lnTo>
                  <a:cubicBezTo>
                    <a:pt x="588619" y="24198"/>
                    <a:pt x="593379" y="34867"/>
                    <a:pt x="587969" y="42652"/>
                  </a:cubicBezTo>
                  <a:lnTo>
                    <a:pt x="587969" y="42652"/>
                  </a:lnTo>
                  <a:cubicBezTo>
                    <a:pt x="570007" y="68244"/>
                    <a:pt x="540216" y="82877"/>
                    <a:pt x="508982" y="81435"/>
                  </a:cubicBezTo>
                  <a:lnTo>
                    <a:pt x="394143" y="76029"/>
                  </a:lnTo>
                  <a:lnTo>
                    <a:pt x="408715" y="96430"/>
                  </a:lnTo>
                  <a:cubicBezTo>
                    <a:pt x="418020" y="109477"/>
                    <a:pt x="432158" y="118272"/>
                    <a:pt x="447956" y="120939"/>
                  </a:cubicBezTo>
                  <a:lnTo>
                    <a:pt x="554859" y="138745"/>
                  </a:lnTo>
                  <a:cubicBezTo>
                    <a:pt x="567772" y="140907"/>
                    <a:pt x="581044" y="138889"/>
                    <a:pt x="592730" y="133050"/>
                  </a:cubicBezTo>
                  <a:lnTo>
                    <a:pt x="779559" y="39697"/>
                  </a:lnTo>
                  <a:cubicBezTo>
                    <a:pt x="790090" y="34435"/>
                    <a:pt x="802281" y="33714"/>
                    <a:pt x="813389" y="37679"/>
                  </a:cubicBezTo>
                  <a:lnTo>
                    <a:pt x="819449" y="39841"/>
                  </a:lnTo>
                  <a:cubicBezTo>
                    <a:pt x="832505" y="44527"/>
                    <a:pt x="834958" y="61900"/>
                    <a:pt x="823633" y="69974"/>
                  </a:cubicBezTo>
                  <a:lnTo>
                    <a:pt x="623964" y="212130"/>
                  </a:lnTo>
                  <a:cubicBezTo>
                    <a:pt x="578664" y="244353"/>
                    <a:pt x="522615" y="257617"/>
                    <a:pt x="467721" y="249111"/>
                  </a:cubicBezTo>
                  <a:lnTo>
                    <a:pt x="326987" y="227268"/>
                  </a:lnTo>
                  <a:cubicBezTo>
                    <a:pt x="311622" y="224889"/>
                    <a:pt x="295896" y="228854"/>
                    <a:pt x="283489" y="238225"/>
                  </a:cubicBezTo>
                  <a:lnTo>
                    <a:pt x="223329" y="283712"/>
                  </a:lnTo>
                  <a:lnTo>
                    <a:pt x="83605" y="157416"/>
                  </a:lnTo>
                  <a:cubicBezTo>
                    <a:pt x="72423" y="147323"/>
                    <a:pt x="56770" y="143863"/>
                    <a:pt x="42343" y="148332"/>
                  </a:cubicBezTo>
                  <a:lnTo>
                    <a:pt x="0" y="161525"/>
                  </a:lnTo>
                  <a:lnTo>
                    <a:pt x="122341" y="353637"/>
                  </a:lnTo>
                  <a:lnTo>
                    <a:pt x="166992" y="30317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7" name="Forma libre 546">
              <a:extLst>
                <a:ext uri="{FF2B5EF4-FFF2-40B4-BE49-F238E27FC236}">
                  <a16:creationId xmlns:a16="http://schemas.microsoft.com/office/drawing/2014/main" id="{C45C3E3A-39DC-2D40-2703-DA5E0F032024}"/>
                </a:ext>
              </a:extLst>
            </p:cNvPr>
            <p:cNvSpPr/>
            <p:nvPr/>
          </p:nvSpPr>
          <p:spPr>
            <a:xfrm>
              <a:off x="13586451" y="5684329"/>
              <a:ext cx="106235" cy="111212"/>
            </a:xfrm>
            <a:custGeom>
              <a:avLst/>
              <a:gdLst>
                <a:gd name="connsiteX0" fmla="*/ 38790 w 106235"/>
                <a:gd name="connsiteY0" fmla="*/ 111213 h 111212"/>
                <a:gd name="connsiteX1" fmla="*/ 14985 w 106235"/>
                <a:gd name="connsiteY1" fmla="*/ 87424 h 111212"/>
                <a:gd name="connsiteX2" fmla="*/ 14985 w 106235"/>
                <a:gd name="connsiteY2" fmla="*/ 14976 h 111212"/>
                <a:gd name="connsiteX3" fmla="*/ 14985 w 106235"/>
                <a:gd name="connsiteY3" fmla="*/ 14976 h 111212"/>
                <a:gd name="connsiteX4" fmla="*/ 87481 w 106235"/>
                <a:gd name="connsiteY4" fmla="*/ 14976 h 111212"/>
                <a:gd name="connsiteX5" fmla="*/ 106236 w 106235"/>
                <a:gd name="connsiteY5" fmla="*/ 33719 h 11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235" h="111212">
                  <a:moveTo>
                    <a:pt x="38790" y="111213"/>
                  </a:moveTo>
                  <a:lnTo>
                    <a:pt x="14985" y="87424"/>
                  </a:lnTo>
                  <a:cubicBezTo>
                    <a:pt x="-4995" y="67456"/>
                    <a:pt x="-4995" y="35016"/>
                    <a:pt x="14985" y="14976"/>
                  </a:cubicBezTo>
                  <a:lnTo>
                    <a:pt x="14985" y="14976"/>
                  </a:lnTo>
                  <a:cubicBezTo>
                    <a:pt x="34967" y="-4992"/>
                    <a:pt x="67427" y="-4992"/>
                    <a:pt x="87481" y="14976"/>
                  </a:cubicBezTo>
                  <a:lnTo>
                    <a:pt x="106236" y="3371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8" name="Forma libre 547">
              <a:extLst>
                <a:ext uri="{FF2B5EF4-FFF2-40B4-BE49-F238E27FC236}">
                  <a16:creationId xmlns:a16="http://schemas.microsoft.com/office/drawing/2014/main" id="{752AB044-CE54-520F-9DF6-FBB24A00009E}"/>
                </a:ext>
              </a:extLst>
            </p:cNvPr>
            <p:cNvSpPr/>
            <p:nvPr/>
          </p:nvSpPr>
          <p:spPr>
            <a:xfrm>
              <a:off x="13579003" y="5791144"/>
              <a:ext cx="106236" cy="136803"/>
            </a:xfrm>
            <a:custGeom>
              <a:avLst/>
              <a:gdLst>
                <a:gd name="connsiteX0" fmla="*/ 41838 w 106236"/>
                <a:gd name="connsiteY0" fmla="*/ 0 h 136803"/>
                <a:gd name="connsiteX1" fmla="*/ 91250 w 106236"/>
                <a:gd name="connsiteY1" fmla="*/ 49380 h 136803"/>
                <a:gd name="connsiteX2" fmla="*/ 91250 w 106236"/>
                <a:gd name="connsiteY2" fmla="*/ 121828 h 136803"/>
                <a:gd name="connsiteX3" fmla="*/ 91250 w 106236"/>
                <a:gd name="connsiteY3" fmla="*/ 121828 h 136803"/>
                <a:gd name="connsiteX4" fmla="*/ 18755 w 106236"/>
                <a:gd name="connsiteY4" fmla="*/ 121828 h 136803"/>
                <a:gd name="connsiteX5" fmla="*/ 0 w 106236"/>
                <a:gd name="connsiteY5" fmla="*/ 103085 h 136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236" h="136803">
                  <a:moveTo>
                    <a:pt x="41838" y="0"/>
                  </a:moveTo>
                  <a:lnTo>
                    <a:pt x="91250" y="49380"/>
                  </a:lnTo>
                  <a:cubicBezTo>
                    <a:pt x="111232" y="69348"/>
                    <a:pt x="111232" y="101787"/>
                    <a:pt x="91250" y="121828"/>
                  </a:cubicBezTo>
                  <a:lnTo>
                    <a:pt x="91250" y="121828"/>
                  </a:lnTo>
                  <a:cubicBezTo>
                    <a:pt x="71269" y="141796"/>
                    <a:pt x="38808" y="141796"/>
                    <a:pt x="18755" y="121828"/>
                  </a:cubicBezTo>
                  <a:lnTo>
                    <a:pt x="0" y="10308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9" name="Forma libre 548">
              <a:extLst>
                <a:ext uri="{FF2B5EF4-FFF2-40B4-BE49-F238E27FC236}">
                  <a16:creationId xmlns:a16="http://schemas.microsoft.com/office/drawing/2014/main" id="{BB3E2B5F-5454-8881-16A7-0858D7355EAD}"/>
                </a:ext>
              </a:extLst>
            </p:cNvPr>
            <p:cNvSpPr/>
            <p:nvPr/>
          </p:nvSpPr>
          <p:spPr>
            <a:xfrm>
              <a:off x="13637721" y="5649060"/>
              <a:ext cx="7213" cy="35322"/>
            </a:xfrm>
            <a:custGeom>
              <a:avLst/>
              <a:gdLst>
                <a:gd name="connsiteX0" fmla="*/ 0 w 7213"/>
                <a:gd name="connsiteY0" fmla="*/ 35323 h 35322"/>
                <a:gd name="connsiteX1" fmla="*/ 0 w 7213"/>
                <a:gd name="connsiteY1" fmla="*/ 0 h 3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5322">
                  <a:moveTo>
                    <a:pt x="0" y="35323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0" name="Forma libre 549">
              <a:extLst>
                <a:ext uri="{FF2B5EF4-FFF2-40B4-BE49-F238E27FC236}">
                  <a16:creationId xmlns:a16="http://schemas.microsoft.com/office/drawing/2014/main" id="{3B531B60-FAA8-7522-6159-85139292382E}"/>
                </a:ext>
              </a:extLst>
            </p:cNvPr>
            <p:cNvSpPr/>
            <p:nvPr/>
          </p:nvSpPr>
          <p:spPr>
            <a:xfrm>
              <a:off x="13637721" y="5928326"/>
              <a:ext cx="7213" cy="35322"/>
            </a:xfrm>
            <a:custGeom>
              <a:avLst/>
              <a:gdLst>
                <a:gd name="connsiteX0" fmla="*/ 0 w 7213"/>
                <a:gd name="connsiteY0" fmla="*/ 35323 h 35322"/>
                <a:gd name="connsiteX1" fmla="*/ 0 w 7213"/>
                <a:gd name="connsiteY1" fmla="*/ 0 h 3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5322">
                  <a:moveTo>
                    <a:pt x="0" y="35323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1" name="Forma libre 550">
              <a:extLst>
                <a:ext uri="{FF2B5EF4-FFF2-40B4-BE49-F238E27FC236}">
                  <a16:creationId xmlns:a16="http://schemas.microsoft.com/office/drawing/2014/main" id="{6EA6EB08-8A02-EB29-09AC-20777EEC934E}"/>
                </a:ext>
              </a:extLst>
            </p:cNvPr>
            <p:cNvSpPr/>
            <p:nvPr/>
          </p:nvSpPr>
          <p:spPr>
            <a:xfrm>
              <a:off x="13361734" y="5571710"/>
              <a:ext cx="547357" cy="462584"/>
            </a:xfrm>
            <a:custGeom>
              <a:avLst/>
              <a:gdLst>
                <a:gd name="connsiteX0" fmla="*/ 51143 w 547357"/>
                <a:gd name="connsiteY0" fmla="*/ 432668 h 462584"/>
                <a:gd name="connsiteX1" fmla="*/ 0 w 547357"/>
                <a:gd name="connsiteY1" fmla="*/ 273499 h 462584"/>
                <a:gd name="connsiteX2" fmla="*/ 273679 w 547357"/>
                <a:gd name="connsiteY2" fmla="*/ 0 h 462584"/>
                <a:gd name="connsiteX3" fmla="*/ 547357 w 547357"/>
                <a:gd name="connsiteY3" fmla="*/ 273499 h 462584"/>
                <a:gd name="connsiteX4" fmla="*/ 471399 w 547357"/>
                <a:gd name="connsiteY4" fmla="*/ 462584 h 46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7357" h="462584">
                  <a:moveTo>
                    <a:pt x="51143" y="432668"/>
                  </a:moveTo>
                  <a:cubicBezTo>
                    <a:pt x="18971" y="387830"/>
                    <a:pt x="0" y="332827"/>
                    <a:pt x="0" y="273499"/>
                  </a:cubicBezTo>
                  <a:cubicBezTo>
                    <a:pt x="0" y="122476"/>
                    <a:pt x="122557" y="0"/>
                    <a:pt x="273679" y="0"/>
                  </a:cubicBezTo>
                  <a:cubicBezTo>
                    <a:pt x="424801" y="0"/>
                    <a:pt x="547357" y="122476"/>
                    <a:pt x="547357" y="273499"/>
                  </a:cubicBezTo>
                  <a:cubicBezTo>
                    <a:pt x="547357" y="346884"/>
                    <a:pt x="518431" y="413493"/>
                    <a:pt x="471399" y="46258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52" name="Gráfico 2">
            <a:extLst>
              <a:ext uri="{FF2B5EF4-FFF2-40B4-BE49-F238E27FC236}">
                <a16:creationId xmlns:a16="http://schemas.microsoft.com/office/drawing/2014/main" id="{08F73FE3-D9C5-C610-15A3-7AB84BB05274}"/>
              </a:ext>
            </a:extLst>
          </p:cNvPr>
          <p:cNvGrpSpPr/>
          <p:nvPr/>
        </p:nvGrpSpPr>
        <p:grpSpPr>
          <a:xfrm>
            <a:off x="8219838" y="6844628"/>
            <a:ext cx="527664" cy="807161"/>
            <a:chOff x="8219838" y="6844628"/>
            <a:chExt cx="527664" cy="807161"/>
          </a:xfrm>
          <a:noFill/>
        </p:grpSpPr>
        <p:sp>
          <p:nvSpPr>
            <p:cNvPr id="553" name="Forma libre 552">
              <a:extLst>
                <a:ext uri="{FF2B5EF4-FFF2-40B4-BE49-F238E27FC236}">
                  <a16:creationId xmlns:a16="http://schemas.microsoft.com/office/drawing/2014/main" id="{6F8B0345-6DFF-0B9C-FF33-62892E1AF73D}"/>
                </a:ext>
              </a:extLst>
            </p:cNvPr>
            <p:cNvSpPr/>
            <p:nvPr/>
          </p:nvSpPr>
          <p:spPr>
            <a:xfrm>
              <a:off x="8417054" y="7361078"/>
              <a:ext cx="290909" cy="290711"/>
            </a:xfrm>
            <a:custGeom>
              <a:avLst/>
              <a:gdLst>
                <a:gd name="connsiteX0" fmla="*/ 63478 w 290909"/>
                <a:gd name="connsiteY0" fmla="*/ 290712 h 290711"/>
                <a:gd name="connsiteX1" fmla="*/ 63478 w 290909"/>
                <a:gd name="connsiteY1" fmla="*/ 290712 h 290711"/>
                <a:gd name="connsiteX2" fmla="*/ 0 w 290909"/>
                <a:gd name="connsiteY2" fmla="*/ 227275 h 290711"/>
                <a:gd name="connsiteX3" fmla="*/ 0 w 290909"/>
                <a:gd name="connsiteY3" fmla="*/ 227275 h 290711"/>
                <a:gd name="connsiteX4" fmla="*/ 27050 w 290909"/>
                <a:gd name="connsiteY4" fmla="*/ 175300 h 290711"/>
                <a:gd name="connsiteX5" fmla="*/ 274256 w 290909"/>
                <a:gd name="connsiteY5" fmla="*/ 2002 h 290711"/>
                <a:gd name="connsiteX6" fmla="*/ 288899 w 290909"/>
                <a:gd name="connsiteY6" fmla="*/ 16636 h 290711"/>
                <a:gd name="connsiteX7" fmla="*/ 115488 w 290909"/>
                <a:gd name="connsiteY7" fmla="*/ 263679 h 290711"/>
                <a:gd name="connsiteX8" fmla="*/ 63478 w 290909"/>
                <a:gd name="connsiteY8" fmla="*/ 290712 h 29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909" h="290711">
                  <a:moveTo>
                    <a:pt x="63478" y="290712"/>
                  </a:moveTo>
                  <a:lnTo>
                    <a:pt x="63478" y="290712"/>
                  </a:lnTo>
                  <a:cubicBezTo>
                    <a:pt x="28421" y="290712"/>
                    <a:pt x="0" y="262309"/>
                    <a:pt x="0" y="227275"/>
                  </a:cubicBezTo>
                  <a:lnTo>
                    <a:pt x="0" y="227275"/>
                  </a:lnTo>
                  <a:cubicBezTo>
                    <a:pt x="0" y="206586"/>
                    <a:pt x="10099" y="187194"/>
                    <a:pt x="27050" y="175300"/>
                  </a:cubicBezTo>
                  <a:lnTo>
                    <a:pt x="274256" y="2002"/>
                  </a:lnTo>
                  <a:cubicBezTo>
                    <a:pt x="283922" y="-4774"/>
                    <a:pt x="295679" y="7048"/>
                    <a:pt x="288899" y="16636"/>
                  </a:cubicBezTo>
                  <a:lnTo>
                    <a:pt x="115488" y="263679"/>
                  </a:lnTo>
                  <a:cubicBezTo>
                    <a:pt x="103585" y="280619"/>
                    <a:pt x="84181" y="290712"/>
                    <a:pt x="63478" y="290712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4" name="Forma libre 553">
              <a:extLst>
                <a:ext uri="{FF2B5EF4-FFF2-40B4-BE49-F238E27FC236}">
                  <a16:creationId xmlns:a16="http://schemas.microsoft.com/office/drawing/2014/main" id="{48878CC0-C8E7-06D4-3748-398CD5255CE5}"/>
                </a:ext>
              </a:extLst>
            </p:cNvPr>
            <p:cNvSpPr/>
            <p:nvPr/>
          </p:nvSpPr>
          <p:spPr>
            <a:xfrm>
              <a:off x="8714321" y="7470274"/>
              <a:ext cx="31883" cy="123557"/>
            </a:xfrm>
            <a:custGeom>
              <a:avLst/>
              <a:gdLst>
                <a:gd name="connsiteX0" fmla="*/ 0 w 31883"/>
                <a:gd name="connsiteY0" fmla="*/ 0 h 123557"/>
                <a:gd name="connsiteX1" fmla="*/ 31883 w 31883"/>
                <a:gd name="connsiteY1" fmla="*/ 123558 h 12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883" h="123557">
                  <a:moveTo>
                    <a:pt x="0" y="0"/>
                  </a:moveTo>
                  <a:cubicBezTo>
                    <a:pt x="20342" y="36620"/>
                    <a:pt x="31883" y="78719"/>
                    <a:pt x="31883" y="123558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5" name="Forma libre 554">
              <a:extLst>
                <a:ext uri="{FF2B5EF4-FFF2-40B4-BE49-F238E27FC236}">
                  <a16:creationId xmlns:a16="http://schemas.microsoft.com/office/drawing/2014/main" id="{C68729D0-4FA6-E948-DB53-B6549248D6F0}"/>
                </a:ext>
              </a:extLst>
            </p:cNvPr>
            <p:cNvSpPr/>
            <p:nvPr/>
          </p:nvSpPr>
          <p:spPr>
            <a:xfrm>
              <a:off x="8219838" y="7335615"/>
              <a:ext cx="363630" cy="255044"/>
            </a:xfrm>
            <a:custGeom>
              <a:avLst/>
              <a:gdLst>
                <a:gd name="connsiteX0" fmla="*/ 0 w 363630"/>
                <a:gd name="connsiteY0" fmla="*/ 255045 h 255044"/>
                <a:gd name="connsiteX1" fmla="*/ 255212 w 363630"/>
                <a:gd name="connsiteY1" fmla="*/ 0 h 255044"/>
                <a:gd name="connsiteX2" fmla="*/ 363630 w 363630"/>
                <a:gd name="connsiteY2" fmla="*/ 24077 h 25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630" h="255044">
                  <a:moveTo>
                    <a:pt x="0" y="255045"/>
                  </a:moveTo>
                  <a:cubicBezTo>
                    <a:pt x="0" y="114186"/>
                    <a:pt x="114261" y="0"/>
                    <a:pt x="255212" y="0"/>
                  </a:cubicBezTo>
                  <a:cubicBezTo>
                    <a:pt x="293948" y="0"/>
                    <a:pt x="330737" y="8651"/>
                    <a:pt x="363630" y="2407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6" name="Forma libre 555">
              <a:extLst>
                <a:ext uri="{FF2B5EF4-FFF2-40B4-BE49-F238E27FC236}">
                  <a16:creationId xmlns:a16="http://schemas.microsoft.com/office/drawing/2014/main" id="{B9C01013-A121-A896-D6C1-7019E4CFD073}"/>
                </a:ext>
              </a:extLst>
            </p:cNvPr>
            <p:cNvSpPr/>
            <p:nvPr/>
          </p:nvSpPr>
          <p:spPr>
            <a:xfrm>
              <a:off x="8443960" y="6844628"/>
              <a:ext cx="303542" cy="427910"/>
            </a:xfrm>
            <a:custGeom>
              <a:avLst/>
              <a:gdLst>
                <a:gd name="connsiteX0" fmla="*/ 67662 w 303542"/>
                <a:gd name="connsiteY0" fmla="*/ 427910 h 427910"/>
                <a:gd name="connsiteX1" fmla="*/ 67662 w 303542"/>
                <a:gd name="connsiteY1" fmla="*/ 151599 h 427910"/>
                <a:gd name="connsiteX2" fmla="*/ 0 w 303542"/>
                <a:gd name="connsiteY2" fmla="*/ 151599 h 427910"/>
                <a:gd name="connsiteX3" fmla="*/ 151771 w 303542"/>
                <a:gd name="connsiteY3" fmla="*/ 0 h 427910"/>
                <a:gd name="connsiteX4" fmla="*/ 303542 w 303542"/>
                <a:gd name="connsiteY4" fmla="*/ 151599 h 427910"/>
                <a:gd name="connsiteX5" fmla="*/ 235880 w 303542"/>
                <a:gd name="connsiteY5" fmla="*/ 151599 h 427910"/>
                <a:gd name="connsiteX6" fmla="*/ 235880 w 303542"/>
                <a:gd name="connsiteY6" fmla="*/ 310480 h 42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542" h="427910">
                  <a:moveTo>
                    <a:pt x="67662" y="427910"/>
                  </a:moveTo>
                  <a:lnTo>
                    <a:pt x="67662" y="151599"/>
                  </a:lnTo>
                  <a:lnTo>
                    <a:pt x="0" y="151599"/>
                  </a:lnTo>
                  <a:lnTo>
                    <a:pt x="151771" y="0"/>
                  </a:lnTo>
                  <a:lnTo>
                    <a:pt x="303542" y="151599"/>
                  </a:lnTo>
                  <a:lnTo>
                    <a:pt x="235880" y="151599"/>
                  </a:lnTo>
                  <a:lnTo>
                    <a:pt x="235880" y="31048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7" name="Forma libre 556">
              <a:extLst>
                <a:ext uri="{FF2B5EF4-FFF2-40B4-BE49-F238E27FC236}">
                  <a16:creationId xmlns:a16="http://schemas.microsoft.com/office/drawing/2014/main" id="{561E1022-2E84-785B-A97C-ECED23067349}"/>
                </a:ext>
              </a:extLst>
            </p:cNvPr>
            <p:cNvSpPr/>
            <p:nvPr/>
          </p:nvSpPr>
          <p:spPr>
            <a:xfrm>
              <a:off x="8235780" y="7027153"/>
              <a:ext cx="214167" cy="291737"/>
            </a:xfrm>
            <a:custGeom>
              <a:avLst/>
              <a:gdLst>
                <a:gd name="connsiteX0" fmla="*/ 47753 w 214167"/>
                <a:gd name="connsiteY0" fmla="*/ 291738 h 291737"/>
                <a:gd name="connsiteX1" fmla="*/ 47753 w 214167"/>
                <a:gd name="connsiteY1" fmla="*/ 107050 h 291737"/>
                <a:gd name="connsiteX2" fmla="*/ 0 w 214167"/>
                <a:gd name="connsiteY2" fmla="*/ 107050 h 291737"/>
                <a:gd name="connsiteX3" fmla="*/ 107048 w 214167"/>
                <a:gd name="connsiteY3" fmla="*/ 0 h 291737"/>
                <a:gd name="connsiteX4" fmla="*/ 214168 w 214167"/>
                <a:gd name="connsiteY4" fmla="*/ 107050 h 291737"/>
                <a:gd name="connsiteX5" fmla="*/ 166414 w 214167"/>
                <a:gd name="connsiteY5" fmla="*/ 107050 h 291737"/>
                <a:gd name="connsiteX6" fmla="*/ 166414 w 214167"/>
                <a:gd name="connsiteY6" fmla="*/ 215974 h 29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167" h="291737">
                  <a:moveTo>
                    <a:pt x="47753" y="291738"/>
                  </a:moveTo>
                  <a:lnTo>
                    <a:pt x="47753" y="107050"/>
                  </a:lnTo>
                  <a:lnTo>
                    <a:pt x="0" y="107050"/>
                  </a:lnTo>
                  <a:lnTo>
                    <a:pt x="107048" y="0"/>
                  </a:lnTo>
                  <a:lnTo>
                    <a:pt x="214168" y="107050"/>
                  </a:lnTo>
                  <a:lnTo>
                    <a:pt x="166414" y="107050"/>
                  </a:lnTo>
                  <a:lnTo>
                    <a:pt x="166414" y="21597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58" name="Gráfico 2">
            <a:extLst>
              <a:ext uri="{FF2B5EF4-FFF2-40B4-BE49-F238E27FC236}">
                <a16:creationId xmlns:a16="http://schemas.microsoft.com/office/drawing/2014/main" id="{AB478429-9C25-607C-84DA-1C32A12C5A46}"/>
              </a:ext>
            </a:extLst>
          </p:cNvPr>
          <p:cNvGrpSpPr/>
          <p:nvPr/>
        </p:nvGrpSpPr>
        <p:grpSpPr>
          <a:xfrm>
            <a:off x="4310217" y="6837852"/>
            <a:ext cx="740533" cy="844203"/>
            <a:chOff x="4310217" y="6837852"/>
            <a:chExt cx="740533" cy="844203"/>
          </a:xfrm>
          <a:noFill/>
        </p:grpSpPr>
        <p:sp>
          <p:nvSpPr>
            <p:cNvPr id="559" name="Forma libre 558">
              <a:extLst>
                <a:ext uri="{FF2B5EF4-FFF2-40B4-BE49-F238E27FC236}">
                  <a16:creationId xmlns:a16="http://schemas.microsoft.com/office/drawing/2014/main" id="{964FB478-E96F-06F1-8555-CF9660E3D656}"/>
                </a:ext>
              </a:extLst>
            </p:cNvPr>
            <p:cNvSpPr/>
            <p:nvPr/>
          </p:nvSpPr>
          <p:spPr>
            <a:xfrm>
              <a:off x="4310217" y="7220707"/>
              <a:ext cx="740533" cy="84774"/>
            </a:xfrm>
            <a:custGeom>
              <a:avLst/>
              <a:gdLst>
                <a:gd name="connsiteX0" fmla="*/ 0 w 740533"/>
                <a:gd name="connsiteY0" fmla="*/ 0 h 84774"/>
                <a:gd name="connsiteX1" fmla="*/ 740533 w 740533"/>
                <a:gd name="connsiteY1" fmla="*/ 0 h 84774"/>
                <a:gd name="connsiteX2" fmla="*/ 740533 w 740533"/>
                <a:gd name="connsiteY2" fmla="*/ 84775 h 84774"/>
                <a:gd name="connsiteX3" fmla="*/ 0 w 740533"/>
                <a:gd name="connsiteY3" fmla="*/ 84775 h 8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533" h="84774">
                  <a:moveTo>
                    <a:pt x="0" y="0"/>
                  </a:moveTo>
                  <a:lnTo>
                    <a:pt x="740533" y="0"/>
                  </a:lnTo>
                  <a:lnTo>
                    <a:pt x="740533" y="84775"/>
                  </a:lnTo>
                  <a:lnTo>
                    <a:pt x="0" y="84775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0" name="Forma libre 559">
              <a:extLst>
                <a:ext uri="{FF2B5EF4-FFF2-40B4-BE49-F238E27FC236}">
                  <a16:creationId xmlns:a16="http://schemas.microsoft.com/office/drawing/2014/main" id="{F76B6E28-5F76-BB46-8CC1-97255C2B77C3}"/>
                </a:ext>
              </a:extLst>
            </p:cNvPr>
            <p:cNvSpPr/>
            <p:nvPr/>
          </p:nvSpPr>
          <p:spPr>
            <a:xfrm>
              <a:off x="4377807" y="7383841"/>
              <a:ext cx="135612" cy="196653"/>
            </a:xfrm>
            <a:custGeom>
              <a:avLst/>
              <a:gdLst>
                <a:gd name="connsiteX0" fmla="*/ 135613 w 135612"/>
                <a:gd name="connsiteY0" fmla="*/ 196654 h 196653"/>
                <a:gd name="connsiteX1" fmla="*/ 81584 w 135612"/>
                <a:gd name="connsiteY1" fmla="*/ 196654 h 196653"/>
                <a:gd name="connsiteX2" fmla="*/ 0 w 135612"/>
                <a:gd name="connsiteY2" fmla="*/ 0 h 19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5612" h="196653">
                  <a:moveTo>
                    <a:pt x="135613" y="196654"/>
                  </a:moveTo>
                  <a:lnTo>
                    <a:pt x="81584" y="196654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1" name="Forma libre 560">
              <a:extLst>
                <a:ext uri="{FF2B5EF4-FFF2-40B4-BE49-F238E27FC236}">
                  <a16:creationId xmlns:a16="http://schemas.microsoft.com/office/drawing/2014/main" id="{AA917F50-5D0A-0F9D-5826-C7B638757A8B}"/>
                </a:ext>
              </a:extLst>
            </p:cNvPr>
            <p:cNvSpPr/>
            <p:nvPr/>
          </p:nvSpPr>
          <p:spPr>
            <a:xfrm>
              <a:off x="4680556" y="7580495"/>
              <a:ext cx="94352" cy="7208"/>
            </a:xfrm>
            <a:custGeom>
              <a:avLst/>
              <a:gdLst>
                <a:gd name="connsiteX0" fmla="*/ 94352 w 94352"/>
                <a:gd name="connsiteY0" fmla="*/ 0 h 7208"/>
                <a:gd name="connsiteX1" fmla="*/ 0 w 94352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352" h="7208">
                  <a:moveTo>
                    <a:pt x="94352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2" name="Forma libre 561">
              <a:extLst>
                <a:ext uri="{FF2B5EF4-FFF2-40B4-BE49-F238E27FC236}">
                  <a16:creationId xmlns:a16="http://schemas.microsoft.com/office/drawing/2014/main" id="{ABD191A4-33BD-EB31-BC44-44C0ADAD3934}"/>
                </a:ext>
              </a:extLst>
            </p:cNvPr>
            <p:cNvSpPr/>
            <p:nvPr/>
          </p:nvSpPr>
          <p:spPr>
            <a:xfrm>
              <a:off x="4949474" y="7305554"/>
              <a:ext cx="48618" cy="208620"/>
            </a:xfrm>
            <a:custGeom>
              <a:avLst/>
              <a:gdLst>
                <a:gd name="connsiteX0" fmla="*/ 48619 w 48618"/>
                <a:gd name="connsiteY0" fmla="*/ 0 h 208620"/>
                <a:gd name="connsiteX1" fmla="*/ 40900 w 48618"/>
                <a:gd name="connsiteY1" fmla="*/ 103085 h 208620"/>
                <a:gd name="connsiteX2" fmla="*/ 8223 w 48618"/>
                <a:gd name="connsiteY2" fmla="*/ 196510 h 208620"/>
                <a:gd name="connsiteX3" fmla="*/ 0 w 48618"/>
                <a:gd name="connsiteY3" fmla="*/ 208620 h 20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18" h="208620">
                  <a:moveTo>
                    <a:pt x="48619" y="0"/>
                  </a:moveTo>
                  <a:lnTo>
                    <a:pt x="40900" y="103085"/>
                  </a:lnTo>
                  <a:cubicBezTo>
                    <a:pt x="38376" y="136533"/>
                    <a:pt x="27123" y="168756"/>
                    <a:pt x="8223" y="196510"/>
                  </a:cubicBezTo>
                  <a:lnTo>
                    <a:pt x="0" y="20862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3" name="Forma libre 562">
              <a:extLst>
                <a:ext uri="{FF2B5EF4-FFF2-40B4-BE49-F238E27FC236}">
                  <a16:creationId xmlns:a16="http://schemas.microsoft.com/office/drawing/2014/main" id="{26BFE476-CCF2-22D8-01B9-B7783D01BB60}"/>
                </a:ext>
              </a:extLst>
            </p:cNvPr>
            <p:cNvSpPr/>
            <p:nvPr/>
          </p:nvSpPr>
          <p:spPr>
            <a:xfrm>
              <a:off x="4513348" y="7496946"/>
              <a:ext cx="167207" cy="167098"/>
            </a:xfrm>
            <a:custGeom>
              <a:avLst/>
              <a:gdLst>
                <a:gd name="connsiteX0" fmla="*/ 167208 w 167207"/>
                <a:gd name="connsiteY0" fmla="*/ 83549 h 167098"/>
                <a:gd name="connsiteX1" fmla="*/ 83604 w 167207"/>
                <a:gd name="connsiteY1" fmla="*/ 167098 h 167098"/>
                <a:gd name="connsiteX2" fmla="*/ 0 w 167207"/>
                <a:gd name="connsiteY2" fmla="*/ 83549 h 167098"/>
                <a:gd name="connsiteX3" fmla="*/ 83604 w 167207"/>
                <a:gd name="connsiteY3" fmla="*/ 0 h 167098"/>
                <a:gd name="connsiteX4" fmla="*/ 167208 w 167207"/>
                <a:gd name="connsiteY4" fmla="*/ 83549 h 16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207" h="167098">
                  <a:moveTo>
                    <a:pt x="167208" y="83549"/>
                  </a:moveTo>
                  <a:cubicBezTo>
                    <a:pt x="167208" y="129692"/>
                    <a:pt x="129777" y="167098"/>
                    <a:pt x="83604" y="167098"/>
                  </a:cubicBezTo>
                  <a:cubicBezTo>
                    <a:pt x="37431" y="167098"/>
                    <a:pt x="0" y="129692"/>
                    <a:pt x="0" y="83549"/>
                  </a:cubicBezTo>
                  <a:cubicBezTo>
                    <a:pt x="0" y="37406"/>
                    <a:pt x="37431" y="0"/>
                    <a:pt x="83604" y="0"/>
                  </a:cubicBezTo>
                  <a:cubicBezTo>
                    <a:pt x="129777" y="0"/>
                    <a:pt x="167208" y="37406"/>
                    <a:pt x="167208" y="83549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4" name="Forma libre 563">
              <a:extLst>
                <a:ext uri="{FF2B5EF4-FFF2-40B4-BE49-F238E27FC236}">
                  <a16:creationId xmlns:a16="http://schemas.microsoft.com/office/drawing/2014/main" id="{CFB20D87-61A5-AE72-4547-968CB37FB456}"/>
                </a:ext>
              </a:extLst>
            </p:cNvPr>
            <p:cNvSpPr/>
            <p:nvPr/>
          </p:nvSpPr>
          <p:spPr>
            <a:xfrm rot="-4611600">
              <a:off x="4816779" y="7498151"/>
              <a:ext cx="167207" cy="167098"/>
            </a:xfrm>
            <a:custGeom>
              <a:avLst/>
              <a:gdLst>
                <a:gd name="connsiteX0" fmla="*/ 167208 w 167207"/>
                <a:gd name="connsiteY0" fmla="*/ 83549 h 167098"/>
                <a:gd name="connsiteX1" fmla="*/ 83604 w 167207"/>
                <a:gd name="connsiteY1" fmla="*/ 167098 h 167098"/>
                <a:gd name="connsiteX2" fmla="*/ 0 w 167207"/>
                <a:gd name="connsiteY2" fmla="*/ 83549 h 167098"/>
                <a:gd name="connsiteX3" fmla="*/ 83604 w 167207"/>
                <a:gd name="connsiteY3" fmla="*/ 0 h 167098"/>
                <a:gd name="connsiteX4" fmla="*/ 167208 w 167207"/>
                <a:gd name="connsiteY4" fmla="*/ 83549 h 16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207" h="167098">
                  <a:moveTo>
                    <a:pt x="167208" y="83549"/>
                  </a:moveTo>
                  <a:cubicBezTo>
                    <a:pt x="167208" y="129692"/>
                    <a:pt x="129777" y="167098"/>
                    <a:pt x="83604" y="167098"/>
                  </a:cubicBezTo>
                  <a:cubicBezTo>
                    <a:pt x="37431" y="167098"/>
                    <a:pt x="0" y="129692"/>
                    <a:pt x="0" y="83549"/>
                  </a:cubicBezTo>
                  <a:cubicBezTo>
                    <a:pt x="0" y="37406"/>
                    <a:pt x="37431" y="0"/>
                    <a:pt x="83604" y="0"/>
                  </a:cubicBezTo>
                  <a:cubicBezTo>
                    <a:pt x="129777" y="0"/>
                    <a:pt x="167208" y="37406"/>
                    <a:pt x="167208" y="83549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5" name="Forma libre 564">
              <a:extLst>
                <a:ext uri="{FF2B5EF4-FFF2-40B4-BE49-F238E27FC236}">
                  <a16:creationId xmlns:a16="http://schemas.microsoft.com/office/drawing/2014/main" id="{C905B8B2-F0C3-C584-4059-1A0F42F97157}"/>
                </a:ext>
              </a:extLst>
            </p:cNvPr>
            <p:cNvSpPr/>
            <p:nvPr/>
          </p:nvSpPr>
          <p:spPr>
            <a:xfrm>
              <a:off x="4659349" y="7015187"/>
              <a:ext cx="129192" cy="205520"/>
            </a:xfrm>
            <a:custGeom>
              <a:avLst/>
              <a:gdLst>
                <a:gd name="connsiteX0" fmla="*/ 129193 w 129192"/>
                <a:gd name="connsiteY0" fmla="*/ 0 h 205520"/>
                <a:gd name="connsiteX1" fmla="*/ 21208 w 129192"/>
                <a:gd name="connsiteY1" fmla="*/ 81243 h 205520"/>
                <a:gd name="connsiteX2" fmla="*/ 0 w 129192"/>
                <a:gd name="connsiteY2" fmla="*/ 205521 h 20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192" h="205520">
                  <a:moveTo>
                    <a:pt x="129193" y="0"/>
                  </a:moveTo>
                  <a:lnTo>
                    <a:pt x="21208" y="81243"/>
                  </a:lnTo>
                  <a:lnTo>
                    <a:pt x="0" y="20552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6" name="Forma libre 565">
              <a:extLst>
                <a:ext uri="{FF2B5EF4-FFF2-40B4-BE49-F238E27FC236}">
                  <a16:creationId xmlns:a16="http://schemas.microsoft.com/office/drawing/2014/main" id="{CF19C5CF-682B-D55B-803F-D649A8058014}"/>
                </a:ext>
              </a:extLst>
            </p:cNvPr>
            <p:cNvSpPr/>
            <p:nvPr/>
          </p:nvSpPr>
          <p:spPr>
            <a:xfrm>
              <a:off x="4842498" y="7035731"/>
              <a:ext cx="131284" cy="184976"/>
            </a:xfrm>
            <a:custGeom>
              <a:avLst/>
              <a:gdLst>
                <a:gd name="connsiteX0" fmla="*/ 131285 w 131284"/>
                <a:gd name="connsiteY0" fmla="*/ 184976 h 184976"/>
                <a:gd name="connsiteX1" fmla="*/ 77184 w 131284"/>
                <a:gd name="connsiteY1" fmla="*/ 30781 h 184976"/>
                <a:gd name="connsiteX2" fmla="*/ 0 w 131284"/>
                <a:gd name="connsiteY2" fmla="*/ 0 h 18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284" h="184976">
                  <a:moveTo>
                    <a:pt x="131285" y="184976"/>
                  </a:moveTo>
                  <a:lnTo>
                    <a:pt x="77184" y="30781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7" name="Forma libre 566">
              <a:extLst>
                <a:ext uri="{FF2B5EF4-FFF2-40B4-BE49-F238E27FC236}">
                  <a16:creationId xmlns:a16="http://schemas.microsoft.com/office/drawing/2014/main" id="{33E6A82E-A41B-ED0A-6409-CE51493FA9C8}"/>
                </a:ext>
              </a:extLst>
            </p:cNvPr>
            <p:cNvSpPr/>
            <p:nvPr/>
          </p:nvSpPr>
          <p:spPr>
            <a:xfrm>
              <a:off x="4345780" y="7152369"/>
              <a:ext cx="4111" cy="68338"/>
            </a:xfrm>
            <a:custGeom>
              <a:avLst/>
              <a:gdLst>
                <a:gd name="connsiteX0" fmla="*/ 4112 w 4111"/>
                <a:gd name="connsiteY0" fmla="*/ 0 h 68338"/>
                <a:gd name="connsiteX1" fmla="*/ 0 w 4111"/>
                <a:gd name="connsiteY1" fmla="*/ 68339 h 6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11" h="68338">
                  <a:moveTo>
                    <a:pt x="4112" y="0"/>
                  </a:moveTo>
                  <a:lnTo>
                    <a:pt x="0" y="68339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8" name="Forma libre 567">
              <a:extLst>
                <a:ext uri="{FF2B5EF4-FFF2-40B4-BE49-F238E27FC236}">
                  <a16:creationId xmlns:a16="http://schemas.microsoft.com/office/drawing/2014/main" id="{AA3698F1-264A-158F-6366-FED979D11C46}"/>
                </a:ext>
              </a:extLst>
            </p:cNvPr>
            <p:cNvSpPr/>
            <p:nvPr/>
          </p:nvSpPr>
          <p:spPr>
            <a:xfrm>
              <a:off x="4353931" y="6943532"/>
              <a:ext cx="373801" cy="141002"/>
            </a:xfrm>
            <a:custGeom>
              <a:avLst/>
              <a:gdLst>
                <a:gd name="connsiteX0" fmla="*/ 373801 w 373801"/>
                <a:gd name="connsiteY0" fmla="*/ 117358 h 141002"/>
                <a:gd name="connsiteX1" fmla="*/ 243021 w 373801"/>
                <a:gd name="connsiteY1" fmla="*/ 0 h 141002"/>
                <a:gd name="connsiteX2" fmla="*/ 46310 w 373801"/>
                <a:gd name="connsiteY2" fmla="*/ 45920 h 141002"/>
                <a:gd name="connsiteX3" fmla="*/ 0 w 373801"/>
                <a:gd name="connsiteY3" fmla="*/ 141003 h 14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801" h="141002">
                  <a:moveTo>
                    <a:pt x="373801" y="117358"/>
                  </a:moveTo>
                  <a:lnTo>
                    <a:pt x="243021" y="0"/>
                  </a:lnTo>
                  <a:lnTo>
                    <a:pt x="46310" y="45920"/>
                  </a:lnTo>
                  <a:lnTo>
                    <a:pt x="0" y="141003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9" name="Forma libre 568">
              <a:extLst>
                <a:ext uri="{FF2B5EF4-FFF2-40B4-BE49-F238E27FC236}">
                  <a16:creationId xmlns:a16="http://schemas.microsoft.com/office/drawing/2014/main" id="{983A989C-F48D-3DDC-F8AA-133FADB38A28}"/>
                </a:ext>
              </a:extLst>
            </p:cNvPr>
            <p:cNvSpPr/>
            <p:nvPr/>
          </p:nvSpPr>
          <p:spPr>
            <a:xfrm>
              <a:off x="4513420" y="6837852"/>
              <a:ext cx="360023" cy="210566"/>
            </a:xfrm>
            <a:custGeom>
              <a:avLst/>
              <a:gdLst>
                <a:gd name="connsiteX0" fmla="*/ 0 w 360023"/>
                <a:gd name="connsiteY0" fmla="*/ 125143 h 210566"/>
                <a:gd name="connsiteX1" fmla="*/ 75813 w 360023"/>
                <a:gd name="connsiteY1" fmla="*/ 35539 h 210566"/>
                <a:gd name="connsiteX2" fmla="*/ 215971 w 360023"/>
                <a:gd name="connsiteY2" fmla="*/ 0 h 210566"/>
                <a:gd name="connsiteX3" fmla="*/ 341990 w 360023"/>
                <a:gd name="connsiteY3" fmla="*/ 110510 h 210566"/>
                <a:gd name="connsiteX4" fmla="*/ 360024 w 360023"/>
                <a:gd name="connsiteY4" fmla="*/ 210567 h 21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23" h="210566">
                  <a:moveTo>
                    <a:pt x="0" y="125143"/>
                  </a:moveTo>
                  <a:lnTo>
                    <a:pt x="75813" y="35539"/>
                  </a:lnTo>
                  <a:lnTo>
                    <a:pt x="215971" y="0"/>
                  </a:lnTo>
                  <a:lnTo>
                    <a:pt x="341990" y="110510"/>
                  </a:lnTo>
                  <a:lnTo>
                    <a:pt x="360024" y="21056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70" name="Gráfico 2">
            <a:extLst>
              <a:ext uri="{FF2B5EF4-FFF2-40B4-BE49-F238E27FC236}">
                <a16:creationId xmlns:a16="http://schemas.microsoft.com/office/drawing/2014/main" id="{C5C39CE7-2898-D8BC-FC31-5AD109A3EFB7}"/>
              </a:ext>
            </a:extLst>
          </p:cNvPr>
          <p:cNvGrpSpPr/>
          <p:nvPr/>
        </p:nvGrpSpPr>
        <p:grpSpPr>
          <a:xfrm>
            <a:off x="8178000" y="8111130"/>
            <a:ext cx="668561" cy="834194"/>
            <a:chOff x="8178000" y="8111130"/>
            <a:chExt cx="668561" cy="834194"/>
          </a:xfrm>
          <a:noFill/>
        </p:grpSpPr>
        <p:grpSp>
          <p:nvGrpSpPr>
            <p:cNvPr id="571" name="Gráfico 2">
              <a:extLst>
                <a:ext uri="{FF2B5EF4-FFF2-40B4-BE49-F238E27FC236}">
                  <a16:creationId xmlns:a16="http://schemas.microsoft.com/office/drawing/2014/main" id="{90CBEC49-F85A-9500-3A6F-69529D580CC3}"/>
                </a:ext>
              </a:extLst>
            </p:cNvPr>
            <p:cNvGrpSpPr/>
            <p:nvPr/>
          </p:nvGrpSpPr>
          <p:grpSpPr>
            <a:xfrm>
              <a:off x="8178000" y="8367833"/>
              <a:ext cx="582414" cy="577491"/>
              <a:chOff x="8178000" y="8367833"/>
              <a:chExt cx="582414" cy="577491"/>
            </a:xfrm>
            <a:noFill/>
          </p:grpSpPr>
          <p:grpSp>
            <p:nvGrpSpPr>
              <p:cNvPr id="572" name="Gráfico 2">
                <a:extLst>
                  <a:ext uri="{FF2B5EF4-FFF2-40B4-BE49-F238E27FC236}">
                    <a16:creationId xmlns:a16="http://schemas.microsoft.com/office/drawing/2014/main" id="{A253B07E-25EC-F44B-C985-056540CFBABB}"/>
                  </a:ext>
                </a:extLst>
              </p:cNvPr>
              <p:cNvGrpSpPr/>
              <p:nvPr/>
            </p:nvGrpSpPr>
            <p:grpSpPr>
              <a:xfrm>
                <a:off x="8178000" y="8674781"/>
                <a:ext cx="270649" cy="270543"/>
                <a:chOff x="8178000" y="8674781"/>
                <a:chExt cx="270649" cy="270543"/>
              </a:xfrm>
              <a:noFill/>
            </p:grpSpPr>
            <p:sp>
              <p:nvSpPr>
                <p:cNvPr id="573" name="Forma libre 572">
                  <a:extLst>
                    <a:ext uri="{FF2B5EF4-FFF2-40B4-BE49-F238E27FC236}">
                      <a16:creationId xmlns:a16="http://schemas.microsoft.com/office/drawing/2014/main" id="{481F2574-B94D-D198-58ED-AC2C5CB93FA6}"/>
                    </a:ext>
                  </a:extLst>
                </p:cNvPr>
                <p:cNvSpPr/>
                <p:nvPr/>
              </p:nvSpPr>
              <p:spPr>
                <a:xfrm>
                  <a:off x="8178000" y="8674852"/>
                  <a:ext cx="270649" cy="270471"/>
                </a:xfrm>
                <a:custGeom>
                  <a:avLst/>
                  <a:gdLst>
                    <a:gd name="connsiteX0" fmla="*/ 0 w 270649"/>
                    <a:gd name="connsiteY0" fmla="*/ 198529 h 270471"/>
                    <a:gd name="connsiteX1" fmla="*/ 0 w 270649"/>
                    <a:gd name="connsiteY1" fmla="*/ 27826 h 270471"/>
                    <a:gd name="connsiteX2" fmla="*/ 27844 w 270649"/>
                    <a:gd name="connsiteY2" fmla="*/ 0 h 270471"/>
                    <a:gd name="connsiteX3" fmla="*/ 93559 w 270649"/>
                    <a:gd name="connsiteY3" fmla="*/ 0 h 270471"/>
                    <a:gd name="connsiteX4" fmla="*/ 93559 w 270649"/>
                    <a:gd name="connsiteY4" fmla="*/ 96381 h 270471"/>
                    <a:gd name="connsiteX5" fmla="*/ 135325 w 270649"/>
                    <a:gd name="connsiteY5" fmla="*/ 83405 h 270471"/>
                    <a:gd name="connsiteX6" fmla="*/ 177091 w 270649"/>
                    <a:gd name="connsiteY6" fmla="*/ 96381 h 270471"/>
                    <a:gd name="connsiteX7" fmla="*/ 177091 w 270649"/>
                    <a:gd name="connsiteY7" fmla="*/ 0 h 270471"/>
                    <a:gd name="connsiteX8" fmla="*/ 242805 w 270649"/>
                    <a:gd name="connsiteY8" fmla="*/ 0 h 270471"/>
                    <a:gd name="connsiteX9" fmla="*/ 270649 w 270649"/>
                    <a:gd name="connsiteY9" fmla="*/ 27826 h 270471"/>
                    <a:gd name="connsiteX10" fmla="*/ 270649 w 270649"/>
                    <a:gd name="connsiteY10" fmla="*/ 242646 h 270471"/>
                    <a:gd name="connsiteX11" fmla="*/ 242805 w 270649"/>
                    <a:gd name="connsiteY11" fmla="*/ 270472 h 270471"/>
                    <a:gd name="connsiteX12" fmla="*/ 27844 w 270649"/>
                    <a:gd name="connsiteY12" fmla="*/ 270472 h 270471"/>
                    <a:gd name="connsiteX13" fmla="*/ 0 w 270649"/>
                    <a:gd name="connsiteY13" fmla="*/ 242646 h 270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0649" h="270471">
                      <a:moveTo>
                        <a:pt x="0" y="198529"/>
                      </a:moveTo>
                      <a:lnTo>
                        <a:pt x="0" y="27826"/>
                      </a:lnTo>
                      <a:cubicBezTo>
                        <a:pt x="0" y="12471"/>
                        <a:pt x="12480" y="0"/>
                        <a:pt x="27844" y="0"/>
                      </a:cubicBezTo>
                      <a:lnTo>
                        <a:pt x="93559" y="0"/>
                      </a:lnTo>
                      <a:lnTo>
                        <a:pt x="93559" y="96381"/>
                      </a:lnTo>
                      <a:lnTo>
                        <a:pt x="135325" y="83405"/>
                      </a:lnTo>
                      <a:lnTo>
                        <a:pt x="177091" y="96381"/>
                      </a:lnTo>
                      <a:lnTo>
                        <a:pt x="177091" y="0"/>
                      </a:lnTo>
                      <a:lnTo>
                        <a:pt x="242805" y="0"/>
                      </a:lnTo>
                      <a:cubicBezTo>
                        <a:pt x="258170" y="0"/>
                        <a:pt x="270649" y="12471"/>
                        <a:pt x="270649" y="27826"/>
                      </a:cubicBezTo>
                      <a:lnTo>
                        <a:pt x="270649" y="242646"/>
                      </a:lnTo>
                      <a:cubicBezTo>
                        <a:pt x="270649" y="258001"/>
                        <a:pt x="258170" y="270472"/>
                        <a:pt x="242805" y="270472"/>
                      </a:cubicBezTo>
                      <a:lnTo>
                        <a:pt x="27844" y="270472"/>
                      </a:lnTo>
                      <a:cubicBezTo>
                        <a:pt x="12480" y="270472"/>
                        <a:pt x="0" y="258001"/>
                        <a:pt x="0" y="242646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4" name="Forma libre 573">
                  <a:extLst>
                    <a:ext uri="{FF2B5EF4-FFF2-40B4-BE49-F238E27FC236}">
                      <a16:creationId xmlns:a16="http://schemas.microsoft.com/office/drawing/2014/main" id="{ED1054F9-1F19-1906-9EC2-DEF39026EFBE}"/>
                    </a:ext>
                  </a:extLst>
                </p:cNvPr>
                <p:cNvSpPr/>
                <p:nvPr/>
              </p:nvSpPr>
              <p:spPr>
                <a:xfrm>
                  <a:off x="8242777" y="8848943"/>
                  <a:ext cx="141095" cy="48947"/>
                </a:xfrm>
                <a:custGeom>
                  <a:avLst/>
                  <a:gdLst>
                    <a:gd name="connsiteX0" fmla="*/ 0 w 141095"/>
                    <a:gd name="connsiteY0" fmla="*/ 0 h 48947"/>
                    <a:gd name="connsiteX1" fmla="*/ 141095 w 141095"/>
                    <a:gd name="connsiteY1" fmla="*/ 0 h 48947"/>
                    <a:gd name="connsiteX2" fmla="*/ 141095 w 141095"/>
                    <a:gd name="connsiteY2" fmla="*/ 48947 h 48947"/>
                    <a:gd name="connsiteX3" fmla="*/ 0 w 141095"/>
                    <a:gd name="connsiteY3" fmla="*/ 48947 h 48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095" h="48947">
                      <a:moveTo>
                        <a:pt x="0" y="0"/>
                      </a:moveTo>
                      <a:lnTo>
                        <a:pt x="141095" y="0"/>
                      </a:lnTo>
                      <a:lnTo>
                        <a:pt x="141095" y="48947"/>
                      </a:lnTo>
                      <a:lnTo>
                        <a:pt x="0" y="48947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5" name="Forma libre 574">
                  <a:extLst>
                    <a:ext uri="{FF2B5EF4-FFF2-40B4-BE49-F238E27FC236}">
                      <a16:creationId xmlns:a16="http://schemas.microsoft.com/office/drawing/2014/main" id="{E660E300-E955-13B8-2BF0-695AE397FCD9}"/>
                    </a:ext>
                  </a:extLst>
                </p:cNvPr>
                <p:cNvSpPr/>
                <p:nvPr/>
              </p:nvSpPr>
              <p:spPr>
                <a:xfrm>
                  <a:off x="8303514" y="8674781"/>
                  <a:ext cx="51576" cy="7208"/>
                </a:xfrm>
                <a:custGeom>
                  <a:avLst/>
                  <a:gdLst>
                    <a:gd name="connsiteX0" fmla="*/ 51576 w 51576"/>
                    <a:gd name="connsiteY0" fmla="*/ 0 h 7208"/>
                    <a:gd name="connsiteX1" fmla="*/ 0 w 51576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576" h="7208">
                      <a:moveTo>
                        <a:pt x="51576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76" name="Gráfico 2">
                <a:extLst>
                  <a:ext uri="{FF2B5EF4-FFF2-40B4-BE49-F238E27FC236}">
                    <a16:creationId xmlns:a16="http://schemas.microsoft.com/office/drawing/2014/main" id="{80CA958C-9758-99B1-F5F6-7A17B913B123}"/>
                  </a:ext>
                </a:extLst>
              </p:cNvPr>
              <p:cNvGrpSpPr/>
              <p:nvPr/>
            </p:nvGrpSpPr>
            <p:grpSpPr>
              <a:xfrm>
                <a:off x="8489766" y="8674781"/>
                <a:ext cx="270648" cy="270543"/>
                <a:chOff x="8489766" y="8674781"/>
                <a:chExt cx="270648" cy="270543"/>
              </a:xfrm>
              <a:noFill/>
            </p:grpSpPr>
            <p:sp>
              <p:nvSpPr>
                <p:cNvPr id="577" name="Forma libre 576">
                  <a:extLst>
                    <a:ext uri="{FF2B5EF4-FFF2-40B4-BE49-F238E27FC236}">
                      <a16:creationId xmlns:a16="http://schemas.microsoft.com/office/drawing/2014/main" id="{8547A510-B124-D6D7-7D86-AF043D2C450B}"/>
                    </a:ext>
                  </a:extLst>
                </p:cNvPr>
                <p:cNvSpPr/>
                <p:nvPr/>
              </p:nvSpPr>
              <p:spPr>
                <a:xfrm>
                  <a:off x="8489766" y="8674852"/>
                  <a:ext cx="270648" cy="270471"/>
                </a:xfrm>
                <a:custGeom>
                  <a:avLst/>
                  <a:gdLst>
                    <a:gd name="connsiteX0" fmla="*/ 0 w 270648"/>
                    <a:gd name="connsiteY0" fmla="*/ 198529 h 270471"/>
                    <a:gd name="connsiteX1" fmla="*/ 0 w 270648"/>
                    <a:gd name="connsiteY1" fmla="*/ 27826 h 270471"/>
                    <a:gd name="connsiteX2" fmla="*/ 27844 w 270648"/>
                    <a:gd name="connsiteY2" fmla="*/ 0 h 270471"/>
                    <a:gd name="connsiteX3" fmla="*/ 93558 w 270648"/>
                    <a:gd name="connsiteY3" fmla="*/ 0 h 270471"/>
                    <a:gd name="connsiteX4" fmla="*/ 93558 w 270648"/>
                    <a:gd name="connsiteY4" fmla="*/ 96381 h 270471"/>
                    <a:gd name="connsiteX5" fmla="*/ 135325 w 270648"/>
                    <a:gd name="connsiteY5" fmla="*/ 83405 h 270471"/>
                    <a:gd name="connsiteX6" fmla="*/ 177090 w 270648"/>
                    <a:gd name="connsiteY6" fmla="*/ 96381 h 270471"/>
                    <a:gd name="connsiteX7" fmla="*/ 177090 w 270648"/>
                    <a:gd name="connsiteY7" fmla="*/ 0 h 270471"/>
                    <a:gd name="connsiteX8" fmla="*/ 242805 w 270648"/>
                    <a:gd name="connsiteY8" fmla="*/ 0 h 270471"/>
                    <a:gd name="connsiteX9" fmla="*/ 270649 w 270648"/>
                    <a:gd name="connsiteY9" fmla="*/ 27826 h 270471"/>
                    <a:gd name="connsiteX10" fmla="*/ 270649 w 270648"/>
                    <a:gd name="connsiteY10" fmla="*/ 242646 h 270471"/>
                    <a:gd name="connsiteX11" fmla="*/ 242805 w 270648"/>
                    <a:gd name="connsiteY11" fmla="*/ 270472 h 270471"/>
                    <a:gd name="connsiteX12" fmla="*/ 27844 w 270648"/>
                    <a:gd name="connsiteY12" fmla="*/ 270472 h 270471"/>
                    <a:gd name="connsiteX13" fmla="*/ 0 w 270648"/>
                    <a:gd name="connsiteY13" fmla="*/ 242646 h 270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0648" h="270471">
                      <a:moveTo>
                        <a:pt x="0" y="198529"/>
                      </a:moveTo>
                      <a:lnTo>
                        <a:pt x="0" y="27826"/>
                      </a:lnTo>
                      <a:cubicBezTo>
                        <a:pt x="0" y="12471"/>
                        <a:pt x="12479" y="0"/>
                        <a:pt x="27844" y="0"/>
                      </a:cubicBezTo>
                      <a:lnTo>
                        <a:pt x="93558" y="0"/>
                      </a:lnTo>
                      <a:lnTo>
                        <a:pt x="93558" y="96381"/>
                      </a:lnTo>
                      <a:lnTo>
                        <a:pt x="135325" y="83405"/>
                      </a:lnTo>
                      <a:lnTo>
                        <a:pt x="177090" y="96381"/>
                      </a:lnTo>
                      <a:lnTo>
                        <a:pt x="177090" y="0"/>
                      </a:lnTo>
                      <a:lnTo>
                        <a:pt x="242805" y="0"/>
                      </a:lnTo>
                      <a:cubicBezTo>
                        <a:pt x="258169" y="0"/>
                        <a:pt x="270649" y="12471"/>
                        <a:pt x="270649" y="27826"/>
                      </a:cubicBezTo>
                      <a:lnTo>
                        <a:pt x="270649" y="242646"/>
                      </a:lnTo>
                      <a:cubicBezTo>
                        <a:pt x="270649" y="258001"/>
                        <a:pt x="258169" y="270472"/>
                        <a:pt x="242805" y="270472"/>
                      </a:cubicBezTo>
                      <a:lnTo>
                        <a:pt x="27844" y="270472"/>
                      </a:lnTo>
                      <a:cubicBezTo>
                        <a:pt x="12479" y="270472"/>
                        <a:pt x="0" y="258001"/>
                        <a:pt x="0" y="242646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8" name="Forma libre 577">
                  <a:extLst>
                    <a:ext uri="{FF2B5EF4-FFF2-40B4-BE49-F238E27FC236}">
                      <a16:creationId xmlns:a16="http://schemas.microsoft.com/office/drawing/2014/main" id="{1D3C8CF6-F845-0010-5477-C553C055F7C7}"/>
                    </a:ext>
                  </a:extLst>
                </p:cNvPr>
                <p:cNvSpPr/>
                <p:nvPr/>
              </p:nvSpPr>
              <p:spPr>
                <a:xfrm>
                  <a:off x="8554543" y="8848943"/>
                  <a:ext cx="141095" cy="48947"/>
                </a:xfrm>
                <a:custGeom>
                  <a:avLst/>
                  <a:gdLst>
                    <a:gd name="connsiteX0" fmla="*/ 0 w 141095"/>
                    <a:gd name="connsiteY0" fmla="*/ 0 h 48947"/>
                    <a:gd name="connsiteX1" fmla="*/ 141095 w 141095"/>
                    <a:gd name="connsiteY1" fmla="*/ 0 h 48947"/>
                    <a:gd name="connsiteX2" fmla="*/ 141095 w 141095"/>
                    <a:gd name="connsiteY2" fmla="*/ 48947 h 48947"/>
                    <a:gd name="connsiteX3" fmla="*/ 0 w 141095"/>
                    <a:gd name="connsiteY3" fmla="*/ 48947 h 48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095" h="48947">
                      <a:moveTo>
                        <a:pt x="0" y="0"/>
                      </a:moveTo>
                      <a:lnTo>
                        <a:pt x="141095" y="0"/>
                      </a:lnTo>
                      <a:lnTo>
                        <a:pt x="141095" y="48947"/>
                      </a:lnTo>
                      <a:lnTo>
                        <a:pt x="0" y="48947"/>
                      </a:ln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9" name="Forma libre 578">
                  <a:extLst>
                    <a:ext uri="{FF2B5EF4-FFF2-40B4-BE49-F238E27FC236}">
                      <a16:creationId xmlns:a16="http://schemas.microsoft.com/office/drawing/2014/main" id="{3BEAB51B-C6C9-D167-DE48-1AD326BEF063}"/>
                    </a:ext>
                  </a:extLst>
                </p:cNvPr>
                <p:cNvSpPr/>
                <p:nvPr/>
              </p:nvSpPr>
              <p:spPr>
                <a:xfrm>
                  <a:off x="8615280" y="8674781"/>
                  <a:ext cx="51576" cy="7208"/>
                </a:xfrm>
                <a:custGeom>
                  <a:avLst/>
                  <a:gdLst>
                    <a:gd name="connsiteX0" fmla="*/ 51576 w 51576"/>
                    <a:gd name="connsiteY0" fmla="*/ 0 h 7208"/>
                    <a:gd name="connsiteX1" fmla="*/ 0 w 51576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576" h="7208">
                      <a:moveTo>
                        <a:pt x="51576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80" name="Gráfico 2">
                <a:extLst>
                  <a:ext uri="{FF2B5EF4-FFF2-40B4-BE49-F238E27FC236}">
                    <a16:creationId xmlns:a16="http://schemas.microsoft.com/office/drawing/2014/main" id="{5AAECD85-CC1B-7A09-EB9F-8CD799F22F20}"/>
                  </a:ext>
                </a:extLst>
              </p:cNvPr>
              <p:cNvGrpSpPr/>
              <p:nvPr/>
            </p:nvGrpSpPr>
            <p:grpSpPr>
              <a:xfrm>
                <a:off x="8333162" y="8367833"/>
                <a:ext cx="270649" cy="270471"/>
                <a:chOff x="8333162" y="8367833"/>
                <a:chExt cx="270649" cy="270471"/>
              </a:xfrm>
              <a:noFill/>
            </p:grpSpPr>
            <p:sp>
              <p:nvSpPr>
                <p:cNvPr id="581" name="Forma libre 580">
                  <a:extLst>
                    <a:ext uri="{FF2B5EF4-FFF2-40B4-BE49-F238E27FC236}">
                      <a16:creationId xmlns:a16="http://schemas.microsoft.com/office/drawing/2014/main" id="{F22588E8-7401-90C3-D515-E3FC8787B88F}"/>
                    </a:ext>
                  </a:extLst>
                </p:cNvPr>
                <p:cNvSpPr/>
                <p:nvPr/>
              </p:nvSpPr>
              <p:spPr>
                <a:xfrm>
                  <a:off x="8333162" y="8610479"/>
                  <a:ext cx="270288" cy="27825"/>
                </a:xfrm>
                <a:custGeom>
                  <a:avLst/>
                  <a:gdLst>
                    <a:gd name="connsiteX0" fmla="*/ 270288 w 270288"/>
                    <a:gd name="connsiteY0" fmla="*/ 4542 h 27825"/>
                    <a:gd name="connsiteX1" fmla="*/ 242805 w 270288"/>
                    <a:gd name="connsiteY1" fmla="*/ 27826 h 27825"/>
                    <a:gd name="connsiteX2" fmla="*/ 27844 w 270288"/>
                    <a:gd name="connsiteY2" fmla="*/ 27826 h 27825"/>
                    <a:gd name="connsiteX3" fmla="*/ 0 w 270288"/>
                    <a:gd name="connsiteY3" fmla="*/ 0 h 27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0288" h="27825">
                      <a:moveTo>
                        <a:pt x="270288" y="4542"/>
                      </a:moveTo>
                      <a:cubicBezTo>
                        <a:pt x="268124" y="17734"/>
                        <a:pt x="256655" y="27826"/>
                        <a:pt x="242805" y="27826"/>
                      </a:cubicBezTo>
                      <a:lnTo>
                        <a:pt x="27844" y="27826"/>
                      </a:lnTo>
                      <a:cubicBezTo>
                        <a:pt x="12479" y="27826"/>
                        <a:pt x="0" y="15355"/>
                        <a:pt x="0" y="0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2" name="Forma libre 581">
                  <a:extLst>
                    <a:ext uri="{FF2B5EF4-FFF2-40B4-BE49-F238E27FC236}">
                      <a16:creationId xmlns:a16="http://schemas.microsoft.com/office/drawing/2014/main" id="{6183D8C3-B6DA-589B-DB8E-ADDDC4EEC146}"/>
                    </a:ext>
                  </a:extLst>
                </p:cNvPr>
                <p:cNvSpPr/>
                <p:nvPr/>
              </p:nvSpPr>
              <p:spPr>
                <a:xfrm>
                  <a:off x="8333162" y="8367833"/>
                  <a:ext cx="270649" cy="198528"/>
                </a:xfrm>
                <a:custGeom>
                  <a:avLst/>
                  <a:gdLst>
                    <a:gd name="connsiteX0" fmla="*/ 0 w 270649"/>
                    <a:gd name="connsiteY0" fmla="*/ 198528 h 198528"/>
                    <a:gd name="connsiteX1" fmla="*/ 0 w 270649"/>
                    <a:gd name="connsiteY1" fmla="*/ 27826 h 198528"/>
                    <a:gd name="connsiteX2" fmla="*/ 27844 w 270649"/>
                    <a:gd name="connsiteY2" fmla="*/ 0 h 198528"/>
                    <a:gd name="connsiteX3" fmla="*/ 93559 w 270649"/>
                    <a:gd name="connsiteY3" fmla="*/ 0 h 198528"/>
                    <a:gd name="connsiteX4" fmla="*/ 93559 w 270649"/>
                    <a:gd name="connsiteY4" fmla="*/ 96381 h 198528"/>
                    <a:gd name="connsiteX5" fmla="*/ 135325 w 270649"/>
                    <a:gd name="connsiteY5" fmla="*/ 83405 h 198528"/>
                    <a:gd name="connsiteX6" fmla="*/ 177090 w 270649"/>
                    <a:gd name="connsiteY6" fmla="*/ 96381 h 198528"/>
                    <a:gd name="connsiteX7" fmla="*/ 177090 w 270649"/>
                    <a:gd name="connsiteY7" fmla="*/ 0 h 198528"/>
                    <a:gd name="connsiteX8" fmla="*/ 242805 w 270649"/>
                    <a:gd name="connsiteY8" fmla="*/ 0 h 198528"/>
                    <a:gd name="connsiteX9" fmla="*/ 270649 w 270649"/>
                    <a:gd name="connsiteY9" fmla="*/ 27826 h 198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649" h="198528">
                      <a:moveTo>
                        <a:pt x="0" y="198528"/>
                      </a:moveTo>
                      <a:lnTo>
                        <a:pt x="0" y="27826"/>
                      </a:lnTo>
                      <a:cubicBezTo>
                        <a:pt x="0" y="12471"/>
                        <a:pt x="12479" y="0"/>
                        <a:pt x="27844" y="0"/>
                      </a:cubicBezTo>
                      <a:lnTo>
                        <a:pt x="93559" y="0"/>
                      </a:lnTo>
                      <a:lnTo>
                        <a:pt x="93559" y="96381"/>
                      </a:lnTo>
                      <a:lnTo>
                        <a:pt x="135325" y="83405"/>
                      </a:lnTo>
                      <a:lnTo>
                        <a:pt x="177090" y="96381"/>
                      </a:lnTo>
                      <a:lnTo>
                        <a:pt x="177090" y="0"/>
                      </a:lnTo>
                      <a:lnTo>
                        <a:pt x="242805" y="0"/>
                      </a:lnTo>
                      <a:cubicBezTo>
                        <a:pt x="258170" y="0"/>
                        <a:pt x="270649" y="12471"/>
                        <a:pt x="270649" y="27826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3" name="Forma libre 582">
                  <a:extLst>
                    <a:ext uri="{FF2B5EF4-FFF2-40B4-BE49-F238E27FC236}">
                      <a16:creationId xmlns:a16="http://schemas.microsoft.com/office/drawing/2014/main" id="{73E3FC8B-2DA6-0617-65C2-E3006607F28C}"/>
                    </a:ext>
                  </a:extLst>
                </p:cNvPr>
                <p:cNvSpPr/>
                <p:nvPr/>
              </p:nvSpPr>
              <p:spPr>
                <a:xfrm>
                  <a:off x="8458604" y="8367833"/>
                  <a:ext cx="51648" cy="7208"/>
                </a:xfrm>
                <a:custGeom>
                  <a:avLst/>
                  <a:gdLst>
                    <a:gd name="connsiteX0" fmla="*/ 51648 w 51648"/>
                    <a:gd name="connsiteY0" fmla="*/ 0 h 7208"/>
                    <a:gd name="connsiteX1" fmla="*/ 0 w 51648"/>
                    <a:gd name="connsiteY1" fmla="*/ 0 h 7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648" h="7208">
                      <a:moveTo>
                        <a:pt x="51648" y="0"/>
                      </a:moveTo>
                      <a:lnTo>
                        <a:pt x="0" y="0"/>
                      </a:lnTo>
                    </a:path>
                  </a:pathLst>
                </a:custGeom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584" name="Forma libre 583">
              <a:extLst>
                <a:ext uri="{FF2B5EF4-FFF2-40B4-BE49-F238E27FC236}">
                  <a16:creationId xmlns:a16="http://schemas.microsoft.com/office/drawing/2014/main" id="{2D03C884-3AE1-DA59-761A-72F45BBB32C9}"/>
                </a:ext>
              </a:extLst>
            </p:cNvPr>
            <p:cNvSpPr/>
            <p:nvPr/>
          </p:nvSpPr>
          <p:spPr>
            <a:xfrm>
              <a:off x="8490271" y="8254349"/>
              <a:ext cx="356290" cy="356057"/>
            </a:xfrm>
            <a:custGeom>
              <a:avLst/>
              <a:gdLst>
                <a:gd name="connsiteX0" fmla="*/ 24598 w 356290"/>
                <a:gd name="connsiteY0" fmla="*/ 275608 h 356057"/>
                <a:gd name="connsiteX1" fmla="*/ 0 w 356290"/>
                <a:gd name="connsiteY1" fmla="*/ 356057 h 356057"/>
                <a:gd name="connsiteX2" fmla="*/ 80502 w 356290"/>
                <a:gd name="connsiteY2" fmla="*/ 331475 h 356057"/>
                <a:gd name="connsiteX3" fmla="*/ 350502 w 356290"/>
                <a:gd name="connsiteY3" fmla="*/ 61653 h 356057"/>
                <a:gd name="connsiteX4" fmla="*/ 350502 w 356290"/>
                <a:gd name="connsiteY4" fmla="*/ 33611 h 356057"/>
                <a:gd name="connsiteX5" fmla="*/ 322658 w 356290"/>
                <a:gd name="connsiteY5" fmla="*/ 5785 h 356057"/>
                <a:gd name="connsiteX6" fmla="*/ 294597 w 356290"/>
                <a:gd name="connsiteY6" fmla="*/ 5785 h 356057"/>
                <a:gd name="connsiteX7" fmla="*/ 24598 w 356290"/>
                <a:gd name="connsiteY7" fmla="*/ 275608 h 3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90" h="356057">
                  <a:moveTo>
                    <a:pt x="24598" y="275608"/>
                  </a:moveTo>
                  <a:lnTo>
                    <a:pt x="0" y="356057"/>
                  </a:lnTo>
                  <a:lnTo>
                    <a:pt x="80502" y="331475"/>
                  </a:lnTo>
                  <a:lnTo>
                    <a:pt x="350502" y="61653"/>
                  </a:lnTo>
                  <a:cubicBezTo>
                    <a:pt x="358220" y="53939"/>
                    <a:pt x="358220" y="41396"/>
                    <a:pt x="350502" y="33611"/>
                  </a:cubicBezTo>
                  <a:lnTo>
                    <a:pt x="322658" y="5785"/>
                  </a:lnTo>
                  <a:cubicBezTo>
                    <a:pt x="314939" y="-1928"/>
                    <a:pt x="302388" y="-1928"/>
                    <a:pt x="294597" y="5785"/>
                  </a:cubicBezTo>
                  <a:lnTo>
                    <a:pt x="24598" y="275608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5" name="Forma libre 584">
              <a:extLst>
                <a:ext uri="{FF2B5EF4-FFF2-40B4-BE49-F238E27FC236}">
                  <a16:creationId xmlns:a16="http://schemas.microsoft.com/office/drawing/2014/main" id="{EB266135-489D-B5C0-ACC7-26D6EC50609D}"/>
                </a:ext>
              </a:extLst>
            </p:cNvPr>
            <p:cNvSpPr/>
            <p:nvPr/>
          </p:nvSpPr>
          <p:spPr>
            <a:xfrm>
              <a:off x="8636559" y="8257179"/>
              <a:ext cx="128904" cy="106473"/>
            </a:xfrm>
            <a:custGeom>
              <a:avLst/>
              <a:gdLst>
                <a:gd name="connsiteX0" fmla="*/ 128904 w 128904"/>
                <a:gd name="connsiteY0" fmla="*/ 22347 h 106473"/>
                <a:gd name="connsiteX1" fmla="*/ 106543 w 128904"/>
                <a:gd name="connsiteY1" fmla="*/ 0 h 106473"/>
                <a:gd name="connsiteX2" fmla="*/ 0 w 128904"/>
                <a:gd name="connsiteY2" fmla="*/ 106473 h 10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904" h="106473">
                  <a:moveTo>
                    <a:pt x="128904" y="22347"/>
                  </a:moveTo>
                  <a:lnTo>
                    <a:pt x="106543" y="0"/>
                  </a:lnTo>
                  <a:lnTo>
                    <a:pt x="0" y="106473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6" name="Forma libre 585">
              <a:extLst>
                <a:ext uri="{FF2B5EF4-FFF2-40B4-BE49-F238E27FC236}">
                  <a16:creationId xmlns:a16="http://schemas.microsoft.com/office/drawing/2014/main" id="{B82121D6-86C2-75D3-E29F-0D96C7770851}"/>
                </a:ext>
              </a:extLst>
            </p:cNvPr>
            <p:cNvSpPr/>
            <p:nvPr/>
          </p:nvSpPr>
          <p:spPr>
            <a:xfrm>
              <a:off x="8190768" y="8165267"/>
              <a:ext cx="110221" cy="459124"/>
            </a:xfrm>
            <a:custGeom>
              <a:avLst/>
              <a:gdLst>
                <a:gd name="connsiteX0" fmla="*/ 0 w 110221"/>
                <a:gd name="connsiteY0" fmla="*/ 459124 h 459124"/>
                <a:gd name="connsiteX1" fmla="*/ 0 w 110221"/>
                <a:gd name="connsiteY1" fmla="*/ 34746 h 459124"/>
                <a:gd name="connsiteX2" fmla="*/ 34769 w 110221"/>
                <a:gd name="connsiteY2" fmla="*/ 0 h 459124"/>
                <a:gd name="connsiteX3" fmla="*/ 110222 w 110221"/>
                <a:gd name="connsiteY3" fmla="*/ 0 h 45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21" h="459124">
                  <a:moveTo>
                    <a:pt x="0" y="459124"/>
                  </a:moveTo>
                  <a:lnTo>
                    <a:pt x="0" y="34746"/>
                  </a:lnTo>
                  <a:cubicBezTo>
                    <a:pt x="0" y="15571"/>
                    <a:pt x="15581" y="0"/>
                    <a:pt x="34769" y="0"/>
                  </a:cubicBezTo>
                  <a:lnTo>
                    <a:pt x="110222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7" name="Forma libre 586">
              <a:extLst>
                <a:ext uri="{FF2B5EF4-FFF2-40B4-BE49-F238E27FC236}">
                  <a16:creationId xmlns:a16="http://schemas.microsoft.com/office/drawing/2014/main" id="{B5D010C6-55E0-C54E-66FA-3F225EA8805B}"/>
                </a:ext>
              </a:extLst>
            </p:cNvPr>
            <p:cNvSpPr/>
            <p:nvPr/>
          </p:nvSpPr>
          <p:spPr>
            <a:xfrm>
              <a:off x="8468630" y="8165267"/>
              <a:ext cx="85912" cy="163277"/>
            </a:xfrm>
            <a:custGeom>
              <a:avLst/>
              <a:gdLst>
                <a:gd name="connsiteX0" fmla="*/ 0 w 85912"/>
                <a:gd name="connsiteY0" fmla="*/ 0 h 163277"/>
                <a:gd name="connsiteX1" fmla="*/ 51143 w 85912"/>
                <a:gd name="connsiteY1" fmla="*/ 0 h 163277"/>
                <a:gd name="connsiteX2" fmla="*/ 85912 w 85912"/>
                <a:gd name="connsiteY2" fmla="*/ 34746 h 163277"/>
                <a:gd name="connsiteX3" fmla="*/ 85912 w 85912"/>
                <a:gd name="connsiteY3" fmla="*/ 163278 h 1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12" h="163277">
                  <a:moveTo>
                    <a:pt x="0" y="0"/>
                  </a:moveTo>
                  <a:lnTo>
                    <a:pt x="51143" y="0"/>
                  </a:lnTo>
                  <a:cubicBezTo>
                    <a:pt x="70331" y="0"/>
                    <a:pt x="85912" y="15571"/>
                    <a:pt x="85912" y="34746"/>
                  </a:cubicBezTo>
                  <a:lnTo>
                    <a:pt x="85912" y="16327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8" name="Forma libre 587">
              <a:extLst>
                <a:ext uri="{FF2B5EF4-FFF2-40B4-BE49-F238E27FC236}">
                  <a16:creationId xmlns:a16="http://schemas.microsoft.com/office/drawing/2014/main" id="{8CC4A4DF-BCB7-5FB9-ECD4-CA9290879475}"/>
                </a:ext>
              </a:extLst>
            </p:cNvPr>
            <p:cNvSpPr/>
            <p:nvPr/>
          </p:nvSpPr>
          <p:spPr>
            <a:xfrm>
              <a:off x="8301062" y="8111130"/>
              <a:ext cx="142321" cy="97966"/>
            </a:xfrm>
            <a:custGeom>
              <a:avLst/>
              <a:gdLst>
                <a:gd name="connsiteX0" fmla="*/ 142322 w 142321"/>
                <a:gd name="connsiteY0" fmla="*/ 25231 h 97966"/>
                <a:gd name="connsiteX1" fmla="*/ 142322 w 142321"/>
                <a:gd name="connsiteY1" fmla="*/ 97966 h 97966"/>
                <a:gd name="connsiteX2" fmla="*/ 0 w 142321"/>
                <a:gd name="connsiteY2" fmla="*/ 97966 h 97966"/>
                <a:gd name="connsiteX3" fmla="*/ 0 w 142321"/>
                <a:gd name="connsiteY3" fmla="*/ 25231 h 97966"/>
                <a:gd name="connsiteX4" fmla="*/ 36356 w 142321"/>
                <a:gd name="connsiteY4" fmla="*/ 25231 h 97966"/>
                <a:gd name="connsiteX5" fmla="*/ 36356 w 142321"/>
                <a:gd name="connsiteY5" fmla="*/ 0 h 97966"/>
                <a:gd name="connsiteX6" fmla="*/ 105966 w 142321"/>
                <a:gd name="connsiteY6" fmla="*/ 0 h 97966"/>
                <a:gd name="connsiteX7" fmla="*/ 105966 w 142321"/>
                <a:gd name="connsiteY7" fmla="*/ 25231 h 97966"/>
                <a:gd name="connsiteX8" fmla="*/ 142322 w 142321"/>
                <a:gd name="connsiteY8" fmla="*/ 25231 h 9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321" h="97966">
                  <a:moveTo>
                    <a:pt x="142322" y="25231"/>
                  </a:moveTo>
                  <a:lnTo>
                    <a:pt x="142322" y="97966"/>
                  </a:lnTo>
                  <a:lnTo>
                    <a:pt x="0" y="97966"/>
                  </a:lnTo>
                  <a:lnTo>
                    <a:pt x="0" y="25231"/>
                  </a:lnTo>
                  <a:lnTo>
                    <a:pt x="36356" y="25231"/>
                  </a:lnTo>
                  <a:lnTo>
                    <a:pt x="36356" y="0"/>
                  </a:lnTo>
                  <a:lnTo>
                    <a:pt x="105966" y="0"/>
                  </a:lnTo>
                  <a:lnTo>
                    <a:pt x="105966" y="25231"/>
                  </a:lnTo>
                  <a:lnTo>
                    <a:pt x="142322" y="25231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9" name="Forma libre 588">
              <a:extLst>
                <a:ext uri="{FF2B5EF4-FFF2-40B4-BE49-F238E27FC236}">
                  <a16:creationId xmlns:a16="http://schemas.microsoft.com/office/drawing/2014/main" id="{BEAAB71D-2377-214A-6AE7-48D3940FD8D1}"/>
                </a:ext>
              </a:extLst>
            </p:cNvPr>
            <p:cNvSpPr/>
            <p:nvPr/>
          </p:nvSpPr>
          <p:spPr>
            <a:xfrm>
              <a:off x="8233039" y="8247014"/>
              <a:ext cx="47464" cy="47433"/>
            </a:xfrm>
            <a:custGeom>
              <a:avLst/>
              <a:gdLst>
                <a:gd name="connsiteX0" fmla="*/ 0 w 47464"/>
                <a:gd name="connsiteY0" fmla="*/ 0 h 47433"/>
                <a:gd name="connsiteX1" fmla="*/ 47465 w 47464"/>
                <a:gd name="connsiteY1" fmla="*/ 0 h 47433"/>
                <a:gd name="connsiteX2" fmla="*/ 47465 w 47464"/>
                <a:gd name="connsiteY2" fmla="*/ 47434 h 47433"/>
                <a:gd name="connsiteX3" fmla="*/ 0 w 47464"/>
                <a:gd name="connsiteY3" fmla="*/ 47434 h 4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64" h="47433">
                  <a:moveTo>
                    <a:pt x="0" y="0"/>
                  </a:moveTo>
                  <a:lnTo>
                    <a:pt x="47465" y="0"/>
                  </a:lnTo>
                  <a:lnTo>
                    <a:pt x="47465" y="47434"/>
                  </a:lnTo>
                  <a:lnTo>
                    <a:pt x="0" y="4743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0" name="Forma libre 589">
              <a:extLst>
                <a:ext uri="{FF2B5EF4-FFF2-40B4-BE49-F238E27FC236}">
                  <a16:creationId xmlns:a16="http://schemas.microsoft.com/office/drawing/2014/main" id="{529ACA44-F060-A3D5-E57A-FE5EFA25C34B}"/>
                </a:ext>
              </a:extLst>
            </p:cNvPr>
            <p:cNvSpPr/>
            <p:nvPr/>
          </p:nvSpPr>
          <p:spPr>
            <a:xfrm>
              <a:off x="8233039" y="8348153"/>
              <a:ext cx="47464" cy="47433"/>
            </a:xfrm>
            <a:custGeom>
              <a:avLst/>
              <a:gdLst>
                <a:gd name="connsiteX0" fmla="*/ 0 w 47464"/>
                <a:gd name="connsiteY0" fmla="*/ 0 h 47433"/>
                <a:gd name="connsiteX1" fmla="*/ 47465 w 47464"/>
                <a:gd name="connsiteY1" fmla="*/ 0 h 47433"/>
                <a:gd name="connsiteX2" fmla="*/ 47465 w 47464"/>
                <a:gd name="connsiteY2" fmla="*/ 47433 h 47433"/>
                <a:gd name="connsiteX3" fmla="*/ 0 w 47464"/>
                <a:gd name="connsiteY3" fmla="*/ 47433 h 4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64" h="47433">
                  <a:moveTo>
                    <a:pt x="0" y="0"/>
                  </a:moveTo>
                  <a:lnTo>
                    <a:pt x="47465" y="0"/>
                  </a:lnTo>
                  <a:lnTo>
                    <a:pt x="47465" y="47433"/>
                  </a:lnTo>
                  <a:lnTo>
                    <a:pt x="0" y="47433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1" name="Forma libre 590">
              <a:extLst>
                <a:ext uri="{FF2B5EF4-FFF2-40B4-BE49-F238E27FC236}">
                  <a16:creationId xmlns:a16="http://schemas.microsoft.com/office/drawing/2014/main" id="{DDC9EAF3-D76C-4BDD-C355-DA4B236A8D5D}"/>
                </a:ext>
              </a:extLst>
            </p:cNvPr>
            <p:cNvSpPr/>
            <p:nvPr/>
          </p:nvSpPr>
          <p:spPr>
            <a:xfrm>
              <a:off x="8233039" y="8449291"/>
              <a:ext cx="47464" cy="47433"/>
            </a:xfrm>
            <a:custGeom>
              <a:avLst/>
              <a:gdLst>
                <a:gd name="connsiteX0" fmla="*/ 0 w 47464"/>
                <a:gd name="connsiteY0" fmla="*/ 0 h 47433"/>
                <a:gd name="connsiteX1" fmla="*/ 47465 w 47464"/>
                <a:gd name="connsiteY1" fmla="*/ 0 h 47433"/>
                <a:gd name="connsiteX2" fmla="*/ 47465 w 47464"/>
                <a:gd name="connsiteY2" fmla="*/ 47434 h 47433"/>
                <a:gd name="connsiteX3" fmla="*/ 0 w 47464"/>
                <a:gd name="connsiteY3" fmla="*/ 47434 h 4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64" h="47433">
                  <a:moveTo>
                    <a:pt x="0" y="0"/>
                  </a:moveTo>
                  <a:lnTo>
                    <a:pt x="47465" y="0"/>
                  </a:lnTo>
                  <a:lnTo>
                    <a:pt x="47465" y="47434"/>
                  </a:lnTo>
                  <a:lnTo>
                    <a:pt x="0" y="47434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2" name="Forma libre 591">
              <a:extLst>
                <a:ext uri="{FF2B5EF4-FFF2-40B4-BE49-F238E27FC236}">
                  <a16:creationId xmlns:a16="http://schemas.microsoft.com/office/drawing/2014/main" id="{B5BA29AC-EE3E-B645-CA64-EAFBD119787E}"/>
                </a:ext>
              </a:extLst>
            </p:cNvPr>
            <p:cNvSpPr/>
            <p:nvPr/>
          </p:nvSpPr>
          <p:spPr>
            <a:xfrm>
              <a:off x="8324433" y="8270731"/>
              <a:ext cx="174493" cy="7208"/>
            </a:xfrm>
            <a:custGeom>
              <a:avLst/>
              <a:gdLst>
                <a:gd name="connsiteX0" fmla="*/ 0 w 174493"/>
                <a:gd name="connsiteY0" fmla="*/ 0 h 7208"/>
                <a:gd name="connsiteX1" fmla="*/ 174493 w 174493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493" h="7208">
                  <a:moveTo>
                    <a:pt x="0" y="0"/>
                  </a:moveTo>
                  <a:lnTo>
                    <a:pt x="174493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93" name="Gráfico 2">
            <a:extLst>
              <a:ext uri="{FF2B5EF4-FFF2-40B4-BE49-F238E27FC236}">
                <a16:creationId xmlns:a16="http://schemas.microsoft.com/office/drawing/2014/main" id="{5A0CD11D-6526-7C22-D5AC-4E07ADB6217A}"/>
              </a:ext>
            </a:extLst>
          </p:cNvPr>
          <p:cNvGrpSpPr/>
          <p:nvPr/>
        </p:nvGrpSpPr>
        <p:grpSpPr>
          <a:xfrm>
            <a:off x="6802899" y="8167863"/>
            <a:ext cx="817861" cy="758574"/>
            <a:chOff x="6802899" y="8167863"/>
            <a:chExt cx="817861" cy="758574"/>
          </a:xfrm>
          <a:noFill/>
        </p:grpSpPr>
        <p:sp>
          <p:nvSpPr>
            <p:cNvPr id="594" name="Forma libre 593">
              <a:extLst>
                <a:ext uri="{FF2B5EF4-FFF2-40B4-BE49-F238E27FC236}">
                  <a16:creationId xmlns:a16="http://schemas.microsoft.com/office/drawing/2014/main" id="{A902BE03-F8BE-C0A0-8938-B1017322B630}"/>
                </a:ext>
              </a:extLst>
            </p:cNvPr>
            <p:cNvSpPr/>
            <p:nvPr/>
          </p:nvSpPr>
          <p:spPr>
            <a:xfrm>
              <a:off x="6885782" y="8167863"/>
              <a:ext cx="652168" cy="443409"/>
            </a:xfrm>
            <a:custGeom>
              <a:avLst/>
              <a:gdLst>
                <a:gd name="connsiteX0" fmla="*/ 0 w 652168"/>
                <a:gd name="connsiteY0" fmla="*/ 0 h 443409"/>
                <a:gd name="connsiteX1" fmla="*/ 652169 w 652168"/>
                <a:gd name="connsiteY1" fmla="*/ 0 h 443409"/>
                <a:gd name="connsiteX2" fmla="*/ 652169 w 652168"/>
                <a:gd name="connsiteY2" fmla="*/ 443409 h 443409"/>
                <a:gd name="connsiteX3" fmla="*/ 0 w 652168"/>
                <a:gd name="connsiteY3" fmla="*/ 443409 h 44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68" h="443409">
                  <a:moveTo>
                    <a:pt x="0" y="0"/>
                  </a:moveTo>
                  <a:lnTo>
                    <a:pt x="652169" y="0"/>
                  </a:lnTo>
                  <a:lnTo>
                    <a:pt x="652169" y="443409"/>
                  </a:lnTo>
                  <a:lnTo>
                    <a:pt x="0" y="443409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5" name="Forma libre 594">
              <a:extLst>
                <a:ext uri="{FF2B5EF4-FFF2-40B4-BE49-F238E27FC236}">
                  <a16:creationId xmlns:a16="http://schemas.microsoft.com/office/drawing/2014/main" id="{E659096E-CF86-E865-F046-26737AE2F26F}"/>
                </a:ext>
              </a:extLst>
            </p:cNvPr>
            <p:cNvSpPr/>
            <p:nvPr/>
          </p:nvSpPr>
          <p:spPr>
            <a:xfrm>
              <a:off x="6802899" y="8611271"/>
              <a:ext cx="817861" cy="82828"/>
            </a:xfrm>
            <a:custGeom>
              <a:avLst/>
              <a:gdLst>
                <a:gd name="connsiteX0" fmla="*/ 692708 w 817861"/>
                <a:gd name="connsiteY0" fmla="*/ 0 h 82828"/>
                <a:gd name="connsiteX1" fmla="*/ 0 w 817861"/>
                <a:gd name="connsiteY1" fmla="*/ 0 h 82828"/>
                <a:gd name="connsiteX2" fmla="*/ 0 w 817861"/>
                <a:gd name="connsiteY2" fmla="*/ 82829 h 82828"/>
                <a:gd name="connsiteX3" fmla="*/ 817862 w 817861"/>
                <a:gd name="connsiteY3" fmla="*/ 82829 h 82828"/>
                <a:gd name="connsiteX4" fmla="*/ 817862 w 817861"/>
                <a:gd name="connsiteY4" fmla="*/ 0 h 8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7861" h="82828">
                  <a:moveTo>
                    <a:pt x="692708" y="0"/>
                  </a:moveTo>
                  <a:lnTo>
                    <a:pt x="0" y="0"/>
                  </a:lnTo>
                  <a:lnTo>
                    <a:pt x="0" y="82829"/>
                  </a:lnTo>
                  <a:lnTo>
                    <a:pt x="817862" y="82829"/>
                  </a:lnTo>
                  <a:lnTo>
                    <a:pt x="817862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6" name="Forma libre 595">
              <a:extLst>
                <a:ext uri="{FF2B5EF4-FFF2-40B4-BE49-F238E27FC236}">
                  <a16:creationId xmlns:a16="http://schemas.microsoft.com/office/drawing/2014/main" id="{694077EA-CD53-430D-1316-37365658792C}"/>
                </a:ext>
              </a:extLst>
            </p:cNvPr>
            <p:cNvSpPr/>
            <p:nvPr/>
          </p:nvSpPr>
          <p:spPr>
            <a:xfrm>
              <a:off x="6853682" y="8694100"/>
              <a:ext cx="115631" cy="232337"/>
            </a:xfrm>
            <a:custGeom>
              <a:avLst/>
              <a:gdLst>
                <a:gd name="connsiteX0" fmla="*/ 115632 w 115631"/>
                <a:gd name="connsiteY0" fmla="*/ 0 h 232337"/>
                <a:gd name="connsiteX1" fmla="*/ 0 w 115631"/>
                <a:gd name="connsiteY1" fmla="*/ 232337 h 23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631" h="232337">
                  <a:moveTo>
                    <a:pt x="115632" y="0"/>
                  </a:moveTo>
                  <a:lnTo>
                    <a:pt x="0" y="232337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7" name="Forma libre 596">
              <a:extLst>
                <a:ext uri="{FF2B5EF4-FFF2-40B4-BE49-F238E27FC236}">
                  <a16:creationId xmlns:a16="http://schemas.microsoft.com/office/drawing/2014/main" id="{36C0C73D-4082-7D47-730C-1244A5D800CC}"/>
                </a:ext>
              </a:extLst>
            </p:cNvPr>
            <p:cNvSpPr/>
            <p:nvPr/>
          </p:nvSpPr>
          <p:spPr>
            <a:xfrm>
              <a:off x="7409623" y="8694100"/>
              <a:ext cx="115631" cy="232337"/>
            </a:xfrm>
            <a:custGeom>
              <a:avLst/>
              <a:gdLst>
                <a:gd name="connsiteX0" fmla="*/ 0 w 115631"/>
                <a:gd name="connsiteY0" fmla="*/ 0 h 232337"/>
                <a:gd name="connsiteX1" fmla="*/ 115632 w 115631"/>
                <a:gd name="connsiteY1" fmla="*/ 232337 h 232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631" h="232337">
                  <a:moveTo>
                    <a:pt x="0" y="0"/>
                  </a:moveTo>
                  <a:lnTo>
                    <a:pt x="115632" y="232337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8" name="Forma libre 597">
              <a:extLst>
                <a:ext uri="{FF2B5EF4-FFF2-40B4-BE49-F238E27FC236}">
                  <a16:creationId xmlns:a16="http://schemas.microsoft.com/office/drawing/2014/main" id="{81BFE3DC-443D-918E-D89D-FBBC4613444E}"/>
                </a:ext>
              </a:extLst>
            </p:cNvPr>
            <p:cNvSpPr/>
            <p:nvPr/>
          </p:nvSpPr>
          <p:spPr>
            <a:xfrm>
              <a:off x="6977176" y="8798482"/>
              <a:ext cx="484383" cy="7208"/>
            </a:xfrm>
            <a:custGeom>
              <a:avLst/>
              <a:gdLst>
                <a:gd name="connsiteX0" fmla="*/ 484384 w 484383"/>
                <a:gd name="connsiteY0" fmla="*/ 0 h 7208"/>
                <a:gd name="connsiteX1" fmla="*/ 0 w 484383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4383" h="7208">
                  <a:moveTo>
                    <a:pt x="484384" y="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9" name="Forma libre 598">
              <a:extLst>
                <a:ext uri="{FF2B5EF4-FFF2-40B4-BE49-F238E27FC236}">
                  <a16:creationId xmlns:a16="http://schemas.microsoft.com/office/drawing/2014/main" id="{B117BDB3-4871-BF9D-C997-9FEBBCF3D287}"/>
                </a:ext>
              </a:extLst>
            </p:cNvPr>
            <p:cNvSpPr/>
            <p:nvPr/>
          </p:nvSpPr>
          <p:spPr>
            <a:xfrm>
              <a:off x="6973930" y="8266694"/>
              <a:ext cx="261992" cy="261821"/>
            </a:xfrm>
            <a:custGeom>
              <a:avLst/>
              <a:gdLst>
                <a:gd name="connsiteX0" fmla="*/ 22362 w 261992"/>
                <a:gd name="connsiteY0" fmla="*/ 204079 h 261821"/>
                <a:gd name="connsiteX1" fmla="*/ 0 w 261992"/>
                <a:gd name="connsiteY1" fmla="*/ 130911 h 261821"/>
                <a:gd name="connsiteX2" fmla="*/ 130996 w 261992"/>
                <a:gd name="connsiteY2" fmla="*/ 0 h 261821"/>
                <a:gd name="connsiteX3" fmla="*/ 261993 w 261992"/>
                <a:gd name="connsiteY3" fmla="*/ 130911 h 261821"/>
                <a:gd name="connsiteX4" fmla="*/ 130996 w 261992"/>
                <a:gd name="connsiteY4" fmla="*/ 261821 h 261821"/>
                <a:gd name="connsiteX5" fmla="*/ 56265 w 261992"/>
                <a:gd name="connsiteY5" fmla="*/ 238393 h 26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992" h="261821">
                  <a:moveTo>
                    <a:pt x="22362" y="204079"/>
                  </a:moveTo>
                  <a:cubicBezTo>
                    <a:pt x="8223" y="183174"/>
                    <a:pt x="0" y="158016"/>
                    <a:pt x="0" y="130911"/>
                  </a:cubicBezTo>
                  <a:cubicBezTo>
                    <a:pt x="0" y="58607"/>
                    <a:pt x="58645" y="0"/>
                    <a:pt x="130996" y="0"/>
                  </a:cubicBezTo>
                  <a:cubicBezTo>
                    <a:pt x="203347" y="0"/>
                    <a:pt x="261993" y="58607"/>
                    <a:pt x="261993" y="130911"/>
                  </a:cubicBezTo>
                  <a:cubicBezTo>
                    <a:pt x="261993" y="203214"/>
                    <a:pt x="203347" y="261821"/>
                    <a:pt x="130996" y="261821"/>
                  </a:cubicBezTo>
                  <a:cubicBezTo>
                    <a:pt x="103225" y="261821"/>
                    <a:pt x="77472" y="253171"/>
                    <a:pt x="56265" y="238393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0" name="Forma libre 599">
              <a:extLst>
                <a:ext uri="{FF2B5EF4-FFF2-40B4-BE49-F238E27FC236}">
                  <a16:creationId xmlns:a16="http://schemas.microsoft.com/office/drawing/2014/main" id="{E7CE226D-08B5-0FC6-F753-3EAC84CF1D48}"/>
                </a:ext>
              </a:extLst>
            </p:cNvPr>
            <p:cNvSpPr/>
            <p:nvPr/>
          </p:nvSpPr>
          <p:spPr>
            <a:xfrm>
              <a:off x="6995210" y="8266694"/>
              <a:ext cx="109716" cy="202349"/>
            </a:xfrm>
            <a:custGeom>
              <a:avLst/>
              <a:gdLst>
                <a:gd name="connsiteX0" fmla="*/ 109717 w 109716"/>
                <a:gd name="connsiteY0" fmla="*/ 0 h 202349"/>
                <a:gd name="connsiteX1" fmla="*/ 109717 w 109716"/>
                <a:gd name="connsiteY1" fmla="*/ 130911 h 202349"/>
                <a:gd name="connsiteX2" fmla="*/ 0 w 109716"/>
                <a:gd name="connsiteY2" fmla="*/ 202349 h 20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716" h="202349">
                  <a:moveTo>
                    <a:pt x="109717" y="0"/>
                  </a:moveTo>
                  <a:lnTo>
                    <a:pt x="109717" y="130911"/>
                  </a:lnTo>
                  <a:lnTo>
                    <a:pt x="0" y="20234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1" name="Forma libre 600">
              <a:extLst>
                <a:ext uri="{FF2B5EF4-FFF2-40B4-BE49-F238E27FC236}">
                  <a16:creationId xmlns:a16="http://schemas.microsoft.com/office/drawing/2014/main" id="{74A00606-AB52-D88A-2978-B4A341CDAF06}"/>
                </a:ext>
              </a:extLst>
            </p:cNvPr>
            <p:cNvSpPr/>
            <p:nvPr/>
          </p:nvSpPr>
          <p:spPr>
            <a:xfrm>
              <a:off x="7313395" y="8290771"/>
              <a:ext cx="126235" cy="7208"/>
            </a:xfrm>
            <a:custGeom>
              <a:avLst/>
              <a:gdLst>
                <a:gd name="connsiteX0" fmla="*/ 0 w 126235"/>
                <a:gd name="connsiteY0" fmla="*/ 0 h 7208"/>
                <a:gd name="connsiteX1" fmla="*/ 126235 w 12623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35" h="7208">
                  <a:moveTo>
                    <a:pt x="0" y="0"/>
                  </a:moveTo>
                  <a:lnTo>
                    <a:pt x="126235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2" name="Forma libre 601">
              <a:extLst>
                <a:ext uri="{FF2B5EF4-FFF2-40B4-BE49-F238E27FC236}">
                  <a16:creationId xmlns:a16="http://schemas.microsoft.com/office/drawing/2014/main" id="{B9AB4FF5-FBD5-4CD9-0570-46873F3460CF}"/>
                </a:ext>
              </a:extLst>
            </p:cNvPr>
            <p:cNvSpPr/>
            <p:nvPr/>
          </p:nvSpPr>
          <p:spPr>
            <a:xfrm>
              <a:off x="7313395" y="8346855"/>
              <a:ext cx="126235" cy="7208"/>
            </a:xfrm>
            <a:custGeom>
              <a:avLst/>
              <a:gdLst>
                <a:gd name="connsiteX0" fmla="*/ 0 w 126235"/>
                <a:gd name="connsiteY0" fmla="*/ 0 h 7208"/>
                <a:gd name="connsiteX1" fmla="*/ 126235 w 12623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35" h="7208">
                  <a:moveTo>
                    <a:pt x="0" y="0"/>
                  </a:moveTo>
                  <a:lnTo>
                    <a:pt x="126235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3" name="Forma libre 602">
              <a:extLst>
                <a:ext uri="{FF2B5EF4-FFF2-40B4-BE49-F238E27FC236}">
                  <a16:creationId xmlns:a16="http://schemas.microsoft.com/office/drawing/2014/main" id="{10BC1471-E61B-791F-70F5-842C08214114}"/>
                </a:ext>
              </a:extLst>
            </p:cNvPr>
            <p:cNvSpPr/>
            <p:nvPr/>
          </p:nvSpPr>
          <p:spPr>
            <a:xfrm>
              <a:off x="7313395" y="8402939"/>
              <a:ext cx="126235" cy="7208"/>
            </a:xfrm>
            <a:custGeom>
              <a:avLst/>
              <a:gdLst>
                <a:gd name="connsiteX0" fmla="*/ 0 w 126235"/>
                <a:gd name="connsiteY0" fmla="*/ 0 h 7208"/>
                <a:gd name="connsiteX1" fmla="*/ 126235 w 12623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35" h="7208">
                  <a:moveTo>
                    <a:pt x="0" y="0"/>
                  </a:moveTo>
                  <a:lnTo>
                    <a:pt x="126235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4" name="Forma libre 603">
              <a:extLst>
                <a:ext uri="{FF2B5EF4-FFF2-40B4-BE49-F238E27FC236}">
                  <a16:creationId xmlns:a16="http://schemas.microsoft.com/office/drawing/2014/main" id="{39A5F6DA-406A-B2C0-BF65-D1A16E2D8B26}"/>
                </a:ext>
              </a:extLst>
            </p:cNvPr>
            <p:cNvSpPr/>
            <p:nvPr/>
          </p:nvSpPr>
          <p:spPr>
            <a:xfrm>
              <a:off x="7313395" y="8459023"/>
              <a:ext cx="126235" cy="7208"/>
            </a:xfrm>
            <a:custGeom>
              <a:avLst/>
              <a:gdLst>
                <a:gd name="connsiteX0" fmla="*/ 0 w 126235"/>
                <a:gd name="connsiteY0" fmla="*/ 0 h 7208"/>
                <a:gd name="connsiteX1" fmla="*/ 126235 w 126235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35" h="7208">
                  <a:moveTo>
                    <a:pt x="0" y="0"/>
                  </a:moveTo>
                  <a:lnTo>
                    <a:pt x="126235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5" name="Forma libre 604">
              <a:extLst>
                <a:ext uri="{FF2B5EF4-FFF2-40B4-BE49-F238E27FC236}">
                  <a16:creationId xmlns:a16="http://schemas.microsoft.com/office/drawing/2014/main" id="{D64AE9D8-8FB1-62AA-B07E-67A658F2B779}"/>
                </a:ext>
              </a:extLst>
            </p:cNvPr>
            <p:cNvSpPr/>
            <p:nvPr/>
          </p:nvSpPr>
          <p:spPr>
            <a:xfrm>
              <a:off x="7313395" y="8515107"/>
              <a:ext cx="85551" cy="7208"/>
            </a:xfrm>
            <a:custGeom>
              <a:avLst/>
              <a:gdLst>
                <a:gd name="connsiteX0" fmla="*/ 0 w 85551"/>
                <a:gd name="connsiteY0" fmla="*/ 0 h 7208"/>
                <a:gd name="connsiteX1" fmla="*/ 85552 w 85551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551" h="7208">
                  <a:moveTo>
                    <a:pt x="0" y="0"/>
                  </a:moveTo>
                  <a:lnTo>
                    <a:pt x="85552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06" name="Gráfico 2">
            <a:extLst>
              <a:ext uri="{FF2B5EF4-FFF2-40B4-BE49-F238E27FC236}">
                <a16:creationId xmlns:a16="http://schemas.microsoft.com/office/drawing/2014/main" id="{EBC50533-6108-9CC9-A880-326EDB87D31A}"/>
              </a:ext>
            </a:extLst>
          </p:cNvPr>
          <p:cNvGrpSpPr/>
          <p:nvPr/>
        </p:nvGrpSpPr>
        <p:grpSpPr>
          <a:xfrm>
            <a:off x="9327392" y="4280122"/>
            <a:ext cx="828032" cy="797213"/>
            <a:chOff x="9327392" y="4280122"/>
            <a:chExt cx="828032" cy="797213"/>
          </a:xfrm>
          <a:noFill/>
        </p:grpSpPr>
        <p:grpSp>
          <p:nvGrpSpPr>
            <p:cNvPr id="607" name="Gráfico 2">
              <a:extLst>
                <a:ext uri="{FF2B5EF4-FFF2-40B4-BE49-F238E27FC236}">
                  <a16:creationId xmlns:a16="http://schemas.microsoft.com/office/drawing/2014/main" id="{34E06FCA-37C3-4F69-8C25-540EDB181AE2}"/>
                </a:ext>
              </a:extLst>
            </p:cNvPr>
            <p:cNvGrpSpPr/>
            <p:nvPr/>
          </p:nvGrpSpPr>
          <p:grpSpPr>
            <a:xfrm>
              <a:off x="9513044" y="4522549"/>
              <a:ext cx="454686" cy="458267"/>
              <a:chOff x="9513044" y="4522549"/>
              <a:chExt cx="454686" cy="458267"/>
            </a:xfrm>
            <a:noFill/>
          </p:grpSpPr>
          <p:grpSp>
            <p:nvGrpSpPr>
              <p:cNvPr id="608" name="Gráfico 2">
                <a:extLst>
                  <a:ext uri="{FF2B5EF4-FFF2-40B4-BE49-F238E27FC236}">
                    <a16:creationId xmlns:a16="http://schemas.microsoft.com/office/drawing/2014/main" id="{050C33B1-7605-8423-1899-EE5B0AA31208}"/>
                  </a:ext>
                </a:extLst>
              </p:cNvPr>
              <p:cNvGrpSpPr/>
              <p:nvPr/>
            </p:nvGrpSpPr>
            <p:grpSpPr>
              <a:xfrm>
                <a:off x="9513044" y="4522549"/>
                <a:ext cx="454686" cy="458267"/>
                <a:chOff x="9513044" y="4522549"/>
                <a:chExt cx="454686" cy="458267"/>
              </a:xfrm>
              <a:noFill/>
            </p:grpSpPr>
            <p:sp>
              <p:nvSpPr>
                <p:cNvPr id="609" name="Forma libre 608">
                  <a:extLst>
                    <a:ext uri="{FF2B5EF4-FFF2-40B4-BE49-F238E27FC236}">
                      <a16:creationId xmlns:a16="http://schemas.microsoft.com/office/drawing/2014/main" id="{FDF53F10-66D6-0A03-0E2E-B866F6C28580}"/>
                    </a:ext>
                  </a:extLst>
                </p:cNvPr>
                <p:cNvSpPr/>
                <p:nvPr/>
              </p:nvSpPr>
              <p:spPr>
                <a:xfrm>
                  <a:off x="9513044" y="4522549"/>
                  <a:ext cx="259129" cy="355681"/>
                </a:xfrm>
                <a:custGeom>
                  <a:avLst/>
                  <a:gdLst>
                    <a:gd name="connsiteX0" fmla="*/ 38182 w 259129"/>
                    <a:gd name="connsiteY0" fmla="*/ 355681 h 355681"/>
                    <a:gd name="connsiteX1" fmla="*/ 21158 w 259129"/>
                    <a:gd name="connsiteY1" fmla="*/ 133075 h 355681"/>
                    <a:gd name="connsiteX2" fmla="*/ 259130 w 259129"/>
                    <a:gd name="connsiteY2" fmla="*/ 1949 h 35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129" h="355681">
                      <a:moveTo>
                        <a:pt x="38182" y="355681"/>
                      </a:moveTo>
                      <a:cubicBezTo>
                        <a:pt x="-4161" y="291667"/>
                        <a:pt x="-13394" y="207902"/>
                        <a:pt x="21158" y="133075"/>
                      </a:cubicBezTo>
                      <a:cubicBezTo>
                        <a:pt x="64294" y="39794"/>
                        <a:pt x="162253" y="-10811"/>
                        <a:pt x="259130" y="1949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0" name="Forma libre 609">
                  <a:extLst>
                    <a:ext uri="{FF2B5EF4-FFF2-40B4-BE49-F238E27FC236}">
                      <a16:creationId xmlns:a16="http://schemas.microsoft.com/office/drawing/2014/main" id="{55DDD917-B2D7-3978-A52A-377DC383E82B}"/>
                    </a:ext>
                  </a:extLst>
                </p:cNvPr>
                <p:cNvSpPr/>
                <p:nvPr/>
              </p:nvSpPr>
              <p:spPr>
                <a:xfrm>
                  <a:off x="9592415" y="4793816"/>
                  <a:ext cx="375316" cy="187000"/>
                </a:xfrm>
                <a:custGeom>
                  <a:avLst/>
                  <a:gdLst>
                    <a:gd name="connsiteX0" fmla="*/ 375316 w 375316"/>
                    <a:gd name="connsiteY0" fmla="*/ 0 h 187000"/>
                    <a:gd name="connsiteX1" fmla="*/ 358076 w 375316"/>
                    <a:gd name="connsiteY1" fmla="*/ 53921 h 187000"/>
                    <a:gd name="connsiteX2" fmla="*/ 53885 w 375316"/>
                    <a:gd name="connsiteY2" fmla="*/ 165873 h 187000"/>
                    <a:gd name="connsiteX3" fmla="*/ 0 w 375316"/>
                    <a:gd name="connsiteY3" fmla="*/ 131199 h 18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5316" h="187000">
                      <a:moveTo>
                        <a:pt x="375316" y="0"/>
                      </a:moveTo>
                      <a:cubicBezTo>
                        <a:pt x="371926" y="18238"/>
                        <a:pt x="366155" y="36332"/>
                        <a:pt x="358076" y="53921"/>
                      </a:cubicBezTo>
                      <a:cubicBezTo>
                        <a:pt x="304985" y="168756"/>
                        <a:pt x="168795" y="218857"/>
                        <a:pt x="53885" y="165873"/>
                      </a:cubicBezTo>
                      <a:cubicBezTo>
                        <a:pt x="33903" y="156646"/>
                        <a:pt x="15870" y="144896"/>
                        <a:pt x="0" y="131199"/>
                      </a:cubicBez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1" name="Forma libre 610">
                  <a:extLst>
                    <a:ext uri="{FF2B5EF4-FFF2-40B4-BE49-F238E27FC236}">
                      <a16:creationId xmlns:a16="http://schemas.microsoft.com/office/drawing/2014/main" id="{13E2F7DA-E99A-6411-1149-C17246B14562}"/>
                    </a:ext>
                  </a:extLst>
                </p:cNvPr>
                <p:cNvSpPr/>
                <p:nvPr/>
              </p:nvSpPr>
              <p:spPr>
                <a:xfrm>
                  <a:off x="9513211" y="4748903"/>
                  <a:ext cx="347495" cy="184512"/>
                </a:xfrm>
                <a:custGeom>
                  <a:avLst/>
                  <a:gdLst>
                    <a:gd name="connsiteX0" fmla="*/ 0 w 347495"/>
                    <a:gd name="connsiteY0" fmla="*/ 9446 h 184512"/>
                    <a:gd name="connsiteX1" fmla="*/ 76246 w 347495"/>
                    <a:gd name="connsiteY1" fmla="*/ 147 h 184512"/>
                    <a:gd name="connsiteX2" fmla="*/ 90889 w 347495"/>
                    <a:gd name="connsiteY2" fmla="*/ 4328 h 184512"/>
                    <a:gd name="connsiteX3" fmla="*/ 126235 w 347495"/>
                    <a:gd name="connsiteY3" fmla="*/ 33019 h 184512"/>
                    <a:gd name="connsiteX4" fmla="*/ 132222 w 347495"/>
                    <a:gd name="connsiteY4" fmla="*/ 41381 h 184512"/>
                    <a:gd name="connsiteX5" fmla="*/ 147659 w 347495"/>
                    <a:gd name="connsiteY5" fmla="*/ 83192 h 184512"/>
                    <a:gd name="connsiteX6" fmla="*/ 176441 w 347495"/>
                    <a:gd name="connsiteY6" fmla="*/ 92851 h 184512"/>
                    <a:gd name="connsiteX7" fmla="*/ 195629 w 347495"/>
                    <a:gd name="connsiteY7" fmla="*/ 80597 h 184512"/>
                    <a:gd name="connsiteX8" fmla="*/ 205006 w 347495"/>
                    <a:gd name="connsiteY8" fmla="*/ 77569 h 184512"/>
                    <a:gd name="connsiteX9" fmla="*/ 250307 w 347495"/>
                    <a:gd name="connsiteY9" fmla="*/ 74974 h 184512"/>
                    <a:gd name="connsiteX10" fmla="*/ 266826 w 347495"/>
                    <a:gd name="connsiteY10" fmla="*/ 63728 h 184512"/>
                    <a:gd name="connsiteX11" fmla="*/ 266826 w 347495"/>
                    <a:gd name="connsiteY11" fmla="*/ 63728 h 184512"/>
                    <a:gd name="connsiteX12" fmla="*/ 290342 w 347495"/>
                    <a:gd name="connsiteY12" fmla="*/ 53348 h 184512"/>
                    <a:gd name="connsiteX13" fmla="*/ 321864 w 347495"/>
                    <a:gd name="connsiteY13" fmla="*/ 63296 h 184512"/>
                    <a:gd name="connsiteX14" fmla="*/ 334993 w 347495"/>
                    <a:gd name="connsiteY14" fmla="*/ 77641 h 184512"/>
                    <a:gd name="connsiteX15" fmla="*/ 347039 w 347495"/>
                    <a:gd name="connsiteY15" fmla="*/ 132067 h 184512"/>
                    <a:gd name="connsiteX16" fmla="*/ 343000 w 347495"/>
                    <a:gd name="connsiteY16" fmla="*/ 148719 h 184512"/>
                    <a:gd name="connsiteX17" fmla="*/ 338167 w 347495"/>
                    <a:gd name="connsiteY17" fmla="*/ 154486 h 184512"/>
                    <a:gd name="connsiteX18" fmla="*/ 315372 w 347495"/>
                    <a:gd name="connsiteY18" fmla="*/ 159821 h 184512"/>
                    <a:gd name="connsiteX19" fmla="*/ 282263 w 347495"/>
                    <a:gd name="connsiteY19" fmla="*/ 145187 h 184512"/>
                    <a:gd name="connsiteX20" fmla="*/ 259973 w 347495"/>
                    <a:gd name="connsiteY20" fmla="*/ 149945 h 184512"/>
                    <a:gd name="connsiteX21" fmla="*/ 234437 w 347495"/>
                    <a:gd name="connsiteY21" fmla="*/ 178131 h 184512"/>
                    <a:gd name="connsiteX22" fmla="*/ 213374 w 347495"/>
                    <a:gd name="connsiteY22" fmla="*/ 183321 h 184512"/>
                    <a:gd name="connsiteX23" fmla="*/ 147948 w 347495"/>
                    <a:gd name="connsiteY23" fmla="*/ 159460 h 184512"/>
                    <a:gd name="connsiteX24" fmla="*/ 137632 w 347495"/>
                    <a:gd name="connsiteY24" fmla="*/ 158595 h 184512"/>
                    <a:gd name="connsiteX25" fmla="*/ 128399 w 347495"/>
                    <a:gd name="connsiteY25" fmla="*/ 160325 h 184512"/>
                    <a:gd name="connsiteX26" fmla="*/ 106398 w 347495"/>
                    <a:gd name="connsiteY26" fmla="*/ 147638 h 184512"/>
                    <a:gd name="connsiteX27" fmla="*/ 99401 w 347495"/>
                    <a:gd name="connsiteY27" fmla="*/ 127670 h 184512"/>
                    <a:gd name="connsiteX28" fmla="*/ 74226 w 347495"/>
                    <a:gd name="connsiteY28" fmla="*/ 115920 h 184512"/>
                    <a:gd name="connsiteX29" fmla="*/ 38087 w 347495"/>
                    <a:gd name="connsiteY29" fmla="*/ 129400 h 184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47495" h="184512">
                      <a:moveTo>
                        <a:pt x="0" y="9446"/>
                      </a:moveTo>
                      <a:lnTo>
                        <a:pt x="76246" y="147"/>
                      </a:lnTo>
                      <a:cubicBezTo>
                        <a:pt x="81512" y="-502"/>
                        <a:pt x="86778" y="1012"/>
                        <a:pt x="90889" y="4328"/>
                      </a:cubicBezTo>
                      <a:lnTo>
                        <a:pt x="126235" y="33019"/>
                      </a:lnTo>
                      <a:cubicBezTo>
                        <a:pt x="128977" y="35254"/>
                        <a:pt x="130996" y="38137"/>
                        <a:pt x="132222" y="41381"/>
                      </a:cubicBezTo>
                      <a:lnTo>
                        <a:pt x="147659" y="83192"/>
                      </a:lnTo>
                      <a:cubicBezTo>
                        <a:pt x="151988" y="94870"/>
                        <a:pt x="165982" y="99556"/>
                        <a:pt x="176441" y="92851"/>
                      </a:cubicBezTo>
                      <a:lnTo>
                        <a:pt x="195629" y="80597"/>
                      </a:lnTo>
                      <a:cubicBezTo>
                        <a:pt x="198442" y="78794"/>
                        <a:pt x="201688" y="77713"/>
                        <a:pt x="205006" y="77569"/>
                      </a:cubicBezTo>
                      <a:lnTo>
                        <a:pt x="250307" y="74974"/>
                      </a:lnTo>
                      <a:cubicBezTo>
                        <a:pt x="257448" y="74541"/>
                        <a:pt x="263868" y="70216"/>
                        <a:pt x="266826" y="63728"/>
                      </a:cubicBezTo>
                      <a:lnTo>
                        <a:pt x="266826" y="63728"/>
                      </a:lnTo>
                      <a:cubicBezTo>
                        <a:pt x="270937" y="54861"/>
                        <a:pt x="281036" y="50392"/>
                        <a:pt x="290342" y="53348"/>
                      </a:cubicBezTo>
                      <a:lnTo>
                        <a:pt x="321864" y="63296"/>
                      </a:lnTo>
                      <a:cubicBezTo>
                        <a:pt x="328501" y="65386"/>
                        <a:pt x="333478" y="70865"/>
                        <a:pt x="334993" y="77641"/>
                      </a:cubicBezTo>
                      <a:lnTo>
                        <a:pt x="347039" y="132067"/>
                      </a:lnTo>
                      <a:cubicBezTo>
                        <a:pt x="348338" y="137978"/>
                        <a:pt x="346823" y="144105"/>
                        <a:pt x="343000" y="148719"/>
                      </a:cubicBezTo>
                      <a:lnTo>
                        <a:pt x="338167" y="154486"/>
                      </a:lnTo>
                      <a:cubicBezTo>
                        <a:pt x="332612" y="161118"/>
                        <a:pt x="323307" y="163353"/>
                        <a:pt x="315372" y="159821"/>
                      </a:cubicBezTo>
                      <a:lnTo>
                        <a:pt x="282263" y="145187"/>
                      </a:lnTo>
                      <a:cubicBezTo>
                        <a:pt x="274616" y="141799"/>
                        <a:pt x="265600" y="143673"/>
                        <a:pt x="259973" y="149945"/>
                      </a:cubicBezTo>
                      <a:lnTo>
                        <a:pt x="234437" y="178131"/>
                      </a:lnTo>
                      <a:cubicBezTo>
                        <a:pt x="229099" y="183970"/>
                        <a:pt x="220804" y="186060"/>
                        <a:pt x="213374" y="183321"/>
                      </a:cubicBezTo>
                      <a:lnTo>
                        <a:pt x="147948" y="159460"/>
                      </a:lnTo>
                      <a:cubicBezTo>
                        <a:pt x="144630" y="158235"/>
                        <a:pt x="141095" y="157946"/>
                        <a:pt x="137632" y="158595"/>
                      </a:cubicBezTo>
                      <a:lnTo>
                        <a:pt x="128399" y="160325"/>
                      </a:lnTo>
                      <a:cubicBezTo>
                        <a:pt x="118950" y="162127"/>
                        <a:pt x="109572" y="156721"/>
                        <a:pt x="106398" y="147638"/>
                      </a:cubicBezTo>
                      <a:lnTo>
                        <a:pt x="99401" y="127670"/>
                      </a:lnTo>
                      <a:cubicBezTo>
                        <a:pt x="95794" y="117433"/>
                        <a:pt x="84469" y="112099"/>
                        <a:pt x="74226" y="115920"/>
                      </a:cubicBezTo>
                      <a:lnTo>
                        <a:pt x="38087" y="129400"/>
                      </a:lnTo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2" name="Forma libre 611">
                  <a:extLst>
                    <a:ext uri="{FF2B5EF4-FFF2-40B4-BE49-F238E27FC236}">
                      <a16:creationId xmlns:a16="http://schemas.microsoft.com/office/drawing/2014/main" id="{D3FDC4A6-6F8F-C94D-DF53-8A5407E0095A}"/>
                    </a:ext>
                  </a:extLst>
                </p:cNvPr>
                <p:cNvSpPr/>
                <p:nvPr/>
              </p:nvSpPr>
              <p:spPr>
                <a:xfrm>
                  <a:off x="9581876" y="4622349"/>
                  <a:ext cx="119669" cy="100565"/>
                </a:xfrm>
                <a:custGeom>
                  <a:avLst/>
                  <a:gdLst>
                    <a:gd name="connsiteX0" fmla="*/ 1666 w 119669"/>
                    <a:gd name="connsiteY0" fmla="*/ 40917 h 100565"/>
                    <a:gd name="connsiteX1" fmla="*/ 9529 w 119669"/>
                    <a:gd name="connsiteY1" fmla="*/ 57786 h 100565"/>
                    <a:gd name="connsiteX2" fmla="*/ 24677 w 119669"/>
                    <a:gd name="connsiteY2" fmla="*/ 68454 h 100565"/>
                    <a:gd name="connsiteX3" fmla="*/ 50862 w 119669"/>
                    <a:gd name="connsiteY3" fmla="*/ 70905 h 100565"/>
                    <a:gd name="connsiteX4" fmla="*/ 63197 w 119669"/>
                    <a:gd name="connsiteY4" fmla="*/ 77249 h 100565"/>
                    <a:gd name="connsiteX5" fmla="*/ 77840 w 119669"/>
                    <a:gd name="connsiteY5" fmla="*/ 94118 h 100565"/>
                    <a:gd name="connsiteX6" fmla="*/ 108858 w 119669"/>
                    <a:gd name="connsiteY6" fmla="*/ 89720 h 100565"/>
                    <a:gd name="connsiteX7" fmla="*/ 117947 w 119669"/>
                    <a:gd name="connsiteY7" fmla="*/ 70040 h 100565"/>
                    <a:gd name="connsiteX8" fmla="*/ 119029 w 119669"/>
                    <a:gd name="connsiteY8" fmla="*/ 57425 h 100565"/>
                    <a:gd name="connsiteX9" fmla="*/ 108641 w 119669"/>
                    <a:gd name="connsiteY9" fmla="*/ 18642 h 100565"/>
                    <a:gd name="connsiteX10" fmla="*/ 84909 w 119669"/>
                    <a:gd name="connsiteY10" fmla="*/ 5739 h 100565"/>
                    <a:gd name="connsiteX11" fmla="*/ 73223 w 119669"/>
                    <a:gd name="connsiteY11" fmla="*/ 9559 h 100565"/>
                    <a:gd name="connsiteX12" fmla="*/ 54540 w 119669"/>
                    <a:gd name="connsiteY12" fmla="*/ 5234 h 100565"/>
                    <a:gd name="connsiteX13" fmla="*/ 54540 w 119669"/>
                    <a:gd name="connsiteY13" fmla="*/ 5234 h 100565"/>
                    <a:gd name="connsiteX14" fmla="*/ 31674 w 119669"/>
                    <a:gd name="connsiteY14" fmla="*/ 2855 h 100565"/>
                    <a:gd name="connsiteX15" fmla="*/ 8735 w 119669"/>
                    <a:gd name="connsiteY15" fmla="*/ 17273 h 100565"/>
                    <a:gd name="connsiteX16" fmla="*/ 1738 w 119669"/>
                    <a:gd name="connsiteY16" fmla="*/ 40917 h 10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669" h="100565">
                      <a:moveTo>
                        <a:pt x="1666" y="40917"/>
                      </a:moveTo>
                      <a:lnTo>
                        <a:pt x="9529" y="57786"/>
                      </a:lnTo>
                      <a:cubicBezTo>
                        <a:pt x="12342" y="63769"/>
                        <a:pt x="18113" y="67806"/>
                        <a:pt x="24677" y="68454"/>
                      </a:cubicBezTo>
                      <a:lnTo>
                        <a:pt x="50862" y="70905"/>
                      </a:lnTo>
                      <a:cubicBezTo>
                        <a:pt x="55623" y="71338"/>
                        <a:pt x="60095" y="73645"/>
                        <a:pt x="63197" y="77249"/>
                      </a:cubicBezTo>
                      <a:lnTo>
                        <a:pt x="77840" y="94118"/>
                      </a:lnTo>
                      <a:cubicBezTo>
                        <a:pt x="86713" y="104354"/>
                        <a:pt x="103159" y="102047"/>
                        <a:pt x="108858" y="89720"/>
                      </a:cubicBezTo>
                      <a:lnTo>
                        <a:pt x="117947" y="70040"/>
                      </a:lnTo>
                      <a:cubicBezTo>
                        <a:pt x="119750" y="66076"/>
                        <a:pt x="120183" y="61606"/>
                        <a:pt x="119029" y="57425"/>
                      </a:cubicBezTo>
                      <a:lnTo>
                        <a:pt x="108641" y="18642"/>
                      </a:lnTo>
                      <a:cubicBezTo>
                        <a:pt x="105901" y="8334"/>
                        <a:pt x="95080" y="2422"/>
                        <a:pt x="84909" y="5739"/>
                      </a:cubicBezTo>
                      <a:lnTo>
                        <a:pt x="73223" y="9559"/>
                      </a:lnTo>
                      <a:cubicBezTo>
                        <a:pt x="66659" y="11650"/>
                        <a:pt x="59446" y="9992"/>
                        <a:pt x="54540" y="5234"/>
                      </a:cubicBezTo>
                      <a:lnTo>
                        <a:pt x="54540" y="5234"/>
                      </a:lnTo>
                      <a:cubicBezTo>
                        <a:pt x="48337" y="-749"/>
                        <a:pt x="38887" y="-1686"/>
                        <a:pt x="31674" y="2855"/>
                      </a:cubicBezTo>
                      <a:lnTo>
                        <a:pt x="8735" y="17273"/>
                      </a:lnTo>
                      <a:cubicBezTo>
                        <a:pt x="801" y="22246"/>
                        <a:pt x="-2229" y="32411"/>
                        <a:pt x="1738" y="40917"/>
                      </a:cubicBezTo>
                      <a:close/>
                    </a:path>
                  </a:pathLst>
                </a:custGeom>
                <a:noFill/>
                <a:ln w="21633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60E21047-896F-9CBA-524D-2B6944EB6115}"/>
                  </a:ext>
                </a:extLst>
              </p:cNvPr>
              <p:cNvSpPr/>
              <p:nvPr/>
            </p:nvSpPr>
            <p:spPr>
              <a:xfrm>
                <a:off x="9780037" y="4545692"/>
                <a:ext cx="182499" cy="204872"/>
              </a:xfrm>
              <a:custGeom>
                <a:avLst/>
                <a:gdLst>
                  <a:gd name="connsiteX0" fmla="*/ 182428 w 182499"/>
                  <a:gd name="connsiteY0" fmla="*/ 204800 h 204872"/>
                  <a:gd name="connsiteX1" fmla="*/ 132006 w 182499"/>
                  <a:gd name="connsiteY1" fmla="*/ 197231 h 204872"/>
                  <a:gd name="connsiteX2" fmla="*/ 103657 w 182499"/>
                  <a:gd name="connsiteY2" fmla="*/ 179570 h 204872"/>
                  <a:gd name="connsiteX3" fmla="*/ 87643 w 182499"/>
                  <a:gd name="connsiteY3" fmla="*/ 155492 h 204872"/>
                  <a:gd name="connsiteX4" fmla="*/ 57202 w 182499"/>
                  <a:gd name="connsiteY4" fmla="*/ 137615 h 204872"/>
                  <a:gd name="connsiteX5" fmla="*/ 50061 w 182499"/>
                  <a:gd name="connsiteY5" fmla="*/ 137038 h 204872"/>
                  <a:gd name="connsiteX6" fmla="*/ 15580 w 182499"/>
                  <a:gd name="connsiteY6" fmla="*/ 111231 h 204872"/>
                  <a:gd name="connsiteX7" fmla="*/ 2668 w 182499"/>
                  <a:gd name="connsiteY7" fmla="*/ 77494 h 204872"/>
                  <a:gd name="connsiteX8" fmla="*/ 5049 w 182499"/>
                  <a:gd name="connsiteY8" fmla="*/ 43469 h 204872"/>
                  <a:gd name="connsiteX9" fmla="*/ 30079 w 182499"/>
                  <a:gd name="connsiteY9" fmla="*/ 0 h 204872"/>
                  <a:gd name="connsiteX10" fmla="*/ 182500 w 182499"/>
                  <a:gd name="connsiteY10" fmla="*/ 204872 h 20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499" h="204872">
                    <a:moveTo>
                      <a:pt x="182428" y="204800"/>
                    </a:moveTo>
                    <a:lnTo>
                      <a:pt x="132006" y="197231"/>
                    </a:lnTo>
                    <a:cubicBezTo>
                      <a:pt x="120464" y="195717"/>
                      <a:pt x="110077" y="189229"/>
                      <a:pt x="103657" y="179570"/>
                    </a:cubicBezTo>
                    <a:lnTo>
                      <a:pt x="87643" y="155492"/>
                    </a:lnTo>
                    <a:cubicBezTo>
                      <a:pt x="80790" y="145184"/>
                      <a:pt x="69537" y="138552"/>
                      <a:pt x="57202" y="137615"/>
                    </a:cubicBezTo>
                    <a:lnTo>
                      <a:pt x="50061" y="137038"/>
                    </a:lnTo>
                    <a:cubicBezTo>
                      <a:pt x="34552" y="135813"/>
                      <a:pt x="21135" y="125792"/>
                      <a:pt x="15580" y="111231"/>
                    </a:cubicBezTo>
                    <a:lnTo>
                      <a:pt x="2668" y="77494"/>
                    </a:lnTo>
                    <a:cubicBezTo>
                      <a:pt x="-1588" y="66320"/>
                      <a:pt x="-722" y="53921"/>
                      <a:pt x="5049" y="43469"/>
                    </a:cubicBezTo>
                    <a:lnTo>
                      <a:pt x="30079" y="0"/>
                    </a:lnTo>
                    <a:cubicBezTo>
                      <a:pt x="30079" y="0"/>
                      <a:pt x="175647" y="37125"/>
                      <a:pt x="182500" y="204872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4" name="Gráfico 2">
              <a:extLst>
                <a:ext uri="{FF2B5EF4-FFF2-40B4-BE49-F238E27FC236}">
                  <a16:creationId xmlns:a16="http://schemas.microsoft.com/office/drawing/2014/main" id="{7090EC7C-A94C-6DD3-C2AE-063755372C00}"/>
                </a:ext>
              </a:extLst>
            </p:cNvPr>
            <p:cNvGrpSpPr/>
            <p:nvPr/>
          </p:nvGrpSpPr>
          <p:grpSpPr>
            <a:xfrm>
              <a:off x="9877995" y="4280122"/>
              <a:ext cx="219288" cy="244376"/>
              <a:chOff x="9877995" y="4280122"/>
              <a:chExt cx="219288" cy="244376"/>
            </a:xfrm>
            <a:noFill/>
          </p:grpSpPr>
          <p:sp>
            <p:nvSpPr>
              <p:cNvPr id="615" name="Forma libre 614">
                <a:extLst>
                  <a:ext uri="{FF2B5EF4-FFF2-40B4-BE49-F238E27FC236}">
                    <a16:creationId xmlns:a16="http://schemas.microsoft.com/office/drawing/2014/main" id="{3581C022-2B0D-363B-3AA4-101DFBC9A44E}"/>
                  </a:ext>
                </a:extLst>
              </p:cNvPr>
              <p:cNvSpPr/>
              <p:nvPr/>
            </p:nvSpPr>
            <p:spPr>
              <a:xfrm>
                <a:off x="9975305" y="4280122"/>
                <a:ext cx="93053" cy="92992"/>
              </a:xfrm>
              <a:custGeom>
                <a:avLst/>
                <a:gdLst>
                  <a:gd name="connsiteX0" fmla="*/ 93053 w 93053"/>
                  <a:gd name="connsiteY0" fmla="*/ 46496 h 92992"/>
                  <a:gd name="connsiteX1" fmla="*/ 78338 w 93053"/>
                  <a:gd name="connsiteY1" fmla="*/ 80449 h 92992"/>
                  <a:gd name="connsiteX2" fmla="*/ 46527 w 93053"/>
                  <a:gd name="connsiteY2" fmla="*/ 92993 h 92992"/>
                  <a:gd name="connsiteX3" fmla="*/ 14715 w 93053"/>
                  <a:gd name="connsiteY3" fmla="*/ 80449 h 92992"/>
                  <a:gd name="connsiteX4" fmla="*/ 0 w 93053"/>
                  <a:gd name="connsiteY4" fmla="*/ 46496 h 92992"/>
                  <a:gd name="connsiteX5" fmla="*/ 46527 w 93053"/>
                  <a:gd name="connsiteY5" fmla="*/ 0 h 92992"/>
                  <a:gd name="connsiteX6" fmla="*/ 93053 w 93053"/>
                  <a:gd name="connsiteY6" fmla="*/ 46496 h 9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053" h="92992">
                    <a:moveTo>
                      <a:pt x="93053" y="46496"/>
                    </a:moveTo>
                    <a:cubicBezTo>
                      <a:pt x="93053" y="59905"/>
                      <a:pt x="87427" y="71943"/>
                      <a:pt x="78338" y="80449"/>
                    </a:cubicBezTo>
                    <a:cubicBezTo>
                      <a:pt x="70042" y="88235"/>
                      <a:pt x="58789" y="92993"/>
                      <a:pt x="46527" y="92993"/>
                    </a:cubicBezTo>
                    <a:cubicBezTo>
                      <a:pt x="34264" y="92993"/>
                      <a:pt x="23011" y="88235"/>
                      <a:pt x="14715" y="80449"/>
                    </a:cubicBezTo>
                    <a:cubicBezTo>
                      <a:pt x="5626" y="71943"/>
                      <a:pt x="0" y="59905"/>
                      <a:pt x="0" y="46496"/>
                    </a:cubicBezTo>
                    <a:cubicBezTo>
                      <a:pt x="0" y="20833"/>
                      <a:pt x="20847" y="0"/>
                      <a:pt x="46527" y="0"/>
                    </a:cubicBezTo>
                    <a:cubicBezTo>
                      <a:pt x="72207" y="0"/>
                      <a:pt x="93053" y="20833"/>
                      <a:pt x="93053" y="4649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6" name="Forma libre 615">
                <a:extLst>
                  <a:ext uri="{FF2B5EF4-FFF2-40B4-BE49-F238E27FC236}">
                    <a16:creationId xmlns:a16="http://schemas.microsoft.com/office/drawing/2014/main" id="{C97BF555-A58B-F492-FABE-A1CAEF26E264}"/>
                  </a:ext>
                </a:extLst>
              </p:cNvPr>
              <p:cNvSpPr/>
              <p:nvPr/>
            </p:nvSpPr>
            <p:spPr>
              <a:xfrm>
                <a:off x="9877995" y="4360571"/>
                <a:ext cx="219288" cy="163926"/>
              </a:xfrm>
              <a:custGeom>
                <a:avLst/>
                <a:gdLst>
                  <a:gd name="connsiteX0" fmla="*/ 139292 w 219288"/>
                  <a:gd name="connsiteY0" fmla="*/ 109356 h 163926"/>
                  <a:gd name="connsiteX1" fmla="*/ 219289 w 219288"/>
                  <a:gd name="connsiteY1" fmla="*/ 109356 h 163926"/>
                  <a:gd name="connsiteX2" fmla="*/ 219289 w 219288"/>
                  <a:gd name="connsiteY2" fmla="*/ 38567 h 163926"/>
                  <a:gd name="connsiteX3" fmla="*/ 180697 w 219288"/>
                  <a:gd name="connsiteY3" fmla="*/ 0 h 163926"/>
                  <a:gd name="connsiteX4" fmla="*/ 175647 w 219288"/>
                  <a:gd name="connsiteY4" fmla="*/ 0 h 163926"/>
                  <a:gd name="connsiteX5" fmla="*/ 143836 w 219288"/>
                  <a:gd name="connsiteY5" fmla="*/ 12543 h 163926"/>
                  <a:gd name="connsiteX6" fmla="*/ 112025 w 219288"/>
                  <a:gd name="connsiteY6" fmla="*/ 0 h 163926"/>
                  <a:gd name="connsiteX7" fmla="*/ 106975 w 219288"/>
                  <a:gd name="connsiteY7" fmla="*/ 0 h 163926"/>
                  <a:gd name="connsiteX8" fmla="*/ 68383 w 219288"/>
                  <a:gd name="connsiteY8" fmla="*/ 38567 h 163926"/>
                  <a:gd name="connsiteX9" fmla="*/ 68383 w 219288"/>
                  <a:gd name="connsiteY9" fmla="*/ 109356 h 163926"/>
                  <a:gd name="connsiteX10" fmla="*/ 0 w 219288"/>
                  <a:gd name="connsiteY10" fmla="*/ 163927 h 1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88" h="163926">
                    <a:moveTo>
                      <a:pt x="139292" y="109356"/>
                    </a:moveTo>
                    <a:lnTo>
                      <a:pt x="219289" y="109356"/>
                    </a:lnTo>
                    <a:lnTo>
                      <a:pt x="219289" y="38567"/>
                    </a:lnTo>
                    <a:cubicBezTo>
                      <a:pt x="219289" y="17301"/>
                      <a:pt x="201977" y="0"/>
                      <a:pt x="180697" y="0"/>
                    </a:cubicBezTo>
                    <a:lnTo>
                      <a:pt x="175647" y="0"/>
                    </a:lnTo>
                    <a:cubicBezTo>
                      <a:pt x="167352" y="7785"/>
                      <a:pt x="156099" y="12543"/>
                      <a:pt x="143836" y="12543"/>
                    </a:cubicBezTo>
                    <a:cubicBezTo>
                      <a:pt x="131573" y="12543"/>
                      <a:pt x="120320" y="7785"/>
                      <a:pt x="112025" y="0"/>
                    </a:cubicBezTo>
                    <a:lnTo>
                      <a:pt x="106975" y="0"/>
                    </a:lnTo>
                    <a:cubicBezTo>
                      <a:pt x="85696" y="0"/>
                      <a:pt x="68383" y="17301"/>
                      <a:pt x="68383" y="38567"/>
                    </a:cubicBezTo>
                    <a:lnTo>
                      <a:pt x="68383" y="109356"/>
                    </a:lnTo>
                    <a:lnTo>
                      <a:pt x="0" y="163927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7" name="Gráfico 2">
              <a:extLst>
                <a:ext uri="{FF2B5EF4-FFF2-40B4-BE49-F238E27FC236}">
                  <a16:creationId xmlns:a16="http://schemas.microsoft.com/office/drawing/2014/main" id="{1F4952A2-8669-C574-662C-9B4A67EA3B6B}"/>
                </a:ext>
              </a:extLst>
            </p:cNvPr>
            <p:cNvGrpSpPr/>
            <p:nvPr/>
          </p:nvGrpSpPr>
          <p:grpSpPr>
            <a:xfrm>
              <a:off x="9338861" y="4280122"/>
              <a:ext cx="219289" cy="244376"/>
              <a:chOff x="9338861" y="4280122"/>
              <a:chExt cx="219289" cy="244376"/>
            </a:xfrm>
            <a:noFill/>
          </p:grpSpPr>
          <p:sp>
            <p:nvSpPr>
              <p:cNvPr id="618" name="Forma libre 617">
                <a:extLst>
                  <a:ext uri="{FF2B5EF4-FFF2-40B4-BE49-F238E27FC236}">
                    <a16:creationId xmlns:a16="http://schemas.microsoft.com/office/drawing/2014/main" id="{6E75F29F-5F82-33D8-6101-34BD88B17109}"/>
                  </a:ext>
                </a:extLst>
              </p:cNvPr>
              <p:cNvSpPr/>
              <p:nvPr/>
            </p:nvSpPr>
            <p:spPr>
              <a:xfrm>
                <a:off x="9367860" y="4280122"/>
                <a:ext cx="93053" cy="92992"/>
              </a:xfrm>
              <a:custGeom>
                <a:avLst/>
                <a:gdLst>
                  <a:gd name="connsiteX0" fmla="*/ 0 w 93053"/>
                  <a:gd name="connsiteY0" fmla="*/ 46496 h 92992"/>
                  <a:gd name="connsiteX1" fmla="*/ 14715 w 93053"/>
                  <a:gd name="connsiteY1" fmla="*/ 80449 h 92992"/>
                  <a:gd name="connsiteX2" fmla="*/ 46527 w 93053"/>
                  <a:gd name="connsiteY2" fmla="*/ 92993 h 92992"/>
                  <a:gd name="connsiteX3" fmla="*/ 78338 w 93053"/>
                  <a:gd name="connsiteY3" fmla="*/ 80449 h 92992"/>
                  <a:gd name="connsiteX4" fmla="*/ 93054 w 93053"/>
                  <a:gd name="connsiteY4" fmla="*/ 46496 h 92992"/>
                  <a:gd name="connsiteX5" fmla="*/ 46527 w 93053"/>
                  <a:gd name="connsiteY5" fmla="*/ 0 h 92992"/>
                  <a:gd name="connsiteX6" fmla="*/ 0 w 93053"/>
                  <a:gd name="connsiteY6" fmla="*/ 46496 h 9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053" h="92992">
                    <a:moveTo>
                      <a:pt x="0" y="46496"/>
                    </a:moveTo>
                    <a:cubicBezTo>
                      <a:pt x="0" y="59905"/>
                      <a:pt x="5627" y="71943"/>
                      <a:pt x="14715" y="80449"/>
                    </a:cubicBezTo>
                    <a:cubicBezTo>
                      <a:pt x="23011" y="88235"/>
                      <a:pt x="34264" y="92993"/>
                      <a:pt x="46527" y="92993"/>
                    </a:cubicBezTo>
                    <a:cubicBezTo>
                      <a:pt x="58790" y="92993"/>
                      <a:pt x="70043" y="88235"/>
                      <a:pt x="78338" y="80449"/>
                    </a:cubicBezTo>
                    <a:cubicBezTo>
                      <a:pt x="87427" y="71943"/>
                      <a:pt x="93054" y="59905"/>
                      <a:pt x="93054" y="46496"/>
                    </a:cubicBezTo>
                    <a:cubicBezTo>
                      <a:pt x="93054" y="20833"/>
                      <a:pt x="72207" y="0"/>
                      <a:pt x="46527" y="0"/>
                    </a:cubicBezTo>
                    <a:cubicBezTo>
                      <a:pt x="20847" y="0"/>
                      <a:pt x="0" y="20833"/>
                      <a:pt x="0" y="4649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9" name="Forma libre 618">
                <a:extLst>
                  <a:ext uri="{FF2B5EF4-FFF2-40B4-BE49-F238E27FC236}">
                    <a16:creationId xmlns:a16="http://schemas.microsoft.com/office/drawing/2014/main" id="{F466A5C1-EFBB-E8C8-7985-19C653A4F7C9}"/>
                  </a:ext>
                </a:extLst>
              </p:cNvPr>
              <p:cNvSpPr/>
              <p:nvPr/>
            </p:nvSpPr>
            <p:spPr>
              <a:xfrm>
                <a:off x="9338861" y="4360571"/>
                <a:ext cx="219289" cy="163926"/>
              </a:xfrm>
              <a:custGeom>
                <a:avLst/>
                <a:gdLst>
                  <a:gd name="connsiteX0" fmla="*/ 79997 w 219289"/>
                  <a:gd name="connsiteY0" fmla="*/ 109356 h 163926"/>
                  <a:gd name="connsiteX1" fmla="*/ 0 w 219289"/>
                  <a:gd name="connsiteY1" fmla="*/ 109356 h 163926"/>
                  <a:gd name="connsiteX2" fmla="*/ 0 w 219289"/>
                  <a:gd name="connsiteY2" fmla="*/ 38567 h 163926"/>
                  <a:gd name="connsiteX3" fmla="*/ 38592 w 219289"/>
                  <a:gd name="connsiteY3" fmla="*/ 0 h 163926"/>
                  <a:gd name="connsiteX4" fmla="*/ 43642 w 219289"/>
                  <a:gd name="connsiteY4" fmla="*/ 0 h 163926"/>
                  <a:gd name="connsiteX5" fmla="*/ 75453 w 219289"/>
                  <a:gd name="connsiteY5" fmla="*/ 12543 h 163926"/>
                  <a:gd name="connsiteX6" fmla="*/ 107264 w 219289"/>
                  <a:gd name="connsiteY6" fmla="*/ 0 h 163926"/>
                  <a:gd name="connsiteX7" fmla="*/ 112314 w 219289"/>
                  <a:gd name="connsiteY7" fmla="*/ 0 h 163926"/>
                  <a:gd name="connsiteX8" fmla="*/ 150906 w 219289"/>
                  <a:gd name="connsiteY8" fmla="*/ 38567 h 163926"/>
                  <a:gd name="connsiteX9" fmla="*/ 150906 w 219289"/>
                  <a:gd name="connsiteY9" fmla="*/ 109356 h 163926"/>
                  <a:gd name="connsiteX10" fmla="*/ 219289 w 219289"/>
                  <a:gd name="connsiteY10" fmla="*/ 163927 h 1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89" h="163926">
                    <a:moveTo>
                      <a:pt x="79997" y="109356"/>
                    </a:moveTo>
                    <a:lnTo>
                      <a:pt x="0" y="109356"/>
                    </a:lnTo>
                    <a:lnTo>
                      <a:pt x="0" y="38567"/>
                    </a:lnTo>
                    <a:cubicBezTo>
                      <a:pt x="0" y="17301"/>
                      <a:pt x="17312" y="0"/>
                      <a:pt x="38592" y="0"/>
                    </a:cubicBezTo>
                    <a:lnTo>
                      <a:pt x="43642" y="0"/>
                    </a:lnTo>
                    <a:cubicBezTo>
                      <a:pt x="51937" y="7785"/>
                      <a:pt x="63190" y="12543"/>
                      <a:pt x="75453" y="12543"/>
                    </a:cubicBezTo>
                    <a:cubicBezTo>
                      <a:pt x="87716" y="12543"/>
                      <a:pt x="98969" y="7785"/>
                      <a:pt x="107264" y="0"/>
                    </a:cubicBezTo>
                    <a:lnTo>
                      <a:pt x="112314" y="0"/>
                    </a:lnTo>
                    <a:cubicBezTo>
                      <a:pt x="133593" y="0"/>
                      <a:pt x="150906" y="17301"/>
                      <a:pt x="150906" y="38567"/>
                    </a:cubicBezTo>
                    <a:lnTo>
                      <a:pt x="150906" y="109356"/>
                    </a:lnTo>
                    <a:lnTo>
                      <a:pt x="219289" y="163927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0" name="Gráfico 2">
              <a:extLst>
                <a:ext uri="{FF2B5EF4-FFF2-40B4-BE49-F238E27FC236}">
                  <a16:creationId xmlns:a16="http://schemas.microsoft.com/office/drawing/2014/main" id="{ED09D278-A440-EE11-8936-0B8B50663AB2}"/>
                </a:ext>
              </a:extLst>
            </p:cNvPr>
            <p:cNvGrpSpPr/>
            <p:nvPr/>
          </p:nvGrpSpPr>
          <p:grpSpPr>
            <a:xfrm>
              <a:off x="9327392" y="4887457"/>
              <a:ext cx="150905" cy="189877"/>
              <a:chOff x="9327392" y="4887457"/>
              <a:chExt cx="150905" cy="189877"/>
            </a:xfrm>
            <a:noFill/>
          </p:grpSpPr>
          <p:sp>
            <p:nvSpPr>
              <p:cNvPr id="621" name="Forma libre 620">
                <a:extLst>
                  <a:ext uri="{FF2B5EF4-FFF2-40B4-BE49-F238E27FC236}">
                    <a16:creationId xmlns:a16="http://schemas.microsoft.com/office/drawing/2014/main" id="{79325A75-E39E-89B2-2BD3-F46ADE02283D}"/>
                  </a:ext>
                </a:extLst>
              </p:cNvPr>
              <p:cNvSpPr/>
              <p:nvPr/>
            </p:nvSpPr>
            <p:spPr>
              <a:xfrm>
                <a:off x="9356391" y="4887457"/>
                <a:ext cx="93053" cy="92992"/>
              </a:xfrm>
              <a:custGeom>
                <a:avLst/>
                <a:gdLst>
                  <a:gd name="connsiteX0" fmla="*/ 0 w 93053"/>
                  <a:gd name="connsiteY0" fmla="*/ 46496 h 92992"/>
                  <a:gd name="connsiteX1" fmla="*/ 14715 w 93053"/>
                  <a:gd name="connsiteY1" fmla="*/ 80449 h 92992"/>
                  <a:gd name="connsiteX2" fmla="*/ 46526 w 93053"/>
                  <a:gd name="connsiteY2" fmla="*/ 92993 h 92992"/>
                  <a:gd name="connsiteX3" fmla="*/ 78338 w 93053"/>
                  <a:gd name="connsiteY3" fmla="*/ 80449 h 92992"/>
                  <a:gd name="connsiteX4" fmla="*/ 93053 w 93053"/>
                  <a:gd name="connsiteY4" fmla="*/ 46496 h 92992"/>
                  <a:gd name="connsiteX5" fmla="*/ 46526 w 93053"/>
                  <a:gd name="connsiteY5" fmla="*/ 0 h 92992"/>
                  <a:gd name="connsiteX6" fmla="*/ 0 w 93053"/>
                  <a:gd name="connsiteY6" fmla="*/ 46496 h 9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053" h="92992">
                    <a:moveTo>
                      <a:pt x="0" y="46496"/>
                    </a:moveTo>
                    <a:cubicBezTo>
                      <a:pt x="0" y="59905"/>
                      <a:pt x="5626" y="71943"/>
                      <a:pt x="14715" y="80449"/>
                    </a:cubicBezTo>
                    <a:cubicBezTo>
                      <a:pt x="23011" y="88235"/>
                      <a:pt x="34264" y="92993"/>
                      <a:pt x="46526" y="92993"/>
                    </a:cubicBezTo>
                    <a:cubicBezTo>
                      <a:pt x="58789" y="92993"/>
                      <a:pt x="70042" y="88235"/>
                      <a:pt x="78338" y="80449"/>
                    </a:cubicBezTo>
                    <a:cubicBezTo>
                      <a:pt x="87427" y="71943"/>
                      <a:pt x="93053" y="59905"/>
                      <a:pt x="93053" y="46496"/>
                    </a:cubicBezTo>
                    <a:cubicBezTo>
                      <a:pt x="93053" y="20833"/>
                      <a:pt x="72206" y="0"/>
                      <a:pt x="46526" y="0"/>
                    </a:cubicBezTo>
                    <a:cubicBezTo>
                      <a:pt x="20847" y="0"/>
                      <a:pt x="0" y="20833"/>
                      <a:pt x="0" y="4649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2" name="Forma libre 621">
                <a:extLst>
                  <a:ext uri="{FF2B5EF4-FFF2-40B4-BE49-F238E27FC236}">
                    <a16:creationId xmlns:a16="http://schemas.microsoft.com/office/drawing/2014/main" id="{F0F52538-5EBB-749B-B170-0A69B772DF82}"/>
                  </a:ext>
                </a:extLst>
              </p:cNvPr>
              <p:cNvSpPr/>
              <p:nvPr/>
            </p:nvSpPr>
            <p:spPr>
              <a:xfrm>
                <a:off x="9327392" y="4967979"/>
                <a:ext cx="150905" cy="109356"/>
              </a:xfrm>
              <a:custGeom>
                <a:avLst/>
                <a:gdLst>
                  <a:gd name="connsiteX0" fmla="*/ 79997 w 150905"/>
                  <a:gd name="connsiteY0" fmla="*/ 109356 h 109356"/>
                  <a:gd name="connsiteX1" fmla="*/ 0 w 150905"/>
                  <a:gd name="connsiteY1" fmla="*/ 109356 h 109356"/>
                  <a:gd name="connsiteX2" fmla="*/ 0 w 150905"/>
                  <a:gd name="connsiteY2" fmla="*/ 38567 h 109356"/>
                  <a:gd name="connsiteX3" fmla="*/ 38592 w 150905"/>
                  <a:gd name="connsiteY3" fmla="*/ 0 h 109356"/>
                  <a:gd name="connsiteX4" fmla="*/ 43641 w 150905"/>
                  <a:gd name="connsiteY4" fmla="*/ 0 h 109356"/>
                  <a:gd name="connsiteX5" fmla="*/ 75453 w 150905"/>
                  <a:gd name="connsiteY5" fmla="*/ 12543 h 109356"/>
                  <a:gd name="connsiteX6" fmla="*/ 107264 w 150905"/>
                  <a:gd name="connsiteY6" fmla="*/ 0 h 109356"/>
                  <a:gd name="connsiteX7" fmla="*/ 112314 w 150905"/>
                  <a:gd name="connsiteY7" fmla="*/ 0 h 109356"/>
                  <a:gd name="connsiteX8" fmla="*/ 150905 w 150905"/>
                  <a:gd name="connsiteY8" fmla="*/ 38567 h 109356"/>
                  <a:gd name="connsiteX9" fmla="*/ 150905 w 150905"/>
                  <a:gd name="connsiteY9" fmla="*/ 109356 h 109356"/>
                  <a:gd name="connsiteX10" fmla="*/ 150473 w 150905"/>
                  <a:gd name="connsiteY10" fmla="*/ 109356 h 10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05" h="109356">
                    <a:moveTo>
                      <a:pt x="79997" y="109356"/>
                    </a:moveTo>
                    <a:lnTo>
                      <a:pt x="0" y="109356"/>
                    </a:lnTo>
                    <a:lnTo>
                      <a:pt x="0" y="38567"/>
                    </a:lnTo>
                    <a:cubicBezTo>
                      <a:pt x="0" y="17301"/>
                      <a:pt x="17312" y="0"/>
                      <a:pt x="38592" y="0"/>
                    </a:cubicBezTo>
                    <a:lnTo>
                      <a:pt x="43641" y="0"/>
                    </a:lnTo>
                    <a:cubicBezTo>
                      <a:pt x="51937" y="7785"/>
                      <a:pt x="63190" y="12543"/>
                      <a:pt x="75453" y="12543"/>
                    </a:cubicBezTo>
                    <a:cubicBezTo>
                      <a:pt x="87715" y="12543"/>
                      <a:pt x="98968" y="7785"/>
                      <a:pt x="107264" y="0"/>
                    </a:cubicBezTo>
                    <a:lnTo>
                      <a:pt x="112314" y="0"/>
                    </a:lnTo>
                    <a:cubicBezTo>
                      <a:pt x="133593" y="0"/>
                      <a:pt x="150905" y="17301"/>
                      <a:pt x="150905" y="38567"/>
                    </a:cubicBezTo>
                    <a:lnTo>
                      <a:pt x="150905" y="109356"/>
                    </a:lnTo>
                    <a:lnTo>
                      <a:pt x="150473" y="10935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23" name="Forma libre 622">
              <a:extLst>
                <a:ext uri="{FF2B5EF4-FFF2-40B4-BE49-F238E27FC236}">
                  <a16:creationId xmlns:a16="http://schemas.microsoft.com/office/drawing/2014/main" id="{EBD4CCA0-B2C7-AEAF-7FC4-4BD52380F092}"/>
                </a:ext>
              </a:extLst>
            </p:cNvPr>
            <p:cNvSpPr/>
            <p:nvPr/>
          </p:nvSpPr>
          <p:spPr>
            <a:xfrm>
              <a:off x="9473393" y="4929196"/>
              <a:ext cx="60881" cy="58246"/>
            </a:xfrm>
            <a:custGeom>
              <a:avLst/>
              <a:gdLst>
                <a:gd name="connsiteX0" fmla="*/ 0 w 60881"/>
                <a:gd name="connsiteY0" fmla="*/ 58246 h 58246"/>
                <a:gd name="connsiteX1" fmla="*/ 60882 w 60881"/>
                <a:gd name="connsiteY1" fmla="*/ 0 h 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881" h="58246">
                  <a:moveTo>
                    <a:pt x="0" y="58246"/>
                  </a:moveTo>
                  <a:lnTo>
                    <a:pt x="60882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24" name="Gráfico 2">
              <a:extLst>
                <a:ext uri="{FF2B5EF4-FFF2-40B4-BE49-F238E27FC236}">
                  <a16:creationId xmlns:a16="http://schemas.microsoft.com/office/drawing/2014/main" id="{3D8BE2A5-5941-8741-C2A0-C43C1D2082CD}"/>
                </a:ext>
              </a:extLst>
            </p:cNvPr>
            <p:cNvGrpSpPr/>
            <p:nvPr/>
          </p:nvGrpSpPr>
          <p:grpSpPr>
            <a:xfrm>
              <a:off x="10004519" y="4887457"/>
              <a:ext cx="150905" cy="189877"/>
              <a:chOff x="10004519" y="4887457"/>
              <a:chExt cx="150905" cy="189877"/>
            </a:xfrm>
            <a:noFill/>
          </p:grpSpPr>
          <p:sp>
            <p:nvSpPr>
              <p:cNvPr id="625" name="Forma libre 624">
                <a:extLst>
                  <a:ext uri="{FF2B5EF4-FFF2-40B4-BE49-F238E27FC236}">
                    <a16:creationId xmlns:a16="http://schemas.microsoft.com/office/drawing/2014/main" id="{BB9D86CC-0E5C-8C2F-6A9B-BE65A5F60B2C}"/>
                  </a:ext>
                </a:extLst>
              </p:cNvPr>
              <p:cNvSpPr/>
              <p:nvPr/>
            </p:nvSpPr>
            <p:spPr>
              <a:xfrm>
                <a:off x="10033445" y="4887457"/>
                <a:ext cx="93053" cy="92992"/>
              </a:xfrm>
              <a:custGeom>
                <a:avLst/>
                <a:gdLst>
                  <a:gd name="connsiteX0" fmla="*/ 93053 w 93053"/>
                  <a:gd name="connsiteY0" fmla="*/ 46496 h 92992"/>
                  <a:gd name="connsiteX1" fmla="*/ 78338 w 93053"/>
                  <a:gd name="connsiteY1" fmla="*/ 80449 h 92992"/>
                  <a:gd name="connsiteX2" fmla="*/ 46527 w 93053"/>
                  <a:gd name="connsiteY2" fmla="*/ 92993 h 92992"/>
                  <a:gd name="connsiteX3" fmla="*/ 14715 w 93053"/>
                  <a:gd name="connsiteY3" fmla="*/ 80449 h 92992"/>
                  <a:gd name="connsiteX4" fmla="*/ 0 w 93053"/>
                  <a:gd name="connsiteY4" fmla="*/ 46496 h 92992"/>
                  <a:gd name="connsiteX5" fmla="*/ 46527 w 93053"/>
                  <a:gd name="connsiteY5" fmla="*/ 0 h 92992"/>
                  <a:gd name="connsiteX6" fmla="*/ 93053 w 93053"/>
                  <a:gd name="connsiteY6" fmla="*/ 46496 h 9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053" h="92992">
                    <a:moveTo>
                      <a:pt x="93053" y="46496"/>
                    </a:moveTo>
                    <a:cubicBezTo>
                      <a:pt x="93053" y="59905"/>
                      <a:pt x="87427" y="71943"/>
                      <a:pt x="78338" y="80449"/>
                    </a:cubicBezTo>
                    <a:cubicBezTo>
                      <a:pt x="70042" y="88235"/>
                      <a:pt x="58789" y="92993"/>
                      <a:pt x="46527" y="92993"/>
                    </a:cubicBezTo>
                    <a:cubicBezTo>
                      <a:pt x="34264" y="92993"/>
                      <a:pt x="23011" y="88235"/>
                      <a:pt x="14715" y="80449"/>
                    </a:cubicBezTo>
                    <a:cubicBezTo>
                      <a:pt x="5626" y="71943"/>
                      <a:pt x="0" y="59905"/>
                      <a:pt x="0" y="46496"/>
                    </a:cubicBezTo>
                    <a:cubicBezTo>
                      <a:pt x="0" y="20833"/>
                      <a:pt x="20847" y="0"/>
                      <a:pt x="46527" y="0"/>
                    </a:cubicBezTo>
                    <a:cubicBezTo>
                      <a:pt x="72207" y="0"/>
                      <a:pt x="93053" y="20833"/>
                      <a:pt x="93053" y="46496"/>
                    </a:cubicBezTo>
                    <a:close/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6" name="Forma libre 625">
                <a:extLst>
                  <a:ext uri="{FF2B5EF4-FFF2-40B4-BE49-F238E27FC236}">
                    <a16:creationId xmlns:a16="http://schemas.microsoft.com/office/drawing/2014/main" id="{01C2FE9B-418D-BD87-CABD-D41EA0AAA387}"/>
                  </a:ext>
                </a:extLst>
              </p:cNvPr>
              <p:cNvSpPr/>
              <p:nvPr/>
            </p:nvSpPr>
            <p:spPr>
              <a:xfrm>
                <a:off x="10004519" y="4967979"/>
                <a:ext cx="150905" cy="109356"/>
              </a:xfrm>
              <a:custGeom>
                <a:avLst/>
                <a:gdLst>
                  <a:gd name="connsiteX0" fmla="*/ 70908 w 150905"/>
                  <a:gd name="connsiteY0" fmla="*/ 109356 h 109356"/>
                  <a:gd name="connsiteX1" fmla="*/ 150905 w 150905"/>
                  <a:gd name="connsiteY1" fmla="*/ 109356 h 109356"/>
                  <a:gd name="connsiteX2" fmla="*/ 150905 w 150905"/>
                  <a:gd name="connsiteY2" fmla="*/ 38567 h 109356"/>
                  <a:gd name="connsiteX3" fmla="*/ 112314 w 150905"/>
                  <a:gd name="connsiteY3" fmla="*/ 0 h 109356"/>
                  <a:gd name="connsiteX4" fmla="*/ 107264 w 150905"/>
                  <a:gd name="connsiteY4" fmla="*/ 0 h 109356"/>
                  <a:gd name="connsiteX5" fmla="*/ 75453 w 150905"/>
                  <a:gd name="connsiteY5" fmla="*/ 12543 h 109356"/>
                  <a:gd name="connsiteX6" fmla="*/ 43641 w 150905"/>
                  <a:gd name="connsiteY6" fmla="*/ 0 h 109356"/>
                  <a:gd name="connsiteX7" fmla="*/ 38592 w 150905"/>
                  <a:gd name="connsiteY7" fmla="*/ 0 h 109356"/>
                  <a:gd name="connsiteX8" fmla="*/ 0 w 150905"/>
                  <a:gd name="connsiteY8" fmla="*/ 38567 h 109356"/>
                  <a:gd name="connsiteX9" fmla="*/ 0 w 150905"/>
                  <a:gd name="connsiteY9" fmla="*/ 109356 h 109356"/>
                  <a:gd name="connsiteX10" fmla="*/ 433 w 150905"/>
                  <a:gd name="connsiteY10" fmla="*/ 109356 h 10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905" h="109356">
                    <a:moveTo>
                      <a:pt x="70908" y="109356"/>
                    </a:moveTo>
                    <a:lnTo>
                      <a:pt x="150905" y="109356"/>
                    </a:lnTo>
                    <a:lnTo>
                      <a:pt x="150905" y="38567"/>
                    </a:lnTo>
                    <a:cubicBezTo>
                      <a:pt x="150905" y="17301"/>
                      <a:pt x="133593" y="0"/>
                      <a:pt x="112314" y="0"/>
                    </a:cubicBezTo>
                    <a:lnTo>
                      <a:pt x="107264" y="0"/>
                    </a:lnTo>
                    <a:cubicBezTo>
                      <a:pt x="98968" y="7785"/>
                      <a:pt x="87715" y="12543"/>
                      <a:pt x="75453" y="12543"/>
                    </a:cubicBezTo>
                    <a:cubicBezTo>
                      <a:pt x="63190" y="12543"/>
                      <a:pt x="51937" y="7785"/>
                      <a:pt x="43641" y="0"/>
                    </a:cubicBezTo>
                    <a:lnTo>
                      <a:pt x="38592" y="0"/>
                    </a:lnTo>
                    <a:cubicBezTo>
                      <a:pt x="17312" y="0"/>
                      <a:pt x="0" y="17301"/>
                      <a:pt x="0" y="38567"/>
                    </a:cubicBezTo>
                    <a:lnTo>
                      <a:pt x="0" y="109356"/>
                    </a:lnTo>
                    <a:lnTo>
                      <a:pt x="433" y="109356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27" name="Forma libre 626">
              <a:extLst>
                <a:ext uri="{FF2B5EF4-FFF2-40B4-BE49-F238E27FC236}">
                  <a16:creationId xmlns:a16="http://schemas.microsoft.com/office/drawing/2014/main" id="{1BB24A36-16A4-4E22-6AC7-3824987DBABD}"/>
                </a:ext>
              </a:extLst>
            </p:cNvPr>
            <p:cNvSpPr/>
            <p:nvPr/>
          </p:nvSpPr>
          <p:spPr>
            <a:xfrm>
              <a:off x="9948615" y="4929196"/>
              <a:ext cx="60881" cy="58246"/>
            </a:xfrm>
            <a:custGeom>
              <a:avLst/>
              <a:gdLst>
                <a:gd name="connsiteX0" fmla="*/ 60882 w 60881"/>
                <a:gd name="connsiteY0" fmla="*/ 58246 h 58246"/>
                <a:gd name="connsiteX1" fmla="*/ 0 w 60881"/>
                <a:gd name="connsiteY1" fmla="*/ 0 h 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881" h="58246">
                  <a:moveTo>
                    <a:pt x="60882" y="58246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28" name="Gráfico 2">
            <a:extLst>
              <a:ext uri="{FF2B5EF4-FFF2-40B4-BE49-F238E27FC236}">
                <a16:creationId xmlns:a16="http://schemas.microsoft.com/office/drawing/2014/main" id="{A02ECE40-C3C2-1BD0-158F-F0650C423724}"/>
              </a:ext>
            </a:extLst>
          </p:cNvPr>
          <p:cNvGrpSpPr/>
          <p:nvPr/>
        </p:nvGrpSpPr>
        <p:grpSpPr>
          <a:xfrm>
            <a:off x="9330782" y="6854072"/>
            <a:ext cx="817861" cy="771910"/>
            <a:chOff x="9330782" y="6854072"/>
            <a:chExt cx="817861" cy="771910"/>
          </a:xfrm>
          <a:noFill/>
        </p:grpSpPr>
        <p:grpSp>
          <p:nvGrpSpPr>
            <p:cNvPr id="629" name="Gráfico 2">
              <a:extLst>
                <a:ext uri="{FF2B5EF4-FFF2-40B4-BE49-F238E27FC236}">
                  <a16:creationId xmlns:a16="http://schemas.microsoft.com/office/drawing/2014/main" id="{8C4044DC-9839-4806-F7BC-501D5A667508}"/>
                </a:ext>
              </a:extLst>
            </p:cNvPr>
            <p:cNvGrpSpPr/>
            <p:nvPr/>
          </p:nvGrpSpPr>
          <p:grpSpPr>
            <a:xfrm>
              <a:off x="9841928" y="6854072"/>
              <a:ext cx="306715" cy="353876"/>
              <a:chOff x="9841928" y="6854072"/>
              <a:chExt cx="306715" cy="353876"/>
            </a:xfrm>
            <a:noFill/>
          </p:grpSpPr>
          <p:sp>
            <p:nvSpPr>
              <p:cNvPr id="630" name="Forma libre 629">
                <a:extLst>
                  <a:ext uri="{FF2B5EF4-FFF2-40B4-BE49-F238E27FC236}">
                    <a16:creationId xmlns:a16="http://schemas.microsoft.com/office/drawing/2014/main" id="{A3FEB688-FC49-6625-0B3E-C9970187732E}"/>
                  </a:ext>
                </a:extLst>
              </p:cNvPr>
              <p:cNvSpPr/>
              <p:nvPr/>
            </p:nvSpPr>
            <p:spPr>
              <a:xfrm>
                <a:off x="9841928" y="6854072"/>
                <a:ext cx="306715" cy="353876"/>
              </a:xfrm>
              <a:custGeom>
                <a:avLst/>
                <a:gdLst>
                  <a:gd name="connsiteX0" fmla="*/ 306716 w 306715"/>
                  <a:gd name="connsiteY0" fmla="*/ 265425 h 353876"/>
                  <a:gd name="connsiteX1" fmla="*/ 306716 w 306715"/>
                  <a:gd name="connsiteY1" fmla="*/ 88451 h 353876"/>
                  <a:gd name="connsiteX2" fmla="*/ 153358 w 306715"/>
                  <a:gd name="connsiteY2" fmla="*/ 0 h 353876"/>
                  <a:gd name="connsiteX3" fmla="*/ 0 w 306715"/>
                  <a:gd name="connsiteY3" fmla="*/ 88451 h 353876"/>
                  <a:gd name="connsiteX4" fmla="*/ 0 w 306715"/>
                  <a:gd name="connsiteY4" fmla="*/ 265425 h 353876"/>
                  <a:gd name="connsiteX5" fmla="*/ 153358 w 306715"/>
                  <a:gd name="connsiteY5" fmla="*/ 353876 h 353876"/>
                  <a:gd name="connsiteX6" fmla="*/ 274833 w 306715"/>
                  <a:gd name="connsiteY6" fmla="*/ 283880 h 353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715" h="353876">
                    <a:moveTo>
                      <a:pt x="306716" y="265425"/>
                    </a:moveTo>
                    <a:lnTo>
                      <a:pt x="306716" y="88451"/>
                    </a:lnTo>
                    <a:lnTo>
                      <a:pt x="153358" y="0"/>
                    </a:lnTo>
                    <a:lnTo>
                      <a:pt x="0" y="88451"/>
                    </a:lnTo>
                    <a:lnTo>
                      <a:pt x="0" y="265425"/>
                    </a:lnTo>
                    <a:lnTo>
                      <a:pt x="153358" y="353876"/>
                    </a:lnTo>
                    <a:lnTo>
                      <a:pt x="274833" y="28388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1" name="Forma libre 630">
                <a:extLst>
                  <a:ext uri="{FF2B5EF4-FFF2-40B4-BE49-F238E27FC236}">
                    <a16:creationId xmlns:a16="http://schemas.microsoft.com/office/drawing/2014/main" id="{CDA004B8-7E27-F6CE-BB24-49C71697B58E}"/>
                  </a:ext>
                </a:extLst>
              </p:cNvPr>
              <p:cNvSpPr/>
              <p:nvPr/>
            </p:nvSpPr>
            <p:spPr>
              <a:xfrm>
                <a:off x="9873234" y="6942595"/>
                <a:ext cx="275409" cy="88523"/>
              </a:xfrm>
              <a:custGeom>
                <a:avLst/>
                <a:gdLst>
                  <a:gd name="connsiteX0" fmla="*/ 0 w 275409"/>
                  <a:gd name="connsiteY0" fmla="*/ 18022 h 88523"/>
                  <a:gd name="connsiteX1" fmla="*/ 122052 w 275409"/>
                  <a:gd name="connsiteY1" fmla="*/ 88523 h 88523"/>
                  <a:gd name="connsiteX2" fmla="*/ 275410 w 275409"/>
                  <a:gd name="connsiteY2" fmla="*/ 0 h 8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5409" h="88523">
                    <a:moveTo>
                      <a:pt x="0" y="18022"/>
                    </a:moveTo>
                    <a:lnTo>
                      <a:pt x="122052" y="88523"/>
                    </a:lnTo>
                    <a:lnTo>
                      <a:pt x="27541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2" name="Forma libre 631">
                <a:extLst>
                  <a:ext uri="{FF2B5EF4-FFF2-40B4-BE49-F238E27FC236}">
                    <a16:creationId xmlns:a16="http://schemas.microsoft.com/office/drawing/2014/main" id="{54C99818-81BD-F1D0-B0D9-2FF87E8F3D1E}"/>
                  </a:ext>
                </a:extLst>
              </p:cNvPr>
              <p:cNvSpPr/>
              <p:nvPr/>
            </p:nvSpPr>
            <p:spPr>
              <a:xfrm>
                <a:off x="9995286" y="7028667"/>
                <a:ext cx="7213" cy="179281"/>
              </a:xfrm>
              <a:custGeom>
                <a:avLst/>
                <a:gdLst>
                  <a:gd name="connsiteX0" fmla="*/ 0 w 7213"/>
                  <a:gd name="connsiteY0" fmla="*/ 179281 h 179281"/>
                  <a:gd name="connsiteX1" fmla="*/ 0 w 7213"/>
                  <a:gd name="connsiteY1" fmla="*/ 0 h 17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13" h="179281">
                    <a:moveTo>
                      <a:pt x="0" y="179281"/>
                    </a:moveTo>
                    <a:lnTo>
                      <a:pt x="0" y="0"/>
                    </a:lnTo>
                  </a:path>
                </a:pathLst>
              </a:custGeom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33" name="Forma libre 632">
              <a:extLst>
                <a:ext uri="{FF2B5EF4-FFF2-40B4-BE49-F238E27FC236}">
                  <a16:creationId xmlns:a16="http://schemas.microsoft.com/office/drawing/2014/main" id="{96CE26A2-C7C9-DE75-594E-892DBD155C79}"/>
                </a:ext>
              </a:extLst>
            </p:cNvPr>
            <p:cNvSpPr/>
            <p:nvPr/>
          </p:nvSpPr>
          <p:spPr>
            <a:xfrm>
              <a:off x="9619032" y="7344698"/>
              <a:ext cx="104522" cy="49379"/>
            </a:xfrm>
            <a:custGeom>
              <a:avLst/>
              <a:gdLst>
                <a:gd name="connsiteX0" fmla="*/ 104523 w 104522"/>
                <a:gd name="connsiteY0" fmla="*/ 49380 h 49379"/>
                <a:gd name="connsiteX1" fmla="*/ 0 w 104522"/>
                <a:gd name="connsiteY1" fmla="*/ 0 h 4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522" h="49379">
                  <a:moveTo>
                    <a:pt x="104523" y="4938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4" name="Forma libre 633">
              <a:extLst>
                <a:ext uri="{FF2B5EF4-FFF2-40B4-BE49-F238E27FC236}">
                  <a16:creationId xmlns:a16="http://schemas.microsoft.com/office/drawing/2014/main" id="{8B97289D-6C7E-A961-18A6-7B22AD087102}"/>
                </a:ext>
              </a:extLst>
            </p:cNvPr>
            <p:cNvSpPr/>
            <p:nvPr/>
          </p:nvSpPr>
          <p:spPr>
            <a:xfrm>
              <a:off x="9431843" y="7370000"/>
              <a:ext cx="97021" cy="146625"/>
            </a:xfrm>
            <a:custGeom>
              <a:avLst/>
              <a:gdLst>
                <a:gd name="connsiteX0" fmla="*/ 97021 w 97021"/>
                <a:gd name="connsiteY0" fmla="*/ 0 h 146625"/>
                <a:gd name="connsiteX1" fmla="*/ 1010 w 97021"/>
                <a:gd name="connsiteY1" fmla="*/ 146626 h 146625"/>
                <a:gd name="connsiteX2" fmla="*/ 0 w 97021"/>
                <a:gd name="connsiteY2" fmla="*/ 145689 h 14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021" h="146625">
                  <a:moveTo>
                    <a:pt x="97021" y="0"/>
                  </a:moveTo>
                  <a:lnTo>
                    <a:pt x="1010" y="146626"/>
                  </a:lnTo>
                  <a:lnTo>
                    <a:pt x="0" y="14568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5" name="Forma libre 634">
              <a:extLst>
                <a:ext uri="{FF2B5EF4-FFF2-40B4-BE49-F238E27FC236}">
                  <a16:creationId xmlns:a16="http://schemas.microsoft.com/office/drawing/2014/main" id="{4817359D-6937-B5A7-8452-AA7D19AAF4C5}"/>
                </a:ext>
              </a:extLst>
            </p:cNvPr>
            <p:cNvSpPr/>
            <p:nvPr/>
          </p:nvSpPr>
          <p:spPr>
            <a:xfrm>
              <a:off x="9833705" y="7249182"/>
              <a:ext cx="145278" cy="124206"/>
            </a:xfrm>
            <a:custGeom>
              <a:avLst/>
              <a:gdLst>
                <a:gd name="connsiteX0" fmla="*/ 145279 w 145278"/>
                <a:gd name="connsiteY0" fmla="*/ 0 h 124206"/>
                <a:gd name="connsiteX1" fmla="*/ 0 w 145278"/>
                <a:gd name="connsiteY1" fmla="*/ 124206 h 12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278" h="124206">
                  <a:moveTo>
                    <a:pt x="145279" y="0"/>
                  </a:moveTo>
                  <a:lnTo>
                    <a:pt x="0" y="12420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6" name="Forma libre 635">
              <a:extLst>
                <a:ext uri="{FF2B5EF4-FFF2-40B4-BE49-F238E27FC236}">
                  <a16:creationId xmlns:a16="http://schemas.microsoft.com/office/drawing/2014/main" id="{F3BCA42D-0ACD-1407-8672-2080D4788189}"/>
                </a:ext>
              </a:extLst>
            </p:cNvPr>
            <p:cNvSpPr/>
            <p:nvPr/>
          </p:nvSpPr>
          <p:spPr>
            <a:xfrm>
              <a:off x="9500804" y="7255958"/>
              <a:ext cx="124215" cy="124134"/>
            </a:xfrm>
            <a:custGeom>
              <a:avLst/>
              <a:gdLst>
                <a:gd name="connsiteX0" fmla="*/ 124144 w 124215"/>
                <a:gd name="connsiteY0" fmla="*/ 62139 h 124134"/>
                <a:gd name="connsiteX1" fmla="*/ 118156 w 124215"/>
                <a:gd name="connsiteY1" fmla="*/ 88667 h 124134"/>
                <a:gd name="connsiteX2" fmla="*/ 62036 w 124215"/>
                <a:gd name="connsiteY2" fmla="*/ 124134 h 124134"/>
                <a:gd name="connsiteX3" fmla="*/ 28060 w 124215"/>
                <a:gd name="connsiteY3" fmla="*/ 113970 h 124134"/>
                <a:gd name="connsiteX4" fmla="*/ 0 w 124215"/>
                <a:gd name="connsiteY4" fmla="*/ 62067 h 124134"/>
                <a:gd name="connsiteX5" fmla="*/ 62108 w 124215"/>
                <a:gd name="connsiteY5" fmla="*/ 0 h 124134"/>
                <a:gd name="connsiteX6" fmla="*/ 124216 w 124215"/>
                <a:gd name="connsiteY6" fmla="*/ 62067 h 124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15" h="124134">
                  <a:moveTo>
                    <a:pt x="124144" y="62139"/>
                  </a:moveTo>
                  <a:cubicBezTo>
                    <a:pt x="124144" y="71655"/>
                    <a:pt x="121980" y="80666"/>
                    <a:pt x="118156" y="88667"/>
                  </a:cubicBezTo>
                  <a:cubicBezTo>
                    <a:pt x="108202" y="109645"/>
                    <a:pt x="86850" y="124134"/>
                    <a:pt x="62036" y="124134"/>
                  </a:cubicBezTo>
                  <a:cubicBezTo>
                    <a:pt x="49484" y="124134"/>
                    <a:pt x="37798" y="120385"/>
                    <a:pt x="28060" y="113970"/>
                  </a:cubicBezTo>
                  <a:cubicBezTo>
                    <a:pt x="11181" y="102940"/>
                    <a:pt x="0" y="83838"/>
                    <a:pt x="0" y="62067"/>
                  </a:cubicBezTo>
                  <a:cubicBezTo>
                    <a:pt x="0" y="27826"/>
                    <a:pt x="27772" y="0"/>
                    <a:pt x="62108" y="0"/>
                  </a:cubicBezTo>
                  <a:cubicBezTo>
                    <a:pt x="96444" y="0"/>
                    <a:pt x="124216" y="27753"/>
                    <a:pt x="124216" y="62067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7" name="Forma libre 636">
              <a:extLst>
                <a:ext uri="{FF2B5EF4-FFF2-40B4-BE49-F238E27FC236}">
                  <a16:creationId xmlns:a16="http://schemas.microsoft.com/office/drawing/2014/main" id="{CB9E4CEE-D6C7-861A-1D7E-6C188EBC72D6}"/>
                </a:ext>
              </a:extLst>
            </p:cNvPr>
            <p:cNvSpPr/>
            <p:nvPr/>
          </p:nvSpPr>
          <p:spPr>
            <a:xfrm>
              <a:off x="9721536" y="7347941"/>
              <a:ext cx="124143" cy="124134"/>
            </a:xfrm>
            <a:custGeom>
              <a:avLst/>
              <a:gdLst>
                <a:gd name="connsiteX0" fmla="*/ 124143 w 124143"/>
                <a:gd name="connsiteY0" fmla="*/ 62068 h 124134"/>
                <a:gd name="connsiteX1" fmla="*/ 62036 w 124143"/>
                <a:gd name="connsiteY1" fmla="*/ 124135 h 124134"/>
                <a:gd name="connsiteX2" fmla="*/ 0 w 124143"/>
                <a:gd name="connsiteY2" fmla="*/ 62068 h 124134"/>
                <a:gd name="connsiteX3" fmla="*/ 2092 w 124143"/>
                <a:gd name="connsiteY3" fmla="*/ 46136 h 124134"/>
                <a:gd name="connsiteX4" fmla="*/ 62108 w 124143"/>
                <a:gd name="connsiteY4" fmla="*/ 0 h 124134"/>
                <a:gd name="connsiteX5" fmla="*/ 112169 w 124143"/>
                <a:gd name="connsiteY5" fmla="*/ 25375 h 124134"/>
                <a:gd name="connsiteX6" fmla="*/ 124143 w 124143"/>
                <a:gd name="connsiteY6" fmla="*/ 61995 h 124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43" h="124134">
                  <a:moveTo>
                    <a:pt x="124143" y="62068"/>
                  </a:moveTo>
                  <a:cubicBezTo>
                    <a:pt x="124143" y="96309"/>
                    <a:pt x="96372" y="124135"/>
                    <a:pt x="62036" y="124135"/>
                  </a:cubicBezTo>
                  <a:cubicBezTo>
                    <a:pt x="27699" y="124135"/>
                    <a:pt x="0" y="96381"/>
                    <a:pt x="0" y="62068"/>
                  </a:cubicBezTo>
                  <a:cubicBezTo>
                    <a:pt x="0" y="56589"/>
                    <a:pt x="721" y="51254"/>
                    <a:pt x="2092" y="46136"/>
                  </a:cubicBezTo>
                  <a:cubicBezTo>
                    <a:pt x="9161" y="19608"/>
                    <a:pt x="33326" y="0"/>
                    <a:pt x="62108" y="0"/>
                  </a:cubicBezTo>
                  <a:cubicBezTo>
                    <a:pt x="82666" y="0"/>
                    <a:pt x="100916" y="10020"/>
                    <a:pt x="112169" y="25375"/>
                  </a:cubicBezTo>
                  <a:cubicBezTo>
                    <a:pt x="119743" y="35611"/>
                    <a:pt x="124143" y="48299"/>
                    <a:pt x="124143" y="61995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8" name="Forma libre 637">
              <a:extLst>
                <a:ext uri="{FF2B5EF4-FFF2-40B4-BE49-F238E27FC236}">
                  <a16:creationId xmlns:a16="http://schemas.microsoft.com/office/drawing/2014/main" id="{A798ACAE-D93E-CA8B-B1E3-659C9AC1EB9F}"/>
                </a:ext>
              </a:extLst>
            </p:cNvPr>
            <p:cNvSpPr/>
            <p:nvPr/>
          </p:nvSpPr>
          <p:spPr>
            <a:xfrm>
              <a:off x="9330782" y="7501920"/>
              <a:ext cx="124143" cy="124061"/>
            </a:xfrm>
            <a:custGeom>
              <a:avLst/>
              <a:gdLst>
                <a:gd name="connsiteX0" fmla="*/ 21929 w 124143"/>
                <a:gd name="connsiteY0" fmla="*/ 14706 h 124061"/>
                <a:gd name="connsiteX1" fmla="*/ 62036 w 124143"/>
                <a:gd name="connsiteY1" fmla="*/ 0 h 124061"/>
                <a:gd name="connsiteX2" fmla="*/ 102143 w 124143"/>
                <a:gd name="connsiteY2" fmla="*/ 14706 h 124061"/>
                <a:gd name="connsiteX3" fmla="*/ 124144 w 124143"/>
                <a:gd name="connsiteY3" fmla="*/ 62067 h 124061"/>
                <a:gd name="connsiteX4" fmla="*/ 62036 w 124143"/>
                <a:gd name="connsiteY4" fmla="*/ 124062 h 124061"/>
                <a:gd name="connsiteX5" fmla="*/ 0 w 124143"/>
                <a:gd name="connsiteY5" fmla="*/ 62067 h 1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43" h="124061">
                  <a:moveTo>
                    <a:pt x="21929" y="14706"/>
                  </a:moveTo>
                  <a:cubicBezTo>
                    <a:pt x="32749" y="5550"/>
                    <a:pt x="46743" y="0"/>
                    <a:pt x="62036" y="0"/>
                  </a:cubicBezTo>
                  <a:cubicBezTo>
                    <a:pt x="77328" y="0"/>
                    <a:pt x="91323" y="5479"/>
                    <a:pt x="102143" y="14706"/>
                  </a:cubicBezTo>
                  <a:cubicBezTo>
                    <a:pt x="115560" y="26023"/>
                    <a:pt x="124144" y="43036"/>
                    <a:pt x="124144" y="62067"/>
                  </a:cubicBezTo>
                  <a:cubicBezTo>
                    <a:pt x="124144" y="96309"/>
                    <a:pt x="96372" y="124062"/>
                    <a:pt x="62036" y="124062"/>
                  </a:cubicBezTo>
                  <a:cubicBezTo>
                    <a:pt x="27700" y="124062"/>
                    <a:pt x="0" y="96309"/>
                    <a:pt x="0" y="6206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9" name="Gráfico 2">
            <a:extLst>
              <a:ext uri="{FF2B5EF4-FFF2-40B4-BE49-F238E27FC236}">
                <a16:creationId xmlns:a16="http://schemas.microsoft.com/office/drawing/2014/main" id="{B35D6160-BD4F-96B1-FD15-A398DD8BA453}"/>
              </a:ext>
            </a:extLst>
          </p:cNvPr>
          <p:cNvGrpSpPr/>
          <p:nvPr/>
        </p:nvGrpSpPr>
        <p:grpSpPr>
          <a:xfrm>
            <a:off x="13138116" y="6845998"/>
            <a:ext cx="782227" cy="804638"/>
            <a:chOff x="13138116" y="6845998"/>
            <a:chExt cx="782227" cy="804638"/>
          </a:xfrm>
          <a:noFill/>
        </p:grpSpPr>
        <p:grpSp>
          <p:nvGrpSpPr>
            <p:cNvPr id="640" name="Gráfico 2">
              <a:extLst>
                <a:ext uri="{FF2B5EF4-FFF2-40B4-BE49-F238E27FC236}">
                  <a16:creationId xmlns:a16="http://schemas.microsoft.com/office/drawing/2014/main" id="{58FC027A-1D49-8155-6978-3EB9F19DD8C1}"/>
                </a:ext>
              </a:extLst>
            </p:cNvPr>
            <p:cNvGrpSpPr/>
            <p:nvPr/>
          </p:nvGrpSpPr>
          <p:grpSpPr>
            <a:xfrm>
              <a:off x="13354376" y="6845998"/>
              <a:ext cx="565968" cy="687352"/>
              <a:chOff x="13354376" y="6845998"/>
              <a:chExt cx="565968" cy="687352"/>
            </a:xfrm>
            <a:noFill/>
          </p:grpSpPr>
          <p:sp>
            <p:nvSpPr>
              <p:cNvPr id="641" name="Forma libre 640">
                <a:extLst>
                  <a:ext uri="{FF2B5EF4-FFF2-40B4-BE49-F238E27FC236}">
                    <a16:creationId xmlns:a16="http://schemas.microsoft.com/office/drawing/2014/main" id="{2C43D8FE-2B3A-5948-597A-9F1BDB19728B}"/>
                  </a:ext>
                </a:extLst>
              </p:cNvPr>
              <p:cNvSpPr/>
              <p:nvPr/>
            </p:nvSpPr>
            <p:spPr>
              <a:xfrm>
                <a:off x="13354376" y="6845998"/>
                <a:ext cx="565968" cy="687352"/>
              </a:xfrm>
              <a:custGeom>
                <a:avLst/>
                <a:gdLst>
                  <a:gd name="connsiteX0" fmla="*/ 0 w 565968"/>
                  <a:gd name="connsiteY0" fmla="*/ 46640 h 687352"/>
                  <a:gd name="connsiteX1" fmla="*/ 183294 w 565968"/>
                  <a:gd name="connsiteY1" fmla="*/ 0 h 687352"/>
                  <a:gd name="connsiteX2" fmla="*/ 565968 w 565968"/>
                  <a:gd name="connsiteY2" fmla="*/ 382423 h 687352"/>
                  <a:gd name="connsiteX3" fmla="*/ 414197 w 565968"/>
                  <a:gd name="connsiteY3" fmla="*/ 687352 h 6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968" h="687352">
                    <a:moveTo>
                      <a:pt x="0" y="46640"/>
                    </a:moveTo>
                    <a:cubicBezTo>
                      <a:pt x="54462" y="16868"/>
                      <a:pt x="116859" y="0"/>
                      <a:pt x="183294" y="0"/>
                    </a:cubicBezTo>
                    <a:cubicBezTo>
                      <a:pt x="394649" y="0"/>
                      <a:pt x="565968" y="171207"/>
                      <a:pt x="565968" y="382423"/>
                    </a:cubicBezTo>
                    <a:cubicBezTo>
                      <a:pt x="565968" y="506918"/>
                      <a:pt x="506385" y="617572"/>
                      <a:pt x="414197" y="687352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2" name="Forma libre 641">
                <a:extLst>
                  <a:ext uri="{FF2B5EF4-FFF2-40B4-BE49-F238E27FC236}">
                    <a16:creationId xmlns:a16="http://schemas.microsoft.com/office/drawing/2014/main" id="{B3BE630E-876B-6B8A-7847-40B433831E3E}"/>
                  </a:ext>
                </a:extLst>
              </p:cNvPr>
              <p:cNvSpPr/>
              <p:nvPr/>
            </p:nvSpPr>
            <p:spPr>
              <a:xfrm>
                <a:off x="13768934" y="7415343"/>
                <a:ext cx="117723" cy="117646"/>
              </a:xfrm>
              <a:custGeom>
                <a:avLst/>
                <a:gdLst>
                  <a:gd name="connsiteX0" fmla="*/ 0 w 117723"/>
                  <a:gd name="connsiteY0" fmla="*/ 0 h 117646"/>
                  <a:gd name="connsiteX1" fmla="*/ 0 w 117723"/>
                  <a:gd name="connsiteY1" fmla="*/ 117647 h 117646"/>
                  <a:gd name="connsiteX2" fmla="*/ 117723 w 117723"/>
                  <a:gd name="connsiteY2" fmla="*/ 117647 h 11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723" h="117646">
                    <a:moveTo>
                      <a:pt x="0" y="0"/>
                    </a:moveTo>
                    <a:lnTo>
                      <a:pt x="0" y="117647"/>
                    </a:lnTo>
                    <a:lnTo>
                      <a:pt x="117723" y="117647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43" name="Gráfico 2">
              <a:extLst>
                <a:ext uri="{FF2B5EF4-FFF2-40B4-BE49-F238E27FC236}">
                  <a16:creationId xmlns:a16="http://schemas.microsoft.com/office/drawing/2014/main" id="{81D33379-ABA1-E74E-60BA-03283B26CC3A}"/>
                </a:ext>
              </a:extLst>
            </p:cNvPr>
            <p:cNvGrpSpPr/>
            <p:nvPr/>
          </p:nvGrpSpPr>
          <p:grpSpPr>
            <a:xfrm>
              <a:off x="13138116" y="6963284"/>
              <a:ext cx="565968" cy="687352"/>
              <a:chOff x="13138116" y="6963284"/>
              <a:chExt cx="565968" cy="687352"/>
            </a:xfrm>
            <a:noFill/>
          </p:grpSpPr>
          <p:sp>
            <p:nvSpPr>
              <p:cNvPr id="644" name="Forma libre 643">
                <a:extLst>
                  <a:ext uri="{FF2B5EF4-FFF2-40B4-BE49-F238E27FC236}">
                    <a16:creationId xmlns:a16="http://schemas.microsoft.com/office/drawing/2014/main" id="{0B40957B-11BF-251C-0F62-3D5C7538F613}"/>
                  </a:ext>
                </a:extLst>
              </p:cNvPr>
              <p:cNvSpPr/>
              <p:nvPr/>
            </p:nvSpPr>
            <p:spPr>
              <a:xfrm>
                <a:off x="13138116" y="6963284"/>
                <a:ext cx="565968" cy="687352"/>
              </a:xfrm>
              <a:custGeom>
                <a:avLst/>
                <a:gdLst>
                  <a:gd name="connsiteX0" fmla="*/ 565968 w 565968"/>
                  <a:gd name="connsiteY0" fmla="*/ 640712 h 687352"/>
                  <a:gd name="connsiteX1" fmla="*/ 382674 w 565968"/>
                  <a:gd name="connsiteY1" fmla="*/ 687353 h 687352"/>
                  <a:gd name="connsiteX2" fmla="*/ 0 w 565968"/>
                  <a:gd name="connsiteY2" fmla="*/ 304929 h 687352"/>
                  <a:gd name="connsiteX3" fmla="*/ 151771 w 565968"/>
                  <a:gd name="connsiteY3" fmla="*/ 0 h 6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968" h="687352">
                    <a:moveTo>
                      <a:pt x="565968" y="640712"/>
                    </a:moveTo>
                    <a:cubicBezTo>
                      <a:pt x="511506" y="670484"/>
                      <a:pt x="449110" y="687353"/>
                      <a:pt x="382674" y="687353"/>
                    </a:cubicBezTo>
                    <a:cubicBezTo>
                      <a:pt x="171320" y="687353"/>
                      <a:pt x="0" y="516145"/>
                      <a:pt x="0" y="304929"/>
                    </a:cubicBezTo>
                    <a:cubicBezTo>
                      <a:pt x="0" y="180435"/>
                      <a:pt x="59583" y="69780"/>
                      <a:pt x="151771" y="0"/>
                    </a:cubicBez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5" name="Forma libre 644">
                <a:extLst>
                  <a:ext uri="{FF2B5EF4-FFF2-40B4-BE49-F238E27FC236}">
                    <a16:creationId xmlns:a16="http://schemas.microsoft.com/office/drawing/2014/main" id="{6BF2C811-70AF-CCB2-6A73-1DBCBA5EA13B}"/>
                  </a:ext>
                </a:extLst>
              </p:cNvPr>
              <p:cNvSpPr/>
              <p:nvPr/>
            </p:nvSpPr>
            <p:spPr>
              <a:xfrm>
                <a:off x="13171804" y="6963644"/>
                <a:ext cx="117723" cy="117646"/>
              </a:xfrm>
              <a:custGeom>
                <a:avLst/>
                <a:gdLst>
                  <a:gd name="connsiteX0" fmla="*/ 117723 w 117723"/>
                  <a:gd name="connsiteY0" fmla="*/ 117647 h 117646"/>
                  <a:gd name="connsiteX1" fmla="*/ 117723 w 117723"/>
                  <a:gd name="connsiteY1" fmla="*/ 0 h 117646"/>
                  <a:gd name="connsiteX2" fmla="*/ 0 w 117723"/>
                  <a:gd name="connsiteY2" fmla="*/ 0 h 11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723" h="117646">
                    <a:moveTo>
                      <a:pt x="117723" y="117647"/>
                    </a:moveTo>
                    <a:lnTo>
                      <a:pt x="117723" y="0"/>
                    </a:lnTo>
                    <a:lnTo>
                      <a:pt x="0" y="0"/>
                    </a:lnTo>
                  </a:path>
                </a:pathLst>
              </a:custGeom>
              <a:noFill/>
              <a:ln w="21633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46" name="Forma libre 645">
              <a:extLst>
                <a:ext uri="{FF2B5EF4-FFF2-40B4-BE49-F238E27FC236}">
                  <a16:creationId xmlns:a16="http://schemas.microsoft.com/office/drawing/2014/main" id="{215C0BDD-99FD-370B-8761-B235696D7621}"/>
                </a:ext>
              </a:extLst>
            </p:cNvPr>
            <p:cNvSpPr/>
            <p:nvPr/>
          </p:nvSpPr>
          <p:spPr>
            <a:xfrm>
              <a:off x="13371616" y="7142204"/>
              <a:ext cx="123999" cy="225344"/>
            </a:xfrm>
            <a:custGeom>
              <a:avLst/>
              <a:gdLst>
                <a:gd name="connsiteX0" fmla="*/ 10460 w 123999"/>
                <a:gd name="connsiteY0" fmla="*/ 0 h 225344"/>
                <a:gd name="connsiteX1" fmla="*/ 72351 w 123999"/>
                <a:gd name="connsiteY1" fmla="*/ 0 h 225344"/>
                <a:gd name="connsiteX2" fmla="*/ 115560 w 123999"/>
                <a:gd name="connsiteY2" fmla="*/ 43180 h 225344"/>
                <a:gd name="connsiteX3" fmla="*/ 115560 w 123999"/>
                <a:gd name="connsiteY3" fmla="*/ 43180 h 225344"/>
                <a:gd name="connsiteX4" fmla="*/ 103513 w 123999"/>
                <a:gd name="connsiteY4" fmla="*/ 73097 h 225344"/>
                <a:gd name="connsiteX5" fmla="*/ 17024 w 123999"/>
                <a:gd name="connsiteY5" fmla="*/ 162989 h 225344"/>
                <a:gd name="connsiteX6" fmla="*/ 0 w 123999"/>
                <a:gd name="connsiteY6" fmla="*/ 205233 h 225344"/>
                <a:gd name="connsiteX7" fmla="*/ 0 w 123999"/>
                <a:gd name="connsiteY7" fmla="*/ 225345 h 225344"/>
                <a:gd name="connsiteX8" fmla="*/ 124000 w 123999"/>
                <a:gd name="connsiteY8" fmla="*/ 225345 h 22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99" h="225344">
                  <a:moveTo>
                    <a:pt x="10460" y="0"/>
                  </a:moveTo>
                  <a:lnTo>
                    <a:pt x="72351" y="0"/>
                  </a:lnTo>
                  <a:cubicBezTo>
                    <a:pt x="96228" y="0"/>
                    <a:pt x="115560" y="19319"/>
                    <a:pt x="115560" y="43180"/>
                  </a:cubicBezTo>
                  <a:lnTo>
                    <a:pt x="115560" y="43180"/>
                  </a:lnTo>
                  <a:cubicBezTo>
                    <a:pt x="115560" y="54354"/>
                    <a:pt x="111232" y="65095"/>
                    <a:pt x="103513" y="73097"/>
                  </a:cubicBezTo>
                  <a:lnTo>
                    <a:pt x="17024" y="162989"/>
                  </a:lnTo>
                  <a:cubicBezTo>
                    <a:pt x="6060" y="174379"/>
                    <a:pt x="0" y="189517"/>
                    <a:pt x="0" y="205233"/>
                  </a:cubicBezTo>
                  <a:lnTo>
                    <a:pt x="0" y="225345"/>
                  </a:lnTo>
                  <a:lnTo>
                    <a:pt x="124000" y="22534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7" name="Forma libre 646">
              <a:extLst>
                <a:ext uri="{FF2B5EF4-FFF2-40B4-BE49-F238E27FC236}">
                  <a16:creationId xmlns:a16="http://schemas.microsoft.com/office/drawing/2014/main" id="{18E71C9F-ABA7-E6C4-BD88-4486DC369DE6}"/>
                </a:ext>
              </a:extLst>
            </p:cNvPr>
            <p:cNvSpPr/>
            <p:nvPr/>
          </p:nvSpPr>
          <p:spPr>
            <a:xfrm>
              <a:off x="13533414" y="7142204"/>
              <a:ext cx="128038" cy="225344"/>
            </a:xfrm>
            <a:custGeom>
              <a:avLst/>
              <a:gdLst>
                <a:gd name="connsiteX0" fmla="*/ 128039 w 128038"/>
                <a:gd name="connsiteY0" fmla="*/ 225345 h 225344"/>
                <a:gd name="connsiteX1" fmla="*/ 128039 w 128038"/>
                <a:gd name="connsiteY1" fmla="*/ 0 h 225344"/>
                <a:gd name="connsiteX2" fmla="*/ 0 w 128038"/>
                <a:gd name="connsiteY2" fmla="*/ 149221 h 225344"/>
                <a:gd name="connsiteX3" fmla="*/ 90456 w 128038"/>
                <a:gd name="connsiteY3" fmla="*/ 149221 h 22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038" h="225344">
                  <a:moveTo>
                    <a:pt x="128039" y="225345"/>
                  </a:moveTo>
                  <a:lnTo>
                    <a:pt x="128039" y="0"/>
                  </a:lnTo>
                  <a:lnTo>
                    <a:pt x="0" y="149221"/>
                  </a:lnTo>
                  <a:lnTo>
                    <a:pt x="90456" y="14922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48" name="Gráfico 2">
            <a:extLst>
              <a:ext uri="{FF2B5EF4-FFF2-40B4-BE49-F238E27FC236}">
                <a16:creationId xmlns:a16="http://schemas.microsoft.com/office/drawing/2014/main" id="{67ED5466-252B-35B6-46EB-43BE69ABCE03}"/>
              </a:ext>
            </a:extLst>
          </p:cNvPr>
          <p:cNvGrpSpPr/>
          <p:nvPr/>
        </p:nvGrpSpPr>
        <p:grpSpPr>
          <a:xfrm>
            <a:off x="5728888" y="9500829"/>
            <a:ext cx="679363" cy="779624"/>
            <a:chOff x="5728888" y="9500829"/>
            <a:chExt cx="679363" cy="779624"/>
          </a:xfrm>
          <a:noFill/>
        </p:grpSpPr>
        <p:sp>
          <p:nvSpPr>
            <p:cNvPr id="649" name="Forma libre 648">
              <a:extLst>
                <a:ext uri="{FF2B5EF4-FFF2-40B4-BE49-F238E27FC236}">
                  <a16:creationId xmlns:a16="http://schemas.microsoft.com/office/drawing/2014/main" id="{F183495D-A08E-6814-1974-BDB984764BF8}"/>
                </a:ext>
              </a:extLst>
            </p:cNvPr>
            <p:cNvSpPr/>
            <p:nvPr/>
          </p:nvSpPr>
          <p:spPr>
            <a:xfrm>
              <a:off x="6026659" y="9938399"/>
              <a:ext cx="350285" cy="175316"/>
            </a:xfrm>
            <a:custGeom>
              <a:avLst/>
              <a:gdLst>
                <a:gd name="connsiteX0" fmla="*/ 297050 w 350285"/>
                <a:gd name="connsiteY0" fmla="*/ 175316 h 175316"/>
                <a:gd name="connsiteX1" fmla="*/ 350285 w 350285"/>
                <a:gd name="connsiteY1" fmla="*/ 35034 h 175316"/>
                <a:gd name="connsiteX2" fmla="*/ 175143 w 350285"/>
                <a:gd name="connsiteY2" fmla="*/ 0 h 175316"/>
                <a:gd name="connsiteX3" fmla="*/ 0 w 350285"/>
                <a:gd name="connsiteY3" fmla="*/ 35034 h 175316"/>
                <a:gd name="connsiteX4" fmla="*/ 53235 w 350285"/>
                <a:gd name="connsiteY4" fmla="*/ 175316 h 17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75316">
                  <a:moveTo>
                    <a:pt x="297050" y="175316"/>
                  </a:moveTo>
                  <a:cubicBezTo>
                    <a:pt x="317031" y="149509"/>
                    <a:pt x="350285" y="97101"/>
                    <a:pt x="350285" y="35034"/>
                  </a:cubicBezTo>
                  <a:lnTo>
                    <a:pt x="175143" y="0"/>
                  </a:lnTo>
                  <a:lnTo>
                    <a:pt x="0" y="35034"/>
                  </a:lnTo>
                  <a:cubicBezTo>
                    <a:pt x="0" y="97101"/>
                    <a:pt x="33326" y="149509"/>
                    <a:pt x="53235" y="17531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0" name="Forma libre 649">
              <a:extLst>
                <a:ext uri="{FF2B5EF4-FFF2-40B4-BE49-F238E27FC236}">
                  <a16:creationId xmlns:a16="http://schemas.microsoft.com/office/drawing/2014/main" id="{FBE219A7-E1A4-086D-3F9B-6AAE913DA315}"/>
                </a:ext>
              </a:extLst>
            </p:cNvPr>
            <p:cNvSpPr/>
            <p:nvPr/>
          </p:nvSpPr>
          <p:spPr>
            <a:xfrm>
              <a:off x="6201802" y="9938399"/>
              <a:ext cx="7213" cy="192545"/>
            </a:xfrm>
            <a:custGeom>
              <a:avLst/>
              <a:gdLst>
                <a:gd name="connsiteX0" fmla="*/ 0 w 7213"/>
                <a:gd name="connsiteY0" fmla="*/ 0 h 192545"/>
                <a:gd name="connsiteX1" fmla="*/ 0 w 7213"/>
                <a:gd name="connsiteY1" fmla="*/ 192545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92545">
                  <a:moveTo>
                    <a:pt x="0" y="0"/>
                  </a:moveTo>
                  <a:lnTo>
                    <a:pt x="0" y="19254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1" name="Forma libre 650">
              <a:extLst>
                <a:ext uri="{FF2B5EF4-FFF2-40B4-BE49-F238E27FC236}">
                  <a16:creationId xmlns:a16="http://schemas.microsoft.com/office/drawing/2014/main" id="{58CE579A-FA16-F78C-B0EF-5B42ECCB3D1F}"/>
                </a:ext>
              </a:extLst>
            </p:cNvPr>
            <p:cNvSpPr/>
            <p:nvPr/>
          </p:nvSpPr>
          <p:spPr>
            <a:xfrm>
              <a:off x="6079173" y="9868402"/>
              <a:ext cx="245185" cy="94506"/>
            </a:xfrm>
            <a:custGeom>
              <a:avLst/>
              <a:gdLst>
                <a:gd name="connsiteX0" fmla="*/ 0 w 245185"/>
                <a:gd name="connsiteY0" fmla="*/ 94506 h 94506"/>
                <a:gd name="connsiteX1" fmla="*/ 0 w 245185"/>
                <a:gd name="connsiteY1" fmla="*/ 0 h 94506"/>
                <a:gd name="connsiteX2" fmla="*/ 245185 w 245185"/>
                <a:gd name="connsiteY2" fmla="*/ 0 h 94506"/>
                <a:gd name="connsiteX3" fmla="*/ 245185 w 245185"/>
                <a:gd name="connsiteY3" fmla="*/ 94506 h 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85" h="94506">
                  <a:moveTo>
                    <a:pt x="0" y="94506"/>
                  </a:moveTo>
                  <a:lnTo>
                    <a:pt x="0" y="0"/>
                  </a:lnTo>
                  <a:lnTo>
                    <a:pt x="245185" y="0"/>
                  </a:lnTo>
                  <a:lnTo>
                    <a:pt x="245185" y="9450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2" name="Forma libre 651">
              <a:extLst>
                <a:ext uri="{FF2B5EF4-FFF2-40B4-BE49-F238E27FC236}">
                  <a16:creationId xmlns:a16="http://schemas.microsoft.com/office/drawing/2014/main" id="{9C0BB6F1-766B-1379-C526-CCE358878BEE}"/>
                </a:ext>
              </a:extLst>
            </p:cNvPr>
            <p:cNvSpPr/>
            <p:nvPr/>
          </p:nvSpPr>
          <p:spPr>
            <a:xfrm>
              <a:off x="6131687" y="9780888"/>
              <a:ext cx="140157" cy="87514"/>
            </a:xfrm>
            <a:custGeom>
              <a:avLst/>
              <a:gdLst>
                <a:gd name="connsiteX0" fmla="*/ 0 w 140157"/>
                <a:gd name="connsiteY0" fmla="*/ 87514 h 87514"/>
                <a:gd name="connsiteX1" fmla="*/ 0 w 140157"/>
                <a:gd name="connsiteY1" fmla="*/ 0 h 87514"/>
                <a:gd name="connsiteX2" fmla="*/ 140158 w 140157"/>
                <a:gd name="connsiteY2" fmla="*/ 0 h 87514"/>
                <a:gd name="connsiteX3" fmla="*/ 140158 w 140157"/>
                <a:gd name="connsiteY3" fmla="*/ 87514 h 8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57" h="87514">
                  <a:moveTo>
                    <a:pt x="0" y="87514"/>
                  </a:moveTo>
                  <a:lnTo>
                    <a:pt x="0" y="0"/>
                  </a:lnTo>
                  <a:lnTo>
                    <a:pt x="140158" y="0"/>
                  </a:lnTo>
                  <a:lnTo>
                    <a:pt x="140158" y="8751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3" name="Forma libre 652">
              <a:extLst>
                <a:ext uri="{FF2B5EF4-FFF2-40B4-BE49-F238E27FC236}">
                  <a16:creationId xmlns:a16="http://schemas.microsoft.com/office/drawing/2014/main" id="{34E1ABCD-2A43-3FE6-2951-B3ED2746229D}"/>
                </a:ext>
              </a:extLst>
            </p:cNvPr>
            <p:cNvSpPr/>
            <p:nvPr/>
          </p:nvSpPr>
          <p:spPr>
            <a:xfrm>
              <a:off x="5995353" y="10165979"/>
              <a:ext cx="412898" cy="26960"/>
            </a:xfrm>
            <a:custGeom>
              <a:avLst/>
              <a:gdLst>
                <a:gd name="connsiteX0" fmla="*/ 412898 w 412898"/>
                <a:gd name="connsiteY0" fmla="*/ 0 h 26960"/>
                <a:gd name="connsiteX1" fmla="*/ 344082 w 412898"/>
                <a:gd name="connsiteY1" fmla="*/ 26961 h 26960"/>
                <a:gd name="connsiteX2" fmla="*/ 275266 w 412898"/>
                <a:gd name="connsiteY2" fmla="*/ 0 h 26960"/>
                <a:gd name="connsiteX3" fmla="*/ 206449 w 412898"/>
                <a:gd name="connsiteY3" fmla="*/ 26961 h 26960"/>
                <a:gd name="connsiteX4" fmla="*/ 137633 w 412898"/>
                <a:gd name="connsiteY4" fmla="*/ 0 h 26960"/>
                <a:gd name="connsiteX5" fmla="*/ 68816 w 412898"/>
                <a:gd name="connsiteY5" fmla="*/ 26961 h 26960"/>
                <a:gd name="connsiteX6" fmla="*/ 0 w 412898"/>
                <a:gd name="connsiteY6" fmla="*/ 0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898" h="26960">
                  <a:moveTo>
                    <a:pt x="412898" y="0"/>
                  </a:moveTo>
                  <a:cubicBezTo>
                    <a:pt x="378490" y="0"/>
                    <a:pt x="378490" y="26961"/>
                    <a:pt x="344082" y="26961"/>
                  </a:cubicBezTo>
                  <a:cubicBezTo>
                    <a:pt x="309674" y="26961"/>
                    <a:pt x="309674" y="0"/>
                    <a:pt x="275266" y="0"/>
                  </a:cubicBezTo>
                  <a:cubicBezTo>
                    <a:pt x="240857" y="0"/>
                    <a:pt x="240857" y="26961"/>
                    <a:pt x="206449" y="26961"/>
                  </a:cubicBezTo>
                  <a:cubicBezTo>
                    <a:pt x="172041" y="26961"/>
                    <a:pt x="172041" y="0"/>
                    <a:pt x="137633" y="0"/>
                  </a:cubicBezTo>
                  <a:cubicBezTo>
                    <a:pt x="103225" y="0"/>
                    <a:pt x="103225" y="26961"/>
                    <a:pt x="68816" y="26961"/>
                  </a:cubicBezTo>
                  <a:cubicBezTo>
                    <a:pt x="34408" y="26961"/>
                    <a:pt x="34408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4" name="Forma libre 653">
              <a:extLst>
                <a:ext uri="{FF2B5EF4-FFF2-40B4-BE49-F238E27FC236}">
                  <a16:creationId xmlns:a16="http://schemas.microsoft.com/office/drawing/2014/main" id="{3B71EB2B-3D6A-EB61-16E4-EA5757C21D7D}"/>
                </a:ext>
              </a:extLst>
            </p:cNvPr>
            <p:cNvSpPr/>
            <p:nvPr/>
          </p:nvSpPr>
          <p:spPr>
            <a:xfrm>
              <a:off x="5995353" y="10253492"/>
              <a:ext cx="412898" cy="26961"/>
            </a:xfrm>
            <a:custGeom>
              <a:avLst/>
              <a:gdLst>
                <a:gd name="connsiteX0" fmla="*/ 412898 w 412898"/>
                <a:gd name="connsiteY0" fmla="*/ 0 h 26961"/>
                <a:gd name="connsiteX1" fmla="*/ 344082 w 412898"/>
                <a:gd name="connsiteY1" fmla="*/ 26961 h 26961"/>
                <a:gd name="connsiteX2" fmla="*/ 275266 w 412898"/>
                <a:gd name="connsiteY2" fmla="*/ 0 h 26961"/>
                <a:gd name="connsiteX3" fmla="*/ 206449 w 412898"/>
                <a:gd name="connsiteY3" fmla="*/ 26961 h 26961"/>
                <a:gd name="connsiteX4" fmla="*/ 137633 w 412898"/>
                <a:gd name="connsiteY4" fmla="*/ 0 h 26961"/>
                <a:gd name="connsiteX5" fmla="*/ 68816 w 412898"/>
                <a:gd name="connsiteY5" fmla="*/ 26961 h 26961"/>
                <a:gd name="connsiteX6" fmla="*/ 0 w 412898"/>
                <a:gd name="connsiteY6" fmla="*/ 0 h 2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898" h="26961">
                  <a:moveTo>
                    <a:pt x="412898" y="0"/>
                  </a:moveTo>
                  <a:cubicBezTo>
                    <a:pt x="378490" y="0"/>
                    <a:pt x="378490" y="26961"/>
                    <a:pt x="344082" y="26961"/>
                  </a:cubicBezTo>
                  <a:cubicBezTo>
                    <a:pt x="309674" y="26961"/>
                    <a:pt x="309674" y="0"/>
                    <a:pt x="275266" y="0"/>
                  </a:cubicBezTo>
                  <a:cubicBezTo>
                    <a:pt x="240857" y="0"/>
                    <a:pt x="240857" y="26961"/>
                    <a:pt x="206449" y="26961"/>
                  </a:cubicBezTo>
                  <a:cubicBezTo>
                    <a:pt x="172041" y="26961"/>
                    <a:pt x="172041" y="0"/>
                    <a:pt x="137633" y="0"/>
                  </a:cubicBezTo>
                  <a:cubicBezTo>
                    <a:pt x="103225" y="0"/>
                    <a:pt x="103225" y="26961"/>
                    <a:pt x="68816" y="26961"/>
                  </a:cubicBezTo>
                  <a:cubicBezTo>
                    <a:pt x="34408" y="26961"/>
                    <a:pt x="34408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5" name="Forma libre 654">
              <a:extLst>
                <a:ext uri="{FF2B5EF4-FFF2-40B4-BE49-F238E27FC236}">
                  <a16:creationId xmlns:a16="http://schemas.microsoft.com/office/drawing/2014/main" id="{618356DC-51CF-102E-2754-4496FCB63F27}"/>
                </a:ext>
              </a:extLst>
            </p:cNvPr>
            <p:cNvSpPr/>
            <p:nvPr/>
          </p:nvSpPr>
          <p:spPr>
            <a:xfrm>
              <a:off x="5728888" y="9570826"/>
              <a:ext cx="210127" cy="595152"/>
            </a:xfrm>
            <a:custGeom>
              <a:avLst/>
              <a:gdLst>
                <a:gd name="connsiteX0" fmla="*/ 210128 w 210127"/>
                <a:gd name="connsiteY0" fmla="*/ 595153 h 595152"/>
                <a:gd name="connsiteX1" fmla="*/ 0 w 210127"/>
                <a:gd name="connsiteY1" fmla="*/ 595153 h 595152"/>
                <a:gd name="connsiteX2" fmla="*/ 0 w 210127"/>
                <a:gd name="connsiteY2" fmla="*/ 0 h 595152"/>
                <a:gd name="connsiteX3" fmla="*/ 74443 w 210127"/>
                <a:gd name="connsiteY3" fmla="*/ 0 h 59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127" h="595152">
                  <a:moveTo>
                    <a:pt x="210128" y="595153"/>
                  </a:moveTo>
                  <a:lnTo>
                    <a:pt x="0" y="595153"/>
                  </a:lnTo>
                  <a:lnTo>
                    <a:pt x="0" y="0"/>
                  </a:lnTo>
                  <a:lnTo>
                    <a:pt x="74443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6" name="Forma libre 655">
              <a:extLst>
                <a:ext uri="{FF2B5EF4-FFF2-40B4-BE49-F238E27FC236}">
                  <a16:creationId xmlns:a16="http://schemas.microsoft.com/office/drawing/2014/main" id="{E3F305CF-A507-6FA6-C807-810E33F7C453}"/>
                </a:ext>
              </a:extLst>
            </p:cNvPr>
            <p:cNvSpPr/>
            <p:nvPr/>
          </p:nvSpPr>
          <p:spPr>
            <a:xfrm>
              <a:off x="6144888" y="9570826"/>
              <a:ext cx="74442" cy="157510"/>
            </a:xfrm>
            <a:custGeom>
              <a:avLst/>
              <a:gdLst>
                <a:gd name="connsiteX0" fmla="*/ 0 w 74442"/>
                <a:gd name="connsiteY0" fmla="*/ 0 h 157510"/>
                <a:gd name="connsiteX1" fmla="*/ 74443 w 74442"/>
                <a:gd name="connsiteY1" fmla="*/ 0 h 157510"/>
                <a:gd name="connsiteX2" fmla="*/ 74443 w 74442"/>
                <a:gd name="connsiteY2" fmla="*/ 157511 h 15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42" h="157510">
                  <a:moveTo>
                    <a:pt x="0" y="0"/>
                  </a:moveTo>
                  <a:lnTo>
                    <a:pt x="74443" y="0"/>
                  </a:lnTo>
                  <a:lnTo>
                    <a:pt x="74443" y="15751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7" name="Forma libre 656">
              <a:extLst>
                <a:ext uri="{FF2B5EF4-FFF2-40B4-BE49-F238E27FC236}">
                  <a16:creationId xmlns:a16="http://schemas.microsoft.com/office/drawing/2014/main" id="{4B53F3F6-0667-CFCE-FDF0-43373B2976C3}"/>
                </a:ext>
              </a:extLst>
            </p:cNvPr>
            <p:cNvSpPr/>
            <p:nvPr/>
          </p:nvSpPr>
          <p:spPr>
            <a:xfrm>
              <a:off x="5851516" y="9500829"/>
              <a:ext cx="245185" cy="122548"/>
            </a:xfrm>
            <a:custGeom>
              <a:avLst/>
              <a:gdLst>
                <a:gd name="connsiteX0" fmla="*/ 175143 w 245185"/>
                <a:gd name="connsiteY0" fmla="*/ 52480 h 122548"/>
                <a:gd name="connsiteX1" fmla="*/ 122629 w 245185"/>
                <a:gd name="connsiteY1" fmla="*/ 0 h 122548"/>
                <a:gd name="connsiteX2" fmla="*/ 70115 w 245185"/>
                <a:gd name="connsiteY2" fmla="*/ 52480 h 122548"/>
                <a:gd name="connsiteX3" fmla="*/ 35057 w 245185"/>
                <a:gd name="connsiteY3" fmla="*/ 52480 h 122548"/>
                <a:gd name="connsiteX4" fmla="*/ 0 w 245185"/>
                <a:gd name="connsiteY4" fmla="*/ 87514 h 122548"/>
                <a:gd name="connsiteX5" fmla="*/ 0 w 245185"/>
                <a:gd name="connsiteY5" fmla="*/ 122548 h 122548"/>
                <a:gd name="connsiteX6" fmla="*/ 245185 w 245185"/>
                <a:gd name="connsiteY6" fmla="*/ 122548 h 122548"/>
                <a:gd name="connsiteX7" fmla="*/ 245185 w 245185"/>
                <a:gd name="connsiteY7" fmla="*/ 87514 h 122548"/>
                <a:gd name="connsiteX8" fmla="*/ 210128 w 245185"/>
                <a:gd name="connsiteY8" fmla="*/ 52480 h 122548"/>
                <a:gd name="connsiteX9" fmla="*/ 175071 w 245185"/>
                <a:gd name="connsiteY9" fmla="*/ 52480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85" h="122548">
                  <a:moveTo>
                    <a:pt x="175143" y="52480"/>
                  </a:moveTo>
                  <a:cubicBezTo>
                    <a:pt x="175143" y="23501"/>
                    <a:pt x="151627" y="0"/>
                    <a:pt x="122629" y="0"/>
                  </a:cubicBezTo>
                  <a:cubicBezTo>
                    <a:pt x="93631" y="0"/>
                    <a:pt x="70115" y="23501"/>
                    <a:pt x="70115" y="52480"/>
                  </a:cubicBezTo>
                  <a:lnTo>
                    <a:pt x="35057" y="52480"/>
                  </a:lnTo>
                  <a:cubicBezTo>
                    <a:pt x="15725" y="52480"/>
                    <a:pt x="0" y="68123"/>
                    <a:pt x="0" y="87514"/>
                  </a:cubicBezTo>
                  <a:lnTo>
                    <a:pt x="0" y="122548"/>
                  </a:lnTo>
                  <a:lnTo>
                    <a:pt x="245185" y="122548"/>
                  </a:lnTo>
                  <a:lnTo>
                    <a:pt x="245185" y="87514"/>
                  </a:lnTo>
                  <a:cubicBezTo>
                    <a:pt x="245185" y="68195"/>
                    <a:pt x="229532" y="52480"/>
                    <a:pt x="210128" y="52480"/>
                  </a:cubicBezTo>
                  <a:lnTo>
                    <a:pt x="175071" y="52480"/>
                  </a:ln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8" name="Forma libre 657">
              <a:extLst>
                <a:ext uri="{FF2B5EF4-FFF2-40B4-BE49-F238E27FC236}">
                  <a16:creationId xmlns:a16="http://schemas.microsoft.com/office/drawing/2014/main" id="{C27EF40B-A55F-A993-3F2C-A60AE8948208}"/>
                </a:ext>
              </a:extLst>
            </p:cNvPr>
            <p:cNvSpPr/>
            <p:nvPr/>
          </p:nvSpPr>
          <p:spPr>
            <a:xfrm>
              <a:off x="5833988" y="9710819"/>
              <a:ext cx="87571" cy="70068"/>
            </a:xfrm>
            <a:custGeom>
              <a:avLst/>
              <a:gdLst>
                <a:gd name="connsiteX0" fmla="*/ 0 w 87571"/>
                <a:gd name="connsiteY0" fmla="*/ 35034 h 70068"/>
                <a:gd name="connsiteX1" fmla="*/ 34985 w 87571"/>
                <a:gd name="connsiteY1" fmla="*/ 70069 h 70068"/>
                <a:gd name="connsiteX2" fmla="*/ 87571 w 87571"/>
                <a:gd name="connsiteY2" fmla="*/ 0 h 7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71" h="70068">
                  <a:moveTo>
                    <a:pt x="0" y="35034"/>
                  </a:moveTo>
                  <a:lnTo>
                    <a:pt x="34985" y="70069"/>
                  </a:lnTo>
                  <a:lnTo>
                    <a:pt x="8757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59" name="Forma libre 658">
              <a:extLst>
                <a:ext uri="{FF2B5EF4-FFF2-40B4-BE49-F238E27FC236}">
                  <a16:creationId xmlns:a16="http://schemas.microsoft.com/office/drawing/2014/main" id="{D9B4E0E2-452A-2287-2A12-C50B0E7D7418}"/>
                </a:ext>
              </a:extLst>
            </p:cNvPr>
            <p:cNvSpPr/>
            <p:nvPr/>
          </p:nvSpPr>
          <p:spPr>
            <a:xfrm>
              <a:off x="5833988" y="9850885"/>
              <a:ext cx="87571" cy="69996"/>
            </a:xfrm>
            <a:custGeom>
              <a:avLst/>
              <a:gdLst>
                <a:gd name="connsiteX0" fmla="*/ 0 w 87571"/>
                <a:gd name="connsiteY0" fmla="*/ 35034 h 69996"/>
                <a:gd name="connsiteX1" fmla="*/ 34985 w 87571"/>
                <a:gd name="connsiteY1" fmla="*/ 69997 h 69996"/>
                <a:gd name="connsiteX2" fmla="*/ 87571 w 87571"/>
                <a:gd name="connsiteY2" fmla="*/ 0 h 6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71" h="69996">
                  <a:moveTo>
                    <a:pt x="0" y="35034"/>
                  </a:moveTo>
                  <a:lnTo>
                    <a:pt x="34985" y="69997"/>
                  </a:lnTo>
                  <a:lnTo>
                    <a:pt x="8757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0" name="Forma libre 659">
              <a:extLst>
                <a:ext uri="{FF2B5EF4-FFF2-40B4-BE49-F238E27FC236}">
                  <a16:creationId xmlns:a16="http://schemas.microsoft.com/office/drawing/2014/main" id="{A612F7F4-C762-7C26-4EC6-423B4984900E}"/>
                </a:ext>
              </a:extLst>
            </p:cNvPr>
            <p:cNvSpPr/>
            <p:nvPr/>
          </p:nvSpPr>
          <p:spPr>
            <a:xfrm>
              <a:off x="5833988" y="9990951"/>
              <a:ext cx="87571" cy="69996"/>
            </a:xfrm>
            <a:custGeom>
              <a:avLst/>
              <a:gdLst>
                <a:gd name="connsiteX0" fmla="*/ 0 w 87571"/>
                <a:gd name="connsiteY0" fmla="*/ 34963 h 69996"/>
                <a:gd name="connsiteX1" fmla="*/ 34985 w 87571"/>
                <a:gd name="connsiteY1" fmla="*/ 69997 h 69996"/>
                <a:gd name="connsiteX2" fmla="*/ 87571 w 87571"/>
                <a:gd name="connsiteY2" fmla="*/ 0 h 6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71" h="69996">
                  <a:moveTo>
                    <a:pt x="0" y="34963"/>
                  </a:moveTo>
                  <a:lnTo>
                    <a:pt x="34985" y="69997"/>
                  </a:lnTo>
                  <a:lnTo>
                    <a:pt x="87571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61" name="Gráfico 2">
            <a:extLst>
              <a:ext uri="{FF2B5EF4-FFF2-40B4-BE49-F238E27FC236}">
                <a16:creationId xmlns:a16="http://schemas.microsoft.com/office/drawing/2014/main" id="{843BCE90-C851-C18D-6476-EBE999A51E63}"/>
              </a:ext>
            </a:extLst>
          </p:cNvPr>
          <p:cNvGrpSpPr/>
          <p:nvPr/>
        </p:nvGrpSpPr>
        <p:grpSpPr>
          <a:xfrm>
            <a:off x="15776727" y="9562103"/>
            <a:ext cx="630600" cy="682666"/>
            <a:chOff x="15776727" y="9562103"/>
            <a:chExt cx="630600" cy="682666"/>
          </a:xfrm>
          <a:noFill/>
        </p:grpSpPr>
        <p:sp>
          <p:nvSpPr>
            <p:cNvPr id="662" name="Forma libre 661">
              <a:extLst>
                <a:ext uri="{FF2B5EF4-FFF2-40B4-BE49-F238E27FC236}">
                  <a16:creationId xmlns:a16="http://schemas.microsoft.com/office/drawing/2014/main" id="{2215020B-36F8-E115-A7B5-B0289F94E1F9}"/>
                </a:ext>
              </a:extLst>
            </p:cNvPr>
            <p:cNvSpPr/>
            <p:nvPr/>
          </p:nvSpPr>
          <p:spPr>
            <a:xfrm>
              <a:off x="15829313" y="9754649"/>
              <a:ext cx="262713" cy="315021"/>
            </a:xfrm>
            <a:custGeom>
              <a:avLst/>
              <a:gdLst>
                <a:gd name="connsiteX0" fmla="*/ 262714 w 262713"/>
                <a:gd name="connsiteY0" fmla="*/ 0 h 315021"/>
                <a:gd name="connsiteX1" fmla="*/ 0 w 262713"/>
                <a:gd name="connsiteY1" fmla="*/ 52479 h 315021"/>
                <a:gd name="connsiteX2" fmla="*/ 87571 w 262713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315021">
                  <a:moveTo>
                    <a:pt x="262714" y="0"/>
                  </a:moveTo>
                  <a:lnTo>
                    <a:pt x="0" y="52479"/>
                  </a:lnTo>
                  <a:cubicBezTo>
                    <a:pt x="0" y="145616"/>
                    <a:pt x="57635" y="276310"/>
                    <a:pt x="87571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3" name="Forma libre 662">
              <a:extLst>
                <a:ext uri="{FF2B5EF4-FFF2-40B4-BE49-F238E27FC236}">
                  <a16:creationId xmlns:a16="http://schemas.microsoft.com/office/drawing/2014/main" id="{20F1A41B-76F4-AE66-9D87-CE5E8D3C6184}"/>
                </a:ext>
              </a:extLst>
            </p:cNvPr>
            <p:cNvSpPr/>
            <p:nvPr/>
          </p:nvSpPr>
          <p:spPr>
            <a:xfrm>
              <a:off x="16092027" y="9754649"/>
              <a:ext cx="262714" cy="315021"/>
            </a:xfrm>
            <a:custGeom>
              <a:avLst/>
              <a:gdLst>
                <a:gd name="connsiteX0" fmla="*/ 0 w 262714"/>
                <a:gd name="connsiteY0" fmla="*/ 0 h 315021"/>
                <a:gd name="connsiteX1" fmla="*/ 262714 w 262714"/>
                <a:gd name="connsiteY1" fmla="*/ 52479 h 315021"/>
                <a:gd name="connsiteX2" fmla="*/ 175143 w 262714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4" h="315021">
                  <a:moveTo>
                    <a:pt x="0" y="0"/>
                  </a:moveTo>
                  <a:lnTo>
                    <a:pt x="262714" y="52479"/>
                  </a:lnTo>
                  <a:cubicBezTo>
                    <a:pt x="262714" y="145616"/>
                    <a:pt x="205079" y="276310"/>
                    <a:pt x="175143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4" name="Forma libre 663">
              <a:extLst>
                <a:ext uri="{FF2B5EF4-FFF2-40B4-BE49-F238E27FC236}">
                  <a16:creationId xmlns:a16="http://schemas.microsoft.com/office/drawing/2014/main" id="{72BF6AAB-07EC-9167-EA00-8354A05765AA}"/>
                </a:ext>
              </a:extLst>
            </p:cNvPr>
            <p:cNvSpPr/>
            <p:nvPr/>
          </p:nvSpPr>
          <p:spPr>
            <a:xfrm>
              <a:off x="16092027" y="9754648"/>
              <a:ext cx="7213" cy="315165"/>
            </a:xfrm>
            <a:custGeom>
              <a:avLst/>
              <a:gdLst>
                <a:gd name="connsiteX0" fmla="*/ 0 w 7213"/>
                <a:gd name="connsiteY0" fmla="*/ 0 h 315165"/>
                <a:gd name="connsiteX1" fmla="*/ 0 w 7213"/>
                <a:gd name="connsiteY1" fmla="*/ 315166 h 31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15165">
                  <a:moveTo>
                    <a:pt x="0" y="0"/>
                  </a:moveTo>
                  <a:lnTo>
                    <a:pt x="0" y="31516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5" name="Forma libre 664">
              <a:extLst>
                <a:ext uri="{FF2B5EF4-FFF2-40B4-BE49-F238E27FC236}">
                  <a16:creationId xmlns:a16="http://schemas.microsoft.com/office/drawing/2014/main" id="{57848699-A36E-089D-5686-67980612ADE8}"/>
                </a:ext>
              </a:extLst>
            </p:cNvPr>
            <p:cNvSpPr/>
            <p:nvPr/>
          </p:nvSpPr>
          <p:spPr>
            <a:xfrm>
              <a:off x="15916884" y="9667062"/>
              <a:ext cx="350285" cy="122548"/>
            </a:xfrm>
            <a:custGeom>
              <a:avLst/>
              <a:gdLst>
                <a:gd name="connsiteX0" fmla="*/ 350286 w 350285"/>
                <a:gd name="connsiteY0" fmla="*/ 122548 h 122548"/>
                <a:gd name="connsiteX1" fmla="*/ 350286 w 350285"/>
                <a:gd name="connsiteY1" fmla="*/ 0 h 122548"/>
                <a:gd name="connsiteX2" fmla="*/ 175143 w 350285"/>
                <a:gd name="connsiteY2" fmla="*/ 0 h 122548"/>
                <a:gd name="connsiteX3" fmla="*/ 0 w 350285"/>
                <a:gd name="connsiteY3" fmla="*/ 0 h 122548"/>
                <a:gd name="connsiteX4" fmla="*/ 0 w 350285"/>
                <a:gd name="connsiteY4" fmla="*/ 122548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22548">
                  <a:moveTo>
                    <a:pt x="350286" y="122548"/>
                  </a:moveTo>
                  <a:lnTo>
                    <a:pt x="350286" y="0"/>
                  </a:lnTo>
                  <a:lnTo>
                    <a:pt x="175143" y="0"/>
                  </a:lnTo>
                  <a:lnTo>
                    <a:pt x="0" y="0"/>
                  </a:lnTo>
                  <a:lnTo>
                    <a:pt x="0" y="1225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6" name="Forma libre 665">
              <a:extLst>
                <a:ext uri="{FF2B5EF4-FFF2-40B4-BE49-F238E27FC236}">
                  <a16:creationId xmlns:a16="http://schemas.microsoft.com/office/drawing/2014/main" id="{C88EEB3E-1820-7B6C-A139-785826538049}"/>
                </a:ext>
              </a:extLst>
            </p:cNvPr>
            <p:cNvSpPr/>
            <p:nvPr/>
          </p:nvSpPr>
          <p:spPr>
            <a:xfrm>
              <a:off x="16004455" y="9562103"/>
              <a:ext cx="175142" cy="104959"/>
            </a:xfrm>
            <a:custGeom>
              <a:avLst/>
              <a:gdLst>
                <a:gd name="connsiteX0" fmla="*/ 175143 w 175142"/>
                <a:gd name="connsiteY0" fmla="*/ 104959 h 104959"/>
                <a:gd name="connsiteX1" fmla="*/ 175143 w 175142"/>
                <a:gd name="connsiteY1" fmla="*/ 0 h 104959"/>
                <a:gd name="connsiteX2" fmla="*/ 87571 w 175142"/>
                <a:gd name="connsiteY2" fmla="*/ 0 h 104959"/>
                <a:gd name="connsiteX3" fmla="*/ 0 w 175142"/>
                <a:gd name="connsiteY3" fmla="*/ 0 h 104959"/>
                <a:gd name="connsiteX4" fmla="*/ 0 w 175142"/>
                <a:gd name="connsiteY4" fmla="*/ 104959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42" h="104959">
                  <a:moveTo>
                    <a:pt x="175143" y="104959"/>
                  </a:moveTo>
                  <a:lnTo>
                    <a:pt x="175143" y="0"/>
                  </a:lnTo>
                  <a:lnTo>
                    <a:pt x="87571" y="0"/>
                  </a:lnTo>
                  <a:lnTo>
                    <a:pt x="0" y="0"/>
                  </a:lnTo>
                  <a:lnTo>
                    <a:pt x="0" y="10495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7" name="Forma libre 666">
              <a:extLst>
                <a:ext uri="{FF2B5EF4-FFF2-40B4-BE49-F238E27FC236}">
                  <a16:creationId xmlns:a16="http://schemas.microsoft.com/office/drawing/2014/main" id="{6137A3EA-FAF3-390F-AF6B-F7ABFF569EC0}"/>
                </a:ext>
              </a:extLst>
            </p:cNvPr>
            <p:cNvSpPr/>
            <p:nvPr/>
          </p:nvSpPr>
          <p:spPr>
            <a:xfrm>
              <a:off x="15881826" y="10209736"/>
              <a:ext cx="420400" cy="35034"/>
            </a:xfrm>
            <a:custGeom>
              <a:avLst/>
              <a:gdLst>
                <a:gd name="connsiteX0" fmla="*/ 420400 w 420400"/>
                <a:gd name="connsiteY0" fmla="*/ 0 h 35034"/>
                <a:gd name="connsiteX1" fmla="*/ 315301 w 420400"/>
                <a:gd name="connsiteY1" fmla="*/ 35034 h 35034"/>
                <a:gd name="connsiteX2" fmla="*/ 210200 w 420400"/>
                <a:gd name="connsiteY2" fmla="*/ 0 h 35034"/>
                <a:gd name="connsiteX3" fmla="*/ 105101 w 420400"/>
                <a:gd name="connsiteY3" fmla="*/ 35034 h 35034"/>
                <a:gd name="connsiteX4" fmla="*/ 0 w 420400"/>
                <a:gd name="connsiteY4" fmla="*/ 0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400" h="35034">
                  <a:moveTo>
                    <a:pt x="420400" y="0"/>
                  </a:moveTo>
                  <a:cubicBezTo>
                    <a:pt x="367886" y="0"/>
                    <a:pt x="367886" y="35034"/>
                    <a:pt x="315301" y="35034"/>
                  </a:cubicBezTo>
                  <a:cubicBezTo>
                    <a:pt x="262714" y="35034"/>
                    <a:pt x="262787" y="0"/>
                    <a:pt x="210200" y="0"/>
                  </a:cubicBezTo>
                  <a:cubicBezTo>
                    <a:pt x="157615" y="0"/>
                    <a:pt x="157686" y="35034"/>
                    <a:pt x="105101" y="35034"/>
                  </a:cubicBezTo>
                  <a:cubicBezTo>
                    <a:pt x="52514" y="35034"/>
                    <a:pt x="52586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68" name="Forma libre 667">
              <a:extLst>
                <a:ext uri="{FF2B5EF4-FFF2-40B4-BE49-F238E27FC236}">
                  <a16:creationId xmlns:a16="http://schemas.microsoft.com/office/drawing/2014/main" id="{4917A7D3-7A5A-AE82-0055-1F6B5EE8964C}"/>
                </a:ext>
              </a:extLst>
            </p:cNvPr>
            <p:cNvSpPr/>
            <p:nvPr/>
          </p:nvSpPr>
          <p:spPr>
            <a:xfrm>
              <a:off x="15776727" y="10122149"/>
              <a:ext cx="630600" cy="35034"/>
            </a:xfrm>
            <a:custGeom>
              <a:avLst/>
              <a:gdLst>
                <a:gd name="connsiteX0" fmla="*/ 630601 w 630600"/>
                <a:gd name="connsiteY0" fmla="*/ 35034 h 35034"/>
                <a:gd name="connsiteX1" fmla="*/ 525500 w 630600"/>
                <a:gd name="connsiteY1" fmla="*/ 0 h 35034"/>
                <a:gd name="connsiteX2" fmla="*/ 420400 w 630600"/>
                <a:gd name="connsiteY2" fmla="*/ 35034 h 35034"/>
                <a:gd name="connsiteX3" fmla="*/ 315300 w 630600"/>
                <a:gd name="connsiteY3" fmla="*/ 0 h 35034"/>
                <a:gd name="connsiteX4" fmla="*/ 210200 w 630600"/>
                <a:gd name="connsiteY4" fmla="*/ 35034 h 35034"/>
                <a:gd name="connsiteX5" fmla="*/ 105100 w 630600"/>
                <a:gd name="connsiteY5" fmla="*/ 0 h 35034"/>
                <a:gd name="connsiteX6" fmla="*/ 0 w 630600"/>
                <a:gd name="connsiteY6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00" h="35034">
                  <a:moveTo>
                    <a:pt x="630601" y="35034"/>
                  </a:moveTo>
                  <a:cubicBezTo>
                    <a:pt x="578086" y="35034"/>
                    <a:pt x="578086" y="0"/>
                    <a:pt x="525500" y="0"/>
                  </a:cubicBezTo>
                  <a:cubicBezTo>
                    <a:pt x="472914" y="0"/>
                    <a:pt x="472986" y="35034"/>
                    <a:pt x="420400" y="35034"/>
                  </a:cubicBezTo>
                  <a:cubicBezTo>
                    <a:pt x="367814" y="35034"/>
                    <a:pt x="367886" y="0"/>
                    <a:pt x="315300" y="0"/>
                  </a:cubicBezTo>
                  <a:cubicBezTo>
                    <a:pt x="262714" y="0"/>
                    <a:pt x="262786" y="35034"/>
                    <a:pt x="210200" y="35034"/>
                  </a:cubicBezTo>
                  <a:cubicBezTo>
                    <a:pt x="157614" y="35034"/>
                    <a:pt x="157686" y="0"/>
                    <a:pt x="105100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69" name="Gráfico 2">
            <a:extLst>
              <a:ext uri="{FF2B5EF4-FFF2-40B4-BE49-F238E27FC236}">
                <a16:creationId xmlns:a16="http://schemas.microsoft.com/office/drawing/2014/main" id="{7B268E56-C6ED-2EEC-E460-B158BCDD0D17}"/>
              </a:ext>
            </a:extLst>
          </p:cNvPr>
          <p:cNvGrpSpPr/>
          <p:nvPr/>
        </p:nvGrpSpPr>
        <p:grpSpPr>
          <a:xfrm>
            <a:off x="14504273" y="9562103"/>
            <a:ext cx="788286" cy="682666"/>
            <a:chOff x="14504273" y="9562103"/>
            <a:chExt cx="788286" cy="682666"/>
          </a:xfrm>
          <a:noFill/>
        </p:grpSpPr>
        <p:sp>
          <p:nvSpPr>
            <p:cNvPr id="670" name="Forma libre 669">
              <a:extLst>
                <a:ext uri="{FF2B5EF4-FFF2-40B4-BE49-F238E27FC236}">
                  <a16:creationId xmlns:a16="http://schemas.microsoft.com/office/drawing/2014/main" id="{1AE2679E-E9E7-53D1-23A2-C5F62E3D3F3D}"/>
                </a:ext>
              </a:extLst>
            </p:cNvPr>
            <p:cNvSpPr/>
            <p:nvPr/>
          </p:nvSpPr>
          <p:spPr>
            <a:xfrm>
              <a:off x="14574388" y="9719542"/>
              <a:ext cx="140085" cy="175099"/>
            </a:xfrm>
            <a:custGeom>
              <a:avLst/>
              <a:gdLst>
                <a:gd name="connsiteX0" fmla="*/ 70043 w 140085"/>
                <a:gd name="connsiteY0" fmla="*/ 175100 h 175099"/>
                <a:gd name="connsiteX1" fmla="*/ 140086 w 140085"/>
                <a:gd name="connsiteY1" fmla="*/ 100057 h 175099"/>
                <a:gd name="connsiteX2" fmla="*/ 140086 w 140085"/>
                <a:gd name="connsiteY2" fmla="*/ 75043 h 175099"/>
                <a:gd name="connsiteX3" fmla="*/ 70043 w 140085"/>
                <a:gd name="connsiteY3" fmla="*/ 0 h 175099"/>
                <a:gd name="connsiteX4" fmla="*/ 0 w 140085"/>
                <a:gd name="connsiteY4" fmla="*/ 75043 h 175099"/>
                <a:gd name="connsiteX5" fmla="*/ 0 w 140085"/>
                <a:gd name="connsiteY5" fmla="*/ 100057 h 175099"/>
                <a:gd name="connsiteX6" fmla="*/ 70043 w 140085"/>
                <a:gd name="connsiteY6" fmla="*/ 175100 h 17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085" h="175099">
                  <a:moveTo>
                    <a:pt x="70043" y="175100"/>
                  </a:moveTo>
                  <a:cubicBezTo>
                    <a:pt x="110150" y="175100"/>
                    <a:pt x="140086" y="141507"/>
                    <a:pt x="140086" y="100057"/>
                  </a:cubicBezTo>
                  <a:lnTo>
                    <a:pt x="140086" y="75043"/>
                  </a:lnTo>
                  <a:cubicBezTo>
                    <a:pt x="140086" y="33592"/>
                    <a:pt x="110150" y="0"/>
                    <a:pt x="70043" y="0"/>
                  </a:cubicBezTo>
                  <a:cubicBezTo>
                    <a:pt x="29936" y="0"/>
                    <a:pt x="0" y="33592"/>
                    <a:pt x="0" y="75043"/>
                  </a:cubicBezTo>
                  <a:lnTo>
                    <a:pt x="0" y="100057"/>
                  </a:lnTo>
                  <a:cubicBezTo>
                    <a:pt x="0" y="141507"/>
                    <a:pt x="29936" y="175100"/>
                    <a:pt x="70043" y="17510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1" name="Forma libre 670">
              <a:extLst>
                <a:ext uri="{FF2B5EF4-FFF2-40B4-BE49-F238E27FC236}">
                  <a16:creationId xmlns:a16="http://schemas.microsoft.com/office/drawing/2014/main" id="{CCB5B865-9C06-73FF-CCC5-9992EA74CF10}"/>
                </a:ext>
              </a:extLst>
            </p:cNvPr>
            <p:cNvSpPr/>
            <p:nvPr/>
          </p:nvSpPr>
          <p:spPr>
            <a:xfrm>
              <a:off x="14504273" y="9947121"/>
              <a:ext cx="286013" cy="236374"/>
            </a:xfrm>
            <a:custGeom>
              <a:avLst/>
              <a:gdLst>
                <a:gd name="connsiteX0" fmla="*/ 137632 w 286013"/>
                <a:gd name="connsiteY0" fmla="*/ 236375 h 236374"/>
                <a:gd name="connsiteX1" fmla="*/ 81007 w 286013"/>
                <a:gd name="connsiteY1" fmla="*/ 224840 h 236374"/>
                <a:gd name="connsiteX2" fmla="*/ 37510 w 286013"/>
                <a:gd name="connsiteY2" fmla="*/ 195285 h 236374"/>
                <a:gd name="connsiteX3" fmla="*/ 22578 w 286013"/>
                <a:gd name="connsiteY3" fmla="*/ 162341 h 236374"/>
                <a:gd name="connsiteX4" fmla="*/ 0 w 286013"/>
                <a:gd name="connsiteY4" fmla="*/ 97390 h 236374"/>
                <a:gd name="connsiteX5" fmla="*/ 80863 w 286013"/>
                <a:gd name="connsiteY5" fmla="*/ 0 h 236374"/>
                <a:gd name="connsiteX6" fmla="*/ 181851 w 286013"/>
                <a:gd name="connsiteY6" fmla="*/ 0 h 236374"/>
                <a:gd name="connsiteX7" fmla="*/ 251750 w 286013"/>
                <a:gd name="connsiteY7" fmla="*/ 28259 h 236374"/>
                <a:gd name="connsiteX8" fmla="*/ 286014 w 286013"/>
                <a:gd name="connsiteY8" fmla="*/ 69637 h 23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013" h="236374">
                  <a:moveTo>
                    <a:pt x="137632" y="236375"/>
                  </a:moveTo>
                  <a:lnTo>
                    <a:pt x="81007" y="224840"/>
                  </a:lnTo>
                  <a:cubicBezTo>
                    <a:pt x="64344" y="222462"/>
                    <a:pt x="53091" y="218785"/>
                    <a:pt x="37510" y="195285"/>
                  </a:cubicBezTo>
                  <a:lnTo>
                    <a:pt x="22578" y="162341"/>
                  </a:lnTo>
                  <a:cubicBezTo>
                    <a:pt x="9378" y="133362"/>
                    <a:pt x="0" y="120963"/>
                    <a:pt x="0" y="97390"/>
                  </a:cubicBezTo>
                  <a:cubicBezTo>
                    <a:pt x="0" y="48010"/>
                    <a:pt x="25247" y="0"/>
                    <a:pt x="80863" y="0"/>
                  </a:cubicBezTo>
                  <a:lnTo>
                    <a:pt x="181851" y="0"/>
                  </a:lnTo>
                  <a:cubicBezTo>
                    <a:pt x="214239" y="1298"/>
                    <a:pt x="234076" y="6993"/>
                    <a:pt x="251750" y="28259"/>
                  </a:cubicBezTo>
                  <a:cubicBezTo>
                    <a:pt x="269422" y="49524"/>
                    <a:pt x="286014" y="69637"/>
                    <a:pt x="286014" y="6963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2" name="Forma libre 671">
              <a:extLst>
                <a:ext uri="{FF2B5EF4-FFF2-40B4-BE49-F238E27FC236}">
                  <a16:creationId xmlns:a16="http://schemas.microsoft.com/office/drawing/2014/main" id="{617254F0-64F1-9EDB-6CA9-C7248A6F9068}"/>
                </a:ext>
              </a:extLst>
            </p:cNvPr>
            <p:cNvSpPr/>
            <p:nvPr/>
          </p:nvSpPr>
          <p:spPr>
            <a:xfrm>
              <a:off x="14587300" y="10039682"/>
              <a:ext cx="85262" cy="81530"/>
            </a:xfrm>
            <a:custGeom>
              <a:avLst/>
              <a:gdLst>
                <a:gd name="connsiteX0" fmla="*/ 0 w 85262"/>
                <a:gd name="connsiteY0" fmla="*/ 0 h 81530"/>
                <a:gd name="connsiteX1" fmla="*/ 15797 w 85262"/>
                <a:gd name="connsiteY1" fmla="*/ 39576 h 81530"/>
                <a:gd name="connsiteX2" fmla="*/ 44507 w 85262"/>
                <a:gd name="connsiteY2" fmla="*/ 67041 h 81530"/>
                <a:gd name="connsiteX3" fmla="*/ 85263 w 85262"/>
                <a:gd name="connsiteY3" fmla="*/ 81531 h 8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62" h="81530">
                  <a:moveTo>
                    <a:pt x="0" y="0"/>
                  </a:moveTo>
                  <a:lnTo>
                    <a:pt x="15797" y="39576"/>
                  </a:lnTo>
                  <a:cubicBezTo>
                    <a:pt x="22145" y="55363"/>
                    <a:pt x="29792" y="61562"/>
                    <a:pt x="44507" y="67041"/>
                  </a:cubicBezTo>
                  <a:lnTo>
                    <a:pt x="85263" y="81531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3" name="Forma libre 672">
              <a:extLst>
                <a:ext uri="{FF2B5EF4-FFF2-40B4-BE49-F238E27FC236}">
                  <a16:creationId xmlns:a16="http://schemas.microsoft.com/office/drawing/2014/main" id="{A9764268-FC83-45F5-10E6-39281680DB2F}"/>
                </a:ext>
              </a:extLst>
            </p:cNvPr>
            <p:cNvSpPr/>
            <p:nvPr/>
          </p:nvSpPr>
          <p:spPr>
            <a:xfrm>
              <a:off x="14767060" y="10087187"/>
              <a:ext cx="105097" cy="69996"/>
            </a:xfrm>
            <a:custGeom>
              <a:avLst/>
              <a:gdLst>
                <a:gd name="connsiteX0" fmla="*/ 62035 w 105097"/>
                <a:gd name="connsiteY0" fmla="*/ 69996 h 69996"/>
                <a:gd name="connsiteX1" fmla="*/ 215 w 105097"/>
                <a:gd name="connsiteY1" fmla="*/ 69996 h 69996"/>
                <a:gd name="connsiteX2" fmla="*/ 33109 w 105097"/>
                <a:gd name="connsiteY2" fmla="*/ 0 h 69996"/>
                <a:gd name="connsiteX3" fmla="*/ 88652 w 105097"/>
                <a:gd name="connsiteY3" fmla="*/ 0 h 69996"/>
                <a:gd name="connsiteX4" fmla="*/ 103368 w 105097"/>
                <a:gd name="connsiteY4" fmla="*/ 25302 h 69996"/>
                <a:gd name="connsiteX5" fmla="*/ 91465 w 105097"/>
                <a:gd name="connsiteY5" fmla="*/ 50605 h 69996"/>
                <a:gd name="connsiteX6" fmla="*/ 62107 w 105097"/>
                <a:gd name="connsiteY6" fmla="*/ 69924 h 6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97" h="69996">
                  <a:moveTo>
                    <a:pt x="62035" y="69996"/>
                  </a:moveTo>
                  <a:lnTo>
                    <a:pt x="215" y="69996"/>
                  </a:lnTo>
                  <a:cubicBezTo>
                    <a:pt x="-3103" y="28402"/>
                    <a:pt x="33109" y="0"/>
                    <a:pt x="33109" y="0"/>
                  </a:cubicBezTo>
                  <a:lnTo>
                    <a:pt x="88652" y="0"/>
                  </a:lnTo>
                  <a:cubicBezTo>
                    <a:pt x="100843" y="0"/>
                    <a:pt x="108778" y="13696"/>
                    <a:pt x="103368" y="25302"/>
                  </a:cubicBezTo>
                  <a:lnTo>
                    <a:pt x="91465" y="50605"/>
                  </a:lnTo>
                  <a:cubicBezTo>
                    <a:pt x="85911" y="62500"/>
                    <a:pt x="74514" y="69924"/>
                    <a:pt x="62107" y="69924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4" name="Forma libre 673">
              <a:extLst>
                <a:ext uri="{FF2B5EF4-FFF2-40B4-BE49-F238E27FC236}">
                  <a16:creationId xmlns:a16="http://schemas.microsoft.com/office/drawing/2014/main" id="{378AF083-FA57-4AFB-618A-7447151A78F4}"/>
                </a:ext>
              </a:extLst>
            </p:cNvPr>
            <p:cNvSpPr/>
            <p:nvPr/>
          </p:nvSpPr>
          <p:spPr>
            <a:xfrm>
              <a:off x="14639032" y="10017118"/>
              <a:ext cx="232917" cy="192545"/>
            </a:xfrm>
            <a:custGeom>
              <a:avLst/>
              <a:gdLst>
                <a:gd name="connsiteX0" fmla="*/ 208241 w 232917"/>
                <a:gd name="connsiteY0" fmla="*/ 70285 h 192545"/>
                <a:gd name="connsiteX1" fmla="*/ 231252 w 232917"/>
                <a:gd name="connsiteY1" fmla="*/ 23284 h 192545"/>
                <a:gd name="connsiteX2" fmla="*/ 216753 w 232917"/>
                <a:gd name="connsiteY2" fmla="*/ 0 h 192545"/>
                <a:gd name="connsiteX3" fmla="*/ 94774 w 232917"/>
                <a:gd name="connsiteY3" fmla="*/ 0 h 192545"/>
                <a:gd name="connsiteX4" fmla="*/ 80707 w 232917"/>
                <a:gd name="connsiteY4" fmla="*/ 8795 h 192545"/>
                <a:gd name="connsiteX5" fmla="*/ 1648 w 232917"/>
                <a:gd name="connsiteY5" fmla="*/ 169622 h 192545"/>
                <a:gd name="connsiteX6" fmla="*/ 15930 w 232917"/>
                <a:gd name="connsiteY6" fmla="*/ 192545 h 192545"/>
                <a:gd name="connsiteX7" fmla="*/ 138198 w 232917"/>
                <a:gd name="connsiteY7" fmla="*/ 192545 h 192545"/>
                <a:gd name="connsiteX8" fmla="*/ 152481 w 232917"/>
                <a:gd name="connsiteY8" fmla="*/ 183678 h 192545"/>
                <a:gd name="connsiteX9" fmla="*/ 173905 w 232917"/>
                <a:gd name="connsiteY9" fmla="*/ 140138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917" h="192545">
                  <a:moveTo>
                    <a:pt x="208241" y="70285"/>
                  </a:moveTo>
                  <a:lnTo>
                    <a:pt x="231252" y="23284"/>
                  </a:lnTo>
                  <a:cubicBezTo>
                    <a:pt x="236517" y="12543"/>
                    <a:pt x="228655" y="0"/>
                    <a:pt x="216753" y="0"/>
                  </a:cubicBezTo>
                  <a:lnTo>
                    <a:pt x="94774" y="0"/>
                  </a:lnTo>
                  <a:cubicBezTo>
                    <a:pt x="88786" y="0"/>
                    <a:pt x="83304" y="3388"/>
                    <a:pt x="80707" y="8795"/>
                  </a:cubicBezTo>
                  <a:lnTo>
                    <a:pt x="1648" y="169622"/>
                  </a:lnTo>
                  <a:cubicBezTo>
                    <a:pt x="-3546" y="180218"/>
                    <a:pt x="4172" y="192545"/>
                    <a:pt x="15930" y="192545"/>
                  </a:cubicBezTo>
                  <a:lnTo>
                    <a:pt x="138198" y="192545"/>
                  </a:lnTo>
                  <a:cubicBezTo>
                    <a:pt x="144258" y="192545"/>
                    <a:pt x="149811" y="189085"/>
                    <a:pt x="152481" y="183678"/>
                  </a:cubicBezTo>
                  <a:lnTo>
                    <a:pt x="173905" y="14013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5" name="Forma libre 674">
              <a:extLst>
                <a:ext uri="{FF2B5EF4-FFF2-40B4-BE49-F238E27FC236}">
                  <a16:creationId xmlns:a16="http://schemas.microsoft.com/office/drawing/2014/main" id="{62BDB176-D0EB-4620-1353-E1B42571B415}"/>
                </a:ext>
              </a:extLst>
            </p:cNvPr>
            <p:cNvSpPr/>
            <p:nvPr/>
          </p:nvSpPr>
          <p:spPr>
            <a:xfrm>
              <a:off x="14574388" y="10174701"/>
              <a:ext cx="7213" cy="69996"/>
            </a:xfrm>
            <a:custGeom>
              <a:avLst/>
              <a:gdLst>
                <a:gd name="connsiteX0" fmla="*/ 0 w 7213"/>
                <a:gd name="connsiteY0" fmla="*/ 0 h 69996"/>
                <a:gd name="connsiteX1" fmla="*/ 0 w 7213"/>
                <a:gd name="connsiteY1" fmla="*/ 69997 h 6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69996">
                  <a:moveTo>
                    <a:pt x="0" y="0"/>
                  </a:moveTo>
                  <a:lnTo>
                    <a:pt x="0" y="69997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6" name="Forma libre 675">
              <a:extLst>
                <a:ext uri="{FF2B5EF4-FFF2-40B4-BE49-F238E27FC236}">
                  <a16:creationId xmlns:a16="http://schemas.microsoft.com/office/drawing/2014/main" id="{C9853967-F647-0B4F-14FC-C0DFE529FEF7}"/>
                </a:ext>
              </a:extLst>
            </p:cNvPr>
            <p:cNvSpPr/>
            <p:nvPr/>
          </p:nvSpPr>
          <p:spPr>
            <a:xfrm>
              <a:off x="14749531" y="10209736"/>
              <a:ext cx="7213" cy="34962"/>
            </a:xfrm>
            <a:custGeom>
              <a:avLst/>
              <a:gdLst>
                <a:gd name="connsiteX0" fmla="*/ 0 w 7213"/>
                <a:gd name="connsiteY0" fmla="*/ 0 h 34962"/>
                <a:gd name="connsiteX1" fmla="*/ 0 w 7213"/>
                <a:gd name="connsiteY1" fmla="*/ 34962 h 3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4962">
                  <a:moveTo>
                    <a:pt x="0" y="0"/>
                  </a:moveTo>
                  <a:lnTo>
                    <a:pt x="0" y="34962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7" name="Forma libre 676">
              <a:extLst>
                <a:ext uri="{FF2B5EF4-FFF2-40B4-BE49-F238E27FC236}">
                  <a16:creationId xmlns:a16="http://schemas.microsoft.com/office/drawing/2014/main" id="{A1CC9A8A-296B-1C64-95D8-B60007E8735D}"/>
                </a:ext>
              </a:extLst>
            </p:cNvPr>
            <p:cNvSpPr/>
            <p:nvPr/>
          </p:nvSpPr>
          <p:spPr>
            <a:xfrm>
              <a:off x="14767059" y="9754648"/>
              <a:ext cx="210200" cy="41954"/>
            </a:xfrm>
            <a:custGeom>
              <a:avLst/>
              <a:gdLst>
                <a:gd name="connsiteX0" fmla="*/ 210201 w 210200"/>
                <a:gd name="connsiteY0" fmla="*/ 0 h 41954"/>
                <a:gd name="connsiteX1" fmla="*/ 0 w 210200"/>
                <a:gd name="connsiteY1" fmla="*/ 41955 h 4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200" h="41954">
                  <a:moveTo>
                    <a:pt x="210201" y="0"/>
                  </a:moveTo>
                  <a:lnTo>
                    <a:pt x="0" y="4195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8" name="Forma libre 677">
              <a:extLst>
                <a:ext uri="{FF2B5EF4-FFF2-40B4-BE49-F238E27FC236}">
                  <a16:creationId xmlns:a16="http://schemas.microsoft.com/office/drawing/2014/main" id="{5F7C6A41-5D99-FA94-BB3E-5A6E67C3D575}"/>
                </a:ext>
              </a:extLst>
            </p:cNvPr>
            <p:cNvSpPr/>
            <p:nvPr/>
          </p:nvSpPr>
          <p:spPr>
            <a:xfrm>
              <a:off x="14977260" y="9754649"/>
              <a:ext cx="262713" cy="315021"/>
            </a:xfrm>
            <a:custGeom>
              <a:avLst/>
              <a:gdLst>
                <a:gd name="connsiteX0" fmla="*/ 0 w 262713"/>
                <a:gd name="connsiteY0" fmla="*/ 0 h 315021"/>
                <a:gd name="connsiteX1" fmla="*/ 262714 w 262713"/>
                <a:gd name="connsiteY1" fmla="*/ 52479 h 315021"/>
                <a:gd name="connsiteX2" fmla="*/ 175142 w 262713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315021">
                  <a:moveTo>
                    <a:pt x="0" y="0"/>
                  </a:moveTo>
                  <a:lnTo>
                    <a:pt x="262714" y="52479"/>
                  </a:lnTo>
                  <a:cubicBezTo>
                    <a:pt x="262714" y="145616"/>
                    <a:pt x="205078" y="276310"/>
                    <a:pt x="175142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9" name="Forma libre 678">
              <a:extLst>
                <a:ext uri="{FF2B5EF4-FFF2-40B4-BE49-F238E27FC236}">
                  <a16:creationId xmlns:a16="http://schemas.microsoft.com/office/drawing/2014/main" id="{1C4F40D3-C5B3-745A-BC58-45C866F8254F}"/>
                </a:ext>
              </a:extLst>
            </p:cNvPr>
            <p:cNvSpPr/>
            <p:nvPr/>
          </p:nvSpPr>
          <p:spPr>
            <a:xfrm>
              <a:off x="14977259" y="9754648"/>
              <a:ext cx="7213" cy="315165"/>
            </a:xfrm>
            <a:custGeom>
              <a:avLst/>
              <a:gdLst>
                <a:gd name="connsiteX0" fmla="*/ 0 w 7213"/>
                <a:gd name="connsiteY0" fmla="*/ 0 h 315165"/>
                <a:gd name="connsiteX1" fmla="*/ 0 w 7213"/>
                <a:gd name="connsiteY1" fmla="*/ 315166 h 31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15165">
                  <a:moveTo>
                    <a:pt x="0" y="0"/>
                  </a:moveTo>
                  <a:lnTo>
                    <a:pt x="0" y="31516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0" name="Forma libre 679">
              <a:extLst>
                <a:ext uri="{FF2B5EF4-FFF2-40B4-BE49-F238E27FC236}">
                  <a16:creationId xmlns:a16="http://schemas.microsoft.com/office/drawing/2014/main" id="{C0540AD2-0CE8-AD0D-62F1-B275E2125F36}"/>
                </a:ext>
              </a:extLst>
            </p:cNvPr>
            <p:cNvSpPr/>
            <p:nvPr/>
          </p:nvSpPr>
          <p:spPr>
            <a:xfrm>
              <a:off x="14802117" y="9667062"/>
              <a:ext cx="350284" cy="122548"/>
            </a:xfrm>
            <a:custGeom>
              <a:avLst/>
              <a:gdLst>
                <a:gd name="connsiteX0" fmla="*/ 350285 w 350284"/>
                <a:gd name="connsiteY0" fmla="*/ 122548 h 122548"/>
                <a:gd name="connsiteX1" fmla="*/ 350285 w 350284"/>
                <a:gd name="connsiteY1" fmla="*/ 0 h 122548"/>
                <a:gd name="connsiteX2" fmla="*/ 175143 w 350284"/>
                <a:gd name="connsiteY2" fmla="*/ 0 h 122548"/>
                <a:gd name="connsiteX3" fmla="*/ 0 w 350284"/>
                <a:gd name="connsiteY3" fmla="*/ 0 h 122548"/>
                <a:gd name="connsiteX4" fmla="*/ 0 w 350284"/>
                <a:gd name="connsiteY4" fmla="*/ 122548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4" h="122548">
                  <a:moveTo>
                    <a:pt x="350285" y="122548"/>
                  </a:moveTo>
                  <a:lnTo>
                    <a:pt x="350285" y="0"/>
                  </a:lnTo>
                  <a:lnTo>
                    <a:pt x="175143" y="0"/>
                  </a:lnTo>
                  <a:lnTo>
                    <a:pt x="0" y="0"/>
                  </a:lnTo>
                  <a:lnTo>
                    <a:pt x="0" y="1225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1" name="Forma libre 680">
              <a:extLst>
                <a:ext uri="{FF2B5EF4-FFF2-40B4-BE49-F238E27FC236}">
                  <a16:creationId xmlns:a16="http://schemas.microsoft.com/office/drawing/2014/main" id="{41C03B27-F792-E134-DCC5-2F77CCD29D7F}"/>
                </a:ext>
              </a:extLst>
            </p:cNvPr>
            <p:cNvSpPr/>
            <p:nvPr/>
          </p:nvSpPr>
          <p:spPr>
            <a:xfrm>
              <a:off x="14889688" y="9562103"/>
              <a:ext cx="175142" cy="104959"/>
            </a:xfrm>
            <a:custGeom>
              <a:avLst/>
              <a:gdLst>
                <a:gd name="connsiteX0" fmla="*/ 175142 w 175142"/>
                <a:gd name="connsiteY0" fmla="*/ 104959 h 104959"/>
                <a:gd name="connsiteX1" fmla="*/ 175142 w 175142"/>
                <a:gd name="connsiteY1" fmla="*/ 0 h 104959"/>
                <a:gd name="connsiteX2" fmla="*/ 87571 w 175142"/>
                <a:gd name="connsiteY2" fmla="*/ 0 h 104959"/>
                <a:gd name="connsiteX3" fmla="*/ 0 w 175142"/>
                <a:gd name="connsiteY3" fmla="*/ 0 h 104959"/>
                <a:gd name="connsiteX4" fmla="*/ 0 w 175142"/>
                <a:gd name="connsiteY4" fmla="*/ 104959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42" h="104959">
                  <a:moveTo>
                    <a:pt x="175142" y="104959"/>
                  </a:moveTo>
                  <a:lnTo>
                    <a:pt x="175142" y="0"/>
                  </a:lnTo>
                  <a:lnTo>
                    <a:pt x="87571" y="0"/>
                  </a:lnTo>
                  <a:lnTo>
                    <a:pt x="0" y="0"/>
                  </a:lnTo>
                  <a:lnTo>
                    <a:pt x="0" y="10495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2" name="Forma libre 681">
              <a:extLst>
                <a:ext uri="{FF2B5EF4-FFF2-40B4-BE49-F238E27FC236}">
                  <a16:creationId xmlns:a16="http://schemas.microsoft.com/office/drawing/2014/main" id="{3A7F74C8-FB2D-DABC-C114-59AC263539E1}"/>
                </a:ext>
              </a:extLst>
            </p:cNvPr>
            <p:cNvSpPr/>
            <p:nvPr/>
          </p:nvSpPr>
          <p:spPr>
            <a:xfrm>
              <a:off x="14846912" y="10209736"/>
              <a:ext cx="340546" cy="35034"/>
            </a:xfrm>
            <a:custGeom>
              <a:avLst/>
              <a:gdLst>
                <a:gd name="connsiteX0" fmla="*/ 340547 w 340546"/>
                <a:gd name="connsiteY0" fmla="*/ 0 h 35034"/>
                <a:gd name="connsiteX1" fmla="*/ 235447 w 340546"/>
                <a:gd name="connsiteY1" fmla="*/ 35034 h 35034"/>
                <a:gd name="connsiteX2" fmla="*/ 130348 w 340546"/>
                <a:gd name="connsiteY2" fmla="*/ 0 h 35034"/>
                <a:gd name="connsiteX3" fmla="*/ 25247 w 340546"/>
                <a:gd name="connsiteY3" fmla="*/ 35034 h 35034"/>
                <a:gd name="connsiteX4" fmla="*/ 0 w 340546"/>
                <a:gd name="connsiteY4" fmla="*/ 31646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546" h="35034">
                  <a:moveTo>
                    <a:pt x="340547" y="0"/>
                  </a:moveTo>
                  <a:cubicBezTo>
                    <a:pt x="288034" y="0"/>
                    <a:pt x="288034" y="35034"/>
                    <a:pt x="235447" y="35034"/>
                  </a:cubicBezTo>
                  <a:cubicBezTo>
                    <a:pt x="182861" y="35034"/>
                    <a:pt x="182933" y="0"/>
                    <a:pt x="130348" y="0"/>
                  </a:cubicBezTo>
                  <a:cubicBezTo>
                    <a:pt x="77761" y="0"/>
                    <a:pt x="77833" y="35034"/>
                    <a:pt x="25247" y="35034"/>
                  </a:cubicBezTo>
                  <a:cubicBezTo>
                    <a:pt x="15148" y="35034"/>
                    <a:pt x="6997" y="33737"/>
                    <a:pt x="0" y="3164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3" name="Forma libre 682">
              <a:extLst>
                <a:ext uri="{FF2B5EF4-FFF2-40B4-BE49-F238E27FC236}">
                  <a16:creationId xmlns:a16="http://schemas.microsoft.com/office/drawing/2014/main" id="{3DE6A0FC-805F-4BCE-0F90-B8D1917E1BE0}"/>
                </a:ext>
              </a:extLst>
            </p:cNvPr>
            <p:cNvSpPr/>
            <p:nvPr/>
          </p:nvSpPr>
          <p:spPr>
            <a:xfrm>
              <a:off x="14924746" y="10122149"/>
              <a:ext cx="367814" cy="35034"/>
            </a:xfrm>
            <a:custGeom>
              <a:avLst/>
              <a:gdLst>
                <a:gd name="connsiteX0" fmla="*/ 367814 w 367814"/>
                <a:gd name="connsiteY0" fmla="*/ 35034 h 35034"/>
                <a:gd name="connsiteX1" fmla="*/ 262714 w 367814"/>
                <a:gd name="connsiteY1" fmla="*/ 0 h 35034"/>
                <a:gd name="connsiteX2" fmla="*/ 157614 w 367814"/>
                <a:gd name="connsiteY2" fmla="*/ 35034 h 35034"/>
                <a:gd name="connsiteX3" fmla="*/ 52514 w 367814"/>
                <a:gd name="connsiteY3" fmla="*/ 0 h 35034"/>
                <a:gd name="connsiteX4" fmla="*/ 0 w 367814"/>
                <a:gd name="connsiteY4" fmla="*/ 17517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814" h="35034">
                  <a:moveTo>
                    <a:pt x="367814" y="35034"/>
                  </a:moveTo>
                  <a:cubicBezTo>
                    <a:pt x="315300" y="35034"/>
                    <a:pt x="315300" y="0"/>
                    <a:pt x="262714" y="0"/>
                  </a:cubicBezTo>
                  <a:cubicBezTo>
                    <a:pt x="210128" y="0"/>
                    <a:pt x="210200" y="35034"/>
                    <a:pt x="157614" y="35034"/>
                  </a:cubicBezTo>
                  <a:cubicBezTo>
                    <a:pt x="105027" y="35034"/>
                    <a:pt x="105100" y="0"/>
                    <a:pt x="52514" y="0"/>
                  </a:cubicBezTo>
                  <a:cubicBezTo>
                    <a:pt x="26257" y="0"/>
                    <a:pt x="13128" y="8723"/>
                    <a:pt x="0" y="17517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84" name="Gráfico 2">
            <a:extLst>
              <a:ext uri="{FF2B5EF4-FFF2-40B4-BE49-F238E27FC236}">
                <a16:creationId xmlns:a16="http://schemas.microsoft.com/office/drawing/2014/main" id="{ECCB96C8-9583-CE21-EB5D-34B99DFC9EAE}"/>
              </a:ext>
            </a:extLst>
          </p:cNvPr>
          <p:cNvGrpSpPr/>
          <p:nvPr/>
        </p:nvGrpSpPr>
        <p:grpSpPr>
          <a:xfrm>
            <a:off x="4333445" y="9500757"/>
            <a:ext cx="784463" cy="797213"/>
            <a:chOff x="4333445" y="9500757"/>
            <a:chExt cx="784463" cy="797213"/>
          </a:xfrm>
          <a:noFill/>
        </p:grpSpPr>
        <p:sp>
          <p:nvSpPr>
            <p:cNvPr id="685" name="Forma libre 684">
              <a:extLst>
                <a:ext uri="{FF2B5EF4-FFF2-40B4-BE49-F238E27FC236}">
                  <a16:creationId xmlns:a16="http://schemas.microsoft.com/office/drawing/2014/main" id="{37A794F4-5BF3-B30E-B8A1-D07263852EB7}"/>
                </a:ext>
              </a:extLst>
            </p:cNvPr>
            <p:cNvSpPr/>
            <p:nvPr/>
          </p:nvSpPr>
          <p:spPr>
            <a:xfrm>
              <a:off x="4364751" y="9955916"/>
              <a:ext cx="350285" cy="175316"/>
            </a:xfrm>
            <a:custGeom>
              <a:avLst/>
              <a:gdLst>
                <a:gd name="connsiteX0" fmla="*/ 297050 w 350285"/>
                <a:gd name="connsiteY0" fmla="*/ 175316 h 175316"/>
                <a:gd name="connsiteX1" fmla="*/ 350285 w 350285"/>
                <a:gd name="connsiteY1" fmla="*/ 35034 h 175316"/>
                <a:gd name="connsiteX2" fmla="*/ 175143 w 350285"/>
                <a:gd name="connsiteY2" fmla="*/ 0 h 175316"/>
                <a:gd name="connsiteX3" fmla="*/ 0 w 350285"/>
                <a:gd name="connsiteY3" fmla="*/ 35034 h 175316"/>
                <a:gd name="connsiteX4" fmla="*/ 53235 w 350285"/>
                <a:gd name="connsiteY4" fmla="*/ 175316 h 17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75316">
                  <a:moveTo>
                    <a:pt x="297050" y="175316"/>
                  </a:moveTo>
                  <a:cubicBezTo>
                    <a:pt x="317031" y="149509"/>
                    <a:pt x="350285" y="97101"/>
                    <a:pt x="350285" y="35034"/>
                  </a:cubicBezTo>
                  <a:lnTo>
                    <a:pt x="175143" y="0"/>
                  </a:lnTo>
                  <a:lnTo>
                    <a:pt x="0" y="35034"/>
                  </a:lnTo>
                  <a:cubicBezTo>
                    <a:pt x="0" y="97101"/>
                    <a:pt x="33326" y="149509"/>
                    <a:pt x="53235" y="17531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6" name="Forma libre 685">
              <a:extLst>
                <a:ext uri="{FF2B5EF4-FFF2-40B4-BE49-F238E27FC236}">
                  <a16:creationId xmlns:a16="http://schemas.microsoft.com/office/drawing/2014/main" id="{2EE6B0FE-6B94-FB4D-96CD-F5D8C804A3B9}"/>
                </a:ext>
              </a:extLst>
            </p:cNvPr>
            <p:cNvSpPr/>
            <p:nvPr/>
          </p:nvSpPr>
          <p:spPr>
            <a:xfrm>
              <a:off x="4539822" y="9955916"/>
              <a:ext cx="72" cy="192545"/>
            </a:xfrm>
            <a:custGeom>
              <a:avLst/>
              <a:gdLst>
                <a:gd name="connsiteX0" fmla="*/ 72 w 72"/>
                <a:gd name="connsiteY0" fmla="*/ 0 h 192545"/>
                <a:gd name="connsiteX1" fmla="*/ 0 w 72"/>
                <a:gd name="connsiteY1" fmla="*/ 192545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" h="192545">
                  <a:moveTo>
                    <a:pt x="72" y="0"/>
                  </a:moveTo>
                  <a:lnTo>
                    <a:pt x="0" y="19254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7" name="Forma libre 686">
              <a:extLst>
                <a:ext uri="{FF2B5EF4-FFF2-40B4-BE49-F238E27FC236}">
                  <a16:creationId xmlns:a16="http://schemas.microsoft.com/office/drawing/2014/main" id="{928092A9-7B3B-CF68-7020-2506AB738B02}"/>
                </a:ext>
              </a:extLst>
            </p:cNvPr>
            <p:cNvSpPr/>
            <p:nvPr/>
          </p:nvSpPr>
          <p:spPr>
            <a:xfrm>
              <a:off x="4417265" y="9885919"/>
              <a:ext cx="245185" cy="94506"/>
            </a:xfrm>
            <a:custGeom>
              <a:avLst/>
              <a:gdLst>
                <a:gd name="connsiteX0" fmla="*/ 0 w 245185"/>
                <a:gd name="connsiteY0" fmla="*/ 94507 h 94506"/>
                <a:gd name="connsiteX1" fmla="*/ 0 w 245185"/>
                <a:gd name="connsiteY1" fmla="*/ 0 h 94506"/>
                <a:gd name="connsiteX2" fmla="*/ 245185 w 245185"/>
                <a:gd name="connsiteY2" fmla="*/ 0 h 94506"/>
                <a:gd name="connsiteX3" fmla="*/ 245185 w 245185"/>
                <a:gd name="connsiteY3" fmla="*/ 94507 h 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85" h="94506">
                  <a:moveTo>
                    <a:pt x="0" y="94507"/>
                  </a:moveTo>
                  <a:lnTo>
                    <a:pt x="0" y="0"/>
                  </a:lnTo>
                  <a:lnTo>
                    <a:pt x="245185" y="0"/>
                  </a:lnTo>
                  <a:lnTo>
                    <a:pt x="245185" y="9450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8" name="Forma libre 687">
              <a:extLst>
                <a:ext uri="{FF2B5EF4-FFF2-40B4-BE49-F238E27FC236}">
                  <a16:creationId xmlns:a16="http://schemas.microsoft.com/office/drawing/2014/main" id="{8CBB88EB-31C4-1979-CB4E-BE7A8F6FDCB8}"/>
                </a:ext>
              </a:extLst>
            </p:cNvPr>
            <p:cNvSpPr/>
            <p:nvPr/>
          </p:nvSpPr>
          <p:spPr>
            <a:xfrm>
              <a:off x="4469779" y="9798406"/>
              <a:ext cx="140157" cy="87513"/>
            </a:xfrm>
            <a:custGeom>
              <a:avLst/>
              <a:gdLst>
                <a:gd name="connsiteX0" fmla="*/ 0 w 140157"/>
                <a:gd name="connsiteY0" fmla="*/ 87514 h 87513"/>
                <a:gd name="connsiteX1" fmla="*/ 0 w 140157"/>
                <a:gd name="connsiteY1" fmla="*/ 0 h 87513"/>
                <a:gd name="connsiteX2" fmla="*/ 140157 w 140157"/>
                <a:gd name="connsiteY2" fmla="*/ 0 h 87513"/>
                <a:gd name="connsiteX3" fmla="*/ 140157 w 140157"/>
                <a:gd name="connsiteY3" fmla="*/ 87514 h 8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57" h="87513">
                  <a:moveTo>
                    <a:pt x="0" y="87514"/>
                  </a:moveTo>
                  <a:lnTo>
                    <a:pt x="0" y="0"/>
                  </a:lnTo>
                  <a:lnTo>
                    <a:pt x="140157" y="0"/>
                  </a:lnTo>
                  <a:lnTo>
                    <a:pt x="140157" y="8751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89" name="Forma libre 688">
              <a:extLst>
                <a:ext uri="{FF2B5EF4-FFF2-40B4-BE49-F238E27FC236}">
                  <a16:creationId xmlns:a16="http://schemas.microsoft.com/office/drawing/2014/main" id="{8EB7B6EE-59A5-D9B7-EABE-9DA616A314E6}"/>
                </a:ext>
              </a:extLst>
            </p:cNvPr>
            <p:cNvSpPr/>
            <p:nvPr/>
          </p:nvSpPr>
          <p:spPr>
            <a:xfrm>
              <a:off x="4333445" y="10183496"/>
              <a:ext cx="688163" cy="26960"/>
            </a:xfrm>
            <a:custGeom>
              <a:avLst/>
              <a:gdLst>
                <a:gd name="connsiteX0" fmla="*/ 688164 w 688163"/>
                <a:gd name="connsiteY0" fmla="*/ 0 h 26960"/>
                <a:gd name="connsiteX1" fmla="*/ 619347 w 688163"/>
                <a:gd name="connsiteY1" fmla="*/ 26961 h 26960"/>
                <a:gd name="connsiteX2" fmla="*/ 550531 w 688163"/>
                <a:gd name="connsiteY2" fmla="*/ 0 h 26960"/>
                <a:gd name="connsiteX3" fmla="*/ 481715 w 688163"/>
                <a:gd name="connsiteY3" fmla="*/ 26961 h 26960"/>
                <a:gd name="connsiteX4" fmla="*/ 412898 w 688163"/>
                <a:gd name="connsiteY4" fmla="*/ 0 h 26960"/>
                <a:gd name="connsiteX5" fmla="*/ 344082 w 688163"/>
                <a:gd name="connsiteY5" fmla="*/ 26961 h 26960"/>
                <a:gd name="connsiteX6" fmla="*/ 275265 w 688163"/>
                <a:gd name="connsiteY6" fmla="*/ 0 h 26960"/>
                <a:gd name="connsiteX7" fmla="*/ 206449 w 688163"/>
                <a:gd name="connsiteY7" fmla="*/ 26961 h 26960"/>
                <a:gd name="connsiteX8" fmla="*/ 137633 w 688163"/>
                <a:gd name="connsiteY8" fmla="*/ 0 h 26960"/>
                <a:gd name="connsiteX9" fmla="*/ 68816 w 688163"/>
                <a:gd name="connsiteY9" fmla="*/ 26961 h 26960"/>
                <a:gd name="connsiteX10" fmla="*/ 0 w 688163"/>
                <a:gd name="connsiteY10" fmla="*/ 0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163" h="26960">
                  <a:moveTo>
                    <a:pt x="688164" y="0"/>
                  </a:moveTo>
                  <a:cubicBezTo>
                    <a:pt x="653756" y="0"/>
                    <a:pt x="653756" y="26961"/>
                    <a:pt x="619347" y="26961"/>
                  </a:cubicBezTo>
                  <a:cubicBezTo>
                    <a:pt x="584939" y="26961"/>
                    <a:pt x="584939" y="0"/>
                    <a:pt x="550531" y="0"/>
                  </a:cubicBezTo>
                  <a:cubicBezTo>
                    <a:pt x="516123" y="0"/>
                    <a:pt x="516123" y="26961"/>
                    <a:pt x="481715" y="26961"/>
                  </a:cubicBezTo>
                  <a:cubicBezTo>
                    <a:pt x="447306" y="26961"/>
                    <a:pt x="447306" y="0"/>
                    <a:pt x="412898" y="0"/>
                  </a:cubicBezTo>
                  <a:cubicBezTo>
                    <a:pt x="378490" y="0"/>
                    <a:pt x="378490" y="26961"/>
                    <a:pt x="344082" y="26961"/>
                  </a:cubicBezTo>
                  <a:cubicBezTo>
                    <a:pt x="309674" y="26961"/>
                    <a:pt x="309674" y="0"/>
                    <a:pt x="275265" y="0"/>
                  </a:cubicBezTo>
                  <a:cubicBezTo>
                    <a:pt x="240857" y="0"/>
                    <a:pt x="240857" y="26961"/>
                    <a:pt x="206449" y="26961"/>
                  </a:cubicBezTo>
                  <a:cubicBezTo>
                    <a:pt x="172041" y="26961"/>
                    <a:pt x="172041" y="0"/>
                    <a:pt x="137633" y="0"/>
                  </a:cubicBezTo>
                  <a:cubicBezTo>
                    <a:pt x="103225" y="0"/>
                    <a:pt x="103225" y="26961"/>
                    <a:pt x="68816" y="26961"/>
                  </a:cubicBezTo>
                  <a:cubicBezTo>
                    <a:pt x="34408" y="26961"/>
                    <a:pt x="34408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0" name="Forma libre 689">
              <a:extLst>
                <a:ext uri="{FF2B5EF4-FFF2-40B4-BE49-F238E27FC236}">
                  <a16:creationId xmlns:a16="http://schemas.microsoft.com/office/drawing/2014/main" id="{7B3B535F-16E3-10ED-296F-8072D4DCA988}"/>
                </a:ext>
              </a:extLst>
            </p:cNvPr>
            <p:cNvSpPr/>
            <p:nvPr/>
          </p:nvSpPr>
          <p:spPr>
            <a:xfrm>
              <a:off x="4473602" y="10271010"/>
              <a:ext cx="481714" cy="26960"/>
            </a:xfrm>
            <a:custGeom>
              <a:avLst/>
              <a:gdLst>
                <a:gd name="connsiteX0" fmla="*/ 481715 w 481714"/>
                <a:gd name="connsiteY0" fmla="*/ 26961 h 26960"/>
                <a:gd name="connsiteX1" fmla="*/ 412898 w 481714"/>
                <a:gd name="connsiteY1" fmla="*/ 0 h 26960"/>
                <a:gd name="connsiteX2" fmla="*/ 344082 w 481714"/>
                <a:gd name="connsiteY2" fmla="*/ 26961 h 26960"/>
                <a:gd name="connsiteX3" fmla="*/ 275265 w 481714"/>
                <a:gd name="connsiteY3" fmla="*/ 0 h 26960"/>
                <a:gd name="connsiteX4" fmla="*/ 206449 w 481714"/>
                <a:gd name="connsiteY4" fmla="*/ 26961 h 26960"/>
                <a:gd name="connsiteX5" fmla="*/ 137633 w 481714"/>
                <a:gd name="connsiteY5" fmla="*/ 0 h 26960"/>
                <a:gd name="connsiteX6" fmla="*/ 68816 w 481714"/>
                <a:gd name="connsiteY6" fmla="*/ 26961 h 26960"/>
                <a:gd name="connsiteX7" fmla="*/ 0 w 481714"/>
                <a:gd name="connsiteY7" fmla="*/ 0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14" h="26960">
                  <a:moveTo>
                    <a:pt x="481715" y="26961"/>
                  </a:moveTo>
                  <a:cubicBezTo>
                    <a:pt x="447306" y="26961"/>
                    <a:pt x="447306" y="0"/>
                    <a:pt x="412898" y="0"/>
                  </a:cubicBezTo>
                  <a:cubicBezTo>
                    <a:pt x="378490" y="0"/>
                    <a:pt x="378490" y="26961"/>
                    <a:pt x="344082" y="26961"/>
                  </a:cubicBezTo>
                  <a:cubicBezTo>
                    <a:pt x="309674" y="26961"/>
                    <a:pt x="309674" y="0"/>
                    <a:pt x="275265" y="0"/>
                  </a:cubicBezTo>
                  <a:cubicBezTo>
                    <a:pt x="240857" y="0"/>
                    <a:pt x="240857" y="26961"/>
                    <a:pt x="206449" y="26961"/>
                  </a:cubicBezTo>
                  <a:cubicBezTo>
                    <a:pt x="172041" y="26961"/>
                    <a:pt x="172041" y="0"/>
                    <a:pt x="137633" y="0"/>
                  </a:cubicBezTo>
                  <a:cubicBezTo>
                    <a:pt x="103225" y="0"/>
                    <a:pt x="103225" y="26961"/>
                    <a:pt x="68816" y="26961"/>
                  </a:cubicBezTo>
                  <a:cubicBezTo>
                    <a:pt x="34408" y="26961"/>
                    <a:pt x="34408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1" name="Forma libre 690">
              <a:extLst>
                <a:ext uri="{FF2B5EF4-FFF2-40B4-BE49-F238E27FC236}">
                  <a16:creationId xmlns:a16="http://schemas.microsoft.com/office/drawing/2014/main" id="{918472BE-6143-3DF2-7D3E-EE230EB0F495}"/>
                </a:ext>
              </a:extLst>
            </p:cNvPr>
            <p:cNvSpPr/>
            <p:nvPr/>
          </p:nvSpPr>
          <p:spPr>
            <a:xfrm>
              <a:off x="4785151" y="10025985"/>
              <a:ext cx="105027" cy="104959"/>
            </a:xfrm>
            <a:custGeom>
              <a:avLst/>
              <a:gdLst>
                <a:gd name="connsiteX0" fmla="*/ 105028 w 105027"/>
                <a:gd name="connsiteY0" fmla="*/ 52480 h 104959"/>
                <a:gd name="connsiteX1" fmla="*/ 52514 w 105027"/>
                <a:gd name="connsiteY1" fmla="*/ 104959 h 104959"/>
                <a:gd name="connsiteX2" fmla="*/ 0 w 105027"/>
                <a:gd name="connsiteY2" fmla="*/ 52480 h 104959"/>
                <a:gd name="connsiteX3" fmla="*/ 52514 w 105027"/>
                <a:gd name="connsiteY3" fmla="*/ 0 h 104959"/>
                <a:gd name="connsiteX4" fmla="*/ 105028 w 105027"/>
                <a:gd name="connsiteY4" fmla="*/ 5248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7" h="104959">
                  <a:moveTo>
                    <a:pt x="105028" y="52480"/>
                  </a:moveTo>
                  <a:cubicBezTo>
                    <a:pt x="105028" y="81463"/>
                    <a:pt x="81517" y="104959"/>
                    <a:pt x="52514" y="104959"/>
                  </a:cubicBezTo>
                  <a:cubicBezTo>
                    <a:pt x="23511" y="104959"/>
                    <a:pt x="0" y="81464"/>
                    <a:pt x="0" y="52480"/>
                  </a:cubicBezTo>
                  <a:cubicBezTo>
                    <a:pt x="0" y="23496"/>
                    <a:pt x="23511" y="0"/>
                    <a:pt x="52514" y="0"/>
                  </a:cubicBezTo>
                  <a:cubicBezTo>
                    <a:pt x="81517" y="0"/>
                    <a:pt x="105028" y="23496"/>
                    <a:pt x="105028" y="52480"/>
                  </a:cubicBezTo>
                  <a:close/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2" name="Forma libre 691">
              <a:extLst>
                <a:ext uri="{FF2B5EF4-FFF2-40B4-BE49-F238E27FC236}">
                  <a16:creationId xmlns:a16="http://schemas.microsoft.com/office/drawing/2014/main" id="{11B48E8D-1767-D14C-DAC5-F977AF45E473}"/>
                </a:ext>
              </a:extLst>
            </p:cNvPr>
            <p:cNvSpPr/>
            <p:nvPr/>
          </p:nvSpPr>
          <p:spPr>
            <a:xfrm>
              <a:off x="4662378" y="9658340"/>
              <a:ext cx="87643" cy="140066"/>
            </a:xfrm>
            <a:custGeom>
              <a:avLst/>
              <a:gdLst>
                <a:gd name="connsiteX0" fmla="*/ 87644 w 87643"/>
                <a:gd name="connsiteY0" fmla="*/ 105031 h 140066"/>
                <a:gd name="connsiteX1" fmla="*/ 87644 w 87643"/>
                <a:gd name="connsiteY1" fmla="*/ 105031 h 140066"/>
                <a:gd name="connsiteX2" fmla="*/ 52586 w 87643"/>
                <a:gd name="connsiteY2" fmla="*/ 140066 h 140066"/>
                <a:gd name="connsiteX3" fmla="*/ 35057 w 87643"/>
                <a:gd name="connsiteY3" fmla="*/ 140066 h 140066"/>
                <a:gd name="connsiteX4" fmla="*/ 0 w 87643"/>
                <a:gd name="connsiteY4" fmla="*/ 105031 h 140066"/>
                <a:gd name="connsiteX5" fmla="*/ 0 w 87643"/>
                <a:gd name="connsiteY5" fmla="*/ 35035 h 140066"/>
                <a:gd name="connsiteX6" fmla="*/ 35057 w 87643"/>
                <a:gd name="connsiteY6" fmla="*/ 0 h 140066"/>
                <a:gd name="connsiteX7" fmla="*/ 52586 w 87643"/>
                <a:gd name="connsiteY7" fmla="*/ 0 h 140066"/>
                <a:gd name="connsiteX8" fmla="*/ 87644 w 87643"/>
                <a:gd name="connsiteY8" fmla="*/ 35035 h 140066"/>
                <a:gd name="connsiteX9" fmla="*/ 87644 w 87643"/>
                <a:gd name="connsiteY9" fmla="*/ 35035 h 14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43" h="140066">
                  <a:moveTo>
                    <a:pt x="87644" y="105031"/>
                  </a:moveTo>
                  <a:lnTo>
                    <a:pt x="87644" y="105031"/>
                  </a:lnTo>
                  <a:cubicBezTo>
                    <a:pt x="87644" y="124351"/>
                    <a:pt x="71990" y="140066"/>
                    <a:pt x="52586" y="140066"/>
                  </a:cubicBezTo>
                  <a:lnTo>
                    <a:pt x="35057" y="140066"/>
                  </a:lnTo>
                  <a:cubicBezTo>
                    <a:pt x="15725" y="140066"/>
                    <a:pt x="0" y="124423"/>
                    <a:pt x="0" y="105031"/>
                  </a:cubicBezTo>
                  <a:lnTo>
                    <a:pt x="0" y="35035"/>
                  </a:lnTo>
                  <a:cubicBezTo>
                    <a:pt x="0" y="15715"/>
                    <a:pt x="15653" y="0"/>
                    <a:pt x="35057" y="0"/>
                  </a:cubicBezTo>
                  <a:lnTo>
                    <a:pt x="52586" y="0"/>
                  </a:lnTo>
                  <a:cubicBezTo>
                    <a:pt x="71918" y="0"/>
                    <a:pt x="87644" y="15643"/>
                    <a:pt x="87644" y="35035"/>
                  </a:cubicBezTo>
                  <a:lnTo>
                    <a:pt x="87644" y="35035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3" name="Forma libre 692">
              <a:extLst>
                <a:ext uri="{FF2B5EF4-FFF2-40B4-BE49-F238E27FC236}">
                  <a16:creationId xmlns:a16="http://schemas.microsoft.com/office/drawing/2014/main" id="{E082CB26-E241-70D1-E601-99AD8C387A4B}"/>
                </a:ext>
              </a:extLst>
            </p:cNvPr>
            <p:cNvSpPr/>
            <p:nvPr/>
          </p:nvSpPr>
          <p:spPr>
            <a:xfrm>
              <a:off x="4802608" y="9658340"/>
              <a:ext cx="105100" cy="140065"/>
            </a:xfrm>
            <a:custGeom>
              <a:avLst/>
              <a:gdLst>
                <a:gd name="connsiteX0" fmla="*/ 99618 w 105100"/>
                <a:gd name="connsiteY0" fmla="*/ 0 h 140065"/>
                <a:gd name="connsiteX1" fmla="*/ 105100 w 105100"/>
                <a:gd name="connsiteY1" fmla="*/ 5479 h 140065"/>
                <a:gd name="connsiteX2" fmla="*/ 105100 w 105100"/>
                <a:gd name="connsiteY2" fmla="*/ 134587 h 140065"/>
                <a:gd name="connsiteX3" fmla="*/ 99618 w 105100"/>
                <a:gd name="connsiteY3" fmla="*/ 140065 h 140065"/>
                <a:gd name="connsiteX4" fmla="*/ 5482 w 105100"/>
                <a:gd name="connsiteY4" fmla="*/ 140065 h 140065"/>
                <a:gd name="connsiteX5" fmla="*/ 0 w 105100"/>
                <a:gd name="connsiteY5" fmla="*/ 134587 h 140065"/>
                <a:gd name="connsiteX6" fmla="*/ 0 w 105100"/>
                <a:gd name="connsiteY6" fmla="*/ 5479 h 140065"/>
                <a:gd name="connsiteX7" fmla="*/ 5482 w 105100"/>
                <a:gd name="connsiteY7" fmla="*/ 0 h 14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00" h="140065">
                  <a:moveTo>
                    <a:pt x="99618" y="0"/>
                  </a:moveTo>
                  <a:cubicBezTo>
                    <a:pt x="102646" y="0"/>
                    <a:pt x="105100" y="2453"/>
                    <a:pt x="105100" y="5479"/>
                  </a:cubicBezTo>
                  <a:lnTo>
                    <a:pt x="105100" y="134587"/>
                  </a:lnTo>
                  <a:cubicBezTo>
                    <a:pt x="105100" y="137612"/>
                    <a:pt x="102646" y="140065"/>
                    <a:pt x="99618" y="140065"/>
                  </a:cubicBezTo>
                  <a:lnTo>
                    <a:pt x="5482" y="140065"/>
                  </a:lnTo>
                  <a:cubicBezTo>
                    <a:pt x="2454" y="140065"/>
                    <a:pt x="0" y="137612"/>
                    <a:pt x="0" y="134587"/>
                  </a:cubicBezTo>
                  <a:lnTo>
                    <a:pt x="0" y="5479"/>
                  </a:lnTo>
                  <a:cubicBezTo>
                    <a:pt x="0" y="2453"/>
                    <a:pt x="2454" y="0"/>
                    <a:pt x="5482" y="0"/>
                  </a:cubicBezTo>
                  <a:close/>
                </a:path>
              </a:pathLst>
            </a:custGeom>
            <a:noFill/>
            <a:ln w="21633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4" name="Forma libre 693">
              <a:extLst>
                <a:ext uri="{FF2B5EF4-FFF2-40B4-BE49-F238E27FC236}">
                  <a16:creationId xmlns:a16="http://schemas.microsoft.com/office/drawing/2014/main" id="{F74BE71E-D106-34ED-F463-E5E63CA537C6}"/>
                </a:ext>
              </a:extLst>
            </p:cNvPr>
            <p:cNvSpPr/>
            <p:nvPr/>
          </p:nvSpPr>
          <p:spPr>
            <a:xfrm>
              <a:off x="4557350" y="9500757"/>
              <a:ext cx="560557" cy="455159"/>
            </a:xfrm>
            <a:custGeom>
              <a:avLst/>
              <a:gdLst>
                <a:gd name="connsiteX0" fmla="*/ 204357 w 560557"/>
                <a:gd name="connsiteY0" fmla="*/ 452925 h 455159"/>
                <a:gd name="connsiteX1" fmla="*/ 227729 w 560557"/>
                <a:gd name="connsiteY1" fmla="*/ 455159 h 455159"/>
                <a:gd name="connsiteX2" fmla="*/ 320205 w 560557"/>
                <a:gd name="connsiteY2" fmla="*/ 412916 h 455159"/>
                <a:gd name="connsiteX3" fmla="*/ 420400 w 560557"/>
                <a:gd name="connsiteY3" fmla="*/ 455159 h 455159"/>
                <a:gd name="connsiteX4" fmla="*/ 560558 w 560557"/>
                <a:gd name="connsiteY4" fmla="*/ 315094 h 455159"/>
                <a:gd name="connsiteX5" fmla="*/ 541153 w 560557"/>
                <a:gd name="connsiteY5" fmla="*/ 244232 h 455159"/>
                <a:gd name="connsiteX6" fmla="*/ 560558 w 560557"/>
                <a:gd name="connsiteY6" fmla="*/ 166305 h 455159"/>
                <a:gd name="connsiteX7" fmla="*/ 394143 w 560557"/>
                <a:gd name="connsiteY7" fmla="*/ 0 h 455159"/>
                <a:gd name="connsiteX8" fmla="*/ 246700 w 560557"/>
                <a:gd name="connsiteY8" fmla="*/ 89316 h 455159"/>
                <a:gd name="connsiteX9" fmla="*/ 148886 w 560557"/>
                <a:gd name="connsiteY9" fmla="*/ 52552 h 455159"/>
                <a:gd name="connsiteX10" fmla="*/ 0 w 560557"/>
                <a:gd name="connsiteY10" fmla="*/ 201340 h 455159"/>
                <a:gd name="connsiteX11" fmla="*/ 2020 w 560557"/>
                <a:gd name="connsiteY11" fmla="*/ 225994 h 45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0557" h="455159">
                  <a:moveTo>
                    <a:pt x="204357" y="452925"/>
                  </a:moveTo>
                  <a:cubicBezTo>
                    <a:pt x="211931" y="454367"/>
                    <a:pt x="219722" y="455159"/>
                    <a:pt x="227729" y="455159"/>
                  </a:cubicBezTo>
                  <a:cubicBezTo>
                    <a:pt x="264662" y="455159"/>
                    <a:pt x="297699" y="438723"/>
                    <a:pt x="320205" y="412916"/>
                  </a:cubicBezTo>
                  <a:cubicBezTo>
                    <a:pt x="345669" y="438940"/>
                    <a:pt x="381087" y="455159"/>
                    <a:pt x="420400" y="455159"/>
                  </a:cubicBezTo>
                  <a:cubicBezTo>
                    <a:pt x="497801" y="455159"/>
                    <a:pt x="560558" y="392443"/>
                    <a:pt x="560558" y="315094"/>
                  </a:cubicBezTo>
                  <a:cubicBezTo>
                    <a:pt x="560558" y="289214"/>
                    <a:pt x="553416" y="264993"/>
                    <a:pt x="541153" y="244232"/>
                  </a:cubicBezTo>
                  <a:cubicBezTo>
                    <a:pt x="553488" y="221020"/>
                    <a:pt x="560558" y="194492"/>
                    <a:pt x="560558" y="166305"/>
                  </a:cubicBezTo>
                  <a:cubicBezTo>
                    <a:pt x="560558" y="74466"/>
                    <a:pt x="486043" y="0"/>
                    <a:pt x="394143" y="0"/>
                  </a:cubicBezTo>
                  <a:cubicBezTo>
                    <a:pt x="330088" y="0"/>
                    <a:pt x="274544" y="36260"/>
                    <a:pt x="246700" y="89316"/>
                  </a:cubicBezTo>
                  <a:cubicBezTo>
                    <a:pt x="220515" y="66465"/>
                    <a:pt x="186396" y="52552"/>
                    <a:pt x="148886" y="52552"/>
                  </a:cubicBezTo>
                  <a:cubicBezTo>
                    <a:pt x="66652" y="52552"/>
                    <a:pt x="0" y="119161"/>
                    <a:pt x="0" y="201340"/>
                  </a:cubicBezTo>
                  <a:cubicBezTo>
                    <a:pt x="0" y="209702"/>
                    <a:pt x="721" y="217992"/>
                    <a:pt x="2020" y="22599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5" name="Forma libre 694">
              <a:extLst>
                <a:ext uri="{FF2B5EF4-FFF2-40B4-BE49-F238E27FC236}">
                  <a16:creationId xmlns:a16="http://schemas.microsoft.com/office/drawing/2014/main" id="{7F265894-414E-EF5D-8CAD-D06430461CF2}"/>
                </a:ext>
              </a:extLst>
            </p:cNvPr>
            <p:cNvSpPr/>
            <p:nvPr/>
          </p:nvSpPr>
          <p:spPr>
            <a:xfrm>
              <a:off x="4960222" y="9728336"/>
              <a:ext cx="70114" cy="122548"/>
            </a:xfrm>
            <a:custGeom>
              <a:avLst/>
              <a:gdLst>
                <a:gd name="connsiteX0" fmla="*/ 0 w 70114"/>
                <a:gd name="connsiteY0" fmla="*/ 30709 h 122548"/>
                <a:gd name="connsiteX1" fmla="*/ 35057 w 70114"/>
                <a:gd name="connsiteY1" fmla="*/ 0 h 122548"/>
                <a:gd name="connsiteX2" fmla="*/ 70115 w 70114"/>
                <a:gd name="connsiteY2" fmla="*/ 30709 h 122548"/>
                <a:gd name="connsiteX3" fmla="*/ 72 w 70114"/>
                <a:gd name="connsiteY3" fmla="*/ 107410 h 122548"/>
                <a:gd name="connsiteX4" fmla="*/ 72 w 70114"/>
                <a:gd name="connsiteY4" fmla="*/ 122548 h 122548"/>
                <a:gd name="connsiteX5" fmla="*/ 70043 w 70114"/>
                <a:gd name="connsiteY5" fmla="*/ 122548 h 122548"/>
                <a:gd name="connsiteX6" fmla="*/ 70043 w 70114"/>
                <a:gd name="connsiteY6" fmla="*/ 108996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14" h="122548">
                  <a:moveTo>
                    <a:pt x="0" y="30709"/>
                  </a:moveTo>
                  <a:cubicBezTo>
                    <a:pt x="0" y="13769"/>
                    <a:pt x="15653" y="0"/>
                    <a:pt x="35057" y="0"/>
                  </a:cubicBezTo>
                  <a:cubicBezTo>
                    <a:pt x="54462" y="0"/>
                    <a:pt x="70043" y="13769"/>
                    <a:pt x="70115" y="30709"/>
                  </a:cubicBezTo>
                  <a:cubicBezTo>
                    <a:pt x="70115" y="70069"/>
                    <a:pt x="72" y="70069"/>
                    <a:pt x="72" y="107410"/>
                  </a:cubicBezTo>
                  <a:lnTo>
                    <a:pt x="72" y="122548"/>
                  </a:lnTo>
                  <a:cubicBezTo>
                    <a:pt x="72" y="122548"/>
                    <a:pt x="70043" y="122548"/>
                    <a:pt x="70043" y="122548"/>
                  </a:cubicBezTo>
                  <a:lnTo>
                    <a:pt x="70043" y="108996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96" name="Gráfico 2">
            <a:extLst>
              <a:ext uri="{FF2B5EF4-FFF2-40B4-BE49-F238E27FC236}">
                <a16:creationId xmlns:a16="http://schemas.microsoft.com/office/drawing/2014/main" id="{8CE710D4-437B-6013-7551-AB79AD29EF87}"/>
              </a:ext>
            </a:extLst>
          </p:cNvPr>
          <p:cNvGrpSpPr/>
          <p:nvPr/>
        </p:nvGrpSpPr>
        <p:grpSpPr>
          <a:xfrm>
            <a:off x="8118201" y="9553380"/>
            <a:ext cx="770613" cy="744590"/>
            <a:chOff x="8118201" y="9553380"/>
            <a:chExt cx="770613" cy="744590"/>
          </a:xfrm>
          <a:noFill/>
        </p:grpSpPr>
        <p:sp>
          <p:nvSpPr>
            <p:cNvPr id="697" name="Forma libre 696">
              <a:extLst>
                <a:ext uri="{FF2B5EF4-FFF2-40B4-BE49-F238E27FC236}">
                  <a16:creationId xmlns:a16="http://schemas.microsoft.com/office/drawing/2014/main" id="{66CF9C1C-EE80-0C1D-7D66-E224E475E8C4}"/>
                </a:ext>
              </a:extLst>
            </p:cNvPr>
            <p:cNvSpPr/>
            <p:nvPr/>
          </p:nvSpPr>
          <p:spPr>
            <a:xfrm>
              <a:off x="8433429" y="9955916"/>
              <a:ext cx="350285" cy="175316"/>
            </a:xfrm>
            <a:custGeom>
              <a:avLst/>
              <a:gdLst>
                <a:gd name="connsiteX0" fmla="*/ 297050 w 350285"/>
                <a:gd name="connsiteY0" fmla="*/ 175316 h 175316"/>
                <a:gd name="connsiteX1" fmla="*/ 350285 w 350285"/>
                <a:gd name="connsiteY1" fmla="*/ 35034 h 175316"/>
                <a:gd name="connsiteX2" fmla="*/ 175142 w 350285"/>
                <a:gd name="connsiteY2" fmla="*/ 0 h 175316"/>
                <a:gd name="connsiteX3" fmla="*/ 0 w 350285"/>
                <a:gd name="connsiteY3" fmla="*/ 35034 h 175316"/>
                <a:gd name="connsiteX4" fmla="*/ 53235 w 350285"/>
                <a:gd name="connsiteY4" fmla="*/ 175316 h 17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75316">
                  <a:moveTo>
                    <a:pt x="297050" y="175316"/>
                  </a:moveTo>
                  <a:cubicBezTo>
                    <a:pt x="317031" y="149509"/>
                    <a:pt x="350285" y="97101"/>
                    <a:pt x="350285" y="35034"/>
                  </a:cubicBezTo>
                  <a:lnTo>
                    <a:pt x="175142" y="0"/>
                  </a:lnTo>
                  <a:lnTo>
                    <a:pt x="0" y="35034"/>
                  </a:lnTo>
                  <a:cubicBezTo>
                    <a:pt x="0" y="97101"/>
                    <a:pt x="33326" y="149509"/>
                    <a:pt x="53235" y="17531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8" name="Forma libre 697">
              <a:extLst>
                <a:ext uri="{FF2B5EF4-FFF2-40B4-BE49-F238E27FC236}">
                  <a16:creationId xmlns:a16="http://schemas.microsoft.com/office/drawing/2014/main" id="{36205BDF-0523-98AC-219F-DB9668DD97EA}"/>
                </a:ext>
              </a:extLst>
            </p:cNvPr>
            <p:cNvSpPr/>
            <p:nvPr/>
          </p:nvSpPr>
          <p:spPr>
            <a:xfrm>
              <a:off x="8608571" y="9955916"/>
              <a:ext cx="7213" cy="192545"/>
            </a:xfrm>
            <a:custGeom>
              <a:avLst/>
              <a:gdLst>
                <a:gd name="connsiteX0" fmla="*/ 0 w 7213"/>
                <a:gd name="connsiteY0" fmla="*/ 0 h 192545"/>
                <a:gd name="connsiteX1" fmla="*/ 0 w 7213"/>
                <a:gd name="connsiteY1" fmla="*/ 192545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92545">
                  <a:moveTo>
                    <a:pt x="0" y="0"/>
                  </a:moveTo>
                  <a:lnTo>
                    <a:pt x="0" y="19254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99" name="Forma libre 698">
              <a:extLst>
                <a:ext uri="{FF2B5EF4-FFF2-40B4-BE49-F238E27FC236}">
                  <a16:creationId xmlns:a16="http://schemas.microsoft.com/office/drawing/2014/main" id="{70245CEE-9898-4904-51BB-42578F3BC34B}"/>
                </a:ext>
              </a:extLst>
            </p:cNvPr>
            <p:cNvSpPr/>
            <p:nvPr/>
          </p:nvSpPr>
          <p:spPr>
            <a:xfrm>
              <a:off x="8485942" y="9885919"/>
              <a:ext cx="245257" cy="94506"/>
            </a:xfrm>
            <a:custGeom>
              <a:avLst/>
              <a:gdLst>
                <a:gd name="connsiteX0" fmla="*/ 0 w 245257"/>
                <a:gd name="connsiteY0" fmla="*/ 94507 h 94506"/>
                <a:gd name="connsiteX1" fmla="*/ 0 w 245257"/>
                <a:gd name="connsiteY1" fmla="*/ 0 h 94506"/>
                <a:gd name="connsiteX2" fmla="*/ 245258 w 245257"/>
                <a:gd name="connsiteY2" fmla="*/ 0 h 94506"/>
                <a:gd name="connsiteX3" fmla="*/ 245258 w 245257"/>
                <a:gd name="connsiteY3" fmla="*/ 94507 h 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57" h="94506">
                  <a:moveTo>
                    <a:pt x="0" y="94507"/>
                  </a:moveTo>
                  <a:lnTo>
                    <a:pt x="0" y="0"/>
                  </a:lnTo>
                  <a:lnTo>
                    <a:pt x="245258" y="0"/>
                  </a:lnTo>
                  <a:lnTo>
                    <a:pt x="245258" y="9450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0" name="Forma libre 699">
              <a:extLst>
                <a:ext uri="{FF2B5EF4-FFF2-40B4-BE49-F238E27FC236}">
                  <a16:creationId xmlns:a16="http://schemas.microsoft.com/office/drawing/2014/main" id="{E10AB24B-9B18-6307-CCE1-666E46B47C6E}"/>
                </a:ext>
              </a:extLst>
            </p:cNvPr>
            <p:cNvSpPr/>
            <p:nvPr/>
          </p:nvSpPr>
          <p:spPr>
            <a:xfrm>
              <a:off x="8538529" y="9798406"/>
              <a:ext cx="140157" cy="87513"/>
            </a:xfrm>
            <a:custGeom>
              <a:avLst/>
              <a:gdLst>
                <a:gd name="connsiteX0" fmla="*/ 0 w 140157"/>
                <a:gd name="connsiteY0" fmla="*/ 87514 h 87513"/>
                <a:gd name="connsiteX1" fmla="*/ 0 w 140157"/>
                <a:gd name="connsiteY1" fmla="*/ 0 h 87513"/>
                <a:gd name="connsiteX2" fmla="*/ 140157 w 140157"/>
                <a:gd name="connsiteY2" fmla="*/ 0 h 87513"/>
                <a:gd name="connsiteX3" fmla="*/ 140157 w 140157"/>
                <a:gd name="connsiteY3" fmla="*/ 87514 h 8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57" h="87513">
                  <a:moveTo>
                    <a:pt x="0" y="87514"/>
                  </a:moveTo>
                  <a:lnTo>
                    <a:pt x="0" y="0"/>
                  </a:lnTo>
                  <a:lnTo>
                    <a:pt x="140157" y="0"/>
                  </a:lnTo>
                  <a:lnTo>
                    <a:pt x="140157" y="8751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1" name="Forma libre 700">
              <a:extLst>
                <a:ext uri="{FF2B5EF4-FFF2-40B4-BE49-F238E27FC236}">
                  <a16:creationId xmlns:a16="http://schemas.microsoft.com/office/drawing/2014/main" id="{BE340550-D092-8C4D-EB1E-8AA80C454AB4}"/>
                </a:ext>
              </a:extLst>
            </p:cNvPr>
            <p:cNvSpPr/>
            <p:nvPr/>
          </p:nvSpPr>
          <p:spPr>
            <a:xfrm>
              <a:off x="8118201" y="9553380"/>
              <a:ext cx="484744" cy="490049"/>
            </a:xfrm>
            <a:custGeom>
              <a:avLst/>
              <a:gdLst>
                <a:gd name="connsiteX0" fmla="*/ 262642 w 484744"/>
                <a:gd name="connsiteY0" fmla="*/ 489473 h 490049"/>
                <a:gd name="connsiteX1" fmla="*/ 245185 w 484744"/>
                <a:gd name="connsiteY1" fmla="*/ 490050 h 490049"/>
                <a:gd name="connsiteX2" fmla="*/ 0 w 484744"/>
                <a:gd name="connsiteY2" fmla="*/ 245025 h 490049"/>
                <a:gd name="connsiteX3" fmla="*/ 245185 w 484744"/>
                <a:gd name="connsiteY3" fmla="*/ 0 h 490049"/>
                <a:gd name="connsiteX4" fmla="*/ 484744 w 484744"/>
                <a:gd name="connsiteY4" fmla="*/ 192545 h 49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744" h="490049">
                  <a:moveTo>
                    <a:pt x="262642" y="489473"/>
                  </a:moveTo>
                  <a:cubicBezTo>
                    <a:pt x="256871" y="489906"/>
                    <a:pt x="251028" y="490050"/>
                    <a:pt x="245185" y="490050"/>
                  </a:cubicBezTo>
                  <a:cubicBezTo>
                    <a:pt x="109789" y="490050"/>
                    <a:pt x="0" y="380333"/>
                    <a:pt x="0" y="245025"/>
                  </a:cubicBezTo>
                  <a:cubicBezTo>
                    <a:pt x="0" y="109717"/>
                    <a:pt x="109789" y="0"/>
                    <a:pt x="245185" y="0"/>
                  </a:cubicBezTo>
                  <a:cubicBezTo>
                    <a:pt x="362548" y="0"/>
                    <a:pt x="460723" y="82468"/>
                    <a:pt x="484744" y="192545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2" name="Forma libre 701">
              <a:extLst>
                <a:ext uri="{FF2B5EF4-FFF2-40B4-BE49-F238E27FC236}">
                  <a16:creationId xmlns:a16="http://schemas.microsoft.com/office/drawing/2014/main" id="{2D86CA9C-B06C-F31F-2D35-578D3E5198BF}"/>
                </a:ext>
              </a:extLst>
            </p:cNvPr>
            <p:cNvSpPr/>
            <p:nvPr/>
          </p:nvSpPr>
          <p:spPr>
            <a:xfrm>
              <a:off x="8363386" y="9658340"/>
              <a:ext cx="87571" cy="175028"/>
            </a:xfrm>
            <a:custGeom>
              <a:avLst/>
              <a:gdLst>
                <a:gd name="connsiteX0" fmla="*/ 87571 w 87571"/>
                <a:gd name="connsiteY0" fmla="*/ 175028 h 175028"/>
                <a:gd name="connsiteX1" fmla="*/ 0 w 87571"/>
                <a:gd name="connsiteY1" fmla="*/ 140066 h 175028"/>
                <a:gd name="connsiteX2" fmla="*/ 0 w 87571"/>
                <a:gd name="connsiteY2" fmla="*/ 0 h 17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571" h="175028">
                  <a:moveTo>
                    <a:pt x="87571" y="175028"/>
                  </a:moveTo>
                  <a:lnTo>
                    <a:pt x="0" y="140066"/>
                  </a:ln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3" name="Forma libre 702">
              <a:extLst>
                <a:ext uri="{FF2B5EF4-FFF2-40B4-BE49-F238E27FC236}">
                  <a16:creationId xmlns:a16="http://schemas.microsoft.com/office/drawing/2014/main" id="{03FDA99D-D678-F076-B823-34F731A01DD8}"/>
                </a:ext>
              </a:extLst>
            </p:cNvPr>
            <p:cNvSpPr/>
            <p:nvPr/>
          </p:nvSpPr>
          <p:spPr>
            <a:xfrm>
              <a:off x="8188387" y="10183496"/>
              <a:ext cx="700426" cy="26960"/>
            </a:xfrm>
            <a:custGeom>
              <a:avLst/>
              <a:gdLst>
                <a:gd name="connsiteX0" fmla="*/ 700427 w 700426"/>
                <a:gd name="connsiteY0" fmla="*/ 26961 h 26960"/>
                <a:gd name="connsiteX1" fmla="*/ 630384 w 700426"/>
                <a:gd name="connsiteY1" fmla="*/ 0 h 26960"/>
                <a:gd name="connsiteX2" fmla="*/ 560341 w 700426"/>
                <a:gd name="connsiteY2" fmla="*/ 26961 h 26960"/>
                <a:gd name="connsiteX3" fmla="*/ 490299 w 700426"/>
                <a:gd name="connsiteY3" fmla="*/ 0 h 26960"/>
                <a:gd name="connsiteX4" fmla="*/ 420256 w 700426"/>
                <a:gd name="connsiteY4" fmla="*/ 26961 h 26960"/>
                <a:gd name="connsiteX5" fmla="*/ 350213 w 700426"/>
                <a:gd name="connsiteY5" fmla="*/ 0 h 26960"/>
                <a:gd name="connsiteX6" fmla="*/ 280171 w 700426"/>
                <a:gd name="connsiteY6" fmla="*/ 26961 h 26960"/>
                <a:gd name="connsiteX7" fmla="*/ 210128 w 700426"/>
                <a:gd name="connsiteY7" fmla="*/ 0 h 26960"/>
                <a:gd name="connsiteX8" fmla="*/ 140086 w 700426"/>
                <a:gd name="connsiteY8" fmla="*/ 26961 h 26960"/>
                <a:gd name="connsiteX9" fmla="*/ 70043 w 700426"/>
                <a:gd name="connsiteY9" fmla="*/ 0 h 26960"/>
                <a:gd name="connsiteX10" fmla="*/ 0 w 700426"/>
                <a:gd name="connsiteY10" fmla="*/ 26961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426" h="26960">
                  <a:moveTo>
                    <a:pt x="700427" y="26961"/>
                  </a:moveTo>
                  <a:cubicBezTo>
                    <a:pt x="665369" y="26961"/>
                    <a:pt x="665369" y="0"/>
                    <a:pt x="630384" y="0"/>
                  </a:cubicBezTo>
                  <a:cubicBezTo>
                    <a:pt x="595399" y="0"/>
                    <a:pt x="595327" y="26961"/>
                    <a:pt x="560341" y="26961"/>
                  </a:cubicBezTo>
                  <a:cubicBezTo>
                    <a:pt x="525356" y="26961"/>
                    <a:pt x="525284" y="0"/>
                    <a:pt x="490299" y="0"/>
                  </a:cubicBezTo>
                  <a:cubicBezTo>
                    <a:pt x="455313" y="0"/>
                    <a:pt x="455242" y="26961"/>
                    <a:pt x="420256" y="26961"/>
                  </a:cubicBezTo>
                  <a:cubicBezTo>
                    <a:pt x="385271" y="26961"/>
                    <a:pt x="385199" y="0"/>
                    <a:pt x="350213" y="0"/>
                  </a:cubicBezTo>
                  <a:cubicBezTo>
                    <a:pt x="315228" y="0"/>
                    <a:pt x="315156" y="26961"/>
                    <a:pt x="280171" y="26961"/>
                  </a:cubicBezTo>
                  <a:cubicBezTo>
                    <a:pt x="245185" y="26961"/>
                    <a:pt x="245114" y="0"/>
                    <a:pt x="210128" y="0"/>
                  </a:cubicBezTo>
                  <a:cubicBezTo>
                    <a:pt x="175143" y="0"/>
                    <a:pt x="175071" y="26961"/>
                    <a:pt x="140086" y="26961"/>
                  </a:cubicBezTo>
                  <a:cubicBezTo>
                    <a:pt x="105100" y="26961"/>
                    <a:pt x="105028" y="0"/>
                    <a:pt x="70043" y="0"/>
                  </a:cubicBezTo>
                  <a:cubicBezTo>
                    <a:pt x="35058" y="0"/>
                    <a:pt x="34986" y="26961"/>
                    <a:pt x="0" y="2696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4" name="Forma libre 703">
              <a:extLst>
                <a:ext uri="{FF2B5EF4-FFF2-40B4-BE49-F238E27FC236}">
                  <a16:creationId xmlns:a16="http://schemas.microsoft.com/office/drawing/2014/main" id="{80A96415-43DC-1617-D460-5BC072B6D4E1}"/>
                </a:ext>
              </a:extLst>
            </p:cNvPr>
            <p:cNvSpPr/>
            <p:nvPr/>
          </p:nvSpPr>
          <p:spPr>
            <a:xfrm>
              <a:off x="8188387" y="10271010"/>
              <a:ext cx="700426" cy="26960"/>
            </a:xfrm>
            <a:custGeom>
              <a:avLst/>
              <a:gdLst>
                <a:gd name="connsiteX0" fmla="*/ 700427 w 700426"/>
                <a:gd name="connsiteY0" fmla="*/ 26961 h 26960"/>
                <a:gd name="connsiteX1" fmla="*/ 630384 w 700426"/>
                <a:gd name="connsiteY1" fmla="*/ 0 h 26960"/>
                <a:gd name="connsiteX2" fmla="*/ 560341 w 700426"/>
                <a:gd name="connsiteY2" fmla="*/ 26961 h 26960"/>
                <a:gd name="connsiteX3" fmla="*/ 490299 w 700426"/>
                <a:gd name="connsiteY3" fmla="*/ 0 h 26960"/>
                <a:gd name="connsiteX4" fmla="*/ 420256 w 700426"/>
                <a:gd name="connsiteY4" fmla="*/ 26961 h 26960"/>
                <a:gd name="connsiteX5" fmla="*/ 350213 w 700426"/>
                <a:gd name="connsiteY5" fmla="*/ 0 h 26960"/>
                <a:gd name="connsiteX6" fmla="*/ 280171 w 700426"/>
                <a:gd name="connsiteY6" fmla="*/ 26961 h 26960"/>
                <a:gd name="connsiteX7" fmla="*/ 210128 w 700426"/>
                <a:gd name="connsiteY7" fmla="*/ 0 h 26960"/>
                <a:gd name="connsiteX8" fmla="*/ 140086 w 700426"/>
                <a:gd name="connsiteY8" fmla="*/ 26961 h 26960"/>
                <a:gd name="connsiteX9" fmla="*/ 70043 w 700426"/>
                <a:gd name="connsiteY9" fmla="*/ 0 h 26960"/>
                <a:gd name="connsiteX10" fmla="*/ 0 w 700426"/>
                <a:gd name="connsiteY10" fmla="*/ 26961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426" h="26960">
                  <a:moveTo>
                    <a:pt x="700427" y="26961"/>
                  </a:moveTo>
                  <a:cubicBezTo>
                    <a:pt x="665369" y="26961"/>
                    <a:pt x="665369" y="0"/>
                    <a:pt x="630384" y="0"/>
                  </a:cubicBezTo>
                  <a:cubicBezTo>
                    <a:pt x="595399" y="0"/>
                    <a:pt x="595327" y="26961"/>
                    <a:pt x="560341" y="26961"/>
                  </a:cubicBezTo>
                  <a:cubicBezTo>
                    <a:pt x="525356" y="26961"/>
                    <a:pt x="525284" y="0"/>
                    <a:pt x="490299" y="0"/>
                  </a:cubicBezTo>
                  <a:cubicBezTo>
                    <a:pt x="455313" y="0"/>
                    <a:pt x="455242" y="26961"/>
                    <a:pt x="420256" y="26961"/>
                  </a:cubicBezTo>
                  <a:cubicBezTo>
                    <a:pt x="385271" y="26961"/>
                    <a:pt x="385199" y="0"/>
                    <a:pt x="350213" y="0"/>
                  </a:cubicBezTo>
                  <a:cubicBezTo>
                    <a:pt x="315228" y="0"/>
                    <a:pt x="315156" y="26961"/>
                    <a:pt x="280171" y="26961"/>
                  </a:cubicBezTo>
                  <a:cubicBezTo>
                    <a:pt x="245185" y="26961"/>
                    <a:pt x="245114" y="0"/>
                    <a:pt x="210128" y="0"/>
                  </a:cubicBezTo>
                  <a:cubicBezTo>
                    <a:pt x="175143" y="0"/>
                    <a:pt x="175071" y="26961"/>
                    <a:pt x="140086" y="26961"/>
                  </a:cubicBezTo>
                  <a:cubicBezTo>
                    <a:pt x="105100" y="26961"/>
                    <a:pt x="105028" y="0"/>
                    <a:pt x="70043" y="0"/>
                  </a:cubicBezTo>
                  <a:cubicBezTo>
                    <a:pt x="35058" y="0"/>
                    <a:pt x="34986" y="26961"/>
                    <a:pt x="0" y="2696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05" name="Gráfico 2">
            <a:extLst>
              <a:ext uri="{FF2B5EF4-FFF2-40B4-BE49-F238E27FC236}">
                <a16:creationId xmlns:a16="http://schemas.microsoft.com/office/drawing/2014/main" id="{3F098C44-64D8-201E-4068-80D703D280D2}"/>
              </a:ext>
            </a:extLst>
          </p:cNvPr>
          <p:cNvGrpSpPr/>
          <p:nvPr/>
        </p:nvGrpSpPr>
        <p:grpSpPr>
          <a:xfrm>
            <a:off x="6916006" y="9605860"/>
            <a:ext cx="803578" cy="622113"/>
            <a:chOff x="6916006" y="9605860"/>
            <a:chExt cx="803578" cy="622113"/>
          </a:xfrm>
          <a:noFill/>
        </p:grpSpPr>
        <p:sp>
          <p:nvSpPr>
            <p:cNvPr id="706" name="Forma libre 705">
              <a:extLst>
                <a:ext uri="{FF2B5EF4-FFF2-40B4-BE49-F238E27FC236}">
                  <a16:creationId xmlns:a16="http://schemas.microsoft.com/office/drawing/2014/main" id="{445DB2E0-5D2B-9DC9-A7BC-F083EDAE96D8}"/>
                </a:ext>
              </a:extLst>
            </p:cNvPr>
            <p:cNvSpPr/>
            <p:nvPr/>
          </p:nvSpPr>
          <p:spPr>
            <a:xfrm>
              <a:off x="7562043" y="9850885"/>
              <a:ext cx="105027" cy="104959"/>
            </a:xfrm>
            <a:custGeom>
              <a:avLst/>
              <a:gdLst>
                <a:gd name="connsiteX0" fmla="*/ 105028 w 105027"/>
                <a:gd name="connsiteY0" fmla="*/ 52480 h 104959"/>
                <a:gd name="connsiteX1" fmla="*/ 52514 w 105027"/>
                <a:gd name="connsiteY1" fmla="*/ 104960 h 104959"/>
                <a:gd name="connsiteX2" fmla="*/ 0 w 105027"/>
                <a:gd name="connsiteY2" fmla="*/ 52480 h 104959"/>
                <a:gd name="connsiteX3" fmla="*/ 52514 w 105027"/>
                <a:gd name="connsiteY3" fmla="*/ 0 h 104959"/>
                <a:gd name="connsiteX4" fmla="*/ 105028 w 105027"/>
                <a:gd name="connsiteY4" fmla="*/ 52480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7" h="104959">
                  <a:moveTo>
                    <a:pt x="105028" y="52480"/>
                  </a:moveTo>
                  <a:cubicBezTo>
                    <a:pt x="105028" y="81463"/>
                    <a:pt x="81517" y="104960"/>
                    <a:pt x="52514" y="104960"/>
                  </a:cubicBezTo>
                  <a:cubicBezTo>
                    <a:pt x="23511" y="104960"/>
                    <a:pt x="0" y="81464"/>
                    <a:pt x="0" y="52480"/>
                  </a:cubicBezTo>
                  <a:cubicBezTo>
                    <a:pt x="0" y="23496"/>
                    <a:pt x="23511" y="0"/>
                    <a:pt x="52514" y="0"/>
                  </a:cubicBezTo>
                  <a:cubicBezTo>
                    <a:pt x="81517" y="0"/>
                    <a:pt x="105028" y="23496"/>
                    <a:pt x="105028" y="52480"/>
                  </a:cubicBezTo>
                  <a:close/>
                </a:path>
              </a:pathLst>
            </a:custGeom>
            <a:noFill/>
            <a:ln w="21633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7" name="Forma libre 706">
              <a:extLst>
                <a:ext uri="{FF2B5EF4-FFF2-40B4-BE49-F238E27FC236}">
                  <a16:creationId xmlns:a16="http://schemas.microsoft.com/office/drawing/2014/main" id="{CCE5F65A-9D03-E300-7642-034030F1EA89}"/>
                </a:ext>
              </a:extLst>
            </p:cNvPr>
            <p:cNvSpPr/>
            <p:nvPr/>
          </p:nvSpPr>
          <p:spPr>
            <a:xfrm>
              <a:off x="7106586" y="9605860"/>
              <a:ext cx="420400" cy="297504"/>
            </a:xfrm>
            <a:custGeom>
              <a:avLst/>
              <a:gdLst>
                <a:gd name="connsiteX0" fmla="*/ 247061 w 420400"/>
                <a:gd name="connsiteY0" fmla="*/ 297504 h 297504"/>
                <a:gd name="connsiteX1" fmla="*/ 420400 w 420400"/>
                <a:gd name="connsiteY1" fmla="*/ 297504 h 297504"/>
                <a:gd name="connsiteX2" fmla="*/ 420400 w 420400"/>
                <a:gd name="connsiteY2" fmla="*/ 0 h 297504"/>
                <a:gd name="connsiteX3" fmla="*/ 0 w 420400"/>
                <a:gd name="connsiteY3" fmla="*/ 0 h 297504"/>
                <a:gd name="connsiteX4" fmla="*/ 0 w 420400"/>
                <a:gd name="connsiteY4" fmla="*/ 69997 h 29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400" h="297504">
                  <a:moveTo>
                    <a:pt x="247061" y="297504"/>
                  </a:moveTo>
                  <a:lnTo>
                    <a:pt x="420400" y="297504"/>
                  </a:lnTo>
                  <a:lnTo>
                    <a:pt x="420400" y="0"/>
                  </a:lnTo>
                  <a:lnTo>
                    <a:pt x="0" y="0"/>
                  </a:lnTo>
                  <a:lnTo>
                    <a:pt x="0" y="6999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8" name="Forma libre 707">
              <a:extLst>
                <a:ext uri="{FF2B5EF4-FFF2-40B4-BE49-F238E27FC236}">
                  <a16:creationId xmlns:a16="http://schemas.microsoft.com/office/drawing/2014/main" id="{9581992F-20EA-8BF0-5EFE-D75EB47856BB}"/>
                </a:ext>
              </a:extLst>
            </p:cNvPr>
            <p:cNvSpPr/>
            <p:nvPr/>
          </p:nvSpPr>
          <p:spPr>
            <a:xfrm>
              <a:off x="7526986" y="9903365"/>
              <a:ext cx="35057" cy="7208"/>
            </a:xfrm>
            <a:custGeom>
              <a:avLst/>
              <a:gdLst>
                <a:gd name="connsiteX0" fmla="*/ 0 w 35057"/>
                <a:gd name="connsiteY0" fmla="*/ 0 h 7208"/>
                <a:gd name="connsiteX1" fmla="*/ 35057 w 35057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057" h="7208">
                  <a:moveTo>
                    <a:pt x="0" y="0"/>
                  </a:moveTo>
                  <a:lnTo>
                    <a:pt x="35057" y="0"/>
                  </a:lnTo>
                </a:path>
              </a:pathLst>
            </a:custGeom>
            <a:ln w="21633" cap="flat">
              <a:solidFill>
                <a:srgbClr val="002A8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09" name="Forma libre 708">
              <a:extLst>
                <a:ext uri="{FF2B5EF4-FFF2-40B4-BE49-F238E27FC236}">
                  <a16:creationId xmlns:a16="http://schemas.microsoft.com/office/drawing/2014/main" id="{27B1CFC8-0648-3967-8BA8-DE4A29AE6AF6}"/>
                </a:ext>
              </a:extLst>
            </p:cNvPr>
            <p:cNvSpPr/>
            <p:nvPr/>
          </p:nvSpPr>
          <p:spPr>
            <a:xfrm>
              <a:off x="7526914" y="9667062"/>
              <a:ext cx="192671" cy="236302"/>
            </a:xfrm>
            <a:custGeom>
              <a:avLst/>
              <a:gdLst>
                <a:gd name="connsiteX0" fmla="*/ 140157 w 192671"/>
                <a:gd name="connsiteY0" fmla="*/ 236302 h 236302"/>
                <a:gd name="connsiteX1" fmla="*/ 192671 w 192671"/>
                <a:gd name="connsiteY1" fmla="*/ 236302 h 236302"/>
                <a:gd name="connsiteX2" fmla="*/ 192671 w 192671"/>
                <a:gd name="connsiteY2" fmla="*/ 139489 h 236302"/>
                <a:gd name="connsiteX3" fmla="*/ 189209 w 192671"/>
                <a:gd name="connsiteY3" fmla="*/ 120746 h 236302"/>
                <a:gd name="connsiteX4" fmla="*/ 143836 w 192671"/>
                <a:gd name="connsiteY4" fmla="*/ 28186 h 236302"/>
                <a:gd name="connsiteX5" fmla="*/ 121042 w 192671"/>
                <a:gd name="connsiteY5" fmla="*/ 10236 h 236302"/>
                <a:gd name="connsiteX6" fmla="*/ 0 w 192671"/>
                <a:gd name="connsiteY6" fmla="*/ 0 h 2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71" h="236302">
                  <a:moveTo>
                    <a:pt x="140157" y="236302"/>
                  </a:moveTo>
                  <a:lnTo>
                    <a:pt x="192671" y="236302"/>
                  </a:lnTo>
                  <a:lnTo>
                    <a:pt x="192671" y="139489"/>
                  </a:lnTo>
                  <a:cubicBezTo>
                    <a:pt x="192671" y="133073"/>
                    <a:pt x="191517" y="126730"/>
                    <a:pt x="189209" y="120746"/>
                  </a:cubicBezTo>
                  <a:lnTo>
                    <a:pt x="143836" y="28186"/>
                  </a:lnTo>
                  <a:cubicBezTo>
                    <a:pt x="140013" y="18238"/>
                    <a:pt x="131213" y="11318"/>
                    <a:pt x="121042" y="10236"/>
                  </a:cubicBezTo>
                  <a:lnTo>
                    <a:pt x="0" y="0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0" name="Forma libre 709">
              <a:extLst>
                <a:ext uri="{FF2B5EF4-FFF2-40B4-BE49-F238E27FC236}">
                  <a16:creationId xmlns:a16="http://schemas.microsoft.com/office/drawing/2014/main" id="{BDA5FC2B-74A7-D396-A980-D67C0613FECE}"/>
                </a:ext>
              </a:extLst>
            </p:cNvPr>
            <p:cNvSpPr/>
            <p:nvPr/>
          </p:nvSpPr>
          <p:spPr>
            <a:xfrm>
              <a:off x="6948972" y="9885919"/>
              <a:ext cx="350285" cy="175316"/>
            </a:xfrm>
            <a:custGeom>
              <a:avLst/>
              <a:gdLst>
                <a:gd name="connsiteX0" fmla="*/ 297050 w 350285"/>
                <a:gd name="connsiteY0" fmla="*/ 175316 h 175316"/>
                <a:gd name="connsiteX1" fmla="*/ 350285 w 350285"/>
                <a:gd name="connsiteY1" fmla="*/ 35035 h 175316"/>
                <a:gd name="connsiteX2" fmla="*/ 175143 w 350285"/>
                <a:gd name="connsiteY2" fmla="*/ 0 h 175316"/>
                <a:gd name="connsiteX3" fmla="*/ 0 w 350285"/>
                <a:gd name="connsiteY3" fmla="*/ 35035 h 175316"/>
                <a:gd name="connsiteX4" fmla="*/ 53235 w 350285"/>
                <a:gd name="connsiteY4" fmla="*/ 175316 h 17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75316">
                  <a:moveTo>
                    <a:pt x="297050" y="175316"/>
                  </a:moveTo>
                  <a:cubicBezTo>
                    <a:pt x="317031" y="149509"/>
                    <a:pt x="350285" y="97102"/>
                    <a:pt x="350285" y="35035"/>
                  </a:cubicBezTo>
                  <a:lnTo>
                    <a:pt x="175143" y="0"/>
                  </a:lnTo>
                  <a:lnTo>
                    <a:pt x="0" y="35035"/>
                  </a:lnTo>
                  <a:cubicBezTo>
                    <a:pt x="0" y="97102"/>
                    <a:pt x="33326" y="149509"/>
                    <a:pt x="53235" y="17531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1" name="Forma libre 710">
              <a:extLst>
                <a:ext uri="{FF2B5EF4-FFF2-40B4-BE49-F238E27FC236}">
                  <a16:creationId xmlns:a16="http://schemas.microsoft.com/office/drawing/2014/main" id="{945D9296-9DAD-D2D9-A2BC-833BFC256BF8}"/>
                </a:ext>
              </a:extLst>
            </p:cNvPr>
            <p:cNvSpPr/>
            <p:nvPr/>
          </p:nvSpPr>
          <p:spPr>
            <a:xfrm>
              <a:off x="7124114" y="9885919"/>
              <a:ext cx="7213" cy="192545"/>
            </a:xfrm>
            <a:custGeom>
              <a:avLst/>
              <a:gdLst>
                <a:gd name="connsiteX0" fmla="*/ 0 w 7213"/>
                <a:gd name="connsiteY0" fmla="*/ 0 h 192545"/>
                <a:gd name="connsiteX1" fmla="*/ 0 w 7213"/>
                <a:gd name="connsiteY1" fmla="*/ 192545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92545">
                  <a:moveTo>
                    <a:pt x="0" y="0"/>
                  </a:moveTo>
                  <a:lnTo>
                    <a:pt x="0" y="19254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2" name="Forma libre 711">
              <a:extLst>
                <a:ext uri="{FF2B5EF4-FFF2-40B4-BE49-F238E27FC236}">
                  <a16:creationId xmlns:a16="http://schemas.microsoft.com/office/drawing/2014/main" id="{6E13A642-8EA8-CE85-53B6-C0A61EA03F94}"/>
                </a:ext>
              </a:extLst>
            </p:cNvPr>
            <p:cNvSpPr/>
            <p:nvPr/>
          </p:nvSpPr>
          <p:spPr>
            <a:xfrm>
              <a:off x="7001486" y="9815851"/>
              <a:ext cx="245257" cy="94578"/>
            </a:xfrm>
            <a:custGeom>
              <a:avLst/>
              <a:gdLst>
                <a:gd name="connsiteX0" fmla="*/ 0 w 245257"/>
                <a:gd name="connsiteY0" fmla="*/ 94579 h 94578"/>
                <a:gd name="connsiteX1" fmla="*/ 0 w 245257"/>
                <a:gd name="connsiteY1" fmla="*/ 0 h 94578"/>
                <a:gd name="connsiteX2" fmla="*/ 245258 w 245257"/>
                <a:gd name="connsiteY2" fmla="*/ 0 h 94578"/>
                <a:gd name="connsiteX3" fmla="*/ 245258 w 245257"/>
                <a:gd name="connsiteY3" fmla="*/ 94579 h 9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57" h="94578">
                  <a:moveTo>
                    <a:pt x="0" y="94579"/>
                  </a:moveTo>
                  <a:lnTo>
                    <a:pt x="0" y="0"/>
                  </a:lnTo>
                  <a:lnTo>
                    <a:pt x="245258" y="0"/>
                  </a:lnTo>
                  <a:lnTo>
                    <a:pt x="245258" y="9457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3" name="Forma libre 712">
              <a:extLst>
                <a:ext uri="{FF2B5EF4-FFF2-40B4-BE49-F238E27FC236}">
                  <a16:creationId xmlns:a16="http://schemas.microsoft.com/office/drawing/2014/main" id="{F16F39DD-08F1-CB9C-5FF2-35363A811406}"/>
                </a:ext>
              </a:extLst>
            </p:cNvPr>
            <p:cNvSpPr/>
            <p:nvPr/>
          </p:nvSpPr>
          <p:spPr>
            <a:xfrm>
              <a:off x="7054072" y="9728336"/>
              <a:ext cx="140085" cy="87514"/>
            </a:xfrm>
            <a:custGeom>
              <a:avLst/>
              <a:gdLst>
                <a:gd name="connsiteX0" fmla="*/ 0 w 140085"/>
                <a:gd name="connsiteY0" fmla="*/ 87514 h 87514"/>
                <a:gd name="connsiteX1" fmla="*/ 0 w 140085"/>
                <a:gd name="connsiteY1" fmla="*/ 0 h 87514"/>
                <a:gd name="connsiteX2" fmla="*/ 140085 w 140085"/>
                <a:gd name="connsiteY2" fmla="*/ 0 h 87514"/>
                <a:gd name="connsiteX3" fmla="*/ 140085 w 140085"/>
                <a:gd name="connsiteY3" fmla="*/ 87514 h 8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85" h="87514">
                  <a:moveTo>
                    <a:pt x="0" y="87514"/>
                  </a:moveTo>
                  <a:lnTo>
                    <a:pt x="0" y="0"/>
                  </a:lnTo>
                  <a:lnTo>
                    <a:pt x="140085" y="0"/>
                  </a:lnTo>
                  <a:lnTo>
                    <a:pt x="140085" y="8751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4" name="Forma libre 713">
              <a:extLst>
                <a:ext uri="{FF2B5EF4-FFF2-40B4-BE49-F238E27FC236}">
                  <a16:creationId xmlns:a16="http://schemas.microsoft.com/office/drawing/2014/main" id="{3CD28730-7B33-98B0-FE2C-B9512DF375A5}"/>
                </a:ext>
              </a:extLst>
            </p:cNvPr>
            <p:cNvSpPr/>
            <p:nvPr/>
          </p:nvSpPr>
          <p:spPr>
            <a:xfrm>
              <a:off x="7056019" y="10201013"/>
              <a:ext cx="420256" cy="26960"/>
            </a:xfrm>
            <a:custGeom>
              <a:avLst/>
              <a:gdLst>
                <a:gd name="connsiteX0" fmla="*/ 420256 w 420256"/>
                <a:gd name="connsiteY0" fmla="*/ 0 h 26960"/>
                <a:gd name="connsiteX1" fmla="*/ 350213 w 420256"/>
                <a:gd name="connsiteY1" fmla="*/ 26961 h 26960"/>
                <a:gd name="connsiteX2" fmla="*/ 280171 w 420256"/>
                <a:gd name="connsiteY2" fmla="*/ 0 h 26960"/>
                <a:gd name="connsiteX3" fmla="*/ 210128 w 420256"/>
                <a:gd name="connsiteY3" fmla="*/ 26961 h 26960"/>
                <a:gd name="connsiteX4" fmla="*/ 140085 w 420256"/>
                <a:gd name="connsiteY4" fmla="*/ 0 h 26960"/>
                <a:gd name="connsiteX5" fmla="*/ 70043 w 420256"/>
                <a:gd name="connsiteY5" fmla="*/ 26961 h 26960"/>
                <a:gd name="connsiteX6" fmla="*/ 0 w 420256"/>
                <a:gd name="connsiteY6" fmla="*/ 0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56" h="26960">
                  <a:moveTo>
                    <a:pt x="420256" y="0"/>
                  </a:moveTo>
                  <a:cubicBezTo>
                    <a:pt x="385199" y="0"/>
                    <a:pt x="385199" y="26961"/>
                    <a:pt x="350213" y="26961"/>
                  </a:cubicBezTo>
                  <a:cubicBezTo>
                    <a:pt x="315228" y="26961"/>
                    <a:pt x="315156" y="0"/>
                    <a:pt x="280171" y="0"/>
                  </a:cubicBezTo>
                  <a:cubicBezTo>
                    <a:pt x="245185" y="0"/>
                    <a:pt x="245113" y="26961"/>
                    <a:pt x="210128" y="26961"/>
                  </a:cubicBezTo>
                  <a:cubicBezTo>
                    <a:pt x="175143" y="26961"/>
                    <a:pt x="175071" y="0"/>
                    <a:pt x="140085" y="0"/>
                  </a:cubicBezTo>
                  <a:cubicBezTo>
                    <a:pt x="105100" y="0"/>
                    <a:pt x="105028" y="26961"/>
                    <a:pt x="70043" y="26961"/>
                  </a:cubicBezTo>
                  <a:cubicBezTo>
                    <a:pt x="35057" y="26961"/>
                    <a:pt x="34985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5" name="Forma libre 714">
              <a:extLst>
                <a:ext uri="{FF2B5EF4-FFF2-40B4-BE49-F238E27FC236}">
                  <a16:creationId xmlns:a16="http://schemas.microsoft.com/office/drawing/2014/main" id="{BC146C2C-6973-751A-ACF7-8C10D667A30D}"/>
                </a:ext>
              </a:extLst>
            </p:cNvPr>
            <p:cNvSpPr/>
            <p:nvPr/>
          </p:nvSpPr>
          <p:spPr>
            <a:xfrm>
              <a:off x="6916006" y="10113499"/>
              <a:ext cx="700426" cy="26960"/>
            </a:xfrm>
            <a:custGeom>
              <a:avLst/>
              <a:gdLst>
                <a:gd name="connsiteX0" fmla="*/ 700427 w 700426"/>
                <a:gd name="connsiteY0" fmla="*/ 0 h 26960"/>
                <a:gd name="connsiteX1" fmla="*/ 630384 w 700426"/>
                <a:gd name="connsiteY1" fmla="*/ 26961 h 26960"/>
                <a:gd name="connsiteX2" fmla="*/ 560341 w 700426"/>
                <a:gd name="connsiteY2" fmla="*/ 0 h 26960"/>
                <a:gd name="connsiteX3" fmla="*/ 490299 w 700426"/>
                <a:gd name="connsiteY3" fmla="*/ 26961 h 26960"/>
                <a:gd name="connsiteX4" fmla="*/ 420256 w 700426"/>
                <a:gd name="connsiteY4" fmla="*/ 0 h 26960"/>
                <a:gd name="connsiteX5" fmla="*/ 350213 w 700426"/>
                <a:gd name="connsiteY5" fmla="*/ 26961 h 26960"/>
                <a:gd name="connsiteX6" fmla="*/ 280171 w 700426"/>
                <a:gd name="connsiteY6" fmla="*/ 0 h 26960"/>
                <a:gd name="connsiteX7" fmla="*/ 210128 w 700426"/>
                <a:gd name="connsiteY7" fmla="*/ 26961 h 26960"/>
                <a:gd name="connsiteX8" fmla="*/ 140085 w 700426"/>
                <a:gd name="connsiteY8" fmla="*/ 0 h 26960"/>
                <a:gd name="connsiteX9" fmla="*/ 70043 w 700426"/>
                <a:gd name="connsiteY9" fmla="*/ 26961 h 26960"/>
                <a:gd name="connsiteX10" fmla="*/ 0 w 700426"/>
                <a:gd name="connsiteY10" fmla="*/ 0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426" h="26960">
                  <a:moveTo>
                    <a:pt x="700427" y="0"/>
                  </a:moveTo>
                  <a:cubicBezTo>
                    <a:pt x="665369" y="0"/>
                    <a:pt x="665369" y="26961"/>
                    <a:pt x="630384" y="26961"/>
                  </a:cubicBezTo>
                  <a:cubicBezTo>
                    <a:pt x="595399" y="26961"/>
                    <a:pt x="595327" y="0"/>
                    <a:pt x="560341" y="0"/>
                  </a:cubicBezTo>
                  <a:cubicBezTo>
                    <a:pt x="525356" y="0"/>
                    <a:pt x="525284" y="26961"/>
                    <a:pt x="490299" y="26961"/>
                  </a:cubicBezTo>
                  <a:cubicBezTo>
                    <a:pt x="455313" y="26961"/>
                    <a:pt x="455241" y="0"/>
                    <a:pt x="420256" y="0"/>
                  </a:cubicBezTo>
                  <a:cubicBezTo>
                    <a:pt x="385271" y="0"/>
                    <a:pt x="385199" y="26961"/>
                    <a:pt x="350213" y="26961"/>
                  </a:cubicBezTo>
                  <a:cubicBezTo>
                    <a:pt x="315228" y="26961"/>
                    <a:pt x="315156" y="0"/>
                    <a:pt x="280171" y="0"/>
                  </a:cubicBezTo>
                  <a:cubicBezTo>
                    <a:pt x="245185" y="0"/>
                    <a:pt x="245113" y="26961"/>
                    <a:pt x="210128" y="26961"/>
                  </a:cubicBezTo>
                  <a:cubicBezTo>
                    <a:pt x="175143" y="26961"/>
                    <a:pt x="175071" y="0"/>
                    <a:pt x="140085" y="0"/>
                  </a:cubicBezTo>
                  <a:cubicBezTo>
                    <a:pt x="105100" y="0"/>
                    <a:pt x="105028" y="26961"/>
                    <a:pt x="70043" y="26961"/>
                  </a:cubicBezTo>
                  <a:cubicBezTo>
                    <a:pt x="35058" y="26961"/>
                    <a:pt x="34985" y="0"/>
                    <a:pt x="0" y="0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16" name="Gráfico 2">
            <a:extLst>
              <a:ext uri="{FF2B5EF4-FFF2-40B4-BE49-F238E27FC236}">
                <a16:creationId xmlns:a16="http://schemas.microsoft.com/office/drawing/2014/main" id="{455C8299-FF0F-09E0-8490-9007893A9AB0}"/>
              </a:ext>
            </a:extLst>
          </p:cNvPr>
          <p:cNvGrpSpPr/>
          <p:nvPr/>
        </p:nvGrpSpPr>
        <p:grpSpPr>
          <a:xfrm>
            <a:off x="9303083" y="9500829"/>
            <a:ext cx="770613" cy="797141"/>
            <a:chOff x="9303083" y="9500829"/>
            <a:chExt cx="770613" cy="797141"/>
          </a:xfrm>
          <a:noFill/>
        </p:grpSpPr>
        <p:sp>
          <p:nvSpPr>
            <p:cNvPr id="717" name="Forma libre 716">
              <a:extLst>
                <a:ext uri="{FF2B5EF4-FFF2-40B4-BE49-F238E27FC236}">
                  <a16:creationId xmlns:a16="http://schemas.microsoft.com/office/drawing/2014/main" id="{33CD8E09-3467-9ACA-84E4-8E56F88D5690}"/>
                </a:ext>
              </a:extLst>
            </p:cNvPr>
            <p:cNvSpPr/>
            <p:nvPr/>
          </p:nvSpPr>
          <p:spPr>
            <a:xfrm>
              <a:off x="9618311" y="9955916"/>
              <a:ext cx="350285" cy="175316"/>
            </a:xfrm>
            <a:custGeom>
              <a:avLst/>
              <a:gdLst>
                <a:gd name="connsiteX0" fmla="*/ 297050 w 350285"/>
                <a:gd name="connsiteY0" fmla="*/ 175316 h 175316"/>
                <a:gd name="connsiteX1" fmla="*/ 350285 w 350285"/>
                <a:gd name="connsiteY1" fmla="*/ 35034 h 175316"/>
                <a:gd name="connsiteX2" fmla="*/ 175142 w 350285"/>
                <a:gd name="connsiteY2" fmla="*/ 0 h 175316"/>
                <a:gd name="connsiteX3" fmla="*/ 0 w 350285"/>
                <a:gd name="connsiteY3" fmla="*/ 35034 h 175316"/>
                <a:gd name="connsiteX4" fmla="*/ 53235 w 350285"/>
                <a:gd name="connsiteY4" fmla="*/ 175316 h 17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75316">
                  <a:moveTo>
                    <a:pt x="297050" y="175316"/>
                  </a:moveTo>
                  <a:cubicBezTo>
                    <a:pt x="317031" y="149509"/>
                    <a:pt x="350285" y="97101"/>
                    <a:pt x="350285" y="35034"/>
                  </a:cubicBezTo>
                  <a:lnTo>
                    <a:pt x="175142" y="0"/>
                  </a:lnTo>
                  <a:lnTo>
                    <a:pt x="0" y="35034"/>
                  </a:lnTo>
                  <a:cubicBezTo>
                    <a:pt x="0" y="97101"/>
                    <a:pt x="33326" y="149509"/>
                    <a:pt x="53235" y="175316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8" name="Forma libre 717">
              <a:extLst>
                <a:ext uri="{FF2B5EF4-FFF2-40B4-BE49-F238E27FC236}">
                  <a16:creationId xmlns:a16="http://schemas.microsoft.com/office/drawing/2014/main" id="{345CD219-73AE-9B9D-3885-DED06F5BF5E2}"/>
                </a:ext>
              </a:extLst>
            </p:cNvPr>
            <p:cNvSpPr/>
            <p:nvPr/>
          </p:nvSpPr>
          <p:spPr>
            <a:xfrm>
              <a:off x="9793454" y="9955916"/>
              <a:ext cx="7213" cy="192545"/>
            </a:xfrm>
            <a:custGeom>
              <a:avLst/>
              <a:gdLst>
                <a:gd name="connsiteX0" fmla="*/ 0 w 7213"/>
                <a:gd name="connsiteY0" fmla="*/ 0 h 192545"/>
                <a:gd name="connsiteX1" fmla="*/ 0 w 7213"/>
                <a:gd name="connsiteY1" fmla="*/ 192545 h 19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92545">
                  <a:moveTo>
                    <a:pt x="0" y="0"/>
                  </a:moveTo>
                  <a:lnTo>
                    <a:pt x="0" y="192545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19" name="Forma libre 718">
              <a:extLst>
                <a:ext uri="{FF2B5EF4-FFF2-40B4-BE49-F238E27FC236}">
                  <a16:creationId xmlns:a16="http://schemas.microsoft.com/office/drawing/2014/main" id="{B65972BF-349B-5FA8-E90C-780DC85B5A37}"/>
                </a:ext>
              </a:extLst>
            </p:cNvPr>
            <p:cNvSpPr/>
            <p:nvPr/>
          </p:nvSpPr>
          <p:spPr>
            <a:xfrm>
              <a:off x="9670825" y="9885919"/>
              <a:ext cx="245257" cy="94506"/>
            </a:xfrm>
            <a:custGeom>
              <a:avLst/>
              <a:gdLst>
                <a:gd name="connsiteX0" fmla="*/ 0 w 245257"/>
                <a:gd name="connsiteY0" fmla="*/ 94507 h 94506"/>
                <a:gd name="connsiteX1" fmla="*/ 0 w 245257"/>
                <a:gd name="connsiteY1" fmla="*/ 0 h 94506"/>
                <a:gd name="connsiteX2" fmla="*/ 245258 w 245257"/>
                <a:gd name="connsiteY2" fmla="*/ 0 h 94506"/>
                <a:gd name="connsiteX3" fmla="*/ 245258 w 245257"/>
                <a:gd name="connsiteY3" fmla="*/ 94507 h 9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257" h="94506">
                  <a:moveTo>
                    <a:pt x="0" y="94507"/>
                  </a:moveTo>
                  <a:lnTo>
                    <a:pt x="0" y="0"/>
                  </a:lnTo>
                  <a:lnTo>
                    <a:pt x="245258" y="0"/>
                  </a:lnTo>
                  <a:lnTo>
                    <a:pt x="245258" y="94507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0" name="Forma libre 719">
              <a:extLst>
                <a:ext uri="{FF2B5EF4-FFF2-40B4-BE49-F238E27FC236}">
                  <a16:creationId xmlns:a16="http://schemas.microsoft.com/office/drawing/2014/main" id="{FBB76A1F-3F8A-5684-2E10-D399C4F0636B}"/>
                </a:ext>
              </a:extLst>
            </p:cNvPr>
            <p:cNvSpPr/>
            <p:nvPr/>
          </p:nvSpPr>
          <p:spPr>
            <a:xfrm>
              <a:off x="9723411" y="9798406"/>
              <a:ext cx="140085" cy="87513"/>
            </a:xfrm>
            <a:custGeom>
              <a:avLst/>
              <a:gdLst>
                <a:gd name="connsiteX0" fmla="*/ 0 w 140085"/>
                <a:gd name="connsiteY0" fmla="*/ 87514 h 87513"/>
                <a:gd name="connsiteX1" fmla="*/ 0 w 140085"/>
                <a:gd name="connsiteY1" fmla="*/ 0 h 87513"/>
                <a:gd name="connsiteX2" fmla="*/ 140086 w 140085"/>
                <a:gd name="connsiteY2" fmla="*/ 0 h 87513"/>
                <a:gd name="connsiteX3" fmla="*/ 140086 w 140085"/>
                <a:gd name="connsiteY3" fmla="*/ 87514 h 8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085" h="87513">
                  <a:moveTo>
                    <a:pt x="0" y="87514"/>
                  </a:moveTo>
                  <a:lnTo>
                    <a:pt x="0" y="0"/>
                  </a:lnTo>
                  <a:lnTo>
                    <a:pt x="140086" y="0"/>
                  </a:lnTo>
                  <a:lnTo>
                    <a:pt x="140086" y="87514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1" name="Forma libre 720">
              <a:extLst>
                <a:ext uri="{FF2B5EF4-FFF2-40B4-BE49-F238E27FC236}">
                  <a16:creationId xmlns:a16="http://schemas.microsoft.com/office/drawing/2014/main" id="{D05F3B40-666B-3289-952E-61B2645EBD37}"/>
                </a:ext>
              </a:extLst>
            </p:cNvPr>
            <p:cNvSpPr/>
            <p:nvPr/>
          </p:nvSpPr>
          <p:spPr>
            <a:xfrm>
              <a:off x="9373270" y="10183496"/>
              <a:ext cx="700426" cy="26960"/>
            </a:xfrm>
            <a:custGeom>
              <a:avLst/>
              <a:gdLst>
                <a:gd name="connsiteX0" fmla="*/ 700427 w 700426"/>
                <a:gd name="connsiteY0" fmla="*/ 26961 h 26960"/>
                <a:gd name="connsiteX1" fmla="*/ 630384 w 700426"/>
                <a:gd name="connsiteY1" fmla="*/ 0 h 26960"/>
                <a:gd name="connsiteX2" fmla="*/ 560341 w 700426"/>
                <a:gd name="connsiteY2" fmla="*/ 26961 h 26960"/>
                <a:gd name="connsiteX3" fmla="*/ 490299 w 700426"/>
                <a:gd name="connsiteY3" fmla="*/ 0 h 26960"/>
                <a:gd name="connsiteX4" fmla="*/ 420256 w 700426"/>
                <a:gd name="connsiteY4" fmla="*/ 26961 h 26960"/>
                <a:gd name="connsiteX5" fmla="*/ 350213 w 700426"/>
                <a:gd name="connsiteY5" fmla="*/ 0 h 26960"/>
                <a:gd name="connsiteX6" fmla="*/ 280171 w 700426"/>
                <a:gd name="connsiteY6" fmla="*/ 26961 h 26960"/>
                <a:gd name="connsiteX7" fmla="*/ 210128 w 700426"/>
                <a:gd name="connsiteY7" fmla="*/ 0 h 26960"/>
                <a:gd name="connsiteX8" fmla="*/ 140085 w 700426"/>
                <a:gd name="connsiteY8" fmla="*/ 26961 h 26960"/>
                <a:gd name="connsiteX9" fmla="*/ 70043 w 700426"/>
                <a:gd name="connsiteY9" fmla="*/ 0 h 26960"/>
                <a:gd name="connsiteX10" fmla="*/ 0 w 700426"/>
                <a:gd name="connsiteY10" fmla="*/ 26961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426" h="26960">
                  <a:moveTo>
                    <a:pt x="700427" y="26961"/>
                  </a:moveTo>
                  <a:cubicBezTo>
                    <a:pt x="665369" y="26961"/>
                    <a:pt x="665369" y="0"/>
                    <a:pt x="630384" y="0"/>
                  </a:cubicBezTo>
                  <a:cubicBezTo>
                    <a:pt x="595399" y="0"/>
                    <a:pt x="595327" y="26961"/>
                    <a:pt x="560341" y="26961"/>
                  </a:cubicBezTo>
                  <a:cubicBezTo>
                    <a:pt x="525356" y="26961"/>
                    <a:pt x="525284" y="0"/>
                    <a:pt x="490299" y="0"/>
                  </a:cubicBezTo>
                  <a:cubicBezTo>
                    <a:pt x="455313" y="0"/>
                    <a:pt x="455241" y="26961"/>
                    <a:pt x="420256" y="26961"/>
                  </a:cubicBezTo>
                  <a:cubicBezTo>
                    <a:pt x="385271" y="26961"/>
                    <a:pt x="385199" y="0"/>
                    <a:pt x="350213" y="0"/>
                  </a:cubicBezTo>
                  <a:cubicBezTo>
                    <a:pt x="315228" y="0"/>
                    <a:pt x="315156" y="26961"/>
                    <a:pt x="280171" y="26961"/>
                  </a:cubicBezTo>
                  <a:cubicBezTo>
                    <a:pt x="245185" y="26961"/>
                    <a:pt x="245113" y="0"/>
                    <a:pt x="210128" y="0"/>
                  </a:cubicBezTo>
                  <a:cubicBezTo>
                    <a:pt x="175143" y="0"/>
                    <a:pt x="175071" y="26961"/>
                    <a:pt x="140085" y="26961"/>
                  </a:cubicBezTo>
                  <a:cubicBezTo>
                    <a:pt x="105100" y="26961"/>
                    <a:pt x="105028" y="0"/>
                    <a:pt x="70043" y="0"/>
                  </a:cubicBezTo>
                  <a:cubicBezTo>
                    <a:pt x="35057" y="0"/>
                    <a:pt x="34986" y="26961"/>
                    <a:pt x="0" y="2696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2" name="Forma libre 721">
              <a:extLst>
                <a:ext uri="{FF2B5EF4-FFF2-40B4-BE49-F238E27FC236}">
                  <a16:creationId xmlns:a16="http://schemas.microsoft.com/office/drawing/2014/main" id="{4544787D-0A85-5D44-8530-14A6237A56A7}"/>
                </a:ext>
              </a:extLst>
            </p:cNvPr>
            <p:cNvSpPr/>
            <p:nvPr/>
          </p:nvSpPr>
          <p:spPr>
            <a:xfrm>
              <a:off x="9373270" y="10271010"/>
              <a:ext cx="700426" cy="26960"/>
            </a:xfrm>
            <a:custGeom>
              <a:avLst/>
              <a:gdLst>
                <a:gd name="connsiteX0" fmla="*/ 700427 w 700426"/>
                <a:gd name="connsiteY0" fmla="*/ 26961 h 26960"/>
                <a:gd name="connsiteX1" fmla="*/ 630384 w 700426"/>
                <a:gd name="connsiteY1" fmla="*/ 0 h 26960"/>
                <a:gd name="connsiteX2" fmla="*/ 560341 w 700426"/>
                <a:gd name="connsiteY2" fmla="*/ 26961 h 26960"/>
                <a:gd name="connsiteX3" fmla="*/ 490299 w 700426"/>
                <a:gd name="connsiteY3" fmla="*/ 0 h 26960"/>
                <a:gd name="connsiteX4" fmla="*/ 420256 w 700426"/>
                <a:gd name="connsiteY4" fmla="*/ 26961 h 26960"/>
                <a:gd name="connsiteX5" fmla="*/ 350213 w 700426"/>
                <a:gd name="connsiteY5" fmla="*/ 0 h 26960"/>
                <a:gd name="connsiteX6" fmla="*/ 280171 w 700426"/>
                <a:gd name="connsiteY6" fmla="*/ 26961 h 26960"/>
                <a:gd name="connsiteX7" fmla="*/ 210128 w 700426"/>
                <a:gd name="connsiteY7" fmla="*/ 0 h 26960"/>
                <a:gd name="connsiteX8" fmla="*/ 140085 w 700426"/>
                <a:gd name="connsiteY8" fmla="*/ 26961 h 26960"/>
                <a:gd name="connsiteX9" fmla="*/ 70043 w 700426"/>
                <a:gd name="connsiteY9" fmla="*/ 0 h 26960"/>
                <a:gd name="connsiteX10" fmla="*/ 0 w 700426"/>
                <a:gd name="connsiteY10" fmla="*/ 26961 h 2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426" h="26960">
                  <a:moveTo>
                    <a:pt x="700427" y="26961"/>
                  </a:moveTo>
                  <a:cubicBezTo>
                    <a:pt x="665369" y="26961"/>
                    <a:pt x="665369" y="0"/>
                    <a:pt x="630384" y="0"/>
                  </a:cubicBezTo>
                  <a:cubicBezTo>
                    <a:pt x="595399" y="0"/>
                    <a:pt x="595327" y="26961"/>
                    <a:pt x="560341" y="26961"/>
                  </a:cubicBezTo>
                  <a:cubicBezTo>
                    <a:pt x="525356" y="26961"/>
                    <a:pt x="525284" y="0"/>
                    <a:pt x="490299" y="0"/>
                  </a:cubicBezTo>
                  <a:cubicBezTo>
                    <a:pt x="455313" y="0"/>
                    <a:pt x="455241" y="26961"/>
                    <a:pt x="420256" y="26961"/>
                  </a:cubicBezTo>
                  <a:cubicBezTo>
                    <a:pt x="385271" y="26961"/>
                    <a:pt x="385199" y="0"/>
                    <a:pt x="350213" y="0"/>
                  </a:cubicBezTo>
                  <a:cubicBezTo>
                    <a:pt x="315228" y="0"/>
                    <a:pt x="315156" y="26961"/>
                    <a:pt x="280171" y="26961"/>
                  </a:cubicBezTo>
                  <a:cubicBezTo>
                    <a:pt x="245185" y="26961"/>
                    <a:pt x="245113" y="0"/>
                    <a:pt x="210128" y="0"/>
                  </a:cubicBezTo>
                  <a:cubicBezTo>
                    <a:pt x="175143" y="0"/>
                    <a:pt x="175071" y="26961"/>
                    <a:pt x="140085" y="26961"/>
                  </a:cubicBezTo>
                  <a:cubicBezTo>
                    <a:pt x="105100" y="26961"/>
                    <a:pt x="105028" y="0"/>
                    <a:pt x="70043" y="0"/>
                  </a:cubicBezTo>
                  <a:cubicBezTo>
                    <a:pt x="35057" y="0"/>
                    <a:pt x="34986" y="26961"/>
                    <a:pt x="0" y="2696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3" name="Forma libre 722">
              <a:extLst>
                <a:ext uri="{FF2B5EF4-FFF2-40B4-BE49-F238E27FC236}">
                  <a16:creationId xmlns:a16="http://schemas.microsoft.com/office/drawing/2014/main" id="{698F0936-3A8B-323C-30BF-804168FDF2B9}"/>
                </a:ext>
              </a:extLst>
            </p:cNvPr>
            <p:cNvSpPr/>
            <p:nvPr/>
          </p:nvSpPr>
          <p:spPr>
            <a:xfrm>
              <a:off x="9303083" y="9553380"/>
              <a:ext cx="484744" cy="490049"/>
            </a:xfrm>
            <a:custGeom>
              <a:avLst/>
              <a:gdLst>
                <a:gd name="connsiteX0" fmla="*/ 262642 w 484744"/>
                <a:gd name="connsiteY0" fmla="*/ 489473 h 490049"/>
                <a:gd name="connsiteX1" fmla="*/ 245185 w 484744"/>
                <a:gd name="connsiteY1" fmla="*/ 490050 h 490049"/>
                <a:gd name="connsiteX2" fmla="*/ 0 w 484744"/>
                <a:gd name="connsiteY2" fmla="*/ 245025 h 490049"/>
                <a:gd name="connsiteX3" fmla="*/ 245185 w 484744"/>
                <a:gd name="connsiteY3" fmla="*/ 0 h 490049"/>
                <a:gd name="connsiteX4" fmla="*/ 484744 w 484744"/>
                <a:gd name="connsiteY4" fmla="*/ 192545 h 49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744" h="490049">
                  <a:moveTo>
                    <a:pt x="262642" y="489473"/>
                  </a:moveTo>
                  <a:cubicBezTo>
                    <a:pt x="256871" y="489906"/>
                    <a:pt x="251028" y="490050"/>
                    <a:pt x="245185" y="490050"/>
                  </a:cubicBezTo>
                  <a:cubicBezTo>
                    <a:pt x="109789" y="490050"/>
                    <a:pt x="0" y="380333"/>
                    <a:pt x="0" y="245025"/>
                  </a:cubicBezTo>
                  <a:cubicBezTo>
                    <a:pt x="0" y="109717"/>
                    <a:pt x="109789" y="0"/>
                    <a:pt x="245185" y="0"/>
                  </a:cubicBezTo>
                  <a:cubicBezTo>
                    <a:pt x="362548" y="0"/>
                    <a:pt x="460723" y="82468"/>
                    <a:pt x="484744" y="192545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4" name="Forma libre 723">
              <a:extLst>
                <a:ext uri="{FF2B5EF4-FFF2-40B4-BE49-F238E27FC236}">
                  <a16:creationId xmlns:a16="http://schemas.microsoft.com/office/drawing/2014/main" id="{444B5B14-FD82-C564-91D3-20868B2C75BF}"/>
                </a:ext>
              </a:extLst>
            </p:cNvPr>
            <p:cNvSpPr/>
            <p:nvPr/>
          </p:nvSpPr>
          <p:spPr>
            <a:xfrm>
              <a:off x="9548196" y="9658340"/>
              <a:ext cx="7213" cy="140065"/>
            </a:xfrm>
            <a:custGeom>
              <a:avLst/>
              <a:gdLst>
                <a:gd name="connsiteX0" fmla="*/ 0 w 7213"/>
                <a:gd name="connsiteY0" fmla="*/ 140066 h 140065"/>
                <a:gd name="connsiteX1" fmla="*/ 0 w 7213"/>
                <a:gd name="connsiteY1" fmla="*/ 0 h 14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140065">
                  <a:moveTo>
                    <a:pt x="0" y="140066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5" name="Forma libre 724">
              <a:extLst>
                <a:ext uri="{FF2B5EF4-FFF2-40B4-BE49-F238E27FC236}">
                  <a16:creationId xmlns:a16="http://schemas.microsoft.com/office/drawing/2014/main" id="{028CE2C7-6A4F-1F90-BF59-749AE5D40CAF}"/>
                </a:ext>
              </a:extLst>
            </p:cNvPr>
            <p:cNvSpPr/>
            <p:nvPr/>
          </p:nvSpPr>
          <p:spPr>
            <a:xfrm>
              <a:off x="9548196" y="9500829"/>
              <a:ext cx="7213" cy="52479"/>
            </a:xfrm>
            <a:custGeom>
              <a:avLst/>
              <a:gdLst>
                <a:gd name="connsiteX0" fmla="*/ 0 w 7213"/>
                <a:gd name="connsiteY0" fmla="*/ 52480 h 52479"/>
                <a:gd name="connsiteX1" fmla="*/ 0 w 7213"/>
                <a:gd name="connsiteY1" fmla="*/ 0 h 5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52479">
                  <a:moveTo>
                    <a:pt x="0" y="52480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6" name="Forma libre 725">
              <a:extLst>
                <a:ext uri="{FF2B5EF4-FFF2-40B4-BE49-F238E27FC236}">
                  <a16:creationId xmlns:a16="http://schemas.microsoft.com/office/drawing/2014/main" id="{CA82A992-6063-FA90-EEAA-880031673228}"/>
                </a:ext>
              </a:extLst>
            </p:cNvPr>
            <p:cNvSpPr/>
            <p:nvPr/>
          </p:nvSpPr>
          <p:spPr>
            <a:xfrm>
              <a:off x="9513211" y="9500829"/>
              <a:ext cx="70042" cy="7208"/>
            </a:xfrm>
            <a:custGeom>
              <a:avLst/>
              <a:gdLst>
                <a:gd name="connsiteX0" fmla="*/ 0 w 70042"/>
                <a:gd name="connsiteY0" fmla="*/ 0 h 7208"/>
                <a:gd name="connsiteX1" fmla="*/ 70043 w 70042"/>
                <a:gd name="connsiteY1" fmla="*/ 0 h 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042" h="7208">
                  <a:moveTo>
                    <a:pt x="0" y="0"/>
                  </a:moveTo>
                  <a:lnTo>
                    <a:pt x="70043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7" name="Forma libre 726">
              <a:extLst>
                <a:ext uri="{FF2B5EF4-FFF2-40B4-BE49-F238E27FC236}">
                  <a16:creationId xmlns:a16="http://schemas.microsoft.com/office/drawing/2014/main" id="{890F3489-DED9-54C0-091A-00C2045E8552}"/>
                </a:ext>
              </a:extLst>
            </p:cNvPr>
            <p:cNvSpPr/>
            <p:nvPr/>
          </p:nvSpPr>
          <p:spPr>
            <a:xfrm>
              <a:off x="9320539" y="9588343"/>
              <a:ext cx="47536" cy="43829"/>
            </a:xfrm>
            <a:custGeom>
              <a:avLst/>
              <a:gdLst>
                <a:gd name="connsiteX0" fmla="*/ 47537 w 47536"/>
                <a:gd name="connsiteY0" fmla="*/ 43829 h 43829"/>
                <a:gd name="connsiteX1" fmla="*/ 0 w 47536"/>
                <a:gd name="connsiteY1" fmla="*/ 0 h 4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36" h="43829">
                  <a:moveTo>
                    <a:pt x="47537" y="43829"/>
                  </a:moveTo>
                  <a:lnTo>
                    <a:pt x="0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28" name="Forma libre 727">
              <a:extLst>
                <a:ext uri="{FF2B5EF4-FFF2-40B4-BE49-F238E27FC236}">
                  <a16:creationId xmlns:a16="http://schemas.microsoft.com/office/drawing/2014/main" id="{680C3468-8496-18CD-E6BF-3A358A660253}"/>
                </a:ext>
              </a:extLst>
            </p:cNvPr>
            <p:cNvSpPr/>
            <p:nvPr/>
          </p:nvSpPr>
          <p:spPr>
            <a:xfrm>
              <a:off x="9728388" y="9588343"/>
              <a:ext cx="47536" cy="43829"/>
            </a:xfrm>
            <a:custGeom>
              <a:avLst/>
              <a:gdLst>
                <a:gd name="connsiteX0" fmla="*/ 0 w 47536"/>
                <a:gd name="connsiteY0" fmla="*/ 43829 h 43829"/>
                <a:gd name="connsiteX1" fmla="*/ 47537 w 47536"/>
                <a:gd name="connsiteY1" fmla="*/ 0 h 4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36" h="43829">
                  <a:moveTo>
                    <a:pt x="0" y="43829"/>
                  </a:moveTo>
                  <a:lnTo>
                    <a:pt x="47537" y="0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29" name="Gráfico 2">
            <a:extLst>
              <a:ext uri="{FF2B5EF4-FFF2-40B4-BE49-F238E27FC236}">
                <a16:creationId xmlns:a16="http://schemas.microsoft.com/office/drawing/2014/main" id="{E33AD3A0-A04F-F8F7-FA5A-FE8393BCC34D}"/>
              </a:ext>
            </a:extLst>
          </p:cNvPr>
          <p:cNvGrpSpPr/>
          <p:nvPr/>
        </p:nvGrpSpPr>
        <p:grpSpPr>
          <a:xfrm>
            <a:off x="12062446" y="9562103"/>
            <a:ext cx="788214" cy="682594"/>
            <a:chOff x="12062446" y="9562103"/>
            <a:chExt cx="788214" cy="682594"/>
          </a:xfrm>
          <a:noFill/>
        </p:grpSpPr>
        <p:sp>
          <p:nvSpPr>
            <p:cNvPr id="730" name="Forma libre 729">
              <a:extLst>
                <a:ext uri="{FF2B5EF4-FFF2-40B4-BE49-F238E27FC236}">
                  <a16:creationId xmlns:a16="http://schemas.microsoft.com/office/drawing/2014/main" id="{F7BB215C-E30C-6852-5730-A6884329ACF2}"/>
                </a:ext>
              </a:extLst>
            </p:cNvPr>
            <p:cNvSpPr/>
            <p:nvPr/>
          </p:nvSpPr>
          <p:spPr>
            <a:xfrm>
              <a:off x="12115032" y="9754649"/>
              <a:ext cx="262713" cy="315021"/>
            </a:xfrm>
            <a:custGeom>
              <a:avLst/>
              <a:gdLst>
                <a:gd name="connsiteX0" fmla="*/ 262714 w 262713"/>
                <a:gd name="connsiteY0" fmla="*/ 0 h 315021"/>
                <a:gd name="connsiteX1" fmla="*/ 0 w 262713"/>
                <a:gd name="connsiteY1" fmla="*/ 52479 h 315021"/>
                <a:gd name="connsiteX2" fmla="*/ 87571 w 262713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315021">
                  <a:moveTo>
                    <a:pt x="262714" y="0"/>
                  </a:moveTo>
                  <a:lnTo>
                    <a:pt x="0" y="52479"/>
                  </a:lnTo>
                  <a:cubicBezTo>
                    <a:pt x="0" y="145616"/>
                    <a:pt x="57635" y="276310"/>
                    <a:pt x="87571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1" name="Forma libre 730">
              <a:extLst>
                <a:ext uri="{FF2B5EF4-FFF2-40B4-BE49-F238E27FC236}">
                  <a16:creationId xmlns:a16="http://schemas.microsoft.com/office/drawing/2014/main" id="{32E0690A-2E27-7A62-ED14-4E0763A22240}"/>
                </a:ext>
              </a:extLst>
            </p:cNvPr>
            <p:cNvSpPr/>
            <p:nvPr/>
          </p:nvSpPr>
          <p:spPr>
            <a:xfrm>
              <a:off x="12377746" y="9754649"/>
              <a:ext cx="262714" cy="114474"/>
            </a:xfrm>
            <a:custGeom>
              <a:avLst/>
              <a:gdLst>
                <a:gd name="connsiteX0" fmla="*/ 0 w 262714"/>
                <a:gd name="connsiteY0" fmla="*/ 0 h 114474"/>
                <a:gd name="connsiteX1" fmla="*/ 262714 w 262714"/>
                <a:gd name="connsiteY1" fmla="*/ 52479 h 114474"/>
                <a:gd name="connsiteX2" fmla="*/ 256006 w 262714"/>
                <a:gd name="connsiteY2" fmla="*/ 114475 h 1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4" h="114474">
                  <a:moveTo>
                    <a:pt x="0" y="0"/>
                  </a:moveTo>
                  <a:lnTo>
                    <a:pt x="262714" y="52479"/>
                  </a:lnTo>
                  <a:cubicBezTo>
                    <a:pt x="262714" y="71871"/>
                    <a:pt x="260190" y="92920"/>
                    <a:pt x="256006" y="114475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2" name="Forma libre 731">
              <a:extLst>
                <a:ext uri="{FF2B5EF4-FFF2-40B4-BE49-F238E27FC236}">
                  <a16:creationId xmlns:a16="http://schemas.microsoft.com/office/drawing/2014/main" id="{35C8797B-61DE-77A3-E3C0-339618DF23DC}"/>
                </a:ext>
              </a:extLst>
            </p:cNvPr>
            <p:cNvSpPr/>
            <p:nvPr/>
          </p:nvSpPr>
          <p:spPr>
            <a:xfrm>
              <a:off x="12377746" y="9754648"/>
              <a:ext cx="7213" cy="315165"/>
            </a:xfrm>
            <a:custGeom>
              <a:avLst/>
              <a:gdLst>
                <a:gd name="connsiteX0" fmla="*/ 0 w 7213"/>
                <a:gd name="connsiteY0" fmla="*/ 0 h 315165"/>
                <a:gd name="connsiteX1" fmla="*/ 0 w 7213"/>
                <a:gd name="connsiteY1" fmla="*/ 315166 h 31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15165">
                  <a:moveTo>
                    <a:pt x="0" y="0"/>
                  </a:moveTo>
                  <a:lnTo>
                    <a:pt x="0" y="31516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3" name="Forma libre 732">
              <a:extLst>
                <a:ext uri="{FF2B5EF4-FFF2-40B4-BE49-F238E27FC236}">
                  <a16:creationId xmlns:a16="http://schemas.microsoft.com/office/drawing/2014/main" id="{39A5A28E-CA31-C1E0-D758-E25FD61AD0FC}"/>
                </a:ext>
              </a:extLst>
            </p:cNvPr>
            <p:cNvSpPr/>
            <p:nvPr/>
          </p:nvSpPr>
          <p:spPr>
            <a:xfrm>
              <a:off x="12202604" y="9667062"/>
              <a:ext cx="350284" cy="122548"/>
            </a:xfrm>
            <a:custGeom>
              <a:avLst/>
              <a:gdLst>
                <a:gd name="connsiteX0" fmla="*/ 350285 w 350284"/>
                <a:gd name="connsiteY0" fmla="*/ 122548 h 122548"/>
                <a:gd name="connsiteX1" fmla="*/ 350285 w 350284"/>
                <a:gd name="connsiteY1" fmla="*/ 0 h 122548"/>
                <a:gd name="connsiteX2" fmla="*/ 175142 w 350284"/>
                <a:gd name="connsiteY2" fmla="*/ 0 h 122548"/>
                <a:gd name="connsiteX3" fmla="*/ 0 w 350284"/>
                <a:gd name="connsiteY3" fmla="*/ 0 h 122548"/>
                <a:gd name="connsiteX4" fmla="*/ 0 w 350284"/>
                <a:gd name="connsiteY4" fmla="*/ 122548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4" h="122548">
                  <a:moveTo>
                    <a:pt x="350285" y="122548"/>
                  </a:moveTo>
                  <a:lnTo>
                    <a:pt x="350285" y="0"/>
                  </a:lnTo>
                  <a:lnTo>
                    <a:pt x="175142" y="0"/>
                  </a:lnTo>
                  <a:lnTo>
                    <a:pt x="0" y="0"/>
                  </a:lnTo>
                  <a:lnTo>
                    <a:pt x="0" y="1225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4" name="Forma libre 733">
              <a:extLst>
                <a:ext uri="{FF2B5EF4-FFF2-40B4-BE49-F238E27FC236}">
                  <a16:creationId xmlns:a16="http://schemas.microsoft.com/office/drawing/2014/main" id="{7E8F8F8E-C8E5-3201-278C-36EBBE944695}"/>
                </a:ext>
              </a:extLst>
            </p:cNvPr>
            <p:cNvSpPr/>
            <p:nvPr/>
          </p:nvSpPr>
          <p:spPr>
            <a:xfrm>
              <a:off x="12290175" y="9562103"/>
              <a:ext cx="175142" cy="104959"/>
            </a:xfrm>
            <a:custGeom>
              <a:avLst/>
              <a:gdLst>
                <a:gd name="connsiteX0" fmla="*/ 175142 w 175142"/>
                <a:gd name="connsiteY0" fmla="*/ 104959 h 104959"/>
                <a:gd name="connsiteX1" fmla="*/ 175142 w 175142"/>
                <a:gd name="connsiteY1" fmla="*/ 0 h 104959"/>
                <a:gd name="connsiteX2" fmla="*/ 87571 w 175142"/>
                <a:gd name="connsiteY2" fmla="*/ 0 h 104959"/>
                <a:gd name="connsiteX3" fmla="*/ 0 w 175142"/>
                <a:gd name="connsiteY3" fmla="*/ 0 h 104959"/>
                <a:gd name="connsiteX4" fmla="*/ 0 w 175142"/>
                <a:gd name="connsiteY4" fmla="*/ 104959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42" h="104959">
                  <a:moveTo>
                    <a:pt x="175142" y="104959"/>
                  </a:moveTo>
                  <a:lnTo>
                    <a:pt x="175142" y="0"/>
                  </a:lnTo>
                  <a:lnTo>
                    <a:pt x="87571" y="0"/>
                  </a:lnTo>
                  <a:lnTo>
                    <a:pt x="0" y="0"/>
                  </a:lnTo>
                  <a:lnTo>
                    <a:pt x="0" y="10495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5" name="Forma libre 734">
              <a:extLst>
                <a:ext uri="{FF2B5EF4-FFF2-40B4-BE49-F238E27FC236}">
                  <a16:creationId xmlns:a16="http://schemas.microsoft.com/office/drawing/2014/main" id="{16EB3D66-65FD-A206-D360-732BBD8170F1}"/>
                </a:ext>
              </a:extLst>
            </p:cNvPr>
            <p:cNvSpPr/>
            <p:nvPr/>
          </p:nvSpPr>
          <p:spPr>
            <a:xfrm>
              <a:off x="12062446" y="10209664"/>
              <a:ext cx="393133" cy="35034"/>
            </a:xfrm>
            <a:custGeom>
              <a:avLst/>
              <a:gdLst>
                <a:gd name="connsiteX0" fmla="*/ 393133 w 393133"/>
                <a:gd name="connsiteY0" fmla="*/ 30997 h 35034"/>
                <a:gd name="connsiteX1" fmla="*/ 315300 w 393133"/>
                <a:gd name="connsiteY1" fmla="*/ 0 h 35034"/>
                <a:gd name="connsiteX2" fmla="*/ 210200 w 393133"/>
                <a:gd name="connsiteY2" fmla="*/ 35034 h 35034"/>
                <a:gd name="connsiteX3" fmla="*/ 105101 w 393133"/>
                <a:gd name="connsiteY3" fmla="*/ 0 h 35034"/>
                <a:gd name="connsiteX4" fmla="*/ 0 w 393133"/>
                <a:gd name="connsiteY4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133" h="35034">
                  <a:moveTo>
                    <a:pt x="393133" y="30997"/>
                  </a:moveTo>
                  <a:cubicBezTo>
                    <a:pt x="365506" y="21770"/>
                    <a:pt x="356777" y="0"/>
                    <a:pt x="315300" y="0"/>
                  </a:cubicBezTo>
                  <a:cubicBezTo>
                    <a:pt x="262787" y="0"/>
                    <a:pt x="262787" y="35034"/>
                    <a:pt x="210200" y="35034"/>
                  </a:cubicBezTo>
                  <a:cubicBezTo>
                    <a:pt x="157614" y="35034"/>
                    <a:pt x="157686" y="0"/>
                    <a:pt x="105101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6" name="Forma libre 735">
              <a:extLst>
                <a:ext uri="{FF2B5EF4-FFF2-40B4-BE49-F238E27FC236}">
                  <a16:creationId xmlns:a16="http://schemas.microsoft.com/office/drawing/2014/main" id="{8E142A28-4455-0E32-1C6D-38FA0B4F5446}"/>
                </a:ext>
              </a:extLst>
            </p:cNvPr>
            <p:cNvSpPr/>
            <p:nvPr/>
          </p:nvSpPr>
          <p:spPr>
            <a:xfrm>
              <a:off x="12062446" y="10122222"/>
              <a:ext cx="363990" cy="35034"/>
            </a:xfrm>
            <a:custGeom>
              <a:avLst/>
              <a:gdLst>
                <a:gd name="connsiteX0" fmla="*/ 363991 w 363990"/>
                <a:gd name="connsiteY0" fmla="*/ 14922 h 35034"/>
                <a:gd name="connsiteX1" fmla="*/ 315300 w 363990"/>
                <a:gd name="connsiteY1" fmla="*/ 0 h 35034"/>
                <a:gd name="connsiteX2" fmla="*/ 210200 w 363990"/>
                <a:gd name="connsiteY2" fmla="*/ 35034 h 35034"/>
                <a:gd name="connsiteX3" fmla="*/ 105101 w 363990"/>
                <a:gd name="connsiteY3" fmla="*/ 0 h 35034"/>
                <a:gd name="connsiteX4" fmla="*/ 0 w 363990"/>
                <a:gd name="connsiteY4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90" h="35034">
                  <a:moveTo>
                    <a:pt x="363991" y="14922"/>
                  </a:moveTo>
                  <a:cubicBezTo>
                    <a:pt x="352017" y="7137"/>
                    <a:pt x="339032" y="0"/>
                    <a:pt x="315300" y="0"/>
                  </a:cubicBezTo>
                  <a:cubicBezTo>
                    <a:pt x="262787" y="0"/>
                    <a:pt x="262787" y="35034"/>
                    <a:pt x="210200" y="35034"/>
                  </a:cubicBezTo>
                  <a:cubicBezTo>
                    <a:pt x="157614" y="35034"/>
                    <a:pt x="157686" y="0"/>
                    <a:pt x="105101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7" name="Forma libre 736">
              <a:extLst>
                <a:ext uri="{FF2B5EF4-FFF2-40B4-BE49-F238E27FC236}">
                  <a16:creationId xmlns:a16="http://schemas.microsoft.com/office/drawing/2014/main" id="{1BF4872F-7463-1473-9640-202C51320C38}"/>
                </a:ext>
              </a:extLst>
            </p:cNvPr>
            <p:cNvSpPr/>
            <p:nvPr/>
          </p:nvSpPr>
          <p:spPr>
            <a:xfrm>
              <a:off x="12500375" y="9894642"/>
              <a:ext cx="350285" cy="350055"/>
            </a:xfrm>
            <a:custGeom>
              <a:avLst/>
              <a:gdLst>
                <a:gd name="connsiteX0" fmla="*/ 175143 w 350285"/>
                <a:gd name="connsiteY0" fmla="*/ 246467 h 350055"/>
                <a:gd name="connsiteX1" fmla="*/ 71413 w 350285"/>
                <a:gd name="connsiteY1" fmla="*/ 350056 h 350055"/>
                <a:gd name="connsiteX2" fmla="*/ 0 w 350285"/>
                <a:gd name="connsiteY2" fmla="*/ 278689 h 350055"/>
                <a:gd name="connsiteX3" fmla="*/ 103730 w 350285"/>
                <a:gd name="connsiteY3" fmla="*/ 175028 h 350055"/>
                <a:gd name="connsiteX4" fmla="*/ 0 w 350285"/>
                <a:gd name="connsiteY4" fmla="*/ 71438 h 350055"/>
                <a:gd name="connsiteX5" fmla="*/ 71413 w 350285"/>
                <a:gd name="connsiteY5" fmla="*/ 0 h 350055"/>
                <a:gd name="connsiteX6" fmla="*/ 175143 w 350285"/>
                <a:gd name="connsiteY6" fmla="*/ 103662 h 350055"/>
                <a:gd name="connsiteX7" fmla="*/ 278872 w 350285"/>
                <a:gd name="connsiteY7" fmla="*/ 0 h 350055"/>
                <a:gd name="connsiteX8" fmla="*/ 350286 w 350285"/>
                <a:gd name="connsiteY8" fmla="*/ 71438 h 350055"/>
                <a:gd name="connsiteX9" fmla="*/ 246629 w 350285"/>
                <a:gd name="connsiteY9" fmla="*/ 175028 h 350055"/>
                <a:gd name="connsiteX10" fmla="*/ 350286 w 350285"/>
                <a:gd name="connsiteY10" fmla="*/ 278689 h 350055"/>
                <a:gd name="connsiteX11" fmla="*/ 278872 w 350285"/>
                <a:gd name="connsiteY11" fmla="*/ 350056 h 350055"/>
                <a:gd name="connsiteX12" fmla="*/ 175143 w 350285"/>
                <a:gd name="connsiteY12" fmla="*/ 246467 h 35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285" h="350055">
                  <a:moveTo>
                    <a:pt x="175143" y="246467"/>
                  </a:moveTo>
                  <a:lnTo>
                    <a:pt x="71413" y="350056"/>
                  </a:lnTo>
                  <a:lnTo>
                    <a:pt x="0" y="278689"/>
                  </a:lnTo>
                  <a:lnTo>
                    <a:pt x="103730" y="175028"/>
                  </a:lnTo>
                  <a:lnTo>
                    <a:pt x="0" y="71438"/>
                  </a:lnTo>
                  <a:lnTo>
                    <a:pt x="71413" y="0"/>
                  </a:lnTo>
                  <a:lnTo>
                    <a:pt x="175143" y="103662"/>
                  </a:lnTo>
                  <a:lnTo>
                    <a:pt x="278872" y="0"/>
                  </a:lnTo>
                  <a:lnTo>
                    <a:pt x="350286" y="71438"/>
                  </a:lnTo>
                  <a:lnTo>
                    <a:pt x="246629" y="175028"/>
                  </a:lnTo>
                  <a:lnTo>
                    <a:pt x="350286" y="278689"/>
                  </a:lnTo>
                  <a:lnTo>
                    <a:pt x="278872" y="350056"/>
                  </a:lnTo>
                  <a:lnTo>
                    <a:pt x="175143" y="246467"/>
                  </a:lnTo>
                  <a:close/>
                </a:path>
              </a:pathLst>
            </a:custGeom>
            <a:noFill/>
            <a:ln w="21633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38" name="Gráfico 2">
            <a:extLst>
              <a:ext uri="{FF2B5EF4-FFF2-40B4-BE49-F238E27FC236}">
                <a16:creationId xmlns:a16="http://schemas.microsoft.com/office/drawing/2014/main" id="{3EEE6C0D-B804-1524-8B8A-C0849AF691E1}"/>
              </a:ext>
            </a:extLst>
          </p:cNvPr>
          <p:cNvGrpSpPr/>
          <p:nvPr/>
        </p:nvGrpSpPr>
        <p:grpSpPr>
          <a:xfrm>
            <a:off x="13319463" y="9562103"/>
            <a:ext cx="770685" cy="682666"/>
            <a:chOff x="13319463" y="9562103"/>
            <a:chExt cx="770685" cy="682666"/>
          </a:xfrm>
          <a:noFill/>
        </p:grpSpPr>
        <p:sp>
          <p:nvSpPr>
            <p:cNvPr id="739" name="Forma libre 738">
              <a:extLst>
                <a:ext uri="{FF2B5EF4-FFF2-40B4-BE49-F238E27FC236}">
                  <a16:creationId xmlns:a16="http://schemas.microsoft.com/office/drawing/2014/main" id="{3374C5F6-C1B9-FEC2-C18C-F34C5576CC4A}"/>
                </a:ext>
              </a:extLst>
            </p:cNvPr>
            <p:cNvSpPr/>
            <p:nvPr/>
          </p:nvSpPr>
          <p:spPr>
            <a:xfrm>
              <a:off x="13372049" y="9754649"/>
              <a:ext cx="262713" cy="315021"/>
            </a:xfrm>
            <a:custGeom>
              <a:avLst/>
              <a:gdLst>
                <a:gd name="connsiteX0" fmla="*/ 262714 w 262713"/>
                <a:gd name="connsiteY0" fmla="*/ 0 h 315021"/>
                <a:gd name="connsiteX1" fmla="*/ 0 w 262713"/>
                <a:gd name="connsiteY1" fmla="*/ 52479 h 315021"/>
                <a:gd name="connsiteX2" fmla="*/ 87571 w 262713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315021">
                  <a:moveTo>
                    <a:pt x="262714" y="0"/>
                  </a:moveTo>
                  <a:lnTo>
                    <a:pt x="0" y="52479"/>
                  </a:lnTo>
                  <a:cubicBezTo>
                    <a:pt x="0" y="145616"/>
                    <a:pt x="57635" y="276310"/>
                    <a:pt x="87571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0" name="Forma libre 739">
              <a:extLst>
                <a:ext uri="{FF2B5EF4-FFF2-40B4-BE49-F238E27FC236}">
                  <a16:creationId xmlns:a16="http://schemas.microsoft.com/office/drawing/2014/main" id="{75B72C21-8CC1-7C02-6246-BFE03374F8FE}"/>
                </a:ext>
              </a:extLst>
            </p:cNvPr>
            <p:cNvSpPr/>
            <p:nvPr/>
          </p:nvSpPr>
          <p:spPr>
            <a:xfrm>
              <a:off x="13634763" y="9754649"/>
              <a:ext cx="262714" cy="87513"/>
            </a:xfrm>
            <a:custGeom>
              <a:avLst/>
              <a:gdLst>
                <a:gd name="connsiteX0" fmla="*/ 0 w 262714"/>
                <a:gd name="connsiteY0" fmla="*/ 0 h 87513"/>
                <a:gd name="connsiteX1" fmla="*/ 262714 w 262714"/>
                <a:gd name="connsiteY1" fmla="*/ 52479 h 87513"/>
                <a:gd name="connsiteX2" fmla="*/ 260334 w 262714"/>
                <a:gd name="connsiteY2" fmla="*/ 87514 h 8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4" h="87513">
                  <a:moveTo>
                    <a:pt x="0" y="0"/>
                  </a:moveTo>
                  <a:lnTo>
                    <a:pt x="262714" y="52479"/>
                  </a:lnTo>
                  <a:cubicBezTo>
                    <a:pt x="262714" y="63653"/>
                    <a:pt x="261849" y="75403"/>
                    <a:pt x="260334" y="8751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1" name="Forma libre 740">
              <a:extLst>
                <a:ext uri="{FF2B5EF4-FFF2-40B4-BE49-F238E27FC236}">
                  <a16:creationId xmlns:a16="http://schemas.microsoft.com/office/drawing/2014/main" id="{400376B5-8722-BD93-D209-EC47FC9241F7}"/>
                </a:ext>
              </a:extLst>
            </p:cNvPr>
            <p:cNvSpPr/>
            <p:nvPr/>
          </p:nvSpPr>
          <p:spPr>
            <a:xfrm>
              <a:off x="13634763" y="9754648"/>
              <a:ext cx="7213" cy="315165"/>
            </a:xfrm>
            <a:custGeom>
              <a:avLst/>
              <a:gdLst>
                <a:gd name="connsiteX0" fmla="*/ 0 w 7213"/>
                <a:gd name="connsiteY0" fmla="*/ 0 h 315165"/>
                <a:gd name="connsiteX1" fmla="*/ 0 w 7213"/>
                <a:gd name="connsiteY1" fmla="*/ 315166 h 31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15165">
                  <a:moveTo>
                    <a:pt x="0" y="0"/>
                  </a:moveTo>
                  <a:lnTo>
                    <a:pt x="0" y="31516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2" name="Forma libre 741">
              <a:extLst>
                <a:ext uri="{FF2B5EF4-FFF2-40B4-BE49-F238E27FC236}">
                  <a16:creationId xmlns:a16="http://schemas.microsoft.com/office/drawing/2014/main" id="{EA2A9780-4FD0-B1DC-6E22-715B01097B92}"/>
                </a:ext>
              </a:extLst>
            </p:cNvPr>
            <p:cNvSpPr/>
            <p:nvPr/>
          </p:nvSpPr>
          <p:spPr>
            <a:xfrm>
              <a:off x="13459621" y="9667062"/>
              <a:ext cx="350284" cy="122548"/>
            </a:xfrm>
            <a:custGeom>
              <a:avLst/>
              <a:gdLst>
                <a:gd name="connsiteX0" fmla="*/ 350285 w 350284"/>
                <a:gd name="connsiteY0" fmla="*/ 122548 h 122548"/>
                <a:gd name="connsiteX1" fmla="*/ 350285 w 350284"/>
                <a:gd name="connsiteY1" fmla="*/ 0 h 122548"/>
                <a:gd name="connsiteX2" fmla="*/ 175142 w 350284"/>
                <a:gd name="connsiteY2" fmla="*/ 0 h 122548"/>
                <a:gd name="connsiteX3" fmla="*/ 0 w 350284"/>
                <a:gd name="connsiteY3" fmla="*/ 0 h 122548"/>
                <a:gd name="connsiteX4" fmla="*/ 0 w 350284"/>
                <a:gd name="connsiteY4" fmla="*/ 122548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4" h="122548">
                  <a:moveTo>
                    <a:pt x="350285" y="122548"/>
                  </a:moveTo>
                  <a:lnTo>
                    <a:pt x="350285" y="0"/>
                  </a:lnTo>
                  <a:lnTo>
                    <a:pt x="175142" y="0"/>
                  </a:lnTo>
                  <a:lnTo>
                    <a:pt x="0" y="0"/>
                  </a:lnTo>
                  <a:lnTo>
                    <a:pt x="0" y="1225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3" name="Forma libre 742">
              <a:extLst>
                <a:ext uri="{FF2B5EF4-FFF2-40B4-BE49-F238E27FC236}">
                  <a16:creationId xmlns:a16="http://schemas.microsoft.com/office/drawing/2014/main" id="{565309D4-8E15-8272-292D-242645095F61}"/>
                </a:ext>
              </a:extLst>
            </p:cNvPr>
            <p:cNvSpPr/>
            <p:nvPr/>
          </p:nvSpPr>
          <p:spPr>
            <a:xfrm>
              <a:off x="13547192" y="9562103"/>
              <a:ext cx="175142" cy="104959"/>
            </a:xfrm>
            <a:custGeom>
              <a:avLst/>
              <a:gdLst>
                <a:gd name="connsiteX0" fmla="*/ 175142 w 175142"/>
                <a:gd name="connsiteY0" fmla="*/ 104959 h 104959"/>
                <a:gd name="connsiteX1" fmla="*/ 175142 w 175142"/>
                <a:gd name="connsiteY1" fmla="*/ 0 h 104959"/>
                <a:gd name="connsiteX2" fmla="*/ 87571 w 175142"/>
                <a:gd name="connsiteY2" fmla="*/ 0 h 104959"/>
                <a:gd name="connsiteX3" fmla="*/ 0 w 175142"/>
                <a:gd name="connsiteY3" fmla="*/ 0 h 104959"/>
                <a:gd name="connsiteX4" fmla="*/ 0 w 175142"/>
                <a:gd name="connsiteY4" fmla="*/ 104959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142" h="104959">
                  <a:moveTo>
                    <a:pt x="175142" y="104959"/>
                  </a:moveTo>
                  <a:lnTo>
                    <a:pt x="175142" y="0"/>
                  </a:lnTo>
                  <a:lnTo>
                    <a:pt x="87571" y="0"/>
                  </a:lnTo>
                  <a:lnTo>
                    <a:pt x="0" y="0"/>
                  </a:lnTo>
                  <a:lnTo>
                    <a:pt x="0" y="10495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4" name="Forma libre 743">
              <a:extLst>
                <a:ext uri="{FF2B5EF4-FFF2-40B4-BE49-F238E27FC236}">
                  <a16:creationId xmlns:a16="http://schemas.microsoft.com/office/drawing/2014/main" id="{01103DE1-1652-9F61-AFE1-CDFD566B005E}"/>
                </a:ext>
              </a:extLst>
            </p:cNvPr>
            <p:cNvSpPr/>
            <p:nvPr/>
          </p:nvSpPr>
          <p:spPr>
            <a:xfrm>
              <a:off x="13319463" y="10209736"/>
              <a:ext cx="453654" cy="35034"/>
            </a:xfrm>
            <a:custGeom>
              <a:avLst/>
              <a:gdLst>
                <a:gd name="connsiteX0" fmla="*/ 453654 w 453654"/>
                <a:gd name="connsiteY0" fmla="*/ 28691 h 35034"/>
                <a:gd name="connsiteX1" fmla="*/ 420400 w 453654"/>
                <a:gd name="connsiteY1" fmla="*/ 35034 h 35034"/>
                <a:gd name="connsiteX2" fmla="*/ 315300 w 453654"/>
                <a:gd name="connsiteY2" fmla="*/ 0 h 35034"/>
                <a:gd name="connsiteX3" fmla="*/ 210200 w 453654"/>
                <a:gd name="connsiteY3" fmla="*/ 35034 h 35034"/>
                <a:gd name="connsiteX4" fmla="*/ 105101 w 453654"/>
                <a:gd name="connsiteY4" fmla="*/ 0 h 35034"/>
                <a:gd name="connsiteX5" fmla="*/ 0 w 453654"/>
                <a:gd name="connsiteY5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654" h="35034">
                  <a:moveTo>
                    <a:pt x="453654" y="28691"/>
                  </a:moveTo>
                  <a:cubicBezTo>
                    <a:pt x="445070" y="32439"/>
                    <a:pt x="434611" y="35034"/>
                    <a:pt x="420400" y="35034"/>
                  </a:cubicBezTo>
                  <a:cubicBezTo>
                    <a:pt x="367886" y="35034"/>
                    <a:pt x="367886" y="0"/>
                    <a:pt x="315300" y="0"/>
                  </a:cubicBezTo>
                  <a:cubicBezTo>
                    <a:pt x="262714" y="0"/>
                    <a:pt x="262787" y="35034"/>
                    <a:pt x="210200" y="35034"/>
                  </a:cubicBezTo>
                  <a:cubicBezTo>
                    <a:pt x="157614" y="35034"/>
                    <a:pt x="157686" y="0"/>
                    <a:pt x="105101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5" name="Forma libre 744">
              <a:extLst>
                <a:ext uri="{FF2B5EF4-FFF2-40B4-BE49-F238E27FC236}">
                  <a16:creationId xmlns:a16="http://schemas.microsoft.com/office/drawing/2014/main" id="{7A5D788B-D345-6C54-F315-0970FFC6DDFE}"/>
                </a:ext>
              </a:extLst>
            </p:cNvPr>
            <p:cNvSpPr/>
            <p:nvPr/>
          </p:nvSpPr>
          <p:spPr>
            <a:xfrm>
              <a:off x="13319463" y="10122222"/>
              <a:ext cx="363990" cy="35034"/>
            </a:xfrm>
            <a:custGeom>
              <a:avLst/>
              <a:gdLst>
                <a:gd name="connsiteX0" fmla="*/ 363991 w 363990"/>
                <a:gd name="connsiteY0" fmla="*/ 14922 h 35034"/>
                <a:gd name="connsiteX1" fmla="*/ 315300 w 363990"/>
                <a:gd name="connsiteY1" fmla="*/ 0 h 35034"/>
                <a:gd name="connsiteX2" fmla="*/ 210200 w 363990"/>
                <a:gd name="connsiteY2" fmla="*/ 35034 h 35034"/>
                <a:gd name="connsiteX3" fmla="*/ 105101 w 363990"/>
                <a:gd name="connsiteY3" fmla="*/ 0 h 35034"/>
                <a:gd name="connsiteX4" fmla="*/ 0 w 363990"/>
                <a:gd name="connsiteY4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90" h="35034">
                  <a:moveTo>
                    <a:pt x="363991" y="14922"/>
                  </a:moveTo>
                  <a:cubicBezTo>
                    <a:pt x="352017" y="7137"/>
                    <a:pt x="339032" y="0"/>
                    <a:pt x="315300" y="0"/>
                  </a:cubicBezTo>
                  <a:cubicBezTo>
                    <a:pt x="262787" y="0"/>
                    <a:pt x="262787" y="35034"/>
                    <a:pt x="210200" y="35034"/>
                  </a:cubicBezTo>
                  <a:cubicBezTo>
                    <a:pt x="157614" y="35034"/>
                    <a:pt x="157686" y="0"/>
                    <a:pt x="105101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6" name="Forma libre 745">
              <a:extLst>
                <a:ext uri="{FF2B5EF4-FFF2-40B4-BE49-F238E27FC236}">
                  <a16:creationId xmlns:a16="http://schemas.microsoft.com/office/drawing/2014/main" id="{599AAD2C-33C9-1FAF-CE8D-878F4EB97147}"/>
                </a:ext>
              </a:extLst>
            </p:cNvPr>
            <p:cNvSpPr/>
            <p:nvPr/>
          </p:nvSpPr>
          <p:spPr>
            <a:xfrm>
              <a:off x="13739863" y="9894642"/>
              <a:ext cx="350284" cy="350055"/>
            </a:xfrm>
            <a:custGeom>
              <a:avLst/>
              <a:gdLst>
                <a:gd name="connsiteX0" fmla="*/ 227656 w 350284"/>
                <a:gd name="connsiteY0" fmla="*/ 227580 h 350055"/>
                <a:gd name="connsiteX1" fmla="*/ 227656 w 350284"/>
                <a:gd name="connsiteY1" fmla="*/ 350056 h 350055"/>
                <a:gd name="connsiteX2" fmla="*/ 122629 w 350284"/>
                <a:gd name="connsiteY2" fmla="*/ 350056 h 350055"/>
                <a:gd name="connsiteX3" fmla="*/ 122629 w 350284"/>
                <a:gd name="connsiteY3" fmla="*/ 227580 h 350055"/>
                <a:gd name="connsiteX4" fmla="*/ 0 w 350284"/>
                <a:gd name="connsiteY4" fmla="*/ 227580 h 350055"/>
                <a:gd name="connsiteX5" fmla="*/ 0 w 350284"/>
                <a:gd name="connsiteY5" fmla="*/ 122548 h 350055"/>
                <a:gd name="connsiteX6" fmla="*/ 122629 w 350284"/>
                <a:gd name="connsiteY6" fmla="*/ 122548 h 350055"/>
                <a:gd name="connsiteX7" fmla="*/ 122629 w 350284"/>
                <a:gd name="connsiteY7" fmla="*/ 0 h 350055"/>
                <a:gd name="connsiteX8" fmla="*/ 227656 w 350284"/>
                <a:gd name="connsiteY8" fmla="*/ 0 h 350055"/>
                <a:gd name="connsiteX9" fmla="*/ 227656 w 350284"/>
                <a:gd name="connsiteY9" fmla="*/ 122548 h 350055"/>
                <a:gd name="connsiteX10" fmla="*/ 350285 w 350284"/>
                <a:gd name="connsiteY10" fmla="*/ 122548 h 350055"/>
                <a:gd name="connsiteX11" fmla="*/ 350285 w 350284"/>
                <a:gd name="connsiteY11" fmla="*/ 227580 h 350055"/>
                <a:gd name="connsiteX12" fmla="*/ 227656 w 350284"/>
                <a:gd name="connsiteY12" fmla="*/ 227580 h 35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284" h="350055">
                  <a:moveTo>
                    <a:pt x="227656" y="227580"/>
                  </a:moveTo>
                  <a:lnTo>
                    <a:pt x="227656" y="350056"/>
                  </a:lnTo>
                  <a:lnTo>
                    <a:pt x="122629" y="350056"/>
                  </a:lnTo>
                  <a:lnTo>
                    <a:pt x="122629" y="227580"/>
                  </a:lnTo>
                  <a:lnTo>
                    <a:pt x="0" y="227580"/>
                  </a:lnTo>
                  <a:lnTo>
                    <a:pt x="0" y="122548"/>
                  </a:lnTo>
                  <a:lnTo>
                    <a:pt x="122629" y="122548"/>
                  </a:lnTo>
                  <a:lnTo>
                    <a:pt x="122629" y="0"/>
                  </a:lnTo>
                  <a:lnTo>
                    <a:pt x="227656" y="0"/>
                  </a:lnTo>
                  <a:lnTo>
                    <a:pt x="227656" y="122548"/>
                  </a:lnTo>
                  <a:lnTo>
                    <a:pt x="350285" y="122548"/>
                  </a:lnTo>
                  <a:lnTo>
                    <a:pt x="350285" y="227580"/>
                  </a:lnTo>
                  <a:lnTo>
                    <a:pt x="227656" y="227580"/>
                  </a:lnTo>
                  <a:close/>
                </a:path>
              </a:pathLst>
            </a:custGeom>
            <a:noFill/>
            <a:ln w="21633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747" name="Gráfico 2">
            <a:extLst>
              <a:ext uri="{FF2B5EF4-FFF2-40B4-BE49-F238E27FC236}">
                <a16:creationId xmlns:a16="http://schemas.microsoft.com/office/drawing/2014/main" id="{989B6343-D0E6-9948-FA4F-84E92E1EAAB5}"/>
              </a:ext>
            </a:extLst>
          </p:cNvPr>
          <p:cNvGrpSpPr/>
          <p:nvPr/>
        </p:nvGrpSpPr>
        <p:grpSpPr>
          <a:xfrm>
            <a:off x="10733295" y="9562103"/>
            <a:ext cx="803146" cy="682666"/>
            <a:chOff x="10733295" y="9562103"/>
            <a:chExt cx="803146" cy="682666"/>
          </a:xfrm>
          <a:noFill/>
        </p:grpSpPr>
        <p:sp>
          <p:nvSpPr>
            <p:cNvPr id="748" name="Forma libre 747">
              <a:extLst>
                <a:ext uri="{FF2B5EF4-FFF2-40B4-BE49-F238E27FC236}">
                  <a16:creationId xmlns:a16="http://schemas.microsoft.com/office/drawing/2014/main" id="{4F18F4A3-6B0A-59A4-6C84-9C61FF5F38F0}"/>
                </a:ext>
              </a:extLst>
            </p:cNvPr>
            <p:cNvSpPr/>
            <p:nvPr/>
          </p:nvSpPr>
          <p:spPr>
            <a:xfrm>
              <a:off x="10785953" y="9754649"/>
              <a:ext cx="262713" cy="315021"/>
            </a:xfrm>
            <a:custGeom>
              <a:avLst/>
              <a:gdLst>
                <a:gd name="connsiteX0" fmla="*/ 262714 w 262713"/>
                <a:gd name="connsiteY0" fmla="*/ 0 h 315021"/>
                <a:gd name="connsiteX1" fmla="*/ 0 w 262713"/>
                <a:gd name="connsiteY1" fmla="*/ 52479 h 315021"/>
                <a:gd name="connsiteX2" fmla="*/ 87571 w 262713"/>
                <a:gd name="connsiteY2" fmla="*/ 315021 h 31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315021">
                  <a:moveTo>
                    <a:pt x="262714" y="0"/>
                  </a:moveTo>
                  <a:lnTo>
                    <a:pt x="0" y="52479"/>
                  </a:lnTo>
                  <a:cubicBezTo>
                    <a:pt x="0" y="145616"/>
                    <a:pt x="57635" y="276310"/>
                    <a:pt x="87571" y="315021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49" name="Forma libre 748">
              <a:extLst>
                <a:ext uri="{FF2B5EF4-FFF2-40B4-BE49-F238E27FC236}">
                  <a16:creationId xmlns:a16="http://schemas.microsoft.com/office/drawing/2014/main" id="{76023D6F-0BF3-B52E-27F4-14EE49A9EAE6}"/>
                </a:ext>
              </a:extLst>
            </p:cNvPr>
            <p:cNvSpPr/>
            <p:nvPr/>
          </p:nvSpPr>
          <p:spPr>
            <a:xfrm>
              <a:off x="11048667" y="9754649"/>
              <a:ext cx="262713" cy="205953"/>
            </a:xfrm>
            <a:custGeom>
              <a:avLst/>
              <a:gdLst>
                <a:gd name="connsiteX0" fmla="*/ 0 w 262713"/>
                <a:gd name="connsiteY0" fmla="*/ 0 h 205953"/>
                <a:gd name="connsiteX1" fmla="*/ 262714 w 262713"/>
                <a:gd name="connsiteY1" fmla="*/ 52479 h 205953"/>
                <a:gd name="connsiteX2" fmla="*/ 229460 w 262713"/>
                <a:gd name="connsiteY2" fmla="*/ 205954 h 20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713" h="205953">
                  <a:moveTo>
                    <a:pt x="0" y="0"/>
                  </a:moveTo>
                  <a:lnTo>
                    <a:pt x="262714" y="52479"/>
                  </a:lnTo>
                  <a:cubicBezTo>
                    <a:pt x="262714" y="99625"/>
                    <a:pt x="247926" y="156357"/>
                    <a:pt x="229460" y="20595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0" name="Forma libre 749">
              <a:extLst>
                <a:ext uri="{FF2B5EF4-FFF2-40B4-BE49-F238E27FC236}">
                  <a16:creationId xmlns:a16="http://schemas.microsoft.com/office/drawing/2014/main" id="{365EEAB4-610F-2D15-3D6B-D84FC646E32B}"/>
                </a:ext>
              </a:extLst>
            </p:cNvPr>
            <p:cNvSpPr/>
            <p:nvPr/>
          </p:nvSpPr>
          <p:spPr>
            <a:xfrm>
              <a:off x="11048667" y="9754648"/>
              <a:ext cx="7213" cy="315165"/>
            </a:xfrm>
            <a:custGeom>
              <a:avLst/>
              <a:gdLst>
                <a:gd name="connsiteX0" fmla="*/ 0 w 7213"/>
                <a:gd name="connsiteY0" fmla="*/ 0 h 315165"/>
                <a:gd name="connsiteX1" fmla="*/ 0 w 7213"/>
                <a:gd name="connsiteY1" fmla="*/ 315166 h 31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3" h="315165">
                  <a:moveTo>
                    <a:pt x="0" y="0"/>
                  </a:moveTo>
                  <a:lnTo>
                    <a:pt x="0" y="315166"/>
                  </a:lnTo>
                </a:path>
              </a:pathLst>
            </a:custGeom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1" name="Forma libre 750">
              <a:extLst>
                <a:ext uri="{FF2B5EF4-FFF2-40B4-BE49-F238E27FC236}">
                  <a16:creationId xmlns:a16="http://schemas.microsoft.com/office/drawing/2014/main" id="{98268A2F-B2AF-095E-91AA-F34089D3729C}"/>
                </a:ext>
              </a:extLst>
            </p:cNvPr>
            <p:cNvSpPr/>
            <p:nvPr/>
          </p:nvSpPr>
          <p:spPr>
            <a:xfrm>
              <a:off x="10873524" y="9667062"/>
              <a:ext cx="350285" cy="122548"/>
            </a:xfrm>
            <a:custGeom>
              <a:avLst/>
              <a:gdLst>
                <a:gd name="connsiteX0" fmla="*/ 350285 w 350285"/>
                <a:gd name="connsiteY0" fmla="*/ 122548 h 122548"/>
                <a:gd name="connsiteX1" fmla="*/ 350285 w 350285"/>
                <a:gd name="connsiteY1" fmla="*/ 0 h 122548"/>
                <a:gd name="connsiteX2" fmla="*/ 175143 w 350285"/>
                <a:gd name="connsiteY2" fmla="*/ 0 h 122548"/>
                <a:gd name="connsiteX3" fmla="*/ 0 w 350285"/>
                <a:gd name="connsiteY3" fmla="*/ 0 h 122548"/>
                <a:gd name="connsiteX4" fmla="*/ 0 w 350285"/>
                <a:gd name="connsiteY4" fmla="*/ 122548 h 1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85" h="122548">
                  <a:moveTo>
                    <a:pt x="350285" y="122548"/>
                  </a:moveTo>
                  <a:lnTo>
                    <a:pt x="350285" y="0"/>
                  </a:lnTo>
                  <a:lnTo>
                    <a:pt x="175143" y="0"/>
                  </a:lnTo>
                  <a:lnTo>
                    <a:pt x="0" y="0"/>
                  </a:lnTo>
                  <a:lnTo>
                    <a:pt x="0" y="122548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2" name="Forma libre 751">
              <a:extLst>
                <a:ext uri="{FF2B5EF4-FFF2-40B4-BE49-F238E27FC236}">
                  <a16:creationId xmlns:a16="http://schemas.microsoft.com/office/drawing/2014/main" id="{5513749D-3754-59BF-365D-AB2F222DDCFE}"/>
                </a:ext>
              </a:extLst>
            </p:cNvPr>
            <p:cNvSpPr/>
            <p:nvPr/>
          </p:nvSpPr>
          <p:spPr>
            <a:xfrm>
              <a:off x="10961023" y="9562103"/>
              <a:ext cx="175215" cy="104959"/>
            </a:xfrm>
            <a:custGeom>
              <a:avLst/>
              <a:gdLst>
                <a:gd name="connsiteX0" fmla="*/ 175215 w 175215"/>
                <a:gd name="connsiteY0" fmla="*/ 104959 h 104959"/>
                <a:gd name="connsiteX1" fmla="*/ 175215 w 175215"/>
                <a:gd name="connsiteY1" fmla="*/ 0 h 104959"/>
                <a:gd name="connsiteX2" fmla="*/ 87644 w 175215"/>
                <a:gd name="connsiteY2" fmla="*/ 0 h 104959"/>
                <a:gd name="connsiteX3" fmla="*/ 0 w 175215"/>
                <a:gd name="connsiteY3" fmla="*/ 0 h 104959"/>
                <a:gd name="connsiteX4" fmla="*/ 0 w 175215"/>
                <a:gd name="connsiteY4" fmla="*/ 104959 h 10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15" h="104959">
                  <a:moveTo>
                    <a:pt x="175215" y="104959"/>
                  </a:moveTo>
                  <a:lnTo>
                    <a:pt x="175215" y="0"/>
                  </a:lnTo>
                  <a:lnTo>
                    <a:pt x="87644" y="0"/>
                  </a:lnTo>
                  <a:lnTo>
                    <a:pt x="0" y="0"/>
                  </a:lnTo>
                  <a:lnTo>
                    <a:pt x="0" y="104959"/>
                  </a:ln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3" name="Forma libre 752">
              <a:extLst>
                <a:ext uri="{FF2B5EF4-FFF2-40B4-BE49-F238E27FC236}">
                  <a16:creationId xmlns:a16="http://schemas.microsoft.com/office/drawing/2014/main" id="{8B22BE2F-5B0A-DE9B-1E52-649C3CB52860}"/>
                </a:ext>
              </a:extLst>
            </p:cNvPr>
            <p:cNvSpPr/>
            <p:nvPr/>
          </p:nvSpPr>
          <p:spPr>
            <a:xfrm>
              <a:off x="10733367" y="10209736"/>
              <a:ext cx="453654" cy="35034"/>
            </a:xfrm>
            <a:custGeom>
              <a:avLst/>
              <a:gdLst>
                <a:gd name="connsiteX0" fmla="*/ 453654 w 453654"/>
                <a:gd name="connsiteY0" fmla="*/ 28691 h 35034"/>
                <a:gd name="connsiteX1" fmla="*/ 420400 w 453654"/>
                <a:gd name="connsiteY1" fmla="*/ 35034 h 35034"/>
                <a:gd name="connsiteX2" fmla="*/ 315300 w 453654"/>
                <a:gd name="connsiteY2" fmla="*/ 0 h 35034"/>
                <a:gd name="connsiteX3" fmla="*/ 210200 w 453654"/>
                <a:gd name="connsiteY3" fmla="*/ 35034 h 35034"/>
                <a:gd name="connsiteX4" fmla="*/ 105100 w 453654"/>
                <a:gd name="connsiteY4" fmla="*/ 0 h 35034"/>
                <a:gd name="connsiteX5" fmla="*/ 0 w 453654"/>
                <a:gd name="connsiteY5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654" h="35034">
                  <a:moveTo>
                    <a:pt x="453654" y="28691"/>
                  </a:moveTo>
                  <a:cubicBezTo>
                    <a:pt x="445070" y="32439"/>
                    <a:pt x="434611" y="35034"/>
                    <a:pt x="420400" y="35034"/>
                  </a:cubicBezTo>
                  <a:cubicBezTo>
                    <a:pt x="367886" y="35034"/>
                    <a:pt x="367886" y="0"/>
                    <a:pt x="315300" y="0"/>
                  </a:cubicBezTo>
                  <a:cubicBezTo>
                    <a:pt x="262714" y="0"/>
                    <a:pt x="262786" y="35034"/>
                    <a:pt x="210200" y="35034"/>
                  </a:cubicBezTo>
                  <a:cubicBezTo>
                    <a:pt x="157614" y="35034"/>
                    <a:pt x="157686" y="0"/>
                    <a:pt x="105100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4" name="Forma libre 753">
              <a:extLst>
                <a:ext uri="{FF2B5EF4-FFF2-40B4-BE49-F238E27FC236}">
                  <a16:creationId xmlns:a16="http://schemas.microsoft.com/office/drawing/2014/main" id="{3F574C70-CA77-7264-D5EF-365F26A896F9}"/>
                </a:ext>
              </a:extLst>
            </p:cNvPr>
            <p:cNvSpPr/>
            <p:nvPr/>
          </p:nvSpPr>
          <p:spPr>
            <a:xfrm>
              <a:off x="10733295" y="10122222"/>
              <a:ext cx="363991" cy="35034"/>
            </a:xfrm>
            <a:custGeom>
              <a:avLst/>
              <a:gdLst>
                <a:gd name="connsiteX0" fmla="*/ 363991 w 363991"/>
                <a:gd name="connsiteY0" fmla="*/ 14922 h 35034"/>
                <a:gd name="connsiteX1" fmla="*/ 315300 w 363991"/>
                <a:gd name="connsiteY1" fmla="*/ 0 h 35034"/>
                <a:gd name="connsiteX2" fmla="*/ 210200 w 363991"/>
                <a:gd name="connsiteY2" fmla="*/ 35034 h 35034"/>
                <a:gd name="connsiteX3" fmla="*/ 105100 w 363991"/>
                <a:gd name="connsiteY3" fmla="*/ 0 h 35034"/>
                <a:gd name="connsiteX4" fmla="*/ 0 w 363991"/>
                <a:gd name="connsiteY4" fmla="*/ 35034 h 3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91" h="35034">
                  <a:moveTo>
                    <a:pt x="363991" y="14922"/>
                  </a:moveTo>
                  <a:cubicBezTo>
                    <a:pt x="352017" y="7137"/>
                    <a:pt x="339032" y="0"/>
                    <a:pt x="315300" y="0"/>
                  </a:cubicBezTo>
                  <a:cubicBezTo>
                    <a:pt x="262787" y="0"/>
                    <a:pt x="262787" y="35034"/>
                    <a:pt x="210200" y="35034"/>
                  </a:cubicBezTo>
                  <a:cubicBezTo>
                    <a:pt x="157614" y="35034"/>
                    <a:pt x="157686" y="0"/>
                    <a:pt x="105100" y="0"/>
                  </a:cubicBezTo>
                  <a:cubicBezTo>
                    <a:pt x="52514" y="0"/>
                    <a:pt x="52586" y="35034"/>
                    <a:pt x="0" y="35034"/>
                  </a:cubicBezTo>
                </a:path>
              </a:pathLst>
            </a:custGeom>
            <a:noFill/>
            <a:ln w="21633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55" name="Forma libre 754">
              <a:extLst>
                <a:ext uri="{FF2B5EF4-FFF2-40B4-BE49-F238E27FC236}">
                  <a16:creationId xmlns:a16="http://schemas.microsoft.com/office/drawing/2014/main" id="{7331D5A3-2B42-2BD2-3917-6354534BF578}"/>
                </a:ext>
              </a:extLst>
            </p:cNvPr>
            <p:cNvSpPr/>
            <p:nvPr/>
          </p:nvSpPr>
          <p:spPr>
            <a:xfrm>
              <a:off x="11126789" y="9886424"/>
              <a:ext cx="409651" cy="341333"/>
            </a:xfrm>
            <a:custGeom>
              <a:avLst/>
              <a:gdLst>
                <a:gd name="connsiteX0" fmla="*/ 331097 w 409651"/>
                <a:gd name="connsiteY0" fmla="*/ 0 h 341333"/>
                <a:gd name="connsiteX1" fmla="*/ 152637 w 409651"/>
                <a:gd name="connsiteY1" fmla="*/ 181948 h 341333"/>
                <a:gd name="connsiteX2" fmla="*/ 78626 w 409651"/>
                <a:gd name="connsiteY2" fmla="*/ 106617 h 341333"/>
                <a:gd name="connsiteX3" fmla="*/ 0 w 409651"/>
                <a:gd name="connsiteY3" fmla="*/ 186274 h 341333"/>
                <a:gd name="connsiteX4" fmla="*/ 152637 w 409651"/>
                <a:gd name="connsiteY4" fmla="*/ 341334 h 341333"/>
                <a:gd name="connsiteX5" fmla="*/ 409652 w 409651"/>
                <a:gd name="connsiteY5" fmla="*/ 79729 h 341333"/>
                <a:gd name="connsiteX6" fmla="*/ 331097 w 409651"/>
                <a:gd name="connsiteY6" fmla="*/ 0 h 3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651" h="341333">
                  <a:moveTo>
                    <a:pt x="331097" y="0"/>
                  </a:moveTo>
                  <a:lnTo>
                    <a:pt x="152637" y="181948"/>
                  </a:lnTo>
                  <a:lnTo>
                    <a:pt x="78626" y="106617"/>
                  </a:lnTo>
                  <a:lnTo>
                    <a:pt x="0" y="186274"/>
                  </a:lnTo>
                  <a:lnTo>
                    <a:pt x="152637" y="341334"/>
                  </a:lnTo>
                  <a:lnTo>
                    <a:pt x="409652" y="79729"/>
                  </a:lnTo>
                  <a:lnTo>
                    <a:pt x="331097" y="0"/>
                  </a:lnTo>
                  <a:close/>
                </a:path>
              </a:pathLst>
            </a:custGeom>
            <a:noFill/>
            <a:ln w="21633" cap="flat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10147670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9A7A820A-CBE3-333C-2070-3738730D3E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4DAD85D9-8406-9944-455C-C9360043C0DC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F0E21BCB-2E70-D807-18F1-D8091292D24C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7F9865AA-7C43-1C3E-06A4-07DF57C40AB4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5C8FB8AB-DE83-1478-65B4-EE940F424D4D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EC95359B-D90B-E56F-8790-1CF39685E035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F2B27BDD-26A3-6ADD-6C44-7CC538684389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B60FA6DF-229D-3E7C-649B-AFC15310031A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23E5D4F0-4F66-88EF-0C8D-7B0F26E33E36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6E3820AA-D2BA-284B-F64D-9DFF937BDAFE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C41E1073-C1FF-929D-F0C6-6EBBDA09D2BC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E15EBE65-1622-DA92-0B91-323FDAFC5610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7C2D562-2F9A-BA13-9814-9A65DDD1FF0F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F787C89C-A5F2-EE0C-EADC-8D05425A893E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0E0E8E5D-56F7-5BC6-3B1C-103F4AA74BE3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BF0118EA-38EA-6374-0E96-A49825CED1B9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0D93D0E-C17C-3F6B-EF11-FFF66EB5E5DB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408789C4-BBD4-58F8-1662-62CCCCDDD76E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B400A6CD-1455-97BF-F679-CA1088414D77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7C21D0DF-EAEF-5993-2CDF-3AA957B1FD1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5BBA6CBC-FC02-9905-37D1-7EDB62388D11}"/>
              </a:ext>
            </a:extLst>
          </p:cNvPr>
          <p:cNvGrpSpPr/>
          <p:nvPr/>
        </p:nvGrpSpPr>
        <p:grpSpPr>
          <a:xfrm>
            <a:off x="9516691" y="6930052"/>
            <a:ext cx="1197059" cy="1157804"/>
            <a:chOff x="9516691" y="6930052"/>
            <a:chExt cx="1197059" cy="1157804"/>
          </a:xfrm>
          <a:noFill/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7932C141-1455-BECF-B243-5828DFAD1CF1}"/>
                </a:ext>
              </a:extLst>
            </p:cNvPr>
            <p:cNvGrpSpPr/>
            <p:nvPr/>
          </p:nvGrpSpPr>
          <p:grpSpPr>
            <a:xfrm>
              <a:off x="9516691" y="6930052"/>
              <a:ext cx="852256" cy="1157804"/>
              <a:chOff x="9516691" y="6930052"/>
              <a:chExt cx="852256" cy="1157804"/>
            </a:xfrm>
            <a:noFill/>
          </p:grpSpPr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7908C585-7986-DFE1-F0E6-50754209B6C2}"/>
                  </a:ext>
                </a:extLst>
              </p:cNvPr>
              <p:cNvSpPr/>
              <p:nvPr/>
            </p:nvSpPr>
            <p:spPr>
              <a:xfrm>
                <a:off x="9516691" y="6930052"/>
                <a:ext cx="852256" cy="1157804"/>
              </a:xfrm>
              <a:custGeom>
                <a:avLst/>
                <a:gdLst>
                  <a:gd name="connsiteX0" fmla="*/ 168089 w 852256"/>
                  <a:gd name="connsiteY0" fmla="*/ 1157804 h 1157804"/>
                  <a:gd name="connsiteX1" fmla="*/ 57499 w 852256"/>
                  <a:gd name="connsiteY1" fmla="*/ 1157804 h 1157804"/>
                  <a:gd name="connsiteX2" fmla="*/ 19698 w 852256"/>
                  <a:gd name="connsiteY2" fmla="*/ 1092921 h 1157804"/>
                  <a:gd name="connsiteX3" fmla="*/ 42776 w 852256"/>
                  <a:gd name="connsiteY3" fmla="*/ 1052173 h 1157804"/>
                  <a:gd name="connsiteX4" fmla="*/ 52702 w 852256"/>
                  <a:gd name="connsiteY4" fmla="*/ 980265 h 1157804"/>
                  <a:gd name="connsiteX5" fmla="*/ 45175 w 852256"/>
                  <a:gd name="connsiteY5" fmla="*/ 949518 h 1157804"/>
                  <a:gd name="connsiteX6" fmla="*/ 51461 w 852256"/>
                  <a:gd name="connsiteY6" fmla="*/ 177704 h 1157804"/>
                  <a:gd name="connsiteX7" fmla="*/ 41949 w 852256"/>
                  <a:gd name="connsiteY7" fmla="*/ 104143 h 1157804"/>
                  <a:gd name="connsiteX8" fmla="*/ 19698 w 852256"/>
                  <a:gd name="connsiteY8" fmla="*/ 64883 h 1157804"/>
                  <a:gd name="connsiteX9" fmla="*/ 57499 w 852256"/>
                  <a:gd name="connsiteY9" fmla="*/ 0 h 1157804"/>
                  <a:gd name="connsiteX10" fmla="*/ 794735 w 852256"/>
                  <a:gd name="connsiteY10" fmla="*/ 0 h 1157804"/>
                  <a:gd name="connsiteX11" fmla="*/ 832536 w 852256"/>
                  <a:gd name="connsiteY11" fmla="*/ 64883 h 1157804"/>
                  <a:gd name="connsiteX12" fmla="*/ 810285 w 852256"/>
                  <a:gd name="connsiteY12" fmla="*/ 104143 h 1157804"/>
                  <a:gd name="connsiteX13" fmla="*/ 800773 w 852256"/>
                  <a:gd name="connsiteY13" fmla="*/ 177704 h 1157804"/>
                  <a:gd name="connsiteX14" fmla="*/ 830385 w 852256"/>
                  <a:gd name="connsiteY14" fmla="*/ 836862 h 1157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52256" h="1157804">
                    <a:moveTo>
                      <a:pt x="168089" y="1157804"/>
                    </a:moveTo>
                    <a:lnTo>
                      <a:pt x="57499" y="1157804"/>
                    </a:lnTo>
                    <a:cubicBezTo>
                      <a:pt x="24165" y="1157804"/>
                      <a:pt x="3238" y="1121932"/>
                      <a:pt x="19698" y="1092921"/>
                    </a:cubicBezTo>
                    <a:lnTo>
                      <a:pt x="42776" y="1052173"/>
                    </a:lnTo>
                    <a:cubicBezTo>
                      <a:pt x="55183" y="1030353"/>
                      <a:pt x="58740" y="1004648"/>
                      <a:pt x="52702" y="980265"/>
                    </a:cubicBezTo>
                    <a:lnTo>
                      <a:pt x="45175" y="949518"/>
                    </a:lnTo>
                    <a:cubicBezTo>
                      <a:pt x="-17192" y="695526"/>
                      <a:pt x="-14876" y="430209"/>
                      <a:pt x="51461" y="177704"/>
                    </a:cubicBezTo>
                    <a:cubicBezTo>
                      <a:pt x="57995" y="152825"/>
                      <a:pt x="54604" y="126459"/>
                      <a:pt x="41949" y="104143"/>
                    </a:cubicBezTo>
                    <a:lnTo>
                      <a:pt x="19698" y="64883"/>
                    </a:lnTo>
                    <a:cubicBezTo>
                      <a:pt x="3238" y="35954"/>
                      <a:pt x="24165" y="0"/>
                      <a:pt x="57499" y="0"/>
                    </a:cubicBezTo>
                    <a:lnTo>
                      <a:pt x="794735" y="0"/>
                    </a:lnTo>
                    <a:cubicBezTo>
                      <a:pt x="828069" y="0"/>
                      <a:pt x="848996" y="35954"/>
                      <a:pt x="832536" y="64883"/>
                    </a:cubicBezTo>
                    <a:lnTo>
                      <a:pt x="810285" y="104143"/>
                    </a:lnTo>
                    <a:cubicBezTo>
                      <a:pt x="797630" y="126459"/>
                      <a:pt x="794239" y="152908"/>
                      <a:pt x="800773" y="177704"/>
                    </a:cubicBezTo>
                    <a:cubicBezTo>
                      <a:pt x="857433" y="393098"/>
                      <a:pt x="867359" y="617832"/>
                      <a:pt x="830385" y="836862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2110A136-F573-D7AD-2526-C79099952EA9}"/>
                  </a:ext>
                </a:extLst>
              </p:cNvPr>
              <p:cNvSpPr/>
              <p:nvPr/>
            </p:nvSpPr>
            <p:spPr>
              <a:xfrm>
                <a:off x="9672951" y="7107756"/>
                <a:ext cx="638391" cy="8265"/>
              </a:xfrm>
              <a:custGeom>
                <a:avLst/>
                <a:gdLst>
                  <a:gd name="connsiteX0" fmla="*/ 0 w 638391"/>
                  <a:gd name="connsiteY0" fmla="*/ 0 h 8265"/>
                  <a:gd name="connsiteX1" fmla="*/ 638392 w 638391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8391" h="8265">
                    <a:moveTo>
                      <a:pt x="0" y="0"/>
                    </a:moveTo>
                    <a:lnTo>
                      <a:pt x="638392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D821F949-F4F0-BACF-1F89-2A43A74B24DD}"/>
                  </a:ext>
                </a:extLst>
              </p:cNvPr>
              <p:cNvSpPr/>
              <p:nvPr/>
            </p:nvSpPr>
            <p:spPr>
              <a:xfrm>
                <a:off x="9569475" y="7910318"/>
                <a:ext cx="244752" cy="8265"/>
              </a:xfrm>
              <a:custGeom>
                <a:avLst/>
                <a:gdLst>
                  <a:gd name="connsiteX0" fmla="*/ 0 w 244752"/>
                  <a:gd name="connsiteY0" fmla="*/ 0 h 8265"/>
                  <a:gd name="connsiteX1" fmla="*/ 244753 w 244752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752" h="8265">
                    <a:moveTo>
                      <a:pt x="0" y="0"/>
                    </a:moveTo>
                    <a:lnTo>
                      <a:pt x="244753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A3E27CBE-27EF-E56E-56F6-745B5E9704CA}"/>
                  </a:ext>
                </a:extLst>
              </p:cNvPr>
              <p:cNvSpPr/>
              <p:nvPr/>
            </p:nvSpPr>
            <p:spPr>
              <a:xfrm>
                <a:off x="9521418" y="7627231"/>
                <a:ext cx="151533" cy="8265"/>
              </a:xfrm>
              <a:custGeom>
                <a:avLst/>
                <a:gdLst>
                  <a:gd name="connsiteX0" fmla="*/ 151533 w 151533"/>
                  <a:gd name="connsiteY0" fmla="*/ 0 h 8265"/>
                  <a:gd name="connsiteX1" fmla="*/ 0 w 151533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533" h="8265">
                    <a:moveTo>
                      <a:pt x="151533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1" name="Forma libre 10">
                <a:extLst>
                  <a:ext uri="{FF2B5EF4-FFF2-40B4-BE49-F238E27FC236}">
                    <a16:creationId xmlns:a16="http://schemas.microsoft.com/office/drawing/2014/main" id="{972D7B95-D84E-6F6E-B0E3-3C150B750614}"/>
                  </a:ext>
                </a:extLst>
              </p:cNvPr>
              <p:cNvSpPr/>
              <p:nvPr/>
            </p:nvSpPr>
            <p:spPr>
              <a:xfrm>
                <a:off x="10125897" y="7627231"/>
                <a:ext cx="238383" cy="8265"/>
              </a:xfrm>
              <a:custGeom>
                <a:avLst/>
                <a:gdLst>
                  <a:gd name="connsiteX0" fmla="*/ 238384 w 238383"/>
                  <a:gd name="connsiteY0" fmla="*/ 0 h 8265"/>
                  <a:gd name="connsiteX1" fmla="*/ 0 w 238383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38383" h="8265">
                    <a:moveTo>
                      <a:pt x="238384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DBF1E0FF-5FCF-5F64-905D-0D5584A26474}"/>
                  </a:ext>
                </a:extLst>
              </p:cNvPr>
              <p:cNvSpPr/>
              <p:nvPr/>
            </p:nvSpPr>
            <p:spPr>
              <a:xfrm>
                <a:off x="9519846" y="7407704"/>
                <a:ext cx="223991" cy="8265"/>
              </a:xfrm>
              <a:custGeom>
                <a:avLst/>
                <a:gdLst>
                  <a:gd name="connsiteX0" fmla="*/ 223991 w 223991"/>
                  <a:gd name="connsiteY0" fmla="*/ 0 h 8265"/>
                  <a:gd name="connsiteX1" fmla="*/ 0 w 223991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3991" h="8265">
                    <a:moveTo>
                      <a:pt x="223991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F6584E55-425D-EA0D-C60E-E25FB5959B6A}"/>
                  </a:ext>
                </a:extLst>
              </p:cNvPr>
              <p:cNvSpPr/>
              <p:nvPr/>
            </p:nvSpPr>
            <p:spPr>
              <a:xfrm>
                <a:off x="10208942" y="7407704"/>
                <a:ext cx="156909" cy="8265"/>
              </a:xfrm>
              <a:custGeom>
                <a:avLst/>
                <a:gdLst>
                  <a:gd name="connsiteX0" fmla="*/ 156910 w 156909"/>
                  <a:gd name="connsiteY0" fmla="*/ 0 h 8265"/>
                  <a:gd name="connsiteX1" fmla="*/ 0 w 156909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6909" h="8265">
                    <a:moveTo>
                      <a:pt x="156910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F50A80A1-C9F0-5736-C367-0D1174E24C75}"/>
                  </a:ext>
                </a:extLst>
              </p:cNvPr>
              <p:cNvSpPr/>
              <p:nvPr/>
            </p:nvSpPr>
            <p:spPr>
              <a:xfrm>
                <a:off x="9719271" y="7288601"/>
                <a:ext cx="441034" cy="440706"/>
              </a:xfrm>
              <a:custGeom>
                <a:avLst/>
                <a:gdLst>
                  <a:gd name="connsiteX0" fmla="*/ 441035 w 441034"/>
                  <a:gd name="connsiteY0" fmla="*/ 220353 h 440706"/>
                  <a:gd name="connsiteX1" fmla="*/ 220518 w 441034"/>
                  <a:gd name="connsiteY1" fmla="*/ 440706 h 440706"/>
                  <a:gd name="connsiteX2" fmla="*/ 1 w 441034"/>
                  <a:gd name="connsiteY2" fmla="*/ 220353 h 440706"/>
                  <a:gd name="connsiteX3" fmla="*/ 220518 w 441034"/>
                  <a:gd name="connsiteY3" fmla="*/ 0 h 440706"/>
                  <a:gd name="connsiteX4" fmla="*/ 441035 w 441034"/>
                  <a:gd name="connsiteY4" fmla="*/ 220353 h 4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34" h="440706">
                    <a:moveTo>
                      <a:pt x="441035" y="220353"/>
                    </a:moveTo>
                    <a:cubicBezTo>
                      <a:pt x="441035" y="342051"/>
                      <a:pt x="342306" y="440706"/>
                      <a:pt x="220518" y="440706"/>
                    </a:cubicBezTo>
                    <a:cubicBezTo>
                      <a:pt x="98729" y="440706"/>
                      <a:pt x="1" y="342050"/>
                      <a:pt x="1" y="220353"/>
                    </a:cubicBezTo>
                    <a:cubicBezTo>
                      <a:pt x="1" y="98655"/>
                      <a:pt x="98730" y="0"/>
                      <a:pt x="220518" y="0"/>
                    </a:cubicBezTo>
                    <a:cubicBezTo>
                      <a:pt x="342306" y="0"/>
                      <a:pt x="441035" y="98656"/>
                      <a:pt x="441035" y="220353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5" name="Forma libre 14">
              <a:extLst>
                <a:ext uri="{FF2B5EF4-FFF2-40B4-BE49-F238E27FC236}">
                  <a16:creationId xmlns:a16="http://schemas.microsoft.com/office/drawing/2014/main" id="{D4F08249-5481-9FC9-E909-CDE7F6B6817A}"/>
                </a:ext>
              </a:extLst>
            </p:cNvPr>
            <p:cNvSpPr/>
            <p:nvPr/>
          </p:nvSpPr>
          <p:spPr>
            <a:xfrm>
              <a:off x="9781059" y="7774953"/>
              <a:ext cx="726896" cy="312407"/>
            </a:xfrm>
            <a:custGeom>
              <a:avLst/>
              <a:gdLst>
                <a:gd name="connsiteX0" fmla="*/ 0 w 726896"/>
                <a:gd name="connsiteY0" fmla="*/ 312408 h 312407"/>
                <a:gd name="connsiteX1" fmla="*/ 181724 w 726896"/>
                <a:gd name="connsiteY1" fmla="*/ 124537 h 312407"/>
                <a:gd name="connsiteX2" fmla="*/ 259724 w 726896"/>
                <a:gd name="connsiteY2" fmla="*/ 43951 h 312407"/>
                <a:gd name="connsiteX3" fmla="*/ 467173 w 726896"/>
                <a:gd name="connsiteY3" fmla="*/ 43951 h 312407"/>
                <a:gd name="connsiteX4" fmla="*/ 545173 w 726896"/>
                <a:gd name="connsiteY4" fmla="*/ 124537 h 312407"/>
                <a:gd name="connsiteX5" fmla="*/ 726896 w 726896"/>
                <a:gd name="connsiteY5" fmla="*/ 312408 h 312407"/>
                <a:gd name="connsiteX6" fmla="*/ 0 w 726896"/>
                <a:gd name="connsiteY6" fmla="*/ 312408 h 3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6896" h="312407">
                  <a:moveTo>
                    <a:pt x="0" y="312408"/>
                  </a:moveTo>
                  <a:lnTo>
                    <a:pt x="181724" y="124537"/>
                  </a:lnTo>
                  <a:lnTo>
                    <a:pt x="259724" y="43951"/>
                  </a:lnTo>
                  <a:cubicBezTo>
                    <a:pt x="316466" y="-14650"/>
                    <a:pt x="410513" y="-14650"/>
                    <a:pt x="467173" y="43951"/>
                  </a:cubicBezTo>
                  <a:lnTo>
                    <a:pt x="545173" y="124537"/>
                  </a:lnTo>
                  <a:lnTo>
                    <a:pt x="726896" y="312408"/>
                  </a:lnTo>
                  <a:lnTo>
                    <a:pt x="0" y="312408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6" name="Forma libre 15">
              <a:extLst>
                <a:ext uri="{FF2B5EF4-FFF2-40B4-BE49-F238E27FC236}">
                  <a16:creationId xmlns:a16="http://schemas.microsoft.com/office/drawing/2014/main" id="{0063FA71-F2D8-4E98-30AB-A46CB5B1C11D}"/>
                </a:ext>
              </a:extLst>
            </p:cNvPr>
            <p:cNvSpPr/>
            <p:nvPr/>
          </p:nvSpPr>
          <p:spPr>
            <a:xfrm>
              <a:off x="10405390" y="7854732"/>
              <a:ext cx="308359" cy="233041"/>
            </a:xfrm>
            <a:custGeom>
              <a:avLst/>
              <a:gdLst>
                <a:gd name="connsiteX0" fmla="*/ 0 w 308359"/>
                <a:gd name="connsiteY0" fmla="*/ 6655 h 233041"/>
                <a:gd name="connsiteX1" fmla="*/ 114642 w 308359"/>
                <a:gd name="connsiteY1" fmla="*/ 32773 h 233041"/>
                <a:gd name="connsiteX2" fmla="*/ 172791 w 308359"/>
                <a:gd name="connsiteY2" fmla="*/ 92944 h 233041"/>
                <a:gd name="connsiteX3" fmla="*/ 308360 w 308359"/>
                <a:gd name="connsiteY3" fmla="*/ 233041 h 233041"/>
                <a:gd name="connsiteX4" fmla="*/ 177092 w 308359"/>
                <a:gd name="connsiteY4" fmla="*/ 233041 h 2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359" h="233041">
                  <a:moveTo>
                    <a:pt x="0" y="6655"/>
                  </a:moveTo>
                  <a:cubicBezTo>
                    <a:pt x="38710" y="-7644"/>
                    <a:pt x="84038" y="1117"/>
                    <a:pt x="114642" y="32773"/>
                  </a:cubicBezTo>
                  <a:lnTo>
                    <a:pt x="172791" y="92944"/>
                  </a:lnTo>
                  <a:lnTo>
                    <a:pt x="308360" y="233041"/>
                  </a:lnTo>
                  <a:lnTo>
                    <a:pt x="177092" y="233041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7" name="Gráfico 2">
            <a:extLst>
              <a:ext uri="{FF2B5EF4-FFF2-40B4-BE49-F238E27FC236}">
                <a16:creationId xmlns:a16="http://schemas.microsoft.com/office/drawing/2014/main" id="{B874DC95-2709-B3A7-56EF-A72237A68FE2}"/>
              </a:ext>
            </a:extLst>
          </p:cNvPr>
          <p:cNvGrpSpPr/>
          <p:nvPr/>
        </p:nvGrpSpPr>
        <p:grpSpPr>
          <a:xfrm>
            <a:off x="7598385" y="7241660"/>
            <a:ext cx="1207220" cy="534512"/>
            <a:chOff x="7598385" y="7241660"/>
            <a:chExt cx="1207220" cy="534512"/>
          </a:xfrm>
          <a:noFill/>
        </p:grpSpPr>
        <p:sp>
          <p:nvSpPr>
            <p:cNvPr id="18" name="Forma libre 17">
              <a:extLst>
                <a:ext uri="{FF2B5EF4-FFF2-40B4-BE49-F238E27FC236}">
                  <a16:creationId xmlns:a16="http://schemas.microsoft.com/office/drawing/2014/main" id="{B4E0BF9A-347A-69F2-746F-280EFC9E7AFF}"/>
                </a:ext>
              </a:extLst>
            </p:cNvPr>
            <p:cNvSpPr/>
            <p:nvPr/>
          </p:nvSpPr>
          <p:spPr>
            <a:xfrm>
              <a:off x="7598385" y="7776172"/>
              <a:ext cx="1207220" cy="8265"/>
            </a:xfrm>
            <a:custGeom>
              <a:avLst/>
              <a:gdLst>
                <a:gd name="connsiteX0" fmla="*/ 0 w 1207220"/>
                <a:gd name="connsiteY0" fmla="*/ 0 h 8265"/>
                <a:gd name="connsiteX1" fmla="*/ 1207220 w 1207220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7220" h="8265">
                  <a:moveTo>
                    <a:pt x="0" y="0"/>
                  </a:moveTo>
                  <a:lnTo>
                    <a:pt x="120722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" name="Forma libre 18">
              <a:extLst>
                <a:ext uri="{FF2B5EF4-FFF2-40B4-BE49-F238E27FC236}">
                  <a16:creationId xmlns:a16="http://schemas.microsoft.com/office/drawing/2014/main" id="{36E836B3-FC76-CE62-398B-B44FDCA72A2A}"/>
                </a:ext>
              </a:extLst>
            </p:cNvPr>
            <p:cNvSpPr/>
            <p:nvPr/>
          </p:nvSpPr>
          <p:spPr>
            <a:xfrm>
              <a:off x="7715343" y="7241660"/>
              <a:ext cx="1024503" cy="531288"/>
            </a:xfrm>
            <a:custGeom>
              <a:avLst/>
              <a:gdLst>
                <a:gd name="connsiteX0" fmla="*/ 0 w 1024503"/>
                <a:gd name="connsiteY0" fmla="*/ 447561 h 531288"/>
                <a:gd name="connsiteX1" fmla="*/ 78000 w 1024503"/>
                <a:gd name="connsiteY1" fmla="*/ 275560 h 531288"/>
                <a:gd name="connsiteX2" fmla="*/ 244918 w 1024503"/>
                <a:gd name="connsiteY2" fmla="*/ 34792 h 531288"/>
                <a:gd name="connsiteX3" fmla="*/ 489671 w 1024503"/>
                <a:gd name="connsiteY3" fmla="*/ 19584 h 531288"/>
                <a:gd name="connsiteX4" fmla="*/ 691329 w 1024503"/>
                <a:gd name="connsiteY4" fmla="*/ 168111 h 531288"/>
                <a:gd name="connsiteX5" fmla="*/ 834922 w 1024503"/>
                <a:gd name="connsiteY5" fmla="*/ 376397 h 531288"/>
                <a:gd name="connsiteX6" fmla="*/ 911516 w 1024503"/>
                <a:gd name="connsiteY6" fmla="*/ 478060 h 531288"/>
                <a:gd name="connsiteX7" fmla="*/ 1024504 w 1024503"/>
                <a:gd name="connsiteY7" fmla="*/ 531289 h 53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503" h="531288">
                  <a:moveTo>
                    <a:pt x="0" y="447561"/>
                  </a:moveTo>
                  <a:cubicBezTo>
                    <a:pt x="32672" y="394663"/>
                    <a:pt x="55253" y="333913"/>
                    <a:pt x="78000" y="275560"/>
                  </a:cubicBezTo>
                  <a:cubicBezTo>
                    <a:pt x="114146" y="182823"/>
                    <a:pt x="159143" y="85375"/>
                    <a:pt x="244918" y="34792"/>
                  </a:cubicBezTo>
                  <a:cubicBezTo>
                    <a:pt x="317625" y="-8105"/>
                    <a:pt x="410265" y="-9097"/>
                    <a:pt x="489671" y="19584"/>
                  </a:cubicBezTo>
                  <a:cubicBezTo>
                    <a:pt x="569077" y="48264"/>
                    <a:pt x="636324" y="104055"/>
                    <a:pt x="691329" y="168111"/>
                  </a:cubicBezTo>
                  <a:cubicBezTo>
                    <a:pt x="746252" y="232167"/>
                    <a:pt x="790091" y="304819"/>
                    <a:pt x="834922" y="376397"/>
                  </a:cubicBezTo>
                  <a:cubicBezTo>
                    <a:pt x="857503" y="412433"/>
                    <a:pt x="880663" y="448718"/>
                    <a:pt x="911516" y="478060"/>
                  </a:cubicBezTo>
                  <a:cubicBezTo>
                    <a:pt x="942368" y="507402"/>
                    <a:pt x="981989" y="529553"/>
                    <a:pt x="1024504" y="531289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0" name="Gráfico 2">
              <a:extLst>
                <a:ext uri="{FF2B5EF4-FFF2-40B4-BE49-F238E27FC236}">
                  <a16:creationId xmlns:a16="http://schemas.microsoft.com/office/drawing/2014/main" id="{764DAF77-2EC2-CA13-E15E-9081991C784E}"/>
                </a:ext>
              </a:extLst>
            </p:cNvPr>
            <p:cNvGrpSpPr/>
            <p:nvPr/>
          </p:nvGrpSpPr>
          <p:grpSpPr>
            <a:xfrm>
              <a:off x="7914520" y="7408944"/>
              <a:ext cx="123410" cy="128938"/>
              <a:chOff x="7914520" y="7408944"/>
              <a:chExt cx="123410" cy="128938"/>
            </a:xfrm>
          </p:grpSpPr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895155DC-D5BB-91CE-5B29-1502E75D2F54}"/>
                  </a:ext>
                </a:extLst>
              </p:cNvPr>
              <p:cNvSpPr/>
              <p:nvPr/>
            </p:nvSpPr>
            <p:spPr>
              <a:xfrm>
                <a:off x="7978955" y="7518294"/>
                <a:ext cx="8271" cy="19588"/>
              </a:xfrm>
              <a:custGeom>
                <a:avLst/>
                <a:gdLst>
                  <a:gd name="connsiteX0" fmla="*/ 0 w 8271"/>
                  <a:gd name="connsiteY0" fmla="*/ 19589 h 19588"/>
                  <a:gd name="connsiteX1" fmla="*/ 0 w 8271"/>
                  <a:gd name="connsiteY1" fmla="*/ 0 h 1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9588">
                    <a:moveTo>
                      <a:pt x="0" y="19589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0E799BDB-41C8-16CC-BD9C-36DFBEC3CB73}"/>
                  </a:ext>
                </a:extLst>
              </p:cNvPr>
              <p:cNvSpPr/>
              <p:nvPr/>
            </p:nvSpPr>
            <p:spPr>
              <a:xfrm>
                <a:off x="7978955" y="7408944"/>
                <a:ext cx="8271" cy="19588"/>
              </a:xfrm>
              <a:custGeom>
                <a:avLst/>
                <a:gdLst>
                  <a:gd name="connsiteX0" fmla="*/ 0 w 8271"/>
                  <a:gd name="connsiteY0" fmla="*/ 19589 h 19588"/>
                  <a:gd name="connsiteX1" fmla="*/ 0 w 8271"/>
                  <a:gd name="connsiteY1" fmla="*/ 0 h 1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9588">
                    <a:moveTo>
                      <a:pt x="0" y="19589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9EA484FB-A96D-55D9-B10F-6AF0EEECB4A7}"/>
                  </a:ext>
                </a:extLst>
              </p:cNvPr>
              <p:cNvSpPr/>
              <p:nvPr/>
            </p:nvSpPr>
            <p:spPr>
              <a:xfrm>
                <a:off x="7914520" y="7473414"/>
                <a:ext cx="19520" cy="8265"/>
              </a:xfrm>
              <a:custGeom>
                <a:avLst/>
                <a:gdLst>
                  <a:gd name="connsiteX0" fmla="*/ 19521 w 19520"/>
                  <a:gd name="connsiteY0" fmla="*/ 0 h 8265"/>
                  <a:gd name="connsiteX1" fmla="*/ 0 w 19520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520" h="8265">
                    <a:moveTo>
                      <a:pt x="19521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463041E7-5B13-7396-6601-00F665228550}"/>
                  </a:ext>
                </a:extLst>
              </p:cNvPr>
              <p:cNvSpPr/>
              <p:nvPr/>
            </p:nvSpPr>
            <p:spPr>
              <a:xfrm>
                <a:off x="8018327" y="7473414"/>
                <a:ext cx="19603" cy="8265"/>
              </a:xfrm>
              <a:custGeom>
                <a:avLst/>
                <a:gdLst>
                  <a:gd name="connsiteX0" fmla="*/ 19603 w 19603"/>
                  <a:gd name="connsiteY0" fmla="*/ 0 h 8265"/>
                  <a:gd name="connsiteX1" fmla="*/ 0 w 19603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03" h="8265">
                    <a:moveTo>
                      <a:pt x="19603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" name="Gráfico 2">
              <a:extLst>
                <a:ext uri="{FF2B5EF4-FFF2-40B4-BE49-F238E27FC236}">
                  <a16:creationId xmlns:a16="http://schemas.microsoft.com/office/drawing/2014/main" id="{B4A720B5-78A5-357F-818F-434A709D40BE}"/>
                </a:ext>
              </a:extLst>
            </p:cNvPr>
            <p:cNvGrpSpPr/>
            <p:nvPr/>
          </p:nvGrpSpPr>
          <p:grpSpPr>
            <a:xfrm>
              <a:off x="8295587" y="7535817"/>
              <a:ext cx="91151" cy="91166"/>
              <a:chOff x="8295587" y="7535817"/>
              <a:chExt cx="91151" cy="91166"/>
            </a:xfrm>
          </p:grpSpPr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8DB3F485-C5FE-E264-C05D-F1E45182F9F9}"/>
                  </a:ext>
                </a:extLst>
              </p:cNvPr>
              <p:cNvSpPr/>
              <p:nvPr/>
            </p:nvSpPr>
            <p:spPr>
              <a:xfrm>
                <a:off x="8295587" y="7613180"/>
                <a:ext cx="13813" cy="13803"/>
              </a:xfrm>
              <a:custGeom>
                <a:avLst/>
                <a:gdLst>
                  <a:gd name="connsiteX0" fmla="*/ 0 w 13813"/>
                  <a:gd name="connsiteY0" fmla="*/ 13803 h 13803"/>
                  <a:gd name="connsiteX1" fmla="*/ 13813 w 13813"/>
                  <a:gd name="connsiteY1" fmla="*/ 0 h 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813" h="13803">
                    <a:moveTo>
                      <a:pt x="0" y="13803"/>
                    </a:moveTo>
                    <a:lnTo>
                      <a:pt x="13813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C31C7A8D-14C4-056A-63B3-60039D912B4F}"/>
                  </a:ext>
                </a:extLst>
              </p:cNvPr>
              <p:cNvSpPr/>
              <p:nvPr/>
            </p:nvSpPr>
            <p:spPr>
              <a:xfrm>
                <a:off x="8372925" y="7535817"/>
                <a:ext cx="13813" cy="13885"/>
              </a:xfrm>
              <a:custGeom>
                <a:avLst/>
                <a:gdLst>
                  <a:gd name="connsiteX0" fmla="*/ 0 w 13813"/>
                  <a:gd name="connsiteY0" fmla="*/ 13886 h 13885"/>
                  <a:gd name="connsiteX1" fmla="*/ 13813 w 13813"/>
                  <a:gd name="connsiteY1" fmla="*/ 0 h 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813" h="13885">
                    <a:moveTo>
                      <a:pt x="0" y="13886"/>
                    </a:moveTo>
                    <a:lnTo>
                      <a:pt x="13813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1DDCA5DB-0991-2E7D-6812-7C1CB284DE43}"/>
                  </a:ext>
                </a:extLst>
              </p:cNvPr>
              <p:cNvSpPr/>
              <p:nvPr/>
            </p:nvSpPr>
            <p:spPr>
              <a:xfrm>
                <a:off x="8295587" y="7535899"/>
                <a:ext cx="13813" cy="13803"/>
              </a:xfrm>
              <a:custGeom>
                <a:avLst/>
                <a:gdLst>
                  <a:gd name="connsiteX0" fmla="*/ 13813 w 13813"/>
                  <a:gd name="connsiteY0" fmla="*/ 13803 h 13803"/>
                  <a:gd name="connsiteX1" fmla="*/ 0 w 13813"/>
                  <a:gd name="connsiteY1" fmla="*/ 0 h 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813" h="13803">
                    <a:moveTo>
                      <a:pt x="13813" y="13803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CB46B9C1-D39E-930B-4EE7-8F3D277AD6C2}"/>
                  </a:ext>
                </a:extLst>
              </p:cNvPr>
              <p:cNvSpPr/>
              <p:nvPr/>
            </p:nvSpPr>
            <p:spPr>
              <a:xfrm>
                <a:off x="8368955" y="7609295"/>
                <a:ext cx="13896" cy="13803"/>
              </a:xfrm>
              <a:custGeom>
                <a:avLst/>
                <a:gdLst>
                  <a:gd name="connsiteX0" fmla="*/ 13896 w 13896"/>
                  <a:gd name="connsiteY0" fmla="*/ 13803 h 13803"/>
                  <a:gd name="connsiteX1" fmla="*/ 0 w 13896"/>
                  <a:gd name="connsiteY1" fmla="*/ 0 h 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896" h="13803">
                    <a:moveTo>
                      <a:pt x="13896" y="13803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0" name="Forma libre 29">
              <a:extLst>
                <a:ext uri="{FF2B5EF4-FFF2-40B4-BE49-F238E27FC236}">
                  <a16:creationId xmlns:a16="http://schemas.microsoft.com/office/drawing/2014/main" id="{C1BA3847-386E-2708-EB7E-A01E5C4B7DFB}"/>
                </a:ext>
              </a:extLst>
            </p:cNvPr>
            <p:cNvSpPr/>
            <p:nvPr/>
          </p:nvSpPr>
          <p:spPr>
            <a:xfrm>
              <a:off x="8190126" y="7361997"/>
              <a:ext cx="8271" cy="5455"/>
            </a:xfrm>
            <a:custGeom>
              <a:avLst/>
              <a:gdLst>
                <a:gd name="connsiteX0" fmla="*/ 0 w 8271"/>
                <a:gd name="connsiteY0" fmla="*/ 0 h 5455"/>
                <a:gd name="connsiteX1" fmla="*/ 0 w 8271"/>
                <a:gd name="connsiteY1" fmla="*/ 5455 h 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5455">
                  <a:moveTo>
                    <a:pt x="0" y="0"/>
                  </a:moveTo>
                  <a:lnTo>
                    <a:pt x="0" y="545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" name="Forma libre 30">
              <a:extLst>
                <a:ext uri="{FF2B5EF4-FFF2-40B4-BE49-F238E27FC236}">
                  <a16:creationId xmlns:a16="http://schemas.microsoft.com/office/drawing/2014/main" id="{B94CC9EF-6878-F410-1370-1F09BB688CCD}"/>
                </a:ext>
              </a:extLst>
            </p:cNvPr>
            <p:cNvSpPr/>
            <p:nvPr/>
          </p:nvSpPr>
          <p:spPr>
            <a:xfrm>
              <a:off x="8151994" y="7668557"/>
              <a:ext cx="7278" cy="1818"/>
            </a:xfrm>
            <a:custGeom>
              <a:avLst/>
              <a:gdLst>
                <a:gd name="connsiteX0" fmla="*/ 7279 w 7278"/>
                <a:gd name="connsiteY0" fmla="*/ 1818 h 1818"/>
                <a:gd name="connsiteX1" fmla="*/ 0 w 7278"/>
                <a:gd name="connsiteY1" fmla="*/ 0 h 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78" h="1818">
                  <a:moveTo>
                    <a:pt x="7279" y="1818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" name="Forma libre 31">
              <a:extLst>
                <a:ext uri="{FF2B5EF4-FFF2-40B4-BE49-F238E27FC236}">
                  <a16:creationId xmlns:a16="http://schemas.microsoft.com/office/drawing/2014/main" id="{FFC4560C-7BFE-B893-4241-9A6BBD7B60ED}"/>
                </a:ext>
              </a:extLst>
            </p:cNvPr>
            <p:cNvSpPr/>
            <p:nvPr/>
          </p:nvSpPr>
          <p:spPr>
            <a:xfrm>
              <a:off x="7859763" y="7679385"/>
              <a:ext cx="7278" cy="7273"/>
            </a:xfrm>
            <a:custGeom>
              <a:avLst/>
              <a:gdLst>
                <a:gd name="connsiteX0" fmla="*/ 0 w 7278"/>
                <a:gd name="connsiteY0" fmla="*/ 0 h 7273"/>
                <a:gd name="connsiteX1" fmla="*/ 7279 w 7278"/>
                <a:gd name="connsiteY1" fmla="*/ 7273 h 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78" h="7273">
                  <a:moveTo>
                    <a:pt x="0" y="0"/>
                  </a:moveTo>
                  <a:lnTo>
                    <a:pt x="7279" y="7273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" name="Gráfico 2">
            <a:extLst>
              <a:ext uri="{FF2B5EF4-FFF2-40B4-BE49-F238E27FC236}">
                <a16:creationId xmlns:a16="http://schemas.microsoft.com/office/drawing/2014/main" id="{A567CA62-B830-1D71-9077-6E1C7563D9AF}"/>
              </a:ext>
            </a:extLst>
          </p:cNvPr>
          <p:cNvGrpSpPr/>
          <p:nvPr/>
        </p:nvGrpSpPr>
        <p:grpSpPr>
          <a:xfrm>
            <a:off x="5688090" y="7056346"/>
            <a:ext cx="1201430" cy="905133"/>
            <a:chOff x="5688090" y="7056346"/>
            <a:chExt cx="1201430" cy="905133"/>
          </a:xfrm>
          <a:noFill/>
        </p:grpSpPr>
        <p:sp>
          <p:nvSpPr>
            <p:cNvPr id="34" name="Forma libre 33">
              <a:extLst>
                <a:ext uri="{FF2B5EF4-FFF2-40B4-BE49-F238E27FC236}">
                  <a16:creationId xmlns:a16="http://schemas.microsoft.com/office/drawing/2014/main" id="{44A7D0A1-C401-BBEE-D995-4BC9AAE14F49}"/>
                </a:ext>
              </a:extLst>
            </p:cNvPr>
            <p:cNvSpPr/>
            <p:nvPr/>
          </p:nvSpPr>
          <p:spPr>
            <a:xfrm>
              <a:off x="6635586" y="7354228"/>
              <a:ext cx="43011" cy="237544"/>
            </a:xfrm>
            <a:custGeom>
              <a:avLst/>
              <a:gdLst>
                <a:gd name="connsiteX0" fmla="*/ 43012 w 43011"/>
                <a:gd name="connsiteY0" fmla="*/ 237545 h 237544"/>
                <a:gd name="connsiteX1" fmla="*/ 0 w 43011"/>
                <a:gd name="connsiteY1" fmla="*/ 186878 h 237544"/>
                <a:gd name="connsiteX2" fmla="*/ 0 w 43011"/>
                <a:gd name="connsiteY2" fmla="*/ 0 h 23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011" h="237544">
                  <a:moveTo>
                    <a:pt x="43012" y="237545"/>
                  </a:moveTo>
                  <a:lnTo>
                    <a:pt x="0" y="186878"/>
                  </a:lnTo>
                  <a:lnTo>
                    <a:pt x="0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" name="Forma libre 34">
              <a:extLst>
                <a:ext uri="{FF2B5EF4-FFF2-40B4-BE49-F238E27FC236}">
                  <a16:creationId xmlns:a16="http://schemas.microsoft.com/office/drawing/2014/main" id="{C85C5841-2D70-6111-99A9-476E46B2676E}"/>
                </a:ext>
              </a:extLst>
            </p:cNvPr>
            <p:cNvSpPr/>
            <p:nvPr/>
          </p:nvSpPr>
          <p:spPr>
            <a:xfrm>
              <a:off x="6790842" y="7816093"/>
              <a:ext cx="54757" cy="145386"/>
            </a:xfrm>
            <a:custGeom>
              <a:avLst/>
              <a:gdLst>
                <a:gd name="connsiteX0" fmla="*/ 54757 w 54757"/>
                <a:gd name="connsiteY0" fmla="*/ 145386 h 145386"/>
                <a:gd name="connsiteX1" fmla="*/ 0 w 54757"/>
                <a:gd name="connsiteY1" fmla="*/ 24879 h 145386"/>
                <a:gd name="connsiteX2" fmla="*/ 0 w 54757"/>
                <a:gd name="connsiteY2" fmla="*/ 0 h 145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757" h="145386">
                  <a:moveTo>
                    <a:pt x="54757" y="145386"/>
                  </a:moveTo>
                  <a:lnTo>
                    <a:pt x="0" y="24879"/>
                  </a:lnTo>
                  <a:lnTo>
                    <a:pt x="0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" name="Forma libre 35">
              <a:extLst>
                <a:ext uri="{FF2B5EF4-FFF2-40B4-BE49-F238E27FC236}">
                  <a16:creationId xmlns:a16="http://schemas.microsoft.com/office/drawing/2014/main" id="{B2607B60-B1E8-0182-E67C-F8A54AE5C761}"/>
                </a:ext>
              </a:extLst>
            </p:cNvPr>
            <p:cNvSpPr/>
            <p:nvPr/>
          </p:nvSpPr>
          <p:spPr>
            <a:xfrm>
              <a:off x="5688090" y="7961480"/>
              <a:ext cx="1201430" cy="8265"/>
            </a:xfrm>
            <a:custGeom>
              <a:avLst/>
              <a:gdLst>
                <a:gd name="connsiteX0" fmla="*/ 0 w 1201430"/>
                <a:gd name="connsiteY0" fmla="*/ 0 h 8265"/>
                <a:gd name="connsiteX1" fmla="*/ 1201430 w 1201430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430" h="8265">
                  <a:moveTo>
                    <a:pt x="0" y="0"/>
                  </a:moveTo>
                  <a:lnTo>
                    <a:pt x="120143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" name="Forma libre 36">
              <a:extLst>
                <a:ext uri="{FF2B5EF4-FFF2-40B4-BE49-F238E27FC236}">
                  <a16:creationId xmlns:a16="http://schemas.microsoft.com/office/drawing/2014/main" id="{A898A619-1E2B-F13C-7376-F6C981E6AC0D}"/>
                </a:ext>
              </a:extLst>
            </p:cNvPr>
            <p:cNvSpPr/>
            <p:nvPr/>
          </p:nvSpPr>
          <p:spPr>
            <a:xfrm>
              <a:off x="5727048" y="7693436"/>
              <a:ext cx="71548" cy="268043"/>
            </a:xfrm>
            <a:custGeom>
              <a:avLst/>
              <a:gdLst>
                <a:gd name="connsiteX0" fmla="*/ 71548 w 71548"/>
                <a:gd name="connsiteY0" fmla="*/ 0 h 268043"/>
                <a:gd name="connsiteX1" fmla="*/ 54757 w 71548"/>
                <a:gd name="connsiteY1" fmla="*/ 168695 h 268043"/>
                <a:gd name="connsiteX2" fmla="*/ 0 w 71548"/>
                <a:gd name="connsiteY2" fmla="*/ 268044 h 26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48" h="268043">
                  <a:moveTo>
                    <a:pt x="71548" y="0"/>
                  </a:moveTo>
                  <a:lnTo>
                    <a:pt x="54757" y="168695"/>
                  </a:lnTo>
                  <a:lnTo>
                    <a:pt x="0" y="268044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" name="Forma libre 37">
              <a:extLst>
                <a:ext uri="{FF2B5EF4-FFF2-40B4-BE49-F238E27FC236}">
                  <a16:creationId xmlns:a16="http://schemas.microsoft.com/office/drawing/2014/main" id="{BBF7BF2E-0071-088B-4A3C-38A8805834C8}"/>
                </a:ext>
              </a:extLst>
            </p:cNvPr>
            <p:cNvSpPr/>
            <p:nvPr/>
          </p:nvSpPr>
          <p:spPr>
            <a:xfrm>
              <a:off x="5902900" y="7253226"/>
              <a:ext cx="157985" cy="287880"/>
            </a:xfrm>
            <a:custGeom>
              <a:avLst/>
              <a:gdLst>
                <a:gd name="connsiteX0" fmla="*/ 157985 w 157985"/>
                <a:gd name="connsiteY0" fmla="*/ 0 h 287880"/>
                <a:gd name="connsiteX1" fmla="*/ 111748 w 157985"/>
                <a:gd name="connsiteY1" fmla="*/ 40666 h 287880"/>
                <a:gd name="connsiteX2" fmla="*/ 61540 w 157985"/>
                <a:gd name="connsiteY2" fmla="*/ 230354 h 287880"/>
                <a:gd name="connsiteX3" fmla="*/ 0 w 157985"/>
                <a:gd name="connsiteY3" fmla="*/ 287881 h 28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985" h="287880">
                  <a:moveTo>
                    <a:pt x="157985" y="0"/>
                  </a:moveTo>
                  <a:lnTo>
                    <a:pt x="111748" y="40666"/>
                  </a:lnTo>
                  <a:lnTo>
                    <a:pt x="61540" y="230354"/>
                  </a:lnTo>
                  <a:lnTo>
                    <a:pt x="0" y="287881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1E5BCE5A-964C-61C9-3C4B-CDC0884D826C}"/>
                </a:ext>
              </a:extLst>
            </p:cNvPr>
            <p:cNvSpPr/>
            <p:nvPr/>
          </p:nvSpPr>
          <p:spPr>
            <a:xfrm>
              <a:off x="6215727" y="7056346"/>
              <a:ext cx="228457" cy="121665"/>
            </a:xfrm>
            <a:custGeom>
              <a:avLst/>
              <a:gdLst>
                <a:gd name="connsiteX0" fmla="*/ 228458 w 228457"/>
                <a:gd name="connsiteY0" fmla="*/ 121665 h 121665"/>
                <a:gd name="connsiteX1" fmla="*/ 132261 w 228457"/>
                <a:gd name="connsiteY1" fmla="*/ 0 h 121665"/>
                <a:gd name="connsiteX2" fmla="*/ 0 w 228457"/>
                <a:gd name="connsiteY2" fmla="*/ 71412 h 1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457" h="121665">
                  <a:moveTo>
                    <a:pt x="228458" y="121665"/>
                  </a:moveTo>
                  <a:lnTo>
                    <a:pt x="132261" y="0"/>
                  </a:lnTo>
                  <a:lnTo>
                    <a:pt x="0" y="7141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2F9836A0-9E4D-940B-9AD5-C2C0F7AED9CC}"/>
                </a:ext>
              </a:extLst>
            </p:cNvPr>
            <p:cNvSpPr/>
            <p:nvPr/>
          </p:nvSpPr>
          <p:spPr>
            <a:xfrm>
              <a:off x="6196028" y="7265624"/>
              <a:ext cx="90254" cy="93719"/>
            </a:xfrm>
            <a:custGeom>
              <a:avLst/>
              <a:gdLst>
                <a:gd name="connsiteX0" fmla="*/ 32354 w 90254"/>
                <a:gd name="connsiteY0" fmla="*/ 0 h 93719"/>
                <a:gd name="connsiteX1" fmla="*/ 6133 w 90254"/>
                <a:gd name="connsiteY1" fmla="*/ 33392 h 93719"/>
                <a:gd name="connsiteX2" fmla="*/ 17465 w 90254"/>
                <a:gd name="connsiteY2" fmla="*/ 77446 h 93719"/>
                <a:gd name="connsiteX3" fmla="*/ 50386 w 90254"/>
                <a:gd name="connsiteY3" fmla="*/ 91414 h 93719"/>
                <a:gd name="connsiteX4" fmla="*/ 90254 w 90254"/>
                <a:gd name="connsiteY4" fmla="*/ 65048 h 93719"/>
                <a:gd name="connsiteX5" fmla="*/ 90254 w 90254"/>
                <a:gd name="connsiteY5" fmla="*/ 24383 h 9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254" h="93719">
                  <a:moveTo>
                    <a:pt x="32354" y="0"/>
                  </a:moveTo>
                  <a:lnTo>
                    <a:pt x="6133" y="33392"/>
                  </a:lnTo>
                  <a:cubicBezTo>
                    <a:pt x="-5530" y="48270"/>
                    <a:pt x="95" y="70090"/>
                    <a:pt x="17465" y="77446"/>
                  </a:cubicBezTo>
                  <a:lnTo>
                    <a:pt x="50386" y="91414"/>
                  </a:lnTo>
                  <a:cubicBezTo>
                    <a:pt x="69327" y="99432"/>
                    <a:pt x="90254" y="85546"/>
                    <a:pt x="90254" y="65048"/>
                  </a:cubicBezTo>
                  <a:lnTo>
                    <a:pt x="90254" y="24383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3CB96EB0-464D-1239-8E0C-ECEC76E26F19}"/>
                </a:ext>
              </a:extLst>
            </p:cNvPr>
            <p:cNvSpPr/>
            <p:nvPr/>
          </p:nvSpPr>
          <p:spPr>
            <a:xfrm>
              <a:off x="6088747" y="7105767"/>
              <a:ext cx="90254" cy="113230"/>
            </a:xfrm>
            <a:custGeom>
              <a:avLst/>
              <a:gdLst>
                <a:gd name="connsiteX0" fmla="*/ 39054 w 90254"/>
                <a:gd name="connsiteY0" fmla="*/ 10916 h 113230"/>
                <a:gd name="connsiteX1" fmla="*/ 6133 w 90254"/>
                <a:gd name="connsiteY1" fmla="*/ 52903 h 113230"/>
                <a:gd name="connsiteX2" fmla="*/ 17465 w 90254"/>
                <a:gd name="connsiteY2" fmla="*/ 96957 h 113230"/>
                <a:gd name="connsiteX3" fmla="*/ 50386 w 90254"/>
                <a:gd name="connsiteY3" fmla="*/ 110926 h 113230"/>
                <a:gd name="connsiteX4" fmla="*/ 90254 w 90254"/>
                <a:gd name="connsiteY4" fmla="*/ 84559 h 113230"/>
                <a:gd name="connsiteX5" fmla="*/ 90254 w 90254"/>
                <a:gd name="connsiteY5" fmla="*/ 28603 h 113230"/>
                <a:gd name="connsiteX6" fmla="*/ 80080 w 90254"/>
                <a:gd name="connsiteY6" fmla="*/ 6783 h 113230"/>
                <a:gd name="connsiteX7" fmla="*/ 80080 w 90254"/>
                <a:gd name="connsiteY7" fmla="*/ 6783 h 113230"/>
                <a:gd name="connsiteX8" fmla="*/ 38971 w 90254"/>
                <a:gd name="connsiteY8" fmla="*/ 10998 h 11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54" h="113230">
                  <a:moveTo>
                    <a:pt x="39054" y="10916"/>
                  </a:moveTo>
                  <a:lnTo>
                    <a:pt x="6133" y="52903"/>
                  </a:lnTo>
                  <a:cubicBezTo>
                    <a:pt x="-5530" y="67781"/>
                    <a:pt x="95" y="89601"/>
                    <a:pt x="17465" y="96957"/>
                  </a:cubicBezTo>
                  <a:lnTo>
                    <a:pt x="50386" y="110926"/>
                  </a:lnTo>
                  <a:cubicBezTo>
                    <a:pt x="69327" y="118943"/>
                    <a:pt x="90254" y="105057"/>
                    <a:pt x="90254" y="84559"/>
                  </a:cubicBezTo>
                  <a:lnTo>
                    <a:pt x="90254" y="28603"/>
                  </a:lnTo>
                  <a:cubicBezTo>
                    <a:pt x="90254" y="20173"/>
                    <a:pt x="86532" y="12155"/>
                    <a:pt x="80080" y="6783"/>
                  </a:cubicBezTo>
                  <a:lnTo>
                    <a:pt x="80080" y="6783"/>
                  </a:lnTo>
                  <a:cubicBezTo>
                    <a:pt x="67673" y="-3714"/>
                    <a:pt x="48979" y="-1813"/>
                    <a:pt x="38971" y="10998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64486C9F-CEAA-5DC2-3A21-36A5F528AC75}"/>
                </a:ext>
              </a:extLst>
            </p:cNvPr>
            <p:cNvSpPr/>
            <p:nvPr/>
          </p:nvSpPr>
          <p:spPr>
            <a:xfrm>
              <a:off x="6369687" y="7446231"/>
              <a:ext cx="110645" cy="92507"/>
            </a:xfrm>
            <a:custGeom>
              <a:avLst/>
              <a:gdLst>
                <a:gd name="connsiteX0" fmla="*/ 83927 w 110645"/>
                <a:gd name="connsiteY0" fmla="*/ 3792 h 92507"/>
                <a:gd name="connsiteX1" fmla="*/ 30659 w 110645"/>
                <a:gd name="connsiteY1" fmla="*/ 73 h 92507"/>
                <a:gd name="connsiteX2" fmla="*/ 551 w 110645"/>
                <a:gd name="connsiteY2" fmla="*/ 34208 h 92507"/>
                <a:gd name="connsiteX3" fmla="*/ 7416 w 110645"/>
                <a:gd name="connsiteY3" fmla="*/ 69335 h 92507"/>
                <a:gd name="connsiteX4" fmla="*/ 51668 w 110645"/>
                <a:gd name="connsiteY4" fmla="*/ 87519 h 92507"/>
                <a:gd name="connsiteX5" fmla="*/ 98071 w 110645"/>
                <a:gd name="connsiteY5" fmla="*/ 56111 h 92507"/>
                <a:gd name="connsiteX6" fmla="*/ 110479 w 110645"/>
                <a:gd name="connsiteY6" fmla="*/ 35448 h 92507"/>
                <a:gd name="connsiteX7" fmla="*/ 110479 w 110645"/>
                <a:gd name="connsiteY7" fmla="*/ 35448 h 92507"/>
                <a:gd name="connsiteX8" fmla="*/ 84010 w 110645"/>
                <a:gd name="connsiteY8" fmla="*/ 3792 h 9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645" h="92507">
                  <a:moveTo>
                    <a:pt x="83927" y="3792"/>
                  </a:moveTo>
                  <a:lnTo>
                    <a:pt x="30659" y="73"/>
                  </a:lnTo>
                  <a:cubicBezTo>
                    <a:pt x="11800" y="-1250"/>
                    <a:pt x="-3089" y="15694"/>
                    <a:pt x="551" y="34208"/>
                  </a:cubicBezTo>
                  <a:lnTo>
                    <a:pt x="7416" y="69335"/>
                  </a:lnTo>
                  <a:cubicBezTo>
                    <a:pt x="11386" y="89503"/>
                    <a:pt x="34629" y="99091"/>
                    <a:pt x="51668" y="87519"/>
                  </a:cubicBezTo>
                  <a:lnTo>
                    <a:pt x="98071" y="56111"/>
                  </a:lnTo>
                  <a:cubicBezTo>
                    <a:pt x="105019" y="51400"/>
                    <a:pt x="109569" y="43879"/>
                    <a:pt x="110479" y="35448"/>
                  </a:cubicBezTo>
                  <a:lnTo>
                    <a:pt x="110479" y="35448"/>
                  </a:lnTo>
                  <a:cubicBezTo>
                    <a:pt x="112216" y="19330"/>
                    <a:pt x="100222" y="4949"/>
                    <a:pt x="84010" y="3792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D40C228E-397D-1686-2E4F-62007AECBD76}"/>
                </a:ext>
              </a:extLst>
            </p:cNvPr>
            <p:cNvSpPr/>
            <p:nvPr/>
          </p:nvSpPr>
          <p:spPr>
            <a:xfrm>
              <a:off x="6444267" y="7658065"/>
              <a:ext cx="114533" cy="131575"/>
            </a:xfrm>
            <a:custGeom>
              <a:avLst/>
              <a:gdLst>
                <a:gd name="connsiteX0" fmla="*/ 19934 w 114533"/>
                <a:gd name="connsiteY0" fmla="*/ 118107 h 131575"/>
                <a:gd name="connsiteX1" fmla="*/ 57321 w 114533"/>
                <a:gd name="connsiteY1" fmla="*/ 130174 h 131575"/>
                <a:gd name="connsiteX2" fmla="*/ 93467 w 114533"/>
                <a:gd name="connsiteY2" fmla="*/ 111742 h 131575"/>
                <a:gd name="connsiteX3" fmla="*/ 113154 w 114533"/>
                <a:gd name="connsiteY3" fmla="*/ 50993 h 131575"/>
                <a:gd name="connsiteX4" fmla="*/ 94956 w 114533"/>
                <a:gd name="connsiteY4" fmla="*/ 15039 h 131575"/>
                <a:gd name="connsiteX5" fmla="*/ 54591 w 114533"/>
                <a:gd name="connsiteY5" fmla="*/ 1484 h 131575"/>
                <a:gd name="connsiteX6" fmla="*/ 20761 w 114533"/>
                <a:gd name="connsiteY6" fmla="*/ 14129 h 131575"/>
                <a:gd name="connsiteX7" fmla="*/ 0 w 114533"/>
                <a:gd name="connsiteY7" fmla="*/ 49422 h 13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533" h="131575">
                  <a:moveTo>
                    <a:pt x="19934" y="118107"/>
                  </a:moveTo>
                  <a:lnTo>
                    <a:pt x="57321" y="130174"/>
                  </a:lnTo>
                  <a:cubicBezTo>
                    <a:pt x="72375" y="135051"/>
                    <a:pt x="88587" y="126785"/>
                    <a:pt x="93467" y="111742"/>
                  </a:cubicBezTo>
                  <a:lnTo>
                    <a:pt x="113154" y="50993"/>
                  </a:lnTo>
                  <a:cubicBezTo>
                    <a:pt x="117951" y="36033"/>
                    <a:pt x="109845" y="19998"/>
                    <a:pt x="94956" y="15039"/>
                  </a:cubicBezTo>
                  <a:lnTo>
                    <a:pt x="54591" y="1484"/>
                  </a:lnTo>
                  <a:cubicBezTo>
                    <a:pt x="41771" y="-2815"/>
                    <a:pt x="27627" y="2475"/>
                    <a:pt x="20761" y="14129"/>
                  </a:cubicBezTo>
                  <a:lnTo>
                    <a:pt x="0" y="4942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95C281B7-3B92-DA29-2804-28D1025E7FB2}"/>
                </a:ext>
              </a:extLst>
            </p:cNvPr>
            <p:cNvSpPr/>
            <p:nvPr/>
          </p:nvSpPr>
          <p:spPr>
            <a:xfrm>
              <a:off x="6668024" y="7635170"/>
              <a:ext cx="131146" cy="131575"/>
            </a:xfrm>
            <a:custGeom>
              <a:avLst/>
              <a:gdLst>
                <a:gd name="connsiteX0" fmla="*/ 37374 w 131146"/>
                <a:gd name="connsiteY0" fmla="*/ 14130 h 131575"/>
                <a:gd name="connsiteX1" fmla="*/ 3957 w 131146"/>
                <a:gd name="connsiteY1" fmla="*/ 70912 h 131575"/>
                <a:gd name="connsiteX2" fmla="*/ 19838 w 131146"/>
                <a:gd name="connsiteY2" fmla="*/ 112652 h 131575"/>
                <a:gd name="connsiteX3" fmla="*/ 73934 w 131146"/>
                <a:gd name="connsiteY3" fmla="*/ 130174 h 131575"/>
                <a:gd name="connsiteX4" fmla="*/ 110080 w 131146"/>
                <a:gd name="connsiteY4" fmla="*/ 111743 h 131575"/>
                <a:gd name="connsiteX5" fmla="*/ 129766 w 131146"/>
                <a:gd name="connsiteY5" fmla="*/ 50993 h 131575"/>
                <a:gd name="connsiteX6" fmla="*/ 111569 w 131146"/>
                <a:gd name="connsiteY6" fmla="*/ 15039 h 131575"/>
                <a:gd name="connsiteX7" fmla="*/ 71204 w 131146"/>
                <a:gd name="connsiteY7" fmla="*/ 1484 h 131575"/>
                <a:gd name="connsiteX8" fmla="*/ 37374 w 131146"/>
                <a:gd name="connsiteY8" fmla="*/ 14130 h 13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146" h="131575">
                  <a:moveTo>
                    <a:pt x="37374" y="14130"/>
                  </a:moveTo>
                  <a:lnTo>
                    <a:pt x="3957" y="70912"/>
                  </a:lnTo>
                  <a:cubicBezTo>
                    <a:pt x="-5307" y="86699"/>
                    <a:pt x="2386" y="107032"/>
                    <a:pt x="19838" y="112652"/>
                  </a:cubicBezTo>
                  <a:lnTo>
                    <a:pt x="73934" y="130174"/>
                  </a:lnTo>
                  <a:cubicBezTo>
                    <a:pt x="88988" y="135051"/>
                    <a:pt x="105200" y="126786"/>
                    <a:pt x="110080" y="111743"/>
                  </a:cubicBezTo>
                  <a:lnTo>
                    <a:pt x="129766" y="50993"/>
                  </a:lnTo>
                  <a:cubicBezTo>
                    <a:pt x="134564" y="36033"/>
                    <a:pt x="126458" y="19998"/>
                    <a:pt x="111569" y="15039"/>
                  </a:cubicBezTo>
                  <a:lnTo>
                    <a:pt x="71204" y="1484"/>
                  </a:lnTo>
                  <a:cubicBezTo>
                    <a:pt x="58383" y="-2815"/>
                    <a:pt x="44239" y="2475"/>
                    <a:pt x="37374" y="1413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8E7E61B9-0999-BDC9-A834-BEBE0E8EBA2C}"/>
                </a:ext>
              </a:extLst>
            </p:cNvPr>
            <p:cNvSpPr/>
            <p:nvPr/>
          </p:nvSpPr>
          <p:spPr>
            <a:xfrm>
              <a:off x="5989811" y="7697182"/>
              <a:ext cx="175679" cy="136350"/>
            </a:xfrm>
            <a:custGeom>
              <a:avLst/>
              <a:gdLst>
                <a:gd name="connsiteX0" fmla="*/ 146344 w 175679"/>
                <a:gd name="connsiteY0" fmla="*/ 110811 h 136350"/>
                <a:gd name="connsiteX1" fmla="*/ 172482 w 175679"/>
                <a:gd name="connsiteY1" fmla="*/ 59897 h 136350"/>
                <a:gd name="connsiteX2" fmla="*/ 153705 w 175679"/>
                <a:gd name="connsiteY2" fmla="*/ 18983 h 136350"/>
                <a:gd name="connsiteX3" fmla="*/ 77691 w 175679"/>
                <a:gd name="connsiteY3" fmla="*/ 799 h 136350"/>
                <a:gd name="connsiteX4" fmla="*/ 47665 w 175679"/>
                <a:gd name="connsiteY4" fmla="*/ 11958 h 136350"/>
                <a:gd name="connsiteX5" fmla="*/ 5398 w 175679"/>
                <a:gd name="connsiteY5" fmla="*/ 70807 h 136350"/>
                <a:gd name="connsiteX6" fmla="*/ 17557 w 175679"/>
                <a:gd name="connsiteY6" fmla="*/ 113951 h 136350"/>
                <a:gd name="connsiteX7" fmla="*/ 70908 w 175679"/>
                <a:gd name="connsiteY7" fmla="*/ 136351 h 13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79" h="136350">
                  <a:moveTo>
                    <a:pt x="146344" y="110811"/>
                  </a:moveTo>
                  <a:lnTo>
                    <a:pt x="172482" y="59897"/>
                  </a:lnTo>
                  <a:cubicBezTo>
                    <a:pt x="181001" y="43366"/>
                    <a:pt x="171737" y="23281"/>
                    <a:pt x="153705" y="18983"/>
                  </a:cubicBezTo>
                  <a:lnTo>
                    <a:pt x="77691" y="799"/>
                  </a:lnTo>
                  <a:cubicBezTo>
                    <a:pt x="66359" y="-1928"/>
                    <a:pt x="54531" y="2453"/>
                    <a:pt x="47665" y="11958"/>
                  </a:cubicBezTo>
                  <a:lnTo>
                    <a:pt x="5398" y="70807"/>
                  </a:lnTo>
                  <a:cubicBezTo>
                    <a:pt x="-5355" y="85767"/>
                    <a:pt x="600" y="106761"/>
                    <a:pt x="17557" y="113951"/>
                  </a:cubicBezTo>
                  <a:lnTo>
                    <a:pt x="70908" y="136351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" name="Forma libre 45">
              <a:extLst>
                <a:ext uri="{FF2B5EF4-FFF2-40B4-BE49-F238E27FC236}">
                  <a16:creationId xmlns:a16="http://schemas.microsoft.com/office/drawing/2014/main" id="{B462F726-905F-8CEB-FCDB-1AD7B443FFFC}"/>
                </a:ext>
              </a:extLst>
            </p:cNvPr>
            <p:cNvSpPr/>
            <p:nvPr/>
          </p:nvSpPr>
          <p:spPr>
            <a:xfrm>
              <a:off x="6023559" y="7472870"/>
              <a:ext cx="111603" cy="112131"/>
            </a:xfrm>
            <a:custGeom>
              <a:avLst/>
              <a:gdLst>
                <a:gd name="connsiteX0" fmla="*/ 93075 w 111603"/>
                <a:gd name="connsiteY0" fmla="*/ 8644 h 112131"/>
                <a:gd name="connsiteX1" fmla="*/ 60321 w 111603"/>
                <a:gd name="connsiteY1" fmla="*/ 792 h 112131"/>
                <a:gd name="connsiteX2" fmla="*/ 30295 w 111603"/>
                <a:gd name="connsiteY2" fmla="*/ 11950 h 112131"/>
                <a:gd name="connsiteX3" fmla="*/ 5398 w 111603"/>
                <a:gd name="connsiteY3" fmla="*/ 46582 h 112131"/>
                <a:gd name="connsiteX4" fmla="*/ 17557 w 111603"/>
                <a:gd name="connsiteY4" fmla="*/ 89726 h 112131"/>
                <a:gd name="connsiteX5" fmla="*/ 65532 w 111603"/>
                <a:gd name="connsiteY5" fmla="*/ 109894 h 112131"/>
                <a:gd name="connsiteX6" fmla="*/ 102174 w 111603"/>
                <a:gd name="connsiteY6" fmla="*/ 96587 h 112131"/>
                <a:gd name="connsiteX7" fmla="*/ 111603 w 111603"/>
                <a:gd name="connsiteY7" fmla="*/ 78321 h 112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603" h="112131">
                  <a:moveTo>
                    <a:pt x="93075" y="8644"/>
                  </a:moveTo>
                  <a:lnTo>
                    <a:pt x="60321" y="792"/>
                  </a:lnTo>
                  <a:cubicBezTo>
                    <a:pt x="48989" y="-1936"/>
                    <a:pt x="37160" y="2527"/>
                    <a:pt x="30295" y="11950"/>
                  </a:cubicBezTo>
                  <a:lnTo>
                    <a:pt x="5398" y="46582"/>
                  </a:lnTo>
                  <a:cubicBezTo>
                    <a:pt x="-5355" y="61542"/>
                    <a:pt x="601" y="82535"/>
                    <a:pt x="17557" y="89726"/>
                  </a:cubicBezTo>
                  <a:lnTo>
                    <a:pt x="65532" y="109894"/>
                  </a:lnTo>
                  <a:cubicBezTo>
                    <a:pt x="79345" y="115679"/>
                    <a:pt x="95309" y="109894"/>
                    <a:pt x="102174" y="96587"/>
                  </a:cubicBezTo>
                  <a:lnTo>
                    <a:pt x="111603" y="78321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" name="Forma libre 46">
              <a:extLst>
                <a:ext uri="{FF2B5EF4-FFF2-40B4-BE49-F238E27FC236}">
                  <a16:creationId xmlns:a16="http://schemas.microsoft.com/office/drawing/2014/main" id="{2DB909A3-015A-CFF9-9202-D47E61852E86}"/>
                </a:ext>
              </a:extLst>
            </p:cNvPr>
            <p:cNvSpPr/>
            <p:nvPr/>
          </p:nvSpPr>
          <p:spPr>
            <a:xfrm>
              <a:off x="6478206" y="7189748"/>
              <a:ext cx="126422" cy="130965"/>
            </a:xfrm>
            <a:custGeom>
              <a:avLst/>
              <a:gdLst>
                <a:gd name="connsiteX0" fmla="*/ 61184 w 126422"/>
                <a:gd name="connsiteY0" fmla="*/ 0 h 130965"/>
                <a:gd name="connsiteX1" fmla="*/ 17097 w 126422"/>
                <a:gd name="connsiteY1" fmla="*/ 19506 h 130965"/>
                <a:gd name="connsiteX2" fmla="*/ 223 w 126422"/>
                <a:gd name="connsiteY2" fmla="*/ 49261 h 130965"/>
                <a:gd name="connsiteX3" fmla="*/ 7336 w 126422"/>
                <a:gd name="connsiteY3" fmla="*/ 105879 h 130965"/>
                <a:gd name="connsiteX4" fmla="*/ 43400 w 126422"/>
                <a:gd name="connsiteY4" fmla="*/ 129931 h 130965"/>
                <a:gd name="connsiteX5" fmla="*/ 105353 w 126422"/>
                <a:gd name="connsiteY5" fmla="*/ 112904 h 130965"/>
                <a:gd name="connsiteX6" fmla="*/ 124129 w 126422"/>
                <a:gd name="connsiteY6" fmla="*/ 74140 h 130965"/>
                <a:gd name="connsiteX7" fmla="*/ 101796 w 126422"/>
                <a:gd name="connsiteY7" fmla="*/ 21490 h 13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22" h="130965">
                  <a:moveTo>
                    <a:pt x="61184" y="0"/>
                  </a:moveTo>
                  <a:lnTo>
                    <a:pt x="17097" y="19506"/>
                  </a:lnTo>
                  <a:cubicBezTo>
                    <a:pt x="5517" y="24631"/>
                    <a:pt x="-1349" y="36698"/>
                    <a:pt x="223" y="49261"/>
                  </a:cubicBezTo>
                  <a:lnTo>
                    <a:pt x="7336" y="105879"/>
                  </a:lnTo>
                  <a:cubicBezTo>
                    <a:pt x="9487" y="123153"/>
                    <a:pt x="26526" y="134559"/>
                    <a:pt x="43400" y="129931"/>
                  </a:cubicBezTo>
                  <a:lnTo>
                    <a:pt x="105353" y="112904"/>
                  </a:lnTo>
                  <a:cubicBezTo>
                    <a:pt x="122061" y="108276"/>
                    <a:pt x="130912" y="90092"/>
                    <a:pt x="124129" y="74140"/>
                  </a:cubicBezTo>
                  <a:lnTo>
                    <a:pt x="101796" y="2149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BDBCDEC6-1A73-BB9B-CF98-16A8DFF63BB2}"/>
                </a:ext>
              </a:extLst>
            </p:cNvPr>
            <p:cNvSpPr/>
            <p:nvPr/>
          </p:nvSpPr>
          <p:spPr>
            <a:xfrm>
              <a:off x="5797342" y="7551014"/>
              <a:ext cx="92341" cy="99448"/>
            </a:xfrm>
            <a:custGeom>
              <a:avLst/>
              <a:gdLst>
                <a:gd name="connsiteX0" fmla="*/ 42281 w 92341"/>
                <a:gd name="connsiteY0" fmla="*/ 99442 h 99448"/>
                <a:gd name="connsiteX1" fmla="*/ 65937 w 92341"/>
                <a:gd name="connsiteY1" fmla="*/ 97542 h 99448"/>
                <a:gd name="connsiteX2" fmla="*/ 91413 w 92341"/>
                <a:gd name="connsiteY2" fmla="*/ 61753 h 99448"/>
                <a:gd name="connsiteX3" fmla="*/ 83886 w 92341"/>
                <a:gd name="connsiteY3" fmla="*/ 32907 h 99448"/>
                <a:gd name="connsiteX4" fmla="*/ 67178 w 92341"/>
                <a:gd name="connsiteY4" fmla="*/ 13649 h 99448"/>
                <a:gd name="connsiteX5" fmla="*/ 39717 w 92341"/>
                <a:gd name="connsiteY5" fmla="*/ 2243 h 99448"/>
                <a:gd name="connsiteX6" fmla="*/ 1006 w 92341"/>
                <a:gd name="connsiteY6" fmla="*/ 36130 h 99448"/>
                <a:gd name="connsiteX7" fmla="*/ 12255 w 92341"/>
                <a:gd name="connsiteY7" fmla="*/ 78201 h 99448"/>
                <a:gd name="connsiteX8" fmla="*/ 42198 w 92341"/>
                <a:gd name="connsiteY8" fmla="*/ 99360 h 9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41" h="99448">
                  <a:moveTo>
                    <a:pt x="42281" y="99442"/>
                  </a:moveTo>
                  <a:lnTo>
                    <a:pt x="65937" y="97542"/>
                  </a:lnTo>
                  <a:cubicBezTo>
                    <a:pt x="83721" y="96137"/>
                    <a:pt x="95880" y="79027"/>
                    <a:pt x="91413" y="61753"/>
                  </a:cubicBezTo>
                  <a:lnTo>
                    <a:pt x="83886" y="32907"/>
                  </a:lnTo>
                  <a:cubicBezTo>
                    <a:pt x="81653" y="24228"/>
                    <a:pt x="75449" y="17120"/>
                    <a:pt x="67178" y="13649"/>
                  </a:cubicBezTo>
                  <a:lnTo>
                    <a:pt x="39717" y="2243"/>
                  </a:lnTo>
                  <a:cubicBezTo>
                    <a:pt x="17797" y="-6849"/>
                    <a:pt x="-5115" y="13153"/>
                    <a:pt x="1006" y="36130"/>
                  </a:cubicBezTo>
                  <a:lnTo>
                    <a:pt x="12255" y="78201"/>
                  </a:lnTo>
                  <a:cubicBezTo>
                    <a:pt x="15812" y="91591"/>
                    <a:pt x="28467" y="100434"/>
                    <a:pt x="42198" y="9936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" name="Forma libre 48">
              <a:extLst>
                <a:ext uri="{FF2B5EF4-FFF2-40B4-BE49-F238E27FC236}">
                  <a16:creationId xmlns:a16="http://schemas.microsoft.com/office/drawing/2014/main" id="{9B0F5BEA-074E-0375-4C96-FF83444D8093}"/>
                </a:ext>
              </a:extLst>
            </p:cNvPr>
            <p:cNvSpPr/>
            <p:nvPr/>
          </p:nvSpPr>
          <p:spPr>
            <a:xfrm>
              <a:off x="6313247" y="7854940"/>
              <a:ext cx="3143" cy="18266"/>
            </a:xfrm>
            <a:custGeom>
              <a:avLst/>
              <a:gdLst>
                <a:gd name="connsiteX0" fmla="*/ 0 w 3143"/>
                <a:gd name="connsiteY0" fmla="*/ 18266 h 18266"/>
                <a:gd name="connsiteX1" fmla="*/ 3143 w 3143"/>
                <a:gd name="connsiteY1" fmla="*/ 0 h 1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3" h="18266">
                  <a:moveTo>
                    <a:pt x="0" y="18266"/>
                  </a:moveTo>
                  <a:lnTo>
                    <a:pt x="3143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" name="Forma libre 49">
              <a:extLst>
                <a:ext uri="{FF2B5EF4-FFF2-40B4-BE49-F238E27FC236}">
                  <a16:creationId xmlns:a16="http://schemas.microsoft.com/office/drawing/2014/main" id="{CDB13C4A-A216-EE4E-F54E-B4B6E293331B}"/>
                </a:ext>
              </a:extLst>
            </p:cNvPr>
            <p:cNvSpPr/>
            <p:nvPr/>
          </p:nvSpPr>
          <p:spPr>
            <a:xfrm>
              <a:off x="6615156" y="7816093"/>
              <a:ext cx="20430" cy="47938"/>
            </a:xfrm>
            <a:custGeom>
              <a:avLst/>
              <a:gdLst>
                <a:gd name="connsiteX0" fmla="*/ 0 w 20430"/>
                <a:gd name="connsiteY0" fmla="*/ 47939 h 47938"/>
                <a:gd name="connsiteX1" fmla="*/ 20430 w 20430"/>
                <a:gd name="connsiteY1" fmla="*/ 0 h 4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30" h="47938">
                  <a:moveTo>
                    <a:pt x="0" y="47939"/>
                  </a:moveTo>
                  <a:lnTo>
                    <a:pt x="2043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" name="Forma libre 50">
              <a:extLst>
                <a:ext uri="{FF2B5EF4-FFF2-40B4-BE49-F238E27FC236}">
                  <a16:creationId xmlns:a16="http://schemas.microsoft.com/office/drawing/2014/main" id="{CB48C265-92AC-8E0A-30BF-BDE345C67005}"/>
                </a:ext>
              </a:extLst>
            </p:cNvPr>
            <p:cNvSpPr/>
            <p:nvPr/>
          </p:nvSpPr>
          <p:spPr>
            <a:xfrm>
              <a:off x="6498942" y="7571771"/>
              <a:ext cx="37469" cy="20002"/>
            </a:xfrm>
            <a:custGeom>
              <a:avLst/>
              <a:gdLst>
                <a:gd name="connsiteX0" fmla="*/ 37470 w 37469"/>
                <a:gd name="connsiteY0" fmla="*/ 0 h 20002"/>
                <a:gd name="connsiteX1" fmla="*/ 0 w 37469"/>
                <a:gd name="connsiteY1" fmla="*/ 20002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469" h="20002">
                  <a:moveTo>
                    <a:pt x="37470" y="0"/>
                  </a:moveTo>
                  <a:lnTo>
                    <a:pt x="0" y="20002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" name="Forma libre 51">
              <a:extLst>
                <a:ext uri="{FF2B5EF4-FFF2-40B4-BE49-F238E27FC236}">
                  <a16:creationId xmlns:a16="http://schemas.microsoft.com/office/drawing/2014/main" id="{057CD083-6A85-93FF-5E9D-FE74C48F1F18}"/>
                </a:ext>
              </a:extLst>
            </p:cNvPr>
            <p:cNvSpPr/>
            <p:nvPr/>
          </p:nvSpPr>
          <p:spPr>
            <a:xfrm>
              <a:off x="6268333" y="7591773"/>
              <a:ext cx="44914" cy="37524"/>
            </a:xfrm>
            <a:custGeom>
              <a:avLst/>
              <a:gdLst>
                <a:gd name="connsiteX0" fmla="*/ 44914 w 44914"/>
                <a:gd name="connsiteY0" fmla="*/ 37524 h 37524"/>
                <a:gd name="connsiteX1" fmla="*/ 0 w 44914"/>
                <a:gd name="connsiteY1" fmla="*/ 0 h 3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914" h="37524">
                  <a:moveTo>
                    <a:pt x="44914" y="37524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" name="Forma libre 52">
              <a:extLst>
                <a:ext uri="{FF2B5EF4-FFF2-40B4-BE49-F238E27FC236}">
                  <a16:creationId xmlns:a16="http://schemas.microsoft.com/office/drawing/2014/main" id="{847B7EAF-1FF1-8430-F238-6A853FE7CE18}"/>
                </a:ext>
              </a:extLst>
            </p:cNvPr>
            <p:cNvSpPr/>
            <p:nvPr/>
          </p:nvSpPr>
          <p:spPr>
            <a:xfrm>
              <a:off x="5897358" y="7864032"/>
              <a:ext cx="5541" cy="24713"/>
            </a:xfrm>
            <a:custGeom>
              <a:avLst/>
              <a:gdLst>
                <a:gd name="connsiteX0" fmla="*/ 0 w 5541"/>
                <a:gd name="connsiteY0" fmla="*/ 0 h 24713"/>
                <a:gd name="connsiteX1" fmla="*/ 5542 w 5541"/>
                <a:gd name="connsiteY1" fmla="*/ 24713 h 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" h="24713">
                  <a:moveTo>
                    <a:pt x="0" y="0"/>
                  </a:moveTo>
                  <a:lnTo>
                    <a:pt x="5542" y="24713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" name="Forma libre 53">
              <a:extLst>
                <a:ext uri="{FF2B5EF4-FFF2-40B4-BE49-F238E27FC236}">
                  <a16:creationId xmlns:a16="http://schemas.microsoft.com/office/drawing/2014/main" id="{D10F6E03-B72D-BC32-DBE4-DEEE0884A3C8}"/>
                </a:ext>
              </a:extLst>
            </p:cNvPr>
            <p:cNvSpPr/>
            <p:nvPr/>
          </p:nvSpPr>
          <p:spPr>
            <a:xfrm>
              <a:off x="5974365" y="7629297"/>
              <a:ext cx="7527" cy="22894"/>
            </a:xfrm>
            <a:custGeom>
              <a:avLst/>
              <a:gdLst>
                <a:gd name="connsiteX0" fmla="*/ 0 w 7527"/>
                <a:gd name="connsiteY0" fmla="*/ 22895 h 22894"/>
                <a:gd name="connsiteX1" fmla="*/ 7527 w 7527"/>
                <a:gd name="connsiteY1" fmla="*/ 0 h 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27" h="22894">
                  <a:moveTo>
                    <a:pt x="0" y="22895"/>
                  </a:moveTo>
                  <a:lnTo>
                    <a:pt x="7527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5" name="Forma libre 54">
              <a:extLst>
                <a:ext uri="{FF2B5EF4-FFF2-40B4-BE49-F238E27FC236}">
                  <a16:creationId xmlns:a16="http://schemas.microsoft.com/office/drawing/2014/main" id="{71A09B76-DD82-AA7D-7214-CF6E5B7E2862}"/>
                </a:ext>
              </a:extLst>
            </p:cNvPr>
            <p:cNvSpPr/>
            <p:nvPr/>
          </p:nvSpPr>
          <p:spPr>
            <a:xfrm>
              <a:off x="6092895" y="7355881"/>
              <a:ext cx="9843" cy="41326"/>
            </a:xfrm>
            <a:custGeom>
              <a:avLst/>
              <a:gdLst>
                <a:gd name="connsiteX0" fmla="*/ 0 w 9843"/>
                <a:gd name="connsiteY0" fmla="*/ 41327 h 41326"/>
                <a:gd name="connsiteX1" fmla="*/ 9843 w 9843"/>
                <a:gd name="connsiteY1" fmla="*/ 0 h 4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843" h="41326">
                  <a:moveTo>
                    <a:pt x="0" y="41327"/>
                  </a:moveTo>
                  <a:lnTo>
                    <a:pt x="9843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" name="Forma libre 55">
              <a:extLst>
                <a:ext uri="{FF2B5EF4-FFF2-40B4-BE49-F238E27FC236}">
                  <a16:creationId xmlns:a16="http://schemas.microsoft.com/office/drawing/2014/main" id="{BA4A4A83-149B-E757-42E7-D8D9A2871241}"/>
                </a:ext>
              </a:extLst>
            </p:cNvPr>
            <p:cNvSpPr/>
            <p:nvPr/>
          </p:nvSpPr>
          <p:spPr>
            <a:xfrm>
              <a:off x="6316390" y="7163465"/>
              <a:ext cx="60381" cy="37937"/>
            </a:xfrm>
            <a:custGeom>
              <a:avLst/>
              <a:gdLst>
                <a:gd name="connsiteX0" fmla="*/ 0 w 60381"/>
                <a:gd name="connsiteY0" fmla="*/ 0 h 37937"/>
                <a:gd name="connsiteX1" fmla="*/ 60382 w 60381"/>
                <a:gd name="connsiteY1" fmla="*/ 37938 h 3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381" h="37937">
                  <a:moveTo>
                    <a:pt x="0" y="0"/>
                  </a:moveTo>
                  <a:lnTo>
                    <a:pt x="60382" y="37938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652A39FD-0E02-9D63-5581-6F333050EBC4}"/>
                </a:ext>
              </a:extLst>
            </p:cNvPr>
            <p:cNvSpPr/>
            <p:nvPr/>
          </p:nvSpPr>
          <p:spPr>
            <a:xfrm>
              <a:off x="6404316" y="7328440"/>
              <a:ext cx="49297" cy="27440"/>
            </a:xfrm>
            <a:custGeom>
              <a:avLst/>
              <a:gdLst>
                <a:gd name="connsiteX0" fmla="*/ 0 w 49297"/>
                <a:gd name="connsiteY0" fmla="*/ 0 h 27440"/>
                <a:gd name="connsiteX1" fmla="*/ 49298 w 49297"/>
                <a:gd name="connsiteY1" fmla="*/ 27441 h 2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297" h="27440">
                  <a:moveTo>
                    <a:pt x="0" y="0"/>
                  </a:moveTo>
                  <a:lnTo>
                    <a:pt x="49298" y="27441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" name="Gráfico 2">
            <a:extLst>
              <a:ext uri="{FF2B5EF4-FFF2-40B4-BE49-F238E27FC236}">
                <a16:creationId xmlns:a16="http://schemas.microsoft.com/office/drawing/2014/main" id="{4BF5D12B-792E-C928-59A4-CDD8493543EF}"/>
              </a:ext>
            </a:extLst>
          </p:cNvPr>
          <p:cNvGrpSpPr/>
          <p:nvPr/>
        </p:nvGrpSpPr>
        <p:grpSpPr>
          <a:xfrm>
            <a:off x="3799962" y="6964684"/>
            <a:ext cx="1151222" cy="1088457"/>
            <a:chOff x="3799962" y="6964684"/>
            <a:chExt cx="1151222" cy="1088457"/>
          </a:xfrm>
          <a:noFill/>
        </p:grpSpPr>
        <p:sp>
          <p:nvSpPr>
            <p:cNvPr id="59" name="Forma libre 58">
              <a:extLst>
                <a:ext uri="{FF2B5EF4-FFF2-40B4-BE49-F238E27FC236}">
                  <a16:creationId xmlns:a16="http://schemas.microsoft.com/office/drawing/2014/main" id="{9E5C7B8B-A5C9-FB03-6776-CC8C74520D2D}"/>
                </a:ext>
              </a:extLst>
            </p:cNvPr>
            <p:cNvSpPr/>
            <p:nvPr/>
          </p:nvSpPr>
          <p:spPr>
            <a:xfrm>
              <a:off x="4111448" y="7102136"/>
              <a:ext cx="518986" cy="736165"/>
            </a:xfrm>
            <a:custGeom>
              <a:avLst/>
              <a:gdLst>
                <a:gd name="connsiteX0" fmla="*/ 259493 w 518986"/>
                <a:gd name="connsiteY0" fmla="*/ 736108 h 736165"/>
                <a:gd name="connsiteX1" fmla="*/ 445436 w 518986"/>
                <a:gd name="connsiteY1" fmla="*/ 664200 h 736165"/>
                <a:gd name="connsiteX2" fmla="*/ 517398 w 518986"/>
                <a:gd name="connsiteY2" fmla="*/ 449467 h 736165"/>
                <a:gd name="connsiteX3" fmla="*/ 437413 w 518986"/>
                <a:gd name="connsiteY3" fmla="*/ 281682 h 736165"/>
                <a:gd name="connsiteX4" fmla="*/ 259493 w 518986"/>
                <a:gd name="connsiteY4" fmla="*/ 0 h 736165"/>
                <a:gd name="connsiteX5" fmla="*/ 81574 w 518986"/>
                <a:gd name="connsiteY5" fmla="*/ 281682 h 736165"/>
                <a:gd name="connsiteX6" fmla="*/ 1589 w 518986"/>
                <a:gd name="connsiteY6" fmla="*/ 449467 h 736165"/>
                <a:gd name="connsiteX7" fmla="*/ 73551 w 518986"/>
                <a:gd name="connsiteY7" fmla="*/ 664200 h 736165"/>
                <a:gd name="connsiteX8" fmla="*/ 259493 w 518986"/>
                <a:gd name="connsiteY8" fmla="*/ 736108 h 73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986" h="736165">
                  <a:moveTo>
                    <a:pt x="259493" y="736108"/>
                  </a:moveTo>
                  <a:cubicBezTo>
                    <a:pt x="278270" y="736521"/>
                    <a:pt x="371903" y="736604"/>
                    <a:pt x="445436" y="664200"/>
                  </a:cubicBezTo>
                  <a:cubicBezTo>
                    <a:pt x="529474" y="581464"/>
                    <a:pt x="519796" y="470544"/>
                    <a:pt x="517398" y="449467"/>
                  </a:cubicBezTo>
                  <a:cubicBezTo>
                    <a:pt x="510450" y="387725"/>
                    <a:pt x="483236" y="351854"/>
                    <a:pt x="437413" y="281682"/>
                  </a:cubicBezTo>
                  <a:cubicBezTo>
                    <a:pt x="394566" y="216055"/>
                    <a:pt x="323349" y="121665"/>
                    <a:pt x="259493" y="0"/>
                  </a:cubicBezTo>
                  <a:cubicBezTo>
                    <a:pt x="195638" y="121665"/>
                    <a:pt x="124420" y="216055"/>
                    <a:pt x="81574" y="281682"/>
                  </a:cubicBezTo>
                  <a:cubicBezTo>
                    <a:pt x="35750" y="351854"/>
                    <a:pt x="8537" y="387808"/>
                    <a:pt x="1589" y="449467"/>
                  </a:cubicBezTo>
                  <a:cubicBezTo>
                    <a:pt x="-810" y="470544"/>
                    <a:pt x="-10487" y="581464"/>
                    <a:pt x="73551" y="664200"/>
                  </a:cubicBezTo>
                  <a:cubicBezTo>
                    <a:pt x="147084" y="736604"/>
                    <a:pt x="240717" y="736521"/>
                    <a:pt x="259493" y="736108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" name="Forma libre 59">
              <a:extLst>
                <a:ext uri="{FF2B5EF4-FFF2-40B4-BE49-F238E27FC236}">
                  <a16:creationId xmlns:a16="http://schemas.microsoft.com/office/drawing/2014/main" id="{12EEEFFF-FE19-18E8-82A6-EF987D59736A}"/>
                </a:ext>
              </a:extLst>
            </p:cNvPr>
            <p:cNvSpPr/>
            <p:nvPr/>
          </p:nvSpPr>
          <p:spPr>
            <a:xfrm>
              <a:off x="4537302" y="6964684"/>
              <a:ext cx="241318" cy="342370"/>
            </a:xfrm>
            <a:custGeom>
              <a:avLst/>
              <a:gdLst>
                <a:gd name="connsiteX0" fmla="*/ 120659 w 241318"/>
                <a:gd name="connsiteY0" fmla="*/ 342349 h 342370"/>
                <a:gd name="connsiteX1" fmla="*/ 207096 w 241318"/>
                <a:gd name="connsiteY1" fmla="*/ 308874 h 342370"/>
                <a:gd name="connsiteX2" fmla="*/ 240595 w 241318"/>
                <a:gd name="connsiteY2" fmla="*/ 209029 h 342370"/>
                <a:gd name="connsiteX3" fmla="*/ 203374 w 241318"/>
                <a:gd name="connsiteY3" fmla="*/ 131005 h 342370"/>
                <a:gd name="connsiteX4" fmla="*/ 120659 w 241318"/>
                <a:gd name="connsiteY4" fmla="*/ 0 h 342370"/>
                <a:gd name="connsiteX5" fmla="*/ 37944 w 241318"/>
                <a:gd name="connsiteY5" fmla="*/ 131005 h 342370"/>
                <a:gd name="connsiteX6" fmla="*/ 723 w 241318"/>
                <a:gd name="connsiteY6" fmla="*/ 209029 h 342370"/>
                <a:gd name="connsiteX7" fmla="*/ 34222 w 241318"/>
                <a:gd name="connsiteY7" fmla="*/ 308874 h 342370"/>
                <a:gd name="connsiteX8" fmla="*/ 120659 w 241318"/>
                <a:gd name="connsiteY8" fmla="*/ 342349 h 34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18" h="342370">
                  <a:moveTo>
                    <a:pt x="120659" y="342349"/>
                  </a:moveTo>
                  <a:cubicBezTo>
                    <a:pt x="129427" y="342514"/>
                    <a:pt x="172935" y="342597"/>
                    <a:pt x="207096" y="308874"/>
                  </a:cubicBezTo>
                  <a:cubicBezTo>
                    <a:pt x="246220" y="270358"/>
                    <a:pt x="241671" y="218782"/>
                    <a:pt x="240595" y="209029"/>
                  </a:cubicBezTo>
                  <a:cubicBezTo>
                    <a:pt x="237369" y="180349"/>
                    <a:pt x="224714" y="163653"/>
                    <a:pt x="203374" y="131005"/>
                  </a:cubicBezTo>
                  <a:cubicBezTo>
                    <a:pt x="183439" y="100506"/>
                    <a:pt x="150354" y="56617"/>
                    <a:pt x="120659" y="0"/>
                  </a:cubicBezTo>
                  <a:cubicBezTo>
                    <a:pt x="90964" y="56535"/>
                    <a:pt x="57796" y="100423"/>
                    <a:pt x="37944" y="131005"/>
                  </a:cubicBezTo>
                  <a:cubicBezTo>
                    <a:pt x="16604" y="163653"/>
                    <a:pt x="3949" y="180349"/>
                    <a:pt x="723" y="209029"/>
                  </a:cubicBezTo>
                  <a:cubicBezTo>
                    <a:pt x="-352" y="218865"/>
                    <a:pt x="-4902" y="270441"/>
                    <a:pt x="34222" y="308874"/>
                  </a:cubicBezTo>
                  <a:cubicBezTo>
                    <a:pt x="68466" y="342597"/>
                    <a:pt x="111974" y="342514"/>
                    <a:pt x="120659" y="342349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" name="Forma libre 60">
              <a:extLst>
                <a:ext uri="{FF2B5EF4-FFF2-40B4-BE49-F238E27FC236}">
                  <a16:creationId xmlns:a16="http://schemas.microsoft.com/office/drawing/2014/main" id="{5E817146-7F74-724D-9713-A25B451FA08E}"/>
                </a:ext>
              </a:extLst>
            </p:cNvPr>
            <p:cNvSpPr/>
            <p:nvPr/>
          </p:nvSpPr>
          <p:spPr>
            <a:xfrm>
              <a:off x="3799962" y="7541355"/>
              <a:ext cx="1151222" cy="511787"/>
            </a:xfrm>
            <a:custGeom>
              <a:avLst/>
              <a:gdLst>
                <a:gd name="connsiteX0" fmla="*/ 905974 w 1151222"/>
                <a:gd name="connsiteY0" fmla="*/ 0 h 511787"/>
                <a:gd name="connsiteX1" fmla="*/ 1151223 w 1151222"/>
                <a:gd name="connsiteY1" fmla="*/ 230436 h 511787"/>
                <a:gd name="connsiteX2" fmla="*/ 575611 w 1151222"/>
                <a:gd name="connsiteY2" fmla="*/ 511788 h 511787"/>
                <a:gd name="connsiteX3" fmla="*/ 0 w 1151222"/>
                <a:gd name="connsiteY3" fmla="*/ 230436 h 511787"/>
                <a:gd name="connsiteX4" fmla="*/ 218863 w 1151222"/>
                <a:gd name="connsiteY4" fmla="*/ 9588 h 511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222" h="511787">
                  <a:moveTo>
                    <a:pt x="905974" y="0"/>
                  </a:moveTo>
                  <a:cubicBezTo>
                    <a:pt x="1054281" y="50914"/>
                    <a:pt x="1151223" y="135138"/>
                    <a:pt x="1151223" y="230436"/>
                  </a:cubicBezTo>
                  <a:cubicBezTo>
                    <a:pt x="1151223" y="385824"/>
                    <a:pt x="893567" y="511788"/>
                    <a:pt x="575611" y="511788"/>
                  </a:cubicBezTo>
                  <a:cubicBezTo>
                    <a:pt x="257656" y="511788"/>
                    <a:pt x="0" y="385824"/>
                    <a:pt x="0" y="230436"/>
                  </a:cubicBezTo>
                  <a:cubicBezTo>
                    <a:pt x="0" y="140923"/>
                    <a:pt x="85527" y="61163"/>
                    <a:pt x="218863" y="9588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" name="Forma libre 61">
              <a:extLst>
                <a:ext uri="{FF2B5EF4-FFF2-40B4-BE49-F238E27FC236}">
                  <a16:creationId xmlns:a16="http://schemas.microsoft.com/office/drawing/2014/main" id="{22B4757A-C432-7193-F212-3BE687643C7B}"/>
                </a:ext>
              </a:extLst>
            </p:cNvPr>
            <p:cNvSpPr/>
            <p:nvPr/>
          </p:nvSpPr>
          <p:spPr>
            <a:xfrm>
              <a:off x="4018825" y="7720877"/>
              <a:ext cx="127380" cy="146709"/>
            </a:xfrm>
            <a:custGeom>
              <a:avLst/>
              <a:gdLst>
                <a:gd name="connsiteX0" fmla="*/ 127381 w 127380"/>
                <a:gd name="connsiteY0" fmla="*/ 146709 h 146709"/>
                <a:gd name="connsiteX1" fmla="*/ 0 w 127380"/>
                <a:gd name="connsiteY1" fmla="*/ 50914 h 146709"/>
                <a:gd name="connsiteX2" fmla="*/ 30770 w 127380"/>
                <a:gd name="connsiteY2" fmla="*/ 0 h 14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380" h="146709">
                  <a:moveTo>
                    <a:pt x="127381" y="146709"/>
                  </a:moveTo>
                  <a:cubicBezTo>
                    <a:pt x="49546" y="123732"/>
                    <a:pt x="0" y="89348"/>
                    <a:pt x="0" y="50914"/>
                  </a:cubicBezTo>
                  <a:cubicBezTo>
                    <a:pt x="0" y="32814"/>
                    <a:pt x="11001" y="15539"/>
                    <a:pt x="30770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" name="Forma libre 62">
              <a:extLst>
                <a:ext uri="{FF2B5EF4-FFF2-40B4-BE49-F238E27FC236}">
                  <a16:creationId xmlns:a16="http://schemas.microsoft.com/office/drawing/2014/main" id="{F7F1C4A1-73FB-D9D3-4F52-298B4A1AA066}"/>
                </a:ext>
              </a:extLst>
            </p:cNvPr>
            <p:cNvSpPr/>
            <p:nvPr/>
          </p:nvSpPr>
          <p:spPr>
            <a:xfrm>
              <a:off x="4604941" y="7714843"/>
              <a:ext cx="127380" cy="152825"/>
            </a:xfrm>
            <a:custGeom>
              <a:avLst/>
              <a:gdLst>
                <a:gd name="connsiteX0" fmla="*/ 88257 w 127380"/>
                <a:gd name="connsiteY0" fmla="*/ 0 h 152825"/>
                <a:gd name="connsiteX1" fmla="*/ 127381 w 127380"/>
                <a:gd name="connsiteY1" fmla="*/ 57030 h 152825"/>
                <a:gd name="connsiteX2" fmla="*/ 0 w 127380"/>
                <a:gd name="connsiteY2" fmla="*/ 152825 h 15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380" h="152825">
                  <a:moveTo>
                    <a:pt x="88257" y="0"/>
                  </a:moveTo>
                  <a:cubicBezTo>
                    <a:pt x="113236" y="17109"/>
                    <a:pt x="127381" y="36450"/>
                    <a:pt x="127381" y="57030"/>
                  </a:cubicBezTo>
                  <a:cubicBezTo>
                    <a:pt x="127381" y="95464"/>
                    <a:pt x="77835" y="129930"/>
                    <a:pt x="0" y="152825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28" name="Gráfico 2">
            <a:extLst>
              <a:ext uri="{FF2B5EF4-FFF2-40B4-BE49-F238E27FC236}">
                <a16:creationId xmlns:a16="http://schemas.microsoft.com/office/drawing/2014/main" id="{476F5726-93D9-E4C5-6660-ECB605262422}"/>
              </a:ext>
            </a:extLst>
          </p:cNvPr>
          <p:cNvGrpSpPr/>
          <p:nvPr/>
        </p:nvGrpSpPr>
        <p:grpSpPr>
          <a:xfrm>
            <a:off x="11489903" y="6971948"/>
            <a:ext cx="1077078" cy="1073961"/>
            <a:chOff x="11489903" y="6971948"/>
            <a:chExt cx="1077078" cy="1073961"/>
          </a:xfrm>
          <a:noFill/>
        </p:grpSpPr>
        <p:sp>
          <p:nvSpPr>
            <p:cNvPr id="129" name="Forma libre 128">
              <a:extLst>
                <a:ext uri="{FF2B5EF4-FFF2-40B4-BE49-F238E27FC236}">
                  <a16:creationId xmlns:a16="http://schemas.microsoft.com/office/drawing/2014/main" id="{13EE998A-8690-E3D7-6330-A3016669859C}"/>
                </a:ext>
              </a:extLst>
            </p:cNvPr>
            <p:cNvSpPr/>
            <p:nvPr/>
          </p:nvSpPr>
          <p:spPr>
            <a:xfrm>
              <a:off x="11694054" y="6971948"/>
              <a:ext cx="872926" cy="872276"/>
            </a:xfrm>
            <a:custGeom>
              <a:avLst/>
              <a:gdLst>
                <a:gd name="connsiteX0" fmla="*/ 347515 w 872926"/>
                <a:gd name="connsiteY0" fmla="*/ 709586 h 872276"/>
                <a:gd name="connsiteX1" fmla="*/ 483497 w 872926"/>
                <a:gd name="connsiteY1" fmla="*/ 845467 h 872276"/>
                <a:gd name="connsiteX2" fmla="*/ 634947 w 872926"/>
                <a:gd name="connsiteY2" fmla="*/ 810009 h 872276"/>
                <a:gd name="connsiteX3" fmla="*/ 757448 w 872926"/>
                <a:gd name="connsiteY3" fmla="*/ 447741 h 872276"/>
                <a:gd name="connsiteX4" fmla="*/ 867955 w 872926"/>
                <a:gd name="connsiteY4" fmla="*/ 120931 h 872276"/>
                <a:gd name="connsiteX5" fmla="*/ 751906 w 872926"/>
                <a:gd name="connsiteY5" fmla="*/ 4968 h 872276"/>
                <a:gd name="connsiteX6" fmla="*/ 424853 w 872926"/>
                <a:gd name="connsiteY6" fmla="*/ 115393 h 872276"/>
                <a:gd name="connsiteX7" fmla="*/ 62314 w 872926"/>
                <a:gd name="connsiteY7" fmla="*/ 237802 h 872276"/>
                <a:gd name="connsiteX8" fmla="*/ 26830 w 872926"/>
                <a:gd name="connsiteY8" fmla="*/ 389140 h 872276"/>
                <a:gd name="connsiteX9" fmla="*/ 162151 w 872926"/>
                <a:gd name="connsiteY9" fmla="*/ 524360 h 8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2926" h="872276">
                  <a:moveTo>
                    <a:pt x="347515" y="709586"/>
                  </a:moveTo>
                  <a:lnTo>
                    <a:pt x="483497" y="845467"/>
                  </a:lnTo>
                  <a:cubicBezTo>
                    <a:pt x="531472" y="893406"/>
                    <a:pt x="613193" y="874313"/>
                    <a:pt x="634947" y="810009"/>
                  </a:cubicBezTo>
                  <a:lnTo>
                    <a:pt x="757448" y="447741"/>
                  </a:lnTo>
                  <a:lnTo>
                    <a:pt x="867955" y="120931"/>
                  </a:lnTo>
                  <a:cubicBezTo>
                    <a:pt x="892190" y="49188"/>
                    <a:pt x="823703" y="-19249"/>
                    <a:pt x="751906" y="4968"/>
                  </a:cubicBezTo>
                  <a:lnTo>
                    <a:pt x="424853" y="115393"/>
                  </a:lnTo>
                  <a:lnTo>
                    <a:pt x="62314" y="237802"/>
                  </a:lnTo>
                  <a:cubicBezTo>
                    <a:pt x="-2038" y="259457"/>
                    <a:pt x="-21145" y="341201"/>
                    <a:pt x="26830" y="389140"/>
                  </a:cubicBezTo>
                  <a:lnTo>
                    <a:pt x="162151" y="52436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0" name="Forma libre 129">
              <a:extLst>
                <a:ext uri="{FF2B5EF4-FFF2-40B4-BE49-F238E27FC236}">
                  <a16:creationId xmlns:a16="http://schemas.microsoft.com/office/drawing/2014/main" id="{8EBDD7ED-A300-1F61-6E95-23CAB47D02B4}"/>
                </a:ext>
              </a:extLst>
            </p:cNvPr>
            <p:cNvSpPr/>
            <p:nvPr/>
          </p:nvSpPr>
          <p:spPr>
            <a:xfrm>
              <a:off x="11799876" y="7430765"/>
              <a:ext cx="305713" cy="303005"/>
            </a:xfrm>
            <a:custGeom>
              <a:avLst/>
              <a:gdLst>
                <a:gd name="connsiteX0" fmla="*/ 0 w 305713"/>
                <a:gd name="connsiteY0" fmla="*/ 220436 h 303005"/>
                <a:gd name="connsiteX1" fmla="*/ 202982 w 305713"/>
                <a:gd name="connsiteY1" fmla="*/ 17605 h 303005"/>
                <a:gd name="connsiteX2" fmla="*/ 288095 w 305713"/>
                <a:gd name="connsiteY2" fmla="*/ 17605 h 303005"/>
                <a:gd name="connsiteX3" fmla="*/ 288095 w 305713"/>
                <a:gd name="connsiteY3" fmla="*/ 17605 h 303005"/>
                <a:gd name="connsiteX4" fmla="*/ 288095 w 305713"/>
                <a:gd name="connsiteY4" fmla="*/ 102655 h 303005"/>
                <a:gd name="connsiteX5" fmla="*/ 87595 w 305713"/>
                <a:gd name="connsiteY5" fmla="*/ 303006 h 30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713" h="303005">
                  <a:moveTo>
                    <a:pt x="0" y="220436"/>
                  </a:moveTo>
                  <a:lnTo>
                    <a:pt x="202982" y="17605"/>
                  </a:lnTo>
                  <a:cubicBezTo>
                    <a:pt x="226473" y="-5868"/>
                    <a:pt x="264604" y="-5868"/>
                    <a:pt x="288095" y="17605"/>
                  </a:cubicBezTo>
                  <a:lnTo>
                    <a:pt x="288095" y="17605"/>
                  </a:lnTo>
                  <a:cubicBezTo>
                    <a:pt x="311586" y="41078"/>
                    <a:pt x="311586" y="79181"/>
                    <a:pt x="288095" y="102655"/>
                  </a:cubicBezTo>
                  <a:lnTo>
                    <a:pt x="87595" y="303006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1" name="Forma libre 130">
              <a:extLst>
                <a:ext uri="{FF2B5EF4-FFF2-40B4-BE49-F238E27FC236}">
                  <a16:creationId xmlns:a16="http://schemas.microsoft.com/office/drawing/2014/main" id="{E2D29675-1DA1-534C-1216-B40615B3539F}"/>
                </a:ext>
              </a:extLst>
            </p:cNvPr>
            <p:cNvSpPr/>
            <p:nvPr/>
          </p:nvSpPr>
          <p:spPr>
            <a:xfrm>
              <a:off x="11489903" y="7659300"/>
              <a:ext cx="386897" cy="386609"/>
            </a:xfrm>
            <a:custGeom>
              <a:avLst/>
              <a:gdLst>
                <a:gd name="connsiteX0" fmla="*/ 386898 w 386897"/>
                <a:gd name="connsiteY0" fmla="*/ 138279 h 386609"/>
                <a:gd name="connsiteX1" fmla="*/ 167043 w 386897"/>
                <a:gd name="connsiteY1" fmla="*/ 357970 h 386609"/>
                <a:gd name="connsiteX2" fmla="*/ 28661 w 386897"/>
                <a:gd name="connsiteY2" fmla="*/ 357970 h 386609"/>
                <a:gd name="connsiteX3" fmla="*/ 28661 w 386897"/>
                <a:gd name="connsiteY3" fmla="*/ 357970 h 386609"/>
                <a:gd name="connsiteX4" fmla="*/ 28661 w 386897"/>
                <a:gd name="connsiteY4" fmla="*/ 219692 h 386609"/>
                <a:gd name="connsiteX5" fmla="*/ 248516 w 386897"/>
                <a:gd name="connsiteY5" fmla="*/ 0 h 386609"/>
                <a:gd name="connsiteX6" fmla="*/ 386898 w 386897"/>
                <a:gd name="connsiteY6" fmla="*/ 138279 h 38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897" h="386609">
                  <a:moveTo>
                    <a:pt x="386898" y="138279"/>
                  </a:moveTo>
                  <a:lnTo>
                    <a:pt x="167043" y="357970"/>
                  </a:lnTo>
                  <a:cubicBezTo>
                    <a:pt x="128828" y="396156"/>
                    <a:pt x="66875" y="396156"/>
                    <a:pt x="28661" y="357970"/>
                  </a:cubicBezTo>
                  <a:lnTo>
                    <a:pt x="28661" y="357970"/>
                  </a:lnTo>
                  <a:cubicBezTo>
                    <a:pt x="-9554" y="319785"/>
                    <a:pt x="-9554" y="257878"/>
                    <a:pt x="28661" y="219692"/>
                  </a:cubicBezTo>
                  <a:lnTo>
                    <a:pt x="248516" y="0"/>
                  </a:lnTo>
                  <a:lnTo>
                    <a:pt x="386898" y="138279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32" name="Gráfico 2">
            <a:extLst>
              <a:ext uri="{FF2B5EF4-FFF2-40B4-BE49-F238E27FC236}">
                <a16:creationId xmlns:a16="http://schemas.microsoft.com/office/drawing/2014/main" id="{EAFE8388-9AB4-4A27-8BBF-F922F95FFD20}"/>
              </a:ext>
            </a:extLst>
          </p:cNvPr>
          <p:cNvGrpSpPr/>
          <p:nvPr/>
        </p:nvGrpSpPr>
        <p:grpSpPr>
          <a:xfrm>
            <a:off x="13360205" y="7152141"/>
            <a:ext cx="1162968" cy="713543"/>
            <a:chOff x="13360205" y="7152141"/>
            <a:chExt cx="1162968" cy="713543"/>
          </a:xfrm>
          <a:noFill/>
        </p:grpSpPr>
        <p:sp>
          <p:nvSpPr>
            <p:cNvPr id="133" name="Forma libre 132">
              <a:extLst>
                <a:ext uri="{FF2B5EF4-FFF2-40B4-BE49-F238E27FC236}">
                  <a16:creationId xmlns:a16="http://schemas.microsoft.com/office/drawing/2014/main" id="{36A3B627-AE63-AA03-3B38-7AC21BCEDDEE}"/>
                </a:ext>
              </a:extLst>
            </p:cNvPr>
            <p:cNvSpPr/>
            <p:nvPr/>
          </p:nvSpPr>
          <p:spPr>
            <a:xfrm>
              <a:off x="13360205" y="7656903"/>
              <a:ext cx="1162968" cy="208781"/>
            </a:xfrm>
            <a:custGeom>
              <a:avLst/>
              <a:gdLst>
                <a:gd name="connsiteX0" fmla="*/ 1107963 w 1162968"/>
                <a:gd name="connsiteY0" fmla="*/ 0 h 208781"/>
                <a:gd name="connsiteX1" fmla="*/ 1162968 w 1162968"/>
                <a:gd name="connsiteY1" fmla="*/ 54965 h 208781"/>
                <a:gd name="connsiteX2" fmla="*/ 1162968 w 1162968"/>
                <a:gd name="connsiteY2" fmla="*/ 153818 h 208781"/>
                <a:gd name="connsiteX3" fmla="*/ 1107963 w 1162968"/>
                <a:gd name="connsiteY3" fmla="*/ 208782 h 208781"/>
                <a:gd name="connsiteX4" fmla="*/ 55005 w 1162968"/>
                <a:gd name="connsiteY4" fmla="*/ 208782 h 208781"/>
                <a:gd name="connsiteX5" fmla="*/ -1 w 1162968"/>
                <a:gd name="connsiteY5" fmla="*/ 153818 h 208781"/>
                <a:gd name="connsiteX6" fmla="*/ -1 w 1162968"/>
                <a:gd name="connsiteY6" fmla="*/ 54965 h 208781"/>
                <a:gd name="connsiteX7" fmla="*/ 55005 w 1162968"/>
                <a:gd name="connsiteY7" fmla="*/ 0 h 20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2968" h="208781">
                  <a:moveTo>
                    <a:pt x="1107963" y="0"/>
                  </a:moveTo>
                  <a:cubicBezTo>
                    <a:pt x="1138341" y="0"/>
                    <a:pt x="1162968" y="24608"/>
                    <a:pt x="1162968" y="54965"/>
                  </a:cubicBezTo>
                  <a:lnTo>
                    <a:pt x="1162968" y="153818"/>
                  </a:lnTo>
                  <a:cubicBezTo>
                    <a:pt x="1162968" y="184173"/>
                    <a:pt x="1138341" y="208782"/>
                    <a:pt x="1107963" y="208782"/>
                  </a:cubicBezTo>
                  <a:lnTo>
                    <a:pt x="55005" y="208782"/>
                  </a:lnTo>
                  <a:cubicBezTo>
                    <a:pt x="24626" y="208782"/>
                    <a:pt x="-1" y="184174"/>
                    <a:pt x="-1" y="153818"/>
                  </a:cubicBezTo>
                  <a:lnTo>
                    <a:pt x="-1" y="54965"/>
                  </a:lnTo>
                  <a:cubicBezTo>
                    <a:pt x="-1" y="24609"/>
                    <a:pt x="24626" y="0"/>
                    <a:pt x="55005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4" name="Forma libre 133">
              <a:extLst>
                <a:ext uri="{FF2B5EF4-FFF2-40B4-BE49-F238E27FC236}">
                  <a16:creationId xmlns:a16="http://schemas.microsoft.com/office/drawing/2014/main" id="{951C3874-F214-359B-2CE7-F0789C8DFA3E}"/>
                </a:ext>
              </a:extLst>
            </p:cNvPr>
            <p:cNvSpPr/>
            <p:nvPr/>
          </p:nvSpPr>
          <p:spPr>
            <a:xfrm>
              <a:off x="13469141" y="7506971"/>
              <a:ext cx="960812" cy="149932"/>
            </a:xfrm>
            <a:custGeom>
              <a:avLst/>
              <a:gdLst>
                <a:gd name="connsiteX0" fmla="*/ 0 w 960812"/>
                <a:gd name="connsiteY0" fmla="*/ 149933 h 149932"/>
                <a:gd name="connsiteX1" fmla="*/ 0 w 960812"/>
                <a:gd name="connsiteY1" fmla="*/ 66701 h 149932"/>
                <a:gd name="connsiteX2" fmla="*/ 66750 w 960812"/>
                <a:gd name="connsiteY2" fmla="*/ 0 h 149932"/>
                <a:gd name="connsiteX3" fmla="*/ 894062 w 960812"/>
                <a:gd name="connsiteY3" fmla="*/ 0 h 149932"/>
                <a:gd name="connsiteX4" fmla="*/ 960813 w 960812"/>
                <a:gd name="connsiteY4" fmla="*/ 66701 h 14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812" h="149932">
                  <a:moveTo>
                    <a:pt x="0" y="149933"/>
                  </a:moveTo>
                  <a:lnTo>
                    <a:pt x="0" y="66701"/>
                  </a:lnTo>
                  <a:cubicBezTo>
                    <a:pt x="0" y="29838"/>
                    <a:pt x="29860" y="0"/>
                    <a:pt x="66750" y="0"/>
                  </a:cubicBezTo>
                  <a:lnTo>
                    <a:pt x="894062" y="0"/>
                  </a:lnTo>
                  <a:cubicBezTo>
                    <a:pt x="930953" y="0"/>
                    <a:pt x="960813" y="29838"/>
                    <a:pt x="960813" y="66701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5" name="Forma libre 134">
              <a:extLst>
                <a:ext uri="{FF2B5EF4-FFF2-40B4-BE49-F238E27FC236}">
                  <a16:creationId xmlns:a16="http://schemas.microsoft.com/office/drawing/2014/main" id="{D9081D3A-63AF-84F6-30CD-ED0E87728CDF}"/>
                </a:ext>
              </a:extLst>
            </p:cNvPr>
            <p:cNvSpPr/>
            <p:nvPr/>
          </p:nvSpPr>
          <p:spPr>
            <a:xfrm>
              <a:off x="13607605" y="7152141"/>
              <a:ext cx="767839" cy="354829"/>
            </a:xfrm>
            <a:custGeom>
              <a:avLst/>
              <a:gdLst>
                <a:gd name="connsiteX0" fmla="*/ 0 w 767839"/>
                <a:gd name="connsiteY0" fmla="*/ 289782 h 354829"/>
                <a:gd name="connsiteX1" fmla="*/ 289997 w 767839"/>
                <a:gd name="connsiteY1" fmla="*/ 0 h 354829"/>
                <a:gd name="connsiteX2" fmla="*/ 696954 w 767839"/>
                <a:gd name="connsiteY2" fmla="*/ 0 h 354829"/>
                <a:gd name="connsiteX3" fmla="*/ 767840 w 767839"/>
                <a:gd name="connsiteY3" fmla="*/ 70834 h 354829"/>
                <a:gd name="connsiteX4" fmla="*/ 767840 w 767839"/>
                <a:gd name="connsiteY4" fmla="*/ 70834 h 354829"/>
                <a:gd name="connsiteX5" fmla="*/ 696954 w 767839"/>
                <a:gd name="connsiteY5" fmla="*/ 141667 h 354829"/>
                <a:gd name="connsiteX6" fmla="*/ 289997 w 767839"/>
                <a:gd name="connsiteY6" fmla="*/ 141667 h 354829"/>
                <a:gd name="connsiteX7" fmla="*/ 141773 w 767839"/>
                <a:gd name="connsiteY7" fmla="*/ 289782 h 354829"/>
                <a:gd name="connsiteX8" fmla="*/ 141773 w 767839"/>
                <a:gd name="connsiteY8" fmla="*/ 354829 h 35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839" h="354829">
                  <a:moveTo>
                    <a:pt x="0" y="289782"/>
                  </a:moveTo>
                  <a:cubicBezTo>
                    <a:pt x="0" y="130013"/>
                    <a:pt x="130110" y="0"/>
                    <a:pt x="289997" y="0"/>
                  </a:cubicBezTo>
                  <a:lnTo>
                    <a:pt x="696954" y="0"/>
                  </a:lnTo>
                  <a:cubicBezTo>
                    <a:pt x="736078" y="0"/>
                    <a:pt x="767840" y="31739"/>
                    <a:pt x="767840" y="70834"/>
                  </a:cubicBezTo>
                  <a:lnTo>
                    <a:pt x="767840" y="70834"/>
                  </a:lnTo>
                  <a:cubicBezTo>
                    <a:pt x="767840" y="109928"/>
                    <a:pt x="736078" y="141667"/>
                    <a:pt x="696954" y="141667"/>
                  </a:cubicBezTo>
                  <a:lnTo>
                    <a:pt x="289997" y="141667"/>
                  </a:lnTo>
                  <a:cubicBezTo>
                    <a:pt x="208109" y="141667"/>
                    <a:pt x="141773" y="207955"/>
                    <a:pt x="141773" y="289782"/>
                  </a:cubicBezTo>
                  <a:lnTo>
                    <a:pt x="141773" y="354829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36" name="Gráfico 2">
            <a:extLst>
              <a:ext uri="{FF2B5EF4-FFF2-40B4-BE49-F238E27FC236}">
                <a16:creationId xmlns:a16="http://schemas.microsoft.com/office/drawing/2014/main" id="{416952F8-51CA-B237-7FCA-67FAEEEBA5ED}"/>
              </a:ext>
            </a:extLst>
          </p:cNvPr>
          <p:cNvGrpSpPr/>
          <p:nvPr/>
        </p:nvGrpSpPr>
        <p:grpSpPr>
          <a:xfrm>
            <a:off x="15243866" y="7048494"/>
            <a:ext cx="1222109" cy="920837"/>
            <a:chOff x="15243866" y="7048494"/>
            <a:chExt cx="1222109" cy="920837"/>
          </a:xfrm>
          <a:noFill/>
        </p:grpSpPr>
        <p:sp>
          <p:nvSpPr>
            <p:cNvPr id="137" name="Forma libre 136">
              <a:extLst>
                <a:ext uri="{FF2B5EF4-FFF2-40B4-BE49-F238E27FC236}">
                  <a16:creationId xmlns:a16="http://schemas.microsoft.com/office/drawing/2014/main" id="{35221439-5AD1-A2B5-FE12-4CAF32D03298}"/>
                </a:ext>
              </a:extLst>
            </p:cNvPr>
            <p:cNvSpPr/>
            <p:nvPr/>
          </p:nvSpPr>
          <p:spPr>
            <a:xfrm>
              <a:off x="15243866" y="7048494"/>
              <a:ext cx="235902" cy="920837"/>
            </a:xfrm>
            <a:custGeom>
              <a:avLst/>
              <a:gdLst>
                <a:gd name="connsiteX0" fmla="*/ 132343 w 235902"/>
                <a:gd name="connsiteY0" fmla="*/ 920838 h 920837"/>
                <a:gd name="connsiteX1" fmla="*/ 235902 w 235902"/>
                <a:gd name="connsiteY1" fmla="*/ 920838 h 920837"/>
                <a:gd name="connsiteX2" fmla="*/ 235902 w 235902"/>
                <a:gd name="connsiteY2" fmla="*/ 0 h 920837"/>
                <a:gd name="connsiteX3" fmla="*/ 101574 w 235902"/>
                <a:gd name="connsiteY3" fmla="*/ 0 h 920837"/>
                <a:gd name="connsiteX4" fmla="*/ 101574 w 235902"/>
                <a:gd name="connsiteY4" fmla="*/ 484430 h 920837"/>
                <a:gd name="connsiteX5" fmla="*/ 0 w 235902"/>
                <a:gd name="connsiteY5" fmla="*/ 920838 h 920837"/>
                <a:gd name="connsiteX6" fmla="*/ 132343 w 235902"/>
                <a:gd name="connsiteY6" fmla="*/ 920838 h 9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902" h="920837">
                  <a:moveTo>
                    <a:pt x="132343" y="920838"/>
                  </a:moveTo>
                  <a:lnTo>
                    <a:pt x="235902" y="920838"/>
                  </a:lnTo>
                  <a:lnTo>
                    <a:pt x="235902" y="0"/>
                  </a:lnTo>
                  <a:lnTo>
                    <a:pt x="101574" y="0"/>
                  </a:lnTo>
                  <a:lnTo>
                    <a:pt x="101574" y="484430"/>
                  </a:lnTo>
                  <a:lnTo>
                    <a:pt x="0" y="920838"/>
                  </a:lnTo>
                  <a:lnTo>
                    <a:pt x="132343" y="920838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8" name="Forma libre 137">
              <a:extLst>
                <a:ext uri="{FF2B5EF4-FFF2-40B4-BE49-F238E27FC236}">
                  <a16:creationId xmlns:a16="http://schemas.microsoft.com/office/drawing/2014/main" id="{8F4A9A20-CAA3-4ABF-1CC5-544271945789}"/>
                </a:ext>
              </a:extLst>
            </p:cNvPr>
            <p:cNvSpPr/>
            <p:nvPr/>
          </p:nvSpPr>
          <p:spPr>
            <a:xfrm>
              <a:off x="16230073" y="7048494"/>
              <a:ext cx="235902" cy="920837"/>
            </a:xfrm>
            <a:custGeom>
              <a:avLst/>
              <a:gdLst>
                <a:gd name="connsiteX0" fmla="*/ 0 w 235902"/>
                <a:gd name="connsiteY0" fmla="*/ 834052 h 920837"/>
                <a:gd name="connsiteX1" fmla="*/ 0 w 235902"/>
                <a:gd name="connsiteY1" fmla="*/ 0 h 920837"/>
                <a:gd name="connsiteX2" fmla="*/ 134246 w 235902"/>
                <a:gd name="connsiteY2" fmla="*/ 0 h 920837"/>
                <a:gd name="connsiteX3" fmla="*/ 134246 w 235902"/>
                <a:gd name="connsiteY3" fmla="*/ 484430 h 920837"/>
                <a:gd name="connsiteX4" fmla="*/ 235902 w 235902"/>
                <a:gd name="connsiteY4" fmla="*/ 920838 h 920837"/>
                <a:gd name="connsiteX5" fmla="*/ 103559 w 235902"/>
                <a:gd name="connsiteY5" fmla="*/ 920838 h 920837"/>
                <a:gd name="connsiteX6" fmla="*/ 0 w 235902"/>
                <a:gd name="connsiteY6" fmla="*/ 920838 h 9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902" h="920837">
                  <a:moveTo>
                    <a:pt x="0" y="834052"/>
                  </a:moveTo>
                  <a:lnTo>
                    <a:pt x="0" y="0"/>
                  </a:lnTo>
                  <a:lnTo>
                    <a:pt x="134246" y="0"/>
                  </a:lnTo>
                  <a:lnTo>
                    <a:pt x="134246" y="484430"/>
                  </a:lnTo>
                  <a:lnTo>
                    <a:pt x="235902" y="920838"/>
                  </a:lnTo>
                  <a:lnTo>
                    <a:pt x="103559" y="920838"/>
                  </a:lnTo>
                  <a:lnTo>
                    <a:pt x="0" y="92083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9" name="Forma libre 138">
              <a:extLst>
                <a:ext uri="{FF2B5EF4-FFF2-40B4-BE49-F238E27FC236}">
                  <a16:creationId xmlns:a16="http://schemas.microsoft.com/office/drawing/2014/main" id="{FCEDC4DC-0BE9-8BE1-5CDE-17ED7719E654}"/>
                </a:ext>
              </a:extLst>
            </p:cNvPr>
            <p:cNvSpPr/>
            <p:nvPr/>
          </p:nvSpPr>
          <p:spPr>
            <a:xfrm>
              <a:off x="15479768" y="7969332"/>
              <a:ext cx="750304" cy="8265"/>
            </a:xfrm>
            <a:custGeom>
              <a:avLst/>
              <a:gdLst>
                <a:gd name="connsiteX0" fmla="*/ 0 w 750304"/>
                <a:gd name="connsiteY0" fmla="*/ 0 h 8265"/>
                <a:gd name="connsiteX1" fmla="*/ 750304 w 750304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0304" h="8265">
                  <a:moveTo>
                    <a:pt x="0" y="0"/>
                  </a:moveTo>
                  <a:lnTo>
                    <a:pt x="750304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40" name="Gráfico 2">
              <a:extLst>
                <a:ext uri="{FF2B5EF4-FFF2-40B4-BE49-F238E27FC236}">
                  <a16:creationId xmlns:a16="http://schemas.microsoft.com/office/drawing/2014/main" id="{6B979797-1621-00C4-9520-2C0ED3C30982}"/>
                </a:ext>
              </a:extLst>
            </p:cNvPr>
            <p:cNvGrpSpPr/>
            <p:nvPr/>
          </p:nvGrpSpPr>
          <p:grpSpPr>
            <a:xfrm>
              <a:off x="15479768" y="7229504"/>
              <a:ext cx="750304" cy="669159"/>
              <a:chOff x="15479768" y="7229504"/>
              <a:chExt cx="750304" cy="669159"/>
            </a:xfrm>
            <a:noFill/>
          </p:grpSpPr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4A89BA71-6CDD-F2E3-6C86-AD7CD14EDC28}"/>
                  </a:ext>
                </a:extLst>
              </p:cNvPr>
              <p:cNvSpPr/>
              <p:nvPr/>
            </p:nvSpPr>
            <p:spPr>
              <a:xfrm>
                <a:off x="15547511" y="7622519"/>
                <a:ext cx="682478" cy="21241"/>
              </a:xfrm>
              <a:custGeom>
                <a:avLst/>
                <a:gdLst>
                  <a:gd name="connsiteX0" fmla="*/ 0 w 682478"/>
                  <a:gd name="connsiteY0" fmla="*/ 18515 h 21241"/>
                  <a:gd name="connsiteX1" fmla="*/ 51284 w 682478"/>
                  <a:gd name="connsiteY1" fmla="*/ 21242 h 21241"/>
                  <a:gd name="connsiteX2" fmla="*/ 239294 w 682478"/>
                  <a:gd name="connsiteY2" fmla="*/ 0 h 21241"/>
                  <a:gd name="connsiteX3" fmla="*/ 427304 w 682478"/>
                  <a:gd name="connsiteY3" fmla="*/ 21242 h 21241"/>
                  <a:gd name="connsiteX4" fmla="*/ 615314 w 682478"/>
                  <a:gd name="connsiteY4" fmla="*/ 0 h 21241"/>
                  <a:gd name="connsiteX5" fmla="*/ 682479 w 682478"/>
                  <a:gd name="connsiteY5" fmla="*/ 5042 h 2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2478" h="21241">
                    <a:moveTo>
                      <a:pt x="0" y="18515"/>
                    </a:moveTo>
                    <a:cubicBezTo>
                      <a:pt x="13731" y="20167"/>
                      <a:pt x="30108" y="21242"/>
                      <a:pt x="51284" y="21242"/>
                    </a:cubicBezTo>
                    <a:cubicBezTo>
                      <a:pt x="145330" y="21242"/>
                      <a:pt x="145330" y="0"/>
                      <a:pt x="239294" y="0"/>
                    </a:cubicBezTo>
                    <a:cubicBezTo>
                      <a:pt x="333258" y="0"/>
                      <a:pt x="333340" y="21242"/>
                      <a:pt x="427304" y="21242"/>
                    </a:cubicBezTo>
                    <a:cubicBezTo>
                      <a:pt x="521268" y="21242"/>
                      <a:pt x="521351" y="0"/>
                      <a:pt x="615314" y="0"/>
                    </a:cubicBezTo>
                    <a:cubicBezTo>
                      <a:pt x="645174" y="0"/>
                      <a:pt x="665523" y="2149"/>
                      <a:pt x="682479" y="5042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9421D1E9-ED0D-50CE-8168-BAB6E4AD1A03}"/>
                  </a:ext>
                </a:extLst>
              </p:cNvPr>
              <p:cNvSpPr/>
              <p:nvPr/>
            </p:nvSpPr>
            <p:spPr>
              <a:xfrm>
                <a:off x="15669019" y="7229504"/>
                <a:ext cx="8271" cy="408636"/>
              </a:xfrm>
              <a:custGeom>
                <a:avLst/>
                <a:gdLst>
                  <a:gd name="connsiteX0" fmla="*/ 0 w 8271"/>
                  <a:gd name="connsiteY0" fmla="*/ 0 h 408636"/>
                  <a:gd name="connsiteX1" fmla="*/ 0 w 8271"/>
                  <a:gd name="connsiteY1" fmla="*/ 408637 h 40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408636">
                    <a:moveTo>
                      <a:pt x="0" y="0"/>
                    </a:moveTo>
                    <a:lnTo>
                      <a:pt x="0" y="408637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3" name="Forma libre 142">
                <a:extLst>
                  <a:ext uri="{FF2B5EF4-FFF2-40B4-BE49-F238E27FC236}">
                    <a16:creationId xmlns:a16="http://schemas.microsoft.com/office/drawing/2014/main" id="{01AACA75-3446-3F4C-15A4-849221CB167E}"/>
                  </a:ext>
                </a:extLst>
              </p:cNvPr>
              <p:cNvSpPr/>
              <p:nvPr/>
            </p:nvSpPr>
            <p:spPr>
              <a:xfrm>
                <a:off x="15873242" y="7229504"/>
                <a:ext cx="8271" cy="401941"/>
              </a:xfrm>
              <a:custGeom>
                <a:avLst/>
                <a:gdLst>
                  <a:gd name="connsiteX0" fmla="*/ 0 w 8271"/>
                  <a:gd name="connsiteY0" fmla="*/ 0 h 401941"/>
                  <a:gd name="connsiteX1" fmla="*/ 0 w 8271"/>
                  <a:gd name="connsiteY1" fmla="*/ 401942 h 40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401941">
                    <a:moveTo>
                      <a:pt x="0" y="0"/>
                    </a:moveTo>
                    <a:lnTo>
                      <a:pt x="0" y="401942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A3B6EC16-915B-4A13-4AE9-E2E1CFC420C1}"/>
                  </a:ext>
                </a:extLst>
              </p:cNvPr>
              <p:cNvSpPr/>
              <p:nvPr/>
            </p:nvSpPr>
            <p:spPr>
              <a:xfrm>
                <a:off x="16077382" y="7229504"/>
                <a:ext cx="8271" cy="401693"/>
              </a:xfrm>
              <a:custGeom>
                <a:avLst/>
                <a:gdLst>
                  <a:gd name="connsiteX0" fmla="*/ 0 w 8271"/>
                  <a:gd name="connsiteY0" fmla="*/ 0 h 401693"/>
                  <a:gd name="connsiteX1" fmla="*/ 0 w 8271"/>
                  <a:gd name="connsiteY1" fmla="*/ 401694 h 40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401693">
                    <a:moveTo>
                      <a:pt x="0" y="0"/>
                    </a:moveTo>
                    <a:lnTo>
                      <a:pt x="0" y="401694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F6054479-5DDC-69CD-4C91-8A15C4C7E3AC}"/>
                  </a:ext>
                </a:extLst>
              </p:cNvPr>
              <p:cNvSpPr/>
              <p:nvPr/>
            </p:nvSpPr>
            <p:spPr>
              <a:xfrm>
                <a:off x="15695158" y="7803034"/>
                <a:ext cx="82879" cy="79512"/>
              </a:xfrm>
              <a:custGeom>
                <a:avLst/>
                <a:gdLst>
                  <a:gd name="connsiteX0" fmla="*/ 82879 w 82879"/>
                  <a:gd name="connsiteY0" fmla="*/ 38103 h 79512"/>
                  <a:gd name="connsiteX1" fmla="*/ 41440 w 82879"/>
                  <a:gd name="connsiteY1" fmla="*/ 79512 h 79512"/>
                  <a:gd name="connsiteX2" fmla="*/ 0 w 82879"/>
                  <a:gd name="connsiteY2" fmla="*/ 38103 h 79512"/>
                  <a:gd name="connsiteX3" fmla="*/ 25310 w 82879"/>
                  <a:gd name="connsiteY3" fmla="*/ 0 h 7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79" h="79512">
                    <a:moveTo>
                      <a:pt x="82879" y="38103"/>
                    </a:moveTo>
                    <a:cubicBezTo>
                      <a:pt x="82879" y="60998"/>
                      <a:pt x="64351" y="79512"/>
                      <a:pt x="41440" y="79512"/>
                    </a:cubicBezTo>
                    <a:cubicBezTo>
                      <a:pt x="18528" y="79512"/>
                      <a:pt x="0" y="60998"/>
                      <a:pt x="0" y="38103"/>
                    </a:cubicBezTo>
                    <a:cubicBezTo>
                      <a:pt x="0" y="20994"/>
                      <a:pt x="10422" y="6282"/>
                      <a:pt x="25310" y="0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20ADC368-4FC6-035C-1B42-C89210233B38}"/>
                  </a:ext>
                </a:extLst>
              </p:cNvPr>
              <p:cNvSpPr/>
              <p:nvPr/>
            </p:nvSpPr>
            <p:spPr>
              <a:xfrm>
                <a:off x="16001863" y="7819151"/>
                <a:ext cx="82880" cy="79512"/>
              </a:xfrm>
              <a:custGeom>
                <a:avLst/>
                <a:gdLst>
                  <a:gd name="connsiteX0" fmla="*/ 82880 w 82880"/>
                  <a:gd name="connsiteY0" fmla="*/ 38103 h 79512"/>
                  <a:gd name="connsiteX1" fmla="*/ 41440 w 82880"/>
                  <a:gd name="connsiteY1" fmla="*/ 79512 h 79512"/>
                  <a:gd name="connsiteX2" fmla="*/ 0 w 82880"/>
                  <a:gd name="connsiteY2" fmla="*/ 38103 h 79512"/>
                  <a:gd name="connsiteX3" fmla="*/ 25310 w 82880"/>
                  <a:gd name="connsiteY3" fmla="*/ 0 h 7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80" h="79512">
                    <a:moveTo>
                      <a:pt x="82880" y="38103"/>
                    </a:moveTo>
                    <a:cubicBezTo>
                      <a:pt x="82880" y="60998"/>
                      <a:pt x="64352" y="79512"/>
                      <a:pt x="41440" y="79512"/>
                    </a:cubicBezTo>
                    <a:cubicBezTo>
                      <a:pt x="18528" y="79512"/>
                      <a:pt x="0" y="60998"/>
                      <a:pt x="0" y="38103"/>
                    </a:cubicBezTo>
                    <a:cubicBezTo>
                      <a:pt x="0" y="20994"/>
                      <a:pt x="10422" y="6282"/>
                      <a:pt x="25310" y="0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AA01FD1C-AA40-F1BD-69DA-956BFEB9E294}"/>
                  </a:ext>
                </a:extLst>
              </p:cNvPr>
              <p:cNvSpPr/>
              <p:nvPr/>
            </p:nvSpPr>
            <p:spPr>
              <a:xfrm>
                <a:off x="15586470" y="7760716"/>
                <a:ext cx="19272" cy="5041"/>
              </a:xfrm>
              <a:custGeom>
                <a:avLst/>
                <a:gdLst>
                  <a:gd name="connsiteX0" fmla="*/ 0 w 19272"/>
                  <a:gd name="connsiteY0" fmla="*/ 5042 h 5041"/>
                  <a:gd name="connsiteX1" fmla="*/ 19272 w 19272"/>
                  <a:gd name="connsiteY1" fmla="*/ 0 h 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272" h="5041">
                    <a:moveTo>
                      <a:pt x="0" y="5042"/>
                    </a:moveTo>
                    <a:lnTo>
                      <a:pt x="19272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5996164E-8FF0-31AE-91BF-8E7E29C43B5D}"/>
                  </a:ext>
                </a:extLst>
              </p:cNvPr>
              <p:cNvSpPr/>
              <p:nvPr/>
            </p:nvSpPr>
            <p:spPr>
              <a:xfrm>
                <a:off x="16097233" y="7717571"/>
                <a:ext cx="18031" cy="11819"/>
              </a:xfrm>
              <a:custGeom>
                <a:avLst/>
                <a:gdLst>
                  <a:gd name="connsiteX0" fmla="*/ 0 w 18031"/>
                  <a:gd name="connsiteY0" fmla="*/ 11820 h 11819"/>
                  <a:gd name="connsiteX1" fmla="*/ 18032 w 18031"/>
                  <a:gd name="connsiteY1" fmla="*/ 0 h 1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031" h="11819">
                    <a:moveTo>
                      <a:pt x="0" y="11820"/>
                    </a:moveTo>
                    <a:lnTo>
                      <a:pt x="18032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8" name="Forma libre 167">
                <a:extLst>
                  <a:ext uri="{FF2B5EF4-FFF2-40B4-BE49-F238E27FC236}">
                    <a16:creationId xmlns:a16="http://schemas.microsoft.com/office/drawing/2014/main" id="{760076AF-A374-9A0E-243E-AEC8B17435B2}"/>
                  </a:ext>
                </a:extLst>
              </p:cNvPr>
              <p:cNvSpPr/>
              <p:nvPr/>
            </p:nvSpPr>
            <p:spPr>
              <a:xfrm>
                <a:off x="15873407" y="7744681"/>
                <a:ext cx="18031" cy="11819"/>
              </a:xfrm>
              <a:custGeom>
                <a:avLst/>
                <a:gdLst>
                  <a:gd name="connsiteX0" fmla="*/ 0 w 18031"/>
                  <a:gd name="connsiteY0" fmla="*/ 11819 h 11819"/>
                  <a:gd name="connsiteX1" fmla="*/ 18032 w 18031"/>
                  <a:gd name="connsiteY1" fmla="*/ 0 h 1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031" h="11819">
                    <a:moveTo>
                      <a:pt x="0" y="11819"/>
                    </a:moveTo>
                    <a:lnTo>
                      <a:pt x="18032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9" name="Forma libre 168">
                <a:extLst>
                  <a:ext uri="{FF2B5EF4-FFF2-40B4-BE49-F238E27FC236}">
                    <a16:creationId xmlns:a16="http://schemas.microsoft.com/office/drawing/2014/main" id="{ECC69F24-A842-EC53-A40F-ADBF7E5E671E}"/>
                  </a:ext>
                </a:extLst>
              </p:cNvPr>
              <p:cNvSpPr/>
              <p:nvPr/>
            </p:nvSpPr>
            <p:spPr>
              <a:xfrm>
                <a:off x="15479768" y="7465396"/>
                <a:ext cx="750304" cy="8265"/>
              </a:xfrm>
              <a:custGeom>
                <a:avLst/>
                <a:gdLst>
                  <a:gd name="connsiteX0" fmla="*/ 0 w 750304"/>
                  <a:gd name="connsiteY0" fmla="*/ 0 h 8265"/>
                  <a:gd name="connsiteX1" fmla="*/ 750304 w 750304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0304" h="8265">
                    <a:moveTo>
                      <a:pt x="0" y="0"/>
                    </a:moveTo>
                    <a:lnTo>
                      <a:pt x="750304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0" name="Forma libre 169">
                <a:extLst>
                  <a:ext uri="{FF2B5EF4-FFF2-40B4-BE49-F238E27FC236}">
                    <a16:creationId xmlns:a16="http://schemas.microsoft.com/office/drawing/2014/main" id="{8E7799A3-2AB8-444F-C77F-EBA89EB53804}"/>
                  </a:ext>
                </a:extLst>
              </p:cNvPr>
              <p:cNvSpPr/>
              <p:nvPr/>
            </p:nvSpPr>
            <p:spPr>
              <a:xfrm>
                <a:off x="15479768" y="7287609"/>
                <a:ext cx="679335" cy="8265"/>
              </a:xfrm>
              <a:custGeom>
                <a:avLst/>
                <a:gdLst>
                  <a:gd name="connsiteX0" fmla="*/ 0 w 679335"/>
                  <a:gd name="connsiteY0" fmla="*/ 0 h 8265"/>
                  <a:gd name="connsiteX1" fmla="*/ 679336 w 679335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9335" h="8265">
                    <a:moveTo>
                      <a:pt x="0" y="0"/>
                    </a:moveTo>
                    <a:lnTo>
                      <a:pt x="679336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71" name="Gráfico 2">
            <a:extLst>
              <a:ext uri="{FF2B5EF4-FFF2-40B4-BE49-F238E27FC236}">
                <a16:creationId xmlns:a16="http://schemas.microsoft.com/office/drawing/2014/main" id="{685CB62A-3C80-0416-2675-4B3DDD3C59D5}"/>
              </a:ext>
            </a:extLst>
          </p:cNvPr>
          <p:cNvGrpSpPr/>
          <p:nvPr/>
        </p:nvGrpSpPr>
        <p:grpSpPr>
          <a:xfrm>
            <a:off x="15552388" y="8916208"/>
            <a:ext cx="1247543" cy="1115500"/>
            <a:chOff x="15552388" y="8916208"/>
            <a:chExt cx="1247543" cy="1115500"/>
          </a:xfrm>
          <a:noFill/>
        </p:grpSpPr>
        <p:grpSp>
          <p:nvGrpSpPr>
            <p:cNvPr id="172" name="Gráfico 2">
              <a:extLst>
                <a:ext uri="{FF2B5EF4-FFF2-40B4-BE49-F238E27FC236}">
                  <a16:creationId xmlns:a16="http://schemas.microsoft.com/office/drawing/2014/main" id="{0D95B285-6AA3-E540-89D7-A68DA8B56A76}"/>
                </a:ext>
              </a:extLst>
            </p:cNvPr>
            <p:cNvGrpSpPr/>
            <p:nvPr/>
          </p:nvGrpSpPr>
          <p:grpSpPr>
            <a:xfrm>
              <a:off x="15556776" y="9498413"/>
              <a:ext cx="1243155" cy="533294"/>
              <a:chOff x="15556776" y="9498413"/>
              <a:chExt cx="1243155" cy="533294"/>
            </a:xfrm>
            <a:noFill/>
          </p:grpSpPr>
          <p:sp>
            <p:nvSpPr>
              <p:cNvPr id="173" name="Forma libre 172">
                <a:extLst>
                  <a:ext uri="{FF2B5EF4-FFF2-40B4-BE49-F238E27FC236}">
                    <a16:creationId xmlns:a16="http://schemas.microsoft.com/office/drawing/2014/main" id="{EE54EE86-7849-3150-4A75-B2A585551F3B}"/>
                  </a:ext>
                </a:extLst>
              </p:cNvPr>
              <p:cNvSpPr/>
              <p:nvPr/>
            </p:nvSpPr>
            <p:spPr>
              <a:xfrm>
                <a:off x="16515770" y="9498413"/>
                <a:ext cx="284161" cy="404338"/>
              </a:xfrm>
              <a:custGeom>
                <a:avLst/>
                <a:gdLst>
                  <a:gd name="connsiteX0" fmla="*/ 243677 w 284161"/>
                  <a:gd name="connsiteY0" fmla="*/ 404339 h 404338"/>
                  <a:gd name="connsiteX1" fmla="*/ 266755 w 284161"/>
                  <a:gd name="connsiteY1" fmla="*/ 404339 h 404338"/>
                  <a:gd name="connsiteX2" fmla="*/ 284125 w 284161"/>
                  <a:gd name="connsiteY2" fmla="*/ 386982 h 404338"/>
                  <a:gd name="connsiteX3" fmla="*/ 284125 w 284161"/>
                  <a:gd name="connsiteY3" fmla="*/ 232503 h 404338"/>
                  <a:gd name="connsiteX4" fmla="*/ 189995 w 284161"/>
                  <a:gd name="connsiteY4" fmla="*/ 0 h 404338"/>
                  <a:gd name="connsiteX5" fmla="*/ 0 w 284161"/>
                  <a:gd name="connsiteY5" fmla="*/ 0 h 404338"/>
                  <a:gd name="connsiteX6" fmla="*/ 0 w 284161"/>
                  <a:gd name="connsiteY6" fmla="*/ 232833 h 40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161" h="404338">
                    <a:moveTo>
                      <a:pt x="243677" y="404339"/>
                    </a:moveTo>
                    <a:lnTo>
                      <a:pt x="266755" y="404339"/>
                    </a:lnTo>
                    <a:cubicBezTo>
                      <a:pt x="276350" y="404339"/>
                      <a:pt x="284125" y="396569"/>
                      <a:pt x="284125" y="386982"/>
                    </a:cubicBezTo>
                    <a:cubicBezTo>
                      <a:pt x="284125" y="386982"/>
                      <a:pt x="284207" y="232669"/>
                      <a:pt x="284125" y="232503"/>
                    </a:cubicBezTo>
                    <a:lnTo>
                      <a:pt x="189995" y="0"/>
                    </a:lnTo>
                    <a:lnTo>
                      <a:pt x="0" y="0"/>
                    </a:lnTo>
                    <a:lnTo>
                      <a:pt x="0" y="232833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4" name="Forma libre 173">
                <a:extLst>
                  <a:ext uri="{FF2B5EF4-FFF2-40B4-BE49-F238E27FC236}">
                    <a16:creationId xmlns:a16="http://schemas.microsoft.com/office/drawing/2014/main" id="{F8F2B968-17FC-05AF-73A7-BD85EBAD43FC}"/>
                  </a:ext>
                </a:extLst>
              </p:cNvPr>
              <p:cNvSpPr/>
              <p:nvPr/>
            </p:nvSpPr>
            <p:spPr>
              <a:xfrm>
                <a:off x="16616681" y="9583628"/>
                <a:ext cx="178416" cy="147370"/>
              </a:xfrm>
              <a:custGeom>
                <a:avLst/>
                <a:gdLst>
                  <a:gd name="connsiteX0" fmla="*/ 119606 w 178416"/>
                  <a:gd name="connsiteY0" fmla="*/ 0 h 147370"/>
                  <a:gd name="connsiteX1" fmla="*/ 22664 w 178416"/>
                  <a:gd name="connsiteY1" fmla="*/ 0 h 147370"/>
                  <a:gd name="connsiteX2" fmla="*/ 0 w 178416"/>
                  <a:gd name="connsiteY2" fmla="*/ 32565 h 147370"/>
                  <a:gd name="connsiteX3" fmla="*/ 0 w 178416"/>
                  <a:gd name="connsiteY3" fmla="*/ 114805 h 147370"/>
                  <a:gd name="connsiteX4" fmla="*/ 22664 w 178416"/>
                  <a:gd name="connsiteY4" fmla="*/ 147371 h 147370"/>
                  <a:gd name="connsiteX5" fmla="*/ 178416 w 178416"/>
                  <a:gd name="connsiteY5" fmla="*/ 147371 h 14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8416" h="147370">
                    <a:moveTo>
                      <a:pt x="119606" y="0"/>
                    </a:moveTo>
                    <a:lnTo>
                      <a:pt x="22664" y="0"/>
                    </a:lnTo>
                    <a:cubicBezTo>
                      <a:pt x="10174" y="0"/>
                      <a:pt x="0" y="14547"/>
                      <a:pt x="0" y="32565"/>
                    </a:cubicBezTo>
                    <a:lnTo>
                      <a:pt x="0" y="114805"/>
                    </a:lnTo>
                    <a:cubicBezTo>
                      <a:pt x="0" y="132741"/>
                      <a:pt x="10174" y="147371"/>
                      <a:pt x="22664" y="147371"/>
                    </a:cubicBezTo>
                    <a:lnTo>
                      <a:pt x="178416" y="147371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5" name="Forma libre 174">
                <a:extLst>
                  <a:ext uri="{FF2B5EF4-FFF2-40B4-BE49-F238E27FC236}">
                    <a16:creationId xmlns:a16="http://schemas.microsoft.com/office/drawing/2014/main" id="{B5326E1E-0037-FFE0-2F87-0287693AE62E}"/>
                  </a:ext>
                </a:extLst>
              </p:cNvPr>
              <p:cNvSpPr/>
              <p:nvPr/>
            </p:nvSpPr>
            <p:spPr>
              <a:xfrm rot="-1349998">
                <a:off x="15664799" y="9850404"/>
                <a:ext cx="157323" cy="157206"/>
              </a:xfrm>
              <a:custGeom>
                <a:avLst/>
                <a:gdLst>
                  <a:gd name="connsiteX0" fmla="*/ 157324 w 157323"/>
                  <a:gd name="connsiteY0" fmla="*/ 78603 h 157206"/>
                  <a:gd name="connsiteX1" fmla="*/ 78662 w 157323"/>
                  <a:gd name="connsiteY1" fmla="*/ 157206 h 157206"/>
                  <a:gd name="connsiteX2" fmla="*/ 0 w 157323"/>
                  <a:gd name="connsiteY2" fmla="*/ 78603 h 157206"/>
                  <a:gd name="connsiteX3" fmla="*/ 78662 w 157323"/>
                  <a:gd name="connsiteY3" fmla="*/ 0 h 157206"/>
                  <a:gd name="connsiteX4" fmla="*/ 157324 w 157323"/>
                  <a:gd name="connsiteY4" fmla="*/ 78603 h 15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323" h="157206">
                    <a:moveTo>
                      <a:pt x="157324" y="78603"/>
                    </a:moveTo>
                    <a:cubicBezTo>
                      <a:pt x="157324" y="122015"/>
                      <a:pt x="122105" y="157206"/>
                      <a:pt x="78662" y="157206"/>
                    </a:cubicBezTo>
                    <a:cubicBezTo>
                      <a:pt x="35218" y="157206"/>
                      <a:pt x="0" y="122015"/>
                      <a:pt x="0" y="78603"/>
                    </a:cubicBezTo>
                    <a:cubicBezTo>
                      <a:pt x="0" y="35192"/>
                      <a:pt x="35218" y="0"/>
                      <a:pt x="78662" y="0"/>
                    </a:cubicBezTo>
                    <a:cubicBezTo>
                      <a:pt x="122105" y="0"/>
                      <a:pt x="157324" y="35192"/>
                      <a:pt x="157324" y="78603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6" name="Forma libre 175">
                <a:extLst>
                  <a:ext uri="{FF2B5EF4-FFF2-40B4-BE49-F238E27FC236}">
                    <a16:creationId xmlns:a16="http://schemas.microsoft.com/office/drawing/2014/main" id="{F18482A8-FD4E-C9B8-B2C4-A54A43CC53D4}"/>
                  </a:ext>
                </a:extLst>
              </p:cNvPr>
              <p:cNvSpPr/>
              <p:nvPr/>
            </p:nvSpPr>
            <p:spPr>
              <a:xfrm rot="-4603200">
                <a:off x="15821590" y="9849931"/>
                <a:ext cx="157323" cy="157206"/>
              </a:xfrm>
              <a:custGeom>
                <a:avLst/>
                <a:gdLst>
                  <a:gd name="connsiteX0" fmla="*/ 157323 w 157323"/>
                  <a:gd name="connsiteY0" fmla="*/ 78603 h 157206"/>
                  <a:gd name="connsiteX1" fmla="*/ 78662 w 157323"/>
                  <a:gd name="connsiteY1" fmla="*/ 157206 h 157206"/>
                  <a:gd name="connsiteX2" fmla="*/ 0 w 157323"/>
                  <a:gd name="connsiteY2" fmla="*/ 78603 h 157206"/>
                  <a:gd name="connsiteX3" fmla="*/ 78662 w 157323"/>
                  <a:gd name="connsiteY3" fmla="*/ 0 h 157206"/>
                  <a:gd name="connsiteX4" fmla="*/ 157323 w 157323"/>
                  <a:gd name="connsiteY4" fmla="*/ 78603 h 15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323" h="157206">
                    <a:moveTo>
                      <a:pt x="157323" y="78603"/>
                    </a:moveTo>
                    <a:cubicBezTo>
                      <a:pt x="157323" y="122015"/>
                      <a:pt x="122105" y="157206"/>
                      <a:pt x="78662" y="157206"/>
                    </a:cubicBezTo>
                    <a:cubicBezTo>
                      <a:pt x="35218" y="157206"/>
                      <a:pt x="0" y="122015"/>
                      <a:pt x="0" y="78603"/>
                    </a:cubicBezTo>
                    <a:cubicBezTo>
                      <a:pt x="0" y="35192"/>
                      <a:pt x="35218" y="0"/>
                      <a:pt x="78662" y="0"/>
                    </a:cubicBezTo>
                    <a:cubicBezTo>
                      <a:pt x="122105" y="0"/>
                      <a:pt x="157323" y="35192"/>
                      <a:pt x="157323" y="78603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7" name="Forma libre 176">
                <a:extLst>
                  <a:ext uri="{FF2B5EF4-FFF2-40B4-BE49-F238E27FC236}">
                    <a16:creationId xmlns:a16="http://schemas.microsoft.com/office/drawing/2014/main" id="{5732D763-6A39-D43A-A4A6-1AE0F2DC9299}"/>
                  </a:ext>
                </a:extLst>
              </p:cNvPr>
              <p:cNvSpPr/>
              <p:nvPr/>
            </p:nvSpPr>
            <p:spPr>
              <a:xfrm rot="-1349998">
                <a:off x="16554269" y="9850405"/>
                <a:ext cx="157323" cy="157206"/>
              </a:xfrm>
              <a:custGeom>
                <a:avLst/>
                <a:gdLst>
                  <a:gd name="connsiteX0" fmla="*/ 157324 w 157323"/>
                  <a:gd name="connsiteY0" fmla="*/ 78603 h 157206"/>
                  <a:gd name="connsiteX1" fmla="*/ 78662 w 157323"/>
                  <a:gd name="connsiteY1" fmla="*/ 157206 h 157206"/>
                  <a:gd name="connsiteX2" fmla="*/ 0 w 157323"/>
                  <a:gd name="connsiteY2" fmla="*/ 78603 h 157206"/>
                  <a:gd name="connsiteX3" fmla="*/ 78662 w 157323"/>
                  <a:gd name="connsiteY3" fmla="*/ 0 h 157206"/>
                  <a:gd name="connsiteX4" fmla="*/ 157324 w 157323"/>
                  <a:gd name="connsiteY4" fmla="*/ 78603 h 157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323" h="157206">
                    <a:moveTo>
                      <a:pt x="157324" y="78603"/>
                    </a:moveTo>
                    <a:cubicBezTo>
                      <a:pt x="157324" y="122015"/>
                      <a:pt x="122105" y="157206"/>
                      <a:pt x="78662" y="157206"/>
                    </a:cubicBezTo>
                    <a:cubicBezTo>
                      <a:pt x="35219" y="157206"/>
                      <a:pt x="0" y="122015"/>
                      <a:pt x="0" y="78603"/>
                    </a:cubicBezTo>
                    <a:cubicBezTo>
                      <a:pt x="0" y="35192"/>
                      <a:pt x="35219" y="0"/>
                      <a:pt x="78662" y="0"/>
                    </a:cubicBezTo>
                    <a:cubicBezTo>
                      <a:pt x="122105" y="0"/>
                      <a:pt x="157324" y="35192"/>
                      <a:pt x="157324" y="78603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8" name="Forma libre 177">
                <a:extLst>
                  <a:ext uri="{FF2B5EF4-FFF2-40B4-BE49-F238E27FC236}">
                    <a16:creationId xmlns:a16="http://schemas.microsoft.com/office/drawing/2014/main" id="{2C6E8AEE-D998-2CC8-647C-7752A0F321FF}"/>
                  </a:ext>
                </a:extLst>
              </p:cNvPr>
              <p:cNvSpPr/>
              <p:nvPr/>
            </p:nvSpPr>
            <p:spPr>
              <a:xfrm>
                <a:off x="15601028" y="9730916"/>
                <a:ext cx="7361" cy="196383"/>
              </a:xfrm>
              <a:custGeom>
                <a:avLst/>
                <a:gdLst>
                  <a:gd name="connsiteX0" fmla="*/ 0 w 7361"/>
                  <a:gd name="connsiteY0" fmla="*/ 0 h 196383"/>
                  <a:gd name="connsiteX1" fmla="*/ 0 w 7361"/>
                  <a:gd name="connsiteY1" fmla="*/ 196384 h 196383"/>
                  <a:gd name="connsiteX2" fmla="*/ 7362 w 7361"/>
                  <a:gd name="connsiteY2" fmla="*/ 196384 h 19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61" h="196383">
                    <a:moveTo>
                      <a:pt x="0" y="0"/>
                    </a:moveTo>
                    <a:lnTo>
                      <a:pt x="0" y="196384"/>
                    </a:lnTo>
                    <a:lnTo>
                      <a:pt x="7362" y="196384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9" name="Forma libre 178">
                <a:extLst>
                  <a:ext uri="{FF2B5EF4-FFF2-40B4-BE49-F238E27FC236}">
                    <a16:creationId xmlns:a16="http://schemas.microsoft.com/office/drawing/2014/main" id="{B884AE0C-E6D0-542D-86D5-CE20772DAB2D}"/>
                  </a:ext>
                </a:extLst>
              </p:cNvPr>
              <p:cNvSpPr/>
              <p:nvPr/>
            </p:nvSpPr>
            <p:spPr>
              <a:xfrm>
                <a:off x="16050169" y="9927300"/>
                <a:ext cx="443019" cy="8265"/>
              </a:xfrm>
              <a:custGeom>
                <a:avLst/>
                <a:gdLst>
                  <a:gd name="connsiteX0" fmla="*/ 443020 w 443019"/>
                  <a:gd name="connsiteY0" fmla="*/ 0 h 8265"/>
                  <a:gd name="connsiteX1" fmla="*/ 0 w 443019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3019" h="8265">
                    <a:moveTo>
                      <a:pt x="443020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0" name="Forma libre 179">
                <a:extLst>
                  <a:ext uri="{FF2B5EF4-FFF2-40B4-BE49-F238E27FC236}">
                    <a16:creationId xmlns:a16="http://schemas.microsoft.com/office/drawing/2014/main" id="{22931EAC-987E-ECBC-48A7-C9DC549C2958}"/>
                  </a:ext>
                </a:extLst>
              </p:cNvPr>
              <p:cNvSpPr/>
              <p:nvPr/>
            </p:nvSpPr>
            <p:spPr>
              <a:xfrm>
                <a:off x="15556776" y="9731247"/>
                <a:ext cx="959159" cy="8265"/>
              </a:xfrm>
              <a:custGeom>
                <a:avLst/>
                <a:gdLst>
                  <a:gd name="connsiteX0" fmla="*/ 0 w 959159"/>
                  <a:gd name="connsiteY0" fmla="*/ 0 h 8265"/>
                  <a:gd name="connsiteX1" fmla="*/ 959159 w 959159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9159" h="8265">
                    <a:moveTo>
                      <a:pt x="0" y="0"/>
                    </a:moveTo>
                    <a:lnTo>
                      <a:pt x="959159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1" name="Gráfico 2">
              <a:extLst>
                <a:ext uri="{FF2B5EF4-FFF2-40B4-BE49-F238E27FC236}">
                  <a16:creationId xmlns:a16="http://schemas.microsoft.com/office/drawing/2014/main" id="{8B33C40E-9AC9-EB21-0856-26D5010F20AF}"/>
                </a:ext>
              </a:extLst>
            </p:cNvPr>
            <p:cNvGrpSpPr/>
            <p:nvPr/>
          </p:nvGrpSpPr>
          <p:grpSpPr>
            <a:xfrm>
              <a:off x="15552388" y="8916208"/>
              <a:ext cx="899773" cy="814708"/>
              <a:chOff x="15552388" y="8916208"/>
              <a:chExt cx="899773" cy="814708"/>
            </a:xfrm>
            <a:noFill/>
          </p:grpSpPr>
          <p:sp>
            <p:nvSpPr>
              <p:cNvPr id="182" name="Forma libre 181">
                <a:extLst>
                  <a:ext uri="{FF2B5EF4-FFF2-40B4-BE49-F238E27FC236}">
                    <a16:creationId xmlns:a16="http://schemas.microsoft.com/office/drawing/2014/main" id="{7A22E47A-D39D-A501-43DA-E8BC6CC13FB6}"/>
                  </a:ext>
                </a:extLst>
              </p:cNvPr>
              <p:cNvSpPr/>
              <p:nvPr/>
            </p:nvSpPr>
            <p:spPr>
              <a:xfrm>
                <a:off x="15673404" y="9456178"/>
                <a:ext cx="778757" cy="274738"/>
              </a:xfrm>
              <a:custGeom>
                <a:avLst/>
                <a:gdLst>
                  <a:gd name="connsiteX0" fmla="*/ 563700 w 778757"/>
                  <a:gd name="connsiteY0" fmla="*/ 274739 h 274738"/>
                  <a:gd name="connsiteX1" fmla="*/ 563700 w 778757"/>
                  <a:gd name="connsiteY1" fmla="*/ 136378 h 274738"/>
                  <a:gd name="connsiteX2" fmla="*/ 778758 w 778757"/>
                  <a:gd name="connsiteY2" fmla="*/ 136378 h 274738"/>
                  <a:gd name="connsiteX3" fmla="*/ 778758 w 778757"/>
                  <a:gd name="connsiteY3" fmla="*/ 87695 h 274738"/>
                  <a:gd name="connsiteX4" fmla="*/ 690998 w 778757"/>
                  <a:gd name="connsiteY4" fmla="*/ 0 h 274738"/>
                  <a:gd name="connsiteX5" fmla="*/ 419197 w 778757"/>
                  <a:gd name="connsiteY5" fmla="*/ 0 h 274738"/>
                  <a:gd name="connsiteX6" fmla="*/ 331437 w 778757"/>
                  <a:gd name="connsiteY6" fmla="*/ 87695 h 274738"/>
                  <a:gd name="connsiteX7" fmla="*/ 331437 w 778757"/>
                  <a:gd name="connsiteY7" fmla="*/ 137700 h 274738"/>
                  <a:gd name="connsiteX8" fmla="*/ 176099 w 778757"/>
                  <a:gd name="connsiteY8" fmla="*/ 137700 h 274738"/>
                  <a:gd name="connsiteX9" fmla="*/ 34078 w 778757"/>
                  <a:gd name="connsiteY9" fmla="*/ 188366 h 274738"/>
                  <a:gd name="connsiteX10" fmla="*/ 0 w 778757"/>
                  <a:gd name="connsiteY10" fmla="*/ 216220 h 274738"/>
                  <a:gd name="connsiteX11" fmla="*/ 0 w 778757"/>
                  <a:gd name="connsiteY11" fmla="*/ 274656 h 27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8757" h="274738">
                    <a:moveTo>
                      <a:pt x="563700" y="274739"/>
                    </a:moveTo>
                    <a:lnTo>
                      <a:pt x="563700" y="136378"/>
                    </a:lnTo>
                    <a:lnTo>
                      <a:pt x="778758" y="136378"/>
                    </a:lnTo>
                    <a:lnTo>
                      <a:pt x="778758" y="87695"/>
                    </a:lnTo>
                    <a:cubicBezTo>
                      <a:pt x="778758" y="39260"/>
                      <a:pt x="739468" y="0"/>
                      <a:pt x="690998" y="0"/>
                    </a:cubicBezTo>
                    <a:lnTo>
                      <a:pt x="419197" y="0"/>
                    </a:lnTo>
                    <a:cubicBezTo>
                      <a:pt x="370727" y="0"/>
                      <a:pt x="331437" y="39260"/>
                      <a:pt x="331437" y="87695"/>
                    </a:cubicBezTo>
                    <a:lnTo>
                      <a:pt x="331437" y="137700"/>
                    </a:lnTo>
                    <a:lnTo>
                      <a:pt x="176099" y="137700"/>
                    </a:lnTo>
                    <a:cubicBezTo>
                      <a:pt x="124319" y="137700"/>
                      <a:pt x="74112" y="155636"/>
                      <a:pt x="34078" y="188366"/>
                    </a:cubicBezTo>
                    <a:lnTo>
                      <a:pt x="0" y="216220"/>
                    </a:lnTo>
                    <a:lnTo>
                      <a:pt x="0" y="274656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3" name="Forma libre 182">
                <a:extLst>
                  <a:ext uri="{FF2B5EF4-FFF2-40B4-BE49-F238E27FC236}">
                    <a16:creationId xmlns:a16="http://schemas.microsoft.com/office/drawing/2014/main" id="{69693B06-0FDC-6CBC-08D4-489035536684}"/>
                  </a:ext>
                </a:extLst>
              </p:cNvPr>
              <p:cNvSpPr/>
              <p:nvPr/>
            </p:nvSpPr>
            <p:spPr>
              <a:xfrm>
                <a:off x="15726837" y="9357159"/>
                <a:ext cx="169151" cy="236800"/>
              </a:xfrm>
              <a:custGeom>
                <a:avLst/>
                <a:gdLst>
                  <a:gd name="connsiteX0" fmla="*/ 169151 w 169151"/>
                  <a:gd name="connsiteY0" fmla="*/ 236801 h 236800"/>
                  <a:gd name="connsiteX1" fmla="*/ 0 w 169151"/>
                  <a:gd name="connsiteY1" fmla="*/ 0 h 23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9151" h="236800">
                    <a:moveTo>
                      <a:pt x="169151" y="236801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4" name="Forma libre 183">
                <a:extLst>
                  <a:ext uri="{FF2B5EF4-FFF2-40B4-BE49-F238E27FC236}">
                    <a16:creationId xmlns:a16="http://schemas.microsoft.com/office/drawing/2014/main" id="{5B7B69C2-7A1D-A8CC-864E-33221D376E24}"/>
                  </a:ext>
                </a:extLst>
              </p:cNvPr>
              <p:cNvSpPr/>
              <p:nvPr/>
            </p:nvSpPr>
            <p:spPr>
              <a:xfrm>
                <a:off x="15611119" y="9426836"/>
                <a:ext cx="62366" cy="245644"/>
              </a:xfrm>
              <a:custGeom>
                <a:avLst/>
                <a:gdLst>
                  <a:gd name="connsiteX0" fmla="*/ 62367 w 62366"/>
                  <a:gd name="connsiteY0" fmla="*/ 245645 h 245644"/>
                  <a:gd name="connsiteX1" fmla="*/ 0 w 62366"/>
                  <a:gd name="connsiteY1" fmla="*/ 0 h 245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366" h="245644">
                    <a:moveTo>
                      <a:pt x="62367" y="245645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5" name="Forma libre 184">
                <a:extLst>
                  <a:ext uri="{FF2B5EF4-FFF2-40B4-BE49-F238E27FC236}">
                    <a16:creationId xmlns:a16="http://schemas.microsoft.com/office/drawing/2014/main" id="{D08A6709-2CBB-C18A-61E1-81369F8CF490}"/>
                  </a:ext>
                </a:extLst>
              </p:cNvPr>
              <p:cNvSpPr/>
              <p:nvPr/>
            </p:nvSpPr>
            <p:spPr>
              <a:xfrm>
                <a:off x="15575700" y="9220086"/>
                <a:ext cx="163924" cy="150802"/>
              </a:xfrm>
              <a:custGeom>
                <a:avLst/>
                <a:gdLst>
                  <a:gd name="connsiteX0" fmla="*/ 135173 w 163924"/>
                  <a:gd name="connsiteY0" fmla="*/ 142942 h 150802"/>
                  <a:gd name="connsiteX1" fmla="*/ 33435 w 163924"/>
                  <a:gd name="connsiteY1" fmla="*/ 150711 h 150802"/>
                  <a:gd name="connsiteX2" fmla="*/ 3658 w 163924"/>
                  <a:gd name="connsiteY2" fmla="*/ 105252 h 150802"/>
                  <a:gd name="connsiteX3" fmla="*/ 50805 w 163924"/>
                  <a:gd name="connsiteY3" fmla="*/ 16483 h 150802"/>
                  <a:gd name="connsiteX4" fmla="*/ 103991 w 163924"/>
                  <a:gd name="connsiteY4" fmla="*/ 13672 h 150802"/>
                  <a:gd name="connsiteX5" fmla="*/ 158582 w 163924"/>
                  <a:gd name="connsiteY5" fmla="*/ 94672 h 150802"/>
                  <a:gd name="connsiteX6" fmla="*/ 135173 w 163924"/>
                  <a:gd name="connsiteY6" fmla="*/ 142942 h 15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924" h="150802">
                    <a:moveTo>
                      <a:pt x="135173" y="142942"/>
                    </a:moveTo>
                    <a:lnTo>
                      <a:pt x="33435" y="150711"/>
                    </a:lnTo>
                    <a:cubicBezTo>
                      <a:pt x="9033" y="152530"/>
                      <a:pt x="-7757" y="126824"/>
                      <a:pt x="3658" y="105252"/>
                    </a:cubicBezTo>
                    <a:lnTo>
                      <a:pt x="50805" y="16483"/>
                    </a:lnTo>
                    <a:cubicBezTo>
                      <a:pt x="61805" y="-4181"/>
                      <a:pt x="90838" y="-5751"/>
                      <a:pt x="103991" y="13672"/>
                    </a:cubicBezTo>
                    <a:lnTo>
                      <a:pt x="158582" y="94672"/>
                    </a:lnTo>
                    <a:cubicBezTo>
                      <a:pt x="171899" y="114426"/>
                      <a:pt x="158912" y="141123"/>
                      <a:pt x="135173" y="142942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6" name="Forma libre 185">
                <a:extLst>
                  <a:ext uri="{FF2B5EF4-FFF2-40B4-BE49-F238E27FC236}">
                    <a16:creationId xmlns:a16="http://schemas.microsoft.com/office/drawing/2014/main" id="{60AA0C23-AC3E-57D8-9562-3D8DE71D06D2}"/>
                  </a:ext>
                </a:extLst>
              </p:cNvPr>
              <p:cNvSpPr/>
              <p:nvPr/>
            </p:nvSpPr>
            <p:spPr>
              <a:xfrm>
                <a:off x="15679690" y="9126888"/>
                <a:ext cx="401414" cy="106870"/>
              </a:xfrm>
              <a:custGeom>
                <a:avLst/>
                <a:gdLst>
                  <a:gd name="connsiteX0" fmla="*/ 0 w 401414"/>
                  <a:gd name="connsiteY0" fmla="*/ 106870 h 106870"/>
                  <a:gd name="connsiteX1" fmla="*/ 401414 w 401414"/>
                  <a:gd name="connsiteY1" fmla="*/ 0 h 106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1414" h="106870">
                    <a:moveTo>
                      <a:pt x="0" y="106870"/>
                    </a:moveTo>
                    <a:lnTo>
                      <a:pt x="401414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A2B5DE33-A938-5D79-2DAB-F112DC1C7785}"/>
                  </a:ext>
                </a:extLst>
              </p:cNvPr>
              <p:cNvSpPr/>
              <p:nvPr/>
            </p:nvSpPr>
            <p:spPr>
              <a:xfrm>
                <a:off x="15734199" y="9243015"/>
                <a:ext cx="259724" cy="71825"/>
              </a:xfrm>
              <a:custGeom>
                <a:avLst/>
                <a:gdLst>
                  <a:gd name="connsiteX0" fmla="*/ 0 w 259724"/>
                  <a:gd name="connsiteY0" fmla="*/ 71825 h 71825"/>
                  <a:gd name="connsiteX1" fmla="*/ 259724 w 259724"/>
                  <a:gd name="connsiteY1" fmla="*/ 0 h 7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9724" h="71825">
                    <a:moveTo>
                      <a:pt x="0" y="71825"/>
                    </a:moveTo>
                    <a:lnTo>
                      <a:pt x="259724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8" name="Forma libre 187">
                <a:extLst>
                  <a:ext uri="{FF2B5EF4-FFF2-40B4-BE49-F238E27FC236}">
                    <a16:creationId xmlns:a16="http://schemas.microsoft.com/office/drawing/2014/main" id="{4420A5E0-D034-9BC9-CD0C-FDD026C8ED1D}"/>
                  </a:ext>
                </a:extLst>
              </p:cNvPr>
              <p:cNvSpPr/>
              <p:nvPr/>
            </p:nvSpPr>
            <p:spPr>
              <a:xfrm>
                <a:off x="16064230" y="9044483"/>
                <a:ext cx="155787" cy="185261"/>
              </a:xfrm>
              <a:custGeom>
                <a:avLst/>
                <a:gdLst>
                  <a:gd name="connsiteX0" fmla="*/ 45162 w 155787"/>
                  <a:gd name="connsiteY0" fmla="*/ 182333 h 185261"/>
                  <a:gd name="connsiteX1" fmla="*/ 0 w 155787"/>
                  <a:gd name="connsiteY1" fmla="*/ 170513 h 185261"/>
                  <a:gd name="connsiteX2" fmla="*/ 44831 w 155787"/>
                  <a:gd name="connsiteY2" fmla="*/ 0 h 185261"/>
                  <a:gd name="connsiteX3" fmla="*/ 89994 w 155787"/>
                  <a:gd name="connsiteY3" fmla="*/ 11819 h 185261"/>
                  <a:gd name="connsiteX4" fmla="*/ 152857 w 155787"/>
                  <a:gd name="connsiteY4" fmla="*/ 119516 h 185261"/>
                  <a:gd name="connsiteX5" fmla="*/ 152857 w 155787"/>
                  <a:gd name="connsiteY5" fmla="*/ 119516 h 185261"/>
                  <a:gd name="connsiteX6" fmla="*/ 45079 w 155787"/>
                  <a:gd name="connsiteY6" fmla="*/ 182333 h 18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7" h="185261">
                    <a:moveTo>
                      <a:pt x="45162" y="182333"/>
                    </a:moveTo>
                    <a:lnTo>
                      <a:pt x="0" y="170513"/>
                    </a:lnTo>
                    <a:lnTo>
                      <a:pt x="44831" y="0"/>
                    </a:lnTo>
                    <a:lnTo>
                      <a:pt x="89994" y="11819"/>
                    </a:lnTo>
                    <a:cubicBezTo>
                      <a:pt x="137141" y="24217"/>
                      <a:pt x="165264" y="72404"/>
                      <a:pt x="152857" y="119516"/>
                    </a:cubicBezTo>
                    <a:lnTo>
                      <a:pt x="152857" y="119516"/>
                    </a:lnTo>
                    <a:cubicBezTo>
                      <a:pt x="140449" y="166628"/>
                      <a:pt x="92226" y="194731"/>
                      <a:pt x="45079" y="182333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9" name="Forma libre 188">
                <a:extLst>
                  <a:ext uri="{FF2B5EF4-FFF2-40B4-BE49-F238E27FC236}">
                    <a16:creationId xmlns:a16="http://schemas.microsoft.com/office/drawing/2014/main" id="{06AA9456-BFAB-FC93-A47D-4FAC30B32F1E}"/>
                  </a:ext>
                </a:extLst>
              </p:cNvPr>
              <p:cNvSpPr/>
              <p:nvPr/>
            </p:nvSpPr>
            <p:spPr>
              <a:xfrm>
                <a:off x="15552388" y="8916208"/>
                <a:ext cx="556756" cy="195554"/>
              </a:xfrm>
              <a:custGeom>
                <a:avLst/>
                <a:gdLst>
                  <a:gd name="connsiteX0" fmla="*/ 556756 w 556756"/>
                  <a:gd name="connsiteY0" fmla="*/ 128275 h 195554"/>
                  <a:gd name="connsiteX1" fmla="*/ 75109 w 556756"/>
                  <a:gd name="connsiteY1" fmla="*/ 1981 h 195554"/>
                  <a:gd name="connsiteX2" fmla="*/ 4057 w 556756"/>
                  <a:gd name="connsiteY2" fmla="*/ 38266 h 195554"/>
                  <a:gd name="connsiteX3" fmla="*/ 4057 w 556756"/>
                  <a:gd name="connsiteY3" fmla="*/ 38266 h 195554"/>
                  <a:gd name="connsiteX4" fmla="*/ 44835 w 556756"/>
                  <a:gd name="connsiteY4" fmla="*/ 117778 h 195554"/>
                  <a:gd name="connsiteX5" fmla="*/ 342939 w 556756"/>
                  <a:gd name="connsiteY5" fmla="*/ 195555 h 19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756" h="195554">
                    <a:moveTo>
                      <a:pt x="556756" y="128275"/>
                    </a:moveTo>
                    <a:lnTo>
                      <a:pt x="75109" y="1981"/>
                    </a:lnTo>
                    <a:cubicBezTo>
                      <a:pt x="45663" y="-5789"/>
                      <a:pt x="15058" y="9916"/>
                      <a:pt x="4057" y="38266"/>
                    </a:cubicBezTo>
                    <a:lnTo>
                      <a:pt x="4057" y="38266"/>
                    </a:lnTo>
                    <a:cubicBezTo>
                      <a:pt x="-8847" y="71575"/>
                      <a:pt x="10178" y="108769"/>
                      <a:pt x="44835" y="117778"/>
                    </a:cubicBezTo>
                    <a:lnTo>
                      <a:pt x="342939" y="195555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90" name="Forma libre 189">
              <a:extLst>
                <a:ext uri="{FF2B5EF4-FFF2-40B4-BE49-F238E27FC236}">
                  <a16:creationId xmlns:a16="http://schemas.microsoft.com/office/drawing/2014/main" id="{BD210D5B-ECA4-515D-5781-F26241B6B7C6}"/>
                </a:ext>
              </a:extLst>
            </p:cNvPr>
            <p:cNvSpPr/>
            <p:nvPr/>
          </p:nvSpPr>
          <p:spPr>
            <a:xfrm>
              <a:off x="16379125" y="9592555"/>
              <a:ext cx="8271" cy="138361"/>
            </a:xfrm>
            <a:custGeom>
              <a:avLst/>
              <a:gdLst>
                <a:gd name="connsiteX0" fmla="*/ 0 w 8271"/>
                <a:gd name="connsiteY0" fmla="*/ 0 h 138361"/>
                <a:gd name="connsiteX1" fmla="*/ 0 w 8271"/>
                <a:gd name="connsiteY1" fmla="*/ 138361 h 13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138361">
                  <a:moveTo>
                    <a:pt x="0" y="0"/>
                  </a:moveTo>
                  <a:lnTo>
                    <a:pt x="0" y="138361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1" name="Gráfico 2">
            <a:extLst>
              <a:ext uri="{FF2B5EF4-FFF2-40B4-BE49-F238E27FC236}">
                <a16:creationId xmlns:a16="http://schemas.microsoft.com/office/drawing/2014/main" id="{B00FFF47-90CE-D757-85E4-75A4D1FBEBDF}"/>
              </a:ext>
            </a:extLst>
          </p:cNvPr>
          <p:cNvGrpSpPr/>
          <p:nvPr/>
        </p:nvGrpSpPr>
        <p:grpSpPr>
          <a:xfrm>
            <a:off x="3806993" y="4947784"/>
            <a:ext cx="1137161" cy="1150034"/>
            <a:chOff x="3806993" y="4947784"/>
            <a:chExt cx="1137161" cy="1150034"/>
          </a:xfrm>
          <a:noFill/>
        </p:grpSpPr>
        <p:sp>
          <p:nvSpPr>
            <p:cNvPr id="192" name="Forma libre 191">
              <a:extLst>
                <a:ext uri="{FF2B5EF4-FFF2-40B4-BE49-F238E27FC236}">
                  <a16:creationId xmlns:a16="http://schemas.microsoft.com/office/drawing/2014/main" id="{97469E21-DCD3-E91E-9B96-701A7AE047BE}"/>
                </a:ext>
              </a:extLst>
            </p:cNvPr>
            <p:cNvSpPr/>
            <p:nvPr/>
          </p:nvSpPr>
          <p:spPr>
            <a:xfrm>
              <a:off x="3806993" y="4965472"/>
              <a:ext cx="599763" cy="1095235"/>
            </a:xfrm>
            <a:custGeom>
              <a:avLst/>
              <a:gdLst>
                <a:gd name="connsiteX0" fmla="*/ 599764 w 599763"/>
                <a:gd name="connsiteY0" fmla="*/ 1095236 h 1095235"/>
                <a:gd name="connsiteX1" fmla="*/ 0 w 599763"/>
                <a:gd name="connsiteY1" fmla="*/ 1095236 h 1095235"/>
                <a:gd name="connsiteX2" fmla="*/ 0 w 599763"/>
                <a:gd name="connsiteY2" fmla="*/ 0 h 1095235"/>
                <a:gd name="connsiteX3" fmla="*/ 599764 w 599763"/>
                <a:gd name="connsiteY3" fmla="*/ 0 h 109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763" h="1095235">
                  <a:moveTo>
                    <a:pt x="599764" y="1095236"/>
                  </a:moveTo>
                  <a:lnTo>
                    <a:pt x="0" y="1095236"/>
                  </a:lnTo>
                  <a:lnTo>
                    <a:pt x="0" y="0"/>
                  </a:lnTo>
                  <a:lnTo>
                    <a:pt x="599764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3" name="Forma libre 192">
              <a:extLst>
                <a:ext uri="{FF2B5EF4-FFF2-40B4-BE49-F238E27FC236}">
                  <a16:creationId xmlns:a16="http://schemas.microsoft.com/office/drawing/2014/main" id="{75554AF4-50B1-B199-EFC9-CE5C5C5FB3F8}"/>
                </a:ext>
              </a:extLst>
            </p:cNvPr>
            <p:cNvSpPr/>
            <p:nvPr/>
          </p:nvSpPr>
          <p:spPr>
            <a:xfrm>
              <a:off x="4396500" y="4965472"/>
              <a:ext cx="20595" cy="1095235"/>
            </a:xfrm>
            <a:custGeom>
              <a:avLst/>
              <a:gdLst>
                <a:gd name="connsiteX0" fmla="*/ 20596 w 20595"/>
                <a:gd name="connsiteY0" fmla="*/ 0 h 1095235"/>
                <a:gd name="connsiteX1" fmla="*/ 0 w 20595"/>
                <a:gd name="connsiteY1" fmla="*/ 182498 h 1095235"/>
                <a:gd name="connsiteX2" fmla="*/ 20596 w 20595"/>
                <a:gd name="connsiteY2" fmla="*/ 364996 h 1095235"/>
                <a:gd name="connsiteX3" fmla="*/ 0 w 20595"/>
                <a:gd name="connsiteY3" fmla="*/ 547576 h 1095235"/>
                <a:gd name="connsiteX4" fmla="*/ 20596 w 20595"/>
                <a:gd name="connsiteY4" fmla="*/ 730074 h 1095235"/>
                <a:gd name="connsiteX5" fmla="*/ 0 w 20595"/>
                <a:gd name="connsiteY5" fmla="*/ 912655 h 1095235"/>
                <a:gd name="connsiteX6" fmla="*/ 20596 w 20595"/>
                <a:gd name="connsiteY6" fmla="*/ 1095236 h 109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95" h="1095235">
                  <a:moveTo>
                    <a:pt x="20596" y="0"/>
                  </a:moveTo>
                  <a:cubicBezTo>
                    <a:pt x="20596" y="91249"/>
                    <a:pt x="0" y="91249"/>
                    <a:pt x="0" y="182498"/>
                  </a:cubicBezTo>
                  <a:cubicBezTo>
                    <a:pt x="0" y="273747"/>
                    <a:pt x="20596" y="273747"/>
                    <a:pt x="20596" y="364996"/>
                  </a:cubicBezTo>
                  <a:cubicBezTo>
                    <a:pt x="20596" y="456245"/>
                    <a:pt x="0" y="456245"/>
                    <a:pt x="0" y="547576"/>
                  </a:cubicBezTo>
                  <a:cubicBezTo>
                    <a:pt x="0" y="638908"/>
                    <a:pt x="20596" y="638825"/>
                    <a:pt x="20596" y="730074"/>
                  </a:cubicBezTo>
                  <a:cubicBezTo>
                    <a:pt x="20596" y="821323"/>
                    <a:pt x="0" y="821323"/>
                    <a:pt x="0" y="912655"/>
                  </a:cubicBezTo>
                  <a:cubicBezTo>
                    <a:pt x="0" y="1003987"/>
                    <a:pt x="20596" y="1003904"/>
                    <a:pt x="20596" y="1095236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4" name="Forma libre 193">
              <a:extLst>
                <a:ext uri="{FF2B5EF4-FFF2-40B4-BE49-F238E27FC236}">
                  <a16:creationId xmlns:a16="http://schemas.microsoft.com/office/drawing/2014/main" id="{50CD74A5-2B28-461D-4F34-8E4CDC260513}"/>
                </a:ext>
              </a:extLst>
            </p:cNvPr>
            <p:cNvSpPr/>
            <p:nvPr/>
          </p:nvSpPr>
          <p:spPr>
            <a:xfrm>
              <a:off x="4414119" y="5017957"/>
              <a:ext cx="530035" cy="8265"/>
            </a:xfrm>
            <a:custGeom>
              <a:avLst/>
              <a:gdLst>
                <a:gd name="connsiteX0" fmla="*/ 530036 w 530035"/>
                <a:gd name="connsiteY0" fmla="*/ 0 h 8265"/>
                <a:gd name="connsiteX1" fmla="*/ 0 w 530035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0035" h="8265">
                  <a:moveTo>
                    <a:pt x="530036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5" name="Forma libre 194">
              <a:extLst>
                <a:ext uri="{FF2B5EF4-FFF2-40B4-BE49-F238E27FC236}">
                  <a16:creationId xmlns:a16="http://schemas.microsoft.com/office/drawing/2014/main" id="{DC194D17-0582-C382-58CD-48458CE6EAF7}"/>
                </a:ext>
              </a:extLst>
            </p:cNvPr>
            <p:cNvSpPr/>
            <p:nvPr/>
          </p:nvSpPr>
          <p:spPr>
            <a:xfrm>
              <a:off x="4401877" y="5216159"/>
              <a:ext cx="387683" cy="8265"/>
            </a:xfrm>
            <a:custGeom>
              <a:avLst/>
              <a:gdLst>
                <a:gd name="connsiteX0" fmla="*/ 387684 w 387683"/>
                <a:gd name="connsiteY0" fmla="*/ 0 h 8265"/>
                <a:gd name="connsiteX1" fmla="*/ 0 w 387683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7683" h="8265">
                  <a:moveTo>
                    <a:pt x="387684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6" name="Forma libre 195">
              <a:extLst>
                <a:ext uri="{FF2B5EF4-FFF2-40B4-BE49-F238E27FC236}">
                  <a16:creationId xmlns:a16="http://schemas.microsoft.com/office/drawing/2014/main" id="{C630D999-DF91-7B8A-19D8-4BFC7D92F700}"/>
                </a:ext>
              </a:extLst>
            </p:cNvPr>
            <p:cNvSpPr/>
            <p:nvPr/>
          </p:nvSpPr>
          <p:spPr>
            <a:xfrm>
              <a:off x="4408411" y="5414444"/>
              <a:ext cx="535742" cy="8265"/>
            </a:xfrm>
            <a:custGeom>
              <a:avLst/>
              <a:gdLst>
                <a:gd name="connsiteX0" fmla="*/ 535743 w 535742"/>
                <a:gd name="connsiteY0" fmla="*/ 0 h 8265"/>
                <a:gd name="connsiteX1" fmla="*/ 0 w 535742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5742" h="8265">
                  <a:moveTo>
                    <a:pt x="535743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7" name="Forma libre 196">
              <a:extLst>
                <a:ext uri="{FF2B5EF4-FFF2-40B4-BE49-F238E27FC236}">
                  <a16:creationId xmlns:a16="http://schemas.microsoft.com/office/drawing/2014/main" id="{8E6F340F-2F47-9617-65D0-C8C4E94B513D}"/>
                </a:ext>
              </a:extLst>
            </p:cNvPr>
            <p:cNvSpPr/>
            <p:nvPr/>
          </p:nvSpPr>
          <p:spPr>
            <a:xfrm>
              <a:off x="4408577" y="5612563"/>
              <a:ext cx="380983" cy="8265"/>
            </a:xfrm>
            <a:custGeom>
              <a:avLst/>
              <a:gdLst>
                <a:gd name="connsiteX0" fmla="*/ 380984 w 380983"/>
                <a:gd name="connsiteY0" fmla="*/ 0 h 8265"/>
                <a:gd name="connsiteX1" fmla="*/ 0 w 380983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0983" h="8265">
                  <a:moveTo>
                    <a:pt x="380984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8" name="Forma libre 197">
              <a:extLst>
                <a:ext uri="{FF2B5EF4-FFF2-40B4-BE49-F238E27FC236}">
                  <a16:creationId xmlns:a16="http://schemas.microsoft.com/office/drawing/2014/main" id="{D45F5721-0E63-2A82-7F6C-69A70A20EDA1}"/>
                </a:ext>
              </a:extLst>
            </p:cNvPr>
            <p:cNvSpPr/>
            <p:nvPr/>
          </p:nvSpPr>
          <p:spPr>
            <a:xfrm>
              <a:off x="4401794" y="5810765"/>
              <a:ext cx="542360" cy="8265"/>
            </a:xfrm>
            <a:custGeom>
              <a:avLst/>
              <a:gdLst>
                <a:gd name="connsiteX0" fmla="*/ 542360 w 542360"/>
                <a:gd name="connsiteY0" fmla="*/ 0 h 8265"/>
                <a:gd name="connsiteX1" fmla="*/ 0 w 542360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2360" h="8265">
                  <a:moveTo>
                    <a:pt x="542360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9" name="Forma libre 198">
              <a:extLst>
                <a:ext uri="{FF2B5EF4-FFF2-40B4-BE49-F238E27FC236}">
                  <a16:creationId xmlns:a16="http://schemas.microsoft.com/office/drawing/2014/main" id="{F4E452BB-9C50-2A83-D73E-55A93BE2A5E4}"/>
                </a:ext>
              </a:extLst>
            </p:cNvPr>
            <p:cNvSpPr/>
            <p:nvPr/>
          </p:nvSpPr>
          <p:spPr>
            <a:xfrm>
              <a:off x="4414201" y="6009050"/>
              <a:ext cx="280402" cy="8265"/>
            </a:xfrm>
            <a:custGeom>
              <a:avLst/>
              <a:gdLst>
                <a:gd name="connsiteX0" fmla="*/ 280403 w 280402"/>
                <a:gd name="connsiteY0" fmla="*/ 0 h 8265"/>
                <a:gd name="connsiteX1" fmla="*/ 0 w 280402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0402" h="8265">
                  <a:moveTo>
                    <a:pt x="280403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0" name="Forma libre 199">
              <a:extLst>
                <a:ext uri="{FF2B5EF4-FFF2-40B4-BE49-F238E27FC236}">
                  <a16:creationId xmlns:a16="http://schemas.microsoft.com/office/drawing/2014/main" id="{F1453FB3-DC32-D04C-7C42-029A3CAEF3CD}"/>
                </a:ext>
              </a:extLst>
            </p:cNvPr>
            <p:cNvSpPr/>
            <p:nvPr/>
          </p:nvSpPr>
          <p:spPr>
            <a:xfrm>
              <a:off x="4742661" y="6009050"/>
              <a:ext cx="46899" cy="8265"/>
            </a:xfrm>
            <a:custGeom>
              <a:avLst/>
              <a:gdLst>
                <a:gd name="connsiteX0" fmla="*/ 46899 w 46899"/>
                <a:gd name="connsiteY0" fmla="*/ 0 h 8265"/>
                <a:gd name="connsiteX1" fmla="*/ 0 w 4689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99" h="8265">
                  <a:moveTo>
                    <a:pt x="46899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AE3C3CCC-A6E4-2EEF-D4F7-3CFD2485F4F2}"/>
                </a:ext>
              </a:extLst>
            </p:cNvPr>
            <p:cNvSpPr/>
            <p:nvPr/>
          </p:nvSpPr>
          <p:spPr>
            <a:xfrm>
              <a:off x="3944382" y="5090609"/>
              <a:ext cx="80564" cy="73726"/>
            </a:xfrm>
            <a:custGeom>
              <a:avLst/>
              <a:gdLst>
                <a:gd name="connsiteX0" fmla="*/ 62698 w 80564"/>
                <a:gd name="connsiteY0" fmla="*/ 0 h 73726"/>
                <a:gd name="connsiteX1" fmla="*/ 80564 w 80564"/>
                <a:gd name="connsiteY1" fmla="*/ 33475 h 73726"/>
                <a:gd name="connsiteX2" fmla="*/ 40282 w 80564"/>
                <a:gd name="connsiteY2" fmla="*/ 73727 h 73726"/>
                <a:gd name="connsiteX3" fmla="*/ 0 w 80564"/>
                <a:gd name="connsiteY3" fmla="*/ 33475 h 73726"/>
                <a:gd name="connsiteX4" fmla="*/ 3143 w 80564"/>
                <a:gd name="connsiteY4" fmla="*/ 17853 h 7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564" h="73726">
                  <a:moveTo>
                    <a:pt x="62698" y="0"/>
                  </a:moveTo>
                  <a:cubicBezTo>
                    <a:pt x="73451" y="7191"/>
                    <a:pt x="80564" y="19506"/>
                    <a:pt x="80564" y="33475"/>
                  </a:cubicBezTo>
                  <a:cubicBezTo>
                    <a:pt x="80564" y="55708"/>
                    <a:pt x="62532" y="73727"/>
                    <a:pt x="40282" y="73727"/>
                  </a:cubicBezTo>
                  <a:cubicBezTo>
                    <a:pt x="18032" y="73727"/>
                    <a:pt x="0" y="55708"/>
                    <a:pt x="0" y="33475"/>
                  </a:cubicBezTo>
                  <a:cubicBezTo>
                    <a:pt x="0" y="27937"/>
                    <a:pt x="1158" y="22647"/>
                    <a:pt x="3143" y="17853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2" name="Forma libre 201">
              <a:extLst>
                <a:ext uri="{FF2B5EF4-FFF2-40B4-BE49-F238E27FC236}">
                  <a16:creationId xmlns:a16="http://schemas.microsoft.com/office/drawing/2014/main" id="{B37406A0-B53F-B4EB-EB68-F7C7B75E0014}"/>
                </a:ext>
              </a:extLst>
            </p:cNvPr>
            <p:cNvSpPr/>
            <p:nvPr/>
          </p:nvSpPr>
          <p:spPr>
            <a:xfrm>
              <a:off x="4183758" y="5672238"/>
              <a:ext cx="77338" cy="80503"/>
            </a:xfrm>
            <a:custGeom>
              <a:avLst/>
              <a:gdLst>
                <a:gd name="connsiteX0" fmla="*/ 40282 w 77338"/>
                <a:gd name="connsiteY0" fmla="*/ 80504 h 80503"/>
                <a:gd name="connsiteX1" fmla="*/ 0 w 77338"/>
                <a:gd name="connsiteY1" fmla="*/ 40252 h 80503"/>
                <a:gd name="connsiteX2" fmla="*/ 40282 w 77338"/>
                <a:gd name="connsiteY2" fmla="*/ 0 h 80503"/>
                <a:gd name="connsiteX3" fmla="*/ 77338 w 77338"/>
                <a:gd name="connsiteY3" fmla="*/ 24548 h 8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338" h="80503">
                  <a:moveTo>
                    <a:pt x="40282" y="80504"/>
                  </a:moveTo>
                  <a:cubicBezTo>
                    <a:pt x="18032" y="80504"/>
                    <a:pt x="0" y="62486"/>
                    <a:pt x="0" y="40252"/>
                  </a:cubicBezTo>
                  <a:cubicBezTo>
                    <a:pt x="0" y="18018"/>
                    <a:pt x="18032" y="0"/>
                    <a:pt x="40282" y="0"/>
                  </a:cubicBezTo>
                  <a:cubicBezTo>
                    <a:pt x="56990" y="0"/>
                    <a:pt x="71217" y="10166"/>
                    <a:pt x="77338" y="24548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3" name="Forma libre 202">
              <a:extLst>
                <a:ext uri="{FF2B5EF4-FFF2-40B4-BE49-F238E27FC236}">
                  <a16:creationId xmlns:a16="http://schemas.microsoft.com/office/drawing/2014/main" id="{8A71875C-D82C-F400-BECB-8F2A488AD546}"/>
                </a:ext>
              </a:extLst>
            </p:cNvPr>
            <p:cNvSpPr/>
            <p:nvPr/>
          </p:nvSpPr>
          <p:spPr>
            <a:xfrm>
              <a:off x="3923373" y="5839115"/>
              <a:ext cx="80564" cy="80503"/>
            </a:xfrm>
            <a:custGeom>
              <a:avLst/>
              <a:gdLst>
                <a:gd name="connsiteX0" fmla="*/ 0 w 80564"/>
                <a:gd name="connsiteY0" fmla="*/ 40252 h 80503"/>
                <a:gd name="connsiteX1" fmla="*/ 40282 w 80564"/>
                <a:gd name="connsiteY1" fmla="*/ 0 h 80503"/>
                <a:gd name="connsiteX2" fmla="*/ 80564 w 80564"/>
                <a:gd name="connsiteY2" fmla="*/ 40252 h 80503"/>
                <a:gd name="connsiteX3" fmla="*/ 40282 w 80564"/>
                <a:gd name="connsiteY3" fmla="*/ 80504 h 80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564" h="80503">
                  <a:moveTo>
                    <a:pt x="0" y="40252"/>
                  </a:moveTo>
                  <a:cubicBezTo>
                    <a:pt x="0" y="18018"/>
                    <a:pt x="18032" y="0"/>
                    <a:pt x="40282" y="0"/>
                  </a:cubicBezTo>
                  <a:cubicBezTo>
                    <a:pt x="62532" y="0"/>
                    <a:pt x="80564" y="18018"/>
                    <a:pt x="80564" y="40252"/>
                  </a:cubicBezTo>
                  <a:cubicBezTo>
                    <a:pt x="80564" y="62486"/>
                    <a:pt x="62532" y="80504"/>
                    <a:pt x="40282" y="80504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4" name="Forma libre 203">
              <a:extLst>
                <a:ext uri="{FF2B5EF4-FFF2-40B4-BE49-F238E27FC236}">
                  <a16:creationId xmlns:a16="http://schemas.microsoft.com/office/drawing/2014/main" id="{F23EEE91-E343-78C3-1B3A-384D8A41D33B}"/>
                </a:ext>
              </a:extLst>
            </p:cNvPr>
            <p:cNvSpPr/>
            <p:nvPr/>
          </p:nvSpPr>
          <p:spPr>
            <a:xfrm>
              <a:off x="4247531" y="5090609"/>
              <a:ext cx="4962" cy="18679"/>
            </a:xfrm>
            <a:custGeom>
              <a:avLst/>
              <a:gdLst>
                <a:gd name="connsiteX0" fmla="*/ 0 w 4962"/>
                <a:gd name="connsiteY0" fmla="*/ 0 h 18679"/>
                <a:gd name="connsiteX1" fmla="*/ 4963 w 4962"/>
                <a:gd name="connsiteY1" fmla="*/ 18680 h 1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2" h="18679">
                  <a:moveTo>
                    <a:pt x="0" y="0"/>
                  </a:moveTo>
                  <a:lnTo>
                    <a:pt x="4963" y="1868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5" name="Forma libre 204">
              <a:extLst>
                <a:ext uri="{FF2B5EF4-FFF2-40B4-BE49-F238E27FC236}">
                  <a16:creationId xmlns:a16="http://schemas.microsoft.com/office/drawing/2014/main" id="{E2BEF34E-ECFC-A315-5318-E65556C443DE}"/>
                </a:ext>
              </a:extLst>
            </p:cNvPr>
            <p:cNvSpPr/>
            <p:nvPr/>
          </p:nvSpPr>
          <p:spPr>
            <a:xfrm>
              <a:off x="4098066" y="5414444"/>
              <a:ext cx="27957" cy="6694"/>
            </a:xfrm>
            <a:custGeom>
              <a:avLst/>
              <a:gdLst>
                <a:gd name="connsiteX0" fmla="*/ 27958 w 27957"/>
                <a:gd name="connsiteY0" fmla="*/ 0 h 6694"/>
                <a:gd name="connsiteX1" fmla="*/ 0 w 27957"/>
                <a:gd name="connsiteY1" fmla="*/ 6695 h 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57" h="6694">
                  <a:moveTo>
                    <a:pt x="27958" y="0"/>
                  </a:moveTo>
                  <a:lnTo>
                    <a:pt x="0" y="669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6" name="Forma libre 205">
              <a:extLst>
                <a:ext uri="{FF2B5EF4-FFF2-40B4-BE49-F238E27FC236}">
                  <a16:creationId xmlns:a16="http://schemas.microsoft.com/office/drawing/2014/main" id="{85885F9D-64BD-5D1D-AE5E-40CB2DECA0C8}"/>
                </a:ext>
              </a:extLst>
            </p:cNvPr>
            <p:cNvSpPr/>
            <p:nvPr/>
          </p:nvSpPr>
          <p:spPr>
            <a:xfrm>
              <a:off x="4195008" y="5902014"/>
              <a:ext cx="11497" cy="17522"/>
            </a:xfrm>
            <a:custGeom>
              <a:avLst/>
              <a:gdLst>
                <a:gd name="connsiteX0" fmla="*/ 0 w 11497"/>
                <a:gd name="connsiteY0" fmla="*/ 0 h 17522"/>
                <a:gd name="connsiteX1" fmla="*/ 11497 w 11497"/>
                <a:gd name="connsiteY1" fmla="*/ 17522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97" h="17522">
                  <a:moveTo>
                    <a:pt x="0" y="0"/>
                  </a:moveTo>
                  <a:lnTo>
                    <a:pt x="11497" y="17522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7" name="Forma libre 206">
              <a:extLst>
                <a:ext uri="{FF2B5EF4-FFF2-40B4-BE49-F238E27FC236}">
                  <a16:creationId xmlns:a16="http://schemas.microsoft.com/office/drawing/2014/main" id="{A13FBA2D-621E-AE5D-C7DB-B93F30F99B7A}"/>
                </a:ext>
              </a:extLst>
            </p:cNvPr>
            <p:cNvSpPr/>
            <p:nvPr/>
          </p:nvSpPr>
          <p:spPr>
            <a:xfrm>
              <a:off x="3923373" y="5596776"/>
              <a:ext cx="12076" cy="24630"/>
            </a:xfrm>
            <a:custGeom>
              <a:avLst/>
              <a:gdLst>
                <a:gd name="connsiteX0" fmla="*/ 12076 w 12076"/>
                <a:gd name="connsiteY0" fmla="*/ 24631 h 24630"/>
                <a:gd name="connsiteX1" fmla="*/ 0 w 12076"/>
                <a:gd name="connsiteY1" fmla="*/ 0 h 2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76" h="24630">
                  <a:moveTo>
                    <a:pt x="12076" y="24631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8" name="Forma libre 207">
              <a:extLst>
                <a:ext uri="{FF2B5EF4-FFF2-40B4-BE49-F238E27FC236}">
                  <a16:creationId xmlns:a16="http://schemas.microsoft.com/office/drawing/2014/main" id="{C205AB02-6319-8336-424A-C722DF1A6DC5}"/>
                </a:ext>
              </a:extLst>
            </p:cNvPr>
            <p:cNvSpPr/>
            <p:nvPr/>
          </p:nvSpPr>
          <p:spPr>
            <a:xfrm>
              <a:off x="4569788" y="5665213"/>
              <a:ext cx="8271" cy="432606"/>
            </a:xfrm>
            <a:custGeom>
              <a:avLst/>
              <a:gdLst>
                <a:gd name="connsiteX0" fmla="*/ 0 w 8271"/>
                <a:gd name="connsiteY0" fmla="*/ 0 h 432606"/>
                <a:gd name="connsiteX1" fmla="*/ 0 w 8271"/>
                <a:gd name="connsiteY1" fmla="*/ 432606 h 43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432606">
                  <a:moveTo>
                    <a:pt x="0" y="0"/>
                  </a:moveTo>
                  <a:lnTo>
                    <a:pt x="0" y="432606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9" name="Forma libre 208">
              <a:extLst>
                <a:ext uri="{FF2B5EF4-FFF2-40B4-BE49-F238E27FC236}">
                  <a16:creationId xmlns:a16="http://schemas.microsoft.com/office/drawing/2014/main" id="{FCD96DA7-6C36-64C3-3607-170A5F65BC97}"/>
                </a:ext>
              </a:extLst>
            </p:cNvPr>
            <p:cNvSpPr/>
            <p:nvPr/>
          </p:nvSpPr>
          <p:spPr>
            <a:xfrm>
              <a:off x="4569788" y="4947784"/>
              <a:ext cx="8271" cy="605681"/>
            </a:xfrm>
            <a:custGeom>
              <a:avLst/>
              <a:gdLst>
                <a:gd name="connsiteX0" fmla="*/ 0 w 8271"/>
                <a:gd name="connsiteY0" fmla="*/ 0 h 605681"/>
                <a:gd name="connsiteX1" fmla="*/ 0 w 8271"/>
                <a:gd name="connsiteY1" fmla="*/ 605681 h 60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605681">
                  <a:moveTo>
                    <a:pt x="0" y="0"/>
                  </a:moveTo>
                  <a:lnTo>
                    <a:pt x="0" y="605681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0" name="Forma libre 209">
              <a:extLst>
                <a:ext uri="{FF2B5EF4-FFF2-40B4-BE49-F238E27FC236}">
                  <a16:creationId xmlns:a16="http://schemas.microsoft.com/office/drawing/2014/main" id="{92ED80FB-8087-E263-0954-AE1231B677A6}"/>
                </a:ext>
              </a:extLst>
            </p:cNvPr>
            <p:cNvSpPr/>
            <p:nvPr/>
          </p:nvSpPr>
          <p:spPr>
            <a:xfrm>
              <a:off x="4742661" y="5260874"/>
              <a:ext cx="8271" cy="836944"/>
            </a:xfrm>
            <a:custGeom>
              <a:avLst/>
              <a:gdLst>
                <a:gd name="connsiteX0" fmla="*/ 0 w 8271"/>
                <a:gd name="connsiteY0" fmla="*/ 0 h 836944"/>
                <a:gd name="connsiteX1" fmla="*/ 0 w 8271"/>
                <a:gd name="connsiteY1" fmla="*/ 836945 h 83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836944">
                  <a:moveTo>
                    <a:pt x="0" y="0"/>
                  </a:moveTo>
                  <a:lnTo>
                    <a:pt x="0" y="83694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1" name="Forma libre 210">
              <a:extLst>
                <a:ext uri="{FF2B5EF4-FFF2-40B4-BE49-F238E27FC236}">
                  <a16:creationId xmlns:a16="http://schemas.microsoft.com/office/drawing/2014/main" id="{8BFDDA71-39AD-FAE8-B356-1D9A83C100F7}"/>
                </a:ext>
              </a:extLst>
            </p:cNvPr>
            <p:cNvSpPr/>
            <p:nvPr/>
          </p:nvSpPr>
          <p:spPr>
            <a:xfrm>
              <a:off x="4742661" y="4947784"/>
              <a:ext cx="8271" cy="216468"/>
            </a:xfrm>
            <a:custGeom>
              <a:avLst/>
              <a:gdLst>
                <a:gd name="connsiteX0" fmla="*/ 0 w 8271"/>
                <a:gd name="connsiteY0" fmla="*/ 0 h 216468"/>
                <a:gd name="connsiteX1" fmla="*/ 0 w 8271"/>
                <a:gd name="connsiteY1" fmla="*/ 216468 h 21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16468">
                  <a:moveTo>
                    <a:pt x="0" y="0"/>
                  </a:moveTo>
                  <a:lnTo>
                    <a:pt x="0" y="216468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12" name="Gráfico 2">
            <a:extLst>
              <a:ext uri="{FF2B5EF4-FFF2-40B4-BE49-F238E27FC236}">
                <a16:creationId xmlns:a16="http://schemas.microsoft.com/office/drawing/2014/main" id="{482CD88E-A325-D7FF-8005-17CFA166CA91}"/>
              </a:ext>
            </a:extLst>
          </p:cNvPr>
          <p:cNvGrpSpPr/>
          <p:nvPr/>
        </p:nvGrpSpPr>
        <p:grpSpPr>
          <a:xfrm>
            <a:off x="9517613" y="5122100"/>
            <a:ext cx="1195309" cy="801403"/>
            <a:chOff x="9517613" y="5122100"/>
            <a:chExt cx="1195309" cy="801403"/>
          </a:xfrm>
          <a:noFill/>
        </p:grpSpPr>
        <p:sp>
          <p:nvSpPr>
            <p:cNvPr id="213" name="Forma libre 212">
              <a:extLst>
                <a:ext uri="{FF2B5EF4-FFF2-40B4-BE49-F238E27FC236}">
                  <a16:creationId xmlns:a16="http://schemas.microsoft.com/office/drawing/2014/main" id="{0B696395-FAB2-43A5-BA8E-07891FB67465}"/>
                </a:ext>
              </a:extLst>
            </p:cNvPr>
            <p:cNvSpPr/>
            <p:nvPr/>
          </p:nvSpPr>
          <p:spPr>
            <a:xfrm>
              <a:off x="9517613" y="5282364"/>
              <a:ext cx="1195309" cy="641139"/>
            </a:xfrm>
            <a:custGeom>
              <a:avLst/>
              <a:gdLst>
                <a:gd name="connsiteX0" fmla="*/ 89001 w 1195309"/>
                <a:gd name="connsiteY0" fmla="*/ 641140 h 641139"/>
                <a:gd name="connsiteX1" fmla="*/ 1195310 w 1195309"/>
                <a:gd name="connsiteY1" fmla="*/ 641140 h 641139"/>
                <a:gd name="connsiteX2" fmla="*/ 1195310 w 1195309"/>
                <a:gd name="connsiteY2" fmla="*/ 496331 h 641139"/>
                <a:gd name="connsiteX3" fmla="*/ 1074050 w 1195309"/>
                <a:gd name="connsiteY3" fmla="*/ 449963 h 641139"/>
                <a:gd name="connsiteX4" fmla="*/ 1074050 w 1195309"/>
                <a:gd name="connsiteY4" fmla="*/ 191177 h 641139"/>
                <a:gd name="connsiteX5" fmla="*/ 1195310 w 1195309"/>
                <a:gd name="connsiteY5" fmla="*/ 144808 h 641139"/>
                <a:gd name="connsiteX6" fmla="*/ 1195310 w 1195309"/>
                <a:gd name="connsiteY6" fmla="*/ 0 h 641139"/>
                <a:gd name="connsiteX7" fmla="*/ 586116 w 1195309"/>
                <a:gd name="connsiteY7" fmla="*/ 0 h 641139"/>
                <a:gd name="connsiteX8" fmla="*/ 0 w 1195309"/>
                <a:gd name="connsiteY8" fmla="*/ 0 h 641139"/>
                <a:gd name="connsiteX9" fmla="*/ 0 w 1195309"/>
                <a:gd name="connsiteY9" fmla="*/ 144808 h 641139"/>
                <a:gd name="connsiteX10" fmla="*/ 121259 w 1195309"/>
                <a:gd name="connsiteY10" fmla="*/ 191177 h 641139"/>
                <a:gd name="connsiteX11" fmla="*/ 121259 w 1195309"/>
                <a:gd name="connsiteY11" fmla="*/ 449963 h 641139"/>
                <a:gd name="connsiteX12" fmla="*/ 0 w 1195309"/>
                <a:gd name="connsiteY12" fmla="*/ 496331 h 641139"/>
                <a:gd name="connsiteX13" fmla="*/ 0 w 1195309"/>
                <a:gd name="connsiteY13" fmla="*/ 641140 h 64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5309" h="641139">
                  <a:moveTo>
                    <a:pt x="89001" y="641140"/>
                  </a:moveTo>
                  <a:lnTo>
                    <a:pt x="1195310" y="641140"/>
                  </a:lnTo>
                  <a:lnTo>
                    <a:pt x="1195310" y="496331"/>
                  </a:lnTo>
                  <a:lnTo>
                    <a:pt x="1074050" y="449963"/>
                  </a:lnTo>
                  <a:lnTo>
                    <a:pt x="1074050" y="191177"/>
                  </a:lnTo>
                  <a:lnTo>
                    <a:pt x="1195310" y="144808"/>
                  </a:lnTo>
                  <a:lnTo>
                    <a:pt x="1195310" y="0"/>
                  </a:lnTo>
                  <a:lnTo>
                    <a:pt x="586116" y="0"/>
                  </a:lnTo>
                  <a:lnTo>
                    <a:pt x="0" y="0"/>
                  </a:lnTo>
                  <a:lnTo>
                    <a:pt x="0" y="144808"/>
                  </a:lnTo>
                  <a:lnTo>
                    <a:pt x="121259" y="191177"/>
                  </a:lnTo>
                  <a:lnTo>
                    <a:pt x="121259" y="449963"/>
                  </a:lnTo>
                  <a:lnTo>
                    <a:pt x="0" y="496331"/>
                  </a:lnTo>
                  <a:lnTo>
                    <a:pt x="0" y="64114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14" name="Gráfico 2">
              <a:extLst>
                <a:ext uri="{FF2B5EF4-FFF2-40B4-BE49-F238E27FC236}">
                  <a16:creationId xmlns:a16="http://schemas.microsoft.com/office/drawing/2014/main" id="{751B8E76-89FA-9CEE-8040-8DA4CA697364}"/>
                </a:ext>
              </a:extLst>
            </p:cNvPr>
            <p:cNvGrpSpPr/>
            <p:nvPr/>
          </p:nvGrpSpPr>
          <p:grpSpPr>
            <a:xfrm>
              <a:off x="9734491" y="5441802"/>
              <a:ext cx="751545" cy="322346"/>
              <a:chOff x="9734491" y="5441802"/>
              <a:chExt cx="751545" cy="322346"/>
            </a:xfrm>
            <a:noFill/>
          </p:grpSpPr>
          <p:sp>
            <p:nvSpPr>
              <p:cNvPr id="215" name="Forma libre 214">
                <a:extLst>
                  <a:ext uri="{FF2B5EF4-FFF2-40B4-BE49-F238E27FC236}">
                    <a16:creationId xmlns:a16="http://schemas.microsoft.com/office/drawing/2014/main" id="{0F39E719-0368-FF58-2D05-DA12FBE6CD56}"/>
                  </a:ext>
                </a:extLst>
              </p:cNvPr>
              <p:cNvSpPr/>
              <p:nvPr/>
            </p:nvSpPr>
            <p:spPr>
              <a:xfrm rot="5400000">
                <a:off x="10163449" y="5441802"/>
                <a:ext cx="322587" cy="322346"/>
              </a:xfrm>
              <a:custGeom>
                <a:avLst/>
                <a:gdLst>
                  <a:gd name="connsiteX0" fmla="*/ 269733 w 322587"/>
                  <a:gd name="connsiteY0" fmla="*/ 0 h 322346"/>
                  <a:gd name="connsiteX1" fmla="*/ 322587 w 322587"/>
                  <a:gd name="connsiteY1" fmla="*/ 52815 h 322346"/>
                  <a:gd name="connsiteX2" fmla="*/ 322587 w 322587"/>
                  <a:gd name="connsiteY2" fmla="*/ 269532 h 322346"/>
                  <a:gd name="connsiteX3" fmla="*/ 269733 w 322587"/>
                  <a:gd name="connsiteY3" fmla="*/ 322347 h 322346"/>
                  <a:gd name="connsiteX4" fmla="*/ 52855 w 322587"/>
                  <a:gd name="connsiteY4" fmla="*/ 322347 h 322346"/>
                  <a:gd name="connsiteX5" fmla="*/ 0 w 322587"/>
                  <a:gd name="connsiteY5" fmla="*/ 269532 h 322346"/>
                  <a:gd name="connsiteX6" fmla="*/ 0 w 322587"/>
                  <a:gd name="connsiteY6" fmla="*/ 52815 h 322346"/>
                  <a:gd name="connsiteX7" fmla="*/ 52855 w 322587"/>
                  <a:gd name="connsiteY7" fmla="*/ 0 h 32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587" h="322346">
                    <a:moveTo>
                      <a:pt x="269733" y="0"/>
                    </a:moveTo>
                    <a:cubicBezTo>
                      <a:pt x="298924" y="0"/>
                      <a:pt x="322587" y="23646"/>
                      <a:pt x="322587" y="52815"/>
                    </a:cubicBezTo>
                    <a:lnTo>
                      <a:pt x="322587" y="269532"/>
                    </a:lnTo>
                    <a:cubicBezTo>
                      <a:pt x="322587" y="298701"/>
                      <a:pt x="298924" y="322347"/>
                      <a:pt x="269733" y="322347"/>
                    </a:cubicBezTo>
                    <a:lnTo>
                      <a:pt x="52855" y="322347"/>
                    </a:lnTo>
                    <a:cubicBezTo>
                      <a:pt x="23664" y="322347"/>
                      <a:pt x="0" y="298701"/>
                      <a:pt x="0" y="269532"/>
                    </a:cubicBezTo>
                    <a:lnTo>
                      <a:pt x="0" y="52815"/>
                    </a:lnTo>
                    <a:cubicBezTo>
                      <a:pt x="0" y="23646"/>
                      <a:pt x="23664" y="0"/>
                      <a:pt x="52855" y="0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6" name="Forma libre 215">
                <a:extLst>
                  <a:ext uri="{FF2B5EF4-FFF2-40B4-BE49-F238E27FC236}">
                    <a16:creationId xmlns:a16="http://schemas.microsoft.com/office/drawing/2014/main" id="{8767DB1F-E225-5358-6D23-443DE2A82818}"/>
                  </a:ext>
                </a:extLst>
              </p:cNvPr>
              <p:cNvSpPr/>
              <p:nvPr/>
            </p:nvSpPr>
            <p:spPr>
              <a:xfrm rot="5400000">
                <a:off x="9734491" y="5441802"/>
                <a:ext cx="322587" cy="322346"/>
              </a:xfrm>
              <a:custGeom>
                <a:avLst/>
                <a:gdLst>
                  <a:gd name="connsiteX0" fmla="*/ 269732 w 322587"/>
                  <a:gd name="connsiteY0" fmla="*/ 0 h 322346"/>
                  <a:gd name="connsiteX1" fmla="*/ 322587 w 322587"/>
                  <a:gd name="connsiteY1" fmla="*/ 52815 h 322346"/>
                  <a:gd name="connsiteX2" fmla="*/ 322587 w 322587"/>
                  <a:gd name="connsiteY2" fmla="*/ 269532 h 322346"/>
                  <a:gd name="connsiteX3" fmla="*/ 269732 w 322587"/>
                  <a:gd name="connsiteY3" fmla="*/ 322347 h 322346"/>
                  <a:gd name="connsiteX4" fmla="*/ 52855 w 322587"/>
                  <a:gd name="connsiteY4" fmla="*/ 322347 h 322346"/>
                  <a:gd name="connsiteX5" fmla="*/ 0 w 322587"/>
                  <a:gd name="connsiteY5" fmla="*/ 269532 h 322346"/>
                  <a:gd name="connsiteX6" fmla="*/ 0 w 322587"/>
                  <a:gd name="connsiteY6" fmla="*/ 52815 h 322346"/>
                  <a:gd name="connsiteX7" fmla="*/ 52855 w 322587"/>
                  <a:gd name="connsiteY7" fmla="*/ 0 h 32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587" h="322346">
                    <a:moveTo>
                      <a:pt x="269732" y="0"/>
                    </a:moveTo>
                    <a:cubicBezTo>
                      <a:pt x="298923" y="0"/>
                      <a:pt x="322587" y="23646"/>
                      <a:pt x="322587" y="52815"/>
                    </a:cubicBezTo>
                    <a:lnTo>
                      <a:pt x="322587" y="269532"/>
                    </a:lnTo>
                    <a:cubicBezTo>
                      <a:pt x="322587" y="298701"/>
                      <a:pt x="298923" y="322347"/>
                      <a:pt x="269732" y="322347"/>
                    </a:cubicBezTo>
                    <a:lnTo>
                      <a:pt x="52855" y="322347"/>
                    </a:lnTo>
                    <a:cubicBezTo>
                      <a:pt x="23664" y="322347"/>
                      <a:pt x="0" y="298701"/>
                      <a:pt x="0" y="269532"/>
                    </a:cubicBezTo>
                    <a:lnTo>
                      <a:pt x="0" y="52815"/>
                    </a:lnTo>
                    <a:cubicBezTo>
                      <a:pt x="0" y="23646"/>
                      <a:pt x="23664" y="0"/>
                      <a:pt x="52855" y="0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17" name="Forma libre 216">
              <a:extLst>
                <a:ext uri="{FF2B5EF4-FFF2-40B4-BE49-F238E27FC236}">
                  <a16:creationId xmlns:a16="http://schemas.microsoft.com/office/drawing/2014/main" id="{A91084F5-2B00-2602-79AF-22A5897F4BFB}"/>
                </a:ext>
              </a:extLst>
            </p:cNvPr>
            <p:cNvSpPr/>
            <p:nvPr/>
          </p:nvSpPr>
          <p:spPr>
            <a:xfrm>
              <a:off x="9517613" y="5122100"/>
              <a:ext cx="1123513" cy="160264"/>
            </a:xfrm>
            <a:custGeom>
              <a:avLst/>
              <a:gdLst>
                <a:gd name="connsiteX0" fmla="*/ 1123513 w 1123513"/>
                <a:gd name="connsiteY0" fmla="*/ 92736 h 160264"/>
                <a:gd name="connsiteX1" fmla="*/ 1025166 w 1123513"/>
                <a:gd name="connsiteY1" fmla="*/ 0 h 160264"/>
                <a:gd name="connsiteX2" fmla="*/ 216878 w 1123513"/>
                <a:gd name="connsiteY2" fmla="*/ 0 h 160264"/>
                <a:gd name="connsiteX3" fmla="*/ 0 w 1123513"/>
                <a:gd name="connsiteY3" fmla="*/ 160264 h 16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3513" h="160264">
                  <a:moveTo>
                    <a:pt x="1123513" y="92736"/>
                  </a:moveTo>
                  <a:lnTo>
                    <a:pt x="1025166" y="0"/>
                  </a:lnTo>
                  <a:lnTo>
                    <a:pt x="216878" y="0"/>
                  </a:lnTo>
                  <a:lnTo>
                    <a:pt x="0" y="160264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18" name="Gráfico 2">
            <a:extLst>
              <a:ext uri="{FF2B5EF4-FFF2-40B4-BE49-F238E27FC236}">
                <a16:creationId xmlns:a16="http://schemas.microsoft.com/office/drawing/2014/main" id="{8415018F-B578-7749-9AAA-E5CE0675D33D}"/>
              </a:ext>
            </a:extLst>
          </p:cNvPr>
          <p:cNvGrpSpPr/>
          <p:nvPr/>
        </p:nvGrpSpPr>
        <p:grpSpPr>
          <a:xfrm>
            <a:off x="13604213" y="4924228"/>
            <a:ext cx="674951" cy="1197146"/>
            <a:chOff x="13604213" y="4924228"/>
            <a:chExt cx="674951" cy="1197146"/>
          </a:xfrm>
          <a:noFill/>
        </p:grpSpPr>
        <p:sp>
          <p:nvSpPr>
            <p:cNvPr id="219" name="Forma libre 218">
              <a:extLst>
                <a:ext uri="{FF2B5EF4-FFF2-40B4-BE49-F238E27FC236}">
                  <a16:creationId xmlns:a16="http://schemas.microsoft.com/office/drawing/2014/main" id="{716A198D-38D8-FC6E-2C64-B449C63574BD}"/>
                </a:ext>
              </a:extLst>
            </p:cNvPr>
            <p:cNvSpPr/>
            <p:nvPr/>
          </p:nvSpPr>
          <p:spPr>
            <a:xfrm>
              <a:off x="13604214" y="5560326"/>
              <a:ext cx="674951" cy="321272"/>
            </a:xfrm>
            <a:custGeom>
              <a:avLst/>
              <a:gdLst>
                <a:gd name="connsiteX0" fmla="*/ 458322 w 674951"/>
                <a:gd name="connsiteY0" fmla="*/ 4133 h 321272"/>
                <a:gd name="connsiteX1" fmla="*/ 674951 w 674951"/>
                <a:gd name="connsiteY1" fmla="*/ 128112 h 321272"/>
                <a:gd name="connsiteX2" fmla="*/ 337476 w 674951"/>
                <a:gd name="connsiteY2" fmla="*/ 321272 h 321272"/>
                <a:gd name="connsiteX3" fmla="*/ 0 w 674951"/>
                <a:gd name="connsiteY3" fmla="*/ 128112 h 321272"/>
                <a:gd name="connsiteX4" fmla="*/ 223825 w 674951"/>
                <a:gd name="connsiteY4" fmla="*/ 0 h 32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51" h="321272">
                  <a:moveTo>
                    <a:pt x="458322" y="4133"/>
                  </a:moveTo>
                  <a:lnTo>
                    <a:pt x="674951" y="128112"/>
                  </a:lnTo>
                  <a:lnTo>
                    <a:pt x="337476" y="321272"/>
                  </a:lnTo>
                  <a:lnTo>
                    <a:pt x="0" y="128112"/>
                  </a:lnTo>
                  <a:lnTo>
                    <a:pt x="223825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0" name="Forma libre 219">
              <a:extLst>
                <a:ext uri="{FF2B5EF4-FFF2-40B4-BE49-F238E27FC236}">
                  <a16:creationId xmlns:a16="http://schemas.microsoft.com/office/drawing/2014/main" id="{8024486C-10F8-4086-2BED-87DC435849F5}"/>
                </a:ext>
              </a:extLst>
            </p:cNvPr>
            <p:cNvSpPr/>
            <p:nvPr/>
          </p:nvSpPr>
          <p:spPr>
            <a:xfrm>
              <a:off x="13604214" y="5186817"/>
              <a:ext cx="449967" cy="246223"/>
            </a:xfrm>
            <a:custGeom>
              <a:avLst/>
              <a:gdLst>
                <a:gd name="connsiteX0" fmla="*/ 92640 w 449967"/>
                <a:gd name="connsiteY0" fmla="*/ 246224 h 246223"/>
                <a:gd name="connsiteX1" fmla="*/ 0 w 449967"/>
                <a:gd name="connsiteY1" fmla="*/ 193160 h 246223"/>
                <a:gd name="connsiteX2" fmla="*/ 337476 w 449967"/>
                <a:gd name="connsiteY2" fmla="*/ 0 h 246223"/>
                <a:gd name="connsiteX3" fmla="*/ 449968 w 449967"/>
                <a:gd name="connsiteY3" fmla="*/ 64387 h 24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967" h="246223">
                  <a:moveTo>
                    <a:pt x="92640" y="246224"/>
                  </a:moveTo>
                  <a:lnTo>
                    <a:pt x="0" y="193160"/>
                  </a:lnTo>
                  <a:lnTo>
                    <a:pt x="337476" y="0"/>
                  </a:lnTo>
                  <a:lnTo>
                    <a:pt x="449968" y="64387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1" name="Forma libre 220">
              <a:extLst>
                <a:ext uri="{FF2B5EF4-FFF2-40B4-BE49-F238E27FC236}">
                  <a16:creationId xmlns:a16="http://schemas.microsoft.com/office/drawing/2014/main" id="{D49FBDA1-742A-DE02-1562-5221C1C516A0}"/>
                </a:ext>
              </a:extLst>
            </p:cNvPr>
            <p:cNvSpPr/>
            <p:nvPr/>
          </p:nvSpPr>
          <p:spPr>
            <a:xfrm>
              <a:off x="13812654" y="5496931"/>
              <a:ext cx="262123" cy="76206"/>
            </a:xfrm>
            <a:custGeom>
              <a:avLst/>
              <a:gdLst>
                <a:gd name="connsiteX0" fmla="*/ 262123 w 262123"/>
                <a:gd name="connsiteY0" fmla="*/ 0 h 76206"/>
                <a:gd name="connsiteX1" fmla="*/ 129036 w 262123"/>
                <a:gd name="connsiteY1" fmla="*/ 76206 h 76206"/>
                <a:gd name="connsiteX2" fmla="*/ 0 w 262123"/>
                <a:gd name="connsiteY2" fmla="*/ 2314 h 7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2123" h="76206">
                  <a:moveTo>
                    <a:pt x="262123" y="0"/>
                  </a:moveTo>
                  <a:lnTo>
                    <a:pt x="129036" y="76206"/>
                  </a:lnTo>
                  <a:lnTo>
                    <a:pt x="0" y="2314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2" name="Forma libre 221">
              <a:extLst>
                <a:ext uri="{FF2B5EF4-FFF2-40B4-BE49-F238E27FC236}">
                  <a16:creationId xmlns:a16="http://schemas.microsoft.com/office/drawing/2014/main" id="{12A60440-7A3D-0F91-ADE3-D29246ACE760}"/>
                </a:ext>
              </a:extLst>
            </p:cNvPr>
            <p:cNvSpPr/>
            <p:nvPr/>
          </p:nvSpPr>
          <p:spPr>
            <a:xfrm>
              <a:off x="14186525" y="5331956"/>
              <a:ext cx="92640" cy="101084"/>
            </a:xfrm>
            <a:custGeom>
              <a:avLst/>
              <a:gdLst>
                <a:gd name="connsiteX0" fmla="*/ 8684 w 92640"/>
                <a:gd name="connsiteY0" fmla="*/ 0 h 101084"/>
                <a:gd name="connsiteX1" fmla="*/ 92640 w 92640"/>
                <a:gd name="connsiteY1" fmla="*/ 48021 h 101084"/>
                <a:gd name="connsiteX2" fmla="*/ 0 w 92640"/>
                <a:gd name="connsiteY2" fmla="*/ 101085 h 1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640" h="101084">
                  <a:moveTo>
                    <a:pt x="8684" y="0"/>
                  </a:moveTo>
                  <a:lnTo>
                    <a:pt x="92640" y="48021"/>
                  </a:lnTo>
                  <a:lnTo>
                    <a:pt x="0" y="10108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3" name="Forma libre 222">
              <a:extLst>
                <a:ext uri="{FF2B5EF4-FFF2-40B4-BE49-F238E27FC236}">
                  <a16:creationId xmlns:a16="http://schemas.microsoft.com/office/drawing/2014/main" id="{87CE5C72-4696-83C9-53ED-5BD08E1500D1}"/>
                </a:ext>
              </a:extLst>
            </p:cNvPr>
            <p:cNvSpPr/>
            <p:nvPr/>
          </p:nvSpPr>
          <p:spPr>
            <a:xfrm>
              <a:off x="13604214" y="4985226"/>
              <a:ext cx="674951" cy="386320"/>
            </a:xfrm>
            <a:custGeom>
              <a:avLst/>
              <a:gdLst>
                <a:gd name="connsiteX0" fmla="*/ 217953 w 674951"/>
                <a:gd name="connsiteY0" fmla="*/ 68354 h 386320"/>
                <a:gd name="connsiteX1" fmla="*/ 337476 w 674951"/>
                <a:gd name="connsiteY1" fmla="*/ 0 h 386320"/>
                <a:gd name="connsiteX2" fmla="*/ 674951 w 674951"/>
                <a:gd name="connsiteY2" fmla="*/ 193160 h 386320"/>
                <a:gd name="connsiteX3" fmla="*/ 337476 w 674951"/>
                <a:gd name="connsiteY3" fmla="*/ 386320 h 386320"/>
                <a:gd name="connsiteX4" fmla="*/ 0 w 674951"/>
                <a:gd name="connsiteY4" fmla="*/ 193160 h 386320"/>
                <a:gd name="connsiteX5" fmla="*/ 71714 w 674951"/>
                <a:gd name="connsiteY5" fmla="*/ 152082 h 38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951" h="386320">
                  <a:moveTo>
                    <a:pt x="217953" y="68354"/>
                  </a:moveTo>
                  <a:lnTo>
                    <a:pt x="337476" y="0"/>
                  </a:lnTo>
                  <a:lnTo>
                    <a:pt x="674951" y="193160"/>
                  </a:lnTo>
                  <a:lnTo>
                    <a:pt x="337476" y="386320"/>
                  </a:lnTo>
                  <a:lnTo>
                    <a:pt x="0" y="193160"/>
                  </a:lnTo>
                  <a:lnTo>
                    <a:pt x="71714" y="15208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FD20ED4F-475F-4FA4-A67F-A05A05FDE16A}"/>
                </a:ext>
              </a:extLst>
            </p:cNvPr>
            <p:cNvSpPr/>
            <p:nvPr/>
          </p:nvSpPr>
          <p:spPr>
            <a:xfrm>
              <a:off x="13604213" y="5688438"/>
              <a:ext cx="8271" cy="341852"/>
            </a:xfrm>
            <a:custGeom>
              <a:avLst/>
              <a:gdLst>
                <a:gd name="connsiteX0" fmla="*/ 0 w 8271"/>
                <a:gd name="connsiteY0" fmla="*/ 0 h 341852"/>
                <a:gd name="connsiteX1" fmla="*/ 0 w 8271"/>
                <a:gd name="connsiteY1" fmla="*/ 341853 h 3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341852">
                  <a:moveTo>
                    <a:pt x="0" y="0"/>
                  </a:moveTo>
                  <a:lnTo>
                    <a:pt x="0" y="341853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5" name="Forma libre 224">
              <a:extLst>
                <a:ext uri="{FF2B5EF4-FFF2-40B4-BE49-F238E27FC236}">
                  <a16:creationId xmlns:a16="http://schemas.microsoft.com/office/drawing/2014/main" id="{C246E199-381F-83BD-7977-25903FBC42FA}"/>
                </a:ext>
              </a:extLst>
            </p:cNvPr>
            <p:cNvSpPr/>
            <p:nvPr/>
          </p:nvSpPr>
          <p:spPr>
            <a:xfrm>
              <a:off x="13941689" y="5881599"/>
              <a:ext cx="8271" cy="239776"/>
            </a:xfrm>
            <a:custGeom>
              <a:avLst/>
              <a:gdLst>
                <a:gd name="connsiteX0" fmla="*/ 0 w 8271"/>
                <a:gd name="connsiteY0" fmla="*/ 0 h 239776"/>
                <a:gd name="connsiteX1" fmla="*/ 0 w 8271"/>
                <a:gd name="connsiteY1" fmla="*/ 239777 h 23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39776">
                  <a:moveTo>
                    <a:pt x="0" y="0"/>
                  </a:moveTo>
                  <a:lnTo>
                    <a:pt x="0" y="239777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6" name="Forma libre 225">
              <a:extLst>
                <a:ext uri="{FF2B5EF4-FFF2-40B4-BE49-F238E27FC236}">
                  <a16:creationId xmlns:a16="http://schemas.microsoft.com/office/drawing/2014/main" id="{58FAA0E9-940A-BC2C-E982-ECD68512B798}"/>
                </a:ext>
              </a:extLst>
            </p:cNvPr>
            <p:cNvSpPr/>
            <p:nvPr/>
          </p:nvSpPr>
          <p:spPr>
            <a:xfrm>
              <a:off x="14279165" y="5688438"/>
              <a:ext cx="8271" cy="341852"/>
            </a:xfrm>
            <a:custGeom>
              <a:avLst/>
              <a:gdLst>
                <a:gd name="connsiteX0" fmla="*/ 0 w 8271"/>
                <a:gd name="connsiteY0" fmla="*/ 0 h 341852"/>
                <a:gd name="connsiteX1" fmla="*/ 0 w 8271"/>
                <a:gd name="connsiteY1" fmla="*/ 341853 h 34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341852">
                  <a:moveTo>
                    <a:pt x="0" y="0"/>
                  </a:moveTo>
                  <a:lnTo>
                    <a:pt x="0" y="341853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27" name="Gráfico 2">
              <a:extLst>
                <a:ext uri="{FF2B5EF4-FFF2-40B4-BE49-F238E27FC236}">
                  <a16:creationId xmlns:a16="http://schemas.microsoft.com/office/drawing/2014/main" id="{ECCF4C39-BB02-4005-7730-F7605972FE59}"/>
                </a:ext>
              </a:extLst>
            </p:cNvPr>
            <p:cNvGrpSpPr/>
            <p:nvPr/>
          </p:nvGrpSpPr>
          <p:grpSpPr>
            <a:xfrm>
              <a:off x="13755995" y="4924228"/>
              <a:ext cx="371388" cy="859674"/>
              <a:chOff x="13755995" y="4924228"/>
              <a:chExt cx="371388" cy="859674"/>
            </a:xfrm>
          </p:grpSpPr>
          <p:sp>
            <p:nvSpPr>
              <p:cNvPr id="228" name="Forma libre 227">
                <a:extLst>
                  <a:ext uri="{FF2B5EF4-FFF2-40B4-BE49-F238E27FC236}">
                    <a16:creationId xmlns:a16="http://schemas.microsoft.com/office/drawing/2014/main" id="{820ABAEA-4E9C-A0A1-C584-30BE89B0F614}"/>
                  </a:ext>
                </a:extLst>
              </p:cNvPr>
              <p:cNvSpPr/>
              <p:nvPr/>
            </p:nvSpPr>
            <p:spPr>
              <a:xfrm>
                <a:off x="13755995" y="4954727"/>
                <a:ext cx="8271" cy="721974"/>
              </a:xfrm>
              <a:custGeom>
                <a:avLst/>
                <a:gdLst>
                  <a:gd name="connsiteX0" fmla="*/ 0 w 8271"/>
                  <a:gd name="connsiteY0" fmla="*/ 721974 h 721974"/>
                  <a:gd name="connsiteX1" fmla="*/ 0 w 8271"/>
                  <a:gd name="connsiteY1" fmla="*/ 0 h 72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721974">
                    <a:moveTo>
                      <a:pt x="0" y="721974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9" name="Forma libre 228">
                <a:extLst>
                  <a:ext uri="{FF2B5EF4-FFF2-40B4-BE49-F238E27FC236}">
                    <a16:creationId xmlns:a16="http://schemas.microsoft.com/office/drawing/2014/main" id="{95CCBFC2-2887-8AF0-563F-70BE011E9C98}"/>
                  </a:ext>
                </a:extLst>
              </p:cNvPr>
              <p:cNvSpPr/>
              <p:nvPr/>
            </p:nvSpPr>
            <p:spPr>
              <a:xfrm>
                <a:off x="14127384" y="4954727"/>
                <a:ext cx="8271" cy="721974"/>
              </a:xfrm>
              <a:custGeom>
                <a:avLst/>
                <a:gdLst>
                  <a:gd name="connsiteX0" fmla="*/ 0 w 8271"/>
                  <a:gd name="connsiteY0" fmla="*/ 721974 h 721974"/>
                  <a:gd name="connsiteX1" fmla="*/ 0 w 8271"/>
                  <a:gd name="connsiteY1" fmla="*/ 0 h 721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721974">
                    <a:moveTo>
                      <a:pt x="0" y="721974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0" name="Forma libre 229">
                <a:extLst>
                  <a:ext uri="{FF2B5EF4-FFF2-40B4-BE49-F238E27FC236}">
                    <a16:creationId xmlns:a16="http://schemas.microsoft.com/office/drawing/2014/main" id="{C215D006-5E42-F4D7-9628-B34B783B6989}"/>
                  </a:ext>
                </a:extLst>
              </p:cNvPr>
              <p:cNvSpPr/>
              <p:nvPr/>
            </p:nvSpPr>
            <p:spPr>
              <a:xfrm>
                <a:off x="13941689" y="4924228"/>
                <a:ext cx="8271" cy="859674"/>
              </a:xfrm>
              <a:custGeom>
                <a:avLst/>
                <a:gdLst>
                  <a:gd name="connsiteX0" fmla="*/ 0 w 8271"/>
                  <a:gd name="connsiteY0" fmla="*/ 859674 h 859674"/>
                  <a:gd name="connsiteX1" fmla="*/ 0 w 8271"/>
                  <a:gd name="connsiteY1" fmla="*/ 0 h 85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859674">
                    <a:moveTo>
                      <a:pt x="0" y="859674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31" name="Gráfico 2">
            <a:extLst>
              <a:ext uri="{FF2B5EF4-FFF2-40B4-BE49-F238E27FC236}">
                <a16:creationId xmlns:a16="http://schemas.microsoft.com/office/drawing/2014/main" id="{12C03E91-8F99-001F-48C2-3868A8FD3C55}"/>
              </a:ext>
            </a:extLst>
          </p:cNvPr>
          <p:cNvGrpSpPr/>
          <p:nvPr/>
        </p:nvGrpSpPr>
        <p:grpSpPr>
          <a:xfrm>
            <a:off x="5688503" y="5179874"/>
            <a:ext cx="1200520" cy="685854"/>
            <a:chOff x="5688503" y="5179874"/>
            <a:chExt cx="1200520" cy="685854"/>
          </a:xfrm>
          <a:noFill/>
        </p:grpSpPr>
        <p:grpSp>
          <p:nvGrpSpPr>
            <p:cNvPr id="232" name="Gráfico 2">
              <a:extLst>
                <a:ext uri="{FF2B5EF4-FFF2-40B4-BE49-F238E27FC236}">
                  <a16:creationId xmlns:a16="http://schemas.microsoft.com/office/drawing/2014/main" id="{1452CCD9-BC0F-6E2F-A95D-DDC1BB0C4479}"/>
                </a:ext>
              </a:extLst>
            </p:cNvPr>
            <p:cNvGrpSpPr/>
            <p:nvPr/>
          </p:nvGrpSpPr>
          <p:grpSpPr>
            <a:xfrm>
              <a:off x="6177273" y="5311185"/>
              <a:ext cx="711750" cy="552891"/>
              <a:chOff x="6177273" y="5311185"/>
              <a:chExt cx="711750" cy="552891"/>
            </a:xfrm>
            <a:noFill/>
          </p:grpSpPr>
          <p:sp>
            <p:nvSpPr>
              <p:cNvPr id="233" name="Forma libre 232">
                <a:extLst>
                  <a:ext uri="{FF2B5EF4-FFF2-40B4-BE49-F238E27FC236}">
                    <a16:creationId xmlns:a16="http://schemas.microsoft.com/office/drawing/2014/main" id="{77998CC4-6652-B393-94D9-D2CAA7571E0F}"/>
                  </a:ext>
                </a:extLst>
              </p:cNvPr>
              <p:cNvSpPr/>
              <p:nvPr/>
            </p:nvSpPr>
            <p:spPr>
              <a:xfrm>
                <a:off x="6206545" y="5678603"/>
                <a:ext cx="207613" cy="117780"/>
              </a:xfrm>
              <a:custGeom>
                <a:avLst/>
                <a:gdLst>
                  <a:gd name="connsiteX0" fmla="*/ 207614 w 207613"/>
                  <a:gd name="connsiteY0" fmla="*/ 0 h 117780"/>
                  <a:gd name="connsiteX1" fmla="*/ 18280 w 207613"/>
                  <a:gd name="connsiteY1" fmla="*/ 661 h 117780"/>
                  <a:gd name="connsiteX2" fmla="*/ 0 w 207613"/>
                  <a:gd name="connsiteY2" fmla="*/ 18928 h 117780"/>
                  <a:gd name="connsiteX3" fmla="*/ 0 w 207613"/>
                  <a:gd name="connsiteY3" fmla="*/ 99514 h 117780"/>
                  <a:gd name="connsiteX4" fmla="*/ 18280 w 207613"/>
                  <a:gd name="connsiteY4" fmla="*/ 117781 h 117780"/>
                  <a:gd name="connsiteX5" fmla="*/ 68653 w 207613"/>
                  <a:gd name="connsiteY5" fmla="*/ 117781 h 117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613" h="117780">
                    <a:moveTo>
                      <a:pt x="207614" y="0"/>
                    </a:moveTo>
                    <a:lnTo>
                      <a:pt x="18280" y="661"/>
                    </a:lnTo>
                    <a:cubicBezTo>
                      <a:pt x="8189" y="661"/>
                      <a:pt x="0" y="8844"/>
                      <a:pt x="0" y="18928"/>
                    </a:cubicBezTo>
                    <a:lnTo>
                      <a:pt x="0" y="99514"/>
                    </a:lnTo>
                    <a:cubicBezTo>
                      <a:pt x="0" y="109598"/>
                      <a:pt x="8189" y="117781"/>
                      <a:pt x="18280" y="117781"/>
                    </a:cubicBezTo>
                    <a:lnTo>
                      <a:pt x="68653" y="117781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4" name="Forma libre 233">
                <a:extLst>
                  <a:ext uri="{FF2B5EF4-FFF2-40B4-BE49-F238E27FC236}">
                    <a16:creationId xmlns:a16="http://schemas.microsoft.com/office/drawing/2014/main" id="{F47BE206-7293-8CDB-9CAC-28444C4C9E70}"/>
                  </a:ext>
                </a:extLst>
              </p:cNvPr>
              <p:cNvSpPr/>
              <p:nvPr/>
            </p:nvSpPr>
            <p:spPr>
              <a:xfrm>
                <a:off x="6631202" y="5534043"/>
                <a:ext cx="257821" cy="262340"/>
              </a:xfrm>
              <a:custGeom>
                <a:avLst/>
                <a:gdLst>
                  <a:gd name="connsiteX0" fmla="*/ 182386 w 257821"/>
                  <a:gd name="connsiteY0" fmla="*/ 262341 h 262340"/>
                  <a:gd name="connsiteX1" fmla="*/ 235406 w 257821"/>
                  <a:gd name="connsiteY1" fmla="*/ 262341 h 262340"/>
                  <a:gd name="connsiteX2" fmla="*/ 257822 w 257821"/>
                  <a:gd name="connsiteY2" fmla="*/ 239942 h 262340"/>
                  <a:gd name="connsiteX3" fmla="*/ 257822 w 257821"/>
                  <a:gd name="connsiteY3" fmla="*/ 106457 h 262340"/>
                  <a:gd name="connsiteX4" fmla="*/ 252280 w 257821"/>
                  <a:gd name="connsiteY4" fmla="*/ 89844 h 262340"/>
                  <a:gd name="connsiteX5" fmla="*/ 193553 w 257821"/>
                  <a:gd name="connsiteY5" fmla="*/ 11158 h 262340"/>
                  <a:gd name="connsiteX6" fmla="*/ 171219 w 257821"/>
                  <a:gd name="connsiteY6" fmla="*/ 0 h 262340"/>
                  <a:gd name="connsiteX7" fmla="*/ 78000 w 257821"/>
                  <a:gd name="connsiteY7" fmla="*/ 0 h 262340"/>
                  <a:gd name="connsiteX8" fmla="*/ 68405 w 257821"/>
                  <a:gd name="connsiteY8" fmla="*/ 3802 h 262340"/>
                  <a:gd name="connsiteX9" fmla="*/ 45907 w 257821"/>
                  <a:gd name="connsiteY9" fmla="*/ 25126 h 262340"/>
                  <a:gd name="connsiteX10" fmla="*/ 41523 w 257821"/>
                  <a:gd name="connsiteY10" fmla="*/ 35293 h 262340"/>
                  <a:gd name="connsiteX11" fmla="*/ 41523 w 257821"/>
                  <a:gd name="connsiteY11" fmla="*/ 163570 h 262340"/>
                  <a:gd name="connsiteX12" fmla="*/ 0 w 257821"/>
                  <a:gd name="connsiteY12" fmla="*/ 163736 h 26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821" h="262340">
                    <a:moveTo>
                      <a:pt x="182386" y="262341"/>
                    </a:moveTo>
                    <a:lnTo>
                      <a:pt x="235406" y="262341"/>
                    </a:lnTo>
                    <a:cubicBezTo>
                      <a:pt x="247813" y="262341"/>
                      <a:pt x="257822" y="252340"/>
                      <a:pt x="257822" y="239942"/>
                    </a:cubicBezTo>
                    <a:lnTo>
                      <a:pt x="257822" y="106457"/>
                    </a:lnTo>
                    <a:cubicBezTo>
                      <a:pt x="257822" y="100506"/>
                      <a:pt x="255919" y="94638"/>
                      <a:pt x="252280" y="89844"/>
                    </a:cubicBezTo>
                    <a:lnTo>
                      <a:pt x="193553" y="11158"/>
                    </a:lnTo>
                    <a:cubicBezTo>
                      <a:pt x="188341" y="4133"/>
                      <a:pt x="180070" y="0"/>
                      <a:pt x="171219" y="0"/>
                    </a:cubicBezTo>
                    <a:lnTo>
                      <a:pt x="78000" y="0"/>
                    </a:lnTo>
                    <a:cubicBezTo>
                      <a:pt x="74443" y="0"/>
                      <a:pt x="70969" y="1405"/>
                      <a:pt x="68405" y="3802"/>
                    </a:cubicBezTo>
                    <a:lnTo>
                      <a:pt x="45907" y="25126"/>
                    </a:lnTo>
                    <a:cubicBezTo>
                      <a:pt x="43095" y="27771"/>
                      <a:pt x="41523" y="31408"/>
                      <a:pt x="41523" y="35293"/>
                    </a:cubicBezTo>
                    <a:lnTo>
                      <a:pt x="41523" y="163570"/>
                    </a:lnTo>
                    <a:lnTo>
                      <a:pt x="0" y="163736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5" name="Forma libre 234">
                <a:extLst>
                  <a:ext uri="{FF2B5EF4-FFF2-40B4-BE49-F238E27FC236}">
                    <a16:creationId xmlns:a16="http://schemas.microsoft.com/office/drawing/2014/main" id="{25AABDA0-D4E0-4A0C-87B8-8E0D3BA2697E}"/>
                  </a:ext>
                </a:extLst>
              </p:cNvPr>
              <p:cNvSpPr/>
              <p:nvPr/>
            </p:nvSpPr>
            <p:spPr>
              <a:xfrm>
                <a:off x="6452042" y="5796383"/>
                <a:ext cx="213321" cy="8265"/>
              </a:xfrm>
              <a:custGeom>
                <a:avLst/>
                <a:gdLst>
                  <a:gd name="connsiteX0" fmla="*/ 0 w 213321"/>
                  <a:gd name="connsiteY0" fmla="*/ 0 h 8265"/>
                  <a:gd name="connsiteX1" fmla="*/ 213321 w 213321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3321" h="8265">
                    <a:moveTo>
                      <a:pt x="0" y="0"/>
                    </a:moveTo>
                    <a:lnTo>
                      <a:pt x="213321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6" name="Forma libre 235">
                <a:extLst>
                  <a:ext uri="{FF2B5EF4-FFF2-40B4-BE49-F238E27FC236}">
                    <a16:creationId xmlns:a16="http://schemas.microsoft.com/office/drawing/2014/main" id="{ECD69BA3-F110-1C15-4311-DEFC4A8B14F7}"/>
                  </a:ext>
                </a:extLst>
              </p:cNvPr>
              <p:cNvSpPr/>
              <p:nvPr/>
            </p:nvSpPr>
            <p:spPr>
              <a:xfrm>
                <a:off x="6763463" y="5598760"/>
                <a:ext cx="121673" cy="37855"/>
              </a:xfrm>
              <a:custGeom>
                <a:avLst/>
                <a:gdLst>
                  <a:gd name="connsiteX0" fmla="*/ 121673 w 121673"/>
                  <a:gd name="connsiteY0" fmla="*/ 37855 h 37855"/>
                  <a:gd name="connsiteX1" fmla="*/ 0 w 121673"/>
                  <a:gd name="connsiteY1" fmla="*/ 37855 h 37855"/>
                  <a:gd name="connsiteX2" fmla="*/ 0 w 121673"/>
                  <a:gd name="connsiteY2" fmla="*/ 0 h 3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673" h="37855">
                    <a:moveTo>
                      <a:pt x="121673" y="37855"/>
                    </a:moveTo>
                    <a:lnTo>
                      <a:pt x="0" y="37855"/>
                    </a:lnTo>
                    <a:lnTo>
                      <a:pt x="0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7" name="Forma libre 236">
                <a:extLst>
                  <a:ext uri="{FF2B5EF4-FFF2-40B4-BE49-F238E27FC236}">
                    <a16:creationId xmlns:a16="http://schemas.microsoft.com/office/drawing/2014/main" id="{13F58CE6-CE57-E202-81E8-245F754DD530}"/>
                  </a:ext>
                </a:extLst>
              </p:cNvPr>
              <p:cNvSpPr/>
              <p:nvPr/>
            </p:nvSpPr>
            <p:spPr>
              <a:xfrm>
                <a:off x="6691832" y="5742245"/>
                <a:ext cx="121921" cy="121830"/>
              </a:xfrm>
              <a:custGeom>
                <a:avLst/>
                <a:gdLst>
                  <a:gd name="connsiteX0" fmla="*/ 121921 w 121921"/>
                  <a:gd name="connsiteY0" fmla="*/ 60915 h 121830"/>
                  <a:gd name="connsiteX1" fmla="*/ 60961 w 121921"/>
                  <a:gd name="connsiteY1" fmla="*/ 121831 h 121830"/>
                  <a:gd name="connsiteX2" fmla="*/ 0 w 121921"/>
                  <a:gd name="connsiteY2" fmla="*/ 60915 h 121830"/>
                  <a:gd name="connsiteX3" fmla="*/ 60961 w 121921"/>
                  <a:gd name="connsiteY3" fmla="*/ 0 h 121830"/>
                  <a:gd name="connsiteX4" fmla="*/ 121921 w 121921"/>
                  <a:gd name="connsiteY4" fmla="*/ 60915 h 12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21" h="121830">
                    <a:moveTo>
                      <a:pt x="121921" y="60915"/>
                    </a:moveTo>
                    <a:cubicBezTo>
                      <a:pt x="121921" y="94558"/>
                      <a:pt x="94628" y="121831"/>
                      <a:pt x="60961" y="121831"/>
                    </a:cubicBezTo>
                    <a:cubicBezTo>
                      <a:pt x="27293" y="121831"/>
                      <a:pt x="0" y="94558"/>
                      <a:pt x="0" y="60915"/>
                    </a:cubicBezTo>
                    <a:cubicBezTo>
                      <a:pt x="0" y="27273"/>
                      <a:pt x="27293" y="0"/>
                      <a:pt x="60961" y="0"/>
                    </a:cubicBezTo>
                    <a:cubicBezTo>
                      <a:pt x="94628" y="0"/>
                      <a:pt x="121921" y="27273"/>
                      <a:pt x="121921" y="60915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8" name="Forma libre 237">
                <a:extLst>
                  <a:ext uri="{FF2B5EF4-FFF2-40B4-BE49-F238E27FC236}">
                    <a16:creationId xmlns:a16="http://schemas.microsoft.com/office/drawing/2014/main" id="{B29CA7C5-C129-4B0E-B0E5-DB4FDB59C1C2}"/>
                  </a:ext>
                </a:extLst>
              </p:cNvPr>
              <p:cNvSpPr/>
              <p:nvPr/>
            </p:nvSpPr>
            <p:spPr>
              <a:xfrm>
                <a:off x="6330452" y="5742245"/>
                <a:ext cx="121921" cy="121830"/>
              </a:xfrm>
              <a:custGeom>
                <a:avLst/>
                <a:gdLst>
                  <a:gd name="connsiteX0" fmla="*/ 121921 w 121921"/>
                  <a:gd name="connsiteY0" fmla="*/ 60915 h 121830"/>
                  <a:gd name="connsiteX1" fmla="*/ 60961 w 121921"/>
                  <a:gd name="connsiteY1" fmla="*/ 121831 h 121830"/>
                  <a:gd name="connsiteX2" fmla="*/ 0 w 121921"/>
                  <a:gd name="connsiteY2" fmla="*/ 60915 h 121830"/>
                  <a:gd name="connsiteX3" fmla="*/ 60961 w 121921"/>
                  <a:gd name="connsiteY3" fmla="*/ 0 h 121830"/>
                  <a:gd name="connsiteX4" fmla="*/ 121921 w 121921"/>
                  <a:gd name="connsiteY4" fmla="*/ 60915 h 12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921" h="121830">
                    <a:moveTo>
                      <a:pt x="121921" y="60915"/>
                    </a:moveTo>
                    <a:cubicBezTo>
                      <a:pt x="121921" y="94558"/>
                      <a:pt x="94628" y="121831"/>
                      <a:pt x="60961" y="121831"/>
                    </a:cubicBezTo>
                    <a:cubicBezTo>
                      <a:pt x="27293" y="121831"/>
                      <a:pt x="0" y="94558"/>
                      <a:pt x="0" y="60915"/>
                    </a:cubicBezTo>
                    <a:cubicBezTo>
                      <a:pt x="0" y="27273"/>
                      <a:pt x="27293" y="0"/>
                      <a:pt x="60961" y="0"/>
                    </a:cubicBezTo>
                    <a:cubicBezTo>
                      <a:pt x="94628" y="0"/>
                      <a:pt x="121921" y="27273"/>
                      <a:pt x="121921" y="60915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39" name="Forma libre 238">
                <a:extLst>
                  <a:ext uri="{FF2B5EF4-FFF2-40B4-BE49-F238E27FC236}">
                    <a16:creationId xmlns:a16="http://schemas.microsoft.com/office/drawing/2014/main" id="{EE2D2539-CA49-5B3B-ECDB-DA0D8D8ADE26}"/>
                  </a:ext>
                </a:extLst>
              </p:cNvPr>
              <p:cNvSpPr/>
              <p:nvPr/>
            </p:nvSpPr>
            <p:spPr>
              <a:xfrm>
                <a:off x="6177273" y="5311185"/>
                <a:ext cx="473801" cy="342923"/>
              </a:xfrm>
              <a:custGeom>
                <a:avLst/>
                <a:gdLst>
                  <a:gd name="connsiteX0" fmla="*/ 4623 w 473801"/>
                  <a:gd name="connsiteY0" fmla="*/ 76231 h 342923"/>
                  <a:gd name="connsiteX1" fmla="*/ 16782 w 473801"/>
                  <a:gd name="connsiteY1" fmla="*/ 130782 h 342923"/>
                  <a:gd name="connsiteX2" fmla="*/ 193626 w 473801"/>
                  <a:gd name="connsiteY2" fmla="*/ 297989 h 342923"/>
                  <a:gd name="connsiteX3" fmla="*/ 224396 w 473801"/>
                  <a:gd name="connsiteY3" fmla="*/ 313776 h 342923"/>
                  <a:gd name="connsiteX4" fmla="*/ 358477 w 473801"/>
                  <a:gd name="connsiteY4" fmla="*/ 341878 h 342923"/>
                  <a:gd name="connsiteX5" fmla="*/ 408023 w 473801"/>
                  <a:gd name="connsiteY5" fmla="*/ 321876 h 342923"/>
                  <a:gd name="connsiteX6" fmla="*/ 470555 w 473801"/>
                  <a:gd name="connsiteY6" fmla="*/ 195665 h 342923"/>
                  <a:gd name="connsiteX7" fmla="*/ 456411 w 473801"/>
                  <a:gd name="connsiteY7" fmla="*/ 144172 h 342923"/>
                  <a:gd name="connsiteX8" fmla="*/ 352769 w 473801"/>
                  <a:gd name="connsiteY8" fmla="*/ 54742 h 342923"/>
                  <a:gd name="connsiteX9" fmla="*/ 321503 w 473801"/>
                  <a:gd name="connsiteY9" fmla="*/ 39864 h 342923"/>
                  <a:gd name="connsiteX10" fmla="*/ 81217 w 473801"/>
                  <a:gd name="connsiteY10" fmla="*/ 769 h 342923"/>
                  <a:gd name="connsiteX11" fmla="*/ 30430 w 473801"/>
                  <a:gd name="connsiteY11" fmla="*/ 24160 h 342923"/>
                  <a:gd name="connsiteX12" fmla="*/ 4706 w 473801"/>
                  <a:gd name="connsiteY12" fmla="*/ 76066 h 3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3801" h="342923">
                    <a:moveTo>
                      <a:pt x="4623" y="76231"/>
                    </a:moveTo>
                    <a:cubicBezTo>
                      <a:pt x="-4641" y="93175"/>
                      <a:pt x="322" y="115243"/>
                      <a:pt x="16782" y="130782"/>
                    </a:cubicBezTo>
                    <a:lnTo>
                      <a:pt x="193626" y="297989"/>
                    </a:lnTo>
                    <a:cubicBezTo>
                      <a:pt x="202146" y="306007"/>
                      <a:pt x="212981" y="311627"/>
                      <a:pt x="224396" y="313776"/>
                    </a:cubicBezTo>
                    <a:lnTo>
                      <a:pt x="358477" y="341878"/>
                    </a:lnTo>
                    <a:cubicBezTo>
                      <a:pt x="379569" y="345928"/>
                      <a:pt x="399255" y="337993"/>
                      <a:pt x="408023" y="321876"/>
                    </a:cubicBezTo>
                    <a:lnTo>
                      <a:pt x="470555" y="195665"/>
                    </a:lnTo>
                    <a:cubicBezTo>
                      <a:pt x="477999" y="178886"/>
                      <a:pt x="472375" y="158471"/>
                      <a:pt x="456411" y="144172"/>
                    </a:cubicBezTo>
                    <a:lnTo>
                      <a:pt x="352769" y="54742"/>
                    </a:lnTo>
                    <a:cubicBezTo>
                      <a:pt x="344084" y="46972"/>
                      <a:pt x="333083" y="41765"/>
                      <a:pt x="321503" y="39864"/>
                    </a:cubicBezTo>
                    <a:lnTo>
                      <a:pt x="81217" y="769"/>
                    </a:lnTo>
                    <a:cubicBezTo>
                      <a:pt x="58801" y="-2868"/>
                      <a:pt x="38288" y="6637"/>
                      <a:pt x="30430" y="24160"/>
                    </a:cubicBezTo>
                    <a:lnTo>
                      <a:pt x="4706" y="76066"/>
                    </a:ln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0" name="Forma libre 239">
                <a:extLst>
                  <a:ext uri="{FF2B5EF4-FFF2-40B4-BE49-F238E27FC236}">
                    <a16:creationId xmlns:a16="http://schemas.microsoft.com/office/drawing/2014/main" id="{ED4135FA-76D9-1303-1447-4DA8123736F2}"/>
                  </a:ext>
                </a:extLst>
              </p:cNvPr>
              <p:cNvSpPr/>
              <p:nvPr/>
            </p:nvSpPr>
            <p:spPr>
              <a:xfrm>
                <a:off x="6264280" y="5519248"/>
                <a:ext cx="8271" cy="158859"/>
              </a:xfrm>
              <a:custGeom>
                <a:avLst/>
                <a:gdLst>
                  <a:gd name="connsiteX0" fmla="*/ 0 w 8271"/>
                  <a:gd name="connsiteY0" fmla="*/ 0 h 158859"/>
                  <a:gd name="connsiteX1" fmla="*/ 0 w 8271"/>
                  <a:gd name="connsiteY1" fmla="*/ 158859 h 15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58859">
                    <a:moveTo>
                      <a:pt x="0" y="0"/>
                    </a:moveTo>
                    <a:lnTo>
                      <a:pt x="0" y="158859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41" name="Gráfico 2">
              <a:extLst>
                <a:ext uri="{FF2B5EF4-FFF2-40B4-BE49-F238E27FC236}">
                  <a16:creationId xmlns:a16="http://schemas.microsoft.com/office/drawing/2014/main" id="{C3DC7D98-23A7-B3C4-D12C-06A0D581E404}"/>
                </a:ext>
              </a:extLst>
            </p:cNvPr>
            <p:cNvGrpSpPr/>
            <p:nvPr/>
          </p:nvGrpSpPr>
          <p:grpSpPr>
            <a:xfrm>
              <a:off x="5688503" y="5179874"/>
              <a:ext cx="817055" cy="685854"/>
              <a:chOff x="5688503" y="5179874"/>
              <a:chExt cx="817055" cy="685854"/>
            </a:xfrm>
            <a:noFill/>
          </p:grpSpPr>
          <p:sp>
            <p:nvSpPr>
              <p:cNvPr id="242" name="Forma libre 241">
                <a:extLst>
                  <a:ext uri="{FF2B5EF4-FFF2-40B4-BE49-F238E27FC236}">
                    <a16:creationId xmlns:a16="http://schemas.microsoft.com/office/drawing/2014/main" id="{5B70C4E7-65F0-5488-0B8F-706C1F58522B}"/>
                  </a:ext>
                </a:extLst>
              </p:cNvPr>
              <p:cNvSpPr/>
              <p:nvPr/>
            </p:nvSpPr>
            <p:spPr>
              <a:xfrm>
                <a:off x="5688503" y="5327761"/>
                <a:ext cx="200252" cy="537967"/>
              </a:xfrm>
              <a:custGeom>
                <a:avLst/>
                <a:gdLst>
                  <a:gd name="connsiteX0" fmla="*/ 0 w 200252"/>
                  <a:gd name="connsiteY0" fmla="*/ 537968 h 537967"/>
                  <a:gd name="connsiteX1" fmla="*/ 0 w 200252"/>
                  <a:gd name="connsiteY1" fmla="*/ 60729 h 537967"/>
                  <a:gd name="connsiteX2" fmla="*/ 5294 w 200252"/>
                  <a:gd name="connsiteY2" fmla="*/ 45686 h 537967"/>
                  <a:gd name="connsiteX3" fmla="*/ 5294 w 200252"/>
                  <a:gd name="connsiteY3" fmla="*/ 45686 h 537967"/>
                  <a:gd name="connsiteX4" fmla="*/ 194958 w 200252"/>
                  <a:gd name="connsiteY4" fmla="*/ 45686 h 537967"/>
                  <a:gd name="connsiteX5" fmla="*/ 194958 w 200252"/>
                  <a:gd name="connsiteY5" fmla="*/ 45686 h 537967"/>
                  <a:gd name="connsiteX6" fmla="*/ 200252 w 200252"/>
                  <a:gd name="connsiteY6" fmla="*/ 60729 h 537967"/>
                  <a:gd name="connsiteX7" fmla="*/ 200252 w 200252"/>
                  <a:gd name="connsiteY7" fmla="*/ 537968 h 53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52" h="537967">
                    <a:moveTo>
                      <a:pt x="0" y="537968"/>
                    </a:moveTo>
                    <a:lnTo>
                      <a:pt x="0" y="60729"/>
                    </a:lnTo>
                    <a:cubicBezTo>
                      <a:pt x="0" y="55274"/>
                      <a:pt x="1820" y="49985"/>
                      <a:pt x="5294" y="45686"/>
                    </a:cubicBezTo>
                    <a:lnTo>
                      <a:pt x="5294" y="45686"/>
                    </a:lnTo>
                    <a:cubicBezTo>
                      <a:pt x="53847" y="-15229"/>
                      <a:pt x="146405" y="-15229"/>
                      <a:pt x="194958" y="45686"/>
                    </a:cubicBezTo>
                    <a:lnTo>
                      <a:pt x="194958" y="45686"/>
                    </a:lnTo>
                    <a:cubicBezTo>
                      <a:pt x="198350" y="49985"/>
                      <a:pt x="200252" y="55274"/>
                      <a:pt x="200252" y="60729"/>
                    </a:cubicBezTo>
                    <a:lnTo>
                      <a:pt x="200252" y="537968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3" name="Forma libre 242">
                <a:extLst>
                  <a:ext uri="{FF2B5EF4-FFF2-40B4-BE49-F238E27FC236}">
                    <a16:creationId xmlns:a16="http://schemas.microsoft.com/office/drawing/2014/main" id="{41668425-739A-43EA-1ECB-8234A1E2C450}"/>
                  </a:ext>
                </a:extLst>
              </p:cNvPr>
              <p:cNvSpPr/>
              <p:nvPr/>
            </p:nvSpPr>
            <p:spPr>
              <a:xfrm>
                <a:off x="5953273" y="5331809"/>
                <a:ext cx="174693" cy="443332"/>
              </a:xfrm>
              <a:custGeom>
                <a:avLst/>
                <a:gdLst>
                  <a:gd name="connsiteX0" fmla="*/ 0 w 174693"/>
                  <a:gd name="connsiteY0" fmla="*/ 443332 h 443332"/>
                  <a:gd name="connsiteX1" fmla="*/ 0 w 174693"/>
                  <a:gd name="connsiteY1" fmla="*/ 48168 h 443332"/>
                  <a:gd name="connsiteX2" fmla="*/ 0 w 174693"/>
                  <a:gd name="connsiteY2" fmla="*/ 48168 h 443332"/>
                  <a:gd name="connsiteX3" fmla="*/ 174693 w 174693"/>
                  <a:gd name="connsiteY3" fmla="*/ 23868 h 44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693" h="443332">
                    <a:moveTo>
                      <a:pt x="0" y="443332"/>
                    </a:moveTo>
                    <a:lnTo>
                      <a:pt x="0" y="48168"/>
                    </a:lnTo>
                    <a:lnTo>
                      <a:pt x="0" y="48168"/>
                    </a:lnTo>
                    <a:cubicBezTo>
                      <a:pt x="43673" y="-6548"/>
                      <a:pt x="121094" y="-14649"/>
                      <a:pt x="174693" y="23868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4" name="Forma libre 243">
                <a:extLst>
                  <a:ext uri="{FF2B5EF4-FFF2-40B4-BE49-F238E27FC236}">
                    <a16:creationId xmlns:a16="http://schemas.microsoft.com/office/drawing/2014/main" id="{64B55CEF-F428-96E8-C23A-FD7BC64C59C2}"/>
                  </a:ext>
                </a:extLst>
              </p:cNvPr>
              <p:cNvSpPr/>
              <p:nvPr/>
            </p:nvSpPr>
            <p:spPr>
              <a:xfrm>
                <a:off x="5688503" y="5865729"/>
                <a:ext cx="463781" cy="8265"/>
              </a:xfrm>
              <a:custGeom>
                <a:avLst/>
                <a:gdLst>
                  <a:gd name="connsiteX0" fmla="*/ 463781 w 463781"/>
                  <a:gd name="connsiteY0" fmla="*/ 0 h 8265"/>
                  <a:gd name="connsiteX1" fmla="*/ 0 w 463781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63781" h="8265">
                    <a:moveTo>
                      <a:pt x="463781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5" name="Forma libre 244">
                <a:extLst>
                  <a:ext uri="{FF2B5EF4-FFF2-40B4-BE49-F238E27FC236}">
                    <a16:creationId xmlns:a16="http://schemas.microsoft.com/office/drawing/2014/main" id="{7ABB8837-5EAA-D7F6-4561-0A3A62DBB8B8}"/>
                  </a:ext>
                </a:extLst>
              </p:cNvPr>
              <p:cNvSpPr/>
              <p:nvPr/>
            </p:nvSpPr>
            <p:spPr>
              <a:xfrm>
                <a:off x="5788671" y="5179874"/>
                <a:ext cx="716887" cy="139766"/>
              </a:xfrm>
              <a:custGeom>
                <a:avLst/>
                <a:gdLst>
                  <a:gd name="connsiteX0" fmla="*/ 0 w 716887"/>
                  <a:gd name="connsiteY0" fmla="*/ 139766 h 139766"/>
                  <a:gd name="connsiteX1" fmla="*/ 0 w 716887"/>
                  <a:gd name="connsiteY1" fmla="*/ 0 h 139766"/>
                  <a:gd name="connsiteX2" fmla="*/ 716888 w 716887"/>
                  <a:gd name="connsiteY2" fmla="*/ 0 h 139766"/>
                  <a:gd name="connsiteX3" fmla="*/ 716888 w 716887"/>
                  <a:gd name="connsiteY3" fmla="*/ 102159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887" h="139766">
                    <a:moveTo>
                      <a:pt x="0" y="139766"/>
                    </a:moveTo>
                    <a:lnTo>
                      <a:pt x="0" y="0"/>
                    </a:lnTo>
                    <a:lnTo>
                      <a:pt x="716888" y="0"/>
                    </a:lnTo>
                    <a:lnTo>
                      <a:pt x="716888" y="102159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6" name="Forma libre 245">
                <a:extLst>
                  <a:ext uri="{FF2B5EF4-FFF2-40B4-BE49-F238E27FC236}">
                    <a16:creationId xmlns:a16="http://schemas.microsoft.com/office/drawing/2014/main" id="{C28D675A-24DB-A8EF-A0D9-407147983F4B}"/>
                  </a:ext>
                </a:extLst>
              </p:cNvPr>
              <p:cNvSpPr/>
              <p:nvPr/>
            </p:nvSpPr>
            <p:spPr>
              <a:xfrm>
                <a:off x="6053358" y="5179874"/>
                <a:ext cx="8271" cy="139766"/>
              </a:xfrm>
              <a:custGeom>
                <a:avLst/>
                <a:gdLst>
                  <a:gd name="connsiteX0" fmla="*/ 0 w 8271"/>
                  <a:gd name="connsiteY0" fmla="*/ 139766 h 139766"/>
                  <a:gd name="connsiteX1" fmla="*/ 0 w 8271"/>
                  <a:gd name="connsiteY1" fmla="*/ 0 h 139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39766">
                    <a:moveTo>
                      <a:pt x="0" y="139766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7" name="Forma libre 246">
                <a:extLst>
                  <a:ext uri="{FF2B5EF4-FFF2-40B4-BE49-F238E27FC236}">
                    <a16:creationId xmlns:a16="http://schemas.microsoft.com/office/drawing/2014/main" id="{D4ABE084-D833-C54D-D87A-DE78CEF31028}"/>
                  </a:ext>
                </a:extLst>
              </p:cNvPr>
              <p:cNvSpPr/>
              <p:nvPr/>
            </p:nvSpPr>
            <p:spPr>
              <a:xfrm>
                <a:off x="5688503" y="5692158"/>
                <a:ext cx="100167" cy="8265"/>
              </a:xfrm>
              <a:custGeom>
                <a:avLst/>
                <a:gdLst>
                  <a:gd name="connsiteX0" fmla="*/ 100167 w 100167"/>
                  <a:gd name="connsiteY0" fmla="*/ 0 h 8265"/>
                  <a:gd name="connsiteX1" fmla="*/ 0 w 100167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167" h="8265">
                    <a:moveTo>
                      <a:pt x="100167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48" name="Gráfico 2">
            <a:extLst>
              <a:ext uri="{FF2B5EF4-FFF2-40B4-BE49-F238E27FC236}">
                <a16:creationId xmlns:a16="http://schemas.microsoft.com/office/drawing/2014/main" id="{DFE44701-5C9F-04CA-C6E6-4BC1772CDECE}"/>
              </a:ext>
            </a:extLst>
          </p:cNvPr>
          <p:cNvGrpSpPr/>
          <p:nvPr/>
        </p:nvGrpSpPr>
        <p:grpSpPr>
          <a:xfrm>
            <a:off x="7616499" y="5029776"/>
            <a:ext cx="1170991" cy="986050"/>
            <a:chOff x="7616499" y="5029776"/>
            <a:chExt cx="1170991" cy="986050"/>
          </a:xfrm>
          <a:noFill/>
        </p:grpSpPr>
        <p:sp>
          <p:nvSpPr>
            <p:cNvPr id="249" name="Forma libre 248">
              <a:extLst>
                <a:ext uri="{FF2B5EF4-FFF2-40B4-BE49-F238E27FC236}">
                  <a16:creationId xmlns:a16="http://schemas.microsoft.com/office/drawing/2014/main" id="{366FF94B-6FA7-2ECE-C7C8-EE13C1418365}"/>
                </a:ext>
              </a:extLst>
            </p:cNvPr>
            <p:cNvSpPr/>
            <p:nvPr/>
          </p:nvSpPr>
          <p:spPr>
            <a:xfrm>
              <a:off x="7616499" y="5842999"/>
              <a:ext cx="755846" cy="172827"/>
            </a:xfrm>
            <a:custGeom>
              <a:avLst/>
              <a:gdLst>
                <a:gd name="connsiteX0" fmla="*/ 755847 w 755846"/>
                <a:gd name="connsiteY0" fmla="*/ 172828 h 172827"/>
                <a:gd name="connsiteX1" fmla="*/ 0 w 755846"/>
                <a:gd name="connsiteY1" fmla="*/ 172828 h 172827"/>
                <a:gd name="connsiteX2" fmla="*/ 0 w 755846"/>
                <a:gd name="connsiteY2" fmla="*/ 0 h 172827"/>
                <a:gd name="connsiteX3" fmla="*/ 668334 w 755846"/>
                <a:gd name="connsiteY3" fmla="*/ 0 h 17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846" h="172827">
                  <a:moveTo>
                    <a:pt x="755847" y="172828"/>
                  </a:moveTo>
                  <a:lnTo>
                    <a:pt x="0" y="172828"/>
                  </a:lnTo>
                  <a:lnTo>
                    <a:pt x="0" y="0"/>
                  </a:lnTo>
                  <a:lnTo>
                    <a:pt x="668334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0" name="Forma libre 249">
              <a:extLst>
                <a:ext uri="{FF2B5EF4-FFF2-40B4-BE49-F238E27FC236}">
                  <a16:creationId xmlns:a16="http://schemas.microsoft.com/office/drawing/2014/main" id="{65AF58D2-6EB1-D8B4-E65D-8B50948BE312}"/>
                </a:ext>
              </a:extLst>
            </p:cNvPr>
            <p:cNvSpPr/>
            <p:nvPr/>
          </p:nvSpPr>
          <p:spPr>
            <a:xfrm>
              <a:off x="7760175" y="5526769"/>
              <a:ext cx="434417" cy="8265"/>
            </a:xfrm>
            <a:custGeom>
              <a:avLst/>
              <a:gdLst>
                <a:gd name="connsiteX0" fmla="*/ 434417 w 434417"/>
                <a:gd name="connsiteY0" fmla="*/ 0 h 8265"/>
                <a:gd name="connsiteX1" fmla="*/ 0 w 434417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4417" h="8265">
                  <a:moveTo>
                    <a:pt x="434417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1" name="Forma libre 250">
              <a:extLst>
                <a:ext uri="{FF2B5EF4-FFF2-40B4-BE49-F238E27FC236}">
                  <a16:creationId xmlns:a16="http://schemas.microsoft.com/office/drawing/2014/main" id="{411AF169-B101-B635-6D51-3AE0FC4AA6DA}"/>
                </a:ext>
              </a:extLst>
            </p:cNvPr>
            <p:cNvSpPr/>
            <p:nvPr/>
          </p:nvSpPr>
          <p:spPr>
            <a:xfrm>
              <a:off x="8059023" y="5289968"/>
              <a:ext cx="8271" cy="236800"/>
            </a:xfrm>
            <a:custGeom>
              <a:avLst/>
              <a:gdLst>
                <a:gd name="connsiteX0" fmla="*/ 0 w 8271"/>
                <a:gd name="connsiteY0" fmla="*/ 0 h 236800"/>
                <a:gd name="connsiteX1" fmla="*/ 0 w 8271"/>
                <a:gd name="connsiteY1" fmla="*/ 236801 h 2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36800">
                  <a:moveTo>
                    <a:pt x="0" y="0"/>
                  </a:moveTo>
                  <a:lnTo>
                    <a:pt x="0" y="236801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2" name="Forma libre 251">
              <a:extLst>
                <a:ext uri="{FF2B5EF4-FFF2-40B4-BE49-F238E27FC236}">
                  <a16:creationId xmlns:a16="http://schemas.microsoft.com/office/drawing/2014/main" id="{23052541-5A00-91D7-1912-2CEDE32A1452}"/>
                </a:ext>
              </a:extLst>
            </p:cNvPr>
            <p:cNvSpPr/>
            <p:nvPr/>
          </p:nvSpPr>
          <p:spPr>
            <a:xfrm>
              <a:off x="7895744" y="5228226"/>
              <a:ext cx="8271" cy="298542"/>
            </a:xfrm>
            <a:custGeom>
              <a:avLst/>
              <a:gdLst>
                <a:gd name="connsiteX0" fmla="*/ 0 w 8271"/>
                <a:gd name="connsiteY0" fmla="*/ 298543 h 298542"/>
                <a:gd name="connsiteX1" fmla="*/ 0 w 8271"/>
                <a:gd name="connsiteY1" fmla="*/ 0 h 29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98542">
                  <a:moveTo>
                    <a:pt x="0" y="298543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3" name="Forma libre 252">
              <a:extLst>
                <a:ext uri="{FF2B5EF4-FFF2-40B4-BE49-F238E27FC236}">
                  <a16:creationId xmlns:a16="http://schemas.microsoft.com/office/drawing/2014/main" id="{4B597234-21D0-BE2A-FB20-139A0EAD2BEA}"/>
                </a:ext>
              </a:extLst>
            </p:cNvPr>
            <p:cNvSpPr/>
            <p:nvPr/>
          </p:nvSpPr>
          <p:spPr>
            <a:xfrm>
              <a:off x="8135617" y="5526769"/>
              <a:ext cx="8271" cy="254075"/>
            </a:xfrm>
            <a:custGeom>
              <a:avLst/>
              <a:gdLst>
                <a:gd name="connsiteX0" fmla="*/ 0 w 8271"/>
                <a:gd name="connsiteY0" fmla="*/ 0 h 254075"/>
                <a:gd name="connsiteX1" fmla="*/ 0 w 8271"/>
                <a:gd name="connsiteY1" fmla="*/ 254075 h 25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54075">
                  <a:moveTo>
                    <a:pt x="0" y="0"/>
                  </a:moveTo>
                  <a:lnTo>
                    <a:pt x="0" y="25407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4" name="Forma libre 253">
              <a:extLst>
                <a:ext uri="{FF2B5EF4-FFF2-40B4-BE49-F238E27FC236}">
                  <a16:creationId xmlns:a16="http://schemas.microsoft.com/office/drawing/2014/main" id="{67B02EC5-35FC-8756-9DCE-FE80BDB6CCDD}"/>
                </a:ext>
              </a:extLst>
            </p:cNvPr>
            <p:cNvSpPr/>
            <p:nvPr/>
          </p:nvSpPr>
          <p:spPr>
            <a:xfrm>
              <a:off x="7819150" y="5567434"/>
              <a:ext cx="8271" cy="275565"/>
            </a:xfrm>
            <a:custGeom>
              <a:avLst/>
              <a:gdLst>
                <a:gd name="connsiteX0" fmla="*/ 0 w 8271"/>
                <a:gd name="connsiteY0" fmla="*/ 275565 h 275565"/>
                <a:gd name="connsiteX1" fmla="*/ 0 w 8271"/>
                <a:gd name="connsiteY1" fmla="*/ 0 h 2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75565">
                  <a:moveTo>
                    <a:pt x="0" y="275565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5" name="Forma libre 254">
              <a:extLst>
                <a:ext uri="{FF2B5EF4-FFF2-40B4-BE49-F238E27FC236}">
                  <a16:creationId xmlns:a16="http://schemas.microsoft.com/office/drawing/2014/main" id="{6FBA9430-5B86-1290-E334-133707D9BD97}"/>
                </a:ext>
              </a:extLst>
            </p:cNvPr>
            <p:cNvSpPr/>
            <p:nvPr/>
          </p:nvSpPr>
          <p:spPr>
            <a:xfrm>
              <a:off x="7898805" y="5670833"/>
              <a:ext cx="1571" cy="28102"/>
            </a:xfrm>
            <a:custGeom>
              <a:avLst/>
              <a:gdLst>
                <a:gd name="connsiteX0" fmla="*/ 0 w 1571"/>
                <a:gd name="connsiteY0" fmla="*/ 0 h 28102"/>
                <a:gd name="connsiteX1" fmla="*/ 1572 w 1571"/>
                <a:gd name="connsiteY1" fmla="*/ 28102 h 2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" h="28102">
                  <a:moveTo>
                    <a:pt x="0" y="0"/>
                  </a:moveTo>
                  <a:lnTo>
                    <a:pt x="1572" y="28102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6" name="Forma libre 255">
              <a:extLst>
                <a:ext uri="{FF2B5EF4-FFF2-40B4-BE49-F238E27FC236}">
                  <a16:creationId xmlns:a16="http://schemas.microsoft.com/office/drawing/2014/main" id="{6F9FBDC6-7647-94EE-8557-A17BB3793B87}"/>
                </a:ext>
              </a:extLst>
            </p:cNvPr>
            <p:cNvSpPr/>
            <p:nvPr/>
          </p:nvSpPr>
          <p:spPr>
            <a:xfrm>
              <a:off x="8029659" y="5762661"/>
              <a:ext cx="11414" cy="22068"/>
            </a:xfrm>
            <a:custGeom>
              <a:avLst/>
              <a:gdLst>
                <a:gd name="connsiteX0" fmla="*/ 0 w 11414"/>
                <a:gd name="connsiteY0" fmla="*/ 22068 h 22068"/>
                <a:gd name="connsiteX1" fmla="*/ 11415 w 11414"/>
                <a:gd name="connsiteY1" fmla="*/ 0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14" h="22068">
                  <a:moveTo>
                    <a:pt x="0" y="22068"/>
                  </a:moveTo>
                  <a:lnTo>
                    <a:pt x="11415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7" name="Forma libre 256">
              <a:extLst>
                <a:ext uri="{FF2B5EF4-FFF2-40B4-BE49-F238E27FC236}">
                  <a16:creationId xmlns:a16="http://schemas.microsoft.com/office/drawing/2014/main" id="{D4A29D6D-6EFA-4919-E160-4AF35940048F}"/>
                </a:ext>
              </a:extLst>
            </p:cNvPr>
            <p:cNvSpPr/>
            <p:nvPr/>
          </p:nvSpPr>
          <p:spPr>
            <a:xfrm>
              <a:off x="8024614" y="5625126"/>
              <a:ext cx="21423" cy="7190"/>
            </a:xfrm>
            <a:custGeom>
              <a:avLst/>
              <a:gdLst>
                <a:gd name="connsiteX0" fmla="*/ 0 w 21423"/>
                <a:gd name="connsiteY0" fmla="*/ 7191 h 7190"/>
                <a:gd name="connsiteX1" fmla="*/ 21423 w 21423"/>
                <a:gd name="connsiteY1" fmla="*/ 0 h 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423" h="7190">
                  <a:moveTo>
                    <a:pt x="0" y="7191"/>
                  </a:moveTo>
                  <a:lnTo>
                    <a:pt x="21423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8" name="Forma libre 257">
              <a:extLst>
                <a:ext uri="{FF2B5EF4-FFF2-40B4-BE49-F238E27FC236}">
                  <a16:creationId xmlns:a16="http://schemas.microsoft.com/office/drawing/2014/main" id="{852741FB-FBC9-2604-E070-76DE5CDF2C62}"/>
                </a:ext>
              </a:extLst>
            </p:cNvPr>
            <p:cNvSpPr/>
            <p:nvPr/>
          </p:nvSpPr>
          <p:spPr>
            <a:xfrm>
              <a:off x="7678949" y="5029776"/>
              <a:ext cx="1108541" cy="986050"/>
            </a:xfrm>
            <a:custGeom>
              <a:avLst/>
              <a:gdLst>
                <a:gd name="connsiteX0" fmla="*/ 216795 w 1108541"/>
                <a:gd name="connsiteY0" fmla="*/ 198450 h 986050"/>
                <a:gd name="connsiteX1" fmla="*/ 693397 w 1108541"/>
                <a:gd name="connsiteY1" fmla="*/ 198450 h 986050"/>
                <a:gd name="connsiteX2" fmla="*/ 693397 w 1108541"/>
                <a:gd name="connsiteY2" fmla="*/ 986051 h 986050"/>
                <a:gd name="connsiteX3" fmla="*/ 1108542 w 1108541"/>
                <a:gd name="connsiteY3" fmla="*/ 986051 h 986050"/>
                <a:gd name="connsiteX4" fmla="*/ 1108542 w 1108541"/>
                <a:gd name="connsiteY4" fmla="*/ 0 h 986050"/>
                <a:gd name="connsiteX5" fmla="*/ 0 w 1108541"/>
                <a:gd name="connsiteY5" fmla="*/ 0 h 986050"/>
                <a:gd name="connsiteX6" fmla="*/ 0 w 1108541"/>
                <a:gd name="connsiteY6" fmla="*/ 198450 h 986050"/>
                <a:gd name="connsiteX7" fmla="*/ 216795 w 1108541"/>
                <a:gd name="connsiteY7" fmla="*/ 198450 h 9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541" h="986050">
                  <a:moveTo>
                    <a:pt x="216795" y="198450"/>
                  </a:moveTo>
                  <a:lnTo>
                    <a:pt x="693397" y="198450"/>
                  </a:lnTo>
                  <a:lnTo>
                    <a:pt x="693397" y="986051"/>
                  </a:lnTo>
                  <a:lnTo>
                    <a:pt x="1108542" y="986051"/>
                  </a:lnTo>
                  <a:lnTo>
                    <a:pt x="1108542" y="0"/>
                  </a:lnTo>
                  <a:lnTo>
                    <a:pt x="0" y="0"/>
                  </a:lnTo>
                  <a:lnTo>
                    <a:pt x="0" y="198450"/>
                  </a:lnTo>
                  <a:lnTo>
                    <a:pt x="216795" y="19845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9" name="Forma libre 258">
              <a:extLst>
                <a:ext uri="{FF2B5EF4-FFF2-40B4-BE49-F238E27FC236}">
                  <a16:creationId xmlns:a16="http://schemas.microsoft.com/office/drawing/2014/main" id="{C0CA7119-53ED-F65B-B409-DD0E220D6737}"/>
                </a:ext>
              </a:extLst>
            </p:cNvPr>
            <p:cNvSpPr/>
            <p:nvPr/>
          </p:nvSpPr>
          <p:spPr>
            <a:xfrm>
              <a:off x="8495756" y="5397665"/>
              <a:ext cx="194131" cy="291351"/>
            </a:xfrm>
            <a:custGeom>
              <a:avLst/>
              <a:gdLst>
                <a:gd name="connsiteX0" fmla="*/ 0 w 194131"/>
                <a:gd name="connsiteY0" fmla="*/ 0 h 291351"/>
                <a:gd name="connsiteX1" fmla="*/ 194131 w 194131"/>
                <a:gd name="connsiteY1" fmla="*/ 0 h 291351"/>
                <a:gd name="connsiteX2" fmla="*/ 194131 w 194131"/>
                <a:gd name="connsiteY2" fmla="*/ 291352 h 291351"/>
                <a:gd name="connsiteX3" fmla="*/ 0 w 194131"/>
                <a:gd name="connsiteY3" fmla="*/ 291352 h 2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131" h="291351">
                  <a:moveTo>
                    <a:pt x="0" y="0"/>
                  </a:moveTo>
                  <a:lnTo>
                    <a:pt x="194131" y="0"/>
                  </a:lnTo>
                  <a:lnTo>
                    <a:pt x="194131" y="291352"/>
                  </a:lnTo>
                  <a:lnTo>
                    <a:pt x="0" y="291352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60" name="Gráfico 2">
            <a:extLst>
              <a:ext uri="{FF2B5EF4-FFF2-40B4-BE49-F238E27FC236}">
                <a16:creationId xmlns:a16="http://schemas.microsoft.com/office/drawing/2014/main" id="{BC72A900-4001-6C56-CAF8-D6311E0D703F}"/>
              </a:ext>
            </a:extLst>
          </p:cNvPr>
          <p:cNvGrpSpPr/>
          <p:nvPr/>
        </p:nvGrpSpPr>
        <p:grpSpPr>
          <a:xfrm>
            <a:off x="11544205" y="4936626"/>
            <a:ext cx="968506" cy="1172350"/>
            <a:chOff x="11544205" y="4936626"/>
            <a:chExt cx="968506" cy="1172350"/>
          </a:xfrm>
          <a:noFill/>
        </p:grpSpPr>
        <p:grpSp>
          <p:nvGrpSpPr>
            <p:cNvPr id="261" name="Gráfico 2">
              <a:extLst>
                <a:ext uri="{FF2B5EF4-FFF2-40B4-BE49-F238E27FC236}">
                  <a16:creationId xmlns:a16="http://schemas.microsoft.com/office/drawing/2014/main" id="{97E98CC8-FF2F-D868-25D7-9B6D153BB96B}"/>
                </a:ext>
              </a:extLst>
            </p:cNvPr>
            <p:cNvGrpSpPr/>
            <p:nvPr/>
          </p:nvGrpSpPr>
          <p:grpSpPr>
            <a:xfrm>
              <a:off x="11544205" y="4936626"/>
              <a:ext cx="968506" cy="1172350"/>
              <a:chOff x="11544205" y="4936626"/>
              <a:chExt cx="968506" cy="1172350"/>
            </a:xfrm>
            <a:noFill/>
          </p:grpSpPr>
          <p:sp>
            <p:nvSpPr>
              <p:cNvPr id="262" name="Forma libre 261">
                <a:extLst>
                  <a:ext uri="{FF2B5EF4-FFF2-40B4-BE49-F238E27FC236}">
                    <a16:creationId xmlns:a16="http://schemas.microsoft.com/office/drawing/2014/main" id="{DD74E449-8D0A-FDBE-60C8-818C95AADA0F}"/>
                  </a:ext>
                </a:extLst>
              </p:cNvPr>
              <p:cNvSpPr/>
              <p:nvPr/>
            </p:nvSpPr>
            <p:spPr>
              <a:xfrm>
                <a:off x="11544205" y="4965638"/>
                <a:ext cx="968506" cy="1143339"/>
              </a:xfrm>
              <a:custGeom>
                <a:avLst/>
                <a:gdLst>
                  <a:gd name="connsiteX0" fmla="*/ 78165 w 968506"/>
                  <a:gd name="connsiteY0" fmla="*/ 145800 h 1143339"/>
                  <a:gd name="connsiteX1" fmla="*/ 26882 w 968506"/>
                  <a:gd name="connsiteY1" fmla="*/ 197045 h 1143339"/>
                  <a:gd name="connsiteX2" fmla="*/ 0 w 968506"/>
                  <a:gd name="connsiteY2" fmla="*/ 261927 h 1143339"/>
                  <a:gd name="connsiteX3" fmla="*/ 0 w 968506"/>
                  <a:gd name="connsiteY3" fmla="*/ 1060687 h 1143339"/>
                  <a:gd name="connsiteX4" fmla="*/ 82715 w 968506"/>
                  <a:gd name="connsiteY4" fmla="*/ 1143340 h 1143339"/>
                  <a:gd name="connsiteX5" fmla="*/ 885792 w 968506"/>
                  <a:gd name="connsiteY5" fmla="*/ 1143340 h 1143339"/>
                  <a:gd name="connsiteX6" fmla="*/ 968506 w 968506"/>
                  <a:gd name="connsiteY6" fmla="*/ 1060687 h 1143339"/>
                  <a:gd name="connsiteX7" fmla="*/ 968506 w 968506"/>
                  <a:gd name="connsiteY7" fmla="*/ 89017 h 1143339"/>
                  <a:gd name="connsiteX8" fmla="*/ 879422 w 968506"/>
                  <a:gd name="connsiteY8" fmla="*/ 0 h 1143339"/>
                  <a:gd name="connsiteX9" fmla="*/ 559151 w 968506"/>
                  <a:gd name="connsiteY9" fmla="*/ 0 h 1143339"/>
                  <a:gd name="connsiteX10" fmla="*/ 454848 w 968506"/>
                  <a:gd name="connsiteY10" fmla="*/ 68850 h 1143339"/>
                  <a:gd name="connsiteX11" fmla="*/ 403730 w 968506"/>
                  <a:gd name="connsiteY11" fmla="*/ 188614 h 1143339"/>
                  <a:gd name="connsiteX12" fmla="*/ 350296 w 968506"/>
                  <a:gd name="connsiteY12" fmla="*/ 223907 h 1143339"/>
                  <a:gd name="connsiteX13" fmla="*/ 350296 w 968506"/>
                  <a:gd name="connsiteY13" fmla="*/ 223907 h 1143339"/>
                  <a:gd name="connsiteX14" fmla="*/ 309270 w 968506"/>
                  <a:gd name="connsiteY14" fmla="*/ 206880 h 1143339"/>
                  <a:gd name="connsiteX15" fmla="*/ 248144 w 968506"/>
                  <a:gd name="connsiteY15" fmla="*/ 145800 h 114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8506" h="1143339">
                    <a:moveTo>
                      <a:pt x="78165" y="145800"/>
                    </a:moveTo>
                    <a:lnTo>
                      <a:pt x="26882" y="197045"/>
                    </a:lnTo>
                    <a:cubicBezTo>
                      <a:pt x="9677" y="214237"/>
                      <a:pt x="0" y="237627"/>
                      <a:pt x="0" y="261927"/>
                    </a:cubicBezTo>
                    <a:lnTo>
                      <a:pt x="0" y="1060687"/>
                    </a:lnTo>
                    <a:cubicBezTo>
                      <a:pt x="0" y="1106311"/>
                      <a:pt x="37056" y="1143340"/>
                      <a:pt x="82715" y="1143340"/>
                    </a:cubicBezTo>
                    <a:lnTo>
                      <a:pt x="885792" y="1143340"/>
                    </a:lnTo>
                    <a:cubicBezTo>
                      <a:pt x="931449" y="1143340"/>
                      <a:pt x="968506" y="1106311"/>
                      <a:pt x="968506" y="1060687"/>
                    </a:cubicBezTo>
                    <a:lnTo>
                      <a:pt x="968506" y="89017"/>
                    </a:lnTo>
                    <a:cubicBezTo>
                      <a:pt x="968506" y="39839"/>
                      <a:pt x="928637" y="0"/>
                      <a:pt x="879422" y="0"/>
                    </a:cubicBezTo>
                    <a:lnTo>
                      <a:pt x="559151" y="0"/>
                    </a:lnTo>
                    <a:cubicBezTo>
                      <a:pt x="513741" y="0"/>
                      <a:pt x="472631" y="27110"/>
                      <a:pt x="454848" y="68850"/>
                    </a:cubicBezTo>
                    <a:lnTo>
                      <a:pt x="403730" y="188614"/>
                    </a:lnTo>
                    <a:cubicBezTo>
                      <a:pt x="394631" y="210021"/>
                      <a:pt x="373622" y="223907"/>
                      <a:pt x="350296" y="223907"/>
                    </a:cubicBezTo>
                    <a:lnTo>
                      <a:pt x="350296" y="223907"/>
                    </a:lnTo>
                    <a:cubicBezTo>
                      <a:pt x="334912" y="223907"/>
                      <a:pt x="320105" y="217791"/>
                      <a:pt x="309270" y="206880"/>
                    </a:cubicBezTo>
                    <a:lnTo>
                      <a:pt x="248144" y="14580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3" name="Forma libre 262">
                <a:extLst>
                  <a:ext uri="{FF2B5EF4-FFF2-40B4-BE49-F238E27FC236}">
                    <a16:creationId xmlns:a16="http://schemas.microsoft.com/office/drawing/2014/main" id="{86315E83-3810-9930-DAE0-3DA79F11428B}"/>
                  </a:ext>
                </a:extLst>
              </p:cNvPr>
              <p:cNvSpPr/>
              <p:nvPr/>
            </p:nvSpPr>
            <p:spPr>
              <a:xfrm>
                <a:off x="12044794" y="5063085"/>
                <a:ext cx="353770" cy="109350"/>
              </a:xfrm>
              <a:custGeom>
                <a:avLst/>
                <a:gdLst>
                  <a:gd name="connsiteX0" fmla="*/ 353771 w 353770"/>
                  <a:gd name="connsiteY0" fmla="*/ 0 h 109350"/>
                  <a:gd name="connsiteX1" fmla="*/ 353771 w 353770"/>
                  <a:gd name="connsiteY1" fmla="*/ 109350 h 109350"/>
                  <a:gd name="connsiteX2" fmla="*/ 0 w 353770"/>
                  <a:gd name="connsiteY2" fmla="*/ 109350 h 109350"/>
                  <a:gd name="connsiteX3" fmla="*/ 46900 w 353770"/>
                  <a:gd name="connsiteY3" fmla="*/ 32317 h 109350"/>
                  <a:gd name="connsiteX4" fmla="*/ 104386 w 353770"/>
                  <a:gd name="connsiteY4" fmla="*/ 0 h 109350"/>
                  <a:gd name="connsiteX5" fmla="*/ 353771 w 353770"/>
                  <a:gd name="connsiteY5" fmla="*/ 0 h 10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3770" h="109350">
                    <a:moveTo>
                      <a:pt x="353771" y="0"/>
                    </a:moveTo>
                    <a:lnTo>
                      <a:pt x="353771" y="109350"/>
                    </a:lnTo>
                    <a:lnTo>
                      <a:pt x="0" y="109350"/>
                    </a:lnTo>
                    <a:lnTo>
                      <a:pt x="46900" y="32317"/>
                    </a:lnTo>
                    <a:cubicBezTo>
                      <a:pt x="59141" y="12233"/>
                      <a:pt x="80895" y="0"/>
                      <a:pt x="104386" y="0"/>
                    </a:cubicBezTo>
                    <a:lnTo>
                      <a:pt x="353771" y="0"/>
                    </a:ln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4" name="Forma libre 263">
                <a:extLst>
                  <a:ext uri="{FF2B5EF4-FFF2-40B4-BE49-F238E27FC236}">
                    <a16:creationId xmlns:a16="http://schemas.microsoft.com/office/drawing/2014/main" id="{467BA734-97DC-1346-4A97-9A76B6BD2FF0}"/>
                  </a:ext>
                </a:extLst>
              </p:cNvPr>
              <p:cNvSpPr/>
              <p:nvPr/>
            </p:nvSpPr>
            <p:spPr>
              <a:xfrm>
                <a:off x="11584404" y="4936626"/>
                <a:ext cx="245083" cy="127533"/>
              </a:xfrm>
              <a:custGeom>
                <a:avLst/>
                <a:gdLst>
                  <a:gd name="connsiteX0" fmla="*/ 209268 w 245083"/>
                  <a:gd name="connsiteY0" fmla="*/ 0 h 127533"/>
                  <a:gd name="connsiteX1" fmla="*/ 245084 w 245083"/>
                  <a:gd name="connsiteY1" fmla="*/ 35789 h 127533"/>
                  <a:gd name="connsiteX2" fmla="*/ 245084 w 245083"/>
                  <a:gd name="connsiteY2" fmla="*/ 91745 h 127533"/>
                  <a:gd name="connsiteX3" fmla="*/ 209268 w 245083"/>
                  <a:gd name="connsiteY3" fmla="*/ 127534 h 127533"/>
                  <a:gd name="connsiteX4" fmla="*/ 35816 w 245083"/>
                  <a:gd name="connsiteY4" fmla="*/ 127534 h 127533"/>
                  <a:gd name="connsiteX5" fmla="*/ 0 w 245083"/>
                  <a:gd name="connsiteY5" fmla="*/ 91745 h 127533"/>
                  <a:gd name="connsiteX6" fmla="*/ 0 w 245083"/>
                  <a:gd name="connsiteY6" fmla="*/ 35789 h 127533"/>
                  <a:gd name="connsiteX7" fmla="*/ 35816 w 245083"/>
                  <a:gd name="connsiteY7" fmla="*/ 0 h 12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083" h="127533">
                    <a:moveTo>
                      <a:pt x="209268" y="0"/>
                    </a:moveTo>
                    <a:cubicBezTo>
                      <a:pt x="229049" y="0"/>
                      <a:pt x="245084" y="16023"/>
                      <a:pt x="245084" y="35789"/>
                    </a:cubicBezTo>
                    <a:lnTo>
                      <a:pt x="245084" y="91745"/>
                    </a:lnTo>
                    <a:cubicBezTo>
                      <a:pt x="245084" y="111510"/>
                      <a:pt x="229049" y="127534"/>
                      <a:pt x="209268" y="127534"/>
                    </a:cubicBezTo>
                    <a:lnTo>
                      <a:pt x="35816" y="127534"/>
                    </a:lnTo>
                    <a:cubicBezTo>
                      <a:pt x="16035" y="127534"/>
                      <a:pt x="0" y="111510"/>
                      <a:pt x="0" y="91745"/>
                    </a:cubicBezTo>
                    <a:lnTo>
                      <a:pt x="0" y="35789"/>
                    </a:lnTo>
                    <a:cubicBezTo>
                      <a:pt x="0" y="16023"/>
                      <a:pt x="16035" y="0"/>
                      <a:pt x="35816" y="0"/>
                    </a:cubicBez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65" name="Gráfico 2">
              <a:extLst>
                <a:ext uri="{FF2B5EF4-FFF2-40B4-BE49-F238E27FC236}">
                  <a16:creationId xmlns:a16="http://schemas.microsoft.com/office/drawing/2014/main" id="{EEB5DCFA-7D36-3763-E474-CC14C795CEC7}"/>
                </a:ext>
              </a:extLst>
            </p:cNvPr>
            <p:cNvGrpSpPr/>
            <p:nvPr/>
          </p:nvGrpSpPr>
          <p:grpSpPr>
            <a:xfrm>
              <a:off x="11736103" y="5343858"/>
              <a:ext cx="584709" cy="584191"/>
              <a:chOff x="11736103" y="5343858"/>
              <a:chExt cx="584709" cy="584191"/>
            </a:xfrm>
            <a:noFill/>
          </p:grpSpPr>
          <p:sp>
            <p:nvSpPr>
              <p:cNvPr id="266" name="Forma libre 265">
                <a:extLst>
                  <a:ext uri="{FF2B5EF4-FFF2-40B4-BE49-F238E27FC236}">
                    <a16:creationId xmlns:a16="http://schemas.microsoft.com/office/drawing/2014/main" id="{EF9AFCE3-8334-60BC-9697-D96994A935FA}"/>
                  </a:ext>
                </a:extLst>
              </p:cNvPr>
              <p:cNvSpPr/>
              <p:nvPr/>
            </p:nvSpPr>
            <p:spPr>
              <a:xfrm>
                <a:off x="12028499" y="5719929"/>
                <a:ext cx="8271" cy="208120"/>
              </a:xfrm>
              <a:custGeom>
                <a:avLst/>
                <a:gdLst>
                  <a:gd name="connsiteX0" fmla="*/ 0 w 8271"/>
                  <a:gd name="connsiteY0" fmla="*/ 0 h 208120"/>
                  <a:gd name="connsiteX1" fmla="*/ 0 w 8271"/>
                  <a:gd name="connsiteY1" fmla="*/ 73561 h 208120"/>
                  <a:gd name="connsiteX2" fmla="*/ 0 w 8271"/>
                  <a:gd name="connsiteY2" fmla="*/ 208120 h 20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" h="208120">
                    <a:moveTo>
                      <a:pt x="0" y="0"/>
                    </a:moveTo>
                    <a:lnTo>
                      <a:pt x="0" y="73561"/>
                    </a:lnTo>
                    <a:lnTo>
                      <a:pt x="0" y="20812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7" name="Forma libre 266">
                <a:extLst>
                  <a:ext uri="{FF2B5EF4-FFF2-40B4-BE49-F238E27FC236}">
                    <a16:creationId xmlns:a16="http://schemas.microsoft.com/office/drawing/2014/main" id="{7E4E2C34-601F-D32C-E7F4-D2D770C511EB}"/>
                  </a:ext>
                </a:extLst>
              </p:cNvPr>
              <p:cNvSpPr/>
              <p:nvPr/>
            </p:nvSpPr>
            <p:spPr>
              <a:xfrm>
                <a:off x="12028499" y="5343858"/>
                <a:ext cx="8271" cy="167455"/>
              </a:xfrm>
              <a:custGeom>
                <a:avLst/>
                <a:gdLst>
                  <a:gd name="connsiteX0" fmla="*/ 0 w 8271"/>
                  <a:gd name="connsiteY0" fmla="*/ 167455 h 167455"/>
                  <a:gd name="connsiteX1" fmla="*/ 0 w 8271"/>
                  <a:gd name="connsiteY1" fmla="*/ 133898 h 167455"/>
                  <a:gd name="connsiteX2" fmla="*/ 0 w 8271"/>
                  <a:gd name="connsiteY2" fmla="*/ 0 h 167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" h="167455">
                    <a:moveTo>
                      <a:pt x="0" y="167455"/>
                    </a:moveTo>
                    <a:lnTo>
                      <a:pt x="0" y="133898"/>
                    </a:lnTo>
                    <a:lnTo>
                      <a:pt x="0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8" name="Forma libre 267">
                <a:extLst>
                  <a:ext uri="{FF2B5EF4-FFF2-40B4-BE49-F238E27FC236}">
                    <a16:creationId xmlns:a16="http://schemas.microsoft.com/office/drawing/2014/main" id="{31DCE4AA-A226-0DD7-ADAB-B6912DFB329B}"/>
                  </a:ext>
                </a:extLst>
              </p:cNvPr>
              <p:cNvSpPr/>
              <p:nvPr/>
            </p:nvSpPr>
            <p:spPr>
              <a:xfrm>
                <a:off x="11736103" y="5635954"/>
                <a:ext cx="208358" cy="8265"/>
              </a:xfrm>
              <a:custGeom>
                <a:avLst/>
                <a:gdLst>
                  <a:gd name="connsiteX0" fmla="*/ 0 w 208358"/>
                  <a:gd name="connsiteY0" fmla="*/ 0 h 8265"/>
                  <a:gd name="connsiteX1" fmla="*/ 134163 w 208358"/>
                  <a:gd name="connsiteY1" fmla="*/ 0 h 8265"/>
                  <a:gd name="connsiteX2" fmla="*/ 208358 w 208358"/>
                  <a:gd name="connsiteY2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358" h="8265">
                    <a:moveTo>
                      <a:pt x="0" y="0"/>
                    </a:moveTo>
                    <a:lnTo>
                      <a:pt x="134163" y="0"/>
                    </a:lnTo>
                    <a:lnTo>
                      <a:pt x="208358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9" name="Forma libre 268">
                <a:extLst>
                  <a:ext uri="{FF2B5EF4-FFF2-40B4-BE49-F238E27FC236}">
                    <a16:creationId xmlns:a16="http://schemas.microsoft.com/office/drawing/2014/main" id="{65480CA2-AA7E-5DFE-B843-7044C40F5846}"/>
                  </a:ext>
                </a:extLst>
              </p:cNvPr>
              <p:cNvSpPr/>
              <p:nvPr/>
            </p:nvSpPr>
            <p:spPr>
              <a:xfrm>
                <a:off x="12112454" y="5635954"/>
                <a:ext cx="208358" cy="8265"/>
              </a:xfrm>
              <a:custGeom>
                <a:avLst/>
                <a:gdLst>
                  <a:gd name="connsiteX0" fmla="*/ 208358 w 208358"/>
                  <a:gd name="connsiteY0" fmla="*/ 0 h 8265"/>
                  <a:gd name="connsiteX1" fmla="*/ 74195 w 208358"/>
                  <a:gd name="connsiteY1" fmla="*/ 0 h 8265"/>
                  <a:gd name="connsiteX2" fmla="*/ 0 w 208358"/>
                  <a:gd name="connsiteY2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358" h="8265">
                    <a:moveTo>
                      <a:pt x="208358" y="0"/>
                    </a:moveTo>
                    <a:lnTo>
                      <a:pt x="74195" y="0"/>
                    </a:lnTo>
                    <a:lnTo>
                      <a:pt x="0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0" name="Forma libre 269">
                <a:extLst>
                  <a:ext uri="{FF2B5EF4-FFF2-40B4-BE49-F238E27FC236}">
                    <a16:creationId xmlns:a16="http://schemas.microsoft.com/office/drawing/2014/main" id="{5F63D7FF-4A2D-72C0-DEB3-4432A91E1091}"/>
                  </a:ext>
                </a:extLst>
              </p:cNvPr>
              <p:cNvSpPr/>
              <p:nvPr/>
            </p:nvSpPr>
            <p:spPr>
              <a:xfrm>
                <a:off x="11891937" y="5359645"/>
                <a:ext cx="273041" cy="118193"/>
              </a:xfrm>
              <a:custGeom>
                <a:avLst/>
                <a:gdLst>
                  <a:gd name="connsiteX0" fmla="*/ 0 w 273041"/>
                  <a:gd name="connsiteY0" fmla="*/ 0 h 118193"/>
                  <a:gd name="connsiteX1" fmla="*/ 136562 w 273041"/>
                  <a:gd name="connsiteY1" fmla="*/ 118194 h 118193"/>
                  <a:gd name="connsiteX2" fmla="*/ 273041 w 273041"/>
                  <a:gd name="connsiteY2" fmla="*/ 0 h 11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41" h="118193">
                    <a:moveTo>
                      <a:pt x="0" y="0"/>
                    </a:moveTo>
                    <a:lnTo>
                      <a:pt x="136562" y="118194"/>
                    </a:lnTo>
                    <a:lnTo>
                      <a:pt x="273041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1" name="Forma libre 270">
                <a:extLst>
                  <a:ext uri="{FF2B5EF4-FFF2-40B4-BE49-F238E27FC236}">
                    <a16:creationId xmlns:a16="http://schemas.microsoft.com/office/drawing/2014/main" id="{7B60C64C-03BF-C81E-40DB-D86F8B6BD751}"/>
                  </a:ext>
                </a:extLst>
              </p:cNvPr>
              <p:cNvSpPr/>
              <p:nvPr/>
            </p:nvSpPr>
            <p:spPr>
              <a:xfrm>
                <a:off x="11891937" y="5793490"/>
                <a:ext cx="273041" cy="118111"/>
              </a:xfrm>
              <a:custGeom>
                <a:avLst/>
                <a:gdLst>
                  <a:gd name="connsiteX0" fmla="*/ 273041 w 273041"/>
                  <a:gd name="connsiteY0" fmla="*/ 118111 h 118111"/>
                  <a:gd name="connsiteX1" fmla="*/ 136562 w 273041"/>
                  <a:gd name="connsiteY1" fmla="*/ 0 h 118111"/>
                  <a:gd name="connsiteX2" fmla="*/ 0 w 273041"/>
                  <a:gd name="connsiteY2" fmla="*/ 118111 h 11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41" h="118111">
                    <a:moveTo>
                      <a:pt x="273041" y="118111"/>
                    </a:moveTo>
                    <a:lnTo>
                      <a:pt x="136562" y="0"/>
                    </a:lnTo>
                    <a:lnTo>
                      <a:pt x="0" y="118111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2" name="Forma libre 271">
                <a:extLst>
                  <a:ext uri="{FF2B5EF4-FFF2-40B4-BE49-F238E27FC236}">
                    <a16:creationId xmlns:a16="http://schemas.microsoft.com/office/drawing/2014/main" id="{199B4C3A-39B8-2768-D737-A5B6E43EAD54}"/>
                  </a:ext>
                </a:extLst>
              </p:cNvPr>
              <p:cNvSpPr/>
              <p:nvPr/>
            </p:nvSpPr>
            <p:spPr>
              <a:xfrm>
                <a:off x="12224947" y="5680090"/>
                <a:ext cx="79654" cy="91910"/>
              </a:xfrm>
              <a:custGeom>
                <a:avLst/>
                <a:gdLst>
                  <a:gd name="connsiteX0" fmla="*/ 0 w 79654"/>
                  <a:gd name="connsiteY0" fmla="*/ 0 h 91910"/>
                  <a:gd name="connsiteX1" fmla="*/ 79654 w 79654"/>
                  <a:gd name="connsiteY1" fmla="*/ 91910 h 9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9654" h="91910">
                    <a:moveTo>
                      <a:pt x="0" y="0"/>
                    </a:moveTo>
                    <a:lnTo>
                      <a:pt x="79654" y="9191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3" name="Forma libre 272">
                <a:extLst>
                  <a:ext uri="{FF2B5EF4-FFF2-40B4-BE49-F238E27FC236}">
                    <a16:creationId xmlns:a16="http://schemas.microsoft.com/office/drawing/2014/main" id="{5967E2A3-FC45-3074-10C8-B1DC55A0877A}"/>
                  </a:ext>
                </a:extLst>
              </p:cNvPr>
              <p:cNvSpPr/>
              <p:nvPr/>
            </p:nvSpPr>
            <p:spPr>
              <a:xfrm>
                <a:off x="12186402" y="5499246"/>
                <a:ext cx="118199" cy="136377"/>
              </a:xfrm>
              <a:custGeom>
                <a:avLst/>
                <a:gdLst>
                  <a:gd name="connsiteX0" fmla="*/ 118199 w 118199"/>
                  <a:gd name="connsiteY0" fmla="*/ 0 h 136377"/>
                  <a:gd name="connsiteX1" fmla="*/ 0 w 118199"/>
                  <a:gd name="connsiteY1" fmla="*/ 136377 h 1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199" h="136377">
                    <a:moveTo>
                      <a:pt x="118199" y="0"/>
                    </a:moveTo>
                    <a:lnTo>
                      <a:pt x="0" y="136377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4" name="Forma libre 273">
                <a:extLst>
                  <a:ext uri="{FF2B5EF4-FFF2-40B4-BE49-F238E27FC236}">
                    <a16:creationId xmlns:a16="http://schemas.microsoft.com/office/drawing/2014/main" id="{DFF1592E-EC8E-C75B-D874-DF81B5736420}"/>
                  </a:ext>
                </a:extLst>
              </p:cNvPr>
              <p:cNvSpPr/>
              <p:nvPr/>
            </p:nvSpPr>
            <p:spPr>
              <a:xfrm>
                <a:off x="11752315" y="5499246"/>
                <a:ext cx="118199" cy="136377"/>
              </a:xfrm>
              <a:custGeom>
                <a:avLst/>
                <a:gdLst>
                  <a:gd name="connsiteX0" fmla="*/ 118199 w 118199"/>
                  <a:gd name="connsiteY0" fmla="*/ 136377 h 136377"/>
                  <a:gd name="connsiteX1" fmla="*/ 0 w 118199"/>
                  <a:gd name="connsiteY1" fmla="*/ 0 h 1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199" h="136377">
                    <a:moveTo>
                      <a:pt x="118199" y="136377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5" name="Forma libre 274">
                <a:extLst>
                  <a:ext uri="{FF2B5EF4-FFF2-40B4-BE49-F238E27FC236}">
                    <a16:creationId xmlns:a16="http://schemas.microsoft.com/office/drawing/2014/main" id="{AE89861D-1EA4-0CF8-ED48-3116CCBADEA3}"/>
                  </a:ext>
                </a:extLst>
              </p:cNvPr>
              <p:cNvSpPr/>
              <p:nvPr/>
            </p:nvSpPr>
            <p:spPr>
              <a:xfrm>
                <a:off x="11752315" y="5687364"/>
                <a:ext cx="73367" cy="84636"/>
              </a:xfrm>
              <a:custGeom>
                <a:avLst/>
                <a:gdLst>
                  <a:gd name="connsiteX0" fmla="*/ 0 w 73367"/>
                  <a:gd name="connsiteY0" fmla="*/ 84637 h 84636"/>
                  <a:gd name="connsiteX1" fmla="*/ 73368 w 73367"/>
                  <a:gd name="connsiteY1" fmla="*/ 0 h 84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367" h="84636">
                    <a:moveTo>
                      <a:pt x="0" y="84637"/>
                    </a:moveTo>
                    <a:lnTo>
                      <a:pt x="73368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76" name="Forma libre 275">
              <a:extLst>
                <a:ext uri="{FF2B5EF4-FFF2-40B4-BE49-F238E27FC236}">
                  <a16:creationId xmlns:a16="http://schemas.microsoft.com/office/drawing/2014/main" id="{F58C5AEF-F88E-BA64-64DA-3B9A42A5C59D}"/>
                </a:ext>
              </a:extLst>
            </p:cNvPr>
            <p:cNvSpPr/>
            <p:nvPr/>
          </p:nvSpPr>
          <p:spPr>
            <a:xfrm rot="-4846799">
              <a:off x="11944752" y="5552120"/>
              <a:ext cx="168076" cy="167950"/>
            </a:xfrm>
            <a:custGeom>
              <a:avLst/>
              <a:gdLst>
                <a:gd name="connsiteX0" fmla="*/ 168076 w 168076"/>
                <a:gd name="connsiteY0" fmla="*/ 83975 h 167950"/>
                <a:gd name="connsiteX1" fmla="*/ 84038 w 168076"/>
                <a:gd name="connsiteY1" fmla="*/ 167951 h 167950"/>
                <a:gd name="connsiteX2" fmla="*/ 0 w 168076"/>
                <a:gd name="connsiteY2" fmla="*/ 83975 h 167950"/>
                <a:gd name="connsiteX3" fmla="*/ 84038 w 168076"/>
                <a:gd name="connsiteY3" fmla="*/ 0 h 167950"/>
                <a:gd name="connsiteX4" fmla="*/ 168076 w 168076"/>
                <a:gd name="connsiteY4" fmla="*/ 83975 h 16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76" h="167950">
                  <a:moveTo>
                    <a:pt x="168076" y="83975"/>
                  </a:moveTo>
                  <a:cubicBezTo>
                    <a:pt x="168076" y="130354"/>
                    <a:pt x="130451" y="167951"/>
                    <a:pt x="84038" y="167951"/>
                  </a:cubicBezTo>
                  <a:cubicBezTo>
                    <a:pt x="37625" y="167951"/>
                    <a:pt x="0" y="130354"/>
                    <a:pt x="0" y="83975"/>
                  </a:cubicBezTo>
                  <a:cubicBezTo>
                    <a:pt x="0" y="37597"/>
                    <a:pt x="37625" y="0"/>
                    <a:pt x="84038" y="0"/>
                  </a:cubicBezTo>
                  <a:cubicBezTo>
                    <a:pt x="130451" y="0"/>
                    <a:pt x="168076" y="37597"/>
                    <a:pt x="168076" y="83975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77" name="Gráfico 2">
            <a:extLst>
              <a:ext uri="{FF2B5EF4-FFF2-40B4-BE49-F238E27FC236}">
                <a16:creationId xmlns:a16="http://schemas.microsoft.com/office/drawing/2014/main" id="{D475F183-FB10-A4FF-1A78-33B8F4750E6F}"/>
              </a:ext>
            </a:extLst>
          </p:cNvPr>
          <p:cNvGrpSpPr/>
          <p:nvPr/>
        </p:nvGrpSpPr>
        <p:grpSpPr>
          <a:xfrm>
            <a:off x="15265703" y="5175576"/>
            <a:ext cx="1178435" cy="694451"/>
            <a:chOff x="15265703" y="5175576"/>
            <a:chExt cx="1178435" cy="694451"/>
          </a:xfrm>
          <a:noFill/>
        </p:grpSpPr>
        <p:sp>
          <p:nvSpPr>
            <p:cNvPr id="278" name="Forma libre 277">
              <a:extLst>
                <a:ext uri="{FF2B5EF4-FFF2-40B4-BE49-F238E27FC236}">
                  <a16:creationId xmlns:a16="http://schemas.microsoft.com/office/drawing/2014/main" id="{C79449E7-C60D-2019-D89B-B45C850B966B}"/>
                </a:ext>
              </a:extLst>
            </p:cNvPr>
            <p:cNvSpPr/>
            <p:nvPr/>
          </p:nvSpPr>
          <p:spPr>
            <a:xfrm>
              <a:off x="15266034" y="5175576"/>
              <a:ext cx="1178104" cy="694451"/>
            </a:xfrm>
            <a:custGeom>
              <a:avLst/>
              <a:gdLst>
                <a:gd name="connsiteX0" fmla="*/ 1134018 w 1178104"/>
                <a:gd name="connsiteY0" fmla="*/ 32317 h 694451"/>
                <a:gd name="connsiteX1" fmla="*/ 1134018 w 1178104"/>
                <a:gd name="connsiteY1" fmla="*/ 359045 h 694451"/>
                <a:gd name="connsiteX2" fmla="*/ 1178104 w 1178104"/>
                <a:gd name="connsiteY2" fmla="*/ 502531 h 694451"/>
                <a:gd name="connsiteX3" fmla="*/ 1178104 w 1178104"/>
                <a:gd name="connsiteY3" fmla="*/ 668415 h 694451"/>
                <a:gd name="connsiteX4" fmla="*/ 1152049 w 1178104"/>
                <a:gd name="connsiteY4" fmla="*/ 694451 h 694451"/>
                <a:gd name="connsiteX5" fmla="*/ 993981 w 1178104"/>
                <a:gd name="connsiteY5" fmla="*/ 694451 h 694451"/>
                <a:gd name="connsiteX6" fmla="*/ 957670 w 1178104"/>
                <a:gd name="connsiteY6" fmla="*/ 679408 h 694451"/>
                <a:gd name="connsiteX7" fmla="*/ 922186 w 1178104"/>
                <a:gd name="connsiteY7" fmla="*/ 643950 h 694451"/>
                <a:gd name="connsiteX8" fmla="*/ 885874 w 1178104"/>
                <a:gd name="connsiteY8" fmla="*/ 628907 h 694451"/>
                <a:gd name="connsiteX9" fmla="*/ 779172 w 1178104"/>
                <a:gd name="connsiteY9" fmla="*/ 628907 h 694451"/>
                <a:gd name="connsiteX10" fmla="*/ 742860 w 1178104"/>
                <a:gd name="connsiteY10" fmla="*/ 643950 h 694451"/>
                <a:gd name="connsiteX11" fmla="*/ 716474 w 1178104"/>
                <a:gd name="connsiteY11" fmla="*/ 670316 h 694451"/>
                <a:gd name="connsiteX12" fmla="*/ 680163 w 1178104"/>
                <a:gd name="connsiteY12" fmla="*/ 685359 h 694451"/>
                <a:gd name="connsiteX13" fmla="*/ 497942 w 1178104"/>
                <a:gd name="connsiteY13" fmla="*/ 685359 h 694451"/>
                <a:gd name="connsiteX14" fmla="*/ 461630 w 1178104"/>
                <a:gd name="connsiteY14" fmla="*/ 670316 h 694451"/>
                <a:gd name="connsiteX15" fmla="*/ 435245 w 1178104"/>
                <a:gd name="connsiteY15" fmla="*/ 643950 h 694451"/>
                <a:gd name="connsiteX16" fmla="*/ 398933 w 1178104"/>
                <a:gd name="connsiteY16" fmla="*/ 628907 h 694451"/>
                <a:gd name="connsiteX17" fmla="*/ 292231 w 1178104"/>
                <a:gd name="connsiteY17" fmla="*/ 628907 h 694451"/>
                <a:gd name="connsiteX18" fmla="*/ 255919 w 1178104"/>
                <a:gd name="connsiteY18" fmla="*/ 643950 h 694451"/>
                <a:gd name="connsiteX19" fmla="*/ 220434 w 1178104"/>
                <a:gd name="connsiteY19" fmla="*/ 679408 h 694451"/>
                <a:gd name="connsiteX20" fmla="*/ 184123 w 1178104"/>
                <a:gd name="connsiteY20" fmla="*/ 694451 h 694451"/>
                <a:gd name="connsiteX21" fmla="*/ 26054 w 1178104"/>
                <a:gd name="connsiteY21" fmla="*/ 694451 h 694451"/>
                <a:gd name="connsiteX22" fmla="*/ 0 w 1178104"/>
                <a:gd name="connsiteY22" fmla="*/ 668415 h 694451"/>
                <a:gd name="connsiteX23" fmla="*/ 0 w 1178104"/>
                <a:gd name="connsiteY23" fmla="*/ 502531 h 694451"/>
                <a:gd name="connsiteX24" fmla="*/ 44087 w 1178104"/>
                <a:gd name="connsiteY24" fmla="*/ 359045 h 694451"/>
                <a:gd name="connsiteX25" fmla="*/ 44087 w 1178104"/>
                <a:gd name="connsiteY25" fmla="*/ 32317 h 694451"/>
                <a:gd name="connsiteX26" fmla="*/ 76428 w 1178104"/>
                <a:gd name="connsiteY26" fmla="*/ 0 h 694451"/>
                <a:gd name="connsiteX27" fmla="*/ 1102173 w 1178104"/>
                <a:gd name="connsiteY27" fmla="*/ 0 h 694451"/>
                <a:gd name="connsiteX28" fmla="*/ 1134514 w 1178104"/>
                <a:gd name="connsiteY28" fmla="*/ 32317 h 69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78104" h="694451">
                  <a:moveTo>
                    <a:pt x="1134018" y="32317"/>
                  </a:moveTo>
                  <a:lnTo>
                    <a:pt x="1134018" y="359045"/>
                  </a:lnTo>
                  <a:lnTo>
                    <a:pt x="1178104" y="502531"/>
                  </a:lnTo>
                  <a:lnTo>
                    <a:pt x="1178104" y="668415"/>
                  </a:lnTo>
                  <a:cubicBezTo>
                    <a:pt x="1178104" y="682797"/>
                    <a:pt x="1166441" y="694451"/>
                    <a:pt x="1152049" y="694451"/>
                  </a:cubicBezTo>
                  <a:lnTo>
                    <a:pt x="993981" y="694451"/>
                  </a:lnTo>
                  <a:cubicBezTo>
                    <a:pt x="980333" y="694451"/>
                    <a:pt x="967265" y="689079"/>
                    <a:pt x="957670" y="679408"/>
                  </a:cubicBezTo>
                  <a:lnTo>
                    <a:pt x="922186" y="643950"/>
                  </a:lnTo>
                  <a:cubicBezTo>
                    <a:pt x="912508" y="634280"/>
                    <a:pt x="899439" y="628907"/>
                    <a:pt x="885874" y="628907"/>
                  </a:cubicBezTo>
                  <a:lnTo>
                    <a:pt x="779172" y="628907"/>
                  </a:lnTo>
                  <a:cubicBezTo>
                    <a:pt x="765524" y="628907"/>
                    <a:pt x="752455" y="634280"/>
                    <a:pt x="742860" y="643950"/>
                  </a:cubicBezTo>
                  <a:lnTo>
                    <a:pt x="716474" y="670316"/>
                  </a:lnTo>
                  <a:cubicBezTo>
                    <a:pt x="706796" y="679987"/>
                    <a:pt x="693728" y="685359"/>
                    <a:pt x="680163" y="685359"/>
                  </a:cubicBezTo>
                  <a:lnTo>
                    <a:pt x="497942" y="685359"/>
                  </a:lnTo>
                  <a:cubicBezTo>
                    <a:pt x="484294" y="685359"/>
                    <a:pt x="471225" y="679987"/>
                    <a:pt x="461630" y="670316"/>
                  </a:cubicBezTo>
                  <a:lnTo>
                    <a:pt x="435245" y="643950"/>
                  </a:lnTo>
                  <a:cubicBezTo>
                    <a:pt x="425567" y="634280"/>
                    <a:pt x="412498" y="628907"/>
                    <a:pt x="398933" y="628907"/>
                  </a:cubicBezTo>
                  <a:lnTo>
                    <a:pt x="292231" y="628907"/>
                  </a:lnTo>
                  <a:cubicBezTo>
                    <a:pt x="278582" y="628907"/>
                    <a:pt x="265514" y="634280"/>
                    <a:pt x="255919" y="643950"/>
                  </a:cubicBezTo>
                  <a:lnTo>
                    <a:pt x="220434" y="679408"/>
                  </a:lnTo>
                  <a:cubicBezTo>
                    <a:pt x="210757" y="689079"/>
                    <a:pt x="197687" y="694451"/>
                    <a:pt x="184123" y="694451"/>
                  </a:cubicBezTo>
                  <a:lnTo>
                    <a:pt x="26054" y="694451"/>
                  </a:lnTo>
                  <a:cubicBezTo>
                    <a:pt x="11662" y="694451"/>
                    <a:pt x="0" y="682797"/>
                    <a:pt x="0" y="668415"/>
                  </a:cubicBezTo>
                  <a:lnTo>
                    <a:pt x="0" y="502531"/>
                  </a:lnTo>
                  <a:lnTo>
                    <a:pt x="44087" y="359045"/>
                  </a:lnTo>
                  <a:lnTo>
                    <a:pt x="44087" y="32317"/>
                  </a:lnTo>
                  <a:cubicBezTo>
                    <a:pt x="44087" y="14464"/>
                    <a:pt x="58562" y="0"/>
                    <a:pt x="76428" y="0"/>
                  </a:cubicBezTo>
                  <a:lnTo>
                    <a:pt x="1102173" y="0"/>
                  </a:lnTo>
                  <a:cubicBezTo>
                    <a:pt x="1120039" y="0"/>
                    <a:pt x="1134514" y="14464"/>
                    <a:pt x="1134514" y="32317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9" name="Forma libre 278">
              <a:extLst>
                <a:ext uri="{FF2B5EF4-FFF2-40B4-BE49-F238E27FC236}">
                  <a16:creationId xmlns:a16="http://schemas.microsoft.com/office/drawing/2014/main" id="{2EBB0F28-3E10-FE7D-6635-B575ADED67FE}"/>
                </a:ext>
              </a:extLst>
            </p:cNvPr>
            <p:cNvSpPr/>
            <p:nvPr/>
          </p:nvSpPr>
          <p:spPr>
            <a:xfrm>
              <a:off x="15265703" y="5678024"/>
              <a:ext cx="1178435" cy="8265"/>
            </a:xfrm>
            <a:custGeom>
              <a:avLst/>
              <a:gdLst>
                <a:gd name="connsiteX0" fmla="*/ 0 w 1178435"/>
                <a:gd name="connsiteY0" fmla="*/ 0 h 8265"/>
                <a:gd name="connsiteX1" fmla="*/ 1178436 w 1178435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8435" h="8265">
                  <a:moveTo>
                    <a:pt x="0" y="0"/>
                  </a:moveTo>
                  <a:lnTo>
                    <a:pt x="1178436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0" name="Forma libre 279">
              <a:extLst>
                <a:ext uri="{FF2B5EF4-FFF2-40B4-BE49-F238E27FC236}">
                  <a16:creationId xmlns:a16="http://schemas.microsoft.com/office/drawing/2014/main" id="{1ED27170-A144-63C9-D980-98A118D68EE0}"/>
                </a:ext>
              </a:extLst>
            </p:cNvPr>
            <p:cNvSpPr/>
            <p:nvPr/>
          </p:nvSpPr>
          <p:spPr>
            <a:xfrm>
              <a:off x="15422778" y="5534621"/>
              <a:ext cx="870158" cy="8265"/>
            </a:xfrm>
            <a:custGeom>
              <a:avLst/>
              <a:gdLst>
                <a:gd name="connsiteX0" fmla="*/ 870158 w 870158"/>
                <a:gd name="connsiteY0" fmla="*/ 0 h 8265"/>
                <a:gd name="connsiteX1" fmla="*/ 0 w 870158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0158" h="8265">
                  <a:moveTo>
                    <a:pt x="870158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3EEC510C-0875-242A-B4D3-75806D69E613}"/>
              </a:ext>
            </a:extLst>
          </p:cNvPr>
          <p:cNvGrpSpPr/>
          <p:nvPr/>
        </p:nvGrpSpPr>
        <p:grpSpPr>
          <a:xfrm>
            <a:off x="9660792" y="8896451"/>
            <a:ext cx="1163133" cy="1085069"/>
            <a:chOff x="9660792" y="8896451"/>
            <a:chExt cx="1163133" cy="1085069"/>
          </a:xfrm>
          <a:noFill/>
        </p:grpSpPr>
        <p:sp>
          <p:nvSpPr>
            <p:cNvPr id="282" name="Forma libre 281">
              <a:extLst>
                <a:ext uri="{FF2B5EF4-FFF2-40B4-BE49-F238E27FC236}">
                  <a16:creationId xmlns:a16="http://schemas.microsoft.com/office/drawing/2014/main" id="{2FEC5F70-9E31-B09B-ED22-A30DDE1E9094}"/>
                </a:ext>
              </a:extLst>
            </p:cNvPr>
            <p:cNvSpPr/>
            <p:nvPr/>
          </p:nvSpPr>
          <p:spPr>
            <a:xfrm>
              <a:off x="10463621" y="8896451"/>
              <a:ext cx="360222" cy="542534"/>
            </a:xfrm>
            <a:custGeom>
              <a:avLst/>
              <a:gdLst>
                <a:gd name="connsiteX0" fmla="*/ 0 w 360222"/>
                <a:gd name="connsiteY0" fmla="*/ 0 h 542534"/>
                <a:gd name="connsiteX1" fmla="*/ 252445 w 360222"/>
                <a:gd name="connsiteY1" fmla="*/ 0 h 542534"/>
                <a:gd name="connsiteX2" fmla="*/ 360222 w 360222"/>
                <a:gd name="connsiteY2" fmla="*/ 107697 h 542534"/>
                <a:gd name="connsiteX3" fmla="*/ 360222 w 360222"/>
                <a:gd name="connsiteY3" fmla="*/ 542535 h 5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222" h="542534">
                  <a:moveTo>
                    <a:pt x="0" y="0"/>
                  </a:moveTo>
                  <a:lnTo>
                    <a:pt x="252445" y="0"/>
                  </a:lnTo>
                  <a:cubicBezTo>
                    <a:pt x="311999" y="0"/>
                    <a:pt x="360222" y="48187"/>
                    <a:pt x="360222" y="107697"/>
                  </a:cubicBezTo>
                  <a:lnTo>
                    <a:pt x="360222" y="54253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3" name="Forma libre 282">
              <a:extLst>
                <a:ext uri="{FF2B5EF4-FFF2-40B4-BE49-F238E27FC236}">
                  <a16:creationId xmlns:a16="http://schemas.microsoft.com/office/drawing/2014/main" id="{0A7E8918-C9F8-C32E-9F4C-0772C348F019}"/>
                </a:ext>
              </a:extLst>
            </p:cNvPr>
            <p:cNvSpPr/>
            <p:nvPr/>
          </p:nvSpPr>
          <p:spPr>
            <a:xfrm>
              <a:off x="9866834" y="9686804"/>
              <a:ext cx="84426" cy="88717"/>
            </a:xfrm>
            <a:custGeom>
              <a:avLst/>
              <a:gdLst>
                <a:gd name="connsiteX0" fmla="*/ 37801 w 84426"/>
                <a:gd name="connsiteY0" fmla="*/ 58 h 88717"/>
                <a:gd name="connsiteX1" fmla="*/ 84369 w 84426"/>
                <a:gd name="connsiteY1" fmla="*/ 42128 h 88717"/>
                <a:gd name="connsiteX2" fmla="*/ 42268 w 84426"/>
                <a:gd name="connsiteY2" fmla="*/ 88662 h 88717"/>
                <a:gd name="connsiteX3" fmla="*/ 0 w 84426"/>
                <a:gd name="connsiteY3" fmla="*/ 63701 h 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426" h="88717">
                  <a:moveTo>
                    <a:pt x="37801" y="58"/>
                  </a:moveTo>
                  <a:cubicBezTo>
                    <a:pt x="62284" y="-1182"/>
                    <a:pt x="83128" y="17663"/>
                    <a:pt x="84369" y="42128"/>
                  </a:cubicBezTo>
                  <a:cubicBezTo>
                    <a:pt x="85610" y="66593"/>
                    <a:pt x="66751" y="87422"/>
                    <a:pt x="42268" y="88662"/>
                  </a:cubicBezTo>
                  <a:cubicBezTo>
                    <a:pt x="23905" y="89571"/>
                    <a:pt x="7610" y="79240"/>
                    <a:pt x="0" y="63701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4" name="Forma libre 283">
              <a:extLst>
                <a:ext uri="{FF2B5EF4-FFF2-40B4-BE49-F238E27FC236}">
                  <a16:creationId xmlns:a16="http://schemas.microsoft.com/office/drawing/2014/main" id="{E972AB5B-1B10-2CC9-EC0F-577D952A0189}"/>
                </a:ext>
              </a:extLst>
            </p:cNvPr>
            <p:cNvSpPr/>
            <p:nvPr/>
          </p:nvSpPr>
          <p:spPr>
            <a:xfrm>
              <a:off x="9841158" y="9123191"/>
              <a:ext cx="80185" cy="87592"/>
            </a:xfrm>
            <a:custGeom>
              <a:avLst/>
              <a:gdLst>
                <a:gd name="connsiteX0" fmla="*/ 54544 w 80185"/>
                <a:gd name="connsiteY0" fmla="*/ 86350 h 87592"/>
                <a:gd name="connsiteX1" fmla="*/ 1193 w 80185"/>
                <a:gd name="connsiteY1" fmla="*/ 54033 h 87592"/>
                <a:gd name="connsiteX2" fmla="*/ 34196 w 80185"/>
                <a:gd name="connsiteY2" fmla="*/ 1217 h 87592"/>
                <a:gd name="connsiteX3" fmla="*/ 80185 w 80185"/>
                <a:gd name="connsiteY3" fmla="*/ 17748 h 8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185" h="87592">
                  <a:moveTo>
                    <a:pt x="54544" y="86350"/>
                  </a:moveTo>
                  <a:cubicBezTo>
                    <a:pt x="30722" y="92053"/>
                    <a:pt x="6818" y="77589"/>
                    <a:pt x="1193" y="54033"/>
                  </a:cubicBezTo>
                  <a:cubicBezTo>
                    <a:pt x="-4432" y="30559"/>
                    <a:pt x="10374" y="6838"/>
                    <a:pt x="34196" y="1217"/>
                  </a:cubicBezTo>
                  <a:cubicBezTo>
                    <a:pt x="52062" y="-2998"/>
                    <a:pt x="70012" y="4028"/>
                    <a:pt x="80185" y="17748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5" name="Forma libre 284">
              <a:extLst>
                <a:ext uri="{FF2B5EF4-FFF2-40B4-BE49-F238E27FC236}">
                  <a16:creationId xmlns:a16="http://schemas.microsoft.com/office/drawing/2014/main" id="{E82BD7AA-5EAA-7BBE-0B76-9259A325A142}"/>
                </a:ext>
              </a:extLst>
            </p:cNvPr>
            <p:cNvSpPr/>
            <p:nvPr/>
          </p:nvSpPr>
          <p:spPr>
            <a:xfrm>
              <a:off x="10283696" y="9521205"/>
              <a:ext cx="85795" cy="88707"/>
            </a:xfrm>
            <a:custGeom>
              <a:avLst/>
              <a:gdLst>
                <a:gd name="connsiteX0" fmla="*/ 43115 w 85795"/>
                <a:gd name="connsiteY0" fmla="*/ 88707 h 88707"/>
                <a:gd name="connsiteX1" fmla="*/ 21 w 85795"/>
                <a:gd name="connsiteY1" fmla="*/ 43083 h 88707"/>
                <a:gd name="connsiteX2" fmla="*/ 45679 w 85795"/>
                <a:gd name="connsiteY2" fmla="*/ 21 h 88707"/>
                <a:gd name="connsiteX3" fmla="*/ 85796 w 85795"/>
                <a:gd name="connsiteY3" fmla="*/ 28288 h 8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95" h="88707">
                  <a:moveTo>
                    <a:pt x="43115" y="88707"/>
                  </a:moveTo>
                  <a:cubicBezTo>
                    <a:pt x="18632" y="88046"/>
                    <a:pt x="-724" y="67631"/>
                    <a:pt x="21" y="43083"/>
                  </a:cubicBezTo>
                  <a:cubicBezTo>
                    <a:pt x="683" y="18618"/>
                    <a:pt x="21113" y="-723"/>
                    <a:pt x="45679" y="21"/>
                  </a:cubicBezTo>
                  <a:cubicBezTo>
                    <a:pt x="64042" y="517"/>
                    <a:pt x="79509" y="12171"/>
                    <a:pt x="85796" y="28288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6" name="Forma libre 285">
              <a:extLst>
                <a:ext uri="{FF2B5EF4-FFF2-40B4-BE49-F238E27FC236}">
                  <a16:creationId xmlns:a16="http://schemas.microsoft.com/office/drawing/2014/main" id="{0178C42E-B5CA-6646-DDEC-AE222B05F826}"/>
                </a:ext>
              </a:extLst>
            </p:cNvPr>
            <p:cNvSpPr/>
            <p:nvPr/>
          </p:nvSpPr>
          <p:spPr>
            <a:xfrm>
              <a:off x="10580000" y="9797204"/>
              <a:ext cx="88835" cy="85215"/>
            </a:xfrm>
            <a:custGeom>
              <a:avLst/>
              <a:gdLst>
                <a:gd name="connsiteX0" fmla="*/ 88835 w 88835"/>
                <a:gd name="connsiteY0" fmla="*/ 40831 h 85215"/>
                <a:gd name="connsiteX1" fmla="*/ 44418 w 88835"/>
                <a:gd name="connsiteY1" fmla="*/ 85215 h 85215"/>
                <a:gd name="connsiteX2" fmla="*/ 0 w 88835"/>
                <a:gd name="connsiteY2" fmla="*/ 40831 h 85215"/>
                <a:gd name="connsiteX3" fmla="*/ 27130 w 88835"/>
                <a:gd name="connsiteY3" fmla="*/ 0 h 8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35" h="85215">
                  <a:moveTo>
                    <a:pt x="88835" y="40831"/>
                  </a:moveTo>
                  <a:cubicBezTo>
                    <a:pt x="88835" y="65296"/>
                    <a:pt x="68984" y="85215"/>
                    <a:pt x="44418" y="85215"/>
                  </a:cubicBezTo>
                  <a:cubicBezTo>
                    <a:pt x="19851" y="85215"/>
                    <a:pt x="0" y="65378"/>
                    <a:pt x="0" y="40831"/>
                  </a:cubicBezTo>
                  <a:cubicBezTo>
                    <a:pt x="0" y="22481"/>
                    <a:pt x="11166" y="6695"/>
                    <a:pt x="27130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7" name="Forma libre 286">
              <a:extLst>
                <a:ext uri="{FF2B5EF4-FFF2-40B4-BE49-F238E27FC236}">
                  <a16:creationId xmlns:a16="http://schemas.microsoft.com/office/drawing/2014/main" id="{A7371F64-1148-6CD9-AAC5-20617C2F8BFB}"/>
                </a:ext>
              </a:extLst>
            </p:cNvPr>
            <p:cNvSpPr/>
            <p:nvPr/>
          </p:nvSpPr>
          <p:spPr>
            <a:xfrm>
              <a:off x="10534093" y="9124408"/>
              <a:ext cx="88811" cy="85108"/>
            </a:xfrm>
            <a:custGeom>
              <a:avLst/>
              <a:gdLst>
                <a:gd name="connsiteX0" fmla="*/ 61954 w 88811"/>
                <a:gd name="connsiteY0" fmla="*/ 0 h 85108"/>
                <a:gd name="connsiteX1" fmla="*/ 85197 w 88811"/>
                <a:gd name="connsiteY1" fmla="*/ 58270 h 85108"/>
                <a:gd name="connsiteX2" fmla="*/ 26883 w 88811"/>
                <a:gd name="connsiteY2" fmla="*/ 81496 h 85108"/>
                <a:gd name="connsiteX3" fmla="*/ 1 w 88811"/>
                <a:gd name="connsiteY3" fmla="*/ 40417 h 8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11" h="85108">
                  <a:moveTo>
                    <a:pt x="61954" y="0"/>
                  </a:moveTo>
                  <a:cubicBezTo>
                    <a:pt x="84452" y="9670"/>
                    <a:pt x="94874" y="35789"/>
                    <a:pt x="85197" y="58270"/>
                  </a:cubicBezTo>
                  <a:cubicBezTo>
                    <a:pt x="75519" y="80752"/>
                    <a:pt x="49381" y="91167"/>
                    <a:pt x="26883" y="81496"/>
                  </a:cubicBezTo>
                  <a:cubicBezTo>
                    <a:pt x="10009" y="74222"/>
                    <a:pt x="-82" y="57774"/>
                    <a:pt x="1" y="40417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8" name="Forma libre 287">
              <a:extLst>
                <a:ext uri="{FF2B5EF4-FFF2-40B4-BE49-F238E27FC236}">
                  <a16:creationId xmlns:a16="http://schemas.microsoft.com/office/drawing/2014/main" id="{9706AF92-A1FB-BAAB-5B05-1ACB27D709F2}"/>
                </a:ext>
              </a:extLst>
            </p:cNvPr>
            <p:cNvSpPr/>
            <p:nvPr/>
          </p:nvSpPr>
          <p:spPr>
            <a:xfrm>
              <a:off x="10571481" y="9402205"/>
              <a:ext cx="17204" cy="15538"/>
            </a:xfrm>
            <a:custGeom>
              <a:avLst/>
              <a:gdLst>
                <a:gd name="connsiteX0" fmla="*/ 0 w 17204"/>
                <a:gd name="connsiteY0" fmla="*/ 0 h 15538"/>
                <a:gd name="connsiteX1" fmla="*/ 17205 w 17204"/>
                <a:gd name="connsiteY1" fmla="*/ 15539 h 1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204" h="15538">
                  <a:moveTo>
                    <a:pt x="0" y="0"/>
                  </a:moveTo>
                  <a:lnTo>
                    <a:pt x="17205" y="15539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2C4F3A50-1B2E-8E96-C822-9E08BE9A3E44}"/>
                </a:ext>
              </a:extLst>
            </p:cNvPr>
            <p:cNvSpPr/>
            <p:nvPr/>
          </p:nvSpPr>
          <p:spPr>
            <a:xfrm>
              <a:off x="10204972" y="9753728"/>
              <a:ext cx="16377" cy="16365"/>
            </a:xfrm>
            <a:custGeom>
              <a:avLst/>
              <a:gdLst>
                <a:gd name="connsiteX0" fmla="*/ 0 w 16377"/>
                <a:gd name="connsiteY0" fmla="*/ 0 h 16365"/>
                <a:gd name="connsiteX1" fmla="*/ 16378 w 16377"/>
                <a:gd name="connsiteY1" fmla="*/ 16365 h 1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77" h="16365">
                  <a:moveTo>
                    <a:pt x="0" y="0"/>
                  </a:moveTo>
                  <a:lnTo>
                    <a:pt x="16378" y="1636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77000FFE-5956-DE93-2F97-3E4D03B5EF5F}"/>
                </a:ext>
              </a:extLst>
            </p:cNvPr>
            <p:cNvSpPr/>
            <p:nvPr/>
          </p:nvSpPr>
          <p:spPr>
            <a:xfrm>
              <a:off x="9768404" y="9380798"/>
              <a:ext cx="19355" cy="12728"/>
            </a:xfrm>
            <a:custGeom>
              <a:avLst/>
              <a:gdLst>
                <a:gd name="connsiteX0" fmla="*/ 0 w 19355"/>
                <a:gd name="connsiteY0" fmla="*/ 12729 h 12728"/>
                <a:gd name="connsiteX1" fmla="*/ 19355 w 19355"/>
                <a:gd name="connsiteY1" fmla="*/ 0 h 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355" h="12728">
                  <a:moveTo>
                    <a:pt x="0" y="12729"/>
                  </a:moveTo>
                  <a:lnTo>
                    <a:pt x="19355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40E09738-2656-5E86-A593-B1BD0CEFFF6A}"/>
                </a:ext>
              </a:extLst>
            </p:cNvPr>
            <p:cNvSpPr/>
            <p:nvPr/>
          </p:nvSpPr>
          <p:spPr>
            <a:xfrm>
              <a:off x="9930856" y="9451384"/>
              <a:ext cx="4549" cy="22729"/>
            </a:xfrm>
            <a:custGeom>
              <a:avLst/>
              <a:gdLst>
                <a:gd name="connsiteX0" fmla="*/ 4549 w 4549"/>
                <a:gd name="connsiteY0" fmla="*/ 22730 h 22729"/>
                <a:gd name="connsiteX1" fmla="*/ 0 w 4549"/>
                <a:gd name="connsiteY1" fmla="*/ 0 h 2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49" h="22729">
                  <a:moveTo>
                    <a:pt x="4549" y="2273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2" name="Forma libre 291">
              <a:extLst>
                <a:ext uri="{FF2B5EF4-FFF2-40B4-BE49-F238E27FC236}">
                  <a16:creationId xmlns:a16="http://schemas.microsoft.com/office/drawing/2014/main" id="{70830913-2C43-0D68-ECD3-EC07D1FD0CB7}"/>
                </a:ext>
              </a:extLst>
            </p:cNvPr>
            <p:cNvSpPr/>
            <p:nvPr/>
          </p:nvSpPr>
          <p:spPr>
            <a:xfrm>
              <a:off x="9854510" y="9024977"/>
              <a:ext cx="19355" cy="12728"/>
            </a:xfrm>
            <a:custGeom>
              <a:avLst/>
              <a:gdLst>
                <a:gd name="connsiteX0" fmla="*/ 0 w 19355"/>
                <a:gd name="connsiteY0" fmla="*/ 12729 h 12728"/>
                <a:gd name="connsiteX1" fmla="*/ 19355 w 19355"/>
                <a:gd name="connsiteY1" fmla="*/ 0 h 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355" h="12728">
                  <a:moveTo>
                    <a:pt x="0" y="12729"/>
                  </a:moveTo>
                  <a:lnTo>
                    <a:pt x="19355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3" name="Forma libre 292">
              <a:extLst>
                <a:ext uri="{FF2B5EF4-FFF2-40B4-BE49-F238E27FC236}">
                  <a16:creationId xmlns:a16="http://schemas.microsoft.com/office/drawing/2014/main" id="{1F318744-A867-436B-37C7-3BB740524375}"/>
                </a:ext>
              </a:extLst>
            </p:cNvPr>
            <p:cNvSpPr/>
            <p:nvPr/>
          </p:nvSpPr>
          <p:spPr>
            <a:xfrm>
              <a:off x="9660792" y="8896534"/>
              <a:ext cx="1163133" cy="1084986"/>
            </a:xfrm>
            <a:custGeom>
              <a:avLst/>
              <a:gdLst>
                <a:gd name="connsiteX0" fmla="*/ 1163134 w 1163133"/>
                <a:gd name="connsiteY0" fmla="*/ 626428 h 1084986"/>
                <a:gd name="connsiteX1" fmla="*/ 1163134 w 1163133"/>
                <a:gd name="connsiteY1" fmla="*/ 977290 h 1084986"/>
                <a:gd name="connsiteX2" fmla="*/ 1055356 w 1163133"/>
                <a:gd name="connsiteY2" fmla="*/ 1084987 h 1084986"/>
                <a:gd name="connsiteX3" fmla="*/ 107777 w 1163133"/>
                <a:gd name="connsiteY3" fmla="*/ 1084987 h 1084986"/>
                <a:gd name="connsiteX4" fmla="*/ 0 w 1163133"/>
                <a:gd name="connsiteY4" fmla="*/ 977290 h 1084986"/>
                <a:gd name="connsiteX5" fmla="*/ 0 w 1163133"/>
                <a:gd name="connsiteY5" fmla="*/ 107697 h 1084986"/>
                <a:gd name="connsiteX6" fmla="*/ 107777 w 1163133"/>
                <a:gd name="connsiteY6" fmla="*/ 0 h 1084986"/>
                <a:gd name="connsiteX7" fmla="*/ 611013 w 1163133"/>
                <a:gd name="connsiteY7" fmla="*/ 0 h 1084986"/>
                <a:gd name="connsiteX8" fmla="*/ 557331 w 1163133"/>
                <a:gd name="connsiteY8" fmla="*/ 87695 h 1084986"/>
                <a:gd name="connsiteX9" fmla="*/ 604231 w 1163133"/>
                <a:gd name="connsiteY9" fmla="*/ 147949 h 1084986"/>
                <a:gd name="connsiteX10" fmla="*/ 360222 w 1163133"/>
                <a:gd name="connsiteY10" fmla="*/ 332265 h 1084986"/>
                <a:gd name="connsiteX11" fmla="*/ 513906 w 1163133"/>
                <a:gd name="connsiteY11" fmla="*/ 403182 h 1084986"/>
                <a:gd name="connsiteX12" fmla="*/ 460638 w 1163133"/>
                <a:gd name="connsiteY12" fmla="*/ 729165 h 1084986"/>
                <a:gd name="connsiteX13" fmla="*/ 680163 w 1163133"/>
                <a:gd name="connsiteY13" fmla="*/ 411778 h 1084986"/>
                <a:gd name="connsiteX14" fmla="*/ 595959 w 1163133"/>
                <a:gd name="connsiteY14" fmla="*/ 323587 h 1084986"/>
                <a:gd name="connsiteX15" fmla="*/ 802828 w 1163133"/>
                <a:gd name="connsiteY15" fmla="*/ 200020 h 1084986"/>
                <a:gd name="connsiteX16" fmla="*/ 802828 w 1163133"/>
                <a:gd name="connsiteY16" fmla="*/ 0 h 108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3133" h="1084986">
                  <a:moveTo>
                    <a:pt x="1163134" y="626428"/>
                  </a:moveTo>
                  <a:lnTo>
                    <a:pt x="1163134" y="977290"/>
                  </a:lnTo>
                  <a:cubicBezTo>
                    <a:pt x="1163134" y="1036800"/>
                    <a:pt x="1114911" y="1084987"/>
                    <a:pt x="1055356" y="1084987"/>
                  </a:cubicBezTo>
                  <a:lnTo>
                    <a:pt x="107777" y="1084987"/>
                  </a:lnTo>
                  <a:cubicBezTo>
                    <a:pt x="48223" y="1084987"/>
                    <a:pt x="0" y="1036800"/>
                    <a:pt x="0" y="977290"/>
                  </a:cubicBezTo>
                  <a:lnTo>
                    <a:pt x="0" y="107697"/>
                  </a:lnTo>
                  <a:cubicBezTo>
                    <a:pt x="0" y="48187"/>
                    <a:pt x="48223" y="0"/>
                    <a:pt x="107777" y="0"/>
                  </a:cubicBezTo>
                  <a:lnTo>
                    <a:pt x="611013" y="0"/>
                  </a:lnTo>
                  <a:lnTo>
                    <a:pt x="557331" y="87695"/>
                  </a:lnTo>
                  <a:lnTo>
                    <a:pt x="604231" y="147949"/>
                  </a:lnTo>
                  <a:lnTo>
                    <a:pt x="360222" y="332265"/>
                  </a:lnTo>
                  <a:lnTo>
                    <a:pt x="513906" y="403182"/>
                  </a:lnTo>
                  <a:lnTo>
                    <a:pt x="460638" y="729165"/>
                  </a:lnTo>
                  <a:lnTo>
                    <a:pt x="680163" y="411778"/>
                  </a:lnTo>
                  <a:lnTo>
                    <a:pt x="595959" y="323587"/>
                  </a:lnTo>
                  <a:lnTo>
                    <a:pt x="802828" y="200020"/>
                  </a:lnTo>
                  <a:lnTo>
                    <a:pt x="802828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4" name="Forma libre 293">
              <a:extLst>
                <a:ext uri="{FF2B5EF4-FFF2-40B4-BE49-F238E27FC236}">
                  <a16:creationId xmlns:a16="http://schemas.microsoft.com/office/drawing/2014/main" id="{243D7E97-5B19-CF0F-E9C7-FA33EEBF476A}"/>
                </a:ext>
              </a:extLst>
            </p:cNvPr>
            <p:cNvSpPr/>
            <p:nvPr/>
          </p:nvSpPr>
          <p:spPr>
            <a:xfrm>
              <a:off x="10520280" y="9522961"/>
              <a:ext cx="303645" cy="102654"/>
            </a:xfrm>
            <a:custGeom>
              <a:avLst/>
              <a:gdLst>
                <a:gd name="connsiteX0" fmla="*/ 303646 w 303645"/>
                <a:gd name="connsiteY0" fmla="*/ 0 h 102654"/>
                <a:gd name="connsiteX1" fmla="*/ 161376 w 303645"/>
                <a:gd name="connsiteY1" fmla="*/ 86951 h 102654"/>
                <a:gd name="connsiteX2" fmla="*/ 58231 w 303645"/>
                <a:gd name="connsiteY2" fmla="*/ 0 h 102654"/>
                <a:gd name="connsiteX3" fmla="*/ 0 w 303645"/>
                <a:gd name="connsiteY3" fmla="*/ 102655 h 10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645" h="102654">
                  <a:moveTo>
                    <a:pt x="303646" y="0"/>
                  </a:moveTo>
                  <a:lnTo>
                    <a:pt x="161376" y="86951"/>
                  </a:lnTo>
                  <a:lnTo>
                    <a:pt x="58231" y="0"/>
                  </a:lnTo>
                  <a:lnTo>
                    <a:pt x="0" y="10265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95" name="Gráfico 2">
            <a:extLst>
              <a:ext uri="{FF2B5EF4-FFF2-40B4-BE49-F238E27FC236}">
                <a16:creationId xmlns:a16="http://schemas.microsoft.com/office/drawing/2014/main" id="{EB3FD6E9-D957-448C-E77B-77739F54A794}"/>
              </a:ext>
            </a:extLst>
          </p:cNvPr>
          <p:cNvGrpSpPr/>
          <p:nvPr/>
        </p:nvGrpSpPr>
        <p:grpSpPr>
          <a:xfrm>
            <a:off x="11550491" y="8937758"/>
            <a:ext cx="1210032" cy="1002435"/>
            <a:chOff x="11550491" y="8937758"/>
            <a:chExt cx="1210032" cy="1002435"/>
          </a:xfrm>
          <a:noFill/>
        </p:grpSpPr>
        <p:sp>
          <p:nvSpPr>
            <p:cNvPr id="296" name="Forma libre 295">
              <a:extLst>
                <a:ext uri="{FF2B5EF4-FFF2-40B4-BE49-F238E27FC236}">
                  <a16:creationId xmlns:a16="http://schemas.microsoft.com/office/drawing/2014/main" id="{5257DCBF-B606-6B4E-52A2-C334DDC6FD2F}"/>
                </a:ext>
              </a:extLst>
            </p:cNvPr>
            <p:cNvSpPr/>
            <p:nvPr/>
          </p:nvSpPr>
          <p:spPr>
            <a:xfrm>
              <a:off x="11550491" y="9698516"/>
              <a:ext cx="241857" cy="241677"/>
            </a:xfrm>
            <a:custGeom>
              <a:avLst/>
              <a:gdLst>
                <a:gd name="connsiteX0" fmla="*/ 241858 w 241857"/>
                <a:gd name="connsiteY0" fmla="*/ 120839 h 241677"/>
                <a:gd name="connsiteX1" fmla="*/ 120929 w 241857"/>
                <a:gd name="connsiteY1" fmla="*/ 241678 h 241677"/>
                <a:gd name="connsiteX2" fmla="*/ 0 w 241857"/>
                <a:gd name="connsiteY2" fmla="*/ 120839 h 241677"/>
                <a:gd name="connsiteX3" fmla="*/ 120929 w 241857"/>
                <a:gd name="connsiteY3" fmla="*/ 0 h 241677"/>
                <a:gd name="connsiteX4" fmla="*/ 241858 w 241857"/>
                <a:gd name="connsiteY4" fmla="*/ 120839 h 24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7" h="241677">
                  <a:moveTo>
                    <a:pt x="241858" y="120839"/>
                  </a:moveTo>
                  <a:cubicBezTo>
                    <a:pt x="241858" y="187576"/>
                    <a:pt x="187716" y="241678"/>
                    <a:pt x="120929" y="241678"/>
                  </a:cubicBezTo>
                  <a:cubicBezTo>
                    <a:pt x="54142" y="241678"/>
                    <a:pt x="0" y="187576"/>
                    <a:pt x="0" y="120839"/>
                  </a:cubicBezTo>
                  <a:cubicBezTo>
                    <a:pt x="0" y="54101"/>
                    <a:pt x="54142" y="0"/>
                    <a:pt x="120929" y="0"/>
                  </a:cubicBezTo>
                  <a:cubicBezTo>
                    <a:pt x="187716" y="0"/>
                    <a:pt x="241858" y="54101"/>
                    <a:pt x="241858" y="120839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7" name="Forma libre 296">
              <a:extLst>
                <a:ext uri="{FF2B5EF4-FFF2-40B4-BE49-F238E27FC236}">
                  <a16:creationId xmlns:a16="http://schemas.microsoft.com/office/drawing/2014/main" id="{5B26CFB4-B7E1-C962-B8D2-2168FF6DC02A}"/>
                </a:ext>
              </a:extLst>
            </p:cNvPr>
            <p:cNvSpPr/>
            <p:nvPr/>
          </p:nvSpPr>
          <p:spPr>
            <a:xfrm>
              <a:off x="12086565" y="9698516"/>
              <a:ext cx="241857" cy="241677"/>
            </a:xfrm>
            <a:custGeom>
              <a:avLst/>
              <a:gdLst>
                <a:gd name="connsiteX0" fmla="*/ 241858 w 241857"/>
                <a:gd name="connsiteY0" fmla="*/ 120839 h 241677"/>
                <a:gd name="connsiteX1" fmla="*/ 120929 w 241857"/>
                <a:gd name="connsiteY1" fmla="*/ 241678 h 241677"/>
                <a:gd name="connsiteX2" fmla="*/ 0 w 241857"/>
                <a:gd name="connsiteY2" fmla="*/ 120839 h 241677"/>
                <a:gd name="connsiteX3" fmla="*/ 120929 w 241857"/>
                <a:gd name="connsiteY3" fmla="*/ 0 h 241677"/>
                <a:gd name="connsiteX4" fmla="*/ 241858 w 241857"/>
                <a:gd name="connsiteY4" fmla="*/ 120839 h 24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857" h="241677">
                  <a:moveTo>
                    <a:pt x="241858" y="120839"/>
                  </a:moveTo>
                  <a:cubicBezTo>
                    <a:pt x="241858" y="187576"/>
                    <a:pt x="187716" y="241678"/>
                    <a:pt x="120929" y="241678"/>
                  </a:cubicBezTo>
                  <a:cubicBezTo>
                    <a:pt x="54142" y="241678"/>
                    <a:pt x="0" y="187576"/>
                    <a:pt x="0" y="120839"/>
                  </a:cubicBezTo>
                  <a:cubicBezTo>
                    <a:pt x="0" y="54101"/>
                    <a:pt x="54142" y="0"/>
                    <a:pt x="120929" y="0"/>
                  </a:cubicBezTo>
                  <a:cubicBezTo>
                    <a:pt x="187717" y="0"/>
                    <a:pt x="241858" y="54101"/>
                    <a:pt x="241858" y="120839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8" name="Forma libre 297">
              <a:extLst>
                <a:ext uri="{FF2B5EF4-FFF2-40B4-BE49-F238E27FC236}">
                  <a16:creationId xmlns:a16="http://schemas.microsoft.com/office/drawing/2014/main" id="{472CBA56-C026-D676-26A3-8EFA41085AB6}"/>
                </a:ext>
              </a:extLst>
            </p:cNvPr>
            <p:cNvSpPr/>
            <p:nvPr/>
          </p:nvSpPr>
          <p:spPr>
            <a:xfrm>
              <a:off x="11792349" y="9819355"/>
              <a:ext cx="208771" cy="8265"/>
            </a:xfrm>
            <a:custGeom>
              <a:avLst/>
              <a:gdLst>
                <a:gd name="connsiteX0" fmla="*/ 208772 w 208771"/>
                <a:gd name="connsiteY0" fmla="*/ 0 h 8265"/>
                <a:gd name="connsiteX1" fmla="*/ 0 w 208771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771" h="8265">
                  <a:moveTo>
                    <a:pt x="208772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9" name="Forma libre 298">
              <a:extLst>
                <a:ext uri="{FF2B5EF4-FFF2-40B4-BE49-F238E27FC236}">
                  <a16:creationId xmlns:a16="http://schemas.microsoft.com/office/drawing/2014/main" id="{F0B3B5E2-8EEC-957E-CC96-0B5240CBA5F0}"/>
                </a:ext>
              </a:extLst>
            </p:cNvPr>
            <p:cNvSpPr/>
            <p:nvPr/>
          </p:nvSpPr>
          <p:spPr>
            <a:xfrm>
              <a:off x="11761331" y="9487255"/>
              <a:ext cx="415971" cy="81908"/>
            </a:xfrm>
            <a:custGeom>
              <a:avLst/>
              <a:gdLst>
                <a:gd name="connsiteX0" fmla="*/ 0 w 415971"/>
                <a:gd name="connsiteY0" fmla="*/ 0 h 81908"/>
                <a:gd name="connsiteX1" fmla="*/ 14723 w 415971"/>
                <a:gd name="connsiteY1" fmla="*/ 0 h 81908"/>
                <a:gd name="connsiteX2" fmla="*/ 102152 w 415971"/>
                <a:gd name="connsiteY2" fmla="*/ 81909 h 81908"/>
                <a:gd name="connsiteX3" fmla="*/ 415972 w 415971"/>
                <a:gd name="connsiteY3" fmla="*/ 81909 h 8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971" h="81908">
                  <a:moveTo>
                    <a:pt x="0" y="0"/>
                  </a:moveTo>
                  <a:lnTo>
                    <a:pt x="14723" y="0"/>
                  </a:lnTo>
                  <a:lnTo>
                    <a:pt x="102152" y="81909"/>
                  </a:lnTo>
                  <a:lnTo>
                    <a:pt x="415972" y="81909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0" name="Forma libre 299">
              <a:extLst>
                <a:ext uri="{FF2B5EF4-FFF2-40B4-BE49-F238E27FC236}">
                  <a16:creationId xmlns:a16="http://schemas.microsoft.com/office/drawing/2014/main" id="{E9BA5C92-9922-DE4B-2FF9-E9AF1AFC7050}"/>
                </a:ext>
              </a:extLst>
            </p:cNvPr>
            <p:cNvSpPr/>
            <p:nvPr/>
          </p:nvSpPr>
          <p:spPr>
            <a:xfrm>
              <a:off x="11602271" y="9588422"/>
              <a:ext cx="8271" cy="132327"/>
            </a:xfrm>
            <a:custGeom>
              <a:avLst/>
              <a:gdLst>
                <a:gd name="connsiteX0" fmla="*/ 0 w 8271"/>
                <a:gd name="connsiteY0" fmla="*/ 132328 h 132327"/>
                <a:gd name="connsiteX1" fmla="*/ 0 w 8271"/>
                <a:gd name="connsiteY1" fmla="*/ 0 h 13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132327">
                  <a:moveTo>
                    <a:pt x="0" y="132328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1" name="Forma libre 300">
              <a:extLst>
                <a:ext uri="{FF2B5EF4-FFF2-40B4-BE49-F238E27FC236}">
                  <a16:creationId xmlns:a16="http://schemas.microsoft.com/office/drawing/2014/main" id="{2FAF8052-69CA-24BA-67A0-A5C34A85F896}"/>
                </a:ext>
              </a:extLst>
            </p:cNvPr>
            <p:cNvSpPr/>
            <p:nvPr/>
          </p:nvSpPr>
          <p:spPr>
            <a:xfrm>
              <a:off x="11993759" y="9286739"/>
              <a:ext cx="274695" cy="76205"/>
            </a:xfrm>
            <a:custGeom>
              <a:avLst/>
              <a:gdLst>
                <a:gd name="connsiteX0" fmla="*/ 0 w 274695"/>
                <a:gd name="connsiteY0" fmla="*/ 76206 h 76205"/>
                <a:gd name="connsiteX1" fmla="*/ 11828 w 274695"/>
                <a:gd name="connsiteY1" fmla="*/ 38268 h 76205"/>
                <a:gd name="connsiteX2" fmla="*/ 66916 w 274695"/>
                <a:gd name="connsiteY2" fmla="*/ 0 h 76205"/>
                <a:gd name="connsiteX3" fmla="*/ 274696 w 274695"/>
                <a:gd name="connsiteY3" fmla="*/ 0 h 7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695" h="76205">
                  <a:moveTo>
                    <a:pt x="0" y="76206"/>
                  </a:moveTo>
                  <a:lnTo>
                    <a:pt x="11828" y="38268"/>
                  </a:lnTo>
                  <a:cubicBezTo>
                    <a:pt x="18859" y="15622"/>
                    <a:pt x="41357" y="0"/>
                    <a:pt x="66916" y="0"/>
                  </a:cubicBezTo>
                  <a:lnTo>
                    <a:pt x="274696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2" name="Forma libre 301">
              <a:extLst>
                <a:ext uri="{FF2B5EF4-FFF2-40B4-BE49-F238E27FC236}">
                  <a16:creationId xmlns:a16="http://schemas.microsoft.com/office/drawing/2014/main" id="{6FD387F7-BDC5-4B10-A039-7493A9E00816}"/>
                </a:ext>
              </a:extLst>
            </p:cNvPr>
            <p:cNvSpPr/>
            <p:nvPr/>
          </p:nvSpPr>
          <p:spPr>
            <a:xfrm>
              <a:off x="11950747" y="9362945"/>
              <a:ext cx="43011" cy="138278"/>
            </a:xfrm>
            <a:custGeom>
              <a:avLst/>
              <a:gdLst>
                <a:gd name="connsiteX0" fmla="*/ 0 w 43011"/>
                <a:gd name="connsiteY0" fmla="*/ 138279 h 138278"/>
                <a:gd name="connsiteX1" fmla="*/ 43012 w 43011"/>
                <a:gd name="connsiteY1" fmla="*/ 0 h 13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011" h="138278">
                  <a:moveTo>
                    <a:pt x="0" y="138279"/>
                  </a:moveTo>
                  <a:lnTo>
                    <a:pt x="43012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3" name="Forma libre 302">
              <a:extLst>
                <a:ext uri="{FF2B5EF4-FFF2-40B4-BE49-F238E27FC236}">
                  <a16:creationId xmlns:a16="http://schemas.microsoft.com/office/drawing/2014/main" id="{7BDA0493-2DB3-AA87-9EBC-490B2B9F86A8}"/>
                </a:ext>
              </a:extLst>
            </p:cNvPr>
            <p:cNvSpPr/>
            <p:nvPr/>
          </p:nvSpPr>
          <p:spPr>
            <a:xfrm>
              <a:off x="12236030" y="9286739"/>
              <a:ext cx="64766" cy="382518"/>
            </a:xfrm>
            <a:custGeom>
              <a:avLst/>
              <a:gdLst>
                <a:gd name="connsiteX0" fmla="*/ 0 w 64766"/>
                <a:gd name="connsiteY0" fmla="*/ 0 h 382518"/>
                <a:gd name="connsiteX1" fmla="*/ 64766 w 64766"/>
                <a:gd name="connsiteY1" fmla="*/ 290112 h 382518"/>
                <a:gd name="connsiteX2" fmla="*/ 64766 w 64766"/>
                <a:gd name="connsiteY2" fmla="*/ 382518 h 38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766" h="382518">
                  <a:moveTo>
                    <a:pt x="0" y="0"/>
                  </a:moveTo>
                  <a:lnTo>
                    <a:pt x="64766" y="290112"/>
                  </a:lnTo>
                  <a:lnTo>
                    <a:pt x="64766" y="38251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4" name="Forma libre 303">
              <a:extLst>
                <a:ext uri="{FF2B5EF4-FFF2-40B4-BE49-F238E27FC236}">
                  <a16:creationId xmlns:a16="http://schemas.microsoft.com/office/drawing/2014/main" id="{0CCDA8E6-D67D-794C-22FC-F9542C6DC978}"/>
                </a:ext>
              </a:extLst>
            </p:cNvPr>
            <p:cNvSpPr/>
            <p:nvPr/>
          </p:nvSpPr>
          <p:spPr>
            <a:xfrm>
              <a:off x="12088467" y="9286739"/>
              <a:ext cx="196198" cy="214484"/>
            </a:xfrm>
            <a:custGeom>
              <a:avLst/>
              <a:gdLst>
                <a:gd name="connsiteX0" fmla="*/ 196199 w 196198"/>
                <a:gd name="connsiteY0" fmla="*/ 214485 h 214484"/>
                <a:gd name="connsiteX1" fmla="*/ 0 w 196198"/>
                <a:gd name="connsiteY1" fmla="*/ 214485 h 214484"/>
                <a:gd name="connsiteX2" fmla="*/ 0 w 196198"/>
                <a:gd name="connsiteY2" fmla="*/ 0 h 2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198" h="214484">
                  <a:moveTo>
                    <a:pt x="196199" y="214485"/>
                  </a:moveTo>
                  <a:lnTo>
                    <a:pt x="0" y="214485"/>
                  </a:lnTo>
                  <a:lnTo>
                    <a:pt x="0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5" name="Forma libre 304">
              <a:extLst>
                <a:ext uri="{FF2B5EF4-FFF2-40B4-BE49-F238E27FC236}">
                  <a16:creationId xmlns:a16="http://schemas.microsoft.com/office/drawing/2014/main" id="{CF32AE16-1BDB-4C4E-720B-81C2BB9143E4}"/>
                </a:ext>
              </a:extLst>
            </p:cNvPr>
            <p:cNvSpPr/>
            <p:nvPr/>
          </p:nvSpPr>
          <p:spPr>
            <a:xfrm>
              <a:off x="11776054" y="9205243"/>
              <a:ext cx="251287" cy="282012"/>
            </a:xfrm>
            <a:custGeom>
              <a:avLst/>
              <a:gdLst>
                <a:gd name="connsiteX0" fmla="*/ 251287 w 251287"/>
                <a:gd name="connsiteY0" fmla="*/ 0 h 282012"/>
                <a:gd name="connsiteX1" fmla="*/ 0 w 251287"/>
                <a:gd name="connsiteY1" fmla="*/ 282012 h 28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1287" h="282012">
                  <a:moveTo>
                    <a:pt x="251287" y="0"/>
                  </a:moveTo>
                  <a:lnTo>
                    <a:pt x="0" y="282012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6" name="Forma libre 305">
              <a:extLst>
                <a:ext uri="{FF2B5EF4-FFF2-40B4-BE49-F238E27FC236}">
                  <a16:creationId xmlns:a16="http://schemas.microsoft.com/office/drawing/2014/main" id="{5DAC8691-210D-DCEC-FE31-205DCBE06F4D}"/>
                </a:ext>
              </a:extLst>
            </p:cNvPr>
            <p:cNvSpPr/>
            <p:nvPr/>
          </p:nvSpPr>
          <p:spPr>
            <a:xfrm>
              <a:off x="12116921" y="9114242"/>
              <a:ext cx="485535" cy="92571"/>
            </a:xfrm>
            <a:custGeom>
              <a:avLst/>
              <a:gdLst>
                <a:gd name="connsiteX0" fmla="*/ 485535 w 485535"/>
                <a:gd name="connsiteY0" fmla="*/ 92572 h 92571"/>
                <a:gd name="connsiteX1" fmla="*/ 0 w 485535"/>
                <a:gd name="connsiteY1" fmla="*/ 0 h 9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5535" h="92571">
                  <a:moveTo>
                    <a:pt x="485535" y="92572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7" name="Forma libre 306">
              <a:extLst>
                <a:ext uri="{FF2B5EF4-FFF2-40B4-BE49-F238E27FC236}">
                  <a16:creationId xmlns:a16="http://schemas.microsoft.com/office/drawing/2014/main" id="{D9017ED5-03A5-1242-BF7B-0525F3FBFDC4}"/>
                </a:ext>
              </a:extLst>
            </p:cNvPr>
            <p:cNvSpPr/>
            <p:nvPr/>
          </p:nvSpPr>
          <p:spPr>
            <a:xfrm>
              <a:off x="12199884" y="8996627"/>
              <a:ext cx="432432" cy="103316"/>
            </a:xfrm>
            <a:custGeom>
              <a:avLst/>
              <a:gdLst>
                <a:gd name="connsiteX0" fmla="*/ 0 w 432432"/>
                <a:gd name="connsiteY0" fmla="*/ 0 h 103316"/>
                <a:gd name="connsiteX1" fmla="*/ 432432 w 432432"/>
                <a:gd name="connsiteY1" fmla="*/ 103316 h 10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2432" h="103316">
                  <a:moveTo>
                    <a:pt x="0" y="0"/>
                  </a:moveTo>
                  <a:lnTo>
                    <a:pt x="432432" y="103316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8" name="Forma libre 307">
              <a:extLst>
                <a:ext uri="{FF2B5EF4-FFF2-40B4-BE49-F238E27FC236}">
                  <a16:creationId xmlns:a16="http://schemas.microsoft.com/office/drawing/2014/main" id="{844911BE-8569-E078-717B-4736AFADC1A4}"/>
                </a:ext>
              </a:extLst>
            </p:cNvPr>
            <p:cNvSpPr/>
            <p:nvPr/>
          </p:nvSpPr>
          <p:spPr>
            <a:xfrm>
              <a:off x="11719891" y="9098042"/>
              <a:ext cx="274529" cy="293087"/>
            </a:xfrm>
            <a:custGeom>
              <a:avLst/>
              <a:gdLst>
                <a:gd name="connsiteX0" fmla="*/ 274530 w 274529"/>
                <a:gd name="connsiteY0" fmla="*/ 0 h 293087"/>
                <a:gd name="connsiteX1" fmla="*/ 0 w 274529"/>
                <a:gd name="connsiteY1" fmla="*/ 293088 h 29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4529" h="293087">
                  <a:moveTo>
                    <a:pt x="274530" y="0"/>
                  </a:moveTo>
                  <a:lnTo>
                    <a:pt x="0" y="293088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3D30F344-C960-9587-02EE-F385594CD839}"/>
                </a:ext>
              </a:extLst>
            </p:cNvPr>
            <p:cNvSpPr/>
            <p:nvPr/>
          </p:nvSpPr>
          <p:spPr>
            <a:xfrm>
              <a:off x="11588292" y="9427993"/>
              <a:ext cx="118530" cy="118441"/>
            </a:xfrm>
            <a:custGeom>
              <a:avLst/>
              <a:gdLst>
                <a:gd name="connsiteX0" fmla="*/ 61788 w 118530"/>
                <a:gd name="connsiteY0" fmla="*/ 0 h 118441"/>
                <a:gd name="connsiteX1" fmla="*/ 118530 w 118530"/>
                <a:gd name="connsiteY1" fmla="*/ 56700 h 118441"/>
                <a:gd name="connsiteX2" fmla="*/ 118530 w 118530"/>
                <a:gd name="connsiteY2" fmla="*/ 61741 h 118441"/>
                <a:gd name="connsiteX3" fmla="*/ 61788 w 118530"/>
                <a:gd name="connsiteY3" fmla="*/ 118441 h 118441"/>
                <a:gd name="connsiteX4" fmla="*/ 56742 w 118530"/>
                <a:gd name="connsiteY4" fmla="*/ 118441 h 118441"/>
                <a:gd name="connsiteX5" fmla="*/ 0 w 118530"/>
                <a:gd name="connsiteY5" fmla="*/ 61741 h 118441"/>
                <a:gd name="connsiteX6" fmla="*/ 0 w 118530"/>
                <a:gd name="connsiteY6" fmla="*/ 56700 h 118441"/>
                <a:gd name="connsiteX7" fmla="*/ 56742 w 118530"/>
                <a:gd name="connsiteY7" fmla="*/ 0 h 11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30" h="118441">
                  <a:moveTo>
                    <a:pt x="61788" y="0"/>
                  </a:moveTo>
                  <a:cubicBezTo>
                    <a:pt x="93126" y="0"/>
                    <a:pt x="118530" y="25385"/>
                    <a:pt x="118530" y="56700"/>
                  </a:cubicBezTo>
                  <a:lnTo>
                    <a:pt x="118530" y="61741"/>
                  </a:lnTo>
                  <a:cubicBezTo>
                    <a:pt x="118530" y="93056"/>
                    <a:pt x="93126" y="118441"/>
                    <a:pt x="61788" y="118441"/>
                  </a:cubicBezTo>
                  <a:lnTo>
                    <a:pt x="56742" y="118441"/>
                  </a:lnTo>
                  <a:cubicBezTo>
                    <a:pt x="25404" y="118441"/>
                    <a:pt x="0" y="93056"/>
                    <a:pt x="0" y="61741"/>
                  </a:cubicBezTo>
                  <a:lnTo>
                    <a:pt x="0" y="56700"/>
                  </a:lnTo>
                  <a:cubicBezTo>
                    <a:pt x="0" y="25385"/>
                    <a:pt x="25405" y="0"/>
                    <a:pt x="56742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8F74E0F9-FDBC-009E-3179-F04CB6784E5D}"/>
                </a:ext>
              </a:extLst>
            </p:cNvPr>
            <p:cNvSpPr/>
            <p:nvPr/>
          </p:nvSpPr>
          <p:spPr>
            <a:xfrm>
              <a:off x="12593254" y="9085127"/>
              <a:ext cx="167269" cy="167145"/>
            </a:xfrm>
            <a:custGeom>
              <a:avLst/>
              <a:gdLst>
                <a:gd name="connsiteX0" fmla="*/ 6472 w 167269"/>
                <a:gd name="connsiteY0" fmla="*/ 129786 h 167145"/>
                <a:gd name="connsiteX1" fmla="*/ 129883 w 167269"/>
                <a:gd name="connsiteY1" fmla="*/ 6468 h 167145"/>
                <a:gd name="connsiteX2" fmla="*/ 167270 w 167269"/>
                <a:gd name="connsiteY2" fmla="*/ 21924 h 167145"/>
                <a:gd name="connsiteX3" fmla="*/ 167270 w 167269"/>
                <a:gd name="connsiteY3" fmla="*/ 145242 h 167145"/>
                <a:gd name="connsiteX4" fmla="*/ 145350 w 167269"/>
                <a:gd name="connsiteY4" fmla="*/ 167145 h 167145"/>
                <a:gd name="connsiteX5" fmla="*/ 21940 w 167269"/>
                <a:gd name="connsiteY5" fmla="*/ 167145 h 167145"/>
                <a:gd name="connsiteX6" fmla="*/ 6472 w 167269"/>
                <a:gd name="connsiteY6" fmla="*/ 129786 h 16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269" h="167145">
                  <a:moveTo>
                    <a:pt x="6472" y="129786"/>
                  </a:moveTo>
                  <a:lnTo>
                    <a:pt x="129883" y="6468"/>
                  </a:lnTo>
                  <a:cubicBezTo>
                    <a:pt x="143696" y="-7336"/>
                    <a:pt x="167270" y="2417"/>
                    <a:pt x="167270" y="21924"/>
                  </a:cubicBezTo>
                  <a:lnTo>
                    <a:pt x="167270" y="145242"/>
                  </a:lnTo>
                  <a:cubicBezTo>
                    <a:pt x="167270" y="157310"/>
                    <a:pt x="157509" y="167145"/>
                    <a:pt x="145350" y="167145"/>
                  </a:cubicBezTo>
                  <a:lnTo>
                    <a:pt x="21940" y="167145"/>
                  </a:lnTo>
                  <a:cubicBezTo>
                    <a:pt x="2419" y="167145"/>
                    <a:pt x="-7341" y="143589"/>
                    <a:pt x="6472" y="129786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1" name="Forma libre 310">
              <a:extLst>
                <a:ext uri="{FF2B5EF4-FFF2-40B4-BE49-F238E27FC236}">
                  <a16:creationId xmlns:a16="http://schemas.microsoft.com/office/drawing/2014/main" id="{3CFD665D-E672-36E0-E79F-1883D7FDA42F}"/>
                </a:ext>
              </a:extLst>
            </p:cNvPr>
            <p:cNvSpPr/>
            <p:nvPr/>
          </p:nvSpPr>
          <p:spPr>
            <a:xfrm>
              <a:off x="12607668" y="9258967"/>
              <a:ext cx="138795" cy="352101"/>
            </a:xfrm>
            <a:custGeom>
              <a:avLst/>
              <a:gdLst>
                <a:gd name="connsiteX0" fmla="*/ 138795 w 138795"/>
                <a:gd name="connsiteY0" fmla="*/ 0 h 352101"/>
                <a:gd name="connsiteX1" fmla="*/ 138795 w 138795"/>
                <a:gd name="connsiteY1" fmla="*/ 185638 h 352101"/>
                <a:gd name="connsiteX2" fmla="*/ 75353 w 138795"/>
                <a:gd name="connsiteY2" fmla="*/ 249034 h 352101"/>
                <a:gd name="connsiteX3" fmla="*/ 75270 w 138795"/>
                <a:gd name="connsiteY3" fmla="*/ 352102 h 352101"/>
                <a:gd name="connsiteX4" fmla="*/ 0 w 138795"/>
                <a:gd name="connsiteY4" fmla="*/ 352102 h 352101"/>
                <a:gd name="connsiteX5" fmla="*/ 0 w 138795"/>
                <a:gd name="connsiteY5" fmla="*/ 89265 h 35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95" h="352101">
                  <a:moveTo>
                    <a:pt x="138795" y="0"/>
                  </a:moveTo>
                  <a:lnTo>
                    <a:pt x="138795" y="185638"/>
                  </a:lnTo>
                  <a:lnTo>
                    <a:pt x="75353" y="249034"/>
                  </a:lnTo>
                  <a:lnTo>
                    <a:pt x="75270" y="352102"/>
                  </a:lnTo>
                  <a:lnTo>
                    <a:pt x="0" y="352102"/>
                  </a:lnTo>
                  <a:lnTo>
                    <a:pt x="0" y="8926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2" name="Forma libre 311">
              <a:extLst>
                <a:ext uri="{FF2B5EF4-FFF2-40B4-BE49-F238E27FC236}">
                  <a16:creationId xmlns:a16="http://schemas.microsoft.com/office/drawing/2014/main" id="{B9071282-BA3B-4E2C-2C2A-4931976BCAF8}"/>
                </a:ext>
              </a:extLst>
            </p:cNvPr>
            <p:cNvSpPr/>
            <p:nvPr/>
          </p:nvSpPr>
          <p:spPr>
            <a:xfrm>
              <a:off x="12641663" y="9611069"/>
              <a:ext cx="8271" cy="204318"/>
            </a:xfrm>
            <a:custGeom>
              <a:avLst/>
              <a:gdLst>
                <a:gd name="connsiteX0" fmla="*/ 0 w 8271"/>
                <a:gd name="connsiteY0" fmla="*/ 0 h 204318"/>
                <a:gd name="connsiteX1" fmla="*/ 0 w 8271"/>
                <a:gd name="connsiteY1" fmla="*/ 204318 h 20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04318">
                  <a:moveTo>
                    <a:pt x="0" y="0"/>
                  </a:moveTo>
                  <a:lnTo>
                    <a:pt x="0" y="204318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3" name="Forma libre 312">
              <a:extLst>
                <a:ext uri="{FF2B5EF4-FFF2-40B4-BE49-F238E27FC236}">
                  <a16:creationId xmlns:a16="http://schemas.microsoft.com/office/drawing/2014/main" id="{C783A10B-CC9E-A5AF-E810-7AE3BE033D1C}"/>
                </a:ext>
              </a:extLst>
            </p:cNvPr>
            <p:cNvSpPr/>
            <p:nvPr/>
          </p:nvSpPr>
          <p:spPr>
            <a:xfrm>
              <a:off x="12618007" y="9402453"/>
              <a:ext cx="59058" cy="8265"/>
            </a:xfrm>
            <a:custGeom>
              <a:avLst/>
              <a:gdLst>
                <a:gd name="connsiteX0" fmla="*/ 0 w 59058"/>
                <a:gd name="connsiteY0" fmla="*/ 0 h 8265"/>
                <a:gd name="connsiteX1" fmla="*/ 59059 w 59058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058" h="8265">
                  <a:moveTo>
                    <a:pt x="0" y="0"/>
                  </a:moveTo>
                  <a:lnTo>
                    <a:pt x="59059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4" name="Forma libre 313">
              <a:extLst>
                <a:ext uri="{FF2B5EF4-FFF2-40B4-BE49-F238E27FC236}">
                  <a16:creationId xmlns:a16="http://schemas.microsoft.com/office/drawing/2014/main" id="{F1321FD3-E5BB-1981-43DB-F88851E96937}"/>
                </a:ext>
              </a:extLst>
            </p:cNvPr>
            <p:cNvSpPr/>
            <p:nvPr/>
          </p:nvSpPr>
          <p:spPr>
            <a:xfrm>
              <a:off x="11982506" y="8937758"/>
              <a:ext cx="155702" cy="244500"/>
            </a:xfrm>
            <a:custGeom>
              <a:avLst/>
              <a:gdLst>
                <a:gd name="connsiteX0" fmla="*/ 93802 w 155702"/>
                <a:gd name="connsiteY0" fmla="*/ 238970 h 244500"/>
                <a:gd name="connsiteX1" fmla="*/ 6125 w 155702"/>
                <a:gd name="connsiteY1" fmla="*/ 154746 h 244500"/>
                <a:gd name="connsiteX2" fmla="*/ 5546 w 155702"/>
                <a:gd name="connsiteY2" fmla="*/ 126479 h 244500"/>
                <a:gd name="connsiteX3" fmla="*/ 121264 w 155702"/>
                <a:gd name="connsiteY3" fmla="*/ 6219 h 244500"/>
                <a:gd name="connsiteX4" fmla="*/ 155508 w 155702"/>
                <a:gd name="connsiteY4" fmla="*/ 22749 h 244500"/>
                <a:gd name="connsiteX5" fmla="*/ 127550 w 155702"/>
                <a:gd name="connsiteY5" fmla="*/ 227233 h 244500"/>
                <a:gd name="connsiteX6" fmla="*/ 93885 w 155702"/>
                <a:gd name="connsiteY6" fmla="*/ 238887 h 24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702" h="244500">
                  <a:moveTo>
                    <a:pt x="93802" y="238970"/>
                  </a:moveTo>
                  <a:lnTo>
                    <a:pt x="6125" y="154746"/>
                  </a:lnTo>
                  <a:cubicBezTo>
                    <a:pt x="-1816" y="147142"/>
                    <a:pt x="-2064" y="134496"/>
                    <a:pt x="5546" y="126479"/>
                  </a:cubicBezTo>
                  <a:lnTo>
                    <a:pt x="121264" y="6219"/>
                  </a:lnTo>
                  <a:cubicBezTo>
                    <a:pt x="134663" y="-7750"/>
                    <a:pt x="158072" y="3574"/>
                    <a:pt x="155508" y="22749"/>
                  </a:cubicBezTo>
                  <a:lnTo>
                    <a:pt x="127550" y="227233"/>
                  </a:lnTo>
                  <a:cubicBezTo>
                    <a:pt x="125317" y="243433"/>
                    <a:pt x="105713" y="250211"/>
                    <a:pt x="93885" y="238887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5" name="Forma libre 314">
              <a:extLst>
                <a:ext uri="{FF2B5EF4-FFF2-40B4-BE49-F238E27FC236}">
                  <a16:creationId xmlns:a16="http://schemas.microsoft.com/office/drawing/2014/main" id="{17857699-BB5D-F87A-2B28-BF0AB284A345}"/>
                </a:ext>
              </a:extLst>
            </p:cNvPr>
            <p:cNvSpPr/>
            <p:nvPr/>
          </p:nvSpPr>
          <p:spPr>
            <a:xfrm>
              <a:off x="11821051" y="9718849"/>
              <a:ext cx="180069" cy="8265"/>
            </a:xfrm>
            <a:custGeom>
              <a:avLst/>
              <a:gdLst>
                <a:gd name="connsiteX0" fmla="*/ 0 w 180069"/>
                <a:gd name="connsiteY0" fmla="*/ 0 h 8265"/>
                <a:gd name="connsiteX1" fmla="*/ 180070 w 18006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0069" h="8265">
                  <a:moveTo>
                    <a:pt x="0" y="0"/>
                  </a:moveTo>
                  <a:lnTo>
                    <a:pt x="18007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6" name="Gráfico 2">
            <a:extLst>
              <a:ext uri="{FF2B5EF4-FFF2-40B4-BE49-F238E27FC236}">
                <a16:creationId xmlns:a16="http://schemas.microsoft.com/office/drawing/2014/main" id="{9C7547A3-4E3F-D9DE-BAAE-14925B565E41}"/>
              </a:ext>
            </a:extLst>
          </p:cNvPr>
          <p:cNvGrpSpPr/>
          <p:nvPr/>
        </p:nvGrpSpPr>
        <p:grpSpPr>
          <a:xfrm>
            <a:off x="13468231" y="9101183"/>
            <a:ext cx="1201016" cy="675605"/>
            <a:chOff x="13468231" y="9101183"/>
            <a:chExt cx="1201016" cy="675605"/>
          </a:xfrm>
          <a:noFill/>
        </p:grpSpPr>
        <p:sp>
          <p:nvSpPr>
            <p:cNvPr id="317" name="Forma libre 316">
              <a:extLst>
                <a:ext uri="{FF2B5EF4-FFF2-40B4-BE49-F238E27FC236}">
                  <a16:creationId xmlns:a16="http://schemas.microsoft.com/office/drawing/2014/main" id="{8A94F0AD-24F8-C4E7-8A51-30DEF81D3644}"/>
                </a:ext>
              </a:extLst>
            </p:cNvPr>
            <p:cNvSpPr/>
            <p:nvPr/>
          </p:nvSpPr>
          <p:spPr>
            <a:xfrm>
              <a:off x="13612402" y="9224170"/>
              <a:ext cx="779502" cy="336993"/>
            </a:xfrm>
            <a:custGeom>
              <a:avLst/>
              <a:gdLst>
                <a:gd name="connsiteX0" fmla="*/ 0 w 779502"/>
                <a:gd name="connsiteY0" fmla="*/ 35210 h 336993"/>
                <a:gd name="connsiteX1" fmla="*/ 98761 w 779502"/>
                <a:gd name="connsiteY1" fmla="*/ 249860 h 336993"/>
                <a:gd name="connsiteX2" fmla="*/ 126223 w 779502"/>
                <a:gd name="connsiteY2" fmla="*/ 309619 h 336993"/>
                <a:gd name="connsiteX3" fmla="*/ 180731 w 779502"/>
                <a:gd name="connsiteY3" fmla="*/ 335489 h 336993"/>
                <a:gd name="connsiteX4" fmla="*/ 371555 w 779502"/>
                <a:gd name="connsiteY4" fmla="*/ 286145 h 336993"/>
                <a:gd name="connsiteX5" fmla="*/ 624330 w 779502"/>
                <a:gd name="connsiteY5" fmla="*/ 220766 h 336993"/>
                <a:gd name="connsiteX6" fmla="*/ 703571 w 779502"/>
                <a:gd name="connsiteY6" fmla="*/ 151172 h 336993"/>
                <a:gd name="connsiteX7" fmla="*/ 779503 w 779502"/>
                <a:gd name="connsiteY7" fmla="*/ 0 h 33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9502" h="336993">
                  <a:moveTo>
                    <a:pt x="0" y="35210"/>
                  </a:moveTo>
                  <a:lnTo>
                    <a:pt x="98761" y="249860"/>
                  </a:lnTo>
                  <a:lnTo>
                    <a:pt x="126223" y="309619"/>
                  </a:lnTo>
                  <a:cubicBezTo>
                    <a:pt x="135735" y="330282"/>
                    <a:pt x="158729" y="341192"/>
                    <a:pt x="180731" y="335489"/>
                  </a:cubicBezTo>
                  <a:lnTo>
                    <a:pt x="371555" y="286145"/>
                  </a:lnTo>
                  <a:lnTo>
                    <a:pt x="624330" y="220766"/>
                  </a:lnTo>
                  <a:cubicBezTo>
                    <a:pt x="658740" y="208782"/>
                    <a:pt x="687193" y="183820"/>
                    <a:pt x="703571" y="151172"/>
                  </a:cubicBezTo>
                  <a:lnTo>
                    <a:pt x="779503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8" name="Forma libre 317">
              <a:extLst>
                <a:ext uri="{FF2B5EF4-FFF2-40B4-BE49-F238E27FC236}">
                  <a16:creationId xmlns:a16="http://schemas.microsoft.com/office/drawing/2014/main" id="{BCF33348-6C40-F063-6979-8B7B748CBCBF}"/>
                </a:ext>
              </a:extLst>
            </p:cNvPr>
            <p:cNvSpPr/>
            <p:nvPr/>
          </p:nvSpPr>
          <p:spPr>
            <a:xfrm>
              <a:off x="13468231" y="9776789"/>
              <a:ext cx="1201016" cy="8265"/>
            </a:xfrm>
            <a:custGeom>
              <a:avLst/>
              <a:gdLst>
                <a:gd name="connsiteX0" fmla="*/ 0 w 1201016"/>
                <a:gd name="connsiteY0" fmla="*/ 0 h 8265"/>
                <a:gd name="connsiteX1" fmla="*/ 1201017 w 1201016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1016" h="8265">
                  <a:moveTo>
                    <a:pt x="0" y="0"/>
                  </a:moveTo>
                  <a:lnTo>
                    <a:pt x="1201017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9" name="Forma libre 318">
              <a:extLst>
                <a:ext uri="{FF2B5EF4-FFF2-40B4-BE49-F238E27FC236}">
                  <a16:creationId xmlns:a16="http://schemas.microsoft.com/office/drawing/2014/main" id="{842326FF-AA89-24A4-B1E6-1D5FA33D6A9E}"/>
                </a:ext>
              </a:extLst>
            </p:cNvPr>
            <p:cNvSpPr/>
            <p:nvPr/>
          </p:nvSpPr>
          <p:spPr>
            <a:xfrm>
              <a:off x="14475529" y="9170677"/>
              <a:ext cx="189002" cy="69279"/>
            </a:xfrm>
            <a:custGeom>
              <a:avLst/>
              <a:gdLst>
                <a:gd name="connsiteX0" fmla="*/ 0 w 189002"/>
                <a:gd name="connsiteY0" fmla="*/ 61759 h 69279"/>
                <a:gd name="connsiteX1" fmla="*/ 113402 w 189002"/>
                <a:gd name="connsiteY1" fmla="*/ 3984 h 69279"/>
                <a:gd name="connsiteX2" fmla="*/ 162038 w 189002"/>
                <a:gd name="connsiteY2" fmla="*/ 19192 h 69279"/>
                <a:gd name="connsiteX3" fmla="*/ 189003 w 189002"/>
                <a:gd name="connsiteY3" fmla="*/ 69280 h 6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002" h="69279">
                  <a:moveTo>
                    <a:pt x="0" y="61759"/>
                  </a:moveTo>
                  <a:lnTo>
                    <a:pt x="113402" y="3984"/>
                  </a:lnTo>
                  <a:cubicBezTo>
                    <a:pt x="131020" y="-5025"/>
                    <a:pt x="152609" y="1753"/>
                    <a:pt x="162038" y="19192"/>
                  </a:cubicBezTo>
                  <a:lnTo>
                    <a:pt x="189003" y="6928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DA10F625-BFB3-6EA1-E9EC-5B2B2BDE23F7}"/>
                </a:ext>
              </a:extLst>
            </p:cNvPr>
            <p:cNvSpPr/>
            <p:nvPr/>
          </p:nvSpPr>
          <p:spPr>
            <a:xfrm>
              <a:off x="14307454" y="9256554"/>
              <a:ext cx="336069" cy="135898"/>
            </a:xfrm>
            <a:custGeom>
              <a:avLst/>
              <a:gdLst>
                <a:gd name="connsiteX0" fmla="*/ 0 w 336069"/>
                <a:gd name="connsiteY0" fmla="*/ 135898 h 135898"/>
                <a:gd name="connsiteX1" fmla="*/ 260468 w 336069"/>
                <a:gd name="connsiteY1" fmla="*/ 3984 h 135898"/>
                <a:gd name="connsiteX2" fmla="*/ 309105 w 336069"/>
                <a:gd name="connsiteY2" fmla="*/ 19192 h 135898"/>
                <a:gd name="connsiteX3" fmla="*/ 336070 w 336069"/>
                <a:gd name="connsiteY3" fmla="*/ 69197 h 13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069" h="135898">
                  <a:moveTo>
                    <a:pt x="0" y="135898"/>
                  </a:moveTo>
                  <a:lnTo>
                    <a:pt x="260468" y="3984"/>
                  </a:lnTo>
                  <a:cubicBezTo>
                    <a:pt x="278087" y="-5025"/>
                    <a:pt x="299758" y="1753"/>
                    <a:pt x="309105" y="19192"/>
                  </a:cubicBezTo>
                  <a:lnTo>
                    <a:pt x="336070" y="69197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1" name="Forma libre 320">
              <a:extLst>
                <a:ext uri="{FF2B5EF4-FFF2-40B4-BE49-F238E27FC236}">
                  <a16:creationId xmlns:a16="http://schemas.microsoft.com/office/drawing/2014/main" id="{A70EC517-02A9-2449-0E56-80D8D57EDCDE}"/>
                </a:ext>
              </a:extLst>
            </p:cNvPr>
            <p:cNvSpPr/>
            <p:nvPr/>
          </p:nvSpPr>
          <p:spPr>
            <a:xfrm>
              <a:off x="13486014" y="9527011"/>
              <a:ext cx="249963" cy="249777"/>
            </a:xfrm>
            <a:custGeom>
              <a:avLst/>
              <a:gdLst>
                <a:gd name="connsiteX0" fmla="*/ 249716 w 249963"/>
                <a:gd name="connsiteY0" fmla="*/ 116541 h 249777"/>
                <a:gd name="connsiteX1" fmla="*/ 249963 w 249963"/>
                <a:gd name="connsiteY1" fmla="*/ 124889 h 249777"/>
                <a:gd name="connsiteX2" fmla="*/ 124982 w 249963"/>
                <a:gd name="connsiteY2" fmla="*/ 249777 h 249777"/>
                <a:gd name="connsiteX3" fmla="*/ 0 w 249963"/>
                <a:gd name="connsiteY3" fmla="*/ 124889 h 249777"/>
                <a:gd name="connsiteX4" fmla="*/ 124982 w 249963"/>
                <a:gd name="connsiteY4" fmla="*/ 0 h 249777"/>
                <a:gd name="connsiteX5" fmla="*/ 196365 w 249963"/>
                <a:gd name="connsiteY5" fmla="*/ 22316 h 24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963" h="249777">
                  <a:moveTo>
                    <a:pt x="249716" y="116541"/>
                  </a:moveTo>
                  <a:cubicBezTo>
                    <a:pt x="249882" y="119268"/>
                    <a:pt x="249963" y="122078"/>
                    <a:pt x="249963" y="124889"/>
                  </a:cubicBezTo>
                  <a:cubicBezTo>
                    <a:pt x="249963" y="193904"/>
                    <a:pt x="193966" y="249777"/>
                    <a:pt x="124982" y="249777"/>
                  </a:cubicBezTo>
                  <a:cubicBezTo>
                    <a:pt x="55998" y="249777"/>
                    <a:pt x="0" y="193822"/>
                    <a:pt x="0" y="124889"/>
                  </a:cubicBezTo>
                  <a:cubicBezTo>
                    <a:pt x="0" y="55956"/>
                    <a:pt x="55998" y="0"/>
                    <a:pt x="124982" y="0"/>
                  </a:cubicBezTo>
                  <a:cubicBezTo>
                    <a:pt x="151534" y="0"/>
                    <a:pt x="176100" y="8265"/>
                    <a:pt x="196365" y="22316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2" name="Forma libre 321">
              <a:extLst>
                <a:ext uri="{FF2B5EF4-FFF2-40B4-BE49-F238E27FC236}">
                  <a16:creationId xmlns:a16="http://schemas.microsoft.com/office/drawing/2014/main" id="{2F9C49AF-3C23-E174-B16E-BDE3916C6EF5}"/>
                </a:ext>
              </a:extLst>
            </p:cNvPr>
            <p:cNvSpPr/>
            <p:nvPr/>
          </p:nvSpPr>
          <p:spPr>
            <a:xfrm>
              <a:off x="13605123" y="9559659"/>
              <a:ext cx="188010" cy="99183"/>
            </a:xfrm>
            <a:custGeom>
              <a:avLst/>
              <a:gdLst>
                <a:gd name="connsiteX0" fmla="*/ 188010 w 188010"/>
                <a:gd name="connsiteY0" fmla="*/ 0 h 99183"/>
                <a:gd name="connsiteX1" fmla="*/ 0 w 188010"/>
                <a:gd name="connsiteY1" fmla="*/ 99184 h 9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010" h="99183">
                  <a:moveTo>
                    <a:pt x="188010" y="0"/>
                  </a:moveTo>
                  <a:lnTo>
                    <a:pt x="0" y="99184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3990D461-520F-41C2-A1EF-B55094C5F7B8}"/>
                </a:ext>
              </a:extLst>
            </p:cNvPr>
            <p:cNvSpPr/>
            <p:nvPr/>
          </p:nvSpPr>
          <p:spPr>
            <a:xfrm>
              <a:off x="13983957" y="9510315"/>
              <a:ext cx="238797" cy="266473"/>
            </a:xfrm>
            <a:custGeom>
              <a:avLst/>
              <a:gdLst>
                <a:gd name="connsiteX0" fmla="*/ 238797 w 238797"/>
                <a:gd name="connsiteY0" fmla="*/ 18018 h 266473"/>
                <a:gd name="connsiteX1" fmla="*/ 197274 w 238797"/>
                <a:gd name="connsiteY1" fmla="*/ 266473 h 266473"/>
                <a:gd name="connsiteX2" fmla="*/ 124155 w 238797"/>
                <a:gd name="connsiteY2" fmla="*/ 266473 h 266473"/>
                <a:gd name="connsiteX3" fmla="*/ 0 w 238797"/>
                <a:gd name="connsiteY3" fmla="*/ 0 h 26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797" h="266473">
                  <a:moveTo>
                    <a:pt x="238797" y="18018"/>
                  </a:moveTo>
                  <a:lnTo>
                    <a:pt x="197274" y="266473"/>
                  </a:lnTo>
                  <a:lnTo>
                    <a:pt x="124155" y="266473"/>
                  </a:lnTo>
                  <a:lnTo>
                    <a:pt x="0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68217D3E-E3D1-8C03-42D7-EC6CCA3CB0ED}"/>
                </a:ext>
              </a:extLst>
            </p:cNvPr>
            <p:cNvSpPr/>
            <p:nvPr/>
          </p:nvSpPr>
          <p:spPr>
            <a:xfrm>
              <a:off x="13540275" y="9101183"/>
              <a:ext cx="884136" cy="89595"/>
            </a:xfrm>
            <a:custGeom>
              <a:avLst/>
              <a:gdLst>
                <a:gd name="connsiteX0" fmla="*/ 855187 w 884136"/>
                <a:gd name="connsiteY0" fmla="*/ 0 h 89595"/>
                <a:gd name="connsiteX1" fmla="*/ 884137 w 884136"/>
                <a:gd name="connsiteY1" fmla="*/ 28929 h 89595"/>
                <a:gd name="connsiteX2" fmla="*/ 884137 w 884136"/>
                <a:gd name="connsiteY2" fmla="*/ 60668 h 89595"/>
                <a:gd name="connsiteX3" fmla="*/ 855187 w 884136"/>
                <a:gd name="connsiteY3" fmla="*/ 89596 h 89595"/>
                <a:gd name="connsiteX4" fmla="*/ 28950 w 884136"/>
                <a:gd name="connsiteY4" fmla="*/ 89596 h 89595"/>
                <a:gd name="connsiteX5" fmla="*/ 0 w 884136"/>
                <a:gd name="connsiteY5" fmla="*/ 60668 h 89595"/>
                <a:gd name="connsiteX6" fmla="*/ 0 w 884136"/>
                <a:gd name="connsiteY6" fmla="*/ 28929 h 89595"/>
                <a:gd name="connsiteX7" fmla="*/ 28950 w 884136"/>
                <a:gd name="connsiteY7" fmla="*/ 0 h 8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4136" h="89595">
                  <a:moveTo>
                    <a:pt x="855187" y="0"/>
                  </a:moveTo>
                  <a:cubicBezTo>
                    <a:pt x="871176" y="0"/>
                    <a:pt x="884137" y="12952"/>
                    <a:pt x="884137" y="28929"/>
                  </a:cubicBezTo>
                  <a:lnTo>
                    <a:pt x="884137" y="60668"/>
                  </a:lnTo>
                  <a:cubicBezTo>
                    <a:pt x="884137" y="76644"/>
                    <a:pt x="871176" y="89596"/>
                    <a:pt x="855187" y="89596"/>
                  </a:cubicBezTo>
                  <a:lnTo>
                    <a:pt x="28950" y="89596"/>
                  </a:lnTo>
                  <a:cubicBezTo>
                    <a:pt x="12962" y="89596"/>
                    <a:pt x="0" y="76644"/>
                    <a:pt x="0" y="60668"/>
                  </a:cubicBezTo>
                  <a:lnTo>
                    <a:pt x="0" y="28929"/>
                  </a:lnTo>
                  <a:cubicBezTo>
                    <a:pt x="0" y="12952"/>
                    <a:pt x="12962" y="0"/>
                    <a:pt x="28950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5" name="Gráfico 2">
            <a:extLst>
              <a:ext uri="{FF2B5EF4-FFF2-40B4-BE49-F238E27FC236}">
                <a16:creationId xmlns:a16="http://schemas.microsoft.com/office/drawing/2014/main" id="{2CADF10F-4C06-8A42-A780-EDE3A0230604}"/>
              </a:ext>
            </a:extLst>
          </p:cNvPr>
          <p:cNvGrpSpPr/>
          <p:nvPr/>
        </p:nvGrpSpPr>
        <p:grpSpPr>
          <a:xfrm>
            <a:off x="3773494" y="2961466"/>
            <a:ext cx="1204160" cy="1177144"/>
            <a:chOff x="3773494" y="2961466"/>
            <a:chExt cx="1204160" cy="1177144"/>
          </a:xfrm>
          <a:noFill/>
        </p:grpSpPr>
        <p:sp>
          <p:nvSpPr>
            <p:cNvPr id="326" name="Forma libre 325">
              <a:extLst>
                <a:ext uri="{FF2B5EF4-FFF2-40B4-BE49-F238E27FC236}">
                  <a16:creationId xmlns:a16="http://schemas.microsoft.com/office/drawing/2014/main" id="{E9DFAAD0-245B-FF76-5B37-2A298227D268}"/>
                </a:ext>
              </a:extLst>
            </p:cNvPr>
            <p:cNvSpPr/>
            <p:nvPr/>
          </p:nvSpPr>
          <p:spPr>
            <a:xfrm>
              <a:off x="3773494" y="3242652"/>
              <a:ext cx="277507" cy="152825"/>
            </a:xfrm>
            <a:custGeom>
              <a:avLst/>
              <a:gdLst>
                <a:gd name="connsiteX0" fmla="*/ 277508 w 277507"/>
                <a:gd name="connsiteY0" fmla="*/ 152826 h 152825"/>
                <a:gd name="connsiteX1" fmla="*/ 0 w 277507"/>
                <a:gd name="connsiteY1" fmla="*/ 0 h 15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07" h="152825">
                  <a:moveTo>
                    <a:pt x="277508" y="152826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7" name="Forma libre 326">
              <a:extLst>
                <a:ext uri="{FF2B5EF4-FFF2-40B4-BE49-F238E27FC236}">
                  <a16:creationId xmlns:a16="http://schemas.microsoft.com/office/drawing/2014/main" id="{D9027D23-3E46-7212-3FBA-370F78B48724}"/>
                </a:ext>
              </a:extLst>
            </p:cNvPr>
            <p:cNvSpPr/>
            <p:nvPr/>
          </p:nvSpPr>
          <p:spPr>
            <a:xfrm>
              <a:off x="3773494" y="2961466"/>
              <a:ext cx="352943" cy="194317"/>
            </a:xfrm>
            <a:custGeom>
              <a:avLst/>
              <a:gdLst>
                <a:gd name="connsiteX0" fmla="*/ 0 w 352943"/>
                <a:gd name="connsiteY0" fmla="*/ 0 h 194317"/>
                <a:gd name="connsiteX1" fmla="*/ 352943 w 352943"/>
                <a:gd name="connsiteY1" fmla="*/ 194317 h 19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2943" h="194317">
                  <a:moveTo>
                    <a:pt x="0" y="0"/>
                  </a:moveTo>
                  <a:lnTo>
                    <a:pt x="352943" y="194317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8" name="Forma libre 327">
              <a:extLst>
                <a:ext uri="{FF2B5EF4-FFF2-40B4-BE49-F238E27FC236}">
                  <a16:creationId xmlns:a16="http://schemas.microsoft.com/office/drawing/2014/main" id="{C461BBC3-DF4C-8F63-2F7C-A5936FF5FA14}"/>
                </a:ext>
              </a:extLst>
            </p:cNvPr>
            <p:cNvSpPr/>
            <p:nvPr/>
          </p:nvSpPr>
          <p:spPr>
            <a:xfrm rot="1730999">
              <a:off x="4105673" y="3169556"/>
              <a:ext cx="120515" cy="296972"/>
            </a:xfrm>
            <a:custGeom>
              <a:avLst/>
              <a:gdLst>
                <a:gd name="connsiteX0" fmla="*/ 84204 w 120515"/>
                <a:gd name="connsiteY0" fmla="*/ 0 h 296972"/>
                <a:gd name="connsiteX1" fmla="*/ 120515 w 120515"/>
                <a:gd name="connsiteY1" fmla="*/ 36285 h 296972"/>
                <a:gd name="connsiteX2" fmla="*/ 120515 w 120515"/>
                <a:gd name="connsiteY2" fmla="*/ 260688 h 296972"/>
                <a:gd name="connsiteX3" fmla="*/ 84204 w 120515"/>
                <a:gd name="connsiteY3" fmla="*/ 296972 h 296972"/>
                <a:gd name="connsiteX4" fmla="*/ 36312 w 120515"/>
                <a:gd name="connsiteY4" fmla="*/ 296972 h 296972"/>
                <a:gd name="connsiteX5" fmla="*/ 0 w 120515"/>
                <a:gd name="connsiteY5" fmla="*/ 260688 h 296972"/>
                <a:gd name="connsiteX6" fmla="*/ 0 w 120515"/>
                <a:gd name="connsiteY6" fmla="*/ 36285 h 296972"/>
                <a:gd name="connsiteX7" fmla="*/ 36312 w 120515"/>
                <a:gd name="connsiteY7" fmla="*/ 0 h 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515" h="296972">
                  <a:moveTo>
                    <a:pt x="84204" y="0"/>
                  </a:moveTo>
                  <a:cubicBezTo>
                    <a:pt x="104258" y="0"/>
                    <a:pt x="120515" y="16245"/>
                    <a:pt x="120515" y="36285"/>
                  </a:cubicBezTo>
                  <a:lnTo>
                    <a:pt x="120515" y="260688"/>
                  </a:lnTo>
                  <a:cubicBezTo>
                    <a:pt x="120515" y="280727"/>
                    <a:pt x="104258" y="296972"/>
                    <a:pt x="84204" y="296972"/>
                  </a:cubicBezTo>
                  <a:lnTo>
                    <a:pt x="36312" y="296972"/>
                  </a:lnTo>
                  <a:cubicBezTo>
                    <a:pt x="16257" y="296972"/>
                    <a:pt x="0" y="280727"/>
                    <a:pt x="0" y="260688"/>
                  </a:cubicBezTo>
                  <a:lnTo>
                    <a:pt x="0" y="36285"/>
                  </a:lnTo>
                  <a:cubicBezTo>
                    <a:pt x="0" y="16245"/>
                    <a:pt x="16257" y="0"/>
                    <a:pt x="36312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9" name="Forma libre 328">
              <a:extLst>
                <a:ext uri="{FF2B5EF4-FFF2-40B4-BE49-F238E27FC236}">
                  <a16:creationId xmlns:a16="http://schemas.microsoft.com/office/drawing/2014/main" id="{F8584323-B091-FF1C-3FED-FB45BF3818FC}"/>
                </a:ext>
              </a:extLst>
            </p:cNvPr>
            <p:cNvSpPr/>
            <p:nvPr/>
          </p:nvSpPr>
          <p:spPr>
            <a:xfrm>
              <a:off x="3773494" y="4138611"/>
              <a:ext cx="1204159" cy="8265"/>
            </a:xfrm>
            <a:custGeom>
              <a:avLst/>
              <a:gdLst>
                <a:gd name="connsiteX0" fmla="*/ 1204160 w 1204159"/>
                <a:gd name="connsiteY0" fmla="*/ 0 h 8265"/>
                <a:gd name="connsiteX1" fmla="*/ 0 w 120415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4159" h="8265">
                  <a:moveTo>
                    <a:pt x="1204160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0" name="Forma libre 329">
              <a:extLst>
                <a:ext uri="{FF2B5EF4-FFF2-40B4-BE49-F238E27FC236}">
                  <a16:creationId xmlns:a16="http://schemas.microsoft.com/office/drawing/2014/main" id="{ABFC34FB-CD55-ECCA-E2CA-2FF85283A271}"/>
                </a:ext>
              </a:extLst>
            </p:cNvPr>
            <p:cNvSpPr/>
            <p:nvPr/>
          </p:nvSpPr>
          <p:spPr>
            <a:xfrm>
              <a:off x="4163907" y="3861393"/>
              <a:ext cx="8271" cy="277218"/>
            </a:xfrm>
            <a:custGeom>
              <a:avLst/>
              <a:gdLst>
                <a:gd name="connsiteX0" fmla="*/ 0 w 8271"/>
                <a:gd name="connsiteY0" fmla="*/ 0 h 277218"/>
                <a:gd name="connsiteX1" fmla="*/ 0 w 8271"/>
                <a:gd name="connsiteY1" fmla="*/ 277218 h 2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77218">
                  <a:moveTo>
                    <a:pt x="0" y="0"/>
                  </a:moveTo>
                  <a:lnTo>
                    <a:pt x="0" y="277218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1" name="Forma libre 330">
              <a:extLst>
                <a:ext uri="{FF2B5EF4-FFF2-40B4-BE49-F238E27FC236}">
                  <a16:creationId xmlns:a16="http://schemas.microsoft.com/office/drawing/2014/main" id="{682D2972-7249-F758-D362-A8642FED5292}"/>
                </a:ext>
              </a:extLst>
            </p:cNvPr>
            <p:cNvSpPr/>
            <p:nvPr/>
          </p:nvSpPr>
          <p:spPr>
            <a:xfrm>
              <a:off x="4634222" y="3861393"/>
              <a:ext cx="8271" cy="277218"/>
            </a:xfrm>
            <a:custGeom>
              <a:avLst/>
              <a:gdLst>
                <a:gd name="connsiteX0" fmla="*/ 0 w 8271"/>
                <a:gd name="connsiteY0" fmla="*/ 277218 h 277218"/>
                <a:gd name="connsiteX1" fmla="*/ 0 w 8271"/>
                <a:gd name="connsiteY1" fmla="*/ 0 h 2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277218">
                  <a:moveTo>
                    <a:pt x="0" y="277218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2" name="Forma libre 331">
              <a:extLst>
                <a:ext uri="{FF2B5EF4-FFF2-40B4-BE49-F238E27FC236}">
                  <a16:creationId xmlns:a16="http://schemas.microsoft.com/office/drawing/2014/main" id="{088FE43E-0D62-1FA4-BAC5-A189AE27E47A}"/>
                </a:ext>
              </a:extLst>
            </p:cNvPr>
            <p:cNvSpPr/>
            <p:nvPr/>
          </p:nvSpPr>
          <p:spPr>
            <a:xfrm>
              <a:off x="4882615" y="3861393"/>
              <a:ext cx="95039" cy="277218"/>
            </a:xfrm>
            <a:custGeom>
              <a:avLst/>
              <a:gdLst>
                <a:gd name="connsiteX0" fmla="*/ 0 w 95039"/>
                <a:gd name="connsiteY0" fmla="*/ 215476 h 277218"/>
                <a:gd name="connsiteX1" fmla="*/ 0 w 95039"/>
                <a:gd name="connsiteY1" fmla="*/ 0 h 277218"/>
                <a:gd name="connsiteX2" fmla="*/ 95039 w 95039"/>
                <a:gd name="connsiteY2" fmla="*/ 0 h 277218"/>
                <a:gd name="connsiteX3" fmla="*/ 95039 w 95039"/>
                <a:gd name="connsiteY3" fmla="*/ 277218 h 2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39" h="277218">
                  <a:moveTo>
                    <a:pt x="0" y="215476"/>
                  </a:moveTo>
                  <a:lnTo>
                    <a:pt x="0" y="0"/>
                  </a:lnTo>
                  <a:lnTo>
                    <a:pt x="95039" y="0"/>
                  </a:lnTo>
                  <a:lnTo>
                    <a:pt x="95039" y="27721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3" name="Forma libre 332">
              <a:extLst>
                <a:ext uri="{FF2B5EF4-FFF2-40B4-BE49-F238E27FC236}">
                  <a16:creationId xmlns:a16="http://schemas.microsoft.com/office/drawing/2014/main" id="{767DD9CD-1585-E697-318F-316B34EC87A7}"/>
                </a:ext>
              </a:extLst>
            </p:cNvPr>
            <p:cNvSpPr/>
            <p:nvPr/>
          </p:nvSpPr>
          <p:spPr>
            <a:xfrm>
              <a:off x="3773494" y="3861393"/>
              <a:ext cx="95039" cy="277218"/>
            </a:xfrm>
            <a:custGeom>
              <a:avLst/>
              <a:gdLst>
                <a:gd name="connsiteX0" fmla="*/ 0 w 95039"/>
                <a:gd name="connsiteY0" fmla="*/ 277218 h 277218"/>
                <a:gd name="connsiteX1" fmla="*/ 0 w 95039"/>
                <a:gd name="connsiteY1" fmla="*/ 0 h 277218"/>
                <a:gd name="connsiteX2" fmla="*/ 95039 w 95039"/>
                <a:gd name="connsiteY2" fmla="*/ 0 h 277218"/>
                <a:gd name="connsiteX3" fmla="*/ 95039 w 95039"/>
                <a:gd name="connsiteY3" fmla="*/ 205723 h 2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039" h="277218">
                  <a:moveTo>
                    <a:pt x="0" y="277218"/>
                  </a:moveTo>
                  <a:lnTo>
                    <a:pt x="0" y="0"/>
                  </a:lnTo>
                  <a:lnTo>
                    <a:pt x="95039" y="0"/>
                  </a:lnTo>
                  <a:lnTo>
                    <a:pt x="95039" y="205723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4" name="Forma libre 333">
              <a:extLst>
                <a:ext uri="{FF2B5EF4-FFF2-40B4-BE49-F238E27FC236}">
                  <a16:creationId xmlns:a16="http://schemas.microsoft.com/office/drawing/2014/main" id="{4AB24C31-79A4-DBCB-4C07-C69D01AD9318}"/>
                </a:ext>
              </a:extLst>
            </p:cNvPr>
            <p:cNvSpPr/>
            <p:nvPr/>
          </p:nvSpPr>
          <p:spPr>
            <a:xfrm>
              <a:off x="4718343" y="4024467"/>
              <a:ext cx="164271" cy="8265"/>
            </a:xfrm>
            <a:custGeom>
              <a:avLst/>
              <a:gdLst>
                <a:gd name="connsiteX0" fmla="*/ 164271 w 164271"/>
                <a:gd name="connsiteY0" fmla="*/ 0 h 8265"/>
                <a:gd name="connsiteX1" fmla="*/ 0 w 164271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4271" h="8265">
                  <a:moveTo>
                    <a:pt x="164271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5" name="Forma libre 334">
              <a:extLst>
                <a:ext uri="{FF2B5EF4-FFF2-40B4-BE49-F238E27FC236}">
                  <a16:creationId xmlns:a16="http://schemas.microsoft.com/office/drawing/2014/main" id="{4D89E5BF-B031-D7F1-AB61-787D1556F73E}"/>
                </a:ext>
              </a:extLst>
            </p:cNvPr>
            <p:cNvSpPr/>
            <p:nvPr/>
          </p:nvSpPr>
          <p:spPr>
            <a:xfrm>
              <a:off x="3868533" y="4024467"/>
              <a:ext cx="247730" cy="8265"/>
            </a:xfrm>
            <a:custGeom>
              <a:avLst/>
              <a:gdLst>
                <a:gd name="connsiteX0" fmla="*/ 247730 w 247730"/>
                <a:gd name="connsiteY0" fmla="*/ 0 h 8265"/>
                <a:gd name="connsiteX1" fmla="*/ 0 w 247730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730" h="8265">
                  <a:moveTo>
                    <a:pt x="247730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6" name="Forma libre 335">
              <a:extLst>
                <a:ext uri="{FF2B5EF4-FFF2-40B4-BE49-F238E27FC236}">
                  <a16:creationId xmlns:a16="http://schemas.microsoft.com/office/drawing/2014/main" id="{A33FA4B9-8335-EA17-7D96-F5317F3551B0}"/>
                </a:ext>
              </a:extLst>
            </p:cNvPr>
            <p:cNvSpPr/>
            <p:nvPr/>
          </p:nvSpPr>
          <p:spPr>
            <a:xfrm>
              <a:off x="4273090" y="3264390"/>
              <a:ext cx="249287" cy="560304"/>
            </a:xfrm>
            <a:custGeom>
              <a:avLst/>
              <a:gdLst>
                <a:gd name="connsiteX0" fmla="*/ 0 w 249287"/>
                <a:gd name="connsiteY0" fmla="*/ 0 h 560304"/>
                <a:gd name="connsiteX1" fmla="*/ 86354 w 249287"/>
                <a:gd name="connsiteY1" fmla="*/ 91745 h 560304"/>
                <a:gd name="connsiteX2" fmla="*/ 105544 w 249287"/>
                <a:gd name="connsiteY2" fmla="*/ 110011 h 560304"/>
                <a:gd name="connsiteX3" fmla="*/ 125561 w 249287"/>
                <a:gd name="connsiteY3" fmla="*/ 142577 h 560304"/>
                <a:gd name="connsiteX4" fmla="*/ 152443 w 249287"/>
                <a:gd name="connsiteY4" fmla="*/ 247628 h 560304"/>
                <a:gd name="connsiteX5" fmla="*/ 162452 w 249287"/>
                <a:gd name="connsiteY5" fmla="*/ 269036 h 560304"/>
                <a:gd name="connsiteX6" fmla="*/ 207200 w 249287"/>
                <a:gd name="connsiteY6" fmla="*/ 338877 h 560304"/>
                <a:gd name="connsiteX7" fmla="*/ 209185 w 249287"/>
                <a:gd name="connsiteY7" fmla="*/ 436987 h 560304"/>
                <a:gd name="connsiteX8" fmla="*/ 224570 w 249287"/>
                <a:gd name="connsiteY8" fmla="*/ 477487 h 560304"/>
                <a:gd name="connsiteX9" fmla="*/ 233834 w 249287"/>
                <a:gd name="connsiteY9" fmla="*/ 488397 h 560304"/>
                <a:gd name="connsiteX10" fmla="*/ 249219 w 249287"/>
                <a:gd name="connsiteY10" fmla="*/ 532451 h 560304"/>
                <a:gd name="connsiteX11" fmla="*/ 247813 w 249287"/>
                <a:gd name="connsiteY11" fmla="*/ 560305 h 5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9287" h="560304">
                  <a:moveTo>
                    <a:pt x="0" y="0"/>
                  </a:moveTo>
                  <a:lnTo>
                    <a:pt x="86354" y="91745"/>
                  </a:lnTo>
                  <a:cubicBezTo>
                    <a:pt x="92392" y="98192"/>
                    <a:pt x="99009" y="104060"/>
                    <a:pt x="105544" y="110011"/>
                  </a:cubicBezTo>
                  <a:cubicBezTo>
                    <a:pt x="115470" y="119020"/>
                    <a:pt x="122335" y="130261"/>
                    <a:pt x="125561" y="142577"/>
                  </a:cubicBezTo>
                  <a:lnTo>
                    <a:pt x="152443" y="247628"/>
                  </a:lnTo>
                  <a:cubicBezTo>
                    <a:pt x="154428" y="255233"/>
                    <a:pt x="157737" y="262506"/>
                    <a:pt x="162452" y="269036"/>
                  </a:cubicBezTo>
                  <a:cubicBezTo>
                    <a:pt x="176348" y="288459"/>
                    <a:pt x="206042" y="330778"/>
                    <a:pt x="207200" y="338877"/>
                  </a:cubicBezTo>
                  <a:cubicBezTo>
                    <a:pt x="208276" y="346316"/>
                    <a:pt x="208937" y="404256"/>
                    <a:pt x="209185" y="436987"/>
                  </a:cubicBezTo>
                  <a:cubicBezTo>
                    <a:pt x="209268" y="451616"/>
                    <a:pt x="214645" y="465750"/>
                    <a:pt x="224570" y="477487"/>
                  </a:cubicBezTo>
                  <a:lnTo>
                    <a:pt x="233834" y="488397"/>
                  </a:lnTo>
                  <a:cubicBezTo>
                    <a:pt x="244587" y="501125"/>
                    <a:pt x="249964" y="516582"/>
                    <a:pt x="249219" y="532451"/>
                  </a:cubicBezTo>
                  <a:lnTo>
                    <a:pt x="247813" y="56030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7" name="Forma libre 336">
              <a:extLst>
                <a:ext uri="{FF2B5EF4-FFF2-40B4-BE49-F238E27FC236}">
                  <a16:creationId xmlns:a16="http://schemas.microsoft.com/office/drawing/2014/main" id="{E59D7D3E-28F1-3740-F5E2-BA20473E2776}"/>
                </a:ext>
              </a:extLst>
            </p:cNvPr>
            <p:cNvSpPr/>
            <p:nvPr/>
          </p:nvSpPr>
          <p:spPr>
            <a:xfrm>
              <a:off x="4176397" y="3427051"/>
              <a:ext cx="135982" cy="463931"/>
            </a:xfrm>
            <a:custGeom>
              <a:avLst/>
              <a:gdLst>
                <a:gd name="connsiteX0" fmla="*/ 0 w 135982"/>
                <a:gd name="connsiteY0" fmla="*/ 0 h 463931"/>
                <a:gd name="connsiteX1" fmla="*/ 71052 w 135982"/>
                <a:gd name="connsiteY1" fmla="*/ 74057 h 463931"/>
                <a:gd name="connsiteX2" fmla="*/ 90242 w 135982"/>
                <a:gd name="connsiteY2" fmla="*/ 116128 h 463931"/>
                <a:gd name="connsiteX3" fmla="*/ 100250 w 135982"/>
                <a:gd name="connsiteY3" fmla="*/ 223659 h 463931"/>
                <a:gd name="connsiteX4" fmla="*/ 106206 w 135982"/>
                <a:gd name="connsiteY4" fmla="*/ 246141 h 463931"/>
                <a:gd name="connsiteX5" fmla="*/ 135983 w 135982"/>
                <a:gd name="connsiteY5" fmla="*/ 320859 h 463931"/>
                <a:gd name="connsiteX6" fmla="*/ 125313 w 135982"/>
                <a:gd name="connsiteY6" fmla="*/ 418472 h 463931"/>
                <a:gd name="connsiteX7" fmla="*/ 133501 w 135982"/>
                <a:gd name="connsiteY7" fmla="*/ 460543 h 463931"/>
                <a:gd name="connsiteX8" fmla="*/ 135404 w 135982"/>
                <a:gd name="connsiteY8" fmla="*/ 463932 h 46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982" h="463931">
                  <a:moveTo>
                    <a:pt x="0" y="0"/>
                  </a:moveTo>
                  <a:lnTo>
                    <a:pt x="71052" y="74057"/>
                  </a:lnTo>
                  <a:cubicBezTo>
                    <a:pt x="82053" y="85463"/>
                    <a:pt x="88836" y="100341"/>
                    <a:pt x="90242" y="116128"/>
                  </a:cubicBezTo>
                  <a:lnTo>
                    <a:pt x="100250" y="223659"/>
                  </a:lnTo>
                  <a:cubicBezTo>
                    <a:pt x="100995" y="231429"/>
                    <a:pt x="102980" y="239033"/>
                    <a:pt x="106206" y="246141"/>
                  </a:cubicBezTo>
                  <a:cubicBezTo>
                    <a:pt x="115801" y="267135"/>
                    <a:pt x="135983" y="312676"/>
                    <a:pt x="135983" y="320859"/>
                  </a:cubicBezTo>
                  <a:cubicBezTo>
                    <a:pt x="135983" y="328463"/>
                    <a:pt x="129283" y="385907"/>
                    <a:pt x="125313" y="418472"/>
                  </a:cubicBezTo>
                  <a:cubicBezTo>
                    <a:pt x="123576" y="432937"/>
                    <a:pt x="126471" y="447732"/>
                    <a:pt x="133501" y="460543"/>
                  </a:cubicBezTo>
                  <a:lnTo>
                    <a:pt x="135404" y="46393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4B06D445-1065-E23E-7E9B-37ACBD874719}"/>
                </a:ext>
              </a:extLst>
            </p:cNvPr>
            <p:cNvSpPr/>
            <p:nvPr/>
          </p:nvSpPr>
          <p:spPr>
            <a:xfrm>
              <a:off x="4176397" y="3867178"/>
              <a:ext cx="457825" cy="44715"/>
            </a:xfrm>
            <a:custGeom>
              <a:avLst/>
              <a:gdLst>
                <a:gd name="connsiteX0" fmla="*/ 0 w 457825"/>
                <a:gd name="connsiteY0" fmla="*/ 23722 h 44715"/>
                <a:gd name="connsiteX1" fmla="*/ 118365 w 457825"/>
                <a:gd name="connsiteY1" fmla="*/ 27028 h 44715"/>
                <a:gd name="connsiteX2" fmla="*/ 135404 w 457825"/>
                <a:gd name="connsiteY2" fmla="*/ 23722 h 44715"/>
                <a:gd name="connsiteX3" fmla="*/ 211667 w 457825"/>
                <a:gd name="connsiteY3" fmla="*/ 0 h 44715"/>
                <a:gd name="connsiteX4" fmla="*/ 273786 w 457825"/>
                <a:gd name="connsiteY4" fmla="*/ 18267 h 44715"/>
                <a:gd name="connsiteX5" fmla="*/ 294382 w 457825"/>
                <a:gd name="connsiteY5" fmla="*/ 25375 h 44715"/>
                <a:gd name="connsiteX6" fmla="*/ 457826 w 457825"/>
                <a:gd name="connsiteY6" fmla="*/ 44716 h 4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825" h="44715">
                  <a:moveTo>
                    <a:pt x="0" y="23722"/>
                  </a:moveTo>
                  <a:cubicBezTo>
                    <a:pt x="19355" y="19920"/>
                    <a:pt x="79241" y="32814"/>
                    <a:pt x="118365" y="27028"/>
                  </a:cubicBezTo>
                  <a:cubicBezTo>
                    <a:pt x="124734" y="26119"/>
                    <a:pt x="130358" y="24962"/>
                    <a:pt x="135404" y="23722"/>
                  </a:cubicBezTo>
                  <a:cubicBezTo>
                    <a:pt x="171716" y="14878"/>
                    <a:pt x="178746" y="-82"/>
                    <a:pt x="211667" y="0"/>
                  </a:cubicBezTo>
                  <a:cubicBezTo>
                    <a:pt x="235323" y="83"/>
                    <a:pt x="246076" y="7852"/>
                    <a:pt x="273786" y="18267"/>
                  </a:cubicBezTo>
                  <a:cubicBezTo>
                    <a:pt x="279741" y="20581"/>
                    <a:pt x="286524" y="22895"/>
                    <a:pt x="294382" y="25375"/>
                  </a:cubicBezTo>
                  <a:cubicBezTo>
                    <a:pt x="317459" y="32566"/>
                    <a:pt x="438719" y="41740"/>
                    <a:pt x="457826" y="44716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9" name="Forma libre 338">
              <a:extLst>
                <a:ext uri="{FF2B5EF4-FFF2-40B4-BE49-F238E27FC236}">
                  <a16:creationId xmlns:a16="http://schemas.microsoft.com/office/drawing/2014/main" id="{5D384938-5D23-ED18-7F53-0EF03879C0D7}"/>
                </a:ext>
              </a:extLst>
            </p:cNvPr>
            <p:cNvSpPr/>
            <p:nvPr/>
          </p:nvSpPr>
          <p:spPr>
            <a:xfrm>
              <a:off x="4182849" y="3548220"/>
              <a:ext cx="3060" cy="29176"/>
            </a:xfrm>
            <a:custGeom>
              <a:avLst/>
              <a:gdLst>
                <a:gd name="connsiteX0" fmla="*/ 3060 w 3060"/>
                <a:gd name="connsiteY0" fmla="*/ 0 h 29176"/>
                <a:gd name="connsiteX1" fmla="*/ 0 w 3060"/>
                <a:gd name="connsiteY1" fmla="*/ 29177 h 2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60" h="29176">
                  <a:moveTo>
                    <a:pt x="3060" y="0"/>
                  </a:moveTo>
                  <a:lnTo>
                    <a:pt x="0" y="29177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0" name="Forma libre 339">
              <a:extLst>
                <a:ext uri="{FF2B5EF4-FFF2-40B4-BE49-F238E27FC236}">
                  <a16:creationId xmlns:a16="http://schemas.microsoft.com/office/drawing/2014/main" id="{E45E67D8-E4A7-F4ED-A78E-891A955E2B82}"/>
                </a:ext>
              </a:extLst>
            </p:cNvPr>
            <p:cNvSpPr/>
            <p:nvPr/>
          </p:nvSpPr>
          <p:spPr>
            <a:xfrm>
              <a:off x="4462011" y="3347704"/>
              <a:ext cx="13978" cy="7356"/>
            </a:xfrm>
            <a:custGeom>
              <a:avLst/>
              <a:gdLst>
                <a:gd name="connsiteX0" fmla="*/ 0 w 13978"/>
                <a:gd name="connsiteY0" fmla="*/ 0 h 7356"/>
                <a:gd name="connsiteX1" fmla="*/ 13979 w 13978"/>
                <a:gd name="connsiteY1" fmla="*/ 7356 h 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78" h="7356">
                  <a:moveTo>
                    <a:pt x="0" y="0"/>
                  </a:moveTo>
                  <a:lnTo>
                    <a:pt x="13979" y="7356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1" name="Forma libre 340">
              <a:extLst>
                <a:ext uri="{FF2B5EF4-FFF2-40B4-BE49-F238E27FC236}">
                  <a16:creationId xmlns:a16="http://schemas.microsoft.com/office/drawing/2014/main" id="{92F0B7EE-7C53-2D20-E0E6-5B0900828C20}"/>
                </a:ext>
              </a:extLst>
            </p:cNvPr>
            <p:cNvSpPr/>
            <p:nvPr/>
          </p:nvSpPr>
          <p:spPr>
            <a:xfrm>
              <a:off x="4569457" y="3552601"/>
              <a:ext cx="13978" cy="7438"/>
            </a:xfrm>
            <a:custGeom>
              <a:avLst/>
              <a:gdLst>
                <a:gd name="connsiteX0" fmla="*/ 0 w 13978"/>
                <a:gd name="connsiteY0" fmla="*/ 0 h 7438"/>
                <a:gd name="connsiteX1" fmla="*/ 13979 w 13978"/>
                <a:gd name="connsiteY1" fmla="*/ 7439 h 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78" h="7438">
                  <a:moveTo>
                    <a:pt x="0" y="0"/>
                  </a:moveTo>
                  <a:lnTo>
                    <a:pt x="13979" y="7439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D10686B6-76DF-36B2-88C1-10DD2B3E1297}"/>
                </a:ext>
              </a:extLst>
            </p:cNvPr>
            <p:cNvSpPr/>
            <p:nvPr/>
          </p:nvSpPr>
          <p:spPr>
            <a:xfrm>
              <a:off x="4215934" y="3754688"/>
              <a:ext cx="8685" cy="17605"/>
            </a:xfrm>
            <a:custGeom>
              <a:avLst/>
              <a:gdLst>
                <a:gd name="connsiteX0" fmla="*/ 8685 w 8685"/>
                <a:gd name="connsiteY0" fmla="*/ 0 h 17605"/>
                <a:gd name="connsiteX1" fmla="*/ 0 w 8685"/>
                <a:gd name="connsiteY1" fmla="*/ 17605 h 1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85" h="17605">
                  <a:moveTo>
                    <a:pt x="8685" y="0"/>
                  </a:moveTo>
                  <a:lnTo>
                    <a:pt x="0" y="17605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3" name="Gráfico 2">
            <a:extLst>
              <a:ext uri="{FF2B5EF4-FFF2-40B4-BE49-F238E27FC236}">
                <a16:creationId xmlns:a16="http://schemas.microsoft.com/office/drawing/2014/main" id="{D8E81148-D136-1087-AD1C-089F00D34217}"/>
              </a:ext>
            </a:extLst>
          </p:cNvPr>
          <p:cNvGrpSpPr/>
          <p:nvPr/>
        </p:nvGrpSpPr>
        <p:grpSpPr>
          <a:xfrm>
            <a:off x="5712904" y="2995850"/>
            <a:ext cx="1151801" cy="1108377"/>
            <a:chOff x="5712904" y="2995850"/>
            <a:chExt cx="1151801" cy="1108377"/>
          </a:xfrm>
          <a:noFill/>
        </p:grpSpPr>
        <p:grpSp>
          <p:nvGrpSpPr>
            <p:cNvPr id="344" name="Gráfico 2">
              <a:extLst>
                <a:ext uri="{FF2B5EF4-FFF2-40B4-BE49-F238E27FC236}">
                  <a16:creationId xmlns:a16="http://schemas.microsoft.com/office/drawing/2014/main" id="{875F19EB-A7F3-6682-2826-9D3D8142BF8C}"/>
                </a:ext>
              </a:extLst>
            </p:cNvPr>
            <p:cNvGrpSpPr/>
            <p:nvPr/>
          </p:nvGrpSpPr>
          <p:grpSpPr>
            <a:xfrm>
              <a:off x="5712904" y="2995850"/>
              <a:ext cx="1151801" cy="1108377"/>
              <a:chOff x="5712904" y="2995850"/>
              <a:chExt cx="1151801" cy="1108377"/>
            </a:xfrm>
            <a:noFill/>
          </p:grpSpPr>
          <p:sp>
            <p:nvSpPr>
              <p:cNvPr id="345" name="Forma libre 344">
                <a:extLst>
                  <a:ext uri="{FF2B5EF4-FFF2-40B4-BE49-F238E27FC236}">
                    <a16:creationId xmlns:a16="http://schemas.microsoft.com/office/drawing/2014/main" id="{E1D449EE-9ED6-6ABE-BA61-7052E2B93AAD}"/>
                  </a:ext>
                </a:extLst>
              </p:cNvPr>
              <p:cNvSpPr/>
              <p:nvPr/>
            </p:nvSpPr>
            <p:spPr>
              <a:xfrm>
                <a:off x="5738215" y="3419530"/>
                <a:ext cx="120763" cy="140592"/>
              </a:xfrm>
              <a:custGeom>
                <a:avLst/>
                <a:gdLst>
                  <a:gd name="connsiteX0" fmla="*/ 120763 w 120763"/>
                  <a:gd name="connsiteY0" fmla="*/ 140593 h 140592"/>
                  <a:gd name="connsiteX1" fmla="*/ 0 w 120763"/>
                  <a:gd name="connsiteY1" fmla="*/ 0 h 14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0763" h="140592">
                    <a:moveTo>
                      <a:pt x="120763" y="140593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6" name="Forma libre 345">
                <a:extLst>
                  <a:ext uri="{FF2B5EF4-FFF2-40B4-BE49-F238E27FC236}">
                    <a16:creationId xmlns:a16="http://schemas.microsoft.com/office/drawing/2014/main" id="{97C0650B-F183-E23C-B6D2-3F93EE65D977}"/>
                  </a:ext>
                </a:extLst>
              </p:cNvPr>
              <p:cNvSpPr/>
              <p:nvPr/>
            </p:nvSpPr>
            <p:spPr>
              <a:xfrm>
                <a:off x="6010181" y="3420273"/>
                <a:ext cx="123989" cy="139848"/>
              </a:xfrm>
              <a:custGeom>
                <a:avLst/>
                <a:gdLst>
                  <a:gd name="connsiteX0" fmla="*/ 123989 w 123989"/>
                  <a:gd name="connsiteY0" fmla="*/ 0 h 139848"/>
                  <a:gd name="connsiteX1" fmla="*/ 0 w 123989"/>
                  <a:gd name="connsiteY1" fmla="*/ 139849 h 139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3989" h="139848">
                    <a:moveTo>
                      <a:pt x="123989" y="0"/>
                    </a:moveTo>
                    <a:lnTo>
                      <a:pt x="0" y="139849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7" name="Forma libre 346">
                <a:extLst>
                  <a:ext uri="{FF2B5EF4-FFF2-40B4-BE49-F238E27FC236}">
                    <a16:creationId xmlns:a16="http://schemas.microsoft.com/office/drawing/2014/main" id="{08BC034C-C88A-4FAF-CA79-530020E5E262}"/>
                  </a:ext>
                </a:extLst>
              </p:cNvPr>
              <p:cNvSpPr/>
              <p:nvPr/>
            </p:nvSpPr>
            <p:spPr>
              <a:xfrm>
                <a:off x="5738215" y="3118507"/>
                <a:ext cx="395955" cy="301766"/>
              </a:xfrm>
              <a:custGeom>
                <a:avLst/>
                <a:gdLst>
                  <a:gd name="connsiteX0" fmla="*/ 0 w 395955"/>
                  <a:gd name="connsiteY0" fmla="*/ 301022 h 301766"/>
                  <a:gd name="connsiteX1" fmla="*/ 0 w 395955"/>
                  <a:gd name="connsiteY1" fmla="*/ 0 h 301766"/>
                  <a:gd name="connsiteX2" fmla="*/ 395955 w 395955"/>
                  <a:gd name="connsiteY2" fmla="*/ 0 h 301766"/>
                  <a:gd name="connsiteX3" fmla="*/ 395955 w 395955"/>
                  <a:gd name="connsiteY3" fmla="*/ 301766 h 30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5955" h="301766">
                    <a:moveTo>
                      <a:pt x="0" y="301022"/>
                    </a:moveTo>
                    <a:lnTo>
                      <a:pt x="0" y="0"/>
                    </a:lnTo>
                    <a:lnTo>
                      <a:pt x="395955" y="0"/>
                    </a:lnTo>
                    <a:lnTo>
                      <a:pt x="395955" y="301766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8" name="Forma libre 347">
                <a:extLst>
                  <a:ext uri="{FF2B5EF4-FFF2-40B4-BE49-F238E27FC236}">
                    <a16:creationId xmlns:a16="http://schemas.microsoft.com/office/drawing/2014/main" id="{194BFF4D-2D24-16D8-54D2-95C90679FAAC}"/>
                  </a:ext>
                </a:extLst>
              </p:cNvPr>
              <p:cNvSpPr/>
              <p:nvPr/>
            </p:nvSpPr>
            <p:spPr>
              <a:xfrm>
                <a:off x="5738215" y="3419530"/>
                <a:ext cx="8271" cy="155966"/>
              </a:xfrm>
              <a:custGeom>
                <a:avLst/>
                <a:gdLst>
                  <a:gd name="connsiteX0" fmla="*/ 0 w 8271"/>
                  <a:gd name="connsiteY0" fmla="*/ 0 h 155966"/>
                  <a:gd name="connsiteX1" fmla="*/ 0 w 8271"/>
                  <a:gd name="connsiteY1" fmla="*/ 155966 h 1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55966">
                    <a:moveTo>
                      <a:pt x="0" y="0"/>
                    </a:moveTo>
                    <a:lnTo>
                      <a:pt x="0" y="155966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9" name="Forma libre 348">
                <a:extLst>
                  <a:ext uri="{FF2B5EF4-FFF2-40B4-BE49-F238E27FC236}">
                    <a16:creationId xmlns:a16="http://schemas.microsoft.com/office/drawing/2014/main" id="{3F265574-AB35-8B51-3F6D-1BBB2FAA7097}"/>
                  </a:ext>
                </a:extLst>
              </p:cNvPr>
              <p:cNvSpPr/>
              <p:nvPr/>
            </p:nvSpPr>
            <p:spPr>
              <a:xfrm>
                <a:off x="6134170" y="3419530"/>
                <a:ext cx="8271" cy="248207"/>
              </a:xfrm>
              <a:custGeom>
                <a:avLst/>
                <a:gdLst>
                  <a:gd name="connsiteX0" fmla="*/ 0 w 8271"/>
                  <a:gd name="connsiteY0" fmla="*/ 0 h 248207"/>
                  <a:gd name="connsiteX1" fmla="*/ 0 w 8271"/>
                  <a:gd name="connsiteY1" fmla="*/ 248207 h 24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248207">
                    <a:moveTo>
                      <a:pt x="0" y="0"/>
                    </a:moveTo>
                    <a:lnTo>
                      <a:pt x="0" y="248207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0" name="Forma libre 349">
                <a:extLst>
                  <a:ext uri="{FF2B5EF4-FFF2-40B4-BE49-F238E27FC236}">
                    <a16:creationId xmlns:a16="http://schemas.microsoft.com/office/drawing/2014/main" id="{989D978C-6AEC-D3D1-FBF5-0BE654D576DB}"/>
                  </a:ext>
                </a:extLst>
              </p:cNvPr>
              <p:cNvSpPr/>
              <p:nvPr/>
            </p:nvSpPr>
            <p:spPr>
              <a:xfrm>
                <a:off x="5846985" y="3667737"/>
                <a:ext cx="43673" cy="8265"/>
              </a:xfrm>
              <a:custGeom>
                <a:avLst/>
                <a:gdLst>
                  <a:gd name="connsiteX0" fmla="*/ 0 w 43673"/>
                  <a:gd name="connsiteY0" fmla="*/ 0 h 8265"/>
                  <a:gd name="connsiteX1" fmla="*/ 43673 w 43673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673" h="8265">
                    <a:moveTo>
                      <a:pt x="0" y="0"/>
                    </a:moveTo>
                    <a:lnTo>
                      <a:pt x="43673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1" name="Forma libre 350">
                <a:extLst>
                  <a:ext uri="{FF2B5EF4-FFF2-40B4-BE49-F238E27FC236}">
                    <a16:creationId xmlns:a16="http://schemas.microsoft.com/office/drawing/2014/main" id="{A1655232-2F20-FA46-EE44-BB3EFE9F4DFD}"/>
                  </a:ext>
                </a:extLst>
              </p:cNvPr>
              <p:cNvSpPr/>
              <p:nvPr/>
            </p:nvSpPr>
            <p:spPr>
              <a:xfrm>
                <a:off x="6065930" y="3667737"/>
                <a:ext cx="43756" cy="8265"/>
              </a:xfrm>
              <a:custGeom>
                <a:avLst/>
                <a:gdLst>
                  <a:gd name="connsiteX0" fmla="*/ 0 w 43756"/>
                  <a:gd name="connsiteY0" fmla="*/ 0 h 8265"/>
                  <a:gd name="connsiteX1" fmla="*/ 43756 w 43756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56" h="8265">
                    <a:moveTo>
                      <a:pt x="0" y="0"/>
                    </a:moveTo>
                    <a:lnTo>
                      <a:pt x="43756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2" name="Forma libre 351">
                <a:extLst>
                  <a:ext uri="{FF2B5EF4-FFF2-40B4-BE49-F238E27FC236}">
                    <a16:creationId xmlns:a16="http://schemas.microsoft.com/office/drawing/2014/main" id="{2F2ED8B9-062F-82C5-0933-D18AC8C1CB6D}"/>
                  </a:ext>
                </a:extLst>
              </p:cNvPr>
              <p:cNvSpPr/>
              <p:nvPr/>
            </p:nvSpPr>
            <p:spPr>
              <a:xfrm>
                <a:off x="5712904" y="3668398"/>
                <a:ext cx="1150643" cy="434672"/>
              </a:xfrm>
              <a:custGeom>
                <a:avLst/>
                <a:gdLst>
                  <a:gd name="connsiteX0" fmla="*/ 1150644 w 1150643"/>
                  <a:gd name="connsiteY0" fmla="*/ 434672 h 434672"/>
                  <a:gd name="connsiteX1" fmla="*/ 0 w 1150643"/>
                  <a:gd name="connsiteY1" fmla="*/ 434672 h 434672"/>
                  <a:gd name="connsiteX2" fmla="*/ 0 w 1150643"/>
                  <a:gd name="connsiteY2" fmla="*/ 0 h 434672"/>
                  <a:gd name="connsiteX3" fmla="*/ 650551 w 1150643"/>
                  <a:gd name="connsiteY3" fmla="*/ 0 h 434672"/>
                  <a:gd name="connsiteX4" fmla="*/ 650551 w 1150643"/>
                  <a:gd name="connsiteY4" fmla="*/ 360202 h 43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643" h="434672">
                    <a:moveTo>
                      <a:pt x="1150644" y="434672"/>
                    </a:moveTo>
                    <a:lnTo>
                      <a:pt x="0" y="434672"/>
                    </a:lnTo>
                    <a:lnTo>
                      <a:pt x="0" y="0"/>
                    </a:lnTo>
                    <a:lnTo>
                      <a:pt x="650551" y="0"/>
                    </a:lnTo>
                    <a:lnTo>
                      <a:pt x="650551" y="360202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3" name="Forma libre 352">
                <a:extLst>
                  <a:ext uri="{FF2B5EF4-FFF2-40B4-BE49-F238E27FC236}">
                    <a16:creationId xmlns:a16="http://schemas.microsoft.com/office/drawing/2014/main" id="{2E70F20D-787D-7FDC-BC73-AF285F23A7B9}"/>
                  </a:ext>
                </a:extLst>
              </p:cNvPr>
              <p:cNvSpPr/>
              <p:nvPr/>
            </p:nvSpPr>
            <p:spPr>
              <a:xfrm>
                <a:off x="6480910" y="3515159"/>
                <a:ext cx="382637" cy="448062"/>
              </a:xfrm>
              <a:custGeom>
                <a:avLst/>
                <a:gdLst>
                  <a:gd name="connsiteX0" fmla="*/ 140449 w 382637"/>
                  <a:gd name="connsiteY0" fmla="*/ 448062 h 448062"/>
                  <a:gd name="connsiteX1" fmla="*/ 34327 w 382637"/>
                  <a:gd name="connsiteY1" fmla="*/ 179936 h 448062"/>
                  <a:gd name="connsiteX2" fmla="*/ 0 w 382637"/>
                  <a:gd name="connsiteY2" fmla="*/ 0 h 448062"/>
                  <a:gd name="connsiteX3" fmla="*/ 0 w 382637"/>
                  <a:gd name="connsiteY3" fmla="*/ 0 h 448062"/>
                  <a:gd name="connsiteX4" fmla="*/ 382638 w 382637"/>
                  <a:gd name="connsiteY4" fmla="*/ 0 h 448062"/>
                  <a:gd name="connsiteX5" fmla="*/ 382638 w 382637"/>
                  <a:gd name="connsiteY5" fmla="*/ 0 h 448062"/>
                  <a:gd name="connsiteX6" fmla="*/ 348311 w 382637"/>
                  <a:gd name="connsiteY6" fmla="*/ 179936 h 448062"/>
                  <a:gd name="connsiteX7" fmla="*/ 242189 w 382637"/>
                  <a:gd name="connsiteY7" fmla="*/ 448062 h 448062"/>
                  <a:gd name="connsiteX8" fmla="*/ 140449 w 382637"/>
                  <a:gd name="connsiteY8" fmla="*/ 448062 h 44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2637" h="448062">
                    <a:moveTo>
                      <a:pt x="140449" y="448062"/>
                    </a:moveTo>
                    <a:lnTo>
                      <a:pt x="34327" y="179936"/>
                    </a:lnTo>
                    <a:cubicBezTo>
                      <a:pt x="11663" y="122657"/>
                      <a:pt x="0" y="61659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382638" y="0"/>
                      <a:pt x="382638" y="0"/>
                    </a:cubicBezTo>
                    <a:lnTo>
                      <a:pt x="382638" y="0"/>
                    </a:lnTo>
                    <a:cubicBezTo>
                      <a:pt x="382638" y="61576"/>
                      <a:pt x="370975" y="122657"/>
                      <a:pt x="348311" y="179936"/>
                    </a:cubicBezTo>
                    <a:lnTo>
                      <a:pt x="242189" y="448062"/>
                    </a:lnTo>
                    <a:lnTo>
                      <a:pt x="140449" y="448062"/>
                    </a:lnTo>
                    <a:close/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4" name="Forma libre 353">
                <a:extLst>
                  <a:ext uri="{FF2B5EF4-FFF2-40B4-BE49-F238E27FC236}">
                    <a16:creationId xmlns:a16="http://schemas.microsoft.com/office/drawing/2014/main" id="{D0B4895F-A3B0-FC66-AC90-AB4792AE265C}"/>
                  </a:ext>
                </a:extLst>
              </p:cNvPr>
              <p:cNvSpPr/>
              <p:nvPr/>
            </p:nvSpPr>
            <p:spPr>
              <a:xfrm>
                <a:off x="6480910" y="3842052"/>
                <a:ext cx="8271" cy="261018"/>
              </a:xfrm>
              <a:custGeom>
                <a:avLst/>
                <a:gdLst>
                  <a:gd name="connsiteX0" fmla="*/ 0 w 8271"/>
                  <a:gd name="connsiteY0" fmla="*/ 0 h 261018"/>
                  <a:gd name="connsiteX1" fmla="*/ 0 w 8271"/>
                  <a:gd name="connsiteY1" fmla="*/ 261018 h 26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261018">
                    <a:moveTo>
                      <a:pt x="0" y="0"/>
                    </a:moveTo>
                    <a:lnTo>
                      <a:pt x="0" y="261018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5" name="Forma libre 354">
                <a:extLst>
                  <a:ext uri="{FF2B5EF4-FFF2-40B4-BE49-F238E27FC236}">
                    <a16:creationId xmlns:a16="http://schemas.microsoft.com/office/drawing/2014/main" id="{73B061D6-C644-01E9-18BE-E3FE689BF811}"/>
                  </a:ext>
                </a:extLst>
              </p:cNvPr>
              <p:cNvSpPr/>
              <p:nvPr/>
            </p:nvSpPr>
            <p:spPr>
              <a:xfrm>
                <a:off x="6860653" y="3762209"/>
                <a:ext cx="4053" cy="342018"/>
              </a:xfrm>
              <a:custGeom>
                <a:avLst/>
                <a:gdLst>
                  <a:gd name="connsiteX0" fmla="*/ 0 w 4053"/>
                  <a:gd name="connsiteY0" fmla="*/ 342018 h 342018"/>
                  <a:gd name="connsiteX1" fmla="*/ 4053 w 4053"/>
                  <a:gd name="connsiteY1" fmla="*/ 0 h 34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53" h="342018">
                    <a:moveTo>
                      <a:pt x="0" y="342018"/>
                    </a:moveTo>
                    <a:lnTo>
                      <a:pt x="4053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6" name="Forma libre 355">
                <a:extLst>
                  <a:ext uri="{FF2B5EF4-FFF2-40B4-BE49-F238E27FC236}">
                    <a16:creationId xmlns:a16="http://schemas.microsoft.com/office/drawing/2014/main" id="{E3CC5694-2DC1-5C04-C0ED-400F70DF4C4A}"/>
                  </a:ext>
                </a:extLst>
              </p:cNvPr>
              <p:cNvSpPr/>
              <p:nvPr/>
            </p:nvSpPr>
            <p:spPr>
              <a:xfrm>
                <a:off x="5816380" y="2995850"/>
                <a:ext cx="239707" cy="122657"/>
              </a:xfrm>
              <a:custGeom>
                <a:avLst/>
                <a:gdLst>
                  <a:gd name="connsiteX0" fmla="*/ 0 w 239707"/>
                  <a:gd name="connsiteY0" fmla="*/ 122657 h 122657"/>
                  <a:gd name="connsiteX1" fmla="*/ 0 w 239707"/>
                  <a:gd name="connsiteY1" fmla="*/ 0 h 122657"/>
                  <a:gd name="connsiteX2" fmla="*/ 239707 w 239707"/>
                  <a:gd name="connsiteY2" fmla="*/ 0 h 122657"/>
                  <a:gd name="connsiteX3" fmla="*/ 239707 w 239707"/>
                  <a:gd name="connsiteY3" fmla="*/ 40913 h 122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707" h="122657">
                    <a:moveTo>
                      <a:pt x="0" y="122657"/>
                    </a:moveTo>
                    <a:lnTo>
                      <a:pt x="0" y="0"/>
                    </a:lnTo>
                    <a:lnTo>
                      <a:pt x="239707" y="0"/>
                    </a:lnTo>
                    <a:lnTo>
                      <a:pt x="239707" y="40913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7" name="Forma libre 356">
                <a:extLst>
                  <a:ext uri="{FF2B5EF4-FFF2-40B4-BE49-F238E27FC236}">
                    <a16:creationId xmlns:a16="http://schemas.microsoft.com/office/drawing/2014/main" id="{462CDA0F-3D4B-6B9A-5A08-1965A8CBFF98}"/>
                  </a:ext>
                </a:extLst>
              </p:cNvPr>
              <p:cNvSpPr/>
              <p:nvPr/>
            </p:nvSpPr>
            <p:spPr>
              <a:xfrm>
                <a:off x="5993638" y="3264720"/>
                <a:ext cx="137637" cy="8265"/>
              </a:xfrm>
              <a:custGeom>
                <a:avLst/>
                <a:gdLst>
                  <a:gd name="connsiteX0" fmla="*/ 137637 w 137637"/>
                  <a:gd name="connsiteY0" fmla="*/ 0 h 8265"/>
                  <a:gd name="connsiteX1" fmla="*/ 0 w 137637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7637" h="8265">
                    <a:moveTo>
                      <a:pt x="137637" y="0"/>
                    </a:moveTo>
                    <a:lnTo>
                      <a:pt x="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8" name="Forma libre 357">
                <a:extLst>
                  <a:ext uri="{FF2B5EF4-FFF2-40B4-BE49-F238E27FC236}">
                    <a16:creationId xmlns:a16="http://schemas.microsoft.com/office/drawing/2014/main" id="{56CCD185-0FC5-CA4A-F713-59F07A58969B}"/>
                  </a:ext>
                </a:extLst>
              </p:cNvPr>
              <p:cNvSpPr/>
              <p:nvPr/>
            </p:nvSpPr>
            <p:spPr>
              <a:xfrm>
                <a:off x="5858978" y="3560122"/>
                <a:ext cx="8271" cy="107614"/>
              </a:xfrm>
              <a:custGeom>
                <a:avLst/>
                <a:gdLst>
                  <a:gd name="connsiteX0" fmla="*/ 0 w 8271"/>
                  <a:gd name="connsiteY0" fmla="*/ 0 h 107614"/>
                  <a:gd name="connsiteX1" fmla="*/ 0 w 8271"/>
                  <a:gd name="connsiteY1" fmla="*/ 107614 h 10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07614">
                    <a:moveTo>
                      <a:pt x="0" y="0"/>
                    </a:moveTo>
                    <a:lnTo>
                      <a:pt x="0" y="107614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9" name="Forma libre 358">
                <a:extLst>
                  <a:ext uri="{FF2B5EF4-FFF2-40B4-BE49-F238E27FC236}">
                    <a16:creationId xmlns:a16="http://schemas.microsoft.com/office/drawing/2014/main" id="{6F3170B8-A203-0122-FB66-06C6BDDAA38E}"/>
                  </a:ext>
                </a:extLst>
              </p:cNvPr>
              <p:cNvSpPr/>
              <p:nvPr/>
            </p:nvSpPr>
            <p:spPr>
              <a:xfrm>
                <a:off x="6010181" y="3560122"/>
                <a:ext cx="8271" cy="107614"/>
              </a:xfrm>
              <a:custGeom>
                <a:avLst/>
                <a:gdLst>
                  <a:gd name="connsiteX0" fmla="*/ 0 w 8271"/>
                  <a:gd name="connsiteY0" fmla="*/ 0 h 107614"/>
                  <a:gd name="connsiteX1" fmla="*/ 0 w 8271"/>
                  <a:gd name="connsiteY1" fmla="*/ 107614 h 10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1" h="107614">
                    <a:moveTo>
                      <a:pt x="0" y="0"/>
                    </a:moveTo>
                    <a:lnTo>
                      <a:pt x="0" y="107614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0" name="Forma libre 359">
                <a:extLst>
                  <a:ext uri="{FF2B5EF4-FFF2-40B4-BE49-F238E27FC236}">
                    <a16:creationId xmlns:a16="http://schemas.microsoft.com/office/drawing/2014/main" id="{B4AE408C-E9CA-D805-0258-F77E2DE5240C}"/>
                  </a:ext>
                </a:extLst>
              </p:cNvPr>
              <p:cNvSpPr/>
              <p:nvPr/>
            </p:nvSpPr>
            <p:spPr>
              <a:xfrm>
                <a:off x="5954017" y="3854119"/>
                <a:ext cx="296201" cy="248950"/>
              </a:xfrm>
              <a:custGeom>
                <a:avLst/>
                <a:gdLst>
                  <a:gd name="connsiteX0" fmla="*/ 0 w 296201"/>
                  <a:gd name="connsiteY0" fmla="*/ 248951 h 248950"/>
                  <a:gd name="connsiteX1" fmla="*/ 0 w 296201"/>
                  <a:gd name="connsiteY1" fmla="*/ 0 h 248950"/>
                  <a:gd name="connsiteX2" fmla="*/ 296201 w 296201"/>
                  <a:gd name="connsiteY2" fmla="*/ 0 h 248950"/>
                  <a:gd name="connsiteX3" fmla="*/ 296201 w 296201"/>
                  <a:gd name="connsiteY3" fmla="*/ 248951 h 24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201" h="248950">
                    <a:moveTo>
                      <a:pt x="0" y="248951"/>
                    </a:moveTo>
                    <a:lnTo>
                      <a:pt x="0" y="0"/>
                    </a:lnTo>
                    <a:lnTo>
                      <a:pt x="296201" y="0"/>
                    </a:lnTo>
                    <a:lnTo>
                      <a:pt x="296201" y="248951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1" name="Forma libre 360">
                <a:extLst>
                  <a:ext uri="{FF2B5EF4-FFF2-40B4-BE49-F238E27FC236}">
                    <a16:creationId xmlns:a16="http://schemas.microsoft.com/office/drawing/2014/main" id="{92EF7E98-96EE-98CE-89BE-B18B72AFD716}"/>
                  </a:ext>
                </a:extLst>
              </p:cNvPr>
              <p:cNvSpPr/>
              <p:nvPr/>
            </p:nvSpPr>
            <p:spPr>
              <a:xfrm>
                <a:off x="5712904" y="3764358"/>
                <a:ext cx="134080" cy="8265"/>
              </a:xfrm>
              <a:custGeom>
                <a:avLst/>
                <a:gdLst>
                  <a:gd name="connsiteX0" fmla="*/ 0 w 134080"/>
                  <a:gd name="connsiteY0" fmla="*/ 0 h 8265"/>
                  <a:gd name="connsiteX1" fmla="*/ 134080 w 134080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080" h="8265">
                    <a:moveTo>
                      <a:pt x="0" y="0"/>
                    </a:moveTo>
                    <a:lnTo>
                      <a:pt x="13408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2" name="Forma libre 361">
                <a:extLst>
                  <a:ext uri="{FF2B5EF4-FFF2-40B4-BE49-F238E27FC236}">
                    <a16:creationId xmlns:a16="http://schemas.microsoft.com/office/drawing/2014/main" id="{CDC0E2C0-6364-AF6D-FCE3-FC369B02DBBD}"/>
                  </a:ext>
                </a:extLst>
              </p:cNvPr>
              <p:cNvSpPr/>
              <p:nvPr/>
            </p:nvSpPr>
            <p:spPr>
              <a:xfrm>
                <a:off x="5712904" y="3907265"/>
                <a:ext cx="134080" cy="8265"/>
              </a:xfrm>
              <a:custGeom>
                <a:avLst/>
                <a:gdLst>
                  <a:gd name="connsiteX0" fmla="*/ 0 w 134080"/>
                  <a:gd name="connsiteY0" fmla="*/ 0 h 8265"/>
                  <a:gd name="connsiteX1" fmla="*/ 134080 w 134080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080" h="8265">
                    <a:moveTo>
                      <a:pt x="0" y="0"/>
                    </a:moveTo>
                    <a:lnTo>
                      <a:pt x="134080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3" name="Forma libre 362">
                <a:extLst>
                  <a:ext uri="{FF2B5EF4-FFF2-40B4-BE49-F238E27FC236}">
                    <a16:creationId xmlns:a16="http://schemas.microsoft.com/office/drawing/2014/main" id="{FCCFF2C1-C80A-F660-2A17-0C0AAD64CB7C}"/>
                  </a:ext>
                </a:extLst>
              </p:cNvPr>
              <p:cNvSpPr/>
              <p:nvPr/>
            </p:nvSpPr>
            <p:spPr>
              <a:xfrm>
                <a:off x="6363455" y="3728073"/>
                <a:ext cx="164767" cy="8265"/>
              </a:xfrm>
              <a:custGeom>
                <a:avLst/>
                <a:gdLst>
                  <a:gd name="connsiteX0" fmla="*/ 0 w 164767"/>
                  <a:gd name="connsiteY0" fmla="*/ 0 h 8265"/>
                  <a:gd name="connsiteX1" fmla="*/ 164768 w 164767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767" h="8265">
                    <a:moveTo>
                      <a:pt x="0" y="0"/>
                    </a:moveTo>
                    <a:lnTo>
                      <a:pt x="164768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64" name="Forma libre 363">
              <a:extLst>
                <a:ext uri="{FF2B5EF4-FFF2-40B4-BE49-F238E27FC236}">
                  <a16:creationId xmlns:a16="http://schemas.microsoft.com/office/drawing/2014/main" id="{107F486E-E81B-EC68-00B0-074F9E6A1B10}"/>
                </a:ext>
              </a:extLst>
            </p:cNvPr>
            <p:cNvSpPr/>
            <p:nvPr/>
          </p:nvSpPr>
          <p:spPr>
            <a:xfrm>
              <a:off x="6674131" y="3697574"/>
              <a:ext cx="150623" cy="1901"/>
            </a:xfrm>
            <a:custGeom>
              <a:avLst/>
              <a:gdLst>
                <a:gd name="connsiteX0" fmla="*/ 150624 w 150623"/>
                <a:gd name="connsiteY0" fmla="*/ 1901 h 1901"/>
                <a:gd name="connsiteX1" fmla="*/ 0 w 150623"/>
                <a:gd name="connsiteY1" fmla="*/ 0 h 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623" h="1901">
                  <a:moveTo>
                    <a:pt x="150624" y="1901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65" name="Gráfico 2">
            <a:extLst>
              <a:ext uri="{FF2B5EF4-FFF2-40B4-BE49-F238E27FC236}">
                <a16:creationId xmlns:a16="http://schemas.microsoft.com/office/drawing/2014/main" id="{D4C88916-1C63-5C7A-6506-7D8037183517}"/>
              </a:ext>
            </a:extLst>
          </p:cNvPr>
          <p:cNvGrpSpPr/>
          <p:nvPr/>
        </p:nvGrpSpPr>
        <p:grpSpPr>
          <a:xfrm>
            <a:off x="7577624" y="3110149"/>
            <a:ext cx="1248726" cy="925534"/>
            <a:chOff x="7577624" y="3110149"/>
            <a:chExt cx="1248726" cy="925534"/>
          </a:xfrm>
          <a:noFill/>
        </p:grpSpPr>
        <p:sp>
          <p:nvSpPr>
            <p:cNvPr id="366" name="Forma libre 365">
              <a:extLst>
                <a:ext uri="{FF2B5EF4-FFF2-40B4-BE49-F238E27FC236}">
                  <a16:creationId xmlns:a16="http://schemas.microsoft.com/office/drawing/2014/main" id="{F3DBFD12-BA8A-E94E-83B4-0232C1F1A655}"/>
                </a:ext>
              </a:extLst>
            </p:cNvPr>
            <p:cNvSpPr/>
            <p:nvPr/>
          </p:nvSpPr>
          <p:spPr>
            <a:xfrm>
              <a:off x="7577624" y="3434490"/>
              <a:ext cx="1148658" cy="441697"/>
            </a:xfrm>
            <a:custGeom>
              <a:avLst/>
              <a:gdLst>
                <a:gd name="connsiteX0" fmla="*/ 80399 w 1148658"/>
                <a:gd name="connsiteY0" fmla="*/ 441533 h 441697"/>
                <a:gd name="connsiteX1" fmla="*/ 37718 w 1148658"/>
                <a:gd name="connsiteY1" fmla="*/ 441533 h 441697"/>
                <a:gd name="connsiteX2" fmla="*/ 0 w 1148658"/>
                <a:gd name="connsiteY2" fmla="*/ 403843 h 441697"/>
                <a:gd name="connsiteX3" fmla="*/ 0 w 1148658"/>
                <a:gd name="connsiteY3" fmla="*/ 179109 h 441697"/>
                <a:gd name="connsiteX4" fmla="*/ 9264 w 1148658"/>
                <a:gd name="connsiteY4" fmla="*/ 151172 h 441697"/>
                <a:gd name="connsiteX5" fmla="*/ 108108 w 1148658"/>
                <a:gd name="connsiteY5" fmla="*/ 18762 h 441697"/>
                <a:gd name="connsiteX6" fmla="*/ 145660 w 1148658"/>
                <a:gd name="connsiteY6" fmla="*/ 0 h 441697"/>
                <a:gd name="connsiteX7" fmla="*/ 302570 w 1148658"/>
                <a:gd name="connsiteY7" fmla="*/ 0 h 441697"/>
                <a:gd name="connsiteX8" fmla="*/ 318700 w 1148658"/>
                <a:gd name="connsiteY8" fmla="*/ 6447 h 441697"/>
                <a:gd name="connsiteX9" fmla="*/ 356583 w 1148658"/>
                <a:gd name="connsiteY9" fmla="*/ 42401 h 441697"/>
                <a:gd name="connsiteX10" fmla="*/ 363945 w 1148658"/>
                <a:gd name="connsiteY10" fmla="*/ 59428 h 441697"/>
                <a:gd name="connsiteX11" fmla="*/ 363945 w 1148658"/>
                <a:gd name="connsiteY11" fmla="*/ 275317 h 441697"/>
                <a:gd name="connsiteX12" fmla="*/ 1117889 w 1148658"/>
                <a:gd name="connsiteY12" fmla="*/ 277880 h 441697"/>
                <a:gd name="connsiteX13" fmla="*/ 1148659 w 1148658"/>
                <a:gd name="connsiteY13" fmla="*/ 308709 h 441697"/>
                <a:gd name="connsiteX14" fmla="*/ 1148659 w 1148658"/>
                <a:gd name="connsiteY14" fmla="*/ 410868 h 441697"/>
                <a:gd name="connsiteX15" fmla="*/ 1117806 w 1148658"/>
                <a:gd name="connsiteY15" fmla="*/ 441698 h 441697"/>
                <a:gd name="connsiteX16" fmla="*/ 1110362 w 1148658"/>
                <a:gd name="connsiteY16" fmla="*/ 441698 h 44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658" h="441697">
                  <a:moveTo>
                    <a:pt x="80399" y="441533"/>
                  </a:moveTo>
                  <a:lnTo>
                    <a:pt x="37718" y="441533"/>
                  </a:lnTo>
                  <a:cubicBezTo>
                    <a:pt x="16874" y="441533"/>
                    <a:pt x="0" y="424671"/>
                    <a:pt x="0" y="403843"/>
                  </a:cubicBezTo>
                  <a:lnTo>
                    <a:pt x="0" y="179109"/>
                  </a:lnTo>
                  <a:cubicBezTo>
                    <a:pt x="0" y="169026"/>
                    <a:pt x="3226" y="159190"/>
                    <a:pt x="9264" y="151172"/>
                  </a:cubicBezTo>
                  <a:lnTo>
                    <a:pt x="108108" y="18762"/>
                  </a:lnTo>
                  <a:cubicBezTo>
                    <a:pt x="116958" y="6943"/>
                    <a:pt x="130855" y="0"/>
                    <a:pt x="145660" y="0"/>
                  </a:cubicBezTo>
                  <a:lnTo>
                    <a:pt x="302570" y="0"/>
                  </a:lnTo>
                  <a:cubicBezTo>
                    <a:pt x="308608" y="0"/>
                    <a:pt x="314399" y="2314"/>
                    <a:pt x="318700" y="6447"/>
                  </a:cubicBezTo>
                  <a:lnTo>
                    <a:pt x="356583" y="42401"/>
                  </a:lnTo>
                  <a:cubicBezTo>
                    <a:pt x="361298" y="46864"/>
                    <a:pt x="363945" y="52981"/>
                    <a:pt x="363945" y="59428"/>
                  </a:cubicBezTo>
                  <a:lnTo>
                    <a:pt x="363945" y="275317"/>
                  </a:lnTo>
                  <a:lnTo>
                    <a:pt x="1117889" y="277880"/>
                  </a:lnTo>
                  <a:cubicBezTo>
                    <a:pt x="1134845" y="277880"/>
                    <a:pt x="1148659" y="291683"/>
                    <a:pt x="1148659" y="308709"/>
                  </a:cubicBezTo>
                  <a:lnTo>
                    <a:pt x="1148659" y="410868"/>
                  </a:lnTo>
                  <a:cubicBezTo>
                    <a:pt x="1148659" y="427895"/>
                    <a:pt x="1134845" y="441698"/>
                    <a:pt x="1117806" y="441698"/>
                  </a:cubicBezTo>
                  <a:lnTo>
                    <a:pt x="1110362" y="44169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7" name="Forma libre 366">
              <a:extLst>
                <a:ext uri="{FF2B5EF4-FFF2-40B4-BE49-F238E27FC236}">
                  <a16:creationId xmlns:a16="http://schemas.microsoft.com/office/drawing/2014/main" id="{2B5D5244-AD26-B253-AE58-CA9AE87EB781}"/>
                </a:ext>
              </a:extLst>
            </p:cNvPr>
            <p:cNvSpPr/>
            <p:nvPr/>
          </p:nvSpPr>
          <p:spPr>
            <a:xfrm>
              <a:off x="8387483" y="3876022"/>
              <a:ext cx="13647" cy="8265"/>
            </a:xfrm>
            <a:custGeom>
              <a:avLst/>
              <a:gdLst>
                <a:gd name="connsiteX0" fmla="*/ 13648 w 13647"/>
                <a:gd name="connsiteY0" fmla="*/ 0 h 8265"/>
                <a:gd name="connsiteX1" fmla="*/ 0 w 13647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47" h="8265">
                  <a:moveTo>
                    <a:pt x="13648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8" name="Forma libre 367">
              <a:extLst>
                <a:ext uri="{FF2B5EF4-FFF2-40B4-BE49-F238E27FC236}">
                  <a16:creationId xmlns:a16="http://schemas.microsoft.com/office/drawing/2014/main" id="{08A6610B-9E8C-AABD-D49B-447237D416E5}"/>
                </a:ext>
              </a:extLst>
            </p:cNvPr>
            <p:cNvSpPr/>
            <p:nvPr/>
          </p:nvSpPr>
          <p:spPr>
            <a:xfrm>
              <a:off x="7954141" y="3876022"/>
              <a:ext cx="131020" cy="8265"/>
            </a:xfrm>
            <a:custGeom>
              <a:avLst/>
              <a:gdLst>
                <a:gd name="connsiteX0" fmla="*/ 131020 w 131020"/>
                <a:gd name="connsiteY0" fmla="*/ 0 h 8265"/>
                <a:gd name="connsiteX1" fmla="*/ 0 w 131020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1020" h="8265">
                  <a:moveTo>
                    <a:pt x="131020" y="0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9" name="Forma libre 368">
              <a:extLst>
                <a:ext uri="{FF2B5EF4-FFF2-40B4-BE49-F238E27FC236}">
                  <a16:creationId xmlns:a16="http://schemas.microsoft.com/office/drawing/2014/main" id="{B2B2C1C3-4AD6-0C25-FDE6-97F9A82335BF}"/>
                </a:ext>
              </a:extLst>
            </p:cNvPr>
            <p:cNvSpPr/>
            <p:nvPr/>
          </p:nvSpPr>
          <p:spPr>
            <a:xfrm>
              <a:off x="7577706" y="3510696"/>
              <a:ext cx="236481" cy="129517"/>
            </a:xfrm>
            <a:custGeom>
              <a:avLst/>
              <a:gdLst>
                <a:gd name="connsiteX0" fmla="*/ 145578 w 236481"/>
                <a:gd name="connsiteY0" fmla="*/ 0 h 129517"/>
                <a:gd name="connsiteX1" fmla="*/ 236481 w 236481"/>
                <a:gd name="connsiteY1" fmla="*/ 0 h 129517"/>
                <a:gd name="connsiteX2" fmla="*/ 236481 w 236481"/>
                <a:gd name="connsiteY2" fmla="*/ 129517 h 129517"/>
                <a:gd name="connsiteX3" fmla="*/ 0 w 236481"/>
                <a:gd name="connsiteY3" fmla="*/ 129517 h 1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1" h="129517">
                  <a:moveTo>
                    <a:pt x="145578" y="0"/>
                  </a:moveTo>
                  <a:lnTo>
                    <a:pt x="236481" y="0"/>
                  </a:lnTo>
                  <a:lnTo>
                    <a:pt x="236481" y="129517"/>
                  </a:lnTo>
                  <a:lnTo>
                    <a:pt x="0" y="129517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0" name="Forma libre 369">
              <a:extLst>
                <a:ext uri="{FF2B5EF4-FFF2-40B4-BE49-F238E27FC236}">
                  <a16:creationId xmlns:a16="http://schemas.microsoft.com/office/drawing/2014/main" id="{C8E4B3A7-33CF-FEFF-5D9E-F69E017E5865}"/>
                </a:ext>
              </a:extLst>
            </p:cNvPr>
            <p:cNvSpPr/>
            <p:nvPr/>
          </p:nvSpPr>
          <p:spPr>
            <a:xfrm rot="-1330201">
              <a:off x="7658123" y="3762235"/>
              <a:ext cx="227961" cy="227791"/>
            </a:xfrm>
            <a:custGeom>
              <a:avLst/>
              <a:gdLst>
                <a:gd name="connsiteX0" fmla="*/ 227962 w 227961"/>
                <a:gd name="connsiteY0" fmla="*/ 113896 h 227791"/>
                <a:gd name="connsiteX1" fmla="*/ 113981 w 227961"/>
                <a:gd name="connsiteY1" fmla="*/ 227792 h 227791"/>
                <a:gd name="connsiteX2" fmla="*/ 0 w 227961"/>
                <a:gd name="connsiteY2" fmla="*/ 113896 h 227791"/>
                <a:gd name="connsiteX3" fmla="*/ 113981 w 227961"/>
                <a:gd name="connsiteY3" fmla="*/ 0 h 227791"/>
                <a:gd name="connsiteX4" fmla="*/ 227962 w 227961"/>
                <a:gd name="connsiteY4" fmla="*/ 113896 h 22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961" h="227791">
                  <a:moveTo>
                    <a:pt x="227962" y="113896"/>
                  </a:moveTo>
                  <a:cubicBezTo>
                    <a:pt x="227962" y="176799"/>
                    <a:pt x="176931" y="227792"/>
                    <a:pt x="113981" y="227792"/>
                  </a:cubicBezTo>
                  <a:cubicBezTo>
                    <a:pt x="51031" y="227792"/>
                    <a:pt x="0" y="176799"/>
                    <a:pt x="0" y="113896"/>
                  </a:cubicBezTo>
                  <a:cubicBezTo>
                    <a:pt x="0" y="50993"/>
                    <a:pt x="51031" y="0"/>
                    <a:pt x="113981" y="0"/>
                  </a:cubicBezTo>
                  <a:cubicBezTo>
                    <a:pt x="176931" y="0"/>
                    <a:pt x="227962" y="50993"/>
                    <a:pt x="227962" y="113896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1" name="Forma libre 370">
              <a:extLst>
                <a:ext uri="{FF2B5EF4-FFF2-40B4-BE49-F238E27FC236}">
                  <a16:creationId xmlns:a16="http://schemas.microsoft.com/office/drawing/2014/main" id="{6358628A-DE36-7836-F9C2-88776BC57E41}"/>
                </a:ext>
              </a:extLst>
            </p:cNvPr>
            <p:cNvSpPr/>
            <p:nvPr/>
          </p:nvSpPr>
          <p:spPr>
            <a:xfrm rot="-2263800">
              <a:off x="8159349" y="3762010"/>
              <a:ext cx="227961" cy="227791"/>
            </a:xfrm>
            <a:custGeom>
              <a:avLst/>
              <a:gdLst>
                <a:gd name="connsiteX0" fmla="*/ 227961 w 227961"/>
                <a:gd name="connsiteY0" fmla="*/ 113896 h 227791"/>
                <a:gd name="connsiteX1" fmla="*/ 113980 w 227961"/>
                <a:gd name="connsiteY1" fmla="*/ 227792 h 227791"/>
                <a:gd name="connsiteX2" fmla="*/ -1 w 227961"/>
                <a:gd name="connsiteY2" fmla="*/ 113896 h 227791"/>
                <a:gd name="connsiteX3" fmla="*/ 113980 w 227961"/>
                <a:gd name="connsiteY3" fmla="*/ 0 h 227791"/>
                <a:gd name="connsiteX4" fmla="*/ 227961 w 227961"/>
                <a:gd name="connsiteY4" fmla="*/ 113896 h 22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961" h="227791">
                  <a:moveTo>
                    <a:pt x="227961" y="113896"/>
                  </a:moveTo>
                  <a:cubicBezTo>
                    <a:pt x="227961" y="176799"/>
                    <a:pt x="176931" y="227792"/>
                    <a:pt x="113980" y="227792"/>
                  </a:cubicBezTo>
                  <a:cubicBezTo>
                    <a:pt x="51031" y="227792"/>
                    <a:pt x="-1" y="176799"/>
                    <a:pt x="-1" y="113896"/>
                  </a:cubicBezTo>
                  <a:cubicBezTo>
                    <a:pt x="-1" y="50993"/>
                    <a:pt x="51030" y="0"/>
                    <a:pt x="113980" y="0"/>
                  </a:cubicBezTo>
                  <a:cubicBezTo>
                    <a:pt x="176930" y="0"/>
                    <a:pt x="227961" y="50993"/>
                    <a:pt x="227961" y="113896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2" name="Forma libre 371">
              <a:extLst>
                <a:ext uri="{FF2B5EF4-FFF2-40B4-BE49-F238E27FC236}">
                  <a16:creationId xmlns:a16="http://schemas.microsoft.com/office/drawing/2014/main" id="{5EBCBE7C-1C46-01CA-3B76-39721A1595EF}"/>
                </a:ext>
              </a:extLst>
            </p:cNvPr>
            <p:cNvSpPr/>
            <p:nvPr/>
          </p:nvSpPr>
          <p:spPr>
            <a:xfrm rot="-1349998">
              <a:off x="8401207" y="3762131"/>
              <a:ext cx="227961" cy="227791"/>
            </a:xfrm>
            <a:custGeom>
              <a:avLst/>
              <a:gdLst>
                <a:gd name="connsiteX0" fmla="*/ 227961 w 227961"/>
                <a:gd name="connsiteY0" fmla="*/ 113896 h 227791"/>
                <a:gd name="connsiteX1" fmla="*/ 113980 w 227961"/>
                <a:gd name="connsiteY1" fmla="*/ 227792 h 227791"/>
                <a:gd name="connsiteX2" fmla="*/ -1 w 227961"/>
                <a:gd name="connsiteY2" fmla="*/ 113896 h 227791"/>
                <a:gd name="connsiteX3" fmla="*/ 113980 w 227961"/>
                <a:gd name="connsiteY3" fmla="*/ 0 h 227791"/>
                <a:gd name="connsiteX4" fmla="*/ 227961 w 227961"/>
                <a:gd name="connsiteY4" fmla="*/ 113896 h 22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961" h="227791">
                  <a:moveTo>
                    <a:pt x="227961" y="113896"/>
                  </a:moveTo>
                  <a:cubicBezTo>
                    <a:pt x="227961" y="176799"/>
                    <a:pt x="176931" y="227792"/>
                    <a:pt x="113980" y="227792"/>
                  </a:cubicBezTo>
                  <a:cubicBezTo>
                    <a:pt x="51031" y="227792"/>
                    <a:pt x="-1" y="176799"/>
                    <a:pt x="-1" y="113896"/>
                  </a:cubicBezTo>
                  <a:cubicBezTo>
                    <a:pt x="-1" y="50993"/>
                    <a:pt x="51030" y="0"/>
                    <a:pt x="113980" y="0"/>
                  </a:cubicBezTo>
                  <a:cubicBezTo>
                    <a:pt x="176930" y="0"/>
                    <a:pt x="227961" y="50993"/>
                    <a:pt x="227961" y="113896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3" name="Forma libre 372">
              <a:extLst>
                <a:ext uri="{FF2B5EF4-FFF2-40B4-BE49-F238E27FC236}">
                  <a16:creationId xmlns:a16="http://schemas.microsoft.com/office/drawing/2014/main" id="{CB2EAC2E-A0C8-5F7E-A4DC-7C01A1C96E30}"/>
                </a:ext>
              </a:extLst>
            </p:cNvPr>
            <p:cNvSpPr/>
            <p:nvPr/>
          </p:nvSpPr>
          <p:spPr>
            <a:xfrm>
              <a:off x="7937222" y="3110149"/>
              <a:ext cx="809371" cy="522625"/>
            </a:xfrm>
            <a:custGeom>
              <a:avLst/>
              <a:gdLst>
                <a:gd name="connsiteX0" fmla="*/ 50087 w 809371"/>
                <a:gd name="connsiteY0" fmla="*/ 379388 h 522625"/>
                <a:gd name="connsiteX1" fmla="*/ 3353 w 809371"/>
                <a:gd name="connsiteY1" fmla="*/ 267393 h 522625"/>
                <a:gd name="connsiteX2" fmla="*/ 34950 w 809371"/>
                <a:gd name="connsiteY2" fmla="*/ 183252 h 522625"/>
                <a:gd name="connsiteX3" fmla="*/ 222382 w 809371"/>
                <a:gd name="connsiteY3" fmla="*/ 49106 h 522625"/>
                <a:gd name="connsiteX4" fmla="*/ 276973 w 809371"/>
                <a:gd name="connsiteY4" fmla="*/ 29022 h 522625"/>
                <a:gd name="connsiteX5" fmla="*/ 685749 w 809371"/>
                <a:gd name="connsiteY5" fmla="*/ 258 h 522625"/>
                <a:gd name="connsiteX6" fmla="*/ 767306 w 809371"/>
                <a:gd name="connsiteY6" fmla="*/ 47288 h 522625"/>
                <a:gd name="connsiteX7" fmla="*/ 806016 w 809371"/>
                <a:gd name="connsiteY7" fmla="*/ 160357 h 522625"/>
                <a:gd name="connsiteX8" fmla="*/ 770284 w 809371"/>
                <a:gd name="connsiteY8" fmla="*/ 247474 h 522625"/>
                <a:gd name="connsiteX9" fmla="*/ 740341 w 809371"/>
                <a:gd name="connsiteY9" fmla="*/ 267393 h 522625"/>
                <a:gd name="connsiteX10" fmla="*/ 429333 w 809371"/>
                <a:gd name="connsiteY10" fmla="*/ 474439 h 522625"/>
                <a:gd name="connsiteX11" fmla="*/ 373832 w 809371"/>
                <a:gd name="connsiteY11" fmla="*/ 491961 h 522625"/>
                <a:gd name="connsiteX12" fmla="*/ 222299 w 809371"/>
                <a:gd name="connsiteY12" fmla="*/ 518245 h 522625"/>
                <a:gd name="connsiteX13" fmla="*/ 196657 w 809371"/>
                <a:gd name="connsiteY13" fmla="*/ 522626 h 52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9371" h="522625">
                  <a:moveTo>
                    <a:pt x="50087" y="379388"/>
                  </a:moveTo>
                  <a:lnTo>
                    <a:pt x="3353" y="267393"/>
                  </a:lnTo>
                  <a:cubicBezTo>
                    <a:pt x="-6573" y="238216"/>
                    <a:pt x="6000" y="204742"/>
                    <a:pt x="34950" y="183252"/>
                  </a:cubicBezTo>
                  <a:lnTo>
                    <a:pt x="222382" y="49106"/>
                  </a:lnTo>
                  <a:cubicBezTo>
                    <a:pt x="238097" y="37452"/>
                    <a:pt x="257370" y="30427"/>
                    <a:pt x="276973" y="29022"/>
                  </a:cubicBezTo>
                  <a:lnTo>
                    <a:pt x="685749" y="258"/>
                  </a:lnTo>
                  <a:cubicBezTo>
                    <a:pt x="723798" y="-2469"/>
                    <a:pt x="756801" y="16624"/>
                    <a:pt x="767306" y="47288"/>
                  </a:cubicBezTo>
                  <a:lnTo>
                    <a:pt x="806016" y="160357"/>
                  </a:lnTo>
                  <a:cubicBezTo>
                    <a:pt x="816438" y="191022"/>
                    <a:pt x="802046" y="226314"/>
                    <a:pt x="770284" y="247474"/>
                  </a:cubicBezTo>
                  <a:lnTo>
                    <a:pt x="740341" y="267393"/>
                  </a:lnTo>
                  <a:lnTo>
                    <a:pt x="429333" y="474439"/>
                  </a:lnTo>
                  <a:cubicBezTo>
                    <a:pt x="412956" y="485349"/>
                    <a:pt x="393353" y="491548"/>
                    <a:pt x="373832" y="491961"/>
                  </a:cubicBezTo>
                  <a:lnTo>
                    <a:pt x="222299" y="518245"/>
                  </a:lnTo>
                  <a:lnTo>
                    <a:pt x="196657" y="522626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2E4EDCE0-49AC-27C2-6B97-E74FCED31C17}"/>
                </a:ext>
              </a:extLst>
            </p:cNvPr>
            <p:cNvSpPr/>
            <p:nvPr/>
          </p:nvSpPr>
          <p:spPr>
            <a:xfrm>
              <a:off x="8159604" y="3159255"/>
              <a:ext cx="151367" cy="442772"/>
            </a:xfrm>
            <a:custGeom>
              <a:avLst/>
              <a:gdLst>
                <a:gd name="connsiteX0" fmla="*/ 0 w 151367"/>
                <a:gd name="connsiteY0" fmla="*/ 0 h 442772"/>
                <a:gd name="connsiteX1" fmla="*/ 151368 w 151367"/>
                <a:gd name="connsiteY1" fmla="*/ 442772 h 44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1367" h="442772">
                  <a:moveTo>
                    <a:pt x="0" y="0"/>
                  </a:moveTo>
                  <a:lnTo>
                    <a:pt x="151368" y="442772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5" name="Forma libre 374">
              <a:extLst>
                <a:ext uri="{FF2B5EF4-FFF2-40B4-BE49-F238E27FC236}">
                  <a16:creationId xmlns:a16="http://schemas.microsoft.com/office/drawing/2014/main" id="{642F50E3-430C-0C2A-1035-5BC20C20C694}"/>
                </a:ext>
              </a:extLst>
            </p:cNvPr>
            <p:cNvSpPr/>
            <p:nvPr/>
          </p:nvSpPr>
          <p:spPr>
            <a:xfrm>
              <a:off x="8629175" y="3409611"/>
              <a:ext cx="8271" cy="300939"/>
            </a:xfrm>
            <a:custGeom>
              <a:avLst/>
              <a:gdLst>
                <a:gd name="connsiteX0" fmla="*/ 0 w 8271"/>
                <a:gd name="connsiteY0" fmla="*/ 0 h 300939"/>
                <a:gd name="connsiteX1" fmla="*/ 0 w 8271"/>
                <a:gd name="connsiteY1" fmla="*/ 300940 h 30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300939">
                  <a:moveTo>
                    <a:pt x="0" y="0"/>
                  </a:moveTo>
                  <a:lnTo>
                    <a:pt x="0" y="30094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6" name="Forma libre 375">
              <a:extLst>
                <a:ext uri="{FF2B5EF4-FFF2-40B4-BE49-F238E27FC236}">
                  <a16:creationId xmlns:a16="http://schemas.microsoft.com/office/drawing/2014/main" id="{754F2C94-003E-762C-F6FB-CCF4C4F5EB54}"/>
                </a:ext>
              </a:extLst>
            </p:cNvPr>
            <p:cNvSpPr/>
            <p:nvPr/>
          </p:nvSpPr>
          <p:spPr>
            <a:xfrm>
              <a:off x="8209729" y="3628311"/>
              <a:ext cx="8271" cy="82239"/>
            </a:xfrm>
            <a:custGeom>
              <a:avLst/>
              <a:gdLst>
                <a:gd name="connsiteX0" fmla="*/ 0 w 8271"/>
                <a:gd name="connsiteY0" fmla="*/ 0 h 82239"/>
                <a:gd name="connsiteX1" fmla="*/ 0 w 8271"/>
                <a:gd name="connsiteY1" fmla="*/ 82240 h 8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82239">
                  <a:moveTo>
                    <a:pt x="0" y="0"/>
                  </a:moveTo>
                  <a:lnTo>
                    <a:pt x="0" y="8224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7" name="Forma libre 376">
              <a:extLst>
                <a:ext uri="{FF2B5EF4-FFF2-40B4-BE49-F238E27FC236}">
                  <a16:creationId xmlns:a16="http://schemas.microsoft.com/office/drawing/2014/main" id="{98E340C2-7D59-6372-18E0-BFE93A4EDFCE}"/>
                </a:ext>
              </a:extLst>
            </p:cNvPr>
            <p:cNvSpPr/>
            <p:nvPr/>
          </p:nvSpPr>
          <p:spPr>
            <a:xfrm>
              <a:off x="8004266" y="3536070"/>
              <a:ext cx="130358" cy="125054"/>
            </a:xfrm>
            <a:custGeom>
              <a:avLst/>
              <a:gdLst>
                <a:gd name="connsiteX0" fmla="*/ 0 w 130358"/>
                <a:gd name="connsiteY0" fmla="*/ 12894 h 125054"/>
                <a:gd name="connsiteX1" fmla="*/ 45080 w 130358"/>
                <a:gd name="connsiteY1" fmla="*/ 0 h 125054"/>
                <a:gd name="connsiteX2" fmla="*/ 130358 w 130358"/>
                <a:gd name="connsiteY2" fmla="*/ 85215 h 125054"/>
                <a:gd name="connsiteX3" fmla="*/ 120515 w 130358"/>
                <a:gd name="connsiteY3" fmla="*/ 125054 h 125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358" h="125054">
                  <a:moveTo>
                    <a:pt x="0" y="12894"/>
                  </a:moveTo>
                  <a:cubicBezTo>
                    <a:pt x="13069" y="4711"/>
                    <a:pt x="28537" y="0"/>
                    <a:pt x="45080" y="0"/>
                  </a:cubicBezTo>
                  <a:cubicBezTo>
                    <a:pt x="92144" y="0"/>
                    <a:pt x="130358" y="38186"/>
                    <a:pt x="130358" y="85215"/>
                  </a:cubicBezTo>
                  <a:cubicBezTo>
                    <a:pt x="130358" y="99597"/>
                    <a:pt x="126802" y="113152"/>
                    <a:pt x="120515" y="125054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8" name="Forma libre 377">
              <a:extLst>
                <a:ext uri="{FF2B5EF4-FFF2-40B4-BE49-F238E27FC236}">
                  <a16:creationId xmlns:a16="http://schemas.microsoft.com/office/drawing/2014/main" id="{7616DBDD-E1A2-A09A-C05A-305AA529A8D8}"/>
                </a:ext>
              </a:extLst>
            </p:cNvPr>
            <p:cNvSpPr/>
            <p:nvPr/>
          </p:nvSpPr>
          <p:spPr>
            <a:xfrm>
              <a:off x="8675164" y="3375062"/>
              <a:ext cx="151185" cy="261579"/>
            </a:xfrm>
            <a:custGeom>
              <a:avLst/>
              <a:gdLst>
                <a:gd name="connsiteX0" fmla="*/ 49629 w 151185"/>
                <a:gd name="connsiteY0" fmla="*/ 0 h 261579"/>
                <a:gd name="connsiteX1" fmla="*/ 142104 w 151185"/>
                <a:gd name="connsiteY1" fmla="*/ 160016 h 261579"/>
                <a:gd name="connsiteX2" fmla="*/ 117290 w 151185"/>
                <a:gd name="connsiteY2" fmla="*/ 252505 h 261579"/>
                <a:gd name="connsiteX3" fmla="*/ 117290 w 151185"/>
                <a:gd name="connsiteY3" fmla="*/ 252505 h 261579"/>
                <a:gd name="connsiteX4" fmla="*/ 24732 w 151185"/>
                <a:gd name="connsiteY4" fmla="*/ 227709 h 261579"/>
                <a:gd name="connsiteX5" fmla="*/ 0 w 151185"/>
                <a:gd name="connsiteY5" fmla="*/ 184978 h 26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85" h="261579">
                  <a:moveTo>
                    <a:pt x="49629" y="0"/>
                  </a:moveTo>
                  <a:lnTo>
                    <a:pt x="142104" y="160016"/>
                  </a:lnTo>
                  <a:cubicBezTo>
                    <a:pt x="160797" y="192416"/>
                    <a:pt x="149714" y="233825"/>
                    <a:pt x="117290" y="252505"/>
                  </a:cubicBezTo>
                  <a:lnTo>
                    <a:pt x="117290" y="252505"/>
                  </a:lnTo>
                  <a:cubicBezTo>
                    <a:pt x="84865" y="271185"/>
                    <a:pt x="43425" y="260109"/>
                    <a:pt x="24732" y="227709"/>
                  </a:cubicBezTo>
                  <a:lnTo>
                    <a:pt x="0" y="18497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9" name="Gráfico 2">
            <a:extLst>
              <a:ext uri="{FF2B5EF4-FFF2-40B4-BE49-F238E27FC236}">
                <a16:creationId xmlns:a16="http://schemas.microsoft.com/office/drawing/2014/main" id="{2967649B-23B1-236F-8E11-2947BF552EC2}"/>
              </a:ext>
            </a:extLst>
          </p:cNvPr>
          <p:cNvGrpSpPr/>
          <p:nvPr/>
        </p:nvGrpSpPr>
        <p:grpSpPr>
          <a:xfrm>
            <a:off x="11429314" y="3030708"/>
            <a:ext cx="1198287" cy="1063391"/>
            <a:chOff x="11429314" y="3030708"/>
            <a:chExt cx="1198287" cy="1063391"/>
          </a:xfrm>
          <a:noFill/>
        </p:grpSpPr>
        <p:sp>
          <p:nvSpPr>
            <p:cNvPr id="380" name="Forma libre 379">
              <a:extLst>
                <a:ext uri="{FF2B5EF4-FFF2-40B4-BE49-F238E27FC236}">
                  <a16:creationId xmlns:a16="http://schemas.microsoft.com/office/drawing/2014/main" id="{D2C8F0FB-31C3-A758-47F2-568EDAEF5AF9}"/>
                </a:ext>
              </a:extLst>
            </p:cNvPr>
            <p:cNvSpPr/>
            <p:nvPr/>
          </p:nvSpPr>
          <p:spPr>
            <a:xfrm>
              <a:off x="11429314" y="3975867"/>
              <a:ext cx="507702" cy="93480"/>
            </a:xfrm>
            <a:custGeom>
              <a:avLst/>
              <a:gdLst>
                <a:gd name="connsiteX0" fmla="*/ 432432 w 507702"/>
                <a:gd name="connsiteY0" fmla="*/ 93481 h 93480"/>
                <a:gd name="connsiteX1" fmla="*/ 75270 w 507702"/>
                <a:gd name="connsiteY1" fmla="*/ 93481 h 93480"/>
                <a:gd name="connsiteX2" fmla="*/ 0 w 507702"/>
                <a:gd name="connsiteY2" fmla="*/ 18266 h 93480"/>
                <a:gd name="connsiteX3" fmla="*/ 0 w 507702"/>
                <a:gd name="connsiteY3" fmla="*/ 18266 h 93480"/>
                <a:gd name="connsiteX4" fmla="*/ 18280 w 507702"/>
                <a:gd name="connsiteY4" fmla="*/ 0 h 93480"/>
                <a:gd name="connsiteX5" fmla="*/ 491656 w 507702"/>
                <a:gd name="connsiteY5" fmla="*/ 0 h 93480"/>
                <a:gd name="connsiteX6" fmla="*/ 507703 w 507702"/>
                <a:gd name="connsiteY6" fmla="*/ 16035 h 93480"/>
                <a:gd name="connsiteX7" fmla="*/ 507703 w 507702"/>
                <a:gd name="connsiteY7" fmla="*/ 18266 h 93480"/>
                <a:gd name="connsiteX8" fmla="*/ 432432 w 507702"/>
                <a:gd name="connsiteY8" fmla="*/ 93481 h 93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702" h="93480">
                  <a:moveTo>
                    <a:pt x="432432" y="93481"/>
                  </a:moveTo>
                  <a:lnTo>
                    <a:pt x="75270" y="93481"/>
                  </a:lnTo>
                  <a:cubicBezTo>
                    <a:pt x="33665" y="93481"/>
                    <a:pt x="0" y="59841"/>
                    <a:pt x="0" y="18266"/>
                  </a:cubicBezTo>
                  <a:lnTo>
                    <a:pt x="0" y="18266"/>
                  </a:lnTo>
                  <a:cubicBezTo>
                    <a:pt x="0" y="8183"/>
                    <a:pt x="8189" y="0"/>
                    <a:pt x="18280" y="0"/>
                  </a:cubicBezTo>
                  <a:lnTo>
                    <a:pt x="491656" y="0"/>
                  </a:lnTo>
                  <a:cubicBezTo>
                    <a:pt x="500506" y="0"/>
                    <a:pt x="507703" y="7191"/>
                    <a:pt x="507703" y="16035"/>
                  </a:cubicBezTo>
                  <a:lnTo>
                    <a:pt x="507703" y="18266"/>
                  </a:lnTo>
                  <a:cubicBezTo>
                    <a:pt x="507703" y="59841"/>
                    <a:pt x="474038" y="93481"/>
                    <a:pt x="432432" y="93481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1" name="Forma libre 380">
              <a:extLst>
                <a:ext uri="{FF2B5EF4-FFF2-40B4-BE49-F238E27FC236}">
                  <a16:creationId xmlns:a16="http://schemas.microsoft.com/office/drawing/2014/main" id="{951A4696-06C2-E172-F5CA-30589F36ADCF}"/>
                </a:ext>
              </a:extLst>
            </p:cNvPr>
            <p:cNvSpPr/>
            <p:nvPr/>
          </p:nvSpPr>
          <p:spPr>
            <a:xfrm>
              <a:off x="11482748" y="3886850"/>
              <a:ext cx="542938" cy="41739"/>
            </a:xfrm>
            <a:custGeom>
              <a:avLst/>
              <a:gdLst>
                <a:gd name="connsiteX0" fmla="*/ 0 w 542938"/>
                <a:gd name="connsiteY0" fmla="*/ 41740 h 41739"/>
                <a:gd name="connsiteX1" fmla="*/ 41771 w 542938"/>
                <a:gd name="connsiteY1" fmla="*/ 0 h 41739"/>
                <a:gd name="connsiteX2" fmla="*/ 542939 w 542938"/>
                <a:gd name="connsiteY2" fmla="*/ 0 h 4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938" h="41739">
                  <a:moveTo>
                    <a:pt x="0" y="41740"/>
                  </a:moveTo>
                  <a:cubicBezTo>
                    <a:pt x="0" y="18680"/>
                    <a:pt x="18693" y="0"/>
                    <a:pt x="41771" y="0"/>
                  </a:cubicBezTo>
                  <a:lnTo>
                    <a:pt x="542939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2" name="Forma libre 381">
              <a:extLst>
                <a:ext uri="{FF2B5EF4-FFF2-40B4-BE49-F238E27FC236}">
                  <a16:creationId xmlns:a16="http://schemas.microsoft.com/office/drawing/2014/main" id="{E2D5D222-DC2A-823E-5C92-E839E8827224}"/>
                </a:ext>
              </a:extLst>
            </p:cNvPr>
            <p:cNvSpPr/>
            <p:nvPr/>
          </p:nvSpPr>
          <p:spPr>
            <a:xfrm rot="-796800">
              <a:off x="12008243" y="3829352"/>
              <a:ext cx="240534" cy="240355"/>
            </a:xfrm>
            <a:custGeom>
              <a:avLst/>
              <a:gdLst>
                <a:gd name="connsiteX0" fmla="*/ 240534 w 240534"/>
                <a:gd name="connsiteY0" fmla="*/ 120178 h 240355"/>
                <a:gd name="connsiteX1" fmla="*/ 120267 w 240534"/>
                <a:gd name="connsiteY1" fmla="*/ 240355 h 240355"/>
                <a:gd name="connsiteX2" fmla="*/ 0 w 240534"/>
                <a:gd name="connsiteY2" fmla="*/ 120178 h 240355"/>
                <a:gd name="connsiteX3" fmla="*/ 120267 w 240534"/>
                <a:gd name="connsiteY3" fmla="*/ 0 h 240355"/>
                <a:gd name="connsiteX4" fmla="*/ 240534 w 240534"/>
                <a:gd name="connsiteY4" fmla="*/ 120178 h 24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534" h="240355">
                  <a:moveTo>
                    <a:pt x="240534" y="120178"/>
                  </a:moveTo>
                  <a:cubicBezTo>
                    <a:pt x="240534" y="186550"/>
                    <a:pt x="186689" y="240355"/>
                    <a:pt x="120267" y="240355"/>
                  </a:cubicBezTo>
                  <a:cubicBezTo>
                    <a:pt x="53846" y="240355"/>
                    <a:pt x="0" y="186550"/>
                    <a:pt x="0" y="120178"/>
                  </a:cubicBezTo>
                  <a:cubicBezTo>
                    <a:pt x="0" y="53805"/>
                    <a:pt x="53846" y="0"/>
                    <a:pt x="120267" y="0"/>
                  </a:cubicBezTo>
                  <a:cubicBezTo>
                    <a:pt x="186689" y="0"/>
                    <a:pt x="240534" y="53805"/>
                    <a:pt x="240534" y="120178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3" name="Forma libre 382">
              <a:extLst>
                <a:ext uri="{FF2B5EF4-FFF2-40B4-BE49-F238E27FC236}">
                  <a16:creationId xmlns:a16="http://schemas.microsoft.com/office/drawing/2014/main" id="{845A1D0A-6C72-57DB-E08D-554DF62F37C1}"/>
                </a:ext>
              </a:extLst>
            </p:cNvPr>
            <p:cNvSpPr/>
            <p:nvPr/>
          </p:nvSpPr>
          <p:spPr>
            <a:xfrm>
              <a:off x="11558349" y="3606491"/>
              <a:ext cx="642362" cy="222502"/>
            </a:xfrm>
            <a:custGeom>
              <a:avLst/>
              <a:gdLst>
                <a:gd name="connsiteX0" fmla="*/ 642362 w 642362"/>
                <a:gd name="connsiteY0" fmla="*/ 180680 h 222502"/>
                <a:gd name="connsiteX1" fmla="*/ 642362 w 642362"/>
                <a:gd name="connsiteY1" fmla="*/ 120591 h 222502"/>
                <a:gd name="connsiteX2" fmla="*/ 619699 w 642362"/>
                <a:gd name="connsiteY2" fmla="*/ 97944 h 222502"/>
                <a:gd name="connsiteX3" fmla="*/ 422755 w 642362"/>
                <a:gd name="connsiteY3" fmla="*/ 97944 h 222502"/>
                <a:gd name="connsiteX4" fmla="*/ 392977 w 642362"/>
                <a:gd name="connsiteY4" fmla="*/ 110259 h 222502"/>
                <a:gd name="connsiteX5" fmla="*/ 346409 w 642362"/>
                <a:gd name="connsiteY5" fmla="*/ 156793 h 222502"/>
                <a:gd name="connsiteX6" fmla="*/ 316632 w 642362"/>
                <a:gd name="connsiteY6" fmla="*/ 169108 h 222502"/>
                <a:gd name="connsiteX7" fmla="*/ 249468 w 642362"/>
                <a:gd name="connsiteY7" fmla="*/ 169108 h 222502"/>
                <a:gd name="connsiteX8" fmla="*/ 249468 w 642362"/>
                <a:gd name="connsiteY8" fmla="*/ 124641 h 222502"/>
                <a:gd name="connsiteX9" fmla="*/ 124734 w 642362"/>
                <a:gd name="connsiteY9" fmla="*/ 0 h 222502"/>
                <a:gd name="connsiteX10" fmla="*/ 124734 w 642362"/>
                <a:gd name="connsiteY10" fmla="*/ 0 h 222502"/>
                <a:gd name="connsiteX11" fmla="*/ 0 w 642362"/>
                <a:gd name="connsiteY11" fmla="*/ 124641 h 222502"/>
                <a:gd name="connsiteX12" fmla="*/ 0 w 642362"/>
                <a:gd name="connsiteY12" fmla="*/ 222502 h 22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2362" h="222502">
                  <a:moveTo>
                    <a:pt x="642362" y="180680"/>
                  </a:moveTo>
                  <a:lnTo>
                    <a:pt x="642362" y="120591"/>
                  </a:lnTo>
                  <a:cubicBezTo>
                    <a:pt x="642362" y="108110"/>
                    <a:pt x="632188" y="97944"/>
                    <a:pt x="619699" y="97944"/>
                  </a:cubicBezTo>
                  <a:lnTo>
                    <a:pt x="422755" y="97944"/>
                  </a:lnTo>
                  <a:cubicBezTo>
                    <a:pt x="411588" y="97944"/>
                    <a:pt x="400835" y="102407"/>
                    <a:pt x="392977" y="110259"/>
                  </a:cubicBezTo>
                  <a:lnTo>
                    <a:pt x="346409" y="156793"/>
                  </a:lnTo>
                  <a:cubicBezTo>
                    <a:pt x="338469" y="164728"/>
                    <a:pt x="327798" y="169108"/>
                    <a:pt x="316632" y="169108"/>
                  </a:cubicBezTo>
                  <a:lnTo>
                    <a:pt x="249468" y="169108"/>
                  </a:lnTo>
                  <a:lnTo>
                    <a:pt x="249468" y="124641"/>
                  </a:lnTo>
                  <a:cubicBezTo>
                    <a:pt x="249468" y="55791"/>
                    <a:pt x="193635" y="0"/>
                    <a:pt x="124734" y="0"/>
                  </a:cubicBezTo>
                  <a:lnTo>
                    <a:pt x="124734" y="0"/>
                  </a:lnTo>
                  <a:cubicBezTo>
                    <a:pt x="55832" y="0"/>
                    <a:pt x="0" y="55791"/>
                    <a:pt x="0" y="124641"/>
                  </a:cubicBezTo>
                  <a:lnTo>
                    <a:pt x="0" y="22250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4" name="Forma libre 383">
              <a:extLst>
                <a:ext uri="{FF2B5EF4-FFF2-40B4-BE49-F238E27FC236}">
                  <a16:creationId xmlns:a16="http://schemas.microsoft.com/office/drawing/2014/main" id="{1EF55F8C-5294-63AE-E91D-1352621F6340}"/>
                </a:ext>
              </a:extLst>
            </p:cNvPr>
            <p:cNvSpPr/>
            <p:nvPr/>
          </p:nvSpPr>
          <p:spPr>
            <a:xfrm>
              <a:off x="11807817" y="3775599"/>
              <a:ext cx="8271" cy="111333"/>
            </a:xfrm>
            <a:custGeom>
              <a:avLst/>
              <a:gdLst>
                <a:gd name="connsiteX0" fmla="*/ 0 w 8271"/>
                <a:gd name="connsiteY0" fmla="*/ 111334 h 111333"/>
                <a:gd name="connsiteX1" fmla="*/ 0 w 8271"/>
                <a:gd name="connsiteY1" fmla="*/ 0 h 11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111333">
                  <a:moveTo>
                    <a:pt x="0" y="111334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5" name="Forma libre 384">
              <a:extLst>
                <a:ext uri="{FF2B5EF4-FFF2-40B4-BE49-F238E27FC236}">
                  <a16:creationId xmlns:a16="http://schemas.microsoft.com/office/drawing/2014/main" id="{EFFD9352-64AE-0292-6F78-B1E85E4039B1}"/>
                </a:ext>
              </a:extLst>
            </p:cNvPr>
            <p:cNvSpPr/>
            <p:nvPr/>
          </p:nvSpPr>
          <p:spPr>
            <a:xfrm>
              <a:off x="12096822" y="3152891"/>
              <a:ext cx="214231" cy="485421"/>
            </a:xfrm>
            <a:custGeom>
              <a:avLst/>
              <a:gdLst>
                <a:gd name="connsiteX0" fmla="*/ 0 w 214231"/>
                <a:gd name="connsiteY0" fmla="*/ 485421 h 485421"/>
                <a:gd name="connsiteX1" fmla="*/ 50869 w 214231"/>
                <a:gd name="connsiteY1" fmla="*/ 370120 h 485421"/>
                <a:gd name="connsiteX2" fmla="*/ 37469 w 214231"/>
                <a:gd name="connsiteY2" fmla="*/ 364252 h 485421"/>
                <a:gd name="connsiteX3" fmla="*/ 19851 w 214231"/>
                <a:gd name="connsiteY3" fmla="*/ 318793 h 485421"/>
                <a:gd name="connsiteX4" fmla="*/ 57735 w 214231"/>
                <a:gd name="connsiteY4" fmla="*/ 232999 h 485421"/>
                <a:gd name="connsiteX5" fmla="*/ 76511 w 214231"/>
                <a:gd name="connsiteY5" fmla="*/ 206219 h 485421"/>
                <a:gd name="connsiteX6" fmla="*/ 104137 w 214231"/>
                <a:gd name="connsiteY6" fmla="*/ 188697 h 485421"/>
                <a:gd name="connsiteX7" fmla="*/ 150540 w 214231"/>
                <a:gd name="connsiteY7" fmla="*/ 144395 h 485421"/>
                <a:gd name="connsiteX8" fmla="*/ 214231 w 214231"/>
                <a:gd name="connsiteY8" fmla="*/ 0 h 48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231" h="485421">
                  <a:moveTo>
                    <a:pt x="0" y="485421"/>
                  </a:moveTo>
                  <a:lnTo>
                    <a:pt x="50869" y="370120"/>
                  </a:lnTo>
                  <a:lnTo>
                    <a:pt x="37469" y="364252"/>
                  </a:lnTo>
                  <a:cubicBezTo>
                    <a:pt x="20017" y="356565"/>
                    <a:pt x="12159" y="336233"/>
                    <a:pt x="19851" y="318793"/>
                  </a:cubicBezTo>
                  <a:lnTo>
                    <a:pt x="57735" y="232999"/>
                  </a:lnTo>
                  <a:cubicBezTo>
                    <a:pt x="62201" y="222833"/>
                    <a:pt x="68570" y="213741"/>
                    <a:pt x="76511" y="206219"/>
                  </a:cubicBezTo>
                  <a:cubicBezTo>
                    <a:pt x="84451" y="198698"/>
                    <a:pt x="93798" y="192664"/>
                    <a:pt x="104137" y="188697"/>
                  </a:cubicBezTo>
                  <a:cubicBezTo>
                    <a:pt x="124899" y="180680"/>
                    <a:pt x="141607" y="164728"/>
                    <a:pt x="150540" y="144395"/>
                  </a:cubicBezTo>
                  <a:lnTo>
                    <a:pt x="214231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6" name="Forma libre 385">
              <a:extLst>
                <a:ext uri="{FF2B5EF4-FFF2-40B4-BE49-F238E27FC236}">
                  <a16:creationId xmlns:a16="http://schemas.microsoft.com/office/drawing/2014/main" id="{BFCD493D-B63C-946F-9067-2C7C7EE1BD47}"/>
                </a:ext>
              </a:extLst>
            </p:cNvPr>
            <p:cNvSpPr/>
            <p:nvPr/>
          </p:nvSpPr>
          <p:spPr>
            <a:xfrm>
              <a:off x="12200380" y="3208764"/>
              <a:ext cx="228871" cy="519061"/>
            </a:xfrm>
            <a:custGeom>
              <a:avLst/>
              <a:gdLst>
                <a:gd name="connsiteX0" fmla="*/ 0 w 228871"/>
                <a:gd name="connsiteY0" fmla="*/ 519061 h 519061"/>
                <a:gd name="connsiteX1" fmla="*/ 66007 w 228871"/>
                <a:gd name="connsiteY1" fmla="*/ 369376 h 519061"/>
                <a:gd name="connsiteX2" fmla="*/ 79655 w 228871"/>
                <a:gd name="connsiteY2" fmla="*/ 375410 h 519061"/>
                <a:gd name="connsiteX3" fmla="*/ 111748 w 228871"/>
                <a:gd name="connsiteY3" fmla="*/ 362930 h 519061"/>
                <a:gd name="connsiteX4" fmla="*/ 182469 w 228871"/>
                <a:gd name="connsiteY4" fmla="*/ 202583 h 519061"/>
                <a:gd name="connsiteX5" fmla="*/ 169979 w 228871"/>
                <a:gd name="connsiteY5" fmla="*/ 170513 h 519061"/>
                <a:gd name="connsiteX6" fmla="*/ 156330 w 228871"/>
                <a:gd name="connsiteY6" fmla="*/ 164480 h 519061"/>
                <a:gd name="connsiteX7" fmla="*/ 228871 w 228871"/>
                <a:gd name="connsiteY7" fmla="*/ 0 h 51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71" h="519061">
                  <a:moveTo>
                    <a:pt x="0" y="519061"/>
                  </a:moveTo>
                  <a:lnTo>
                    <a:pt x="66007" y="369376"/>
                  </a:lnTo>
                  <a:lnTo>
                    <a:pt x="79655" y="375410"/>
                  </a:lnTo>
                  <a:cubicBezTo>
                    <a:pt x="91979" y="380783"/>
                    <a:pt x="106289" y="375245"/>
                    <a:pt x="111748" y="362930"/>
                  </a:cubicBezTo>
                  <a:lnTo>
                    <a:pt x="182469" y="202583"/>
                  </a:lnTo>
                  <a:cubicBezTo>
                    <a:pt x="187928" y="190350"/>
                    <a:pt x="182303" y="175968"/>
                    <a:pt x="169979" y="170513"/>
                  </a:cubicBezTo>
                  <a:lnTo>
                    <a:pt x="156330" y="164480"/>
                  </a:lnTo>
                  <a:lnTo>
                    <a:pt x="228871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7" name="Forma libre 386">
              <a:extLst>
                <a:ext uri="{FF2B5EF4-FFF2-40B4-BE49-F238E27FC236}">
                  <a16:creationId xmlns:a16="http://schemas.microsoft.com/office/drawing/2014/main" id="{71566413-CFBD-3CB6-EFE7-222CDD67D8AE}"/>
                </a:ext>
              </a:extLst>
            </p:cNvPr>
            <p:cNvSpPr/>
            <p:nvPr/>
          </p:nvSpPr>
          <p:spPr>
            <a:xfrm>
              <a:off x="12436117" y="3088256"/>
              <a:ext cx="191484" cy="82983"/>
            </a:xfrm>
            <a:custGeom>
              <a:avLst/>
              <a:gdLst>
                <a:gd name="connsiteX0" fmla="*/ 158564 w 191484"/>
                <a:gd name="connsiteY0" fmla="*/ 0 h 82983"/>
                <a:gd name="connsiteX1" fmla="*/ 191484 w 191484"/>
                <a:gd name="connsiteY1" fmla="*/ 32896 h 82983"/>
                <a:gd name="connsiteX2" fmla="*/ 191484 w 191484"/>
                <a:gd name="connsiteY2" fmla="*/ 50088 h 82983"/>
                <a:gd name="connsiteX3" fmla="*/ 158564 w 191484"/>
                <a:gd name="connsiteY3" fmla="*/ 82984 h 82983"/>
                <a:gd name="connsiteX4" fmla="*/ 32921 w 191484"/>
                <a:gd name="connsiteY4" fmla="*/ 82984 h 82983"/>
                <a:gd name="connsiteX5" fmla="*/ 0 w 191484"/>
                <a:gd name="connsiteY5" fmla="*/ 50088 h 82983"/>
                <a:gd name="connsiteX6" fmla="*/ 0 w 191484"/>
                <a:gd name="connsiteY6" fmla="*/ 32896 h 82983"/>
                <a:gd name="connsiteX7" fmla="*/ 32921 w 191484"/>
                <a:gd name="connsiteY7" fmla="*/ 0 h 8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484" h="82983">
                  <a:moveTo>
                    <a:pt x="158564" y="0"/>
                  </a:moveTo>
                  <a:cubicBezTo>
                    <a:pt x="176745" y="0"/>
                    <a:pt x="191484" y="14728"/>
                    <a:pt x="191484" y="32896"/>
                  </a:cubicBezTo>
                  <a:lnTo>
                    <a:pt x="191484" y="50088"/>
                  </a:lnTo>
                  <a:cubicBezTo>
                    <a:pt x="191484" y="68256"/>
                    <a:pt x="176745" y="82984"/>
                    <a:pt x="158564" y="82984"/>
                  </a:cubicBezTo>
                  <a:lnTo>
                    <a:pt x="32921" y="82984"/>
                  </a:lnTo>
                  <a:cubicBezTo>
                    <a:pt x="14739" y="82984"/>
                    <a:pt x="0" y="68256"/>
                    <a:pt x="0" y="50088"/>
                  </a:cubicBezTo>
                  <a:lnTo>
                    <a:pt x="0" y="32896"/>
                  </a:lnTo>
                  <a:cubicBezTo>
                    <a:pt x="0" y="14728"/>
                    <a:pt x="14739" y="0"/>
                    <a:pt x="32921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8" name="Forma libre 387">
              <a:extLst>
                <a:ext uri="{FF2B5EF4-FFF2-40B4-BE49-F238E27FC236}">
                  <a16:creationId xmlns:a16="http://schemas.microsoft.com/office/drawing/2014/main" id="{B09B2A8F-9D4C-81D1-F35F-F96558A9B054}"/>
                </a:ext>
              </a:extLst>
            </p:cNvPr>
            <p:cNvSpPr/>
            <p:nvPr/>
          </p:nvSpPr>
          <p:spPr>
            <a:xfrm>
              <a:off x="12293673" y="3030708"/>
              <a:ext cx="185952" cy="158302"/>
            </a:xfrm>
            <a:custGeom>
              <a:avLst/>
              <a:gdLst>
                <a:gd name="connsiteX0" fmla="*/ 185952 w 185952"/>
                <a:gd name="connsiteY0" fmla="*/ 57548 h 158302"/>
                <a:gd name="connsiteX1" fmla="*/ 79250 w 185952"/>
                <a:gd name="connsiteY1" fmla="*/ 3576 h 158302"/>
                <a:gd name="connsiteX2" fmla="*/ 24079 w 185952"/>
                <a:gd name="connsiteY2" fmla="*/ 24983 h 158302"/>
                <a:gd name="connsiteX3" fmla="*/ 3566 w 185952"/>
                <a:gd name="connsiteY3" fmla="*/ 71517 h 158302"/>
                <a:gd name="connsiteX4" fmla="*/ 17214 w 185952"/>
                <a:gd name="connsiteY4" fmla="*/ 122183 h 158302"/>
                <a:gd name="connsiteX5" fmla="*/ 24906 w 185952"/>
                <a:gd name="connsiteY5" fmla="*/ 126646 h 158302"/>
                <a:gd name="connsiteX6" fmla="*/ 88679 w 185952"/>
                <a:gd name="connsiteY6" fmla="*/ 154748 h 158302"/>
                <a:gd name="connsiteX7" fmla="*/ 96620 w 185952"/>
                <a:gd name="connsiteY7" fmla="*/ 158302 h 1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952" h="158302">
                  <a:moveTo>
                    <a:pt x="185952" y="57548"/>
                  </a:moveTo>
                  <a:lnTo>
                    <a:pt x="79250" y="3576"/>
                  </a:lnTo>
                  <a:cubicBezTo>
                    <a:pt x="58074" y="-5764"/>
                    <a:pt x="33426" y="3824"/>
                    <a:pt x="24079" y="24983"/>
                  </a:cubicBezTo>
                  <a:lnTo>
                    <a:pt x="3566" y="71517"/>
                  </a:lnTo>
                  <a:cubicBezTo>
                    <a:pt x="-4540" y="89866"/>
                    <a:pt x="1664" y="110859"/>
                    <a:pt x="17214" y="122183"/>
                  </a:cubicBezTo>
                  <a:cubicBezTo>
                    <a:pt x="19530" y="123919"/>
                    <a:pt x="22094" y="125406"/>
                    <a:pt x="24906" y="126646"/>
                  </a:cubicBezTo>
                  <a:lnTo>
                    <a:pt x="88679" y="154748"/>
                  </a:lnTo>
                  <a:lnTo>
                    <a:pt x="96620" y="158302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89" name="Gráfico 2">
            <a:extLst>
              <a:ext uri="{FF2B5EF4-FFF2-40B4-BE49-F238E27FC236}">
                <a16:creationId xmlns:a16="http://schemas.microsoft.com/office/drawing/2014/main" id="{DDE001EE-6B50-03EA-4C70-080B996E8BA4}"/>
              </a:ext>
            </a:extLst>
          </p:cNvPr>
          <p:cNvGrpSpPr/>
          <p:nvPr/>
        </p:nvGrpSpPr>
        <p:grpSpPr>
          <a:xfrm>
            <a:off x="9501732" y="3009984"/>
            <a:ext cx="1226989" cy="1080109"/>
            <a:chOff x="9501732" y="3009984"/>
            <a:chExt cx="1226989" cy="1080109"/>
          </a:xfrm>
          <a:noFill/>
        </p:grpSpPr>
        <p:grpSp>
          <p:nvGrpSpPr>
            <p:cNvPr id="390" name="Gráfico 2">
              <a:extLst>
                <a:ext uri="{FF2B5EF4-FFF2-40B4-BE49-F238E27FC236}">
                  <a16:creationId xmlns:a16="http://schemas.microsoft.com/office/drawing/2014/main" id="{EAE510A6-A317-ED41-00AD-BCA9BCEF969E}"/>
                </a:ext>
              </a:extLst>
            </p:cNvPr>
            <p:cNvGrpSpPr/>
            <p:nvPr/>
          </p:nvGrpSpPr>
          <p:grpSpPr>
            <a:xfrm>
              <a:off x="9501732" y="3009984"/>
              <a:ext cx="1226988" cy="1080109"/>
              <a:chOff x="9501732" y="3009984"/>
              <a:chExt cx="1226988" cy="1080109"/>
            </a:xfrm>
            <a:noFill/>
          </p:grpSpPr>
          <p:grpSp>
            <p:nvGrpSpPr>
              <p:cNvPr id="391" name="Gráfico 2">
                <a:extLst>
                  <a:ext uri="{FF2B5EF4-FFF2-40B4-BE49-F238E27FC236}">
                    <a16:creationId xmlns:a16="http://schemas.microsoft.com/office/drawing/2014/main" id="{D0D87EA9-AFA2-1C6A-F5DB-D60568720B35}"/>
                  </a:ext>
                </a:extLst>
              </p:cNvPr>
              <p:cNvGrpSpPr/>
              <p:nvPr/>
            </p:nvGrpSpPr>
            <p:grpSpPr>
              <a:xfrm>
                <a:off x="9501732" y="3009984"/>
                <a:ext cx="1226988" cy="1080109"/>
                <a:chOff x="9501732" y="3009984"/>
                <a:chExt cx="1226988" cy="1080109"/>
              </a:xfrm>
              <a:noFill/>
            </p:grpSpPr>
            <p:sp>
              <p:nvSpPr>
                <p:cNvPr id="392" name="Forma libre 391">
                  <a:extLst>
                    <a:ext uri="{FF2B5EF4-FFF2-40B4-BE49-F238E27FC236}">
                      <a16:creationId xmlns:a16="http://schemas.microsoft.com/office/drawing/2014/main" id="{3304F2C3-A39B-EFFC-34C3-326A54414DB2}"/>
                    </a:ext>
                  </a:extLst>
                </p:cNvPr>
                <p:cNvSpPr/>
                <p:nvPr/>
              </p:nvSpPr>
              <p:spPr>
                <a:xfrm>
                  <a:off x="9820018" y="3009984"/>
                  <a:ext cx="312165" cy="674944"/>
                </a:xfrm>
                <a:custGeom>
                  <a:avLst/>
                  <a:gdLst>
                    <a:gd name="connsiteX0" fmla="*/ 312165 w 312165"/>
                    <a:gd name="connsiteY0" fmla="*/ 674945 h 674944"/>
                    <a:gd name="connsiteX1" fmla="*/ 116380 w 312165"/>
                    <a:gd name="connsiteY1" fmla="*/ 674945 h 674944"/>
                    <a:gd name="connsiteX2" fmla="*/ 0 w 312165"/>
                    <a:gd name="connsiteY2" fmla="*/ 558652 h 674944"/>
                    <a:gd name="connsiteX3" fmla="*/ 0 w 312165"/>
                    <a:gd name="connsiteY3" fmla="*/ 247050 h 674944"/>
                    <a:gd name="connsiteX4" fmla="*/ 31762 w 312165"/>
                    <a:gd name="connsiteY4" fmla="*/ 156132 h 674944"/>
                    <a:gd name="connsiteX5" fmla="*/ 156083 w 312165"/>
                    <a:gd name="connsiteY5" fmla="*/ 0 h 674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2165" h="674944">
                      <a:moveTo>
                        <a:pt x="312165" y="674945"/>
                      </a:moveTo>
                      <a:lnTo>
                        <a:pt x="116380" y="674945"/>
                      </a:lnTo>
                      <a:cubicBezTo>
                        <a:pt x="52110" y="674945"/>
                        <a:pt x="0" y="622873"/>
                        <a:pt x="0" y="558652"/>
                      </a:cubicBezTo>
                      <a:lnTo>
                        <a:pt x="0" y="247050"/>
                      </a:lnTo>
                      <a:cubicBezTo>
                        <a:pt x="0" y="214071"/>
                        <a:pt x="11166" y="182002"/>
                        <a:pt x="31762" y="156132"/>
                      </a:cubicBezTo>
                      <a:lnTo>
                        <a:pt x="156083" y="0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3" name="Forma libre 392">
                  <a:extLst>
                    <a:ext uri="{FF2B5EF4-FFF2-40B4-BE49-F238E27FC236}">
                      <a16:creationId xmlns:a16="http://schemas.microsoft.com/office/drawing/2014/main" id="{4493CCB2-5258-A92B-C51B-1B6B2821AD1F}"/>
                    </a:ext>
                  </a:extLst>
                </p:cNvPr>
                <p:cNvSpPr/>
                <p:nvPr/>
              </p:nvSpPr>
              <p:spPr>
                <a:xfrm>
                  <a:off x="10132183" y="3009984"/>
                  <a:ext cx="312165" cy="674944"/>
                </a:xfrm>
                <a:custGeom>
                  <a:avLst/>
                  <a:gdLst>
                    <a:gd name="connsiteX0" fmla="*/ 0 w 312165"/>
                    <a:gd name="connsiteY0" fmla="*/ 674945 h 674944"/>
                    <a:gd name="connsiteX1" fmla="*/ 195785 w 312165"/>
                    <a:gd name="connsiteY1" fmla="*/ 674945 h 674944"/>
                    <a:gd name="connsiteX2" fmla="*/ 312165 w 312165"/>
                    <a:gd name="connsiteY2" fmla="*/ 558652 h 674944"/>
                    <a:gd name="connsiteX3" fmla="*/ 312165 w 312165"/>
                    <a:gd name="connsiteY3" fmla="*/ 247050 h 674944"/>
                    <a:gd name="connsiteX4" fmla="*/ 280403 w 312165"/>
                    <a:gd name="connsiteY4" fmla="*/ 156132 h 674944"/>
                    <a:gd name="connsiteX5" fmla="*/ 156083 w 312165"/>
                    <a:gd name="connsiteY5" fmla="*/ 0 h 674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2165" h="674944">
                      <a:moveTo>
                        <a:pt x="0" y="674945"/>
                      </a:moveTo>
                      <a:lnTo>
                        <a:pt x="195785" y="674945"/>
                      </a:lnTo>
                      <a:cubicBezTo>
                        <a:pt x="260055" y="674945"/>
                        <a:pt x="312165" y="622873"/>
                        <a:pt x="312165" y="558652"/>
                      </a:cubicBezTo>
                      <a:lnTo>
                        <a:pt x="312165" y="247050"/>
                      </a:lnTo>
                      <a:cubicBezTo>
                        <a:pt x="312165" y="214071"/>
                        <a:pt x="300999" y="182002"/>
                        <a:pt x="280403" y="156132"/>
                      </a:cubicBezTo>
                      <a:lnTo>
                        <a:pt x="156083" y="0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4" name="Forma libre 393">
                  <a:extLst>
                    <a:ext uri="{FF2B5EF4-FFF2-40B4-BE49-F238E27FC236}">
                      <a16:creationId xmlns:a16="http://schemas.microsoft.com/office/drawing/2014/main" id="{DE3AC420-2131-1835-25CF-FA97E7F3E570}"/>
                    </a:ext>
                  </a:extLst>
                </p:cNvPr>
                <p:cNvSpPr/>
                <p:nvPr/>
              </p:nvSpPr>
              <p:spPr>
                <a:xfrm>
                  <a:off x="9937804" y="3009984"/>
                  <a:ext cx="388841" cy="8265"/>
                </a:xfrm>
                <a:custGeom>
                  <a:avLst/>
                  <a:gdLst>
                    <a:gd name="connsiteX0" fmla="*/ 0 w 388841"/>
                    <a:gd name="connsiteY0" fmla="*/ 0 h 8265"/>
                    <a:gd name="connsiteX1" fmla="*/ 388842 w 388841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841" h="8265">
                      <a:moveTo>
                        <a:pt x="0" y="0"/>
                      </a:moveTo>
                      <a:lnTo>
                        <a:pt x="388842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5" name="Forma libre 394">
                  <a:extLst>
                    <a:ext uri="{FF2B5EF4-FFF2-40B4-BE49-F238E27FC236}">
                      <a16:creationId xmlns:a16="http://schemas.microsoft.com/office/drawing/2014/main" id="{D5578A22-F731-69FC-3B0E-B3138D3AC70D}"/>
                    </a:ext>
                  </a:extLst>
                </p:cNvPr>
                <p:cNvSpPr/>
                <p:nvPr/>
              </p:nvSpPr>
              <p:spPr>
                <a:xfrm>
                  <a:off x="9820018" y="3406140"/>
                  <a:ext cx="546495" cy="8265"/>
                </a:xfrm>
                <a:custGeom>
                  <a:avLst/>
                  <a:gdLst>
                    <a:gd name="connsiteX0" fmla="*/ 546496 w 546495"/>
                    <a:gd name="connsiteY0" fmla="*/ 0 h 8265"/>
                    <a:gd name="connsiteX1" fmla="*/ 0 w 546495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6495" h="8265">
                      <a:moveTo>
                        <a:pt x="546496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6" name="Forma libre 395">
                  <a:extLst>
                    <a:ext uri="{FF2B5EF4-FFF2-40B4-BE49-F238E27FC236}">
                      <a16:creationId xmlns:a16="http://schemas.microsoft.com/office/drawing/2014/main" id="{B16B58DC-34C4-EB7E-A4FD-88E8AF4820B4}"/>
                    </a:ext>
                  </a:extLst>
                </p:cNvPr>
                <p:cNvSpPr/>
                <p:nvPr/>
              </p:nvSpPr>
              <p:spPr>
                <a:xfrm>
                  <a:off x="9914892" y="3227444"/>
                  <a:ext cx="526396" cy="8265"/>
                </a:xfrm>
                <a:custGeom>
                  <a:avLst/>
                  <a:gdLst>
                    <a:gd name="connsiteX0" fmla="*/ 526396 w 526396"/>
                    <a:gd name="connsiteY0" fmla="*/ 0 h 8265"/>
                    <a:gd name="connsiteX1" fmla="*/ 0 w 526396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6396" h="8265">
                      <a:moveTo>
                        <a:pt x="526396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7" name="Forma libre 396">
                  <a:extLst>
                    <a:ext uri="{FF2B5EF4-FFF2-40B4-BE49-F238E27FC236}">
                      <a16:creationId xmlns:a16="http://schemas.microsoft.com/office/drawing/2014/main" id="{C9F017EA-1215-6F15-6986-7931A46D3447}"/>
                    </a:ext>
                  </a:extLst>
                </p:cNvPr>
                <p:cNvSpPr/>
                <p:nvPr/>
              </p:nvSpPr>
              <p:spPr>
                <a:xfrm>
                  <a:off x="9730603" y="3324148"/>
                  <a:ext cx="89414" cy="8265"/>
                </a:xfrm>
                <a:custGeom>
                  <a:avLst/>
                  <a:gdLst>
                    <a:gd name="connsiteX0" fmla="*/ 89415 w 89414"/>
                    <a:gd name="connsiteY0" fmla="*/ 0 h 8265"/>
                    <a:gd name="connsiteX1" fmla="*/ 0 w 89414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9414" h="8265">
                      <a:moveTo>
                        <a:pt x="89415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8" name="Forma libre 397">
                  <a:extLst>
                    <a:ext uri="{FF2B5EF4-FFF2-40B4-BE49-F238E27FC236}">
                      <a16:creationId xmlns:a16="http://schemas.microsoft.com/office/drawing/2014/main" id="{34CBC9AF-B384-D745-15DB-B815760EFF59}"/>
                    </a:ext>
                  </a:extLst>
                </p:cNvPr>
                <p:cNvSpPr/>
                <p:nvPr/>
              </p:nvSpPr>
              <p:spPr>
                <a:xfrm>
                  <a:off x="10446581" y="3324148"/>
                  <a:ext cx="182551" cy="8265"/>
                </a:xfrm>
                <a:custGeom>
                  <a:avLst/>
                  <a:gdLst>
                    <a:gd name="connsiteX0" fmla="*/ 182551 w 182551"/>
                    <a:gd name="connsiteY0" fmla="*/ 0 h 8265"/>
                    <a:gd name="connsiteX1" fmla="*/ 0 w 182551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2551" h="8265">
                      <a:moveTo>
                        <a:pt x="182551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9" name="Forma libre 398">
                  <a:extLst>
                    <a:ext uri="{FF2B5EF4-FFF2-40B4-BE49-F238E27FC236}">
                      <a16:creationId xmlns:a16="http://schemas.microsoft.com/office/drawing/2014/main" id="{8E2FE281-4E61-2426-53ED-DA1C7EE76411}"/>
                    </a:ext>
                  </a:extLst>
                </p:cNvPr>
                <p:cNvSpPr/>
                <p:nvPr/>
              </p:nvSpPr>
              <p:spPr>
                <a:xfrm>
                  <a:off x="9501732" y="3250669"/>
                  <a:ext cx="228954" cy="471783"/>
                </a:xfrm>
                <a:custGeom>
                  <a:avLst/>
                  <a:gdLst>
                    <a:gd name="connsiteX0" fmla="*/ 136479 w 228954"/>
                    <a:gd name="connsiteY0" fmla="*/ 471784 h 471783"/>
                    <a:gd name="connsiteX1" fmla="*/ 97934 w 228954"/>
                    <a:gd name="connsiteY1" fmla="*/ 471784 h 471783"/>
                    <a:gd name="connsiteX2" fmla="*/ 0 w 228954"/>
                    <a:gd name="connsiteY2" fmla="*/ 373922 h 471783"/>
                    <a:gd name="connsiteX3" fmla="*/ 0 w 228954"/>
                    <a:gd name="connsiteY3" fmla="*/ 167207 h 471783"/>
                    <a:gd name="connsiteX4" fmla="*/ 27792 w 228954"/>
                    <a:gd name="connsiteY4" fmla="*/ 95299 h 471783"/>
                    <a:gd name="connsiteX5" fmla="*/ 114477 w 228954"/>
                    <a:gd name="connsiteY5" fmla="*/ 0 h 471783"/>
                    <a:gd name="connsiteX6" fmla="*/ 228954 w 228954"/>
                    <a:gd name="connsiteY6" fmla="*/ 0 h 471783"/>
                    <a:gd name="connsiteX7" fmla="*/ 228954 w 228954"/>
                    <a:gd name="connsiteY7" fmla="*/ 471701 h 471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4" h="471783">
                      <a:moveTo>
                        <a:pt x="136479" y="471784"/>
                      </a:moveTo>
                      <a:lnTo>
                        <a:pt x="97934" y="471784"/>
                      </a:lnTo>
                      <a:cubicBezTo>
                        <a:pt x="43839" y="471784"/>
                        <a:pt x="0" y="427977"/>
                        <a:pt x="0" y="373922"/>
                      </a:cubicBezTo>
                      <a:lnTo>
                        <a:pt x="0" y="167207"/>
                      </a:lnTo>
                      <a:cubicBezTo>
                        <a:pt x="0" y="140593"/>
                        <a:pt x="9925" y="114970"/>
                        <a:pt x="27792" y="95299"/>
                      </a:cubicBezTo>
                      <a:lnTo>
                        <a:pt x="114477" y="0"/>
                      </a:lnTo>
                      <a:lnTo>
                        <a:pt x="228954" y="0"/>
                      </a:lnTo>
                      <a:lnTo>
                        <a:pt x="228954" y="471701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0" name="Forma libre 399">
                  <a:extLst>
                    <a:ext uri="{FF2B5EF4-FFF2-40B4-BE49-F238E27FC236}">
                      <a16:creationId xmlns:a16="http://schemas.microsoft.com/office/drawing/2014/main" id="{B96B00B2-5274-A8F2-A90A-8BF32A710EE0}"/>
                    </a:ext>
                  </a:extLst>
                </p:cNvPr>
                <p:cNvSpPr/>
                <p:nvPr/>
              </p:nvSpPr>
              <p:spPr>
                <a:xfrm>
                  <a:off x="10634096" y="3111151"/>
                  <a:ext cx="8271" cy="429217"/>
                </a:xfrm>
                <a:custGeom>
                  <a:avLst/>
                  <a:gdLst>
                    <a:gd name="connsiteX0" fmla="*/ 0 w 8271"/>
                    <a:gd name="connsiteY0" fmla="*/ 429217 h 429217"/>
                    <a:gd name="connsiteX1" fmla="*/ 0 w 8271"/>
                    <a:gd name="connsiteY1" fmla="*/ 0 h 429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71" h="429217">
                      <a:moveTo>
                        <a:pt x="0" y="429217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1" name="Forma libre 400">
                  <a:extLst>
                    <a:ext uri="{FF2B5EF4-FFF2-40B4-BE49-F238E27FC236}">
                      <a16:creationId xmlns:a16="http://schemas.microsoft.com/office/drawing/2014/main" id="{5443C595-0A6C-8708-105C-F7C59A0A2920}"/>
                    </a:ext>
                  </a:extLst>
                </p:cNvPr>
                <p:cNvSpPr/>
                <p:nvPr/>
              </p:nvSpPr>
              <p:spPr>
                <a:xfrm>
                  <a:off x="10634096" y="3222650"/>
                  <a:ext cx="94625" cy="8265"/>
                </a:xfrm>
                <a:custGeom>
                  <a:avLst/>
                  <a:gdLst>
                    <a:gd name="connsiteX0" fmla="*/ 0 w 94625"/>
                    <a:gd name="connsiteY0" fmla="*/ 0 h 8265"/>
                    <a:gd name="connsiteX1" fmla="*/ 94626 w 94625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4625" h="8265">
                      <a:moveTo>
                        <a:pt x="0" y="0"/>
                      </a:moveTo>
                      <a:lnTo>
                        <a:pt x="94626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2" name="Forma libre 401">
                  <a:extLst>
                    <a:ext uri="{FF2B5EF4-FFF2-40B4-BE49-F238E27FC236}">
                      <a16:creationId xmlns:a16="http://schemas.microsoft.com/office/drawing/2014/main" id="{F3B16071-7780-0600-C5F7-501045E43546}"/>
                    </a:ext>
                  </a:extLst>
                </p:cNvPr>
                <p:cNvSpPr/>
                <p:nvPr/>
              </p:nvSpPr>
              <p:spPr>
                <a:xfrm>
                  <a:off x="9730603" y="3722453"/>
                  <a:ext cx="8271" cy="215145"/>
                </a:xfrm>
                <a:custGeom>
                  <a:avLst/>
                  <a:gdLst>
                    <a:gd name="connsiteX0" fmla="*/ 0 w 8271"/>
                    <a:gd name="connsiteY0" fmla="*/ 0 h 215145"/>
                    <a:gd name="connsiteX1" fmla="*/ 0 w 8271"/>
                    <a:gd name="connsiteY1" fmla="*/ 215146 h 21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71" h="215145">
                      <a:moveTo>
                        <a:pt x="0" y="0"/>
                      </a:moveTo>
                      <a:lnTo>
                        <a:pt x="0" y="215146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3" name="Forma libre 402">
                  <a:extLst>
                    <a:ext uri="{FF2B5EF4-FFF2-40B4-BE49-F238E27FC236}">
                      <a16:creationId xmlns:a16="http://schemas.microsoft.com/office/drawing/2014/main" id="{073E09D3-1E0B-D679-59F0-0492A9542D56}"/>
                    </a:ext>
                  </a:extLst>
                </p:cNvPr>
                <p:cNvSpPr/>
                <p:nvPr/>
              </p:nvSpPr>
              <p:spPr>
                <a:xfrm>
                  <a:off x="10544764" y="3329107"/>
                  <a:ext cx="8271" cy="760986"/>
                </a:xfrm>
                <a:custGeom>
                  <a:avLst/>
                  <a:gdLst>
                    <a:gd name="connsiteX0" fmla="*/ 0 w 8271"/>
                    <a:gd name="connsiteY0" fmla="*/ 0 h 760986"/>
                    <a:gd name="connsiteX1" fmla="*/ 0 w 8271"/>
                    <a:gd name="connsiteY1" fmla="*/ 760987 h 76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71" h="760986">
                      <a:moveTo>
                        <a:pt x="0" y="0"/>
                      </a:moveTo>
                      <a:lnTo>
                        <a:pt x="0" y="760987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4" name="Forma libre 403">
                  <a:extLst>
                    <a:ext uri="{FF2B5EF4-FFF2-40B4-BE49-F238E27FC236}">
                      <a16:creationId xmlns:a16="http://schemas.microsoft.com/office/drawing/2014/main" id="{8EB4F203-031D-8D82-3840-3F97C85A09A1}"/>
                    </a:ext>
                  </a:extLst>
                </p:cNvPr>
                <p:cNvSpPr/>
                <p:nvPr/>
              </p:nvSpPr>
              <p:spPr>
                <a:xfrm>
                  <a:off x="9654340" y="3937682"/>
                  <a:ext cx="152525" cy="152412"/>
                </a:xfrm>
                <a:custGeom>
                  <a:avLst/>
                  <a:gdLst>
                    <a:gd name="connsiteX0" fmla="*/ 152526 w 152525"/>
                    <a:gd name="connsiteY0" fmla="*/ 76206 h 152412"/>
                    <a:gd name="connsiteX1" fmla="*/ 76263 w 152525"/>
                    <a:gd name="connsiteY1" fmla="*/ 152412 h 152412"/>
                    <a:gd name="connsiteX2" fmla="*/ 0 w 152525"/>
                    <a:gd name="connsiteY2" fmla="*/ 76206 h 152412"/>
                    <a:gd name="connsiteX3" fmla="*/ 76263 w 152525"/>
                    <a:gd name="connsiteY3" fmla="*/ 0 h 152412"/>
                    <a:gd name="connsiteX4" fmla="*/ 152526 w 152525"/>
                    <a:gd name="connsiteY4" fmla="*/ 76206 h 152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525" h="152412">
                      <a:moveTo>
                        <a:pt x="152526" y="76206"/>
                      </a:moveTo>
                      <a:cubicBezTo>
                        <a:pt x="152526" y="118294"/>
                        <a:pt x="118382" y="152412"/>
                        <a:pt x="76263" y="152412"/>
                      </a:cubicBezTo>
                      <a:cubicBezTo>
                        <a:pt x="34144" y="152412"/>
                        <a:pt x="0" y="118294"/>
                        <a:pt x="0" y="76206"/>
                      </a:cubicBezTo>
                      <a:cubicBezTo>
                        <a:pt x="0" y="34119"/>
                        <a:pt x="34144" y="0"/>
                        <a:pt x="76263" y="0"/>
                      </a:cubicBezTo>
                      <a:cubicBezTo>
                        <a:pt x="118382" y="0"/>
                        <a:pt x="152526" y="34119"/>
                        <a:pt x="152526" y="76206"/>
                      </a:cubicBezTo>
                      <a:close/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5" name="Forma libre 404">
                  <a:extLst>
                    <a:ext uri="{FF2B5EF4-FFF2-40B4-BE49-F238E27FC236}">
                      <a16:creationId xmlns:a16="http://schemas.microsoft.com/office/drawing/2014/main" id="{40BB6CC8-8D44-A31B-81D0-0AB946007FF7}"/>
                    </a:ext>
                  </a:extLst>
                </p:cNvPr>
                <p:cNvSpPr/>
                <p:nvPr/>
              </p:nvSpPr>
              <p:spPr>
                <a:xfrm>
                  <a:off x="9735649" y="3856434"/>
                  <a:ext cx="804151" cy="8265"/>
                </a:xfrm>
                <a:custGeom>
                  <a:avLst/>
                  <a:gdLst>
                    <a:gd name="connsiteX0" fmla="*/ 0 w 804151"/>
                    <a:gd name="connsiteY0" fmla="*/ 0 h 8265"/>
                    <a:gd name="connsiteX1" fmla="*/ 804152 w 804151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04151" h="8265">
                      <a:moveTo>
                        <a:pt x="0" y="0"/>
                      </a:moveTo>
                      <a:lnTo>
                        <a:pt x="804152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06" name="Forma libre 405">
                <a:extLst>
                  <a:ext uri="{FF2B5EF4-FFF2-40B4-BE49-F238E27FC236}">
                    <a16:creationId xmlns:a16="http://schemas.microsoft.com/office/drawing/2014/main" id="{8325B4F5-49E0-CA08-4AB6-0E34E235FCD0}"/>
                  </a:ext>
                </a:extLst>
              </p:cNvPr>
              <p:cNvSpPr/>
              <p:nvPr/>
            </p:nvSpPr>
            <p:spPr>
              <a:xfrm>
                <a:off x="10472637" y="4090094"/>
                <a:ext cx="147066" cy="8265"/>
              </a:xfrm>
              <a:custGeom>
                <a:avLst/>
                <a:gdLst>
                  <a:gd name="connsiteX0" fmla="*/ 0 w 147066"/>
                  <a:gd name="connsiteY0" fmla="*/ 0 h 8265"/>
                  <a:gd name="connsiteX1" fmla="*/ 147067 w 147066"/>
                  <a:gd name="connsiteY1" fmla="*/ 0 h 8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7066" h="8265">
                    <a:moveTo>
                      <a:pt x="0" y="0"/>
                    </a:moveTo>
                    <a:lnTo>
                      <a:pt x="147067" y="0"/>
                    </a:lnTo>
                  </a:path>
                </a:pathLst>
              </a:custGeom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07" name="Forma libre 406">
              <a:extLst>
                <a:ext uri="{FF2B5EF4-FFF2-40B4-BE49-F238E27FC236}">
                  <a16:creationId xmlns:a16="http://schemas.microsoft.com/office/drawing/2014/main" id="{C4227703-1E0C-BE43-0048-9BCE61E5D2FF}"/>
                </a:ext>
              </a:extLst>
            </p:cNvPr>
            <p:cNvSpPr/>
            <p:nvPr/>
          </p:nvSpPr>
          <p:spPr>
            <a:xfrm>
              <a:off x="9501732" y="3417959"/>
              <a:ext cx="121259" cy="8265"/>
            </a:xfrm>
            <a:custGeom>
              <a:avLst/>
              <a:gdLst>
                <a:gd name="connsiteX0" fmla="*/ 0 w 121259"/>
                <a:gd name="connsiteY0" fmla="*/ 0 h 8265"/>
                <a:gd name="connsiteX1" fmla="*/ 121260 w 12125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259" h="8265">
                  <a:moveTo>
                    <a:pt x="0" y="0"/>
                  </a:moveTo>
                  <a:lnTo>
                    <a:pt x="12126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8" name="Gráfico 2">
            <a:extLst>
              <a:ext uri="{FF2B5EF4-FFF2-40B4-BE49-F238E27FC236}">
                <a16:creationId xmlns:a16="http://schemas.microsoft.com/office/drawing/2014/main" id="{22BF517F-20E8-FA15-7016-B80B1EE48715}"/>
              </a:ext>
            </a:extLst>
          </p:cNvPr>
          <p:cNvGrpSpPr/>
          <p:nvPr/>
        </p:nvGrpSpPr>
        <p:grpSpPr>
          <a:xfrm>
            <a:off x="13355428" y="2947156"/>
            <a:ext cx="1172422" cy="1205735"/>
            <a:chOff x="13355428" y="2947156"/>
            <a:chExt cx="1172422" cy="1205735"/>
          </a:xfrm>
          <a:noFill/>
        </p:grpSpPr>
        <p:sp>
          <p:nvSpPr>
            <p:cNvPr id="409" name="Forma libre 408">
              <a:extLst>
                <a:ext uri="{FF2B5EF4-FFF2-40B4-BE49-F238E27FC236}">
                  <a16:creationId xmlns:a16="http://schemas.microsoft.com/office/drawing/2014/main" id="{5C8E7DAE-792D-88AA-A5D2-DBE89EC6DE02}"/>
                </a:ext>
              </a:extLst>
            </p:cNvPr>
            <p:cNvSpPr/>
            <p:nvPr/>
          </p:nvSpPr>
          <p:spPr>
            <a:xfrm>
              <a:off x="13355428" y="3335877"/>
              <a:ext cx="488003" cy="817014"/>
            </a:xfrm>
            <a:custGeom>
              <a:avLst/>
              <a:gdLst>
                <a:gd name="connsiteX0" fmla="*/ 169709 w 488003"/>
                <a:gd name="connsiteY0" fmla="*/ 802238 h 817014"/>
                <a:gd name="connsiteX1" fmla="*/ 8830 w 488003"/>
                <a:gd name="connsiteY1" fmla="*/ 583703 h 817014"/>
                <a:gd name="connsiteX2" fmla="*/ 6018 w 488003"/>
                <a:gd name="connsiteY2" fmla="*/ 534277 h 817014"/>
                <a:gd name="connsiteX3" fmla="*/ 300068 w 488003"/>
                <a:gd name="connsiteY3" fmla="*/ 21828 h 817014"/>
                <a:gd name="connsiteX4" fmla="*/ 364834 w 488003"/>
                <a:gd name="connsiteY4" fmla="*/ 9430 h 817014"/>
                <a:gd name="connsiteX5" fmla="*/ 434396 w 488003"/>
                <a:gd name="connsiteY5" fmla="*/ 64725 h 817014"/>
                <a:gd name="connsiteX6" fmla="*/ 485432 w 488003"/>
                <a:gd name="connsiteY6" fmla="*/ 148866 h 817014"/>
                <a:gd name="connsiteX7" fmla="*/ 485432 w 488003"/>
                <a:gd name="connsiteY7" fmla="*/ 148866 h 817014"/>
                <a:gd name="connsiteX8" fmla="*/ 469220 w 488003"/>
                <a:gd name="connsiteY8" fmla="*/ 246231 h 817014"/>
                <a:gd name="connsiteX9" fmla="*/ 359375 w 488003"/>
                <a:gd name="connsiteY9" fmla="*/ 437738 h 817014"/>
                <a:gd name="connsiteX10" fmla="*/ 333402 w 488003"/>
                <a:gd name="connsiteY10" fmla="*/ 526507 h 817014"/>
                <a:gd name="connsiteX11" fmla="*/ 324882 w 488003"/>
                <a:gd name="connsiteY11" fmla="*/ 702393 h 817014"/>
                <a:gd name="connsiteX12" fmla="*/ 303542 w 488003"/>
                <a:gd name="connsiteY12" fmla="*/ 743967 h 817014"/>
                <a:gd name="connsiteX13" fmla="*/ 221737 w 488003"/>
                <a:gd name="connsiteY13" fmla="*/ 809098 h 817014"/>
                <a:gd name="connsiteX14" fmla="*/ 169792 w 488003"/>
                <a:gd name="connsiteY14" fmla="*/ 802238 h 81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8003" h="817014">
                  <a:moveTo>
                    <a:pt x="169709" y="802238"/>
                  </a:moveTo>
                  <a:lnTo>
                    <a:pt x="8830" y="583703"/>
                  </a:lnTo>
                  <a:cubicBezTo>
                    <a:pt x="-1841" y="569239"/>
                    <a:pt x="-2916" y="549898"/>
                    <a:pt x="6018" y="534277"/>
                  </a:cubicBezTo>
                  <a:lnTo>
                    <a:pt x="300068" y="21828"/>
                  </a:lnTo>
                  <a:cubicBezTo>
                    <a:pt x="313303" y="-1232"/>
                    <a:pt x="343990" y="-7101"/>
                    <a:pt x="364834" y="9430"/>
                  </a:cubicBezTo>
                  <a:lnTo>
                    <a:pt x="434396" y="64725"/>
                  </a:lnTo>
                  <a:cubicBezTo>
                    <a:pt x="460866" y="85801"/>
                    <a:pt x="478980" y="115639"/>
                    <a:pt x="485432" y="148866"/>
                  </a:cubicBezTo>
                  <a:lnTo>
                    <a:pt x="485432" y="148866"/>
                  </a:lnTo>
                  <a:cubicBezTo>
                    <a:pt x="491884" y="182257"/>
                    <a:pt x="486093" y="216806"/>
                    <a:pt x="469220" y="246231"/>
                  </a:cubicBezTo>
                  <a:lnTo>
                    <a:pt x="359375" y="437738"/>
                  </a:lnTo>
                  <a:cubicBezTo>
                    <a:pt x="343824" y="464848"/>
                    <a:pt x="334891" y="495264"/>
                    <a:pt x="333402" y="526507"/>
                  </a:cubicBezTo>
                  <a:lnTo>
                    <a:pt x="324882" y="702393"/>
                  </a:lnTo>
                  <a:cubicBezTo>
                    <a:pt x="324055" y="718676"/>
                    <a:pt x="316363" y="733801"/>
                    <a:pt x="303542" y="743967"/>
                  </a:cubicBezTo>
                  <a:lnTo>
                    <a:pt x="221737" y="809098"/>
                  </a:lnTo>
                  <a:cubicBezTo>
                    <a:pt x="205608" y="821909"/>
                    <a:pt x="182034" y="818851"/>
                    <a:pt x="169792" y="802238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0" name="Forma libre 409">
              <a:extLst>
                <a:ext uri="{FF2B5EF4-FFF2-40B4-BE49-F238E27FC236}">
                  <a16:creationId xmlns:a16="http://schemas.microsoft.com/office/drawing/2014/main" id="{821BB5F9-4DBD-7C09-2275-AA87519B64EF}"/>
                </a:ext>
              </a:extLst>
            </p:cNvPr>
            <p:cNvSpPr/>
            <p:nvPr/>
          </p:nvSpPr>
          <p:spPr>
            <a:xfrm>
              <a:off x="13703554" y="3276272"/>
              <a:ext cx="130873" cy="135405"/>
            </a:xfrm>
            <a:custGeom>
              <a:avLst/>
              <a:gdLst>
                <a:gd name="connsiteX0" fmla="*/ 98513 w 130873"/>
                <a:gd name="connsiteY0" fmla="*/ 135405 h 135405"/>
                <a:gd name="connsiteX1" fmla="*/ 128208 w 130873"/>
                <a:gd name="connsiteY1" fmla="*/ 83582 h 135405"/>
                <a:gd name="connsiteX2" fmla="*/ 120763 w 130873"/>
                <a:gd name="connsiteY2" fmla="*/ 56141 h 135405"/>
                <a:gd name="connsiteX3" fmla="*/ 27461 w 130873"/>
                <a:gd name="connsiteY3" fmla="*/ 2664 h 135405"/>
                <a:gd name="connsiteX4" fmla="*/ 0 w 130873"/>
                <a:gd name="connsiteY4" fmla="*/ 10103 h 13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73" h="135405">
                  <a:moveTo>
                    <a:pt x="98513" y="135405"/>
                  </a:moveTo>
                  <a:lnTo>
                    <a:pt x="128208" y="83582"/>
                  </a:lnTo>
                  <a:cubicBezTo>
                    <a:pt x="133749" y="73994"/>
                    <a:pt x="130358" y="61679"/>
                    <a:pt x="120763" y="56141"/>
                  </a:cubicBezTo>
                  <a:lnTo>
                    <a:pt x="27461" y="2664"/>
                  </a:lnTo>
                  <a:cubicBezTo>
                    <a:pt x="17867" y="-2873"/>
                    <a:pt x="5541" y="515"/>
                    <a:pt x="0" y="10103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1" name="Forma libre 410">
              <a:extLst>
                <a:ext uri="{FF2B5EF4-FFF2-40B4-BE49-F238E27FC236}">
                  <a16:creationId xmlns:a16="http://schemas.microsoft.com/office/drawing/2014/main" id="{6B208ECA-B419-CDC5-06CA-7EC502FAEAC6}"/>
                </a:ext>
              </a:extLst>
            </p:cNvPr>
            <p:cNvSpPr/>
            <p:nvPr/>
          </p:nvSpPr>
          <p:spPr>
            <a:xfrm>
              <a:off x="13451026" y="3791964"/>
              <a:ext cx="156896" cy="270854"/>
            </a:xfrm>
            <a:custGeom>
              <a:avLst/>
              <a:gdLst>
                <a:gd name="connsiteX0" fmla="*/ 0 w 156896"/>
                <a:gd name="connsiteY0" fmla="*/ 99680 h 270854"/>
                <a:gd name="connsiteX1" fmla="*/ 57156 w 156896"/>
                <a:gd name="connsiteY1" fmla="*/ 0 h 270854"/>
                <a:gd name="connsiteX2" fmla="*/ 71383 w 156896"/>
                <a:gd name="connsiteY2" fmla="*/ 8183 h 270854"/>
                <a:gd name="connsiteX3" fmla="*/ 136396 w 156896"/>
                <a:gd name="connsiteY3" fmla="*/ 84471 h 270854"/>
                <a:gd name="connsiteX4" fmla="*/ 147398 w 156896"/>
                <a:gd name="connsiteY4" fmla="*/ 113565 h 270854"/>
                <a:gd name="connsiteX5" fmla="*/ 112492 w 156896"/>
                <a:gd name="connsiteY5" fmla="*/ 270854 h 270854"/>
                <a:gd name="connsiteX6" fmla="*/ 112492 w 156896"/>
                <a:gd name="connsiteY6" fmla="*/ 270854 h 270854"/>
                <a:gd name="connsiteX7" fmla="*/ 0 w 156896"/>
                <a:gd name="connsiteY7" fmla="*/ 99680 h 27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896" h="270854">
                  <a:moveTo>
                    <a:pt x="0" y="99680"/>
                  </a:moveTo>
                  <a:lnTo>
                    <a:pt x="57156" y="0"/>
                  </a:lnTo>
                  <a:lnTo>
                    <a:pt x="71383" y="8183"/>
                  </a:lnTo>
                  <a:cubicBezTo>
                    <a:pt x="101243" y="25292"/>
                    <a:pt x="124238" y="52237"/>
                    <a:pt x="136396" y="84471"/>
                  </a:cubicBezTo>
                  <a:lnTo>
                    <a:pt x="147398" y="113565"/>
                  </a:lnTo>
                  <a:cubicBezTo>
                    <a:pt x="168077" y="168282"/>
                    <a:pt x="154346" y="229941"/>
                    <a:pt x="112492" y="270854"/>
                  </a:cubicBezTo>
                  <a:lnTo>
                    <a:pt x="112492" y="270854"/>
                  </a:lnTo>
                  <a:lnTo>
                    <a:pt x="0" y="99680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2" name="Forma libre 411">
              <a:extLst>
                <a:ext uri="{FF2B5EF4-FFF2-40B4-BE49-F238E27FC236}">
                  <a16:creationId xmlns:a16="http://schemas.microsoft.com/office/drawing/2014/main" id="{84586555-87CC-CEE4-47F8-A32EDECD4029}"/>
                </a:ext>
              </a:extLst>
            </p:cNvPr>
            <p:cNvSpPr/>
            <p:nvPr/>
          </p:nvSpPr>
          <p:spPr>
            <a:xfrm>
              <a:off x="13741437" y="2947156"/>
              <a:ext cx="442181" cy="414846"/>
            </a:xfrm>
            <a:custGeom>
              <a:avLst/>
              <a:gdLst>
                <a:gd name="connsiteX0" fmla="*/ 0 w 442181"/>
                <a:gd name="connsiteY0" fmla="*/ 337814 h 414846"/>
                <a:gd name="connsiteX1" fmla="*/ 148473 w 442181"/>
                <a:gd name="connsiteY1" fmla="*/ 78945 h 414846"/>
                <a:gd name="connsiteX2" fmla="*/ 363118 w 442181"/>
                <a:gd name="connsiteY2" fmla="*/ 20757 h 414846"/>
                <a:gd name="connsiteX3" fmla="*/ 442110 w 442181"/>
                <a:gd name="connsiteY3" fmla="*/ 161763 h 414846"/>
                <a:gd name="connsiteX4" fmla="*/ 435327 w 442181"/>
                <a:gd name="connsiteY4" fmla="*/ 388150 h 414846"/>
                <a:gd name="connsiteX5" fmla="*/ 441365 w 442181"/>
                <a:gd name="connsiteY5" fmla="*/ 414847 h 414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181" h="414846">
                  <a:moveTo>
                    <a:pt x="0" y="337814"/>
                  </a:moveTo>
                  <a:lnTo>
                    <a:pt x="148473" y="78945"/>
                  </a:lnTo>
                  <a:cubicBezTo>
                    <a:pt x="191567" y="3813"/>
                    <a:pt x="287847" y="-22305"/>
                    <a:pt x="363118" y="20757"/>
                  </a:cubicBezTo>
                  <a:cubicBezTo>
                    <a:pt x="413573" y="49686"/>
                    <a:pt x="443847" y="103741"/>
                    <a:pt x="442110" y="161763"/>
                  </a:cubicBezTo>
                  <a:lnTo>
                    <a:pt x="435327" y="388150"/>
                  </a:lnTo>
                  <a:cubicBezTo>
                    <a:pt x="434996" y="397820"/>
                    <a:pt x="437147" y="406829"/>
                    <a:pt x="441365" y="414847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3" name="Forma libre 412">
              <a:extLst>
                <a:ext uri="{FF2B5EF4-FFF2-40B4-BE49-F238E27FC236}">
                  <a16:creationId xmlns:a16="http://schemas.microsoft.com/office/drawing/2014/main" id="{BEE8AEEF-F665-BD2E-39A2-E855A6999386}"/>
                </a:ext>
              </a:extLst>
            </p:cNvPr>
            <p:cNvSpPr/>
            <p:nvPr/>
          </p:nvSpPr>
          <p:spPr>
            <a:xfrm>
              <a:off x="13879901" y="3026358"/>
              <a:ext cx="472383" cy="443624"/>
            </a:xfrm>
            <a:custGeom>
              <a:avLst/>
              <a:gdLst>
                <a:gd name="connsiteX0" fmla="*/ 0 w 472383"/>
                <a:gd name="connsiteY0" fmla="*/ 176538 h 443624"/>
                <a:gd name="connsiteX1" fmla="*/ 78827 w 472383"/>
                <a:gd name="connsiteY1" fmla="*/ 39169 h 443624"/>
                <a:gd name="connsiteX2" fmla="*/ 185281 w 472383"/>
                <a:gd name="connsiteY2" fmla="*/ 10323 h 443624"/>
                <a:gd name="connsiteX3" fmla="*/ 224488 w 472383"/>
                <a:gd name="connsiteY3" fmla="*/ 80248 h 443624"/>
                <a:gd name="connsiteX4" fmla="*/ 217706 w 472383"/>
                <a:gd name="connsiteY4" fmla="*/ 306634 h 443624"/>
                <a:gd name="connsiteX5" fmla="*/ 278749 w 472383"/>
                <a:gd name="connsiteY5" fmla="*/ 422431 h 443624"/>
                <a:gd name="connsiteX6" fmla="*/ 409520 w 472383"/>
                <a:gd name="connsiteY6" fmla="*/ 429705 h 443624"/>
                <a:gd name="connsiteX7" fmla="*/ 465850 w 472383"/>
                <a:gd name="connsiteY7" fmla="*/ 376724 h 443624"/>
                <a:gd name="connsiteX8" fmla="*/ 472383 w 472383"/>
                <a:gd name="connsiteY8" fmla="*/ 365318 h 44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2383" h="443624">
                  <a:moveTo>
                    <a:pt x="0" y="176538"/>
                  </a:moveTo>
                  <a:lnTo>
                    <a:pt x="78827" y="39169"/>
                  </a:lnTo>
                  <a:cubicBezTo>
                    <a:pt x="100250" y="1893"/>
                    <a:pt x="147977" y="-11084"/>
                    <a:pt x="185281" y="10323"/>
                  </a:cubicBezTo>
                  <a:cubicBezTo>
                    <a:pt x="210344" y="24622"/>
                    <a:pt x="225315" y="51484"/>
                    <a:pt x="224488" y="80248"/>
                  </a:cubicBezTo>
                  <a:lnTo>
                    <a:pt x="217706" y="306634"/>
                  </a:lnTo>
                  <a:cubicBezTo>
                    <a:pt x="216299" y="353664"/>
                    <a:pt x="239128" y="396974"/>
                    <a:pt x="278749" y="422431"/>
                  </a:cubicBezTo>
                  <a:cubicBezTo>
                    <a:pt x="318369" y="447888"/>
                    <a:pt x="367253" y="450533"/>
                    <a:pt x="409520" y="429705"/>
                  </a:cubicBezTo>
                  <a:cubicBezTo>
                    <a:pt x="433259" y="417968"/>
                    <a:pt x="452697" y="399702"/>
                    <a:pt x="465850" y="376724"/>
                  </a:cubicBezTo>
                  <a:lnTo>
                    <a:pt x="472383" y="36531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4" name="Forma libre 413">
              <a:extLst>
                <a:ext uri="{FF2B5EF4-FFF2-40B4-BE49-F238E27FC236}">
                  <a16:creationId xmlns:a16="http://schemas.microsoft.com/office/drawing/2014/main" id="{29AA7C8A-0055-4B7F-28EB-1ECAE737F6A0}"/>
                </a:ext>
              </a:extLst>
            </p:cNvPr>
            <p:cNvSpPr/>
            <p:nvPr/>
          </p:nvSpPr>
          <p:spPr>
            <a:xfrm>
              <a:off x="14278293" y="3055811"/>
              <a:ext cx="249557" cy="336983"/>
            </a:xfrm>
            <a:custGeom>
              <a:avLst/>
              <a:gdLst>
                <a:gd name="connsiteX0" fmla="*/ 241571 w 249557"/>
                <a:gd name="connsiteY0" fmla="*/ 90633 h 336983"/>
                <a:gd name="connsiteX1" fmla="*/ 109393 w 249557"/>
                <a:gd name="connsiteY1" fmla="*/ 321070 h 336983"/>
                <a:gd name="connsiteX2" fmla="*/ 66217 w 249557"/>
                <a:gd name="connsiteY2" fmla="*/ 332807 h 336983"/>
                <a:gd name="connsiteX3" fmla="*/ 15927 w 249557"/>
                <a:gd name="connsiteY3" fmla="*/ 304043 h 336983"/>
                <a:gd name="connsiteX4" fmla="*/ 4181 w 249557"/>
                <a:gd name="connsiteY4" fmla="*/ 260898 h 336983"/>
                <a:gd name="connsiteX5" fmla="*/ 136359 w 249557"/>
                <a:gd name="connsiteY5" fmla="*/ 30462 h 336983"/>
                <a:gd name="connsiteX6" fmla="*/ 219073 w 249557"/>
                <a:gd name="connsiteY6" fmla="*/ 8063 h 336983"/>
                <a:gd name="connsiteX7" fmla="*/ 219073 w 249557"/>
                <a:gd name="connsiteY7" fmla="*/ 8063 h 336983"/>
                <a:gd name="connsiteX8" fmla="*/ 241489 w 249557"/>
                <a:gd name="connsiteY8" fmla="*/ 90716 h 3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557" h="336983">
                  <a:moveTo>
                    <a:pt x="241571" y="90633"/>
                  </a:moveTo>
                  <a:lnTo>
                    <a:pt x="109393" y="321070"/>
                  </a:lnTo>
                  <a:cubicBezTo>
                    <a:pt x="100709" y="336195"/>
                    <a:pt x="81353" y="341485"/>
                    <a:pt x="66217" y="332807"/>
                  </a:cubicBezTo>
                  <a:lnTo>
                    <a:pt x="15927" y="304043"/>
                  </a:lnTo>
                  <a:cubicBezTo>
                    <a:pt x="789" y="295365"/>
                    <a:pt x="-4505" y="276024"/>
                    <a:pt x="4181" y="260898"/>
                  </a:cubicBezTo>
                  <a:lnTo>
                    <a:pt x="136359" y="30462"/>
                  </a:lnTo>
                  <a:cubicBezTo>
                    <a:pt x="152984" y="1450"/>
                    <a:pt x="190040" y="-8633"/>
                    <a:pt x="219073" y="8063"/>
                  </a:cubicBezTo>
                  <a:lnTo>
                    <a:pt x="219073" y="8063"/>
                  </a:lnTo>
                  <a:cubicBezTo>
                    <a:pt x="248106" y="24676"/>
                    <a:pt x="258197" y="61705"/>
                    <a:pt x="241489" y="90716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15" name="Gráfico 2">
            <a:extLst>
              <a:ext uri="{FF2B5EF4-FFF2-40B4-BE49-F238E27FC236}">
                <a16:creationId xmlns:a16="http://schemas.microsoft.com/office/drawing/2014/main" id="{F8042A30-C747-1548-4A67-76BF24801BBA}"/>
              </a:ext>
            </a:extLst>
          </p:cNvPr>
          <p:cNvGrpSpPr/>
          <p:nvPr/>
        </p:nvGrpSpPr>
        <p:grpSpPr>
          <a:xfrm>
            <a:off x="15362810" y="2947581"/>
            <a:ext cx="984221" cy="1204998"/>
            <a:chOff x="15362810" y="2947581"/>
            <a:chExt cx="984221" cy="1204998"/>
          </a:xfrm>
          <a:noFill/>
        </p:grpSpPr>
        <p:grpSp>
          <p:nvGrpSpPr>
            <p:cNvPr id="416" name="Gráfico 2">
              <a:extLst>
                <a:ext uri="{FF2B5EF4-FFF2-40B4-BE49-F238E27FC236}">
                  <a16:creationId xmlns:a16="http://schemas.microsoft.com/office/drawing/2014/main" id="{FEF16B62-6BE6-4072-ED8B-190A40B7B91E}"/>
                </a:ext>
              </a:extLst>
            </p:cNvPr>
            <p:cNvGrpSpPr/>
            <p:nvPr/>
          </p:nvGrpSpPr>
          <p:grpSpPr>
            <a:xfrm>
              <a:off x="15362810" y="3644429"/>
              <a:ext cx="984138" cy="508150"/>
              <a:chOff x="15362810" y="3644429"/>
              <a:chExt cx="984138" cy="508150"/>
            </a:xfrm>
            <a:noFill/>
          </p:grpSpPr>
          <p:sp>
            <p:nvSpPr>
              <p:cNvPr id="417" name="Forma libre 416">
                <a:extLst>
                  <a:ext uri="{FF2B5EF4-FFF2-40B4-BE49-F238E27FC236}">
                    <a16:creationId xmlns:a16="http://schemas.microsoft.com/office/drawing/2014/main" id="{35AACABE-A1B8-6033-70E4-AA220B81271B}"/>
                  </a:ext>
                </a:extLst>
              </p:cNvPr>
              <p:cNvSpPr/>
              <p:nvPr/>
            </p:nvSpPr>
            <p:spPr>
              <a:xfrm>
                <a:off x="15362810" y="3646825"/>
                <a:ext cx="154676" cy="505753"/>
              </a:xfrm>
              <a:custGeom>
                <a:avLst/>
                <a:gdLst>
                  <a:gd name="connsiteX0" fmla="*/ 0 w 154676"/>
                  <a:gd name="connsiteY0" fmla="*/ 505754 h 505753"/>
                  <a:gd name="connsiteX1" fmla="*/ 0 w 154676"/>
                  <a:gd name="connsiteY1" fmla="*/ 263250 h 505753"/>
                  <a:gd name="connsiteX2" fmla="*/ 154676 w 154676"/>
                  <a:gd name="connsiteY2" fmla="*/ 0 h 50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676" h="505753">
                    <a:moveTo>
                      <a:pt x="0" y="505754"/>
                    </a:moveTo>
                    <a:lnTo>
                      <a:pt x="0" y="263250"/>
                    </a:lnTo>
                    <a:cubicBezTo>
                      <a:pt x="0" y="150098"/>
                      <a:pt x="62367" y="51493"/>
                      <a:pt x="154676" y="0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8" name="Forma libre 417">
                <a:extLst>
                  <a:ext uri="{FF2B5EF4-FFF2-40B4-BE49-F238E27FC236}">
                    <a16:creationId xmlns:a16="http://schemas.microsoft.com/office/drawing/2014/main" id="{4AA932BD-5BE7-9BE9-4299-4198C37CF8C9}"/>
                  </a:ext>
                </a:extLst>
              </p:cNvPr>
              <p:cNvSpPr/>
              <p:nvPr/>
            </p:nvSpPr>
            <p:spPr>
              <a:xfrm>
                <a:off x="16187889" y="3644429"/>
                <a:ext cx="159060" cy="508150"/>
              </a:xfrm>
              <a:custGeom>
                <a:avLst/>
                <a:gdLst>
                  <a:gd name="connsiteX0" fmla="*/ 0 w 159060"/>
                  <a:gd name="connsiteY0" fmla="*/ 0 h 508150"/>
                  <a:gd name="connsiteX1" fmla="*/ 159060 w 159060"/>
                  <a:gd name="connsiteY1" fmla="*/ 265647 h 508150"/>
                  <a:gd name="connsiteX2" fmla="*/ 159060 w 159060"/>
                  <a:gd name="connsiteY2" fmla="*/ 508151 h 50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060" h="508150">
                    <a:moveTo>
                      <a:pt x="0" y="0"/>
                    </a:moveTo>
                    <a:cubicBezTo>
                      <a:pt x="94708" y="50832"/>
                      <a:pt x="159060" y="150676"/>
                      <a:pt x="159060" y="265647"/>
                    </a:cubicBezTo>
                    <a:lnTo>
                      <a:pt x="159060" y="508151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19" name="Forma libre 418">
              <a:extLst>
                <a:ext uri="{FF2B5EF4-FFF2-40B4-BE49-F238E27FC236}">
                  <a16:creationId xmlns:a16="http://schemas.microsoft.com/office/drawing/2014/main" id="{5E602A9F-E0D8-C591-0515-589CFFF74AC2}"/>
                </a:ext>
              </a:extLst>
            </p:cNvPr>
            <p:cNvSpPr/>
            <p:nvPr/>
          </p:nvSpPr>
          <p:spPr>
            <a:xfrm>
              <a:off x="15517569" y="3602771"/>
              <a:ext cx="670319" cy="520879"/>
            </a:xfrm>
            <a:custGeom>
              <a:avLst/>
              <a:gdLst>
                <a:gd name="connsiteX0" fmla="*/ 670320 w 670319"/>
                <a:gd name="connsiteY0" fmla="*/ 520879 h 520879"/>
                <a:gd name="connsiteX1" fmla="*/ 658740 w 670319"/>
                <a:gd name="connsiteY1" fmla="*/ 382932 h 520879"/>
                <a:gd name="connsiteX2" fmla="*/ 668004 w 670319"/>
                <a:gd name="connsiteY2" fmla="*/ 63478 h 520879"/>
                <a:gd name="connsiteX3" fmla="*/ 670320 w 670319"/>
                <a:gd name="connsiteY3" fmla="*/ 47443 h 520879"/>
                <a:gd name="connsiteX4" fmla="*/ 622842 w 670319"/>
                <a:gd name="connsiteY4" fmla="*/ 0 h 520879"/>
                <a:gd name="connsiteX5" fmla="*/ 533097 w 670319"/>
                <a:gd name="connsiteY5" fmla="*/ 0 h 520879"/>
                <a:gd name="connsiteX6" fmla="*/ 533097 w 670319"/>
                <a:gd name="connsiteY6" fmla="*/ 228949 h 520879"/>
                <a:gd name="connsiteX7" fmla="*/ 471888 w 670319"/>
                <a:gd name="connsiteY7" fmla="*/ 290112 h 520879"/>
                <a:gd name="connsiteX8" fmla="*/ 198432 w 670319"/>
                <a:gd name="connsiteY8" fmla="*/ 290112 h 520879"/>
                <a:gd name="connsiteX9" fmla="*/ 137224 w 670319"/>
                <a:gd name="connsiteY9" fmla="*/ 228949 h 520879"/>
                <a:gd name="connsiteX10" fmla="*/ 137224 w 670319"/>
                <a:gd name="connsiteY10" fmla="*/ 0 h 520879"/>
                <a:gd name="connsiteX11" fmla="*/ 47478 w 670319"/>
                <a:gd name="connsiteY11" fmla="*/ 0 h 520879"/>
                <a:gd name="connsiteX12" fmla="*/ 0 w 670319"/>
                <a:gd name="connsiteY12" fmla="*/ 47443 h 520879"/>
                <a:gd name="connsiteX13" fmla="*/ 8354 w 670319"/>
                <a:gd name="connsiteY13" fmla="*/ 106127 h 520879"/>
                <a:gd name="connsiteX14" fmla="*/ 15137 w 670319"/>
                <a:gd name="connsiteY14" fmla="*/ 339952 h 520879"/>
                <a:gd name="connsiteX15" fmla="*/ 0 w 670319"/>
                <a:gd name="connsiteY15" fmla="*/ 520879 h 52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319" h="520879">
                  <a:moveTo>
                    <a:pt x="670320" y="520879"/>
                  </a:moveTo>
                  <a:lnTo>
                    <a:pt x="658740" y="382932"/>
                  </a:lnTo>
                  <a:cubicBezTo>
                    <a:pt x="649890" y="276474"/>
                    <a:pt x="652950" y="169273"/>
                    <a:pt x="668004" y="63478"/>
                  </a:cubicBezTo>
                  <a:lnTo>
                    <a:pt x="670320" y="47443"/>
                  </a:lnTo>
                  <a:cubicBezTo>
                    <a:pt x="670320" y="21242"/>
                    <a:pt x="649063" y="0"/>
                    <a:pt x="622842" y="0"/>
                  </a:cubicBezTo>
                  <a:lnTo>
                    <a:pt x="533097" y="0"/>
                  </a:lnTo>
                  <a:lnTo>
                    <a:pt x="533097" y="228949"/>
                  </a:lnTo>
                  <a:cubicBezTo>
                    <a:pt x="533097" y="262754"/>
                    <a:pt x="505718" y="290112"/>
                    <a:pt x="471888" y="290112"/>
                  </a:cubicBezTo>
                  <a:lnTo>
                    <a:pt x="198432" y="290112"/>
                  </a:lnTo>
                  <a:cubicBezTo>
                    <a:pt x="164602" y="290112"/>
                    <a:pt x="137224" y="262754"/>
                    <a:pt x="137224" y="228949"/>
                  </a:cubicBezTo>
                  <a:lnTo>
                    <a:pt x="137224" y="0"/>
                  </a:lnTo>
                  <a:lnTo>
                    <a:pt x="47478" y="0"/>
                  </a:lnTo>
                  <a:cubicBezTo>
                    <a:pt x="21258" y="0"/>
                    <a:pt x="0" y="21242"/>
                    <a:pt x="0" y="47443"/>
                  </a:cubicBezTo>
                  <a:lnTo>
                    <a:pt x="8354" y="106127"/>
                  </a:lnTo>
                  <a:cubicBezTo>
                    <a:pt x="19356" y="183572"/>
                    <a:pt x="21588" y="262010"/>
                    <a:pt x="15137" y="339952"/>
                  </a:cubicBezTo>
                  <a:lnTo>
                    <a:pt x="0" y="520879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20" name="Gráfico 2">
              <a:extLst>
                <a:ext uri="{FF2B5EF4-FFF2-40B4-BE49-F238E27FC236}">
                  <a16:creationId xmlns:a16="http://schemas.microsoft.com/office/drawing/2014/main" id="{C9569DB7-9D34-F530-014D-6FCA457547E6}"/>
                </a:ext>
              </a:extLst>
            </p:cNvPr>
            <p:cNvGrpSpPr/>
            <p:nvPr/>
          </p:nvGrpSpPr>
          <p:grpSpPr>
            <a:xfrm>
              <a:off x="15617819" y="2947581"/>
              <a:ext cx="469819" cy="627389"/>
              <a:chOff x="15617819" y="2947581"/>
              <a:chExt cx="469819" cy="627389"/>
            </a:xfrm>
            <a:noFill/>
          </p:grpSpPr>
          <p:grpSp>
            <p:nvGrpSpPr>
              <p:cNvPr id="421" name="Gráfico 2">
                <a:extLst>
                  <a:ext uri="{FF2B5EF4-FFF2-40B4-BE49-F238E27FC236}">
                    <a16:creationId xmlns:a16="http://schemas.microsoft.com/office/drawing/2014/main" id="{2B2DFE88-5E2F-04F4-25BD-62536ED5BCCD}"/>
                  </a:ext>
                </a:extLst>
              </p:cNvPr>
              <p:cNvGrpSpPr/>
              <p:nvPr/>
            </p:nvGrpSpPr>
            <p:grpSpPr>
              <a:xfrm>
                <a:off x="15625015" y="2947581"/>
                <a:ext cx="455509" cy="323459"/>
                <a:chOff x="15625015" y="2947581"/>
                <a:chExt cx="455509" cy="323459"/>
              </a:xfrm>
              <a:noFill/>
            </p:grpSpPr>
            <p:sp>
              <p:nvSpPr>
                <p:cNvPr id="422" name="Forma libre 421">
                  <a:extLst>
                    <a:ext uri="{FF2B5EF4-FFF2-40B4-BE49-F238E27FC236}">
                      <a16:creationId xmlns:a16="http://schemas.microsoft.com/office/drawing/2014/main" id="{E3603E03-86CE-EEF5-B542-23A538108F28}"/>
                    </a:ext>
                  </a:extLst>
                </p:cNvPr>
                <p:cNvSpPr/>
                <p:nvPr/>
              </p:nvSpPr>
              <p:spPr>
                <a:xfrm>
                  <a:off x="15625098" y="2947581"/>
                  <a:ext cx="455427" cy="323459"/>
                </a:xfrm>
                <a:custGeom>
                  <a:avLst/>
                  <a:gdLst>
                    <a:gd name="connsiteX0" fmla="*/ 455345 w 455427"/>
                    <a:gd name="connsiteY0" fmla="*/ 86538 h 323459"/>
                    <a:gd name="connsiteX1" fmla="*/ 455345 w 455427"/>
                    <a:gd name="connsiteY1" fmla="*/ 290773 h 323459"/>
                    <a:gd name="connsiteX2" fmla="*/ 408611 w 455427"/>
                    <a:gd name="connsiteY2" fmla="*/ 320198 h 323459"/>
                    <a:gd name="connsiteX3" fmla="*/ 336649 w 455427"/>
                    <a:gd name="connsiteY3" fmla="*/ 285814 h 323459"/>
                    <a:gd name="connsiteX4" fmla="*/ 118696 w 455427"/>
                    <a:gd name="connsiteY4" fmla="*/ 285814 h 323459"/>
                    <a:gd name="connsiteX5" fmla="*/ 46734 w 455427"/>
                    <a:gd name="connsiteY5" fmla="*/ 320198 h 323459"/>
                    <a:gd name="connsiteX6" fmla="*/ 0 w 455427"/>
                    <a:gd name="connsiteY6" fmla="*/ 290773 h 323459"/>
                    <a:gd name="connsiteX7" fmla="*/ 0 w 455427"/>
                    <a:gd name="connsiteY7" fmla="*/ 86538 h 323459"/>
                    <a:gd name="connsiteX8" fmla="*/ 86603 w 455427"/>
                    <a:gd name="connsiteY8" fmla="*/ 0 h 323459"/>
                    <a:gd name="connsiteX9" fmla="*/ 368825 w 455427"/>
                    <a:gd name="connsiteY9" fmla="*/ 0 h 323459"/>
                    <a:gd name="connsiteX10" fmla="*/ 455427 w 455427"/>
                    <a:gd name="connsiteY10" fmla="*/ 86538 h 323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5427" h="323459">
                      <a:moveTo>
                        <a:pt x="455345" y="86538"/>
                      </a:moveTo>
                      <a:lnTo>
                        <a:pt x="455345" y="290773"/>
                      </a:lnTo>
                      <a:cubicBezTo>
                        <a:pt x="455345" y="314825"/>
                        <a:pt x="430282" y="330612"/>
                        <a:pt x="408611" y="320198"/>
                      </a:cubicBezTo>
                      <a:lnTo>
                        <a:pt x="336649" y="285814"/>
                      </a:lnTo>
                      <a:cubicBezTo>
                        <a:pt x="267747" y="252918"/>
                        <a:pt x="187597" y="252918"/>
                        <a:pt x="118696" y="285814"/>
                      </a:cubicBezTo>
                      <a:lnTo>
                        <a:pt x="46734" y="320198"/>
                      </a:lnTo>
                      <a:cubicBezTo>
                        <a:pt x="25063" y="330530"/>
                        <a:pt x="0" y="314743"/>
                        <a:pt x="0" y="290773"/>
                      </a:cubicBezTo>
                      <a:lnTo>
                        <a:pt x="0" y="86538"/>
                      </a:lnTo>
                      <a:cubicBezTo>
                        <a:pt x="0" y="38764"/>
                        <a:pt x="38794" y="0"/>
                        <a:pt x="86603" y="0"/>
                      </a:cubicBezTo>
                      <a:lnTo>
                        <a:pt x="368825" y="0"/>
                      </a:lnTo>
                      <a:cubicBezTo>
                        <a:pt x="416634" y="0"/>
                        <a:pt x="455427" y="38764"/>
                        <a:pt x="455427" y="86538"/>
                      </a:cubicBezTo>
                      <a:close/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3" name="Forma libre 422">
                  <a:extLst>
                    <a:ext uri="{FF2B5EF4-FFF2-40B4-BE49-F238E27FC236}">
                      <a16:creationId xmlns:a16="http://schemas.microsoft.com/office/drawing/2014/main" id="{D682038D-149B-17CC-5225-010AD84A9096}"/>
                    </a:ext>
                  </a:extLst>
                </p:cNvPr>
                <p:cNvSpPr/>
                <p:nvPr/>
              </p:nvSpPr>
              <p:spPr>
                <a:xfrm>
                  <a:off x="15625015" y="3142229"/>
                  <a:ext cx="140780" cy="8265"/>
                </a:xfrm>
                <a:custGeom>
                  <a:avLst/>
                  <a:gdLst>
                    <a:gd name="connsiteX0" fmla="*/ 140780 w 140780"/>
                    <a:gd name="connsiteY0" fmla="*/ 0 h 8265"/>
                    <a:gd name="connsiteX1" fmla="*/ 0 w 140780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780" h="8265">
                      <a:moveTo>
                        <a:pt x="140780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24" name="Forma libre 423">
                  <a:extLst>
                    <a:ext uri="{FF2B5EF4-FFF2-40B4-BE49-F238E27FC236}">
                      <a16:creationId xmlns:a16="http://schemas.microsoft.com/office/drawing/2014/main" id="{7626CE2A-27E4-8332-02EB-19BBFA6A567E}"/>
                    </a:ext>
                  </a:extLst>
                </p:cNvPr>
                <p:cNvSpPr/>
                <p:nvPr/>
              </p:nvSpPr>
              <p:spPr>
                <a:xfrm>
                  <a:off x="15948926" y="3142229"/>
                  <a:ext cx="131516" cy="8265"/>
                </a:xfrm>
                <a:custGeom>
                  <a:avLst/>
                  <a:gdLst>
                    <a:gd name="connsiteX0" fmla="*/ 131516 w 131516"/>
                    <a:gd name="connsiteY0" fmla="*/ 0 h 8265"/>
                    <a:gd name="connsiteX1" fmla="*/ 0 w 131516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1516" h="8265">
                      <a:moveTo>
                        <a:pt x="131516" y="0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25" name="Forma libre 424">
                <a:extLst>
                  <a:ext uri="{FF2B5EF4-FFF2-40B4-BE49-F238E27FC236}">
                    <a16:creationId xmlns:a16="http://schemas.microsoft.com/office/drawing/2014/main" id="{F8F8C10A-3343-6E14-8B5B-F4447BCE21EB}"/>
                  </a:ext>
                </a:extLst>
              </p:cNvPr>
              <p:cNvSpPr/>
              <p:nvPr/>
            </p:nvSpPr>
            <p:spPr>
              <a:xfrm>
                <a:off x="15617819" y="3257199"/>
                <a:ext cx="46733" cy="90174"/>
              </a:xfrm>
              <a:custGeom>
                <a:avLst/>
                <a:gdLst>
                  <a:gd name="connsiteX0" fmla="*/ 13152 w 46733"/>
                  <a:gd name="connsiteY0" fmla="*/ 0 h 90174"/>
                  <a:gd name="connsiteX1" fmla="*/ 0 w 46733"/>
                  <a:gd name="connsiteY1" fmla="*/ 38186 h 90174"/>
                  <a:gd name="connsiteX2" fmla="*/ 40779 w 46733"/>
                  <a:gd name="connsiteY2" fmla="*/ 90174 h 90174"/>
                  <a:gd name="connsiteX3" fmla="*/ 46734 w 46733"/>
                  <a:gd name="connsiteY3" fmla="*/ 89679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33" h="90174">
                    <a:moveTo>
                      <a:pt x="13152" y="0"/>
                    </a:moveTo>
                    <a:cubicBezTo>
                      <a:pt x="5046" y="9505"/>
                      <a:pt x="0" y="23060"/>
                      <a:pt x="0" y="38186"/>
                    </a:cubicBezTo>
                    <a:cubicBezTo>
                      <a:pt x="0" y="66949"/>
                      <a:pt x="18198" y="90174"/>
                      <a:pt x="40779" y="90174"/>
                    </a:cubicBezTo>
                    <a:cubicBezTo>
                      <a:pt x="42764" y="90174"/>
                      <a:pt x="44749" y="90009"/>
                      <a:pt x="46734" y="89679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6" name="Forma libre 425">
                <a:extLst>
                  <a:ext uri="{FF2B5EF4-FFF2-40B4-BE49-F238E27FC236}">
                    <a16:creationId xmlns:a16="http://schemas.microsoft.com/office/drawing/2014/main" id="{5B00CB84-597C-9938-AD4D-5B0851388E7A}"/>
                  </a:ext>
                </a:extLst>
              </p:cNvPr>
              <p:cNvSpPr/>
              <p:nvPr/>
            </p:nvSpPr>
            <p:spPr>
              <a:xfrm>
                <a:off x="15664553" y="3346878"/>
                <a:ext cx="376268" cy="228092"/>
              </a:xfrm>
              <a:custGeom>
                <a:avLst/>
                <a:gdLst>
                  <a:gd name="connsiteX0" fmla="*/ 376269 w 376268"/>
                  <a:gd name="connsiteY0" fmla="*/ 0 h 228092"/>
                  <a:gd name="connsiteX1" fmla="*/ 376269 w 376268"/>
                  <a:gd name="connsiteY1" fmla="*/ 29094 h 228092"/>
                  <a:gd name="connsiteX2" fmla="*/ 376186 w 376268"/>
                  <a:gd name="connsiteY2" fmla="*/ 34880 h 228092"/>
                  <a:gd name="connsiteX3" fmla="*/ 350132 w 376268"/>
                  <a:gd name="connsiteY3" fmla="*/ 128112 h 228092"/>
                  <a:gd name="connsiteX4" fmla="*/ 277674 w 376268"/>
                  <a:gd name="connsiteY4" fmla="*/ 199029 h 228092"/>
                  <a:gd name="connsiteX5" fmla="*/ 203809 w 376268"/>
                  <a:gd name="connsiteY5" fmla="*/ 227379 h 228092"/>
                  <a:gd name="connsiteX6" fmla="*/ 110011 w 376268"/>
                  <a:gd name="connsiteY6" fmla="*/ 205971 h 228092"/>
                  <a:gd name="connsiteX7" fmla="*/ 83 w 376268"/>
                  <a:gd name="connsiteY7" fmla="*/ 34880 h 228092"/>
                  <a:gd name="connsiteX8" fmla="*/ 0 w 376268"/>
                  <a:gd name="connsiteY8" fmla="*/ 29094 h 228092"/>
                  <a:gd name="connsiteX9" fmla="*/ 0 w 376268"/>
                  <a:gd name="connsiteY9" fmla="*/ 0 h 22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6268" h="228092">
                    <a:moveTo>
                      <a:pt x="376269" y="0"/>
                    </a:moveTo>
                    <a:lnTo>
                      <a:pt x="376269" y="29094"/>
                    </a:lnTo>
                    <a:cubicBezTo>
                      <a:pt x="376269" y="30995"/>
                      <a:pt x="376269" y="32896"/>
                      <a:pt x="376186" y="34880"/>
                    </a:cubicBezTo>
                    <a:cubicBezTo>
                      <a:pt x="375276" y="67445"/>
                      <a:pt x="366509" y="99928"/>
                      <a:pt x="350132" y="128112"/>
                    </a:cubicBezTo>
                    <a:cubicBezTo>
                      <a:pt x="333258" y="157206"/>
                      <a:pt x="305548" y="180597"/>
                      <a:pt x="277674" y="199029"/>
                    </a:cubicBezTo>
                    <a:cubicBezTo>
                      <a:pt x="255423" y="213658"/>
                      <a:pt x="230277" y="224568"/>
                      <a:pt x="203809" y="227379"/>
                    </a:cubicBezTo>
                    <a:cubicBezTo>
                      <a:pt x="171385" y="230767"/>
                      <a:pt x="138464" y="221841"/>
                      <a:pt x="110011" y="205971"/>
                    </a:cubicBezTo>
                    <a:cubicBezTo>
                      <a:pt x="45824" y="170265"/>
                      <a:pt x="2233" y="109350"/>
                      <a:pt x="83" y="34880"/>
                    </a:cubicBezTo>
                    <a:cubicBezTo>
                      <a:pt x="83" y="32979"/>
                      <a:pt x="0" y="31078"/>
                      <a:pt x="0" y="29094"/>
                    </a:cubicBezTo>
                    <a:lnTo>
                      <a:pt x="0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7" name="Forma libre 426">
                <a:extLst>
                  <a:ext uri="{FF2B5EF4-FFF2-40B4-BE49-F238E27FC236}">
                    <a16:creationId xmlns:a16="http://schemas.microsoft.com/office/drawing/2014/main" id="{CFF586FB-5D29-2968-8073-F5452117DD33}"/>
                  </a:ext>
                </a:extLst>
              </p:cNvPr>
              <p:cNvSpPr/>
              <p:nvPr/>
            </p:nvSpPr>
            <p:spPr>
              <a:xfrm>
                <a:off x="16040904" y="3257199"/>
                <a:ext cx="46733" cy="90174"/>
              </a:xfrm>
              <a:custGeom>
                <a:avLst/>
                <a:gdLst>
                  <a:gd name="connsiteX0" fmla="*/ 33583 w 46733"/>
                  <a:gd name="connsiteY0" fmla="*/ 0 h 90174"/>
                  <a:gd name="connsiteX1" fmla="*/ 46734 w 46733"/>
                  <a:gd name="connsiteY1" fmla="*/ 38186 h 90174"/>
                  <a:gd name="connsiteX2" fmla="*/ 5955 w 46733"/>
                  <a:gd name="connsiteY2" fmla="*/ 90174 h 90174"/>
                  <a:gd name="connsiteX3" fmla="*/ 0 w 46733"/>
                  <a:gd name="connsiteY3" fmla="*/ 89679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33" h="90174">
                    <a:moveTo>
                      <a:pt x="33583" y="0"/>
                    </a:moveTo>
                    <a:cubicBezTo>
                      <a:pt x="41689" y="9505"/>
                      <a:pt x="46734" y="23060"/>
                      <a:pt x="46734" y="38186"/>
                    </a:cubicBezTo>
                    <a:cubicBezTo>
                      <a:pt x="46734" y="66949"/>
                      <a:pt x="28537" y="90174"/>
                      <a:pt x="5955" y="90174"/>
                    </a:cubicBezTo>
                    <a:cubicBezTo>
                      <a:pt x="3970" y="90174"/>
                      <a:pt x="1985" y="90009"/>
                      <a:pt x="0" y="89679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28" name="Forma libre 427">
              <a:extLst>
                <a:ext uri="{FF2B5EF4-FFF2-40B4-BE49-F238E27FC236}">
                  <a16:creationId xmlns:a16="http://schemas.microsoft.com/office/drawing/2014/main" id="{ED21AA80-1FCE-D8B6-7B30-A3313B56492F}"/>
                </a:ext>
              </a:extLst>
            </p:cNvPr>
            <p:cNvSpPr/>
            <p:nvPr/>
          </p:nvSpPr>
          <p:spPr>
            <a:xfrm>
              <a:off x="15362810" y="4007358"/>
              <a:ext cx="154759" cy="8265"/>
            </a:xfrm>
            <a:custGeom>
              <a:avLst/>
              <a:gdLst>
                <a:gd name="connsiteX0" fmla="*/ 0 w 154759"/>
                <a:gd name="connsiteY0" fmla="*/ 0 h 8265"/>
                <a:gd name="connsiteX1" fmla="*/ 154759 w 15475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759" h="8265">
                  <a:moveTo>
                    <a:pt x="0" y="0"/>
                  </a:moveTo>
                  <a:lnTo>
                    <a:pt x="154759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9" name="Forma libre 428">
              <a:extLst>
                <a:ext uri="{FF2B5EF4-FFF2-40B4-BE49-F238E27FC236}">
                  <a16:creationId xmlns:a16="http://schemas.microsoft.com/office/drawing/2014/main" id="{2914EBD2-8DCE-5668-FEE2-1318422C25EF}"/>
                </a:ext>
              </a:extLst>
            </p:cNvPr>
            <p:cNvSpPr/>
            <p:nvPr/>
          </p:nvSpPr>
          <p:spPr>
            <a:xfrm>
              <a:off x="16192272" y="4007358"/>
              <a:ext cx="154759" cy="8265"/>
            </a:xfrm>
            <a:custGeom>
              <a:avLst/>
              <a:gdLst>
                <a:gd name="connsiteX0" fmla="*/ 0 w 154759"/>
                <a:gd name="connsiteY0" fmla="*/ 0 h 8265"/>
                <a:gd name="connsiteX1" fmla="*/ 154759 w 154759"/>
                <a:gd name="connsiteY1" fmla="*/ 0 h 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759" h="8265">
                  <a:moveTo>
                    <a:pt x="0" y="0"/>
                  </a:moveTo>
                  <a:lnTo>
                    <a:pt x="154759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0" name="Forma libre 429">
              <a:extLst>
                <a:ext uri="{FF2B5EF4-FFF2-40B4-BE49-F238E27FC236}">
                  <a16:creationId xmlns:a16="http://schemas.microsoft.com/office/drawing/2014/main" id="{537FCD41-F93F-3DAE-C997-DA7CD659B8BA}"/>
                </a:ext>
              </a:extLst>
            </p:cNvPr>
            <p:cNvSpPr/>
            <p:nvPr/>
          </p:nvSpPr>
          <p:spPr>
            <a:xfrm>
              <a:off x="15956205" y="3536236"/>
              <a:ext cx="94460" cy="66535"/>
            </a:xfrm>
            <a:custGeom>
              <a:avLst/>
              <a:gdLst>
                <a:gd name="connsiteX0" fmla="*/ 0 w 94460"/>
                <a:gd name="connsiteY0" fmla="*/ 0 h 66535"/>
                <a:gd name="connsiteX1" fmla="*/ 78579 w 94460"/>
                <a:gd name="connsiteY1" fmla="*/ 62320 h 66535"/>
                <a:gd name="connsiteX2" fmla="*/ 94461 w 94460"/>
                <a:gd name="connsiteY2" fmla="*/ 66536 h 6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60" h="66535">
                  <a:moveTo>
                    <a:pt x="0" y="0"/>
                  </a:moveTo>
                  <a:cubicBezTo>
                    <a:pt x="16377" y="30664"/>
                    <a:pt x="44832" y="53311"/>
                    <a:pt x="78579" y="62320"/>
                  </a:cubicBezTo>
                  <a:lnTo>
                    <a:pt x="94461" y="66536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1" name="Forma libre 430">
              <a:extLst>
                <a:ext uri="{FF2B5EF4-FFF2-40B4-BE49-F238E27FC236}">
                  <a16:creationId xmlns:a16="http://schemas.microsoft.com/office/drawing/2014/main" id="{D90ACAC9-7E93-C064-65B1-311AC5A6E78A}"/>
                </a:ext>
              </a:extLst>
            </p:cNvPr>
            <p:cNvSpPr/>
            <p:nvPr/>
          </p:nvSpPr>
          <p:spPr>
            <a:xfrm>
              <a:off x="15654627" y="3536484"/>
              <a:ext cx="94294" cy="66287"/>
            </a:xfrm>
            <a:custGeom>
              <a:avLst/>
              <a:gdLst>
                <a:gd name="connsiteX0" fmla="*/ 0 w 94294"/>
                <a:gd name="connsiteY0" fmla="*/ 66288 h 66287"/>
                <a:gd name="connsiteX1" fmla="*/ 15881 w 94294"/>
                <a:gd name="connsiteY1" fmla="*/ 62072 h 66287"/>
                <a:gd name="connsiteX2" fmla="*/ 94295 w 94294"/>
                <a:gd name="connsiteY2" fmla="*/ 0 h 6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294" h="66287">
                  <a:moveTo>
                    <a:pt x="0" y="66288"/>
                  </a:moveTo>
                  <a:lnTo>
                    <a:pt x="15881" y="62072"/>
                  </a:lnTo>
                  <a:cubicBezTo>
                    <a:pt x="49629" y="53063"/>
                    <a:pt x="77999" y="30582"/>
                    <a:pt x="94295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2" name="Forma libre 431">
              <a:extLst>
                <a:ext uri="{FF2B5EF4-FFF2-40B4-BE49-F238E27FC236}">
                  <a16:creationId xmlns:a16="http://schemas.microsoft.com/office/drawing/2014/main" id="{67FF181B-A398-00CD-5219-BA7D31408E34}"/>
                </a:ext>
              </a:extLst>
            </p:cNvPr>
            <p:cNvSpPr/>
            <p:nvPr/>
          </p:nvSpPr>
          <p:spPr>
            <a:xfrm>
              <a:off x="15692262" y="3590539"/>
              <a:ext cx="320933" cy="100464"/>
            </a:xfrm>
            <a:custGeom>
              <a:avLst/>
              <a:gdLst>
                <a:gd name="connsiteX0" fmla="*/ 0 w 320933"/>
                <a:gd name="connsiteY0" fmla="*/ 0 h 100464"/>
                <a:gd name="connsiteX1" fmla="*/ 76925 w 320933"/>
                <a:gd name="connsiteY1" fmla="*/ 68602 h 100464"/>
                <a:gd name="connsiteX2" fmla="*/ 244008 w 320933"/>
                <a:gd name="connsiteY2" fmla="*/ 68602 h 100464"/>
                <a:gd name="connsiteX3" fmla="*/ 320933 w 320933"/>
                <a:gd name="connsiteY3" fmla="*/ 0 h 10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33" h="100464">
                  <a:moveTo>
                    <a:pt x="0" y="0"/>
                  </a:moveTo>
                  <a:lnTo>
                    <a:pt x="76925" y="68602"/>
                  </a:lnTo>
                  <a:cubicBezTo>
                    <a:pt x="124486" y="111086"/>
                    <a:pt x="196365" y="111086"/>
                    <a:pt x="244008" y="68602"/>
                  </a:cubicBezTo>
                  <a:lnTo>
                    <a:pt x="320933" y="0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33" name="Gráfico 2">
            <a:extLst>
              <a:ext uri="{FF2B5EF4-FFF2-40B4-BE49-F238E27FC236}">
                <a16:creationId xmlns:a16="http://schemas.microsoft.com/office/drawing/2014/main" id="{1032CCB3-6A61-3420-41D0-76D4C7AB8C54}"/>
              </a:ext>
            </a:extLst>
          </p:cNvPr>
          <p:cNvGrpSpPr/>
          <p:nvPr/>
        </p:nvGrpSpPr>
        <p:grpSpPr>
          <a:xfrm>
            <a:off x="3904100" y="8838263"/>
            <a:ext cx="1186293" cy="1047957"/>
            <a:chOff x="3904100" y="8838263"/>
            <a:chExt cx="1186293" cy="1047957"/>
          </a:xfrm>
          <a:noFill/>
        </p:grpSpPr>
        <p:grpSp>
          <p:nvGrpSpPr>
            <p:cNvPr id="434" name="Gráfico 2">
              <a:extLst>
                <a:ext uri="{FF2B5EF4-FFF2-40B4-BE49-F238E27FC236}">
                  <a16:creationId xmlns:a16="http://schemas.microsoft.com/office/drawing/2014/main" id="{7D40FAB7-585D-A5C7-42E5-ED552FDA555D}"/>
                </a:ext>
              </a:extLst>
            </p:cNvPr>
            <p:cNvGrpSpPr/>
            <p:nvPr/>
          </p:nvGrpSpPr>
          <p:grpSpPr>
            <a:xfrm>
              <a:off x="3904100" y="8838263"/>
              <a:ext cx="1186293" cy="1047957"/>
              <a:chOff x="3904100" y="8838263"/>
              <a:chExt cx="1186293" cy="1047957"/>
            </a:xfrm>
            <a:noFill/>
          </p:grpSpPr>
          <p:grpSp>
            <p:nvGrpSpPr>
              <p:cNvPr id="435" name="Gráfico 2">
                <a:extLst>
                  <a:ext uri="{FF2B5EF4-FFF2-40B4-BE49-F238E27FC236}">
                    <a16:creationId xmlns:a16="http://schemas.microsoft.com/office/drawing/2014/main" id="{8548C0A6-24D6-B586-4196-72CBBFA8F58A}"/>
                  </a:ext>
                </a:extLst>
              </p:cNvPr>
              <p:cNvGrpSpPr/>
              <p:nvPr/>
            </p:nvGrpSpPr>
            <p:grpSpPr>
              <a:xfrm>
                <a:off x="3904100" y="8838263"/>
                <a:ext cx="1186293" cy="1047957"/>
                <a:chOff x="3904100" y="8838263"/>
                <a:chExt cx="1186293" cy="1047957"/>
              </a:xfrm>
              <a:noFill/>
            </p:grpSpPr>
            <p:sp>
              <p:nvSpPr>
                <p:cNvPr id="436" name="Forma libre 435">
                  <a:extLst>
                    <a:ext uri="{FF2B5EF4-FFF2-40B4-BE49-F238E27FC236}">
                      <a16:creationId xmlns:a16="http://schemas.microsoft.com/office/drawing/2014/main" id="{42BB8470-3A8D-EDA4-B8C1-9B5BD3122BFC}"/>
                    </a:ext>
                  </a:extLst>
                </p:cNvPr>
                <p:cNvSpPr/>
                <p:nvPr/>
              </p:nvSpPr>
              <p:spPr>
                <a:xfrm>
                  <a:off x="3904100" y="9396006"/>
                  <a:ext cx="775036" cy="316974"/>
                </a:xfrm>
                <a:custGeom>
                  <a:avLst/>
                  <a:gdLst>
                    <a:gd name="connsiteX0" fmla="*/ 0 w 775036"/>
                    <a:gd name="connsiteY0" fmla="*/ 316975 h 316974"/>
                    <a:gd name="connsiteX1" fmla="*/ 0 w 775036"/>
                    <a:gd name="connsiteY1" fmla="*/ 214402 h 316974"/>
                    <a:gd name="connsiteX2" fmla="*/ 79075 w 775036"/>
                    <a:gd name="connsiteY2" fmla="*/ 111499 h 316974"/>
                    <a:gd name="connsiteX3" fmla="*/ 496205 w 775036"/>
                    <a:gd name="connsiteY3" fmla="*/ 0 h 316974"/>
                    <a:gd name="connsiteX4" fmla="*/ 717881 w 775036"/>
                    <a:gd name="connsiteY4" fmla="*/ 0 h 316974"/>
                    <a:gd name="connsiteX5" fmla="*/ 775036 w 775036"/>
                    <a:gd name="connsiteY5" fmla="*/ 57114 h 316974"/>
                    <a:gd name="connsiteX6" fmla="*/ 775036 w 775036"/>
                    <a:gd name="connsiteY6" fmla="*/ 316975 h 316974"/>
                    <a:gd name="connsiteX7" fmla="*/ 749478 w 775036"/>
                    <a:gd name="connsiteY7" fmla="*/ 316975 h 316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5036" h="316974">
                      <a:moveTo>
                        <a:pt x="0" y="316975"/>
                      </a:moveTo>
                      <a:lnTo>
                        <a:pt x="0" y="214402"/>
                      </a:lnTo>
                      <a:cubicBezTo>
                        <a:pt x="0" y="166133"/>
                        <a:pt x="32424" y="123897"/>
                        <a:pt x="79075" y="111499"/>
                      </a:cubicBezTo>
                      <a:lnTo>
                        <a:pt x="496205" y="0"/>
                      </a:lnTo>
                      <a:lnTo>
                        <a:pt x="717881" y="0"/>
                      </a:lnTo>
                      <a:cubicBezTo>
                        <a:pt x="749478" y="0"/>
                        <a:pt x="775036" y="25623"/>
                        <a:pt x="775036" y="57114"/>
                      </a:cubicBezTo>
                      <a:lnTo>
                        <a:pt x="775036" y="316975"/>
                      </a:lnTo>
                      <a:lnTo>
                        <a:pt x="749478" y="316975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7" name="Forma libre 436">
                  <a:extLst>
                    <a:ext uri="{FF2B5EF4-FFF2-40B4-BE49-F238E27FC236}">
                      <a16:creationId xmlns:a16="http://schemas.microsoft.com/office/drawing/2014/main" id="{23961C41-3915-B309-740C-B8A2B91CCECA}"/>
                    </a:ext>
                  </a:extLst>
                </p:cNvPr>
                <p:cNvSpPr/>
                <p:nvPr/>
              </p:nvSpPr>
              <p:spPr>
                <a:xfrm>
                  <a:off x="3942480" y="9670827"/>
                  <a:ext cx="662627" cy="190763"/>
                </a:xfrm>
                <a:custGeom>
                  <a:avLst/>
                  <a:gdLst>
                    <a:gd name="connsiteX0" fmla="*/ 569408 w 662627"/>
                    <a:gd name="connsiteY0" fmla="*/ 0 h 190763"/>
                    <a:gd name="connsiteX1" fmla="*/ 662627 w 662627"/>
                    <a:gd name="connsiteY1" fmla="*/ 93150 h 190763"/>
                    <a:gd name="connsiteX2" fmla="*/ 662627 w 662627"/>
                    <a:gd name="connsiteY2" fmla="*/ 97613 h 190763"/>
                    <a:gd name="connsiteX3" fmla="*/ 569408 w 662627"/>
                    <a:gd name="connsiteY3" fmla="*/ 190763 h 190763"/>
                    <a:gd name="connsiteX4" fmla="*/ 93219 w 662627"/>
                    <a:gd name="connsiteY4" fmla="*/ 190763 h 190763"/>
                    <a:gd name="connsiteX5" fmla="*/ 0 w 662627"/>
                    <a:gd name="connsiteY5" fmla="*/ 97613 h 190763"/>
                    <a:gd name="connsiteX6" fmla="*/ 0 w 662627"/>
                    <a:gd name="connsiteY6" fmla="*/ 93150 h 190763"/>
                    <a:gd name="connsiteX7" fmla="*/ 93219 w 662627"/>
                    <a:gd name="connsiteY7" fmla="*/ 0 h 190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2627" h="190763">
                      <a:moveTo>
                        <a:pt x="569408" y="0"/>
                      </a:moveTo>
                      <a:cubicBezTo>
                        <a:pt x="620891" y="0"/>
                        <a:pt x="662627" y="41705"/>
                        <a:pt x="662627" y="93150"/>
                      </a:cubicBezTo>
                      <a:lnTo>
                        <a:pt x="662627" y="97613"/>
                      </a:lnTo>
                      <a:cubicBezTo>
                        <a:pt x="662627" y="149058"/>
                        <a:pt x="620891" y="190763"/>
                        <a:pt x="569408" y="190763"/>
                      </a:cubicBezTo>
                      <a:lnTo>
                        <a:pt x="93219" y="190763"/>
                      </a:lnTo>
                      <a:cubicBezTo>
                        <a:pt x="41736" y="190763"/>
                        <a:pt x="0" y="149058"/>
                        <a:pt x="0" y="97613"/>
                      </a:cubicBezTo>
                      <a:lnTo>
                        <a:pt x="0" y="93150"/>
                      </a:lnTo>
                      <a:cubicBezTo>
                        <a:pt x="0" y="41705"/>
                        <a:pt x="41736" y="0"/>
                        <a:pt x="93219" y="0"/>
                      </a:cubicBezTo>
                      <a:close/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8" name="Forma libre 437">
                  <a:extLst>
                    <a:ext uri="{FF2B5EF4-FFF2-40B4-BE49-F238E27FC236}">
                      <a16:creationId xmlns:a16="http://schemas.microsoft.com/office/drawing/2014/main" id="{85CC25BD-B292-C5CA-C43D-32FDDF486BB7}"/>
                    </a:ext>
                  </a:extLst>
                </p:cNvPr>
                <p:cNvSpPr/>
                <p:nvPr/>
              </p:nvSpPr>
              <p:spPr>
                <a:xfrm>
                  <a:off x="4677234" y="9436589"/>
                  <a:ext cx="413159" cy="449632"/>
                </a:xfrm>
                <a:custGeom>
                  <a:avLst/>
                  <a:gdLst>
                    <a:gd name="connsiteX0" fmla="*/ 1737 w 413159"/>
                    <a:gd name="connsiteY0" fmla="*/ 0 h 449632"/>
                    <a:gd name="connsiteX1" fmla="*/ 123162 w 413159"/>
                    <a:gd name="connsiteY1" fmla="*/ 121335 h 449632"/>
                    <a:gd name="connsiteX2" fmla="*/ 307285 w 413159"/>
                    <a:gd name="connsiteY2" fmla="*/ 121335 h 449632"/>
                    <a:gd name="connsiteX3" fmla="*/ 413160 w 413159"/>
                    <a:gd name="connsiteY3" fmla="*/ 227130 h 449632"/>
                    <a:gd name="connsiteX4" fmla="*/ 413160 w 413159"/>
                    <a:gd name="connsiteY4" fmla="*/ 349870 h 449632"/>
                    <a:gd name="connsiteX5" fmla="*/ 281892 w 413159"/>
                    <a:gd name="connsiteY5" fmla="*/ 449632 h 449632"/>
                    <a:gd name="connsiteX6" fmla="*/ 102401 w 413159"/>
                    <a:gd name="connsiteY6" fmla="*/ 449632 h 449632"/>
                    <a:gd name="connsiteX7" fmla="*/ 0 w 413159"/>
                    <a:gd name="connsiteY7" fmla="*/ 347308 h 449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3159" h="449632">
                      <a:moveTo>
                        <a:pt x="1737" y="0"/>
                      </a:moveTo>
                      <a:lnTo>
                        <a:pt x="123162" y="121335"/>
                      </a:lnTo>
                      <a:lnTo>
                        <a:pt x="307285" y="121335"/>
                      </a:lnTo>
                      <a:cubicBezTo>
                        <a:pt x="365764" y="121335"/>
                        <a:pt x="413160" y="168695"/>
                        <a:pt x="413160" y="227130"/>
                      </a:cubicBezTo>
                      <a:lnTo>
                        <a:pt x="413160" y="349870"/>
                      </a:lnTo>
                      <a:lnTo>
                        <a:pt x="281892" y="449632"/>
                      </a:lnTo>
                      <a:lnTo>
                        <a:pt x="102401" y="449632"/>
                      </a:lnTo>
                      <a:lnTo>
                        <a:pt x="0" y="347308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9" name="Forma libre 438">
                  <a:extLst>
                    <a:ext uri="{FF2B5EF4-FFF2-40B4-BE49-F238E27FC236}">
                      <a16:creationId xmlns:a16="http://schemas.microsoft.com/office/drawing/2014/main" id="{98645113-2811-488C-817C-563FACA1234B}"/>
                    </a:ext>
                  </a:extLst>
                </p:cNvPr>
                <p:cNvSpPr/>
                <p:nvPr/>
              </p:nvSpPr>
              <p:spPr>
                <a:xfrm>
                  <a:off x="4800396" y="9557923"/>
                  <a:ext cx="289997" cy="160016"/>
                </a:xfrm>
                <a:custGeom>
                  <a:avLst/>
                  <a:gdLst>
                    <a:gd name="connsiteX0" fmla="*/ 0 w 289997"/>
                    <a:gd name="connsiteY0" fmla="*/ 0 h 160016"/>
                    <a:gd name="connsiteX1" fmla="*/ 0 w 289997"/>
                    <a:gd name="connsiteY1" fmla="*/ 160016 h 160016"/>
                    <a:gd name="connsiteX2" fmla="*/ 289998 w 289997"/>
                    <a:gd name="connsiteY2" fmla="*/ 160016 h 160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997" h="160016">
                      <a:moveTo>
                        <a:pt x="0" y="0"/>
                      </a:moveTo>
                      <a:lnTo>
                        <a:pt x="0" y="160016"/>
                      </a:lnTo>
                      <a:lnTo>
                        <a:pt x="289998" y="160016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0" name="Forma libre 439">
                  <a:extLst>
                    <a:ext uri="{FF2B5EF4-FFF2-40B4-BE49-F238E27FC236}">
                      <a16:creationId xmlns:a16="http://schemas.microsoft.com/office/drawing/2014/main" id="{E7CC8803-E9D6-62D7-D415-0EF529EFD303}"/>
                    </a:ext>
                  </a:extLst>
                </p:cNvPr>
                <p:cNvSpPr/>
                <p:nvPr/>
              </p:nvSpPr>
              <p:spPr>
                <a:xfrm>
                  <a:off x="4618672" y="9040350"/>
                  <a:ext cx="8271" cy="355656"/>
                </a:xfrm>
                <a:custGeom>
                  <a:avLst/>
                  <a:gdLst>
                    <a:gd name="connsiteX0" fmla="*/ 0 w 8271"/>
                    <a:gd name="connsiteY0" fmla="*/ 0 h 355656"/>
                    <a:gd name="connsiteX1" fmla="*/ 0 w 8271"/>
                    <a:gd name="connsiteY1" fmla="*/ 355656 h 355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71" h="355656">
                      <a:moveTo>
                        <a:pt x="0" y="0"/>
                      </a:moveTo>
                      <a:lnTo>
                        <a:pt x="0" y="355656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1" name="Forma libre 440">
                  <a:extLst>
                    <a:ext uri="{FF2B5EF4-FFF2-40B4-BE49-F238E27FC236}">
                      <a16:creationId xmlns:a16="http://schemas.microsoft.com/office/drawing/2014/main" id="{FF8B1B4B-8EA9-BE49-55F3-F332C825A6FE}"/>
                    </a:ext>
                  </a:extLst>
                </p:cNvPr>
                <p:cNvSpPr/>
                <p:nvPr/>
              </p:nvSpPr>
              <p:spPr>
                <a:xfrm>
                  <a:off x="4145296" y="8984477"/>
                  <a:ext cx="8271" cy="479718"/>
                </a:xfrm>
                <a:custGeom>
                  <a:avLst/>
                  <a:gdLst>
                    <a:gd name="connsiteX0" fmla="*/ 0 w 8271"/>
                    <a:gd name="connsiteY0" fmla="*/ 479718 h 479718"/>
                    <a:gd name="connsiteX1" fmla="*/ 0 w 8271"/>
                    <a:gd name="connsiteY1" fmla="*/ 0 h 47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71" h="479718">
                      <a:moveTo>
                        <a:pt x="0" y="479718"/>
                      </a:moveTo>
                      <a:lnTo>
                        <a:pt x="0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2" name="Forma libre 441">
                  <a:extLst>
                    <a:ext uri="{FF2B5EF4-FFF2-40B4-BE49-F238E27FC236}">
                      <a16:creationId xmlns:a16="http://schemas.microsoft.com/office/drawing/2014/main" id="{6124A03A-6292-1ED2-C3EB-7E2445AB4C24}"/>
                    </a:ext>
                  </a:extLst>
                </p:cNvPr>
                <p:cNvSpPr/>
                <p:nvPr/>
              </p:nvSpPr>
              <p:spPr>
                <a:xfrm>
                  <a:off x="4086734" y="8838263"/>
                  <a:ext cx="590499" cy="146213"/>
                </a:xfrm>
                <a:custGeom>
                  <a:avLst/>
                  <a:gdLst>
                    <a:gd name="connsiteX0" fmla="*/ 554023 w 590499"/>
                    <a:gd name="connsiteY0" fmla="*/ 0 h 146213"/>
                    <a:gd name="connsiteX1" fmla="*/ 590500 w 590499"/>
                    <a:gd name="connsiteY1" fmla="*/ 36450 h 146213"/>
                    <a:gd name="connsiteX2" fmla="*/ 590500 w 590499"/>
                    <a:gd name="connsiteY2" fmla="*/ 109763 h 146213"/>
                    <a:gd name="connsiteX3" fmla="*/ 554023 w 590499"/>
                    <a:gd name="connsiteY3" fmla="*/ 146213 h 146213"/>
                    <a:gd name="connsiteX4" fmla="*/ 36477 w 590499"/>
                    <a:gd name="connsiteY4" fmla="*/ 146213 h 146213"/>
                    <a:gd name="connsiteX5" fmla="*/ 0 w 590499"/>
                    <a:gd name="connsiteY5" fmla="*/ 109763 h 146213"/>
                    <a:gd name="connsiteX6" fmla="*/ 0 w 590499"/>
                    <a:gd name="connsiteY6" fmla="*/ 36450 h 146213"/>
                    <a:gd name="connsiteX7" fmla="*/ 36477 w 590499"/>
                    <a:gd name="connsiteY7" fmla="*/ 0 h 146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499" h="146213">
                      <a:moveTo>
                        <a:pt x="554023" y="0"/>
                      </a:moveTo>
                      <a:cubicBezTo>
                        <a:pt x="574169" y="0"/>
                        <a:pt x="590500" y="16319"/>
                        <a:pt x="590500" y="36450"/>
                      </a:cubicBezTo>
                      <a:lnTo>
                        <a:pt x="590500" y="109763"/>
                      </a:lnTo>
                      <a:cubicBezTo>
                        <a:pt x="590500" y="129894"/>
                        <a:pt x="574169" y="146213"/>
                        <a:pt x="554023" y="146213"/>
                      </a:cubicBezTo>
                      <a:lnTo>
                        <a:pt x="36477" y="146213"/>
                      </a:lnTo>
                      <a:cubicBezTo>
                        <a:pt x="16331" y="146213"/>
                        <a:pt x="0" y="129894"/>
                        <a:pt x="0" y="109763"/>
                      </a:cubicBezTo>
                      <a:lnTo>
                        <a:pt x="0" y="36450"/>
                      </a:lnTo>
                      <a:cubicBezTo>
                        <a:pt x="0" y="16319"/>
                        <a:pt x="16331" y="0"/>
                        <a:pt x="36477" y="0"/>
                      </a:cubicBezTo>
                      <a:close/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3" name="Forma libre 442">
                  <a:extLst>
                    <a:ext uri="{FF2B5EF4-FFF2-40B4-BE49-F238E27FC236}">
                      <a16:creationId xmlns:a16="http://schemas.microsoft.com/office/drawing/2014/main" id="{A3D171B2-B1E8-07ED-6E23-B3013112D83F}"/>
                    </a:ext>
                  </a:extLst>
                </p:cNvPr>
                <p:cNvSpPr/>
                <p:nvPr/>
              </p:nvSpPr>
              <p:spPr>
                <a:xfrm>
                  <a:off x="4042978" y="9766209"/>
                  <a:ext cx="461630" cy="8265"/>
                </a:xfrm>
                <a:custGeom>
                  <a:avLst/>
                  <a:gdLst>
                    <a:gd name="connsiteX0" fmla="*/ 0 w 461630"/>
                    <a:gd name="connsiteY0" fmla="*/ 0 h 8265"/>
                    <a:gd name="connsiteX1" fmla="*/ 461631 w 461630"/>
                    <a:gd name="connsiteY1" fmla="*/ 0 h 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630" h="8265">
                      <a:moveTo>
                        <a:pt x="0" y="0"/>
                      </a:moveTo>
                      <a:lnTo>
                        <a:pt x="461631" y="0"/>
                      </a:lnTo>
                    </a:path>
                  </a:pathLst>
                </a:custGeom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4" name="Forma libre 443">
                  <a:extLst>
                    <a:ext uri="{FF2B5EF4-FFF2-40B4-BE49-F238E27FC236}">
                      <a16:creationId xmlns:a16="http://schemas.microsoft.com/office/drawing/2014/main" id="{64B7439E-5662-6926-CEA5-7EB93B319E95}"/>
                    </a:ext>
                  </a:extLst>
                </p:cNvPr>
                <p:cNvSpPr/>
                <p:nvPr/>
              </p:nvSpPr>
              <p:spPr>
                <a:xfrm>
                  <a:off x="3927178" y="9327156"/>
                  <a:ext cx="159556" cy="193160"/>
                </a:xfrm>
                <a:custGeom>
                  <a:avLst/>
                  <a:gdLst>
                    <a:gd name="connsiteX0" fmla="*/ 159557 w 159556"/>
                    <a:gd name="connsiteY0" fmla="*/ 0 h 193160"/>
                    <a:gd name="connsiteX1" fmla="*/ 109845 w 159556"/>
                    <a:gd name="connsiteY1" fmla="*/ 0 h 193160"/>
                    <a:gd name="connsiteX2" fmla="*/ 0 w 159556"/>
                    <a:gd name="connsiteY2" fmla="*/ 109763 h 193160"/>
                    <a:gd name="connsiteX3" fmla="*/ 0 w 159556"/>
                    <a:gd name="connsiteY3" fmla="*/ 193160 h 193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556" h="193160">
                      <a:moveTo>
                        <a:pt x="159557" y="0"/>
                      </a:moveTo>
                      <a:lnTo>
                        <a:pt x="109845" y="0"/>
                      </a:lnTo>
                      <a:cubicBezTo>
                        <a:pt x="49215" y="0"/>
                        <a:pt x="0" y="49096"/>
                        <a:pt x="0" y="109763"/>
                      </a:cubicBezTo>
                      <a:lnTo>
                        <a:pt x="0" y="193160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45" name="Forma libre 444">
                  <a:extLst>
                    <a:ext uri="{FF2B5EF4-FFF2-40B4-BE49-F238E27FC236}">
                      <a16:creationId xmlns:a16="http://schemas.microsoft.com/office/drawing/2014/main" id="{CE1BBF30-880E-7575-DA6E-196A5C4387FD}"/>
                    </a:ext>
                  </a:extLst>
                </p:cNvPr>
                <p:cNvSpPr/>
                <p:nvPr/>
              </p:nvSpPr>
              <p:spPr>
                <a:xfrm>
                  <a:off x="4273835" y="9091677"/>
                  <a:ext cx="344837" cy="210021"/>
                </a:xfrm>
                <a:custGeom>
                  <a:avLst/>
                  <a:gdLst>
                    <a:gd name="connsiteX0" fmla="*/ 271883 w 344837"/>
                    <a:gd name="connsiteY0" fmla="*/ 210022 h 210021"/>
                    <a:gd name="connsiteX1" fmla="*/ 0 w 344837"/>
                    <a:gd name="connsiteY1" fmla="*/ 210022 h 210021"/>
                    <a:gd name="connsiteX2" fmla="*/ 0 w 344837"/>
                    <a:gd name="connsiteY2" fmla="*/ 0 h 210021"/>
                    <a:gd name="connsiteX3" fmla="*/ 344837 w 344837"/>
                    <a:gd name="connsiteY3" fmla="*/ 0 h 21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4837" h="210021">
                      <a:moveTo>
                        <a:pt x="271883" y="210022"/>
                      </a:moveTo>
                      <a:lnTo>
                        <a:pt x="0" y="210022"/>
                      </a:lnTo>
                      <a:lnTo>
                        <a:pt x="0" y="0"/>
                      </a:lnTo>
                      <a:lnTo>
                        <a:pt x="344837" y="0"/>
                      </a:lnTo>
                    </a:path>
                  </a:pathLst>
                </a:custGeom>
                <a:noFill/>
                <a:ln w="24808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46" name="Forma libre 445">
                <a:extLst>
                  <a:ext uri="{FF2B5EF4-FFF2-40B4-BE49-F238E27FC236}">
                    <a16:creationId xmlns:a16="http://schemas.microsoft.com/office/drawing/2014/main" id="{BC30353F-1CC7-572D-6DB6-FF4D51ED6834}"/>
                  </a:ext>
                </a:extLst>
              </p:cNvPr>
              <p:cNvSpPr/>
              <p:nvPr/>
            </p:nvSpPr>
            <p:spPr>
              <a:xfrm>
                <a:off x="3934374" y="9159866"/>
                <a:ext cx="64517" cy="174067"/>
              </a:xfrm>
              <a:custGeom>
                <a:avLst/>
                <a:gdLst>
                  <a:gd name="connsiteX0" fmla="*/ 64517 w 64517"/>
                  <a:gd name="connsiteY0" fmla="*/ 174067 h 174067"/>
                  <a:gd name="connsiteX1" fmla="*/ 64517 w 64517"/>
                  <a:gd name="connsiteY1" fmla="*/ 130840 h 174067"/>
                  <a:gd name="connsiteX2" fmla="*/ 17535 w 64517"/>
                  <a:gd name="connsiteY2" fmla="*/ 17523 h 174067"/>
                  <a:gd name="connsiteX3" fmla="*/ 0 w 64517"/>
                  <a:gd name="connsiteY3" fmla="*/ 0 h 174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17" h="174067">
                    <a:moveTo>
                      <a:pt x="64517" y="174067"/>
                    </a:moveTo>
                    <a:lnTo>
                      <a:pt x="64517" y="130840"/>
                    </a:lnTo>
                    <a:cubicBezTo>
                      <a:pt x="64517" y="88356"/>
                      <a:pt x="47644" y="47608"/>
                      <a:pt x="17535" y="17523"/>
                    </a:cubicBezTo>
                    <a:lnTo>
                      <a:pt x="0" y="0"/>
                    </a:ln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47" name="Forma libre 446">
              <a:extLst>
                <a:ext uri="{FF2B5EF4-FFF2-40B4-BE49-F238E27FC236}">
                  <a16:creationId xmlns:a16="http://schemas.microsoft.com/office/drawing/2014/main" id="{54DA26AA-F775-A15A-5702-554C81A8A6A2}"/>
                </a:ext>
              </a:extLst>
            </p:cNvPr>
            <p:cNvSpPr/>
            <p:nvPr/>
          </p:nvSpPr>
          <p:spPr>
            <a:xfrm>
              <a:off x="4800396" y="9717940"/>
              <a:ext cx="8271" cy="168281"/>
            </a:xfrm>
            <a:custGeom>
              <a:avLst/>
              <a:gdLst>
                <a:gd name="connsiteX0" fmla="*/ 0 w 8271"/>
                <a:gd name="connsiteY0" fmla="*/ 0 h 168281"/>
                <a:gd name="connsiteX1" fmla="*/ 0 w 8271"/>
                <a:gd name="connsiteY1" fmla="*/ 168281 h 16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71" h="168281">
                  <a:moveTo>
                    <a:pt x="0" y="0"/>
                  </a:moveTo>
                  <a:lnTo>
                    <a:pt x="0" y="168281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48" name="Gráfico 2">
            <a:extLst>
              <a:ext uri="{FF2B5EF4-FFF2-40B4-BE49-F238E27FC236}">
                <a16:creationId xmlns:a16="http://schemas.microsoft.com/office/drawing/2014/main" id="{808463FD-6BBF-4559-4D22-DA57955503D3}"/>
              </a:ext>
            </a:extLst>
          </p:cNvPr>
          <p:cNvGrpSpPr/>
          <p:nvPr/>
        </p:nvGrpSpPr>
        <p:grpSpPr>
          <a:xfrm>
            <a:off x="5836563" y="8816030"/>
            <a:ext cx="1147831" cy="1092507"/>
            <a:chOff x="5836563" y="8816030"/>
            <a:chExt cx="1147831" cy="1092507"/>
          </a:xfrm>
          <a:noFill/>
        </p:grpSpPr>
        <p:sp>
          <p:nvSpPr>
            <p:cNvPr id="449" name="Forma libre 448">
              <a:extLst>
                <a:ext uri="{FF2B5EF4-FFF2-40B4-BE49-F238E27FC236}">
                  <a16:creationId xmlns:a16="http://schemas.microsoft.com/office/drawing/2014/main" id="{B1FBE518-ADA2-3C12-7EED-0D1318591154}"/>
                </a:ext>
              </a:extLst>
            </p:cNvPr>
            <p:cNvSpPr/>
            <p:nvPr/>
          </p:nvSpPr>
          <p:spPr>
            <a:xfrm>
              <a:off x="6288764" y="8816030"/>
              <a:ext cx="159142" cy="246801"/>
            </a:xfrm>
            <a:custGeom>
              <a:avLst/>
              <a:gdLst>
                <a:gd name="connsiteX0" fmla="*/ 0 w 159142"/>
                <a:gd name="connsiteY0" fmla="*/ 196218 h 246801"/>
                <a:gd name="connsiteX1" fmla="*/ 76346 w 159142"/>
                <a:gd name="connsiteY1" fmla="*/ 246802 h 246801"/>
                <a:gd name="connsiteX2" fmla="*/ 159143 w 159142"/>
                <a:gd name="connsiteY2" fmla="*/ 164066 h 246801"/>
                <a:gd name="connsiteX3" fmla="*/ 76346 w 159142"/>
                <a:gd name="connsiteY3" fmla="*/ 81331 h 246801"/>
                <a:gd name="connsiteX4" fmla="*/ 76346 w 159142"/>
                <a:gd name="connsiteY4" fmla="*/ 81331 h 246801"/>
                <a:gd name="connsiteX5" fmla="*/ 76346 w 159142"/>
                <a:gd name="connsiteY5" fmla="*/ 0 h 24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142" h="246801">
                  <a:moveTo>
                    <a:pt x="0" y="196218"/>
                  </a:moveTo>
                  <a:cubicBezTo>
                    <a:pt x="12573" y="225891"/>
                    <a:pt x="42019" y="246802"/>
                    <a:pt x="76346" y="246802"/>
                  </a:cubicBezTo>
                  <a:cubicBezTo>
                    <a:pt x="122087" y="246802"/>
                    <a:pt x="159143" y="209773"/>
                    <a:pt x="159143" y="164066"/>
                  </a:cubicBezTo>
                  <a:cubicBezTo>
                    <a:pt x="159143" y="118359"/>
                    <a:pt x="122087" y="81331"/>
                    <a:pt x="76346" y="81331"/>
                  </a:cubicBezTo>
                  <a:lnTo>
                    <a:pt x="76346" y="81331"/>
                  </a:lnTo>
                  <a:cubicBezTo>
                    <a:pt x="76346" y="81331"/>
                    <a:pt x="76346" y="0"/>
                    <a:pt x="76346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0" name="Forma libre 449">
              <a:extLst>
                <a:ext uri="{FF2B5EF4-FFF2-40B4-BE49-F238E27FC236}">
                  <a16:creationId xmlns:a16="http://schemas.microsoft.com/office/drawing/2014/main" id="{66DC8C10-8451-E5CC-72CD-B23B79FDAD9D}"/>
                </a:ext>
              </a:extLst>
            </p:cNvPr>
            <p:cNvSpPr/>
            <p:nvPr/>
          </p:nvSpPr>
          <p:spPr>
            <a:xfrm>
              <a:off x="6026227" y="9063245"/>
              <a:ext cx="768501" cy="318545"/>
            </a:xfrm>
            <a:custGeom>
              <a:avLst/>
              <a:gdLst>
                <a:gd name="connsiteX0" fmla="*/ 768502 w 768501"/>
                <a:gd name="connsiteY0" fmla="*/ 318545 h 318545"/>
                <a:gd name="connsiteX1" fmla="*/ 349966 w 768501"/>
                <a:gd name="connsiteY1" fmla="*/ 0 h 318545"/>
                <a:gd name="connsiteX2" fmla="*/ 0 w 768501"/>
                <a:gd name="connsiteY2" fmla="*/ 318545 h 31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8501" h="318545">
                  <a:moveTo>
                    <a:pt x="768502" y="318545"/>
                  </a:moveTo>
                  <a:lnTo>
                    <a:pt x="349966" y="0"/>
                  </a:lnTo>
                  <a:lnTo>
                    <a:pt x="0" y="318545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51" name="Gráfico 2">
              <a:extLst>
                <a:ext uri="{FF2B5EF4-FFF2-40B4-BE49-F238E27FC236}">
                  <a16:creationId xmlns:a16="http://schemas.microsoft.com/office/drawing/2014/main" id="{527DDB63-2E68-7873-9415-F44F749D88CD}"/>
                </a:ext>
              </a:extLst>
            </p:cNvPr>
            <p:cNvGrpSpPr/>
            <p:nvPr/>
          </p:nvGrpSpPr>
          <p:grpSpPr>
            <a:xfrm>
              <a:off x="5939873" y="9381542"/>
              <a:ext cx="941292" cy="80339"/>
              <a:chOff x="5939873" y="9381542"/>
              <a:chExt cx="941292" cy="80339"/>
            </a:xfrm>
            <a:noFill/>
          </p:grpSpPr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745B399F-9608-90A0-45A4-F736FBAE9517}"/>
                  </a:ext>
                </a:extLst>
              </p:cNvPr>
              <p:cNvSpPr/>
              <p:nvPr/>
            </p:nvSpPr>
            <p:spPr>
              <a:xfrm>
                <a:off x="5939873" y="9381542"/>
                <a:ext cx="160797" cy="80339"/>
              </a:xfrm>
              <a:custGeom>
                <a:avLst/>
                <a:gdLst>
                  <a:gd name="connsiteX0" fmla="*/ 0 w 160797"/>
                  <a:gd name="connsiteY0" fmla="*/ 80339 h 80339"/>
                  <a:gd name="connsiteX1" fmla="*/ 80399 w 160797"/>
                  <a:gd name="connsiteY1" fmla="*/ 0 h 80339"/>
                  <a:gd name="connsiteX2" fmla="*/ 160797 w 160797"/>
                  <a:gd name="connsiteY2" fmla="*/ 80339 h 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797" h="80339">
                    <a:moveTo>
                      <a:pt x="0" y="80339"/>
                    </a:moveTo>
                    <a:cubicBezTo>
                      <a:pt x="0" y="35954"/>
                      <a:pt x="35981" y="0"/>
                      <a:pt x="80399" y="0"/>
                    </a:cubicBezTo>
                    <a:cubicBezTo>
                      <a:pt x="124816" y="0"/>
                      <a:pt x="160797" y="35954"/>
                      <a:pt x="160797" y="80339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3340CA6E-1551-36CE-7EF4-7E1F0D65B0C5}"/>
                  </a:ext>
                </a:extLst>
              </p:cNvPr>
              <p:cNvSpPr/>
              <p:nvPr/>
            </p:nvSpPr>
            <p:spPr>
              <a:xfrm>
                <a:off x="6720369" y="9381542"/>
                <a:ext cx="160797" cy="80339"/>
              </a:xfrm>
              <a:custGeom>
                <a:avLst/>
                <a:gdLst>
                  <a:gd name="connsiteX0" fmla="*/ 0 w 160797"/>
                  <a:gd name="connsiteY0" fmla="*/ 80339 h 80339"/>
                  <a:gd name="connsiteX1" fmla="*/ 80399 w 160797"/>
                  <a:gd name="connsiteY1" fmla="*/ 0 h 80339"/>
                  <a:gd name="connsiteX2" fmla="*/ 160797 w 160797"/>
                  <a:gd name="connsiteY2" fmla="*/ 80339 h 8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0797" h="80339">
                    <a:moveTo>
                      <a:pt x="0" y="80339"/>
                    </a:moveTo>
                    <a:cubicBezTo>
                      <a:pt x="0" y="35954"/>
                      <a:pt x="35981" y="0"/>
                      <a:pt x="80399" y="0"/>
                    </a:cubicBezTo>
                    <a:cubicBezTo>
                      <a:pt x="124816" y="0"/>
                      <a:pt x="160797" y="35954"/>
                      <a:pt x="160797" y="80339"/>
                    </a:cubicBezTo>
                  </a:path>
                </a:pathLst>
              </a:custGeom>
              <a:noFill/>
              <a:ln w="24808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54" name="Forma libre 453">
              <a:extLst>
                <a:ext uri="{FF2B5EF4-FFF2-40B4-BE49-F238E27FC236}">
                  <a16:creationId xmlns:a16="http://schemas.microsoft.com/office/drawing/2014/main" id="{1654980E-F676-0FE2-6128-98EF545D77CC}"/>
                </a:ext>
              </a:extLst>
            </p:cNvPr>
            <p:cNvSpPr/>
            <p:nvPr/>
          </p:nvSpPr>
          <p:spPr>
            <a:xfrm>
              <a:off x="5836563" y="9461881"/>
              <a:ext cx="1147831" cy="446656"/>
            </a:xfrm>
            <a:custGeom>
              <a:avLst/>
              <a:gdLst>
                <a:gd name="connsiteX0" fmla="*/ 403896 w 1147831"/>
                <a:gd name="connsiteY0" fmla="*/ 446657 h 446656"/>
                <a:gd name="connsiteX1" fmla="*/ 748981 w 1147831"/>
                <a:gd name="connsiteY1" fmla="*/ 446657 h 446656"/>
                <a:gd name="connsiteX2" fmla="*/ 795550 w 1147831"/>
                <a:gd name="connsiteY2" fmla="*/ 395991 h 446656"/>
                <a:gd name="connsiteX3" fmla="*/ 946917 w 1147831"/>
                <a:gd name="connsiteY3" fmla="*/ 395991 h 446656"/>
                <a:gd name="connsiteX4" fmla="*/ 993403 w 1147831"/>
                <a:gd name="connsiteY4" fmla="*/ 446657 h 446656"/>
                <a:gd name="connsiteX5" fmla="*/ 1147831 w 1147831"/>
                <a:gd name="connsiteY5" fmla="*/ 446657 h 446656"/>
                <a:gd name="connsiteX6" fmla="*/ 1147831 w 1147831"/>
                <a:gd name="connsiteY6" fmla="*/ 0 h 446656"/>
                <a:gd name="connsiteX7" fmla="*/ 763787 w 1147831"/>
                <a:gd name="connsiteY7" fmla="*/ 0 h 446656"/>
                <a:gd name="connsiteX8" fmla="*/ 705391 w 1147831"/>
                <a:gd name="connsiteY8" fmla="*/ 58436 h 446656"/>
                <a:gd name="connsiteX9" fmla="*/ 442524 w 1147831"/>
                <a:gd name="connsiteY9" fmla="*/ 58436 h 446656"/>
                <a:gd name="connsiteX10" fmla="*/ 384044 w 1147831"/>
                <a:gd name="connsiteY10" fmla="*/ 0 h 446656"/>
                <a:gd name="connsiteX11" fmla="*/ 0 w 1147831"/>
                <a:gd name="connsiteY11" fmla="*/ 0 h 446656"/>
                <a:gd name="connsiteX12" fmla="*/ 0 w 1147831"/>
                <a:gd name="connsiteY12" fmla="*/ 446657 h 446656"/>
                <a:gd name="connsiteX13" fmla="*/ 149465 w 1147831"/>
                <a:gd name="connsiteY13" fmla="*/ 446657 h 446656"/>
                <a:gd name="connsiteX14" fmla="*/ 200997 w 1147831"/>
                <a:gd name="connsiteY14" fmla="*/ 395991 h 446656"/>
                <a:gd name="connsiteX15" fmla="*/ 352364 w 1147831"/>
                <a:gd name="connsiteY15" fmla="*/ 395991 h 446656"/>
                <a:gd name="connsiteX16" fmla="*/ 403896 w 1147831"/>
                <a:gd name="connsiteY16" fmla="*/ 446657 h 4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831" h="446656">
                  <a:moveTo>
                    <a:pt x="403896" y="446657"/>
                  </a:moveTo>
                  <a:lnTo>
                    <a:pt x="748981" y="446657"/>
                  </a:lnTo>
                  <a:lnTo>
                    <a:pt x="795550" y="395991"/>
                  </a:lnTo>
                  <a:lnTo>
                    <a:pt x="946917" y="395991"/>
                  </a:lnTo>
                  <a:lnTo>
                    <a:pt x="993403" y="446657"/>
                  </a:lnTo>
                  <a:lnTo>
                    <a:pt x="1147831" y="446657"/>
                  </a:lnTo>
                  <a:lnTo>
                    <a:pt x="1147831" y="0"/>
                  </a:lnTo>
                  <a:lnTo>
                    <a:pt x="763787" y="0"/>
                  </a:lnTo>
                  <a:lnTo>
                    <a:pt x="705391" y="58436"/>
                  </a:lnTo>
                  <a:lnTo>
                    <a:pt x="442524" y="58436"/>
                  </a:lnTo>
                  <a:lnTo>
                    <a:pt x="384044" y="0"/>
                  </a:lnTo>
                  <a:lnTo>
                    <a:pt x="0" y="0"/>
                  </a:lnTo>
                  <a:lnTo>
                    <a:pt x="0" y="446657"/>
                  </a:lnTo>
                  <a:lnTo>
                    <a:pt x="149465" y="446657"/>
                  </a:lnTo>
                  <a:lnTo>
                    <a:pt x="200997" y="395991"/>
                  </a:lnTo>
                  <a:lnTo>
                    <a:pt x="352364" y="395991"/>
                  </a:lnTo>
                  <a:lnTo>
                    <a:pt x="403896" y="446657"/>
                  </a:ln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55" name="Gráfico 2">
            <a:extLst>
              <a:ext uri="{FF2B5EF4-FFF2-40B4-BE49-F238E27FC236}">
                <a16:creationId xmlns:a16="http://schemas.microsoft.com/office/drawing/2014/main" id="{F161BF46-EF76-20B8-5DDA-10F8F9C73A41}"/>
              </a:ext>
            </a:extLst>
          </p:cNvPr>
          <p:cNvGrpSpPr/>
          <p:nvPr/>
        </p:nvGrpSpPr>
        <p:grpSpPr>
          <a:xfrm>
            <a:off x="7743963" y="8823303"/>
            <a:ext cx="1159576" cy="1077878"/>
            <a:chOff x="7743963" y="8823303"/>
            <a:chExt cx="1159576" cy="1077878"/>
          </a:xfrm>
          <a:noFill/>
        </p:grpSpPr>
        <p:sp>
          <p:nvSpPr>
            <p:cNvPr id="456" name="Forma libre 455">
              <a:extLst>
                <a:ext uri="{FF2B5EF4-FFF2-40B4-BE49-F238E27FC236}">
                  <a16:creationId xmlns:a16="http://schemas.microsoft.com/office/drawing/2014/main" id="{B37A99DB-7342-C71E-8366-5FCDA2B2272A}"/>
                </a:ext>
              </a:extLst>
            </p:cNvPr>
            <p:cNvSpPr/>
            <p:nvPr/>
          </p:nvSpPr>
          <p:spPr>
            <a:xfrm>
              <a:off x="7743963" y="9072915"/>
              <a:ext cx="352943" cy="135303"/>
            </a:xfrm>
            <a:custGeom>
              <a:avLst/>
              <a:gdLst>
                <a:gd name="connsiteX0" fmla="*/ 352943 w 352943"/>
                <a:gd name="connsiteY0" fmla="*/ 135303 h 135303"/>
                <a:gd name="connsiteX1" fmla="*/ 0 w 352943"/>
                <a:gd name="connsiteY1" fmla="*/ 0 h 1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2943" h="135303">
                  <a:moveTo>
                    <a:pt x="352943" y="135303"/>
                  </a:moveTo>
                  <a:lnTo>
                    <a:pt x="0" y="0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7" name="Forma libre 456">
              <a:extLst>
                <a:ext uri="{FF2B5EF4-FFF2-40B4-BE49-F238E27FC236}">
                  <a16:creationId xmlns:a16="http://schemas.microsoft.com/office/drawing/2014/main" id="{97024C3B-CD95-0082-5034-E3A4C7BD2E25}"/>
                </a:ext>
              </a:extLst>
            </p:cNvPr>
            <p:cNvSpPr/>
            <p:nvPr/>
          </p:nvSpPr>
          <p:spPr>
            <a:xfrm>
              <a:off x="7839746" y="8823303"/>
              <a:ext cx="309435" cy="118607"/>
            </a:xfrm>
            <a:custGeom>
              <a:avLst/>
              <a:gdLst>
                <a:gd name="connsiteX0" fmla="*/ 0 w 309435"/>
                <a:gd name="connsiteY0" fmla="*/ 0 h 118607"/>
                <a:gd name="connsiteX1" fmla="*/ 309436 w 309435"/>
                <a:gd name="connsiteY1" fmla="*/ 118607 h 11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9435" h="118607">
                  <a:moveTo>
                    <a:pt x="0" y="0"/>
                  </a:moveTo>
                  <a:lnTo>
                    <a:pt x="309436" y="118607"/>
                  </a:lnTo>
                </a:path>
              </a:pathLst>
            </a:custGeom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8" name="Forma libre 457">
              <a:extLst>
                <a:ext uri="{FF2B5EF4-FFF2-40B4-BE49-F238E27FC236}">
                  <a16:creationId xmlns:a16="http://schemas.microsoft.com/office/drawing/2014/main" id="{F0ACB858-829E-0664-FB75-D4375281E987}"/>
                </a:ext>
              </a:extLst>
            </p:cNvPr>
            <p:cNvSpPr/>
            <p:nvPr/>
          </p:nvSpPr>
          <p:spPr>
            <a:xfrm rot="1259400">
              <a:off x="8140366" y="8935908"/>
              <a:ext cx="119439" cy="338050"/>
            </a:xfrm>
            <a:custGeom>
              <a:avLst/>
              <a:gdLst>
                <a:gd name="connsiteX0" fmla="*/ 82218 w 119439"/>
                <a:gd name="connsiteY0" fmla="*/ 0 h 338050"/>
                <a:gd name="connsiteX1" fmla="*/ 119440 w 119439"/>
                <a:gd name="connsiteY1" fmla="*/ 37194 h 338050"/>
                <a:gd name="connsiteX2" fmla="*/ 119440 w 119439"/>
                <a:gd name="connsiteY2" fmla="*/ 300857 h 338050"/>
                <a:gd name="connsiteX3" fmla="*/ 82218 w 119439"/>
                <a:gd name="connsiteY3" fmla="*/ 338051 h 338050"/>
                <a:gd name="connsiteX4" fmla="*/ 37222 w 119439"/>
                <a:gd name="connsiteY4" fmla="*/ 338051 h 338050"/>
                <a:gd name="connsiteX5" fmla="*/ 0 w 119439"/>
                <a:gd name="connsiteY5" fmla="*/ 300857 h 338050"/>
                <a:gd name="connsiteX6" fmla="*/ 0 w 119439"/>
                <a:gd name="connsiteY6" fmla="*/ 37194 h 338050"/>
                <a:gd name="connsiteX7" fmla="*/ 37222 w 119439"/>
                <a:gd name="connsiteY7" fmla="*/ 0 h 33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39" h="338050">
                  <a:moveTo>
                    <a:pt x="82218" y="0"/>
                  </a:moveTo>
                  <a:cubicBezTo>
                    <a:pt x="102775" y="0"/>
                    <a:pt x="119440" y="16652"/>
                    <a:pt x="119440" y="37194"/>
                  </a:cubicBezTo>
                  <a:lnTo>
                    <a:pt x="119440" y="300857"/>
                  </a:lnTo>
                  <a:cubicBezTo>
                    <a:pt x="119440" y="321399"/>
                    <a:pt x="102775" y="338051"/>
                    <a:pt x="82218" y="338051"/>
                  </a:cubicBezTo>
                  <a:lnTo>
                    <a:pt x="37222" y="338051"/>
                  </a:lnTo>
                  <a:cubicBezTo>
                    <a:pt x="16665" y="338051"/>
                    <a:pt x="0" y="321399"/>
                    <a:pt x="0" y="300857"/>
                  </a:cubicBezTo>
                  <a:lnTo>
                    <a:pt x="0" y="37194"/>
                  </a:lnTo>
                  <a:cubicBezTo>
                    <a:pt x="0" y="16652"/>
                    <a:pt x="16665" y="0"/>
                    <a:pt x="37222" y="0"/>
                  </a:cubicBezTo>
                  <a:close/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9" name="Forma libre 458">
              <a:extLst>
                <a:ext uri="{FF2B5EF4-FFF2-40B4-BE49-F238E27FC236}">
                  <a16:creationId xmlns:a16="http://schemas.microsoft.com/office/drawing/2014/main" id="{C5CA08B8-848C-B608-AFD4-8904104DF9F3}"/>
                </a:ext>
              </a:extLst>
            </p:cNvPr>
            <p:cNvSpPr/>
            <p:nvPr/>
          </p:nvSpPr>
          <p:spPr>
            <a:xfrm>
              <a:off x="8183095" y="9631981"/>
              <a:ext cx="143261" cy="61245"/>
            </a:xfrm>
            <a:custGeom>
              <a:avLst/>
              <a:gdLst>
                <a:gd name="connsiteX0" fmla="*/ 0 w 143261"/>
                <a:gd name="connsiteY0" fmla="*/ 61246 h 61245"/>
                <a:gd name="connsiteX1" fmla="*/ 143262 w 143261"/>
                <a:gd name="connsiteY1" fmla="*/ 0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261" h="61245">
                  <a:moveTo>
                    <a:pt x="0" y="61246"/>
                  </a:moveTo>
                  <a:cubicBezTo>
                    <a:pt x="0" y="30995"/>
                    <a:pt x="61457" y="5868"/>
                    <a:pt x="143262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532EC0A2-688A-E3DE-D38D-216A51A501DF}"/>
                </a:ext>
              </a:extLst>
            </p:cNvPr>
            <p:cNvSpPr/>
            <p:nvPr/>
          </p:nvSpPr>
          <p:spPr>
            <a:xfrm>
              <a:off x="8728681" y="9631898"/>
              <a:ext cx="135651" cy="41656"/>
            </a:xfrm>
            <a:custGeom>
              <a:avLst/>
              <a:gdLst>
                <a:gd name="connsiteX0" fmla="*/ 0 w 135651"/>
                <a:gd name="connsiteY0" fmla="*/ 0 h 41656"/>
                <a:gd name="connsiteX1" fmla="*/ 135652 w 135651"/>
                <a:gd name="connsiteY1" fmla="*/ 41657 h 4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651" h="41656">
                  <a:moveTo>
                    <a:pt x="0" y="0"/>
                  </a:moveTo>
                  <a:cubicBezTo>
                    <a:pt x="63855" y="4380"/>
                    <a:pt x="115552" y="20498"/>
                    <a:pt x="135652" y="41657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1" name="Forma libre 460">
              <a:extLst>
                <a:ext uri="{FF2B5EF4-FFF2-40B4-BE49-F238E27FC236}">
                  <a16:creationId xmlns:a16="http://schemas.microsoft.com/office/drawing/2014/main" id="{2A99BEB7-A9F4-6603-35EF-655F4B277991}"/>
                </a:ext>
              </a:extLst>
            </p:cNvPr>
            <p:cNvSpPr/>
            <p:nvPr/>
          </p:nvSpPr>
          <p:spPr>
            <a:xfrm>
              <a:off x="8078626" y="9743314"/>
              <a:ext cx="824913" cy="157867"/>
            </a:xfrm>
            <a:custGeom>
              <a:avLst/>
              <a:gdLst>
                <a:gd name="connsiteX0" fmla="*/ 123907 w 824913"/>
                <a:gd name="connsiteY0" fmla="*/ 15622 h 157867"/>
                <a:gd name="connsiteX1" fmla="*/ 0 w 824913"/>
                <a:gd name="connsiteY1" fmla="*/ 75132 h 157867"/>
                <a:gd name="connsiteX2" fmla="*/ 180070 w 824913"/>
                <a:gd name="connsiteY2" fmla="*/ 137700 h 157867"/>
                <a:gd name="connsiteX3" fmla="*/ 279824 w 824913"/>
                <a:gd name="connsiteY3" fmla="*/ 127203 h 157867"/>
                <a:gd name="connsiteX4" fmla="*/ 434666 w 824913"/>
                <a:gd name="connsiteY4" fmla="*/ 157867 h 157867"/>
                <a:gd name="connsiteX5" fmla="*/ 614735 w 824913"/>
                <a:gd name="connsiteY5" fmla="*/ 95299 h 157867"/>
                <a:gd name="connsiteX6" fmla="*/ 614735 w 824913"/>
                <a:gd name="connsiteY6" fmla="*/ 94390 h 157867"/>
                <a:gd name="connsiteX7" fmla="*/ 644844 w 824913"/>
                <a:gd name="connsiteY7" fmla="*/ 95299 h 157867"/>
                <a:gd name="connsiteX8" fmla="*/ 824914 w 824913"/>
                <a:gd name="connsiteY8" fmla="*/ 32731 h 157867"/>
                <a:gd name="connsiteX9" fmla="*/ 798362 w 824913"/>
                <a:gd name="connsiteY9" fmla="*/ 0 h 15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4913" h="157867">
                  <a:moveTo>
                    <a:pt x="123907" y="15622"/>
                  </a:moveTo>
                  <a:cubicBezTo>
                    <a:pt x="51945" y="23804"/>
                    <a:pt x="0" y="47360"/>
                    <a:pt x="0" y="75132"/>
                  </a:cubicBezTo>
                  <a:cubicBezTo>
                    <a:pt x="0" y="109681"/>
                    <a:pt x="80647" y="137700"/>
                    <a:pt x="180070" y="137700"/>
                  </a:cubicBezTo>
                  <a:cubicBezTo>
                    <a:pt x="216961" y="137700"/>
                    <a:pt x="251287" y="133815"/>
                    <a:pt x="279824" y="127203"/>
                  </a:cubicBezTo>
                  <a:cubicBezTo>
                    <a:pt x="311255" y="145552"/>
                    <a:pt x="368825" y="157867"/>
                    <a:pt x="434666" y="157867"/>
                  </a:cubicBezTo>
                  <a:cubicBezTo>
                    <a:pt x="534089" y="157867"/>
                    <a:pt x="614735" y="129848"/>
                    <a:pt x="614735" y="95299"/>
                  </a:cubicBezTo>
                  <a:cubicBezTo>
                    <a:pt x="614735" y="94968"/>
                    <a:pt x="614735" y="94721"/>
                    <a:pt x="614735" y="94390"/>
                  </a:cubicBezTo>
                  <a:cubicBezTo>
                    <a:pt x="624496" y="94968"/>
                    <a:pt x="634587" y="95299"/>
                    <a:pt x="644844" y="95299"/>
                  </a:cubicBezTo>
                  <a:cubicBezTo>
                    <a:pt x="744267" y="95299"/>
                    <a:pt x="824914" y="67280"/>
                    <a:pt x="824914" y="32731"/>
                  </a:cubicBezTo>
                  <a:cubicBezTo>
                    <a:pt x="824914" y="20746"/>
                    <a:pt x="815236" y="9588"/>
                    <a:pt x="798362" y="0"/>
                  </a:cubicBez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2" name="Forma libre 461">
              <a:extLst>
                <a:ext uri="{FF2B5EF4-FFF2-40B4-BE49-F238E27FC236}">
                  <a16:creationId xmlns:a16="http://schemas.microsoft.com/office/drawing/2014/main" id="{255ED5EC-3003-C244-041C-095F1D8623EE}"/>
                </a:ext>
              </a:extLst>
            </p:cNvPr>
            <p:cNvSpPr/>
            <p:nvPr/>
          </p:nvSpPr>
          <p:spPr>
            <a:xfrm>
              <a:off x="8209729" y="9247726"/>
              <a:ext cx="121070" cy="482198"/>
            </a:xfrm>
            <a:custGeom>
              <a:avLst/>
              <a:gdLst>
                <a:gd name="connsiteX0" fmla="*/ 0 w 121070"/>
                <a:gd name="connsiteY0" fmla="*/ 0 h 482198"/>
                <a:gd name="connsiteX1" fmla="*/ 111748 w 121070"/>
                <a:gd name="connsiteY1" fmla="*/ 413348 h 482198"/>
                <a:gd name="connsiteX2" fmla="*/ 98017 w 121070"/>
                <a:gd name="connsiteY2" fmla="*/ 482198 h 48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070" h="482198">
                  <a:moveTo>
                    <a:pt x="0" y="0"/>
                  </a:moveTo>
                  <a:cubicBezTo>
                    <a:pt x="99754" y="112573"/>
                    <a:pt x="141276" y="265399"/>
                    <a:pt x="111748" y="413348"/>
                  </a:cubicBezTo>
                  <a:lnTo>
                    <a:pt x="98017" y="482198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3" name="Forma libre 462">
              <a:extLst>
                <a:ext uri="{FF2B5EF4-FFF2-40B4-BE49-F238E27FC236}">
                  <a16:creationId xmlns:a16="http://schemas.microsoft.com/office/drawing/2014/main" id="{89C7D97C-91EC-28A7-F0AC-AD671240D3DE}"/>
                </a:ext>
              </a:extLst>
            </p:cNvPr>
            <p:cNvSpPr/>
            <p:nvPr/>
          </p:nvSpPr>
          <p:spPr>
            <a:xfrm>
              <a:off x="8302700" y="9005470"/>
              <a:ext cx="440042" cy="698583"/>
            </a:xfrm>
            <a:custGeom>
              <a:avLst/>
              <a:gdLst>
                <a:gd name="connsiteX0" fmla="*/ 0 w 440042"/>
                <a:gd name="connsiteY0" fmla="*/ 0 h 698583"/>
                <a:gd name="connsiteX1" fmla="*/ 418949 w 440042"/>
                <a:gd name="connsiteY1" fmla="*/ 590226 h 698583"/>
                <a:gd name="connsiteX2" fmla="*/ 440042 w 440042"/>
                <a:gd name="connsiteY2" fmla="*/ 698584 h 69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042" h="698583">
                  <a:moveTo>
                    <a:pt x="0" y="0"/>
                  </a:moveTo>
                  <a:cubicBezTo>
                    <a:pt x="217788" y="127203"/>
                    <a:pt x="370644" y="342101"/>
                    <a:pt x="418949" y="590226"/>
                  </a:cubicBezTo>
                  <a:lnTo>
                    <a:pt x="440042" y="698584"/>
                  </a:lnTo>
                </a:path>
              </a:pathLst>
            </a:custGeom>
            <a:noFill/>
            <a:ln w="24808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9311957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55860" y="4967802"/>
            <a:ext cx="941705" cy="356235"/>
          </a:xfrm>
          <a:custGeom>
            <a:avLst/>
            <a:gdLst/>
            <a:ahLst/>
            <a:cxnLst/>
            <a:rect l="l" t="t" r="r" b="b"/>
            <a:pathLst>
              <a:path w="941704" h="356235">
                <a:moveTo>
                  <a:pt x="935688" y="0"/>
                </a:moveTo>
                <a:lnTo>
                  <a:pt x="922317" y="0"/>
                </a:lnTo>
                <a:lnTo>
                  <a:pt x="916893" y="5423"/>
                </a:lnTo>
                <a:lnTo>
                  <a:pt x="916893" y="234757"/>
                </a:lnTo>
                <a:lnTo>
                  <a:pt x="911314" y="272159"/>
                </a:lnTo>
                <a:lnTo>
                  <a:pt x="896208" y="303092"/>
                </a:lnTo>
                <a:lnTo>
                  <a:pt x="874018" y="324150"/>
                </a:lnTo>
                <a:lnTo>
                  <a:pt x="847188" y="331927"/>
                </a:lnTo>
                <a:lnTo>
                  <a:pt x="93934" y="331927"/>
                </a:lnTo>
                <a:lnTo>
                  <a:pt x="67098" y="324150"/>
                </a:lnTo>
                <a:lnTo>
                  <a:pt x="44905" y="303092"/>
                </a:lnTo>
                <a:lnTo>
                  <a:pt x="29798" y="272159"/>
                </a:lnTo>
                <a:lnTo>
                  <a:pt x="24219" y="234757"/>
                </a:lnTo>
                <a:lnTo>
                  <a:pt x="24219" y="5423"/>
                </a:lnTo>
                <a:lnTo>
                  <a:pt x="18805" y="0"/>
                </a:lnTo>
                <a:lnTo>
                  <a:pt x="5423" y="0"/>
                </a:lnTo>
                <a:lnTo>
                  <a:pt x="0" y="5423"/>
                </a:lnTo>
                <a:lnTo>
                  <a:pt x="0" y="234757"/>
                </a:lnTo>
                <a:lnTo>
                  <a:pt x="7392" y="281960"/>
                </a:lnTo>
                <a:lnTo>
                  <a:pt x="27542" y="320550"/>
                </a:lnTo>
                <a:lnTo>
                  <a:pt x="57404" y="346591"/>
                </a:lnTo>
                <a:lnTo>
                  <a:pt x="93934" y="356146"/>
                </a:lnTo>
                <a:lnTo>
                  <a:pt x="847188" y="356146"/>
                </a:lnTo>
                <a:lnTo>
                  <a:pt x="883708" y="346591"/>
                </a:lnTo>
                <a:lnTo>
                  <a:pt x="913567" y="320550"/>
                </a:lnTo>
                <a:lnTo>
                  <a:pt x="933718" y="281960"/>
                </a:lnTo>
                <a:lnTo>
                  <a:pt x="941112" y="234757"/>
                </a:lnTo>
                <a:lnTo>
                  <a:pt x="941112" y="5423"/>
                </a:lnTo>
                <a:lnTo>
                  <a:pt x="935688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5490852" y="4344208"/>
            <a:ext cx="1071245" cy="805815"/>
            <a:chOff x="5490852" y="4344208"/>
            <a:chExt cx="1071245" cy="805815"/>
          </a:xfrm>
        </p:grpSpPr>
        <p:sp>
          <p:nvSpPr>
            <p:cNvPr id="4" name="object 4"/>
            <p:cNvSpPr/>
            <p:nvPr/>
          </p:nvSpPr>
          <p:spPr>
            <a:xfrm>
              <a:off x="5490852" y="4344208"/>
              <a:ext cx="1071245" cy="548005"/>
            </a:xfrm>
            <a:custGeom>
              <a:avLst/>
              <a:gdLst/>
              <a:ahLst/>
              <a:cxnLst/>
              <a:rect l="l" t="t" r="r" b="b"/>
              <a:pathLst>
                <a:path w="1071245" h="548004">
                  <a:moveTo>
                    <a:pt x="535575" y="0"/>
                  </a:moveTo>
                  <a:lnTo>
                    <a:pt x="486896" y="2192"/>
                  </a:lnTo>
                  <a:lnTo>
                    <a:pt x="439428" y="8644"/>
                  </a:lnTo>
                  <a:lnTo>
                    <a:pt x="393361" y="19163"/>
                  </a:lnTo>
                  <a:lnTo>
                    <a:pt x="348884" y="33560"/>
                  </a:lnTo>
                  <a:lnTo>
                    <a:pt x="306190" y="51645"/>
                  </a:lnTo>
                  <a:lnTo>
                    <a:pt x="265468" y="73225"/>
                  </a:lnTo>
                  <a:lnTo>
                    <a:pt x="226909" y="98112"/>
                  </a:lnTo>
                  <a:lnTo>
                    <a:pt x="190704" y="126114"/>
                  </a:lnTo>
                  <a:lnTo>
                    <a:pt x="157042" y="157041"/>
                  </a:lnTo>
                  <a:lnTo>
                    <a:pt x="126115" y="190702"/>
                  </a:lnTo>
                  <a:lnTo>
                    <a:pt x="98112" y="226907"/>
                  </a:lnTo>
                  <a:lnTo>
                    <a:pt x="73226" y="265465"/>
                  </a:lnTo>
                  <a:lnTo>
                    <a:pt x="51645" y="306186"/>
                  </a:lnTo>
                  <a:lnTo>
                    <a:pt x="33561" y="348880"/>
                  </a:lnTo>
                  <a:lnTo>
                    <a:pt x="19163" y="393355"/>
                  </a:lnTo>
                  <a:lnTo>
                    <a:pt x="8644" y="439421"/>
                  </a:lnTo>
                  <a:lnTo>
                    <a:pt x="2192" y="486887"/>
                  </a:lnTo>
                  <a:lnTo>
                    <a:pt x="0" y="535564"/>
                  </a:lnTo>
                  <a:lnTo>
                    <a:pt x="0" y="542255"/>
                  </a:lnTo>
                  <a:lnTo>
                    <a:pt x="5423" y="547669"/>
                  </a:lnTo>
                  <a:lnTo>
                    <a:pt x="163858" y="547669"/>
                  </a:lnTo>
                  <a:lnTo>
                    <a:pt x="169272" y="542255"/>
                  </a:lnTo>
                  <a:lnTo>
                    <a:pt x="169272" y="535564"/>
                  </a:lnTo>
                  <a:lnTo>
                    <a:pt x="170066" y="523450"/>
                  </a:lnTo>
                  <a:lnTo>
                    <a:pt x="24365" y="523450"/>
                  </a:lnTo>
                  <a:lnTo>
                    <a:pt x="27745" y="475460"/>
                  </a:lnTo>
                  <a:lnTo>
                    <a:pt x="27758" y="475265"/>
                  </a:lnTo>
                  <a:lnTo>
                    <a:pt x="35496" y="428544"/>
                  </a:lnTo>
                  <a:lnTo>
                    <a:pt x="35520" y="428399"/>
                  </a:lnTo>
                  <a:lnTo>
                    <a:pt x="47387" y="383273"/>
                  </a:lnTo>
                  <a:lnTo>
                    <a:pt x="63322" y="339450"/>
                  </a:lnTo>
                  <a:lnTo>
                    <a:pt x="82948" y="297780"/>
                  </a:lnTo>
                  <a:lnTo>
                    <a:pt x="106116" y="258256"/>
                  </a:lnTo>
                  <a:lnTo>
                    <a:pt x="132619" y="221084"/>
                  </a:lnTo>
                  <a:lnTo>
                    <a:pt x="162250" y="186470"/>
                  </a:lnTo>
                  <a:lnTo>
                    <a:pt x="194802" y="154623"/>
                  </a:lnTo>
                  <a:lnTo>
                    <a:pt x="230068" y="125748"/>
                  </a:lnTo>
                  <a:lnTo>
                    <a:pt x="267842" y="100052"/>
                  </a:lnTo>
                  <a:lnTo>
                    <a:pt x="307918" y="77742"/>
                  </a:lnTo>
                  <a:lnTo>
                    <a:pt x="350088" y="59025"/>
                  </a:lnTo>
                  <a:lnTo>
                    <a:pt x="394145" y="44107"/>
                  </a:lnTo>
                  <a:lnTo>
                    <a:pt x="439883" y="33196"/>
                  </a:lnTo>
                  <a:lnTo>
                    <a:pt x="487095" y="26497"/>
                  </a:lnTo>
                  <a:lnTo>
                    <a:pt x="535575" y="24219"/>
                  </a:lnTo>
                  <a:lnTo>
                    <a:pt x="693424" y="24219"/>
                  </a:lnTo>
                  <a:lnTo>
                    <a:pt x="677805" y="19163"/>
                  </a:lnTo>
                  <a:lnTo>
                    <a:pt x="631732" y="8644"/>
                  </a:lnTo>
                  <a:lnTo>
                    <a:pt x="584259" y="2192"/>
                  </a:lnTo>
                  <a:lnTo>
                    <a:pt x="535575" y="0"/>
                  </a:lnTo>
                  <a:close/>
                </a:path>
                <a:path w="1071245" h="548004">
                  <a:moveTo>
                    <a:pt x="669019" y="169272"/>
                  </a:moveTo>
                  <a:lnTo>
                    <a:pt x="535575" y="169272"/>
                  </a:lnTo>
                  <a:lnTo>
                    <a:pt x="583564" y="172420"/>
                  </a:lnTo>
                  <a:lnTo>
                    <a:pt x="630525" y="181751"/>
                  </a:lnTo>
                  <a:lnTo>
                    <a:pt x="675813" y="197093"/>
                  </a:lnTo>
                  <a:lnTo>
                    <a:pt x="718784" y="218276"/>
                  </a:lnTo>
                  <a:lnTo>
                    <a:pt x="758644" y="244984"/>
                  </a:lnTo>
                  <a:lnTo>
                    <a:pt x="794589" y="276546"/>
                  </a:lnTo>
                  <a:lnTo>
                    <a:pt x="826146" y="312490"/>
                  </a:lnTo>
                  <a:lnTo>
                    <a:pt x="852848" y="352355"/>
                  </a:lnTo>
                  <a:lnTo>
                    <a:pt x="874032" y="395321"/>
                  </a:lnTo>
                  <a:lnTo>
                    <a:pt x="889377" y="440609"/>
                  </a:lnTo>
                  <a:lnTo>
                    <a:pt x="898709" y="487570"/>
                  </a:lnTo>
                  <a:lnTo>
                    <a:pt x="901857" y="535564"/>
                  </a:lnTo>
                  <a:lnTo>
                    <a:pt x="901857" y="542255"/>
                  </a:lnTo>
                  <a:lnTo>
                    <a:pt x="907291" y="547669"/>
                  </a:lnTo>
                  <a:lnTo>
                    <a:pt x="1065779" y="547669"/>
                  </a:lnTo>
                  <a:lnTo>
                    <a:pt x="1071213" y="542255"/>
                  </a:lnTo>
                  <a:lnTo>
                    <a:pt x="1071213" y="535564"/>
                  </a:lnTo>
                  <a:lnTo>
                    <a:pt x="1070667" y="523450"/>
                  </a:lnTo>
                  <a:lnTo>
                    <a:pt x="925898" y="523450"/>
                  </a:lnTo>
                  <a:lnTo>
                    <a:pt x="921447" y="475460"/>
                  </a:lnTo>
                  <a:lnTo>
                    <a:pt x="911180" y="428544"/>
                  </a:lnTo>
                  <a:lnTo>
                    <a:pt x="895249" y="383273"/>
                  </a:lnTo>
                  <a:lnTo>
                    <a:pt x="873805" y="340220"/>
                  </a:lnTo>
                  <a:lnTo>
                    <a:pt x="845383" y="297780"/>
                  </a:lnTo>
                  <a:lnTo>
                    <a:pt x="811720" y="259421"/>
                  </a:lnTo>
                  <a:lnTo>
                    <a:pt x="773408" y="225779"/>
                  </a:lnTo>
                  <a:lnTo>
                    <a:pt x="730920" y="197313"/>
                  </a:lnTo>
                  <a:lnTo>
                    <a:pt x="685091" y="174718"/>
                  </a:lnTo>
                  <a:lnTo>
                    <a:pt x="669019" y="169272"/>
                  </a:lnTo>
                  <a:close/>
                </a:path>
                <a:path w="1071245" h="548004">
                  <a:moveTo>
                    <a:pt x="535575" y="145042"/>
                  </a:moveTo>
                  <a:lnTo>
                    <a:pt x="484361" y="148400"/>
                  </a:lnTo>
                  <a:lnTo>
                    <a:pt x="434289" y="158353"/>
                  </a:lnTo>
                  <a:lnTo>
                    <a:pt x="386044" y="174718"/>
                  </a:lnTo>
                  <a:lnTo>
                    <a:pt x="340314" y="197313"/>
                  </a:lnTo>
                  <a:lnTo>
                    <a:pt x="297759" y="225779"/>
                  </a:lnTo>
                  <a:lnTo>
                    <a:pt x="259420" y="259421"/>
                  </a:lnTo>
                  <a:lnTo>
                    <a:pt x="225746" y="297780"/>
                  </a:lnTo>
                  <a:lnTo>
                    <a:pt x="197313" y="340220"/>
                  </a:lnTo>
                  <a:lnTo>
                    <a:pt x="175987" y="383059"/>
                  </a:lnTo>
                  <a:lnTo>
                    <a:pt x="160009" y="428399"/>
                  </a:lnTo>
                  <a:lnTo>
                    <a:pt x="149737" y="475265"/>
                  </a:lnTo>
                  <a:lnTo>
                    <a:pt x="145241" y="523450"/>
                  </a:lnTo>
                  <a:lnTo>
                    <a:pt x="170066" y="523450"/>
                  </a:lnTo>
                  <a:lnTo>
                    <a:pt x="172420" y="487570"/>
                  </a:lnTo>
                  <a:lnTo>
                    <a:pt x="181750" y="440609"/>
                  </a:lnTo>
                  <a:lnTo>
                    <a:pt x="197093" y="395321"/>
                  </a:lnTo>
                  <a:lnTo>
                    <a:pt x="218276" y="352355"/>
                  </a:lnTo>
                  <a:lnTo>
                    <a:pt x="244988" y="312490"/>
                  </a:lnTo>
                  <a:lnTo>
                    <a:pt x="276553" y="276546"/>
                  </a:lnTo>
                  <a:lnTo>
                    <a:pt x="312520" y="244984"/>
                  </a:lnTo>
                  <a:lnTo>
                    <a:pt x="352439" y="218276"/>
                  </a:lnTo>
                  <a:lnTo>
                    <a:pt x="395333" y="197093"/>
                  </a:lnTo>
                  <a:lnTo>
                    <a:pt x="440579" y="181751"/>
                  </a:lnTo>
                  <a:lnTo>
                    <a:pt x="487539" y="172420"/>
                  </a:lnTo>
                  <a:lnTo>
                    <a:pt x="535575" y="169272"/>
                  </a:lnTo>
                  <a:lnTo>
                    <a:pt x="669019" y="169272"/>
                  </a:lnTo>
                  <a:lnTo>
                    <a:pt x="636801" y="158353"/>
                  </a:lnTo>
                  <a:lnTo>
                    <a:pt x="586734" y="148400"/>
                  </a:lnTo>
                  <a:lnTo>
                    <a:pt x="535575" y="145042"/>
                  </a:lnTo>
                  <a:close/>
                </a:path>
                <a:path w="1071245" h="548004">
                  <a:moveTo>
                    <a:pt x="693424" y="24219"/>
                  </a:moveTo>
                  <a:lnTo>
                    <a:pt x="535575" y="24219"/>
                  </a:lnTo>
                  <a:lnTo>
                    <a:pt x="584060" y="26497"/>
                  </a:lnTo>
                  <a:lnTo>
                    <a:pt x="631278" y="33196"/>
                  </a:lnTo>
                  <a:lnTo>
                    <a:pt x="677022" y="44107"/>
                  </a:lnTo>
                  <a:lnTo>
                    <a:pt x="721085" y="59025"/>
                  </a:lnTo>
                  <a:lnTo>
                    <a:pt x="763261" y="77742"/>
                  </a:lnTo>
                  <a:lnTo>
                    <a:pt x="803342" y="100052"/>
                  </a:lnTo>
                  <a:lnTo>
                    <a:pt x="841121" y="125748"/>
                  </a:lnTo>
                  <a:lnTo>
                    <a:pt x="876393" y="154623"/>
                  </a:lnTo>
                  <a:lnTo>
                    <a:pt x="908949" y="186470"/>
                  </a:lnTo>
                  <a:lnTo>
                    <a:pt x="938584" y="221084"/>
                  </a:lnTo>
                  <a:lnTo>
                    <a:pt x="965091" y="258256"/>
                  </a:lnTo>
                  <a:lnTo>
                    <a:pt x="988261" y="297780"/>
                  </a:lnTo>
                  <a:lnTo>
                    <a:pt x="1007890" y="339450"/>
                  </a:lnTo>
                  <a:lnTo>
                    <a:pt x="1023770" y="383059"/>
                  </a:lnTo>
                  <a:lnTo>
                    <a:pt x="1035694" y="428399"/>
                  </a:lnTo>
                  <a:lnTo>
                    <a:pt x="1043455" y="475265"/>
                  </a:lnTo>
                  <a:lnTo>
                    <a:pt x="1046847" y="523450"/>
                  </a:lnTo>
                  <a:lnTo>
                    <a:pt x="1070667" y="523450"/>
                  </a:lnTo>
                  <a:lnTo>
                    <a:pt x="1062568" y="439421"/>
                  </a:lnTo>
                  <a:lnTo>
                    <a:pt x="1052047" y="393355"/>
                  </a:lnTo>
                  <a:lnTo>
                    <a:pt x="1037648" y="348880"/>
                  </a:lnTo>
                  <a:lnTo>
                    <a:pt x="1019561" y="306186"/>
                  </a:lnTo>
                  <a:lnTo>
                    <a:pt x="997978" y="265465"/>
                  </a:lnTo>
                  <a:lnTo>
                    <a:pt x="973088" y="226907"/>
                  </a:lnTo>
                  <a:lnTo>
                    <a:pt x="945082" y="190702"/>
                  </a:lnTo>
                  <a:lnTo>
                    <a:pt x="914151" y="157041"/>
                  </a:lnTo>
                  <a:lnTo>
                    <a:pt x="880485" y="126114"/>
                  </a:lnTo>
                  <a:lnTo>
                    <a:pt x="844275" y="98112"/>
                  </a:lnTo>
                  <a:lnTo>
                    <a:pt x="805712" y="73225"/>
                  </a:lnTo>
                  <a:lnTo>
                    <a:pt x="764985" y="51645"/>
                  </a:lnTo>
                  <a:lnTo>
                    <a:pt x="722286" y="33560"/>
                  </a:lnTo>
                  <a:lnTo>
                    <a:pt x="693424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40358" y="4604664"/>
              <a:ext cx="152414" cy="9794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01876" y="4413401"/>
              <a:ext cx="99640" cy="150717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014309" y="4345116"/>
              <a:ext cx="24765" cy="168910"/>
            </a:xfrm>
            <a:custGeom>
              <a:avLst/>
              <a:gdLst/>
              <a:ahLst/>
              <a:cxnLst/>
              <a:rect l="l" t="t" r="r" b="b"/>
              <a:pathLst>
                <a:path w="24764" h="168910">
                  <a:moveTo>
                    <a:pt x="18805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62937"/>
                  </a:lnTo>
                  <a:lnTo>
                    <a:pt x="5423" y="168361"/>
                  </a:lnTo>
                  <a:lnTo>
                    <a:pt x="12114" y="168361"/>
                  </a:lnTo>
                  <a:lnTo>
                    <a:pt x="18805" y="168361"/>
                  </a:lnTo>
                  <a:lnTo>
                    <a:pt x="24219" y="162937"/>
                  </a:lnTo>
                  <a:lnTo>
                    <a:pt x="24219" y="5423"/>
                  </a:lnTo>
                  <a:lnTo>
                    <a:pt x="188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51403" y="4413401"/>
              <a:ext cx="99640" cy="15071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60127" y="4604664"/>
              <a:ext cx="152351" cy="9794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847286" y="4737252"/>
              <a:ext cx="313027" cy="412479"/>
            </a:xfrm>
            <a:prstGeom prst="rect">
              <a:avLst/>
            </a:prstGeom>
          </p:spPr>
        </p:pic>
      </p:grpSp>
      <p:sp>
        <p:nvSpPr>
          <p:cNvPr id="11" name="object 11"/>
          <p:cNvSpPr/>
          <p:nvPr/>
        </p:nvSpPr>
        <p:spPr>
          <a:xfrm>
            <a:off x="10372954" y="2817272"/>
            <a:ext cx="1083310" cy="1083310"/>
          </a:xfrm>
          <a:custGeom>
            <a:avLst/>
            <a:gdLst/>
            <a:ahLst/>
            <a:cxnLst/>
            <a:rect l="l" t="t" r="r" b="b"/>
            <a:pathLst>
              <a:path w="1083309" h="1083310">
                <a:moveTo>
                  <a:pt x="677989" y="523824"/>
                </a:moveTo>
                <a:lnTo>
                  <a:pt x="675043" y="516280"/>
                </a:lnTo>
                <a:lnTo>
                  <a:pt x="671779" y="513499"/>
                </a:lnTo>
                <a:lnTo>
                  <a:pt x="644918" y="507657"/>
                </a:lnTo>
                <a:lnTo>
                  <a:pt x="644918" y="532434"/>
                </a:lnTo>
                <a:lnTo>
                  <a:pt x="520509" y="710653"/>
                </a:lnTo>
                <a:lnTo>
                  <a:pt x="548906" y="580199"/>
                </a:lnTo>
                <a:lnTo>
                  <a:pt x="544766" y="573747"/>
                </a:lnTo>
                <a:lnTo>
                  <a:pt x="438048" y="550519"/>
                </a:lnTo>
                <a:lnTo>
                  <a:pt x="562444" y="372287"/>
                </a:lnTo>
                <a:lnTo>
                  <a:pt x="534047" y="502754"/>
                </a:lnTo>
                <a:lnTo>
                  <a:pt x="538187" y="509206"/>
                </a:lnTo>
                <a:lnTo>
                  <a:pt x="644918" y="532434"/>
                </a:lnTo>
                <a:lnTo>
                  <a:pt x="644918" y="507657"/>
                </a:lnTo>
                <a:lnTo>
                  <a:pt x="561721" y="489534"/>
                </a:lnTo>
                <a:lnTo>
                  <a:pt x="587235" y="372287"/>
                </a:lnTo>
                <a:lnTo>
                  <a:pt x="600202" y="312686"/>
                </a:lnTo>
                <a:lnTo>
                  <a:pt x="597281" y="306959"/>
                </a:lnTo>
                <a:lnTo>
                  <a:pt x="586714" y="302336"/>
                </a:lnTo>
                <a:lnTo>
                  <a:pt x="580517" y="304076"/>
                </a:lnTo>
                <a:lnTo>
                  <a:pt x="405460" y="554875"/>
                </a:lnTo>
                <a:lnTo>
                  <a:pt x="404952" y="559142"/>
                </a:lnTo>
                <a:lnTo>
                  <a:pt x="407911" y="566674"/>
                </a:lnTo>
                <a:lnTo>
                  <a:pt x="411175" y="569455"/>
                </a:lnTo>
                <a:lnTo>
                  <a:pt x="521233" y="593432"/>
                </a:lnTo>
                <a:lnTo>
                  <a:pt x="482739" y="770267"/>
                </a:lnTo>
                <a:lnTo>
                  <a:pt x="485660" y="775995"/>
                </a:lnTo>
                <a:lnTo>
                  <a:pt x="492518" y="778992"/>
                </a:lnTo>
                <a:lnTo>
                  <a:pt x="494169" y="779322"/>
                </a:lnTo>
                <a:lnTo>
                  <a:pt x="499668" y="779322"/>
                </a:lnTo>
                <a:lnTo>
                  <a:pt x="503402" y="777481"/>
                </a:lnTo>
                <a:lnTo>
                  <a:pt x="550049" y="710653"/>
                </a:lnTo>
                <a:lnTo>
                  <a:pt x="677494" y="528078"/>
                </a:lnTo>
                <a:lnTo>
                  <a:pt x="677989" y="523824"/>
                </a:lnTo>
                <a:close/>
              </a:path>
              <a:path w="1083309" h="1083310">
                <a:moveTo>
                  <a:pt x="881951" y="541477"/>
                </a:moveTo>
                <a:lnTo>
                  <a:pt x="878840" y="495338"/>
                </a:lnTo>
                <a:lnTo>
                  <a:pt x="869759" y="451078"/>
                </a:lnTo>
                <a:lnTo>
                  <a:pt x="857719" y="416458"/>
                </a:lnTo>
                <a:lnTo>
                  <a:pt x="857719" y="541477"/>
                </a:lnTo>
                <a:lnTo>
                  <a:pt x="854316" y="587616"/>
                </a:lnTo>
                <a:lnTo>
                  <a:pt x="844308" y="632714"/>
                </a:lnTo>
                <a:lnTo>
                  <a:pt x="828281" y="674674"/>
                </a:lnTo>
                <a:lnTo>
                  <a:pt x="806704" y="713549"/>
                </a:lnTo>
                <a:lnTo>
                  <a:pt x="780059" y="748842"/>
                </a:lnTo>
                <a:lnTo>
                  <a:pt x="748842" y="780059"/>
                </a:lnTo>
                <a:lnTo>
                  <a:pt x="713549" y="806704"/>
                </a:lnTo>
                <a:lnTo>
                  <a:pt x="674674" y="828281"/>
                </a:lnTo>
                <a:lnTo>
                  <a:pt x="632701" y="844308"/>
                </a:lnTo>
                <a:lnTo>
                  <a:pt x="588149" y="854290"/>
                </a:lnTo>
                <a:lnTo>
                  <a:pt x="541477" y="857719"/>
                </a:lnTo>
                <a:lnTo>
                  <a:pt x="494804" y="854290"/>
                </a:lnTo>
                <a:lnTo>
                  <a:pt x="450240" y="844308"/>
                </a:lnTo>
                <a:lnTo>
                  <a:pt x="408279" y="828281"/>
                </a:lnTo>
                <a:lnTo>
                  <a:pt x="369404" y="806704"/>
                </a:lnTo>
                <a:lnTo>
                  <a:pt x="334111" y="780059"/>
                </a:lnTo>
                <a:lnTo>
                  <a:pt x="302895" y="748842"/>
                </a:lnTo>
                <a:lnTo>
                  <a:pt x="276250" y="713549"/>
                </a:lnTo>
                <a:lnTo>
                  <a:pt x="254673" y="674674"/>
                </a:lnTo>
                <a:lnTo>
                  <a:pt x="238645" y="632714"/>
                </a:lnTo>
                <a:lnTo>
                  <a:pt x="228676" y="588149"/>
                </a:lnTo>
                <a:lnTo>
                  <a:pt x="225234" y="541477"/>
                </a:lnTo>
                <a:lnTo>
                  <a:pt x="228625" y="495338"/>
                </a:lnTo>
                <a:lnTo>
                  <a:pt x="238645" y="450240"/>
                </a:lnTo>
                <a:lnTo>
                  <a:pt x="254673" y="408279"/>
                </a:lnTo>
                <a:lnTo>
                  <a:pt x="276250" y="369404"/>
                </a:lnTo>
                <a:lnTo>
                  <a:pt x="302895" y="334111"/>
                </a:lnTo>
                <a:lnTo>
                  <a:pt x="334111" y="302895"/>
                </a:lnTo>
                <a:lnTo>
                  <a:pt x="369404" y="276250"/>
                </a:lnTo>
                <a:lnTo>
                  <a:pt x="408279" y="254673"/>
                </a:lnTo>
                <a:lnTo>
                  <a:pt x="450240" y="238645"/>
                </a:lnTo>
                <a:lnTo>
                  <a:pt x="494804" y="228676"/>
                </a:lnTo>
                <a:lnTo>
                  <a:pt x="541477" y="225234"/>
                </a:lnTo>
                <a:lnTo>
                  <a:pt x="588149" y="228676"/>
                </a:lnTo>
                <a:lnTo>
                  <a:pt x="632701" y="238645"/>
                </a:lnTo>
                <a:lnTo>
                  <a:pt x="674674" y="254673"/>
                </a:lnTo>
                <a:lnTo>
                  <a:pt x="713549" y="276250"/>
                </a:lnTo>
                <a:lnTo>
                  <a:pt x="748842" y="302895"/>
                </a:lnTo>
                <a:lnTo>
                  <a:pt x="780059" y="334111"/>
                </a:lnTo>
                <a:lnTo>
                  <a:pt x="806704" y="369404"/>
                </a:lnTo>
                <a:lnTo>
                  <a:pt x="828281" y="408279"/>
                </a:lnTo>
                <a:lnTo>
                  <a:pt x="844308" y="450240"/>
                </a:lnTo>
                <a:lnTo>
                  <a:pt x="854278" y="494804"/>
                </a:lnTo>
                <a:lnTo>
                  <a:pt x="857719" y="541477"/>
                </a:lnTo>
                <a:lnTo>
                  <a:pt x="857719" y="416458"/>
                </a:lnTo>
                <a:lnTo>
                  <a:pt x="835393" y="369773"/>
                </a:lnTo>
                <a:lnTo>
                  <a:pt x="810920" y="333565"/>
                </a:lnTo>
                <a:lnTo>
                  <a:pt x="782116" y="300850"/>
                </a:lnTo>
                <a:lnTo>
                  <a:pt x="749401" y="272046"/>
                </a:lnTo>
                <a:lnTo>
                  <a:pt x="713193" y="247561"/>
                </a:lnTo>
                <a:lnTo>
                  <a:pt x="673874" y="227812"/>
                </a:lnTo>
                <a:lnTo>
                  <a:pt x="631888" y="213194"/>
                </a:lnTo>
                <a:lnTo>
                  <a:pt x="587616" y="204127"/>
                </a:lnTo>
                <a:lnTo>
                  <a:pt x="541477" y="201015"/>
                </a:lnTo>
                <a:lnTo>
                  <a:pt x="495338" y="204127"/>
                </a:lnTo>
                <a:lnTo>
                  <a:pt x="451065" y="213194"/>
                </a:lnTo>
                <a:lnTo>
                  <a:pt x="409079" y="227812"/>
                </a:lnTo>
                <a:lnTo>
                  <a:pt x="369773" y="247561"/>
                </a:lnTo>
                <a:lnTo>
                  <a:pt x="333552" y="272046"/>
                </a:lnTo>
                <a:lnTo>
                  <a:pt x="300837" y="300850"/>
                </a:lnTo>
                <a:lnTo>
                  <a:pt x="272034" y="333565"/>
                </a:lnTo>
                <a:lnTo>
                  <a:pt x="247561" y="369773"/>
                </a:lnTo>
                <a:lnTo>
                  <a:pt x="227799" y="409079"/>
                </a:lnTo>
                <a:lnTo>
                  <a:pt x="213182" y="451078"/>
                </a:lnTo>
                <a:lnTo>
                  <a:pt x="204228" y="494804"/>
                </a:lnTo>
                <a:lnTo>
                  <a:pt x="204114" y="495338"/>
                </a:lnTo>
                <a:lnTo>
                  <a:pt x="201002" y="541477"/>
                </a:lnTo>
                <a:lnTo>
                  <a:pt x="204114" y="587616"/>
                </a:lnTo>
                <a:lnTo>
                  <a:pt x="213182" y="631888"/>
                </a:lnTo>
                <a:lnTo>
                  <a:pt x="227799" y="673874"/>
                </a:lnTo>
                <a:lnTo>
                  <a:pt x="247561" y="713181"/>
                </a:lnTo>
                <a:lnTo>
                  <a:pt x="272034" y="749401"/>
                </a:lnTo>
                <a:lnTo>
                  <a:pt x="300837" y="782116"/>
                </a:lnTo>
                <a:lnTo>
                  <a:pt x="333552" y="810920"/>
                </a:lnTo>
                <a:lnTo>
                  <a:pt x="369773" y="835393"/>
                </a:lnTo>
                <a:lnTo>
                  <a:pt x="409079" y="855154"/>
                </a:lnTo>
                <a:lnTo>
                  <a:pt x="451065" y="869772"/>
                </a:lnTo>
                <a:lnTo>
                  <a:pt x="495338" y="878840"/>
                </a:lnTo>
                <a:lnTo>
                  <a:pt x="541477" y="881951"/>
                </a:lnTo>
                <a:lnTo>
                  <a:pt x="587616" y="878840"/>
                </a:lnTo>
                <a:lnTo>
                  <a:pt x="631888" y="869772"/>
                </a:lnTo>
                <a:lnTo>
                  <a:pt x="666496" y="857719"/>
                </a:lnTo>
                <a:lnTo>
                  <a:pt x="673874" y="855154"/>
                </a:lnTo>
                <a:lnTo>
                  <a:pt x="713193" y="835393"/>
                </a:lnTo>
                <a:lnTo>
                  <a:pt x="749401" y="810920"/>
                </a:lnTo>
                <a:lnTo>
                  <a:pt x="782116" y="782116"/>
                </a:lnTo>
                <a:lnTo>
                  <a:pt x="810920" y="749401"/>
                </a:lnTo>
                <a:lnTo>
                  <a:pt x="835393" y="713181"/>
                </a:lnTo>
                <a:lnTo>
                  <a:pt x="855154" y="673874"/>
                </a:lnTo>
                <a:lnTo>
                  <a:pt x="869759" y="631888"/>
                </a:lnTo>
                <a:lnTo>
                  <a:pt x="878725" y="588149"/>
                </a:lnTo>
                <a:lnTo>
                  <a:pt x="878840" y="587616"/>
                </a:lnTo>
                <a:lnTo>
                  <a:pt x="881951" y="541477"/>
                </a:lnTo>
                <a:close/>
              </a:path>
              <a:path w="1083309" h="1083310">
                <a:moveTo>
                  <a:pt x="1082954" y="433959"/>
                </a:moveTo>
                <a:lnTo>
                  <a:pt x="1077531" y="428548"/>
                </a:lnTo>
                <a:lnTo>
                  <a:pt x="1058722" y="428548"/>
                </a:lnTo>
                <a:lnTo>
                  <a:pt x="1058722" y="452767"/>
                </a:lnTo>
                <a:lnTo>
                  <a:pt x="1058722" y="630186"/>
                </a:lnTo>
                <a:lnTo>
                  <a:pt x="971499" y="630186"/>
                </a:lnTo>
                <a:lnTo>
                  <a:pt x="967092" y="633133"/>
                </a:lnTo>
                <a:lnTo>
                  <a:pt x="907135" y="777684"/>
                </a:lnTo>
                <a:lnTo>
                  <a:pt x="908164" y="782891"/>
                </a:lnTo>
                <a:lnTo>
                  <a:pt x="969886" y="844613"/>
                </a:lnTo>
                <a:lnTo>
                  <a:pt x="844600" y="970013"/>
                </a:lnTo>
                <a:lnTo>
                  <a:pt x="809231" y="934643"/>
                </a:lnTo>
                <a:lnTo>
                  <a:pt x="782929" y="908329"/>
                </a:lnTo>
                <a:lnTo>
                  <a:pt x="777811" y="907300"/>
                </a:lnTo>
                <a:lnTo>
                  <a:pt x="777659" y="907300"/>
                </a:lnTo>
                <a:lnTo>
                  <a:pt x="633006" y="967117"/>
                </a:lnTo>
                <a:lnTo>
                  <a:pt x="630047" y="971550"/>
                </a:lnTo>
                <a:lnTo>
                  <a:pt x="630047" y="1058735"/>
                </a:lnTo>
                <a:lnTo>
                  <a:pt x="452907" y="1058735"/>
                </a:lnTo>
                <a:lnTo>
                  <a:pt x="452780" y="971550"/>
                </a:lnTo>
                <a:lnTo>
                  <a:pt x="449961" y="967308"/>
                </a:lnTo>
                <a:lnTo>
                  <a:pt x="371195" y="934643"/>
                </a:lnTo>
                <a:lnTo>
                  <a:pt x="305231" y="907300"/>
                </a:lnTo>
                <a:lnTo>
                  <a:pt x="300024" y="908329"/>
                </a:lnTo>
                <a:lnTo>
                  <a:pt x="238366" y="970013"/>
                </a:lnTo>
                <a:lnTo>
                  <a:pt x="113068" y="844613"/>
                </a:lnTo>
                <a:lnTo>
                  <a:pt x="174561" y="783120"/>
                </a:lnTo>
                <a:lnTo>
                  <a:pt x="175602" y="777913"/>
                </a:lnTo>
                <a:lnTo>
                  <a:pt x="115722" y="633133"/>
                </a:lnTo>
                <a:lnTo>
                  <a:pt x="111302" y="630186"/>
                </a:lnTo>
                <a:lnTo>
                  <a:pt x="24231" y="630186"/>
                </a:lnTo>
                <a:lnTo>
                  <a:pt x="24231" y="452767"/>
                </a:lnTo>
                <a:lnTo>
                  <a:pt x="111213" y="452767"/>
                </a:lnTo>
                <a:lnTo>
                  <a:pt x="115633" y="449821"/>
                </a:lnTo>
                <a:lnTo>
                  <a:pt x="175615" y="305219"/>
                </a:lnTo>
                <a:lnTo>
                  <a:pt x="174637" y="300012"/>
                </a:lnTo>
                <a:lnTo>
                  <a:pt x="113068" y="238340"/>
                </a:lnTo>
                <a:lnTo>
                  <a:pt x="238366" y="112941"/>
                </a:lnTo>
                <a:lnTo>
                  <a:pt x="300113" y="174688"/>
                </a:lnTo>
                <a:lnTo>
                  <a:pt x="300609" y="174688"/>
                </a:lnTo>
                <a:lnTo>
                  <a:pt x="305181" y="175615"/>
                </a:lnTo>
                <a:lnTo>
                  <a:pt x="371030" y="148386"/>
                </a:lnTo>
                <a:lnTo>
                  <a:pt x="449922" y="115747"/>
                </a:lnTo>
                <a:lnTo>
                  <a:pt x="452894" y="111328"/>
                </a:lnTo>
                <a:lnTo>
                  <a:pt x="452907" y="24231"/>
                </a:lnTo>
                <a:lnTo>
                  <a:pt x="630047" y="24231"/>
                </a:lnTo>
                <a:lnTo>
                  <a:pt x="630047" y="111328"/>
                </a:lnTo>
                <a:lnTo>
                  <a:pt x="633006" y="115747"/>
                </a:lnTo>
                <a:lnTo>
                  <a:pt x="777646" y="175717"/>
                </a:lnTo>
                <a:lnTo>
                  <a:pt x="782866" y="174688"/>
                </a:lnTo>
                <a:lnTo>
                  <a:pt x="809167" y="148386"/>
                </a:lnTo>
                <a:lnTo>
                  <a:pt x="844600" y="112941"/>
                </a:lnTo>
                <a:lnTo>
                  <a:pt x="969886" y="238340"/>
                </a:lnTo>
                <a:lnTo>
                  <a:pt x="908227" y="300012"/>
                </a:lnTo>
                <a:lnTo>
                  <a:pt x="907199" y="305219"/>
                </a:lnTo>
                <a:lnTo>
                  <a:pt x="967016" y="449821"/>
                </a:lnTo>
                <a:lnTo>
                  <a:pt x="971435" y="452767"/>
                </a:lnTo>
                <a:lnTo>
                  <a:pt x="1058722" y="452767"/>
                </a:lnTo>
                <a:lnTo>
                  <a:pt x="1058722" y="428548"/>
                </a:lnTo>
                <a:lnTo>
                  <a:pt x="984427" y="428548"/>
                </a:lnTo>
                <a:lnTo>
                  <a:pt x="934542" y="307949"/>
                </a:lnTo>
                <a:lnTo>
                  <a:pt x="1000290" y="242189"/>
                </a:lnTo>
                <a:lnTo>
                  <a:pt x="1000302" y="234518"/>
                </a:lnTo>
                <a:lnTo>
                  <a:pt x="878840" y="112941"/>
                </a:lnTo>
                <a:lnTo>
                  <a:pt x="850900" y="84975"/>
                </a:lnTo>
                <a:lnTo>
                  <a:pt x="847826" y="83705"/>
                </a:lnTo>
                <a:lnTo>
                  <a:pt x="841387" y="83705"/>
                </a:lnTo>
                <a:lnTo>
                  <a:pt x="838314" y="84975"/>
                </a:lnTo>
                <a:lnTo>
                  <a:pt x="774915" y="148386"/>
                </a:lnTo>
                <a:lnTo>
                  <a:pt x="654265" y="98336"/>
                </a:lnTo>
                <a:lnTo>
                  <a:pt x="654265" y="24231"/>
                </a:lnTo>
                <a:lnTo>
                  <a:pt x="654265" y="5422"/>
                </a:lnTo>
                <a:lnTo>
                  <a:pt x="648855" y="0"/>
                </a:lnTo>
                <a:lnTo>
                  <a:pt x="434098" y="0"/>
                </a:lnTo>
                <a:lnTo>
                  <a:pt x="428688" y="5422"/>
                </a:lnTo>
                <a:lnTo>
                  <a:pt x="428612" y="98336"/>
                </a:lnTo>
                <a:lnTo>
                  <a:pt x="307924" y="148272"/>
                </a:lnTo>
                <a:lnTo>
                  <a:pt x="272618" y="112941"/>
                </a:lnTo>
                <a:lnTo>
                  <a:pt x="242379" y="82702"/>
                </a:lnTo>
                <a:lnTo>
                  <a:pt x="234327" y="82702"/>
                </a:lnTo>
                <a:lnTo>
                  <a:pt x="82664" y="234518"/>
                </a:lnTo>
                <a:lnTo>
                  <a:pt x="82664" y="242189"/>
                </a:lnTo>
                <a:lnTo>
                  <a:pt x="148424" y="307949"/>
                </a:lnTo>
                <a:lnTo>
                  <a:pt x="148259" y="307949"/>
                </a:lnTo>
                <a:lnTo>
                  <a:pt x="98234" y="428548"/>
                </a:lnTo>
                <a:lnTo>
                  <a:pt x="5435" y="428548"/>
                </a:lnTo>
                <a:lnTo>
                  <a:pt x="0" y="433959"/>
                </a:lnTo>
                <a:lnTo>
                  <a:pt x="0" y="648982"/>
                </a:lnTo>
                <a:lnTo>
                  <a:pt x="5435" y="654405"/>
                </a:lnTo>
                <a:lnTo>
                  <a:pt x="98298" y="654405"/>
                </a:lnTo>
                <a:lnTo>
                  <a:pt x="148170" y="774954"/>
                </a:lnTo>
                <a:lnTo>
                  <a:pt x="148247" y="775169"/>
                </a:lnTo>
                <a:lnTo>
                  <a:pt x="82664" y="840765"/>
                </a:lnTo>
                <a:lnTo>
                  <a:pt x="82664" y="848436"/>
                </a:lnTo>
                <a:lnTo>
                  <a:pt x="232054" y="997978"/>
                </a:lnTo>
                <a:lnTo>
                  <a:pt x="235140" y="999261"/>
                </a:lnTo>
                <a:lnTo>
                  <a:pt x="241554" y="999261"/>
                </a:lnTo>
                <a:lnTo>
                  <a:pt x="244640" y="997978"/>
                </a:lnTo>
                <a:lnTo>
                  <a:pt x="272605" y="970013"/>
                </a:lnTo>
                <a:lnTo>
                  <a:pt x="307975" y="934643"/>
                </a:lnTo>
                <a:lnTo>
                  <a:pt x="428688" y="984707"/>
                </a:lnTo>
                <a:lnTo>
                  <a:pt x="428688" y="1077531"/>
                </a:lnTo>
                <a:lnTo>
                  <a:pt x="434098" y="1082954"/>
                </a:lnTo>
                <a:lnTo>
                  <a:pt x="648855" y="1082954"/>
                </a:lnTo>
                <a:lnTo>
                  <a:pt x="654265" y="1077531"/>
                </a:lnTo>
                <a:lnTo>
                  <a:pt x="654265" y="1058735"/>
                </a:lnTo>
                <a:lnTo>
                  <a:pt x="654265" y="984542"/>
                </a:lnTo>
                <a:lnTo>
                  <a:pt x="774928" y="934643"/>
                </a:lnTo>
                <a:lnTo>
                  <a:pt x="840574" y="1000264"/>
                </a:lnTo>
                <a:lnTo>
                  <a:pt x="848614" y="1000264"/>
                </a:lnTo>
                <a:lnTo>
                  <a:pt x="878840" y="970013"/>
                </a:lnTo>
                <a:lnTo>
                  <a:pt x="1000302" y="848436"/>
                </a:lnTo>
                <a:lnTo>
                  <a:pt x="1000302" y="840765"/>
                </a:lnTo>
                <a:lnTo>
                  <a:pt x="934491" y="774954"/>
                </a:lnTo>
                <a:lnTo>
                  <a:pt x="984504" y="654405"/>
                </a:lnTo>
                <a:lnTo>
                  <a:pt x="1077531" y="654405"/>
                </a:lnTo>
                <a:lnTo>
                  <a:pt x="1082954" y="648982"/>
                </a:lnTo>
                <a:lnTo>
                  <a:pt x="1082954" y="43395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8858332" y="7353879"/>
            <a:ext cx="895350" cy="999490"/>
            <a:chOff x="8858332" y="7353879"/>
            <a:chExt cx="895350" cy="999490"/>
          </a:xfrm>
        </p:grpSpPr>
        <p:sp>
          <p:nvSpPr>
            <p:cNvPr id="13" name="object 13"/>
            <p:cNvSpPr/>
            <p:nvPr/>
          </p:nvSpPr>
          <p:spPr>
            <a:xfrm>
              <a:off x="8858326" y="7362627"/>
              <a:ext cx="895350" cy="990600"/>
            </a:xfrm>
            <a:custGeom>
              <a:avLst/>
              <a:gdLst/>
              <a:ahLst/>
              <a:cxnLst/>
              <a:rect l="l" t="t" r="r" b="b"/>
              <a:pathLst>
                <a:path w="895350" h="990600">
                  <a:moveTo>
                    <a:pt x="288683" y="192709"/>
                  </a:moveTo>
                  <a:lnTo>
                    <a:pt x="283260" y="187286"/>
                  </a:lnTo>
                  <a:lnTo>
                    <a:pt x="186563" y="187286"/>
                  </a:lnTo>
                  <a:lnTo>
                    <a:pt x="181152" y="192709"/>
                  </a:lnTo>
                  <a:lnTo>
                    <a:pt x="181152" y="206082"/>
                  </a:lnTo>
                  <a:lnTo>
                    <a:pt x="186563" y="211505"/>
                  </a:lnTo>
                  <a:lnTo>
                    <a:pt x="276580" y="211505"/>
                  </a:lnTo>
                  <a:lnTo>
                    <a:pt x="283260" y="211505"/>
                  </a:lnTo>
                  <a:lnTo>
                    <a:pt x="288683" y="206082"/>
                  </a:lnTo>
                  <a:lnTo>
                    <a:pt x="288683" y="192709"/>
                  </a:lnTo>
                  <a:close/>
                </a:path>
                <a:path w="895350" h="990600">
                  <a:moveTo>
                    <a:pt x="587984" y="611911"/>
                  </a:moveTo>
                  <a:lnTo>
                    <a:pt x="510933" y="380847"/>
                  </a:lnTo>
                  <a:lnTo>
                    <a:pt x="554685" y="380847"/>
                  </a:lnTo>
                  <a:lnTo>
                    <a:pt x="561378" y="380847"/>
                  </a:lnTo>
                  <a:lnTo>
                    <a:pt x="566801" y="375424"/>
                  </a:lnTo>
                  <a:lnTo>
                    <a:pt x="566801" y="362051"/>
                  </a:lnTo>
                  <a:lnTo>
                    <a:pt x="561378" y="356628"/>
                  </a:lnTo>
                  <a:lnTo>
                    <a:pt x="502869" y="356628"/>
                  </a:lnTo>
                  <a:lnTo>
                    <a:pt x="434276" y="150901"/>
                  </a:lnTo>
                  <a:lnTo>
                    <a:pt x="427443" y="147459"/>
                  </a:lnTo>
                  <a:lnTo>
                    <a:pt x="414731" y="151688"/>
                  </a:lnTo>
                  <a:lnTo>
                    <a:pt x="411302" y="158546"/>
                  </a:lnTo>
                  <a:lnTo>
                    <a:pt x="477329" y="356628"/>
                  </a:lnTo>
                  <a:lnTo>
                    <a:pt x="321360" y="356628"/>
                  </a:lnTo>
                  <a:lnTo>
                    <a:pt x="387400" y="158546"/>
                  </a:lnTo>
                  <a:lnTo>
                    <a:pt x="383971" y="151688"/>
                  </a:lnTo>
                  <a:lnTo>
                    <a:pt x="371246" y="147447"/>
                  </a:lnTo>
                  <a:lnTo>
                    <a:pt x="364426" y="150901"/>
                  </a:lnTo>
                  <a:lnTo>
                    <a:pt x="295821" y="356628"/>
                  </a:lnTo>
                  <a:lnTo>
                    <a:pt x="237312" y="356628"/>
                  </a:lnTo>
                  <a:lnTo>
                    <a:pt x="231902" y="362051"/>
                  </a:lnTo>
                  <a:lnTo>
                    <a:pt x="231902" y="375424"/>
                  </a:lnTo>
                  <a:lnTo>
                    <a:pt x="237312" y="380847"/>
                  </a:lnTo>
                  <a:lnTo>
                    <a:pt x="287756" y="380847"/>
                  </a:lnTo>
                  <a:lnTo>
                    <a:pt x="210718" y="611911"/>
                  </a:lnTo>
                  <a:lnTo>
                    <a:pt x="214147" y="618782"/>
                  </a:lnTo>
                  <a:lnTo>
                    <a:pt x="221767" y="621309"/>
                  </a:lnTo>
                  <a:lnTo>
                    <a:pt x="224320" y="621512"/>
                  </a:lnTo>
                  <a:lnTo>
                    <a:pt x="229387" y="621512"/>
                  </a:lnTo>
                  <a:lnTo>
                    <a:pt x="234124" y="618299"/>
                  </a:lnTo>
                  <a:lnTo>
                    <a:pt x="313283" y="380847"/>
                  </a:lnTo>
                  <a:lnTo>
                    <a:pt x="485406" y="380847"/>
                  </a:lnTo>
                  <a:lnTo>
                    <a:pt x="564565" y="618299"/>
                  </a:lnTo>
                  <a:lnTo>
                    <a:pt x="569302" y="621512"/>
                  </a:lnTo>
                  <a:lnTo>
                    <a:pt x="574382" y="621512"/>
                  </a:lnTo>
                  <a:lnTo>
                    <a:pt x="576935" y="621309"/>
                  </a:lnTo>
                  <a:lnTo>
                    <a:pt x="584555" y="618782"/>
                  </a:lnTo>
                  <a:lnTo>
                    <a:pt x="587984" y="611911"/>
                  </a:lnTo>
                  <a:close/>
                </a:path>
                <a:path w="895350" h="990600">
                  <a:moveTo>
                    <a:pt x="894969" y="192709"/>
                  </a:moveTo>
                  <a:lnTo>
                    <a:pt x="889558" y="187286"/>
                  </a:lnTo>
                  <a:lnTo>
                    <a:pt x="515442" y="187286"/>
                  </a:lnTo>
                  <a:lnTo>
                    <a:pt x="510032" y="192709"/>
                  </a:lnTo>
                  <a:lnTo>
                    <a:pt x="510032" y="206082"/>
                  </a:lnTo>
                  <a:lnTo>
                    <a:pt x="515442" y="211505"/>
                  </a:lnTo>
                  <a:lnTo>
                    <a:pt x="870750" y="211505"/>
                  </a:lnTo>
                  <a:lnTo>
                    <a:pt x="870750" y="966165"/>
                  </a:lnTo>
                  <a:lnTo>
                    <a:pt x="105740" y="966165"/>
                  </a:lnTo>
                  <a:lnTo>
                    <a:pt x="89763" y="964590"/>
                  </a:lnTo>
                  <a:lnTo>
                    <a:pt x="48145" y="942225"/>
                  </a:lnTo>
                  <a:lnTo>
                    <a:pt x="25793" y="900620"/>
                  </a:lnTo>
                  <a:lnTo>
                    <a:pt x="24218" y="884631"/>
                  </a:lnTo>
                  <a:lnTo>
                    <a:pt x="30632" y="852919"/>
                  </a:lnTo>
                  <a:lnTo>
                    <a:pt x="48120" y="827011"/>
                  </a:lnTo>
                  <a:lnTo>
                    <a:pt x="62445" y="817346"/>
                  </a:lnTo>
                  <a:lnTo>
                    <a:pt x="74041" y="809523"/>
                  </a:lnTo>
                  <a:lnTo>
                    <a:pt x="105130" y="803224"/>
                  </a:lnTo>
                  <a:lnTo>
                    <a:pt x="112318" y="803224"/>
                  </a:lnTo>
                  <a:lnTo>
                    <a:pt x="117856" y="797674"/>
                  </a:lnTo>
                  <a:lnTo>
                    <a:pt x="117856" y="25120"/>
                  </a:lnTo>
                  <a:lnTo>
                    <a:pt x="117856" y="5435"/>
                  </a:lnTo>
                  <a:lnTo>
                    <a:pt x="112433" y="0"/>
                  </a:lnTo>
                  <a:lnTo>
                    <a:pt x="105740" y="0"/>
                  </a:lnTo>
                  <a:lnTo>
                    <a:pt x="93624" y="1206"/>
                  </a:lnTo>
                  <a:lnTo>
                    <a:pt x="93624" y="25120"/>
                  </a:lnTo>
                  <a:lnTo>
                    <a:pt x="93624" y="779564"/>
                  </a:lnTo>
                  <a:lnTo>
                    <a:pt x="73431" y="783920"/>
                  </a:lnTo>
                  <a:lnTo>
                    <a:pt x="54851" y="791946"/>
                  </a:lnTo>
                  <a:lnTo>
                    <a:pt x="38315" y="803224"/>
                  </a:lnTo>
                  <a:lnTo>
                    <a:pt x="24218" y="817346"/>
                  </a:lnTo>
                  <a:lnTo>
                    <a:pt x="24218" y="105765"/>
                  </a:lnTo>
                  <a:lnTo>
                    <a:pt x="37896" y="60617"/>
                  </a:lnTo>
                  <a:lnTo>
                    <a:pt x="69164" y="32905"/>
                  </a:lnTo>
                  <a:lnTo>
                    <a:pt x="93624" y="25120"/>
                  </a:lnTo>
                  <a:lnTo>
                    <a:pt x="93624" y="1206"/>
                  </a:lnTo>
                  <a:lnTo>
                    <a:pt x="47180" y="17741"/>
                  </a:lnTo>
                  <a:lnTo>
                    <a:pt x="17729" y="47180"/>
                  </a:lnTo>
                  <a:lnTo>
                    <a:pt x="2032" y="85013"/>
                  </a:lnTo>
                  <a:lnTo>
                    <a:pt x="0" y="105765"/>
                  </a:lnTo>
                  <a:lnTo>
                    <a:pt x="0" y="877951"/>
                  </a:lnTo>
                  <a:lnTo>
                    <a:pt x="0" y="884631"/>
                  </a:lnTo>
                  <a:lnTo>
                    <a:pt x="0" y="891324"/>
                  </a:lnTo>
                  <a:lnTo>
                    <a:pt x="723" y="892060"/>
                  </a:lnTo>
                  <a:lnTo>
                    <a:pt x="2032" y="905383"/>
                  </a:lnTo>
                  <a:lnTo>
                    <a:pt x="17729" y="943203"/>
                  </a:lnTo>
                  <a:lnTo>
                    <a:pt x="47180" y="972642"/>
                  </a:lnTo>
                  <a:lnTo>
                    <a:pt x="85001" y="988352"/>
                  </a:lnTo>
                  <a:lnTo>
                    <a:pt x="105740" y="990384"/>
                  </a:lnTo>
                  <a:lnTo>
                    <a:pt x="882865" y="990384"/>
                  </a:lnTo>
                  <a:lnTo>
                    <a:pt x="889558" y="990384"/>
                  </a:lnTo>
                  <a:lnTo>
                    <a:pt x="894969" y="984948"/>
                  </a:lnTo>
                  <a:lnTo>
                    <a:pt x="894969" y="19270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164618" y="7353879"/>
              <a:ext cx="186130" cy="18611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68090" y="7942406"/>
              <a:ext cx="251761" cy="251761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3838226" y="8851081"/>
            <a:ext cx="1118235" cy="946785"/>
            <a:chOff x="3838226" y="8851081"/>
            <a:chExt cx="1118235" cy="946785"/>
          </a:xfrm>
        </p:grpSpPr>
        <p:sp>
          <p:nvSpPr>
            <p:cNvPr id="17" name="object 17"/>
            <p:cNvSpPr/>
            <p:nvPr/>
          </p:nvSpPr>
          <p:spPr>
            <a:xfrm>
              <a:off x="3938669" y="8851081"/>
              <a:ext cx="534035" cy="655955"/>
            </a:xfrm>
            <a:custGeom>
              <a:avLst/>
              <a:gdLst/>
              <a:ahLst/>
              <a:cxnLst/>
              <a:rect l="l" t="t" r="r" b="b"/>
              <a:pathLst>
                <a:path w="534035" h="655954">
                  <a:moveTo>
                    <a:pt x="183168" y="0"/>
                  </a:moveTo>
                  <a:lnTo>
                    <a:pt x="177555" y="209"/>
                  </a:lnTo>
                  <a:lnTo>
                    <a:pt x="174048" y="2177"/>
                  </a:lnTo>
                  <a:lnTo>
                    <a:pt x="169744" y="8491"/>
                  </a:lnTo>
                  <a:lnTo>
                    <a:pt x="169221" y="12481"/>
                  </a:lnTo>
                  <a:lnTo>
                    <a:pt x="170456" y="16093"/>
                  </a:lnTo>
                  <a:lnTo>
                    <a:pt x="177866" y="61827"/>
                  </a:lnTo>
                  <a:lnTo>
                    <a:pt x="170677" y="107317"/>
                  </a:lnTo>
                  <a:lnTo>
                    <a:pt x="152367" y="152885"/>
                  </a:lnTo>
                  <a:lnTo>
                    <a:pt x="126415" y="198853"/>
                  </a:lnTo>
                  <a:lnTo>
                    <a:pt x="72436" y="282233"/>
                  </a:lnTo>
                  <a:lnTo>
                    <a:pt x="49507" y="320120"/>
                  </a:lnTo>
                  <a:lnTo>
                    <a:pt x="29156" y="359327"/>
                  </a:lnTo>
                  <a:lnTo>
                    <a:pt x="13027" y="399977"/>
                  </a:lnTo>
                  <a:lnTo>
                    <a:pt x="2760" y="442197"/>
                  </a:lnTo>
                  <a:lnTo>
                    <a:pt x="0" y="486109"/>
                  </a:lnTo>
                  <a:lnTo>
                    <a:pt x="6386" y="531839"/>
                  </a:lnTo>
                  <a:lnTo>
                    <a:pt x="23563" y="579510"/>
                  </a:lnTo>
                  <a:lnTo>
                    <a:pt x="53172" y="629247"/>
                  </a:lnTo>
                  <a:lnTo>
                    <a:pt x="78344" y="655592"/>
                  </a:lnTo>
                  <a:lnTo>
                    <a:pt x="81496" y="655592"/>
                  </a:lnTo>
                  <a:lnTo>
                    <a:pt x="84543" y="655592"/>
                  </a:lnTo>
                  <a:lnTo>
                    <a:pt x="87590" y="654451"/>
                  </a:lnTo>
                  <a:lnTo>
                    <a:pt x="94741" y="647477"/>
                  </a:lnTo>
                  <a:lnTo>
                    <a:pt x="94825" y="639802"/>
                  </a:lnTo>
                  <a:lnTo>
                    <a:pt x="90155" y="635017"/>
                  </a:lnTo>
                  <a:lnTo>
                    <a:pt x="81257" y="625319"/>
                  </a:lnTo>
                  <a:lnTo>
                    <a:pt x="72595" y="614766"/>
                  </a:lnTo>
                  <a:lnTo>
                    <a:pt x="43128" y="564086"/>
                  </a:lnTo>
                  <a:lnTo>
                    <a:pt x="27734" y="515746"/>
                  </a:lnTo>
                  <a:lnTo>
                    <a:pt x="24371" y="469460"/>
                  </a:lnTo>
                  <a:lnTo>
                    <a:pt x="30997" y="424943"/>
                  </a:lnTo>
                  <a:lnTo>
                    <a:pt x="45569" y="381910"/>
                  </a:lnTo>
                  <a:lnTo>
                    <a:pt x="66046" y="340076"/>
                  </a:lnTo>
                  <a:lnTo>
                    <a:pt x="90384" y="299154"/>
                  </a:lnTo>
                  <a:lnTo>
                    <a:pt x="146164" y="213016"/>
                  </a:lnTo>
                  <a:lnTo>
                    <a:pt x="172198" y="167613"/>
                  </a:lnTo>
                  <a:lnTo>
                    <a:pt x="191674" y="122149"/>
                  </a:lnTo>
                  <a:lnTo>
                    <a:pt x="201623" y="76121"/>
                  </a:lnTo>
                  <a:lnTo>
                    <a:pt x="199073" y="29025"/>
                  </a:lnTo>
                  <a:lnTo>
                    <a:pt x="230781" y="58917"/>
                  </a:lnTo>
                  <a:lnTo>
                    <a:pt x="262700" y="106859"/>
                  </a:lnTo>
                  <a:lnTo>
                    <a:pt x="290946" y="161970"/>
                  </a:lnTo>
                  <a:lnTo>
                    <a:pt x="311635" y="213367"/>
                  </a:lnTo>
                  <a:lnTo>
                    <a:pt x="321258" y="254630"/>
                  </a:lnTo>
                  <a:lnTo>
                    <a:pt x="324064" y="258505"/>
                  </a:lnTo>
                  <a:lnTo>
                    <a:pt x="332252" y="262023"/>
                  </a:lnTo>
                  <a:lnTo>
                    <a:pt x="337027" y="261384"/>
                  </a:lnTo>
                  <a:lnTo>
                    <a:pt x="340514" y="258588"/>
                  </a:lnTo>
                  <a:lnTo>
                    <a:pt x="366905" y="231054"/>
                  </a:lnTo>
                  <a:lnTo>
                    <a:pt x="385239" y="199971"/>
                  </a:lnTo>
                  <a:lnTo>
                    <a:pt x="396731" y="168619"/>
                  </a:lnTo>
                  <a:lnTo>
                    <a:pt x="402596" y="140278"/>
                  </a:lnTo>
                  <a:lnTo>
                    <a:pt x="422486" y="168154"/>
                  </a:lnTo>
                  <a:lnTo>
                    <a:pt x="443987" y="204243"/>
                  </a:lnTo>
                  <a:lnTo>
                    <a:pt x="465236" y="246987"/>
                  </a:lnTo>
                  <a:lnTo>
                    <a:pt x="484373" y="294826"/>
                  </a:lnTo>
                  <a:lnTo>
                    <a:pt x="499537" y="346202"/>
                  </a:lnTo>
                  <a:lnTo>
                    <a:pt x="508865" y="399558"/>
                  </a:lnTo>
                  <a:lnTo>
                    <a:pt x="509587" y="406217"/>
                  </a:lnTo>
                  <a:lnTo>
                    <a:pt x="515629" y="411024"/>
                  </a:lnTo>
                  <a:lnTo>
                    <a:pt x="528864" y="409589"/>
                  </a:lnTo>
                  <a:lnTo>
                    <a:pt x="533670" y="403621"/>
                  </a:lnTo>
                  <a:lnTo>
                    <a:pt x="532948" y="396972"/>
                  </a:lnTo>
                  <a:lnTo>
                    <a:pt x="522310" y="337054"/>
                  </a:lnTo>
                  <a:lnTo>
                    <a:pt x="505042" y="280394"/>
                  </a:lnTo>
                  <a:lnTo>
                    <a:pt x="483415" y="228566"/>
                  </a:lnTo>
                  <a:lnTo>
                    <a:pt x="459702" y="183146"/>
                  </a:lnTo>
                  <a:lnTo>
                    <a:pt x="436172" y="145709"/>
                  </a:lnTo>
                  <a:lnTo>
                    <a:pt x="398753" y="101085"/>
                  </a:lnTo>
                  <a:lnTo>
                    <a:pt x="388910" y="97641"/>
                  </a:lnTo>
                  <a:lnTo>
                    <a:pt x="380136" y="103399"/>
                  </a:lnTo>
                  <a:lnTo>
                    <a:pt x="378136" y="108928"/>
                  </a:lnTo>
                  <a:lnTo>
                    <a:pt x="379549" y="113986"/>
                  </a:lnTo>
                  <a:lnTo>
                    <a:pt x="379754" y="129067"/>
                  </a:lnTo>
                  <a:lnTo>
                    <a:pt x="375044" y="157052"/>
                  </a:lnTo>
                  <a:lnTo>
                    <a:pt x="362784" y="191376"/>
                  </a:lnTo>
                  <a:lnTo>
                    <a:pt x="340336" y="225469"/>
                  </a:lnTo>
                  <a:lnTo>
                    <a:pt x="326582" y="184801"/>
                  </a:lnTo>
                  <a:lnTo>
                    <a:pt x="305592" y="136337"/>
                  </a:lnTo>
                  <a:lnTo>
                    <a:pt x="279060" y="86850"/>
                  </a:lnTo>
                  <a:lnTo>
                    <a:pt x="248682" y="43116"/>
                  </a:lnTo>
                  <a:lnTo>
                    <a:pt x="216153" y="11908"/>
                  </a:lnTo>
                  <a:lnTo>
                    <a:pt x="18316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118199" y="9186527"/>
              <a:ext cx="127640" cy="20473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838219" y="9267882"/>
              <a:ext cx="1118235" cy="530225"/>
            </a:xfrm>
            <a:custGeom>
              <a:avLst/>
              <a:gdLst/>
              <a:ahLst/>
              <a:cxnLst/>
              <a:rect l="l" t="t" r="r" b="b"/>
              <a:pathLst>
                <a:path w="1118235" h="530225">
                  <a:moveTo>
                    <a:pt x="1118069" y="515391"/>
                  </a:moveTo>
                  <a:lnTo>
                    <a:pt x="712825" y="1943"/>
                  </a:lnTo>
                  <a:lnTo>
                    <a:pt x="709472" y="266"/>
                  </a:lnTo>
                  <a:lnTo>
                    <a:pt x="702398" y="0"/>
                  </a:lnTo>
                  <a:lnTo>
                    <a:pt x="698906" y="1485"/>
                  </a:lnTo>
                  <a:lnTo>
                    <a:pt x="516483" y="203263"/>
                  </a:lnTo>
                  <a:lnTo>
                    <a:pt x="401942" y="100761"/>
                  </a:lnTo>
                  <a:lnTo>
                    <a:pt x="394474" y="101041"/>
                  </a:lnTo>
                  <a:lnTo>
                    <a:pt x="0" y="514121"/>
                  </a:lnTo>
                  <a:lnTo>
                    <a:pt x="177" y="521779"/>
                  </a:lnTo>
                  <a:lnTo>
                    <a:pt x="7378" y="528637"/>
                  </a:lnTo>
                  <a:lnTo>
                    <a:pt x="10375" y="529755"/>
                  </a:lnTo>
                  <a:lnTo>
                    <a:pt x="13385" y="529755"/>
                  </a:lnTo>
                  <a:lnTo>
                    <a:pt x="16573" y="529755"/>
                  </a:lnTo>
                  <a:lnTo>
                    <a:pt x="19761" y="528497"/>
                  </a:lnTo>
                  <a:lnTo>
                    <a:pt x="399389" y="130987"/>
                  </a:lnTo>
                  <a:lnTo>
                    <a:pt x="500240" y="221234"/>
                  </a:lnTo>
                  <a:lnTo>
                    <a:pt x="394106" y="338632"/>
                  </a:lnTo>
                  <a:lnTo>
                    <a:pt x="394500" y="346290"/>
                  </a:lnTo>
                  <a:lnTo>
                    <a:pt x="404418" y="355269"/>
                  </a:lnTo>
                  <a:lnTo>
                    <a:pt x="412076" y="354888"/>
                  </a:lnTo>
                  <a:lnTo>
                    <a:pt x="521931" y="233387"/>
                  </a:lnTo>
                  <a:lnTo>
                    <a:pt x="525056" y="229920"/>
                  </a:lnTo>
                  <a:lnTo>
                    <a:pt x="704888" y="31013"/>
                  </a:lnTo>
                  <a:lnTo>
                    <a:pt x="1097305" y="528180"/>
                  </a:lnTo>
                  <a:lnTo>
                    <a:pt x="1100848" y="529755"/>
                  </a:lnTo>
                  <a:lnTo>
                    <a:pt x="1104430" y="529755"/>
                  </a:lnTo>
                  <a:lnTo>
                    <a:pt x="1107059" y="529755"/>
                  </a:lnTo>
                  <a:lnTo>
                    <a:pt x="1109713" y="528891"/>
                  </a:lnTo>
                  <a:lnTo>
                    <a:pt x="1117180" y="522998"/>
                  </a:lnTo>
                  <a:lnTo>
                    <a:pt x="1118069" y="51539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96472" y="9480915"/>
              <a:ext cx="185554" cy="226244"/>
            </a:xfrm>
            <a:prstGeom prst="rect">
              <a:avLst/>
            </a:prstGeom>
          </p:spPr>
        </p:pic>
      </p:grpSp>
      <p:sp>
        <p:nvSpPr>
          <p:cNvPr id="21" name="object 21"/>
          <p:cNvSpPr/>
          <p:nvPr/>
        </p:nvSpPr>
        <p:spPr>
          <a:xfrm>
            <a:off x="5535600" y="5860179"/>
            <a:ext cx="981710" cy="1060450"/>
          </a:xfrm>
          <a:custGeom>
            <a:avLst/>
            <a:gdLst/>
            <a:ahLst/>
            <a:cxnLst/>
            <a:rect l="l" t="t" r="r" b="b"/>
            <a:pathLst>
              <a:path w="981709" h="1060450">
                <a:moveTo>
                  <a:pt x="380885" y="960259"/>
                </a:moveTo>
                <a:lnTo>
                  <a:pt x="375462" y="954836"/>
                </a:lnTo>
                <a:lnTo>
                  <a:pt x="362089" y="954836"/>
                </a:lnTo>
                <a:lnTo>
                  <a:pt x="356666" y="960259"/>
                </a:lnTo>
                <a:lnTo>
                  <a:pt x="356666" y="988110"/>
                </a:lnTo>
                <a:lnTo>
                  <a:pt x="362089" y="993533"/>
                </a:lnTo>
                <a:lnTo>
                  <a:pt x="368782" y="993533"/>
                </a:lnTo>
                <a:lnTo>
                  <a:pt x="375462" y="993533"/>
                </a:lnTo>
                <a:lnTo>
                  <a:pt x="380885" y="988110"/>
                </a:lnTo>
                <a:lnTo>
                  <a:pt x="380885" y="960259"/>
                </a:lnTo>
                <a:close/>
              </a:path>
              <a:path w="981709" h="1060450">
                <a:moveTo>
                  <a:pt x="543293" y="960259"/>
                </a:moveTo>
                <a:lnTo>
                  <a:pt x="537870" y="954836"/>
                </a:lnTo>
                <a:lnTo>
                  <a:pt x="524484" y="954836"/>
                </a:lnTo>
                <a:lnTo>
                  <a:pt x="519074" y="960259"/>
                </a:lnTo>
                <a:lnTo>
                  <a:pt x="519074" y="988110"/>
                </a:lnTo>
                <a:lnTo>
                  <a:pt x="524484" y="993533"/>
                </a:lnTo>
                <a:lnTo>
                  <a:pt x="531177" y="993533"/>
                </a:lnTo>
                <a:lnTo>
                  <a:pt x="537870" y="993533"/>
                </a:lnTo>
                <a:lnTo>
                  <a:pt x="543293" y="988110"/>
                </a:lnTo>
                <a:lnTo>
                  <a:pt x="543293" y="960259"/>
                </a:lnTo>
                <a:close/>
              </a:path>
              <a:path w="981709" h="1060450">
                <a:moveTo>
                  <a:pt x="648970" y="370916"/>
                </a:moveTo>
                <a:lnTo>
                  <a:pt x="621068" y="320903"/>
                </a:lnTo>
                <a:lnTo>
                  <a:pt x="587032" y="284848"/>
                </a:lnTo>
                <a:lnTo>
                  <a:pt x="545909" y="257733"/>
                </a:lnTo>
                <a:lnTo>
                  <a:pt x="499376" y="240652"/>
                </a:lnTo>
                <a:lnTo>
                  <a:pt x="449110" y="234708"/>
                </a:lnTo>
                <a:lnTo>
                  <a:pt x="399973" y="240385"/>
                </a:lnTo>
                <a:lnTo>
                  <a:pt x="354838" y="256540"/>
                </a:lnTo>
                <a:lnTo>
                  <a:pt x="314985" y="281889"/>
                </a:lnTo>
                <a:lnTo>
                  <a:pt x="281736" y="315125"/>
                </a:lnTo>
                <a:lnTo>
                  <a:pt x="256374" y="354952"/>
                </a:lnTo>
                <a:lnTo>
                  <a:pt x="240207" y="400075"/>
                </a:lnTo>
                <a:lnTo>
                  <a:pt x="234530" y="449199"/>
                </a:lnTo>
                <a:lnTo>
                  <a:pt x="240207" y="497789"/>
                </a:lnTo>
                <a:lnTo>
                  <a:pt x="256400" y="542912"/>
                </a:lnTo>
                <a:lnTo>
                  <a:pt x="281901" y="583057"/>
                </a:lnTo>
                <a:lnTo>
                  <a:pt x="315493" y="616712"/>
                </a:lnTo>
                <a:lnTo>
                  <a:pt x="355942" y="642340"/>
                </a:lnTo>
                <a:lnTo>
                  <a:pt x="402056" y="658431"/>
                </a:lnTo>
                <a:lnTo>
                  <a:pt x="404698" y="658723"/>
                </a:lnTo>
                <a:lnTo>
                  <a:pt x="410248" y="658723"/>
                </a:lnTo>
                <a:lnTo>
                  <a:pt x="415264" y="654888"/>
                </a:lnTo>
                <a:lnTo>
                  <a:pt x="417969" y="642708"/>
                </a:lnTo>
                <a:lnTo>
                  <a:pt x="413854" y="636244"/>
                </a:lnTo>
                <a:lnTo>
                  <a:pt x="407327" y="634784"/>
                </a:lnTo>
                <a:lnTo>
                  <a:pt x="358813" y="616610"/>
                </a:lnTo>
                <a:lnTo>
                  <a:pt x="317842" y="586625"/>
                </a:lnTo>
                <a:lnTo>
                  <a:pt x="286258" y="547179"/>
                </a:lnTo>
                <a:lnTo>
                  <a:pt x="265938" y="500595"/>
                </a:lnTo>
                <a:lnTo>
                  <a:pt x="258749" y="449199"/>
                </a:lnTo>
                <a:lnTo>
                  <a:pt x="263791" y="405625"/>
                </a:lnTo>
                <a:lnTo>
                  <a:pt x="278130" y="365594"/>
                </a:lnTo>
                <a:lnTo>
                  <a:pt x="300634" y="330263"/>
                </a:lnTo>
                <a:lnTo>
                  <a:pt x="330123" y="300786"/>
                </a:lnTo>
                <a:lnTo>
                  <a:pt x="365480" y="278307"/>
                </a:lnTo>
                <a:lnTo>
                  <a:pt x="405523" y="263969"/>
                </a:lnTo>
                <a:lnTo>
                  <a:pt x="449110" y="258940"/>
                </a:lnTo>
                <a:lnTo>
                  <a:pt x="493699" y="264210"/>
                </a:lnTo>
                <a:lnTo>
                  <a:pt x="534974" y="279361"/>
                </a:lnTo>
                <a:lnTo>
                  <a:pt x="571461" y="303415"/>
                </a:lnTo>
                <a:lnTo>
                  <a:pt x="601649" y="335394"/>
                </a:lnTo>
                <a:lnTo>
                  <a:pt x="624065" y="374307"/>
                </a:lnTo>
                <a:lnTo>
                  <a:pt x="626706" y="380466"/>
                </a:lnTo>
                <a:lnTo>
                  <a:pt x="633831" y="383286"/>
                </a:lnTo>
                <a:lnTo>
                  <a:pt x="646125" y="378028"/>
                </a:lnTo>
                <a:lnTo>
                  <a:pt x="648970" y="370916"/>
                </a:lnTo>
                <a:close/>
              </a:path>
              <a:path w="981709" h="1060450">
                <a:moveTo>
                  <a:pt x="705688" y="960259"/>
                </a:moveTo>
                <a:lnTo>
                  <a:pt x="700265" y="954836"/>
                </a:lnTo>
                <a:lnTo>
                  <a:pt x="686892" y="954836"/>
                </a:lnTo>
                <a:lnTo>
                  <a:pt x="681469" y="960259"/>
                </a:lnTo>
                <a:lnTo>
                  <a:pt x="681469" y="988110"/>
                </a:lnTo>
                <a:lnTo>
                  <a:pt x="686892" y="993533"/>
                </a:lnTo>
                <a:lnTo>
                  <a:pt x="693585" y="993533"/>
                </a:lnTo>
                <a:lnTo>
                  <a:pt x="700265" y="993533"/>
                </a:lnTo>
                <a:lnTo>
                  <a:pt x="705688" y="988110"/>
                </a:lnTo>
                <a:lnTo>
                  <a:pt x="705688" y="960259"/>
                </a:lnTo>
                <a:close/>
              </a:path>
              <a:path w="981709" h="1060450">
                <a:moveTo>
                  <a:pt x="808596" y="173355"/>
                </a:moveTo>
                <a:lnTo>
                  <a:pt x="705815" y="70396"/>
                </a:lnTo>
                <a:lnTo>
                  <a:pt x="702741" y="69126"/>
                </a:lnTo>
                <a:lnTo>
                  <a:pt x="696315" y="69126"/>
                </a:lnTo>
                <a:lnTo>
                  <a:pt x="693216" y="70396"/>
                </a:lnTo>
                <a:lnTo>
                  <a:pt x="618705" y="144919"/>
                </a:lnTo>
                <a:lnTo>
                  <a:pt x="544410" y="114528"/>
                </a:lnTo>
                <a:lnTo>
                  <a:pt x="544410" y="5422"/>
                </a:lnTo>
                <a:lnTo>
                  <a:pt x="538988" y="0"/>
                </a:lnTo>
                <a:lnTo>
                  <a:pt x="359333" y="0"/>
                </a:lnTo>
                <a:lnTo>
                  <a:pt x="353910" y="5422"/>
                </a:lnTo>
                <a:lnTo>
                  <a:pt x="353910" y="114528"/>
                </a:lnTo>
                <a:lnTo>
                  <a:pt x="279704" y="144907"/>
                </a:lnTo>
                <a:lnTo>
                  <a:pt x="205181" y="70396"/>
                </a:lnTo>
                <a:lnTo>
                  <a:pt x="202095" y="69126"/>
                </a:lnTo>
                <a:lnTo>
                  <a:pt x="195668" y="69126"/>
                </a:lnTo>
                <a:lnTo>
                  <a:pt x="192582" y="70396"/>
                </a:lnTo>
                <a:lnTo>
                  <a:pt x="68021" y="195135"/>
                </a:lnTo>
                <a:lnTo>
                  <a:pt x="68021" y="202806"/>
                </a:lnTo>
                <a:lnTo>
                  <a:pt x="145122" y="279908"/>
                </a:lnTo>
                <a:lnTo>
                  <a:pt x="114236" y="353910"/>
                </a:lnTo>
                <a:lnTo>
                  <a:pt x="5422" y="353910"/>
                </a:lnTo>
                <a:lnTo>
                  <a:pt x="0" y="359333"/>
                </a:lnTo>
                <a:lnTo>
                  <a:pt x="0" y="539165"/>
                </a:lnTo>
                <a:lnTo>
                  <a:pt x="5422" y="544588"/>
                </a:lnTo>
                <a:lnTo>
                  <a:pt x="114236" y="544588"/>
                </a:lnTo>
                <a:lnTo>
                  <a:pt x="145122" y="618578"/>
                </a:lnTo>
                <a:lnTo>
                  <a:pt x="68021" y="695680"/>
                </a:lnTo>
                <a:lnTo>
                  <a:pt x="68021" y="703338"/>
                </a:lnTo>
                <a:lnTo>
                  <a:pt x="192582" y="828103"/>
                </a:lnTo>
                <a:lnTo>
                  <a:pt x="195668" y="829386"/>
                </a:lnTo>
                <a:lnTo>
                  <a:pt x="198882" y="829386"/>
                </a:lnTo>
                <a:lnTo>
                  <a:pt x="202095" y="829386"/>
                </a:lnTo>
                <a:lnTo>
                  <a:pt x="205181" y="828103"/>
                </a:lnTo>
                <a:lnTo>
                  <a:pt x="279692" y="753579"/>
                </a:lnTo>
                <a:lnTo>
                  <a:pt x="316255" y="768578"/>
                </a:lnTo>
                <a:lnTo>
                  <a:pt x="323316" y="765619"/>
                </a:lnTo>
                <a:lnTo>
                  <a:pt x="328396" y="753249"/>
                </a:lnTo>
                <a:lnTo>
                  <a:pt x="325437" y="746175"/>
                </a:lnTo>
                <a:lnTo>
                  <a:pt x="276936" y="726274"/>
                </a:lnTo>
                <a:lnTo>
                  <a:pt x="271741" y="727290"/>
                </a:lnTo>
                <a:lnTo>
                  <a:pt x="198894" y="800138"/>
                </a:lnTo>
                <a:lnTo>
                  <a:pt x="98425" y="699528"/>
                </a:lnTo>
                <a:lnTo>
                  <a:pt x="171475" y="626503"/>
                </a:lnTo>
                <a:lnTo>
                  <a:pt x="172491" y="621271"/>
                </a:lnTo>
                <a:lnTo>
                  <a:pt x="131597" y="523303"/>
                </a:lnTo>
                <a:lnTo>
                  <a:pt x="127190" y="520357"/>
                </a:lnTo>
                <a:lnTo>
                  <a:pt x="24218" y="520357"/>
                </a:lnTo>
                <a:lnTo>
                  <a:pt x="24218" y="378129"/>
                </a:lnTo>
                <a:lnTo>
                  <a:pt x="127190" y="378129"/>
                </a:lnTo>
                <a:lnTo>
                  <a:pt x="131597" y="375196"/>
                </a:lnTo>
                <a:lnTo>
                  <a:pt x="172491" y="277228"/>
                </a:lnTo>
                <a:lnTo>
                  <a:pt x="171475" y="272008"/>
                </a:lnTo>
                <a:lnTo>
                  <a:pt x="98425" y="198958"/>
                </a:lnTo>
                <a:lnTo>
                  <a:pt x="198894" y="98374"/>
                </a:lnTo>
                <a:lnTo>
                  <a:pt x="271716" y="171196"/>
                </a:lnTo>
                <a:lnTo>
                  <a:pt x="276910" y="172237"/>
                </a:lnTo>
                <a:lnTo>
                  <a:pt x="375158" y="131991"/>
                </a:lnTo>
                <a:lnTo>
                  <a:pt x="378129" y="127571"/>
                </a:lnTo>
                <a:lnTo>
                  <a:pt x="378129" y="24218"/>
                </a:lnTo>
                <a:lnTo>
                  <a:pt x="520192" y="24218"/>
                </a:lnTo>
                <a:lnTo>
                  <a:pt x="520192" y="127571"/>
                </a:lnTo>
                <a:lnTo>
                  <a:pt x="523163" y="131991"/>
                </a:lnTo>
                <a:lnTo>
                  <a:pt x="621487" y="172224"/>
                </a:lnTo>
                <a:lnTo>
                  <a:pt x="626668" y="171196"/>
                </a:lnTo>
                <a:lnTo>
                  <a:pt x="699516" y="98374"/>
                </a:lnTo>
                <a:lnTo>
                  <a:pt x="791464" y="190474"/>
                </a:lnTo>
                <a:lnTo>
                  <a:pt x="799122" y="190474"/>
                </a:lnTo>
                <a:lnTo>
                  <a:pt x="808596" y="181038"/>
                </a:lnTo>
                <a:lnTo>
                  <a:pt x="808596" y="173355"/>
                </a:lnTo>
                <a:close/>
              </a:path>
              <a:path w="981709" h="1060450">
                <a:moveTo>
                  <a:pt x="840943" y="480656"/>
                </a:moveTo>
                <a:lnTo>
                  <a:pt x="837742" y="476110"/>
                </a:lnTo>
                <a:lnTo>
                  <a:pt x="828192" y="472643"/>
                </a:lnTo>
                <a:lnTo>
                  <a:pt x="822769" y="474091"/>
                </a:lnTo>
                <a:lnTo>
                  <a:pt x="816711" y="481380"/>
                </a:lnTo>
                <a:lnTo>
                  <a:pt x="816711" y="519264"/>
                </a:lnTo>
                <a:lnTo>
                  <a:pt x="816711" y="846874"/>
                </a:lnTo>
                <a:lnTo>
                  <a:pt x="544118" y="846874"/>
                </a:lnTo>
                <a:lnTo>
                  <a:pt x="816711" y="519264"/>
                </a:lnTo>
                <a:lnTo>
                  <a:pt x="816711" y="481380"/>
                </a:lnTo>
                <a:lnTo>
                  <a:pt x="505968" y="854862"/>
                </a:lnTo>
                <a:lnTo>
                  <a:pt x="505333" y="859878"/>
                </a:lnTo>
                <a:lnTo>
                  <a:pt x="509320" y="868387"/>
                </a:lnTo>
                <a:lnTo>
                  <a:pt x="513588" y="871093"/>
                </a:lnTo>
                <a:lnTo>
                  <a:pt x="835507" y="871093"/>
                </a:lnTo>
                <a:lnTo>
                  <a:pt x="840943" y="865670"/>
                </a:lnTo>
                <a:lnTo>
                  <a:pt x="840943" y="846874"/>
                </a:lnTo>
                <a:lnTo>
                  <a:pt x="840943" y="519264"/>
                </a:lnTo>
                <a:lnTo>
                  <a:pt x="840943" y="480656"/>
                </a:lnTo>
                <a:close/>
              </a:path>
              <a:path w="981709" h="1060450">
                <a:moveTo>
                  <a:pt x="868095" y="960259"/>
                </a:moveTo>
                <a:lnTo>
                  <a:pt x="862672" y="954836"/>
                </a:lnTo>
                <a:lnTo>
                  <a:pt x="849287" y="954836"/>
                </a:lnTo>
                <a:lnTo>
                  <a:pt x="843876" y="960259"/>
                </a:lnTo>
                <a:lnTo>
                  <a:pt x="843876" y="988110"/>
                </a:lnTo>
                <a:lnTo>
                  <a:pt x="849287" y="993533"/>
                </a:lnTo>
                <a:lnTo>
                  <a:pt x="855980" y="993533"/>
                </a:lnTo>
                <a:lnTo>
                  <a:pt x="862672" y="993533"/>
                </a:lnTo>
                <a:lnTo>
                  <a:pt x="868095" y="988110"/>
                </a:lnTo>
                <a:lnTo>
                  <a:pt x="868095" y="960259"/>
                </a:lnTo>
                <a:close/>
              </a:path>
              <a:path w="981709" h="1060450">
                <a:moveTo>
                  <a:pt x="981697" y="96697"/>
                </a:moveTo>
                <a:lnTo>
                  <a:pt x="978522" y="92151"/>
                </a:lnTo>
                <a:lnTo>
                  <a:pt x="968946" y="88684"/>
                </a:lnTo>
                <a:lnTo>
                  <a:pt x="963549" y="90131"/>
                </a:lnTo>
                <a:lnTo>
                  <a:pt x="957478" y="97434"/>
                </a:lnTo>
                <a:lnTo>
                  <a:pt x="957478" y="135305"/>
                </a:lnTo>
                <a:lnTo>
                  <a:pt x="957478" y="1035748"/>
                </a:lnTo>
                <a:lnTo>
                  <a:pt x="208267" y="1035748"/>
                </a:lnTo>
                <a:lnTo>
                  <a:pt x="957478" y="135305"/>
                </a:lnTo>
                <a:lnTo>
                  <a:pt x="957478" y="97434"/>
                </a:lnTo>
                <a:lnTo>
                  <a:pt x="170116" y="1043724"/>
                </a:lnTo>
                <a:lnTo>
                  <a:pt x="169468" y="1048753"/>
                </a:lnTo>
                <a:lnTo>
                  <a:pt x="173456" y="1057249"/>
                </a:lnTo>
                <a:lnTo>
                  <a:pt x="177736" y="1059967"/>
                </a:lnTo>
                <a:lnTo>
                  <a:pt x="976287" y="1059967"/>
                </a:lnTo>
                <a:lnTo>
                  <a:pt x="981697" y="1054544"/>
                </a:lnTo>
                <a:lnTo>
                  <a:pt x="981697" y="1035748"/>
                </a:lnTo>
                <a:lnTo>
                  <a:pt x="981697" y="135305"/>
                </a:lnTo>
                <a:lnTo>
                  <a:pt x="981697" y="9669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9" name="Grupo 208">
            <a:extLst>
              <a:ext uri="{FF2B5EF4-FFF2-40B4-BE49-F238E27FC236}">
                <a16:creationId xmlns:a16="http://schemas.microsoft.com/office/drawing/2014/main" id="{F93A27CD-AEBA-0B69-EA5E-3570E2CCE7C4}"/>
              </a:ext>
            </a:extLst>
          </p:cNvPr>
          <p:cNvGrpSpPr/>
          <p:nvPr/>
        </p:nvGrpSpPr>
        <p:grpSpPr>
          <a:xfrm>
            <a:off x="8726805" y="4375143"/>
            <a:ext cx="1116965" cy="934352"/>
            <a:chOff x="8726805" y="4375143"/>
            <a:chExt cx="1116965" cy="934352"/>
          </a:xfrm>
        </p:grpSpPr>
        <p:sp>
          <p:nvSpPr>
            <p:cNvPr id="22" name="object 22"/>
            <p:cNvSpPr/>
            <p:nvPr/>
          </p:nvSpPr>
          <p:spPr>
            <a:xfrm>
              <a:off x="8843518" y="4726095"/>
              <a:ext cx="454025" cy="279400"/>
            </a:xfrm>
            <a:custGeom>
              <a:avLst/>
              <a:gdLst/>
              <a:ahLst/>
              <a:cxnLst/>
              <a:rect l="l" t="t" r="r" b="b"/>
              <a:pathLst>
                <a:path w="454025" h="279400">
                  <a:moveTo>
                    <a:pt x="453644" y="5410"/>
                  </a:moveTo>
                  <a:lnTo>
                    <a:pt x="448233" y="0"/>
                  </a:lnTo>
                  <a:lnTo>
                    <a:pt x="5461" y="0"/>
                  </a:lnTo>
                  <a:lnTo>
                    <a:pt x="25" y="5410"/>
                  </a:lnTo>
                  <a:lnTo>
                    <a:pt x="25" y="111366"/>
                  </a:lnTo>
                  <a:lnTo>
                    <a:pt x="0" y="124752"/>
                  </a:lnTo>
                  <a:lnTo>
                    <a:pt x="25" y="273888"/>
                  </a:lnTo>
                  <a:lnTo>
                    <a:pt x="5461" y="279311"/>
                  </a:lnTo>
                  <a:lnTo>
                    <a:pt x="18821" y="279311"/>
                  </a:lnTo>
                  <a:lnTo>
                    <a:pt x="24244" y="273888"/>
                  </a:lnTo>
                  <a:lnTo>
                    <a:pt x="24244" y="130175"/>
                  </a:lnTo>
                  <a:lnTo>
                    <a:pt x="213880" y="130175"/>
                  </a:lnTo>
                  <a:lnTo>
                    <a:pt x="220573" y="130175"/>
                  </a:lnTo>
                  <a:lnTo>
                    <a:pt x="225996" y="124752"/>
                  </a:lnTo>
                  <a:lnTo>
                    <a:pt x="225996" y="111379"/>
                  </a:lnTo>
                  <a:lnTo>
                    <a:pt x="220573" y="105956"/>
                  </a:lnTo>
                  <a:lnTo>
                    <a:pt x="24244" y="105956"/>
                  </a:lnTo>
                  <a:lnTo>
                    <a:pt x="24244" y="24218"/>
                  </a:lnTo>
                  <a:lnTo>
                    <a:pt x="429425" y="24218"/>
                  </a:lnTo>
                  <a:lnTo>
                    <a:pt x="429425" y="273888"/>
                  </a:lnTo>
                  <a:lnTo>
                    <a:pt x="434848" y="279311"/>
                  </a:lnTo>
                  <a:lnTo>
                    <a:pt x="441540" y="279311"/>
                  </a:lnTo>
                  <a:lnTo>
                    <a:pt x="448233" y="279311"/>
                  </a:lnTo>
                  <a:lnTo>
                    <a:pt x="453644" y="273888"/>
                  </a:lnTo>
                  <a:lnTo>
                    <a:pt x="453644" y="541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368879" y="4726095"/>
              <a:ext cx="358140" cy="279400"/>
            </a:xfrm>
            <a:custGeom>
              <a:avLst/>
              <a:gdLst/>
              <a:ahLst/>
              <a:cxnLst/>
              <a:rect l="l" t="t" r="r" b="b"/>
              <a:pathLst>
                <a:path w="358140" h="279400">
                  <a:moveTo>
                    <a:pt x="130136" y="111417"/>
                  </a:moveTo>
                  <a:lnTo>
                    <a:pt x="124714" y="106006"/>
                  </a:lnTo>
                  <a:lnTo>
                    <a:pt x="5435" y="106006"/>
                  </a:lnTo>
                  <a:lnTo>
                    <a:pt x="0" y="111417"/>
                  </a:lnTo>
                  <a:lnTo>
                    <a:pt x="0" y="124802"/>
                  </a:lnTo>
                  <a:lnTo>
                    <a:pt x="5435" y="130225"/>
                  </a:lnTo>
                  <a:lnTo>
                    <a:pt x="118021" y="130225"/>
                  </a:lnTo>
                  <a:lnTo>
                    <a:pt x="124714" y="130225"/>
                  </a:lnTo>
                  <a:lnTo>
                    <a:pt x="130136" y="124802"/>
                  </a:lnTo>
                  <a:lnTo>
                    <a:pt x="130136" y="111417"/>
                  </a:lnTo>
                  <a:close/>
                </a:path>
                <a:path w="358140" h="279400">
                  <a:moveTo>
                    <a:pt x="357784" y="5410"/>
                  </a:moveTo>
                  <a:lnTo>
                    <a:pt x="352374" y="0"/>
                  </a:lnTo>
                  <a:lnTo>
                    <a:pt x="5435" y="0"/>
                  </a:lnTo>
                  <a:lnTo>
                    <a:pt x="12" y="5410"/>
                  </a:lnTo>
                  <a:lnTo>
                    <a:pt x="12" y="18796"/>
                  </a:lnTo>
                  <a:lnTo>
                    <a:pt x="5435" y="24218"/>
                  </a:lnTo>
                  <a:lnTo>
                    <a:pt x="333565" y="24218"/>
                  </a:lnTo>
                  <a:lnTo>
                    <a:pt x="333565" y="273888"/>
                  </a:lnTo>
                  <a:lnTo>
                    <a:pt x="338988" y="279311"/>
                  </a:lnTo>
                  <a:lnTo>
                    <a:pt x="345681" y="279311"/>
                  </a:lnTo>
                  <a:lnTo>
                    <a:pt x="352374" y="279311"/>
                  </a:lnTo>
                  <a:lnTo>
                    <a:pt x="357784" y="273888"/>
                  </a:lnTo>
                  <a:lnTo>
                    <a:pt x="357784" y="541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058250" y="4375143"/>
              <a:ext cx="454025" cy="279400"/>
            </a:xfrm>
            <a:custGeom>
              <a:avLst/>
              <a:gdLst/>
              <a:ahLst/>
              <a:cxnLst/>
              <a:rect l="l" t="t" r="r" b="b"/>
              <a:pathLst>
                <a:path w="454025" h="279400">
                  <a:moveTo>
                    <a:pt x="453707" y="5435"/>
                  </a:moveTo>
                  <a:lnTo>
                    <a:pt x="448297" y="0"/>
                  </a:lnTo>
                  <a:lnTo>
                    <a:pt x="5422" y="0"/>
                  </a:lnTo>
                  <a:lnTo>
                    <a:pt x="0" y="5435"/>
                  </a:lnTo>
                  <a:lnTo>
                    <a:pt x="0" y="273812"/>
                  </a:lnTo>
                  <a:lnTo>
                    <a:pt x="5422" y="279234"/>
                  </a:lnTo>
                  <a:lnTo>
                    <a:pt x="18796" y="279234"/>
                  </a:lnTo>
                  <a:lnTo>
                    <a:pt x="24231" y="273812"/>
                  </a:lnTo>
                  <a:lnTo>
                    <a:pt x="24231" y="130162"/>
                  </a:lnTo>
                  <a:lnTo>
                    <a:pt x="213880" y="130162"/>
                  </a:lnTo>
                  <a:lnTo>
                    <a:pt x="220573" y="130162"/>
                  </a:lnTo>
                  <a:lnTo>
                    <a:pt x="225996" y="124739"/>
                  </a:lnTo>
                  <a:lnTo>
                    <a:pt x="225996" y="111366"/>
                  </a:lnTo>
                  <a:lnTo>
                    <a:pt x="220573" y="105943"/>
                  </a:lnTo>
                  <a:lnTo>
                    <a:pt x="24231" y="105943"/>
                  </a:lnTo>
                  <a:lnTo>
                    <a:pt x="24231" y="24231"/>
                  </a:lnTo>
                  <a:lnTo>
                    <a:pt x="429488" y="24231"/>
                  </a:lnTo>
                  <a:lnTo>
                    <a:pt x="429488" y="273812"/>
                  </a:lnTo>
                  <a:lnTo>
                    <a:pt x="434911" y="279234"/>
                  </a:lnTo>
                  <a:lnTo>
                    <a:pt x="441604" y="279234"/>
                  </a:lnTo>
                  <a:lnTo>
                    <a:pt x="448297" y="279234"/>
                  </a:lnTo>
                  <a:lnTo>
                    <a:pt x="453707" y="273812"/>
                  </a:lnTo>
                  <a:lnTo>
                    <a:pt x="453707" y="543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726805" y="5077085"/>
              <a:ext cx="1116965" cy="232410"/>
            </a:xfrm>
            <a:custGeom>
              <a:avLst/>
              <a:gdLst/>
              <a:ahLst/>
              <a:cxnLst/>
              <a:rect l="l" t="t" r="r" b="b"/>
              <a:pathLst>
                <a:path w="1116965" h="232410">
                  <a:moveTo>
                    <a:pt x="937450" y="109347"/>
                  </a:moveTo>
                  <a:lnTo>
                    <a:pt x="932027" y="103924"/>
                  </a:lnTo>
                  <a:lnTo>
                    <a:pt x="184569" y="103924"/>
                  </a:lnTo>
                  <a:lnTo>
                    <a:pt x="179146" y="109347"/>
                  </a:lnTo>
                  <a:lnTo>
                    <a:pt x="179146" y="122720"/>
                  </a:lnTo>
                  <a:lnTo>
                    <a:pt x="184569" y="128143"/>
                  </a:lnTo>
                  <a:lnTo>
                    <a:pt x="925334" y="128143"/>
                  </a:lnTo>
                  <a:lnTo>
                    <a:pt x="932027" y="128143"/>
                  </a:lnTo>
                  <a:lnTo>
                    <a:pt x="937450" y="122720"/>
                  </a:lnTo>
                  <a:lnTo>
                    <a:pt x="937450" y="109347"/>
                  </a:lnTo>
                  <a:close/>
                </a:path>
                <a:path w="1116965" h="232410">
                  <a:moveTo>
                    <a:pt x="1116596" y="99580"/>
                  </a:moveTo>
                  <a:lnTo>
                    <a:pt x="1108760" y="60858"/>
                  </a:lnTo>
                  <a:lnTo>
                    <a:pt x="1092365" y="36576"/>
                  </a:lnTo>
                  <a:lnTo>
                    <a:pt x="1092365" y="99580"/>
                  </a:lnTo>
                  <a:lnTo>
                    <a:pt x="1092365" y="132486"/>
                  </a:lnTo>
                  <a:lnTo>
                    <a:pt x="1086434" y="161798"/>
                  </a:lnTo>
                  <a:lnTo>
                    <a:pt x="1070267" y="185762"/>
                  </a:lnTo>
                  <a:lnTo>
                    <a:pt x="1046314" y="201930"/>
                  </a:lnTo>
                  <a:lnTo>
                    <a:pt x="1017003" y="207860"/>
                  </a:lnTo>
                  <a:lnTo>
                    <a:pt x="99593" y="207860"/>
                  </a:lnTo>
                  <a:lnTo>
                    <a:pt x="70281" y="201930"/>
                  </a:lnTo>
                  <a:lnTo>
                    <a:pt x="46329" y="185762"/>
                  </a:lnTo>
                  <a:lnTo>
                    <a:pt x="30162" y="161798"/>
                  </a:lnTo>
                  <a:lnTo>
                    <a:pt x="24231" y="132486"/>
                  </a:lnTo>
                  <a:lnTo>
                    <a:pt x="24231" y="99580"/>
                  </a:lnTo>
                  <a:lnTo>
                    <a:pt x="30162" y="70281"/>
                  </a:lnTo>
                  <a:lnTo>
                    <a:pt x="46329" y="46316"/>
                  </a:lnTo>
                  <a:lnTo>
                    <a:pt x="70281" y="30149"/>
                  </a:lnTo>
                  <a:lnTo>
                    <a:pt x="99593" y="24218"/>
                  </a:lnTo>
                  <a:lnTo>
                    <a:pt x="1017003" y="24218"/>
                  </a:lnTo>
                  <a:lnTo>
                    <a:pt x="1046314" y="30149"/>
                  </a:lnTo>
                  <a:lnTo>
                    <a:pt x="1070267" y="46316"/>
                  </a:lnTo>
                  <a:lnTo>
                    <a:pt x="1086434" y="70281"/>
                  </a:lnTo>
                  <a:lnTo>
                    <a:pt x="1092365" y="99580"/>
                  </a:lnTo>
                  <a:lnTo>
                    <a:pt x="1092365" y="36576"/>
                  </a:lnTo>
                  <a:lnTo>
                    <a:pt x="1087386" y="29197"/>
                  </a:lnTo>
                  <a:lnTo>
                    <a:pt x="1080008" y="24218"/>
                  </a:lnTo>
                  <a:lnTo>
                    <a:pt x="1055725" y="7835"/>
                  </a:lnTo>
                  <a:lnTo>
                    <a:pt x="1017003" y="0"/>
                  </a:lnTo>
                  <a:lnTo>
                    <a:pt x="99593" y="0"/>
                  </a:lnTo>
                  <a:lnTo>
                    <a:pt x="60858" y="7835"/>
                  </a:lnTo>
                  <a:lnTo>
                    <a:pt x="29210" y="29197"/>
                  </a:lnTo>
                  <a:lnTo>
                    <a:pt x="7848" y="60858"/>
                  </a:lnTo>
                  <a:lnTo>
                    <a:pt x="0" y="99580"/>
                  </a:lnTo>
                  <a:lnTo>
                    <a:pt x="0" y="132486"/>
                  </a:lnTo>
                  <a:lnTo>
                    <a:pt x="7848" y="171221"/>
                  </a:lnTo>
                  <a:lnTo>
                    <a:pt x="29210" y="202869"/>
                  </a:lnTo>
                  <a:lnTo>
                    <a:pt x="60858" y="224243"/>
                  </a:lnTo>
                  <a:lnTo>
                    <a:pt x="99593" y="232079"/>
                  </a:lnTo>
                  <a:lnTo>
                    <a:pt x="1017003" y="232079"/>
                  </a:lnTo>
                  <a:lnTo>
                    <a:pt x="1055725" y="224243"/>
                  </a:lnTo>
                  <a:lnTo>
                    <a:pt x="1087386" y="202869"/>
                  </a:lnTo>
                  <a:lnTo>
                    <a:pt x="1108760" y="171221"/>
                  </a:lnTo>
                  <a:lnTo>
                    <a:pt x="1116596" y="132486"/>
                  </a:lnTo>
                  <a:lnTo>
                    <a:pt x="1116596" y="9958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7034673" y="8874824"/>
            <a:ext cx="1240790" cy="1093470"/>
            <a:chOff x="7034673" y="8874824"/>
            <a:chExt cx="1240790" cy="1093470"/>
          </a:xfrm>
        </p:grpSpPr>
        <p:sp>
          <p:nvSpPr>
            <p:cNvPr id="27" name="object 27"/>
            <p:cNvSpPr/>
            <p:nvPr/>
          </p:nvSpPr>
          <p:spPr>
            <a:xfrm>
              <a:off x="7557986" y="8975489"/>
              <a:ext cx="717550" cy="720090"/>
            </a:xfrm>
            <a:custGeom>
              <a:avLst/>
              <a:gdLst/>
              <a:ahLst/>
              <a:cxnLst/>
              <a:rect l="l" t="t" r="r" b="b"/>
              <a:pathLst>
                <a:path w="717550" h="720090">
                  <a:moveTo>
                    <a:pt x="717473" y="634326"/>
                  </a:moveTo>
                  <a:lnTo>
                    <a:pt x="702335" y="592035"/>
                  </a:lnTo>
                  <a:lnTo>
                    <a:pt x="693343" y="581660"/>
                  </a:lnTo>
                  <a:lnTo>
                    <a:pt x="693343" y="632129"/>
                  </a:lnTo>
                  <a:lnTo>
                    <a:pt x="693166" y="634174"/>
                  </a:lnTo>
                  <a:lnTo>
                    <a:pt x="692531" y="636955"/>
                  </a:lnTo>
                  <a:lnTo>
                    <a:pt x="621728" y="695490"/>
                  </a:lnTo>
                  <a:lnTo>
                    <a:pt x="617283" y="695490"/>
                  </a:lnTo>
                  <a:lnTo>
                    <a:pt x="242785" y="235877"/>
                  </a:lnTo>
                  <a:lnTo>
                    <a:pt x="306552" y="183121"/>
                  </a:lnTo>
                  <a:lnTo>
                    <a:pt x="312229" y="178435"/>
                  </a:lnTo>
                  <a:lnTo>
                    <a:pt x="683895" y="607758"/>
                  </a:lnTo>
                  <a:lnTo>
                    <a:pt x="688200" y="613803"/>
                  </a:lnTo>
                  <a:lnTo>
                    <a:pt x="691311" y="620115"/>
                  </a:lnTo>
                  <a:lnTo>
                    <a:pt x="693064" y="626325"/>
                  </a:lnTo>
                  <a:lnTo>
                    <a:pt x="693343" y="632129"/>
                  </a:lnTo>
                  <a:lnTo>
                    <a:pt x="693343" y="581660"/>
                  </a:lnTo>
                  <a:lnTo>
                    <a:pt x="344271" y="178435"/>
                  </a:lnTo>
                  <a:lnTo>
                    <a:pt x="330898" y="162991"/>
                  </a:lnTo>
                  <a:lnTo>
                    <a:pt x="336778" y="158127"/>
                  </a:lnTo>
                  <a:lnTo>
                    <a:pt x="342023" y="152844"/>
                  </a:lnTo>
                  <a:lnTo>
                    <a:pt x="346087" y="146735"/>
                  </a:lnTo>
                  <a:lnTo>
                    <a:pt x="348869" y="139954"/>
                  </a:lnTo>
                  <a:lnTo>
                    <a:pt x="350278" y="132638"/>
                  </a:lnTo>
                  <a:lnTo>
                    <a:pt x="350253" y="125196"/>
                  </a:lnTo>
                  <a:lnTo>
                    <a:pt x="348805" y="118008"/>
                  </a:lnTo>
                  <a:lnTo>
                    <a:pt x="345973" y="111239"/>
                  </a:lnTo>
                  <a:lnTo>
                    <a:pt x="341807" y="105067"/>
                  </a:lnTo>
                  <a:lnTo>
                    <a:pt x="326517" y="86588"/>
                  </a:lnTo>
                  <a:lnTo>
                    <a:pt x="326517" y="126771"/>
                  </a:lnTo>
                  <a:lnTo>
                    <a:pt x="326136" y="130695"/>
                  </a:lnTo>
                  <a:lnTo>
                    <a:pt x="326009" y="131991"/>
                  </a:lnTo>
                  <a:lnTo>
                    <a:pt x="325945" y="132638"/>
                  </a:lnTo>
                  <a:lnTo>
                    <a:pt x="325818" y="133934"/>
                  </a:lnTo>
                  <a:lnTo>
                    <a:pt x="324116" y="137160"/>
                  </a:lnTo>
                  <a:lnTo>
                    <a:pt x="310984" y="148018"/>
                  </a:lnTo>
                  <a:lnTo>
                    <a:pt x="304228" y="153606"/>
                  </a:lnTo>
                  <a:lnTo>
                    <a:pt x="213156" y="228930"/>
                  </a:lnTo>
                  <a:lnTo>
                    <a:pt x="197078" y="242214"/>
                  </a:lnTo>
                  <a:lnTo>
                    <a:pt x="188582" y="241439"/>
                  </a:lnTo>
                  <a:lnTo>
                    <a:pt x="187655" y="240334"/>
                  </a:lnTo>
                  <a:lnTo>
                    <a:pt x="157111" y="203377"/>
                  </a:lnTo>
                  <a:lnTo>
                    <a:pt x="157111" y="241414"/>
                  </a:lnTo>
                  <a:lnTo>
                    <a:pt x="115290" y="282854"/>
                  </a:lnTo>
                  <a:lnTo>
                    <a:pt x="81127" y="327202"/>
                  </a:lnTo>
                  <a:lnTo>
                    <a:pt x="55486" y="373113"/>
                  </a:lnTo>
                  <a:lnTo>
                    <a:pt x="39166" y="419227"/>
                  </a:lnTo>
                  <a:lnTo>
                    <a:pt x="26657" y="382409"/>
                  </a:lnTo>
                  <a:lnTo>
                    <a:pt x="23571" y="341960"/>
                  </a:lnTo>
                  <a:lnTo>
                    <a:pt x="29616" y="299300"/>
                  </a:lnTo>
                  <a:lnTo>
                    <a:pt x="44551" y="255854"/>
                  </a:lnTo>
                  <a:lnTo>
                    <a:pt x="68084" y="213029"/>
                  </a:lnTo>
                  <a:lnTo>
                    <a:pt x="99936" y="172250"/>
                  </a:lnTo>
                  <a:lnTo>
                    <a:pt x="147345" y="229590"/>
                  </a:lnTo>
                  <a:lnTo>
                    <a:pt x="157111" y="241414"/>
                  </a:lnTo>
                  <a:lnTo>
                    <a:pt x="157111" y="203377"/>
                  </a:lnTo>
                  <a:lnTo>
                    <a:pt x="131381" y="172250"/>
                  </a:lnTo>
                  <a:lnTo>
                    <a:pt x="124663" y="164134"/>
                  </a:lnTo>
                  <a:lnTo>
                    <a:pt x="107721" y="143662"/>
                  </a:lnTo>
                  <a:lnTo>
                    <a:pt x="105816" y="141338"/>
                  </a:lnTo>
                  <a:lnTo>
                    <a:pt x="104736" y="137858"/>
                  </a:lnTo>
                  <a:lnTo>
                    <a:pt x="105117" y="133934"/>
                  </a:lnTo>
                  <a:lnTo>
                    <a:pt x="105232" y="132638"/>
                  </a:lnTo>
                  <a:lnTo>
                    <a:pt x="105295" y="131991"/>
                  </a:lnTo>
                  <a:lnTo>
                    <a:pt x="105422" y="130695"/>
                  </a:lnTo>
                  <a:lnTo>
                    <a:pt x="107137" y="127457"/>
                  </a:lnTo>
                  <a:lnTo>
                    <a:pt x="230898" y="25120"/>
                  </a:lnTo>
                  <a:lnTo>
                    <a:pt x="233718" y="24104"/>
                  </a:lnTo>
                  <a:lnTo>
                    <a:pt x="238302" y="24104"/>
                  </a:lnTo>
                  <a:lnTo>
                    <a:pt x="241884" y="24447"/>
                  </a:lnTo>
                  <a:lnTo>
                    <a:pt x="245110" y="26162"/>
                  </a:lnTo>
                  <a:lnTo>
                    <a:pt x="325424" y="123278"/>
                  </a:lnTo>
                  <a:lnTo>
                    <a:pt x="326517" y="126771"/>
                  </a:lnTo>
                  <a:lnTo>
                    <a:pt x="326517" y="86588"/>
                  </a:lnTo>
                  <a:lnTo>
                    <a:pt x="274853" y="24104"/>
                  </a:lnTo>
                  <a:lnTo>
                    <a:pt x="248018" y="1460"/>
                  </a:lnTo>
                  <a:lnTo>
                    <a:pt x="248145" y="1460"/>
                  </a:lnTo>
                  <a:lnTo>
                    <a:pt x="240639" y="0"/>
                  </a:lnTo>
                  <a:lnTo>
                    <a:pt x="233121" y="0"/>
                  </a:lnTo>
                  <a:lnTo>
                    <a:pt x="94475" y="106502"/>
                  </a:lnTo>
                  <a:lnTo>
                    <a:pt x="81102" y="139954"/>
                  </a:lnTo>
                  <a:lnTo>
                    <a:pt x="82499" y="146735"/>
                  </a:lnTo>
                  <a:lnTo>
                    <a:pt x="85280" y="153390"/>
                  </a:lnTo>
                  <a:lnTo>
                    <a:pt x="54749" y="189687"/>
                  </a:lnTo>
                  <a:lnTo>
                    <a:pt x="26835" y="236740"/>
                  </a:lnTo>
                  <a:lnTo>
                    <a:pt x="8496" y="285076"/>
                  </a:lnTo>
                  <a:lnTo>
                    <a:pt x="0" y="333082"/>
                  </a:lnTo>
                  <a:lnTo>
                    <a:pt x="1651" y="379196"/>
                  </a:lnTo>
                  <a:lnTo>
                    <a:pt x="13703" y="421805"/>
                  </a:lnTo>
                  <a:lnTo>
                    <a:pt x="36461" y="459333"/>
                  </a:lnTo>
                  <a:lnTo>
                    <a:pt x="38798" y="462191"/>
                  </a:lnTo>
                  <a:lnTo>
                    <a:pt x="42265" y="463778"/>
                  </a:lnTo>
                  <a:lnTo>
                    <a:pt x="47015" y="463778"/>
                  </a:lnTo>
                  <a:lnTo>
                    <a:pt x="48209" y="463613"/>
                  </a:lnTo>
                  <a:lnTo>
                    <a:pt x="54076" y="461810"/>
                  </a:lnTo>
                  <a:lnTo>
                    <a:pt x="57429" y="457682"/>
                  </a:lnTo>
                  <a:lnTo>
                    <a:pt x="57886" y="452793"/>
                  </a:lnTo>
                  <a:lnTo>
                    <a:pt x="64922" y="419227"/>
                  </a:lnTo>
                  <a:lnTo>
                    <a:pt x="83883" y="370624"/>
                  </a:lnTo>
                  <a:lnTo>
                    <a:pt x="109550" y="329082"/>
                  </a:lnTo>
                  <a:lnTo>
                    <a:pt x="142481" y="289128"/>
                  </a:lnTo>
                  <a:lnTo>
                    <a:pt x="174561" y="259016"/>
                  </a:lnTo>
                  <a:lnTo>
                    <a:pt x="178435" y="261340"/>
                  </a:lnTo>
                  <a:lnTo>
                    <a:pt x="186169" y="263931"/>
                  </a:lnTo>
                  <a:lnTo>
                    <a:pt x="194246" y="264795"/>
                  </a:lnTo>
                  <a:lnTo>
                    <a:pt x="200571" y="264261"/>
                  </a:lnTo>
                  <a:lnTo>
                    <a:pt x="206781" y="262661"/>
                  </a:lnTo>
                  <a:lnTo>
                    <a:pt x="212712" y="259956"/>
                  </a:lnTo>
                  <a:lnTo>
                    <a:pt x="218236" y="256171"/>
                  </a:lnTo>
                  <a:lnTo>
                    <a:pt x="224116" y="251307"/>
                  </a:lnTo>
                  <a:lnTo>
                    <a:pt x="575906" y="696836"/>
                  </a:lnTo>
                  <a:lnTo>
                    <a:pt x="584428" y="705612"/>
                  </a:lnTo>
                  <a:lnTo>
                    <a:pt x="593991" y="712482"/>
                  </a:lnTo>
                  <a:lnTo>
                    <a:pt x="604367" y="717257"/>
                  </a:lnTo>
                  <a:lnTo>
                    <a:pt x="615315" y="719696"/>
                  </a:lnTo>
                  <a:lnTo>
                    <a:pt x="626325" y="719696"/>
                  </a:lnTo>
                  <a:lnTo>
                    <a:pt x="633437" y="717257"/>
                  </a:lnTo>
                  <a:lnTo>
                    <a:pt x="659739" y="695490"/>
                  </a:lnTo>
                  <a:lnTo>
                    <a:pt x="705993" y="657237"/>
                  </a:lnTo>
                  <a:lnTo>
                    <a:pt x="710476" y="652678"/>
                  </a:lnTo>
                  <a:lnTo>
                    <a:pt x="713905" y="647280"/>
                  </a:lnTo>
                  <a:lnTo>
                    <a:pt x="716254" y="641134"/>
                  </a:lnTo>
                  <a:lnTo>
                    <a:pt x="717473" y="63432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798085" y="8874824"/>
              <a:ext cx="240683" cy="235877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7034669" y="9049492"/>
              <a:ext cx="887094" cy="918844"/>
            </a:xfrm>
            <a:custGeom>
              <a:avLst/>
              <a:gdLst/>
              <a:ahLst/>
              <a:cxnLst/>
              <a:rect l="l" t="t" r="r" b="b"/>
              <a:pathLst>
                <a:path w="887095" h="918845">
                  <a:moveTo>
                    <a:pt x="245732" y="244627"/>
                  </a:moveTo>
                  <a:lnTo>
                    <a:pt x="244119" y="241198"/>
                  </a:lnTo>
                  <a:lnTo>
                    <a:pt x="238531" y="236601"/>
                  </a:lnTo>
                  <a:lnTo>
                    <a:pt x="234823" y="235673"/>
                  </a:lnTo>
                  <a:lnTo>
                    <a:pt x="172059" y="248005"/>
                  </a:lnTo>
                  <a:lnTo>
                    <a:pt x="109550" y="40868"/>
                  </a:lnTo>
                  <a:lnTo>
                    <a:pt x="102781" y="37249"/>
                  </a:lnTo>
                  <a:lnTo>
                    <a:pt x="89979" y="41109"/>
                  </a:lnTo>
                  <a:lnTo>
                    <a:pt x="86372" y="47866"/>
                  </a:lnTo>
                  <a:lnTo>
                    <a:pt x="153835" y="271462"/>
                  </a:lnTo>
                  <a:lnTo>
                    <a:pt x="159816" y="275120"/>
                  </a:lnTo>
                  <a:lnTo>
                    <a:pt x="221513" y="262978"/>
                  </a:lnTo>
                  <a:lnTo>
                    <a:pt x="221513" y="382435"/>
                  </a:lnTo>
                  <a:lnTo>
                    <a:pt x="226936" y="387858"/>
                  </a:lnTo>
                  <a:lnTo>
                    <a:pt x="233629" y="387858"/>
                  </a:lnTo>
                  <a:lnTo>
                    <a:pt x="240322" y="387858"/>
                  </a:lnTo>
                  <a:lnTo>
                    <a:pt x="245732" y="382435"/>
                  </a:lnTo>
                  <a:lnTo>
                    <a:pt x="245732" y="244627"/>
                  </a:lnTo>
                  <a:close/>
                </a:path>
                <a:path w="887095" h="918845">
                  <a:moveTo>
                    <a:pt x="379564" y="123558"/>
                  </a:moveTo>
                  <a:lnTo>
                    <a:pt x="378142" y="5207"/>
                  </a:lnTo>
                  <a:lnTo>
                    <a:pt x="372554" y="12"/>
                  </a:lnTo>
                  <a:lnTo>
                    <a:pt x="359283" y="0"/>
                  </a:lnTo>
                  <a:lnTo>
                    <a:pt x="353923" y="5486"/>
                  </a:lnTo>
                  <a:lnTo>
                    <a:pt x="355346" y="123799"/>
                  </a:lnTo>
                  <a:lnTo>
                    <a:pt x="360743" y="129133"/>
                  </a:lnTo>
                  <a:lnTo>
                    <a:pt x="367360" y="129133"/>
                  </a:lnTo>
                  <a:lnTo>
                    <a:pt x="374192" y="129044"/>
                  </a:lnTo>
                  <a:lnTo>
                    <a:pt x="379564" y="123558"/>
                  </a:lnTo>
                  <a:close/>
                </a:path>
                <a:path w="887095" h="918845">
                  <a:moveTo>
                    <a:pt x="754786" y="519722"/>
                  </a:moveTo>
                  <a:lnTo>
                    <a:pt x="749681" y="513994"/>
                  </a:lnTo>
                  <a:lnTo>
                    <a:pt x="647700" y="508266"/>
                  </a:lnTo>
                  <a:lnTo>
                    <a:pt x="641858" y="513359"/>
                  </a:lnTo>
                  <a:lnTo>
                    <a:pt x="641121" y="526707"/>
                  </a:lnTo>
                  <a:lnTo>
                    <a:pt x="646214" y="532434"/>
                  </a:lnTo>
                  <a:lnTo>
                    <a:pt x="742327" y="537832"/>
                  </a:lnTo>
                  <a:lnTo>
                    <a:pt x="748703" y="537832"/>
                  </a:lnTo>
                  <a:lnTo>
                    <a:pt x="754062" y="532841"/>
                  </a:lnTo>
                  <a:lnTo>
                    <a:pt x="754786" y="519722"/>
                  </a:lnTo>
                  <a:close/>
                </a:path>
                <a:path w="887095" h="918845">
                  <a:moveTo>
                    <a:pt x="886472" y="910043"/>
                  </a:moveTo>
                  <a:lnTo>
                    <a:pt x="886333" y="902373"/>
                  </a:lnTo>
                  <a:lnTo>
                    <a:pt x="563054" y="591947"/>
                  </a:lnTo>
                  <a:lnTo>
                    <a:pt x="557923" y="590981"/>
                  </a:lnTo>
                  <a:lnTo>
                    <a:pt x="331012" y="685228"/>
                  </a:lnTo>
                  <a:lnTo>
                    <a:pt x="16929" y="383628"/>
                  </a:lnTo>
                  <a:lnTo>
                    <a:pt x="9271" y="383768"/>
                  </a:lnTo>
                  <a:lnTo>
                    <a:pt x="0" y="393420"/>
                  </a:lnTo>
                  <a:lnTo>
                    <a:pt x="152" y="401091"/>
                  </a:lnTo>
                  <a:lnTo>
                    <a:pt x="323418" y="711530"/>
                  </a:lnTo>
                  <a:lnTo>
                    <a:pt x="328536" y="712470"/>
                  </a:lnTo>
                  <a:lnTo>
                    <a:pt x="555472" y="618236"/>
                  </a:lnTo>
                  <a:lnTo>
                    <a:pt x="867067" y="917473"/>
                  </a:lnTo>
                  <a:lnTo>
                    <a:pt x="870089" y="918591"/>
                  </a:lnTo>
                  <a:lnTo>
                    <a:pt x="873112" y="918591"/>
                  </a:lnTo>
                  <a:lnTo>
                    <a:pt x="876300" y="918591"/>
                  </a:lnTo>
                  <a:lnTo>
                    <a:pt x="879462" y="917346"/>
                  </a:lnTo>
                  <a:lnTo>
                    <a:pt x="886472" y="91004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5479593" y="7419409"/>
            <a:ext cx="1094105" cy="973455"/>
          </a:xfrm>
          <a:custGeom>
            <a:avLst/>
            <a:gdLst/>
            <a:ahLst/>
            <a:cxnLst/>
            <a:rect l="l" t="t" r="r" b="b"/>
            <a:pathLst>
              <a:path w="1094104" h="973454">
                <a:moveTo>
                  <a:pt x="370560" y="149009"/>
                </a:moveTo>
                <a:lnTo>
                  <a:pt x="342226" y="92646"/>
                </a:lnTo>
                <a:lnTo>
                  <a:pt x="313613" y="52793"/>
                </a:lnTo>
                <a:lnTo>
                  <a:pt x="282536" y="23761"/>
                </a:lnTo>
                <a:lnTo>
                  <a:pt x="214909" y="0"/>
                </a:lnTo>
                <a:lnTo>
                  <a:pt x="185356" y="4368"/>
                </a:lnTo>
                <a:lnTo>
                  <a:pt x="130492" y="37655"/>
                </a:lnTo>
                <a:lnTo>
                  <a:pt x="82804" y="100114"/>
                </a:lnTo>
                <a:lnTo>
                  <a:pt x="62268" y="140944"/>
                </a:lnTo>
                <a:lnTo>
                  <a:pt x="44221" y="187452"/>
                </a:lnTo>
                <a:lnTo>
                  <a:pt x="28943" y="239115"/>
                </a:lnTo>
                <a:lnTo>
                  <a:pt x="16637" y="295376"/>
                </a:lnTo>
                <a:lnTo>
                  <a:pt x="7556" y="355714"/>
                </a:lnTo>
                <a:lnTo>
                  <a:pt x="1930" y="419595"/>
                </a:lnTo>
                <a:lnTo>
                  <a:pt x="0" y="486473"/>
                </a:lnTo>
                <a:lnTo>
                  <a:pt x="1930" y="553351"/>
                </a:lnTo>
                <a:lnTo>
                  <a:pt x="7556" y="617220"/>
                </a:lnTo>
                <a:lnTo>
                  <a:pt x="16637" y="677557"/>
                </a:lnTo>
                <a:lnTo>
                  <a:pt x="28943" y="733831"/>
                </a:lnTo>
                <a:lnTo>
                  <a:pt x="44221" y="785482"/>
                </a:lnTo>
                <a:lnTo>
                  <a:pt x="62268" y="831989"/>
                </a:lnTo>
                <a:lnTo>
                  <a:pt x="82804" y="872820"/>
                </a:lnTo>
                <a:lnTo>
                  <a:pt x="105625" y="907427"/>
                </a:lnTo>
                <a:lnTo>
                  <a:pt x="157149" y="955840"/>
                </a:lnTo>
                <a:lnTo>
                  <a:pt x="214909" y="972934"/>
                </a:lnTo>
                <a:lnTo>
                  <a:pt x="249466" y="966914"/>
                </a:lnTo>
                <a:lnTo>
                  <a:pt x="313613" y="920153"/>
                </a:lnTo>
                <a:lnTo>
                  <a:pt x="342226" y="880287"/>
                </a:lnTo>
                <a:lnTo>
                  <a:pt x="367893" y="830059"/>
                </a:lnTo>
                <a:lnTo>
                  <a:pt x="370560" y="823912"/>
                </a:lnTo>
                <a:lnTo>
                  <a:pt x="367753" y="816787"/>
                </a:lnTo>
                <a:lnTo>
                  <a:pt x="355498" y="811441"/>
                </a:lnTo>
                <a:lnTo>
                  <a:pt x="348361" y="814247"/>
                </a:lnTo>
                <a:lnTo>
                  <a:pt x="345681" y="820394"/>
                </a:lnTo>
                <a:lnTo>
                  <a:pt x="316865" y="875347"/>
                </a:lnTo>
                <a:lnTo>
                  <a:pt x="284937" y="915581"/>
                </a:lnTo>
                <a:lnTo>
                  <a:pt x="250685" y="940295"/>
                </a:lnTo>
                <a:lnTo>
                  <a:pt x="214909" y="948715"/>
                </a:lnTo>
                <a:lnTo>
                  <a:pt x="187172" y="943597"/>
                </a:lnTo>
                <a:lnTo>
                  <a:pt x="135369" y="904976"/>
                </a:lnTo>
                <a:lnTo>
                  <a:pt x="111937" y="873048"/>
                </a:lnTo>
                <a:lnTo>
                  <a:pt x="90589" y="833729"/>
                </a:lnTo>
                <a:lnTo>
                  <a:pt x="71653" y="787806"/>
                </a:lnTo>
                <a:lnTo>
                  <a:pt x="55435" y="736066"/>
                </a:lnTo>
                <a:lnTo>
                  <a:pt x="42265" y="679284"/>
                </a:lnTo>
                <a:lnTo>
                  <a:pt x="32448" y="618248"/>
                </a:lnTo>
                <a:lnTo>
                  <a:pt x="26327" y="553707"/>
                </a:lnTo>
                <a:lnTo>
                  <a:pt x="24218" y="486473"/>
                </a:lnTo>
                <a:lnTo>
                  <a:pt x="26327" y="419227"/>
                </a:lnTo>
                <a:lnTo>
                  <a:pt x="32448" y="354698"/>
                </a:lnTo>
                <a:lnTo>
                  <a:pt x="42265" y="293649"/>
                </a:lnTo>
                <a:lnTo>
                  <a:pt x="55435" y="236855"/>
                </a:lnTo>
                <a:lnTo>
                  <a:pt x="71653" y="185115"/>
                </a:lnTo>
                <a:lnTo>
                  <a:pt x="90589" y="139204"/>
                </a:lnTo>
                <a:lnTo>
                  <a:pt x="111937" y="99885"/>
                </a:lnTo>
                <a:lnTo>
                  <a:pt x="135369" y="67957"/>
                </a:lnTo>
                <a:lnTo>
                  <a:pt x="187172" y="29349"/>
                </a:lnTo>
                <a:lnTo>
                  <a:pt x="214909" y="24231"/>
                </a:lnTo>
                <a:lnTo>
                  <a:pt x="250672" y="32639"/>
                </a:lnTo>
                <a:lnTo>
                  <a:pt x="284924" y="57353"/>
                </a:lnTo>
                <a:lnTo>
                  <a:pt x="316865" y="97586"/>
                </a:lnTo>
                <a:lnTo>
                  <a:pt x="345681" y="152539"/>
                </a:lnTo>
                <a:lnTo>
                  <a:pt x="348361" y="158673"/>
                </a:lnTo>
                <a:lnTo>
                  <a:pt x="355498" y="161493"/>
                </a:lnTo>
                <a:lnTo>
                  <a:pt x="367753" y="156146"/>
                </a:lnTo>
                <a:lnTo>
                  <a:pt x="370560" y="149009"/>
                </a:lnTo>
                <a:close/>
              </a:path>
              <a:path w="1094104" h="973454">
                <a:moveTo>
                  <a:pt x="638365" y="229933"/>
                </a:moveTo>
                <a:lnTo>
                  <a:pt x="633031" y="224815"/>
                </a:lnTo>
                <a:lnTo>
                  <a:pt x="632726" y="224510"/>
                </a:lnTo>
                <a:lnTo>
                  <a:pt x="626021" y="224497"/>
                </a:lnTo>
                <a:lnTo>
                  <a:pt x="592594" y="224510"/>
                </a:lnTo>
                <a:lnTo>
                  <a:pt x="592594" y="248729"/>
                </a:lnTo>
                <a:lnTo>
                  <a:pt x="567016" y="306666"/>
                </a:lnTo>
                <a:lnTo>
                  <a:pt x="555904" y="360692"/>
                </a:lnTo>
                <a:lnTo>
                  <a:pt x="549198" y="421855"/>
                </a:lnTo>
                <a:lnTo>
                  <a:pt x="546950" y="486460"/>
                </a:lnTo>
                <a:lnTo>
                  <a:pt x="549198" y="551065"/>
                </a:lnTo>
                <a:lnTo>
                  <a:pt x="555904" y="612228"/>
                </a:lnTo>
                <a:lnTo>
                  <a:pt x="567016" y="666254"/>
                </a:lnTo>
                <a:lnTo>
                  <a:pt x="582447" y="709434"/>
                </a:lnTo>
                <a:lnTo>
                  <a:pt x="592594" y="724204"/>
                </a:lnTo>
                <a:lnTo>
                  <a:pt x="529932" y="724204"/>
                </a:lnTo>
                <a:lnTo>
                  <a:pt x="523240" y="724204"/>
                </a:lnTo>
                <a:lnTo>
                  <a:pt x="508952" y="713409"/>
                </a:lnTo>
                <a:lnTo>
                  <a:pt x="494271" y="682307"/>
                </a:lnTo>
                <a:lnTo>
                  <a:pt x="489826" y="665416"/>
                </a:lnTo>
                <a:lnTo>
                  <a:pt x="489826" y="724204"/>
                </a:lnTo>
                <a:lnTo>
                  <a:pt x="427164" y="724204"/>
                </a:lnTo>
                <a:lnTo>
                  <a:pt x="420471" y="724204"/>
                </a:lnTo>
                <a:lnTo>
                  <a:pt x="406171" y="713409"/>
                </a:lnTo>
                <a:lnTo>
                  <a:pt x="391502" y="682307"/>
                </a:lnTo>
                <a:lnTo>
                  <a:pt x="387045" y="665378"/>
                </a:lnTo>
                <a:lnTo>
                  <a:pt x="387045" y="724204"/>
                </a:lnTo>
                <a:lnTo>
                  <a:pt x="324383" y="724204"/>
                </a:lnTo>
                <a:lnTo>
                  <a:pt x="317690" y="724204"/>
                </a:lnTo>
                <a:lnTo>
                  <a:pt x="303390" y="713409"/>
                </a:lnTo>
                <a:lnTo>
                  <a:pt x="288721" y="682307"/>
                </a:lnTo>
                <a:lnTo>
                  <a:pt x="275704" y="632841"/>
                </a:lnTo>
                <a:lnTo>
                  <a:pt x="266395" y="566915"/>
                </a:lnTo>
                <a:lnTo>
                  <a:pt x="262839" y="486460"/>
                </a:lnTo>
                <a:lnTo>
                  <a:pt x="266395" y="406006"/>
                </a:lnTo>
                <a:lnTo>
                  <a:pt x="275704" y="340080"/>
                </a:lnTo>
                <a:lnTo>
                  <a:pt x="288721" y="290614"/>
                </a:lnTo>
                <a:lnTo>
                  <a:pt x="303390" y="259511"/>
                </a:lnTo>
                <a:lnTo>
                  <a:pt x="317665" y="248729"/>
                </a:lnTo>
                <a:lnTo>
                  <a:pt x="387032" y="248729"/>
                </a:lnTo>
                <a:lnTo>
                  <a:pt x="376885" y="263486"/>
                </a:lnTo>
                <a:lnTo>
                  <a:pt x="361454" y="306666"/>
                </a:lnTo>
                <a:lnTo>
                  <a:pt x="350354" y="360692"/>
                </a:lnTo>
                <a:lnTo>
                  <a:pt x="343636" y="421855"/>
                </a:lnTo>
                <a:lnTo>
                  <a:pt x="341376" y="486460"/>
                </a:lnTo>
                <a:lnTo>
                  <a:pt x="343636" y="551065"/>
                </a:lnTo>
                <a:lnTo>
                  <a:pt x="350354" y="612228"/>
                </a:lnTo>
                <a:lnTo>
                  <a:pt x="361454" y="666254"/>
                </a:lnTo>
                <a:lnTo>
                  <a:pt x="376885" y="709434"/>
                </a:lnTo>
                <a:lnTo>
                  <a:pt x="387045" y="724204"/>
                </a:lnTo>
                <a:lnTo>
                  <a:pt x="387045" y="665378"/>
                </a:lnTo>
                <a:lnTo>
                  <a:pt x="378485" y="632841"/>
                </a:lnTo>
                <a:lnTo>
                  <a:pt x="369163" y="566915"/>
                </a:lnTo>
                <a:lnTo>
                  <a:pt x="365607" y="486460"/>
                </a:lnTo>
                <a:lnTo>
                  <a:pt x="369163" y="406006"/>
                </a:lnTo>
                <a:lnTo>
                  <a:pt x="378485" y="340080"/>
                </a:lnTo>
                <a:lnTo>
                  <a:pt x="391502" y="290614"/>
                </a:lnTo>
                <a:lnTo>
                  <a:pt x="406171" y="259511"/>
                </a:lnTo>
                <a:lnTo>
                  <a:pt x="420446" y="248729"/>
                </a:lnTo>
                <a:lnTo>
                  <a:pt x="489813" y="248729"/>
                </a:lnTo>
                <a:lnTo>
                  <a:pt x="479666" y="263486"/>
                </a:lnTo>
                <a:lnTo>
                  <a:pt x="464235" y="306666"/>
                </a:lnTo>
                <a:lnTo>
                  <a:pt x="453136" y="360692"/>
                </a:lnTo>
                <a:lnTo>
                  <a:pt x="446417" y="421855"/>
                </a:lnTo>
                <a:lnTo>
                  <a:pt x="444169" y="486460"/>
                </a:lnTo>
                <a:lnTo>
                  <a:pt x="446417" y="551065"/>
                </a:lnTo>
                <a:lnTo>
                  <a:pt x="453136" y="612228"/>
                </a:lnTo>
                <a:lnTo>
                  <a:pt x="464235" y="666254"/>
                </a:lnTo>
                <a:lnTo>
                  <a:pt x="479666" y="709434"/>
                </a:lnTo>
                <a:lnTo>
                  <a:pt x="489826" y="724204"/>
                </a:lnTo>
                <a:lnTo>
                  <a:pt x="489826" y="665416"/>
                </a:lnTo>
                <a:lnTo>
                  <a:pt x="481253" y="632841"/>
                </a:lnTo>
                <a:lnTo>
                  <a:pt x="471944" y="566915"/>
                </a:lnTo>
                <a:lnTo>
                  <a:pt x="468388" y="486460"/>
                </a:lnTo>
                <a:lnTo>
                  <a:pt x="471944" y="406006"/>
                </a:lnTo>
                <a:lnTo>
                  <a:pt x="481253" y="340080"/>
                </a:lnTo>
                <a:lnTo>
                  <a:pt x="494271" y="290614"/>
                </a:lnTo>
                <a:lnTo>
                  <a:pt x="508952" y="259511"/>
                </a:lnTo>
                <a:lnTo>
                  <a:pt x="523214" y="248729"/>
                </a:lnTo>
                <a:lnTo>
                  <a:pt x="592594" y="248729"/>
                </a:lnTo>
                <a:lnTo>
                  <a:pt x="592594" y="224510"/>
                </a:lnTo>
                <a:lnTo>
                  <a:pt x="529945" y="224510"/>
                </a:lnTo>
                <a:lnTo>
                  <a:pt x="523240" y="224497"/>
                </a:lnTo>
                <a:lnTo>
                  <a:pt x="427164" y="224510"/>
                </a:lnTo>
                <a:lnTo>
                  <a:pt x="420471" y="224497"/>
                </a:lnTo>
                <a:lnTo>
                  <a:pt x="324383" y="224510"/>
                </a:lnTo>
                <a:lnTo>
                  <a:pt x="317690" y="224497"/>
                </a:lnTo>
                <a:lnTo>
                  <a:pt x="284264" y="224510"/>
                </a:lnTo>
                <a:lnTo>
                  <a:pt x="284264" y="248729"/>
                </a:lnTo>
                <a:lnTo>
                  <a:pt x="258673" y="306666"/>
                </a:lnTo>
                <a:lnTo>
                  <a:pt x="247573" y="360692"/>
                </a:lnTo>
                <a:lnTo>
                  <a:pt x="240855" y="421855"/>
                </a:lnTo>
                <a:lnTo>
                  <a:pt x="238607" y="486460"/>
                </a:lnTo>
                <a:lnTo>
                  <a:pt x="240855" y="551065"/>
                </a:lnTo>
                <a:lnTo>
                  <a:pt x="247573" y="612228"/>
                </a:lnTo>
                <a:lnTo>
                  <a:pt x="258673" y="666254"/>
                </a:lnTo>
                <a:lnTo>
                  <a:pt x="274116" y="709434"/>
                </a:lnTo>
                <a:lnTo>
                  <a:pt x="284264" y="724204"/>
                </a:lnTo>
                <a:lnTo>
                  <a:pt x="221602" y="724204"/>
                </a:lnTo>
                <a:lnTo>
                  <a:pt x="214909" y="724204"/>
                </a:lnTo>
                <a:lnTo>
                  <a:pt x="200609" y="713409"/>
                </a:lnTo>
                <a:lnTo>
                  <a:pt x="185940" y="682307"/>
                </a:lnTo>
                <a:lnTo>
                  <a:pt x="172923" y="632841"/>
                </a:lnTo>
                <a:lnTo>
                  <a:pt x="163614" y="566915"/>
                </a:lnTo>
                <a:lnTo>
                  <a:pt x="160058" y="486460"/>
                </a:lnTo>
                <a:lnTo>
                  <a:pt x="163614" y="406006"/>
                </a:lnTo>
                <a:lnTo>
                  <a:pt x="172923" y="340080"/>
                </a:lnTo>
                <a:lnTo>
                  <a:pt x="185940" y="290614"/>
                </a:lnTo>
                <a:lnTo>
                  <a:pt x="200609" y="259511"/>
                </a:lnTo>
                <a:lnTo>
                  <a:pt x="214884" y="248729"/>
                </a:lnTo>
                <a:lnTo>
                  <a:pt x="284264" y="248729"/>
                </a:lnTo>
                <a:lnTo>
                  <a:pt x="284264" y="224510"/>
                </a:lnTo>
                <a:lnTo>
                  <a:pt x="221615" y="224510"/>
                </a:lnTo>
                <a:lnTo>
                  <a:pt x="214909" y="224497"/>
                </a:lnTo>
                <a:lnTo>
                  <a:pt x="208216" y="224510"/>
                </a:lnTo>
                <a:lnTo>
                  <a:pt x="203098" y="229628"/>
                </a:lnTo>
                <a:lnTo>
                  <a:pt x="171335" y="263486"/>
                </a:lnTo>
                <a:lnTo>
                  <a:pt x="155905" y="306666"/>
                </a:lnTo>
                <a:lnTo>
                  <a:pt x="144792" y="360692"/>
                </a:lnTo>
                <a:lnTo>
                  <a:pt x="138087" y="421855"/>
                </a:lnTo>
                <a:lnTo>
                  <a:pt x="135826" y="486460"/>
                </a:lnTo>
                <a:lnTo>
                  <a:pt x="138087" y="551065"/>
                </a:lnTo>
                <a:lnTo>
                  <a:pt x="144792" y="612228"/>
                </a:lnTo>
                <a:lnTo>
                  <a:pt x="155905" y="666254"/>
                </a:lnTo>
                <a:lnTo>
                  <a:pt x="171335" y="709434"/>
                </a:lnTo>
                <a:lnTo>
                  <a:pt x="203085" y="743305"/>
                </a:lnTo>
                <a:lnTo>
                  <a:pt x="208216" y="748423"/>
                </a:lnTo>
                <a:lnTo>
                  <a:pt x="632726" y="748423"/>
                </a:lnTo>
                <a:lnTo>
                  <a:pt x="638136" y="743000"/>
                </a:lnTo>
                <a:lnTo>
                  <a:pt x="638136" y="729615"/>
                </a:lnTo>
                <a:lnTo>
                  <a:pt x="632726" y="724204"/>
                </a:lnTo>
                <a:lnTo>
                  <a:pt x="626021" y="724204"/>
                </a:lnTo>
                <a:lnTo>
                  <a:pt x="611733" y="713409"/>
                </a:lnTo>
                <a:lnTo>
                  <a:pt x="597052" y="682307"/>
                </a:lnTo>
                <a:lnTo>
                  <a:pt x="584034" y="632841"/>
                </a:lnTo>
                <a:lnTo>
                  <a:pt x="574725" y="566915"/>
                </a:lnTo>
                <a:lnTo>
                  <a:pt x="571169" y="486460"/>
                </a:lnTo>
                <a:lnTo>
                  <a:pt x="574725" y="406006"/>
                </a:lnTo>
                <a:lnTo>
                  <a:pt x="584034" y="340080"/>
                </a:lnTo>
                <a:lnTo>
                  <a:pt x="597052" y="290614"/>
                </a:lnTo>
                <a:lnTo>
                  <a:pt x="611733" y="259511"/>
                </a:lnTo>
                <a:lnTo>
                  <a:pt x="625995" y="248729"/>
                </a:lnTo>
                <a:lnTo>
                  <a:pt x="626478" y="248729"/>
                </a:lnTo>
                <a:lnTo>
                  <a:pt x="633183" y="248729"/>
                </a:lnTo>
                <a:lnTo>
                  <a:pt x="638365" y="243306"/>
                </a:lnTo>
                <a:lnTo>
                  <a:pt x="638365" y="229933"/>
                </a:lnTo>
                <a:close/>
              </a:path>
              <a:path w="1094104" h="973454">
                <a:moveTo>
                  <a:pt x="950861" y="486460"/>
                </a:moveTo>
                <a:lnTo>
                  <a:pt x="945388" y="426021"/>
                </a:lnTo>
                <a:lnTo>
                  <a:pt x="930249" y="377736"/>
                </a:lnTo>
                <a:lnTo>
                  <a:pt x="926630" y="372668"/>
                </a:lnTo>
                <a:lnTo>
                  <a:pt x="926630" y="486460"/>
                </a:lnTo>
                <a:lnTo>
                  <a:pt x="922337" y="537413"/>
                </a:lnTo>
                <a:lnTo>
                  <a:pt x="911186" y="578015"/>
                </a:lnTo>
                <a:lnTo>
                  <a:pt x="895807" y="604862"/>
                </a:lnTo>
                <a:lnTo>
                  <a:pt x="878801" y="614565"/>
                </a:lnTo>
                <a:lnTo>
                  <a:pt x="861809" y="604862"/>
                </a:lnTo>
                <a:lnTo>
                  <a:pt x="846429" y="578015"/>
                </a:lnTo>
                <a:lnTo>
                  <a:pt x="835279" y="537413"/>
                </a:lnTo>
                <a:lnTo>
                  <a:pt x="830973" y="486460"/>
                </a:lnTo>
                <a:lnTo>
                  <a:pt x="835279" y="435508"/>
                </a:lnTo>
                <a:lnTo>
                  <a:pt x="846429" y="394919"/>
                </a:lnTo>
                <a:lnTo>
                  <a:pt x="861809" y="368058"/>
                </a:lnTo>
                <a:lnTo>
                  <a:pt x="878801" y="358355"/>
                </a:lnTo>
                <a:lnTo>
                  <a:pt x="895807" y="368058"/>
                </a:lnTo>
                <a:lnTo>
                  <a:pt x="911186" y="394919"/>
                </a:lnTo>
                <a:lnTo>
                  <a:pt x="922337" y="435508"/>
                </a:lnTo>
                <a:lnTo>
                  <a:pt x="926630" y="486460"/>
                </a:lnTo>
                <a:lnTo>
                  <a:pt x="926630" y="372668"/>
                </a:lnTo>
                <a:lnTo>
                  <a:pt x="916419" y="358355"/>
                </a:lnTo>
                <a:lnTo>
                  <a:pt x="907402" y="345732"/>
                </a:lnTo>
                <a:lnTo>
                  <a:pt x="878801" y="334137"/>
                </a:lnTo>
                <a:lnTo>
                  <a:pt x="850214" y="345732"/>
                </a:lnTo>
                <a:lnTo>
                  <a:pt x="827366" y="377736"/>
                </a:lnTo>
                <a:lnTo>
                  <a:pt x="812228" y="426021"/>
                </a:lnTo>
                <a:lnTo>
                  <a:pt x="806742" y="486460"/>
                </a:lnTo>
                <a:lnTo>
                  <a:pt x="812228" y="546900"/>
                </a:lnTo>
                <a:lnTo>
                  <a:pt x="827366" y="595185"/>
                </a:lnTo>
                <a:lnTo>
                  <a:pt x="850214" y="627202"/>
                </a:lnTo>
                <a:lnTo>
                  <a:pt x="878801" y="638784"/>
                </a:lnTo>
                <a:lnTo>
                  <a:pt x="907402" y="627202"/>
                </a:lnTo>
                <a:lnTo>
                  <a:pt x="916406" y="614565"/>
                </a:lnTo>
                <a:lnTo>
                  <a:pt x="930249" y="595185"/>
                </a:lnTo>
                <a:lnTo>
                  <a:pt x="945388" y="546900"/>
                </a:lnTo>
                <a:lnTo>
                  <a:pt x="950861" y="486460"/>
                </a:lnTo>
                <a:close/>
              </a:path>
              <a:path w="1094104" h="973454">
                <a:moveTo>
                  <a:pt x="1093724" y="486473"/>
                </a:moveTo>
                <a:lnTo>
                  <a:pt x="1091793" y="419595"/>
                </a:lnTo>
                <a:lnTo>
                  <a:pt x="1086167" y="355714"/>
                </a:lnTo>
                <a:lnTo>
                  <a:pt x="1077087" y="295376"/>
                </a:lnTo>
                <a:lnTo>
                  <a:pt x="1069505" y="260718"/>
                </a:lnTo>
                <a:lnTo>
                  <a:pt x="1069505" y="486473"/>
                </a:lnTo>
                <a:lnTo>
                  <a:pt x="1067396" y="553339"/>
                </a:lnTo>
                <a:lnTo>
                  <a:pt x="1061364" y="617220"/>
                </a:lnTo>
                <a:lnTo>
                  <a:pt x="1051458" y="679284"/>
                </a:lnTo>
                <a:lnTo>
                  <a:pt x="1038288" y="736066"/>
                </a:lnTo>
                <a:lnTo>
                  <a:pt x="1022070" y="787806"/>
                </a:lnTo>
                <a:lnTo>
                  <a:pt x="1003122" y="833729"/>
                </a:lnTo>
                <a:lnTo>
                  <a:pt x="981900" y="872820"/>
                </a:lnTo>
                <a:lnTo>
                  <a:pt x="958354" y="904976"/>
                </a:lnTo>
                <a:lnTo>
                  <a:pt x="906551" y="943584"/>
                </a:lnTo>
                <a:lnTo>
                  <a:pt x="878801" y="948702"/>
                </a:lnTo>
                <a:lnTo>
                  <a:pt x="851065" y="943584"/>
                </a:lnTo>
                <a:lnTo>
                  <a:pt x="799261" y="904976"/>
                </a:lnTo>
                <a:lnTo>
                  <a:pt x="775830" y="873036"/>
                </a:lnTo>
                <a:lnTo>
                  <a:pt x="754481" y="833729"/>
                </a:lnTo>
                <a:lnTo>
                  <a:pt x="735545" y="787806"/>
                </a:lnTo>
                <a:lnTo>
                  <a:pt x="719328" y="736066"/>
                </a:lnTo>
                <a:lnTo>
                  <a:pt x="706145" y="679284"/>
                </a:lnTo>
                <a:lnTo>
                  <a:pt x="696341" y="618236"/>
                </a:lnTo>
                <a:lnTo>
                  <a:pt x="690219" y="553707"/>
                </a:lnTo>
                <a:lnTo>
                  <a:pt x="688111" y="486473"/>
                </a:lnTo>
                <a:lnTo>
                  <a:pt x="690206" y="419595"/>
                </a:lnTo>
                <a:lnTo>
                  <a:pt x="696239" y="355714"/>
                </a:lnTo>
                <a:lnTo>
                  <a:pt x="706145" y="293636"/>
                </a:lnTo>
                <a:lnTo>
                  <a:pt x="719328" y="236855"/>
                </a:lnTo>
                <a:lnTo>
                  <a:pt x="735545" y="185115"/>
                </a:lnTo>
                <a:lnTo>
                  <a:pt x="754481" y="139204"/>
                </a:lnTo>
                <a:lnTo>
                  <a:pt x="775703" y="100114"/>
                </a:lnTo>
                <a:lnTo>
                  <a:pt x="799261" y="67945"/>
                </a:lnTo>
                <a:lnTo>
                  <a:pt x="851065" y="29337"/>
                </a:lnTo>
                <a:lnTo>
                  <a:pt x="878801" y="24218"/>
                </a:lnTo>
                <a:lnTo>
                  <a:pt x="906551" y="29337"/>
                </a:lnTo>
                <a:lnTo>
                  <a:pt x="958354" y="67945"/>
                </a:lnTo>
                <a:lnTo>
                  <a:pt x="981773" y="99885"/>
                </a:lnTo>
                <a:lnTo>
                  <a:pt x="1003122" y="139204"/>
                </a:lnTo>
                <a:lnTo>
                  <a:pt x="1022070" y="185115"/>
                </a:lnTo>
                <a:lnTo>
                  <a:pt x="1038288" y="236855"/>
                </a:lnTo>
                <a:lnTo>
                  <a:pt x="1051458" y="293636"/>
                </a:lnTo>
                <a:lnTo>
                  <a:pt x="1061262" y="354685"/>
                </a:lnTo>
                <a:lnTo>
                  <a:pt x="1067384" y="419227"/>
                </a:lnTo>
                <a:lnTo>
                  <a:pt x="1069505" y="486473"/>
                </a:lnTo>
                <a:lnTo>
                  <a:pt x="1069505" y="260718"/>
                </a:lnTo>
                <a:lnTo>
                  <a:pt x="1049489" y="187452"/>
                </a:lnTo>
                <a:lnTo>
                  <a:pt x="1031455" y="140944"/>
                </a:lnTo>
                <a:lnTo>
                  <a:pt x="1010907" y="100114"/>
                </a:lnTo>
                <a:lnTo>
                  <a:pt x="988085" y="65506"/>
                </a:lnTo>
                <a:lnTo>
                  <a:pt x="945819" y="24218"/>
                </a:lnTo>
                <a:lnTo>
                  <a:pt x="908354" y="4368"/>
                </a:lnTo>
                <a:lnTo>
                  <a:pt x="878801" y="0"/>
                </a:lnTo>
                <a:lnTo>
                  <a:pt x="849261" y="4368"/>
                </a:lnTo>
                <a:lnTo>
                  <a:pt x="794385" y="37655"/>
                </a:lnTo>
                <a:lnTo>
                  <a:pt x="746709" y="100114"/>
                </a:lnTo>
                <a:lnTo>
                  <a:pt x="726160" y="140944"/>
                </a:lnTo>
                <a:lnTo>
                  <a:pt x="708113" y="187452"/>
                </a:lnTo>
                <a:lnTo>
                  <a:pt x="692823" y="239102"/>
                </a:lnTo>
                <a:lnTo>
                  <a:pt x="680529" y="295376"/>
                </a:lnTo>
                <a:lnTo>
                  <a:pt x="671436" y="355714"/>
                </a:lnTo>
                <a:lnTo>
                  <a:pt x="665848" y="419227"/>
                </a:lnTo>
                <a:lnTo>
                  <a:pt x="663892" y="486473"/>
                </a:lnTo>
                <a:lnTo>
                  <a:pt x="665822" y="553339"/>
                </a:lnTo>
                <a:lnTo>
                  <a:pt x="671436" y="617220"/>
                </a:lnTo>
                <a:lnTo>
                  <a:pt x="680529" y="677557"/>
                </a:lnTo>
                <a:lnTo>
                  <a:pt x="692823" y="733818"/>
                </a:lnTo>
                <a:lnTo>
                  <a:pt x="708113" y="785482"/>
                </a:lnTo>
                <a:lnTo>
                  <a:pt x="726160" y="831989"/>
                </a:lnTo>
                <a:lnTo>
                  <a:pt x="746709" y="872820"/>
                </a:lnTo>
                <a:lnTo>
                  <a:pt x="769531" y="907427"/>
                </a:lnTo>
                <a:lnTo>
                  <a:pt x="821042" y="955827"/>
                </a:lnTo>
                <a:lnTo>
                  <a:pt x="878801" y="972921"/>
                </a:lnTo>
                <a:lnTo>
                  <a:pt x="908354" y="968565"/>
                </a:lnTo>
                <a:lnTo>
                  <a:pt x="945819" y="948702"/>
                </a:lnTo>
                <a:lnTo>
                  <a:pt x="988085" y="907427"/>
                </a:lnTo>
                <a:lnTo>
                  <a:pt x="1010907" y="872820"/>
                </a:lnTo>
                <a:lnTo>
                  <a:pt x="1031455" y="831989"/>
                </a:lnTo>
                <a:lnTo>
                  <a:pt x="1049489" y="785482"/>
                </a:lnTo>
                <a:lnTo>
                  <a:pt x="1064780" y="733818"/>
                </a:lnTo>
                <a:lnTo>
                  <a:pt x="1077087" y="677557"/>
                </a:lnTo>
                <a:lnTo>
                  <a:pt x="1086167" y="617220"/>
                </a:lnTo>
                <a:lnTo>
                  <a:pt x="1091755" y="553707"/>
                </a:lnTo>
                <a:lnTo>
                  <a:pt x="1091793" y="553339"/>
                </a:lnTo>
                <a:lnTo>
                  <a:pt x="1093724" y="48647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" name="Grupo 212">
            <a:extLst>
              <a:ext uri="{FF2B5EF4-FFF2-40B4-BE49-F238E27FC236}">
                <a16:creationId xmlns:a16="http://schemas.microsoft.com/office/drawing/2014/main" id="{FB25D632-24AE-CEAF-682F-72B4750C4B70}"/>
              </a:ext>
            </a:extLst>
          </p:cNvPr>
          <p:cNvGrpSpPr/>
          <p:nvPr/>
        </p:nvGrpSpPr>
        <p:grpSpPr>
          <a:xfrm>
            <a:off x="2284505" y="4442129"/>
            <a:ext cx="967105" cy="977855"/>
            <a:chOff x="2284505" y="4442129"/>
            <a:chExt cx="967105" cy="977855"/>
          </a:xfrm>
        </p:grpSpPr>
        <p:sp>
          <p:nvSpPr>
            <p:cNvPr id="31" name="object 31"/>
            <p:cNvSpPr/>
            <p:nvPr/>
          </p:nvSpPr>
          <p:spPr>
            <a:xfrm>
              <a:off x="2284505" y="4442129"/>
              <a:ext cx="967105" cy="779780"/>
            </a:xfrm>
            <a:custGeom>
              <a:avLst/>
              <a:gdLst/>
              <a:ahLst/>
              <a:cxnLst/>
              <a:rect l="l" t="t" r="r" b="b"/>
              <a:pathLst>
                <a:path w="967104" h="779779">
                  <a:moveTo>
                    <a:pt x="857596" y="0"/>
                  </a:moveTo>
                  <a:lnTo>
                    <a:pt x="109001" y="0"/>
                  </a:lnTo>
                  <a:lnTo>
                    <a:pt x="66614" y="8578"/>
                  </a:lnTo>
                  <a:lnTo>
                    <a:pt x="31962" y="31958"/>
                  </a:lnTo>
                  <a:lnTo>
                    <a:pt x="8579" y="66610"/>
                  </a:lnTo>
                  <a:lnTo>
                    <a:pt x="0" y="109001"/>
                  </a:lnTo>
                  <a:lnTo>
                    <a:pt x="0" y="670712"/>
                  </a:lnTo>
                  <a:lnTo>
                    <a:pt x="8579" y="713100"/>
                  </a:lnTo>
                  <a:lnTo>
                    <a:pt x="31962" y="747752"/>
                  </a:lnTo>
                  <a:lnTo>
                    <a:pt x="66614" y="771134"/>
                  </a:lnTo>
                  <a:lnTo>
                    <a:pt x="109001" y="779714"/>
                  </a:lnTo>
                  <a:lnTo>
                    <a:pt x="857596" y="779714"/>
                  </a:lnTo>
                  <a:lnTo>
                    <a:pt x="899984" y="771134"/>
                  </a:lnTo>
                  <a:lnTo>
                    <a:pt x="923161" y="755495"/>
                  </a:lnTo>
                  <a:lnTo>
                    <a:pt x="109001" y="755495"/>
                  </a:lnTo>
                  <a:lnTo>
                    <a:pt x="76030" y="748821"/>
                  </a:lnTo>
                  <a:lnTo>
                    <a:pt x="49078" y="730632"/>
                  </a:lnTo>
                  <a:lnTo>
                    <a:pt x="30891" y="703679"/>
                  </a:lnTo>
                  <a:lnTo>
                    <a:pt x="24219" y="670712"/>
                  </a:lnTo>
                  <a:lnTo>
                    <a:pt x="24219" y="109001"/>
                  </a:lnTo>
                  <a:lnTo>
                    <a:pt x="49078" y="49078"/>
                  </a:lnTo>
                  <a:lnTo>
                    <a:pt x="109001" y="24219"/>
                  </a:lnTo>
                  <a:lnTo>
                    <a:pt x="923166" y="24219"/>
                  </a:lnTo>
                  <a:lnTo>
                    <a:pt x="899984" y="8578"/>
                  </a:lnTo>
                  <a:lnTo>
                    <a:pt x="857596" y="0"/>
                  </a:lnTo>
                  <a:close/>
                </a:path>
                <a:path w="967104" h="779779">
                  <a:moveTo>
                    <a:pt x="923166" y="24219"/>
                  </a:moveTo>
                  <a:lnTo>
                    <a:pt x="857596" y="24219"/>
                  </a:lnTo>
                  <a:lnTo>
                    <a:pt x="890567" y="30891"/>
                  </a:lnTo>
                  <a:lnTo>
                    <a:pt x="917520" y="49078"/>
                  </a:lnTo>
                  <a:lnTo>
                    <a:pt x="935706" y="76030"/>
                  </a:lnTo>
                  <a:lnTo>
                    <a:pt x="942379" y="109001"/>
                  </a:lnTo>
                  <a:lnTo>
                    <a:pt x="942379" y="670712"/>
                  </a:lnTo>
                  <a:lnTo>
                    <a:pt x="935706" y="703679"/>
                  </a:lnTo>
                  <a:lnTo>
                    <a:pt x="917520" y="730632"/>
                  </a:lnTo>
                  <a:lnTo>
                    <a:pt x="890567" y="748821"/>
                  </a:lnTo>
                  <a:lnTo>
                    <a:pt x="857596" y="755495"/>
                  </a:lnTo>
                  <a:lnTo>
                    <a:pt x="923161" y="755495"/>
                  </a:lnTo>
                  <a:lnTo>
                    <a:pt x="934636" y="747752"/>
                  </a:lnTo>
                  <a:lnTo>
                    <a:pt x="958019" y="713100"/>
                  </a:lnTo>
                  <a:lnTo>
                    <a:pt x="966598" y="670712"/>
                  </a:lnTo>
                  <a:lnTo>
                    <a:pt x="966598" y="109001"/>
                  </a:lnTo>
                  <a:lnTo>
                    <a:pt x="958019" y="66610"/>
                  </a:lnTo>
                  <a:lnTo>
                    <a:pt x="934636" y="31958"/>
                  </a:lnTo>
                  <a:lnTo>
                    <a:pt x="923166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04211" y="5202180"/>
              <a:ext cx="327660" cy="217804"/>
            </a:xfrm>
            <a:custGeom>
              <a:avLst/>
              <a:gdLst/>
              <a:ahLst/>
              <a:cxnLst/>
              <a:rect l="l" t="t" r="r" b="b"/>
              <a:pathLst>
                <a:path w="327660" h="217804">
                  <a:moveTo>
                    <a:pt x="327164" y="198856"/>
                  </a:moveTo>
                  <a:lnTo>
                    <a:pt x="321741" y="193433"/>
                  </a:lnTo>
                  <a:lnTo>
                    <a:pt x="175691" y="193433"/>
                  </a:lnTo>
                  <a:lnTo>
                    <a:pt x="175691" y="5422"/>
                  </a:lnTo>
                  <a:lnTo>
                    <a:pt x="170268" y="0"/>
                  </a:lnTo>
                  <a:lnTo>
                    <a:pt x="156895" y="0"/>
                  </a:lnTo>
                  <a:lnTo>
                    <a:pt x="151472" y="5422"/>
                  </a:lnTo>
                  <a:lnTo>
                    <a:pt x="151472" y="193433"/>
                  </a:lnTo>
                  <a:lnTo>
                    <a:pt x="5422" y="193433"/>
                  </a:lnTo>
                  <a:lnTo>
                    <a:pt x="0" y="198856"/>
                  </a:lnTo>
                  <a:lnTo>
                    <a:pt x="0" y="212229"/>
                  </a:lnTo>
                  <a:lnTo>
                    <a:pt x="5422" y="217652"/>
                  </a:lnTo>
                  <a:lnTo>
                    <a:pt x="156895" y="217652"/>
                  </a:lnTo>
                  <a:lnTo>
                    <a:pt x="163588" y="217652"/>
                  </a:lnTo>
                  <a:lnTo>
                    <a:pt x="170268" y="217652"/>
                  </a:lnTo>
                  <a:lnTo>
                    <a:pt x="315048" y="217652"/>
                  </a:lnTo>
                  <a:lnTo>
                    <a:pt x="321741" y="217652"/>
                  </a:lnTo>
                  <a:lnTo>
                    <a:pt x="327164" y="212229"/>
                  </a:lnTo>
                  <a:lnTo>
                    <a:pt x="327164" y="19885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75560" y="4622869"/>
              <a:ext cx="384810" cy="417195"/>
            </a:xfrm>
            <a:custGeom>
              <a:avLst/>
              <a:gdLst/>
              <a:ahLst/>
              <a:cxnLst/>
              <a:rect l="l" t="t" r="r" b="b"/>
              <a:pathLst>
                <a:path w="384810" h="417195">
                  <a:moveTo>
                    <a:pt x="384479" y="183337"/>
                  </a:moveTo>
                  <a:lnTo>
                    <a:pt x="383324" y="178079"/>
                  </a:lnTo>
                  <a:lnTo>
                    <a:pt x="376237" y="171335"/>
                  </a:lnTo>
                  <a:lnTo>
                    <a:pt x="341058" y="137922"/>
                  </a:lnTo>
                  <a:lnTo>
                    <a:pt x="341058" y="171335"/>
                  </a:lnTo>
                  <a:lnTo>
                    <a:pt x="327571" y="171335"/>
                  </a:lnTo>
                  <a:lnTo>
                    <a:pt x="308762" y="171335"/>
                  </a:lnTo>
                  <a:lnTo>
                    <a:pt x="308762" y="195567"/>
                  </a:lnTo>
                  <a:lnTo>
                    <a:pt x="308762" y="392899"/>
                  </a:lnTo>
                  <a:lnTo>
                    <a:pt x="75704" y="392899"/>
                  </a:lnTo>
                  <a:lnTo>
                    <a:pt x="75704" y="195567"/>
                  </a:lnTo>
                  <a:lnTo>
                    <a:pt x="308762" y="195567"/>
                  </a:lnTo>
                  <a:lnTo>
                    <a:pt x="308762" y="171335"/>
                  </a:lnTo>
                  <a:lnTo>
                    <a:pt x="56908" y="171335"/>
                  </a:lnTo>
                  <a:lnTo>
                    <a:pt x="43408" y="171335"/>
                  </a:lnTo>
                  <a:lnTo>
                    <a:pt x="192239" y="29946"/>
                  </a:lnTo>
                  <a:lnTo>
                    <a:pt x="341058" y="171335"/>
                  </a:lnTo>
                  <a:lnTo>
                    <a:pt x="341058" y="137922"/>
                  </a:lnTo>
                  <a:lnTo>
                    <a:pt x="227418" y="29946"/>
                  </a:lnTo>
                  <a:lnTo>
                    <a:pt x="195910" y="0"/>
                  </a:lnTo>
                  <a:lnTo>
                    <a:pt x="188556" y="0"/>
                  </a:lnTo>
                  <a:lnTo>
                    <a:pt x="1143" y="178079"/>
                  </a:lnTo>
                  <a:lnTo>
                    <a:pt x="0" y="183337"/>
                  </a:lnTo>
                  <a:lnTo>
                    <a:pt x="3670" y="192544"/>
                  </a:lnTo>
                  <a:lnTo>
                    <a:pt x="8140" y="195554"/>
                  </a:lnTo>
                  <a:lnTo>
                    <a:pt x="51485" y="195554"/>
                  </a:lnTo>
                  <a:lnTo>
                    <a:pt x="51485" y="411708"/>
                  </a:lnTo>
                  <a:lnTo>
                    <a:pt x="56908" y="417118"/>
                  </a:lnTo>
                  <a:lnTo>
                    <a:pt x="327571" y="417118"/>
                  </a:lnTo>
                  <a:lnTo>
                    <a:pt x="332981" y="411708"/>
                  </a:lnTo>
                  <a:lnTo>
                    <a:pt x="332981" y="392899"/>
                  </a:lnTo>
                  <a:lnTo>
                    <a:pt x="332981" y="195567"/>
                  </a:lnTo>
                  <a:lnTo>
                    <a:pt x="376339" y="195554"/>
                  </a:lnTo>
                  <a:lnTo>
                    <a:pt x="380809" y="192544"/>
                  </a:lnTo>
                  <a:lnTo>
                    <a:pt x="384479" y="18333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2192279" y="7337581"/>
            <a:ext cx="1149985" cy="1136015"/>
            <a:chOff x="2192279" y="7337581"/>
            <a:chExt cx="1149985" cy="1136015"/>
          </a:xfrm>
        </p:grpSpPr>
        <p:sp>
          <p:nvSpPr>
            <p:cNvPr id="35" name="object 35"/>
            <p:cNvSpPr/>
            <p:nvPr/>
          </p:nvSpPr>
          <p:spPr>
            <a:xfrm>
              <a:off x="2192274" y="7337583"/>
              <a:ext cx="1149985" cy="1136015"/>
            </a:xfrm>
            <a:custGeom>
              <a:avLst/>
              <a:gdLst/>
              <a:ahLst/>
              <a:cxnLst/>
              <a:rect l="l" t="t" r="r" b="b"/>
              <a:pathLst>
                <a:path w="1149985" h="1136015">
                  <a:moveTo>
                    <a:pt x="591515" y="596506"/>
                  </a:moveTo>
                  <a:lnTo>
                    <a:pt x="586079" y="591083"/>
                  </a:lnTo>
                  <a:lnTo>
                    <a:pt x="437057" y="591083"/>
                  </a:lnTo>
                  <a:lnTo>
                    <a:pt x="431647" y="596506"/>
                  </a:lnTo>
                  <a:lnTo>
                    <a:pt x="431647" y="975461"/>
                  </a:lnTo>
                  <a:lnTo>
                    <a:pt x="172212" y="975131"/>
                  </a:lnTo>
                  <a:lnTo>
                    <a:pt x="172212" y="379514"/>
                  </a:lnTo>
                  <a:lnTo>
                    <a:pt x="166789" y="374091"/>
                  </a:lnTo>
                  <a:lnTo>
                    <a:pt x="153403" y="374091"/>
                  </a:lnTo>
                  <a:lnTo>
                    <a:pt x="147993" y="379514"/>
                  </a:lnTo>
                  <a:lnTo>
                    <a:pt x="147993" y="993914"/>
                  </a:lnTo>
                  <a:lnTo>
                    <a:pt x="153403" y="999324"/>
                  </a:lnTo>
                  <a:lnTo>
                    <a:pt x="443750" y="999705"/>
                  </a:lnTo>
                  <a:lnTo>
                    <a:pt x="446963" y="999705"/>
                  </a:lnTo>
                  <a:lnTo>
                    <a:pt x="450049" y="998423"/>
                  </a:lnTo>
                  <a:lnTo>
                    <a:pt x="454596" y="993889"/>
                  </a:lnTo>
                  <a:lnTo>
                    <a:pt x="455866" y="990803"/>
                  </a:lnTo>
                  <a:lnTo>
                    <a:pt x="455866" y="615315"/>
                  </a:lnTo>
                  <a:lnTo>
                    <a:pt x="586079" y="615315"/>
                  </a:lnTo>
                  <a:lnTo>
                    <a:pt x="591515" y="609879"/>
                  </a:lnTo>
                  <a:lnTo>
                    <a:pt x="591515" y="596506"/>
                  </a:lnTo>
                  <a:close/>
                </a:path>
                <a:path w="1149985" h="1136015">
                  <a:moveTo>
                    <a:pt x="930808" y="379501"/>
                  </a:moveTo>
                  <a:lnTo>
                    <a:pt x="925385" y="374078"/>
                  </a:lnTo>
                  <a:lnTo>
                    <a:pt x="912012" y="374078"/>
                  </a:lnTo>
                  <a:lnTo>
                    <a:pt x="906589" y="379501"/>
                  </a:lnTo>
                  <a:lnTo>
                    <a:pt x="906589" y="444741"/>
                  </a:lnTo>
                  <a:lnTo>
                    <a:pt x="912012" y="450164"/>
                  </a:lnTo>
                  <a:lnTo>
                    <a:pt x="918692" y="450164"/>
                  </a:lnTo>
                  <a:lnTo>
                    <a:pt x="925385" y="450164"/>
                  </a:lnTo>
                  <a:lnTo>
                    <a:pt x="930808" y="444741"/>
                  </a:lnTo>
                  <a:lnTo>
                    <a:pt x="930808" y="379501"/>
                  </a:lnTo>
                  <a:close/>
                </a:path>
                <a:path w="1149985" h="1136015">
                  <a:moveTo>
                    <a:pt x="1078738" y="387705"/>
                  </a:moveTo>
                  <a:lnTo>
                    <a:pt x="1077468" y="380149"/>
                  </a:lnTo>
                  <a:lnTo>
                    <a:pt x="542175" y="0"/>
                  </a:lnTo>
                  <a:lnTo>
                    <a:pt x="536562" y="0"/>
                  </a:lnTo>
                  <a:lnTo>
                    <a:pt x="1282" y="380149"/>
                  </a:lnTo>
                  <a:lnTo>
                    <a:pt x="0" y="387705"/>
                  </a:lnTo>
                  <a:lnTo>
                    <a:pt x="7747" y="398627"/>
                  </a:lnTo>
                  <a:lnTo>
                    <a:pt x="15341" y="399910"/>
                  </a:lnTo>
                  <a:lnTo>
                    <a:pt x="539381" y="27711"/>
                  </a:lnTo>
                  <a:lnTo>
                    <a:pt x="1060119" y="397548"/>
                  </a:lnTo>
                  <a:lnTo>
                    <a:pt x="1062558" y="398259"/>
                  </a:lnTo>
                  <a:lnTo>
                    <a:pt x="1064996" y="398259"/>
                  </a:lnTo>
                  <a:lnTo>
                    <a:pt x="1068768" y="398259"/>
                  </a:lnTo>
                  <a:lnTo>
                    <a:pt x="1072515" y="396494"/>
                  </a:lnTo>
                  <a:lnTo>
                    <a:pt x="1078738" y="387705"/>
                  </a:lnTo>
                  <a:close/>
                </a:path>
                <a:path w="1149985" h="1136015">
                  <a:moveTo>
                    <a:pt x="1149413" y="597839"/>
                  </a:moveTo>
                  <a:lnTo>
                    <a:pt x="1145565" y="592963"/>
                  </a:lnTo>
                  <a:lnTo>
                    <a:pt x="1125194" y="588149"/>
                  </a:lnTo>
                  <a:lnTo>
                    <a:pt x="1125194" y="613029"/>
                  </a:lnTo>
                  <a:lnTo>
                    <a:pt x="1125194" y="889876"/>
                  </a:lnTo>
                  <a:lnTo>
                    <a:pt x="1120686" y="934504"/>
                  </a:lnTo>
                  <a:lnTo>
                    <a:pt x="1107744" y="976096"/>
                  </a:lnTo>
                  <a:lnTo>
                    <a:pt x="1087272" y="1013764"/>
                  </a:lnTo>
                  <a:lnTo>
                    <a:pt x="1060170" y="1046581"/>
                  </a:lnTo>
                  <a:lnTo>
                    <a:pt x="1027353" y="1073683"/>
                  </a:lnTo>
                  <a:lnTo>
                    <a:pt x="989685" y="1094155"/>
                  </a:lnTo>
                  <a:lnTo>
                    <a:pt x="948093" y="1107084"/>
                  </a:lnTo>
                  <a:lnTo>
                    <a:pt x="903452" y="1111605"/>
                  </a:lnTo>
                  <a:lnTo>
                    <a:pt x="858824" y="1107084"/>
                  </a:lnTo>
                  <a:lnTo>
                    <a:pt x="817232" y="1094155"/>
                  </a:lnTo>
                  <a:lnTo>
                    <a:pt x="779564" y="1073683"/>
                  </a:lnTo>
                  <a:lnTo>
                    <a:pt x="746734" y="1046581"/>
                  </a:lnTo>
                  <a:lnTo>
                    <a:pt x="719645" y="1013764"/>
                  </a:lnTo>
                  <a:lnTo>
                    <a:pt x="699173" y="976096"/>
                  </a:lnTo>
                  <a:lnTo>
                    <a:pt x="686231" y="934504"/>
                  </a:lnTo>
                  <a:lnTo>
                    <a:pt x="681723" y="889876"/>
                  </a:lnTo>
                  <a:lnTo>
                    <a:pt x="681723" y="613029"/>
                  </a:lnTo>
                  <a:lnTo>
                    <a:pt x="903465" y="560552"/>
                  </a:lnTo>
                  <a:lnTo>
                    <a:pt x="1125194" y="613029"/>
                  </a:lnTo>
                  <a:lnTo>
                    <a:pt x="1125194" y="588149"/>
                  </a:lnTo>
                  <a:lnTo>
                    <a:pt x="1008659" y="560552"/>
                  </a:lnTo>
                  <a:lnTo>
                    <a:pt x="904405" y="535889"/>
                  </a:lnTo>
                  <a:lnTo>
                    <a:pt x="902512" y="535889"/>
                  </a:lnTo>
                  <a:lnTo>
                    <a:pt x="661352" y="592963"/>
                  </a:lnTo>
                  <a:lnTo>
                    <a:pt x="657504" y="597839"/>
                  </a:lnTo>
                  <a:lnTo>
                    <a:pt x="657504" y="889876"/>
                  </a:lnTo>
                  <a:lnTo>
                    <a:pt x="662508" y="939380"/>
                  </a:lnTo>
                  <a:lnTo>
                    <a:pt x="676859" y="985520"/>
                  </a:lnTo>
                  <a:lnTo>
                    <a:pt x="699566" y="1027290"/>
                  </a:lnTo>
                  <a:lnTo>
                    <a:pt x="729627" y="1063701"/>
                  </a:lnTo>
                  <a:lnTo>
                    <a:pt x="766038" y="1093762"/>
                  </a:lnTo>
                  <a:lnTo>
                    <a:pt x="807821" y="1116469"/>
                  </a:lnTo>
                  <a:lnTo>
                    <a:pt x="853960" y="1130820"/>
                  </a:lnTo>
                  <a:lnTo>
                    <a:pt x="903465" y="1135824"/>
                  </a:lnTo>
                  <a:lnTo>
                    <a:pt x="952969" y="1130820"/>
                  </a:lnTo>
                  <a:lnTo>
                    <a:pt x="999109" y="1116469"/>
                  </a:lnTo>
                  <a:lnTo>
                    <a:pt x="1008049" y="1111605"/>
                  </a:lnTo>
                  <a:lnTo>
                    <a:pt x="1040879" y="1093762"/>
                  </a:lnTo>
                  <a:lnTo>
                    <a:pt x="1077302" y="1063701"/>
                  </a:lnTo>
                  <a:lnTo>
                    <a:pt x="1107351" y="1027290"/>
                  </a:lnTo>
                  <a:lnTo>
                    <a:pt x="1130058" y="985520"/>
                  </a:lnTo>
                  <a:lnTo>
                    <a:pt x="1144409" y="939380"/>
                  </a:lnTo>
                  <a:lnTo>
                    <a:pt x="1149413" y="889876"/>
                  </a:lnTo>
                  <a:lnTo>
                    <a:pt x="1149413" y="59783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960471" y="7986101"/>
              <a:ext cx="148592" cy="253458"/>
            </a:xfrm>
            <a:prstGeom prst="rect">
              <a:avLst/>
            </a:prstGeom>
          </p:spPr>
        </p:pic>
      </p:grpSp>
      <p:grpSp>
        <p:nvGrpSpPr>
          <p:cNvPr id="205" name="Grupo 204">
            <a:extLst>
              <a:ext uri="{FF2B5EF4-FFF2-40B4-BE49-F238E27FC236}">
                <a16:creationId xmlns:a16="http://schemas.microsoft.com/office/drawing/2014/main" id="{B52208C0-D4EA-5354-F5A9-28A40560524C}"/>
              </a:ext>
            </a:extLst>
          </p:cNvPr>
          <p:cNvGrpSpPr/>
          <p:nvPr/>
        </p:nvGrpSpPr>
        <p:grpSpPr>
          <a:xfrm>
            <a:off x="2212555" y="2827635"/>
            <a:ext cx="1110996" cy="1062355"/>
            <a:chOff x="2212555" y="2827635"/>
            <a:chExt cx="1110996" cy="1062355"/>
          </a:xfrm>
        </p:grpSpPr>
        <p:sp>
          <p:nvSpPr>
            <p:cNvPr id="37" name="object 37"/>
            <p:cNvSpPr/>
            <p:nvPr/>
          </p:nvSpPr>
          <p:spPr>
            <a:xfrm>
              <a:off x="2212555" y="3266664"/>
              <a:ext cx="184785" cy="530860"/>
            </a:xfrm>
            <a:custGeom>
              <a:avLst/>
              <a:gdLst/>
              <a:ahLst/>
              <a:cxnLst/>
              <a:rect l="l" t="t" r="r" b="b"/>
              <a:pathLst>
                <a:path w="184785" h="530860">
                  <a:moveTo>
                    <a:pt x="179094" y="0"/>
                  </a:moveTo>
                  <a:lnTo>
                    <a:pt x="63202" y="0"/>
                  </a:lnTo>
                  <a:lnTo>
                    <a:pt x="58972" y="2638"/>
                  </a:lnTo>
                  <a:lnTo>
                    <a:pt x="418" y="122697"/>
                  </a:lnTo>
                  <a:lnTo>
                    <a:pt x="0" y="124519"/>
                  </a:lnTo>
                  <a:lnTo>
                    <a:pt x="0" y="524915"/>
                  </a:lnTo>
                  <a:lnTo>
                    <a:pt x="5434" y="530339"/>
                  </a:lnTo>
                  <a:lnTo>
                    <a:pt x="172403" y="530339"/>
                  </a:lnTo>
                  <a:lnTo>
                    <a:pt x="179094" y="530339"/>
                  </a:lnTo>
                  <a:lnTo>
                    <a:pt x="184507" y="524915"/>
                  </a:lnTo>
                  <a:lnTo>
                    <a:pt x="184507" y="511544"/>
                  </a:lnTo>
                  <a:lnTo>
                    <a:pt x="179094" y="506120"/>
                  </a:lnTo>
                  <a:lnTo>
                    <a:pt x="24229" y="506120"/>
                  </a:lnTo>
                  <a:lnTo>
                    <a:pt x="24229" y="129158"/>
                  </a:lnTo>
                  <a:lnTo>
                    <a:pt x="75400" y="24219"/>
                  </a:lnTo>
                  <a:lnTo>
                    <a:pt x="179094" y="24219"/>
                  </a:lnTo>
                  <a:lnTo>
                    <a:pt x="184507" y="18795"/>
                  </a:lnTo>
                  <a:lnTo>
                    <a:pt x="184507" y="5423"/>
                  </a:lnTo>
                  <a:lnTo>
                    <a:pt x="1790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453601" y="2827635"/>
              <a:ext cx="869950" cy="1062355"/>
            </a:xfrm>
            <a:custGeom>
              <a:avLst/>
              <a:gdLst/>
              <a:ahLst/>
              <a:cxnLst/>
              <a:rect l="l" t="t" r="r" b="b"/>
              <a:pathLst>
                <a:path w="869950" h="1062354">
                  <a:moveTo>
                    <a:pt x="249936" y="848372"/>
                  </a:moveTo>
                  <a:lnTo>
                    <a:pt x="244513" y="842949"/>
                  </a:lnTo>
                  <a:lnTo>
                    <a:pt x="114338" y="842949"/>
                  </a:lnTo>
                  <a:lnTo>
                    <a:pt x="108915" y="848372"/>
                  </a:lnTo>
                  <a:lnTo>
                    <a:pt x="108915" y="861745"/>
                  </a:lnTo>
                  <a:lnTo>
                    <a:pt x="114338" y="867168"/>
                  </a:lnTo>
                  <a:lnTo>
                    <a:pt x="237820" y="867168"/>
                  </a:lnTo>
                  <a:lnTo>
                    <a:pt x="244513" y="867168"/>
                  </a:lnTo>
                  <a:lnTo>
                    <a:pt x="249936" y="861745"/>
                  </a:lnTo>
                  <a:lnTo>
                    <a:pt x="249936" y="848372"/>
                  </a:lnTo>
                  <a:close/>
                </a:path>
                <a:path w="869950" h="1062354">
                  <a:moveTo>
                    <a:pt x="250113" y="703541"/>
                  </a:moveTo>
                  <a:lnTo>
                    <a:pt x="244703" y="698119"/>
                  </a:lnTo>
                  <a:lnTo>
                    <a:pt x="114325" y="698119"/>
                  </a:lnTo>
                  <a:lnTo>
                    <a:pt x="108915" y="703541"/>
                  </a:lnTo>
                  <a:lnTo>
                    <a:pt x="108915" y="716902"/>
                  </a:lnTo>
                  <a:lnTo>
                    <a:pt x="114325" y="722337"/>
                  </a:lnTo>
                  <a:lnTo>
                    <a:pt x="238010" y="722337"/>
                  </a:lnTo>
                  <a:lnTo>
                    <a:pt x="244703" y="722337"/>
                  </a:lnTo>
                  <a:lnTo>
                    <a:pt x="250113" y="716902"/>
                  </a:lnTo>
                  <a:lnTo>
                    <a:pt x="250113" y="703541"/>
                  </a:lnTo>
                  <a:close/>
                </a:path>
                <a:path w="869950" h="1062354">
                  <a:moveTo>
                    <a:pt x="316318" y="558698"/>
                  </a:moveTo>
                  <a:lnTo>
                    <a:pt x="310908" y="553275"/>
                  </a:lnTo>
                  <a:lnTo>
                    <a:pt x="114338" y="553275"/>
                  </a:lnTo>
                  <a:lnTo>
                    <a:pt x="108915" y="558698"/>
                  </a:lnTo>
                  <a:lnTo>
                    <a:pt x="108915" y="572071"/>
                  </a:lnTo>
                  <a:lnTo>
                    <a:pt x="114338" y="577494"/>
                  </a:lnTo>
                  <a:lnTo>
                    <a:pt x="304215" y="577494"/>
                  </a:lnTo>
                  <a:lnTo>
                    <a:pt x="310908" y="577494"/>
                  </a:lnTo>
                  <a:lnTo>
                    <a:pt x="316318" y="572071"/>
                  </a:lnTo>
                  <a:lnTo>
                    <a:pt x="316318" y="558698"/>
                  </a:lnTo>
                  <a:close/>
                </a:path>
                <a:path w="869950" h="1062354">
                  <a:moveTo>
                    <a:pt x="454063" y="413829"/>
                  </a:moveTo>
                  <a:lnTo>
                    <a:pt x="448652" y="408406"/>
                  </a:lnTo>
                  <a:lnTo>
                    <a:pt x="114363" y="408406"/>
                  </a:lnTo>
                  <a:lnTo>
                    <a:pt x="108940" y="413829"/>
                  </a:lnTo>
                  <a:lnTo>
                    <a:pt x="108940" y="427189"/>
                  </a:lnTo>
                  <a:lnTo>
                    <a:pt x="114363" y="432625"/>
                  </a:lnTo>
                  <a:lnTo>
                    <a:pt x="441960" y="432625"/>
                  </a:lnTo>
                  <a:lnTo>
                    <a:pt x="448652" y="432625"/>
                  </a:lnTo>
                  <a:lnTo>
                    <a:pt x="454063" y="427189"/>
                  </a:lnTo>
                  <a:lnTo>
                    <a:pt x="454063" y="413829"/>
                  </a:lnTo>
                  <a:close/>
                </a:path>
                <a:path w="869950" h="1062354">
                  <a:moveTo>
                    <a:pt x="454063" y="268960"/>
                  </a:moveTo>
                  <a:lnTo>
                    <a:pt x="448652" y="263537"/>
                  </a:lnTo>
                  <a:lnTo>
                    <a:pt x="114363" y="263537"/>
                  </a:lnTo>
                  <a:lnTo>
                    <a:pt x="108940" y="268960"/>
                  </a:lnTo>
                  <a:lnTo>
                    <a:pt x="108940" y="282333"/>
                  </a:lnTo>
                  <a:lnTo>
                    <a:pt x="114363" y="287756"/>
                  </a:lnTo>
                  <a:lnTo>
                    <a:pt x="441960" y="287756"/>
                  </a:lnTo>
                  <a:lnTo>
                    <a:pt x="448652" y="287756"/>
                  </a:lnTo>
                  <a:lnTo>
                    <a:pt x="454063" y="282333"/>
                  </a:lnTo>
                  <a:lnTo>
                    <a:pt x="454063" y="268960"/>
                  </a:lnTo>
                  <a:close/>
                </a:path>
                <a:path w="869950" h="1062354">
                  <a:moveTo>
                    <a:pt x="563016" y="166789"/>
                  </a:moveTo>
                  <a:lnTo>
                    <a:pt x="557593" y="161366"/>
                  </a:lnTo>
                  <a:lnTo>
                    <a:pt x="412165" y="161366"/>
                  </a:lnTo>
                  <a:lnTo>
                    <a:pt x="412165" y="24218"/>
                  </a:lnTo>
                  <a:lnTo>
                    <a:pt x="412165" y="5422"/>
                  </a:lnTo>
                  <a:lnTo>
                    <a:pt x="406755" y="0"/>
                  </a:lnTo>
                  <a:lnTo>
                    <a:pt x="387946" y="0"/>
                  </a:lnTo>
                  <a:lnTo>
                    <a:pt x="387946" y="24218"/>
                  </a:lnTo>
                  <a:lnTo>
                    <a:pt x="387946" y="161353"/>
                  </a:lnTo>
                  <a:lnTo>
                    <a:pt x="175133" y="161353"/>
                  </a:lnTo>
                  <a:lnTo>
                    <a:pt x="175133" y="24218"/>
                  </a:lnTo>
                  <a:lnTo>
                    <a:pt x="387946" y="24218"/>
                  </a:lnTo>
                  <a:lnTo>
                    <a:pt x="387946" y="0"/>
                  </a:lnTo>
                  <a:lnTo>
                    <a:pt x="156337" y="0"/>
                  </a:lnTo>
                  <a:lnTo>
                    <a:pt x="150914" y="5422"/>
                  </a:lnTo>
                  <a:lnTo>
                    <a:pt x="150914" y="161366"/>
                  </a:lnTo>
                  <a:lnTo>
                    <a:pt x="5422" y="161366"/>
                  </a:lnTo>
                  <a:lnTo>
                    <a:pt x="0" y="166789"/>
                  </a:lnTo>
                  <a:lnTo>
                    <a:pt x="0" y="963968"/>
                  </a:lnTo>
                  <a:lnTo>
                    <a:pt x="5422" y="969391"/>
                  </a:lnTo>
                  <a:lnTo>
                    <a:pt x="275704" y="969391"/>
                  </a:lnTo>
                  <a:lnTo>
                    <a:pt x="282397" y="969391"/>
                  </a:lnTo>
                  <a:lnTo>
                    <a:pt x="287807" y="963968"/>
                  </a:lnTo>
                  <a:lnTo>
                    <a:pt x="287807" y="950595"/>
                  </a:lnTo>
                  <a:lnTo>
                    <a:pt x="282397" y="945172"/>
                  </a:lnTo>
                  <a:lnTo>
                    <a:pt x="24218" y="945172"/>
                  </a:lnTo>
                  <a:lnTo>
                    <a:pt x="24218" y="185585"/>
                  </a:lnTo>
                  <a:lnTo>
                    <a:pt x="538797" y="185585"/>
                  </a:lnTo>
                  <a:lnTo>
                    <a:pt x="538797" y="432244"/>
                  </a:lnTo>
                  <a:lnTo>
                    <a:pt x="544220" y="437680"/>
                  </a:lnTo>
                  <a:lnTo>
                    <a:pt x="557593" y="437680"/>
                  </a:lnTo>
                  <a:lnTo>
                    <a:pt x="563016" y="432244"/>
                  </a:lnTo>
                  <a:lnTo>
                    <a:pt x="563016" y="166789"/>
                  </a:lnTo>
                  <a:close/>
                </a:path>
                <a:path w="869950" h="1062354">
                  <a:moveTo>
                    <a:pt x="690372" y="860945"/>
                  </a:moveTo>
                  <a:lnTo>
                    <a:pt x="682498" y="825792"/>
                  </a:lnTo>
                  <a:lnTo>
                    <a:pt x="661060" y="797039"/>
                  </a:lnTo>
                  <a:lnTo>
                    <a:pt x="629285" y="777646"/>
                  </a:lnTo>
                  <a:lnTo>
                    <a:pt x="560946" y="765314"/>
                  </a:lnTo>
                  <a:lnTo>
                    <a:pt x="536867" y="751116"/>
                  </a:lnTo>
                  <a:lnTo>
                    <a:pt x="520623" y="730059"/>
                  </a:lnTo>
                  <a:lnTo>
                    <a:pt x="514654" y="704316"/>
                  </a:lnTo>
                  <a:lnTo>
                    <a:pt x="520623" y="678573"/>
                  </a:lnTo>
                  <a:lnTo>
                    <a:pt x="536867" y="657529"/>
                  </a:lnTo>
                  <a:lnTo>
                    <a:pt x="560946" y="643331"/>
                  </a:lnTo>
                  <a:lnTo>
                    <a:pt x="590397" y="638124"/>
                  </a:lnTo>
                  <a:lnTo>
                    <a:pt x="610717" y="640537"/>
                  </a:lnTo>
                  <a:lnTo>
                    <a:pt x="629234" y="647484"/>
                  </a:lnTo>
                  <a:lnTo>
                    <a:pt x="645007" y="658456"/>
                  </a:lnTo>
                  <a:lnTo>
                    <a:pt x="657110" y="672973"/>
                  </a:lnTo>
                  <a:lnTo>
                    <a:pt x="660615" y="678675"/>
                  </a:lnTo>
                  <a:lnTo>
                    <a:pt x="668083" y="680427"/>
                  </a:lnTo>
                  <a:lnTo>
                    <a:pt x="679475" y="673404"/>
                  </a:lnTo>
                  <a:lnTo>
                    <a:pt x="681253" y="665937"/>
                  </a:lnTo>
                  <a:lnTo>
                    <a:pt x="677735" y="660247"/>
                  </a:lnTo>
                  <a:lnTo>
                    <a:pt x="661733" y="640943"/>
                  </a:lnTo>
                  <a:lnTo>
                    <a:pt x="641019" y="626351"/>
                  </a:lnTo>
                  <a:lnTo>
                    <a:pt x="616839" y="617118"/>
                  </a:lnTo>
                  <a:lnTo>
                    <a:pt x="590397" y="613892"/>
                  </a:lnTo>
                  <a:lnTo>
                    <a:pt x="551522" y="621004"/>
                  </a:lnTo>
                  <a:lnTo>
                    <a:pt x="519747" y="640410"/>
                  </a:lnTo>
                  <a:lnTo>
                    <a:pt x="498297" y="669163"/>
                  </a:lnTo>
                  <a:lnTo>
                    <a:pt x="490423" y="704316"/>
                  </a:lnTo>
                  <a:lnTo>
                    <a:pt x="498297" y="739482"/>
                  </a:lnTo>
                  <a:lnTo>
                    <a:pt x="519747" y="768235"/>
                  </a:lnTo>
                  <a:lnTo>
                    <a:pt x="551522" y="787641"/>
                  </a:lnTo>
                  <a:lnTo>
                    <a:pt x="619861" y="799960"/>
                  </a:lnTo>
                  <a:lnTo>
                    <a:pt x="643928" y="814158"/>
                  </a:lnTo>
                  <a:lnTo>
                    <a:pt x="660184" y="835202"/>
                  </a:lnTo>
                  <a:lnTo>
                    <a:pt x="666140" y="860945"/>
                  </a:lnTo>
                  <a:lnTo>
                    <a:pt x="660184" y="886701"/>
                  </a:lnTo>
                  <a:lnTo>
                    <a:pt x="643928" y="907757"/>
                  </a:lnTo>
                  <a:lnTo>
                    <a:pt x="619861" y="921956"/>
                  </a:lnTo>
                  <a:lnTo>
                    <a:pt x="590397" y="927163"/>
                  </a:lnTo>
                  <a:lnTo>
                    <a:pt x="570090" y="924750"/>
                  </a:lnTo>
                  <a:lnTo>
                    <a:pt x="551573" y="917803"/>
                  </a:lnTo>
                  <a:lnTo>
                    <a:pt x="535787" y="906818"/>
                  </a:lnTo>
                  <a:lnTo>
                    <a:pt x="523684" y="892302"/>
                  </a:lnTo>
                  <a:lnTo>
                    <a:pt x="520153" y="886599"/>
                  </a:lnTo>
                  <a:lnTo>
                    <a:pt x="512673" y="884859"/>
                  </a:lnTo>
                  <a:lnTo>
                    <a:pt x="501319" y="891870"/>
                  </a:lnTo>
                  <a:lnTo>
                    <a:pt x="499541" y="899337"/>
                  </a:lnTo>
                  <a:lnTo>
                    <a:pt x="503059" y="905027"/>
                  </a:lnTo>
                  <a:lnTo>
                    <a:pt x="519074" y="924331"/>
                  </a:lnTo>
                  <a:lnTo>
                    <a:pt x="539788" y="938936"/>
                  </a:lnTo>
                  <a:lnTo>
                    <a:pt x="563968" y="948169"/>
                  </a:lnTo>
                  <a:lnTo>
                    <a:pt x="590397" y="951382"/>
                  </a:lnTo>
                  <a:lnTo>
                    <a:pt x="629285" y="944270"/>
                  </a:lnTo>
                  <a:lnTo>
                    <a:pt x="661060" y="924864"/>
                  </a:lnTo>
                  <a:lnTo>
                    <a:pt x="682498" y="896112"/>
                  </a:lnTo>
                  <a:lnTo>
                    <a:pt x="690372" y="860945"/>
                  </a:lnTo>
                  <a:close/>
                </a:path>
                <a:path w="869950" h="1062354">
                  <a:moveTo>
                    <a:pt x="869442" y="783183"/>
                  </a:moveTo>
                  <a:lnTo>
                    <a:pt x="865784" y="737984"/>
                  </a:lnTo>
                  <a:lnTo>
                    <a:pt x="855192" y="695083"/>
                  </a:lnTo>
                  <a:lnTo>
                    <a:pt x="845223" y="671537"/>
                  </a:lnTo>
                  <a:lnTo>
                    <a:pt x="845223" y="783183"/>
                  </a:lnTo>
                  <a:lnTo>
                    <a:pt x="841159" y="828382"/>
                  </a:lnTo>
                  <a:lnTo>
                    <a:pt x="829259" y="872007"/>
                  </a:lnTo>
                  <a:lnTo>
                    <a:pt x="810387" y="911694"/>
                  </a:lnTo>
                  <a:lnTo>
                    <a:pt x="785215" y="947267"/>
                  </a:lnTo>
                  <a:lnTo>
                    <a:pt x="754481" y="978001"/>
                  </a:lnTo>
                  <a:lnTo>
                    <a:pt x="718921" y="1003160"/>
                  </a:lnTo>
                  <a:lnTo>
                    <a:pt x="679221" y="1022032"/>
                  </a:lnTo>
                  <a:lnTo>
                    <a:pt x="636143" y="1033894"/>
                  </a:lnTo>
                  <a:lnTo>
                    <a:pt x="590397" y="1038009"/>
                  </a:lnTo>
                  <a:lnTo>
                    <a:pt x="544652" y="1033894"/>
                  </a:lnTo>
                  <a:lnTo>
                    <a:pt x="501573" y="1022032"/>
                  </a:lnTo>
                  <a:lnTo>
                    <a:pt x="461886" y="1003160"/>
                  </a:lnTo>
                  <a:lnTo>
                    <a:pt x="426313" y="978001"/>
                  </a:lnTo>
                  <a:lnTo>
                    <a:pt x="395579" y="947267"/>
                  </a:lnTo>
                  <a:lnTo>
                    <a:pt x="370420" y="911694"/>
                  </a:lnTo>
                  <a:lnTo>
                    <a:pt x="351536" y="872007"/>
                  </a:lnTo>
                  <a:lnTo>
                    <a:pt x="339686" y="828929"/>
                  </a:lnTo>
                  <a:lnTo>
                    <a:pt x="335572" y="783183"/>
                  </a:lnTo>
                  <a:lnTo>
                    <a:pt x="339636" y="737984"/>
                  </a:lnTo>
                  <a:lnTo>
                    <a:pt x="351536" y="694359"/>
                  </a:lnTo>
                  <a:lnTo>
                    <a:pt x="370420" y="654672"/>
                  </a:lnTo>
                  <a:lnTo>
                    <a:pt x="395579" y="619099"/>
                  </a:lnTo>
                  <a:lnTo>
                    <a:pt x="426313" y="588365"/>
                  </a:lnTo>
                  <a:lnTo>
                    <a:pt x="461886" y="563206"/>
                  </a:lnTo>
                  <a:lnTo>
                    <a:pt x="501573" y="544334"/>
                  </a:lnTo>
                  <a:lnTo>
                    <a:pt x="544652" y="532472"/>
                  </a:lnTo>
                  <a:lnTo>
                    <a:pt x="590397" y="528370"/>
                  </a:lnTo>
                  <a:lnTo>
                    <a:pt x="636143" y="532472"/>
                  </a:lnTo>
                  <a:lnTo>
                    <a:pt x="679221" y="544334"/>
                  </a:lnTo>
                  <a:lnTo>
                    <a:pt x="718921" y="563206"/>
                  </a:lnTo>
                  <a:lnTo>
                    <a:pt x="754481" y="588365"/>
                  </a:lnTo>
                  <a:lnTo>
                    <a:pt x="785215" y="619099"/>
                  </a:lnTo>
                  <a:lnTo>
                    <a:pt x="810387" y="654672"/>
                  </a:lnTo>
                  <a:lnTo>
                    <a:pt x="829259" y="694359"/>
                  </a:lnTo>
                  <a:lnTo>
                    <a:pt x="841108" y="737438"/>
                  </a:lnTo>
                  <a:lnTo>
                    <a:pt x="845223" y="783183"/>
                  </a:lnTo>
                  <a:lnTo>
                    <a:pt x="845223" y="671537"/>
                  </a:lnTo>
                  <a:lnTo>
                    <a:pt x="815530" y="618490"/>
                  </a:lnTo>
                  <a:lnTo>
                    <a:pt x="787615" y="585965"/>
                  </a:lnTo>
                  <a:lnTo>
                    <a:pt x="755091" y="558050"/>
                  </a:lnTo>
                  <a:lnTo>
                    <a:pt x="718527" y="535343"/>
                  </a:lnTo>
                  <a:lnTo>
                    <a:pt x="702056" y="528370"/>
                  </a:lnTo>
                  <a:lnTo>
                    <a:pt x="678510" y="518401"/>
                  </a:lnTo>
                  <a:lnTo>
                    <a:pt x="635609" y="507809"/>
                  </a:lnTo>
                  <a:lnTo>
                    <a:pt x="590397" y="504151"/>
                  </a:lnTo>
                  <a:lnTo>
                    <a:pt x="545198" y="507809"/>
                  </a:lnTo>
                  <a:lnTo>
                    <a:pt x="502297" y="518401"/>
                  </a:lnTo>
                  <a:lnTo>
                    <a:pt x="462267" y="535343"/>
                  </a:lnTo>
                  <a:lnTo>
                    <a:pt x="425704" y="558050"/>
                  </a:lnTo>
                  <a:lnTo>
                    <a:pt x="393179" y="585965"/>
                  </a:lnTo>
                  <a:lnTo>
                    <a:pt x="365264" y="618490"/>
                  </a:lnTo>
                  <a:lnTo>
                    <a:pt x="342544" y="655066"/>
                  </a:lnTo>
                  <a:lnTo>
                    <a:pt x="325602" y="695083"/>
                  </a:lnTo>
                  <a:lnTo>
                    <a:pt x="315010" y="737984"/>
                  </a:lnTo>
                  <a:lnTo>
                    <a:pt x="311353" y="783183"/>
                  </a:lnTo>
                  <a:lnTo>
                    <a:pt x="315010" y="828382"/>
                  </a:lnTo>
                  <a:lnTo>
                    <a:pt x="325602" y="871296"/>
                  </a:lnTo>
                  <a:lnTo>
                    <a:pt x="342544" y="911313"/>
                  </a:lnTo>
                  <a:lnTo>
                    <a:pt x="365264" y="947877"/>
                  </a:lnTo>
                  <a:lnTo>
                    <a:pt x="393179" y="980414"/>
                  </a:lnTo>
                  <a:lnTo>
                    <a:pt x="425704" y="1008329"/>
                  </a:lnTo>
                  <a:lnTo>
                    <a:pt x="462267" y="1031036"/>
                  </a:lnTo>
                  <a:lnTo>
                    <a:pt x="502297" y="1047978"/>
                  </a:lnTo>
                  <a:lnTo>
                    <a:pt x="545198" y="1058570"/>
                  </a:lnTo>
                  <a:lnTo>
                    <a:pt x="590397" y="1062228"/>
                  </a:lnTo>
                  <a:lnTo>
                    <a:pt x="635609" y="1058570"/>
                  </a:lnTo>
                  <a:lnTo>
                    <a:pt x="678510" y="1047978"/>
                  </a:lnTo>
                  <a:lnTo>
                    <a:pt x="718527" y="1031036"/>
                  </a:lnTo>
                  <a:lnTo>
                    <a:pt x="755091" y="1008329"/>
                  </a:lnTo>
                  <a:lnTo>
                    <a:pt x="787615" y="980414"/>
                  </a:lnTo>
                  <a:lnTo>
                    <a:pt x="815530" y="947877"/>
                  </a:lnTo>
                  <a:lnTo>
                    <a:pt x="838250" y="911313"/>
                  </a:lnTo>
                  <a:lnTo>
                    <a:pt x="855192" y="871296"/>
                  </a:lnTo>
                  <a:lnTo>
                    <a:pt x="865784" y="828382"/>
                  </a:lnTo>
                  <a:lnTo>
                    <a:pt x="869442" y="78318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5541150" y="2781280"/>
            <a:ext cx="970915" cy="1155065"/>
          </a:xfrm>
          <a:custGeom>
            <a:avLst/>
            <a:gdLst/>
            <a:ahLst/>
            <a:cxnLst/>
            <a:rect l="l" t="t" r="r" b="b"/>
            <a:pathLst>
              <a:path w="970915" h="1155064">
                <a:moveTo>
                  <a:pt x="713117" y="398780"/>
                </a:moveTo>
                <a:lnTo>
                  <a:pt x="707707" y="393369"/>
                </a:lnTo>
                <a:lnTo>
                  <a:pt x="694309" y="393369"/>
                </a:lnTo>
                <a:lnTo>
                  <a:pt x="688898" y="398780"/>
                </a:lnTo>
                <a:lnTo>
                  <a:pt x="688898" y="740498"/>
                </a:lnTo>
                <a:lnTo>
                  <a:pt x="572490" y="740498"/>
                </a:lnTo>
                <a:lnTo>
                  <a:pt x="572490" y="543026"/>
                </a:lnTo>
                <a:lnTo>
                  <a:pt x="567067" y="537603"/>
                </a:lnTo>
                <a:lnTo>
                  <a:pt x="403542" y="537603"/>
                </a:lnTo>
                <a:lnTo>
                  <a:pt x="398106" y="543026"/>
                </a:lnTo>
                <a:lnTo>
                  <a:pt x="398106" y="740498"/>
                </a:lnTo>
                <a:lnTo>
                  <a:pt x="281711" y="740498"/>
                </a:lnTo>
                <a:lnTo>
                  <a:pt x="281711" y="398780"/>
                </a:lnTo>
                <a:lnTo>
                  <a:pt x="276288" y="393369"/>
                </a:lnTo>
                <a:lnTo>
                  <a:pt x="262902" y="393369"/>
                </a:lnTo>
                <a:lnTo>
                  <a:pt x="257492" y="398780"/>
                </a:lnTo>
                <a:lnTo>
                  <a:pt x="257492" y="759294"/>
                </a:lnTo>
                <a:lnTo>
                  <a:pt x="262902" y="764717"/>
                </a:lnTo>
                <a:lnTo>
                  <a:pt x="416902" y="764717"/>
                </a:lnTo>
                <a:lnTo>
                  <a:pt x="422338" y="759294"/>
                </a:lnTo>
                <a:lnTo>
                  <a:pt x="422338" y="561835"/>
                </a:lnTo>
                <a:lnTo>
                  <a:pt x="548271" y="561835"/>
                </a:lnTo>
                <a:lnTo>
                  <a:pt x="548271" y="759294"/>
                </a:lnTo>
                <a:lnTo>
                  <a:pt x="553694" y="764717"/>
                </a:lnTo>
                <a:lnTo>
                  <a:pt x="701001" y="764717"/>
                </a:lnTo>
                <a:lnTo>
                  <a:pt x="707707" y="764717"/>
                </a:lnTo>
                <a:lnTo>
                  <a:pt x="713117" y="759294"/>
                </a:lnTo>
                <a:lnTo>
                  <a:pt x="713117" y="398780"/>
                </a:lnTo>
                <a:close/>
              </a:path>
              <a:path w="970915" h="1155064">
                <a:moveTo>
                  <a:pt x="774966" y="325564"/>
                </a:moveTo>
                <a:lnTo>
                  <a:pt x="772922" y="318173"/>
                </a:lnTo>
                <a:lnTo>
                  <a:pt x="487565" y="156883"/>
                </a:lnTo>
                <a:lnTo>
                  <a:pt x="483044" y="156883"/>
                </a:lnTo>
                <a:lnTo>
                  <a:pt x="197688" y="318173"/>
                </a:lnTo>
                <a:lnTo>
                  <a:pt x="195630" y="325564"/>
                </a:lnTo>
                <a:lnTo>
                  <a:pt x="201155" y="335330"/>
                </a:lnTo>
                <a:lnTo>
                  <a:pt x="205257" y="337540"/>
                </a:lnTo>
                <a:lnTo>
                  <a:pt x="209473" y="337540"/>
                </a:lnTo>
                <a:lnTo>
                  <a:pt x="211493" y="337540"/>
                </a:lnTo>
                <a:lnTo>
                  <a:pt x="213550" y="337032"/>
                </a:lnTo>
                <a:lnTo>
                  <a:pt x="485305" y="183426"/>
                </a:lnTo>
                <a:lnTo>
                  <a:pt x="761009" y="339267"/>
                </a:lnTo>
                <a:lnTo>
                  <a:pt x="768388" y="337210"/>
                </a:lnTo>
                <a:lnTo>
                  <a:pt x="774966" y="325564"/>
                </a:lnTo>
                <a:close/>
              </a:path>
              <a:path w="970915" h="1155064">
                <a:moveTo>
                  <a:pt x="970597" y="485292"/>
                </a:moveTo>
                <a:lnTo>
                  <a:pt x="968375" y="438619"/>
                </a:lnTo>
                <a:lnTo>
                  <a:pt x="961834" y="393192"/>
                </a:lnTo>
                <a:lnTo>
                  <a:pt x="951179" y="349211"/>
                </a:lnTo>
                <a:lnTo>
                  <a:pt x="946378" y="335254"/>
                </a:lnTo>
                <a:lnTo>
                  <a:pt x="946378" y="485292"/>
                </a:lnTo>
                <a:lnTo>
                  <a:pt x="943686" y="523392"/>
                </a:lnTo>
                <a:lnTo>
                  <a:pt x="935736" y="564362"/>
                </a:lnTo>
                <a:lnTo>
                  <a:pt x="922680" y="607885"/>
                </a:lnTo>
                <a:lnTo>
                  <a:pt x="904659" y="653618"/>
                </a:lnTo>
                <a:lnTo>
                  <a:pt x="881849" y="701268"/>
                </a:lnTo>
                <a:lnTo>
                  <a:pt x="854379" y="750493"/>
                </a:lnTo>
                <a:lnTo>
                  <a:pt x="822426" y="800963"/>
                </a:lnTo>
                <a:lnTo>
                  <a:pt x="786130" y="852385"/>
                </a:lnTo>
                <a:lnTo>
                  <a:pt x="745642" y="904405"/>
                </a:lnTo>
                <a:lnTo>
                  <a:pt x="698449" y="959573"/>
                </a:lnTo>
                <a:lnTo>
                  <a:pt x="652259" y="1008481"/>
                </a:lnTo>
                <a:lnTo>
                  <a:pt x="608469" y="1050315"/>
                </a:lnTo>
                <a:lnTo>
                  <a:pt x="568490" y="1084275"/>
                </a:lnTo>
                <a:lnTo>
                  <a:pt x="533704" y="1109535"/>
                </a:lnTo>
                <a:lnTo>
                  <a:pt x="485292" y="1130719"/>
                </a:lnTo>
                <a:lnTo>
                  <a:pt x="465086" y="1125283"/>
                </a:lnTo>
                <a:lnTo>
                  <a:pt x="402107" y="1084275"/>
                </a:lnTo>
                <a:lnTo>
                  <a:pt x="362127" y="1050315"/>
                </a:lnTo>
                <a:lnTo>
                  <a:pt x="318350" y="1008481"/>
                </a:lnTo>
                <a:lnTo>
                  <a:pt x="272161" y="959573"/>
                </a:lnTo>
                <a:lnTo>
                  <a:pt x="224955" y="904405"/>
                </a:lnTo>
                <a:lnTo>
                  <a:pt x="184480" y="852385"/>
                </a:lnTo>
                <a:lnTo>
                  <a:pt x="148183" y="800963"/>
                </a:lnTo>
                <a:lnTo>
                  <a:pt x="116217" y="750493"/>
                </a:lnTo>
                <a:lnTo>
                  <a:pt x="88760" y="701268"/>
                </a:lnTo>
                <a:lnTo>
                  <a:pt x="65938" y="653618"/>
                </a:lnTo>
                <a:lnTo>
                  <a:pt x="47929" y="607885"/>
                </a:lnTo>
                <a:lnTo>
                  <a:pt x="34861" y="564362"/>
                </a:lnTo>
                <a:lnTo>
                  <a:pt x="26911" y="523392"/>
                </a:lnTo>
                <a:lnTo>
                  <a:pt x="24231" y="485292"/>
                </a:lnTo>
                <a:lnTo>
                  <a:pt x="26593" y="438619"/>
                </a:lnTo>
                <a:lnTo>
                  <a:pt x="26619" y="438213"/>
                </a:lnTo>
                <a:lnTo>
                  <a:pt x="33515" y="393192"/>
                </a:lnTo>
                <a:lnTo>
                  <a:pt x="33616" y="392480"/>
                </a:lnTo>
                <a:lnTo>
                  <a:pt x="44996" y="348335"/>
                </a:lnTo>
                <a:lnTo>
                  <a:pt x="60528" y="305993"/>
                </a:lnTo>
                <a:lnTo>
                  <a:pt x="79959" y="265696"/>
                </a:lnTo>
                <a:lnTo>
                  <a:pt x="103085" y="227672"/>
                </a:lnTo>
                <a:lnTo>
                  <a:pt x="129654" y="192176"/>
                </a:lnTo>
                <a:lnTo>
                  <a:pt x="159423" y="159410"/>
                </a:lnTo>
                <a:lnTo>
                  <a:pt x="192189" y="129628"/>
                </a:lnTo>
                <a:lnTo>
                  <a:pt x="227685" y="103073"/>
                </a:lnTo>
                <a:lnTo>
                  <a:pt x="265709" y="79946"/>
                </a:lnTo>
                <a:lnTo>
                  <a:pt x="306006" y="60502"/>
                </a:lnTo>
                <a:lnTo>
                  <a:pt x="348348" y="44983"/>
                </a:lnTo>
                <a:lnTo>
                  <a:pt x="392493" y="33604"/>
                </a:lnTo>
                <a:lnTo>
                  <a:pt x="438226" y="26606"/>
                </a:lnTo>
                <a:lnTo>
                  <a:pt x="485292" y="24218"/>
                </a:lnTo>
                <a:lnTo>
                  <a:pt x="532371" y="26606"/>
                </a:lnTo>
                <a:lnTo>
                  <a:pt x="578104" y="33604"/>
                </a:lnTo>
                <a:lnTo>
                  <a:pt x="622249" y="44983"/>
                </a:lnTo>
                <a:lnTo>
                  <a:pt x="664591" y="60502"/>
                </a:lnTo>
                <a:lnTo>
                  <a:pt x="704888" y="79946"/>
                </a:lnTo>
                <a:lnTo>
                  <a:pt x="742911" y="103073"/>
                </a:lnTo>
                <a:lnTo>
                  <a:pt x="778408" y="129628"/>
                </a:lnTo>
                <a:lnTo>
                  <a:pt x="811174" y="159410"/>
                </a:lnTo>
                <a:lnTo>
                  <a:pt x="840955" y="192176"/>
                </a:lnTo>
                <a:lnTo>
                  <a:pt x="867524" y="227672"/>
                </a:lnTo>
                <a:lnTo>
                  <a:pt x="890638" y="265696"/>
                </a:lnTo>
                <a:lnTo>
                  <a:pt x="910082" y="305993"/>
                </a:lnTo>
                <a:lnTo>
                  <a:pt x="925614" y="348335"/>
                </a:lnTo>
                <a:lnTo>
                  <a:pt x="936993" y="392480"/>
                </a:lnTo>
                <a:lnTo>
                  <a:pt x="943991" y="438213"/>
                </a:lnTo>
                <a:lnTo>
                  <a:pt x="946378" y="485292"/>
                </a:lnTo>
                <a:lnTo>
                  <a:pt x="946378" y="335254"/>
                </a:lnTo>
                <a:lnTo>
                  <a:pt x="918375" y="266395"/>
                </a:lnTo>
                <a:lnTo>
                  <a:pt x="896620" y="227977"/>
                </a:lnTo>
                <a:lnTo>
                  <a:pt x="871575" y="191833"/>
                </a:lnTo>
                <a:lnTo>
                  <a:pt x="843457" y="158153"/>
                </a:lnTo>
                <a:lnTo>
                  <a:pt x="812444" y="127139"/>
                </a:lnTo>
                <a:lnTo>
                  <a:pt x="778764" y="99021"/>
                </a:lnTo>
                <a:lnTo>
                  <a:pt x="742607" y="73977"/>
                </a:lnTo>
                <a:lnTo>
                  <a:pt x="704189" y="52222"/>
                </a:lnTo>
                <a:lnTo>
                  <a:pt x="663714" y="33972"/>
                </a:lnTo>
                <a:lnTo>
                  <a:pt x="621385" y="19418"/>
                </a:lnTo>
                <a:lnTo>
                  <a:pt x="577392" y="8763"/>
                </a:lnTo>
                <a:lnTo>
                  <a:pt x="531964" y="2222"/>
                </a:lnTo>
                <a:lnTo>
                  <a:pt x="485292" y="0"/>
                </a:lnTo>
                <a:lnTo>
                  <a:pt x="438632" y="2222"/>
                </a:lnTo>
                <a:lnTo>
                  <a:pt x="393192" y="8763"/>
                </a:lnTo>
                <a:lnTo>
                  <a:pt x="349211" y="19418"/>
                </a:lnTo>
                <a:lnTo>
                  <a:pt x="306882" y="33972"/>
                </a:lnTo>
                <a:lnTo>
                  <a:pt x="266407" y="52222"/>
                </a:lnTo>
                <a:lnTo>
                  <a:pt x="227990" y="73977"/>
                </a:lnTo>
                <a:lnTo>
                  <a:pt x="191833" y="99021"/>
                </a:lnTo>
                <a:lnTo>
                  <a:pt x="158153" y="127139"/>
                </a:lnTo>
                <a:lnTo>
                  <a:pt x="127152" y="158153"/>
                </a:lnTo>
                <a:lnTo>
                  <a:pt x="99021" y="191833"/>
                </a:lnTo>
                <a:lnTo>
                  <a:pt x="73977" y="227977"/>
                </a:lnTo>
                <a:lnTo>
                  <a:pt x="52235" y="266395"/>
                </a:lnTo>
                <a:lnTo>
                  <a:pt x="33972" y="306870"/>
                </a:lnTo>
                <a:lnTo>
                  <a:pt x="19418" y="349211"/>
                </a:lnTo>
                <a:lnTo>
                  <a:pt x="8775" y="393192"/>
                </a:lnTo>
                <a:lnTo>
                  <a:pt x="2286" y="438213"/>
                </a:lnTo>
                <a:lnTo>
                  <a:pt x="0" y="485292"/>
                </a:lnTo>
                <a:lnTo>
                  <a:pt x="3492" y="531253"/>
                </a:lnTo>
                <a:lnTo>
                  <a:pt x="13474" y="579107"/>
                </a:lnTo>
                <a:lnTo>
                  <a:pt x="29248" y="628307"/>
                </a:lnTo>
                <a:lnTo>
                  <a:pt x="50126" y="678294"/>
                </a:lnTo>
                <a:lnTo>
                  <a:pt x="75399" y="728522"/>
                </a:lnTo>
                <a:lnTo>
                  <a:pt x="104368" y="778459"/>
                </a:lnTo>
                <a:lnTo>
                  <a:pt x="136347" y="827557"/>
                </a:lnTo>
                <a:lnTo>
                  <a:pt x="170599" y="875245"/>
                </a:lnTo>
                <a:lnTo>
                  <a:pt x="206463" y="920991"/>
                </a:lnTo>
                <a:lnTo>
                  <a:pt x="243205" y="964260"/>
                </a:lnTo>
                <a:lnTo>
                  <a:pt x="280149" y="1004481"/>
                </a:lnTo>
                <a:lnTo>
                  <a:pt x="316585" y="1041107"/>
                </a:lnTo>
                <a:lnTo>
                  <a:pt x="351815" y="1073607"/>
                </a:lnTo>
                <a:lnTo>
                  <a:pt x="385127" y="1101432"/>
                </a:lnTo>
                <a:lnTo>
                  <a:pt x="415836" y="1124026"/>
                </a:lnTo>
                <a:lnTo>
                  <a:pt x="466623" y="1151331"/>
                </a:lnTo>
                <a:lnTo>
                  <a:pt x="485292" y="1154950"/>
                </a:lnTo>
                <a:lnTo>
                  <a:pt x="510755" y="1148956"/>
                </a:lnTo>
                <a:lnTo>
                  <a:pt x="543382" y="1131773"/>
                </a:lnTo>
                <a:lnTo>
                  <a:pt x="544868" y="1130719"/>
                </a:lnTo>
                <a:lnTo>
                  <a:pt x="581748" y="1104582"/>
                </a:lnTo>
                <a:lnTo>
                  <a:pt x="624446" y="1068603"/>
                </a:lnTo>
                <a:lnTo>
                  <a:pt x="670077" y="1024991"/>
                </a:lnTo>
                <a:lnTo>
                  <a:pt x="717207" y="974966"/>
                </a:lnTo>
                <a:lnTo>
                  <a:pt x="764425" y="919708"/>
                </a:lnTo>
                <a:lnTo>
                  <a:pt x="809675" y="860996"/>
                </a:lnTo>
                <a:lnTo>
                  <a:pt x="836295" y="823214"/>
                </a:lnTo>
                <a:lnTo>
                  <a:pt x="863777" y="780999"/>
                </a:lnTo>
                <a:lnTo>
                  <a:pt x="890765" y="735279"/>
                </a:lnTo>
                <a:lnTo>
                  <a:pt x="915885" y="686930"/>
                </a:lnTo>
                <a:lnTo>
                  <a:pt x="937780" y="636854"/>
                </a:lnTo>
                <a:lnTo>
                  <a:pt x="955116" y="585965"/>
                </a:lnTo>
                <a:lnTo>
                  <a:pt x="966508" y="535139"/>
                </a:lnTo>
                <a:lnTo>
                  <a:pt x="970597" y="48529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10447280" y="8899076"/>
            <a:ext cx="934719" cy="1045210"/>
            <a:chOff x="10447280" y="8899076"/>
            <a:chExt cx="934719" cy="1045210"/>
          </a:xfrm>
        </p:grpSpPr>
        <p:sp>
          <p:nvSpPr>
            <p:cNvPr id="41" name="object 41"/>
            <p:cNvSpPr/>
            <p:nvPr/>
          </p:nvSpPr>
          <p:spPr>
            <a:xfrm>
              <a:off x="10447274" y="9199848"/>
              <a:ext cx="395605" cy="744855"/>
            </a:xfrm>
            <a:custGeom>
              <a:avLst/>
              <a:gdLst/>
              <a:ahLst/>
              <a:cxnLst/>
              <a:rect l="l" t="t" r="r" b="b"/>
              <a:pathLst>
                <a:path w="395604" h="744854">
                  <a:moveTo>
                    <a:pt x="395427" y="455320"/>
                  </a:moveTo>
                  <a:lnTo>
                    <a:pt x="390893" y="442747"/>
                  </a:lnTo>
                  <a:lnTo>
                    <a:pt x="383921" y="439483"/>
                  </a:lnTo>
                  <a:lnTo>
                    <a:pt x="377647" y="441756"/>
                  </a:lnTo>
                  <a:lnTo>
                    <a:pt x="353720" y="449224"/>
                  </a:lnTo>
                  <a:lnTo>
                    <a:pt x="329171" y="454583"/>
                  </a:lnTo>
                  <a:lnTo>
                    <a:pt x="304088" y="457809"/>
                  </a:lnTo>
                  <a:lnTo>
                    <a:pt x="278561" y="458889"/>
                  </a:lnTo>
                  <a:lnTo>
                    <a:pt x="227368" y="454456"/>
                  </a:lnTo>
                  <a:lnTo>
                    <a:pt x="179654" y="441782"/>
                  </a:lnTo>
                  <a:lnTo>
                    <a:pt x="136448" y="421716"/>
                  </a:lnTo>
                  <a:lnTo>
                    <a:pt x="98793" y="395173"/>
                  </a:lnTo>
                  <a:lnTo>
                    <a:pt x="67716" y="362991"/>
                  </a:lnTo>
                  <a:lnTo>
                    <a:pt x="44234" y="326085"/>
                  </a:lnTo>
                  <a:lnTo>
                    <a:pt x="29400" y="285330"/>
                  </a:lnTo>
                  <a:lnTo>
                    <a:pt x="24218" y="241592"/>
                  </a:lnTo>
                  <a:lnTo>
                    <a:pt x="29400" y="197840"/>
                  </a:lnTo>
                  <a:lnTo>
                    <a:pt x="44234" y="157060"/>
                  </a:lnTo>
                  <a:lnTo>
                    <a:pt x="67716" y="120142"/>
                  </a:lnTo>
                  <a:lnTo>
                    <a:pt x="98793" y="87960"/>
                  </a:lnTo>
                  <a:lnTo>
                    <a:pt x="136448" y="61391"/>
                  </a:lnTo>
                  <a:lnTo>
                    <a:pt x="179654" y="41325"/>
                  </a:lnTo>
                  <a:lnTo>
                    <a:pt x="227368" y="28638"/>
                  </a:lnTo>
                  <a:lnTo>
                    <a:pt x="278561" y="24218"/>
                  </a:lnTo>
                  <a:lnTo>
                    <a:pt x="303530" y="25247"/>
                  </a:lnTo>
                  <a:lnTo>
                    <a:pt x="328028" y="28321"/>
                  </a:lnTo>
                  <a:lnTo>
                    <a:pt x="352018" y="33439"/>
                  </a:lnTo>
                  <a:lnTo>
                    <a:pt x="375386" y="40563"/>
                  </a:lnTo>
                  <a:lnTo>
                    <a:pt x="381711" y="42811"/>
                  </a:lnTo>
                  <a:lnTo>
                    <a:pt x="388607" y="39484"/>
                  </a:lnTo>
                  <a:lnTo>
                    <a:pt x="393077" y="26873"/>
                  </a:lnTo>
                  <a:lnTo>
                    <a:pt x="389763" y="19951"/>
                  </a:lnTo>
                  <a:lnTo>
                    <a:pt x="383463" y="17741"/>
                  </a:lnTo>
                  <a:lnTo>
                    <a:pt x="358127" y="9994"/>
                  </a:lnTo>
                  <a:lnTo>
                    <a:pt x="332130" y="4457"/>
                  </a:lnTo>
                  <a:lnTo>
                    <a:pt x="305587" y="1117"/>
                  </a:lnTo>
                  <a:lnTo>
                    <a:pt x="278561" y="0"/>
                  </a:lnTo>
                  <a:lnTo>
                    <a:pt x="228561" y="3898"/>
                  </a:lnTo>
                  <a:lnTo>
                    <a:pt x="181457" y="15138"/>
                  </a:lnTo>
                  <a:lnTo>
                    <a:pt x="138074" y="33032"/>
                  </a:lnTo>
                  <a:lnTo>
                    <a:pt x="99187" y="56883"/>
                  </a:lnTo>
                  <a:lnTo>
                    <a:pt x="65595" y="86017"/>
                  </a:lnTo>
                  <a:lnTo>
                    <a:pt x="38087" y="119748"/>
                  </a:lnTo>
                  <a:lnTo>
                    <a:pt x="17449" y="157378"/>
                  </a:lnTo>
                  <a:lnTo>
                    <a:pt x="4495" y="198221"/>
                  </a:lnTo>
                  <a:lnTo>
                    <a:pt x="0" y="241592"/>
                  </a:lnTo>
                  <a:lnTo>
                    <a:pt x="4495" y="284949"/>
                  </a:lnTo>
                  <a:lnTo>
                    <a:pt x="17449" y="325780"/>
                  </a:lnTo>
                  <a:lnTo>
                    <a:pt x="38087" y="363397"/>
                  </a:lnTo>
                  <a:lnTo>
                    <a:pt x="65595" y="397103"/>
                  </a:lnTo>
                  <a:lnTo>
                    <a:pt x="99187" y="426237"/>
                  </a:lnTo>
                  <a:lnTo>
                    <a:pt x="138074" y="450088"/>
                  </a:lnTo>
                  <a:lnTo>
                    <a:pt x="181457" y="467969"/>
                  </a:lnTo>
                  <a:lnTo>
                    <a:pt x="228561" y="479209"/>
                  </a:lnTo>
                  <a:lnTo>
                    <a:pt x="266496" y="482168"/>
                  </a:lnTo>
                  <a:lnTo>
                    <a:pt x="266496" y="738797"/>
                  </a:lnTo>
                  <a:lnTo>
                    <a:pt x="271907" y="744232"/>
                  </a:lnTo>
                  <a:lnTo>
                    <a:pt x="278599" y="744232"/>
                  </a:lnTo>
                  <a:lnTo>
                    <a:pt x="285292" y="744232"/>
                  </a:lnTo>
                  <a:lnTo>
                    <a:pt x="290703" y="738797"/>
                  </a:lnTo>
                  <a:lnTo>
                    <a:pt x="290703" y="482600"/>
                  </a:lnTo>
                  <a:lnTo>
                    <a:pt x="306197" y="481939"/>
                  </a:lnTo>
                  <a:lnTo>
                    <a:pt x="333349" y="478434"/>
                  </a:lnTo>
                  <a:lnTo>
                    <a:pt x="359943" y="472630"/>
                  </a:lnTo>
                  <a:lnTo>
                    <a:pt x="385876" y="464540"/>
                  </a:lnTo>
                  <a:lnTo>
                    <a:pt x="392176" y="462254"/>
                  </a:lnTo>
                  <a:lnTo>
                    <a:pt x="395427" y="45532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528017" y="9280584"/>
              <a:ext cx="209941" cy="17295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0786753" y="8899076"/>
              <a:ext cx="594995" cy="769620"/>
            </a:xfrm>
            <a:custGeom>
              <a:avLst/>
              <a:gdLst/>
              <a:ahLst/>
              <a:cxnLst/>
              <a:rect l="l" t="t" r="r" b="b"/>
              <a:pathLst>
                <a:path w="594995" h="769620">
                  <a:moveTo>
                    <a:pt x="297435" y="0"/>
                  </a:moveTo>
                  <a:lnTo>
                    <a:pt x="249975" y="5945"/>
                  </a:lnTo>
                  <a:lnTo>
                    <a:pt x="206376" y="22876"/>
                  </a:lnTo>
                  <a:lnTo>
                    <a:pt x="167892" y="49433"/>
                  </a:lnTo>
                  <a:lnTo>
                    <a:pt x="135776" y="84257"/>
                  </a:lnTo>
                  <a:lnTo>
                    <a:pt x="111284" y="125988"/>
                  </a:lnTo>
                  <a:lnTo>
                    <a:pt x="95669" y="173268"/>
                  </a:lnTo>
                  <a:lnTo>
                    <a:pt x="90185" y="224736"/>
                  </a:lnTo>
                  <a:lnTo>
                    <a:pt x="92695" y="259408"/>
                  </a:lnTo>
                  <a:lnTo>
                    <a:pt x="92711" y="259638"/>
                  </a:lnTo>
                  <a:lnTo>
                    <a:pt x="100146" y="293502"/>
                  </a:lnTo>
                  <a:lnTo>
                    <a:pt x="112272" y="325684"/>
                  </a:lnTo>
                  <a:lnTo>
                    <a:pt x="128974" y="355716"/>
                  </a:lnTo>
                  <a:lnTo>
                    <a:pt x="128596" y="355716"/>
                  </a:lnTo>
                  <a:lnTo>
                    <a:pt x="84371" y="383950"/>
                  </a:lnTo>
                  <a:lnTo>
                    <a:pt x="48522" y="417805"/>
                  </a:lnTo>
                  <a:lnTo>
                    <a:pt x="22038" y="456137"/>
                  </a:lnTo>
                  <a:lnTo>
                    <a:pt x="5627" y="497986"/>
                  </a:lnTo>
                  <a:lnTo>
                    <a:pt x="0" y="542370"/>
                  </a:lnTo>
                  <a:lnTo>
                    <a:pt x="4821" y="583131"/>
                  </a:lnTo>
                  <a:lnTo>
                    <a:pt x="18537" y="621121"/>
                  </a:lnTo>
                  <a:lnTo>
                    <a:pt x="40670" y="656719"/>
                  </a:lnTo>
                  <a:lnTo>
                    <a:pt x="70046" y="688371"/>
                  </a:lnTo>
                  <a:lnTo>
                    <a:pt x="105920" y="715715"/>
                  </a:lnTo>
                  <a:lnTo>
                    <a:pt x="147445" y="738106"/>
                  </a:lnTo>
                  <a:lnTo>
                    <a:pt x="193776" y="754899"/>
                  </a:lnTo>
                  <a:lnTo>
                    <a:pt x="244065" y="765447"/>
                  </a:lnTo>
                  <a:lnTo>
                    <a:pt x="297467" y="769107"/>
                  </a:lnTo>
                  <a:lnTo>
                    <a:pt x="350852" y="765447"/>
                  </a:lnTo>
                  <a:lnTo>
                    <a:pt x="401126" y="754899"/>
                  </a:lnTo>
                  <a:lnTo>
                    <a:pt x="428738" y="744888"/>
                  </a:lnTo>
                  <a:lnTo>
                    <a:pt x="297467" y="744888"/>
                  </a:lnTo>
                  <a:lnTo>
                    <a:pt x="242465" y="740766"/>
                  </a:lnTo>
                  <a:lnTo>
                    <a:pt x="191205" y="728947"/>
                  </a:lnTo>
                  <a:lnTo>
                    <a:pt x="144794" y="710252"/>
                  </a:lnTo>
                  <a:lnTo>
                    <a:pt x="104339" y="685502"/>
                  </a:lnTo>
                  <a:lnTo>
                    <a:pt x="70947" y="655518"/>
                  </a:lnTo>
                  <a:lnTo>
                    <a:pt x="45725" y="621121"/>
                  </a:lnTo>
                  <a:lnTo>
                    <a:pt x="29780" y="583131"/>
                  </a:lnTo>
                  <a:lnTo>
                    <a:pt x="24219" y="542370"/>
                  </a:lnTo>
                  <a:lnTo>
                    <a:pt x="29830" y="501326"/>
                  </a:lnTo>
                  <a:lnTo>
                    <a:pt x="46168" y="462676"/>
                  </a:lnTo>
                  <a:lnTo>
                    <a:pt x="72486" y="427422"/>
                  </a:lnTo>
                  <a:lnTo>
                    <a:pt x="108038" y="396563"/>
                  </a:lnTo>
                  <a:lnTo>
                    <a:pt x="152079" y="371098"/>
                  </a:lnTo>
                  <a:lnTo>
                    <a:pt x="155408" y="369538"/>
                  </a:lnTo>
                  <a:lnTo>
                    <a:pt x="157838" y="366585"/>
                  </a:lnTo>
                  <a:lnTo>
                    <a:pt x="159597" y="359475"/>
                  </a:lnTo>
                  <a:lnTo>
                    <a:pt x="158822" y="355716"/>
                  </a:lnTo>
                  <a:lnTo>
                    <a:pt x="156613" y="352806"/>
                  </a:lnTo>
                  <a:lnTo>
                    <a:pt x="138538" y="324229"/>
                  </a:lnTo>
                  <a:lnTo>
                    <a:pt x="125309" y="292835"/>
                  </a:lnTo>
                  <a:lnTo>
                    <a:pt x="117237" y="259638"/>
                  </a:lnTo>
                  <a:lnTo>
                    <a:pt x="117181" y="259408"/>
                  </a:lnTo>
                  <a:lnTo>
                    <a:pt x="114415" y="224736"/>
                  </a:lnTo>
                  <a:lnTo>
                    <a:pt x="119256" y="178813"/>
                  </a:lnTo>
                  <a:lnTo>
                    <a:pt x="133044" y="136628"/>
                  </a:lnTo>
                  <a:lnTo>
                    <a:pt x="154670" y="99394"/>
                  </a:lnTo>
                  <a:lnTo>
                    <a:pt x="183029" y="68324"/>
                  </a:lnTo>
                  <a:lnTo>
                    <a:pt x="217014" y="44629"/>
                  </a:lnTo>
                  <a:lnTo>
                    <a:pt x="255518" y="29523"/>
                  </a:lnTo>
                  <a:lnTo>
                    <a:pt x="297435" y="24219"/>
                  </a:lnTo>
                  <a:lnTo>
                    <a:pt x="390445" y="24219"/>
                  </a:lnTo>
                  <a:lnTo>
                    <a:pt x="388499" y="22876"/>
                  </a:lnTo>
                  <a:lnTo>
                    <a:pt x="344899" y="5945"/>
                  </a:lnTo>
                  <a:lnTo>
                    <a:pt x="297435" y="0"/>
                  </a:lnTo>
                  <a:close/>
                </a:path>
                <a:path w="594995" h="769620">
                  <a:moveTo>
                    <a:pt x="390445" y="24219"/>
                  </a:moveTo>
                  <a:lnTo>
                    <a:pt x="297435" y="24219"/>
                  </a:lnTo>
                  <a:lnTo>
                    <a:pt x="339353" y="29523"/>
                  </a:lnTo>
                  <a:lnTo>
                    <a:pt x="377857" y="44629"/>
                  </a:lnTo>
                  <a:lnTo>
                    <a:pt x="411842" y="68324"/>
                  </a:lnTo>
                  <a:lnTo>
                    <a:pt x="440201" y="99394"/>
                  </a:lnTo>
                  <a:lnTo>
                    <a:pt x="461827" y="136628"/>
                  </a:lnTo>
                  <a:lnTo>
                    <a:pt x="475614" y="178813"/>
                  </a:lnTo>
                  <a:lnTo>
                    <a:pt x="480456" y="224736"/>
                  </a:lnTo>
                  <a:lnTo>
                    <a:pt x="477689" y="259408"/>
                  </a:lnTo>
                  <a:lnTo>
                    <a:pt x="469563" y="292835"/>
                  </a:lnTo>
                  <a:lnTo>
                    <a:pt x="456333" y="324229"/>
                  </a:lnTo>
                  <a:lnTo>
                    <a:pt x="438266" y="352806"/>
                  </a:lnTo>
                  <a:lnTo>
                    <a:pt x="436097" y="355716"/>
                  </a:lnTo>
                  <a:lnTo>
                    <a:pt x="435366" y="359475"/>
                  </a:lnTo>
                  <a:lnTo>
                    <a:pt x="437165" y="366585"/>
                  </a:lnTo>
                  <a:lnTo>
                    <a:pt x="439682" y="369538"/>
                  </a:lnTo>
                  <a:lnTo>
                    <a:pt x="442989" y="371098"/>
                  </a:lnTo>
                  <a:lnTo>
                    <a:pt x="486915" y="396563"/>
                  </a:lnTo>
                  <a:lnTo>
                    <a:pt x="522407" y="427422"/>
                  </a:lnTo>
                  <a:lnTo>
                    <a:pt x="548696" y="462676"/>
                  </a:lnTo>
                  <a:lnTo>
                    <a:pt x="565022" y="501326"/>
                  </a:lnTo>
                  <a:lnTo>
                    <a:pt x="570631" y="542370"/>
                  </a:lnTo>
                  <a:lnTo>
                    <a:pt x="565072" y="583131"/>
                  </a:lnTo>
                  <a:lnTo>
                    <a:pt x="549131" y="621121"/>
                  </a:lnTo>
                  <a:lnTo>
                    <a:pt x="523916" y="655518"/>
                  </a:lnTo>
                  <a:lnTo>
                    <a:pt x="490533" y="685502"/>
                  </a:lnTo>
                  <a:lnTo>
                    <a:pt x="450090" y="710252"/>
                  </a:lnTo>
                  <a:lnTo>
                    <a:pt x="403693" y="728947"/>
                  </a:lnTo>
                  <a:lnTo>
                    <a:pt x="352450" y="740766"/>
                  </a:lnTo>
                  <a:lnTo>
                    <a:pt x="297467" y="744888"/>
                  </a:lnTo>
                  <a:lnTo>
                    <a:pt x="428738" y="744888"/>
                  </a:lnTo>
                  <a:lnTo>
                    <a:pt x="488958" y="715715"/>
                  </a:lnTo>
                  <a:lnTo>
                    <a:pt x="524822" y="688371"/>
                  </a:lnTo>
                  <a:lnTo>
                    <a:pt x="554190" y="656719"/>
                  </a:lnTo>
                  <a:lnTo>
                    <a:pt x="576215" y="621405"/>
                  </a:lnTo>
                  <a:lnTo>
                    <a:pt x="590030" y="583131"/>
                  </a:lnTo>
                  <a:lnTo>
                    <a:pt x="594850" y="542370"/>
                  </a:lnTo>
                  <a:lnTo>
                    <a:pt x="589224" y="497986"/>
                  </a:lnTo>
                  <a:lnTo>
                    <a:pt x="572819" y="456137"/>
                  </a:lnTo>
                  <a:lnTo>
                    <a:pt x="546357" y="417805"/>
                  </a:lnTo>
                  <a:lnTo>
                    <a:pt x="510556" y="383950"/>
                  </a:lnTo>
                  <a:lnTo>
                    <a:pt x="466414" y="355716"/>
                  </a:lnTo>
                  <a:lnTo>
                    <a:pt x="465904" y="355716"/>
                  </a:lnTo>
                  <a:lnTo>
                    <a:pt x="482598" y="325684"/>
                  </a:lnTo>
                  <a:lnTo>
                    <a:pt x="494725" y="293502"/>
                  </a:lnTo>
                  <a:lnTo>
                    <a:pt x="502159" y="259638"/>
                  </a:lnTo>
                  <a:lnTo>
                    <a:pt x="504686" y="224736"/>
                  </a:lnTo>
                  <a:lnTo>
                    <a:pt x="499203" y="173268"/>
                  </a:lnTo>
                  <a:lnTo>
                    <a:pt x="483589" y="125988"/>
                  </a:lnTo>
                  <a:lnTo>
                    <a:pt x="459098" y="84257"/>
                  </a:lnTo>
                  <a:lnTo>
                    <a:pt x="426984" y="49433"/>
                  </a:lnTo>
                  <a:lnTo>
                    <a:pt x="390445" y="2421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867493" y="9429335"/>
              <a:ext cx="228841" cy="15809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0817378" y="9643967"/>
              <a:ext cx="279400" cy="300355"/>
            </a:xfrm>
            <a:custGeom>
              <a:avLst/>
              <a:gdLst/>
              <a:ahLst/>
              <a:cxnLst/>
              <a:rect l="l" t="t" r="r" b="b"/>
              <a:pathLst>
                <a:path w="279400" h="300354">
                  <a:moveTo>
                    <a:pt x="24218" y="195173"/>
                  </a:moveTo>
                  <a:lnTo>
                    <a:pt x="18808" y="189750"/>
                  </a:lnTo>
                  <a:lnTo>
                    <a:pt x="5422" y="189750"/>
                  </a:lnTo>
                  <a:lnTo>
                    <a:pt x="0" y="195173"/>
                  </a:lnTo>
                  <a:lnTo>
                    <a:pt x="0" y="294678"/>
                  </a:lnTo>
                  <a:lnTo>
                    <a:pt x="5422" y="300113"/>
                  </a:lnTo>
                  <a:lnTo>
                    <a:pt x="12115" y="300113"/>
                  </a:lnTo>
                  <a:lnTo>
                    <a:pt x="18808" y="300113"/>
                  </a:lnTo>
                  <a:lnTo>
                    <a:pt x="24218" y="294678"/>
                  </a:lnTo>
                  <a:lnTo>
                    <a:pt x="24218" y="195173"/>
                  </a:lnTo>
                  <a:close/>
                </a:path>
                <a:path w="279400" h="300354">
                  <a:moveTo>
                    <a:pt x="148374" y="220408"/>
                  </a:moveTo>
                  <a:lnTo>
                    <a:pt x="142963" y="214985"/>
                  </a:lnTo>
                  <a:lnTo>
                    <a:pt x="129578" y="214985"/>
                  </a:lnTo>
                  <a:lnTo>
                    <a:pt x="124155" y="220408"/>
                  </a:lnTo>
                  <a:lnTo>
                    <a:pt x="124155" y="294678"/>
                  </a:lnTo>
                  <a:lnTo>
                    <a:pt x="129578" y="300113"/>
                  </a:lnTo>
                  <a:lnTo>
                    <a:pt x="136271" y="300113"/>
                  </a:lnTo>
                  <a:lnTo>
                    <a:pt x="142963" y="300113"/>
                  </a:lnTo>
                  <a:lnTo>
                    <a:pt x="148374" y="294678"/>
                  </a:lnTo>
                  <a:lnTo>
                    <a:pt x="148374" y="220408"/>
                  </a:lnTo>
                  <a:close/>
                </a:path>
                <a:path w="279400" h="300354">
                  <a:moveTo>
                    <a:pt x="278942" y="5422"/>
                  </a:moveTo>
                  <a:lnTo>
                    <a:pt x="273519" y="0"/>
                  </a:lnTo>
                  <a:lnTo>
                    <a:pt x="260146" y="0"/>
                  </a:lnTo>
                  <a:lnTo>
                    <a:pt x="254723" y="5422"/>
                  </a:lnTo>
                  <a:lnTo>
                    <a:pt x="254723" y="294678"/>
                  </a:lnTo>
                  <a:lnTo>
                    <a:pt x="260146" y="300113"/>
                  </a:lnTo>
                  <a:lnTo>
                    <a:pt x="266839" y="300113"/>
                  </a:lnTo>
                  <a:lnTo>
                    <a:pt x="273519" y="300113"/>
                  </a:lnTo>
                  <a:lnTo>
                    <a:pt x="278942" y="294678"/>
                  </a:lnTo>
                  <a:lnTo>
                    <a:pt x="278942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530016" y="9818879"/>
              <a:ext cx="84206" cy="125189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206356" y="9839297"/>
              <a:ext cx="72573" cy="104771"/>
            </a:xfrm>
            <a:prstGeom prst="rect">
              <a:avLst/>
            </a:prstGeom>
          </p:spPr>
        </p:pic>
      </p:grpSp>
      <p:grpSp>
        <p:nvGrpSpPr>
          <p:cNvPr id="206" name="Grupo 205">
            <a:extLst>
              <a:ext uri="{FF2B5EF4-FFF2-40B4-BE49-F238E27FC236}">
                <a16:creationId xmlns:a16="http://schemas.microsoft.com/office/drawing/2014/main" id="{82EA31E3-2605-320C-59A1-9164B9E2A11D}"/>
              </a:ext>
            </a:extLst>
          </p:cNvPr>
          <p:cNvGrpSpPr/>
          <p:nvPr/>
        </p:nvGrpSpPr>
        <p:grpSpPr>
          <a:xfrm>
            <a:off x="7225310" y="2929624"/>
            <a:ext cx="987539" cy="876300"/>
            <a:chOff x="7225310" y="2929624"/>
            <a:chExt cx="987539" cy="876300"/>
          </a:xfrm>
        </p:grpSpPr>
        <p:sp>
          <p:nvSpPr>
            <p:cNvPr id="48" name="object 48"/>
            <p:cNvSpPr/>
            <p:nvPr/>
          </p:nvSpPr>
          <p:spPr>
            <a:xfrm>
              <a:off x="8014729" y="3024307"/>
              <a:ext cx="198120" cy="669290"/>
            </a:xfrm>
            <a:custGeom>
              <a:avLst/>
              <a:gdLst/>
              <a:ahLst/>
              <a:cxnLst/>
              <a:rect l="l" t="t" r="r" b="b"/>
              <a:pathLst>
                <a:path w="198120" h="669289">
                  <a:moveTo>
                    <a:pt x="129197" y="104470"/>
                  </a:moveTo>
                  <a:lnTo>
                    <a:pt x="124701" y="82283"/>
                  </a:lnTo>
                  <a:lnTo>
                    <a:pt x="117525" y="71653"/>
                  </a:lnTo>
                  <a:lnTo>
                    <a:pt x="112471" y="64160"/>
                  </a:lnTo>
                  <a:lnTo>
                    <a:pt x="104965" y="59105"/>
                  </a:lnTo>
                  <a:lnTo>
                    <a:pt x="104965" y="104470"/>
                  </a:lnTo>
                  <a:lnTo>
                    <a:pt x="104965" y="510616"/>
                  </a:lnTo>
                  <a:lnTo>
                    <a:pt x="97929" y="563016"/>
                  </a:lnTo>
                  <a:lnTo>
                    <a:pt x="77330" y="611708"/>
                  </a:lnTo>
                  <a:lnTo>
                    <a:pt x="64604" y="633260"/>
                  </a:lnTo>
                  <a:lnTo>
                    <a:pt x="51854" y="611708"/>
                  </a:lnTo>
                  <a:lnTo>
                    <a:pt x="39916" y="587997"/>
                  </a:lnTo>
                  <a:lnTo>
                    <a:pt x="31254" y="563016"/>
                  </a:lnTo>
                  <a:lnTo>
                    <a:pt x="25996" y="537095"/>
                  </a:lnTo>
                  <a:lnTo>
                    <a:pt x="24218" y="510616"/>
                  </a:lnTo>
                  <a:lnTo>
                    <a:pt x="24218" y="104470"/>
                  </a:lnTo>
                  <a:lnTo>
                    <a:pt x="26809" y="91706"/>
                  </a:lnTo>
                  <a:lnTo>
                    <a:pt x="33845" y="81280"/>
                  </a:lnTo>
                  <a:lnTo>
                    <a:pt x="44272" y="74244"/>
                  </a:lnTo>
                  <a:lnTo>
                    <a:pt x="57035" y="71653"/>
                  </a:lnTo>
                  <a:lnTo>
                    <a:pt x="57899" y="71653"/>
                  </a:lnTo>
                  <a:lnTo>
                    <a:pt x="64592" y="71653"/>
                  </a:lnTo>
                  <a:lnTo>
                    <a:pt x="71285" y="71653"/>
                  </a:lnTo>
                  <a:lnTo>
                    <a:pt x="72161" y="71653"/>
                  </a:lnTo>
                  <a:lnTo>
                    <a:pt x="84924" y="74244"/>
                  </a:lnTo>
                  <a:lnTo>
                    <a:pt x="95351" y="81280"/>
                  </a:lnTo>
                  <a:lnTo>
                    <a:pt x="102387" y="91706"/>
                  </a:lnTo>
                  <a:lnTo>
                    <a:pt x="104965" y="104470"/>
                  </a:lnTo>
                  <a:lnTo>
                    <a:pt x="104965" y="59105"/>
                  </a:lnTo>
                  <a:lnTo>
                    <a:pt x="94335" y="51930"/>
                  </a:lnTo>
                  <a:lnTo>
                    <a:pt x="76695" y="48361"/>
                  </a:lnTo>
                  <a:lnTo>
                    <a:pt x="76695" y="5422"/>
                  </a:lnTo>
                  <a:lnTo>
                    <a:pt x="71285" y="0"/>
                  </a:lnTo>
                  <a:lnTo>
                    <a:pt x="57899" y="0"/>
                  </a:lnTo>
                  <a:lnTo>
                    <a:pt x="52476" y="5422"/>
                  </a:lnTo>
                  <a:lnTo>
                    <a:pt x="52476" y="48361"/>
                  </a:lnTo>
                  <a:lnTo>
                    <a:pt x="34848" y="51930"/>
                  </a:lnTo>
                  <a:lnTo>
                    <a:pt x="16725" y="64160"/>
                  </a:lnTo>
                  <a:lnTo>
                    <a:pt x="4495" y="82283"/>
                  </a:lnTo>
                  <a:lnTo>
                    <a:pt x="0" y="104470"/>
                  </a:lnTo>
                  <a:lnTo>
                    <a:pt x="0" y="510616"/>
                  </a:lnTo>
                  <a:lnTo>
                    <a:pt x="7899" y="569404"/>
                  </a:lnTo>
                  <a:lnTo>
                    <a:pt x="31000" y="624027"/>
                  </a:lnTo>
                  <a:lnTo>
                    <a:pt x="56349" y="666915"/>
                  </a:lnTo>
                  <a:lnTo>
                    <a:pt x="60312" y="669175"/>
                  </a:lnTo>
                  <a:lnTo>
                    <a:pt x="68884" y="669175"/>
                  </a:lnTo>
                  <a:lnTo>
                    <a:pt x="72834" y="666915"/>
                  </a:lnTo>
                  <a:lnTo>
                    <a:pt x="92735" y="633260"/>
                  </a:lnTo>
                  <a:lnTo>
                    <a:pt x="98196" y="624027"/>
                  </a:lnTo>
                  <a:lnTo>
                    <a:pt x="111594" y="597433"/>
                  </a:lnTo>
                  <a:lnTo>
                    <a:pt x="121297" y="569404"/>
                  </a:lnTo>
                  <a:lnTo>
                    <a:pt x="127203" y="540334"/>
                  </a:lnTo>
                  <a:lnTo>
                    <a:pt x="129197" y="510616"/>
                  </a:lnTo>
                  <a:lnTo>
                    <a:pt x="129197" y="104470"/>
                  </a:lnTo>
                  <a:close/>
                </a:path>
                <a:path w="198120" h="669289">
                  <a:moveTo>
                    <a:pt x="197815" y="86169"/>
                  </a:moveTo>
                  <a:lnTo>
                    <a:pt x="192405" y="80746"/>
                  </a:lnTo>
                  <a:lnTo>
                    <a:pt x="179019" y="80746"/>
                  </a:lnTo>
                  <a:lnTo>
                    <a:pt x="173596" y="86169"/>
                  </a:lnTo>
                  <a:lnTo>
                    <a:pt x="173596" y="265074"/>
                  </a:lnTo>
                  <a:lnTo>
                    <a:pt x="179019" y="270497"/>
                  </a:lnTo>
                  <a:lnTo>
                    <a:pt x="185712" y="270497"/>
                  </a:lnTo>
                  <a:lnTo>
                    <a:pt x="192405" y="270497"/>
                  </a:lnTo>
                  <a:lnTo>
                    <a:pt x="197815" y="265074"/>
                  </a:lnTo>
                  <a:lnTo>
                    <a:pt x="197815" y="861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49" name="object 49"/>
            <p:cNvGrpSpPr/>
            <p:nvPr/>
          </p:nvGrpSpPr>
          <p:grpSpPr>
            <a:xfrm>
              <a:off x="7225310" y="2929624"/>
              <a:ext cx="695960" cy="876300"/>
              <a:chOff x="7225310" y="2929624"/>
              <a:chExt cx="695960" cy="876300"/>
            </a:xfrm>
          </p:grpSpPr>
          <p:sp>
            <p:nvSpPr>
              <p:cNvPr id="50" name="object 50"/>
              <p:cNvSpPr/>
              <p:nvPr/>
            </p:nvSpPr>
            <p:spPr>
              <a:xfrm>
                <a:off x="7226259" y="2929624"/>
                <a:ext cx="694690" cy="876300"/>
              </a:xfrm>
              <a:custGeom>
                <a:avLst/>
                <a:gdLst/>
                <a:ahLst/>
                <a:cxnLst/>
                <a:rect l="l" t="t" r="r" b="b"/>
                <a:pathLst>
                  <a:path w="694690" h="876300">
                    <a:moveTo>
                      <a:pt x="689005" y="0"/>
                    </a:moveTo>
                    <a:lnTo>
                      <a:pt x="5423" y="0"/>
                    </a:lnTo>
                    <a:lnTo>
                      <a:pt x="0" y="5423"/>
                    </a:lnTo>
                    <a:lnTo>
                      <a:pt x="0" y="668398"/>
                    </a:lnTo>
                    <a:lnTo>
                      <a:pt x="1277" y="671476"/>
                    </a:lnTo>
                    <a:lnTo>
                      <a:pt x="204705" y="874978"/>
                    </a:lnTo>
                    <a:lnTo>
                      <a:pt x="207784" y="876256"/>
                    </a:lnTo>
                    <a:lnTo>
                      <a:pt x="689005" y="876256"/>
                    </a:lnTo>
                    <a:lnTo>
                      <a:pt x="694418" y="870832"/>
                    </a:lnTo>
                    <a:lnTo>
                      <a:pt x="694418" y="852036"/>
                    </a:lnTo>
                    <a:lnTo>
                      <a:pt x="216014" y="852036"/>
                    </a:lnTo>
                    <a:lnTo>
                      <a:pt x="24229" y="660178"/>
                    </a:lnTo>
                    <a:lnTo>
                      <a:pt x="24229" y="24219"/>
                    </a:lnTo>
                    <a:lnTo>
                      <a:pt x="694418" y="24219"/>
                    </a:lnTo>
                    <a:lnTo>
                      <a:pt x="694418" y="5423"/>
                    </a:lnTo>
                    <a:lnTo>
                      <a:pt x="689005" y="0"/>
                    </a:lnTo>
                    <a:close/>
                  </a:path>
                  <a:path w="694690" h="876300">
                    <a:moveTo>
                      <a:pt x="694418" y="24219"/>
                    </a:moveTo>
                    <a:lnTo>
                      <a:pt x="670199" y="24219"/>
                    </a:lnTo>
                    <a:lnTo>
                      <a:pt x="670199" y="852036"/>
                    </a:lnTo>
                    <a:lnTo>
                      <a:pt x="694418" y="852036"/>
                    </a:lnTo>
                    <a:lnTo>
                      <a:pt x="694418" y="242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51" name="object 51"/>
              <p:cNvPicPr/>
              <p:nvPr/>
            </p:nvPicPr>
            <p:blipFill>
              <a:blip r:embed="rId17" cstate="print"/>
              <a:stretch>
                <a:fillRect/>
              </a:stretch>
            </p:blipFill>
            <p:spPr>
              <a:xfrm>
                <a:off x="7225310" y="3582709"/>
                <a:ext cx="224056" cy="223176"/>
              </a:xfrm>
              <a:prstGeom prst="rect">
                <a:avLst/>
              </a:prstGeom>
            </p:spPr>
          </p:pic>
          <p:pic>
            <p:nvPicPr>
              <p:cNvPr id="52" name="object 52"/>
              <p:cNvPicPr/>
              <p:nvPr/>
            </p:nvPicPr>
            <p:blipFill>
              <a:blip r:embed="rId18" cstate="print"/>
              <a:stretch>
                <a:fillRect/>
              </a:stretch>
            </p:blipFill>
            <p:spPr>
              <a:xfrm>
                <a:off x="7324503" y="3063990"/>
                <a:ext cx="175471" cy="123315"/>
              </a:xfrm>
              <a:prstGeom prst="rect">
                <a:avLst/>
              </a:prstGeom>
            </p:spPr>
          </p:pic>
          <p:sp>
            <p:nvSpPr>
              <p:cNvPr id="53" name="object 53"/>
              <p:cNvSpPr/>
              <p:nvPr/>
            </p:nvSpPr>
            <p:spPr>
              <a:xfrm>
                <a:off x="7582072" y="3150468"/>
                <a:ext cx="239395" cy="24765"/>
              </a:xfrm>
              <a:custGeom>
                <a:avLst/>
                <a:gdLst/>
                <a:ahLst/>
                <a:cxnLst/>
                <a:rect l="l" t="t" r="r" b="b"/>
                <a:pathLst>
                  <a:path w="239395" h="24764">
                    <a:moveTo>
                      <a:pt x="233783" y="0"/>
                    </a:moveTo>
                    <a:lnTo>
                      <a:pt x="5413" y="0"/>
                    </a:lnTo>
                    <a:lnTo>
                      <a:pt x="0" y="5423"/>
                    </a:lnTo>
                    <a:lnTo>
                      <a:pt x="0" y="18795"/>
                    </a:lnTo>
                    <a:lnTo>
                      <a:pt x="5413" y="24219"/>
                    </a:lnTo>
                    <a:lnTo>
                      <a:pt x="227092" y="24219"/>
                    </a:lnTo>
                    <a:lnTo>
                      <a:pt x="233783" y="24219"/>
                    </a:lnTo>
                    <a:lnTo>
                      <a:pt x="239196" y="18795"/>
                    </a:lnTo>
                    <a:lnTo>
                      <a:pt x="239196" y="5423"/>
                    </a:lnTo>
                    <a:lnTo>
                      <a:pt x="233783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54" name="object 54"/>
              <p:cNvPicPr/>
              <p:nvPr/>
            </p:nvPicPr>
            <p:blipFill>
              <a:blip r:embed="rId19" cstate="print"/>
              <a:stretch>
                <a:fillRect/>
              </a:stretch>
            </p:blipFill>
            <p:spPr>
              <a:xfrm>
                <a:off x="7324503" y="3305480"/>
                <a:ext cx="175471" cy="123305"/>
              </a:xfrm>
              <a:prstGeom prst="rect">
                <a:avLst/>
              </a:prstGeom>
            </p:spPr>
          </p:pic>
          <p:sp>
            <p:nvSpPr>
              <p:cNvPr id="55" name="object 55"/>
              <p:cNvSpPr/>
              <p:nvPr/>
            </p:nvSpPr>
            <p:spPr>
              <a:xfrm>
                <a:off x="7582072" y="3391953"/>
                <a:ext cx="239395" cy="24765"/>
              </a:xfrm>
              <a:custGeom>
                <a:avLst/>
                <a:gdLst/>
                <a:ahLst/>
                <a:cxnLst/>
                <a:rect l="l" t="t" r="r" b="b"/>
                <a:pathLst>
                  <a:path w="239395" h="24764">
                    <a:moveTo>
                      <a:pt x="233783" y="0"/>
                    </a:moveTo>
                    <a:lnTo>
                      <a:pt x="5413" y="0"/>
                    </a:lnTo>
                    <a:lnTo>
                      <a:pt x="0" y="5413"/>
                    </a:lnTo>
                    <a:lnTo>
                      <a:pt x="0" y="18795"/>
                    </a:lnTo>
                    <a:lnTo>
                      <a:pt x="5413" y="24219"/>
                    </a:lnTo>
                    <a:lnTo>
                      <a:pt x="227092" y="24219"/>
                    </a:lnTo>
                    <a:lnTo>
                      <a:pt x="233783" y="24219"/>
                    </a:lnTo>
                    <a:lnTo>
                      <a:pt x="239196" y="18795"/>
                    </a:lnTo>
                    <a:lnTo>
                      <a:pt x="239196" y="5413"/>
                    </a:lnTo>
                    <a:lnTo>
                      <a:pt x="233783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56" name="object 56"/>
          <p:cNvGrpSpPr/>
          <p:nvPr/>
        </p:nvGrpSpPr>
        <p:grpSpPr>
          <a:xfrm>
            <a:off x="8766071" y="5832081"/>
            <a:ext cx="1038225" cy="1118235"/>
            <a:chOff x="8766071" y="5832081"/>
            <a:chExt cx="1038225" cy="1118235"/>
          </a:xfrm>
        </p:grpSpPr>
        <p:sp>
          <p:nvSpPr>
            <p:cNvPr id="57" name="object 57"/>
            <p:cNvSpPr/>
            <p:nvPr/>
          </p:nvSpPr>
          <p:spPr>
            <a:xfrm>
              <a:off x="8766060" y="5832087"/>
              <a:ext cx="1038225" cy="606425"/>
            </a:xfrm>
            <a:custGeom>
              <a:avLst/>
              <a:gdLst/>
              <a:ahLst/>
              <a:cxnLst/>
              <a:rect l="l" t="t" r="r" b="b"/>
              <a:pathLst>
                <a:path w="1038225" h="606425">
                  <a:moveTo>
                    <a:pt x="869442" y="422656"/>
                  </a:moveTo>
                  <a:lnTo>
                    <a:pt x="865517" y="403250"/>
                  </a:lnTo>
                  <a:lnTo>
                    <a:pt x="854786" y="387388"/>
                  </a:lnTo>
                  <a:lnTo>
                    <a:pt x="838898" y="376694"/>
                  </a:lnTo>
                  <a:lnTo>
                    <a:pt x="819467" y="372770"/>
                  </a:lnTo>
                  <a:lnTo>
                    <a:pt x="218554" y="372770"/>
                  </a:lnTo>
                  <a:lnTo>
                    <a:pt x="199148" y="376694"/>
                  </a:lnTo>
                  <a:lnTo>
                    <a:pt x="183286" y="387388"/>
                  </a:lnTo>
                  <a:lnTo>
                    <a:pt x="172580" y="403250"/>
                  </a:lnTo>
                  <a:lnTo>
                    <a:pt x="168656" y="422656"/>
                  </a:lnTo>
                  <a:lnTo>
                    <a:pt x="168656" y="600544"/>
                  </a:lnTo>
                  <a:lnTo>
                    <a:pt x="174078" y="605955"/>
                  </a:lnTo>
                  <a:lnTo>
                    <a:pt x="187452" y="605955"/>
                  </a:lnTo>
                  <a:lnTo>
                    <a:pt x="192874" y="600544"/>
                  </a:lnTo>
                  <a:lnTo>
                    <a:pt x="192874" y="422656"/>
                  </a:lnTo>
                  <a:lnTo>
                    <a:pt x="194894" y="412673"/>
                  </a:lnTo>
                  <a:lnTo>
                    <a:pt x="200406" y="404507"/>
                  </a:lnTo>
                  <a:lnTo>
                    <a:pt x="208572" y="399008"/>
                  </a:lnTo>
                  <a:lnTo>
                    <a:pt x="218554" y="396989"/>
                  </a:lnTo>
                  <a:lnTo>
                    <a:pt x="819467" y="396989"/>
                  </a:lnTo>
                  <a:lnTo>
                    <a:pt x="829487" y="399008"/>
                  </a:lnTo>
                  <a:lnTo>
                    <a:pt x="837666" y="404507"/>
                  </a:lnTo>
                  <a:lnTo>
                    <a:pt x="843203" y="412673"/>
                  </a:lnTo>
                  <a:lnTo>
                    <a:pt x="845223" y="422656"/>
                  </a:lnTo>
                  <a:lnTo>
                    <a:pt x="845223" y="600608"/>
                  </a:lnTo>
                  <a:lnTo>
                    <a:pt x="850646" y="606031"/>
                  </a:lnTo>
                  <a:lnTo>
                    <a:pt x="857338" y="606031"/>
                  </a:lnTo>
                  <a:lnTo>
                    <a:pt x="864031" y="606031"/>
                  </a:lnTo>
                  <a:lnTo>
                    <a:pt x="869442" y="600608"/>
                  </a:lnTo>
                  <a:lnTo>
                    <a:pt x="869442" y="422656"/>
                  </a:lnTo>
                  <a:close/>
                </a:path>
                <a:path w="1038225" h="606425">
                  <a:moveTo>
                    <a:pt x="1038085" y="387553"/>
                  </a:moveTo>
                  <a:lnTo>
                    <a:pt x="1037412" y="379907"/>
                  </a:lnTo>
                  <a:lnTo>
                    <a:pt x="633958" y="40347"/>
                  </a:lnTo>
                  <a:lnTo>
                    <a:pt x="590892" y="13449"/>
                  </a:lnTo>
                  <a:lnTo>
                    <a:pt x="543483" y="0"/>
                  </a:lnTo>
                  <a:lnTo>
                    <a:pt x="494614" y="0"/>
                  </a:lnTo>
                  <a:lnTo>
                    <a:pt x="447205" y="13449"/>
                  </a:lnTo>
                  <a:lnTo>
                    <a:pt x="404114" y="40347"/>
                  </a:lnTo>
                  <a:lnTo>
                    <a:pt x="660" y="379907"/>
                  </a:lnTo>
                  <a:lnTo>
                    <a:pt x="0" y="387553"/>
                  </a:lnTo>
                  <a:lnTo>
                    <a:pt x="8610" y="397776"/>
                  </a:lnTo>
                  <a:lnTo>
                    <a:pt x="16256" y="398449"/>
                  </a:lnTo>
                  <a:lnTo>
                    <a:pt x="419722" y="58889"/>
                  </a:lnTo>
                  <a:lnTo>
                    <a:pt x="456958" y="35636"/>
                  </a:lnTo>
                  <a:lnTo>
                    <a:pt x="497941" y="24015"/>
                  </a:lnTo>
                  <a:lnTo>
                    <a:pt x="540169" y="24015"/>
                  </a:lnTo>
                  <a:lnTo>
                    <a:pt x="581139" y="35636"/>
                  </a:lnTo>
                  <a:lnTo>
                    <a:pt x="618375" y="58889"/>
                  </a:lnTo>
                  <a:lnTo>
                    <a:pt x="1018984" y="396049"/>
                  </a:lnTo>
                  <a:lnTo>
                    <a:pt x="1021740" y="396976"/>
                  </a:lnTo>
                  <a:lnTo>
                    <a:pt x="1024496" y="396976"/>
                  </a:lnTo>
                  <a:lnTo>
                    <a:pt x="1027950" y="396976"/>
                  </a:lnTo>
                  <a:lnTo>
                    <a:pt x="1031379" y="395516"/>
                  </a:lnTo>
                  <a:lnTo>
                    <a:pt x="1038085" y="38755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209163" y="5977428"/>
              <a:ext cx="151901" cy="15189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8816937" y="6459378"/>
              <a:ext cx="936625" cy="490855"/>
            </a:xfrm>
            <a:custGeom>
              <a:avLst/>
              <a:gdLst/>
              <a:ahLst/>
              <a:cxnLst/>
              <a:rect l="l" t="t" r="r" b="b"/>
              <a:pathLst>
                <a:path w="936625" h="490854">
                  <a:moveTo>
                    <a:pt x="299745" y="120192"/>
                  </a:moveTo>
                  <a:lnTo>
                    <a:pt x="252818" y="25234"/>
                  </a:lnTo>
                  <a:lnTo>
                    <a:pt x="212356" y="0"/>
                  </a:lnTo>
                  <a:lnTo>
                    <a:pt x="199872" y="1828"/>
                  </a:lnTo>
                  <a:lnTo>
                    <a:pt x="188493" y="6845"/>
                  </a:lnTo>
                  <a:lnTo>
                    <a:pt x="178892" y="14732"/>
                  </a:lnTo>
                  <a:lnTo>
                    <a:pt x="171691" y="25209"/>
                  </a:lnTo>
                  <a:lnTo>
                    <a:pt x="130632" y="108496"/>
                  </a:lnTo>
                  <a:lnTo>
                    <a:pt x="38773" y="121843"/>
                  </a:lnTo>
                  <a:lnTo>
                    <a:pt x="2222" y="152577"/>
                  </a:lnTo>
                  <a:lnTo>
                    <a:pt x="0" y="165074"/>
                  </a:lnTo>
                  <a:lnTo>
                    <a:pt x="1270" y="177393"/>
                  </a:lnTo>
                  <a:lnTo>
                    <a:pt x="5880" y="188899"/>
                  </a:lnTo>
                  <a:lnTo>
                    <a:pt x="13665" y="198932"/>
                  </a:lnTo>
                  <a:lnTo>
                    <a:pt x="80175" y="263753"/>
                  </a:lnTo>
                  <a:lnTo>
                    <a:pt x="64490" y="355257"/>
                  </a:lnTo>
                  <a:lnTo>
                    <a:pt x="82397" y="399491"/>
                  </a:lnTo>
                  <a:lnTo>
                    <a:pt x="109042" y="408241"/>
                  </a:lnTo>
                  <a:lnTo>
                    <a:pt x="116230" y="408241"/>
                  </a:lnTo>
                  <a:lnTo>
                    <a:pt x="123469" y="406501"/>
                  </a:lnTo>
                  <a:lnTo>
                    <a:pt x="223812" y="353707"/>
                  </a:lnTo>
                  <a:lnTo>
                    <a:pt x="226098" y="346392"/>
                  </a:lnTo>
                  <a:lnTo>
                    <a:pt x="219875" y="334556"/>
                  </a:lnTo>
                  <a:lnTo>
                    <a:pt x="212547" y="332282"/>
                  </a:lnTo>
                  <a:lnTo>
                    <a:pt x="111607" y="385368"/>
                  </a:lnTo>
                  <a:lnTo>
                    <a:pt x="103301" y="384759"/>
                  </a:lnTo>
                  <a:lnTo>
                    <a:pt x="90068" y="375107"/>
                  </a:lnTo>
                  <a:lnTo>
                    <a:pt x="86969" y="367436"/>
                  </a:lnTo>
                  <a:lnTo>
                    <a:pt x="105803" y="257632"/>
                  </a:lnTo>
                  <a:lnTo>
                    <a:pt x="104495" y="253619"/>
                  </a:lnTo>
                  <a:lnTo>
                    <a:pt x="24714" y="175869"/>
                  </a:lnTo>
                  <a:lnTo>
                    <a:pt x="22733" y="167843"/>
                  </a:lnTo>
                  <a:lnTo>
                    <a:pt x="27787" y="152323"/>
                  </a:lnTo>
                  <a:lnTo>
                    <a:pt x="34137" y="146989"/>
                  </a:lnTo>
                  <a:lnTo>
                    <a:pt x="144373" y="130975"/>
                  </a:lnTo>
                  <a:lnTo>
                    <a:pt x="147789" y="128498"/>
                  </a:lnTo>
                  <a:lnTo>
                    <a:pt x="197040" y="28587"/>
                  </a:lnTo>
                  <a:lnTo>
                    <a:pt x="204101" y="24218"/>
                  </a:lnTo>
                  <a:lnTo>
                    <a:pt x="220497" y="24231"/>
                  </a:lnTo>
                  <a:lnTo>
                    <a:pt x="227495" y="28600"/>
                  </a:lnTo>
                  <a:lnTo>
                    <a:pt x="278028" y="130911"/>
                  </a:lnTo>
                  <a:lnTo>
                    <a:pt x="285267" y="133375"/>
                  </a:lnTo>
                  <a:lnTo>
                    <a:pt x="297294" y="127457"/>
                  </a:lnTo>
                  <a:lnTo>
                    <a:pt x="299745" y="120192"/>
                  </a:lnTo>
                  <a:close/>
                </a:path>
                <a:path w="936625" h="490854">
                  <a:moveTo>
                    <a:pt x="680440" y="247421"/>
                  </a:moveTo>
                  <a:lnTo>
                    <a:pt x="678218" y="234911"/>
                  </a:lnTo>
                  <a:lnTo>
                    <a:pt x="672668" y="223494"/>
                  </a:lnTo>
                  <a:lnTo>
                    <a:pt x="664375" y="214274"/>
                  </a:lnTo>
                  <a:lnTo>
                    <a:pt x="657707" y="210083"/>
                  </a:lnTo>
                  <a:lnTo>
                    <a:pt x="657707" y="250177"/>
                  </a:lnTo>
                  <a:lnTo>
                    <a:pt x="655713" y="258241"/>
                  </a:lnTo>
                  <a:lnTo>
                    <a:pt x="575957" y="335978"/>
                  </a:lnTo>
                  <a:lnTo>
                    <a:pt x="574649" y="339991"/>
                  </a:lnTo>
                  <a:lnTo>
                    <a:pt x="593496" y="449757"/>
                  </a:lnTo>
                  <a:lnTo>
                    <a:pt x="590359" y="457441"/>
                  </a:lnTo>
                  <a:lnTo>
                    <a:pt x="577126" y="467067"/>
                  </a:lnTo>
                  <a:lnTo>
                    <a:pt x="568845" y="467652"/>
                  </a:lnTo>
                  <a:lnTo>
                    <a:pt x="520230" y="442087"/>
                  </a:lnTo>
                  <a:lnTo>
                    <a:pt x="472033" y="416750"/>
                  </a:lnTo>
                  <a:lnTo>
                    <a:pt x="470103" y="416293"/>
                  </a:lnTo>
                  <a:lnTo>
                    <a:pt x="466217" y="416293"/>
                  </a:lnTo>
                  <a:lnTo>
                    <a:pt x="464286" y="416750"/>
                  </a:lnTo>
                  <a:lnTo>
                    <a:pt x="367474" y="467652"/>
                  </a:lnTo>
                  <a:lnTo>
                    <a:pt x="359206" y="467067"/>
                  </a:lnTo>
                  <a:lnTo>
                    <a:pt x="345960" y="457441"/>
                  </a:lnTo>
                  <a:lnTo>
                    <a:pt x="342823" y="449757"/>
                  </a:lnTo>
                  <a:lnTo>
                    <a:pt x="361670" y="339991"/>
                  </a:lnTo>
                  <a:lnTo>
                    <a:pt x="360362" y="335978"/>
                  </a:lnTo>
                  <a:lnTo>
                    <a:pt x="280606" y="258241"/>
                  </a:lnTo>
                  <a:lnTo>
                    <a:pt x="278612" y="250177"/>
                  </a:lnTo>
                  <a:lnTo>
                    <a:pt x="281152" y="242417"/>
                  </a:lnTo>
                  <a:lnTo>
                    <a:pt x="283578" y="234911"/>
                  </a:lnTo>
                  <a:lnTo>
                    <a:pt x="283679" y="234619"/>
                  </a:lnTo>
                  <a:lnTo>
                    <a:pt x="290017" y="229285"/>
                  </a:lnTo>
                  <a:lnTo>
                    <a:pt x="400240" y="213258"/>
                  </a:lnTo>
                  <a:lnTo>
                    <a:pt x="403644" y="210794"/>
                  </a:lnTo>
                  <a:lnTo>
                    <a:pt x="452945" y="110909"/>
                  </a:lnTo>
                  <a:lnTo>
                    <a:pt x="459994" y="106527"/>
                  </a:lnTo>
                  <a:lnTo>
                    <a:pt x="476338" y="106527"/>
                  </a:lnTo>
                  <a:lnTo>
                    <a:pt x="483387" y="110909"/>
                  </a:lnTo>
                  <a:lnTo>
                    <a:pt x="532676" y="210794"/>
                  </a:lnTo>
                  <a:lnTo>
                    <a:pt x="536092" y="213258"/>
                  </a:lnTo>
                  <a:lnTo>
                    <a:pt x="646303" y="229285"/>
                  </a:lnTo>
                  <a:lnTo>
                    <a:pt x="652640" y="234619"/>
                  </a:lnTo>
                  <a:lnTo>
                    <a:pt x="655167" y="242417"/>
                  </a:lnTo>
                  <a:lnTo>
                    <a:pt x="657707" y="250177"/>
                  </a:lnTo>
                  <a:lnTo>
                    <a:pt x="657707" y="210083"/>
                  </a:lnTo>
                  <a:lnTo>
                    <a:pt x="653884" y="207670"/>
                  </a:lnTo>
                  <a:lnTo>
                    <a:pt x="641692" y="204127"/>
                  </a:lnTo>
                  <a:lnTo>
                    <a:pt x="549821" y="190779"/>
                  </a:lnTo>
                  <a:lnTo>
                    <a:pt x="508723" y="107530"/>
                  </a:lnTo>
                  <a:lnTo>
                    <a:pt x="468160" y="82308"/>
                  </a:lnTo>
                  <a:lnTo>
                    <a:pt x="455587" y="84061"/>
                  </a:lnTo>
                  <a:lnTo>
                    <a:pt x="444246" y="89090"/>
                  </a:lnTo>
                  <a:lnTo>
                    <a:pt x="434733" y="97028"/>
                  </a:lnTo>
                  <a:lnTo>
                    <a:pt x="427596" y="107530"/>
                  </a:lnTo>
                  <a:lnTo>
                    <a:pt x="386499" y="190779"/>
                  </a:lnTo>
                  <a:lnTo>
                    <a:pt x="294627" y="204127"/>
                  </a:lnTo>
                  <a:lnTo>
                    <a:pt x="258114" y="234911"/>
                  </a:lnTo>
                  <a:lnTo>
                    <a:pt x="255892" y="247421"/>
                  </a:lnTo>
                  <a:lnTo>
                    <a:pt x="257162" y="259753"/>
                  </a:lnTo>
                  <a:lnTo>
                    <a:pt x="261772" y="271259"/>
                  </a:lnTo>
                  <a:lnTo>
                    <a:pt x="269557" y="281292"/>
                  </a:lnTo>
                  <a:lnTo>
                    <a:pt x="336042" y="346100"/>
                  </a:lnTo>
                  <a:lnTo>
                    <a:pt x="320344" y="437603"/>
                  </a:lnTo>
                  <a:lnTo>
                    <a:pt x="319963" y="449757"/>
                  </a:lnTo>
                  <a:lnTo>
                    <a:pt x="319951" y="450291"/>
                  </a:lnTo>
                  <a:lnTo>
                    <a:pt x="322986" y="462318"/>
                  </a:lnTo>
                  <a:lnTo>
                    <a:pt x="329209" y="473036"/>
                  </a:lnTo>
                  <a:lnTo>
                    <a:pt x="338353" y="481850"/>
                  </a:lnTo>
                  <a:lnTo>
                    <a:pt x="349542" y="487832"/>
                  </a:lnTo>
                  <a:lnTo>
                    <a:pt x="361670" y="490423"/>
                  </a:lnTo>
                  <a:lnTo>
                    <a:pt x="374040" y="489597"/>
                  </a:lnTo>
                  <a:lnTo>
                    <a:pt x="385978" y="485292"/>
                  </a:lnTo>
                  <a:lnTo>
                    <a:pt x="419544" y="467652"/>
                  </a:lnTo>
                  <a:lnTo>
                    <a:pt x="468160" y="442087"/>
                  </a:lnTo>
                  <a:lnTo>
                    <a:pt x="557009" y="488797"/>
                  </a:lnTo>
                  <a:lnTo>
                    <a:pt x="564248" y="490537"/>
                  </a:lnTo>
                  <a:lnTo>
                    <a:pt x="571423" y="490537"/>
                  </a:lnTo>
                  <a:lnTo>
                    <a:pt x="607123" y="473036"/>
                  </a:lnTo>
                  <a:lnTo>
                    <a:pt x="616369" y="450291"/>
                  </a:lnTo>
                  <a:lnTo>
                    <a:pt x="615975" y="437603"/>
                  </a:lnTo>
                  <a:lnTo>
                    <a:pt x="600290" y="346100"/>
                  </a:lnTo>
                  <a:lnTo>
                    <a:pt x="666762" y="281292"/>
                  </a:lnTo>
                  <a:lnTo>
                    <a:pt x="674547" y="271259"/>
                  </a:lnTo>
                  <a:lnTo>
                    <a:pt x="679157" y="259753"/>
                  </a:lnTo>
                  <a:lnTo>
                    <a:pt x="680440" y="247421"/>
                  </a:lnTo>
                  <a:close/>
                </a:path>
                <a:path w="936625" h="490854">
                  <a:moveTo>
                    <a:pt x="936332" y="165061"/>
                  </a:moveTo>
                  <a:lnTo>
                    <a:pt x="909777" y="125374"/>
                  </a:lnTo>
                  <a:lnTo>
                    <a:pt x="805688" y="108496"/>
                  </a:lnTo>
                  <a:lnTo>
                    <a:pt x="764641" y="25196"/>
                  </a:lnTo>
                  <a:lnTo>
                    <a:pt x="757491" y="14706"/>
                  </a:lnTo>
                  <a:lnTo>
                    <a:pt x="747953" y="6769"/>
                  </a:lnTo>
                  <a:lnTo>
                    <a:pt x="736612" y="1752"/>
                  </a:lnTo>
                  <a:lnTo>
                    <a:pt x="724027" y="0"/>
                  </a:lnTo>
                  <a:lnTo>
                    <a:pt x="711441" y="1752"/>
                  </a:lnTo>
                  <a:lnTo>
                    <a:pt x="700100" y="6769"/>
                  </a:lnTo>
                  <a:lnTo>
                    <a:pt x="690575" y="14706"/>
                  </a:lnTo>
                  <a:lnTo>
                    <a:pt x="683425" y="25209"/>
                  </a:lnTo>
                  <a:lnTo>
                    <a:pt x="636587" y="120205"/>
                  </a:lnTo>
                  <a:lnTo>
                    <a:pt x="639051" y="127469"/>
                  </a:lnTo>
                  <a:lnTo>
                    <a:pt x="651052" y="133388"/>
                  </a:lnTo>
                  <a:lnTo>
                    <a:pt x="658317" y="130911"/>
                  </a:lnTo>
                  <a:lnTo>
                    <a:pt x="708774" y="28600"/>
                  </a:lnTo>
                  <a:lnTo>
                    <a:pt x="715822" y="24218"/>
                  </a:lnTo>
                  <a:lnTo>
                    <a:pt x="732231" y="24218"/>
                  </a:lnTo>
                  <a:lnTo>
                    <a:pt x="739292" y="28600"/>
                  </a:lnTo>
                  <a:lnTo>
                    <a:pt x="788555" y="128498"/>
                  </a:lnTo>
                  <a:lnTo>
                    <a:pt x="791959" y="130975"/>
                  </a:lnTo>
                  <a:lnTo>
                    <a:pt x="902208" y="146989"/>
                  </a:lnTo>
                  <a:lnTo>
                    <a:pt x="908545" y="152323"/>
                  </a:lnTo>
                  <a:lnTo>
                    <a:pt x="913612" y="167843"/>
                  </a:lnTo>
                  <a:lnTo>
                    <a:pt x="911618" y="175869"/>
                  </a:lnTo>
                  <a:lnTo>
                    <a:pt x="831850" y="253619"/>
                  </a:lnTo>
                  <a:lnTo>
                    <a:pt x="830541" y="257632"/>
                  </a:lnTo>
                  <a:lnTo>
                    <a:pt x="849337" y="367436"/>
                  </a:lnTo>
                  <a:lnTo>
                    <a:pt x="846213" y="375132"/>
                  </a:lnTo>
                  <a:lnTo>
                    <a:pt x="832980" y="384746"/>
                  </a:lnTo>
                  <a:lnTo>
                    <a:pt x="824712" y="385356"/>
                  </a:lnTo>
                  <a:lnTo>
                    <a:pt x="723785" y="332270"/>
                  </a:lnTo>
                  <a:lnTo>
                    <a:pt x="716470" y="334543"/>
                  </a:lnTo>
                  <a:lnTo>
                    <a:pt x="710234" y="346392"/>
                  </a:lnTo>
                  <a:lnTo>
                    <a:pt x="712508" y="353707"/>
                  </a:lnTo>
                  <a:lnTo>
                    <a:pt x="812876" y="406501"/>
                  </a:lnTo>
                  <a:lnTo>
                    <a:pt x="820089" y="408241"/>
                  </a:lnTo>
                  <a:lnTo>
                    <a:pt x="827278" y="408241"/>
                  </a:lnTo>
                  <a:lnTo>
                    <a:pt x="862965" y="390740"/>
                  </a:lnTo>
                  <a:lnTo>
                    <a:pt x="872236" y="367982"/>
                  </a:lnTo>
                  <a:lnTo>
                    <a:pt x="871855" y="355269"/>
                  </a:lnTo>
                  <a:lnTo>
                    <a:pt x="856157" y="263753"/>
                  </a:lnTo>
                  <a:lnTo>
                    <a:pt x="922680" y="198920"/>
                  </a:lnTo>
                  <a:lnTo>
                    <a:pt x="930452" y="188887"/>
                  </a:lnTo>
                  <a:lnTo>
                    <a:pt x="935062" y="177393"/>
                  </a:lnTo>
                  <a:lnTo>
                    <a:pt x="936332" y="16506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Grupo 209">
            <a:extLst>
              <a:ext uri="{FF2B5EF4-FFF2-40B4-BE49-F238E27FC236}">
                <a16:creationId xmlns:a16="http://schemas.microsoft.com/office/drawing/2014/main" id="{9376690A-81D5-DCDB-D183-773E24A74042}"/>
              </a:ext>
            </a:extLst>
          </p:cNvPr>
          <p:cNvGrpSpPr/>
          <p:nvPr/>
        </p:nvGrpSpPr>
        <p:grpSpPr>
          <a:xfrm>
            <a:off x="10339058" y="4272886"/>
            <a:ext cx="1151298" cy="1203705"/>
            <a:chOff x="10339058" y="4272886"/>
            <a:chExt cx="1151298" cy="1203705"/>
          </a:xfrm>
        </p:grpSpPr>
        <p:sp>
          <p:nvSpPr>
            <p:cNvPr id="60" name="object 60"/>
            <p:cNvSpPr/>
            <p:nvPr/>
          </p:nvSpPr>
          <p:spPr>
            <a:xfrm>
              <a:off x="10339058" y="4622615"/>
              <a:ext cx="436245" cy="503555"/>
            </a:xfrm>
            <a:custGeom>
              <a:avLst/>
              <a:gdLst/>
              <a:ahLst/>
              <a:cxnLst/>
              <a:rect l="l" t="t" r="r" b="b"/>
              <a:pathLst>
                <a:path w="436245" h="503554">
                  <a:moveTo>
                    <a:pt x="435698" y="106413"/>
                  </a:moveTo>
                  <a:lnTo>
                    <a:pt x="433438" y="104178"/>
                  </a:lnTo>
                  <a:lnTo>
                    <a:pt x="428040" y="82702"/>
                  </a:lnTo>
                  <a:lnTo>
                    <a:pt x="411467" y="61976"/>
                  </a:lnTo>
                  <a:lnTo>
                    <a:pt x="411467" y="390423"/>
                  </a:lnTo>
                  <a:lnTo>
                    <a:pt x="401408" y="418172"/>
                  </a:lnTo>
                  <a:lnTo>
                    <a:pt x="373532" y="442531"/>
                  </a:lnTo>
                  <a:lnTo>
                    <a:pt x="331343" y="461899"/>
                  </a:lnTo>
                  <a:lnTo>
                    <a:pt x="278282" y="474700"/>
                  </a:lnTo>
                  <a:lnTo>
                    <a:pt x="217843" y="479323"/>
                  </a:lnTo>
                  <a:lnTo>
                    <a:pt x="157416" y="474700"/>
                  </a:lnTo>
                  <a:lnTo>
                    <a:pt x="104355" y="461899"/>
                  </a:lnTo>
                  <a:lnTo>
                    <a:pt x="62153" y="442531"/>
                  </a:lnTo>
                  <a:lnTo>
                    <a:pt x="34277" y="418172"/>
                  </a:lnTo>
                  <a:lnTo>
                    <a:pt x="24218" y="390423"/>
                  </a:lnTo>
                  <a:lnTo>
                    <a:pt x="24218" y="302882"/>
                  </a:lnTo>
                  <a:lnTo>
                    <a:pt x="29337" y="309270"/>
                  </a:lnTo>
                  <a:lnTo>
                    <a:pt x="63119" y="332105"/>
                  </a:lnTo>
                  <a:lnTo>
                    <a:pt x="107073" y="349643"/>
                  </a:lnTo>
                  <a:lnTo>
                    <a:pt x="159296" y="360895"/>
                  </a:lnTo>
                  <a:lnTo>
                    <a:pt x="217843" y="364871"/>
                  </a:lnTo>
                  <a:lnTo>
                    <a:pt x="276402" y="360895"/>
                  </a:lnTo>
                  <a:lnTo>
                    <a:pt x="328612" y="349643"/>
                  </a:lnTo>
                  <a:lnTo>
                    <a:pt x="372579" y="332105"/>
                  </a:lnTo>
                  <a:lnTo>
                    <a:pt x="406361" y="309270"/>
                  </a:lnTo>
                  <a:lnTo>
                    <a:pt x="411467" y="302895"/>
                  </a:lnTo>
                  <a:lnTo>
                    <a:pt x="411467" y="251764"/>
                  </a:lnTo>
                  <a:lnTo>
                    <a:pt x="401408" y="279501"/>
                  </a:lnTo>
                  <a:lnTo>
                    <a:pt x="373532" y="303860"/>
                  </a:lnTo>
                  <a:lnTo>
                    <a:pt x="331343" y="323240"/>
                  </a:lnTo>
                  <a:lnTo>
                    <a:pt x="278282" y="336029"/>
                  </a:lnTo>
                  <a:lnTo>
                    <a:pt x="217843" y="340652"/>
                  </a:lnTo>
                  <a:lnTo>
                    <a:pt x="157416" y="336029"/>
                  </a:lnTo>
                  <a:lnTo>
                    <a:pt x="104355" y="323240"/>
                  </a:lnTo>
                  <a:lnTo>
                    <a:pt x="62153" y="303860"/>
                  </a:lnTo>
                  <a:lnTo>
                    <a:pt x="34277" y="279501"/>
                  </a:lnTo>
                  <a:lnTo>
                    <a:pt x="24218" y="251764"/>
                  </a:lnTo>
                  <a:lnTo>
                    <a:pt x="24218" y="245071"/>
                  </a:lnTo>
                  <a:lnTo>
                    <a:pt x="24218" y="164211"/>
                  </a:lnTo>
                  <a:lnTo>
                    <a:pt x="63119" y="193433"/>
                  </a:lnTo>
                  <a:lnTo>
                    <a:pt x="107073" y="210972"/>
                  </a:lnTo>
                  <a:lnTo>
                    <a:pt x="159296" y="222237"/>
                  </a:lnTo>
                  <a:lnTo>
                    <a:pt x="217843" y="226212"/>
                  </a:lnTo>
                  <a:lnTo>
                    <a:pt x="276402" y="222237"/>
                  </a:lnTo>
                  <a:lnTo>
                    <a:pt x="328612" y="210972"/>
                  </a:lnTo>
                  <a:lnTo>
                    <a:pt x="372579" y="193433"/>
                  </a:lnTo>
                  <a:lnTo>
                    <a:pt x="406361" y="170611"/>
                  </a:lnTo>
                  <a:lnTo>
                    <a:pt x="411467" y="164236"/>
                  </a:lnTo>
                  <a:lnTo>
                    <a:pt x="411467" y="113106"/>
                  </a:lnTo>
                  <a:lnTo>
                    <a:pt x="401408" y="140843"/>
                  </a:lnTo>
                  <a:lnTo>
                    <a:pt x="373532" y="165201"/>
                  </a:lnTo>
                  <a:lnTo>
                    <a:pt x="331343" y="184581"/>
                  </a:lnTo>
                  <a:lnTo>
                    <a:pt x="278282" y="197370"/>
                  </a:lnTo>
                  <a:lnTo>
                    <a:pt x="217843" y="201993"/>
                  </a:lnTo>
                  <a:lnTo>
                    <a:pt x="157416" y="197370"/>
                  </a:lnTo>
                  <a:lnTo>
                    <a:pt x="104355" y="184581"/>
                  </a:lnTo>
                  <a:lnTo>
                    <a:pt x="62153" y="165201"/>
                  </a:lnTo>
                  <a:lnTo>
                    <a:pt x="34277" y="140843"/>
                  </a:lnTo>
                  <a:lnTo>
                    <a:pt x="24218" y="113106"/>
                  </a:lnTo>
                  <a:lnTo>
                    <a:pt x="34277" y="85356"/>
                  </a:lnTo>
                  <a:lnTo>
                    <a:pt x="62153" y="60998"/>
                  </a:lnTo>
                  <a:lnTo>
                    <a:pt x="104355" y="41630"/>
                  </a:lnTo>
                  <a:lnTo>
                    <a:pt x="157416" y="28829"/>
                  </a:lnTo>
                  <a:lnTo>
                    <a:pt x="217843" y="24218"/>
                  </a:lnTo>
                  <a:lnTo>
                    <a:pt x="278282" y="28829"/>
                  </a:lnTo>
                  <a:lnTo>
                    <a:pt x="331343" y="41630"/>
                  </a:lnTo>
                  <a:lnTo>
                    <a:pt x="373532" y="60998"/>
                  </a:lnTo>
                  <a:lnTo>
                    <a:pt x="401408" y="85356"/>
                  </a:lnTo>
                  <a:lnTo>
                    <a:pt x="411467" y="113106"/>
                  </a:lnTo>
                  <a:lnTo>
                    <a:pt x="411467" y="61976"/>
                  </a:lnTo>
                  <a:lnTo>
                    <a:pt x="372579" y="32766"/>
                  </a:lnTo>
                  <a:lnTo>
                    <a:pt x="328612" y="15227"/>
                  </a:lnTo>
                  <a:lnTo>
                    <a:pt x="276402" y="3962"/>
                  </a:lnTo>
                  <a:lnTo>
                    <a:pt x="217843" y="0"/>
                  </a:lnTo>
                  <a:lnTo>
                    <a:pt x="159296" y="3962"/>
                  </a:lnTo>
                  <a:lnTo>
                    <a:pt x="107073" y="15227"/>
                  </a:lnTo>
                  <a:lnTo>
                    <a:pt x="63119" y="32766"/>
                  </a:lnTo>
                  <a:lnTo>
                    <a:pt x="29337" y="55587"/>
                  </a:lnTo>
                  <a:lnTo>
                    <a:pt x="2247" y="104165"/>
                  </a:lnTo>
                  <a:lnTo>
                    <a:pt x="0" y="106413"/>
                  </a:lnTo>
                  <a:lnTo>
                    <a:pt x="0" y="113106"/>
                  </a:lnTo>
                  <a:lnTo>
                    <a:pt x="0" y="245071"/>
                  </a:lnTo>
                  <a:lnTo>
                    <a:pt x="0" y="251764"/>
                  </a:lnTo>
                  <a:lnTo>
                    <a:pt x="0" y="390423"/>
                  </a:lnTo>
                  <a:lnTo>
                    <a:pt x="7658" y="420827"/>
                  </a:lnTo>
                  <a:lnTo>
                    <a:pt x="63119" y="470763"/>
                  </a:lnTo>
                  <a:lnTo>
                    <a:pt x="107073" y="488302"/>
                  </a:lnTo>
                  <a:lnTo>
                    <a:pt x="159296" y="499567"/>
                  </a:lnTo>
                  <a:lnTo>
                    <a:pt x="217843" y="503542"/>
                  </a:lnTo>
                  <a:lnTo>
                    <a:pt x="276402" y="499567"/>
                  </a:lnTo>
                  <a:lnTo>
                    <a:pt x="328612" y="488302"/>
                  </a:lnTo>
                  <a:lnTo>
                    <a:pt x="372579" y="470763"/>
                  </a:lnTo>
                  <a:lnTo>
                    <a:pt x="406361" y="447941"/>
                  </a:lnTo>
                  <a:lnTo>
                    <a:pt x="435698" y="390423"/>
                  </a:lnTo>
                  <a:lnTo>
                    <a:pt x="435698" y="251764"/>
                  </a:lnTo>
                  <a:lnTo>
                    <a:pt x="435698" y="245071"/>
                  </a:lnTo>
                  <a:lnTo>
                    <a:pt x="435698" y="113106"/>
                  </a:lnTo>
                  <a:lnTo>
                    <a:pt x="435698" y="10641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047126" y="4623038"/>
              <a:ext cx="443230" cy="502284"/>
            </a:xfrm>
            <a:custGeom>
              <a:avLst/>
              <a:gdLst/>
              <a:ahLst/>
              <a:cxnLst/>
              <a:rect l="l" t="t" r="r" b="b"/>
              <a:pathLst>
                <a:path w="443229" h="502285">
                  <a:moveTo>
                    <a:pt x="224035" y="0"/>
                  </a:moveTo>
                  <a:lnTo>
                    <a:pt x="218632" y="0"/>
                  </a:lnTo>
                  <a:lnTo>
                    <a:pt x="1978" y="146969"/>
                  </a:lnTo>
                  <a:lnTo>
                    <a:pt x="0" y="150728"/>
                  </a:lnTo>
                  <a:lnTo>
                    <a:pt x="0" y="496539"/>
                  </a:lnTo>
                  <a:lnTo>
                    <a:pt x="5413" y="501963"/>
                  </a:lnTo>
                  <a:lnTo>
                    <a:pt x="161063" y="501963"/>
                  </a:lnTo>
                  <a:lnTo>
                    <a:pt x="166487" y="496539"/>
                  </a:lnTo>
                  <a:lnTo>
                    <a:pt x="166487" y="477744"/>
                  </a:lnTo>
                  <a:lnTo>
                    <a:pt x="24219" y="477744"/>
                  </a:lnTo>
                  <a:lnTo>
                    <a:pt x="24219" y="161157"/>
                  </a:lnTo>
                  <a:lnTo>
                    <a:pt x="221333" y="27433"/>
                  </a:lnTo>
                  <a:lnTo>
                    <a:pt x="264476" y="27433"/>
                  </a:lnTo>
                  <a:lnTo>
                    <a:pt x="224035" y="0"/>
                  </a:lnTo>
                  <a:close/>
                </a:path>
                <a:path w="443229" h="502285">
                  <a:moveTo>
                    <a:pt x="300409" y="319519"/>
                  </a:moveTo>
                  <a:lnTo>
                    <a:pt x="276190" y="319519"/>
                  </a:lnTo>
                  <a:lnTo>
                    <a:pt x="276190" y="496539"/>
                  </a:lnTo>
                  <a:lnTo>
                    <a:pt x="281603" y="501963"/>
                  </a:lnTo>
                  <a:lnTo>
                    <a:pt x="437253" y="501963"/>
                  </a:lnTo>
                  <a:lnTo>
                    <a:pt x="442688" y="496539"/>
                  </a:lnTo>
                  <a:lnTo>
                    <a:pt x="442688" y="477744"/>
                  </a:lnTo>
                  <a:lnTo>
                    <a:pt x="300409" y="477744"/>
                  </a:lnTo>
                  <a:lnTo>
                    <a:pt x="300409" y="319519"/>
                  </a:lnTo>
                  <a:close/>
                </a:path>
                <a:path w="443229" h="502285">
                  <a:moveTo>
                    <a:pt x="294975" y="295299"/>
                  </a:moveTo>
                  <a:lnTo>
                    <a:pt x="147691" y="295299"/>
                  </a:lnTo>
                  <a:lnTo>
                    <a:pt x="142257" y="300723"/>
                  </a:lnTo>
                  <a:lnTo>
                    <a:pt x="142257" y="477744"/>
                  </a:lnTo>
                  <a:lnTo>
                    <a:pt x="166487" y="477744"/>
                  </a:lnTo>
                  <a:lnTo>
                    <a:pt x="166487" y="319519"/>
                  </a:lnTo>
                  <a:lnTo>
                    <a:pt x="300409" y="319519"/>
                  </a:lnTo>
                  <a:lnTo>
                    <a:pt x="300409" y="300723"/>
                  </a:lnTo>
                  <a:lnTo>
                    <a:pt x="294975" y="295299"/>
                  </a:lnTo>
                  <a:close/>
                </a:path>
                <a:path w="443229" h="502285">
                  <a:moveTo>
                    <a:pt x="264476" y="27433"/>
                  </a:moveTo>
                  <a:lnTo>
                    <a:pt x="221333" y="27433"/>
                  </a:lnTo>
                  <a:lnTo>
                    <a:pt x="418458" y="161157"/>
                  </a:lnTo>
                  <a:lnTo>
                    <a:pt x="418458" y="477744"/>
                  </a:lnTo>
                  <a:lnTo>
                    <a:pt x="442688" y="477744"/>
                  </a:lnTo>
                  <a:lnTo>
                    <a:pt x="442688" y="150728"/>
                  </a:lnTo>
                  <a:lnTo>
                    <a:pt x="440688" y="146969"/>
                  </a:lnTo>
                  <a:lnTo>
                    <a:pt x="264476" y="2743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003457" y="4280613"/>
              <a:ext cx="271145" cy="128905"/>
            </a:xfrm>
            <a:custGeom>
              <a:avLst/>
              <a:gdLst/>
              <a:ahLst/>
              <a:cxnLst/>
              <a:rect l="l" t="t" r="r" b="b"/>
              <a:pathLst>
                <a:path w="271145" h="128904">
                  <a:moveTo>
                    <a:pt x="8575" y="0"/>
                  </a:moveTo>
                  <a:lnTo>
                    <a:pt x="2314" y="4387"/>
                  </a:lnTo>
                  <a:lnTo>
                    <a:pt x="0" y="17559"/>
                  </a:lnTo>
                  <a:lnTo>
                    <a:pt x="4418" y="23831"/>
                  </a:lnTo>
                  <a:lnTo>
                    <a:pt x="11004" y="24983"/>
                  </a:lnTo>
                  <a:lnTo>
                    <a:pt x="61934" y="36310"/>
                  </a:lnTo>
                  <a:lnTo>
                    <a:pt x="111717" y="52278"/>
                  </a:lnTo>
                  <a:lnTo>
                    <a:pt x="159929" y="72704"/>
                  </a:lnTo>
                  <a:lnTo>
                    <a:pt x="206142" y="97407"/>
                  </a:lnTo>
                  <a:lnTo>
                    <a:pt x="249929" y="126205"/>
                  </a:lnTo>
                  <a:lnTo>
                    <a:pt x="252076" y="127776"/>
                  </a:lnTo>
                  <a:lnTo>
                    <a:pt x="254578" y="128519"/>
                  </a:lnTo>
                  <a:lnTo>
                    <a:pt x="257039" y="128519"/>
                  </a:lnTo>
                  <a:lnTo>
                    <a:pt x="260777" y="128519"/>
                  </a:lnTo>
                  <a:lnTo>
                    <a:pt x="264484" y="126781"/>
                  </a:lnTo>
                  <a:lnTo>
                    <a:pt x="270777" y="118111"/>
                  </a:lnTo>
                  <a:lnTo>
                    <a:pt x="269572" y="110530"/>
                  </a:lnTo>
                  <a:lnTo>
                    <a:pt x="264159" y="106604"/>
                  </a:lnTo>
                  <a:lnTo>
                    <a:pt x="218537" y="76595"/>
                  </a:lnTo>
                  <a:lnTo>
                    <a:pt x="170378" y="50852"/>
                  </a:lnTo>
                  <a:lnTo>
                    <a:pt x="120130" y="29565"/>
                  </a:lnTo>
                  <a:lnTo>
                    <a:pt x="68242" y="12925"/>
                  </a:lnTo>
                  <a:lnTo>
                    <a:pt x="15161" y="1120"/>
                  </a:lnTo>
                  <a:lnTo>
                    <a:pt x="857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332756" y="4459491"/>
              <a:ext cx="136173" cy="19573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0405568" y="4272886"/>
              <a:ext cx="509270" cy="294005"/>
            </a:xfrm>
            <a:custGeom>
              <a:avLst/>
              <a:gdLst/>
              <a:ahLst/>
              <a:cxnLst/>
              <a:rect l="l" t="t" r="r" b="b"/>
              <a:pathLst>
                <a:path w="509270" h="294004">
                  <a:moveTo>
                    <a:pt x="503461" y="0"/>
                  </a:moveTo>
                  <a:lnTo>
                    <a:pt x="496885" y="0"/>
                  </a:lnTo>
                  <a:lnTo>
                    <a:pt x="447035" y="3031"/>
                  </a:lnTo>
                  <a:lnTo>
                    <a:pt x="398292" y="10052"/>
                  </a:lnTo>
                  <a:lnTo>
                    <a:pt x="350613" y="20959"/>
                  </a:lnTo>
                  <a:lnTo>
                    <a:pt x="304204" y="35634"/>
                  </a:lnTo>
                  <a:lnTo>
                    <a:pt x="259274" y="53962"/>
                  </a:lnTo>
                  <a:lnTo>
                    <a:pt x="216031" y="75827"/>
                  </a:lnTo>
                  <a:lnTo>
                    <a:pt x="174682" y="101113"/>
                  </a:lnTo>
                  <a:lnTo>
                    <a:pt x="135436" y="129704"/>
                  </a:lnTo>
                  <a:lnTo>
                    <a:pt x="98500" y="161484"/>
                  </a:lnTo>
                  <a:lnTo>
                    <a:pt x="64083" y="196337"/>
                  </a:lnTo>
                  <a:lnTo>
                    <a:pt x="32391" y="234147"/>
                  </a:lnTo>
                  <a:lnTo>
                    <a:pt x="3633" y="274797"/>
                  </a:lnTo>
                  <a:lnTo>
                    <a:pt x="0" y="280410"/>
                  </a:lnTo>
                  <a:lnTo>
                    <a:pt x="1602" y="287907"/>
                  </a:lnTo>
                  <a:lnTo>
                    <a:pt x="9245" y="292860"/>
                  </a:lnTo>
                  <a:lnTo>
                    <a:pt x="11528" y="293488"/>
                  </a:lnTo>
                  <a:lnTo>
                    <a:pt x="13790" y="293488"/>
                  </a:lnTo>
                  <a:lnTo>
                    <a:pt x="17758" y="293488"/>
                  </a:lnTo>
                  <a:lnTo>
                    <a:pt x="21643" y="291540"/>
                  </a:lnTo>
                  <a:lnTo>
                    <a:pt x="23967" y="287959"/>
                  </a:lnTo>
                  <a:lnTo>
                    <a:pt x="51567" y="248944"/>
                  </a:lnTo>
                  <a:lnTo>
                    <a:pt x="81983" y="212655"/>
                  </a:lnTo>
                  <a:lnTo>
                    <a:pt x="115015" y="179205"/>
                  </a:lnTo>
                  <a:lnTo>
                    <a:pt x="150465" y="148704"/>
                  </a:lnTo>
                  <a:lnTo>
                    <a:pt x="188132" y="121264"/>
                  </a:lnTo>
                  <a:lnTo>
                    <a:pt x="227816" y="96995"/>
                  </a:lnTo>
                  <a:lnTo>
                    <a:pt x="269318" y="76010"/>
                  </a:lnTo>
                  <a:lnTo>
                    <a:pt x="312438" y="58420"/>
                  </a:lnTo>
                  <a:lnTo>
                    <a:pt x="356976" y="44335"/>
                  </a:lnTo>
                  <a:lnTo>
                    <a:pt x="402733" y="33868"/>
                  </a:lnTo>
                  <a:lnTo>
                    <a:pt x="449510" y="27128"/>
                  </a:lnTo>
                  <a:lnTo>
                    <a:pt x="497105" y="24229"/>
                  </a:lnTo>
                  <a:lnTo>
                    <a:pt x="503796" y="24093"/>
                  </a:lnTo>
                  <a:lnTo>
                    <a:pt x="509115" y="18564"/>
                  </a:lnTo>
                  <a:lnTo>
                    <a:pt x="508853" y="5277"/>
                  </a:lnTo>
                  <a:lnTo>
                    <a:pt x="5034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0405529" y="5180681"/>
              <a:ext cx="1005840" cy="295910"/>
            </a:xfrm>
            <a:custGeom>
              <a:avLst/>
              <a:gdLst/>
              <a:ahLst/>
              <a:cxnLst/>
              <a:rect l="l" t="t" r="r" b="b"/>
              <a:pathLst>
                <a:path w="1005840" h="295910">
                  <a:moveTo>
                    <a:pt x="12816" y="0"/>
                  </a:moveTo>
                  <a:lnTo>
                    <a:pt x="1612" y="7266"/>
                  </a:lnTo>
                  <a:lnTo>
                    <a:pt x="0" y="14763"/>
                  </a:lnTo>
                  <a:lnTo>
                    <a:pt x="3643" y="20376"/>
                  </a:lnTo>
                  <a:lnTo>
                    <a:pt x="33091" y="61954"/>
                  </a:lnTo>
                  <a:lnTo>
                    <a:pt x="65551" y="100525"/>
                  </a:lnTo>
                  <a:lnTo>
                    <a:pt x="100809" y="135973"/>
                  </a:lnTo>
                  <a:lnTo>
                    <a:pt x="138652" y="168182"/>
                  </a:lnTo>
                  <a:lnTo>
                    <a:pt x="178867" y="197035"/>
                  </a:lnTo>
                  <a:lnTo>
                    <a:pt x="221240" y="222418"/>
                  </a:lnTo>
                  <a:lnTo>
                    <a:pt x="265559" y="244214"/>
                  </a:lnTo>
                  <a:lnTo>
                    <a:pt x="311609" y="262307"/>
                  </a:lnTo>
                  <a:lnTo>
                    <a:pt x="359178" y="276581"/>
                  </a:lnTo>
                  <a:lnTo>
                    <a:pt x="408052" y="286920"/>
                  </a:lnTo>
                  <a:lnTo>
                    <a:pt x="458019" y="293209"/>
                  </a:lnTo>
                  <a:lnTo>
                    <a:pt x="508864" y="295331"/>
                  </a:lnTo>
                  <a:lnTo>
                    <a:pt x="557556" y="293352"/>
                  </a:lnTo>
                  <a:lnTo>
                    <a:pt x="605555" y="287487"/>
                  </a:lnTo>
                  <a:lnTo>
                    <a:pt x="652653" y="277845"/>
                  </a:lnTo>
                  <a:lnTo>
                    <a:pt x="698642" y="264534"/>
                  </a:lnTo>
                  <a:lnTo>
                    <a:pt x="743314" y="247661"/>
                  </a:lnTo>
                  <a:lnTo>
                    <a:pt x="786460" y="227334"/>
                  </a:lnTo>
                  <a:lnTo>
                    <a:pt x="827873" y="203663"/>
                  </a:lnTo>
                  <a:lnTo>
                    <a:pt x="867344" y="176754"/>
                  </a:lnTo>
                  <a:lnTo>
                    <a:pt x="904666" y="146716"/>
                  </a:lnTo>
                  <a:lnTo>
                    <a:pt x="939630" y="113657"/>
                  </a:lnTo>
                  <a:lnTo>
                    <a:pt x="972029" y="77686"/>
                  </a:lnTo>
                  <a:lnTo>
                    <a:pt x="1001655" y="38909"/>
                  </a:lnTo>
                  <a:lnTo>
                    <a:pt x="1005519" y="33433"/>
                  </a:lnTo>
                  <a:lnTo>
                    <a:pt x="1004189" y="25884"/>
                  </a:lnTo>
                  <a:lnTo>
                    <a:pt x="993257" y="18198"/>
                  </a:lnTo>
                  <a:lnTo>
                    <a:pt x="985687" y="19517"/>
                  </a:lnTo>
                  <a:lnTo>
                    <a:pt x="981844" y="24994"/>
                  </a:lnTo>
                  <a:lnTo>
                    <a:pt x="950686" y="65459"/>
                  </a:lnTo>
                  <a:lnTo>
                    <a:pt x="916382" y="102711"/>
                  </a:lnTo>
                  <a:lnTo>
                    <a:pt x="879192" y="136615"/>
                  </a:lnTo>
                  <a:lnTo>
                    <a:pt x="839375" y="167036"/>
                  </a:lnTo>
                  <a:lnTo>
                    <a:pt x="797190" y="193838"/>
                  </a:lnTo>
                  <a:lnTo>
                    <a:pt x="752896" y="216887"/>
                  </a:lnTo>
                  <a:lnTo>
                    <a:pt x="706752" y="236048"/>
                  </a:lnTo>
                  <a:lnTo>
                    <a:pt x="659018" y="251186"/>
                  </a:lnTo>
                  <a:lnTo>
                    <a:pt x="609952" y="262166"/>
                  </a:lnTo>
                  <a:lnTo>
                    <a:pt x="559815" y="268853"/>
                  </a:lnTo>
                  <a:lnTo>
                    <a:pt x="508864" y="271112"/>
                  </a:lnTo>
                  <a:lnTo>
                    <a:pt x="460064" y="269075"/>
                  </a:lnTo>
                  <a:lnTo>
                    <a:pt x="412109" y="263039"/>
                  </a:lnTo>
                  <a:lnTo>
                    <a:pt x="365202" y="253115"/>
                  </a:lnTo>
                  <a:lnTo>
                    <a:pt x="319547" y="239414"/>
                  </a:lnTo>
                  <a:lnTo>
                    <a:pt x="275350" y="222047"/>
                  </a:lnTo>
                  <a:lnTo>
                    <a:pt x="232816" y="201127"/>
                  </a:lnTo>
                  <a:lnTo>
                    <a:pt x="192148" y="176764"/>
                  </a:lnTo>
                  <a:lnTo>
                    <a:pt x="153551" y="149069"/>
                  </a:lnTo>
                  <a:lnTo>
                    <a:pt x="117230" y="118155"/>
                  </a:lnTo>
                  <a:lnTo>
                    <a:pt x="83389" y="84131"/>
                  </a:lnTo>
                  <a:lnTo>
                    <a:pt x="52233" y="47110"/>
                  </a:lnTo>
                  <a:lnTo>
                    <a:pt x="23967" y="7203"/>
                  </a:lnTo>
                  <a:lnTo>
                    <a:pt x="20334" y="1581"/>
                  </a:lnTo>
                  <a:lnTo>
                    <a:pt x="1281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" name="Grupo 211">
            <a:extLst>
              <a:ext uri="{FF2B5EF4-FFF2-40B4-BE49-F238E27FC236}">
                <a16:creationId xmlns:a16="http://schemas.microsoft.com/office/drawing/2014/main" id="{DA4C182B-B9A6-97CF-7027-BCE22DF53596}"/>
              </a:ext>
            </a:extLst>
          </p:cNvPr>
          <p:cNvGrpSpPr/>
          <p:nvPr/>
        </p:nvGrpSpPr>
        <p:grpSpPr>
          <a:xfrm>
            <a:off x="7286385" y="4387960"/>
            <a:ext cx="956804" cy="973455"/>
            <a:chOff x="7286385" y="4387960"/>
            <a:chExt cx="956804" cy="973455"/>
          </a:xfrm>
        </p:grpSpPr>
        <p:sp>
          <p:nvSpPr>
            <p:cNvPr id="66" name="object 66"/>
            <p:cNvSpPr/>
            <p:nvPr/>
          </p:nvSpPr>
          <p:spPr>
            <a:xfrm>
              <a:off x="7779639" y="4522971"/>
              <a:ext cx="463550" cy="429895"/>
            </a:xfrm>
            <a:custGeom>
              <a:avLst/>
              <a:gdLst/>
              <a:ahLst/>
              <a:cxnLst/>
              <a:rect l="l" t="t" r="r" b="b"/>
              <a:pathLst>
                <a:path w="463550" h="429895">
                  <a:moveTo>
                    <a:pt x="463550" y="5422"/>
                  </a:moveTo>
                  <a:lnTo>
                    <a:pt x="458139" y="0"/>
                  </a:lnTo>
                  <a:lnTo>
                    <a:pt x="5410" y="0"/>
                  </a:lnTo>
                  <a:lnTo>
                    <a:pt x="0" y="5422"/>
                  </a:lnTo>
                  <a:lnTo>
                    <a:pt x="0" y="18796"/>
                  </a:lnTo>
                  <a:lnTo>
                    <a:pt x="5410" y="24231"/>
                  </a:lnTo>
                  <a:lnTo>
                    <a:pt x="439331" y="24231"/>
                  </a:lnTo>
                  <a:lnTo>
                    <a:pt x="439331" y="405104"/>
                  </a:lnTo>
                  <a:lnTo>
                    <a:pt x="364820" y="405104"/>
                  </a:lnTo>
                  <a:lnTo>
                    <a:pt x="364820" y="343001"/>
                  </a:lnTo>
                  <a:lnTo>
                    <a:pt x="359397" y="337578"/>
                  </a:lnTo>
                  <a:lnTo>
                    <a:pt x="346011" y="337578"/>
                  </a:lnTo>
                  <a:lnTo>
                    <a:pt x="340601" y="343001"/>
                  </a:lnTo>
                  <a:lnTo>
                    <a:pt x="340601" y="405104"/>
                  </a:lnTo>
                  <a:lnTo>
                    <a:pt x="251307" y="405104"/>
                  </a:lnTo>
                  <a:lnTo>
                    <a:pt x="251307" y="343001"/>
                  </a:lnTo>
                  <a:lnTo>
                    <a:pt x="245884" y="337578"/>
                  </a:lnTo>
                  <a:lnTo>
                    <a:pt x="232498" y="337578"/>
                  </a:lnTo>
                  <a:lnTo>
                    <a:pt x="227088" y="343001"/>
                  </a:lnTo>
                  <a:lnTo>
                    <a:pt x="227088" y="405104"/>
                  </a:lnTo>
                  <a:lnTo>
                    <a:pt x="137782" y="405104"/>
                  </a:lnTo>
                  <a:lnTo>
                    <a:pt x="137782" y="343001"/>
                  </a:lnTo>
                  <a:lnTo>
                    <a:pt x="132372" y="337578"/>
                  </a:lnTo>
                  <a:lnTo>
                    <a:pt x="118973" y="337578"/>
                  </a:lnTo>
                  <a:lnTo>
                    <a:pt x="113563" y="343001"/>
                  </a:lnTo>
                  <a:lnTo>
                    <a:pt x="113563" y="405104"/>
                  </a:lnTo>
                  <a:lnTo>
                    <a:pt x="24269" y="405104"/>
                  </a:lnTo>
                  <a:lnTo>
                    <a:pt x="24269" y="343001"/>
                  </a:lnTo>
                  <a:lnTo>
                    <a:pt x="18859" y="337578"/>
                  </a:lnTo>
                  <a:lnTo>
                    <a:pt x="5461" y="337578"/>
                  </a:lnTo>
                  <a:lnTo>
                    <a:pt x="50" y="343001"/>
                  </a:lnTo>
                  <a:lnTo>
                    <a:pt x="50" y="410502"/>
                  </a:lnTo>
                  <a:lnTo>
                    <a:pt x="25" y="423900"/>
                  </a:lnTo>
                  <a:lnTo>
                    <a:pt x="2209" y="426072"/>
                  </a:lnTo>
                  <a:lnTo>
                    <a:pt x="5461" y="429323"/>
                  </a:lnTo>
                  <a:lnTo>
                    <a:pt x="458139" y="429323"/>
                  </a:lnTo>
                  <a:lnTo>
                    <a:pt x="463550" y="423900"/>
                  </a:lnTo>
                  <a:lnTo>
                    <a:pt x="463550" y="54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67" name="object 67"/>
            <p:cNvGrpSpPr/>
            <p:nvPr/>
          </p:nvGrpSpPr>
          <p:grpSpPr>
            <a:xfrm>
              <a:off x="7286385" y="4387960"/>
              <a:ext cx="429895" cy="973455"/>
              <a:chOff x="7286385" y="4387960"/>
              <a:chExt cx="429895" cy="973455"/>
            </a:xfrm>
          </p:grpSpPr>
          <p:sp>
            <p:nvSpPr>
              <p:cNvPr id="68" name="object 68"/>
              <p:cNvSpPr/>
              <p:nvPr/>
            </p:nvSpPr>
            <p:spPr>
              <a:xfrm>
                <a:off x="7286385" y="4387960"/>
                <a:ext cx="429895" cy="973455"/>
              </a:xfrm>
              <a:custGeom>
                <a:avLst/>
                <a:gdLst/>
                <a:ahLst/>
                <a:cxnLst/>
                <a:rect l="l" t="t" r="r" b="b"/>
                <a:pathLst>
                  <a:path w="429895" h="973454">
                    <a:moveTo>
                      <a:pt x="423892" y="0"/>
                    </a:moveTo>
                    <a:lnTo>
                      <a:pt x="5423" y="0"/>
                    </a:lnTo>
                    <a:lnTo>
                      <a:pt x="0" y="5423"/>
                    </a:lnTo>
                    <a:lnTo>
                      <a:pt x="0" y="967562"/>
                    </a:lnTo>
                    <a:lnTo>
                      <a:pt x="5423" y="972986"/>
                    </a:lnTo>
                    <a:lnTo>
                      <a:pt x="423892" y="972986"/>
                    </a:lnTo>
                    <a:lnTo>
                      <a:pt x="429316" y="967562"/>
                    </a:lnTo>
                    <a:lnTo>
                      <a:pt x="429316" y="948766"/>
                    </a:lnTo>
                    <a:lnTo>
                      <a:pt x="24229" y="948766"/>
                    </a:lnTo>
                    <a:lnTo>
                      <a:pt x="24229" y="24219"/>
                    </a:lnTo>
                    <a:lnTo>
                      <a:pt x="429316" y="24219"/>
                    </a:lnTo>
                    <a:lnTo>
                      <a:pt x="429316" y="5423"/>
                    </a:lnTo>
                    <a:lnTo>
                      <a:pt x="423892" y="0"/>
                    </a:lnTo>
                    <a:close/>
                  </a:path>
                  <a:path w="429895" h="973454">
                    <a:moveTo>
                      <a:pt x="429316" y="24219"/>
                    </a:moveTo>
                    <a:lnTo>
                      <a:pt x="405097" y="24219"/>
                    </a:lnTo>
                    <a:lnTo>
                      <a:pt x="405097" y="948766"/>
                    </a:lnTo>
                    <a:lnTo>
                      <a:pt x="429316" y="948766"/>
                    </a:lnTo>
                    <a:lnTo>
                      <a:pt x="429316" y="2421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69" name="object 69"/>
              <p:cNvPicPr/>
              <p:nvPr/>
            </p:nvPicPr>
            <p:blipFill>
              <a:blip r:embed="rId22" cstate="print"/>
              <a:stretch>
                <a:fillRect/>
              </a:stretch>
            </p:blipFill>
            <p:spPr>
              <a:xfrm>
                <a:off x="7395398" y="4631996"/>
                <a:ext cx="211291" cy="211281"/>
              </a:xfrm>
              <a:prstGeom prst="rect">
                <a:avLst/>
              </a:prstGeom>
            </p:spPr>
          </p:pic>
          <p:sp>
            <p:nvSpPr>
              <p:cNvPr id="70" name="object 70"/>
              <p:cNvSpPr/>
              <p:nvPr/>
            </p:nvSpPr>
            <p:spPr>
              <a:xfrm>
                <a:off x="7623962" y="4905482"/>
                <a:ext cx="92075" cy="365125"/>
              </a:xfrm>
              <a:custGeom>
                <a:avLst/>
                <a:gdLst/>
                <a:ahLst/>
                <a:cxnLst/>
                <a:rect l="l" t="t" r="r" b="b"/>
                <a:pathLst>
                  <a:path w="92075" h="365125">
                    <a:moveTo>
                      <a:pt x="91732" y="345960"/>
                    </a:moveTo>
                    <a:lnTo>
                      <a:pt x="86321" y="340537"/>
                    </a:lnTo>
                    <a:lnTo>
                      <a:pt x="5410" y="340537"/>
                    </a:lnTo>
                    <a:lnTo>
                      <a:pt x="0" y="345960"/>
                    </a:lnTo>
                    <a:lnTo>
                      <a:pt x="0" y="359333"/>
                    </a:lnTo>
                    <a:lnTo>
                      <a:pt x="5410" y="364756"/>
                    </a:lnTo>
                    <a:lnTo>
                      <a:pt x="79629" y="364756"/>
                    </a:lnTo>
                    <a:lnTo>
                      <a:pt x="86321" y="364756"/>
                    </a:lnTo>
                    <a:lnTo>
                      <a:pt x="91732" y="359333"/>
                    </a:lnTo>
                    <a:lnTo>
                      <a:pt x="91732" y="345960"/>
                    </a:lnTo>
                    <a:close/>
                  </a:path>
                  <a:path w="92075" h="365125">
                    <a:moveTo>
                      <a:pt x="91732" y="232448"/>
                    </a:moveTo>
                    <a:lnTo>
                      <a:pt x="86321" y="227025"/>
                    </a:lnTo>
                    <a:lnTo>
                      <a:pt x="5410" y="227025"/>
                    </a:lnTo>
                    <a:lnTo>
                      <a:pt x="0" y="232448"/>
                    </a:lnTo>
                    <a:lnTo>
                      <a:pt x="0" y="245821"/>
                    </a:lnTo>
                    <a:lnTo>
                      <a:pt x="5410" y="251244"/>
                    </a:lnTo>
                    <a:lnTo>
                      <a:pt x="79629" y="251244"/>
                    </a:lnTo>
                    <a:lnTo>
                      <a:pt x="86321" y="251244"/>
                    </a:lnTo>
                    <a:lnTo>
                      <a:pt x="91732" y="245821"/>
                    </a:lnTo>
                    <a:lnTo>
                      <a:pt x="91732" y="232448"/>
                    </a:lnTo>
                    <a:close/>
                  </a:path>
                  <a:path w="92075" h="365125">
                    <a:moveTo>
                      <a:pt x="91732" y="118935"/>
                    </a:moveTo>
                    <a:lnTo>
                      <a:pt x="86321" y="113512"/>
                    </a:lnTo>
                    <a:lnTo>
                      <a:pt x="5410" y="113512"/>
                    </a:lnTo>
                    <a:lnTo>
                      <a:pt x="0" y="118935"/>
                    </a:lnTo>
                    <a:lnTo>
                      <a:pt x="0" y="132308"/>
                    </a:lnTo>
                    <a:lnTo>
                      <a:pt x="5410" y="137731"/>
                    </a:lnTo>
                    <a:lnTo>
                      <a:pt x="79629" y="137731"/>
                    </a:lnTo>
                    <a:lnTo>
                      <a:pt x="86321" y="137731"/>
                    </a:lnTo>
                    <a:lnTo>
                      <a:pt x="91732" y="132308"/>
                    </a:lnTo>
                    <a:lnTo>
                      <a:pt x="91732" y="118935"/>
                    </a:lnTo>
                    <a:close/>
                  </a:path>
                  <a:path w="92075" h="365125">
                    <a:moveTo>
                      <a:pt x="91732" y="5422"/>
                    </a:moveTo>
                    <a:lnTo>
                      <a:pt x="86321" y="0"/>
                    </a:lnTo>
                    <a:lnTo>
                      <a:pt x="5410" y="0"/>
                    </a:lnTo>
                    <a:lnTo>
                      <a:pt x="0" y="5422"/>
                    </a:lnTo>
                    <a:lnTo>
                      <a:pt x="0" y="18796"/>
                    </a:lnTo>
                    <a:lnTo>
                      <a:pt x="5410" y="24218"/>
                    </a:lnTo>
                    <a:lnTo>
                      <a:pt x="79629" y="24218"/>
                    </a:lnTo>
                    <a:lnTo>
                      <a:pt x="86321" y="24218"/>
                    </a:lnTo>
                    <a:lnTo>
                      <a:pt x="91732" y="18796"/>
                    </a:lnTo>
                    <a:lnTo>
                      <a:pt x="91732" y="5422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211" name="Grupo 210">
            <a:extLst>
              <a:ext uri="{FF2B5EF4-FFF2-40B4-BE49-F238E27FC236}">
                <a16:creationId xmlns:a16="http://schemas.microsoft.com/office/drawing/2014/main" id="{581693DF-4E69-2329-A9DE-6982E985FF11}"/>
              </a:ext>
            </a:extLst>
          </p:cNvPr>
          <p:cNvGrpSpPr/>
          <p:nvPr/>
        </p:nvGrpSpPr>
        <p:grpSpPr>
          <a:xfrm>
            <a:off x="7147618" y="5834183"/>
            <a:ext cx="1016635" cy="999204"/>
            <a:chOff x="7147618" y="5834183"/>
            <a:chExt cx="1016635" cy="999204"/>
          </a:xfrm>
        </p:grpSpPr>
        <p:sp>
          <p:nvSpPr>
            <p:cNvPr id="71" name="object 71"/>
            <p:cNvSpPr/>
            <p:nvPr/>
          </p:nvSpPr>
          <p:spPr>
            <a:xfrm>
              <a:off x="7147618" y="6808622"/>
              <a:ext cx="1016635" cy="24765"/>
            </a:xfrm>
            <a:custGeom>
              <a:avLst/>
              <a:gdLst/>
              <a:ahLst/>
              <a:cxnLst/>
              <a:rect l="l" t="t" r="r" b="b"/>
              <a:pathLst>
                <a:path w="1016634" h="24765">
                  <a:moveTo>
                    <a:pt x="1010911" y="0"/>
                  </a:moveTo>
                  <a:lnTo>
                    <a:pt x="541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13" y="24219"/>
                  </a:lnTo>
                  <a:lnTo>
                    <a:pt x="1004220" y="24219"/>
                  </a:lnTo>
                  <a:lnTo>
                    <a:pt x="1010911" y="24219"/>
                  </a:lnTo>
                  <a:lnTo>
                    <a:pt x="1016335" y="18795"/>
                  </a:lnTo>
                  <a:lnTo>
                    <a:pt x="1016335" y="5423"/>
                  </a:lnTo>
                  <a:lnTo>
                    <a:pt x="101091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250718" y="6720033"/>
              <a:ext cx="810260" cy="24765"/>
            </a:xfrm>
            <a:custGeom>
              <a:avLst/>
              <a:gdLst/>
              <a:ahLst/>
              <a:cxnLst/>
              <a:rect l="l" t="t" r="r" b="b"/>
              <a:pathLst>
                <a:path w="810259" h="24765">
                  <a:moveTo>
                    <a:pt x="804708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795"/>
                  </a:lnTo>
                  <a:lnTo>
                    <a:pt x="5423" y="24219"/>
                  </a:lnTo>
                  <a:lnTo>
                    <a:pt x="798017" y="24219"/>
                  </a:lnTo>
                  <a:lnTo>
                    <a:pt x="804708" y="24219"/>
                  </a:lnTo>
                  <a:lnTo>
                    <a:pt x="810121" y="18795"/>
                  </a:lnTo>
                  <a:lnTo>
                    <a:pt x="810121" y="5423"/>
                  </a:lnTo>
                  <a:lnTo>
                    <a:pt x="80470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583276" y="6162450"/>
              <a:ext cx="145415" cy="496570"/>
            </a:xfrm>
            <a:custGeom>
              <a:avLst/>
              <a:gdLst/>
              <a:ahLst/>
              <a:cxnLst/>
              <a:rect l="l" t="t" r="r" b="b"/>
              <a:pathLst>
                <a:path w="145415" h="496570">
                  <a:moveTo>
                    <a:pt x="139608" y="0"/>
                  </a:moveTo>
                  <a:lnTo>
                    <a:pt x="5413" y="0"/>
                  </a:lnTo>
                  <a:lnTo>
                    <a:pt x="0" y="5423"/>
                  </a:lnTo>
                  <a:lnTo>
                    <a:pt x="0" y="490707"/>
                  </a:lnTo>
                  <a:lnTo>
                    <a:pt x="5413" y="496131"/>
                  </a:lnTo>
                  <a:lnTo>
                    <a:pt x="139608" y="496131"/>
                  </a:lnTo>
                  <a:lnTo>
                    <a:pt x="145021" y="490707"/>
                  </a:lnTo>
                  <a:lnTo>
                    <a:pt x="145021" y="471901"/>
                  </a:lnTo>
                  <a:lnTo>
                    <a:pt x="24219" y="471901"/>
                  </a:lnTo>
                  <a:lnTo>
                    <a:pt x="24219" y="24229"/>
                  </a:lnTo>
                  <a:lnTo>
                    <a:pt x="145021" y="24229"/>
                  </a:lnTo>
                  <a:lnTo>
                    <a:pt x="145021" y="5423"/>
                  </a:lnTo>
                  <a:lnTo>
                    <a:pt x="139608" y="0"/>
                  </a:lnTo>
                  <a:close/>
                </a:path>
                <a:path w="145415" h="496570">
                  <a:moveTo>
                    <a:pt x="145021" y="24229"/>
                  </a:moveTo>
                  <a:lnTo>
                    <a:pt x="120802" y="24229"/>
                  </a:lnTo>
                  <a:lnTo>
                    <a:pt x="120802" y="471901"/>
                  </a:lnTo>
                  <a:lnTo>
                    <a:pt x="145021" y="471901"/>
                  </a:lnTo>
                  <a:lnTo>
                    <a:pt x="145021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327682" y="6162450"/>
              <a:ext cx="145415" cy="496570"/>
            </a:xfrm>
            <a:custGeom>
              <a:avLst/>
              <a:gdLst/>
              <a:ahLst/>
              <a:cxnLst/>
              <a:rect l="l" t="t" r="r" b="b"/>
              <a:pathLst>
                <a:path w="145415" h="496570">
                  <a:moveTo>
                    <a:pt x="139608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490707"/>
                  </a:lnTo>
                  <a:lnTo>
                    <a:pt x="5423" y="496131"/>
                  </a:lnTo>
                  <a:lnTo>
                    <a:pt x="139608" y="496131"/>
                  </a:lnTo>
                  <a:lnTo>
                    <a:pt x="145032" y="490707"/>
                  </a:lnTo>
                  <a:lnTo>
                    <a:pt x="145032" y="471901"/>
                  </a:lnTo>
                  <a:lnTo>
                    <a:pt x="24229" y="471901"/>
                  </a:lnTo>
                  <a:lnTo>
                    <a:pt x="24229" y="24229"/>
                  </a:lnTo>
                  <a:lnTo>
                    <a:pt x="145032" y="24229"/>
                  </a:lnTo>
                  <a:lnTo>
                    <a:pt x="145032" y="5423"/>
                  </a:lnTo>
                  <a:lnTo>
                    <a:pt x="139608" y="0"/>
                  </a:lnTo>
                  <a:close/>
                </a:path>
                <a:path w="145415" h="496570">
                  <a:moveTo>
                    <a:pt x="145032" y="24229"/>
                  </a:moveTo>
                  <a:lnTo>
                    <a:pt x="120813" y="24229"/>
                  </a:lnTo>
                  <a:lnTo>
                    <a:pt x="120813" y="471901"/>
                  </a:lnTo>
                  <a:lnTo>
                    <a:pt x="145032" y="471901"/>
                  </a:lnTo>
                  <a:lnTo>
                    <a:pt x="145032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838850" y="6162450"/>
              <a:ext cx="145415" cy="496570"/>
            </a:xfrm>
            <a:custGeom>
              <a:avLst/>
              <a:gdLst/>
              <a:ahLst/>
              <a:cxnLst/>
              <a:rect l="l" t="t" r="r" b="b"/>
              <a:pathLst>
                <a:path w="145415" h="496570">
                  <a:moveTo>
                    <a:pt x="139608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490707"/>
                  </a:lnTo>
                  <a:lnTo>
                    <a:pt x="5423" y="496131"/>
                  </a:lnTo>
                  <a:lnTo>
                    <a:pt x="139608" y="496131"/>
                  </a:lnTo>
                  <a:lnTo>
                    <a:pt x="145032" y="490707"/>
                  </a:lnTo>
                  <a:lnTo>
                    <a:pt x="145032" y="471901"/>
                  </a:lnTo>
                  <a:lnTo>
                    <a:pt x="24219" y="471901"/>
                  </a:lnTo>
                  <a:lnTo>
                    <a:pt x="24219" y="24229"/>
                  </a:lnTo>
                  <a:lnTo>
                    <a:pt x="145032" y="24229"/>
                  </a:lnTo>
                  <a:lnTo>
                    <a:pt x="145032" y="5423"/>
                  </a:lnTo>
                  <a:lnTo>
                    <a:pt x="139608" y="0"/>
                  </a:lnTo>
                  <a:close/>
                </a:path>
                <a:path w="145415" h="496570">
                  <a:moveTo>
                    <a:pt x="145032" y="24229"/>
                  </a:moveTo>
                  <a:lnTo>
                    <a:pt x="120813" y="24229"/>
                  </a:lnTo>
                  <a:lnTo>
                    <a:pt x="120813" y="471901"/>
                  </a:lnTo>
                  <a:lnTo>
                    <a:pt x="145032" y="471901"/>
                  </a:lnTo>
                  <a:lnTo>
                    <a:pt x="145032" y="242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153224" y="5834183"/>
              <a:ext cx="986790" cy="267335"/>
            </a:xfrm>
            <a:custGeom>
              <a:avLst/>
              <a:gdLst/>
              <a:ahLst/>
              <a:cxnLst/>
              <a:rect l="l" t="t" r="r" b="b"/>
              <a:pathLst>
                <a:path w="986790" h="267335">
                  <a:moveTo>
                    <a:pt x="566356" y="175425"/>
                  </a:moveTo>
                  <a:lnTo>
                    <a:pt x="560946" y="170002"/>
                  </a:lnTo>
                  <a:lnTo>
                    <a:pt x="444169" y="170002"/>
                  </a:lnTo>
                  <a:lnTo>
                    <a:pt x="438759" y="175425"/>
                  </a:lnTo>
                  <a:lnTo>
                    <a:pt x="438759" y="188785"/>
                  </a:lnTo>
                  <a:lnTo>
                    <a:pt x="444169" y="194221"/>
                  </a:lnTo>
                  <a:lnTo>
                    <a:pt x="554240" y="194221"/>
                  </a:lnTo>
                  <a:lnTo>
                    <a:pt x="560946" y="194221"/>
                  </a:lnTo>
                  <a:lnTo>
                    <a:pt x="566356" y="188785"/>
                  </a:lnTo>
                  <a:lnTo>
                    <a:pt x="566356" y="175425"/>
                  </a:lnTo>
                  <a:close/>
                </a:path>
                <a:path w="986790" h="267335">
                  <a:moveTo>
                    <a:pt x="986497" y="219481"/>
                  </a:moveTo>
                  <a:lnTo>
                    <a:pt x="984237" y="205079"/>
                  </a:lnTo>
                  <a:lnTo>
                    <a:pt x="977900" y="192278"/>
                  </a:lnTo>
                  <a:lnTo>
                    <a:pt x="968082" y="181965"/>
                  </a:lnTo>
                  <a:lnTo>
                    <a:pt x="962279" y="178777"/>
                  </a:lnTo>
                  <a:lnTo>
                    <a:pt x="962279" y="219481"/>
                  </a:lnTo>
                  <a:lnTo>
                    <a:pt x="960462" y="228460"/>
                  </a:lnTo>
                  <a:lnTo>
                    <a:pt x="955497" y="235813"/>
                  </a:lnTo>
                  <a:lnTo>
                    <a:pt x="948143" y="240779"/>
                  </a:lnTo>
                  <a:lnTo>
                    <a:pt x="939152" y="242595"/>
                  </a:lnTo>
                  <a:lnTo>
                    <a:pt x="47358" y="242595"/>
                  </a:lnTo>
                  <a:lnTo>
                    <a:pt x="38354" y="240779"/>
                  </a:lnTo>
                  <a:lnTo>
                    <a:pt x="31000" y="235813"/>
                  </a:lnTo>
                  <a:lnTo>
                    <a:pt x="26047" y="228460"/>
                  </a:lnTo>
                  <a:lnTo>
                    <a:pt x="24218" y="219481"/>
                  </a:lnTo>
                  <a:lnTo>
                    <a:pt x="25323" y="212445"/>
                  </a:lnTo>
                  <a:lnTo>
                    <a:pt x="28460" y="206197"/>
                  </a:lnTo>
                  <a:lnTo>
                    <a:pt x="33312" y="201142"/>
                  </a:lnTo>
                  <a:lnTo>
                    <a:pt x="39560" y="197713"/>
                  </a:lnTo>
                  <a:lnTo>
                    <a:pt x="493242" y="25323"/>
                  </a:lnTo>
                  <a:lnTo>
                    <a:pt x="947000" y="197713"/>
                  </a:lnTo>
                  <a:lnTo>
                    <a:pt x="953236" y="201142"/>
                  </a:lnTo>
                  <a:lnTo>
                    <a:pt x="958062" y="206197"/>
                  </a:lnTo>
                  <a:lnTo>
                    <a:pt x="961174" y="212445"/>
                  </a:lnTo>
                  <a:lnTo>
                    <a:pt x="962279" y="219481"/>
                  </a:lnTo>
                  <a:lnTo>
                    <a:pt x="962279" y="178777"/>
                  </a:lnTo>
                  <a:lnTo>
                    <a:pt x="955408" y="174993"/>
                  </a:lnTo>
                  <a:lnTo>
                    <a:pt x="561441" y="25323"/>
                  </a:lnTo>
                  <a:lnTo>
                    <a:pt x="494779" y="0"/>
                  </a:lnTo>
                  <a:lnTo>
                    <a:pt x="491718" y="0"/>
                  </a:lnTo>
                  <a:lnTo>
                    <a:pt x="31165" y="174993"/>
                  </a:lnTo>
                  <a:lnTo>
                    <a:pt x="2260" y="205079"/>
                  </a:lnTo>
                  <a:lnTo>
                    <a:pt x="0" y="219481"/>
                  </a:lnTo>
                  <a:lnTo>
                    <a:pt x="3733" y="237883"/>
                  </a:lnTo>
                  <a:lnTo>
                    <a:pt x="13893" y="252945"/>
                  </a:lnTo>
                  <a:lnTo>
                    <a:pt x="28943" y="263093"/>
                  </a:lnTo>
                  <a:lnTo>
                    <a:pt x="47358" y="266827"/>
                  </a:lnTo>
                  <a:lnTo>
                    <a:pt x="939152" y="266827"/>
                  </a:lnTo>
                  <a:lnTo>
                    <a:pt x="957554" y="263093"/>
                  </a:lnTo>
                  <a:lnTo>
                    <a:pt x="972616" y="252945"/>
                  </a:lnTo>
                  <a:lnTo>
                    <a:pt x="979589" y="242595"/>
                  </a:lnTo>
                  <a:lnTo>
                    <a:pt x="982764" y="237883"/>
                  </a:lnTo>
                  <a:lnTo>
                    <a:pt x="986497" y="21948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10334907" y="5957958"/>
            <a:ext cx="1014094" cy="897255"/>
            <a:chOff x="10334907" y="5957958"/>
            <a:chExt cx="1014094" cy="897255"/>
          </a:xfrm>
        </p:grpSpPr>
        <p:sp>
          <p:nvSpPr>
            <p:cNvPr id="78" name="object 78"/>
            <p:cNvSpPr/>
            <p:nvPr/>
          </p:nvSpPr>
          <p:spPr>
            <a:xfrm>
              <a:off x="10563498" y="5957958"/>
              <a:ext cx="785495" cy="702310"/>
            </a:xfrm>
            <a:custGeom>
              <a:avLst/>
              <a:gdLst/>
              <a:ahLst/>
              <a:cxnLst/>
              <a:rect l="l" t="t" r="r" b="b"/>
              <a:pathLst>
                <a:path w="785495" h="702309">
                  <a:moveTo>
                    <a:pt x="717203" y="0"/>
                  </a:moveTo>
                  <a:lnTo>
                    <a:pt x="67924" y="0"/>
                  </a:lnTo>
                  <a:lnTo>
                    <a:pt x="41510" y="5346"/>
                  </a:lnTo>
                  <a:lnTo>
                    <a:pt x="19916" y="19916"/>
                  </a:lnTo>
                  <a:lnTo>
                    <a:pt x="5346" y="41510"/>
                  </a:lnTo>
                  <a:lnTo>
                    <a:pt x="0" y="67924"/>
                  </a:lnTo>
                  <a:lnTo>
                    <a:pt x="0" y="253489"/>
                  </a:lnTo>
                  <a:lnTo>
                    <a:pt x="5413" y="258913"/>
                  </a:lnTo>
                  <a:lnTo>
                    <a:pt x="18805" y="258913"/>
                  </a:lnTo>
                  <a:lnTo>
                    <a:pt x="24219" y="253489"/>
                  </a:lnTo>
                  <a:lnTo>
                    <a:pt x="24219" y="67924"/>
                  </a:lnTo>
                  <a:lnTo>
                    <a:pt x="27659" y="50931"/>
                  </a:lnTo>
                  <a:lnTo>
                    <a:pt x="37036" y="37036"/>
                  </a:lnTo>
                  <a:lnTo>
                    <a:pt x="50931" y="27659"/>
                  </a:lnTo>
                  <a:lnTo>
                    <a:pt x="67924" y="24219"/>
                  </a:lnTo>
                  <a:lnTo>
                    <a:pt x="717203" y="24219"/>
                  </a:lnTo>
                  <a:lnTo>
                    <a:pt x="734201" y="27659"/>
                  </a:lnTo>
                  <a:lnTo>
                    <a:pt x="748095" y="37036"/>
                  </a:lnTo>
                  <a:lnTo>
                    <a:pt x="757469" y="50931"/>
                  </a:lnTo>
                  <a:lnTo>
                    <a:pt x="760908" y="67924"/>
                  </a:lnTo>
                  <a:lnTo>
                    <a:pt x="760908" y="633949"/>
                  </a:lnTo>
                  <a:lnTo>
                    <a:pt x="757469" y="650907"/>
                  </a:lnTo>
                  <a:lnTo>
                    <a:pt x="748095" y="664775"/>
                  </a:lnTo>
                  <a:lnTo>
                    <a:pt x="734201" y="674135"/>
                  </a:lnTo>
                  <a:lnTo>
                    <a:pt x="717203" y="677570"/>
                  </a:lnTo>
                  <a:lnTo>
                    <a:pt x="317529" y="677570"/>
                  </a:lnTo>
                  <a:lnTo>
                    <a:pt x="312105" y="682994"/>
                  </a:lnTo>
                  <a:lnTo>
                    <a:pt x="312105" y="696366"/>
                  </a:lnTo>
                  <a:lnTo>
                    <a:pt x="317529" y="701790"/>
                  </a:lnTo>
                  <a:lnTo>
                    <a:pt x="717203" y="701790"/>
                  </a:lnTo>
                  <a:lnTo>
                    <a:pt x="743617" y="696449"/>
                  </a:lnTo>
                  <a:lnTo>
                    <a:pt x="765210" y="681895"/>
                  </a:lnTo>
                  <a:lnTo>
                    <a:pt x="779781" y="660328"/>
                  </a:lnTo>
                  <a:lnTo>
                    <a:pt x="785127" y="633949"/>
                  </a:lnTo>
                  <a:lnTo>
                    <a:pt x="785127" y="67924"/>
                  </a:lnTo>
                  <a:lnTo>
                    <a:pt x="779781" y="41510"/>
                  </a:lnTo>
                  <a:lnTo>
                    <a:pt x="765210" y="19916"/>
                  </a:lnTo>
                  <a:lnTo>
                    <a:pt x="743617" y="5346"/>
                  </a:lnTo>
                  <a:lnTo>
                    <a:pt x="7172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888947" y="6635549"/>
              <a:ext cx="134844" cy="218851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1043456" y="6101610"/>
              <a:ext cx="145415" cy="118110"/>
            </a:xfrm>
            <a:custGeom>
              <a:avLst/>
              <a:gdLst/>
              <a:ahLst/>
              <a:cxnLst/>
              <a:rect l="l" t="t" r="r" b="b"/>
              <a:pathLst>
                <a:path w="145415" h="118110">
                  <a:moveTo>
                    <a:pt x="139503" y="0"/>
                  </a:moveTo>
                  <a:lnTo>
                    <a:pt x="5423" y="0"/>
                  </a:lnTo>
                  <a:lnTo>
                    <a:pt x="0" y="5423"/>
                  </a:lnTo>
                  <a:lnTo>
                    <a:pt x="0" y="18805"/>
                  </a:lnTo>
                  <a:lnTo>
                    <a:pt x="5423" y="24229"/>
                  </a:lnTo>
                  <a:lnTo>
                    <a:pt x="120708" y="24229"/>
                  </a:lnTo>
                  <a:lnTo>
                    <a:pt x="120708" y="112645"/>
                  </a:lnTo>
                  <a:lnTo>
                    <a:pt x="126121" y="118069"/>
                  </a:lnTo>
                  <a:lnTo>
                    <a:pt x="132812" y="118069"/>
                  </a:lnTo>
                  <a:lnTo>
                    <a:pt x="139503" y="118069"/>
                  </a:lnTo>
                  <a:lnTo>
                    <a:pt x="144927" y="112645"/>
                  </a:lnTo>
                  <a:lnTo>
                    <a:pt x="144927" y="5423"/>
                  </a:lnTo>
                  <a:lnTo>
                    <a:pt x="1395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1018556" y="6364846"/>
              <a:ext cx="169827" cy="151356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0732198" y="6101619"/>
              <a:ext cx="456565" cy="203200"/>
            </a:xfrm>
            <a:custGeom>
              <a:avLst/>
              <a:gdLst/>
              <a:ahLst/>
              <a:cxnLst/>
              <a:rect l="l" t="t" r="r" b="b"/>
              <a:pathLst>
                <a:path w="456565" h="203200">
                  <a:moveTo>
                    <a:pt x="166090" y="5422"/>
                  </a:moveTo>
                  <a:lnTo>
                    <a:pt x="160680" y="0"/>
                  </a:lnTo>
                  <a:lnTo>
                    <a:pt x="5422" y="0"/>
                  </a:lnTo>
                  <a:lnTo>
                    <a:pt x="0" y="5422"/>
                  </a:lnTo>
                  <a:lnTo>
                    <a:pt x="0" y="193624"/>
                  </a:lnTo>
                  <a:lnTo>
                    <a:pt x="5422" y="199047"/>
                  </a:lnTo>
                  <a:lnTo>
                    <a:pt x="5930" y="199047"/>
                  </a:lnTo>
                  <a:lnTo>
                    <a:pt x="9664" y="202780"/>
                  </a:lnTo>
                  <a:lnTo>
                    <a:pt x="109524" y="202780"/>
                  </a:lnTo>
                  <a:lnTo>
                    <a:pt x="116217" y="202780"/>
                  </a:lnTo>
                  <a:lnTo>
                    <a:pt x="121627" y="197358"/>
                  </a:lnTo>
                  <a:lnTo>
                    <a:pt x="121627" y="183984"/>
                  </a:lnTo>
                  <a:lnTo>
                    <a:pt x="116217" y="178562"/>
                  </a:lnTo>
                  <a:lnTo>
                    <a:pt x="24218" y="178562"/>
                  </a:lnTo>
                  <a:lnTo>
                    <a:pt x="24218" y="24218"/>
                  </a:lnTo>
                  <a:lnTo>
                    <a:pt x="160680" y="24218"/>
                  </a:lnTo>
                  <a:lnTo>
                    <a:pt x="166090" y="18796"/>
                  </a:lnTo>
                  <a:lnTo>
                    <a:pt x="166090" y="5422"/>
                  </a:lnTo>
                  <a:close/>
                </a:path>
                <a:path w="456565" h="203200">
                  <a:moveTo>
                    <a:pt x="456184" y="183984"/>
                  </a:moveTo>
                  <a:lnTo>
                    <a:pt x="450761" y="178562"/>
                  </a:lnTo>
                  <a:lnTo>
                    <a:pt x="250786" y="178562"/>
                  </a:lnTo>
                  <a:lnTo>
                    <a:pt x="250786" y="5422"/>
                  </a:lnTo>
                  <a:lnTo>
                    <a:pt x="245364" y="0"/>
                  </a:lnTo>
                  <a:lnTo>
                    <a:pt x="231990" y="0"/>
                  </a:lnTo>
                  <a:lnTo>
                    <a:pt x="226568" y="5422"/>
                  </a:lnTo>
                  <a:lnTo>
                    <a:pt x="226568" y="197358"/>
                  </a:lnTo>
                  <a:lnTo>
                    <a:pt x="231990" y="202780"/>
                  </a:lnTo>
                  <a:lnTo>
                    <a:pt x="444068" y="202780"/>
                  </a:lnTo>
                  <a:lnTo>
                    <a:pt x="450761" y="202780"/>
                  </a:lnTo>
                  <a:lnTo>
                    <a:pt x="456184" y="197358"/>
                  </a:lnTo>
                  <a:lnTo>
                    <a:pt x="456184" y="18398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459141" y="6277178"/>
              <a:ext cx="248243" cy="248233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0334904" y="6407308"/>
              <a:ext cx="629920" cy="447675"/>
            </a:xfrm>
            <a:custGeom>
              <a:avLst/>
              <a:gdLst/>
              <a:ahLst/>
              <a:cxnLst/>
              <a:rect l="l" t="t" r="r" b="b"/>
              <a:pathLst>
                <a:path w="629920" h="447675">
                  <a:moveTo>
                    <a:pt x="114198" y="357936"/>
                  </a:moveTo>
                  <a:lnTo>
                    <a:pt x="108788" y="352513"/>
                  </a:lnTo>
                  <a:lnTo>
                    <a:pt x="95389" y="352513"/>
                  </a:lnTo>
                  <a:lnTo>
                    <a:pt x="89979" y="357936"/>
                  </a:lnTo>
                  <a:lnTo>
                    <a:pt x="89979" y="441909"/>
                  </a:lnTo>
                  <a:lnTo>
                    <a:pt x="95389" y="447332"/>
                  </a:lnTo>
                  <a:lnTo>
                    <a:pt x="102095" y="447332"/>
                  </a:lnTo>
                  <a:lnTo>
                    <a:pt x="108788" y="447332"/>
                  </a:lnTo>
                  <a:lnTo>
                    <a:pt x="114198" y="441909"/>
                  </a:lnTo>
                  <a:lnTo>
                    <a:pt x="114198" y="357936"/>
                  </a:lnTo>
                  <a:close/>
                </a:path>
                <a:path w="629920" h="447675">
                  <a:moveTo>
                    <a:pt x="629437" y="56959"/>
                  </a:moveTo>
                  <a:lnTo>
                    <a:pt x="616635" y="20866"/>
                  </a:lnTo>
                  <a:lnTo>
                    <a:pt x="578078" y="63"/>
                  </a:lnTo>
                  <a:lnTo>
                    <a:pt x="566762" y="0"/>
                  </a:lnTo>
                  <a:lnTo>
                    <a:pt x="555815" y="2108"/>
                  </a:lnTo>
                  <a:lnTo>
                    <a:pt x="545503" y="6311"/>
                  </a:lnTo>
                  <a:lnTo>
                    <a:pt x="536092" y="12534"/>
                  </a:lnTo>
                  <a:lnTo>
                    <a:pt x="331520" y="178739"/>
                  </a:lnTo>
                  <a:lnTo>
                    <a:pt x="109880" y="178739"/>
                  </a:lnTo>
                  <a:lnTo>
                    <a:pt x="67144" y="187375"/>
                  </a:lnTo>
                  <a:lnTo>
                    <a:pt x="32219" y="210934"/>
                  </a:lnTo>
                  <a:lnTo>
                    <a:pt x="8648" y="245833"/>
                  </a:lnTo>
                  <a:lnTo>
                    <a:pt x="0" y="288531"/>
                  </a:lnTo>
                  <a:lnTo>
                    <a:pt x="0" y="441934"/>
                  </a:lnTo>
                  <a:lnTo>
                    <a:pt x="5422" y="447357"/>
                  </a:lnTo>
                  <a:lnTo>
                    <a:pt x="18796" y="447357"/>
                  </a:lnTo>
                  <a:lnTo>
                    <a:pt x="24218" y="441934"/>
                  </a:lnTo>
                  <a:lnTo>
                    <a:pt x="24218" y="288531"/>
                  </a:lnTo>
                  <a:lnTo>
                    <a:pt x="30962" y="255244"/>
                  </a:lnTo>
                  <a:lnTo>
                    <a:pt x="49339" y="228041"/>
                  </a:lnTo>
                  <a:lnTo>
                    <a:pt x="76568" y="209689"/>
                  </a:lnTo>
                  <a:lnTo>
                    <a:pt x="109880" y="202958"/>
                  </a:lnTo>
                  <a:lnTo>
                    <a:pt x="338594" y="202958"/>
                  </a:lnTo>
                  <a:lnTo>
                    <a:pt x="341299" y="202006"/>
                  </a:lnTo>
                  <a:lnTo>
                    <a:pt x="551357" y="31343"/>
                  </a:lnTo>
                  <a:lnTo>
                    <a:pt x="556806" y="27762"/>
                  </a:lnTo>
                  <a:lnTo>
                    <a:pt x="562762" y="25349"/>
                  </a:lnTo>
                  <a:lnTo>
                    <a:pt x="569074" y="24130"/>
                  </a:lnTo>
                  <a:lnTo>
                    <a:pt x="575614" y="24168"/>
                  </a:lnTo>
                  <a:lnTo>
                    <a:pt x="584403" y="25069"/>
                  </a:lnTo>
                  <a:lnTo>
                    <a:pt x="592289" y="29311"/>
                  </a:lnTo>
                  <a:lnTo>
                    <a:pt x="602576" y="42037"/>
                  </a:lnTo>
                  <a:lnTo>
                    <a:pt x="605218" y="49453"/>
                  </a:lnTo>
                  <a:lnTo>
                    <a:pt x="605218" y="56959"/>
                  </a:lnTo>
                  <a:lnTo>
                    <a:pt x="471411" y="181470"/>
                  </a:lnTo>
                  <a:lnTo>
                    <a:pt x="349897" y="280924"/>
                  </a:lnTo>
                  <a:lnTo>
                    <a:pt x="348272" y="284365"/>
                  </a:lnTo>
                  <a:lnTo>
                    <a:pt x="348272" y="441934"/>
                  </a:lnTo>
                  <a:lnTo>
                    <a:pt x="353682" y="447357"/>
                  </a:lnTo>
                  <a:lnTo>
                    <a:pt x="360375" y="447357"/>
                  </a:lnTo>
                  <a:lnTo>
                    <a:pt x="367068" y="447357"/>
                  </a:lnTo>
                  <a:lnTo>
                    <a:pt x="372491" y="441934"/>
                  </a:lnTo>
                  <a:lnTo>
                    <a:pt x="372491" y="293738"/>
                  </a:lnTo>
                  <a:lnTo>
                    <a:pt x="486702" y="200240"/>
                  </a:lnTo>
                  <a:lnTo>
                    <a:pt x="608342" y="101447"/>
                  </a:lnTo>
                  <a:lnTo>
                    <a:pt x="617296" y="92316"/>
                  </a:lnTo>
                  <a:lnTo>
                    <a:pt x="623912" y="81597"/>
                  </a:lnTo>
                  <a:lnTo>
                    <a:pt x="628027" y="69684"/>
                  </a:lnTo>
                  <a:lnTo>
                    <a:pt x="629437" y="5695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" name="object 85"/>
          <p:cNvGrpSpPr/>
          <p:nvPr/>
        </p:nvGrpSpPr>
        <p:grpSpPr>
          <a:xfrm>
            <a:off x="8895090" y="2761694"/>
            <a:ext cx="780415" cy="1113790"/>
            <a:chOff x="8895090" y="2761694"/>
            <a:chExt cx="780415" cy="1113790"/>
          </a:xfrm>
        </p:grpSpPr>
        <p:sp>
          <p:nvSpPr>
            <p:cNvPr id="86" name="object 86"/>
            <p:cNvSpPr/>
            <p:nvPr/>
          </p:nvSpPr>
          <p:spPr>
            <a:xfrm>
              <a:off x="8895090" y="2761694"/>
              <a:ext cx="780415" cy="1113790"/>
            </a:xfrm>
            <a:custGeom>
              <a:avLst/>
              <a:gdLst/>
              <a:ahLst/>
              <a:cxnLst/>
              <a:rect l="l" t="t" r="r" b="b"/>
              <a:pathLst>
                <a:path w="780415" h="1113789">
                  <a:moveTo>
                    <a:pt x="779704" y="389890"/>
                  </a:moveTo>
                  <a:lnTo>
                    <a:pt x="324" y="389890"/>
                  </a:lnTo>
                  <a:lnTo>
                    <a:pt x="230" y="391160"/>
                  </a:lnTo>
                  <a:lnTo>
                    <a:pt x="0" y="394970"/>
                  </a:lnTo>
                  <a:lnTo>
                    <a:pt x="8031" y="471170"/>
                  </a:lnTo>
                  <a:lnTo>
                    <a:pt x="8125" y="472440"/>
                  </a:lnTo>
                  <a:lnTo>
                    <a:pt x="80866" y="1082040"/>
                  </a:lnTo>
                  <a:lnTo>
                    <a:pt x="116488" y="1113790"/>
                  </a:lnTo>
                  <a:lnTo>
                    <a:pt x="663414" y="1113790"/>
                  </a:lnTo>
                  <a:lnTo>
                    <a:pt x="676470" y="1112520"/>
                  </a:lnTo>
                  <a:lnTo>
                    <a:pt x="687397" y="1104900"/>
                  </a:lnTo>
                  <a:lnTo>
                    <a:pt x="695231" y="1094740"/>
                  </a:lnTo>
                  <a:lnTo>
                    <a:pt x="696740" y="1089660"/>
                  </a:lnTo>
                  <a:lnTo>
                    <a:pt x="110467" y="1089660"/>
                  </a:lnTo>
                  <a:lnTo>
                    <a:pt x="105619" y="1085850"/>
                  </a:lnTo>
                  <a:lnTo>
                    <a:pt x="104981" y="1079500"/>
                  </a:lnTo>
                  <a:lnTo>
                    <a:pt x="32030" y="467360"/>
                  </a:lnTo>
                  <a:lnTo>
                    <a:pt x="82713" y="467360"/>
                  </a:lnTo>
                  <a:lnTo>
                    <a:pt x="71945" y="462280"/>
                  </a:lnTo>
                  <a:lnTo>
                    <a:pt x="63526" y="458470"/>
                  </a:lnTo>
                  <a:lnTo>
                    <a:pt x="54495" y="452120"/>
                  </a:lnTo>
                  <a:lnTo>
                    <a:pt x="29569" y="416560"/>
                  </a:lnTo>
                  <a:lnTo>
                    <a:pt x="25936" y="405130"/>
                  </a:lnTo>
                  <a:lnTo>
                    <a:pt x="778944" y="405130"/>
                  </a:lnTo>
                  <a:lnTo>
                    <a:pt x="780007" y="394970"/>
                  </a:lnTo>
                  <a:lnTo>
                    <a:pt x="780112" y="392430"/>
                  </a:lnTo>
                  <a:lnTo>
                    <a:pt x="779871" y="391160"/>
                  </a:lnTo>
                  <a:lnTo>
                    <a:pt x="779704" y="389890"/>
                  </a:lnTo>
                  <a:close/>
                </a:path>
                <a:path w="780415" h="1113789">
                  <a:moveTo>
                    <a:pt x="773497" y="457200"/>
                  </a:moveTo>
                  <a:lnTo>
                    <a:pt x="749212" y="457200"/>
                  </a:lnTo>
                  <a:lnTo>
                    <a:pt x="674890" y="1079500"/>
                  </a:lnTo>
                  <a:lnTo>
                    <a:pt x="674293" y="1085850"/>
                  </a:lnTo>
                  <a:lnTo>
                    <a:pt x="669361" y="1089660"/>
                  </a:lnTo>
                  <a:lnTo>
                    <a:pt x="696740" y="1089660"/>
                  </a:lnTo>
                  <a:lnTo>
                    <a:pt x="699004" y="1082040"/>
                  </a:lnTo>
                  <a:lnTo>
                    <a:pt x="771808" y="473710"/>
                  </a:lnTo>
                  <a:lnTo>
                    <a:pt x="771903" y="472440"/>
                  </a:lnTo>
                  <a:lnTo>
                    <a:pt x="773497" y="457200"/>
                  </a:lnTo>
                  <a:close/>
                </a:path>
                <a:path w="780415" h="1113789">
                  <a:moveTo>
                    <a:pt x="391174" y="463550"/>
                  </a:moveTo>
                  <a:lnTo>
                    <a:pt x="338641" y="463550"/>
                  </a:lnTo>
                  <a:lnTo>
                    <a:pt x="351249" y="467360"/>
                  </a:lnTo>
                  <a:lnTo>
                    <a:pt x="362662" y="472440"/>
                  </a:lnTo>
                  <a:lnTo>
                    <a:pt x="391126" y="497840"/>
                  </a:lnTo>
                  <a:lnTo>
                    <a:pt x="413407" y="530860"/>
                  </a:lnTo>
                  <a:lnTo>
                    <a:pt x="432234" y="588010"/>
                  </a:lnTo>
                  <a:lnTo>
                    <a:pt x="440164" y="673100"/>
                  </a:lnTo>
                  <a:lnTo>
                    <a:pt x="441500" y="685800"/>
                  </a:lnTo>
                  <a:lnTo>
                    <a:pt x="469670" y="723900"/>
                  </a:lnTo>
                  <a:lnTo>
                    <a:pt x="503544" y="731520"/>
                  </a:lnTo>
                  <a:lnTo>
                    <a:pt x="528771" y="727710"/>
                  </a:lnTo>
                  <a:lnTo>
                    <a:pt x="551018" y="716280"/>
                  </a:lnTo>
                  <a:lnTo>
                    <a:pt x="558416" y="707390"/>
                  </a:lnTo>
                  <a:lnTo>
                    <a:pt x="495590" y="707390"/>
                  </a:lnTo>
                  <a:lnTo>
                    <a:pt x="488142" y="704850"/>
                  </a:lnTo>
                  <a:lnTo>
                    <a:pt x="464425" y="673100"/>
                  </a:lnTo>
                  <a:lnTo>
                    <a:pt x="459666" y="603250"/>
                  </a:lnTo>
                  <a:lnTo>
                    <a:pt x="447117" y="549910"/>
                  </a:lnTo>
                  <a:lnTo>
                    <a:pt x="429366" y="509270"/>
                  </a:lnTo>
                  <a:lnTo>
                    <a:pt x="409006" y="481330"/>
                  </a:lnTo>
                  <a:lnTo>
                    <a:pt x="391174" y="463550"/>
                  </a:lnTo>
                  <a:close/>
                </a:path>
                <a:path w="780415" h="1113789">
                  <a:moveTo>
                    <a:pt x="778944" y="405130"/>
                  </a:moveTo>
                  <a:lnTo>
                    <a:pt x="753956" y="405130"/>
                  </a:lnTo>
                  <a:lnTo>
                    <a:pt x="747275" y="417830"/>
                  </a:lnTo>
                  <a:lnTo>
                    <a:pt x="736803" y="433070"/>
                  </a:lnTo>
                  <a:lnTo>
                    <a:pt x="720310" y="448310"/>
                  </a:lnTo>
                  <a:lnTo>
                    <a:pt x="696454" y="459740"/>
                  </a:lnTo>
                  <a:lnTo>
                    <a:pt x="663896" y="466090"/>
                  </a:lnTo>
                  <a:lnTo>
                    <a:pt x="627904" y="474980"/>
                  </a:lnTo>
                  <a:lnTo>
                    <a:pt x="573764" y="524510"/>
                  </a:lnTo>
                  <a:lnTo>
                    <a:pt x="554778" y="590550"/>
                  </a:lnTo>
                  <a:lnTo>
                    <a:pt x="549248" y="648970"/>
                  </a:lnTo>
                  <a:lnTo>
                    <a:pt x="548642" y="673100"/>
                  </a:lnTo>
                  <a:lnTo>
                    <a:pt x="544230" y="688340"/>
                  </a:lnTo>
                  <a:lnTo>
                    <a:pt x="533118" y="699770"/>
                  </a:lnTo>
                  <a:lnTo>
                    <a:pt x="518494" y="704850"/>
                  </a:lnTo>
                  <a:lnTo>
                    <a:pt x="503544" y="707390"/>
                  </a:lnTo>
                  <a:lnTo>
                    <a:pt x="558416" y="707390"/>
                  </a:lnTo>
                  <a:lnTo>
                    <a:pt x="566871" y="697230"/>
                  </a:lnTo>
                  <a:lnTo>
                    <a:pt x="572914" y="673100"/>
                  </a:lnTo>
                  <a:lnTo>
                    <a:pt x="573491" y="650240"/>
                  </a:lnTo>
                  <a:lnTo>
                    <a:pt x="575371" y="623570"/>
                  </a:lnTo>
                  <a:lnTo>
                    <a:pt x="583929" y="565150"/>
                  </a:lnTo>
                  <a:lnTo>
                    <a:pt x="613069" y="513080"/>
                  </a:lnTo>
                  <a:lnTo>
                    <a:pt x="665602" y="490220"/>
                  </a:lnTo>
                  <a:lnTo>
                    <a:pt x="684673" y="487680"/>
                  </a:lnTo>
                  <a:lnTo>
                    <a:pt x="702389" y="483870"/>
                  </a:lnTo>
                  <a:lnTo>
                    <a:pt x="718688" y="476250"/>
                  </a:lnTo>
                  <a:lnTo>
                    <a:pt x="733506" y="468630"/>
                  </a:lnTo>
                  <a:lnTo>
                    <a:pt x="749212" y="457200"/>
                  </a:lnTo>
                  <a:lnTo>
                    <a:pt x="773497" y="457200"/>
                  </a:lnTo>
                  <a:lnTo>
                    <a:pt x="778944" y="405130"/>
                  </a:lnTo>
                  <a:close/>
                </a:path>
                <a:path w="780415" h="1113789">
                  <a:moveTo>
                    <a:pt x="82713" y="467360"/>
                  </a:moveTo>
                  <a:lnTo>
                    <a:pt x="32030" y="467360"/>
                  </a:lnTo>
                  <a:lnTo>
                    <a:pt x="47317" y="477520"/>
                  </a:lnTo>
                  <a:lnTo>
                    <a:pt x="54015" y="481330"/>
                  </a:lnTo>
                  <a:lnTo>
                    <a:pt x="60244" y="483870"/>
                  </a:lnTo>
                  <a:lnTo>
                    <a:pt x="65962" y="486410"/>
                  </a:lnTo>
                  <a:lnTo>
                    <a:pt x="71128" y="488950"/>
                  </a:lnTo>
                  <a:lnTo>
                    <a:pt x="81116" y="492760"/>
                  </a:lnTo>
                  <a:lnTo>
                    <a:pt x="88667" y="497840"/>
                  </a:lnTo>
                  <a:lnTo>
                    <a:pt x="94655" y="506730"/>
                  </a:lnTo>
                  <a:lnTo>
                    <a:pt x="99955" y="520700"/>
                  </a:lnTo>
                  <a:lnTo>
                    <a:pt x="107955" y="542290"/>
                  </a:lnTo>
                  <a:lnTo>
                    <a:pt x="119628" y="562610"/>
                  </a:lnTo>
                  <a:lnTo>
                    <a:pt x="136671" y="576580"/>
                  </a:lnTo>
                  <a:lnTo>
                    <a:pt x="160780" y="582930"/>
                  </a:lnTo>
                  <a:lnTo>
                    <a:pt x="164633" y="582930"/>
                  </a:lnTo>
                  <a:lnTo>
                    <a:pt x="187224" y="577850"/>
                  </a:lnTo>
                  <a:lnTo>
                    <a:pt x="203623" y="566420"/>
                  </a:lnTo>
                  <a:lnTo>
                    <a:pt x="208737" y="558800"/>
                  </a:lnTo>
                  <a:lnTo>
                    <a:pt x="162131" y="558800"/>
                  </a:lnTo>
                  <a:lnTo>
                    <a:pt x="151070" y="556260"/>
                  </a:lnTo>
                  <a:lnTo>
                    <a:pt x="140974" y="549910"/>
                  </a:lnTo>
                  <a:lnTo>
                    <a:pt x="131718" y="535940"/>
                  </a:lnTo>
                  <a:lnTo>
                    <a:pt x="123179" y="514350"/>
                  </a:lnTo>
                  <a:lnTo>
                    <a:pt x="114995" y="494030"/>
                  </a:lnTo>
                  <a:lnTo>
                    <a:pt x="105215" y="480060"/>
                  </a:lnTo>
                  <a:lnTo>
                    <a:pt x="93619" y="472440"/>
                  </a:lnTo>
                  <a:lnTo>
                    <a:pt x="82713" y="467360"/>
                  </a:lnTo>
                  <a:close/>
                </a:path>
                <a:path w="780415" h="1113789">
                  <a:moveTo>
                    <a:pt x="324702" y="438150"/>
                  </a:moveTo>
                  <a:lnTo>
                    <a:pt x="319341" y="438150"/>
                  </a:lnTo>
                  <a:lnTo>
                    <a:pt x="313833" y="439420"/>
                  </a:lnTo>
                  <a:lnTo>
                    <a:pt x="308325" y="439420"/>
                  </a:lnTo>
                  <a:lnTo>
                    <a:pt x="257011" y="457200"/>
                  </a:lnTo>
                  <a:lnTo>
                    <a:pt x="219543" y="490220"/>
                  </a:lnTo>
                  <a:lnTo>
                    <a:pt x="202883" y="520700"/>
                  </a:lnTo>
                  <a:lnTo>
                    <a:pt x="194587" y="537210"/>
                  </a:lnTo>
                  <a:lnTo>
                    <a:pt x="186417" y="548640"/>
                  </a:lnTo>
                  <a:lnTo>
                    <a:pt x="176925" y="556260"/>
                  </a:lnTo>
                  <a:lnTo>
                    <a:pt x="164665" y="558800"/>
                  </a:lnTo>
                  <a:lnTo>
                    <a:pt x="208737" y="558800"/>
                  </a:lnTo>
                  <a:lnTo>
                    <a:pt x="215556" y="548640"/>
                  </a:lnTo>
                  <a:lnTo>
                    <a:pt x="224747" y="530860"/>
                  </a:lnTo>
                  <a:lnTo>
                    <a:pt x="228129" y="524510"/>
                  </a:lnTo>
                  <a:lnTo>
                    <a:pt x="252503" y="490220"/>
                  </a:lnTo>
                  <a:lnTo>
                    <a:pt x="289854" y="468630"/>
                  </a:lnTo>
                  <a:lnTo>
                    <a:pt x="311487" y="463550"/>
                  </a:lnTo>
                  <a:lnTo>
                    <a:pt x="391174" y="463550"/>
                  </a:lnTo>
                  <a:lnTo>
                    <a:pt x="388626" y="461010"/>
                  </a:lnTo>
                  <a:lnTo>
                    <a:pt x="374954" y="450850"/>
                  </a:lnTo>
                  <a:lnTo>
                    <a:pt x="359593" y="444500"/>
                  </a:lnTo>
                  <a:lnTo>
                    <a:pt x="342768" y="440690"/>
                  </a:lnTo>
                  <a:lnTo>
                    <a:pt x="324702" y="438150"/>
                  </a:lnTo>
                  <a:close/>
                </a:path>
                <a:path w="780415" h="1113789">
                  <a:moveTo>
                    <a:pt x="778813" y="387350"/>
                  </a:moveTo>
                  <a:lnTo>
                    <a:pt x="1225" y="387350"/>
                  </a:lnTo>
                  <a:lnTo>
                    <a:pt x="513" y="389890"/>
                  </a:lnTo>
                  <a:lnTo>
                    <a:pt x="779567" y="389890"/>
                  </a:lnTo>
                  <a:lnTo>
                    <a:pt x="778981" y="388620"/>
                  </a:lnTo>
                  <a:lnTo>
                    <a:pt x="778813" y="387350"/>
                  </a:lnTo>
                  <a:close/>
                </a:path>
                <a:path w="780415" h="1113789">
                  <a:moveTo>
                    <a:pt x="777735" y="386080"/>
                  </a:moveTo>
                  <a:lnTo>
                    <a:pt x="2324" y="386080"/>
                  </a:lnTo>
                  <a:lnTo>
                    <a:pt x="1476" y="387350"/>
                  </a:lnTo>
                  <a:lnTo>
                    <a:pt x="778604" y="387350"/>
                  </a:lnTo>
                  <a:lnTo>
                    <a:pt x="777735" y="386080"/>
                  </a:lnTo>
                  <a:close/>
                </a:path>
                <a:path w="780415" h="1113789">
                  <a:moveTo>
                    <a:pt x="777044" y="384810"/>
                  </a:moveTo>
                  <a:lnTo>
                    <a:pt x="3287" y="384810"/>
                  </a:lnTo>
                  <a:lnTo>
                    <a:pt x="2565" y="386080"/>
                  </a:lnTo>
                  <a:lnTo>
                    <a:pt x="777484" y="386080"/>
                  </a:lnTo>
                  <a:lnTo>
                    <a:pt x="777044" y="384810"/>
                  </a:lnTo>
                  <a:close/>
                </a:path>
                <a:path w="780415" h="1113789">
                  <a:moveTo>
                    <a:pt x="775746" y="383540"/>
                  </a:moveTo>
                  <a:lnTo>
                    <a:pt x="4334" y="383540"/>
                  </a:lnTo>
                  <a:lnTo>
                    <a:pt x="4031" y="384810"/>
                  </a:lnTo>
                  <a:lnTo>
                    <a:pt x="776405" y="384810"/>
                  </a:lnTo>
                  <a:lnTo>
                    <a:pt x="775746" y="383540"/>
                  </a:lnTo>
                  <a:close/>
                </a:path>
                <a:path w="780415" h="1113789">
                  <a:moveTo>
                    <a:pt x="773400" y="382270"/>
                  </a:moveTo>
                  <a:lnTo>
                    <a:pt x="6324" y="382270"/>
                  </a:lnTo>
                  <a:lnTo>
                    <a:pt x="4680" y="383540"/>
                  </a:lnTo>
                  <a:lnTo>
                    <a:pt x="775075" y="383540"/>
                  </a:lnTo>
                  <a:lnTo>
                    <a:pt x="773400" y="382270"/>
                  </a:lnTo>
                  <a:close/>
                </a:path>
                <a:path w="780415" h="1113789">
                  <a:moveTo>
                    <a:pt x="771065" y="381000"/>
                  </a:moveTo>
                  <a:lnTo>
                    <a:pt x="8963" y="381000"/>
                  </a:lnTo>
                  <a:lnTo>
                    <a:pt x="8544" y="382270"/>
                  </a:lnTo>
                  <a:lnTo>
                    <a:pt x="771903" y="382270"/>
                  </a:lnTo>
                  <a:lnTo>
                    <a:pt x="771065" y="381000"/>
                  </a:lnTo>
                  <a:close/>
                </a:path>
                <a:path w="780415" h="1113789">
                  <a:moveTo>
                    <a:pt x="518036" y="0"/>
                  </a:moveTo>
                  <a:lnTo>
                    <a:pt x="261992" y="0"/>
                  </a:lnTo>
                  <a:lnTo>
                    <a:pt x="254407" y="1270"/>
                  </a:lnTo>
                  <a:lnTo>
                    <a:pt x="248205" y="6350"/>
                  </a:lnTo>
                  <a:lnTo>
                    <a:pt x="244020" y="12700"/>
                  </a:lnTo>
                  <a:lnTo>
                    <a:pt x="242484" y="20320"/>
                  </a:lnTo>
                  <a:lnTo>
                    <a:pt x="242484" y="57150"/>
                  </a:lnTo>
                  <a:lnTo>
                    <a:pt x="236233" y="58420"/>
                  </a:lnTo>
                  <a:lnTo>
                    <a:pt x="184264" y="78740"/>
                  </a:lnTo>
                  <a:lnTo>
                    <a:pt x="142094" y="104140"/>
                  </a:lnTo>
                  <a:lnTo>
                    <a:pt x="108713" y="133350"/>
                  </a:lnTo>
                  <a:lnTo>
                    <a:pt x="83112" y="167640"/>
                  </a:lnTo>
                  <a:lnTo>
                    <a:pt x="64279" y="205740"/>
                  </a:lnTo>
                  <a:lnTo>
                    <a:pt x="51204" y="245110"/>
                  </a:lnTo>
                  <a:lnTo>
                    <a:pt x="42878" y="287020"/>
                  </a:lnTo>
                  <a:lnTo>
                    <a:pt x="38289" y="330200"/>
                  </a:lnTo>
                  <a:lnTo>
                    <a:pt x="36428" y="372110"/>
                  </a:lnTo>
                  <a:lnTo>
                    <a:pt x="36271" y="381000"/>
                  </a:lnTo>
                  <a:lnTo>
                    <a:pt x="60678" y="381000"/>
                  </a:lnTo>
                  <a:lnTo>
                    <a:pt x="60877" y="372110"/>
                  </a:lnTo>
                  <a:lnTo>
                    <a:pt x="64604" y="314960"/>
                  </a:lnTo>
                  <a:lnTo>
                    <a:pt x="72938" y="264160"/>
                  </a:lnTo>
                  <a:lnTo>
                    <a:pt x="86084" y="219710"/>
                  </a:lnTo>
                  <a:lnTo>
                    <a:pt x="104248" y="181610"/>
                  </a:lnTo>
                  <a:lnTo>
                    <a:pt x="127633" y="149860"/>
                  </a:lnTo>
                  <a:lnTo>
                    <a:pt x="156446" y="123190"/>
                  </a:lnTo>
                  <a:lnTo>
                    <a:pt x="190892" y="102870"/>
                  </a:lnTo>
                  <a:lnTo>
                    <a:pt x="231176" y="86360"/>
                  </a:lnTo>
                  <a:lnTo>
                    <a:pt x="242484" y="82550"/>
                  </a:lnTo>
                  <a:lnTo>
                    <a:pt x="266756" y="82550"/>
                  </a:lnTo>
                  <a:lnTo>
                    <a:pt x="266756" y="24130"/>
                  </a:lnTo>
                  <a:lnTo>
                    <a:pt x="537543" y="24130"/>
                  </a:lnTo>
                  <a:lnTo>
                    <a:pt x="537543" y="20320"/>
                  </a:lnTo>
                  <a:lnTo>
                    <a:pt x="536008" y="12700"/>
                  </a:lnTo>
                  <a:lnTo>
                    <a:pt x="531822" y="6350"/>
                  </a:lnTo>
                  <a:lnTo>
                    <a:pt x="525621" y="1270"/>
                  </a:lnTo>
                  <a:lnTo>
                    <a:pt x="518036" y="0"/>
                  </a:lnTo>
                  <a:close/>
                </a:path>
                <a:path w="780415" h="1113789">
                  <a:moveTo>
                    <a:pt x="603133" y="82550"/>
                  </a:moveTo>
                  <a:lnTo>
                    <a:pt x="537543" y="82550"/>
                  </a:lnTo>
                  <a:lnTo>
                    <a:pt x="548810" y="85090"/>
                  </a:lnTo>
                  <a:lnTo>
                    <a:pt x="590037" y="101600"/>
                  </a:lnTo>
                  <a:lnTo>
                    <a:pt x="625289" y="123190"/>
                  </a:lnTo>
                  <a:lnTo>
                    <a:pt x="654776" y="149860"/>
                  </a:lnTo>
                  <a:lnTo>
                    <a:pt x="678708" y="181610"/>
                  </a:lnTo>
                  <a:lnTo>
                    <a:pt x="697294" y="219710"/>
                  </a:lnTo>
                  <a:lnTo>
                    <a:pt x="710745" y="264160"/>
                  </a:lnTo>
                  <a:lnTo>
                    <a:pt x="719269" y="314960"/>
                  </a:lnTo>
                  <a:lnTo>
                    <a:pt x="723077" y="372110"/>
                  </a:lnTo>
                  <a:lnTo>
                    <a:pt x="723297" y="381000"/>
                  </a:lnTo>
                  <a:lnTo>
                    <a:pt x="747715" y="381000"/>
                  </a:lnTo>
                  <a:lnTo>
                    <a:pt x="745648" y="331470"/>
                  </a:lnTo>
                  <a:lnTo>
                    <a:pt x="741025" y="290830"/>
                  </a:lnTo>
                  <a:lnTo>
                    <a:pt x="732610" y="248920"/>
                  </a:lnTo>
                  <a:lnTo>
                    <a:pt x="719354" y="209550"/>
                  </a:lnTo>
                  <a:lnTo>
                    <a:pt x="700211" y="171450"/>
                  </a:lnTo>
                  <a:lnTo>
                    <a:pt x="674132" y="135890"/>
                  </a:lnTo>
                  <a:lnTo>
                    <a:pt x="640070" y="105410"/>
                  </a:lnTo>
                  <a:lnTo>
                    <a:pt x="603133" y="82550"/>
                  </a:lnTo>
                  <a:close/>
                </a:path>
                <a:path w="780415" h="1113789">
                  <a:moveTo>
                    <a:pt x="266756" y="82550"/>
                  </a:moveTo>
                  <a:lnTo>
                    <a:pt x="242484" y="82550"/>
                  </a:lnTo>
                  <a:lnTo>
                    <a:pt x="242484" y="107950"/>
                  </a:lnTo>
                  <a:lnTo>
                    <a:pt x="244020" y="115570"/>
                  </a:lnTo>
                  <a:lnTo>
                    <a:pt x="248205" y="121920"/>
                  </a:lnTo>
                  <a:lnTo>
                    <a:pt x="254407" y="125730"/>
                  </a:lnTo>
                  <a:lnTo>
                    <a:pt x="261992" y="127000"/>
                  </a:lnTo>
                  <a:lnTo>
                    <a:pt x="518036" y="127000"/>
                  </a:lnTo>
                  <a:lnTo>
                    <a:pt x="525621" y="125730"/>
                  </a:lnTo>
                  <a:lnTo>
                    <a:pt x="531822" y="121920"/>
                  </a:lnTo>
                  <a:lnTo>
                    <a:pt x="536008" y="115570"/>
                  </a:lnTo>
                  <a:lnTo>
                    <a:pt x="537543" y="107950"/>
                  </a:lnTo>
                  <a:lnTo>
                    <a:pt x="537543" y="102870"/>
                  </a:lnTo>
                  <a:lnTo>
                    <a:pt x="266756" y="102870"/>
                  </a:lnTo>
                  <a:lnTo>
                    <a:pt x="266756" y="82550"/>
                  </a:lnTo>
                  <a:close/>
                </a:path>
                <a:path w="780415" h="1113789">
                  <a:moveTo>
                    <a:pt x="537543" y="24130"/>
                  </a:moveTo>
                  <a:lnTo>
                    <a:pt x="513282" y="24130"/>
                  </a:lnTo>
                  <a:lnTo>
                    <a:pt x="513282" y="102870"/>
                  </a:lnTo>
                  <a:lnTo>
                    <a:pt x="537543" y="102870"/>
                  </a:lnTo>
                  <a:lnTo>
                    <a:pt x="537543" y="82550"/>
                  </a:lnTo>
                  <a:lnTo>
                    <a:pt x="603133" y="82550"/>
                  </a:lnTo>
                  <a:lnTo>
                    <a:pt x="596977" y="78740"/>
                  </a:lnTo>
                  <a:lnTo>
                    <a:pt x="543805" y="58420"/>
                  </a:lnTo>
                  <a:lnTo>
                    <a:pt x="537543" y="57150"/>
                  </a:lnTo>
                  <a:lnTo>
                    <a:pt x="537543" y="2413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354727" y="3531194"/>
              <a:ext cx="95146" cy="135200"/>
            </a:xfrm>
            <a:prstGeom prst="rect">
              <a:avLst/>
            </a:prstGeom>
          </p:spPr>
        </p:pic>
      </p:grpSp>
      <p:sp>
        <p:nvSpPr>
          <p:cNvPr id="88" name="object 88"/>
          <p:cNvSpPr/>
          <p:nvPr/>
        </p:nvSpPr>
        <p:spPr>
          <a:xfrm>
            <a:off x="3917377" y="4330598"/>
            <a:ext cx="960119" cy="974725"/>
          </a:xfrm>
          <a:custGeom>
            <a:avLst/>
            <a:gdLst/>
            <a:ahLst/>
            <a:cxnLst/>
            <a:rect l="l" t="t" r="r" b="b"/>
            <a:pathLst>
              <a:path w="960120" h="974725">
                <a:moveTo>
                  <a:pt x="914841" y="707297"/>
                </a:moveTo>
                <a:lnTo>
                  <a:pt x="44668" y="707297"/>
                </a:lnTo>
                <a:lnTo>
                  <a:pt x="27295" y="710814"/>
                </a:lnTo>
                <a:lnTo>
                  <a:pt x="13095" y="720396"/>
                </a:lnTo>
                <a:lnTo>
                  <a:pt x="3514" y="734597"/>
                </a:lnTo>
                <a:lnTo>
                  <a:pt x="0" y="751966"/>
                </a:lnTo>
                <a:lnTo>
                  <a:pt x="0" y="930003"/>
                </a:lnTo>
                <a:lnTo>
                  <a:pt x="3514" y="947366"/>
                </a:lnTo>
                <a:lnTo>
                  <a:pt x="13095" y="961563"/>
                </a:lnTo>
                <a:lnTo>
                  <a:pt x="27295" y="971145"/>
                </a:lnTo>
                <a:lnTo>
                  <a:pt x="44668" y="974661"/>
                </a:lnTo>
                <a:lnTo>
                  <a:pt x="914841" y="974661"/>
                </a:lnTo>
                <a:lnTo>
                  <a:pt x="932210" y="971145"/>
                </a:lnTo>
                <a:lnTo>
                  <a:pt x="946410" y="961563"/>
                </a:lnTo>
                <a:lnTo>
                  <a:pt x="954094" y="950180"/>
                </a:lnTo>
                <a:lnTo>
                  <a:pt x="44668" y="950180"/>
                </a:lnTo>
                <a:lnTo>
                  <a:pt x="36806" y="948593"/>
                </a:lnTo>
                <a:lnTo>
                  <a:pt x="30382" y="944265"/>
                </a:lnTo>
                <a:lnTo>
                  <a:pt x="26049" y="937851"/>
                </a:lnTo>
                <a:lnTo>
                  <a:pt x="24459" y="930003"/>
                </a:lnTo>
                <a:lnTo>
                  <a:pt x="24459" y="751966"/>
                </a:lnTo>
                <a:lnTo>
                  <a:pt x="26049" y="744114"/>
                </a:lnTo>
                <a:lnTo>
                  <a:pt x="30382" y="737693"/>
                </a:lnTo>
                <a:lnTo>
                  <a:pt x="36806" y="733359"/>
                </a:lnTo>
                <a:lnTo>
                  <a:pt x="44668" y="731768"/>
                </a:lnTo>
                <a:lnTo>
                  <a:pt x="954084" y="731768"/>
                </a:lnTo>
                <a:lnTo>
                  <a:pt x="946410" y="720396"/>
                </a:lnTo>
                <a:lnTo>
                  <a:pt x="932210" y="710814"/>
                </a:lnTo>
                <a:lnTo>
                  <a:pt x="914841" y="707297"/>
                </a:lnTo>
                <a:close/>
              </a:path>
              <a:path w="960120" h="974725">
                <a:moveTo>
                  <a:pt x="954084" y="731768"/>
                </a:moveTo>
                <a:lnTo>
                  <a:pt x="914841" y="731768"/>
                </a:lnTo>
                <a:lnTo>
                  <a:pt x="922697" y="733359"/>
                </a:lnTo>
                <a:lnTo>
                  <a:pt x="929118" y="737693"/>
                </a:lnTo>
                <a:lnTo>
                  <a:pt x="933450" y="744114"/>
                </a:lnTo>
                <a:lnTo>
                  <a:pt x="935039" y="751966"/>
                </a:lnTo>
                <a:lnTo>
                  <a:pt x="935039" y="930003"/>
                </a:lnTo>
                <a:lnTo>
                  <a:pt x="933450" y="937851"/>
                </a:lnTo>
                <a:lnTo>
                  <a:pt x="929118" y="944265"/>
                </a:lnTo>
                <a:lnTo>
                  <a:pt x="922697" y="948593"/>
                </a:lnTo>
                <a:lnTo>
                  <a:pt x="914841" y="950180"/>
                </a:lnTo>
                <a:lnTo>
                  <a:pt x="954094" y="950180"/>
                </a:lnTo>
                <a:lnTo>
                  <a:pt x="955993" y="947366"/>
                </a:lnTo>
                <a:lnTo>
                  <a:pt x="959510" y="930003"/>
                </a:lnTo>
                <a:lnTo>
                  <a:pt x="959510" y="751966"/>
                </a:lnTo>
                <a:lnTo>
                  <a:pt x="955993" y="734597"/>
                </a:lnTo>
                <a:lnTo>
                  <a:pt x="954084" y="731768"/>
                </a:lnTo>
                <a:close/>
              </a:path>
              <a:path w="960120" h="974725">
                <a:moveTo>
                  <a:pt x="490550" y="157147"/>
                </a:moveTo>
                <a:lnTo>
                  <a:pt x="466080" y="157147"/>
                </a:lnTo>
                <a:lnTo>
                  <a:pt x="466080" y="214339"/>
                </a:lnTo>
                <a:lnTo>
                  <a:pt x="459075" y="215407"/>
                </a:lnTo>
                <a:lnTo>
                  <a:pt x="415818" y="230332"/>
                </a:lnTo>
                <a:lnTo>
                  <a:pt x="381255" y="258740"/>
                </a:lnTo>
                <a:lnTo>
                  <a:pt x="358346" y="297184"/>
                </a:lnTo>
                <a:lnTo>
                  <a:pt x="350052" y="342219"/>
                </a:lnTo>
                <a:lnTo>
                  <a:pt x="355619" y="379622"/>
                </a:lnTo>
                <a:lnTo>
                  <a:pt x="396390" y="440898"/>
                </a:lnTo>
                <a:lnTo>
                  <a:pt x="443326" y="466593"/>
                </a:lnTo>
                <a:lnTo>
                  <a:pt x="71756" y="707297"/>
                </a:lnTo>
                <a:lnTo>
                  <a:pt x="116739" y="707297"/>
                </a:lnTo>
                <a:lnTo>
                  <a:pt x="478707" y="472823"/>
                </a:lnTo>
                <a:lnTo>
                  <a:pt x="523702" y="472823"/>
                </a:lnTo>
                <a:lnTo>
                  <a:pt x="513858" y="466446"/>
                </a:lnTo>
                <a:lnTo>
                  <a:pt x="528161" y="460394"/>
                </a:lnTo>
                <a:lnTo>
                  <a:pt x="551747" y="446017"/>
                </a:lnTo>
                <a:lnTo>
                  <a:pt x="478310" y="446017"/>
                </a:lnTo>
                <a:lnTo>
                  <a:pt x="437947" y="437847"/>
                </a:lnTo>
                <a:lnTo>
                  <a:pt x="404953" y="415581"/>
                </a:lnTo>
                <a:lnTo>
                  <a:pt x="382690" y="382583"/>
                </a:lnTo>
                <a:lnTo>
                  <a:pt x="374522" y="342219"/>
                </a:lnTo>
                <a:lnTo>
                  <a:pt x="382690" y="301862"/>
                </a:lnTo>
                <a:lnTo>
                  <a:pt x="404953" y="268867"/>
                </a:lnTo>
                <a:lnTo>
                  <a:pt x="437947" y="246602"/>
                </a:lnTo>
                <a:lnTo>
                  <a:pt x="478310" y="238432"/>
                </a:lnTo>
                <a:lnTo>
                  <a:pt x="485053" y="238432"/>
                </a:lnTo>
                <a:lnTo>
                  <a:pt x="490550" y="232945"/>
                </a:lnTo>
                <a:lnTo>
                  <a:pt x="490550" y="157147"/>
                </a:lnTo>
                <a:close/>
              </a:path>
              <a:path w="960120" h="974725">
                <a:moveTo>
                  <a:pt x="523702" y="472823"/>
                </a:moveTo>
                <a:lnTo>
                  <a:pt x="478707" y="472823"/>
                </a:lnTo>
                <a:lnTo>
                  <a:pt x="840665" y="707297"/>
                </a:lnTo>
                <a:lnTo>
                  <a:pt x="885658" y="707297"/>
                </a:lnTo>
                <a:lnTo>
                  <a:pt x="523702" y="472823"/>
                </a:lnTo>
                <a:close/>
              </a:path>
              <a:path w="960120" h="974725">
                <a:moveTo>
                  <a:pt x="601081" y="329979"/>
                </a:moveTo>
                <a:lnTo>
                  <a:pt x="587584" y="329979"/>
                </a:lnTo>
                <a:lnTo>
                  <a:pt x="582097" y="335476"/>
                </a:lnTo>
                <a:lnTo>
                  <a:pt x="582097" y="342219"/>
                </a:lnTo>
                <a:lnTo>
                  <a:pt x="573929" y="382583"/>
                </a:lnTo>
                <a:lnTo>
                  <a:pt x="551666" y="415581"/>
                </a:lnTo>
                <a:lnTo>
                  <a:pt x="518672" y="437847"/>
                </a:lnTo>
                <a:lnTo>
                  <a:pt x="478310" y="446017"/>
                </a:lnTo>
                <a:lnTo>
                  <a:pt x="551747" y="446017"/>
                </a:lnTo>
                <a:lnTo>
                  <a:pt x="560504" y="440679"/>
                </a:lnTo>
                <a:lnTo>
                  <a:pt x="585228" y="413098"/>
                </a:lnTo>
                <a:lnTo>
                  <a:pt x="600961" y="379751"/>
                </a:lnTo>
                <a:lnTo>
                  <a:pt x="601022" y="379622"/>
                </a:lnTo>
                <a:lnTo>
                  <a:pt x="606578" y="342219"/>
                </a:lnTo>
                <a:lnTo>
                  <a:pt x="606578" y="335476"/>
                </a:lnTo>
                <a:lnTo>
                  <a:pt x="601081" y="329979"/>
                </a:lnTo>
                <a:close/>
              </a:path>
              <a:path w="960120" h="974725">
                <a:moveTo>
                  <a:pt x="681686" y="0"/>
                </a:moveTo>
                <a:lnTo>
                  <a:pt x="275290" y="0"/>
                </a:lnTo>
                <a:lnTo>
                  <a:pt x="269457" y="6397"/>
                </a:lnTo>
                <a:lnTo>
                  <a:pt x="269457" y="13413"/>
                </a:lnTo>
                <a:lnTo>
                  <a:pt x="276651" y="72010"/>
                </a:lnTo>
                <a:lnTo>
                  <a:pt x="276736" y="72703"/>
                </a:lnTo>
                <a:lnTo>
                  <a:pt x="297433" y="118019"/>
                </a:lnTo>
                <a:lnTo>
                  <a:pt x="329834" y="146966"/>
                </a:lnTo>
                <a:lnTo>
                  <a:pt x="372229" y="157147"/>
                </a:lnTo>
                <a:lnTo>
                  <a:pt x="584390" y="157147"/>
                </a:lnTo>
                <a:lnTo>
                  <a:pt x="626442" y="146966"/>
                </a:lnTo>
                <a:lnTo>
                  <a:pt x="626694" y="146966"/>
                </a:lnTo>
                <a:lnTo>
                  <a:pt x="642561" y="132676"/>
                </a:lnTo>
                <a:lnTo>
                  <a:pt x="372229" y="132676"/>
                </a:lnTo>
                <a:lnTo>
                  <a:pt x="342525" y="126171"/>
                </a:lnTo>
                <a:lnTo>
                  <a:pt x="319430" y="107063"/>
                </a:lnTo>
                <a:lnTo>
                  <a:pt x="303418" y="75961"/>
                </a:lnTo>
                <a:lnTo>
                  <a:pt x="294964" y="33475"/>
                </a:lnTo>
                <a:lnTo>
                  <a:pt x="294116" y="24470"/>
                </a:lnTo>
                <a:lnTo>
                  <a:pt x="685681" y="24470"/>
                </a:lnTo>
                <a:lnTo>
                  <a:pt x="687172" y="12229"/>
                </a:lnTo>
                <a:lnTo>
                  <a:pt x="687172" y="5486"/>
                </a:lnTo>
                <a:lnTo>
                  <a:pt x="681686" y="0"/>
                </a:lnTo>
                <a:close/>
              </a:path>
              <a:path w="960120" h="974725">
                <a:moveTo>
                  <a:pt x="685681" y="24470"/>
                </a:moveTo>
                <a:lnTo>
                  <a:pt x="662555" y="24470"/>
                </a:lnTo>
                <a:lnTo>
                  <a:pt x="661715" y="33475"/>
                </a:lnTo>
                <a:lnTo>
                  <a:pt x="653235" y="75568"/>
                </a:lnTo>
                <a:lnTo>
                  <a:pt x="637068" y="106716"/>
                </a:lnTo>
                <a:lnTo>
                  <a:pt x="613893" y="126041"/>
                </a:lnTo>
                <a:lnTo>
                  <a:pt x="584390" y="132676"/>
                </a:lnTo>
                <a:lnTo>
                  <a:pt x="642561" y="132676"/>
                </a:lnTo>
                <a:lnTo>
                  <a:pt x="659191" y="117699"/>
                </a:lnTo>
                <a:lnTo>
                  <a:pt x="679891" y="72010"/>
                </a:lnTo>
                <a:lnTo>
                  <a:pt x="685681" y="2447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117325" y="8894527"/>
            <a:ext cx="1464945" cy="1054735"/>
          </a:xfrm>
          <a:custGeom>
            <a:avLst/>
            <a:gdLst/>
            <a:ahLst/>
            <a:cxnLst/>
            <a:rect l="l" t="t" r="r" b="b"/>
            <a:pathLst>
              <a:path w="1464945" h="1054734">
                <a:moveTo>
                  <a:pt x="1305521" y="298183"/>
                </a:moveTo>
                <a:lnTo>
                  <a:pt x="1295768" y="251637"/>
                </a:lnTo>
                <a:lnTo>
                  <a:pt x="1274127" y="216382"/>
                </a:lnTo>
                <a:lnTo>
                  <a:pt x="1242872" y="188112"/>
                </a:lnTo>
                <a:lnTo>
                  <a:pt x="1204760" y="169329"/>
                </a:lnTo>
                <a:lnTo>
                  <a:pt x="1162558" y="162509"/>
                </a:lnTo>
                <a:lnTo>
                  <a:pt x="1154417" y="162509"/>
                </a:lnTo>
                <a:lnTo>
                  <a:pt x="1146276" y="163309"/>
                </a:lnTo>
                <a:lnTo>
                  <a:pt x="1128433" y="166839"/>
                </a:lnTo>
                <a:lnTo>
                  <a:pt x="1124775" y="157353"/>
                </a:lnTo>
                <a:lnTo>
                  <a:pt x="1103909" y="122339"/>
                </a:lnTo>
                <a:lnTo>
                  <a:pt x="1072832" y="95275"/>
                </a:lnTo>
                <a:lnTo>
                  <a:pt x="1034161" y="77825"/>
                </a:lnTo>
                <a:lnTo>
                  <a:pt x="990447" y="71640"/>
                </a:lnTo>
                <a:lnTo>
                  <a:pt x="961529" y="74485"/>
                </a:lnTo>
                <a:lnTo>
                  <a:pt x="934847" y="82816"/>
                </a:lnTo>
                <a:lnTo>
                  <a:pt x="911047" y="96367"/>
                </a:lnTo>
                <a:lnTo>
                  <a:pt x="890727" y="114896"/>
                </a:lnTo>
                <a:lnTo>
                  <a:pt x="882523" y="124244"/>
                </a:lnTo>
                <a:lnTo>
                  <a:pt x="873391" y="115785"/>
                </a:lnTo>
                <a:lnTo>
                  <a:pt x="855764" y="101981"/>
                </a:lnTo>
                <a:lnTo>
                  <a:pt x="836917" y="91986"/>
                </a:lnTo>
                <a:lnTo>
                  <a:pt x="817105" y="85902"/>
                </a:lnTo>
                <a:lnTo>
                  <a:pt x="796620" y="83858"/>
                </a:lnTo>
                <a:lnTo>
                  <a:pt x="755688" y="92049"/>
                </a:lnTo>
                <a:lnTo>
                  <a:pt x="721715" y="114693"/>
                </a:lnTo>
                <a:lnTo>
                  <a:pt x="697699" y="148844"/>
                </a:lnTo>
                <a:lnTo>
                  <a:pt x="686638" y="191592"/>
                </a:lnTo>
                <a:lnTo>
                  <a:pt x="685634" y="204508"/>
                </a:lnTo>
                <a:lnTo>
                  <a:pt x="665721" y="201726"/>
                </a:lnTo>
                <a:lnTo>
                  <a:pt x="658812" y="201066"/>
                </a:lnTo>
                <a:lnTo>
                  <a:pt x="652094" y="200672"/>
                </a:lnTo>
                <a:lnTo>
                  <a:pt x="645617" y="200545"/>
                </a:lnTo>
                <a:lnTo>
                  <a:pt x="625919" y="201942"/>
                </a:lnTo>
                <a:lnTo>
                  <a:pt x="582028" y="222758"/>
                </a:lnTo>
                <a:lnTo>
                  <a:pt x="560209" y="275920"/>
                </a:lnTo>
                <a:lnTo>
                  <a:pt x="559384" y="300456"/>
                </a:lnTo>
                <a:lnTo>
                  <a:pt x="559714" y="306844"/>
                </a:lnTo>
                <a:lnTo>
                  <a:pt x="564972" y="311861"/>
                </a:lnTo>
                <a:lnTo>
                  <a:pt x="571423" y="311861"/>
                </a:lnTo>
                <a:lnTo>
                  <a:pt x="574700" y="311861"/>
                </a:lnTo>
                <a:lnTo>
                  <a:pt x="577786" y="310527"/>
                </a:lnTo>
                <a:lnTo>
                  <a:pt x="582383" y="305689"/>
                </a:lnTo>
                <a:lnTo>
                  <a:pt x="583539" y="302552"/>
                </a:lnTo>
                <a:lnTo>
                  <a:pt x="583387" y="299466"/>
                </a:lnTo>
                <a:lnTo>
                  <a:pt x="583311" y="281101"/>
                </a:lnTo>
                <a:lnTo>
                  <a:pt x="598589" y="241287"/>
                </a:lnTo>
                <a:lnTo>
                  <a:pt x="645477" y="224155"/>
                </a:lnTo>
                <a:lnTo>
                  <a:pt x="656780" y="224663"/>
                </a:lnTo>
                <a:lnTo>
                  <a:pt x="669099" y="226212"/>
                </a:lnTo>
                <a:lnTo>
                  <a:pt x="682523" y="228815"/>
                </a:lnTo>
                <a:lnTo>
                  <a:pt x="699262" y="232918"/>
                </a:lnTo>
                <a:lnTo>
                  <a:pt x="703389" y="232918"/>
                </a:lnTo>
                <a:lnTo>
                  <a:pt x="706323" y="231775"/>
                </a:lnTo>
                <a:lnTo>
                  <a:pt x="711581" y="226898"/>
                </a:lnTo>
                <a:lnTo>
                  <a:pt x="712952" y="222631"/>
                </a:lnTo>
                <a:lnTo>
                  <a:pt x="712127" y="218554"/>
                </a:lnTo>
                <a:lnTo>
                  <a:pt x="711161" y="187375"/>
                </a:lnTo>
                <a:lnTo>
                  <a:pt x="737260" y="133299"/>
                </a:lnTo>
                <a:lnTo>
                  <a:pt x="769975" y="112090"/>
                </a:lnTo>
                <a:lnTo>
                  <a:pt x="795223" y="107696"/>
                </a:lnTo>
                <a:lnTo>
                  <a:pt x="815936" y="110490"/>
                </a:lnTo>
                <a:lnTo>
                  <a:pt x="836256" y="118795"/>
                </a:lnTo>
                <a:lnTo>
                  <a:pt x="855941" y="132473"/>
                </a:lnTo>
                <a:lnTo>
                  <a:pt x="874725" y="151384"/>
                </a:lnTo>
                <a:lnTo>
                  <a:pt x="876719" y="153873"/>
                </a:lnTo>
                <a:lnTo>
                  <a:pt x="879957" y="155282"/>
                </a:lnTo>
                <a:lnTo>
                  <a:pt x="886929" y="155282"/>
                </a:lnTo>
                <a:lnTo>
                  <a:pt x="891298" y="153949"/>
                </a:lnTo>
                <a:lnTo>
                  <a:pt x="893546" y="150266"/>
                </a:lnTo>
                <a:lnTo>
                  <a:pt x="911910" y="127127"/>
                </a:lnTo>
                <a:lnTo>
                  <a:pt x="935062" y="110020"/>
                </a:lnTo>
                <a:lnTo>
                  <a:pt x="962164" y="99390"/>
                </a:lnTo>
                <a:lnTo>
                  <a:pt x="992314" y="95745"/>
                </a:lnTo>
                <a:lnTo>
                  <a:pt x="1032891" y="102196"/>
                </a:lnTo>
                <a:lnTo>
                  <a:pt x="1067282" y="120319"/>
                </a:lnTo>
                <a:lnTo>
                  <a:pt x="1092962" y="148234"/>
                </a:lnTo>
                <a:lnTo>
                  <a:pt x="1107440" y="184086"/>
                </a:lnTo>
                <a:lnTo>
                  <a:pt x="1108240" y="189357"/>
                </a:lnTo>
                <a:lnTo>
                  <a:pt x="1113713" y="193802"/>
                </a:lnTo>
                <a:lnTo>
                  <a:pt x="1119390" y="193802"/>
                </a:lnTo>
                <a:lnTo>
                  <a:pt x="1121562" y="193624"/>
                </a:lnTo>
                <a:lnTo>
                  <a:pt x="1131671" y="190474"/>
                </a:lnTo>
                <a:lnTo>
                  <a:pt x="1141158" y="188404"/>
                </a:lnTo>
                <a:lnTo>
                  <a:pt x="1150823" y="187159"/>
                </a:lnTo>
                <a:lnTo>
                  <a:pt x="1160640" y="186753"/>
                </a:lnTo>
                <a:lnTo>
                  <a:pt x="1205166" y="195122"/>
                </a:lnTo>
                <a:lnTo>
                  <a:pt x="1242695" y="217957"/>
                </a:lnTo>
                <a:lnTo>
                  <a:pt x="1269314" y="251790"/>
                </a:lnTo>
                <a:lnTo>
                  <a:pt x="1281137" y="293192"/>
                </a:lnTo>
                <a:lnTo>
                  <a:pt x="1281569" y="299669"/>
                </a:lnTo>
                <a:lnTo>
                  <a:pt x="1286662" y="304368"/>
                </a:lnTo>
                <a:lnTo>
                  <a:pt x="1293876" y="304368"/>
                </a:lnTo>
                <a:lnTo>
                  <a:pt x="1300518" y="303923"/>
                </a:lnTo>
                <a:lnTo>
                  <a:pt x="1305521" y="298183"/>
                </a:lnTo>
                <a:close/>
              </a:path>
              <a:path w="1464945" h="1054734">
                <a:moveTo>
                  <a:pt x="1464335" y="380263"/>
                </a:moveTo>
                <a:lnTo>
                  <a:pt x="1463992" y="377012"/>
                </a:lnTo>
                <a:lnTo>
                  <a:pt x="1463433" y="371741"/>
                </a:lnTo>
                <a:lnTo>
                  <a:pt x="1454073" y="357301"/>
                </a:lnTo>
                <a:lnTo>
                  <a:pt x="1452079" y="356133"/>
                </a:lnTo>
                <a:lnTo>
                  <a:pt x="1446949" y="353123"/>
                </a:lnTo>
                <a:lnTo>
                  <a:pt x="1439494" y="353123"/>
                </a:lnTo>
                <a:lnTo>
                  <a:pt x="1439494" y="377012"/>
                </a:lnTo>
                <a:lnTo>
                  <a:pt x="1394726" y="471170"/>
                </a:lnTo>
                <a:lnTo>
                  <a:pt x="1042619" y="471170"/>
                </a:lnTo>
                <a:lnTo>
                  <a:pt x="1037234" y="476554"/>
                </a:lnTo>
                <a:lnTo>
                  <a:pt x="1037234" y="489800"/>
                </a:lnTo>
                <a:lnTo>
                  <a:pt x="1042619" y="495185"/>
                </a:lnTo>
                <a:lnTo>
                  <a:pt x="1383296" y="495185"/>
                </a:lnTo>
                <a:lnTo>
                  <a:pt x="1230045" y="817384"/>
                </a:lnTo>
                <a:lnTo>
                  <a:pt x="1193482" y="842759"/>
                </a:lnTo>
                <a:lnTo>
                  <a:pt x="1192542" y="842759"/>
                </a:lnTo>
                <a:lnTo>
                  <a:pt x="1130935" y="833170"/>
                </a:lnTo>
                <a:lnTo>
                  <a:pt x="1129487" y="824534"/>
                </a:lnTo>
                <a:lnTo>
                  <a:pt x="1113802" y="771702"/>
                </a:lnTo>
                <a:lnTo>
                  <a:pt x="1107427" y="761288"/>
                </a:lnTo>
                <a:lnTo>
                  <a:pt x="1107427" y="844956"/>
                </a:lnTo>
                <a:lnTo>
                  <a:pt x="1105916" y="880237"/>
                </a:lnTo>
                <a:lnTo>
                  <a:pt x="1097368" y="913904"/>
                </a:lnTo>
                <a:lnTo>
                  <a:pt x="1097254" y="914361"/>
                </a:lnTo>
                <a:lnTo>
                  <a:pt x="1081862" y="946188"/>
                </a:lnTo>
                <a:lnTo>
                  <a:pt x="1032979" y="998118"/>
                </a:lnTo>
                <a:lnTo>
                  <a:pt x="968044" y="1026363"/>
                </a:lnTo>
                <a:lnTo>
                  <a:pt x="932141" y="1030109"/>
                </a:lnTo>
                <a:lnTo>
                  <a:pt x="929246" y="1030109"/>
                </a:lnTo>
                <a:lnTo>
                  <a:pt x="888022" y="1024801"/>
                </a:lnTo>
                <a:lnTo>
                  <a:pt x="849541" y="1009484"/>
                </a:lnTo>
                <a:lnTo>
                  <a:pt x="815416" y="985037"/>
                </a:lnTo>
                <a:lnTo>
                  <a:pt x="787285" y="952347"/>
                </a:lnTo>
                <a:lnTo>
                  <a:pt x="767511" y="913904"/>
                </a:lnTo>
                <a:lnTo>
                  <a:pt x="757643" y="872972"/>
                </a:lnTo>
                <a:lnTo>
                  <a:pt x="757758" y="855865"/>
                </a:lnTo>
                <a:lnTo>
                  <a:pt x="757859" y="840460"/>
                </a:lnTo>
                <a:lnTo>
                  <a:pt x="757923" y="831418"/>
                </a:lnTo>
                <a:lnTo>
                  <a:pt x="768527" y="791070"/>
                </a:lnTo>
                <a:lnTo>
                  <a:pt x="778713" y="773544"/>
                </a:lnTo>
                <a:lnTo>
                  <a:pt x="795489" y="744664"/>
                </a:lnTo>
                <a:lnTo>
                  <a:pt x="833107" y="709599"/>
                </a:lnTo>
                <a:lnTo>
                  <a:pt x="879081" y="687400"/>
                </a:lnTo>
                <a:lnTo>
                  <a:pt x="931138" y="679653"/>
                </a:lnTo>
                <a:lnTo>
                  <a:pt x="972146" y="684364"/>
                </a:lnTo>
                <a:lnTo>
                  <a:pt x="1011631" y="698398"/>
                </a:lnTo>
                <a:lnTo>
                  <a:pt x="1047242" y="721601"/>
                </a:lnTo>
                <a:lnTo>
                  <a:pt x="1076642" y="753859"/>
                </a:lnTo>
                <a:lnTo>
                  <a:pt x="1097483" y="795020"/>
                </a:lnTo>
                <a:lnTo>
                  <a:pt x="1107427" y="844956"/>
                </a:lnTo>
                <a:lnTo>
                  <a:pt x="1107427" y="761288"/>
                </a:lnTo>
                <a:lnTo>
                  <a:pt x="1053909" y="696518"/>
                </a:lnTo>
                <a:lnTo>
                  <a:pt x="1014857" y="673582"/>
                </a:lnTo>
                <a:lnTo>
                  <a:pt x="973162" y="660031"/>
                </a:lnTo>
                <a:lnTo>
                  <a:pt x="931392" y="655574"/>
                </a:lnTo>
                <a:lnTo>
                  <a:pt x="887260" y="660412"/>
                </a:lnTo>
                <a:lnTo>
                  <a:pt x="846353" y="674497"/>
                </a:lnTo>
                <a:lnTo>
                  <a:pt x="809739" y="697179"/>
                </a:lnTo>
                <a:lnTo>
                  <a:pt x="778433" y="727824"/>
                </a:lnTo>
                <a:lnTo>
                  <a:pt x="753491" y="765797"/>
                </a:lnTo>
                <a:lnTo>
                  <a:pt x="749477" y="773544"/>
                </a:lnTo>
                <a:lnTo>
                  <a:pt x="675690" y="762012"/>
                </a:lnTo>
                <a:lnTo>
                  <a:pt x="634517" y="736727"/>
                </a:lnTo>
                <a:lnTo>
                  <a:pt x="623570" y="717689"/>
                </a:lnTo>
                <a:lnTo>
                  <a:pt x="442734" y="407454"/>
                </a:lnTo>
                <a:lnTo>
                  <a:pt x="439788" y="402310"/>
                </a:lnTo>
                <a:lnTo>
                  <a:pt x="439115" y="401053"/>
                </a:lnTo>
                <a:lnTo>
                  <a:pt x="438467" y="398462"/>
                </a:lnTo>
                <a:lnTo>
                  <a:pt x="437819" y="397065"/>
                </a:lnTo>
                <a:lnTo>
                  <a:pt x="425361" y="377012"/>
                </a:lnTo>
                <a:lnTo>
                  <a:pt x="1439494" y="377012"/>
                </a:lnTo>
                <a:lnTo>
                  <a:pt x="1439494" y="353123"/>
                </a:lnTo>
                <a:lnTo>
                  <a:pt x="463791" y="353123"/>
                </a:lnTo>
                <a:lnTo>
                  <a:pt x="435775" y="353339"/>
                </a:lnTo>
                <a:lnTo>
                  <a:pt x="422059" y="353593"/>
                </a:lnTo>
                <a:lnTo>
                  <a:pt x="414718" y="356133"/>
                </a:lnTo>
                <a:lnTo>
                  <a:pt x="409511" y="348411"/>
                </a:lnTo>
                <a:lnTo>
                  <a:pt x="405409" y="341718"/>
                </a:lnTo>
                <a:lnTo>
                  <a:pt x="397497" y="328193"/>
                </a:lnTo>
                <a:lnTo>
                  <a:pt x="342011" y="231762"/>
                </a:lnTo>
                <a:lnTo>
                  <a:pt x="309626" y="175831"/>
                </a:lnTo>
                <a:lnTo>
                  <a:pt x="277583" y="121259"/>
                </a:lnTo>
                <a:lnTo>
                  <a:pt x="251015" y="77292"/>
                </a:lnTo>
                <a:lnTo>
                  <a:pt x="235000" y="53225"/>
                </a:lnTo>
                <a:lnTo>
                  <a:pt x="208711" y="45173"/>
                </a:lnTo>
                <a:lnTo>
                  <a:pt x="221767" y="38646"/>
                </a:lnTo>
                <a:lnTo>
                  <a:pt x="203682" y="23672"/>
                </a:lnTo>
                <a:lnTo>
                  <a:pt x="201891" y="22174"/>
                </a:lnTo>
                <a:lnTo>
                  <a:pt x="179362" y="10058"/>
                </a:lnTo>
                <a:lnTo>
                  <a:pt x="154774" y="2565"/>
                </a:lnTo>
                <a:lnTo>
                  <a:pt x="128739" y="0"/>
                </a:lnTo>
                <a:lnTo>
                  <a:pt x="94081" y="4572"/>
                </a:lnTo>
                <a:lnTo>
                  <a:pt x="62763" y="17780"/>
                </a:lnTo>
                <a:lnTo>
                  <a:pt x="36093" y="38862"/>
                </a:lnTo>
                <a:lnTo>
                  <a:pt x="15354" y="67043"/>
                </a:lnTo>
                <a:lnTo>
                  <a:pt x="0" y="116243"/>
                </a:lnTo>
                <a:lnTo>
                  <a:pt x="4521" y="165836"/>
                </a:lnTo>
                <a:lnTo>
                  <a:pt x="27216" y="210096"/>
                </a:lnTo>
                <a:lnTo>
                  <a:pt x="66395" y="243281"/>
                </a:lnTo>
                <a:lnTo>
                  <a:pt x="68656" y="244449"/>
                </a:lnTo>
                <a:lnTo>
                  <a:pt x="70827" y="245033"/>
                </a:lnTo>
                <a:lnTo>
                  <a:pt x="78765" y="245033"/>
                </a:lnTo>
                <a:lnTo>
                  <a:pt x="82791" y="240093"/>
                </a:lnTo>
                <a:lnTo>
                  <a:pt x="85039" y="231762"/>
                </a:lnTo>
                <a:lnTo>
                  <a:pt x="84848" y="226250"/>
                </a:lnTo>
                <a:lnTo>
                  <a:pt x="78270" y="222389"/>
                </a:lnTo>
                <a:lnTo>
                  <a:pt x="61010" y="210604"/>
                </a:lnTo>
                <a:lnTo>
                  <a:pt x="46609" y="195872"/>
                </a:lnTo>
                <a:lnTo>
                  <a:pt x="35369" y="178587"/>
                </a:lnTo>
                <a:lnTo>
                  <a:pt x="27597" y="159156"/>
                </a:lnTo>
                <a:lnTo>
                  <a:pt x="23723" y="138582"/>
                </a:lnTo>
                <a:lnTo>
                  <a:pt x="23901" y="121932"/>
                </a:lnTo>
                <a:lnTo>
                  <a:pt x="23939" y="117957"/>
                </a:lnTo>
                <a:lnTo>
                  <a:pt x="36410" y="78600"/>
                </a:lnTo>
                <a:lnTo>
                  <a:pt x="75336" y="38430"/>
                </a:lnTo>
                <a:lnTo>
                  <a:pt x="129387" y="23672"/>
                </a:lnTo>
                <a:lnTo>
                  <a:pt x="142608" y="24511"/>
                </a:lnTo>
                <a:lnTo>
                  <a:pt x="180200" y="36715"/>
                </a:lnTo>
                <a:lnTo>
                  <a:pt x="218351" y="71551"/>
                </a:lnTo>
                <a:lnTo>
                  <a:pt x="384111" y="353123"/>
                </a:lnTo>
                <a:lnTo>
                  <a:pt x="612584" y="746480"/>
                </a:lnTo>
                <a:lnTo>
                  <a:pt x="652780" y="782650"/>
                </a:lnTo>
                <a:lnTo>
                  <a:pt x="671195" y="785723"/>
                </a:lnTo>
                <a:lnTo>
                  <a:pt x="671906" y="785723"/>
                </a:lnTo>
                <a:lnTo>
                  <a:pt x="741260" y="796556"/>
                </a:lnTo>
                <a:lnTo>
                  <a:pt x="738073" y="809409"/>
                </a:lnTo>
                <a:lnTo>
                  <a:pt x="732485" y="853147"/>
                </a:lnTo>
                <a:lnTo>
                  <a:pt x="737069" y="896645"/>
                </a:lnTo>
                <a:lnTo>
                  <a:pt x="751509" y="938466"/>
                </a:lnTo>
                <a:lnTo>
                  <a:pt x="775449" y="977112"/>
                </a:lnTo>
                <a:lnTo>
                  <a:pt x="807275" y="1009789"/>
                </a:lnTo>
                <a:lnTo>
                  <a:pt x="844486" y="1033957"/>
                </a:lnTo>
                <a:lnTo>
                  <a:pt x="885710" y="1048956"/>
                </a:lnTo>
                <a:lnTo>
                  <a:pt x="929601" y="1054112"/>
                </a:lnTo>
                <a:lnTo>
                  <a:pt x="932040" y="1054112"/>
                </a:lnTo>
                <a:lnTo>
                  <a:pt x="982167" y="1047648"/>
                </a:lnTo>
                <a:lnTo>
                  <a:pt x="1025956" y="1030109"/>
                </a:lnTo>
                <a:lnTo>
                  <a:pt x="1067181" y="1000937"/>
                </a:lnTo>
                <a:lnTo>
                  <a:pt x="1098702" y="963930"/>
                </a:lnTo>
                <a:lnTo>
                  <a:pt x="1120571" y="919949"/>
                </a:lnTo>
                <a:lnTo>
                  <a:pt x="1131023" y="870648"/>
                </a:lnTo>
                <a:lnTo>
                  <a:pt x="1132065" y="857643"/>
                </a:lnTo>
                <a:lnTo>
                  <a:pt x="1189837" y="866660"/>
                </a:lnTo>
                <a:lnTo>
                  <a:pt x="1192796" y="866660"/>
                </a:lnTo>
                <a:lnTo>
                  <a:pt x="1211262" y="863841"/>
                </a:lnTo>
                <a:lnTo>
                  <a:pt x="1251813" y="827443"/>
                </a:lnTo>
                <a:lnTo>
                  <a:pt x="1251915" y="827290"/>
                </a:lnTo>
                <a:lnTo>
                  <a:pt x="1461173" y="387299"/>
                </a:lnTo>
                <a:lnTo>
                  <a:pt x="1464335" y="38026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0" name="object 90"/>
          <p:cNvGrpSpPr/>
          <p:nvPr/>
        </p:nvGrpSpPr>
        <p:grpSpPr>
          <a:xfrm>
            <a:off x="3817703" y="2861786"/>
            <a:ext cx="1158875" cy="994410"/>
            <a:chOff x="3817703" y="2861786"/>
            <a:chExt cx="1158875" cy="994410"/>
          </a:xfrm>
        </p:grpSpPr>
        <p:sp>
          <p:nvSpPr>
            <p:cNvPr id="91" name="object 91"/>
            <p:cNvSpPr/>
            <p:nvPr/>
          </p:nvSpPr>
          <p:spPr>
            <a:xfrm>
              <a:off x="3817703" y="3057148"/>
              <a:ext cx="1158875" cy="798830"/>
            </a:xfrm>
            <a:custGeom>
              <a:avLst/>
              <a:gdLst/>
              <a:ahLst/>
              <a:cxnLst/>
              <a:rect l="l" t="t" r="r" b="b"/>
              <a:pathLst>
                <a:path w="1158875" h="798829">
                  <a:moveTo>
                    <a:pt x="327885" y="471922"/>
                  </a:moveTo>
                  <a:lnTo>
                    <a:pt x="300284" y="471922"/>
                  </a:lnTo>
                  <a:lnTo>
                    <a:pt x="164173" y="724030"/>
                  </a:lnTo>
                  <a:lnTo>
                    <a:pt x="159447" y="736320"/>
                  </a:lnTo>
                  <a:lnTo>
                    <a:pt x="158114" y="748614"/>
                  </a:lnTo>
                  <a:lnTo>
                    <a:pt x="158060" y="749110"/>
                  </a:lnTo>
                  <a:lnTo>
                    <a:pt x="159945" y="761474"/>
                  </a:lnTo>
                  <a:lnTo>
                    <a:pt x="183673" y="792021"/>
                  </a:lnTo>
                  <a:lnTo>
                    <a:pt x="208642" y="798551"/>
                  </a:lnTo>
                  <a:lnTo>
                    <a:pt x="209522" y="798551"/>
                  </a:lnTo>
                  <a:lnTo>
                    <a:pt x="245911" y="783077"/>
                  </a:lnTo>
                  <a:lnTo>
                    <a:pt x="208642" y="774269"/>
                  </a:lnTo>
                  <a:lnTo>
                    <a:pt x="201857" y="773396"/>
                  </a:lnTo>
                  <a:lnTo>
                    <a:pt x="182362" y="748614"/>
                  </a:lnTo>
                  <a:lnTo>
                    <a:pt x="183079" y="741962"/>
                  </a:lnTo>
                  <a:lnTo>
                    <a:pt x="185533" y="735558"/>
                  </a:lnTo>
                  <a:lnTo>
                    <a:pt x="327885" y="471922"/>
                  </a:lnTo>
                  <a:close/>
                </a:path>
                <a:path w="1158875" h="798829">
                  <a:moveTo>
                    <a:pt x="745286" y="471922"/>
                  </a:moveTo>
                  <a:lnTo>
                    <a:pt x="717684" y="471922"/>
                  </a:lnTo>
                  <a:lnTo>
                    <a:pt x="879700" y="772028"/>
                  </a:lnTo>
                  <a:lnTo>
                    <a:pt x="887766" y="783077"/>
                  </a:lnTo>
                  <a:lnTo>
                    <a:pt x="898278" y="791427"/>
                  </a:lnTo>
                  <a:lnTo>
                    <a:pt x="910616" y="796708"/>
                  </a:lnTo>
                  <a:lnTo>
                    <a:pt x="924160" y="798551"/>
                  </a:lnTo>
                  <a:lnTo>
                    <a:pt x="925039" y="798551"/>
                  </a:lnTo>
                  <a:lnTo>
                    <a:pt x="938101" y="796872"/>
                  </a:lnTo>
                  <a:lnTo>
                    <a:pt x="950018" y="792021"/>
                  </a:lnTo>
                  <a:lnTo>
                    <a:pt x="960293" y="784278"/>
                  </a:lnTo>
                  <a:lnTo>
                    <a:pt x="968159" y="774269"/>
                  </a:lnTo>
                  <a:lnTo>
                    <a:pt x="924160" y="774269"/>
                  </a:lnTo>
                  <a:lnTo>
                    <a:pt x="917750" y="773396"/>
                  </a:lnTo>
                  <a:lnTo>
                    <a:pt x="917334" y="773396"/>
                  </a:lnTo>
                  <a:lnTo>
                    <a:pt x="910735" y="770573"/>
                  </a:lnTo>
                  <a:lnTo>
                    <a:pt x="905270" y="766238"/>
                  </a:lnTo>
                  <a:lnTo>
                    <a:pt x="901072" y="760500"/>
                  </a:lnTo>
                  <a:lnTo>
                    <a:pt x="745286" y="471922"/>
                  </a:lnTo>
                  <a:close/>
                </a:path>
                <a:path w="1158875" h="798829">
                  <a:moveTo>
                    <a:pt x="415976" y="471922"/>
                  </a:moveTo>
                  <a:lnTo>
                    <a:pt x="388396" y="471922"/>
                  </a:lnTo>
                  <a:lnTo>
                    <a:pt x="232600" y="760500"/>
                  </a:lnTo>
                  <a:lnTo>
                    <a:pt x="228402" y="766238"/>
                  </a:lnTo>
                  <a:lnTo>
                    <a:pt x="222936" y="770573"/>
                  </a:lnTo>
                  <a:lnTo>
                    <a:pt x="216344" y="773396"/>
                  </a:lnTo>
                  <a:lnTo>
                    <a:pt x="215922" y="773396"/>
                  </a:lnTo>
                  <a:lnTo>
                    <a:pt x="209522" y="774269"/>
                  </a:lnTo>
                  <a:lnTo>
                    <a:pt x="252336" y="774269"/>
                  </a:lnTo>
                  <a:lnTo>
                    <a:pt x="253971" y="772028"/>
                  </a:lnTo>
                  <a:lnTo>
                    <a:pt x="415976" y="471922"/>
                  </a:lnTo>
                  <a:close/>
                </a:path>
                <a:path w="1158875" h="798829">
                  <a:moveTo>
                    <a:pt x="833388" y="471922"/>
                  </a:moveTo>
                  <a:lnTo>
                    <a:pt x="805797" y="471922"/>
                  </a:lnTo>
                  <a:lnTo>
                    <a:pt x="948138" y="735558"/>
                  </a:lnTo>
                  <a:lnTo>
                    <a:pt x="950597" y="741962"/>
                  </a:lnTo>
                  <a:lnTo>
                    <a:pt x="925039" y="774269"/>
                  </a:lnTo>
                  <a:lnTo>
                    <a:pt x="968159" y="774269"/>
                  </a:lnTo>
                  <a:lnTo>
                    <a:pt x="968431" y="773924"/>
                  </a:lnTo>
                  <a:lnTo>
                    <a:pt x="973681" y="761834"/>
                  </a:lnTo>
                  <a:lnTo>
                    <a:pt x="975616" y="749110"/>
                  </a:lnTo>
                  <a:lnTo>
                    <a:pt x="974226" y="736320"/>
                  </a:lnTo>
                  <a:lnTo>
                    <a:pt x="969499" y="724030"/>
                  </a:lnTo>
                  <a:lnTo>
                    <a:pt x="833388" y="471922"/>
                  </a:lnTo>
                  <a:close/>
                </a:path>
                <a:path w="1158875" h="798829">
                  <a:moveTo>
                    <a:pt x="1153409" y="0"/>
                  </a:moveTo>
                  <a:lnTo>
                    <a:pt x="5434" y="0"/>
                  </a:lnTo>
                  <a:lnTo>
                    <a:pt x="0" y="5444"/>
                  </a:lnTo>
                  <a:lnTo>
                    <a:pt x="0" y="466467"/>
                  </a:lnTo>
                  <a:lnTo>
                    <a:pt x="5434" y="471922"/>
                  </a:lnTo>
                  <a:lnTo>
                    <a:pt x="1153409" y="471922"/>
                  </a:lnTo>
                  <a:lnTo>
                    <a:pt x="1158865" y="466467"/>
                  </a:lnTo>
                  <a:lnTo>
                    <a:pt x="1158865" y="447630"/>
                  </a:lnTo>
                  <a:lnTo>
                    <a:pt x="24271" y="447630"/>
                  </a:lnTo>
                  <a:lnTo>
                    <a:pt x="24271" y="24281"/>
                  </a:lnTo>
                  <a:lnTo>
                    <a:pt x="1158865" y="24281"/>
                  </a:lnTo>
                  <a:lnTo>
                    <a:pt x="1158865" y="5444"/>
                  </a:lnTo>
                  <a:lnTo>
                    <a:pt x="1153409" y="0"/>
                  </a:lnTo>
                  <a:close/>
                </a:path>
                <a:path w="1158875" h="798829">
                  <a:moveTo>
                    <a:pt x="250180" y="72929"/>
                  </a:moveTo>
                  <a:lnTo>
                    <a:pt x="243678" y="72929"/>
                  </a:lnTo>
                  <a:lnTo>
                    <a:pt x="239531" y="75463"/>
                  </a:lnTo>
                  <a:lnTo>
                    <a:pt x="48448" y="447630"/>
                  </a:lnTo>
                  <a:lnTo>
                    <a:pt x="75735" y="447630"/>
                  </a:lnTo>
                  <a:lnTo>
                    <a:pt x="262096" y="84657"/>
                  </a:lnTo>
                  <a:lnTo>
                    <a:pt x="259730" y="77327"/>
                  </a:lnTo>
                  <a:lnTo>
                    <a:pt x="252044" y="73379"/>
                  </a:lnTo>
                  <a:lnTo>
                    <a:pt x="250180" y="72929"/>
                  </a:lnTo>
                  <a:close/>
                </a:path>
                <a:path w="1158875" h="798829">
                  <a:moveTo>
                    <a:pt x="394867" y="72929"/>
                  </a:moveTo>
                  <a:lnTo>
                    <a:pt x="388354" y="72929"/>
                  </a:lnTo>
                  <a:lnTo>
                    <a:pt x="384197" y="75463"/>
                  </a:lnTo>
                  <a:lnTo>
                    <a:pt x="193114" y="447630"/>
                  </a:lnTo>
                  <a:lnTo>
                    <a:pt x="220412" y="447630"/>
                  </a:lnTo>
                  <a:lnTo>
                    <a:pt x="405191" y="87735"/>
                  </a:lnTo>
                  <a:lnTo>
                    <a:pt x="405436" y="84657"/>
                  </a:lnTo>
                  <a:lnTo>
                    <a:pt x="405453" y="84447"/>
                  </a:lnTo>
                  <a:lnTo>
                    <a:pt x="403474" y="78269"/>
                  </a:lnTo>
                  <a:lnTo>
                    <a:pt x="401338" y="75756"/>
                  </a:lnTo>
                  <a:lnTo>
                    <a:pt x="396710" y="73379"/>
                  </a:lnTo>
                  <a:lnTo>
                    <a:pt x="394867" y="72929"/>
                  </a:lnTo>
                  <a:close/>
                </a:path>
                <a:path w="1158875" h="798829">
                  <a:moveTo>
                    <a:pt x="586809" y="72929"/>
                  </a:moveTo>
                  <a:lnTo>
                    <a:pt x="580296" y="72929"/>
                  </a:lnTo>
                  <a:lnTo>
                    <a:pt x="576134" y="75463"/>
                  </a:lnTo>
                  <a:lnTo>
                    <a:pt x="385056" y="447630"/>
                  </a:lnTo>
                  <a:lnTo>
                    <a:pt x="412364" y="447630"/>
                  </a:lnTo>
                  <a:lnTo>
                    <a:pt x="597144" y="87735"/>
                  </a:lnTo>
                  <a:lnTo>
                    <a:pt x="597389" y="84657"/>
                  </a:lnTo>
                  <a:lnTo>
                    <a:pt x="597405" y="84447"/>
                  </a:lnTo>
                  <a:lnTo>
                    <a:pt x="595426" y="78269"/>
                  </a:lnTo>
                  <a:lnTo>
                    <a:pt x="593290" y="75756"/>
                  </a:lnTo>
                  <a:lnTo>
                    <a:pt x="588662" y="73379"/>
                  </a:lnTo>
                  <a:lnTo>
                    <a:pt x="586809" y="72929"/>
                  </a:lnTo>
                  <a:close/>
                </a:path>
                <a:path w="1158875" h="798829">
                  <a:moveTo>
                    <a:pt x="731621" y="72929"/>
                  </a:moveTo>
                  <a:lnTo>
                    <a:pt x="725108" y="72929"/>
                  </a:lnTo>
                  <a:lnTo>
                    <a:pt x="720956" y="75463"/>
                  </a:lnTo>
                  <a:lnTo>
                    <a:pt x="529868" y="447630"/>
                  </a:lnTo>
                  <a:lnTo>
                    <a:pt x="557176" y="447630"/>
                  </a:lnTo>
                  <a:lnTo>
                    <a:pt x="741956" y="87735"/>
                  </a:lnTo>
                  <a:lnTo>
                    <a:pt x="742211" y="84657"/>
                  </a:lnTo>
                  <a:lnTo>
                    <a:pt x="742228" y="84447"/>
                  </a:lnTo>
                  <a:lnTo>
                    <a:pt x="740239" y="78269"/>
                  </a:lnTo>
                  <a:lnTo>
                    <a:pt x="738103" y="75756"/>
                  </a:lnTo>
                  <a:lnTo>
                    <a:pt x="733485" y="73379"/>
                  </a:lnTo>
                  <a:lnTo>
                    <a:pt x="731621" y="72929"/>
                  </a:lnTo>
                  <a:close/>
                </a:path>
                <a:path w="1158875" h="798829">
                  <a:moveTo>
                    <a:pt x="923563" y="72929"/>
                  </a:moveTo>
                  <a:lnTo>
                    <a:pt x="917050" y="72929"/>
                  </a:lnTo>
                  <a:lnTo>
                    <a:pt x="912898" y="75463"/>
                  </a:lnTo>
                  <a:lnTo>
                    <a:pt x="721820" y="447630"/>
                  </a:lnTo>
                  <a:lnTo>
                    <a:pt x="749118" y="447630"/>
                  </a:lnTo>
                  <a:lnTo>
                    <a:pt x="933898" y="87735"/>
                  </a:lnTo>
                  <a:lnTo>
                    <a:pt x="934162" y="84657"/>
                  </a:lnTo>
                  <a:lnTo>
                    <a:pt x="934180" y="84447"/>
                  </a:lnTo>
                  <a:lnTo>
                    <a:pt x="932181" y="78269"/>
                  </a:lnTo>
                  <a:lnTo>
                    <a:pt x="930044" y="75756"/>
                  </a:lnTo>
                  <a:lnTo>
                    <a:pt x="925427" y="73379"/>
                  </a:lnTo>
                  <a:lnTo>
                    <a:pt x="923563" y="72929"/>
                  </a:lnTo>
                  <a:close/>
                </a:path>
                <a:path w="1158875" h="798829">
                  <a:moveTo>
                    <a:pt x="1068114" y="72929"/>
                  </a:moveTo>
                  <a:lnTo>
                    <a:pt x="1061601" y="72929"/>
                  </a:lnTo>
                  <a:lnTo>
                    <a:pt x="1057438" y="75463"/>
                  </a:lnTo>
                  <a:lnTo>
                    <a:pt x="866361" y="447630"/>
                  </a:lnTo>
                  <a:lnTo>
                    <a:pt x="893658" y="447630"/>
                  </a:lnTo>
                  <a:lnTo>
                    <a:pt x="1078448" y="87735"/>
                  </a:lnTo>
                  <a:lnTo>
                    <a:pt x="1078693" y="84657"/>
                  </a:lnTo>
                  <a:lnTo>
                    <a:pt x="1078710" y="84447"/>
                  </a:lnTo>
                  <a:lnTo>
                    <a:pt x="1076731" y="78269"/>
                  </a:lnTo>
                  <a:lnTo>
                    <a:pt x="1074595" y="75756"/>
                  </a:lnTo>
                  <a:lnTo>
                    <a:pt x="1069967" y="73379"/>
                  </a:lnTo>
                  <a:lnTo>
                    <a:pt x="1068114" y="72929"/>
                  </a:lnTo>
                  <a:close/>
                </a:path>
                <a:path w="1158875" h="798829">
                  <a:moveTo>
                    <a:pt x="1158865" y="24281"/>
                  </a:moveTo>
                  <a:lnTo>
                    <a:pt x="1134572" y="24281"/>
                  </a:lnTo>
                  <a:lnTo>
                    <a:pt x="1134572" y="447630"/>
                  </a:lnTo>
                  <a:lnTo>
                    <a:pt x="1158865" y="447630"/>
                  </a:lnTo>
                  <a:lnTo>
                    <a:pt x="1158865" y="2428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095911" y="2861786"/>
              <a:ext cx="160120" cy="160131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523346" y="2861786"/>
              <a:ext cx="160131" cy="160131"/>
            </a:xfrm>
            <a:prstGeom prst="rect">
              <a:avLst/>
            </a:prstGeom>
          </p:spPr>
        </p:pic>
      </p:grpSp>
      <p:sp>
        <p:nvSpPr>
          <p:cNvPr id="94" name="object 94"/>
          <p:cNvSpPr/>
          <p:nvPr/>
        </p:nvSpPr>
        <p:spPr>
          <a:xfrm>
            <a:off x="7168776" y="7418603"/>
            <a:ext cx="974090" cy="974725"/>
          </a:xfrm>
          <a:custGeom>
            <a:avLst/>
            <a:gdLst/>
            <a:ahLst/>
            <a:cxnLst/>
            <a:rect l="l" t="t" r="r" b="b"/>
            <a:pathLst>
              <a:path w="974090" h="974725">
                <a:moveTo>
                  <a:pt x="730566" y="0"/>
                </a:moveTo>
                <a:lnTo>
                  <a:pt x="682679" y="4678"/>
                </a:lnTo>
                <a:lnTo>
                  <a:pt x="637306" y="18420"/>
                </a:lnTo>
                <a:lnTo>
                  <a:pt x="595504" y="40790"/>
                </a:lnTo>
                <a:lnTo>
                  <a:pt x="558330" y="71348"/>
                </a:lnTo>
                <a:lnTo>
                  <a:pt x="528396" y="107753"/>
                </a:lnTo>
                <a:lnTo>
                  <a:pt x="506366" y="148538"/>
                </a:lnTo>
                <a:lnTo>
                  <a:pt x="492513" y="192428"/>
                </a:lnTo>
                <a:lnTo>
                  <a:pt x="487112" y="238147"/>
                </a:lnTo>
                <a:lnTo>
                  <a:pt x="490437" y="284419"/>
                </a:lnTo>
                <a:lnTo>
                  <a:pt x="502761" y="329969"/>
                </a:lnTo>
                <a:lnTo>
                  <a:pt x="504793" y="335330"/>
                </a:lnTo>
                <a:lnTo>
                  <a:pt x="27540" y="812572"/>
                </a:lnTo>
                <a:lnTo>
                  <a:pt x="6888" y="843708"/>
                </a:lnTo>
                <a:lnTo>
                  <a:pt x="0" y="879172"/>
                </a:lnTo>
                <a:lnTo>
                  <a:pt x="6864" y="914596"/>
                </a:lnTo>
                <a:lnTo>
                  <a:pt x="28692" y="946913"/>
                </a:lnTo>
                <a:lnTo>
                  <a:pt x="76774" y="972714"/>
                </a:lnTo>
                <a:lnTo>
                  <a:pt x="95276" y="974525"/>
                </a:lnTo>
                <a:lnTo>
                  <a:pt x="113785" y="972714"/>
                </a:lnTo>
                <a:lnTo>
                  <a:pt x="131326" y="967394"/>
                </a:lnTo>
                <a:lnTo>
                  <a:pt x="147491" y="958737"/>
                </a:lnTo>
                <a:lnTo>
                  <a:pt x="157401" y="950588"/>
                </a:lnTo>
                <a:lnTo>
                  <a:pt x="95276" y="950588"/>
                </a:lnTo>
                <a:lnTo>
                  <a:pt x="81478" y="949242"/>
                </a:lnTo>
                <a:lnTo>
                  <a:pt x="45644" y="930034"/>
                </a:lnTo>
                <a:lnTo>
                  <a:pt x="23909" y="879172"/>
                </a:lnTo>
                <a:lnTo>
                  <a:pt x="29047" y="852725"/>
                </a:lnTo>
                <a:lnTo>
                  <a:pt x="44461" y="829503"/>
                </a:lnTo>
                <a:lnTo>
                  <a:pt x="530949" y="343005"/>
                </a:lnTo>
                <a:lnTo>
                  <a:pt x="531933" y="337644"/>
                </a:lnTo>
                <a:lnTo>
                  <a:pt x="529923" y="333152"/>
                </a:lnTo>
                <a:lnTo>
                  <a:pt x="516049" y="290795"/>
                </a:lnTo>
                <a:lnTo>
                  <a:pt x="511093" y="247191"/>
                </a:lnTo>
                <a:lnTo>
                  <a:pt x="514794" y="203737"/>
                </a:lnTo>
                <a:lnTo>
                  <a:pt x="526893" y="161832"/>
                </a:lnTo>
                <a:lnTo>
                  <a:pt x="547132" y="122877"/>
                </a:lnTo>
                <a:lnTo>
                  <a:pt x="575251" y="88269"/>
                </a:lnTo>
                <a:lnTo>
                  <a:pt x="608781" y="60708"/>
                </a:lnTo>
                <a:lnTo>
                  <a:pt x="646477" y="40531"/>
                </a:lnTo>
                <a:lnTo>
                  <a:pt x="687388" y="28135"/>
                </a:lnTo>
                <a:lnTo>
                  <a:pt x="730566" y="23915"/>
                </a:lnTo>
                <a:lnTo>
                  <a:pt x="834434" y="23915"/>
                </a:lnTo>
                <a:lnTo>
                  <a:pt x="833484" y="22711"/>
                </a:lnTo>
                <a:lnTo>
                  <a:pt x="829882" y="21109"/>
                </a:lnTo>
                <a:lnTo>
                  <a:pt x="805984" y="11900"/>
                </a:lnTo>
                <a:lnTo>
                  <a:pt x="781406" y="5300"/>
                </a:lnTo>
                <a:lnTo>
                  <a:pt x="756237" y="1328"/>
                </a:lnTo>
                <a:lnTo>
                  <a:pt x="730566" y="0"/>
                </a:lnTo>
                <a:close/>
              </a:path>
              <a:path w="974090" h="974725">
                <a:moveTo>
                  <a:pt x="638286" y="443326"/>
                </a:moveTo>
                <a:lnTo>
                  <a:pt x="633448" y="443326"/>
                </a:lnTo>
                <a:lnTo>
                  <a:pt x="630359" y="444604"/>
                </a:lnTo>
                <a:lnTo>
                  <a:pt x="144910" y="930034"/>
                </a:lnTo>
                <a:lnTo>
                  <a:pt x="134185" y="938842"/>
                </a:lnTo>
                <a:lnTo>
                  <a:pt x="122133" y="945286"/>
                </a:lnTo>
                <a:lnTo>
                  <a:pt x="109052" y="949242"/>
                </a:lnTo>
                <a:lnTo>
                  <a:pt x="95276" y="950588"/>
                </a:lnTo>
                <a:lnTo>
                  <a:pt x="157401" y="950588"/>
                </a:lnTo>
                <a:lnTo>
                  <a:pt x="161871" y="946913"/>
                </a:lnTo>
                <a:lnTo>
                  <a:pt x="639260" y="469514"/>
                </a:lnTo>
                <a:lnTo>
                  <a:pt x="821627" y="469514"/>
                </a:lnTo>
                <a:lnTo>
                  <a:pt x="823929" y="468816"/>
                </a:lnTo>
                <a:lnTo>
                  <a:pt x="834228" y="463305"/>
                </a:lnTo>
                <a:lnTo>
                  <a:pt x="730723" y="463305"/>
                </a:lnTo>
                <a:lnTo>
                  <a:pt x="707631" y="462112"/>
                </a:lnTo>
                <a:lnTo>
                  <a:pt x="685004" y="458544"/>
                </a:lnTo>
                <a:lnTo>
                  <a:pt x="662916" y="452619"/>
                </a:lnTo>
                <a:lnTo>
                  <a:pt x="641438" y="444352"/>
                </a:lnTo>
                <a:lnTo>
                  <a:pt x="639909" y="443672"/>
                </a:lnTo>
                <a:lnTo>
                  <a:pt x="638286" y="443326"/>
                </a:lnTo>
                <a:close/>
              </a:path>
              <a:path w="974090" h="974725">
                <a:moveTo>
                  <a:pt x="821627" y="469514"/>
                </a:moveTo>
                <a:lnTo>
                  <a:pt x="639260" y="469514"/>
                </a:lnTo>
                <a:lnTo>
                  <a:pt x="644631" y="471545"/>
                </a:lnTo>
                <a:lnTo>
                  <a:pt x="665482" y="478387"/>
                </a:lnTo>
                <a:lnTo>
                  <a:pt x="686833" y="483291"/>
                </a:lnTo>
                <a:lnTo>
                  <a:pt x="708606" y="486244"/>
                </a:lnTo>
                <a:lnTo>
                  <a:pt x="730723" y="487231"/>
                </a:lnTo>
                <a:lnTo>
                  <a:pt x="778581" y="482554"/>
                </a:lnTo>
                <a:lnTo>
                  <a:pt x="821627" y="469514"/>
                </a:lnTo>
                <a:close/>
              </a:path>
              <a:path w="974090" h="974725">
                <a:moveTo>
                  <a:pt x="961551" y="170089"/>
                </a:moveTo>
                <a:lnTo>
                  <a:pt x="938235" y="170089"/>
                </a:lnTo>
                <a:lnTo>
                  <a:pt x="942287" y="184811"/>
                </a:lnTo>
                <a:lnTo>
                  <a:pt x="949861" y="231036"/>
                </a:lnTo>
                <a:lnTo>
                  <a:pt x="947610" y="277103"/>
                </a:lnTo>
                <a:lnTo>
                  <a:pt x="935940" y="321474"/>
                </a:lnTo>
                <a:lnTo>
                  <a:pt x="915256" y="362612"/>
                </a:lnTo>
                <a:lnTo>
                  <a:pt x="885964" y="398982"/>
                </a:lnTo>
                <a:lnTo>
                  <a:pt x="852450" y="426534"/>
                </a:lnTo>
                <a:lnTo>
                  <a:pt x="814771" y="446701"/>
                </a:lnTo>
                <a:lnTo>
                  <a:pt x="773878" y="459088"/>
                </a:lnTo>
                <a:lnTo>
                  <a:pt x="730723" y="463305"/>
                </a:lnTo>
                <a:lnTo>
                  <a:pt x="834228" y="463305"/>
                </a:lnTo>
                <a:lnTo>
                  <a:pt x="902875" y="415903"/>
                </a:lnTo>
                <a:lnTo>
                  <a:pt x="934054" y="377518"/>
                </a:lnTo>
                <a:lnTo>
                  <a:pt x="956492" y="334315"/>
                </a:lnTo>
                <a:lnTo>
                  <a:pt x="969903" y="287844"/>
                </a:lnTo>
                <a:lnTo>
                  <a:pt x="974001" y="239656"/>
                </a:lnTo>
                <a:lnTo>
                  <a:pt x="968500" y="191302"/>
                </a:lnTo>
                <a:lnTo>
                  <a:pt x="961551" y="170089"/>
                </a:lnTo>
                <a:close/>
              </a:path>
              <a:path w="974090" h="974725">
                <a:moveTo>
                  <a:pt x="834434" y="23915"/>
                </a:moveTo>
                <a:lnTo>
                  <a:pt x="730566" y="23915"/>
                </a:lnTo>
                <a:lnTo>
                  <a:pt x="745537" y="24418"/>
                </a:lnTo>
                <a:lnTo>
                  <a:pt x="760925" y="25978"/>
                </a:lnTo>
                <a:lnTo>
                  <a:pt x="760706" y="25978"/>
                </a:lnTo>
                <a:lnTo>
                  <a:pt x="775051" y="28421"/>
                </a:lnTo>
                <a:lnTo>
                  <a:pt x="789486" y="31904"/>
                </a:lnTo>
                <a:lnTo>
                  <a:pt x="804134" y="35977"/>
                </a:lnTo>
                <a:lnTo>
                  <a:pt x="661290" y="178832"/>
                </a:lnTo>
                <a:lnTo>
                  <a:pt x="660055" y="181837"/>
                </a:lnTo>
                <a:lnTo>
                  <a:pt x="660055" y="188224"/>
                </a:lnTo>
                <a:lnTo>
                  <a:pt x="661363" y="191302"/>
                </a:lnTo>
                <a:lnTo>
                  <a:pt x="783004" y="312943"/>
                </a:lnTo>
                <a:lnTo>
                  <a:pt x="786009" y="314178"/>
                </a:lnTo>
                <a:lnTo>
                  <a:pt x="792386" y="314178"/>
                </a:lnTo>
                <a:lnTo>
                  <a:pt x="795391" y="312943"/>
                </a:lnTo>
                <a:lnTo>
                  <a:pt x="823032" y="285300"/>
                </a:lnTo>
                <a:lnTo>
                  <a:pt x="789203" y="285300"/>
                </a:lnTo>
                <a:lnTo>
                  <a:pt x="688923" y="185031"/>
                </a:lnTo>
                <a:lnTo>
                  <a:pt x="836248" y="37695"/>
                </a:lnTo>
                <a:lnTo>
                  <a:pt x="837484" y="33726"/>
                </a:lnTo>
                <a:lnTo>
                  <a:pt x="836060" y="25978"/>
                </a:lnTo>
                <a:lnTo>
                  <a:pt x="834434" y="23915"/>
                </a:lnTo>
                <a:close/>
              </a:path>
              <a:path w="974090" h="974725">
                <a:moveTo>
                  <a:pt x="943669" y="137325"/>
                </a:moveTo>
                <a:lnTo>
                  <a:pt x="938889" y="137325"/>
                </a:lnTo>
                <a:lnTo>
                  <a:pt x="935963" y="138529"/>
                </a:lnTo>
                <a:lnTo>
                  <a:pt x="789203" y="285300"/>
                </a:lnTo>
                <a:lnTo>
                  <a:pt x="823032" y="285300"/>
                </a:lnTo>
                <a:lnTo>
                  <a:pt x="938235" y="170089"/>
                </a:lnTo>
                <a:lnTo>
                  <a:pt x="961551" y="170089"/>
                </a:lnTo>
                <a:lnTo>
                  <a:pt x="953114" y="144330"/>
                </a:lnTo>
                <a:lnTo>
                  <a:pt x="951512" y="140739"/>
                </a:lnTo>
                <a:lnTo>
                  <a:pt x="948245" y="138173"/>
                </a:lnTo>
                <a:lnTo>
                  <a:pt x="943669" y="13732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5" name="object 95"/>
          <p:cNvGrpSpPr/>
          <p:nvPr/>
        </p:nvGrpSpPr>
        <p:grpSpPr>
          <a:xfrm>
            <a:off x="8656236" y="8987437"/>
            <a:ext cx="1257935" cy="868680"/>
            <a:chOff x="8656236" y="8987437"/>
            <a:chExt cx="1257935" cy="868680"/>
          </a:xfrm>
        </p:grpSpPr>
        <p:pic>
          <p:nvPicPr>
            <p:cNvPr id="96" name="object 9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888773" y="9261150"/>
              <a:ext cx="136117" cy="216653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56236" y="8987437"/>
              <a:ext cx="1257935" cy="868680"/>
            </a:xfrm>
            <a:custGeom>
              <a:avLst/>
              <a:gdLst/>
              <a:ahLst/>
              <a:cxnLst/>
              <a:rect l="l" t="t" r="r" b="b"/>
              <a:pathLst>
                <a:path w="1257934" h="868679">
                  <a:moveTo>
                    <a:pt x="720983" y="0"/>
                  </a:moveTo>
                  <a:lnTo>
                    <a:pt x="536905" y="0"/>
                  </a:lnTo>
                  <a:lnTo>
                    <a:pt x="531428" y="5476"/>
                  </a:lnTo>
                  <a:lnTo>
                    <a:pt x="531428" y="23978"/>
                  </a:lnTo>
                  <a:lnTo>
                    <a:pt x="522278" y="25318"/>
                  </a:lnTo>
                  <a:lnTo>
                    <a:pt x="522413" y="25318"/>
                  </a:lnTo>
                  <a:lnTo>
                    <a:pt x="489485" y="31045"/>
                  </a:lnTo>
                  <a:lnTo>
                    <a:pt x="489658" y="31045"/>
                  </a:lnTo>
                  <a:lnTo>
                    <a:pt x="424581" y="48689"/>
                  </a:lnTo>
                  <a:lnTo>
                    <a:pt x="356934" y="77960"/>
                  </a:lnTo>
                  <a:lnTo>
                    <a:pt x="294156" y="119286"/>
                  </a:lnTo>
                  <a:lnTo>
                    <a:pt x="264777" y="145281"/>
                  </a:lnTo>
                  <a:lnTo>
                    <a:pt x="237158" y="175161"/>
                  </a:lnTo>
                  <a:lnTo>
                    <a:pt x="211613" y="209173"/>
                  </a:lnTo>
                  <a:lnTo>
                    <a:pt x="188457" y="247564"/>
                  </a:lnTo>
                  <a:lnTo>
                    <a:pt x="168003" y="290583"/>
                  </a:lnTo>
                  <a:lnTo>
                    <a:pt x="150564" y="338478"/>
                  </a:lnTo>
                  <a:lnTo>
                    <a:pt x="136455" y="391494"/>
                  </a:lnTo>
                  <a:lnTo>
                    <a:pt x="125990" y="449877"/>
                  </a:lnTo>
                  <a:lnTo>
                    <a:pt x="119481" y="513873"/>
                  </a:lnTo>
                  <a:lnTo>
                    <a:pt x="117242" y="583730"/>
                  </a:lnTo>
                  <a:lnTo>
                    <a:pt x="106494" y="657925"/>
                  </a:lnTo>
                  <a:lnTo>
                    <a:pt x="80696" y="708343"/>
                  </a:lnTo>
                  <a:lnTo>
                    <a:pt x="49520" y="739262"/>
                  </a:lnTo>
                  <a:lnTo>
                    <a:pt x="9592" y="759746"/>
                  </a:lnTo>
                  <a:lnTo>
                    <a:pt x="4806" y="760950"/>
                  </a:lnTo>
                  <a:lnTo>
                    <a:pt x="1129" y="765159"/>
                  </a:lnTo>
                  <a:lnTo>
                    <a:pt x="39077" y="795481"/>
                  </a:lnTo>
                  <a:lnTo>
                    <a:pt x="93201" y="812297"/>
                  </a:lnTo>
                  <a:lnTo>
                    <a:pt x="131093" y="821822"/>
                  </a:lnTo>
                  <a:lnTo>
                    <a:pt x="176639" y="831504"/>
                  </a:lnTo>
                  <a:lnTo>
                    <a:pt x="230164" y="840904"/>
                  </a:lnTo>
                  <a:lnTo>
                    <a:pt x="291993" y="849581"/>
                  </a:lnTo>
                  <a:lnTo>
                    <a:pt x="362452" y="857096"/>
                  </a:lnTo>
                  <a:lnTo>
                    <a:pt x="441867" y="863008"/>
                  </a:lnTo>
                  <a:lnTo>
                    <a:pt x="530565" y="866878"/>
                  </a:lnTo>
                  <a:lnTo>
                    <a:pt x="628860" y="868266"/>
                  </a:lnTo>
                  <a:lnTo>
                    <a:pt x="727190" y="866878"/>
                  </a:lnTo>
                  <a:lnTo>
                    <a:pt x="815906" y="863008"/>
                  </a:lnTo>
                  <a:lnTo>
                    <a:pt x="895333" y="857096"/>
                  </a:lnTo>
                  <a:lnTo>
                    <a:pt x="965799" y="849581"/>
                  </a:lnTo>
                  <a:lnTo>
                    <a:pt x="1006573" y="843859"/>
                  </a:lnTo>
                  <a:lnTo>
                    <a:pt x="628860" y="843859"/>
                  </a:lnTo>
                  <a:lnTo>
                    <a:pt x="546969" y="842874"/>
                  </a:lnTo>
                  <a:lnTo>
                    <a:pt x="471689" y="840096"/>
                  </a:lnTo>
                  <a:lnTo>
                    <a:pt x="402850" y="835787"/>
                  </a:lnTo>
                  <a:lnTo>
                    <a:pt x="340280" y="830209"/>
                  </a:lnTo>
                  <a:lnTo>
                    <a:pt x="283809" y="823624"/>
                  </a:lnTo>
                  <a:lnTo>
                    <a:pt x="233266" y="816295"/>
                  </a:lnTo>
                  <a:lnTo>
                    <a:pt x="188478" y="808484"/>
                  </a:lnTo>
                  <a:lnTo>
                    <a:pt x="149277" y="800454"/>
                  </a:lnTo>
                  <a:lnTo>
                    <a:pt x="86945" y="784786"/>
                  </a:lnTo>
                  <a:lnTo>
                    <a:pt x="45024" y="771746"/>
                  </a:lnTo>
                  <a:lnTo>
                    <a:pt x="60825" y="760542"/>
                  </a:lnTo>
                  <a:lnTo>
                    <a:pt x="89012" y="735773"/>
                  </a:lnTo>
                  <a:lnTo>
                    <a:pt x="115067" y="699367"/>
                  </a:lnTo>
                  <a:lnTo>
                    <a:pt x="134207" y="649345"/>
                  </a:lnTo>
                  <a:lnTo>
                    <a:pt x="141650" y="583730"/>
                  </a:lnTo>
                  <a:lnTo>
                    <a:pt x="143142" y="526240"/>
                  </a:lnTo>
                  <a:lnTo>
                    <a:pt x="147614" y="471935"/>
                  </a:lnTo>
                  <a:lnTo>
                    <a:pt x="155062" y="420823"/>
                  </a:lnTo>
                  <a:lnTo>
                    <a:pt x="165479" y="372914"/>
                  </a:lnTo>
                  <a:lnTo>
                    <a:pt x="178861" y="328214"/>
                  </a:lnTo>
                  <a:lnTo>
                    <a:pt x="195201" y="286730"/>
                  </a:lnTo>
                  <a:lnTo>
                    <a:pt x="214493" y="248471"/>
                  </a:lnTo>
                  <a:lnTo>
                    <a:pt x="236733" y="213442"/>
                  </a:lnTo>
                  <a:lnTo>
                    <a:pt x="261912" y="181652"/>
                  </a:lnTo>
                  <a:lnTo>
                    <a:pt x="290026" y="153107"/>
                  </a:lnTo>
                  <a:lnTo>
                    <a:pt x="321065" y="127815"/>
                  </a:lnTo>
                  <a:lnTo>
                    <a:pt x="355021" y="105783"/>
                  </a:lnTo>
                  <a:lnTo>
                    <a:pt x="391882" y="87019"/>
                  </a:lnTo>
                  <a:lnTo>
                    <a:pt x="431629" y="71530"/>
                  </a:lnTo>
                  <a:lnTo>
                    <a:pt x="474233" y="59324"/>
                  </a:lnTo>
                  <a:lnTo>
                    <a:pt x="474058" y="59324"/>
                  </a:lnTo>
                  <a:lnTo>
                    <a:pt x="519624" y="50406"/>
                  </a:lnTo>
                  <a:lnTo>
                    <a:pt x="519455" y="50406"/>
                  </a:lnTo>
                  <a:lnTo>
                    <a:pt x="531428" y="48553"/>
                  </a:lnTo>
                  <a:lnTo>
                    <a:pt x="555836" y="48553"/>
                  </a:lnTo>
                  <a:lnTo>
                    <a:pt x="555836" y="24407"/>
                  </a:lnTo>
                  <a:lnTo>
                    <a:pt x="728470" y="24407"/>
                  </a:lnTo>
                  <a:lnTo>
                    <a:pt x="726449" y="24114"/>
                  </a:lnTo>
                  <a:lnTo>
                    <a:pt x="726449" y="5476"/>
                  </a:lnTo>
                  <a:lnTo>
                    <a:pt x="720983" y="0"/>
                  </a:lnTo>
                  <a:close/>
                </a:path>
                <a:path w="1257934" h="868679">
                  <a:moveTo>
                    <a:pt x="832976" y="48689"/>
                  </a:moveTo>
                  <a:lnTo>
                    <a:pt x="726449" y="48689"/>
                  </a:lnTo>
                  <a:lnTo>
                    <a:pt x="737631" y="50406"/>
                  </a:lnTo>
                  <a:lnTo>
                    <a:pt x="783266" y="59324"/>
                  </a:lnTo>
                  <a:lnTo>
                    <a:pt x="825994" y="71530"/>
                  </a:lnTo>
                  <a:lnTo>
                    <a:pt x="865810" y="87019"/>
                  </a:lnTo>
                  <a:lnTo>
                    <a:pt x="902710" y="105783"/>
                  </a:lnTo>
                  <a:lnTo>
                    <a:pt x="936688" y="127815"/>
                  </a:lnTo>
                  <a:lnTo>
                    <a:pt x="967739" y="153107"/>
                  </a:lnTo>
                  <a:lnTo>
                    <a:pt x="995857" y="181652"/>
                  </a:lnTo>
                  <a:lnTo>
                    <a:pt x="1021038" y="213442"/>
                  </a:lnTo>
                  <a:lnTo>
                    <a:pt x="1043276" y="248471"/>
                  </a:lnTo>
                  <a:lnTo>
                    <a:pt x="1062565" y="286730"/>
                  </a:lnTo>
                  <a:lnTo>
                    <a:pt x="1078902" y="328214"/>
                  </a:lnTo>
                  <a:lnTo>
                    <a:pt x="1092280" y="372914"/>
                  </a:lnTo>
                  <a:lnTo>
                    <a:pt x="1102694" y="420823"/>
                  </a:lnTo>
                  <a:lnTo>
                    <a:pt x="1110139" y="471935"/>
                  </a:lnTo>
                  <a:lnTo>
                    <a:pt x="1114610" y="526240"/>
                  </a:lnTo>
                  <a:lnTo>
                    <a:pt x="1116102" y="583730"/>
                  </a:lnTo>
                  <a:lnTo>
                    <a:pt x="1123547" y="649345"/>
                  </a:lnTo>
                  <a:lnTo>
                    <a:pt x="1142689" y="699367"/>
                  </a:lnTo>
                  <a:lnTo>
                    <a:pt x="1168742" y="735773"/>
                  </a:lnTo>
                  <a:lnTo>
                    <a:pt x="1196916" y="760542"/>
                  </a:lnTo>
                  <a:lnTo>
                    <a:pt x="1212727" y="771746"/>
                  </a:lnTo>
                  <a:lnTo>
                    <a:pt x="1194277" y="777672"/>
                  </a:lnTo>
                  <a:lnTo>
                    <a:pt x="1142234" y="792467"/>
                  </a:lnTo>
                  <a:lnTo>
                    <a:pt x="1069222" y="808484"/>
                  </a:lnTo>
                  <a:lnTo>
                    <a:pt x="1024426" y="816295"/>
                  </a:lnTo>
                  <a:lnTo>
                    <a:pt x="973877" y="823624"/>
                  </a:lnTo>
                  <a:lnTo>
                    <a:pt x="917403" y="830209"/>
                  </a:lnTo>
                  <a:lnTo>
                    <a:pt x="854835" y="835787"/>
                  </a:lnTo>
                  <a:lnTo>
                    <a:pt x="786002" y="840096"/>
                  </a:lnTo>
                  <a:lnTo>
                    <a:pt x="710734" y="842874"/>
                  </a:lnTo>
                  <a:lnTo>
                    <a:pt x="628860" y="843859"/>
                  </a:lnTo>
                  <a:lnTo>
                    <a:pt x="1006573" y="843859"/>
                  </a:lnTo>
                  <a:lnTo>
                    <a:pt x="1081151" y="831504"/>
                  </a:lnTo>
                  <a:lnTo>
                    <a:pt x="1126690" y="821822"/>
                  </a:lnTo>
                  <a:lnTo>
                    <a:pt x="1164573" y="812297"/>
                  </a:lnTo>
                  <a:lnTo>
                    <a:pt x="1218674" y="795481"/>
                  </a:lnTo>
                  <a:lnTo>
                    <a:pt x="1255092" y="780164"/>
                  </a:lnTo>
                  <a:lnTo>
                    <a:pt x="1257752" y="775243"/>
                  </a:lnTo>
                  <a:lnTo>
                    <a:pt x="1256610" y="765159"/>
                  </a:lnTo>
                  <a:lnTo>
                    <a:pt x="1252946" y="760950"/>
                  </a:lnTo>
                  <a:lnTo>
                    <a:pt x="1248119" y="759746"/>
                  </a:lnTo>
                  <a:lnTo>
                    <a:pt x="1236508" y="755591"/>
                  </a:lnTo>
                  <a:lnTo>
                    <a:pt x="1178067" y="709741"/>
                  </a:lnTo>
                  <a:lnTo>
                    <a:pt x="1151587" y="659014"/>
                  </a:lnTo>
                  <a:lnTo>
                    <a:pt x="1140499" y="583730"/>
                  </a:lnTo>
                  <a:lnTo>
                    <a:pt x="1138261" y="513873"/>
                  </a:lnTo>
                  <a:lnTo>
                    <a:pt x="1131755" y="449877"/>
                  </a:lnTo>
                  <a:lnTo>
                    <a:pt x="1121294" y="391494"/>
                  </a:lnTo>
                  <a:lnTo>
                    <a:pt x="1107190" y="338478"/>
                  </a:lnTo>
                  <a:lnTo>
                    <a:pt x="1089757" y="290583"/>
                  </a:lnTo>
                  <a:lnTo>
                    <a:pt x="1069307" y="247564"/>
                  </a:lnTo>
                  <a:lnTo>
                    <a:pt x="1046154" y="209173"/>
                  </a:lnTo>
                  <a:lnTo>
                    <a:pt x="1020610" y="175161"/>
                  </a:lnTo>
                  <a:lnTo>
                    <a:pt x="992988" y="145281"/>
                  </a:lnTo>
                  <a:lnTo>
                    <a:pt x="963602" y="119286"/>
                  </a:lnTo>
                  <a:lnTo>
                    <a:pt x="900784" y="77960"/>
                  </a:lnTo>
                  <a:lnTo>
                    <a:pt x="834661" y="49206"/>
                  </a:lnTo>
                  <a:lnTo>
                    <a:pt x="832976" y="48689"/>
                  </a:lnTo>
                  <a:close/>
                </a:path>
                <a:path w="1257934" h="868679">
                  <a:moveTo>
                    <a:pt x="555836" y="48553"/>
                  </a:moveTo>
                  <a:lnTo>
                    <a:pt x="531428" y="48553"/>
                  </a:lnTo>
                  <a:lnTo>
                    <a:pt x="531428" y="223260"/>
                  </a:lnTo>
                  <a:lnTo>
                    <a:pt x="536905" y="228726"/>
                  </a:lnTo>
                  <a:lnTo>
                    <a:pt x="550360" y="228726"/>
                  </a:lnTo>
                  <a:lnTo>
                    <a:pt x="555836" y="223260"/>
                  </a:lnTo>
                  <a:lnTo>
                    <a:pt x="555836" y="48553"/>
                  </a:lnTo>
                  <a:close/>
                </a:path>
                <a:path w="1257934" h="868679">
                  <a:moveTo>
                    <a:pt x="728470" y="24407"/>
                  </a:moveTo>
                  <a:lnTo>
                    <a:pt x="702051" y="24407"/>
                  </a:lnTo>
                  <a:lnTo>
                    <a:pt x="702051" y="223260"/>
                  </a:lnTo>
                  <a:lnTo>
                    <a:pt x="707528" y="228726"/>
                  </a:lnTo>
                  <a:lnTo>
                    <a:pt x="720983" y="228726"/>
                  </a:lnTo>
                  <a:lnTo>
                    <a:pt x="726449" y="223260"/>
                  </a:lnTo>
                  <a:lnTo>
                    <a:pt x="726449" y="48689"/>
                  </a:lnTo>
                  <a:lnTo>
                    <a:pt x="832976" y="48689"/>
                  </a:lnTo>
                  <a:lnTo>
                    <a:pt x="801141" y="38925"/>
                  </a:lnTo>
                  <a:lnTo>
                    <a:pt x="767734" y="31045"/>
                  </a:lnTo>
                  <a:lnTo>
                    <a:pt x="734752" y="25318"/>
                  </a:lnTo>
                  <a:lnTo>
                    <a:pt x="728470" y="244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/>
          <p:nvPr/>
        </p:nvSpPr>
        <p:spPr>
          <a:xfrm>
            <a:off x="3713454" y="7564469"/>
            <a:ext cx="1233170" cy="843915"/>
          </a:xfrm>
          <a:custGeom>
            <a:avLst/>
            <a:gdLst/>
            <a:ahLst/>
            <a:cxnLst/>
            <a:rect l="l" t="t" r="r" b="b"/>
            <a:pathLst>
              <a:path w="1233170" h="843915">
                <a:moveTo>
                  <a:pt x="898829" y="183997"/>
                </a:moveTo>
                <a:lnTo>
                  <a:pt x="893394" y="178574"/>
                </a:lnTo>
                <a:lnTo>
                  <a:pt x="798233" y="178574"/>
                </a:lnTo>
                <a:lnTo>
                  <a:pt x="792810" y="183997"/>
                </a:lnTo>
                <a:lnTo>
                  <a:pt x="792810" y="197345"/>
                </a:lnTo>
                <a:lnTo>
                  <a:pt x="798233" y="202768"/>
                </a:lnTo>
                <a:lnTo>
                  <a:pt x="804900" y="202768"/>
                </a:lnTo>
                <a:lnTo>
                  <a:pt x="893394" y="202768"/>
                </a:lnTo>
                <a:lnTo>
                  <a:pt x="898829" y="197345"/>
                </a:lnTo>
                <a:lnTo>
                  <a:pt x="898829" y="183997"/>
                </a:lnTo>
                <a:close/>
              </a:path>
              <a:path w="1233170" h="843915">
                <a:moveTo>
                  <a:pt x="950163" y="126212"/>
                </a:moveTo>
                <a:lnTo>
                  <a:pt x="944740" y="120789"/>
                </a:lnTo>
                <a:lnTo>
                  <a:pt x="746887" y="120789"/>
                </a:lnTo>
                <a:lnTo>
                  <a:pt x="741464" y="126212"/>
                </a:lnTo>
                <a:lnTo>
                  <a:pt x="741464" y="139560"/>
                </a:lnTo>
                <a:lnTo>
                  <a:pt x="746887" y="144983"/>
                </a:lnTo>
                <a:lnTo>
                  <a:pt x="753554" y="144983"/>
                </a:lnTo>
                <a:lnTo>
                  <a:pt x="944740" y="144983"/>
                </a:lnTo>
                <a:lnTo>
                  <a:pt x="950163" y="139560"/>
                </a:lnTo>
                <a:lnTo>
                  <a:pt x="950163" y="126212"/>
                </a:lnTo>
                <a:close/>
              </a:path>
              <a:path w="1233170" h="843915">
                <a:moveTo>
                  <a:pt x="1233093" y="645236"/>
                </a:moveTo>
                <a:lnTo>
                  <a:pt x="1232242" y="594017"/>
                </a:lnTo>
                <a:lnTo>
                  <a:pt x="1232217" y="591934"/>
                </a:lnTo>
                <a:lnTo>
                  <a:pt x="1229639" y="534517"/>
                </a:lnTo>
                <a:lnTo>
                  <a:pt x="1224915" y="474510"/>
                </a:lnTo>
                <a:lnTo>
                  <a:pt x="1217587" y="413423"/>
                </a:lnTo>
                <a:lnTo>
                  <a:pt x="1208481" y="360324"/>
                </a:lnTo>
                <a:lnTo>
                  <a:pt x="1208481" y="659612"/>
                </a:lnTo>
                <a:lnTo>
                  <a:pt x="1207922" y="706310"/>
                </a:lnTo>
                <a:lnTo>
                  <a:pt x="1206715" y="744740"/>
                </a:lnTo>
                <a:lnTo>
                  <a:pt x="1205344" y="772782"/>
                </a:lnTo>
                <a:lnTo>
                  <a:pt x="1204226" y="790384"/>
                </a:lnTo>
                <a:lnTo>
                  <a:pt x="1204112" y="792314"/>
                </a:lnTo>
                <a:lnTo>
                  <a:pt x="1166291" y="816343"/>
                </a:lnTo>
                <a:lnTo>
                  <a:pt x="1143050" y="819188"/>
                </a:lnTo>
                <a:lnTo>
                  <a:pt x="1131684" y="818603"/>
                </a:lnTo>
                <a:lnTo>
                  <a:pt x="1094473" y="810031"/>
                </a:lnTo>
                <a:lnTo>
                  <a:pt x="1065606" y="780808"/>
                </a:lnTo>
                <a:lnTo>
                  <a:pt x="1056106" y="767930"/>
                </a:lnTo>
                <a:lnTo>
                  <a:pt x="1086510" y="731735"/>
                </a:lnTo>
                <a:lnTo>
                  <a:pt x="1088047" y="729919"/>
                </a:lnTo>
                <a:lnTo>
                  <a:pt x="1088986" y="727697"/>
                </a:lnTo>
                <a:lnTo>
                  <a:pt x="1089266" y="725360"/>
                </a:lnTo>
                <a:lnTo>
                  <a:pt x="1090155" y="713066"/>
                </a:lnTo>
                <a:lnTo>
                  <a:pt x="1090269" y="692150"/>
                </a:lnTo>
                <a:lnTo>
                  <a:pt x="1090333" y="682193"/>
                </a:lnTo>
                <a:lnTo>
                  <a:pt x="1086929" y="634911"/>
                </a:lnTo>
                <a:lnTo>
                  <a:pt x="1077036" y="573392"/>
                </a:lnTo>
                <a:lnTo>
                  <a:pt x="1062570" y="518071"/>
                </a:lnTo>
                <a:lnTo>
                  <a:pt x="1051560" y="491350"/>
                </a:lnTo>
                <a:lnTo>
                  <a:pt x="1045235" y="491350"/>
                </a:lnTo>
                <a:lnTo>
                  <a:pt x="1044194" y="491490"/>
                </a:lnTo>
                <a:lnTo>
                  <a:pt x="1012444" y="499795"/>
                </a:lnTo>
                <a:lnTo>
                  <a:pt x="925334" y="350672"/>
                </a:lnTo>
                <a:lnTo>
                  <a:pt x="921334" y="348386"/>
                </a:lnTo>
                <a:lnTo>
                  <a:pt x="589064" y="348386"/>
                </a:lnTo>
                <a:lnTo>
                  <a:pt x="587400" y="347510"/>
                </a:lnTo>
                <a:lnTo>
                  <a:pt x="553974" y="325729"/>
                </a:lnTo>
                <a:lnTo>
                  <a:pt x="514642" y="280479"/>
                </a:lnTo>
                <a:lnTo>
                  <a:pt x="508660" y="269214"/>
                </a:lnTo>
                <a:lnTo>
                  <a:pt x="658088" y="269214"/>
                </a:lnTo>
                <a:lnTo>
                  <a:pt x="663524" y="263791"/>
                </a:lnTo>
                <a:lnTo>
                  <a:pt x="663524" y="250456"/>
                </a:lnTo>
                <a:lnTo>
                  <a:pt x="658088" y="245021"/>
                </a:lnTo>
                <a:lnTo>
                  <a:pt x="493356" y="245021"/>
                </a:lnTo>
                <a:lnTo>
                  <a:pt x="452018" y="244843"/>
                </a:lnTo>
                <a:lnTo>
                  <a:pt x="416306" y="196888"/>
                </a:lnTo>
                <a:lnTo>
                  <a:pt x="412902" y="195186"/>
                </a:lnTo>
                <a:lnTo>
                  <a:pt x="331406" y="195186"/>
                </a:lnTo>
                <a:lnTo>
                  <a:pt x="331406" y="70688"/>
                </a:lnTo>
                <a:lnTo>
                  <a:pt x="401294" y="70688"/>
                </a:lnTo>
                <a:lnTo>
                  <a:pt x="404291" y="69469"/>
                </a:lnTo>
                <a:lnTo>
                  <a:pt x="450837" y="24180"/>
                </a:lnTo>
                <a:lnTo>
                  <a:pt x="675144" y="24180"/>
                </a:lnTo>
                <a:lnTo>
                  <a:pt x="737336" y="80022"/>
                </a:lnTo>
                <a:lnTo>
                  <a:pt x="737476" y="80022"/>
                </a:lnTo>
                <a:lnTo>
                  <a:pt x="740092" y="81026"/>
                </a:lnTo>
                <a:lnTo>
                  <a:pt x="958519" y="81026"/>
                </a:lnTo>
                <a:lnTo>
                  <a:pt x="961885" y="79463"/>
                </a:lnTo>
                <a:lnTo>
                  <a:pt x="981049" y="56819"/>
                </a:lnTo>
                <a:lnTo>
                  <a:pt x="988923" y="47523"/>
                </a:lnTo>
                <a:lnTo>
                  <a:pt x="992619" y="47523"/>
                </a:lnTo>
                <a:lnTo>
                  <a:pt x="1046708" y="52717"/>
                </a:lnTo>
                <a:lnTo>
                  <a:pt x="1084973" y="64287"/>
                </a:lnTo>
                <a:lnTo>
                  <a:pt x="1111199" y="80022"/>
                </a:lnTo>
                <a:lnTo>
                  <a:pt x="1129195" y="97688"/>
                </a:lnTo>
                <a:lnTo>
                  <a:pt x="1132789" y="101930"/>
                </a:lnTo>
                <a:lnTo>
                  <a:pt x="1129868" y="106667"/>
                </a:lnTo>
                <a:lnTo>
                  <a:pt x="1122210" y="125996"/>
                </a:lnTo>
                <a:lnTo>
                  <a:pt x="1120622" y="145948"/>
                </a:lnTo>
                <a:lnTo>
                  <a:pt x="1122857" y="165328"/>
                </a:lnTo>
                <a:lnTo>
                  <a:pt x="1126642" y="182905"/>
                </a:lnTo>
                <a:lnTo>
                  <a:pt x="1128445" y="190538"/>
                </a:lnTo>
                <a:lnTo>
                  <a:pt x="1129360" y="195186"/>
                </a:lnTo>
                <a:lnTo>
                  <a:pt x="1129766" y="196291"/>
                </a:lnTo>
                <a:lnTo>
                  <a:pt x="1130325" y="197345"/>
                </a:lnTo>
                <a:lnTo>
                  <a:pt x="1152715" y="247510"/>
                </a:lnTo>
                <a:lnTo>
                  <a:pt x="1170520" y="303326"/>
                </a:lnTo>
                <a:lnTo>
                  <a:pt x="1184224" y="363054"/>
                </a:lnTo>
                <a:lnTo>
                  <a:pt x="1194320" y="424980"/>
                </a:lnTo>
                <a:lnTo>
                  <a:pt x="1201305" y="487324"/>
                </a:lnTo>
                <a:lnTo>
                  <a:pt x="1205674" y="548373"/>
                </a:lnTo>
                <a:lnTo>
                  <a:pt x="1207897" y="606386"/>
                </a:lnTo>
                <a:lnTo>
                  <a:pt x="1208328" y="645236"/>
                </a:lnTo>
                <a:lnTo>
                  <a:pt x="1208379" y="650468"/>
                </a:lnTo>
                <a:lnTo>
                  <a:pt x="1208481" y="659612"/>
                </a:lnTo>
                <a:lnTo>
                  <a:pt x="1208481" y="360324"/>
                </a:lnTo>
                <a:lnTo>
                  <a:pt x="1207185" y="352767"/>
                </a:lnTo>
                <a:lnTo>
                  <a:pt x="1193253" y="294043"/>
                </a:lnTo>
                <a:lnTo>
                  <a:pt x="1175346" y="238772"/>
                </a:lnTo>
                <a:lnTo>
                  <a:pt x="1152994" y="188468"/>
                </a:lnTo>
                <a:lnTo>
                  <a:pt x="1152512" y="187540"/>
                </a:lnTo>
                <a:lnTo>
                  <a:pt x="1152283" y="186537"/>
                </a:lnTo>
                <a:lnTo>
                  <a:pt x="1151674" y="183616"/>
                </a:lnTo>
                <a:lnTo>
                  <a:pt x="1150315" y="177914"/>
                </a:lnTo>
                <a:lnTo>
                  <a:pt x="1146340" y="159410"/>
                </a:lnTo>
                <a:lnTo>
                  <a:pt x="1144676" y="141884"/>
                </a:lnTo>
                <a:lnTo>
                  <a:pt x="1147445" y="125996"/>
                </a:lnTo>
                <a:lnTo>
                  <a:pt x="1147508" y="125590"/>
                </a:lnTo>
                <a:lnTo>
                  <a:pt x="1157097" y="111277"/>
                </a:lnTo>
                <a:lnTo>
                  <a:pt x="1161694" y="106908"/>
                </a:lnTo>
                <a:lnTo>
                  <a:pt x="1162113" y="99656"/>
                </a:lnTo>
                <a:lnTo>
                  <a:pt x="1157973" y="94703"/>
                </a:lnTo>
                <a:lnTo>
                  <a:pt x="1153833" y="89611"/>
                </a:lnTo>
                <a:lnTo>
                  <a:pt x="1135291" y="68757"/>
                </a:lnTo>
                <a:lnTo>
                  <a:pt x="1105687" y="47523"/>
                </a:lnTo>
                <a:lnTo>
                  <a:pt x="1105103" y="47104"/>
                </a:lnTo>
                <a:lnTo>
                  <a:pt x="1056678" y="30111"/>
                </a:lnTo>
                <a:lnTo>
                  <a:pt x="983386" y="23228"/>
                </a:lnTo>
                <a:lnTo>
                  <a:pt x="979805" y="23228"/>
                </a:lnTo>
                <a:lnTo>
                  <a:pt x="976452" y="24790"/>
                </a:lnTo>
                <a:lnTo>
                  <a:pt x="974153" y="27520"/>
                </a:lnTo>
                <a:lnTo>
                  <a:pt x="949350" y="56819"/>
                </a:lnTo>
                <a:lnTo>
                  <a:pt x="747699" y="56819"/>
                </a:lnTo>
                <a:lnTo>
                  <a:pt x="711339" y="24180"/>
                </a:lnTo>
                <a:lnTo>
                  <a:pt x="685749" y="1206"/>
                </a:lnTo>
                <a:lnTo>
                  <a:pt x="685914" y="1206"/>
                </a:lnTo>
                <a:lnTo>
                  <a:pt x="682764" y="0"/>
                </a:lnTo>
                <a:lnTo>
                  <a:pt x="442760" y="0"/>
                </a:lnTo>
                <a:lnTo>
                  <a:pt x="439762" y="1206"/>
                </a:lnTo>
                <a:lnTo>
                  <a:pt x="393204" y="46494"/>
                </a:lnTo>
                <a:lnTo>
                  <a:pt x="307225" y="46494"/>
                </a:lnTo>
                <a:lnTo>
                  <a:pt x="307225" y="70688"/>
                </a:lnTo>
                <a:lnTo>
                  <a:pt x="307225" y="195186"/>
                </a:lnTo>
                <a:lnTo>
                  <a:pt x="206336" y="195186"/>
                </a:lnTo>
                <a:lnTo>
                  <a:pt x="206336" y="153720"/>
                </a:lnTo>
                <a:lnTo>
                  <a:pt x="206336" y="96532"/>
                </a:lnTo>
                <a:lnTo>
                  <a:pt x="206336" y="70688"/>
                </a:lnTo>
                <a:lnTo>
                  <a:pt x="307225" y="70688"/>
                </a:lnTo>
                <a:lnTo>
                  <a:pt x="307225" y="46494"/>
                </a:lnTo>
                <a:lnTo>
                  <a:pt x="187566" y="46494"/>
                </a:lnTo>
                <a:lnTo>
                  <a:pt x="182143" y="51917"/>
                </a:lnTo>
                <a:lnTo>
                  <a:pt x="182143" y="72326"/>
                </a:lnTo>
                <a:lnTo>
                  <a:pt x="182143" y="96532"/>
                </a:lnTo>
                <a:lnTo>
                  <a:pt x="182143" y="153720"/>
                </a:lnTo>
                <a:lnTo>
                  <a:pt x="138163" y="153720"/>
                </a:lnTo>
                <a:lnTo>
                  <a:pt x="138163" y="96532"/>
                </a:lnTo>
                <a:lnTo>
                  <a:pt x="182143" y="96532"/>
                </a:lnTo>
                <a:lnTo>
                  <a:pt x="182143" y="72326"/>
                </a:lnTo>
                <a:lnTo>
                  <a:pt x="119392" y="72326"/>
                </a:lnTo>
                <a:lnTo>
                  <a:pt x="113957" y="77749"/>
                </a:lnTo>
                <a:lnTo>
                  <a:pt x="113957" y="113030"/>
                </a:lnTo>
                <a:lnTo>
                  <a:pt x="5422" y="113030"/>
                </a:lnTo>
                <a:lnTo>
                  <a:pt x="0" y="118452"/>
                </a:lnTo>
                <a:lnTo>
                  <a:pt x="0" y="131800"/>
                </a:lnTo>
                <a:lnTo>
                  <a:pt x="5422" y="137223"/>
                </a:lnTo>
                <a:lnTo>
                  <a:pt x="113957" y="137223"/>
                </a:lnTo>
                <a:lnTo>
                  <a:pt x="113957" y="172491"/>
                </a:lnTo>
                <a:lnTo>
                  <a:pt x="119392" y="177914"/>
                </a:lnTo>
                <a:lnTo>
                  <a:pt x="182143" y="177914"/>
                </a:lnTo>
                <a:lnTo>
                  <a:pt x="182143" y="213842"/>
                </a:lnTo>
                <a:lnTo>
                  <a:pt x="187566" y="219265"/>
                </a:lnTo>
                <a:lnTo>
                  <a:pt x="402805" y="219265"/>
                </a:lnTo>
                <a:lnTo>
                  <a:pt x="438480" y="267169"/>
                </a:lnTo>
                <a:lnTo>
                  <a:pt x="442099" y="269011"/>
                </a:lnTo>
                <a:lnTo>
                  <a:pt x="493204" y="269214"/>
                </a:lnTo>
                <a:lnTo>
                  <a:pt x="483755" y="269214"/>
                </a:lnTo>
                <a:lnTo>
                  <a:pt x="509295" y="315772"/>
                </a:lnTo>
                <a:lnTo>
                  <a:pt x="540486" y="345909"/>
                </a:lnTo>
                <a:lnTo>
                  <a:pt x="581304" y="371487"/>
                </a:lnTo>
                <a:lnTo>
                  <a:pt x="584593" y="372567"/>
                </a:lnTo>
                <a:lnTo>
                  <a:pt x="820877" y="372567"/>
                </a:lnTo>
                <a:lnTo>
                  <a:pt x="873074" y="464007"/>
                </a:lnTo>
                <a:lnTo>
                  <a:pt x="877112" y="466344"/>
                </a:lnTo>
                <a:lnTo>
                  <a:pt x="916127" y="466344"/>
                </a:lnTo>
                <a:lnTo>
                  <a:pt x="921537" y="460921"/>
                </a:lnTo>
                <a:lnTo>
                  <a:pt x="921537" y="447573"/>
                </a:lnTo>
                <a:lnTo>
                  <a:pt x="916127" y="442150"/>
                </a:lnTo>
                <a:lnTo>
                  <a:pt x="888466" y="442150"/>
                </a:lnTo>
                <a:lnTo>
                  <a:pt x="848741" y="372567"/>
                </a:lnTo>
                <a:lnTo>
                  <a:pt x="910094" y="372567"/>
                </a:lnTo>
                <a:lnTo>
                  <a:pt x="998359" y="523608"/>
                </a:lnTo>
                <a:lnTo>
                  <a:pt x="1002347" y="525907"/>
                </a:lnTo>
                <a:lnTo>
                  <a:pt x="1007643" y="525907"/>
                </a:lnTo>
                <a:lnTo>
                  <a:pt x="1008659" y="525767"/>
                </a:lnTo>
                <a:lnTo>
                  <a:pt x="1038136" y="518071"/>
                </a:lnTo>
                <a:lnTo>
                  <a:pt x="1040206" y="525272"/>
                </a:lnTo>
                <a:lnTo>
                  <a:pt x="1056347" y="594017"/>
                </a:lnTo>
                <a:lnTo>
                  <a:pt x="1064056" y="650468"/>
                </a:lnTo>
                <a:lnTo>
                  <a:pt x="1066228" y="692150"/>
                </a:lnTo>
                <a:lnTo>
                  <a:pt x="1065784" y="713066"/>
                </a:lnTo>
                <a:lnTo>
                  <a:pt x="1065707" y="716546"/>
                </a:lnTo>
                <a:lnTo>
                  <a:pt x="1065568" y="719086"/>
                </a:lnTo>
                <a:lnTo>
                  <a:pt x="1028446" y="763244"/>
                </a:lnTo>
                <a:lnTo>
                  <a:pt x="1028115" y="767930"/>
                </a:lnTo>
                <a:lnTo>
                  <a:pt x="1061859" y="813600"/>
                </a:lnTo>
                <a:lnTo>
                  <a:pt x="1099096" y="836841"/>
                </a:lnTo>
                <a:lnTo>
                  <a:pt x="1143050" y="843368"/>
                </a:lnTo>
                <a:lnTo>
                  <a:pt x="1181100" y="837018"/>
                </a:lnTo>
                <a:lnTo>
                  <a:pt x="1206919" y="823010"/>
                </a:lnTo>
                <a:lnTo>
                  <a:pt x="1210906" y="819188"/>
                </a:lnTo>
                <a:lnTo>
                  <a:pt x="1221638" y="808913"/>
                </a:lnTo>
                <a:lnTo>
                  <a:pt x="1230096" y="765416"/>
                </a:lnTo>
                <a:lnTo>
                  <a:pt x="1232725" y="692937"/>
                </a:lnTo>
                <a:lnTo>
                  <a:pt x="1232979" y="659612"/>
                </a:lnTo>
                <a:lnTo>
                  <a:pt x="1233093" y="64523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133799" y="5782138"/>
            <a:ext cx="527050" cy="1216660"/>
          </a:xfrm>
          <a:custGeom>
            <a:avLst/>
            <a:gdLst/>
            <a:ahLst/>
            <a:cxnLst/>
            <a:rect l="l" t="t" r="r" b="b"/>
            <a:pathLst>
              <a:path w="527050" h="1216659">
                <a:moveTo>
                  <a:pt x="168948" y="796594"/>
                </a:moveTo>
                <a:lnTo>
                  <a:pt x="163588" y="791235"/>
                </a:lnTo>
                <a:lnTo>
                  <a:pt x="78041" y="791235"/>
                </a:lnTo>
                <a:lnTo>
                  <a:pt x="72669" y="796594"/>
                </a:lnTo>
                <a:lnTo>
                  <a:pt x="72669" y="809752"/>
                </a:lnTo>
                <a:lnTo>
                  <a:pt x="78041" y="815111"/>
                </a:lnTo>
                <a:lnTo>
                  <a:pt x="84607" y="815111"/>
                </a:lnTo>
                <a:lnTo>
                  <a:pt x="163588" y="815111"/>
                </a:lnTo>
                <a:lnTo>
                  <a:pt x="168948" y="809752"/>
                </a:lnTo>
                <a:lnTo>
                  <a:pt x="168948" y="796594"/>
                </a:lnTo>
                <a:close/>
              </a:path>
              <a:path w="527050" h="1216659">
                <a:moveTo>
                  <a:pt x="330454" y="136652"/>
                </a:moveTo>
                <a:lnTo>
                  <a:pt x="325094" y="131318"/>
                </a:lnTo>
                <a:lnTo>
                  <a:pt x="201561" y="131318"/>
                </a:lnTo>
                <a:lnTo>
                  <a:pt x="196202" y="136652"/>
                </a:lnTo>
                <a:lnTo>
                  <a:pt x="196202" y="149821"/>
                </a:lnTo>
                <a:lnTo>
                  <a:pt x="201561" y="155181"/>
                </a:lnTo>
                <a:lnTo>
                  <a:pt x="208140" y="155181"/>
                </a:lnTo>
                <a:lnTo>
                  <a:pt x="325094" y="155181"/>
                </a:lnTo>
                <a:lnTo>
                  <a:pt x="330454" y="149821"/>
                </a:lnTo>
                <a:lnTo>
                  <a:pt x="330454" y="136652"/>
                </a:lnTo>
                <a:close/>
              </a:path>
              <a:path w="527050" h="1216659">
                <a:moveTo>
                  <a:pt x="526999" y="812596"/>
                </a:moveTo>
                <a:lnTo>
                  <a:pt x="525805" y="771652"/>
                </a:lnTo>
                <a:lnTo>
                  <a:pt x="522808" y="732802"/>
                </a:lnTo>
                <a:lnTo>
                  <a:pt x="522592" y="730694"/>
                </a:lnTo>
                <a:lnTo>
                  <a:pt x="522478" y="729500"/>
                </a:lnTo>
                <a:lnTo>
                  <a:pt x="514413" y="719988"/>
                </a:lnTo>
                <a:lnTo>
                  <a:pt x="502818" y="719988"/>
                </a:lnTo>
                <a:lnTo>
                  <a:pt x="502818" y="822032"/>
                </a:lnTo>
                <a:lnTo>
                  <a:pt x="501281" y="869581"/>
                </a:lnTo>
                <a:lnTo>
                  <a:pt x="496316" y="922464"/>
                </a:lnTo>
                <a:lnTo>
                  <a:pt x="486740" y="977480"/>
                </a:lnTo>
                <a:lnTo>
                  <a:pt x="471297" y="1031748"/>
                </a:lnTo>
                <a:lnTo>
                  <a:pt x="448779" y="1082370"/>
                </a:lnTo>
                <a:lnTo>
                  <a:pt x="417969" y="1126464"/>
                </a:lnTo>
                <a:lnTo>
                  <a:pt x="386384" y="1155382"/>
                </a:lnTo>
                <a:lnTo>
                  <a:pt x="350278" y="1175905"/>
                </a:lnTo>
                <a:lnTo>
                  <a:pt x="309359" y="1188123"/>
                </a:lnTo>
                <a:lnTo>
                  <a:pt x="263385" y="1192174"/>
                </a:lnTo>
                <a:lnTo>
                  <a:pt x="217398" y="1188123"/>
                </a:lnTo>
                <a:lnTo>
                  <a:pt x="176466" y="1175905"/>
                </a:lnTo>
                <a:lnTo>
                  <a:pt x="140335" y="1155382"/>
                </a:lnTo>
                <a:lnTo>
                  <a:pt x="108724" y="1126464"/>
                </a:lnTo>
                <a:lnTo>
                  <a:pt x="77901" y="1082370"/>
                </a:lnTo>
                <a:lnTo>
                  <a:pt x="55384" y="1031748"/>
                </a:lnTo>
                <a:lnTo>
                  <a:pt x="39928" y="977480"/>
                </a:lnTo>
                <a:lnTo>
                  <a:pt x="30340" y="922464"/>
                </a:lnTo>
                <a:lnTo>
                  <a:pt x="25374" y="869581"/>
                </a:lnTo>
                <a:lnTo>
                  <a:pt x="23837" y="822032"/>
                </a:lnTo>
                <a:lnTo>
                  <a:pt x="23914" y="816495"/>
                </a:lnTo>
                <a:lnTo>
                  <a:pt x="24396" y="786142"/>
                </a:lnTo>
                <a:lnTo>
                  <a:pt x="24460" y="781748"/>
                </a:lnTo>
                <a:lnTo>
                  <a:pt x="26060" y="752589"/>
                </a:lnTo>
                <a:lnTo>
                  <a:pt x="26720" y="743597"/>
                </a:lnTo>
                <a:lnTo>
                  <a:pt x="207492" y="743597"/>
                </a:lnTo>
                <a:lnTo>
                  <a:pt x="208140" y="752589"/>
                </a:lnTo>
                <a:lnTo>
                  <a:pt x="210007" y="768883"/>
                </a:lnTo>
                <a:lnTo>
                  <a:pt x="229933" y="816495"/>
                </a:lnTo>
                <a:lnTo>
                  <a:pt x="259740" y="829322"/>
                </a:lnTo>
                <a:lnTo>
                  <a:pt x="268097" y="828497"/>
                </a:lnTo>
                <a:lnTo>
                  <a:pt x="299224" y="802601"/>
                </a:lnTo>
                <a:lnTo>
                  <a:pt x="311327" y="752589"/>
                </a:lnTo>
                <a:lnTo>
                  <a:pt x="311975" y="743597"/>
                </a:lnTo>
                <a:lnTo>
                  <a:pt x="499935" y="743597"/>
                </a:lnTo>
                <a:lnTo>
                  <a:pt x="500595" y="752589"/>
                </a:lnTo>
                <a:lnTo>
                  <a:pt x="502196" y="781748"/>
                </a:lnTo>
                <a:lnTo>
                  <a:pt x="502488" y="799985"/>
                </a:lnTo>
                <a:lnTo>
                  <a:pt x="502564" y="805446"/>
                </a:lnTo>
                <a:lnTo>
                  <a:pt x="502678" y="812596"/>
                </a:lnTo>
                <a:lnTo>
                  <a:pt x="502742" y="816495"/>
                </a:lnTo>
                <a:lnTo>
                  <a:pt x="502818" y="822032"/>
                </a:lnTo>
                <a:lnTo>
                  <a:pt x="502818" y="719988"/>
                </a:lnTo>
                <a:lnTo>
                  <a:pt x="297573" y="719988"/>
                </a:lnTo>
                <a:lnTo>
                  <a:pt x="296951" y="720153"/>
                </a:lnTo>
                <a:lnTo>
                  <a:pt x="295300" y="720648"/>
                </a:lnTo>
                <a:lnTo>
                  <a:pt x="295008" y="720788"/>
                </a:lnTo>
                <a:lnTo>
                  <a:pt x="294030" y="721347"/>
                </a:lnTo>
                <a:lnTo>
                  <a:pt x="293319" y="721702"/>
                </a:lnTo>
                <a:lnTo>
                  <a:pt x="293039" y="721906"/>
                </a:lnTo>
                <a:lnTo>
                  <a:pt x="291858" y="722909"/>
                </a:lnTo>
                <a:lnTo>
                  <a:pt x="291477" y="723163"/>
                </a:lnTo>
                <a:lnTo>
                  <a:pt x="290322" y="724585"/>
                </a:lnTo>
                <a:lnTo>
                  <a:pt x="290017" y="724903"/>
                </a:lnTo>
                <a:lnTo>
                  <a:pt x="289699" y="725462"/>
                </a:lnTo>
                <a:lnTo>
                  <a:pt x="289280" y="726274"/>
                </a:lnTo>
                <a:lnTo>
                  <a:pt x="288912" y="726897"/>
                </a:lnTo>
                <a:lnTo>
                  <a:pt x="288175" y="729234"/>
                </a:lnTo>
                <a:lnTo>
                  <a:pt x="288124" y="729500"/>
                </a:lnTo>
                <a:lnTo>
                  <a:pt x="288023" y="730694"/>
                </a:lnTo>
                <a:lnTo>
                  <a:pt x="287909" y="732802"/>
                </a:lnTo>
                <a:lnTo>
                  <a:pt x="287718" y="743216"/>
                </a:lnTo>
                <a:lnTo>
                  <a:pt x="287642" y="746925"/>
                </a:lnTo>
                <a:lnTo>
                  <a:pt x="285635" y="765327"/>
                </a:lnTo>
                <a:lnTo>
                  <a:pt x="285572" y="765937"/>
                </a:lnTo>
                <a:lnTo>
                  <a:pt x="280835" y="784910"/>
                </a:lnTo>
                <a:lnTo>
                  <a:pt x="280758" y="785177"/>
                </a:lnTo>
                <a:lnTo>
                  <a:pt x="272288" y="799985"/>
                </a:lnTo>
                <a:lnTo>
                  <a:pt x="268732" y="803706"/>
                </a:lnTo>
                <a:lnTo>
                  <a:pt x="264744" y="805446"/>
                </a:lnTo>
                <a:lnTo>
                  <a:pt x="254736" y="805446"/>
                </a:lnTo>
                <a:lnTo>
                  <a:pt x="233781" y="765327"/>
                </a:lnTo>
                <a:lnTo>
                  <a:pt x="231521" y="243979"/>
                </a:lnTo>
                <a:lnTo>
                  <a:pt x="229844" y="240550"/>
                </a:lnTo>
                <a:lnTo>
                  <a:pt x="80403" y="123977"/>
                </a:lnTo>
                <a:lnTo>
                  <a:pt x="80403" y="84594"/>
                </a:lnTo>
                <a:lnTo>
                  <a:pt x="439077" y="84594"/>
                </a:lnTo>
                <a:lnTo>
                  <a:pt x="439077" y="123977"/>
                </a:lnTo>
                <a:lnTo>
                  <a:pt x="289623" y="240550"/>
                </a:lnTo>
                <a:lnTo>
                  <a:pt x="287959" y="243979"/>
                </a:lnTo>
                <a:lnTo>
                  <a:pt x="287896" y="665035"/>
                </a:lnTo>
                <a:lnTo>
                  <a:pt x="293243" y="670369"/>
                </a:lnTo>
                <a:lnTo>
                  <a:pt x="306400" y="670369"/>
                </a:lnTo>
                <a:lnTo>
                  <a:pt x="311746" y="665035"/>
                </a:lnTo>
                <a:lnTo>
                  <a:pt x="311823" y="253504"/>
                </a:lnTo>
                <a:lnTo>
                  <a:pt x="461264" y="136944"/>
                </a:lnTo>
                <a:lnTo>
                  <a:pt x="462940" y="133515"/>
                </a:lnTo>
                <a:lnTo>
                  <a:pt x="462940" y="84594"/>
                </a:lnTo>
                <a:lnTo>
                  <a:pt x="462940" y="60731"/>
                </a:lnTo>
                <a:lnTo>
                  <a:pt x="462940" y="23863"/>
                </a:lnTo>
                <a:lnTo>
                  <a:pt x="462940" y="5372"/>
                </a:lnTo>
                <a:lnTo>
                  <a:pt x="457581" y="0"/>
                </a:lnTo>
                <a:lnTo>
                  <a:pt x="439077" y="0"/>
                </a:lnTo>
                <a:lnTo>
                  <a:pt x="439077" y="23863"/>
                </a:lnTo>
                <a:lnTo>
                  <a:pt x="439077" y="60731"/>
                </a:lnTo>
                <a:lnTo>
                  <a:pt x="80403" y="60731"/>
                </a:lnTo>
                <a:lnTo>
                  <a:pt x="80403" y="23863"/>
                </a:lnTo>
                <a:lnTo>
                  <a:pt x="439077" y="23863"/>
                </a:lnTo>
                <a:lnTo>
                  <a:pt x="439077" y="0"/>
                </a:lnTo>
                <a:lnTo>
                  <a:pt x="61874" y="0"/>
                </a:lnTo>
                <a:lnTo>
                  <a:pt x="56527" y="5372"/>
                </a:lnTo>
                <a:lnTo>
                  <a:pt x="56527" y="133515"/>
                </a:lnTo>
                <a:lnTo>
                  <a:pt x="58216" y="136944"/>
                </a:lnTo>
                <a:lnTo>
                  <a:pt x="207657" y="253504"/>
                </a:lnTo>
                <a:lnTo>
                  <a:pt x="207733" y="719988"/>
                </a:lnTo>
                <a:lnTo>
                  <a:pt x="12242" y="719988"/>
                </a:lnTo>
                <a:lnTo>
                  <a:pt x="9906" y="720940"/>
                </a:lnTo>
                <a:lnTo>
                  <a:pt x="838" y="771652"/>
                </a:lnTo>
                <a:lnTo>
                  <a:pt x="0" y="829322"/>
                </a:lnTo>
                <a:lnTo>
                  <a:pt x="711" y="862888"/>
                </a:lnTo>
                <a:lnTo>
                  <a:pt x="5473" y="919314"/>
                </a:lnTo>
                <a:lnTo>
                  <a:pt x="15405" y="978674"/>
                </a:lnTo>
                <a:lnTo>
                  <a:pt x="31965" y="1037742"/>
                </a:lnTo>
                <a:lnTo>
                  <a:pt x="56616" y="1093330"/>
                </a:lnTo>
                <a:lnTo>
                  <a:pt x="90817" y="1142238"/>
                </a:lnTo>
                <a:lnTo>
                  <a:pt x="126111" y="1174432"/>
                </a:lnTo>
                <a:lnTo>
                  <a:pt x="166738" y="1197508"/>
                </a:lnTo>
                <a:lnTo>
                  <a:pt x="212547" y="1211402"/>
                </a:lnTo>
                <a:lnTo>
                  <a:pt x="263385" y="1216037"/>
                </a:lnTo>
                <a:lnTo>
                  <a:pt x="314210" y="1211402"/>
                </a:lnTo>
                <a:lnTo>
                  <a:pt x="360006" y="1197508"/>
                </a:lnTo>
                <a:lnTo>
                  <a:pt x="369379" y="1192174"/>
                </a:lnTo>
                <a:lnTo>
                  <a:pt x="400621" y="1174432"/>
                </a:lnTo>
                <a:lnTo>
                  <a:pt x="435902" y="1142238"/>
                </a:lnTo>
                <a:lnTo>
                  <a:pt x="470077" y="1093330"/>
                </a:lnTo>
                <a:lnTo>
                  <a:pt x="494715" y="1037742"/>
                </a:lnTo>
                <a:lnTo>
                  <a:pt x="511263" y="978674"/>
                </a:lnTo>
                <a:lnTo>
                  <a:pt x="521182" y="919314"/>
                </a:lnTo>
                <a:lnTo>
                  <a:pt x="525945" y="862888"/>
                </a:lnTo>
                <a:lnTo>
                  <a:pt x="526643" y="829322"/>
                </a:lnTo>
                <a:lnTo>
                  <a:pt x="526719" y="826058"/>
                </a:lnTo>
                <a:lnTo>
                  <a:pt x="526808" y="821715"/>
                </a:lnTo>
                <a:lnTo>
                  <a:pt x="526910" y="816495"/>
                </a:lnTo>
                <a:lnTo>
                  <a:pt x="526999" y="81259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8" name="Grupo 207">
            <a:extLst>
              <a:ext uri="{FF2B5EF4-FFF2-40B4-BE49-F238E27FC236}">
                <a16:creationId xmlns:a16="http://schemas.microsoft.com/office/drawing/2014/main" id="{0712FB80-B109-74B9-04E4-43FB2D59795E}"/>
              </a:ext>
            </a:extLst>
          </p:cNvPr>
          <p:cNvGrpSpPr/>
          <p:nvPr/>
        </p:nvGrpSpPr>
        <p:grpSpPr>
          <a:xfrm>
            <a:off x="2182660" y="6025775"/>
            <a:ext cx="1170305" cy="729365"/>
            <a:chOff x="2182660" y="6025775"/>
            <a:chExt cx="1170305" cy="729365"/>
          </a:xfrm>
        </p:grpSpPr>
        <p:sp>
          <p:nvSpPr>
            <p:cNvPr id="100" name="object 100"/>
            <p:cNvSpPr/>
            <p:nvPr/>
          </p:nvSpPr>
          <p:spPr>
            <a:xfrm>
              <a:off x="2982572" y="6466215"/>
              <a:ext cx="288925" cy="288925"/>
            </a:xfrm>
            <a:custGeom>
              <a:avLst/>
              <a:gdLst/>
              <a:ahLst/>
              <a:cxnLst/>
              <a:rect l="l" t="t" r="r" b="b"/>
              <a:pathLst>
                <a:path w="288925" h="288925">
                  <a:moveTo>
                    <a:pt x="144173" y="0"/>
                  </a:moveTo>
                  <a:lnTo>
                    <a:pt x="98653" y="7362"/>
                  </a:lnTo>
                  <a:lnTo>
                    <a:pt x="59082" y="27854"/>
                  </a:lnTo>
                  <a:lnTo>
                    <a:pt x="27854" y="59082"/>
                  </a:lnTo>
                  <a:lnTo>
                    <a:pt x="7362" y="98653"/>
                  </a:lnTo>
                  <a:lnTo>
                    <a:pt x="0" y="144173"/>
                  </a:lnTo>
                  <a:lnTo>
                    <a:pt x="7362" y="189688"/>
                  </a:lnTo>
                  <a:lnTo>
                    <a:pt x="27854" y="229256"/>
                  </a:lnTo>
                  <a:lnTo>
                    <a:pt x="59082" y="260482"/>
                  </a:lnTo>
                  <a:lnTo>
                    <a:pt x="98653" y="280974"/>
                  </a:lnTo>
                  <a:lnTo>
                    <a:pt x="144173" y="288336"/>
                  </a:lnTo>
                  <a:lnTo>
                    <a:pt x="189692" y="280974"/>
                  </a:lnTo>
                  <a:lnTo>
                    <a:pt x="222343" y="264065"/>
                  </a:lnTo>
                  <a:lnTo>
                    <a:pt x="144173" y="264065"/>
                  </a:lnTo>
                  <a:lnTo>
                    <a:pt x="97547" y="254629"/>
                  </a:lnTo>
                  <a:lnTo>
                    <a:pt x="59430" y="228911"/>
                  </a:lnTo>
                  <a:lnTo>
                    <a:pt x="33709" y="190798"/>
                  </a:lnTo>
                  <a:lnTo>
                    <a:pt x="24271" y="144173"/>
                  </a:lnTo>
                  <a:lnTo>
                    <a:pt x="33709" y="97541"/>
                  </a:lnTo>
                  <a:lnTo>
                    <a:pt x="59430" y="59420"/>
                  </a:lnTo>
                  <a:lnTo>
                    <a:pt x="97547" y="33698"/>
                  </a:lnTo>
                  <a:lnTo>
                    <a:pt x="144173" y="24261"/>
                  </a:lnTo>
                  <a:lnTo>
                    <a:pt x="222322" y="24261"/>
                  </a:lnTo>
                  <a:lnTo>
                    <a:pt x="189692" y="7362"/>
                  </a:lnTo>
                  <a:lnTo>
                    <a:pt x="144173" y="0"/>
                  </a:lnTo>
                  <a:close/>
                </a:path>
                <a:path w="288925" h="288925">
                  <a:moveTo>
                    <a:pt x="222322" y="24261"/>
                  </a:moveTo>
                  <a:lnTo>
                    <a:pt x="144173" y="24261"/>
                  </a:lnTo>
                  <a:lnTo>
                    <a:pt x="190793" y="33698"/>
                  </a:lnTo>
                  <a:lnTo>
                    <a:pt x="228907" y="59420"/>
                  </a:lnTo>
                  <a:lnTo>
                    <a:pt x="254627" y="97541"/>
                  </a:lnTo>
                  <a:lnTo>
                    <a:pt x="264065" y="144173"/>
                  </a:lnTo>
                  <a:lnTo>
                    <a:pt x="254627" y="190798"/>
                  </a:lnTo>
                  <a:lnTo>
                    <a:pt x="228907" y="228911"/>
                  </a:lnTo>
                  <a:lnTo>
                    <a:pt x="190793" y="254629"/>
                  </a:lnTo>
                  <a:lnTo>
                    <a:pt x="144173" y="264065"/>
                  </a:lnTo>
                  <a:lnTo>
                    <a:pt x="222343" y="264065"/>
                  </a:lnTo>
                  <a:lnTo>
                    <a:pt x="229260" y="260482"/>
                  </a:lnTo>
                  <a:lnTo>
                    <a:pt x="260485" y="229256"/>
                  </a:lnTo>
                  <a:lnTo>
                    <a:pt x="280975" y="189688"/>
                  </a:lnTo>
                  <a:lnTo>
                    <a:pt x="288336" y="144173"/>
                  </a:lnTo>
                  <a:lnTo>
                    <a:pt x="280975" y="98653"/>
                  </a:lnTo>
                  <a:lnTo>
                    <a:pt x="260485" y="59082"/>
                  </a:lnTo>
                  <a:lnTo>
                    <a:pt x="229260" y="27854"/>
                  </a:lnTo>
                  <a:lnTo>
                    <a:pt x="222322" y="2426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182660" y="6025775"/>
              <a:ext cx="1170305" cy="728980"/>
            </a:xfrm>
            <a:custGeom>
              <a:avLst/>
              <a:gdLst/>
              <a:ahLst/>
              <a:cxnLst/>
              <a:rect l="l" t="t" r="r" b="b"/>
              <a:pathLst>
                <a:path w="1170304" h="728979">
                  <a:moveTo>
                    <a:pt x="166954" y="577926"/>
                  </a:moveTo>
                  <a:lnTo>
                    <a:pt x="161505" y="572490"/>
                  </a:lnTo>
                  <a:lnTo>
                    <a:pt x="136613" y="572490"/>
                  </a:lnTo>
                  <a:lnTo>
                    <a:pt x="136613" y="487883"/>
                  </a:lnTo>
                  <a:lnTo>
                    <a:pt x="131178" y="482434"/>
                  </a:lnTo>
                  <a:lnTo>
                    <a:pt x="117792" y="482434"/>
                  </a:lnTo>
                  <a:lnTo>
                    <a:pt x="112356" y="487883"/>
                  </a:lnTo>
                  <a:lnTo>
                    <a:pt x="112356" y="591299"/>
                  </a:lnTo>
                  <a:lnTo>
                    <a:pt x="117792" y="596747"/>
                  </a:lnTo>
                  <a:lnTo>
                    <a:pt x="124485" y="596747"/>
                  </a:lnTo>
                  <a:lnTo>
                    <a:pt x="161505" y="596747"/>
                  </a:lnTo>
                  <a:lnTo>
                    <a:pt x="166954" y="591299"/>
                  </a:lnTo>
                  <a:lnTo>
                    <a:pt x="166954" y="577926"/>
                  </a:lnTo>
                  <a:close/>
                </a:path>
                <a:path w="1170304" h="728979">
                  <a:moveTo>
                    <a:pt x="471830" y="584619"/>
                  </a:moveTo>
                  <a:lnTo>
                    <a:pt x="464464" y="539102"/>
                  </a:lnTo>
                  <a:lnTo>
                    <a:pt x="447573" y="506476"/>
                  </a:lnTo>
                  <a:lnTo>
                    <a:pt x="447573" y="584619"/>
                  </a:lnTo>
                  <a:lnTo>
                    <a:pt x="438137" y="631240"/>
                  </a:lnTo>
                  <a:lnTo>
                    <a:pt x="412407" y="669353"/>
                  </a:lnTo>
                  <a:lnTo>
                    <a:pt x="374294" y="695071"/>
                  </a:lnTo>
                  <a:lnTo>
                    <a:pt x="327672" y="704507"/>
                  </a:lnTo>
                  <a:lnTo>
                    <a:pt x="281051" y="695071"/>
                  </a:lnTo>
                  <a:lnTo>
                    <a:pt x="242925" y="669353"/>
                  </a:lnTo>
                  <a:lnTo>
                    <a:pt x="217208" y="631240"/>
                  </a:lnTo>
                  <a:lnTo>
                    <a:pt x="207759" y="584619"/>
                  </a:lnTo>
                  <a:lnTo>
                    <a:pt x="217208" y="537984"/>
                  </a:lnTo>
                  <a:lnTo>
                    <a:pt x="242925" y="499872"/>
                  </a:lnTo>
                  <a:lnTo>
                    <a:pt x="281051" y="474141"/>
                  </a:lnTo>
                  <a:lnTo>
                    <a:pt x="327672" y="464705"/>
                  </a:lnTo>
                  <a:lnTo>
                    <a:pt x="374294" y="474141"/>
                  </a:lnTo>
                  <a:lnTo>
                    <a:pt x="412407" y="499872"/>
                  </a:lnTo>
                  <a:lnTo>
                    <a:pt x="438137" y="537984"/>
                  </a:lnTo>
                  <a:lnTo>
                    <a:pt x="447573" y="584619"/>
                  </a:lnTo>
                  <a:lnTo>
                    <a:pt x="447573" y="506476"/>
                  </a:lnTo>
                  <a:lnTo>
                    <a:pt x="412750" y="468299"/>
                  </a:lnTo>
                  <a:lnTo>
                    <a:pt x="373189" y="447814"/>
                  </a:lnTo>
                  <a:lnTo>
                    <a:pt x="327672" y="440448"/>
                  </a:lnTo>
                  <a:lnTo>
                    <a:pt x="282155" y="447814"/>
                  </a:lnTo>
                  <a:lnTo>
                    <a:pt x="242582" y="468299"/>
                  </a:lnTo>
                  <a:lnTo>
                    <a:pt x="211353" y="499529"/>
                  </a:lnTo>
                  <a:lnTo>
                    <a:pt x="190855" y="539102"/>
                  </a:lnTo>
                  <a:lnTo>
                    <a:pt x="183489" y="584619"/>
                  </a:lnTo>
                  <a:lnTo>
                    <a:pt x="190855" y="630135"/>
                  </a:lnTo>
                  <a:lnTo>
                    <a:pt x="211353" y="669709"/>
                  </a:lnTo>
                  <a:lnTo>
                    <a:pt x="242582" y="700925"/>
                  </a:lnTo>
                  <a:lnTo>
                    <a:pt x="282155" y="721423"/>
                  </a:lnTo>
                  <a:lnTo>
                    <a:pt x="327672" y="728789"/>
                  </a:lnTo>
                  <a:lnTo>
                    <a:pt x="373189" y="721423"/>
                  </a:lnTo>
                  <a:lnTo>
                    <a:pt x="405841" y="704507"/>
                  </a:lnTo>
                  <a:lnTo>
                    <a:pt x="412750" y="700925"/>
                  </a:lnTo>
                  <a:lnTo>
                    <a:pt x="443979" y="669709"/>
                  </a:lnTo>
                  <a:lnTo>
                    <a:pt x="464464" y="630135"/>
                  </a:lnTo>
                  <a:lnTo>
                    <a:pt x="471830" y="584619"/>
                  </a:lnTo>
                  <a:close/>
                </a:path>
                <a:path w="1170304" h="728979">
                  <a:moveTo>
                    <a:pt x="672071" y="81267"/>
                  </a:moveTo>
                  <a:lnTo>
                    <a:pt x="666623" y="75819"/>
                  </a:lnTo>
                  <a:lnTo>
                    <a:pt x="564083" y="75819"/>
                  </a:lnTo>
                  <a:lnTo>
                    <a:pt x="564083" y="100088"/>
                  </a:lnTo>
                  <a:lnTo>
                    <a:pt x="564083" y="220230"/>
                  </a:lnTo>
                  <a:lnTo>
                    <a:pt x="411924" y="220230"/>
                  </a:lnTo>
                  <a:lnTo>
                    <a:pt x="411924" y="100088"/>
                  </a:lnTo>
                  <a:lnTo>
                    <a:pt x="564083" y="100088"/>
                  </a:lnTo>
                  <a:lnTo>
                    <a:pt x="564083" y="75819"/>
                  </a:lnTo>
                  <a:lnTo>
                    <a:pt x="132956" y="75819"/>
                  </a:lnTo>
                  <a:lnTo>
                    <a:pt x="127520" y="81267"/>
                  </a:lnTo>
                  <a:lnTo>
                    <a:pt x="127520" y="94640"/>
                  </a:lnTo>
                  <a:lnTo>
                    <a:pt x="132956" y="100088"/>
                  </a:lnTo>
                  <a:lnTo>
                    <a:pt x="222313" y="100088"/>
                  </a:lnTo>
                  <a:lnTo>
                    <a:pt x="222313" y="333514"/>
                  </a:lnTo>
                  <a:lnTo>
                    <a:pt x="227749" y="338950"/>
                  </a:lnTo>
                  <a:lnTo>
                    <a:pt x="241122" y="338950"/>
                  </a:lnTo>
                  <a:lnTo>
                    <a:pt x="246570" y="333514"/>
                  </a:lnTo>
                  <a:lnTo>
                    <a:pt x="246570" y="100088"/>
                  </a:lnTo>
                  <a:lnTo>
                    <a:pt x="387680" y="100088"/>
                  </a:lnTo>
                  <a:lnTo>
                    <a:pt x="387680" y="220230"/>
                  </a:lnTo>
                  <a:lnTo>
                    <a:pt x="285572" y="220230"/>
                  </a:lnTo>
                  <a:lnTo>
                    <a:pt x="280123" y="225679"/>
                  </a:lnTo>
                  <a:lnTo>
                    <a:pt x="280123" y="239039"/>
                  </a:lnTo>
                  <a:lnTo>
                    <a:pt x="285572" y="244487"/>
                  </a:lnTo>
                  <a:lnTo>
                    <a:pt x="387680" y="244487"/>
                  </a:lnTo>
                  <a:lnTo>
                    <a:pt x="387680" y="333514"/>
                  </a:lnTo>
                  <a:lnTo>
                    <a:pt x="393103" y="338950"/>
                  </a:lnTo>
                  <a:lnTo>
                    <a:pt x="406476" y="338950"/>
                  </a:lnTo>
                  <a:lnTo>
                    <a:pt x="411924" y="333514"/>
                  </a:lnTo>
                  <a:lnTo>
                    <a:pt x="411924" y="244487"/>
                  </a:lnTo>
                  <a:lnTo>
                    <a:pt x="564083" y="244487"/>
                  </a:lnTo>
                  <a:lnTo>
                    <a:pt x="564083" y="333514"/>
                  </a:lnTo>
                  <a:lnTo>
                    <a:pt x="569531" y="338950"/>
                  </a:lnTo>
                  <a:lnTo>
                    <a:pt x="582904" y="338950"/>
                  </a:lnTo>
                  <a:lnTo>
                    <a:pt x="588352" y="333514"/>
                  </a:lnTo>
                  <a:lnTo>
                    <a:pt x="588352" y="244487"/>
                  </a:lnTo>
                  <a:lnTo>
                    <a:pt x="666623" y="244487"/>
                  </a:lnTo>
                  <a:lnTo>
                    <a:pt x="672071" y="239039"/>
                  </a:lnTo>
                  <a:lnTo>
                    <a:pt x="672071" y="225679"/>
                  </a:lnTo>
                  <a:lnTo>
                    <a:pt x="666623" y="220230"/>
                  </a:lnTo>
                  <a:lnTo>
                    <a:pt x="588352" y="220230"/>
                  </a:lnTo>
                  <a:lnTo>
                    <a:pt x="588352" y="100088"/>
                  </a:lnTo>
                  <a:lnTo>
                    <a:pt x="666623" y="100088"/>
                  </a:lnTo>
                  <a:lnTo>
                    <a:pt x="672071" y="94640"/>
                  </a:lnTo>
                  <a:lnTo>
                    <a:pt x="672071" y="81267"/>
                  </a:lnTo>
                  <a:close/>
                </a:path>
                <a:path w="1170304" h="728979">
                  <a:moveTo>
                    <a:pt x="771613" y="577926"/>
                  </a:moveTo>
                  <a:lnTo>
                    <a:pt x="766165" y="572490"/>
                  </a:lnTo>
                  <a:lnTo>
                    <a:pt x="501205" y="572490"/>
                  </a:lnTo>
                  <a:lnTo>
                    <a:pt x="495769" y="577926"/>
                  </a:lnTo>
                  <a:lnTo>
                    <a:pt x="495769" y="591299"/>
                  </a:lnTo>
                  <a:lnTo>
                    <a:pt x="501205" y="596747"/>
                  </a:lnTo>
                  <a:lnTo>
                    <a:pt x="507885" y="596747"/>
                  </a:lnTo>
                  <a:lnTo>
                    <a:pt x="766165" y="596747"/>
                  </a:lnTo>
                  <a:lnTo>
                    <a:pt x="771613" y="591299"/>
                  </a:lnTo>
                  <a:lnTo>
                    <a:pt x="771613" y="577926"/>
                  </a:lnTo>
                  <a:close/>
                </a:path>
                <a:path w="1170304" h="728979">
                  <a:moveTo>
                    <a:pt x="862647" y="5448"/>
                  </a:moveTo>
                  <a:lnTo>
                    <a:pt x="857211" y="0"/>
                  </a:lnTo>
                  <a:lnTo>
                    <a:pt x="8940" y="0"/>
                  </a:lnTo>
                  <a:lnTo>
                    <a:pt x="5486" y="1663"/>
                  </a:lnTo>
                  <a:lnTo>
                    <a:pt x="863" y="7467"/>
                  </a:lnTo>
                  <a:lnTo>
                    <a:pt x="0" y="11214"/>
                  </a:lnTo>
                  <a:lnTo>
                    <a:pt x="102552" y="460819"/>
                  </a:lnTo>
                  <a:lnTo>
                    <a:pt x="107416" y="464705"/>
                  </a:lnTo>
                  <a:lnTo>
                    <a:pt x="202323" y="464705"/>
                  </a:lnTo>
                  <a:lnTo>
                    <a:pt x="207759" y="459257"/>
                  </a:lnTo>
                  <a:lnTo>
                    <a:pt x="207759" y="445897"/>
                  </a:lnTo>
                  <a:lnTo>
                    <a:pt x="202323" y="440448"/>
                  </a:lnTo>
                  <a:lnTo>
                    <a:pt x="122783" y="440448"/>
                  </a:lnTo>
                  <a:lnTo>
                    <a:pt x="27863" y="24257"/>
                  </a:lnTo>
                  <a:lnTo>
                    <a:pt x="749782" y="24257"/>
                  </a:lnTo>
                  <a:lnTo>
                    <a:pt x="749782" y="440448"/>
                  </a:lnTo>
                  <a:lnTo>
                    <a:pt x="453009" y="440448"/>
                  </a:lnTo>
                  <a:lnTo>
                    <a:pt x="447573" y="445897"/>
                  </a:lnTo>
                  <a:lnTo>
                    <a:pt x="447573" y="459257"/>
                  </a:lnTo>
                  <a:lnTo>
                    <a:pt x="453009" y="464705"/>
                  </a:lnTo>
                  <a:lnTo>
                    <a:pt x="459701" y="464705"/>
                  </a:lnTo>
                  <a:lnTo>
                    <a:pt x="768604" y="464705"/>
                  </a:lnTo>
                  <a:lnTo>
                    <a:pt x="774039" y="459257"/>
                  </a:lnTo>
                  <a:lnTo>
                    <a:pt x="774039" y="24257"/>
                  </a:lnTo>
                  <a:lnTo>
                    <a:pt x="857211" y="24257"/>
                  </a:lnTo>
                  <a:lnTo>
                    <a:pt x="862647" y="18821"/>
                  </a:lnTo>
                  <a:lnTo>
                    <a:pt x="862647" y="5448"/>
                  </a:lnTo>
                  <a:close/>
                </a:path>
                <a:path w="1170304" h="728979">
                  <a:moveTo>
                    <a:pt x="1170178" y="150380"/>
                  </a:moveTo>
                  <a:lnTo>
                    <a:pt x="1149883" y="77330"/>
                  </a:lnTo>
                  <a:lnTo>
                    <a:pt x="1144155" y="56718"/>
                  </a:lnTo>
                  <a:lnTo>
                    <a:pt x="1139342" y="53073"/>
                  </a:lnTo>
                  <a:lnTo>
                    <a:pt x="805370" y="53073"/>
                  </a:lnTo>
                  <a:lnTo>
                    <a:pt x="799909" y="58508"/>
                  </a:lnTo>
                  <a:lnTo>
                    <a:pt x="799909" y="465836"/>
                  </a:lnTo>
                  <a:lnTo>
                    <a:pt x="805370" y="471271"/>
                  </a:lnTo>
                  <a:lnTo>
                    <a:pt x="818730" y="471271"/>
                  </a:lnTo>
                  <a:lnTo>
                    <a:pt x="824166" y="465836"/>
                  </a:lnTo>
                  <a:lnTo>
                    <a:pt x="824166" y="77330"/>
                  </a:lnTo>
                  <a:lnTo>
                    <a:pt x="872528" y="77330"/>
                  </a:lnTo>
                  <a:lnTo>
                    <a:pt x="872528" y="333514"/>
                  </a:lnTo>
                  <a:lnTo>
                    <a:pt x="877963" y="338950"/>
                  </a:lnTo>
                  <a:lnTo>
                    <a:pt x="1145501" y="338950"/>
                  </a:lnTo>
                  <a:lnTo>
                    <a:pt x="1145501" y="369658"/>
                  </a:lnTo>
                  <a:lnTo>
                    <a:pt x="1103541" y="369658"/>
                  </a:lnTo>
                  <a:lnTo>
                    <a:pt x="1098105" y="375107"/>
                  </a:lnTo>
                  <a:lnTo>
                    <a:pt x="1098105" y="451027"/>
                  </a:lnTo>
                  <a:lnTo>
                    <a:pt x="1103541" y="456476"/>
                  </a:lnTo>
                  <a:lnTo>
                    <a:pt x="1116914" y="456476"/>
                  </a:lnTo>
                  <a:lnTo>
                    <a:pt x="1122362" y="451027"/>
                  </a:lnTo>
                  <a:lnTo>
                    <a:pt x="1122362" y="393903"/>
                  </a:lnTo>
                  <a:lnTo>
                    <a:pt x="1145501" y="393903"/>
                  </a:lnTo>
                  <a:lnTo>
                    <a:pt x="1145501" y="572490"/>
                  </a:lnTo>
                  <a:lnTo>
                    <a:pt x="1120597" y="572490"/>
                  </a:lnTo>
                  <a:lnTo>
                    <a:pt x="1115161" y="577938"/>
                  </a:lnTo>
                  <a:lnTo>
                    <a:pt x="1115161" y="591299"/>
                  </a:lnTo>
                  <a:lnTo>
                    <a:pt x="1120597" y="596747"/>
                  </a:lnTo>
                  <a:lnTo>
                    <a:pt x="1164323" y="596747"/>
                  </a:lnTo>
                  <a:lnTo>
                    <a:pt x="1169746" y="591299"/>
                  </a:lnTo>
                  <a:lnTo>
                    <a:pt x="1169746" y="393903"/>
                  </a:lnTo>
                  <a:lnTo>
                    <a:pt x="1169746" y="320141"/>
                  </a:lnTo>
                  <a:lnTo>
                    <a:pt x="1164323" y="314693"/>
                  </a:lnTo>
                  <a:lnTo>
                    <a:pt x="1151890" y="314693"/>
                  </a:lnTo>
                  <a:lnTo>
                    <a:pt x="1126871" y="216052"/>
                  </a:lnTo>
                  <a:lnTo>
                    <a:pt x="1126871" y="314693"/>
                  </a:lnTo>
                  <a:lnTo>
                    <a:pt x="896785" y="314693"/>
                  </a:lnTo>
                  <a:lnTo>
                    <a:pt x="896785" y="77330"/>
                  </a:lnTo>
                  <a:lnTo>
                    <a:pt x="1066673" y="77330"/>
                  </a:lnTo>
                  <a:lnTo>
                    <a:pt x="1126871" y="314693"/>
                  </a:lnTo>
                  <a:lnTo>
                    <a:pt x="1126871" y="216052"/>
                  </a:lnTo>
                  <a:lnTo>
                    <a:pt x="1091692" y="77330"/>
                  </a:lnTo>
                  <a:lnTo>
                    <a:pt x="1124712" y="77330"/>
                  </a:lnTo>
                  <a:lnTo>
                    <a:pt x="1147394" y="158978"/>
                  </a:lnTo>
                  <a:lnTo>
                    <a:pt x="1152207" y="162648"/>
                  </a:lnTo>
                  <a:lnTo>
                    <a:pt x="1158709" y="162648"/>
                  </a:lnTo>
                  <a:lnTo>
                    <a:pt x="1159814" y="162483"/>
                  </a:lnTo>
                  <a:lnTo>
                    <a:pt x="1164005" y="161340"/>
                  </a:lnTo>
                  <a:lnTo>
                    <a:pt x="1166596" y="159308"/>
                  </a:lnTo>
                  <a:lnTo>
                    <a:pt x="1169771" y="153657"/>
                  </a:lnTo>
                  <a:lnTo>
                    <a:pt x="1170178" y="15038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/>
          <p:nvPr/>
        </p:nvSpPr>
        <p:spPr>
          <a:xfrm>
            <a:off x="2284800" y="8914356"/>
            <a:ext cx="966469" cy="1014730"/>
          </a:xfrm>
          <a:custGeom>
            <a:avLst/>
            <a:gdLst/>
            <a:ahLst/>
            <a:cxnLst/>
            <a:rect l="l" t="t" r="r" b="b"/>
            <a:pathLst>
              <a:path w="966470" h="1014729">
                <a:moveTo>
                  <a:pt x="730804" y="0"/>
                </a:moveTo>
                <a:lnTo>
                  <a:pt x="160037" y="0"/>
                </a:lnTo>
                <a:lnTo>
                  <a:pt x="154644" y="5402"/>
                </a:lnTo>
                <a:lnTo>
                  <a:pt x="154644" y="324157"/>
                </a:lnTo>
                <a:lnTo>
                  <a:pt x="5402" y="324157"/>
                </a:lnTo>
                <a:lnTo>
                  <a:pt x="0" y="329560"/>
                </a:lnTo>
                <a:lnTo>
                  <a:pt x="0" y="985729"/>
                </a:lnTo>
                <a:lnTo>
                  <a:pt x="5392" y="991142"/>
                </a:lnTo>
                <a:lnTo>
                  <a:pt x="335811" y="991268"/>
                </a:lnTo>
                <a:lnTo>
                  <a:pt x="335811" y="1008880"/>
                </a:lnTo>
                <a:lnTo>
                  <a:pt x="341214" y="1014272"/>
                </a:lnTo>
                <a:lnTo>
                  <a:pt x="354481" y="1014272"/>
                </a:lnTo>
                <a:lnTo>
                  <a:pt x="359894" y="1008880"/>
                </a:lnTo>
                <a:lnTo>
                  <a:pt x="359894" y="949384"/>
                </a:lnTo>
                <a:lnTo>
                  <a:pt x="354481" y="943971"/>
                </a:lnTo>
                <a:lnTo>
                  <a:pt x="341214" y="943971"/>
                </a:lnTo>
                <a:lnTo>
                  <a:pt x="335811" y="949384"/>
                </a:lnTo>
                <a:lnTo>
                  <a:pt x="335811" y="967185"/>
                </a:lnTo>
                <a:lnTo>
                  <a:pt x="301603" y="967174"/>
                </a:lnTo>
                <a:lnTo>
                  <a:pt x="301603" y="549899"/>
                </a:lnTo>
                <a:lnTo>
                  <a:pt x="319309" y="549899"/>
                </a:lnTo>
                <a:lnTo>
                  <a:pt x="324723" y="544496"/>
                </a:lnTo>
                <a:lnTo>
                  <a:pt x="324723" y="531219"/>
                </a:lnTo>
                <a:lnTo>
                  <a:pt x="319309" y="525816"/>
                </a:lnTo>
                <a:lnTo>
                  <a:pt x="294378" y="525816"/>
                </a:lnTo>
                <a:lnTo>
                  <a:pt x="290692" y="524769"/>
                </a:lnTo>
                <a:lnTo>
                  <a:pt x="287195" y="524989"/>
                </a:lnTo>
                <a:lnTo>
                  <a:pt x="284724" y="525816"/>
                </a:lnTo>
                <a:lnTo>
                  <a:pt x="259814" y="525816"/>
                </a:lnTo>
                <a:lnTo>
                  <a:pt x="254421" y="531219"/>
                </a:lnTo>
                <a:lnTo>
                  <a:pt x="254421" y="544496"/>
                </a:lnTo>
                <a:lnTo>
                  <a:pt x="259814" y="549899"/>
                </a:lnTo>
                <a:lnTo>
                  <a:pt x="277520" y="549899"/>
                </a:lnTo>
                <a:lnTo>
                  <a:pt x="277520" y="967164"/>
                </a:lnTo>
                <a:lnTo>
                  <a:pt x="24083" y="967059"/>
                </a:lnTo>
                <a:lnTo>
                  <a:pt x="24083" y="348240"/>
                </a:lnTo>
                <a:lnTo>
                  <a:pt x="277520" y="348240"/>
                </a:lnTo>
                <a:lnTo>
                  <a:pt x="277520" y="377737"/>
                </a:lnTo>
                <a:lnTo>
                  <a:pt x="259814" y="377737"/>
                </a:lnTo>
                <a:lnTo>
                  <a:pt x="254421" y="383129"/>
                </a:lnTo>
                <a:lnTo>
                  <a:pt x="254421" y="396417"/>
                </a:lnTo>
                <a:lnTo>
                  <a:pt x="259814" y="401820"/>
                </a:lnTo>
                <a:lnTo>
                  <a:pt x="319309" y="401820"/>
                </a:lnTo>
                <a:lnTo>
                  <a:pt x="324723" y="396417"/>
                </a:lnTo>
                <a:lnTo>
                  <a:pt x="324723" y="383129"/>
                </a:lnTo>
                <a:lnTo>
                  <a:pt x="319309" y="377737"/>
                </a:lnTo>
                <a:lnTo>
                  <a:pt x="301603" y="377737"/>
                </a:lnTo>
                <a:lnTo>
                  <a:pt x="301603" y="329560"/>
                </a:lnTo>
                <a:lnTo>
                  <a:pt x="296200" y="324157"/>
                </a:lnTo>
                <a:lnTo>
                  <a:pt x="178717" y="324157"/>
                </a:lnTo>
                <a:lnTo>
                  <a:pt x="178717" y="24083"/>
                </a:lnTo>
                <a:lnTo>
                  <a:pt x="457116" y="24083"/>
                </a:lnTo>
                <a:lnTo>
                  <a:pt x="457116" y="117776"/>
                </a:lnTo>
                <a:lnTo>
                  <a:pt x="438363" y="117776"/>
                </a:lnTo>
                <a:lnTo>
                  <a:pt x="432971" y="123179"/>
                </a:lnTo>
                <a:lnTo>
                  <a:pt x="432971" y="136456"/>
                </a:lnTo>
                <a:lnTo>
                  <a:pt x="438363" y="141859"/>
                </a:lnTo>
                <a:lnTo>
                  <a:pt x="497859" y="141859"/>
                </a:lnTo>
                <a:lnTo>
                  <a:pt x="503251" y="136456"/>
                </a:lnTo>
                <a:lnTo>
                  <a:pt x="503251" y="123179"/>
                </a:lnTo>
                <a:lnTo>
                  <a:pt x="497859" y="117776"/>
                </a:lnTo>
                <a:lnTo>
                  <a:pt x="481200" y="117776"/>
                </a:lnTo>
                <a:lnTo>
                  <a:pt x="481200" y="24083"/>
                </a:lnTo>
                <a:lnTo>
                  <a:pt x="712114" y="24083"/>
                </a:lnTo>
                <a:lnTo>
                  <a:pt x="712114" y="324157"/>
                </a:lnTo>
                <a:lnTo>
                  <a:pt x="481200" y="324157"/>
                </a:lnTo>
                <a:lnTo>
                  <a:pt x="481200" y="265269"/>
                </a:lnTo>
                <a:lnTo>
                  <a:pt x="497859" y="265269"/>
                </a:lnTo>
                <a:lnTo>
                  <a:pt x="503251" y="259866"/>
                </a:lnTo>
                <a:lnTo>
                  <a:pt x="503251" y="246589"/>
                </a:lnTo>
                <a:lnTo>
                  <a:pt x="497859" y="241186"/>
                </a:lnTo>
                <a:lnTo>
                  <a:pt x="438363" y="241186"/>
                </a:lnTo>
                <a:lnTo>
                  <a:pt x="432971" y="246589"/>
                </a:lnTo>
                <a:lnTo>
                  <a:pt x="432971" y="259866"/>
                </a:lnTo>
                <a:lnTo>
                  <a:pt x="438363" y="265269"/>
                </a:lnTo>
                <a:lnTo>
                  <a:pt x="457116" y="265269"/>
                </a:lnTo>
                <a:lnTo>
                  <a:pt x="457116" y="377737"/>
                </a:lnTo>
                <a:lnTo>
                  <a:pt x="438363" y="377737"/>
                </a:lnTo>
                <a:lnTo>
                  <a:pt x="432971" y="383129"/>
                </a:lnTo>
                <a:lnTo>
                  <a:pt x="432971" y="396417"/>
                </a:lnTo>
                <a:lnTo>
                  <a:pt x="438363" y="401820"/>
                </a:lnTo>
                <a:lnTo>
                  <a:pt x="497859" y="401820"/>
                </a:lnTo>
                <a:lnTo>
                  <a:pt x="503251" y="396417"/>
                </a:lnTo>
                <a:lnTo>
                  <a:pt x="503251" y="383129"/>
                </a:lnTo>
                <a:lnTo>
                  <a:pt x="497859" y="377737"/>
                </a:lnTo>
                <a:lnTo>
                  <a:pt x="481200" y="377737"/>
                </a:lnTo>
                <a:lnTo>
                  <a:pt x="481200" y="348240"/>
                </a:lnTo>
                <a:lnTo>
                  <a:pt x="941835" y="348240"/>
                </a:lnTo>
                <a:lnTo>
                  <a:pt x="941835" y="714857"/>
                </a:lnTo>
                <a:lnTo>
                  <a:pt x="481200" y="714857"/>
                </a:lnTo>
                <a:lnTo>
                  <a:pt x="481200" y="549899"/>
                </a:lnTo>
                <a:lnTo>
                  <a:pt x="497859" y="549899"/>
                </a:lnTo>
                <a:lnTo>
                  <a:pt x="503251" y="544496"/>
                </a:lnTo>
                <a:lnTo>
                  <a:pt x="503251" y="531219"/>
                </a:lnTo>
                <a:lnTo>
                  <a:pt x="497859" y="525816"/>
                </a:lnTo>
                <a:lnTo>
                  <a:pt x="438363" y="525816"/>
                </a:lnTo>
                <a:lnTo>
                  <a:pt x="432971" y="531219"/>
                </a:lnTo>
                <a:lnTo>
                  <a:pt x="432971" y="544496"/>
                </a:lnTo>
                <a:lnTo>
                  <a:pt x="438363" y="549899"/>
                </a:lnTo>
                <a:lnTo>
                  <a:pt x="457116" y="549899"/>
                </a:lnTo>
                <a:lnTo>
                  <a:pt x="457116" y="733537"/>
                </a:lnTo>
                <a:lnTo>
                  <a:pt x="462519" y="738951"/>
                </a:lnTo>
                <a:lnTo>
                  <a:pt x="712083" y="738951"/>
                </a:lnTo>
                <a:lnTo>
                  <a:pt x="712083" y="967059"/>
                </a:lnTo>
                <a:lnTo>
                  <a:pt x="515073" y="967059"/>
                </a:lnTo>
                <a:lnTo>
                  <a:pt x="515073" y="949520"/>
                </a:lnTo>
                <a:lnTo>
                  <a:pt x="509670" y="944128"/>
                </a:lnTo>
                <a:lnTo>
                  <a:pt x="496382" y="944128"/>
                </a:lnTo>
                <a:lnTo>
                  <a:pt x="490990" y="949520"/>
                </a:lnTo>
                <a:lnTo>
                  <a:pt x="490990" y="1009016"/>
                </a:lnTo>
                <a:lnTo>
                  <a:pt x="496382" y="1014429"/>
                </a:lnTo>
                <a:lnTo>
                  <a:pt x="503031" y="1014429"/>
                </a:lnTo>
                <a:lnTo>
                  <a:pt x="509670" y="1014429"/>
                </a:lnTo>
                <a:lnTo>
                  <a:pt x="515073" y="1009016"/>
                </a:lnTo>
                <a:lnTo>
                  <a:pt x="515073" y="991142"/>
                </a:lnTo>
                <a:lnTo>
                  <a:pt x="730773" y="991163"/>
                </a:lnTo>
                <a:lnTo>
                  <a:pt x="736176" y="985760"/>
                </a:lnTo>
                <a:lnTo>
                  <a:pt x="736176" y="738951"/>
                </a:lnTo>
                <a:lnTo>
                  <a:pt x="960588" y="738951"/>
                </a:lnTo>
                <a:lnTo>
                  <a:pt x="965991" y="733537"/>
                </a:lnTo>
                <a:lnTo>
                  <a:pt x="965991" y="329560"/>
                </a:lnTo>
                <a:lnTo>
                  <a:pt x="960588" y="324157"/>
                </a:lnTo>
                <a:lnTo>
                  <a:pt x="736207" y="324157"/>
                </a:lnTo>
                <a:lnTo>
                  <a:pt x="736207" y="5392"/>
                </a:lnTo>
                <a:lnTo>
                  <a:pt x="730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298610" y="7440172"/>
            <a:ext cx="1050925" cy="867410"/>
          </a:xfrm>
          <a:custGeom>
            <a:avLst/>
            <a:gdLst/>
            <a:ahLst/>
            <a:cxnLst/>
            <a:rect l="l" t="t" r="r" b="b"/>
            <a:pathLst>
              <a:path w="1050925" h="867409">
                <a:moveTo>
                  <a:pt x="578902" y="657466"/>
                </a:moveTo>
                <a:lnTo>
                  <a:pt x="205187" y="657466"/>
                </a:lnTo>
                <a:lnTo>
                  <a:pt x="205313" y="848612"/>
                </a:lnTo>
                <a:lnTo>
                  <a:pt x="206679" y="855358"/>
                </a:lnTo>
                <a:lnTo>
                  <a:pt x="206779" y="855850"/>
                </a:lnTo>
                <a:lnTo>
                  <a:pt x="210773" y="861769"/>
                </a:lnTo>
                <a:lnTo>
                  <a:pt x="216692" y="865764"/>
                </a:lnTo>
                <a:lnTo>
                  <a:pt x="223930" y="867230"/>
                </a:lnTo>
                <a:lnTo>
                  <a:pt x="680241" y="867010"/>
                </a:lnTo>
                <a:lnTo>
                  <a:pt x="1031790" y="866738"/>
                </a:lnTo>
                <a:lnTo>
                  <a:pt x="1050394" y="843168"/>
                </a:lnTo>
                <a:lnTo>
                  <a:pt x="229364" y="843168"/>
                </a:lnTo>
                <a:lnTo>
                  <a:pt x="229239" y="657665"/>
                </a:lnTo>
                <a:lnTo>
                  <a:pt x="578902" y="657466"/>
                </a:lnTo>
                <a:close/>
              </a:path>
              <a:path w="1050925" h="867409">
                <a:moveTo>
                  <a:pt x="639760" y="657466"/>
                </a:moveTo>
                <a:lnTo>
                  <a:pt x="615709" y="657466"/>
                </a:lnTo>
                <a:lnTo>
                  <a:pt x="615824" y="842937"/>
                </a:lnTo>
                <a:lnTo>
                  <a:pt x="229364" y="843168"/>
                </a:lnTo>
                <a:lnTo>
                  <a:pt x="1050394" y="843168"/>
                </a:lnTo>
                <a:lnTo>
                  <a:pt x="1050394" y="842937"/>
                </a:lnTo>
                <a:lnTo>
                  <a:pt x="639886" y="842937"/>
                </a:lnTo>
                <a:lnTo>
                  <a:pt x="639760" y="657466"/>
                </a:lnTo>
                <a:close/>
              </a:path>
              <a:path w="1050925" h="867409">
                <a:moveTo>
                  <a:pt x="1043978" y="0"/>
                </a:moveTo>
                <a:lnTo>
                  <a:pt x="839618" y="0"/>
                </a:lnTo>
                <a:lnTo>
                  <a:pt x="832375" y="1464"/>
                </a:lnTo>
                <a:lnTo>
                  <a:pt x="826457" y="5455"/>
                </a:lnTo>
                <a:lnTo>
                  <a:pt x="822465" y="11370"/>
                </a:lnTo>
                <a:lnTo>
                  <a:pt x="821001" y="18606"/>
                </a:lnTo>
                <a:lnTo>
                  <a:pt x="821001" y="213187"/>
                </a:lnTo>
                <a:lnTo>
                  <a:pt x="223867" y="213187"/>
                </a:lnTo>
                <a:lnTo>
                  <a:pt x="216625" y="214653"/>
                </a:lnTo>
                <a:lnTo>
                  <a:pt x="210706" y="218649"/>
                </a:lnTo>
                <a:lnTo>
                  <a:pt x="206714" y="224570"/>
                </a:lnTo>
                <a:lnTo>
                  <a:pt x="205250" y="231814"/>
                </a:lnTo>
                <a:lnTo>
                  <a:pt x="205250" y="423840"/>
                </a:lnTo>
                <a:lnTo>
                  <a:pt x="18606" y="423840"/>
                </a:lnTo>
                <a:lnTo>
                  <a:pt x="11370" y="425304"/>
                </a:lnTo>
                <a:lnTo>
                  <a:pt x="5455" y="429297"/>
                </a:lnTo>
                <a:lnTo>
                  <a:pt x="1464" y="435215"/>
                </a:lnTo>
                <a:lnTo>
                  <a:pt x="0" y="442457"/>
                </a:lnTo>
                <a:lnTo>
                  <a:pt x="0" y="638818"/>
                </a:lnTo>
                <a:lnTo>
                  <a:pt x="1464" y="646060"/>
                </a:lnTo>
                <a:lnTo>
                  <a:pt x="5455" y="651978"/>
                </a:lnTo>
                <a:lnTo>
                  <a:pt x="11370" y="655971"/>
                </a:lnTo>
                <a:lnTo>
                  <a:pt x="18761" y="657466"/>
                </a:lnTo>
                <a:lnTo>
                  <a:pt x="1026230" y="657466"/>
                </a:lnTo>
                <a:lnTo>
                  <a:pt x="1026345" y="842686"/>
                </a:lnTo>
                <a:lnTo>
                  <a:pt x="604753" y="842937"/>
                </a:lnTo>
                <a:lnTo>
                  <a:pt x="1050394" y="842937"/>
                </a:lnTo>
                <a:lnTo>
                  <a:pt x="1050275" y="633383"/>
                </a:lnTo>
                <a:lnTo>
                  <a:pt x="24051" y="633383"/>
                </a:lnTo>
                <a:lnTo>
                  <a:pt x="24051" y="447892"/>
                </a:lnTo>
                <a:lnTo>
                  <a:pt x="845094" y="447892"/>
                </a:lnTo>
                <a:lnTo>
                  <a:pt x="845094" y="446792"/>
                </a:lnTo>
                <a:lnTo>
                  <a:pt x="1050223" y="446792"/>
                </a:lnTo>
                <a:lnTo>
                  <a:pt x="1050219" y="433442"/>
                </a:lnTo>
                <a:lnTo>
                  <a:pt x="1049915" y="431609"/>
                </a:lnTo>
                <a:lnTo>
                  <a:pt x="1050187" y="429620"/>
                </a:lnTo>
                <a:lnTo>
                  <a:pt x="1050188" y="422741"/>
                </a:lnTo>
                <a:lnTo>
                  <a:pt x="229301" y="422741"/>
                </a:lnTo>
                <a:lnTo>
                  <a:pt x="229301" y="237249"/>
                </a:lnTo>
                <a:lnTo>
                  <a:pt x="1050207" y="237249"/>
                </a:lnTo>
                <a:lnTo>
                  <a:pt x="1050209" y="209543"/>
                </a:lnTo>
                <a:lnTo>
                  <a:pt x="845063" y="209543"/>
                </a:lnTo>
                <a:lnTo>
                  <a:pt x="845063" y="24051"/>
                </a:lnTo>
                <a:lnTo>
                  <a:pt x="1050228" y="24051"/>
                </a:lnTo>
                <a:lnTo>
                  <a:pt x="1050229" y="10387"/>
                </a:lnTo>
                <a:lnTo>
                  <a:pt x="1048931" y="4031"/>
                </a:lnTo>
                <a:lnTo>
                  <a:pt x="1043978" y="0"/>
                </a:lnTo>
                <a:close/>
              </a:path>
              <a:path w="1050925" h="867409">
                <a:moveTo>
                  <a:pt x="434573" y="447892"/>
                </a:moveTo>
                <a:lnTo>
                  <a:pt x="410511" y="447892"/>
                </a:lnTo>
                <a:lnTo>
                  <a:pt x="410511" y="633383"/>
                </a:lnTo>
                <a:lnTo>
                  <a:pt x="434573" y="633383"/>
                </a:lnTo>
                <a:lnTo>
                  <a:pt x="434573" y="447892"/>
                </a:lnTo>
                <a:close/>
              </a:path>
              <a:path w="1050925" h="867409">
                <a:moveTo>
                  <a:pt x="845094" y="447892"/>
                </a:moveTo>
                <a:lnTo>
                  <a:pt x="821032" y="447892"/>
                </a:lnTo>
                <a:lnTo>
                  <a:pt x="821032" y="633383"/>
                </a:lnTo>
                <a:lnTo>
                  <a:pt x="845094" y="633383"/>
                </a:lnTo>
                <a:lnTo>
                  <a:pt x="845094" y="447892"/>
                </a:lnTo>
                <a:close/>
              </a:path>
              <a:path w="1050925" h="867409">
                <a:moveTo>
                  <a:pt x="1050223" y="446792"/>
                </a:moveTo>
                <a:lnTo>
                  <a:pt x="1026282" y="446792"/>
                </a:lnTo>
                <a:lnTo>
                  <a:pt x="1026282" y="633383"/>
                </a:lnTo>
                <a:lnTo>
                  <a:pt x="1050275" y="633383"/>
                </a:lnTo>
                <a:lnTo>
                  <a:pt x="1050223" y="446792"/>
                </a:lnTo>
                <a:close/>
              </a:path>
              <a:path w="1050925" h="867409">
                <a:moveTo>
                  <a:pt x="639823" y="237249"/>
                </a:moveTo>
                <a:lnTo>
                  <a:pt x="615761" y="237249"/>
                </a:lnTo>
                <a:lnTo>
                  <a:pt x="615761" y="422741"/>
                </a:lnTo>
                <a:lnTo>
                  <a:pt x="639823" y="422741"/>
                </a:lnTo>
                <a:lnTo>
                  <a:pt x="639823" y="237249"/>
                </a:lnTo>
                <a:close/>
              </a:path>
              <a:path w="1050925" h="867409">
                <a:moveTo>
                  <a:pt x="1050207" y="237249"/>
                </a:moveTo>
                <a:lnTo>
                  <a:pt x="1026282" y="237249"/>
                </a:lnTo>
                <a:lnTo>
                  <a:pt x="1026282" y="422741"/>
                </a:lnTo>
                <a:lnTo>
                  <a:pt x="1050188" y="422741"/>
                </a:lnTo>
                <a:lnTo>
                  <a:pt x="1050207" y="237249"/>
                </a:lnTo>
                <a:close/>
              </a:path>
              <a:path w="1050925" h="867409">
                <a:moveTo>
                  <a:pt x="1050228" y="24051"/>
                </a:moveTo>
                <a:lnTo>
                  <a:pt x="1026261" y="24051"/>
                </a:lnTo>
                <a:lnTo>
                  <a:pt x="1026282" y="209543"/>
                </a:lnTo>
                <a:lnTo>
                  <a:pt x="1050209" y="209543"/>
                </a:lnTo>
                <a:lnTo>
                  <a:pt x="1050228" y="2405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18" name="object 118"/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21" name="object 121"/>
          <p:cNvGrpSpPr/>
          <p:nvPr/>
        </p:nvGrpSpPr>
        <p:grpSpPr>
          <a:xfrm>
            <a:off x="15445624" y="2959589"/>
            <a:ext cx="901700" cy="867410"/>
            <a:chOff x="15445624" y="2959589"/>
            <a:chExt cx="901700" cy="867410"/>
          </a:xfrm>
        </p:grpSpPr>
        <p:sp>
          <p:nvSpPr>
            <p:cNvPr id="122" name="object 122"/>
            <p:cNvSpPr/>
            <p:nvPr/>
          </p:nvSpPr>
          <p:spPr>
            <a:xfrm>
              <a:off x="15445613" y="3038036"/>
              <a:ext cx="901700" cy="789305"/>
            </a:xfrm>
            <a:custGeom>
              <a:avLst/>
              <a:gdLst/>
              <a:ahLst/>
              <a:cxnLst/>
              <a:rect l="l" t="t" r="r" b="b"/>
              <a:pathLst>
                <a:path w="901700" h="789304">
                  <a:moveTo>
                    <a:pt x="519938" y="5372"/>
                  </a:moveTo>
                  <a:lnTo>
                    <a:pt x="514565" y="0"/>
                  </a:lnTo>
                  <a:lnTo>
                    <a:pt x="368503" y="0"/>
                  </a:lnTo>
                  <a:lnTo>
                    <a:pt x="363118" y="5372"/>
                  </a:lnTo>
                  <a:lnTo>
                    <a:pt x="363118" y="18605"/>
                  </a:lnTo>
                  <a:lnTo>
                    <a:pt x="368503" y="23977"/>
                  </a:lnTo>
                  <a:lnTo>
                    <a:pt x="507936" y="23977"/>
                  </a:lnTo>
                  <a:lnTo>
                    <a:pt x="514565" y="23977"/>
                  </a:lnTo>
                  <a:lnTo>
                    <a:pt x="519938" y="18605"/>
                  </a:lnTo>
                  <a:lnTo>
                    <a:pt x="519938" y="5372"/>
                  </a:lnTo>
                  <a:close/>
                </a:path>
                <a:path w="901700" h="789304">
                  <a:moveTo>
                    <a:pt x="901585" y="113195"/>
                  </a:moveTo>
                  <a:lnTo>
                    <a:pt x="892670" y="69176"/>
                  </a:lnTo>
                  <a:lnTo>
                    <a:pt x="868387" y="33185"/>
                  </a:lnTo>
                  <a:lnTo>
                    <a:pt x="832396" y="8902"/>
                  </a:lnTo>
                  <a:lnTo>
                    <a:pt x="788377" y="0"/>
                  </a:lnTo>
                  <a:lnTo>
                    <a:pt x="750138" y="0"/>
                  </a:lnTo>
                  <a:lnTo>
                    <a:pt x="744753" y="5372"/>
                  </a:lnTo>
                  <a:lnTo>
                    <a:pt x="744753" y="18618"/>
                  </a:lnTo>
                  <a:lnTo>
                    <a:pt x="750138" y="23990"/>
                  </a:lnTo>
                  <a:lnTo>
                    <a:pt x="788377" y="23990"/>
                  </a:lnTo>
                  <a:lnTo>
                    <a:pt x="823074" y="31000"/>
                  </a:lnTo>
                  <a:lnTo>
                    <a:pt x="851433" y="50139"/>
                  </a:lnTo>
                  <a:lnTo>
                    <a:pt x="870572" y="78498"/>
                  </a:lnTo>
                  <a:lnTo>
                    <a:pt x="877595" y="113195"/>
                  </a:lnTo>
                  <a:lnTo>
                    <a:pt x="877595" y="675741"/>
                  </a:lnTo>
                  <a:lnTo>
                    <a:pt x="870572" y="710438"/>
                  </a:lnTo>
                  <a:lnTo>
                    <a:pt x="851433" y="738797"/>
                  </a:lnTo>
                  <a:lnTo>
                    <a:pt x="823074" y="757936"/>
                  </a:lnTo>
                  <a:lnTo>
                    <a:pt x="788377" y="764959"/>
                  </a:lnTo>
                  <a:lnTo>
                    <a:pt x="113233" y="764959"/>
                  </a:lnTo>
                  <a:lnTo>
                    <a:pt x="78549" y="757936"/>
                  </a:lnTo>
                  <a:lnTo>
                    <a:pt x="50190" y="738797"/>
                  </a:lnTo>
                  <a:lnTo>
                    <a:pt x="31051" y="710438"/>
                  </a:lnTo>
                  <a:lnTo>
                    <a:pt x="24028" y="675741"/>
                  </a:lnTo>
                  <a:lnTo>
                    <a:pt x="24028" y="215430"/>
                  </a:lnTo>
                  <a:lnTo>
                    <a:pt x="807351" y="215430"/>
                  </a:lnTo>
                  <a:lnTo>
                    <a:pt x="813981" y="215430"/>
                  </a:lnTo>
                  <a:lnTo>
                    <a:pt x="819353" y="210058"/>
                  </a:lnTo>
                  <a:lnTo>
                    <a:pt x="819353" y="196811"/>
                  </a:lnTo>
                  <a:lnTo>
                    <a:pt x="813981" y="191439"/>
                  </a:lnTo>
                  <a:lnTo>
                    <a:pt x="24028" y="191439"/>
                  </a:lnTo>
                  <a:lnTo>
                    <a:pt x="24028" y="113195"/>
                  </a:lnTo>
                  <a:lnTo>
                    <a:pt x="31051" y="78498"/>
                  </a:lnTo>
                  <a:lnTo>
                    <a:pt x="50190" y="50139"/>
                  </a:lnTo>
                  <a:lnTo>
                    <a:pt x="78549" y="31000"/>
                  </a:lnTo>
                  <a:lnTo>
                    <a:pt x="113233" y="23990"/>
                  </a:lnTo>
                  <a:lnTo>
                    <a:pt x="132930" y="23990"/>
                  </a:lnTo>
                  <a:lnTo>
                    <a:pt x="138303" y="18618"/>
                  </a:lnTo>
                  <a:lnTo>
                    <a:pt x="138303" y="5372"/>
                  </a:lnTo>
                  <a:lnTo>
                    <a:pt x="132930" y="0"/>
                  </a:lnTo>
                  <a:lnTo>
                    <a:pt x="113233" y="0"/>
                  </a:lnTo>
                  <a:lnTo>
                    <a:pt x="69215" y="8902"/>
                  </a:lnTo>
                  <a:lnTo>
                    <a:pt x="33235" y="33185"/>
                  </a:lnTo>
                  <a:lnTo>
                    <a:pt x="8953" y="69176"/>
                  </a:lnTo>
                  <a:lnTo>
                    <a:pt x="38" y="113195"/>
                  </a:lnTo>
                  <a:lnTo>
                    <a:pt x="38" y="196773"/>
                  </a:lnTo>
                  <a:lnTo>
                    <a:pt x="0" y="210058"/>
                  </a:lnTo>
                  <a:lnTo>
                    <a:pt x="38" y="675741"/>
                  </a:lnTo>
                  <a:lnTo>
                    <a:pt x="8953" y="719759"/>
                  </a:lnTo>
                  <a:lnTo>
                    <a:pt x="33235" y="755751"/>
                  </a:lnTo>
                  <a:lnTo>
                    <a:pt x="69215" y="780034"/>
                  </a:lnTo>
                  <a:lnTo>
                    <a:pt x="113233" y="788949"/>
                  </a:lnTo>
                  <a:lnTo>
                    <a:pt x="788377" y="788949"/>
                  </a:lnTo>
                  <a:lnTo>
                    <a:pt x="832396" y="780034"/>
                  </a:lnTo>
                  <a:lnTo>
                    <a:pt x="868387" y="755751"/>
                  </a:lnTo>
                  <a:lnTo>
                    <a:pt x="892670" y="719759"/>
                  </a:lnTo>
                  <a:lnTo>
                    <a:pt x="901585" y="675741"/>
                  </a:lnTo>
                  <a:lnTo>
                    <a:pt x="901585" y="11319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644281" y="2959589"/>
              <a:ext cx="104101" cy="180842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025916" y="2959589"/>
              <a:ext cx="104101" cy="180842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5597899" y="3356120"/>
              <a:ext cx="566420" cy="321310"/>
            </a:xfrm>
            <a:custGeom>
              <a:avLst/>
              <a:gdLst/>
              <a:ahLst/>
              <a:cxnLst/>
              <a:rect l="l" t="t" r="r" b="b"/>
              <a:pathLst>
                <a:path w="566419" h="321310">
                  <a:moveTo>
                    <a:pt x="107797" y="302539"/>
                  </a:moveTo>
                  <a:lnTo>
                    <a:pt x="102425" y="297167"/>
                  </a:lnTo>
                  <a:lnTo>
                    <a:pt x="23990" y="297167"/>
                  </a:lnTo>
                  <a:lnTo>
                    <a:pt x="23990" y="271043"/>
                  </a:lnTo>
                  <a:lnTo>
                    <a:pt x="18605" y="265671"/>
                  </a:lnTo>
                  <a:lnTo>
                    <a:pt x="5359" y="265671"/>
                  </a:lnTo>
                  <a:lnTo>
                    <a:pt x="0" y="271043"/>
                  </a:lnTo>
                  <a:lnTo>
                    <a:pt x="0" y="315785"/>
                  </a:lnTo>
                  <a:lnTo>
                    <a:pt x="5359" y="321157"/>
                  </a:lnTo>
                  <a:lnTo>
                    <a:pt x="95796" y="321157"/>
                  </a:lnTo>
                  <a:lnTo>
                    <a:pt x="102425" y="321157"/>
                  </a:lnTo>
                  <a:lnTo>
                    <a:pt x="107797" y="315785"/>
                  </a:lnTo>
                  <a:lnTo>
                    <a:pt x="107797" y="302539"/>
                  </a:lnTo>
                  <a:close/>
                </a:path>
                <a:path w="566419" h="321310">
                  <a:moveTo>
                    <a:pt x="107797" y="169697"/>
                  </a:moveTo>
                  <a:lnTo>
                    <a:pt x="102425" y="164338"/>
                  </a:lnTo>
                  <a:lnTo>
                    <a:pt x="23990" y="164338"/>
                  </a:lnTo>
                  <a:lnTo>
                    <a:pt x="23990" y="138201"/>
                  </a:lnTo>
                  <a:lnTo>
                    <a:pt x="18605" y="132829"/>
                  </a:lnTo>
                  <a:lnTo>
                    <a:pt x="5359" y="132829"/>
                  </a:lnTo>
                  <a:lnTo>
                    <a:pt x="0" y="138201"/>
                  </a:lnTo>
                  <a:lnTo>
                    <a:pt x="0" y="182943"/>
                  </a:lnTo>
                  <a:lnTo>
                    <a:pt x="5359" y="188315"/>
                  </a:lnTo>
                  <a:lnTo>
                    <a:pt x="95796" y="188315"/>
                  </a:lnTo>
                  <a:lnTo>
                    <a:pt x="102425" y="188315"/>
                  </a:lnTo>
                  <a:lnTo>
                    <a:pt x="107797" y="182943"/>
                  </a:lnTo>
                  <a:lnTo>
                    <a:pt x="107797" y="169697"/>
                  </a:lnTo>
                  <a:close/>
                </a:path>
                <a:path w="566419" h="321310">
                  <a:moveTo>
                    <a:pt x="107797" y="36868"/>
                  </a:moveTo>
                  <a:lnTo>
                    <a:pt x="102425" y="31496"/>
                  </a:lnTo>
                  <a:lnTo>
                    <a:pt x="23990" y="31496"/>
                  </a:lnTo>
                  <a:lnTo>
                    <a:pt x="23990" y="5359"/>
                  </a:lnTo>
                  <a:lnTo>
                    <a:pt x="18605" y="0"/>
                  </a:lnTo>
                  <a:lnTo>
                    <a:pt x="5359" y="0"/>
                  </a:lnTo>
                  <a:lnTo>
                    <a:pt x="0" y="5359"/>
                  </a:lnTo>
                  <a:lnTo>
                    <a:pt x="0" y="50114"/>
                  </a:lnTo>
                  <a:lnTo>
                    <a:pt x="5359" y="55486"/>
                  </a:lnTo>
                  <a:lnTo>
                    <a:pt x="95796" y="55486"/>
                  </a:lnTo>
                  <a:lnTo>
                    <a:pt x="102425" y="55486"/>
                  </a:lnTo>
                  <a:lnTo>
                    <a:pt x="107797" y="50114"/>
                  </a:lnTo>
                  <a:lnTo>
                    <a:pt x="107797" y="36868"/>
                  </a:lnTo>
                  <a:close/>
                </a:path>
                <a:path w="566419" h="321310">
                  <a:moveTo>
                    <a:pt x="337096" y="302539"/>
                  </a:moveTo>
                  <a:lnTo>
                    <a:pt x="331711" y="297167"/>
                  </a:lnTo>
                  <a:lnTo>
                    <a:pt x="253276" y="297167"/>
                  </a:lnTo>
                  <a:lnTo>
                    <a:pt x="253276" y="271043"/>
                  </a:lnTo>
                  <a:lnTo>
                    <a:pt x="247904" y="265671"/>
                  </a:lnTo>
                  <a:lnTo>
                    <a:pt x="234657" y="265671"/>
                  </a:lnTo>
                  <a:lnTo>
                    <a:pt x="229285" y="271043"/>
                  </a:lnTo>
                  <a:lnTo>
                    <a:pt x="229285" y="315785"/>
                  </a:lnTo>
                  <a:lnTo>
                    <a:pt x="234657" y="321157"/>
                  </a:lnTo>
                  <a:lnTo>
                    <a:pt x="325094" y="321157"/>
                  </a:lnTo>
                  <a:lnTo>
                    <a:pt x="331711" y="321157"/>
                  </a:lnTo>
                  <a:lnTo>
                    <a:pt x="337096" y="315785"/>
                  </a:lnTo>
                  <a:lnTo>
                    <a:pt x="337096" y="302539"/>
                  </a:lnTo>
                  <a:close/>
                </a:path>
                <a:path w="566419" h="321310">
                  <a:moveTo>
                    <a:pt x="337096" y="169697"/>
                  </a:moveTo>
                  <a:lnTo>
                    <a:pt x="331711" y="164338"/>
                  </a:lnTo>
                  <a:lnTo>
                    <a:pt x="253276" y="164338"/>
                  </a:lnTo>
                  <a:lnTo>
                    <a:pt x="253276" y="138201"/>
                  </a:lnTo>
                  <a:lnTo>
                    <a:pt x="247904" y="132829"/>
                  </a:lnTo>
                  <a:lnTo>
                    <a:pt x="234657" y="132829"/>
                  </a:lnTo>
                  <a:lnTo>
                    <a:pt x="229285" y="138201"/>
                  </a:lnTo>
                  <a:lnTo>
                    <a:pt x="229285" y="182943"/>
                  </a:lnTo>
                  <a:lnTo>
                    <a:pt x="234657" y="188315"/>
                  </a:lnTo>
                  <a:lnTo>
                    <a:pt x="325094" y="188315"/>
                  </a:lnTo>
                  <a:lnTo>
                    <a:pt x="331711" y="188315"/>
                  </a:lnTo>
                  <a:lnTo>
                    <a:pt x="337096" y="182943"/>
                  </a:lnTo>
                  <a:lnTo>
                    <a:pt x="337096" y="169697"/>
                  </a:lnTo>
                  <a:close/>
                </a:path>
                <a:path w="566419" h="321310">
                  <a:moveTo>
                    <a:pt x="337096" y="36868"/>
                  </a:moveTo>
                  <a:lnTo>
                    <a:pt x="331711" y="31496"/>
                  </a:lnTo>
                  <a:lnTo>
                    <a:pt x="253276" y="31496"/>
                  </a:lnTo>
                  <a:lnTo>
                    <a:pt x="253276" y="5359"/>
                  </a:lnTo>
                  <a:lnTo>
                    <a:pt x="247904" y="0"/>
                  </a:lnTo>
                  <a:lnTo>
                    <a:pt x="234657" y="0"/>
                  </a:lnTo>
                  <a:lnTo>
                    <a:pt x="229285" y="5359"/>
                  </a:lnTo>
                  <a:lnTo>
                    <a:pt x="229285" y="50114"/>
                  </a:lnTo>
                  <a:lnTo>
                    <a:pt x="234657" y="55486"/>
                  </a:lnTo>
                  <a:lnTo>
                    <a:pt x="325094" y="55486"/>
                  </a:lnTo>
                  <a:lnTo>
                    <a:pt x="331711" y="55486"/>
                  </a:lnTo>
                  <a:lnTo>
                    <a:pt x="337096" y="50114"/>
                  </a:lnTo>
                  <a:lnTo>
                    <a:pt x="337096" y="36868"/>
                  </a:lnTo>
                  <a:close/>
                </a:path>
                <a:path w="566419" h="321310">
                  <a:moveTo>
                    <a:pt x="566381" y="302539"/>
                  </a:moveTo>
                  <a:lnTo>
                    <a:pt x="561009" y="297167"/>
                  </a:lnTo>
                  <a:lnTo>
                    <a:pt x="482574" y="297167"/>
                  </a:lnTo>
                  <a:lnTo>
                    <a:pt x="482574" y="271043"/>
                  </a:lnTo>
                  <a:lnTo>
                    <a:pt x="477189" y="265671"/>
                  </a:lnTo>
                  <a:lnTo>
                    <a:pt x="463943" y="265671"/>
                  </a:lnTo>
                  <a:lnTo>
                    <a:pt x="458584" y="271043"/>
                  </a:lnTo>
                  <a:lnTo>
                    <a:pt x="458584" y="315785"/>
                  </a:lnTo>
                  <a:lnTo>
                    <a:pt x="463943" y="321157"/>
                  </a:lnTo>
                  <a:lnTo>
                    <a:pt x="554380" y="321157"/>
                  </a:lnTo>
                  <a:lnTo>
                    <a:pt x="561009" y="321157"/>
                  </a:lnTo>
                  <a:lnTo>
                    <a:pt x="566381" y="315785"/>
                  </a:lnTo>
                  <a:lnTo>
                    <a:pt x="566381" y="302539"/>
                  </a:lnTo>
                  <a:close/>
                </a:path>
                <a:path w="566419" h="321310">
                  <a:moveTo>
                    <a:pt x="566381" y="169697"/>
                  </a:moveTo>
                  <a:lnTo>
                    <a:pt x="561009" y="164338"/>
                  </a:lnTo>
                  <a:lnTo>
                    <a:pt x="482574" y="164338"/>
                  </a:lnTo>
                  <a:lnTo>
                    <a:pt x="482574" y="138201"/>
                  </a:lnTo>
                  <a:lnTo>
                    <a:pt x="477189" y="132829"/>
                  </a:lnTo>
                  <a:lnTo>
                    <a:pt x="463943" y="132829"/>
                  </a:lnTo>
                  <a:lnTo>
                    <a:pt x="458584" y="138201"/>
                  </a:lnTo>
                  <a:lnTo>
                    <a:pt x="458584" y="182943"/>
                  </a:lnTo>
                  <a:lnTo>
                    <a:pt x="463943" y="188315"/>
                  </a:lnTo>
                  <a:lnTo>
                    <a:pt x="554380" y="188315"/>
                  </a:lnTo>
                  <a:lnTo>
                    <a:pt x="561009" y="188315"/>
                  </a:lnTo>
                  <a:lnTo>
                    <a:pt x="566381" y="182943"/>
                  </a:lnTo>
                  <a:lnTo>
                    <a:pt x="566381" y="169697"/>
                  </a:lnTo>
                  <a:close/>
                </a:path>
                <a:path w="566419" h="321310">
                  <a:moveTo>
                    <a:pt x="566381" y="36868"/>
                  </a:moveTo>
                  <a:lnTo>
                    <a:pt x="561009" y="31496"/>
                  </a:lnTo>
                  <a:lnTo>
                    <a:pt x="482574" y="31496"/>
                  </a:lnTo>
                  <a:lnTo>
                    <a:pt x="482574" y="5359"/>
                  </a:lnTo>
                  <a:lnTo>
                    <a:pt x="477189" y="0"/>
                  </a:lnTo>
                  <a:lnTo>
                    <a:pt x="463943" y="0"/>
                  </a:lnTo>
                  <a:lnTo>
                    <a:pt x="458584" y="5359"/>
                  </a:lnTo>
                  <a:lnTo>
                    <a:pt x="458584" y="50114"/>
                  </a:lnTo>
                  <a:lnTo>
                    <a:pt x="463943" y="55486"/>
                  </a:lnTo>
                  <a:lnTo>
                    <a:pt x="554380" y="55486"/>
                  </a:lnTo>
                  <a:lnTo>
                    <a:pt x="561009" y="55486"/>
                  </a:lnTo>
                  <a:lnTo>
                    <a:pt x="566381" y="50114"/>
                  </a:lnTo>
                  <a:lnTo>
                    <a:pt x="566381" y="3686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12220609" y="3003182"/>
            <a:ext cx="897890" cy="1059180"/>
            <a:chOff x="12220609" y="3003182"/>
            <a:chExt cx="897890" cy="1059180"/>
          </a:xfrm>
        </p:grpSpPr>
        <p:sp>
          <p:nvSpPr>
            <p:cNvPr id="127" name="object 127"/>
            <p:cNvSpPr/>
            <p:nvPr/>
          </p:nvSpPr>
          <p:spPr>
            <a:xfrm>
              <a:off x="12220600" y="3003187"/>
              <a:ext cx="897890" cy="780415"/>
            </a:xfrm>
            <a:custGeom>
              <a:avLst/>
              <a:gdLst/>
              <a:ahLst/>
              <a:cxnLst/>
              <a:rect l="l" t="t" r="r" b="b"/>
              <a:pathLst>
                <a:path w="897890" h="780414">
                  <a:moveTo>
                    <a:pt x="314388" y="637717"/>
                  </a:moveTo>
                  <a:lnTo>
                    <a:pt x="309016" y="632345"/>
                  </a:lnTo>
                  <a:lnTo>
                    <a:pt x="122199" y="632345"/>
                  </a:lnTo>
                  <a:lnTo>
                    <a:pt x="116827" y="637717"/>
                  </a:lnTo>
                  <a:lnTo>
                    <a:pt x="116827" y="650963"/>
                  </a:lnTo>
                  <a:lnTo>
                    <a:pt x="122199" y="656336"/>
                  </a:lnTo>
                  <a:lnTo>
                    <a:pt x="302387" y="656336"/>
                  </a:lnTo>
                  <a:lnTo>
                    <a:pt x="309016" y="656336"/>
                  </a:lnTo>
                  <a:lnTo>
                    <a:pt x="314388" y="650963"/>
                  </a:lnTo>
                  <a:lnTo>
                    <a:pt x="314388" y="637717"/>
                  </a:lnTo>
                  <a:close/>
                </a:path>
                <a:path w="897890" h="780414">
                  <a:moveTo>
                    <a:pt x="320217" y="510552"/>
                  </a:moveTo>
                  <a:lnTo>
                    <a:pt x="314845" y="505180"/>
                  </a:lnTo>
                  <a:lnTo>
                    <a:pt x="122186" y="505180"/>
                  </a:lnTo>
                  <a:lnTo>
                    <a:pt x="116827" y="510552"/>
                  </a:lnTo>
                  <a:lnTo>
                    <a:pt x="116827" y="523798"/>
                  </a:lnTo>
                  <a:lnTo>
                    <a:pt x="122186" y="529170"/>
                  </a:lnTo>
                  <a:lnTo>
                    <a:pt x="308216" y="529170"/>
                  </a:lnTo>
                  <a:lnTo>
                    <a:pt x="314845" y="529170"/>
                  </a:lnTo>
                  <a:lnTo>
                    <a:pt x="320217" y="523798"/>
                  </a:lnTo>
                  <a:lnTo>
                    <a:pt x="320217" y="510552"/>
                  </a:lnTo>
                  <a:close/>
                </a:path>
                <a:path w="897890" h="780414">
                  <a:moveTo>
                    <a:pt x="380911" y="383476"/>
                  </a:moveTo>
                  <a:lnTo>
                    <a:pt x="375539" y="378104"/>
                  </a:lnTo>
                  <a:lnTo>
                    <a:pt x="122174" y="378104"/>
                  </a:lnTo>
                  <a:lnTo>
                    <a:pt x="116801" y="383476"/>
                  </a:lnTo>
                  <a:lnTo>
                    <a:pt x="116801" y="396722"/>
                  </a:lnTo>
                  <a:lnTo>
                    <a:pt x="122174" y="402094"/>
                  </a:lnTo>
                  <a:lnTo>
                    <a:pt x="368909" y="402094"/>
                  </a:lnTo>
                  <a:lnTo>
                    <a:pt x="375539" y="402094"/>
                  </a:lnTo>
                  <a:lnTo>
                    <a:pt x="380911" y="396722"/>
                  </a:lnTo>
                  <a:lnTo>
                    <a:pt x="380911" y="383476"/>
                  </a:lnTo>
                  <a:close/>
                </a:path>
                <a:path w="897890" h="780414">
                  <a:moveTo>
                    <a:pt x="380911" y="256349"/>
                  </a:moveTo>
                  <a:lnTo>
                    <a:pt x="375539" y="250977"/>
                  </a:lnTo>
                  <a:lnTo>
                    <a:pt x="122174" y="250977"/>
                  </a:lnTo>
                  <a:lnTo>
                    <a:pt x="116801" y="256349"/>
                  </a:lnTo>
                  <a:lnTo>
                    <a:pt x="116801" y="269595"/>
                  </a:lnTo>
                  <a:lnTo>
                    <a:pt x="122174" y="274967"/>
                  </a:lnTo>
                  <a:lnTo>
                    <a:pt x="368909" y="274967"/>
                  </a:lnTo>
                  <a:lnTo>
                    <a:pt x="375539" y="274967"/>
                  </a:lnTo>
                  <a:lnTo>
                    <a:pt x="380911" y="269595"/>
                  </a:lnTo>
                  <a:lnTo>
                    <a:pt x="380911" y="256349"/>
                  </a:lnTo>
                  <a:close/>
                </a:path>
                <a:path w="897890" h="780414">
                  <a:moveTo>
                    <a:pt x="637806" y="383476"/>
                  </a:moveTo>
                  <a:lnTo>
                    <a:pt x="632421" y="378104"/>
                  </a:lnTo>
                  <a:lnTo>
                    <a:pt x="521995" y="378104"/>
                  </a:lnTo>
                  <a:lnTo>
                    <a:pt x="516623" y="383476"/>
                  </a:lnTo>
                  <a:lnTo>
                    <a:pt x="516623" y="396722"/>
                  </a:lnTo>
                  <a:lnTo>
                    <a:pt x="521995" y="402094"/>
                  </a:lnTo>
                  <a:lnTo>
                    <a:pt x="625805" y="402094"/>
                  </a:lnTo>
                  <a:lnTo>
                    <a:pt x="632421" y="402094"/>
                  </a:lnTo>
                  <a:lnTo>
                    <a:pt x="637806" y="396722"/>
                  </a:lnTo>
                  <a:lnTo>
                    <a:pt x="637806" y="383476"/>
                  </a:lnTo>
                  <a:close/>
                </a:path>
                <a:path w="897890" h="780414">
                  <a:moveTo>
                    <a:pt x="666026" y="129235"/>
                  </a:moveTo>
                  <a:lnTo>
                    <a:pt x="660654" y="123863"/>
                  </a:lnTo>
                  <a:lnTo>
                    <a:pt x="249275" y="123863"/>
                  </a:lnTo>
                  <a:lnTo>
                    <a:pt x="243903" y="129235"/>
                  </a:lnTo>
                  <a:lnTo>
                    <a:pt x="243903" y="142481"/>
                  </a:lnTo>
                  <a:lnTo>
                    <a:pt x="249275" y="147853"/>
                  </a:lnTo>
                  <a:lnTo>
                    <a:pt x="654024" y="147853"/>
                  </a:lnTo>
                  <a:lnTo>
                    <a:pt x="660654" y="147853"/>
                  </a:lnTo>
                  <a:lnTo>
                    <a:pt x="666026" y="142481"/>
                  </a:lnTo>
                  <a:lnTo>
                    <a:pt x="666026" y="129235"/>
                  </a:lnTo>
                  <a:close/>
                </a:path>
                <a:path w="897890" h="780414">
                  <a:moveTo>
                    <a:pt x="780745" y="256349"/>
                  </a:moveTo>
                  <a:lnTo>
                    <a:pt x="775360" y="250977"/>
                  </a:lnTo>
                  <a:lnTo>
                    <a:pt x="522008" y="250977"/>
                  </a:lnTo>
                  <a:lnTo>
                    <a:pt x="516636" y="256349"/>
                  </a:lnTo>
                  <a:lnTo>
                    <a:pt x="516636" y="269595"/>
                  </a:lnTo>
                  <a:lnTo>
                    <a:pt x="522008" y="274967"/>
                  </a:lnTo>
                  <a:lnTo>
                    <a:pt x="768743" y="274967"/>
                  </a:lnTo>
                  <a:lnTo>
                    <a:pt x="775360" y="274967"/>
                  </a:lnTo>
                  <a:lnTo>
                    <a:pt x="780745" y="269595"/>
                  </a:lnTo>
                  <a:lnTo>
                    <a:pt x="780745" y="256349"/>
                  </a:lnTo>
                  <a:close/>
                </a:path>
                <a:path w="897890" h="780414">
                  <a:moveTo>
                    <a:pt x="897547" y="5372"/>
                  </a:moveTo>
                  <a:lnTo>
                    <a:pt x="892162" y="0"/>
                  </a:lnTo>
                  <a:lnTo>
                    <a:pt x="5359" y="0"/>
                  </a:lnTo>
                  <a:lnTo>
                    <a:pt x="0" y="5372"/>
                  </a:lnTo>
                  <a:lnTo>
                    <a:pt x="0" y="774827"/>
                  </a:lnTo>
                  <a:lnTo>
                    <a:pt x="5359" y="780199"/>
                  </a:lnTo>
                  <a:lnTo>
                    <a:pt x="346646" y="780199"/>
                  </a:lnTo>
                  <a:lnTo>
                    <a:pt x="352018" y="774827"/>
                  </a:lnTo>
                  <a:lnTo>
                    <a:pt x="352018" y="761580"/>
                  </a:lnTo>
                  <a:lnTo>
                    <a:pt x="346646" y="756208"/>
                  </a:lnTo>
                  <a:lnTo>
                    <a:pt x="23990" y="756208"/>
                  </a:lnTo>
                  <a:lnTo>
                    <a:pt x="23990" y="23990"/>
                  </a:lnTo>
                  <a:lnTo>
                    <a:pt x="873544" y="23990"/>
                  </a:lnTo>
                  <a:lnTo>
                    <a:pt x="873544" y="774827"/>
                  </a:lnTo>
                  <a:lnTo>
                    <a:pt x="878916" y="780199"/>
                  </a:lnTo>
                  <a:lnTo>
                    <a:pt x="885545" y="780199"/>
                  </a:lnTo>
                  <a:lnTo>
                    <a:pt x="892162" y="780199"/>
                  </a:lnTo>
                  <a:lnTo>
                    <a:pt x="897547" y="774827"/>
                  </a:lnTo>
                  <a:lnTo>
                    <a:pt x="897547" y="53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642398" y="3812910"/>
              <a:ext cx="227228" cy="24891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912591" y="3798359"/>
              <a:ext cx="134016" cy="217050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734492" y="3592183"/>
              <a:ext cx="179324" cy="179324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2618471" y="3476166"/>
              <a:ext cx="411480" cy="410845"/>
            </a:xfrm>
            <a:custGeom>
              <a:avLst/>
              <a:gdLst/>
              <a:ahLst/>
              <a:cxnLst/>
              <a:rect l="l" t="t" r="r" b="b"/>
              <a:pathLst>
                <a:path w="411480" h="410845">
                  <a:moveTo>
                    <a:pt x="204780" y="384333"/>
                  </a:moveTo>
                  <a:lnTo>
                    <a:pt x="157806" y="384333"/>
                  </a:lnTo>
                  <a:lnTo>
                    <a:pt x="201449" y="410249"/>
                  </a:lnTo>
                  <a:lnTo>
                    <a:pt x="203564" y="410804"/>
                  </a:lnTo>
                  <a:lnTo>
                    <a:pt x="207805" y="410804"/>
                  </a:lnTo>
                  <a:lnTo>
                    <a:pt x="209881" y="410249"/>
                  </a:lnTo>
                  <a:lnTo>
                    <a:pt x="252547" y="384930"/>
                  </a:lnTo>
                  <a:lnTo>
                    <a:pt x="205785" y="384930"/>
                  </a:lnTo>
                  <a:lnTo>
                    <a:pt x="204780" y="384333"/>
                  </a:lnTo>
                  <a:close/>
                </a:path>
                <a:path w="411480" h="410845">
                  <a:moveTo>
                    <a:pt x="114438" y="26501"/>
                  </a:moveTo>
                  <a:lnTo>
                    <a:pt x="104685" y="26501"/>
                  </a:lnTo>
                  <a:lnTo>
                    <a:pt x="100792" y="28773"/>
                  </a:lnTo>
                  <a:lnTo>
                    <a:pt x="74887" y="74898"/>
                  </a:lnTo>
                  <a:lnTo>
                    <a:pt x="28732" y="100803"/>
                  </a:lnTo>
                  <a:lnTo>
                    <a:pt x="26376" y="104876"/>
                  </a:lnTo>
                  <a:lnTo>
                    <a:pt x="27025" y="157806"/>
                  </a:lnTo>
                  <a:lnTo>
                    <a:pt x="0" y="203334"/>
                  </a:lnTo>
                  <a:lnTo>
                    <a:pt x="0" y="208025"/>
                  </a:lnTo>
                  <a:lnTo>
                    <a:pt x="27025" y="253552"/>
                  </a:lnTo>
                  <a:lnTo>
                    <a:pt x="26513" y="295268"/>
                  </a:lnTo>
                  <a:lnTo>
                    <a:pt x="26429" y="302095"/>
                  </a:lnTo>
                  <a:lnTo>
                    <a:pt x="26376" y="306482"/>
                  </a:lnTo>
                  <a:lnTo>
                    <a:pt x="28732" y="310555"/>
                  </a:lnTo>
                  <a:lnTo>
                    <a:pt x="74887" y="336471"/>
                  </a:lnTo>
                  <a:lnTo>
                    <a:pt x="100792" y="382585"/>
                  </a:lnTo>
                  <a:lnTo>
                    <a:pt x="104792" y="384930"/>
                  </a:lnTo>
                  <a:lnTo>
                    <a:pt x="109263" y="384930"/>
                  </a:lnTo>
                  <a:lnTo>
                    <a:pt x="157806" y="384333"/>
                  </a:lnTo>
                  <a:lnTo>
                    <a:pt x="204780" y="384333"/>
                  </a:lnTo>
                  <a:lnTo>
                    <a:pt x="165303" y="360889"/>
                  </a:lnTo>
                  <a:lnTo>
                    <a:pt x="116118" y="360889"/>
                  </a:lnTo>
                  <a:lnTo>
                    <a:pt x="93086" y="319864"/>
                  </a:lnTo>
                  <a:lnTo>
                    <a:pt x="91494" y="318273"/>
                  </a:lnTo>
                  <a:lnTo>
                    <a:pt x="50501" y="295268"/>
                  </a:lnTo>
                  <a:lnTo>
                    <a:pt x="51012" y="253552"/>
                  </a:lnTo>
                  <a:lnTo>
                    <a:pt x="51076" y="248264"/>
                  </a:lnTo>
                  <a:lnTo>
                    <a:pt x="50501" y="246097"/>
                  </a:lnTo>
                  <a:lnTo>
                    <a:pt x="26501" y="205679"/>
                  </a:lnTo>
                  <a:lnTo>
                    <a:pt x="50501" y="165261"/>
                  </a:lnTo>
                  <a:lnTo>
                    <a:pt x="51076" y="163094"/>
                  </a:lnTo>
                  <a:lnTo>
                    <a:pt x="50501" y="116090"/>
                  </a:lnTo>
                  <a:lnTo>
                    <a:pt x="91494" y="93086"/>
                  </a:lnTo>
                  <a:lnTo>
                    <a:pt x="93086" y="91505"/>
                  </a:lnTo>
                  <a:lnTo>
                    <a:pt x="116101" y="50511"/>
                  </a:lnTo>
                  <a:lnTo>
                    <a:pt x="165226" y="50511"/>
                  </a:lnTo>
                  <a:lnTo>
                    <a:pt x="204815" y="27014"/>
                  </a:lnTo>
                  <a:lnTo>
                    <a:pt x="157806" y="27014"/>
                  </a:lnTo>
                  <a:lnTo>
                    <a:pt x="114438" y="26501"/>
                  </a:lnTo>
                  <a:close/>
                </a:path>
                <a:path w="411480" h="410845">
                  <a:moveTo>
                    <a:pt x="255642" y="360376"/>
                  </a:moveTo>
                  <a:lnTo>
                    <a:pt x="247898" y="360376"/>
                  </a:lnTo>
                  <a:lnTo>
                    <a:pt x="246061" y="360889"/>
                  </a:lnTo>
                  <a:lnTo>
                    <a:pt x="205573" y="384930"/>
                  </a:lnTo>
                  <a:lnTo>
                    <a:pt x="252547" y="384930"/>
                  </a:lnTo>
                  <a:lnTo>
                    <a:pt x="253552" y="384333"/>
                  </a:lnTo>
                  <a:lnTo>
                    <a:pt x="307594" y="384333"/>
                  </a:lnTo>
                  <a:lnTo>
                    <a:pt x="310576" y="382585"/>
                  </a:lnTo>
                  <a:lnTo>
                    <a:pt x="322759" y="360889"/>
                  </a:lnTo>
                  <a:lnTo>
                    <a:pt x="297852" y="360889"/>
                  </a:lnTo>
                  <a:lnTo>
                    <a:pt x="255642" y="360376"/>
                  </a:lnTo>
                  <a:close/>
                </a:path>
                <a:path w="411480" h="410845">
                  <a:moveTo>
                    <a:pt x="307594" y="384333"/>
                  </a:moveTo>
                  <a:lnTo>
                    <a:pt x="253552" y="384333"/>
                  </a:lnTo>
                  <a:lnTo>
                    <a:pt x="302085" y="384930"/>
                  </a:lnTo>
                  <a:lnTo>
                    <a:pt x="306577" y="384930"/>
                  </a:lnTo>
                  <a:lnTo>
                    <a:pt x="307594" y="384333"/>
                  </a:lnTo>
                  <a:close/>
                </a:path>
                <a:path w="411480" h="410845">
                  <a:moveTo>
                    <a:pt x="163419" y="360376"/>
                  </a:moveTo>
                  <a:lnTo>
                    <a:pt x="155717" y="360376"/>
                  </a:lnTo>
                  <a:lnTo>
                    <a:pt x="113517" y="360889"/>
                  </a:lnTo>
                  <a:lnTo>
                    <a:pt x="165303" y="360889"/>
                  </a:lnTo>
                  <a:lnTo>
                    <a:pt x="163419" y="360376"/>
                  </a:lnTo>
                  <a:close/>
                </a:path>
                <a:path w="411480" h="410845">
                  <a:moveTo>
                    <a:pt x="322776" y="50511"/>
                  </a:moveTo>
                  <a:lnTo>
                    <a:pt x="295268" y="50511"/>
                  </a:lnTo>
                  <a:lnTo>
                    <a:pt x="318273" y="91505"/>
                  </a:lnTo>
                  <a:lnTo>
                    <a:pt x="319864" y="93086"/>
                  </a:lnTo>
                  <a:lnTo>
                    <a:pt x="360858" y="116090"/>
                  </a:lnTo>
                  <a:lnTo>
                    <a:pt x="360356" y="157806"/>
                  </a:lnTo>
                  <a:lnTo>
                    <a:pt x="360292" y="163094"/>
                  </a:lnTo>
                  <a:lnTo>
                    <a:pt x="360868" y="165261"/>
                  </a:lnTo>
                  <a:lnTo>
                    <a:pt x="384857" y="205679"/>
                  </a:lnTo>
                  <a:lnTo>
                    <a:pt x="360868" y="246097"/>
                  </a:lnTo>
                  <a:lnTo>
                    <a:pt x="360292" y="248264"/>
                  </a:lnTo>
                  <a:lnTo>
                    <a:pt x="360858" y="295268"/>
                  </a:lnTo>
                  <a:lnTo>
                    <a:pt x="319864" y="318273"/>
                  </a:lnTo>
                  <a:lnTo>
                    <a:pt x="318273" y="319864"/>
                  </a:lnTo>
                  <a:lnTo>
                    <a:pt x="295250" y="360889"/>
                  </a:lnTo>
                  <a:lnTo>
                    <a:pt x="322759" y="360889"/>
                  </a:lnTo>
                  <a:lnTo>
                    <a:pt x="336471" y="336471"/>
                  </a:lnTo>
                  <a:lnTo>
                    <a:pt x="382637" y="310555"/>
                  </a:lnTo>
                  <a:lnTo>
                    <a:pt x="384983" y="306482"/>
                  </a:lnTo>
                  <a:lnTo>
                    <a:pt x="384344" y="253552"/>
                  </a:lnTo>
                  <a:lnTo>
                    <a:pt x="411359" y="208025"/>
                  </a:lnTo>
                  <a:lnTo>
                    <a:pt x="411359" y="203334"/>
                  </a:lnTo>
                  <a:lnTo>
                    <a:pt x="384344" y="157806"/>
                  </a:lnTo>
                  <a:lnTo>
                    <a:pt x="384847" y="116090"/>
                  </a:lnTo>
                  <a:lnTo>
                    <a:pt x="384930" y="109263"/>
                  </a:lnTo>
                  <a:lnTo>
                    <a:pt x="384983" y="104876"/>
                  </a:lnTo>
                  <a:lnTo>
                    <a:pt x="382637" y="100803"/>
                  </a:lnTo>
                  <a:lnTo>
                    <a:pt x="336471" y="74898"/>
                  </a:lnTo>
                  <a:lnTo>
                    <a:pt x="322776" y="50511"/>
                  </a:lnTo>
                  <a:close/>
                </a:path>
                <a:path w="411480" h="410845">
                  <a:moveTo>
                    <a:pt x="165170" y="50511"/>
                  </a:moveTo>
                  <a:lnTo>
                    <a:pt x="116101" y="50511"/>
                  </a:lnTo>
                  <a:lnTo>
                    <a:pt x="160895" y="51045"/>
                  </a:lnTo>
                  <a:lnTo>
                    <a:pt x="162841" y="51045"/>
                  </a:lnTo>
                  <a:lnTo>
                    <a:pt x="165170" y="50511"/>
                  </a:lnTo>
                  <a:close/>
                </a:path>
                <a:path w="411480" h="410845">
                  <a:moveTo>
                    <a:pt x="252687" y="26501"/>
                  </a:moveTo>
                  <a:lnTo>
                    <a:pt x="205679" y="26501"/>
                  </a:lnTo>
                  <a:lnTo>
                    <a:pt x="246188" y="50511"/>
                  </a:lnTo>
                  <a:lnTo>
                    <a:pt x="248517" y="51045"/>
                  </a:lnTo>
                  <a:lnTo>
                    <a:pt x="250474" y="51045"/>
                  </a:lnTo>
                  <a:lnTo>
                    <a:pt x="295268" y="50511"/>
                  </a:lnTo>
                  <a:lnTo>
                    <a:pt x="322776" y="50511"/>
                  </a:lnTo>
                  <a:lnTo>
                    <a:pt x="310569" y="28773"/>
                  </a:lnTo>
                  <a:lnTo>
                    <a:pt x="307501" y="27014"/>
                  </a:lnTo>
                  <a:lnTo>
                    <a:pt x="253552" y="27014"/>
                  </a:lnTo>
                  <a:lnTo>
                    <a:pt x="252687" y="26501"/>
                  </a:lnTo>
                  <a:close/>
                </a:path>
                <a:path w="411480" h="410845">
                  <a:moveTo>
                    <a:pt x="208025" y="0"/>
                  </a:moveTo>
                  <a:lnTo>
                    <a:pt x="203344" y="0"/>
                  </a:lnTo>
                  <a:lnTo>
                    <a:pt x="157806" y="27014"/>
                  </a:lnTo>
                  <a:lnTo>
                    <a:pt x="204815" y="27014"/>
                  </a:lnTo>
                  <a:lnTo>
                    <a:pt x="205679" y="26501"/>
                  </a:lnTo>
                  <a:lnTo>
                    <a:pt x="252687" y="26501"/>
                  </a:lnTo>
                  <a:lnTo>
                    <a:pt x="208025" y="0"/>
                  </a:lnTo>
                  <a:close/>
                </a:path>
                <a:path w="411480" h="410845">
                  <a:moveTo>
                    <a:pt x="306221" y="26292"/>
                  </a:moveTo>
                  <a:lnTo>
                    <a:pt x="300327" y="26501"/>
                  </a:lnTo>
                  <a:lnTo>
                    <a:pt x="296799" y="26501"/>
                  </a:lnTo>
                  <a:lnTo>
                    <a:pt x="253552" y="27014"/>
                  </a:lnTo>
                  <a:lnTo>
                    <a:pt x="307501" y="27014"/>
                  </a:lnTo>
                  <a:lnTo>
                    <a:pt x="306221" y="2629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13764635" y="8916771"/>
            <a:ext cx="1036955" cy="1047750"/>
            <a:chOff x="13764635" y="8916771"/>
            <a:chExt cx="1036955" cy="1047750"/>
          </a:xfrm>
        </p:grpSpPr>
        <p:sp>
          <p:nvSpPr>
            <p:cNvPr id="133" name="object 133"/>
            <p:cNvSpPr/>
            <p:nvPr/>
          </p:nvSpPr>
          <p:spPr>
            <a:xfrm>
              <a:off x="13764628" y="8916777"/>
              <a:ext cx="1036955" cy="1047750"/>
            </a:xfrm>
            <a:custGeom>
              <a:avLst/>
              <a:gdLst/>
              <a:ahLst/>
              <a:cxnLst/>
              <a:rect l="l" t="t" r="r" b="b"/>
              <a:pathLst>
                <a:path w="1036955" h="1047750">
                  <a:moveTo>
                    <a:pt x="355841" y="865911"/>
                  </a:moveTo>
                  <a:lnTo>
                    <a:pt x="354063" y="858532"/>
                  </a:lnTo>
                  <a:lnTo>
                    <a:pt x="342773" y="851623"/>
                  </a:lnTo>
                  <a:lnTo>
                    <a:pt x="335381" y="853389"/>
                  </a:lnTo>
                  <a:lnTo>
                    <a:pt x="239382" y="1010399"/>
                  </a:lnTo>
                  <a:lnTo>
                    <a:pt x="179044" y="883259"/>
                  </a:lnTo>
                  <a:lnTo>
                    <a:pt x="174472" y="880541"/>
                  </a:lnTo>
                  <a:lnTo>
                    <a:pt x="34340" y="884516"/>
                  </a:lnTo>
                  <a:lnTo>
                    <a:pt x="141084" y="709790"/>
                  </a:lnTo>
                  <a:lnTo>
                    <a:pt x="139306" y="702398"/>
                  </a:lnTo>
                  <a:lnTo>
                    <a:pt x="128003" y="695490"/>
                  </a:lnTo>
                  <a:lnTo>
                    <a:pt x="120624" y="697268"/>
                  </a:lnTo>
                  <a:lnTo>
                    <a:pt x="50" y="894638"/>
                  </a:lnTo>
                  <a:lnTo>
                    <a:pt x="0" y="899350"/>
                  </a:lnTo>
                  <a:lnTo>
                    <a:pt x="4406" y="906945"/>
                  </a:lnTo>
                  <a:lnTo>
                    <a:pt x="8636" y="909269"/>
                  </a:lnTo>
                  <a:lnTo>
                    <a:pt x="162775" y="904887"/>
                  </a:lnTo>
                  <a:lnTo>
                    <a:pt x="229120" y="1044689"/>
                  </a:lnTo>
                  <a:lnTo>
                    <a:pt x="233045" y="1047318"/>
                  </a:lnTo>
                  <a:lnTo>
                    <a:pt x="238074" y="1047559"/>
                  </a:lnTo>
                  <a:lnTo>
                    <a:pt x="242227" y="1047559"/>
                  </a:lnTo>
                  <a:lnTo>
                    <a:pt x="246126" y="1045387"/>
                  </a:lnTo>
                  <a:lnTo>
                    <a:pt x="355841" y="865911"/>
                  </a:lnTo>
                  <a:close/>
                </a:path>
                <a:path w="1036955" h="1047750">
                  <a:moveTo>
                    <a:pt x="767867" y="417906"/>
                  </a:moveTo>
                  <a:lnTo>
                    <a:pt x="763828" y="373087"/>
                  </a:lnTo>
                  <a:lnTo>
                    <a:pt x="752221" y="330885"/>
                  </a:lnTo>
                  <a:lnTo>
                    <a:pt x="743877" y="313347"/>
                  </a:lnTo>
                  <a:lnTo>
                    <a:pt x="743877" y="417906"/>
                  </a:lnTo>
                  <a:lnTo>
                    <a:pt x="739343" y="462711"/>
                  </a:lnTo>
                  <a:lnTo>
                    <a:pt x="726109" y="505637"/>
                  </a:lnTo>
                  <a:lnTo>
                    <a:pt x="705383" y="543788"/>
                  </a:lnTo>
                  <a:lnTo>
                    <a:pt x="677710" y="577367"/>
                  </a:lnTo>
                  <a:lnTo>
                    <a:pt x="644309" y="604939"/>
                  </a:lnTo>
                  <a:lnTo>
                    <a:pt x="605980" y="625767"/>
                  </a:lnTo>
                  <a:lnTo>
                    <a:pt x="563651" y="638937"/>
                  </a:lnTo>
                  <a:lnTo>
                    <a:pt x="518236" y="643521"/>
                  </a:lnTo>
                  <a:lnTo>
                    <a:pt x="472821" y="638937"/>
                  </a:lnTo>
                  <a:lnTo>
                    <a:pt x="430504" y="625767"/>
                  </a:lnTo>
                  <a:lnTo>
                    <a:pt x="392176" y="604939"/>
                  </a:lnTo>
                  <a:lnTo>
                    <a:pt x="358775" y="577367"/>
                  </a:lnTo>
                  <a:lnTo>
                    <a:pt x="331203" y="543966"/>
                  </a:lnTo>
                  <a:lnTo>
                    <a:pt x="310375" y="505637"/>
                  </a:lnTo>
                  <a:lnTo>
                    <a:pt x="297218" y="463308"/>
                  </a:lnTo>
                  <a:lnTo>
                    <a:pt x="292620" y="417906"/>
                  </a:lnTo>
                  <a:lnTo>
                    <a:pt x="297154" y="373087"/>
                  </a:lnTo>
                  <a:lnTo>
                    <a:pt x="297218" y="372491"/>
                  </a:lnTo>
                  <a:lnTo>
                    <a:pt x="310375" y="330161"/>
                  </a:lnTo>
                  <a:lnTo>
                    <a:pt x="331114" y="292011"/>
                  </a:lnTo>
                  <a:lnTo>
                    <a:pt x="331203" y="291846"/>
                  </a:lnTo>
                  <a:lnTo>
                    <a:pt x="358775" y="258432"/>
                  </a:lnTo>
                  <a:lnTo>
                    <a:pt x="392176" y="230860"/>
                  </a:lnTo>
                  <a:lnTo>
                    <a:pt x="430504" y="210032"/>
                  </a:lnTo>
                  <a:lnTo>
                    <a:pt x="472821" y="196862"/>
                  </a:lnTo>
                  <a:lnTo>
                    <a:pt x="518236" y="192278"/>
                  </a:lnTo>
                  <a:lnTo>
                    <a:pt x="563651" y="196862"/>
                  </a:lnTo>
                  <a:lnTo>
                    <a:pt x="605980" y="210032"/>
                  </a:lnTo>
                  <a:lnTo>
                    <a:pt x="644309" y="230860"/>
                  </a:lnTo>
                  <a:lnTo>
                    <a:pt x="677710" y="258432"/>
                  </a:lnTo>
                  <a:lnTo>
                    <a:pt x="705281" y="291846"/>
                  </a:lnTo>
                  <a:lnTo>
                    <a:pt x="726109" y="330161"/>
                  </a:lnTo>
                  <a:lnTo>
                    <a:pt x="739279" y="372491"/>
                  </a:lnTo>
                  <a:lnTo>
                    <a:pt x="743877" y="417906"/>
                  </a:lnTo>
                  <a:lnTo>
                    <a:pt x="743877" y="313347"/>
                  </a:lnTo>
                  <a:lnTo>
                    <a:pt x="709079" y="257162"/>
                  </a:lnTo>
                  <a:lnTo>
                    <a:pt x="678980" y="227063"/>
                  </a:lnTo>
                  <a:lnTo>
                    <a:pt x="644131" y="202412"/>
                  </a:lnTo>
                  <a:lnTo>
                    <a:pt x="622808" y="192278"/>
                  </a:lnTo>
                  <a:lnTo>
                    <a:pt x="605256" y="183921"/>
                  </a:lnTo>
                  <a:lnTo>
                    <a:pt x="563054" y="172313"/>
                  </a:lnTo>
                  <a:lnTo>
                    <a:pt x="518236" y="168287"/>
                  </a:lnTo>
                  <a:lnTo>
                    <a:pt x="473430" y="172313"/>
                  </a:lnTo>
                  <a:lnTo>
                    <a:pt x="431228" y="183921"/>
                  </a:lnTo>
                  <a:lnTo>
                    <a:pt x="392353" y="202412"/>
                  </a:lnTo>
                  <a:lnTo>
                    <a:pt x="357505" y="227063"/>
                  </a:lnTo>
                  <a:lnTo>
                    <a:pt x="327406" y="257162"/>
                  </a:lnTo>
                  <a:lnTo>
                    <a:pt x="302882" y="291846"/>
                  </a:lnTo>
                  <a:lnTo>
                    <a:pt x="302755" y="292011"/>
                  </a:lnTo>
                  <a:lnTo>
                    <a:pt x="284276" y="330885"/>
                  </a:lnTo>
                  <a:lnTo>
                    <a:pt x="272656" y="373087"/>
                  </a:lnTo>
                  <a:lnTo>
                    <a:pt x="268630" y="417906"/>
                  </a:lnTo>
                  <a:lnTo>
                    <a:pt x="272656" y="462711"/>
                  </a:lnTo>
                  <a:lnTo>
                    <a:pt x="284276" y="504913"/>
                  </a:lnTo>
                  <a:lnTo>
                    <a:pt x="302755" y="543788"/>
                  </a:lnTo>
                  <a:lnTo>
                    <a:pt x="327406" y="578637"/>
                  </a:lnTo>
                  <a:lnTo>
                    <a:pt x="357505" y="608736"/>
                  </a:lnTo>
                  <a:lnTo>
                    <a:pt x="392353" y="633387"/>
                  </a:lnTo>
                  <a:lnTo>
                    <a:pt x="431228" y="651878"/>
                  </a:lnTo>
                  <a:lnTo>
                    <a:pt x="473430" y="663486"/>
                  </a:lnTo>
                  <a:lnTo>
                    <a:pt x="518236" y="667512"/>
                  </a:lnTo>
                  <a:lnTo>
                    <a:pt x="563054" y="663486"/>
                  </a:lnTo>
                  <a:lnTo>
                    <a:pt x="605256" y="651878"/>
                  </a:lnTo>
                  <a:lnTo>
                    <a:pt x="622808" y="643521"/>
                  </a:lnTo>
                  <a:lnTo>
                    <a:pt x="644131" y="633387"/>
                  </a:lnTo>
                  <a:lnTo>
                    <a:pt x="678980" y="608736"/>
                  </a:lnTo>
                  <a:lnTo>
                    <a:pt x="709079" y="578637"/>
                  </a:lnTo>
                  <a:lnTo>
                    <a:pt x="733615" y="543966"/>
                  </a:lnTo>
                  <a:lnTo>
                    <a:pt x="752221" y="504913"/>
                  </a:lnTo>
                  <a:lnTo>
                    <a:pt x="763828" y="462711"/>
                  </a:lnTo>
                  <a:lnTo>
                    <a:pt x="767867" y="417906"/>
                  </a:lnTo>
                  <a:close/>
                </a:path>
                <a:path w="1036955" h="1047750">
                  <a:moveTo>
                    <a:pt x="936142" y="415556"/>
                  </a:moveTo>
                  <a:lnTo>
                    <a:pt x="909637" y="370916"/>
                  </a:lnTo>
                  <a:lnTo>
                    <a:pt x="909637" y="417906"/>
                  </a:lnTo>
                  <a:lnTo>
                    <a:pt x="857643" y="505485"/>
                  </a:lnTo>
                  <a:lnTo>
                    <a:pt x="856526" y="507390"/>
                  </a:lnTo>
                  <a:lnTo>
                    <a:pt x="855941" y="509549"/>
                  </a:lnTo>
                  <a:lnTo>
                    <a:pt x="857199" y="613587"/>
                  </a:lnTo>
                  <a:lnTo>
                    <a:pt x="766445" y="664540"/>
                  </a:lnTo>
                  <a:lnTo>
                    <a:pt x="764870" y="666115"/>
                  </a:lnTo>
                  <a:lnTo>
                    <a:pt x="713943" y="756856"/>
                  </a:lnTo>
                  <a:lnTo>
                    <a:pt x="611416" y="755637"/>
                  </a:lnTo>
                  <a:lnTo>
                    <a:pt x="609600" y="755637"/>
                  </a:lnTo>
                  <a:lnTo>
                    <a:pt x="607682" y="756208"/>
                  </a:lnTo>
                  <a:lnTo>
                    <a:pt x="518236" y="809294"/>
                  </a:lnTo>
                  <a:lnTo>
                    <a:pt x="468299" y="779653"/>
                  </a:lnTo>
                  <a:lnTo>
                    <a:pt x="429895" y="756856"/>
                  </a:lnTo>
                  <a:lnTo>
                    <a:pt x="428802" y="756208"/>
                  </a:lnTo>
                  <a:lnTo>
                    <a:pt x="426681" y="755637"/>
                  </a:lnTo>
                  <a:lnTo>
                    <a:pt x="424383" y="755637"/>
                  </a:lnTo>
                  <a:lnTo>
                    <a:pt x="322541" y="756856"/>
                  </a:lnTo>
                  <a:lnTo>
                    <a:pt x="271602" y="666115"/>
                  </a:lnTo>
                  <a:lnTo>
                    <a:pt x="270027" y="664540"/>
                  </a:lnTo>
                  <a:lnTo>
                    <a:pt x="179285" y="613587"/>
                  </a:lnTo>
                  <a:lnTo>
                    <a:pt x="180479" y="514832"/>
                  </a:lnTo>
                  <a:lnTo>
                    <a:pt x="180543" y="509549"/>
                  </a:lnTo>
                  <a:lnTo>
                    <a:pt x="179959" y="507390"/>
                  </a:lnTo>
                  <a:lnTo>
                    <a:pt x="126847" y="417906"/>
                  </a:lnTo>
                  <a:lnTo>
                    <a:pt x="179959" y="328434"/>
                  </a:lnTo>
                  <a:lnTo>
                    <a:pt x="180543" y="326250"/>
                  </a:lnTo>
                  <a:lnTo>
                    <a:pt x="179285" y="222199"/>
                  </a:lnTo>
                  <a:lnTo>
                    <a:pt x="270027" y="171272"/>
                  </a:lnTo>
                  <a:lnTo>
                    <a:pt x="271602" y="169684"/>
                  </a:lnTo>
                  <a:lnTo>
                    <a:pt x="322541" y="78955"/>
                  </a:lnTo>
                  <a:lnTo>
                    <a:pt x="424383" y="80175"/>
                  </a:lnTo>
                  <a:lnTo>
                    <a:pt x="426643" y="80175"/>
                  </a:lnTo>
                  <a:lnTo>
                    <a:pt x="428764" y="79616"/>
                  </a:lnTo>
                  <a:lnTo>
                    <a:pt x="429895" y="78955"/>
                  </a:lnTo>
                  <a:lnTo>
                    <a:pt x="468299" y="56146"/>
                  </a:lnTo>
                  <a:lnTo>
                    <a:pt x="518236" y="26504"/>
                  </a:lnTo>
                  <a:lnTo>
                    <a:pt x="607720" y="79616"/>
                  </a:lnTo>
                  <a:lnTo>
                    <a:pt x="609942" y="80175"/>
                  </a:lnTo>
                  <a:lnTo>
                    <a:pt x="612089" y="80175"/>
                  </a:lnTo>
                  <a:lnTo>
                    <a:pt x="713943" y="78955"/>
                  </a:lnTo>
                  <a:lnTo>
                    <a:pt x="764870" y="169684"/>
                  </a:lnTo>
                  <a:lnTo>
                    <a:pt x="766457" y="171272"/>
                  </a:lnTo>
                  <a:lnTo>
                    <a:pt x="857199" y="222199"/>
                  </a:lnTo>
                  <a:lnTo>
                    <a:pt x="856005" y="320979"/>
                  </a:lnTo>
                  <a:lnTo>
                    <a:pt x="855941" y="326250"/>
                  </a:lnTo>
                  <a:lnTo>
                    <a:pt x="856526" y="328434"/>
                  </a:lnTo>
                  <a:lnTo>
                    <a:pt x="909637" y="417906"/>
                  </a:lnTo>
                  <a:lnTo>
                    <a:pt x="909637" y="370916"/>
                  </a:lnTo>
                  <a:lnTo>
                    <a:pt x="879995" y="320979"/>
                  </a:lnTo>
                  <a:lnTo>
                    <a:pt x="881202" y="222199"/>
                  </a:lnTo>
                  <a:lnTo>
                    <a:pt x="881278" y="215379"/>
                  </a:lnTo>
                  <a:lnTo>
                    <a:pt x="881329" y="210985"/>
                  </a:lnTo>
                  <a:lnTo>
                    <a:pt x="878979" y="206921"/>
                  </a:lnTo>
                  <a:lnTo>
                    <a:pt x="783069" y="153085"/>
                  </a:lnTo>
                  <a:lnTo>
                    <a:pt x="741451" y="78955"/>
                  </a:lnTo>
                  <a:lnTo>
                    <a:pt x="729246" y="57213"/>
                  </a:lnTo>
                  <a:lnTo>
                    <a:pt x="727595" y="56146"/>
                  </a:lnTo>
                  <a:lnTo>
                    <a:pt x="725322" y="54698"/>
                  </a:lnTo>
                  <a:lnTo>
                    <a:pt x="720763" y="54864"/>
                  </a:lnTo>
                  <a:lnTo>
                    <a:pt x="615175" y="56146"/>
                  </a:lnTo>
                  <a:lnTo>
                    <a:pt x="565238" y="26504"/>
                  </a:lnTo>
                  <a:lnTo>
                    <a:pt x="520585" y="0"/>
                  </a:lnTo>
                  <a:lnTo>
                    <a:pt x="515899" y="0"/>
                  </a:lnTo>
                  <a:lnTo>
                    <a:pt x="421309" y="56146"/>
                  </a:lnTo>
                  <a:lnTo>
                    <a:pt x="315722" y="54864"/>
                  </a:lnTo>
                  <a:lnTo>
                    <a:pt x="311238" y="54864"/>
                  </a:lnTo>
                  <a:lnTo>
                    <a:pt x="307238" y="57213"/>
                  </a:lnTo>
                  <a:lnTo>
                    <a:pt x="253415" y="153085"/>
                  </a:lnTo>
                  <a:lnTo>
                    <a:pt x="157518" y="206921"/>
                  </a:lnTo>
                  <a:lnTo>
                    <a:pt x="155155" y="210985"/>
                  </a:lnTo>
                  <a:lnTo>
                    <a:pt x="156489" y="320979"/>
                  </a:lnTo>
                  <a:lnTo>
                    <a:pt x="100342" y="415556"/>
                  </a:lnTo>
                  <a:lnTo>
                    <a:pt x="100342" y="420243"/>
                  </a:lnTo>
                  <a:lnTo>
                    <a:pt x="156489" y="514832"/>
                  </a:lnTo>
                  <a:lnTo>
                    <a:pt x="155295" y="613587"/>
                  </a:lnTo>
                  <a:lnTo>
                    <a:pt x="155206" y="620433"/>
                  </a:lnTo>
                  <a:lnTo>
                    <a:pt x="155155" y="624801"/>
                  </a:lnTo>
                  <a:lnTo>
                    <a:pt x="157518" y="628878"/>
                  </a:lnTo>
                  <a:lnTo>
                    <a:pt x="253415" y="682726"/>
                  </a:lnTo>
                  <a:lnTo>
                    <a:pt x="307238" y="778598"/>
                  </a:lnTo>
                  <a:lnTo>
                    <a:pt x="311238" y="780935"/>
                  </a:lnTo>
                  <a:lnTo>
                    <a:pt x="315722" y="780935"/>
                  </a:lnTo>
                  <a:lnTo>
                    <a:pt x="421309" y="779653"/>
                  </a:lnTo>
                  <a:lnTo>
                    <a:pt x="514007" y="834682"/>
                  </a:lnTo>
                  <a:lnTo>
                    <a:pt x="516115" y="835240"/>
                  </a:lnTo>
                  <a:lnTo>
                    <a:pt x="520344" y="835240"/>
                  </a:lnTo>
                  <a:lnTo>
                    <a:pt x="522465" y="834682"/>
                  </a:lnTo>
                  <a:lnTo>
                    <a:pt x="565226" y="809294"/>
                  </a:lnTo>
                  <a:lnTo>
                    <a:pt x="615175" y="779653"/>
                  </a:lnTo>
                  <a:lnTo>
                    <a:pt x="720763" y="780935"/>
                  </a:lnTo>
                  <a:lnTo>
                    <a:pt x="725246" y="780935"/>
                  </a:lnTo>
                  <a:lnTo>
                    <a:pt x="727443" y="779653"/>
                  </a:lnTo>
                  <a:lnTo>
                    <a:pt x="729246" y="778598"/>
                  </a:lnTo>
                  <a:lnTo>
                    <a:pt x="741451" y="756856"/>
                  </a:lnTo>
                  <a:lnTo>
                    <a:pt x="783069" y="682726"/>
                  </a:lnTo>
                  <a:lnTo>
                    <a:pt x="878979" y="628878"/>
                  </a:lnTo>
                  <a:lnTo>
                    <a:pt x="881329" y="624801"/>
                  </a:lnTo>
                  <a:lnTo>
                    <a:pt x="879995" y="514832"/>
                  </a:lnTo>
                  <a:lnTo>
                    <a:pt x="936142" y="420243"/>
                  </a:lnTo>
                  <a:lnTo>
                    <a:pt x="936142" y="415556"/>
                  </a:lnTo>
                  <a:close/>
                </a:path>
                <a:path w="1036955" h="1047750">
                  <a:moveTo>
                    <a:pt x="1036523" y="899337"/>
                  </a:moveTo>
                  <a:lnTo>
                    <a:pt x="1036472" y="894638"/>
                  </a:lnTo>
                  <a:lnTo>
                    <a:pt x="915797" y="697255"/>
                  </a:lnTo>
                  <a:lnTo>
                    <a:pt x="908405" y="695502"/>
                  </a:lnTo>
                  <a:lnTo>
                    <a:pt x="897128" y="702398"/>
                  </a:lnTo>
                  <a:lnTo>
                    <a:pt x="895337" y="709790"/>
                  </a:lnTo>
                  <a:lnTo>
                    <a:pt x="1002169" y="884516"/>
                  </a:lnTo>
                  <a:lnTo>
                    <a:pt x="861936" y="880529"/>
                  </a:lnTo>
                  <a:lnTo>
                    <a:pt x="857389" y="883259"/>
                  </a:lnTo>
                  <a:lnTo>
                    <a:pt x="797115" y="1010386"/>
                  </a:lnTo>
                  <a:lnTo>
                    <a:pt x="701141" y="853389"/>
                  </a:lnTo>
                  <a:lnTo>
                    <a:pt x="693762" y="851636"/>
                  </a:lnTo>
                  <a:lnTo>
                    <a:pt x="682459" y="858532"/>
                  </a:lnTo>
                  <a:lnTo>
                    <a:pt x="680681" y="865911"/>
                  </a:lnTo>
                  <a:lnTo>
                    <a:pt x="790397" y="1045387"/>
                  </a:lnTo>
                  <a:lnTo>
                    <a:pt x="794296" y="1047559"/>
                  </a:lnTo>
                  <a:lnTo>
                    <a:pt x="798449" y="1047559"/>
                  </a:lnTo>
                  <a:lnTo>
                    <a:pt x="803478" y="1047318"/>
                  </a:lnTo>
                  <a:lnTo>
                    <a:pt x="807402" y="1044689"/>
                  </a:lnTo>
                  <a:lnTo>
                    <a:pt x="873671" y="904887"/>
                  </a:lnTo>
                  <a:lnTo>
                    <a:pt x="1028128" y="909269"/>
                  </a:lnTo>
                  <a:lnTo>
                    <a:pt x="1032116" y="906945"/>
                  </a:lnTo>
                  <a:lnTo>
                    <a:pt x="1036523" y="89933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175545" y="9266995"/>
              <a:ext cx="214705" cy="147859"/>
            </a:xfrm>
            <a:prstGeom prst="rect">
              <a:avLst/>
            </a:prstGeom>
          </p:spPr>
        </p:pic>
      </p:grpSp>
      <p:grpSp>
        <p:nvGrpSpPr>
          <p:cNvPr id="135" name="object 135"/>
          <p:cNvGrpSpPr/>
          <p:nvPr/>
        </p:nvGrpSpPr>
        <p:grpSpPr>
          <a:xfrm>
            <a:off x="17050832" y="8929216"/>
            <a:ext cx="918210" cy="1023619"/>
            <a:chOff x="17050832" y="8929216"/>
            <a:chExt cx="918210" cy="1023619"/>
          </a:xfrm>
        </p:grpSpPr>
        <p:sp>
          <p:nvSpPr>
            <p:cNvPr id="136" name="object 136"/>
            <p:cNvSpPr/>
            <p:nvPr/>
          </p:nvSpPr>
          <p:spPr>
            <a:xfrm>
              <a:off x="17050830" y="8929223"/>
              <a:ext cx="918210" cy="977265"/>
            </a:xfrm>
            <a:custGeom>
              <a:avLst/>
              <a:gdLst/>
              <a:ahLst/>
              <a:cxnLst/>
              <a:rect l="l" t="t" r="r" b="b"/>
              <a:pathLst>
                <a:path w="918209" h="977265">
                  <a:moveTo>
                    <a:pt x="667651" y="644194"/>
                  </a:moveTo>
                  <a:lnTo>
                    <a:pt x="658279" y="634834"/>
                  </a:lnTo>
                  <a:lnTo>
                    <a:pt x="650697" y="634834"/>
                  </a:lnTo>
                  <a:lnTo>
                    <a:pt x="324434" y="961097"/>
                  </a:lnTo>
                  <a:lnTo>
                    <a:pt x="324434" y="968692"/>
                  </a:lnTo>
                  <a:lnTo>
                    <a:pt x="331457" y="975715"/>
                  </a:lnTo>
                  <a:lnTo>
                    <a:pt x="334530" y="976884"/>
                  </a:lnTo>
                  <a:lnTo>
                    <a:pt x="337591" y="976884"/>
                  </a:lnTo>
                  <a:lnTo>
                    <a:pt x="340677" y="976884"/>
                  </a:lnTo>
                  <a:lnTo>
                    <a:pt x="343738" y="975715"/>
                  </a:lnTo>
                  <a:lnTo>
                    <a:pt x="667651" y="651802"/>
                  </a:lnTo>
                  <a:lnTo>
                    <a:pt x="667651" y="644194"/>
                  </a:lnTo>
                  <a:close/>
                </a:path>
                <a:path w="918209" h="977265">
                  <a:moveTo>
                    <a:pt x="918184" y="198678"/>
                  </a:moveTo>
                  <a:lnTo>
                    <a:pt x="912812" y="193319"/>
                  </a:lnTo>
                  <a:lnTo>
                    <a:pt x="894194" y="193319"/>
                  </a:lnTo>
                  <a:lnTo>
                    <a:pt x="894194" y="217309"/>
                  </a:lnTo>
                  <a:lnTo>
                    <a:pt x="894194" y="768502"/>
                  </a:lnTo>
                  <a:lnTo>
                    <a:pt x="739355" y="768502"/>
                  </a:lnTo>
                  <a:lnTo>
                    <a:pt x="739355" y="292963"/>
                  </a:lnTo>
                  <a:lnTo>
                    <a:pt x="739355" y="217309"/>
                  </a:lnTo>
                  <a:lnTo>
                    <a:pt x="894194" y="217309"/>
                  </a:lnTo>
                  <a:lnTo>
                    <a:pt x="894194" y="193319"/>
                  </a:lnTo>
                  <a:lnTo>
                    <a:pt x="720725" y="193319"/>
                  </a:lnTo>
                  <a:lnTo>
                    <a:pt x="715365" y="198678"/>
                  </a:lnTo>
                  <a:lnTo>
                    <a:pt x="715365" y="287591"/>
                  </a:lnTo>
                  <a:lnTo>
                    <a:pt x="560501" y="287591"/>
                  </a:lnTo>
                  <a:lnTo>
                    <a:pt x="560501" y="5372"/>
                  </a:lnTo>
                  <a:lnTo>
                    <a:pt x="555129" y="0"/>
                  </a:lnTo>
                  <a:lnTo>
                    <a:pt x="363042" y="0"/>
                  </a:lnTo>
                  <a:lnTo>
                    <a:pt x="357670" y="5372"/>
                  </a:lnTo>
                  <a:lnTo>
                    <a:pt x="357670" y="202984"/>
                  </a:lnTo>
                  <a:lnTo>
                    <a:pt x="184213" y="202984"/>
                  </a:lnTo>
                  <a:lnTo>
                    <a:pt x="178828" y="208356"/>
                  </a:lnTo>
                  <a:lnTo>
                    <a:pt x="178828" y="391490"/>
                  </a:lnTo>
                  <a:lnTo>
                    <a:pt x="178828" y="415480"/>
                  </a:lnTo>
                  <a:lnTo>
                    <a:pt x="178828" y="768502"/>
                  </a:lnTo>
                  <a:lnTo>
                    <a:pt x="23990" y="768502"/>
                  </a:lnTo>
                  <a:lnTo>
                    <a:pt x="23990" y="415480"/>
                  </a:lnTo>
                  <a:lnTo>
                    <a:pt x="178828" y="415480"/>
                  </a:lnTo>
                  <a:lnTo>
                    <a:pt x="178828" y="391490"/>
                  </a:lnTo>
                  <a:lnTo>
                    <a:pt x="5372" y="391490"/>
                  </a:lnTo>
                  <a:lnTo>
                    <a:pt x="0" y="396849"/>
                  </a:lnTo>
                  <a:lnTo>
                    <a:pt x="0" y="787120"/>
                  </a:lnTo>
                  <a:lnTo>
                    <a:pt x="5372" y="792492"/>
                  </a:lnTo>
                  <a:lnTo>
                    <a:pt x="197459" y="792492"/>
                  </a:lnTo>
                  <a:lnTo>
                    <a:pt x="202819" y="787120"/>
                  </a:lnTo>
                  <a:lnTo>
                    <a:pt x="202831" y="226974"/>
                  </a:lnTo>
                  <a:lnTo>
                    <a:pt x="357670" y="226974"/>
                  </a:lnTo>
                  <a:lnTo>
                    <a:pt x="357670" y="517550"/>
                  </a:lnTo>
                  <a:lnTo>
                    <a:pt x="363042" y="522922"/>
                  </a:lnTo>
                  <a:lnTo>
                    <a:pt x="376288" y="522922"/>
                  </a:lnTo>
                  <a:lnTo>
                    <a:pt x="381673" y="517550"/>
                  </a:lnTo>
                  <a:lnTo>
                    <a:pt x="381673" y="208356"/>
                  </a:lnTo>
                  <a:lnTo>
                    <a:pt x="381660" y="23990"/>
                  </a:lnTo>
                  <a:lnTo>
                    <a:pt x="536498" y="23990"/>
                  </a:lnTo>
                  <a:lnTo>
                    <a:pt x="536498" y="292963"/>
                  </a:lnTo>
                  <a:lnTo>
                    <a:pt x="536498" y="632206"/>
                  </a:lnTo>
                  <a:lnTo>
                    <a:pt x="541883" y="637578"/>
                  </a:lnTo>
                  <a:lnTo>
                    <a:pt x="548500" y="637578"/>
                  </a:lnTo>
                  <a:lnTo>
                    <a:pt x="555129" y="637578"/>
                  </a:lnTo>
                  <a:lnTo>
                    <a:pt x="560501" y="632206"/>
                  </a:lnTo>
                  <a:lnTo>
                    <a:pt x="560501" y="311581"/>
                  </a:lnTo>
                  <a:lnTo>
                    <a:pt x="715352" y="311581"/>
                  </a:lnTo>
                  <a:lnTo>
                    <a:pt x="715352" y="787082"/>
                  </a:lnTo>
                  <a:lnTo>
                    <a:pt x="720725" y="792492"/>
                  </a:lnTo>
                  <a:lnTo>
                    <a:pt x="912812" y="792492"/>
                  </a:lnTo>
                  <a:lnTo>
                    <a:pt x="918184" y="787120"/>
                  </a:lnTo>
                  <a:lnTo>
                    <a:pt x="918184" y="768502"/>
                  </a:lnTo>
                  <a:lnTo>
                    <a:pt x="918184" y="217309"/>
                  </a:lnTo>
                  <a:lnTo>
                    <a:pt x="918184" y="19867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" name="object 13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330103" y="9518883"/>
              <a:ext cx="185816" cy="185826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7577836" y="9766620"/>
              <a:ext cx="185816" cy="185826"/>
            </a:xfrm>
            <a:prstGeom prst="rect">
              <a:avLst/>
            </a:prstGeom>
          </p:spPr>
        </p:pic>
      </p:grpSp>
      <p:sp>
        <p:nvSpPr>
          <p:cNvPr id="139" name="object 139"/>
          <p:cNvSpPr/>
          <p:nvPr/>
        </p:nvSpPr>
        <p:spPr>
          <a:xfrm>
            <a:off x="14060884" y="4358314"/>
            <a:ext cx="444500" cy="280670"/>
          </a:xfrm>
          <a:custGeom>
            <a:avLst/>
            <a:gdLst/>
            <a:ahLst/>
            <a:cxnLst/>
            <a:rect l="l" t="t" r="r" b="b"/>
            <a:pathLst>
              <a:path w="444500" h="280670">
                <a:moveTo>
                  <a:pt x="222045" y="0"/>
                </a:moveTo>
                <a:lnTo>
                  <a:pt x="177352" y="4519"/>
                </a:lnTo>
                <a:lnTo>
                  <a:pt x="135698" y="17477"/>
                </a:lnTo>
                <a:lnTo>
                  <a:pt x="97984" y="37973"/>
                </a:lnTo>
                <a:lnTo>
                  <a:pt x="65109" y="65109"/>
                </a:lnTo>
                <a:lnTo>
                  <a:pt x="37973" y="97984"/>
                </a:lnTo>
                <a:lnTo>
                  <a:pt x="17477" y="135698"/>
                </a:lnTo>
                <a:lnTo>
                  <a:pt x="4519" y="177352"/>
                </a:lnTo>
                <a:lnTo>
                  <a:pt x="0" y="222045"/>
                </a:lnTo>
                <a:lnTo>
                  <a:pt x="0" y="275059"/>
                </a:lnTo>
                <a:lnTo>
                  <a:pt x="5371" y="280431"/>
                </a:lnTo>
                <a:lnTo>
                  <a:pt x="18617" y="280431"/>
                </a:lnTo>
                <a:lnTo>
                  <a:pt x="23988" y="275059"/>
                </a:lnTo>
                <a:lnTo>
                  <a:pt x="23988" y="222045"/>
                </a:lnTo>
                <a:lnTo>
                  <a:pt x="29229" y="176687"/>
                </a:lnTo>
                <a:lnTo>
                  <a:pt x="44151" y="135020"/>
                </a:lnTo>
                <a:lnTo>
                  <a:pt x="67557" y="98243"/>
                </a:lnTo>
                <a:lnTo>
                  <a:pt x="98247" y="67553"/>
                </a:lnTo>
                <a:lnTo>
                  <a:pt x="135025" y="44149"/>
                </a:lnTo>
                <a:lnTo>
                  <a:pt x="176690" y="29228"/>
                </a:lnTo>
                <a:lnTo>
                  <a:pt x="222045" y="23988"/>
                </a:lnTo>
                <a:lnTo>
                  <a:pt x="260787" y="27801"/>
                </a:lnTo>
                <a:lnTo>
                  <a:pt x="297576" y="39000"/>
                </a:lnTo>
                <a:lnTo>
                  <a:pt x="331551" y="57229"/>
                </a:lnTo>
                <a:lnTo>
                  <a:pt x="361852" y="82133"/>
                </a:lnTo>
                <a:lnTo>
                  <a:pt x="386762" y="112451"/>
                </a:lnTo>
                <a:lnTo>
                  <a:pt x="404995" y="146447"/>
                </a:lnTo>
                <a:lnTo>
                  <a:pt x="416195" y="183264"/>
                </a:lnTo>
                <a:lnTo>
                  <a:pt x="420008" y="222045"/>
                </a:lnTo>
                <a:lnTo>
                  <a:pt x="420008" y="275059"/>
                </a:lnTo>
                <a:lnTo>
                  <a:pt x="425390" y="280431"/>
                </a:lnTo>
                <a:lnTo>
                  <a:pt x="432007" y="280431"/>
                </a:lnTo>
                <a:lnTo>
                  <a:pt x="438635" y="280431"/>
                </a:lnTo>
                <a:lnTo>
                  <a:pt x="444007" y="275059"/>
                </a:lnTo>
                <a:lnTo>
                  <a:pt x="444007" y="222045"/>
                </a:lnTo>
                <a:lnTo>
                  <a:pt x="439734" y="178553"/>
                </a:lnTo>
                <a:lnTo>
                  <a:pt x="427180" y="137270"/>
                </a:lnTo>
                <a:lnTo>
                  <a:pt x="406742" y="99156"/>
                </a:lnTo>
                <a:lnTo>
                  <a:pt x="378815" y="65170"/>
                </a:lnTo>
                <a:lnTo>
                  <a:pt x="344847" y="37256"/>
                </a:lnTo>
                <a:lnTo>
                  <a:pt x="306756" y="16824"/>
                </a:lnTo>
                <a:lnTo>
                  <a:pt x="265501" y="4272"/>
                </a:lnTo>
                <a:lnTo>
                  <a:pt x="22204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3878662" y="4696847"/>
            <a:ext cx="808990" cy="694690"/>
          </a:xfrm>
          <a:custGeom>
            <a:avLst/>
            <a:gdLst/>
            <a:ahLst/>
            <a:cxnLst/>
            <a:rect l="l" t="t" r="r" b="b"/>
            <a:pathLst>
              <a:path w="808990" h="694689">
                <a:moveTo>
                  <a:pt x="503466" y="248462"/>
                </a:moveTo>
                <a:lnTo>
                  <a:pt x="495655" y="209867"/>
                </a:lnTo>
                <a:lnTo>
                  <a:pt x="479475" y="185889"/>
                </a:lnTo>
                <a:lnTo>
                  <a:pt x="479475" y="248462"/>
                </a:lnTo>
                <a:lnTo>
                  <a:pt x="476897" y="267830"/>
                </a:lnTo>
                <a:lnTo>
                  <a:pt x="469519" y="285673"/>
                </a:lnTo>
                <a:lnTo>
                  <a:pt x="457847" y="301104"/>
                </a:lnTo>
                <a:lnTo>
                  <a:pt x="442404" y="313220"/>
                </a:lnTo>
                <a:lnTo>
                  <a:pt x="438772" y="315379"/>
                </a:lnTo>
                <a:lnTo>
                  <a:pt x="436524" y="319303"/>
                </a:lnTo>
                <a:lnTo>
                  <a:pt x="436524" y="406387"/>
                </a:lnTo>
                <a:lnTo>
                  <a:pt x="433984" y="418934"/>
                </a:lnTo>
                <a:lnTo>
                  <a:pt x="427062" y="429209"/>
                </a:lnTo>
                <a:lnTo>
                  <a:pt x="416788" y="436130"/>
                </a:lnTo>
                <a:lnTo>
                  <a:pt x="404228" y="438683"/>
                </a:lnTo>
                <a:lnTo>
                  <a:pt x="391668" y="436130"/>
                </a:lnTo>
                <a:lnTo>
                  <a:pt x="381393" y="429209"/>
                </a:lnTo>
                <a:lnTo>
                  <a:pt x="374459" y="418934"/>
                </a:lnTo>
                <a:lnTo>
                  <a:pt x="371919" y="406387"/>
                </a:lnTo>
                <a:lnTo>
                  <a:pt x="371919" y="319303"/>
                </a:lnTo>
                <a:lnTo>
                  <a:pt x="369684" y="315379"/>
                </a:lnTo>
                <a:lnTo>
                  <a:pt x="338937" y="285673"/>
                </a:lnTo>
                <a:lnTo>
                  <a:pt x="328980" y="248462"/>
                </a:lnTo>
                <a:lnTo>
                  <a:pt x="334899" y="219202"/>
                </a:lnTo>
                <a:lnTo>
                  <a:pt x="351040" y="195275"/>
                </a:lnTo>
                <a:lnTo>
                  <a:pt x="374967" y="179133"/>
                </a:lnTo>
                <a:lnTo>
                  <a:pt x="404228" y="173215"/>
                </a:lnTo>
                <a:lnTo>
                  <a:pt x="433489" y="179133"/>
                </a:lnTo>
                <a:lnTo>
                  <a:pt x="457415" y="195275"/>
                </a:lnTo>
                <a:lnTo>
                  <a:pt x="473557" y="219202"/>
                </a:lnTo>
                <a:lnTo>
                  <a:pt x="479475" y="248462"/>
                </a:lnTo>
                <a:lnTo>
                  <a:pt x="479475" y="185889"/>
                </a:lnTo>
                <a:lnTo>
                  <a:pt x="474370" y="178320"/>
                </a:lnTo>
                <a:lnTo>
                  <a:pt x="466788" y="173215"/>
                </a:lnTo>
                <a:lnTo>
                  <a:pt x="442823" y="157035"/>
                </a:lnTo>
                <a:lnTo>
                  <a:pt x="404228" y="149225"/>
                </a:lnTo>
                <a:lnTo>
                  <a:pt x="365633" y="157035"/>
                </a:lnTo>
                <a:lnTo>
                  <a:pt x="334086" y="178320"/>
                </a:lnTo>
                <a:lnTo>
                  <a:pt x="312788" y="209867"/>
                </a:lnTo>
                <a:lnTo>
                  <a:pt x="304977" y="248462"/>
                </a:lnTo>
                <a:lnTo>
                  <a:pt x="307949" y="272351"/>
                </a:lnTo>
                <a:lnTo>
                  <a:pt x="316458" y="294563"/>
                </a:lnTo>
                <a:lnTo>
                  <a:pt x="329984" y="314134"/>
                </a:lnTo>
                <a:lnTo>
                  <a:pt x="347929" y="330098"/>
                </a:lnTo>
                <a:lnTo>
                  <a:pt x="347929" y="406387"/>
                </a:lnTo>
                <a:lnTo>
                  <a:pt x="352361" y="428269"/>
                </a:lnTo>
                <a:lnTo>
                  <a:pt x="364439" y="446163"/>
                </a:lnTo>
                <a:lnTo>
                  <a:pt x="382333" y="458241"/>
                </a:lnTo>
                <a:lnTo>
                  <a:pt x="404228" y="462661"/>
                </a:lnTo>
                <a:lnTo>
                  <a:pt x="426123" y="458241"/>
                </a:lnTo>
                <a:lnTo>
                  <a:pt x="444017" y="446163"/>
                </a:lnTo>
                <a:lnTo>
                  <a:pt x="449059" y="438683"/>
                </a:lnTo>
                <a:lnTo>
                  <a:pt x="456082" y="428269"/>
                </a:lnTo>
                <a:lnTo>
                  <a:pt x="460514" y="406387"/>
                </a:lnTo>
                <a:lnTo>
                  <a:pt x="460514" y="330098"/>
                </a:lnTo>
                <a:lnTo>
                  <a:pt x="478472" y="314134"/>
                </a:lnTo>
                <a:lnTo>
                  <a:pt x="491985" y="294563"/>
                </a:lnTo>
                <a:lnTo>
                  <a:pt x="500507" y="272351"/>
                </a:lnTo>
                <a:lnTo>
                  <a:pt x="503466" y="248462"/>
                </a:lnTo>
                <a:close/>
              </a:path>
              <a:path w="808990" h="694689">
                <a:moveTo>
                  <a:pt x="808443" y="107950"/>
                </a:moveTo>
                <a:lnTo>
                  <a:pt x="799947" y="65976"/>
                </a:lnTo>
                <a:lnTo>
                  <a:pt x="784453" y="43014"/>
                </a:lnTo>
                <a:lnTo>
                  <a:pt x="784453" y="107950"/>
                </a:lnTo>
                <a:lnTo>
                  <a:pt x="784453" y="586689"/>
                </a:lnTo>
                <a:lnTo>
                  <a:pt x="777849" y="619340"/>
                </a:lnTo>
                <a:lnTo>
                  <a:pt x="759841" y="646036"/>
                </a:lnTo>
                <a:lnTo>
                  <a:pt x="733145" y="664044"/>
                </a:lnTo>
                <a:lnTo>
                  <a:pt x="700493" y="670648"/>
                </a:lnTo>
                <a:lnTo>
                  <a:pt x="107950" y="670648"/>
                </a:lnTo>
                <a:lnTo>
                  <a:pt x="75298" y="664044"/>
                </a:lnTo>
                <a:lnTo>
                  <a:pt x="48602" y="646036"/>
                </a:lnTo>
                <a:lnTo>
                  <a:pt x="30594" y="619340"/>
                </a:lnTo>
                <a:lnTo>
                  <a:pt x="23990" y="586689"/>
                </a:lnTo>
                <a:lnTo>
                  <a:pt x="23990" y="107950"/>
                </a:lnTo>
                <a:lnTo>
                  <a:pt x="30594" y="75311"/>
                </a:lnTo>
                <a:lnTo>
                  <a:pt x="48602" y="48615"/>
                </a:lnTo>
                <a:lnTo>
                  <a:pt x="75298" y="30594"/>
                </a:lnTo>
                <a:lnTo>
                  <a:pt x="107950" y="23990"/>
                </a:lnTo>
                <a:lnTo>
                  <a:pt x="700493" y="23990"/>
                </a:lnTo>
                <a:lnTo>
                  <a:pt x="733145" y="30594"/>
                </a:lnTo>
                <a:lnTo>
                  <a:pt x="759841" y="48615"/>
                </a:lnTo>
                <a:lnTo>
                  <a:pt x="777849" y="75311"/>
                </a:lnTo>
                <a:lnTo>
                  <a:pt x="784453" y="107950"/>
                </a:lnTo>
                <a:lnTo>
                  <a:pt x="784453" y="43014"/>
                </a:lnTo>
                <a:lnTo>
                  <a:pt x="776795" y="31661"/>
                </a:lnTo>
                <a:lnTo>
                  <a:pt x="765429" y="23990"/>
                </a:lnTo>
                <a:lnTo>
                  <a:pt x="742480" y="8496"/>
                </a:lnTo>
                <a:lnTo>
                  <a:pt x="700493" y="0"/>
                </a:lnTo>
                <a:lnTo>
                  <a:pt x="107950" y="0"/>
                </a:lnTo>
                <a:lnTo>
                  <a:pt x="65963" y="8496"/>
                </a:lnTo>
                <a:lnTo>
                  <a:pt x="31648" y="31661"/>
                </a:lnTo>
                <a:lnTo>
                  <a:pt x="8496" y="65976"/>
                </a:lnTo>
                <a:lnTo>
                  <a:pt x="0" y="107950"/>
                </a:lnTo>
                <a:lnTo>
                  <a:pt x="0" y="586689"/>
                </a:lnTo>
                <a:lnTo>
                  <a:pt x="8496" y="628675"/>
                </a:lnTo>
                <a:lnTo>
                  <a:pt x="31648" y="662990"/>
                </a:lnTo>
                <a:lnTo>
                  <a:pt x="65963" y="686142"/>
                </a:lnTo>
                <a:lnTo>
                  <a:pt x="107950" y="694639"/>
                </a:lnTo>
                <a:lnTo>
                  <a:pt x="700493" y="694639"/>
                </a:lnTo>
                <a:lnTo>
                  <a:pt x="742480" y="686142"/>
                </a:lnTo>
                <a:lnTo>
                  <a:pt x="765429" y="670648"/>
                </a:lnTo>
                <a:lnTo>
                  <a:pt x="776795" y="662990"/>
                </a:lnTo>
                <a:lnTo>
                  <a:pt x="799947" y="628675"/>
                </a:lnTo>
                <a:lnTo>
                  <a:pt x="808443" y="586689"/>
                </a:lnTo>
                <a:lnTo>
                  <a:pt x="808443" y="10795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015345" y="4438160"/>
            <a:ext cx="989965" cy="957580"/>
          </a:xfrm>
          <a:custGeom>
            <a:avLst/>
            <a:gdLst/>
            <a:ahLst/>
            <a:cxnLst/>
            <a:rect l="l" t="t" r="r" b="b"/>
            <a:pathLst>
              <a:path w="989965" h="957579">
                <a:moveTo>
                  <a:pt x="876465" y="874928"/>
                </a:moveTo>
                <a:lnTo>
                  <a:pt x="845451" y="841260"/>
                </a:lnTo>
                <a:lnTo>
                  <a:pt x="765873" y="817651"/>
                </a:lnTo>
                <a:lnTo>
                  <a:pt x="714209" y="809155"/>
                </a:lnTo>
                <a:lnTo>
                  <a:pt x="657999" y="802627"/>
                </a:lnTo>
                <a:lnTo>
                  <a:pt x="599770" y="797864"/>
                </a:lnTo>
                <a:lnTo>
                  <a:pt x="542048" y="794689"/>
                </a:lnTo>
                <a:lnTo>
                  <a:pt x="487375" y="792924"/>
                </a:lnTo>
                <a:lnTo>
                  <a:pt x="438277" y="792365"/>
                </a:lnTo>
                <a:lnTo>
                  <a:pt x="417918" y="792441"/>
                </a:lnTo>
                <a:lnTo>
                  <a:pt x="378929" y="793051"/>
                </a:lnTo>
                <a:lnTo>
                  <a:pt x="353809" y="793788"/>
                </a:lnTo>
                <a:lnTo>
                  <a:pt x="348615" y="799338"/>
                </a:lnTo>
                <a:lnTo>
                  <a:pt x="349046" y="812584"/>
                </a:lnTo>
                <a:lnTo>
                  <a:pt x="354533" y="817740"/>
                </a:lnTo>
                <a:lnTo>
                  <a:pt x="398500" y="816660"/>
                </a:lnTo>
                <a:lnTo>
                  <a:pt x="438277" y="816356"/>
                </a:lnTo>
                <a:lnTo>
                  <a:pt x="493699" y="816952"/>
                </a:lnTo>
                <a:lnTo>
                  <a:pt x="547509" y="818705"/>
                </a:lnTo>
                <a:lnTo>
                  <a:pt x="599160" y="821575"/>
                </a:lnTo>
                <a:lnTo>
                  <a:pt x="648093" y="825525"/>
                </a:lnTo>
                <a:lnTo>
                  <a:pt x="693788" y="830541"/>
                </a:lnTo>
                <a:lnTo>
                  <a:pt x="735698" y="836561"/>
                </a:lnTo>
                <a:lnTo>
                  <a:pt x="800430" y="850125"/>
                </a:lnTo>
                <a:lnTo>
                  <a:pt x="849718" y="871385"/>
                </a:lnTo>
                <a:lnTo>
                  <a:pt x="852487" y="874928"/>
                </a:lnTo>
                <a:lnTo>
                  <a:pt x="849718" y="878471"/>
                </a:lnTo>
                <a:lnTo>
                  <a:pt x="800430" y="899718"/>
                </a:lnTo>
                <a:lnTo>
                  <a:pt x="735698" y="913282"/>
                </a:lnTo>
                <a:lnTo>
                  <a:pt x="693788" y="919302"/>
                </a:lnTo>
                <a:lnTo>
                  <a:pt x="648093" y="924318"/>
                </a:lnTo>
                <a:lnTo>
                  <a:pt x="599160" y="928268"/>
                </a:lnTo>
                <a:lnTo>
                  <a:pt x="547509" y="931138"/>
                </a:lnTo>
                <a:lnTo>
                  <a:pt x="493699" y="932891"/>
                </a:lnTo>
                <a:lnTo>
                  <a:pt x="438277" y="933488"/>
                </a:lnTo>
                <a:lnTo>
                  <a:pt x="382854" y="932891"/>
                </a:lnTo>
                <a:lnTo>
                  <a:pt x="329057" y="931138"/>
                </a:lnTo>
                <a:lnTo>
                  <a:pt x="277418" y="928268"/>
                </a:lnTo>
                <a:lnTo>
                  <a:pt x="228473" y="924318"/>
                </a:lnTo>
                <a:lnTo>
                  <a:pt x="182778" y="919314"/>
                </a:lnTo>
                <a:lnTo>
                  <a:pt x="140855" y="913295"/>
                </a:lnTo>
                <a:lnTo>
                  <a:pt x="76098" y="899731"/>
                </a:lnTo>
                <a:lnTo>
                  <a:pt x="26746" y="878471"/>
                </a:lnTo>
                <a:lnTo>
                  <a:pt x="23977" y="874928"/>
                </a:lnTo>
                <a:lnTo>
                  <a:pt x="30492" y="868222"/>
                </a:lnTo>
                <a:lnTo>
                  <a:pt x="53886" y="857224"/>
                </a:lnTo>
                <a:lnTo>
                  <a:pt x="100926" y="844130"/>
                </a:lnTo>
                <a:lnTo>
                  <a:pt x="178371" y="831164"/>
                </a:lnTo>
                <a:lnTo>
                  <a:pt x="184937" y="830326"/>
                </a:lnTo>
                <a:lnTo>
                  <a:pt x="189572" y="824318"/>
                </a:lnTo>
                <a:lnTo>
                  <a:pt x="187883" y="811174"/>
                </a:lnTo>
                <a:lnTo>
                  <a:pt x="181889" y="806513"/>
                </a:lnTo>
                <a:lnTo>
                  <a:pt x="175310" y="807377"/>
                </a:lnTo>
                <a:lnTo>
                  <a:pt x="73952" y="825855"/>
                </a:lnTo>
                <a:lnTo>
                  <a:pt x="21907" y="845400"/>
                </a:lnTo>
                <a:lnTo>
                  <a:pt x="2730" y="862825"/>
                </a:lnTo>
                <a:lnTo>
                  <a:pt x="0" y="874928"/>
                </a:lnTo>
                <a:lnTo>
                  <a:pt x="8178" y="893102"/>
                </a:lnTo>
                <a:lnTo>
                  <a:pt x="66014" y="921550"/>
                </a:lnTo>
                <a:lnTo>
                  <a:pt x="110604" y="932192"/>
                </a:lnTo>
                <a:lnTo>
                  <a:pt x="162280" y="940689"/>
                </a:lnTo>
                <a:lnTo>
                  <a:pt x="218516" y="947229"/>
                </a:lnTo>
                <a:lnTo>
                  <a:pt x="276745" y="951992"/>
                </a:lnTo>
                <a:lnTo>
                  <a:pt x="334479" y="955154"/>
                </a:lnTo>
                <a:lnTo>
                  <a:pt x="389166" y="956932"/>
                </a:lnTo>
                <a:lnTo>
                  <a:pt x="438277" y="957478"/>
                </a:lnTo>
                <a:lnTo>
                  <a:pt x="487375" y="956932"/>
                </a:lnTo>
                <a:lnTo>
                  <a:pt x="542048" y="955154"/>
                </a:lnTo>
                <a:lnTo>
                  <a:pt x="599770" y="951992"/>
                </a:lnTo>
                <a:lnTo>
                  <a:pt x="657999" y="947229"/>
                </a:lnTo>
                <a:lnTo>
                  <a:pt x="714209" y="940689"/>
                </a:lnTo>
                <a:lnTo>
                  <a:pt x="765873" y="932192"/>
                </a:lnTo>
                <a:lnTo>
                  <a:pt x="810463" y="921550"/>
                </a:lnTo>
                <a:lnTo>
                  <a:pt x="868299" y="893102"/>
                </a:lnTo>
                <a:lnTo>
                  <a:pt x="876465" y="874928"/>
                </a:lnTo>
                <a:close/>
              </a:path>
              <a:path w="989965" h="957579">
                <a:moveTo>
                  <a:pt x="989736" y="104152"/>
                </a:moveTo>
                <a:lnTo>
                  <a:pt x="985481" y="96621"/>
                </a:lnTo>
                <a:lnTo>
                  <a:pt x="981494" y="94297"/>
                </a:lnTo>
                <a:lnTo>
                  <a:pt x="680758" y="94297"/>
                </a:lnTo>
                <a:lnTo>
                  <a:pt x="675398" y="99669"/>
                </a:lnTo>
                <a:lnTo>
                  <a:pt x="675398" y="112928"/>
                </a:lnTo>
                <a:lnTo>
                  <a:pt x="680758" y="118287"/>
                </a:lnTo>
                <a:lnTo>
                  <a:pt x="955979" y="118287"/>
                </a:lnTo>
                <a:lnTo>
                  <a:pt x="852106" y="291312"/>
                </a:lnTo>
                <a:lnTo>
                  <a:pt x="852106" y="296049"/>
                </a:lnTo>
                <a:lnTo>
                  <a:pt x="955979" y="469163"/>
                </a:lnTo>
                <a:lnTo>
                  <a:pt x="470141" y="469163"/>
                </a:lnTo>
                <a:lnTo>
                  <a:pt x="470141" y="398868"/>
                </a:lnTo>
                <a:lnTo>
                  <a:pt x="602030" y="398868"/>
                </a:lnTo>
                <a:lnTo>
                  <a:pt x="607390" y="393496"/>
                </a:lnTo>
                <a:lnTo>
                  <a:pt x="607390" y="374878"/>
                </a:lnTo>
                <a:lnTo>
                  <a:pt x="607390" y="24003"/>
                </a:lnTo>
                <a:lnTo>
                  <a:pt x="607390" y="5372"/>
                </a:lnTo>
                <a:lnTo>
                  <a:pt x="602030" y="0"/>
                </a:lnTo>
                <a:lnTo>
                  <a:pt x="583399" y="0"/>
                </a:lnTo>
                <a:lnTo>
                  <a:pt x="583399" y="24003"/>
                </a:lnTo>
                <a:lnTo>
                  <a:pt x="583399" y="374878"/>
                </a:lnTo>
                <a:lnTo>
                  <a:pt x="464769" y="374878"/>
                </a:lnTo>
                <a:lnTo>
                  <a:pt x="451523" y="374878"/>
                </a:lnTo>
                <a:lnTo>
                  <a:pt x="280822" y="374878"/>
                </a:lnTo>
                <a:lnTo>
                  <a:pt x="280822" y="24003"/>
                </a:lnTo>
                <a:lnTo>
                  <a:pt x="583399" y="24003"/>
                </a:lnTo>
                <a:lnTo>
                  <a:pt x="583399" y="0"/>
                </a:lnTo>
                <a:lnTo>
                  <a:pt x="262204" y="0"/>
                </a:lnTo>
                <a:lnTo>
                  <a:pt x="256832" y="5372"/>
                </a:lnTo>
                <a:lnTo>
                  <a:pt x="256832" y="380250"/>
                </a:lnTo>
                <a:lnTo>
                  <a:pt x="256832" y="393496"/>
                </a:lnTo>
                <a:lnTo>
                  <a:pt x="256832" y="870432"/>
                </a:lnTo>
                <a:lnTo>
                  <a:pt x="262204" y="875804"/>
                </a:lnTo>
                <a:lnTo>
                  <a:pt x="268833" y="875804"/>
                </a:lnTo>
                <a:lnTo>
                  <a:pt x="275450" y="875804"/>
                </a:lnTo>
                <a:lnTo>
                  <a:pt x="280822" y="870432"/>
                </a:lnTo>
                <a:lnTo>
                  <a:pt x="280822" y="398868"/>
                </a:lnTo>
                <a:lnTo>
                  <a:pt x="446151" y="398868"/>
                </a:lnTo>
                <a:lnTo>
                  <a:pt x="446151" y="487781"/>
                </a:lnTo>
                <a:lnTo>
                  <a:pt x="451523" y="493153"/>
                </a:lnTo>
                <a:lnTo>
                  <a:pt x="977163" y="493153"/>
                </a:lnTo>
                <a:lnTo>
                  <a:pt x="981494" y="493153"/>
                </a:lnTo>
                <a:lnTo>
                  <a:pt x="985481" y="490829"/>
                </a:lnTo>
                <a:lnTo>
                  <a:pt x="989736" y="483311"/>
                </a:lnTo>
                <a:lnTo>
                  <a:pt x="989672" y="478701"/>
                </a:lnTo>
                <a:lnTo>
                  <a:pt x="878662" y="293687"/>
                </a:lnTo>
                <a:lnTo>
                  <a:pt x="989672" y="108762"/>
                </a:lnTo>
                <a:lnTo>
                  <a:pt x="989736" y="10415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2" name="object 142"/>
          <p:cNvGrpSpPr/>
          <p:nvPr/>
        </p:nvGrpSpPr>
        <p:grpSpPr>
          <a:xfrm>
            <a:off x="16887138" y="5933427"/>
            <a:ext cx="1101090" cy="1010919"/>
            <a:chOff x="16887138" y="5933427"/>
            <a:chExt cx="1101090" cy="1010919"/>
          </a:xfrm>
        </p:grpSpPr>
        <p:sp>
          <p:nvSpPr>
            <p:cNvPr id="143" name="object 143"/>
            <p:cNvSpPr/>
            <p:nvPr/>
          </p:nvSpPr>
          <p:spPr>
            <a:xfrm>
              <a:off x="17053535" y="5933433"/>
              <a:ext cx="934719" cy="937894"/>
            </a:xfrm>
            <a:custGeom>
              <a:avLst/>
              <a:gdLst/>
              <a:ahLst/>
              <a:cxnLst/>
              <a:rect l="l" t="t" r="r" b="b"/>
              <a:pathLst>
                <a:path w="934719" h="937895">
                  <a:moveTo>
                    <a:pt x="689025" y="154889"/>
                  </a:moveTo>
                  <a:lnTo>
                    <a:pt x="642378" y="120535"/>
                  </a:lnTo>
                  <a:lnTo>
                    <a:pt x="600506" y="102273"/>
                  </a:lnTo>
                  <a:lnTo>
                    <a:pt x="556831" y="89077"/>
                  </a:lnTo>
                  <a:lnTo>
                    <a:pt x="511746" y="81076"/>
                  </a:lnTo>
                  <a:lnTo>
                    <a:pt x="465607" y="78384"/>
                  </a:lnTo>
                  <a:lnTo>
                    <a:pt x="416953" y="81381"/>
                  </a:lnTo>
                  <a:lnTo>
                    <a:pt x="369925" y="90131"/>
                  </a:lnTo>
                  <a:lnTo>
                    <a:pt x="324929" y="104343"/>
                  </a:lnTo>
                  <a:lnTo>
                    <a:pt x="282371" y="123698"/>
                  </a:lnTo>
                  <a:lnTo>
                    <a:pt x="242633" y="147878"/>
                  </a:lnTo>
                  <a:lnTo>
                    <a:pt x="206121" y="176555"/>
                  </a:lnTo>
                  <a:lnTo>
                    <a:pt x="173240" y="209448"/>
                  </a:lnTo>
                  <a:lnTo>
                    <a:pt x="144386" y="246214"/>
                  </a:lnTo>
                  <a:lnTo>
                    <a:pt x="119964" y="286550"/>
                  </a:lnTo>
                  <a:lnTo>
                    <a:pt x="100380" y="330136"/>
                  </a:lnTo>
                  <a:lnTo>
                    <a:pt x="86017" y="376669"/>
                  </a:lnTo>
                  <a:lnTo>
                    <a:pt x="84442" y="383108"/>
                  </a:lnTo>
                  <a:lnTo>
                    <a:pt x="88404" y="389597"/>
                  </a:lnTo>
                  <a:lnTo>
                    <a:pt x="95783" y="391388"/>
                  </a:lnTo>
                  <a:lnTo>
                    <a:pt x="97663" y="391502"/>
                  </a:lnTo>
                  <a:lnTo>
                    <a:pt x="103085" y="391502"/>
                  </a:lnTo>
                  <a:lnTo>
                    <a:pt x="107975" y="387807"/>
                  </a:lnTo>
                  <a:lnTo>
                    <a:pt x="109308" y="382320"/>
                  </a:lnTo>
                  <a:lnTo>
                    <a:pt x="124421" y="334429"/>
                  </a:lnTo>
                  <a:lnTo>
                    <a:pt x="145427" y="289915"/>
                  </a:lnTo>
                  <a:lnTo>
                    <a:pt x="171818" y="249161"/>
                  </a:lnTo>
                  <a:lnTo>
                    <a:pt x="203111" y="212572"/>
                  </a:lnTo>
                  <a:lnTo>
                    <a:pt x="238785" y="180543"/>
                  </a:lnTo>
                  <a:lnTo>
                    <a:pt x="278358" y="153441"/>
                  </a:lnTo>
                  <a:lnTo>
                    <a:pt x="321335" y="131686"/>
                  </a:lnTo>
                  <a:lnTo>
                    <a:pt x="367195" y="115671"/>
                  </a:lnTo>
                  <a:lnTo>
                    <a:pt x="415455" y="105765"/>
                  </a:lnTo>
                  <a:lnTo>
                    <a:pt x="465607" y="102374"/>
                  </a:lnTo>
                  <a:lnTo>
                    <a:pt x="519595" y="106311"/>
                  </a:lnTo>
                  <a:lnTo>
                    <a:pt x="571919" y="117995"/>
                  </a:lnTo>
                  <a:lnTo>
                    <a:pt x="621855" y="137198"/>
                  </a:lnTo>
                  <a:lnTo>
                    <a:pt x="668718" y="163715"/>
                  </a:lnTo>
                  <a:lnTo>
                    <a:pt x="674230" y="167386"/>
                  </a:lnTo>
                  <a:lnTo>
                    <a:pt x="681672" y="165912"/>
                  </a:lnTo>
                  <a:lnTo>
                    <a:pt x="689025" y="154889"/>
                  </a:lnTo>
                  <a:close/>
                </a:path>
                <a:path w="934719" h="937895">
                  <a:moveTo>
                    <a:pt x="856284" y="462330"/>
                  </a:moveTo>
                  <a:lnTo>
                    <a:pt x="850912" y="456971"/>
                  </a:lnTo>
                  <a:lnTo>
                    <a:pt x="837653" y="456971"/>
                  </a:lnTo>
                  <a:lnTo>
                    <a:pt x="832294" y="462330"/>
                  </a:lnTo>
                  <a:lnTo>
                    <a:pt x="832294" y="468960"/>
                  </a:lnTo>
                  <a:lnTo>
                    <a:pt x="829424" y="514883"/>
                  </a:lnTo>
                  <a:lnTo>
                    <a:pt x="821067" y="559117"/>
                  </a:lnTo>
                  <a:lnTo>
                    <a:pt x="807567" y="601319"/>
                  </a:lnTo>
                  <a:lnTo>
                    <a:pt x="789266" y="641146"/>
                  </a:lnTo>
                  <a:lnTo>
                    <a:pt x="766508" y="678256"/>
                  </a:lnTo>
                  <a:lnTo>
                    <a:pt x="739635" y="712292"/>
                  </a:lnTo>
                  <a:lnTo>
                    <a:pt x="709002" y="742911"/>
                  </a:lnTo>
                  <a:lnTo>
                    <a:pt x="674966" y="769772"/>
                  </a:lnTo>
                  <a:lnTo>
                    <a:pt x="637844" y="792530"/>
                  </a:lnTo>
                  <a:lnTo>
                    <a:pt x="598004" y="810831"/>
                  </a:lnTo>
                  <a:lnTo>
                    <a:pt x="555790" y="824331"/>
                  </a:lnTo>
                  <a:lnTo>
                    <a:pt x="511543" y="832688"/>
                  </a:lnTo>
                  <a:lnTo>
                    <a:pt x="465607" y="835545"/>
                  </a:lnTo>
                  <a:lnTo>
                    <a:pt x="452107" y="835291"/>
                  </a:lnTo>
                  <a:lnTo>
                    <a:pt x="432104" y="834072"/>
                  </a:lnTo>
                  <a:lnTo>
                    <a:pt x="426402" y="838974"/>
                  </a:lnTo>
                  <a:lnTo>
                    <a:pt x="425373" y="852170"/>
                  </a:lnTo>
                  <a:lnTo>
                    <a:pt x="430326" y="857948"/>
                  </a:lnTo>
                  <a:lnTo>
                    <a:pt x="451180" y="859256"/>
                  </a:lnTo>
                  <a:lnTo>
                    <a:pt x="465607" y="859536"/>
                  </a:lnTo>
                  <a:lnTo>
                    <a:pt x="514540" y="856488"/>
                  </a:lnTo>
                  <a:lnTo>
                    <a:pt x="561682" y="847585"/>
                  </a:lnTo>
                  <a:lnTo>
                    <a:pt x="606666" y="833196"/>
                  </a:lnTo>
                  <a:lnTo>
                    <a:pt x="649109" y="813701"/>
                  </a:lnTo>
                  <a:lnTo>
                    <a:pt x="688657" y="789457"/>
                  </a:lnTo>
                  <a:lnTo>
                    <a:pt x="724928" y="760844"/>
                  </a:lnTo>
                  <a:lnTo>
                    <a:pt x="757567" y="728218"/>
                  </a:lnTo>
                  <a:lnTo>
                    <a:pt x="786193" y="691959"/>
                  </a:lnTo>
                  <a:lnTo>
                    <a:pt x="810437" y="652424"/>
                  </a:lnTo>
                  <a:lnTo>
                    <a:pt x="829945" y="609981"/>
                  </a:lnTo>
                  <a:lnTo>
                    <a:pt x="844321" y="565010"/>
                  </a:lnTo>
                  <a:lnTo>
                    <a:pt x="853224" y="517880"/>
                  </a:lnTo>
                  <a:lnTo>
                    <a:pt x="856284" y="468960"/>
                  </a:lnTo>
                  <a:lnTo>
                    <a:pt x="856284" y="462330"/>
                  </a:lnTo>
                  <a:close/>
                </a:path>
                <a:path w="934719" h="937895">
                  <a:moveTo>
                    <a:pt x="934580" y="468960"/>
                  </a:moveTo>
                  <a:lnTo>
                    <a:pt x="932154" y="421081"/>
                  </a:lnTo>
                  <a:lnTo>
                    <a:pt x="925029" y="374561"/>
                  </a:lnTo>
                  <a:lnTo>
                    <a:pt x="913460" y="329653"/>
                  </a:lnTo>
                  <a:lnTo>
                    <a:pt x="897661" y="286588"/>
                  </a:lnTo>
                  <a:lnTo>
                    <a:pt x="877887" y="245605"/>
                  </a:lnTo>
                  <a:lnTo>
                    <a:pt x="854379" y="206946"/>
                  </a:lnTo>
                  <a:lnTo>
                    <a:pt x="827354" y="170827"/>
                  </a:lnTo>
                  <a:lnTo>
                    <a:pt x="797064" y="137515"/>
                  </a:lnTo>
                  <a:lnTo>
                    <a:pt x="763739" y="107226"/>
                  </a:lnTo>
                  <a:lnTo>
                    <a:pt x="727633" y="80200"/>
                  </a:lnTo>
                  <a:lnTo>
                    <a:pt x="688962" y="56680"/>
                  </a:lnTo>
                  <a:lnTo>
                    <a:pt x="647979" y="36906"/>
                  </a:lnTo>
                  <a:lnTo>
                    <a:pt x="604913" y="21120"/>
                  </a:lnTo>
                  <a:lnTo>
                    <a:pt x="560006" y="9550"/>
                  </a:lnTo>
                  <a:lnTo>
                    <a:pt x="513486" y="2425"/>
                  </a:lnTo>
                  <a:lnTo>
                    <a:pt x="465607" y="0"/>
                  </a:lnTo>
                  <a:lnTo>
                    <a:pt x="416102" y="2628"/>
                  </a:lnTo>
                  <a:lnTo>
                    <a:pt x="367919" y="10337"/>
                  </a:lnTo>
                  <a:lnTo>
                    <a:pt x="321373" y="22872"/>
                  </a:lnTo>
                  <a:lnTo>
                    <a:pt x="276745" y="39966"/>
                  </a:lnTo>
                  <a:lnTo>
                    <a:pt x="234327" y="61379"/>
                  </a:lnTo>
                  <a:lnTo>
                    <a:pt x="194424" y="86842"/>
                  </a:lnTo>
                  <a:lnTo>
                    <a:pt x="157327" y="116103"/>
                  </a:lnTo>
                  <a:lnTo>
                    <a:pt x="123329" y="148907"/>
                  </a:lnTo>
                  <a:lnTo>
                    <a:pt x="92722" y="184988"/>
                  </a:lnTo>
                  <a:lnTo>
                    <a:pt x="65798" y="224104"/>
                  </a:lnTo>
                  <a:lnTo>
                    <a:pt x="42862" y="265976"/>
                  </a:lnTo>
                  <a:lnTo>
                    <a:pt x="24206" y="310375"/>
                  </a:lnTo>
                  <a:lnTo>
                    <a:pt x="10109" y="357022"/>
                  </a:lnTo>
                  <a:lnTo>
                    <a:pt x="889" y="405663"/>
                  </a:lnTo>
                  <a:lnTo>
                    <a:pt x="0" y="412229"/>
                  </a:lnTo>
                  <a:lnTo>
                    <a:pt x="4610" y="418274"/>
                  </a:lnTo>
                  <a:lnTo>
                    <a:pt x="17691" y="420039"/>
                  </a:lnTo>
                  <a:lnTo>
                    <a:pt x="23774" y="415429"/>
                  </a:lnTo>
                  <a:lnTo>
                    <a:pt x="24663" y="408863"/>
                  </a:lnTo>
                  <a:lnTo>
                    <a:pt x="33413" y="362712"/>
                  </a:lnTo>
                  <a:lnTo>
                    <a:pt x="46774" y="318465"/>
                  </a:lnTo>
                  <a:lnTo>
                    <a:pt x="64477" y="276339"/>
                  </a:lnTo>
                  <a:lnTo>
                    <a:pt x="86245" y="236613"/>
                  </a:lnTo>
                  <a:lnTo>
                    <a:pt x="111785" y="199504"/>
                  </a:lnTo>
                  <a:lnTo>
                    <a:pt x="140830" y="165265"/>
                  </a:lnTo>
                  <a:lnTo>
                    <a:pt x="173088" y="134150"/>
                  </a:lnTo>
                  <a:lnTo>
                    <a:pt x="208292" y="106387"/>
                  </a:lnTo>
                  <a:lnTo>
                    <a:pt x="246151" y="82219"/>
                  </a:lnTo>
                  <a:lnTo>
                    <a:pt x="286397" y="61912"/>
                  </a:lnTo>
                  <a:lnTo>
                    <a:pt x="328739" y="45681"/>
                  </a:lnTo>
                  <a:lnTo>
                    <a:pt x="372910" y="33794"/>
                  </a:lnTo>
                  <a:lnTo>
                    <a:pt x="418630" y="26479"/>
                  </a:lnTo>
                  <a:lnTo>
                    <a:pt x="465607" y="23990"/>
                  </a:lnTo>
                  <a:lnTo>
                    <a:pt x="514032" y="26606"/>
                  </a:lnTo>
                  <a:lnTo>
                    <a:pt x="560946" y="34264"/>
                  </a:lnTo>
                  <a:lnTo>
                    <a:pt x="606107" y="46710"/>
                  </a:lnTo>
                  <a:lnTo>
                    <a:pt x="649224" y="63652"/>
                  </a:lnTo>
                  <a:lnTo>
                    <a:pt x="690029" y="84823"/>
                  </a:lnTo>
                  <a:lnTo>
                    <a:pt x="728243" y="109956"/>
                  </a:lnTo>
                  <a:lnTo>
                    <a:pt x="763587" y="138772"/>
                  </a:lnTo>
                  <a:lnTo>
                    <a:pt x="795807" y="170980"/>
                  </a:lnTo>
                  <a:lnTo>
                    <a:pt x="824623" y="206336"/>
                  </a:lnTo>
                  <a:lnTo>
                    <a:pt x="849744" y="244551"/>
                  </a:lnTo>
                  <a:lnTo>
                    <a:pt x="870927" y="285356"/>
                  </a:lnTo>
                  <a:lnTo>
                    <a:pt x="887869" y="328472"/>
                  </a:lnTo>
                  <a:lnTo>
                    <a:pt x="900303" y="373621"/>
                  </a:lnTo>
                  <a:lnTo>
                    <a:pt x="907973" y="420547"/>
                  </a:lnTo>
                  <a:lnTo>
                    <a:pt x="910590" y="468960"/>
                  </a:lnTo>
                  <a:lnTo>
                    <a:pt x="908024" y="516521"/>
                  </a:lnTo>
                  <a:lnTo>
                    <a:pt x="900506" y="562711"/>
                  </a:lnTo>
                  <a:lnTo>
                    <a:pt x="888301" y="607263"/>
                  </a:lnTo>
                  <a:lnTo>
                    <a:pt x="871689" y="649884"/>
                  </a:lnTo>
                  <a:lnTo>
                    <a:pt x="850925" y="690321"/>
                  </a:lnTo>
                  <a:lnTo>
                    <a:pt x="826274" y="728281"/>
                  </a:lnTo>
                  <a:lnTo>
                    <a:pt x="798017" y="763511"/>
                  </a:lnTo>
                  <a:lnTo>
                    <a:pt x="766419" y="795718"/>
                  </a:lnTo>
                  <a:lnTo>
                    <a:pt x="731748" y="824649"/>
                  </a:lnTo>
                  <a:lnTo>
                    <a:pt x="694270" y="850011"/>
                  </a:lnTo>
                  <a:lnTo>
                    <a:pt x="654253" y="871537"/>
                  </a:lnTo>
                  <a:lnTo>
                    <a:pt x="611962" y="888961"/>
                  </a:lnTo>
                  <a:lnTo>
                    <a:pt x="567677" y="902004"/>
                  </a:lnTo>
                  <a:lnTo>
                    <a:pt x="521665" y="910386"/>
                  </a:lnTo>
                  <a:lnTo>
                    <a:pt x="474179" y="913841"/>
                  </a:lnTo>
                  <a:lnTo>
                    <a:pt x="467563" y="913968"/>
                  </a:lnTo>
                  <a:lnTo>
                    <a:pt x="462292" y="919441"/>
                  </a:lnTo>
                  <a:lnTo>
                    <a:pt x="462534" y="932611"/>
                  </a:lnTo>
                  <a:lnTo>
                    <a:pt x="467880" y="937831"/>
                  </a:lnTo>
                  <a:lnTo>
                    <a:pt x="474395" y="937831"/>
                  </a:lnTo>
                  <a:lnTo>
                    <a:pt x="526961" y="933958"/>
                  </a:lnTo>
                  <a:lnTo>
                    <a:pt x="577977" y="924433"/>
                  </a:lnTo>
                  <a:lnTo>
                    <a:pt x="627303" y="909421"/>
                  </a:lnTo>
                  <a:lnTo>
                    <a:pt x="674560" y="889063"/>
                  </a:lnTo>
                  <a:lnTo>
                    <a:pt x="719366" y="863536"/>
                  </a:lnTo>
                  <a:lnTo>
                    <a:pt x="761365" y="833005"/>
                  </a:lnTo>
                  <a:lnTo>
                    <a:pt x="800176" y="797623"/>
                  </a:lnTo>
                  <a:lnTo>
                    <a:pt x="834910" y="758126"/>
                  </a:lnTo>
                  <a:lnTo>
                    <a:pt x="864730" y="715530"/>
                  </a:lnTo>
                  <a:lnTo>
                    <a:pt x="889469" y="670179"/>
                  </a:lnTo>
                  <a:lnTo>
                    <a:pt x="908977" y="622477"/>
                  </a:lnTo>
                  <a:lnTo>
                    <a:pt x="923099" y="572795"/>
                  </a:lnTo>
                  <a:lnTo>
                    <a:pt x="931684" y="521487"/>
                  </a:lnTo>
                  <a:lnTo>
                    <a:pt x="934580" y="46896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7461082" y="6149915"/>
              <a:ext cx="226934" cy="420228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16887127" y="6387598"/>
              <a:ext cx="574675" cy="556895"/>
            </a:xfrm>
            <a:custGeom>
              <a:avLst/>
              <a:gdLst/>
              <a:ahLst/>
              <a:cxnLst/>
              <a:rect l="l" t="t" r="r" b="b"/>
              <a:pathLst>
                <a:path w="574675" h="556895">
                  <a:moveTo>
                    <a:pt x="427469" y="140347"/>
                  </a:moveTo>
                  <a:lnTo>
                    <a:pt x="420293" y="96037"/>
                  </a:lnTo>
                  <a:lnTo>
                    <a:pt x="403479" y="63563"/>
                  </a:lnTo>
                  <a:lnTo>
                    <a:pt x="403479" y="140347"/>
                  </a:lnTo>
                  <a:lnTo>
                    <a:pt x="394322" y="185597"/>
                  </a:lnTo>
                  <a:lnTo>
                    <a:pt x="369354" y="222580"/>
                  </a:lnTo>
                  <a:lnTo>
                    <a:pt x="332371" y="247535"/>
                  </a:lnTo>
                  <a:lnTo>
                    <a:pt x="287121" y="256705"/>
                  </a:lnTo>
                  <a:lnTo>
                    <a:pt x="241884" y="247535"/>
                  </a:lnTo>
                  <a:lnTo>
                    <a:pt x="204889" y="222580"/>
                  </a:lnTo>
                  <a:lnTo>
                    <a:pt x="179933" y="185597"/>
                  </a:lnTo>
                  <a:lnTo>
                    <a:pt x="170776" y="140347"/>
                  </a:lnTo>
                  <a:lnTo>
                    <a:pt x="179933" y="95097"/>
                  </a:lnTo>
                  <a:lnTo>
                    <a:pt x="204889" y="58115"/>
                  </a:lnTo>
                  <a:lnTo>
                    <a:pt x="241884" y="33147"/>
                  </a:lnTo>
                  <a:lnTo>
                    <a:pt x="287121" y="23990"/>
                  </a:lnTo>
                  <a:lnTo>
                    <a:pt x="332371" y="33147"/>
                  </a:lnTo>
                  <a:lnTo>
                    <a:pt x="369354" y="58115"/>
                  </a:lnTo>
                  <a:lnTo>
                    <a:pt x="394322" y="95097"/>
                  </a:lnTo>
                  <a:lnTo>
                    <a:pt x="403479" y="140347"/>
                  </a:lnTo>
                  <a:lnTo>
                    <a:pt x="403479" y="63563"/>
                  </a:lnTo>
                  <a:lnTo>
                    <a:pt x="369951" y="27127"/>
                  </a:lnTo>
                  <a:lnTo>
                    <a:pt x="331431" y="7175"/>
                  </a:lnTo>
                  <a:lnTo>
                    <a:pt x="287121" y="0"/>
                  </a:lnTo>
                  <a:lnTo>
                    <a:pt x="242811" y="7175"/>
                  </a:lnTo>
                  <a:lnTo>
                    <a:pt x="204304" y="27127"/>
                  </a:lnTo>
                  <a:lnTo>
                    <a:pt x="173901" y="57518"/>
                  </a:lnTo>
                  <a:lnTo>
                    <a:pt x="153962" y="96037"/>
                  </a:lnTo>
                  <a:lnTo>
                    <a:pt x="146786" y="140347"/>
                  </a:lnTo>
                  <a:lnTo>
                    <a:pt x="153962" y="184658"/>
                  </a:lnTo>
                  <a:lnTo>
                    <a:pt x="173901" y="223177"/>
                  </a:lnTo>
                  <a:lnTo>
                    <a:pt x="204304" y="253568"/>
                  </a:lnTo>
                  <a:lnTo>
                    <a:pt x="242811" y="273519"/>
                  </a:lnTo>
                  <a:lnTo>
                    <a:pt x="287121" y="280682"/>
                  </a:lnTo>
                  <a:lnTo>
                    <a:pt x="331431" y="273519"/>
                  </a:lnTo>
                  <a:lnTo>
                    <a:pt x="363918" y="256705"/>
                  </a:lnTo>
                  <a:lnTo>
                    <a:pt x="369951" y="253568"/>
                  </a:lnTo>
                  <a:lnTo>
                    <a:pt x="400354" y="223177"/>
                  </a:lnTo>
                  <a:lnTo>
                    <a:pt x="420293" y="184658"/>
                  </a:lnTo>
                  <a:lnTo>
                    <a:pt x="427469" y="140347"/>
                  </a:lnTo>
                  <a:close/>
                </a:path>
                <a:path w="574675" h="556895">
                  <a:moveTo>
                    <a:pt x="574255" y="544652"/>
                  </a:moveTo>
                  <a:lnTo>
                    <a:pt x="570585" y="503440"/>
                  </a:lnTo>
                  <a:lnTo>
                    <a:pt x="559663" y="466839"/>
                  </a:lnTo>
                  <a:lnTo>
                    <a:pt x="516356" y="407758"/>
                  </a:lnTo>
                  <a:lnTo>
                    <a:pt x="484149" y="385381"/>
                  </a:lnTo>
                  <a:lnTo>
                    <a:pt x="445046" y="367880"/>
                  </a:lnTo>
                  <a:lnTo>
                    <a:pt x="399110" y="355295"/>
                  </a:lnTo>
                  <a:lnTo>
                    <a:pt x="346443" y="347700"/>
                  </a:lnTo>
                  <a:lnTo>
                    <a:pt x="287121" y="345160"/>
                  </a:lnTo>
                  <a:lnTo>
                    <a:pt x="227812" y="347700"/>
                  </a:lnTo>
                  <a:lnTo>
                    <a:pt x="175145" y="355295"/>
                  </a:lnTo>
                  <a:lnTo>
                    <a:pt x="129209" y="367880"/>
                  </a:lnTo>
                  <a:lnTo>
                    <a:pt x="90093" y="385381"/>
                  </a:lnTo>
                  <a:lnTo>
                    <a:pt x="57899" y="407758"/>
                  </a:lnTo>
                  <a:lnTo>
                    <a:pt x="14592" y="466839"/>
                  </a:lnTo>
                  <a:lnTo>
                    <a:pt x="3670" y="503440"/>
                  </a:lnTo>
                  <a:lnTo>
                    <a:pt x="0" y="544652"/>
                  </a:lnTo>
                  <a:lnTo>
                    <a:pt x="0" y="551281"/>
                  </a:lnTo>
                  <a:lnTo>
                    <a:pt x="5372" y="556653"/>
                  </a:lnTo>
                  <a:lnTo>
                    <a:pt x="18618" y="556653"/>
                  </a:lnTo>
                  <a:lnTo>
                    <a:pt x="23990" y="551281"/>
                  </a:lnTo>
                  <a:lnTo>
                    <a:pt x="23990" y="544652"/>
                  </a:lnTo>
                  <a:lnTo>
                    <a:pt x="28143" y="503669"/>
                  </a:lnTo>
                  <a:lnTo>
                    <a:pt x="61214" y="437946"/>
                  </a:lnTo>
                  <a:lnTo>
                    <a:pt x="127139" y="393966"/>
                  </a:lnTo>
                  <a:lnTo>
                    <a:pt x="172351" y="380187"/>
                  </a:lnTo>
                  <a:lnTo>
                    <a:pt x="225691" y="371906"/>
                  </a:lnTo>
                  <a:lnTo>
                    <a:pt x="287121" y="369150"/>
                  </a:lnTo>
                  <a:lnTo>
                    <a:pt x="348564" y="371906"/>
                  </a:lnTo>
                  <a:lnTo>
                    <a:pt x="401891" y="380187"/>
                  </a:lnTo>
                  <a:lnTo>
                    <a:pt x="447103" y="393966"/>
                  </a:lnTo>
                  <a:lnTo>
                    <a:pt x="484162" y="413232"/>
                  </a:lnTo>
                  <a:lnTo>
                    <a:pt x="533692" y="468096"/>
                  </a:lnTo>
                  <a:lnTo>
                    <a:pt x="550252" y="544652"/>
                  </a:lnTo>
                  <a:lnTo>
                    <a:pt x="550252" y="551281"/>
                  </a:lnTo>
                  <a:lnTo>
                    <a:pt x="555625" y="556653"/>
                  </a:lnTo>
                  <a:lnTo>
                    <a:pt x="562254" y="556653"/>
                  </a:lnTo>
                  <a:lnTo>
                    <a:pt x="568883" y="556653"/>
                  </a:lnTo>
                  <a:lnTo>
                    <a:pt x="574255" y="551281"/>
                  </a:lnTo>
                  <a:lnTo>
                    <a:pt x="574255" y="54465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" name="object 146"/>
          <p:cNvSpPr/>
          <p:nvPr/>
        </p:nvSpPr>
        <p:spPr>
          <a:xfrm>
            <a:off x="12115914" y="9007735"/>
            <a:ext cx="1107440" cy="866775"/>
          </a:xfrm>
          <a:custGeom>
            <a:avLst/>
            <a:gdLst/>
            <a:ahLst/>
            <a:cxnLst/>
            <a:rect l="l" t="t" r="r" b="b"/>
            <a:pathLst>
              <a:path w="1107440" h="866775">
                <a:moveTo>
                  <a:pt x="367715" y="362292"/>
                </a:moveTo>
                <a:lnTo>
                  <a:pt x="362343" y="356933"/>
                </a:lnTo>
                <a:lnTo>
                  <a:pt x="349097" y="356933"/>
                </a:lnTo>
                <a:lnTo>
                  <a:pt x="343725" y="362292"/>
                </a:lnTo>
                <a:lnTo>
                  <a:pt x="343725" y="488848"/>
                </a:lnTo>
                <a:lnTo>
                  <a:pt x="349097" y="494220"/>
                </a:lnTo>
                <a:lnTo>
                  <a:pt x="355727" y="494220"/>
                </a:lnTo>
                <a:lnTo>
                  <a:pt x="362343" y="494220"/>
                </a:lnTo>
                <a:lnTo>
                  <a:pt x="367715" y="488848"/>
                </a:lnTo>
                <a:lnTo>
                  <a:pt x="367715" y="362292"/>
                </a:lnTo>
                <a:close/>
              </a:path>
              <a:path w="1107440" h="866775">
                <a:moveTo>
                  <a:pt x="499554" y="256057"/>
                </a:moveTo>
                <a:lnTo>
                  <a:pt x="494182" y="250685"/>
                </a:lnTo>
                <a:lnTo>
                  <a:pt x="480923" y="250685"/>
                </a:lnTo>
                <a:lnTo>
                  <a:pt x="475551" y="256057"/>
                </a:lnTo>
                <a:lnTo>
                  <a:pt x="475551" y="488848"/>
                </a:lnTo>
                <a:lnTo>
                  <a:pt x="480923" y="494220"/>
                </a:lnTo>
                <a:lnTo>
                  <a:pt x="487553" y="494220"/>
                </a:lnTo>
                <a:lnTo>
                  <a:pt x="494182" y="494220"/>
                </a:lnTo>
                <a:lnTo>
                  <a:pt x="499554" y="488848"/>
                </a:lnTo>
                <a:lnTo>
                  <a:pt x="499554" y="256057"/>
                </a:lnTo>
                <a:close/>
              </a:path>
              <a:path w="1107440" h="866775">
                <a:moveTo>
                  <a:pt x="631367" y="309181"/>
                </a:moveTo>
                <a:lnTo>
                  <a:pt x="625995" y="303809"/>
                </a:lnTo>
                <a:lnTo>
                  <a:pt x="612749" y="303809"/>
                </a:lnTo>
                <a:lnTo>
                  <a:pt x="607377" y="309181"/>
                </a:lnTo>
                <a:lnTo>
                  <a:pt x="607377" y="488848"/>
                </a:lnTo>
                <a:lnTo>
                  <a:pt x="612749" y="494220"/>
                </a:lnTo>
                <a:lnTo>
                  <a:pt x="619379" y="494220"/>
                </a:lnTo>
                <a:lnTo>
                  <a:pt x="625995" y="494220"/>
                </a:lnTo>
                <a:lnTo>
                  <a:pt x="631367" y="488848"/>
                </a:lnTo>
                <a:lnTo>
                  <a:pt x="631367" y="309181"/>
                </a:lnTo>
                <a:close/>
              </a:path>
              <a:path w="1107440" h="866775">
                <a:moveTo>
                  <a:pt x="763193" y="203073"/>
                </a:moveTo>
                <a:lnTo>
                  <a:pt x="757821" y="197700"/>
                </a:lnTo>
                <a:lnTo>
                  <a:pt x="744562" y="197700"/>
                </a:lnTo>
                <a:lnTo>
                  <a:pt x="739190" y="203073"/>
                </a:lnTo>
                <a:lnTo>
                  <a:pt x="739190" y="488886"/>
                </a:lnTo>
                <a:lnTo>
                  <a:pt x="744562" y="494245"/>
                </a:lnTo>
                <a:lnTo>
                  <a:pt x="751192" y="494245"/>
                </a:lnTo>
                <a:lnTo>
                  <a:pt x="757821" y="494245"/>
                </a:lnTo>
                <a:lnTo>
                  <a:pt x="763193" y="488886"/>
                </a:lnTo>
                <a:lnTo>
                  <a:pt x="763193" y="203073"/>
                </a:lnTo>
                <a:close/>
              </a:path>
              <a:path w="1107440" h="866775">
                <a:moveTo>
                  <a:pt x="1106906" y="808431"/>
                </a:moveTo>
                <a:lnTo>
                  <a:pt x="1082979" y="766749"/>
                </a:lnTo>
                <a:lnTo>
                  <a:pt x="1082979" y="811644"/>
                </a:lnTo>
                <a:lnTo>
                  <a:pt x="1082128" y="817079"/>
                </a:lnTo>
                <a:lnTo>
                  <a:pt x="1052042" y="840752"/>
                </a:lnTo>
                <a:lnTo>
                  <a:pt x="1038567" y="842213"/>
                </a:lnTo>
                <a:lnTo>
                  <a:pt x="68351" y="842213"/>
                </a:lnTo>
                <a:lnTo>
                  <a:pt x="26631" y="821588"/>
                </a:lnTo>
                <a:lnTo>
                  <a:pt x="23926" y="811644"/>
                </a:lnTo>
                <a:lnTo>
                  <a:pt x="24739" y="805434"/>
                </a:lnTo>
                <a:lnTo>
                  <a:pt x="27901" y="798639"/>
                </a:lnTo>
                <a:lnTo>
                  <a:pt x="104902" y="710679"/>
                </a:lnTo>
                <a:lnTo>
                  <a:pt x="105460" y="709891"/>
                </a:lnTo>
                <a:lnTo>
                  <a:pt x="112471" y="702500"/>
                </a:lnTo>
                <a:lnTo>
                  <a:pt x="121945" y="696849"/>
                </a:lnTo>
                <a:lnTo>
                  <a:pt x="133184" y="693242"/>
                </a:lnTo>
                <a:lnTo>
                  <a:pt x="145542" y="691972"/>
                </a:lnTo>
                <a:lnTo>
                  <a:pt x="961351" y="691972"/>
                </a:lnTo>
                <a:lnTo>
                  <a:pt x="1001458" y="709891"/>
                </a:lnTo>
                <a:lnTo>
                  <a:pt x="1001712" y="710285"/>
                </a:lnTo>
                <a:lnTo>
                  <a:pt x="1002004" y="710679"/>
                </a:lnTo>
                <a:lnTo>
                  <a:pt x="1079017" y="798639"/>
                </a:lnTo>
                <a:lnTo>
                  <a:pt x="1082179" y="805434"/>
                </a:lnTo>
                <a:lnTo>
                  <a:pt x="1082979" y="811644"/>
                </a:lnTo>
                <a:lnTo>
                  <a:pt x="1082979" y="766749"/>
                </a:lnTo>
                <a:lnTo>
                  <a:pt x="1020838" y="695756"/>
                </a:lnTo>
                <a:lnTo>
                  <a:pt x="1017270" y="691972"/>
                </a:lnTo>
                <a:lnTo>
                  <a:pt x="1009929" y="684174"/>
                </a:lnTo>
                <a:lnTo>
                  <a:pt x="995845" y="675436"/>
                </a:lnTo>
                <a:lnTo>
                  <a:pt x="992416" y="674293"/>
                </a:lnTo>
                <a:lnTo>
                  <a:pt x="996696" y="667969"/>
                </a:lnTo>
                <a:lnTo>
                  <a:pt x="1003236" y="658266"/>
                </a:lnTo>
                <a:lnTo>
                  <a:pt x="1007579" y="636828"/>
                </a:lnTo>
                <a:lnTo>
                  <a:pt x="1007579" y="55143"/>
                </a:lnTo>
                <a:lnTo>
                  <a:pt x="1003236" y="33693"/>
                </a:lnTo>
                <a:lnTo>
                  <a:pt x="996683" y="23990"/>
                </a:lnTo>
                <a:lnTo>
                  <a:pt x="991412" y="16167"/>
                </a:lnTo>
                <a:lnTo>
                  <a:pt x="983589" y="10896"/>
                </a:lnTo>
                <a:lnTo>
                  <a:pt x="983589" y="55143"/>
                </a:lnTo>
                <a:lnTo>
                  <a:pt x="983589" y="636828"/>
                </a:lnTo>
                <a:lnTo>
                  <a:pt x="981138" y="648931"/>
                </a:lnTo>
                <a:lnTo>
                  <a:pt x="974458" y="658837"/>
                </a:lnTo>
                <a:lnTo>
                  <a:pt x="964552" y="665518"/>
                </a:lnTo>
                <a:lnTo>
                  <a:pt x="952436" y="667969"/>
                </a:lnTo>
                <a:lnTo>
                  <a:pt x="154470" y="667969"/>
                </a:lnTo>
                <a:lnTo>
                  <a:pt x="142367" y="665518"/>
                </a:lnTo>
                <a:lnTo>
                  <a:pt x="132461" y="658837"/>
                </a:lnTo>
                <a:lnTo>
                  <a:pt x="125780" y="648931"/>
                </a:lnTo>
                <a:lnTo>
                  <a:pt x="123329" y="636828"/>
                </a:lnTo>
                <a:lnTo>
                  <a:pt x="123329" y="55143"/>
                </a:lnTo>
                <a:lnTo>
                  <a:pt x="125780" y="43027"/>
                </a:lnTo>
                <a:lnTo>
                  <a:pt x="132461" y="33121"/>
                </a:lnTo>
                <a:lnTo>
                  <a:pt x="142367" y="26441"/>
                </a:lnTo>
                <a:lnTo>
                  <a:pt x="154470" y="23990"/>
                </a:lnTo>
                <a:lnTo>
                  <a:pt x="952436" y="23990"/>
                </a:lnTo>
                <a:lnTo>
                  <a:pt x="964552" y="26441"/>
                </a:lnTo>
                <a:lnTo>
                  <a:pt x="974458" y="33121"/>
                </a:lnTo>
                <a:lnTo>
                  <a:pt x="981138" y="43027"/>
                </a:lnTo>
                <a:lnTo>
                  <a:pt x="983589" y="55143"/>
                </a:lnTo>
                <a:lnTo>
                  <a:pt x="983589" y="10896"/>
                </a:lnTo>
                <a:lnTo>
                  <a:pt x="973874" y="4343"/>
                </a:lnTo>
                <a:lnTo>
                  <a:pt x="952436" y="0"/>
                </a:lnTo>
                <a:lnTo>
                  <a:pt x="154470" y="0"/>
                </a:lnTo>
                <a:lnTo>
                  <a:pt x="133032" y="4343"/>
                </a:lnTo>
                <a:lnTo>
                  <a:pt x="115506" y="16167"/>
                </a:lnTo>
                <a:lnTo>
                  <a:pt x="103670" y="33693"/>
                </a:lnTo>
                <a:lnTo>
                  <a:pt x="99339" y="55143"/>
                </a:lnTo>
                <a:lnTo>
                  <a:pt x="99339" y="636828"/>
                </a:lnTo>
                <a:lnTo>
                  <a:pt x="103670" y="658266"/>
                </a:lnTo>
                <a:lnTo>
                  <a:pt x="114477" y="674293"/>
                </a:lnTo>
                <a:lnTo>
                  <a:pt x="111074" y="675436"/>
                </a:lnTo>
                <a:lnTo>
                  <a:pt x="9017" y="783793"/>
                </a:lnTo>
                <a:lnTo>
                  <a:pt x="0" y="808431"/>
                </a:lnTo>
                <a:lnTo>
                  <a:pt x="965" y="820762"/>
                </a:lnTo>
                <a:lnTo>
                  <a:pt x="30607" y="857110"/>
                </a:lnTo>
                <a:lnTo>
                  <a:pt x="68351" y="866203"/>
                </a:lnTo>
                <a:lnTo>
                  <a:pt x="1038567" y="866203"/>
                </a:lnTo>
                <a:lnTo>
                  <a:pt x="1076312" y="857110"/>
                </a:lnTo>
                <a:lnTo>
                  <a:pt x="1105941" y="820762"/>
                </a:lnTo>
                <a:lnTo>
                  <a:pt x="1106906" y="80843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015638" y="2942557"/>
            <a:ext cx="988694" cy="988694"/>
          </a:xfrm>
          <a:custGeom>
            <a:avLst/>
            <a:gdLst/>
            <a:ahLst/>
            <a:cxnLst/>
            <a:rect l="l" t="t" r="r" b="b"/>
            <a:pathLst>
              <a:path w="988694" h="988695">
                <a:moveTo>
                  <a:pt x="988568" y="487654"/>
                </a:moveTo>
                <a:lnTo>
                  <a:pt x="988225" y="487324"/>
                </a:lnTo>
                <a:lnTo>
                  <a:pt x="986294" y="446747"/>
                </a:lnTo>
                <a:lnTo>
                  <a:pt x="979627" y="400481"/>
                </a:lnTo>
                <a:lnTo>
                  <a:pt x="968781" y="355676"/>
                </a:lnTo>
                <a:lnTo>
                  <a:pt x="963968" y="341680"/>
                </a:lnTo>
                <a:lnTo>
                  <a:pt x="963968" y="482282"/>
                </a:lnTo>
                <a:lnTo>
                  <a:pt x="963968" y="506272"/>
                </a:lnTo>
                <a:lnTo>
                  <a:pt x="955001" y="588937"/>
                </a:lnTo>
                <a:lnTo>
                  <a:pt x="943394" y="633971"/>
                </a:lnTo>
                <a:lnTo>
                  <a:pt x="927557" y="677164"/>
                </a:lnTo>
                <a:lnTo>
                  <a:pt x="907732" y="718261"/>
                </a:lnTo>
                <a:lnTo>
                  <a:pt x="884148" y="757047"/>
                </a:lnTo>
                <a:lnTo>
                  <a:pt x="857046" y="793254"/>
                </a:lnTo>
                <a:lnTo>
                  <a:pt x="847559" y="803681"/>
                </a:lnTo>
                <a:lnTo>
                  <a:pt x="831011" y="793813"/>
                </a:lnTo>
                <a:lnTo>
                  <a:pt x="831011" y="821893"/>
                </a:lnTo>
                <a:lnTo>
                  <a:pt x="793254" y="857046"/>
                </a:lnTo>
                <a:lnTo>
                  <a:pt x="757047" y="884148"/>
                </a:lnTo>
                <a:lnTo>
                  <a:pt x="718273" y="907719"/>
                </a:lnTo>
                <a:lnTo>
                  <a:pt x="677164" y="927557"/>
                </a:lnTo>
                <a:lnTo>
                  <a:pt x="633984" y="943394"/>
                </a:lnTo>
                <a:lnTo>
                  <a:pt x="588949" y="955001"/>
                </a:lnTo>
                <a:lnTo>
                  <a:pt x="561924" y="959142"/>
                </a:lnTo>
                <a:lnTo>
                  <a:pt x="572363" y="950302"/>
                </a:lnTo>
                <a:lnTo>
                  <a:pt x="595350" y="922007"/>
                </a:lnTo>
                <a:lnTo>
                  <a:pt x="616458" y="886841"/>
                </a:lnTo>
                <a:lnTo>
                  <a:pt x="635469" y="845350"/>
                </a:lnTo>
                <a:lnTo>
                  <a:pt x="652145" y="798093"/>
                </a:lnTo>
                <a:lnTo>
                  <a:pt x="664845" y="750989"/>
                </a:lnTo>
                <a:lnTo>
                  <a:pt x="703770" y="762177"/>
                </a:lnTo>
                <a:lnTo>
                  <a:pt x="752487" y="780681"/>
                </a:lnTo>
                <a:lnTo>
                  <a:pt x="799299" y="803122"/>
                </a:lnTo>
                <a:lnTo>
                  <a:pt x="831011" y="821893"/>
                </a:lnTo>
                <a:lnTo>
                  <a:pt x="831011" y="793813"/>
                </a:lnTo>
                <a:lnTo>
                  <a:pt x="774407" y="764133"/>
                </a:lnTo>
                <a:lnTo>
                  <a:pt x="730681" y="746201"/>
                </a:lnTo>
                <a:lnTo>
                  <a:pt x="685558" y="731418"/>
                </a:lnTo>
                <a:lnTo>
                  <a:pt x="669886" y="727506"/>
                </a:lnTo>
                <a:lnTo>
                  <a:pt x="677672" y="688441"/>
                </a:lnTo>
                <a:lnTo>
                  <a:pt x="686066" y="627126"/>
                </a:lnTo>
                <a:lnTo>
                  <a:pt x="691235" y="562686"/>
                </a:lnTo>
                <a:lnTo>
                  <a:pt x="691273" y="562229"/>
                </a:lnTo>
                <a:lnTo>
                  <a:pt x="692734" y="506272"/>
                </a:lnTo>
                <a:lnTo>
                  <a:pt x="963968" y="506272"/>
                </a:lnTo>
                <a:lnTo>
                  <a:pt x="963968" y="482282"/>
                </a:lnTo>
                <a:lnTo>
                  <a:pt x="692734" y="482282"/>
                </a:lnTo>
                <a:lnTo>
                  <a:pt x="691273" y="426326"/>
                </a:lnTo>
                <a:lnTo>
                  <a:pt x="686066" y="361429"/>
                </a:lnTo>
                <a:lnTo>
                  <a:pt x="677672" y="300126"/>
                </a:lnTo>
                <a:lnTo>
                  <a:pt x="669886" y="261061"/>
                </a:lnTo>
                <a:lnTo>
                  <a:pt x="685571" y="257149"/>
                </a:lnTo>
                <a:lnTo>
                  <a:pt x="730681" y="242366"/>
                </a:lnTo>
                <a:lnTo>
                  <a:pt x="774407" y="224434"/>
                </a:lnTo>
                <a:lnTo>
                  <a:pt x="816571" y="203377"/>
                </a:lnTo>
                <a:lnTo>
                  <a:pt x="847572" y="184899"/>
                </a:lnTo>
                <a:lnTo>
                  <a:pt x="857110" y="195389"/>
                </a:lnTo>
                <a:lnTo>
                  <a:pt x="884148" y="231521"/>
                </a:lnTo>
                <a:lnTo>
                  <a:pt x="907732" y="270294"/>
                </a:lnTo>
                <a:lnTo>
                  <a:pt x="927557" y="311391"/>
                </a:lnTo>
                <a:lnTo>
                  <a:pt x="943394" y="354584"/>
                </a:lnTo>
                <a:lnTo>
                  <a:pt x="955001" y="399618"/>
                </a:lnTo>
                <a:lnTo>
                  <a:pt x="962139" y="446265"/>
                </a:lnTo>
                <a:lnTo>
                  <a:pt x="963968" y="482282"/>
                </a:lnTo>
                <a:lnTo>
                  <a:pt x="963968" y="341680"/>
                </a:lnTo>
                <a:lnTo>
                  <a:pt x="935367" y="271335"/>
                </a:lnTo>
                <a:lnTo>
                  <a:pt x="913206" y="232206"/>
                </a:lnTo>
                <a:lnTo>
                  <a:pt x="887704" y="195389"/>
                </a:lnTo>
                <a:lnTo>
                  <a:pt x="861085" y="163499"/>
                </a:lnTo>
                <a:lnTo>
                  <a:pt x="856957" y="157111"/>
                </a:lnTo>
                <a:lnTo>
                  <a:pt x="854595" y="156616"/>
                </a:lnTo>
                <a:lnTo>
                  <a:pt x="831062" y="133083"/>
                </a:lnTo>
                <a:lnTo>
                  <a:pt x="831062" y="166725"/>
                </a:lnTo>
                <a:lnTo>
                  <a:pt x="799287" y="185445"/>
                </a:lnTo>
                <a:lnTo>
                  <a:pt x="752487" y="207873"/>
                </a:lnTo>
                <a:lnTo>
                  <a:pt x="703757" y="226390"/>
                </a:lnTo>
                <a:lnTo>
                  <a:pt x="668718" y="236486"/>
                </a:lnTo>
                <a:lnTo>
                  <a:pt x="668718" y="482282"/>
                </a:lnTo>
                <a:lnTo>
                  <a:pt x="668718" y="506272"/>
                </a:lnTo>
                <a:lnTo>
                  <a:pt x="667143" y="562229"/>
                </a:lnTo>
                <a:lnTo>
                  <a:pt x="667131" y="562686"/>
                </a:lnTo>
                <a:lnTo>
                  <a:pt x="661619" y="627126"/>
                </a:lnTo>
                <a:lnTo>
                  <a:pt x="661517" y="628345"/>
                </a:lnTo>
                <a:lnTo>
                  <a:pt x="652526" y="690460"/>
                </a:lnTo>
                <a:lnTo>
                  <a:pt x="646023" y="721550"/>
                </a:lnTo>
                <a:lnTo>
                  <a:pt x="641070" y="720305"/>
                </a:lnTo>
                <a:lnTo>
                  <a:pt x="641070" y="745210"/>
                </a:lnTo>
                <a:lnTo>
                  <a:pt x="625589" y="800874"/>
                </a:lnTo>
                <a:lnTo>
                  <a:pt x="608228" y="847585"/>
                </a:lnTo>
                <a:lnTo>
                  <a:pt x="588657" y="887590"/>
                </a:lnTo>
                <a:lnTo>
                  <a:pt x="567194" y="920076"/>
                </a:lnTo>
                <a:lnTo>
                  <a:pt x="519709" y="959358"/>
                </a:lnTo>
                <a:lnTo>
                  <a:pt x="494284" y="964565"/>
                </a:lnTo>
                <a:lnTo>
                  <a:pt x="468858" y="959358"/>
                </a:lnTo>
                <a:lnTo>
                  <a:pt x="444461" y="944270"/>
                </a:lnTo>
                <a:lnTo>
                  <a:pt x="426618" y="925576"/>
                </a:lnTo>
                <a:lnTo>
                  <a:pt x="426618" y="959142"/>
                </a:lnTo>
                <a:lnTo>
                  <a:pt x="354584" y="943394"/>
                </a:lnTo>
                <a:lnTo>
                  <a:pt x="311404" y="927557"/>
                </a:lnTo>
                <a:lnTo>
                  <a:pt x="270294" y="907719"/>
                </a:lnTo>
                <a:lnTo>
                  <a:pt x="231521" y="884148"/>
                </a:lnTo>
                <a:lnTo>
                  <a:pt x="195300" y="857046"/>
                </a:lnTo>
                <a:lnTo>
                  <a:pt x="161886" y="826668"/>
                </a:lnTo>
                <a:lnTo>
                  <a:pt x="157492" y="821855"/>
                </a:lnTo>
                <a:lnTo>
                  <a:pt x="189268" y="803122"/>
                </a:lnTo>
                <a:lnTo>
                  <a:pt x="236054" y="780681"/>
                </a:lnTo>
                <a:lnTo>
                  <a:pt x="284759" y="762177"/>
                </a:lnTo>
                <a:lnTo>
                  <a:pt x="323710" y="750976"/>
                </a:lnTo>
                <a:lnTo>
                  <a:pt x="336423" y="798093"/>
                </a:lnTo>
                <a:lnTo>
                  <a:pt x="353098" y="845350"/>
                </a:lnTo>
                <a:lnTo>
                  <a:pt x="372110" y="886841"/>
                </a:lnTo>
                <a:lnTo>
                  <a:pt x="393217" y="922007"/>
                </a:lnTo>
                <a:lnTo>
                  <a:pt x="416204" y="950302"/>
                </a:lnTo>
                <a:lnTo>
                  <a:pt x="426618" y="959142"/>
                </a:lnTo>
                <a:lnTo>
                  <a:pt x="426618" y="925576"/>
                </a:lnTo>
                <a:lnTo>
                  <a:pt x="421373" y="920076"/>
                </a:lnTo>
                <a:lnTo>
                  <a:pt x="399897" y="887590"/>
                </a:lnTo>
                <a:lnTo>
                  <a:pt x="380339" y="847585"/>
                </a:lnTo>
                <a:lnTo>
                  <a:pt x="362978" y="800874"/>
                </a:lnTo>
                <a:lnTo>
                  <a:pt x="348107" y="748233"/>
                </a:lnTo>
                <a:lnTo>
                  <a:pt x="347472" y="745197"/>
                </a:lnTo>
                <a:lnTo>
                  <a:pt x="387032" y="737222"/>
                </a:lnTo>
                <a:lnTo>
                  <a:pt x="440143" y="730910"/>
                </a:lnTo>
                <a:lnTo>
                  <a:pt x="494258" y="728789"/>
                </a:lnTo>
                <a:lnTo>
                  <a:pt x="548373" y="730910"/>
                </a:lnTo>
                <a:lnTo>
                  <a:pt x="601472" y="737222"/>
                </a:lnTo>
                <a:lnTo>
                  <a:pt x="641070" y="745210"/>
                </a:lnTo>
                <a:lnTo>
                  <a:pt x="641070" y="720305"/>
                </a:lnTo>
                <a:lnTo>
                  <a:pt x="639203" y="719836"/>
                </a:lnTo>
                <a:lnTo>
                  <a:pt x="591756" y="711517"/>
                </a:lnTo>
                <a:lnTo>
                  <a:pt x="543394" y="706488"/>
                </a:lnTo>
                <a:lnTo>
                  <a:pt x="494258" y="704799"/>
                </a:lnTo>
                <a:lnTo>
                  <a:pt x="445122" y="706488"/>
                </a:lnTo>
                <a:lnTo>
                  <a:pt x="396748" y="711517"/>
                </a:lnTo>
                <a:lnTo>
                  <a:pt x="349313" y="719836"/>
                </a:lnTo>
                <a:lnTo>
                  <a:pt x="342519" y="721537"/>
                </a:lnTo>
                <a:lnTo>
                  <a:pt x="336042" y="690460"/>
                </a:lnTo>
                <a:lnTo>
                  <a:pt x="327050" y="628345"/>
                </a:lnTo>
                <a:lnTo>
                  <a:pt x="321437" y="562686"/>
                </a:lnTo>
                <a:lnTo>
                  <a:pt x="319836" y="506272"/>
                </a:lnTo>
                <a:lnTo>
                  <a:pt x="668718" y="506272"/>
                </a:lnTo>
                <a:lnTo>
                  <a:pt x="668718" y="482282"/>
                </a:lnTo>
                <a:lnTo>
                  <a:pt x="319836" y="482282"/>
                </a:lnTo>
                <a:lnTo>
                  <a:pt x="321424" y="426326"/>
                </a:lnTo>
                <a:lnTo>
                  <a:pt x="321437" y="425869"/>
                </a:lnTo>
                <a:lnTo>
                  <a:pt x="326948" y="361429"/>
                </a:lnTo>
                <a:lnTo>
                  <a:pt x="327050" y="360210"/>
                </a:lnTo>
                <a:lnTo>
                  <a:pt x="336042" y="298094"/>
                </a:lnTo>
                <a:lnTo>
                  <a:pt x="342519" y="267030"/>
                </a:lnTo>
                <a:lnTo>
                  <a:pt x="349313" y="268719"/>
                </a:lnTo>
                <a:lnTo>
                  <a:pt x="396748" y="277050"/>
                </a:lnTo>
                <a:lnTo>
                  <a:pt x="445122" y="282067"/>
                </a:lnTo>
                <a:lnTo>
                  <a:pt x="494258" y="283756"/>
                </a:lnTo>
                <a:lnTo>
                  <a:pt x="543394" y="282067"/>
                </a:lnTo>
                <a:lnTo>
                  <a:pt x="591769" y="277050"/>
                </a:lnTo>
                <a:lnTo>
                  <a:pt x="639203" y="268719"/>
                </a:lnTo>
                <a:lnTo>
                  <a:pt x="646023" y="267017"/>
                </a:lnTo>
                <a:lnTo>
                  <a:pt x="652526" y="298094"/>
                </a:lnTo>
                <a:lnTo>
                  <a:pt x="661517" y="360210"/>
                </a:lnTo>
                <a:lnTo>
                  <a:pt x="667131" y="425869"/>
                </a:lnTo>
                <a:lnTo>
                  <a:pt x="668718" y="482282"/>
                </a:lnTo>
                <a:lnTo>
                  <a:pt x="668718" y="236486"/>
                </a:lnTo>
                <a:lnTo>
                  <a:pt x="664845" y="237591"/>
                </a:lnTo>
                <a:lnTo>
                  <a:pt x="652145" y="190461"/>
                </a:lnTo>
                <a:lnTo>
                  <a:pt x="641083" y="159118"/>
                </a:lnTo>
                <a:lnTo>
                  <a:pt x="641083" y="243370"/>
                </a:lnTo>
                <a:lnTo>
                  <a:pt x="601472" y="251333"/>
                </a:lnTo>
                <a:lnTo>
                  <a:pt x="548373" y="257644"/>
                </a:lnTo>
                <a:lnTo>
                  <a:pt x="494258" y="259765"/>
                </a:lnTo>
                <a:lnTo>
                  <a:pt x="440143" y="257644"/>
                </a:lnTo>
                <a:lnTo>
                  <a:pt x="387032" y="251333"/>
                </a:lnTo>
                <a:lnTo>
                  <a:pt x="347459" y="243382"/>
                </a:lnTo>
                <a:lnTo>
                  <a:pt x="348107" y="240322"/>
                </a:lnTo>
                <a:lnTo>
                  <a:pt x="362978" y="187693"/>
                </a:lnTo>
                <a:lnTo>
                  <a:pt x="380339" y="140970"/>
                </a:lnTo>
                <a:lnTo>
                  <a:pt x="399897" y="100977"/>
                </a:lnTo>
                <a:lnTo>
                  <a:pt x="421373" y="68478"/>
                </a:lnTo>
                <a:lnTo>
                  <a:pt x="468858" y="29197"/>
                </a:lnTo>
                <a:lnTo>
                  <a:pt x="494284" y="23990"/>
                </a:lnTo>
                <a:lnTo>
                  <a:pt x="519709" y="29197"/>
                </a:lnTo>
                <a:lnTo>
                  <a:pt x="567194" y="68478"/>
                </a:lnTo>
                <a:lnTo>
                  <a:pt x="588657" y="100977"/>
                </a:lnTo>
                <a:lnTo>
                  <a:pt x="608228" y="140970"/>
                </a:lnTo>
                <a:lnTo>
                  <a:pt x="625589" y="187693"/>
                </a:lnTo>
                <a:lnTo>
                  <a:pt x="640448" y="240322"/>
                </a:lnTo>
                <a:lnTo>
                  <a:pt x="641083" y="243370"/>
                </a:lnTo>
                <a:lnTo>
                  <a:pt x="641083" y="159118"/>
                </a:lnTo>
                <a:lnTo>
                  <a:pt x="616458" y="101727"/>
                </a:lnTo>
                <a:lnTo>
                  <a:pt x="595350" y="66560"/>
                </a:lnTo>
                <a:lnTo>
                  <a:pt x="561949" y="29438"/>
                </a:lnTo>
                <a:lnTo>
                  <a:pt x="588949" y="33566"/>
                </a:lnTo>
                <a:lnTo>
                  <a:pt x="633984" y="45173"/>
                </a:lnTo>
                <a:lnTo>
                  <a:pt x="677164" y="61010"/>
                </a:lnTo>
                <a:lnTo>
                  <a:pt x="718273" y="80835"/>
                </a:lnTo>
                <a:lnTo>
                  <a:pt x="757047" y="104419"/>
                </a:lnTo>
                <a:lnTo>
                  <a:pt x="793254" y="131521"/>
                </a:lnTo>
                <a:lnTo>
                  <a:pt x="826668" y="161886"/>
                </a:lnTo>
                <a:lnTo>
                  <a:pt x="831062" y="166725"/>
                </a:lnTo>
                <a:lnTo>
                  <a:pt x="831062" y="133083"/>
                </a:lnTo>
                <a:lnTo>
                  <a:pt x="793178" y="100850"/>
                </a:lnTo>
                <a:lnTo>
                  <a:pt x="756348" y="75349"/>
                </a:lnTo>
                <a:lnTo>
                  <a:pt x="717219" y="53200"/>
                </a:lnTo>
                <a:lnTo>
                  <a:pt x="675995" y="34607"/>
                </a:lnTo>
                <a:lnTo>
                  <a:pt x="645134" y="23990"/>
                </a:lnTo>
                <a:lnTo>
                  <a:pt x="632879" y="19773"/>
                </a:lnTo>
                <a:lnTo>
                  <a:pt x="588086" y="8928"/>
                </a:lnTo>
                <a:lnTo>
                  <a:pt x="541820" y="2273"/>
                </a:lnTo>
                <a:lnTo>
                  <a:pt x="494284" y="0"/>
                </a:lnTo>
                <a:lnTo>
                  <a:pt x="446747" y="2273"/>
                </a:lnTo>
                <a:lnTo>
                  <a:pt x="426605" y="5181"/>
                </a:lnTo>
                <a:lnTo>
                  <a:pt x="426605" y="29438"/>
                </a:lnTo>
                <a:lnTo>
                  <a:pt x="416204" y="38252"/>
                </a:lnTo>
                <a:lnTo>
                  <a:pt x="372110" y="101727"/>
                </a:lnTo>
                <a:lnTo>
                  <a:pt x="353098" y="143205"/>
                </a:lnTo>
                <a:lnTo>
                  <a:pt x="336423" y="190461"/>
                </a:lnTo>
                <a:lnTo>
                  <a:pt x="323710" y="237604"/>
                </a:lnTo>
                <a:lnTo>
                  <a:pt x="318668" y="236156"/>
                </a:lnTo>
                <a:lnTo>
                  <a:pt x="318668" y="261073"/>
                </a:lnTo>
                <a:lnTo>
                  <a:pt x="318655" y="727494"/>
                </a:lnTo>
                <a:lnTo>
                  <a:pt x="257848" y="746201"/>
                </a:lnTo>
                <a:lnTo>
                  <a:pt x="214147" y="764133"/>
                </a:lnTo>
                <a:lnTo>
                  <a:pt x="172008" y="785190"/>
                </a:lnTo>
                <a:lnTo>
                  <a:pt x="140995" y="803694"/>
                </a:lnTo>
                <a:lnTo>
                  <a:pt x="131521" y="793254"/>
                </a:lnTo>
                <a:lnTo>
                  <a:pt x="104419" y="757047"/>
                </a:lnTo>
                <a:lnTo>
                  <a:pt x="80835" y="718261"/>
                </a:lnTo>
                <a:lnTo>
                  <a:pt x="61010" y="677164"/>
                </a:lnTo>
                <a:lnTo>
                  <a:pt x="45173" y="633971"/>
                </a:lnTo>
                <a:lnTo>
                  <a:pt x="33566" y="588937"/>
                </a:lnTo>
                <a:lnTo>
                  <a:pt x="26428" y="542302"/>
                </a:lnTo>
                <a:lnTo>
                  <a:pt x="24587" y="506272"/>
                </a:lnTo>
                <a:lnTo>
                  <a:pt x="295821" y="506272"/>
                </a:lnTo>
                <a:lnTo>
                  <a:pt x="297294" y="562229"/>
                </a:lnTo>
                <a:lnTo>
                  <a:pt x="302501" y="627126"/>
                </a:lnTo>
                <a:lnTo>
                  <a:pt x="310896" y="688441"/>
                </a:lnTo>
                <a:lnTo>
                  <a:pt x="318655" y="727494"/>
                </a:lnTo>
                <a:lnTo>
                  <a:pt x="318655" y="261150"/>
                </a:lnTo>
                <a:lnTo>
                  <a:pt x="310896" y="300126"/>
                </a:lnTo>
                <a:lnTo>
                  <a:pt x="302501" y="361429"/>
                </a:lnTo>
                <a:lnTo>
                  <a:pt x="297332" y="425869"/>
                </a:lnTo>
                <a:lnTo>
                  <a:pt x="297294" y="426326"/>
                </a:lnTo>
                <a:lnTo>
                  <a:pt x="295821" y="482282"/>
                </a:lnTo>
                <a:lnTo>
                  <a:pt x="24587" y="482282"/>
                </a:lnTo>
                <a:lnTo>
                  <a:pt x="33566" y="399618"/>
                </a:lnTo>
                <a:lnTo>
                  <a:pt x="45173" y="354584"/>
                </a:lnTo>
                <a:lnTo>
                  <a:pt x="61010" y="311391"/>
                </a:lnTo>
                <a:lnTo>
                  <a:pt x="80835" y="270294"/>
                </a:lnTo>
                <a:lnTo>
                  <a:pt x="104419" y="231521"/>
                </a:lnTo>
                <a:lnTo>
                  <a:pt x="131457" y="195389"/>
                </a:lnTo>
                <a:lnTo>
                  <a:pt x="140995" y="184886"/>
                </a:lnTo>
                <a:lnTo>
                  <a:pt x="171996" y="203377"/>
                </a:lnTo>
                <a:lnTo>
                  <a:pt x="214147" y="224434"/>
                </a:lnTo>
                <a:lnTo>
                  <a:pt x="257848" y="242366"/>
                </a:lnTo>
                <a:lnTo>
                  <a:pt x="302958" y="257149"/>
                </a:lnTo>
                <a:lnTo>
                  <a:pt x="318668" y="261073"/>
                </a:lnTo>
                <a:lnTo>
                  <a:pt x="318668" y="236156"/>
                </a:lnTo>
                <a:lnTo>
                  <a:pt x="284759" y="226390"/>
                </a:lnTo>
                <a:lnTo>
                  <a:pt x="236054" y="207873"/>
                </a:lnTo>
                <a:lnTo>
                  <a:pt x="189268" y="185445"/>
                </a:lnTo>
                <a:lnTo>
                  <a:pt x="157492" y="166725"/>
                </a:lnTo>
                <a:lnTo>
                  <a:pt x="161886" y="161886"/>
                </a:lnTo>
                <a:lnTo>
                  <a:pt x="195300" y="131521"/>
                </a:lnTo>
                <a:lnTo>
                  <a:pt x="231521" y="104419"/>
                </a:lnTo>
                <a:lnTo>
                  <a:pt x="270294" y="80835"/>
                </a:lnTo>
                <a:lnTo>
                  <a:pt x="311404" y="61010"/>
                </a:lnTo>
                <a:lnTo>
                  <a:pt x="354584" y="45173"/>
                </a:lnTo>
                <a:lnTo>
                  <a:pt x="399618" y="33566"/>
                </a:lnTo>
                <a:lnTo>
                  <a:pt x="426605" y="29438"/>
                </a:lnTo>
                <a:lnTo>
                  <a:pt x="426605" y="5181"/>
                </a:lnTo>
                <a:lnTo>
                  <a:pt x="355676" y="19773"/>
                </a:lnTo>
                <a:lnTo>
                  <a:pt x="312559" y="34607"/>
                </a:lnTo>
                <a:lnTo>
                  <a:pt x="271335" y="53200"/>
                </a:lnTo>
                <a:lnTo>
                  <a:pt x="232206" y="75349"/>
                </a:lnTo>
                <a:lnTo>
                  <a:pt x="195389" y="100850"/>
                </a:lnTo>
                <a:lnTo>
                  <a:pt x="161086" y="129501"/>
                </a:lnTo>
                <a:lnTo>
                  <a:pt x="133946" y="156641"/>
                </a:lnTo>
                <a:lnTo>
                  <a:pt x="131673" y="157111"/>
                </a:lnTo>
                <a:lnTo>
                  <a:pt x="127660" y="163271"/>
                </a:lnTo>
                <a:lnTo>
                  <a:pt x="100850" y="195389"/>
                </a:lnTo>
                <a:lnTo>
                  <a:pt x="75349" y="232206"/>
                </a:lnTo>
                <a:lnTo>
                  <a:pt x="53200" y="271335"/>
                </a:lnTo>
                <a:lnTo>
                  <a:pt x="34607" y="312559"/>
                </a:lnTo>
                <a:lnTo>
                  <a:pt x="19786" y="355676"/>
                </a:lnTo>
                <a:lnTo>
                  <a:pt x="8928" y="400481"/>
                </a:lnTo>
                <a:lnTo>
                  <a:pt x="2336" y="446265"/>
                </a:lnTo>
                <a:lnTo>
                  <a:pt x="330" y="487324"/>
                </a:lnTo>
                <a:lnTo>
                  <a:pt x="0" y="487654"/>
                </a:lnTo>
                <a:lnTo>
                  <a:pt x="0" y="494284"/>
                </a:lnTo>
                <a:lnTo>
                  <a:pt x="0" y="500900"/>
                </a:lnTo>
                <a:lnTo>
                  <a:pt x="330" y="501243"/>
                </a:lnTo>
                <a:lnTo>
                  <a:pt x="2273" y="541820"/>
                </a:lnTo>
                <a:lnTo>
                  <a:pt x="8928" y="588086"/>
                </a:lnTo>
                <a:lnTo>
                  <a:pt x="19786" y="632879"/>
                </a:lnTo>
                <a:lnTo>
                  <a:pt x="34607" y="675995"/>
                </a:lnTo>
                <a:lnTo>
                  <a:pt x="53200" y="717232"/>
                </a:lnTo>
                <a:lnTo>
                  <a:pt x="75349" y="756361"/>
                </a:lnTo>
                <a:lnTo>
                  <a:pt x="100926" y="793254"/>
                </a:lnTo>
                <a:lnTo>
                  <a:pt x="127622" y="825246"/>
                </a:lnTo>
                <a:lnTo>
                  <a:pt x="131673" y="831456"/>
                </a:lnTo>
                <a:lnTo>
                  <a:pt x="133959" y="831951"/>
                </a:lnTo>
                <a:lnTo>
                  <a:pt x="161086" y="859066"/>
                </a:lnTo>
                <a:lnTo>
                  <a:pt x="195389" y="887704"/>
                </a:lnTo>
                <a:lnTo>
                  <a:pt x="232206" y="913206"/>
                </a:lnTo>
                <a:lnTo>
                  <a:pt x="271335" y="935367"/>
                </a:lnTo>
                <a:lnTo>
                  <a:pt x="312559" y="953960"/>
                </a:lnTo>
                <a:lnTo>
                  <a:pt x="355676" y="968781"/>
                </a:lnTo>
                <a:lnTo>
                  <a:pt x="400481" y="979627"/>
                </a:lnTo>
                <a:lnTo>
                  <a:pt x="446747" y="986294"/>
                </a:lnTo>
                <a:lnTo>
                  <a:pt x="494284" y="988555"/>
                </a:lnTo>
                <a:lnTo>
                  <a:pt x="541820" y="986294"/>
                </a:lnTo>
                <a:lnTo>
                  <a:pt x="588086" y="979627"/>
                </a:lnTo>
                <a:lnTo>
                  <a:pt x="632879" y="968781"/>
                </a:lnTo>
                <a:lnTo>
                  <a:pt x="645134" y="964565"/>
                </a:lnTo>
                <a:lnTo>
                  <a:pt x="675995" y="953960"/>
                </a:lnTo>
                <a:lnTo>
                  <a:pt x="717219" y="935367"/>
                </a:lnTo>
                <a:lnTo>
                  <a:pt x="756348" y="913206"/>
                </a:lnTo>
                <a:lnTo>
                  <a:pt x="793178" y="887704"/>
                </a:lnTo>
                <a:lnTo>
                  <a:pt x="827481" y="859066"/>
                </a:lnTo>
                <a:lnTo>
                  <a:pt x="855967" y="830580"/>
                </a:lnTo>
                <a:lnTo>
                  <a:pt x="858253" y="829437"/>
                </a:lnTo>
                <a:lnTo>
                  <a:pt x="861123" y="825017"/>
                </a:lnTo>
                <a:lnTo>
                  <a:pt x="887641" y="793254"/>
                </a:lnTo>
                <a:lnTo>
                  <a:pt x="913206" y="756361"/>
                </a:lnTo>
                <a:lnTo>
                  <a:pt x="935367" y="717232"/>
                </a:lnTo>
                <a:lnTo>
                  <a:pt x="953960" y="675995"/>
                </a:lnTo>
                <a:lnTo>
                  <a:pt x="968781" y="632879"/>
                </a:lnTo>
                <a:lnTo>
                  <a:pt x="979627" y="588086"/>
                </a:lnTo>
                <a:lnTo>
                  <a:pt x="986231" y="542302"/>
                </a:lnTo>
                <a:lnTo>
                  <a:pt x="988225" y="501243"/>
                </a:lnTo>
                <a:lnTo>
                  <a:pt x="988568" y="500900"/>
                </a:lnTo>
                <a:lnTo>
                  <a:pt x="988568" y="494284"/>
                </a:lnTo>
                <a:lnTo>
                  <a:pt x="988568" y="48765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Grupo 206">
            <a:extLst>
              <a:ext uri="{FF2B5EF4-FFF2-40B4-BE49-F238E27FC236}">
                <a16:creationId xmlns:a16="http://schemas.microsoft.com/office/drawing/2014/main" id="{763D0C51-845A-8E63-99F5-EE71459B95D6}"/>
              </a:ext>
            </a:extLst>
          </p:cNvPr>
          <p:cNvGrpSpPr/>
          <p:nvPr/>
        </p:nvGrpSpPr>
        <p:grpSpPr>
          <a:xfrm>
            <a:off x="15423550" y="8883590"/>
            <a:ext cx="1027430" cy="1100026"/>
            <a:chOff x="15423550" y="8883590"/>
            <a:chExt cx="1027430" cy="1100026"/>
          </a:xfrm>
        </p:grpSpPr>
        <p:sp>
          <p:nvSpPr>
            <p:cNvPr id="148" name="object 148"/>
            <p:cNvSpPr/>
            <p:nvPr/>
          </p:nvSpPr>
          <p:spPr>
            <a:xfrm>
              <a:off x="15663344" y="8883590"/>
              <a:ext cx="414655" cy="152400"/>
            </a:xfrm>
            <a:custGeom>
              <a:avLst/>
              <a:gdLst/>
              <a:ahLst/>
              <a:cxnLst/>
              <a:rect l="l" t="t" r="r" b="b"/>
              <a:pathLst>
                <a:path w="414655" h="152400">
                  <a:moveTo>
                    <a:pt x="287457" y="0"/>
                  </a:moveTo>
                  <a:lnTo>
                    <a:pt x="127085" y="0"/>
                  </a:lnTo>
                  <a:lnTo>
                    <a:pt x="77662" y="10003"/>
                  </a:lnTo>
                  <a:lnTo>
                    <a:pt x="37261" y="37265"/>
                  </a:lnTo>
                  <a:lnTo>
                    <a:pt x="10001" y="77666"/>
                  </a:lnTo>
                  <a:lnTo>
                    <a:pt x="0" y="127085"/>
                  </a:lnTo>
                  <a:lnTo>
                    <a:pt x="0" y="146466"/>
                  </a:lnTo>
                  <a:lnTo>
                    <a:pt x="5361" y="151838"/>
                  </a:lnTo>
                  <a:lnTo>
                    <a:pt x="18606" y="151838"/>
                  </a:lnTo>
                  <a:lnTo>
                    <a:pt x="23988" y="146466"/>
                  </a:lnTo>
                  <a:lnTo>
                    <a:pt x="23988" y="127085"/>
                  </a:lnTo>
                  <a:lnTo>
                    <a:pt x="32103" y="86994"/>
                  </a:lnTo>
                  <a:lnTo>
                    <a:pt x="54219" y="54219"/>
                  </a:lnTo>
                  <a:lnTo>
                    <a:pt x="86994" y="32103"/>
                  </a:lnTo>
                  <a:lnTo>
                    <a:pt x="127085" y="23988"/>
                  </a:lnTo>
                  <a:lnTo>
                    <a:pt x="287457" y="23988"/>
                  </a:lnTo>
                  <a:lnTo>
                    <a:pt x="327546" y="32103"/>
                  </a:lnTo>
                  <a:lnTo>
                    <a:pt x="360317" y="54219"/>
                  </a:lnTo>
                  <a:lnTo>
                    <a:pt x="382429" y="86994"/>
                  </a:lnTo>
                  <a:lnTo>
                    <a:pt x="390543" y="127085"/>
                  </a:lnTo>
                  <a:lnTo>
                    <a:pt x="390543" y="146466"/>
                  </a:lnTo>
                  <a:lnTo>
                    <a:pt x="395914" y="151838"/>
                  </a:lnTo>
                  <a:lnTo>
                    <a:pt x="402542" y="151838"/>
                  </a:lnTo>
                  <a:lnTo>
                    <a:pt x="409170" y="151838"/>
                  </a:lnTo>
                  <a:lnTo>
                    <a:pt x="414542" y="146466"/>
                  </a:lnTo>
                  <a:lnTo>
                    <a:pt x="414542" y="127085"/>
                  </a:lnTo>
                  <a:lnTo>
                    <a:pt x="404539" y="77666"/>
                  </a:lnTo>
                  <a:lnTo>
                    <a:pt x="377276" y="37265"/>
                  </a:lnTo>
                  <a:lnTo>
                    <a:pt x="336875" y="10003"/>
                  </a:lnTo>
                  <a:lnTo>
                    <a:pt x="28745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49" name="object 149"/>
            <p:cNvGrpSpPr/>
            <p:nvPr/>
          </p:nvGrpSpPr>
          <p:grpSpPr>
            <a:xfrm>
              <a:off x="15423550" y="9107316"/>
              <a:ext cx="1027430" cy="876300"/>
              <a:chOff x="15423550" y="9107316"/>
              <a:chExt cx="1027430" cy="876300"/>
            </a:xfrm>
          </p:grpSpPr>
          <p:sp>
            <p:nvSpPr>
              <p:cNvPr id="150" name="object 150"/>
              <p:cNvSpPr/>
              <p:nvPr/>
            </p:nvSpPr>
            <p:spPr>
              <a:xfrm>
                <a:off x="15423541" y="9107328"/>
                <a:ext cx="894715" cy="735965"/>
              </a:xfrm>
              <a:custGeom>
                <a:avLst/>
                <a:gdLst/>
                <a:ahLst/>
                <a:cxnLst/>
                <a:rect l="l" t="t" r="r" b="b"/>
                <a:pathLst>
                  <a:path w="894715" h="735965">
                    <a:moveTo>
                      <a:pt x="595426" y="309562"/>
                    </a:moveTo>
                    <a:lnTo>
                      <a:pt x="590054" y="304190"/>
                    </a:lnTo>
                    <a:lnTo>
                      <a:pt x="304114" y="304190"/>
                    </a:lnTo>
                    <a:lnTo>
                      <a:pt x="298742" y="309562"/>
                    </a:lnTo>
                    <a:lnTo>
                      <a:pt x="298742" y="322808"/>
                    </a:lnTo>
                    <a:lnTo>
                      <a:pt x="304114" y="328180"/>
                    </a:lnTo>
                    <a:lnTo>
                      <a:pt x="583425" y="328180"/>
                    </a:lnTo>
                    <a:lnTo>
                      <a:pt x="590054" y="328180"/>
                    </a:lnTo>
                    <a:lnTo>
                      <a:pt x="595426" y="322808"/>
                    </a:lnTo>
                    <a:lnTo>
                      <a:pt x="595426" y="309562"/>
                    </a:lnTo>
                    <a:close/>
                  </a:path>
                  <a:path w="894715" h="735965">
                    <a:moveTo>
                      <a:pt x="894181" y="5359"/>
                    </a:moveTo>
                    <a:lnTo>
                      <a:pt x="890524" y="1790"/>
                    </a:lnTo>
                    <a:lnTo>
                      <a:pt x="888746" y="0"/>
                    </a:lnTo>
                    <a:lnTo>
                      <a:pt x="5372" y="0"/>
                    </a:lnTo>
                    <a:lnTo>
                      <a:pt x="0" y="5359"/>
                    </a:lnTo>
                    <a:lnTo>
                      <a:pt x="0" y="214642"/>
                    </a:lnTo>
                    <a:lnTo>
                      <a:pt x="0" y="645782"/>
                    </a:lnTo>
                    <a:lnTo>
                      <a:pt x="7086" y="680808"/>
                    </a:lnTo>
                    <a:lnTo>
                      <a:pt x="26416" y="709447"/>
                    </a:lnTo>
                    <a:lnTo>
                      <a:pt x="55041" y="728764"/>
                    </a:lnTo>
                    <a:lnTo>
                      <a:pt x="90068" y="735850"/>
                    </a:lnTo>
                    <a:lnTo>
                      <a:pt x="546798" y="735850"/>
                    </a:lnTo>
                    <a:lnTo>
                      <a:pt x="553427" y="735850"/>
                    </a:lnTo>
                    <a:lnTo>
                      <a:pt x="558800" y="730478"/>
                    </a:lnTo>
                    <a:lnTo>
                      <a:pt x="558800" y="717245"/>
                    </a:lnTo>
                    <a:lnTo>
                      <a:pt x="553427" y="711873"/>
                    </a:lnTo>
                    <a:lnTo>
                      <a:pt x="90068" y="711873"/>
                    </a:lnTo>
                    <a:lnTo>
                      <a:pt x="64363" y="706666"/>
                    </a:lnTo>
                    <a:lnTo>
                      <a:pt x="43357" y="692492"/>
                    </a:lnTo>
                    <a:lnTo>
                      <a:pt x="29184" y="671487"/>
                    </a:lnTo>
                    <a:lnTo>
                      <a:pt x="23990" y="645782"/>
                    </a:lnTo>
                    <a:lnTo>
                      <a:pt x="23990" y="281089"/>
                    </a:lnTo>
                    <a:lnTo>
                      <a:pt x="33299" y="294881"/>
                    </a:lnTo>
                    <a:lnTo>
                      <a:pt x="69380" y="319239"/>
                    </a:lnTo>
                    <a:lnTo>
                      <a:pt x="113525" y="328180"/>
                    </a:lnTo>
                    <a:lnTo>
                      <a:pt x="228892" y="328180"/>
                    </a:lnTo>
                    <a:lnTo>
                      <a:pt x="234251" y="322808"/>
                    </a:lnTo>
                    <a:lnTo>
                      <a:pt x="234251" y="309562"/>
                    </a:lnTo>
                    <a:lnTo>
                      <a:pt x="228892" y="304190"/>
                    </a:lnTo>
                    <a:lnTo>
                      <a:pt x="113525" y="304190"/>
                    </a:lnTo>
                    <a:lnTo>
                      <a:pt x="78714" y="297141"/>
                    </a:lnTo>
                    <a:lnTo>
                      <a:pt x="50241" y="277939"/>
                    </a:lnTo>
                    <a:lnTo>
                      <a:pt x="31038" y="249466"/>
                    </a:lnTo>
                    <a:lnTo>
                      <a:pt x="23990" y="214642"/>
                    </a:lnTo>
                    <a:lnTo>
                      <a:pt x="23990" y="23990"/>
                    </a:lnTo>
                    <a:lnTo>
                      <a:pt x="870127" y="23990"/>
                    </a:lnTo>
                    <a:lnTo>
                      <a:pt x="870127" y="215963"/>
                    </a:lnTo>
                    <a:lnTo>
                      <a:pt x="862393" y="250888"/>
                    </a:lnTo>
                    <a:lnTo>
                      <a:pt x="842987" y="278612"/>
                    </a:lnTo>
                    <a:lnTo>
                      <a:pt x="814768" y="297319"/>
                    </a:lnTo>
                    <a:lnTo>
                      <a:pt x="780643" y="304190"/>
                    </a:lnTo>
                    <a:lnTo>
                      <a:pt x="665276" y="304190"/>
                    </a:lnTo>
                    <a:lnTo>
                      <a:pt x="659904" y="309562"/>
                    </a:lnTo>
                    <a:lnTo>
                      <a:pt x="659904" y="322808"/>
                    </a:lnTo>
                    <a:lnTo>
                      <a:pt x="665276" y="328180"/>
                    </a:lnTo>
                    <a:lnTo>
                      <a:pt x="780643" y="328180"/>
                    </a:lnTo>
                    <a:lnTo>
                      <a:pt x="823823" y="319506"/>
                    </a:lnTo>
                    <a:lnTo>
                      <a:pt x="859561" y="295871"/>
                    </a:lnTo>
                    <a:lnTo>
                      <a:pt x="870127" y="280835"/>
                    </a:lnTo>
                    <a:lnTo>
                      <a:pt x="870127" y="406590"/>
                    </a:lnTo>
                    <a:lnTo>
                      <a:pt x="875499" y="411949"/>
                    </a:lnTo>
                    <a:lnTo>
                      <a:pt x="888746" y="411949"/>
                    </a:lnTo>
                    <a:lnTo>
                      <a:pt x="894105" y="406590"/>
                    </a:lnTo>
                    <a:lnTo>
                      <a:pt x="894105" y="147091"/>
                    </a:lnTo>
                    <a:lnTo>
                      <a:pt x="894181" y="535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51" name="object 151"/>
              <p:cNvPicPr/>
              <p:nvPr/>
            </p:nvPicPr>
            <p:blipFill>
              <a:blip r:embed="rId38" cstate="print"/>
              <a:stretch>
                <a:fillRect/>
              </a:stretch>
            </p:blipFill>
            <p:spPr>
              <a:xfrm>
                <a:off x="15633872" y="9313612"/>
                <a:ext cx="112436" cy="219815"/>
              </a:xfrm>
              <a:prstGeom prst="rect">
                <a:avLst/>
              </a:prstGeom>
            </p:spPr>
          </p:pic>
          <p:pic>
            <p:nvPicPr>
              <p:cNvPr id="152" name="object 152"/>
              <p:cNvPicPr/>
              <p:nvPr/>
            </p:nvPicPr>
            <p:blipFill>
              <a:blip r:embed="rId38" cstate="print"/>
              <a:stretch>
                <a:fillRect/>
              </a:stretch>
            </p:blipFill>
            <p:spPr>
              <a:xfrm>
                <a:off x="15995005" y="9313612"/>
                <a:ext cx="112446" cy="219815"/>
              </a:xfrm>
              <a:prstGeom prst="rect">
                <a:avLst/>
              </a:prstGeom>
            </p:spPr>
          </p:pic>
          <p:sp>
            <p:nvSpPr>
              <p:cNvPr id="153" name="object 153"/>
              <p:cNvSpPr/>
              <p:nvPr/>
            </p:nvSpPr>
            <p:spPr>
              <a:xfrm>
                <a:off x="16039230" y="9572976"/>
                <a:ext cx="344170" cy="344170"/>
              </a:xfrm>
              <a:custGeom>
                <a:avLst/>
                <a:gdLst/>
                <a:ahLst/>
                <a:cxnLst/>
                <a:rect l="l" t="t" r="r" b="b"/>
                <a:pathLst>
                  <a:path w="344169" h="344170">
                    <a:moveTo>
                      <a:pt x="171848" y="0"/>
                    </a:moveTo>
                    <a:lnTo>
                      <a:pt x="126219" y="6149"/>
                    </a:lnTo>
                    <a:lnTo>
                      <a:pt x="85183" y="23497"/>
                    </a:lnTo>
                    <a:lnTo>
                      <a:pt x="50392" y="50393"/>
                    </a:lnTo>
                    <a:lnTo>
                      <a:pt x="23497" y="85186"/>
                    </a:lnTo>
                    <a:lnTo>
                      <a:pt x="6149" y="126225"/>
                    </a:lnTo>
                    <a:lnTo>
                      <a:pt x="0" y="171858"/>
                    </a:lnTo>
                    <a:lnTo>
                      <a:pt x="6149" y="217487"/>
                    </a:lnTo>
                    <a:lnTo>
                      <a:pt x="23497" y="258523"/>
                    </a:lnTo>
                    <a:lnTo>
                      <a:pt x="50392" y="293314"/>
                    </a:lnTo>
                    <a:lnTo>
                      <a:pt x="85183" y="320209"/>
                    </a:lnTo>
                    <a:lnTo>
                      <a:pt x="126219" y="337557"/>
                    </a:lnTo>
                    <a:lnTo>
                      <a:pt x="171848" y="343706"/>
                    </a:lnTo>
                    <a:lnTo>
                      <a:pt x="217480" y="337557"/>
                    </a:lnTo>
                    <a:lnTo>
                      <a:pt x="258517" y="320209"/>
                    </a:lnTo>
                    <a:lnTo>
                      <a:pt x="259153" y="319718"/>
                    </a:lnTo>
                    <a:lnTo>
                      <a:pt x="171848" y="319718"/>
                    </a:lnTo>
                    <a:lnTo>
                      <a:pt x="125164" y="312167"/>
                    </a:lnTo>
                    <a:lnTo>
                      <a:pt x="84582" y="291151"/>
                    </a:lnTo>
                    <a:lnTo>
                      <a:pt x="52555" y="259124"/>
                    </a:lnTo>
                    <a:lnTo>
                      <a:pt x="31539" y="218542"/>
                    </a:lnTo>
                    <a:lnTo>
                      <a:pt x="23988" y="171858"/>
                    </a:lnTo>
                    <a:lnTo>
                      <a:pt x="31539" y="125170"/>
                    </a:lnTo>
                    <a:lnTo>
                      <a:pt x="52555" y="84584"/>
                    </a:lnTo>
                    <a:lnTo>
                      <a:pt x="84582" y="52556"/>
                    </a:lnTo>
                    <a:lnTo>
                      <a:pt x="125164" y="31539"/>
                    </a:lnTo>
                    <a:lnTo>
                      <a:pt x="171848" y="23988"/>
                    </a:lnTo>
                    <a:lnTo>
                      <a:pt x="259152" y="23988"/>
                    </a:lnTo>
                    <a:lnTo>
                      <a:pt x="258517" y="23497"/>
                    </a:lnTo>
                    <a:lnTo>
                      <a:pt x="217480" y="6149"/>
                    </a:lnTo>
                    <a:lnTo>
                      <a:pt x="171848" y="0"/>
                    </a:lnTo>
                    <a:close/>
                  </a:path>
                  <a:path w="344169" h="344170">
                    <a:moveTo>
                      <a:pt x="259152" y="23988"/>
                    </a:moveTo>
                    <a:lnTo>
                      <a:pt x="171848" y="23988"/>
                    </a:lnTo>
                    <a:lnTo>
                      <a:pt x="218535" y="31539"/>
                    </a:lnTo>
                    <a:lnTo>
                      <a:pt x="259118" y="52556"/>
                    </a:lnTo>
                    <a:lnTo>
                      <a:pt x="291143" y="84584"/>
                    </a:lnTo>
                    <a:lnTo>
                      <a:pt x="312157" y="125170"/>
                    </a:lnTo>
                    <a:lnTo>
                      <a:pt x="319707" y="171858"/>
                    </a:lnTo>
                    <a:lnTo>
                      <a:pt x="312157" y="218542"/>
                    </a:lnTo>
                    <a:lnTo>
                      <a:pt x="291143" y="259124"/>
                    </a:lnTo>
                    <a:lnTo>
                      <a:pt x="259118" y="291151"/>
                    </a:lnTo>
                    <a:lnTo>
                      <a:pt x="218535" y="312167"/>
                    </a:lnTo>
                    <a:lnTo>
                      <a:pt x="171848" y="319718"/>
                    </a:lnTo>
                    <a:lnTo>
                      <a:pt x="259153" y="319718"/>
                    </a:lnTo>
                    <a:lnTo>
                      <a:pt x="293307" y="293314"/>
                    </a:lnTo>
                    <a:lnTo>
                      <a:pt x="320201" y="258523"/>
                    </a:lnTo>
                    <a:lnTo>
                      <a:pt x="337547" y="217487"/>
                    </a:lnTo>
                    <a:lnTo>
                      <a:pt x="343696" y="171858"/>
                    </a:lnTo>
                    <a:lnTo>
                      <a:pt x="337547" y="126225"/>
                    </a:lnTo>
                    <a:lnTo>
                      <a:pt x="320201" y="85186"/>
                    </a:lnTo>
                    <a:lnTo>
                      <a:pt x="293307" y="50393"/>
                    </a:lnTo>
                    <a:lnTo>
                      <a:pt x="259152" y="2398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54" name="object 154"/>
              <p:cNvPicPr/>
              <p:nvPr/>
            </p:nvPicPr>
            <p:blipFill>
              <a:blip r:embed="rId39" cstate="print"/>
              <a:stretch>
                <a:fillRect/>
              </a:stretch>
            </p:blipFill>
            <p:spPr>
              <a:xfrm>
                <a:off x="16370398" y="9904140"/>
                <a:ext cx="80049" cy="78877"/>
              </a:xfrm>
              <a:prstGeom prst="rect">
                <a:avLst/>
              </a:prstGeom>
            </p:spPr>
          </p:pic>
        </p:grpSp>
      </p:grpSp>
      <p:sp>
        <p:nvSpPr>
          <p:cNvPr id="155" name="object 155"/>
          <p:cNvSpPr/>
          <p:nvPr/>
        </p:nvSpPr>
        <p:spPr>
          <a:xfrm>
            <a:off x="16987445" y="7437634"/>
            <a:ext cx="1045210" cy="1004569"/>
          </a:xfrm>
          <a:custGeom>
            <a:avLst/>
            <a:gdLst/>
            <a:ahLst/>
            <a:cxnLst/>
            <a:rect l="l" t="t" r="r" b="b"/>
            <a:pathLst>
              <a:path w="1045209" h="1004570">
                <a:moveTo>
                  <a:pt x="832459" y="850099"/>
                </a:moveTo>
                <a:lnTo>
                  <a:pt x="823099" y="840740"/>
                </a:lnTo>
                <a:lnTo>
                  <a:pt x="815492" y="840740"/>
                </a:lnTo>
                <a:lnTo>
                  <a:pt x="810818" y="845413"/>
                </a:lnTo>
                <a:lnTo>
                  <a:pt x="771817" y="880300"/>
                </a:lnTo>
                <a:lnTo>
                  <a:pt x="729665" y="910247"/>
                </a:lnTo>
                <a:lnTo>
                  <a:pt x="684758" y="935101"/>
                </a:lnTo>
                <a:lnTo>
                  <a:pt x="637451" y="954697"/>
                </a:lnTo>
                <a:lnTo>
                  <a:pt x="588124" y="968883"/>
                </a:lnTo>
                <a:lnTo>
                  <a:pt x="537159" y="977506"/>
                </a:lnTo>
                <a:lnTo>
                  <a:pt x="484911" y="980414"/>
                </a:lnTo>
                <a:lnTo>
                  <a:pt x="437857" y="978027"/>
                </a:lnTo>
                <a:lnTo>
                  <a:pt x="392137" y="971042"/>
                </a:lnTo>
                <a:lnTo>
                  <a:pt x="348005" y="959662"/>
                </a:lnTo>
                <a:lnTo>
                  <a:pt x="305676" y="944143"/>
                </a:lnTo>
                <a:lnTo>
                  <a:pt x="265391" y="924699"/>
                </a:lnTo>
                <a:lnTo>
                  <a:pt x="227393" y="901585"/>
                </a:lnTo>
                <a:lnTo>
                  <a:pt x="191897" y="875030"/>
                </a:lnTo>
                <a:lnTo>
                  <a:pt x="159143" y="845261"/>
                </a:lnTo>
                <a:lnTo>
                  <a:pt x="129374" y="812520"/>
                </a:lnTo>
                <a:lnTo>
                  <a:pt x="102819" y="777024"/>
                </a:lnTo>
                <a:lnTo>
                  <a:pt x="79705" y="739013"/>
                </a:lnTo>
                <a:lnTo>
                  <a:pt x="60274" y="698741"/>
                </a:lnTo>
                <a:lnTo>
                  <a:pt x="44754" y="656412"/>
                </a:lnTo>
                <a:lnTo>
                  <a:pt x="33375" y="612267"/>
                </a:lnTo>
                <a:lnTo>
                  <a:pt x="26377" y="566559"/>
                </a:lnTo>
                <a:lnTo>
                  <a:pt x="23990" y="519493"/>
                </a:lnTo>
                <a:lnTo>
                  <a:pt x="26377" y="472440"/>
                </a:lnTo>
                <a:lnTo>
                  <a:pt x="33375" y="426732"/>
                </a:lnTo>
                <a:lnTo>
                  <a:pt x="44754" y="382587"/>
                </a:lnTo>
                <a:lnTo>
                  <a:pt x="60274" y="340271"/>
                </a:lnTo>
                <a:lnTo>
                  <a:pt x="79705" y="299986"/>
                </a:lnTo>
                <a:lnTo>
                  <a:pt x="102819" y="261988"/>
                </a:lnTo>
                <a:lnTo>
                  <a:pt x="129374" y="226491"/>
                </a:lnTo>
                <a:lnTo>
                  <a:pt x="159143" y="193738"/>
                </a:lnTo>
                <a:lnTo>
                  <a:pt x="191897" y="163969"/>
                </a:lnTo>
                <a:lnTo>
                  <a:pt x="227393" y="137414"/>
                </a:lnTo>
                <a:lnTo>
                  <a:pt x="265391" y="114300"/>
                </a:lnTo>
                <a:lnTo>
                  <a:pt x="305676" y="94869"/>
                </a:lnTo>
                <a:lnTo>
                  <a:pt x="348005" y="79349"/>
                </a:lnTo>
                <a:lnTo>
                  <a:pt x="392137" y="67970"/>
                </a:lnTo>
                <a:lnTo>
                  <a:pt x="437857" y="60972"/>
                </a:lnTo>
                <a:lnTo>
                  <a:pt x="484911" y="58597"/>
                </a:lnTo>
                <a:lnTo>
                  <a:pt x="491540" y="58597"/>
                </a:lnTo>
                <a:lnTo>
                  <a:pt x="496912" y="53225"/>
                </a:lnTo>
                <a:lnTo>
                  <a:pt x="496912" y="39979"/>
                </a:lnTo>
                <a:lnTo>
                  <a:pt x="491540" y="34607"/>
                </a:lnTo>
                <a:lnTo>
                  <a:pt x="484911" y="34607"/>
                </a:lnTo>
                <a:lnTo>
                  <a:pt x="438277" y="36830"/>
                </a:lnTo>
                <a:lnTo>
                  <a:pt x="392887" y="43357"/>
                </a:lnTo>
                <a:lnTo>
                  <a:pt x="348932" y="54000"/>
                </a:lnTo>
                <a:lnTo>
                  <a:pt x="306641" y="68554"/>
                </a:lnTo>
                <a:lnTo>
                  <a:pt x="266192" y="86791"/>
                </a:lnTo>
                <a:lnTo>
                  <a:pt x="227799" y="108521"/>
                </a:lnTo>
                <a:lnTo>
                  <a:pt x="191681" y="133540"/>
                </a:lnTo>
                <a:lnTo>
                  <a:pt x="158026" y="161645"/>
                </a:lnTo>
                <a:lnTo>
                  <a:pt x="127050" y="192633"/>
                </a:lnTo>
                <a:lnTo>
                  <a:pt x="98945" y="226275"/>
                </a:lnTo>
                <a:lnTo>
                  <a:pt x="73926" y="262407"/>
                </a:lnTo>
                <a:lnTo>
                  <a:pt x="52184" y="300786"/>
                </a:lnTo>
                <a:lnTo>
                  <a:pt x="33947" y="341236"/>
                </a:lnTo>
                <a:lnTo>
                  <a:pt x="19405" y="383527"/>
                </a:lnTo>
                <a:lnTo>
                  <a:pt x="8763" y="427482"/>
                </a:lnTo>
                <a:lnTo>
                  <a:pt x="2222" y="472871"/>
                </a:lnTo>
                <a:lnTo>
                  <a:pt x="0" y="519493"/>
                </a:lnTo>
                <a:lnTo>
                  <a:pt x="2222" y="566127"/>
                </a:lnTo>
                <a:lnTo>
                  <a:pt x="8763" y="611530"/>
                </a:lnTo>
                <a:lnTo>
                  <a:pt x="19405" y="655472"/>
                </a:lnTo>
                <a:lnTo>
                  <a:pt x="33947" y="697776"/>
                </a:lnTo>
                <a:lnTo>
                  <a:pt x="52184" y="738225"/>
                </a:lnTo>
                <a:lnTo>
                  <a:pt x="73926" y="776605"/>
                </a:lnTo>
                <a:lnTo>
                  <a:pt x="98945" y="812736"/>
                </a:lnTo>
                <a:lnTo>
                  <a:pt x="127050" y="846378"/>
                </a:lnTo>
                <a:lnTo>
                  <a:pt x="158026" y="877366"/>
                </a:lnTo>
                <a:lnTo>
                  <a:pt x="191681" y="905471"/>
                </a:lnTo>
                <a:lnTo>
                  <a:pt x="227799" y="930490"/>
                </a:lnTo>
                <a:lnTo>
                  <a:pt x="266192" y="952220"/>
                </a:lnTo>
                <a:lnTo>
                  <a:pt x="306641" y="970457"/>
                </a:lnTo>
                <a:lnTo>
                  <a:pt x="348932" y="984999"/>
                </a:lnTo>
                <a:lnTo>
                  <a:pt x="392887" y="995641"/>
                </a:lnTo>
                <a:lnTo>
                  <a:pt x="438277" y="1002182"/>
                </a:lnTo>
                <a:lnTo>
                  <a:pt x="484911" y="1004404"/>
                </a:lnTo>
                <a:lnTo>
                  <a:pt x="533069" y="1002055"/>
                </a:lnTo>
                <a:lnTo>
                  <a:pt x="580237" y="995095"/>
                </a:lnTo>
                <a:lnTo>
                  <a:pt x="626160" y="983615"/>
                </a:lnTo>
                <a:lnTo>
                  <a:pt x="670560" y="967740"/>
                </a:lnTo>
                <a:lnTo>
                  <a:pt x="713193" y="947572"/>
                </a:lnTo>
                <a:lnTo>
                  <a:pt x="753783" y="923213"/>
                </a:lnTo>
                <a:lnTo>
                  <a:pt x="792060" y="894778"/>
                </a:lnTo>
                <a:lnTo>
                  <a:pt x="827773" y="862380"/>
                </a:lnTo>
                <a:lnTo>
                  <a:pt x="832459" y="857694"/>
                </a:lnTo>
                <a:lnTo>
                  <a:pt x="832459" y="850099"/>
                </a:lnTo>
                <a:close/>
              </a:path>
              <a:path w="1045209" h="1004570">
                <a:moveTo>
                  <a:pt x="1044943" y="484911"/>
                </a:moveTo>
                <a:lnTo>
                  <a:pt x="1044841" y="482790"/>
                </a:lnTo>
                <a:lnTo>
                  <a:pt x="1044841" y="478282"/>
                </a:lnTo>
                <a:lnTo>
                  <a:pt x="1044613" y="478066"/>
                </a:lnTo>
                <a:lnTo>
                  <a:pt x="1042720" y="438277"/>
                </a:lnTo>
                <a:lnTo>
                  <a:pt x="1036193" y="392887"/>
                </a:lnTo>
                <a:lnTo>
                  <a:pt x="1025550" y="348932"/>
                </a:lnTo>
                <a:lnTo>
                  <a:pt x="1020305" y="333679"/>
                </a:lnTo>
                <a:lnTo>
                  <a:pt x="1020305" y="472909"/>
                </a:lnTo>
                <a:lnTo>
                  <a:pt x="1020305" y="496900"/>
                </a:lnTo>
                <a:lnTo>
                  <a:pt x="1018235" y="535495"/>
                </a:lnTo>
                <a:lnTo>
                  <a:pt x="1010158" y="584898"/>
                </a:lnTo>
                <a:lnTo>
                  <a:pt x="996861" y="632777"/>
                </a:lnTo>
                <a:lnTo>
                  <a:pt x="978484" y="678776"/>
                </a:lnTo>
                <a:lnTo>
                  <a:pt x="955179" y="722579"/>
                </a:lnTo>
                <a:lnTo>
                  <a:pt x="927087" y="763841"/>
                </a:lnTo>
                <a:lnTo>
                  <a:pt x="894321" y="802220"/>
                </a:lnTo>
                <a:lnTo>
                  <a:pt x="589000" y="496900"/>
                </a:lnTo>
                <a:lnTo>
                  <a:pt x="1020305" y="496900"/>
                </a:lnTo>
                <a:lnTo>
                  <a:pt x="1020305" y="472909"/>
                </a:lnTo>
                <a:lnTo>
                  <a:pt x="572046" y="472909"/>
                </a:lnTo>
                <a:lnTo>
                  <a:pt x="572046" y="24142"/>
                </a:lnTo>
                <a:lnTo>
                  <a:pt x="621068" y="28016"/>
                </a:lnTo>
                <a:lnTo>
                  <a:pt x="668553" y="36893"/>
                </a:lnTo>
                <a:lnTo>
                  <a:pt x="714197" y="50507"/>
                </a:lnTo>
                <a:lnTo>
                  <a:pt x="757745" y="68592"/>
                </a:lnTo>
                <a:lnTo>
                  <a:pt x="798918" y="90868"/>
                </a:lnTo>
                <a:lnTo>
                  <a:pt x="837463" y="117055"/>
                </a:lnTo>
                <a:lnTo>
                  <a:pt x="873086" y="146913"/>
                </a:lnTo>
                <a:lnTo>
                  <a:pt x="905535" y="180149"/>
                </a:lnTo>
                <a:lnTo>
                  <a:pt x="934542" y="216509"/>
                </a:lnTo>
                <a:lnTo>
                  <a:pt x="959815" y="255701"/>
                </a:lnTo>
                <a:lnTo>
                  <a:pt x="981113" y="297472"/>
                </a:lnTo>
                <a:lnTo>
                  <a:pt x="998143" y="341553"/>
                </a:lnTo>
                <a:lnTo>
                  <a:pt x="1010640" y="387667"/>
                </a:lnTo>
                <a:lnTo>
                  <a:pt x="1018336" y="435533"/>
                </a:lnTo>
                <a:lnTo>
                  <a:pt x="1020305" y="472909"/>
                </a:lnTo>
                <a:lnTo>
                  <a:pt x="1020305" y="333679"/>
                </a:lnTo>
                <a:lnTo>
                  <a:pt x="992759" y="266192"/>
                </a:lnTo>
                <a:lnTo>
                  <a:pt x="971029" y="227799"/>
                </a:lnTo>
                <a:lnTo>
                  <a:pt x="946010" y="191681"/>
                </a:lnTo>
                <a:lnTo>
                  <a:pt x="917905" y="158026"/>
                </a:lnTo>
                <a:lnTo>
                  <a:pt x="886929" y="127038"/>
                </a:lnTo>
                <a:lnTo>
                  <a:pt x="853274" y="98945"/>
                </a:lnTo>
                <a:lnTo>
                  <a:pt x="817143" y="73926"/>
                </a:lnTo>
                <a:lnTo>
                  <a:pt x="778764" y="52184"/>
                </a:lnTo>
                <a:lnTo>
                  <a:pt x="738314" y="33947"/>
                </a:lnTo>
                <a:lnTo>
                  <a:pt x="696023" y="19405"/>
                </a:lnTo>
                <a:lnTo>
                  <a:pt x="652068" y="8763"/>
                </a:lnTo>
                <a:lnTo>
                  <a:pt x="606679" y="2222"/>
                </a:lnTo>
                <a:lnTo>
                  <a:pt x="560044" y="0"/>
                </a:lnTo>
                <a:lnTo>
                  <a:pt x="553427" y="0"/>
                </a:lnTo>
                <a:lnTo>
                  <a:pt x="548055" y="5372"/>
                </a:lnTo>
                <a:lnTo>
                  <a:pt x="548055" y="478282"/>
                </a:lnTo>
                <a:lnTo>
                  <a:pt x="548055" y="488086"/>
                </a:lnTo>
                <a:lnTo>
                  <a:pt x="548055" y="491528"/>
                </a:lnTo>
                <a:lnTo>
                  <a:pt x="553415" y="496900"/>
                </a:lnTo>
                <a:lnTo>
                  <a:pt x="555078" y="496900"/>
                </a:lnTo>
                <a:lnTo>
                  <a:pt x="888288" y="830110"/>
                </a:lnTo>
                <a:lnTo>
                  <a:pt x="891374" y="831291"/>
                </a:lnTo>
                <a:lnTo>
                  <a:pt x="897509" y="831291"/>
                </a:lnTo>
                <a:lnTo>
                  <a:pt x="926122" y="802220"/>
                </a:lnTo>
                <a:lnTo>
                  <a:pt x="963752" y="753821"/>
                </a:lnTo>
                <a:lnTo>
                  <a:pt x="988110" y="713257"/>
                </a:lnTo>
                <a:lnTo>
                  <a:pt x="1008278" y="670623"/>
                </a:lnTo>
                <a:lnTo>
                  <a:pt x="1024153" y="626224"/>
                </a:lnTo>
                <a:lnTo>
                  <a:pt x="1035634" y="580288"/>
                </a:lnTo>
                <a:lnTo>
                  <a:pt x="1042606" y="533095"/>
                </a:lnTo>
                <a:lnTo>
                  <a:pt x="1044600" y="491769"/>
                </a:lnTo>
                <a:lnTo>
                  <a:pt x="1044841" y="491528"/>
                </a:lnTo>
                <a:lnTo>
                  <a:pt x="1044841" y="487006"/>
                </a:lnTo>
                <a:lnTo>
                  <a:pt x="1044943" y="48491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354504" y="5896921"/>
            <a:ext cx="1083945" cy="1083945"/>
          </a:xfrm>
          <a:custGeom>
            <a:avLst/>
            <a:gdLst/>
            <a:ahLst/>
            <a:cxnLst/>
            <a:rect l="l" t="t" r="r" b="b"/>
            <a:pathLst>
              <a:path w="1083944" h="1083945">
                <a:moveTo>
                  <a:pt x="657034" y="639038"/>
                </a:moveTo>
                <a:lnTo>
                  <a:pt x="651421" y="590397"/>
                </a:lnTo>
                <a:lnTo>
                  <a:pt x="635419" y="545719"/>
                </a:lnTo>
                <a:lnTo>
                  <a:pt x="633044" y="541997"/>
                </a:lnTo>
                <a:lnTo>
                  <a:pt x="633044" y="639038"/>
                </a:lnTo>
                <a:lnTo>
                  <a:pt x="626300" y="689063"/>
                </a:lnTo>
                <a:lnTo>
                  <a:pt x="607288" y="734047"/>
                </a:lnTo>
                <a:lnTo>
                  <a:pt x="577811" y="772198"/>
                </a:lnTo>
                <a:lnTo>
                  <a:pt x="539673" y="801674"/>
                </a:lnTo>
                <a:lnTo>
                  <a:pt x="494677" y="820699"/>
                </a:lnTo>
                <a:lnTo>
                  <a:pt x="444652" y="827443"/>
                </a:lnTo>
                <a:lnTo>
                  <a:pt x="394627" y="820699"/>
                </a:lnTo>
                <a:lnTo>
                  <a:pt x="349631" y="801674"/>
                </a:lnTo>
                <a:lnTo>
                  <a:pt x="311492" y="772198"/>
                </a:lnTo>
                <a:lnTo>
                  <a:pt x="282003" y="734047"/>
                </a:lnTo>
                <a:lnTo>
                  <a:pt x="262978" y="689063"/>
                </a:lnTo>
                <a:lnTo>
                  <a:pt x="256247" y="639038"/>
                </a:lnTo>
                <a:lnTo>
                  <a:pt x="262978" y="589013"/>
                </a:lnTo>
                <a:lnTo>
                  <a:pt x="282003" y="544017"/>
                </a:lnTo>
                <a:lnTo>
                  <a:pt x="311492" y="505879"/>
                </a:lnTo>
                <a:lnTo>
                  <a:pt x="349631" y="476389"/>
                </a:lnTo>
                <a:lnTo>
                  <a:pt x="394627" y="457377"/>
                </a:lnTo>
                <a:lnTo>
                  <a:pt x="444652" y="450634"/>
                </a:lnTo>
                <a:lnTo>
                  <a:pt x="494677" y="457377"/>
                </a:lnTo>
                <a:lnTo>
                  <a:pt x="539673" y="476389"/>
                </a:lnTo>
                <a:lnTo>
                  <a:pt x="577811" y="505879"/>
                </a:lnTo>
                <a:lnTo>
                  <a:pt x="607288" y="544017"/>
                </a:lnTo>
                <a:lnTo>
                  <a:pt x="626300" y="589013"/>
                </a:lnTo>
                <a:lnTo>
                  <a:pt x="633044" y="639038"/>
                </a:lnTo>
                <a:lnTo>
                  <a:pt x="633044" y="541997"/>
                </a:lnTo>
                <a:lnTo>
                  <a:pt x="610323" y="506272"/>
                </a:lnTo>
                <a:lnTo>
                  <a:pt x="577418" y="473367"/>
                </a:lnTo>
                <a:lnTo>
                  <a:pt x="541705" y="450634"/>
                </a:lnTo>
                <a:lnTo>
                  <a:pt x="493293" y="432269"/>
                </a:lnTo>
                <a:lnTo>
                  <a:pt x="444652" y="426643"/>
                </a:lnTo>
                <a:lnTo>
                  <a:pt x="396011" y="432269"/>
                </a:lnTo>
                <a:lnTo>
                  <a:pt x="351320" y="448271"/>
                </a:lnTo>
                <a:lnTo>
                  <a:pt x="311886" y="473367"/>
                </a:lnTo>
                <a:lnTo>
                  <a:pt x="278968" y="506272"/>
                </a:lnTo>
                <a:lnTo>
                  <a:pt x="253873" y="545719"/>
                </a:lnTo>
                <a:lnTo>
                  <a:pt x="237871" y="590397"/>
                </a:lnTo>
                <a:lnTo>
                  <a:pt x="232257" y="639038"/>
                </a:lnTo>
                <a:lnTo>
                  <a:pt x="237871" y="687679"/>
                </a:lnTo>
                <a:lnTo>
                  <a:pt x="253873" y="732358"/>
                </a:lnTo>
                <a:lnTo>
                  <a:pt x="278968" y="771804"/>
                </a:lnTo>
                <a:lnTo>
                  <a:pt x="311886" y="804710"/>
                </a:lnTo>
                <a:lnTo>
                  <a:pt x="351320" y="829805"/>
                </a:lnTo>
                <a:lnTo>
                  <a:pt x="396011" y="845807"/>
                </a:lnTo>
                <a:lnTo>
                  <a:pt x="444652" y="851433"/>
                </a:lnTo>
                <a:lnTo>
                  <a:pt x="493293" y="845807"/>
                </a:lnTo>
                <a:lnTo>
                  <a:pt x="537972" y="829805"/>
                </a:lnTo>
                <a:lnTo>
                  <a:pt x="577418" y="804710"/>
                </a:lnTo>
                <a:lnTo>
                  <a:pt x="610323" y="771804"/>
                </a:lnTo>
                <a:lnTo>
                  <a:pt x="635419" y="732358"/>
                </a:lnTo>
                <a:lnTo>
                  <a:pt x="651421" y="687679"/>
                </a:lnTo>
                <a:lnTo>
                  <a:pt x="657034" y="639038"/>
                </a:lnTo>
                <a:close/>
              </a:path>
              <a:path w="1083944" h="1083945">
                <a:moveTo>
                  <a:pt x="889495" y="550037"/>
                </a:moveTo>
                <a:lnTo>
                  <a:pt x="884123" y="544677"/>
                </a:lnTo>
                <a:lnTo>
                  <a:pt x="865505" y="544677"/>
                </a:lnTo>
                <a:lnTo>
                  <a:pt x="865505" y="568667"/>
                </a:lnTo>
                <a:lnTo>
                  <a:pt x="865505" y="709510"/>
                </a:lnTo>
                <a:lnTo>
                  <a:pt x="763574" y="709510"/>
                </a:lnTo>
                <a:lnTo>
                  <a:pt x="759206" y="712406"/>
                </a:lnTo>
                <a:lnTo>
                  <a:pt x="718629" y="809358"/>
                </a:lnTo>
                <a:lnTo>
                  <a:pt x="719658" y="814539"/>
                </a:lnTo>
                <a:lnTo>
                  <a:pt x="792010" y="886879"/>
                </a:lnTo>
                <a:lnTo>
                  <a:pt x="692543" y="986447"/>
                </a:lnTo>
                <a:lnTo>
                  <a:pt x="646455" y="940358"/>
                </a:lnTo>
                <a:lnTo>
                  <a:pt x="620445" y="914336"/>
                </a:lnTo>
                <a:lnTo>
                  <a:pt x="615403" y="913320"/>
                </a:lnTo>
                <a:lnTo>
                  <a:pt x="615251" y="913320"/>
                </a:lnTo>
                <a:lnTo>
                  <a:pt x="518007" y="953160"/>
                </a:lnTo>
                <a:lnTo>
                  <a:pt x="515061" y="957541"/>
                </a:lnTo>
                <a:lnTo>
                  <a:pt x="515061" y="1059840"/>
                </a:lnTo>
                <a:lnTo>
                  <a:pt x="374421" y="1059840"/>
                </a:lnTo>
                <a:lnTo>
                  <a:pt x="374421" y="957541"/>
                </a:lnTo>
                <a:lnTo>
                  <a:pt x="371487" y="953160"/>
                </a:lnTo>
                <a:lnTo>
                  <a:pt x="340220" y="940358"/>
                </a:lnTo>
                <a:lnTo>
                  <a:pt x="274205" y="913320"/>
                </a:lnTo>
                <a:lnTo>
                  <a:pt x="269062" y="914336"/>
                </a:lnTo>
                <a:lnTo>
                  <a:pt x="196951" y="986447"/>
                </a:lnTo>
                <a:lnTo>
                  <a:pt x="97497" y="886879"/>
                </a:lnTo>
                <a:lnTo>
                  <a:pt x="169849" y="814539"/>
                </a:lnTo>
                <a:lnTo>
                  <a:pt x="170878" y="809358"/>
                </a:lnTo>
                <a:lnTo>
                  <a:pt x="130289" y="712406"/>
                </a:lnTo>
                <a:lnTo>
                  <a:pt x="125920" y="709510"/>
                </a:lnTo>
                <a:lnTo>
                  <a:pt x="23990" y="709510"/>
                </a:lnTo>
                <a:lnTo>
                  <a:pt x="23990" y="568667"/>
                </a:lnTo>
                <a:lnTo>
                  <a:pt x="125920" y="568667"/>
                </a:lnTo>
                <a:lnTo>
                  <a:pt x="130289" y="565759"/>
                </a:lnTo>
                <a:lnTo>
                  <a:pt x="132143" y="561301"/>
                </a:lnTo>
                <a:lnTo>
                  <a:pt x="170878" y="468807"/>
                </a:lnTo>
                <a:lnTo>
                  <a:pt x="169849" y="463626"/>
                </a:lnTo>
                <a:lnTo>
                  <a:pt x="97497" y="391274"/>
                </a:lnTo>
                <a:lnTo>
                  <a:pt x="196951" y="291731"/>
                </a:lnTo>
                <a:lnTo>
                  <a:pt x="268262" y="363042"/>
                </a:lnTo>
                <a:lnTo>
                  <a:pt x="269100" y="363829"/>
                </a:lnTo>
                <a:lnTo>
                  <a:pt x="274243" y="364858"/>
                </a:lnTo>
                <a:lnTo>
                  <a:pt x="276694" y="363829"/>
                </a:lnTo>
                <a:lnTo>
                  <a:pt x="340258" y="337807"/>
                </a:lnTo>
                <a:lnTo>
                  <a:pt x="371487" y="325005"/>
                </a:lnTo>
                <a:lnTo>
                  <a:pt x="374421" y="320624"/>
                </a:lnTo>
                <a:lnTo>
                  <a:pt x="374421" y="218325"/>
                </a:lnTo>
                <a:lnTo>
                  <a:pt x="515061" y="218325"/>
                </a:lnTo>
                <a:lnTo>
                  <a:pt x="515061" y="320624"/>
                </a:lnTo>
                <a:lnTo>
                  <a:pt x="518007" y="325005"/>
                </a:lnTo>
                <a:lnTo>
                  <a:pt x="615302" y="364858"/>
                </a:lnTo>
                <a:lnTo>
                  <a:pt x="620445" y="363829"/>
                </a:lnTo>
                <a:lnTo>
                  <a:pt x="646468" y="337807"/>
                </a:lnTo>
                <a:lnTo>
                  <a:pt x="692543" y="291731"/>
                </a:lnTo>
                <a:lnTo>
                  <a:pt x="792010" y="391274"/>
                </a:lnTo>
                <a:lnTo>
                  <a:pt x="719658" y="463626"/>
                </a:lnTo>
                <a:lnTo>
                  <a:pt x="718629" y="468807"/>
                </a:lnTo>
                <a:lnTo>
                  <a:pt x="759206" y="565759"/>
                </a:lnTo>
                <a:lnTo>
                  <a:pt x="763574" y="568667"/>
                </a:lnTo>
                <a:lnTo>
                  <a:pt x="865505" y="568667"/>
                </a:lnTo>
                <a:lnTo>
                  <a:pt x="865505" y="544677"/>
                </a:lnTo>
                <a:lnTo>
                  <a:pt x="776389" y="544677"/>
                </a:lnTo>
                <a:lnTo>
                  <a:pt x="745744" y="471462"/>
                </a:lnTo>
                <a:lnTo>
                  <a:pt x="822134" y="395084"/>
                </a:lnTo>
                <a:lnTo>
                  <a:pt x="822134" y="387502"/>
                </a:lnTo>
                <a:lnTo>
                  <a:pt x="726452" y="291731"/>
                </a:lnTo>
                <a:lnTo>
                  <a:pt x="698779" y="264033"/>
                </a:lnTo>
                <a:lnTo>
                  <a:pt x="695731" y="262763"/>
                </a:lnTo>
                <a:lnTo>
                  <a:pt x="689356" y="262763"/>
                </a:lnTo>
                <a:lnTo>
                  <a:pt x="686308" y="264033"/>
                </a:lnTo>
                <a:lnTo>
                  <a:pt x="612533" y="337807"/>
                </a:lnTo>
                <a:lnTo>
                  <a:pt x="539051" y="307708"/>
                </a:lnTo>
                <a:lnTo>
                  <a:pt x="539051" y="218325"/>
                </a:lnTo>
                <a:lnTo>
                  <a:pt x="539051" y="199707"/>
                </a:lnTo>
                <a:lnTo>
                  <a:pt x="533679" y="194335"/>
                </a:lnTo>
                <a:lnTo>
                  <a:pt x="355815" y="194335"/>
                </a:lnTo>
                <a:lnTo>
                  <a:pt x="350443" y="199707"/>
                </a:lnTo>
                <a:lnTo>
                  <a:pt x="350443" y="307708"/>
                </a:lnTo>
                <a:lnTo>
                  <a:pt x="276948" y="337807"/>
                </a:lnTo>
                <a:lnTo>
                  <a:pt x="230886" y="291731"/>
                </a:lnTo>
                <a:lnTo>
                  <a:pt x="200926" y="261772"/>
                </a:lnTo>
                <a:lnTo>
                  <a:pt x="192951" y="261772"/>
                </a:lnTo>
                <a:lnTo>
                  <a:pt x="67373" y="387502"/>
                </a:lnTo>
                <a:lnTo>
                  <a:pt x="67373" y="395084"/>
                </a:lnTo>
                <a:lnTo>
                  <a:pt x="143751" y="471462"/>
                </a:lnTo>
                <a:lnTo>
                  <a:pt x="113106" y="544677"/>
                </a:lnTo>
                <a:lnTo>
                  <a:pt x="5372" y="544677"/>
                </a:lnTo>
                <a:lnTo>
                  <a:pt x="0" y="550037"/>
                </a:lnTo>
                <a:lnTo>
                  <a:pt x="0" y="728129"/>
                </a:lnTo>
                <a:lnTo>
                  <a:pt x="5372" y="733501"/>
                </a:lnTo>
                <a:lnTo>
                  <a:pt x="113106" y="733501"/>
                </a:lnTo>
                <a:lnTo>
                  <a:pt x="143751" y="806704"/>
                </a:lnTo>
                <a:lnTo>
                  <a:pt x="67373" y="883081"/>
                </a:lnTo>
                <a:lnTo>
                  <a:pt x="67373" y="890676"/>
                </a:lnTo>
                <a:lnTo>
                  <a:pt x="190703" y="1014133"/>
                </a:lnTo>
                <a:lnTo>
                  <a:pt x="193751" y="1015403"/>
                </a:lnTo>
                <a:lnTo>
                  <a:pt x="200126" y="1015403"/>
                </a:lnTo>
                <a:lnTo>
                  <a:pt x="203174" y="1014133"/>
                </a:lnTo>
                <a:lnTo>
                  <a:pt x="230873" y="986447"/>
                </a:lnTo>
                <a:lnTo>
                  <a:pt x="276948" y="940358"/>
                </a:lnTo>
                <a:lnTo>
                  <a:pt x="350443" y="970457"/>
                </a:lnTo>
                <a:lnTo>
                  <a:pt x="350443" y="1078458"/>
                </a:lnTo>
                <a:lnTo>
                  <a:pt x="355815" y="1083830"/>
                </a:lnTo>
                <a:lnTo>
                  <a:pt x="533679" y="1083830"/>
                </a:lnTo>
                <a:lnTo>
                  <a:pt x="539051" y="1078458"/>
                </a:lnTo>
                <a:lnTo>
                  <a:pt x="539051" y="1059840"/>
                </a:lnTo>
                <a:lnTo>
                  <a:pt x="539051" y="970457"/>
                </a:lnTo>
                <a:lnTo>
                  <a:pt x="612533" y="940358"/>
                </a:lnTo>
                <a:lnTo>
                  <a:pt x="688568" y="1016393"/>
                </a:lnTo>
                <a:lnTo>
                  <a:pt x="696531" y="1016393"/>
                </a:lnTo>
                <a:lnTo>
                  <a:pt x="726465" y="986447"/>
                </a:lnTo>
                <a:lnTo>
                  <a:pt x="822134" y="890676"/>
                </a:lnTo>
                <a:lnTo>
                  <a:pt x="822134" y="883081"/>
                </a:lnTo>
                <a:lnTo>
                  <a:pt x="745744" y="806704"/>
                </a:lnTo>
                <a:lnTo>
                  <a:pt x="776389" y="733501"/>
                </a:lnTo>
                <a:lnTo>
                  <a:pt x="884123" y="733501"/>
                </a:lnTo>
                <a:lnTo>
                  <a:pt x="889495" y="728129"/>
                </a:lnTo>
                <a:lnTo>
                  <a:pt x="889495" y="550037"/>
                </a:lnTo>
                <a:close/>
              </a:path>
              <a:path w="1083944" h="1083945">
                <a:moveTo>
                  <a:pt x="1083805" y="306844"/>
                </a:moveTo>
                <a:lnTo>
                  <a:pt x="1078433" y="301485"/>
                </a:lnTo>
                <a:lnTo>
                  <a:pt x="985977" y="301485"/>
                </a:lnTo>
                <a:lnTo>
                  <a:pt x="960412" y="240538"/>
                </a:lnTo>
                <a:lnTo>
                  <a:pt x="1026045" y="174993"/>
                </a:lnTo>
                <a:lnTo>
                  <a:pt x="1026058" y="167398"/>
                </a:lnTo>
                <a:lnTo>
                  <a:pt x="918946" y="60109"/>
                </a:lnTo>
                <a:lnTo>
                  <a:pt x="915898" y="58839"/>
                </a:lnTo>
                <a:lnTo>
                  <a:pt x="909523" y="58839"/>
                </a:lnTo>
                <a:lnTo>
                  <a:pt x="906475" y="60109"/>
                </a:lnTo>
                <a:lnTo>
                  <a:pt x="843407" y="123190"/>
                </a:lnTo>
                <a:lnTo>
                  <a:pt x="782256" y="98107"/>
                </a:lnTo>
                <a:lnTo>
                  <a:pt x="782256" y="5372"/>
                </a:lnTo>
                <a:lnTo>
                  <a:pt x="776871" y="0"/>
                </a:lnTo>
                <a:lnTo>
                  <a:pt x="622007" y="0"/>
                </a:lnTo>
                <a:lnTo>
                  <a:pt x="616635" y="5372"/>
                </a:lnTo>
                <a:lnTo>
                  <a:pt x="616635" y="98107"/>
                </a:lnTo>
                <a:lnTo>
                  <a:pt x="555409" y="123190"/>
                </a:lnTo>
                <a:lnTo>
                  <a:pt x="490169" y="57848"/>
                </a:lnTo>
                <a:lnTo>
                  <a:pt x="482193" y="57848"/>
                </a:lnTo>
                <a:lnTo>
                  <a:pt x="422490" y="117652"/>
                </a:lnTo>
                <a:lnTo>
                  <a:pt x="422490" y="125234"/>
                </a:lnTo>
                <a:lnTo>
                  <a:pt x="431863" y="134594"/>
                </a:lnTo>
                <a:lnTo>
                  <a:pt x="439470" y="134594"/>
                </a:lnTo>
                <a:lnTo>
                  <a:pt x="486181" y="87820"/>
                </a:lnTo>
                <a:lnTo>
                  <a:pt x="547497" y="149199"/>
                </a:lnTo>
                <a:lnTo>
                  <a:pt x="552627" y="150228"/>
                </a:lnTo>
                <a:lnTo>
                  <a:pt x="637692" y="115404"/>
                </a:lnTo>
                <a:lnTo>
                  <a:pt x="640626" y="111023"/>
                </a:lnTo>
                <a:lnTo>
                  <a:pt x="640626" y="23990"/>
                </a:lnTo>
                <a:lnTo>
                  <a:pt x="758266" y="23990"/>
                </a:lnTo>
                <a:lnTo>
                  <a:pt x="758266" y="111023"/>
                </a:lnTo>
                <a:lnTo>
                  <a:pt x="761199" y="115404"/>
                </a:lnTo>
                <a:lnTo>
                  <a:pt x="846175" y="150253"/>
                </a:lnTo>
                <a:lnTo>
                  <a:pt x="851306" y="149212"/>
                </a:lnTo>
                <a:lnTo>
                  <a:pt x="912698" y="87807"/>
                </a:lnTo>
                <a:lnTo>
                  <a:pt x="995934" y="171170"/>
                </a:lnTo>
                <a:lnTo>
                  <a:pt x="934326" y="232702"/>
                </a:lnTo>
                <a:lnTo>
                  <a:pt x="933310" y="237896"/>
                </a:lnTo>
                <a:lnTo>
                  <a:pt x="968806" y="322567"/>
                </a:lnTo>
                <a:lnTo>
                  <a:pt x="973162" y="325475"/>
                </a:lnTo>
                <a:lnTo>
                  <a:pt x="1059827" y="325475"/>
                </a:lnTo>
                <a:lnTo>
                  <a:pt x="1059827" y="443344"/>
                </a:lnTo>
                <a:lnTo>
                  <a:pt x="973162" y="443344"/>
                </a:lnTo>
                <a:lnTo>
                  <a:pt x="968806" y="446239"/>
                </a:lnTo>
                <a:lnTo>
                  <a:pt x="933310" y="530923"/>
                </a:lnTo>
                <a:lnTo>
                  <a:pt x="934326" y="536105"/>
                </a:lnTo>
                <a:lnTo>
                  <a:pt x="995934" y="597636"/>
                </a:lnTo>
                <a:lnTo>
                  <a:pt x="949198" y="644448"/>
                </a:lnTo>
                <a:lnTo>
                  <a:pt x="949210" y="652043"/>
                </a:lnTo>
                <a:lnTo>
                  <a:pt x="956233" y="659066"/>
                </a:lnTo>
                <a:lnTo>
                  <a:pt x="959307" y="660222"/>
                </a:lnTo>
                <a:lnTo>
                  <a:pt x="962367" y="660222"/>
                </a:lnTo>
                <a:lnTo>
                  <a:pt x="965454" y="660222"/>
                </a:lnTo>
                <a:lnTo>
                  <a:pt x="968514" y="659053"/>
                </a:lnTo>
                <a:lnTo>
                  <a:pt x="1023632" y="603846"/>
                </a:lnTo>
                <a:lnTo>
                  <a:pt x="1024890" y="600798"/>
                </a:lnTo>
                <a:lnTo>
                  <a:pt x="1024877" y="594436"/>
                </a:lnTo>
                <a:lnTo>
                  <a:pt x="1023620" y="591388"/>
                </a:lnTo>
                <a:lnTo>
                  <a:pt x="960412" y="528281"/>
                </a:lnTo>
                <a:lnTo>
                  <a:pt x="985977" y="467334"/>
                </a:lnTo>
                <a:lnTo>
                  <a:pt x="1078433" y="467334"/>
                </a:lnTo>
                <a:lnTo>
                  <a:pt x="1083805" y="461962"/>
                </a:lnTo>
                <a:lnTo>
                  <a:pt x="1083805" y="30684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3816889" y="7383836"/>
            <a:ext cx="932180" cy="948690"/>
          </a:xfrm>
          <a:custGeom>
            <a:avLst/>
            <a:gdLst/>
            <a:ahLst/>
            <a:cxnLst/>
            <a:rect l="l" t="t" r="r" b="b"/>
            <a:pathLst>
              <a:path w="932180" h="948690">
                <a:moveTo>
                  <a:pt x="931976" y="431330"/>
                </a:moveTo>
                <a:lnTo>
                  <a:pt x="927265" y="407860"/>
                </a:lnTo>
                <a:lnTo>
                  <a:pt x="925385" y="398589"/>
                </a:lnTo>
                <a:lnTo>
                  <a:pt x="908011" y="372846"/>
                </a:lnTo>
                <a:lnTo>
                  <a:pt x="908011" y="431330"/>
                </a:lnTo>
                <a:lnTo>
                  <a:pt x="903274" y="454660"/>
                </a:lnTo>
                <a:lnTo>
                  <a:pt x="890371" y="473748"/>
                </a:lnTo>
                <a:lnTo>
                  <a:pt x="871258" y="486625"/>
                </a:lnTo>
                <a:lnTo>
                  <a:pt x="847864" y="491350"/>
                </a:lnTo>
                <a:lnTo>
                  <a:pt x="748893" y="491350"/>
                </a:lnTo>
                <a:lnTo>
                  <a:pt x="725512" y="486625"/>
                </a:lnTo>
                <a:lnTo>
                  <a:pt x="706412" y="473748"/>
                </a:lnTo>
                <a:lnTo>
                  <a:pt x="698588" y="462153"/>
                </a:lnTo>
                <a:lnTo>
                  <a:pt x="698588" y="496887"/>
                </a:lnTo>
                <a:lnTo>
                  <a:pt x="692937" y="498017"/>
                </a:lnTo>
                <a:lnTo>
                  <a:pt x="666191" y="516064"/>
                </a:lnTo>
                <a:lnTo>
                  <a:pt x="648144" y="542798"/>
                </a:lnTo>
                <a:lnTo>
                  <a:pt x="641527" y="575538"/>
                </a:lnTo>
                <a:lnTo>
                  <a:pt x="648144" y="608215"/>
                </a:lnTo>
                <a:lnTo>
                  <a:pt x="666191" y="634923"/>
                </a:lnTo>
                <a:lnTo>
                  <a:pt x="675347" y="641108"/>
                </a:lnTo>
                <a:lnTo>
                  <a:pt x="669709" y="642239"/>
                </a:lnTo>
                <a:lnTo>
                  <a:pt x="642962" y="660273"/>
                </a:lnTo>
                <a:lnTo>
                  <a:pt x="624916" y="687019"/>
                </a:lnTo>
                <a:lnTo>
                  <a:pt x="618299" y="719759"/>
                </a:lnTo>
                <a:lnTo>
                  <a:pt x="624916" y="752424"/>
                </a:lnTo>
                <a:lnTo>
                  <a:pt x="642962" y="779145"/>
                </a:lnTo>
                <a:lnTo>
                  <a:pt x="653364" y="786168"/>
                </a:lnTo>
                <a:lnTo>
                  <a:pt x="651624" y="786511"/>
                </a:lnTo>
                <a:lnTo>
                  <a:pt x="624890" y="804545"/>
                </a:lnTo>
                <a:lnTo>
                  <a:pt x="606844" y="831291"/>
                </a:lnTo>
                <a:lnTo>
                  <a:pt x="600214" y="864031"/>
                </a:lnTo>
                <a:lnTo>
                  <a:pt x="606844" y="896708"/>
                </a:lnTo>
                <a:lnTo>
                  <a:pt x="624890" y="923417"/>
                </a:lnTo>
                <a:lnTo>
                  <a:pt x="625919" y="924115"/>
                </a:lnTo>
                <a:lnTo>
                  <a:pt x="416902" y="924115"/>
                </a:lnTo>
                <a:lnTo>
                  <a:pt x="387832" y="920102"/>
                </a:lnTo>
                <a:lnTo>
                  <a:pt x="361492" y="908596"/>
                </a:lnTo>
                <a:lnTo>
                  <a:pt x="339217" y="890422"/>
                </a:lnTo>
                <a:lnTo>
                  <a:pt x="322033" y="865822"/>
                </a:lnTo>
                <a:lnTo>
                  <a:pt x="299643" y="839571"/>
                </a:lnTo>
                <a:lnTo>
                  <a:pt x="278828" y="823252"/>
                </a:lnTo>
                <a:lnTo>
                  <a:pt x="258178" y="813447"/>
                </a:lnTo>
                <a:lnTo>
                  <a:pt x="236994" y="807770"/>
                </a:lnTo>
                <a:lnTo>
                  <a:pt x="236994" y="470801"/>
                </a:lnTo>
                <a:lnTo>
                  <a:pt x="268770" y="440004"/>
                </a:lnTo>
                <a:lnTo>
                  <a:pt x="322173" y="380873"/>
                </a:lnTo>
                <a:lnTo>
                  <a:pt x="353402" y="341718"/>
                </a:lnTo>
                <a:lnTo>
                  <a:pt x="385762" y="296735"/>
                </a:lnTo>
                <a:lnTo>
                  <a:pt x="417804" y="246329"/>
                </a:lnTo>
                <a:lnTo>
                  <a:pt x="448094" y="190919"/>
                </a:lnTo>
                <a:lnTo>
                  <a:pt x="475221" y="130911"/>
                </a:lnTo>
                <a:lnTo>
                  <a:pt x="497738" y="66725"/>
                </a:lnTo>
                <a:lnTo>
                  <a:pt x="504278" y="51028"/>
                </a:lnTo>
                <a:lnTo>
                  <a:pt x="513829" y="36804"/>
                </a:lnTo>
                <a:lnTo>
                  <a:pt x="526884" y="26835"/>
                </a:lnTo>
                <a:lnTo>
                  <a:pt x="543966" y="23914"/>
                </a:lnTo>
                <a:lnTo>
                  <a:pt x="561797" y="29337"/>
                </a:lnTo>
                <a:lnTo>
                  <a:pt x="578116" y="41313"/>
                </a:lnTo>
                <a:lnTo>
                  <a:pt x="590753" y="57734"/>
                </a:lnTo>
                <a:lnTo>
                  <a:pt x="597547" y="76479"/>
                </a:lnTo>
                <a:lnTo>
                  <a:pt x="600278" y="100977"/>
                </a:lnTo>
                <a:lnTo>
                  <a:pt x="597954" y="133642"/>
                </a:lnTo>
                <a:lnTo>
                  <a:pt x="590816" y="175488"/>
                </a:lnTo>
                <a:lnTo>
                  <a:pt x="578878" y="226453"/>
                </a:lnTo>
                <a:lnTo>
                  <a:pt x="562178" y="286448"/>
                </a:lnTo>
                <a:lnTo>
                  <a:pt x="542264" y="350367"/>
                </a:lnTo>
                <a:lnTo>
                  <a:pt x="540131" y="352501"/>
                </a:lnTo>
                <a:lnTo>
                  <a:pt x="540131" y="357327"/>
                </a:lnTo>
                <a:lnTo>
                  <a:pt x="539978" y="359029"/>
                </a:lnTo>
                <a:lnTo>
                  <a:pt x="540131" y="360121"/>
                </a:lnTo>
                <a:lnTo>
                  <a:pt x="540131" y="365747"/>
                </a:lnTo>
                <a:lnTo>
                  <a:pt x="540651" y="366280"/>
                </a:lnTo>
                <a:lnTo>
                  <a:pt x="541718" y="379653"/>
                </a:lnTo>
                <a:lnTo>
                  <a:pt x="540448" y="425907"/>
                </a:lnTo>
                <a:lnTo>
                  <a:pt x="528154" y="486778"/>
                </a:lnTo>
                <a:lnTo>
                  <a:pt x="496595" y="549465"/>
                </a:lnTo>
                <a:lnTo>
                  <a:pt x="492645" y="554786"/>
                </a:lnTo>
                <a:lnTo>
                  <a:pt x="493763" y="562305"/>
                </a:lnTo>
                <a:lnTo>
                  <a:pt x="504393" y="570191"/>
                </a:lnTo>
                <a:lnTo>
                  <a:pt x="511924" y="569074"/>
                </a:lnTo>
                <a:lnTo>
                  <a:pt x="515861" y="563740"/>
                </a:lnTo>
                <a:lnTo>
                  <a:pt x="548957" y="500583"/>
                </a:lnTo>
                <a:lnTo>
                  <a:pt x="563346" y="438848"/>
                </a:lnTo>
                <a:lnTo>
                  <a:pt x="566127" y="388696"/>
                </a:lnTo>
                <a:lnTo>
                  <a:pt x="565023" y="371119"/>
                </a:lnTo>
                <a:lnTo>
                  <a:pt x="690499" y="371119"/>
                </a:lnTo>
                <a:lnTo>
                  <a:pt x="689432" y="371843"/>
                </a:lnTo>
                <a:lnTo>
                  <a:pt x="671385" y="398589"/>
                </a:lnTo>
                <a:lnTo>
                  <a:pt x="664768" y="431330"/>
                </a:lnTo>
                <a:lnTo>
                  <a:pt x="671385" y="463994"/>
                </a:lnTo>
                <a:lnTo>
                  <a:pt x="689432" y="490702"/>
                </a:lnTo>
                <a:lnTo>
                  <a:pt x="698588" y="496887"/>
                </a:lnTo>
                <a:lnTo>
                  <a:pt x="698588" y="462153"/>
                </a:lnTo>
                <a:lnTo>
                  <a:pt x="693534" y="454660"/>
                </a:lnTo>
                <a:lnTo>
                  <a:pt x="688784" y="431330"/>
                </a:lnTo>
                <a:lnTo>
                  <a:pt x="693496" y="407860"/>
                </a:lnTo>
                <a:lnTo>
                  <a:pt x="706386" y="388785"/>
                </a:lnTo>
                <a:lnTo>
                  <a:pt x="725512" y="375907"/>
                </a:lnTo>
                <a:lnTo>
                  <a:pt x="748893" y="371182"/>
                </a:lnTo>
                <a:lnTo>
                  <a:pt x="847864" y="371182"/>
                </a:lnTo>
                <a:lnTo>
                  <a:pt x="871258" y="375907"/>
                </a:lnTo>
                <a:lnTo>
                  <a:pt x="890371" y="388785"/>
                </a:lnTo>
                <a:lnTo>
                  <a:pt x="903274" y="407860"/>
                </a:lnTo>
                <a:lnTo>
                  <a:pt x="908011" y="431330"/>
                </a:lnTo>
                <a:lnTo>
                  <a:pt x="908011" y="372846"/>
                </a:lnTo>
                <a:lnTo>
                  <a:pt x="907338" y="371843"/>
                </a:lnTo>
                <a:lnTo>
                  <a:pt x="906373" y="371182"/>
                </a:lnTo>
                <a:lnTo>
                  <a:pt x="880592" y="353809"/>
                </a:lnTo>
                <a:lnTo>
                  <a:pt x="847864" y="347192"/>
                </a:lnTo>
                <a:lnTo>
                  <a:pt x="755586" y="347192"/>
                </a:lnTo>
                <a:lnTo>
                  <a:pt x="568363" y="347129"/>
                </a:lnTo>
                <a:lnTo>
                  <a:pt x="591642" y="271030"/>
                </a:lnTo>
                <a:lnTo>
                  <a:pt x="609561" y="202285"/>
                </a:lnTo>
                <a:lnTo>
                  <a:pt x="619772" y="151028"/>
                </a:lnTo>
                <a:lnTo>
                  <a:pt x="623976" y="114236"/>
                </a:lnTo>
                <a:lnTo>
                  <a:pt x="623862" y="88912"/>
                </a:lnTo>
                <a:lnTo>
                  <a:pt x="611593" y="45847"/>
                </a:lnTo>
                <a:lnTo>
                  <a:pt x="571385" y="7327"/>
                </a:lnTo>
                <a:lnTo>
                  <a:pt x="545896" y="0"/>
                </a:lnTo>
                <a:lnTo>
                  <a:pt x="531177" y="711"/>
                </a:lnTo>
                <a:lnTo>
                  <a:pt x="511975" y="7785"/>
                </a:lnTo>
                <a:lnTo>
                  <a:pt x="491972" y="25831"/>
                </a:lnTo>
                <a:lnTo>
                  <a:pt x="474865" y="59486"/>
                </a:lnTo>
                <a:lnTo>
                  <a:pt x="450748" y="127355"/>
                </a:lnTo>
                <a:lnTo>
                  <a:pt x="421449" y="190360"/>
                </a:lnTo>
                <a:lnTo>
                  <a:pt x="388785" y="247980"/>
                </a:lnTo>
                <a:lnTo>
                  <a:pt x="354558" y="299694"/>
                </a:lnTo>
                <a:lnTo>
                  <a:pt x="320560" y="344957"/>
                </a:lnTo>
                <a:lnTo>
                  <a:pt x="288607" y="383260"/>
                </a:lnTo>
                <a:lnTo>
                  <a:pt x="260489" y="414070"/>
                </a:lnTo>
                <a:lnTo>
                  <a:pt x="236956" y="437870"/>
                </a:lnTo>
                <a:lnTo>
                  <a:pt x="236956" y="418147"/>
                </a:lnTo>
                <a:lnTo>
                  <a:pt x="231368" y="390563"/>
                </a:lnTo>
                <a:lnTo>
                  <a:pt x="218287" y="371182"/>
                </a:lnTo>
                <a:lnTo>
                  <a:pt x="216141" y="367995"/>
                </a:lnTo>
                <a:lnTo>
                  <a:pt x="212966" y="365861"/>
                </a:lnTo>
                <a:lnTo>
                  <a:pt x="212966" y="418147"/>
                </a:lnTo>
                <a:lnTo>
                  <a:pt x="212966" y="877100"/>
                </a:lnTo>
                <a:lnTo>
                  <a:pt x="209270" y="895362"/>
                </a:lnTo>
                <a:lnTo>
                  <a:pt x="199186" y="910285"/>
                </a:lnTo>
                <a:lnTo>
                  <a:pt x="184264" y="920356"/>
                </a:lnTo>
                <a:lnTo>
                  <a:pt x="166001" y="924052"/>
                </a:lnTo>
                <a:lnTo>
                  <a:pt x="70942" y="924052"/>
                </a:lnTo>
                <a:lnTo>
                  <a:pt x="52679" y="920356"/>
                </a:lnTo>
                <a:lnTo>
                  <a:pt x="37757" y="910285"/>
                </a:lnTo>
                <a:lnTo>
                  <a:pt x="27686" y="895362"/>
                </a:lnTo>
                <a:lnTo>
                  <a:pt x="23990" y="877100"/>
                </a:lnTo>
                <a:lnTo>
                  <a:pt x="23990" y="418147"/>
                </a:lnTo>
                <a:lnTo>
                  <a:pt x="27686" y="399884"/>
                </a:lnTo>
                <a:lnTo>
                  <a:pt x="37757" y="384949"/>
                </a:lnTo>
                <a:lnTo>
                  <a:pt x="52679" y="374878"/>
                </a:lnTo>
                <a:lnTo>
                  <a:pt x="70942" y="371182"/>
                </a:lnTo>
                <a:lnTo>
                  <a:pt x="166001" y="371182"/>
                </a:lnTo>
                <a:lnTo>
                  <a:pt x="184264" y="374878"/>
                </a:lnTo>
                <a:lnTo>
                  <a:pt x="199186" y="384949"/>
                </a:lnTo>
                <a:lnTo>
                  <a:pt x="209270" y="399884"/>
                </a:lnTo>
                <a:lnTo>
                  <a:pt x="212966" y="418147"/>
                </a:lnTo>
                <a:lnTo>
                  <a:pt x="212966" y="365861"/>
                </a:lnTo>
                <a:lnTo>
                  <a:pt x="193586" y="352780"/>
                </a:lnTo>
                <a:lnTo>
                  <a:pt x="166001" y="347192"/>
                </a:lnTo>
                <a:lnTo>
                  <a:pt x="70942" y="347192"/>
                </a:lnTo>
                <a:lnTo>
                  <a:pt x="43357" y="352780"/>
                </a:lnTo>
                <a:lnTo>
                  <a:pt x="20802" y="367995"/>
                </a:lnTo>
                <a:lnTo>
                  <a:pt x="5588" y="390563"/>
                </a:lnTo>
                <a:lnTo>
                  <a:pt x="0" y="418147"/>
                </a:lnTo>
                <a:lnTo>
                  <a:pt x="0" y="877100"/>
                </a:lnTo>
                <a:lnTo>
                  <a:pt x="5588" y="904684"/>
                </a:lnTo>
                <a:lnTo>
                  <a:pt x="20802" y="927239"/>
                </a:lnTo>
                <a:lnTo>
                  <a:pt x="43357" y="942467"/>
                </a:lnTo>
                <a:lnTo>
                  <a:pt x="70942" y="948042"/>
                </a:lnTo>
                <a:lnTo>
                  <a:pt x="166001" y="948042"/>
                </a:lnTo>
                <a:lnTo>
                  <a:pt x="216141" y="927239"/>
                </a:lnTo>
                <a:lnTo>
                  <a:pt x="236956" y="877100"/>
                </a:lnTo>
                <a:lnTo>
                  <a:pt x="236956" y="832561"/>
                </a:lnTo>
                <a:lnTo>
                  <a:pt x="244081" y="834085"/>
                </a:lnTo>
                <a:lnTo>
                  <a:pt x="263131" y="841768"/>
                </a:lnTo>
                <a:lnTo>
                  <a:pt x="281724" y="855522"/>
                </a:lnTo>
                <a:lnTo>
                  <a:pt x="301447" y="878243"/>
                </a:lnTo>
                <a:lnTo>
                  <a:pt x="322186" y="907351"/>
                </a:lnTo>
                <a:lnTo>
                  <a:pt x="349402" y="929347"/>
                </a:lnTo>
                <a:lnTo>
                  <a:pt x="381495" y="943254"/>
                </a:lnTo>
                <a:lnTo>
                  <a:pt x="416902" y="948105"/>
                </a:lnTo>
                <a:lnTo>
                  <a:pt x="679196" y="948105"/>
                </a:lnTo>
                <a:lnTo>
                  <a:pt x="683044" y="948105"/>
                </a:lnTo>
                <a:lnTo>
                  <a:pt x="683450" y="947877"/>
                </a:lnTo>
                <a:lnTo>
                  <a:pt x="684339" y="948055"/>
                </a:lnTo>
                <a:lnTo>
                  <a:pt x="783323" y="948055"/>
                </a:lnTo>
                <a:lnTo>
                  <a:pt x="816038" y="941438"/>
                </a:lnTo>
                <a:lnTo>
                  <a:pt x="841819" y="924064"/>
                </a:lnTo>
                <a:lnTo>
                  <a:pt x="842784" y="923417"/>
                </a:lnTo>
                <a:lnTo>
                  <a:pt x="860831" y="896708"/>
                </a:lnTo>
                <a:lnTo>
                  <a:pt x="867422" y="864031"/>
                </a:lnTo>
                <a:lnTo>
                  <a:pt x="862711" y="840574"/>
                </a:lnTo>
                <a:lnTo>
                  <a:pt x="860831" y="831291"/>
                </a:lnTo>
                <a:lnTo>
                  <a:pt x="843457" y="805535"/>
                </a:lnTo>
                <a:lnTo>
                  <a:pt x="843457" y="864031"/>
                </a:lnTo>
                <a:lnTo>
                  <a:pt x="838720" y="887374"/>
                </a:lnTo>
                <a:lnTo>
                  <a:pt x="825830" y="906462"/>
                </a:lnTo>
                <a:lnTo>
                  <a:pt x="806704" y="919340"/>
                </a:lnTo>
                <a:lnTo>
                  <a:pt x="783323" y="924064"/>
                </a:lnTo>
                <a:lnTo>
                  <a:pt x="684618" y="924064"/>
                </a:lnTo>
                <a:lnTo>
                  <a:pt x="682840" y="923061"/>
                </a:lnTo>
                <a:lnTo>
                  <a:pt x="681012" y="923404"/>
                </a:lnTo>
                <a:lnTo>
                  <a:pt x="660971" y="919340"/>
                </a:lnTo>
                <a:lnTo>
                  <a:pt x="641870" y="906462"/>
                </a:lnTo>
                <a:lnTo>
                  <a:pt x="628980" y="887374"/>
                </a:lnTo>
                <a:lnTo>
                  <a:pt x="624230" y="864031"/>
                </a:lnTo>
                <a:lnTo>
                  <a:pt x="628942" y="840574"/>
                </a:lnTo>
                <a:lnTo>
                  <a:pt x="641845" y="821486"/>
                </a:lnTo>
                <a:lnTo>
                  <a:pt x="660958" y="808621"/>
                </a:lnTo>
                <a:lnTo>
                  <a:pt x="684339" y="803884"/>
                </a:lnTo>
                <a:lnTo>
                  <a:pt x="783323" y="803884"/>
                </a:lnTo>
                <a:lnTo>
                  <a:pt x="806704" y="808621"/>
                </a:lnTo>
                <a:lnTo>
                  <a:pt x="825830" y="821486"/>
                </a:lnTo>
                <a:lnTo>
                  <a:pt x="838720" y="840574"/>
                </a:lnTo>
                <a:lnTo>
                  <a:pt x="843457" y="864031"/>
                </a:lnTo>
                <a:lnTo>
                  <a:pt x="843457" y="805535"/>
                </a:lnTo>
                <a:lnTo>
                  <a:pt x="842797" y="804545"/>
                </a:lnTo>
                <a:lnTo>
                  <a:pt x="841832" y="803884"/>
                </a:lnTo>
                <a:lnTo>
                  <a:pt x="832370" y="797521"/>
                </a:lnTo>
                <a:lnTo>
                  <a:pt x="834123" y="797166"/>
                </a:lnTo>
                <a:lnTo>
                  <a:pt x="859904" y="779792"/>
                </a:lnTo>
                <a:lnTo>
                  <a:pt x="860869" y="779145"/>
                </a:lnTo>
                <a:lnTo>
                  <a:pt x="878916" y="752424"/>
                </a:lnTo>
                <a:lnTo>
                  <a:pt x="885507" y="719759"/>
                </a:lnTo>
                <a:lnTo>
                  <a:pt x="880808" y="696302"/>
                </a:lnTo>
                <a:lnTo>
                  <a:pt x="878916" y="687019"/>
                </a:lnTo>
                <a:lnTo>
                  <a:pt x="861542" y="661276"/>
                </a:lnTo>
                <a:lnTo>
                  <a:pt x="861542" y="719759"/>
                </a:lnTo>
                <a:lnTo>
                  <a:pt x="856805" y="743102"/>
                </a:lnTo>
                <a:lnTo>
                  <a:pt x="843902" y="762190"/>
                </a:lnTo>
                <a:lnTo>
                  <a:pt x="824788" y="775068"/>
                </a:lnTo>
                <a:lnTo>
                  <a:pt x="801395" y="779792"/>
                </a:lnTo>
                <a:lnTo>
                  <a:pt x="702424" y="779792"/>
                </a:lnTo>
                <a:lnTo>
                  <a:pt x="679056" y="775068"/>
                </a:lnTo>
                <a:lnTo>
                  <a:pt x="659942" y="762190"/>
                </a:lnTo>
                <a:lnTo>
                  <a:pt x="647052" y="743102"/>
                </a:lnTo>
                <a:lnTo>
                  <a:pt x="642302" y="719759"/>
                </a:lnTo>
                <a:lnTo>
                  <a:pt x="647014" y="696302"/>
                </a:lnTo>
                <a:lnTo>
                  <a:pt x="659917" y="677214"/>
                </a:lnTo>
                <a:lnTo>
                  <a:pt x="679043" y="664337"/>
                </a:lnTo>
                <a:lnTo>
                  <a:pt x="702424" y="659612"/>
                </a:lnTo>
                <a:lnTo>
                  <a:pt x="801395" y="659612"/>
                </a:lnTo>
                <a:lnTo>
                  <a:pt x="824788" y="664337"/>
                </a:lnTo>
                <a:lnTo>
                  <a:pt x="843902" y="677214"/>
                </a:lnTo>
                <a:lnTo>
                  <a:pt x="856805" y="696302"/>
                </a:lnTo>
                <a:lnTo>
                  <a:pt x="861542" y="719759"/>
                </a:lnTo>
                <a:lnTo>
                  <a:pt x="861542" y="661276"/>
                </a:lnTo>
                <a:lnTo>
                  <a:pt x="860869" y="660273"/>
                </a:lnTo>
                <a:lnTo>
                  <a:pt x="859904" y="659612"/>
                </a:lnTo>
                <a:lnTo>
                  <a:pt x="851700" y="654088"/>
                </a:lnTo>
                <a:lnTo>
                  <a:pt x="857351" y="652945"/>
                </a:lnTo>
                <a:lnTo>
                  <a:pt x="883132" y="635571"/>
                </a:lnTo>
                <a:lnTo>
                  <a:pt x="884097" y="634923"/>
                </a:lnTo>
                <a:lnTo>
                  <a:pt x="902144" y="608215"/>
                </a:lnTo>
                <a:lnTo>
                  <a:pt x="908735" y="575538"/>
                </a:lnTo>
                <a:lnTo>
                  <a:pt x="904036" y="552081"/>
                </a:lnTo>
                <a:lnTo>
                  <a:pt x="902157" y="542798"/>
                </a:lnTo>
                <a:lnTo>
                  <a:pt x="884770" y="517055"/>
                </a:lnTo>
                <a:lnTo>
                  <a:pt x="884770" y="575538"/>
                </a:lnTo>
                <a:lnTo>
                  <a:pt x="880046" y="598881"/>
                </a:lnTo>
                <a:lnTo>
                  <a:pt x="867143" y="617969"/>
                </a:lnTo>
                <a:lnTo>
                  <a:pt x="848017" y="630847"/>
                </a:lnTo>
                <a:lnTo>
                  <a:pt x="824636" y="635571"/>
                </a:lnTo>
                <a:lnTo>
                  <a:pt x="725665" y="635571"/>
                </a:lnTo>
                <a:lnTo>
                  <a:pt x="702284" y="630847"/>
                </a:lnTo>
                <a:lnTo>
                  <a:pt x="683171" y="617969"/>
                </a:lnTo>
                <a:lnTo>
                  <a:pt x="670280" y="598881"/>
                </a:lnTo>
                <a:lnTo>
                  <a:pt x="665543" y="575538"/>
                </a:lnTo>
                <a:lnTo>
                  <a:pt x="670255" y="552081"/>
                </a:lnTo>
                <a:lnTo>
                  <a:pt x="683158" y="533006"/>
                </a:lnTo>
                <a:lnTo>
                  <a:pt x="702271" y="520128"/>
                </a:lnTo>
                <a:lnTo>
                  <a:pt x="725665" y="515404"/>
                </a:lnTo>
                <a:lnTo>
                  <a:pt x="824636" y="515404"/>
                </a:lnTo>
                <a:lnTo>
                  <a:pt x="848017" y="520128"/>
                </a:lnTo>
                <a:lnTo>
                  <a:pt x="867143" y="533006"/>
                </a:lnTo>
                <a:lnTo>
                  <a:pt x="880046" y="552081"/>
                </a:lnTo>
                <a:lnTo>
                  <a:pt x="884770" y="575538"/>
                </a:lnTo>
                <a:lnTo>
                  <a:pt x="884770" y="517055"/>
                </a:lnTo>
                <a:lnTo>
                  <a:pt x="884110" y="516064"/>
                </a:lnTo>
                <a:lnTo>
                  <a:pt x="883145" y="515404"/>
                </a:lnTo>
                <a:lnTo>
                  <a:pt x="874928" y="509866"/>
                </a:lnTo>
                <a:lnTo>
                  <a:pt x="880579" y="508723"/>
                </a:lnTo>
                <a:lnTo>
                  <a:pt x="906373" y="491350"/>
                </a:lnTo>
                <a:lnTo>
                  <a:pt x="907326" y="490702"/>
                </a:lnTo>
                <a:lnTo>
                  <a:pt x="925372" y="463994"/>
                </a:lnTo>
                <a:lnTo>
                  <a:pt x="931976" y="43133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8" name="object 158"/>
          <p:cNvGrpSpPr/>
          <p:nvPr/>
        </p:nvGrpSpPr>
        <p:grpSpPr>
          <a:xfrm>
            <a:off x="12125411" y="7405893"/>
            <a:ext cx="1088390" cy="1067435"/>
            <a:chOff x="12125411" y="7405893"/>
            <a:chExt cx="1088390" cy="1067435"/>
          </a:xfrm>
        </p:grpSpPr>
        <p:sp>
          <p:nvSpPr>
            <p:cNvPr id="159" name="object 159"/>
            <p:cNvSpPr/>
            <p:nvPr/>
          </p:nvSpPr>
          <p:spPr>
            <a:xfrm>
              <a:off x="12125401" y="7604181"/>
              <a:ext cx="1088390" cy="869315"/>
            </a:xfrm>
            <a:custGeom>
              <a:avLst/>
              <a:gdLst/>
              <a:ahLst/>
              <a:cxnLst/>
              <a:rect l="l" t="t" r="r" b="b"/>
              <a:pathLst>
                <a:path w="1088390" h="869315">
                  <a:moveTo>
                    <a:pt x="474243" y="526237"/>
                  </a:moveTo>
                  <a:lnTo>
                    <a:pt x="469684" y="481076"/>
                  </a:lnTo>
                  <a:lnTo>
                    <a:pt x="456590" y="438988"/>
                  </a:lnTo>
                  <a:lnTo>
                    <a:pt x="450265" y="427355"/>
                  </a:lnTo>
                  <a:lnTo>
                    <a:pt x="450265" y="526237"/>
                  </a:lnTo>
                  <a:lnTo>
                    <a:pt x="443496" y="573074"/>
                  </a:lnTo>
                  <a:lnTo>
                    <a:pt x="425272" y="624497"/>
                  </a:lnTo>
                  <a:lnTo>
                    <a:pt x="398678" y="677189"/>
                  </a:lnTo>
                  <a:lnTo>
                    <a:pt x="366839" y="727900"/>
                  </a:lnTo>
                  <a:lnTo>
                    <a:pt x="332867" y="773315"/>
                  </a:lnTo>
                  <a:lnTo>
                    <a:pt x="299834" y="810158"/>
                  </a:lnTo>
                  <a:lnTo>
                    <a:pt x="270878" y="835139"/>
                  </a:lnTo>
                  <a:lnTo>
                    <a:pt x="249097" y="844981"/>
                  </a:lnTo>
                  <a:lnTo>
                    <a:pt x="244640" y="844461"/>
                  </a:lnTo>
                  <a:lnTo>
                    <a:pt x="204063" y="817410"/>
                  </a:lnTo>
                  <a:lnTo>
                    <a:pt x="173469" y="784961"/>
                  </a:lnTo>
                  <a:lnTo>
                    <a:pt x="142824" y="745324"/>
                  </a:lnTo>
                  <a:lnTo>
                    <a:pt x="113868" y="700963"/>
                  </a:lnTo>
                  <a:lnTo>
                    <a:pt x="88341" y="654392"/>
                  </a:lnTo>
                  <a:lnTo>
                    <a:pt x="67945" y="608088"/>
                  </a:lnTo>
                  <a:lnTo>
                    <a:pt x="54444" y="564540"/>
                  </a:lnTo>
                  <a:lnTo>
                    <a:pt x="49555" y="526237"/>
                  </a:lnTo>
                  <a:lnTo>
                    <a:pt x="54775" y="481076"/>
                  </a:lnTo>
                  <a:lnTo>
                    <a:pt x="69951" y="438200"/>
                  </a:lnTo>
                  <a:lnTo>
                    <a:pt x="93624" y="401002"/>
                  </a:lnTo>
                  <a:lnTo>
                    <a:pt x="124675" y="369951"/>
                  </a:lnTo>
                  <a:lnTo>
                    <a:pt x="161874" y="346278"/>
                  </a:lnTo>
                  <a:lnTo>
                    <a:pt x="204025" y="331190"/>
                  </a:lnTo>
                  <a:lnTo>
                    <a:pt x="249910" y="325882"/>
                  </a:lnTo>
                  <a:lnTo>
                    <a:pt x="295795" y="331190"/>
                  </a:lnTo>
                  <a:lnTo>
                    <a:pt x="337947" y="346278"/>
                  </a:lnTo>
                  <a:lnTo>
                    <a:pt x="375145" y="369951"/>
                  </a:lnTo>
                  <a:lnTo>
                    <a:pt x="406196" y="401002"/>
                  </a:lnTo>
                  <a:lnTo>
                    <a:pt x="429869" y="438200"/>
                  </a:lnTo>
                  <a:lnTo>
                    <a:pt x="444957" y="480352"/>
                  </a:lnTo>
                  <a:lnTo>
                    <a:pt x="450265" y="526237"/>
                  </a:lnTo>
                  <a:lnTo>
                    <a:pt x="450265" y="427355"/>
                  </a:lnTo>
                  <a:lnTo>
                    <a:pt x="408470" y="367677"/>
                  </a:lnTo>
                  <a:lnTo>
                    <a:pt x="375246" y="340258"/>
                  </a:lnTo>
                  <a:lnTo>
                    <a:pt x="337146" y="319557"/>
                  </a:lnTo>
                  <a:lnTo>
                    <a:pt x="295059" y="306463"/>
                  </a:lnTo>
                  <a:lnTo>
                    <a:pt x="249910" y="301891"/>
                  </a:lnTo>
                  <a:lnTo>
                    <a:pt x="204762" y="306463"/>
                  </a:lnTo>
                  <a:lnTo>
                    <a:pt x="162674" y="319557"/>
                  </a:lnTo>
                  <a:lnTo>
                    <a:pt x="124574" y="340258"/>
                  </a:lnTo>
                  <a:lnTo>
                    <a:pt x="91351" y="367677"/>
                  </a:lnTo>
                  <a:lnTo>
                    <a:pt x="63881" y="401002"/>
                  </a:lnTo>
                  <a:lnTo>
                    <a:pt x="43230" y="438988"/>
                  </a:lnTo>
                  <a:lnTo>
                    <a:pt x="30137" y="481076"/>
                  </a:lnTo>
                  <a:lnTo>
                    <a:pt x="25577" y="526237"/>
                  </a:lnTo>
                  <a:lnTo>
                    <a:pt x="31076" y="570318"/>
                  </a:lnTo>
                  <a:lnTo>
                    <a:pt x="46151" y="618604"/>
                  </a:lnTo>
                  <a:lnTo>
                    <a:pt x="68567" y="668591"/>
                  </a:lnTo>
                  <a:lnTo>
                    <a:pt x="96126" y="717740"/>
                  </a:lnTo>
                  <a:lnTo>
                    <a:pt x="126631" y="763524"/>
                  </a:lnTo>
                  <a:lnTo>
                    <a:pt x="157886" y="803427"/>
                  </a:lnTo>
                  <a:lnTo>
                    <a:pt x="187680" y="834936"/>
                  </a:lnTo>
                  <a:lnTo>
                    <a:pt x="221081" y="860425"/>
                  </a:lnTo>
                  <a:lnTo>
                    <a:pt x="248475" y="868972"/>
                  </a:lnTo>
                  <a:lnTo>
                    <a:pt x="250494" y="868972"/>
                  </a:lnTo>
                  <a:lnTo>
                    <a:pt x="275983" y="859764"/>
                  </a:lnTo>
                  <a:lnTo>
                    <a:pt x="295554" y="844981"/>
                  </a:lnTo>
                  <a:lnTo>
                    <a:pt x="305879" y="837184"/>
                  </a:lnTo>
                  <a:lnTo>
                    <a:pt x="338366" y="803808"/>
                  </a:lnTo>
                  <a:lnTo>
                    <a:pt x="371424" y="762317"/>
                  </a:lnTo>
                  <a:lnTo>
                    <a:pt x="403034" y="715352"/>
                  </a:lnTo>
                  <a:lnTo>
                    <a:pt x="431139" y="665607"/>
                  </a:lnTo>
                  <a:lnTo>
                    <a:pt x="453732" y="615721"/>
                  </a:lnTo>
                  <a:lnTo>
                    <a:pt x="468782" y="568375"/>
                  </a:lnTo>
                  <a:lnTo>
                    <a:pt x="474243" y="526237"/>
                  </a:lnTo>
                  <a:close/>
                </a:path>
                <a:path w="1088390" h="869315">
                  <a:moveTo>
                    <a:pt x="631342" y="5372"/>
                  </a:moveTo>
                  <a:lnTo>
                    <a:pt x="625970" y="0"/>
                  </a:lnTo>
                  <a:lnTo>
                    <a:pt x="194183" y="0"/>
                  </a:lnTo>
                  <a:lnTo>
                    <a:pt x="149720" y="5143"/>
                  </a:lnTo>
                  <a:lnTo>
                    <a:pt x="108864" y="19773"/>
                  </a:lnTo>
                  <a:lnTo>
                    <a:pt x="72809" y="42722"/>
                  </a:lnTo>
                  <a:lnTo>
                    <a:pt x="42722" y="72809"/>
                  </a:lnTo>
                  <a:lnTo>
                    <a:pt x="19773" y="108864"/>
                  </a:lnTo>
                  <a:lnTo>
                    <a:pt x="5143" y="149720"/>
                  </a:lnTo>
                  <a:lnTo>
                    <a:pt x="0" y="194183"/>
                  </a:lnTo>
                  <a:lnTo>
                    <a:pt x="2095" y="222631"/>
                  </a:lnTo>
                  <a:lnTo>
                    <a:pt x="18516" y="276631"/>
                  </a:lnTo>
                  <a:lnTo>
                    <a:pt x="38722" y="306793"/>
                  </a:lnTo>
                  <a:lnTo>
                    <a:pt x="42595" y="306793"/>
                  </a:lnTo>
                  <a:lnTo>
                    <a:pt x="44881" y="306793"/>
                  </a:lnTo>
                  <a:lnTo>
                    <a:pt x="47193" y="306146"/>
                  </a:lnTo>
                  <a:lnTo>
                    <a:pt x="54762" y="301091"/>
                  </a:lnTo>
                  <a:lnTo>
                    <a:pt x="56235" y="293636"/>
                  </a:lnTo>
                  <a:lnTo>
                    <a:pt x="52552" y="288137"/>
                  </a:lnTo>
                  <a:lnTo>
                    <a:pt x="40208" y="266395"/>
                  </a:lnTo>
                  <a:lnTo>
                    <a:pt x="31267" y="243268"/>
                  </a:lnTo>
                  <a:lnTo>
                    <a:pt x="25831" y="219087"/>
                  </a:lnTo>
                  <a:lnTo>
                    <a:pt x="23990" y="194183"/>
                  </a:lnTo>
                  <a:lnTo>
                    <a:pt x="30086" y="148996"/>
                  </a:lnTo>
                  <a:lnTo>
                    <a:pt x="47269" y="108356"/>
                  </a:lnTo>
                  <a:lnTo>
                    <a:pt x="73901" y="73901"/>
                  </a:lnTo>
                  <a:lnTo>
                    <a:pt x="108356" y="47269"/>
                  </a:lnTo>
                  <a:lnTo>
                    <a:pt x="148996" y="30086"/>
                  </a:lnTo>
                  <a:lnTo>
                    <a:pt x="194183" y="23990"/>
                  </a:lnTo>
                  <a:lnTo>
                    <a:pt x="625970" y="23990"/>
                  </a:lnTo>
                  <a:lnTo>
                    <a:pt x="631342" y="18618"/>
                  </a:lnTo>
                  <a:lnTo>
                    <a:pt x="631342" y="5372"/>
                  </a:lnTo>
                  <a:close/>
                </a:path>
                <a:path w="1088390" h="869315">
                  <a:moveTo>
                    <a:pt x="1087932" y="558558"/>
                  </a:moveTo>
                  <a:lnTo>
                    <a:pt x="1082789" y="514083"/>
                  </a:lnTo>
                  <a:lnTo>
                    <a:pt x="1068171" y="473227"/>
                  </a:lnTo>
                  <a:lnTo>
                    <a:pt x="1045222" y="437172"/>
                  </a:lnTo>
                  <a:lnTo>
                    <a:pt x="1015136" y="407085"/>
                  </a:lnTo>
                  <a:lnTo>
                    <a:pt x="979081" y="384149"/>
                  </a:lnTo>
                  <a:lnTo>
                    <a:pt x="938225" y="369519"/>
                  </a:lnTo>
                  <a:lnTo>
                    <a:pt x="893762" y="364375"/>
                  </a:lnTo>
                  <a:lnTo>
                    <a:pt x="515721" y="364375"/>
                  </a:lnTo>
                  <a:lnTo>
                    <a:pt x="510362" y="369747"/>
                  </a:lnTo>
                  <a:lnTo>
                    <a:pt x="510362" y="382993"/>
                  </a:lnTo>
                  <a:lnTo>
                    <a:pt x="515721" y="388366"/>
                  </a:lnTo>
                  <a:lnTo>
                    <a:pt x="893762" y="388366"/>
                  </a:lnTo>
                  <a:lnTo>
                    <a:pt x="938949" y="394462"/>
                  </a:lnTo>
                  <a:lnTo>
                    <a:pt x="979589" y="411632"/>
                  </a:lnTo>
                  <a:lnTo>
                    <a:pt x="1014044" y="438277"/>
                  </a:lnTo>
                  <a:lnTo>
                    <a:pt x="1040676" y="472719"/>
                  </a:lnTo>
                  <a:lnTo>
                    <a:pt x="1057846" y="513359"/>
                  </a:lnTo>
                  <a:lnTo>
                    <a:pt x="1063942" y="558558"/>
                  </a:lnTo>
                  <a:lnTo>
                    <a:pt x="1060665" y="591883"/>
                  </a:lnTo>
                  <a:lnTo>
                    <a:pt x="1035392" y="652741"/>
                  </a:lnTo>
                  <a:lnTo>
                    <a:pt x="987945" y="700189"/>
                  </a:lnTo>
                  <a:lnTo>
                    <a:pt x="927087" y="725474"/>
                  </a:lnTo>
                  <a:lnTo>
                    <a:pt x="893762" y="728751"/>
                  </a:lnTo>
                  <a:lnTo>
                    <a:pt x="482981" y="728751"/>
                  </a:lnTo>
                  <a:lnTo>
                    <a:pt x="477608" y="734123"/>
                  </a:lnTo>
                  <a:lnTo>
                    <a:pt x="477608" y="747369"/>
                  </a:lnTo>
                  <a:lnTo>
                    <a:pt x="482981" y="752741"/>
                  </a:lnTo>
                  <a:lnTo>
                    <a:pt x="893762" y="752741"/>
                  </a:lnTo>
                  <a:lnTo>
                    <a:pt x="931799" y="748995"/>
                  </a:lnTo>
                  <a:lnTo>
                    <a:pt x="1001242" y="720153"/>
                  </a:lnTo>
                  <a:lnTo>
                    <a:pt x="1030973" y="695744"/>
                  </a:lnTo>
                  <a:lnTo>
                    <a:pt x="1055370" y="666026"/>
                  </a:lnTo>
                  <a:lnTo>
                    <a:pt x="1084199" y="596582"/>
                  </a:lnTo>
                  <a:lnTo>
                    <a:pt x="1087932" y="5585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277708" y="8032795"/>
              <a:ext cx="195219" cy="195229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12755448" y="7405896"/>
              <a:ext cx="414020" cy="390525"/>
            </a:xfrm>
            <a:custGeom>
              <a:avLst/>
              <a:gdLst/>
              <a:ahLst/>
              <a:cxnLst/>
              <a:rect l="l" t="t" r="r" b="b"/>
              <a:pathLst>
                <a:path w="414019" h="390525">
                  <a:moveTo>
                    <a:pt x="218795" y="8648"/>
                  </a:moveTo>
                  <a:lnTo>
                    <a:pt x="216827" y="4940"/>
                  </a:lnTo>
                  <a:lnTo>
                    <a:pt x="210299" y="469"/>
                  </a:lnTo>
                  <a:lnTo>
                    <a:pt x="206159" y="0"/>
                  </a:lnTo>
                  <a:lnTo>
                    <a:pt x="194805" y="4406"/>
                  </a:lnTo>
                  <a:lnTo>
                    <a:pt x="194805" y="30124"/>
                  </a:lnTo>
                  <a:lnTo>
                    <a:pt x="194805" y="145516"/>
                  </a:lnTo>
                  <a:lnTo>
                    <a:pt x="45974" y="87820"/>
                  </a:lnTo>
                  <a:lnTo>
                    <a:pt x="194805" y="30124"/>
                  </a:lnTo>
                  <a:lnTo>
                    <a:pt x="194805" y="4406"/>
                  </a:lnTo>
                  <a:lnTo>
                    <a:pt x="3860" y="78435"/>
                  </a:lnTo>
                  <a:lnTo>
                    <a:pt x="812" y="82867"/>
                  </a:lnTo>
                  <a:lnTo>
                    <a:pt x="812" y="92773"/>
                  </a:lnTo>
                  <a:lnTo>
                    <a:pt x="3860" y="97218"/>
                  </a:lnTo>
                  <a:lnTo>
                    <a:pt x="194805" y="171246"/>
                  </a:lnTo>
                  <a:lnTo>
                    <a:pt x="194805" y="320090"/>
                  </a:lnTo>
                  <a:lnTo>
                    <a:pt x="200177" y="325450"/>
                  </a:lnTo>
                  <a:lnTo>
                    <a:pt x="213423" y="325450"/>
                  </a:lnTo>
                  <a:lnTo>
                    <a:pt x="218795" y="320090"/>
                  </a:lnTo>
                  <a:lnTo>
                    <a:pt x="218795" y="145516"/>
                  </a:lnTo>
                  <a:lnTo>
                    <a:pt x="218795" y="30124"/>
                  </a:lnTo>
                  <a:lnTo>
                    <a:pt x="218795" y="8648"/>
                  </a:lnTo>
                  <a:close/>
                </a:path>
                <a:path w="414019" h="390525">
                  <a:moveTo>
                    <a:pt x="413600" y="323329"/>
                  </a:moveTo>
                  <a:lnTo>
                    <a:pt x="375373" y="282575"/>
                  </a:lnTo>
                  <a:lnTo>
                    <a:pt x="307390" y="264058"/>
                  </a:lnTo>
                  <a:lnTo>
                    <a:pt x="300901" y="262978"/>
                  </a:lnTo>
                  <a:lnTo>
                    <a:pt x="294690" y="267373"/>
                  </a:lnTo>
                  <a:lnTo>
                    <a:pt x="292519" y="280454"/>
                  </a:lnTo>
                  <a:lnTo>
                    <a:pt x="296926" y="286626"/>
                  </a:lnTo>
                  <a:lnTo>
                    <a:pt x="303466" y="287718"/>
                  </a:lnTo>
                  <a:lnTo>
                    <a:pt x="344385" y="296862"/>
                  </a:lnTo>
                  <a:lnTo>
                    <a:pt x="370941" y="306971"/>
                  </a:lnTo>
                  <a:lnTo>
                    <a:pt x="385305" y="316344"/>
                  </a:lnTo>
                  <a:lnTo>
                    <a:pt x="389610" y="323329"/>
                  </a:lnTo>
                  <a:lnTo>
                    <a:pt x="377672" y="336219"/>
                  </a:lnTo>
                  <a:lnTo>
                    <a:pt x="342557" y="350329"/>
                  </a:lnTo>
                  <a:lnTo>
                    <a:pt x="285267" y="361708"/>
                  </a:lnTo>
                  <a:lnTo>
                    <a:pt x="206794" y="366369"/>
                  </a:lnTo>
                  <a:lnTo>
                    <a:pt x="128333" y="361708"/>
                  </a:lnTo>
                  <a:lnTo>
                    <a:pt x="71031" y="350329"/>
                  </a:lnTo>
                  <a:lnTo>
                    <a:pt x="35915" y="336219"/>
                  </a:lnTo>
                  <a:lnTo>
                    <a:pt x="23990" y="323329"/>
                  </a:lnTo>
                  <a:lnTo>
                    <a:pt x="28295" y="316344"/>
                  </a:lnTo>
                  <a:lnTo>
                    <a:pt x="42646" y="306971"/>
                  </a:lnTo>
                  <a:lnTo>
                    <a:pt x="69215" y="296862"/>
                  </a:lnTo>
                  <a:lnTo>
                    <a:pt x="110134" y="287718"/>
                  </a:lnTo>
                  <a:lnTo>
                    <a:pt x="116662" y="286626"/>
                  </a:lnTo>
                  <a:lnTo>
                    <a:pt x="121069" y="280454"/>
                  </a:lnTo>
                  <a:lnTo>
                    <a:pt x="118897" y="267385"/>
                  </a:lnTo>
                  <a:lnTo>
                    <a:pt x="112737" y="262991"/>
                  </a:lnTo>
                  <a:lnTo>
                    <a:pt x="106197" y="264058"/>
                  </a:lnTo>
                  <a:lnTo>
                    <a:pt x="72872" y="270992"/>
                  </a:lnTo>
                  <a:lnTo>
                    <a:pt x="38227" y="282575"/>
                  </a:lnTo>
                  <a:lnTo>
                    <a:pt x="11010" y="299707"/>
                  </a:lnTo>
                  <a:lnTo>
                    <a:pt x="0" y="323329"/>
                  </a:lnTo>
                  <a:lnTo>
                    <a:pt x="11633" y="347205"/>
                  </a:lnTo>
                  <a:lnTo>
                    <a:pt x="43192" y="365937"/>
                  </a:lnTo>
                  <a:lnTo>
                    <a:pt x="89611" y="379437"/>
                  </a:lnTo>
                  <a:lnTo>
                    <a:pt x="145834" y="387616"/>
                  </a:lnTo>
                  <a:lnTo>
                    <a:pt x="206794" y="390359"/>
                  </a:lnTo>
                  <a:lnTo>
                    <a:pt x="267766" y="387616"/>
                  </a:lnTo>
                  <a:lnTo>
                    <a:pt x="323977" y="379437"/>
                  </a:lnTo>
                  <a:lnTo>
                    <a:pt x="370395" y="365937"/>
                  </a:lnTo>
                  <a:lnTo>
                    <a:pt x="401955" y="347205"/>
                  </a:lnTo>
                  <a:lnTo>
                    <a:pt x="413600" y="3233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" name="object 162"/>
          <p:cNvGrpSpPr/>
          <p:nvPr/>
        </p:nvGrpSpPr>
        <p:grpSpPr>
          <a:xfrm>
            <a:off x="15366007" y="7454716"/>
            <a:ext cx="1061085" cy="970280"/>
            <a:chOff x="15366007" y="7454716"/>
            <a:chExt cx="1061085" cy="970280"/>
          </a:xfrm>
        </p:grpSpPr>
        <p:sp>
          <p:nvSpPr>
            <p:cNvPr id="163" name="object 163"/>
            <p:cNvSpPr/>
            <p:nvPr/>
          </p:nvSpPr>
          <p:spPr>
            <a:xfrm>
              <a:off x="15365997" y="7454728"/>
              <a:ext cx="1061085" cy="970280"/>
            </a:xfrm>
            <a:custGeom>
              <a:avLst/>
              <a:gdLst/>
              <a:ahLst/>
              <a:cxnLst/>
              <a:rect l="l" t="t" r="r" b="b"/>
              <a:pathLst>
                <a:path w="1061084" h="970279">
                  <a:moveTo>
                    <a:pt x="996365" y="622909"/>
                  </a:moveTo>
                  <a:lnTo>
                    <a:pt x="990981" y="617524"/>
                  </a:lnTo>
                  <a:lnTo>
                    <a:pt x="977734" y="617524"/>
                  </a:lnTo>
                  <a:lnTo>
                    <a:pt x="972375" y="622909"/>
                  </a:lnTo>
                  <a:lnTo>
                    <a:pt x="972375" y="850023"/>
                  </a:lnTo>
                  <a:lnTo>
                    <a:pt x="966851" y="887056"/>
                  </a:lnTo>
                  <a:lnTo>
                    <a:pt x="951890" y="917689"/>
                  </a:lnTo>
                  <a:lnTo>
                    <a:pt x="929919" y="938542"/>
                  </a:lnTo>
                  <a:lnTo>
                    <a:pt x="903338" y="946238"/>
                  </a:lnTo>
                  <a:lnTo>
                    <a:pt x="157391" y="946238"/>
                  </a:lnTo>
                  <a:lnTo>
                    <a:pt x="130822" y="938542"/>
                  </a:lnTo>
                  <a:lnTo>
                    <a:pt x="108851" y="917689"/>
                  </a:lnTo>
                  <a:lnTo>
                    <a:pt x="93891" y="887056"/>
                  </a:lnTo>
                  <a:lnTo>
                    <a:pt x="88366" y="850023"/>
                  </a:lnTo>
                  <a:lnTo>
                    <a:pt x="88366" y="622909"/>
                  </a:lnTo>
                  <a:lnTo>
                    <a:pt x="82981" y="617524"/>
                  </a:lnTo>
                  <a:lnTo>
                    <a:pt x="69748" y="617524"/>
                  </a:lnTo>
                  <a:lnTo>
                    <a:pt x="64376" y="622909"/>
                  </a:lnTo>
                  <a:lnTo>
                    <a:pt x="64376" y="850023"/>
                  </a:lnTo>
                  <a:lnTo>
                    <a:pt x="71704" y="896772"/>
                  </a:lnTo>
                  <a:lnTo>
                    <a:pt x="91655" y="934986"/>
                  </a:lnTo>
                  <a:lnTo>
                    <a:pt x="121221" y="960767"/>
                  </a:lnTo>
                  <a:lnTo>
                    <a:pt x="157391" y="970229"/>
                  </a:lnTo>
                  <a:lnTo>
                    <a:pt x="903338" y="970229"/>
                  </a:lnTo>
                  <a:lnTo>
                    <a:pt x="939507" y="960767"/>
                  </a:lnTo>
                  <a:lnTo>
                    <a:pt x="969086" y="934986"/>
                  </a:lnTo>
                  <a:lnTo>
                    <a:pt x="989037" y="896772"/>
                  </a:lnTo>
                  <a:lnTo>
                    <a:pt x="996365" y="850023"/>
                  </a:lnTo>
                  <a:lnTo>
                    <a:pt x="996365" y="622909"/>
                  </a:lnTo>
                  <a:close/>
                </a:path>
                <a:path w="1061084" h="970279">
                  <a:moveTo>
                    <a:pt x="1060805" y="530364"/>
                  </a:moveTo>
                  <a:lnTo>
                    <a:pt x="1058672" y="482841"/>
                  </a:lnTo>
                  <a:lnTo>
                    <a:pt x="1052245" y="435152"/>
                  </a:lnTo>
                  <a:lnTo>
                    <a:pt x="1041831" y="389534"/>
                  </a:lnTo>
                  <a:lnTo>
                    <a:pt x="1036675" y="373621"/>
                  </a:lnTo>
                  <a:lnTo>
                    <a:pt x="1036675" y="518363"/>
                  </a:lnTo>
                  <a:lnTo>
                    <a:pt x="916914" y="518363"/>
                  </a:lnTo>
                  <a:lnTo>
                    <a:pt x="912507" y="470839"/>
                  </a:lnTo>
                  <a:lnTo>
                    <a:pt x="902335" y="424370"/>
                  </a:lnTo>
                  <a:lnTo>
                    <a:pt x="886561" y="379539"/>
                  </a:lnTo>
                  <a:lnTo>
                    <a:pt x="865339" y="336918"/>
                  </a:lnTo>
                  <a:lnTo>
                    <a:pt x="837184" y="294881"/>
                  </a:lnTo>
                  <a:lnTo>
                    <a:pt x="803833" y="256895"/>
                  </a:lnTo>
                  <a:lnTo>
                    <a:pt x="765898" y="223570"/>
                  </a:lnTo>
                  <a:lnTo>
                    <a:pt x="723823" y="195376"/>
                  </a:lnTo>
                  <a:lnTo>
                    <a:pt x="678446" y="173012"/>
                  </a:lnTo>
                  <a:lnTo>
                    <a:pt x="662533" y="167627"/>
                  </a:lnTo>
                  <a:lnTo>
                    <a:pt x="630631" y="156806"/>
                  </a:lnTo>
                  <a:lnTo>
                    <a:pt x="581037" y="146964"/>
                  </a:lnTo>
                  <a:lnTo>
                    <a:pt x="530377" y="143637"/>
                  </a:lnTo>
                  <a:lnTo>
                    <a:pt x="479666" y="146964"/>
                  </a:lnTo>
                  <a:lnTo>
                    <a:pt x="430072" y="156806"/>
                  </a:lnTo>
                  <a:lnTo>
                    <a:pt x="382295" y="173012"/>
                  </a:lnTo>
                  <a:lnTo>
                    <a:pt x="337007" y="195376"/>
                  </a:lnTo>
                  <a:lnTo>
                    <a:pt x="294881" y="223570"/>
                  </a:lnTo>
                  <a:lnTo>
                    <a:pt x="256921" y="256895"/>
                  </a:lnTo>
                  <a:lnTo>
                    <a:pt x="223558" y="294881"/>
                  </a:lnTo>
                  <a:lnTo>
                    <a:pt x="195402" y="336918"/>
                  </a:lnTo>
                  <a:lnTo>
                    <a:pt x="174282" y="379336"/>
                  </a:lnTo>
                  <a:lnTo>
                    <a:pt x="174180" y="379539"/>
                  </a:lnTo>
                  <a:lnTo>
                    <a:pt x="158457" y="424243"/>
                  </a:lnTo>
                  <a:lnTo>
                    <a:pt x="158407" y="424370"/>
                  </a:lnTo>
                  <a:lnTo>
                    <a:pt x="148285" y="470649"/>
                  </a:lnTo>
                  <a:lnTo>
                    <a:pt x="148234" y="470839"/>
                  </a:lnTo>
                  <a:lnTo>
                    <a:pt x="143827" y="518363"/>
                  </a:lnTo>
                  <a:lnTo>
                    <a:pt x="24130" y="518363"/>
                  </a:lnTo>
                  <a:lnTo>
                    <a:pt x="27470" y="470839"/>
                  </a:lnTo>
                  <a:lnTo>
                    <a:pt x="27482" y="470649"/>
                  </a:lnTo>
                  <a:lnTo>
                    <a:pt x="35153" y="424370"/>
                  </a:lnTo>
                  <a:lnTo>
                    <a:pt x="35179" y="424243"/>
                  </a:lnTo>
                  <a:lnTo>
                    <a:pt x="46926" y="379539"/>
                  </a:lnTo>
                  <a:lnTo>
                    <a:pt x="46977" y="379336"/>
                  </a:lnTo>
                  <a:lnTo>
                    <a:pt x="62699" y="336156"/>
                  </a:lnTo>
                  <a:lnTo>
                    <a:pt x="82143" y="294881"/>
                  </a:lnTo>
                  <a:lnTo>
                    <a:pt x="105079" y="255739"/>
                  </a:lnTo>
                  <a:lnTo>
                    <a:pt x="131330" y="218935"/>
                  </a:lnTo>
                  <a:lnTo>
                    <a:pt x="160667" y="184658"/>
                  </a:lnTo>
                  <a:lnTo>
                    <a:pt x="192913" y="153123"/>
                  </a:lnTo>
                  <a:lnTo>
                    <a:pt x="227838" y="124523"/>
                  </a:lnTo>
                  <a:lnTo>
                    <a:pt x="265239" y="99085"/>
                  </a:lnTo>
                  <a:lnTo>
                    <a:pt x="304927" y="76987"/>
                  </a:lnTo>
                  <a:lnTo>
                    <a:pt x="346684" y="58445"/>
                  </a:lnTo>
                  <a:lnTo>
                    <a:pt x="390321" y="43675"/>
                  </a:lnTo>
                  <a:lnTo>
                    <a:pt x="435610" y="32867"/>
                  </a:lnTo>
                  <a:lnTo>
                    <a:pt x="482371" y="26238"/>
                  </a:lnTo>
                  <a:lnTo>
                    <a:pt x="530377" y="23977"/>
                  </a:lnTo>
                  <a:lnTo>
                    <a:pt x="578396" y="26238"/>
                  </a:lnTo>
                  <a:lnTo>
                    <a:pt x="625144" y="32867"/>
                  </a:lnTo>
                  <a:lnTo>
                    <a:pt x="670445" y="43675"/>
                  </a:lnTo>
                  <a:lnTo>
                    <a:pt x="714082" y="58445"/>
                  </a:lnTo>
                  <a:lnTo>
                    <a:pt x="755853" y="76987"/>
                  </a:lnTo>
                  <a:lnTo>
                    <a:pt x="795540" y="99085"/>
                  </a:lnTo>
                  <a:lnTo>
                    <a:pt x="832954" y="124523"/>
                  </a:lnTo>
                  <a:lnTo>
                    <a:pt x="867879" y="153123"/>
                  </a:lnTo>
                  <a:lnTo>
                    <a:pt x="900125" y="184658"/>
                  </a:lnTo>
                  <a:lnTo>
                    <a:pt x="929474" y="218935"/>
                  </a:lnTo>
                  <a:lnTo>
                    <a:pt x="955713" y="255739"/>
                  </a:lnTo>
                  <a:lnTo>
                    <a:pt x="978662" y="294881"/>
                  </a:lnTo>
                  <a:lnTo>
                    <a:pt x="998105" y="336156"/>
                  </a:lnTo>
                  <a:lnTo>
                    <a:pt x="1013828" y="379336"/>
                  </a:lnTo>
                  <a:lnTo>
                    <a:pt x="1025626" y="424243"/>
                  </a:lnTo>
                  <a:lnTo>
                    <a:pt x="1033322" y="470649"/>
                  </a:lnTo>
                  <a:lnTo>
                    <a:pt x="1036675" y="518363"/>
                  </a:lnTo>
                  <a:lnTo>
                    <a:pt x="1036675" y="373621"/>
                  </a:lnTo>
                  <a:lnTo>
                    <a:pt x="1009662" y="303212"/>
                  </a:lnTo>
                  <a:lnTo>
                    <a:pt x="988288" y="262877"/>
                  </a:lnTo>
                  <a:lnTo>
                    <a:pt x="963637" y="224701"/>
                  </a:lnTo>
                  <a:lnTo>
                    <a:pt x="935913" y="188849"/>
                  </a:lnTo>
                  <a:lnTo>
                    <a:pt x="905281" y="155511"/>
                  </a:lnTo>
                  <a:lnTo>
                    <a:pt x="871943" y="124879"/>
                  </a:lnTo>
                  <a:lnTo>
                    <a:pt x="836079" y="97155"/>
                  </a:lnTo>
                  <a:lnTo>
                    <a:pt x="797890" y="72504"/>
                  </a:lnTo>
                  <a:lnTo>
                    <a:pt x="757567" y="51142"/>
                  </a:lnTo>
                  <a:lnTo>
                    <a:pt x="715276" y="33223"/>
                  </a:lnTo>
                  <a:lnTo>
                    <a:pt x="671233" y="18973"/>
                  </a:lnTo>
                  <a:lnTo>
                    <a:pt x="625602" y="8559"/>
                  </a:lnTo>
                  <a:lnTo>
                    <a:pt x="578586" y="2171"/>
                  </a:lnTo>
                  <a:lnTo>
                    <a:pt x="530377" y="0"/>
                  </a:lnTo>
                  <a:lnTo>
                    <a:pt x="482168" y="2171"/>
                  </a:lnTo>
                  <a:lnTo>
                    <a:pt x="435165" y="8559"/>
                  </a:lnTo>
                  <a:lnTo>
                    <a:pt x="389547" y="18973"/>
                  </a:lnTo>
                  <a:lnTo>
                    <a:pt x="345503" y="33223"/>
                  </a:lnTo>
                  <a:lnTo>
                    <a:pt x="303225" y="51142"/>
                  </a:lnTo>
                  <a:lnTo>
                    <a:pt x="262890" y="72504"/>
                  </a:lnTo>
                  <a:lnTo>
                    <a:pt x="224713" y="97155"/>
                  </a:lnTo>
                  <a:lnTo>
                    <a:pt x="188849" y="124879"/>
                  </a:lnTo>
                  <a:lnTo>
                    <a:pt x="155524" y="155511"/>
                  </a:lnTo>
                  <a:lnTo>
                    <a:pt x="124891" y="188849"/>
                  </a:lnTo>
                  <a:lnTo>
                    <a:pt x="97167" y="224701"/>
                  </a:lnTo>
                  <a:lnTo>
                    <a:pt x="72517" y="262877"/>
                  </a:lnTo>
                  <a:lnTo>
                    <a:pt x="51142" y="303212"/>
                  </a:lnTo>
                  <a:lnTo>
                    <a:pt x="33235" y="345490"/>
                  </a:lnTo>
                  <a:lnTo>
                    <a:pt x="18986" y="389534"/>
                  </a:lnTo>
                  <a:lnTo>
                    <a:pt x="8559" y="435152"/>
                  </a:lnTo>
                  <a:lnTo>
                    <a:pt x="2171" y="482155"/>
                  </a:lnTo>
                  <a:lnTo>
                    <a:pt x="0" y="530364"/>
                  </a:lnTo>
                  <a:lnTo>
                    <a:pt x="0" y="536981"/>
                  </a:lnTo>
                  <a:lnTo>
                    <a:pt x="5359" y="542353"/>
                  </a:lnTo>
                  <a:lnTo>
                    <a:pt x="162255" y="542353"/>
                  </a:lnTo>
                  <a:lnTo>
                    <a:pt x="167627" y="536981"/>
                  </a:lnTo>
                  <a:lnTo>
                    <a:pt x="167627" y="530364"/>
                  </a:lnTo>
                  <a:lnTo>
                    <a:pt x="168414" y="518363"/>
                  </a:lnTo>
                  <a:lnTo>
                    <a:pt x="179997" y="436333"/>
                  </a:lnTo>
                  <a:lnTo>
                    <a:pt x="195186" y="391477"/>
                  </a:lnTo>
                  <a:lnTo>
                    <a:pt x="216154" y="348919"/>
                  </a:lnTo>
                  <a:lnTo>
                    <a:pt x="242608" y="309448"/>
                  </a:lnTo>
                  <a:lnTo>
                    <a:pt x="273875" y="273850"/>
                  </a:lnTo>
                  <a:lnTo>
                    <a:pt x="309486" y="242595"/>
                  </a:lnTo>
                  <a:lnTo>
                    <a:pt x="349021" y="216141"/>
                  </a:lnTo>
                  <a:lnTo>
                    <a:pt x="391490" y="195173"/>
                  </a:lnTo>
                  <a:lnTo>
                    <a:pt x="436295" y="179984"/>
                  </a:lnTo>
                  <a:lnTo>
                    <a:pt x="482803" y="170738"/>
                  </a:lnTo>
                  <a:lnTo>
                    <a:pt x="530377" y="167627"/>
                  </a:lnTo>
                  <a:lnTo>
                    <a:pt x="577900" y="170738"/>
                  </a:lnTo>
                  <a:lnTo>
                    <a:pt x="624408" y="179984"/>
                  </a:lnTo>
                  <a:lnTo>
                    <a:pt x="669251" y="195173"/>
                  </a:lnTo>
                  <a:lnTo>
                    <a:pt x="711809" y="216141"/>
                  </a:lnTo>
                  <a:lnTo>
                    <a:pt x="751281" y="242595"/>
                  </a:lnTo>
                  <a:lnTo>
                    <a:pt x="786879" y="273850"/>
                  </a:lnTo>
                  <a:lnTo>
                    <a:pt x="818134" y="309448"/>
                  </a:lnTo>
                  <a:lnTo>
                    <a:pt x="844575" y="348919"/>
                  </a:lnTo>
                  <a:lnTo>
                    <a:pt x="865555" y="391477"/>
                  </a:lnTo>
                  <a:lnTo>
                    <a:pt x="880757" y="436333"/>
                  </a:lnTo>
                  <a:lnTo>
                    <a:pt x="890003" y="482841"/>
                  </a:lnTo>
                  <a:lnTo>
                    <a:pt x="893114" y="530364"/>
                  </a:lnTo>
                  <a:lnTo>
                    <a:pt x="893114" y="536981"/>
                  </a:lnTo>
                  <a:lnTo>
                    <a:pt x="898474" y="542353"/>
                  </a:lnTo>
                  <a:lnTo>
                    <a:pt x="1055433" y="542353"/>
                  </a:lnTo>
                  <a:lnTo>
                    <a:pt x="1060805" y="536981"/>
                  </a:lnTo>
                  <a:lnTo>
                    <a:pt x="1060805" y="53036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" name="object 16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6207259" y="7712637"/>
              <a:ext cx="150948" cy="97002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6070116" y="7523237"/>
              <a:ext cx="98688" cy="149252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5884379" y="7455616"/>
              <a:ext cx="24130" cy="167005"/>
            </a:xfrm>
            <a:custGeom>
              <a:avLst/>
              <a:gdLst/>
              <a:ahLst/>
              <a:cxnLst/>
              <a:rect l="l" t="t" r="r" b="b"/>
              <a:pathLst>
                <a:path w="24130" h="167004">
                  <a:moveTo>
                    <a:pt x="1861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161356"/>
                  </a:lnTo>
                  <a:lnTo>
                    <a:pt x="5371" y="166727"/>
                  </a:lnTo>
                  <a:lnTo>
                    <a:pt x="11999" y="166727"/>
                  </a:lnTo>
                  <a:lnTo>
                    <a:pt x="18617" y="166727"/>
                  </a:lnTo>
                  <a:lnTo>
                    <a:pt x="23999" y="161356"/>
                  </a:lnTo>
                  <a:lnTo>
                    <a:pt x="23999" y="5371"/>
                  </a:lnTo>
                  <a:lnTo>
                    <a:pt x="1861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5624014" y="7523237"/>
              <a:ext cx="98698" cy="149252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5434613" y="7712647"/>
              <a:ext cx="150874" cy="9699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5718982" y="7843943"/>
              <a:ext cx="309990" cy="408485"/>
            </a:xfrm>
            <a:prstGeom prst="rect">
              <a:avLst/>
            </a:prstGeom>
          </p:spPr>
        </p:pic>
      </p:grpSp>
      <p:grpSp>
        <p:nvGrpSpPr>
          <p:cNvPr id="214" name="Grupo 213">
            <a:extLst>
              <a:ext uri="{FF2B5EF4-FFF2-40B4-BE49-F238E27FC236}">
                <a16:creationId xmlns:a16="http://schemas.microsoft.com/office/drawing/2014/main" id="{E88D5811-3D8E-A652-B75E-7715641950CF}"/>
              </a:ext>
            </a:extLst>
          </p:cNvPr>
          <p:cNvGrpSpPr/>
          <p:nvPr/>
        </p:nvGrpSpPr>
        <p:grpSpPr>
          <a:xfrm>
            <a:off x="15385122" y="4353388"/>
            <a:ext cx="1022985" cy="1168400"/>
            <a:chOff x="15385122" y="4353388"/>
            <a:chExt cx="1022985" cy="1168400"/>
          </a:xfrm>
        </p:grpSpPr>
        <p:sp>
          <p:nvSpPr>
            <p:cNvPr id="170" name="object 170"/>
            <p:cNvSpPr/>
            <p:nvPr/>
          </p:nvSpPr>
          <p:spPr>
            <a:xfrm>
              <a:off x="15479348" y="4490613"/>
              <a:ext cx="24130" cy="75565"/>
            </a:xfrm>
            <a:custGeom>
              <a:avLst/>
              <a:gdLst/>
              <a:ahLst/>
              <a:cxnLst/>
              <a:rect l="l" t="t" r="r" b="b"/>
              <a:pathLst>
                <a:path w="24130" h="75564">
                  <a:moveTo>
                    <a:pt x="18627" y="0"/>
                  </a:moveTo>
                  <a:lnTo>
                    <a:pt x="5371" y="0"/>
                  </a:lnTo>
                  <a:lnTo>
                    <a:pt x="0" y="5361"/>
                  </a:lnTo>
                  <a:lnTo>
                    <a:pt x="0" y="69935"/>
                  </a:lnTo>
                  <a:lnTo>
                    <a:pt x="5371" y="75306"/>
                  </a:lnTo>
                  <a:lnTo>
                    <a:pt x="11999" y="75306"/>
                  </a:lnTo>
                  <a:lnTo>
                    <a:pt x="18627" y="75306"/>
                  </a:lnTo>
                  <a:lnTo>
                    <a:pt x="23999" y="69935"/>
                  </a:lnTo>
                  <a:lnTo>
                    <a:pt x="23999" y="536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5479348" y="4827054"/>
              <a:ext cx="24130" cy="158115"/>
            </a:xfrm>
            <a:custGeom>
              <a:avLst/>
              <a:gdLst/>
              <a:ahLst/>
              <a:cxnLst/>
              <a:rect l="l" t="t" r="r" b="b"/>
              <a:pathLst>
                <a:path w="24130" h="158114">
                  <a:moveTo>
                    <a:pt x="18627" y="0"/>
                  </a:moveTo>
                  <a:lnTo>
                    <a:pt x="5371" y="0"/>
                  </a:lnTo>
                  <a:lnTo>
                    <a:pt x="0" y="5361"/>
                  </a:lnTo>
                  <a:lnTo>
                    <a:pt x="0" y="152236"/>
                  </a:lnTo>
                  <a:lnTo>
                    <a:pt x="5371" y="157607"/>
                  </a:lnTo>
                  <a:lnTo>
                    <a:pt x="11999" y="157607"/>
                  </a:lnTo>
                  <a:lnTo>
                    <a:pt x="18627" y="157607"/>
                  </a:lnTo>
                  <a:lnTo>
                    <a:pt x="23999" y="152236"/>
                  </a:lnTo>
                  <a:lnTo>
                    <a:pt x="23999" y="536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5385122" y="4353388"/>
              <a:ext cx="1022985" cy="1168400"/>
            </a:xfrm>
            <a:custGeom>
              <a:avLst/>
              <a:gdLst/>
              <a:ahLst/>
              <a:cxnLst/>
              <a:rect l="l" t="t" r="r" b="b"/>
              <a:pathLst>
                <a:path w="1022984" h="1168400">
                  <a:moveTo>
                    <a:pt x="541172" y="918743"/>
                  </a:moveTo>
                  <a:lnTo>
                    <a:pt x="537565" y="909535"/>
                  </a:lnTo>
                  <a:lnTo>
                    <a:pt x="533146" y="906513"/>
                  </a:lnTo>
                  <a:lnTo>
                    <a:pt x="428320" y="906513"/>
                  </a:lnTo>
                  <a:lnTo>
                    <a:pt x="422960" y="911885"/>
                  </a:lnTo>
                  <a:lnTo>
                    <a:pt x="422960" y="925131"/>
                  </a:lnTo>
                  <a:lnTo>
                    <a:pt x="428320" y="930503"/>
                  </a:lnTo>
                  <a:lnTo>
                    <a:pt x="497471" y="930503"/>
                  </a:lnTo>
                  <a:lnTo>
                    <a:pt x="270598" y="1139532"/>
                  </a:lnTo>
                  <a:lnTo>
                    <a:pt x="43700" y="930503"/>
                  </a:lnTo>
                  <a:lnTo>
                    <a:pt x="112852" y="930503"/>
                  </a:lnTo>
                  <a:lnTo>
                    <a:pt x="118211" y="925131"/>
                  </a:lnTo>
                  <a:lnTo>
                    <a:pt x="118211" y="699973"/>
                  </a:lnTo>
                  <a:lnTo>
                    <a:pt x="112852" y="694601"/>
                  </a:lnTo>
                  <a:lnTo>
                    <a:pt x="99593" y="694601"/>
                  </a:lnTo>
                  <a:lnTo>
                    <a:pt x="94221" y="699973"/>
                  </a:lnTo>
                  <a:lnTo>
                    <a:pt x="94221" y="906513"/>
                  </a:lnTo>
                  <a:lnTo>
                    <a:pt x="8051" y="906513"/>
                  </a:lnTo>
                  <a:lnTo>
                    <a:pt x="3606" y="909535"/>
                  </a:lnTo>
                  <a:lnTo>
                    <a:pt x="0" y="918743"/>
                  </a:lnTo>
                  <a:lnTo>
                    <a:pt x="1219" y="923975"/>
                  </a:lnTo>
                  <a:lnTo>
                    <a:pt x="264756" y="1166787"/>
                  </a:lnTo>
                  <a:lnTo>
                    <a:pt x="267677" y="1167853"/>
                  </a:lnTo>
                  <a:lnTo>
                    <a:pt x="270598" y="1167853"/>
                  </a:lnTo>
                  <a:lnTo>
                    <a:pt x="273507" y="1167853"/>
                  </a:lnTo>
                  <a:lnTo>
                    <a:pt x="276428" y="1166787"/>
                  </a:lnTo>
                  <a:lnTo>
                    <a:pt x="539965" y="923975"/>
                  </a:lnTo>
                  <a:lnTo>
                    <a:pt x="541172" y="918743"/>
                  </a:lnTo>
                  <a:close/>
                </a:path>
                <a:path w="1022984" h="1168400">
                  <a:moveTo>
                    <a:pt x="598487" y="524383"/>
                  </a:moveTo>
                  <a:lnTo>
                    <a:pt x="591629" y="496366"/>
                  </a:lnTo>
                  <a:lnTo>
                    <a:pt x="572922" y="473456"/>
                  </a:lnTo>
                  <a:lnTo>
                    <a:pt x="545198" y="458000"/>
                  </a:lnTo>
                  <a:lnTo>
                    <a:pt x="523278" y="454342"/>
                  </a:lnTo>
                  <a:lnTo>
                    <a:pt x="523278" y="425818"/>
                  </a:lnTo>
                  <a:lnTo>
                    <a:pt x="517906" y="420458"/>
                  </a:lnTo>
                  <a:lnTo>
                    <a:pt x="504647" y="420458"/>
                  </a:lnTo>
                  <a:lnTo>
                    <a:pt x="499275" y="425818"/>
                  </a:lnTo>
                  <a:lnTo>
                    <a:pt x="499275" y="454342"/>
                  </a:lnTo>
                  <a:lnTo>
                    <a:pt x="477367" y="458000"/>
                  </a:lnTo>
                  <a:lnTo>
                    <a:pt x="449643" y="473456"/>
                  </a:lnTo>
                  <a:lnTo>
                    <a:pt x="430936" y="496366"/>
                  </a:lnTo>
                  <a:lnTo>
                    <a:pt x="424065" y="524383"/>
                  </a:lnTo>
                  <a:lnTo>
                    <a:pt x="430936" y="552411"/>
                  </a:lnTo>
                  <a:lnTo>
                    <a:pt x="449643" y="575310"/>
                  </a:lnTo>
                  <a:lnTo>
                    <a:pt x="477367" y="590778"/>
                  </a:lnTo>
                  <a:lnTo>
                    <a:pt x="511276" y="596442"/>
                  </a:lnTo>
                  <a:lnTo>
                    <a:pt x="535863" y="600227"/>
                  </a:lnTo>
                  <a:lnTo>
                    <a:pt x="555967" y="610539"/>
                  </a:lnTo>
                  <a:lnTo>
                    <a:pt x="569531" y="625817"/>
                  </a:lnTo>
                  <a:lnTo>
                    <a:pt x="574497" y="644512"/>
                  </a:lnTo>
                  <a:lnTo>
                    <a:pt x="569531" y="663206"/>
                  </a:lnTo>
                  <a:lnTo>
                    <a:pt x="555967" y="678484"/>
                  </a:lnTo>
                  <a:lnTo>
                    <a:pt x="535863" y="688797"/>
                  </a:lnTo>
                  <a:lnTo>
                    <a:pt x="511276" y="692581"/>
                  </a:lnTo>
                  <a:lnTo>
                    <a:pt x="486702" y="688797"/>
                  </a:lnTo>
                  <a:lnTo>
                    <a:pt x="466598" y="678484"/>
                  </a:lnTo>
                  <a:lnTo>
                    <a:pt x="453034" y="663206"/>
                  </a:lnTo>
                  <a:lnTo>
                    <a:pt x="448056" y="644512"/>
                  </a:lnTo>
                  <a:lnTo>
                    <a:pt x="448056" y="637895"/>
                  </a:lnTo>
                  <a:lnTo>
                    <a:pt x="442683" y="632523"/>
                  </a:lnTo>
                  <a:lnTo>
                    <a:pt x="429437" y="632523"/>
                  </a:lnTo>
                  <a:lnTo>
                    <a:pt x="424065" y="637895"/>
                  </a:lnTo>
                  <a:lnTo>
                    <a:pt x="424065" y="644512"/>
                  </a:lnTo>
                  <a:lnTo>
                    <a:pt x="430936" y="672541"/>
                  </a:lnTo>
                  <a:lnTo>
                    <a:pt x="449643" y="695452"/>
                  </a:lnTo>
                  <a:lnTo>
                    <a:pt x="477367" y="710907"/>
                  </a:lnTo>
                  <a:lnTo>
                    <a:pt x="499275" y="714578"/>
                  </a:lnTo>
                  <a:lnTo>
                    <a:pt x="499275" y="743077"/>
                  </a:lnTo>
                  <a:lnTo>
                    <a:pt x="504647" y="748449"/>
                  </a:lnTo>
                  <a:lnTo>
                    <a:pt x="511276" y="748449"/>
                  </a:lnTo>
                  <a:lnTo>
                    <a:pt x="517906" y="748449"/>
                  </a:lnTo>
                  <a:lnTo>
                    <a:pt x="523278" y="743077"/>
                  </a:lnTo>
                  <a:lnTo>
                    <a:pt x="523278" y="714578"/>
                  </a:lnTo>
                  <a:lnTo>
                    <a:pt x="545198" y="710907"/>
                  </a:lnTo>
                  <a:lnTo>
                    <a:pt x="572922" y="695452"/>
                  </a:lnTo>
                  <a:lnTo>
                    <a:pt x="591629" y="672541"/>
                  </a:lnTo>
                  <a:lnTo>
                    <a:pt x="598487" y="644512"/>
                  </a:lnTo>
                  <a:lnTo>
                    <a:pt x="591629" y="616496"/>
                  </a:lnTo>
                  <a:lnTo>
                    <a:pt x="572922" y="593585"/>
                  </a:lnTo>
                  <a:lnTo>
                    <a:pt x="545198" y="578129"/>
                  </a:lnTo>
                  <a:lnTo>
                    <a:pt x="511276" y="572452"/>
                  </a:lnTo>
                  <a:lnTo>
                    <a:pt x="486702" y="568667"/>
                  </a:lnTo>
                  <a:lnTo>
                    <a:pt x="466598" y="558355"/>
                  </a:lnTo>
                  <a:lnTo>
                    <a:pt x="453034" y="543077"/>
                  </a:lnTo>
                  <a:lnTo>
                    <a:pt x="448056" y="524383"/>
                  </a:lnTo>
                  <a:lnTo>
                    <a:pt x="453034" y="505688"/>
                  </a:lnTo>
                  <a:lnTo>
                    <a:pt x="466598" y="490410"/>
                  </a:lnTo>
                  <a:lnTo>
                    <a:pt x="486702" y="480110"/>
                  </a:lnTo>
                  <a:lnTo>
                    <a:pt x="511276" y="476326"/>
                  </a:lnTo>
                  <a:lnTo>
                    <a:pt x="535863" y="480110"/>
                  </a:lnTo>
                  <a:lnTo>
                    <a:pt x="555967" y="490410"/>
                  </a:lnTo>
                  <a:lnTo>
                    <a:pt x="569531" y="505688"/>
                  </a:lnTo>
                  <a:lnTo>
                    <a:pt x="574497" y="524383"/>
                  </a:lnTo>
                  <a:lnTo>
                    <a:pt x="574497" y="531012"/>
                  </a:lnTo>
                  <a:lnTo>
                    <a:pt x="579869" y="536384"/>
                  </a:lnTo>
                  <a:lnTo>
                    <a:pt x="593115" y="536384"/>
                  </a:lnTo>
                  <a:lnTo>
                    <a:pt x="598487" y="531012"/>
                  </a:lnTo>
                  <a:lnTo>
                    <a:pt x="598487" y="524383"/>
                  </a:lnTo>
                  <a:close/>
                </a:path>
                <a:path w="1022984" h="1168400">
                  <a:moveTo>
                    <a:pt x="772871" y="584454"/>
                  </a:moveTo>
                  <a:lnTo>
                    <a:pt x="768654" y="537489"/>
                  </a:lnTo>
                  <a:lnTo>
                    <a:pt x="756488" y="493268"/>
                  </a:lnTo>
                  <a:lnTo>
                    <a:pt x="748880" y="477278"/>
                  </a:lnTo>
                  <a:lnTo>
                    <a:pt x="748880" y="584454"/>
                  </a:lnTo>
                  <a:lnTo>
                    <a:pt x="744131" y="631418"/>
                  </a:lnTo>
                  <a:lnTo>
                    <a:pt x="730186" y="676859"/>
                  </a:lnTo>
                  <a:lnTo>
                    <a:pt x="708253" y="717219"/>
                  </a:lnTo>
                  <a:lnTo>
                    <a:pt x="679221" y="752398"/>
                  </a:lnTo>
                  <a:lnTo>
                    <a:pt x="644042" y="781431"/>
                  </a:lnTo>
                  <a:lnTo>
                    <a:pt x="603681" y="803363"/>
                  </a:lnTo>
                  <a:lnTo>
                    <a:pt x="559104" y="817232"/>
                  </a:lnTo>
                  <a:lnTo>
                    <a:pt x="511276" y="822071"/>
                  </a:lnTo>
                  <a:lnTo>
                    <a:pt x="463448" y="817232"/>
                  </a:lnTo>
                  <a:lnTo>
                    <a:pt x="418884" y="803363"/>
                  </a:lnTo>
                  <a:lnTo>
                    <a:pt x="378523" y="781431"/>
                  </a:lnTo>
                  <a:lnTo>
                    <a:pt x="343344" y="752398"/>
                  </a:lnTo>
                  <a:lnTo>
                    <a:pt x="314312" y="717219"/>
                  </a:lnTo>
                  <a:lnTo>
                    <a:pt x="292379" y="676859"/>
                  </a:lnTo>
                  <a:lnTo>
                    <a:pt x="278511" y="632282"/>
                  </a:lnTo>
                  <a:lnTo>
                    <a:pt x="273672" y="584454"/>
                  </a:lnTo>
                  <a:lnTo>
                    <a:pt x="278422" y="537489"/>
                  </a:lnTo>
                  <a:lnTo>
                    <a:pt x="292379" y="492048"/>
                  </a:lnTo>
                  <a:lnTo>
                    <a:pt x="314312" y="451688"/>
                  </a:lnTo>
                  <a:lnTo>
                    <a:pt x="343344" y="416509"/>
                  </a:lnTo>
                  <a:lnTo>
                    <a:pt x="378523" y="387477"/>
                  </a:lnTo>
                  <a:lnTo>
                    <a:pt x="418884" y="365544"/>
                  </a:lnTo>
                  <a:lnTo>
                    <a:pt x="463448" y="351675"/>
                  </a:lnTo>
                  <a:lnTo>
                    <a:pt x="511276" y="346837"/>
                  </a:lnTo>
                  <a:lnTo>
                    <a:pt x="559104" y="351675"/>
                  </a:lnTo>
                  <a:lnTo>
                    <a:pt x="603681" y="365544"/>
                  </a:lnTo>
                  <a:lnTo>
                    <a:pt x="644042" y="387477"/>
                  </a:lnTo>
                  <a:lnTo>
                    <a:pt x="679221" y="416509"/>
                  </a:lnTo>
                  <a:lnTo>
                    <a:pt x="708253" y="451688"/>
                  </a:lnTo>
                  <a:lnTo>
                    <a:pt x="730186" y="492048"/>
                  </a:lnTo>
                  <a:lnTo>
                    <a:pt x="744054" y="536625"/>
                  </a:lnTo>
                  <a:lnTo>
                    <a:pt x="748880" y="584454"/>
                  </a:lnTo>
                  <a:lnTo>
                    <a:pt x="748880" y="477278"/>
                  </a:lnTo>
                  <a:lnTo>
                    <a:pt x="711276" y="416001"/>
                  </a:lnTo>
                  <a:lnTo>
                    <a:pt x="679729" y="384454"/>
                  </a:lnTo>
                  <a:lnTo>
                    <a:pt x="643204" y="358622"/>
                  </a:lnTo>
                  <a:lnTo>
                    <a:pt x="602462" y="339242"/>
                  </a:lnTo>
                  <a:lnTo>
                    <a:pt x="558241" y="327075"/>
                  </a:lnTo>
                  <a:lnTo>
                    <a:pt x="511276" y="322846"/>
                  </a:lnTo>
                  <a:lnTo>
                    <a:pt x="464324" y="327075"/>
                  </a:lnTo>
                  <a:lnTo>
                    <a:pt x="420103" y="339242"/>
                  </a:lnTo>
                  <a:lnTo>
                    <a:pt x="379349" y="358622"/>
                  </a:lnTo>
                  <a:lnTo>
                    <a:pt x="342836" y="384454"/>
                  </a:lnTo>
                  <a:lnTo>
                    <a:pt x="311289" y="416001"/>
                  </a:lnTo>
                  <a:lnTo>
                    <a:pt x="285457" y="452526"/>
                  </a:lnTo>
                  <a:lnTo>
                    <a:pt x="266077" y="493268"/>
                  </a:lnTo>
                  <a:lnTo>
                    <a:pt x="253911" y="537489"/>
                  </a:lnTo>
                  <a:lnTo>
                    <a:pt x="249682" y="584454"/>
                  </a:lnTo>
                  <a:lnTo>
                    <a:pt x="253911" y="631418"/>
                  </a:lnTo>
                  <a:lnTo>
                    <a:pt x="266077" y="675640"/>
                  </a:lnTo>
                  <a:lnTo>
                    <a:pt x="285457" y="716394"/>
                  </a:lnTo>
                  <a:lnTo>
                    <a:pt x="311289" y="752906"/>
                  </a:lnTo>
                  <a:lnTo>
                    <a:pt x="342836" y="784453"/>
                  </a:lnTo>
                  <a:lnTo>
                    <a:pt x="379349" y="810285"/>
                  </a:lnTo>
                  <a:lnTo>
                    <a:pt x="420103" y="829665"/>
                  </a:lnTo>
                  <a:lnTo>
                    <a:pt x="464324" y="841832"/>
                  </a:lnTo>
                  <a:lnTo>
                    <a:pt x="511276" y="846061"/>
                  </a:lnTo>
                  <a:lnTo>
                    <a:pt x="558241" y="841832"/>
                  </a:lnTo>
                  <a:lnTo>
                    <a:pt x="602462" y="829665"/>
                  </a:lnTo>
                  <a:lnTo>
                    <a:pt x="643204" y="810285"/>
                  </a:lnTo>
                  <a:lnTo>
                    <a:pt x="679729" y="784453"/>
                  </a:lnTo>
                  <a:lnTo>
                    <a:pt x="711276" y="752906"/>
                  </a:lnTo>
                  <a:lnTo>
                    <a:pt x="737108" y="716394"/>
                  </a:lnTo>
                  <a:lnTo>
                    <a:pt x="756488" y="675640"/>
                  </a:lnTo>
                  <a:lnTo>
                    <a:pt x="768654" y="631418"/>
                  </a:lnTo>
                  <a:lnTo>
                    <a:pt x="772871" y="584454"/>
                  </a:lnTo>
                  <a:close/>
                </a:path>
                <a:path w="1022984" h="1168400">
                  <a:moveTo>
                    <a:pt x="1022553" y="250151"/>
                  </a:moveTo>
                  <a:lnTo>
                    <a:pt x="1021334" y="244919"/>
                  </a:lnTo>
                  <a:lnTo>
                    <a:pt x="755497" y="0"/>
                  </a:lnTo>
                  <a:lnTo>
                    <a:pt x="748436" y="0"/>
                  </a:lnTo>
                  <a:lnTo>
                    <a:pt x="482600" y="244919"/>
                  </a:lnTo>
                  <a:lnTo>
                    <a:pt x="481393" y="250151"/>
                  </a:lnTo>
                  <a:lnTo>
                    <a:pt x="484987" y="259359"/>
                  </a:lnTo>
                  <a:lnTo>
                    <a:pt x="489419" y="262394"/>
                  </a:lnTo>
                  <a:lnTo>
                    <a:pt x="594220" y="262394"/>
                  </a:lnTo>
                  <a:lnTo>
                    <a:pt x="599592" y="257022"/>
                  </a:lnTo>
                  <a:lnTo>
                    <a:pt x="599592" y="243763"/>
                  </a:lnTo>
                  <a:lnTo>
                    <a:pt x="594220" y="238404"/>
                  </a:lnTo>
                  <a:lnTo>
                    <a:pt x="525081" y="238404"/>
                  </a:lnTo>
                  <a:lnTo>
                    <a:pt x="751967" y="29349"/>
                  </a:lnTo>
                  <a:lnTo>
                    <a:pt x="978865" y="238404"/>
                  </a:lnTo>
                  <a:lnTo>
                    <a:pt x="909713" y="238404"/>
                  </a:lnTo>
                  <a:lnTo>
                    <a:pt x="904341" y="243763"/>
                  </a:lnTo>
                  <a:lnTo>
                    <a:pt x="904341" y="468934"/>
                  </a:lnTo>
                  <a:lnTo>
                    <a:pt x="909713" y="474306"/>
                  </a:lnTo>
                  <a:lnTo>
                    <a:pt x="916343" y="474306"/>
                  </a:lnTo>
                  <a:lnTo>
                    <a:pt x="922972" y="474306"/>
                  </a:lnTo>
                  <a:lnTo>
                    <a:pt x="928344" y="468934"/>
                  </a:lnTo>
                  <a:lnTo>
                    <a:pt x="928344" y="262394"/>
                  </a:lnTo>
                  <a:lnTo>
                    <a:pt x="1014514" y="262394"/>
                  </a:lnTo>
                  <a:lnTo>
                    <a:pt x="1018959" y="259359"/>
                  </a:lnTo>
                  <a:lnTo>
                    <a:pt x="1022553" y="25015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5479348" y="4629322"/>
              <a:ext cx="24130" cy="134620"/>
            </a:xfrm>
            <a:custGeom>
              <a:avLst/>
              <a:gdLst/>
              <a:ahLst/>
              <a:cxnLst/>
              <a:rect l="l" t="t" r="r" b="b"/>
              <a:pathLst>
                <a:path w="24130" h="134620">
                  <a:moveTo>
                    <a:pt x="18627" y="0"/>
                  </a:moveTo>
                  <a:lnTo>
                    <a:pt x="5371" y="0"/>
                  </a:lnTo>
                  <a:lnTo>
                    <a:pt x="0" y="5361"/>
                  </a:lnTo>
                  <a:lnTo>
                    <a:pt x="0" y="129043"/>
                  </a:lnTo>
                  <a:lnTo>
                    <a:pt x="5371" y="134414"/>
                  </a:lnTo>
                  <a:lnTo>
                    <a:pt x="11999" y="134414"/>
                  </a:lnTo>
                  <a:lnTo>
                    <a:pt x="18627" y="134414"/>
                  </a:lnTo>
                  <a:lnTo>
                    <a:pt x="23999" y="129043"/>
                  </a:lnTo>
                  <a:lnTo>
                    <a:pt x="23999" y="536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6289472" y="5309750"/>
              <a:ext cx="24130" cy="75565"/>
            </a:xfrm>
            <a:custGeom>
              <a:avLst/>
              <a:gdLst/>
              <a:ahLst/>
              <a:cxnLst/>
              <a:rect l="l" t="t" r="r" b="b"/>
              <a:pathLst>
                <a:path w="24130" h="75564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69935"/>
                  </a:lnTo>
                  <a:lnTo>
                    <a:pt x="5371" y="75306"/>
                  </a:lnTo>
                  <a:lnTo>
                    <a:pt x="11999" y="75306"/>
                  </a:lnTo>
                  <a:lnTo>
                    <a:pt x="18627" y="75306"/>
                  </a:lnTo>
                  <a:lnTo>
                    <a:pt x="23999" y="69935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6289472" y="4890999"/>
              <a:ext cx="24130" cy="158115"/>
            </a:xfrm>
            <a:custGeom>
              <a:avLst/>
              <a:gdLst/>
              <a:ahLst/>
              <a:cxnLst/>
              <a:rect l="l" t="t" r="r" b="b"/>
              <a:pathLst>
                <a:path w="24130" h="158114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152246"/>
                  </a:lnTo>
                  <a:lnTo>
                    <a:pt x="5371" y="157618"/>
                  </a:lnTo>
                  <a:lnTo>
                    <a:pt x="11999" y="157618"/>
                  </a:lnTo>
                  <a:lnTo>
                    <a:pt x="18627" y="157618"/>
                  </a:lnTo>
                  <a:lnTo>
                    <a:pt x="23999" y="152246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6289472" y="5111933"/>
              <a:ext cx="24130" cy="134620"/>
            </a:xfrm>
            <a:custGeom>
              <a:avLst/>
              <a:gdLst/>
              <a:ahLst/>
              <a:cxnLst/>
              <a:rect l="l" t="t" r="r" b="b"/>
              <a:pathLst>
                <a:path w="24130" h="134620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129043"/>
                  </a:lnTo>
                  <a:lnTo>
                    <a:pt x="5371" y="134414"/>
                  </a:lnTo>
                  <a:lnTo>
                    <a:pt x="11999" y="134414"/>
                  </a:lnTo>
                  <a:lnTo>
                    <a:pt x="18627" y="134414"/>
                  </a:lnTo>
                  <a:lnTo>
                    <a:pt x="23999" y="129043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" name="object 177"/>
          <p:cNvGrpSpPr/>
          <p:nvPr/>
        </p:nvGrpSpPr>
        <p:grpSpPr>
          <a:xfrm>
            <a:off x="13799363" y="5855382"/>
            <a:ext cx="967105" cy="1167130"/>
            <a:chOff x="13799363" y="5855382"/>
            <a:chExt cx="967105" cy="1167130"/>
          </a:xfrm>
        </p:grpSpPr>
        <p:sp>
          <p:nvSpPr>
            <p:cNvPr id="178" name="object 178"/>
            <p:cNvSpPr/>
            <p:nvPr/>
          </p:nvSpPr>
          <p:spPr>
            <a:xfrm>
              <a:off x="13970776" y="6025038"/>
              <a:ext cx="795655" cy="795655"/>
            </a:xfrm>
            <a:custGeom>
              <a:avLst/>
              <a:gdLst/>
              <a:ahLst/>
              <a:cxnLst/>
              <a:rect l="l" t="t" r="r" b="b"/>
              <a:pathLst>
                <a:path w="795655" h="795654">
                  <a:moveTo>
                    <a:pt x="534416" y="244322"/>
                  </a:moveTo>
                  <a:lnTo>
                    <a:pt x="526669" y="199110"/>
                  </a:lnTo>
                  <a:lnTo>
                    <a:pt x="511403" y="156197"/>
                  </a:lnTo>
                  <a:lnTo>
                    <a:pt x="511403" y="267208"/>
                  </a:lnTo>
                  <a:lnTo>
                    <a:pt x="506945" y="313893"/>
                  </a:lnTo>
                  <a:lnTo>
                    <a:pt x="493547" y="359181"/>
                  </a:lnTo>
                  <a:lnTo>
                    <a:pt x="471220" y="401675"/>
                  </a:lnTo>
                  <a:lnTo>
                    <a:pt x="439966" y="439966"/>
                  </a:lnTo>
                  <a:lnTo>
                    <a:pt x="401675" y="471220"/>
                  </a:lnTo>
                  <a:lnTo>
                    <a:pt x="359194" y="493534"/>
                  </a:lnTo>
                  <a:lnTo>
                    <a:pt x="313893" y="506933"/>
                  </a:lnTo>
                  <a:lnTo>
                    <a:pt x="267208" y="511390"/>
                  </a:lnTo>
                  <a:lnTo>
                    <a:pt x="220522" y="506933"/>
                  </a:lnTo>
                  <a:lnTo>
                    <a:pt x="175234" y="493534"/>
                  </a:lnTo>
                  <a:lnTo>
                    <a:pt x="132740" y="471220"/>
                  </a:lnTo>
                  <a:lnTo>
                    <a:pt x="94449" y="439966"/>
                  </a:lnTo>
                  <a:lnTo>
                    <a:pt x="63195" y="401675"/>
                  </a:lnTo>
                  <a:lnTo>
                    <a:pt x="40868" y="359181"/>
                  </a:lnTo>
                  <a:lnTo>
                    <a:pt x="27470" y="313893"/>
                  </a:lnTo>
                  <a:lnTo>
                    <a:pt x="23012" y="267208"/>
                  </a:lnTo>
                  <a:lnTo>
                    <a:pt x="27470" y="220510"/>
                  </a:lnTo>
                  <a:lnTo>
                    <a:pt x="40868" y="175221"/>
                  </a:lnTo>
                  <a:lnTo>
                    <a:pt x="63195" y="132740"/>
                  </a:lnTo>
                  <a:lnTo>
                    <a:pt x="94449" y="94449"/>
                  </a:lnTo>
                  <a:lnTo>
                    <a:pt x="132740" y="63195"/>
                  </a:lnTo>
                  <a:lnTo>
                    <a:pt x="175221" y="40868"/>
                  </a:lnTo>
                  <a:lnTo>
                    <a:pt x="220510" y="27470"/>
                  </a:lnTo>
                  <a:lnTo>
                    <a:pt x="267208" y="22999"/>
                  </a:lnTo>
                  <a:lnTo>
                    <a:pt x="313893" y="27470"/>
                  </a:lnTo>
                  <a:lnTo>
                    <a:pt x="359194" y="40868"/>
                  </a:lnTo>
                  <a:lnTo>
                    <a:pt x="401675" y="63195"/>
                  </a:lnTo>
                  <a:lnTo>
                    <a:pt x="439966" y="94449"/>
                  </a:lnTo>
                  <a:lnTo>
                    <a:pt x="471220" y="132740"/>
                  </a:lnTo>
                  <a:lnTo>
                    <a:pt x="493547" y="175221"/>
                  </a:lnTo>
                  <a:lnTo>
                    <a:pt x="506945" y="220510"/>
                  </a:lnTo>
                  <a:lnTo>
                    <a:pt x="511403" y="267208"/>
                  </a:lnTo>
                  <a:lnTo>
                    <a:pt x="511403" y="156197"/>
                  </a:lnTo>
                  <a:lnTo>
                    <a:pt x="487921" y="114617"/>
                  </a:lnTo>
                  <a:lnTo>
                    <a:pt x="456920" y="77495"/>
                  </a:lnTo>
                  <a:lnTo>
                    <a:pt x="419798" y="46494"/>
                  </a:lnTo>
                  <a:lnTo>
                    <a:pt x="378904" y="23253"/>
                  </a:lnTo>
                  <a:lnTo>
                    <a:pt x="335305" y="7747"/>
                  </a:lnTo>
                  <a:lnTo>
                    <a:pt x="290093" y="0"/>
                  </a:lnTo>
                  <a:lnTo>
                    <a:pt x="244335" y="0"/>
                  </a:lnTo>
                  <a:lnTo>
                    <a:pt x="199110" y="7747"/>
                  </a:lnTo>
                  <a:lnTo>
                    <a:pt x="155511" y="23253"/>
                  </a:lnTo>
                  <a:lnTo>
                    <a:pt x="114617" y="46494"/>
                  </a:lnTo>
                  <a:lnTo>
                    <a:pt x="77495" y="77495"/>
                  </a:lnTo>
                  <a:lnTo>
                    <a:pt x="46507" y="114617"/>
                  </a:lnTo>
                  <a:lnTo>
                    <a:pt x="23253" y="155511"/>
                  </a:lnTo>
                  <a:lnTo>
                    <a:pt x="7759" y="199110"/>
                  </a:lnTo>
                  <a:lnTo>
                    <a:pt x="0" y="244322"/>
                  </a:lnTo>
                  <a:lnTo>
                    <a:pt x="0" y="290080"/>
                  </a:lnTo>
                  <a:lnTo>
                    <a:pt x="7759" y="335305"/>
                  </a:lnTo>
                  <a:lnTo>
                    <a:pt x="23253" y="378904"/>
                  </a:lnTo>
                  <a:lnTo>
                    <a:pt x="46507" y="419798"/>
                  </a:lnTo>
                  <a:lnTo>
                    <a:pt x="77495" y="456920"/>
                  </a:lnTo>
                  <a:lnTo>
                    <a:pt x="119545" y="491248"/>
                  </a:lnTo>
                  <a:lnTo>
                    <a:pt x="166204" y="515759"/>
                  </a:lnTo>
                  <a:lnTo>
                    <a:pt x="215938" y="530466"/>
                  </a:lnTo>
                  <a:lnTo>
                    <a:pt x="267208" y="535381"/>
                  </a:lnTo>
                  <a:lnTo>
                    <a:pt x="318477" y="530466"/>
                  </a:lnTo>
                  <a:lnTo>
                    <a:pt x="368223" y="515759"/>
                  </a:lnTo>
                  <a:lnTo>
                    <a:pt x="376529" y="511390"/>
                  </a:lnTo>
                  <a:lnTo>
                    <a:pt x="414870" y="491248"/>
                  </a:lnTo>
                  <a:lnTo>
                    <a:pt x="456920" y="456920"/>
                  </a:lnTo>
                  <a:lnTo>
                    <a:pt x="487921" y="419798"/>
                  </a:lnTo>
                  <a:lnTo>
                    <a:pt x="511162" y="378904"/>
                  </a:lnTo>
                  <a:lnTo>
                    <a:pt x="526669" y="335305"/>
                  </a:lnTo>
                  <a:lnTo>
                    <a:pt x="534416" y="290080"/>
                  </a:lnTo>
                  <a:lnTo>
                    <a:pt x="534416" y="244322"/>
                  </a:lnTo>
                  <a:close/>
                </a:path>
                <a:path w="795655" h="795654">
                  <a:moveTo>
                    <a:pt x="795655" y="718642"/>
                  </a:moveTo>
                  <a:lnTo>
                    <a:pt x="790536" y="692302"/>
                  </a:lnTo>
                  <a:lnTo>
                    <a:pt x="775195" y="669175"/>
                  </a:lnTo>
                  <a:lnTo>
                    <a:pt x="771664" y="665645"/>
                  </a:lnTo>
                  <a:lnTo>
                    <a:pt x="771664" y="718642"/>
                  </a:lnTo>
                  <a:lnTo>
                    <a:pt x="768311" y="735952"/>
                  </a:lnTo>
                  <a:lnTo>
                    <a:pt x="758228" y="751154"/>
                  </a:lnTo>
                  <a:lnTo>
                    <a:pt x="751166" y="758228"/>
                  </a:lnTo>
                  <a:lnTo>
                    <a:pt x="735952" y="768311"/>
                  </a:lnTo>
                  <a:lnTo>
                    <a:pt x="718642" y="771664"/>
                  </a:lnTo>
                  <a:lnTo>
                    <a:pt x="701344" y="768311"/>
                  </a:lnTo>
                  <a:lnTo>
                    <a:pt x="686130" y="758228"/>
                  </a:lnTo>
                  <a:lnTo>
                    <a:pt x="519366" y="591464"/>
                  </a:lnTo>
                  <a:lnTo>
                    <a:pt x="509282" y="576262"/>
                  </a:lnTo>
                  <a:lnTo>
                    <a:pt x="505929" y="558952"/>
                  </a:lnTo>
                  <a:lnTo>
                    <a:pt x="509282" y="541642"/>
                  </a:lnTo>
                  <a:lnTo>
                    <a:pt x="541629" y="509295"/>
                  </a:lnTo>
                  <a:lnTo>
                    <a:pt x="558952" y="505929"/>
                  </a:lnTo>
                  <a:lnTo>
                    <a:pt x="567740" y="506768"/>
                  </a:lnTo>
                  <a:lnTo>
                    <a:pt x="758228" y="686130"/>
                  </a:lnTo>
                  <a:lnTo>
                    <a:pt x="771664" y="718642"/>
                  </a:lnTo>
                  <a:lnTo>
                    <a:pt x="771664" y="665645"/>
                  </a:lnTo>
                  <a:lnTo>
                    <a:pt x="611949" y="505929"/>
                  </a:lnTo>
                  <a:lnTo>
                    <a:pt x="608431" y="502412"/>
                  </a:lnTo>
                  <a:lnTo>
                    <a:pt x="585292" y="487070"/>
                  </a:lnTo>
                  <a:lnTo>
                    <a:pt x="558952" y="481952"/>
                  </a:lnTo>
                  <a:lnTo>
                    <a:pt x="532612" y="487070"/>
                  </a:lnTo>
                  <a:lnTo>
                    <a:pt x="509473" y="502412"/>
                  </a:lnTo>
                  <a:lnTo>
                    <a:pt x="502399" y="509473"/>
                  </a:lnTo>
                  <a:lnTo>
                    <a:pt x="487057" y="532612"/>
                  </a:lnTo>
                  <a:lnTo>
                    <a:pt x="481939" y="558952"/>
                  </a:lnTo>
                  <a:lnTo>
                    <a:pt x="487057" y="585292"/>
                  </a:lnTo>
                  <a:lnTo>
                    <a:pt x="669175" y="775195"/>
                  </a:lnTo>
                  <a:lnTo>
                    <a:pt x="705269" y="794359"/>
                  </a:lnTo>
                  <a:lnTo>
                    <a:pt x="718642" y="795642"/>
                  </a:lnTo>
                  <a:lnTo>
                    <a:pt x="732015" y="794359"/>
                  </a:lnTo>
                  <a:lnTo>
                    <a:pt x="744982" y="790536"/>
                  </a:lnTo>
                  <a:lnTo>
                    <a:pt x="757148" y="784136"/>
                  </a:lnTo>
                  <a:lnTo>
                    <a:pt x="768121" y="775195"/>
                  </a:lnTo>
                  <a:lnTo>
                    <a:pt x="771639" y="771664"/>
                  </a:lnTo>
                  <a:lnTo>
                    <a:pt x="775195" y="768121"/>
                  </a:lnTo>
                  <a:lnTo>
                    <a:pt x="790536" y="744982"/>
                  </a:lnTo>
                  <a:lnTo>
                    <a:pt x="795655" y="71864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096827" y="6151072"/>
              <a:ext cx="281326" cy="280147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459258" y="5855382"/>
              <a:ext cx="214548" cy="213399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13799364" y="6513505"/>
              <a:ext cx="481965" cy="509270"/>
            </a:xfrm>
            <a:custGeom>
              <a:avLst/>
              <a:gdLst/>
              <a:ahLst/>
              <a:cxnLst/>
              <a:rect l="l" t="t" r="r" b="b"/>
              <a:pathLst>
                <a:path w="481965" h="509270">
                  <a:moveTo>
                    <a:pt x="481444" y="414261"/>
                  </a:moveTo>
                  <a:lnTo>
                    <a:pt x="474002" y="377507"/>
                  </a:lnTo>
                  <a:lnTo>
                    <a:pt x="457454" y="352983"/>
                  </a:lnTo>
                  <a:lnTo>
                    <a:pt x="457454" y="414261"/>
                  </a:lnTo>
                  <a:lnTo>
                    <a:pt x="451904" y="441680"/>
                  </a:lnTo>
                  <a:lnTo>
                    <a:pt x="436778" y="464108"/>
                  </a:lnTo>
                  <a:lnTo>
                    <a:pt x="414362" y="479234"/>
                  </a:lnTo>
                  <a:lnTo>
                    <a:pt x="386930" y="484797"/>
                  </a:lnTo>
                  <a:lnTo>
                    <a:pt x="359511" y="479234"/>
                  </a:lnTo>
                  <a:lnTo>
                    <a:pt x="337083" y="464108"/>
                  </a:lnTo>
                  <a:lnTo>
                    <a:pt x="321957" y="441680"/>
                  </a:lnTo>
                  <a:lnTo>
                    <a:pt x="316407" y="414261"/>
                  </a:lnTo>
                  <a:lnTo>
                    <a:pt x="321957" y="386829"/>
                  </a:lnTo>
                  <a:lnTo>
                    <a:pt x="336308" y="365556"/>
                  </a:lnTo>
                  <a:lnTo>
                    <a:pt x="338213" y="363651"/>
                  </a:lnTo>
                  <a:lnTo>
                    <a:pt x="359511" y="349288"/>
                  </a:lnTo>
                  <a:lnTo>
                    <a:pt x="386930" y="343738"/>
                  </a:lnTo>
                  <a:lnTo>
                    <a:pt x="414362" y="349288"/>
                  </a:lnTo>
                  <a:lnTo>
                    <a:pt x="436778" y="364413"/>
                  </a:lnTo>
                  <a:lnTo>
                    <a:pt x="451904" y="386829"/>
                  </a:lnTo>
                  <a:lnTo>
                    <a:pt x="457454" y="414261"/>
                  </a:lnTo>
                  <a:lnTo>
                    <a:pt x="457454" y="352983"/>
                  </a:lnTo>
                  <a:lnTo>
                    <a:pt x="453732" y="347459"/>
                  </a:lnTo>
                  <a:lnTo>
                    <a:pt x="448221" y="343738"/>
                  </a:lnTo>
                  <a:lnTo>
                    <a:pt x="423684" y="327190"/>
                  </a:lnTo>
                  <a:lnTo>
                    <a:pt x="386930" y="319747"/>
                  </a:lnTo>
                  <a:lnTo>
                    <a:pt x="350177" y="327190"/>
                  </a:lnTo>
                  <a:lnTo>
                    <a:pt x="330263" y="340626"/>
                  </a:lnTo>
                  <a:lnTo>
                    <a:pt x="168109" y="178536"/>
                  </a:lnTo>
                  <a:lnTo>
                    <a:pt x="181571" y="158584"/>
                  </a:lnTo>
                  <a:lnTo>
                    <a:pt x="189001" y="121831"/>
                  </a:lnTo>
                  <a:lnTo>
                    <a:pt x="181571" y="85077"/>
                  </a:lnTo>
                  <a:lnTo>
                    <a:pt x="168135" y="65176"/>
                  </a:lnTo>
                  <a:lnTo>
                    <a:pt x="216331" y="16967"/>
                  </a:lnTo>
                  <a:lnTo>
                    <a:pt x="216331" y="9372"/>
                  </a:lnTo>
                  <a:lnTo>
                    <a:pt x="206971" y="0"/>
                  </a:lnTo>
                  <a:lnTo>
                    <a:pt x="199390" y="0"/>
                  </a:lnTo>
                  <a:lnTo>
                    <a:pt x="165011" y="34391"/>
                  </a:lnTo>
                  <a:lnTo>
                    <a:pt x="165011" y="121831"/>
                  </a:lnTo>
                  <a:lnTo>
                    <a:pt x="159461" y="149263"/>
                  </a:lnTo>
                  <a:lnTo>
                    <a:pt x="144335" y="171678"/>
                  </a:lnTo>
                  <a:lnTo>
                    <a:pt x="121920" y="186804"/>
                  </a:lnTo>
                  <a:lnTo>
                    <a:pt x="94500" y="192354"/>
                  </a:lnTo>
                  <a:lnTo>
                    <a:pt x="67081" y="186804"/>
                  </a:lnTo>
                  <a:lnTo>
                    <a:pt x="44665" y="171678"/>
                  </a:lnTo>
                  <a:lnTo>
                    <a:pt x="29527" y="149263"/>
                  </a:lnTo>
                  <a:lnTo>
                    <a:pt x="23977" y="121831"/>
                  </a:lnTo>
                  <a:lnTo>
                    <a:pt x="29527" y="94411"/>
                  </a:lnTo>
                  <a:lnTo>
                    <a:pt x="44665" y="71983"/>
                  </a:lnTo>
                  <a:lnTo>
                    <a:pt x="67081" y="56857"/>
                  </a:lnTo>
                  <a:lnTo>
                    <a:pt x="94500" y="51308"/>
                  </a:lnTo>
                  <a:lnTo>
                    <a:pt x="121920" y="56857"/>
                  </a:lnTo>
                  <a:lnTo>
                    <a:pt x="144335" y="71983"/>
                  </a:lnTo>
                  <a:lnTo>
                    <a:pt x="159461" y="94411"/>
                  </a:lnTo>
                  <a:lnTo>
                    <a:pt x="165011" y="121831"/>
                  </a:lnTo>
                  <a:lnTo>
                    <a:pt x="165011" y="34391"/>
                  </a:lnTo>
                  <a:lnTo>
                    <a:pt x="151180" y="48221"/>
                  </a:lnTo>
                  <a:lnTo>
                    <a:pt x="131254" y="34759"/>
                  </a:lnTo>
                  <a:lnTo>
                    <a:pt x="94500" y="27317"/>
                  </a:lnTo>
                  <a:lnTo>
                    <a:pt x="57746" y="34759"/>
                  </a:lnTo>
                  <a:lnTo>
                    <a:pt x="27698" y="55029"/>
                  </a:lnTo>
                  <a:lnTo>
                    <a:pt x="7429" y="85077"/>
                  </a:lnTo>
                  <a:lnTo>
                    <a:pt x="0" y="121831"/>
                  </a:lnTo>
                  <a:lnTo>
                    <a:pt x="7429" y="158584"/>
                  </a:lnTo>
                  <a:lnTo>
                    <a:pt x="27698" y="188633"/>
                  </a:lnTo>
                  <a:lnTo>
                    <a:pt x="57746" y="208902"/>
                  </a:lnTo>
                  <a:lnTo>
                    <a:pt x="94500" y="216344"/>
                  </a:lnTo>
                  <a:lnTo>
                    <a:pt x="131254" y="208902"/>
                  </a:lnTo>
                  <a:lnTo>
                    <a:pt x="151130" y="195491"/>
                  </a:lnTo>
                  <a:lnTo>
                    <a:pt x="313296" y="357581"/>
                  </a:lnTo>
                  <a:lnTo>
                    <a:pt x="299859" y="377507"/>
                  </a:lnTo>
                  <a:lnTo>
                    <a:pt x="292417" y="414261"/>
                  </a:lnTo>
                  <a:lnTo>
                    <a:pt x="299859" y="451015"/>
                  </a:lnTo>
                  <a:lnTo>
                    <a:pt x="320128" y="481063"/>
                  </a:lnTo>
                  <a:lnTo>
                    <a:pt x="350177" y="501345"/>
                  </a:lnTo>
                  <a:lnTo>
                    <a:pt x="386930" y="508774"/>
                  </a:lnTo>
                  <a:lnTo>
                    <a:pt x="423684" y="501345"/>
                  </a:lnTo>
                  <a:lnTo>
                    <a:pt x="448208" y="484797"/>
                  </a:lnTo>
                  <a:lnTo>
                    <a:pt x="453732" y="481063"/>
                  </a:lnTo>
                  <a:lnTo>
                    <a:pt x="474002" y="451015"/>
                  </a:lnTo>
                  <a:lnTo>
                    <a:pt x="481444" y="41426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" name="object 182"/>
          <p:cNvGrpSpPr/>
          <p:nvPr/>
        </p:nvGrpSpPr>
        <p:grpSpPr>
          <a:xfrm>
            <a:off x="12144745" y="4413174"/>
            <a:ext cx="1049655" cy="1049655"/>
            <a:chOff x="12144745" y="4413174"/>
            <a:chExt cx="1049655" cy="1049655"/>
          </a:xfrm>
        </p:grpSpPr>
        <p:sp>
          <p:nvSpPr>
            <p:cNvPr id="183" name="object 183"/>
            <p:cNvSpPr/>
            <p:nvPr/>
          </p:nvSpPr>
          <p:spPr>
            <a:xfrm>
              <a:off x="12144743" y="4413179"/>
              <a:ext cx="992505" cy="992505"/>
            </a:xfrm>
            <a:custGeom>
              <a:avLst/>
              <a:gdLst/>
              <a:ahLst/>
              <a:cxnLst/>
              <a:rect l="l" t="t" r="r" b="b"/>
              <a:pathLst>
                <a:path w="992505" h="992504">
                  <a:moveTo>
                    <a:pt x="761149" y="469696"/>
                  </a:moveTo>
                  <a:lnTo>
                    <a:pt x="757389" y="425196"/>
                  </a:lnTo>
                  <a:lnTo>
                    <a:pt x="746848" y="381965"/>
                  </a:lnTo>
                  <a:lnTo>
                    <a:pt x="729703" y="340753"/>
                  </a:lnTo>
                  <a:lnTo>
                    <a:pt x="706132" y="302310"/>
                  </a:lnTo>
                  <a:lnTo>
                    <a:pt x="676338" y="267436"/>
                  </a:lnTo>
                  <a:lnTo>
                    <a:pt x="671652" y="262750"/>
                  </a:lnTo>
                  <a:lnTo>
                    <a:pt x="664057" y="262750"/>
                  </a:lnTo>
                  <a:lnTo>
                    <a:pt x="654697" y="272122"/>
                  </a:lnTo>
                  <a:lnTo>
                    <a:pt x="654697" y="279717"/>
                  </a:lnTo>
                  <a:lnTo>
                    <a:pt x="659371" y="284391"/>
                  </a:lnTo>
                  <a:lnTo>
                    <a:pt x="690702" y="322059"/>
                  </a:lnTo>
                  <a:lnTo>
                    <a:pt x="714222" y="363982"/>
                  </a:lnTo>
                  <a:lnTo>
                    <a:pt x="729640" y="409067"/>
                  </a:lnTo>
                  <a:lnTo>
                    <a:pt x="736701" y="456209"/>
                  </a:lnTo>
                  <a:lnTo>
                    <a:pt x="735139" y="504278"/>
                  </a:lnTo>
                  <a:lnTo>
                    <a:pt x="724662" y="552170"/>
                  </a:lnTo>
                  <a:lnTo>
                    <a:pt x="722668" y="558469"/>
                  </a:lnTo>
                  <a:lnTo>
                    <a:pt x="726160" y="565213"/>
                  </a:lnTo>
                  <a:lnTo>
                    <a:pt x="733691" y="567588"/>
                  </a:lnTo>
                  <a:lnTo>
                    <a:pt x="736092" y="567778"/>
                  </a:lnTo>
                  <a:lnTo>
                    <a:pt x="741184" y="567778"/>
                  </a:lnTo>
                  <a:lnTo>
                    <a:pt x="745909" y="564515"/>
                  </a:lnTo>
                  <a:lnTo>
                    <a:pt x="747534" y="559396"/>
                  </a:lnTo>
                  <a:lnTo>
                    <a:pt x="757923" y="514680"/>
                  </a:lnTo>
                  <a:lnTo>
                    <a:pt x="761149" y="469696"/>
                  </a:lnTo>
                  <a:close/>
                </a:path>
                <a:path w="992505" h="992504">
                  <a:moveTo>
                    <a:pt x="843178" y="460146"/>
                  </a:moveTo>
                  <a:lnTo>
                    <a:pt x="838873" y="414477"/>
                  </a:lnTo>
                  <a:lnTo>
                    <a:pt x="828979" y="369620"/>
                  </a:lnTo>
                  <a:lnTo>
                    <a:pt x="819086" y="341718"/>
                  </a:lnTo>
                  <a:lnTo>
                    <a:pt x="819086" y="486664"/>
                  </a:lnTo>
                  <a:lnTo>
                    <a:pt x="813904" y="533755"/>
                  </a:lnTo>
                  <a:lnTo>
                    <a:pt x="802233" y="580034"/>
                  </a:lnTo>
                  <a:lnTo>
                    <a:pt x="783996" y="624827"/>
                  </a:lnTo>
                  <a:lnTo>
                    <a:pt x="759155" y="667448"/>
                  </a:lnTo>
                  <a:lnTo>
                    <a:pt x="728853" y="705777"/>
                  </a:lnTo>
                  <a:lnTo>
                    <a:pt x="693407" y="739609"/>
                  </a:lnTo>
                  <a:lnTo>
                    <a:pt x="624789" y="784034"/>
                  </a:lnTo>
                  <a:lnTo>
                    <a:pt x="580009" y="802246"/>
                  </a:lnTo>
                  <a:lnTo>
                    <a:pt x="533730" y="813917"/>
                  </a:lnTo>
                  <a:lnTo>
                    <a:pt x="486664" y="819099"/>
                  </a:lnTo>
                  <a:lnTo>
                    <a:pt x="439483" y="817841"/>
                  </a:lnTo>
                  <a:lnTo>
                    <a:pt x="392887" y="810247"/>
                  </a:lnTo>
                  <a:lnTo>
                    <a:pt x="347573" y="796340"/>
                  </a:lnTo>
                  <a:lnTo>
                    <a:pt x="304228" y="776211"/>
                  </a:lnTo>
                  <a:lnTo>
                    <a:pt x="263550" y="749922"/>
                  </a:lnTo>
                  <a:lnTo>
                    <a:pt x="226314" y="717613"/>
                  </a:lnTo>
                  <a:lnTo>
                    <a:pt x="195897" y="682993"/>
                  </a:lnTo>
                  <a:lnTo>
                    <a:pt x="170675" y="645299"/>
                  </a:lnTo>
                  <a:lnTo>
                    <a:pt x="150723" y="604888"/>
                  </a:lnTo>
                  <a:lnTo>
                    <a:pt x="136245" y="562216"/>
                  </a:lnTo>
                  <a:lnTo>
                    <a:pt x="127419" y="517728"/>
                  </a:lnTo>
                  <a:lnTo>
                    <a:pt x="124421" y="471881"/>
                  </a:lnTo>
                  <a:lnTo>
                    <a:pt x="127393" y="426008"/>
                  </a:lnTo>
                  <a:lnTo>
                    <a:pt x="136207" y="381520"/>
                  </a:lnTo>
                  <a:lnTo>
                    <a:pt x="150685" y="338848"/>
                  </a:lnTo>
                  <a:lnTo>
                    <a:pt x="170624" y="298437"/>
                  </a:lnTo>
                  <a:lnTo>
                    <a:pt x="195846" y="260743"/>
                  </a:lnTo>
                  <a:lnTo>
                    <a:pt x="226161" y="226212"/>
                  </a:lnTo>
                  <a:lnTo>
                    <a:pt x="261708" y="195160"/>
                  </a:lnTo>
                  <a:lnTo>
                    <a:pt x="300202" y="169760"/>
                  </a:lnTo>
                  <a:lnTo>
                    <a:pt x="341045" y="149999"/>
                  </a:lnTo>
                  <a:lnTo>
                    <a:pt x="383667" y="135890"/>
                  </a:lnTo>
                  <a:lnTo>
                    <a:pt x="427469" y="127419"/>
                  </a:lnTo>
                  <a:lnTo>
                    <a:pt x="471855" y="124599"/>
                  </a:lnTo>
                  <a:lnTo>
                    <a:pt x="516255" y="127419"/>
                  </a:lnTo>
                  <a:lnTo>
                    <a:pt x="560057" y="135890"/>
                  </a:lnTo>
                  <a:lnTo>
                    <a:pt x="602678" y="149999"/>
                  </a:lnTo>
                  <a:lnTo>
                    <a:pt x="643534" y="169760"/>
                  </a:lnTo>
                  <a:lnTo>
                    <a:pt x="682028" y="195160"/>
                  </a:lnTo>
                  <a:lnTo>
                    <a:pt x="717575" y="226212"/>
                  </a:lnTo>
                  <a:lnTo>
                    <a:pt x="749947" y="263537"/>
                  </a:lnTo>
                  <a:lnTo>
                    <a:pt x="776236" y="304215"/>
                  </a:lnTo>
                  <a:lnTo>
                    <a:pt x="796353" y="347560"/>
                  </a:lnTo>
                  <a:lnTo>
                    <a:pt x="810247" y="392874"/>
                  </a:lnTo>
                  <a:lnTo>
                    <a:pt x="817854" y="439483"/>
                  </a:lnTo>
                  <a:lnTo>
                    <a:pt x="819086" y="486664"/>
                  </a:lnTo>
                  <a:lnTo>
                    <a:pt x="819086" y="341718"/>
                  </a:lnTo>
                  <a:lnTo>
                    <a:pt x="792619" y="284492"/>
                  </a:lnTo>
                  <a:lnTo>
                    <a:pt x="766267" y="245364"/>
                  </a:lnTo>
                  <a:lnTo>
                    <a:pt x="734517" y="209245"/>
                  </a:lnTo>
                  <a:lnTo>
                    <a:pt x="699566" y="178396"/>
                  </a:lnTo>
                  <a:lnTo>
                    <a:pt x="661898" y="152692"/>
                  </a:lnTo>
                  <a:lnTo>
                    <a:pt x="621982" y="132118"/>
                  </a:lnTo>
                  <a:lnTo>
                    <a:pt x="601675" y="124599"/>
                  </a:lnTo>
                  <a:lnTo>
                    <a:pt x="580326" y="116687"/>
                  </a:lnTo>
                  <a:lnTo>
                    <a:pt x="537438" y="106413"/>
                  </a:lnTo>
                  <a:lnTo>
                    <a:pt x="493814" y="101269"/>
                  </a:lnTo>
                  <a:lnTo>
                    <a:pt x="449910" y="101269"/>
                  </a:lnTo>
                  <a:lnTo>
                    <a:pt x="406273" y="106413"/>
                  </a:lnTo>
                  <a:lnTo>
                    <a:pt x="363385" y="116687"/>
                  </a:lnTo>
                  <a:lnTo>
                    <a:pt x="321741" y="132118"/>
                  </a:lnTo>
                  <a:lnTo>
                    <a:pt x="281825" y="152692"/>
                  </a:lnTo>
                  <a:lnTo>
                    <a:pt x="244144" y="178396"/>
                  </a:lnTo>
                  <a:lnTo>
                    <a:pt x="209194" y="209245"/>
                  </a:lnTo>
                  <a:lnTo>
                    <a:pt x="176784" y="246176"/>
                  </a:lnTo>
                  <a:lnTo>
                    <a:pt x="149821" y="286473"/>
                  </a:lnTo>
                  <a:lnTo>
                    <a:pt x="128511" y="329666"/>
                  </a:lnTo>
                  <a:lnTo>
                    <a:pt x="113042" y="375285"/>
                  </a:lnTo>
                  <a:lnTo>
                    <a:pt x="103619" y="422846"/>
                  </a:lnTo>
                  <a:lnTo>
                    <a:pt x="100431" y="471881"/>
                  </a:lnTo>
                  <a:lnTo>
                    <a:pt x="103632" y="520903"/>
                  </a:lnTo>
                  <a:lnTo>
                    <a:pt x="113068" y="568464"/>
                  </a:lnTo>
                  <a:lnTo>
                    <a:pt x="128549" y="614083"/>
                  </a:lnTo>
                  <a:lnTo>
                    <a:pt x="149872" y="657275"/>
                  </a:lnTo>
                  <a:lnTo>
                    <a:pt x="176847" y="697585"/>
                  </a:lnTo>
                  <a:lnTo>
                    <a:pt x="209334" y="734555"/>
                  </a:lnTo>
                  <a:lnTo>
                    <a:pt x="247053" y="767524"/>
                  </a:lnTo>
                  <a:lnTo>
                    <a:pt x="288086" y="794677"/>
                  </a:lnTo>
                  <a:lnTo>
                    <a:pt x="331774" y="815898"/>
                  </a:lnTo>
                  <a:lnTo>
                    <a:pt x="377456" y="831126"/>
                  </a:lnTo>
                  <a:lnTo>
                    <a:pt x="424510" y="840308"/>
                  </a:lnTo>
                  <a:lnTo>
                    <a:pt x="472287" y="843381"/>
                  </a:lnTo>
                  <a:lnTo>
                    <a:pt x="526554" y="839406"/>
                  </a:lnTo>
                  <a:lnTo>
                    <a:pt x="580034" y="827405"/>
                  </a:lnTo>
                  <a:lnTo>
                    <a:pt x="631786" y="807313"/>
                  </a:lnTo>
                  <a:lnTo>
                    <a:pt x="680897" y="779018"/>
                  </a:lnTo>
                  <a:lnTo>
                    <a:pt x="721893" y="746620"/>
                  </a:lnTo>
                  <a:lnTo>
                    <a:pt x="758037" y="708748"/>
                  </a:lnTo>
                  <a:lnTo>
                    <a:pt x="803414" y="639648"/>
                  </a:lnTo>
                  <a:lnTo>
                    <a:pt x="822007" y="596366"/>
                  </a:lnTo>
                  <a:lnTo>
                    <a:pt x="834796" y="551649"/>
                  </a:lnTo>
                  <a:lnTo>
                    <a:pt x="841832" y="506056"/>
                  </a:lnTo>
                  <a:lnTo>
                    <a:pt x="843178" y="460146"/>
                  </a:lnTo>
                  <a:close/>
                </a:path>
                <a:path w="992505" h="992504">
                  <a:moveTo>
                    <a:pt x="992225" y="855624"/>
                  </a:moveTo>
                  <a:lnTo>
                    <a:pt x="990955" y="852576"/>
                  </a:lnTo>
                  <a:lnTo>
                    <a:pt x="963282" y="824903"/>
                  </a:lnTo>
                  <a:lnTo>
                    <a:pt x="963282" y="858799"/>
                  </a:lnTo>
                  <a:lnTo>
                    <a:pt x="858723" y="963333"/>
                  </a:lnTo>
                  <a:lnTo>
                    <a:pt x="749363" y="853948"/>
                  </a:lnTo>
                  <a:lnTo>
                    <a:pt x="752856" y="851306"/>
                  </a:lnTo>
                  <a:lnTo>
                    <a:pt x="755484" y="849414"/>
                  </a:lnTo>
                  <a:lnTo>
                    <a:pt x="758939" y="846683"/>
                  </a:lnTo>
                  <a:lnTo>
                    <a:pt x="764095" y="842772"/>
                  </a:lnTo>
                  <a:lnTo>
                    <a:pt x="769277" y="838504"/>
                  </a:lnTo>
                  <a:lnTo>
                    <a:pt x="772871" y="835672"/>
                  </a:lnTo>
                  <a:lnTo>
                    <a:pt x="775258" y="833602"/>
                  </a:lnTo>
                  <a:lnTo>
                    <a:pt x="778421" y="830999"/>
                  </a:lnTo>
                  <a:lnTo>
                    <a:pt x="785672" y="824560"/>
                  </a:lnTo>
                  <a:lnTo>
                    <a:pt x="789622" y="821118"/>
                  </a:lnTo>
                  <a:lnTo>
                    <a:pt x="790841" y="819950"/>
                  </a:lnTo>
                  <a:lnTo>
                    <a:pt x="792302" y="818654"/>
                  </a:lnTo>
                  <a:lnTo>
                    <a:pt x="805700" y="805764"/>
                  </a:lnTo>
                  <a:lnTo>
                    <a:pt x="818591" y="792378"/>
                  </a:lnTo>
                  <a:lnTo>
                    <a:pt x="820051" y="790740"/>
                  </a:lnTo>
                  <a:lnTo>
                    <a:pt x="821042" y="789698"/>
                  </a:lnTo>
                  <a:lnTo>
                    <a:pt x="824039" y="786244"/>
                  </a:lnTo>
                  <a:lnTo>
                    <a:pt x="830935" y="778497"/>
                  </a:lnTo>
                  <a:lnTo>
                    <a:pt x="833551" y="775309"/>
                  </a:lnTo>
                  <a:lnTo>
                    <a:pt x="835609" y="772947"/>
                  </a:lnTo>
                  <a:lnTo>
                    <a:pt x="838365" y="769454"/>
                  </a:lnTo>
                  <a:lnTo>
                    <a:pt x="842708" y="764171"/>
                  </a:lnTo>
                  <a:lnTo>
                    <a:pt x="846772" y="758812"/>
                  </a:lnTo>
                  <a:lnTo>
                    <a:pt x="849337" y="755561"/>
                  </a:lnTo>
                  <a:lnTo>
                    <a:pt x="851090" y="753110"/>
                  </a:lnTo>
                  <a:lnTo>
                    <a:pt x="853884" y="749427"/>
                  </a:lnTo>
                  <a:lnTo>
                    <a:pt x="963282" y="858799"/>
                  </a:lnTo>
                  <a:lnTo>
                    <a:pt x="963282" y="824903"/>
                  </a:lnTo>
                  <a:lnTo>
                    <a:pt x="887806" y="749427"/>
                  </a:lnTo>
                  <a:lnTo>
                    <a:pt x="867422" y="729043"/>
                  </a:lnTo>
                  <a:lnTo>
                    <a:pt x="887234" y="696595"/>
                  </a:lnTo>
                  <a:lnTo>
                    <a:pt x="907681" y="653935"/>
                  </a:lnTo>
                  <a:lnTo>
                    <a:pt x="923544" y="609968"/>
                  </a:lnTo>
                  <a:lnTo>
                    <a:pt x="934885" y="565023"/>
                  </a:lnTo>
                  <a:lnTo>
                    <a:pt x="941705" y="519468"/>
                  </a:lnTo>
                  <a:lnTo>
                    <a:pt x="944054" y="473633"/>
                  </a:lnTo>
                  <a:lnTo>
                    <a:pt x="941971" y="427863"/>
                  </a:lnTo>
                  <a:lnTo>
                    <a:pt x="935469" y="382498"/>
                  </a:lnTo>
                  <a:lnTo>
                    <a:pt x="924598" y="337883"/>
                  </a:lnTo>
                  <a:lnTo>
                    <a:pt x="919683" y="323837"/>
                  </a:lnTo>
                  <a:lnTo>
                    <a:pt x="919683" y="453466"/>
                  </a:lnTo>
                  <a:lnTo>
                    <a:pt x="919251" y="494804"/>
                  </a:lnTo>
                  <a:lnTo>
                    <a:pt x="913803" y="547039"/>
                  </a:lnTo>
                  <a:lnTo>
                    <a:pt x="903465" y="593166"/>
                  </a:lnTo>
                  <a:lnTo>
                    <a:pt x="888136" y="638340"/>
                  </a:lnTo>
                  <a:lnTo>
                    <a:pt x="867791" y="682117"/>
                  </a:lnTo>
                  <a:lnTo>
                    <a:pt x="842403" y="724052"/>
                  </a:lnTo>
                  <a:lnTo>
                    <a:pt x="830173" y="741146"/>
                  </a:lnTo>
                  <a:lnTo>
                    <a:pt x="817130" y="757643"/>
                  </a:lnTo>
                  <a:lnTo>
                    <a:pt x="788746" y="788797"/>
                  </a:lnTo>
                  <a:lnTo>
                    <a:pt x="757567" y="817206"/>
                  </a:lnTo>
                  <a:lnTo>
                    <a:pt x="724039" y="842441"/>
                  </a:lnTo>
                  <a:lnTo>
                    <a:pt x="682053" y="867854"/>
                  </a:lnTo>
                  <a:lnTo>
                    <a:pt x="638289" y="888187"/>
                  </a:lnTo>
                  <a:lnTo>
                    <a:pt x="593140" y="903503"/>
                  </a:lnTo>
                  <a:lnTo>
                    <a:pt x="547014" y="913841"/>
                  </a:lnTo>
                  <a:lnTo>
                    <a:pt x="500329" y="919213"/>
                  </a:lnTo>
                  <a:lnTo>
                    <a:pt x="453466" y="919695"/>
                  </a:lnTo>
                  <a:lnTo>
                    <a:pt x="406844" y="915289"/>
                  </a:lnTo>
                  <a:lnTo>
                    <a:pt x="360883" y="906056"/>
                  </a:lnTo>
                  <a:lnTo>
                    <a:pt x="315976" y="892035"/>
                  </a:lnTo>
                  <a:lnTo>
                    <a:pt x="272529" y="873239"/>
                  </a:lnTo>
                  <a:lnTo>
                    <a:pt x="230949" y="849744"/>
                  </a:lnTo>
                  <a:lnTo>
                    <a:pt x="191655" y="821563"/>
                  </a:lnTo>
                  <a:lnTo>
                    <a:pt x="155117" y="788809"/>
                  </a:lnTo>
                  <a:lnTo>
                    <a:pt x="122428" y="752386"/>
                  </a:lnTo>
                  <a:lnTo>
                    <a:pt x="94475" y="713511"/>
                  </a:lnTo>
                  <a:lnTo>
                    <a:pt x="71170" y="672503"/>
                  </a:lnTo>
                  <a:lnTo>
                    <a:pt x="52527" y="629729"/>
                  </a:lnTo>
                  <a:lnTo>
                    <a:pt x="38557" y="585597"/>
                  </a:lnTo>
                  <a:lnTo>
                    <a:pt x="29222" y="540499"/>
                  </a:lnTo>
                  <a:lnTo>
                    <a:pt x="24561" y="494804"/>
                  </a:lnTo>
                  <a:lnTo>
                    <a:pt x="24561" y="448919"/>
                  </a:lnTo>
                  <a:lnTo>
                    <a:pt x="29210" y="403237"/>
                  </a:lnTo>
                  <a:lnTo>
                    <a:pt x="38519" y="358127"/>
                  </a:lnTo>
                  <a:lnTo>
                    <a:pt x="52489" y="314007"/>
                  </a:lnTo>
                  <a:lnTo>
                    <a:pt x="71120" y="271233"/>
                  </a:lnTo>
                  <a:lnTo>
                    <a:pt x="94411" y="230225"/>
                  </a:lnTo>
                  <a:lnTo>
                    <a:pt x="122351" y="191363"/>
                  </a:lnTo>
                  <a:lnTo>
                    <a:pt x="154952" y="155028"/>
                  </a:lnTo>
                  <a:lnTo>
                    <a:pt x="193992" y="120269"/>
                  </a:lnTo>
                  <a:lnTo>
                    <a:pt x="235902" y="90843"/>
                  </a:lnTo>
                  <a:lnTo>
                    <a:pt x="280212" y="66776"/>
                  </a:lnTo>
                  <a:lnTo>
                    <a:pt x="326440" y="48056"/>
                  </a:lnTo>
                  <a:lnTo>
                    <a:pt x="374116" y="34683"/>
                  </a:lnTo>
                  <a:lnTo>
                    <a:pt x="422744" y="26657"/>
                  </a:lnTo>
                  <a:lnTo>
                    <a:pt x="471855" y="23977"/>
                  </a:lnTo>
                  <a:lnTo>
                    <a:pt x="520954" y="26657"/>
                  </a:lnTo>
                  <a:lnTo>
                    <a:pt x="569582" y="34683"/>
                  </a:lnTo>
                  <a:lnTo>
                    <a:pt x="617245" y="48056"/>
                  </a:lnTo>
                  <a:lnTo>
                    <a:pt x="663473" y="66776"/>
                  </a:lnTo>
                  <a:lnTo>
                    <a:pt x="707796" y="90843"/>
                  </a:lnTo>
                  <a:lnTo>
                    <a:pt x="749706" y="120269"/>
                  </a:lnTo>
                  <a:lnTo>
                    <a:pt x="788746" y="155028"/>
                  </a:lnTo>
                  <a:lnTo>
                    <a:pt x="821575" y="191643"/>
                  </a:lnTo>
                  <a:lnTo>
                    <a:pt x="849757" y="230936"/>
                  </a:lnTo>
                  <a:lnTo>
                    <a:pt x="873252" y="272516"/>
                  </a:lnTo>
                  <a:lnTo>
                    <a:pt x="892035" y="315963"/>
                  </a:lnTo>
                  <a:lnTo>
                    <a:pt x="906056" y="360870"/>
                  </a:lnTo>
                  <a:lnTo>
                    <a:pt x="915289" y="406844"/>
                  </a:lnTo>
                  <a:lnTo>
                    <a:pt x="919683" y="453466"/>
                  </a:lnTo>
                  <a:lnTo>
                    <a:pt x="919683" y="323837"/>
                  </a:lnTo>
                  <a:lnTo>
                    <a:pt x="889850" y="252272"/>
                  </a:lnTo>
                  <a:lnTo>
                    <a:pt x="866076" y="212039"/>
                  </a:lnTo>
                  <a:lnTo>
                    <a:pt x="838034" y="173863"/>
                  </a:lnTo>
                  <a:lnTo>
                    <a:pt x="805700" y="138074"/>
                  </a:lnTo>
                  <a:lnTo>
                    <a:pt x="769886" y="105714"/>
                  </a:lnTo>
                  <a:lnTo>
                    <a:pt x="731710" y="77673"/>
                  </a:lnTo>
                  <a:lnTo>
                    <a:pt x="691502" y="53936"/>
                  </a:lnTo>
                  <a:lnTo>
                    <a:pt x="649605" y="34518"/>
                  </a:lnTo>
                  <a:lnTo>
                    <a:pt x="606348" y="19418"/>
                  </a:lnTo>
                  <a:lnTo>
                    <a:pt x="562076" y="8636"/>
                  </a:lnTo>
                  <a:lnTo>
                    <a:pt x="517131" y="2159"/>
                  </a:lnTo>
                  <a:lnTo>
                    <a:pt x="471855" y="0"/>
                  </a:lnTo>
                  <a:lnTo>
                    <a:pt x="426554" y="2159"/>
                  </a:lnTo>
                  <a:lnTo>
                    <a:pt x="381609" y="8636"/>
                  </a:lnTo>
                  <a:lnTo>
                    <a:pt x="337337" y="19418"/>
                  </a:lnTo>
                  <a:lnTo>
                    <a:pt x="294081" y="34518"/>
                  </a:lnTo>
                  <a:lnTo>
                    <a:pt x="252183" y="53936"/>
                  </a:lnTo>
                  <a:lnTo>
                    <a:pt x="211975" y="77673"/>
                  </a:lnTo>
                  <a:lnTo>
                    <a:pt x="173799" y="105714"/>
                  </a:lnTo>
                  <a:lnTo>
                    <a:pt x="137985" y="138074"/>
                  </a:lnTo>
                  <a:lnTo>
                    <a:pt x="105651" y="173863"/>
                  </a:lnTo>
                  <a:lnTo>
                    <a:pt x="77609" y="212039"/>
                  </a:lnTo>
                  <a:lnTo>
                    <a:pt x="53873" y="252272"/>
                  </a:lnTo>
                  <a:lnTo>
                    <a:pt x="34480" y="294132"/>
                  </a:lnTo>
                  <a:lnTo>
                    <a:pt x="19392" y="337388"/>
                  </a:lnTo>
                  <a:lnTo>
                    <a:pt x="8610" y="381647"/>
                  </a:lnTo>
                  <a:lnTo>
                    <a:pt x="2146" y="426580"/>
                  </a:lnTo>
                  <a:lnTo>
                    <a:pt x="0" y="471855"/>
                  </a:lnTo>
                  <a:lnTo>
                    <a:pt x="2159" y="517144"/>
                  </a:lnTo>
                  <a:lnTo>
                    <a:pt x="8636" y="562076"/>
                  </a:lnTo>
                  <a:lnTo>
                    <a:pt x="19431" y="606348"/>
                  </a:lnTo>
                  <a:lnTo>
                    <a:pt x="34531" y="649592"/>
                  </a:lnTo>
                  <a:lnTo>
                    <a:pt x="53949" y="691489"/>
                  </a:lnTo>
                  <a:lnTo>
                    <a:pt x="77685" y="731697"/>
                  </a:lnTo>
                  <a:lnTo>
                    <a:pt x="105727" y="769874"/>
                  </a:lnTo>
                  <a:lnTo>
                    <a:pt x="138188" y="805764"/>
                  </a:lnTo>
                  <a:lnTo>
                    <a:pt x="178981" y="842111"/>
                  </a:lnTo>
                  <a:lnTo>
                    <a:pt x="222999" y="873074"/>
                  </a:lnTo>
                  <a:lnTo>
                    <a:pt x="269646" y="898499"/>
                  </a:lnTo>
                  <a:lnTo>
                    <a:pt x="318427" y="918375"/>
                  </a:lnTo>
                  <a:lnTo>
                    <a:pt x="368808" y="932624"/>
                  </a:lnTo>
                  <a:lnTo>
                    <a:pt x="420306" y="941209"/>
                  </a:lnTo>
                  <a:lnTo>
                    <a:pt x="472401" y="944079"/>
                  </a:lnTo>
                  <a:lnTo>
                    <a:pt x="518439" y="941832"/>
                  </a:lnTo>
                  <a:lnTo>
                    <a:pt x="564210" y="935075"/>
                  </a:lnTo>
                  <a:lnTo>
                    <a:pt x="609346" y="923772"/>
                  </a:lnTo>
                  <a:lnTo>
                    <a:pt x="653516" y="907897"/>
                  </a:lnTo>
                  <a:lnTo>
                    <a:pt x="696366" y="887399"/>
                  </a:lnTo>
                  <a:lnTo>
                    <a:pt x="728967" y="867511"/>
                  </a:lnTo>
                  <a:lnTo>
                    <a:pt x="852589" y="991120"/>
                  </a:lnTo>
                  <a:lnTo>
                    <a:pt x="855662" y="992289"/>
                  </a:lnTo>
                  <a:lnTo>
                    <a:pt x="861796" y="992289"/>
                  </a:lnTo>
                  <a:lnTo>
                    <a:pt x="864870" y="991120"/>
                  </a:lnTo>
                  <a:lnTo>
                    <a:pt x="892657" y="963333"/>
                  </a:lnTo>
                  <a:lnTo>
                    <a:pt x="990955" y="865035"/>
                  </a:lnTo>
                  <a:lnTo>
                    <a:pt x="992225" y="861987"/>
                  </a:lnTo>
                  <a:lnTo>
                    <a:pt x="992225" y="85562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990318" y="5258799"/>
              <a:ext cx="203690" cy="203690"/>
            </a:xfrm>
            <a:prstGeom prst="rect">
              <a:avLst/>
            </a:prstGeom>
          </p:spPr>
        </p:pic>
      </p:grpSp>
      <p:grpSp>
        <p:nvGrpSpPr>
          <p:cNvPr id="185" name="object 185"/>
          <p:cNvGrpSpPr/>
          <p:nvPr/>
        </p:nvGrpSpPr>
        <p:grpSpPr>
          <a:xfrm>
            <a:off x="12120495" y="5939159"/>
            <a:ext cx="1038860" cy="998855"/>
            <a:chOff x="12120495" y="5939159"/>
            <a:chExt cx="1038860" cy="998855"/>
          </a:xfrm>
        </p:grpSpPr>
        <p:sp>
          <p:nvSpPr>
            <p:cNvPr id="186" name="object 186"/>
            <p:cNvSpPr/>
            <p:nvPr/>
          </p:nvSpPr>
          <p:spPr>
            <a:xfrm>
              <a:off x="12394931" y="5940108"/>
              <a:ext cx="763270" cy="997585"/>
            </a:xfrm>
            <a:custGeom>
              <a:avLst/>
              <a:gdLst/>
              <a:ahLst/>
              <a:cxnLst/>
              <a:rect l="l" t="t" r="r" b="b"/>
              <a:pathLst>
                <a:path w="763269" h="997584">
                  <a:moveTo>
                    <a:pt x="568506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161921"/>
                  </a:lnTo>
                  <a:lnTo>
                    <a:pt x="5371" y="167282"/>
                  </a:lnTo>
                  <a:lnTo>
                    <a:pt x="18617" y="167282"/>
                  </a:lnTo>
                  <a:lnTo>
                    <a:pt x="23988" y="161921"/>
                  </a:lnTo>
                  <a:lnTo>
                    <a:pt x="23988" y="23988"/>
                  </a:lnTo>
                  <a:lnTo>
                    <a:pt x="560108" y="23988"/>
                  </a:lnTo>
                  <a:lnTo>
                    <a:pt x="739254" y="211103"/>
                  </a:lnTo>
                  <a:lnTo>
                    <a:pt x="739254" y="973457"/>
                  </a:lnTo>
                  <a:lnTo>
                    <a:pt x="23988" y="973457"/>
                  </a:lnTo>
                  <a:lnTo>
                    <a:pt x="23988" y="841021"/>
                  </a:lnTo>
                  <a:lnTo>
                    <a:pt x="18617" y="835649"/>
                  </a:lnTo>
                  <a:lnTo>
                    <a:pt x="5371" y="835649"/>
                  </a:lnTo>
                  <a:lnTo>
                    <a:pt x="0" y="841021"/>
                  </a:lnTo>
                  <a:lnTo>
                    <a:pt x="0" y="992074"/>
                  </a:lnTo>
                  <a:lnTo>
                    <a:pt x="5371" y="997446"/>
                  </a:lnTo>
                  <a:lnTo>
                    <a:pt x="751254" y="997446"/>
                  </a:lnTo>
                  <a:lnTo>
                    <a:pt x="757882" y="997446"/>
                  </a:lnTo>
                  <a:lnTo>
                    <a:pt x="763254" y="992074"/>
                  </a:lnTo>
                  <a:lnTo>
                    <a:pt x="763254" y="203187"/>
                  </a:lnTo>
                  <a:lnTo>
                    <a:pt x="762050" y="200224"/>
                  </a:lnTo>
                  <a:lnTo>
                    <a:pt x="571637" y="1340"/>
                  </a:lnTo>
                  <a:lnTo>
                    <a:pt x="56850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948170" y="5939159"/>
              <a:ext cx="210935" cy="219228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12120487" y="6156737"/>
              <a:ext cx="900430" cy="607695"/>
            </a:xfrm>
            <a:custGeom>
              <a:avLst/>
              <a:gdLst/>
              <a:ahLst/>
              <a:cxnLst/>
              <a:rect l="l" t="t" r="r" b="b"/>
              <a:pathLst>
                <a:path w="900430" h="607695">
                  <a:moveTo>
                    <a:pt x="469976" y="201599"/>
                  </a:moveTo>
                  <a:lnTo>
                    <a:pt x="439851" y="171488"/>
                  </a:lnTo>
                  <a:lnTo>
                    <a:pt x="439851" y="205397"/>
                  </a:lnTo>
                  <a:lnTo>
                    <a:pt x="244246" y="401002"/>
                  </a:lnTo>
                  <a:lnTo>
                    <a:pt x="133032" y="289788"/>
                  </a:lnTo>
                  <a:lnTo>
                    <a:pt x="175323" y="247548"/>
                  </a:lnTo>
                  <a:lnTo>
                    <a:pt x="240487" y="312699"/>
                  </a:lnTo>
                  <a:lnTo>
                    <a:pt x="248069" y="312699"/>
                  </a:lnTo>
                  <a:lnTo>
                    <a:pt x="278193" y="282587"/>
                  </a:lnTo>
                  <a:lnTo>
                    <a:pt x="397624" y="163169"/>
                  </a:lnTo>
                  <a:lnTo>
                    <a:pt x="439851" y="205397"/>
                  </a:lnTo>
                  <a:lnTo>
                    <a:pt x="439851" y="171488"/>
                  </a:lnTo>
                  <a:lnTo>
                    <a:pt x="431533" y="163169"/>
                  </a:lnTo>
                  <a:lnTo>
                    <a:pt x="401586" y="133235"/>
                  </a:lnTo>
                  <a:lnTo>
                    <a:pt x="393636" y="133235"/>
                  </a:lnTo>
                  <a:lnTo>
                    <a:pt x="244284" y="282587"/>
                  </a:lnTo>
                  <a:lnTo>
                    <a:pt x="209245" y="247548"/>
                  </a:lnTo>
                  <a:lnTo>
                    <a:pt x="179133" y="217436"/>
                  </a:lnTo>
                  <a:lnTo>
                    <a:pt x="171538" y="217436"/>
                  </a:lnTo>
                  <a:lnTo>
                    <a:pt x="105333" y="283552"/>
                  </a:lnTo>
                  <a:lnTo>
                    <a:pt x="104063" y="286600"/>
                  </a:lnTo>
                  <a:lnTo>
                    <a:pt x="104063" y="292963"/>
                  </a:lnTo>
                  <a:lnTo>
                    <a:pt x="105321" y="296024"/>
                  </a:lnTo>
                  <a:lnTo>
                    <a:pt x="238048" y="428726"/>
                  </a:lnTo>
                  <a:lnTo>
                    <a:pt x="241084" y="429996"/>
                  </a:lnTo>
                  <a:lnTo>
                    <a:pt x="247535" y="429996"/>
                  </a:lnTo>
                  <a:lnTo>
                    <a:pt x="250482" y="428726"/>
                  </a:lnTo>
                  <a:lnTo>
                    <a:pt x="278218" y="401002"/>
                  </a:lnTo>
                  <a:lnTo>
                    <a:pt x="469976" y="209194"/>
                  </a:lnTo>
                  <a:lnTo>
                    <a:pt x="469976" y="201599"/>
                  </a:lnTo>
                  <a:close/>
                </a:path>
                <a:path w="900430" h="607695">
                  <a:moveTo>
                    <a:pt x="572858" y="286435"/>
                  </a:moveTo>
                  <a:lnTo>
                    <a:pt x="569112" y="240030"/>
                  </a:lnTo>
                  <a:lnTo>
                    <a:pt x="558241" y="195999"/>
                  </a:lnTo>
                  <a:lnTo>
                    <a:pt x="548881" y="173901"/>
                  </a:lnTo>
                  <a:lnTo>
                    <a:pt x="548881" y="286435"/>
                  </a:lnTo>
                  <a:lnTo>
                    <a:pt x="544703" y="332828"/>
                  </a:lnTo>
                  <a:lnTo>
                    <a:pt x="532434" y="377913"/>
                  </a:lnTo>
                  <a:lnTo>
                    <a:pt x="512991" y="418782"/>
                  </a:lnTo>
                  <a:lnTo>
                    <a:pt x="487019" y="455485"/>
                  </a:lnTo>
                  <a:lnTo>
                    <a:pt x="455434" y="487070"/>
                  </a:lnTo>
                  <a:lnTo>
                    <a:pt x="418795" y="512991"/>
                  </a:lnTo>
                  <a:lnTo>
                    <a:pt x="377913" y="532434"/>
                  </a:lnTo>
                  <a:lnTo>
                    <a:pt x="333552" y="544639"/>
                  </a:lnTo>
                  <a:lnTo>
                    <a:pt x="286435" y="548868"/>
                  </a:lnTo>
                  <a:lnTo>
                    <a:pt x="239318" y="544639"/>
                  </a:lnTo>
                  <a:lnTo>
                    <a:pt x="194957" y="532434"/>
                  </a:lnTo>
                  <a:lnTo>
                    <a:pt x="154076" y="512991"/>
                  </a:lnTo>
                  <a:lnTo>
                    <a:pt x="117436" y="487070"/>
                  </a:lnTo>
                  <a:lnTo>
                    <a:pt x="85852" y="455485"/>
                  </a:lnTo>
                  <a:lnTo>
                    <a:pt x="59880" y="418782"/>
                  </a:lnTo>
                  <a:lnTo>
                    <a:pt x="40436" y="377913"/>
                  </a:lnTo>
                  <a:lnTo>
                    <a:pt x="28232" y="333540"/>
                  </a:lnTo>
                  <a:lnTo>
                    <a:pt x="23990" y="286435"/>
                  </a:lnTo>
                  <a:lnTo>
                    <a:pt x="28168" y="240030"/>
                  </a:lnTo>
                  <a:lnTo>
                    <a:pt x="28232" y="239318"/>
                  </a:lnTo>
                  <a:lnTo>
                    <a:pt x="40436" y="194957"/>
                  </a:lnTo>
                  <a:lnTo>
                    <a:pt x="59880" y="154076"/>
                  </a:lnTo>
                  <a:lnTo>
                    <a:pt x="85788" y="117436"/>
                  </a:lnTo>
                  <a:lnTo>
                    <a:pt x="117436" y="85788"/>
                  </a:lnTo>
                  <a:lnTo>
                    <a:pt x="154076" y="59867"/>
                  </a:lnTo>
                  <a:lnTo>
                    <a:pt x="194957" y="40436"/>
                  </a:lnTo>
                  <a:lnTo>
                    <a:pt x="239318" y="28232"/>
                  </a:lnTo>
                  <a:lnTo>
                    <a:pt x="286435" y="23990"/>
                  </a:lnTo>
                  <a:lnTo>
                    <a:pt x="333552" y="28232"/>
                  </a:lnTo>
                  <a:lnTo>
                    <a:pt x="377913" y="40436"/>
                  </a:lnTo>
                  <a:lnTo>
                    <a:pt x="418795" y="59867"/>
                  </a:lnTo>
                  <a:lnTo>
                    <a:pt x="455434" y="85788"/>
                  </a:lnTo>
                  <a:lnTo>
                    <a:pt x="487083" y="117436"/>
                  </a:lnTo>
                  <a:lnTo>
                    <a:pt x="512991" y="154076"/>
                  </a:lnTo>
                  <a:lnTo>
                    <a:pt x="532434" y="194957"/>
                  </a:lnTo>
                  <a:lnTo>
                    <a:pt x="544639" y="239318"/>
                  </a:lnTo>
                  <a:lnTo>
                    <a:pt x="548881" y="286435"/>
                  </a:lnTo>
                  <a:lnTo>
                    <a:pt x="548881" y="173901"/>
                  </a:lnTo>
                  <a:lnTo>
                    <a:pt x="517563" y="117436"/>
                  </a:lnTo>
                  <a:lnTo>
                    <a:pt x="488873" y="83985"/>
                  </a:lnTo>
                  <a:lnTo>
                    <a:pt x="455485" y="55333"/>
                  </a:lnTo>
                  <a:lnTo>
                    <a:pt x="417957" y="32016"/>
                  </a:lnTo>
                  <a:lnTo>
                    <a:pt x="398983" y="23990"/>
                  </a:lnTo>
                  <a:lnTo>
                    <a:pt x="376872" y="14630"/>
                  </a:lnTo>
                  <a:lnTo>
                    <a:pt x="332828" y="3759"/>
                  </a:lnTo>
                  <a:lnTo>
                    <a:pt x="286435" y="0"/>
                  </a:lnTo>
                  <a:lnTo>
                    <a:pt x="240030" y="3759"/>
                  </a:lnTo>
                  <a:lnTo>
                    <a:pt x="195999" y="14630"/>
                  </a:lnTo>
                  <a:lnTo>
                    <a:pt x="154914" y="32016"/>
                  </a:lnTo>
                  <a:lnTo>
                    <a:pt x="117373" y="55333"/>
                  </a:lnTo>
                  <a:lnTo>
                    <a:pt x="83985" y="83985"/>
                  </a:lnTo>
                  <a:lnTo>
                    <a:pt x="55295" y="117436"/>
                  </a:lnTo>
                  <a:lnTo>
                    <a:pt x="32016" y="154914"/>
                  </a:lnTo>
                  <a:lnTo>
                    <a:pt x="14630" y="195999"/>
                  </a:lnTo>
                  <a:lnTo>
                    <a:pt x="3759" y="240030"/>
                  </a:lnTo>
                  <a:lnTo>
                    <a:pt x="0" y="286435"/>
                  </a:lnTo>
                  <a:lnTo>
                    <a:pt x="3759" y="332828"/>
                  </a:lnTo>
                  <a:lnTo>
                    <a:pt x="14630" y="376872"/>
                  </a:lnTo>
                  <a:lnTo>
                    <a:pt x="32016" y="417944"/>
                  </a:lnTo>
                  <a:lnTo>
                    <a:pt x="55333" y="455485"/>
                  </a:lnTo>
                  <a:lnTo>
                    <a:pt x="83985" y="488873"/>
                  </a:lnTo>
                  <a:lnTo>
                    <a:pt x="117373" y="517525"/>
                  </a:lnTo>
                  <a:lnTo>
                    <a:pt x="154914" y="540842"/>
                  </a:lnTo>
                  <a:lnTo>
                    <a:pt x="195999" y="558241"/>
                  </a:lnTo>
                  <a:lnTo>
                    <a:pt x="240030" y="569112"/>
                  </a:lnTo>
                  <a:lnTo>
                    <a:pt x="286435" y="572858"/>
                  </a:lnTo>
                  <a:lnTo>
                    <a:pt x="332828" y="569112"/>
                  </a:lnTo>
                  <a:lnTo>
                    <a:pt x="376872" y="558241"/>
                  </a:lnTo>
                  <a:lnTo>
                    <a:pt x="398983" y="548868"/>
                  </a:lnTo>
                  <a:lnTo>
                    <a:pt x="417957" y="540842"/>
                  </a:lnTo>
                  <a:lnTo>
                    <a:pt x="455485" y="517525"/>
                  </a:lnTo>
                  <a:lnTo>
                    <a:pt x="488873" y="488873"/>
                  </a:lnTo>
                  <a:lnTo>
                    <a:pt x="517525" y="455485"/>
                  </a:lnTo>
                  <a:lnTo>
                    <a:pt x="540842" y="417944"/>
                  </a:lnTo>
                  <a:lnTo>
                    <a:pt x="558241" y="376872"/>
                  </a:lnTo>
                  <a:lnTo>
                    <a:pt x="569112" y="332828"/>
                  </a:lnTo>
                  <a:lnTo>
                    <a:pt x="572858" y="286435"/>
                  </a:lnTo>
                  <a:close/>
                </a:path>
                <a:path w="900430" h="607695">
                  <a:moveTo>
                    <a:pt x="900176" y="588619"/>
                  </a:moveTo>
                  <a:lnTo>
                    <a:pt x="894803" y="583247"/>
                  </a:lnTo>
                  <a:lnTo>
                    <a:pt x="818603" y="583247"/>
                  </a:lnTo>
                  <a:lnTo>
                    <a:pt x="813244" y="588619"/>
                  </a:lnTo>
                  <a:lnTo>
                    <a:pt x="813244" y="601865"/>
                  </a:lnTo>
                  <a:lnTo>
                    <a:pt x="818603" y="607237"/>
                  </a:lnTo>
                  <a:lnTo>
                    <a:pt x="888174" y="607237"/>
                  </a:lnTo>
                  <a:lnTo>
                    <a:pt x="894803" y="607237"/>
                  </a:lnTo>
                  <a:lnTo>
                    <a:pt x="900176" y="601865"/>
                  </a:lnTo>
                  <a:lnTo>
                    <a:pt x="900176" y="588619"/>
                  </a:lnTo>
                  <a:close/>
                </a:path>
                <a:path w="900430" h="607695">
                  <a:moveTo>
                    <a:pt x="900176" y="499135"/>
                  </a:moveTo>
                  <a:lnTo>
                    <a:pt x="894803" y="493763"/>
                  </a:lnTo>
                  <a:lnTo>
                    <a:pt x="629780" y="493763"/>
                  </a:lnTo>
                  <a:lnTo>
                    <a:pt x="624420" y="499135"/>
                  </a:lnTo>
                  <a:lnTo>
                    <a:pt x="624420" y="512381"/>
                  </a:lnTo>
                  <a:lnTo>
                    <a:pt x="629780" y="517753"/>
                  </a:lnTo>
                  <a:lnTo>
                    <a:pt x="888174" y="517753"/>
                  </a:lnTo>
                  <a:lnTo>
                    <a:pt x="894803" y="517753"/>
                  </a:lnTo>
                  <a:lnTo>
                    <a:pt x="900176" y="512381"/>
                  </a:lnTo>
                  <a:lnTo>
                    <a:pt x="900176" y="499135"/>
                  </a:lnTo>
                  <a:close/>
                </a:path>
                <a:path w="900430" h="607695">
                  <a:moveTo>
                    <a:pt x="900176" y="409663"/>
                  </a:moveTo>
                  <a:lnTo>
                    <a:pt x="894803" y="404291"/>
                  </a:lnTo>
                  <a:lnTo>
                    <a:pt x="708113" y="404291"/>
                  </a:lnTo>
                  <a:lnTo>
                    <a:pt x="702741" y="409663"/>
                  </a:lnTo>
                  <a:lnTo>
                    <a:pt x="702741" y="422910"/>
                  </a:lnTo>
                  <a:lnTo>
                    <a:pt x="708113" y="428282"/>
                  </a:lnTo>
                  <a:lnTo>
                    <a:pt x="888174" y="428282"/>
                  </a:lnTo>
                  <a:lnTo>
                    <a:pt x="894803" y="428282"/>
                  </a:lnTo>
                  <a:lnTo>
                    <a:pt x="900176" y="422910"/>
                  </a:lnTo>
                  <a:lnTo>
                    <a:pt x="900176" y="409663"/>
                  </a:lnTo>
                  <a:close/>
                </a:path>
                <a:path w="900430" h="607695">
                  <a:moveTo>
                    <a:pt x="900176" y="320179"/>
                  </a:moveTo>
                  <a:lnTo>
                    <a:pt x="894803" y="314807"/>
                  </a:lnTo>
                  <a:lnTo>
                    <a:pt x="755675" y="314807"/>
                  </a:lnTo>
                  <a:lnTo>
                    <a:pt x="750303" y="320179"/>
                  </a:lnTo>
                  <a:lnTo>
                    <a:pt x="750303" y="333425"/>
                  </a:lnTo>
                  <a:lnTo>
                    <a:pt x="755675" y="338797"/>
                  </a:lnTo>
                  <a:lnTo>
                    <a:pt x="888174" y="338797"/>
                  </a:lnTo>
                  <a:lnTo>
                    <a:pt x="894803" y="338797"/>
                  </a:lnTo>
                  <a:lnTo>
                    <a:pt x="900176" y="333425"/>
                  </a:lnTo>
                  <a:lnTo>
                    <a:pt x="900176" y="320179"/>
                  </a:lnTo>
                  <a:close/>
                </a:path>
                <a:path w="900430" h="607695">
                  <a:moveTo>
                    <a:pt x="900176" y="230708"/>
                  </a:moveTo>
                  <a:lnTo>
                    <a:pt x="894803" y="225336"/>
                  </a:lnTo>
                  <a:lnTo>
                    <a:pt x="755675" y="225336"/>
                  </a:lnTo>
                  <a:lnTo>
                    <a:pt x="750303" y="230708"/>
                  </a:lnTo>
                  <a:lnTo>
                    <a:pt x="750303" y="243954"/>
                  </a:lnTo>
                  <a:lnTo>
                    <a:pt x="755675" y="249326"/>
                  </a:lnTo>
                  <a:lnTo>
                    <a:pt x="888174" y="249326"/>
                  </a:lnTo>
                  <a:lnTo>
                    <a:pt x="894803" y="249326"/>
                  </a:lnTo>
                  <a:lnTo>
                    <a:pt x="900176" y="243954"/>
                  </a:lnTo>
                  <a:lnTo>
                    <a:pt x="900176" y="230708"/>
                  </a:lnTo>
                  <a:close/>
                </a:path>
                <a:path w="900430" h="607695">
                  <a:moveTo>
                    <a:pt x="900176" y="93599"/>
                  </a:moveTo>
                  <a:lnTo>
                    <a:pt x="894803" y="88226"/>
                  </a:lnTo>
                  <a:lnTo>
                    <a:pt x="629780" y="88226"/>
                  </a:lnTo>
                  <a:lnTo>
                    <a:pt x="624420" y="93599"/>
                  </a:lnTo>
                  <a:lnTo>
                    <a:pt x="624420" y="106845"/>
                  </a:lnTo>
                  <a:lnTo>
                    <a:pt x="629780" y="112217"/>
                  </a:lnTo>
                  <a:lnTo>
                    <a:pt x="888174" y="112217"/>
                  </a:lnTo>
                  <a:lnTo>
                    <a:pt x="894803" y="112217"/>
                  </a:lnTo>
                  <a:lnTo>
                    <a:pt x="900176" y="106845"/>
                  </a:lnTo>
                  <a:lnTo>
                    <a:pt x="900176" y="9359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9" name="object 189"/>
          <p:cNvSpPr/>
          <p:nvPr/>
        </p:nvSpPr>
        <p:spPr>
          <a:xfrm>
            <a:off x="13735139" y="2889090"/>
            <a:ext cx="1096010" cy="1096010"/>
          </a:xfrm>
          <a:custGeom>
            <a:avLst/>
            <a:gdLst/>
            <a:ahLst/>
            <a:cxnLst/>
            <a:rect l="l" t="t" r="r" b="b"/>
            <a:pathLst>
              <a:path w="1096009" h="1096010">
                <a:moveTo>
                  <a:pt x="764654" y="406679"/>
                </a:moveTo>
                <a:lnTo>
                  <a:pt x="764324" y="399097"/>
                </a:lnTo>
                <a:lnTo>
                  <a:pt x="754570" y="390156"/>
                </a:lnTo>
                <a:lnTo>
                  <a:pt x="746975" y="390474"/>
                </a:lnTo>
                <a:lnTo>
                  <a:pt x="485482" y="675792"/>
                </a:lnTo>
                <a:lnTo>
                  <a:pt x="346252" y="568007"/>
                </a:lnTo>
                <a:lnTo>
                  <a:pt x="338734" y="568960"/>
                </a:lnTo>
                <a:lnTo>
                  <a:pt x="330619" y="579412"/>
                </a:lnTo>
                <a:lnTo>
                  <a:pt x="331571" y="586955"/>
                </a:lnTo>
                <a:lnTo>
                  <a:pt x="479539" y="701522"/>
                </a:lnTo>
                <a:lnTo>
                  <a:pt x="481723" y="703199"/>
                </a:lnTo>
                <a:lnTo>
                  <a:pt x="484301" y="704037"/>
                </a:lnTo>
                <a:lnTo>
                  <a:pt x="490143" y="704037"/>
                </a:lnTo>
                <a:lnTo>
                  <a:pt x="493356" y="702716"/>
                </a:lnTo>
                <a:lnTo>
                  <a:pt x="764654" y="406679"/>
                </a:lnTo>
                <a:close/>
              </a:path>
              <a:path w="1096009" h="1096010">
                <a:moveTo>
                  <a:pt x="964501" y="758875"/>
                </a:moveTo>
                <a:lnTo>
                  <a:pt x="959129" y="753503"/>
                </a:lnTo>
                <a:lnTo>
                  <a:pt x="736307" y="753503"/>
                </a:lnTo>
                <a:lnTo>
                  <a:pt x="730935" y="758875"/>
                </a:lnTo>
                <a:lnTo>
                  <a:pt x="730935" y="772121"/>
                </a:lnTo>
                <a:lnTo>
                  <a:pt x="736307" y="777481"/>
                </a:lnTo>
                <a:lnTo>
                  <a:pt x="822896" y="777481"/>
                </a:lnTo>
                <a:lnTo>
                  <a:pt x="786345" y="815149"/>
                </a:lnTo>
                <a:lnTo>
                  <a:pt x="745020" y="846874"/>
                </a:lnTo>
                <a:lnTo>
                  <a:pt x="699719" y="872248"/>
                </a:lnTo>
                <a:lnTo>
                  <a:pt x="651217" y="890879"/>
                </a:lnTo>
                <a:lnTo>
                  <a:pt x="600290" y="902347"/>
                </a:lnTo>
                <a:lnTo>
                  <a:pt x="547738" y="906259"/>
                </a:lnTo>
                <a:lnTo>
                  <a:pt x="499160" y="902982"/>
                </a:lnTo>
                <a:lnTo>
                  <a:pt x="452551" y="893432"/>
                </a:lnTo>
                <a:lnTo>
                  <a:pt x="408330" y="878039"/>
                </a:lnTo>
                <a:lnTo>
                  <a:pt x="366941" y="857237"/>
                </a:lnTo>
                <a:lnTo>
                  <a:pt x="328803" y="831469"/>
                </a:lnTo>
                <a:lnTo>
                  <a:pt x="294360" y="801141"/>
                </a:lnTo>
                <a:lnTo>
                  <a:pt x="264033" y="766686"/>
                </a:lnTo>
                <a:lnTo>
                  <a:pt x="238252" y="728560"/>
                </a:lnTo>
                <a:lnTo>
                  <a:pt x="217449" y="687158"/>
                </a:lnTo>
                <a:lnTo>
                  <a:pt x="202057" y="642950"/>
                </a:lnTo>
                <a:lnTo>
                  <a:pt x="192506" y="596328"/>
                </a:lnTo>
                <a:lnTo>
                  <a:pt x="189230" y="547751"/>
                </a:lnTo>
                <a:lnTo>
                  <a:pt x="190360" y="518998"/>
                </a:lnTo>
                <a:lnTo>
                  <a:pt x="193763" y="490575"/>
                </a:lnTo>
                <a:lnTo>
                  <a:pt x="199402" y="462597"/>
                </a:lnTo>
                <a:lnTo>
                  <a:pt x="207276" y="435127"/>
                </a:lnTo>
                <a:lnTo>
                  <a:pt x="209346" y="428853"/>
                </a:lnTo>
                <a:lnTo>
                  <a:pt x="205943" y="422059"/>
                </a:lnTo>
                <a:lnTo>
                  <a:pt x="193370" y="417918"/>
                </a:lnTo>
                <a:lnTo>
                  <a:pt x="186575" y="421335"/>
                </a:lnTo>
                <a:lnTo>
                  <a:pt x="184492" y="427609"/>
                </a:lnTo>
                <a:lnTo>
                  <a:pt x="176098" y="456907"/>
                </a:lnTo>
                <a:lnTo>
                  <a:pt x="170078" y="486765"/>
                </a:lnTo>
                <a:lnTo>
                  <a:pt x="166458" y="517080"/>
                </a:lnTo>
                <a:lnTo>
                  <a:pt x="165239" y="547751"/>
                </a:lnTo>
                <a:lnTo>
                  <a:pt x="168224" y="595655"/>
                </a:lnTo>
                <a:lnTo>
                  <a:pt x="176949" y="641819"/>
                </a:lnTo>
                <a:lnTo>
                  <a:pt x="191033" y="685850"/>
                </a:lnTo>
                <a:lnTo>
                  <a:pt x="210121" y="727417"/>
                </a:lnTo>
                <a:lnTo>
                  <a:pt x="233870" y="766140"/>
                </a:lnTo>
                <a:lnTo>
                  <a:pt x="261899" y="801649"/>
                </a:lnTo>
                <a:lnTo>
                  <a:pt x="293852" y="833602"/>
                </a:lnTo>
                <a:lnTo>
                  <a:pt x="329361" y="861631"/>
                </a:lnTo>
                <a:lnTo>
                  <a:pt x="368084" y="885367"/>
                </a:lnTo>
                <a:lnTo>
                  <a:pt x="409638" y="904468"/>
                </a:lnTo>
                <a:lnTo>
                  <a:pt x="453669" y="918552"/>
                </a:lnTo>
                <a:lnTo>
                  <a:pt x="499833" y="927277"/>
                </a:lnTo>
                <a:lnTo>
                  <a:pt x="547738" y="930262"/>
                </a:lnTo>
                <a:lnTo>
                  <a:pt x="598639" y="926820"/>
                </a:lnTo>
                <a:lnTo>
                  <a:pt x="648157" y="916711"/>
                </a:lnTo>
                <a:lnTo>
                  <a:pt x="695693" y="900264"/>
                </a:lnTo>
                <a:lnTo>
                  <a:pt x="740600" y="877798"/>
                </a:lnTo>
                <a:lnTo>
                  <a:pt x="782281" y="849630"/>
                </a:lnTo>
                <a:lnTo>
                  <a:pt x="820102" y="816089"/>
                </a:lnTo>
                <a:lnTo>
                  <a:pt x="853440" y="777481"/>
                </a:lnTo>
                <a:lnTo>
                  <a:pt x="940511" y="777481"/>
                </a:lnTo>
                <a:lnTo>
                  <a:pt x="940511" y="894092"/>
                </a:lnTo>
                <a:lnTo>
                  <a:pt x="905789" y="929868"/>
                </a:lnTo>
                <a:lnTo>
                  <a:pt x="868146" y="961961"/>
                </a:lnTo>
                <a:lnTo>
                  <a:pt x="827887" y="990206"/>
                </a:lnTo>
                <a:lnTo>
                  <a:pt x="785291" y="1014476"/>
                </a:lnTo>
                <a:lnTo>
                  <a:pt x="740676" y="1034643"/>
                </a:lnTo>
                <a:lnTo>
                  <a:pt x="694309" y="1050569"/>
                </a:lnTo>
                <a:lnTo>
                  <a:pt x="646506" y="1062113"/>
                </a:lnTo>
                <a:lnTo>
                  <a:pt x="597547" y="1069136"/>
                </a:lnTo>
                <a:lnTo>
                  <a:pt x="547738" y="1071511"/>
                </a:lnTo>
                <a:lnTo>
                  <a:pt x="500138" y="1069365"/>
                </a:lnTo>
                <a:lnTo>
                  <a:pt x="453720" y="1063053"/>
                </a:lnTo>
                <a:lnTo>
                  <a:pt x="408673" y="1052766"/>
                </a:lnTo>
                <a:lnTo>
                  <a:pt x="365175" y="1038694"/>
                </a:lnTo>
                <a:lnTo>
                  <a:pt x="323418" y="1021003"/>
                </a:lnTo>
                <a:lnTo>
                  <a:pt x="283603" y="999896"/>
                </a:lnTo>
                <a:lnTo>
                  <a:pt x="245897" y="975563"/>
                </a:lnTo>
                <a:lnTo>
                  <a:pt x="210489" y="948182"/>
                </a:lnTo>
                <a:lnTo>
                  <a:pt x="177571" y="917930"/>
                </a:lnTo>
                <a:lnTo>
                  <a:pt x="147320" y="885012"/>
                </a:lnTo>
                <a:lnTo>
                  <a:pt x="119938" y="849604"/>
                </a:lnTo>
                <a:lnTo>
                  <a:pt x="95605" y="811898"/>
                </a:lnTo>
                <a:lnTo>
                  <a:pt x="74498" y="772071"/>
                </a:lnTo>
                <a:lnTo>
                  <a:pt x="56807" y="730313"/>
                </a:lnTo>
                <a:lnTo>
                  <a:pt x="42735" y="686828"/>
                </a:lnTo>
                <a:lnTo>
                  <a:pt x="32448" y="641769"/>
                </a:lnTo>
                <a:lnTo>
                  <a:pt x="26136" y="595350"/>
                </a:lnTo>
                <a:lnTo>
                  <a:pt x="23990" y="547751"/>
                </a:lnTo>
                <a:lnTo>
                  <a:pt x="24142" y="533234"/>
                </a:lnTo>
                <a:lnTo>
                  <a:pt x="24701" y="519417"/>
                </a:lnTo>
                <a:lnTo>
                  <a:pt x="19558" y="513816"/>
                </a:lnTo>
                <a:lnTo>
                  <a:pt x="6362" y="513295"/>
                </a:lnTo>
                <a:lnTo>
                  <a:pt x="736" y="518426"/>
                </a:lnTo>
                <a:lnTo>
                  <a:pt x="0" y="540143"/>
                </a:lnTo>
                <a:lnTo>
                  <a:pt x="0" y="547751"/>
                </a:lnTo>
                <a:lnTo>
                  <a:pt x="2019" y="594944"/>
                </a:lnTo>
                <a:lnTo>
                  <a:pt x="7950" y="641032"/>
                </a:lnTo>
                <a:lnTo>
                  <a:pt x="17627" y="685850"/>
                </a:lnTo>
                <a:lnTo>
                  <a:pt x="30911" y="729246"/>
                </a:lnTo>
                <a:lnTo>
                  <a:pt x="47599" y="771042"/>
                </a:lnTo>
                <a:lnTo>
                  <a:pt x="67551" y="811072"/>
                </a:lnTo>
                <a:lnTo>
                  <a:pt x="90589" y="849172"/>
                </a:lnTo>
                <a:lnTo>
                  <a:pt x="116547" y="885177"/>
                </a:lnTo>
                <a:lnTo>
                  <a:pt x="145275" y="918908"/>
                </a:lnTo>
                <a:lnTo>
                  <a:pt x="176580" y="950226"/>
                </a:lnTo>
                <a:lnTo>
                  <a:pt x="210324" y="978954"/>
                </a:lnTo>
                <a:lnTo>
                  <a:pt x="246329" y="1004912"/>
                </a:lnTo>
                <a:lnTo>
                  <a:pt x="284429" y="1027950"/>
                </a:lnTo>
                <a:lnTo>
                  <a:pt x="324459" y="1047902"/>
                </a:lnTo>
                <a:lnTo>
                  <a:pt x="366242" y="1064590"/>
                </a:lnTo>
                <a:lnTo>
                  <a:pt x="409638" y="1077861"/>
                </a:lnTo>
                <a:lnTo>
                  <a:pt x="454456" y="1087551"/>
                </a:lnTo>
                <a:lnTo>
                  <a:pt x="500545" y="1093482"/>
                </a:lnTo>
                <a:lnTo>
                  <a:pt x="547738" y="1095502"/>
                </a:lnTo>
                <a:lnTo>
                  <a:pt x="596925" y="1093292"/>
                </a:lnTo>
                <a:lnTo>
                  <a:pt x="645325" y="1086739"/>
                </a:lnTo>
                <a:lnTo>
                  <a:pt x="692683" y="1075982"/>
                </a:lnTo>
                <a:lnTo>
                  <a:pt x="738746" y="1061110"/>
                </a:lnTo>
                <a:lnTo>
                  <a:pt x="783247" y="1042276"/>
                </a:lnTo>
                <a:lnTo>
                  <a:pt x="825931" y="1019568"/>
                </a:lnTo>
                <a:lnTo>
                  <a:pt x="866546" y="993114"/>
                </a:lnTo>
                <a:lnTo>
                  <a:pt x="904836" y="963041"/>
                </a:lnTo>
                <a:lnTo>
                  <a:pt x="940511" y="929474"/>
                </a:lnTo>
                <a:lnTo>
                  <a:pt x="940511" y="995667"/>
                </a:lnTo>
                <a:lnTo>
                  <a:pt x="945896" y="1001039"/>
                </a:lnTo>
                <a:lnTo>
                  <a:pt x="959129" y="1001039"/>
                </a:lnTo>
                <a:lnTo>
                  <a:pt x="964501" y="995667"/>
                </a:lnTo>
                <a:lnTo>
                  <a:pt x="964501" y="900163"/>
                </a:lnTo>
                <a:lnTo>
                  <a:pt x="964501" y="897318"/>
                </a:lnTo>
                <a:lnTo>
                  <a:pt x="964501" y="758875"/>
                </a:lnTo>
                <a:close/>
              </a:path>
              <a:path w="1096009" h="1096010">
                <a:moveTo>
                  <a:pt x="1095502" y="547738"/>
                </a:moveTo>
                <a:lnTo>
                  <a:pt x="1093000" y="494588"/>
                </a:lnTo>
                <a:lnTo>
                  <a:pt x="1085532" y="442544"/>
                </a:lnTo>
                <a:lnTo>
                  <a:pt x="1073200" y="391858"/>
                </a:lnTo>
                <a:lnTo>
                  <a:pt x="1056055" y="342734"/>
                </a:lnTo>
                <a:lnTo>
                  <a:pt x="1034199" y="295402"/>
                </a:lnTo>
                <a:lnTo>
                  <a:pt x="1007694" y="250075"/>
                </a:lnTo>
                <a:lnTo>
                  <a:pt x="976617" y="206984"/>
                </a:lnTo>
                <a:lnTo>
                  <a:pt x="943724" y="169227"/>
                </a:lnTo>
                <a:lnTo>
                  <a:pt x="907961" y="134950"/>
                </a:lnTo>
                <a:lnTo>
                  <a:pt x="869569" y="104267"/>
                </a:lnTo>
                <a:lnTo>
                  <a:pt x="828814" y="77304"/>
                </a:lnTo>
                <a:lnTo>
                  <a:pt x="785914" y="54165"/>
                </a:lnTo>
                <a:lnTo>
                  <a:pt x="741108" y="34975"/>
                </a:lnTo>
                <a:lnTo>
                  <a:pt x="694651" y="19850"/>
                </a:lnTo>
                <a:lnTo>
                  <a:pt x="646785" y="8902"/>
                </a:lnTo>
                <a:lnTo>
                  <a:pt x="597725" y="2247"/>
                </a:lnTo>
                <a:lnTo>
                  <a:pt x="547751" y="0"/>
                </a:lnTo>
                <a:lnTo>
                  <a:pt x="499656" y="2120"/>
                </a:lnTo>
                <a:lnTo>
                  <a:pt x="452247" y="8432"/>
                </a:lnTo>
                <a:lnTo>
                  <a:pt x="405777" y="18783"/>
                </a:lnTo>
                <a:lnTo>
                  <a:pt x="360514" y="33096"/>
                </a:lnTo>
                <a:lnTo>
                  <a:pt x="316699" y="51231"/>
                </a:lnTo>
                <a:lnTo>
                  <a:pt x="274599" y="73088"/>
                </a:lnTo>
                <a:lnTo>
                  <a:pt x="234467" y="98552"/>
                </a:lnTo>
                <a:lnTo>
                  <a:pt x="196557" y="127495"/>
                </a:lnTo>
                <a:lnTo>
                  <a:pt x="161124" y="159804"/>
                </a:lnTo>
                <a:lnTo>
                  <a:pt x="161124" y="84023"/>
                </a:lnTo>
                <a:lnTo>
                  <a:pt x="155752" y="78663"/>
                </a:lnTo>
                <a:lnTo>
                  <a:pt x="142506" y="78663"/>
                </a:lnTo>
                <a:lnTo>
                  <a:pt x="137134" y="84023"/>
                </a:lnTo>
                <a:lnTo>
                  <a:pt x="137134" y="320827"/>
                </a:lnTo>
                <a:lnTo>
                  <a:pt x="142506" y="326186"/>
                </a:lnTo>
                <a:lnTo>
                  <a:pt x="365328" y="326186"/>
                </a:lnTo>
                <a:lnTo>
                  <a:pt x="370700" y="320827"/>
                </a:lnTo>
                <a:lnTo>
                  <a:pt x="370700" y="307568"/>
                </a:lnTo>
                <a:lnTo>
                  <a:pt x="365328" y="302196"/>
                </a:lnTo>
                <a:lnTo>
                  <a:pt x="286651" y="302196"/>
                </a:lnTo>
                <a:lnTo>
                  <a:pt x="322567" y="268820"/>
                </a:lnTo>
                <a:lnTo>
                  <a:pt x="362280" y="240893"/>
                </a:lnTo>
                <a:lnTo>
                  <a:pt x="405206" y="218694"/>
                </a:lnTo>
                <a:lnTo>
                  <a:pt x="450786" y="202514"/>
                </a:lnTo>
                <a:lnTo>
                  <a:pt x="498487" y="192595"/>
                </a:lnTo>
                <a:lnTo>
                  <a:pt x="547751" y="189230"/>
                </a:lnTo>
                <a:lnTo>
                  <a:pt x="596328" y="192506"/>
                </a:lnTo>
                <a:lnTo>
                  <a:pt x="642950" y="202057"/>
                </a:lnTo>
                <a:lnTo>
                  <a:pt x="687158" y="217449"/>
                </a:lnTo>
                <a:lnTo>
                  <a:pt x="728560" y="238252"/>
                </a:lnTo>
                <a:lnTo>
                  <a:pt x="766686" y="264033"/>
                </a:lnTo>
                <a:lnTo>
                  <a:pt x="801141" y="294360"/>
                </a:lnTo>
                <a:lnTo>
                  <a:pt x="831469" y="328803"/>
                </a:lnTo>
                <a:lnTo>
                  <a:pt x="857237" y="366941"/>
                </a:lnTo>
                <a:lnTo>
                  <a:pt x="878039" y="408330"/>
                </a:lnTo>
                <a:lnTo>
                  <a:pt x="893432" y="452551"/>
                </a:lnTo>
                <a:lnTo>
                  <a:pt x="902982" y="499160"/>
                </a:lnTo>
                <a:lnTo>
                  <a:pt x="906259" y="547738"/>
                </a:lnTo>
                <a:lnTo>
                  <a:pt x="906259" y="555726"/>
                </a:lnTo>
                <a:lnTo>
                  <a:pt x="900353" y="612889"/>
                </a:lnTo>
                <a:lnTo>
                  <a:pt x="890447" y="653415"/>
                </a:lnTo>
                <a:lnTo>
                  <a:pt x="888492" y="659739"/>
                </a:lnTo>
                <a:lnTo>
                  <a:pt x="892035" y="666457"/>
                </a:lnTo>
                <a:lnTo>
                  <a:pt x="899541" y="668769"/>
                </a:lnTo>
                <a:lnTo>
                  <a:pt x="901915" y="668934"/>
                </a:lnTo>
                <a:lnTo>
                  <a:pt x="907034" y="668934"/>
                </a:lnTo>
                <a:lnTo>
                  <a:pt x="923950" y="617232"/>
                </a:lnTo>
                <a:lnTo>
                  <a:pt x="929436" y="572922"/>
                </a:lnTo>
                <a:lnTo>
                  <a:pt x="930249" y="556247"/>
                </a:lnTo>
                <a:lnTo>
                  <a:pt x="930249" y="547738"/>
                </a:lnTo>
                <a:lnTo>
                  <a:pt x="927265" y="499833"/>
                </a:lnTo>
                <a:lnTo>
                  <a:pt x="918540" y="453669"/>
                </a:lnTo>
                <a:lnTo>
                  <a:pt x="904455" y="409638"/>
                </a:lnTo>
                <a:lnTo>
                  <a:pt x="885367" y="368071"/>
                </a:lnTo>
                <a:lnTo>
                  <a:pt x="861618" y="329361"/>
                </a:lnTo>
                <a:lnTo>
                  <a:pt x="833602" y="293839"/>
                </a:lnTo>
                <a:lnTo>
                  <a:pt x="801649" y="261886"/>
                </a:lnTo>
                <a:lnTo>
                  <a:pt x="766127" y="233870"/>
                </a:lnTo>
                <a:lnTo>
                  <a:pt x="727417" y="210121"/>
                </a:lnTo>
                <a:lnTo>
                  <a:pt x="685850" y="191033"/>
                </a:lnTo>
                <a:lnTo>
                  <a:pt x="641819" y="176949"/>
                </a:lnTo>
                <a:lnTo>
                  <a:pt x="595655" y="168224"/>
                </a:lnTo>
                <a:lnTo>
                  <a:pt x="547751" y="165239"/>
                </a:lnTo>
                <a:lnTo>
                  <a:pt x="499529" y="168262"/>
                </a:lnTo>
                <a:lnTo>
                  <a:pt x="452666" y="177165"/>
                </a:lnTo>
                <a:lnTo>
                  <a:pt x="407606" y="191731"/>
                </a:lnTo>
                <a:lnTo>
                  <a:pt x="364807" y="211747"/>
                </a:lnTo>
                <a:lnTo>
                  <a:pt x="324739" y="236969"/>
                </a:lnTo>
                <a:lnTo>
                  <a:pt x="287845" y="267195"/>
                </a:lnTo>
                <a:lnTo>
                  <a:pt x="254596" y="302196"/>
                </a:lnTo>
                <a:lnTo>
                  <a:pt x="161124" y="302196"/>
                </a:lnTo>
                <a:lnTo>
                  <a:pt x="161124" y="194564"/>
                </a:lnTo>
                <a:lnTo>
                  <a:pt x="195643" y="160159"/>
                </a:lnTo>
                <a:lnTo>
                  <a:pt x="232956" y="129311"/>
                </a:lnTo>
                <a:lnTo>
                  <a:pt x="272757" y="102158"/>
                </a:lnTo>
                <a:lnTo>
                  <a:pt x="314769" y="78816"/>
                </a:lnTo>
                <a:lnTo>
                  <a:pt x="358698" y="59436"/>
                </a:lnTo>
                <a:lnTo>
                  <a:pt x="404241" y="44119"/>
                </a:lnTo>
                <a:lnTo>
                  <a:pt x="451129" y="33020"/>
                </a:lnTo>
                <a:lnTo>
                  <a:pt x="499059" y="26276"/>
                </a:lnTo>
                <a:lnTo>
                  <a:pt x="547751" y="23990"/>
                </a:lnTo>
                <a:lnTo>
                  <a:pt x="595541" y="26136"/>
                </a:lnTo>
                <a:lnTo>
                  <a:pt x="642442" y="32499"/>
                </a:lnTo>
                <a:lnTo>
                  <a:pt x="688213" y="42964"/>
                </a:lnTo>
                <a:lnTo>
                  <a:pt x="732637" y="57429"/>
                </a:lnTo>
                <a:lnTo>
                  <a:pt x="775474" y="75780"/>
                </a:lnTo>
                <a:lnTo>
                  <a:pt x="816495" y="97917"/>
                </a:lnTo>
                <a:lnTo>
                  <a:pt x="855472" y="123698"/>
                </a:lnTo>
                <a:lnTo>
                  <a:pt x="892175" y="153035"/>
                </a:lnTo>
                <a:lnTo>
                  <a:pt x="926376" y="185826"/>
                </a:lnTo>
                <a:lnTo>
                  <a:pt x="957846" y="221932"/>
                </a:lnTo>
                <a:lnTo>
                  <a:pt x="987564" y="263131"/>
                </a:lnTo>
                <a:lnTo>
                  <a:pt x="1012901" y="306463"/>
                </a:lnTo>
                <a:lnTo>
                  <a:pt x="1033805" y="351726"/>
                </a:lnTo>
                <a:lnTo>
                  <a:pt x="1050188" y="398691"/>
                </a:lnTo>
                <a:lnTo>
                  <a:pt x="1061986" y="447167"/>
                </a:lnTo>
                <a:lnTo>
                  <a:pt x="1069111" y="496912"/>
                </a:lnTo>
                <a:lnTo>
                  <a:pt x="1071511" y="547738"/>
                </a:lnTo>
                <a:lnTo>
                  <a:pt x="1071511" y="554367"/>
                </a:lnTo>
                <a:lnTo>
                  <a:pt x="1076871" y="559739"/>
                </a:lnTo>
                <a:lnTo>
                  <a:pt x="1090129" y="559739"/>
                </a:lnTo>
                <a:lnTo>
                  <a:pt x="1095502" y="554367"/>
                </a:lnTo>
                <a:lnTo>
                  <a:pt x="1095502" y="54773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Grupo 189">
            <a:extLst>
              <a:ext uri="{FF2B5EF4-FFF2-40B4-BE49-F238E27FC236}">
                <a16:creationId xmlns:a16="http://schemas.microsoft.com/office/drawing/2014/main" id="{CDE8FE7A-BAF0-A0F2-2CFF-687F1D501E70}"/>
              </a:ext>
            </a:extLst>
          </p:cNvPr>
          <p:cNvGrpSpPr/>
          <p:nvPr/>
        </p:nvGrpSpPr>
        <p:grpSpPr>
          <a:xfrm>
            <a:off x="16100990" y="837675"/>
            <a:ext cx="3165972" cy="1541434"/>
            <a:chOff x="16100990" y="837675"/>
            <a:chExt cx="3165972" cy="1541434"/>
          </a:xfrm>
        </p:grpSpPr>
        <p:sp>
          <p:nvSpPr>
            <p:cNvPr id="191" name="object 16">
              <a:extLst>
                <a:ext uri="{FF2B5EF4-FFF2-40B4-BE49-F238E27FC236}">
                  <a16:creationId xmlns:a16="http://schemas.microsoft.com/office/drawing/2014/main" id="{B8E93A3A-C54F-5DE3-74DA-EA6A1D7AD0D6}"/>
                </a:ext>
              </a:extLst>
            </p:cNvPr>
            <p:cNvSpPr/>
            <p:nvPr/>
          </p:nvSpPr>
          <p:spPr>
            <a:xfrm>
              <a:off x="17030878" y="2259221"/>
              <a:ext cx="81280" cy="119380"/>
            </a:xfrm>
            <a:custGeom>
              <a:avLst/>
              <a:gdLst/>
              <a:ahLst/>
              <a:cxnLst/>
              <a:rect l="l" t="t" r="r" b="b"/>
              <a:pathLst>
                <a:path w="81280" h="119380">
                  <a:moveTo>
                    <a:pt x="80670" y="0"/>
                  </a:moveTo>
                  <a:lnTo>
                    <a:pt x="54737" y="0"/>
                  </a:lnTo>
                  <a:lnTo>
                    <a:pt x="54737" y="48260"/>
                  </a:lnTo>
                  <a:lnTo>
                    <a:pt x="25984" y="48260"/>
                  </a:lnTo>
                  <a:lnTo>
                    <a:pt x="25984" y="0"/>
                  </a:lnTo>
                  <a:lnTo>
                    <a:pt x="0" y="0"/>
                  </a:lnTo>
                  <a:lnTo>
                    <a:pt x="0" y="48260"/>
                  </a:lnTo>
                  <a:lnTo>
                    <a:pt x="0" y="71120"/>
                  </a:lnTo>
                  <a:lnTo>
                    <a:pt x="0" y="119380"/>
                  </a:lnTo>
                  <a:lnTo>
                    <a:pt x="25984" y="119380"/>
                  </a:lnTo>
                  <a:lnTo>
                    <a:pt x="25984" y="71120"/>
                  </a:lnTo>
                  <a:lnTo>
                    <a:pt x="54737" y="71120"/>
                  </a:lnTo>
                  <a:lnTo>
                    <a:pt x="54737" y="119380"/>
                  </a:lnTo>
                  <a:lnTo>
                    <a:pt x="80670" y="119380"/>
                  </a:lnTo>
                  <a:lnTo>
                    <a:pt x="80670" y="71120"/>
                  </a:lnTo>
                  <a:lnTo>
                    <a:pt x="80670" y="48260"/>
                  </a:lnTo>
                  <a:lnTo>
                    <a:pt x="8067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7">
              <a:extLst>
                <a:ext uri="{FF2B5EF4-FFF2-40B4-BE49-F238E27FC236}">
                  <a16:creationId xmlns:a16="http://schemas.microsoft.com/office/drawing/2014/main" id="{08AE6571-8981-0FF4-59D5-66FB82D2B6B3}"/>
                </a:ext>
              </a:extLst>
            </p:cNvPr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7350043" y="2259732"/>
              <a:ext cx="95787" cy="118855"/>
            </a:xfrm>
            <a:prstGeom prst="rect">
              <a:avLst/>
            </a:prstGeom>
          </p:spPr>
        </p:pic>
        <p:sp>
          <p:nvSpPr>
            <p:cNvPr id="193" name="object 18">
              <a:extLst>
                <a:ext uri="{FF2B5EF4-FFF2-40B4-BE49-F238E27FC236}">
                  <a16:creationId xmlns:a16="http://schemas.microsoft.com/office/drawing/2014/main" id="{73792135-572C-EE3D-2FCF-F9F6A9C5BDC0}"/>
                </a:ext>
              </a:extLst>
            </p:cNvPr>
            <p:cNvSpPr/>
            <p:nvPr/>
          </p:nvSpPr>
          <p:spPr>
            <a:xfrm>
              <a:off x="17686759" y="2259700"/>
              <a:ext cx="26034" cy="119380"/>
            </a:xfrm>
            <a:custGeom>
              <a:avLst/>
              <a:gdLst/>
              <a:ahLst/>
              <a:cxnLst/>
              <a:rect l="l" t="t" r="r" b="b"/>
              <a:pathLst>
                <a:path w="26034" h="119380">
                  <a:moveTo>
                    <a:pt x="25999" y="0"/>
                  </a:moveTo>
                  <a:lnTo>
                    <a:pt x="0" y="0"/>
                  </a:lnTo>
                  <a:lnTo>
                    <a:pt x="0" y="118886"/>
                  </a:lnTo>
                  <a:lnTo>
                    <a:pt x="25999" y="118886"/>
                  </a:lnTo>
                  <a:lnTo>
                    <a:pt x="2599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">
              <a:extLst>
                <a:ext uri="{FF2B5EF4-FFF2-40B4-BE49-F238E27FC236}">
                  <a16:creationId xmlns:a16="http://schemas.microsoft.com/office/drawing/2014/main" id="{F515547D-0F73-E115-8B56-7A8276D5073E}"/>
                </a:ext>
              </a:extLst>
            </p:cNvPr>
            <p:cNvSpPr/>
            <p:nvPr/>
          </p:nvSpPr>
          <p:spPr>
            <a:xfrm>
              <a:off x="17952758" y="2259729"/>
              <a:ext cx="74295" cy="119380"/>
            </a:xfrm>
            <a:custGeom>
              <a:avLst/>
              <a:gdLst/>
              <a:ahLst/>
              <a:cxnLst/>
              <a:rect l="l" t="t" r="r" b="b"/>
              <a:pathLst>
                <a:path w="74294" h="119380">
                  <a:moveTo>
                    <a:pt x="73952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23723" y="22860"/>
                  </a:lnTo>
                  <a:lnTo>
                    <a:pt x="23723" y="119380"/>
                  </a:lnTo>
                  <a:lnTo>
                    <a:pt x="49771" y="119380"/>
                  </a:lnTo>
                  <a:lnTo>
                    <a:pt x="49771" y="22860"/>
                  </a:lnTo>
                  <a:lnTo>
                    <a:pt x="73952" y="22860"/>
                  </a:lnTo>
                  <a:lnTo>
                    <a:pt x="7395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20">
              <a:extLst>
                <a:ext uri="{FF2B5EF4-FFF2-40B4-BE49-F238E27FC236}">
                  <a16:creationId xmlns:a16="http://schemas.microsoft.com/office/drawing/2014/main" id="{61EAF700-362F-C337-B05F-28AAC9E98E28}"/>
                </a:ext>
              </a:extLst>
            </p:cNvPr>
            <p:cNvSpPr/>
            <p:nvPr/>
          </p:nvSpPr>
          <p:spPr>
            <a:xfrm>
              <a:off x="18266920" y="2259700"/>
              <a:ext cx="26034" cy="119380"/>
            </a:xfrm>
            <a:custGeom>
              <a:avLst/>
              <a:gdLst/>
              <a:ahLst/>
              <a:cxnLst/>
              <a:rect l="l" t="t" r="r" b="b"/>
              <a:pathLst>
                <a:path w="26034" h="119380">
                  <a:moveTo>
                    <a:pt x="25915" y="0"/>
                  </a:moveTo>
                  <a:lnTo>
                    <a:pt x="0" y="0"/>
                  </a:lnTo>
                  <a:lnTo>
                    <a:pt x="0" y="118886"/>
                  </a:lnTo>
                  <a:lnTo>
                    <a:pt x="25915" y="118886"/>
                  </a:lnTo>
                  <a:lnTo>
                    <a:pt x="259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96" name="object 21">
              <a:extLst>
                <a:ext uri="{FF2B5EF4-FFF2-40B4-BE49-F238E27FC236}">
                  <a16:creationId xmlns:a16="http://schemas.microsoft.com/office/drawing/2014/main" id="{B45D16F9-C821-3ADD-1C94-F7FEFDBED9F9}"/>
                </a:ext>
              </a:extLst>
            </p:cNvPr>
            <p:cNvGrpSpPr/>
            <p:nvPr/>
          </p:nvGrpSpPr>
          <p:grpSpPr>
            <a:xfrm>
              <a:off x="17300367" y="837675"/>
              <a:ext cx="1966595" cy="1243330"/>
              <a:chOff x="17300367" y="837675"/>
              <a:chExt cx="1966595" cy="1243330"/>
            </a:xfrm>
          </p:grpSpPr>
          <p:sp>
            <p:nvSpPr>
              <p:cNvPr id="200" name="object 22">
                <a:extLst>
                  <a:ext uri="{FF2B5EF4-FFF2-40B4-BE49-F238E27FC236}">
                    <a16:creationId xmlns:a16="http://schemas.microsoft.com/office/drawing/2014/main" id="{BFD900B8-2FD4-5381-5003-B83743C1B563}"/>
                  </a:ext>
                </a:extLst>
              </p:cNvPr>
              <p:cNvSpPr/>
              <p:nvPr/>
            </p:nvSpPr>
            <p:spPr>
              <a:xfrm>
                <a:off x="17300359" y="1355667"/>
                <a:ext cx="1681480" cy="714375"/>
              </a:xfrm>
              <a:custGeom>
                <a:avLst/>
                <a:gdLst/>
                <a:ahLst/>
                <a:cxnLst/>
                <a:rect l="l" t="t" r="r" b="b"/>
                <a:pathLst>
                  <a:path w="1681480" h="714375">
                    <a:moveTo>
                      <a:pt x="746810" y="0"/>
                    </a:moveTo>
                    <a:lnTo>
                      <a:pt x="501853" y="0"/>
                    </a:lnTo>
                    <a:lnTo>
                      <a:pt x="501269" y="362648"/>
                    </a:lnTo>
                    <a:lnTo>
                      <a:pt x="223774" y="0"/>
                    </a:lnTo>
                    <a:lnTo>
                      <a:pt x="0" y="0"/>
                    </a:lnTo>
                    <a:lnTo>
                      <a:pt x="0" y="714019"/>
                    </a:lnTo>
                    <a:lnTo>
                      <a:pt x="246049" y="714019"/>
                    </a:lnTo>
                    <a:lnTo>
                      <a:pt x="239890" y="348462"/>
                    </a:lnTo>
                    <a:lnTo>
                      <a:pt x="545503" y="714019"/>
                    </a:lnTo>
                    <a:lnTo>
                      <a:pt x="746810" y="714019"/>
                    </a:lnTo>
                    <a:lnTo>
                      <a:pt x="746810" y="0"/>
                    </a:lnTo>
                    <a:close/>
                  </a:path>
                  <a:path w="1681480" h="714375">
                    <a:moveTo>
                      <a:pt x="1420355" y="395211"/>
                    </a:moveTo>
                    <a:lnTo>
                      <a:pt x="1124597" y="12"/>
                    </a:lnTo>
                    <a:lnTo>
                      <a:pt x="880821" y="12"/>
                    </a:lnTo>
                    <a:lnTo>
                      <a:pt x="880821" y="713994"/>
                    </a:lnTo>
                    <a:lnTo>
                      <a:pt x="1124597" y="713994"/>
                    </a:lnTo>
                    <a:lnTo>
                      <a:pt x="1124597" y="340029"/>
                    </a:lnTo>
                    <a:lnTo>
                      <a:pt x="1164094" y="395211"/>
                    </a:lnTo>
                    <a:lnTo>
                      <a:pt x="1420355" y="395211"/>
                    </a:lnTo>
                    <a:close/>
                  </a:path>
                  <a:path w="1681480" h="714375">
                    <a:moveTo>
                      <a:pt x="1591284" y="517334"/>
                    </a:moveTo>
                    <a:lnTo>
                      <a:pt x="1523606" y="434632"/>
                    </a:lnTo>
                    <a:lnTo>
                      <a:pt x="1163218" y="434632"/>
                    </a:lnTo>
                    <a:lnTo>
                      <a:pt x="1163218" y="517334"/>
                    </a:lnTo>
                    <a:lnTo>
                      <a:pt x="1591284" y="517334"/>
                    </a:lnTo>
                    <a:close/>
                  </a:path>
                  <a:path w="1681480" h="714375">
                    <a:moveTo>
                      <a:pt x="1658848" y="714006"/>
                    </a:moveTo>
                    <a:lnTo>
                      <a:pt x="1615554" y="656310"/>
                    </a:lnTo>
                    <a:lnTo>
                      <a:pt x="1351076" y="656310"/>
                    </a:lnTo>
                    <a:lnTo>
                      <a:pt x="1392605" y="714006"/>
                    </a:lnTo>
                    <a:lnTo>
                      <a:pt x="1658848" y="714006"/>
                    </a:lnTo>
                    <a:close/>
                  </a:path>
                  <a:path w="1681480" h="714375">
                    <a:moveTo>
                      <a:pt x="1681441" y="629970"/>
                    </a:moveTo>
                    <a:lnTo>
                      <a:pt x="1613827" y="547433"/>
                    </a:lnTo>
                    <a:lnTo>
                      <a:pt x="1163218" y="547433"/>
                    </a:lnTo>
                    <a:lnTo>
                      <a:pt x="1163218" y="629970"/>
                    </a:lnTo>
                    <a:lnTo>
                      <a:pt x="1681441" y="62997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1" name="object 23">
                <a:extLst>
                  <a:ext uri="{FF2B5EF4-FFF2-40B4-BE49-F238E27FC236}">
                    <a16:creationId xmlns:a16="http://schemas.microsoft.com/office/drawing/2014/main" id="{FDD1903D-C84E-977F-6B35-CE91A68AA5A2}"/>
                  </a:ext>
                </a:extLst>
              </p:cNvPr>
              <p:cNvSpPr/>
              <p:nvPr/>
            </p:nvSpPr>
            <p:spPr>
              <a:xfrm>
                <a:off x="17616694" y="985490"/>
                <a:ext cx="1473200" cy="1082040"/>
              </a:xfrm>
              <a:custGeom>
                <a:avLst/>
                <a:gdLst/>
                <a:ahLst/>
                <a:cxnLst/>
                <a:rect l="l" t="t" r="r" b="b"/>
                <a:pathLst>
                  <a:path w="1473200" h="1082039">
                    <a:moveTo>
                      <a:pt x="674827" y="0"/>
                    </a:moveTo>
                    <a:lnTo>
                      <a:pt x="624784" y="1423"/>
                    </a:lnTo>
                    <a:lnTo>
                      <a:pt x="575019" y="5653"/>
                    </a:lnTo>
                    <a:lnTo>
                      <a:pt x="525696" y="12626"/>
                    </a:lnTo>
                    <a:lnTo>
                      <a:pt x="476982" y="22280"/>
                    </a:lnTo>
                    <a:lnTo>
                      <a:pt x="429041" y="34550"/>
                    </a:lnTo>
                    <a:lnTo>
                      <a:pt x="382039" y="49375"/>
                    </a:lnTo>
                    <a:lnTo>
                      <a:pt x="336141" y="66692"/>
                    </a:lnTo>
                    <a:lnTo>
                      <a:pt x="291512" y="86437"/>
                    </a:lnTo>
                    <a:lnTo>
                      <a:pt x="248317" y="108548"/>
                    </a:lnTo>
                    <a:lnTo>
                      <a:pt x="206722" y="132961"/>
                    </a:lnTo>
                    <a:lnTo>
                      <a:pt x="166892" y="159615"/>
                    </a:lnTo>
                    <a:lnTo>
                      <a:pt x="128992" y="188446"/>
                    </a:lnTo>
                    <a:lnTo>
                      <a:pt x="93188" y="219391"/>
                    </a:lnTo>
                    <a:lnTo>
                      <a:pt x="59644" y="252388"/>
                    </a:lnTo>
                    <a:lnTo>
                      <a:pt x="28526" y="287372"/>
                    </a:lnTo>
                    <a:lnTo>
                      <a:pt x="0" y="324283"/>
                    </a:lnTo>
                    <a:lnTo>
                      <a:pt x="830969" y="324984"/>
                    </a:lnTo>
                    <a:lnTo>
                      <a:pt x="1170498" y="764374"/>
                    </a:lnTo>
                    <a:lnTo>
                      <a:pt x="1225250" y="764908"/>
                    </a:lnTo>
                    <a:lnTo>
                      <a:pt x="1427715" y="1019152"/>
                    </a:lnTo>
                    <a:lnTo>
                      <a:pt x="1374575" y="1019152"/>
                    </a:lnTo>
                    <a:lnTo>
                      <a:pt x="1421129" y="1081579"/>
                    </a:lnTo>
                    <a:lnTo>
                      <a:pt x="1436609" y="1036980"/>
                    </a:lnTo>
                    <a:lnTo>
                      <a:pt x="1449480" y="991210"/>
                    </a:lnTo>
                    <a:lnTo>
                      <a:pt x="1459651" y="944358"/>
                    </a:lnTo>
                    <a:lnTo>
                      <a:pt x="1467030" y="896515"/>
                    </a:lnTo>
                    <a:lnTo>
                      <a:pt x="1471525" y="847771"/>
                    </a:lnTo>
                    <a:lnTo>
                      <a:pt x="1473044" y="798216"/>
                    </a:lnTo>
                    <a:lnTo>
                      <a:pt x="1471587" y="749592"/>
                    </a:lnTo>
                    <a:lnTo>
                      <a:pt x="1467274" y="701738"/>
                    </a:lnTo>
                    <a:lnTo>
                      <a:pt x="1460186" y="654738"/>
                    </a:lnTo>
                    <a:lnTo>
                      <a:pt x="1450408" y="608675"/>
                    </a:lnTo>
                    <a:lnTo>
                      <a:pt x="1438024" y="563633"/>
                    </a:lnTo>
                    <a:lnTo>
                      <a:pt x="1423115" y="519696"/>
                    </a:lnTo>
                    <a:lnTo>
                      <a:pt x="1405767" y="476946"/>
                    </a:lnTo>
                    <a:lnTo>
                      <a:pt x="1386061" y="435468"/>
                    </a:lnTo>
                    <a:lnTo>
                      <a:pt x="1364083" y="395344"/>
                    </a:lnTo>
                    <a:lnTo>
                      <a:pt x="1339914" y="356659"/>
                    </a:lnTo>
                    <a:lnTo>
                      <a:pt x="1313639" y="319496"/>
                    </a:lnTo>
                    <a:lnTo>
                      <a:pt x="1285341" y="283939"/>
                    </a:lnTo>
                    <a:lnTo>
                      <a:pt x="1255104" y="250070"/>
                    </a:lnTo>
                    <a:lnTo>
                      <a:pt x="1223010" y="217973"/>
                    </a:lnTo>
                    <a:lnTo>
                      <a:pt x="1189143" y="187733"/>
                    </a:lnTo>
                    <a:lnTo>
                      <a:pt x="1153587" y="159431"/>
                    </a:lnTo>
                    <a:lnTo>
                      <a:pt x="1116425" y="133153"/>
                    </a:lnTo>
                    <a:lnTo>
                      <a:pt x="1077741" y="108981"/>
                    </a:lnTo>
                    <a:lnTo>
                      <a:pt x="1037617" y="86999"/>
                    </a:lnTo>
                    <a:lnTo>
                      <a:pt x="996137" y="67291"/>
                    </a:lnTo>
                    <a:lnTo>
                      <a:pt x="953385" y="49939"/>
                    </a:lnTo>
                    <a:lnTo>
                      <a:pt x="909445" y="35028"/>
                    </a:lnTo>
                    <a:lnTo>
                      <a:pt x="864399" y="22640"/>
                    </a:lnTo>
                    <a:lnTo>
                      <a:pt x="818330" y="12860"/>
                    </a:lnTo>
                    <a:lnTo>
                      <a:pt x="771323" y="5771"/>
                    </a:lnTo>
                    <a:lnTo>
                      <a:pt x="723461" y="1456"/>
                    </a:lnTo>
                    <a:lnTo>
                      <a:pt x="674827" y="0"/>
                    </a:lnTo>
                    <a:close/>
                  </a:path>
                </a:pathLst>
              </a:custGeom>
              <a:solidFill>
                <a:srgbClr val="D9012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2" name="object 24">
                <a:extLst>
                  <a:ext uri="{FF2B5EF4-FFF2-40B4-BE49-F238E27FC236}">
                    <a16:creationId xmlns:a16="http://schemas.microsoft.com/office/drawing/2014/main" id="{B165A524-1C41-F4A8-6B48-9EB5AE66295B}"/>
                  </a:ext>
                </a:extLst>
              </p:cNvPr>
              <p:cNvSpPr/>
              <p:nvPr/>
            </p:nvSpPr>
            <p:spPr>
              <a:xfrm>
                <a:off x="17802606" y="837685"/>
                <a:ext cx="1464310" cy="1243330"/>
              </a:xfrm>
              <a:custGeom>
                <a:avLst/>
                <a:gdLst/>
                <a:ahLst/>
                <a:cxnLst/>
                <a:rect l="l" t="t" r="r" b="b"/>
                <a:pathLst>
                  <a:path w="1464309" h="1243330">
                    <a:moveTo>
                      <a:pt x="138976" y="187071"/>
                    </a:moveTo>
                    <a:lnTo>
                      <a:pt x="117436" y="147815"/>
                    </a:lnTo>
                    <a:lnTo>
                      <a:pt x="114642" y="156552"/>
                    </a:lnTo>
                    <a:lnTo>
                      <a:pt x="110045" y="164553"/>
                    </a:lnTo>
                    <a:lnTo>
                      <a:pt x="103886" y="171386"/>
                    </a:lnTo>
                    <a:lnTo>
                      <a:pt x="96431" y="176631"/>
                    </a:lnTo>
                    <a:lnTo>
                      <a:pt x="81064" y="181737"/>
                    </a:lnTo>
                    <a:lnTo>
                      <a:pt x="66382" y="180505"/>
                    </a:lnTo>
                    <a:lnTo>
                      <a:pt x="53492" y="173418"/>
                    </a:lnTo>
                    <a:lnTo>
                      <a:pt x="43510" y="160985"/>
                    </a:lnTo>
                    <a:lnTo>
                      <a:pt x="38417" y="145910"/>
                    </a:lnTo>
                    <a:lnTo>
                      <a:pt x="39192" y="131038"/>
                    </a:lnTo>
                    <a:lnTo>
                      <a:pt x="45758" y="117792"/>
                    </a:lnTo>
                    <a:lnTo>
                      <a:pt x="57988" y="107569"/>
                    </a:lnTo>
                    <a:lnTo>
                      <a:pt x="66802" y="103911"/>
                    </a:lnTo>
                    <a:lnTo>
                      <a:pt x="76085" y="102298"/>
                    </a:lnTo>
                    <a:lnTo>
                      <a:pt x="85432" y="102870"/>
                    </a:lnTo>
                    <a:lnTo>
                      <a:pt x="94437" y="105740"/>
                    </a:lnTo>
                    <a:lnTo>
                      <a:pt x="72847" y="66344"/>
                    </a:lnTo>
                    <a:lnTo>
                      <a:pt x="26924" y="85026"/>
                    </a:lnTo>
                    <a:lnTo>
                      <a:pt x="2501" y="123024"/>
                    </a:lnTo>
                    <a:lnTo>
                      <a:pt x="0" y="137439"/>
                    </a:lnTo>
                    <a:lnTo>
                      <a:pt x="368" y="151917"/>
                    </a:lnTo>
                    <a:lnTo>
                      <a:pt x="17868" y="192468"/>
                    </a:lnTo>
                    <a:lnTo>
                      <a:pt x="55587" y="216217"/>
                    </a:lnTo>
                    <a:lnTo>
                      <a:pt x="70370" y="218452"/>
                    </a:lnTo>
                    <a:lnTo>
                      <a:pt x="85115" y="217970"/>
                    </a:lnTo>
                    <a:lnTo>
                      <a:pt x="126466" y="199364"/>
                    </a:lnTo>
                    <a:lnTo>
                      <a:pt x="132524" y="193611"/>
                    </a:lnTo>
                    <a:lnTo>
                      <a:pt x="138976" y="187071"/>
                    </a:lnTo>
                    <a:close/>
                  </a:path>
                  <a:path w="1464309" h="1243330">
                    <a:moveTo>
                      <a:pt x="153517" y="75082"/>
                    </a:moveTo>
                    <a:lnTo>
                      <a:pt x="144767" y="53721"/>
                    </a:lnTo>
                    <a:lnTo>
                      <a:pt x="113157" y="66814"/>
                    </a:lnTo>
                    <a:lnTo>
                      <a:pt x="121907" y="87985"/>
                    </a:lnTo>
                    <a:lnTo>
                      <a:pt x="153517" y="75082"/>
                    </a:lnTo>
                    <a:close/>
                  </a:path>
                  <a:path w="1464309" h="1243330">
                    <a:moveTo>
                      <a:pt x="192392" y="169024"/>
                    </a:moveTo>
                    <a:lnTo>
                      <a:pt x="155130" y="78498"/>
                    </a:lnTo>
                    <a:lnTo>
                      <a:pt x="122974" y="91554"/>
                    </a:lnTo>
                    <a:lnTo>
                      <a:pt x="160261" y="182257"/>
                    </a:lnTo>
                    <a:lnTo>
                      <a:pt x="192392" y="169024"/>
                    </a:lnTo>
                    <a:close/>
                  </a:path>
                  <a:path w="1464309" h="1243330">
                    <a:moveTo>
                      <a:pt x="371208" y="117906"/>
                    </a:moveTo>
                    <a:lnTo>
                      <a:pt x="356095" y="57327"/>
                    </a:lnTo>
                    <a:lnTo>
                      <a:pt x="350672" y="42659"/>
                    </a:lnTo>
                    <a:lnTo>
                      <a:pt x="342214" y="32131"/>
                    </a:lnTo>
                    <a:lnTo>
                      <a:pt x="330250" y="26809"/>
                    </a:lnTo>
                    <a:lnTo>
                      <a:pt x="314325" y="27813"/>
                    </a:lnTo>
                    <a:lnTo>
                      <a:pt x="304977" y="31343"/>
                    </a:lnTo>
                    <a:lnTo>
                      <a:pt x="296875" y="37045"/>
                    </a:lnTo>
                    <a:lnTo>
                      <a:pt x="290563" y="44691"/>
                    </a:lnTo>
                    <a:lnTo>
                      <a:pt x="286575" y="54038"/>
                    </a:lnTo>
                    <a:lnTo>
                      <a:pt x="278523" y="47383"/>
                    </a:lnTo>
                    <a:lnTo>
                      <a:pt x="269506" y="43611"/>
                    </a:lnTo>
                    <a:lnTo>
                      <a:pt x="259791" y="42519"/>
                    </a:lnTo>
                    <a:lnTo>
                      <a:pt x="249656" y="43916"/>
                    </a:lnTo>
                    <a:lnTo>
                      <a:pt x="241134" y="46951"/>
                    </a:lnTo>
                    <a:lnTo>
                      <a:pt x="233921" y="51612"/>
                    </a:lnTo>
                    <a:lnTo>
                      <a:pt x="228003" y="58051"/>
                    </a:lnTo>
                    <a:lnTo>
                      <a:pt x="223367" y="66433"/>
                    </a:lnTo>
                    <a:lnTo>
                      <a:pt x="222999" y="66509"/>
                    </a:lnTo>
                    <a:lnTo>
                      <a:pt x="220103" y="54648"/>
                    </a:lnTo>
                    <a:lnTo>
                      <a:pt x="186309" y="63068"/>
                    </a:lnTo>
                    <a:lnTo>
                      <a:pt x="210058" y="158076"/>
                    </a:lnTo>
                    <a:lnTo>
                      <a:pt x="243776" y="149707"/>
                    </a:lnTo>
                    <a:lnTo>
                      <a:pt x="232435" y="104279"/>
                    </a:lnTo>
                    <a:lnTo>
                      <a:pt x="230492" y="95643"/>
                    </a:lnTo>
                    <a:lnTo>
                      <a:pt x="229971" y="86563"/>
                    </a:lnTo>
                    <a:lnTo>
                      <a:pt x="232765" y="78752"/>
                    </a:lnTo>
                    <a:lnTo>
                      <a:pt x="240779" y="73888"/>
                    </a:lnTo>
                    <a:lnTo>
                      <a:pt x="250139" y="74383"/>
                    </a:lnTo>
                    <a:lnTo>
                      <a:pt x="256286" y="79971"/>
                    </a:lnTo>
                    <a:lnTo>
                      <a:pt x="260083" y="88239"/>
                    </a:lnTo>
                    <a:lnTo>
                      <a:pt x="262445" y="96786"/>
                    </a:lnTo>
                    <a:lnTo>
                      <a:pt x="273773" y="142214"/>
                    </a:lnTo>
                    <a:lnTo>
                      <a:pt x="307505" y="133781"/>
                    </a:lnTo>
                    <a:lnTo>
                      <a:pt x="296202" y="88303"/>
                    </a:lnTo>
                    <a:lnTo>
                      <a:pt x="294309" y="79463"/>
                    </a:lnTo>
                    <a:lnTo>
                      <a:pt x="294093" y="70650"/>
                    </a:lnTo>
                    <a:lnTo>
                      <a:pt x="297332" y="63207"/>
                    </a:lnTo>
                    <a:lnTo>
                      <a:pt x="305803" y="58470"/>
                    </a:lnTo>
                    <a:lnTo>
                      <a:pt x="314655" y="59055"/>
                    </a:lnTo>
                    <a:lnTo>
                      <a:pt x="320408" y="64643"/>
                    </a:lnTo>
                    <a:lnTo>
                      <a:pt x="323951" y="72758"/>
                    </a:lnTo>
                    <a:lnTo>
                      <a:pt x="326161" y="80899"/>
                    </a:lnTo>
                    <a:lnTo>
                      <a:pt x="337464" y="126339"/>
                    </a:lnTo>
                    <a:lnTo>
                      <a:pt x="371208" y="117906"/>
                    </a:lnTo>
                    <a:close/>
                  </a:path>
                  <a:path w="1464309" h="1243330">
                    <a:moveTo>
                      <a:pt x="487705" y="68834"/>
                    </a:moveTo>
                    <a:lnTo>
                      <a:pt x="470827" y="26428"/>
                    </a:lnTo>
                    <a:lnTo>
                      <a:pt x="454152" y="17132"/>
                    </a:lnTo>
                    <a:lnTo>
                      <a:pt x="454152" y="50914"/>
                    </a:lnTo>
                    <a:lnTo>
                      <a:pt x="413918" y="53492"/>
                    </a:lnTo>
                    <a:lnTo>
                      <a:pt x="416204" y="46659"/>
                    </a:lnTo>
                    <a:lnTo>
                      <a:pt x="420509" y="41529"/>
                    </a:lnTo>
                    <a:lnTo>
                      <a:pt x="426415" y="38188"/>
                    </a:lnTo>
                    <a:lnTo>
                      <a:pt x="433552" y="36715"/>
                    </a:lnTo>
                    <a:lnTo>
                      <a:pt x="440385" y="37350"/>
                    </a:lnTo>
                    <a:lnTo>
                      <a:pt x="446481" y="40068"/>
                    </a:lnTo>
                    <a:lnTo>
                      <a:pt x="451269" y="44653"/>
                    </a:lnTo>
                    <a:lnTo>
                      <a:pt x="454152" y="50914"/>
                    </a:lnTo>
                    <a:lnTo>
                      <a:pt x="454152" y="17132"/>
                    </a:lnTo>
                    <a:lnTo>
                      <a:pt x="453313" y="16662"/>
                    </a:lnTo>
                    <a:lnTo>
                      <a:pt x="430364" y="14312"/>
                    </a:lnTo>
                    <a:lnTo>
                      <a:pt x="408724" y="19291"/>
                    </a:lnTo>
                    <a:lnTo>
                      <a:pt x="392264" y="30721"/>
                    </a:lnTo>
                    <a:lnTo>
                      <a:pt x="382168" y="47866"/>
                    </a:lnTo>
                    <a:lnTo>
                      <a:pt x="379577" y="70002"/>
                    </a:lnTo>
                    <a:lnTo>
                      <a:pt x="385318" y="92138"/>
                    </a:lnTo>
                    <a:lnTo>
                      <a:pt x="398233" y="107683"/>
                    </a:lnTo>
                    <a:lnTo>
                      <a:pt x="416839" y="116497"/>
                    </a:lnTo>
                    <a:lnTo>
                      <a:pt x="439585" y="118376"/>
                    </a:lnTo>
                    <a:lnTo>
                      <a:pt x="455828" y="115354"/>
                    </a:lnTo>
                    <a:lnTo>
                      <a:pt x="470192" y="108305"/>
                    </a:lnTo>
                    <a:lnTo>
                      <a:pt x="481126" y="97091"/>
                    </a:lnTo>
                    <a:lnTo>
                      <a:pt x="482346" y="93941"/>
                    </a:lnTo>
                    <a:lnTo>
                      <a:pt x="487108" y="81610"/>
                    </a:lnTo>
                    <a:lnTo>
                      <a:pt x="453809" y="83743"/>
                    </a:lnTo>
                    <a:lnTo>
                      <a:pt x="450405" y="90563"/>
                    </a:lnTo>
                    <a:lnTo>
                      <a:pt x="445236" y="93472"/>
                    </a:lnTo>
                    <a:lnTo>
                      <a:pt x="414667" y="73507"/>
                    </a:lnTo>
                    <a:lnTo>
                      <a:pt x="487705" y="68834"/>
                    </a:lnTo>
                    <a:close/>
                  </a:path>
                  <a:path w="1464309" h="1243330">
                    <a:moveTo>
                      <a:pt x="611543" y="59550"/>
                    </a:moveTo>
                    <a:lnTo>
                      <a:pt x="610781" y="42951"/>
                    </a:lnTo>
                    <a:lnTo>
                      <a:pt x="605294" y="29654"/>
                    </a:lnTo>
                    <a:lnTo>
                      <a:pt x="594537" y="20459"/>
                    </a:lnTo>
                    <a:lnTo>
                      <a:pt x="577938" y="16192"/>
                    </a:lnTo>
                    <a:lnTo>
                      <a:pt x="568413" y="16306"/>
                    </a:lnTo>
                    <a:lnTo>
                      <a:pt x="559981" y="18364"/>
                    </a:lnTo>
                    <a:lnTo>
                      <a:pt x="552424" y="22682"/>
                    </a:lnTo>
                    <a:lnTo>
                      <a:pt x="545490" y="29578"/>
                    </a:lnTo>
                    <a:lnTo>
                      <a:pt x="545134" y="29578"/>
                    </a:lnTo>
                    <a:lnTo>
                      <a:pt x="546087" y="16967"/>
                    </a:lnTo>
                    <a:lnTo>
                      <a:pt x="511403" y="14338"/>
                    </a:lnTo>
                    <a:lnTo>
                      <a:pt x="503910" y="112179"/>
                    </a:lnTo>
                    <a:lnTo>
                      <a:pt x="538607" y="114782"/>
                    </a:lnTo>
                    <a:lnTo>
                      <a:pt x="542505" y="64084"/>
                    </a:lnTo>
                    <a:lnTo>
                      <a:pt x="544004" y="55460"/>
                    </a:lnTo>
                    <a:lnTo>
                      <a:pt x="547484" y="48463"/>
                    </a:lnTo>
                    <a:lnTo>
                      <a:pt x="553415" y="43942"/>
                    </a:lnTo>
                    <a:lnTo>
                      <a:pt x="562292" y="42748"/>
                    </a:lnTo>
                    <a:lnTo>
                      <a:pt x="571779" y="46202"/>
                    </a:lnTo>
                    <a:lnTo>
                      <a:pt x="575843" y="53200"/>
                    </a:lnTo>
                    <a:lnTo>
                      <a:pt x="576554" y="61709"/>
                    </a:lnTo>
                    <a:lnTo>
                      <a:pt x="572325" y="117284"/>
                    </a:lnTo>
                    <a:lnTo>
                      <a:pt x="606958" y="119926"/>
                    </a:lnTo>
                    <a:lnTo>
                      <a:pt x="611543" y="59550"/>
                    </a:lnTo>
                    <a:close/>
                  </a:path>
                  <a:path w="1464309" h="1243330">
                    <a:moveTo>
                      <a:pt x="703148" y="39243"/>
                    </a:moveTo>
                    <a:lnTo>
                      <a:pt x="683806" y="35483"/>
                    </a:lnTo>
                    <a:lnTo>
                      <a:pt x="689394" y="6692"/>
                    </a:lnTo>
                    <a:lnTo>
                      <a:pt x="655269" y="0"/>
                    </a:lnTo>
                    <a:lnTo>
                      <a:pt x="649668" y="28981"/>
                    </a:lnTo>
                    <a:lnTo>
                      <a:pt x="638594" y="26771"/>
                    </a:lnTo>
                    <a:lnTo>
                      <a:pt x="633158" y="54813"/>
                    </a:lnTo>
                    <a:lnTo>
                      <a:pt x="644182" y="57073"/>
                    </a:lnTo>
                    <a:lnTo>
                      <a:pt x="631024" y="125069"/>
                    </a:lnTo>
                    <a:lnTo>
                      <a:pt x="665111" y="131787"/>
                    </a:lnTo>
                    <a:lnTo>
                      <a:pt x="678357" y="63703"/>
                    </a:lnTo>
                    <a:lnTo>
                      <a:pt x="697674" y="67437"/>
                    </a:lnTo>
                    <a:lnTo>
                      <a:pt x="703148" y="39243"/>
                    </a:lnTo>
                    <a:close/>
                  </a:path>
                  <a:path w="1464309" h="1243330">
                    <a:moveTo>
                      <a:pt x="807377" y="99987"/>
                    </a:moveTo>
                    <a:lnTo>
                      <a:pt x="806704" y="97332"/>
                    </a:lnTo>
                    <a:lnTo>
                      <a:pt x="802500" y="80492"/>
                    </a:lnTo>
                    <a:lnTo>
                      <a:pt x="798309" y="75450"/>
                    </a:lnTo>
                    <a:lnTo>
                      <a:pt x="789673" y="65062"/>
                    </a:lnTo>
                    <a:lnTo>
                      <a:pt x="778179" y="59245"/>
                    </a:lnTo>
                    <a:lnTo>
                      <a:pt x="778179" y="97332"/>
                    </a:lnTo>
                    <a:lnTo>
                      <a:pt x="739749" y="85267"/>
                    </a:lnTo>
                    <a:lnTo>
                      <a:pt x="744308" y="79717"/>
                    </a:lnTo>
                    <a:lnTo>
                      <a:pt x="750138" y="76466"/>
                    </a:lnTo>
                    <a:lnTo>
                      <a:pt x="756843" y="75450"/>
                    </a:lnTo>
                    <a:lnTo>
                      <a:pt x="764006" y="76619"/>
                    </a:lnTo>
                    <a:lnTo>
                      <a:pt x="770153" y="79717"/>
                    </a:lnTo>
                    <a:lnTo>
                      <a:pt x="774877" y="84505"/>
                    </a:lnTo>
                    <a:lnTo>
                      <a:pt x="777709" y="90525"/>
                    </a:lnTo>
                    <a:lnTo>
                      <a:pt x="778179" y="97332"/>
                    </a:lnTo>
                    <a:lnTo>
                      <a:pt x="778179" y="59245"/>
                    </a:lnTo>
                    <a:lnTo>
                      <a:pt x="769137" y="54660"/>
                    </a:lnTo>
                    <a:lnTo>
                      <a:pt x="747128" y="51549"/>
                    </a:lnTo>
                    <a:lnTo>
                      <a:pt x="727646" y="56299"/>
                    </a:lnTo>
                    <a:lnTo>
                      <a:pt x="712038" y="68643"/>
                    </a:lnTo>
                    <a:lnTo>
                      <a:pt x="701649" y="88290"/>
                    </a:lnTo>
                    <a:lnTo>
                      <a:pt x="699071" y="111048"/>
                    </a:lnTo>
                    <a:lnTo>
                      <a:pt x="705561" y="130251"/>
                    </a:lnTo>
                    <a:lnTo>
                      <a:pt x="719747" y="145186"/>
                    </a:lnTo>
                    <a:lnTo>
                      <a:pt x="740321" y="155143"/>
                    </a:lnTo>
                    <a:lnTo>
                      <a:pt x="756564" y="158153"/>
                    </a:lnTo>
                    <a:lnTo>
                      <a:pt x="772490" y="156705"/>
                    </a:lnTo>
                    <a:lnTo>
                      <a:pt x="786739" y="150164"/>
                    </a:lnTo>
                    <a:lnTo>
                      <a:pt x="797915" y="137934"/>
                    </a:lnTo>
                    <a:lnTo>
                      <a:pt x="784771" y="133794"/>
                    </a:lnTo>
                    <a:lnTo>
                      <a:pt x="766038" y="127901"/>
                    </a:lnTo>
                    <a:lnTo>
                      <a:pt x="760425" y="133045"/>
                    </a:lnTo>
                    <a:lnTo>
                      <a:pt x="754570" y="133794"/>
                    </a:lnTo>
                    <a:lnTo>
                      <a:pt x="747458" y="131470"/>
                    </a:lnTo>
                    <a:lnTo>
                      <a:pt x="738860" y="127342"/>
                    </a:lnTo>
                    <a:lnTo>
                      <a:pt x="733602" y="121361"/>
                    </a:lnTo>
                    <a:lnTo>
                      <a:pt x="731697" y="113639"/>
                    </a:lnTo>
                    <a:lnTo>
                      <a:pt x="733171" y="104292"/>
                    </a:lnTo>
                    <a:lnTo>
                      <a:pt x="803008" y="126212"/>
                    </a:lnTo>
                    <a:lnTo>
                      <a:pt x="804075" y="122593"/>
                    </a:lnTo>
                    <a:lnTo>
                      <a:pt x="806742" y="104292"/>
                    </a:lnTo>
                    <a:lnTo>
                      <a:pt x="807377" y="99987"/>
                    </a:lnTo>
                    <a:close/>
                  </a:path>
                  <a:path w="1464309" h="1243330">
                    <a:moveTo>
                      <a:pt x="910805" y="113563"/>
                    </a:moveTo>
                    <a:lnTo>
                      <a:pt x="904722" y="110744"/>
                    </a:lnTo>
                    <a:lnTo>
                      <a:pt x="895451" y="107645"/>
                    </a:lnTo>
                    <a:lnTo>
                      <a:pt x="886244" y="106934"/>
                    </a:lnTo>
                    <a:lnTo>
                      <a:pt x="877277" y="108839"/>
                    </a:lnTo>
                    <a:lnTo>
                      <a:pt x="868756" y="113563"/>
                    </a:lnTo>
                    <a:lnTo>
                      <a:pt x="868375" y="113398"/>
                    </a:lnTo>
                    <a:lnTo>
                      <a:pt x="875004" y="98767"/>
                    </a:lnTo>
                    <a:lnTo>
                      <a:pt x="843267" y="84455"/>
                    </a:lnTo>
                    <a:lnTo>
                      <a:pt x="802932" y="173697"/>
                    </a:lnTo>
                    <a:lnTo>
                      <a:pt x="834593" y="188023"/>
                    </a:lnTo>
                    <a:lnTo>
                      <a:pt x="850849" y="152031"/>
                    </a:lnTo>
                    <a:lnTo>
                      <a:pt x="856653" y="141732"/>
                    </a:lnTo>
                    <a:lnTo>
                      <a:pt x="863942" y="134708"/>
                    </a:lnTo>
                    <a:lnTo>
                      <a:pt x="873239" y="132054"/>
                    </a:lnTo>
                    <a:lnTo>
                      <a:pt x="885037" y="134861"/>
                    </a:lnTo>
                    <a:lnTo>
                      <a:pt x="889876" y="137172"/>
                    </a:lnTo>
                    <a:lnTo>
                      <a:pt x="893775" y="139547"/>
                    </a:lnTo>
                    <a:lnTo>
                      <a:pt x="897115" y="143941"/>
                    </a:lnTo>
                    <a:lnTo>
                      <a:pt x="910805" y="113563"/>
                    </a:lnTo>
                    <a:close/>
                  </a:path>
                  <a:path w="1464309" h="1243330">
                    <a:moveTo>
                      <a:pt x="959091" y="142290"/>
                    </a:moveTo>
                    <a:lnTo>
                      <a:pt x="928801" y="125222"/>
                    </a:lnTo>
                    <a:lnTo>
                      <a:pt x="880719" y="210578"/>
                    </a:lnTo>
                    <a:lnTo>
                      <a:pt x="911047" y="227723"/>
                    </a:lnTo>
                    <a:lnTo>
                      <a:pt x="959091" y="142290"/>
                    </a:lnTo>
                    <a:close/>
                  </a:path>
                  <a:path w="1464309" h="1243330">
                    <a:moveTo>
                      <a:pt x="973201" y="117525"/>
                    </a:moveTo>
                    <a:lnTo>
                      <a:pt x="943419" y="100761"/>
                    </a:lnTo>
                    <a:lnTo>
                      <a:pt x="932167" y="120853"/>
                    </a:lnTo>
                    <a:lnTo>
                      <a:pt x="961936" y="137528"/>
                    </a:lnTo>
                    <a:lnTo>
                      <a:pt x="973201" y="117525"/>
                    </a:lnTo>
                    <a:close/>
                  </a:path>
                  <a:path w="1464309" h="1243330">
                    <a:moveTo>
                      <a:pt x="1050975" y="217487"/>
                    </a:moveTo>
                    <a:lnTo>
                      <a:pt x="1043495" y="198843"/>
                    </a:lnTo>
                    <a:lnTo>
                      <a:pt x="1042174" y="197535"/>
                    </a:lnTo>
                    <a:lnTo>
                      <a:pt x="1027163" y="182587"/>
                    </a:lnTo>
                    <a:lnTo>
                      <a:pt x="1024318" y="181203"/>
                    </a:lnTo>
                    <a:lnTo>
                      <a:pt x="1024318" y="219392"/>
                    </a:lnTo>
                    <a:lnTo>
                      <a:pt x="1022667" y="226034"/>
                    </a:lnTo>
                    <a:lnTo>
                      <a:pt x="1012380" y="218782"/>
                    </a:lnTo>
                    <a:lnTo>
                      <a:pt x="989736" y="202819"/>
                    </a:lnTo>
                    <a:lnTo>
                      <a:pt x="995794" y="198843"/>
                    </a:lnTo>
                    <a:lnTo>
                      <a:pt x="1002385" y="197535"/>
                    </a:lnTo>
                    <a:lnTo>
                      <a:pt x="1009078" y="198678"/>
                    </a:lnTo>
                    <a:lnTo>
                      <a:pt x="1024318" y="219392"/>
                    </a:lnTo>
                    <a:lnTo>
                      <a:pt x="1024318" y="181203"/>
                    </a:lnTo>
                    <a:lnTo>
                      <a:pt x="1007186" y="172859"/>
                    </a:lnTo>
                    <a:lnTo>
                      <a:pt x="987209" y="171386"/>
                    </a:lnTo>
                    <a:lnTo>
                      <a:pt x="968578" y="178358"/>
                    </a:lnTo>
                    <a:lnTo>
                      <a:pt x="952652" y="193916"/>
                    </a:lnTo>
                    <a:lnTo>
                      <a:pt x="943203" y="214769"/>
                    </a:lnTo>
                    <a:lnTo>
                      <a:pt x="943241" y="217487"/>
                    </a:lnTo>
                    <a:lnTo>
                      <a:pt x="943356" y="226034"/>
                    </a:lnTo>
                    <a:lnTo>
                      <a:pt x="968883" y="269354"/>
                    </a:lnTo>
                    <a:lnTo>
                      <a:pt x="999045" y="280733"/>
                    </a:lnTo>
                    <a:lnTo>
                      <a:pt x="1014590" y="278904"/>
                    </a:lnTo>
                    <a:lnTo>
                      <a:pt x="1028966" y="270713"/>
                    </a:lnTo>
                    <a:lnTo>
                      <a:pt x="1006055" y="254533"/>
                    </a:lnTo>
                    <a:lnTo>
                      <a:pt x="1001649" y="251409"/>
                    </a:lnTo>
                    <a:lnTo>
                      <a:pt x="994816" y="254533"/>
                    </a:lnTo>
                    <a:lnTo>
                      <a:pt x="989406" y="253555"/>
                    </a:lnTo>
                    <a:lnTo>
                      <a:pt x="989076" y="253555"/>
                    </a:lnTo>
                    <a:lnTo>
                      <a:pt x="982980" y="249085"/>
                    </a:lnTo>
                    <a:lnTo>
                      <a:pt x="976045" y="242493"/>
                    </a:lnTo>
                    <a:lnTo>
                      <a:pt x="972883" y="235178"/>
                    </a:lnTo>
                    <a:lnTo>
                      <a:pt x="973455" y="227241"/>
                    </a:lnTo>
                    <a:lnTo>
                      <a:pt x="977760" y="218782"/>
                    </a:lnTo>
                    <a:lnTo>
                      <a:pt x="1037475" y="260985"/>
                    </a:lnTo>
                    <a:lnTo>
                      <a:pt x="1039533" y="258140"/>
                    </a:lnTo>
                    <a:lnTo>
                      <a:pt x="1049642" y="237566"/>
                    </a:lnTo>
                    <a:lnTo>
                      <a:pt x="1050328" y="227241"/>
                    </a:lnTo>
                    <a:lnTo>
                      <a:pt x="1050404" y="226034"/>
                    </a:lnTo>
                    <a:lnTo>
                      <a:pt x="1050848" y="219392"/>
                    </a:lnTo>
                    <a:lnTo>
                      <a:pt x="1050886" y="218782"/>
                    </a:lnTo>
                    <a:lnTo>
                      <a:pt x="1050975" y="217487"/>
                    </a:lnTo>
                    <a:close/>
                  </a:path>
                  <a:path w="1464309" h="1243330">
                    <a:moveTo>
                      <a:pt x="1275321" y="363067"/>
                    </a:moveTo>
                    <a:lnTo>
                      <a:pt x="1250873" y="334619"/>
                    </a:lnTo>
                    <a:lnTo>
                      <a:pt x="1184109" y="391934"/>
                    </a:lnTo>
                    <a:lnTo>
                      <a:pt x="1183881" y="391769"/>
                    </a:lnTo>
                    <a:lnTo>
                      <a:pt x="1205953" y="282282"/>
                    </a:lnTo>
                    <a:lnTo>
                      <a:pt x="1181595" y="253923"/>
                    </a:lnTo>
                    <a:lnTo>
                      <a:pt x="1072362" y="347865"/>
                    </a:lnTo>
                    <a:lnTo>
                      <a:pt x="1096746" y="376212"/>
                    </a:lnTo>
                    <a:lnTo>
                      <a:pt x="1163675" y="318668"/>
                    </a:lnTo>
                    <a:lnTo>
                      <a:pt x="1163916" y="318998"/>
                    </a:lnTo>
                    <a:lnTo>
                      <a:pt x="1141679" y="428485"/>
                    </a:lnTo>
                    <a:lnTo>
                      <a:pt x="1166050" y="456933"/>
                    </a:lnTo>
                    <a:lnTo>
                      <a:pt x="1275321" y="363067"/>
                    </a:lnTo>
                    <a:close/>
                  </a:path>
                  <a:path w="1464309" h="1243330">
                    <a:moveTo>
                      <a:pt x="1315110" y="515962"/>
                    </a:moveTo>
                    <a:lnTo>
                      <a:pt x="1314665" y="515200"/>
                    </a:lnTo>
                    <a:lnTo>
                      <a:pt x="1300314" y="490931"/>
                    </a:lnTo>
                    <a:lnTo>
                      <a:pt x="1297393" y="486003"/>
                    </a:lnTo>
                    <a:lnTo>
                      <a:pt x="1289151" y="490931"/>
                    </a:lnTo>
                    <a:lnTo>
                      <a:pt x="1290802" y="482688"/>
                    </a:lnTo>
                    <a:lnTo>
                      <a:pt x="1270876" y="443331"/>
                    </a:lnTo>
                    <a:lnTo>
                      <a:pt x="1266698" y="441553"/>
                    </a:lnTo>
                    <a:lnTo>
                      <a:pt x="1266698" y="490601"/>
                    </a:lnTo>
                    <a:lnTo>
                      <a:pt x="1266151" y="499084"/>
                    </a:lnTo>
                    <a:lnTo>
                      <a:pt x="1262303" y="506425"/>
                    </a:lnTo>
                    <a:lnTo>
                      <a:pt x="1255699" y="512025"/>
                    </a:lnTo>
                    <a:lnTo>
                      <a:pt x="1247508" y="515200"/>
                    </a:lnTo>
                    <a:lnTo>
                      <a:pt x="1239291" y="515023"/>
                    </a:lnTo>
                    <a:lnTo>
                      <a:pt x="1231734" y="511365"/>
                    </a:lnTo>
                    <a:lnTo>
                      <a:pt x="1225486" y="504075"/>
                    </a:lnTo>
                    <a:lnTo>
                      <a:pt x="1222108" y="495084"/>
                    </a:lnTo>
                    <a:lnTo>
                      <a:pt x="1222514" y="486676"/>
                    </a:lnTo>
                    <a:lnTo>
                      <a:pt x="1226261" y="479386"/>
                    </a:lnTo>
                    <a:lnTo>
                      <a:pt x="1232916" y="473735"/>
                    </a:lnTo>
                    <a:lnTo>
                      <a:pt x="1240726" y="470712"/>
                    </a:lnTo>
                    <a:lnTo>
                      <a:pt x="1249324" y="470712"/>
                    </a:lnTo>
                    <a:lnTo>
                      <a:pt x="1257046" y="474281"/>
                    </a:lnTo>
                    <a:lnTo>
                      <a:pt x="1263408" y="481507"/>
                    </a:lnTo>
                    <a:lnTo>
                      <a:pt x="1266698" y="490601"/>
                    </a:lnTo>
                    <a:lnTo>
                      <a:pt x="1266698" y="441553"/>
                    </a:lnTo>
                    <a:lnTo>
                      <a:pt x="1253223" y="435787"/>
                    </a:lnTo>
                    <a:lnTo>
                      <a:pt x="1233817" y="435610"/>
                    </a:lnTo>
                    <a:lnTo>
                      <a:pt x="1214805" y="442760"/>
                    </a:lnTo>
                    <a:lnTo>
                      <a:pt x="1199438" y="456082"/>
                    </a:lnTo>
                    <a:lnTo>
                      <a:pt x="1190294" y="473341"/>
                    </a:lnTo>
                    <a:lnTo>
                      <a:pt x="1188466" y="492582"/>
                    </a:lnTo>
                    <a:lnTo>
                      <a:pt x="1195031" y="511886"/>
                    </a:lnTo>
                    <a:lnTo>
                      <a:pt x="1200150" y="518858"/>
                    </a:lnTo>
                    <a:lnTo>
                      <a:pt x="1206550" y="524649"/>
                    </a:lnTo>
                    <a:lnTo>
                      <a:pt x="1214005" y="528612"/>
                    </a:lnTo>
                    <a:lnTo>
                      <a:pt x="1222298" y="530136"/>
                    </a:lnTo>
                    <a:lnTo>
                      <a:pt x="1222438" y="530504"/>
                    </a:lnTo>
                    <a:lnTo>
                      <a:pt x="1213078" y="536054"/>
                    </a:lnTo>
                    <a:lnTo>
                      <a:pt x="1230795" y="565950"/>
                    </a:lnTo>
                    <a:lnTo>
                      <a:pt x="1315110" y="515962"/>
                    </a:lnTo>
                    <a:close/>
                  </a:path>
                  <a:path w="1464309" h="1243330">
                    <a:moveTo>
                      <a:pt x="1369796" y="649744"/>
                    </a:moveTo>
                    <a:lnTo>
                      <a:pt x="1358315" y="617042"/>
                    </a:lnTo>
                    <a:lnTo>
                      <a:pt x="1265897" y="649617"/>
                    </a:lnTo>
                    <a:lnTo>
                      <a:pt x="1277454" y="682459"/>
                    </a:lnTo>
                    <a:lnTo>
                      <a:pt x="1369796" y="649744"/>
                    </a:lnTo>
                    <a:close/>
                  </a:path>
                  <a:path w="1464309" h="1243330">
                    <a:moveTo>
                      <a:pt x="1370787" y="569099"/>
                    </a:moveTo>
                    <a:lnTo>
                      <a:pt x="1356753" y="537298"/>
                    </a:lnTo>
                    <a:lnTo>
                      <a:pt x="1329880" y="549236"/>
                    </a:lnTo>
                    <a:lnTo>
                      <a:pt x="1325295" y="538848"/>
                    </a:lnTo>
                    <a:lnTo>
                      <a:pt x="1299108" y="550430"/>
                    </a:lnTo>
                    <a:lnTo>
                      <a:pt x="1303693" y="560793"/>
                    </a:lnTo>
                    <a:lnTo>
                      <a:pt x="1240269" y="588822"/>
                    </a:lnTo>
                    <a:lnTo>
                      <a:pt x="1254340" y="620572"/>
                    </a:lnTo>
                    <a:lnTo>
                      <a:pt x="1317701" y="592594"/>
                    </a:lnTo>
                    <a:lnTo>
                      <a:pt x="1325638" y="610527"/>
                    </a:lnTo>
                    <a:lnTo>
                      <a:pt x="1351851" y="598970"/>
                    </a:lnTo>
                    <a:lnTo>
                      <a:pt x="1343888" y="581012"/>
                    </a:lnTo>
                    <a:lnTo>
                      <a:pt x="1370787" y="569099"/>
                    </a:lnTo>
                    <a:close/>
                  </a:path>
                  <a:path w="1464309" h="1243330">
                    <a:moveTo>
                      <a:pt x="1384668" y="1182001"/>
                    </a:moveTo>
                    <a:lnTo>
                      <a:pt x="1382877" y="1175194"/>
                    </a:lnTo>
                    <a:lnTo>
                      <a:pt x="1380896" y="1167625"/>
                    </a:lnTo>
                    <a:lnTo>
                      <a:pt x="1379588" y="1162621"/>
                    </a:lnTo>
                    <a:lnTo>
                      <a:pt x="1366951" y="1147229"/>
                    </a:lnTo>
                    <a:lnTo>
                      <a:pt x="1360881" y="1144181"/>
                    </a:lnTo>
                    <a:lnTo>
                      <a:pt x="1360881" y="1192149"/>
                    </a:lnTo>
                    <a:lnTo>
                      <a:pt x="1359814" y="1199362"/>
                    </a:lnTo>
                    <a:lnTo>
                      <a:pt x="1356829" y="1205509"/>
                    </a:lnTo>
                    <a:lnTo>
                      <a:pt x="1352169" y="1210284"/>
                    </a:lnTo>
                    <a:lnTo>
                      <a:pt x="1346238" y="1213218"/>
                    </a:lnTo>
                    <a:lnTo>
                      <a:pt x="1339443" y="1213840"/>
                    </a:lnTo>
                    <a:lnTo>
                      <a:pt x="1350746" y="1175194"/>
                    </a:lnTo>
                    <a:lnTo>
                      <a:pt x="1356436" y="1179652"/>
                    </a:lnTo>
                    <a:lnTo>
                      <a:pt x="1359776" y="1185430"/>
                    </a:lnTo>
                    <a:lnTo>
                      <a:pt x="1360881" y="1192149"/>
                    </a:lnTo>
                    <a:lnTo>
                      <a:pt x="1360881" y="1144181"/>
                    </a:lnTo>
                    <a:lnTo>
                      <a:pt x="1347038" y="1137208"/>
                    </a:lnTo>
                    <a:lnTo>
                      <a:pt x="1324330" y="1135037"/>
                    </a:lnTo>
                    <a:lnTo>
                      <a:pt x="1305306" y="1141844"/>
                    </a:lnTo>
                    <a:lnTo>
                      <a:pt x="1290650" y="1156258"/>
                    </a:lnTo>
                    <a:lnTo>
                      <a:pt x="1281049" y="1176934"/>
                    </a:lnTo>
                    <a:lnTo>
                      <a:pt x="1278331" y="1193228"/>
                    </a:lnTo>
                    <a:lnTo>
                      <a:pt x="1280020" y="1209116"/>
                    </a:lnTo>
                    <a:lnTo>
                      <a:pt x="1286751" y="1223225"/>
                    </a:lnTo>
                    <a:lnTo>
                      <a:pt x="1299133" y="1234147"/>
                    </a:lnTo>
                    <a:lnTo>
                      <a:pt x="1308633" y="1202182"/>
                    </a:lnTo>
                    <a:lnTo>
                      <a:pt x="1303451" y="1196606"/>
                    </a:lnTo>
                    <a:lnTo>
                      <a:pt x="1302626" y="1190828"/>
                    </a:lnTo>
                    <a:lnTo>
                      <a:pt x="1304734" y="1183652"/>
                    </a:lnTo>
                    <a:lnTo>
                      <a:pt x="1308633" y="1175194"/>
                    </a:lnTo>
                    <a:lnTo>
                      <a:pt x="1308722" y="1174991"/>
                    </a:lnTo>
                    <a:lnTo>
                      <a:pt x="1314640" y="1169657"/>
                    </a:lnTo>
                    <a:lnTo>
                      <a:pt x="1322349" y="1167625"/>
                    </a:lnTo>
                    <a:lnTo>
                      <a:pt x="1331722" y="1168946"/>
                    </a:lnTo>
                    <a:lnTo>
                      <a:pt x="1311071" y="1239113"/>
                    </a:lnTo>
                    <a:lnTo>
                      <a:pt x="1314538" y="1240104"/>
                    </a:lnTo>
                    <a:lnTo>
                      <a:pt x="1356664" y="1237818"/>
                    </a:lnTo>
                    <a:lnTo>
                      <a:pt x="1381925" y="1204036"/>
                    </a:lnTo>
                    <a:lnTo>
                      <a:pt x="1384668" y="1182001"/>
                    </a:lnTo>
                    <a:close/>
                  </a:path>
                  <a:path w="1464309" h="1243330">
                    <a:moveTo>
                      <a:pt x="1395539" y="639572"/>
                    </a:moveTo>
                    <a:lnTo>
                      <a:pt x="1384071" y="607314"/>
                    </a:lnTo>
                    <a:lnTo>
                      <a:pt x="1362367" y="615124"/>
                    </a:lnTo>
                    <a:lnTo>
                      <a:pt x="1373809" y="647268"/>
                    </a:lnTo>
                    <a:lnTo>
                      <a:pt x="1395539" y="639572"/>
                    </a:lnTo>
                    <a:close/>
                  </a:path>
                  <a:path w="1464309" h="1243330">
                    <a:moveTo>
                      <a:pt x="1397368" y="752716"/>
                    </a:moveTo>
                    <a:lnTo>
                      <a:pt x="1395730" y="731024"/>
                    </a:lnTo>
                    <a:lnTo>
                      <a:pt x="1395653" y="730008"/>
                    </a:lnTo>
                    <a:lnTo>
                      <a:pt x="1391462" y="719543"/>
                    </a:lnTo>
                    <a:lnTo>
                      <a:pt x="1387170" y="708799"/>
                    </a:lnTo>
                    <a:lnTo>
                      <a:pt x="1372997" y="692759"/>
                    </a:lnTo>
                    <a:lnTo>
                      <a:pt x="1366659" y="689800"/>
                    </a:lnTo>
                    <a:lnTo>
                      <a:pt x="1366659" y="746379"/>
                    </a:lnTo>
                    <a:lnTo>
                      <a:pt x="1363573" y="754316"/>
                    </a:lnTo>
                    <a:lnTo>
                      <a:pt x="1357693" y="760183"/>
                    </a:lnTo>
                    <a:lnTo>
                      <a:pt x="1349717" y="763612"/>
                    </a:lnTo>
                    <a:lnTo>
                      <a:pt x="1340942" y="764146"/>
                    </a:lnTo>
                    <a:lnTo>
                      <a:pt x="1333182" y="761466"/>
                    </a:lnTo>
                    <a:lnTo>
                      <a:pt x="1327073" y="755675"/>
                    </a:lnTo>
                    <a:lnTo>
                      <a:pt x="1323276" y="746836"/>
                    </a:lnTo>
                    <a:lnTo>
                      <a:pt x="1322755" y="737235"/>
                    </a:lnTo>
                    <a:lnTo>
                      <a:pt x="1325676" y="729310"/>
                    </a:lnTo>
                    <a:lnTo>
                      <a:pt x="1331480" y="723442"/>
                    </a:lnTo>
                    <a:lnTo>
                      <a:pt x="1339608" y="719988"/>
                    </a:lnTo>
                    <a:lnTo>
                      <a:pt x="1348257" y="719543"/>
                    </a:lnTo>
                    <a:lnTo>
                      <a:pt x="1356118" y="722198"/>
                    </a:lnTo>
                    <a:lnTo>
                      <a:pt x="1362379" y="727951"/>
                    </a:lnTo>
                    <a:lnTo>
                      <a:pt x="1366240" y="736765"/>
                    </a:lnTo>
                    <a:lnTo>
                      <a:pt x="1366659" y="746379"/>
                    </a:lnTo>
                    <a:lnTo>
                      <a:pt x="1366659" y="689800"/>
                    </a:lnTo>
                    <a:lnTo>
                      <a:pt x="1354074" y="683920"/>
                    </a:lnTo>
                    <a:lnTo>
                      <a:pt x="1331290" y="684314"/>
                    </a:lnTo>
                    <a:lnTo>
                      <a:pt x="1310703" y="694055"/>
                    </a:lnTo>
                    <a:lnTo>
                      <a:pt x="1297698" y="710387"/>
                    </a:lnTo>
                    <a:lnTo>
                      <a:pt x="1292148" y="731024"/>
                    </a:lnTo>
                    <a:lnTo>
                      <a:pt x="1293812" y="752716"/>
                    </a:lnTo>
                    <a:lnTo>
                      <a:pt x="1293888" y="753681"/>
                    </a:lnTo>
                    <a:lnTo>
                      <a:pt x="1302346" y="774814"/>
                    </a:lnTo>
                    <a:lnTo>
                      <a:pt x="1316469" y="790829"/>
                    </a:lnTo>
                    <a:lnTo>
                      <a:pt x="1335341" y="799668"/>
                    </a:lnTo>
                    <a:lnTo>
                      <a:pt x="1358049" y="799325"/>
                    </a:lnTo>
                    <a:lnTo>
                      <a:pt x="1378648" y="789622"/>
                    </a:lnTo>
                    <a:lnTo>
                      <a:pt x="1391729" y="773341"/>
                    </a:lnTo>
                    <a:lnTo>
                      <a:pt x="1394244" y="764146"/>
                    </a:lnTo>
                    <a:lnTo>
                      <a:pt x="1397368" y="752716"/>
                    </a:lnTo>
                    <a:close/>
                  </a:path>
                  <a:path w="1464309" h="1243330">
                    <a:moveTo>
                      <a:pt x="1417967" y="881557"/>
                    </a:moveTo>
                    <a:lnTo>
                      <a:pt x="1416392" y="872197"/>
                    </a:lnTo>
                    <a:lnTo>
                      <a:pt x="1413065" y="864196"/>
                    </a:lnTo>
                    <a:lnTo>
                      <a:pt x="1407617" y="857415"/>
                    </a:lnTo>
                    <a:lnTo>
                      <a:pt x="1399679" y="851662"/>
                    </a:lnTo>
                    <a:lnTo>
                      <a:pt x="1399667" y="851166"/>
                    </a:lnTo>
                    <a:lnTo>
                      <a:pt x="1412176" y="850290"/>
                    </a:lnTo>
                    <a:lnTo>
                      <a:pt x="1409458" y="815479"/>
                    </a:lnTo>
                    <a:lnTo>
                      <a:pt x="1311795" y="823302"/>
                    </a:lnTo>
                    <a:lnTo>
                      <a:pt x="1314475" y="857885"/>
                    </a:lnTo>
                    <a:lnTo>
                      <a:pt x="1365123" y="853884"/>
                    </a:lnTo>
                    <a:lnTo>
                      <a:pt x="1373886" y="854062"/>
                    </a:lnTo>
                    <a:lnTo>
                      <a:pt x="1381340" y="856437"/>
                    </a:lnTo>
                    <a:lnTo>
                      <a:pt x="1386725" y="861631"/>
                    </a:lnTo>
                    <a:lnTo>
                      <a:pt x="1389253" y="870267"/>
                    </a:lnTo>
                    <a:lnTo>
                      <a:pt x="1387297" y="880186"/>
                    </a:lnTo>
                    <a:lnTo>
                      <a:pt x="1381010" y="885253"/>
                    </a:lnTo>
                    <a:lnTo>
                      <a:pt x="1372717" y="887234"/>
                    </a:lnTo>
                    <a:lnTo>
                      <a:pt x="1317167" y="891730"/>
                    </a:lnTo>
                    <a:lnTo>
                      <a:pt x="1319847" y="926287"/>
                    </a:lnTo>
                    <a:lnTo>
                      <a:pt x="1380223" y="921613"/>
                    </a:lnTo>
                    <a:lnTo>
                      <a:pt x="1396555" y="918273"/>
                    </a:lnTo>
                    <a:lnTo>
                      <a:pt x="1408874" y="910755"/>
                    </a:lnTo>
                    <a:lnTo>
                      <a:pt x="1416304" y="898664"/>
                    </a:lnTo>
                    <a:lnTo>
                      <a:pt x="1417967" y="881557"/>
                    </a:lnTo>
                    <a:close/>
                  </a:path>
                  <a:path w="1464309" h="1243330">
                    <a:moveTo>
                      <a:pt x="1418209" y="995324"/>
                    </a:moveTo>
                    <a:lnTo>
                      <a:pt x="1415973" y="979322"/>
                    </a:lnTo>
                    <a:lnTo>
                      <a:pt x="1415846" y="978446"/>
                    </a:lnTo>
                    <a:lnTo>
                      <a:pt x="1415389" y="975131"/>
                    </a:lnTo>
                    <a:lnTo>
                      <a:pt x="1405153" y="958875"/>
                    </a:lnTo>
                    <a:lnTo>
                      <a:pt x="1389291" y="947674"/>
                    </a:lnTo>
                    <a:lnTo>
                      <a:pt x="1387487" y="947229"/>
                    </a:lnTo>
                    <a:lnTo>
                      <a:pt x="1387487" y="1002296"/>
                    </a:lnTo>
                    <a:lnTo>
                      <a:pt x="1385785" y="1008735"/>
                    </a:lnTo>
                    <a:lnTo>
                      <a:pt x="1384960" y="1011694"/>
                    </a:lnTo>
                    <a:lnTo>
                      <a:pt x="1379753" y="1018298"/>
                    </a:lnTo>
                    <a:lnTo>
                      <a:pt x="1372400" y="1022172"/>
                    </a:lnTo>
                    <a:lnTo>
                      <a:pt x="1363764" y="1023035"/>
                    </a:lnTo>
                    <a:lnTo>
                      <a:pt x="1355242" y="1020940"/>
                    </a:lnTo>
                    <a:lnTo>
                      <a:pt x="1352943" y="1019251"/>
                    </a:lnTo>
                    <a:lnTo>
                      <a:pt x="1348613" y="1016088"/>
                    </a:lnTo>
                    <a:lnTo>
                      <a:pt x="1344498" y="1008735"/>
                    </a:lnTo>
                    <a:lnTo>
                      <a:pt x="1343469" y="999172"/>
                    </a:lnTo>
                    <a:lnTo>
                      <a:pt x="1345819" y="989876"/>
                    </a:lnTo>
                    <a:lnTo>
                      <a:pt x="1350924" y="983195"/>
                    </a:lnTo>
                    <a:lnTo>
                      <a:pt x="1358176" y="979322"/>
                    </a:lnTo>
                    <a:lnTo>
                      <a:pt x="1366913" y="978446"/>
                    </a:lnTo>
                    <a:lnTo>
                      <a:pt x="1375321" y="980541"/>
                    </a:lnTo>
                    <a:lnTo>
                      <a:pt x="1382064" y="985393"/>
                    </a:lnTo>
                    <a:lnTo>
                      <a:pt x="1386370" y="992733"/>
                    </a:lnTo>
                    <a:lnTo>
                      <a:pt x="1387487" y="1002296"/>
                    </a:lnTo>
                    <a:lnTo>
                      <a:pt x="1387487" y="947229"/>
                    </a:lnTo>
                    <a:lnTo>
                      <a:pt x="1369606" y="942708"/>
                    </a:lnTo>
                    <a:lnTo>
                      <a:pt x="1349387" y="944905"/>
                    </a:lnTo>
                    <a:lnTo>
                      <a:pt x="1332052" y="953909"/>
                    </a:lnTo>
                    <a:lnTo>
                      <a:pt x="1319580" y="968717"/>
                    </a:lnTo>
                    <a:lnTo>
                      <a:pt x="1313954" y="988364"/>
                    </a:lnTo>
                    <a:lnTo>
                      <a:pt x="1314081" y="992733"/>
                    </a:lnTo>
                    <a:lnTo>
                      <a:pt x="1314208" y="996975"/>
                    </a:lnTo>
                    <a:lnTo>
                      <a:pt x="1316202" y="1005332"/>
                    </a:lnTo>
                    <a:lnTo>
                      <a:pt x="1320088" y="1012837"/>
                    </a:lnTo>
                    <a:lnTo>
                      <a:pt x="1326032" y="1018895"/>
                    </a:lnTo>
                    <a:lnTo>
                      <a:pt x="1326007" y="1019251"/>
                    </a:lnTo>
                    <a:lnTo>
                      <a:pt x="1315135" y="1018501"/>
                    </a:lnTo>
                    <a:lnTo>
                      <a:pt x="1312659" y="1053084"/>
                    </a:lnTo>
                    <a:lnTo>
                      <a:pt x="1410411" y="1059942"/>
                    </a:lnTo>
                    <a:lnTo>
                      <a:pt x="1412836" y="1025245"/>
                    </a:lnTo>
                    <a:lnTo>
                      <a:pt x="1403311" y="1024686"/>
                    </a:lnTo>
                    <a:lnTo>
                      <a:pt x="1405026" y="1023035"/>
                    </a:lnTo>
                    <a:lnTo>
                      <a:pt x="1409319" y="1018895"/>
                    </a:lnTo>
                    <a:lnTo>
                      <a:pt x="1409585" y="1018501"/>
                    </a:lnTo>
                    <a:lnTo>
                      <a:pt x="1413865" y="1011694"/>
                    </a:lnTo>
                    <a:lnTo>
                      <a:pt x="1416824" y="1003693"/>
                    </a:lnTo>
                    <a:lnTo>
                      <a:pt x="1418209" y="995324"/>
                    </a:lnTo>
                    <a:close/>
                  </a:path>
                  <a:path w="1464309" h="1243330">
                    <a:moveTo>
                      <a:pt x="1463814" y="1102956"/>
                    </a:moveTo>
                    <a:lnTo>
                      <a:pt x="1307960" y="1074254"/>
                    </a:lnTo>
                    <a:lnTo>
                      <a:pt x="1301686" y="1108544"/>
                    </a:lnTo>
                    <a:lnTo>
                      <a:pt x="1457566" y="1137221"/>
                    </a:lnTo>
                    <a:lnTo>
                      <a:pt x="1463814" y="110295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197" name="object 25">
              <a:extLst>
                <a:ext uri="{FF2B5EF4-FFF2-40B4-BE49-F238E27FC236}">
                  <a16:creationId xmlns:a16="http://schemas.microsoft.com/office/drawing/2014/main" id="{BEA4E26E-194F-0DE8-7086-CA4A8C70002E}"/>
                </a:ext>
              </a:extLst>
            </p:cNvPr>
            <p:cNvSpPr/>
            <p:nvPr/>
          </p:nvSpPr>
          <p:spPr>
            <a:xfrm>
              <a:off x="16923484" y="1355655"/>
              <a:ext cx="243840" cy="173355"/>
            </a:xfrm>
            <a:custGeom>
              <a:avLst/>
              <a:gdLst/>
              <a:ahLst/>
              <a:cxnLst/>
              <a:rect l="l" t="t" r="r" b="b"/>
              <a:pathLst>
                <a:path w="243840" h="173355">
                  <a:moveTo>
                    <a:pt x="243594" y="0"/>
                  </a:moveTo>
                  <a:lnTo>
                    <a:pt x="0" y="0"/>
                  </a:lnTo>
                  <a:lnTo>
                    <a:pt x="0" y="173219"/>
                  </a:lnTo>
                  <a:lnTo>
                    <a:pt x="243594" y="173219"/>
                  </a:lnTo>
                  <a:lnTo>
                    <a:pt x="2435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26">
              <a:extLst>
                <a:ext uri="{FF2B5EF4-FFF2-40B4-BE49-F238E27FC236}">
                  <a16:creationId xmlns:a16="http://schemas.microsoft.com/office/drawing/2014/main" id="{F2F2AA6F-C9A1-8457-4590-297A3E90F625}"/>
                </a:ext>
              </a:extLst>
            </p:cNvPr>
            <p:cNvSpPr/>
            <p:nvPr/>
          </p:nvSpPr>
          <p:spPr>
            <a:xfrm>
              <a:off x="16923484" y="1600213"/>
              <a:ext cx="243840" cy="469900"/>
            </a:xfrm>
            <a:custGeom>
              <a:avLst/>
              <a:gdLst/>
              <a:ahLst/>
              <a:cxnLst/>
              <a:rect l="l" t="t" r="r" b="b"/>
              <a:pathLst>
                <a:path w="243840" h="469900">
                  <a:moveTo>
                    <a:pt x="243594" y="0"/>
                  </a:moveTo>
                  <a:lnTo>
                    <a:pt x="0" y="0"/>
                  </a:lnTo>
                  <a:lnTo>
                    <a:pt x="0" y="469451"/>
                  </a:lnTo>
                  <a:lnTo>
                    <a:pt x="243594" y="469451"/>
                  </a:lnTo>
                  <a:lnTo>
                    <a:pt x="24359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27">
              <a:extLst>
                <a:ext uri="{FF2B5EF4-FFF2-40B4-BE49-F238E27FC236}">
                  <a16:creationId xmlns:a16="http://schemas.microsoft.com/office/drawing/2014/main" id="{CF4CF94B-4D3E-4BD9-D9C4-E8BC3C6FEF82}"/>
                </a:ext>
              </a:extLst>
            </p:cNvPr>
            <p:cNvSpPr/>
            <p:nvPr/>
          </p:nvSpPr>
          <p:spPr>
            <a:xfrm>
              <a:off x="16100990" y="1349746"/>
              <a:ext cx="712470" cy="722630"/>
            </a:xfrm>
            <a:custGeom>
              <a:avLst/>
              <a:gdLst/>
              <a:ahLst/>
              <a:cxnLst/>
              <a:rect l="l" t="t" r="r" b="b"/>
              <a:pathLst>
                <a:path w="712469" h="722630">
                  <a:moveTo>
                    <a:pt x="361130" y="0"/>
                  </a:moveTo>
                  <a:lnTo>
                    <a:pt x="312130" y="3296"/>
                  </a:lnTo>
                  <a:lnTo>
                    <a:pt x="265133" y="12899"/>
                  </a:lnTo>
                  <a:lnTo>
                    <a:pt x="220569" y="28379"/>
                  </a:lnTo>
                  <a:lnTo>
                    <a:pt x="178869" y="49304"/>
                  </a:lnTo>
                  <a:lnTo>
                    <a:pt x="140462" y="75246"/>
                  </a:lnTo>
                  <a:lnTo>
                    <a:pt x="105779" y="105772"/>
                  </a:lnTo>
                  <a:lnTo>
                    <a:pt x="75251" y="140455"/>
                  </a:lnTo>
                  <a:lnTo>
                    <a:pt x="49308" y="178862"/>
                  </a:lnTo>
                  <a:lnTo>
                    <a:pt x="28381" y="220565"/>
                  </a:lnTo>
                  <a:lnTo>
                    <a:pt x="12901" y="265132"/>
                  </a:lnTo>
                  <a:lnTo>
                    <a:pt x="3297" y="312134"/>
                  </a:lnTo>
                  <a:lnTo>
                    <a:pt x="0" y="361140"/>
                  </a:lnTo>
                  <a:lnTo>
                    <a:pt x="3297" y="410147"/>
                  </a:lnTo>
                  <a:lnTo>
                    <a:pt x="12901" y="457148"/>
                  </a:lnTo>
                  <a:lnTo>
                    <a:pt x="28381" y="501716"/>
                  </a:lnTo>
                  <a:lnTo>
                    <a:pt x="49308" y="543418"/>
                  </a:lnTo>
                  <a:lnTo>
                    <a:pt x="75251" y="581826"/>
                  </a:lnTo>
                  <a:lnTo>
                    <a:pt x="105779" y="616508"/>
                  </a:lnTo>
                  <a:lnTo>
                    <a:pt x="140462" y="647035"/>
                  </a:lnTo>
                  <a:lnTo>
                    <a:pt x="178869" y="672976"/>
                  </a:lnTo>
                  <a:lnTo>
                    <a:pt x="220569" y="693902"/>
                  </a:lnTo>
                  <a:lnTo>
                    <a:pt x="265133" y="709381"/>
                  </a:lnTo>
                  <a:lnTo>
                    <a:pt x="312130" y="718985"/>
                  </a:lnTo>
                  <a:lnTo>
                    <a:pt x="361130" y="722281"/>
                  </a:lnTo>
                  <a:lnTo>
                    <a:pt x="410946" y="718874"/>
                  </a:lnTo>
                  <a:lnTo>
                    <a:pt x="458681" y="708956"/>
                  </a:lnTo>
                  <a:lnTo>
                    <a:pt x="503882" y="692977"/>
                  </a:lnTo>
                  <a:lnTo>
                    <a:pt x="546099" y="671391"/>
                  </a:lnTo>
                  <a:lnTo>
                    <a:pt x="584880" y="644650"/>
                  </a:lnTo>
                  <a:lnTo>
                    <a:pt x="619772" y="613206"/>
                  </a:lnTo>
                  <a:lnTo>
                    <a:pt x="650324" y="577510"/>
                  </a:lnTo>
                  <a:lnTo>
                    <a:pt x="676084" y="538016"/>
                  </a:lnTo>
                  <a:lnTo>
                    <a:pt x="696601" y="495176"/>
                  </a:lnTo>
                  <a:lnTo>
                    <a:pt x="711423" y="449441"/>
                  </a:lnTo>
                  <a:lnTo>
                    <a:pt x="494330" y="447232"/>
                  </a:lnTo>
                  <a:lnTo>
                    <a:pt x="469448" y="476958"/>
                  </a:lnTo>
                  <a:lnTo>
                    <a:pt x="438073" y="499825"/>
                  </a:lnTo>
                  <a:lnTo>
                    <a:pt x="401526" y="514512"/>
                  </a:lnTo>
                  <a:lnTo>
                    <a:pt x="361130" y="519701"/>
                  </a:lnTo>
                  <a:lnTo>
                    <a:pt x="311015" y="511618"/>
                  </a:lnTo>
                  <a:lnTo>
                    <a:pt x="267491" y="489110"/>
                  </a:lnTo>
                  <a:lnTo>
                    <a:pt x="233170" y="454788"/>
                  </a:lnTo>
                  <a:lnTo>
                    <a:pt x="210662" y="411261"/>
                  </a:lnTo>
                  <a:lnTo>
                    <a:pt x="202580" y="361140"/>
                  </a:lnTo>
                  <a:lnTo>
                    <a:pt x="210662" y="311014"/>
                  </a:lnTo>
                  <a:lnTo>
                    <a:pt x="233170" y="267481"/>
                  </a:lnTo>
                  <a:lnTo>
                    <a:pt x="267491" y="233154"/>
                  </a:lnTo>
                  <a:lnTo>
                    <a:pt x="311015" y="210643"/>
                  </a:lnTo>
                  <a:lnTo>
                    <a:pt x="361130" y="202559"/>
                  </a:lnTo>
                  <a:lnTo>
                    <a:pt x="402189" y="207921"/>
                  </a:lnTo>
                  <a:lnTo>
                    <a:pt x="439237" y="223086"/>
                  </a:lnTo>
                  <a:lnTo>
                    <a:pt x="470891" y="246667"/>
                  </a:lnTo>
                  <a:lnTo>
                    <a:pt x="495765" y="277279"/>
                  </a:lnTo>
                  <a:lnTo>
                    <a:pt x="712261" y="276431"/>
                  </a:lnTo>
                  <a:lnTo>
                    <a:pt x="697770" y="230161"/>
                  </a:lnTo>
                  <a:lnTo>
                    <a:pt x="677463" y="186795"/>
                  </a:lnTo>
                  <a:lnTo>
                    <a:pt x="651802" y="146796"/>
                  </a:lnTo>
                  <a:lnTo>
                    <a:pt x="621249" y="110629"/>
                  </a:lnTo>
                  <a:lnTo>
                    <a:pt x="586268" y="78755"/>
                  </a:lnTo>
                  <a:lnTo>
                    <a:pt x="547321" y="51638"/>
                  </a:lnTo>
                  <a:lnTo>
                    <a:pt x="504872" y="29741"/>
                  </a:lnTo>
                  <a:lnTo>
                    <a:pt x="459381" y="13527"/>
                  </a:lnTo>
                  <a:lnTo>
                    <a:pt x="411313" y="3458"/>
                  </a:lnTo>
                  <a:lnTo>
                    <a:pt x="36113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3" name="object 15">
            <a:extLst>
              <a:ext uri="{FF2B5EF4-FFF2-40B4-BE49-F238E27FC236}">
                <a16:creationId xmlns:a16="http://schemas.microsoft.com/office/drawing/2014/main" id="{1883EC2D-5368-1ED0-632A-33DF82947A6E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252">
            <a:extLst>
              <a:ext uri="{FF2B5EF4-FFF2-40B4-BE49-F238E27FC236}">
                <a16:creationId xmlns:a16="http://schemas.microsoft.com/office/drawing/2014/main" id="{45F73EF4-CFAB-C3E8-0196-2E119408BC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30" y="1543109"/>
            <a:ext cx="6366620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39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39" y="22860"/>
                </a:lnTo>
                <a:lnTo>
                  <a:pt x="7393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26690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300371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38" y="0"/>
                </a:lnTo>
                <a:lnTo>
                  <a:pt x="501262" y="362648"/>
                </a:lnTo>
                <a:lnTo>
                  <a:pt x="223762" y="0"/>
                </a:lnTo>
                <a:lnTo>
                  <a:pt x="0" y="0"/>
                </a:lnTo>
                <a:lnTo>
                  <a:pt x="0" y="714009"/>
                </a:lnTo>
                <a:lnTo>
                  <a:pt x="246034" y="714009"/>
                </a:lnTo>
                <a:lnTo>
                  <a:pt x="239877" y="348450"/>
                </a:lnTo>
                <a:lnTo>
                  <a:pt x="54549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1" name="object 11"/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63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63" y="713981"/>
                  </a:lnTo>
                  <a:lnTo>
                    <a:pt x="243763" y="340017"/>
                  </a:lnTo>
                  <a:lnTo>
                    <a:pt x="283286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14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14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39" y="1081579"/>
                  </a:lnTo>
                  <a:lnTo>
                    <a:pt x="1436615" y="1036980"/>
                  </a:lnTo>
                  <a:lnTo>
                    <a:pt x="1449483" y="991210"/>
                  </a:lnTo>
                  <a:lnTo>
                    <a:pt x="1459653" y="944358"/>
                  </a:lnTo>
                  <a:lnTo>
                    <a:pt x="1467031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9" y="608675"/>
                  </a:lnTo>
                  <a:lnTo>
                    <a:pt x="1438024" y="563633"/>
                  </a:lnTo>
                  <a:lnTo>
                    <a:pt x="1423116" y="519696"/>
                  </a:lnTo>
                  <a:lnTo>
                    <a:pt x="1405768" y="476946"/>
                  </a:lnTo>
                  <a:lnTo>
                    <a:pt x="1386063" y="435468"/>
                  </a:lnTo>
                  <a:lnTo>
                    <a:pt x="1364085" y="395344"/>
                  </a:lnTo>
                  <a:lnTo>
                    <a:pt x="1339917" y="356659"/>
                  </a:lnTo>
                  <a:lnTo>
                    <a:pt x="1313643" y="319496"/>
                  </a:lnTo>
                  <a:lnTo>
                    <a:pt x="1285345" y="283939"/>
                  </a:lnTo>
                  <a:lnTo>
                    <a:pt x="1255108" y="250070"/>
                  </a:lnTo>
                  <a:lnTo>
                    <a:pt x="1223014" y="217973"/>
                  </a:lnTo>
                  <a:lnTo>
                    <a:pt x="1189148" y="187733"/>
                  </a:lnTo>
                  <a:lnTo>
                    <a:pt x="1153592" y="159431"/>
                  </a:lnTo>
                  <a:lnTo>
                    <a:pt x="1116430" y="133153"/>
                  </a:lnTo>
                  <a:lnTo>
                    <a:pt x="1077745" y="108981"/>
                  </a:lnTo>
                  <a:lnTo>
                    <a:pt x="1037621" y="86999"/>
                  </a:lnTo>
                  <a:lnTo>
                    <a:pt x="996142" y="67291"/>
                  </a:lnTo>
                  <a:lnTo>
                    <a:pt x="953390" y="49939"/>
                  </a:lnTo>
                  <a:lnTo>
                    <a:pt x="909449" y="35028"/>
                  </a:lnTo>
                  <a:lnTo>
                    <a:pt x="864402" y="22640"/>
                  </a:lnTo>
                  <a:lnTo>
                    <a:pt x="818333" y="12860"/>
                  </a:lnTo>
                  <a:lnTo>
                    <a:pt x="771325" y="5771"/>
                  </a:lnTo>
                  <a:lnTo>
                    <a:pt x="723462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76" y="181749"/>
                  </a:lnTo>
                  <a:lnTo>
                    <a:pt x="66395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73" y="102298"/>
                  </a:lnTo>
                  <a:lnTo>
                    <a:pt x="85420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36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56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11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04" y="75095"/>
                  </a:moveTo>
                  <a:lnTo>
                    <a:pt x="144780" y="53733"/>
                  </a:lnTo>
                  <a:lnTo>
                    <a:pt x="113157" y="66840"/>
                  </a:lnTo>
                  <a:lnTo>
                    <a:pt x="121920" y="87985"/>
                  </a:lnTo>
                  <a:lnTo>
                    <a:pt x="153504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43" y="78511"/>
                  </a:lnTo>
                  <a:lnTo>
                    <a:pt x="122986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21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88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19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21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59" y="53505"/>
                  </a:lnTo>
                  <a:lnTo>
                    <a:pt x="482371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64" y="17157"/>
                  </a:lnTo>
                  <a:lnTo>
                    <a:pt x="454164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27" y="38201"/>
                  </a:lnTo>
                  <a:lnTo>
                    <a:pt x="433565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64" y="50927"/>
                  </a:lnTo>
                  <a:lnTo>
                    <a:pt x="454164" y="17157"/>
                  </a:lnTo>
                  <a:lnTo>
                    <a:pt x="453301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97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796" y="83769"/>
                  </a:lnTo>
                  <a:lnTo>
                    <a:pt x="450405" y="90576"/>
                  </a:lnTo>
                  <a:lnTo>
                    <a:pt x="445223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74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17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12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35" y="39255"/>
                  </a:moveTo>
                  <a:lnTo>
                    <a:pt x="683806" y="35496"/>
                  </a:lnTo>
                  <a:lnTo>
                    <a:pt x="689406" y="6705"/>
                  </a:lnTo>
                  <a:lnTo>
                    <a:pt x="655269" y="0"/>
                  </a:lnTo>
                  <a:lnTo>
                    <a:pt x="649681" y="28994"/>
                  </a:lnTo>
                  <a:lnTo>
                    <a:pt x="638581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61" y="67449"/>
                  </a:lnTo>
                  <a:lnTo>
                    <a:pt x="703135" y="39255"/>
                  </a:lnTo>
                  <a:close/>
                </a:path>
                <a:path w="1464309" h="1243330">
                  <a:moveTo>
                    <a:pt x="807364" y="99999"/>
                  </a:moveTo>
                  <a:lnTo>
                    <a:pt x="806704" y="97345"/>
                  </a:lnTo>
                  <a:lnTo>
                    <a:pt x="802487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3993" y="76631"/>
                  </a:lnTo>
                  <a:lnTo>
                    <a:pt x="770153" y="79730"/>
                  </a:lnTo>
                  <a:lnTo>
                    <a:pt x="774890" y="84518"/>
                  </a:lnTo>
                  <a:lnTo>
                    <a:pt x="777722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84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08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33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45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83" y="104305"/>
                  </a:lnTo>
                  <a:lnTo>
                    <a:pt x="803008" y="126225"/>
                  </a:lnTo>
                  <a:lnTo>
                    <a:pt x="804062" y="122605"/>
                  </a:lnTo>
                  <a:lnTo>
                    <a:pt x="806742" y="104305"/>
                  </a:lnTo>
                  <a:lnTo>
                    <a:pt x="807364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87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44" y="173723"/>
                  </a:lnTo>
                  <a:lnTo>
                    <a:pt x="834605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26" y="132067"/>
                  </a:lnTo>
                  <a:lnTo>
                    <a:pt x="885037" y="134886"/>
                  </a:lnTo>
                  <a:lnTo>
                    <a:pt x="889863" y="137185"/>
                  </a:lnTo>
                  <a:lnTo>
                    <a:pt x="893775" y="139547"/>
                  </a:lnTo>
                  <a:lnTo>
                    <a:pt x="897102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13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13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50" y="182600"/>
                  </a:lnTo>
                  <a:lnTo>
                    <a:pt x="1024318" y="181229"/>
                  </a:lnTo>
                  <a:lnTo>
                    <a:pt x="1024318" y="219405"/>
                  </a:lnTo>
                  <a:lnTo>
                    <a:pt x="1022680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91" y="198691"/>
                  </a:lnTo>
                  <a:lnTo>
                    <a:pt x="1015555" y="202057"/>
                  </a:lnTo>
                  <a:lnTo>
                    <a:pt x="1020445" y="206883"/>
                  </a:lnTo>
                  <a:lnTo>
                    <a:pt x="1023467" y="212839"/>
                  </a:lnTo>
                  <a:lnTo>
                    <a:pt x="1024229" y="218795"/>
                  </a:lnTo>
                  <a:lnTo>
                    <a:pt x="1024318" y="219405"/>
                  </a:lnTo>
                  <a:lnTo>
                    <a:pt x="1024318" y="181229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70" y="269367"/>
                  </a:lnTo>
                  <a:lnTo>
                    <a:pt x="999032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68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406" y="253555"/>
                  </a:lnTo>
                  <a:lnTo>
                    <a:pt x="989076" y="253555"/>
                  </a:lnTo>
                  <a:lnTo>
                    <a:pt x="982967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29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34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02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53" y="492594"/>
                  </a:lnTo>
                  <a:lnTo>
                    <a:pt x="1195019" y="511898"/>
                  </a:lnTo>
                  <a:lnTo>
                    <a:pt x="1200150" y="518871"/>
                  </a:lnTo>
                  <a:lnTo>
                    <a:pt x="1206538" y="524662"/>
                  </a:lnTo>
                  <a:lnTo>
                    <a:pt x="1213993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809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67" y="682472"/>
                  </a:lnTo>
                  <a:lnTo>
                    <a:pt x="1369809" y="649744"/>
                  </a:lnTo>
                  <a:close/>
                </a:path>
                <a:path w="1464309" h="1243330">
                  <a:moveTo>
                    <a:pt x="1370774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308" y="538861"/>
                  </a:lnTo>
                  <a:lnTo>
                    <a:pt x="1299121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688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74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68" y="1144193"/>
                  </a:lnTo>
                  <a:lnTo>
                    <a:pt x="1360868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68" y="1192161"/>
                  </a:lnTo>
                  <a:lnTo>
                    <a:pt x="1360868" y="1144193"/>
                  </a:lnTo>
                  <a:lnTo>
                    <a:pt x="1347038" y="1137234"/>
                  </a:lnTo>
                  <a:lnTo>
                    <a:pt x="1324317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38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39" y="119084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77" y="1237830"/>
                  </a:lnTo>
                  <a:lnTo>
                    <a:pt x="1381912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81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57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05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70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56" y="764146"/>
                  </a:lnTo>
                  <a:lnTo>
                    <a:pt x="1397381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89" y="850303"/>
                  </a:lnTo>
                  <a:lnTo>
                    <a:pt x="1409458" y="815505"/>
                  </a:lnTo>
                  <a:lnTo>
                    <a:pt x="1311808" y="823315"/>
                  </a:lnTo>
                  <a:lnTo>
                    <a:pt x="1314488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30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196" y="995324"/>
                  </a:moveTo>
                  <a:lnTo>
                    <a:pt x="1415961" y="979335"/>
                  </a:lnTo>
                  <a:lnTo>
                    <a:pt x="1415846" y="978471"/>
                  </a:lnTo>
                  <a:lnTo>
                    <a:pt x="1415376" y="975144"/>
                  </a:lnTo>
                  <a:lnTo>
                    <a:pt x="1405140" y="958875"/>
                  </a:lnTo>
                  <a:lnTo>
                    <a:pt x="1389291" y="947686"/>
                  </a:lnTo>
                  <a:lnTo>
                    <a:pt x="1387475" y="947229"/>
                  </a:lnTo>
                  <a:lnTo>
                    <a:pt x="1387475" y="1002296"/>
                  </a:lnTo>
                  <a:lnTo>
                    <a:pt x="1385785" y="1008748"/>
                  </a:lnTo>
                  <a:lnTo>
                    <a:pt x="1384960" y="1011720"/>
                  </a:lnTo>
                  <a:lnTo>
                    <a:pt x="1379753" y="1018311"/>
                  </a:lnTo>
                  <a:lnTo>
                    <a:pt x="1372412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85" y="1008748"/>
                  </a:lnTo>
                  <a:lnTo>
                    <a:pt x="1343456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01" y="978471"/>
                  </a:lnTo>
                  <a:lnTo>
                    <a:pt x="1375308" y="980554"/>
                  </a:lnTo>
                  <a:lnTo>
                    <a:pt x="1382052" y="985405"/>
                  </a:lnTo>
                  <a:lnTo>
                    <a:pt x="1386370" y="992746"/>
                  </a:lnTo>
                  <a:lnTo>
                    <a:pt x="1387475" y="1002296"/>
                  </a:lnTo>
                  <a:lnTo>
                    <a:pt x="1387475" y="947229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3992" y="989888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101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24" y="1025258"/>
                  </a:lnTo>
                  <a:lnTo>
                    <a:pt x="1403324" y="1024699"/>
                  </a:lnTo>
                  <a:lnTo>
                    <a:pt x="1405026" y="1023048"/>
                  </a:lnTo>
                  <a:lnTo>
                    <a:pt x="1409331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196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40" y="0"/>
                </a:moveTo>
                <a:lnTo>
                  <a:pt x="312139" y="3296"/>
                </a:lnTo>
                <a:lnTo>
                  <a:pt x="265140" y="12899"/>
                </a:lnTo>
                <a:lnTo>
                  <a:pt x="220574" y="28379"/>
                </a:lnTo>
                <a:lnTo>
                  <a:pt x="178872" y="49304"/>
                </a:lnTo>
                <a:lnTo>
                  <a:pt x="140464" y="75245"/>
                </a:lnTo>
                <a:lnTo>
                  <a:pt x="105780" y="105771"/>
                </a:lnTo>
                <a:lnTo>
                  <a:pt x="75252" y="140453"/>
                </a:lnTo>
                <a:lnTo>
                  <a:pt x="49309" y="178859"/>
                </a:lnTo>
                <a:lnTo>
                  <a:pt x="28382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2" y="501707"/>
                </a:lnTo>
                <a:lnTo>
                  <a:pt x="49309" y="543411"/>
                </a:lnTo>
                <a:lnTo>
                  <a:pt x="75252" y="581819"/>
                </a:lnTo>
                <a:lnTo>
                  <a:pt x="105780" y="616503"/>
                </a:lnTo>
                <a:lnTo>
                  <a:pt x="140464" y="647031"/>
                </a:lnTo>
                <a:lnTo>
                  <a:pt x="178872" y="672974"/>
                </a:lnTo>
                <a:lnTo>
                  <a:pt x="220574" y="693900"/>
                </a:lnTo>
                <a:lnTo>
                  <a:pt x="265140" y="709381"/>
                </a:lnTo>
                <a:lnTo>
                  <a:pt x="312139" y="718984"/>
                </a:lnTo>
                <a:lnTo>
                  <a:pt x="361140" y="722281"/>
                </a:lnTo>
                <a:lnTo>
                  <a:pt x="410954" y="718874"/>
                </a:lnTo>
                <a:lnTo>
                  <a:pt x="458686" y="708956"/>
                </a:lnTo>
                <a:lnTo>
                  <a:pt x="503886" y="692977"/>
                </a:lnTo>
                <a:lnTo>
                  <a:pt x="546102" y="671391"/>
                </a:lnTo>
                <a:lnTo>
                  <a:pt x="584881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4" y="499815"/>
                </a:lnTo>
                <a:lnTo>
                  <a:pt x="401531" y="514502"/>
                </a:lnTo>
                <a:lnTo>
                  <a:pt x="361140" y="519690"/>
                </a:lnTo>
                <a:lnTo>
                  <a:pt x="311024" y="511608"/>
                </a:lnTo>
                <a:lnTo>
                  <a:pt x="267498" y="489100"/>
                </a:lnTo>
                <a:lnTo>
                  <a:pt x="233173" y="454777"/>
                </a:lnTo>
                <a:lnTo>
                  <a:pt x="210663" y="411250"/>
                </a:lnTo>
                <a:lnTo>
                  <a:pt x="202580" y="361130"/>
                </a:lnTo>
                <a:lnTo>
                  <a:pt x="210663" y="311004"/>
                </a:lnTo>
                <a:lnTo>
                  <a:pt x="233173" y="267474"/>
                </a:lnTo>
                <a:lnTo>
                  <a:pt x="267498" y="233150"/>
                </a:lnTo>
                <a:lnTo>
                  <a:pt x="311024" y="210642"/>
                </a:lnTo>
                <a:lnTo>
                  <a:pt x="361140" y="202559"/>
                </a:lnTo>
                <a:lnTo>
                  <a:pt x="402194" y="207920"/>
                </a:lnTo>
                <a:lnTo>
                  <a:pt x="439239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71" y="276431"/>
                </a:lnTo>
                <a:lnTo>
                  <a:pt x="697778" y="230161"/>
                </a:lnTo>
                <a:lnTo>
                  <a:pt x="677468" y="186795"/>
                </a:lnTo>
                <a:lnTo>
                  <a:pt x="651806" y="146796"/>
                </a:lnTo>
                <a:lnTo>
                  <a:pt x="621252" y="110629"/>
                </a:lnTo>
                <a:lnTo>
                  <a:pt x="586271" y="78755"/>
                </a:lnTo>
                <a:lnTo>
                  <a:pt x="547324" y="51638"/>
                </a:lnTo>
                <a:lnTo>
                  <a:pt x="504875" y="29741"/>
                </a:lnTo>
                <a:lnTo>
                  <a:pt x="459387" y="13527"/>
                </a:lnTo>
                <a:lnTo>
                  <a:pt x="411321" y="3458"/>
                </a:lnTo>
                <a:lnTo>
                  <a:pt x="36114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0" y="0"/>
            <a:ext cx="5245735" cy="3990975"/>
            <a:chOff x="0" y="0"/>
            <a:chExt cx="5245735" cy="3990975"/>
          </a:xfrm>
        </p:grpSpPr>
        <p:sp>
          <p:nvSpPr>
            <p:cNvPr id="16" name="object 16"/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0" y="5"/>
              <a:ext cx="5245735" cy="3896995"/>
            </a:xfrm>
            <a:custGeom>
              <a:avLst/>
              <a:gdLst/>
              <a:ahLst/>
              <a:cxnLst/>
              <a:rect l="l" t="t" r="r" b="b"/>
              <a:pathLst>
                <a:path w="5245735" h="3896995">
                  <a:moveTo>
                    <a:pt x="2806916" y="2899219"/>
                  </a:moveTo>
                  <a:lnTo>
                    <a:pt x="2805646" y="2896006"/>
                  </a:lnTo>
                  <a:lnTo>
                    <a:pt x="2800947" y="2891320"/>
                  </a:lnTo>
                  <a:lnTo>
                    <a:pt x="2797784" y="2889948"/>
                  </a:lnTo>
                  <a:lnTo>
                    <a:pt x="2540063" y="2898457"/>
                  </a:lnTo>
                  <a:lnTo>
                    <a:pt x="2535834" y="2901442"/>
                  </a:lnTo>
                  <a:lnTo>
                    <a:pt x="2532316" y="2910332"/>
                  </a:lnTo>
                  <a:lnTo>
                    <a:pt x="2533370" y="2915399"/>
                  </a:lnTo>
                  <a:lnTo>
                    <a:pt x="2594686" y="2976702"/>
                  </a:lnTo>
                  <a:lnTo>
                    <a:pt x="2385441" y="3186061"/>
                  </a:lnTo>
                  <a:lnTo>
                    <a:pt x="2385441" y="3193669"/>
                  </a:lnTo>
                  <a:lnTo>
                    <a:pt x="2392476" y="3200692"/>
                  </a:lnTo>
                  <a:lnTo>
                    <a:pt x="2395537" y="3201847"/>
                  </a:lnTo>
                  <a:lnTo>
                    <a:pt x="2398611" y="3201847"/>
                  </a:lnTo>
                  <a:lnTo>
                    <a:pt x="2401671" y="3201847"/>
                  </a:lnTo>
                  <a:lnTo>
                    <a:pt x="2404757" y="3200692"/>
                  </a:lnTo>
                  <a:lnTo>
                    <a:pt x="2624810" y="2980499"/>
                  </a:lnTo>
                  <a:lnTo>
                    <a:pt x="2624810" y="2972917"/>
                  </a:lnTo>
                  <a:lnTo>
                    <a:pt x="2573274" y="2921381"/>
                  </a:lnTo>
                  <a:lnTo>
                    <a:pt x="2782405" y="2914548"/>
                  </a:lnTo>
                  <a:lnTo>
                    <a:pt x="2774797" y="3145790"/>
                  </a:lnTo>
                  <a:lnTo>
                    <a:pt x="2779992" y="3151340"/>
                  </a:lnTo>
                  <a:lnTo>
                    <a:pt x="2786608" y="3151555"/>
                  </a:lnTo>
                  <a:lnTo>
                    <a:pt x="2793276" y="3152063"/>
                  </a:lnTo>
                  <a:lnTo>
                    <a:pt x="2798775" y="3146590"/>
                  </a:lnTo>
                  <a:lnTo>
                    <a:pt x="2806916" y="2899219"/>
                  </a:lnTo>
                  <a:close/>
                </a:path>
                <a:path w="5245735" h="3896995">
                  <a:moveTo>
                    <a:pt x="3134652" y="3617315"/>
                  </a:moveTo>
                  <a:lnTo>
                    <a:pt x="3110954" y="3231083"/>
                  </a:lnTo>
                  <a:lnTo>
                    <a:pt x="3106140" y="3226257"/>
                  </a:lnTo>
                  <a:lnTo>
                    <a:pt x="2719946" y="3202546"/>
                  </a:lnTo>
                  <a:lnTo>
                    <a:pt x="2715260" y="3205365"/>
                  </a:lnTo>
                  <a:lnTo>
                    <a:pt x="2711158" y="3214459"/>
                  </a:lnTo>
                  <a:lnTo>
                    <a:pt x="2712135" y="3219793"/>
                  </a:lnTo>
                  <a:lnTo>
                    <a:pt x="2799588" y="3307257"/>
                  </a:lnTo>
                  <a:lnTo>
                    <a:pt x="2563164" y="3543668"/>
                  </a:lnTo>
                  <a:lnTo>
                    <a:pt x="2299284" y="3279800"/>
                  </a:lnTo>
                  <a:lnTo>
                    <a:pt x="2291702" y="3279800"/>
                  </a:lnTo>
                  <a:lnTo>
                    <a:pt x="2051113" y="3520376"/>
                  </a:lnTo>
                  <a:lnTo>
                    <a:pt x="2051113" y="3527958"/>
                  </a:lnTo>
                  <a:lnTo>
                    <a:pt x="2060486" y="3537318"/>
                  </a:lnTo>
                  <a:lnTo>
                    <a:pt x="2068080" y="3537318"/>
                  </a:lnTo>
                  <a:lnTo>
                    <a:pt x="2295487" y="3309924"/>
                  </a:lnTo>
                  <a:lnTo>
                    <a:pt x="2559380" y="3573805"/>
                  </a:lnTo>
                  <a:lnTo>
                    <a:pt x="2566962" y="3573805"/>
                  </a:lnTo>
                  <a:lnTo>
                    <a:pt x="2827286" y="3313493"/>
                  </a:lnTo>
                  <a:lnTo>
                    <a:pt x="2828544" y="3310432"/>
                  </a:lnTo>
                  <a:lnTo>
                    <a:pt x="2828544" y="3304070"/>
                  </a:lnTo>
                  <a:lnTo>
                    <a:pt x="2827286" y="3301022"/>
                  </a:lnTo>
                  <a:lnTo>
                    <a:pt x="2755023" y="3228746"/>
                  </a:lnTo>
                  <a:lnTo>
                    <a:pt x="3088030" y="3249180"/>
                  </a:lnTo>
                  <a:lnTo>
                    <a:pt x="3108464" y="3582200"/>
                  </a:lnTo>
                  <a:lnTo>
                    <a:pt x="3033763" y="3507498"/>
                  </a:lnTo>
                  <a:lnTo>
                    <a:pt x="3026181" y="3507498"/>
                  </a:lnTo>
                  <a:lnTo>
                    <a:pt x="2666022" y="3867645"/>
                  </a:lnTo>
                  <a:lnTo>
                    <a:pt x="2402128" y="3603777"/>
                  </a:lnTo>
                  <a:lnTo>
                    <a:pt x="2394547" y="3603777"/>
                  </a:lnTo>
                  <a:lnTo>
                    <a:pt x="2155025" y="3843299"/>
                  </a:lnTo>
                  <a:lnTo>
                    <a:pt x="2155025" y="3850894"/>
                  </a:lnTo>
                  <a:lnTo>
                    <a:pt x="2164397" y="3860266"/>
                  </a:lnTo>
                  <a:lnTo>
                    <a:pt x="2171966" y="3860266"/>
                  </a:lnTo>
                  <a:lnTo>
                    <a:pt x="2398344" y="3633901"/>
                  </a:lnTo>
                  <a:lnTo>
                    <a:pt x="2659888" y="3895433"/>
                  </a:lnTo>
                  <a:lnTo>
                    <a:pt x="2662948" y="3896614"/>
                  </a:lnTo>
                  <a:lnTo>
                    <a:pt x="2666022" y="3896614"/>
                  </a:lnTo>
                  <a:lnTo>
                    <a:pt x="2669082" y="3896614"/>
                  </a:lnTo>
                  <a:lnTo>
                    <a:pt x="2672156" y="3895433"/>
                  </a:lnTo>
                  <a:lnTo>
                    <a:pt x="3029966" y="3537623"/>
                  </a:lnTo>
                  <a:lnTo>
                    <a:pt x="3117431" y="3625075"/>
                  </a:lnTo>
                  <a:lnTo>
                    <a:pt x="3122765" y="3626078"/>
                  </a:lnTo>
                  <a:lnTo>
                    <a:pt x="3131845" y="3621963"/>
                  </a:lnTo>
                  <a:lnTo>
                    <a:pt x="3134652" y="3617315"/>
                  </a:lnTo>
                  <a:close/>
                </a:path>
                <a:path w="5245735" h="3896995">
                  <a:moveTo>
                    <a:pt x="5245303" y="0"/>
                  </a:moveTo>
                  <a:lnTo>
                    <a:pt x="0" y="0"/>
                  </a:lnTo>
                  <a:lnTo>
                    <a:pt x="0" y="680605"/>
                  </a:lnTo>
                  <a:lnTo>
                    <a:pt x="5245303" y="680605"/>
                  </a:lnTo>
                  <a:lnTo>
                    <a:pt x="52453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66485" y="3201674"/>
              <a:ext cx="158298" cy="15720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280820" y="3774867"/>
              <a:ext cx="214454" cy="12955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40230" y="3761158"/>
              <a:ext cx="230464" cy="22929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3638448" y="2914287"/>
              <a:ext cx="1137285" cy="1052830"/>
            </a:xfrm>
            <a:custGeom>
              <a:avLst/>
              <a:gdLst/>
              <a:ahLst/>
              <a:cxnLst/>
              <a:rect l="l" t="t" r="r" b="b"/>
              <a:pathLst>
                <a:path w="1137285" h="1052829">
                  <a:moveTo>
                    <a:pt x="692721" y="398894"/>
                  </a:moveTo>
                  <a:lnTo>
                    <a:pt x="665708" y="351878"/>
                  </a:lnTo>
                  <a:lnTo>
                    <a:pt x="631837" y="318312"/>
                  </a:lnTo>
                  <a:lnTo>
                    <a:pt x="591248" y="293052"/>
                  </a:lnTo>
                  <a:lnTo>
                    <a:pt x="545592" y="277152"/>
                  </a:lnTo>
                  <a:lnTo>
                    <a:pt x="496544" y="271614"/>
                  </a:lnTo>
                  <a:lnTo>
                    <a:pt x="447611" y="277075"/>
                  </a:lnTo>
                  <a:lnTo>
                    <a:pt x="402666" y="292620"/>
                  </a:lnTo>
                  <a:lnTo>
                    <a:pt x="362978" y="317004"/>
                  </a:lnTo>
                  <a:lnTo>
                    <a:pt x="329869" y="348970"/>
                  </a:lnTo>
                  <a:lnTo>
                    <a:pt x="304622" y="387273"/>
                  </a:lnTo>
                  <a:lnTo>
                    <a:pt x="288531" y="430682"/>
                  </a:lnTo>
                  <a:lnTo>
                    <a:pt x="282879" y="477939"/>
                  </a:lnTo>
                  <a:lnTo>
                    <a:pt x="289318" y="528243"/>
                  </a:lnTo>
                  <a:lnTo>
                    <a:pt x="307644" y="574255"/>
                  </a:lnTo>
                  <a:lnTo>
                    <a:pt x="336346" y="614362"/>
                  </a:lnTo>
                  <a:lnTo>
                    <a:pt x="373913" y="646874"/>
                  </a:lnTo>
                  <a:lnTo>
                    <a:pt x="418858" y="670179"/>
                  </a:lnTo>
                  <a:lnTo>
                    <a:pt x="469671" y="682612"/>
                  </a:lnTo>
                  <a:lnTo>
                    <a:pt x="471157" y="682701"/>
                  </a:lnTo>
                  <a:lnTo>
                    <a:pt x="477215" y="682701"/>
                  </a:lnTo>
                  <a:lnTo>
                    <a:pt x="472579" y="658799"/>
                  </a:lnTo>
                  <a:lnTo>
                    <a:pt x="427507" y="647788"/>
                  </a:lnTo>
                  <a:lnTo>
                    <a:pt x="387629" y="627189"/>
                  </a:lnTo>
                  <a:lnTo>
                    <a:pt x="354304" y="598436"/>
                  </a:lnTo>
                  <a:lnTo>
                    <a:pt x="328841" y="563016"/>
                  </a:lnTo>
                  <a:lnTo>
                    <a:pt x="312585" y="522363"/>
                  </a:lnTo>
                  <a:lnTo>
                    <a:pt x="306870" y="477939"/>
                  </a:lnTo>
                  <a:lnTo>
                    <a:pt x="313664" y="429526"/>
                  </a:lnTo>
                  <a:lnTo>
                    <a:pt x="332803" y="385991"/>
                  </a:lnTo>
                  <a:lnTo>
                    <a:pt x="362496" y="349084"/>
                  </a:lnTo>
                  <a:lnTo>
                    <a:pt x="400888" y="320548"/>
                  </a:lnTo>
                  <a:lnTo>
                    <a:pt x="446176" y="302145"/>
                  </a:lnTo>
                  <a:lnTo>
                    <a:pt x="496544" y="295617"/>
                  </a:lnTo>
                  <a:lnTo>
                    <a:pt x="550646" y="303212"/>
                  </a:lnTo>
                  <a:lnTo>
                    <a:pt x="599427" y="324827"/>
                  </a:lnTo>
                  <a:lnTo>
                    <a:pt x="639991" y="358660"/>
                  </a:lnTo>
                  <a:lnTo>
                    <a:pt x="669480" y="402932"/>
                  </a:lnTo>
                  <a:lnTo>
                    <a:pt x="671449" y="407136"/>
                  </a:lnTo>
                  <a:lnTo>
                    <a:pt x="675728" y="409829"/>
                  </a:lnTo>
                  <a:lnTo>
                    <a:pt x="682117" y="409829"/>
                  </a:lnTo>
                  <a:lnTo>
                    <a:pt x="683831" y="409448"/>
                  </a:lnTo>
                  <a:lnTo>
                    <a:pt x="688352" y="407314"/>
                  </a:lnTo>
                  <a:lnTo>
                    <a:pt x="690549" y="404914"/>
                  </a:lnTo>
                  <a:lnTo>
                    <a:pt x="692721" y="398894"/>
                  </a:lnTo>
                  <a:close/>
                </a:path>
                <a:path w="1137285" h="1052829">
                  <a:moveTo>
                    <a:pt x="973315" y="858520"/>
                  </a:moveTo>
                  <a:lnTo>
                    <a:pt x="972654" y="850938"/>
                  </a:lnTo>
                  <a:lnTo>
                    <a:pt x="847559" y="745756"/>
                  </a:lnTo>
                  <a:lnTo>
                    <a:pt x="847559" y="557085"/>
                  </a:lnTo>
                  <a:lnTo>
                    <a:pt x="842187" y="551713"/>
                  </a:lnTo>
                  <a:lnTo>
                    <a:pt x="828954" y="551713"/>
                  </a:lnTo>
                  <a:lnTo>
                    <a:pt x="823569" y="557085"/>
                  </a:lnTo>
                  <a:lnTo>
                    <a:pt x="823569" y="754900"/>
                  </a:lnTo>
                  <a:lnTo>
                    <a:pt x="825131" y="758253"/>
                  </a:lnTo>
                  <a:lnTo>
                    <a:pt x="954900" y="867371"/>
                  </a:lnTo>
                  <a:lnTo>
                    <a:pt x="957859" y="867854"/>
                  </a:lnTo>
                  <a:lnTo>
                    <a:pt x="959853" y="867854"/>
                  </a:lnTo>
                  <a:lnTo>
                    <a:pt x="963409" y="867854"/>
                  </a:lnTo>
                  <a:lnTo>
                    <a:pt x="966762" y="866305"/>
                  </a:lnTo>
                  <a:lnTo>
                    <a:pt x="973315" y="858520"/>
                  </a:lnTo>
                  <a:close/>
                </a:path>
                <a:path w="1137285" h="1052829">
                  <a:moveTo>
                    <a:pt x="992225" y="420370"/>
                  </a:moveTo>
                  <a:lnTo>
                    <a:pt x="987094" y="394970"/>
                  </a:lnTo>
                  <a:lnTo>
                    <a:pt x="973112" y="375920"/>
                  </a:lnTo>
                  <a:lnTo>
                    <a:pt x="952373" y="361950"/>
                  </a:lnTo>
                  <a:lnTo>
                    <a:pt x="927011" y="356870"/>
                  </a:lnTo>
                  <a:lnTo>
                    <a:pt x="854875" y="356870"/>
                  </a:lnTo>
                  <a:lnTo>
                    <a:pt x="852614" y="350520"/>
                  </a:lnTo>
                  <a:lnTo>
                    <a:pt x="850125" y="344170"/>
                  </a:lnTo>
                  <a:lnTo>
                    <a:pt x="847509" y="337820"/>
                  </a:lnTo>
                  <a:lnTo>
                    <a:pt x="844778" y="331470"/>
                  </a:lnTo>
                  <a:lnTo>
                    <a:pt x="841959" y="326390"/>
                  </a:lnTo>
                  <a:lnTo>
                    <a:pt x="839114" y="320040"/>
                  </a:lnTo>
                  <a:lnTo>
                    <a:pt x="889635" y="271780"/>
                  </a:lnTo>
                  <a:lnTo>
                    <a:pt x="908888" y="226060"/>
                  </a:lnTo>
                  <a:lnTo>
                    <a:pt x="907630" y="213360"/>
                  </a:lnTo>
                  <a:lnTo>
                    <a:pt x="809091" y="104140"/>
                  </a:lnTo>
                  <a:lnTo>
                    <a:pt x="770648" y="81280"/>
                  </a:lnTo>
                  <a:lnTo>
                    <a:pt x="757847" y="80010"/>
                  </a:lnTo>
                  <a:lnTo>
                    <a:pt x="745045" y="81280"/>
                  </a:lnTo>
                  <a:lnTo>
                    <a:pt x="732929" y="85090"/>
                  </a:lnTo>
                  <a:lnTo>
                    <a:pt x="721791" y="91440"/>
                  </a:lnTo>
                  <a:lnTo>
                    <a:pt x="711898" y="99060"/>
                  </a:lnTo>
                  <a:lnTo>
                    <a:pt x="660641" y="148590"/>
                  </a:lnTo>
                  <a:lnTo>
                    <a:pt x="654989" y="146050"/>
                  </a:lnTo>
                  <a:lnTo>
                    <a:pt x="648385" y="142240"/>
                  </a:lnTo>
                  <a:lnTo>
                    <a:pt x="628040" y="134620"/>
                  </a:lnTo>
                  <a:lnTo>
                    <a:pt x="621931" y="132080"/>
                  </a:lnTo>
                  <a:lnTo>
                    <a:pt x="621931" y="63500"/>
                  </a:lnTo>
                  <a:lnTo>
                    <a:pt x="616800" y="39370"/>
                  </a:lnTo>
                  <a:lnTo>
                    <a:pt x="606310" y="24130"/>
                  </a:lnTo>
                  <a:lnTo>
                    <a:pt x="602805" y="19050"/>
                  </a:lnTo>
                  <a:lnTo>
                    <a:pt x="582066" y="5080"/>
                  </a:lnTo>
                  <a:lnTo>
                    <a:pt x="556704" y="0"/>
                  </a:lnTo>
                  <a:lnTo>
                    <a:pt x="435394" y="0"/>
                  </a:lnTo>
                  <a:lnTo>
                    <a:pt x="410032" y="5080"/>
                  </a:lnTo>
                  <a:lnTo>
                    <a:pt x="389293" y="19050"/>
                  </a:lnTo>
                  <a:lnTo>
                    <a:pt x="375310" y="39370"/>
                  </a:lnTo>
                  <a:lnTo>
                    <a:pt x="370166" y="63500"/>
                  </a:lnTo>
                  <a:lnTo>
                    <a:pt x="370166" y="132080"/>
                  </a:lnTo>
                  <a:lnTo>
                    <a:pt x="364058" y="134620"/>
                  </a:lnTo>
                  <a:lnTo>
                    <a:pt x="343877" y="142240"/>
                  </a:lnTo>
                  <a:lnTo>
                    <a:pt x="337185" y="146050"/>
                  </a:lnTo>
                  <a:lnTo>
                    <a:pt x="331520" y="148590"/>
                  </a:lnTo>
                  <a:lnTo>
                    <a:pt x="285470" y="104140"/>
                  </a:lnTo>
                  <a:lnTo>
                    <a:pt x="247053" y="81280"/>
                  </a:lnTo>
                  <a:lnTo>
                    <a:pt x="234251" y="80010"/>
                  </a:lnTo>
                  <a:lnTo>
                    <a:pt x="221449" y="81280"/>
                  </a:lnTo>
                  <a:lnTo>
                    <a:pt x="102476" y="181610"/>
                  </a:lnTo>
                  <a:lnTo>
                    <a:pt x="83210" y="226060"/>
                  </a:lnTo>
                  <a:lnTo>
                    <a:pt x="84467" y="238760"/>
                  </a:lnTo>
                  <a:lnTo>
                    <a:pt x="88188" y="250190"/>
                  </a:lnTo>
                  <a:lnTo>
                    <a:pt x="94221" y="261620"/>
                  </a:lnTo>
                  <a:lnTo>
                    <a:pt x="102476" y="271780"/>
                  </a:lnTo>
                  <a:lnTo>
                    <a:pt x="153492" y="320040"/>
                  </a:lnTo>
                  <a:lnTo>
                    <a:pt x="147828" y="332740"/>
                  </a:lnTo>
                  <a:lnTo>
                    <a:pt x="145122" y="339090"/>
                  </a:lnTo>
                  <a:lnTo>
                    <a:pt x="142570" y="344170"/>
                  </a:lnTo>
                  <a:lnTo>
                    <a:pt x="140157" y="350520"/>
                  </a:lnTo>
                  <a:lnTo>
                    <a:pt x="137896" y="356870"/>
                  </a:lnTo>
                  <a:lnTo>
                    <a:pt x="65239" y="356870"/>
                  </a:lnTo>
                  <a:lnTo>
                    <a:pt x="39878" y="361950"/>
                  </a:lnTo>
                  <a:lnTo>
                    <a:pt x="19138" y="375920"/>
                  </a:lnTo>
                  <a:lnTo>
                    <a:pt x="5143" y="394970"/>
                  </a:lnTo>
                  <a:lnTo>
                    <a:pt x="0" y="420370"/>
                  </a:lnTo>
                  <a:lnTo>
                    <a:pt x="0" y="537210"/>
                  </a:lnTo>
                  <a:lnTo>
                    <a:pt x="5143" y="561340"/>
                  </a:lnTo>
                  <a:lnTo>
                    <a:pt x="19138" y="581660"/>
                  </a:lnTo>
                  <a:lnTo>
                    <a:pt x="39878" y="595630"/>
                  </a:lnTo>
                  <a:lnTo>
                    <a:pt x="65239" y="600710"/>
                  </a:lnTo>
                  <a:lnTo>
                    <a:pt x="137896" y="600710"/>
                  </a:lnTo>
                  <a:lnTo>
                    <a:pt x="140144" y="605790"/>
                  </a:lnTo>
                  <a:lnTo>
                    <a:pt x="153492" y="636270"/>
                  </a:lnTo>
                  <a:lnTo>
                    <a:pt x="102489" y="685800"/>
                  </a:lnTo>
                  <a:lnTo>
                    <a:pt x="94234" y="695960"/>
                  </a:lnTo>
                  <a:lnTo>
                    <a:pt x="88188" y="706120"/>
                  </a:lnTo>
                  <a:lnTo>
                    <a:pt x="84467" y="718820"/>
                  </a:lnTo>
                  <a:lnTo>
                    <a:pt x="83210" y="730250"/>
                  </a:lnTo>
                  <a:lnTo>
                    <a:pt x="84467" y="742950"/>
                  </a:lnTo>
                  <a:lnTo>
                    <a:pt x="188277" y="858520"/>
                  </a:lnTo>
                  <a:lnTo>
                    <a:pt x="234251" y="876300"/>
                  </a:lnTo>
                  <a:lnTo>
                    <a:pt x="247040" y="875030"/>
                  </a:lnTo>
                  <a:lnTo>
                    <a:pt x="285470" y="853440"/>
                  </a:lnTo>
                  <a:lnTo>
                    <a:pt x="331520" y="808990"/>
                  </a:lnTo>
                  <a:lnTo>
                    <a:pt x="337185" y="811530"/>
                  </a:lnTo>
                  <a:lnTo>
                    <a:pt x="350570" y="816610"/>
                  </a:lnTo>
                  <a:lnTo>
                    <a:pt x="357314" y="820420"/>
                  </a:lnTo>
                  <a:lnTo>
                    <a:pt x="364058" y="821690"/>
                  </a:lnTo>
                  <a:lnTo>
                    <a:pt x="370166" y="824230"/>
                  </a:lnTo>
                  <a:lnTo>
                    <a:pt x="370166" y="894080"/>
                  </a:lnTo>
                  <a:lnTo>
                    <a:pt x="375310" y="918210"/>
                  </a:lnTo>
                  <a:lnTo>
                    <a:pt x="389293" y="938530"/>
                  </a:lnTo>
                  <a:lnTo>
                    <a:pt x="410032" y="952500"/>
                  </a:lnTo>
                  <a:lnTo>
                    <a:pt x="435394" y="956310"/>
                  </a:lnTo>
                  <a:lnTo>
                    <a:pt x="494068" y="956310"/>
                  </a:lnTo>
                  <a:lnTo>
                    <a:pt x="499465" y="951230"/>
                  </a:lnTo>
                  <a:lnTo>
                    <a:pt x="499465" y="938530"/>
                  </a:lnTo>
                  <a:lnTo>
                    <a:pt x="494068" y="933450"/>
                  </a:lnTo>
                  <a:lnTo>
                    <a:pt x="435394" y="933450"/>
                  </a:lnTo>
                  <a:lnTo>
                    <a:pt x="419366" y="929640"/>
                  </a:lnTo>
                  <a:lnTo>
                    <a:pt x="406260" y="922020"/>
                  </a:lnTo>
                  <a:lnTo>
                    <a:pt x="397421" y="909320"/>
                  </a:lnTo>
                  <a:lnTo>
                    <a:pt x="394169" y="894080"/>
                  </a:lnTo>
                  <a:lnTo>
                    <a:pt x="394106" y="815340"/>
                  </a:lnTo>
                  <a:lnTo>
                    <a:pt x="394030" y="814070"/>
                  </a:lnTo>
                  <a:lnTo>
                    <a:pt x="393827" y="812800"/>
                  </a:lnTo>
                  <a:lnTo>
                    <a:pt x="393509" y="811530"/>
                  </a:lnTo>
                  <a:lnTo>
                    <a:pt x="393242" y="811530"/>
                  </a:lnTo>
                  <a:lnTo>
                    <a:pt x="392772" y="810260"/>
                  </a:lnTo>
                  <a:lnTo>
                    <a:pt x="391960" y="808990"/>
                  </a:lnTo>
                  <a:lnTo>
                    <a:pt x="391553" y="807720"/>
                  </a:lnTo>
                  <a:lnTo>
                    <a:pt x="390715" y="807720"/>
                  </a:lnTo>
                  <a:lnTo>
                    <a:pt x="389940" y="806450"/>
                  </a:lnTo>
                  <a:lnTo>
                    <a:pt x="389001" y="806450"/>
                  </a:lnTo>
                  <a:lnTo>
                    <a:pt x="388061" y="805180"/>
                  </a:lnTo>
                  <a:lnTo>
                    <a:pt x="386930" y="805180"/>
                  </a:lnTo>
                  <a:lnTo>
                    <a:pt x="385813" y="803910"/>
                  </a:lnTo>
                  <a:lnTo>
                    <a:pt x="385660" y="803910"/>
                  </a:lnTo>
                  <a:lnTo>
                    <a:pt x="373126" y="800100"/>
                  </a:lnTo>
                  <a:lnTo>
                    <a:pt x="347776" y="789940"/>
                  </a:lnTo>
                  <a:lnTo>
                    <a:pt x="335051" y="783590"/>
                  </a:lnTo>
                  <a:lnTo>
                    <a:pt x="333413" y="783590"/>
                  </a:lnTo>
                  <a:lnTo>
                    <a:pt x="331978" y="782320"/>
                  </a:lnTo>
                  <a:lnTo>
                    <a:pt x="326732" y="782320"/>
                  </a:lnTo>
                  <a:lnTo>
                    <a:pt x="325247" y="783590"/>
                  </a:lnTo>
                  <a:lnTo>
                    <a:pt x="323113" y="784860"/>
                  </a:lnTo>
                  <a:lnTo>
                    <a:pt x="321437" y="784860"/>
                  </a:lnTo>
                  <a:lnTo>
                    <a:pt x="320560" y="786130"/>
                  </a:lnTo>
                  <a:lnTo>
                    <a:pt x="263563" y="840740"/>
                  </a:lnTo>
                  <a:lnTo>
                    <a:pt x="257225" y="845820"/>
                  </a:lnTo>
                  <a:lnTo>
                    <a:pt x="250113" y="849630"/>
                  </a:lnTo>
                  <a:lnTo>
                    <a:pt x="242392" y="852170"/>
                  </a:lnTo>
                  <a:lnTo>
                    <a:pt x="234251" y="853440"/>
                  </a:lnTo>
                  <a:lnTo>
                    <a:pt x="226098" y="852170"/>
                  </a:lnTo>
                  <a:lnTo>
                    <a:pt x="119138" y="758190"/>
                  </a:lnTo>
                  <a:lnTo>
                    <a:pt x="107213" y="730250"/>
                  </a:lnTo>
                  <a:lnTo>
                    <a:pt x="108000" y="722630"/>
                  </a:lnTo>
                  <a:lnTo>
                    <a:pt x="110286" y="716280"/>
                  </a:lnTo>
                  <a:lnTo>
                    <a:pt x="114033" y="708660"/>
                  </a:lnTo>
                  <a:lnTo>
                    <a:pt x="119138" y="703580"/>
                  </a:lnTo>
                  <a:lnTo>
                    <a:pt x="176225" y="647700"/>
                  </a:lnTo>
                  <a:lnTo>
                    <a:pt x="177012" y="647700"/>
                  </a:lnTo>
                  <a:lnTo>
                    <a:pt x="177596" y="646430"/>
                  </a:lnTo>
                  <a:lnTo>
                    <a:pt x="178092" y="646430"/>
                  </a:lnTo>
                  <a:lnTo>
                    <a:pt x="178854" y="645160"/>
                  </a:lnTo>
                  <a:lnTo>
                    <a:pt x="179235" y="643890"/>
                  </a:lnTo>
                  <a:lnTo>
                    <a:pt x="179438" y="636270"/>
                  </a:lnTo>
                  <a:lnTo>
                    <a:pt x="179476" y="635000"/>
                  </a:lnTo>
                  <a:lnTo>
                    <a:pt x="178930" y="633730"/>
                  </a:lnTo>
                  <a:lnTo>
                    <a:pt x="172859" y="621030"/>
                  </a:lnTo>
                  <a:lnTo>
                    <a:pt x="167373" y="609600"/>
                  </a:lnTo>
                  <a:lnTo>
                    <a:pt x="162420" y="596900"/>
                  </a:lnTo>
                  <a:lnTo>
                    <a:pt x="157543" y="584200"/>
                  </a:lnTo>
                  <a:lnTo>
                    <a:pt x="156832" y="582930"/>
                  </a:lnTo>
                  <a:lnTo>
                    <a:pt x="156425" y="581660"/>
                  </a:lnTo>
                  <a:lnTo>
                    <a:pt x="155498" y="580390"/>
                  </a:lnTo>
                  <a:lnTo>
                    <a:pt x="154927" y="580390"/>
                  </a:lnTo>
                  <a:lnTo>
                    <a:pt x="153809" y="579120"/>
                  </a:lnTo>
                  <a:lnTo>
                    <a:pt x="153149" y="577850"/>
                  </a:lnTo>
                  <a:lnTo>
                    <a:pt x="151168" y="577850"/>
                  </a:lnTo>
                  <a:lnTo>
                    <a:pt x="150787" y="576580"/>
                  </a:lnTo>
                  <a:lnTo>
                    <a:pt x="65239" y="576580"/>
                  </a:lnTo>
                  <a:lnTo>
                    <a:pt x="49212" y="572770"/>
                  </a:lnTo>
                  <a:lnTo>
                    <a:pt x="36106" y="565150"/>
                  </a:lnTo>
                  <a:lnTo>
                    <a:pt x="27254" y="552450"/>
                  </a:lnTo>
                  <a:lnTo>
                    <a:pt x="24015" y="537210"/>
                  </a:lnTo>
                  <a:lnTo>
                    <a:pt x="24015" y="420370"/>
                  </a:lnTo>
                  <a:lnTo>
                    <a:pt x="27254" y="405130"/>
                  </a:lnTo>
                  <a:lnTo>
                    <a:pt x="36106" y="392430"/>
                  </a:lnTo>
                  <a:lnTo>
                    <a:pt x="49212" y="383540"/>
                  </a:lnTo>
                  <a:lnTo>
                    <a:pt x="65239" y="381000"/>
                  </a:lnTo>
                  <a:lnTo>
                    <a:pt x="148526" y="381000"/>
                  </a:lnTo>
                  <a:lnTo>
                    <a:pt x="150456" y="379730"/>
                  </a:lnTo>
                  <a:lnTo>
                    <a:pt x="151625" y="379730"/>
                  </a:lnTo>
                  <a:lnTo>
                    <a:pt x="152844" y="378460"/>
                  </a:lnTo>
                  <a:lnTo>
                    <a:pt x="153657" y="378460"/>
                  </a:lnTo>
                  <a:lnTo>
                    <a:pt x="154432" y="377190"/>
                  </a:lnTo>
                  <a:lnTo>
                    <a:pt x="155143" y="377190"/>
                  </a:lnTo>
                  <a:lnTo>
                    <a:pt x="155727" y="375920"/>
                  </a:lnTo>
                  <a:lnTo>
                    <a:pt x="156184" y="375920"/>
                  </a:lnTo>
                  <a:lnTo>
                    <a:pt x="156806" y="374650"/>
                  </a:lnTo>
                  <a:lnTo>
                    <a:pt x="157314" y="373380"/>
                  </a:lnTo>
                  <a:lnTo>
                    <a:pt x="157734" y="372110"/>
                  </a:lnTo>
                  <a:lnTo>
                    <a:pt x="158203" y="372110"/>
                  </a:lnTo>
                  <a:lnTo>
                    <a:pt x="162521" y="359410"/>
                  </a:lnTo>
                  <a:lnTo>
                    <a:pt x="172770" y="335280"/>
                  </a:lnTo>
                  <a:lnTo>
                    <a:pt x="178625" y="323850"/>
                  </a:lnTo>
                  <a:lnTo>
                    <a:pt x="179108" y="322580"/>
                  </a:lnTo>
                  <a:lnTo>
                    <a:pt x="179476" y="322580"/>
                  </a:lnTo>
                  <a:lnTo>
                    <a:pt x="179501" y="313690"/>
                  </a:lnTo>
                  <a:lnTo>
                    <a:pt x="179222" y="313690"/>
                  </a:lnTo>
                  <a:lnTo>
                    <a:pt x="178866" y="312420"/>
                  </a:lnTo>
                  <a:lnTo>
                    <a:pt x="178079" y="311150"/>
                  </a:lnTo>
                  <a:lnTo>
                    <a:pt x="177609" y="311150"/>
                  </a:lnTo>
                  <a:lnTo>
                    <a:pt x="176784" y="309880"/>
                  </a:lnTo>
                  <a:lnTo>
                    <a:pt x="176618" y="309880"/>
                  </a:lnTo>
                  <a:lnTo>
                    <a:pt x="119138" y="254000"/>
                  </a:lnTo>
                  <a:lnTo>
                    <a:pt x="114033" y="247650"/>
                  </a:lnTo>
                  <a:lnTo>
                    <a:pt x="110286" y="241300"/>
                  </a:lnTo>
                  <a:lnTo>
                    <a:pt x="108000" y="233680"/>
                  </a:lnTo>
                  <a:lnTo>
                    <a:pt x="107213" y="226060"/>
                  </a:lnTo>
                  <a:lnTo>
                    <a:pt x="108000" y="218440"/>
                  </a:lnTo>
                  <a:lnTo>
                    <a:pt x="204939" y="115570"/>
                  </a:lnTo>
                  <a:lnTo>
                    <a:pt x="234251" y="104140"/>
                  </a:lnTo>
                  <a:lnTo>
                    <a:pt x="242392" y="105410"/>
                  </a:lnTo>
                  <a:lnTo>
                    <a:pt x="321398" y="171450"/>
                  </a:lnTo>
                  <a:lnTo>
                    <a:pt x="321957" y="172720"/>
                  </a:lnTo>
                  <a:lnTo>
                    <a:pt x="322580" y="172720"/>
                  </a:lnTo>
                  <a:lnTo>
                    <a:pt x="323951" y="173990"/>
                  </a:lnTo>
                  <a:lnTo>
                    <a:pt x="333654" y="173990"/>
                  </a:lnTo>
                  <a:lnTo>
                    <a:pt x="335153" y="172720"/>
                  </a:lnTo>
                  <a:lnTo>
                    <a:pt x="347827" y="167640"/>
                  </a:lnTo>
                  <a:lnTo>
                    <a:pt x="360438" y="161290"/>
                  </a:lnTo>
                  <a:lnTo>
                    <a:pt x="385013" y="153670"/>
                  </a:lnTo>
                  <a:lnTo>
                    <a:pt x="386994" y="152400"/>
                  </a:lnTo>
                  <a:lnTo>
                    <a:pt x="388048" y="152400"/>
                  </a:lnTo>
                  <a:lnTo>
                    <a:pt x="388708" y="151130"/>
                  </a:lnTo>
                  <a:lnTo>
                    <a:pt x="389648" y="151130"/>
                  </a:lnTo>
                  <a:lnTo>
                    <a:pt x="390245" y="149860"/>
                  </a:lnTo>
                  <a:lnTo>
                    <a:pt x="390753" y="149860"/>
                  </a:lnTo>
                  <a:lnTo>
                    <a:pt x="391528" y="148590"/>
                  </a:lnTo>
                  <a:lnTo>
                    <a:pt x="391985" y="148590"/>
                  </a:lnTo>
                  <a:lnTo>
                    <a:pt x="392772" y="147320"/>
                  </a:lnTo>
                  <a:lnTo>
                    <a:pt x="393725" y="144780"/>
                  </a:lnTo>
                  <a:lnTo>
                    <a:pt x="393814" y="143510"/>
                  </a:lnTo>
                  <a:lnTo>
                    <a:pt x="394169" y="140970"/>
                  </a:lnTo>
                  <a:lnTo>
                    <a:pt x="394169" y="63500"/>
                  </a:lnTo>
                  <a:lnTo>
                    <a:pt x="397421" y="48260"/>
                  </a:lnTo>
                  <a:lnTo>
                    <a:pt x="406260" y="35560"/>
                  </a:lnTo>
                  <a:lnTo>
                    <a:pt x="419366" y="26670"/>
                  </a:lnTo>
                  <a:lnTo>
                    <a:pt x="435394" y="24130"/>
                  </a:lnTo>
                  <a:lnTo>
                    <a:pt x="556704" y="24130"/>
                  </a:lnTo>
                  <a:lnTo>
                    <a:pt x="594690" y="48260"/>
                  </a:lnTo>
                  <a:lnTo>
                    <a:pt x="597954" y="91440"/>
                  </a:lnTo>
                  <a:lnTo>
                    <a:pt x="598081" y="142240"/>
                  </a:lnTo>
                  <a:lnTo>
                    <a:pt x="598144" y="143510"/>
                  </a:lnTo>
                  <a:lnTo>
                    <a:pt x="598449" y="144780"/>
                  </a:lnTo>
                  <a:lnTo>
                    <a:pt x="598944" y="146050"/>
                  </a:lnTo>
                  <a:lnTo>
                    <a:pt x="599325" y="146050"/>
                  </a:lnTo>
                  <a:lnTo>
                    <a:pt x="600075" y="147320"/>
                  </a:lnTo>
                  <a:lnTo>
                    <a:pt x="600557" y="148590"/>
                  </a:lnTo>
                  <a:lnTo>
                    <a:pt x="601548" y="149860"/>
                  </a:lnTo>
                  <a:lnTo>
                    <a:pt x="602157" y="149860"/>
                  </a:lnTo>
                  <a:lnTo>
                    <a:pt x="603351" y="151130"/>
                  </a:lnTo>
                  <a:lnTo>
                    <a:pt x="604037" y="151130"/>
                  </a:lnTo>
                  <a:lnTo>
                    <a:pt x="605459" y="152400"/>
                  </a:lnTo>
                  <a:lnTo>
                    <a:pt x="606806" y="152400"/>
                  </a:lnTo>
                  <a:lnTo>
                    <a:pt x="619937" y="157480"/>
                  </a:lnTo>
                  <a:lnTo>
                    <a:pt x="632752" y="161290"/>
                  </a:lnTo>
                  <a:lnTo>
                    <a:pt x="645198" y="167640"/>
                  </a:lnTo>
                  <a:lnTo>
                    <a:pt x="657212" y="172720"/>
                  </a:lnTo>
                  <a:lnTo>
                    <a:pt x="658037" y="172720"/>
                  </a:lnTo>
                  <a:lnTo>
                    <a:pt x="658710" y="173990"/>
                  </a:lnTo>
                  <a:lnTo>
                    <a:pt x="667613" y="173990"/>
                  </a:lnTo>
                  <a:lnTo>
                    <a:pt x="668401" y="172720"/>
                  </a:lnTo>
                  <a:lnTo>
                    <a:pt x="669759" y="172720"/>
                  </a:lnTo>
                  <a:lnTo>
                    <a:pt x="670407" y="171450"/>
                  </a:lnTo>
                  <a:lnTo>
                    <a:pt x="670966" y="171450"/>
                  </a:lnTo>
                  <a:lnTo>
                    <a:pt x="694524" y="148590"/>
                  </a:lnTo>
                  <a:lnTo>
                    <a:pt x="728548" y="115570"/>
                  </a:lnTo>
                  <a:lnTo>
                    <a:pt x="757859" y="104140"/>
                  </a:lnTo>
                  <a:lnTo>
                    <a:pt x="766000" y="105410"/>
                  </a:lnTo>
                  <a:lnTo>
                    <a:pt x="872972" y="198120"/>
                  </a:lnTo>
                  <a:lnTo>
                    <a:pt x="884897" y="226060"/>
                  </a:lnTo>
                  <a:lnTo>
                    <a:pt x="884123" y="233680"/>
                  </a:lnTo>
                  <a:lnTo>
                    <a:pt x="881824" y="241300"/>
                  </a:lnTo>
                  <a:lnTo>
                    <a:pt x="878078" y="247650"/>
                  </a:lnTo>
                  <a:lnTo>
                    <a:pt x="872985" y="254000"/>
                  </a:lnTo>
                  <a:lnTo>
                    <a:pt x="816610" y="308610"/>
                  </a:lnTo>
                  <a:lnTo>
                    <a:pt x="815733" y="309880"/>
                  </a:lnTo>
                  <a:lnTo>
                    <a:pt x="815187" y="309880"/>
                  </a:lnTo>
                  <a:lnTo>
                    <a:pt x="814679" y="311150"/>
                  </a:lnTo>
                  <a:lnTo>
                    <a:pt x="813904" y="312420"/>
                  </a:lnTo>
                  <a:lnTo>
                    <a:pt x="813587" y="312420"/>
                  </a:lnTo>
                  <a:lnTo>
                    <a:pt x="813054" y="313690"/>
                  </a:lnTo>
                  <a:lnTo>
                    <a:pt x="813117" y="321310"/>
                  </a:lnTo>
                  <a:lnTo>
                    <a:pt x="813346" y="321310"/>
                  </a:lnTo>
                  <a:lnTo>
                    <a:pt x="813765" y="322580"/>
                  </a:lnTo>
                  <a:lnTo>
                    <a:pt x="813943" y="322580"/>
                  </a:lnTo>
                  <a:lnTo>
                    <a:pt x="819886" y="335280"/>
                  </a:lnTo>
                  <a:lnTo>
                    <a:pt x="825373" y="346710"/>
                  </a:lnTo>
                  <a:lnTo>
                    <a:pt x="830402" y="359410"/>
                  </a:lnTo>
                  <a:lnTo>
                    <a:pt x="834948" y="372110"/>
                  </a:lnTo>
                  <a:lnTo>
                    <a:pt x="835787" y="373380"/>
                  </a:lnTo>
                  <a:lnTo>
                    <a:pt x="836307" y="374650"/>
                  </a:lnTo>
                  <a:lnTo>
                    <a:pt x="836739" y="375920"/>
                  </a:lnTo>
                  <a:lnTo>
                    <a:pt x="837336" y="375920"/>
                  </a:lnTo>
                  <a:lnTo>
                    <a:pt x="837996" y="377190"/>
                  </a:lnTo>
                  <a:lnTo>
                    <a:pt x="838708" y="377190"/>
                  </a:lnTo>
                  <a:lnTo>
                    <a:pt x="839762" y="378460"/>
                  </a:lnTo>
                  <a:lnTo>
                    <a:pt x="840524" y="378460"/>
                  </a:lnTo>
                  <a:lnTo>
                    <a:pt x="841502" y="379730"/>
                  </a:lnTo>
                  <a:lnTo>
                    <a:pt x="843356" y="379730"/>
                  </a:lnTo>
                  <a:lnTo>
                    <a:pt x="844575" y="381000"/>
                  </a:lnTo>
                  <a:lnTo>
                    <a:pt x="927011" y="381000"/>
                  </a:lnTo>
                  <a:lnTo>
                    <a:pt x="943038" y="383540"/>
                  </a:lnTo>
                  <a:lnTo>
                    <a:pt x="956144" y="392430"/>
                  </a:lnTo>
                  <a:lnTo>
                    <a:pt x="964984" y="405130"/>
                  </a:lnTo>
                  <a:lnTo>
                    <a:pt x="968222" y="420370"/>
                  </a:lnTo>
                  <a:lnTo>
                    <a:pt x="968222" y="426720"/>
                  </a:lnTo>
                  <a:lnTo>
                    <a:pt x="973607" y="431800"/>
                  </a:lnTo>
                  <a:lnTo>
                    <a:pt x="986853" y="431800"/>
                  </a:lnTo>
                  <a:lnTo>
                    <a:pt x="992225" y="426720"/>
                  </a:lnTo>
                  <a:lnTo>
                    <a:pt x="992225" y="420370"/>
                  </a:lnTo>
                  <a:close/>
                </a:path>
                <a:path w="1137285" h="1052829">
                  <a:moveTo>
                    <a:pt x="1136789" y="751344"/>
                  </a:moveTo>
                  <a:lnTo>
                    <a:pt x="1132840" y="702551"/>
                  </a:lnTo>
                  <a:lnTo>
                    <a:pt x="1121397" y="656234"/>
                  </a:lnTo>
                  <a:lnTo>
                    <a:pt x="1112621" y="635508"/>
                  </a:lnTo>
                  <a:lnTo>
                    <a:pt x="1112621" y="739355"/>
                  </a:lnTo>
                  <a:lnTo>
                    <a:pt x="1053630" y="739355"/>
                  </a:lnTo>
                  <a:lnTo>
                    <a:pt x="1048258" y="744728"/>
                  </a:lnTo>
                  <a:lnTo>
                    <a:pt x="1048258" y="757974"/>
                  </a:lnTo>
                  <a:lnTo>
                    <a:pt x="1053630" y="763346"/>
                  </a:lnTo>
                  <a:lnTo>
                    <a:pt x="1112621" y="763346"/>
                  </a:lnTo>
                  <a:lnTo>
                    <a:pt x="1111846" y="773264"/>
                  </a:lnTo>
                  <a:lnTo>
                    <a:pt x="1103388" y="822363"/>
                  </a:lnTo>
                  <a:lnTo>
                    <a:pt x="1086548" y="868235"/>
                  </a:lnTo>
                  <a:lnTo>
                    <a:pt x="1062164" y="910031"/>
                  </a:lnTo>
                  <a:lnTo>
                    <a:pt x="1031113" y="946886"/>
                  </a:lnTo>
                  <a:lnTo>
                    <a:pt x="994257" y="977938"/>
                  </a:lnTo>
                  <a:lnTo>
                    <a:pt x="952449" y="1002322"/>
                  </a:lnTo>
                  <a:lnTo>
                    <a:pt x="906576" y="1019175"/>
                  </a:lnTo>
                  <a:lnTo>
                    <a:pt x="857478" y="1027620"/>
                  </a:lnTo>
                  <a:lnTo>
                    <a:pt x="847572" y="1028395"/>
                  </a:lnTo>
                  <a:lnTo>
                    <a:pt x="847572" y="969403"/>
                  </a:lnTo>
                  <a:lnTo>
                    <a:pt x="842187" y="964031"/>
                  </a:lnTo>
                  <a:lnTo>
                    <a:pt x="828954" y="964031"/>
                  </a:lnTo>
                  <a:lnTo>
                    <a:pt x="823569" y="969403"/>
                  </a:lnTo>
                  <a:lnTo>
                    <a:pt x="823569" y="1028395"/>
                  </a:lnTo>
                  <a:lnTo>
                    <a:pt x="813650" y="1027620"/>
                  </a:lnTo>
                  <a:lnTo>
                    <a:pt x="764565" y="1019175"/>
                  </a:lnTo>
                  <a:lnTo>
                    <a:pt x="718680" y="1002322"/>
                  </a:lnTo>
                  <a:lnTo>
                    <a:pt x="676884" y="977938"/>
                  </a:lnTo>
                  <a:lnTo>
                    <a:pt x="640029" y="946886"/>
                  </a:lnTo>
                  <a:lnTo>
                    <a:pt x="608977" y="910031"/>
                  </a:lnTo>
                  <a:lnTo>
                    <a:pt x="584593" y="868235"/>
                  </a:lnTo>
                  <a:lnTo>
                    <a:pt x="567740" y="822363"/>
                  </a:lnTo>
                  <a:lnTo>
                    <a:pt x="559282" y="773264"/>
                  </a:lnTo>
                  <a:lnTo>
                    <a:pt x="558507" y="763346"/>
                  </a:lnTo>
                  <a:lnTo>
                    <a:pt x="617499" y="763346"/>
                  </a:lnTo>
                  <a:lnTo>
                    <a:pt x="622884" y="757974"/>
                  </a:lnTo>
                  <a:lnTo>
                    <a:pt x="622884" y="744728"/>
                  </a:lnTo>
                  <a:lnTo>
                    <a:pt x="617499" y="739355"/>
                  </a:lnTo>
                  <a:lnTo>
                    <a:pt x="558507" y="739355"/>
                  </a:lnTo>
                  <a:lnTo>
                    <a:pt x="559282" y="729437"/>
                  </a:lnTo>
                  <a:lnTo>
                    <a:pt x="566991" y="682980"/>
                  </a:lnTo>
                  <a:lnTo>
                    <a:pt x="582142" y="639483"/>
                  </a:lnTo>
                  <a:lnTo>
                    <a:pt x="603999" y="599617"/>
                  </a:lnTo>
                  <a:lnTo>
                    <a:pt x="631837" y="564057"/>
                  </a:lnTo>
                  <a:lnTo>
                    <a:pt x="664946" y="533463"/>
                  </a:lnTo>
                  <a:lnTo>
                    <a:pt x="702589" y="508508"/>
                  </a:lnTo>
                  <a:lnTo>
                    <a:pt x="744067" y="489851"/>
                  </a:lnTo>
                  <a:lnTo>
                    <a:pt x="788631" y="478180"/>
                  </a:lnTo>
                  <a:lnTo>
                    <a:pt x="835571" y="474129"/>
                  </a:lnTo>
                  <a:lnTo>
                    <a:pt x="882510" y="478180"/>
                  </a:lnTo>
                  <a:lnTo>
                    <a:pt x="927074" y="489851"/>
                  </a:lnTo>
                  <a:lnTo>
                    <a:pt x="968540" y="508508"/>
                  </a:lnTo>
                  <a:lnTo>
                    <a:pt x="1006182" y="533463"/>
                  </a:lnTo>
                  <a:lnTo>
                    <a:pt x="1039291" y="564057"/>
                  </a:lnTo>
                  <a:lnTo>
                    <a:pt x="1067130" y="599617"/>
                  </a:lnTo>
                  <a:lnTo>
                    <a:pt x="1088986" y="639483"/>
                  </a:lnTo>
                  <a:lnTo>
                    <a:pt x="1104125" y="682980"/>
                  </a:lnTo>
                  <a:lnTo>
                    <a:pt x="1111846" y="729437"/>
                  </a:lnTo>
                  <a:lnTo>
                    <a:pt x="1112621" y="739355"/>
                  </a:lnTo>
                  <a:lnTo>
                    <a:pt x="1112621" y="635508"/>
                  </a:lnTo>
                  <a:lnTo>
                    <a:pt x="1078585" y="573570"/>
                  </a:lnTo>
                  <a:lnTo>
                    <a:pt x="1048461" y="538454"/>
                  </a:lnTo>
                  <a:lnTo>
                    <a:pt x="1013345" y="508330"/>
                  </a:lnTo>
                  <a:lnTo>
                    <a:pt x="973874" y="483806"/>
                  </a:lnTo>
                  <a:lnTo>
                    <a:pt x="930668" y="465518"/>
                  </a:lnTo>
                  <a:lnTo>
                    <a:pt x="884364" y="454088"/>
                  </a:lnTo>
                  <a:lnTo>
                    <a:pt x="835571" y="450138"/>
                  </a:lnTo>
                  <a:lnTo>
                    <a:pt x="786777" y="454088"/>
                  </a:lnTo>
                  <a:lnTo>
                    <a:pt x="740460" y="465518"/>
                  </a:lnTo>
                  <a:lnTo>
                    <a:pt x="697255" y="483806"/>
                  </a:lnTo>
                  <a:lnTo>
                    <a:pt x="657783" y="508330"/>
                  </a:lnTo>
                  <a:lnTo>
                    <a:pt x="622668" y="538454"/>
                  </a:lnTo>
                  <a:lnTo>
                    <a:pt x="592531" y="573570"/>
                  </a:lnTo>
                  <a:lnTo>
                    <a:pt x="568007" y="613029"/>
                  </a:lnTo>
                  <a:lnTo>
                    <a:pt x="549719" y="656234"/>
                  </a:lnTo>
                  <a:lnTo>
                    <a:pt x="538289" y="702551"/>
                  </a:lnTo>
                  <a:lnTo>
                    <a:pt x="534339" y="751344"/>
                  </a:lnTo>
                  <a:lnTo>
                    <a:pt x="538289" y="800138"/>
                  </a:lnTo>
                  <a:lnTo>
                    <a:pt x="549719" y="846455"/>
                  </a:lnTo>
                  <a:lnTo>
                    <a:pt x="568007" y="889660"/>
                  </a:lnTo>
                  <a:lnTo>
                    <a:pt x="592531" y="929132"/>
                  </a:lnTo>
                  <a:lnTo>
                    <a:pt x="622668" y="964247"/>
                  </a:lnTo>
                  <a:lnTo>
                    <a:pt x="657783" y="994371"/>
                  </a:lnTo>
                  <a:lnTo>
                    <a:pt x="697255" y="1018895"/>
                  </a:lnTo>
                  <a:lnTo>
                    <a:pt x="740460" y="1037183"/>
                  </a:lnTo>
                  <a:lnTo>
                    <a:pt x="786777" y="1048613"/>
                  </a:lnTo>
                  <a:lnTo>
                    <a:pt x="835571" y="1052563"/>
                  </a:lnTo>
                  <a:lnTo>
                    <a:pt x="884364" y="1048613"/>
                  </a:lnTo>
                  <a:lnTo>
                    <a:pt x="930668" y="1037183"/>
                  </a:lnTo>
                  <a:lnTo>
                    <a:pt x="951420" y="1028395"/>
                  </a:lnTo>
                  <a:lnTo>
                    <a:pt x="973874" y="1018895"/>
                  </a:lnTo>
                  <a:lnTo>
                    <a:pt x="1013345" y="994371"/>
                  </a:lnTo>
                  <a:lnTo>
                    <a:pt x="1048461" y="964247"/>
                  </a:lnTo>
                  <a:lnTo>
                    <a:pt x="1078585" y="929132"/>
                  </a:lnTo>
                  <a:lnTo>
                    <a:pt x="1103109" y="889660"/>
                  </a:lnTo>
                  <a:lnTo>
                    <a:pt x="1121397" y="846455"/>
                  </a:lnTo>
                  <a:lnTo>
                    <a:pt x="1132840" y="800138"/>
                  </a:lnTo>
                  <a:lnTo>
                    <a:pt x="1136789" y="75134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11814810" y="8974068"/>
            <a:ext cx="919480" cy="1067435"/>
            <a:chOff x="11814810" y="8974068"/>
            <a:chExt cx="919480" cy="1067435"/>
          </a:xfrm>
        </p:grpSpPr>
        <p:sp>
          <p:nvSpPr>
            <p:cNvPr id="24" name="object 24"/>
            <p:cNvSpPr/>
            <p:nvPr/>
          </p:nvSpPr>
          <p:spPr>
            <a:xfrm>
              <a:off x="11814810" y="8974080"/>
              <a:ext cx="919480" cy="831215"/>
            </a:xfrm>
            <a:custGeom>
              <a:avLst/>
              <a:gdLst/>
              <a:ahLst/>
              <a:cxnLst/>
              <a:rect l="l" t="t" r="r" b="b"/>
              <a:pathLst>
                <a:path w="919479" h="831215">
                  <a:moveTo>
                    <a:pt x="393585" y="673277"/>
                  </a:moveTo>
                  <a:lnTo>
                    <a:pt x="388213" y="667905"/>
                  </a:lnTo>
                  <a:lnTo>
                    <a:pt x="126911" y="667905"/>
                  </a:lnTo>
                  <a:lnTo>
                    <a:pt x="121539" y="673277"/>
                  </a:lnTo>
                  <a:lnTo>
                    <a:pt x="121539" y="686523"/>
                  </a:lnTo>
                  <a:lnTo>
                    <a:pt x="126911" y="691896"/>
                  </a:lnTo>
                  <a:lnTo>
                    <a:pt x="381584" y="691896"/>
                  </a:lnTo>
                  <a:lnTo>
                    <a:pt x="388213" y="691896"/>
                  </a:lnTo>
                  <a:lnTo>
                    <a:pt x="393585" y="686523"/>
                  </a:lnTo>
                  <a:lnTo>
                    <a:pt x="393585" y="673277"/>
                  </a:lnTo>
                  <a:close/>
                </a:path>
                <a:path w="919479" h="831215">
                  <a:moveTo>
                    <a:pt x="919238" y="143167"/>
                  </a:moveTo>
                  <a:lnTo>
                    <a:pt x="911936" y="97955"/>
                  </a:lnTo>
                  <a:lnTo>
                    <a:pt x="891578" y="58661"/>
                  </a:lnTo>
                  <a:lnTo>
                    <a:pt x="860564" y="27660"/>
                  </a:lnTo>
                  <a:lnTo>
                    <a:pt x="821270" y="7302"/>
                  </a:lnTo>
                  <a:lnTo>
                    <a:pt x="776071" y="0"/>
                  </a:lnTo>
                  <a:lnTo>
                    <a:pt x="143179" y="0"/>
                  </a:lnTo>
                  <a:lnTo>
                    <a:pt x="97967" y="7302"/>
                  </a:lnTo>
                  <a:lnTo>
                    <a:pt x="58674" y="27660"/>
                  </a:lnTo>
                  <a:lnTo>
                    <a:pt x="27660" y="58661"/>
                  </a:lnTo>
                  <a:lnTo>
                    <a:pt x="7302" y="97955"/>
                  </a:lnTo>
                  <a:lnTo>
                    <a:pt x="0" y="143167"/>
                  </a:lnTo>
                  <a:lnTo>
                    <a:pt x="0" y="687590"/>
                  </a:lnTo>
                  <a:lnTo>
                    <a:pt x="7543" y="733310"/>
                  </a:lnTo>
                  <a:lnTo>
                    <a:pt x="28651" y="772668"/>
                  </a:lnTo>
                  <a:lnTo>
                    <a:pt x="61023" y="803490"/>
                  </a:lnTo>
                  <a:lnTo>
                    <a:pt x="102374" y="823582"/>
                  </a:lnTo>
                  <a:lnTo>
                    <a:pt x="150393" y="830770"/>
                  </a:lnTo>
                  <a:lnTo>
                    <a:pt x="525843" y="830770"/>
                  </a:lnTo>
                  <a:lnTo>
                    <a:pt x="532472" y="830770"/>
                  </a:lnTo>
                  <a:lnTo>
                    <a:pt x="537845" y="825398"/>
                  </a:lnTo>
                  <a:lnTo>
                    <a:pt x="537845" y="812152"/>
                  </a:lnTo>
                  <a:lnTo>
                    <a:pt x="532472" y="806780"/>
                  </a:lnTo>
                  <a:lnTo>
                    <a:pt x="150393" y="806780"/>
                  </a:lnTo>
                  <a:lnTo>
                    <a:pt x="100736" y="797547"/>
                  </a:lnTo>
                  <a:lnTo>
                    <a:pt x="60604" y="772248"/>
                  </a:lnTo>
                  <a:lnTo>
                    <a:pt x="33769" y="734402"/>
                  </a:lnTo>
                  <a:lnTo>
                    <a:pt x="23977" y="687590"/>
                  </a:lnTo>
                  <a:lnTo>
                    <a:pt x="23977" y="143167"/>
                  </a:lnTo>
                  <a:lnTo>
                    <a:pt x="33362" y="96812"/>
                  </a:lnTo>
                  <a:lnTo>
                    <a:pt x="58928" y="58928"/>
                  </a:lnTo>
                  <a:lnTo>
                    <a:pt x="96824" y="33362"/>
                  </a:lnTo>
                  <a:lnTo>
                    <a:pt x="143179" y="23977"/>
                  </a:lnTo>
                  <a:lnTo>
                    <a:pt x="776071" y="23977"/>
                  </a:lnTo>
                  <a:lnTo>
                    <a:pt x="822413" y="33362"/>
                  </a:lnTo>
                  <a:lnTo>
                    <a:pt x="860310" y="58928"/>
                  </a:lnTo>
                  <a:lnTo>
                    <a:pt x="885875" y="96812"/>
                  </a:lnTo>
                  <a:lnTo>
                    <a:pt x="895261" y="143167"/>
                  </a:lnTo>
                  <a:lnTo>
                    <a:pt x="895261" y="687590"/>
                  </a:lnTo>
                  <a:lnTo>
                    <a:pt x="880567" y="745210"/>
                  </a:lnTo>
                  <a:lnTo>
                    <a:pt x="840587" y="789076"/>
                  </a:lnTo>
                  <a:lnTo>
                    <a:pt x="835050" y="792708"/>
                  </a:lnTo>
                  <a:lnTo>
                    <a:pt x="833501" y="800150"/>
                  </a:lnTo>
                  <a:lnTo>
                    <a:pt x="840765" y="811225"/>
                  </a:lnTo>
                  <a:lnTo>
                    <a:pt x="848194" y="812761"/>
                  </a:lnTo>
                  <a:lnTo>
                    <a:pt x="853732" y="809142"/>
                  </a:lnTo>
                  <a:lnTo>
                    <a:pt x="881024" y="785787"/>
                  </a:lnTo>
                  <a:lnTo>
                    <a:pt x="901649" y="756602"/>
                  </a:lnTo>
                  <a:lnTo>
                    <a:pt x="914692" y="723303"/>
                  </a:lnTo>
                  <a:lnTo>
                    <a:pt x="919238" y="687590"/>
                  </a:lnTo>
                  <a:lnTo>
                    <a:pt x="919238" y="14316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43573" y="9403714"/>
              <a:ext cx="91379" cy="16742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123159" y="9354595"/>
              <a:ext cx="91389" cy="21654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2254242" y="9119686"/>
              <a:ext cx="459105" cy="922019"/>
            </a:xfrm>
            <a:custGeom>
              <a:avLst/>
              <a:gdLst/>
              <a:ahLst/>
              <a:cxnLst/>
              <a:rect l="l" t="t" r="r" b="b"/>
              <a:pathLst>
                <a:path w="459104" h="922020">
                  <a:moveTo>
                    <a:pt x="132676" y="119710"/>
                  </a:moveTo>
                  <a:lnTo>
                    <a:pt x="127317" y="114338"/>
                  </a:lnTo>
                  <a:lnTo>
                    <a:pt x="108699" y="114338"/>
                  </a:lnTo>
                  <a:lnTo>
                    <a:pt x="108699" y="138315"/>
                  </a:lnTo>
                  <a:lnTo>
                    <a:pt x="108699" y="427469"/>
                  </a:lnTo>
                  <a:lnTo>
                    <a:pt x="65278" y="427469"/>
                  </a:lnTo>
                  <a:lnTo>
                    <a:pt x="65278" y="138315"/>
                  </a:lnTo>
                  <a:lnTo>
                    <a:pt x="108699" y="138315"/>
                  </a:lnTo>
                  <a:lnTo>
                    <a:pt x="108699" y="114338"/>
                  </a:lnTo>
                  <a:lnTo>
                    <a:pt x="46659" y="114338"/>
                  </a:lnTo>
                  <a:lnTo>
                    <a:pt x="41287" y="119710"/>
                  </a:lnTo>
                  <a:lnTo>
                    <a:pt x="41287" y="446100"/>
                  </a:lnTo>
                  <a:lnTo>
                    <a:pt x="46659" y="451459"/>
                  </a:lnTo>
                  <a:lnTo>
                    <a:pt x="127317" y="451459"/>
                  </a:lnTo>
                  <a:lnTo>
                    <a:pt x="132676" y="446100"/>
                  </a:lnTo>
                  <a:lnTo>
                    <a:pt x="132676" y="427469"/>
                  </a:lnTo>
                  <a:lnTo>
                    <a:pt x="132676" y="138315"/>
                  </a:lnTo>
                  <a:lnTo>
                    <a:pt x="132676" y="119710"/>
                  </a:lnTo>
                  <a:close/>
                </a:path>
                <a:path w="459104" h="922020">
                  <a:moveTo>
                    <a:pt x="318223" y="5372"/>
                  </a:moveTo>
                  <a:lnTo>
                    <a:pt x="312864" y="0"/>
                  </a:lnTo>
                  <a:lnTo>
                    <a:pt x="294246" y="0"/>
                  </a:lnTo>
                  <a:lnTo>
                    <a:pt x="294246" y="23990"/>
                  </a:lnTo>
                  <a:lnTo>
                    <a:pt x="294246" y="427469"/>
                  </a:lnTo>
                  <a:lnTo>
                    <a:pt x="250837" y="427469"/>
                  </a:lnTo>
                  <a:lnTo>
                    <a:pt x="250837" y="23990"/>
                  </a:lnTo>
                  <a:lnTo>
                    <a:pt x="294246" y="23990"/>
                  </a:lnTo>
                  <a:lnTo>
                    <a:pt x="294246" y="0"/>
                  </a:lnTo>
                  <a:lnTo>
                    <a:pt x="232219" y="0"/>
                  </a:lnTo>
                  <a:lnTo>
                    <a:pt x="226847" y="5372"/>
                  </a:lnTo>
                  <a:lnTo>
                    <a:pt x="226847" y="446100"/>
                  </a:lnTo>
                  <a:lnTo>
                    <a:pt x="232219" y="451459"/>
                  </a:lnTo>
                  <a:lnTo>
                    <a:pt x="312864" y="451459"/>
                  </a:lnTo>
                  <a:lnTo>
                    <a:pt x="318223" y="446100"/>
                  </a:lnTo>
                  <a:lnTo>
                    <a:pt x="318223" y="427469"/>
                  </a:lnTo>
                  <a:lnTo>
                    <a:pt x="318223" y="23990"/>
                  </a:lnTo>
                  <a:lnTo>
                    <a:pt x="318223" y="5372"/>
                  </a:lnTo>
                  <a:close/>
                </a:path>
                <a:path w="459104" h="922020">
                  <a:moveTo>
                    <a:pt x="458901" y="756158"/>
                  </a:moveTo>
                  <a:lnTo>
                    <a:pt x="451065" y="714248"/>
                  </a:lnTo>
                  <a:lnTo>
                    <a:pt x="434784" y="680770"/>
                  </a:lnTo>
                  <a:lnTo>
                    <a:pt x="434784" y="775195"/>
                  </a:lnTo>
                  <a:lnTo>
                    <a:pt x="424167" y="818248"/>
                  </a:lnTo>
                  <a:lnTo>
                    <a:pt x="399262" y="855611"/>
                  </a:lnTo>
                  <a:lnTo>
                    <a:pt x="369443" y="879144"/>
                  </a:lnTo>
                  <a:lnTo>
                    <a:pt x="335305" y="893318"/>
                  </a:lnTo>
                  <a:lnTo>
                    <a:pt x="298780" y="897648"/>
                  </a:lnTo>
                  <a:lnTo>
                    <a:pt x="261797" y="891628"/>
                  </a:lnTo>
                  <a:lnTo>
                    <a:pt x="260743" y="891311"/>
                  </a:lnTo>
                  <a:lnTo>
                    <a:pt x="259664" y="891146"/>
                  </a:lnTo>
                  <a:lnTo>
                    <a:pt x="258597" y="891146"/>
                  </a:lnTo>
                  <a:lnTo>
                    <a:pt x="57746" y="816203"/>
                  </a:lnTo>
                  <a:lnTo>
                    <a:pt x="49669" y="811580"/>
                  </a:lnTo>
                  <a:lnTo>
                    <a:pt x="44157" y="804456"/>
                  </a:lnTo>
                  <a:lnTo>
                    <a:pt x="41719" y="795794"/>
                  </a:lnTo>
                  <a:lnTo>
                    <a:pt x="42824" y="786561"/>
                  </a:lnTo>
                  <a:lnTo>
                    <a:pt x="45059" y="779767"/>
                  </a:lnTo>
                  <a:lnTo>
                    <a:pt x="49022" y="775195"/>
                  </a:lnTo>
                  <a:lnTo>
                    <a:pt x="59664" y="769835"/>
                  </a:lnTo>
                  <a:lnTo>
                    <a:pt x="65709" y="769391"/>
                  </a:lnTo>
                  <a:lnTo>
                    <a:pt x="169049" y="803554"/>
                  </a:lnTo>
                  <a:lnTo>
                    <a:pt x="174294" y="801928"/>
                  </a:lnTo>
                  <a:lnTo>
                    <a:pt x="177266" y="798118"/>
                  </a:lnTo>
                  <a:lnTo>
                    <a:pt x="180606" y="793737"/>
                  </a:lnTo>
                  <a:lnTo>
                    <a:pt x="180771" y="788149"/>
                  </a:lnTo>
                  <a:lnTo>
                    <a:pt x="168363" y="769543"/>
                  </a:lnTo>
                  <a:lnTo>
                    <a:pt x="168262" y="769391"/>
                  </a:lnTo>
                  <a:lnTo>
                    <a:pt x="167487" y="768235"/>
                  </a:lnTo>
                  <a:lnTo>
                    <a:pt x="26987" y="557542"/>
                  </a:lnTo>
                  <a:lnTo>
                    <a:pt x="23571" y="549186"/>
                  </a:lnTo>
                  <a:lnTo>
                    <a:pt x="23609" y="540448"/>
                  </a:lnTo>
                  <a:lnTo>
                    <a:pt x="26924" y="532371"/>
                  </a:lnTo>
                  <a:lnTo>
                    <a:pt x="33286" y="525970"/>
                  </a:lnTo>
                  <a:lnTo>
                    <a:pt x="40309" y="521284"/>
                  </a:lnTo>
                  <a:lnTo>
                    <a:pt x="46367" y="520077"/>
                  </a:lnTo>
                  <a:lnTo>
                    <a:pt x="58318" y="522465"/>
                  </a:lnTo>
                  <a:lnTo>
                    <a:pt x="63500" y="525970"/>
                  </a:lnTo>
                  <a:lnTo>
                    <a:pt x="148259" y="653072"/>
                  </a:lnTo>
                  <a:lnTo>
                    <a:pt x="154736" y="654850"/>
                  </a:lnTo>
                  <a:lnTo>
                    <a:pt x="214630" y="626122"/>
                  </a:lnTo>
                  <a:lnTo>
                    <a:pt x="296062" y="587082"/>
                  </a:lnTo>
                  <a:lnTo>
                    <a:pt x="312686" y="582879"/>
                  </a:lnTo>
                  <a:lnTo>
                    <a:pt x="329184" y="584619"/>
                  </a:lnTo>
                  <a:lnTo>
                    <a:pt x="411949" y="688174"/>
                  </a:lnTo>
                  <a:lnTo>
                    <a:pt x="430822" y="730415"/>
                  </a:lnTo>
                  <a:lnTo>
                    <a:pt x="434784" y="775195"/>
                  </a:lnTo>
                  <a:lnTo>
                    <a:pt x="434784" y="680770"/>
                  </a:lnTo>
                  <a:lnTo>
                    <a:pt x="375945" y="590956"/>
                  </a:lnTo>
                  <a:lnTo>
                    <a:pt x="335788" y="561555"/>
                  </a:lnTo>
                  <a:lnTo>
                    <a:pt x="310984" y="558977"/>
                  </a:lnTo>
                  <a:lnTo>
                    <a:pt x="285940" y="565327"/>
                  </a:lnTo>
                  <a:lnTo>
                    <a:pt x="159118" y="626122"/>
                  </a:lnTo>
                  <a:lnTo>
                    <a:pt x="88404" y="520077"/>
                  </a:lnTo>
                  <a:lnTo>
                    <a:pt x="57048" y="497751"/>
                  </a:lnTo>
                  <a:lnTo>
                    <a:pt x="47853" y="496824"/>
                  </a:lnTo>
                  <a:lnTo>
                    <a:pt x="38392" y="497751"/>
                  </a:lnTo>
                  <a:lnTo>
                    <a:pt x="38671" y="497751"/>
                  </a:lnTo>
                  <a:lnTo>
                    <a:pt x="29946" y="500430"/>
                  </a:lnTo>
                  <a:lnTo>
                    <a:pt x="101" y="535749"/>
                  </a:lnTo>
                  <a:lnTo>
                    <a:pt x="0" y="553681"/>
                  </a:lnTo>
                  <a:lnTo>
                    <a:pt x="7023" y="570852"/>
                  </a:lnTo>
                  <a:lnTo>
                    <a:pt x="138658" y="768235"/>
                  </a:lnTo>
                  <a:lnTo>
                    <a:pt x="78879" y="748487"/>
                  </a:lnTo>
                  <a:lnTo>
                    <a:pt x="69964" y="746467"/>
                  </a:lnTo>
                  <a:lnTo>
                    <a:pt x="60960" y="746252"/>
                  </a:lnTo>
                  <a:lnTo>
                    <a:pt x="52082" y="747788"/>
                  </a:lnTo>
                  <a:lnTo>
                    <a:pt x="43548" y="751078"/>
                  </a:lnTo>
                  <a:lnTo>
                    <a:pt x="35826" y="755967"/>
                  </a:lnTo>
                  <a:lnTo>
                    <a:pt x="29298" y="762177"/>
                  </a:lnTo>
                  <a:lnTo>
                    <a:pt x="24231" y="769391"/>
                  </a:lnTo>
                  <a:lnTo>
                    <a:pt x="24117" y="769543"/>
                  </a:lnTo>
                  <a:lnTo>
                    <a:pt x="20421" y="777913"/>
                  </a:lnTo>
                  <a:lnTo>
                    <a:pt x="20040" y="779030"/>
                  </a:lnTo>
                  <a:lnTo>
                    <a:pt x="18021" y="795794"/>
                  </a:lnTo>
                  <a:lnTo>
                    <a:pt x="17907" y="798118"/>
                  </a:lnTo>
                  <a:lnTo>
                    <a:pt x="22682" y="815225"/>
                  </a:lnTo>
                  <a:lnTo>
                    <a:pt x="33693" y="829576"/>
                  </a:lnTo>
                  <a:lnTo>
                    <a:pt x="49796" y="838835"/>
                  </a:lnTo>
                  <a:lnTo>
                    <a:pt x="253822" y="914958"/>
                  </a:lnTo>
                  <a:lnTo>
                    <a:pt x="255714" y="915682"/>
                  </a:lnTo>
                  <a:lnTo>
                    <a:pt x="258559" y="915682"/>
                  </a:lnTo>
                  <a:lnTo>
                    <a:pt x="268973" y="918273"/>
                  </a:lnTo>
                  <a:lnTo>
                    <a:pt x="279831" y="920178"/>
                  </a:lnTo>
                  <a:lnTo>
                    <a:pt x="290703" y="921308"/>
                  </a:lnTo>
                  <a:lnTo>
                    <a:pt x="301561" y="921689"/>
                  </a:lnTo>
                  <a:lnTo>
                    <a:pt x="333108" y="918476"/>
                  </a:lnTo>
                  <a:lnTo>
                    <a:pt x="363372" y="909027"/>
                  </a:lnTo>
                  <a:lnTo>
                    <a:pt x="384022" y="897648"/>
                  </a:lnTo>
                  <a:lnTo>
                    <a:pt x="391477" y="893546"/>
                  </a:lnTo>
                  <a:lnTo>
                    <a:pt x="416521" y="872261"/>
                  </a:lnTo>
                  <a:lnTo>
                    <a:pt x="441439" y="837653"/>
                  </a:lnTo>
                  <a:lnTo>
                    <a:pt x="455637" y="798118"/>
                  </a:lnTo>
                  <a:lnTo>
                    <a:pt x="458901" y="7561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10215162" y="2972288"/>
            <a:ext cx="891540" cy="1089660"/>
            <a:chOff x="10215162" y="2972288"/>
            <a:chExt cx="891540" cy="1089660"/>
          </a:xfrm>
        </p:grpSpPr>
        <p:sp>
          <p:nvSpPr>
            <p:cNvPr id="29" name="object 29"/>
            <p:cNvSpPr/>
            <p:nvPr/>
          </p:nvSpPr>
          <p:spPr>
            <a:xfrm>
              <a:off x="10215162" y="2972288"/>
              <a:ext cx="891540" cy="778510"/>
            </a:xfrm>
            <a:custGeom>
              <a:avLst/>
              <a:gdLst/>
              <a:ahLst/>
              <a:cxnLst/>
              <a:rect l="l" t="t" r="r" b="b"/>
              <a:pathLst>
                <a:path w="891540" h="778510">
                  <a:moveTo>
                    <a:pt x="781159" y="0"/>
                  </a:moveTo>
                  <a:lnTo>
                    <a:pt x="110363" y="0"/>
                  </a:lnTo>
                  <a:lnTo>
                    <a:pt x="67444" y="8686"/>
                  </a:lnTo>
                  <a:lnTo>
                    <a:pt x="32360" y="32358"/>
                  </a:lnTo>
                  <a:lnTo>
                    <a:pt x="8686" y="67440"/>
                  </a:lnTo>
                  <a:lnTo>
                    <a:pt x="0" y="110352"/>
                  </a:lnTo>
                  <a:lnTo>
                    <a:pt x="0" y="668042"/>
                  </a:lnTo>
                  <a:lnTo>
                    <a:pt x="8686" y="710954"/>
                  </a:lnTo>
                  <a:lnTo>
                    <a:pt x="32360" y="746036"/>
                  </a:lnTo>
                  <a:lnTo>
                    <a:pt x="67444" y="769709"/>
                  </a:lnTo>
                  <a:lnTo>
                    <a:pt x="110363" y="778395"/>
                  </a:lnTo>
                  <a:lnTo>
                    <a:pt x="159932" y="778395"/>
                  </a:lnTo>
                  <a:lnTo>
                    <a:pt x="165303" y="773023"/>
                  </a:lnTo>
                  <a:lnTo>
                    <a:pt x="165303" y="759777"/>
                  </a:lnTo>
                  <a:lnTo>
                    <a:pt x="159932" y="754406"/>
                  </a:lnTo>
                  <a:lnTo>
                    <a:pt x="110363" y="754406"/>
                  </a:lnTo>
                  <a:lnTo>
                    <a:pt x="76776" y="747608"/>
                  </a:lnTo>
                  <a:lnTo>
                    <a:pt x="49317" y="729082"/>
                  </a:lnTo>
                  <a:lnTo>
                    <a:pt x="30788" y="701627"/>
                  </a:lnTo>
                  <a:lnTo>
                    <a:pt x="23988" y="668042"/>
                  </a:lnTo>
                  <a:lnTo>
                    <a:pt x="23988" y="110352"/>
                  </a:lnTo>
                  <a:lnTo>
                    <a:pt x="30788" y="76767"/>
                  </a:lnTo>
                  <a:lnTo>
                    <a:pt x="49317" y="49312"/>
                  </a:lnTo>
                  <a:lnTo>
                    <a:pt x="76776" y="30786"/>
                  </a:lnTo>
                  <a:lnTo>
                    <a:pt x="110363" y="23988"/>
                  </a:lnTo>
                  <a:lnTo>
                    <a:pt x="781159" y="23988"/>
                  </a:lnTo>
                  <a:lnTo>
                    <a:pt x="814744" y="30786"/>
                  </a:lnTo>
                  <a:lnTo>
                    <a:pt x="842199" y="49312"/>
                  </a:lnTo>
                  <a:lnTo>
                    <a:pt x="860725" y="76767"/>
                  </a:lnTo>
                  <a:lnTo>
                    <a:pt x="867523" y="110352"/>
                  </a:lnTo>
                  <a:lnTo>
                    <a:pt x="867523" y="668042"/>
                  </a:lnTo>
                  <a:lnTo>
                    <a:pt x="860725" y="701627"/>
                  </a:lnTo>
                  <a:lnTo>
                    <a:pt x="842199" y="729082"/>
                  </a:lnTo>
                  <a:lnTo>
                    <a:pt x="814744" y="747608"/>
                  </a:lnTo>
                  <a:lnTo>
                    <a:pt x="781159" y="754406"/>
                  </a:lnTo>
                  <a:lnTo>
                    <a:pt x="708795" y="754406"/>
                  </a:lnTo>
                  <a:lnTo>
                    <a:pt x="703423" y="759777"/>
                  </a:lnTo>
                  <a:lnTo>
                    <a:pt x="703423" y="773023"/>
                  </a:lnTo>
                  <a:lnTo>
                    <a:pt x="708795" y="778395"/>
                  </a:lnTo>
                  <a:lnTo>
                    <a:pt x="781159" y="778395"/>
                  </a:lnTo>
                  <a:lnTo>
                    <a:pt x="824071" y="769709"/>
                  </a:lnTo>
                  <a:lnTo>
                    <a:pt x="859153" y="746036"/>
                  </a:lnTo>
                  <a:lnTo>
                    <a:pt x="882826" y="710954"/>
                  </a:lnTo>
                  <a:lnTo>
                    <a:pt x="891512" y="668042"/>
                  </a:lnTo>
                  <a:lnTo>
                    <a:pt x="891512" y="110352"/>
                  </a:lnTo>
                  <a:lnTo>
                    <a:pt x="882826" y="67440"/>
                  </a:lnTo>
                  <a:lnTo>
                    <a:pt x="859153" y="32358"/>
                  </a:lnTo>
                  <a:lnTo>
                    <a:pt x="824071" y="8686"/>
                  </a:lnTo>
                  <a:lnTo>
                    <a:pt x="78115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343957" y="3139642"/>
              <a:ext cx="140477" cy="14047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43957" y="3398514"/>
              <a:ext cx="140477" cy="140477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0398900" y="3158610"/>
              <a:ext cx="583565" cy="903605"/>
            </a:xfrm>
            <a:custGeom>
              <a:avLst/>
              <a:gdLst/>
              <a:ahLst/>
              <a:cxnLst/>
              <a:rect l="l" t="t" r="r" b="b"/>
              <a:pathLst>
                <a:path w="583565" h="903604">
                  <a:moveTo>
                    <a:pt x="441490" y="332651"/>
                  </a:moveTo>
                  <a:lnTo>
                    <a:pt x="436118" y="327279"/>
                  </a:lnTo>
                  <a:lnTo>
                    <a:pt x="176936" y="327279"/>
                  </a:lnTo>
                  <a:lnTo>
                    <a:pt x="171577" y="332651"/>
                  </a:lnTo>
                  <a:lnTo>
                    <a:pt x="171577" y="345897"/>
                  </a:lnTo>
                  <a:lnTo>
                    <a:pt x="176936" y="351269"/>
                  </a:lnTo>
                  <a:lnTo>
                    <a:pt x="429488" y="351269"/>
                  </a:lnTo>
                  <a:lnTo>
                    <a:pt x="436118" y="351269"/>
                  </a:lnTo>
                  <a:lnTo>
                    <a:pt x="441490" y="345897"/>
                  </a:lnTo>
                  <a:lnTo>
                    <a:pt x="441490" y="332651"/>
                  </a:lnTo>
                  <a:close/>
                </a:path>
                <a:path w="583565" h="903604">
                  <a:moveTo>
                    <a:pt x="509536" y="715670"/>
                  </a:moveTo>
                  <a:lnTo>
                    <a:pt x="500557" y="670712"/>
                  </a:lnTo>
                  <a:lnTo>
                    <a:pt x="485940" y="640994"/>
                  </a:lnTo>
                  <a:lnTo>
                    <a:pt x="485940" y="732853"/>
                  </a:lnTo>
                  <a:lnTo>
                    <a:pt x="477608" y="778637"/>
                  </a:lnTo>
                  <a:lnTo>
                    <a:pt x="455828" y="819810"/>
                  </a:lnTo>
                  <a:lnTo>
                    <a:pt x="421233" y="852881"/>
                  </a:lnTo>
                  <a:lnTo>
                    <a:pt x="358470" y="877582"/>
                  </a:lnTo>
                  <a:lnTo>
                    <a:pt x="324827" y="878789"/>
                  </a:lnTo>
                  <a:lnTo>
                    <a:pt x="291172" y="872337"/>
                  </a:lnTo>
                  <a:lnTo>
                    <a:pt x="290131" y="872007"/>
                  </a:lnTo>
                  <a:lnTo>
                    <a:pt x="289052" y="871842"/>
                  </a:lnTo>
                  <a:lnTo>
                    <a:pt x="287769" y="871842"/>
                  </a:lnTo>
                  <a:lnTo>
                    <a:pt x="63119" y="788022"/>
                  </a:lnTo>
                  <a:lnTo>
                    <a:pt x="53594" y="782586"/>
                  </a:lnTo>
                  <a:lnTo>
                    <a:pt x="47117" y="774204"/>
                  </a:lnTo>
                  <a:lnTo>
                    <a:pt x="44246" y="763993"/>
                  </a:lnTo>
                  <a:lnTo>
                    <a:pt x="45554" y="753110"/>
                  </a:lnTo>
                  <a:lnTo>
                    <a:pt x="47866" y="746099"/>
                  </a:lnTo>
                  <a:lnTo>
                    <a:pt x="52768" y="740422"/>
                  </a:lnTo>
                  <a:lnTo>
                    <a:pt x="65963" y="733767"/>
                  </a:lnTo>
                  <a:lnTo>
                    <a:pt x="73469" y="733221"/>
                  </a:lnTo>
                  <a:lnTo>
                    <a:pt x="187833" y="771029"/>
                  </a:lnTo>
                  <a:lnTo>
                    <a:pt x="193167" y="769366"/>
                  </a:lnTo>
                  <a:lnTo>
                    <a:pt x="199377" y="761212"/>
                  </a:lnTo>
                  <a:lnTo>
                    <a:pt x="199542" y="755624"/>
                  </a:lnTo>
                  <a:lnTo>
                    <a:pt x="186258" y="735711"/>
                  </a:lnTo>
                  <a:lnTo>
                    <a:pt x="24574" y="493242"/>
                  </a:lnTo>
                  <a:lnTo>
                    <a:pt x="42811" y="456260"/>
                  </a:lnTo>
                  <a:lnTo>
                    <a:pt x="49415" y="454939"/>
                  </a:lnTo>
                  <a:lnTo>
                    <a:pt x="51206" y="454939"/>
                  </a:lnTo>
                  <a:lnTo>
                    <a:pt x="65074" y="457720"/>
                  </a:lnTo>
                  <a:lnTo>
                    <a:pt x="71450" y="461975"/>
                  </a:lnTo>
                  <a:lnTo>
                    <a:pt x="165493" y="603021"/>
                  </a:lnTo>
                  <a:lnTo>
                    <a:pt x="171970" y="604786"/>
                  </a:lnTo>
                  <a:lnTo>
                    <a:pt x="231838" y="576072"/>
                  </a:lnTo>
                  <a:lnTo>
                    <a:pt x="329298" y="529348"/>
                  </a:lnTo>
                  <a:lnTo>
                    <a:pt x="348373" y="524535"/>
                  </a:lnTo>
                  <a:lnTo>
                    <a:pt x="367296" y="526529"/>
                  </a:lnTo>
                  <a:lnTo>
                    <a:pt x="459689" y="641515"/>
                  </a:lnTo>
                  <a:lnTo>
                    <a:pt x="480174" y="685977"/>
                  </a:lnTo>
                  <a:lnTo>
                    <a:pt x="485940" y="732853"/>
                  </a:lnTo>
                  <a:lnTo>
                    <a:pt x="485940" y="640994"/>
                  </a:lnTo>
                  <a:lnTo>
                    <a:pt x="479653" y="628205"/>
                  </a:lnTo>
                  <a:lnTo>
                    <a:pt x="417982" y="535736"/>
                  </a:lnTo>
                  <a:lnTo>
                    <a:pt x="407225" y="524535"/>
                  </a:lnTo>
                  <a:lnTo>
                    <a:pt x="398462" y="515404"/>
                  </a:lnTo>
                  <a:lnTo>
                    <a:pt x="373888" y="503466"/>
                  </a:lnTo>
                  <a:lnTo>
                    <a:pt x="346659" y="500634"/>
                  </a:lnTo>
                  <a:lnTo>
                    <a:pt x="319189" y="507593"/>
                  </a:lnTo>
                  <a:lnTo>
                    <a:pt x="176364" y="576072"/>
                  </a:lnTo>
                  <a:lnTo>
                    <a:pt x="95580" y="454939"/>
                  </a:lnTo>
                  <a:lnTo>
                    <a:pt x="62407" y="432714"/>
                  </a:lnTo>
                  <a:lnTo>
                    <a:pt x="52146" y="431685"/>
                  </a:lnTo>
                  <a:lnTo>
                    <a:pt x="41567" y="432714"/>
                  </a:lnTo>
                  <a:lnTo>
                    <a:pt x="41884" y="432714"/>
                  </a:lnTo>
                  <a:lnTo>
                    <a:pt x="32016" y="435711"/>
                  </a:lnTo>
                  <a:lnTo>
                    <a:pt x="32156" y="435711"/>
                  </a:lnTo>
                  <a:lnTo>
                    <a:pt x="23215" y="440499"/>
                  </a:lnTo>
                  <a:lnTo>
                    <a:pt x="15265" y="447001"/>
                  </a:lnTo>
                  <a:lnTo>
                    <a:pt x="8763" y="454939"/>
                  </a:lnTo>
                  <a:lnTo>
                    <a:pt x="4025" y="463791"/>
                  </a:lnTo>
                  <a:lnTo>
                    <a:pt x="1028" y="473646"/>
                  </a:lnTo>
                  <a:lnTo>
                    <a:pt x="0" y="483895"/>
                  </a:lnTo>
                  <a:lnTo>
                    <a:pt x="914" y="493242"/>
                  </a:lnTo>
                  <a:lnTo>
                    <a:pt x="990" y="494004"/>
                  </a:lnTo>
                  <a:lnTo>
                    <a:pt x="3860" y="503466"/>
                  </a:lnTo>
                  <a:lnTo>
                    <a:pt x="3937" y="503720"/>
                  </a:lnTo>
                  <a:lnTo>
                    <a:pt x="8788" y="512800"/>
                  </a:lnTo>
                  <a:lnTo>
                    <a:pt x="157429" y="735711"/>
                  </a:lnTo>
                  <a:lnTo>
                    <a:pt x="149923" y="733221"/>
                  </a:lnTo>
                  <a:lnTo>
                    <a:pt x="87998" y="712762"/>
                  </a:lnTo>
                  <a:lnTo>
                    <a:pt x="78041" y="710526"/>
                  </a:lnTo>
                  <a:lnTo>
                    <a:pt x="67995" y="710272"/>
                  </a:lnTo>
                  <a:lnTo>
                    <a:pt x="58102" y="711987"/>
                  </a:lnTo>
                  <a:lnTo>
                    <a:pt x="26898" y="736257"/>
                  </a:lnTo>
                  <a:lnTo>
                    <a:pt x="20332" y="765911"/>
                  </a:lnTo>
                  <a:lnTo>
                    <a:pt x="25641" y="784961"/>
                  </a:lnTo>
                  <a:lnTo>
                    <a:pt x="37630" y="800582"/>
                  </a:lnTo>
                  <a:lnTo>
                    <a:pt x="55168" y="810653"/>
                  </a:lnTo>
                  <a:lnTo>
                    <a:pt x="285076" y="896442"/>
                  </a:lnTo>
                  <a:lnTo>
                    <a:pt x="288163" y="896442"/>
                  </a:lnTo>
                  <a:lnTo>
                    <a:pt x="299796" y="899350"/>
                  </a:lnTo>
                  <a:lnTo>
                    <a:pt x="311962" y="901509"/>
                  </a:lnTo>
                  <a:lnTo>
                    <a:pt x="324167" y="902804"/>
                  </a:lnTo>
                  <a:lnTo>
                    <a:pt x="336384" y="903224"/>
                  </a:lnTo>
                  <a:lnTo>
                    <a:pt x="362229" y="901293"/>
                  </a:lnTo>
                  <a:lnTo>
                    <a:pt x="411810" y="885964"/>
                  </a:lnTo>
                  <a:lnTo>
                    <a:pt x="469188" y="841540"/>
                  </a:lnTo>
                  <a:lnTo>
                    <a:pt x="493420" y="803402"/>
                  </a:lnTo>
                  <a:lnTo>
                    <a:pt x="507009" y="760666"/>
                  </a:lnTo>
                  <a:lnTo>
                    <a:pt x="509536" y="715670"/>
                  </a:lnTo>
                  <a:close/>
                </a:path>
                <a:path w="583565" h="903604">
                  <a:moveTo>
                    <a:pt x="578319" y="262839"/>
                  </a:moveTo>
                  <a:lnTo>
                    <a:pt x="572947" y="257467"/>
                  </a:lnTo>
                  <a:lnTo>
                    <a:pt x="176936" y="257467"/>
                  </a:lnTo>
                  <a:lnTo>
                    <a:pt x="171577" y="262839"/>
                  </a:lnTo>
                  <a:lnTo>
                    <a:pt x="171577" y="276085"/>
                  </a:lnTo>
                  <a:lnTo>
                    <a:pt x="176936" y="281457"/>
                  </a:lnTo>
                  <a:lnTo>
                    <a:pt x="566318" y="281457"/>
                  </a:lnTo>
                  <a:lnTo>
                    <a:pt x="572947" y="281457"/>
                  </a:lnTo>
                  <a:lnTo>
                    <a:pt x="578319" y="276085"/>
                  </a:lnTo>
                  <a:lnTo>
                    <a:pt x="578319" y="262839"/>
                  </a:lnTo>
                  <a:close/>
                </a:path>
                <a:path w="583565" h="903604">
                  <a:moveTo>
                    <a:pt x="582942" y="76708"/>
                  </a:moveTo>
                  <a:lnTo>
                    <a:pt x="577570" y="71335"/>
                  </a:lnTo>
                  <a:lnTo>
                    <a:pt x="172313" y="71335"/>
                  </a:lnTo>
                  <a:lnTo>
                    <a:pt x="166954" y="76708"/>
                  </a:lnTo>
                  <a:lnTo>
                    <a:pt x="166954" y="89954"/>
                  </a:lnTo>
                  <a:lnTo>
                    <a:pt x="172313" y="95326"/>
                  </a:lnTo>
                  <a:lnTo>
                    <a:pt x="570941" y="95326"/>
                  </a:lnTo>
                  <a:lnTo>
                    <a:pt x="577570" y="95326"/>
                  </a:lnTo>
                  <a:lnTo>
                    <a:pt x="582942" y="89954"/>
                  </a:lnTo>
                  <a:lnTo>
                    <a:pt x="582942" y="76708"/>
                  </a:lnTo>
                  <a:close/>
                </a:path>
                <a:path w="583565" h="903604">
                  <a:moveTo>
                    <a:pt x="582942" y="5359"/>
                  </a:moveTo>
                  <a:lnTo>
                    <a:pt x="577570" y="0"/>
                  </a:lnTo>
                  <a:lnTo>
                    <a:pt x="172313" y="0"/>
                  </a:lnTo>
                  <a:lnTo>
                    <a:pt x="166954" y="5359"/>
                  </a:lnTo>
                  <a:lnTo>
                    <a:pt x="166954" y="18605"/>
                  </a:lnTo>
                  <a:lnTo>
                    <a:pt x="172313" y="23977"/>
                  </a:lnTo>
                  <a:lnTo>
                    <a:pt x="570941" y="23977"/>
                  </a:lnTo>
                  <a:lnTo>
                    <a:pt x="577570" y="23977"/>
                  </a:lnTo>
                  <a:lnTo>
                    <a:pt x="582942" y="18605"/>
                  </a:lnTo>
                  <a:lnTo>
                    <a:pt x="582942" y="535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1754878" y="7405238"/>
            <a:ext cx="959485" cy="1075055"/>
            <a:chOff x="11754878" y="7405238"/>
            <a:chExt cx="959485" cy="1075055"/>
          </a:xfrm>
        </p:grpSpPr>
        <p:sp>
          <p:nvSpPr>
            <p:cNvPr id="34" name="object 34"/>
            <p:cNvSpPr/>
            <p:nvPr/>
          </p:nvSpPr>
          <p:spPr>
            <a:xfrm>
              <a:off x="11754879" y="7405249"/>
              <a:ext cx="959485" cy="1075055"/>
            </a:xfrm>
            <a:custGeom>
              <a:avLst/>
              <a:gdLst/>
              <a:ahLst/>
              <a:cxnLst/>
              <a:rect l="l" t="t" r="r" b="b"/>
              <a:pathLst>
                <a:path w="959484" h="1075054">
                  <a:moveTo>
                    <a:pt x="785964" y="410019"/>
                  </a:moveTo>
                  <a:lnTo>
                    <a:pt x="781151" y="362407"/>
                  </a:lnTo>
                  <a:lnTo>
                    <a:pt x="767346" y="318033"/>
                  </a:lnTo>
                  <a:lnTo>
                    <a:pt x="761974" y="308152"/>
                  </a:lnTo>
                  <a:lnTo>
                    <a:pt x="761974" y="410019"/>
                  </a:lnTo>
                  <a:lnTo>
                    <a:pt x="756475" y="457631"/>
                  </a:lnTo>
                  <a:lnTo>
                    <a:pt x="740333" y="503415"/>
                  </a:lnTo>
                  <a:lnTo>
                    <a:pt x="715213" y="542886"/>
                  </a:lnTo>
                  <a:lnTo>
                    <a:pt x="682282" y="575818"/>
                  </a:lnTo>
                  <a:lnTo>
                    <a:pt x="642810" y="600938"/>
                  </a:lnTo>
                  <a:lnTo>
                    <a:pt x="598093" y="616953"/>
                  </a:lnTo>
                  <a:lnTo>
                    <a:pt x="549414" y="622579"/>
                  </a:lnTo>
                  <a:lnTo>
                    <a:pt x="500735" y="616953"/>
                  </a:lnTo>
                  <a:lnTo>
                    <a:pt x="456018" y="600938"/>
                  </a:lnTo>
                  <a:lnTo>
                    <a:pt x="416547" y="575818"/>
                  </a:lnTo>
                  <a:lnTo>
                    <a:pt x="383616" y="542886"/>
                  </a:lnTo>
                  <a:lnTo>
                    <a:pt x="358495" y="503415"/>
                  </a:lnTo>
                  <a:lnTo>
                    <a:pt x="342480" y="458698"/>
                  </a:lnTo>
                  <a:lnTo>
                    <a:pt x="336854" y="410019"/>
                  </a:lnTo>
                  <a:lnTo>
                    <a:pt x="342353" y="362407"/>
                  </a:lnTo>
                  <a:lnTo>
                    <a:pt x="358495" y="316611"/>
                  </a:lnTo>
                  <a:lnTo>
                    <a:pt x="383616" y="277139"/>
                  </a:lnTo>
                  <a:lnTo>
                    <a:pt x="416547" y="244208"/>
                  </a:lnTo>
                  <a:lnTo>
                    <a:pt x="456018" y="219087"/>
                  </a:lnTo>
                  <a:lnTo>
                    <a:pt x="500735" y="203073"/>
                  </a:lnTo>
                  <a:lnTo>
                    <a:pt x="549414" y="197446"/>
                  </a:lnTo>
                  <a:lnTo>
                    <a:pt x="598093" y="203073"/>
                  </a:lnTo>
                  <a:lnTo>
                    <a:pt x="642810" y="219087"/>
                  </a:lnTo>
                  <a:lnTo>
                    <a:pt x="682282" y="244208"/>
                  </a:lnTo>
                  <a:lnTo>
                    <a:pt x="715213" y="277139"/>
                  </a:lnTo>
                  <a:lnTo>
                    <a:pt x="740333" y="316611"/>
                  </a:lnTo>
                  <a:lnTo>
                    <a:pt x="756348" y="361340"/>
                  </a:lnTo>
                  <a:lnTo>
                    <a:pt x="761974" y="410019"/>
                  </a:lnTo>
                  <a:lnTo>
                    <a:pt x="761974" y="308152"/>
                  </a:lnTo>
                  <a:lnTo>
                    <a:pt x="745515" y="277850"/>
                  </a:lnTo>
                  <a:lnTo>
                    <a:pt x="716610" y="242824"/>
                  </a:lnTo>
                  <a:lnTo>
                    <a:pt x="681583" y="213918"/>
                  </a:lnTo>
                  <a:lnTo>
                    <a:pt x="651281" y="197446"/>
                  </a:lnTo>
                  <a:lnTo>
                    <a:pt x="641400" y="192074"/>
                  </a:lnTo>
                  <a:lnTo>
                    <a:pt x="597027" y="178269"/>
                  </a:lnTo>
                  <a:lnTo>
                    <a:pt x="549414" y="173456"/>
                  </a:lnTo>
                  <a:lnTo>
                    <a:pt x="501802" y="178269"/>
                  </a:lnTo>
                  <a:lnTo>
                    <a:pt x="457428" y="192074"/>
                  </a:lnTo>
                  <a:lnTo>
                    <a:pt x="417258" y="213918"/>
                  </a:lnTo>
                  <a:lnTo>
                    <a:pt x="382231" y="242824"/>
                  </a:lnTo>
                  <a:lnTo>
                    <a:pt x="353326" y="277850"/>
                  </a:lnTo>
                  <a:lnTo>
                    <a:pt x="331482" y="318033"/>
                  </a:lnTo>
                  <a:lnTo>
                    <a:pt x="317690" y="362407"/>
                  </a:lnTo>
                  <a:lnTo>
                    <a:pt x="312864" y="410019"/>
                  </a:lnTo>
                  <a:lnTo>
                    <a:pt x="317690" y="457631"/>
                  </a:lnTo>
                  <a:lnTo>
                    <a:pt x="331482" y="502005"/>
                  </a:lnTo>
                  <a:lnTo>
                    <a:pt x="353326" y="542188"/>
                  </a:lnTo>
                  <a:lnTo>
                    <a:pt x="382231" y="577202"/>
                  </a:lnTo>
                  <a:lnTo>
                    <a:pt x="417258" y="606107"/>
                  </a:lnTo>
                  <a:lnTo>
                    <a:pt x="457428" y="627951"/>
                  </a:lnTo>
                  <a:lnTo>
                    <a:pt x="501802" y="641756"/>
                  </a:lnTo>
                  <a:lnTo>
                    <a:pt x="549414" y="646569"/>
                  </a:lnTo>
                  <a:lnTo>
                    <a:pt x="597027" y="641756"/>
                  </a:lnTo>
                  <a:lnTo>
                    <a:pt x="641400" y="627951"/>
                  </a:lnTo>
                  <a:lnTo>
                    <a:pt x="681583" y="606107"/>
                  </a:lnTo>
                  <a:lnTo>
                    <a:pt x="716610" y="577202"/>
                  </a:lnTo>
                  <a:lnTo>
                    <a:pt x="745515" y="542188"/>
                  </a:lnTo>
                  <a:lnTo>
                    <a:pt x="767346" y="502005"/>
                  </a:lnTo>
                  <a:lnTo>
                    <a:pt x="781151" y="457631"/>
                  </a:lnTo>
                  <a:lnTo>
                    <a:pt x="785964" y="410019"/>
                  </a:lnTo>
                  <a:close/>
                </a:path>
                <a:path w="959484" h="1075054">
                  <a:moveTo>
                    <a:pt x="959434" y="406222"/>
                  </a:moveTo>
                  <a:lnTo>
                    <a:pt x="929309" y="376097"/>
                  </a:lnTo>
                  <a:lnTo>
                    <a:pt x="929309" y="410019"/>
                  </a:lnTo>
                  <a:lnTo>
                    <a:pt x="868464" y="470865"/>
                  </a:lnTo>
                  <a:lnTo>
                    <a:pt x="867435" y="476008"/>
                  </a:lnTo>
                  <a:lnTo>
                    <a:pt x="900239" y="555282"/>
                  </a:lnTo>
                  <a:lnTo>
                    <a:pt x="900341" y="555523"/>
                  </a:lnTo>
                  <a:lnTo>
                    <a:pt x="820966" y="588352"/>
                  </a:lnTo>
                  <a:lnTo>
                    <a:pt x="818032" y="592734"/>
                  </a:lnTo>
                  <a:lnTo>
                    <a:pt x="818032" y="678637"/>
                  </a:lnTo>
                  <a:lnTo>
                    <a:pt x="731989" y="678637"/>
                  </a:lnTo>
                  <a:lnTo>
                    <a:pt x="727621" y="681570"/>
                  </a:lnTo>
                  <a:lnTo>
                    <a:pt x="694677" y="761034"/>
                  </a:lnTo>
                  <a:lnTo>
                    <a:pt x="680656" y="755230"/>
                  </a:lnTo>
                  <a:lnTo>
                    <a:pt x="615315" y="728141"/>
                  </a:lnTo>
                  <a:lnTo>
                    <a:pt x="609638" y="729272"/>
                  </a:lnTo>
                  <a:lnTo>
                    <a:pt x="610057" y="729272"/>
                  </a:lnTo>
                  <a:lnTo>
                    <a:pt x="549414" y="789901"/>
                  </a:lnTo>
                  <a:lnTo>
                    <a:pt x="514743" y="755230"/>
                  </a:lnTo>
                  <a:lnTo>
                    <a:pt x="489712" y="730199"/>
                  </a:lnTo>
                  <a:lnTo>
                    <a:pt x="486638" y="728992"/>
                  </a:lnTo>
                  <a:lnTo>
                    <a:pt x="481977" y="728992"/>
                  </a:lnTo>
                  <a:lnTo>
                    <a:pt x="480415" y="729272"/>
                  </a:lnTo>
                  <a:lnTo>
                    <a:pt x="403910" y="760933"/>
                  </a:lnTo>
                  <a:lnTo>
                    <a:pt x="371068" y="681570"/>
                  </a:lnTo>
                  <a:lnTo>
                    <a:pt x="366699" y="678637"/>
                  </a:lnTo>
                  <a:lnTo>
                    <a:pt x="280797" y="678637"/>
                  </a:lnTo>
                  <a:lnTo>
                    <a:pt x="280797" y="603250"/>
                  </a:lnTo>
                  <a:lnTo>
                    <a:pt x="282524" y="600265"/>
                  </a:lnTo>
                  <a:lnTo>
                    <a:pt x="280797" y="593826"/>
                  </a:lnTo>
                  <a:lnTo>
                    <a:pt x="280797" y="592734"/>
                  </a:lnTo>
                  <a:lnTo>
                    <a:pt x="277952" y="588352"/>
                  </a:lnTo>
                  <a:lnTo>
                    <a:pt x="278168" y="588352"/>
                  </a:lnTo>
                  <a:lnTo>
                    <a:pt x="198399" y="555282"/>
                  </a:lnTo>
                  <a:lnTo>
                    <a:pt x="231254" y="476008"/>
                  </a:lnTo>
                  <a:lnTo>
                    <a:pt x="230289" y="470865"/>
                  </a:lnTo>
                  <a:lnTo>
                    <a:pt x="169532" y="410019"/>
                  </a:lnTo>
                  <a:lnTo>
                    <a:pt x="230276" y="349262"/>
                  </a:lnTo>
                  <a:lnTo>
                    <a:pt x="231368" y="344106"/>
                  </a:lnTo>
                  <a:lnTo>
                    <a:pt x="230314" y="341414"/>
                  </a:lnTo>
                  <a:lnTo>
                    <a:pt x="198589" y="264756"/>
                  </a:lnTo>
                  <a:lnTo>
                    <a:pt x="198488" y="264515"/>
                  </a:lnTo>
                  <a:lnTo>
                    <a:pt x="277876" y="231673"/>
                  </a:lnTo>
                  <a:lnTo>
                    <a:pt x="280695" y="227431"/>
                  </a:lnTo>
                  <a:lnTo>
                    <a:pt x="280797" y="141389"/>
                  </a:lnTo>
                  <a:lnTo>
                    <a:pt x="366826" y="141389"/>
                  </a:lnTo>
                  <a:lnTo>
                    <a:pt x="371208" y="138468"/>
                  </a:lnTo>
                  <a:lnTo>
                    <a:pt x="404114" y="59080"/>
                  </a:lnTo>
                  <a:lnTo>
                    <a:pt x="404355" y="59080"/>
                  </a:lnTo>
                  <a:lnTo>
                    <a:pt x="483514" y="91897"/>
                  </a:lnTo>
                  <a:lnTo>
                    <a:pt x="488200" y="90970"/>
                  </a:lnTo>
                  <a:lnTo>
                    <a:pt x="488581" y="90970"/>
                  </a:lnTo>
                  <a:lnTo>
                    <a:pt x="514629" y="64909"/>
                  </a:lnTo>
                  <a:lnTo>
                    <a:pt x="549414" y="30124"/>
                  </a:lnTo>
                  <a:lnTo>
                    <a:pt x="610247" y="90970"/>
                  </a:lnTo>
                  <a:lnTo>
                    <a:pt x="615403" y="91998"/>
                  </a:lnTo>
                  <a:lnTo>
                    <a:pt x="680847" y="64909"/>
                  </a:lnTo>
                  <a:lnTo>
                    <a:pt x="694905" y="59080"/>
                  </a:lnTo>
                  <a:lnTo>
                    <a:pt x="727760" y="138468"/>
                  </a:lnTo>
                  <a:lnTo>
                    <a:pt x="732129" y="141389"/>
                  </a:lnTo>
                  <a:lnTo>
                    <a:pt x="818032" y="141389"/>
                  </a:lnTo>
                  <a:lnTo>
                    <a:pt x="818032" y="227431"/>
                  </a:lnTo>
                  <a:lnTo>
                    <a:pt x="820877" y="231673"/>
                  </a:lnTo>
                  <a:lnTo>
                    <a:pt x="820966" y="231813"/>
                  </a:lnTo>
                  <a:lnTo>
                    <a:pt x="900442" y="264756"/>
                  </a:lnTo>
                  <a:lnTo>
                    <a:pt x="867524" y="344106"/>
                  </a:lnTo>
                  <a:lnTo>
                    <a:pt x="868553" y="349262"/>
                  </a:lnTo>
                  <a:lnTo>
                    <a:pt x="929309" y="410019"/>
                  </a:lnTo>
                  <a:lnTo>
                    <a:pt x="929309" y="376097"/>
                  </a:lnTo>
                  <a:lnTo>
                    <a:pt x="894626" y="341414"/>
                  </a:lnTo>
                  <a:lnTo>
                    <a:pt x="928408" y="259930"/>
                  </a:lnTo>
                  <a:lnTo>
                    <a:pt x="928344" y="256489"/>
                  </a:lnTo>
                  <a:lnTo>
                    <a:pt x="925982" y="250736"/>
                  </a:lnTo>
                  <a:lnTo>
                    <a:pt x="923645" y="248412"/>
                  </a:lnTo>
                  <a:lnTo>
                    <a:pt x="842022" y="214566"/>
                  </a:lnTo>
                  <a:lnTo>
                    <a:pt x="842022" y="122770"/>
                  </a:lnTo>
                  <a:lnTo>
                    <a:pt x="836663" y="117411"/>
                  </a:lnTo>
                  <a:lnTo>
                    <a:pt x="744994" y="117411"/>
                  </a:lnTo>
                  <a:lnTo>
                    <a:pt x="720864" y="59080"/>
                  </a:lnTo>
                  <a:lnTo>
                    <a:pt x="711276" y="35902"/>
                  </a:lnTo>
                  <a:lnTo>
                    <a:pt x="708939" y="33553"/>
                  </a:lnTo>
                  <a:lnTo>
                    <a:pt x="703084" y="31140"/>
                  </a:lnTo>
                  <a:lnTo>
                    <a:pt x="699770" y="31140"/>
                  </a:lnTo>
                  <a:lnTo>
                    <a:pt x="618121" y="64909"/>
                  </a:lnTo>
                  <a:lnTo>
                    <a:pt x="583336" y="30124"/>
                  </a:lnTo>
                  <a:lnTo>
                    <a:pt x="553212" y="0"/>
                  </a:lnTo>
                  <a:lnTo>
                    <a:pt x="545617" y="0"/>
                  </a:lnTo>
                  <a:lnTo>
                    <a:pt x="480809" y="64808"/>
                  </a:lnTo>
                  <a:lnTo>
                    <a:pt x="467017" y="59080"/>
                  </a:lnTo>
                  <a:lnTo>
                    <a:pt x="399605" y="31140"/>
                  </a:lnTo>
                  <a:lnTo>
                    <a:pt x="395770" y="31140"/>
                  </a:lnTo>
                  <a:lnTo>
                    <a:pt x="389890" y="33553"/>
                  </a:lnTo>
                  <a:lnTo>
                    <a:pt x="390029" y="33553"/>
                  </a:lnTo>
                  <a:lnTo>
                    <a:pt x="387756" y="35902"/>
                  </a:lnTo>
                  <a:lnTo>
                    <a:pt x="353974" y="117411"/>
                  </a:lnTo>
                  <a:lnTo>
                    <a:pt x="262178" y="117411"/>
                  </a:lnTo>
                  <a:lnTo>
                    <a:pt x="256806" y="122770"/>
                  </a:lnTo>
                  <a:lnTo>
                    <a:pt x="256806" y="214426"/>
                  </a:lnTo>
                  <a:lnTo>
                    <a:pt x="172110" y="249478"/>
                  </a:lnTo>
                  <a:lnTo>
                    <a:pt x="169202" y="256489"/>
                  </a:lnTo>
                  <a:lnTo>
                    <a:pt x="204343" y="341414"/>
                  </a:lnTo>
                  <a:lnTo>
                    <a:pt x="204203" y="341414"/>
                  </a:lnTo>
                  <a:lnTo>
                    <a:pt x="139395" y="406222"/>
                  </a:lnTo>
                  <a:lnTo>
                    <a:pt x="139395" y="413804"/>
                  </a:lnTo>
                  <a:lnTo>
                    <a:pt x="204317" y="478726"/>
                  </a:lnTo>
                  <a:lnTo>
                    <a:pt x="204165" y="478726"/>
                  </a:lnTo>
                  <a:lnTo>
                    <a:pt x="169113" y="563283"/>
                  </a:lnTo>
                  <a:lnTo>
                    <a:pt x="172008" y="570306"/>
                  </a:lnTo>
                  <a:lnTo>
                    <a:pt x="245237" y="600671"/>
                  </a:lnTo>
                  <a:lnTo>
                    <a:pt x="1003" y="851331"/>
                  </a:lnTo>
                  <a:lnTo>
                    <a:pt x="0" y="856284"/>
                  </a:lnTo>
                  <a:lnTo>
                    <a:pt x="3390" y="865035"/>
                  </a:lnTo>
                  <a:lnTo>
                    <a:pt x="7454" y="868019"/>
                  </a:lnTo>
                  <a:lnTo>
                    <a:pt x="237528" y="882002"/>
                  </a:lnTo>
                  <a:lnTo>
                    <a:pt x="365480" y="1072972"/>
                  </a:lnTo>
                  <a:lnTo>
                    <a:pt x="369239" y="1074928"/>
                  </a:lnTo>
                  <a:lnTo>
                    <a:pt x="373189" y="1074928"/>
                  </a:lnTo>
                  <a:lnTo>
                    <a:pt x="379742" y="1074026"/>
                  </a:lnTo>
                  <a:lnTo>
                    <a:pt x="383514" y="1070648"/>
                  </a:lnTo>
                  <a:lnTo>
                    <a:pt x="446239" y="843000"/>
                  </a:lnTo>
                  <a:lnTo>
                    <a:pt x="442493" y="836383"/>
                  </a:lnTo>
                  <a:lnTo>
                    <a:pt x="429704" y="832866"/>
                  </a:lnTo>
                  <a:lnTo>
                    <a:pt x="423125" y="836625"/>
                  </a:lnTo>
                  <a:lnTo>
                    <a:pt x="368592" y="1034503"/>
                  </a:lnTo>
                  <a:lnTo>
                    <a:pt x="252056" y="860602"/>
                  </a:lnTo>
                  <a:lnTo>
                    <a:pt x="248640" y="858647"/>
                  </a:lnTo>
                  <a:lnTo>
                    <a:pt x="39738" y="845947"/>
                  </a:lnTo>
                  <a:lnTo>
                    <a:pt x="256806" y="623163"/>
                  </a:lnTo>
                  <a:lnTo>
                    <a:pt x="256806" y="697268"/>
                  </a:lnTo>
                  <a:lnTo>
                    <a:pt x="262178" y="702627"/>
                  </a:lnTo>
                  <a:lnTo>
                    <a:pt x="353822" y="702627"/>
                  </a:lnTo>
                  <a:lnTo>
                    <a:pt x="388912" y="787412"/>
                  </a:lnTo>
                  <a:lnTo>
                    <a:pt x="389128" y="787412"/>
                  </a:lnTo>
                  <a:lnTo>
                    <a:pt x="395884" y="790206"/>
                  </a:lnTo>
                  <a:lnTo>
                    <a:pt x="466407" y="761034"/>
                  </a:lnTo>
                  <a:lnTo>
                    <a:pt x="480453" y="755230"/>
                  </a:lnTo>
                  <a:lnTo>
                    <a:pt x="480809" y="755230"/>
                  </a:lnTo>
                  <a:lnTo>
                    <a:pt x="543280" y="817689"/>
                  </a:lnTo>
                  <a:lnTo>
                    <a:pt x="546341" y="818857"/>
                  </a:lnTo>
                  <a:lnTo>
                    <a:pt x="552475" y="818857"/>
                  </a:lnTo>
                  <a:lnTo>
                    <a:pt x="555548" y="817689"/>
                  </a:lnTo>
                  <a:lnTo>
                    <a:pt x="583349" y="789901"/>
                  </a:lnTo>
                  <a:lnTo>
                    <a:pt x="600646" y="772604"/>
                  </a:lnTo>
                  <a:lnTo>
                    <a:pt x="695858" y="1024877"/>
                  </a:lnTo>
                  <a:lnTo>
                    <a:pt x="700278" y="1027950"/>
                  </a:lnTo>
                  <a:lnTo>
                    <a:pt x="705345" y="1028001"/>
                  </a:lnTo>
                  <a:lnTo>
                    <a:pt x="710234" y="1028001"/>
                  </a:lnTo>
                  <a:lnTo>
                    <a:pt x="714654" y="1025029"/>
                  </a:lnTo>
                  <a:lnTo>
                    <a:pt x="776693" y="870229"/>
                  </a:lnTo>
                  <a:lnTo>
                    <a:pt x="941603" y="894905"/>
                  </a:lnTo>
                  <a:lnTo>
                    <a:pt x="946467" y="892530"/>
                  </a:lnTo>
                  <a:lnTo>
                    <a:pt x="951382" y="883958"/>
                  </a:lnTo>
                  <a:lnTo>
                    <a:pt x="950950" y="878598"/>
                  </a:lnTo>
                  <a:lnTo>
                    <a:pt x="851408" y="755535"/>
                  </a:lnTo>
                  <a:lnTo>
                    <a:pt x="843864" y="754735"/>
                  </a:lnTo>
                  <a:lnTo>
                    <a:pt x="833551" y="763066"/>
                  </a:lnTo>
                  <a:lnTo>
                    <a:pt x="832751" y="770623"/>
                  </a:lnTo>
                  <a:lnTo>
                    <a:pt x="909802" y="865873"/>
                  </a:lnTo>
                  <a:lnTo>
                    <a:pt x="765365" y="844283"/>
                  </a:lnTo>
                  <a:lnTo>
                    <a:pt x="760018" y="847331"/>
                  </a:lnTo>
                  <a:lnTo>
                    <a:pt x="705675" y="982929"/>
                  </a:lnTo>
                  <a:lnTo>
                    <a:pt x="620052" y="756081"/>
                  </a:lnTo>
                  <a:lnTo>
                    <a:pt x="702678" y="790308"/>
                  </a:lnTo>
                  <a:lnTo>
                    <a:pt x="709714" y="787412"/>
                  </a:lnTo>
                  <a:lnTo>
                    <a:pt x="720648" y="761034"/>
                  </a:lnTo>
                  <a:lnTo>
                    <a:pt x="744867" y="702627"/>
                  </a:lnTo>
                  <a:lnTo>
                    <a:pt x="836663" y="702627"/>
                  </a:lnTo>
                  <a:lnTo>
                    <a:pt x="842022" y="697268"/>
                  </a:lnTo>
                  <a:lnTo>
                    <a:pt x="842022" y="605599"/>
                  </a:lnTo>
                  <a:lnTo>
                    <a:pt x="923531" y="571868"/>
                  </a:lnTo>
                  <a:lnTo>
                    <a:pt x="925868" y="569531"/>
                  </a:lnTo>
                  <a:lnTo>
                    <a:pt x="928306" y="563664"/>
                  </a:lnTo>
                  <a:lnTo>
                    <a:pt x="928306" y="560362"/>
                  </a:lnTo>
                  <a:lnTo>
                    <a:pt x="894524" y="478726"/>
                  </a:lnTo>
                  <a:lnTo>
                    <a:pt x="959434" y="413804"/>
                  </a:lnTo>
                  <a:lnTo>
                    <a:pt x="959434" y="40622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187444" y="7731433"/>
              <a:ext cx="233710" cy="166476"/>
            </a:xfrm>
            <a:prstGeom prst="rect">
              <a:avLst/>
            </a:prstGeom>
          </p:spPr>
        </p:pic>
      </p:grpSp>
      <p:grpSp>
        <p:nvGrpSpPr>
          <p:cNvPr id="36" name="object 36"/>
          <p:cNvGrpSpPr/>
          <p:nvPr/>
        </p:nvGrpSpPr>
        <p:grpSpPr>
          <a:xfrm>
            <a:off x="13436981" y="7496325"/>
            <a:ext cx="1073785" cy="894080"/>
            <a:chOff x="13436981" y="7496325"/>
            <a:chExt cx="1073785" cy="894080"/>
          </a:xfrm>
        </p:grpSpPr>
        <p:sp>
          <p:nvSpPr>
            <p:cNvPr id="37" name="object 37"/>
            <p:cNvSpPr/>
            <p:nvPr/>
          </p:nvSpPr>
          <p:spPr>
            <a:xfrm>
              <a:off x="13436981" y="7496325"/>
              <a:ext cx="796925" cy="894080"/>
            </a:xfrm>
            <a:custGeom>
              <a:avLst/>
              <a:gdLst/>
              <a:ahLst/>
              <a:cxnLst/>
              <a:rect l="l" t="t" r="r" b="b"/>
              <a:pathLst>
                <a:path w="796925" h="894079">
                  <a:moveTo>
                    <a:pt x="694450" y="0"/>
                  </a:moveTo>
                  <a:lnTo>
                    <a:pt x="101975" y="0"/>
                  </a:lnTo>
                  <a:lnTo>
                    <a:pt x="62320" y="8026"/>
                  </a:lnTo>
                  <a:lnTo>
                    <a:pt x="29902" y="29903"/>
                  </a:lnTo>
                  <a:lnTo>
                    <a:pt x="8026" y="62325"/>
                  </a:lnTo>
                  <a:lnTo>
                    <a:pt x="0" y="101986"/>
                  </a:lnTo>
                  <a:lnTo>
                    <a:pt x="0" y="791944"/>
                  </a:lnTo>
                  <a:lnTo>
                    <a:pt x="8026" y="831605"/>
                  </a:lnTo>
                  <a:lnTo>
                    <a:pt x="29902" y="864027"/>
                  </a:lnTo>
                  <a:lnTo>
                    <a:pt x="62320" y="885904"/>
                  </a:lnTo>
                  <a:lnTo>
                    <a:pt x="101975" y="893930"/>
                  </a:lnTo>
                  <a:lnTo>
                    <a:pt x="694450" y="893930"/>
                  </a:lnTo>
                  <a:lnTo>
                    <a:pt x="734111" y="885904"/>
                  </a:lnTo>
                  <a:lnTo>
                    <a:pt x="766532" y="864027"/>
                  </a:lnTo>
                  <a:lnTo>
                    <a:pt x="788409" y="831605"/>
                  </a:lnTo>
                  <a:lnTo>
                    <a:pt x="796436" y="791944"/>
                  </a:lnTo>
                  <a:lnTo>
                    <a:pt x="796436" y="780070"/>
                  </a:lnTo>
                  <a:lnTo>
                    <a:pt x="791075" y="774698"/>
                  </a:lnTo>
                  <a:lnTo>
                    <a:pt x="777819" y="774698"/>
                  </a:lnTo>
                  <a:lnTo>
                    <a:pt x="772447" y="780070"/>
                  </a:lnTo>
                  <a:lnTo>
                    <a:pt x="772447" y="791944"/>
                  </a:lnTo>
                  <a:lnTo>
                    <a:pt x="766307" y="822273"/>
                  </a:lnTo>
                  <a:lnTo>
                    <a:pt x="749575" y="847069"/>
                  </a:lnTo>
                  <a:lnTo>
                    <a:pt x="724779" y="863802"/>
                  </a:lnTo>
                  <a:lnTo>
                    <a:pt x="694450" y="869942"/>
                  </a:lnTo>
                  <a:lnTo>
                    <a:pt x="101975" y="869942"/>
                  </a:lnTo>
                  <a:lnTo>
                    <a:pt x="71652" y="863802"/>
                  </a:lnTo>
                  <a:lnTo>
                    <a:pt x="46859" y="847069"/>
                  </a:lnTo>
                  <a:lnTo>
                    <a:pt x="30128" y="822273"/>
                  </a:lnTo>
                  <a:lnTo>
                    <a:pt x="23988" y="791944"/>
                  </a:lnTo>
                  <a:lnTo>
                    <a:pt x="23988" y="101986"/>
                  </a:lnTo>
                  <a:lnTo>
                    <a:pt x="30128" y="71657"/>
                  </a:lnTo>
                  <a:lnTo>
                    <a:pt x="46859" y="46861"/>
                  </a:lnTo>
                  <a:lnTo>
                    <a:pt x="71652" y="30128"/>
                  </a:lnTo>
                  <a:lnTo>
                    <a:pt x="101975" y="23988"/>
                  </a:lnTo>
                  <a:lnTo>
                    <a:pt x="694450" y="23988"/>
                  </a:lnTo>
                  <a:lnTo>
                    <a:pt x="724779" y="30128"/>
                  </a:lnTo>
                  <a:lnTo>
                    <a:pt x="749575" y="46861"/>
                  </a:lnTo>
                  <a:lnTo>
                    <a:pt x="766307" y="71657"/>
                  </a:lnTo>
                  <a:lnTo>
                    <a:pt x="772447" y="101986"/>
                  </a:lnTo>
                  <a:lnTo>
                    <a:pt x="772447" y="394574"/>
                  </a:lnTo>
                  <a:lnTo>
                    <a:pt x="777819" y="399935"/>
                  </a:lnTo>
                  <a:lnTo>
                    <a:pt x="791075" y="399935"/>
                  </a:lnTo>
                  <a:lnTo>
                    <a:pt x="796436" y="394574"/>
                  </a:lnTo>
                  <a:lnTo>
                    <a:pt x="796436" y="101986"/>
                  </a:lnTo>
                  <a:lnTo>
                    <a:pt x="788409" y="62325"/>
                  </a:lnTo>
                  <a:lnTo>
                    <a:pt x="766532" y="29903"/>
                  </a:lnTo>
                  <a:lnTo>
                    <a:pt x="734111" y="8026"/>
                  </a:lnTo>
                  <a:lnTo>
                    <a:pt x="69445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571377" y="7636259"/>
              <a:ext cx="215229" cy="215229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3551459" y="7666271"/>
              <a:ext cx="958850" cy="705485"/>
            </a:xfrm>
            <a:custGeom>
              <a:avLst/>
              <a:gdLst/>
              <a:ahLst/>
              <a:cxnLst/>
              <a:rect l="l" t="t" r="r" b="b"/>
              <a:pathLst>
                <a:path w="958850" h="705484">
                  <a:moveTo>
                    <a:pt x="376275" y="303695"/>
                  </a:moveTo>
                  <a:lnTo>
                    <a:pt x="370903" y="298323"/>
                  </a:lnTo>
                  <a:lnTo>
                    <a:pt x="12903" y="298323"/>
                  </a:lnTo>
                  <a:lnTo>
                    <a:pt x="7531" y="303695"/>
                  </a:lnTo>
                  <a:lnTo>
                    <a:pt x="7531" y="316941"/>
                  </a:lnTo>
                  <a:lnTo>
                    <a:pt x="12903" y="322313"/>
                  </a:lnTo>
                  <a:lnTo>
                    <a:pt x="364274" y="322313"/>
                  </a:lnTo>
                  <a:lnTo>
                    <a:pt x="370903" y="322313"/>
                  </a:lnTo>
                  <a:lnTo>
                    <a:pt x="376275" y="316941"/>
                  </a:lnTo>
                  <a:lnTo>
                    <a:pt x="376275" y="303695"/>
                  </a:lnTo>
                  <a:close/>
                </a:path>
                <a:path w="958850" h="705484">
                  <a:moveTo>
                    <a:pt x="506691" y="434936"/>
                  </a:moveTo>
                  <a:lnTo>
                    <a:pt x="501319" y="429564"/>
                  </a:lnTo>
                  <a:lnTo>
                    <a:pt x="12903" y="429564"/>
                  </a:lnTo>
                  <a:lnTo>
                    <a:pt x="7531" y="434936"/>
                  </a:lnTo>
                  <a:lnTo>
                    <a:pt x="7531" y="448183"/>
                  </a:lnTo>
                  <a:lnTo>
                    <a:pt x="12903" y="453555"/>
                  </a:lnTo>
                  <a:lnTo>
                    <a:pt x="494690" y="453555"/>
                  </a:lnTo>
                  <a:lnTo>
                    <a:pt x="501319" y="453555"/>
                  </a:lnTo>
                  <a:lnTo>
                    <a:pt x="506691" y="448183"/>
                  </a:lnTo>
                  <a:lnTo>
                    <a:pt x="506691" y="434936"/>
                  </a:lnTo>
                  <a:close/>
                </a:path>
                <a:path w="958850" h="705484">
                  <a:moveTo>
                    <a:pt x="556653" y="566191"/>
                  </a:moveTo>
                  <a:lnTo>
                    <a:pt x="551281" y="560819"/>
                  </a:lnTo>
                  <a:lnTo>
                    <a:pt x="5372" y="560819"/>
                  </a:lnTo>
                  <a:lnTo>
                    <a:pt x="0" y="566191"/>
                  </a:lnTo>
                  <a:lnTo>
                    <a:pt x="0" y="579437"/>
                  </a:lnTo>
                  <a:lnTo>
                    <a:pt x="5372" y="584809"/>
                  </a:lnTo>
                  <a:lnTo>
                    <a:pt x="544652" y="584809"/>
                  </a:lnTo>
                  <a:lnTo>
                    <a:pt x="551281" y="584809"/>
                  </a:lnTo>
                  <a:lnTo>
                    <a:pt x="556653" y="579437"/>
                  </a:lnTo>
                  <a:lnTo>
                    <a:pt x="556653" y="566191"/>
                  </a:lnTo>
                  <a:close/>
                </a:path>
                <a:path w="958850" h="705484">
                  <a:moveTo>
                    <a:pt x="564146" y="5372"/>
                  </a:moveTo>
                  <a:lnTo>
                    <a:pt x="558774" y="0"/>
                  </a:lnTo>
                  <a:lnTo>
                    <a:pt x="329463" y="0"/>
                  </a:lnTo>
                  <a:lnTo>
                    <a:pt x="324091" y="5372"/>
                  </a:lnTo>
                  <a:lnTo>
                    <a:pt x="324091" y="18618"/>
                  </a:lnTo>
                  <a:lnTo>
                    <a:pt x="329463" y="23990"/>
                  </a:lnTo>
                  <a:lnTo>
                    <a:pt x="552157" y="23990"/>
                  </a:lnTo>
                  <a:lnTo>
                    <a:pt x="558774" y="23990"/>
                  </a:lnTo>
                  <a:lnTo>
                    <a:pt x="564146" y="18618"/>
                  </a:lnTo>
                  <a:lnTo>
                    <a:pt x="564146" y="5372"/>
                  </a:lnTo>
                  <a:close/>
                </a:path>
                <a:path w="958850" h="705484">
                  <a:moveTo>
                    <a:pt x="958850" y="595972"/>
                  </a:moveTo>
                  <a:lnTo>
                    <a:pt x="928712" y="565835"/>
                  </a:lnTo>
                  <a:lnTo>
                    <a:pt x="928712" y="599770"/>
                  </a:lnTo>
                  <a:lnTo>
                    <a:pt x="852322" y="676160"/>
                  </a:lnTo>
                  <a:lnTo>
                    <a:pt x="442112" y="265950"/>
                  </a:lnTo>
                  <a:lnTo>
                    <a:pt x="411708" y="159156"/>
                  </a:lnTo>
                  <a:lnTo>
                    <a:pt x="518502" y="189560"/>
                  </a:lnTo>
                  <a:lnTo>
                    <a:pt x="928712" y="599770"/>
                  </a:lnTo>
                  <a:lnTo>
                    <a:pt x="928712" y="565835"/>
                  </a:lnTo>
                  <a:lnTo>
                    <a:pt x="531825" y="168948"/>
                  </a:lnTo>
                  <a:lnTo>
                    <a:pt x="530034" y="167906"/>
                  </a:lnTo>
                  <a:lnTo>
                    <a:pt x="499338" y="159156"/>
                  </a:lnTo>
                  <a:lnTo>
                    <a:pt x="393382" y="128981"/>
                  </a:lnTo>
                  <a:lnTo>
                    <a:pt x="388874" y="130149"/>
                  </a:lnTo>
                  <a:lnTo>
                    <a:pt x="382714" y="136309"/>
                  </a:lnTo>
                  <a:lnTo>
                    <a:pt x="381546" y="140817"/>
                  </a:lnTo>
                  <a:lnTo>
                    <a:pt x="420458" y="277482"/>
                  </a:lnTo>
                  <a:lnTo>
                    <a:pt x="421513" y="279260"/>
                  </a:lnTo>
                  <a:lnTo>
                    <a:pt x="846099" y="703846"/>
                  </a:lnTo>
                  <a:lnTo>
                    <a:pt x="849147" y="705116"/>
                  </a:lnTo>
                  <a:lnTo>
                    <a:pt x="855510" y="705116"/>
                  </a:lnTo>
                  <a:lnTo>
                    <a:pt x="858558" y="703846"/>
                  </a:lnTo>
                  <a:lnTo>
                    <a:pt x="886244" y="676160"/>
                  </a:lnTo>
                  <a:lnTo>
                    <a:pt x="958850" y="603567"/>
                  </a:lnTo>
                  <a:lnTo>
                    <a:pt x="958850" y="5959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330008" y="8192254"/>
              <a:ext cx="119682" cy="118499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969728" y="7833257"/>
              <a:ext cx="118404" cy="117232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10304849" y="9013094"/>
            <a:ext cx="881380" cy="862965"/>
            <a:chOff x="10304849" y="9013094"/>
            <a:chExt cx="881380" cy="862965"/>
          </a:xfrm>
        </p:grpSpPr>
        <p:sp>
          <p:nvSpPr>
            <p:cNvPr id="43" name="object 43"/>
            <p:cNvSpPr/>
            <p:nvPr/>
          </p:nvSpPr>
          <p:spPr>
            <a:xfrm>
              <a:off x="10304849" y="9013094"/>
              <a:ext cx="881380" cy="862965"/>
            </a:xfrm>
            <a:custGeom>
              <a:avLst/>
              <a:gdLst/>
              <a:ahLst/>
              <a:cxnLst/>
              <a:rect l="l" t="t" r="r" b="b"/>
              <a:pathLst>
                <a:path w="881379" h="862965">
                  <a:moveTo>
                    <a:pt x="18617" y="0"/>
                  </a:moveTo>
                  <a:lnTo>
                    <a:pt x="5371" y="0"/>
                  </a:lnTo>
                  <a:lnTo>
                    <a:pt x="0" y="5361"/>
                  </a:lnTo>
                  <a:lnTo>
                    <a:pt x="0" y="857021"/>
                  </a:lnTo>
                  <a:lnTo>
                    <a:pt x="5371" y="862392"/>
                  </a:lnTo>
                  <a:lnTo>
                    <a:pt x="868832" y="862392"/>
                  </a:lnTo>
                  <a:lnTo>
                    <a:pt x="875460" y="862392"/>
                  </a:lnTo>
                  <a:lnTo>
                    <a:pt x="880831" y="857021"/>
                  </a:lnTo>
                  <a:lnTo>
                    <a:pt x="880831" y="843775"/>
                  </a:lnTo>
                  <a:lnTo>
                    <a:pt x="875460" y="838403"/>
                  </a:lnTo>
                  <a:lnTo>
                    <a:pt x="23988" y="838403"/>
                  </a:lnTo>
                  <a:lnTo>
                    <a:pt x="23988" y="5361"/>
                  </a:lnTo>
                  <a:lnTo>
                    <a:pt x="1861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400999" y="9352391"/>
              <a:ext cx="138466" cy="236505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0512136" y="9177406"/>
              <a:ext cx="603885" cy="467995"/>
            </a:xfrm>
            <a:custGeom>
              <a:avLst/>
              <a:gdLst/>
              <a:ahLst/>
              <a:cxnLst/>
              <a:rect l="l" t="t" r="r" b="b"/>
              <a:pathLst>
                <a:path w="603884" h="467995">
                  <a:moveTo>
                    <a:pt x="588348" y="0"/>
                  </a:moveTo>
                  <a:lnTo>
                    <a:pt x="581385" y="3047"/>
                  </a:lnTo>
                  <a:lnTo>
                    <a:pt x="468195" y="292451"/>
                  </a:lnTo>
                  <a:lnTo>
                    <a:pt x="396898" y="216694"/>
                  </a:lnTo>
                  <a:lnTo>
                    <a:pt x="392972" y="215323"/>
                  </a:lnTo>
                  <a:lnTo>
                    <a:pt x="385202" y="216506"/>
                  </a:lnTo>
                  <a:lnTo>
                    <a:pt x="381852" y="218935"/>
                  </a:lnTo>
                  <a:lnTo>
                    <a:pt x="277844" y="429054"/>
                  </a:lnTo>
                  <a:lnTo>
                    <a:pt x="127734" y="139514"/>
                  </a:lnTo>
                  <a:lnTo>
                    <a:pt x="123284" y="137116"/>
                  </a:lnTo>
                  <a:lnTo>
                    <a:pt x="114101" y="137357"/>
                  </a:lnTo>
                  <a:lnTo>
                    <a:pt x="109975" y="140215"/>
                  </a:lnTo>
                  <a:lnTo>
                    <a:pt x="0" y="400930"/>
                  </a:lnTo>
                  <a:lnTo>
                    <a:pt x="2869" y="407966"/>
                  </a:lnTo>
                  <a:lnTo>
                    <a:pt x="15078" y="413139"/>
                  </a:lnTo>
                  <a:lnTo>
                    <a:pt x="22114" y="410259"/>
                  </a:lnTo>
                  <a:lnTo>
                    <a:pt x="120341" y="177376"/>
                  </a:lnTo>
                  <a:lnTo>
                    <a:pt x="269499" y="465095"/>
                  </a:lnTo>
                  <a:lnTo>
                    <a:pt x="273604" y="467587"/>
                  </a:lnTo>
                  <a:lnTo>
                    <a:pt x="278085" y="467587"/>
                  </a:lnTo>
                  <a:lnTo>
                    <a:pt x="282713" y="467545"/>
                  </a:lnTo>
                  <a:lnTo>
                    <a:pt x="286828" y="464959"/>
                  </a:lnTo>
                  <a:lnTo>
                    <a:pt x="393946" y="248568"/>
                  </a:lnTo>
                  <a:lnTo>
                    <a:pt x="466540" y="325696"/>
                  </a:lnTo>
                  <a:lnTo>
                    <a:pt x="470676" y="327037"/>
                  </a:lnTo>
                  <a:lnTo>
                    <a:pt x="478781" y="325487"/>
                  </a:lnTo>
                  <a:lnTo>
                    <a:pt x="482131" y="322681"/>
                  </a:lnTo>
                  <a:lnTo>
                    <a:pt x="603730" y="11769"/>
                  </a:lnTo>
                  <a:lnTo>
                    <a:pt x="600683" y="4816"/>
                  </a:lnTo>
                  <a:lnTo>
                    <a:pt x="58834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10136159" y="9067020"/>
            <a:ext cx="88265" cy="24130"/>
          </a:xfrm>
          <a:custGeom>
            <a:avLst/>
            <a:gdLst/>
            <a:ahLst/>
            <a:cxnLst/>
            <a:rect l="l" t="t" r="r" b="b"/>
            <a:pathLst>
              <a:path w="88265" h="24129">
                <a:moveTo>
                  <a:pt x="82751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8617"/>
                </a:lnTo>
                <a:lnTo>
                  <a:pt x="5371" y="23988"/>
                </a:lnTo>
                <a:lnTo>
                  <a:pt x="76133" y="23988"/>
                </a:lnTo>
                <a:lnTo>
                  <a:pt x="82751" y="23988"/>
                </a:lnTo>
                <a:lnTo>
                  <a:pt x="88133" y="18617"/>
                </a:lnTo>
                <a:lnTo>
                  <a:pt x="88133" y="5371"/>
                </a:lnTo>
                <a:lnTo>
                  <a:pt x="8275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136159" y="9399992"/>
            <a:ext cx="88265" cy="24130"/>
          </a:xfrm>
          <a:custGeom>
            <a:avLst/>
            <a:gdLst/>
            <a:ahLst/>
            <a:cxnLst/>
            <a:rect l="l" t="t" r="r" b="b"/>
            <a:pathLst>
              <a:path w="88265" h="24129">
                <a:moveTo>
                  <a:pt x="82751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8617"/>
                </a:lnTo>
                <a:lnTo>
                  <a:pt x="5371" y="23988"/>
                </a:lnTo>
                <a:lnTo>
                  <a:pt x="76133" y="23988"/>
                </a:lnTo>
                <a:lnTo>
                  <a:pt x="82751" y="23988"/>
                </a:lnTo>
                <a:lnTo>
                  <a:pt x="88133" y="18617"/>
                </a:lnTo>
                <a:lnTo>
                  <a:pt x="88133" y="5371"/>
                </a:lnTo>
                <a:lnTo>
                  <a:pt x="8275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0136159" y="9732964"/>
            <a:ext cx="88265" cy="24130"/>
          </a:xfrm>
          <a:custGeom>
            <a:avLst/>
            <a:gdLst/>
            <a:ahLst/>
            <a:cxnLst/>
            <a:rect l="l" t="t" r="r" b="b"/>
            <a:pathLst>
              <a:path w="88265" h="24129">
                <a:moveTo>
                  <a:pt x="82751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8617"/>
                </a:lnTo>
                <a:lnTo>
                  <a:pt x="5371" y="23988"/>
                </a:lnTo>
                <a:lnTo>
                  <a:pt x="76133" y="23988"/>
                </a:lnTo>
                <a:lnTo>
                  <a:pt x="82751" y="23988"/>
                </a:lnTo>
                <a:lnTo>
                  <a:pt x="88133" y="18617"/>
                </a:lnTo>
                <a:lnTo>
                  <a:pt x="88133" y="5371"/>
                </a:lnTo>
                <a:lnTo>
                  <a:pt x="8275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3752464" y="4443347"/>
            <a:ext cx="909319" cy="996315"/>
            <a:chOff x="3752464" y="4443347"/>
            <a:chExt cx="909319" cy="996315"/>
          </a:xfrm>
        </p:grpSpPr>
        <p:sp>
          <p:nvSpPr>
            <p:cNvPr id="50" name="object 50"/>
            <p:cNvSpPr/>
            <p:nvPr/>
          </p:nvSpPr>
          <p:spPr>
            <a:xfrm>
              <a:off x="3752456" y="4443354"/>
              <a:ext cx="909319" cy="996315"/>
            </a:xfrm>
            <a:custGeom>
              <a:avLst/>
              <a:gdLst/>
              <a:ahLst/>
              <a:cxnLst/>
              <a:rect l="l" t="t" r="r" b="b"/>
              <a:pathLst>
                <a:path w="909320" h="996314">
                  <a:moveTo>
                    <a:pt x="600024" y="61899"/>
                  </a:moveTo>
                  <a:lnTo>
                    <a:pt x="595147" y="37833"/>
                  </a:lnTo>
                  <a:lnTo>
                    <a:pt x="585812" y="23990"/>
                  </a:lnTo>
                  <a:lnTo>
                    <a:pt x="581863" y="18148"/>
                  </a:lnTo>
                  <a:lnTo>
                    <a:pt x="576033" y="14224"/>
                  </a:lnTo>
                  <a:lnTo>
                    <a:pt x="576033" y="61899"/>
                  </a:lnTo>
                  <a:lnTo>
                    <a:pt x="576033" y="157708"/>
                  </a:lnTo>
                  <a:lnTo>
                    <a:pt x="573049" y="172453"/>
                  </a:lnTo>
                  <a:lnTo>
                    <a:pt x="564908" y="184505"/>
                  </a:lnTo>
                  <a:lnTo>
                    <a:pt x="552856" y="192646"/>
                  </a:lnTo>
                  <a:lnTo>
                    <a:pt x="538124" y="195630"/>
                  </a:lnTo>
                  <a:lnTo>
                    <a:pt x="370636" y="195630"/>
                  </a:lnTo>
                  <a:lnTo>
                    <a:pt x="355892" y="192646"/>
                  </a:lnTo>
                  <a:lnTo>
                    <a:pt x="343839" y="184505"/>
                  </a:lnTo>
                  <a:lnTo>
                    <a:pt x="335711" y="172453"/>
                  </a:lnTo>
                  <a:lnTo>
                    <a:pt x="332727" y="157708"/>
                  </a:lnTo>
                  <a:lnTo>
                    <a:pt x="332727" y="61899"/>
                  </a:lnTo>
                  <a:lnTo>
                    <a:pt x="335711" y="47155"/>
                  </a:lnTo>
                  <a:lnTo>
                    <a:pt x="343839" y="35102"/>
                  </a:lnTo>
                  <a:lnTo>
                    <a:pt x="355892" y="26974"/>
                  </a:lnTo>
                  <a:lnTo>
                    <a:pt x="370636" y="23990"/>
                  </a:lnTo>
                  <a:lnTo>
                    <a:pt x="538124" y="23990"/>
                  </a:lnTo>
                  <a:lnTo>
                    <a:pt x="552856" y="26974"/>
                  </a:lnTo>
                  <a:lnTo>
                    <a:pt x="564908" y="35102"/>
                  </a:lnTo>
                  <a:lnTo>
                    <a:pt x="573049" y="47155"/>
                  </a:lnTo>
                  <a:lnTo>
                    <a:pt x="576033" y="61899"/>
                  </a:lnTo>
                  <a:lnTo>
                    <a:pt x="576033" y="14224"/>
                  </a:lnTo>
                  <a:lnTo>
                    <a:pt x="562190" y="4876"/>
                  </a:lnTo>
                  <a:lnTo>
                    <a:pt x="538124" y="0"/>
                  </a:lnTo>
                  <a:lnTo>
                    <a:pt x="370636" y="0"/>
                  </a:lnTo>
                  <a:lnTo>
                    <a:pt x="346570" y="4876"/>
                  </a:lnTo>
                  <a:lnTo>
                    <a:pt x="326885" y="18148"/>
                  </a:lnTo>
                  <a:lnTo>
                    <a:pt x="313601" y="37833"/>
                  </a:lnTo>
                  <a:lnTo>
                    <a:pt x="308737" y="61899"/>
                  </a:lnTo>
                  <a:lnTo>
                    <a:pt x="308737" y="157708"/>
                  </a:lnTo>
                  <a:lnTo>
                    <a:pt x="313601" y="181775"/>
                  </a:lnTo>
                  <a:lnTo>
                    <a:pt x="326885" y="201460"/>
                  </a:lnTo>
                  <a:lnTo>
                    <a:pt x="346570" y="214744"/>
                  </a:lnTo>
                  <a:lnTo>
                    <a:pt x="370636" y="219621"/>
                  </a:lnTo>
                  <a:lnTo>
                    <a:pt x="538124" y="219621"/>
                  </a:lnTo>
                  <a:lnTo>
                    <a:pt x="581863" y="201460"/>
                  </a:lnTo>
                  <a:lnTo>
                    <a:pt x="600024" y="157708"/>
                  </a:lnTo>
                  <a:lnTo>
                    <a:pt x="600024" y="61899"/>
                  </a:lnTo>
                  <a:close/>
                </a:path>
                <a:path w="909320" h="996314">
                  <a:moveTo>
                    <a:pt x="908786" y="264172"/>
                  </a:moveTo>
                  <a:lnTo>
                    <a:pt x="899172" y="216725"/>
                  </a:lnTo>
                  <a:lnTo>
                    <a:pt x="872998" y="177927"/>
                  </a:lnTo>
                  <a:lnTo>
                    <a:pt x="834199" y="151752"/>
                  </a:lnTo>
                  <a:lnTo>
                    <a:pt x="786739" y="142151"/>
                  </a:lnTo>
                  <a:lnTo>
                    <a:pt x="673023" y="142151"/>
                  </a:lnTo>
                  <a:lnTo>
                    <a:pt x="667651" y="147523"/>
                  </a:lnTo>
                  <a:lnTo>
                    <a:pt x="667651" y="160756"/>
                  </a:lnTo>
                  <a:lnTo>
                    <a:pt x="673023" y="166128"/>
                  </a:lnTo>
                  <a:lnTo>
                    <a:pt x="786739" y="166128"/>
                  </a:lnTo>
                  <a:lnTo>
                    <a:pt x="824865" y="173850"/>
                  </a:lnTo>
                  <a:lnTo>
                    <a:pt x="856043" y="194881"/>
                  </a:lnTo>
                  <a:lnTo>
                    <a:pt x="877074" y="226047"/>
                  </a:lnTo>
                  <a:lnTo>
                    <a:pt x="884796" y="264172"/>
                  </a:lnTo>
                  <a:lnTo>
                    <a:pt x="884796" y="873861"/>
                  </a:lnTo>
                  <a:lnTo>
                    <a:pt x="877074" y="911987"/>
                  </a:lnTo>
                  <a:lnTo>
                    <a:pt x="856043" y="943152"/>
                  </a:lnTo>
                  <a:lnTo>
                    <a:pt x="824865" y="964184"/>
                  </a:lnTo>
                  <a:lnTo>
                    <a:pt x="786739" y="971892"/>
                  </a:lnTo>
                  <a:lnTo>
                    <a:pt x="122034" y="971892"/>
                  </a:lnTo>
                  <a:lnTo>
                    <a:pt x="83908" y="964184"/>
                  </a:lnTo>
                  <a:lnTo>
                    <a:pt x="52743" y="943152"/>
                  </a:lnTo>
                  <a:lnTo>
                    <a:pt x="31711" y="911987"/>
                  </a:lnTo>
                  <a:lnTo>
                    <a:pt x="23990" y="873861"/>
                  </a:lnTo>
                  <a:lnTo>
                    <a:pt x="23990" y="264172"/>
                  </a:lnTo>
                  <a:lnTo>
                    <a:pt x="31711" y="226047"/>
                  </a:lnTo>
                  <a:lnTo>
                    <a:pt x="52743" y="194881"/>
                  </a:lnTo>
                  <a:lnTo>
                    <a:pt x="83908" y="173850"/>
                  </a:lnTo>
                  <a:lnTo>
                    <a:pt x="122034" y="166128"/>
                  </a:lnTo>
                  <a:lnTo>
                    <a:pt x="235762" y="166128"/>
                  </a:lnTo>
                  <a:lnTo>
                    <a:pt x="241134" y="160756"/>
                  </a:lnTo>
                  <a:lnTo>
                    <a:pt x="241134" y="147523"/>
                  </a:lnTo>
                  <a:lnTo>
                    <a:pt x="235762" y="142151"/>
                  </a:lnTo>
                  <a:lnTo>
                    <a:pt x="122034" y="142151"/>
                  </a:lnTo>
                  <a:lnTo>
                    <a:pt x="74574" y="151752"/>
                  </a:lnTo>
                  <a:lnTo>
                    <a:pt x="35788" y="177927"/>
                  </a:lnTo>
                  <a:lnTo>
                    <a:pt x="9601" y="216725"/>
                  </a:lnTo>
                  <a:lnTo>
                    <a:pt x="0" y="264172"/>
                  </a:lnTo>
                  <a:lnTo>
                    <a:pt x="0" y="873861"/>
                  </a:lnTo>
                  <a:lnTo>
                    <a:pt x="9601" y="921308"/>
                  </a:lnTo>
                  <a:lnTo>
                    <a:pt x="35788" y="960107"/>
                  </a:lnTo>
                  <a:lnTo>
                    <a:pt x="74574" y="986282"/>
                  </a:lnTo>
                  <a:lnTo>
                    <a:pt x="122034" y="995883"/>
                  </a:lnTo>
                  <a:lnTo>
                    <a:pt x="786739" y="995883"/>
                  </a:lnTo>
                  <a:lnTo>
                    <a:pt x="834199" y="986282"/>
                  </a:lnTo>
                  <a:lnTo>
                    <a:pt x="872998" y="960107"/>
                  </a:lnTo>
                  <a:lnTo>
                    <a:pt x="899172" y="921308"/>
                  </a:lnTo>
                  <a:lnTo>
                    <a:pt x="908786" y="873861"/>
                  </a:lnTo>
                  <a:lnTo>
                    <a:pt x="908786" y="2641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902817" y="4798930"/>
              <a:ext cx="151974" cy="10633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902817" y="4967670"/>
              <a:ext cx="151974" cy="106342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902817" y="5136411"/>
              <a:ext cx="151974" cy="106342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4163822" y="4873135"/>
              <a:ext cx="328930" cy="361950"/>
            </a:xfrm>
            <a:custGeom>
              <a:avLst/>
              <a:gdLst/>
              <a:ahLst/>
              <a:cxnLst/>
              <a:rect l="l" t="t" r="r" b="b"/>
              <a:pathLst>
                <a:path w="328929" h="361950">
                  <a:moveTo>
                    <a:pt x="328879" y="342861"/>
                  </a:moveTo>
                  <a:lnTo>
                    <a:pt x="323507" y="337489"/>
                  </a:lnTo>
                  <a:lnTo>
                    <a:pt x="5372" y="337489"/>
                  </a:lnTo>
                  <a:lnTo>
                    <a:pt x="0" y="342861"/>
                  </a:lnTo>
                  <a:lnTo>
                    <a:pt x="0" y="356108"/>
                  </a:lnTo>
                  <a:lnTo>
                    <a:pt x="5372" y="361480"/>
                  </a:lnTo>
                  <a:lnTo>
                    <a:pt x="316877" y="361480"/>
                  </a:lnTo>
                  <a:lnTo>
                    <a:pt x="323507" y="361480"/>
                  </a:lnTo>
                  <a:lnTo>
                    <a:pt x="328879" y="356108"/>
                  </a:lnTo>
                  <a:lnTo>
                    <a:pt x="328879" y="342861"/>
                  </a:lnTo>
                  <a:close/>
                </a:path>
                <a:path w="328929" h="361950">
                  <a:moveTo>
                    <a:pt x="328879" y="174117"/>
                  </a:moveTo>
                  <a:lnTo>
                    <a:pt x="323507" y="168744"/>
                  </a:lnTo>
                  <a:lnTo>
                    <a:pt x="5372" y="168744"/>
                  </a:lnTo>
                  <a:lnTo>
                    <a:pt x="0" y="174117"/>
                  </a:lnTo>
                  <a:lnTo>
                    <a:pt x="0" y="187363"/>
                  </a:lnTo>
                  <a:lnTo>
                    <a:pt x="5372" y="192735"/>
                  </a:lnTo>
                  <a:lnTo>
                    <a:pt x="316877" y="192735"/>
                  </a:lnTo>
                  <a:lnTo>
                    <a:pt x="323507" y="192735"/>
                  </a:lnTo>
                  <a:lnTo>
                    <a:pt x="328879" y="187363"/>
                  </a:lnTo>
                  <a:lnTo>
                    <a:pt x="328879" y="174117"/>
                  </a:lnTo>
                  <a:close/>
                </a:path>
                <a:path w="328929" h="361950">
                  <a:moveTo>
                    <a:pt x="328879" y="5372"/>
                  </a:moveTo>
                  <a:lnTo>
                    <a:pt x="323507" y="0"/>
                  </a:lnTo>
                  <a:lnTo>
                    <a:pt x="5372" y="0"/>
                  </a:lnTo>
                  <a:lnTo>
                    <a:pt x="0" y="5372"/>
                  </a:lnTo>
                  <a:lnTo>
                    <a:pt x="0" y="18605"/>
                  </a:lnTo>
                  <a:lnTo>
                    <a:pt x="5372" y="23977"/>
                  </a:lnTo>
                  <a:lnTo>
                    <a:pt x="316877" y="23977"/>
                  </a:lnTo>
                  <a:lnTo>
                    <a:pt x="323507" y="23977"/>
                  </a:lnTo>
                  <a:lnTo>
                    <a:pt x="328879" y="18605"/>
                  </a:lnTo>
                  <a:lnTo>
                    <a:pt x="328879" y="53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/>
          <p:nvPr/>
        </p:nvSpPr>
        <p:spPr>
          <a:xfrm>
            <a:off x="8437359" y="4517370"/>
            <a:ext cx="1220470" cy="1017905"/>
          </a:xfrm>
          <a:custGeom>
            <a:avLst/>
            <a:gdLst/>
            <a:ahLst/>
            <a:cxnLst/>
            <a:rect l="l" t="t" r="r" b="b"/>
            <a:pathLst>
              <a:path w="1220470" h="1017904">
                <a:moveTo>
                  <a:pt x="1129919" y="918845"/>
                </a:moveTo>
                <a:lnTo>
                  <a:pt x="1128649" y="915797"/>
                </a:lnTo>
                <a:lnTo>
                  <a:pt x="1100950" y="888111"/>
                </a:lnTo>
                <a:lnTo>
                  <a:pt x="1100950" y="922032"/>
                </a:lnTo>
                <a:lnTo>
                  <a:pt x="1034249" y="988745"/>
                </a:lnTo>
                <a:lnTo>
                  <a:pt x="934961" y="889457"/>
                </a:lnTo>
                <a:lnTo>
                  <a:pt x="904303" y="858799"/>
                </a:lnTo>
                <a:lnTo>
                  <a:pt x="901573" y="857694"/>
                </a:lnTo>
                <a:lnTo>
                  <a:pt x="896340" y="857694"/>
                </a:lnTo>
                <a:lnTo>
                  <a:pt x="892581" y="858227"/>
                </a:lnTo>
                <a:lnTo>
                  <a:pt x="889292" y="860539"/>
                </a:lnTo>
                <a:lnTo>
                  <a:pt x="838962" y="954646"/>
                </a:lnTo>
                <a:lnTo>
                  <a:pt x="713270" y="599490"/>
                </a:lnTo>
                <a:lnTo>
                  <a:pt x="1068438" y="725170"/>
                </a:lnTo>
                <a:lnTo>
                  <a:pt x="972273" y="776617"/>
                </a:lnTo>
                <a:lnTo>
                  <a:pt x="969962" y="779894"/>
                </a:lnTo>
                <a:lnTo>
                  <a:pt x="968857" y="787400"/>
                </a:lnTo>
                <a:lnTo>
                  <a:pt x="970114" y="791197"/>
                </a:lnTo>
                <a:lnTo>
                  <a:pt x="1100950" y="922032"/>
                </a:lnTo>
                <a:lnTo>
                  <a:pt x="1100950" y="888111"/>
                </a:lnTo>
                <a:lnTo>
                  <a:pt x="1001191" y="788352"/>
                </a:lnTo>
                <a:lnTo>
                  <a:pt x="1107922" y="731266"/>
                </a:lnTo>
                <a:lnTo>
                  <a:pt x="1110386" y="726770"/>
                </a:lnTo>
                <a:lnTo>
                  <a:pt x="1109662" y="717283"/>
                </a:lnTo>
                <a:lnTo>
                  <a:pt x="1106551" y="713206"/>
                </a:lnTo>
                <a:lnTo>
                  <a:pt x="785177" y="599490"/>
                </a:lnTo>
                <a:lnTo>
                  <a:pt x="693216" y="566940"/>
                </a:lnTo>
                <a:lnTo>
                  <a:pt x="688365" y="568045"/>
                </a:lnTo>
                <a:lnTo>
                  <a:pt x="681824" y="574573"/>
                </a:lnTo>
                <a:lnTo>
                  <a:pt x="680732" y="579424"/>
                </a:lnTo>
                <a:lnTo>
                  <a:pt x="826998" y="992759"/>
                </a:lnTo>
                <a:lnTo>
                  <a:pt x="831075" y="995883"/>
                </a:lnTo>
                <a:lnTo>
                  <a:pt x="840562" y="996581"/>
                </a:lnTo>
                <a:lnTo>
                  <a:pt x="845058" y="994130"/>
                </a:lnTo>
                <a:lnTo>
                  <a:pt x="866165" y="954646"/>
                </a:lnTo>
                <a:lnTo>
                  <a:pt x="901039" y="889457"/>
                </a:lnTo>
                <a:lnTo>
                  <a:pt x="1028115" y="1016533"/>
                </a:lnTo>
                <a:lnTo>
                  <a:pt x="1031176" y="1017701"/>
                </a:lnTo>
                <a:lnTo>
                  <a:pt x="1037310" y="1017701"/>
                </a:lnTo>
                <a:lnTo>
                  <a:pt x="1040384" y="1016533"/>
                </a:lnTo>
                <a:lnTo>
                  <a:pt x="1068171" y="988745"/>
                </a:lnTo>
                <a:lnTo>
                  <a:pt x="1128649" y="928268"/>
                </a:lnTo>
                <a:lnTo>
                  <a:pt x="1129919" y="925233"/>
                </a:lnTo>
                <a:lnTo>
                  <a:pt x="1129919" y="918845"/>
                </a:lnTo>
                <a:close/>
              </a:path>
              <a:path w="1220470" h="1017904">
                <a:moveTo>
                  <a:pt x="1220089" y="390156"/>
                </a:moveTo>
                <a:lnTo>
                  <a:pt x="1211529" y="347903"/>
                </a:lnTo>
                <a:lnTo>
                  <a:pt x="1188224" y="313359"/>
                </a:lnTo>
                <a:lnTo>
                  <a:pt x="1153680" y="290055"/>
                </a:lnTo>
                <a:lnTo>
                  <a:pt x="1111440" y="281495"/>
                </a:lnTo>
                <a:lnTo>
                  <a:pt x="1093711" y="282968"/>
                </a:lnTo>
                <a:lnTo>
                  <a:pt x="1076566" y="287274"/>
                </a:lnTo>
                <a:lnTo>
                  <a:pt x="1060348" y="294297"/>
                </a:lnTo>
                <a:lnTo>
                  <a:pt x="1045413" y="303898"/>
                </a:lnTo>
                <a:lnTo>
                  <a:pt x="1000594" y="303898"/>
                </a:lnTo>
                <a:lnTo>
                  <a:pt x="1000594" y="5359"/>
                </a:lnTo>
                <a:lnTo>
                  <a:pt x="995222" y="0"/>
                </a:lnTo>
                <a:lnTo>
                  <a:pt x="677672" y="0"/>
                </a:lnTo>
                <a:lnTo>
                  <a:pt x="672312" y="5359"/>
                </a:lnTo>
                <a:lnTo>
                  <a:pt x="672312" y="75438"/>
                </a:lnTo>
                <a:lnTo>
                  <a:pt x="673277" y="78130"/>
                </a:lnTo>
                <a:lnTo>
                  <a:pt x="675081" y="80289"/>
                </a:lnTo>
                <a:lnTo>
                  <a:pt x="683488" y="92379"/>
                </a:lnTo>
                <a:lnTo>
                  <a:pt x="689635" y="105664"/>
                </a:lnTo>
                <a:lnTo>
                  <a:pt x="693407" y="119786"/>
                </a:lnTo>
                <a:lnTo>
                  <a:pt x="694690" y="134429"/>
                </a:lnTo>
                <a:lnTo>
                  <a:pt x="688035" y="167347"/>
                </a:lnTo>
                <a:lnTo>
                  <a:pt x="669874" y="194259"/>
                </a:lnTo>
                <a:lnTo>
                  <a:pt x="642962" y="212432"/>
                </a:lnTo>
                <a:lnTo>
                  <a:pt x="610044" y="219087"/>
                </a:lnTo>
                <a:lnTo>
                  <a:pt x="577113" y="212432"/>
                </a:lnTo>
                <a:lnTo>
                  <a:pt x="550202" y="194259"/>
                </a:lnTo>
                <a:lnTo>
                  <a:pt x="532041" y="167347"/>
                </a:lnTo>
                <a:lnTo>
                  <a:pt x="525386" y="134429"/>
                </a:lnTo>
                <a:lnTo>
                  <a:pt x="526669" y="119786"/>
                </a:lnTo>
                <a:lnTo>
                  <a:pt x="530440" y="105664"/>
                </a:lnTo>
                <a:lnTo>
                  <a:pt x="536587" y="92379"/>
                </a:lnTo>
                <a:lnTo>
                  <a:pt x="544995" y="80289"/>
                </a:lnTo>
                <a:lnTo>
                  <a:pt x="546798" y="78130"/>
                </a:lnTo>
                <a:lnTo>
                  <a:pt x="547776" y="75438"/>
                </a:lnTo>
                <a:lnTo>
                  <a:pt x="547776" y="5359"/>
                </a:lnTo>
                <a:lnTo>
                  <a:pt x="542404" y="0"/>
                </a:lnTo>
                <a:lnTo>
                  <a:pt x="224853" y="0"/>
                </a:lnTo>
                <a:lnTo>
                  <a:pt x="219481" y="5359"/>
                </a:lnTo>
                <a:lnTo>
                  <a:pt x="219481" y="303898"/>
                </a:lnTo>
                <a:lnTo>
                  <a:pt x="174663" y="303898"/>
                </a:lnTo>
                <a:lnTo>
                  <a:pt x="159727" y="294297"/>
                </a:lnTo>
                <a:lnTo>
                  <a:pt x="143510" y="287274"/>
                </a:lnTo>
                <a:lnTo>
                  <a:pt x="126365" y="282968"/>
                </a:lnTo>
                <a:lnTo>
                  <a:pt x="108648" y="281495"/>
                </a:lnTo>
                <a:lnTo>
                  <a:pt x="66395" y="290055"/>
                </a:lnTo>
                <a:lnTo>
                  <a:pt x="31851" y="313359"/>
                </a:lnTo>
                <a:lnTo>
                  <a:pt x="8547" y="347903"/>
                </a:lnTo>
                <a:lnTo>
                  <a:pt x="0" y="390156"/>
                </a:lnTo>
                <a:lnTo>
                  <a:pt x="8547" y="432396"/>
                </a:lnTo>
                <a:lnTo>
                  <a:pt x="31851" y="466940"/>
                </a:lnTo>
                <a:lnTo>
                  <a:pt x="66395" y="490245"/>
                </a:lnTo>
                <a:lnTo>
                  <a:pt x="108648" y="498805"/>
                </a:lnTo>
                <a:lnTo>
                  <a:pt x="126365" y="497332"/>
                </a:lnTo>
                <a:lnTo>
                  <a:pt x="143510" y="493026"/>
                </a:lnTo>
                <a:lnTo>
                  <a:pt x="159727" y="486016"/>
                </a:lnTo>
                <a:lnTo>
                  <a:pt x="174663" y="476415"/>
                </a:lnTo>
                <a:lnTo>
                  <a:pt x="219481" y="476415"/>
                </a:lnTo>
                <a:lnTo>
                  <a:pt x="219481" y="774928"/>
                </a:lnTo>
                <a:lnTo>
                  <a:pt x="224853" y="780300"/>
                </a:lnTo>
                <a:lnTo>
                  <a:pt x="535774" y="780300"/>
                </a:lnTo>
                <a:lnTo>
                  <a:pt x="542404" y="780300"/>
                </a:lnTo>
                <a:lnTo>
                  <a:pt x="547776" y="774928"/>
                </a:lnTo>
                <a:lnTo>
                  <a:pt x="547776" y="704875"/>
                </a:lnTo>
                <a:lnTo>
                  <a:pt x="546798" y="702170"/>
                </a:lnTo>
                <a:lnTo>
                  <a:pt x="544995" y="700011"/>
                </a:lnTo>
                <a:lnTo>
                  <a:pt x="536587" y="687920"/>
                </a:lnTo>
                <a:lnTo>
                  <a:pt x="530440" y="674649"/>
                </a:lnTo>
                <a:lnTo>
                  <a:pt x="526669" y="660527"/>
                </a:lnTo>
                <a:lnTo>
                  <a:pt x="525386" y="645871"/>
                </a:lnTo>
                <a:lnTo>
                  <a:pt x="529526" y="619645"/>
                </a:lnTo>
                <a:lnTo>
                  <a:pt x="541210" y="596519"/>
                </a:lnTo>
                <a:lnTo>
                  <a:pt x="559346" y="578053"/>
                </a:lnTo>
                <a:lnTo>
                  <a:pt x="582815" y="565759"/>
                </a:lnTo>
                <a:lnTo>
                  <a:pt x="589089" y="563651"/>
                </a:lnTo>
                <a:lnTo>
                  <a:pt x="592467" y="556844"/>
                </a:lnTo>
                <a:lnTo>
                  <a:pt x="588225" y="544296"/>
                </a:lnTo>
                <a:lnTo>
                  <a:pt x="581444" y="540893"/>
                </a:lnTo>
                <a:lnTo>
                  <a:pt x="575144" y="543026"/>
                </a:lnTo>
                <a:lnTo>
                  <a:pt x="545020" y="558812"/>
                </a:lnTo>
                <a:lnTo>
                  <a:pt x="521728" y="582536"/>
                </a:lnTo>
                <a:lnTo>
                  <a:pt x="506717" y="612216"/>
                </a:lnTo>
                <a:lnTo>
                  <a:pt x="501396" y="645871"/>
                </a:lnTo>
                <a:lnTo>
                  <a:pt x="502856" y="663587"/>
                </a:lnTo>
                <a:lnTo>
                  <a:pt x="507161" y="680732"/>
                </a:lnTo>
                <a:lnTo>
                  <a:pt x="514184" y="696950"/>
                </a:lnTo>
                <a:lnTo>
                  <a:pt x="523773" y="711885"/>
                </a:lnTo>
                <a:lnTo>
                  <a:pt x="523773" y="756310"/>
                </a:lnTo>
                <a:lnTo>
                  <a:pt x="243471" y="756310"/>
                </a:lnTo>
                <a:lnTo>
                  <a:pt x="243471" y="457784"/>
                </a:lnTo>
                <a:lnTo>
                  <a:pt x="238099" y="452424"/>
                </a:lnTo>
                <a:lnTo>
                  <a:pt x="167652" y="452424"/>
                </a:lnTo>
                <a:lnTo>
                  <a:pt x="164934" y="453402"/>
                </a:lnTo>
                <a:lnTo>
                  <a:pt x="162775" y="455206"/>
                </a:lnTo>
                <a:lnTo>
                  <a:pt x="150685" y="463600"/>
                </a:lnTo>
                <a:lnTo>
                  <a:pt x="137426" y="469747"/>
                </a:lnTo>
                <a:lnTo>
                  <a:pt x="123291" y="473532"/>
                </a:lnTo>
                <a:lnTo>
                  <a:pt x="108648" y="474814"/>
                </a:lnTo>
                <a:lnTo>
                  <a:pt x="75730" y="468147"/>
                </a:lnTo>
                <a:lnTo>
                  <a:pt x="48806" y="449986"/>
                </a:lnTo>
                <a:lnTo>
                  <a:pt x="30645" y="423075"/>
                </a:lnTo>
                <a:lnTo>
                  <a:pt x="23977" y="390156"/>
                </a:lnTo>
                <a:lnTo>
                  <a:pt x="30645" y="357225"/>
                </a:lnTo>
                <a:lnTo>
                  <a:pt x="48806" y="330314"/>
                </a:lnTo>
                <a:lnTo>
                  <a:pt x="75730" y="312153"/>
                </a:lnTo>
                <a:lnTo>
                  <a:pt x="108648" y="305485"/>
                </a:lnTo>
                <a:lnTo>
                  <a:pt x="123291" y="306768"/>
                </a:lnTo>
                <a:lnTo>
                  <a:pt x="137426" y="310553"/>
                </a:lnTo>
                <a:lnTo>
                  <a:pt x="150685" y="316699"/>
                </a:lnTo>
                <a:lnTo>
                  <a:pt x="162775" y="325107"/>
                </a:lnTo>
                <a:lnTo>
                  <a:pt x="164934" y="326898"/>
                </a:lnTo>
                <a:lnTo>
                  <a:pt x="167652" y="327888"/>
                </a:lnTo>
                <a:lnTo>
                  <a:pt x="238099" y="327888"/>
                </a:lnTo>
                <a:lnTo>
                  <a:pt x="243471" y="322516"/>
                </a:lnTo>
                <a:lnTo>
                  <a:pt x="243471" y="23990"/>
                </a:lnTo>
                <a:lnTo>
                  <a:pt x="523773" y="23990"/>
                </a:lnTo>
                <a:lnTo>
                  <a:pt x="523773" y="68427"/>
                </a:lnTo>
                <a:lnTo>
                  <a:pt x="514184" y="83350"/>
                </a:lnTo>
                <a:lnTo>
                  <a:pt x="507161" y="99568"/>
                </a:lnTo>
                <a:lnTo>
                  <a:pt x="502856" y="116713"/>
                </a:lnTo>
                <a:lnTo>
                  <a:pt x="501396" y="134429"/>
                </a:lnTo>
                <a:lnTo>
                  <a:pt x="509943" y="176682"/>
                </a:lnTo>
                <a:lnTo>
                  <a:pt x="533247" y="211226"/>
                </a:lnTo>
                <a:lnTo>
                  <a:pt x="567791" y="234530"/>
                </a:lnTo>
                <a:lnTo>
                  <a:pt x="610044" y="243078"/>
                </a:lnTo>
                <a:lnTo>
                  <a:pt x="652284" y="234530"/>
                </a:lnTo>
                <a:lnTo>
                  <a:pt x="686828" y="211226"/>
                </a:lnTo>
                <a:lnTo>
                  <a:pt x="710133" y="176682"/>
                </a:lnTo>
                <a:lnTo>
                  <a:pt x="718680" y="134429"/>
                </a:lnTo>
                <a:lnTo>
                  <a:pt x="717219" y="116713"/>
                </a:lnTo>
                <a:lnTo>
                  <a:pt x="712914" y="99568"/>
                </a:lnTo>
                <a:lnTo>
                  <a:pt x="705891" y="83350"/>
                </a:lnTo>
                <a:lnTo>
                  <a:pt x="696302" y="68427"/>
                </a:lnTo>
                <a:lnTo>
                  <a:pt x="696302" y="23990"/>
                </a:lnTo>
                <a:lnTo>
                  <a:pt x="976604" y="23990"/>
                </a:lnTo>
                <a:lnTo>
                  <a:pt x="976604" y="322516"/>
                </a:lnTo>
                <a:lnTo>
                  <a:pt x="981964" y="327888"/>
                </a:lnTo>
                <a:lnTo>
                  <a:pt x="1052423" y="327888"/>
                </a:lnTo>
                <a:lnTo>
                  <a:pt x="1055128" y="326898"/>
                </a:lnTo>
                <a:lnTo>
                  <a:pt x="1057287" y="325107"/>
                </a:lnTo>
                <a:lnTo>
                  <a:pt x="1069378" y="316699"/>
                </a:lnTo>
                <a:lnTo>
                  <a:pt x="1082662" y="310553"/>
                </a:lnTo>
                <a:lnTo>
                  <a:pt x="1096784" y="306768"/>
                </a:lnTo>
                <a:lnTo>
                  <a:pt x="1111440" y="305485"/>
                </a:lnTo>
                <a:lnTo>
                  <a:pt x="1144358" y="312153"/>
                </a:lnTo>
                <a:lnTo>
                  <a:pt x="1171270" y="330314"/>
                </a:lnTo>
                <a:lnTo>
                  <a:pt x="1189431" y="357225"/>
                </a:lnTo>
                <a:lnTo>
                  <a:pt x="1196098" y="390156"/>
                </a:lnTo>
                <a:lnTo>
                  <a:pt x="1189431" y="423075"/>
                </a:lnTo>
                <a:lnTo>
                  <a:pt x="1171270" y="449986"/>
                </a:lnTo>
                <a:lnTo>
                  <a:pt x="1144358" y="468147"/>
                </a:lnTo>
                <a:lnTo>
                  <a:pt x="1111440" y="474814"/>
                </a:lnTo>
                <a:lnTo>
                  <a:pt x="1096784" y="473532"/>
                </a:lnTo>
                <a:lnTo>
                  <a:pt x="1082662" y="469747"/>
                </a:lnTo>
                <a:lnTo>
                  <a:pt x="1069378" y="463600"/>
                </a:lnTo>
                <a:lnTo>
                  <a:pt x="1057287" y="455206"/>
                </a:lnTo>
                <a:lnTo>
                  <a:pt x="1055128" y="453402"/>
                </a:lnTo>
                <a:lnTo>
                  <a:pt x="1052423" y="452424"/>
                </a:lnTo>
                <a:lnTo>
                  <a:pt x="981964" y="452424"/>
                </a:lnTo>
                <a:lnTo>
                  <a:pt x="976604" y="457784"/>
                </a:lnTo>
                <a:lnTo>
                  <a:pt x="976604" y="585203"/>
                </a:lnTo>
                <a:lnTo>
                  <a:pt x="981964" y="590575"/>
                </a:lnTo>
                <a:lnTo>
                  <a:pt x="995222" y="590575"/>
                </a:lnTo>
                <a:lnTo>
                  <a:pt x="1000594" y="585203"/>
                </a:lnTo>
                <a:lnTo>
                  <a:pt x="1000594" y="476415"/>
                </a:lnTo>
                <a:lnTo>
                  <a:pt x="1045413" y="476415"/>
                </a:lnTo>
                <a:lnTo>
                  <a:pt x="1060348" y="486016"/>
                </a:lnTo>
                <a:lnTo>
                  <a:pt x="1076566" y="493026"/>
                </a:lnTo>
                <a:lnTo>
                  <a:pt x="1093711" y="497332"/>
                </a:lnTo>
                <a:lnTo>
                  <a:pt x="1111440" y="498805"/>
                </a:lnTo>
                <a:lnTo>
                  <a:pt x="1153680" y="490245"/>
                </a:lnTo>
                <a:lnTo>
                  <a:pt x="1188224" y="466940"/>
                </a:lnTo>
                <a:lnTo>
                  <a:pt x="1211529" y="432396"/>
                </a:lnTo>
                <a:lnTo>
                  <a:pt x="1220089" y="39015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6" name="object 56"/>
          <p:cNvGrpSpPr/>
          <p:nvPr/>
        </p:nvGrpSpPr>
        <p:grpSpPr>
          <a:xfrm>
            <a:off x="13321706" y="8963349"/>
            <a:ext cx="1132840" cy="962660"/>
            <a:chOff x="13321706" y="8963349"/>
            <a:chExt cx="1132840" cy="962660"/>
          </a:xfrm>
        </p:grpSpPr>
        <p:sp>
          <p:nvSpPr>
            <p:cNvPr id="57" name="object 57"/>
            <p:cNvSpPr/>
            <p:nvPr/>
          </p:nvSpPr>
          <p:spPr>
            <a:xfrm>
              <a:off x="13483031" y="8963361"/>
              <a:ext cx="971550" cy="962660"/>
            </a:xfrm>
            <a:custGeom>
              <a:avLst/>
              <a:gdLst/>
              <a:ahLst/>
              <a:cxnLst/>
              <a:rect l="l" t="t" r="r" b="b"/>
              <a:pathLst>
                <a:path w="971550" h="962659">
                  <a:moveTo>
                    <a:pt x="290639" y="757288"/>
                  </a:moveTo>
                  <a:lnTo>
                    <a:pt x="287451" y="740067"/>
                  </a:lnTo>
                  <a:lnTo>
                    <a:pt x="277558" y="724890"/>
                  </a:lnTo>
                  <a:lnTo>
                    <a:pt x="266661" y="713828"/>
                  </a:lnTo>
                  <a:lnTo>
                    <a:pt x="266661" y="757097"/>
                  </a:lnTo>
                  <a:lnTo>
                    <a:pt x="265010" y="765251"/>
                  </a:lnTo>
                  <a:lnTo>
                    <a:pt x="260210" y="772375"/>
                  </a:lnTo>
                  <a:lnTo>
                    <a:pt x="93611" y="936244"/>
                  </a:lnTo>
                  <a:lnTo>
                    <a:pt x="88112" y="938504"/>
                  </a:lnTo>
                  <a:lnTo>
                    <a:pt x="76873" y="938504"/>
                  </a:lnTo>
                  <a:lnTo>
                    <a:pt x="71081" y="936066"/>
                  </a:lnTo>
                  <a:lnTo>
                    <a:pt x="26123" y="890371"/>
                  </a:lnTo>
                  <a:lnTo>
                    <a:pt x="23939" y="884897"/>
                  </a:lnTo>
                  <a:lnTo>
                    <a:pt x="24041" y="873264"/>
                  </a:lnTo>
                  <a:lnTo>
                    <a:pt x="26314" y="867829"/>
                  </a:lnTo>
                  <a:lnTo>
                    <a:pt x="192913" y="703973"/>
                  </a:lnTo>
                  <a:lnTo>
                    <a:pt x="200113" y="699274"/>
                  </a:lnTo>
                  <a:lnTo>
                    <a:pt x="208292" y="697763"/>
                  </a:lnTo>
                  <a:lnTo>
                    <a:pt x="216446" y="699401"/>
                  </a:lnTo>
                  <a:lnTo>
                    <a:pt x="223583" y="704215"/>
                  </a:lnTo>
                  <a:lnTo>
                    <a:pt x="260464" y="741705"/>
                  </a:lnTo>
                  <a:lnTo>
                    <a:pt x="265150" y="748919"/>
                  </a:lnTo>
                  <a:lnTo>
                    <a:pt x="266661" y="757097"/>
                  </a:lnTo>
                  <a:lnTo>
                    <a:pt x="266661" y="713828"/>
                  </a:lnTo>
                  <a:lnTo>
                    <a:pt x="250863" y="697763"/>
                  </a:lnTo>
                  <a:lnTo>
                    <a:pt x="240677" y="687400"/>
                  </a:lnTo>
                  <a:lnTo>
                    <a:pt x="225666" y="677265"/>
                  </a:lnTo>
                  <a:lnTo>
                    <a:pt x="208495" y="673773"/>
                  </a:lnTo>
                  <a:lnTo>
                    <a:pt x="191274" y="676973"/>
                  </a:lnTo>
                  <a:lnTo>
                    <a:pt x="176098" y="686866"/>
                  </a:lnTo>
                  <a:lnTo>
                    <a:pt x="13601" y="846709"/>
                  </a:lnTo>
                  <a:lnTo>
                    <a:pt x="0" y="878890"/>
                  </a:lnTo>
                  <a:lnTo>
                    <a:pt x="800" y="887895"/>
                  </a:lnTo>
                  <a:lnTo>
                    <a:pt x="49936" y="948778"/>
                  </a:lnTo>
                  <a:lnTo>
                    <a:pt x="73431" y="961517"/>
                  </a:lnTo>
                  <a:lnTo>
                    <a:pt x="73990" y="961517"/>
                  </a:lnTo>
                  <a:lnTo>
                    <a:pt x="82130" y="962380"/>
                  </a:lnTo>
                  <a:lnTo>
                    <a:pt x="82511" y="962380"/>
                  </a:lnTo>
                  <a:lnTo>
                    <a:pt x="91414" y="961517"/>
                  </a:lnTo>
                  <a:lnTo>
                    <a:pt x="99834" y="959002"/>
                  </a:lnTo>
                  <a:lnTo>
                    <a:pt x="107607" y="954913"/>
                  </a:lnTo>
                  <a:lnTo>
                    <a:pt x="114541" y="949312"/>
                  </a:lnTo>
                  <a:lnTo>
                    <a:pt x="125526" y="938504"/>
                  </a:lnTo>
                  <a:lnTo>
                    <a:pt x="277037" y="789482"/>
                  </a:lnTo>
                  <a:lnTo>
                    <a:pt x="287172" y="774458"/>
                  </a:lnTo>
                  <a:lnTo>
                    <a:pt x="290639" y="757288"/>
                  </a:lnTo>
                  <a:close/>
                </a:path>
                <a:path w="971550" h="962659">
                  <a:moveTo>
                    <a:pt x="770623" y="579767"/>
                  </a:moveTo>
                  <a:lnTo>
                    <a:pt x="764578" y="536981"/>
                  </a:lnTo>
                  <a:lnTo>
                    <a:pt x="747001" y="500608"/>
                  </a:lnTo>
                  <a:lnTo>
                    <a:pt x="718693" y="471233"/>
                  </a:lnTo>
                  <a:lnTo>
                    <a:pt x="680440" y="449491"/>
                  </a:lnTo>
                  <a:lnTo>
                    <a:pt x="633056" y="435991"/>
                  </a:lnTo>
                  <a:lnTo>
                    <a:pt x="577342" y="431355"/>
                  </a:lnTo>
                  <a:lnTo>
                    <a:pt x="521627" y="435991"/>
                  </a:lnTo>
                  <a:lnTo>
                    <a:pt x="474243" y="449491"/>
                  </a:lnTo>
                  <a:lnTo>
                    <a:pt x="436003" y="471233"/>
                  </a:lnTo>
                  <a:lnTo>
                    <a:pt x="407682" y="500608"/>
                  </a:lnTo>
                  <a:lnTo>
                    <a:pt x="390105" y="536981"/>
                  </a:lnTo>
                  <a:lnTo>
                    <a:pt x="384060" y="579767"/>
                  </a:lnTo>
                  <a:lnTo>
                    <a:pt x="384060" y="586397"/>
                  </a:lnTo>
                  <a:lnTo>
                    <a:pt x="389432" y="591769"/>
                  </a:lnTo>
                  <a:lnTo>
                    <a:pt x="402678" y="591769"/>
                  </a:lnTo>
                  <a:lnTo>
                    <a:pt x="408051" y="586397"/>
                  </a:lnTo>
                  <a:lnTo>
                    <a:pt x="408051" y="579767"/>
                  </a:lnTo>
                  <a:lnTo>
                    <a:pt x="417830" y="530466"/>
                  </a:lnTo>
                  <a:lnTo>
                    <a:pt x="443115" y="496201"/>
                  </a:lnTo>
                  <a:lnTo>
                    <a:pt x="477812" y="474256"/>
                  </a:lnTo>
                  <a:lnTo>
                    <a:pt x="515810" y="461949"/>
                  </a:lnTo>
                  <a:lnTo>
                    <a:pt x="577342" y="455345"/>
                  </a:lnTo>
                  <a:lnTo>
                    <a:pt x="603669" y="456539"/>
                  </a:lnTo>
                  <a:lnTo>
                    <a:pt x="676871" y="474256"/>
                  </a:lnTo>
                  <a:lnTo>
                    <a:pt x="711555" y="496201"/>
                  </a:lnTo>
                  <a:lnTo>
                    <a:pt x="736841" y="530466"/>
                  </a:lnTo>
                  <a:lnTo>
                    <a:pt x="746620" y="579767"/>
                  </a:lnTo>
                  <a:lnTo>
                    <a:pt x="746620" y="586397"/>
                  </a:lnTo>
                  <a:lnTo>
                    <a:pt x="751992" y="591769"/>
                  </a:lnTo>
                  <a:lnTo>
                    <a:pt x="758621" y="591769"/>
                  </a:lnTo>
                  <a:lnTo>
                    <a:pt x="765251" y="591769"/>
                  </a:lnTo>
                  <a:lnTo>
                    <a:pt x="770623" y="586397"/>
                  </a:lnTo>
                  <a:lnTo>
                    <a:pt x="770623" y="579767"/>
                  </a:lnTo>
                  <a:close/>
                </a:path>
                <a:path w="971550" h="962659">
                  <a:moveTo>
                    <a:pt x="971143" y="396367"/>
                  </a:moveTo>
                  <a:lnTo>
                    <a:pt x="968197" y="344360"/>
                  </a:lnTo>
                  <a:lnTo>
                    <a:pt x="958646" y="293992"/>
                  </a:lnTo>
                  <a:lnTo>
                    <a:pt x="958621" y="293839"/>
                  </a:lnTo>
                  <a:lnTo>
                    <a:pt x="947166" y="259156"/>
                  </a:lnTo>
                  <a:lnTo>
                    <a:pt x="947166" y="396163"/>
                  </a:lnTo>
                  <a:lnTo>
                    <a:pt x="943584" y="444957"/>
                  </a:lnTo>
                  <a:lnTo>
                    <a:pt x="933805" y="492239"/>
                  </a:lnTo>
                  <a:lnTo>
                    <a:pt x="918019" y="537540"/>
                  </a:lnTo>
                  <a:lnTo>
                    <a:pt x="896442" y="580377"/>
                  </a:lnTo>
                  <a:lnTo>
                    <a:pt x="869264" y="620280"/>
                  </a:lnTo>
                  <a:lnTo>
                    <a:pt x="836676" y="656767"/>
                  </a:lnTo>
                  <a:lnTo>
                    <a:pt x="800061" y="688441"/>
                  </a:lnTo>
                  <a:lnTo>
                    <a:pt x="760196" y="714768"/>
                  </a:lnTo>
                  <a:lnTo>
                    <a:pt x="717359" y="735622"/>
                  </a:lnTo>
                  <a:lnTo>
                    <a:pt x="672541" y="750646"/>
                  </a:lnTo>
                  <a:lnTo>
                    <a:pt x="625690" y="759841"/>
                  </a:lnTo>
                  <a:lnTo>
                    <a:pt x="577430" y="762952"/>
                  </a:lnTo>
                  <a:lnTo>
                    <a:pt x="574573" y="762952"/>
                  </a:lnTo>
                  <a:lnTo>
                    <a:pt x="525500" y="759358"/>
                  </a:lnTo>
                  <a:lnTo>
                    <a:pt x="478218" y="749579"/>
                  </a:lnTo>
                  <a:lnTo>
                    <a:pt x="432930" y="733806"/>
                  </a:lnTo>
                  <a:lnTo>
                    <a:pt x="390093" y="712228"/>
                  </a:lnTo>
                  <a:lnTo>
                    <a:pt x="350189" y="685050"/>
                  </a:lnTo>
                  <a:lnTo>
                    <a:pt x="313690" y="652475"/>
                  </a:lnTo>
                  <a:lnTo>
                    <a:pt x="281711" y="615442"/>
                  </a:lnTo>
                  <a:lnTo>
                    <a:pt x="255193" y="575094"/>
                  </a:lnTo>
                  <a:lnTo>
                    <a:pt x="234327" y="531901"/>
                  </a:lnTo>
                  <a:lnTo>
                    <a:pt x="219290" y="486359"/>
                  </a:lnTo>
                  <a:lnTo>
                    <a:pt x="210299" y="438912"/>
                  </a:lnTo>
                  <a:lnTo>
                    <a:pt x="207530" y="390067"/>
                  </a:lnTo>
                  <a:lnTo>
                    <a:pt x="211099" y="341274"/>
                  </a:lnTo>
                  <a:lnTo>
                    <a:pt x="220878" y="293992"/>
                  </a:lnTo>
                  <a:lnTo>
                    <a:pt x="236651" y="248704"/>
                  </a:lnTo>
                  <a:lnTo>
                    <a:pt x="258241" y="205867"/>
                  </a:lnTo>
                  <a:lnTo>
                    <a:pt x="285419" y="165963"/>
                  </a:lnTo>
                  <a:lnTo>
                    <a:pt x="317995" y="129463"/>
                  </a:lnTo>
                  <a:lnTo>
                    <a:pt x="355663" y="97053"/>
                  </a:lnTo>
                  <a:lnTo>
                    <a:pt x="396367" y="70548"/>
                  </a:lnTo>
                  <a:lnTo>
                    <a:pt x="439483" y="49936"/>
                  </a:lnTo>
                  <a:lnTo>
                    <a:pt x="484416" y="35229"/>
                  </a:lnTo>
                  <a:lnTo>
                    <a:pt x="530567" y="26403"/>
                  </a:lnTo>
                  <a:lnTo>
                    <a:pt x="577303" y="23456"/>
                  </a:lnTo>
                  <a:lnTo>
                    <a:pt x="625055" y="26530"/>
                  </a:lnTo>
                  <a:lnTo>
                    <a:pt x="672160" y="35737"/>
                  </a:lnTo>
                  <a:lnTo>
                    <a:pt x="717943" y="51066"/>
                  </a:lnTo>
                  <a:lnTo>
                    <a:pt x="761784" y="72529"/>
                  </a:lnTo>
                  <a:lnTo>
                    <a:pt x="803021" y="100101"/>
                  </a:lnTo>
                  <a:lnTo>
                    <a:pt x="840994" y="133781"/>
                  </a:lnTo>
                  <a:lnTo>
                    <a:pt x="872972" y="170815"/>
                  </a:lnTo>
                  <a:lnTo>
                    <a:pt x="899490" y="211150"/>
                  </a:lnTo>
                  <a:lnTo>
                    <a:pt x="920356" y="254342"/>
                  </a:lnTo>
                  <a:lnTo>
                    <a:pt x="935393" y="299885"/>
                  </a:lnTo>
                  <a:lnTo>
                    <a:pt x="944384" y="347319"/>
                  </a:lnTo>
                  <a:lnTo>
                    <a:pt x="947166" y="396163"/>
                  </a:lnTo>
                  <a:lnTo>
                    <a:pt x="947166" y="259156"/>
                  </a:lnTo>
                  <a:lnTo>
                    <a:pt x="920381" y="199351"/>
                  </a:lnTo>
                  <a:lnTo>
                    <a:pt x="892136" y="156387"/>
                  </a:lnTo>
                  <a:lnTo>
                    <a:pt x="858088" y="116954"/>
                  </a:lnTo>
                  <a:lnTo>
                    <a:pt x="821309" y="83947"/>
                  </a:lnTo>
                  <a:lnTo>
                    <a:pt x="781583" y="56362"/>
                  </a:lnTo>
                  <a:lnTo>
                    <a:pt x="739444" y="34201"/>
                  </a:lnTo>
                  <a:lnTo>
                    <a:pt x="695426" y="17487"/>
                  </a:lnTo>
                  <a:lnTo>
                    <a:pt x="650049" y="6210"/>
                  </a:lnTo>
                  <a:lnTo>
                    <a:pt x="603834" y="381"/>
                  </a:lnTo>
                  <a:lnTo>
                    <a:pt x="557314" y="0"/>
                  </a:lnTo>
                  <a:lnTo>
                    <a:pt x="511009" y="5067"/>
                  </a:lnTo>
                  <a:lnTo>
                    <a:pt x="465442" y="15595"/>
                  </a:lnTo>
                  <a:lnTo>
                    <a:pt x="421157" y="31584"/>
                  </a:lnTo>
                  <a:lnTo>
                    <a:pt x="378663" y="53035"/>
                  </a:lnTo>
                  <a:lnTo>
                    <a:pt x="338505" y="79971"/>
                  </a:lnTo>
                  <a:lnTo>
                    <a:pt x="301180" y="112369"/>
                  </a:lnTo>
                  <a:lnTo>
                    <a:pt x="266484" y="151231"/>
                  </a:lnTo>
                  <a:lnTo>
                    <a:pt x="237540" y="193725"/>
                  </a:lnTo>
                  <a:lnTo>
                    <a:pt x="214553" y="239344"/>
                  </a:lnTo>
                  <a:lnTo>
                    <a:pt x="197751" y="287578"/>
                  </a:lnTo>
                  <a:lnTo>
                    <a:pt x="187337" y="337921"/>
                  </a:lnTo>
                  <a:lnTo>
                    <a:pt x="183540" y="389877"/>
                  </a:lnTo>
                  <a:lnTo>
                    <a:pt x="186486" y="441896"/>
                  </a:lnTo>
                  <a:lnTo>
                    <a:pt x="196037" y="492239"/>
                  </a:lnTo>
                  <a:lnTo>
                    <a:pt x="196062" y="492404"/>
                  </a:lnTo>
                  <a:lnTo>
                    <a:pt x="212077" y="540905"/>
                  </a:lnTo>
                  <a:lnTo>
                    <a:pt x="234302" y="586892"/>
                  </a:lnTo>
                  <a:lnTo>
                    <a:pt x="262534" y="629856"/>
                  </a:lnTo>
                  <a:lnTo>
                    <a:pt x="296583" y="669290"/>
                  </a:lnTo>
                  <a:lnTo>
                    <a:pt x="335445" y="703973"/>
                  </a:lnTo>
                  <a:lnTo>
                    <a:pt x="377939" y="732917"/>
                  </a:lnTo>
                  <a:lnTo>
                    <a:pt x="423557" y="755904"/>
                  </a:lnTo>
                  <a:lnTo>
                    <a:pt x="471792" y="772706"/>
                  </a:lnTo>
                  <a:lnTo>
                    <a:pt x="522135" y="783107"/>
                  </a:lnTo>
                  <a:lnTo>
                    <a:pt x="574382" y="786942"/>
                  </a:lnTo>
                  <a:lnTo>
                    <a:pt x="577430" y="786942"/>
                  </a:lnTo>
                  <a:lnTo>
                    <a:pt x="628827" y="783628"/>
                  </a:lnTo>
                  <a:lnTo>
                    <a:pt x="678713" y="773836"/>
                  </a:lnTo>
                  <a:lnTo>
                    <a:pt x="726630" y="757770"/>
                  </a:lnTo>
                  <a:lnTo>
                    <a:pt x="772058" y="735622"/>
                  </a:lnTo>
                  <a:lnTo>
                    <a:pt x="814514" y="707593"/>
                  </a:lnTo>
                  <a:lnTo>
                    <a:pt x="853503" y="673887"/>
                  </a:lnTo>
                  <a:lnTo>
                    <a:pt x="888199" y="635012"/>
                  </a:lnTo>
                  <a:lnTo>
                    <a:pt x="917143" y="592518"/>
                  </a:lnTo>
                  <a:lnTo>
                    <a:pt x="940130" y="546912"/>
                  </a:lnTo>
                  <a:lnTo>
                    <a:pt x="956932" y="498678"/>
                  </a:lnTo>
                  <a:lnTo>
                    <a:pt x="967346" y="448322"/>
                  </a:lnTo>
                  <a:lnTo>
                    <a:pt x="971143" y="39636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963816" y="9157831"/>
              <a:ext cx="193125" cy="193114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13321706" y="9281425"/>
              <a:ext cx="277495" cy="130175"/>
            </a:xfrm>
            <a:custGeom>
              <a:avLst/>
              <a:gdLst/>
              <a:ahLst/>
              <a:cxnLst/>
              <a:rect l="l" t="t" r="r" b="b"/>
              <a:pathLst>
                <a:path w="277494" h="130175">
                  <a:moveTo>
                    <a:pt x="152906" y="0"/>
                  </a:moveTo>
                  <a:lnTo>
                    <a:pt x="100784" y="5288"/>
                  </a:lnTo>
                  <a:lnTo>
                    <a:pt x="58336" y="20587"/>
                  </a:lnTo>
                  <a:lnTo>
                    <a:pt x="26658" y="45051"/>
                  </a:lnTo>
                  <a:lnTo>
                    <a:pt x="6847" y="77831"/>
                  </a:lnTo>
                  <a:lnTo>
                    <a:pt x="0" y="118080"/>
                  </a:lnTo>
                  <a:lnTo>
                    <a:pt x="0" y="124708"/>
                  </a:lnTo>
                  <a:lnTo>
                    <a:pt x="5371" y="130079"/>
                  </a:lnTo>
                  <a:lnTo>
                    <a:pt x="11999" y="130079"/>
                  </a:lnTo>
                  <a:lnTo>
                    <a:pt x="18627" y="130079"/>
                  </a:lnTo>
                  <a:lnTo>
                    <a:pt x="23999" y="124708"/>
                  </a:lnTo>
                  <a:lnTo>
                    <a:pt x="23999" y="118080"/>
                  </a:lnTo>
                  <a:lnTo>
                    <a:pt x="39887" y="66550"/>
                  </a:lnTo>
                  <a:lnTo>
                    <a:pt x="77108" y="38298"/>
                  </a:lnTo>
                  <a:lnTo>
                    <a:pt x="120002" y="26414"/>
                  </a:lnTo>
                  <a:lnTo>
                    <a:pt x="152906" y="23988"/>
                  </a:lnTo>
                  <a:lnTo>
                    <a:pt x="184249" y="26053"/>
                  </a:lnTo>
                  <a:lnTo>
                    <a:pt x="212236" y="32115"/>
                  </a:lnTo>
                  <a:lnTo>
                    <a:pt x="236239" y="41980"/>
                  </a:lnTo>
                  <a:lnTo>
                    <a:pt x="255625" y="55453"/>
                  </a:lnTo>
                  <a:lnTo>
                    <a:pt x="260547" y="59903"/>
                  </a:lnTo>
                  <a:lnTo>
                    <a:pt x="268127" y="59506"/>
                  </a:lnTo>
                  <a:lnTo>
                    <a:pt x="276996" y="49663"/>
                  </a:lnTo>
                  <a:lnTo>
                    <a:pt x="276609" y="42092"/>
                  </a:lnTo>
                  <a:lnTo>
                    <a:pt x="271698" y="37653"/>
                  </a:lnTo>
                  <a:lnTo>
                    <a:pt x="248768" y="21526"/>
                  </a:lnTo>
                  <a:lnTo>
                    <a:pt x="220842" y="9720"/>
                  </a:lnTo>
                  <a:lnTo>
                    <a:pt x="188646" y="2468"/>
                  </a:lnTo>
                  <a:lnTo>
                    <a:pt x="15290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396887" y="9097266"/>
              <a:ext cx="155492" cy="155503"/>
            </a:xfrm>
            <a:prstGeom prst="rect">
              <a:avLst/>
            </a:prstGeom>
          </p:spPr>
        </p:pic>
      </p:grpSp>
      <p:sp>
        <p:nvSpPr>
          <p:cNvPr id="61" name="object 61"/>
          <p:cNvSpPr/>
          <p:nvPr/>
        </p:nvSpPr>
        <p:spPr>
          <a:xfrm>
            <a:off x="13342531" y="4455978"/>
            <a:ext cx="1090930" cy="1042035"/>
          </a:xfrm>
          <a:custGeom>
            <a:avLst/>
            <a:gdLst/>
            <a:ahLst/>
            <a:cxnLst/>
            <a:rect l="l" t="t" r="r" b="b"/>
            <a:pathLst>
              <a:path w="1090930" h="1042035">
                <a:moveTo>
                  <a:pt x="609295" y="279349"/>
                </a:moveTo>
                <a:lnTo>
                  <a:pt x="607148" y="268757"/>
                </a:lnTo>
                <a:lnTo>
                  <a:pt x="606577" y="265899"/>
                </a:lnTo>
                <a:lnTo>
                  <a:pt x="599147" y="254914"/>
                </a:lnTo>
                <a:lnTo>
                  <a:pt x="588162" y="247484"/>
                </a:lnTo>
                <a:lnTo>
                  <a:pt x="585304" y="246913"/>
                </a:lnTo>
                <a:lnTo>
                  <a:pt x="585304" y="273507"/>
                </a:lnTo>
                <a:lnTo>
                  <a:pt x="585304" y="568896"/>
                </a:lnTo>
                <a:lnTo>
                  <a:pt x="580555" y="573646"/>
                </a:lnTo>
                <a:lnTo>
                  <a:pt x="487540" y="573646"/>
                </a:lnTo>
                <a:lnTo>
                  <a:pt x="482790" y="568896"/>
                </a:lnTo>
                <a:lnTo>
                  <a:pt x="482790" y="273507"/>
                </a:lnTo>
                <a:lnTo>
                  <a:pt x="487540" y="268757"/>
                </a:lnTo>
                <a:lnTo>
                  <a:pt x="580555" y="268757"/>
                </a:lnTo>
                <a:lnTo>
                  <a:pt x="585304" y="273507"/>
                </a:lnTo>
                <a:lnTo>
                  <a:pt x="585304" y="246913"/>
                </a:lnTo>
                <a:lnTo>
                  <a:pt x="574713" y="244767"/>
                </a:lnTo>
                <a:lnTo>
                  <a:pt x="493382" y="244767"/>
                </a:lnTo>
                <a:lnTo>
                  <a:pt x="479933" y="247484"/>
                </a:lnTo>
                <a:lnTo>
                  <a:pt x="468934" y="254914"/>
                </a:lnTo>
                <a:lnTo>
                  <a:pt x="461518" y="265899"/>
                </a:lnTo>
                <a:lnTo>
                  <a:pt x="458800" y="279349"/>
                </a:lnTo>
                <a:lnTo>
                  <a:pt x="458800" y="563041"/>
                </a:lnTo>
                <a:lnTo>
                  <a:pt x="461518" y="576503"/>
                </a:lnTo>
                <a:lnTo>
                  <a:pt x="468934" y="587502"/>
                </a:lnTo>
                <a:lnTo>
                  <a:pt x="479933" y="594918"/>
                </a:lnTo>
                <a:lnTo>
                  <a:pt x="493382" y="597636"/>
                </a:lnTo>
                <a:lnTo>
                  <a:pt x="574713" y="597636"/>
                </a:lnTo>
                <a:lnTo>
                  <a:pt x="588162" y="594918"/>
                </a:lnTo>
                <a:lnTo>
                  <a:pt x="599147" y="587502"/>
                </a:lnTo>
                <a:lnTo>
                  <a:pt x="606577" y="576503"/>
                </a:lnTo>
                <a:lnTo>
                  <a:pt x="607148" y="573646"/>
                </a:lnTo>
                <a:lnTo>
                  <a:pt x="609295" y="563041"/>
                </a:lnTo>
                <a:lnTo>
                  <a:pt x="609295" y="279349"/>
                </a:lnTo>
                <a:close/>
              </a:path>
              <a:path w="1090930" h="1042035">
                <a:moveTo>
                  <a:pt x="994714" y="668299"/>
                </a:moveTo>
                <a:lnTo>
                  <a:pt x="992124" y="661162"/>
                </a:lnTo>
                <a:lnTo>
                  <a:pt x="980109" y="655548"/>
                </a:lnTo>
                <a:lnTo>
                  <a:pt x="972985" y="658152"/>
                </a:lnTo>
                <a:lnTo>
                  <a:pt x="970178" y="664159"/>
                </a:lnTo>
                <a:lnTo>
                  <a:pt x="946797" y="707720"/>
                </a:lnTo>
                <a:lnTo>
                  <a:pt x="918654" y="748614"/>
                </a:lnTo>
                <a:lnTo>
                  <a:pt x="886066" y="786511"/>
                </a:lnTo>
                <a:lnTo>
                  <a:pt x="849299" y="821067"/>
                </a:lnTo>
                <a:lnTo>
                  <a:pt x="808647" y="851941"/>
                </a:lnTo>
                <a:lnTo>
                  <a:pt x="805370" y="854189"/>
                </a:lnTo>
                <a:lnTo>
                  <a:pt x="803402" y="857897"/>
                </a:lnTo>
                <a:lnTo>
                  <a:pt x="803402" y="1000975"/>
                </a:lnTo>
                <a:lnTo>
                  <a:pt x="709663" y="907224"/>
                </a:lnTo>
                <a:lnTo>
                  <a:pt x="704710" y="906145"/>
                </a:lnTo>
                <a:lnTo>
                  <a:pt x="655916" y="922045"/>
                </a:lnTo>
                <a:lnTo>
                  <a:pt x="610501" y="932256"/>
                </a:lnTo>
                <a:lnTo>
                  <a:pt x="564235" y="938415"/>
                </a:lnTo>
                <a:lnTo>
                  <a:pt x="517296" y="940473"/>
                </a:lnTo>
                <a:lnTo>
                  <a:pt x="466928" y="938098"/>
                </a:lnTo>
                <a:lnTo>
                  <a:pt x="418007" y="931151"/>
                </a:lnTo>
                <a:lnTo>
                  <a:pt x="370763" y="919835"/>
                </a:lnTo>
                <a:lnTo>
                  <a:pt x="325462" y="904405"/>
                </a:lnTo>
                <a:lnTo>
                  <a:pt x="282359" y="885088"/>
                </a:lnTo>
                <a:lnTo>
                  <a:pt x="241681" y="862114"/>
                </a:lnTo>
                <a:lnTo>
                  <a:pt x="203695" y="835710"/>
                </a:lnTo>
                <a:lnTo>
                  <a:pt x="168643" y="806119"/>
                </a:lnTo>
                <a:lnTo>
                  <a:pt x="136779" y="773557"/>
                </a:lnTo>
                <a:lnTo>
                  <a:pt x="108356" y="738276"/>
                </a:lnTo>
                <a:lnTo>
                  <a:pt x="83616" y="700493"/>
                </a:lnTo>
                <a:lnTo>
                  <a:pt x="62826" y="660450"/>
                </a:lnTo>
                <a:lnTo>
                  <a:pt x="46202" y="618375"/>
                </a:lnTo>
                <a:lnTo>
                  <a:pt x="34036" y="574497"/>
                </a:lnTo>
                <a:lnTo>
                  <a:pt x="26543" y="529056"/>
                </a:lnTo>
                <a:lnTo>
                  <a:pt x="23990" y="482282"/>
                </a:lnTo>
                <a:lnTo>
                  <a:pt x="26543" y="435483"/>
                </a:lnTo>
                <a:lnTo>
                  <a:pt x="34036" y="390029"/>
                </a:lnTo>
                <a:lnTo>
                  <a:pt x="46202" y="346151"/>
                </a:lnTo>
                <a:lnTo>
                  <a:pt x="62826" y="304063"/>
                </a:lnTo>
                <a:lnTo>
                  <a:pt x="83616" y="264007"/>
                </a:lnTo>
                <a:lnTo>
                  <a:pt x="108356" y="226225"/>
                </a:lnTo>
                <a:lnTo>
                  <a:pt x="136779" y="190931"/>
                </a:lnTo>
                <a:lnTo>
                  <a:pt x="168643" y="158369"/>
                </a:lnTo>
                <a:lnTo>
                  <a:pt x="203695" y="128765"/>
                </a:lnTo>
                <a:lnTo>
                  <a:pt x="241681" y="102362"/>
                </a:lnTo>
                <a:lnTo>
                  <a:pt x="282359" y="79387"/>
                </a:lnTo>
                <a:lnTo>
                  <a:pt x="325462" y="60058"/>
                </a:lnTo>
                <a:lnTo>
                  <a:pt x="370763" y="44627"/>
                </a:lnTo>
                <a:lnTo>
                  <a:pt x="418007" y="33312"/>
                </a:lnTo>
                <a:lnTo>
                  <a:pt x="466928" y="26365"/>
                </a:lnTo>
                <a:lnTo>
                  <a:pt x="517296" y="23990"/>
                </a:lnTo>
                <a:lnTo>
                  <a:pt x="571296" y="26670"/>
                </a:lnTo>
                <a:lnTo>
                  <a:pt x="624103" y="34696"/>
                </a:lnTo>
                <a:lnTo>
                  <a:pt x="675525" y="48031"/>
                </a:lnTo>
                <a:lnTo>
                  <a:pt x="725398" y="66624"/>
                </a:lnTo>
                <a:lnTo>
                  <a:pt x="731469" y="69265"/>
                </a:lnTo>
                <a:lnTo>
                  <a:pt x="738530" y="66471"/>
                </a:lnTo>
                <a:lnTo>
                  <a:pt x="743788" y="54317"/>
                </a:lnTo>
                <a:lnTo>
                  <a:pt x="740994" y="47256"/>
                </a:lnTo>
                <a:lnTo>
                  <a:pt x="734910" y="44615"/>
                </a:lnTo>
                <a:lnTo>
                  <a:pt x="682752" y="25158"/>
                </a:lnTo>
                <a:lnTo>
                  <a:pt x="628967" y="11214"/>
                </a:lnTo>
                <a:lnTo>
                  <a:pt x="573747" y="2806"/>
                </a:lnTo>
                <a:lnTo>
                  <a:pt x="517296" y="0"/>
                </a:lnTo>
                <a:lnTo>
                  <a:pt x="467550" y="2209"/>
                </a:lnTo>
                <a:lnTo>
                  <a:pt x="419125" y="8712"/>
                </a:lnTo>
                <a:lnTo>
                  <a:pt x="372249" y="19291"/>
                </a:lnTo>
                <a:lnTo>
                  <a:pt x="327126" y="33756"/>
                </a:lnTo>
                <a:lnTo>
                  <a:pt x="283972" y="51904"/>
                </a:lnTo>
                <a:lnTo>
                  <a:pt x="243027" y="73520"/>
                </a:lnTo>
                <a:lnTo>
                  <a:pt x="204482" y="98399"/>
                </a:lnTo>
                <a:lnTo>
                  <a:pt x="168579" y="126352"/>
                </a:lnTo>
                <a:lnTo>
                  <a:pt x="135534" y="157162"/>
                </a:lnTo>
                <a:lnTo>
                  <a:pt x="105549" y="190639"/>
                </a:lnTo>
                <a:lnTo>
                  <a:pt x="78867" y="226568"/>
                </a:lnTo>
                <a:lnTo>
                  <a:pt x="55676" y="264744"/>
                </a:lnTo>
                <a:lnTo>
                  <a:pt x="36220" y="304965"/>
                </a:lnTo>
                <a:lnTo>
                  <a:pt x="20701" y="347040"/>
                </a:lnTo>
                <a:lnTo>
                  <a:pt x="9347" y="390753"/>
                </a:lnTo>
                <a:lnTo>
                  <a:pt x="2374" y="435902"/>
                </a:lnTo>
                <a:lnTo>
                  <a:pt x="0" y="482282"/>
                </a:lnTo>
                <a:lnTo>
                  <a:pt x="2374" y="528650"/>
                </a:lnTo>
                <a:lnTo>
                  <a:pt x="9347" y="573786"/>
                </a:lnTo>
                <a:lnTo>
                  <a:pt x="20701" y="617486"/>
                </a:lnTo>
                <a:lnTo>
                  <a:pt x="36220" y="659549"/>
                </a:lnTo>
                <a:lnTo>
                  <a:pt x="55676" y="699770"/>
                </a:lnTo>
                <a:lnTo>
                  <a:pt x="78867" y="737933"/>
                </a:lnTo>
                <a:lnTo>
                  <a:pt x="105549" y="773861"/>
                </a:lnTo>
                <a:lnTo>
                  <a:pt x="135534" y="807326"/>
                </a:lnTo>
                <a:lnTo>
                  <a:pt x="168579" y="838123"/>
                </a:lnTo>
                <a:lnTo>
                  <a:pt x="204482" y="866076"/>
                </a:lnTo>
                <a:lnTo>
                  <a:pt x="243027" y="890955"/>
                </a:lnTo>
                <a:lnTo>
                  <a:pt x="283972" y="912571"/>
                </a:lnTo>
                <a:lnTo>
                  <a:pt x="327126" y="930706"/>
                </a:lnTo>
                <a:lnTo>
                  <a:pt x="372249" y="945172"/>
                </a:lnTo>
                <a:lnTo>
                  <a:pt x="419125" y="955751"/>
                </a:lnTo>
                <a:lnTo>
                  <a:pt x="467550" y="962253"/>
                </a:lnTo>
                <a:lnTo>
                  <a:pt x="517296" y="964463"/>
                </a:lnTo>
                <a:lnTo>
                  <a:pt x="564438" y="962482"/>
                </a:lnTo>
                <a:lnTo>
                  <a:pt x="610946" y="956538"/>
                </a:lnTo>
                <a:lnTo>
                  <a:pt x="656653" y="946670"/>
                </a:lnTo>
                <a:lnTo>
                  <a:pt x="701421" y="932916"/>
                </a:lnTo>
                <a:lnTo>
                  <a:pt x="809218" y="1040714"/>
                </a:lnTo>
                <a:lnTo>
                  <a:pt x="812279" y="1041920"/>
                </a:lnTo>
                <a:lnTo>
                  <a:pt x="815403" y="1041920"/>
                </a:lnTo>
                <a:lnTo>
                  <a:pt x="816940" y="1041920"/>
                </a:lnTo>
                <a:lnTo>
                  <a:pt x="818515" y="1041628"/>
                </a:lnTo>
                <a:lnTo>
                  <a:pt x="824471" y="1039152"/>
                </a:lnTo>
                <a:lnTo>
                  <a:pt x="827405" y="1034770"/>
                </a:lnTo>
                <a:lnTo>
                  <a:pt x="827405" y="868159"/>
                </a:lnTo>
                <a:lnTo>
                  <a:pt x="868680" y="836053"/>
                </a:lnTo>
                <a:lnTo>
                  <a:pt x="906056" y="800290"/>
                </a:lnTo>
                <a:lnTo>
                  <a:pt x="939241" y="761187"/>
                </a:lnTo>
                <a:lnTo>
                  <a:pt x="967955" y="719086"/>
                </a:lnTo>
                <a:lnTo>
                  <a:pt x="991908" y="674306"/>
                </a:lnTo>
                <a:lnTo>
                  <a:pt x="994714" y="668299"/>
                </a:lnTo>
                <a:close/>
              </a:path>
              <a:path w="1090930" h="1042035">
                <a:moveTo>
                  <a:pt x="1090930" y="311924"/>
                </a:moveTo>
                <a:lnTo>
                  <a:pt x="1085672" y="285978"/>
                </a:lnTo>
                <a:lnTo>
                  <a:pt x="1071359" y="264756"/>
                </a:lnTo>
                <a:lnTo>
                  <a:pt x="1066939" y="261785"/>
                </a:lnTo>
                <a:lnTo>
                  <a:pt x="1066939" y="311924"/>
                </a:lnTo>
                <a:lnTo>
                  <a:pt x="1063574" y="328549"/>
                </a:lnTo>
                <a:lnTo>
                  <a:pt x="1054392" y="342138"/>
                </a:lnTo>
                <a:lnTo>
                  <a:pt x="1040803" y="351307"/>
                </a:lnTo>
                <a:lnTo>
                  <a:pt x="1024178" y="354672"/>
                </a:lnTo>
                <a:lnTo>
                  <a:pt x="942746" y="354672"/>
                </a:lnTo>
                <a:lnTo>
                  <a:pt x="937374" y="360045"/>
                </a:lnTo>
                <a:lnTo>
                  <a:pt x="937374" y="373291"/>
                </a:lnTo>
                <a:lnTo>
                  <a:pt x="942746" y="378663"/>
                </a:lnTo>
                <a:lnTo>
                  <a:pt x="1005027" y="378663"/>
                </a:lnTo>
                <a:lnTo>
                  <a:pt x="1021651" y="382028"/>
                </a:lnTo>
                <a:lnTo>
                  <a:pt x="1035240" y="391198"/>
                </a:lnTo>
                <a:lnTo>
                  <a:pt x="1044409" y="404787"/>
                </a:lnTo>
                <a:lnTo>
                  <a:pt x="1047775" y="421411"/>
                </a:lnTo>
                <a:lnTo>
                  <a:pt x="1044409" y="438035"/>
                </a:lnTo>
                <a:lnTo>
                  <a:pt x="1035240" y="451624"/>
                </a:lnTo>
                <a:lnTo>
                  <a:pt x="1021651" y="460806"/>
                </a:lnTo>
                <a:lnTo>
                  <a:pt x="1005027" y="464172"/>
                </a:lnTo>
                <a:lnTo>
                  <a:pt x="923582" y="464172"/>
                </a:lnTo>
                <a:lnTo>
                  <a:pt x="918222" y="469544"/>
                </a:lnTo>
                <a:lnTo>
                  <a:pt x="918222" y="482790"/>
                </a:lnTo>
                <a:lnTo>
                  <a:pt x="923582" y="488162"/>
                </a:lnTo>
                <a:lnTo>
                  <a:pt x="985875" y="488162"/>
                </a:lnTo>
                <a:lnTo>
                  <a:pt x="1002487" y="491515"/>
                </a:lnTo>
                <a:lnTo>
                  <a:pt x="1016076" y="500684"/>
                </a:lnTo>
                <a:lnTo>
                  <a:pt x="1025245" y="514273"/>
                </a:lnTo>
                <a:lnTo>
                  <a:pt x="1028611" y="530898"/>
                </a:lnTo>
                <a:lnTo>
                  <a:pt x="1025245" y="547522"/>
                </a:lnTo>
                <a:lnTo>
                  <a:pt x="1016076" y="561111"/>
                </a:lnTo>
                <a:lnTo>
                  <a:pt x="1002487" y="570280"/>
                </a:lnTo>
                <a:lnTo>
                  <a:pt x="985875" y="573646"/>
                </a:lnTo>
                <a:lnTo>
                  <a:pt x="741349" y="573646"/>
                </a:lnTo>
                <a:lnTo>
                  <a:pt x="720458" y="569429"/>
                </a:lnTo>
                <a:lnTo>
                  <a:pt x="703389" y="557898"/>
                </a:lnTo>
                <a:lnTo>
                  <a:pt x="691870" y="540829"/>
                </a:lnTo>
                <a:lnTo>
                  <a:pt x="687641" y="519950"/>
                </a:lnTo>
                <a:lnTo>
                  <a:pt x="687641" y="322872"/>
                </a:lnTo>
                <a:lnTo>
                  <a:pt x="704989" y="283400"/>
                </a:lnTo>
                <a:lnTo>
                  <a:pt x="736434" y="263677"/>
                </a:lnTo>
                <a:lnTo>
                  <a:pt x="753643" y="250113"/>
                </a:lnTo>
                <a:lnTo>
                  <a:pt x="784440" y="214160"/>
                </a:lnTo>
                <a:lnTo>
                  <a:pt x="810831" y="169278"/>
                </a:lnTo>
                <a:lnTo>
                  <a:pt x="821461" y="116598"/>
                </a:lnTo>
                <a:lnTo>
                  <a:pt x="821486" y="89776"/>
                </a:lnTo>
                <a:lnTo>
                  <a:pt x="824788" y="73482"/>
                </a:lnTo>
                <a:lnTo>
                  <a:pt x="824852" y="73152"/>
                </a:lnTo>
                <a:lnTo>
                  <a:pt x="833996" y="59601"/>
                </a:lnTo>
                <a:lnTo>
                  <a:pt x="847610" y="50393"/>
                </a:lnTo>
                <a:lnTo>
                  <a:pt x="864235" y="47028"/>
                </a:lnTo>
                <a:lnTo>
                  <a:pt x="872617" y="47853"/>
                </a:lnTo>
                <a:lnTo>
                  <a:pt x="880960" y="50393"/>
                </a:lnTo>
                <a:lnTo>
                  <a:pt x="880783" y="50393"/>
                </a:lnTo>
                <a:lnTo>
                  <a:pt x="887882" y="54216"/>
                </a:lnTo>
                <a:lnTo>
                  <a:pt x="906995" y="89776"/>
                </a:lnTo>
                <a:lnTo>
                  <a:pt x="906970" y="116598"/>
                </a:lnTo>
                <a:lnTo>
                  <a:pt x="905764" y="162267"/>
                </a:lnTo>
                <a:lnTo>
                  <a:pt x="888060" y="220192"/>
                </a:lnTo>
                <a:lnTo>
                  <a:pt x="861479" y="251028"/>
                </a:lnTo>
                <a:lnTo>
                  <a:pt x="859955" y="256374"/>
                </a:lnTo>
                <a:lnTo>
                  <a:pt x="863282" y="265772"/>
                </a:lnTo>
                <a:lnTo>
                  <a:pt x="863346" y="265963"/>
                </a:lnTo>
                <a:lnTo>
                  <a:pt x="867879" y="269176"/>
                </a:lnTo>
                <a:lnTo>
                  <a:pt x="1024178" y="269176"/>
                </a:lnTo>
                <a:lnTo>
                  <a:pt x="1040803" y="272542"/>
                </a:lnTo>
                <a:lnTo>
                  <a:pt x="1054392" y="281711"/>
                </a:lnTo>
                <a:lnTo>
                  <a:pt x="1063574" y="295300"/>
                </a:lnTo>
                <a:lnTo>
                  <a:pt x="1066939" y="311924"/>
                </a:lnTo>
                <a:lnTo>
                  <a:pt x="1066939" y="261785"/>
                </a:lnTo>
                <a:lnTo>
                  <a:pt x="1050137" y="250444"/>
                </a:lnTo>
                <a:lnTo>
                  <a:pt x="1024178" y="245186"/>
                </a:lnTo>
                <a:lnTo>
                  <a:pt x="900607" y="245186"/>
                </a:lnTo>
                <a:lnTo>
                  <a:pt x="916673" y="215988"/>
                </a:lnTo>
                <a:lnTo>
                  <a:pt x="925753" y="187198"/>
                </a:lnTo>
                <a:lnTo>
                  <a:pt x="929830" y="163372"/>
                </a:lnTo>
                <a:lnTo>
                  <a:pt x="930910" y="149059"/>
                </a:lnTo>
                <a:lnTo>
                  <a:pt x="930986" y="89776"/>
                </a:lnTo>
                <a:lnTo>
                  <a:pt x="929690" y="76695"/>
                </a:lnTo>
                <a:lnTo>
                  <a:pt x="925918" y="64300"/>
                </a:lnTo>
                <a:lnTo>
                  <a:pt x="919784" y="52857"/>
                </a:lnTo>
                <a:lnTo>
                  <a:pt x="914984" y="47028"/>
                </a:lnTo>
                <a:lnTo>
                  <a:pt x="911390" y="42659"/>
                </a:lnTo>
                <a:lnTo>
                  <a:pt x="901217" y="34264"/>
                </a:lnTo>
                <a:lnTo>
                  <a:pt x="889774" y="28105"/>
                </a:lnTo>
                <a:lnTo>
                  <a:pt x="877354" y="24333"/>
                </a:lnTo>
                <a:lnTo>
                  <a:pt x="864235" y="23037"/>
                </a:lnTo>
                <a:lnTo>
                  <a:pt x="838288" y="28295"/>
                </a:lnTo>
                <a:lnTo>
                  <a:pt x="817029" y="42659"/>
                </a:lnTo>
                <a:lnTo>
                  <a:pt x="802754" y="63817"/>
                </a:lnTo>
                <a:lnTo>
                  <a:pt x="797496" y="89776"/>
                </a:lnTo>
                <a:lnTo>
                  <a:pt x="797471" y="116598"/>
                </a:lnTo>
                <a:lnTo>
                  <a:pt x="796480" y="131432"/>
                </a:lnTo>
                <a:lnTo>
                  <a:pt x="782078" y="173291"/>
                </a:lnTo>
                <a:lnTo>
                  <a:pt x="751598" y="217728"/>
                </a:lnTo>
                <a:lnTo>
                  <a:pt x="722960" y="243789"/>
                </a:lnTo>
                <a:lnTo>
                  <a:pt x="706577" y="253441"/>
                </a:lnTo>
                <a:lnTo>
                  <a:pt x="688695" y="265772"/>
                </a:lnTo>
                <a:lnTo>
                  <a:pt x="675182" y="282105"/>
                </a:lnTo>
                <a:lnTo>
                  <a:pt x="666635" y="301459"/>
                </a:lnTo>
                <a:lnTo>
                  <a:pt x="663651" y="322872"/>
                </a:lnTo>
                <a:lnTo>
                  <a:pt x="663651" y="519950"/>
                </a:lnTo>
                <a:lnTo>
                  <a:pt x="669759" y="550164"/>
                </a:lnTo>
                <a:lnTo>
                  <a:pt x="686435" y="574865"/>
                </a:lnTo>
                <a:lnTo>
                  <a:pt x="711123" y="591527"/>
                </a:lnTo>
                <a:lnTo>
                  <a:pt x="741349" y="597636"/>
                </a:lnTo>
                <a:lnTo>
                  <a:pt x="985875" y="597636"/>
                </a:lnTo>
                <a:lnTo>
                  <a:pt x="1033030" y="578065"/>
                </a:lnTo>
                <a:lnTo>
                  <a:pt x="1052601" y="530898"/>
                </a:lnTo>
                <a:lnTo>
                  <a:pt x="1051153" y="517042"/>
                </a:lnTo>
                <a:lnTo>
                  <a:pt x="1047013" y="504151"/>
                </a:lnTo>
                <a:lnTo>
                  <a:pt x="1040472" y="492556"/>
                </a:lnTo>
                <a:lnTo>
                  <a:pt x="1031811" y="482549"/>
                </a:lnTo>
                <a:lnTo>
                  <a:pt x="1047965" y="472465"/>
                </a:lnTo>
                <a:lnTo>
                  <a:pt x="1060602" y="458330"/>
                </a:lnTo>
                <a:lnTo>
                  <a:pt x="1068819" y="441020"/>
                </a:lnTo>
                <a:lnTo>
                  <a:pt x="1071765" y="421411"/>
                </a:lnTo>
                <a:lnTo>
                  <a:pt x="1070317" y="407543"/>
                </a:lnTo>
                <a:lnTo>
                  <a:pt x="1066165" y="394665"/>
                </a:lnTo>
                <a:lnTo>
                  <a:pt x="1059624" y="383070"/>
                </a:lnTo>
                <a:lnTo>
                  <a:pt x="1050963" y="373049"/>
                </a:lnTo>
                <a:lnTo>
                  <a:pt x="1067130" y="362966"/>
                </a:lnTo>
                <a:lnTo>
                  <a:pt x="1079766" y="348830"/>
                </a:lnTo>
                <a:lnTo>
                  <a:pt x="1087983" y="331520"/>
                </a:lnTo>
                <a:lnTo>
                  <a:pt x="1090930" y="31192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2" name="object 62"/>
          <p:cNvGrpSpPr/>
          <p:nvPr/>
        </p:nvGrpSpPr>
        <p:grpSpPr>
          <a:xfrm>
            <a:off x="2079546" y="4426842"/>
            <a:ext cx="1028700" cy="1028700"/>
            <a:chOff x="2079546" y="4426842"/>
            <a:chExt cx="1028700" cy="1028700"/>
          </a:xfrm>
        </p:grpSpPr>
        <p:pic>
          <p:nvPicPr>
            <p:cNvPr id="63" name="object 6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58675" y="4832853"/>
              <a:ext cx="243249" cy="24309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2079536" y="4426845"/>
              <a:ext cx="1028700" cy="1028700"/>
            </a:xfrm>
            <a:custGeom>
              <a:avLst/>
              <a:gdLst/>
              <a:ahLst/>
              <a:cxnLst/>
              <a:rect l="l" t="t" r="r" b="b"/>
              <a:pathLst>
                <a:path w="1028700" h="1028700">
                  <a:moveTo>
                    <a:pt x="817321" y="524827"/>
                  </a:moveTo>
                  <a:lnTo>
                    <a:pt x="809815" y="456069"/>
                  </a:lnTo>
                  <a:lnTo>
                    <a:pt x="787590" y="391439"/>
                  </a:lnTo>
                  <a:lnTo>
                    <a:pt x="775639" y="379196"/>
                  </a:lnTo>
                  <a:lnTo>
                    <a:pt x="763765" y="385114"/>
                  </a:lnTo>
                  <a:lnTo>
                    <a:pt x="761365" y="392303"/>
                  </a:lnTo>
                  <a:lnTo>
                    <a:pt x="764298" y="398233"/>
                  </a:lnTo>
                  <a:lnTo>
                    <a:pt x="777722" y="430695"/>
                  </a:lnTo>
                  <a:lnTo>
                    <a:pt x="786371" y="461264"/>
                  </a:lnTo>
                  <a:lnTo>
                    <a:pt x="791591" y="492671"/>
                  </a:lnTo>
                  <a:lnTo>
                    <a:pt x="793330" y="524827"/>
                  </a:lnTo>
                  <a:lnTo>
                    <a:pt x="789533" y="571779"/>
                  </a:lnTo>
                  <a:lnTo>
                    <a:pt x="778522" y="616343"/>
                  </a:lnTo>
                  <a:lnTo>
                    <a:pt x="760920" y="657923"/>
                  </a:lnTo>
                  <a:lnTo>
                    <a:pt x="737323" y="695896"/>
                  </a:lnTo>
                  <a:lnTo>
                    <a:pt x="708317" y="729691"/>
                  </a:lnTo>
                  <a:lnTo>
                    <a:pt x="674522" y="758685"/>
                  </a:lnTo>
                  <a:lnTo>
                    <a:pt x="636524" y="782281"/>
                  </a:lnTo>
                  <a:lnTo>
                    <a:pt x="594944" y="799871"/>
                  </a:lnTo>
                  <a:lnTo>
                    <a:pt x="550367" y="810882"/>
                  </a:lnTo>
                  <a:lnTo>
                    <a:pt x="503402" y="814679"/>
                  </a:lnTo>
                  <a:lnTo>
                    <a:pt x="456450" y="810882"/>
                  </a:lnTo>
                  <a:lnTo>
                    <a:pt x="411886" y="799871"/>
                  </a:lnTo>
                  <a:lnTo>
                    <a:pt x="370319" y="782281"/>
                  </a:lnTo>
                  <a:lnTo>
                    <a:pt x="332333" y="758685"/>
                  </a:lnTo>
                  <a:lnTo>
                    <a:pt x="298551" y="729691"/>
                  </a:lnTo>
                  <a:lnTo>
                    <a:pt x="269557" y="695896"/>
                  </a:lnTo>
                  <a:lnTo>
                    <a:pt x="245960" y="657923"/>
                  </a:lnTo>
                  <a:lnTo>
                    <a:pt x="228371" y="616343"/>
                  </a:lnTo>
                  <a:lnTo>
                    <a:pt x="217373" y="571779"/>
                  </a:lnTo>
                  <a:lnTo>
                    <a:pt x="213563" y="524827"/>
                  </a:lnTo>
                  <a:lnTo>
                    <a:pt x="217373" y="477862"/>
                  </a:lnTo>
                  <a:lnTo>
                    <a:pt x="228371" y="433285"/>
                  </a:lnTo>
                  <a:lnTo>
                    <a:pt x="245960" y="391706"/>
                  </a:lnTo>
                  <a:lnTo>
                    <a:pt x="269557" y="353720"/>
                  </a:lnTo>
                  <a:lnTo>
                    <a:pt x="298551" y="319913"/>
                  </a:lnTo>
                  <a:lnTo>
                    <a:pt x="332333" y="290918"/>
                  </a:lnTo>
                  <a:lnTo>
                    <a:pt x="370319" y="267309"/>
                  </a:lnTo>
                  <a:lnTo>
                    <a:pt x="411886" y="249707"/>
                  </a:lnTo>
                  <a:lnTo>
                    <a:pt x="456450" y="238709"/>
                  </a:lnTo>
                  <a:lnTo>
                    <a:pt x="503402" y="234899"/>
                  </a:lnTo>
                  <a:lnTo>
                    <a:pt x="535508" y="236651"/>
                  </a:lnTo>
                  <a:lnTo>
                    <a:pt x="566991" y="241896"/>
                  </a:lnTo>
                  <a:lnTo>
                    <a:pt x="597789" y="250647"/>
                  </a:lnTo>
                  <a:lnTo>
                    <a:pt x="627862" y="262915"/>
                  </a:lnTo>
                  <a:lnTo>
                    <a:pt x="635952" y="266877"/>
                  </a:lnTo>
                  <a:lnTo>
                    <a:pt x="643039" y="264401"/>
                  </a:lnTo>
                  <a:lnTo>
                    <a:pt x="605269" y="227825"/>
                  </a:lnTo>
                  <a:lnTo>
                    <a:pt x="538162" y="212801"/>
                  </a:lnTo>
                  <a:lnTo>
                    <a:pt x="503402" y="210921"/>
                  </a:lnTo>
                  <a:lnTo>
                    <a:pt x="457085" y="214325"/>
                  </a:lnTo>
                  <a:lnTo>
                    <a:pt x="412864" y="224231"/>
                  </a:lnTo>
                  <a:lnTo>
                    <a:pt x="371221" y="240131"/>
                  </a:lnTo>
                  <a:lnTo>
                    <a:pt x="332651" y="261556"/>
                  </a:lnTo>
                  <a:lnTo>
                    <a:pt x="297624" y="288010"/>
                  </a:lnTo>
                  <a:lnTo>
                    <a:pt x="266649" y="318998"/>
                  </a:lnTo>
                  <a:lnTo>
                    <a:pt x="240207" y="354025"/>
                  </a:lnTo>
                  <a:lnTo>
                    <a:pt x="218795" y="392607"/>
                  </a:lnTo>
                  <a:lnTo>
                    <a:pt x="202882" y="434276"/>
                  </a:lnTo>
                  <a:lnTo>
                    <a:pt x="192989" y="478510"/>
                  </a:lnTo>
                  <a:lnTo>
                    <a:pt x="189572" y="524827"/>
                  </a:lnTo>
                  <a:lnTo>
                    <a:pt x="192989" y="571144"/>
                  </a:lnTo>
                  <a:lnTo>
                    <a:pt x="202882" y="615378"/>
                  </a:lnTo>
                  <a:lnTo>
                    <a:pt x="218795" y="657021"/>
                  </a:lnTo>
                  <a:lnTo>
                    <a:pt x="240207" y="695604"/>
                  </a:lnTo>
                  <a:lnTo>
                    <a:pt x="266649" y="730618"/>
                  </a:lnTo>
                  <a:lnTo>
                    <a:pt x="297624" y="761593"/>
                  </a:lnTo>
                  <a:lnTo>
                    <a:pt x="332651" y="788035"/>
                  </a:lnTo>
                  <a:lnTo>
                    <a:pt x="371221" y="809459"/>
                  </a:lnTo>
                  <a:lnTo>
                    <a:pt x="412864" y="825360"/>
                  </a:lnTo>
                  <a:lnTo>
                    <a:pt x="457085" y="835253"/>
                  </a:lnTo>
                  <a:lnTo>
                    <a:pt x="503402" y="838669"/>
                  </a:lnTo>
                  <a:lnTo>
                    <a:pt x="549732" y="835253"/>
                  </a:lnTo>
                  <a:lnTo>
                    <a:pt x="593966" y="825360"/>
                  </a:lnTo>
                  <a:lnTo>
                    <a:pt x="635622" y="809459"/>
                  </a:lnTo>
                  <a:lnTo>
                    <a:pt x="674204" y="788035"/>
                  </a:lnTo>
                  <a:lnTo>
                    <a:pt x="709244" y="761593"/>
                  </a:lnTo>
                  <a:lnTo>
                    <a:pt x="740232" y="730618"/>
                  </a:lnTo>
                  <a:lnTo>
                    <a:pt x="766673" y="695604"/>
                  </a:lnTo>
                  <a:lnTo>
                    <a:pt x="788098" y="657021"/>
                  </a:lnTo>
                  <a:lnTo>
                    <a:pt x="804011" y="615378"/>
                  </a:lnTo>
                  <a:lnTo>
                    <a:pt x="813904" y="571144"/>
                  </a:lnTo>
                  <a:lnTo>
                    <a:pt x="817321" y="524827"/>
                  </a:lnTo>
                  <a:close/>
                </a:path>
                <a:path w="1028700" h="1028700">
                  <a:moveTo>
                    <a:pt x="1006881" y="524840"/>
                  </a:moveTo>
                  <a:lnTo>
                    <a:pt x="1005230" y="483692"/>
                  </a:lnTo>
                  <a:lnTo>
                    <a:pt x="1000302" y="443052"/>
                  </a:lnTo>
                  <a:lnTo>
                    <a:pt x="992111" y="403059"/>
                  </a:lnTo>
                  <a:lnTo>
                    <a:pt x="980681" y="363880"/>
                  </a:lnTo>
                  <a:lnTo>
                    <a:pt x="971753" y="354190"/>
                  </a:lnTo>
                  <a:lnTo>
                    <a:pt x="959205" y="358444"/>
                  </a:lnTo>
                  <a:lnTo>
                    <a:pt x="955827" y="365252"/>
                  </a:lnTo>
                  <a:lnTo>
                    <a:pt x="957935" y="371525"/>
                  </a:lnTo>
                  <a:lnTo>
                    <a:pt x="968819" y="408838"/>
                  </a:lnTo>
                  <a:lnTo>
                    <a:pt x="976630" y="446925"/>
                  </a:lnTo>
                  <a:lnTo>
                    <a:pt x="981329" y="485635"/>
                  </a:lnTo>
                  <a:lnTo>
                    <a:pt x="982891" y="524840"/>
                  </a:lnTo>
                  <a:lnTo>
                    <a:pt x="980414" y="573786"/>
                  </a:lnTo>
                  <a:lnTo>
                    <a:pt x="973137" y="621334"/>
                  </a:lnTo>
                  <a:lnTo>
                    <a:pt x="961301" y="667232"/>
                  </a:lnTo>
                  <a:lnTo>
                    <a:pt x="945159" y="711263"/>
                  </a:lnTo>
                  <a:lnTo>
                    <a:pt x="924941" y="753160"/>
                  </a:lnTo>
                  <a:lnTo>
                    <a:pt x="900887" y="792683"/>
                  </a:lnTo>
                  <a:lnTo>
                    <a:pt x="873264" y="829602"/>
                  </a:lnTo>
                  <a:lnTo>
                    <a:pt x="842289" y="863663"/>
                  </a:lnTo>
                  <a:lnTo>
                    <a:pt x="808228" y="894626"/>
                  </a:lnTo>
                  <a:lnTo>
                    <a:pt x="771309" y="922248"/>
                  </a:lnTo>
                  <a:lnTo>
                    <a:pt x="731774" y="946289"/>
                  </a:lnTo>
                  <a:lnTo>
                    <a:pt x="689864" y="966508"/>
                  </a:lnTo>
                  <a:lnTo>
                    <a:pt x="645833" y="982649"/>
                  </a:lnTo>
                  <a:lnTo>
                    <a:pt x="599909" y="994486"/>
                  </a:lnTo>
                  <a:lnTo>
                    <a:pt x="552361" y="1001763"/>
                  </a:lnTo>
                  <a:lnTo>
                    <a:pt x="503402" y="1004239"/>
                  </a:lnTo>
                  <a:lnTo>
                    <a:pt x="454456" y="1001763"/>
                  </a:lnTo>
                  <a:lnTo>
                    <a:pt x="406908" y="994486"/>
                  </a:lnTo>
                  <a:lnTo>
                    <a:pt x="360997" y="982649"/>
                  </a:lnTo>
                  <a:lnTo>
                    <a:pt x="316966" y="966508"/>
                  </a:lnTo>
                  <a:lnTo>
                    <a:pt x="275069" y="946289"/>
                  </a:lnTo>
                  <a:lnTo>
                    <a:pt x="235546" y="922248"/>
                  </a:lnTo>
                  <a:lnTo>
                    <a:pt x="198628" y="894626"/>
                  </a:lnTo>
                  <a:lnTo>
                    <a:pt x="164566" y="863663"/>
                  </a:lnTo>
                  <a:lnTo>
                    <a:pt x="133604" y="829602"/>
                  </a:lnTo>
                  <a:lnTo>
                    <a:pt x="105981" y="792683"/>
                  </a:lnTo>
                  <a:lnTo>
                    <a:pt x="81940" y="753160"/>
                  </a:lnTo>
                  <a:lnTo>
                    <a:pt x="61722" y="711263"/>
                  </a:lnTo>
                  <a:lnTo>
                    <a:pt x="45580" y="667232"/>
                  </a:lnTo>
                  <a:lnTo>
                    <a:pt x="33743" y="621334"/>
                  </a:lnTo>
                  <a:lnTo>
                    <a:pt x="26466" y="573786"/>
                  </a:lnTo>
                  <a:lnTo>
                    <a:pt x="23990" y="524840"/>
                  </a:lnTo>
                  <a:lnTo>
                    <a:pt x="26466" y="475881"/>
                  </a:lnTo>
                  <a:lnTo>
                    <a:pt x="33743" y="428320"/>
                  </a:lnTo>
                  <a:lnTo>
                    <a:pt x="45580" y="382409"/>
                  </a:lnTo>
                  <a:lnTo>
                    <a:pt x="61722" y="338378"/>
                  </a:lnTo>
                  <a:lnTo>
                    <a:pt x="81940" y="296468"/>
                  </a:lnTo>
                  <a:lnTo>
                    <a:pt x="105981" y="256933"/>
                  </a:lnTo>
                  <a:lnTo>
                    <a:pt x="133604" y="220014"/>
                  </a:lnTo>
                  <a:lnTo>
                    <a:pt x="164566" y="185940"/>
                  </a:lnTo>
                  <a:lnTo>
                    <a:pt x="198628" y="154978"/>
                  </a:lnTo>
                  <a:lnTo>
                    <a:pt x="235546" y="127342"/>
                  </a:lnTo>
                  <a:lnTo>
                    <a:pt x="275069" y="103301"/>
                  </a:lnTo>
                  <a:lnTo>
                    <a:pt x="316966" y="83083"/>
                  </a:lnTo>
                  <a:lnTo>
                    <a:pt x="360997" y="66941"/>
                  </a:lnTo>
                  <a:lnTo>
                    <a:pt x="406908" y="55105"/>
                  </a:lnTo>
                  <a:lnTo>
                    <a:pt x="454456" y="47828"/>
                  </a:lnTo>
                  <a:lnTo>
                    <a:pt x="503402" y="45339"/>
                  </a:lnTo>
                  <a:lnTo>
                    <a:pt x="542607" y="46913"/>
                  </a:lnTo>
                  <a:lnTo>
                    <a:pt x="581304" y="51612"/>
                  </a:lnTo>
                  <a:lnTo>
                    <a:pt x="619391" y="59423"/>
                  </a:lnTo>
                  <a:lnTo>
                    <a:pt x="656704" y="70307"/>
                  </a:lnTo>
                  <a:lnTo>
                    <a:pt x="662952" y="72428"/>
                  </a:lnTo>
                  <a:lnTo>
                    <a:pt x="669785" y="69037"/>
                  </a:lnTo>
                  <a:lnTo>
                    <a:pt x="625170" y="36131"/>
                  </a:lnTo>
                  <a:lnTo>
                    <a:pt x="585190" y="27940"/>
                  </a:lnTo>
                  <a:lnTo>
                    <a:pt x="544550" y="22999"/>
                  </a:lnTo>
                  <a:lnTo>
                    <a:pt x="503402" y="21361"/>
                  </a:lnTo>
                  <a:lnTo>
                    <a:pt x="454990" y="23660"/>
                  </a:lnTo>
                  <a:lnTo>
                    <a:pt x="407873" y="30454"/>
                  </a:lnTo>
                  <a:lnTo>
                    <a:pt x="362242" y="41503"/>
                  </a:lnTo>
                  <a:lnTo>
                    <a:pt x="318325" y="56603"/>
                  </a:lnTo>
                  <a:lnTo>
                    <a:pt x="276339" y="75539"/>
                  </a:lnTo>
                  <a:lnTo>
                    <a:pt x="236486" y="98107"/>
                  </a:lnTo>
                  <a:lnTo>
                    <a:pt x="198996" y="124079"/>
                  </a:lnTo>
                  <a:lnTo>
                    <a:pt x="164058" y="153263"/>
                  </a:lnTo>
                  <a:lnTo>
                    <a:pt x="131889" y="185432"/>
                  </a:lnTo>
                  <a:lnTo>
                    <a:pt x="102717" y="220370"/>
                  </a:lnTo>
                  <a:lnTo>
                    <a:pt x="76746" y="257886"/>
                  </a:lnTo>
                  <a:lnTo>
                    <a:pt x="54178" y="297738"/>
                  </a:lnTo>
                  <a:lnTo>
                    <a:pt x="35242" y="339737"/>
                  </a:lnTo>
                  <a:lnTo>
                    <a:pt x="20142" y="383654"/>
                  </a:lnTo>
                  <a:lnTo>
                    <a:pt x="9093" y="429285"/>
                  </a:lnTo>
                  <a:lnTo>
                    <a:pt x="2311" y="476415"/>
                  </a:lnTo>
                  <a:lnTo>
                    <a:pt x="0" y="524840"/>
                  </a:lnTo>
                  <a:lnTo>
                    <a:pt x="2311" y="573252"/>
                  </a:lnTo>
                  <a:lnTo>
                    <a:pt x="9093" y="620369"/>
                  </a:lnTo>
                  <a:lnTo>
                    <a:pt x="20142" y="666000"/>
                  </a:lnTo>
                  <a:lnTo>
                    <a:pt x="35242" y="709904"/>
                  </a:lnTo>
                  <a:lnTo>
                    <a:pt x="54178" y="751890"/>
                  </a:lnTo>
                  <a:lnTo>
                    <a:pt x="76746" y="791743"/>
                  </a:lnTo>
                  <a:lnTo>
                    <a:pt x="102717" y="829246"/>
                  </a:lnTo>
                  <a:lnTo>
                    <a:pt x="131889" y="864184"/>
                  </a:lnTo>
                  <a:lnTo>
                    <a:pt x="164058" y="896340"/>
                  </a:lnTo>
                  <a:lnTo>
                    <a:pt x="198996" y="925512"/>
                  </a:lnTo>
                  <a:lnTo>
                    <a:pt x="236486" y="951496"/>
                  </a:lnTo>
                  <a:lnTo>
                    <a:pt x="276339" y="974051"/>
                  </a:lnTo>
                  <a:lnTo>
                    <a:pt x="318325" y="992987"/>
                  </a:lnTo>
                  <a:lnTo>
                    <a:pt x="362242" y="1008087"/>
                  </a:lnTo>
                  <a:lnTo>
                    <a:pt x="407873" y="1019136"/>
                  </a:lnTo>
                  <a:lnTo>
                    <a:pt x="454990" y="1025918"/>
                  </a:lnTo>
                  <a:lnTo>
                    <a:pt x="503402" y="1028230"/>
                  </a:lnTo>
                  <a:lnTo>
                    <a:pt x="551827" y="1025918"/>
                  </a:lnTo>
                  <a:lnTo>
                    <a:pt x="598957" y="1019136"/>
                  </a:lnTo>
                  <a:lnTo>
                    <a:pt x="644588" y="1008087"/>
                  </a:lnTo>
                  <a:lnTo>
                    <a:pt x="688505" y="992987"/>
                  </a:lnTo>
                  <a:lnTo>
                    <a:pt x="730504" y="974051"/>
                  </a:lnTo>
                  <a:lnTo>
                    <a:pt x="770356" y="951496"/>
                  </a:lnTo>
                  <a:lnTo>
                    <a:pt x="807859" y="925512"/>
                  </a:lnTo>
                  <a:lnTo>
                    <a:pt x="842810" y="896340"/>
                  </a:lnTo>
                  <a:lnTo>
                    <a:pt x="874979" y="864184"/>
                  </a:lnTo>
                  <a:lnTo>
                    <a:pt x="904151" y="829246"/>
                  </a:lnTo>
                  <a:lnTo>
                    <a:pt x="930135" y="791743"/>
                  </a:lnTo>
                  <a:lnTo>
                    <a:pt x="952703" y="751890"/>
                  </a:lnTo>
                  <a:lnTo>
                    <a:pt x="971638" y="709904"/>
                  </a:lnTo>
                  <a:lnTo>
                    <a:pt x="986739" y="666000"/>
                  </a:lnTo>
                  <a:lnTo>
                    <a:pt x="997788" y="620369"/>
                  </a:lnTo>
                  <a:lnTo>
                    <a:pt x="1004570" y="573252"/>
                  </a:lnTo>
                  <a:lnTo>
                    <a:pt x="1006881" y="524840"/>
                  </a:lnTo>
                  <a:close/>
                </a:path>
                <a:path w="1028700" h="1028700">
                  <a:moveTo>
                    <a:pt x="1028255" y="178358"/>
                  </a:moveTo>
                  <a:lnTo>
                    <a:pt x="1026134" y="170129"/>
                  </a:lnTo>
                  <a:lnTo>
                    <a:pt x="1022972" y="166878"/>
                  </a:lnTo>
                  <a:lnTo>
                    <a:pt x="992695" y="158216"/>
                  </a:lnTo>
                  <a:lnTo>
                    <a:pt x="992695" y="183172"/>
                  </a:lnTo>
                  <a:lnTo>
                    <a:pt x="873353" y="302514"/>
                  </a:lnTo>
                  <a:lnTo>
                    <a:pt x="771791" y="273443"/>
                  </a:lnTo>
                  <a:lnTo>
                    <a:pt x="788746" y="256476"/>
                  </a:lnTo>
                  <a:lnTo>
                    <a:pt x="891120" y="154101"/>
                  </a:lnTo>
                  <a:lnTo>
                    <a:pt x="992695" y="183172"/>
                  </a:lnTo>
                  <a:lnTo>
                    <a:pt x="992695" y="158216"/>
                  </a:lnTo>
                  <a:lnTo>
                    <a:pt x="978319" y="154101"/>
                  </a:lnTo>
                  <a:lnTo>
                    <a:pt x="897318" y="130937"/>
                  </a:lnTo>
                  <a:lnTo>
                    <a:pt x="874153" y="49961"/>
                  </a:lnTo>
                  <a:lnTo>
                    <a:pt x="874153" y="137134"/>
                  </a:lnTo>
                  <a:lnTo>
                    <a:pt x="754811" y="256476"/>
                  </a:lnTo>
                  <a:lnTo>
                    <a:pt x="725754" y="154914"/>
                  </a:lnTo>
                  <a:lnTo>
                    <a:pt x="845083" y="35572"/>
                  </a:lnTo>
                  <a:lnTo>
                    <a:pt x="874153" y="137134"/>
                  </a:lnTo>
                  <a:lnTo>
                    <a:pt x="874153" y="49961"/>
                  </a:lnTo>
                  <a:lnTo>
                    <a:pt x="870038" y="35572"/>
                  </a:lnTo>
                  <a:lnTo>
                    <a:pt x="861377" y="5295"/>
                  </a:lnTo>
                  <a:lnTo>
                    <a:pt x="858139" y="2133"/>
                  </a:lnTo>
                  <a:lnTo>
                    <a:pt x="849909" y="0"/>
                  </a:lnTo>
                  <a:lnTo>
                    <a:pt x="845540" y="1181"/>
                  </a:lnTo>
                  <a:lnTo>
                    <a:pt x="700709" y="146024"/>
                  </a:lnTo>
                  <a:lnTo>
                    <a:pt x="699541" y="150533"/>
                  </a:lnTo>
                  <a:lnTo>
                    <a:pt x="735406" y="275882"/>
                  </a:lnTo>
                  <a:lnTo>
                    <a:pt x="490283" y="521004"/>
                  </a:lnTo>
                  <a:lnTo>
                    <a:pt x="490283" y="528612"/>
                  </a:lnTo>
                  <a:lnTo>
                    <a:pt x="497306" y="535635"/>
                  </a:lnTo>
                  <a:lnTo>
                    <a:pt x="500380" y="536816"/>
                  </a:lnTo>
                  <a:lnTo>
                    <a:pt x="503453" y="536816"/>
                  </a:lnTo>
                  <a:lnTo>
                    <a:pt x="506514" y="536816"/>
                  </a:lnTo>
                  <a:lnTo>
                    <a:pt x="509587" y="535635"/>
                  </a:lnTo>
                  <a:lnTo>
                    <a:pt x="752373" y="292862"/>
                  </a:lnTo>
                  <a:lnTo>
                    <a:pt x="874636" y="327812"/>
                  </a:lnTo>
                  <a:lnTo>
                    <a:pt x="875741" y="327977"/>
                  </a:lnTo>
                  <a:lnTo>
                    <a:pt x="879983" y="327977"/>
                  </a:lnTo>
                  <a:lnTo>
                    <a:pt x="883043" y="326745"/>
                  </a:lnTo>
                  <a:lnTo>
                    <a:pt x="907275" y="302514"/>
                  </a:lnTo>
                  <a:lnTo>
                    <a:pt x="1027074" y="182727"/>
                  </a:lnTo>
                  <a:lnTo>
                    <a:pt x="1028255" y="1783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/>
          <p:nvPr/>
        </p:nvSpPr>
        <p:spPr>
          <a:xfrm>
            <a:off x="3763853" y="9621917"/>
            <a:ext cx="228600" cy="294005"/>
          </a:xfrm>
          <a:custGeom>
            <a:avLst/>
            <a:gdLst/>
            <a:ahLst/>
            <a:cxnLst/>
            <a:rect l="l" t="t" r="r" b="b"/>
            <a:pathLst>
              <a:path w="228600" h="294004">
                <a:moveTo>
                  <a:pt x="217312" y="0"/>
                </a:moveTo>
                <a:lnTo>
                  <a:pt x="209878" y="1706"/>
                </a:lnTo>
                <a:lnTo>
                  <a:pt x="161298" y="15580"/>
                </a:lnTo>
                <a:lnTo>
                  <a:pt x="112378" y="28018"/>
                </a:lnTo>
                <a:lnTo>
                  <a:pt x="63223" y="38994"/>
                </a:lnTo>
                <a:lnTo>
                  <a:pt x="13936" y="48480"/>
                </a:lnTo>
                <a:lnTo>
                  <a:pt x="3800" y="50909"/>
                </a:lnTo>
                <a:lnTo>
                  <a:pt x="0" y="55726"/>
                </a:lnTo>
                <a:lnTo>
                  <a:pt x="0" y="288609"/>
                </a:lnTo>
                <a:lnTo>
                  <a:pt x="5371" y="293980"/>
                </a:lnTo>
                <a:lnTo>
                  <a:pt x="223040" y="293980"/>
                </a:lnTo>
                <a:lnTo>
                  <a:pt x="228401" y="288609"/>
                </a:lnTo>
                <a:lnTo>
                  <a:pt x="228401" y="269991"/>
                </a:lnTo>
                <a:lnTo>
                  <a:pt x="23988" y="269991"/>
                </a:lnTo>
                <a:lnTo>
                  <a:pt x="23988" y="71024"/>
                </a:lnTo>
                <a:lnTo>
                  <a:pt x="69150" y="62263"/>
                </a:lnTo>
                <a:lnTo>
                  <a:pt x="114361" y="52211"/>
                </a:lnTo>
                <a:lnTo>
                  <a:pt x="159492" y="40901"/>
                </a:lnTo>
                <a:lnTo>
                  <a:pt x="204412" y="28365"/>
                </a:lnTo>
                <a:lnTo>
                  <a:pt x="228401" y="28365"/>
                </a:lnTo>
                <a:lnTo>
                  <a:pt x="228401" y="8847"/>
                </a:lnTo>
                <a:lnTo>
                  <a:pt x="226747" y="5392"/>
                </a:lnTo>
                <a:lnTo>
                  <a:pt x="221050" y="848"/>
                </a:lnTo>
                <a:lnTo>
                  <a:pt x="217312" y="0"/>
                </a:lnTo>
                <a:close/>
              </a:path>
              <a:path w="228600" h="294004">
                <a:moveTo>
                  <a:pt x="228401" y="28365"/>
                </a:moveTo>
                <a:lnTo>
                  <a:pt x="204412" y="28365"/>
                </a:lnTo>
                <a:lnTo>
                  <a:pt x="204412" y="269991"/>
                </a:lnTo>
                <a:lnTo>
                  <a:pt x="228401" y="269991"/>
                </a:lnTo>
                <a:lnTo>
                  <a:pt x="228401" y="2836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" name="object 66"/>
          <p:cNvGrpSpPr/>
          <p:nvPr/>
        </p:nvGrpSpPr>
        <p:grpSpPr>
          <a:xfrm>
            <a:off x="3762881" y="8971267"/>
            <a:ext cx="888365" cy="944880"/>
            <a:chOff x="3762881" y="8971267"/>
            <a:chExt cx="888365" cy="944880"/>
          </a:xfrm>
        </p:grpSpPr>
        <p:sp>
          <p:nvSpPr>
            <p:cNvPr id="67" name="object 67"/>
            <p:cNvSpPr/>
            <p:nvPr/>
          </p:nvSpPr>
          <p:spPr>
            <a:xfrm>
              <a:off x="3762870" y="8971273"/>
              <a:ext cx="889000" cy="944880"/>
            </a:xfrm>
            <a:custGeom>
              <a:avLst/>
              <a:gdLst/>
              <a:ahLst/>
              <a:cxnLst/>
              <a:rect l="l" t="t" r="r" b="b"/>
              <a:pathLst>
                <a:path w="889000" h="944879">
                  <a:moveTo>
                    <a:pt x="222300" y="433743"/>
                  </a:moveTo>
                  <a:lnTo>
                    <a:pt x="218694" y="422313"/>
                  </a:lnTo>
                  <a:lnTo>
                    <a:pt x="213931" y="411200"/>
                  </a:lnTo>
                  <a:lnTo>
                    <a:pt x="163715" y="425589"/>
                  </a:lnTo>
                  <a:lnTo>
                    <a:pt x="113017" y="438480"/>
                  </a:lnTo>
                  <a:lnTo>
                    <a:pt x="62026" y="449846"/>
                  </a:lnTo>
                  <a:lnTo>
                    <a:pt x="10896" y="459625"/>
                  </a:lnTo>
                  <a:lnTo>
                    <a:pt x="4368" y="460756"/>
                  </a:lnTo>
                  <a:lnTo>
                    <a:pt x="0" y="466979"/>
                  </a:lnTo>
                  <a:lnTo>
                    <a:pt x="2171" y="479310"/>
                  </a:lnTo>
                  <a:lnTo>
                    <a:pt x="7226" y="483425"/>
                  </a:lnTo>
                  <a:lnTo>
                    <a:pt x="14097" y="483425"/>
                  </a:lnTo>
                  <a:lnTo>
                    <a:pt x="66865" y="473329"/>
                  </a:lnTo>
                  <a:lnTo>
                    <a:pt x="118491" y="461835"/>
                  </a:lnTo>
                  <a:lnTo>
                    <a:pt x="169684" y="448818"/>
                  </a:lnTo>
                  <a:lnTo>
                    <a:pt x="220192" y="434340"/>
                  </a:lnTo>
                  <a:lnTo>
                    <a:pt x="220929" y="434162"/>
                  </a:lnTo>
                  <a:lnTo>
                    <a:pt x="222300" y="433743"/>
                  </a:lnTo>
                  <a:close/>
                </a:path>
                <a:path w="889000" h="944879">
                  <a:moveTo>
                    <a:pt x="558114" y="516851"/>
                  </a:moveTo>
                  <a:lnTo>
                    <a:pt x="555193" y="512470"/>
                  </a:lnTo>
                  <a:lnTo>
                    <a:pt x="547928" y="509460"/>
                  </a:lnTo>
                  <a:lnTo>
                    <a:pt x="544855" y="509460"/>
                  </a:lnTo>
                  <a:lnTo>
                    <a:pt x="541286" y="510679"/>
                  </a:lnTo>
                  <a:lnTo>
                    <a:pt x="539902" y="511314"/>
                  </a:lnTo>
                  <a:lnTo>
                    <a:pt x="539445" y="511581"/>
                  </a:lnTo>
                  <a:lnTo>
                    <a:pt x="534123" y="514527"/>
                  </a:lnTo>
                  <a:lnTo>
                    <a:pt x="534123" y="542201"/>
                  </a:lnTo>
                  <a:lnTo>
                    <a:pt x="534123" y="920635"/>
                  </a:lnTo>
                  <a:lnTo>
                    <a:pt x="353606" y="920635"/>
                  </a:lnTo>
                  <a:lnTo>
                    <a:pt x="353606" y="628040"/>
                  </a:lnTo>
                  <a:lnTo>
                    <a:pt x="400354" y="608507"/>
                  </a:lnTo>
                  <a:lnTo>
                    <a:pt x="446125" y="587641"/>
                  </a:lnTo>
                  <a:lnTo>
                    <a:pt x="490753" y="565518"/>
                  </a:lnTo>
                  <a:lnTo>
                    <a:pt x="534123" y="542201"/>
                  </a:lnTo>
                  <a:lnTo>
                    <a:pt x="534123" y="514527"/>
                  </a:lnTo>
                  <a:lnTo>
                    <a:pt x="491324" y="538162"/>
                  </a:lnTo>
                  <a:lnTo>
                    <a:pt x="441553" y="563232"/>
                  </a:lnTo>
                  <a:lnTo>
                    <a:pt x="390309" y="586714"/>
                  </a:lnTo>
                  <a:lnTo>
                    <a:pt x="337769" y="608507"/>
                  </a:lnTo>
                  <a:lnTo>
                    <a:pt x="333032" y="610108"/>
                  </a:lnTo>
                  <a:lnTo>
                    <a:pt x="329615" y="614591"/>
                  </a:lnTo>
                  <a:lnTo>
                    <a:pt x="329615" y="939253"/>
                  </a:lnTo>
                  <a:lnTo>
                    <a:pt x="334987" y="944626"/>
                  </a:lnTo>
                  <a:lnTo>
                    <a:pt x="552742" y="944626"/>
                  </a:lnTo>
                  <a:lnTo>
                    <a:pt x="558114" y="939253"/>
                  </a:lnTo>
                  <a:lnTo>
                    <a:pt x="558114" y="920635"/>
                  </a:lnTo>
                  <a:lnTo>
                    <a:pt x="558114" y="542201"/>
                  </a:lnTo>
                  <a:lnTo>
                    <a:pt x="558114" y="516851"/>
                  </a:lnTo>
                  <a:close/>
                </a:path>
                <a:path w="889000" h="944879">
                  <a:moveTo>
                    <a:pt x="886980" y="248691"/>
                  </a:moveTo>
                  <a:lnTo>
                    <a:pt x="883881" y="244208"/>
                  </a:lnTo>
                  <a:lnTo>
                    <a:pt x="874509" y="240715"/>
                  </a:lnTo>
                  <a:lnTo>
                    <a:pt x="869213" y="242062"/>
                  </a:lnTo>
                  <a:lnTo>
                    <a:pt x="865924" y="245859"/>
                  </a:lnTo>
                  <a:lnTo>
                    <a:pt x="863003" y="249085"/>
                  </a:lnTo>
                  <a:lnTo>
                    <a:pt x="863003" y="285242"/>
                  </a:lnTo>
                  <a:lnTo>
                    <a:pt x="863003" y="920635"/>
                  </a:lnTo>
                  <a:lnTo>
                    <a:pt x="682485" y="920635"/>
                  </a:lnTo>
                  <a:lnTo>
                    <a:pt x="682485" y="447128"/>
                  </a:lnTo>
                  <a:lnTo>
                    <a:pt x="684923" y="445363"/>
                  </a:lnTo>
                  <a:lnTo>
                    <a:pt x="723061" y="416115"/>
                  </a:lnTo>
                  <a:lnTo>
                    <a:pt x="760006" y="385432"/>
                  </a:lnTo>
                  <a:lnTo>
                    <a:pt x="795680" y="353352"/>
                  </a:lnTo>
                  <a:lnTo>
                    <a:pt x="830033" y="319925"/>
                  </a:lnTo>
                  <a:lnTo>
                    <a:pt x="863003" y="285242"/>
                  </a:lnTo>
                  <a:lnTo>
                    <a:pt x="863003" y="249085"/>
                  </a:lnTo>
                  <a:lnTo>
                    <a:pt x="830237" y="285242"/>
                  </a:lnTo>
                  <a:lnTo>
                    <a:pt x="792835" y="322961"/>
                  </a:lnTo>
                  <a:lnTo>
                    <a:pt x="753719" y="359067"/>
                  </a:lnTo>
                  <a:lnTo>
                    <a:pt x="712990" y="393446"/>
                  </a:lnTo>
                  <a:lnTo>
                    <a:pt x="670763" y="425996"/>
                  </a:lnTo>
                  <a:lnTo>
                    <a:pt x="664146" y="430822"/>
                  </a:lnTo>
                  <a:lnTo>
                    <a:pt x="663206" y="431546"/>
                  </a:lnTo>
                  <a:lnTo>
                    <a:pt x="662736" y="431990"/>
                  </a:lnTo>
                  <a:lnTo>
                    <a:pt x="660044" y="434263"/>
                  </a:lnTo>
                  <a:lnTo>
                    <a:pt x="658495" y="437603"/>
                  </a:lnTo>
                  <a:lnTo>
                    <a:pt x="658495" y="939253"/>
                  </a:lnTo>
                  <a:lnTo>
                    <a:pt x="663867" y="944626"/>
                  </a:lnTo>
                  <a:lnTo>
                    <a:pt x="881608" y="944626"/>
                  </a:lnTo>
                  <a:lnTo>
                    <a:pt x="886980" y="939253"/>
                  </a:lnTo>
                  <a:lnTo>
                    <a:pt x="886980" y="920635"/>
                  </a:lnTo>
                  <a:lnTo>
                    <a:pt x="886980" y="285242"/>
                  </a:lnTo>
                  <a:lnTo>
                    <a:pt x="886980" y="248691"/>
                  </a:lnTo>
                  <a:close/>
                </a:path>
                <a:path w="889000" h="944879">
                  <a:moveTo>
                    <a:pt x="888377" y="16256"/>
                  </a:moveTo>
                  <a:lnTo>
                    <a:pt x="887818" y="8674"/>
                  </a:lnTo>
                  <a:lnTo>
                    <a:pt x="877798" y="0"/>
                  </a:lnTo>
                  <a:lnTo>
                    <a:pt x="870216" y="558"/>
                  </a:lnTo>
                  <a:lnTo>
                    <a:pt x="865898" y="5562"/>
                  </a:lnTo>
                  <a:lnTo>
                    <a:pt x="830351" y="44818"/>
                  </a:lnTo>
                  <a:lnTo>
                    <a:pt x="792975" y="82550"/>
                  </a:lnTo>
                  <a:lnTo>
                    <a:pt x="753846" y="118681"/>
                  </a:lnTo>
                  <a:lnTo>
                    <a:pt x="713054" y="153123"/>
                  </a:lnTo>
                  <a:lnTo>
                    <a:pt x="670687" y="185801"/>
                  </a:lnTo>
                  <a:lnTo>
                    <a:pt x="630364" y="214414"/>
                  </a:lnTo>
                  <a:lnTo>
                    <a:pt x="588848" y="241706"/>
                  </a:lnTo>
                  <a:lnTo>
                    <a:pt x="546163" y="267639"/>
                  </a:lnTo>
                  <a:lnTo>
                    <a:pt x="502335" y="292214"/>
                  </a:lnTo>
                  <a:lnTo>
                    <a:pt x="457403" y="315404"/>
                  </a:lnTo>
                  <a:lnTo>
                    <a:pt x="411391" y="337223"/>
                  </a:lnTo>
                  <a:lnTo>
                    <a:pt x="364337" y="357619"/>
                  </a:lnTo>
                  <a:lnTo>
                    <a:pt x="316255" y="376605"/>
                  </a:lnTo>
                  <a:lnTo>
                    <a:pt x="267195" y="394169"/>
                  </a:lnTo>
                  <a:lnTo>
                    <a:pt x="217157" y="410286"/>
                  </a:lnTo>
                  <a:lnTo>
                    <a:pt x="216433" y="410451"/>
                  </a:lnTo>
                  <a:lnTo>
                    <a:pt x="215074" y="410870"/>
                  </a:lnTo>
                  <a:lnTo>
                    <a:pt x="218694" y="422313"/>
                  </a:lnTo>
                  <a:lnTo>
                    <a:pt x="223443" y="433425"/>
                  </a:lnTo>
                  <a:lnTo>
                    <a:pt x="274447" y="417004"/>
                  </a:lnTo>
                  <a:lnTo>
                    <a:pt x="324434" y="399122"/>
                  </a:lnTo>
                  <a:lnTo>
                    <a:pt x="373392" y="379806"/>
                  </a:lnTo>
                  <a:lnTo>
                    <a:pt x="421284" y="359041"/>
                  </a:lnTo>
                  <a:lnTo>
                    <a:pt x="468083" y="336867"/>
                  </a:lnTo>
                  <a:lnTo>
                    <a:pt x="513778" y="313283"/>
                  </a:lnTo>
                  <a:lnTo>
                    <a:pt x="558342" y="288302"/>
                  </a:lnTo>
                  <a:lnTo>
                    <a:pt x="601738" y="261937"/>
                  </a:lnTo>
                  <a:lnTo>
                    <a:pt x="643940" y="234200"/>
                  </a:lnTo>
                  <a:lnTo>
                    <a:pt x="684923" y="205105"/>
                  </a:lnTo>
                  <a:lnTo>
                    <a:pt x="728129" y="171780"/>
                  </a:lnTo>
                  <a:lnTo>
                    <a:pt x="769734" y="136664"/>
                  </a:lnTo>
                  <a:lnTo>
                    <a:pt x="809650" y="99809"/>
                  </a:lnTo>
                  <a:lnTo>
                    <a:pt x="847775" y="61315"/>
                  </a:lnTo>
                  <a:lnTo>
                    <a:pt x="884034" y="21259"/>
                  </a:lnTo>
                  <a:lnTo>
                    <a:pt x="888377" y="1625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479116" y="8972685"/>
              <a:ext cx="170727" cy="162885"/>
            </a:xfrm>
            <a:prstGeom prst="rect">
              <a:avLst/>
            </a:prstGeom>
          </p:spPr>
        </p:pic>
      </p:grpSp>
      <p:sp>
        <p:nvSpPr>
          <p:cNvPr id="69" name="object 69"/>
          <p:cNvSpPr/>
          <p:nvPr/>
        </p:nvSpPr>
        <p:spPr>
          <a:xfrm>
            <a:off x="3737178" y="5956661"/>
            <a:ext cx="939800" cy="1057910"/>
          </a:xfrm>
          <a:custGeom>
            <a:avLst/>
            <a:gdLst/>
            <a:ahLst/>
            <a:cxnLst/>
            <a:rect l="l" t="t" r="r" b="b"/>
            <a:pathLst>
              <a:path w="939800" h="1057909">
                <a:moveTo>
                  <a:pt x="628383" y="45300"/>
                </a:moveTo>
                <a:lnTo>
                  <a:pt x="624814" y="27686"/>
                </a:lnTo>
                <a:lnTo>
                  <a:pt x="622325" y="23990"/>
                </a:lnTo>
                <a:lnTo>
                  <a:pt x="615099" y="13284"/>
                </a:lnTo>
                <a:lnTo>
                  <a:pt x="604393" y="6070"/>
                </a:lnTo>
                <a:lnTo>
                  <a:pt x="604393" y="45300"/>
                </a:lnTo>
                <a:lnTo>
                  <a:pt x="604393" y="108724"/>
                </a:lnTo>
                <a:lnTo>
                  <a:pt x="602716" y="117005"/>
                </a:lnTo>
                <a:lnTo>
                  <a:pt x="598144" y="123786"/>
                </a:lnTo>
                <a:lnTo>
                  <a:pt x="591362" y="128358"/>
                </a:lnTo>
                <a:lnTo>
                  <a:pt x="583082" y="130035"/>
                </a:lnTo>
                <a:lnTo>
                  <a:pt x="356247" y="130035"/>
                </a:lnTo>
                <a:lnTo>
                  <a:pt x="347954" y="128358"/>
                </a:lnTo>
                <a:lnTo>
                  <a:pt x="341172" y="123786"/>
                </a:lnTo>
                <a:lnTo>
                  <a:pt x="336600" y="117005"/>
                </a:lnTo>
                <a:lnTo>
                  <a:pt x="334924" y="108724"/>
                </a:lnTo>
                <a:lnTo>
                  <a:pt x="334924" y="45300"/>
                </a:lnTo>
                <a:lnTo>
                  <a:pt x="336600" y="37020"/>
                </a:lnTo>
                <a:lnTo>
                  <a:pt x="341172" y="30238"/>
                </a:lnTo>
                <a:lnTo>
                  <a:pt x="347954" y="25666"/>
                </a:lnTo>
                <a:lnTo>
                  <a:pt x="356247" y="23990"/>
                </a:lnTo>
                <a:lnTo>
                  <a:pt x="583082" y="23990"/>
                </a:lnTo>
                <a:lnTo>
                  <a:pt x="591362" y="25666"/>
                </a:lnTo>
                <a:lnTo>
                  <a:pt x="598144" y="30238"/>
                </a:lnTo>
                <a:lnTo>
                  <a:pt x="602716" y="37020"/>
                </a:lnTo>
                <a:lnTo>
                  <a:pt x="604393" y="45300"/>
                </a:lnTo>
                <a:lnTo>
                  <a:pt x="604393" y="6070"/>
                </a:lnTo>
                <a:lnTo>
                  <a:pt x="600697" y="3568"/>
                </a:lnTo>
                <a:lnTo>
                  <a:pt x="583082" y="0"/>
                </a:lnTo>
                <a:lnTo>
                  <a:pt x="356247" y="0"/>
                </a:lnTo>
                <a:lnTo>
                  <a:pt x="338632" y="3568"/>
                </a:lnTo>
                <a:lnTo>
                  <a:pt x="324218" y="13284"/>
                </a:lnTo>
                <a:lnTo>
                  <a:pt x="314502" y="27686"/>
                </a:lnTo>
                <a:lnTo>
                  <a:pt x="310934" y="45300"/>
                </a:lnTo>
                <a:lnTo>
                  <a:pt x="310934" y="108724"/>
                </a:lnTo>
                <a:lnTo>
                  <a:pt x="314502" y="126339"/>
                </a:lnTo>
                <a:lnTo>
                  <a:pt x="324218" y="140741"/>
                </a:lnTo>
                <a:lnTo>
                  <a:pt x="338632" y="150456"/>
                </a:lnTo>
                <a:lnTo>
                  <a:pt x="356247" y="154025"/>
                </a:lnTo>
                <a:lnTo>
                  <a:pt x="583082" y="154025"/>
                </a:lnTo>
                <a:lnTo>
                  <a:pt x="622325" y="130035"/>
                </a:lnTo>
                <a:lnTo>
                  <a:pt x="628383" y="108724"/>
                </a:lnTo>
                <a:lnTo>
                  <a:pt x="628383" y="45300"/>
                </a:lnTo>
                <a:close/>
              </a:path>
              <a:path w="939800" h="1057909">
                <a:moveTo>
                  <a:pt x="806970" y="316445"/>
                </a:moveTo>
                <a:lnTo>
                  <a:pt x="797801" y="306870"/>
                </a:lnTo>
                <a:lnTo>
                  <a:pt x="790219" y="306705"/>
                </a:lnTo>
                <a:lnTo>
                  <a:pt x="679399" y="412686"/>
                </a:lnTo>
                <a:lnTo>
                  <a:pt x="633628" y="371640"/>
                </a:lnTo>
                <a:lnTo>
                  <a:pt x="626732" y="371627"/>
                </a:lnTo>
                <a:lnTo>
                  <a:pt x="457860" y="522528"/>
                </a:lnTo>
                <a:lnTo>
                  <a:pt x="307606" y="406298"/>
                </a:lnTo>
                <a:lnTo>
                  <a:pt x="301840" y="406158"/>
                </a:lnTo>
                <a:lnTo>
                  <a:pt x="133286" y="524154"/>
                </a:lnTo>
                <a:lnTo>
                  <a:pt x="131965" y="531634"/>
                </a:lnTo>
                <a:lnTo>
                  <a:pt x="139560" y="542493"/>
                </a:lnTo>
                <a:lnTo>
                  <a:pt x="147053" y="543801"/>
                </a:lnTo>
                <a:lnTo>
                  <a:pt x="304063" y="433882"/>
                </a:lnTo>
                <a:lnTo>
                  <a:pt x="453237" y="549287"/>
                </a:lnTo>
                <a:lnTo>
                  <a:pt x="455828" y="550113"/>
                </a:lnTo>
                <a:lnTo>
                  <a:pt x="458406" y="550113"/>
                </a:lnTo>
                <a:lnTo>
                  <a:pt x="461264" y="550113"/>
                </a:lnTo>
                <a:lnTo>
                  <a:pt x="464121" y="549084"/>
                </a:lnTo>
                <a:lnTo>
                  <a:pt x="630148" y="400748"/>
                </a:lnTo>
                <a:lnTo>
                  <a:pt x="676325" y="442150"/>
                </a:lnTo>
                <a:lnTo>
                  <a:pt x="683412" y="442023"/>
                </a:lnTo>
                <a:lnTo>
                  <a:pt x="806805" y="324040"/>
                </a:lnTo>
                <a:lnTo>
                  <a:pt x="806970" y="316445"/>
                </a:lnTo>
                <a:close/>
              </a:path>
              <a:path w="939800" h="1057909">
                <a:moveTo>
                  <a:pt x="939330" y="178485"/>
                </a:moveTo>
                <a:lnTo>
                  <a:pt x="930402" y="134366"/>
                </a:lnTo>
                <a:lnTo>
                  <a:pt x="906068" y="98298"/>
                </a:lnTo>
                <a:lnTo>
                  <a:pt x="870000" y="73964"/>
                </a:lnTo>
                <a:lnTo>
                  <a:pt x="825881" y="65036"/>
                </a:lnTo>
                <a:lnTo>
                  <a:pt x="694283" y="65036"/>
                </a:lnTo>
                <a:lnTo>
                  <a:pt x="688911" y="70396"/>
                </a:lnTo>
                <a:lnTo>
                  <a:pt x="688911" y="83654"/>
                </a:lnTo>
                <a:lnTo>
                  <a:pt x="694283" y="89027"/>
                </a:lnTo>
                <a:lnTo>
                  <a:pt x="825881" y="89027"/>
                </a:lnTo>
                <a:lnTo>
                  <a:pt x="860666" y="96062"/>
                </a:lnTo>
                <a:lnTo>
                  <a:pt x="889101" y="115252"/>
                </a:lnTo>
                <a:lnTo>
                  <a:pt x="908304" y="143700"/>
                </a:lnTo>
                <a:lnTo>
                  <a:pt x="915339" y="178485"/>
                </a:lnTo>
                <a:lnTo>
                  <a:pt x="915339" y="679615"/>
                </a:lnTo>
                <a:lnTo>
                  <a:pt x="908304" y="714413"/>
                </a:lnTo>
                <a:lnTo>
                  <a:pt x="889101" y="742848"/>
                </a:lnTo>
                <a:lnTo>
                  <a:pt x="860666" y="762050"/>
                </a:lnTo>
                <a:lnTo>
                  <a:pt x="825881" y="769086"/>
                </a:lnTo>
                <a:lnTo>
                  <a:pt x="475284" y="769086"/>
                </a:lnTo>
                <a:lnTo>
                  <a:pt x="470395" y="767372"/>
                </a:lnTo>
                <a:lnTo>
                  <a:pt x="469658" y="767727"/>
                </a:lnTo>
                <a:lnTo>
                  <a:pt x="468909" y="767359"/>
                </a:lnTo>
                <a:lnTo>
                  <a:pt x="463994" y="769086"/>
                </a:lnTo>
                <a:lnTo>
                  <a:pt x="113461" y="769086"/>
                </a:lnTo>
                <a:lnTo>
                  <a:pt x="78663" y="762050"/>
                </a:lnTo>
                <a:lnTo>
                  <a:pt x="50228" y="742848"/>
                </a:lnTo>
                <a:lnTo>
                  <a:pt x="31026" y="714413"/>
                </a:lnTo>
                <a:lnTo>
                  <a:pt x="23990" y="679615"/>
                </a:lnTo>
                <a:lnTo>
                  <a:pt x="23990" y="178485"/>
                </a:lnTo>
                <a:lnTo>
                  <a:pt x="31026" y="143700"/>
                </a:lnTo>
                <a:lnTo>
                  <a:pt x="50228" y="115252"/>
                </a:lnTo>
                <a:lnTo>
                  <a:pt x="78663" y="96062"/>
                </a:lnTo>
                <a:lnTo>
                  <a:pt x="113461" y="89027"/>
                </a:lnTo>
                <a:lnTo>
                  <a:pt x="245046" y="89027"/>
                </a:lnTo>
                <a:lnTo>
                  <a:pt x="250418" y="83654"/>
                </a:lnTo>
                <a:lnTo>
                  <a:pt x="250418" y="70396"/>
                </a:lnTo>
                <a:lnTo>
                  <a:pt x="245046" y="65036"/>
                </a:lnTo>
                <a:lnTo>
                  <a:pt x="113461" y="65036"/>
                </a:lnTo>
                <a:lnTo>
                  <a:pt x="69342" y="73964"/>
                </a:lnTo>
                <a:lnTo>
                  <a:pt x="33274" y="98298"/>
                </a:lnTo>
                <a:lnTo>
                  <a:pt x="8928" y="134366"/>
                </a:lnTo>
                <a:lnTo>
                  <a:pt x="0" y="178485"/>
                </a:lnTo>
                <a:lnTo>
                  <a:pt x="0" y="679615"/>
                </a:lnTo>
                <a:lnTo>
                  <a:pt x="8928" y="723734"/>
                </a:lnTo>
                <a:lnTo>
                  <a:pt x="33274" y="759802"/>
                </a:lnTo>
                <a:lnTo>
                  <a:pt x="69342" y="784148"/>
                </a:lnTo>
                <a:lnTo>
                  <a:pt x="113461" y="793076"/>
                </a:lnTo>
                <a:lnTo>
                  <a:pt x="450545" y="793076"/>
                </a:lnTo>
                <a:lnTo>
                  <a:pt x="328422" y="1046391"/>
                </a:lnTo>
                <a:lnTo>
                  <a:pt x="330936" y="1053553"/>
                </a:lnTo>
                <a:lnTo>
                  <a:pt x="338582" y="1057249"/>
                </a:lnTo>
                <a:lnTo>
                  <a:pt x="340347" y="1057617"/>
                </a:lnTo>
                <a:lnTo>
                  <a:pt x="342099" y="1057617"/>
                </a:lnTo>
                <a:lnTo>
                  <a:pt x="346557" y="1057617"/>
                </a:lnTo>
                <a:lnTo>
                  <a:pt x="350837" y="1055116"/>
                </a:lnTo>
                <a:lnTo>
                  <a:pt x="469658" y="808672"/>
                </a:lnTo>
                <a:lnTo>
                  <a:pt x="588479" y="1055116"/>
                </a:lnTo>
                <a:lnTo>
                  <a:pt x="592759" y="1057617"/>
                </a:lnTo>
                <a:lnTo>
                  <a:pt x="597230" y="1057617"/>
                </a:lnTo>
                <a:lnTo>
                  <a:pt x="598970" y="1057617"/>
                </a:lnTo>
                <a:lnTo>
                  <a:pt x="600748" y="1057236"/>
                </a:lnTo>
                <a:lnTo>
                  <a:pt x="608380" y="1053553"/>
                </a:lnTo>
                <a:lnTo>
                  <a:pt x="610895" y="1046391"/>
                </a:lnTo>
                <a:lnTo>
                  <a:pt x="488759" y="793076"/>
                </a:lnTo>
                <a:lnTo>
                  <a:pt x="825881" y="793076"/>
                </a:lnTo>
                <a:lnTo>
                  <a:pt x="870000" y="784148"/>
                </a:lnTo>
                <a:lnTo>
                  <a:pt x="906068" y="759802"/>
                </a:lnTo>
                <a:lnTo>
                  <a:pt x="930402" y="723734"/>
                </a:lnTo>
                <a:lnTo>
                  <a:pt x="939330" y="679615"/>
                </a:lnTo>
                <a:lnTo>
                  <a:pt x="939330" y="17848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3449255" y="3521191"/>
            <a:ext cx="160655" cy="347345"/>
          </a:xfrm>
          <a:custGeom>
            <a:avLst/>
            <a:gdLst/>
            <a:ahLst/>
            <a:cxnLst/>
            <a:rect l="l" t="t" r="r" b="b"/>
            <a:pathLst>
              <a:path w="160655" h="347345">
                <a:moveTo>
                  <a:pt x="155115" y="0"/>
                </a:moveTo>
                <a:lnTo>
                  <a:pt x="5382" y="0"/>
                </a:lnTo>
                <a:lnTo>
                  <a:pt x="0" y="5371"/>
                </a:lnTo>
                <a:lnTo>
                  <a:pt x="0" y="341644"/>
                </a:lnTo>
                <a:lnTo>
                  <a:pt x="5382" y="347015"/>
                </a:lnTo>
                <a:lnTo>
                  <a:pt x="155115" y="347015"/>
                </a:lnTo>
                <a:lnTo>
                  <a:pt x="160487" y="341644"/>
                </a:lnTo>
                <a:lnTo>
                  <a:pt x="160487" y="323026"/>
                </a:lnTo>
                <a:lnTo>
                  <a:pt x="23988" y="323026"/>
                </a:lnTo>
                <a:lnTo>
                  <a:pt x="23988" y="23988"/>
                </a:lnTo>
                <a:lnTo>
                  <a:pt x="160487" y="23988"/>
                </a:lnTo>
                <a:lnTo>
                  <a:pt x="160487" y="5371"/>
                </a:lnTo>
                <a:lnTo>
                  <a:pt x="155115" y="0"/>
                </a:lnTo>
                <a:close/>
              </a:path>
              <a:path w="160655" h="347345">
                <a:moveTo>
                  <a:pt x="160487" y="23988"/>
                </a:moveTo>
                <a:lnTo>
                  <a:pt x="136498" y="23988"/>
                </a:lnTo>
                <a:lnTo>
                  <a:pt x="136498" y="323026"/>
                </a:lnTo>
                <a:lnTo>
                  <a:pt x="160487" y="323026"/>
                </a:lnTo>
                <a:lnTo>
                  <a:pt x="160487" y="239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3471081" y="2911963"/>
            <a:ext cx="855980" cy="956310"/>
          </a:xfrm>
          <a:custGeom>
            <a:avLst/>
            <a:gdLst/>
            <a:ahLst/>
            <a:cxnLst/>
            <a:rect l="l" t="t" r="r" b="b"/>
            <a:pathLst>
              <a:path w="855980" h="956310">
                <a:moveTo>
                  <a:pt x="377621" y="433285"/>
                </a:moveTo>
                <a:lnTo>
                  <a:pt x="372249" y="427913"/>
                </a:lnTo>
                <a:lnTo>
                  <a:pt x="353631" y="427913"/>
                </a:lnTo>
                <a:lnTo>
                  <a:pt x="353631" y="451904"/>
                </a:lnTo>
                <a:lnTo>
                  <a:pt x="353631" y="932256"/>
                </a:lnTo>
                <a:lnTo>
                  <a:pt x="241134" y="932256"/>
                </a:lnTo>
                <a:lnTo>
                  <a:pt x="241134" y="451904"/>
                </a:lnTo>
                <a:lnTo>
                  <a:pt x="353631" y="451904"/>
                </a:lnTo>
                <a:lnTo>
                  <a:pt x="353631" y="427913"/>
                </a:lnTo>
                <a:lnTo>
                  <a:pt x="222516" y="427913"/>
                </a:lnTo>
                <a:lnTo>
                  <a:pt x="217144" y="433285"/>
                </a:lnTo>
                <a:lnTo>
                  <a:pt x="217144" y="950874"/>
                </a:lnTo>
                <a:lnTo>
                  <a:pt x="222516" y="956246"/>
                </a:lnTo>
                <a:lnTo>
                  <a:pt x="372249" y="956246"/>
                </a:lnTo>
                <a:lnTo>
                  <a:pt x="377621" y="950874"/>
                </a:lnTo>
                <a:lnTo>
                  <a:pt x="377621" y="932256"/>
                </a:lnTo>
                <a:lnTo>
                  <a:pt x="377621" y="451904"/>
                </a:lnTo>
                <a:lnTo>
                  <a:pt x="377621" y="433285"/>
                </a:lnTo>
                <a:close/>
              </a:path>
              <a:path w="855980" h="956310">
                <a:moveTo>
                  <a:pt x="834605" y="58407"/>
                </a:moveTo>
                <a:lnTo>
                  <a:pt x="830008" y="35699"/>
                </a:lnTo>
                <a:lnTo>
                  <a:pt x="822109" y="23990"/>
                </a:lnTo>
                <a:lnTo>
                  <a:pt x="817473" y="17132"/>
                </a:lnTo>
                <a:lnTo>
                  <a:pt x="810615" y="12509"/>
                </a:lnTo>
                <a:lnTo>
                  <a:pt x="810615" y="58407"/>
                </a:lnTo>
                <a:lnTo>
                  <a:pt x="807897" y="71793"/>
                </a:lnTo>
                <a:lnTo>
                  <a:pt x="800519" y="82740"/>
                </a:lnTo>
                <a:lnTo>
                  <a:pt x="789571" y="90119"/>
                </a:lnTo>
                <a:lnTo>
                  <a:pt x="776185" y="92824"/>
                </a:lnTo>
                <a:lnTo>
                  <a:pt x="762800" y="90119"/>
                </a:lnTo>
                <a:lnTo>
                  <a:pt x="751865" y="82740"/>
                </a:lnTo>
                <a:lnTo>
                  <a:pt x="744474" y="71793"/>
                </a:lnTo>
                <a:lnTo>
                  <a:pt x="741768" y="58407"/>
                </a:lnTo>
                <a:lnTo>
                  <a:pt x="744474" y="45021"/>
                </a:lnTo>
                <a:lnTo>
                  <a:pt x="751865" y="34086"/>
                </a:lnTo>
                <a:lnTo>
                  <a:pt x="762800" y="26695"/>
                </a:lnTo>
                <a:lnTo>
                  <a:pt x="776185" y="23990"/>
                </a:lnTo>
                <a:lnTo>
                  <a:pt x="789571" y="26695"/>
                </a:lnTo>
                <a:lnTo>
                  <a:pt x="800519" y="34086"/>
                </a:lnTo>
                <a:lnTo>
                  <a:pt x="807897" y="45021"/>
                </a:lnTo>
                <a:lnTo>
                  <a:pt x="810615" y="58407"/>
                </a:lnTo>
                <a:lnTo>
                  <a:pt x="810615" y="12509"/>
                </a:lnTo>
                <a:lnTo>
                  <a:pt x="798893" y="4597"/>
                </a:lnTo>
                <a:lnTo>
                  <a:pt x="776185" y="0"/>
                </a:lnTo>
                <a:lnTo>
                  <a:pt x="753478" y="4597"/>
                </a:lnTo>
                <a:lnTo>
                  <a:pt x="734910" y="17132"/>
                </a:lnTo>
                <a:lnTo>
                  <a:pt x="722376" y="35699"/>
                </a:lnTo>
                <a:lnTo>
                  <a:pt x="717778" y="58407"/>
                </a:lnTo>
                <a:lnTo>
                  <a:pt x="722376" y="81127"/>
                </a:lnTo>
                <a:lnTo>
                  <a:pt x="729488" y="91681"/>
                </a:lnTo>
                <a:lnTo>
                  <a:pt x="570776" y="268909"/>
                </a:lnTo>
                <a:lnTo>
                  <a:pt x="570776" y="325310"/>
                </a:lnTo>
                <a:lnTo>
                  <a:pt x="568071" y="338696"/>
                </a:lnTo>
                <a:lnTo>
                  <a:pt x="560679" y="349643"/>
                </a:lnTo>
                <a:lnTo>
                  <a:pt x="549744" y="357022"/>
                </a:lnTo>
                <a:lnTo>
                  <a:pt x="536346" y="359727"/>
                </a:lnTo>
                <a:lnTo>
                  <a:pt x="522960" y="357022"/>
                </a:lnTo>
                <a:lnTo>
                  <a:pt x="512025" y="349643"/>
                </a:lnTo>
                <a:lnTo>
                  <a:pt x="504647" y="338696"/>
                </a:lnTo>
                <a:lnTo>
                  <a:pt x="501929" y="325310"/>
                </a:lnTo>
                <a:lnTo>
                  <a:pt x="504545" y="312420"/>
                </a:lnTo>
                <a:lnTo>
                  <a:pt x="536346" y="290880"/>
                </a:lnTo>
                <a:lnTo>
                  <a:pt x="570776" y="325310"/>
                </a:lnTo>
                <a:lnTo>
                  <a:pt x="570776" y="268909"/>
                </a:lnTo>
                <a:lnTo>
                  <a:pt x="564908" y="275450"/>
                </a:lnTo>
                <a:lnTo>
                  <a:pt x="559066" y="271500"/>
                </a:lnTo>
                <a:lnTo>
                  <a:pt x="536346" y="266903"/>
                </a:lnTo>
                <a:lnTo>
                  <a:pt x="513638" y="271500"/>
                </a:lnTo>
                <a:lnTo>
                  <a:pt x="495071" y="284022"/>
                </a:lnTo>
                <a:lnTo>
                  <a:pt x="489585" y="292163"/>
                </a:lnTo>
                <a:lnTo>
                  <a:pt x="353529" y="233476"/>
                </a:lnTo>
                <a:lnTo>
                  <a:pt x="343293" y="187896"/>
                </a:lnTo>
                <a:lnTo>
                  <a:pt x="331800" y="176415"/>
                </a:lnTo>
                <a:lnTo>
                  <a:pt x="331800" y="222326"/>
                </a:lnTo>
                <a:lnTo>
                  <a:pt x="329095" y="235712"/>
                </a:lnTo>
                <a:lnTo>
                  <a:pt x="321716" y="246646"/>
                </a:lnTo>
                <a:lnTo>
                  <a:pt x="310769" y="254038"/>
                </a:lnTo>
                <a:lnTo>
                  <a:pt x="297383" y="256743"/>
                </a:lnTo>
                <a:lnTo>
                  <a:pt x="283997" y="254038"/>
                </a:lnTo>
                <a:lnTo>
                  <a:pt x="273050" y="246646"/>
                </a:lnTo>
                <a:lnTo>
                  <a:pt x="265671" y="235712"/>
                </a:lnTo>
                <a:lnTo>
                  <a:pt x="262953" y="222326"/>
                </a:lnTo>
                <a:lnTo>
                  <a:pt x="265671" y="208940"/>
                </a:lnTo>
                <a:lnTo>
                  <a:pt x="273050" y="197993"/>
                </a:lnTo>
                <a:lnTo>
                  <a:pt x="283997" y="190601"/>
                </a:lnTo>
                <a:lnTo>
                  <a:pt x="297383" y="187896"/>
                </a:lnTo>
                <a:lnTo>
                  <a:pt x="310769" y="190601"/>
                </a:lnTo>
                <a:lnTo>
                  <a:pt x="321716" y="197993"/>
                </a:lnTo>
                <a:lnTo>
                  <a:pt x="329095" y="208940"/>
                </a:lnTo>
                <a:lnTo>
                  <a:pt x="331800" y="222326"/>
                </a:lnTo>
                <a:lnTo>
                  <a:pt x="331800" y="176415"/>
                </a:lnTo>
                <a:lnTo>
                  <a:pt x="320090" y="168503"/>
                </a:lnTo>
                <a:lnTo>
                  <a:pt x="297383" y="163906"/>
                </a:lnTo>
                <a:lnTo>
                  <a:pt x="274675" y="168503"/>
                </a:lnTo>
                <a:lnTo>
                  <a:pt x="256095" y="181038"/>
                </a:lnTo>
                <a:lnTo>
                  <a:pt x="243573" y="199605"/>
                </a:lnTo>
                <a:lnTo>
                  <a:pt x="238963" y="222326"/>
                </a:lnTo>
                <a:lnTo>
                  <a:pt x="243573" y="245033"/>
                </a:lnTo>
                <a:lnTo>
                  <a:pt x="244944" y="247078"/>
                </a:lnTo>
                <a:lnTo>
                  <a:pt x="96151" y="359981"/>
                </a:lnTo>
                <a:lnTo>
                  <a:pt x="92837" y="357746"/>
                </a:lnTo>
                <a:lnTo>
                  <a:pt x="92837" y="403644"/>
                </a:lnTo>
                <a:lnTo>
                  <a:pt x="90131" y="417029"/>
                </a:lnTo>
                <a:lnTo>
                  <a:pt x="82740" y="427977"/>
                </a:lnTo>
                <a:lnTo>
                  <a:pt x="71793" y="435356"/>
                </a:lnTo>
                <a:lnTo>
                  <a:pt x="58407" y="438073"/>
                </a:lnTo>
                <a:lnTo>
                  <a:pt x="45021" y="435356"/>
                </a:lnTo>
                <a:lnTo>
                  <a:pt x="34074" y="427977"/>
                </a:lnTo>
                <a:lnTo>
                  <a:pt x="26695" y="417029"/>
                </a:lnTo>
                <a:lnTo>
                  <a:pt x="23977" y="403644"/>
                </a:lnTo>
                <a:lnTo>
                  <a:pt x="26695" y="390258"/>
                </a:lnTo>
                <a:lnTo>
                  <a:pt x="34074" y="379310"/>
                </a:lnTo>
                <a:lnTo>
                  <a:pt x="45021" y="371932"/>
                </a:lnTo>
                <a:lnTo>
                  <a:pt x="58407" y="369227"/>
                </a:lnTo>
                <a:lnTo>
                  <a:pt x="71793" y="371932"/>
                </a:lnTo>
                <a:lnTo>
                  <a:pt x="82740" y="379310"/>
                </a:lnTo>
                <a:lnTo>
                  <a:pt x="90131" y="390258"/>
                </a:lnTo>
                <a:lnTo>
                  <a:pt x="92837" y="403644"/>
                </a:lnTo>
                <a:lnTo>
                  <a:pt x="92837" y="357746"/>
                </a:lnTo>
                <a:lnTo>
                  <a:pt x="81127" y="349834"/>
                </a:lnTo>
                <a:lnTo>
                  <a:pt x="58407" y="345236"/>
                </a:lnTo>
                <a:lnTo>
                  <a:pt x="35699" y="349834"/>
                </a:lnTo>
                <a:lnTo>
                  <a:pt x="17119" y="362356"/>
                </a:lnTo>
                <a:lnTo>
                  <a:pt x="4597" y="380923"/>
                </a:lnTo>
                <a:lnTo>
                  <a:pt x="0" y="403644"/>
                </a:lnTo>
                <a:lnTo>
                  <a:pt x="4597" y="426351"/>
                </a:lnTo>
                <a:lnTo>
                  <a:pt x="17119" y="444931"/>
                </a:lnTo>
                <a:lnTo>
                  <a:pt x="35699" y="457454"/>
                </a:lnTo>
                <a:lnTo>
                  <a:pt x="58407" y="462064"/>
                </a:lnTo>
                <a:lnTo>
                  <a:pt x="81127" y="457454"/>
                </a:lnTo>
                <a:lnTo>
                  <a:pt x="99695" y="444931"/>
                </a:lnTo>
                <a:lnTo>
                  <a:pt x="104330" y="438073"/>
                </a:lnTo>
                <a:lnTo>
                  <a:pt x="112229" y="426351"/>
                </a:lnTo>
                <a:lnTo>
                  <a:pt x="116827" y="403644"/>
                </a:lnTo>
                <a:lnTo>
                  <a:pt x="112229" y="380923"/>
                </a:lnTo>
                <a:lnTo>
                  <a:pt x="110871" y="378929"/>
                </a:lnTo>
                <a:lnTo>
                  <a:pt x="259676" y="266026"/>
                </a:lnTo>
                <a:lnTo>
                  <a:pt x="274675" y="276136"/>
                </a:lnTo>
                <a:lnTo>
                  <a:pt x="297383" y="280733"/>
                </a:lnTo>
                <a:lnTo>
                  <a:pt x="320090" y="276136"/>
                </a:lnTo>
                <a:lnTo>
                  <a:pt x="338658" y="263601"/>
                </a:lnTo>
                <a:lnTo>
                  <a:pt x="343293" y="256743"/>
                </a:lnTo>
                <a:lnTo>
                  <a:pt x="344093" y="255549"/>
                </a:lnTo>
                <a:lnTo>
                  <a:pt x="480174" y="314223"/>
                </a:lnTo>
                <a:lnTo>
                  <a:pt x="495071" y="366598"/>
                </a:lnTo>
                <a:lnTo>
                  <a:pt x="536346" y="383717"/>
                </a:lnTo>
                <a:lnTo>
                  <a:pt x="559066" y="379120"/>
                </a:lnTo>
                <a:lnTo>
                  <a:pt x="577634" y="366598"/>
                </a:lnTo>
                <a:lnTo>
                  <a:pt x="582269" y="359727"/>
                </a:lnTo>
                <a:lnTo>
                  <a:pt x="590169" y="348030"/>
                </a:lnTo>
                <a:lnTo>
                  <a:pt x="594766" y="325310"/>
                </a:lnTo>
                <a:lnTo>
                  <a:pt x="590169" y="302602"/>
                </a:lnTo>
                <a:lnTo>
                  <a:pt x="582701" y="291541"/>
                </a:lnTo>
                <a:lnTo>
                  <a:pt x="747141" y="107962"/>
                </a:lnTo>
                <a:lnTo>
                  <a:pt x="753478" y="112217"/>
                </a:lnTo>
                <a:lnTo>
                  <a:pt x="776185" y="116814"/>
                </a:lnTo>
                <a:lnTo>
                  <a:pt x="798893" y="112217"/>
                </a:lnTo>
                <a:lnTo>
                  <a:pt x="817473" y="99695"/>
                </a:lnTo>
                <a:lnTo>
                  <a:pt x="822109" y="92824"/>
                </a:lnTo>
                <a:lnTo>
                  <a:pt x="830008" y="81127"/>
                </a:lnTo>
                <a:lnTo>
                  <a:pt x="834605" y="58407"/>
                </a:lnTo>
                <a:close/>
              </a:path>
              <a:path w="855980" h="956310">
                <a:moveTo>
                  <a:pt x="855560" y="269367"/>
                </a:moveTo>
                <a:lnTo>
                  <a:pt x="850188" y="263994"/>
                </a:lnTo>
                <a:lnTo>
                  <a:pt x="831583" y="263994"/>
                </a:lnTo>
                <a:lnTo>
                  <a:pt x="831583" y="287997"/>
                </a:lnTo>
                <a:lnTo>
                  <a:pt x="831583" y="932256"/>
                </a:lnTo>
                <a:lnTo>
                  <a:pt x="719074" y="932256"/>
                </a:lnTo>
                <a:lnTo>
                  <a:pt x="719074" y="287997"/>
                </a:lnTo>
                <a:lnTo>
                  <a:pt x="831583" y="287997"/>
                </a:lnTo>
                <a:lnTo>
                  <a:pt x="831583" y="263994"/>
                </a:lnTo>
                <a:lnTo>
                  <a:pt x="700455" y="263994"/>
                </a:lnTo>
                <a:lnTo>
                  <a:pt x="695083" y="269367"/>
                </a:lnTo>
                <a:lnTo>
                  <a:pt x="695083" y="950874"/>
                </a:lnTo>
                <a:lnTo>
                  <a:pt x="700455" y="956246"/>
                </a:lnTo>
                <a:lnTo>
                  <a:pt x="850188" y="956246"/>
                </a:lnTo>
                <a:lnTo>
                  <a:pt x="855560" y="950874"/>
                </a:lnTo>
                <a:lnTo>
                  <a:pt x="855560" y="932256"/>
                </a:lnTo>
                <a:lnTo>
                  <a:pt x="855560" y="287997"/>
                </a:lnTo>
                <a:lnTo>
                  <a:pt x="855560" y="26936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927199" y="3442868"/>
            <a:ext cx="160655" cy="425450"/>
          </a:xfrm>
          <a:custGeom>
            <a:avLst/>
            <a:gdLst/>
            <a:ahLst/>
            <a:cxnLst/>
            <a:rect l="l" t="t" r="r" b="b"/>
            <a:pathLst>
              <a:path w="160655" h="425450">
                <a:moveTo>
                  <a:pt x="155105" y="0"/>
                </a:moveTo>
                <a:lnTo>
                  <a:pt x="5382" y="0"/>
                </a:lnTo>
                <a:lnTo>
                  <a:pt x="0" y="5361"/>
                </a:lnTo>
                <a:lnTo>
                  <a:pt x="0" y="419966"/>
                </a:lnTo>
                <a:lnTo>
                  <a:pt x="5382" y="425337"/>
                </a:lnTo>
                <a:lnTo>
                  <a:pt x="155105" y="425337"/>
                </a:lnTo>
                <a:lnTo>
                  <a:pt x="160487" y="419966"/>
                </a:lnTo>
                <a:lnTo>
                  <a:pt x="160487" y="401349"/>
                </a:lnTo>
                <a:lnTo>
                  <a:pt x="23988" y="401349"/>
                </a:lnTo>
                <a:lnTo>
                  <a:pt x="23988" y="23988"/>
                </a:lnTo>
                <a:lnTo>
                  <a:pt x="160487" y="23988"/>
                </a:lnTo>
                <a:lnTo>
                  <a:pt x="160487" y="5361"/>
                </a:lnTo>
                <a:lnTo>
                  <a:pt x="155105" y="0"/>
                </a:lnTo>
                <a:close/>
              </a:path>
              <a:path w="160655" h="425450">
                <a:moveTo>
                  <a:pt x="160487" y="23988"/>
                </a:moveTo>
                <a:lnTo>
                  <a:pt x="136487" y="23988"/>
                </a:lnTo>
                <a:lnTo>
                  <a:pt x="136487" y="401349"/>
                </a:lnTo>
                <a:lnTo>
                  <a:pt x="160487" y="401349"/>
                </a:lnTo>
                <a:lnTo>
                  <a:pt x="160487" y="239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" name="object 73"/>
          <p:cNvGrpSpPr/>
          <p:nvPr/>
        </p:nvGrpSpPr>
        <p:grpSpPr>
          <a:xfrm>
            <a:off x="6957646" y="7530400"/>
            <a:ext cx="953135" cy="824865"/>
            <a:chOff x="6957646" y="7530400"/>
            <a:chExt cx="953135" cy="824865"/>
          </a:xfrm>
        </p:grpSpPr>
        <p:sp>
          <p:nvSpPr>
            <p:cNvPr id="74" name="object 74"/>
            <p:cNvSpPr/>
            <p:nvPr/>
          </p:nvSpPr>
          <p:spPr>
            <a:xfrm>
              <a:off x="7055561" y="7530407"/>
              <a:ext cx="854710" cy="824865"/>
            </a:xfrm>
            <a:custGeom>
              <a:avLst/>
              <a:gdLst/>
              <a:ahLst/>
              <a:cxnLst/>
              <a:rect l="l" t="t" r="r" b="b"/>
              <a:pathLst>
                <a:path w="854709" h="824865">
                  <a:moveTo>
                    <a:pt x="853325" y="805853"/>
                  </a:moveTo>
                  <a:lnTo>
                    <a:pt x="847940" y="800481"/>
                  </a:lnTo>
                  <a:lnTo>
                    <a:pt x="23990" y="800481"/>
                  </a:lnTo>
                  <a:lnTo>
                    <a:pt x="23990" y="6680"/>
                  </a:lnTo>
                  <a:lnTo>
                    <a:pt x="18618" y="1320"/>
                  </a:lnTo>
                  <a:lnTo>
                    <a:pt x="5384" y="1320"/>
                  </a:lnTo>
                  <a:lnTo>
                    <a:pt x="0" y="6680"/>
                  </a:lnTo>
                  <a:lnTo>
                    <a:pt x="0" y="819099"/>
                  </a:lnTo>
                  <a:lnTo>
                    <a:pt x="5384" y="824471"/>
                  </a:lnTo>
                  <a:lnTo>
                    <a:pt x="841324" y="824471"/>
                  </a:lnTo>
                  <a:lnTo>
                    <a:pt x="847940" y="824471"/>
                  </a:lnTo>
                  <a:lnTo>
                    <a:pt x="853325" y="819099"/>
                  </a:lnTo>
                  <a:lnTo>
                    <a:pt x="853325" y="805853"/>
                  </a:lnTo>
                  <a:close/>
                </a:path>
                <a:path w="854709" h="824865">
                  <a:moveTo>
                    <a:pt x="854646" y="10096"/>
                  </a:moveTo>
                  <a:lnTo>
                    <a:pt x="850887" y="3492"/>
                  </a:lnTo>
                  <a:lnTo>
                    <a:pt x="838149" y="0"/>
                  </a:lnTo>
                  <a:lnTo>
                    <a:pt x="831519" y="3733"/>
                  </a:lnTo>
                  <a:lnTo>
                    <a:pt x="657148" y="638111"/>
                  </a:lnTo>
                  <a:lnTo>
                    <a:pt x="482409" y="244741"/>
                  </a:lnTo>
                  <a:lnTo>
                    <a:pt x="478790" y="242062"/>
                  </a:lnTo>
                  <a:lnTo>
                    <a:pt x="470446" y="241033"/>
                  </a:lnTo>
                  <a:lnTo>
                    <a:pt x="466255" y="242773"/>
                  </a:lnTo>
                  <a:lnTo>
                    <a:pt x="323075" y="427824"/>
                  </a:lnTo>
                  <a:lnTo>
                    <a:pt x="173634" y="255320"/>
                  </a:lnTo>
                  <a:lnTo>
                    <a:pt x="166052" y="254774"/>
                  </a:lnTo>
                  <a:lnTo>
                    <a:pt x="156044" y="263461"/>
                  </a:lnTo>
                  <a:lnTo>
                    <a:pt x="155498" y="271018"/>
                  </a:lnTo>
                  <a:lnTo>
                    <a:pt x="316877" y="457314"/>
                  </a:lnTo>
                  <a:lnTo>
                    <a:pt x="320014" y="458901"/>
                  </a:lnTo>
                  <a:lnTo>
                    <a:pt x="327533" y="458635"/>
                  </a:lnTo>
                  <a:lnTo>
                    <a:pt x="330885" y="456933"/>
                  </a:lnTo>
                  <a:lnTo>
                    <a:pt x="470357" y="276682"/>
                  </a:lnTo>
                  <a:lnTo>
                    <a:pt x="650773" y="682879"/>
                  </a:lnTo>
                  <a:lnTo>
                    <a:pt x="655078" y="685660"/>
                  </a:lnTo>
                  <a:lnTo>
                    <a:pt x="659790" y="685660"/>
                  </a:lnTo>
                  <a:lnTo>
                    <a:pt x="665746" y="685241"/>
                  </a:lnTo>
                  <a:lnTo>
                    <a:pt x="670026" y="681723"/>
                  </a:lnTo>
                  <a:lnTo>
                    <a:pt x="854646" y="1009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57646" y="7530586"/>
              <a:ext cx="219836" cy="119252"/>
            </a:xfrm>
            <a:prstGeom prst="rect">
              <a:avLst/>
            </a:prstGeom>
          </p:spPr>
        </p:pic>
      </p:grpSp>
      <p:sp>
        <p:nvSpPr>
          <p:cNvPr id="76" name="object 76"/>
          <p:cNvSpPr/>
          <p:nvPr/>
        </p:nvSpPr>
        <p:spPr>
          <a:xfrm>
            <a:off x="11859641" y="3344220"/>
            <a:ext cx="829944" cy="649605"/>
          </a:xfrm>
          <a:custGeom>
            <a:avLst/>
            <a:gdLst/>
            <a:ahLst/>
            <a:cxnLst/>
            <a:rect l="l" t="t" r="r" b="b"/>
            <a:pathLst>
              <a:path w="829945" h="649604">
                <a:moveTo>
                  <a:pt x="233565" y="326491"/>
                </a:moveTo>
                <a:lnTo>
                  <a:pt x="206768" y="271589"/>
                </a:lnTo>
                <a:lnTo>
                  <a:pt x="202590" y="268973"/>
                </a:lnTo>
                <a:lnTo>
                  <a:pt x="193421" y="268973"/>
                </a:lnTo>
                <a:lnTo>
                  <a:pt x="189230" y="271589"/>
                </a:lnTo>
                <a:lnTo>
                  <a:pt x="132829" y="387146"/>
                </a:lnTo>
                <a:lnTo>
                  <a:pt x="6565" y="405701"/>
                </a:lnTo>
                <a:lnTo>
                  <a:pt x="2832" y="408863"/>
                </a:lnTo>
                <a:lnTo>
                  <a:pt x="0" y="417512"/>
                </a:lnTo>
                <a:lnTo>
                  <a:pt x="1155" y="422262"/>
                </a:lnTo>
                <a:lnTo>
                  <a:pt x="92583" y="512254"/>
                </a:lnTo>
                <a:lnTo>
                  <a:pt x="70993" y="639419"/>
                </a:lnTo>
                <a:lnTo>
                  <a:pt x="72834" y="643953"/>
                </a:lnTo>
                <a:lnTo>
                  <a:pt x="78638" y="648144"/>
                </a:lnTo>
                <a:lnTo>
                  <a:pt x="81102" y="648906"/>
                </a:lnTo>
                <a:lnTo>
                  <a:pt x="83578" y="648906"/>
                </a:lnTo>
                <a:lnTo>
                  <a:pt x="85496" y="648906"/>
                </a:lnTo>
                <a:lnTo>
                  <a:pt x="87426" y="648449"/>
                </a:lnTo>
                <a:lnTo>
                  <a:pt x="209486" y="583603"/>
                </a:lnTo>
                <a:lnTo>
                  <a:pt x="211696" y="576338"/>
                </a:lnTo>
                <a:lnTo>
                  <a:pt x="205498" y="564642"/>
                </a:lnTo>
                <a:lnTo>
                  <a:pt x="198247" y="562419"/>
                </a:lnTo>
                <a:lnTo>
                  <a:pt x="99479" y="614883"/>
                </a:lnTo>
                <a:lnTo>
                  <a:pt x="117932" y="506247"/>
                </a:lnTo>
                <a:lnTo>
                  <a:pt x="116662" y="502297"/>
                </a:lnTo>
                <a:lnTo>
                  <a:pt x="38404" y="425259"/>
                </a:lnTo>
                <a:lnTo>
                  <a:pt x="146494" y="409397"/>
                </a:lnTo>
                <a:lnTo>
                  <a:pt x="149885" y="406920"/>
                </a:lnTo>
                <a:lnTo>
                  <a:pt x="197993" y="308317"/>
                </a:lnTo>
                <a:lnTo>
                  <a:pt x="212013" y="337019"/>
                </a:lnTo>
                <a:lnTo>
                  <a:pt x="219189" y="339483"/>
                </a:lnTo>
                <a:lnTo>
                  <a:pt x="231101" y="333679"/>
                </a:lnTo>
                <a:lnTo>
                  <a:pt x="233565" y="326491"/>
                </a:lnTo>
                <a:close/>
              </a:path>
              <a:path w="829945" h="649604">
                <a:moveTo>
                  <a:pt x="612800" y="417487"/>
                </a:moveTo>
                <a:lnTo>
                  <a:pt x="609968" y="408838"/>
                </a:lnTo>
                <a:lnTo>
                  <a:pt x="606234" y="405688"/>
                </a:lnTo>
                <a:lnTo>
                  <a:pt x="574408" y="401027"/>
                </a:lnTo>
                <a:lnTo>
                  <a:pt x="574408" y="425259"/>
                </a:lnTo>
                <a:lnTo>
                  <a:pt x="496189" y="502310"/>
                </a:lnTo>
                <a:lnTo>
                  <a:pt x="494906" y="506247"/>
                </a:lnTo>
                <a:lnTo>
                  <a:pt x="513346" y="614857"/>
                </a:lnTo>
                <a:lnTo>
                  <a:pt x="465899" y="589648"/>
                </a:lnTo>
                <a:lnTo>
                  <a:pt x="418655" y="564553"/>
                </a:lnTo>
                <a:lnTo>
                  <a:pt x="416725" y="564083"/>
                </a:lnTo>
                <a:lnTo>
                  <a:pt x="412851" y="564083"/>
                </a:lnTo>
                <a:lnTo>
                  <a:pt x="410921" y="564553"/>
                </a:lnTo>
                <a:lnTo>
                  <a:pt x="316230" y="614857"/>
                </a:lnTo>
                <a:lnTo>
                  <a:pt x="334657" y="506247"/>
                </a:lnTo>
                <a:lnTo>
                  <a:pt x="333400" y="502310"/>
                </a:lnTo>
                <a:lnTo>
                  <a:pt x="255168" y="425259"/>
                </a:lnTo>
                <a:lnTo>
                  <a:pt x="363220" y="409409"/>
                </a:lnTo>
                <a:lnTo>
                  <a:pt x="366598" y="406920"/>
                </a:lnTo>
                <a:lnTo>
                  <a:pt x="414782" y="308267"/>
                </a:lnTo>
                <a:lnTo>
                  <a:pt x="462978" y="406920"/>
                </a:lnTo>
                <a:lnTo>
                  <a:pt x="466356" y="409409"/>
                </a:lnTo>
                <a:lnTo>
                  <a:pt x="574408" y="425259"/>
                </a:lnTo>
                <a:lnTo>
                  <a:pt x="574408" y="401027"/>
                </a:lnTo>
                <a:lnTo>
                  <a:pt x="480021" y="387172"/>
                </a:lnTo>
                <a:lnTo>
                  <a:pt x="441477" y="308267"/>
                </a:lnTo>
                <a:lnTo>
                  <a:pt x="423545" y="271564"/>
                </a:lnTo>
                <a:lnTo>
                  <a:pt x="419366" y="268935"/>
                </a:lnTo>
                <a:lnTo>
                  <a:pt x="410197" y="268935"/>
                </a:lnTo>
                <a:lnTo>
                  <a:pt x="406019" y="271564"/>
                </a:lnTo>
                <a:lnTo>
                  <a:pt x="349554" y="387172"/>
                </a:lnTo>
                <a:lnTo>
                  <a:pt x="223342" y="405688"/>
                </a:lnTo>
                <a:lnTo>
                  <a:pt x="219595" y="408838"/>
                </a:lnTo>
                <a:lnTo>
                  <a:pt x="216776" y="417487"/>
                </a:lnTo>
                <a:lnTo>
                  <a:pt x="217919" y="422249"/>
                </a:lnTo>
                <a:lnTo>
                  <a:pt x="309321" y="512254"/>
                </a:lnTo>
                <a:lnTo>
                  <a:pt x="287731" y="639381"/>
                </a:lnTo>
                <a:lnTo>
                  <a:pt x="289598" y="643928"/>
                </a:lnTo>
                <a:lnTo>
                  <a:pt x="297014" y="649287"/>
                </a:lnTo>
                <a:lnTo>
                  <a:pt x="301904" y="649605"/>
                </a:lnTo>
                <a:lnTo>
                  <a:pt x="367334" y="614857"/>
                </a:lnTo>
                <a:lnTo>
                  <a:pt x="414782" y="589648"/>
                </a:lnTo>
                <a:lnTo>
                  <a:pt x="525386" y="648411"/>
                </a:lnTo>
                <a:lnTo>
                  <a:pt x="527316" y="648881"/>
                </a:lnTo>
                <a:lnTo>
                  <a:pt x="531723" y="648881"/>
                </a:lnTo>
                <a:lnTo>
                  <a:pt x="534187" y="648106"/>
                </a:lnTo>
                <a:lnTo>
                  <a:pt x="539978" y="643928"/>
                </a:lnTo>
                <a:lnTo>
                  <a:pt x="541845" y="639381"/>
                </a:lnTo>
                <a:lnTo>
                  <a:pt x="537679" y="614857"/>
                </a:lnTo>
                <a:lnTo>
                  <a:pt x="520255" y="512254"/>
                </a:lnTo>
                <a:lnTo>
                  <a:pt x="611644" y="422249"/>
                </a:lnTo>
                <a:lnTo>
                  <a:pt x="612800" y="417487"/>
                </a:lnTo>
                <a:close/>
              </a:path>
              <a:path w="829945" h="649604">
                <a:moveTo>
                  <a:pt x="792099" y="180746"/>
                </a:moveTo>
                <a:lnTo>
                  <a:pt x="773163" y="123024"/>
                </a:lnTo>
                <a:lnTo>
                  <a:pt x="720217" y="73342"/>
                </a:lnTo>
                <a:lnTo>
                  <a:pt x="682777" y="52362"/>
                </a:lnTo>
                <a:lnTo>
                  <a:pt x="639000" y="34429"/>
                </a:lnTo>
                <a:lnTo>
                  <a:pt x="589584" y="19888"/>
                </a:lnTo>
                <a:lnTo>
                  <a:pt x="535266" y="9067"/>
                </a:lnTo>
                <a:lnTo>
                  <a:pt x="476758" y="2324"/>
                </a:lnTo>
                <a:lnTo>
                  <a:pt x="414769" y="0"/>
                </a:lnTo>
                <a:lnTo>
                  <a:pt x="352806" y="2324"/>
                </a:lnTo>
                <a:lnTo>
                  <a:pt x="294297" y="9067"/>
                </a:lnTo>
                <a:lnTo>
                  <a:pt x="239991" y="19888"/>
                </a:lnTo>
                <a:lnTo>
                  <a:pt x="190588" y="34429"/>
                </a:lnTo>
                <a:lnTo>
                  <a:pt x="146812" y="52362"/>
                </a:lnTo>
                <a:lnTo>
                  <a:pt x="109372" y="73342"/>
                </a:lnTo>
                <a:lnTo>
                  <a:pt x="79006" y="97002"/>
                </a:lnTo>
                <a:lnTo>
                  <a:pt x="42354" y="151053"/>
                </a:lnTo>
                <a:lnTo>
                  <a:pt x="37503" y="180746"/>
                </a:lnTo>
                <a:lnTo>
                  <a:pt x="41465" y="207505"/>
                </a:lnTo>
                <a:lnTo>
                  <a:pt x="53213" y="233349"/>
                </a:lnTo>
                <a:lnTo>
                  <a:pt x="72542" y="257911"/>
                </a:lnTo>
                <a:lnTo>
                  <a:pt x="99212" y="280860"/>
                </a:lnTo>
                <a:lnTo>
                  <a:pt x="104533" y="284746"/>
                </a:lnTo>
                <a:lnTo>
                  <a:pt x="112052" y="283565"/>
                </a:lnTo>
                <a:lnTo>
                  <a:pt x="119862" y="272859"/>
                </a:lnTo>
                <a:lnTo>
                  <a:pt x="118668" y="265353"/>
                </a:lnTo>
                <a:lnTo>
                  <a:pt x="113309" y="261454"/>
                </a:lnTo>
                <a:lnTo>
                  <a:pt x="95237" y="246595"/>
                </a:lnTo>
                <a:lnTo>
                  <a:pt x="78536" y="227990"/>
                </a:lnTo>
                <a:lnTo>
                  <a:pt x="66268" y="205943"/>
                </a:lnTo>
                <a:lnTo>
                  <a:pt x="61493" y="180746"/>
                </a:lnTo>
                <a:lnTo>
                  <a:pt x="67297" y="152984"/>
                </a:lnTo>
                <a:lnTo>
                  <a:pt x="110528" y="102336"/>
                </a:lnTo>
                <a:lnTo>
                  <a:pt x="145770" y="80403"/>
                </a:lnTo>
                <a:lnTo>
                  <a:pt x="188645" y="61379"/>
                </a:lnTo>
                <a:lnTo>
                  <a:pt x="238074" y="45745"/>
                </a:lnTo>
                <a:lnTo>
                  <a:pt x="292963" y="33972"/>
                </a:lnTo>
                <a:lnTo>
                  <a:pt x="352221" y="26568"/>
                </a:lnTo>
                <a:lnTo>
                  <a:pt x="414769" y="23990"/>
                </a:lnTo>
                <a:lnTo>
                  <a:pt x="477329" y="26568"/>
                </a:lnTo>
                <a:lnTo>
                  <a:pt x="536600" y="33972"/>
                </a:lnTo>
                <a:lnTo>
                  <a:pt x="591502" y="45745"/>
                </a:lnTo>
                <a:lnTo>
                  <a:pt x="640930" y="61379"/>
                </a:lnTo>
                <a:lnTo>
                  <a:pt x="683818" y="80403"/>
                </a:lnTo>
                <a:lnTo>
                  <a:pt x="719061" y="102336"/>
                </a:lnTo>
                <a:lnTo>
                  <a:pt x="762292" y="152984"/>
                </a:lnTo>
                <a:lnTo>
                  <a:pt x="768108" y="180746"/>
                </a:lnTo>
                <a:lnTo>
                  <a:pt x="763333" y="205955"/>
                </a:lnTo>
                <a:lnTo>
                  <a:pt x="751052" y="228003"/>
                </a:lnTo>
                <a:lnTo>
                  <a:pt x="734326" y="246608"/>
                </a:lnTo>
                <a:lnTo>
                  <a:pt x="716241" y="261454"/>
                </a:lnTo>
                <a:lnTo>
                  <a:pt x="710869" y="265341"/>
                </a:lnTo>
                <a:lnTo>
                  <a:pt x="709676" y="272846"/>
                </a:lnTo>
                <a:lnTo>
                  <a:pt x="715911" y="281432"/>
                </a:lnTo>
                <a:lnTo>
                  <a:pt x="719582" y="283146"/>
                </a:lnTo>
                <a:lnTo>
                  <a:pt x="723277" y="283146"/>
                </a:lnTo>
                <a:lnTo>
                  <a:pt x="725728" y="283146"/>
                </a:lnTo>
                <a:lnTo>
                  <a:pt x="757021" y="257937"/>
                </a:lnTo>
                <a:lnTo>
                  <a:pt x="788123" y="207530"/>
                </a:lnTo>
                <a:lnTo>
                  <a:pt x="792099" y="180746"/>
                </a:lnTo>
                <a:close/>
              </a:path>
              <a:path w="829945" h="649604">
                <a:moveTo>
                  <a:pt x="829576" y="417512"/>
                </a:moveTo>
                <a:lnTo>
                  <a:pt x="826744" y="408863"/>
                </a:lnTo>
                <a:lnTo>
                  <a:pt x="823023" y="405701"/>
                </a:lnTo>
                <a:lnTo>
                  <a:pt x="696760" y="387146"/>
                </a:lnTo>
                <a:lnTo>
                  <a:pt x="640359" y="271589"/>
                </a:lnTo>
                <a:lnTo>
                  <a:pt x="636168" y="268973"/>
                </a:lnTo>
                <a:lnTo>
                  <a:pt x="626999" y="268973"/>
                </a:lnTo>
                <a:lnTo>
                  <a:pt x="622820" y="271589"/>
                </a:lnTo>
                <a:lnTo>
                  <a:pt x="596023" y="326491"/>
                </a:lnTo>
                <a:lnTo>
                  <a:pt x="598487" y="333679"/>
                </a:lnTo>
                <a:lnTo>
                  <a:pt x="610387" y="339483"/>
                </a:lnTo>
                <a:lnTo>
                  <a:pt x="617575" y="337019"/>
                </a:lnTo>
                <a:lnTo>
                  <a:pt x="631583" y="308317"/>
                </a:lnTo>
                <a:lnTo>
                  <a:pt x="679704" y="406920"/>
                </a:lnTo>
                <a:lnTo>
                  <a:pt x="683094" y="409397"/>
                </a:lnTo>
                <a:lnTo>
                  <a:pt x="791171" y="425259"/>
                </a:lnTo>
                <a:lnTo>
                  <a:pt x="712914" y="502297"/>
                </a:lnTo>
                <a:lnTo>
                  <a:pt x="711644" y="506247"/>
                </a:lnTo>
                <a:lnTo>
                  <a:pt x="730097" y="614870"/>
                </a:lnTo>
                <a:lnTo>
                  <a:pt x="631355" y="562419"/>
                </a:lnTo>
                <a:lnTo>
                  <a:pt x="624103" y="564642"/>
                </a:lnTo>
                <a:lnTo>
                  <a:pt x="617880" y="576338"/>
                </a:lnTo>
                <a:lnTo>
                  <a:pt x="620102" y="583603"/>
                </a:lnTo>
                <a:lnTo>
                  <a:pt x="742149" y="648449"/>
                </a:lnTo>
                <a:lnTo>
                  <a:pt x="744080" y="648906"/>
                </a:lnTo>
                <a:lnTo>
                  <a:pt x="746010" y="648906"/>
                </a:lnTo>
                <a:lnTo>
                  <a:pt x="748487" y="648906"/>
                </a:lnTo>
                <a:lnTo>
                  <a:pt x="750951" y="648144"/>
                </a:lnTo>
                <a:lnTo>
                  <a:pt x="756742" y="643953"/>
                </a:lnTo>
                <a:lnTo>
                  <a:pt x="758596" y="639419"/>
                </a:lnTo>
                <a:lnTo>
                  <a:pt x="737006" y="512254"/>
                </a:lnTo>
                <a:lnTo>
                  <a:pt x="828421" y="422262"/>
                </a:lnTo>
                <a:lnTo>
                  <a:pt x="829576" y="41751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2075937" y="2887459"/>
            <a:ext cx="397510" cy="397510"/>
          </a:xfrm>
          <a:custGeom>
            <a:avLst/>
            <a:gdLst/>
            <a:ahLst/>
            <a:cxnLst/>
            <a:rect l="l" t="t" r="r" b="b"/>
            <a:pathLst>
              <a:path w="397509" h="397510">
                <a:moveTo>
                  <a:pt x="198496" y="0"/>
                </a:moveTo>
                <a:lnTo>
                  <a:pt x="153038" y="5251"/>
                </a:lnTo>
                <a:lnTo>
                  <a:pt x="111279" y="20205"/>
                </a:lnTo>
                <a:lnTo>
                  <a:pt x="74420" y="43662"/>
                </a:lnTo>
                <a:lnTo>
                  <a:pt x="43662" y="74420"/>
                </a:lnTo>
                <a:lnTo>
                  <a:pt x="20205" y="111279"/>
                </a:lnTo>
                <a:lnTo>
                  <a:pt x="5251" y="153038"/>
                </a:lnTo>
                <a:lnTo>
                  <a:pt x="0" y="198496"/>
                </a:lnTo>
                <a:lnTo>
                  <a:pt x="5251" y="243955"/>
                </a:lnTo>
                <a:lnTo>
                  <a:pt x="20205" y="285716"/>
                </a:lnTo>
                <a:lnTo>
                  <a:pt x="43662" y="322576"/>
                </a:lnTo>
                <a:lnTo>
                  <a:pt x="74420" y="353337"/>
                </a:lnTo>
                <a:lnTo>
                  <a:pt x="111279" y="376795"/>
                </a:lnTo>
                <a:lnTo>
                  <a:pt x="153038" y="391751"/>
                </a:lnTo>
                <a:lnTo>
                  <a:pt x="198496" y="397003"/>
                </a:lnTo>
                <a:lnTo>
                  <a:pt x="243958" y="391751"/>
                </a:lnTo>
                <a:lnTo>
                  <a:pt x="285720" y="376795"/>
                </a:lnTo>
                <a:lnTo>
                  <a:pt x="291661" y="373014"/>
                </a:lnTo>
                <a:lnTo>
                  <a:pt x="198496" y="373014"/>
                </a:lnTo>
                <a:lnTo>
                  <a:pt x="152161" y="366770"/>
                </a:lnTo>
                <a:lnTo>
                  <a:pt x="110490" y="349153"/>
                </a:lnTo>
                <a:lnTo>
                  <a:pt x="75161" y="321840"/>
                </a:lnTo>
                <a:lnTo>
                  <a:pt x="47850" y="286509"/>
                </a:lnTo>
                <a:lnTo>
                  <a:pt x="30233" y="244836"/>
                </a:lnTo>
                <a:lnTo>
                  <a:pt x="23988" y="198496"/>
                </a:lnTo>
                <a:lnTo>
                  <a:pt x="30115" y="153038"/>
                </a:lnTo>
                <a:lnTo>
                  <a:pt x="47850" y="110490"/>
                </a:lnTo>
                <a:lnTo>
                  <a:pt x="75161" y="75161"/>
                </a:lnTo>
                <a:lnTo>
                  <a:pt x="110490" y="47850"/>
                </a:lnTo>
                <a:lnTo>
                  <a:pt x="152161" y="30233"/>
                </a:lnTo>
                <a:lnTo>
                  <a:pt x="198496" y="23988"/>
                </a:lnTo>
                <a:lnTo>
                  <a:pt x="291665" y="23988"/>
                </a:lnTo>
                <a:lnTo>
                  <a:pt x="285720" y="20205"/>
                </a:lnTo>
                <a:lnTo>
                  <a:pt x="243958" y="5251"/>
                </a:lnTo>
                <a:lnTo>
                  <a:pt x="198496" y="0"/>
                </a:lnTo>
                <a:close/>
              </a:path>
              <a:path w="397509" h="397510">
                <a:moveTo>
                  <a:pt x="291665" y="23988"/>
                </a:moveTo>
                <a:lnTo>
                  <a:pt x="198496" y="23988"/>
                </a:lnTo>
                <a:lnTo>
                  <a:pt x="244836" y="30233"/>
                </a:lnTo>
                <a:lnTo>
                  <a:pt x="286509" y="47850"/>
                </a:lnTo>
                <a:lnTo>
                  <a:pt x="321840" y="75161"/>
                </a:lnTo>
                <a:lnTo>
                  <a:pt x="349153" y="110490"/>
                </a:lnTo>
                <a:lnTo>
                  <a:pt x="366770" y="152161"/>
                </a:lnTo>
                <a:lnTo>
                  <a:pt x="373014" y="198496"/>
                </a:lnTo>
                <a:lnTo>
                  <a:pt x="366888" y="243955"/>
                </a:lnTo>
                <a:lnTo>
                  <a:pt x="366770" y="244836"/>
                </a:lnTo>
                <a:lnTo>
                  <a:pt x="349153" y="286509"/>
                </a:lnTo>
                <a:lnTo>
                  <a:pt x="321840" y="321840"/>
                </a:lnTo>
                <a:lnTo>
                  <a:pt x="286509" y="349153"/>
                </a:lnTo>
                <a:lnTo>
                  <a:pt x="244836" y="366770"/>
                </a:lnTo>
                <a:lnTo>
                  <a:pt x="198496" y="373014"/>
                </a:lnTo>
                <a:lnTo>
                  <a:pt x="291661" y="373014"/>
                </a:lnTo>
                <a:lnTo>
                  <a:pt x="353340" y="322576"/>
                </a:lnTo>
                <a:lnTo>
                  <a:pt x="376797" y="285716"/>
                </a:lnTo>
                <a:lnTo>
                  <a:pt x="391751" y="243955"/>
                </a:lnTo>
                <a:lnTo>
                  <a:pt x="397003" y="198496"/>
                </a:lnTo>
                <a:lnTo>
                  <a:pt x="391751" y="153038"/>
                </a:lnTo>
                <a:lnTo>
                  <a:pt x="376797" y="111279"/>
                </a:lnTo>
                <a:lnTo>
                  <a:pt x="353340" y="74420"/>
                </a:lnTo>
                <a:lnTo>
                  <a:pt x="322581" y="43662"/>
                </a:lnTo>
                <a:lnTo>
                  <a:pt x="291665" y="239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446817" y="7450511"/>
            <a:ext cx="628015" cy="767080"/>
          </a:xfrm>
          <a:custGeom>
            <a:avLst/>
            <a:gdLst/>
            <a:ahLst/>
            <a:cxnLst/>
            <a:rect l="l" t="t" r="r" b="b"/>
            <a:pathLst>
              <a:path w="628015" h="767079">
                <a:moveTo>
                  <a:pt x="482460" y="17030"/>
                </a:moveTo>
                <a:lnTo>
                  <a:pt x="478218" y="10718"/>
                </a:lnTo>
                <a:lnTo>
                  <a:pt x="471728" y="9461"/>
                </a:lnTo>
                <a:lnTo>
                  <a:pt x="407746" y="711"/>
                </a:lnTo>
                <a:lnTo>
                  <a:pt x="350189" y="0"/>
                </a:lnTo>
                <a:lnTo>
                  <a:pt x="298767" y="6108"/>
                </a:lnTo>
                <a:lnTo>
                  <a:pt x="253250" y="17856"/>
                </a:lnTo>
                <a:lnTo>
                  <a:pt x="213372" y="34023"/>
                </a:lnTo>
                <a:lnTo>
                  <a:pt x="178854" y="53416"/>
                </a:lnTo>
                <a:lnTo>
                  <a:pt x="124904" y="97078"/>
                </a:lnTo>
                <a:lnTo>
                  <a:pt x="94234" y="132181"/>
                </a:lnTo>
                <a:lnTo>
                  <a:pt x="67525" y="172008"/>
                </a:lnTo>
                <a:lnTo>
                  <a:pt x="44805" y="216509"/>
                </a:lnTo>
                <a:lnTo>
                  <a:pt x="26111" y="265582"/>
                </a:lnTo>
                <a:lnTo>
                  <a:pt x="11480" y="319189"/>
                </a:lnTo>
                <a:lnTo>
                  <a:pt x="927" y="377228"/>
                </a:lnTo>
                <a:lnTo>
                  <a:pt x="0" y="383781"/>
                </a:lnTo>
                <a:lnTo>
                  <a:pt x="4572" y="389851"/>
                </a:lnTo>
                <a:lnTo>
                  <a:pt x="12814" y="390893"/>
                </a:lnTo>
                <a:lnTo>
                  <a:pt x="18707" y="390893"/>
                </a:lnTo>
                <a:lnTo>
                  <a:pt x="23837" y="386562"/>
                </a:lnTo>
                <a:lnTo>
                  <a:pt x="24688" y="380580"/>
                </a:lnTo>
                <a:lnTo>
                  <a:pt x="34734" y="325107"/>
                </a:lnTo>
                <a:lnTo>
                  <a:pt x="48615" y="273964"/>
                </a:lnTo>
                <a:lnTo>
                  <a:pt x="66306" y="227215"/>
                </a:lnTo>
                <a:lnTo>
                  <a:pt x="87769" y="184937"/>
                </a:lnTo>
                <a:lnTo>
                  <a:pt x="112966" y="147180"/>
                </a:lnTo>
                <a:lnTo>
                  <a:pt x="141884" y="114033"/>
                </a:lnTo>
                <a:lnTo>
                  <a:pt x="200901" y="68033"/>
                </a:lnTo>
                <a:lnTo>
                  <a:pt x="239814" y="48552"/>
                </a:lnTo>
                <a:lnTo>
                  <a:pt x="285521" y="33629"/>
                </a:lnTo>
                <a:lnTo>
                  <a:pt x="338378" y="24942"/>
                </a:lnTo>
                <a:lnTo>
                  <a:pt x="398792" y="24180"/>
                </a:lnTo>
                <a:lnTo>
                  <a:pt x="467118" y="32994"/>
                </a:lnTo>
                <a:lnTo>
                  <a:pt x="473608" y="34264"/>
                </a:lnTo>
                <a:lnTo>
                  <a:pt x="479920" y="30035"/>
                </a:lnTo>
                <a:lnTo>
                  <a:pt x="482460" y="17030"/>
                </a:lnTo>
                <a:close/>
              </a:path>
              <a:path w="628015" h="767079">
                <a:moveTo>
                  <a:pt x="627722" y="366534"/>
                </a:moveTo>
                <a:lnTo>
                  <a:pt x="621157" y="342569"/>
                </a:lnTo>
                <a:lnTo>
                  <a:pt x="606132" y="320332"/>
                </a:lnTo>
                <a:lnTo>
                  <a:pt x="584860" y="298716"/>
                </a:lnTo>
                <a:lnTo>
                  <a:pt x="530415" y="251155"/>
                </a:lnTo>
                <a:lnTo>
                  <a:pt x="502526" y="222923"/>
                </a:lnTo>
                <a:lnTo>
                  <a:pt x="479056" y="190842"/>
                </a:lnTo>
                <a:lnTo>
                  <a:pt x="463143" y="153797"/>
                </a:lnTo>
                <a:lnTo>
                  <a:pt x="463143" y="108826"/>
                </a:lnTo>
                <a:lnTo>
                  <a:pt x="459092" y="103898"/>
                </a:lnTo>
                <a:lnTo>
                  <a:pt x="453453" y="102793"/>
                </a:lnTo>
                <a:lnTo>
                  <a:pt x="399910" y="95478"/>
                </a:lnTo>
                <a:lnTo>
                  <a:pt x="350278" y="95199"/>
                </a:lnTo>
                <a:lnTo>
                  <a:pt x="304622" y="101955"/>
                </a:lnTo>
                <a:lnTo>
                  <a:pt x="263017" y="115735"/>
                </a:lnTo>
                <a:lnTo>
                  <a:pt x="225526" y="136512"/>
                </a:lnTo>
                <a:lnTo>
                  <a:pt x="192227" y="164274"/>
                </a:lnTo>
                <a:lnTo>
                  <a:pt x="160667" y="202565"/>
                </a:lnTo>
                <a:lnTo>
                  <a:pt x="135724" y="246303"/>
                </a:lnTo>
                <a:lnTo>
                  <a:pt x="116763" y="294347"/>
                </a:lnTo>
                <a:lnTo>
                  <a:pt x="103124" y="345528"/>
                </a:lnTo>
                <a:lnTo>
                  <a:pt x="94157" y="398691"/>
                </a:lnTo>
                <a:lnTo>
                  <a:pt x="89230" y="452653"/>
                </a:lnTo>
                <a:lnTo>
                  <a:pt x="87668" y="506272"/>
                </a:lnTo>
                <a:lnTo>
                  <a:pt x="88836" y="558393"/>
                </a:lnTo>
                <a:lnTo>
                  <a:pt x="92075" y="607834"/>
                </a:lnTo>
                <a:lnTo>
                  <a:pt x="96748" y="653453"/>
                </a:lnTo>
                <a:lnTo>
                  <a:pt x="102196" y="694093"/>
                </a:lnTo>
                <a:lnTo>
                  <a:pt x="113969" y="761453"/>
                </a:lnTo>
                <a:lnTo>
                  <a:pt x="118973" y="765403"/>
                </a:lnTo>
                <a:lnTo>
                  <a:pt x="124587" y="765403"/>
                </a:lnTo>
                <a:lnTo>
                  <a:pt x="125361" y="765403"/>
                </a:lnTo>
                <a:lnTo>
                  <a:pt x="133426" y="763892"/>
                </a:lnTo>
                <a:lnTo>
                  <a:pt x="137655" y="757580"/>
                </a:lnTo>
                <a:lnTo>
                  <a:pt x="136372" y="751078"/>
                </a:lnTo>
                <a:lnTo>
                  <a:pt x="127292" y="699947"/>
                </a:lnTo>
                <a:lnTo>
                  <a:pt x="120065" y="647217"/>
                </a:lnTo>
                <a:lnTo>
                  <a:pt x="114960" y="593559"/>
                </a:lnTo>
                <a:lnTo>
                  <a:pt x="112255" y="539673"/>
                </a:lnTo>
                <a:lnTo>
                  <a:pt x="112204" y="486219"/>
                </a:lnTo>
                <a:lnTo>
                  <a:pt x="115100" y="433882"/>
                </a:lnTo>
                <a:lnTo>
                  <a:pt x="121196" y="383349"/>
                </a:lnTo>
                <a:lnTo>
                  <a:pt x="130759" y="335267"/>
                </a:lnTo>
                <a:lnTo>
                  <a:pt x="144081" y="290334"/>
                </a:lnTo>
                <a:lnTo>
                  <a:pt x="161417" y="249237"/>
                </a:lnTo>
                <a:lnTo>
                  <a:pt x="183032" y="212636"/>
                </a:lnTo>
                <a:lnTo>
                  <a:pt x="209219" y="181203"/>
                </a:lnTo>
                <a:lnTo>
                  <a:pt x="244678" y="152666"/>
                </a:lnTo>
                <a:lnTo>
                  <a:pt x="285496" y="132715"/>
                </a:lnTo>
                <a:lnTo>
                  <a:pt x="331584" y="121361"/>
                </a:lnTo>
                <a:lnTo>
                  <a:pt x="382841" y="118630"/>
                </a:lnTo>
                <a:lnTo>
                  <a:pt x="439153" y="124548"/>
                </a:lnTo>
                <a:lnTo>
                  <a:pt x="439153" y="156425"/>
                </a:lnTo>
                <a:lnTo>
                  <a:pt x="439572" y="158470"/>
                </a:lnTo>
                <a:lnTo>
                  <a:pt x="457238" y="200914"/>
                </a:lnTo>
                <a:lnTo>
                  <a:pt x="483158" y="237096"/>
                </a:lnTo>
                <a:lnTo>
                  <a:pt x="513397" y="268058"/>
                </a:lnTo>
                <a:lnTo>
                  <a:pt x="566331" y="314286"/>
                </a:lnTo>
                <a:lnTo>
                  <a:pt x="585063" y="332689"/>
                </a:lnTo>
                <a:lnTo>
                  <a:pt x="598208" y="350481"/>
                </a:lnTo>
                <a:lnTo>
                  <a:pt x="603783" y="368058"/>
                </a:lnTo>
                <a:lnTo>
                  <a:pt x="603097" y="377164"/>
                </a:lnTo>
                <a:lnTo>
                  <a:pt x="572541" y="419950"/>
                </a:lnTo>
                <a:lnTo>
                  <a:pt x="537133" y="436803"/>
                </a:lnTo>
                <a:lnTo>
                  <a:pt x="523760" y="433857"/>
                </a:lnTo>
                <a:lnTo>
                  <a:pt x="511632" y="426339"/>
                </a:lnTo>
                <a:lnTo>
                  <a:pt x="500443" y="416026"/>
                </a:lnTo>
                <a:lnTo>
                  <a:pt x="484238" y="398208"/>
                </a:lnTo>
                <a:lnTo>
                  <a:pt x="478637" y="392379"/>
                </a:lnTo>
                <a:lnTo>
                  <a:pt x="439762" y="371195"/>
                </a:lnTo>
                <a:lnTo>
                  <a:pt x="401256" y="360514"/>
                </a:lnTo>
                <a:lnTo>
                  <a:pt x="363105" y="357759"/>
                </a:lnTo>
                <a:lnTo>
                  <a:pt x="336473" y="369303"/>
                </a:lnTo>
                <a:lnTo>
                  <a:pt x="333095" y="378828"/>
                </a:lnTo>
                <a:lnTo>
                  <a:pt x="337235" y="392163"/>
                </a:lnTo>
                <a:lnTo>
                  <a:pt x="349237" y="412102"/>
                </a:lnTo>
                <a:lnTo>
                  <a:pt x="392938" y="475564"/>
                </a:lnTo>
                <a:lnTo>
                  <a:pt x="418350" y="514489"/>
                </a:lnTo>
                <a:lnTo>
                  <a:pt x="442887" y="556361"/>
                </a:lnTo>
                <a:lnTo>
                  <a:pt x="463778" y="599287"/>
                </a:lnTo>
                <a:lnTo>
                  <a:pt x="478243" y="641413"/>
                </a:lnTo>
                <a:lnTo>
                  <a:pt x="483527" y="680847"/>
                </a:lnTo>
                <a:lnTo>
                  <a:pt x="476834" y="715733"/>
                </a:lnTo>
                <a:lnTo>
                  <a:pt x="455409" y="744169"/>
                </a:lnTo>
                <a:lnTo>
                  <a:pt x="450291" y="748398"/>
                </a:lnTo>
                <a:lnTo>
                  <a:pt x="449580" y="755967"/>
                </a:lnTo>
                <a:lnTo>
                  <a:pt x="458038" y="766165"/>
                </a:lnTo>
                <a:lnTo>
                  <a:pt x="465607" y="766889"/>
                </a:lnTo>
                <a:lnTo>
                  <a:pt x="470687" y="762647"/>
                </a:lnTo>
                <a:lnTo>
                  <a:pt x="495300" y="733107"/>
                </a:lnTo>
                <a:lnTo>
                  <a:pt x="506374" y="698525"/>
                </a:lnTo>
                <a:lnTo>
                  <a:pt x="506133" y="660222"/>
                </a:lnTo>
                <a:lnTo>
                  <a:pt x="496747" y="619556"/>
                </a:lnTo>
                <a:lnTo>
                  <a:pt x="480390" y="577875"/>
                </a:lnTo>
                <a:lnTo>
                  <a:pt x="459270" y="536498"/>
                </a:lnTo>
                <a:lnTo>
                  <a:pt x="435559" y="496785"/>
                </a:lnTo>
                <a:lnTo>
                  <a:pt x="411441" y="460082"/>
                </a:lnTo>
                <a:lnTo>
                  <a:pt x="371462" y="402132"/>
                </a:lnTo>
                <a:lnTo>
                  <a:pt x="364147" y="390944"/>
                </a:lnTo>
                <a:lnTo>
                  <a:pt x="359041" y="382282"/>
                </a:lnTo>
                <a:lnTo>
                  <a:pt x="376847" y="381393"/>
                </a:lnTo>
                <a:lnTo>
                  <a:pt x="402551" y="385229"/>
                </a:lnTo>
                <a:lnTo>
                  <a:pt x="430580" y="393052"/>
                </a:lnTo>
                <a:lnTo>
                  <a:pt x="455295" y="404114"/>
                </a:lnTo>
                <a:lnTo>
                  <a:pt x="459740" y="406717"/>
                </a:lnTo>
                <a:lnTo>
                  <a:pt x="472147" y="420636"/>
                </a:lnTo>
                <a:lnTo>
                  <a:pt x="484505" y="434022"/>
                </a:lnTo>
                <a:lnTo>
                  <a:pt x="499224" y="447001"/>
                </a:lnTo>
                <a:lnTo>
                  <a:pt x="516585" y="456831"/>
                </a:lnTo>
                <a:lnTo>
                  <a:pt x="536867" y="460794"/>
                </a:lnTo>
                <a:lnTo>
                  <a:pt x="553046" y="458482"/>
                </a:lnTo>
                <a:lnTo>
                  <a:pt x="586320" y="439699"/>
                </a:lnTo>
                <a:lnTo>
                  <a:pt x="614832" y="408711"/>
                </a:lnTo>
                <a:lnTo>
                  <a:pt x="626910" y="380555"/>
                </a:lnTo>
                <a:lnTo>
                  <a:pt x="627722" y="36653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479221" y="8280322"/>
            <a:ext cx="523240" cy="156845"/>
          </a:xfrm>
          <a:custGeom>
            <a:avLst/>
            <a:gdLst/>
            <a:ahLst/>
            <a:cxnLst/>
            <a:rect l="l" t="t" r="r" b="b"/>
            <a:pathLst>
              <a:path w="523240" h="156845">
                <a:moveTo>
                  <a:pt x="470362" y="0"/>
                </a:moveTo>
                <a:lnTo>
                  <a:pt x="52501" y="0"/>
                </a:lnTo>
                <a:lnTo>
                  <a:pt x="32083" y="4131"/>
                </a:lnTo>
                <a:lnTo>
                  <a:pt x="15393" y="15393"/>
                </a:lnTo>
                <a:lnTo>
                  <a:pt x="4131" y="32083"/>
                </a:lnTo>
                <a:lnTo>
                  <a:pt x="0" y="52501"/>
                </a:lnTo>
                <a:lnTo>
                  <a:pt x="0" y="103860"/>
                </a:lnTo>
                <a:lnTo>
                  <a:pt x="15393" y="140968"/>
                </a:lnTo>
                <a:lnTo>
                  <a:pt x="52501" y="156361"/>
                </a:lnTo>
                <a:lnTo>
                  <a:pt x="470362" y="156361"/>
                </a:lnTo>
                <a:lnTo>
                  <a:pt x="490773" y="152229"/>
                </a:lnTo>
                <a:lnTo>
                  <a:pt x="507460" y="140968"/>
                </a:lnTo>
                <a:lnTo>
                  <a:pt x="513260" y="132372"/>
                </a:lnTo>
                <a:lnTo>
                  <a:pt x="52501" y="132372"/>
                </a:lnTo>
                <a:lnTo>
                  <a:pt x="41415" y="130128"/>
                </a:lnTo>
                <a:lnTo>
                  <a:pt x="32351" y="124010"/>
                </a:lnTo>
                <a:lnTo>
                  <a:pt x="26233" y="114946"/>
                </a:lnTo>
                <a:lnTo>
                  <a:pt x="23988" y="103860"/>
                </a:lnTo>
                <a:lnTo>
                  <a:pt x="23988" y="52501"/>
                </a:lnTo>
                <a:lnTo>
                  <a:pt x="26233" y="41415"/>
                </a:lnTo>
                <a:lnTo>
                  <a:pt x="32351" y="32351"/>
                </a:lnTo>
                <a:lnTo>
                  <a:pt x="41415" y="26233"/>
                </a:lnTo>
                <a:lnTo>
                  <a:pt x="52501" y="23988"/>
                </a:lnTo>
                <a:lnTo>
                  <a:pt x="513260" y="23988"/>
                </a:lnTo>
                <a:lnTo>
                  <a:pt x="507460" y="15393"/>
                </a:lnTo>
                <a:lnTo>
                  <a:pt x="490773" y="4131"/>
                </a:lnTo>
                <a:lnTo>
                  <a:pt x="470362" y="0"/>
                </a:lnTo>
                <a:close/>
              </a:path>
              <a:path w="523240" h="156845">
                <a:moveTo>
                  <a:pt x="513260" y="23988"/>
                </a:moveTo>
                <a:lnTo>
                  <a:pt x="470362" y="23988"/>
                </a:lnTo>
                <a:lnTo>
                  <a:pt x="481446" y="26233"/>
                </a:lnTo>
                <a:lnTo>
                  <a:pt x="490507" y="32351"/>
                </a:lnTo>
                <a:lnTo>
                  <a:pt x="496621" y="41415"/>
                </a:lnTo>
                <a:lnTo>
                  <a:pt x="498864" y="52501"/>
                </a:lnTo>
                <a:lnTo>
                  <a:pt x="498864" y="103860"/>
                </a:lnTo>
                <a:lnTo>
                  <a:pt x="496621" y="114946"/>
                </a:lnTo>
                <a:lnTo>
                  <a:pt x="490507" y="124010"/>
                </a:lnTo>
                <a:lnTo>
                  <a:pt x="481446" y="130128"/>
                </a:lnTo>
                <a:lnTo>
                  <a:pt x="470362" y="132372"/>
                </a:lnTo>
                <a:lnTo>
                  <a:pt x="513260" y="132372"/>
                </a:lnTo>
                <a:lnTo>
                  <a:pt x="518721" y="124278"/>
                </a:lnTo>
                <a:lnTo>
                  <a:pt x="522853" y="103860"/>
                </a:lnTo>
                <a:lnTo>
                  <a:pt x="522853" y="52501"/>
                </a:lnTo>
                <a:lnTo>
                  <a:pt x="518775" y="32351"/>
                </a:lnTo>
                <a:lnTo>
                  <a:pt x="518721" y="32083"/>
                </a:lnTo>
                <a:lnTo>
                  <a:pt x="513260" y="239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0" name="object 8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0108860" y="7695091"/>
            <a:ext cx="220956" cy="104164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0108860" y="7877796"/>
            <a:ext cx="219427" cy="103410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0108860" y="8060508"/>
            <a:ext cx="217909" cy="102845"/>
          </a:xfrm>
          <a:prstGeom prst="rect">
            <a:avLst/>
          </a:prstGeom>
        </p:spPr>
      </p:pic>
      <p:grpSp>
        <p:nvGrpSpPr>
          <p:cNvPr id="83" name="object 83"/>
          <p:cNvGrpSpPr/>
          <p:nvPr/>
        </p:nvGrpSpPr>
        <p:grpSpPr>
          <a:xfrm>
            <a:off x="6933979" y="5942395"/>
            <a:ext cx="1000125" cy="1000125"/>
            <a:chOff x="6933979" y="5942395"/>
            <a:chExt cx="1000125" cy="1000125"/>
          </a:xfrm>
        </p:grpSpPr>
        <p:sp>
          <p:nvSpPr>
            <p:cNvPr id="84" name="object 84"/>
            <p:cNvSpPr/>
            <p:nvPr/>
          </p:nvSpPr>
          <p:spPr>
            <a:xfrm>
              <a:off x="6933972" y="5942399"/>
              <a:ext cx="1000125" cy="1000125"/>
            </a:xfrm>
            <a:custGeom>
              <a:avLst/>
              <a:gdLst/>
              <a:ahLst/>
              <a:cxnLst/>
              <a:rect l="l" t="t" r="r" b="b"/>
              <a:pathLst>
                <a:path w="1000125" h="1000125">
                  <a:moveTo>
                    <a:pt x="742950" y="499897"/>
                  </a:moveTo>
                  <a:lnTo>
                    <a:pt x="738009" y="450977"/>
                  </a:lnTo>
                  <a:lnTo>
                    <a:pt x="723823" y="405384"/>
                  </a:lnTo>
                  <a:lnTo>
                    <a:pt x="713752" y="386867"/>
                  </a:lnTo>
                  <a:lnTo>
                    <a:pt x="713752" y="499846"/>
                  </a:lnTo>
                  <a:lnTo>
                    <a:pt x="708101" y="548843"/>
                  </a:lnTo>
                  <a:lnTo>
                    <a:pt x="691972" y="593852"/>
                  </a:lnTo>
                  <a:lnTo>
                    <a:pt x="666686" y="633577"/>
                  </a:lnTo>
                  <a:lnTo>
                    <a:pt x="633539" y="666724"/>
                  </a:lnTo>
                  <a:lnTo>
                    <a:pt x="593813" y="692010"/>
                  </a:lnTo>
                  <a:lnTo>
                    <a:pt x="548805" y="708126"/>
                  </a:lnTo>
                  <a:lnTo>
                    <a:pt x="499808" y="713778"/>
                  </a:lnTo>
                  <a:lnTo>
                    <a:pt x="450811" y="708126"/>
                  </a:lnTo>
                  <a:lnTo>
                    <a:pt x="405803" y="692010"/>
                  </a:lnTo>
                  <a:lnTo>
                    <a:pt x="366077" y="666724"/>
                  </a:lnTo>
                  <a:lnTo>
                    <a:pt x="332917" y="633577"/>
                  </a:lnTo>
                  <a:lnTo>
                    <a:pt x="307632" y="593852"/>
                  </a:lnTo>
                  <a:lnTo>
                    <a:pt x="291515" y="548843"/>
                  </a:lnTo>
                  <a:lnTo>
                    <a:pt x="285851" y="499846"/>
                  </a:lnTo>
                  <a:lnTo>
                    <a:pt x="291515" y="450850"/>
                  </a:lnTo>
                  <a:lnTo>
                    <a:pt x="307632" y="405841"/>
                  </a:lnTo>
                  <a:lnTo>
                    <a:pt x="332917" y="366115"/>
                  </a:lnTo>
                  <a:lnTo>
                    <a:pt x="366077" y="332968"/>
                  </a:lnTo>
                  <a:lnTo>
                    <a:pt x="405803" y="307682"/>
                  </a:lnTo>
                  <a:lnTo>
                    <a:pt x="450811" y="291566"/>
                  </a:lnTo>
                  <a:lnTo>
                    <a:pt x="499808" y="285902"/>
                  </a:lnTo>
                  <a:lnTo>
                    <a:pt x="548805" y="291566"/>
                  </a:lnTo>
                  <a:lnTo>
                    <a:pt x="593813" y="307682"/>
                  </a:lnTo>
                  <a:lnTo>
                    <a:pt x="633539" y="332968"/>
                  </a:lnTo>
                  <a:lnTo>
                    <a:pt x="666686" y="366115"/>
                  </a:lnTo>
                  <a:lnTo>
                    <a:pt x="691972" y="405841"/>
                  </a:lnTo>
                  <a:lnTo>
                    <a:pt x="708101" y="450850"/>
                  </a:lnTo>
                  <a:lnTo>
                    <a:pt x="713752" y="499846"/>
                  </a:lnTo>
                  <a:lnTo>
                    <a:pt x="713752" y="386867"/>
                  </a:lnTo>
                  <a:lnTo>
                    <a:pt x="671677" y="328129"/>
                  </a:lnTo>
                  <a:lnTo>
                    <a:pt x="635698" y="298424"/>
                  </a:lnTo>
                  <a:lnTo>
                    <a:pt x="594423" y="275996"/>
                  </a:lnTo>
                  <a:lnTo>
                    <a:pt x="548830" y="261810"/>
                  </a:lnTo>
                  <a:lnTo>
                    <a:pt x="499910" y="256857"/>
                  </a:lnTo>
                  <a:lnTo>
                    <a:pt x="450989" y="261810"/>
                  </a:lnTo>
                  <a:lnTo>
                    <a:pt x="405396" y="275996"/>
                  </a:lnTo>
                  <a:lnTo>
                    <a:pt x="364121" y="298424"/>
                  </a:lnTo>
                  <a:lnTo>
                    <a:pt x="328129" y="328129"/>
                  </a:lnTo>
                  <a:lnTo>
                    <a:pt x="298437" y="364109"/>
                  </a:lnTo>
                  <a:lnTo>
                    <a:pt x="275996" y="405384"/>
                  </a:lnTo>
                  <a:lnTo>
                    <a:pt x="261823" y="450977"/>
                  </a:lnTo>
                  <a:lnTo>
                    <a:pt x="256870" y="499897"/>
                  </a:lnTo>
                  <a:lnTo>
                    <a:pt x="261823" y="548817"/>
                  </a:lnTo>
                  <a:lnTo>
                    <a:pt x="275996" y="594410"/>
                  </a:lnTo>
                  <a:lnTo>
                    <a:pt x="298437" y="635685"/>
                  </a:lnTo>
                  <a:lnTo>
                    <a:pt x="328129" y="671677"/>
                  </a:lnTo>
                  <a:lnTo>
                    <a:pt x="364121" y="701370"/>
                  </a:lnTo>
                  <a:lnTo>
                    <a:pt x="405396" y="723811"/>
                  </a:lnTo>
                  <a:lnTo>
                    <a:pt x="450989" y="737997"/>
                  </a:lnTo>
                  <a:lnTo>
                    <a:pt x="499910" y="742937"/>
                  </a:lnTo>
                  <a:lnTo>
                    <a:pt x="548830" y="737997"/>
                  </a:lnTo>
                  <a:lnTo>
                    <a:pt x="594423" y="723811"/>
                  </a:lnTo>
                  <a:lnTo>
                    <a:pt x="603364" y="718947"/>
                  </a:lnTo>
                  <a:lnTo>
                    <a:pt x="635698" y="701370"/>
                  </a:lnTo>
                  <a:lnTo>
                    <a:pt x="671677" y="671677"/>
                  </a:lnTo>
                  <a:lnTo>
                    <a:pt x="701382" y="635685"/>
                  </a:lnTo>
                  <a:lnTo>
                    <a:pt x="723823" y="594410"/>
                  </a:lnTo>
                  <a:lnTo>
                    <a:pt x="738009" y="548817"/>
                  </a:lnTo>
                  <a:lnTo>
                    <a:pt x="742950" y="499897"/>
                  </a:lnTo>
                  <a:close/>
                </a:path>
                <a:path w="1000125" h="1000125">
                  <a:moveTo>
                    <a:pt x="999820" y="400342"/>
                  </a:moveTo>
                  <a:lnTo>
                    <a:pt x="994448" y="394970"/>
                  </a:lnTo>
                  <a:lnTo>
                    <a:pt x="975829" y="394970"/>
                  </a:lnTo>
                  <a:lnTo>
                    <a:pt x="975829" y="418960"/>
                  </a:lnTo>
                  <a:lnTo>
                    <a:pt x="975829" y="580821"/>
                  </a:lnTo>
                  <a:lnTo>
                    <a:pt x="859993" y="580821"/>
                  </a:lnTo>
                  <a:lnTo>
                    <a:pt x="855624" y="583730"/>
                  </a:lnTo>
                  <a:lnTo>
                    <a:pt x="810348" y="691896"/>
                  </a:lnTo>
                  <a:lnTo>
                    <a:pt x="811364" y="697064"/>
                  </a:lnTo>
                  <a:lnTo>
                    <a:pt x="893584" y="779284"/>
                  </a:lnTo>
                  <a:lnTo>
                    <a:pt x="779284" y="893686"/>
                  </a:lnTo>
                  <a:lnTo>
                    <a:pt x="723366" y="837780"/>
                  </a:lnTo>
                  <a:lnTo>
                    <a:pt x="697344" y="811745"/>
                  </a:lnTo>
                  <a:lnTo>
                    <a:pt x="692200" y="810717"/>
                  </a:lnTo>
                  <a:lnTo>
                    <a:pt x="583653" y="855192"/>
                  </a:lnTo>
                  <a:lnTo>
                    <a:pt x="580720" y="859561"/>
                  </a:lnTo>
                  <a:lnTo>
                    <a:pt x="580720" y="975817"/>
                  </a:lnTo>
                  <a:lnTo>
                    <a:pt x="419112" y="975817"/>
                  </a:lnTo>
                  <a:lnTo>
                    <a:pt x="419112" y="859561"/>
                  </a:lnTo>
                  <a:lnTo>
                    <a:pt x="416166" y="855192"/>
                  </a:lnTo>
                  <a:lnTo>
                    <a:pt x="373659" y="837780"/>
                  </a:lnTo>
                  <a:lnTo>
                    <a:pt x="307619" y="810717"/>
                  </a:lnTo>
                  <a:lnTo>
                    <a:pt x="302475" y="811745"/>
                  </a:lnTo>
                  <a:lnTo>
                    <a:pt x="220522" y="893686"/>
                  </a:lnTo>
                  <a:lnTo>
                    <a:pt x="106222" y="779284"/>
                  </a:lnTo>
                  <a:lnTo>
                    <a:pt x="188442" y="697064"/>
                  </a:lnTo>
                  <a:lnTo>
                    <a:pt x="189471" y="691896"/>
                  </a:lnTo>
                  <a:lnTo>
                    <a:pt x="144195" y="583730"/>
                  </a:lnTo>
                  <a:lnTo>
                    <a:pt x="139827" y="580821"/>
                  </a:lnTo>
                  <a:lnTo>
                    <a:pt x="23990" y="580821"/>
                  </a:lnTo>
                  <a:lnTo>
                    <a:pt x="23990" y="418960"/>
                  </a:lnTo>
                  <a:lnTo>
                    <a:pt x="139827" y="418960"/>
                  </a:lnTo>
                  <a:lnTo>
                    <a:pt x="144195" y="416064"/>
                  </a:lnTo>
                  <a:lnTo>
                    <a:pt x="189471" y="307911"/>
                  </a:lnTo>
                  <a:lnTo>
                    <a:pt x="188442" y="302729"/>
                  </a:lnTo>
                  <a:lnTo>
                    <a:pt x="106222" y="220510"/>
                  </a:lnTo>
                  <a:lnTo>
                    <a:pt x="220522" y="106095"/>
                  </a:lnTo>
                  <a:lnTo>
                    <a:pt x="302475" y="188048"/>
                  </a:lnTo>
                  <a:lnTo>
                    <a:pt x="307619" y="189052"/>
                  </a:lnTo>
                  <a:lnTo>
                    <a:pt x="373659" y="162013"/>
                  </a:lnTo>
                  <a:lnTo>
                    <a:pt x="416166" y="144602"/>
                  </a:lnTo>
                  <a:lnTo>
                    <a:pt x="419112" y="140220"/>
                  </a:lnTo>
                  <a:lnTo>
                    <a:pt x="419112" y="23990"/>
                  </a:lnTo>
                  <a:lnTo>
                    <a:pt x="580720" y="23990"/>
                  </a:lnTo>
                  <a:lnTo>
                    <a:pt x="580720" y="140220"/>
                  </a:lnTo>
                  <a:lnTo>
                    <a:pt x="583653" y="144602"/>
                  </a:lnTo>
                  <a:lnTo>
                    <a:pt x="692200" y="189052"/>
                  </a:lnTo>
                  <a:lnTo>
                    <a:pt x="697344" y="188048"/>
                  </a:lnTo>
                  <a:lnTo>
                    <a:pt x="723366" y="162013"/>
                  </a:lnTo>
                  <a:lnTo>
                    <a:pt x="779284" y="106095"/>
                  </a:lnTo>
                  <a:lnTo>
                    <a:pt x="893584" y="220510"/>
                  </a:lnTo>
                  <a:lnTo>
                    <a:pt x="811364" y="302729"/>
                  </a:lnTo>
                  <a:lnTo>
                    <a:pt x="810348" y="307911"/>
                  </a:lnTo>
                  <a:lnTo>
                    <a:pt x="855624" y="416064"/>
                  </a:lnTo>
                  <a:lnTo>
                    <a:pt x="859993" y="418960"/>
                  </a:lnTo>
                  <a:lnTo>
                    <a:pt x="975829" y="418960"/>
                  </a:lnTo>
                  <a:lnTo>
                    <a:pt x="975829" y="394970"/>
                  </a:lnTo>
                  <a:lnTo>
                    <a:pt x="872807" y="394970"/>
                  </a:lnTo>
                  <a:lnTo>
                    <a:pt x="837476" y="310553"/>
                  </a:lnTo>
                  <a:lnTo>
                    <a:pt x="923709" y="224307"/>
                  </a:lnTo>
                  <a:lnTo>
                    <a:pt x="923709" y="216712"/>
                  </a:lnTo>
                  <a:lnTo>
                    <a:pt x="813193" y="106095"/>
                  </a:lnTo>
                  <a:lnTo>
                    <a:pt x="785533" y="78409"/>
                  </a:lnTo>
                  <a:lnTo>
                    <a:pt x="782485" y="77139"/>
                  </a:lnTo>
                  <a:lnTo>
                    <a:pt x="776122" y="77139"/>
                  </a:lnTo>
                  <a:lnTo>
                    <a:pt x="773061" y="78409"/>
                  </a:lnTo>
                  <a:lnTo>
                    <a:pt x="689457" y="162013"/>
                  </a:lnTo>
                  <a:lnTo>
                    <a:pt x="604710" y="127304"/>
                  </a:lnTo>
                  <a:lnTo>
                    <a:pt x="604710" y="23990"/>
                  </a:lnTo>
                  <a:lnTo>
                    <a:pt x="604710" y="5359"/>
                  </a:lnTo>
                  <a:lnTo>
                    <a:pt x="599338" y="0"/>
                  </a:lnTo>
                  <a:lnTo>
                    <a:pt x="400494" y="0"/>
                  </a:lnTo>
                  <a:lnTo>
                    <a:pt x="395122" y="5359"/>
                  </a:lnTo>
                  <a:lnTo>
                    <a:pt x="395122" y="127304"/>
                  </a:lnTo>
                  <a:lnTo>
                    <a:pt x="310375" y="162013"/>
                  </a:lnTo>
                  <a:lnTo>
                    <a:pt x="254444" y="106095"/>
                  </a:lnTo>
                  <a:lnTo>
                    <a:pt x="224510" y="76161"/>
                  </a:lnTo>
                  <a:lnTo>
                    <a:pt x="216509" y="76161"/>
                  </a:lnTo>
                  <a:lnTo>
                    <a:pt x="76098" y="216712"/>
                  </a:lnTo>
                  <a:lnTo>
                    <a:pt x="76098" y="224307"/>
                  </a:lnTo>
                  <a:lnTo>
                    <a:pt x="162356" y="310553"/>
                  </a:lnTo>
                  <a:lnTo>
                    <a:pt x="127012" y="394970"/>
                  </a:lnTo>
                  <a:lnTo>
                    <a:pt x="5372" y="394970"/>
                  </a:lnTo>
                  <a:lnTo>
                    <a:pt x="0" y="400342"/>
                  </a:lnTo>
                  <a:lnTo>
                    <a:pt x="0" y="599452"/>
                  </a:lnTo>
                  <a:lnTo>
                    <a:pt x="5372" y="604812"/>
                  </a:lnTo>
                  <a:lnTo>
                    <a:pt x="127012" y="604812"/>
                  </a:lnTo>
                  <a:lnTo>
                    <a:pt x="162356" y="689241"/>
                  </a:lnTo>
                  <a:lnTo>
                    <a:pt x="76098" y="775487"/>
                  </a:lnTo>
                  <a:lnTo>
                    <a:pt x="76098" y="783082"/>
                  </a:lnTo>
                  <a:lnTo>
                    <a:pt x="214274" y="921397"/>
                  </a:lnTo>
                  <a:lnTo>
                    <a:pt x="217335" y="922655"/>
                  </a:lnTo>
                  <a:lnTo>
                    <a:pt x="223685" y="922655"/>
                  </a:lnTo>
                  <a:lnTo>
                    <a:pt x="226745" y="921397"/>
                  </a:lnTo>
                  <a:lnTo>
                    <a:pt x="254457" y="893686"/>
                  </a:lnTo>
                  <a:lnTo>
                    <a:pt x="310375" y="837780"/>
                  </a:lnTo>
                  <a:lnTo>
                    <a:pt x="395122" y="872490"/>
                  </a:lnTo>
                  <a:lnTo>
                    <a:pt x="395122" y="994435"/>
                  </a:lnTo>
                  <a:lnTo>
                    <a:pt x="400494" y="999807"/>
                  </a:lnTo>
                  <a:lnTo>
                    <a:pt x="599338" y="999807"/>
                  </a:lnTo>
                  <a:lnTo>
                    <a:pt x="604710" y="994435"/>
                  </a:lnTo>
                  <a:lnTo>
                    <a:pt x="604710" y="975817"/>
                  </a:lnTo>
                  <a:lnTo>
                    <a:pt x="604710" y="872490"/>
                  </a:lnTo>
                  <a:lnTo>
                    <a:pt x="689457" y="837780"/>
                  </a:lnTo>
                  <a:lnTo>
                    <a:pt x="775322" y="923658"/>
                  </a:lnTo>
                  <a:lnTo>
                    <a:pt x="783259" y="923658"/>
                  </a:lnTo>
                  <a:lnTo>
                    <a:pt x="813206" y="893686"/>
                  </a:lnTo>
                  <a:lnTo>
                    <a:pt x="923709" y="783082"/>
                  </a:lnTo>
                  <a:lnTo>
                    <a:pt x="923709" y="775487"/>
                  </a:lnTo>
                  <a:lnTo>
                    <a:pt x="837476" y="689241"/>
                  </a:lnTo>
                  <a:lnTo>
                    <a:pt x="872807" y="604812"/>
                  </a:lnTo>
                  <a:lnTo>
                    <a:pt x="994448" y="604812"/>
                  </a:lnTo>
                  <a:lnTo>
                    <a:pt x="999820" y="599452"/>
                  </a:lnTo>
                  <a:lnTo>
                    <a:pt x="999820" y="40034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353891" y="6292899"/>
              <a:ext cx="159984" cy="298788"/>
            </a:xfrm>
            <a:prstGeom prst="rect">
              <a:avLst/>
            </a:prstGeom>
          </p:spPr>
        </p:pic>
      </p:grpSp>
      <p:sp>
        <p:nvSpPr>
          <p:cNvPr id="86" name="object 86"/>
          <p:cNvSpPr/>
          <p:nvPr/>
        </p:nvSpPr>
        <p:spPr>
          <a:xfrm>
            <a:off x="2127288" y="7434586"/>
            <a:ext cx="932180" cy="1016635"/>
          </a:xfrm>
          <a:custGeom>
            <a:avLst/>
            <a:gdLst/>
            <a:ahLst/>
            <a:cxnLst/>
            <a:rect l="l" t="t" r="r" b="b"/>
            <a:pathLst>
              <a:path w="932180" h="1016634">
                <a:moveTo>
                  <a:pt x="479729" y="913066"/>
                </a:moveTo>
                <a:lnTo>
                  <a:pt x="477278" y="905878"/>
                </a:lnTo>
                <a:lnTo>
                  <a:pt x="471335" y="902957"/>
                </a:lnTo>
                <a:lnTo>
                  <a:pt x="435965" y="883462"/>
                </a:lnTo>
                <a:lnTo>
                  <a:pt x="401764" y="860412"/>
                </a:lnTo>
                <a:lnTo>
                  <a:pt x="368820" y="833996"/>
                </a:lnTo>
                <a:lnTo>
                  <a:pt x="337248" y="804379"/>
                </a:lnTo>
                <a:lnTo>
                  <a:pt x="307162" y="771779"/>
                </a:lnTo>
                <a:lnTo>
                  <a:pt x="278650" y="736358"/>
                </a:lnTo>
                <a:lnTo>
                  <a:pt x="251841" y="698322"/>
                </a:lnTo>
                <a:lnTo>
                  <a:pt x="226822" y="657834"/>
                </a:lnTo>
                <a:lnTo>
                  <a:pt x="203720" y="615111"/>
                </a:lnTo>
                <a:lnTo>
                  <a:pt x="182613" y="570306"/>
                </a:lnTo>
                <a:lnTo>
                  <a:pt x="163639" y="523633"/>
                </a:lnTo>
                <a:lnTo>
                  <a:pt x="146875" y="475259"/>
                </a:lnTo>
                <a:lnTo>
                  <a:pt x="132448" y="425386"/>
                </a:lnTo>
                <a:lnTo>
                  <a:pt x="120446" y="374205"/>
                </a:lnTo>
                <a:lnTo>
                  <a:pt x="110998" y="321881"/>
                </a:lnTo>
                <a:lnTo>
                  <a:pt x="104190" y="268605"/>
                </a:lnTo>
                <a:lnTo>
                  <a:pt x="153504" y="263359"/>
                </a:lnTo>
                <a:lnTo>
                  <a:pt x="202209" y="254444"/>
                </a:lnTo>
                <a:lnTo>
                  <a:pt x="250164" y="241922"/>
                </a:lnTo>
                <a:lnTo>
                  <a:pt x="297218" y="225856"/>
                </a:lnTo>
                <a:lnTo>
                  <a:pt x="343204" y="206298"/>
                </a:lnTo>
                <a:lnTo>
                  <a:pt x="387997" y="183299"/>
                </a:lnTo>
                <a:lnTo>
                  <a:pt x="431419" y="156908"/>
                </a:lnTo>
                <a:lnTo>
                  <a:pt x="473329" y="127203"/>
                </a:lnTo>
                <a:lnTo>
                  <a:pt x="479602" y="115671"/>
                </a:lnTo>
                <a:lnTo>
                  <a:pt x="471563" y="105130"/>
                </a:lnTo>
                <a:lnTo>
                  <a:pt x="464045" y="104114"/>
                </a:lnTo>
                <a:lnTo>
                  <a:pt x="458774" y="108140"/>
                </a:lnTo>
                <a:lnTo>
                  <a:pt x="417004" y="137680"/>
                </a:lnTo>
                <a:lnTo>
                  <a:pt x="373697" y="163804"/>
                </a:lnTo>
                <a:lnTo>
                  <a:pt x="329006" y="186436"/>
                </a:lnTo>
                <a:lnTo>
                  <a:pt x="283095" y="205549"/>
                </a:lnTo>
                <a:lnTo>
                  <a:pt x="236131" y="221056"/>
                </a:lnTo>
                <a:lnTo>
                  <a:pt x="188264" y="232905"/>
                </a:lnTo>
                <a:lnTo>
                  <a:pt x="139661" y="241033"/>
                </a:lnTo>
                <a:lnTo>
                  <a:pt x="90487" y="245376"/>
                </a:lnTo>
                <a:lnTo>
                  <a:pt x="87236" y="245554"/>
                </a:lnTo>
                <a:lnTo>
                  <a:pt x="84175" y="247040"/>
                </a:lnTo>
                <a:lnTo>
                  <a:pt x="79895" y="251942"/>
                </a:lnTo>
                <a:lnTo>
                  <a:pt x="78841" y="255181"/>
                </a:lnTo>
                <a:lnTo>
                  <a:pt x="85610" y="314147"/>
                </a:lnTo>
                <a:lnTo>
                  <a:pt x="94945" y="368935"/>
                </a:lnTo>
                <a:lnTo>
                  <a:pt x="107010" y="422567"/>
                </a:lnTo>
                <a:lnTo>
                  <a:pt x="121704" y="474853"/>
                </a:lnTo>
                <a:lnTo>
                  <a:pt x="138899" y="525602"/>
                </a:lnTo>
                <a:lnTo>
                  <a:pt x="158496" y="574611"/>
                </a:lnTo>
                <a:lnTo>
                  <a:pt x="180365" y="621665"/>
                </a:lnTo>
                <a:lnTo>
                  <a:pt x="204406" y="666572"/>
                </a:lnTo>
                <a:lnTo>
                  <a:pt x="230479" y="709129"/>
                </a:lnTo>
                <a:lnTo>
                  <a:pt x="258495" y="749147"/>
                </a:lnTo>
                <a:lnTo>
                  <a:pt x="288328" y="786409"/>
                </a:lnTo>
                <a:lnTo>
                  <a:pt x="319874" y="820724"/>
                </a:lnTo>
                <a:lnTo>
                  <a:pt x="352996" y="851890"/>
                </a:lnTo>
                <a:lnTo>
                  <a:pt x="387591" y="879716"/>
                </a:lnTo>
                <a:lnTo>
                  <a:pt x="423545" y="903973"/>
                </a:lnTo>
                <a:lnTo>
                  <a:pt x="462457" y="925322"/>
                </a:lnTo>
                <a:lnTo>
                  <a:pt x="464261" y="925715"/>
                </a:lnTo>
                <a:lnTo>
                  <a:pt x="466039" y="925715"/>
                </a:lnTo>
                <a:lnTo>
                  <a:pt x="470471" y="925715"/>
                </a:lnTo>
                <a:lnTo>
                  <a:pt x="474713" y="923251"/>
                </a:lnTo>
                <a:lnTo>
                  <a:pt x="479729" y="913066"/>
                </a:lnTo>
                <a:close/>
              </a:path>
              <a:path w="932180" h="1016634">
                <a:moveTo>
                  <a:pt x="637070" y="398627"/>
                </a:moveTo>
                <a:lnTo>
                  <a:pt x="627697" y="389255"/>
                </a:lnTo>
                <a:lnTo>
                  <a:pt x="620102" y="389255"/>
                </a:lnTo>
                <a:lnTo>
                  <a:pt x="411327" y="598030"/>
                </a:lnTo>
                <a:lnTo>
                  <a:pt x="312000" y="498703"/>
                </a:lnTo>
                <a:lnTo>
                  <a:pt x="304406" y="498703"/>
                </a:lnTo>
                <a:lnTo>
                  <a:pt x="295033" y="508076"/>
                </a:lnTo>
                <a:lnTo>
                  <a:pt x="295033" y="515658"/>
                </a:lnTo>
                <a:lnTo>
                  <a:pt x="405180" y="625817"/>
                </a:lnTo>
                <a:lnTo>
                  <a:pt x="408254" y="626986"/>
                </a:lnTo>
                <a:lnTo>
                  <a:pt x="411327" y="626986"/>
                </a:lnTo>
                <a:lnTo>
                  <a:pt x="414388" y="626986"/>
                </a:lnTo>
                <a:lnTo>
                  <a:pt x="417461" y="625817"/>
                </a:lnTo>
                <a:lnTo>
                  <a:pt x="637070" y="406234"/>
                </a:lnTo>
                <a:lnTo>
                  <a:pt x="637070" y="398627"/>
                </a:lnTo>
                <a:close/>
              </a:path>
              <a:path w="932180" h="1016634">
                <a:moveTo>
                  <a:pt x="932078" y="168719"/>
                </a:moveTo>
                <a:lnTo>
                  <a:pt x="930681" y="165493"/>
                </a:lnTo>
                <a:lnTo>
                  <a:pt x="926871" y="161975"/>
                </a:lnTo>
                <a:lnTo>
                  <a:pt x="925715" y="160896"/>
                </a:lnTo>
                <a:lnTo>
                  <a:pt x="922705" y="159905"/>
                </a:lnTo>
                <a:lnTo>
                  <a:pt x="920940" y="159905"/>
                </a:lnTo>
                <a:lnTo>
                  <a:pt x="907897" y="160896"/>
                </a:lnTo>
                <a:lnTo>
                  <a:pt x="907897" y="184924"/>
                </a:lnTo>
                <a:lnTo>
                  <a:pt x="905573" y="239204"/>
                </a:lnTo>
                <a:lnTo>
                  <a:pt x="900658" y="292950"/>
                </a:lnTo>
                <a:lnTo>
                  <a:pt x="893254" y="345973"/>
                </a:lnTo>
                <a:lnTo>
                  <a:pt x="883437" y="398145"/>
                </a:lnTo>
                <a:lnTo>
                  <a:pt x="871296" y="449300"/>
                </a:lnTo>
                <a:lnTo>
                  <a:pt x="856907" y="499300"/>
                </a:lnTo>
                <a:lnTo>
                  <a:pt x="840346" y="547979"/>
                </a:lnTo>
                <a:lnTo>
                  <a:pt x="821715" y="595185"/>
                </a:lnTo>
                <a:lnTo>
                  <a:pt x="801077" y="640778"/>
                </a:lnTo>
                <a:lnTo>
                  <a:pt x="778522" y="684580"/>
                </a:lnTo>
                <a:lnTo>
                  <a:pt x="754151" y="726465"/>
                </a:lnTo>
                <a:lnTo>
                  <a:pt x="728014" y="766267"/>
                </a:lnTo>
                <a:lnTo>
                  <a:pt x="700227" y="803833"/>
                </a:lnTo>
                <a:lnTo>
                  <a:pt x="670852" y="839012"/>
                </a:lnTo>
                <a:lnTo>
                  <a:pt x="639978" y="871651"/>
                </a:lnTo>
                <a:lnTo>
                  <a:pt x="607695" y="901598"/>
                </a:lnTo>
                <a:lnTo>
                  <a:pt x="574065" y="928700"/>
                </a:lnTo>
                <a:lnTo>
                  <a:pt x="539191" y="952804"/>
                </a:lnTo>
                <a:lnTo>
                  <a:pt x="503161" y="973747"/>
                </a:lnTo>
                <a:lnTo>
                  <a:pt x="466039" y="991400"/>
                </a:lnTo>
                <a:lnTo>
                  <a:pt x="428917" y="973747"/>
                </a:lnTo>
                <a:lnTo>
                  <a:pt x="392887" y="952804"/>
                </a:lnTo>
                <a:lnTo>
                  <a:pt x="358013" y="928700"/>
                </a:lnTo>
                <a:lnTo>
                  <a:pt x="324396" y="901598"/>
                </a:lnTo>
                <a:lnTo>
                  <a:pt x="292112" y="871651"/>
                </a:lnTo>
                <a:lnTo>
                  <a:pt x="261239" y="839012"/>
                </a:lnTo>
                <a:lnTo>
                  <a:pt x="231863" y="803833"/>
                </a:lnTo>
                <a:lnTo>
                  <a:pt x="204063" y="766267"/>
                </a:lnTo>
                <a:lnTo>
                  <a:pt x="177939" y="726465"/>
                </a:lnTo>
                <a:lnTo>
                  <a:pt x="153568" y="684580"/>
                </a:lnTo>
                <a:lnTo>
                  <a:pt x="131013" y="640778"/>
                </a:lnTo>
                <a:lnTo>
                  <a:pt x="110375" y="595185"/>
                </a:lnTo>
                <a:lnTo>
                  <a:pt x="91744" y="547979"/>
                </a:lnTo>
                <a:lnTo>
                  <a:pt x="75184" y="499300"/>
                </a:lnTo>
                <a:lnTo>
                  <a:pt x="60794" y="449300"/>
                </a:lnTo>
                <a:lnTo>
                  <a:pt x="48641" y="398145"/>
                </a:lnTo>
                <a:lnTo>
                  <a:pt x="38823" y="345973"/>
                </a:lnTo>
                <a:lnTo>
                  <a:pt x="31419" y="292950"/>
                </a:lnTo>
                <a:lnTo>
                  <a:pt x="26517" y="239204"/>
                </a:lnTo>
                <a:lnTo>
                  <a:pt x="24231" y="185953"/>
                </a:lnTo>
                <a:lnTo>
                  <a:pt x="24180" y="184924"/>
                </a:lnTo>
                <a:lnTo>
                  <a:pt x="32918" y="185381"/>
                </a:lnTo>
                <a:lnTo>
                  <a:pt x="41757" y="185699"/>
                </a:lnTo>
                <a:lnTo>
                  <a:pt x="53530" y="185953"/>
                </a:lnTo>
                <a:lnTo>
                  <a:pt x="59588" y="185953"/>
                </a:lnTo>
                <a:lnTo>
                  <a:pt x="108445" y="183908"/>
                </a:lnTo>
                <a:lnTo>
                  <a:pt x="156857" y="177825"/>
                </a:lnTo>
                <a:lnTo>
                  <a:pt x="204635" y="167779"/>
                </a:lnTo>
                <a:lnTo>
                  <a:pt x="251548" y="153873"/>
                </a:lnTo>
                <a:lnTo>
                  <a:pt x="297408" y="136169"/>
                </a:lnTo>
                <a:lnTo>
                  <a:pt x="341998" y="114757"/>
                </a:lnTo>
                <a:lnTo>
                  <a:pt x="385102" y="89712"/>
                </a:lnTo>
                <a:lnTo>
                  <a:pt x="426516" y="61125"/>
                </a:lnTo>
                <a:lnTo>
                  <a:pt x="466039" y="29083"/>
                </a:lnTo>
                <a:lnTo>
                  <a:pt x="505561" y="61125"/>
                </a:lnTo>
                <a:lnTo>
                  <a:pt x="546989" y="89712"/>
                </a:lnTo>
                <a:lnTo>
                  <a:pt x="590092" y="114757"/>
                </a:lnTo>
                <a:lnTo>
                  <a:pt x="634669" y="136169"/>
                </a:lnTo>
                <a:lnTo>
                  <a:pt x="680529" y="153873"/>
                </a:lnTo>
                <a:lnTo>
                  <a:pt x="727456" y="167779"/>
                </a:lnTo>
                <a:lnTo>
                  <a:pt x="775220" y="177825"/>
                </a:lnTo>
                <a:lnTo>
                  <a:pt x="823645" y="183908"/>
                </a:lnTo>
                <a:lnTo>
                  <a:pt x="872502" y="185953"/>
                </a:lnTo>
                <a:lnTo>
                  <a:pt x="878674" y="185953"/>
                </a:lnTo>
                <a:lnTo>
                  <a:pt x="890574" y="185699"/>
                </a:lnTo>
                <a:lnTo>
                  <a:pt x="899325" y="185381"/>
                </a:lnTo>
                <a:lnTo>
                  <a:pt x="907897" y="184924"/>
                </a:lnTo>
                <a:lnTo>
                  <a:pt x="907897" y="160896"/>
                </a:lnTo>
                <a:lnTo>
                  <a:pt x="896404" y="161493"/>
                </a:lnTo>
                <a:lnTo>
                  <a:pt x="880745" y="161975"/>
                </a:lnTo>
                <a:lnTo>
                  <a:pt x="872502" y="161975"/>
                </a:lnTo>
                <a:lnTo>
                  <a:pt x="824484" y="159905"/>
                </a:lnTo>
                <a:lnTo>
                  <a:pt x="777621" y="153873"/>
                </a:lnTo>
                <a:lnTo>
                  <a:pt x="777328" y="153873"/>
                </a:lnTo>
                <a:lnTo>
                  <a:pt x="729970" y="143662"/>
                </a:lnTo>
                <a:lnTo>
                  <a:pt x="683907" y="129654"/>
                </a:lnTo>
                <a:lnTo>
                  <a:pt x="638924" y="111836"/>
                </a:lnTo>
                <a:lnTo>
                  <a:pt x="595236" y="90284"/>
                </a:lnTo>
                <a:lnTo>
                  <a:pt x="553059" y="65100"/>
                </a:lnTo>
                <a:lnTo>
                  <a:pt x="512610" y="36347"/>
                </a:lnTo>
                <a:lnTo>
                  <a:pt x="474091" y="4127"/>
                </a:lnTo>
                <a:lnTo>
                  <a:pt x="469519" y="0"/>
                </a:lnTo>
                <a:lnTo>
                  <a:pt x="462572" y="0"/>
                </a:lnTo>
                <a:lnTo>
                  <a:pt x="419481" y="36347"/>
                </a:lnTo>
                <a:lnTo>
                  <a:pt x="379031" y="65100"/>
                </a:lnTo>
                <a:lnTo>
                  <a:pt x="336854" y="90284"/>
                </a:lnTo>
                <a:lnTo>
                  <a:pt x="293154" y="111836"/>
                </a:lnTo>
                <a:lnTo>
                  <a:pt x="248170" y="129654"/>
                </a:lnTo>
                <a:lnTo>
                  <a:pt x="202107" y="143662"/>
                </a:lnTo>
                <a:lnTo>
                  <a:pt x="154749" y="153873"/>
                </a:lnTo>
                <a:lnTo>
                  <a:pt x="154457" y="153873"/>
                </a:lnTo>
                <a:lnTo>
                  <a:pt x="107594" y="159905"/>
                </a:lnTo>
                <a:lnTo>
                  <a:pt x="59588" y="161975"/>
                </a:lnTo>
                <a:lnTo>
                  <a:pt x="51473" y="161975"/>
                </a:lnTo>
                <a:lnTo>
                  <a:pt x="35953" y="161493"/>
                </a:lnTo>
                <a:lnTo>
                  <a:pt x="24396" y="160896"/>
                </a:lnTo>
                <a:lnTo>
                  <a:pt x="11125" y="159905"/>
                </a:lnTo>
                <a:lnTo>
                  <a:pt x="9359" y="159905"/>
                </a:lnTo>
                <a:lnTo>
                  <a:pt x="6362" y="160896"/>
                </a:lnTo>
                <a:lnTo>
                  <a:pt x="1409" y="165493"/>
                </a:lnTo>
                <a:lnTo>
                  <a:pt x="0" y="168719"/>
                </a:lnTo>
                <a:lnTo>
                  <a:pt x="25" y="172085"/>
                </a:lnTo>
                <a:lnTo>
                  <a:pt x="1689" y="226148"/>
                </a:lnTo>
                <a:lnTo>
                  <a:pt x="5880" y="279730"/>
                </a:lnTo>
                <a:lnTo>
                  <a:pt x="12522" y="332689"/>
                </a:lnTo>
                <a:lnTo>
                  <a:pt x="21526" y="384860"/>
                </a:lnTo>
                <a:lnTo>
                  <a:pt x="32829" y="436130"/>
                </a:lnTo>
                <a:lnTo>
                  <a:pt x="46342" y="486346"/>
                </a:lnTo>
                <a:lnTo>
                  <a:pt x="61988" y="535355"/>
                </a:lnTo>
                <a:lnTo>
                  <a:pt x="79692" y="583031"/>
                </a:lnTo>
                <a:lnTo>
                  <a:pt x="99377" y="629208"/>
                </a:lnTo>
                <a:lnTo>
                  <a:pt x="120967" y="673760"/>
                </a:lnTo>
                <a:lnTo>
                  <a:pt x="144373" y="716546"/>
                </a:lnTo>
                <a:lnTo>
                  <a:pt x="169532" y="757415"/>
                </a:lnTo>
                <a:lnTo>
                  <a:pt x="196354" y="796226"/>
                </a:lnTo>
                <a:lnTo>
                  <a:pt x="224751" y="832840"/>
                </a:lnTo>
                <a:lnTo>
                  <a:pt x="254673" y="867105"/>
                </a:lnTo>
                <a:lnTo>
                  <a:pt x="286016" y="898880"/>
                </a:lnTo>
                <a:lnTo>
                  <a:pt x="318719" y="928039"/>
                </a:lnTo>
                <a:lnTo>
                  <a:pt x="352691" y="954417"/>
                </a:lnTo>
                <a:lnTo>
                  <a:pt x="387870" y="977874"/>
                </a:lnTo>
                <a:lnTo>
                  <a:pt x="424154" y="998283"/>
                </a:lnTo>
                <a:lnTo>
                  <a:pt x="461492" y="1015479"/>
                </a:lnTo>
                <a:lnTo>
                  <a:pt x="464489" y="1016381"/>
                </a:lnTo>
                <a:lnTo>
                  <a:pt x="467601" y="1016381"/>
                </a:lnTo>
                <a:lnTo>
                  <a:pt x="507936" y="998283"/>
                </a:lnTo>
                <a:lnTo>
                  <a:pt x="544220" y="977874"/>
                </a:lnTo>
                <a:lnTo>
                  <a:pt x="579399" y="954417"/>
                </a:lnTo>
                <a:lnTo>
                  <a:pt x="613371" y="928039"/>
                </a:lnTo>
                <a:lnTo>
                  <a:pt x="646074" y="898880"/>
                </a:lnTo>
                <a:lnTo>
                  <a:pt x="677418" y="867105"/>
                </a:lnTo>
                <a:lnTo>
                  <a:pt x="707339" y="832840"/>
                </a:lnTo>
                <a:lnTo>
                  <a:pt x="735749" y="796226"/>
                </a:lnTo>
                <a:lnTo>
                  <a:pt x="762558" y="757415"/>
                </a:lnTo>
                <a:lnTo>
                  <a:pt x="787717" y="716546"/>
                </a:lnTo>
                <a:lnTo>
                  <a:pt x="811123" y="673760"/>
                </a:lnTo>
                <a:lnTo>
                  <a:pt x="832713" y="629208"/>
                </a:lnTo>
                <a:lnTo>
                  <a:pt x="852398" y="583031"/>
                </a:lnTo>
                <a:lnTo>
                  <a:pt x="870102" y="535355"/>
                </a:lnTo>
                <a:lnTo>
                  <a:pt x="885748" y="486346"/>
                </a:lnTo>
                <a:lnTo>
                  <a:pt x="899261" y="436130"/>
                </a:lnTo>
                <a:lnTo>
                  <a:pt x="910564" y="384860"/>
                </a:lnTo>
                <a:lnTo>
                  <a:pt x="919568" y="332689"/>
                </a:lnTo>
                <a:lnTo>
                  <a:pt x="926211" y="279730"/>
                </a:lnTo>
                <a:lnTo>
                  <a:pt x="930402" y="226148"/>
                </a:lnTo>
                <a:lnTo>
                  <a:pt x="931633" y="185953"/>
                </a:lnTo>
                <a:lnTo>
                  <a:pt x="931659" y="184924"/>
                </a:lnTo>
                <a:lnTo>
                  <a:pt x="932065" y="172085"/>
                </a:lnTo>
                <a:lnTo>
                  <a:pt x="932078" y="16871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object 87"/>
          <p:cNvGrpSpPr/>
          <p:nvPr/>
        </p:nvGrpSpPr>
        <p:grpSpPr>
          <a:xfrm>
            <a:off x="15046931" y="4464051"/>
            <a:ext cx="1026794" cy="979169"/>
            <a:chOff x="15046931" y="4464051"/>
            <a:chExt cx="1026794" cy="979169"/>
          </a:xfrm>
        </p:grpSpPr>
        <p:sp>
          <p:nvSpPr>
            <p:cNvPr id="88" name="object 88"/>
            <p:cNvSpPr/>
            <p:nvPr/>
          </p:nvSpPr>
          <p:spPr>
            <a:xfrm>
              <a:off x="15046922" y="4464056"/>
              <a:ext cx="821055" cy="979169"/>
            </a:xfrm>
            <a:custGeom>
              <a:avLst/>
              <a:gdLst/>
              <a:ahLst/>
              <a:cxnLst/>
              <a:rect l="l" t="t" r="r" b="b"/>
              <a:pathLst>
                <a:path w="821055" h="979170">
                  <a:moveTo>
                    <a:pt x="592289" y="126695"/>
                  </a:moveTo>
                  <a:lnTo>
                    <a:pt x="586905" y="121323"/>
                  </a:lnTo>
                  <a:lnTo>
                    <a:pt x="322592" y="121323"/>
                  </a:lnTo>
                  <a:lnTo>
                    <a:pt x="317220" y="126695"/>
                  </a:lnTo>
                  <a:lnTo>
                    <a:pt x="317220" y="139941"/>
                  </a:lnTo>
                  <a:lnTo>
                    <a:pt x="322592" y="145313"/>
                  </a:lnTo>
                  <a:lnTo>
                    <a:pt x="580288" y="145313"/>
                  </a:lnTo>
                  <a:lnTo>
                    <a:pt x="586905" y="145313"/>
                  </a:lnTo>
                  <a:lnTo>
                    <a:pt x="592289" y="139941"/>
                  </a:lnTo>
                  <a:lnTo>
                    <a:pt x="592289" y="126695"/>
                  </a:lnTo>
                  <a:close/>
                </a:path>
                <a:path w="821055" h="979170">
                  <a:moveTo>
                    <a:pt x="659917" y="335292"/>
                  </a:moveTo>
                  <a:lnTo>
                    <a:pt x="654545" y="329920"/>
                  </a:lnTo>
                  <a:lnTo>
                    <a:pt x="194995" y="329920"/>
                  </a:lnTo>
                  <a:lnTo>
                    <a:pt x="189623" y="335292"/>
                  </a:lnTo>
                  <a:lnTo>
                    <a:pt x="189623" y="348538"/>
                  </a:lnTo>
                  <a:lnTo>
                    <a:pt x="194995" y="353910"/>
                  </a:lnTo>
                  <a:lnTo>
                    <a:pt x="647915" y="353910"/>
                  </a:lnTo>
                  <a:lnTo>
                    <a:pt x="654545" y="353910"/>
                  </a:lnTo>
                  <a:lnTo>
                    <a:pt x="659917" y="348538"/>
                  </a:lnTo>
                  <a:lnTo>
                    <a:pt x="659917" y="335292"/>
                  </a:lnTo>
                  <a:close/>
                </a:path>
                <a:path w="821055" h="979170">
                  <a:moveTo>
                    <a:pt x="698258" y="231863"/>
                  </a:moveTo>
                  <a:lnTo>
                    <a:pt x="692873" y="226504"/>
                  </a:lnTo>
                  <a:lnTo>
                    <a:pt x="195008" y="226504"/>
                  </a:lnTo>
                  <a:lnTo>
                    <a:pt x="189636" y="231863"/>
                  </a:lnTo>
                  <a:lnTo>
                    <a:pt x="189636" y="245110"/>
                  </a:lnTo>
                  <a:lnTo>
                    <a:pt x="195008" y="250482"/>
                  </a:lnTo>
                  <a:lnTo>
                    <a:pt x="686257" y="250482"/>
                  </a:lnTo>
                  <a:lnTo>
                    <a:pt x="692873" y="250482"/>
                  </a:lnTo>
                  <a:lnTo>
                    <a:pt x="698258" y="245110"/>
                  </a:lnTo>
                  <a:lnTo>
                    <a:pt x="698258" y="231863"/>
                  </a:lnTo>
                  <a:close/>
                </a:path>
                <a:path w="821055" h="979170">
                  <a:moveTo>
                    <a:pt x="731507" y="960526"/>
                  </a:moveTo>
                  <a:lnTo>
                    <a:pt x="726122" y="955154"/>
                  </a:lnTo>
                  <a:lnTo>
                    <a:pt x="23990" y="955154"/>
                  </a:lnTo>
                  <a:lnTo>
                    <a:pt x="23990" y="94399"/>
                  </a:lnTo>
                  <a:lnTo>
                    <a:pt x="18605" y="89027"/>
                  </a:lnTo>
                  <a:lnTo>
                    <a:pt x="5372" y="89027"/>
                  </a:lnTo>
                  <a:lnTo>
                    <a:pt x="0" y="94399"/>
                  </a:lnTo>
                  <a:lnTo>
                    <a:pt x="0" y="973772"/>
                  </a:lnTo>
                  <a:lnTo>
                    <a:pt x="5372" y="979144"/>
                  </a:lnTo>
                  <a:lnTo>
                    <a:pt x="719505" y="979144"/>
                  </a:lnTo>
                  <a:lnTo>
                    <a:pt x="726122" y="979144"/>
                  </a:lnTo>
                  <a:lnTo>
                    <a:pt x="731507" y="973772"/>
                  </a:lnTo>
                  <a:lnTo>
                    <a:pt x="731507" y="960526"/>
                  </a:lnTo>
                  <a:close/>
                </a:path>
                <a:path w="821055" h="979170">
                  <a:moveTo>
                    <a:pt x="820521" y="5384"/>
                  </a:moveTo>
                  <a:lnTo>
                    <a:pt x="815136" y="0"/>
                  </a:lnTo>
                  <a:lnTo>
                    <a:pt x="94348" y="0"/>
                  </a:lnTo>
                  <a:lnTo>
                    <a:pt x="88988" y="5384"/>
                  </a:lnTo>
                  <a:lnTo>
                    <a:pt x="88988" y="884745"/>
                  </a:lnTo>
                  <a:lnTo>
                    <a:pt x="94348" y="890117"/>
                  </a:lnTo>
                  <a:lnTo>
                    <a:pt x="808520" y="890117"/>
                  </a:lnTo>
                  <a:lnTo>
                    <a:pt x="815136" y="890117"/>
                  </a:lnTo>
                  <a:lnTo>
                    <a:pt x="820521" y="884745"/>
                  </a:lnTo>
                  <a:lnTo>
                    <a:pt x="820521" y="566915"/>
                  </a:lnTo>
                  <a:lnTo>
                    <a:pt x="815136" y="561543"/>
                  </a:lnTo>
                  <a:lnTo>
                    <a:pt x="801903" y="561543"/>
                  </a:lnTo>
                  <a:lnTo>
                    <a:pt x="796518" y="566915"/>
                  </a:lnTo>
                  <a:lnTo>
                    <a:pt x="796518" y="866127"/>
                  </a:lnTo>
                  <a:lnTo>
                    <a:pt x="112979" y="866127"/>
                  </a:lnTo>
                  <a:lnTo>
                    <a:pt x="112979" y="23990"/>
                  </a:lnTo>
                  <a:lnTo>
                    <a:pt x="796518" y="23990"/>
                  </a:lnTo>
                  <a:lnTo>
                    <a:pt x="796518" y="137541"/>
                  </a:lnTo>
                  <a:lnTo>
                    <a:pt x="801903" y="142913"/>
                  </a:lnTo>
                  <a:lnTo>
                    <a:pt x="815136" y="142913"/>
                  </a:lnTo>
                  <a:lnTo>
                    <a:pt x="820521" y="137541"/>
                  </a:lnTo>
                  <a:lnTo>
                    <a:pt x="820521" y="538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267069" y="4935084"/>
              <a:ext cx="161603" cy="293026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5514358" y="4566024"/>
              <a:ext cx="521334" cy="662305"/>
            </a:xfrm>
            <a:custGeom>
              <a:avLst/>
              <a:gdLst/>
              <a:ahLst/>
              <a:cxnLst/>
              <a:rect l="l" t="t" r="r" b="b"/>
              <a:pathLst>
                <a:path w="521334" h="662304">
                  <a:moveTo>
                    <a:pt x="217335" y="643470"/>
                  </a:moveTo>
                  <a:lnTo>
                    <a:pt x="211963" y="638098"/>
                  </a:lnTo>
                  <a:lnTo>
                    <a:pt x="5359" y="638098"/>
                  </a:lnTo>
                  <a:lnTo>
                    <a:pt x="0" y="643470"/>
                  </a:lnTo>
                  <a:lnTo>
                    <a:pt x="0" y="656717"/>
                  </a:lnTo>
                  <a:lnTo>
                    <a:pt x="5359" y="662089"/>
                  </a:lnTo>
                  <a:lnTo>
                    <a:pt x="205333" y="662089"/>
                  </a:lnTo>
                  <a:lnTo>
                    <a:pt x="211963" y="662089"/>
                  </a:lnTo>
                  <a:lnTo>
                    <a:pt x="217335" y="656717"/>
                  </a:lnTo>
                  <a:lnTo>
                    <a:pt x="217335" y="643470"/>
                  </a:lnTo>
                  <a:close/>
                </a:path>
                <a:path w="521334" h="662304">
                  <a:moveTo>
                    <a:pt x="521081" y="15557"/>
                  </a:moveTo>
                  <a:lnTo>
                    <a:pt x="520065" y="8039"/>
                  </a:lnTo>
                  <a:lnTo>
                    <a:pt x="509498" y="0"/>
                  </a:lnTo>
                  <a:lnTo>
                    <a:pt x="501992" y="1028"/>
                  </a:lnTo>
                  <a:lnTo>
                    <a:pt x="481761" y="27622"/>
                  </a:lnTo>
                  <a:lnTo>
                    <a:pt x="481761" y="92024"/>
                  </a:lnTo>
                  <a:lnTo>
                    <a:pt x="481101" y="103555"/>
                  </a:lnTo>
                  <a:lnTo>
                    <a:pt x="475907" y="114312"/>
                  </a:lnTo>
                  <a:lnTo>
                    <a:pt x="185445" y="495985"/>
                  </a:lnTo>
                  <a:lnTo>
                    <a:pt x="178104" y="500265"/>
                  </a:lnTo>
                  <a:lnTo>
                    <a:pt x="177203" y="500265"/>
                  </a:lnTo>
                  <a:lnTo>
                    <a:pt x="162344" y="502285"/>
                  </a:lnTo>
                  <a:lnTo>
                    <a:pt x="154660" y="500265"/>
                  </a:lnTo>
                  <a:lnTo>
                    <a:pt x="154520" y="500265"/>
                  </a:lnTo>
                  <a:lnTo>
                    <a:pt x="132626" y="483590"/>
                  </a:lnTo>
                  <a:lnTo>
                    <a:pt x="128511" y="476504"/>
                  </a:lnTo>
                  <a:lnTo>
                    <a:pt x="126415" y="461035"/>
                  </a:lnTo>
                  <a:lnTo>
                    <a:pt x="126339" y="460502"/>
                  </a:lnTo>
                  <a:lnTo>
                    <a:pt x="418846" y="70904"/>
                  </a:lnTo>
                  <a:lnTo>
                    <a:pt x="442861" y="59029"/>
                  </a:lnTo>
                  <a:lnTo>
                    <a:pt x="449224" y="59029"/>
                  </a:lnTo>
                  <a:lnTo>
                    <a:pt x="455625" y="61036"/>
                  </a:lnTo>
                  <a:lnTo>
                    <a:pt x="460336" y="64630"/>
                  </a:lnTo>
                  <a:lnTo>
                    <a:pt x="467791" y="70294"/>
                  </a:lnTo>
                  <a:lnTo>
                    <a:pt x="470179" y="72097"/>
                  </a:lnTo>
                  <a:lnTo>
                    <a:pt x="478053" y="81076"/>
                  </a:lnTo>
                  <a:lnTo>
                    <a:pt x="481761" y="92024"/>
                  </a:lnTo>
                  <a:lnTo>
                    <a:pt x="481761" y="27622"/>
                  </a:lnTo>
                  <a:lnTo>
                    <a:pt x="469823" y="43307"/>
                  </a:lnTo>
                  <a:lnTo>
                    <a:pt x="456272" y="36728"/>
                  </a:lnTo>
                  <a:lnTo>
                    <a:pt x="435546" y="35560"/>
                  </a:lnTo>
                  <a:lnTo>
                    <a:pt x="399757" y="56375"/>
                  </a:lnTo>
                  <a:lnTo>
                    <a:pt x="114160" y="431685"/>
                  </a:lnTo>
                  <a:lnTo>
                    <a:pt x="103327" y="460502"/>
                  </a:lnTo>
                  <a:lnTo>
                    <a:pt x="103238" y="461035"/>
                  </a:lnTo>
                  <a:lnTo>
                    <a:pt x="116649" y="500265"/>
                  </a:lnTo>
                  <a:lnTo>
                    <a:pt x="149009" y="522668"/>
                  </a:lnTo>
                  <a:lnTo>
                    <a:pt x="166166" y="525462"/>
                  </a:lnTo>
                  <a:lnTo>
                    <a:pt x="168617" y="525462"/>
                  </a:lnTo>
                  <a:lnTo>
                    <a:pt x="209384" y="504151"/>
                  </a:lnTo>
                  <a:lnTo>
                    <a:pt x="494995" y="128841"/>
                  </a:lnTo>
                  <a:lnTo>
                    <a:pt x="505523" y="88798"/>
                  </a:lnTo>
                  <a:lnTo>
                    <a:pt x="498856" y="69138"/>
                  </a:lnTo>
                  <a:lnTo>
                    <a:pt x="489978" y="59029"/>
                  </a:lnTo>
                  <a:lnTo>
                    <a:pt x="488911" y="57835"/>
                  </a:lnTo>
                  <a:lnTo>
                    <a:pt x="521081" y="1555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941456" y="4727083"/>
              <a:ext cx="132163" cy="16360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5610494" y="4963492"/>
              <a:ext cx="138516" cy="150890"/>
            </a:xfrm>
            <a:prstGeom prst="rect">
              <a:avLst/>
            </a:prstGeom>
          </p:spPr>
        </p:pic>
      </p:grpSp>
      <p:sp>
        <p:nvSpPr>
          <p:cNvPr id="93" name="object 93"/>
          <p:cNvSpPr/>
          <p:nvPr/>
        </p:nvSpPr>
        <p:spPr>
          <a:xfrm>
            <a:off x="15044681" y="2901414"/>
            <a:ext cx="676275" cy="131445"/>
          </a:xfrm>
          <a:custGeom>
            <a:avLst/>
            <a:gdLst/>
            <a:ahLst/>
            <a:cxnLst/>
            <a:rect l="l" t="t" r="r" b="b"/>
            <a:pathLst>
              <a:path w="676275" h="131444">
                <a:moveTo>
                  <a:pt x="629635" y="0"/>
                </a:moveTo>
                <a:lnTo>
                  <a:pt x="444038" y="0"/>
                </a:lnTo>
                <a:lnTo>
                  <a:pt x="435143" y="862"/>
                </a:lnTo>
                <a:lnTo>
                  <a:pt x="406877" y="25350"/>
                </a:lnTo>
                <a:lnTo>
                  <a:pt x="416092" y="34857"/>
                </a:lnTo>
                <a:lnTo>
                  <a:pt x="423693" y="34983"/>
                </a:lnTo>
                <a:lnTo>
                  <a:pt x="432709" y="26260"/>
                </a:lnTo>
                <a:lnTo>
                  <a:pt x="438248" y="23988"/>
                </a:lnTo>
                <a:lnTo>
                  <a:pt x="629635" y="23988"/>
                </a:lnTo>
                <a:lnTo>
                  <a:pt x="638341" y="25750"/>
                </a:lnTo>
                <a:lnTo>
                  <a:pt x="645458" y="30552"/>
                </a:lnTo>
                <a:lnTo>
                  <a:pt x="650260" y="37669"/>
                </a:lnTo>
                <a:lnTo>
                  <a:pt x="652022" y="46375"/>
                </a:lnTo>
                <a:lnTo>
                  <a:pt x="652022" y="85055"/>
                </a:lnTo>
                <a:lnTo>
                  <a:pt x="650260" y="93762"/>
                </a:lnTo>
                <a:lnTo>
                  <a:pt x="645458" y="100883"/>
                </a:lnTo>
                <a:lnTo>
                  <a:pt x="638341" y="105688"/>
                </a:lnTo>
                <a:lnTo>
                  <a:pt x="629635" y="107452"/>
                </a:lnTo>
                <a:lnTo>
                  <a:pt x="5371" y="107452"/>
                </a:lnTo>
                <a:lnTo>
                  <a:pt x="0" y="112823"/>
                </a:lnTo>
                <a:lnTo>
                  <a:pt x="0" y="126069"/>
                </a:lnTo>
                <a:lnTo>
                  <a:pt x="5371" y="131441"/>
                </a:lnTo>
                <a:lnTo>
                  <a:pt x="629635" y="131441"/>
                </a:lnTo>
                <a:lnTo>
                  <a:pt x="647668" y="127790"/>
                </a:lnTo>
                <a:lnTo>
                  <a:pt x="662411" y="117840"/>
                </a:lnTo>
                <a:lnTo>
                  <a:pt x="672360" y="103094"/>
                </a:lnTo>
                <a:lnTo>
                  <a:pt x="676010" y="85055"/>
                </a:lnTo>
                <a:lnTo>
                  <a:pt x="676010" y="46375"/>
                </a:lnTo>
                <a:lnTo>
                  <a:pt x="672360" y="28342"/>
                </a:lnTo>
                <a:lnTo>
                  <a:pt x="662411" y="13599"/>
                </a:lnTo>
                <a:lnTo>
                  <a:pt x="647668" y="3650"/>
                </a:lnTo>
                <a:lnTo>
                  <a:pt x="62963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4" name="object 94"/>
          <p:cNvGrpSpPr/>
          <p:nvPr/>
        </p:nvGrpSpPr>
        <p:grpSpPr>
          <a:xfrm>
            <a:off x="14917052" y="3095607"/>
            <a:ext cx="1082040" cy="835660"/>
            <a:chOff x="14917052" y="3095607"/>
            <a:chExt cx="1082040" cy="835660"/>
          </a:xfrm>
        </p:grpSpPr>
        <p:sp>
          <p:nvSpPr>
            <p:cNvPr id="95" name="object 95"/>
            <p:cNvSpPr/>
            <p:nvPr/>
          </p:nvSpPr>
          <p:spPr>
            <a:xfrm>
              <a:off x="14917040" y="3095618"/>
              <a:ext cx="1082040" cy="835660"/>
            </a:xfrm>
            <a:custGeom>
              <a:avLst/>
              <a:gdLst/>
              <a:ahLst/>
              <a:cxnLst/>
              <a:rect l="l" t="t" r="r" b="b"/>
              <a:pathLst>
                <a:path w="1082040" h="835660">
                  <a:moveTo>
                    <a:pt x="206057" y="190500"/>
                  </a:moveTo>
                  <a:lnTo>
                    <a:pt x="200685" y="185127"/>
                  </a:lnTo>
                  <a:lnTo>
                    <a:pt x="5372" y="185127"/>
                  </a:lnTo>
                  <a:lnTo>
                    <a:pt x="0" y="190500"/>
                  </a:lnTo>
                  <a:lnTo>
                    <a:pt x="0" y="203746"/>
                  </a:lnTo>
                  <a:lnTo>
                    <a:pt x="5372" y="209118"/>
                  </a:lnTo>
                  <a:lnTo>
                    <a:pt x="194068" y="209118"/>
                  </a:lnTo>
                  <a:lnTo>
                    <a:pt x="200685" y="209118"/>
                  </a:lnTo>
                  <a:lnTo>
                    <a:pt x="206057" y="203746"/>
                  </a:lnTo>
                  <a:lnTo>
                    <a:pt x="206057" y="190500"/>
                  </a:lnTo>
                  <a:close/>
                </a:path>
                <a:path w="1082040" h="835660">
                  <a:moveTo>
                    <a:pt x="215125" y="680554"/>
                  </a:moveTo>
                  <a:lnTo>
                    <a:pt x="209740" y="675182"/>
                  </a:lnTo>
                  <a:lnTo>
                    <a:pt x="54864" y="675182"/>
                  </a:lnTo>
                  <a:lnTo>
                    <a:pt x="49491" y="680554"/>
                  </a:lnTo>
                  <a:lnTo>
                    <a:pt x="49491" y="693801"/>
                  </a:lnTo>
                  <a:lnTo>
                    <a:pt x="54864" y="699173"/>
                  </a:lnTo>
                  <a:lnTo>
                    <a:pt x="203123" y="699173"/>
                  </a:lnTo>
                  <a:lnTo>
                    <a:pt x="209740" y="699173"/>
                  </a:lnTo>
                  <a:lnTo>
                    <a:pt x="215125" y="693801"/>
                  </a:lnTo>
                  <a:lnTo>
                    <a:pt x="215125" y="680554"/>
                  </a:lnTo>
                  <a:close/>
                </a:path>
                <a:path w="1082040" h="835660">
                  <a:moveTo>
                    <a:pt x="270916" y="54559"/>
                  </a:moveTo>
                  <a:lnTo>
                    <a:pt x="265531" y="49187"/>
                  </a:lnTo>
                  <a:lnTo>
                    <a:pt x="54864" y="49187"/>
                  </a:lnTo>
                  <a:lnTo>
                    <a:pt x="49491" y="54559"/>
                  </a:lnTo>
                  <a:lnTo>
                    <a:pt x="49491" y="67805"/>
                  </a:lnTo>
                  <a:lnTo>
                    <a:pt x="54864" y="73177"/>
                  </a:lnTo>
                  <a:lnTo>
                    <a:pt x="258914" y="73177"/>
                  </a:lnTo>
                  <a:lnTo>
                    <a:pt x="265531" y="73177"/>
                  </a:lnTo>
                  <a:lnTo>
                    <a:pt x="270916" y="67805"/>
                  </a:lnTo>
                  <a:lnTo>
                    <a:pt x="270916" y="54559"/>
                  </a:lnTo>
                  <a:close/>
                </a:path>
                <a:path w="1082040" h="835660">
                  <a:moveTo>
                    <a:pt x="483539" y="650049"/>
                  </a:moveTo>
                  <a:lnTo>
                    <a:pt x="482930" y="642493"/>
                  </a:lnTo>
                  <a:lnTo>
                    <a:pt x="477862" y="638200"/>
                  </a:lnTo>
                  <a:lnTo>
                    <a:pt x="442252" y="602272"/>
                  </a:lnTo>
                  <a:lnTo>
                    <a:pt x="413740" y="561263"/>
                  </a:lnTo>
                  <a:lnTo>
                    <a:pt x="392811" y="516140"/>
                  </a:lnTo>
                  <a:lnTo>
                    <a:pt x="379920" y="467918"/>
                  </a:lnTo>
                  <a:lnTo>
                    <a:pt x="375513" y="417563"/>
                  </a:lnTo>
                  <a:lnTo>
                    <a:pt x="377736" y="381762"/>
                  </a:lnTo>
                  <a:lnTo>
                    <a:pt x="384340" y="346608"/>
                  </a:lnTo>
                  <a:lnTo>
                    <a:pt x="395185" y="312597"/>
                  </a:lnTo>
                  <a:lnTo>
                    <a:pt x="410171" y="280200"/>
                  </a:lnTo>
                  <a:lnTo>
                    <a:pt x="413334" y="274370"/>
                  </a:lnTo>
                  <a:lnTo>
                    <a:pt x="411162" y="267106"/>
                  </a:lnTo>
                  <a:lnTo>
                    <a:pt x="399516" y="260807"/>
                  </a:lnTo>
                  <a:lnTo>
                    <a:pt x="392239" y="262966"/>
                  </a:lnTo>
                  <a:lnTo>
                    <a:pt x="389077" y="268795"/>
                  </a:lnTo>
                  <a:lnTo>
                    <a:pt x="372846" y="303885"/>
                  </a:lnTo>
                  <a:lnTo>
                    <a:pt x="361086" y="340728"/>
                  </a:lnTo>
                  <a:lnTo>
                    <a:pt x="353936" y="378790"/>
                  </a:lnTo>
                  <a:lnTo>
                    <a:pt x="351523" y="417563"/>
                  </a:lnTo>
                  <a:lnTo>
                    <a:pt x="354850" y="463143"/>
                  </a:lnTo>
                  <a:lnTo>
                    <a:pt x="364604" y="507238"/>
                  </a:lnTo>
                  <a:lnTo>
                    <a:pt x="380530" y="549249"/>
                  </a:lnTo>
                  <a:lnTo>
                    <a:pt x="402323" y="588543"/>
                  </a:lnTo>
                  <a:lnTo>
                    <a:pt x="429691" y="624509"/>
                  </a:lnTo>
                  <a:lnTo>
                    <a:pt x="462356" y="656513"/>
                  </a:lnTo>
                  <a:lnTo>
                    <a:pt x="467372" y="659358"/>
                  </a:lnTo>
                  <a:lnTo>
                    <a:pt x="470115" y="659358"/>
                  </a:lnTo>
                  <a:lnTo>
                    <a:pt x="473519" y="659358"/>
                  </a:lnTo>
                  <a:lnTo>
                    <a:pt x="476897" y="657910"/>
                  </a:lnTo>
                  <a:lnTo>
                    <a:pt x="483539" y="650049"/>
                  </a:lnTo>
                  <a:close/>
                </a:path>
                <a:path w="1082040" h="835660">
                  <a:moveTo>
                    <a:pt x="1082040" y="417563"/>
                  </a:moveTo>
                  <a:lnTo>
                    <a:pt x="1079220" y="368935"/>
                  </a:lnTo>
                  <a:lnTo>
                    <a:pt x="1070991" y="321932"/>
                  </a:lnTo>
                  <a:lnTo>
                    <a:pt x="1057656" y="276885"/>
                  </a:lnTo>
                  <a:lnTo>
                    <a:pt x="1039533" y="234086"/>
                  </a:lnTo>
                  <a:lnTo>
                    <a:pt x="1016939" y="193878"/>
                  </a:lnTo>
                  <a:lnTo>
                    <a:pt x="990193" y="156552"/>
                  </a:lnTo>
                  <a:lnTo>
                    <a:pt x="959599" y="122440"/>
                  </a:lnTo>
                  <a:lnTo>
                    <a:pt x="925487" y="91846"/>
                  </a:lnTo>
                  <a:lnTo>
                    <a:pt x="888161" y="65100"/>
                  </a:lnTo>
                  <a:lnTo>
                    <a:pt x="847953" y="42506"/>
                  </a:lnTo>
                  <a:lnTo>
                    <a:pt x="805154" y="24384"/>
                  </a:lnTo>
                  <a:lnTo>
                    <a:pt x="760107" y="11049"/>
                  </a:lnTo>
                  <a:lnTo>
                    <a:pt x="713105" y="2806"/>
                  </a:lnTo>
                  <a:lnTo>
                    <a:pt x="664476" y="0"/>
                  </a:lnTo>
                  <a:lnTo>
                    <a:pt x="615848" y="2806"/>
                  </a:lnTo>
                  <a:lnTo>
                    <a:pt x="568845" y="11049"/>
                  </a:lnTo>
                  <a:lnTo>
                    <a:pt x="523786" y="24384"/>
                  </a:lnTo>
                  <a:lnTo>
                    <a:pt x="480999" y="42506"/>
                  </a:lnTo>
                  <a:lnTo>
                    <a:pt x="440791" y="65100"/>
                  </a:lnTo>
                  <a:lnTo>
                    <a:pt x="403466" y="91846"/>
                  </a:lnTo>
                  <a:lnTo>
                    <a:pt x="369354" y="122440"/>
                  </a:lnTo>
                  <a:lnTo>
                    <a:pt x="338759" y="156552"/>
                  </a:lnTo>
                  <a:lnTo>
                    <a:pt x="312013" y="193878"/>
                  </a:lnTo>
                  <a:lnTo>
                    <a:pt x="289420" y="234086"/>
                  </a:lnTo>
                  <a:lnTo>
                    <a:pt x="271297" y="276885"/>
                  </a:lnTo>
                  <a:lnTo>
                    <a:pt x="257962" y="321932"/>
                  </a:lnTo>
                  <a:lnTo>
                    <a:pt x="249732" y="368935"/>
                  </a:lnTo>
                  <a:lnTo>
                    <a:pt x="246913" y="417563"/>
                  </a:lnTo>
                  <a:lnTo>
                    <a:pt x="250126" y="469328"/>
                  </a:lnTo>
                  <a:lnTo>
                    <a:pt x="259600" y="519798"/>
                  </a:lnTo>
                  <a:lnTo>
                    <a:pt x="275107" y="568452"/>
                  </a:lnTo>
                  <a:lnTo>
                    <a:pt x="296392" y="614781"/>
                  </a:lnTo>
                  <a:lnTo>
                    <a:pt x="323240" y="658241"/>
                  </a:lnTo>
                  <a:lnTo>
                    <a:pt x="355396" y="698347"/>
                  </a:lnTo>
                  <a:lnTo>
                    <a:pt x="392620" y="734555"/>
                  </a:lnTo>
                  <a:lnTo>
                    <a:pt x="397649" y="738873"/>
                  </a:lnTo>
                  <a:lnTo>
                    <a:pt x="405218" y="738289"/>
                  </a:lnTo>
                  <a:lnTo>
                    <a:pt x="413854" y="728243"/>
                  </a:lnTo>
                  <a:lnTo>
                    <a:pt x="413270" y="720674"/>
                  </a:lnTo>
                  <a:lnTo>
                    <a:pt x="408254" y="716356"/>
                  </a:lnTo>
                  <a:lnTo>
                    <a:pt x="373164" y="682218"/>
                  </a:lnTo>
                  <a:lnTo>
                    <a:pt x="342849" y="644423"/>
                  </a:lnTo>
                  <a:lnTo>
                    <a:pt x="317550" y="603453"/>
                  </a:lnTo>
                  <a:lnTo>
                    <a:pt x="297472" y="559790"/>
                  </a:lnTo>
                  <a:lnTo>
                    <a:pt x="282867" y="513930"/>
                  </a:lnTo>
                  <a:lnTo>
                    <a:pt x="273926" y="466356"/>
                  </a:lnTo>
                  <a:lnTo>
                    <a:pt x="270903" y="417563"/>
                  </a:lnTo>
                  <a:lnTo>
                    <a:pt x="273977" y="368261"/>
                  </a:lnTo>
                  <a:lnTo>
                    <a:pt x="282943" y="320776"/>
                  </a:lnTo>
                  <a:lnTo>
                    <a:pt x="297434" y="275463"/>
                  </a:lnTo>
                  <a:lnTo>
                    <a:pt x="317080" y="232702"/>
                  </a:lnTo>
                  <a:lnTo>
                    <a:pt x="341515" y="192862"/>
                  </a:lnTo>
                  <a:lnTo>
                    <a:pt x="370344" y="156311"/>
                  </a:lnTo>
                  <a:lnTo>
                    <a:pt x="403225" y="123444"/>
                  </a:lnTo>
                  <a:lnTo>
                    <a:pt x="439762" y="94602"/>
                  </a:lnTo>
                  <a:lnTo>
                    <a:pt x="479602" y="70167"/>
                  </a:lnTo>
                  <a:lnTo>
                    <a:pt x="522363" y="50520"/>
                  </a:lnTo>
                  <a:lnTo>
                    <a:pt x="567677" y="36029"/>
                  </a:lnTo>
                  <a:lnTo>
                    <a:pt x="615175" y="27051"/>
                  </a:lnTo>
                  <a:lnTo>
                    <a:pt x="664476" y="23977"/>
                  </a:lnTo>
                  <a:lnTo>
                    <a:pt x="713778" y="27051"/>
                  </a:lnTo>
                  <a:lnTo>
                    <a:pt x="761263" y="36029"/>
                  </a:lnTo>
                  <a:lnTo>
                    <a:pt x="806577" y="50520"/>
                  </a:lnTo>
                  <a:lnTo>
                    <a:pt x="849350" y="70167"/>
                  </a:lnTo>
                  <a:lnTo>
                    <a:pt x="889177" y="94602"/>
                  </a:lnTo>
                  <a:lnTo>
                    <a:pt x="925728" y="123444"/>
                  </a:lnTo>
                  <a:lnTo>
                    <a:pt x="958608" y="156311"/>
                  </a:lnTo>
                  <a:lnTo>
                    <a:pt x="987437" y="192862"/>
                  </a:lnTo>
                  <a:lnTo>
                    <a:pt x="1011872" y="232702"/>
                  </a:lnTo>
                  <a:lnTo>
                    <a:pt x="1031519" y="275463"/>
                  </a:lnTo>
                  <a:lnTo>
                    <a:pt x="1046010" y="320776"/>
                  </a:lnTo>
                  <a:lnTo>
                    <a:pt x="1054976" y="368261"/>
                  </a:lnTo>
                  <a:lnTo>
                    <a:pt x="1058049" y="417563"/>
                  </a:lnTo>
                  <a:lnTo>
                    <a:pt x="1054989" y="466813"/>
                  </a:lnTo>
                  <a:lnTo>
                    <a:pt x="1046035" y="514273"/>
                  </a:lnTo>
                  <a:lnTo>
                    <a:pt x="1031570" y="559549"/>
                  </a:lnTo>
                  <a:lnTo>
                    <a:pt x="1011948" y="602272"/>
                  </a:lnTo>
                  <a:lnTo>
                    <a:pt x="987564" y="642086"/>
                  </a:lnTo>
                  <a:lnTo>
                    <a:pt x="958773" y="678611"/>
                  </a:lnTo>
                  <a:lnTo>
                    <a:pt x="925957" y="711492"/>
                  </a:lnTo>
                  <a:lnTo>
                    <a:pt x="889469" y="740333"/>
                  </a:lnTo>
                  <a:lnTo>
                    <a:pt x="849693" y="764768"/>
                  </a:lnTo>
                  <a:lnTo>
                    <a:pt x="806996" y="784440"/>
                  </a:lnTo>
                  <a:lnTo>
                    <a:pt x="761758" y="798982"/>
                  </a:lnTo>
                  <a:lnTo>
                    <a:pt x="714336" y="807999"/>
                  </a:lnTo>
                  <a:lnTo>
                    <a:pt x="665099" y="811149"/>
                  </a:lnTo>
                  <a:lnTo>
                    <a:pt x="133007" y="811136"/>
                  </a:lnTo>
                  <a:lnTo>
                    <a:pt x="127622" y="816508"/>
                  </a:lnTo>
                  <a:lnTo>
                    <a:pt x="127622" y="829754"/>
                  </a:lnTo>
                  <a:lnTo>
                    <a:pt x="133007" y="835126"/>
                  </a:lnTo>
                  <a:lnTo>
                    <a:pt x="664476" y="835126"/>
                  </a:lnTo>
                  <a:lnTo>
                    <a:pt x="713105" y="832319"/>
                  </a:lnTo>
                  <a:lnTo>
                    <a:pt x="760107" y="824090"/>
                  </a:lnTo>
                  <a:lnTo>
                    <a:pt x="805154" y="810742"/>
                  </a:lnTo>
                  <a:lnTo>
                    <a:pt x="847953" y="792619"/>
                  </a:lnTo>
                  <a:lnTo>
                    <a:pt x="888161" y="770026"/>
                  </a:lnTo>
                  <a:lnTo>
                    <a:pt x="925487" y="743280"/>
                  </a:lnTo>
                  <a:lnTo>
                    <a:pt x="959599" y="712685"/>
                  </a:lnTo>
                  <a:lnTo>
                    <a:pt x="990193" y="678573"/>
                  </a:lnTo>
                  <a:lnTo>
                    <a:pt x="1016939" y="641248"/>
                  </a:lnTo>
                  <a:lnTo>
                    <a:pt x="1039533" y="601040"/>
                  </a:lnTo>
                  <a:lnTo>
                    <a:pt x="1057656" y="558241"/>
                  </a:lnTo>
                  <a:lnTo>
                    <a:pt x="1070991" y="513194"/>
                  </a:lnTo>
                  <a:lnTo>
                    <a:pt x="1079220" y="466191"/>
                  </a:lnTo>
                  <a:lnTo>
                    <a:pt x="1082040" y="41756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5499446" y="3257950"/>
              <a:ext cx="217339" cy="389323"/>
            </a:xfrm>
            <a:prstGeom prst="rect">
              <a:avLst/>
            </a:prstGeom>
          </p:spPr>
        </p:pic>
      </p:grpSp>
      <p:sp>
        <p:nvSpPr>
          <p:cNvPr id="97" name="object 97"/>
          <p:cNvSpPr/>
          <p:nvPr/>
        </p:nvSpPr>
        <p:spPr>
          <a:xfrm>
            <a:off x="15060069" y="9795079"/>
            <a:ext cx="892810" cy="163830"/>
          </a:xfrm>
          <a:custGeom>
            <a:avLst/>
            <a:gdLst/>
            <a:ahLst/>
            <a:cxnLst/>
            <a:rect l="l" t="t" r="r" b="b"/>
            <a:pathLst>
              <a:path w="892809" h="163829">
                <a:moveTo>
                  <a:pt x="604400" y="0"/>
                </a:moveTo>
                <a:lnTo>
                  <a:pt x="288116" y="0"/>
                </a:lnTo>
                <a:lnTo>
                  <a:pt x="282745" y="5371"/>
                </a:lnTo>
                <a:lnTo>
                  <a:pt x="282745" y="63956"/>
                </a:lnTo>
                <a:lnTo>
                  <a:pt x="5350" y="64594"/>
                </a:lnTo>
                <a:lnTo>
                  <a:pt x="0" y="69955"/>
                </a:lnTo>
                <a:lnTo>
                  <a:pt x="0" y="157963"/>
                </a:lnTo>
                <a:lnTo>
                  <a:pt x="5361" y="163335"/>
                </a:lnTo>
                <a:lnTo>
                  <a:pt x="18617" y="163335"/>
                </a:lnTo>
                <a:lnTo>
                  <a:pt x="23988" y="157963"/>
                </a:lnTo>
                <a:lnTo>
                  <a:pt x="23988" y="88531"/>
                </a:lnTo>
                <a:lnTo>
                  <a:pt x="301383" y="87903"/>
                </a:lnTo>
                <a:lnTo>
                  <a:pt x="306734" y="82531"/>
                </a:lnTo>
                <a:lnTo>
                  <a:pt x="306734" y="23988"/>
                </a:lnTo>
                <a:lnTo>
                  <a:pt x="585783" y="23988"/>
                </a:lnTo>
                <a:lnTo>
                  <a:pt x="585783" y="82531"/>
                </a:lnTo>
                <a:lnTo>
                  <a:pt x="591133" y="87903"/>
                </a:lnTo>
                <a:lnTo>
                  <a:pt x="868528" y="88531"/>
                </a:lnTo>
                <a:lnTo>
                  <a:pt x="868528" y="157963"/>
                </a:lnTo>
                <a:lnTo>
                  <a:pt x="873900" y="163335"/>
                </a:lnTo>
                <a:lnTo>
                  <a:pt x="880528" y="163335"/>
                </a:lnTo>
                <a:lnTo>
                  <a:pt x="887156" y="163335"/>
                </a:lnTo>
                <a:lnTo>
                  <a:pt x="892527" y="157963"/>
                </a:lnTo>
                <a:lnTo>
                  <a:pt x="892527" y="69955"/>
                </a:lnTo>
                <a:lnTo>
                  <a:pt x="887166" y="64594"/>
                </a:lnTo>
                <a:lnTo>
                  <a:pt x="609772" y="63956"/>
                </a:lnTo>
                <a:lnTo>
                  <a:pt x="609772" y="5371"/>
                </a:lnTo>
                <a:lnTo>
                  <a:pt x="60440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14927132" y="8918802"/>
            <a:ext cx="1099820" cy="817880"/>
            <a:chOff x="14927132" y="8918802"/>
            <a:chExt cx="1099820" cy="817880"/>
          </a:xfrm>
        </p:grpSpPr>
        <p:pic>
          <p:nvPicPr>
            <p:cNvPr id="99" name="object 9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405297" y="8918802"/>
              <a:ext cx="212223" cy="215825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4927122" y="9016981"/>
              <a:ext cx="1094105" cy="719455"/>
            </a:xfrm>
            <a:custGeom>
              <a:avLst/>
              <a:gdLst/>
              <a:ahLst/>
              <a:cxnLst/>
              <a:rect l="l" t="t" r="r" b="b"/>
              <a:pathLst>
                <a:path w="1094105" h="719454">
                  <a:moveTo>
                    <a:pt x="385076" y="465924"/>
                  </a:moveTo>
                  <a:lnTo>
                    <a:pt x="384365" y="458368"/>
                  </a:lnTo>
                  <a:lnTo>
                    <a:pt x="248881" y="345884"/>
                  </a:lnTo>
                  <a:lnTo>
                    <a:pt x="243357" y="345478"/>
                  </a:lnTo>
                  <a:lnTo>
                    <a:pt x="1854" y="489864"/>
                  </a:lnTo>
                  <a:lnTo>
                    <a:pt x="0" y="497217"/>
                  </a:lnTo>
                  <a:lnTo>
                    <a:pt x="5651" y="506679"/>
                  </a:lnTo>
                  <a:lnTo>
                    <a:pt x="9626" y="508762"/>
                  </a:lnTo>
                  <a:lnTo>
                    <a:pt x="13716" y="508762"/>
                  </a:lnTo>
                  <a:lnTo>
                    <a:pt x="15798" y="508762"/>
                  </a:lnTo>
                  <a:lnTo>
                    <a:pt x="17932" y="508203"/>
                  </a:lnTo>
                  <a:lnTo>
                    <a:pt x="244017" y="373011"/>
                  </a:lnTo>
                  <a:lnTo>
                    <a:pt x="369049" y="476808"/>
                  </a:lnTo>
                  <a:lnTo>
                    <a:pt x="376605" y="476110"/>
                  </a:lnTo>
                  <a:lnTo>
                    <a:pt x="385076" y="465924"/>
                  </a:lnTo>
                  <a:close/>
                </a:path>
                <a:path w="1094105" h="719454">
                  <a:moveTo>
                    <a:pt x="943483" y="53289"/>
                  </a:moveTo>
                  <a:lnTo>
                    <a:pt x="924420" y="12052"/>
                  </a:lnTo>
                  <a:lnTo>
                    <a:pt x="885659" y="0"/>
                  </a:lnTo>
                  <a:lnTo>
                    <a:pt x="875576" y="1968"/>
                  </a:lnTo>
                  <a:lnTo>
                    <a:pt x="866140" y="5880"/>
                  </a:lnTo>
                  <a:lnTo>
                    <a:pt x="857592" y="11620"/>
                  </a:lnTo>
                  <a:lnTo>
                    <a:pt x="664540" y="163690"/>
                  </a:lnTo>
                  <a:lnTo>
                    <a:pt x="663638" y="171208"/>
                  </a:lnTo>
                  <a:lnTo>
                    <a:pt x="671830" y="181622"/>
                  </a:lnTo>
                  <a:lnTo>
                    <a:pt x="679373" y="182537"/>
                  </a:lnTo>
                  <a:lnTo>
                    <a:pt x="872655" y="30276"/>
                  </a:lnTo>
                  <a:lnTo>
                    <a:pt x="878573" y="25400"/>
                  </a:lnTo>
                  <a:lnTo>
                    <a:pt x="885990" y="23114"/>
                  </a:lnTo>
                  <a:lnTo>
                    <a:pt x="901293" y="24726"/>
                  </a:lnTo>
                  <a:lnTo>
                    <a:pt x="908164" y="28498"/>
                  </a:lnTo>
                  <a:lnTo>
                    <a:pt x="917168" y="39852"/>
                  </a:lnTo>
                  <a:lnTo>
                    <a:pt x="919492" y="46520"/>
                  </a:lnTo>
                  <a:lnTo>
                    <a:pt x="919492" y="62293"/>
                  </a:lnTo>
                  <a:lnTo>
                    <a:pt x="915581" y="70726"/>
                  </a:lnTo>
                  <a:lnTo>
                    <a:pt x="688479" y="256755"/>
                  </a:lnTo>
                  <a:lnTo>
                    <a:pt x="686866" y="260172"/>
                  </a:lnTo>
                  <a:lnTo>
                    <a:pt x="686866" y="625436"/>
                  </a:lnTo>
                  <a:lnTo>
                    <a:pt x="683844" y="655129"/>
                  </a:lnTo>
                  <a:lnTo>
                    <a:pt x="675017" y="677087"/>
                  </a:lnTo>
                  <a:lnTo>
                    <a:pt x="660793" y="690714"/>
                  </a:lnTo>
                  <a:lnTo>
                    <a:pt x="641578" y="695401"/>
                  </a:lnTo>
                  <a:lnTo>
                    <a:pt x="632637" y="694563"/>
                  </a:lnTo>
                  <a:lnTo>
                    <a:pt x="599655" y="669150"/>
                  </a:lnTo>
                  <a:lnTo>
                    <a:pt x="596277" y="653288"/>
                  </a:lnTo>
                  <a:lnTo>
                    <a:pt x="596277" y="646658"/>
                  </a:lnTo>
                  <a:lnTo>
                    <a:pt x="596277" y="464566"/>
                  </a:lnTo>
                  <a:lnTo>
                    <a:pt x="590905" y="459193"/>
                  </a:lnTo>
                  <a:lnTo>
                    <a:pt x="577659" y="459193"/>
                  </a:lnTo>
                  <a:lnTo>
                    <a:pt x="572287" y="464566"/>
                  </a:lnTo>
                  <a:lnTo>
                    <a:pt x="572287" y="646658"/>
                  </a:lnTo>
                  <a:lnTo>
                    <a:pt x="572287" y="653288"/>
                  </a:lnTo>
                  <a:lnTo>
                    <a:pt x="552208" y="688162"/>
                  </a:lnTo>
                  <a:lnTo>
                    <a:pt x="526986" y="695401"/>
                  </a:lnTo>
                  <a:lnTo>
                    <a:pt x="507771" y="690714"/>
                  </a:lnTo>
                  <a:lnTo>
                    <a:pt x="493547" y="677087"/>
                  </a:lnTo>
                  <a:lnTo>
                    <a:pt x="484720" y="655129"/>
                  </a:lnTo>
                  <a:lnTo>
                    <a:pt x="481698" y="625436"/>
                  </a:lnTo>
                  <a:lnTo>
                    <a:pt x="481698" y="260172"/>
                  </a:lnTo>
                  <a:lnTo>
                    <a:pt x="480085" y="256755"/>
                  </a:lnTo>
                  <a:lnTo>
                    <a:pt x="259778" y="76390"/>
                  </a:lnTo>
                  <a:lnTo>
                    <a:pt x="249072" y="53289"/>
                  </a:lnTo>
                  <a:lnTo>
                    <a:pt x="249072" y="46520"/>
                  </a:lnTo>
                  <a:lnTo>
                    <a:pt x="251396" y="39852"/>
                  </a:lnTo>
                  <a:lnTo>
                    <a:pt x="260400" y="28498"/>
                  </a:lnTo>
                  <a:lnTo>
                    <a:pt x="267258" y="24726"/>
                  </a:lnTo>
                  <a:lnTo>
                    <a:pt x="282486" y="23126"/>
                  </a:lnTo>
                  <a:lnTo>
                    <a:pt x="289979" y="25400"/>
                  </a:lnTo>
                  <a:lnTo>
                    <a:pt x="296125" y="30467"/>
                  </a:lnTo>
                  <a:lnTo>
                    <a:pt x="489165" y="182537"/>
                  </a:lnTo>
                  <a:lnTo>
                    <a:pt x="496722" y="181622"/>
                  </a:lnTo>
                  <a:lnTo>
                    <a:pt x="504913" y="171208"/>
                  </a:lnTo>
                  <a:lnTo>
                    <a:pt x="504024" y="163690"/>
                  </a:lnTo>
                  <a:lnTo>
                    <a:pt x="311200" y="11798"/>
                  </a:lnTo>
                  <a:lnTo>
                    <a:pt x="302501" y="5943"/>
                  </a:lnTo>
                  <a:lnTo>
                    <a:pt x="292989" y="1993"/>
                  </a:lnTo>
                  <a:lnTo>
                    <a:pt x="282879" y="12"/>
                  </a:lnTo>
                  <a:lnTo>
                    <a:pt x="272427" y="63"/>
                  </a:lnTo>
                  <a:lnTo>
                    <a:pt x="236778" y="19646"/>
                  </a:lnTo>
                  <a:lnTo>
                    <a:pt x="225082" y="53289"/>
                  </a:lnTo>
                  <a:lnTo>
                    <a:pt x="226377" y="65151"/>
                  </a:lnTo>
                  <a:lnTo>
                    <a:pt x="230149" y="76288"/>
                  </a:lnTo>
                  <a:lnTo>
                    <a:pt x="236258" y="86321"/>
                  </a:lnTo>
                  <a:lnTo>
                    <a:pt x="244513" y="94894"/>
                  </a:lnTo>
                  <a:lnTo>
                    <a:pt x="457708" y="269443"/>
                  </a:lnTo>
                  <a:lnTo>
                    <a:pt x="457708" y="625436"/>
                  </a:lnTo>
                  <a:lnTo>
                    <a:pt x="463816" y="669340"/>
                  </a:lnTo>
                  <a:lnTo>
                    <a:pt x="479780" y="698385"/>
                  </a:lnTo>
                  <a:lnTo>
                    <a:pt x="502031" y="714451"/>
                  </a:lnTo>
                  <a:lnTo>
                    <a:pt x="526986" y="719378"/>
                  </a:lnTo>
                  <a:lnTo>
                    <a:pt x="540461" y="718121"/>
                  </a:lnTo>
                  <a:lnTo>
                    <a:pt x="575665" y="700176"/>
                  </a:lnTo>
                  <a:lnTo>
                    <a:pt x="584288" y="690333"/>
                  </a:lnTo>
                  <a:lnTo>
                    <a:pt x="586790" y="693839"/>
                  </a:lnTo>
                  <a:lnTo>
                    <a:pt x="628103" y="718121"/>
                  </a:lnTo>
                  <a:lnTo>
                    <a:pt x="641578" y="719378"/>
                  </a:lnTo>
                  <a:lnTo>
                    <a:pt x="666534" y="714451"/>
                  </a:lnTo>
                  <a:lnTo>
                    <a:pt x="688771" y="698385"/>
                  </a:lnTo>
                  <a:lnTo>
                    <a:pt x="704748" y="669340"/>
                  </a:lnTo>
                  <a:lnTo>
                    <a:pt x="710857" y="625436"/>
                  </a:lnTo>
                  <a:lnTo>
                    <a:pt x="710857" y="269443"/>
                  </a:lnTo>
                  <a:lnTo>
                    <a:pt x="924115" y="94830"/>
                  </a:lnTo>
                  <a:lnTo>
                    <a:pt x="932332" y="86283"/>
                  </a:lnTo>
                  <a:lnTo>
                    <a:pt x="938415" y="76276"/>
                  </a:lnTo>
                  <a:lnTo>
                    <a:pt x="942187" y="65151"/>
                  </a:lnTo>
                  <a:lnTo>
                    <a:pt x="943483" y="53289"/>
                  </a:lnTo>
                  <a:close/>
                </a:path>
                <a:path w="1094105" h="719454">
                  <a:moveTo>
                    <a:pt x="1093990" y="312115"/>
                  </a:moveTo>
                  <a:lnTo>
                    <a:pt x="1087793" y="300405"/>
                  </a:lnTo>
                  <a:lnTo>
                    <a:pt x="1080528" y="298145"/>
                  </a:lnTo>
                  <a:lnTo>
                    <a:pt x="782485" y="455853"/>
                  </a:lnTo>
                  <a:lnTo>
                    <a:pt x="780249" y="463118"/>
                  </a:lnTo>
                  <a:lnTo>
                    <a:pt x="785507" y="473024"/>
                  </a:lnTo>
                  <a:lnTo>
                    <a:pt x="789660" y="475348"/>
                  </a:lnTo>
                  <a:lnTo>
                    <a:pt x="793965" y="475348"/>
                  </a:lnTo>
                  <a:lnTo>
                    <a:pt x="795845" y="475348"/>
                  </a:lnTo>
                  <a:lnTo>
                    <a:pt x="797775" y="474903"/>
                  </a:lnTo>
                  <a:lnTo>
                    <a:pt x="1091742" y="319366"/>
                  </a:lnTo>
                  <a:lnTo>
                    <a:pt x="1093990" y="31211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885345" y="9279088"/>
              <a:ext cx="141199" cy="174403"/>
            </a:xfrm>
            <a:prstGeom prst="rect">
              <a:avLst/>
            </a:prstGeom>
          </p:spPr>
        </p:pic>
      </p:grpSp>
      <p:grpSp>
        <p:nvGrpSpPr>
          <p:cNvPr id="102" name="object 102"/>
          <p:cNvGrpSpPr/>
          <p:nvPr/>
        </p:nvGrpSpPr>
        <p:grpSpPr>
          <a:xfrm>
            <a:off x="15044895" y="5966892"/>
            <a:ext cx="913765" cy="951230"/>
            <a:chOff x="15044895" y="5966892"/>
            <a:chExt cx="913765" cy="951230"/>
          </a:xfrm>
        </p:grpSpPr>
        <p:sp>
          <p:nvSpPr>
            <p:cNvPr id="103" name="object 103"/>
            <p:cNvSpPr/>
            <p:nvPr/>
          </p:nvSpPr>
          <p:spPr>
            <a:xfrm>
              <a:off x="15044891" y="5966897"/>
              <a:ext cx="913765" cy="951230"/>
            </a:xfrm>
            <a:custGeom>
              <a:avLst/>
              <a:gdLst/>
              <a:ahLst/>
              <a:cxnLst/>
              <a:rect l="l" t="t" r="r" b="b"/>
              <a:pathLst>
                <a:path w="913765" h="951229">
                  <a:moveTo>
                    <a:pt x="268478" y="5372"/>
                  </a:moveTo>
                  <a:lnTo>
                    <a:pt x="263105" y="0"/>
                  </a:lnTo>
                  <a:lnTo>
                    <a:pt x="249859" y="0"/>
                  </a:lnTo>
                  <a:lnTo>
                    <a:pt x="244487" y="5372"/>
                  </a:lnTo>
                  <a:lnTo>
                    <a:pt x="244487" y="170815"/>
                  </a:lnTo>
                  <a:lnTo>
                    <a:pt x="249859" y="176187"/>
                  </a:lnTo>
                  <a:lnTo>
                    <a:pt x="256489" y="176187"/>
                  </a:lnTo>
                  <a:lnTo>
                    <a:pt x="263105" y="176187"/>
                  </a:lnTo>
                  <a:lnTo>
                    <a:pt x="268478" y="170815"/>
                  </a:lnTo>
                  <a:lnTo>
                    <a:pt x="268478" y="5372"/>
                  </a:lnTo>
                  <a:close/>
                </a:path>
                <a:path w="913765" h="951229">
                  <a:moveTo>
                    <a:pt x="584365" y="97320"/>
                  </a:moveTo>
                  <a:lnTo>
                    <a:pt x="578993" y="91948"/>
                  </a:lnTo>
                  <a:lnTo>
                    <a:pt x="334073" y="91948"/>
                  </a:lnTo>
                  <a:lnTo>
                    <a:pt x="328701" y="97320"/>
                  </a:lnTo>
                  <a:lnTo>
                    <a:pt x="328701" y="110566"/>
                  </a:lnTo>
                  <a:lnTo>
                    <a:pt x="334073" y="115938"/>
                  </a:lnTo>
                  <a:lnTo>
                    <a:pt x="572363" y="115938"/>
                  </a:lnTo>
                  <a:lnTo>
                    <a:pt x="578993" y="115938"/>
                  </a:lnTo>
                  <a:lnTo>
                    <a:pt x="584365" y="110566"/>
                  </a:lnTo>
                  <a:lnTo>
                    <a:pt x="584365" y="97320"/>
                  </a:lnTo>
                  <a:close/>
                </a:path>
                <a:path w="913765" h="951229">
                  <a:moveTo>
                    <a:pt x="668629" y="5372"/>
                  </a:moveTo>
                  <a:lnTo>
                    <a:pt x="663244" y="0"/>
                  </a:lnTo>
                  <a:lnTo>
                    <a:pt x="649998" y="0"/>
                  </a:lnTo>
                  <a:lnTo>
                    <a:pt x="644626" y="5372"/>
                  </a:lnTo>
                  <a:lnTo>
                    <a:pt x="644626" y="170815"/>
                  </a:lnTo>
                  <a:lnTo>
                    <a:pt x="649998" y="176187"/>
                  </a:lnTo>
                  <a:lnTo>
                    <a:pt x="656628" y="176187"/>
                  </a:lnTo>
                  <a:lnTo>
                    <a:pt x="663244" y="176187"/>
                  </a:lnTo>
                  <a:lnTo>
                    <a:pt x="668629" y="170815"/>
                  </a:lnTo>
                  <a:lnTo>
                    <a:pt x="668629" y="5372"/>
                  </a:lnTo>
                  <a:close/>
                </a:path>
                <a:path w="913765" h="951229">
                  <a:moveTo>
                    <a:pt x="828916" y="309765"/>
                  </a:moveTo>
                  <a:lnTo>
                    <a:pt x="823544" y="304393"/>
                  </a:lnTo>
                  <a:lnTo>
                    <a:pt x="89611" y="304393"/>
                  </a:lnTo>
                  <a:lnTo>
                    <a:pt x="84239" y="309765"/>
                  </a:lnTo>
                  <a:lnTo>
                    <a:pt x="84239" y="323011"/>
                  </a:lnTo>
                  <a:lnTo>
                    <a:pt x="89611" y="328383"/>
                  </a:lnTo>
                  <a:lnTo>
                    <a:pt x="816914" y="328383"/>
                  </a:lnTo>
                  <a:lnTo>
                    <a:pt x="823544" y="328383"/>
                  </a:lnTo>
                  <a:lnTo>
                    <a:pt x="828916" y="323011"/>
                  </a:lnTo>
                  <a:lnTo>
                    <a:pt x="828916" y="309765"/>
                  </a:lnTo>
                  <a:close/>
                </a:path>
                <a:path w="913765" h="951229">
                  <a:moveTo>
                    <a:pt x="913155" y="212979"/>
                  </a:moveTo>
                  <a:lnTo>
                    <a:pt x="904252" y="165912"/>
                  </a:lnTo>
                  <a:lnTo>
                    <a:pt x="879995" y="127444"/>
                  </a:lnTo>
                  <a:lnTo>
                    <a:pt x="844042" y="101473"/>
                  </a:lnTo>
                  <a:lnTo>
                    <a:pt x="800074" y="91948"/>
                  </a:lnTo>
                  <a:lnTo>
                    <a:pt x="734212" y="91948"/>
                  </a:lnTo>
                  <a:lnTo>
                    <a:pt x="728853" y="97307"/>
                  </a:lnTo>
                  <a:lnTo>
                    <a:pt x="728853" y="110566"/>
                  </a:lnTo>
                  <a:lnTo>
                    <a:pt x="734212" y="115938"/>
                  </a:lnTo>
                  <a:lnTo>
                    <a:pt x="800074" y="115938"/>
                  </a:lnTo>
                  <a:lnTo>
                    <a:pt x="834720" y="123583"/>
                  </a:lnTo>
                  <a:lnTo>
                    <a:pt x="863041" y="144399"/>
                  </a:lnTo>
                  <a:lnTo>
                    <a:pt x="882154" y="175234"/>
                  </a:lnTo>
                  <a:lnTo>
                    <a:pt x="889165" y="212979"/>
                  </a:lnTo>
                  <a:lnTo>
                    <a:pt x="889165" y="829767"/>
                  </a:lnTo>
                  <a:lnTo>
                    <a:pt x="882154" y="867498"/>
                  </a:lnTo>
                  <a:lnTo>
                    <a:pt x="863041" y="898359"/>
                  </a:lnTo>
                  <a:lnTo>
                    <a:pt x="834720" y="919175"/>
                  </a:lnTo>
                  <a:lnTo>
                    <a:pt x="800074" y="926820"/>
                  </a:lnTo>
                  <a:lnTo>
                    <a:pt x="113080" y="926820"/>
                  </a:lnTo>
                  <a:lnTo>
                    <a:pt x="78435" y="919175"/>
                  </a:lnTo>
                  <a:lnTo>
                    <a:pt x="50114" y="898359"/>
                  </a:lnTo>
                  <a:lnTo>
                    <a:pt x="31000" y="867498"/>
                  </a:lnTo>
                  <a:lnTo>
                    <a:pt x="23990" y="829767"/>
                  </a:lnTo>
                  <a:lnTo>
                    <a:pt x="23990" y="212979"/>
                  </a:lnTo>
                  <a:lnTo>
                    <a:pt x="31000" y="175234"/>
                  </a:lnTo>
                  <a:lnTo>
                    <a:pt x="50114" y="144399"/>
                  </a:lnTo>
                  <a:lnTo>
                    <a:pt x="78435" y="123583"/>
                  </a:lnTo>
                  <a:lnTo>
                    <a:pt x="113080" y="115938"/>
                  </a:lnTo>
                  <a:lnTo>
                    <a:pt x="178841" y="115938"/>
                  </a:lnTo>
                  <a:lnTo>
                    <a:pt x="184213" y="110566"/>
                  </a:lnTo>
                  <a:lnTo>
                    <a:pt x="184213" y="97307"/>
                  </a:lnTo>
                  <a:lnTo>
                    <a:pt x="178841" y="91948"/>
                  </a:lnTo>
                  <a:lnTo>
                    <a:pt x="113080" y="91948"/>
                  </a:lnTo>
                  <a:lnTo>
                    <a:pt x="69113" y="101473"/>
                  </a:lnTo>
                  <a:lnTo>
                    <a:pt x="33159" y="127444"/>
                  </a:lnTo>
                  <a:lnTo>
                    <a:pt x="8902" y="165912"/>
                  </a:lnTo>
                  <a:lnTo>
                    <a:pt x="0" y="212979"/>
                  </a:lnTo>
                  <a:lnTo>
                    <a:pt x="0" y="829767"/>
                  </a:lnTo>
                  <a:lnTo>
                    <a:pt x="8902" y="876833"/>
                  </a:lnTo>
                  <a:lnTo>
                    <a:pt x="33159" y="915314"/>
                  </a:lnTo>
                  <a:lnTo>
                    <a:pt x="69113" y="941273"/>
                  </a:lnTo>
                  <a:lnTo>
                    <a:pt x="113080" y="950810"/>
                  </a:lnTo>
                  <a:lnTo>
                    <a:pt x="800074" y="950810"/>
                  </a:lnTo>
                  <a:lnTo>
                    <a:pt x="844042" y="941273"/>
                  </a:lnTo>
                  <a:lnTo>
                    <a:pt x="879995" y="915314"/>
                  </a:lnTo>
                  <a:lnTo>
                    <a:pt x="904252" y="876833"/>
                  </a:lnTo>
                  <a:lnTo>
                    <a:pt x="913155" y="829767"/>
                  </a:lnTo>
                  <a:lnTo>
                    <a:pt x="913155" y="2129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177995" y="6376916"/>
              <a:ext cx="105075" cy="108028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448893" y="6376916"/>
              <a:ext cx="105075" cy="108028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719792" y="6376916"/>
              <a:ext cx="105075" cy="108028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5177995" y="6632471"/>
              <a:ext cx="105075" cy="108038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5426976" y="6611997"/>
              <a:ext cx="148990" cy="148979"/>
            </a:xfrm>
            <a:prstGeom prst="rect">
              <a:avLst/>
            </a:prstGeom>
          </p:spPr>
        </p:pic>
      </p:grpSp>
      <p:sp>
        <p:nvSpPr>
          <p:cNvPr id="109" name="object 109"/>
          <p:cNvSpPr/>
          <p:nvPr/>
        </p:nvSpPr>
        <p:spPr>
          <a:xfrm>
            <a:off x="2153894" y="5968409"/>
            <a:ext cx="879475" cy="948055"/>
          </a:xfrm>
          <a:custGeom>
            <a:avLst/>
            <a:gdLst/>
            <a:ahLst/>
            <a:cxnLst/>
            <a:rect l="l" t="t" r="r" b="b"/>
            <a:pathLst>
              <a:path w="879475" h="948054">
                <a:moveTo>
                  <a:pt x="552030" y="645947"/>
                </a:moveTo>
                <a:lnTo>
                  <a:pt x="542645" y="599579"/>
                </a:lnTo>
                <a:lnTo>
                  <a:pt x="528027" y="577926"/>
                </a:lnTo>
                <a:lnTo>
                  <a:pt x="528027" y="645045"/>
                </a:lnTo>
                <a:lnTo>
                  <a:pt x="500849" y="821410"/>
                </a:lnTo>
                <a:lnTo>
                  <a:pt x="486765" y="862444"/>
                </a:lnTo>
                <a:lnTo>
                  <a:pt x="460235" y="894854"/>
                </a:lnTo>
                <a:lnTo>
                  <a:pt x="424141" y="916152"/>
                </a:lnTo>
                <a:lnTo>
                  <a:pt x="381457" y="923810"/>
                </a:lnTo>
                <a:lnTo>
                  <a:pt x="250190" y="923810"/>
                </a:lnTo>
                <a:lnTo>
                  <a:pt x="192189" y="904036"/>
                </a:lnTo>
                <a:lnTo>
                  <a:pt x="158242" y="852906"/>
                </a:lnTo>
                <a:lnTo>
                  <a:pt x="158178" y="621601"/>
                </a:lnTo>
                <a:lnTo>
                  <a:pt x="165735" y="602348"/>
                </a:lnTo>
                <a:lnTo>
                  <a:pt x="177215" y="585177"/>
                </a:lnTo>
                <a:lnTo>
                  <a:pt x="192087" y="570801"/>
                </a:lnTo>
                <a:lnTo>
                  <a:pt x="209791" y="559892"/>
                </a:lnTo>
                <a:lnTo>
                  <a:pt x="211861" y="558901"/>
                </a:lnTo>
                <a:lnTo>
                  <a:pt x="213512" y="557390"/>
                </a:lnTo>
                <a:lnTo>
                  <a:pt x="214668" y="555574"/>
                </a:lnTo>
                <a:lnTo>
                  <a:pt x="232778" y="533895"/>
                </a:lnTo>
                <a:lnTo>
                  <a:pt x="262166" y="492404"/>
                </a:lnTo>
                <a:lnTo>
                  <a:pt x="291744" y="437172"/>
                </a:lnTo>
                <a:lnTo>
                  <a:pt x="310464" y="374269"/>
                </a:lnTo>
                <a:lnTo>
                  <a:pt x="314337" y="359714"/>
                </a:lnTo>
                <a:lnTo>
                  <a:pt x="319316" y="348843"/>
                </a:lnTo>
                <a:lnTo>
                  <a:pt x="325221" y="341972"/>
                </a:lnTo>
                <a:lnTo>
                  <a:pt x="331851" y="339394"/>
                </a:lnTo>
                <a:lnTo>
                  <a:pt x="341922" y="342138"/>
                </a:lnTo>
                <a:lnTo>
                  <a:pt x="367880" y="376047"/>
                </a:lnTo>
                <a:lnTo>
                  <a:pt x="374713" y="426478"/>
                </a:lnTo>
                <a:lnTo>
                  <a:pt x="366242" y="476123"/>
                </a:lnTo>
                <a:lnTo>
                  <a:pt x="335000" y="530936"/>
                </a:lnTo>
                <a:lnTo>
                  <a:pt x="331965" y="534504"/>
                </a:lnTo>
                <a:lnTo>
                  <a:pt x="331304" y="539508"/>
                </a:lnTo>
                <a:lnTo>
                  <a:pt x="335216" y="547979"/>
                </a:lnTo>
                <a:lnTo>
                  <a:pt x="339471" y="550697"/>
                </a:lnTo>
                <a:lnTo>
                  <a:pt x="432777" y="550697"/>
                </a:lnTo>
                <a:lnTo>
                  <a:pt x="469620" y="558114"/>
                </a:lnTo>
                <a:lnTo>
                  <a:pt x="499808" y="578332"/>
                </a:lnTo>
                <a:lnTo>
                  <a:pt x="520293" y="608330"/>
                </a:lnTo>
                <a:lnTo>
                  <a:pt x="528027" y="645045"/>
                </a:lnTo>
                <a:lnTo>
                  <a:pt x="528027" y="577926"/>
                </a:lnTo>
                <a:lnTo>
                  <a:pt x="517055" y="561670"/>
                </a:lnTo>
                <a:lnTo>
                  <a:pt x="479145" y="536092"/>
                </a:lnTo>
                <a:lnTo>
                  <a:pt x="432777" y="526707"/>
                </a:lnTo>
                <a:lnTo>
                  <a:pt x="368109" y="526707"/>
                </a:lnTo>
                <a:lnTo>
                  <a:pt x="393319" y="469734"/>
                </a:lnTo>
                <a:lnTo>
                  <a:pt x="398919" y="419671"/>
                </a:lnTo>
                <a:lnTo>
                  <a:pt x="394754" y="383578"/>
                </a:lnTo>
                <a:lnTo>
                  <a:pt x="390639" y="368515"/>
                </a:lnTo>
                <a:lnTo>
                  <a:pt x="381635" y="348843"/>
                </a:lnTo>
                <a:lnTo>
                  <a:pt x="373926" y="339394"/>
                </a:lnTo>
                <a:lnTo>
                  <a:pt x="367550" y="331571"/>
                </a:lnTo>
                <a:lnTo>
                  <a:pt x="350037" y="319506"/>
                </a:lnTo>
                <a:lnTo>
                  <a:pt x="330771" y="315442"/>
                </a:lnTo>
                <a:lnTo>
                  <a:pt x="318731" y="318071"/>
                </a:lnTo>
                <a:lnTo>
                  <a:pt x="306412" y="326529"/>
                </a:lnTo>
                <a:lnTo>
                  <a:pt x="295287" y="343115"/>
                </a:lnTo>
                <a:lnTo>
                  <a:pt x="286842" y="370154"/>
                </a:lnTo>
                <a:lnTo>
                  <a:pt x="269240" y="428459"/>
                </a:lnTo>
                <a:lnTo>
                  <a:pt x="241211" y="480314"/>
                </a:lnTo>
                <a:lnTo>
                  <a:pt x="213499" y="519417"/>
                </a:lnTo>
                <a:lnTo>
                  <a:pt x="196824" y="539508"/>
                </a:lnTo>
                <a:lnTo>
                  <a:pt x="175145" y="553516"/>
                </a:lnTo>
                <a:lnTo>
                  <a:pt x="157187" y="571538"/>
                </a:lnTo>
                <a:lnTo>
                  <a:pt x="153365" y="577507"/>
                </a:lnTo>
                <a:lnTo>
                  <a:pt x="152387" y="572643"/>
                </a:lnTo>
                <a:lnTo>
                  <a:pt x="138899" y="552653"/>
                </a:lnTo>
                <a:lnTo>
                  <a:pt x="136944" y="549770"/>
                </a:lnTo>
                <a:lnTo>
                  <a:pt x="134061" y="547827"/>
                </a:lnTo>
                <a:lnTo>
                  <a:pt x="134061" y="600633"/>
                </a:lnTo>
                <a:lnTo>
                  <a:pt x="134061" y="871728"/>
                </a:lnTo>
                <a:lnTo>
                  <a:pt x="130289" y="890384"/>
                </a:lnTo>
                <a:lnTo>
                  <a:pt x="120002" y="905637"/>
                </a:lnTo>
                <a:lnTo>
                  <a:pt x="104749" y="915924"/>
                </a:lnTo>
                <a:lnTo>
                  <a:pt x="86080" y="919708"/>
                </a:lnTo>
                <a:lnTo>
                  <a:pt x="71958" y="919708"/>
                </a:lnTo>
                <a:lnTo>
                  <a:pt x="53301" y="915924"/>
                </a:lnTo>
                <a:lnTo>
                  <a:pt x="38049" y="905637"/>
                </a:lnTo>
                <a:lnTo>
                  <a:pt x="27762" y="890384"/>
                </a:lnTo>
                <a:lnTo>
                  <a:pt x="23977" y="871728"/>
                </a:lnTo>
                <a:lnTo>
                  <a:pt x="23977" y="600633"/>
                </a:lnTo>
                <a:lnTo>
                  <a:pt x="27762" y="581977"/>
                </a:lnTo>
                <a:lnTo>
                  <a:pt x="38049" y="566724"/>
                </a:lnTo>
                <a:lnTo>
                  <a:pt x="53301" y="556437"/>
                </a:lnTo>
                <a:lnTo>
                  <a:pt x="71958" y="552653"/>
                </a:lnTo>
                <a:lnTo>
                  <a:pt x="86080" y="552653"/>
                </a:lnTo>
                <a:lnTo>
                  <a:pt x="104749" y="556437"/>
                </a:lnTo>
                <a:lnTo>
                  <a:pt x="120002" y="566724"/>
                </a:lnTo>
                <a:lnTo>
                  <a:pt x="130289" y="581977"/>
                </a:lnTo>
                <a:lnTo>
                  <a:pt x="134061" y="600633"/>
                </a:lnTo>
                <a:lnTo>
                  <a:pt x="134061" y="547827"/>
                </a:lnTo>
                <a:lnTo>
                  <a:pt x="114071" y="534327"/>
                </a:lnTo>
                <a:lnTo>
                  <a:pt x="86080" y="528675"/>
                </a:lnTo>
                <a:lnTo>
                  <a:pt x="71958" y="528675"/>
                </a:lnTo>
                <a:lnTo>
                  <a:pt x="43967" y="534327"/>
                </a:lnTo>
                <a:lnTo>
                  <a:pt x="21094" y="549770"/>
                </a:lnTo>
                <a:lnTo>
                  <a:pt x="5651" y="572643"/>
                </a:lnTo>
                <a:lnTo>
                  <a:pt x="0" y="600633"/>
                </a:lnTo>
                <a:lnTo>
                  <a:pt x="0" y="871728"/>
                </a:lnTo>
                <a:lnTo>
                  <a:pt x="5651" y="899718"/>
                </a:lnTo>
                <a:lnTo>
                  <a:pt x="21094" y="922591"/>
                </a:lnTo>
                <a:lnTo>
                  <a:pt x="43967" y="938034"/>
                </a:lnTo>
                <a:lnTo>
                  <a:pt x="71958" y="943698"/>
                </a:lnTo>
                <a:lnTo>
                  <a:pt x="86080" y="943698"/>
                </a:lnTo>
                <a:lnTo>
                  <a:pt x="136944" y="922591"/>
                </a:lnTo>
                <a:lnTo>
                  <a:pt x="153022" y="896581"/>
                </a:lnTo>
                <a:lnTo>
                  <a:pt x="176898" y="922540"/>
                </a:lnTo>
                <a:lnTo>
                  <a:pt x="210934" y="941146"/>
                </a:lnTo>
                <a:lnTo>
                  <a:pt x="250190" y="947801"/>
                </a:lnTo>
                <a:lnTo>
                  <a:pt x="381457" y="947801"/>
                </a:lnTo>
                <a:lnTo>
                  <a:pt x="432625" y="938618"/>
                </a:lnTo>
                <a:lnTo>
                  <a:pt x="475869" y="913104"/>
                </a:lnTo>
                <a:lnTo>
                  <a:pt x="507682" y="874255"/>
                </a:lnTo>
                <a:lnTo>
                  <a:pt x="524535" y="825080"/>
                </a:lnTo>
                <a:lnTo>
                  <a:pt x="551980" y="647179"/>
                </a:lnTo>
                <a:lnTo>
                  <a:pt x="552030" y="645947"/>
                </a:lnTo>
                <a:close/>
              </a:path>
              <a:path w="879475" h="948054">
                <a:moveTo>
                  <a:pt x="878878" y="111556"/>
                </a:moveTo>
                <a:lnTo>
                  <a:pt x="870089" y="68173"/>
                </a:lnTo>
                <a:lnTo>
                  <a:pt x="846162" y="32702"/>
                </a:lnTo>
                <a:lnTo>
                  <a:pt x="810691" y="8775"/>
                </a:lnTo>
                <a:lnTo>
                  <a:pt x="767308" y="0"/>
                </a:lnTo>
                <a:lnTo>
                  <a:pt x="164325" y="0"/>
                </a:lnTo>
                <a:lnTo>
                  <a:pt x="120942" y="8775"/>
                </a:lnTo>
                <a:lnTo>
                  <a:pt x="85483" y="32702"/>
                </a:lnTo>
                <a:lnTo>
                  <a:pt x="61544" y="68173"/>
                </a:lnTo>
                <a:lnTo>
                  <a:pt x="52768" y="111556"/>
                </a:lnTo>
                <a:lnTo>
                  <a:pt x="52768" y="464604"/>
                </a:lnTo>
                <a:lnTo>
                  <a:pt x="58127" y="469963"/>
                </a:lnTo>
                <a:lnTo>
                  <a:pt x="71386" y="469963"/>
                </a:lnTo>
                <a:lnTo>
                  <a:pt x="76758" y="464604"/>
                </a:lnTo>
                <a:lnTo>
                  <a:pt x="76758" y="111556"/>
                </a:lnTo>
                <a:lnTo>
                  <a:pt x="83642" y="77508"/>
                </a:lnTo>
                <a:lnTo>
                  <a:pt x="102438" y="49669"/>
                </a:lnTo>
                <a:lnTo>
                  <a:pt x="130276" y="30873"/>
                </a:lnTo>
                <a:lnTo>
                  <a:pt x="164325" y="23990"/>
                </a:lnTo>
                <a:lnTo>
                  <a:pt x="767308" y="23990"/>
                </a:lnTo>
                <a:lnTo>
                  <a:pt x="801370" y="30873"/>
                </a:lnTo>
                <a:lnTo>
                  <a:pt x="829208" y="49669"/>
                </a:lnTo>
                <a:lnTo>
                  <a:pt x="847991" y="77508"/>
                </a:lnTo>
                <a:lnTo>
                  <a:pt x="854887" y="111556"/>
                </a:lnTo>
                <a:lnTo>
                  <a:pt x="854887" y="598360"/>
                </a:lnTo>
                <a:lnTo>
                  <a:pt x="847991" y="632421"/>
                </a:lnTo>
                <a:lnTo>
                  <a:pt x="829208" y="660260"/>
                </a:lnTo>
                <a:lnTo>
                  <a:pt x="801370" y="679056"/>
                </a:lnTo>
                <a:lnTo>
                  <a:pt x="767308" y="685939"/>
                </a:lnTo>
                <a:lnTo>
                  <a:pt x="748245" y="685939"/>
                </a:lnTo>
                <a:lnTo>
                  <a:pt x="742873" y="691311"/>
                </a:lnTo>
                <a:lnTo>
                  <a:pt x="742873" y="798271"/>
                </a:lnTo>
                <a:lnTo>
                  <a:pt x="629297" y="684784"/>
                </a:lnTo>
                <a:lnTo>
                  <a:pt x="621715" y="684771"/>
                </a:lnTo>
                <a:lnTo>
                  <a:pt x="612343" y="694156"/>
                </a:lnTo>
                <a:lnTo>
                  <a:pt x="612343" y="701738"/>
                </a:lnTo>
                <a:lnTo>
                  <a:pt x="748677" y="837996"/>
                </a:lnTo>
                <a:lnTo>
                  <a:pt x="751751" y="839216"/>
                </a:lnTo>
                <a:lnTo>
                  <a:pt x="754862" y="839216"/>
                </a:lnTo>
                <a:lnTo>
                  <a:pt x="756412" y="839216"/>
                </a:lnTo>
                <a:lnTo>
                  <a:pt x="757961" y="838911"/>
                </a:lnTo>
                <a:lnTo>
                  <a:pt x="763930" y="836434"/>
                </a:lnTo>
                <a:lnTo>
                  <a:pt x="766851" y="832065"/>
                </a:lnTo>
                <a:lnTo>
                  <a:pt x="766851" y="709930"/>
                </a:lnTo>
                <a:lnTo>
                  <a:pt x="810691" y="701154"/>
                </a:lnTo>
                <a:lnTo>
                  <a:pt x="846162" y="677227"/>
                </a:lnTo>
                <a:lnTo>
                  <a:pt x="870089" y="641756"/>
                </a:lnTo>
                <a:lnTo>
                  <a:pt x="878878" y="598360"/>
                </a:lnTo>
                <a:lnTo>
                  <a:pt x="878878" y="11155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" name="object 110"/>
          <p:cNvGrpSpPr/>
          <p:nvPr/>
        </p:nvGrpSpPr>
        <p:grpSpPr>
          <a:xfrm>
            <a:off x="8500698" y="8995474"/>
            <a:ext cx="919480" cy="919480"/>
            <a:chOff x="8500698" y="8995474"/>
            <a:chExt cx="919480" cy="919480"/>
          </a:xfrm>
        </p:grpSpPr>
        <p:sp>
          <p:nvSpPr>
            <p:cNvPr id="111" name="object 111"/>
            <p:cNvSpPr/>
            <p:nvPr/>
          </p:nvSpPr>
          <p:spPr>
            <a:xfrm>
              <a:off x="8500698" y="8995474"/>
              <a:ext cx="758825" cy="759460"/>
            </a:xfrm>
            <a:custGeom>
              <a:avLst/>
              <a:gdLst/>
              <a:ahLst/>
              <a:cxnLst/>
              <a:rect l="l" t="t" r="r" b="b"/>
              <a:pathLst>
                <a:path w="758825" h="759459">
                  <a:moveTo>
                    <a:pt x="401625" y="0"/>
                  </a:moveTo>
                  <a:lnTo>
                    <a:pt x="356727" y="0"/>
                  </a:lnTo>
                  <a:lnTo>
                    <a:pt x="312088" y="5260"/>
                  </a:lnTo>
                  <a:lnTo>
                    <a:pt x="268210" y="15781"/>
                  </a:lnTo>
                  <a:lnTo>
                    <a:pt x="225601" y="31561"/>
                  </a:lnTo>
                  <a:lnTo>
                    <a:pt x="184769" y="52601"/>
                  </a:lnTo>
                  <a:lnTo>
                    <a:pt x="146221" y="78901"/>
                  </a:lnTo>
                  <a:lnTo>
                    <a:pt x="110464" y="110460"/>
                  </a:lnTo>
                  <a:lnTo>
                    <a:pt x="78903" y="146219"/>
                  </a:lnTo>
                  <a:lnTo>
                    <a:pt x="52602" y="184768"/>
                  </a:lnTo>
                  <a:lnTo>
                    <a:pt x="31561" y="225601"/>
                  </a:lnTo>
                  <a:lnTo>
                    <a:pt x="15780" y="268210"/>
                  </a:lnTo>
                  <a:lnTo>
                    <a:pt x="5260" y="312088"/>
                  </a:lnTo>
                  <a:lnTo>
                    <a:pt x="0" y="356727"/>
                  </a:lnTo>
                  <a:lnTo>
                    <a:pt x="0" y="401619"/>
                  </a:lnTo>
                  <a:lnTo>
                    <a:pt x="5260" y="446258"/>
                  </a:lnTo>
                  <a:lnTo>
                    <a:pt x="15780" y="490135"/>
                  </a:lnTo>
                  <a:lnTo>
                    <a:pt x="31561" y="532743"/>
                  </a:lnTo>
                  <a:lnTo>
                    <a:pt x="52602" y="573574"/>
                  </a:lnTo>
                  <a:lnTo>
                    <a:pt x="78903" y="612122"/>
                  </a:lnTo>
                  <a:lnTo>
                    <a:pt x="110464" y="647878"/>
                  </a:lnTo>
                  <a:lnTo>
                    <a:pt x="149334" y="681836"/>
                  </a:lnTo>
                  <a:lnTo>
                    <a:pt x="191430" y="709619"/>
                  </a:lnTo>
                  <a:lnTo>
                    <a:pt x="236108" y="731226"/>
                  </a:lnTo>
                  <a:lnTo>
                    <a:pt x="282723" y="746660"/>
                  </a:lnTo>
                  <a:lnTo>
                    <a:pt x="330628" y="755919"/>
                  </a:lnTo>
                  <a:lnTo>
                    <a:pt x="379179" y="759006"/>
                  </a:lnTo>
                  <a:lnTo>
                    <a:pt x="427725" y="755919"/>
                  </a:lnTo>
                  <a:lnTo>
                    <a:pt x="475627" y="746660"/>
                  </a:lnTo>
                  <a:lnTo>
                    <a:pt x="510756" y="735029"/>
                  </a:lnTo>
                  <a:lnTo>
                    <a:pt x="379177" y="735029"/>
                  </a:lnTo>
                  <a:lnTo>
                    <a:pt x="333694" y="732137"/>
                  </a:lnTo>
                  <a:lnTo>
                    <a:pt x="288814" y="723462"/>
                  </a:lnTo>
                  <a:lnTo>
                    <a:pt x="245143" y="709002"/>
                  </a:lnTo>
                  <a:lnTo>
                    <a:pt x="203285" y="688758"/>
                  </a:lnTo>
                  <a:lnTo>
                    <a:pt x="163845" y="662729"/>
                  </a:lnTo>
                  <a:lnTo>
                    <a:pt x="127427" y="630915"/>
                  </a:lnTo>
                  <a:lnTo>
                    <a:pt x="95616" y="594502"/>
                  </a:lnTo>
                  <a:lnTo>
                    <a:pt x="69589" y="555065"/>
                  </a:lnTo>
                  <a:lnTo>
                    <a:pt x="49345" y="513210"/>
                  </a:lnTo>
                  <a:lnTo>
                    <a:pt x="34885" y="469540"/>
                  </a:lnTo>
                  <a:lnTo>
                    <a:pt x="26210" y="424661"/>
                  </a:lnTo>
                  <a:lnTo>
                    <a:pt x="23318" y="379177"/>
                  </a:lnTo>
                  <a:lnTo>
                    <a:pt x="26210" y="333693"/>
                  </a:lnTo>
                  <a:lnTo>
                    <a:pt x="34885" y="288812"/>
                  </a:lnTo>
                  <a:lnTo>
                    <a:pt x="49345" y="245140"/>
                  </a:lnTo>
                  <a:lnTo>
                    <a:pt x="69589" y="203282"/>
                  </a:lnTo>
                  <a:lnTo>
                    <a:pt x="95616" y="163841"/>
                  </a:lnTo>
                  <a:lnTo>
                    <a:pt x="127427" y="127423"/>
                  </a:lnTo>
                  <a:lnTo>
                    <a:pt x="163845" y="95610"/>
                  </a:lnTo>
                  <a:lnTo>
                    <a:pt x="203283" y="69584"/>
                  </a:lnTo>
                  <a:lnTo>
                    <a:pt x="245139" y="49343"/>
                  </a:lnTo>
                  <a:lnTo>
                    <a:pt x="288810" y="34886"/>
                  </a:lnTo>
                  <a:lnTo>
                    <a:pt x="333691" y="26212"/>
                  </a:lnTo>
                  <a:lnTo>
                    <a:pt x="379179" y="23321"/>
                  </a:lnTo>
                  <a:lnTo>
                    <a:pt x="510505" y="23321"/>
                  </a:lnTo>
                  <a:lnTo>
                    <a:pt x="490144" y="15781"/>
                  </a:lnTo>
                  <a:lnTo>
                    <a:pt x="446266" y="5260"/>
                  </a:lnTo>
                  <a:lnTo>
                    <a:pt x="401625" y="0"/>
                  </a:lnTo>
                  <a:close/>
                </a:path>
                <a:path w="758825" h="759459">
                  <a:moveTo>
                    <a:pt x="510505" y="23321"/>
                  </a:moveTo>
                  <a:lnTo>
                    <a:pt x="379179" y="23321"/>
                  </a:lnTo>
                  <a:lnTo>
                    <a:pt x="424663" y="26212"/>
                  </a:lnTo>
                  <a:lnTo>
                    <a:pt x="469542" y="34886"/>
                  </a:lnTo>
                  <a:lnTo>
                    <a:pt x="513212" y="49343"/>
                  </a:lnTo>
                  <a:lnTo>
                    <a:pt x="555069" y="69584"/>
                  </a:lnTo>
                  <a:lnTo>
                    <a:pt x="594506" y="95610"/>
                  </a:lnTo>
                  <a:lnTo>
                    <a:pt x="630920" y="127423"/>
                  </a:lnTo>
                  <a:lnTo>
                    <a:pt x="662731" y="163841"/>
                  </a:lnTo>
                  <a:lnTo>
                    <a:pt x="688758" y="203282"/>
                  </a:lnTo>
                  <a:lnTo>
                    <a:pt x="709002" y="245140"/>
                  </a:lnTo>
                  <a:lnTo>
                    <a:pt x="723461" y="288812"/>
                  </a:lnTo>
                  <a:lnTo>
                    <a:pt x="732137" y="333693"/>
                  </a:lnTo>
                  <a:lnTo>
                    <a:pt x="735029" y="379177"/>
                  </a:lnTo>
                  <a:lnTo>
                    <a:pt x="732137" y="424661"/>
                  </a:lnTo>
                  <a:lnTo>
                    <a:pt x="723461" y="469540"/>
                  </a:lnTo>
                  <a:lnTo>
                    <a:pt x="709002" y="513210"/>
                  </a:lnTo>
                  <a:lnTo>
                    <a:pt x="688758" y="555065"/>
                  </a:lnTo>
                  <a:lnTo>
                    <a:pt x="662731" y="594502"/>
                  </a:lnTo>
                  <a:lnTo>
                    <a:pt x="630920" y="630915"/>
                  </a:lnTo>
                  <a:lnTo>
                    <a:pt x="594501" y="662729"/>
                  </a:lnTo>
                  <a:lnTo>
                    <a:pt x="555060" y="688758"/>
                  </a:lnTo>
                  <a:lnTo>
                    <a:pt x="513200" y="709002"/>
                  </a:lnTo>
                  <a:lnTo>
                    <a:pt x="469528" y="723462"/>
                  </a:lnTo>
                  <a:lnTo>
                    <a:pt x="424641" y="732137"/>
                  </a:lnTo>
                  <a:lnTo>
                    <a:pt x="379177" y="735029"/>
                  </a:lnTo>
                  <a:lnTo>
                    <a:pt x="510756" y="735029"/>
                  </a:lnTo>
                  <a:lnTo>
                    <a:pt x="566917" y="709619"/>
                  </a:lnTo>
                  <a:lnTo>
                    <a:pt x="609013" y="681836"/>
                  </a:lnTo>
                  <a:lnTo>
                    <a:pt x="647882" y="647878"/>
                  </a:lnTo>
                  <a:lnTo>
                    <a:pt x="679446" y="612122"/>
                  </a:lnTo>
                  <a:lnTo>
                    <a:pt x="705749" y="573574"/>
                  </a:lnTo>
                  <a:lnTo>
                    <a:pt x="726791" y="532743"/>
                  </a:lnTo>
                  <a:lnTo>
                    <a:pt x="742573" y="490135"/>
                  </a:lnTo>
                  <a:lnTo>
                    <a:pt x="753094" y="446258"/>
                  </a:lnTo>
                  <a:lnTo>
                    <a:pt x="758355" y="401619"/>
                  </a:lnTo>
                  <a:lnTo>
                    <a:pt x="758355" y="356727"/>
                  </a:lnTo>
                  <a:lnTo>
                    <a:pt x="753094" y="312088"/>
                  </a:lnTo>
                  <a:lnTo>
                    <a:pt x="742573" y="268210"/>
                  </a:lnTo>
                  <a:lnTo>
                    <a:pt x="726791" y="225601"/>
                  </a:lnTo>
                  <a:lnTo>
                    <a:pt x="705749" y="184768"/>
                  </a:lnTo>
                  <a:lnTo>
                    <a:pt x="679446" y="146219"/>
                  </a:lnTo>
                  <a:lnTo>
                    <a:pt x="647882" y="110460"/>
                  </a:lnTo>
                  <a:lnTo>
                    <a:pt x="612128" y="78901"/>
                  </a:lnTo>
                  <a:lnTo>
                    <a:pt x="573582" y="52601"/>
                  </a:lnTo>
                  <a:lnTo>
                    <a:pt x="532751" y="31561"/>
                  </a:lnTo>
                  <a:lnTo>
                    <a:pt x="510505" y="2332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584569" y="9362647"/>
              <a:ext cx="108143" cy="22432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182848" y="9677615"/>
              <a:ext cx="236944" cy="23695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8766124" y="9181230"/>
              <a:ext cx="636270" cy="303530"/>
            </a:xfrm>
            <a:custGeom>
              <a:avLst/>
              <a:gdLst/>
              <a:ahLst/>
              <a:cxnLst/>
              <a:rect l="l" t="t" r="r" b="b"/>
              <a:pathLst>
                <a:path w="636270" h="303529">
                  <a:moveTo>
                    <a:pt x="24003" y="176568"/>
                  </a:moveTo>
                  <a:lnTo>
                    <a:pt x="18630" y="171208"/>
                  </a:lnTo>
                  <a:lnTo>
                    <a:pt x="5372" y="171208"/>
                  </a:lnTo>
                  <a:lnTo>
                    <a:pt x="0" y="176568"/>
                  </a:lnTo>
                  <a:lnTo>
                    <a:pt x="0" y="297827"/>
                  </a:lnTo>
                  <a:lnTo>
                    <a:pt x="5372" y="303199"/>
                  </a:lnTo>
                  <a:lnTo>
                    <a:pt x="12001" y="303199"/>
                  </a:lnTo>
                  <a:lnTo>
                    <a:pt x="18630" y="303199"/>
                  </a:lnTo>
                  <a:lnTo>
                    <a:pt x="24003" y="297827"/>
                  </a:lnTo>
                  <a:lnTo>
                    <a:pt x="24003" y="176568"/>
                  </a:lnTo>
                  <a:close/>
                </a:path>
                <a:path w="636270" h="303529">
                  <a:moveTo>
                    <a:pt x="163068" y="110921"/>
                  </a:moveTo>
                  <a:lnTo>
                    <a:pt x="157695" y="105549"/>
                  </a:lnTo>
                  <a:lnTo>
                    <a:pt x="144437" y="105549"/>
                  </a:lnTo>
                  <a:lnTo>
                    <a:pt x="139077" y="110921"/>
                  </a:lnTo>
                  <a:lnTo>
                    <a:pt x="139077" y="297827"/>
                  </a:lnTo>
                  <a:lnTo>
                    <a:pt x="144437" y="303199"/>
                  </a:lnTo>
                  <a:lnTo>
                    <a:pt x="151066" y="303199"/>
                  </a:lnTo>
                  <a:lnTo>
                    <a:pt x="157695" y="303199"/>
                  </a:lnTo>
                  <a:lnTo>
                    <a:pt x="163068" y="297827"/>
                  </a:lnTo>
                  <a:lnTo>
                    <a:pt x="163068" y="110921"/>
                  </a:lnTo>
                  <a:close/>
                </a:path>
                <a:path w="636270" h="303529">
                  <a:moveTo>
                    <a:pt x="302133" y="5359"/>
                  </a:moveTo>
                  <a:lnTo>
                    <a:pt x="296760" y="0"/>
                  </a:lnTo>
                  <a:lnTo>
                    <a:pt x="283514" y="0"/>
                  </a:lnTo>
                  <a:lnTo>
                    <a:pt x="278142" y="5359"/>
                  </a:lnTo>
                  <a:lnTo>
                    <a:pt x="278142" y="297827"/>
                  </a:lnTo>
                  <a:lnTo>
                    <a:pt x="283514" y="303199"/>
                  </a:lnTo>
                  <a:lnTo>
                    <a:pt x="290131" y="303199"/>
                  </a:lnTo>
                  <a:lnTo>
                    <a:pt x="296760" y="303199"/>
                  </a:lnTo>
                  <a:lnTo>
                    <a:pt x="302133" y="297827"/>
                  </a:lnTo>
                  <a:lnTo>
                    <a:pt x="302133" y="5359"/>
                  </a:lnTo>
                  <a:close/>
                </a:path>
                <a:path w="636270" h="303529">
                  <a:moveTo>
                    <a:pt x="636041" y="50914"/>
                  </a:moveTo>
                  <a:lnTo>
                    <a:pt x="630669" y="45554"/>
                  </a:lnTo>
                  <a:lnTo>
                    <a:pt x="617410" y="45554"/>
                  </a:lnTo>
                  <a:lnTo>
                    <a:pt x="612038" y="50914"/>
                  </a:lnTo>
                  <a:lnTo>
                    <a:pt x="612038" y="297827"/>
                  </a:lnTo>
                  <a:lnTo>
                    <a:pt x="617410" y="303199"/>
                  </a:lnTo>
                  <a:lnTo>
                    <a:pt x="624039" y="303199"/>
                  </a:lnTo>
                  <a:lnTo>
                    <a:pt x="630669" y="303199"/>
                  </a:lnTo>
                  <a:lnTo>
                    <a:pt x="636041" y="297827"/>
                  </a:lnTo>
                  <a:lnTo>
                    <a:pt x="636041" y="5091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5" name="object 115"/>
          <p:cNvSpPr/>
          <p:nvPr/>
        </p:nvSpPr>
        <p:spPr>
          <a:xfrm>
            <a:off x="9533475" y="9084739"/>
            <a:ext cx="24130" cy="400050"/>
          </a:xfrm>
          <a:custGeom>
            <a:avLst/>
            <a:gdLst/>
            <a:ahLst/>
            <a:cxnLst/>
            <a:rect l="l" t="t" r="r" b="b"/>
            <a:pathLst>
              <a:path w="24129" h="400050">
                <a:moveTo>
                  <a:pt x="18627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394312"/>
                </a:lnTo>
                <a:lnTo>
                  <a:pt x="5371" y="399684"/>
                </a:lnTo>
                <a:lnTo>
                  <a:pt x="11999" y="399684"/>
                </a:lnTo>
                <a:lnTo>
                  <a:pt x="18627" y="399684"/>
                </a:lnTo>
                <a:lnTo>
                  <a:pt x="23999" y="394312"/>
                </a:lnTo>
                <a:lnTo>
                  <a:pt x="23999" y="5371"/>
                </a:lnTo>
                <a:lnTo>
                  <a:pt x="1862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0203828" y="5902648"/>
            <a:ext cx="915035" cy="342265"/>
          </a:xfrm>
          <a:custGeom>
            <a:avLst/>
            <a:gdLst/>
            <a:ahLst/>
            <a:cxnLst/>
            <a:rect l="l" t="t" r="r" b="b"/>
            <a:pathLst>
              <a:path w="915034" h="342264">
                <a:moveTo>
                  <a:pt x="914488" y="143319"/>
                </a:moveTo>
                <a:lnTo>
                  <a:pt x="913079" y="135851"/>
                </a:lnTo>
                <a:lnTo>
                  <a:pt x="903033" y="128993"/>
                </a:lnTo>
                <a:lnTo>
                  <a:pt x="902982" y="128752"/>
                </a:lnTo>
                <a:lnTo>
                  <a:pt x="899452" y="126555"/>
                </a:lnTo>
                <a:lnTo>
                  <a:pt x="714222" y="0"/>
                </a:lnTo>
                <a:lnTo>
                  <a:pt x="706755" y="1409"/>
                </a:lnTo>
                <a:lnTo>
                  <a:pt x="699274" y="12344"/>
                </a:lnTo>
                <a:lnTo>
                  <a:pt x="700684" y="19799"/>
                </a:lnTo>
                <a:lnTo>
                  <a:pt x="864831" y="131953"/>
                </a:lnTo>
                <a:lnTo>
                  <a:pt x="457733" y="224942"/>
                </a:lnTo>
                <a:lnTo>
                  <a:pt x="385140" y="133527"/>
                </a:lnTo>
                <a:lnTo>
                  <a:pt x="380187" y="131914"/>
                </a:lnTo>
                <a:lnTo>
                  <a:pt x="3759" y="235381"/>
                </a:lnTo>
                <a:lnTo>
                  <a:pt x="0" y="241985"/>
                </a:lnTo>
                <a:lnTo>
                  <a:pt x="3225" y="253695"/>
                </a:lnTo>
                <a:lnTo>
                  <a:pt x="8051" y="257187"/>
                </a:lnTo>
                <a:lnTo>
                  <a:pt x="13322" y="257187"/>
                </a:lnTo>
                <a:lnTo>
                  <a:pt x="15443" y="257048"/>
                </a:lnTo>
                <a:lnTo>
                  <a:pt x="374269" y="158419"/>
                </a:lnTo>
                <a:lnTo>
                  <a:pt x="446519" y="249389"/>
                </a:lnTo>
                <a:lnTo>
                  <a:pt x="451231" y="251040"/>
                </a:lnTo>
                <a:lnTo>
                  <a:pt x="878509" y="153441"/>
                </a:lnTo>
                <a:lnTo>
                  <a:pt x="758812" y="328637"/>
                </a:lnTo>
                <a:lnTo>
                  <a:pt x="760222" y="336105"/>
                </a:lnTo>
                <a:lnTo>
                  <a:pt x="767765" y="341274"/>
                </a:lnTo>
                <a:lnTo>
                  <a:pt x="770115" y="341947"/>
                </a:lnTo>
                <a:lnTo>
                  <a:pt x="772452" y="341947"/>
                </a:lnTo>
                <a:lnTo>
                  <a:pt x="776287" y="341947"/>
                </a:lnTo>
                <a:lnTo>
                  <a:pt x="780046" y="340106"/>
                </a:lnTo>
                <a:lnTo>
                  <a:pt x="914488" y="14331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7" name="object 117"/>
          <p:cNvGrpSpPr/>
          <p:nvPr/>
        </p:nvGrpSpPr>
        <p:grpSpPr>
          <a:xfrm>
            <a:off x="10165409" y="6342089"/>
            <a:ext cx="991235" cy="521970"/>
            <a:chOff x="10165409" y="6342089"/>
            <a:chExt cx="991235" cy="521970"/>
          </a:xfrm>
        </p:grpSpPr>
        <p:sp>
          <p:nvSpPr>
            <p:cNvPr id="118" name="object 118"/>
            <p:cNvSpPr/>
            <p:nvPr/>
          </p:nvSpPr>
          <p:spPr>
            <a:xfrm>
              <a:off x="10165397" y="6342093"/>
              <a:ext cx="991235" cy="508000"/>
            </a:xfrm>
            <a:custGeom>
              <a:avLst/>
              <a:gdLst/>
              <a:ahLst/>
              <a:cxnLst/>
              <a:rect l="l" t="t" r="r" b="b"/>
              <a:pathLst>
                <a:path w="991234" h="508000">
                  <a:moveTo>
                    <a:pt x="991031" y="495515"/>
                  </a:moveTo>
                  <a:lnTo>
                    <a:pt x="988631" y="446328"/>
                  </a:lnTo>
                  <a:lnTo>
                    <a:pt x="981519" y="398145"/>
                  </a:lnTo>
                  <a:lnTo>
                    <a:pt x="969797" y="351218"/>
                  </a:lnTo>
                  <a:lnTo>
                    <a:pt x="953579" y="305841"/>
                  </a:lnTo>
                  <a:lnTo>
                    <a:pt x="932967" y="262267"/>
                  </a:lnTo>
                  <a:lnTo>
                    <a:pt x="908088" y="220776"/>
                  </a:lnTo>
                  <a:lnTo>
                    <a:pt x="879043" y="181622"/>
                  </a:lnTo>
                  <a:lnTo>
                    <a:pt x="845947" y="145084"/>
                  </a:lnTo>
                  <a:lnTo>
                    <a:pt x="809459" y="111988"/>
                  </a:lnTo>
                  <a:lnTo>
                    <a:pt x="770343" y="82943"/>
                  </a:lnTo>
                  <a:lnTo>
                    <a:pt x="728878" y="58064"/>
                  </a:lnTo>
                  <a:lnTo>
                    <a:pt x="685304" y="37465"/>
                  </a:lnTo>
                  <a:lnTo>
                    <a:pt x="639927" y="21247"/>
                  </a:lnTo>
                  <a:lnTo>
                    <a:pt x="592988" y="9512"/>
                  </a:lnTo>
                  <a:lnTo>
                    <a:pt x="544766" y="2400"/>
                  </a:lnTo>
                  <a:lnTo>
                    <a:pt x="502475" y="342"/>
                  </a:lnTo>
                  <a:lnTo>
                    <a:pt x="502145" y="0"/>
                  </a:lnTo>
                  <a:lnTo>
                    <a:pt x="495515" y="0"/>
                  </a:lnTo>
                  <a:lnTo>
                    <a:pt x="488886" y="0"/>
                  </a:lnTo>
                  <a:lnTo>
                    <a:pt x="488543" y="342"/>
                  </a:lnTo>
                  <a:lnTo>
                    <a:pt x="446316" y="2400"/>
                  </a:lnTo>
                  <a:lnTo>
                    <a:pt x="398119" y="9512"/>
                  </a:lnTo>
                  <a:lnTo>
                    <a:pt x="351205" y="21247"/>
                  </a:lnTo>
                  <a:lnTo>
                    <a:pt x="305828" y="37465"/>
                  </a:lnTo>
                  <a:lnTo>
                    <a:pt x="262280" y="58064"/>
                  </a:lnTo>
                  <a:lnTo>
                    <a:pt x="220814" y="82943"/>
                  </a:lnTo>
                  <a:lnTo>
                    <a:pt x="181711" y="111988"/>
                  </a:lnTo>
                  <a:lnTo>
                    <a:pt x="145224" y="145084"/>
                  </a:lnTo>
                  <a:lnTo>
                    <a:pt x="112102" y="181597"/>
                  </a:lnTo>
                  <a:lnTo>
                    <a:pt x="83032" y="220738"/>
                  </a:lnTo>
                  <a:lnTo>
                    <a:pt x="58127" y="262229"/>
                  </a:lnTo>
                  <a:lnTo>
                    <a:pt x="37503" y="305790"/>
                  </a:lnTo>
                  <a:lnTo>
                    <a:pt x="21259" y="351180"/>
                  </a:lnTo>
                  <a:lnTo>
                    <a:pt x="9525" y="398106"/>
                  </a:lnTo>
                  <a:lnTo>
                    <a:pt x="2400" y="446303"/>
                  </a:lnTo>
                  <a:lnTo>
                    <a:pt x="0" y="495515"/>
                  </a:lnTo>
                  <a:lnTo>
                    <a:pt x="0" y="502132"/>
                  </a:lnTo>
                  <a:lnTo>
                    <a:pt x="5372" y="507517"/>
                  </a:lnTo>
                  <a:lnTo>
                    <a:pt x="18618" y="507517"/>
                  </a:lnTo>
                  <a:lnTo>
                    <a:pt x="23990" y="502132"/>
                  </a:lnTo>
                  <a:lnTo>
                    <a:pt x="23990" y="495515"/>
                  </a:lnTo>
                  <a:lnTo>
                    <a:pt x="26974" y="442074"/>
                  </a:lnTo>
                  <a:lnTo>
                    <a:pt x="35801" y="389928"/>
                  </a:lnTo>
                  <a:lnTo>
                    <a:pt x="50330" y="339471"/>
                  </a:lnTo>
                  <a:lnTo>
                    <a:pt x="70383" y="291058"/>
                  </a:lnTo>
                  <a:lnTo>
                    <a:pt x="95821" y="245110"/>
                  </a:lnTo>
                  <a:lnTo>
                    <a:pt x="126479" y="201980"/>
                  </a:lnTo>
                  <a:lnTo>
                    <a:pt x="162191" y="162052"/>
                  </a:lnTo>
                  <a:lnTo>
                    <a:pt x="202069" y="126377"/>
                  </a:lnTo>
                  <a:lnTo>
                    <a:pt x="245173" y="95745"/>
                  </a:lnTo>
                  <a:lnTo>
                    <a:pt x="291109" y="70345"/>
                  </a:lnTo>
                  <a:lnTo>
                    <a:pt x="339483" y="50304"/>
                  </a:lnTo>
                  <a:lnTo>
                    <a:pt x="389940" y="35788"/>
                  </a:lnTo>
                  <a:lnTo>
                    <a:pt x="442074" y="26962"/>
                  </a:lnTo>
                  <a:lnTo>
                    <a:pt x="483514" y="24663"/>
                  </a:lnTo>
                  <a:lnTo>
                    <a:pt x="483514" y="143167"/>
                  </a:lnTo>
                  <a:lnTo>
                    <a:pt x="488886" y="148539"/>
                  </a:lnTo>
                  <a:lnTo>
                    <a:pt x="495515" y="148539"/>
                  </a:lnTo>
                  <a:lnTo>
                    <a:pt x="502145" y="148539"/>
                  </a:lnTo>
                  <a:lnTo>
                    <a:pt x="507517" y="143167"/>
                  </a:lnTo>
                  <a:lnTo>
                    <a:pt x="507517" y="24663"/>
                  </a:lnTo>
                  <a:lnTo>
                    <a:pt x="548995" y="26962"/>
                  </a:lnTo>
                  <a:lnTo>
                    <a:pt x="601167" y="35788"/>
                  </a:lnTo>
                  <a:lnTo>
                    <a:pt x="651637" y="50304"/>
                  </a:lnTo>
                  <a:lnTo>
                    <a:pt x="700036" y="70332"/>
                  </a:lnTo>
                  <a:lnTo>
                    <a:pt x="745985" y="95745"/>
                  </a:lnTo>
                  <a:lnTo>
                    <a:pt x="789089" y="126365"/>
                  </a:lnTo>
                  <a:lnTo>
                    <a:pt x="828979" y="162039"/>
                  </a:lnTo>
                  <a:lnTo>
                    <a:pt x="864654" y="201980"/>
                  </a:lnTo>
                  <a:lnTo>
                    <a:pt x="895286" y="245135"/>
                  </a:lnTo>
                  <a:lnTo>
                    <a:pt x="920686" y="291096"/>
                  </a:lnTo>
                  <a:lnTo>
                    <a:pt x="940727" y="339496"/>
                  </a:lnTo>
                  <a:lnTo>
                    <a:pt x="955243" y="389953"/>
                  </a:lnTo>
                  <a:lnTo>
                    <a:pt x="964057" y="442087"/>
                  </a:lnTo>
                  <a:lnTo>
                    <a:pt x="967028" y="495515"/>
                  </a:lnTo>
                  <a:lnTo>
                    <a:pt x="967028" y="502132"/>
                  </a:lnTo>
                  <a:lnTo>
                    <a:pt x="972400" y="507517"/>
                  </a:lnTo>
                  <a:lnTo>
                    <a:pt x="979030" y="507517"/>
                  </a:lnTo>
                  <a:lnTo>
                    <a:pt x="985659" y="507517"/>
                  </a:lnTo>
                  <a:lnTo>
                    <a:pt x="991031" y="502132"/>
                  </a:lnTo>
                  <a:lnTo>
                    <a:pt x="991031" y="49551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305945" y="6482493"/>
              <a:ext cx="114478" cy="113305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10165410" y="6825621"/>
              <a:ext cx="991235" cy="24130"/>
            </a:xfrm>
            <a:custGeom>
              <a:avLst/>
              <a:gdLst/>
              <a:ahLst/>
              <a:cxnLst/>
              <a:rect l="l" t="t" r="r" b="b"/>
              <a:pathLst>
                <a:path w="991234" h="24129">
                  <a:moveTo>
                    <a:pt x="148666" y="5372"/>
                  </a:moveTo>
                  <a:lnTo>
                    <a:pt x="143294" y="0"/>
                  </a:lnTo>
                  <a:lnTo>
                    <a:pt x="5359" y="0"/>
                  </a:lnTo>
                  <a:lnTo>
                    <a:pt x="0" y="5372"/>
                  </a:lnTo>
                  <a:lnTo>
                    <a:pt x="0" y="18605"/>
                  </a:lnTo>
                  <a:lnTo>
                    <a:pt x="5359" y="23990"/>
                  </a:lnTo>
                  <a:lnTo>
                    <a:pt x="136677" y="23990"/>
                  </a:lnTo>
                  <a:lnTo>
                    <a:pt x="143294" y="23990"/>
                  </a:lnTo>
                  <a:lnTo>
                    <a:pt x="148666" y="18605"/>
                  </a:lnTo>
                  <a:lnTo>
                    <a:pt x="148666" y="5372"/>
                  </a:lnTo>
                  <a:close/>
                </a:path>
                <a:path w="991234" h="24129">
                  <a:moveTo>
                    <a:pt x="991019" y="5372"/>
                  </a:moveTo>
                  <a:lnTo>
                    <a:pt x="985647" y="0"/>
                  </a:lnTo>
                  <a:lnTo>
                    <a:pt x="847991" y="0"/>
                  </a:lnTo>
                  <a:lnTo>
                    <a:pt x="842619" y="5372"/>
                  </a:lnTo>
                  <a:lnTo>
                    <a:pt x="842619" y="18605"/>
                  </a:lnTo>
                  <a:lnTo>
                    <a:pt x="847991" y="23990"/>
                  </a:lnTo>
                  <a:lnTo>
                    <a:pt x="979017" y="23990"/>
                  </a:lnTo>
                  <a:lnTo>
                    <a:pt x="985647" y="23990"/>
                  </a:lnTo>
                  <a:lnTo>
                    <a:pt x="991019" y="18605"/>
                  </a:lnTo>
                  <a:lnTo>
                    <a:pt x="991019" y="53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" name="object 12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901687" y="6482483"/>
              <a:ext cx="114352" cy="113315"/>
            </a:xfrm>
            <a:prstGeom prst="rect">
              <a:avLst/>
            </a:prstGeom>
          </p:spPr>
        </p:pic>
        <p:sp>
          <p:nvSpPr>
            <p:cNvPr id="122" name="object 122"/>
            <p:cNvSpPr/>
            <p:nvPr/>
          </p:nvSpPr>
          <p:spPr>
            <a:xfrm>
              <a:off x="10634637" y="6564902"/>
              <a:ext cx="112395" cy="299085"/>
            </a:xfrm>
            <a:custGeom>
              <a:avLst/>
              <a:gdLst/>
              <a:ahLst/>
              <a:cxnLst/>
              <a:rect l="l" t="t" r="r" b="b"/>
              <a:pathLst>
                <a:path w="112395" h="299084">
                  <a:moveTo>
                    <a:pt x="111848" y="10172"/>
                  </a:moveTo>
                  <a:lnTo>
                    <a:pt x="108115" y="3568"/>
                  </a:lnTo>
                  <a:lnTo>
                    <a:pt x="95364" y="0"/>
                  </a:lnTo>
                  <a:lnTo>
                    <a:pt x="88734" y="3746"/>
                  </a:lnTo>
                  <a:lnTo>
                    <a:pt x="20828" y="247535"/>
                  </a:lnTo>
                  <a:lnTo>
                    <a:pt x="16065" y="248500"/>
                  </a:lnTo>
                  <a:lnTo>
                    <a:pt x="7708" y="254139"/>
                  </a:lnTo>
                  <a:lnTo>
                    <a:pt x="2070" y="262496"/>
                  </a:lnTo>
                  <a:lnTo>
                    <a:pt x="0" y="272719"/>
                  </a:lnTo>
                  <a:lnTo>
                    <a:pt x="2070" y="282930"/>
                  </a:lnTo>
                  <a:lnTo>
                    <a:pt x="7708" y="291287"/>
                  </a:lnTo>
                  <a:lnTo>
                    <a:pt x="16065" y="296926"/>
                  </a:lnTo>
                  <a:lnTo>
                    <a:pt x="26276" y="298983"/>
                  </a:lnTo>
                  <a:lnTo>
                    <a:pt x="36487" y="296926"/>
                  </a:lnTo>
                  <a:lnTo>
                    <a:pt x="44843" y="291287"/>
                  </a:lnTo>
                  <a:lnTo>
                    <a:pt x="50482" y="282930"/>
                  </a:lnTo>
                  <a:lnTo>
                    <a:pt x="52082" y="275005"/>
                  </a:lnTo>
                  <a:lnTo>
                    <a:pt x="52552" y="272719"/>
                  </a:lnTo>
                  <a:lnTo>
                    <a:pt x="52082" y="270421"/>
                  </a:lnTo>
                  <a:lnTo>
                    <a:pt x="50482" y="262496"/>
                  </a:lnTo>
                  <a:lnTo>
                    <a:pt x="44843" y="254139"/>
                  </a:lnTo>
                  <a:lnTo>
                    <a:pt x="44043" y="253606"/>
                  </a:lnTo>
                  <a:lnTo>
                    <a:pt x="111848" y="101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3" name="object 123"/>
          <p:cNvSpPr/>
          <p:nvPr/>
        </p:nvSpPr>
        <p:spPr>
          <a:xfrm>
            <a:off x="2085670" y="8940272"/>
            <a:ext cx="1180465" cy="1008380"/>
          </a:xfrm>
          <a:custGeom>
            <a:avLst/>
            <a:gdLst/>
            <a:ahLst/>
            <a:cxnLst/>
            <a:rect l="l" t="t" r="r" b="b"/>
            <a:pathLst>
              <a:path w="1180464" h="1008379">
                <a:moveTo>
                  <a:pt x="984504" y="509143"/>
                </a:moveTo>
                <a:lnTo>
                  <a:pt x="979119" y="503770"/>
                </a:lnTo>
                <a:lnTo>
                  <a:pt x="978852" y="503770"/>
                </a:lnTo>
                <a:lnTo>
                  <a:pt x="965885" y="503770"/>
                </a:lnTo>
                <a:lnTo>
                  <a:pt x="959840" y="503770"/>
                </a:lnTo>
                <a:lnTo>
                  <a:pt x="959840" y="527761"/>
                </a:lnTo>
                <a:lnTo>
                  <a:pt x="957567" y="568756"/>
                </a:lnTo>
                <a:lnTo>
                  <a:pt x="948829" y="620471"/>
                </a:lnTo>
                <a:lnTo>
                  <a:pt x="934453" y="670509"/>
                </a:lnTo>
                <a:lnTo>
                  <a:pt x="914590" y="718515"/>
                </a:lnTo>
                <a:lnTo>
                  <a:pt x="889419" y="764095"/>
                </a:lnTo>
                <a:lnTo>
                  <a:pt x="859066" y="806881"/>
                </a:lnTo>
                <a:lnTo>
                  <a:pt x="829754" y="839711"/>
                </a:lnTo>
                <a:lnTo>
                  <a:pt x="811860" y="829335"/>
                </a:lnTo>
                <a:lnTo>
                  <a:pt x="811860" y="857110"/>
                </a:lnTo>
                <a:lnTo>
                  <a:pt x="741248" y="912558"/>
                </a:lnTo>
                <a:lnTo>
                  <a:pt x="695579" y="937882"/>
                </a:lnTo>
                <a:lnTo>
                  <a:pt x="647458" y="957846"/>
                </a:lnTo>
                <a:lnTo>
                  <a:pt x="597268" y="972312"/>
                </a:lnTo>
                <a:lnTo>
                  <a:pt x="566178" y="977582"/>
                </a:lnTo>
                <a:lnTo>
                  <a:pt x="595160" y="948042"/>
                </a:lnTo>
                <a:lnTo>
                  <a:pt x="624446" y="903401"/>
                </a:lnTo>
                <a:lnTo>
                  <a:pt x="650214" y="847725"/>
                </a:lnTo>
                <a:lnTo>
                  <a:pt x="667880" y="793813"/>
                </a:lnTo>
                <a:lnTo>
                  <a:pt x="689584" y="800138"/>
                </a:lnTo>
                <a:lnTo>
                  <a:pt x="736473" y="818007"/>
                </a:lnTo>
                <a:lnTo>
                  <a:pt x="781939" y="839685"/>
                </a:lnTo>
                <a:lnTo>
                  <a:pt x="811860" y="857110"/>
                </a:lnTo>
                <a:lnTo>
                  <a:pt x="811860" y="829335"/>
                </a:lnTo>
                <a:lnTo>
                  <a:pt x="793115" y="818464"/>
                </a:lnTo>
                <a:lnTo>
                  <a:pt x="745896" y="795947"/>
                </a:lnTo>
                <a:lnTo>
                  <a:pt x="697204" y="777379"/>
                </a:lnTo>
                <a:lnTo>
                  <a:pt x="674484" y="770763"/>
                </a:lnTo>
                <a:lnTo>
                  <a:pt x="683615" y="732929"/>
                </a:lnTo>
                <a:lnTo>
                  <a:pt x="692873" y="681418"/>
                </a:lnTo>
                <a:lnTo>
                  <a:pt x="699566" y="627748"/>
                </a:lnTo>
                <a:lnTo>
                  <a:pt x="703630" y="572363"/>
                </a:lnTo>
                <a:lnTo>
                  <a:pt x="704697" y="527761"/>
                </a:lnTo>
                <a:lnTo>
                  <a:pt x="959840" y="527761"/>
                </a:lnTo>
                <a:lnTo>
                  <a:pt x="959840" y="503770"/>
                </a:lnTo>
                <a:lnTo>
                  <a:pt x="699630" y="503770"/>
                </a:lnTo>
                <a:lnTo>
                  <a:pt x="686371" y="503770"/>
                </a:lnTo>
                <a:lnTo>
                  <a:pt x="680720" y="503770"/>
                </a:lnTo>
                <a:lnTo>
                  <a:pt x="680720" y="527761"/>
                </a:lnTo>
                <a:lnTo>
                  <a:pt x="679678" y="571080"/>
                </a:lnTo>
                <a:lnTo>
                  <a:pt x="675716" y="625182"/>
                </a:lnTo>
                <a:lnTo>
                  <a:pt x="669201" y="677570"/>
                </a:lnTo>
                <a:lnTo>
                  <a:pt x="660171" y="727811"/>
                </a:lnTo>
                <a:lnTo>
                  <a:pt x="651421" y="764044"/>
                </a:lnTo>
                <a:lnTo>
                  <a:pt x="647268" y="762825"/>
                </a:lnTo>
                <a:lnTo>
                  <a:pt x="644880" y="762342"/>
                </a:lnTo>
                <a:lnTo>
                  <a:pt x="644880" y="787107"/>
                </a:lnTo>
                <a:lnTo>
                  <a:pt x="629158" y="835558"/>
                </a:lnTo>
                <a:lnTo>
                  <a:pt x="606132" y="886714"/>
                </a:lnTo>
                <a:lnTo>
                  <a:pt x="580275" y="928001"/>
                </a:lnTo>
                <a:lnTo>
                  <a:pt x="552234" y="958570"/>
                </a:lnTo>
                <a:lnTo>
                  <a:pt x="492201" y="984072"/>
                </a:lnTo>
                <a:lnTo>
                  <a:pt x="461772" y="977544"/>
                </a:lnTo>
                <a:lnTo>
                  <a:pt x="432219" y="958570"/>
                </a:lnTo>
                <a:lnTo>
                  <a:pt x="418274" y="943356"/>
                </a:lnTo>
                <a:lnTo>
                  <a:pt x="418274" y="977595"/>
                </a:lnTo>
                <a:lnTo>
                  <a:pt x="336943" y="957846"/>
                </a:lnTo>
                <a:lnTo>
                  <a:pt x="288836" y="937882"/>
                </a:lnTo>
                <a:lnTo>
                  <a:pt x="243192" y="912558"/>
                </a:lnTo>
                <a:lnTo>
                  <a:pt x="200380" y="882027"/>
                </a:lnTo>
                <a:lnTo>
                  <a:pt x="172567" y="857072"/>
                </a:lnTo>
                <a:lnTo>
                  <a:pt x="202552" y="839685"/>
                </a:lnTo>
                <a:lnTo>
                  <a:pt x="248018" y="818007"/>
                </a:lnTo>
                <a:lnTo>
                  <a:pt x="294906" y="800138"/>
                </a:lnTo>
                <a:lnTo>
                  <a:pt x="316611" y="793813"/>
                </a:lnTo>
                <a:lnTo>
                  <a:pt x="334289" y="847712"/>
                </a:lnTo>
                <a:lnTo>
                  <a:pt x="360045" y="903401"/>
                </a:lnTo>
                <a:lnTo>
                  <a:pt x="389318" y="948042"/>
                </a:lnTo>
                <a:lnTo>
                  <a:pt x="418274" y="977595"/>
                </a:lnTo>
                <a:lnTo>
                  <a:pt x="418274" y="943356"/>
                </a:lnTo>
                <a:lnTo>
                  <a:pt x="404202" y="928001"/>
                </a:lnTo>
                <a:lnTo>
                  <a:pt x="378345" y="886701"/>
                </a:lnTo>
                <a:lnTo>
                  <a:pt x="355333" y="835545"/>
                </a:lnTo>
                <a:lnTo>
                  <a:pt x="339585" y="787107"/>
                </a:lnTo>
                <a:lnTo>
                  <a:pt x="342988" y="786117"/>
                </a:lnTo>
                <a:lnTo>
                  <a:pt x="392049" y="776033"/>
                </a:lnTo>
                <a:lnTo>
                  <a:pt x="441883" y="769924"/>
                </a:lnTo>
                <a:lnTo>
                  <a:pt x="492252" y="767880"/>
                </a:lnTo>
                <a:lnTo>
                  <a:pt x="542620" y="769924"/>
                </a:lnTo>
                <a:lnTo>
                  <a:pt x="592442" y="776033"/>
                </a:lnTo>
                <a:lnTo>
                  <a:pt x="641502" y="786117"/>
                </a:lnTo>
                <a:lnTo>
                  <a:pt x="644880" y="787107"/>
                </a:lnTo>
                <a:lnTo>
                  <a:pt x="644880" y="762342"/>
                </a:lnTo>
                <a:lnTo>
                  <a:pt x="596315" y="752348"/>
                </a:lnTo>
                <a:lnTo>
                  <a:pt x="544563" y="746010"/>
                </a:lnTo>
                <a:lnTo>
                  <a:pt x="492252" y="743889"/>
                </a:lnTo>
                <a:lnTo>
                  <a:pt x="439940" y="746010"/>
                </a:lnTo>
                <a:lnTo>
                  <a:pt x="388188" y="752348"/>
                </a:lnTo>
                <a:lnTo>
                  <a:pt x="337223" y="762825"/>
                </a:lnTo>
                <a:lnTo>
                  <a:pt x="333044" y="764044"/>
                </a:lnTo>
                <a:lnTo>
                  <a:pt x="324319" y="727798"/>
                </a:lnTo>
                <a:lnTo>
                  <a:pt x="315302" y="677557"/>
                </a:lnTo>
                <a:lnTo>
                  <a:pt x="310007" y="635050"/>
                </a:lnTo>
                <a:lnTo>
                  <a:pt x="310007" y="770763"/>
                </a:lnTo>
                <a:lnTo>
                  <a:pt x="287286" y="777379"/>
                </a:lnTo>
                <a:lnTo>
                  <a:pt x="238594" y="795947"/>
                </a:lnTo>
                <a:lnTo>
                  <a:pt x="191376" y="818464"/>
                </a:lnTo>
                <a:lnTo>
                  <a:pt x="154724" y="839711"/>
                </a:lnTo>
                <a:lnTo>
                  <a:pt x="125425" y="806869"/>
                </a:lnTo>
                <a:lnTo>
                  <a:pt x="95084" y="764095"/>
                </a:lnTo>
                <a:lnTo>
                  <a:pt x="69900" y="718515"/>
                </a:lnTo>
                <a:lnTo>
                  <a:pt x="50050" y="670509"/>
                </a:lnTo>
                <a:lnTo>
                  <a:pt x="35674" y="620471"/>
                </a:lnTo>
                <a:lnTo>
                  <a:pt x="26936" y="568756"/>
                </a:lnTo>
                <a:lnTo>
                  <a:pt x="24650" y="527761"/>
                </a:lnTo>
                <a:lnTo>
                  <a:pt x="279793" y="527761"/>
                </a:lnTo>
                <a:lnTo>
                  <a:pt x="280873" y="572350"/>
                </a:lnTo>
                <a:lnTo>
                  <a:pt x="284937" y="627722"/>
                </a:lnTo>
                <a:lnTo>
                  <a:pt x="291630" y="681393"/>
                </a:lnTo>
                <a:lnTo>
                  <a:pt x="300888" y="732904"/>
                </a:lnTo>
                <a:lnTo>
                  <a:pt x="310007" y="770763"/>
                </a:lnTo>
                <a:lnTo>
                  <a:pt x="310007" y="635050"/>
                </a:lnTo>
                <a:lnTo>
                  <a:pt x="308775" y="625157"/>
                </a:lnTo>
                <a:lnTo>
                  <a:pt x="304825" y="571068"/>
                </a:lnTo>
                <a:lnTo>
                  <a:pt x="303784" y="527761"/>
                </a:lnTo>
                <a:lnTo>
                  <a:pt x="680720" y="527761"/>
                </a:lnTo>
                <a:lnTo>
                  <a:pt x="680720" y="503770"/>
                </a:lnTo>
                <a:lnTo>
                  <a:pt x="303784" y="503770"/>
                </a:lnTo>
                <a:lnTo>
                  <a:pt x="304825" y="460438"/>
                </a:lnTo>
                <a:lnTo>
                  <a:pt x="308787" y="406361"/>
                </a:lnTo>
                <a:lnTo>
                  <a:pt x="315302" y="353961"/>
                </a:lnTo>
                <a:lnTo>
                  <a:pt x="324319" y="303720"/>
                </a:lnTo>
                <a:lnTo>
                  <a:pt x="333070" y="267385"/>
                </a:lnTo>
                <a:lnTo>
                  <a:pt x="363118" y="274599"/>
                </a:lnTo>
                <a:lnTo>
                  <a:pt x="405765" y="281838"/>
                </a:lnTo>
                <a:lnTo>
                  <a:pt x="448856" y="286194"/>
                </a:lnTo>
                <a:lnTo>
                  <a:pt x="492201" y="287655"/>
                </a:lnTo>
                <a:lnTo>
                  <a:pt x="498817" y="287655"/>
                </a:lnTo>
                <a:lnTo>
                  <a:pt x="504202" y="282282"/>
                </a:lnTo>
                <a:lnTo>
                  <a:pt x="504202" y="269036"/>
                </a:lnTo>
                <a:lnTo>
                  <a:pt x="498817" y="263664"/>
                </a:lnTo>
                <a:lnTo>
                  <a:pt x="492201" y="263664"/>
                </a:lnTo>
                <a:lnTo>
                  <a:pt x="450469" y="262255"/>
                </a:lnTo>
                <a:lnTo>
                  <a:pt x="408990" y="258064"/>
                </a:lnTo>
                <a:lnTo>
                  <a:pt x="367919" y="251091"/>
                </a:lnTo>
                <a:lnTo>
                  <a:pt x="339623" y="244309"/>
                </a:lnTo>
                <a:lnTo>
                  <a:pt x="355333" y="195961"/>
                </a:lnTo>
                <a:lnTo>
                  <a:pt x="378358" y="144805"/>
                </a:lnTo>
                <a:lnTo>
                  <a:pt x="404190" y="103517"/>
                </a:lnTo>
                <a:lnTo>
                  <a:pt x="432219" y="72948"/>
                </a:lnTo>
                <a:lnTo>
                  <a:pt x="492201" y="47459"/>
                </a:lnTo>
                <a:lnTo>
                  <a:pt x="498817" y="47459"/>
                </a:lnTo>
                <a:lnTo>
                  <a:pt x="504202" y="42087"/>
                </a:lnTo>
                <a:lnTo>
                  <a:pt x="504202" y="28829"/>
                </a:lnTo>
                <a:lnTo>
                  <a:pt x="498817" y="23469"/>
                </a:lnTo>
                <a:lnTo>
                  <a:pt x="492201" y="23469"/>
                </a:lnTo>
                <a:lnTo>
                  <a:pt x="443204" y="25857"/>
                </a:lnTo>
                <a:lnTo>
                  <a:pt x="418274" y="29552"/>
                </a:lnTo>
                <a:lnTo>
                  <a:pt x="418274" y="53936"/>
                </a:lnTo>
                <a:lnTo>
                  <a:pt x="389318" y="83477"/>
                </a:lnTo>
                <a:lnTo>
                  <a:pt x="360045" y="128117"/>
                </a:lnTo>
                <a:lnTo>
                  <a:pt x="334289" y="183794"/>
                </a:lnTo>
                <a:lnTo>
                  <a:pt x="316534" y="237947"/>
                </a:lnTo>
                <a:lnTo>
                  <a:pt x="309943" y="235864"/>
                </a:lnTo>
                <a:lnTo>
                  <a:pt x="309943" y="260997"/>
                </a:lnTo>
                <a:lnTo>
                  <a:pt x="300888" y="298615"/>
                </a:lnTo>
                <a:lnTo>
                  <a:pt x="291630" y="350113"/>
                </a:lnTo>
                <a:lnTo>
                  <a:pt x="284937" y="403783"/>
                </a:lnTo>
                <a:lnTo>
                  <a:pt x="280873" y="459168"/>
                </a:lnTo>
                <a:lnTo>
                  <a:pt x="279793" y="503770"/>
                </a:lnTo>
                <a:lnTo>
                  <a:pt x="24650" y="503770"/>
                </a:lnTo>
                <a:lnTo>
                  <a:pt x="26936" y="462762"/>
                </a:lnTo>
                <a:lnTo>
                  <a:pt x="35674" y="411048"/>
                </a:lnTo>
                <a:lnTo>
                  <a:pt x="50050" y="360997"/>
                </a:lnTo>
                <a:lnTo>
                  <a:pt x="69900" y="312991"/>
                </a:lnTo>
                <a:lnTo>
                  <a:pt x="95084" y="267411"/>
                </a:lnTo>
                <a:lnTo>
                  <a:pt x="125425" y="224624"/>
                </a:lnTo>
                <a:lnTo>
                  <a:pt x="154686" y="191846"/>
                </a:lnTo>
                <a:lnTo>
                  <a:pt x="187617" y="211086"/>
                </a:lnTo>
                <a:lnTo>
                  <a:pt x="230835" y="232244"/>
                </a:lnTo>
                <a:lnTo>
                  <a:pt x="275361" y="250063"/>
                </a:lnTo>
                <a:lnTo>
                  <a:pt x="309943" y="260997"/>
                </a:lnTo>
                <a:lnTo>
                  <a:pt x="309943" y="235864"/>
                </a:lnTo>
                <a:lnTo>
                  <a:pt x="283425" y="227469"/>
                </a:lnTo>
                <a:lnTo>
                  <a:pt x="240550" y="210312"/>
                </a:lnTo>
                <a:lnTo>
                  <a:pt x="198932" y="189941"/>
                </a:lnTo>
                <a:lnTo>
                  <a:pt x="172491" y="174510"/>
                </a:lnTo>
                <a:lnTo>
                  <a:pt x="200380" y="149466"/>
                </a:lnTo>
                <a:lnTo>
                  <a:pt x="243192" y="118960"/>
                </a:lnTo>
                <a:lnTo>
                  <a:pt x="288848" y="93637"/>
                </a:lnTo>
                <a:lnTo>
                  <a:pt x="336943" y="73672"/>
                </a:lnTo>
                <a:lnTo>
                  <a:pt x="387134" y="59207"/>
                </a:lnTo>
                <a:lnTo>
                  <a:pt x="418274" y="53936"/>
                </a:lnTo>
                <a:lnTo>
                  <a:pt x="418274" y="29552"/>
                </a:lnTo>
                <a:lnTo>
                  <a:pt x="348538" y="44640"/>
                </a:lnTo>
                <a:lnTo>
                  <a:pt x="303403" y="60807"/>
                </a:lnTo>
                <a:lnTo>
                  <a:pt x="260096" y="81343"/>
                </a:lnTo>
                <a:lnTo>
                  <a:pt x="218884" y="106146"/>
                </a:lnTo>
                <a:lnTo>
                  <a:pt x="180022" y="135089"/>
                </a:lnTo>
                <a:lnTo>
                  <a:pt x="148336" y="163957"/>
                </a:lnTo>
                <a:lnTo>
                  <a:pt x="145719" y="164528"/>
                </a:lnTo>
                <a:lnTo>
                  <a:pt x="142671" y="169329"/>
                </a:lnTo>
                <a:lnTo>
                  <a:pt x="110998" y="204317"/>
                </a:lnTo>
                <a:lnTo>
                  <a:pt x="82207" y="243154"/>
                </a:lnTo>
                <a:lnTo>
                  <a:pt x="57543" y="284314"/>
                </a:lnTo>
                <a:lnTo>
                  <a:pt x="37122" y="327545"/>
                </a:lnTo>
                <a:lnTo>
                  <a:pt x="21043" y="372567"/>
                </a:lnTo>
                <a:lnTo>
                  <a:pt x="9423" y="419125"/>
                </a:lnTo>
                <a:lnTo>
                  <a:pt x="2374" y="466940"/>
                </a:lnTo>
                <a:lnTo>
                  <a:pt x="317" y="509079"/>
                </a:lnTo>
                <a:lnTo>
                  <a:pt x="254" y="510540"/>
                </a:lnTo>
                <a:lnTo>
                  <a:pt x="0" y="515759"/>
                </a:lnTo>
                <a:lnTo>
                  <a:pt x="254" y="520992"/>
                </a:lnTo>
                <a:lnTo>
                  <a:pt x="254" y="522389"/>
                </a:lnTo>
                <a:lnTo>
                  <a:pt x="2374" y="564578"/>
                </a:lnTo>
                <a:lnTo>
                  <a:pt x="9423" y="612394"/>
                </a:lnTo>
                <a:lnTo>
                  <a:pt x="21043" y="658952"/>
                </a:lnTo>
                <a:lnTo>
                  <a:pt x="37122" y="703973"/>
                </a:lnTo>
                <a:lnTo>
                  <a:pt x="57543" y="747204"/>
                </a:lnTo>
                <a:lnTo>
                  <a:pt x="82207" y="788365"/>
                </a:lnTo>
                <a:lnTo>
                  <a:pt x="110985" y="827189"/>
                </a:lnTo>
                <a:lnTo>
                  <a:pt x="142633" y="862152"/>
                </a:lnTo>
                <a:lnTo>
                  <a:pt x="145707" y="866990"/>
                </a:lnTo>
                <a:lnTo>
                  <a:pt x="148348" y="867587"/>
                </a:lnTo>
                <a:lnTo>
                  <a:pt x="180022" y="896416"/>
                </a:lnTo>
                <a:lnTo>
                  <a:pt x="218871" y="925372"/>
                </a:lnTo>
                <a:lnTo>
                  <a:pt x="260096" y="950175"/>
                </a:lnTo>
                <a:lnTo>
                  <a:pt x="303403" y="970711"/>
                </a:lnTo>
                <a:lnTo>
                  <a:pt x="348538" y="986878"/>
                </a:lnTo>
                <a:lnTo>
                  <a:pt x="395224" y="998575"/>
                </a:lnTo>
                <a:lnTo>
                  <a:pt x="443204" y="1005662"/>
                </a:lnTo>
                <a:lnTo>
                  <a:pt x="492201" y="1008062"/>
                </a:lnTo>
                <a:lnTo>
                  <a:pt x="541197" y="1005662"/>
                </a:lnTo>
                <a:lnTo>
                  <a:pt x="589165" y="998575"/>
                </a:lnTo>
                <a:lnTo>
                  <a:pt x="635863" y="986878"/>
                </a:lnTo>
                <a:lnTo>
                  <a:pt x="680999" y="970711"/>
                </a:lnTo>
                <a:lnTo>
                  <a:pt x="724319" y="950175"/>
                </a:lnTo>
                <a:lnTo>
                  <a:pt x="765556" y="925372"/>
                </a:lnTo>
                <a:lnTo>
                  <a:pt x="804430" y="896416"/>
                </a:lnTo>
                <a:lnTo>
                  <a:pt x="837590" y="866254"/>
                </a:lnTo>
                <a:lnTo>
                  <a:pt x="840054" y="865009"/>
                </a:lnTo>
                <a:lnTo>
                  <a:pt x="841895" y="862101"/>
                </a:lnTo>
                <a:lnTo>
                  <a:pt x="873506" y="827189"/>
                </a:lnTo>
                <a:lnTo>
                  <a:pt x="902284" y="788365"/>
                </a:lnTo>
                <a:lnTo>
                  <a:pt x="926947" y="747204"/>
                </a:lnTo>
                <a:lnTo>
                  <a:pt x="947381" y="703973"/>
                </a:lnTo>
                <a:lnTo>
                  <a:pt x="963460" y="658952"/>
                </a:lnTo>
                <a:lnTo>
                  <a:pt x="975080" y="612394"/>
                </a:lnTo>
                <a:lnTo>
                  <a:pt x="982129" y="564578"/>
                </a:lnTo>
                <a:lnTo>
                  <a:pt x="984173" y="522452"/>
                </a:lnTo>
                <a:lnTo>
                  <a:pt x="984237" y="521246"/>
                </a:lnTo>
                <a:lnTo>
                  <a:pt x="984504" y="515759"/>
                </a:lnTo>
                <a:lnTo>
                  <a:pt x="984504" y="509143"/>
                </a:lnTo>
                <a:close/>
              </a:path>
              <a:path w="1180464" h="1008379">
                <a:moveTo>
                  <a:pt x="1074547" y="97116"/>
                </a:moveTo>
                <a:lnTo>
                  <a:pt x="1066177" y="86855"/>
                </a:lnTo>
                <a:lnTo>
                  <a:pt x="1058621" y="86067"/>
                </a:lnTo>
                <a:lnTo>
                  <a:pt x="875398" y="235432"/>
                </a:lnTo>
                <a:lnTo>
                  <a:pt x="692264" y="86067"/>
                </a:lnTo>
                <a:lnTo>
                  <a:pt x="684695" y="86855"/>
                </a:lnTo>
                <a:lnTo>
                  <a:pt x="676338" y="97116"/>
                </a:lnTo>
                <a:lnTo>
                  <a:pt x="677100" y="104686"/>
                </a:lnTo>
                <a:lnTo>
                  <a:pt x="870026" y="262001"/>
                </a:lnTo>
                <a:lnTo>
                  <a:pt x="872718" y="262902"/>
                </a:lnTo>
                <a:lnTo>
                  <a:pt x="875398" y="262902"/>
                </a:lnTo>
                <a:lnTo>
                  <a:pt x="878090" y="262902"/>
                </a:lnTo>
                <a:lnTo>
                  <a:pt x="880770" y="262001"/>
                </a:lnTo>
                <a:lnTo>
                  <a:pt x="1073772" y="104686"/>
                </a:lnTo>
                <a:lnTo>
                  <a:pt x="1074547" y="97116"/>
                </a:lnTo>
                <a:close/>
              </a:path>
              <a:path w="1180464" h="1008379">
                <a:moveTo>
                  <a:pt x="1180465" y="59207"/>
                </a:moveTo>
                <a:lnTo>
                  <a:pt x="1175804" y="36182"/>
                </a:lnTo>
                <a:lnTo>
                  <a:pt x="1167574" y="23990"/>
                </a:lnTo>
                <a:lnTo>
                  <a:pt x="1163104" y="17360"/>
                </a:lnTo>
                <a:lnTo>
                  <a:pt x="1156474" y="12903"/>
                </a:lnTo>
                <a:lnTo>
                  <a:pt x="1156474" y="59207"/>
                </a:lnTo>
                <a:lnTo>
                  <a:pt x="1156474" y="368236"/>
                </a:lnTo>
                <a:lnTo>
                  <a:pt x="1153706" y="381939"/>
                </a:lnTo>
                <a:lnTo>
                  <a:pt x="1146149" y="393141"/>
                </a:lnTo>
                <a:lnTo>
                  <a:pt x="1134948" y="400697"/>
                </a:lnTo>
                <a:lnTo>
                  <a:pt x="1121244" y="403479"/>
                </a:lnTo>
                <a:lnTo>
                  <a:pt x="629640" y="403479"/>
                </a:lnTo>
                <a:lnTo>
                  <a:pt x="615937" y="400697"/>
                </a:lnTo>
                <a:lnTo>
                  <a:pt x="604735" y="393141"/>
                </a:lnTo>
                <a:lnTo>
                  <a:pt x="597179" y="381939"/>
                </a:lnTo>
                <a:lnTo>
                  <a:pt x="594398" y="368236"/>
                </a:lnTo>
                <a:lnTo>
                  <a:pt x="594398" y="59207"/>
                </a:lnTo>
                <a:lnTo>
                  <a:pt x="597179" y="45516"/>
                </a:lnTo>
                <a:lnTo>
                  <a:pt x="604735" y="34315"/>
                </a:lnTo>
                <a:lnTo>
                  <a:pt x="615937" y="26758"/>
                </a:lnTo>
                <a:lnTo>
                  <a:pt x="629640" y="23990"/>
                </a:lnTo>
                <a:lnTo>
                  <a:pt x="1121244" y="23990"/>
                </a:lnTo>
                <a:lnTo>
                  <a:pt x="1134948" y="26758"/>
                </a:lnTo>
                <a:lnTo>
                  <a:pt x="1146149" y="34315"/>
                </a:lnTo>
                <a:lnTo>
                  <a:pt x="1153706" y="45516"/>
                </a:lnTo>
                <a:lnTo>
                  <a:pt x="1156474" y="59207"/>
                </a:lnTo>
                <a:lnTo>
                  <a:pt x="1156474" y="12903"/>
                </a:lnTo>
                <a:lnTo>
                  <a:pt x="1144270" y="4660"/>
                </a:lnTo>
                <a:lnTo>
                  <a:pt x="1121244" y="0"/>
                </a:lnTo>
                <a:lnTo>
                  <a:pt x="629640" y="0"/>
                </a:lnTo>
                <a:lnTo>
                  <a:pt x="606602" y="4660"/>
                </a:lnTo>
                <a:lnTo>
                  <a:pt x="587781" y="17360"/>
                </a:lnTo>
                <a:lnTo>
                  <a:pt x="575068" y="36182"/>
                </a:lnTo>
                <a:lnTo>
                  <a:pt x="570407" y="59207"/>
                </a:lnTo>
                <a:lnTo>
                  <a:pt x="570407" y="368236"/>
                </a:lnTo>
                <a:lnTo>
                  <a:pt x="575068" y="391274"/>
                </a:lnTo>
                <a:lnTo>
                  <a:pt x="587781" y="410095"/>
                </a:lnTo>
                <a:lnTo>
                  <a:pt x="606602" y="422795"/>
                </a:lnTo>
                <a:lnTo>
                  <a:pt x="629640" y="427456"/>
                </a:lnTo>
                <a:lnTo>
                  <a:pt x="1121244" y="427456"/>
                </a:lnTo>
                <a:lnTo>
                  <a:pt x="1163104" y="410095"/>
                </a:lnTo>
                <a:lnTo>
                  <a:pt x="1180465" y="368236"/>
                </a:lnTo>
                <a:lnTo>
                  <a:pt x="1180465" y="5920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4" name="object 124"/>
          <p:cNvGrpSpPr/>
          <p:nvPr/>
        </p:nvGrpSpPr>
        <p:grpSpPr>
          <a:xfrm>
            <a:off x="5319991" y="7411222"/>
            <a:ext cx="1000760" cy="1064260"/>
            <a:chOff x="5319991" y="7411222"/>
            <a:chExt cx="1000760" cy="1064260"/>
          </a:xfrm>
        </p:grpSpPr>
        <p:sp>
          <p:nvSpPr>
            <p:cNvPr id="125" name="object 125"/>
            <p:cNvSpPr/>
            <p:nvPr/>
          </p:nvSpPr>
          <p:spPr>
            <a:xfrm>
              <a:off x="5319992" y="7411231"/>
              <a:ext cx="1000760" cy="1064260"/>
            </a:xfrm>
            <a:custGeom>
              <a:avLst/>
              <a:gdLst/>
              <a:ahLst/>
              <a:cxnLst/>
              <a:rect l="l" t="t" r="r" b="b"/>
              <a:pathLst>
                <a:path w="1000760" h="1064259">
                  <a:moveTo>
                    <a:pt x="461606" y="417347"/>
                  </a:moveTo>
                  <a:lnTo>
                    <a:pt x="452843" y="369760"/>
                  </a:lnTo>
                  <a:lnTo>
                    <a:pt x="437629" y="345440"/>
                  </a:lnTo>
                  <a:lnTo>
                    <a:pt x="437629" y="417347"/>
                  </a:lnTo>
                  <a:lnTo>
                    <a:pt x="437629" y="668172"/>
                  </a:lnTo>
                  <a:lnTo>
                    <a:pt x="434898" y="681621"/>
                  </a:lnTo>
                  <a:lnTo>
                    <a:pt x="427482" y="692619"/>
                  </a:lnTo>
                  <a:lnTo>
                    <a:pt x="416483" y="700036"/>
                  </a:lnTo>
                  <a:lnTo>
                    <a:pt x="403034" y="702754"/>
                  </a:lnTo>
                  <a:lnTo>
                    <a:pt x="389572" y="700036"/>
                  </a:lnTo>
                  <a:lnTo>
                    <a:pt x="378574" y="692619"/>
                  </a:lnTo>
                  <a:lnTo>
                    <a:pt x="371157" y="681621"/>
                  </a:lnTo>
                  <a:lnTo>
                    <a:pt x="368427" y="668172"/>
                  </a:lnTo>
                  <a:lnTo>
                    <a:pt x="368427" y="475576"/>
                  </a:lnTo>
                  <a:lnTo>
                    <a:pt x="363054" y="470204"/>
                  </a:lnTo>
                  <a:lnTo>
                    <a:pt x="349821" y="470204"/>
                  </a:lnTo>
                  <a:lnTo>
                    <a:pt x="344449" y="475576"/>
                  </a:lnTo>
                  <a:lnTo>
                    <a:pt x="344449" y="989330"/>
                  </a:lnTo>
                  <a:lnTo>
                    <a:pt x="340448" y="1009091"/>
                  </a:lnTo>
                  <a:lnTo>
                    <a:pt x="329539" y="1025245"/>
                  </a:lnTo>
                  <a:lnTo>
                    <a:pt x="313385" y="1036154"/>
                  </a:lnTo>
                  <a:lnTo>
                    <a:pt x="293624" y="1040155"/>
                  </a:lnTo>
                  <a:lnTo>
                    <a:pt x="273862" y="1036154"/>
                  </a:lnTo>
                  <a:lnTo>
                    <a:pt x="264617" y="1029906"/>
                  </a:lnTo>
                  <a:lnTo>
                    <a:pt x="257708" y="1025245"/>
                  </a:lnTo>
                  <a:lnTo>
                    <a:pt x="246799" y="1009091"/>
                  </a:lnTo>
                  <a:lnTo>
                    <a:pt x="242798" y="989330"/>
                  </a:lnTo>
                  <a:lnTo>
                    <a:pt x="242798" y="982700"/>
                  </a:lnTo>
                  <a:lnTo>
                    <a:pt x="237426" y="977328"/>
                  </a:lnTo>
                  <a:lnTo>
                    <a:pt x="224180" y="977328"/>
                  </a:lnTo>
                  <a:lnTo>
                    <a:pt x="218808" y="982700"/>
                  </a:lnTo>
                  <a:lnTo>
                    <a:pt x="218808" y="989330"/>
                  </a:lnTo>
                  <a:lnTo>
                    <a:pt x="214807" y="1009091"/>
                  </a:lnTo>
                  <a:lnTo>
                    <a:pt x="203898" y="1025245"/>
                  </a:lnTo>
                  <a:lnTo>
                    <a:pt x="187744" y="1036154"/>
                  </a:lnTo>
                  <a:lnTo>
                    <a:pt x="167982" y="1040155"/>
                  </a:lnTo>
                  <a:lnTo>
                    <a:pt x="148221" y="1036154"/>
                  </a:lnTo>
                  <a:lnTo>
                    <a:pt x="132067" y="1025245"/>
                  </a:lnTo>
                  <a:lnTo>
                    <a:pt x="121158" y="1009091"/>
                  </a:lnTo>
                  <a:lnTo>
                    <a:pt x="117157" y="989330"/>
                  </a:lnTo>
                  <a:lnTo>
                    <a:pt x="117157" y="715403"/>
                  </a:lnTo>
                  <a:lnTo>
                    <a:pt x="117157" y="702754"/>
                  </a:lnTo>
                  <a:lnTo>
                    <a:pt x="117157" y="475576"/>
                  </a:lnTo>
                  <a:lnTo>
                    <a:pt x="111785" y="470204"/>
                  </a:lnTo>
                  <a:lnTo>
                    <a:pt x="98552" y="470204"/>
                  </a:lnTo>
                  <a:lnTo>
                    <a:pt x="93179" y="475576"/>
                  </a:lnTo>
                  <a:lnTo>
                    <a:pt x="93179" y="668172"/>
                  </a:lnTo>
                  <a:lnTo>
                    <a:pt x="90449" y="681621"/>
                  </a:lnTo>
                  <a:lnTo>
                    <a:pt x="83032" y="692619"/>
                  </a:lnTo>
                  <a:lnTo>
                    <a:pt x="72034" y="700036"/>
                  </a:lnTo>
                  <a:lnTo>
                    <a:pt x="58572" y="702754"/>
                  </a:lnTo>
                  <a:lnTo>
                    <a:pt x="45123" y="700036"/>
                  </a:lnTo>
                  <a:lnTo>
                    <a:pt x="34124" y="692619"/>
                  </a:lnTo>
                  <a:lnTo>
                    <a:pt x="26708" y="681621"/>
                  </a:lnTo>
                  <a:lnTo>
                    <a:pt x="23977" y="668172"/>
                  </a:lnTo>
                  <a:lnTo>
                    <a:pt x="23977" y="417347"/>
                  </a:lnTo>
                  <a:lnTo>
                    <a:pt x="30784" y="378802"/>
                  </a:lnTo>
                  <a:lnTo>
                    <a:pt x="49555" y="348005"/>
                  </a:lnTo>
                  <a:lnTo>
                    <a:pt x="77876" y="327583"/>
                  </a:lnTo>
                  <a:lnTo>
                    <a:pt x="113322" y="320192"/>
                  </a:lnTo>
                  <a:lnTo>
                    <a:pt x="348297" y="320192"/>
                  </a:lnTo>
                  <a:lnTo>
                    <a:pt x="383743" y="327583"/>
                  </a:lnTo>
                  <a:lnTo>
                    <a:pt x="412064" y="348005"/>
                  </a:lnTo>
                  <a:lnTo>
                    <a:pt x="430834" y="378802"/>
                  </a:lnTo>
                  <a:lnTo>
                    <a:pt x="437629" y="417347"/>
                  </a:lnTo>
                  <a:lnTo>
                    <a:pt x="437629" y="345440"/>
                  </a:lnTo>
                  <a:lnTo>
                    <a:pt x="428790" y="331304"/>
                  </a:lnTo>
                  <a:lnTo>
                    <a:pt x="413245" y="320192"/>
                  </a:lnTo>
                  <a:lnTo>
                    <a:pt x="392811" y="305574"/>
                  </a:lnTo>
                  <a:lnTo>
                    <a:pt x="348297" y="296202"/>
                  </a:lnTo>
                  <a:lnTo>
                    <a:pt x="113322" y="296202"/>
                  </a:lnTo>
                  <a:lnTo>
                    <a:pt x="68808" y="305574"/>
                  </a:lnTo>
                  <a:lnTo>
                    <a:pt x="32829" y="331304"/>
                  </a:lnTo>
                  <a:lnTo>
                    <a:pt x="8763" y="369760"/>
                  </a:lnTo>
                  <a:lnTo>
                    <a:pt x="0" y="417347"/>
                  </a:lnTo>
                  <a:lnTo>
                    <a:pt x="0" y="668172"/>
                  </a:lnTo>
                  <a:lnTo>
                    <a:pt x="4610" y="690956"/>
                  </a:lnTo>
                  <a:lnTo>
                    <a:pt x="17170" y="709574"/>
                  </a:lnTo>
                  <a:lnTo>
                    <a:pt x="35801" y="722134"/>
                  </a:lnTo>
                  <a:lnTo>
                    <a:pt x="58572" y="726744"/>
                  </a:lnTo>
                  <a:lnTo>
                    <a:pt x="68072" y="725970"/>
                  </a:lnTo>
                  <a:lnTo>
                    <a:pt x="77089" y="723747"/>
                  </a:lnTo>
                  <a:lnTo>
                    <a:pt x="85496" y="720191"/>
                  </a:lnTo>
                  <a:lnTo>
                    <a:pt x="93179" y="715403"/>
                  </a:lnTo>
                  <a:lnTo>
                    <a:pt x="93179" y="989330"/>
                  </a:lnTo>
                  <a:lnTo>
                    <a:pt x="99060" y="1018425"/>
                  </a:lnTo>
                  <a:lnTo>
                    <a:pt x="115112" y="1042200"/>
                  </a:lnTo>
                  <a:lnTo>
                    <a:pt x="138899" y="1058252"/>
                  </a:lnTo>
                  <a:lnTo>
                    <a:pt x="167982" y="1064133"/>
                  </a:lnTo>
                  <a:lnTo>
                    <a:pt x="187020" y="1061681"/>
                  </a:lnTo>
                  <a:lnTo>
                    <a:pt x="204254" y="1054747"/>
                  </a:lnTo>
                  <a:lnTo>
                    <a:pt x="219062" y="1043940"/>
                  </a:lnTo>
                  <a:lnTo>
                    <a:pt x="222237" y="1040155"/>
                  </a:lnTo>
                  <a:lnTo>
                    <a:pt x="230797" y="1029906"/>
                  </a:lnTo>
                  <a:lnTo>
                    <a:pt x="242544" y="1043940"/>
                  </a:lnTo>
                  <a:lnTo>
                    <a:pt x="257352" y="1054747"/>
                  </a:lnTo>
                  <a:lnTo>
                    <a:pt x="274586" y="1061681"/>
                  </a:lnTo>
                  <a:lnTo>
                    <a:pt x="293624" y="1064133"/>
                  </a:lnTo>
                  <a:lnTo>
                    <a:pt x="322719" y="1058252"/>
                  </a:lnTo>
                  <a:lnTo>
                    <a:pt x="346494" y="1042200"/>
                  </a:lnTo>
                  <a:lnTo>
                    <a:pt x="347878" y="1040155"/>
                  </a:lnTo>
                  <a:lnTo>
                    <a:pt x="362546" y="1018425"/>
                  </a:lnTo>
                  <a:lnTo>
                    <a:pt x="368427" y="989330"/>
                  </a:lnTo>
                  <a:lnTo>
                    <a:pt x="368427" y="715403"/>
                  </a:lnTo>
                  <a:lnTo>
                    <a:pt x="376110" y="720191"/>
                  </a:lnTo>
                  <a:lnTo>
                    <a:pt x="384517" y="723747"/>
                  </a:lnTo>
                  <a:lnTo>
                    <a:pt x="393534" y="725970"/>
                  </a:lnTo>
                  <a:lnTo>
                    <a:pt x="403034" y="726744"/>
                  </a:lnTo>
                  <a:lnTo>
                    <a:pt x="425818" y="722134"/>
                  </a:lnTo>
                  <a:lnTo>
                    <a:pt x="435787" y="715403"/>
                  </a:lnTo>
                  <a:lnTo>
                    <a:pt x="444436" y="709574"/>
                  </a:lnTo>
                  <a:lnTo>
                    <a:pt x="449033" y="702754"/>
                  </a:lnTo>
                  <a:lnTo>
                    <a:pt x="457009" y="690956"/>
                  </a:lnTo>
                  <a:lnTo>
                    <a:pt x="461606" y="668172"/>
                  </a:lnTo>
                  <a:lnTo>
                    <a:pt x="461606" y="417347"/>
                  </a:lnTo>
                  <a:close/>
                </a:path>
                <a:path w="1000760" h="1064259">
                  <a:moveTo>
                    <a:pt x="552958" y="769327"/>
                  </a:moveTo>
                  <a:lnTo>
                    <a:pt x="547585" y="763955"/>
                  </a:lnTo>
                  <a:lnTo>
                    <a:pt x="534339" y="763955"/>
                  </a:lnTo>
                  <a:lnTo>
                    <a:pt x="528967" y="769327"/>
                  </a:lnTo>
                  <a:lnTo>
                    <a:pt x="528967" y="831507"/>
                  </a:lnTo>
                  <a:lnTo>
                    <a:pt x="534339" y="836879"/>
                  </a:lnTo>
                  <a:lnTo>
                    <a:pt x="540956" y="836879"/>
                  </a:lnTo>
                  <a:lnTo>
                    <a:pt x="547585" y="836879"/>
                  </a:lnTo>
                  <a:lnTo>
                    <a:pt x="552958" y="831507"/>
                  </a:lnTo>
                  <a:lnTo>
                    <a:pt x="552958" y="769327"/>
                  </a:lnTo>
                  <a:close/>
                </a:path>
                <a:path w="1000760" h="1064259">
                  <a:moveTo>
                    <a:pt x="552958" y="87960"/>
                  </a:moveTo>
                  <a:lnTo>
                    <a:pt x="547585" y="82588"/>
                  </a:lnTo>
                  <a:lnTo>
                    <a:pt x="534339" y="82588"/>
                  </a:lnTo>
                  <a:lnTo>
                    <a:pt x="528967" y="87960"/>
                  </a:lnTo>
                  <a:lnTo>
                    <a:pt x="528967" y="150228"/>
                  </a:lnTo>
                  <a:lnTo>
                    <a:pt x="534339" y="155600"/>
                  </a:lnTo>
                  <a:lnTo>
                    <a:pt x="540956" y="155600"/>
                  </a:lnTo>
                  <a:lnTo>
                    <a:pt x="547585" y="155600"/>
                  </a:lnTo>
                  <a:lnTo>
                    <a:pt x="552958" y="150228"/>
                  </a:lnTo>
                  <a:lnTo>
                    <a:pt x="552958" y="87960"/>
                  </a:lnTo>
                  <a:close/>
                </a:path>
                <a:path w="1000760" h="1064259">
                  <a:moveTo>
                    <a:pt x="654075" y="555929"/>
                  </a:moveTo>
                  <a:lnTo>
                    <a:pt x="552958" y="454812"/>
                  </a:lnTo>
                  <a:lnTo>
                    <a:pt x="552958" y="282740"/>
                  </a:lnTo>
                  <a:lnTo>
                    <a:pt x="547585" y="277380"/>
                  </a:lnTo>
                  <a:lnTo>
                    <a:pt x="534339" y="277380"/>
                  </a:lnTo>
                  <a:lnTo>
                    <a:pt x="528967" y="282740"/>
                  </a:lnTo>
                  <a:lnTo>
                    <a:pt x="528967" y="462965"/>
                  </a:lnTo>
                  <a:lnTo>
                    <a:pt x="530237" y="466001"/>
                  </a:lnTo>
                  <a:lnTo>
                    <a:pt x="634784" y="570560"/>
                  </a:lnTo>
                  <a:lnTo>
                    <a:pt x="637844" y="571728"/>
                  </a:lnTo>
                  <a:lnTo>
                    <a:pt x="640918" y="571728"/>
                  </a:lnTo>
                  <a:lnTo>
                    <a:pt x="643978" y="571728"/>
                  </a:lnTo>
                  <a:lnTo>
                    <a:pt x="647052" y="570560"/>
                  </a:lnTo>
                  <a:lnTo>
                    <a:pt x="654075" y="563537"/>
                  </a:lnTo>
                  <a:lnTo>
                    <a:pt x="654075" y="555929"/>
                  </a:lnTo>
                  <a:close/>
                </a:path>
                <a:path w="1000760" h="1064259">
                  <a:moveTo>
                    <a:pt x="737298" y="775665"/>
                  </a:moveTo>
                  <a:lnTo>
                    <a:pt x="714971" y="737158"/>
                  </a:lnTo>
                  <a:lnTo>
                    <a:pt x="707644" y="735215"/>
                  </a:lnTo>
                  <a:lnTo>
                    <a:pt x="696175" y="741870"/>
                  </a:lnTo>
                  <a:lnTo>
                    <a:pt x="694232" y="749211"/>
                  </a:lnTo>
                  <a:lnTo>
                    <a:pt x="715441" y="785812"/>
                  </a:lnTo>
                  <a:lnTo>
                    <a:pt x="719467" y="787946"/>
                  </a:lnTo>
                  <a:lnTo>
                    <a:pt x="723607" y="787946"/>
                  </a:lnTo>
                  <a:lnTo>
                    <a:pt x="725652" y="787946"/>
                  </a:lnTo>
                  <a:lnTo>
                    <a:pt x="727722" y="787425"/>
                  </a:lnTo>
                  <a:lnTo>
                    <a:pt x="735342" y="783005"/>
                  </a:lnTo>
                  <a:lnTo>
                    <a:pt x="737298" y="775665"/>
                  </a:lnTo>
                  <a:close/>
                </a:path>
                <a:path w="1000760" h="1064259">
                  <a:moveTo>
                    <a:pt x="737298" y="143764"/>
                  </a:moveTo>
                  <a:lnTo>
                    <a:pt x="735317" y="136436"/>
                  </a:lnTo>
                  <a:lnTo>
                    <a:pt x="723836" y="129832"/>
                  </a:lnTo>
                  <a:lnTo>
                    <a:pt x="716495" y="131800"/>
                  </a:lnTo>
                  <a:lnTo>
                    <a:pt x="694309" y="170395"/>
                  </a:lnTo>
                  <a:lnTo>
                    <a:pt x="696277" y="177723"/>
                  </a:lnTo>
                  <a:lnTo>
                    <a:pt x="703910" y="182118"/>
                  </a:lnTo>
                  <a:lnTo>
                    <a:pt x="705967" y="182626"/>
                  </a:lnTo>
                  <a:lnTo>
                    <a:pt x="707986" y="182626"/>
                  </a:lnTo>
                  <a:lnTo>
                    <a:pt x="712152" y="182626"/>
                  </a:lnTo>
                  <a:lnTo>
                    <a:pt x="716191" y="180479"/>
                  </a:lnTo>
                  <a:lnTo>
                    <a:pt x="737298" y="143764"/>
                  </a:lnTo>
                  <a:close/>
                </a:path>
                <a:path w="1000760" h="1064259">
                  <a:moveTo>
                    <a:pt x="870915" y="276898"/>
                  </a:moveTo>
                  <a:lnTo>
                    <a:pt x="864311" y="265430"/>
                  </a:lnTo>
                  <a:lnTo>
                    <a:pt x="856983" y="263461"/>
                  </a:lnTo>
                  <a:lnTo>
                    <a:pt x="818375" y="285648"/>
                  </a:lnTo>
                  <a:lnTo>
                    <a:pt x="816406" y="292976"/>
                  </a:lnTo>
                  <a:lnTo>
                    <a:pt x="821931" y="302577"/>
                  </a:lnTo>
                  <a:lnTo>
                    <a:pt x="825969" y="304736"/>
                  </a:lnTo>
                  <a:lnTo>
                    <a:pt x="830122" y="304736"/>
                  </a:lnTo>
                  <a:lnTo>
                    <a:pt x="832154" y="304736"/>
                  </a:lnTo>
                  <a:lnTo>
                    <a:pt x="834199" y="304215"/>
                  </a:lnTo>
                  <a:lnTo>
                    <a:pt x="868946" y="284226"/>
                  </a:lnTo>
                  <a:lnTo>
                    <a:pt x="870915" y="276898"/>
                  </a:lnTo>
                  <a:close/>
                </a:path>
                <a:path w="1000760" h="1064259">
                  <a:moveTo>
                    <a:pt x="870927" y="642569"/>
                  </a:moveTo>
                  <a:lnTo>
                    <a:pt x="868946" y="635241"/>
                  </a:lnTo>
                  <a:lnTo>
                    <a:pt x="830351" y="613041"/>
                  </a:lnTo>
                  <a:lnTo>
                    <a:pt x="823010" y="615022"/>
                  </a:lnTo>
                  <a:lnTo>
                    <a:pt x="816406" y="626503"/>
                  </a:lnTo>
                  <a:lnTo>
                    <a:pt x="818375" y="633831"/>
                  </a:lnTo>
                  <a:lnTo>
                    <a:pt x="853122" y="653821"/>
                  </a:lnTo>
                  <a:lnTo>
                    <a:pt x="855179" y="654329"/>
                  </a:lnTo>
                  <a:lnTo>
                    <a:pt x="857199" y="654329"/>
                  </a:lnTo>
                  <a:lnTo>
                    <a:pt x="861352" y="654329"/>
                  </a:lnTo>
                  <a:lnTo>
                    <a:pt x="865390" y="652170"/>
                  </a:lnTo>
                  <a:lnTo>
                    <a:pt x="870927" y="642569"/>
                  </a:lnTo>
                  <a:close/>
                </a:path>
                <a:path w="1000760" h="1064259">
                  <a:moveTo>
                    <a:pt x="918159" y="453161"/>
                  </a:moveTo>
                  <a:lnTo>
                    <a:pt x="912787" y="447789"/>
                  </a:lnTo>
                  <a:lnTo>
                    <a:pt x="850506" y="447789"/>
                  </a:lnTo>
                  <a:lnTo>
                    <a:pt x="845146" y="453161"/>
                  </a:lnTo>
                  <a:lnTo>
                    <a:pt x="845146" y="466407"/>
                  </a:lnTo>
                  <a:lnTo>
                    <a:pt x="850506" y="471779"/>
                  </a:lnTo>
                  <a:lnTo>
                    <a:pt x="906157" y="471779"/>
                  </a:lnTo>
                  <a:lnTo>
                    <a:pt x="912787" y="471779"/>
                  </a:lnTo>
                  <a:lnTo>
                    <a:pt x="918159" y="466407"/>
                  </a:lnTo>
                  <a:lnTo>
                    <a:pt x="918159" y="453161"/>
                  </a:lnTo>
                  <a:close/>
                </a:path>
                <a:path w="1000760" h="1064259">
                  <a:moveTo>
                    <a:pt x="1000747" y="459790"/>
                  </a:moveTo>
                  <a:lnTo>
                    <a:pt x="998372" y="412838"/>
                  </a:lnTo>
                  <a:lnTo>
                    <a:pt x="991387" y="367233"/>
                  </a:lnTo>
                  <a:lnTo>
                    <a:pt x="980046" y="323202"/>
                  </a:lnTo>
                  <a:lnTo>
                    <a:pt x="964565" y="280987"/>
                  </a:lnTo>
                  <a:lnTo>
                    <a:pt x="945172" y="240804"/>
                  </a:lnTo>
                  <a:lnTo>
                    <a:pt x="922121" y="202895"/>
                  </a:lnTo>
                  <a:lnTo>
                    <a:pt x="895629" y="167487"/>
                  </a:lnTo>
                  <a:lnTo>
                    <a:pt x="865936" y="134823"/>
                  </a:lnTo>
                  <a:lnTo>
                    <a:pt x="833259" y="105117"/>
                  </a:lnTo>
                  <a:lnTo>
                    <a:pt x="797852" y="78625"/>
                  </a:lnTo>
                  <a:lnTo>
                    <a:pt x="759942" y="55575"/>
                  </a:lnTo>
                  <a:lnTo>
                    <a:pt x="719759" y="36182"/>
                  </a:lnTo>
                  <a:lnTo>
                    <a:pt x="677545" y="20701"/>
                  </a:lnTo>
                  <a:lnTo>
                    <a:pt x="633514" y="9359"/>
                  </a:lnTo>
                  <a:lnTo>
                    <a:pt x="587908" y="2374"/>
                  </a:lnTo>
                  <a:lnTo>
                    <a:pt x="540956" y="0"/>
                  </a:lnTo>
                  <a:lnTo>
                    <a:pt x="503707" y="1485"/>
                  </a:lnTo>
                  <a:lnTo>
                    <a:pt x="430479" y="13360"/>
                  </a:lnTo>
                  <a:lnTo>
                    <a:pt x="388480" y="25819"/>
                  </a:lnTo>
                  <a:lnTo>
                    <a:pt x="385076" y="32613"/>
                  </a:lnTo>
                  <a:lnTo>
                    <a:pt x="389267" y="45173"/>
                  </a:lnTo>
                  <a:lnTo>
                    <a:pt x="396049" y="48590"/>
                  </a:lnTo>
                  <a:lnTo>
                    <a:pt x="402348" y="46469"/>
                  </a:lnTo>
                  <a:lnTo>
                    <a:pt x="436219" y="36664"/>
                  </a:lnTo>
                  <a:lnTo>
                    <a:pt x="470687" y="29629"/>
                  </a:lnTo>
                  <a:lnTo>
                    <a:pt x="505637" y="25400"/>
                  </a:lnTo>
                  <a:lnTo>
                    <a:pt x="540956" y="23990"/>
                  </a:lnTo>
                  <a:lnTo>
                    <a:pt x="588378" y="26543"/>
                  </a:lnTo>
                  <a:lnTo>
                    <a:pt x="634339" y="34061"/>
                  </a:lnTo>
                  <a:lnTo>
                    <a:pt x="678561" y="46240"/>
                  </a:lnTo>
                  <a:lnTo>
                    <a:pt x="720788" y="62839"/>
                  </a:lnTo>
                  <a:lnTo>
                    <a:pt x="760742" y="83566"/>
                  </a:lnTo>
                  <a:lnTo>
                    <a:pt x="798169" y="108178"/>
                  </a:lnTo>
                  <a:lnTo>
                    <a:pt x="832789" y="136398"/>
                  </a:lnTo>
                  <a:lnTo>
                    <a:pt x="864349" y="167957"/>
                  </a:lnTo>
                  <a:lnTo>
                    <a:pt x="892568" y="202577"/>
                  </a:lnTo>
                  <a:lnTo>
                    <a:pt x="917181" y="240004"/>
                  </a:lnTo>
                  <a:lnTo>
                    <a:pt x="937907" y="279958"/>
                  </a:lnTo>
                  <a:lnTo>
                    <a:pt x="954506" y="322186"/>
                  </a:lnTo>
                  <a:lnTo>
                    <a:pt x="966685" y="366407"/>
                  </a:lnTo>
                  <a:lnTo>
                    <a:pt x="974204" y="412369"/>
                  </a:lnTo>
                  <a:lnTo>
                    <a:pt x="976757" y="459790"/>
                  </a:lnTo>
                  <a:lnTo>
                    <a:pt x="974204" y="507199"/>
                  </a:lnTo>
                  <a:lnTo>
                    <a:pt x="966685" y="553161"/>
                  </a:lnTo>
                  <a:lnTo>
                    <a:pt x="954506" y="597382"/>
                  </a:lnTo>
                  <a:lnTo>
                    <a:pt x="937907" y="639610"/>
                  </a:lnTo>
                  <a:lnTo>
                    <a:pt x="917181" y="679564"/>
                  </a:lnTo>
                  <a:lnTo>
                    <a:pt x="892568" y="716991"/>
                  </a:lnTo>
                  <a:lnTo>
                    <a:pt x="864349" y="751611"/>
                  </a:lnTo>
                  <a:lnTo>
                    <a:pt x="832789" y="783170"/>
                  </a:lnTo>
                  <a:lnTo>
                    <a:pt x="798169" y="811377"/>
                  </a:lnTo>
                  <a:lnTo>
                    <a:pt x="760742" y="835990"/>
                  </a:lnTo>
                  <a:lnTo>
                    <a:pt x="720788" y="856729"/>
                  </a:lnTo>
                  <a:lnTo>
                    <a:pt x="678561" y="873315"/>
                  </a:lnTo>
                  <a:lnTo>
                    <a:pt x="634339" y="885507"/>
                  </a:lnTo>
                  <a:lnTo>
                    <a:pt x="588378" y="893013"/>
                  </a:lnTo>
                  <a:lnTo>
                    <a:pt x="540956" y="895578"/>
                  </a:lnTo>
                  <a:lnTo>
                    <a:pt x="515162" y="894816"/>
                  </a:lnTo>
                  <a:lnTo>
                    <a:pt x="489546" y="892568"/>
                  </a:lnTo>
                  <a:lnTo>
                    <a:pt x="464185" y="888822"/>
                  </a:lnTo>
                  <a:lnTo>
                    <a:pt x="439178" y="883589"/>
                  </a:lnTo>
                  <a:lnTo>
                    <a:pt x="432739" y="882053"/>
                  </a:lnTo>
                  <a:lnTo>
                    <a:pt x="426250" y="886015"/>
                  </a:lnTo>
                  <a:lnTo>
                    <a:pt x="459968" y="912431"/>
                  </a:lnTo>
                  <a:lnTo>
                    <a:pt x="513753" y="918768"/>
                  </a:lnTo>
                  <a:lnTo>
                    <a:pt x="540956" y="919556"/>
                  </a:lnTo>
                  <a:lnTo>
                    <a:pt x="587908" y="917181"/>
                  </a:lnTo>
                  <a:lnTo>
                    <a:pt x="633514" y="910209"/>
                  </a:lnTo>
                  <a:lnTo>
                    <a:pt x="677545" y="898855"/>
                  </a:lnTo>
                  <a:lnTo>
                    <a:pt x="719759" y="883373"/>
                  </a:lnTo>
                  <a:lnTo>
                    <a:pt x="759942" y="863981"/>
                  </a:lnTo>
                  <a:lnTo>
                    <a:pt x="797852" y="840930"/>
                  </a:lnTo>
                  <a:lnTo>
                    <a:pt x="833259" y="814438"/>
                  </a:lnTo>
                  <a:lnTo>
                    <a:pt x="865936" y="784745"/>
                  </a:lnTo>
                  <a:lnTo>
                    <a:pt x="895629" y="752081"/>
                  </a:lnTo>
                  <a:lnTo>
                    <a:pt x="922121" y="716673"/>
                  </a:lnTo>
                  <a:lnTo>
                    <a:pt x="945172" y="678764"/>
                  </a:lnTo>
                  <a:lnTo>
                    <a:pt x="964565" y="638581"/>
                  </a:lnTo>
                  <a:lnTo>
                    <a:pt x="980046" y="596353"/>
                  </a:lnTo>
                  <a:lnTo>
                    <a:pt x="991387" y="552323"/>
                  </a:lnTo>
                  <a:lnTo>
                    <a:pt x="998372" y="506730"/>
                  </a:lnTo>
                  <a:lnTo>
                    <a:pt x="1000747" y="45979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427873" y="7414481"/>
              <a:ext cx="245866" cy="245866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5538802" y="8147531"/>
              <a:ext cx="24130" cy="265430"/>
            </a:xfrm>
            <a:custGeom>
              <a:avLst/>
              <a:gdLst/>
              <a:ahLst/>
              <a:cxnLst/>
              <a:rect l="l" t="t" r="r" b="b"/>
              <a:pathLst>
                <a:path w="24129" h="265429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259646"/>
                  </a:lnTo>
                  <a:lnTo>
                    <a:pt x="5371" y="265018"/>
                  </a:lnTo>
                  <a:lnTo>
                    <a:pt x="11999" y="265018"/>
                  </a:lnTo>
                  <a:lnTo>
                    <a:pt x="18627" y="265018"/>
                  </a:lnTo>
                  <a:lnTo>
                    <a:pt x="23999" y="259646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object 128"/>
          <p:cNvGrpSpPr/>
          <p:nvPr/>
        </p:nvGrpSpPr>
        <p:grpSpPr>
          <a:xfrm>
            <a:off x="10166220" y="4374549"/>
            <a:ext cx="1078865" cy="1062355"/>
            <a:chOff x="10166220" y="4374549"/>
            <a:chExt cx="1078865" cy="1062355"/>
          </a:xfrm>
        </p:grpSpPr>
        <p:sp>
          <p:nvSpPr>
            <p:cNvPr id="129" name="object 129"/>
            <p:cNvSpPr/>
            <p:nvPr/>
          </p:nvSpPr>
          <p:spPr>
            <a:xfrm>
              <a:off x="10250648" y="5206595"/>
              <a:ext cx="775335" cy="230504"/>
            </a:xfrm>
            <a:custGeom>
              <a:avLst/>
              <a:gdLst/>
              <a:ahLst/>
              <a:cxnLst/>
              <a:rect l="l" t="t" r="r" b="b"/>
              <a:pathLst>
                <a:path w="775334" h="230504">
                  <a:moveTo>
                    <a:pt x="577354" y="0"/>
                  </a:moveTo>
                  <a:lnTo>
                    <a:pt x="572097" y="5434"/>
                  </a:lnTo>
                  <a:lnTo>
                    <a:pt x="571951" y="18680"/>
                  </a:lnTo>
                  <a:lnTo>
                    <a:pt x="577259" y="24114"/>
                  </a:lnTo>
                  <a:lnTo>
                    <a:pt x="583877" y="24187"/>
                  </a:lnTo>
                  <a:lnTo>
                    <a:pt x="632194" y="31078"/>
                  </a:lnTo>
                  <a:lnTo>
                    <a:pt x="674647" y="49397"/>
                  </a:lnTo>
                  <a:lnTo>
                    <a:pt x="709001" y="77329"/>
                  </a:lnTo>
                  <a:lnTo>
                    <a:pt x="733023" y="113058"/>
                  </a:lnTo>
                  <a:lnTo>
                    <a:pt x="744479" y="154770"/>
                  </a:lnTo>
                  <a:lnTo>
                    <a:pt x="749642" y="206004"/>
                  </a:lnTo>
                  <a:lnTo>
                    <a:pt x="25538" y="206004"/>
                  </a:lnTo>
                  <a:lnTo>
                    <a:pt x="30700" y="154759"/>
                  </a:lnTo>
                  <a:lnTo>
                    <a:pt x="42157" y="113053"/>
                  </a:lnTo>
                  <a:lnTo>
                    <a:pt x="66179" y="77327"/>
                  </a:lnTo>
                  <a:lnTo>
                    <a:pt x="100533" y="49397"/>
                  </a:lnTo>
                  <a:lnTo>
                    <a:pt x="142985" y="31078"/>
                  </a:lnTo>
                  <a:lnTo>
                    <a:pt x="191303" y="24187"/>
                  </a:lnTo>
                  <a:lnTo>
                    <a:pt x="197920" y="24114"/>
                  </a:lnTo>
                  <a:lnTo>
                    <a:pt x="203239" y="18680"/>
                  </a:lnTo>
                  <a:lnTo>
                    <a:pt x="203093" y="5486"/>
                  </a:lnTo>
                  <a:lnTo>
                    <a:pt x="197742" y="198"/>
                  </a:lnTo>
                  <a:lnTo>
                    <a:pt x="191166" y="198"/>
                  </a:lnTo>
                  <a:lnTo>
                    <a:pt x="144515" y="5896"/>
                  </a:lnTo>
                  <a:lnTo>
                    <a:pt x="102343" y="21092"/>
                  </a:lnTo>
                  <a:lnTo>
                    <a:pt x="66007" y="44562"/>
                  </a:lnTo>
                  <a:lnTo>
                    <a:pt x="36988" y="75082"/>
                  </a:lnTo>
                  <a:lnTo>
                    <a:pt x="16771" y="111427"/>
                  </a:lnTo>
                  <a:lnTo>
                    <a:pt x="6837" y="152372"/>
                  </a:lnTo>
                  <a:lnTo>
                    <a:pt x="0" y="220171"/>
                  </a:lnTo>
                  <a:lnTo>
                    <a:pt x="1099" y="223532"/>
                  </a:lnTo>
                  <a:lnTo>
                    <a:pt x="5654" y="228548"/>
                  </a:lnTo>
                  <a:lnTo>
                    <a:pt x="8879" y="229992"/>
                  </a:lnTo>
                  <a:lnTo>
                    <a:pt x="762908" y="229992"/>
                  </a:lnTo>
                  <a:lnTo>
                    <a:pt x="766301" y="229992"/>
                  </a:lnTo>
                  <a:lnTo>
                    <a:pt x="769526" y="228548"/>
                  </a:lnTo>
                  <a:lnTo>
                    <a:pt x="774081" y="223532"/>
                  </a:lnTo>
                  <a:lnTo>
                    <a:pt x="775180" y="220171"/>
                  </a:lnTo>
                  <a:lnTo>
                    <a:pt x="768343" y="152382"/>
                  </a:lnTo>
                  <a:lnTo>
                    <a:pt x="758409" y="111433"/>
                  </a:lnTo>
                  <a:lnTo>
                    <a:pt x="738191" y="75085"/>
                  </a:lnTo>
                  <a:lnTo>
                    <a:pt x="709174" y="44564"/>
                  </a:lnTo>
                  <a:lnTo>
                    <a:pt x="672840" y="21092"/>
                  </a:lnTo>
                  <a:lnTo>
                    <a:pt x="630670" y="5896"/>
                  </a:lnTo>
                  <a:lnTo>
                    <a:pt x="584149" y="198"/>
                  </a:lnTo>
                  <a:lnTo>
                    <a:pt x="57735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515977" y="5050678"/>
              <a:ext cx="244516" cy="244516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0166210" y="4374559"/>
              <a:ext cx="1078865" cy="744855"/>
            </a:xfrm>
            <a:custGeom>
              <a:avLst/>
              <a:gdLst/>
              <a:ahLst/>
              <a:cxnLst/>
              <a:rect l="l" t="t" r="r" b="b"/>
              <a:pathLst>
                <a:path w="1078865" h="744854">
                  <a:moveTo>
                    <a:pt x="412394" y="613384"/>
                  </a:moveTo>
                  <a:lnTo>
                    <a:pt x="411975" y="605790"/>
                  </a:lnTo>
                  <a:lnTo>
                    <a:pt x="238658" y="451065"/>
                  </a:lnTo>
                  <a:lnTo>
                    <a:pt x="234899" y="432447"/>
                  </a:lnTo>
                  <a:lnTo>
                    <a:pt x="220535" y="411175"/>
                  </a:lnTo>
                  <a:lnTo>
                    <a:pt x="220535" y="479996"/>
                  </a:lnTo>
                  <a:lnTo>
                    <a:pt x="212801" y="518210"/>
                  </a:lnTo>
                  <a:lnTo>
                    <a:pt x="191719" y="549452"/>
                  </a:lnTo>
                  <a:lnTo>
                    <a:pt x="160477" y="570534"/>
                  </a:lnTo>
                  <a:lnTo>
                    <a:pt x="125984" y="577507"/>
                  </a:lnTo>
                  <a:lnTo>
                    <a:pt x="125298" y="576884"/>
                  </a:lnTo>
                  <a:lnTo>
                    <a:pt x="117729" y="577329"/>
                  </a:lnTo>
                  <a:lnTo>
                    <a:pt x="52806" y="549452"/>
                  </a:lnTo>
                  <a:lnTo>
                    <a:pt x="23990" y="479996"/>
                  </a:lnTo>
                  <a:lnTo>
                    <a:pt x="31724" y="441782"/>
                  </a:lnTo>
                  <a:lnTo>
                    <a:pt x="52806" y="410540"/>
                  </a:lnTo>
                  <a:lnTo>
                    <a:pt x="84048" y="389458"/>
                  </a:lnTo>
                  <a:lnTo>
                    <a:pt x="122262" y="381723"/>
                  </a:lnTo>
                  <a:lnTo>
                    <a:pt x="160477" y="389458"/>
                  </a:lnTo>
                  <a:lnTo>
                    <a:pt x="191719" y="410540"/>
                  </a:lnTo>
                  <a:lnTo>
                    <a:pt x="212801" y="441782"/>
                  </a:lnTo>
                  <a:lnTo>
                    <a:pt x="220535" y="479996"/>
                  </a:lnTo>
                  <a:lnTo>
                    <a:pt x="220535" y="411175"/>
                  </a:lnTo>
                  <a:lnTo>
                    <a:pt x="208673" y="393585"/>
                  </a:lnTo>
                  <a:lnTo>
                    <a:pt x="191096" y="381723"/>
                  </a:lnTo>
                  <a:lnTo>
                    <a:pt x="169799" y="367360"/>
                  </a:lnTo>
                  <a:lnTo>
                    <a:pt x="122262" y="357733"/>
                  </a:lnTo>
                  <a:lnTo>
                    <a:pt x="74714" y="367360"/>
                  </a:lnTo>
                  <a:lnTo>
                    <a:pt x="35852" y="393585"/>
                  </a:lnTo>
                  <a:lnTo>
                    <a:pt x="9626" y="432447"/>
                  </a:lnTo>
                  <a:lnTo>
                    <a:pt x="0" y="479996"/>
                  </a:lnTo>
                  <a:lnTo>
                    <a:pt x="9626" y="527532"/>
                  </a:lnTo>
                  <a:lnTo>
                    <a:pt x="35852" y="566407"/>
                  </a:lnTo>
                  <a:lnTo>
                    <a:pt x="74714" y="592632"/>
                  </a:lnTo>
                  <a:lnTo>
                    <a:pt x="116332" y="601052"/>
                  </a:lnTo>
                  <a:lnTo>
                    <a:pt x="275678" y="743292"/>
                  </a:lnTo>
                  <a:lnTo>
                    <a:pt x="278523" y="744308"/>
                  </a:lnTo>
                  <a:lnTo>
                    <a:pt x="281368" y="744308"/>
                  </a:lnTo>
                  <a:lnTo>
                    <a:pt x="284657" y="744308"/>
                  </a:lnTo>
                  <a:lnTo>
                    <a:pt x="287947" y="742962"/>
                  </a:lnTo>
                  <a:lnTo>
                    <a:pt x="294741" y="735368"/>
                  </a:lnTo>
                  <a:lnTo>
                    <a:pt x="294309" y="727773"/>
                  </a:lnTo>
                  <a:lnTo>
                    <a:pt x="147891" y="597065"/>
                  </a:lnTo>
                  <a:lnTo>
                    <a:pt x="169799" y="592632"/>
                  </a:lnTo>
                  <a:lnTo>
                    <a:pt x="191096" y="578256"/>
                  </a:lnTo>
                  <a:lnTo>
                    <a:pt x="208673" y="566407"/>
                  </a:lnTo>
                  <a:lnTo>
                    <a:pt x="234899" y="527532"/>
                  </a:lnTo>
                  <a:lnTo>
                    <a:pt x="243065" y="487184"/>
                  </a:lnTo>
                  <a:lnTo>
                    <a:pt x="393344" y="621322"/>
                  </a:lnTo>
                  <a:lnTo>
                    <a:pt x="396201" y="622325"/>
                  </a:lnTo>
                  <a:lnTo>
                    <a:pt x="399034" y="622325"/>
                  </a:lnTo>
                  <a:lnTo>
                    <a:pt x="402336" y="622325"/>
                  </a:lnTo>
                  <a:lnTo>
                    <a:pt x="405612" y="620966"/>
                  </a:lnTo>
                  <a:lnTo>
                    <a:pt x="412394" y="613384"/>
                  </a:lnTo>
                  <a:close/>
                </a:path>
                <a:path w="1078865" h="744854">
                  <a:moveTo>
                    <a:pt x="556552" y="122250"/>
                  </a:moveTo>
                  <a:lnTo>
                    <a:pt x="546938" y="74714"/>
                  </a:lnTo>
                  <a:lnTo>
                    <a:pt x="532561" y="53416"/>
                  </a:lnTo>
                  <a:lnTo>
                    <a:pt x="532561" y="122250"/>
                  </a:lnTo>
                  <a:lnTo>
                    <a:pt x="524827" y="160464"/>
                  </a:lnTo>
                  <a:lnTo>
                    <a:pt x="503758" y="191719"/>
                  </a:lnTo>
                  <a:lnTo>
                    <a:pt x="472516" y="212801"/>
                  </a:lnTo>
                  <a:lnTo>
                    <a:pt x="441236" y="219138"/>
                  </a:lnTo>
                  <a:lnTo>
                    <a:pt x="439305" y="219303"/>
                  </a:lnTo>
                  <a:lnTo>
                    <a:pt x="439077" y="219570"/>
                  </a:lnTo>
                  <a:lnTo>
                    <a:pt x="396087" y="212801"/>
                  </a:lnTo>
                  <a:lnTo>
                    <a:pt x="343763" y="160464"/>
                  </a:lnTo>
                  <a:lnTo>
                    <a:pt x="336029" y="122250"/>
                  </a:lnTo>
                  <a:lnTo>
                    <a:pt x="337400" y="115468"/>
                  </a:lnTo>
                  <a:lnTo>
                    <a:pt x="337464" y="115138"/>
                  </a:lnTo>
                  <a:lnTo>
                    <a:pt x="343763" y="84035"/>
                  </a:lnTo>
                  <a:lnTo>
                    <a:pt x="364845" y="52793"/>
                  </a:lnTo>
                  <a:lnTo>
                    <a:pt x="396087" y="31724"/>
                  </a:lnTo>
                  <a:lnTo>
                    <a:pt x="434301" y="23990"/>
                  </a:lnTo>
                  <a:lnTo>
                    <a:pt x="472516" y="31724"/>
                  </a:lnTo>
                  <a:lnTo>
                    <a:pt x="503758" y="52793"/>
                  </a:lnTo>
                  <a:lnTo>
                    <a:pt x="524827" y="84035"/>
                  </a:lnTo>
                  <a:lnTo>
                    <a:pt x="532561" y="122250"/>
                  </a:lnTo>
                  <a:lnTo>
                    <a:pt x="532561" y="53416"/>
                  </a:lnTo>
                  <a:lnTo>
                    <a:pt x="520700" y="35839"/>
                  </a:lnTo>
                  <a:lnTo>
                    <a:pt x="503135" y="23990"/>
                  </a:lnTo>
                  <a:lnTo>
                    <a:pt x="481838" y="9613"/>
                  </a:lnTo>
                  <a:lnTo>
                    <a:pt x="434301" y="0"/>
                  </a:lnTo>
                  <a:lnTo>
                    <a:pt x="386753" y="9613"/>
                  </a:lnTo>
                  <a:lnTo>
                    <a:pt x="347891" y="35839"/>
                  </a:lnTo>
                  <a:lnTo>
                    <a:pt x="321665" y="74714"/>
                  </a:lnTo>
                  <a:lnTo>
                    <a:pt x="315734" y="103949"/>
                  </a:lnTo>
                  <a:lnTo>
                    <a:pt x="165074" y="283679"/>
                  </a:lnTo>
                  <a:lnTo>
                    <a:pt x="165735" y="291236"/>
                  </a:lnTo>
                  <a:lnTo>
                    <a:pt x="173050" y="297383"/>
                  </a:lnTo>
                  <a:lnTo>
                    <a:pt x="175793" y="298297"/>
                  </a:lnTo>
                  <a:lnTo>
                    <a:pt x="178511" y="298297"/>
                  </a:lnTo>
                  <a:lnTo>
                    <a:pt x="181940" y="298297"/>
                  </a:lnTo>
                  <a:lnTo>
                    <a:pt x="185331" y="296837"/>
                  </a:lnTo>
                  <a:lnTo>
                    <a:pt x="315861" y="141147"/>
                  </a:lnTo>
                  <a:lnTo>
                    <a:pt x="321665" y="169799"/>
                  </a:lnTo>
                  <a:lnTo>
                    <a:pt x="347891" y="208673"/>
                  </a:lnTo>
                  <a:lnTo>
                    <a:pt x="386753" y="234899"/>
                  </a:lnTo>
                  <a:lnTo>
                    <a:pt x="420497" y="241731"/>
                  </a:lnTo>
                  <a:lnTo>
                    <a:pt x="292544" y="394322"/>
                  </a:lnTo>
                  <a:lnTo>
                    <a:pt x="293204" y="401891"/>
                  </a:lnTo>
                  <a:lnTo>
                    <a:pt x="300520" y="408025"/>
                  </a:lnTo>
                  <a:lnTo>
                    <a:pt x="303263" y="408952"/>
                  </a:lnTo>
                  <a:lnTo>
                    <a:pt x="305981" y="408952"/>
                  </a:lnTo>
                  <a:lnTo>
                    <a:pt x="309410" y="408952"/>
                  </a:lnTo>
                  <a:lnTo>
                    <a:pt x="312801" y="407492"/>
                  </a:lnTo>
                  <a:lnTo>
                    <a:pt x="452539" y="240830"/>
                  </a:lnTo>
                  <a:lnTo>
                    <a:pt x="481838" y="234899"/>
                  </a:lnTo>
                  <a:lnTo>
                    <a:pt x="503123" y="220535"/>
                  </a:lnTo>
                  <a:lnTo>
                    <a:pt x="520700" y="208673"/>
                  </a:lnTo>
                  <a:lnTo>
                    <a:pt x="546938" y="169799"/>
                  </a:lnTo>
                  <a:lnTo>
                    <a:pt x="556552" y="122250"/>
                  </a:lnTo>
                  <a:close/>
                </a:path>
                <a:path w="1078865" h="744854">
                  <a:moveTo>
                    <a:pt x="1078280" y="494931"/>
                  </a:moveTo>
                  <a:lnTo>
                    <a:pt x="1074407" y="455295"/>
                  </a:lnTo>
                  <a:lnTo>
                    <a:pt x="1061097" y="417804"/>
                  </a:lnTo>
                  <a:lnTo>
                    <a:pt x="1035875" y="387007"/>
                  </a:lnTo>
                  <a:lnTo>
                    <a:pt x="992365" y="349504"/>
                  </a:lnTo>
                  <a:lnTo>
                    <a:pt x="953617" y="328269"/>
                  </a:lnTo>
                  <a:lnTo>
                    <a:pt x="885177" y="323684"/>
                  </a:lnTo>
                  <a:lnTo>
                    <a:pt x="833678" y="335648"/>
                  </a:lnTo>
                  <a:lnTo>
                    <a:pt x="796709" y="354914"/>
                  </a:lnTo>
                  <a:lnTo>
                    <a:pt x="618134" y="198132"/>
                  </a:lnTo>
                  <a:lnTo>
                    <a:pt x="610552" y="198640"/>
                  </a:lnTo>
                  <a:lnTo>
                    <a:pt x="601827" y="208584"/>
                  </a:lnTo>
                  <a:lnTo>
                    <a:pt x="602310" y="216166"/>
                  </a:lnTo>
                  <a:lnTo>
                    <a:pt x="775081" y="367842"/>
                  </a:lnTo>
                  <a:lnTo>
                    <a:pt x="766699" y="377405"/>
                  </a:lnTo>
                  <a:lnTo>
                    <a:pt x="766737" y="378167"/>
                  </a:lnTo>
                  <a:lnTo>
                    <a:pt x="746798" y="396151"/>
                  </a:lnTo>
                  <a:lnTo>
                    <a:pt x="732751" y="416966"/>
                  </a:lnTo>
                  <a:lnTo>
                    <a:pt x="731951" y="417017"/>
                  </a:lnTo>
                  <a:lnTo>
                    <a:pt x="724458" y="425538"/>
                  </a:lnTo>
                  <a:lnTo>
                    <a:pt x="552310" y="274497"/>
                  </a:lnTo>
                  <a:lnTo>
                    <a:pt x="544741" y="275005"/>
                  </a:lnTo>
                  <a:lnTo>
                    <a:pt x="536003" y="284949"/>
                  </a:lnTo>
                  <a:lnTo>
                    <a:pt x="536486" y="292531"/>
                  </a:lnTo>
                  <a:lnTo>
                    <a:pt x="714273" y="448525"/>
                  </a:lnTo>
                  <a:lnTo>
                    <a:pt x="700087" y="489051"/>
                  </a:lnTo>
                  <a:lnTo>
                    <a:pt x="695680" y="541350"/>
                  </a:lnTo>
                  <a:lnTo>
                    <a:pt x="704532" y="594525"/>
                  </a:lnTo>
                  <a:lnTo>
                    <a:pt x="725614" y="633336"/>
                  </a:lnTo>
                  <a:lnTo>
                    <a:pt x="779183" y="681926"/>
                  </a:lnTo>
                  <a:lnTo>
                    <a:pt x="813130" y="702678"/>
                  </a:lnTo>
                  <a:lnTo>
                    <a:pt x="852106" y="710742"/>
                  </a:lnTo>
                  <a:lnTo>
                    <a:pt x="870000" y="711225"/>
                  </a:lnTo>
                  <a:lnTo>
                    <a:pt x="894461" y="708621"/>
                  </a:lnTo>
                  <a:lnTo>
                    <a:pt x="917536" y="701014"/>
                  </a:lnTo>
                  <a:lnTo>
                    <a:pt x="938517" y="688708"/>
                  </a:lnTo>
                  <a:lnTo>
                    <a:pt x="956703" y="672020"/>
                  </a:lnTo>
                  <a:lnTo>
                    <a:pt x="964793" y="662838"/>
                  </a:lnTo>
                  <a:lnTo>
                    <a:pt x="964311" y="655256"/>
                  </a:lnTo>
                  <a:lnTo>
                    <a:pt x="804913" y="514845"/>
                  </a:lnTo>
                  <a:lnTo>
                    <a:pt x="934326" y="660819"/>
                  </a:lnTo>
                  <a:lnTo>
                    <a:pt x="919848" y="672452"/>
                  </a:lnTo>
                  <a:lnTo>
                    <a:pt x="903490" y="680821"/>
                  </a:lnTo>
                  <a:lnTo>
                    <a:pt x="885748" y="685800"/>
                  </a:lnTo>
                  <a:lnTo>
                    <a:pt x="867168" y="687197"/>
                  </a:lnTo>
                  <a:lnTo>
                    <a:pt x="852843" y="686752"/>
                  </a:lnTo>
                  <a:lnTo>
                    <a:pt x="807808" y="673341"/>
                  </a:lnTo>
                  <a:lnTo>
                    <a:pt x="751928" y="625944"/>
                  </a:lnTo>
                  <a:lnTo>
                    <a:pt x="727532" y="587730"/>
                  </a:lnTo>
                  <a:lnTo>
                    <a:pt x="719670" y="540562"/>
                  </a:lnTo>
                  <a:lnTo>
                    <a:pt x="723544" y="494207"/>
                  </a:lnTo>
                  <a:lnTo>
                    <a:pt x="738759" y="450659"/>
                  </a:lnTo>
                  <a:lnTo>
                    <a:pt x="764882" y="411911"/>
                  </a:lnTo>
                  <a:lnTo>
                    <a:pt x="800404" y="379869"/>
                  </a:lnTo>
                  <a:lnTo>
                    <a:pt x="841971" y="358178"/>
                  </a:lnTo>
                  <a:lnTo>
                    <a:pt x="887641" y="347560"/>
                  </a:lnTo>
                  <a:lnTo>
                    <a:pt x="935494" y="348742"/>
                  </a:lnTo>
                  <a:lnTo>
                    <a:pt x="976680" y="367665"/>
                  </a:lnTo>
                  <a:lnTo>
                    <a:pt x="1020216" y="405180"/>
                  </a:lnTo>
                  <a:lnTo>
                    <a:pt x="1046746" y="443941"/>
                  </a:lnTo>
                  <a:lnTo>
                    <a:pt x="1054379" y="492086"/>
                  </a:lnTo>
                  <a:lnTo>
                    <a:pt x="1051877" y="510336"/>
                  </a:lnTo>
                  <a:lnTo>
                    <a:pt x="1045781" y="527672"/>
                  </a:lnTo>
                  <a:lnTo>
                    <a:pt x="1036218" y="543585"/>
                  </a:lnTo>
                  <a:lnTo>
                    <a:pt x="889584" y="417220"/>
                  </a:lnTo>
                  <a:lnTo>
                    <a:pt x="882002" y="417766"/>
                  </a:lnTo>
                  <a:lnTo>
                    <a:pt x="873353" y="427799"/>
                  </a:lnTo>
                  <a:lnTo>
                    <a:pt x="873912" y="435368"/>
                  </a:lnTo>
                  <a:lnTo>
                    <a:pt x="1034821" y="574040"/>
                  </a:lnTo>
                  <a:lnTo>
                    <a:pt x="1042390" y="573481"/>
                  </a:lnTo>
                  <a:lnTo>
                    <a:pt x="1050391" y="564210"/>
                  </a:lnTo>
                  <a:lnTo>
                    <a:pt x="1064844" y="543140"/>
                  </a:lnTo>
                  <a:lnTo>
                    <a:pt x="1074216" y="519772"/>
                  </a:lnTo>
                  <a:lnTo>
                    <a:pt x="1078280" y="49493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" name="object 132"/>
          <p:cNvGrpSpPr/>
          <p:nvPr/>
        </p:nvGrpSpPr>
        <p:grpSpPr>
          <a:xfrm>
            <a:off x="6955980" y="4360293"/>
            <a:ext cx="956310" cy="1161415"/>
            <a:chOff x="6955980" y="4360293"/>
            <a:chExt cx="956310" cy="1161415"/>
          </a:xfrm>
        </p:grpSpPr>
        <p:sp>
          <p:nvSpPr>
            <p:cNvPr id="133" name="object 133"/>
            <p:cNvSpPr/>
            <p:nvPr/>
          </p:nvSpPr>
          <p:spPr>
            <a:xfrm>
              <a:off x="6955980" y="4360293"/>
              <a:ext cx="956310" cy="1161415"/>
            </a:xfrm>
            <a:custGeom>
              <a:avLst/>
              <a:gdLst/>
              <a:ahLst/>
              <a:cxnLst/>
              <a:rect l="l" t="t" r="r" b="b"/>
              <a:pathLst>
                <a:path w="956309" h="1161414">
                  <a:moveTo>
                    <a:pt x="480707" y="0"/>
                  </a:moveTo>
                  <a:lnTo>
                    <a:pt x="475179" y="0"/>
                  </a:lnTo>
                  <a:lnTo>
                    <a:pt x="471043" y="2910"/>
                  </a:lnTo>
                  <a:lnTo>
                    <a:pt x="436952" y="24656"/>
                  </a:lnTo>
                  <a:lnTo>
                    <a:pt x="399344" y="44486"/>
                  </a:lnTo>
                  <a:lnTo>
                    <a:pt x="358553" y="62314"/>
                  </a:lnTo>
                  <a:lnTo>
                    <a:pt x="314912" y="78050"/>
                  </a:lnTo>
                  <a:lnTo>
                    <a:pt x="268758" y="91607"/>
                  </a:lnTo>
                  <a:lnTo>
                    <a:pt x="220425" y="102896"/>
                  </a:lnTo>
                  <a:lnTo>
                    <a:pt x="170246" y="111830"/>
                  </a:lnTo>
                  <a:lnTo>
                    <a:pt x="118558" y="118321"/>
                  </a:lnTo>
                  <a:lnTo>
                    <a:pt x="65694" y="122280"/>
                  </a:lnTo>
                  <a:lnTo>
                    <a:pt x="11989" y="123619"/>
                  </a:lnTo>
                  <a:lnTo>
                    <a:pt x="5371" y="123619"/>
                  </a:lnTo>
                  <a:lnTo>
                    <a:pt x="0" y="128990"/>
                  </a:lnTo>
                  <a:lnTo>
                    <a:pt x="0" y="607918"/>
                  </a:lnTo>
                  <a:lnTo>
                    <a:pt x="2579" y="655602"/>
                  </a:lnTo>
                  <a:lnTo>
                    <a:pt x="10160" y="702102"/>
                  </a:lnTo>
                  <a:lnTo>
                    <a:pt x="22648" y="747062"/>
                  </a:lnTo>
                  <a:lnTo>
                    <a:pt x="39883" y="789745"/>
                  </a:lnTo>
                  <a:lnTo>
                    <a:pt x="61442" y="830466"/>
                  </a:lnTo>
                  <a:lnTo>
                    <a:pt x="85936" y="868879"/>
                  </a:lnTo>
                  <a:lnTo>
                    <a:pt x="113832" y="906294"/>
                  </a:lnTo>
                  <a:lnTo>
                    <a:pt x="144862" y="942484"/>
                  </a:lnTo>
                  <a:lnTo>
                    <a:pt x="178759" y="977222"/>
                  </a:lnTo>
                  <a:lnTo>
                    <a:pt x="215256" y="1010279"/>
                  </a:lnTo>
                  <a:lnTo>
                    <a:pt x="254085" y="1041428"/>
                  </a:lnTo>
                  <a:lnTo>
                    <a:pt x="294980" y="1070441"/>
                  </a:lnTo>
                  <a:lnTo>
                    <a:pt x="337673" y="1097091"/>
                  </a:lnTo>
                  <a:lnTo>
                    <a:pt x="381897" y="1121149"/>
                  </a:lnTo>
                  <a:lnTo>
                    <a:pt x="427385" y="1142389"/>
                  </a:lnTo>
                  <a:lnTo>
                    <a:pt x="473870" y="1160582"/>
                  </a:lnTo>
                  <a:lnTo>
                    <a:pt x="476519" y="1161263"/>
                  </a:lnTo>
                  <a:lnTo>
                    <a:pt x="479221" y="1161263"/>
                  </a:lnTo>
                  <a:lnTo>
                    <a:pt x="480571" y="1161043"/>
                  </a:lnTo>
                  <a:lnTo>
                    <a:pt x="481870" y="1160582"/>
                  </a:lnTo>
                  <a:lnTo>
                    <a:pt x="528352" y="1142389"/>
                  </a:lnTo>
                  <a:lnTo>
                    <a:pt x="540898" y="1136530"/>
                  </a:lnTo>
                  <a:lnTo>
                    <a:pt x="477870" y="1136530"/>
                  </a:lnTo>
                  <a:lnTo>
                    <a:pt x="429183" y="1117012"/>
                  </a:lnTo>
                  <a:lnTo>
                    <a:pt x="381691" y="1094094"/>
                  </a:lnTo>
                  <a:lnTo>
                    <a:pt x="335723" y="1068056"/>
                  </a:lnTo>
                  <a:lnTo>
                    <a:pt x="291608" y="1039178"/>
                  </a:lnTo>
                  <a:lnTo>
                    <a:pt x="249675" y="1007740"/>
                  </a:lnTo>
                  <a:lnTo>
                    <a:pt x="210251" y="974022"/>
                  </a:lnTo>
                  <a:lnTo>
                    <a:pt x="173667" y="938305"/>
                  </a:lnTo>
                  <a:lnTo>
                    <a:pt x="140250" y="900867"/>
                  </a:lnTo>
                  <a:lnTo>
                    <a:pt x="110329" y="861989"/>
                  </a:lnTo>
                  <a:lnTo>
                    <a:pt x="84233" y="821951"/>
                  </a:lnTo>
                  <a:lnTo>
                    <a:pt x="62291" y="781033"/>
                  </a:lnTo>
                  <a:lnTo>
                    <a:pt x="45333" y="739279"/>
                  </a:lnTo>
                  <a:lnTo>
                    <a:pt x="33639" y="697131"/>
                  </a:lnTo>
                  <a:lnTo>
                    <a:pt x="26416" y="652943"/>
                  </a:lnTo>
                  <a:lnTo>
                    <a:pt x="23988" y="607918"/>
                  </a:lnTo>
                  <a:lnTo>
                    <a:pt x="23988" y="147545"/>
                  </a:lnTo>
                  <a:lnTo>
                    <a:pt x="83094" y="145395"/>
                  </a:lnTo>
                  <a:lnTo>
                    <a:pt x="140781" y="140244"/>
                  </a:lnTo>
                  <a:lnTo>
                    <a:pt x="196729" y="132178"/>
                  </a:lnTo>
                  <a:lnTo>
                    <a:pt x="250617" y="121281"/>
                  </a:lnTo>
                  <a:lnTo>
                    <a:pt x="302125" y="107637"/>
                  </a:lnTo>
                  <a:lnTo>
                    <a:pt x="350932" y="91332"/>
                  </a:lnTo>
                  <a:lnTo>
                    <a:pt x="396718" y="72451"/>
                  </a:lnTo>
                  <a:lnTo>
                    <a:pt x="439162" y="51077"/>
                  </a:lnTo>
                  <a:lnTo>
                    <a:pt x="477943" y="27297"/>
                  </a:lnTo>
                  <a:lnTo>
                    <a:pt x="523945" y="27297"/>
                  </a:lnTo>
                  <a:lnTo>
                    <a:pt x="518936" y="24656"/>
                  </a:lnTo>
                  <a:lnTo>
                    <a:pt x="484843" y="2910"/>
                  </a:lnTo>
                  <a:lnTo>
                    <a:pt x="480707" y="0"/>
                  </a:lnTo>
                  <a:close/>
                </a:path>
                <a:path w="956309" h="1161414">
                  <a:moveTo>
                    <a:pt x="893758" y="781033"/>
                  </a:moveTo>
                  <a:lnTo>
                    <a:pt x="893424" y="781033"/>
                  </a:lnTo>
                  <a:lnTo>
                    <a:pt x="871476" y="821951"/>
                  </a:lnTo>
                  <a:lnTo>
                    <a:pt x="845379" y="861989"/>
                  </a:lnTo>
                  <a:lnTo>
                    <a:pt x="815460" y="900867"/>
                  </a:lnTo>
                  <a:lnTo>
                    <a:pt x="782046" y="938305"/>
                  </a:lnTo>
                  <a:lnTo>
                    <a:pt x="745466" y="974022"/>
                  </a:lnTo>
                  <a:lnTo>
                    <a:pt x="706047" y="1007740"/>
                  </a:lnTo>
                  <a:lnTo>
                    <a:pt x="664118" y="1039178"/>
                  </a:lnTo>
                  <a:lnTo>
                    <a:pt x="620007" y="1068056"/>
                  </a:lnTo>
                  <a:lnTo>
                    <a:pt x="574043" y="1094094"/>
                  </a:lnTo>
                  <a:lnTo>
                    <a:pt x="526554" y="1117012"/>
                  </a:lnTo>
                  <a:lnTo>
                    <a:pt x="477870" y="1136530"/>
                  </a:lnTo>
                  <a:lnTo>
                    <a:pt x="540898" y="1136530"/>
                  </a:lnTo>
                  <a:lnTo>
                    <a:pt x="618059" y="1097091"/>
                  </a:lnTo>
                  <a:lnTo>
                    <a:pt x="660749" y="1070441"/>
                  </a:lnTo>
                  <a:lnTo>
                    <a:pt x="701642" y="1041428"/>
                  </a:lnTo>
                  <a:lnTo>
                    <a:pt x="740469" y="1010279"/>
                  </a:lnTo>
                  <a:lnTo>
                    <a:pt x="776964" y="977222"/>
                  </a:lnTo>
                  <a:lnTo>
                    <a:pt x="810859" y="942484"/>
                  </a:lnTo>
                  <a:lnTo>
                    <a:pt x="841888" y="906294"/>
                  </a:lnTo>
                  <a:lnTo>
                    <a:pt x="869783" y="868879"/>
                  </a:lnTo>
                  <a:lnTo>
                    <a:pt x="894277" y="830466"/>
                  </a:lnTo>
                  <a:lnTo>
                    <a:pt x="915113" y="791284"/>
                  </a:lnTo>
                  <a:lnTo>
                    <a:pt x="917662" y="785169"/>
                  </a:lnTo>
                  <a:lnTo>
                    <a:pt x="904747" y="785169"/>
                  </a:lnTo>
                  <a:lnTo>
                    <a:pt x="893758" y="781033"/>
                  </a:lnTo>
                  <a:close/>
                </a:path>
                <a:path w="956309" h="1161414">
                  <a:moveTo>
                    <a:pt x="523945" y="27297"/>
                  </a:moveTo>
                  <a:lnTo>
                    <a:pt x="477943" y="27297"/>
                  </a:lnTo>
                  <a:lnTo>
                    <a:pt x="516726" y="51077"/>
                  </a:lnTo>
                  <a:lnTo>
                    <a:pt x="559168" y="72451"/>
                  </a:lnTo>
                  <a:lnTo>
                    <a:pt x="604949" y="91332"/>
                  </a:lnTo>
                  <a:lnTo>
                    <a:pt x="653749" y="107637"/>
                  </a:lnTo>
                  <a:lnTo>
                    <a:pt x="705247" y="121281"/>
                  </a:lnTo>
                  <a:lnTo>
                    <a:pt x="759124" y="132178"/>
                  </a:lnTo>
                  <a:lnTo>
                    <a:pt x="815059" y="140244"/>
                  </a:lnTo>
                  <a:lnTo>
                    <a:pt x="872732" y="145395"/>
                  </a:lnTo>
                  <a:lnTo>
                    <a:pt x="931825" y="147545"/>
                  </a:lnTo>
                  <a:lnTo>
                    <a:pt x="931814" y="607918"/>
                  </a:lnTo>
                  <a:lnTo>
                    <a:pt x="929389" y="652943"/>
                  </a:lnTo>
                  <a:lnTo>
                    <a:pt x="922216" y="696859"/>
                  </a:lnTo>
                  <a:lnTo>
                    <a:pt x="910421" y="739279"/>
                  </a:lnTo>
                  <a:lnTo>
                    <a:pt x="893930" y="780007"/>
                  </a:lnTo>
                  <a:lnTo>
                    <a:pt x="904747" y="785169"/>
                  </a:lnTo>
                  <a:lnTo>
                    <a:pt x="917662" y="785169"/>
                  </a:lnTo>
                  <a:lnTo>
                    <a:pt x="932962" y="747542"/>
                  </a:lnTo>
                  <a:lnTo>
                    <a:pt x="945564" y="702419"/>
                  </a:lnTo>
                  <a:lnTo>
                    <a:pt x="953228" y="655602"/>
                  </a:lnTo>
                  <a:lnTo>
                    <a:pt x="955803" y="607918"/>
                  </a:lnTo>
                  <a:lnTo>
                    <a:pt x="955813" y="128990"/>
                  </a:lnTo>
                  <a:lnTo>
                    <a:pt x="950442" y="123619"/>
                  </a:lnTo>
                  <a:lnTo>
                    <a:pt x="943814" y="123619"/>
                  </a:lnTo>
                  <a:lnTo>
                    <a:pt x="890126" y="122280"/>
                  </a:lnTo>
                  <a:lnTo>
                    <a:pt x="837278" y="118321"/>
                  </a:lnTo>
                  <a:lnTo>
                    <a:pt x="785604" y="111830"/>
                  </a:lnTo>
                  <a:lnTo>
                    <a:pt x="735437" y="102896"/>
                  </a:lnTo>
                  <a:lnTo>
                    <a:pt x="687113" y="91607"/>
                  </a:lnTo>
                  <a:lnTo>
                    <a:pt x="640967" y="78050"/>
                  </a:lnTo>
                  <a:lnTo>
                    <a:pt x="597332" y="62314"/>
                  </a:lnTo>
                  <a:lnTo>
                    <a:pt x="556543" y="44486"/>
                  </a:lnTo>
                  <a:lnTo>
                    <a:pt x="523945" y="2729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524687" y="5195369"/>
              <a:ext cx="219197" cy="191083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7032879" y="4450759"/>
              <a:ext cx="614045" cy="713740"/>
            </a:xfrm>
            <a:custGeom>
              <a:avLst/>
              <a:gdLst/>
              <a:ahLst/>
              <a:cxnLst/>
              <a:rect l="l" t="t" r="r" b="b"/>
              <a:pathLst>
                <a:path w="614045" h="713739">
                  <a:moveTo>
                    <a:pt x="414743" y="13500"/>
                  </a:moveTo>
                  <a:lnTo>
                    <a:pt x="408178" y="1993"/>
                  </a:lnTo>
                  <a:lnTo>
                    <a:pt x="400824" y="0"/>
                  </a:lnTo>
                  <a:lnTo>
                    <a:pt x="395084" y="3276"/>
                  </a:lnTo>
                  <a:lnTo>
                    <a:pt x="355422" y="24066"/>
                  </a:lnTo>
                  <a:lnTo>
                    <a:pt x="312813" y="42799"/>
                  </a:lnTo>
                  <a:lnTo>
                    <a:pt x="267550" y="59436"/>
                  </a:lnTo>
                  <a:lnTo>
                    <a:pt x="219913" y="73863"/>
                  </a:lnTo>
                  <a:lnTo>
                    <a:pt x="170205" y="86004"/>
                  </a:lnTo>
                  <a:lnTo>
                    <a:pt x="118732" y="95796"/>
                  </a:lnTo>
                  <a:lnTo>
                    <a:pt x="65773" y="103149"/>
                  </a:lnTo>
                  <a:lnTo>
                    <a:pt x="11620" y="107988"/>
                  </a:lnTo>
                  <a:lnTo>
                    <a:pt x="5016" y="108432"/>
                  </a:lnTo>
                  <a:lnTo>
                    <a:pt x="0" y="114134"/>
                  </a:lnTo>
                  <a:lnTo>
                    <a:pt x="850" y="127088"/>
                  </a:lnTo>
                  <a:lnTo>
                    <a:pt x="6121" y="131953"/>
                  </a:lnTo>
                  <a:lnTo>
                    <a:pt x="12382" y="131953"/>
                  </a:lnTo>
                  <a:lnTo>
                    <a:pt x="68668" y="126974"/>
                  </a:lnTo>
                  <a:lnTo>
                    <a:pt x="122974" y="119405"/>
                  </a:lnTo>
                  <a:lnTo>
                    <a:pt x="175793" y="109321"/>
                  </a:lnTo>
                  <a:lnTo>
                    <a:pt x="226822" y="96812"/>
                  </a:lnTo>
                  <a:lnTo>
                    <a:pt x="275755" y="81953"/>
                  </a:lnTo>
                  <a:lnTo>
                    <a:pt x="322300" y="64833"/>
                  </a:lnTo>
                  <a:lnTo>
                    <a:pt x="366141" y="45516"/>
                  </a:lnTo>
                  <a:lnTo>
                    <a:pt x="406984" y="24104"/>
                  </a:lnTo>
                  <a:lnTo>
                    <a:pt x="412750" y="20828"/>
                  </a:lnTo>
                  <a:lnTo>
                    <a:pt x="414743" y="13500"/>
                  </a:lnTo>
                  <a:close/>
                </a:path>
                <a:path w="614045" h="713739">
                  <a:moveTo>
                    <a:pt x="613486" y="606666"/>
                  </a:moveTo>
                  <a:lnTo>
                    <a:pt x="606018" y="577977"/>
                  </a:lnTo>
                  <a:lnTo>
                    <a:pt x="589495" y="557999"/>
                  </a:lnTo>
                  <a:lnTo>
                    <a:pt x="589495" y="606666"/>
                  </a:lnTo>
                  <a:lnTo>
                    <a:pt x="580720" y="630605"/>
                  </a:lnTo>
                  <a:lnTo>
                    <a:pt x="555625" y="653046"/>
                  </a:lnTo>
                  <a:lnTo>
                    <a:pt x="516064" y="671779"/>
                  </a:lnTo>
                  <a:lnTo>
                    <a:pt x="463905" y="684618"/>
                  </a:lnTo>
                  <a:lnTo>
                    <a:pt x="401002" y="689394"/>
                  </a:lnTo>
                  <a:lnTo>
                    <a:pt x="338099" y="684618"/>
                  </a:lnTo>
                  <a:lnTo>
                    <a:pt x="285940" y="671779"/>
                  </a:lnTo>
                  <a:lnTo>
                    <a:pt x="246392" y="653046"/>
                  </a:lnTo>
                  <a:lnTo>
                    <a:pt x="221297" y="630605"/>
                  </a:lnTo>
                  <a:lnTo>
                    <a:pt x="212521" y="606666"/>
                  </a:lnTo>
                  <a:lnTo>
                    <a:pt x="221297" y="582714"/>
                  </a:lnTo>
                  <a:lnTo>
                    <a:pt x="246392" y="560273"/>
                  </a:lnTo>
                  <a:lnTo>
                    <a:pt x="285940" y="541540"/>
                  </a:lnTo>
                  <a:lnTo>
                    <a:pt x="338099" y="528701"/>
                  </a:lnTo>
                  <a:lnTo>
                    <a:pt x="401002" y="523925"/>
                  </a:lnTo>
                  <a:lnTo>
                    <a:pt x="463905" y="528701"/>
                  </a:lnTo>
                  <a:lnTo>
                    <a:pt x="516064" y="541540"/>
                  </a:lnTo>
                  <a:lnTo>
                    <a:pt x="555625" y="560273"/>
                  </a:lnTo>
                  <a:lnTo>
                    <a:pt x="580720" y="582714"/>
                  </a:lnTo>
                  <a:lnTo>
                    <a:pt x="589495" y="606666"/>
                  </a:lnTo>
                  <a:lnTo>
                    <a:pt x="589495" y="557999"/>
                  </a:lnTo>
                  <a:lnTo>
                    <a:pt x="551929" y="530860"/>
                  </a:lnTo>
                  <a:lnTo>
                    <a:pt x="509041" y="514311"/>
                  </a:lnTo>
                  <a:lnTo>
                    <a:pt x="458114" y="503694"/>
                  </a:lnTo>
                  <a:lnTo>
                    <a:pt x="401002" y="499935"/>
                  </a:lnTo>
                  <a:lnTo>
                    <a:pt x="343890" y="503694"/>
                  </a:lnTo>
                  <a:lnTo>
                    <a:pt x="292963" y="514311"/>
                  </a:lnTo>
                  <a:lnTo>
                    <a:pt x="250088" y="530860"/>
                  </a:lnTo>
                  <a:lnTo>
                    <a:pt x="217131" y="552399"/>
                  </a:lnTo>
                  <a:lnTo>
                    <a:pt x="188531" y="606666"/>
                  </a:lnTo>
                  <a:lnTo>
                    <a:pt x="195999" y="635342"/>
                  </a:lnTo>
                  <a:lnTo>
                    <a:pt x="250088" y="682459"/>
                  </a:lnTo>
                  <a:lnTo>
                    <a:pt x="292963" y="699008"/>
                  </a:lnTo>
                  <a:lnTo>
                    <a:pt x="343890" y="709625"/>
                  </a:lnTo>
                  <a:lnTo>
                    <a:pt x="401002" y="713384"/>
                  </a:lnTo>
                  <a:lnTo>
                    <a:pt x="458114" y="709625"/>
                  </a:lnTo>
                  <a:lnTo>
                    <a:pt x="509041" y="699008"/>
                  </a:lnTo>
                  <a:lnTo>
                    <a:pt x="551929" y="682459"/>
                  </a:lnTo>
                  <a:lnTo>
                    <a:pt x="584873" y="660920"/>
                  </a:lnTo>
                  <a:lnTo>
                    <a:pt x="606018" y="635342"/>
                  </a:lnTo>
                  <a:lnTo>
                    <a:pt x="613486" y="60666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323410" y="4684627"/>
              <a:ext cx="220946" cy="220946"/>
            </a:xfrm>
            <a:prstGeom prst="rect">
              <a:avLst/>
            </a:prstGeom>
          </p:spPr>
        </p:pic>
      </p:grpSp>
      <p:sp>
        <p:nvSpPr>
          <p:cNvPr id="137" name="object 137"/>
          <p:cNvSpPr/>
          <p:nvPr/>
        </p:nvSpPr>
        <p:spPr>
          <a:xfrm>
            <a:off x="3705161" y="7457585"/>
            <a:ext cx="1050290" cy="1050925"/>
          </a:xfrm>
          <a:custGeom>
            <a:avLst/>
            <a:gdLst/>
            <a:ahLst/>
            <a:cxnLst/>
            <a:rect l="l" t="t" r="r" b="b"/>
            <a:pathLst>
              <a:path w="1050289" h="1050925">
                <a:moveTo>
                  <a:pt x="213004" y="682942"/>
                </a:moveTo>
                <a:lnTo>
                  <a:pt x="174218" y="638365"/>
                </a:lnTo>
                <a:lnTo>
                  <a:pt x="147167" y="594220"/>
                </a:lnTo>
                <a:lnTo>
                  <a:pt x="127457" y="546569"/>
                </a:lnTo>
                <a:lnTo>
                  <a:pt x="115404" y="496150"/>
                </a:lnTo>
                <a:lnTo>
                  <a:pt x="111328" y="443699"/>
                </a:lnTo>
                <a:lnTo>
                  <a:pt x="111328" y="437070"/>
                </a:lnTo>
                <a:lnTo>
                  <a:pt x="105956" y="431698"/>
                </a:lnTo>
                <a:lnTo>
                  <a:pt x="92710" y="431698"/>
                </a:lnTo>
                <a:lnTo>
                  <a:pt x="87337" y="437070"/>
                </a:lnTo>
                <a:lnTo>
                  <a:pt x="87337" y="443699"/>
                </a:lnTo>
                <a:lnTo>
                  <a:pt x="90385" y="490702"/>
                </a:lnTo>
                <a:lnTo>
                  <a:pt x="99402" y="536282"/>
                </a:lnTo>
                <a:lnTo>
                  <a:pt x="114198" y="579970"/>
                </a:lnTo>
                <a:lnTo>
                  <a:pt x="134581" y="621334"/>
                </a:lnTo>
                <a:lnTo>
                  <a:pt x="160362" y="659904"/>
                </a:lnTo>
                <a:lnTo>
                  <a:pt x="191363" y="695236"/>
                </a:lnTo>
                <a:lnTo>
                  <a:pt x="196786" y="698741"/>
                </a:lnTo>
                <a:lnTo>
                  <a:pt x="199847" y="698741"/>
                </a:lnTo>
                <a:lnTo>
                  <a:pt x="202920" y="698741"/>
                </a:lnTo>
                <a:lnTo>
                  <a:pt x="205981" y="697572"/>
                </a:lnTo>
                <a:lnTo>
                  <a:pt x="213004" y="690549"/>
                </a:lnTo>
                <a:lnTo>
                  <a:pt x="213004" y="682942"/>
                </a:lnTo>
                <a:close/>
              </a:path>
              <a:path w="1050289" h="1050925">
                <a:moveTo>
                  <a:pt x="541591" y="368439"/>
                </a:moveTo>
                <a:lnTo>
                  <a:pt x="533831" y="330060"/>
                </a:lnTo>
                <a:lnTo>
                  <a:pt x="517613" y="306031"/>
                </a:lnTo>
                <a:lnTo>
                  <a:pt x="517613" y="368439"/>
                </a:lnTo>
                <a:lnTo>
                  <a:pt x="514972" y="388035"/>
                </a:lnTo>
                <a:lnTo>
                  <a:pt x="507403" y="406006"/>
                </a:lnTo>
                <a:lnTo>
                  <a:pt x="495452" y="421449"/>
                </a:lnTo>
                <a:lnTo>
                  <a:pt x="479628" y="433425"/>
                </a:lnTo>
                <a:lnTo>
                  <a:pt x="475437" y="435813"/>
                </a:lnTo>
                <a:lnTo>
                  <a:pt x="473062" y="440486"/>
                </a:lnTo>
                <a:lnTo>
                  <a:pt x="493102" y="609638"/>
                </a:lnTo>
                <a:lnTo>
                  <a:pt x="392696" y="609638"/>
                </a:lnTo>
                <a:lnTo>
                  <a:pt x="412750" y="440486"/>
                </a:lnTo>
                <a:lnTo>
                  <a:pt x="410375" y="435813"/>
                </a:lnTo>
                <a:lnTo>
                  <a:pt x="378409" y="406006"/>
                </a:lnTo>
                <a:lnTo>
                  <a:pt x="368211" y="368439"/>
                </a:lnTo>
                <a:lnTo>
                  <a:pt x="374091" y="339382"/>
                </a:lnTo>
                <a:lnTo>
                  <a:pt x="390105" y="315645"/>
                </a:lnTo>
                <a:lnTo>
                  <a:pt x="413854" y="299618"/>
                </a:lnTo>
                <a:lnTo>
                  <a:pt x="442912" y="293738"/>
                </a:lnTo>
                <a:lnTo>
                  <a:pt x="471957" y="299618"/>
                </a:lnTo>
                <a:lnTo>
                  <a:pt x="495706" y="315645"/>
                </a:lnTo>
                <a:lnTo>
                  <a:pt x="511733" y="339382"/>
                </a:lnTo>
                <a:lnTo>
                  <a:pt x="517613" y="368439"/>
                </a:lnTo>
                <a:lnTo>
                  <a:pt x="517613" y="306031"/>
                </a:lnTo>
                <a:lnTo>
                  <a:pt x="512660" y="298691"/>
                </a:lnTo>
                <a:lnTo>
                  <a:pt x="505320" y="293738"/>
                </a:lnTo>
                <a:lnTo>
                  <a:pt x="481291" y="277520"/>
                </a:lnTo>
                <a:lnTo>
                  <a:pt x="442912" y="269748"/>
                </a:lnTo>
                <a:lnTo>
                  <a:pt x="404533" y="277520"/>
                </a:lnTo>
                <a:lnTo>
                  <a:pt x="373164" y="298691"/>
                </a:lnTo>
                <a:lnTo>
                  <a:pt x="351993" y="330060"/>
                </a:lnTo>
                <a:lnTo>
                  <a:pt x="344220" y="368439"/>
                </a:lnTo>
                <a:lnTo>
                  <a:pt x="347205" y="392417"/>
                </a:lnTo>
                <a:lnTo>
                  <a:pt x="355777" y="414642"/>
                </a:lnTo>
                <a:lnTo>
                  <a:pt x="369379" y="434162"/>
                </a:lnTo>
                <a:lnTo>
                  <a:pt x="387464" y="450011"/>
                </a:lnTo>
                <a:lnTo>
                  <a:pt x="366890" y="623620"/>
                </a:lnTo>
                <a:lnTo>
                  <a:pt x="367957" y="627037"/>
                </a:lnTo>
                <a:lnTo>
                  <a:pt x="372516" y="632155"/>
                </a:lnTo>
                <a:lnTo>
                  <a:pt x="375767" y="633628"/>
                </a:lnTo>
                <a:lnTo>
                  <a:pt x="510032" y="633628"/>
                </a:lnTo>
                <a:lnTo>
                  <a:pt x="513308" y="632155"/>
                </a:lnTo>
                <a:lnTo>
                  <a:pt x="517855" y="627037"/>
                </a:lnTo>
                <a:lnTo>
                  <a:pt x="518922" y="623620"/>
                </a:lnTo>
                <a:lnTo>
                  <a:pt x="517271" y="609638"/>
                </a:lnTo>
                <a:lnTo>
                  <a:pt x="498348" y="450011"/>
                </a:lnTo>
                <a:lnTo>
                  <a:pt x="516445" y="434162"/>
                </a:lnTo>
                <a:lnTo>
                  <a:pt x="530047" y="414642"/>
                </a:lnTo>
                <a:lnTo>
                  <a:pt x="538619" y="392417"/>
                </a:lnTo>
                <a:lnTo>
                  <a:pt x="541591" y="368439"/>
                </a:lnTo>
                <a:close/>
              </a:path>
              <a:path w="1050289" h="1050925">
                <a:moveTo>
                  <a:pt x="885812" y="420979"/>
                </a:moveTo>
                <a:lnTo>
                  <a:pt x="881202" y="375742"/>
                </a:lnTo>
                <a:lnTo>
                  <a:pt x="871969" y="331076"/>
                </a:lnTo>
                <a:lnTo>
                  <a:pt x="862418" y="300901"/>
                </a:lnTo>
                <a:lnTo>
                  <a:pt x="862418" y="443687"/>
                </a:lnTo>
                <a:lnTo>
                  <a:pt x="859904" y="489673"/>
                </a:lnTo>
                <a:lnTo>
                  <a:pt x="852398" y="535216"/>
                </a:lnTo>
                <a:lnTo>
                  <a:pt x="839876" y="579856"/>
                </a:lnTo>
                <a:lnTo>
                  <a:pt x="822337" y="623150"/>
                </a:lnTo>
                <a:lnTo>
                  <a:pt x="799795" y="664654"/>
                </a:lnTo>
                <a:lnTo>
                  <a:pt x="772248" y="703910"/>
                </a:lnTo>
                <a:lnTo>
                  <a:pt x="739686" y="740473"/>
                </a:lnTo>
                <a:lnTo>
                  <a:pt x="703122" y="773036"/>
                </a:lnTo>
                <a:lnTo>
                  <a:pt x="663867" y="800582"/>
                </a:lnTo>
                <a:lnTo>
                  <a:pt x="622363" y="823125"/>
                </a:lnTo>
                <a:lnTo>
                  <a:pt x="579069" y="840663"/>
                </a:lnTo>
                <a:lnTo>
                  <a:pt x="534428" y="853186"/>
                </a:lnTo>
                <a:lnTo>
                  <a:pt x="488899" y="860691"/>
                </a:lnTo>
                <a:lnTo>
                  <a:pt x="442912" y="863206"/>
                </a:lnTo>
                <a:lnTo>
                  <a:pt x="396925" y="860691"/>
                </a:lnTo>
                <a:lnTo>
                  <a:pt x="351383" y="853186"/>
                </a:lnTo>
                <a:lnTo>
                  <a:pt x="306743" y="840663"/>
                </a:lnTo>
                <a:lnTo>
                  <a:pt x="263448" y="823125"/>
                </a:lnTo>
                <a:lnTo>
                  <a:pt x="221945" y="800582"/>
                </a:lnTo>
                <a:lnTo>
                  <a:pt x="182689" y="773036"/>
                </a:lnTo>
                <a:lnTo>
                  <a:pt x="146126" y="740473"/>
                </a:lnTo>
                <a:lnTo>
                  <a:pt x="113563" y="703910"/>
                </a:lnTo>
                <a:lnTo>
                  <a:pt x="86017" y="664654"/>
                </a:lnTo>
                <a:lnTo>
                  <a:pt x="63474" y="623150"/>
                </a:lnTo>
                <a:lnTo>
                  <a:pt x="45935" y="579856"/>
                </a:lnTo>
                <a:lnTo>
                  <a:pt x="33413" y="535216"/>
                </a:lnTo>
                <a:lnTo>
                  <a:pt x="25895" y="489673"/>
                </a:lnTo>
                <a:lnTo>
                  <a:pt x="23393" y="443687"/>
                </a:lnTo>
                <a:lnTo>
                  <a:pt x="25895" y="397700"/>
                </a:lnTo>
                <a:lnTo>
                  <a:pt x="33413" y="352171"/>
                </a:lnTo>
                <a:lnTo>
                  <a:pt x="45935" y="307530"/>
                </a:lnTo>
                <a:lnTo>
                  <a:pt x="63474" y="264236"/>
                </a:lnTo>
                <a:lnTo>
                  <a:pt x="86017" y="222732"/>
                </a:lnTo>
                <a:lnTo>
                  <a:pt x="113563" y="183476"/>
                </a:lnTo>
                <a:lnTo>
                  <a:pt x="146126" y="146913"/>
                </a:lnTo>
                <a:lnTo>
                  <a:pt x="181648" y="115150"/>
                </a:lnTo>
                <a:lnTo>
                  <a:pt x="220014" y="87884"/>
                </a:lnTo>
                <a:lnTo>
                  <a:pt x="260921" y="65252"/>
                </a:lnTo>
                <a:lnTo>
                  <a:pt x="303987" y="47409"/>
                </a:lnTo>
                <a:lnTo>
                  <a:pt x="348907" y="34493"/>
                </a:lnTo>
                <a:lnTo>
                  <a:pt x="395325" y="26644"/>
                </a:lnTo>
                <a:lnTo>
                  <a:pt x="442912" y="23990"/>
                </a:lnTo>
                <a:lnTo>
                  <a:pt x="490486" y="26644"/>
                </a:lnTo>
                <a:lnTo>
                  <a:pt x="536905" y="34493"/>
                </a:lnTo>
                <a:lnTo>
                  <a:pt x="581812" y="47409"/>
                </a:lnTo>
                <a:lnTo>
                  <a:pt x="624890" y="65252"/>
                </a:lnTo>
                <a:lnTo>
                  <a:pt x="665784" y="87884"/>
                </a:lnTo>
                <a:lnTo>
                  <a:pt x="704164" y="115150"/>
                </a:lnTo>
                <a:lnTo>
                  <a:pt x="739686" y="146913"/>
                </a:lnTo>
                <a:lnTo>
                  <a:pt x="772248" y="183476"/>
                </a:lnTo>
                <a:lnTo>
                  <a:pt x="799795" y="222732"/>
                </a:lnTo>
                <a:lnTo>
                  <a:pt x="822337" y="264236"/>
                </a:lnTo>
                <a:lnTo>
                  <a:pt x="839876" y="307530"/>
                </a:lnTo>
                <a:lnTo>
                  <a:pt x="852398" y="352171"/>
                </a:lnTo>
                <a:lnTo>
                  <a:pt x="859904" y="397700"/>
                </a:lnTo>
                <a:lnTo>
                  <a:pt x="862418" y="443687"/>
                </a:lnTo>
                <a:lnTo>
                  <a:pt x="862418" y="300901"/>
                </a:lnTo>
                <a:lnTo>
                  <a:pt x="839685" y="245033"/>
                </a:lnTo>
                <a:lnTo>
                  <a:pt x="816622" y="204431"/>
                </a:lnTo>
                <a:lnTo>
                  <a:pt x="788936" y="165938"/>
                </a:lnTo>
                <a:lnTo>
                  <a:pt x="756653" y="129959"/>
                </a:lnTo>
                <a:lnTo>
                  <a:pt x="719099" y="96367"/>
                </a:lnTo>
                <a:lnTo>
                  <a:pt x="678522" y="67538"/>
                </a:lnTo>
                <a:lnTo>
                  <a:pt x="635292" y="43624"/>
                </a:lnTo>
                <a:lnTo>
                  <a:pt x="589749" y="24765"/>
                </a:lnTo>
                <a:lnTo>
                  <a:pt x="542277" y="11099"/>
                </a:lnTo>
                <a:lnTo>
                  <a:pt x="493204" y="2806"/>
                </a:lnTo>
                <a:lnTo>
                  <a:pt x="442912" y="0"/>
                </a:lnTo>
                <a:lnTo>
                  <a:pt x="392607" y="2806"/>
                </a:lnTo>
                <a:lnTo>
                  <a:pt x="343535" y="11099"/>
                </a:lnTo>
                <a:lnTo>
                  <a:pt x="296049" y="24765"/>
                </a:lnTo>
                <a:lnTo>
                  <a:pt x="250520" y="43624"/>
                </a:lnTo>
                <a:lnTo>
                  <a:pt x="207276" y="67538"/>
                </a:lnTo>
                <a:lnTo>
                  <a:pt x="166712" y="96367"/>
                </a:lnTo>
                <a:lnTo>
                  <a:pt x="129171" y="129959"/>
                </a:lnTo>
                <a:lnTo>
                  <a:pt x="96875" y="165938"/>
                </a:lnTo>
                <a:lnTo>
                  <a:pt x="69189" y="204431"/>
                </a:lnTo>
                <a:lnTo>
                  <a:pt x="46126" y="245033"/>
                </a:lnTo>
                <a:lnTo>
                  <a:pt x="27673" y="287375"/>
                </a:lnTo>
                <a:lnTo>
                  <a:pt x="13830" y="331076"/>
                </a:lnTo>
                <a:lnTo>
                  <a:pt x="4610" y="375742"/>
                </a:lnTo>
                <a:lnTo>
                  <a:pt x="0" y="420979"/>
                </a:lnTo>
                <a:lnTo>
                  <a:pt x="0" y="466407"/>
                </a:lnTo>
                <a:lnTo>
                  <a:pt x="4610" y="511644"/>
                </a:lnTo>
                <a:lnTo>
                  <a:pt x="13830" y="556298"/>
                </a:lnTo>
                <a:lnTo>
                  <a:pt x="27673" y="599998"/>
                </a:lnTo>
                <a:lnTo>
                  <a:pt x="46126" y="642340"/>
                </a:lnTo>
                <a:lnTo>
                  <a:pt x="69189" y="682955"/>
                </a:lnTo>
                <a:lnTo>
                  <a:pt x="96875" y="721436"/>
                </a:lnTo>
                <a:lnTo>
                  <a:pt x="129171" y="757428"/>
                </a:lnTo>
                <a:lnTo>
                  <a:pt x="167817" y="791845"/>
                </a:lnTo>
                <a:lnTo>
                  <a:pt x="209321" y="820978"/>
                </a:lnTo>
                <a:lnTo>
                  <a:pt x="253187" y="844816"/>
                </a:lnTo>
                <a:lnTo>
                  <a:pt x="298958" y="863346"/>
                </a:lnTo>
                <a:lnTo>
                  <a:pt x="346151" y="876592"/>
                </a:lnTo>
                <a:lnTo>
                  <a:pt x="394284" y="884529"/>
                </a:lnTo>
                <a:lnTo>
                  <a:pt x="442912" y="887183"/>
                </a:lnTo>
                <a:lnTo>
                  <a:pt x="491502" y="884529"/>
                </a:lnTo>
                <a:lnTo>
                  <a:pt x="539635" y="876592"/>
                </a:lnTo>
                <a:lnTo>
                  <a:pt x="586828" y="863346"/>
                </a:lnTo>
                <a:lnTo>
                  <a:pt x="632599" y="844816"/>
                </a:lnTo>
                <a:lnTo>
                  <a:pt x="676478" y="820978"/>
                </a:lnTo>
                <a:lnTo>
                  <a:pt x="717981" y="791845"/>
                </a:lnTo>
                <a:lnTo>
                  <a:pt x="756653" y="757428"/>
                </a:lnTo>
                <a:lnTo>
                  <a:pt x="788936" y="721436"/>
                </a:lnTo>
                <a:lnTo>
                  <a:pt x="816622" y="682955"/>
                </a:lnTo>
                <a:lnTo>
                  <a:pt x="839685" y="642340"/>
                </a:lnTo>
                <a:lnTo>
                  <a:pt x="858139" y="599998"/>
                </a:lnTo>
                <a:lnTo>
                  <a:pt x="871969" y="556298"/>
                </a:lnTo>
                <a:lnTo>
                  <a:pt x="881202" y="511644"/>
                </a:lnTo>
                <a:lnTo>
                  <a:pt x="885812" y="466407"/>
                </a:lnTo>
                <a:lnTo>
                  <a:pt x="885812" y="420979"/>
                </a:lnTo>
                <a:close/>
              </a:path>
              <a:path w="1050289" h="1050925">
                <a:moveTo>
                  <a:pt x="1049959" y="964412"/>
                </a:moveTo>
                <a:lnTo>
                  <a:pt x="1045425" y="941082"/>
                </a:lnTo>
                <a:lnTo>
                  <a:pt x="1031836" y="920597"/>
                </a:lnTo>
                <a:lnTo>
                  <a:pt x="1025931" y="914692"/>
                </a:lnTo>
                <a:lnTo>
                  <a:pt x="1025931" y="964412"/>
                </a:lnTo>
                <a:lnTo>
                  <a:pt x="1025207" y="971892"/>
                </a:lnTo>
                <a:lnTo>
                  <a:pt x="990485" y="1015657"/>
                </a:lnTo>
                <a:lnTo>
                  <a:pt x="963625" y="1026718"/>
                </a:lnTo>
                <a:lnTo>
                  <a:pt x="956144" y="1025994"/>
                </a:lnTo>
                <a:lnTo>
                  <a:pt x="817714" y="896607"/>
                </a:lnTo>
                <a:lnTo>
                  <a:pt x="806653" y="869746"/>
                </a:lnTo>
                <a:lnTo>
                  <a:pt x="807377" y="862253"/>
                </a:lnTo>
                <a:lnTo>
                  <a:pt x="842111" y="818502"/>
                </a:lnTo>
                <a:lnTo>
                  <a:pt x="868972" y="807440"/>
                </a:lnTo>
                <a:lnTo>
                  <a:pt x="876452" y="808164"/>
                </a:lnTo>
                <a:lnTo>
                  <a:pt x="1014882" y="937552"/>
                </a:lnTo>
                <a:lnTo>
                  <a:pt x="1025931" y="964412"/>
                </a:lnTo>
                <a:lnTo>
                  <a:pt x="1025931" y="914692"/>
                </a:lnTo>
                <a:lnTo>
                  <a:pt x="918679" y="807440"/>
                </a:lnTo>
                <a:lnTo>
                  <a:pt x="912787" y="801535"/>
                </a:lnTo>
                <a:lnTo>
                  <a:pt x="892302" y="787946"/>
                </a:lnTo>
                <a:lnTo>
                  <a:pt x="868959" y="783412"/>
                </a:lnTo>
                <a:lnTo>
                  <a:pt x="845629" y="787946"/>
                </a:lnTo>
                <a:lnTo>
                  <a:pt x="825131" y="801535"/>
                </a:lnTo>
                <a:lnTo>
                  <a:pt x="800747" y="825931"/>
                </a:lnTo>
                <a:lnTo>
                  <a:pt x="787158" y="846416"/>
                </a:lnTo>
                <a:lnTo>
                  <a:pt x="782637" y="869746"/>
                </a:lnTo>
                <a:lnTo>
                  <a:pt x="787158" y="893076"/>
                </a:lnTo>
                <a:lnTo>
                  <a:pt x="919810" y="1032624"/>
                </a:lnTo>
                <a:lnTo>
                  <a:pt x="963625" y="1050734"/>
                </a:lnTo>
                <a:lnTo>
                  <a:pt x="975474" y="1049604"/>
                </a:lnTo>
                <a:lnTo>
                  <a:pt x="986967" y="1046213"/>
                </a:lnTo>
                <a:lnTo>
                  <a:pt x="997737" y="1040549"/>
                </a:lnTo>
                <a:lnTo>
                  <a:pt x="1007452" y="1032624"/>
                </a:lnTo>
                <a:lnTo>
                  <a:pt x="1013358" y="1026718"/>
                </a:lnTo>
                <a:lnTo>
                  <a:pt x="1031836" y="1008240"/>
                </a:lnTo>
                <a:lnTo>
                  <a:pt x="1045425" y="987742"/>
                </a:lnTo>
                <a:lnTo>
                  <a:pt x="1049959" y="96441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8" name="object 138"/>
          <p:cNvGrpSpPr/>
          <p:nvPr/>
        </p:nvGrpSpPr>
        <p:grpSpPr>
          <a:xfrm>
            <a:off x="16544991" y="5883269"/>
            <a:ext cx="1140460" cy="1044575"/>
            <a:chOff x="16544991" y="5883269"/>
            <a:chExt cx="1140460" cy="1044575"/>
          </a:xfrm>
        </p:grpSpPr>
        <p:sp>
          <p:nvSpPr>
            <p:cNvPr id="139" name="object 139"/>
            <p:cNvSpPr/>
            <p:nvPr/>
          </p:nvSpPr>
          <p:spPr>
            <a:xfrm>
              <a:off x="16544989" y="5883280"/>
              <a:ext cx="1140460" cy="1044575"/>
            </a:xfrm>
            <a:custGeom>
              <a:avLst/>
              <a:gdLst/>
              <a:ahLst/>
              <a:cxnLst/>
              <a:rect l="l" t="t" r="r" b="b"/>
              <a:pathLst>
                <a:path w="1140459" h="1044575">
                  <a:moveTo>
                    <a:pt x="205981" y="711809"/>
                  </a:moveTo>
                  <a:lnTo>
                    <a:pt x="203936" y="704507"/>
                  </a:lnTo>
                  <a:lnTo>
                    <a:pt x="192379" y="698004"/>
                  </a:lnTo>
                  <a:lnTo>
                    <a:pt x="185077" y="700062"/>
                  </a:lnTo>
                  <a:lnTo>
                    <a:pt x="88061" y="872451"/>
                  </a:lnTo>
                  <a:lnTo>
                    <a:pt x="80810" y="892441"/>
                  </a:lnTo>
                  <a:lnTo>
                    <a:pt x="80454" y="910031"/>
                  </a:lnTo>
                  <a:lnTo>
                    <a:pt x="84035" y="924140"/>
                  </a:lnTo>
                  <a:lnTo>
                    <a:pt x="120688" y="960653"/>
                  </a:lnTo>
                  <a:lnTo>
                    <a:pt x="141681" y="964120"/>
                  </a:lnTo>
                  <a:lnTo>
                    <a:pt x="148297" y="964120"/>
                  </a:lnTo>
                  <a:lnTo>
                    <a:pt x="153670" y="958748"/>
                  </a:lnTo>
                  <a:lnTo>
                    <a:pt x="153670" y="945502"/>
                  </a:lnTo>
                  <a:lnTo>
                    <a:pt x="148297" y="940130"/>
                  </a:lnTo>
                  <a:lnTo>
                    <a:pt x="141681" y="940130"/>
                  </a:lnTo>
                  <a:lnTo>
                    <a:pt x="129286" y="938212"/>
                  </a:lnTo>
                  <a:lnTo>
                    <a:pt x="104165" y="906399"/>
                  </a:lnTo>
                  <a:lnTo>
                    <a:pt x="104571" y="895959"/>
                  </a:lnTo>
                  <a:lnTo>
                    <a:pt x="108978" y="884212"/>
                  </a:lnTo>
                  <a:lnTo>
                    <a:pt x="205981" y="711809"/>
                  </a:lnTo>
                  <a:close/>
                </a:path>
                <a:path w="1140459" h="1044575">
                  <a:moveTo>
                    <a:pt x="662305" y="335673"/>
                  </a:moveTo>
                  <a:lnTo>
                    <a:pt x="661746" y="326326"/>
                  </a:lnTo>
                  <a:lnTo>
                    <a:pt x="661644" y="324624"/>
                  </a:lnTo>
                  <a:lnTo>
                    <a:pt x="658825" y="314121"/>
                  </a:lnTo>
                  <a:lnTo>
                    <a:pt x="638670" y="288493"/>
                  </a:lnTo>
                  <a:lnTo>
                    <a:pt x="638670" y="326326"/>
                  </a:lnTo>
                  <a:lnTo>
                    <a:pt x="626249" y="637819"/>
                  </a:lnTo>
                  <a:lnTo>
                    <a:pt x="623519" y="649363"/>
                  </a:lnTo>
                  <a:lnTo>
                    <a:pt x="616902" y="658685"/>
                  </a:lnTo>
                  <a:lnTo>
                    <a:pt x="607326" y="664921"/>
                  </a:lnTo>
                  <a:lnTo>
                    <a:pt x="595680" y="667194"/>
                  </a:lnTo>
                  <a:lnTo>
                    <a:pt x="544296" y="667194"/>
                  </a:lnTo>
                  <a:lnTo>
                    <a:pt x="513727" y="637819"/>
                  </a:lnTo>
                  <a:lnTo>
                    <a:pt x="501319" y="326326"/>
                  </a:lnTo>
                  <a:lnTo>
                    <a:pt x="504342" y="318363"/>
                  </a:lnTo>
                  <a:lnTo>
                    <a:pt x="515988" y="306235"/>
                  </a:lnTo>
                  <a:lnTo>
                    <a:pt x="523824" y="302907"/>
                  </a:lnTo>
                  <a:lnTo>
                    <a:pt x="616165" y="302907"/>
                  </a:lnTo>
                  <a:lnTo>
                    <a:pt x="624001" y="306235"/>
                  </a:lnTo>
                  <a:lnTo>
                    <a:pt x="635647" y="318363"/>
                  </a:lnTo>
                  <a:lnTo>
                    <a:pt x="638670" y="326326"/>
                  </a:lnTo>
                  <a:lnTo>
                    <a:pt x="638670" y="288493"/>
                  </a:lnTo>
                  <a:lnTo>
                    <a:pt x="629170" y="283248"/>
                  </a:lnTo>
                  <a:lnTo>
                    <a:pt x="618769" y="280022"/>
                  </a:lnTo>
                  <a:lnTo>
                    <a:pt x="607758" y="278917"/>
                  </a:lnTo>
                  <a:lnTo>
                    <a:pt x="532218" y="278917"/>
                  </a:lnTo>
                  <a:lnTo>
                    <a:pt x="492861" y="295694"/>
                  </a:lnTo>
                  <a:lnTo>
                    <a:pt x="477685" y="335673"/>
                  </a:lnTo>
                  <a:lnTo>
                    <a:pt x="489724" y="637819"/>
                  </a:lnTo>
                  <a:lnTo>
                    <a:pt x="506437" y="675995"/>
                  </a:lnTo>
                  <a:lnTo>
                    <a:pt x="544296" y="691184"/>
                  </a:lnTo>
                  <a:lnTo>
                    <a:pt x="595680" y="691184"/>
                  </a:lnTo>
                  <a:lnTo>
                    <a:pt x="616445" y="687120"/>
                  </a:lnTo>
                  <a:lnTo>
                    <a:pt x="633552" y="675995"/>
                  </a:lnTo>
                  <a:lnTo>
                    <a:pt x="639787" y="667194"/>
                  </a:lnTo>
                  <a:lnTo>
                    <a:pt x="645350" y="659358"/>
                  </a:lnTo>
                  <a:lnTo>
                    <a:pt x="650227" y="638771"/>
                  </a:lnTo>
                  <a:lnTo>
                    <a:pt x="662305" y="335673"/>
                  </a:lnTo>
                  <a:close/>
                </a:path>
                <a:path w="1140459" h="1044575">
                  <a:moveTo>
                    <a:pt x="1139990" y="903782"/>
                  </a:moveTo>
                  <a:lnTo>
                    <a:pt x="1135545" y="867752"/>
                  </a:lnTo>
                  <a:lnTo>
                    <a:pt x="1121613" y="833234"/>
                  </a:lnTo>
                  <a:lnTo>
                    <a:pt x="1115961" y="823201"/>
                  </a:lnTo>
                  <a:lnTo>
                    <a:pt x="1115961" y="903592"/>
                  </a:lnTo>
                  <a:lnTo>
                    <a:pt x="1111783" y="933450"/>
                  </a:lnTo>
                  <a:lnTo>
                    <a:pt x="1080833" y="986370"/>
                  </a:lnTo>
                  <a:lnTo>
                    <a:pt x="1028966" y="1016127"/>
                  </a:lnTo>
                  <a:lnTo>
                    <a:pt x="998308" y="1020102"/>
                  </a:lnTo>
                  <a:lnTo>
                    <a:pt x="141668" y="1020102"/>
                  </a:lnTo>
                  <a:lnTo>
                    <a:pt x="83121" y="1004671"/>
                  </a:lnTo>
                  <a:lnTo>
                    <a:pt x="40259" y="961910"/>
                  </a:lnTo>
                  <a:lnTo>
                    <a:pt x="24053" y="903782"/>
                  </a:lnTo>
                  <a:lnTo>
                    <a:pt x="24015" y="903592"/>
                  </a:lnTo>
                  <a:lnTo>
                    <a:pt x="39281" y="844994"/>
                  </a:lnTo>
                  <a:lnTo>
                    <a:pt x="467601" y="83845"/>
                  </a:lnTo>
                  <a:lnTo>
                    <a:pt x="510578" y="39852"/>
                  </a:lnTo>
                  <a:lnTo>
                    <a:pt x="569988" y="23977"/>
                  </a:lnTo>
                  <a:lnTo>
                    <a:pt x="601167" y="28067"/>
                  </a:lnTo>
                  <a:lnTo>
                    <a:pt x="653529" y="58674"/>
                  </a:lnTo>
                  <a:lnTo>
                    <a:pt x="1100696" y="844994"/>
                  </a:lnTo>
                  <a:lnTo>
                    <a:pt x="1115961" y="903592"/>
                  </a:lnTo>
                  <a:lnTo>
                    <a:pt x="1115961" y="823201"/>
                  </a:lnTo>
                  <a:lnTo>
                    <a:pt x="693280" y="72072"/>
                  </a:lnTo>
                  <a:lnTo>
                    <a:pt x="647788" y="23977"/>
                  </a:lnTo>
                  <a:lnTo>
                    <a:pt x="607542" y="4914"/>
                  </a:lnTo>
                  <a:lnTo>
                    <a:pt x="569988" y="0"/>
                  </a:lnTo>
                  <a:lnTo>
                    <a:pt x="532447" y="4914"/>
                  </a:lnTo>
                  <a:lnTo>
                    <a:pt x="469404" y="41770"/>
                  </a:lnTo>
                  <a:lnTo>
                    <a:pt x="18389" y="833234"/>
                  </a:lnTo>
                  <a:lnTo>
                    <a:pt x="25" y="903592"/>
                  </a:lnTo>
                  <a:lnTo>
                    <a:pt x="0" y="903782"/>
                  </a:lnTo>
                  <a:lnTo>
                    <a:pt x="19545" y="974026"/>
                  </a:lnTo>
                  <a:lnTo>
                    <a:pt x="71170" y="1025512"/>
                  </a:lnTo>
                  <a:lnTo>
                    <a:pt x="141668" y="1044092"/>
                  </a:lnTo>
                  <a:lnTo>
                    <a:pt x="998308" y="1044092"/>
                  </a:lnTo>
                  <a:lnTo>
                    <a:pt x="1035227" y="1039304"/>
                  </a:lnTo>
                  <a:lnTo>
                    <a:pt x="1068819" y="1025512"/>
                  </a:lnTo>
                  <a:lnTo>
                    <a:pt x="1075905" y="1020102"/>
                  </a:lnTo>
                  <a:lnTo>
                    <a:pt x="1097686" y="1003477"/>
                  </a:lnTo>
                  <a:lnTo>
                    <a:pt x="1120432" y="974026"/>
                  </a:lnTo>
                  <a:lnTo>
                    <a:pt x="1134948" y="939749"/>
                  </a:lnTo>
                  <a:lnTo>
                    <a:pt x="1139990" y="90378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7041484" y="6634431"/>
              <a:ext cx="147000" cy="153932"/>
            </a:xfrm>
            <a:prstGeom prst="rect">
              <a:avLst/>
            </a:prstGeom>
          </p:spPr>
        </p:pic>
      </p:grpSp>
      <p:grpSp>
        <p:nvGrpSpPr>
          <p:cNvPr id="141" name="object 141"/>
          <p:cNvGrpSpPr/>
          <p:nvPr/>
        </p:nvGrpSpPr>
        <p:grpSpPr>
          <a:xfrm>
            <a:off x="6934406" y="2933236"/>
            <a:ext cx="999490" cy="1014730"/>
            <a:chOff x="6934406" y="2933236"/>
            <a:chExt cx="999490" cy="1014730"/>
          </a:xfrm>
        </p:grpSpPr>
        <p:sp>
          <p:nvSpPr>
            <p:cNvPr id="142" name="object 142"/>
            <p:cNvSpPr/>
            <p:nvPr/>
          </p:nvSpPr>
          <p:spPr>
            <a:xfrm>
              <a:off x="6985838" y="2933235"/>
              <a:ext cx="896619" cy="586740"/>
            </a:xfrm>
            <a:custGeom>
              <a:avLst/>
              <a:gdLst/>
              <a:ahLst/>
              <a:cxnLst/>
              <a:rect l="l" t="t" r="r" b="b"/>
              <a:pathLst>
                <a:path w="896620" h="586739">
                  <a:moveTo>
                    <a:pt x="344398" y="350939"/>
                  </a:moveTo>
                  <a:lnTo>
                    <a:pt x="334518" y="322872"/>
                  </a:lnTo>
                  <a:lnTo>
                    <a:pt x="320408" y="311073"/>
                  </a:lnTo>
                  <a:lnTo>
                    <a:pt x="320408" y="350939"/>
                  </a:lnTo>
                  <a:lnTo>
                    <a:pt x="312813" y="367817"/>
                  </a:lnTo>
                  <a:lnTo>
                    <a:pt x="291503" y="383082"/>
                  </a:lnTo>
                  <a:lnTo>
                    <a:pt x="258749" y="394131"/>
                  </a:lnTo>
                  <a:lnTo>
                    <a:pt x="216801" y="398386"/>
                  </a:lnTo>
                  <a:lnTo>
                    <a:pt x="174840" y="394131"/>
                  </a:lnTo>
                  <a:lnTo>
                    <a:pt x="142087" y="383082"/>
                  </a:lnTo>
                  <a:lnTo>
                    <a:pt x="120777" y="367817"/>
                  </a:lnTo>
                  <a:lnTo>
                    <a:pt x="113182" y="350939"/>
                  </a:lnTo>
                  <a:lnTo>
                    <a:pt x="120777" y="334060"/>
                  </a:lnTo>
                  <a:lnTo>
                    <a:pt x="142087" y="318795"/>
                  </a:lnTo>
                  <a:lnTo>
                    <a:pt x="174840" y="307746"/>
                  </a:lnTo>
                  <a:lnTo>
                    <a:pt x="216801" y="303491"/>
                  </a:lnTo>
                  <a:lnTo>
                    <a:pt x="258749" y="307746"/>
                  </a:lnTo>
                  <a:lnTo>
                    <a:pt x="291503" y="318795"/>
                  </a:lnTo>
                  <a:lnTo>
                    <a:pt x="312813" y="334060"/>
                  </a:lnTo>
                  <a:lnTo>
                    <a:pt x="320408" y="350939"/>
                  </a:lnTo>
                  <a:lnTo>
                    <a:pt x="320408" y="311073"/>
                  </a:lnTo>
                  <a:lnTo>
                    <a:pt x="311365" y="303491"/>
                  </a:lnTo>
                  <a:lnTo>
                    <a:pt x="307428" y="300202"/>
                  </a:lnTo>
                  <a:lnTo>
                    <a:pt x="266915" y="285026"/>
                  </a:lnTo>
                  <a:lnTo>
                    <a:pt x="216801" y="279501"/>
                  </a:lnTo>
                  <a:lnTo>
                    <a:pt x="166674" y="285026"/>
                  </a:lnTo>
                  <a:lnTo>
                    <a:pt x="126161" y="300202"/>
                  </a:lnTo>
                  <a:lnTo>
                    <a:pt x="99072" y="322872"/>
                  </a:lnTo>
                  <a:lnTo>
                    <a:pt x="89192" y="350939"/>
                  </a:lnTo>
                  <a:lnTo>
                    <a:pt x="99072" y="378993"/>
                  </a:lnTo>
                  <a:lnTo>
                    <a:pt x="126161" y="401675"/>
                  </a:lnTo>
                  <a:lnTo>
                    <a:pt x="166674" y="416852"/>
                  </a:lnTo>
                  <a:lnTo>
                    <a:pt x="216801" y="422376"/>
                  </a:lnTo>
                  <a:lnTo>
                    <a:pt x="266915" y="416852"/>
                  </a:lnTo>
                  <a:lnTo>
                    <a:pt x="307428" y="401675"/>
                  </a:lnTo>
                  <a:lnTo>
                    <a:pt x="311365" y="398386"/>
                  </a:lnTo>
                  <a:lnTo>
                    <a:pt x="334518" y="378993"/>
                  </a:lnTo>
                  <a:lnTo>
                    <a:pt x="344398" y="350939"/>
                  </a:lnTo>
                  <a:close/>
                </a:path>
                <a:path w="896620" h="586739">
                  <a:moveTo>
                    <a:pt x="896086" y="85178"/>
                  </a:moveTo>
                  <a:lnTo>
                    <a:pt x="889381" y="52057"/>
                  </a:lnTo>
                  <a:lnTo>
                    <a:pt x="871118" y="24980"/>
                  </a:lnTo>
                  <a:lnTo>
                    <a:pt x="844042" y="6705"/>
                  </a:lnTo>
                  <a:lnTo>
                    <a:pt x="810920" y="0"/>
                  </a:lnTo>
                  <a:lnTo>
                    <a:pt x="85077" y="0"/>
                  </a:lnTo>
                  <a:lnTo>
                    <a:pt x="51993" y="6705"/>
                  </a:lnTo>
                  <a:lnTo>
                    <a:pt x="24942" y="24980"/>
                  </a:lnTo>
                  <a:lnTo>
                    <a:pt x="6692" y="52057"/>
                  </a:lnTo>
                  <a:lnTo>
                    <a:pt x="0" y="85178"/>
                  </a:lnTo>
                  <a:lnTo>
                    <a:pt x="0" y="581113"/>
                  </a:lnTo>
                  <a:lnTo>
                    <a:pt x="5372" y="586486"/>
                  </a:lnTo>
                  <a:lnTo>
                    <a:pt x="18618" y="586486"/>
                  </a:lnTo>
                  <a:lnTo>
                    <a:pt x="23990" y="581113"/>
                  </a:lnTo>
                  <a:lnTo>
                    <a:pt x="23990" y="85178"/>
                  </a:lnTo>
                  <a:lnTo>
                    <a:pt x="28803" y="61379"/>
                  </a:lnTo>
                  <a:lnTo>
                    <a:pt x="41910" y="41935"/>
                  </a:lnTo>
                  <a:lnTo>
                    <a:pt x="61328" y="28816"/>
                  </a:lnTo>
                  <a:lnTo>
                    <a:pt x="85077" y="23990"/>
                  </a:lnTo>
                  <a:lnTo>
                    <a:pt x="810920" y="23990"/>
                  </a:lnTo>
                  <a:lnTo>
                    <a:pt x="834707" y="28816"/>
                  </a:lnTo>
                  <a:lnTo>
                    <a:pt x="854151" y="41935"/>
                  </a:lnTo>
                  <a:lnTo>
                    <a:pt x="867270" y="61379"/>
                  </a:lnTo>
                  <a:lnTo>
                    <a:pt x="872096" y="85178"/>
                  </a:lnTo>
                  <a:lnTo>
                    <a:pt x="872096" y="581113"/>
                  </a:lnTo>
                  <a:lnTo>
                    <a:pt x="877455" y="586486"/>
                  </a:lnTo>
                  <a:lnTo>
                    <a:pt x="884085" y="586486"/>
                  </a:lnTo>
                  <a:lnTo>
                    <a:pt x="890714" y="586486"/>
                  </a:lnTo>
                  <a:lnTo>
                    <a:pt x="896086" y="581113"/>
                  </a:lnTo>
                  <a:lnTo>
                    <a:pt x="896086" y="8517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138657" y="3040811"/>
              <a:ext cx="127975" cy="127975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6934403" y="3053327"/>
              <a:ext cx="999490" cy="894080"/>
            </a:xfrm>
            <a:custGeom>
              <a:avLst/>
              <a:gdLst/>
              <a:ahLst/>
              <a:cxnLst/>
              <a:rect l="l" t="t" r="r" b="b"/>
              <a:pathLst>
                <a:path w="999490" h="894079">
                  <a:moveTo>
                    <a:pt x="326326" y="502005"/>
                  </a:moveTo>
                  <a:lnTo>
                    <a:pt x="277431" y="402958"/>
                  </a:lnTo>
                  <a:lnTo>
                    <a:pt x="243217" y="381685"/>
                  </a:lnTo>
                  <a:lnTo>
                    <a:pt x="232625" y="383159"/>
                  </a:lnTo>
                  <a:lnTo>
                    <a:pt x="223062" y="387400"/>
                  </a:lnTo>
                  <a:lnTo>
                    <a:pt x="215049" y="394093"/>
                  </a:lnTo>
                  <a:lnTo>
                    <a:pt x="209016" y="402958"/>
                  </a:lnTo>
                  <a:lnTo>
                    <a:pt x="154495" y="513359"/>
                  </a:lnTo>
                  <a:lnTo>
                    <a:pt x="32689" y="531063"/>
                  </a:lnTo>
                  <a:lnTo>
                    <a:pt x="1892" y="556945"/>
                  </a:lnTo>
                  <a:lnTo>
                    <a:pt x="0" y="567499"/>
                  </a:lnTo>
                  <a:lnTo>
                    <a:pt x="1054" y="577913"/>
                  </a:lnTo>
                  <a:lnTo>
                    <a:pt x="4940" y="587654"/>
                  </a:lnTo>
                  <a:lnTo>
                    <a:pt x="11518" y="596150"/>
                  </a:lnTo>
                  <a:lnTo>
                    <a:pt x="99682" y="682028"/>
                  </a:lnTo>
                  <a:lnTo>
                    <a:pt x="78892" y="803363"/>
                  </a:lnTo>
                  <a:lnTo>
                    <a:pt x="94094" y="840714"/>
                  </a:lnTo>
                  <a:lnTo>
                    <a:pt x="108610" y="848042"/>
                  </a:lnTo>
                  <a:lnTo>
                    <a:pt x="116484" y="848042"/>
                  </a:lnTo>
                  <a:lnTo>
                    <a:pt x="122542" y="848042"/>
                  </a:lnTo>
                  <a:lnTo>
                    <a:pt x="128625" y="846582"/>
                  </a:lnTo>
                  <a:lnTo>
                    <a:pt x="243217" y="786320"/>
                  </a:lnTo>
                  <a:lnTo>
                    <a:pt x="273380" y="802157"/>
                  </a:lnTo>
                  <a:lnTo>
                    <a:pt x="280619" y="799884"/>
                  </a:lnTo>
                  <a:lnTo>
                    <a:pt x="286791" y="788162"/>
                  </a:lnTo>
                  <a:lnTo>
                    <a:pt x="284530" y="780923"/>
                  </a:lnTo>
                  <a:lnTo>
                    <a:pt x="245300" y="760323"/>
                  </a:lnTo>
                  <a:lnTo>
                    <a:pt x="241134" y="760310"/>
                  </a:lnTo>
                  <a:lnTo>
                    <a:pt x="118211" y="824941"/>
                  </a:lnTo>
                  <a:lnTo>
                    <a:pt x="112649" y="824547"/>
                  </a:lnTo>
                  <a:lnTo>
                    <a:pt x="103720" y="818057"/>
                  </a:lnTo>
                  <a:lnTo>
                    <a:pt x="101600" y="812876"/>
                  </a:lnTo>
                  <a:lnTo>
                    <a:pt x="125056" y="675957"/>
                  </a:lnTo>
                  <a:lnTo>
                    <a:pt x="123761" y="671995"/>
                  </a:lnTo>
                  <a:lnTo>
                    <a:pt x="24307" y="575119"/>
                  </a:lnTo>
                  <a:lnTo>
                    <a:pt x="22961" y="569658"/>
                  </a:lnTo>
                  <a:lnTo>
                    <a:pt x="26403" y="559168"/>
                  </a:lnTo>
                  <a:lnTo>
                    <a:pt x="30670" y="555586"/>
                  </a:lnTo>
                  <a:lnTo>
                    <a:pt x="168084" y="535609"/>
                  </a:lnTo>
                  <a:lnTo>
                    <a:pt x="171462" y="533158"/>
                  </a:lnTo>
                  <a:lnTo>
                    <a:pt x="232968" y="408635"/>
                  </a:lnTo>
                  <a:lnTo>
                    <a:pt x="237718" y="405676"/>
                  </a:lnTo>
                  <a:lnTo>
                    <a:pt x="248729" y="405676"/>
                  </a:lnTo>
                  <a:lnTo>
                    <a:pt x="253466" y="408635"/>
                  </a:lnTo>
                  <a:lnTo>
                    <a:pt x="304825" y="512622"/>
                  </a:lnTo>
                  <a:lnTo>
                    <a:pt x="312000" y="515048"/>
                  </a:lnTo>
                  <a:lnTo>
                    <a:pt x="323888" y="509193"/>
                  </a:lnTo>
                  <a:lnTo>
                    <a:pt x="326326" y="502005"/>
                  </a:lnTo>
                  <a:close/>
                </a:path>
                <a:path w="999490" h="894079">
                  <a:moveTo>
                    <a:pt x="662813" y="271157"/>
                  </a:moveTo>
                  <a:lnTo>
                    <a:pt x="657440" y="265785"/>
                  </a:lnTo>
                  <a:lnTo>
                    <a:pt x="547204" y="265785"/>
                  </a:lnTo>
                  <a:lnTo>
                    <a:pt x="541832" y="271157"/>
                  </a:lnTo>
                  <a:lnTo>
                    <a:pt x="541832" y="284403"/>
                  </a:lnTo>
                  <a:lnTo>
                    <a:pt x="547204" y="289775"/>
                  </a:lnTo>
                  <a:lnTo>
                    <a:pt x="650811" y="289775"/>
                  </a:lnTo>
                  <a:lnTo>
                    <a:pt x="657440" y="289775"/>
                  </a:lnTo>
                  <a:lnTo>
                    <a:pt x="662813" y="284403"/>
                  </a:lnTo>
                  <a:lnTo>
                    <a:pt x="662813" y="271157"/>
                  </a:lnTo>
                  <a:close/>
                </a:path>
                <a:path w="999490" h="894079">
                  <a:moveTo>
                    <a:pt x="742670" y="613524"/>
                  </a:moveTo>
                  <a:lnTo>
                    <a:pt x="720293" y="580009"/>
                  </a:lnTo>
                  <a:lnTo>
                    <a:pt x="719696" y="579843"/>
                  </a:lnTo>
                  <a:lnTo>
                    <a:pt x="719696" y="615645"/>
                  </a:lnTo>
                  <a:lnTo>
                    <a:pt x="718350" y="621068"/>
                  </a:lnTo>
                  <a:lnTo>
                    <a:pt x="618909" y="718007"/>
                  </a:lnTo>
                  <a:lnTo>
                    <a:pt x="617613" y="721982"/>
                  </a:lnTo>
                  <a:lnTo>
                    <a:pt x="641083" y="858862"/>
                  </a:lnTo>
                  <a:lnTo>
                    <a:pt x="638987" y="864044"/>
                  </a:lnTo>
                  <a:lnTo>
                    <a:pt x="630034" y="870534"/>
                  </a:lnTo>
                  <a:lnTo>
                    <a:pt x="629793" y="870534"/>
                  </a:lnTo>
                  <a:lnTo>
                    <a:pt x="624497" y="870940"/>
                  </a:lnTo>
                  <a:lnTo>
                    <a:pt x="551002" y="832307"/>
                  </a:lnTo>
                  <a:lnTo>
                    <a:pt x="503301" y="807224"/>
                  </a:lnTo>
                  <a:lnTo>
                    <a:pt x="501383" y="806767"/>
                  </a:lnTo>
                  <a:lnTo>
                    <a:pt x="497547" y="806767"/>
                  </a:lnTo>
                  <a:lnTo>
                    <a:pt x="495630" y="807224"/>
                  </a:lnTo>
                  <a:lnTo>
                    <a:pt x="374472" y="870940"/>
                  </a:lnTo>
                  <a:lnTo>
                    <a:pt x="368884" y="870534"/>
                  </a:lnTo>
                  <a:lnTo>
                    <a:pt x="359956" y="864044"/>
                  </a:lnTo>
                  <a:lnTo>
                    <a:pt x="357847" y="858862"/>
                  </a:lnTo>
                  <a:lnTo>
                    <a:pt x="381330" y="721982"/>
                  </a:lnTo>
                  <a:lnTo>
                    <a:pt x="380034" y="718007"/>
                  </a:lnTo>
                  <a:lnTo>
                    <a:pt x="280581" y="621068"/>
                  </a:lnTo>
                  <a:lnTo>
                    <a:pt x="279247" y="615645"/>
                  </a:lnTo>
                  <a:lnTo>
                    <a:pt x="282663" y="605142"/>
                  </a:lnTo>
                  <a:lnTo>
                    <a:pt x="286931" y="601548"/>
                  </a:lnTo>
                  <a:lnTo>
                    <a:pt x="424357" y="581583"/>
                  </a:lnTo>
                  <a:lnTo>
                    <a:pt x="427748" y="579132"/>
                  </a:lnTo>
                  <a:lnTo>
                    <a:pt x="489204" y="454583"/>
                  </a:lnTo>
                  <a:lnTo>
                    <a:pt x="493953" y="451637"/>
                  </a:lnTo>
                  <a:lnTo>
                    <a:pt x="504990" y="451637"/>
                  </a:lnTo>
                  <a:lnTo>
                    <a:pt x="509727" y="454583"/>
                  </a:lnTo>
                  <a:lnTo>
                    <a:pt x="571207" y="579132"/>
                  </a:lnTo>
                  <a:lnTo>
                    <a:pt x="574573" y="581583"/>
                  </a:lnTo>
                  <a:lnTo>
                    <a:pt x="712012" y="601548"/>
                  </a:lnTo>
                  <a:lnTo>
                    <a:pt x="716292" y="605142"/>
                  </a:lnTo>
                  <a:lnTo>
                    <a:pt x="719696" y="615645"/>
                  </a:lnTo>
                  <a:lnTo>
                    <a:pt x="719696" y="579843"/>
                  </a:lnTo>
                  <a:lnTo>
                    <a:pt x="710006" y="577024"/>
                  </a:lnTo>
                  <a:lnTo>
                    <a:pt x="588162" y="559320"/>
                  </a:lnTo>
                  <a:lnTo>
                    <a:pt x="535025" y="451637"/>
                  </a:lnTo>
                  <a:lnTo>
                    <a:pt x="499465" y="427647"/>
                  </a:lnTo>
                  <a:lnTo>
                    <a:pt x="488861" y="429120"/>
                  </a:lnTo>
                  <a:lnTo>
                    <a:pt x="479310" y="433362"/>
                  </a:lnTo>
                  <a:lnTo>
                    <a:pt x="471271" y="440055"/>
                  </a:lnTo>
                  <a:lnTo>
                    <a:pt x="465251" y="448906"/>
                  </a:lnTo>
                  <a:lnTo>
                    <a:pt x="410768" y="559320"/>
                  </a:lnTo>
                  <a:lnTo>
                    <a:pt x="288937" y="577024"/>
                  </a:lnTo>
                  <a:lnTo>
                    <a:pt x="258140" y="602970"/>
                  </a:lnTo>
                  <a:lnTo>
                    <a:pt x="256260" y="613524"/>
                  </a:lnTo>
                  <a:lnTo>
                    <a:pt x="257340" y="623925"/>
                  </a:lnTo>
                  <a:lnTo>
                    <a:pt x="261226" y="633628"/>
                  </a:lnTo>
                  <a:lnTo>
                    <a:pt x="267804" y="642099"/>
                  </a:lnTo>
                  <a:lnTo>
                    <a:pt x="355942" y="728027"/>
                  </a:lnTo>
                  <a:lnTo>
                    <a:pt x="335140" y="849363"/>
                  </a:lnTo>
                  <a:lnTo>
                    <a:pt x="334835" y="858862"/>
                  </a:lnTo>
                  <a:lnTo>
                    <a:pt x="334797" y="860069"/>
                  </a:lnTo>
                  <a:lnTo>
                    <a:pt x="337362" y="870216"/>
                  </a:lnTo>
                  <a:lnTo>
                    <a:pt x="342595" y="879259"/>
                  </a:lnTo>
                  <a:lnTo>
                    <a:pt x="350316" y="886688"/>
                  </a:lnTo>
                  <a:lnTo>
                    <a:pt x="357009" y="891552"/>
                  </a:lnTo>
                  <a:lnTo>
                    <a:pt x="364832" y="894016"/>
                  </a:lnTo>
                  <a:lnTo>
                    <a:pt x="378764" y="894016"/>
                  </a:lnTo>
                  <a:lnTo>
                    <a:pt x="384860" y="892556"/>
                  </a:lnTo>
                  <a:lnTo>
                    <a:pt x="425970" y="870940"/>
                  </a:lnTo>
                  <a:lnTo>
                    <a:pt x="499465" y="832307"/>
                  </a:lnTo>
                  <a:lnTo>
                    <a:pt x="608444" y="889596"/>
                  </a:lnTo>
                  <a:lnTo>
                    <a:pt x="618515" y="893229"/>
                  </a:lnTo>
                  <a:lnTo>
                    <a:pt x="628942" y="893927"/>
                  </a:lnTo>
                  <a:lnTo>
                    <a:pt x="639178" y="891730"/>
                  </a:lnTo>
                  <a:lnTo>
                    <a:pt x="664133" y="860069"/>
                  </a:lnTo>
                  <a:lnTo>
                    <a:pt x="663803" y="849363"/>
                  </a:lnTo>
                  <a:lnTo>
                    <a:pt x="642988" y="728027"/>
                  </a:lnTo>
                  <a:lnTo>
                    <a:pt x="731151" y="642099"/>
                  </a:lnTo>
                  <a:lnTo>
                    <a:pt x="737717" y="633628"/>
                  </a:lnTo>
                  <a:lnTo>
                    <a:pt x="741603" y="623925"/>
                  </a:lnTo>
                  <a:lnTo>
                    <a:pt x="742670" y="613524"/>
                  </a:lnTo>
                  <a:close/>
                </a:path>
                <a:path w="999490" h="894079">
                  <a:moveTo>
                    <a:pt x="784834" y="5372"/>
                  </a:moveTo>
                  <a:lnTo>
                    <a:pt x="779462" y="0"/>
                  </a:lnTo>
                  <a:lnTo>
                    <a:pt x="547204" y="0"/>
                  </a:lnTo>
                  <a:lnTo>
                    <a:pt x="541845" y="5372"/>
                  </a:lnTo>
                  <a:lnTo>
                    <a:pt x="541845" y="18618"/>
                  </a:lnTo>
                  <a:lnTo>
                    <a:pt x="547204" y="23990"/>
                  </a:lnTo>
                  <a:lnTo>
                    <a:pt x="772833" y="23990"/>
                  </a:lnTo>
                  <a:lnTo>
                    <a:pt x="779462" y="23990"/>
                  </a:lnTo>
                  <a:lnTo>
                    <a:pt x="784834" y="18618"/>
                  </a:lnTo>
                  <a:lnTo>
                    <a:pt x="784834" y="5372"/>
                  </a:lnTo>
                  <a:close/>
                </a:path>
                <a:path w="999490" h="894079">
                  <a:moveTo>
                    <a:pt x="878700" y="138264"/>
                  </a:moveTo>
                  <a:lnTo>
                    <a:pt x="873328" y="132892"/>
                  </a:lnTo>
                  <a:lnTo>
                    <a:pt x="547204" y="132892"/>
                  </a:lnTo>
                  <a:lnTo>
                    <a:pt x="541832" y="138264"/>
                  </a:lnTo>
                  <a:lnTo>
                    <a:pt x="541832" y="151511"/>
                  </a:lnTo>
                  <a:lnTo>
                    <a:pt x="547204" y="156883"/>
                  </a:lnTo>
                  <a:lnTo>
                    <a:pt x="866698" y="156883"/>
                  </a:lnTo>
                  <a:lnTo>
                    <a:pt x="873328" y="156883"/>
                  </a:lnTo>
                  <a:lnTo>
                    <a:pt x="878700" y="151511"/>
                  </a:lnTo>
                  <a:lnTo>
                    <a:pt x="878700" y="138264"/>
                  </a:lnTo>
                  <a:close/>
                </a:path>
                <a:path w="999490" h="894079">
                  <a:moveTo>
                    <a:pt x="998956" y="567499"/>
                  </a:moveTo>
                  <a:lnTo>
                    <a:pt x="976541" y="534022"/>
                  </a:lnTo>
                  <a:lnTo>
                    <a:pt x="844461" y="513359"/>
                  </a:lnTo>
                  <a:lnTo>
                    <a:pt x="789927" y="402958"/>
                  </a:lnTo>
                  <a:lnTo>
                    <a:pt x="783920" y="394093"/>
                  </a:lnTo>
                  <a:lnTo>
                    <a:pt x="775893" y="387400"/>
                  </a:lnTo>
                  <a:lnTo>
                    <a:pt x="766330" y="383159"/>
                  </a:lnTo>
                  <a:lnTo>
                    <a:pt x="755738" y="381685"/>
                  </a:lnTo>
                  <a:lnTo>
                    <a:pt x="745134" y="383159"/>
                  </a:lnTo>
                  <a:lnTo>
                    <a:pt x="735571" y="387400"/>
                  </a:lnTo>
                  <a:lnTo>
                    <a:pt x="727544" y="394093"/>
                  </a:lnTo>
                  <a:lnTo>
                    <a:pt x="721525" y="402958"/>
                  </a:lnTo>
                  <a:lnTo>
                    <a:pt x="672630" y="502005"/>
                  </a:lnTo>
                  <a:lnTo>
                    <a:pt x="675068" y="509193"/>
                  </a:lnTo>
                  <a:lnTo>
                    <a:pt x="686943" y="515061"/>
                  </a:lnTo>
                  <a:lnTo>
                    <a:pt x="694131" y="512635"/>
                  </a:lnTo>
                  <a:lnTo>
                    <a:pt x="745490" y="408622"/>
                  </a:lnTo>
                  <a:lnTo>
                    <a:pt x="750227" y="405676"/>
                  </a:lnTo>
                  <a:lnTo>
                    <a:pt x="761238" y="405676"/>
                  </a:lnTo>
                  <a:lnTo>
                    <a:pt x="765987" y="408622"/>
                  </a:lnTo>
                  <a:lnTo>
                    <a:pt x="827493" y="533158"/>
                  </a:lnTo>
                  <a:lnTo>
                    <a:pt x="830859" y="535609"/>
                  </a:lnTo>
                  <a:lnTo>
                    <a:pt x="968286" y="555586"/>
                  </a:lnTo>
                  <a:lnTo>
                    <a:pt x="972553" y="559168"/>
                  </a:lnTo>
                  <a:lnTo>
                    <a:pt x="975995" y="569658"/>
                  </a:lnTo>
                  <a:lnTo>
                    <a:pt x="974648" y="575119"/>
                  </a:lnTo>
                  <a:lnTo>
                    <a:pt x="875182" y="671995"/>
                  </a:lnTo>
                  <a:lnTo>
                    <a:pt x="873899" y="675957"/>
                  </a:lnTo>
                  <a:lnTo>
                    <a:pt x="897356" y="812876"/>
                  </a:lnTo>
                  <a:lnTo>
                    <a:pt x="895235" y="818057"/>
                  </a:lnTo>
                  <a:lnTo>
                    <a:pt x="886294" y="824547"/>
                  </a:lnTo>
                  <a:lnTo>
                    <a:pt x="880732" y="824941"/>
                  </a:lnTo>
                  <a:lnTo>
                    <a:pt x="757821" y="760310"/>
                  </a:lnTo>
                  <a:lnTo>
                    <a:pt x="753656" y="760323"/>
                  </a:lnTo>
                  <a:lnTo>
                    <a:pt x="714425" y="780923"/>
                  </a:lnTo>
                  <a:lnTo>
                    <a:pt x="712165" y="788162"/>
                  </a:lnTo>
                  <a:lnTo>
                    <a:pt x="718337" y="799884"/>
                  </a:lnTo>
                  <a:lnTo>
                    <a:pt x="725576" y="802157"/>
                  </a:lnTo>
                  <a:lnTo>
                    <a:pt x="755726" y="786320"/>
                  </a:lnTo>
                  <a:lnTo>
                    <a:pt x="870318" y="846582"/>
                  </a:lnTo>
                  <a:lnTo>
                    <a:pt x="876414" y="848042"/>
                  </a:lnTo>
                  <a:lnTo>
                    <a:pt x="882472" y="848042"/>
                  </a:lnTo>
                  <a:lnTo>
                    <a:pt x="890346" y="848042"/>
                  </a:lnTo>
                  <a:lnTo>
                    <a:pt x="920407" y="814070"/>
                  </a:lnTo>
                  <a:lnTo>
                    <a:pt x="920064" y="803363"/>
                  </a:lnTo>
                  <a:lnTo>
                    <a:pt x="899274" y="682028"/>
                  </a:lnTo>
                  <a:lnTo>
                    <a:pt x="987463" y="596125"/>
                  </a:lnTo>
                  <a:lnTo>
                    <a:pt x="994029" y="587641"/>
                  </a:lnTo>
                  <a:lnTo>
                    <a:pt x="997902" y="577913"/>
                  </a:lnTo>
                  <a:lnTo>
                    <a:pt x="998956" y="56749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" name="object 145"/>
          <p:cNvGrpSpPr/>
          <p:nvPr/>
        </p:nvGrpSpPr>
        <p:grpSpPr>
          <a:xfrm>
            <a:off x="13349217" y="6010337"/>
            <a:ext cx="1151890" cy="984885"/>
            <a:chOff x="13349217" y="6010337"/>
            <a:chExt cx="1151890" cy="984885"/>
          </a:xfrm>
        </p:grpSpPr>
        <p:sp>
          <p:nvSpPr>
            <p:cNvPr id="146" name="object 146"/>
            <p:cNvSpPr/>
            <p:nvPr/>
          </p:nvSpPr>
          <p:spPr>
            <a:xfrm>
              <a:off x="13349211" y="6011779"/>
              <a:ext cx="962025" cy="982980"/>
            </a:xfrm>
            <a:custGeom>
              <a:avLst/>
              <a:gdLst/>
              <a:ahLst/>
              <a:cxnLst/>
              <a:rect l="l" t="t" r="r" b="b"/>
              <a:pathLst>
                <a:path w="962025" h="982979">
                  <a:moveTo>
                    <a:pt x="290195" y="164325"/>
                  </a:moveTo>
                  <a:lnTo>
                    <a:pt x="282892" y="153289"/>
                  </a:lnTo>
                  <a:lnTo>
                    <a:pt x="275450" y="151765"/>
                  </a:lnTo>
                  <a:lnTo>
                    <a:pt x="269913" y="155422"/>
                  </a:lnTo>
                  <a:lnTo>
                    <a:pt x="229577" y="185839"/>
                  </a:lnTo>
                  <a:lnTo>
                    <a:pt x="193776" y="220522"/>
                  </a:lnTo>
                  <a:lnTo>
                    <a:pt x="162775" y="259003"/>
                  </a:lnTo>
                  <a:lnTo>
                    <a:pt x="136842" y="300799"/>
                  </a:lnTo>
                  <a:lnTo>
                    <a:pt x="116217" y="345414"/>
                  </a:lnTo>
                  <a:lnTo>
                    <a:pt x="101168" y="392391"/>
                  </a:lnTo>
                  <a:lnTo>
                    <a:pt x="91948" y="441248"/>
                  </a:lnTo>
                  <a:lnTo>
                    <a:pt x="88811" y="491502"/>
                  </a:lnTo>
                  <a:lnTo>
                    <a:pt x="88811" y="498119"/>
                  </a:lnTo>
                  <a:lnTo>
                    <a:pt x="94183" y="503504"/>
                  </a:lnTo>
                  <a:lnTo>
                    <a:pt x="100812" y="503504"/>
                  </a:lnTo>
                  <a:lnTo>
                    <a:pt x="107442" y="503504"/>
                  </a:lnTo>
                  <a:lnTo>
                    <a:pt x="112814" y="498119"/>
                  </a:lnTo>
                  <a:lnTo>
                    <a:pt x="112814" y="491502"/>
                  </a:lnTo>
                  <a:lnTo>
                    <a:pt x="115760" y="444246"/>
                  </a:lnTo>
                  <a:lnTo>
                    <a:pt x="124434" y="398297"/>
                  </a:lnTo>
                  <a:lnTo>
                    <a:pt x="138582" y="354126"/>
                  </a:lnTo>
                  <a:lnTo>
                    <a:pt x="157988" y="312153"/>
                  </a:lnTo>
                  <a:lnTo>
                    <a:pt x="182384" y="272859"/>
                  </a:lnTo>
                  <a:lnTo>
                    <a:pt x="211543" y="236664"/>
                  </a:lnTo>
                  <a:lnTo>
                    <a:pt x="245211" y="204038"/>
                  </a:lnTo>
                  <a:lnTo>
                    <a:pt x="283159" y="175425"/>
                  </a:lnTo>
                  <a:lnTo>
                    <a:pt x="288671" y="171767"/>
                  </a:lnTo>
                  <a:lnTo>
                    <a:pt x="290195" y="164325"/>
                  </a:lnTo>
                  <a:close/>
                </a:path>
                <a:path w="962025" h="982979">
                  <a:moveTo>
                    <a:pt x="961453" y="347091"/>
                  </a:moveTo>
                  <a:lnTo>
                    <a:pt x="942162" y="294970"/>
                  </a:lnTo>
                  <a:lnTo>
                    <a:pt x="920800" y="251714"/>
                  </a:lnTo>
                  <a:lnTo>
                    <a:pt x="895629" y="211226"/>
                  </a:lnTo>
                  <a:lnTo>
                    <a:pt x="866902" y="173672"/>
                  </a:lnTo>
                  <a:lnTo>
                    <a:pt x="834872" y="139268"/>
                  </a:lnTo>
                  <a:lnTo>
                    <a:pt x="799807" y="108191"/>
                  </a:lnTo>
                  <a:lnTo>
                    <a:pt x="761974" y="80632"/>
                  </a:lnTo>
                  <a:lnTo>
                    <a:pt x="721626" y="56794"/>
                  </a:lnTo>
                  <a:lnTo>
                    <a:pt x="679030" y="36855"/>
                  </a:lnTo>
                  <a:lnTo>
                    <a:pt x="634466" y="21018"/>
                  </a:lnTo>
                  <a:lnTo>
                    <a:pt x="588175" y="9461"/>
                  </a:lnTo>
                  <a:lnTo>
                    <a:pt x="540423" y="2400"/>
                  </a:lnTo>
                  <a:lnTo>
                    <a:pt x="491477" y="0"/>
                  </a:lnTo>
                  <a:lnTo>
                    <a:pt x="444220" y="2247"/>
                  </a:lnTo>
                  <a:lnTo>
                    <a:pt x="398208" y="8877"/>
                  </a:lnTo>
                  <a:lnTo>
                    <a:pt x="353656" y="19659"/>
                  </a:lnTo>
                  <a:lnTo>
                    <a:pt x="310794" y="34404"/>
                  </a:lnTo>
                  <a:lnTo>
                    <a:pt x="269798" y="52895"/>
                  </a:lnTo>
                  <a:lnTo>
                    <a:pt x="230886" y="74917"/>
                  </a:lnTo>
                  <a:lnTo>
                    <a:pt x="194271" y="100279"/>
                  </a:lnTo>
                  <a:lnTo>
                    <a:pt x="160159" y="128765"/>
                  </a:lnTo>
                  <a:lnTo>
                    <a:pt x="128765" y="160172"/>
                  </a:lnTo>
                  <a:lnTo>
                    <a:pt x="100279" y="194284"/>
                  </a:lnTo>
                  <a:lnTo>
                    <a:pt x="74917" y="230898"/>
                  </a:lnTo>
                  <a:lnTo>
                    <a:pt x="52895" y="269798"/>
                  </a:lnTo>
                  <a:lnTo>
                    <a:pt x="34404" y="310794"/>
                  </a:lnTo>
                  <a:lnTo>
                    <a:pt x="19659" y="353669"/>
                  </a:lnTo>
                  <a:lnTo>
                    <a:pt x="8877" y="398208"/>
                  </a:lnTo>
                  <a:lnTo>
                    <a:pt x="2247" y="444220"/>
                  </a:lnTo>
                  <a:lnTo>
                    <a:pt x="0" y="491490"/>
                  </a:lnTo>
                  <a:lnTo>
                    <a:pt x="2247" y="538759"/>
                  </a:lnTo>
                  <a:lnTo>
                    <a:pt x="8877" y="584758"/>
                  </a:lnTo>
                  <a:lnTo>
                    <a:pt x="19659" y="629310"/>
                  </a:lnTo>
                  <a:lnTo>
                    <a:pt x="34404" y="672172"/>
                  </a:lnTo>
                  <a:lnTo>
                    <a:pt x="52895" y="713168"/>
                  </a:lnTo>
                  <a:lnTo>
                    <a:pt x="74917" y="752081"/>
                  </a:lnTo>
                  <a:lnTo>
                    <a:pt x="100279" y="788695"/>
                  </a:lnTo>
                  <a:lnTo>
                    <a:pt x="128765" y="822807"/>
                  </a:lnTo>
                  <a:lnTo>
                    <a:pt x="160159" y="854214"/>
                  </a:lnTo>
                  <a:lnTo>
                    <a:pt x="194271" y="882700"/>
                  </a:lnTo>
                  <a:lnTo>
                    <a:pt x="230886" y="908050"/>
                  </a:lnTo>
                  <a:lnTo>
                    <a:pt x="269798" y="930084"/>
                  </a:lnTo>
                  <a:lnTo>
                    <a:pt x="310794" y="948575"/>
                  </a:lnTo>
                  <a:lnTo>
                    <a:pt x="353656" y="963320"/>
                  </a:lnTo>
                  <a:lnTo>
                    <a:pt x="398208" y="974102"/>
                  </a:lnTo>
                  <a:lnTo>
                    <a:pt x="444220" y="980732"/>
                  </a:lnTo>
                  <a:lnTo>
                    <a:pt x="491477" y="982980"/>
                  </a:lnTo>
                  <a:lnTo>
                    <a:pt x="523659" y="981951"/>
                  </a:lnTo>
                  <a:lnTo>
                    <a:pt x="587082" y="973696"/>
                  </a:lnTo>
                  <a:lnTo>
                    <a:pt x="624522" y="964819"/>
                  </a:lnTo>
                  <a:lnTo>
                    <a:pt x="611949" y="943343"/>
                  </a:lnTo>
                  <a:lnTo>
                    <a:pt x="582434" y="950163"/>
                  </a:lnTo>
                  <a:lnTo>
                    <a:pt x="552437" y="955065"/>
                  </a:lnTo>
                  <a:lnTo>
                    <a:pt x="522097" y="958011"/>
                  </a:lnTo>
                  <a:lnTo>
                    <a:pt x="491477" y="958989"/>
                  </a:lnTo>
                  <a:lnTo>
                    <a:pt x="443750" y="956576"/>
                  </a:lnTo>
                  <a:lnTo>
                    <a:pt x="397383" y="949477"/>
                  </a:lnTo>
                  <a:lnTo>
                    <a:pt x="352615" y="937945"/>
                  </a:lnTo>
                  <a:lnTo>
                    <a:pt x="309689" y="922197"/>
                  </a:lnTo>
                  <a:lnTo>
                    <a:pt x="268833" y="902487"/>
                  </a:lnTo>
                  <a:lnTo>
                    <a:pt x="230276" y="879043"/>
                  </a:lnTo>
                  <a:lnTo>
                    <a:pt x="194284" y="852106"/>
                  </a:lnTo>
                  <a:lnTo>
                    <a:pt x="161061" y="821905"/>
                  </a:lnTo>
                  <a:lnTo>
                    <a:pt x="130873" y="788695"/>
                  </a:lnTo>
                  <a:lnTo>
                    <a:pt x="103936" y="752690"/>
                  </a:lnTo>
                  <a:lnTo>
                    <a:pt x="80492" y="714146"/>
                  </a:lnTo>
                  <a:lnTo>
                    <a:pt x="60782" y="673290"/>
                  </a:lnTo>
                  <a:lnTo>
                    <a:pt x="45046" y="630351"/>
                  </a:lnTo>
                  <a:lnTo>
                    <a:pt x="33502" y="585584"/>
                  </a:lnTo>
                  <a:lnTo>
                    <a:pt x="26403" y="539216"/>
                  </a:lnTo>
                  <a:lnTo>
                    <a:pt x="23990" y="491490"/>
                  </a:lnTo>
                  <a:lnTo>
                    <a:pt x="26403" y="443750"/>
                  </a:lnTo>
                  <a:lnTo>
                    <a:pt x="33502" y="397383"/>
                  </a:lnTo>
                  <a:lnTo>
                    <a:pt x="45046" y="352615"/>
                  </a:lnTo>
                  <a:lnTo>
                    <a:pt x="60782" y="309689"/>
                  </a:lnTo>
                  <a:lnTo>
                    <a:pt x="80492" y="268820"/>
                  </a:lnTo>
                  <a:lnTo>
                    <a:pt x="103936" y="230276"/>
                  </a:lnTo>
                  <a:lnTo>
                    <a:pt x="130873" y="194284"/>
                  </a:lnTo>
                  <a:lnTo>
                    <a:pt x="161061" y="161061"/>
                  </a:lnTo>
                  <a:lnTo>
                    <a:pt x="194284" y="130873"/>
                  </a:lnTo>
                  <a:lnTo>
                    <a:pt x="230276" y="103936"/>
                  </a:lnTo>
                  <a:lnTo>
                    <a:pt x="268833" y="80492"/>
                  </a:lnTo>
                  <a:lnTo>
                    <a:pt x="309689" y="60782"/>
                  </a:lnTo>
                  <a:lnTo>
                    <a:pt x="352615" y="45034"/>
                  </a:lnTo>
                  <a:lnTo>
                    <a:pt x="397383" y="33502"/>
                  </a:lnTo>
                  <a:lnTo>
                    <a:pt x="443750" y="26403"/>
                  </a:lnTo>
                  <a:lnTo>
                    <a:pt x="491477" y="23990"/>
                  </a:lnTo>
                  <a:lnTo>
                    <a:pt x="541870" y="26657"/>
                  </a:lnTo>
                  <a:lnTo>
                    <a:pt x="590892" y="34531"/>
                  </a:lnTo>
                  <a:lnTo>
                    <a:pt x="638251" y="47371"/>
                  </a:lnTo>
                  <a:lnTo>
                    <a:pt x="683602" y="64935"/>
                  </a:lnTo>
                  <a:lnTo>
                    <a:pt x="726655" y="87007"/>
                  </a:lnTo>
                  <a:lnTo>
                    <a:pt x="767080" y="113360"/>
                  </a:lnTo>
                  <a:lnTo>
                    <a:pt x="804545" y="143738"/>
                  </a:lnTo>
                  <a:lnTo>
                    <a:pt x="838758" y="177927"/>
                  </a:lnTo>
                  <a:lnTo>
                    <a:pt x="869391" y="215696"/>
                  </a:lnTo>
                  <a:lnTo>
                    <a:pt x="896112" y="256806"/>
                  </a:lnTo>
                  <a:lnTo>
                    <a:pt x="918629" y="301028"/>
                  </a:lnTo>
                  <a:lnTo>
                    <a:pt x="936599" y="348145"/>
                  </a:lnTo>
                  <a:lnTo>
                    <a:pt x="938631" y="354457"/>
                  </a:lnTo>
                  <a:lnTo>
                    <a:pt x="945388" y="357924"/>
                  </a:lnTo>
                  <a:lnTo>
                    <a:pt x="957986" y="353860"/>
                  </a:lnTo>
                  <a:lnTo>
                    <a:pt x="961453" y="34709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413355" y="6010337"/>
              <a:ext cx="111504" cy="97829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4156568" y="6010347"/>
              <a:ext cx="111504" cy="97819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3828700" y="6203443"/>
              <a:ext cx="24130" cy="229870"/>
            </a:xfrm>
            <a:custGeom>
              <a:avLst/>
              <a:gdLst/>
              <a:ahLst/>
              <a:cxnLst/>
              <a:rect l="l" t="t" r="r" b="b"/>
              <a:pathLst>
                <a:path w="24130" h="229870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224286"/>
                  </a:lnTo>
                  <a:lnTo>
                    <a:pt x="5371" y="229657"/>
                  </a:lnTo>
                  <a:lnTo>
                    <a:pt x="11999" y="229657"/>
                  </a:lnTo>
                  <a:lnTo>
                    <a:pt x="18627" y="229657"/>
                  </a:lnTo>
                  <a:lnTo>
                    <a:pt x="23999" y="224286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663179" y="6548225"/>
              <a:ext cx="132582" cy="131503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3923569" y="6417303"/>
              <a:ext cx="577850" cy="577850"/>
            </a:xfrm>
            <a:custGeom>
              <a:avLst/>
              <a:gdLst/>
              <a:ahLst/>
              <a:cxnLst/>
              <a:rect l="l" t="t" r="r" b="b"/>
              <a:pathLst>
                <a:path w="577850" h="577850">
                  <a:moveTo>
                    <a:pt x="445223" y="194995"/>
                  </a:moveTo>
                  <a:lnTo>
                    <a:pt x="435851" y="185623"/>
                  </a:lnTo>
                  <a:lnTo>
                    <a:pt x="428269" y="185623"/>
                  </a:lnTo>
                  <a:lnTo>
                    <a:pt x="252145" y="361746"/>
                  </a:lnTo>
                  <a:lnTo>
                    <a:pt x="149212" y="258826"/>
                  </a:lnTo>
                  <a:lnTo>
                    <a:pt x="141630" y="258826"/>
                  </a:lnTo>
                  <a:lnTo>
                    <a:pt x="132257" y="268198"/>
                  </a:lnTo>
                  <a:lnTo>
                    <a:pt x="132257" y="275780"/>
                  </a:lnTo>
                  <a:lnTo>
                    <a:pt x="246011" y="389534"/>
                  </a:lnTo>
                  <a:lnTo>
                    <a:pt x="249072" y="390715"/>
                  </a:lnTo>
                  <a:lnTo>
                    <a:pt x="252145" y="390715"/>
                  </a:lnTo>
                  <a:lnTo>
                    <a:pt x="255206" y="390715"/>
                  </a:lnTo>
                  <a:lnTo>
                    <a:pt x="258279" y="389534"/>
                  </a:lnTo>
                  <a:lnTo>
                    <a:pt x="445223" y="202577"/>
                  </a:lnTo>
                  <a:lnTo>
                    <a:pt x="445223" y="194995"/>
                  </a:lnTo>
                  <a:close/>
                </a:path>
                <a:path w="577850" h="577850">
                  <a:moveTo>
                    <a:pt x="577494" y="288734"/>
                  </a:moveTo>
                  <a:lnTo>
                    <a:pt x="573709" y="241973"/>
                  </a:lnTo>
                  <a:lnTo>
                    <a:pt x="562749" y="197573"/>
                  </a:lnTo>
                  <a:lnTo>
                    <a:pt x="553504" y="175742"/>
                  </a:lnTo>
                  <a:lnTo>
                    <a:pt x="553504" y="288734"/>
                  </a:lnTo>
                  <a:lnTo>
                    <a:pt x="549300" y="335521"/>
                  </a:lnTo>
                  <a:lnTo>
                    <a:pt x="536905" y="381025"/>
                  </a:lnTo>
                  <a:lnTo>
                    <a:pt x="517296" y="422262"/>
                  </a:lnTo>
                  <a:lnTo>
                    <a:pt x="491159" y="459232"/>
                  </a:lnTo>
                  <a:lnTo>
                    <a:pt x="459232" y="491159"/>
                  </a:lnTo>
                  <a:lnTo>
                    <a:pt x="422262" y="517296"/>
                  </a:lnTo>
                  <a:lnTo>
                    <a:pt x="381038" y="536905"/>
                  </a:lnTo>
                  <a:lnTo>
                    <a:pt x="336270" y="549224"/>
                  </a:lnTo>
                  <a:lnTo>
                    <a:pt x="288747" y="553491"/>
                  </a:lnTo>
                  <a:lnTo>
                    <a:pt x="241211" y="549224"/>
                  </a:lnTo>
                  <a:lnTo>
                    <a:pt x="196456" y="536905"/>
                  </a:lnTo>
                  <a:lnTo>
                    <a:pt x="155219" y="517296"/>
                  </a:lnTo>
                  <a:lnTo>
                    <a:pt x="118262" y="491159"/>
                  </a:lnTo>
                  <a:lnTo>
                    <a:pt x="86334" y="459232"/>
                  </a:lnTo>
                  <a:lnTo>
                    <a:pt x="60185" y="422262"/>
                  </a:lnTo>
                  <a:lnTo>
                    <a:pt x="40576" y="381025"/>
                  </a:lnTo>
                  <a:lnTo>
                    <a:pt x="28257" y="336270"/>
                  </a:lnTo>
                  <a:lnTo>
                    <a:pt x="23990" y="288734"/>
                  </a:lnTo>
                  <a:lnTo>
                    <a:pt x="28194" y="241973"/>
                  </a:lnTo>
                  <a:lnTo>
                    <a:pt x="28257" y="241211"/>
                  </a:lnTo>
                  <a:lnTo>
                    <a:pt x="40576" y="196456"/>
                  </a:lnTo>
                  <a:lnTo>
                    <a:pt x="60185" y="155219"/>
                  </a:lnTo>
                  <a:lnTo>
                    <a:pt x="86283" y="118325"/>
                  </a:lnTo>
                  <a:lnTo>
                    <a:pt x="118262" y="86334"/>
                  </a:lnTo>
                  <a:lnTo>
                    <a:pt x="155219" y="60185"/>
                  </a:lnTo>
                  <a:lnTo>
                    <a:pt x="196456" y="40576"/>
                  </a:lnTo>
                  <a:lnTo>
                    <a:pt x="241211" y="28257"/>
                  </a:lnTo>
                  <a:lnTo>
                    <a:pt x="288747" y="23990"/>
                  </a:lnTo>
                  <a:lnTo>
                    <a:pt x="336270" y="28257"/>
                  </a:lnTo>
                  <a:lnTo>
                    <a:pt x="381038" y="40576"/>
                  </a:lnTo>
                  <a:lnTo>
                    <a:pt x="422262" y="60185"/>
                  </a:lnTo>
                  <a:lnTo>
                    <a:pt x="459232" y="86334"/>
                  </a:lnTo>
                  <a:lnTo>
                    <a:pt x="491197" y="118325"/>
                  </a:lnTo>
                  <a:lnTo>
                    <a:pt x="517296" y="155219"/>
                  </a:lnTo>
                  <a:lnTo>
                    <a:pt x="536905" y="196456"/>
                  </a:lnTo>
                  <a:lnTo>
                    <a:pt x="549224" y="241211"/>
                  </a:lnTo>
                  <a:lnTo>
                    <a:pt x="553504" y="288734"/>
                  </a:lnTo>
                  <a:lnTo>
                    <a:pt x="553504" y="175742"/>
                  </a:lnTo>
                  <a:lnTo>
                    <a:pt x="521703" y="118325"/>
                  </a:lnTo>
                  <a:lnTo>
                    <a:pt x="492823" y="84658"/>
                  </a:lnTo>
                  <a:lnTo>
                    <a:pt x="459168" y="55778"/>
                  </a:lnTo>
                  <a:lnTo>
                    <a:pt x="421335" y="32270"/>
                  </a:lnTo>
                  <a:lnTo>
                    <a:pt x="401751" y="23990"/>
                  </a:lnTo>
                  <a:lnTo>
                    <a:pt x="379920" y="14744"/>
                  </a:lnTo>
                  <a:lnTo>
                    <a:pt x="335521" y="3784"/>
                  </a:lnTo>
                  <a:lnTo>
                    <a:pt x="288747" y="0"/>
                  </a:lnTo>
                  <a:lnTo>
                    <a:pt x="241973" y="3784"/>
                  </a:lnTo>
                  <a:lnTo>
                    <a:pt x="197573" y="14744"/>
                  </a:lnTo>
                  <a:lnTo>
                    <a:pt x="156159" y="32270"/>
                  </a:lnTo>
                  <a:lnTo>
                    <a:pt x="118325" y="55778"/>
                  </a:lnTo>
                  <a:lnTo>
                    <a:pt x="84670" y="84658"/>
                  </a:lnTo>
                  <a:lnTo>
                    <a:pt x="55778" y="118325"/>
                  </a:lnTo>
                  <a:lnTo>
                    <a:pt x="32270" y="156159"/>
                  </a:lnTo>
                  <a:lnTo>
                    <a:pt x="14744" y="197573"/>
                  </a:lnTo>
                  <a:lnTo>
                    <a:pt x="3784" y="241973"/>
                  </a:lnTo>
                  <a:lnTo>
                    <a:pt x="0" y="288734"/>
                  </a:lnTo>
                  <a:lnTo>
                    <a:pt x="3784" y="335521"/>
                  </a:lnTo>
                  <a:lnTo>
                    <a:pt x="14744" y="379907"/>
                  </a:lnTo>
                  <a:lnTo>
                    <a:pt x="32270" y="421322"/>
                  </a:lnTo>
                  <a:lnTo>
                    <a:pt x="55841" y="459232"/>
                  </a:lnTo>
                  <a:lnTo>
                    <a:pt x="84670" y="492823"/>
                  </a:lnTo>
                  <a:lnTo>
                    <a:pt x="118325" y="521703"/>
                  </a:lnTo>
                  <a:lnTo>
                    <a:pt x="156159" y="545211"/>
                  </a:lnTo>
                  <a:lnTo>
                    <a:pt x="197573" y="562737"/>
                  </a:lnTo>
                  <a:lnTo>
                    <a:pt x="241973" y="573697"/>
                  </a:lnTo>
                  <a:lnTo>
                    <a:pt x="288747" y="577481"/>
                  </a:lnTo>
                  <a:lnTo>
                    <a:pt x="335521" y="573697"/>
                  </a:lnTo>
                  <a:lnTo>
                    <a:pt x="379920" y="562737"/>
                  </a:lnTo>
                  <a:lnTo>
                    <a:pt x="401751" y="553491"/>
                  </a:lnTo>
                  <a:lnTo>
                    <a:pt x="421335" y="545211"/>
                  </a:lnTo>
                  <a:lnTo>
                    <a:pt x="459168" y="521703"/>
                  </a:lnTo>
                  <a:lnTo>
                    <a:pt x="492823" y="492823"/>
                  </a:lnTo>
                  <a:lnTo>
                    <a:pt x="521652" y="459232"/>
                  </a:lnTo>
                  <a:lnTo>
                    <a:pt x="545211" y="421322"/>
                  </a:lnTo>
                  <a:lnTo>
                    <a:pt x="562749" y="379907"/>
                  </a:lnTo>
                  <a:lnTo>
                    <a:pt x="573709" y="335521"/>
                  </a:lnTo>
                  <a:lnTo>
                    <a:pt x="577494" y="28873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52" name="object 15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3719105" y="5878433"/>
            <a:ext cx="243228" cy="73589"/>
          </a:xfrm>
          <a:prstGeom prst="rect">
            <a:avLst/>
          </a:prstGeom>
        </p:spPr>
      </p:pic>
      <p:grpSp>
        <p:nvGrpSpPr>
          <p:cNvPr id="153" name="object 153"/>
          <p:cNvGrpSpPr/>
          <p:nvPr/>
        </p:nvGrpSpPr>
        <p:grpSpPr>
          <a:xfrm>
            <a:off x="5310707" y="2914312"/>
            <a:ext cx="1108710" cy="1108075"/>
            <a:chOff x="5310707" y="2914312"/>
            <a:chExt cx="1108710" cy="1108075"/>
          </a:xfrm>
        </p:grpSpPr>
        <p:sp>
          <p:nvSpPr>
            <p:cNvPr id="154" name="object 154"/>
            <p:cNvSpPr/>
            <p:nvPr/>
          </p:nvSpPr>
          <p:spPr>
            <a:xfrm>
              <a:off x="5310695" y="2914312"/>
              <a:ext cx="1001394" cy="1000760"/>
            </a:xfrm>
            <a:custGeom>
              <a:avLst/>
              <a:gdLst/>
              <a:ahLst/>
              <a:cxnLst/>
              <a:rect l="l" t="t" r="r" b="b"/>
              <a:pathLst>
                <a:path w="1001395" h="1000760">
                  <a:moveTo>
                    <a:pt x="285521" y="830757"/>
                  </a:moveTo>
                  <a:lnTo>
                    <a:pt x="284187" y="823277"/>
                  </a:lnTo>
                  <a:lnTo>
                    <a:pt x="278752" y="819492"/>
                  </a:lnTo>
                  <a:lnTo>
                    <a:pt x="264871" y="809332"/>
                  </a:lnTo>
                  <a:lnTo>
                    <a:pt x="225856" y="775106"/>
                  </a:lnTo>
                  <a:lnTo>
                    <a:pt x="189560" y="733259"/>
                  </a:lnTo>
                  <a:lnTo>
                    <a:pt x="159778" y="687006"/>
                  </a:lnTo>
                  <a:lnTo>
                    <a:pt x="136867" y="637032"/>
                  </a:lnTo>
                  <a:lnTo>
                    <a:pt x="121208" y="583996"/>
                  </a:lnTo>
                  <a:lnTo>
                    <a:pt x="119811" y="577519"/>
                  </a:lnTo>
                  <a:lnTo>
                    <a:pt x="113461" y="573379"/>
                  </a:lnTo>
                  <a:lnTo>
                    <a:pt x="100469" y="576262"/>
                  </a:lnTo>
                  <a:lnTo>
                    <a:pt x="96367" y="582650"/>
                  </a:lnTo>
                  <a:lnTo>
                    <a:pt x="97790" y="589127"/>
                  </a:lnTo>
                  <a:lnTo>
                    <a:pt x="110451" y="634415"/>
                  </a:lnTo>
                  <a:lnTo>
                    <a:pt x="128104" y="677722"/>
                  </a:lnTo>
                  <a:lnTo>
                    <a:pt x="150520" y="718680"/>
                  </a:lnTo>
                  <a:lnTo>
                    <a:pt x="177520" y="756920"/>
                  </a:lnTo>
                  <a:lnTo>
                    <a:pt x="208902" y="792073"/>
                  </a:lnTo>
                  <a:lnTo>
                    <a:pt x="250291" y="828382"/>
                  </a:lnTo>
                  <a:lnTo>
                    <a:pt x="269506" y="841324"/>
                  </a:lnTo>
                  <a:lnTo>
                    <a:pt x="271881" y="841324"/>
                  </a:lnTo>
                  <a:lnTo>
                    <a:pt x="275666" y="841324"/>
                  </a:lnTo>
                  <a:lnTo>
                    <a:pt x="279387" y="839533"/>
                  </a:lnTo>
                  <a:lnTo>
                    <a:pt x="285521" y="830757"/>
                  </a:lnTo>
                  <a:close/>
                </a:path>
                <a:path w="1001395" h="1000760">
                  <a:moveTo>
                    <a:pt x="512864" y="894397"/>
                  </a:moveTo>
                  <a:lnTo>
                    <a:pt x="507479" y="889012"/>
                  </a:lnTo>
                  <a:lnTo>
                    <a:pt x="500862" y="889012"/>
                  </a:lnTo>
                  <a:lnTo>
                    <a:pt x="471246" y="887920"/>
                  </a:lnTo>
                  <a:lnTo>
                    <a:pt x="441985" y="884618"/>
                  </a:lnTo>
                  <a:lnTo>
                    <a:pt x="413143" y="879144"/>
                  </a:lnTo>
                  <a:lnTo>
                    <a:pt x="384848" y="871524"/>
                  </a:lnTo>
                  <a:lnTo>
                    <a:pt x="378523" y="869581"/>
                  </a:lnTo>
                  <a:lnTo>
                    <a:pt x="371792" y="873086"/>
                  </a:lnTo>
                  <a:lnTo>
                    <a:pt x="367868" y="885736"/>
                  </a:lnTo>
                  <a:lnTo>
                    <a:pt x="371398" y="892467"/>
                  </a:lnTo>
                  <a:lnTo>
                    <a:pt x="377736" y="894435"/>
                  </a:lnTo>
                  <a:lnTo>
                    <a:pt x="407771" y="902525"/>
                  </a:lnTo>
                  <a:lnTo>
                    <a:pt x="438378" y="908329"/>
                  </a:lnTo>
                  <a:lnTo>
                    <a:pt x="469442" y="911834"/>
                  </a:lnTo>
                  <a:lnTo>
                    <a:pt x="500862" y="913003"/>
                  </a:lnTo>
                  <a:lnTo>
                    <a:pt x="507479" y="913003"/>
                  </a:lnTo>
                  <a:lnTo>
                    <a:pt x="512864" y="907630"/>
                  </a:lnTo>
                  <a:lnTo>
                    <a:pt x="512864" y="894397"/>
                  </a:lnTo>
                  <a:close/>
                </a:path>
                <a:path w="1001395" h="1000760">
                  <a:moveTo>
                    <a:pt x="1000963" y="477494"/>
                  </a:moveTo>
                  <a:lnTo>
                    <a:pt x="996911" y="432384"/>
                  </a:lnTo>
                  <a:lnTo>
                    <a:pt x="988796" y="387731"/>
                  </a:lnTo>
                  <a:lnTo>
                    <a:pt x="977493" y="346913"/>
                  </a:lnTo>
                  <a:lnTo>
                    <a:pt x="977493" y="500126"/>
                  </a:lnTo>
                  <a:lnTo>
                    <a:pt x="975309" y="545858"/>
                  </a:lnTo>
                  <a:lnTo>
                    <a:pt x="968781" y="591248"/>
                  </a:lnTo>
                  <a:lnTo>
                    <a:pt x="957884" y="635965"/>
                  </a:lnTo>
                  <a:lnTo>
                    <a:pt x="942632" y="679653"/>
                  </a:lnTo>
                  <a:lnTo>
                    <a:pt x="923023" y="721969"/>
                  </a:lnTo>
                  <a:lnTo>
                    <a:pt x="899058" y="762584"/>
                  </a:lnTo>
                  <a:lnTo>
                    <a:pt x="870737" y="801141"/>
                  </a:lnTo>
                  <a:lnTo>
                    <a:pt x="838047" y="837311"/>
                  </a:lnTo>
                  <a:lnTo>
                    <a:pt x="801878" y="869988"/>
                  </a:lnTo>
                  <a:lnTo>
                    <a:pt x="763320" y="898321"/>
                  </a:lnTo>
                  <a:lnTo>
                    <a:pt x="722706" y="922286"/>
                  </a:lnTo>
                  <a:lnTo>
                    <a:pt x="680389" y="941895"/>
                  </a:lnTo>
                  <a:lnTo>
                    <a:pt x="636701" y="957148"/>
                  </a:lnTo>
                  <a:lnTo>
                    <a:pt x="591985" y="968032"/>
                  </a:lnTo>
                  <a:lnTo>
                    <a:pt x="546595" y="974572"/>
                  </a:lnTo>
                  <a:lnTo>
                    <a:pt x="500862" y="976757"/>
                  </a:lnTo>
                  <a:lnTo>
                    <a:pt x="455129" y="974572"/>
                  </a:lnTo>
                  <a:lnTo>
                    <a:pt x="409727" y="968032"/>
                  </a:lnTo>
                  <a:lnTo>
                    <a:pt x="365023" y="957148"/>
                  </a:lnTo>
                  <a:lnTo>
                    <a:pt x="321335" y="941895"/>
                  </a:lnTo>
                  <a:lnTo>
                    <a:pt x="279006" y="922286"/>
                  </a:lnTo>
                  <a:lnTo>
                    <a:pt x="238404" y="898321"/>
                  </a:lnTo>
                  <a:lnTo>
                    <a:pt x="199834" y="869988"/>
                  </a:lnTo>
                  <a:lnTo>
                    <a:pt x="163664" y="837311"/>
                  </a:lnTo>
                  <a:lnTo>
                    <a:pt x="131800" y="802182"/>
                  </a:lnTo>
                  <a:lnTo>
                    <a:pt x="103847" y="764540"/>
                  </a:lnTo>
                  <a:lnTo>
                    <a:pt x="79895" y="724623"/>
                  </a:lnTo>
                  <a:lnTo>
                    <a:pt x="60058" y="682701"/>
                  </a:lnTo>
                  <a:lnTo>
                    <a:pt x="44437" y="639038"/>
                  </a:lnTo>
                  <a:lnTo>
                    <a:pt x="33147" y="593877"/>
                  </a:lnTo>
                  <a:lnTo>
                    <a:pt x="26301" y="547484"/>
                  </a:lnTo>
                  <a:lnTo>
                    <a:pt x="23990" y="500126"/>
                  </a:lnTo>
                  <a:lnTo>
                    <a:pt x="26225" y="454380"/>
                  </a:lnTo>
                  <a:lnTo>
                    <a:pt x="26301" y="452755"/>
                  </a:lnTo>
                  <a:lnTo>
                    <a:pt x="33147" y="406361"/>
                  </a:lnTo>
                  <a:lnTo>
                    <a:pt x="44437" y="361200"/>
                  </a:lnTo>
                  <a:lnTo>
                    <a:pt x="60058" y="317525"/>
                  </a:lnTo>
                  <a:lnTo>
                    <a:pt x="79895" y="275615"/>
                  </a:lnTo>
                  <a:lnTo>
                    <a:pt x="103847" y="235699"/>
                  </a:lnTo>
                  <a:lnTo>
                    <a:pt x="131800" y="198043"/>
                  </a:lnTo>
                  <a:lnTo>
                    <a:pt x="163664" y="162928"/>
                  </a:lnTo>
                  <a:lnTo>
                    <a:pt x="199834" y="130238"/>
                  </a:lnTo>
                  <a:lnTo>
                    <a:pt x="238391" y="101917"/>
                  </a:lnTo>
                  <a:lnTo>
                    <a:pt x="279006" y="77952"/>
                  </a:lnTo>
                  <a:lnTo>
                    <a:pt x="321322" y="58343"/>
                  </a:lnTo>
                  <a:lnTo>
                    <a:pt x="365010" y="43091"/>
                  </a:lnTo>
                  <a:lnTo>
                    <a:pt x="409727" y="32194"/>
                  </a:lnTo>
                  <a:lnTo>
                    <a:pt x="455117" y="25654"/>
                  </a:lnTo>
                  <a:lnTo>
                    <a:pt x="500862" y="23482"/>
                  </a:lnTo>
                  <a:lnTo>
                    <a:pt x="546595" y="25654"/>
                  </a:lnTo>
                  <a:lnTo>
                    <a:pt x="591985" y="32194"/>
                  </a:lnTo>
                  <a:lnTo>
                    <a:pt x="636701" y="43091"/>
                  </a:lnTo>
                  <a:lnTo>
                    <a:pt x="680389" y="58343"/>
                  </a:lnTo>
                  <a:lnTo>
                    <a:pt x="722706" y="77952"/>
                  </a:lnTo>
                  <a:lnTo>
                    <a:pt x="763320" y="101917"/>
                  </a:lnTo>
                  <a:lnTo>
                    <a:pt x="801878" y="130238"/>
                  </a:lnTo>
                  <a:lnTo>
                    <a:pt x="838047" y="162928"/>
                  </a:lnTo>
                  <a:lnTo>
                    <a:pt x="870737" y="199097"/>
                  </a:lnTo>
                  <a:lnTo>
                    <a:pt x="899058" y="237655"/>
                  </a:lnTo>
                  <a:lnTo>
                    <a:pt x="923023" y="278269"/>
                  </a:lnTo>
                  <a:lnTo>
                    <a:pt x="942632" y="320586"/>
                  </a:lnTo>
                  <a:lnTo>
                    <a:pt x="957884" y="364274"/>
                  </a:lnTo>
                  <a:lnTo>
                    <a:pt x="968781" y="408990"/>
                  </a:lnTo>
                  <a:lnTo>
                    <a:pt x="975309" y="454380"/>
                  </a:lnTo>
                  <a:lnTo>
                    <a:pt x="977493" y="500126"/>
                  </a:lnTo>
                  <a:lnTo>
                    <a:pt x="977493" y="346913"/>
                  </a:lnTo>
                  <a:lnTo>
                    <a:pt x="960424" y="300964"/>
                  </a:lnTo>
                  <a:lnTo>
                    <a:pt x="940155" y="259448"/>
                  </a:lnTo>
                  <a:lnTo>
                    <a:pt x="915822" y="219570"/>
                  </a:lnTo>
                  <a:lnTo>
                    <a:pt x="887450" y="181648"/>
                  </a:lnTo>
                  <a:lnTo>
                    <a:pt x="855014" y="145961"/>
                  </a:lnTo>
                  <a:lnTo>
                    <a:pt x="819327" y="113525"/>
                  </a:lnTo>
                  <a:lnTo>
                    <a:pt x="781405" y="85140"/>
                  </a:lnTo>
                  <a:lnTo>
                    <a:pt x="741527" y="60820"/>
                  </a:lnTo>
                  <a:lnTo>
                    <a:pt x="700011" y="40551"/>
                  </a:lnTo>
                  <a:lnTo>
                    <a:pt x="657148" y="24333"/>
                  </a:lnTo>
                  <a:lnTo>
                    <a:pt x="613244" y="12166"/>
                  </a:lnTo>
                  <a:lnTo>
                    <a:pt x="568591" y="4064"/>
                  </a:lnTo>
                  <a:lnTo>
                    <a:pt x="523481" y="0"/>
                  </a:lnTo>
                  <a:lnTo>
                    <a:pt x="478231" y="0"/>
                  </a:lnTo>
                  <a:lnTo>
                    <a:pt x="433120" y="4064"/>
                  </a:lnTo>
                  <a:lnTo>
                    <a:pt x="388467" y="12166"/>
                  </a:lnTo>
                  <a:lnTo>
                    <a:pt x="344563" y="24333"/>
                  </a:lnTo>
                  <a:lnTo>
                    <a:pt x="301701" y="40551"/>
                  </a:lnTo>
                  <a:lnTo>
                    <a:pt x="260184" y="60820"/>
                  </a:lnTo>
                  <a:lnTo>
                    <a:pt x="220306" y="85140"/>
                  </a:lnTo>
                  <a:lnTo>
                    <a:pt x="182384" y="113525"/>
                  </a:lnTo>
                  <a:lnTo>
                    <a:pt x="146697" y="145961"/>
                  </a:lnTo>
                  <a:lnTo>
                    <a:pt x="113245" y="182854"/>
                  </a:lnTo>
                  <a:lnTo>
                    <a:pt x="83870" y="222389"/>
                  </a:lnTo>
                  <a:lnTo>
                    <a:pt x="58712" y="264312"/>
                  </a:lnTo>
                  <a:lnTo>
                    <a:pt x="37884" y="308343"/>
                  </a:lnTo>
                  <a:lnTo>
                    <a:pt x="21475" y="354215"/>
                  </a:lnTo>
                  <a:lnTo>
                    <a:pt x="9626" y="401650"/>
                  </a:lnTo>
                  <a:lnTo>
                    <a:pt x="2425" y="450380"/>
                  </a:lnTo>
                  <a:lnTo>
                    <a:pt x="0" y="500126"/>
                  </a:lnTo>
                  <a:lnTo>
                    <a:pt x="2235" y="545858"/>
                  </a:lnTo>
                  <a:lnTo>
                    <a:pt x="2311" y="547484"/>
                  </a:lnTo>
                  <a:lnTo>
                    <a:pt x="9626" y="598601"/>
                  </a:lnTo>
                  <a:lnTo>
                    <a:pt x="21475" y="646023"/>
                  </a:lnTo>
                  <a:lnTo>
                    <a:pt x="37884" y="691896"/>
                  </a:lnTo>
                  <a:lnTo>
                    <a:pt x="58712" y="735926"/>
                  </a:lnTo>
                  <a:lnTo>
                    <a:pt x="83870" y="777849"/>
                  </a:lnTo>
                  <a:lnTo>
                    <a:pt x="113245" y="817384"/>
                  </a:lnTo>
                  <a:lnTo>
                    <a:pt x="146697" y="854278"/>
                  </a:lnTo>
                  <a:lnTo>
                    <a:pt x="184696" y="888606"/>
                  </a:lnTo>
                  <a:lnTo>
                    <a:pt x="225196" y="918349"/>
                  </a:lnTo>
                  <a:lnTo>
                    <a:pt x="267843" y="943521"/>
                  </a:lnTo>
                  <a:lnTo>
                    <a:pt x="312293" y="964120"/>
                  </a:lnTo>
                  <a:lnTo>
                    <a:pt x="358178" y="980135"/>
                  </a:lnTo>
                  <a:lnTo>
                    <a:pt x="405142" y="991577"/>
                  </a:lnTo>
                  <a:lnTo>
                    <a:pt x="452818" y="998435"/>
                  </a:lnTo>
                  <a:lnTo>
                    <a:pt x="500862" y="1000734"/>
                  </a:lnTo>
                  <a:lnTo>
                    <a:pt x="548894" y="998435"/>
                  </a:lnTo>
                  <a:lnTo>
                    <a:pt x="596569" y="991577"/>
                  </a:lnTo>
                  <a:lnTo>
                    <a:pt x="643534" y="980135"/>
                  </a:lnTo>
                  <a:lnTo>
                    <a:pt x="689419" y="964120"/>
                  </a:lnTo>
                  <a:lnTo>
                    <a:pt x="733869" y="943521"/>
                  </a:lnTo>
                  <a:lnTo>
                    <a:pt x="776528" y="918349"/>
                  </a:lnTo>
                  <a:lnTo>
                    <a:pt x="817029" y="888606"/>
                  </a:lnTo>
                  <a:lnTo>
                    <a:pt x="855014" y="854278"/>
                  </a:lnTo>
                  <a:lnTo>
                    <a:pt x="887450" y="818591"/>
                  </a:lnTo>
                  <a:lnTo>
                    <a:pt x="915822" y="780669"/>
                  </a:lnTo>
                  <a:lnTo>
                    <a:pt x="940155" y="740791"/>
                  </a:lnTo>
                  <a:lnTo>
                    <a:pt x="960424" y="699274"/>
                  </a:lnTo>
                  <a:lnTo>
                    <a:pt x="976642" y="656412"/>
                  </a:lnTo>
                  <a:lnTo>
                    <a:pt x="988796" y="612508"/>
                  </a:lnTo>
                  <a:lnTo>
                    <a:pt x="996911" y="567855"/>
                  </a:lnTo>
                  <a:lnTo>
                    <a:pt x="1000963" y="522744"/>
                  </a:lnTo>
                  <a:lnTo>
                    <a:pt x="1000963" y="47749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173935" y="3776805"/>
              <a:ext cx="244991" cy="244982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5694224" y="3215384"/>
              <a:ext cx="248285" cy="396875"/>
            </a:xfrm>
            <a:custGeom>
              <a:avLst/>
              <a:gdLst/>
              <a:ahLst/>
              <a:cxnLst/>
              <a:rect l="l" t="t" r="r" b="b"/>
              <a:pathLst>
                <a:path w="248285" h="396875">
                  <a:moveTo>
                    <a:pt x="234767" y="0"/>
                  </a:moveTo>
                  <a:lnTo>
                    <a:pt x="227396" y="1853"/>
                  </a:lnTo>
                  <a:lnTo>
                    <a:pt x="0" y="383956"/>
                  </a:lnTo>
                  <a:lnTo>
                    <a:pt x="1884" y="391317"/>
                  </a:lnTo>
                  <a:lnTo>
                    <a:pt x="9497" y="395851"/>
                  </a:lnTo>
                  <a:lnTo>
                    <a:pt x="11601" y="396385"/>
                  </a:lnTo>
                  <a:lnTo>
                    <a:pt x="13695" y="396385"/>
                  </a:lnTo>
                  <a:lnTo>
                    <a:pt x="17779" y="396385"/>
                  </a:lnTo>
                  <a:lnTo>
                    <a:pt x="21768" y="394302"/>
                  </a:lnTo>
                  <a:lnTo>
                    <a:pt x="248002" y="14135"/>
                  </a:lnTo>
                  <a:lnTo>
                    <a:pt x="246128" y="6774"/>
                  </a:lnTo>
                  <a:lnTo>
                    <a:pt x="23476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7" name="object 15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553558" y="3230029"/>
              <a:ext cx="185245" cy="207090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886228" y="3391792"/>
              <a:ext cx="185241" cy="207094"/>
            </a:xfrm>
            <a:prstGeom prst="rect">
              <a:avLst/>
            </a:prstGeom>
          </p:spPr>
        </p:pic>
      </p:grpSp>
      <p:sp>
        <p:nvSpPr>
          <p:cNvPr id="159" name="object 159"/>
          <p:cNvSpPr/>
          <p:nvPr/>
        </p:nvSpPr>
        <p:spPr>
          <a:xfrm>
            <a:off x="8469807" y="5943225"/>
            <a:ext cx="1155700" cy="998219"/>
          </a:xfrm>
          <a:custGeom>
            <a:avLst/>
            <a:gdLst/>
            <a:ahLst/>
            <a:cxnLst/>
            <a:rect l="l" t="t" r="r" b="b"/>
            <a:pathLst>
              <a:path w="1155700" h="998220">
                <a:moveTo>
                  <a:pt x="208622" y="669709"/>
                </a:moveTo>
                <a:lnTo>
                  <a:pt x="203619" y="645033"/>
                </a:lnTo>
                <a:lnTo>
                  <a:pt x="193636" y="630224"/>
                </a:lnTo>
                <a:lnTo>
                  <a:pt x="190017" y="624852"/>
                </a:lnTo>
                <a:lnTo>
                  <a:pt x="184632" y="621220"/>
                </a:lnTo>
                <a:lnTo>
                  <a:pt x="184632" y="669709"/>
                </a:lnTo>
                <a:lnTo>
                  <a:pt x="184632" y="928154"/>
                </a:lnTo>
                <a:lnTo>
                  <a:pt x="181521" y="943508"/>
                </a:lnTo>
                <a:lnTo>
                  <a:pt x="173050" y="956056"/>
                </a:lnTo>
                <a:lnTo>
                  <a:pt x="160502" y="964526"/>
                </a:lnTo>
                <a:lnTo>
                  <a:pt x="145161" y="967638"/>
                </a:lnTo>
                <a:lnTo>
                  <a:pt x="63474" y="967638"/>
                </a:lnTo>
                <a:lnTo>
                  <a:pt x="48120" y="964526"/>
                </a:lnTo>
                <a:lnTo>
                  <a:pt x="35560" y="956056"/>
                </a:lnTo>
                <a:lnTo>
                  <a:pt x="27089" y="943508"/>
                </a:lnTo>
                <a:lnTo>
                  <a:pt x="23990" y="928154"/>
                </a:lnTo>
                <a:lnTo>
                  <a:pt x="23990" y="669709"/>
                </a:lnTo>
                <a:lnTo>
                  <a:pt x="27089" y="654354"/>
                </a:lnTo>
                <a:lnTo>
                  <a:pt x="35560" y="641807"/>
                </a:lnTo>
                <a:lnTo>
                  <a:pt x="48120" y="633336"/>
                </a:lnTo>
                <a:lnTo>
                  <a:pt x="63474" y="630224"/>
                </a:lnTo>
                <a:lnTo>
                  <a:pt x="145161" y="630224"/>
                </a:lnTo>
                <a:lnTo>
                  <a:pt x="160502" y="633336"/>
                </a:lnTo>
                <a:lnTo>
                  <a:pt x="173050" y="641807"/>
                </a:lnTo>
                <a:lnTo>
                  <a:pt x="181521" y="654354"/>
                </a:lnTo>
                <a:lnTo>
                  <a:pt x="184632" y="669709"/>
                </a:lnTo>
                <a:lnTo>
                  <a:pt x="184632" y="621220"/>
                </a:lnTo>
                <a:lnTo>
                  <a:pt x="169837" y="611238"/>
                </a:lnTo>
                <a:lnTo>
                  <a:pt x="145161" y="606234"/>
                </a:lnTo>
                <a:lnTo>
                  <a:pt x="63474" y="606234"/>
                </a:lnTo>
                <a:lnTo>
                  <a:pt x="38785" y="611238"/>
                </a:lnTo>
                <a:lnTo>
                  <a:pt x="18605" y="624852"/>
                </a:lnTo>
                <a:lnTo>
                  <a:pt x="4991" y="645033"/>
                </a:lnTo>
                <a:lnTo>
                  <a:pt x="0" y="669709"/>
                </a:lnTo>
                <a:lnTo>
                  <a:pt x="0" y="928154"/>
                </a:lnTo>
                <a:lnTo>
                  <a:pt x="4991" y="952842"/>
                </a:lnTo>
                <a:lnTo>
                  <a:pt x="18605" y="973023"/>
                </a:lnTo>
                <a:lnTo>
                  <a:pt x="38785" y="986637"/>
                </a:lnTo>
                <a:lnTo>
                  <a:pt x="63474" y="991628"/>
                </a:lnTo>
                <a:lnTo>
                  <a:pt x="145161" y="991628"/>
                </a:lnTo>
                <a:lnTo>
                  <a:pt x="169837" y="986637"/>
                </a:lnTo>
                <a:lnTo>
                  <a:pt x="190017" y="973023"/>
                </a:lnTo>
                <a:lnTo>
                  <a:pt x="193636" y="967638"/>
                </a:lnTo>
                <a:lnTo>
                  <a:pt x="203619" y="952842"/>
                </a:lnTo>
                <a:lnTo>
                  <a:pt x="208622" y="928154"/>
                </a:lnTo>
                <a:lnTo>
                  <a:pt x="208622" y="669709"/>
                </a:lnTo>
                <a:close/>
              </a:path>
              <a:path w="1155700" h="998220">
                <a:moveTo>
                  <a:pt x="944968" y="193078"/>
                </a:moveTo>
                <a:lnTo>
                  <a:pt x="939596" y="187706"/>
                </a:lnTo>
                <a:lnTo>
                  <a:pt x="718312" y="187706"/>
                </a:lnTo>
                <a:lnTo>
                  <a:pt x="718312" y="5384"/>
                </a:lnTo>
                <a:lnTo>
                  <a:pt x="712927" y="0"/>
                </a:lnTo>
                <a:lnTo>
                  <a:pt x="473011" y="0"/>
                </a:lnTo>
                <a:lnTo>
                  <a:pt x="467639" y="5384"/>
                </a:lnTo>
                <a:lnTo>
                  <a:pt x="467639" y="293141"/>
                </a:lnTo>
                <a:lnTo>
                  <a:pt x="246354" y="293141"/>
                </a:lnTo>
                <a:lnTo>
                  <a:pt x="240969" y="298513"/>
                </a:lnTo>
                <a:lnTo>
                  <a:pt x="240969" y="589622"/>
                </a:lnTo>
                <a:lnTo>
                  <a:pt x="246354" y="594995"/>
                </a:lnTo>
                <a:lnTo>
                  <a:pt x="252971" y="594995"/>
                </a:lnTo>
                <a:lnTo>
                  <a:pt x="259588" y="594995"/>
                </a:lnTo>
                <a:lnTo>
                  <a:pt x="264972" y="589622"/>
                </a:lnTo>
                <a:lnTo>
                  <a:pt x="264972" y="317131"/>
                </a:lnTo>
                <a:lnTo>
                  <a:pt x="467639" y="317131"/>
                </a:lnTo>
                <a:lnTo>
                  <a:pt x="467639" y="574522"/>
                </a:lnTo>
                <a:lnTo>
                  <a:pt x="473011" y="579907"/>
                </a:lnTo>
                <a:lnTo>
                  <a:pt x="486257" y="579907"/>
                </a:lnTo>
                <a:lnTo>
                  <a:pt x="491629" y="574535"/>
                </a:lnTo>
                <a:lnTo>
                  <a:pt x="491629" y="298513"/>
                </a:lnTo>
                <a:lnTo>
                  <a:pt x="491629" y="23990"/>
                </a:lnTo>
                <a:lnTo>
                  <a:pt x="694309" y="23990"/>
                </a:lnTo>
                <a:lnTo>
                  <a:pt x="694309" y="193078"/>
                </a:lnTo>
                <a:lnTo>
                  <a:pt x="694309" y="583298"/>
                </a:lnTo>
                <a:lnTo>
                  <a:pt x="699681" y="588670"/>
                </a:lnTo>
                <a:lnTo>
                  <a:pt x="706310" y="588670"/>
                </a:lnTo>
                <a:lnTo>
                  <a:pt x="712927" y="588670"/>
                </a:lnTo>
                <a:lnTo>
                  <a:pt x="718312" y="583298"/>
                </a:lnTo>
                <a:lnTo>
                  <a:pt x="718312" y="211683"/>
                </a:lnTo>
                <a:lnTo>
                  <a:pt x="920978" y="211683"/>
                </a:lnTo>
                <a:lnTo>
                  <a:pt x="920978" y="670026"/>
                </a:lnTo>
                <a:lnTo>
                  <a:pt x="926363" y="675398"/>
                </a:lnTo>
                <a:lnTo>
                  <a:pt x="932980" y="675398"/>
                </a:lnTo>
                <a:lnTo>
                  <a:pt x="939596" y="675398"/>
                </a:lnTo>
                <a:lnTo>
                  <a:pt x="944968" y="670026"/>
                </a:lnTo>
                <a:lnTo>
                  <a:pt x="944968" y="193078"/>
                </a:lnTo>
                <a:close/>
              </a:path>
              <a:path w="1155700" h="998220">
                <a:moveTo>
                  <a:pt x="1155128" y="764044"/>
                </a:moveTo>
                <a:lnTo>
                  <a:pt x="1141272" y="714413"/>
                </a:lnTo>
                <a:lnTo>
                  <a:pt x="1102601" y="682396"/>
                </a:lnTo>
                <a:lnTo>
                  <a:pt x="1070051" y="675881"/>
                </a:lnTo>
                <a:lnTo>
                  <a:pt x="1057440" y="676808"/>
                </a:lnTo>
                <a:lnTo>
                  <a:pt x="1045210" y="679577"/>
                </a:lnTo>
                <a:lnTo>
                  <a:pt x="1033526" y="684123"/>
                </a:lnTo>
                <a:lnTo>
                  <a:pt x="1022540" y="690397"/>
                </a:lnTo>
                <a:lnTo>
                  <a:pt x="920051" y="759383"/>
                </a:lnTo>
                <a:lnTo>
                  <a:pt x="899121" y="771309"/>
                </a:lnTo>
                <a:lnTo>
                  <a:pt x="876896" y="779945"/>
                </a:lnTo>
                <a:lnTo>
                  <a:pt x="853681" y="785190"/>
                </a:lnTo>
                <a:lnTo>
                  <a:pt x="829805" y="786968"/>
                </a:lnTo>
                <a:lnTo>
                  <a:pt x="802259" y="786968"/>
                </a:lnTo>
                <a:lnTo>
                  <a:pt x="803821" y="785075"/>
                </a:lnTo>
                <a:lnTo>
                  <a:pt x="809155" y="775119"/>
                </a:lnTo>
                <a:lnTo>
                  <a:pt x="812419" y="764311"/>
                </a:lnTo>
                <a:lnTo>
                  <a:pt x="813536" y="752906"/>
                </a:lnTo>
                <a:lnTo>
                  <a:pt x="812990" y="743686"/>
                </a:lnTo>
                <a:lnTo>
                  <a:pt x="794842" y="702043"/>
                </a:lnTo>
                <a:lnTo>
                  <a:pt x="746721" y="668159"/>
                </a:lnTo>
                <a:lnTo>
                  <a:pt x="709701" y="652780"/>
                </a:lnTo>
                <a:lnTo>
                  <a:pt x="670750" y="643420"/>
                </a:lnTo>
                <a:lnTo>
                  <a:pt x="630377" y="640270"/>
                </a:lnTo>
                <a:lnTo>
                  <a:pt x="380428" y="640270"/>
                </a:lnTo>
                <a:lnTo>
                  <a:pt x="328841" y="643077"/>
                </a:lnTo>
                <a:lnTo>
                  <a:pt x="278053" y="651433"/>
                </a:lnTo>
                <a:lnTo>
                  <a:pt x="267500" y="659282"/>
                </a:lnTo>
                <a:lnTo>
                  <a:pt x="270370" y="672211"/>
                </a:lnTo>
                <a:lnTo>
                  <a:pt x="276745" y="676249"/>
                </a:lnTo>
                <a:lnTo>
                  <a:pt x="307213" y="670242"/>
                </a:lnTo>
                <a:lnTo>
                  <a:pt x="331457" y="666915"/>
                </a:lnTo>
                <a:lnTo>
                  <a:pt x="355892" y="664921"/>
                </a:lnTo>
                <a:lnTo>
                  <a:pt x="380428" y="664260"/>
                </a:lnTo>
                <a:lnTo>
                  <a:pt x="630377" y="664260"/>
                </a:lnTo>
                <a:lnTo>
                  <a:pt x="702284" y="675589"/>
                </a:lnTo>
                <a:lnTo>
                  <a:pt x="767118" y="708748"/>
                </a:lnTo>
                <a:lnTo>
                  <a:pt x="789178" y="746467"/>
                </a:lnTo>
                <a:lnTo>
                  <a:pt x="789546" y="752906"/>
                </a:lnTo>
                <a:lnTo>
                  <a:pt x="788898" y="759599"/>
                </a:lnTo>
                <a:lnTo>
                  <a:pt x="755573" y="786968"/>
                </a:lnTo>
                <a:lnTo>
                  <a:pt x="748957" y="786968"/>
                </a:lnTo>
                <a:lnTo>
                  <a:pt x="500341" y="786968"/>
                </a:lnTo>
                <a:lnTo>
                  <a:pt x="494969" y="792340"/>
                </a:lnTo>
                <a:lnTo>
                  <a:pt x="494969" y="805586"/>
                </a:lnTo>
                <a:lnTo>
                  <a:pt x="500341" y="810958"/>
                </a:lnTo>
                <a:lnTo>
                  <a:pt x="755573" y="810958"/>
                </a:lnTo>
                <a:lnTo>
                  <a:pt x="755700" y="810945"/>
                </a:lnTo>
                <a:lnTo>
                  <a:pt x="829805" y="810945"/>
                </a:lnTo>
                <a:lnTo>
                  <a:pt x="883881" y="802894"/>
                </a:lnTo>
                <a:lnTo>
                  <a:pt x="933424" y="779297"/>
                </a:lnTo>
                <a:lnTo>
                  <a:pt x="1035926" y="710311"/>
                </a:lnTo>
                <a:lnTo>
                  <a:pt x="1043825" y="705789"/>
                </a:lnTo>
                <a:lnTo>
                  <a:pt x="1052220" y="702513"/>
                </a:lnTo>
                <a:lnTo>
                  <a:pt x="1061008" y="700532"/>
                </a:lnTo>
                <a:lnTo>
                  <a:pt x="1070051" y="699871"/>
                </a:lnTo>
                <a:lnTo>
                  <a:pt x="1082001" y="701065"/>
                </a:lnTo>
                <a:lnTo>
                  <a:pt x="1121283" y="727583"/>
                </a:lnTo>
                <a:lnTo>
                  <a:pt x="1131150" y="763181"/>
                </a:lnTo>
                <a:lnTo>
                  <a:pt x="1129423" y="775728"/>
                </a:lnTo>
                <a:lnTo>
                  <a:pt x="993457" y="897534"/>
                </a:lnTo>
                <a:lnTo>
                  <a:pt x="955827" y="925029"/>
                </a:lnTo>
                <a:lnTo>
                  <a:pt x="913511" y="946467"/>
                </a:lnTo>
                <a:lnTo>
                  <a:pt x="866609" y="961821"/>
                </a:lnTo>
                <a:lnTo>
                  <a:pt x="815225" y="971067"/>
                </a:lnTo>
                <a:lnTo>
                  <a:pt x="759447" y="974153"/>
                </a:lnTo>
                <a:lnTo>
                  <a:pt x="497357" y="974153"/>
                </a:lnTo>
                <a:lnTo>
                  <a:pt x="455917" y="972261"/>
                </a:lnTo>
                <a:lnTo>
                  <a:pt x="415023" y="966622"/>
                </a:lnTo>
                <a:lnTo>
                  <a:pt x="374789" y="957249"/>
                </a:lnTo>
                <a:lnTo>
                  <a:pt x="335381" y="944156"/>
                </a:lnTo>
                <a:lnTo>
                  <a:pt x="277456" y="926426"/>
                </a:lnTo>
                <a:lnTo>
                  <a:pt x="270751" y="929995"/>
                </a:lnTo>
                <a:lnTo>
                  <a:pt x="266890" y="942670"/>
                </a:lnTo>
                <a:lnTo>
                  <a:pt x="270459" y="949375"/>
                </a:lnTo>
                <a:lnTo>
                  <a:pt x="327190" y="966711"/>
                </a:lnTo>
                <a:lnTo>
                  <a:pt x="368592" y="980414"/>
                </a:lnTo>
                <a:lnTo>
                  <a:pt x="410857" y="990244"/>
                </a:lnTo>
                <a:lnTo>
                  <a:pt x="453821" y="996162"/>
                </a:lnTo>
                <a:lnTo>
                  <a:pt x="497357" y="998143"/>
                </a:lnTo>
                <a:lnTo>
                  <a:pt x="759447" y="998143"/>
                </a:lnTo>
                <a:lnTo>
                  <a:pt x="818692" y="994816"/>
                </a:lnTo>
                <a:lnTo>
                  <a:pt x="873379" y="984897"/>
                </a:lnTo>
                <a:lnTo>
                  <a:pt x="923353" y="968438"/>
                </a:lnTo>
                <a:lnTo>
                  <a:pt x="968489" y="945476"/>
                </a:lnTo>
                <a:lnTo>
                  <a:pt x="1008634" y="916089"/>
                </a:lnTo>
                <a:lnTo>
                  <a:pt x="1125740" y="825411"/>
                </a:lnTo>
                <a:lnTo>
                  <a:pt x="1152690" y="781392"/>
                </a:lnTo>
                <a:lnTo>
                  <a:pt x="1155128" y="76404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/>
          <p:cNvGrpSpPr/>
          <p:nvPr/>
        </p:nvGrpSpPr>
        <p:grpSpPr>
          <a:xfrm>
            <a:off x="8569281" y="2863576"/>
            <a:ext cx="1059815" cy="1091565"/>
            <a:chOff x="8569281" y="2863576"/>
            <a:chExt cx="1059815" cy="1091565"/>
          </a:xfrm>
        </p:grpSpPr>
        <p:sp>
          <p:nvSpPr>
            <p:cNvPr id="161" name="object 161"/>
            <p:cNvSpPr/>
            <p:nvPr/>
          </p:nvSpPr>
          <p:spPr>
            <a:xfrm>
              <a:off x="8569274" y="2863576"/>
              <a:ext cx="1059815" cy="1091565"/>
            </a:xfrm>
            <a:custGeom>
              <a:avLst/>
              <a:gdLst/>
              <a:ahLst/>
              <a:cxnLst/>
              <a:rect l="l" t="t" r="r" b="b"/>
              <a:pathLst>
                <a:path w="1059815" h="1091564">
                  <a:moveTo>
                    <a:pt x="527558" y="614514"/>
                  </a:moveTo>
                  <a:lnTo>
                    <a:pt x="518706" y="578675"/>
                  </a:lnTo>
                  <a:lnTo>
                    <a:pt x="494601" y="549363"/>
                  </a:lnTo>
                  <a:lnTo>
                    <a:pt x="458863" y="529590"/>
                  </a:lnTo>
                  <a:lnTo>
                    <a:pt x="427151" y="524332"/>
                  </a:lnTo>
                  <a:lnTo>
                    <a:pt x="427151" y="485152"/>
                  </a:lnTo>
                  <a:lnTo>
                    <a:pt x="421779" y="479793"/>
                  </a:lnTo>
                  <a:lnTo>
                    <a:pt x="408520" y="479793"/>
                  </a:lnTo>
                  <a:lnTo>
                    <a:pt x="403148" y="485152"/>
                  </a:lnTo>
                  <a:lnTo>
                    <a:pt x="403148" y="524332"/>
                  </a:lnTo>
                  <a:lnTo>
                    <a:pt x="371449" y="529590"/>
                  </a:lnTo>
                  <a:lnTo>
                    <a:pt x="335711" y="549363"/>
                  </a:lnTo>
                  <a:lnTo>
                    <a:pt x="311594" y="578675"/>
                  </a:lnTo>
                  <a:lnTo>
                    <a:pt x="302742" y="614514"/>
                  </a:lnTo>
                  <a:lnTo>
                    <a:pt x="311594" y="650354"/>
                  </a:lnTo>
                  <a:lnTo>
                    <a:pt x="335711" y="679665"/>
                  </a:lnTo>
                  <a:lnTo>
                    <a:pt x="371449" y="699439"/>
                  </a:lnTo>
                  <a:lnTo>
                    <a:pt x="415150" y="706704"/>
                  </a:lnTo>
                  <a:lnTo>
                    <a:pt x="449541" y="712063"/>
                  </a:lnTo>
                  <a:lnTo>
                    <a:pt x="477647" y="726681"/>
                  </a:lnTo>
                  <a:lnTo>
                    <a:pt x="496608" y="748360"/>
                  </a:lnTo>
                  <a:lnTo>
                    <a:pt x="503567" y="774877"/>
                  </a:lnTo>
                  <a:lnTo>
                    <a:pt x="496608" y="801382"/>
                  </a:lnTo>
                  <a:lnTo>
                    <a:pt x="477647" y="823061"/>
                  </a:lnTo>
                  <a:lnTo>
                    <a:pt x="449541" y="837692"/>
                  </a:lnTo>
                  <a:lnTo>
                    <a:pt x="415150" y="843064"/>
                  </a:lnTo>
                  <a:lnTo>
                    <a:pt x="380771" y="837692"/>
                  </a:lnTo>
                  <a:lnTo>
                    <a:pt x="352666" y="823061"/>
                  </a:lnTo>
                  <a:lnTo>
                    <a:pt x="333692" y="801382"/>
                  </a:lnTo>
                  <a:lnTo>
                    <a:pt x="326732" y="774877"/>
                  </a:lnTo>
                  <a:lnTo>
                    <a:pt x="326732" y="768248"/>
                  </a:lnTo>
                  <a:lnTo>
                    <a:pt x="321360" y="762889"/>
                  </a:lnTo>
                  <a:lnTo>
                    <a:pt x="308114" y="762889"/>
                  </a:lnTo>
                  <a:lnTo>
                    <a:pt x="302742" y="768248"/>
                  </a:lnTo>
                  <a:lnTo>
                    <a:pt x="302742" y="774877"/>
                  </a:lnTo>
                  <a:lnTo>
                    <a:pt x="311594" y="810717"/>
                  </a:lnTo>
                  <a:lnTo>
                    <a:pt x="335711" y="840028"/>
                  </a:lnTo>
                  <a:lnTo>
                    <a:pt x="371449" y="859790"/>
                  </a:lnTo>
                  <a:lnTo>
                    <a:pt x="403148" y="865060"/>
                  </a:lnTo>
                  <a:lnTo>
                    <a:pt x="403148" y="904214"/>
                  </a:lnTo>
                  <a:lnTo>
                    <a:pt x="408520" y="909599"/>
                  </a:lnTo>
                  <a:lnTo>
                    <a:pt x="415150" y="909599"/>
                  </a:lnTo>
                  <a:lnTo>
                    <a:pt x="421779" y="909599"/>
                  </a:lnTo>
                  <a:lnTo>
                    <a:pt x="427151" y="904214"/>
                  </a:lnTo>
                  <a:lnTo>
                    <a:pt x="427151" y="865060"/>
                  </a:lnTo>
                  <a:lnTo>
                    <a:pt x="458863" y="859790"/>
                  </a:lnTo>
                  <a:lnTo>
                    <a:pt x="494601" y="840028"/>
                  </a:lnTo>
                  <a:lnTo>
                    <a:pt x="518706" y="810717"/>
                  </a:lnTo>
                  <a:lnTo>
                    <a:pt x="527558" y="774877"/>
                  </a:lnTo>
                  <a:lnTo>
                    <a:pt x="518706" y="739038"/>
                  </a:lnTo>
                  <a:lnTo>
                    <a:pt x="494601" y="709739"/>
                  </a:lnTo>
                  <a:lnTo>
                    <a:pt x="458863" y="689965"/>
                  </a:lnTo>
                  <a:lnTo>
                    <a:pt x="415150" y="682713"/>
                  </a:lnTo>
                  <a:lnTo>
                    <a:pt x="380771" y="677341"/>
                  </a:lnTo>
                  <a:lnTo>
                    <a:pt x="352666" y="662711"/>
                  </a:lnTo>
                  <a:lnTo>
                    <a:pt x="333692" y="641032"/>
                  </a:lnTo>
                  <a:lnTo>
                    <a:pt x="326732" y="614514"/>
                  </a:lnTo>
                  <a:lnTo>
                    <a:pt x="333692" y="587997"/>
                  </a:lnTo>
                  <a:lnTo>
                    <a:pt x="352666" y="566318"/>
                  </a:lnTo>
                  <a:lnTo>
                    <a:pt x="380771" y="551688"/>
                  </a:lnTo>
                  <a:lnTo>
                    <a:pt x="415150" y="546328"/>
                  </a:lnTo>
                  <a:lnTo>
                    <a:pt x="449541" y="551688"/>
                  </a:lnTo>
                  <a:lnTo>
                    <a:pt x="477647" y="566318"/>
                  </a:lnTo>
                  <a:lnTo>
                    <a:pt x="496608" y="587997"/>
                  </a:lnTo>
                  <a:lnTo>
                    <a:pt x="503567" y="614514"/>
                  </a:lnTo>
                  <a:lnTo>
                    <a:pt x="503567" y="621144"/>
                  </a:lnTo>
                  <a:lnTo>
                    <a:pt x="508939" y="626503"/>
                  </a:lnTo>
                  <a:lnTo>
                    <a:pt x="522185" y="626503"/>
                  </a:lnTo>
                  <a:lnTo>
                    <a:pt x="527558" y="621144"/>
                  </a:lnTo>
                  <a:lnTo>
                    <a:pt x="527558" y="614514"/>
                  </a:lnTo>
                  <a:close/>
                </a:path>
                <a:path w="1059815" h="1091564">
                  <a:moveTo>
                    <a:pt x="630631" y="1076909"/>
                  </a:moveTo>
                  <a:lnTo>
                    <a:pt x="627926" y="1063955"/>
                  </a:lnTo>
                  <a:lnTo>
                    <a:pt x="621576" y="1059827"/>
                  </a:lnTo>
                  <a:lnTo>
                    <a:pt x="600760" y="1063739"/>
                  </a:lnTo>
                  <a:lnTo>
                    <a:pt x="586244" y="1065593"/>
                  </a:lnTo>
                  <a:lnTo>
                    <a:pt x="571588" y="1066723"/>
                  </a:lnTo>
                  <a:lnTo>
                    <a:pt x="556844" y="1067092"/>
                  </a:lnTo>
                  <a:lnTo>
                    <a:pt x="273316" y="1067092"/>
                  </a:lnTo>
                  <a:lnTo>
                    <a:pt x="223126" y="1062748"/>
                  </a:lnTo>
                  <a:lnTo>
                    <a:pt x="176352" y="1050277"/>
                  </a:lnTo>
                  <a:lnTo>
                    <a:pt x="134010" y="1030554"/>
                  </a:lnTo>
                  <a:lnTo>
                    <a:pt x="97091" y="1004443"/>
                  </a:lnTo>
                  <a:lnTo>
                    <a:pt x="66624" y="972807"/>
                  </a:lnTo>
                  <a:lnTo>
                    <a:pt x="43611" y="936510"/>
                  </a:lnTo>
                  <a:lnTo>
                    <a:pt x="29057" y="896429"/>
                  </a:lnTo>
                  <a:lnTo>
                    <a:pt x="23990" y="853414"/>
                  </a:lnTo>
                  <a:lnTo>
                    <a:pt x="23990" y="678548"/>
                  </a:lnTo>
                  <a:lnTo>
                    <a:pt x="26670" y="628802"/>
                  </a:lnTo>
                  <a:lnTo>
                    <a:pt x="34645" y="579882"/>
                  </a:lnTo>
                  <a:lnTo>
                    <a:pt x="47790" y="532053"/>
                  </a:lnTo>
                  <a:lnTo>
                    <a:pt x="65963" y="485609"/>
                  </a:lnTo>
                  <a:lnTo>
                    <a:pt x="89052" y="440804"/>
                  </a:lnTo>
                  <a:lnTo>
                    <a:pt x="116928" y="397941"/>
                  </a:lnTo>
                  <a:lnTo>
                    <a:pt x="149479" y="357263"/>
                  </a:lnTo>
                  <a:lnTo>
                    <a:pt x="186563" y="319074"/>
                  </a:lnTo>
                  <a:lnTo>
                    <a:pt x="191401" y="314553"/>
                  </a:lnTo>
                  <a:lnTo>
                    <a:pt x="191643" y="306946"/>
                  </a:lnTo>
                  <a:lnTo>
                    <a:pt x="182587" y="297307"/>
                  </a:lnTo>
                  <a:lnTo>
                    <a:pt x="175006" y="297053"/>
                  </a:lnTo>
                  <a:lnTo>
                    <a:pt x="170154" y="301574"/>
                  </a:lnTo>
                  <a:lnTo>
                    <a:pt x="135420" y="336981"/>
                  </a:lnTo>
                  <a:lnTo>
                    <a:pt x="104432" y="374484"/>
                  </a:lnTo>
                  <a:lnTo>
                    <a:pt x="77266" y="413880"/>
                  </a:lnTo>
                  <a:lnTo>
                    <a:pt x="54038" y="454952"/>
                  </a:lnTo>
                  <a:lnTo>
                    <a:pt x="34836" y="497522"/>
                  </a:lnTo>
                  <a:lnTo>
                    <a:pt x="19735" y="541362"/>
                  </a:lnTo>
                  <a:lnTo>
                    <a:pt x="8826" y="586282"/>
                  </a:lnTo>
                  <a:lnTo>
                    <a:pt x="2222" y="632079"/>
                  </a:lnTo>
                  <a:lnTo>
                    <a:pt x="0" y="678548"/>
                  </a:lnTo>
                  <a:lnTo>
                    <a:pt x="0" y="853414"/>
                  </a:lnTo>
                  <a:lnTo>
                    <a:pt x="4406" y="896073"/>
                  </a:lnTo>
                  <a:lnTo>
                    <a:pt x="17132" y="936256"/>
                  </a:lnTo>
                  <a:lnTo>
                    <a:pt x="37363" y="973277"/>
                  </a:lnTo>
                  <a:lnTo>
                    <a:pt x="64363" y="1006449"/>
                  </a:lnTo>
                  <a:lnTo>
                    <a:pt x="97320" y="1035113"/>
                  </a:lnTo>
                  <a:lnTo>
                    <a:pt x="135470" y="1058583"/>
                  </a:lnTo>
                  <a:lnTo>
                    <a:pt x="178041" y="1076185"/>
                  </a:lnTo>
                  <a:lnTo>
                    <a:pt x="224243" y="1087247"/>
                  </a:lnTo>
                  <a:lnTo>
                    <a:pt x="273316" y="1091082"/>
                  </a:lnTo>
                  <a:lnTo>
                    <a:pt x="556844" y="1091082"/>
                  </a:lnTo>
                  <a:lnTo>
                    <a:pt x="604456" y="1087450"/>
                  </a:lnTo>
                  <a:lnTo>
                    <a:pt x="626465" y="1083271"/>
                  </a:lnTo>
                  <a:lnTo>
                    <a:pt x="630631" y="1076909"/>
                  </a:lnTo>
                  <a:close/>
                </a:path>
                <a:path w="1059815" h="1091564">
                  <a:moveTo>
                    <a:pt x="684847" y="91986"/>
                  </a:moveTo>
                  <a:lnTo>
                    <a:pt x="684733" y="88379"/>
                  </a:lnTo>
                  <a:lnTo>
                    <a:pt x="684657" y="85813"/>
                  </a:lnTo>
                  <a:lnTo>
                    <a:pt x="683780" y="80225"/>
                  </a:lnTo>
                  <a:lnTo>
                    <a:pt x="683298" y="77190"/>
                  </a:lnTo>
                  <a:lnTo>
                    <a:pt x="679627" y="68059"/>
                  </a:lnTo>
                  <a:lnTo>
                    <a:pt x="672465" y="60363"/>
                  </a:lnTo>
                  <a:lnTo>
                    <a:pt x="661022" y="56146"/>
                  </a:lnTo>
                  <a:lnTo>
                    <a:pt x="660857" y="56159"/>
                  </a:lnTo>
                  <a:lnTo>
                    <a:pt x="660857" y="82448"/>
                  </a:lnTo>
                  <a:lnTo>
                    <a:pt x="660857" y="91986"/>
                  </a:lnTo>
                  <a:lnTo>
                    <a:pt x="635292" y="159270"/>
                  </a:lnTo>
                  <a:lnTo>
                    <a:pt x="605815" y="191198"/>
                  </a:lnTo>
                  <a:lnTo>
                    <a:pt x="567397" y="219405"/>
                  </a:lnTo>
                  <a:lnTo>
                    <a:pt x="521716" y="241947"/>
                  </a:lnTo>
                  <a:lnTo>
                    <a:pt x="470408" y="256895"/>
                  </a:lnTo>
                  <a:lnTo>
                    <a:pt x="415124" y="262305"/>
                  </a:lnTo>
                  <a:lnTo>
                    <a:pt x="359841" y="256895"/>
                  </a:lnTo>
                  <a:lnTo>
                    <a:pt x="308521" y="241947"/>
                  </a:lnTo>
                  <a:lnTo>
                    <a:pt x="262839" y="219405"/>
                  </a:lnTo>
                  <a:lnTo>
                    <a:pt x="224434" y="191198"/>
                  </a:lnTo>
                  <a:lnTo>
                    <a:pt x="194945" y="159270"/>
                  </a:lnTo>
                  <a:lnTo>
                    <a:pt x="176072" y="125603"/>
                  </a:lnTo>
                  <a:lnTo>
                    <a:pt x="169379" y="91986"/>
                  </a:lnTo>
                  <a:lnTo>
                    <a:pt x="169379" y="82448"/>
                  </a:lnTo>
                  <a:lnTo>
                    <a:pt x="171246" y="80225"/>
                  </a:lnTo>
                  <a:lnTo>
                    <a:pt x="176936" y="80225"/>
                  </a:lnTo>
                  <a:lnTo>
                    <a:pt x="186296" y="82753"/>
                  </a:lnTo>
                  <a:lnTo>
                    <a:pt x="197281" y="86639"/>
                  </a:lnTo>
                  <a:lnTo>
                    <a:pt x="222542" y="96405"/>
                  </a:lnTo>
                  <a:lnTo>
                    <a:pt x="238810" y="102196"/>
                  </a:lnTo>
                  <a:lnTo>
                    <a:pt x="256527" y="107569"/>
                  </a:lnTo>
                  <a:lnTo>
                    <a:pt x="275577" y="111950"/>
                  </a:lnTo>
                  <a:lnTo>
                    <a:pt x="297040" y="115265"/>
                  </a:lnTo>
                  <a:lnTo>
                    <a:pt x="320573" y="114515"/>
                  </a:lnTo>
                  <a:lnTo>
                    <a:pt x="341858" y="104419"/>
                  </a:lnTo>
                  <a:lnTo>
                    <a:pt x="349504" y="91592"/>
                  </a:lnTo>
                  <a:lnTo>
                    <a:pt x="356565" y="79717"/>
                  </a:lnTo>
                  <a:lnTo>
                    <a:pt x="366407" y="55410"/>
                  </a:lnTo>
                  <a:lnTo>
                    <a:pt x="379476" y="37998"/>
                  </a:lnTo>
                  <a:lnTo>
                    <a:pt x="395732" y="27508"/>
                  </a:lnTo>
                  <a:lnTo>
                    <a:pt x="415124" y="23990"/>
                  </a:lnTo>
                  <a:lnTo>
                    <a:pt x="434505" y="27508"/>
                  </a:lnTo>
                  <a:lnTo>
                    <a:pt x="450761" y="37998"/>
                  </a:lnTo>
                  <a:lnTo>
                    <a:pt x="463842" y="55410"/>
                  </a:lnTo>
                  <a:lnTo>
                    <a:pt x="473671" y="79717"/>
                  </a:lnTo>
                  <a:lnTo>
                    <a:pt x="488391" y="104419"/>
                  </a:lnTo>
                  <a:lnTo>
                    <a:pt x="509790" y="114515"/>
                  </a:lnTo>
                  <a:lnTo>
                    <a:pt x="533247" y="115265"/>
                  </a:lnTo>
                  <a:lnTo>
                    <a:pt x="554659" y="111950"/>
                  </a:lnTo>
                  <a:lnTo>
                    <a:pt x="607707" y="96405"/>
                  </a:lnTo>
                  <a:lnTo>
                    <a:pt x="632955" y="86639"/>
                  </a:lnTo>
                  <a:lnTo>
                    <a:pt x="643890" y="82753"/>
                  </a:lnTo>
                  <a:lnTo>
                    <a:pt x="653135" y="80225"/>
                  </a:lnTo>
                  <a:lnTo>
                    <a:pt x="658964" y="80225"/>
                  </a:lnTo>
                  <a:lnTo>
                    <a:pt x="660857" y="82448"/>
                  </a:lnTo>
                  <a:lnTo>
                    <a:pt x="660857" y="56159"/>
                  </a:lnTo>
                  <a:lnTo>
                    <a:pt x="647560" y="56959"/>
                  </a:lnTo>
                  <a:lnTo>
                    <a:pt x="631837" y="61480"/>
                  </a:lnTo>
                  <a:lnTo>
                    <a:pt x="599694" y="73774"/>
                  </a:lnTo>
                  <a:lnTo>
                    <a:pt x="584339" y="79260"/>
                  </a:lnTo>
                  <a:lnTo>
                    <a:pt x="567778" y="84315"/>
                  </a:lnTo>
                  <a:lnTo>
                    <a:pt x="550214" y="88379"/>
                  </a:lnTo>
                  <a:lnTo>
                    <a:pt x="528269" y="91592"/>
                  </a:lnTo>
                  <a:lnTo>
                    <a:pt x="512889" y="90792"/>
                  </a:lnTo>
                  <a:lnTo>
                    <a:pt x="502793" y="84912"/>
                  </a:lnTo>
                  <a:lnTo>
                    <a:pt x="496671" y="72910"/>
                  </a:lnTo>
                  <a:lnTo>
                    <a:pt x="479171" y="34759"/>
                  </a:lnTo>
                  <a:lnTo>
                    <a:pt x="468490" y="23990"/>
                  </a:lnTo>
                  <a:lnTo>
                    <a:pt x="457263" y="12674"/>
                  </a:lnTo>
                  <a:lnTo>
                    <a:pt x="434682" y="2476"/>
                  </a:lnTo>
                  <a:lnTo>
                    <a:pt x="415124" y="0"/>
                  </a:lnTo>
                  <a:lnTo>
                    <a:pt x="395566" y="2476"/>
                  </a:lnTo>
                  <a:lnTo>
                    <a:pt x="372973" y="12674"/>
                  </a:lnTo>
                  <a:lnTo>
                    <a:pt x="351066" y="34759"/>
                  </a:lnTo>
                  <a:lnTo>
                    <a:pt x="333565" y="72910"/>
                  </a:lnTo>
                  <a:lnTo>
                    <a:pt x="327431" y="84912"/>
                  </a:lnTo>
                  <a:lnTo>
                    <a:pt x="317322" y="90792"/>
                  </a:lnTo>
                  <a:lnTo>
                    <a:pt x="301967" y="91592"/>
                  </a:lnTo>
                  <a:lnTo>
                    <a:pt x="280022" y="88379"/>
                  </a:lnTo>
                  <a:lnTo>
                    <a:pt x="230543" y="73774"/>
                  </a:lnTo>
                  <a:lnTo>
                    <a:pt x="198399" y="61480"/>
                  </a:lnTo>
                  <a:lnTo>
                    <a:pt x="182702" y="56959"/>
                  </a:lnTo>
                  <a:lnTo>
                    <a:pt x="169291" y="56146"/>
                  </a:lnTo>
                  <a:lnTo>
                    <a:pt x="167005" y="56959"/>
                  </a:lnTo>
                  <a:lnTo>
                    <a:pt x="157772" y="60363"/>
                  </a:lnTo>
                  <a:lnTo>
                    <a:pt x="150609" y="68059"/>
                  </a:lnTo>
                  <a:lnTo>
                    <a:pt x="146926" y="77190"/>
                  </a:lnTo>
                  <a:lnTo>
                    <a:pt x="145567" y="85813"/>
                  </a:lnTo>
                  <a:lnTo>
                    <a:pt x="145491" y="88379"/>
                  </a:lnTo>
                  <a:lnTo>
                    <a:pt x="145376" y="91986"/>
                  </a:lnTo>
                  <a:lnTo>
                    <a:pt x="150837" y="125603"/>
                  </a:lnTo>
                  <a:lnTo>
                    <a:pt x="166420" y="159270"/>
                  </a:lnTo>
                  <a:lnTo>
                    <a:pt x="166509" y="159473"/>
                  </a:lnTo>
                  <a:lnTo>
                    <a:pt x="191325" y="192138"/>
                  </a:lnTo>
                  <a:lnTo>
                    <a:pt x="224218" y="222148"/>
                  </a:lnTo>
                  <a:lnTo>
                    <a:pt x="264109" y="248018"/>
                  </a:lnTo>
                  <a:lnTo>
                    <a:pt x="309930" y="268312"/>
                  </a:lnTo>
                  <a:lnTo>
                    <a:pt x="360629" y="281546"/>
                  </a:lnTo>
                  <a:lnTo>
                    <a:pt x="415124" y="286296"/>
                  </a:lnTo>
                  <a:lnTo>
                    <a:pt x="469607" y="281546"/>
                  </a:lnTo>
                  <a:lnTo>
                    <a:pt x="520293" y="268312"/>
                  </a:lnTo>
                  <a:lnTo>
                    <a:pt x="533857" y="262305"/>
                  </a:lnTo>
                  <a:lnTo>
                    <a:pt x="566127" y="248018"/>
                  </a:lnTo>
                  <a:lnTo>
                    <a:pt x="606018" y="222148"/>
                  </a:lnTo>
                  <a:lnTo>
                    <a:pt x="638898" y="192138"/>
                  </a:lnTo>
                  <a:lnTo>
                    <a:pt x="663714" y="159473"/>
                  </a:lnTo>
                  <a:lnTo>
                    <a:pt x="679386" y="125603"/>
                  </a:lnTo>
                  <a:lnTo>
                    <a:pt x="684847" y="91986"/>
                  </a:lnTo>
                  <a:close/>
                </a:path>
                <a:path w="1059815" h="1091564">
                  <a:moveTo>
                    <a:pt x="812228" y="547395"/>
                  </a:moveTo>
                  <a:lnTo>
                    <a:pt x="795083" y="497027"/>
                  </a:lnTo>
                  <a:lnTo>
                    <a:pt x="775703" y="454329"/>
                  </a:lnTo>
                  <a:lnTo>
                    <a:pt x="752348" y="413181"/>
                  </a:lnTo>
                  <a:lnTo>
                    <a:pt x="725195" y="373849"/>
                  </a:lnTo>
                  <a:lnTo>
                    <a:pt x="694385" y="336562"/>
                  </a:lnTo>
                  <a:lnTo>
                    <a:pt x="660069" y="301574"/>
                  </a:lnTo>
                  <a:lnTo>
                    <a:pt x="655231" y="297040"/>
                  </a:lnTo>
                  <a:lnTo>
                    <a:pt x="647649" y="297294"/>
                  </a:lnTo>
                  <a:lnTo>
                    <a:pt x="638581" y="306946"/>
                  </a:lnTo>
                  <a:lnTo>
                    <a:pt x="638822" y="314540"/>
                  </a:lnTo>
                  <a:lnTo>
                    <a:pt x="643661" y="319074"/>
                  </a:lnTo>
                  <a:lnTo>
                    <a:pt x="682650" y="359511"/>
                  </a:lnTo>
                  <a:lnTo>
                    <a:pt x="716775" y="403009"/>
                  </a:lnTo>
                  <a:lnTo>
                    <a:pt x="745769" y="449160"/>
                  </a:lnTo>
                  <a:lnTo>
                    <a:pt x="769378" y="497573"/>
                  </a:lnTo>
                  <a:lnTo>
                    <a:pt x="787349" y="547839"/>
                  </a:lnTo>
                  <a:lnTo>
                    <a:pt x="788885" y="553046"/>
                  </a:lnTo>
                  <a:lnTo>
                    <a:pt x="793661" y="556425"/>
                  </a:lnTo>
                  <a:lnTo>
                    <a:pt x="798842" y="556425"/>
                  </a:lnTo>
                  <a:lnTo>
                    <a:pt x="801103" y="556260"/>
                  </a:lnTo>
                  <a:lnTo>
                    <a:pt x="808596" y="554050"/>
                  </a:lnTo>
                  <a:lnTo>
                    <a:pt x="812228" y="547395"/>
                  </a:lnTo>
                  <a:close/>
                </a:path>
                <a:path w="1059815" h="1091564">
                  <a:moveTo>
                    <a:pt x="1059649" y="847293"/>
                  </a:moveTo>
                  <a:lnTo>
                    <a:pt x="1054773" y="799172"/>
                  </a:lnTo>
                  <a:lnTo>
                    <a:pt x="1040828" y="754329"/>
                  </a:lnTo>
                  <a:lnTo>
                    <a:pt x="1035659" y="744829"/>
                  </a:lnTo>
                  <a:lnTo>
                    <a:pt x="1035659" y="847293"/>
                  </a:lnTo>
                  <a:lnTo>
                    <a:pt x="1029970" y="896543"/>
                  </a:lnTo>
                  <a:lnTo>
                    <a:pt x="1013764" y="941793"/>
                  </a:lnTo>
                  <a:lnTo>
                    <a:pt x="988352" y="981735"/>
                  </a:lnTo>
                  <a:lnTo>
                    <a:pt x="955027" y="1015060"/>
                  </a:lnTo>
                  <a:lnTo>
                    <a:pt x="915085" y="1040485"/>
                  </a:lnTo>
                  <a:lnTo>
                    <a:pt x="869835" y="1056690"/>
                  </a:lnTo>
                  <a:lnTo>
                    <a:pt x="820585" y="1062380"/>
                  </a:lnTo>
                  <a:lnTo>
                    <a:pt x="771334" y="1056690"/>
                  </a:lnTo>
                  <a:lnTo>
                    <a:pt x="726084" y="1040485"/>
                  </a:lnTo>
                  <a:lnTo>
                    <a:pt x="686142" y="1015060"/>
                  </a:lnTo>
                  <a:lnTo>
                    <a:pt x="652818" y="981735"/>
                  </a:lnTo>
                  <a:lnTo>
                    <a:pt x="627405" y="941793"/>
                  </a:lnTo>
                  <a:lnTo>
                    <a:pt x="611200" y="896543"/>
                  </a:lnTo>
                  <a:lnTo>
                    <a:pt x="605510" y="847293"/>
                  </a:lnTo>
                  <a:lnTo>
                    <a:pt x="611200" y="798042"/>
                  </a:lnTo>
                  <a:lnTo>
                    <a:pt x="627405" y="752792"/>
                  </a:lnTo>
                  <a:lnTo>
                    <a:pt x="652818" y="712851"/>
                  </a:lnTo>
                  <a:lnTo>
                    <a:pt x="686142" y="679526"/>
                  </a:lnTo>
                  <a:lnTo>
                    <a:pt x="726084" y="654113"/>
                  </a:lnTo>
                  <a:lnTo>
                    <a:pt x="771334" y="637908"/>
                  </a:lnTo>
                  <a:lnTo>
                    <a:pt x="820585" y="632218"/>
                  </a:lnTo>
                  <a:lnTo>
                    <a:pt x="869835" y="637908"/>
                  </a:lnTo>
                  <a:lnTo>
                    <a:pt x="915085" y="654113"/>
                  </a:lnTo>
                  <a:lnTo>
                    <a:pt x="955027" y="679526"/>
                  </a:lnTo>
                  <a:lnTo>
                    <a:pt x="988352" y="712851"/>
                  </a:lnTo>
                  <a:lnTo>
                    <a:pt x="1013764" y="752792"/>
                  </a:lnTo>
                  <a:lnTo>
                    <a:pt x="1029970" y="798042"/>
                  </a:lnTo>
                  <a:lnTo>
                    <a:pt x="1035659" y="847293"/>
                  </a:lnTo>
                  <a:lnTo>
                    <a:pt x="1035659" y="744829"/>
                  </a:lnTo>
                  <a:lnTo>
                    <a:pt x="989545" y="678332"/>
                  </a:lnTo>
                  <a:lnTo>
                    <a:pt x="954151" y="649122"/>
                  </a:lnTo>
                  <a:lnTo>
                    <a:pt x="913549" y="627049"/>
                  </a:lnTo>
                  <a:lnTo>
                    <a:pt x="868705" y="613105"/>
                  </a:lnTo>
                  <a:lnTo>
                    <a:pt x="820585" y="608228"/>
                  </a:lnTo>
                  <a:lnTo>
                    <a:pt x="772464" y="613105"/>
                  </a:lnTo>
                  <a:lnTo>
                    <a:pt x="727621" y="627049"/>
                  </a:lnTo>
                  <a:lnTo>
                    <a:pt x="687019" y="649122"/>
                  </a:lnTo>
                  <a:lnTo>
                    <a:pt x="651624" y="678332"/>
                  </a:lnTo>
                  <a:lnTo>
                    <a:pt x="622401" y="713727"/>
                  </a:lnTo>
                  <a:lnTo>
                    <a:pt x="600341" y="754329"/>
                  </a:lnTo>
                  <a:lnTo>
                    <a:pt x="586384" y="799172"/>
                  </a:lnTo>
                  <a:lnTo>
                    <a:pt x="581520" y="847293"/>
                  </a:lnTo>
                  <a:lnTo>
                    <a:pt x="586384" y="895413"/>
                  </a:lnTo>
                  <a:lnTo>
                    <a:pt x="600341" y="940269"/>
                  </a:lnTo>
                  <a:lnTo>
                    <a:pt x="622401" y="980871"/>
                  </a:lnTo>
                  <a:lnTo>
                    <a:pt x="651624" y="1016266"/>
                  </a:lnTo>
                  <a:lnTo>
                    <a:pt x="687019" y="1045476"/>
                  </a:lnTo>
                  <a:lnTo>
                    <a:pt x="727621" y="1067549"/>
                  </a:lnTo>
                  <a:lnTo>
                    <a:pt x="772464" y="1081493"/>
                  </a:lnTo>
                  <a:lnTo>
                    <a:pt x="820585" y="1086370"/>
                  </a:lnTo>
                  <a:lnTo>
                    <a:pt x="868705" y="1081493"/>
                  </a:lnTo>
                  <a:lnTo>
                    <a:pt x="913549" y="1067549"/>
                  </a:lnTo>
                  <a:lnTo>
                    <a:pt x="954151" y="1045476"/>
                  </a:lnTo>
                  <a:lnTo>
                    <a:pt x="989545" y="1016266"/>
                  </a:lnTo>
                  <a:lnTo>
                    <a:pt x="1018755" y="980871"/>
                  </a:lnTo>
                  <a:lnTo>
                    <a:pt x="1040828" y="940269"/>
                  </a:lnTo>
                  <a:lnTo>
                    <a:pt x="1054773" y="895413"/>
                  </a:lnTo>
                  <a:lnTo>
                    <a:pt x="1059649" y="84729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" name="object 16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289690" y="3578016"/>
              <a:ext cx="200339" cy="112949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9377481" y="3579185"/>
              <a:ext cx="24130" cy="263525"/>
            </a:xfrm>
            <a:custGeom>
              <a:avLst/>
              <a:gdLst/>
              <a:ahLst/>
              <a:cxnLst/>
              <a:rect l="l" t="t" r="r" b="b"/>
              <a:pathLst>
                <a:path w="24129" h="263525">
                  <a:moveTo>
                    <a:pt x="18627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257992"/>
                  </a:lnTo>
                  <a:lnTo>
                    <a:pt x="5371" y="263374"/>
                  </a:lnTo>
                  <a:lnTo>
                    <a:pt x="11999" y="263374"/>
                  </a:lnTo>
                  <a:lnTo>
                    <a:pt x="18627" y="263374"/>
                  </a:lnTo>
                  <a:lnTo>
                    <a:pt x="23999" y="257992"/>
                  </a:lnTo>
                  <a:lnTo>
                    <a:pt x="23999" y="5371"/>
                  </a:lnTo>
                  <a:lnTo>
                    <a:pt x="1862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" name="object 164"/>
          <p:cNvGrpSpPr/>
          <p:nvPr/>
        </p:nvGrpSpPr>
        <p:grpSpPr>
          <a:xfrm>
            <a:off x="11721498" y="4430168"/>
            <a:ext cx="1106170" cy="1165225"/>
            <a:chOff x="11721498" y="4430168"/>
            <a:chExt cx="1106170" cy="1165225"/>
          </a:xfrm>
        </p:grpSpPr>
        <p:sp>
          <p:nvSpPr>
            <p:cNvPr id="165" name="object 165"/>
            <p:cNvSpPr/>
            <p:nvPr/>
          </p:nvSpPr>
          <p:spPr>
            <a:xfrm>
              <a:off x="11721491" y="4584388"/>
              <a:ext cx="875665" cy="1010919"/>
            </a:xfrm>
            <a:custGeom>
              <a:avLst/>
              <a:gdLst/>
              <a:ahLst/>
              <a:cxnLst/>
              <a:rect l="l" t="t" r="r" b="b"/>
              <a:pathLst>
                <a:path w="875665" h="1010920">
                  <a:moveTo>
                    <a:pt x="448691" y="189725"/>
                  </a:moveTo>
                  <a:lnTo>
                    <a:pt x="443306" y="184365"/>
                  </a:lnTo>
                  <a:lnTo>
                    <a:pt x="424700" y="184365"/>
                  </a:lnTo>
                  <a:lnTo>
                    <a:pt x="424700" y="208356"/>
                  </a:lnTo>
                  <a:lnTo>
                    <a:pt x="424700" y="419100"/>
                  </a:lnTo>
                  <a:lnTo>
                    <a:pt x="260908" y="419100"/>
                  </a:lnTo>
                  <a:lnTo>
                    <a:pt x="260908" y="208356"/>
                  </a:lnTo>
                  <a:lnTo>
                    <a:pt x="424700" y="208356"/>
                  </a:lnTo>
                  <a:lnTo>
                    <a:pt x="424700" y="184365"/>
                  </a:lnTo>
                  <a:lnTo>
                    <a:pt x="242290" y="184365"/>
                  </a:lnTo>
                  <a:lnTo>
                    <a:pt x="236918" y="189725"/>
                  </a:lnTo>
                  <a:lnTo>
                    <a:pt x="236918" y="437718"/>
                  </a:lnTo>
                  <a:lnTo>
                    <a:pt x="242290" y="443090"/>
                  </a:lnTo>
                  <a:lnTo>
                    <a:pt x="443306" y="443090"/>
                  </a:lnTo>
                  <a:lnTo>
                    <a:pt x="448691" y="437718"/>
                  </a:lnTo>
                  <a:lnTo>
                    <a:pt x="448691" y="419100"/>
                  </a:lnTo>
                  <a:lnTo>
                    <a:pt x="448691" y="208356"/>
                  </a:lnTo>
                  <a:lnTo>
                    <a:pt x="448691" y="189725"/>
                  </a:lnTo>
                  <a:close/>
                </a:path>
                <a:path w="875665" h="1010920">
                  <a:moveTo>
                    <a:pt x="719747" y="361924"/>
                  </a:moveTo>
                  <a:lnTo>
                    <a:pt x="717080" y="315023"/>
                  </a:lnTo>
                  <a:lnTo>
                    <a:pt x="708342" y="269176"/>
                  </a:lnTo>
                  <a:lnTo>
                    <a:pt x="695718" y="231063"/>
                  </a:lnTo>
                  <a:lnTo>
                    <a:pt x="695718" y="352958"/>
                  </a:lnTo>
                  <a:lnTo>
                    <a:pt x="692594" y="404279"/>
                  </a:lnTo>
                  <a:lnTo>
                    <a:pt x="681050" y="458050"/>
                  </a:lnTo>
                  <a:lnTo>
                    <a:pt x="661898" y="506882"/>
                  </a:lnTo>
                  <a:lnTo>
                    <a:pt x="635431" y="551903"/>
                  </a:lnTo>
                  <a:lnTo>
                    <a:pt x="602081" y="592391"/>
                  </a:lnTo>
                  <a:lnTo>
                    <a:pt x="562229" y="627659"/>
                  </a:lnTo>
                  <a:lnTo>
                    <a:pt x="517398" y="656323"/>
                  </a:lnTo>
                  <a:lnTo>
                    <a:pt x="469341" y="677329"/>
                  </a:lnTo>
                  <a:lnTo>
                    <a:pt x="418807" y="690448"/>
                  </a:lnTo>
                  <a:lnTo>
                    <a:pt x="366585" y="695502"/>
                  </a:lnTo>
                  <a:lnTo>
                    <a:pt x="313448" y="692251"/>
                  </a:lnTo>
                  <a:lnTo>
                    <a:pt x="261480" y="680821"/>
                  </a:lnTo>
                  <a:lnTo>
                    <a:pt x="212636" y="661670"/>
                  </a:lnTo>
                  <a:lnTo>
                    <a:pt x="167627" y="635215"/>
                  </a:lnTo>
                  <a:lnTo>
                    <a:pt x="127127" y="601853"/>
                  </a:lnTo>
                  <a:lnTo>
                    <a:pt x="91859" y="562013"/>
                  </a:lnTo>
                  <a:lnTo>
                    <a:pt x="63195" y="517169"/>
                  </a:lnTo>
                  <a:lnTo>
                    <a:pt x="42202" y="469099"/>
                  </a:lnTo>
                  <a:lnTo>
                    <a:pt x="29083" y="418553"/>
                  </a:lnTo>
                  <a:lnTo>
                    <a:pt x="24028" y="366331"/>
                  </a:lnTo>
                  <a:lnTo>
                    <a:pt x="27152" y="315023"/>
                  </a:lnTo>
                  <a:lnTo>
                    <a:pt x="38696" y="261251"/>
                  </a:lnTo>
                  <a:lnTo>
                    <a:pt x="57861" y="212407"/>
                  </a:lnTo>
                  <a:lnTo>
                    <a:pt x="84315" y="167398"/>
                  </a:lnTo>
                  <a:lnTo>
                    <a:pt x="117678" y="126911"/>
                  </a:lnTo>
                  <a:lnTo>
                    <a:pt x="157518" y="91630"/>
                  </a:lnTo>
                  <a:lnTo>
                    <a:pt x="204660" y="61798"/>
                  </a:lnTo>
                  <a:lnTo>
                    <a:pt x="254736" y="40665"/>
                  </a:lnTo>
                  <a:lnTo>
                    <a:pt x="306692" y="28105"/>
                  </a:lnTo>
                  <a:lnTo>
                    <a:pt x="359486" y="23939"/>
                  </a:lnTo>
                  <a:lnTo>
                    <a:pt x="410133" y="27749"/>
                  </a:lnTo>
                  <a:lnTo>
                    <a:pt x="459663" y="39103"/>
                  </a:lnTo>
                  <a:lnTo>
                    <a:pt x="507136" y="57861"/>
                  </a:lnTo>
                  <a:lnTo>
                    <a:pt x="551624" y="83896"/>
                  </a:lnTo>
                  <a:lnTo>
                    <a:pt x="592188" y="117081"/>
                  </a:lnTo>
                  <a:lnTo>
                    <a:pt x="627888" y="157276"/>
                  </a:lnTo>
                  <a:lnTo>
                    <a:pt x="656551" y="202120"/>
                  </a:lnTo>
                  <a:lnTo>
                    <a:pt x="677545" y="250202"/>
                  </a:lnTo>
                  <a:lnTo>
                    <a:pt x="690676" y="300736"/>
                  </a:lnTo>
                  <a:lnTo>
                    <a:pt x="695718" y="352958"/>
                  </a:lnTo>
                  <a:lnTo>
                    <a:pt x="695718" y="231063"/>
                  </a:lnTo>
                  <a:lnTo>
                    <a:pt x="673201" y="182600"/>
                  </a:lnTo>
                  <a:lnTo>
                    <a:pt x="647039" y="142824"/>
                  </a:lnTo>
                  <a:lnTo>
                    <a:pt x="615035" y="105905"/>
                  </a:lnTo>
                  <a:lnTo>
                    <a:pt x="579196" y="74333"/>
                  </a:lnTo>
                  <a:lnTo>
                    <a:pt x="540131" y="48221"/>
                  </a:lnTo>
                  <a:lnTo>
                    <a:pt x="498640" y="27749"/>
                  </a:lnTo>
                  <a:lnTo>
                    <a:pt x="454723" y="12700"/>
                  </a:lnTo>
                  <a:lnTo>
                    <a:pt x="409600" y="3454"/>
                  </a:lnTo>
                  <a:lnTo>
                    <a:pt x="363664" y="0"/>
                  </a:lnTo>
                  <a:lnTo>
                    <a:pt x="317538" y="2413"/>
                  </a:lnTo>
                  <a:lnTo>
                    <a:pt x="271805" y="10782"/>
                  </a:lnTo>
                  <a:lnTo>
                    <a:pt x="227076" y="25196"/>
                  </a:lnTo>
                  <a:lnTo>
                    <a:pt x="183959" y="45732"/>
                  </a:lnTo>
                  <a:lnTo>
                    <a:pt x="143065" y="72478"/>
                  </a:lnTo>
                  <a:lnTo>
                    <a:pt x="107010" y="103568"/>
                  </a:lnTo>
                  <a:lnTo>
                    <a:pt x="75742" y="138620"/>
                  </a:lnTo>
                  <a:lnTo>
                    <a:pt x="49504" y="177215"/>
                  </a:lnTo>
                  <a:lnTo>
                    <a:pt x="28549" y="218922"/>
                  </a:lnTo>
                  <a:lnTo>
                    <a:pt x="13131" y="263296"/>
                  </a:lnTo>
                  <a:lnTo>
                    <a:pt x="3517" y="309918"/>
                  </a:lnTo>
                  <a:lnTo>
                    <a:pt x="0" y="357378"/>
                  </a:lnTo>
                  <a:lnTo>
                    <a:pt x="2679" y="404279"/>
                  </a:lnTo>
                  <a:lnTo>
                    <a:pt x="11417" y="450113"/>
                  </a:lnTo>
                  <a:lnTo>
                    <a:pt x="26085" y="494423"/>
                  </a:lnTo>
                  <a:lnTo>
                    <a:pt x="46558" y="536702"/>
                  </a:lnTo>
                  <a:lnTo>
                    <a:pt x="72720" y="576465"/>
                  </a:lnTo>
                  <a:lnTo>
                    <a:pt x="103797" y="612521"/>
                  </a:lnTo>
                  <a:lnTo>
                    <a:pt x="138849" y="643788"/>
                  </a:lnTo>
                  <a:lnTo>
                    <a:pt x="177444" y="670026"/>
                  </a:lnTo>
                  <a:lnTo>
                    <a:pt x="219151" y="690981"/>
                  </a:lnTo>
                  <a:lnTo>
                    <a:pt x="263525" y="706386"/>
                  </a:lnTo>
                  <a:lnTo>
                    <a:pt x="310146" y="716013"/>
                  </a:lnTo>
                  <a:lnTo>
                    <a:pt x="360629" y="719531"/>
                  </a:lnTo>
                  <a:lnTo>
                    <a:pt x="406869" y="716546"/>
                  </a:lnTo>
                  <a:lnTo>
                    <a:pt x="452069" y="707656"/>
                  </a:lnTo>
                  <a:lnTo>
                    <a:pt x="488289" y="695502"/>
                  </a:lnTo>
                  <a:lnTo>
                    <a:pt x="537451" y="672668"/>
                  </a:lnTo>
                  <a:lnTo>
                    <a:pt x="576694" y="646798"/>
                  </a:lnTo>
                  <a:lnTo>
                    <a:pt x="612736" y="615721"/>
                  </a:lnTo>
                  <a:lnTo>
                    <a:pt x="644004" y="580669"/>
                  </a:lnTo>
                  <a:lnTo>
                    <a:pt x="670242" y="542074"/>
                  </a:lnTo>
                  <a:lnTo>
                    <a:pt x="691197" y="500380"/>
                  </a:lnTo>
                  <a:lnTo>
                    <a:pt x="706615" y="456006"/>
                  </a:lnTo>
                  <a:lnTo>
                    <a:pt x="716241" y="409397"/>
                  </a:lnTo>
                  <a:lnTo>
                    <a:pt x="719747" y="361924"/>
                  </a:lnTo>
                  <a:close/>
                </a:path>
                <a:path w="875665" h="1010920">
                  <a:moveTo>
                    <a:pt x="875093" y="915136"/>
                  </a:moveTo>
                  <a:lnTo>
                    <a:pt x="873366" y="904036"/>
                  </a:lnTo>
                  <a:lnTo>
                    <a:pt x="869505" y="893521"/>
                  </a:lnTo>
                  <a:lnTo>
                    <a:pt x="863587" y="883831"/>
                  </a:lnTo>
                  <a:lnTo>
                    <a:pt x="851141" y="867359"/>
                  </a:lnTo>
                  <a:lnTo>
                    <a:pt x="851141" y="916546"/>
                  </a:lnTo>
                  <a:lnTo>
                    <a:pt x="850849" y="923201"/>
                  </a:lnTo>
                  <a:lnTo>
                    <a:pt x="792365" y="979754"/>
                  </a:lnTo>
                  <a:lnTo>
                    <a:pt x="774115" y="986459"/>
                  </a:lnTo>
                  <a:lnTo>
                    <a:pt x="767448" y="986180"/>
                  </a:lnTo>
                  <a:lnTo>
                    <a:pt x="599668" y="780364"/>
                  </a:lnTo>
                  <a:lnTo>
                    <a:pt x="592963" y="762114"/>
                  </a:lnTo>
                  <a:lnTo>
                    <a:pt x="593255" y="755446"/>
                  </a:lnTo>
                  <a:lnTo>
                    <a:pt x="657580" y="694474"/>
                  </a:lnTo>
                  <a:lnTo>
                    <a:pt x="664248" y="692264"/>
                  </a:lnTo>
                  <a:lnTo>
                    <a:pt x="675043" y="692264"/>
                  </a:lnTo>
                  <a:lnTo>
                    <a:pt x="844435" y="898283"/>
                  </a:lnTo>
                  <a:lnTo>
                    <a:pt x="851141" y="916546"/>
                  </a:lnTo>
                  <a:lnTo>
                    <a:pt x="851141" y="867359"/>
                  </a:lnTo>
                  <a:lnTo>
                    <a:pt x="718934" y="692264"/>
                  </a:lnTo>
                  <a:lnTo>
                    <a:pt x="717994" y="691019"/>
                  </a:lnTo>
                  <a:lnTo>
                    <a:pt x="700887" y="675868"/>
                  </a:lnTo>
                  <a:lnTo>
                    <a:pt x="679983" y="668693"/>
                  </a:lnTo>
                  <a:lnTo>
                    <a:pt x="657898" y="669861"/>
                  </a:lnTo>
                  <a:lnTo>
                    <a:pt x="591781" y="714095"/>
                  </a:lnTo>
                  <a:lnTo>
                    <a:pt x="569480" y="752132"/>
                  </a:lnTo>
                  <a:lnTo>
                    <a:pt x="569010" y="763524"/>
                  </a:lnTo>
                  <a:lnTo>
                    <a:pt x="570776" y="774712"/>
                  </a:lnTo>
                  <a:lnTo>
                    <a:pt x="726097" y="987628"/>
                  </a:lnTo>
                  <a:lnTo>
                    <a:pt x="764133" y="1009942"/>
                  </a:lnTo>
                  <a:lnTo>
                    <a:pt x="769581" y="1010500"/>
                  </a:lnTo>
                  <a:lnTo>
                    <a:pt x="772274" y="1010500"/>
                  </a:lnTo>
                  <a:lnTo>
                    <a:pt x="823302" y="986459"/>
                  </a:lnTo>
                  <a:lnTo>
                    <a:pt x="852309" y="964565"/>
                  </a:lnTo>
                  <a:lnTo>
                    <a:pt x="874610" y="926528"/>
                  </a:lnTo>
                  <a:lnTo>
                    <a:pt x="875030" y="916546"/>
                  </a:lnTo>
                  <a:lnTo>
                    <a:pt x="875093" y="91513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287026" y="4565315"/>
              <a:ext cx="211744" cy="462110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12615658" y="4430168"/>
              <a:ext cx="212090" cy="597535"/>
            </a:xfrm>
            <a:custGeom>
              <a:avLst/>
              <a:gdLst/>
              <a:ahLst/>
              <a:cxnLst/>
              <a:rect l="l" t="t" r="r" b="b"/>
              <a:pathLst>
                <a:path w="212090" h="597535">
                  <a:moveTo>
                    <a:pt x="206391" y="0"/>
                  </a:moveTo>
                  <a:lnTo>
                    <a:pt x="5361" y="0"/>
                  </a:lnTo>
                  <a:lnTo>
                    <a:pt x="0" y="5361"/>
                  </a:lnTo>
                  <a:lnTo>
                    <a:pt x="0" y="591929"/>
                  </a:lnTo>
                  <a:lnTo>
                    <a:pt x="5361" y="597301"/>
                  </a:lnTo>
                  <a:lnTo>
                    <a:pt x="206391" y="597301"/>
                  </a:lnTo>
                  <a:lnTo>
                    <a:pt x="211763" y="591929"/>
                  </a:lnTo>
                  <a:lnTo>
                    <a:pt x="211763" y="573312"/>
                  </a:lnTo>
                  <a:lnTo>
                    <a:pt x="23988" y="573312"/>
                  </a:lnTo>
                  <a:lnTo>
                    <a:pt x="23988" y="23988"/>
                  </a:lnTo>
                  <a:lnTo>
                    <a:pt x="211763" y="23988"/>
                  </a:lnTo>
                  <a:lnTo>
                    <a:pt x="211763" y="5361"/>
                  </a:lnTo>
                  <a:lnTo>
                    <a:pt x="206391" y="0"/>
                  </a:lnTo>
                  <a:close/>
                </a:path>
                <a:path w="212090" h="597535">
                  <a:moveTo>
                    <a:pt x="211763" y="23988"/>
                  </a:moveTo>
                  <a:lnTo>
                    <a:pt x="187774" y="23988"/>
                  </a:lnTo>
                  <a:lnTo>
                    <a:pt x="187774" y="573312"/>
                  </a:lnTo>
                  <a:lnTo>
                    <a:pt x="211763" y="573312"/>
                  </a:lnTo>
                  <a:lnTo>
                    <a:pt x="211763" y="2398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" name="object 168"/>
          <p:cNvGrpSpPr/>
          <p:nvPr/>
        </p:nvGrpSpPr>
        <p:grpSpPr>
          <a:xfrm>
            <a:off x="16554361" y="4523140"/>
            <a:ext cx="1121410" cy="1000760"/>
            <a:chOff x="16554361" y="4523140"/>
            <a:chExt cx="1121410" cy="1000760"/>
          </a:xfrm>
        </p:grpSpPr>
        <p:sp>
          <p:nvSpPr>
            <p:cNvPr id="169" name="object 169"/>
            <p:cNvSpPr/>
            <p:nvPr/>
          </p:nvSpPr>
          <p:spPr>
            <a:xfrm>
              <a:off x="16955276" y="4523140"/>
              <a:ext cx="720725" cy="906780"/>
            </a:xfrm>
            <a:custGeom>
              <a:avLst/>
              <a:gdLst/>
              <a:ahLst/>
              <a:cxnLst/>
              <a:rect l="l" t="t" r="r" b="b"/>
              <a:pathLst>
                <a:path w="720725" h="906779">
                  <a:moveTo>
                    <a:pt x="246557" y="0"/>
                  </a:moveTo>
                  <a:lnTo>
                    <a:pt x="196336" y="2664"/>
                  </a:lnTo>
                  <a:lnTo>
                    <a:pt x="146904" y="10580"/>
                  </a:lnTo>
                  <a:lnTo>
                    <a:pt x="98691" y="23630"/>
                  </a:lnTo>
                  <a:lnTo>
                    <a:pt x="52125" y="41698"/>
                  </a:lnTo>
                  <a:lnTo>
                    <a:pt x="7633" y="64668"/>
                  </a:lnTo>
                  <a:lnTo>
                    <a:pt x="0" y="75369"/>
                  </a:lnTo>
                  <a:lnTo>
                    <a:pt x="6701" y="86782"/>
                  </a:lnTo>
                  <a:lnTo>
                    <a:pt x="14041" y="88709"/>
                  </a:lnTo>
                  <a:lnTo>
                    <a:pt x="19758" y="85358"/>
                  </a:lnTo>
                  <a:lnTo>
                    <a:pt x="61987" y="63561"/>
                  </a:lnTo>
                  <a:lnTo>
                    <a:pt x="106188" y="46417"/>
                  </a:lnTo>
                  <a:lnTo>
                    <a:pt x="151955" y="34035"/>
                  </a:lnTo>
                  <a:lnTo>
                    <a:pt x="198881" y="26526"/>
                  </a:lnTo>
                  <a:lnTo>
                    <a:pt x="246557" y="23999"/>
                  </a:lnTo>
                  <a:lnTo>
                    <a:pt x="295498" y="26643"/>
                  </a:lnTo>
                  <a:lnTo>
                    <a:pt x="342928" y="34391"/>
                  </a:lnTo>
                  <a:lnTo>
                    <a:pt x="388572" y="46967"/>
                  </a:lnTo>
                  <a:lnTo>
                    <a:pt x="432154" y="64095"/>
                  </a:lnTo>
                  <a:lnTo>
                    <a:pt x="473397" y="85497"/>
                  </a:lnTo>
                  <a:lnTo>
                    <a:pt x="512024" y="110897"/>
                  </a:lnTo>
                  <a:lnTo>
                    <a:pt x="547760" y="140019"/>
                  </a:lnTo>
                  <a:lnTo>
                    <a:pt x="580326" y="172586"/>
                  </a:lnTo>
                  <a:lnTo>
                    <a:pt x="609447" y="208321"/>
                  </a:lnTo>
                  <a:lnTo>
                    <a:pt x="634847" y="246950"/>
                  </a:lnTo>
                  <a:lnTo>
                    <a:pt x="656249" y="288193"/>
                  </a:lnTo>
                  <a:lnTo>
                    <a:pt x="673376" y="331776"/>
                  </a:lnTo>
                  <a:lnTo>
                    <a:pt x="685952" y="377422"/>
                  </a:lnTo>
                  <a:lnTo>
                    <a:pt x="693701" y="424855"/>
                  </a:lnTo>
                  <a:lnTo>
                    <a:pt x="696345" y="473797"/>
                  </a:lnTo>
                  <a:lnTo>
                    <a:pt x="693812" y="521351"/>
                  </a:lnTo>
                  <a:lnTo>
                    <a:pt x="686353" y="567828"/>
                  </a:lnTo>
                  <a:lnTo>
                    <a:pt x="674181" y="612899"/>
                  </a:lnTo>
                  <a:lnTo>
                    <a:pt x="657506" y="656236"/>
                  </a:lnTo>
                  <a:lnTo>
                    <a:pt x="636540" y="697511"/>
                  </a:lnTo>
                  <a:lnTo>
                    <a:pt x="611493" y="736395"/>
                  </a:lnTo>
                  <a:lnTo>
                    <a:pt x="582578" y="772561"/>
                  </a:lnTo>
                  <a:lnTo>
                    <a:pt x="550006" y="805681"/>
                  </a:lnTo>
                  <a:lnTo>
                    <a:pt x="513987" y="835426"/>
                  </a:lnTo>
                  <a:lnTo>
                    <a:pt x="474734" y="861469"/>
                  </a:lnTo>
                  <a:lnTo>
                    <a:pt x="432458" y="883480"/>
                  </a:lnTo>
                  <a:lnTo>
                    <a:pt x="426426" y="886224"/>
                  </a:lnTo>
                  <a:lnTo>
                    <a:pt x="423767" y="893334"/>
                  </a:lnTo>
                  <a:lnTo>
                    <a:pt x="428520" y="903783"/>
                  </a:lnTo>
                  <a:lnTo>
                    <a:pt x="432866" y="906391"/>
                  </a:lnTo>
                  <a:lnTo>
                    <a:pt x="437431" y="906391"/>
                  </a:lnTo>
                  <a:lnTo>
                    <a:pt x="439096" y="906391"/>
                  </a:lnTo>
                  <a:lnTo>
                    <a:pt x="486924" y="882128"/>
                  </a:lnTo>
                  <a:lnTo>
                    <a:pt x="528269" y="854698"/>
                  </a:lnTo>
                  <a:lnTo>
                    <a:pt x="566206" y="823368"/>
                  </a:lnTo>
                  <a:lnTo>
                    <a:pt x="600513" y="788484"/>
                  </a:lnTo>
                  <a:lnTo>
                    <a:pt x="630967" y="750391"/>
                  </a:lnTo>
                  <a:lnTo>
                    <a:pt x="657347" y="709435"/>
                  </a:lnTo>
                  <a:lnTo>
                    <a:pt x="679429" y="665961"/>
                  </a:lnTo>
                  <a:lnTo>
                    <a:pt x="696991" y="620315"/>
                  </a:lnTo>
                  <a:lnTo>
                    <a:pt x="709811" y="572841"/>
                  </a:lnTo>
                  <a:lnTo>
                    <a:pt x="717666" y="523887"/>
                  </a:lnTo>
                  <a:lnTo>
                    <a:pt x="720334" y="473797"/>
                  </a:lnTo>
                  <a:lnTo>
                    <a:pt x="717883" y="425421"/>
                  </a:lnTo>
                  <a:lnTo>
                    <a:pt x="710691" y="378428"/>
                  </a:lnTo>
                  <a:lnTo>
                    <a:pt x="698997" y="333057"/>
                  </a:lnTo>
                  <a:lnTo>
                    <a:pt x="683043" y="289547"/>
                  </a:lnTo>
                  <a:lnTo>
                    <a:pt x="663067" y="248139"/>
                  </a:lnTo>
                  <a:lnTo>
                    <a:pt x="639309" y="209073"/>
                  </a:lnTo>
                  <a:lnTo>
                    <a:pt x="612010" y="172589"/>
                  </a:lnTo>
                  <a:lnTo>
                    <a:pt x="581410" y="138926"/>
                  </a:lnTo>
                  <a:lnTo>
                    <a:pt x="547748" y="108325"/>
                  </a:lnTo>
                  <a:lnTo>
                    <a:pt x="511265" y="81025"/>
                  </a:lnTo>
                  <a:lnTo>
                    <a:pt x="472201" y="57267"/>
                  </a:lnTo>
                  <a:lnTo>
                    <a:pt x="430795" y="37291"/>
                  </a:lnTo>
                  <a:lnTo>
                    <a:pt x="387288" y="21336"/>
                  </a:lnTo>
                  <a:lnTo>
                    <a:pt x="341919" y="9642"/>
                  </a:lnTo>
                  <a:lnTo>
                    <a:pt x="294929" y="2450"/>
                  </a:lnTo>
                  <a:lnTo>
                    <a:pt x="24655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7135862" y="4930958"/>
              <a:ext cx="131933" cy="131943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16554361" y="4614563"/>
              <a:ext cx="796290" cy="909319"/>
            </a:xfrm>
            <a:custGeom>
              <a:avLst/>
              <a:gdLst/>
              <a:ahLst/>
              <a:cxnLst/>
              <a:rect l="l" t="t" r="r" b="b"/>
              <a:pathLst>
                <a:path w="796290" h="909320">
                  <a:moveTo>
                    <a:pt x="425691" y="152476"/>
                  </a:moveTo>
                  <a:lnTo>
                    <a:pt x="417893" y="104330"/>
                  </a:lnTo>
                  <a:lnTo>
                    <a:pt x="401701" y="73063"/>
                  </a:lnTo>
                  <a:lnTo>
                    <a:pt x="401701" y="152476"/>
                  </a:lnTo>
                  <a:lnTo>
                    <a:pt x="391579" y="202450"/>
                  </a:lnTo>
                  <a:lnTo>
                    <a:pt x="364020" y="243293"/>
                  </a:lnTo>
                  <a:lnTo>
                    <a:pt x="323176" y="270852"/>
                  </a:lnTo>
                  <a:lnTo>
                    <a:pt x="273215" y="280974"/>
                  </a:lnTo>
                  <a:lnTo>
                    <a:pt x="223240" y="270852"/>
                  </a:lnTo>
                  <a:lnTo>
                    <a:pt x="182397" y="243293"/>
                  </a:lnTo>
                  <a:lnTo>
                    <a:pt x="154838" y="202450"/>
                  </a:lnTo>
                  <a:lnTo>
                    <a:pt x="144716" y="152476"/>
                  </a:lnTo>
                  <a:lnTo>
                    <a:pt x="154838" y="102514"/>
                  </a:lnTo>
                  <a:lnTo>
                    <a:pt x="182397" y="61671"/>
                  </a:lnTo>
                  <a:lnTo>
                    <a:pt x="223240" y="34112"/>
                  </a:lnTo>
                  <a:lnTo>
                    <a:pt x="273215" y="23990"/>
                  </a:lnTo>
                  <a:lnTo>
                    <a:pt x="323176" y="34112"/>
                  </a:lnTo>
                  <a:lnTo>
                    <a:pt x="364020" y="61671"/>
                  </a:lnTo>
                  <a:lnTo>
                    <a:pt x="391579" y="102514"/>
                  </a:lnTo>
                  <a:lnTo>
                    <a:pt x="401701" y="152476"/>
                  </a:lnTo>
                  <a:lnTo>
                    <a:pt x="401701" y="73063"/>
                  </a:lnTo>
                  <a:lnTo>
                    <a:pt x="363194" y="29464"/>
                  </a:lnTo>
                  <a:lnTo>
                    <a:pt x="321348" y="7785"/>
                  </a:lnTo>
                  <a:lnTo>
                    <a:pt x="273215" y="0"/>
                  </a:lnTo>
                  <a:lnTo>
                    <a:pt x="225069" y="7785"/>
                  </a:lnTo>
                  <a:lnTo>
                    <a:pt x="183222" y="29464"/>
                  </a:lnTo>
                  <a:lnTo>
                    <a:pt x="150190" y="62484"/>
                  </a:lnTo>
                  <a:lnTo>
                    <a:pt x="128524" y="104330"/>
                  </a:lnTo>
                  <a:lnTo>
                    <a:pt x="120726" y="152476"/>
                  </a:lnTo>
                  <a:lnTo>
                    <a:pt x="128524" y="200621"/>
                  </a:lnTo>
                  <a:lnTo>
                    <a:pt x="150190" y="242481"/>
                  </a:lnTo>
                  <a:lnTo>
                    <a:pt x="183222" y="275501"/>
                  </a:lnTo>
                  <a:lnTo>
                    <a:pt x="225069" y="297167"/>
                  </a:lnTo>
                  <a:lnTo>
                    <a:pt x="273215" y="304952"/>
                  </a:lnTo>
                  <a:lnTo>
                    <a:pt x="321348" y="297167"/>
                  </a:lnTo>
                  <a:lnTo>
                    <a:pt x="352640" y="280974"/>
                  </a:lnTo>
                  <a:lnTo>
                    <a:pt x="363194" y="275501"/>
                  </a:lnTo>
                  <a:lnTo>
                    <a:pt x="396227" y="242481"/>
                  </a:lnTo>
                  <a:lnTo>
                    <a:pt x="417893" y="200621"/>
                  </a:lnTo>
                  <a:lnTo>
                    <a:pt x="425691" y="152476"/>
                  </a:lnTo>
                  <a:close/>
                </a:path>
                <a:path w="796290" h="909320">
                  <a:moveTo>
                    <a:pt x="534809" y="444931"/>
                  </a:moveTo>
                  <a:lnTo>
                    <a:pt x="510044" y="407098"/>
                  </a:lnTo>
                  <a:lnTo>
                    <a:pt x="446443" y="367703"/>
                  </a:lnTo>
                  <a:lnTo>
                    <a:pt x="408127" y="362381"/>
                  </a:lnTo>
                  <a:lnTo>
                    <a:pt x="138252" y="362381"/>
                  </a:lnTo>
                  <a:lnTo>
                    <a:pt x="94602" y="369443"/>
                  </a:lnTo>
                  <a:lnTo>
                    <a:pt x="56654" y="389089"/>
                  </a:lnTo>
                  <a:lnTo>
                    <a:pt x="26708" y="419036"/>
                  </a:lnTo>
                  <a:lnTo>
                    <a:pt x="7061" y="456984"/>
                  </a:lnTo>
                  <a:lnTo>
                    <a:pt x="0" y="500634"/>
                  </a:lnTo>
                  <a:lnTo>
                    <a:pt x="0" y="783450"/>
                  </a:lnTo>
                  <a:lnTo>
                    <a:pt x="5372" y="788822"/>
                  </a:lnTo>
                  <a:lnTo>
                    <a:pt x="11988" y="788822"/>
                  </a:lnTo>
                  <a:lnTo>
                    <a:pt x="18618" y="788822"/>
                  </a:lnTo>
                  <a:lnTo>
                    <a:pt x="23990" y="783450"/>
                  </a:lnTo>
                  <a:lnTo>
                    <a:pt x="23990" y="500634"/>
                  </a:lnTo>
                  <a:lnTo>
                    <a:pt x="32981" y="456196"/>
                  </a:lnTo>
                  <a:lnTo>
                    <a:pt x="57492" y="419874"/>
                  </a:lnTo>
                  <a:lnTo>
                    <a:pt x="93814" y="395363"/>
                  </a:lnTo>
                  <a:lnTo>
                    <a:pt x="138252" y="386372"/>
                  </a:lnTo>
                  <a:lnTo>
                    <a:pt x="408127" y="386372"/>
                  </a:lnTo>
                  <a:lnTo>
                    <a:pt x="468337" y="403377"/>
                  </a:lnTo>
                  <a:lnTo>
                    <a:pt x="510374" y="449681"/>
                  </a:lnTo>
                  <a:lnTo>
                    <a:pt x="513321" y="455625"/>
                  </a:lnTo>
                  <a:lnTo>
                    <a:pt x="520522" y="458038"/>
                  </a:lnTo>
                  <a:lnTo>
                    <a:pt x="532384" y="452132"/>
                  </a:lnTo>
                  <a:lnTo>
                    <a:pt x="534809" y="444931"/>
                  </a:lnTo>
                  <a:close/>
                </a:path>
                <a:path w="796290" h="909320">
                  <a:moveTo>
                    <a:pt x="659460" y="83210"/>
                  </a:moveTo>
                  <a:lnTo>
                    <a:pt x="654088" y="77851"/>
                  </a:lnTo>
                  <a:lnTo>
                    <a:pt x="640829" y="77851"/>
                  </a:lnTo>
                  <a:lnTo>
                    <a:pt x="635457" y="83210"/>
                  </a:lnTo>
                  <a:lnTo>
                    <a:pt x="635457" y="335013"/>
                  </a:lnTo>
                  <a:lnTo>
                    <a:pt x="640829" y="340385"/>
                  </a:lnTo>
                  <a:lnTo>
                    <a:pt x="647458" y="340385"/>
                  </a:lnTo>
                  <a:lnTo>
                    <a:pt x="654088" y="340385"/>
                  </a:lnTo>
                  <a:lnTo>
                    <a:pt x="659460" y="335013"/>
                  </a:lnTo>
                  <a:lnTo>
                    <a:pt x="659460" y="83210"/>
                  </a:lnTo>
                  <a:close/>
                </a:path>
                <a:path w="796290" h="909320">
                  <a:moveTo>
                    <a:pt x="795820" y="588518"/>
                  </a:moveTo>
                  <a:lnTo>
                    <a:pt x="792594" y="571944"/>
                  </a:lnTo>
                  <a:lnTo>
                    <a:pt x="785863" y="556361"/>
                  </a:lnTo>
                  <a:lnTo>
                    <a:pt x="775741" y="542137"/>
                  </a:lnTo>
                  <a:lnTo>
                    <a:pt x="771906" y="538632"/>
                  </a:lnTo>
                  <a:lnTo>
                    <a:pt x="771906" y="590575"/>
                  </a:lnTo>
                  <a:lnTo>
                    <a:pt x="771626" y="602602"/>
                  </a:lnTo>
                  <a:lnTo>
                    <a:pt x="741705" y="832764"/>
                  </a:lnTo>
                  <a:lnTo>
                    <a:pt x="720801" y="869911"/>
                  </a:lnTo>
                  <a:lnTo>
                    <a:pt x="678802" y="884809"/>
                  </a:lnTo>
                  <a:lnTo>
                    <a:pt x="339128" y="884809"/>
                  </a:lnTo>
                  <a:lnTo>
                    <a:pt x="297129" y="869911"/>
                  </a:lnTo>
                  <a:lnTo>
                    <a:pt x="276237" y="832764"/>
                  </a:lnTo>
                  <a:lnTo>
                    <a:pt x="246303" y="602602"/>
                  </a:lnTo>
                  <a:lnTo>
                    <a:pt x="246037" y="590575"/>
                  </a:lnTo>
                  <a:lnTo>
                    <a:pt x="248310" y="578942"/>
                  </a:lnTo>
                  <a:lnTo>
                    <a:pt x="282092" y="541972"/>
                  </a:lnTo>
                  <a:lnTo>
                    <a:pt x="309206" y="536295"/>
                  </a:lnTo>
                  <a:lnTo>
                    <a:pt x="708736" y="536295"/>
                  </a:lnTo>
                  <a:lnTo>
                    <a:pt x="747649" y="548767"/>
                  </a:lnTo>
                  <a:lnTo>
                    <a:pt x="771906" y="590575"/>
                  </a:lnTo>
                  <a:lnTo>
                    <a:pt x="771906" y="538632"/>
                  </a:lnTo>
                  <a:lnTo>
                    <a:pt x="727798" y="514311"/>
                  </a:lnTo>
                  <a:lnTo>
                    <a:pt x="708736" y="512305"/>
                  </a:lnTo>
                  <a:lnTo>
                    <a:pt x="309206" y="512305"/>
                  </a:lnTo>
                  <a:lnTo>
                    <a:pt x="256032" y="529475"/>
                  </a:lnTo>
                  <a:lnTo>
                    <a:pt x="225336" y="571944"/>
                  </a:lnTo>
                  <a:lnTo>
                    <a:pt x="222110" y="588518"/>
                  </a:lnTo>
                  <a:lnTo>
                    <a:pt x="222440" y="602602"/>
                  </a:lnTo>
                  <a:lnTo>
                    <a:pt x="252450" y="835850"/>
                  </a:lnTo>
                  <a:lnTo>
                    <a:pt x="281317" y="887920"/>
                  </a:lnTo>
                  <a:lnTo>
                    <a:pt x="339128" y="908799"/>
                  </a:lnTo>
                  <a:lnTo>
                    <a:pt x="678802" y="908799"/>
                  </a:lnTo>
                  <a:lnTo>
                    <a:pt x="710158" y="903249"/>
                  </a:lnTo>
                  <a:lnTo>
                    <a:pt x="736625" y="887920"/>
                  </a:lnTo>
                  <a:lnTo>
                    <a:pt x="739203" y="884809"/>
                  </a:lnTo>
                  <a:lnTo>
                    <a:pt x="755853" y="864793"/>
                  </a:lnTo>
                  <a:lnTo>
                    <a:pt x="765479" y="835850"/>
                  </a:lnTo>
                  <a:lnTo>
                    <a:pt x="795413" y="605688"/>
                  </a:lnTo>
                  <a:lnTo>
                    <a:pt x="795769" y="590575"/>
                  </a:lnTo>
                  <a:lnTo>
                    <a:pt x="795820" y="58851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" name="object 172"/>
          <p:cNvSpPr/>
          <p:nvPr/>
        </p:nvSpPr>
        <p:spPr>
          <a:xfrm>
            <a:off x="17053194" y="4359222"/>
            <a:ext cx="297815" cy="107950"/>
          </a:xfrm>
          <a:custGeom>
            <a:avLst/>
            <a:gdLst/>
            <a:ahLst/>
            <a:cxnLst/>
            <a:rect l="l" t="t" r="r" b="b"/>
            <a:pathLst>
              <a:path w="297815" h="107950">
                <a:moveTo>
                  <a:pt x="243291" y="0"/>
                </a:moveTo>
                <a:lnTo>
                  <a:pt x="53977" y="0"/>
                </a:lnTo>
                <a:lnTo>
                  <a:pt x="32989" y="4249"/>
                </a:lnTo>
                <a:lnTo>
                  <a:pt x="15829" y="15829"/>
                </a:lnTo>
                <a:lnTo>
                  <a:pt x="4249" y="32989"/>
                </a:lnTo>
                <a:lnTo>
                  <a:pt x="0" y="53977"/>
                </a:lnTo>
                <a:lnTo>
                  <a:pt x="4249" y="74965"/>
                </a:lnTo>
                <a:lnTo>
                  <a:pt x="15829" y="92125"/>
                </a:lnTo>
                <a:lnTo>
                  <a:pt x="32989" y="103705"/>
                </a:lnTo>
                <a:lnTo>
                  <a:pt x="53977" y="107954"/>
                </a:lnTo>
                <a:lnTo>
                  <a:pt x="243291" y="107954"/>
                </a:lnTo>
                <a:lnTo>
                  <a:pt x="264277" y="103705"/>
                </a:lnTo>
                <a:lnTo>
                  <a:pt x="281433" y="92125"/>
                </a:lnTo>
                <a:lnTo>
                  <a:pt x="286938" y="83966"/>
                </a:lnTo>
                <a:lnTo>
                  <a:pt x="53977" y="83966"/>
                </a:lnTo>
                <a:lnTo>
                  <a:pt x="42316" y="81605"/>
                </a:lnTo>
                <a:lnTo>
                  <a:pt x="32783" y="75171"/>
                </a:lnTo>
                <a:lnTo>
                  <a:pt x="26349" y="65638"/>
                </a:lnTo>
                <a:lnTo>
                  <a:pt x="23988" y="53977"/>
                </a:lnTo>
                <a:lnTo>
                  <a:pt x="26349" y="42316"/>
                </a:lnTo>
                <a:lnTo>
                  <a:pt x="32783" y="32783"/>
                </a:lnTo>
                <a:lnTo>
                  <a:pt x="42316" y="26349"/>
                </a:lnTo>
                <a:lnTo>
                  <a:pt x="53977" y="23988"/>
                </a:lnTo>
                <a:lnTo>
                  <a:pt x="286938" y="23988"/>
                </a:lnTo>
                <a:lnTo>
                  <a:pt x="281433" y="15829"/>
                </a:lnTo>
                <a:lnTo>
                  <a:pt x="264277" y="4249"/>
                </a:lnTo>
                <a:lnTo>
                  <a:pt x="243291" y="0"/>
                </a:lnTo>
                <a:close/>
              </a:path>
              <a:path w="297815" h="107950">
                <a:moveTo>
                  <a:pt x="286938" y="23988"/>
                </a:moveTo>
                <a:lnTo>
                  <a:pt x="243291" y="23988"/>
                </a:lnTo>
                <a:lnTo>
                  <a:pt x="254950" y="26349"/>
                </a:lnTo>
                <a:lnTo>
                  <a:pt x="264480" y="32783"/>
                </a:lnTo>
                <a:lnTo>
                  <a:pt x="270910" y="42316"/>
                </a:lnTo>
                <a:lnTo>
                  <a:pt x="273269" y="53977"/>
                </a:lnTo>
                <a:lnTo>
                  <a:pt x="270910" y="65638"/>
                </a:lnTo>
                <a:lnTo>
                  <a:pt x="264480" y="75171"/>
                </a:lnTo>
                <a:lnTo>
                  <a:pt x="254950" y="81605"/>
                </a:lnTo>
                <a:lnTo>
                  <a:pt x="243291" y="83966"/>
                </a:lnTo>
                <a:lnTo>
                  <a:pt x="286938" y="83966"/>
                </a:lnTo>
                <a:lnTo>
                  <a:pt x="293010" y="74965"/>
                </a:lnTo>
                <a:lnTo>
                  <a:pt x="297257" y="53977"/>
                </a:lnTo>
                <a:lnTo>
                  <a:pt x="293010" y="32989"/>
                </a:lnTo>
                <a:lnTo>
                  <a:pt x="286938" y="239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279225" y="4482305"/>
            <a:ext cx="1082675" cy="918210"/>
          </a:xfrm>
          <a:custGeom>
            <a:avLst/>
            <a:gdLst/>
            <a:ahLst/>
            <a:cxnLst/>
            <a:rect l="l" t="t" r="r" b="b"/>
            <a:pathLst>
              <a:path w="1082675" h="918210">
                <a:moveTo>
                  <a:pt x="967740" y="853274"/>
                </a:moveTo>
                <a:lnTo>
                  <a:pt x="967016" y="835990"/>
                </a:lnTo>
                <a:lnTo>
                  <a:pt x="961974" y="819124"/>
                </a:lnTo>
                <a:lnTo>
                  <a:pt x="943914" y="778090"/>
                </a:lnTo>
                <a:lnTo>
                  <a:pt x="943914" y="851319"/>
                </a:lnTo>
                <a:lnTo>
                  <a:pt x="941565" y="862418"/>
                </a:lnTo>
                <a:lnTo>
                  <a:pt x="909078" y="892581"/>
                </a:lnTo>
                <a:lnTo>
                  <a:pt x="897483" y="893991"/>
                </a:lnTo>
                <a:lnTo>
                  <a:pt x="70269" y="893991"/>
                </a:lnTo>
                <a:lnTo>
                  <a:pt x="31330" y="872909"/>
                </a:lnTo>
                <a:lnTo>
                  <a:pt x="23837" y="851319"/>
                </a:lnTo>
                <a:lnTo>
                  <a:pt x="24345" y="839978"/>
                </a:lnTo>
                <a:lnTo>
                  <a:pt x="67995" y="737260"/>
                </a:lnTo>
                <a:lnTo>
                  <a:pt x="97155" y="711466"/>
                </a:lnTo>
                <a:lnTo>
                  <a:pt x="110540" y="709498"/>
                </a:lnTo>
                <a:lnTo>
                  <a:pt x="857199" y="709498"/>
                </a:lnTo>
                <a:lnTo>
                  <a:pt x="892568" y="725805"/>
                </a:lnTo>
                <a:lnTo>
                  <a:pt x="940028" y="828789"/>
                </a:lnTo>
                <a:lnTo>
                  <a:pt x="943914" y="851319"/>
                </a:lnTo>
                <a:lnTo>
                  <a:pt x="943914" y="778090"/>
                </a:lnTo>
                <a:lnTo>
                  <a:pt x="921702" y="727608"/>
                </a:lnTo>
                <a:lnTo>
                  <a:pt x="910818" y="710234"/>
                </a:lnTo>
                <a:lnTo>
                  <a:pt x="909967" y="709498"/>
                </a:lnTo>
                <a:lnTo>
                  <a:pt x="895718" y="696963"/>
                </a:lnTo>
                <a:lnTo>
                  <a:pt x="883208" y="691159"/>
                </a:lnTo>
                <a:lnTo>
                  <a:pt x="886663" y="688822"/>
                </a:lnTo>
                <a:lnTo>
                  <a:pt x="901776" y="666419"/>
                </a:lnTo>
                <a:lnTo>
                  <a:pt x="907326" y="639025"/>
                </a:lnTo>
                <a:lnTo>
                  <a:pt x="907326" y="425589"/>
                </a:lnTo>
                <a:lnTo>
                  <a:pt x="901954" y="420217"/>
                </a:lnTo>
                <a:lnTo>
                  <a:pt x="888707" y="420217"/>
                </a:lnTo>
                <a:lnTo>
                  <a:pt x="883335" y="425589"/>
                </a:lnTo>
                <a:lnTo>
                  <a:pt x="883335" y="639025"/>
                </a:lnTo>
                <a:lnTo>
                  <a:pt x="879678" y="657098"/>
                </a:lnTo>
                <a:lnTo>
                  <a:pt x="869708" y="671868"/>
                </a:lnTo>
                <a:lnTo>
                  <a:pt x="854938" y="681837"/>
                </a:lnTo>
                <a:lnTo>
                  <a:pt x="836879" y="685495"/>
                </a:lnTo>
                <a:lnTo>
                  <a:pt x="130810" y="685495"/>
                </a:lnTo>
                <a:lnTo>
                  <a:pt x="112737" y="681837"/>
                </a:lnTo>
                <a:lnTo>
                  <a:pt x="97967" y="671868"/>
                </a:lnTo>
                <a:lnTo>
                  <a:pt x="88011" y="657098"/>
                </a:lnTo>
                <a:lnTo>
                  <a:pt x="84353" y="639025"/>
                </a:lnTo>
                <a:lnTo>
                  <a:pt x="84353" y="150025"/>
                </a:lnTo>
                <a:lnTo>
                  <a:pt x="88011" y="131953"/>
                </a:lnTo>
                <a:lnTo>
                  <a:pt x="97967" y="117182"/>
                </a:lnTo>
                <a:lnTo>
                  <a:pt x="112737" y="107213"/>
                </a:lnTo>
                <a:lnTo>
                  <a:pt x="130810" y="103555"/>
                </a:lnTo>
                <a:lnTo>
                  <a:pt x="345084" y="103555"/>
                </a:lnTo>
                <a:lnTo>
                  <a:pt x="350443" y="98183"/>
                </a:lnTo>
                <a:lnTo>
                  <a:pt x="350443" y="84937"/>
                </a:lnTo>
                <a:lnTo>
                  <a:pt x="345084" y="79578"/>
                </a:lnTo>
                <a:lnTo>
                  <a:pt x="130810" y="79578"/>
                </a:lnTo>
                <a:lnTo>
                  <a:pt x="103416" y="85115"/>
                </a:lnTo>
                <a:lnTo>
                  <a:pt x="81013" y="100228"/>
                </a:lnTo>
                <a:lnTo>
                  <a:pt x="65900" y="122618"/>
                </a:lnTo>
                <a:lnTo>
                  <a:pt x="60363" y="150025"/>
                </a:lnTo>
                <a:lnTo>
                  <a:pt x="60363" y="639025"/>
                </a:lnTo>
                <a:lnTo>
                  <a:pt x="65900" y="666419"/>
                </a:lnTo>
                <a:lnTo>
                  <a:pt x="81013" y="688822"/>
                </a:lnTo>
                <a:lnTo>
                  <a:pt x="84480" y="691172"/>
                </a:lnTo>
                <a:lnTo>
                  <a:pt x="72021" y="696963"/>
                </a:lnTo>
                <a:lnTo>
                  <a:pt x="46037" y="727608"/>
                </a:lnTo>
                <a:lnTo>
                  <a:pt x="5765" y="819124"/>
                </a:lnTo>
                <a:lnTo>
                  <a:pt x="88" y="851319"/>
                </a:lnTo>
                <a:lnTo>
                  <a:pt x="0" y="853274"/>
                </a:lnTo>
                <a:lnTo>
                  <a:pt x="22618" y="899452"/>
                </a:lnTo>
                <a:lnTo>
                  <a:pt x="70269" y="917981"/>
                </a:lnTo>
                <a:lnTo>
                  <a:pt x="897483" y="917981"/>
                </a:lnTo>
                <a:lnTo>
                  <a:pt x="945134" y="899452"/>
                </a:lnTo>
                <a:lnTo>
                  <a:pt x="964222" y="870204"/>
                </a:lnTo>
                <a:lnTo>
                  <a:pt x="967740" y="853274"/>
                </a:lnTo>
                <a:close/>
              </a:path>
              <a:path w="1082675" h="918210">
                <a:moveTo>
                  <a:pt x="1082509" y="5372"/>
                </a:moveTo>
                <a:lnTo>
                  <a:pt x="1077150" y="0"/>
                </a:lnTo>
                <a:lnTo>
                  <a:pt x="795756" y="0"/>
                </a:lnTo>
                <a:lnTo>
                  <a:pt x="791387" y="2921"/>
                </a:lnTo>
                <a:lnTo>
                  <a:pt x="787666" y="11887"/>
                </a:lnTo>
                <a:lnTo>
                  <a:pt x="788695" y="17043"/>
                </a:lnTo>
                <a:lnTo>
                  <a:pt x="852373" y="80733"/>
                </a:lnTo>
                <a:lnTo>
                  <a:pt x="678916" y="264071"/>
                </a:lnTo>
                <a:lnTo>
                  <a:pt x="470103" y="65722"/>
                </a:lnTo>
                <a:lnTo>
                  <a:pt x="467029" y="64592"/>
                </a:lnTo>
                <a:lnTo>
                  <a:pt x="460476" y="64795"/>
                </a:lnTo>
                <a:lnTo>
                  <a:pt x="457441" y="66217"/>
                </a:lnTo>
                <a:lnTo>
                  <a:pt x="142760" y="415213"/>
                </a:lnTo>
                <a:lnTo>
                  <a:pt x="143154" y="422795"/>
                </a:lnTo>
                <a:lnTo>
                  <a:pt x="152996" y="431673"/>
                </a:lnTo>
                <a:lnTo>
                  <a:pt x="160578" y="431292"/>
                </a:lnTo>
                <a:lnTo>
                  <a:pt x="464845" y="93814"/>
                </a:lnTo>
                <a:lnTo>
                  <a:pt x="673417" y="291922"/>
                </a:lnTo>
                <a:lnTo>
                  <a:pt x="676490" y="293116"/>
                </a:lnTo>
                <a:lnTo>
                  <a:pt x="682866" y="292950"/>
                </a:lnTo>
                <a:lnTo>
                  <a:pt x="685901" y="291592"/>
                </a:lnTo>
                <a:lnTo>
                  <a:pt x="882357" y="83959"/>
                </a:lnTo>
                <a:lnTo>
                  <a:pt x="882180" y="76466"/>
                </a:lnTo>
                <a:lnTo>
                  <a:pt x="829564" y="23990"/>
                </a:lnTo>
                <a:lnTo>
                  <a:pt x="1058519" y="23990"/>
                </a:lnTo>
                <a:lnTo>
                  <a:pt x="1058519" y="252958"/>
                </a:lnTo>
                <a:lnTo>
                  <a:pt x="1010856" y="205295"/>
                </a:lnTo>
                <a:lnTo>
                  <a:pt x="1007465" y="201549"/>
                </a:lnTo>
                <a:lnTo>
                  <a:pt x="1002004" y="200304"/>
                </a:lnTo>
                <a:lnTo>
                  <a:pt x="995718" y="202984"/>
                </a:lnTo>
                <a:lnTo>
                  <a:pt x="994384" y="203923"/>
                </a:lnTo>
                <a:lnTo>
                  <a:pt x="688784" y="499084"/>
                </a:lnTo>
                <a:lnTo>
                  <a:pt x="466648" y="266331"/>
                </a:lnTo>
                <a:lnTo>
                  <a:pt x="459219" y="266077"/>
                </a:lnTo>
                <a:lnTo>
                  <a:pt x="216014" y="486765"/>
                </a:lnTo>
                <a:lnTo>
                  <a:pt x="215646" y="494347"/>
                </a:lnTo>
                <a:lnTo>
                  <a:pt x="224548" y="504177"/>
                </a:lnTo>
                <a:lnTo>
                  <a:pt x="232143" y="504545"/>
                </a:lnTo>
                <a:lnTo>
                  <a:pt x="461848" y="296062"/>
                </a:lnTo>
                <a:lnTo>
                  <a:pt x="681964" y="526681"/>
                </a:lnTo>
                <a:lnTo>
                  <a:pt x="684999" y="528027"/>
                </a:lnTo>
                <a:lnTo>
                  <a:pt x="688441" y="528091"/>
                </a:lnTo>
                <a:lnTo>
                  <a:pt x="691540" y="528091"/>
                </a:lnTo>
                <a:lnTo>
                  <a:pt x="694537" y="526884"/>
                </a:lnTo>
                <a:lnTo>
                  <a:pt x="1001826" y="230187"/>
                </a:lnTo>
                <a:lnTo>
                  <a:pt x="1065466" y="293814"/>
                </a:lnTo>
                <a:lnTo>
                  <a:pt x="1070622" y="294855"/>
                </a:lnTo>
                <a:lnTo>
                  <a:pt x="1079588" y="291134"/>
                </a:lnTo>
                <a:lnTo>
                  <a:pt x="1082509" y="286753"/>
                </a:lnTo>
                <a:lnTo>
                  <a:pt x="1082509" y="537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4" name="object 174"/>
          <p:cNvGrpSpPr/>
          <p:nvPr/>
        </p:nvGrpSpPr>
        <p:grpSpPr>
          <a:xfrm>
            <a:off x="11630616" y="5998488"/>
            <a:ext cx="1150620" cy="887730"/>
            <a:chOff x="11630616" y="5998488"/>
            <a:chExt cx="1150620" cy="887730"/>
          </a:xfrm>
        </p:grpSpPr>
        <p:pic>
          <p:nvPicPr>
            <p:cNvPr id="175" name="object 17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25926" y="6367833"/>
              <a:ext cx="217302" cy="167921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11630609" y="5998495"/>
              <a:ext cx="1150620" cy="887730"/>
            </a:xfrm>
            <a:custGeom>
              <a:avLst/>
              <a:gdLst/>
              <a:ahLst/>
              <a:cxnLst/>
              <a:rect l="l" t="t" r="r" b="b"/>
              <a:pathLst>
                <a:path w="1150620" h="887729">
                  <a:moveTo>
                    <a:pt x="531456" y="441591"/>
                  </a:moveTo>
                  <a:lnTo>
                    <a:pt x="526313" y="395046"/>
                  </a:lnTo>
                  <a:lnTo>
                    <a:pt x="526288" y="394728"/>
                  </a:lnTo>
                  <a:lnTo>
                    <a:pt x="511479" y="351320"/>
                  </a:lnTo>
                  <a:lnTo>
                    <a:pt x="506323" y="342747"/>
                  </a:lnTo>
                  <a:lnTo>
                    <a:pt x="506323" y="441591"/>
                  </a:lnTo>
                  <a:lnTo>
                    <a:pt x="500100" y="489585"/>
                  </a:lnTo>
                  <a:lnTo>
                    <a:pt x="482511" y="533184"/>
                  </a:lnTo>
                  <a:lnTo>
                    <a:pt x="455091" y="570738"/>
                  </a:lnTo>
                  <a:lnTo>
                    <a:pt x="419417" y="600570"/>
                  </a:lnTo>
                  <a:lnTo>
                    <a:pt x="377050" y="621004"/>
                  </a:lnTo>
                  <a:lnTo>
                    <a:pt x="329577" y="630389"/>
                  </a:lnTo>
                  <a:lnTo>
                    <a:pt x="321665" y="630923"/>
                  </a:lnTo>
                  <a:lnTo>
                    <a:pt x="312166" y="630923"/>
                  </a:lnTo>
                  <a:lnTo>
                    <a:pt x="308216" y="630732"/>
                  </a:lnTo>
                  <a:lnTo>
                    <a:pt x="307378" y="630732"/>
                  </a:lnTo>
                  <a:lnTo>
                    <a:pt x="300024" y="630059"/>
                  </a:lnTo>
                  <a:lnTo>
                    <a:pt x="276567" y="626465"/>
                  </a:lnTo>
                  <a:lnTo>
                    <a:pt x="253758" y="619937"/>
                  </a:lnTo>
                  <a:lnTo>
                    <a:pt x="252018" y="619188"/>
                  </a:lnTo>
                  <a:lnTo>
                    <a:pt x="231889" y="610577"/>
                  </a:lnTo>
                  <a:lnTo>
                    <a:pt x="211277" y="598487"/>
                  </a:lnTo>
                  <a:lnTo>
                    <a:pt x="209296" y="597141"/>
                  </a:lnTo>
                  <a:lnTo>
                    <a:pt x="209130" y="597141"/>
                  </a:lnTo>
                  <a:lnTo>
                    <a:pt x="208229" y="596607"/>
                  </a:lnTo>
                  <a:lnTo>
                    <a:pt x="206324" y="595439"/>
                  </a:lnTo>
                  <a:lnTo>
                    <a:pt x="205257" y="595109"/>
                  </a:lnTo>
                  <a:lnTo>
                    <a:pt x="203847" y="594067"/>
                  </a:lnTo>
                  <a:lnTo>
                    <a:pt x="192557" y="584581"/>
                  </a:lnTo>
                  <a:lnTo>
                    <a:pt x="62191" y="713625"/>
                  </a:lnTo>
                  <a:lnTo>
                    <a:pt x="22999" y="674370"/>
                  </a:lnTo>
                  <a:lnTo>
                    <a:pt x="150368" y="550227"/>
                  </a:lnTo>
                  <a:lnTo>
                    <a:pt x="157518" y="543064"/>
                  </a:lnTo>
                  <a:lnTo>
                    <a:pt x="135712" y="494944"/>
                  </a:lnTo>
                  <a:lnTo>
                    <a:pt x="127774" y="441591"/>
                  </a:lnTo>
                  <a:lnTo>
                    <a:pt x="133578" y="395046"/>
                  </a:lnTo>
                  <a:lnTo>
                    <a:pt x="133616" y="394728"/>
                  </a:lnTo>
                  <a:lnTo>
                    <a:pt x="150609" y="350761"/>
                  </a:lnTo>
                  <a:lnTo>
                    <a:pt x="176999" y="313677"/>
                  </a:lnTo>
                  <a:lnTo>
                    <a:pt x="211734" y="283895"/>
                  </a:lnTo>
                  <a:lnTo>
                    <a:pt x="253187" y="263232"/>
                  </a:lnTo>
                  <a:lnTo>
                    <a:pt x="300050" y="253111"/>
                  </a:lnTo>
                  <a:lnTo>
                    <a:pt x="310616" y="252234"/>
                  </a:lnTo>
                  <a:lnTo>
                    <a:pt x="321525" y="252234"/>
                  </a:lnTo>
                  <a:lnTo>
                    <a:pt x="377317" y="262191"/>
                  </a:lnTo>
                  <a:lnTo>
                    <a:pt x="419608" y="282625"/>
                  </a:lnTo>
                  <a:lnTo>
                    <a:pt x="455295" y="312559"/>
                  </a:lnTo>
                  <a:lnTo>
                    <a:pt x="482561" y="349986"/>
                  </a:lnTo>
                  <a:lnTo>
                    <a:pt x="500126" y="393598"/>
                  </a:lnTo>
                  <a:lnTo>
                    <a:pt x="506323" y="441591"/>
                  </a:lnTo>
                  <a:lnTo>
                    <a:pt x="506323" y="342747"/>
                  </a:lnTo>
                  <a:lnTo>
                    <a:pt x="457454" y="279641"/>
                  </a:lnTo>
                  <a:lnTo>
                    <a:pt x="420420" y="253733"/>
                  </a:lnTo>
                  <a:lnTo>
                    <a:pt x="378193" y="236042"/>
                  </a:lnTo>
                  <a:lnTo>
                    <a:pt x="331876" y="227749"/>
                  </a:lnTo>
                  <a:lnTo>
                    <a:pt x="328320" y="227418"/>
                  </a:lnTo>
                  <a:lnTo>
                    <a:pt x="329641" y="227418"/>
                  </a:lnTo>
                  <a:lnTo>
                    <a:pt x="322478" y="227126"/>
                  </a:lnTo>
                  <a:lnTo>
                    <a:pt x="311581" y="227126"/>
                  </a:lnTo>
                  <a:lnTo>
                    <a:pt x="251968" y="237134"/>
                  </a:lnTo>
                  <a:lnTo>
                    <a:pt x="210464" y="255143"/>
                  </a:lnTo>
                  <a:lnTo>
                    <a:pt x="174282" y="281012"/>
                  </a:lnTo>
                  <a:lnTo>
                    <a:pt x="144424" y="313677"/>
                  </a:lnTo>
                  <a:lnTo>
                    <a:pt x="121881" y="352056"/>
                  </a:lnTo>
                  <a:lnTo>
                    <a:pt x="107721" y="394728"/>
                  </a:lnTo>
                  <a:lnTo>
                    <a:pt x="102641" y="441591"/>
                  </a:lnTo>
                  <a:lnTo>
                    <a:pt x="104775" y="470141"/>
                  </a:lnTo>
                  <a:lnTo>
                    <a:pt x="104876" y="471512"/>
                  </a:lnTo>
                  <a:lnTo>
                    <a:pt x="110363" y="497624"/>
                  </a:lnTo>
                  <a:lnTo>
                    <a:pt x="117360" y="518985"/>
                  </a:lnTo>
                  <a:lnTo>
                    <a:pt x="124091" y="534670"/>
                  </a:lnTo>
                  <a:lnTo>
                    <a:pt x="126085" y="538810"/>
                  </a:lnTo>
                  <a:lnTo>
                    <a:pt x="8826" y="653084"/>
                  </a:lnTo>
                  <a:lnTo>
                    <a:pt x="3136" y="658774"/>
                  </a:lnTo>
                  <a:lnTo>
                    <a:pt x="0" y="666356"/>
                  </a:lnTo>
                  <a:lnTo>
                    <a:pt x="0" y="682498"/>
                  </a:lnTo>
                  <a:lnTo>
                    <a:pt x="3136" y="690079"/>
                  </a:lnTo>
                  <a:lnTo>
                    <a:pt x="46647" y="733640"/>
                  </a:lnTo>
                  <a:lnTo>
                    <a:pt x="54089" y="736752"/>
                  </a:lnTo>
                  <a:lnTo>
                    <a:pt x="70205" y="736752"/>
                  </a:lnTo>
                  <a:lnTo>
                    <a:pt x="77762" y="733640"/>
                  </a:lnTo>
                  <a:lnTo>
                    <a:pt x="83439" y="727951"/>
                  </a:lnTo>
                  <a:lnTo>
                    <a:pt x="97917" y="713625"/>
                  </a:lnTo>
                  <a:lnTo>
                    <a:pt x="190931" y="621563"/>
                  </a:lnTo>
                  <a:lnTo>
                    <a:pt x="194284" y="619188"/>
                  </a:lnTo>
                  <a:lnTo>
                    <a:pt x="198818" y="620382"/>
                  </a:lnTo>
                  <a:lnTo>
                    <a:pt x="199758" y="621004"/>
                  </a:lnTo>
                  <a:lnTo>
                    <a:pt x="222554" y="633996"/>
                  </a:lnTo>
                  <a:lnTo>
                    <a:pt x="246748" y="644118"/>
                  </a:lnTo>
                  <a:lnTo>
                    <a:pt x="271945" y="651192"/>
                  </a:lnTo>
                  <a:lnTo>
                    <a:pt x="297789" y="655104"/>
                  </a:lnTo>
                  <a:lnTo>
                    <a:pt x="306235" y="655840"/>
                  </a:lnTo>
                  <a:lnTo>
                    <a:pt x="307378" y="655840"/>
                  </a:lnTo>
                  <a:lnTo>
                    <a:pt x="311632" y="656043"/>
                  </a:lnTo>
                  <a:lnTo>
                    <a:pt x="322592" y="656043"/>
                  </a:lnTo>
                  <a:lnTo>
                    <a:pt x="327190" y="655840"/>
                  </a:lnTo>
                  <a:lnTo>
                    <a:pt x="377926" y="647141"/>
                  </a:lnTo>
                  <a:lnTo>
                    <a:pt x="416687" y="630923"/>
                  </a:lnTo>
                  <a:lnTo>
                    <a:pt x="457301" y="603542"/>
                  </a:lnTo>
                  <a:lnTo>
                    <a:pt x="487959" y="570738"/>
                  </a:lnTo>
                  <a:lnTo>
                    <a:pt x="511441" y="531850"/>
                  </a:lnTo>
                  <a:lnTo>
                    <a:pt x="526275" y="488442"/>
                  </a:lnTo>
                  <a:lnTo>
                    <a:pt x="531456" y="441591"/>
                  </a:lnTo>
                  <a:close/>
                </a:path>
                <a:path w="1150620" h="887729">
                  <a:moveTo>
                    <a:pt x="906691" y="455891"/>
                  </a:moveTo>
                  <a:lnTo>
                    <a:pt x="901052" y="450265"/>
                  </a:lnTo>
                  <a:lnTo>
                    <a:pt x="669353" y="450265"/>
                  </a:lnTo>
                  <a:lnTo>
                    <a:pt x="663714" y="455891"/>
                  </a:lnTo>
                  <a:lnTo>
                    <a:pt x="663714" y="469747"/>
                  </a:lnTo>
                  <a:lnTo>
                    <a:pt x="669353" y="475386"/>
                  </a:lnTo>
                  <a:lnTo>
                    <a:pt x="676287" y="475386"/>
                  </a:lnTo>
                  <a:lnTo>
                    <a:pt x="901052" y="475386"/>
                  </a:lnTo>
                  <a:lnTo>
                    <a:pt x="906691" y="469747"/>
                  </a:lnTo>
                  <a:lnTo>
                    <a:pt x="906691" y="455891"/>
                  </a:lnTo>
                  <a:close/>
                </a:path>
                <a:path w="1150620" h="887729">
                  <a:moveTo>
                    <a:pt x="908926" y="703389"/>
                  </a:moveTo>
                  <a:lnTo>
                    <a:pt x="903300" y="697763"/>
                  </a:lnTo>
                  <a:lnTo>
                    <a:pt x="797242" y="697763"/>
                  </a:lnTo>
                  <a:lnTo>
                    <a:pt x="791591" y="703389"/>
                  </a:lnTo>
                  <a:lnTo>
                    <a:pt x="791591" y="717257"/>
                  </a:lnTo>
                  <a:lnTo>
                    <a:pt x="797242" y="722896"/>
                  </a:lnTo>
                  <a:lnTo>
                    <a:pt x="804164" y="722896"/>
                  </a:lnTo>
                  <a:lnTo>
                    <a:pt x="903300" y="722896"/>
                  </a:lnTo>
                  <a:lnTo>
                    <a:pt x="908926" y="717257"/>
                  </a:lnTo>
                  <a:lnTo>
                    <a:pt x="908926" y="703389"/>
                  </a:lnTo>
                  <a:close/>
                </a:path>
                <a:path w="1150620" h="887729">
                  <a:moveTo>
                    <a:pt x="908939" y="538073"/>
                  </a:moveTo>
                  <a:lnTo>
                    <a:pt x="903300" y="532434"/>
                  </a:lnTo>
                  <a:lnTo>
                    <a:pt x="634809" y="532434"/>
                  </a:lnTo>
                  <a:lnTo>
                    <a:pt x="629170" y="538073"/>
                  </a:lnTo>
                  <a:lnTo>
                    <a:pt x="629170" y="551929"/>
                  </a:lnTo>
                  <a:lnTo>
                    <a:pt x="634809" y="557568"/>
                  </a:lnTo>
                  <a:lnTo>
                    <a:pt x="641743" y="557568"/>
                  </a:lnTo>
                  <a:lnTo>
                    <a:pt x="903300" y="557568"/>
                  </a:lnTo>
                  <a:lnTo>
                    <a:pt x="908939" y="551929"/>
                  </a:lnTo>
                  <a:lnTo>
                    <a:pt x="908939" y="538073"/>
                  </a:lnTo>
                  <a:close/>
                </a:path>
                <a:path w="1150620" h="887729">
                  <a:moveTo>
                    <a:pt x="908939" y="372579"/>
                  </a:moveTo>
                  <a:lnTo>
                    <a:pt x="903300" y="366941"/>
                  </a:lnTo>
                  <a:lnTo>
                    <a:pt x="634809" y="366941"/>
                  </a:lnTo>
                  <a:lnTo>
                    <a:pt x="629170" y="372579"/>
                  </a:lnTo>
                  <a:lnTo>
                    <a:pt x="629170" y="386435"/>
                  </a:lnTo>
                  <a:lnTo>
                    <a:pt x="634809" y="392074"/>
                  </a:lnTo>
                  <a:lnTo>
                    <a:pt x="641743" y="392074"/>
                  </a:lnTo>
                  <a:lnTo>
                    <a:pt x="903300" y="392074"/>
                  </a:lnTo>
                  <a:lnTo>
                    <a:pt x="908939" y="386435"/>
                  </a:lnTo>
                  <a:lnTo>
                    <a:pt x="908939" y="372579"/>
                  </a:lnTo>
                  <a:close/>
                </a:path>
                <a:path w="1150620" h="887729">
                  <a:moveTo>
                    <a:pt x="997572" y="233222"/>
                  </a:moveTo>
                  <a:lnTo>
                    <a:pt x="995718" y="229476"/>
                  </a:lnTo>
                  <a:lnTo>
                    <a:pt x="992212" y="226936"/>
                  </a:lnTo>
                  <a:lnTo>
                    <a:pt x="989926" y="224650"/>
                  </a:lnTo>
                  <a:lnTo>
                    <a:pt x="954417" y="189141"/>
                  </a:lnTo>
                  <a:lnTo>
                    <a:pt x="954417" y="224650"/>
                  </a:lnTo>
                  <a:lnTo>
                    <a:pt x="772655" y="224650"/>
                  </a:lnTo>
                  <a:lnTo>
                    <a:pt x="772655" y="42887"/>
                  </a:lnTo>
                  <a:lnTo>
                    <a:pt x="954417" y="224650"/>
                  </a:lnTo>
                  <a:lnTo>
                    <a:pt x="954417" y="189141"/>
                  </a:lnTo>
                  <a:lnTo>
                    <a:pt x="808177" y="42887"/>
                  </a:lnTo>
                  <a:lnTo>
                    <a:pt x="790422" y="25133"/>
                  </a:lnTo>
                  <a:lnTo>
                    <a:pt x="766559" y="1270"/>
                  </a:lnTo>
                  <a:lnTo>
                    <a:pt x="763435" y="0"/>
                  </a:lnTo>
                  <a:lnTo>
                    <a:pt x="316611" y="0"/>
                  </a:lnTo>
                  <a:lnTo>
                    <a:pt x="310972" y="5638"/>
                  </a:lnTo>
                  <a:lnTo>
                    <a:pt x="310972" y="189979"/>
                  </a:lnTo>
                  <a:lnTo>
                    <a:pt x="315887" y="189674"/>
                  </a:lnTo>
                  <a:lnTo>
                    <a:pt x="336118" y="189674"/>
                  </a:lnTo>
                  <a:lnTo>
                    <a:pt x="336118" y="25133"/>
                  </a:lnTo>
                  <a:lnTo>
                    <a:pt x="747534" y="25133"/>
                  </a:lnTo>
                  <a:lnTo>
                    <a:pt x="747534" y="244144"/>
                  </a:lnTo>
                  <a:lnTo>
                    <a:pt x="753160" y="249783"/>
                  </a:lnTo>
                  <a:lnTo>
                    <a:pt x="972185" y="249783"/>
                  </a:lnTo>
                  <a:lnTo>
                    <a:pt x="972185" y="862469"/>
                  </a:lnTo>
                  <a:lnTo>
                    <a:pt x="336118" y="862469"/>
                  </a:lnTo>
                  <a:lnTo>
                    <a:pt x="336118" y="692137"/>
                  </a:lnTo>
                  <a:lnTo>
                    <a:pt x="316217" y="692137"/>
                  </a:lnTo>
                  <a:lnTo>
                    <a:pt x="310972" y="691794"/>
                  </a:lnTo>
                  <a:lnTo>
                    <a:pt x="310972" y="881976"/>
                  </a:lnTo>
                  <a:lnTo>
                    <a:pt x="316611" y="887603"/>
                  </a:lnTo>
                  <a:lnTo>
                    <a:pt x="991679" y="887603"/>
                  </a:lnTo>
                  <a:lnTo>
                    <a:pt x="997318" y="881976"/>
                  </a:lnTo>
                  <a:lnTo>
                    <a:pt x="997318" y="862469"/>
                  </a:lnTo>
                  <a:lnTo>
                    <a:pt x="997229" y="239090"/>
                  </a:lnTo>
                  <a:lnTo>
                    <a:pt x="997559" y="238112"/>
                  </a:lnTo>
                  <a:lnTo>
                    <a:pt x="997572" y="233222"/>
                  </a:lnTo>
                  <a:close/>
                </a:path>
                <a:path w="1150620" h="887729">
                  <a:moveTo>
                    <a:pt x="1077734" y="56832"/>
                  </a:moveTo>
                  <a:lnTo>
                    <a:pt x="1072095" y="51206"/>
                  </a:lnTo>
                  <a:lnTo>
                    <a:pt x="888301" y="51206"/>
                  </a:lnTo>
                  <a:lnTo>
                    <a:pt x="882675" y="56832"/>
                  </a:lnTo>
                  <a:lnTo>
                    <a:pt x="882675" y="70688"/>
                  </a:lnTo>
                  <a:lnTo>
                    <a:pt x="888301" y="76327"/>
                  </a:lnTo>
                  <a:lnTo>
                    <a:pt x="1052588" y="76327"/>
                  </a:lnTo>
                  <a:lnTo>
                    <a:pt x="1052588" y="787628"/>
                  </a:lnTo>
                  <a:lnTo>
                    <a:pt x="1034224" y="787628"/>
                  </a:lnTo>
                  <a:lnTo>
                    <a:pt x="1028585" y="793267"/>
                  </a:lnTo>
                  <a:lnTo>
                    <a:pt x="1028585" y="807123"/>
                  </a:lnTo>
                  <a:lnTo>
                    <a:pt x="1034224" y="812761"/>
                  </a:lnTo>
                  <a:lnTo>
                    <a:pt x="1041158" y="812761"/>
                  </a:lnTo>
                  <a:lnTo>
                    <a:pt x="1072095" y="812761"/>
                  </a:lnTo>
                  <a:lnTo>
                    <a:pt x="1077734" y="807123"/>
                  </a:lnTo>
                  <a:lnTo>
                    <a:pt x="1077734" y="56832"/>
                  </a:lnTo>
                  <a:close/>
                </a:path>
                <a:path w="1150620" h="887729">
                  <a:moveTo>
                    <a:pt x="1150137" y="141668"/>
                  </a:moveTo>
                  <a:lnTo>
                    <a:pt x="1144511" y="136042"/>
                  </a:lnTo>
                  <a:lnTo>
                    <a:pt x="1109548" y="136042"/>
                  </a:lnTo>
                  <a:lnTo>
                    <a:pt x="1103909" y="141668"/>
                  </a:lnTo>
                  <a:lnTo>
                    <a:pt x="1103909" y="155536"/>
                  </a:lnTo>
                  <a:lnTo>
                    <a:pt x="1109548" y="161175"/>
                  </a:lnTo>
                  <a:lnTo>
                    <a:pt x="1125004" y="161175"/>
                  </a:lnTo>
                  <a:lnTo>
                    <a:pt x="1125004" y="715048"/>
                  </a:lnTo>
                  <a:lnTo>
                    <a:pt x="1111745" y="715111"/>
                  </a:lnTo>
                  <a:lnTo>
                    <a:pt x="1106131" y="720750"/>
                  </a:lnTo>
                  <a:lnTo>
                    <a:pt x="1106131" y="734580"/>
                  </a:lnTo>
                  <a:lnTo>
                    <a:pt x="1111758" y="740206"/>
                  </a:lnTo>
                  <a:lnTo>
                    <a:pt x="1118704" y="740206"/>
                  </a:lnTo>
                  <a:lnTo>
                    <a:pt x="1144511" y="740206"/>
                  </a:lnTo>
                  <a:lnTo>
                    <a:pt x="1150137" y="734580"/>
                  </a:lnTo>
                  <a:lnTo>
                    <a:pt x="1150137" y="14166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/>
          <p:nvPr/>
        </p:nvSpPr>
        <p:spPr>
          <a:xfrm>
            <a:off x="5267858" y="8973127"/>
            <a:ext cx="1106805" cy="942340"/>
          </a:xfrm>
          <a:custGeom>
            <a:avLst/>
            <a:gdLst/>
            <a:ahLst/>
            <a:cxnLst/>
            <a:rect l="l" t="t" r="r" b="b"/>
            <a:pathLst>
              <a:path w="1106804" h="942340">
                <a:moveTo>
                  <a:pt x="758913" y="178473"/>
                </a:moveTo>
                <a:lnTo>
                  <a:pt x="758190" y="172161"/>
                </a:lnTo>
                <a:lnTo>
                  <a:pt x="756602" y="169329"/>
                </a:lnTo>
                <a:lnTo>
                  <a:pt x="751979" y="165671"/>
                </a:lnTo>
                <a:lnTo>
                  <a:pt x="749427" y="164782"/>
                </a:lnTo>
                <a:lnTo>
                  <a:pt x="743064" y="164782"/>
                </a:lnTo>
                <a:lnTo>
                  <a:pt x="739660" y="166420"/>
                </a:lnTo>
                <a:lnTo>
                  <a:pt x="546176" y="410781"/>
                </a:lnTo>
                <a:lnTo>
                  <a:pt x="446874" y="323088"/>
                </a:lnTo>
                <a:lnTo>
                  <a:pt x="429094" y="331495"/>
                </a:lnTo>
                <a:lnTo>
                  <a:pt x="429488" y="337832"/>
                </a:lnTo>
                <a:lnTo>
                  <a:pt x="430923" y="340741"/>
                </a:lnTo>
                <a:lnTo>
                  <a:pt x="542023" y="438861"/>
                </a:lnTo>
                <a:lnTo>
                  <a:pt x="544817" y="439928"/>
                </a:lnTo>
                <a:lnTo>
                  <a:pt x="547725" y="439928"/>
                </a:lnTo>
                <a:lnTo>
                  <a:pt x="552018" y="439585"/>
                </a:lnTo>
                <a:lnTo>
                  <a:pt x="555028" y="437959"/>
                </a:lnTo>
                <a:lnTo>
                  <a:pt x="758024" y="181584"/>
                </a:lnTo>
                <a:lnTo>
                  <a:pt x="758913" y="178473"/>
                </a:lnTo>
                <a:close/>
              </a:path>
              <a:path w="1106804" h="942340">
                <a:moveTo>
                  <a:pt x="884999" y="302361"/>
                </a:moveTo>
                <a:lnTo>
                  <a:pt x="881037" y="253377"/>
                </a:lnTo>
                <a:lnTo>
                  <a:pt x="869556" y="206895"/>
                </a:lnTo>
                <a:lnTo>
                  <a:pt x="861199" y="187147"/>
                </a:lnTo>
                <a:lnTo>
                  <a:pt x="861199" y="302361"/>
                </a:lnTo>
                <a:lnTo>
                  <a:pt x="857542" y="347484"/>
                </a:lnTo>
                <a:lnTo>
                  <a:pt x="846975" y="390309"/>
                </a:lnTo>
                <a:lnTo>
                  <a:pt x="830059" y="430250"/>
                </a:lnTo>
                <a:lnTo>
                  <a:pt x="807377" y="466750"/>
                </a:lnTo>
                <a:lnTo>
                  <a:pt x="779513" y="499224"/>
                </a:lnTo>
                <a:lnTo>
                  <a:pt x="747052" y="527088"/>
                </a:lnTo>
                <a:lnTo>
                  <a:pt x="710552" y="549757"/>
                </a:lnTo>
                <a:lnTo>
                  <a:pt x="670598" y="566674"/>
                </a:lnTo>
                <a:lnTo>
                  <a:pt x="627773" y="577240"/>
                </a:lnTo>
                <a:lnTo>
                  <a:pt x="582650" y="580898"/>
                </a:lnTo>
                <a:lnTo>
                  <a:pt x="537527" y="577240"/>
                </a:lnTo>
                <a:lnTo>
                  <a:pt x="494703" y="566674"/>
                </a:lnTo>
                <a:lnTo>
                  <a:pt x="454748" y="549757"/>
                </a:lnTo>
                <a:lnTo>
                  <a:pt x="418249" y="527088"/>
                </a:lnTo>
                <a:lnTo>
                  <a:pt x="385787" y="499224"/>
                </a:lnTo>
                <a:lnTo>
                  <a:pt x="357924" y="466750"/>
                </a:lnTo>
                <a:lnTo>
                  <a:pt x="335241" y="430250"/>
                </a:lnTo>
                <a:lnTo>
                  <a:pt x="318325" y="390309"/>
                </a:lnTo>
                <a:lnTo>
                  <a:pt x="307759" y="347484"/>
                </a:lnTo>
                <a:lnTo>
                  <a:pt x="304101" y="302361"/>
                </a:lnTo>
                <a:lnTo>
                  <a:pt x="307759" y="257238"/>
                </a:lnTo>
                <a:lnTo>
                  <a:pt x="318325" y="214414"/>
                </a:lnTo>
                <a:lnTo>
                  <a:pt x="335241" y="174459"/>
                </a:lnTo>
                <a:lnTo>
                  <a:pt x="357924" y="137960"/>
                </a:lnTo>
                <a:lnTo>
                  <a:pt x="385787" y="105486"/>
                </a:lnTo>
                <a:lnTo>
                  <a:pt x="418249" y="77622"/>
                </a:lnTo>
                <a:lnTo>
                  <a:pt x="454748" y="54952"/>
                </a:lnTo>
                <a:lnTo>
                  <a:pt x="494703" y="38036"/>
                </a:lnTo>
                <a:lnTo>
                  <a:pt x="537527" y="27470"/>
                </a:lnTo>
                <a:lnTo>
                  <a:pt x="582650" y="23812"/>
                </a:lnTo>
                <a:lnTo>
                  <a:pt x="627773" y="27470"/>
                </a:lnTo>
                <a:lnTo>
                  <a:pt x="670598" y="38036"/>
                </a:lnTo>
                <a:lnTo>
                  <a:pt x="710552" y="54952"/>
                </a:lnTo>
                <a:lnTo>
                  <a:pt x="747052" y="77622"/>
                </a:lnTo>
                <a:lnTo>
                  <a:pt x="779513" y="105486"/>
                </a:lnTo>
                <a:lnTo>
                  <a:pt x="807377" y="137960"/>
                </a:lnTo>
                <a:lnTo>
                  <a:pt x="830059" y="174459"/>
                </a:lnTo>
                <a:lnTo>
                  <a:pt x="846975" y="214414"/>
                </a:lnTo>
                <a:lnTo>
                  <a:pt x="857542" y="257238"/>
                </a:lnTo>
                <a:lnTo>
                  <a:pt x="861199" y="302361"/>
                </a:lnTo>
                <a:lnTo>
                  <a:pt x="861199" y="187147"/>
                </a:lnTo>
                <a:lnTo>
                  <a:pt x="826579" y="123913"/>
                </a:lnTo>
                <a:lnTo>
                  <a:pt x="796340" y="88658"/>
                </a:lnTo>
                <a:lnTo>
                  <a:pt x="761098" y="58420"/>
                </a:lnTo>
                <a:lnTo>
                  <a:pt x="721474" y="33807"/>
                </a:lnTo>
                <a:lnTo>
                  <a:pt x="678116" y="15443"/>
                </a:lnTo>
                <a:lnTo>
                  <a:pt x="631634" y="3962"/>
                </a:lnTo>
                <a:lnTo>
                  <a:pt x="582650" y="0"/>
                </a:lnTo>
                <a:lnTo>
                  <a:pt x="533666" y="3962"/>
                </a:lnTo>
                <a:lnTo>
                  <a:pt x="487184" y="15443"/>
                </a:lnTo>
                <a:lnTo>
                  <a:pt x="443826" y="33807"/>
                </a:lnTo>
                <a:lnTo>
                  <a:pt x="404202" y="58420"/>
                </a:lnTo>
                <a:lnTo>
                  <a:pt x="368960" y="88658"/>
                </a:lnTo>
                <a:lnTo>
                  <a:pt x="338709" y="123913"/>
                </a:lnTo>
                <a:lnTo>
                  <a:pt x="314096" y="163525"/>
                </a:lnTo>
                <a:lnTo>
                  <a:pt x="295744" y="206895"/>
                </a:lnTo>
                <a:lnTo>
                  <a:pt x="284264" y="253377"/>
                </a:lnTo>
                <a:lnTo>
                  <a:pt x="280301" y="302361"/>
                </a:lnTo>
                <a:lnTo>
                  <a:pt x="284264" y="351332"/>
                </a:lnTo>
                <a:lnTo>
                  <a:pt x="295744" y="397814"/>
                </a:lnTo>
                <a:lnTo>
                  <a:pt x="314096" y="441185"/>
                </a:lnTo>
                <a:lnTo>
                  <a:pt x="338709" y="480809"/>
                </a:lnTo>
                <a:lnTo>
                  <a:pt x="368960" y="516051"/>
                </a:lnTo>
                <a:lnTo>
                  <a:pt x="404202" y="546290"/>
                </a:lnTo>
                <a:lnTo>
                  <a:pt x="443826" y="570903"/>
                </a:lnTo>
                <a:lnTo>
                  <a:pt x="487184" y="589267"/>
                </a:lnTo>
                <a:lnTo>
                  <a:pt x="533666" y="600735"/>
                </a:lnTo>
                <a:lnTo>
                  <a:pt x="582650" y="604710"/>
                </a:lnTo>
                <a:lnTo>
                  <a:pt x="631634" y="600735"/>
                </a:lnTo>
                <a:lnTo>
                  <a:pt x="678116" y="589267"/>
                </a:lnTo>
                <a:lnTo>
                  <a:pt x="721474" y="570903"/>
                </a:lnTo>
                <a:lnTo>
                  <a:pt x="761098" y="546290"/>
                </a:lnTo>
                <a:lnTo>
                  <a:pt x="796340" y="516051"/>
                </a:lnTo>
                <a:lnTo>
                  <a:pt x="826579" y="480809"/>
                </a:lnTo>
                <a:lnTo>
                  <a:pt x="851204" y="441185"/>
                </a:lnTo>
                <a:lnTo>
                  <a:pt x="869556" y="397814"/>
                </a:lnTo>
                <a:lnTo>
                  <a:pt x="881037" y="351332"/>
                </a:lnTo>
                <a:lnTo>
                  <a:pt x="884999" y="302361"/>
                </a:lnTo>
                <a:close/>
              </a:path>
              <a:path w="1106804" h="942340">
                <a:moveTo>
                  <a:pt x="1106195" y="675640"/>
                </a:moveTo>
                <a:lnTo>
                  <a:pt x="1105662" y="670560"/>
                </a:lnTo>
                <a:lnTo>
                  <a:pt x="1105496" y="670560"/>
                </a:lnTo>
                <a:lnTo>
                  <a:pt x="1104811" y="666750"/>
                </a:lnTo>
                <a:lnTo>
                  <a:pt x="1104671" y="665480"/>
                </a:lnTo>
                <a:lnTo>
                  <a:pt x="1104468" y="665480"/>
                </a:lnTo>
                <a:lnTo>
                  <a:pt x="1104049" y="664210"/>
                </a:lnTo>
                <a:lnTo>
                  <a:pt x="1101610" y="657860"/>
                </a:lnTo>
                <a:lnTo>
                  <a:pt x="1100759" y="656590"/>
                </a:lnTo>
                <a:lnTo>
                  <a:pt x="1098232" y="652780"/>
                </a:lnTo>
                <a:lnTo>
                  <a:pt x="1097153" y="651510"/>
                </a:lnTo>
                <a:lnTo>
                  <a:pt x="1093939" y="647700"/>
                </a:lnTo>
                <a:lnTo>
                  <a:pt x="1088732" y="643890"/>
                </a:lnTo>
                <a:lnTo>
                  <a:pt x="1081049" y="639622"/>
                </a:lnTo>
                <a:lnTo>
                  <a:pt x="1081049" y="668020"/>
                </a:lnTo>
                <a:lnTo>
                  <a:pt x="1079068" y="671830"/>
                </a:lnTo>
                <a:lnTo>
                  <a:pt x="1030338" y="721360"/>
                </a:lnTo>
                <a:lnTo>
                  <a:pt x="992428" y="748030"/>
                </a:lnTo>
                <a:lnTo>
                  <a:pt x="956792" y="768350"/>
                </a:lnTo>
                <a:lnTo>
                  <a:pt x="861402" y="820420"/>
                </a:lnTo>
                <a:lnTo>
                  <a:pt x="805726" y="849630"/>
                </a:lnTo>
                <a:lnTo>
                  <a:pt x="801052" y="852170"/>
                </a:lnTo>
                <a:lnTo>
                  <a:pt x="759040" y="873760"/>
                </a:lnTo>
                <a:lnTo>
                  <a:pt x="722693" y="891540"/>
                </a:lnTo>
                <a:lnTo>
                  <a:pt x="680720" y="905510"/>
                </a:lnTo>
                <a:lnTo>
                  <a:pt x="631774" y="915670"/>
                </a:lnTo>
                <a:lnTo>
                  <a:pt x="574548" y="919480"/>
                </a:lnTo>
                <a:lnTo>
                  <a:pt x="537006" y="915670"/>
                </a:lnTo>
                <a:lnTo>
                  <a:pt x="489191" y="906780"/>
                </a:lnTo>
                <a:lnTo>
                  <a:pt x="362038" y="876300"/>
                </a:lnTo>
                <a:lnTo>
                  <a:pt x="298996" y="861060"/>
                </a:lnTo>
                <a:lnTo>
                  <a:pt x="270370" y="855980"/>
                </a:lnTo>
                <a:lnTo>
                  <a:pt x="249313" y="853440"/>
                </a:lnTo>
                <a:lnTo>
                  <a:pt x="244043" y="853440"/>
                </a:lnTo>
                <a:lnTo>
                  <a:pt x="220776" y="696823"/>
                </a:lnTo>
                <a:lnTo>
                  <a:pt x="220776" y="863600"/>
                </a:lnTo>
                <a:lnTo>
                  <a:pt x="219671" y="872490"/>
                </a:lnTo>
                <a:lnTo>
                  <a:pt x="193865" y="904240"/>
                </a:lnTo>
                <a:lnTo>
                  <a:pt x="101206" y="918210"/>
                </a:lnTo>
                <a:lnTo>
                  <a:pt x="97485" y="918210"/>
                </a:lnTo>
                <a:lnTo>
                  <a:pt x="60629" y="895350"/>
                </a:lnTo>
                <a:lnTo>
                  <a:pt x="23558" y="664210"/>
                </a:lnTo>
                <a:lnTo>
                  <a:pt x="23482" y="662940"/>
                </a:lnTo>
                <a:lnTo>
                  <a:pt x="23406" y="661670"/>
                </a:lnTo>
                <a:lnTo>
                  <a:pt x="23025" y="655320"/>
                </a:lnTo>
                <a:lnTo>
                  <a:pt x="24066" y="646430"/>
                </a:lnTo>
                <a:lnTo>
                  <a:pt x="49758" y="614680"/>
                </a:lnTo>
                <a:lnTo>
                  <a:pt x="142608" y="600710"/>
                </a:lnTo>
                <a:lnTo>
                  <a:pt x="146329" y="600710"/>
                </a:lnTo>
                <a:lnTo>
                  <a:pt x="183184" y="623570"/>
                </a:lnTo>
                <a:lnTo>
                  <a:pt x="220256" y="854710"/>
                </a:lnTo>
                <a:lnTo>
                  <a:pt x="220776" y="863600"/>
                </a:lnTo>
                <a:lnTo>
                  <a:pt x="220776" y="696823"/>
                </a:lnTo>
                <a:lnTo>
                  <a:pt x="211594" y="635000"/>
                </a:lnTo>
                <a:lnTo>
                  <a:pt x="216801" y="632460"/>
                </a:lnTo>
                <a:lnTo>
                  <a:pt x="243789" y="624840"/>
                </a:lnTo>
                <a:lnTo>
                  <a:pt x="268516" y="619760"/>
                </a:lnTo>
                <a:lnTo>
                  <a:pt x="290918" y="615950"/>
                </a:lnTo>
                <a:lnTo>
                  <a:pt x="310908" y="614680"/>
                </a:lnTo>
                <a:lnTo>
                  <a:pt x="315036" y="614680"/>
                </a:lnTo>
                <a:lnTo>
                  <a:pt x="358457" y="623570"/>
                </a:lnTo>
                <a:lnTo>
                  <a:pt x="403466" y="640080"/>
                </a:lnTo>
                <a:lnTo>
                  <a:pt x="446646" y="660400"/>
                </a:lnTo>
                <a:lnTo>
                  <a:pt x="484543" y="680720"/>
                </a:lnTo>
                <a:lnTo>
                  <a:pt x="494525" y="685800"/>
                </a:lnTo>
                <a:lnTo>
                  <a:pt x="503758" y="690880"/>
                </a:lnTo>
                <a:lnTo>
                  <a:pt x="512178" y="694690"/>
                </a:lnTo>
                <a:lnTo>
                  <a:pt x="519747" y="698500"/>
                </a:lnTo>
                <a:lnTo>
                  <a:pt x="525183" y="701040"/>
                </a:lnTo>
                <a:lnTo>
                  <a:pt x="532257" y="703580"/>
                </a:lnTo>
                <a:lnTo>
                  <a:pt x="547979" y="708660"/>
                </a:lnTo>
                <a:lnTo>
                  <a:pt x="553885" y="711200"/>
                </a:lnTo>
                <a:lnTo>
                  <a:pt x="569683" y="711200"/>
                </a:lnTo>
                <a:lnTo>
                  <a:pt x="594690" y="709930"/>
                </a:lnTo>
                <a:lnTo>
                  <a:pt x="632802" y="707390"/>
                </a:lnTo>
                <a:lnTo>
                  <a:pt x="740257" y="695960"/>
                </a:lnTo>
                <a:lnTo>
                  <a:pt x="759320" y="695960"/>
                </a:lnTo>
                <a:lnTo>
                  <a:pt x="765860" y="698500"/>
                </a:lnTo>
                <a:lnTo>
                  <a:pt x="769823" y="701040"/>
                </a:lnTo>
                <a:lnTo>
                  <a:pt x="776008" y="704850"/>
                </a:lnTo>
                <a:lnTo>
                  <a:pt x="781735" y="709930"/>
                </a:lnTo>
                <a:lnTo>
                  <a:pt x="787273" y="716280"/>
                </a:lnTo>
                <a:lnTo>
                  <a:pt x="792924" y="722630"/>
                </a:lnTo>
                <a:lnTo>
                  <a:pt x="800595" y="732790"/>
                </a:lnTo>
                <a:lnTo>
                  <a:pt x="802817" y="736600"/>
                </a:lnTo>
                <a:lnTo>
                  <a:pt x="801966" y="740410"/>
                </a:lnTo>
                <a:lnTo>
                  <a:pt x="761606" y="769620"/>
                </a:lnTo>
                <a:lnTo>
                  <a:pt x="715530" y="789940"/>
                </a:lnTo>
                <a:lnTo>
                  <a:pt x="707694" y="793750"/>
                </a:lnTo>
                <a:lnTo>
                  <a:pt x="687908" y="802640"/>
                </a:lnTo>
                <a:lnTo>
                  <a:pt x="657961" y="811530"/>
                </a:lnTo>
                <a:lnTo>
                  <a:pt x="619620" y="819150"/>
                </a:lnTo>
                <a:lnTo>
                  <a:pt x="574662" y="822960"/>
                </a:lnTo>
                <a:lnTo>
                  <a:pt x="539432" y="820420"/>
                </a:lnTo>
                <a:lnTo>
                  <a:pt x="505193" y="814070"/>
                </a:lnTo>
                <a:lnTo>
                  <a:pt x="472046" y="803910"/>
                </a:lnTo>
                <a:lnTo>
                  <a:pt x="440118" y="789940"/>
                </a:lnTo>
                <a:lnTo>
                  <a:pt x="438404" y="788670"/>
                </a:lnTo>
                <a:lnTo>
                  <a:pt x="430174" y="788670"/>
                </a:lnTo>
                <a:lnTo>
                  <a:pt x="426123" y="791210"/>
                </a:lnTo>
                <a:lnTo>
                  <a:pt x="422592" y="797560"/>
                </a:lnTo>
                <a:lnTo>
                  <a:pt x="422300" y="801370"/>
                </a:lnTo>
                <a:lnTo>
                  <a:pt x="424230" y="806450"/>
                </a:lnTo>
                <a:lnTo>
                  <a:pt x="463651" y="826770"/>
                </a:lnTo>
                <a:lnTo>
                  <a:pt x="536435" y="844550"/>
                </a:lnTo>
                <a:lnTo>
                  <a:pt x="574433" y="845820"/>
                </a:lnTo>
                <a:lnTo>
                  <a:pt x="622871" y="843280"/>
                </a:lnTo>
                <a:lnTo>
                  <a:pt x="664121" y="834390"/>
                </a:lnTo>
                <a:lnTo>
                  <a:pt x="696302" y="824230"/>
                </a:lnTo>
                <a:lnTo>
                  <a:pt x="699338" y="822960"/>
                </a:lnTo>
                <a:lnTo>
                  <a:pt x="717550" y="815340"/>
                </a:lnTo>
                <a:lnTo>
                  <a:pt x="725043" y="812800"/>
                </a:lnTo>
                <a:lnTo>
                  <a:pt x="739190" y="806450"/>
                </a:lnTo>
                <a:lnTo>
                  <a:pt x="739965" y="805180"/>
                </a:lnTo>
                <a:lnTo>
                  <a:pt x="772718" y="791210"/>
                </a:lnTo>
                <a:lnTo>
                  <a:pt x="798461" y="777240"/>
                </a:lnTo>
                <a:lnTo>
                  <a:pt x="816254" y="763270"/>
                </a:lnTo>
                <a:lnTo>
                  <a:pt x="825169" y="746760"/>
                </a:lnTo>
                <a:lnTo>
                  <a:pt x="825919" y="737870"/>
                </a:lnTo>
                <a:lnTo>
                  <a:pt x="824217" y="728980"/>
                </a:lnTo>
                <a:lnTo>
                  <a:pt x="800823" y="695960"/>
                </a:lnTo>
                <a:lnTo>
                  <a:pt x="798474" y="693420"/>
                </a:lnTo>
                <a:lnTo>
                  <a:pt x="806716" y="689610"/>
                </a:lnTo>
                <a:lnTo>
                  <a:pt x="810094" y="688340"/>
                </a:lnTo>
                <a:lnTo>
                  <a:pt x="833742" y="679450"/>
                </a:lnTo>
                <a:lnTo>
                  <a:pt x="842238" y="676910"/>
                </a:lnTo>
                <a:lnTo>
                  <a:pt x="859231" y="671830"/>
                </a:lnTo>
                <a:lnTo>
                  <a:pt x="881634" y="666750"/>
                </a:lnTo>
                <a:lnTo>
                  <a:pt x="899401" y="664210"/>
                </a:lnTo>
                <a:lnTo>
                  <a:pt x="904875" y="664210"/>
                </a:lnTo>
                <a:lnTo>
                  <a:pt x="912533" y="665480"/>
                </a:lnTo>
                <a:lnTo>
                  <a:pt x="917879" y="674370"/>
                </a:lnTo>
                <a:lnTo>
                  <a:pt x="921804" y="676910"/>
                </a:lnTo>
                <a:lnTo>
                  <a:pt x="928103" y="676910"/>
                </a:lnTo>
                <a:lnTo>
                  <a:pt x="930757" y="675640"/>
                </a:lnTo>
                <a:lnTo>
                  <a:pt x="965034" y="666750"/>
                </a:lnTo>
                <a:lnTo>
                  <a:pt x="980071" y="664210"/>
                </a:lnTo>
                <a:lnTo>
                  <a:pt x="995095" y="661670"/>
                </a:lnTo>
                <a:lnTo>
                  <a:pt x="1020851" y="657860"/>
                </a:lnTo>
                <a:lnTo>
                  <a:pt x="1042200" y="656590"/>
                </a:lnTo>
                <a:lnTo>
                  <a:pt x="1052855" y="656590"/>
                </a:lnTo>
                <a:lnTo>
                  <a:pt x="1061910" y="657860"/>
                </a:lnTo>
                <a:lnTo>
                  <a:pt x="1069403" y="660400"/>
                </a:lnTo>
                <a:lnTo>
                  <a:pt x="1075410" y="662940"/>
                </a:lnTo>
                <a:lnTo>
                  <a:pt x="1076274" y="664210"/>
                </a:lnTo>
                <a:lnTo>
                  <a:pt x="1076985" y="664210"/>
                </a:lnTo>
                <a:lnTo>
                  <a:pt x="1081049" y="668020"/>
                </a:lnTo>
                <a:lnTo>
                  <a:pt x="1081049" y="639622"/>
                </a:lnTo>
                <a:lnTo>
                  <a:pt x="1079601" y="638810"/>
                </a:lnTo>
                <a:lnTo>
                  <a:pt x="1068539" y="635000"/>
                </a:lnTo>
                <a:lnTo>
                  <a:pt x="1055598" y="633730"/>
                </a:lnTo>
                <a:lnTo>
                  <a:pt x="1040828" y="632460"/>
                </a:lnTo>
                <a:lnTo>
                  <a:pt x="1014120" y="633730"/>
                </a:lnTo>
                <a:lnTo>
                  <a:pt x="958824" y="643890"/>
                </a:lnTo>
                <a:lnTo>
                  <a:pt x="933284" y="650240"/>
                </a:lnTo>
                <a:lnTo>
                  <a:pt x="930363" y="651510"/>
                </a:lnTo>
                <a:lnTo>
                  <a:pt x="927912" y="648970"/>
                </a:lnTo>
                <a:lnTo>
                  <a:pt x="921791" y="646430"/>
                </a:lnTo>
                <a:lnTo>
                  <a:pt x="914501" y="643890"/>
                </a:lnTo>
                <a:lnTo>
                  <a:pt x="906068" y="642620"/>
                </a:lnTo>
                <a:lnTo>
                  <a:pt x="896518" y="641350"/>
                </a:lnTo>
                <a:lnTo>
                  <a:pt x="865784" y="645160"/>
                </a:lnTo>
                <a:lnTo>
                  <a:pt x="833437" y="654050"/>
                </a:lnTo>
                <a:lnTo>
                  <a:pt x="803084" y="665480"/>
                </a:lnTo>
                <a:lnTo>
                  <a:pt x="778306" y="675640"/>
                </a:lnTo>
                <a:lnTo>
                  <a:pt x="775817" y="676910"/>
                </a:lnTo>
                <a:lnTo>
                  <a:pt x="765467" y="673100"/>
                </a:lnTo>
                <a:lnTo>
                  <a:pt x="757326" y="671830"/>
                </a:lnTo>
                <a:lnTo>
                  <a:pt x="741032" y="671830"/>
                </a:lnTo>
                <a:lnTo>
                  <a:pt x="737222" y="673100"/>
                </a:lnTo>
                <a:lnTo>
                  <a:pt x="679564" y="679450"/>
                </a:lnTo>
                <a:lnTo>
                  <a:pt x="630936" y="683260"/>
                </a:lnTo>
                <a:lnTo>
                  <a:pt x="593305" y="685800"/>
                </a:lnTo>
                <a:lnTo>
                  <a:pt x="568642" y="688340"/>
                </a:lnTo>
                <a:lnTo>
                  <a:pt x="562330" y="688340"/>
                </a:lnTo>
                <a:lnTo>
                  <a:pt x="558253" y="687070"/>
                </a:lnTo>
                <a:lnTo>
                  <a:pt x="554443" y="685800"/>
                </a:lnTo>
                <a:lnTo>
                  <a:pt x="547230" y="684530"/>
                </a:lnTo>
                <a:lnTo>
                  <a:pt x="540270" y="681990"/>
                </a:lnTo>
                <a:lnTo>
                  <a:pt x="534327" y="679450"/>
                </a:lnTo>
                <a:lnTo>
                  <a:pt x="530161" y="676910"/>
                </a:lnTo>
                <a:lnTo>
                  <a:pt x="522935" y="674370"/>
                </a:lnTo>
                <a:lnTo>
                  <a:pt x="514781" y="669290"/>
                </a:lnTo>
                <a:lnTo>
                  <a:pt x="505739" y="665480"/>
                </a:lnTo>
                <a:lnTo>
                  <a:pt x="495808" y="659130"/>
                </a:lnTo>
                <a:lnTo>
                  <a:pt x="456361" y="638810"/>
                </a:lnTo>
                <a:lnTo>
                  <a:pt x="411099" y="617220"/>
                </a:lnTo>
                <a:lnTo>
                  <a:pt x="403745" y="614680"/>
                </a:lnTo>
                <a:lnTo>
                  <a:pt x="396379" y="612140"/>
                </a:lnTo>
                <a:lnTo>
                  <a:pt x="363270" y="600710"/>
                </a:lnTo>
                <a:lnTo>
                  <a:pt x="316128" y="591820"/>
                </a:lnTo>
                <a:lnTo>
                  <a:pt x="311797" y="591820"/>
                </a:lnTo>
                <a:lnTo>
                  <a:pt x="289445" y="593090"/>
                </a:lnTo>
                <a:lnTo>
                  <a:pt x="264744" y="595630"/>
                </a:lnTo>
                <a:lnTo>
                  <a:pt x="237782" y="601980"/>
                </a:lnTo>
                <a:lnTo>
                  <a:pt x="208661" y="610870"/>
                </a:lnTo>
                <a:lnTo>
                  <a:pt x="203962" y="612140"/>
                </a:lnTo>
                <a:lnTo>
                  <a:pt x="177368" y="584200"/>
                </a:lnTo>
                <a:lnTo>
                  <a:pt x="146329" y="576580"/>
                </a:lnTo>
                <a:lnTo>
                  <a:pt x="140246" y="576580"/>
                </a:lnTo>
                <a:lnTo>
                  <a:pt x="54254" y="589280"/>
                </a:lnTo>
                <a:lnTo>
                  <a:pt x="11709" y="615950"/>
                </a:lnTo>
                <a:lnTo>
                  <a:pt x="1066" y="641350"/>
                </a:lnTo>
                <a:lnTo>
                  <a:pt x="965" y="643890"/>
                </a:lnTo>
                <a:lnTo>
                  <a:pt x="850" y="646430"/>
                </a:lnTo>
                <a:lnTo>
                  <a:pt x="749" y="648970"/>
                </a:lnTo>
                <a:lnTo>
                  <a:pt x="647" y="651510"/>
                </a:lnTo>
                <a:lnTo>
                  <a:pt x="533" y="654050"/>
                </a:lnTo>
                <a:lnTo>
                  <a:pt x="431" y="656590"/>
                </a:lnTo>
                <a:lnTo>
                  <a:pt x="317" y="659130"/>
                </a:lnTo>
                <a:lnTo>
                  <a:pt x="215" y="661670"/>
                </a:lnTo>
                <a:lnTo>
                  <a:pt x="114" y="664210"/>
                </a:lnTo>
                <a:lnTo>
                  <a:pt x="0" y="666750"/>
                </a:lnTo>
                <a:lnTo>
                  <a:pt x="32029" y="882650"/>
                </a:lnTo>
                <a:lnTo>
                  <a:pt x="54546" y="925830"/>
                </a:lnTo>
                <a:lnTo>
                  <a:pt x="97497" y="942340"/>
                </a:lnTo>
                <a:lnTo>
                  <a:pt x="103593" y="942340"/>
                </a:lnTo>
                <a:lnTo>
                  <a:pt x="189585" y="929640"/>
                </a:lnTo>
                <a:lnTo>
                  <a:pt x="223812" y="911860"/>
                </a:lnTo>
                <a:lnTo>
                  <a:pt x="243268" y="876300"/>
                </a:lnTo>
                <a:lnTo>
                  <a:pt x="248323" y="876300"/>
                </a:lnTo>
                <a:lnTo>
                  <a:pt x="270078" y="880110"/>
                </a:lnTo>
                <a:lnTo>
                  <a:pt x="336727" y="894080"/>
                </a:lnTo>
                <a:lnTo>
                  <a:pt x="375348" y="904240"/>
                </a:lnTo>
                <a:lnTo>
                  <a:pt x="430936" y="918210"/>
                </a:lnTo>
                <a:lnTo>
                  <a:pt x="485660" y="930910"/>
                </a:lnTo>
                <a:lnTo>
                  <a:pt x="535038" y="939800"/>
                </a:lnTo>
                <a:lnTo>
                  <a:pt x="574548" y="942340"/>
                </a:lnTo>
                <a:lnTo>
                  <a:pt x="635330" y="938530"/>
                </a:lnTo>
                <a:lnTo>
                  <a:pt x="687463" y="928370"/>
                </a:lnTo>
                <a:lnTo>
                  <a:pt x="732002" y="913130"/>
                </a:lnTo>
                <a:lnTo>
                  <a:pt x="769988" y="895350"/>
                </a:lnTo>
                <a:lnTo>
                  <a:pt x="812241" y="872490"/>
                </a:lnTo>
                <a:lnTo>
                  <a:pt x="816914" y="869950"/>
                </a:lnTo>
                <a:lnTo>
                  <a:pt x="923036" y="814070"/>
                </a:lnTo>
                <a:lnTo>
                  <a:pt x="969454" y="788670"/>
                </a:lnTo>
                <a:lnTo>
                  <a:pt x="1004976" y="767080"/>
                </a:lnTo>
                <a:lnTo>
                  <a:pt x="1040079" y="744220"/>
                </a:lnTo>
                <a:lnTo>
                  <a:pt x="1087412" y="702310"/>
                </a:lnTo>
                <a:lnTo>
                  <a:pt x="1100569" y="681990"/>
                </a:lnTo>
                <a:lnTo>
                  <a:pt x="1104646" y="679450"/>
                </a:lnTo>
                <a:lnTo>
                  <a:pt x="1106195" y="67564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8" name="object 178"/>
          <p:cNvGrpSpPr/>
          <p:nvPr/>
        </p:nvGrpSpPr>
        <p:grpSpPr>
          <a:xfrm>
            <a:off x="16508184" y="8975907"/>
            <a:ext cx="1212215" cy="937260"/>
            <a:chOff x="16508184" y="8975907"/>
            <a:chExt cx="1212215" cy="937260"/>
          </a:xfrm>
        </p:grpSpPr>
        <p:sp>
          <p:nvSpPr>
            <p:cNvPr id="179" name="object 179"/>
            <p:cNvSpPr/>
            <p:nvPr/>
          </p:nvSpPr>
          <p:spPr>
            <a:xfrm>
              <a:off x="16647040" y="8975907"/>
              <a:ext cx="936625" cy="937260"/>
            </a:xfrm>
            <a:custGeom>
              <a:avLst/>
              <a:gdLst/>
              <a:ahLst/>
              <a:cxnLst/>
              <a:rect l="l" t="t" r="r" b="b"/>
              <a:pathLst>
                <a:path w="936625" h="937259">
                  <a:moveTo>
                    <a:pt x="684849" y="775557"/>
                  </a:moveTo>
                  <a:lnTo>
                    <a:pt x="650032" y="775557"/>
                  </a:lnTo>
                  <a:lnTo>
                    <a:pt x="796384" y="921888"/>
                  </a:lnTo>
                  <a:lnTo>
                    <a:pt x="804121" y="928259"/>
                  </a:lnTo>
                  <a:lnTo>
                    <a:pt x="812832" y="932924"/>
                  </a:lnTo>
                  <a:lnTo>
                    <a:pt x="822295" y="935791"/>
                  </a:lnTo>
                  <a:lnTo>
                    <a:pt x="832288" y="936767"/>
                  </a:lnTo>
                  <a:lnTo>
                    <a:pt x="842294" y="935791"/>
                  </a:lnTo>
                  <a:lnTo>
                    <a:pt x="851765" y="932924"/>
                  </a:lnTo>
                  <a:lnTo>
                    <a:pt x="860481" y="928259"/>
                  </a:lnTo>
                  <a:lnTo>
                    <a:pt x="868222" y="921888"/>
                  </a:lnTo>
                  <a:lnTo>
                    <a:pt x="878123" y="911993"/>
                  </a:lnTo>
                  <a:lnTo>
                    <a:pt x="825304" y="911993"/>
                  </a:lnTo>
                  <a:lnTo>
                    <a:pt x="818550" y="909249"/>
                  </a:lnTo>
                  <a:lnTo>
                    <a:pt x="684849" y="775557"/>
                  </a:lnTo>
                  <a:close/>
                </a:path>
                <a:path w="936625" h="937259">
                  <a:moveTo>
                    <a:pt x="796373" y="670921"/>
                  </a:moveTo>
                  <a:lnTo>
                    <a:pt x="761557" y="670921"/>
                  </a:lnTo>
                  <a:lnTo>
                    <a:pt x="904401" y="813744"/>
                  </a:lnTo>
                  <a:lnTo>
                    <a:pt x="910133" y="822416"/>
                  </a:lnTo>
                  <a:lnTo>
                    <a:pt x="846068" y="909249"/>
                  </a:lnTo>
                  <a:lnTo>
                    <a:pt x="839314" y="911993"/>
                  </a:lnTo>
                  <a:lnTo>
                    <a:pt x="878123" y="911993"/>
                  </a:lnTo>
                  <a:lnTo>
                    <a:pt x="921835" y="868298"/>
                  </a:lnTo>
                  <a:lnTo>
                    <a:pt x="932940" y="851433"/>
                  </a:lnTo>
                  <a:lnTo>
                    <a:pt x="936561" y="832637"/>
                  </a:lnTo>
                  <a:lnTo>
                    <a:pt x="936626" y="832303"/>
                  </a:lnTo>
                  <a:lnTo>
                    <a:pt x="933037" y="813744"/>
                  </a:lnTo>
                  <a:lnTo>
                    <a:pt x="932917" y="813124"/>
                  </a:lnTo>
                  <a:lnTo>
                    <a:pt x="921793" y="796342"/>
                  </a:lnTo>
                  <a:lnTo>
                    <a:pt x="796373" y="670921"/>
                  </a:lnTo>
                  <a:close/>
                </a:path>
                <a:path w="936625" h="937259">
                  <a:moveTo>
                    <a:pt x="421505" y="0"/>
                  </a:moveTo>
                  <a:lnTo>
                    <a:pt x="373716" y="2660"/>
                  </a:lnTo>
                  <a:lnTo>
                    <a:pt x="327094" y="10548"/>
                  </a:lnTo>
                  <a:lnTo>
                    <a:pt x="281980" y="23523"/>
                  </a:lnTo>
                  <a:lnTo>
                    <a:pt x="238715" y="41444"/>
                  </a:lnTo>
                  <a:lnTo>
                    <a:pt x="197641" y="64170"/>
                  </a:lnTo>
                  <a:lnTo>
                    <a:pt x="159099" y="91559"/>
                  </a:lnTo>
                  <a:lnTo>
                    <a:pt x="123430" y="123472"/>
                  </a:lnTo>
                  <a:lnTo>
                    <a:pt x="91522" y="159140"/>
                  </a:lnTo>
                  <a:lnTo>
                    <a:pt x="64137" y="197681"/>
                  </a:lnTo>
                  <a:lnTo>
                    <a:pt x="41416" y="238751"/>
                  </a:lnTo>
                  <a:lnTo>
                    <a:pt x="23501" y="282011"/>
                  </a:lnTo>
                  <a:lnTo>
                    <a:pt x="10533" y="327120"/>
                  </a:lnTo>
                  <a:lnTo>
                    <a:pt x="2747" y="373173"/>
                  </a:lnTo>
                  <a:lnTo>
                    <a:pt x="2652" y="373735"/>
                  </a:lnTo>
                  <a:lnTo>
                    <a:pt x="123" y="419283"/>
                  </a:lnTo>
                  <a:lnTo>
                    <a:pt x="0" y="421515"/>
                  </a:lnTo>
                  <a:lnTo>
                    <a:pt x="2669" y="469285"/>
                  </a:lnTo>
                  <a:lnTo>
                    <a:pt x="10564" y="515892"/>
                  </a:lnTo>
                  <a:lnTo>
                    <a:pt x="23544" y="560996"/>
                  </a:lnTo>
                  <a:lnTo>
                    <a:pt x="41470" y="604255"/>
                  </a:lnTo>
                  <a:lnTo>
                    <a:pt x="64198" y="645327"/>
                  </a:lnTo>
                  <a:lnTo>
                    <a:pt x="91590" y="683872"/>
                  </a:lnTo>
                  <a:lnTo>
                    <a:pt x="123504" y="719548"/>
                  </a:lnTo>
                  <a:lnTo>
                    <a:pt x="159184" y="751466"/>
                  </a:lnTo>
                  <a:lnTo>
                    <a:pt x="197735" y="778860"/>
                  </a:lnTo>
                  <a:lnTo>
                    <a:pt x="238815" y="801589"/>
                  </a:lnTo>
                  <a:lnTo>
                    <a:pt x="282084" y="819513"/>
                  </a:lnTo>
                  <a:lnTo>
                    <a:pt x="327202" y="832491"/>
                  </a:lnTo>
                  <a:lnTo>
                    <a:pt x="374072" y="840422"/>
                  </a:lnTo>
                  <a:lnTo>
                    <a:pt x="374571" y="840422"/>
                  </a:lnTo>
                  <a:lnTo>
                    <a:pt x="421620" y="843042"/>
                  </a:lnTo>
                  <a:lnTo>
                    <a:pt x="468490" y="840422"/>
                  </a:lnTo>
                  <a:lnTo>
                    <a:pt x="514546" y="832637"/>
                  </a:lnTo>
                  <a:lnTo>
                    <a:pt x="559389" y="819801"/>
                  </a:lnTo>
                  <a:lnTo>
                    <a:pt x="562734" y="818425"/>
                  </a:lnTo>
                  <a:lnTo>
                    <a:pt x="421620" y="818425"/>
                  </a:lnTo>
                  <a:lnTo>
                    <a:pt x="369224" y="815018"/>
                  </a:lnTo>
                  <a:lnTo>
                    <a:pt x="318393" y="804939"/>
                  </a:lnTo>
                  <a:lnTo>
                    <a:pt x="269637" y="788400"/>
                  </a:lnTo>
                  <a:lnTo>
                    <a:pt x="223464" y="765613"/>
                  </a:lnTo>
                  <a:lnTo>
                    <a:pt x="180384" y="736791"/>
                  </a:lnTo>
                  <a:lnTo>
                    <a:pt x="140990" y="702219"/>
                  </a:lnTo>
                  <a:lnTo>
                    <a:pt x="106262" y="662686"/>
                  </a:lnTo>
                  <a:lnTo>
                    <a:pt x="77441" y="619618"/>
                  </a:lnTo>
                  <a:lnTo>
                    <a:pt x="54655" y="573455"/>
                  </a:lnTo>
                  <a:lnTo>
                    <a:pt x="38115" y="524705"/>
                  </a:lnTo>
                  <a:lnTo>
                    <a:pt x="28104" y="474248"/>
                  </a:lnTo>
                  <a:lnTo>
                    <a:pt x="24618" y="421515"/>
                  </a:lnTo>
                  <a:lnTo>
                    <a:pt x="28017" y="369105"/>
                  </a:lnTo>
                  <a:lnTo>
                    <a:pt x="38086" y="318285"/>
                  </a:lnTo>
                  <a:lnTo>
                    <a:pt x="54614" y="269544"/>
                  </a:lnTo>
                  <a:lnTo>
                    <a:pt x="77389" y="223390"/>
                  </a:lnTo>
                  <a:lnTo>
                    <a:pt x="106199" y="180334"/>
                  </a:lnTo>
                  <a:lnTo>
                    <a:pt x="140833" y="140885"/>
                  </a:lnTo>
                  <a:lnTo>
                    <a:pt x="180293" y="106241"/>
                  </a:lnTo>
                  <a:lnTo>
                    <a:pt x="223361" y="77421"/>
                  </a:lnTo>
                  <a:lnTo>
                    <a:pt x="269527" y="54637"/>
                  </a:lnTo>
                  <a:lnTo>
                    <a:pt x="318280" y="38100"/>
                  </a:lnTo>
                  <a:lnTo>
                    <a:pt x="369109" y="28023"/>
                  </a:lnTo>
                  <a:lnTo>
                    <a:pt x="421505" y="24617"/>
                  </a:lnTo>
                  <a:lnTo>
                    <a:pt x="563662" y="24617"/>
                  </a:lnTo>
                  <a:lnTo>
                    <a:pt x="561023" y="23523"/>
                  </a:lnTo>
                  <a:lnTo>
                    <a:pt x="515910" y="10548"/>
                  </a:lnTo>
                  <a:lnTo>
                    <a:pt x="469290" y="2660"/>
                  </a:lnTo>
                  <a:lnTo>
                    <a:pt x="421505" y="0"/>
                  </a:lnTo>
                  <a:close/>
                </a:path>
                <a:path w="936625" h="937259">
                  <a:moveTo>
                    <a:pt x="563662" y="24617"/>
                  </a:moveTo>
                  <a:lnTo>
                    <a:pt x="421505" y="24617"/>
                  </a:lnTo>
                  <a:lnTo>
                    <a:pt x="473901" y="28023"/>
                  </a:lnTo>
                  <a:lnTo>
                    <a:pt x="524730" y="38100"/>
                  </a:lnTo>
                  <a:lnTo>
                    <a:pt x="573483" y="54637"/>
                  </a:lnTo>
                  <a:lnTo>
                    <a:pt x="619649" y="77421"/>
                  </a:lnTo>
                  <a:lnTo>
                    <a:pt x="662717" y="106241"/>
                  </a:lnTo>
                  <a:lnTo>
                    <a:pt x="702177" y="140885"/>
                  </a:lnTo>
                  <a:lnTo>
                    <a:pt x="733467" y="176109"/>
                  </a:lnTo>
                  <a:lnTo>
                    <a:pt x="759933" y="214088"/>
                  </a:lnTo>
                  <a:lnTo>
                    <a:pt x="781531" y="254367"/>
                  </a:lnTo>
                  <a:lnTo>
                    <a:pt x="798218" y="296488"/>
                  </a:lnTo>
                  <a:lnTo>
                    <a:pt x="809950" y="339994"/>
                  </a:lnTo>
                  <a:lnTo>
                    <a:pt x="816683" y="384428"/>
                  </a:lnTo>
                  <a:lnTo>
                    <a:pt x="818373" y="429331"/>
                  </a:lnTo>
                  <a:lnTo>
                    <a:pt x="815006" y="473882"/>
                  </a:lnTo>
                  <a:lnTo>
                    <a:pt x="814978" y="474248"/>
                  </a:lnTo>
                  <a:lnTo>
                    <a:pt x="806453" y="518721"/>
                  </a:lnTo>
                  <a:lnTo>
                    <a:pt x="792754" y="562292"/>
                  </a:lnTo>
                  <a:lnTo>
                    <a:pt x="773951" y="604255"/>
                  </a:lnTo>
                  <a:lnTo>
                    <a:pt x="773839" y="604505"/>
                  </a:lnTo>
                  <a:lnTo>
                    <a:pt x="749663" y="644901"/>
                  </a:lnTo>
                  <a:lnTo>
                    <a:pt x="749343" y="645327"/>
                  </a:lnTo>
                  <a:lnTo>
                    <a:pt x="745188" y="651212"/>
                  </a:lnTo>
                  <a:lnTo>
                    <a:pt x="720770" y="681696"/>
                  </a:lnTo>
                  <a:lnTo>
                    <a:pt x="688332" y="715338"/>
                  </a:lnTo>
                  <a:lnTo>
                    <a:pt x="651964" y="744739"/>
                  </a:lnTo>
                  <a:lnTo>
                    <a:pt x="604059" y="774122"/>
                  </a:lnTo>
                  <a:lnTo>
                    <a:pt x="560933" y="793320"/>
                  </a:lnTo>
                  <a:lnTo>
                    <a:pt x="515883" y="807185"/>
                  </a:lnTo>
                  <a:lnTo>
                    <a:pt x="469312" y="815594"/>
                  </a:lnTo>
                  <a:lnTo>
                    <a:pt x="421620" y="818425"/>
                  </a:lnTo>
                  <a:lnTo>
                    <a:pt x="562734" y="818425"/>
                  </a:lnTo>
                  <a:lnTo>
                    <a:pt x="602617" y="802024"/>
                  </a:lnTo>
                  <a:lnTo>
                    <a:pt x="643833" y="779421"/>
                  </a:lnTo>
                  <a:lnTo>
                    <a:pt x="650032" y="775557"/>
                  </a:lnTo>
                  <a:lnTo>
                    <a:pt x="684849" y="775557"/>
                  </a:lnTo>
                  <a:lnTo>
                    <a:pt x="670921" y="761631"/>
                  </a:lnTo>
                  <a:lnTo>
                    <a:pt x="679759" y="754762"/>
                  </a:lnTo>
                  <a:lnTo>
                    <a:pt x="682293" y="752626"/>
                  </a:lnTo>
                  <a:lnTo>
                    <a:pt x="714355" y="724836"/>
                  </a:lnTo>
                  <a:lnTo>
                    <a:pt x="740972" y="696418"/>
                  </a:lnTo>
                  <a:lnTo>
                    <a:pt x="752689" y="682188"/>
                  </a:lnTo>
                  <a:lnTo>
                    <a:pt x="754730" y="679790"/>
                  </a:lnTo>
                  <a:lnTo>
                    <a:pt x="761557" y="670921"/>
                  </a:lnTo>
                  <a:lnTo>
                    <a:pt x="796373" y="670921"/>
                  </a:lnTo>
                  <a:lnTo>
                    <a:pt x="775431" y="649980"/>
                  </a:lnTo>
                  <a:lnTo>
                    <a:pt x="802644" y="601089"/>
                  </a:lnTo>
                  <a:lnTo>
                    <a:pt x="820681" y="556877"/>
                  </a:lnTo>
                  <a:lnTo>
                    <a:pt x="833456" y="511557"/>
                  </a:lnTo>
                  <a:lnTo>
                    <a:pt x="841016" y="465552"/>
                  </a:lnTo>
                  <a:lnTo>
                    <a:pt x="843295" y="421515"/>
                  </a:lnTo>
                  <a:lnTo>
                    <a:pt x="843411" y="419283"/>
                  </a:lnTo>
                  <a:lnTo>
                    <a:pt x="840720" y="373735"/>
                  </a:lnTo>
                  <a:lnTo>
                    <a:pt x="840687" y="373173"/>
                  </a:lnTo>
                  <a:lnTo>
                    <a:pt x="832894" y="327643"/>
                  </a:lnTo>
                  <a:lnTo>
                    <a:pt x="820080" y="283115"/>
                  </a:lnTo>
                  <a:lnTo>
                    <a:pt x="802294" y="240012"/>
                  </a:lnTo>
                  <a:lnTo>
                    <a:pt x="779582" y="198756"/>
                  </a:lnTo>
                  <a:lnTo>
                    <a:pt x="751995" y="159769"/>
                  </a:lnTo>
                  <a:lnTo>
                    <a:pt x="719580" y="123472"/>
                  </a:lnTo>
                  <a:lnTo>
                    <a:pt x="683907" y="91559"/>
                  </a:lnTo>
                  <a:lnTo>
                    <a:pt x="645362" y="64170"/>
                  </a:lnTo>
                  <a:lnTo>
                    <a:pt x="604287" y="41444"/>
                  </a:lnTo>
                  <a:lnTo>
                    <a:pt x="563662" y="2461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6508184" y="9655002"/>
              <a:ext cx="190392" cy="168078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16778943" y="9326345"/>
              <a:ext cx="645160" cy="311785"/>
            </a:xfrm>
            <a:custGeom>
              <a:avLst/>
              <a:gdLst/>
              <a:ahLst/>
              <a:cxnLst/>
              <a:rect l="l" t="t" r="r" b="b"/>
              <a:pathLst>
                <a:path w="645159" h="311784">
                  <a:moveTo>
                    <a:pt x="479221" y="0"/>
                  </a:moveTo>
                  <a:lnTo>
                    <a:pt x="473231" y="0"/>
                  </a:lnTo>
                  <a:lnTo>
                    <a:pt x="470195" y="1214"/>
                  </a:lnTo>
                  <a:lnTo>
                    <a:pt x="174863" y="284242"/>
                  </a:lnTo>
                  <a:lnTo>
                    <a:pt x="61327" y="223438"/>
                  </a:lnTo>
                  <a:lnTo>
                    <a:pt x="59317" y="222935"/>
                  </a:lnTo>
                  <a:lnTo>
                    <a:pt x="54385" y="222935"/>
                  </a:lnTo>
                  <a:lnTo>
                    <a:pt x="51548" y="223982"/>
                  </a:lnTo>
                  <a:lnTo>
                    <a:pt x="2052" y="266159"/>
                  </a:lnTo>
                  <a:lnTo>
                    <a:pt x="523" y="269143"/>
                  </a:lnTo>
                  <a:lnTo>
                    <a:pt x="0" y="275708"/>
                  </a:lnTo>
                  <a:lnTo>
                    <a:pt x="1036" y="278881"/>
                  </a:lnTo>
                  <a:lnTo>
                    <a:pt x="5507" y="284137"/>
                  </a:lnTo>
                  <a:lnTo>
                    <a:pt x="8931" y="285719"/>
                  </a:lnTo>
                  <a:lnTo>
                    <a:pt x="15465" y="285719"/>
                  </a:lnTo>
                  <a:lnTo>
                    <a:pt x="18292" y="284671"/>
                  </a:lnTo>
                  <a:lnTo>
                    <a:pt x="58909" y="250065"/>
                  </a:lnTo>
                  <a:lnTo>
                    <a:pt x="172916" y="311121"/>
                  </a:lnTo>
                  <a:lnTo>
                    <a:pt x="174926" y="311624"/>
                  </a:lnTo>
                  <a:lnTo>
                    <a:pt x="176937" y="311624"/>
                  </a:lnTo>
                  <a:lnTo>
                    <a:pt x="180120" y="311624"/>
                  </a:lnTo>
                  <a:lnTo>
                    <a:pt x="183156" y="310409"/>
                  </a:lnTo>
                  <a:lnTo>
                    <a:pt x="477221" y="28616"/>
                  </a:lnTo>
                  <a:lnTo>
                    <a:pt x="626734" y="146257"/>
                  </a:lnTo>
                  <a:lnTo>
                    <a:pt x="629352" y="147178"/>
                  </a:lnTo>
                  <a:lnTo>
                    <a:pt x="635928" y="147178"/>
                  </a:lnTo>
                  <a:lnTo>
                    <a:pt x="639467" y="145461"/>
                  </a:lnTo>
                  <a:lnTo>
                    <a:pt x="643854" y="139880"/>
                  </a:lnTo>
                  <a:lnTo>
                    <a:pt x="644755" y="136655"/>
                  </a:lnTo>
                  <a:lnTo>
                    <a:pt x="643980" y="130121"/>
                  </a:lnTo>
                  <a:lnTo>
                    <a:pt x="642346" y="127210"/>
                  </a:lnTo>
                  <a:lnTo>
                    <a:pt x="481849" y="910"/>
                  </a:lnTo>
                  <a:lnTo>
                    <a:pt x="47922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6522467" y="9562699"/>
              <a:ext cx="126949" cy="108666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16718027" y="9142673"/>
              <a:ext cx="1002665" cy="497840"/>
            </a:xfrm>
            <a:custGeom>
              <a:avLst/>
              <a:gdLst/>
              <a:ahLst/>
              <a:cxnLst/>
              <a:rect l="l" t="t" r="r" b="b"/>
              <a:pathLst>
                <a:path w="1002665" h="497840">
                  <a:moveTo>
                    <a:pt x="672630" y="111633"/>
                  </a:moveTo>
                  <a:lnTo>
                    <a:pt x="671880" y="105079"/>
                  </a:lnTo>
                  <a:lnTo>
                    <a:pt x="670255" y="102146"/>
                  </a:lnTo>
                  <a:lnTo>
                    <a:pt x="542683" y="927"/>
                  </a:lnTo>
                  <a:lnTo>
                    <a:pt x="540042" y="0"/>
                  </a:lnTo>
                  <a:lnTo>
                    <a:pt x="534009" y="0"/>
                  </a:lnTo>
                  <a:lnTo>
                    <a:pt x="530961" y="1244"/>
                  </a:lnTo>
                  <a:lnTo>
                    <a:pt x="235724" y="287870"/>
                  </a:lnTo>
                  <a:lnTo>
                    <a:pt x="124421" y="228282"/>
                  </a:lnTo>
                  <a:lnTo>
                    <a:pt x="121221" y="226999"/>
                  </a:lnTo>
                  <a:lnTo>
                    <a:pt x="118922" y="226669"/>
                  </a:lnTo>
                  <a:lnTo>
                    <a:pt x="115404" y="226923"/>
                  </a:lnTo>
                  <a:lnTo>
                    <a:pt x="1524" y="332828"/>
                  </a:lnTo>
                  <a:lnTo>
                    <a:pt x="0" y="342468"/>
                  </a:lnTo>
                  <a:lnTo>
                    <a:pt x="1206" y="345592"/>
                  </a:lnTo>
                  <a:lnTo>
                    <a:pt x="5816" y="350431"/>
                  </a:lnTo>
                  <a:lnTo>
                    <a:pt x="8991" y="351802"/>
                  </a:lnTo>
                  <a:lnTo>
                    <a:pt x="12395" y="351802"/>
                  </a:lnTo>
                  <a:lnTo>
                    <a:pt x="15570" y="351802"/>
                  </a:lnTo>
                  <a:lnTo>
                    <a:pt x="18580" y="350608"/>
                  </a:lnTo>
                  <a:lnTo>
                    <a:pt x="120205" y="253949"/>
                  </a:lnTo>
                  <a:lnTo>
                    <a:pt x="233832" y="314794"/>
                  </a:lnTo>
                  <a:lnTo>
                    <a:pt x="235788" y="315277"/>
                  </a:lnTo>
                  <a:lnTo>
                    <a:pt x="241058" y="315277"/>
                  </a:lnTo>
                  <a:lnTo>
                    <a:pt x="244106" y="314045"/>
                  </a:lnTo>
                  <a:lnTo>
                    <a:pt x="538048" y="28702"/>
                  </a:lnTo>
                  <a:lnTo>
                    <a:pt x="654570" y="121132"/>
                  </a:lnTo>
                  <a:lnTo>
                    <a:pt x="657212" y="122072"/>
                  </a:lnTo>
                  <a:lnTo>
                    <a:pt x="663803" y="122072"/>
                  </a:lnTo>
                  <a:lnTo>
                    <a:pt x="667308" y="120370"/>
                  </a:lnTo>
                  <a:lnTo>
                    <a:pt x="671703" y="114833"/>
                  </a:lnTo>
                  <a:lnTo>
                    <a:pt x="672630" y="111633"/>
                  </a:lnTo>
                  <a:close/>
                </a:path>
                <a:path w="1002665" h="497840">
                  <a:moveTo>
                    <a:pt x="1002334" y="467182"/>
                  </a:moveTo>
                  <a:lnTo>
                    <a:pt x="988974" y="231406"/>
                  </a:lnTo>
                  <a:lnTo>
                    <a:pt x="983653" y="226529"/>
                  </a:lnTo>
                  <a:lnTo>
                    <a:pt x="976376" y="226529"/>
                  </a:lnTo>
                  <a:lnTo>
                    <a:pt x="969606" y="226910"/>
                  </a:lnTo>
                  <a:lnTo>
                    <a:pt x="964399" y="232740"/>
                  </a:lnTo>
                  <a:lnTo>
                    <a:pt x="971499" y="358508"/>
                  </a:lnTo>
                  <a:lnTo>
                    <a:pt x="829259" y="249402"/>
                  </a:lnTo>
                  <a:lnTo>
                    <a:pt x="826681" y="248526"/>
                  </a:lnTo>
                  <a:lnTo>
                    <a:pt x="820077" y="248526"/>
                  </a:lnTo>
                  <a:lnTo>
                    <a:pt x="816521" y="250291"/>
                  </a:lnTo>
                  <a:lnTo>
                    <a:pt x="810031" y="258762"/>
                  </a:lnTo>
                  <a:lnTo>
                    <a:pt x="811060" y="266496"/>
                  </a:lnTo>
                  <a:lnTo>
                    <a:pt x="973340" y="390969"/>
                  </a:lnTo>
                  <a:lnTo>
                    <a:pt x="977061" y="456653"/>
                  </a:lnTo>
                  <a:lnTo>
                    <a:pt x="914806" y="462102"/>
                  </a:lnTo>
                  <a:lnTo>
                    <a:pt x="910158" y="455549"/>
                  </a:lnTo>
                  <a:lnTo>
                    <a:pt x="812342" y="378015"/>
                  </a:lnTo>
                  <a:lnTo>
                    <a:pt x="809701" y="377088"/>
                  </a:lnTo>
                  <a:lnTo>
                    <a:pt x="803122" y="377088"/>
                  </a:lnTo>
                  <a:lnTo>
                    <a:pt x="799592" y="378790"/>
                  </a:lnTo>
                  <a:lnTo>
                    <a:pt x="795197" y="384314"/>
                  </a:lnTo>
                  <a:lnTo>
                    <a:pt x="794283" y="387540"/>
                  </a:lnTo>
                  <a:lnTo>
                    <a:pt x="795032" y="394081"/>
                  </a:lnTo>
                  <a:lnTo>
                    <a:pt x="796671" y="397002"/>
                  </a:lnTo>
                  <a:lnTo>
                    <a:pt x="882357" y="464934"/>
                  </a:lnTo>
                  <a:lnTo>
                    <a:pt x="789787" y="473062"/>
                  </a:lnTo>
                  <a:lnTo>
                    <a:pt x="786815" y="474599"/>
                  </a:lnTo>
                  <a:lnTo>
                    <a:pt x="782599" y="479640"/>
                  </a:lnTo>
                  <a:lnTo>
                    <a:pt x="781596" y="482828"/>
                  </a:lnTo>
                  <a:lnTo>
                    <a:pt x="782434" y="492518"/>
                  </a:lnTo>
                  <a:lnTo>
                    <a:pt x="787692" y="497344"/>
                  </a:lnTo>
                  <a:lnTo>
                    <a:pt x="794118" y="497344"/>
                  </a:lnTo>
                  <a:lnTo>
                    <a:pt x="990828" y="480161"/>
                  </a:lnTo>
                  <a:lnTo>
                    <a:pt x="1002207" y="469607"/>
                  </a:lnTo>
                  <a:lnTo>
                    <a:pt x="1002334" y="46718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object 184"/>
          <p:cNvSpPr/>
          <p:nvPr/>
        </p:nvSpPr>
        <p:spPr>
          <a:xfrm>
            <a:off x="14956536" y="7466844"/>
            <a:ext cx="993775" cy="953769"/>
          </a:xfrm>
          <a:custGeom>
            <a:avLst/>
            <a:gdLst/>
            <a:ahLst/>
            <a:cxnLst/>
            <a:rect l="l" t="t" r="r" b="b"/>
            <a:pathLst>
              <a:path w="993775" h="953770">
                <a:moveTo>
                  <a:pt x="408762" y="386448"/>
                </a:moveTo>
                <a:lnTo>
                  <a:pt x="408139" y="378828"/>
                </a:lnTo>
                <a:lnTo>
                  <a:pt x="400900" y="372706"/>
                </a:lnTo>
                <a:lnTo>
                  <a:pt x="398145" y="371703"/>
                </a:lnTo>
                <a:lnTo>
                  <a:pt x="391756" y="371703"/>
                </a:lnTo>
                <a:lnTo>
                  <a:pt x="388404" y="373253"/>
                </a:lnTo>
                <a:lnTo>
                  <a:pt x="236893" y="552246"/>
                </a:lnTo>
                <a:lnTo>
                  <a:pt x="153365" y="478891"/>
                </a:lnTo>
                <a:lnTo>
                  <a:pt x="150558" y="477824"/>
                </a:lnTo>
                <a:lnTo>
                  <a:pt x="144170" y="477824"/>
                </a:lnTo>
                <a:lnTo>
                  <a:pt x="140855" y="479323"/>
                </a:lnTo>
                <a:lnTo>
                  <a:pt x="136461" y="484352"/>
                </a:lnTo>
                <a:lnTo>
                  <a:pt x="135407" y="487438"/>
                </a:lnTo>
                <a:lnTo>
                  <a:pt x="135826" y="493864"/>
                </a:lnTo>
                <a:lnTo>
                  <a:pt x="137261" y="496798"/>
                </a:lnTo>
                <a:lnTo>
                  <a:pt x="232410" y="580364"/>
                </a:lnTo>
                <a:lnTo>
                  <a:pt x="235229" y="581431"/>
                </a:lnTo>
                <a:lnTo>
                  <a:pt x="238150" y="581431"/>
                </a:lnTo>
                <a:lnTo>
                  <a:pt x="242290" y="581152"/>
                </a:lnTo>
                <a:lnTo>
                  <a:pt x="245237" y="579653"/>
                </a:lnTo>
                <a:lnTo>
                  <a:pt x="408762" y="386448"/>
                </a:lnTo>
                <a:close/>
              </a:path>
              <a:path w="993775" h="953770">
                <a:moveTo>
                  <a:pt x="895540" y="490359"/>
                </a:moveTo>
                <a:lnTo>
                  <a:pt x="890143" y="484962"/>
                </a:lnTo>
                <a:lnTo>
                  <a:pt x="642112" y="484962"/>
                </a:lnTo>
                <a:lnTo>
                  <a:pt x="636714" y="490359"/>
                </a:lnTo>
                <a:lnTo>
                  <a:pt x="636714" y="503643"/>
                </a:lnTo>
                <a:lnTo>
                  <a:pt x="642112" y="509041"/>
                </a:lnTo>
                <a:lnTo>
                  <a:pt x="648754" y="509041"/>
                </a:lnTo>
                <a:lnTo>
                  <a:pt x="890143" y="509041"/>
                </a:lnTo>
                <a:lnTo>
                  <a:pt x="895540" y="503643"/>
                </a:lnTo>
                <a:lnTo>
                  <a:pt x="895540" y="490359"/>
                </a:lnTo>
                <a:close/>
              </a:path>
              <a:path w="993775" h="953770">
                <a:moveTo>
                  <a:pt x="897953" y="757097"/>
                </a:moveTo>
                <a:lnTo>
                  <a:pt x="892556" y="751674"/>
                </a:lnTo>
                <a:lnTo>
                  <a:pt x="779932" y="751674"/>
                </a:lnTo>
                <a:lnTo>
                  <a:pt x="774522" y="757097"/>
                </a:lnTo>
                <a:lnTo>
                  <a:pt x="774522" y="770356"/>
                </a:lnTo>
                <a:lnTo>
                  <a:pt x="779932" y="775779"/>
                </a:lnTo>
                <a:lnTo>
                  <a:pt x="786561" y="775779"/>
                </a:lnTo>
                <a:lnTo>
                  <a:pt x="892556" y="775779"/>
                </a:lnTo>
                <a:lnTo>
                  <a:pt x="897953" y="770356"/>
                </a:lnTo>
                <a:lnTo>
                  <a:pt x="897953" y="757097"/>
                </a:lnTo>
                <a:close/>
              </a:path>
              <a:path w="993775" h="953770">
                <a:moveTo>
                  <a:pt x="897953" y="578929"/>
                </a:moveTo>
                <a:lnTo>
                  <a:pt x="892556" y="573519"/>
                </a:lnTo>
                <a:lnTo>
                  <a:pt x="604888" y="573519"/>
                </a:lnTo>
                <a:lnTo>
                  <a:pt x="599478" y="578929"/>
                </a:lnTo>
                <a:lnTo>
                  <a:pt x="599478" y="592188"/>
                </a:lnTo>
                <a:lnTo>
                  <a:pt x="604888" y="597598"/>
                </a:lnTo>
                <a:lnTo>
                  <a:pt x="611517" y="597598"/>
                </a:lnTo>
                <a:lnTo>
                  <a:pt x="892556" y="597598"/>
                </a:lnTo>
                <a:lnTo>
                  <a:pt x="897953" y="592188"/>
                </a:lnTo>
                <a:lnTo>
                  <a:pt x="897953" y="578929"/>
                </a:lnTo>
                <a:close/>
              </a:path>
              <a:path w="993775" h="953770">
                <a:moveTo>
                  <a:pt x="897953" y="400583"/>
                </a:moveTo>
                <a:lnTo>
                  <a:pt x="892556" y="395173"/>
                </a:lnTo>
                <a:lnTo>
                  <a:pt x="604888" y="395173"/>
                </a:lnTo>
                <a:lnTo>
                  <a:pt x="599478" y="400583"/>
                </a:lnTo>
                <a:lnTo>
                  <a:pt x="599478" y="413854"/>
                </a:lnTo>
                <a:lnTo>
                  <a:pt x="604888" y="419265"/>
                </a:lnTo>
                <a:lnTo>
                  <a:pt x="611517" y="419265"/>
                </a:lnTo>
                <a:lnTo>
                  <a:pt x="892556" y="419265"/>
                </a:lnTo>
                <a:lnTo>
                  <a:pt x="897953" y="413854"/>
                </a:lnTo>
                <a:lnTo>
                  <a:pt x="897953" y="400583"/>
                </a:lnTo>
                <a:close/>
              </a:path>
              <a:path w="993775" h="953770">
                <a:moveTo>
                  <a:pt x="993470" y="250024"/>
                </a:moveTo>
                <a:lnTo>
                  <a:pt x="991730" y="246519"/>
                </a:lnTo>
                <a:lnTo>
                  <a:pt x="988225" y="243878"/>
                </a:lnTo>
                <a:lnTo>
                  <a:pt x="986142" y="241795"/>
                </a:lnTo>
                <a:lnTo>
                  <a:pt x="969111" y="224764"/>
                </a:lnTo>
                <a:lnTo>
                  <a:pt x="969111" y="265887"/>
                </a:lnTo>
                <a:lnTo>
                  <a:pt x="969111" y="929144"/>
                </a:lnTo>
                <a:lnTo>
                  <a:pt x="280644" y="929144"/>
                </a:lnTo>
                <a:lnTo>
                  <a:pt x="280644" y="747979"/>
                </a:lnTo>
                <a:lnTo>
                  <a:pt x="288302" y="747293"/>
                </a:lnTo>
                <a:lnTo>
                  <a:pt x="289229" y="747293"/>
                </a:lnTo>
                <a:lnTo>
                  <a:pt x="335889" y="740105"/>
                </a:lnTo>
                <a:lnTo>
                  <a:pt x="379006" y="725627"/>
                </a:lnTo>
                <a:lnTo>
                  <a:pt x="382092" y="723963"/>
                </a:lnTo>
                <a:lnTo>
                  <a:pt x="418515" y="704443"/>
                </a:lnTo>
                <a:lnTo>
                  <a:pt x="453771" y="677278"/>
                </a:lnTo>
                <a:lnTo>
                  <a:pt x="484085" y="644829"/>
                </a:lnTo>
                <a:lnTo>
                  <a:pt x="508825" y="607822"/>
                </a:lnTo>
                <a:lnTo>
                  <a:pt x="527316" y="566953"/>
                </a:lnTo>
                <a:lnTo>
                  <a:pt x="538899" y="522922"/>
                </a:lnTo>
                <a:lnTo>
                  <a:pt x="542912" y="476453"/>
                </a:lnTo>
                <a:lnTo>
                  <a:pt x="538937" y="430288"/>
                </a:lnTo>
                <a:lnTo>
                  <a:pt x="538911" y="429983"/>
                </a:lnTo>
                <a:lnTo>
                  <a:pt x="527354" y="385953"/>
                </a:lnTo>
                <a:lnTo>
                  <a:pt x="518820" y="367055"/>
                </a:lnTo>
                <a:lnTo>
                  <a:pt x="518820" y="476453"/>
                </a:lnTo>
                <a:lnTo>
                  <a:pt x="514337" y="522617"/>
                </a:lnTo>
                <a:lnTo>
                  <a:pt x="500938" y="568528"/>
                </a:lnTo>
                <a:lnTo>
                  <a:pt x="479882" y="609257"/>
                </a:lnTo>
                <a:lnTo>
                  <a:pt x="451891" y="645236"/>
                </a:lnTo>
                <a:lnTo>
                  <a:pt x="417830" y="675551"/>
                </a:lnTo>
                <a:lnTo>
                  <a:pt x="378587" y="699249"/>
                </a:lnTo>
                <a:lnTo>
                  <a:pt x="335000" y="715441"/>
                </a:lnTo>
                <a:lnTo>
                  <a:pt x="287934" y="723214"/>
                </a:lnTo>
                <a:lnTo>
                  <a:pt x="276542" y="723963"/>
                </a:lnTo>
                <a:lnTo>
                  <a:pt x="266103" y="723963"/>
                </a:lnTo>
                <a:lnTo>
                  <a:pt x="260426" y="723684"/>
                </a:lnTo>
                <a:lnTo>
                  <a:pt x="259359" y="723684"/>
                </a:lnTo>
                <a:lnTo>
                  <a:pt x="202692" y="714235"/>
                </a:lnTo>
                <a:lnTo>
                  <a:pt x="159893" y="697649"/>
                </a:lnTo>
                <a:lnTo>
                  <a:pt x="121577" y="673887"/>
                </a:lnTo>
                <a:lnTo>
                  <a:pt x="88519" y="643763"/>
                </a:lnTo>
                <a:lnTo>
                  <a:pt x="61480" y="608114"/>
                </a:lnTo>
                <a:lnTo>
                  <a:pt x="41211" y="567791"/>
                </a:lnTo>
                <a:lnTo>
                  <a:pt x="28587" y="523951"/>
                </a:lnTo>
                <a:lnTo>
                  <a:pt x="24079" y="476453"/>
                </a:lnTo>
                <a:lnTo>
                  <a:pt x="28397" y="430288"/>
                </a:lnTo>
                <a:lnTo>
                  <a:pt x="41211" y="385102"/>
                </a:lnTo>
                <a:lnTo>
                  <a:pt x="61480" y="344792"/>
                </a:lnTo>
                <a:lnTo>
                  <a:pt x="88519" y="309143"/>
                </a:lnTo>
                <a:lnTo>
                  <a:pt x="121577" y="279031"/>
                </a:lnTo>
                <a:lnTo>
                  <a:pt x="159893" y="255257"/>
                </a:lnTo>
                <a:lnTo>
                  <a:pt x="202692" y="238683"/>
                </a:lnTo>
                <a:lnTo>
                  <a:pt x="249224" y="230136"/>
                </a:lnTo>
                <a:lnTo>
                  <a:pt x="262826" y="229158"/>
                </a:lnTo>
                <a:lnTo>
                  <a:pt x="281927" y="229158"/>
                </a:lnTo>
                <a:lnTo>
                  <a:pt x="335254" y="237490"/>
                </a:lnTo>
                <a:lnTo>
                  <a:pt x="378815" y="253669"/>
                </a:lnTo>
                <a:lnTo>
                  <a:pt x="418020" y="277380"/>
                </a:lnTo>
                <a:lnTo>
                  <a:pt x="452018" y="307670"/>
                </a:lnTo>
                <a:lnTo>
                  <a:pt x="479958" y="343649"/>
                </a:lnTo>
                <a:lnTo>
                  <a:pt x="500976" y="384390"/>
                </a:lnTo>
                <a:lnTo>
                  <a:pt x="514223" y="428955"/>
                </a:lnTo>
                <a:lnTo>
                  <a:pt x="518820" y="476453"/>
                </a:lnTo>
                <a:lnTo>
                  <a:pt x="518820" y="367055"/>
                </a:lnTo>
                <a:lnTo>
                  <a:pt x="484212" y="308076"/>
                </a:lnTo>
                <a:lnTo>
                  <a:pt x="453948" y="275640"/>
                </a:lnTo>
                <a:lnTo>
                  <a:pt x="418769" y="248488"/>
                </a:lnTo>
                <a:lnTo>
                  <a:pt x="382778" y="229158"/>
                </a:lnTo>
                <a:lnTo>
                  <a:pt x="379336" y="227304"/>
                </a:lnTo>
                <a:lnTo>
                  <a:pt x="336308" y="212826"/>
                </a:lnTo>
                <a:lnTo>
                  <a:pt x="290347" y="205752"/>
                </a:lnTo>
                <a:lnTo>
                  <a:pt x="280644" y="204990"/>
                </a:lnTo>
                <a:lnTo>
                  <a:pt x="280644" y="23761"/>
                </a:lnTo>
                <a:lnTo>
                  <a:pt x="727011" y="23761"/>
                </a:lnTo>
                <a:lnTo>
                  <a:pt x="727011" y="260464"/>
                </a:lnTo>
                <a:lnTo>
                  <a:pt x="732409" y="265887"/>
                </a:lnTo>
                <a:lnTo>
                  <a:pt x="969111" y="265887"/>
                </a:lnTo>
                <a:lnTo>
                  <a:pt x="969111" y="224764"/>
                </a:lnTo>
                <a:lnTo>
                  <a:pt x="952093" y="207746"/>
                </a:lnTo>
                <a:lnTo>
                  <a:pt x="952093" y="241795"/>
                </a:lnTo>
                <a:lnTo>
                  <a:pt x="751090" y="241795"/>
                </a:lnTo>
                <a:lnTo>
                  <a:pt x="751090" y="40792"/>
                </a:lnTo>
                <a:lnTo>
                  <a:pt x="952093" y="241795"/>
                </a:lnTo>
                <a:lnTo>
                  <a:pt x="952093" y="207746"/>
                </a:lnTo>
                <a:lnTo>
                  <a:pt x="785152" y="40792"/>
                </a:lnTo>
                <a:lnTo>
                  <a:pt x="768121" y="23761"/>
                </a:lnTo>
                <a:lnTo>
                  <a:pt x="748169" y="3810"/>
                </a:lnTo>
                <a:lnTo>
                  <a:pt x="747458" y="3149"/>
                </a:lnTo>
                <a:lnTo>
                  <a:pt x="746861" y="2552"/>
                </a:lnTo>
                <a:lnTo>
                  <a:pt x="746061" y="1981"/>
                </a:lnTo>
                <a:lnTo>
                  <a:pt x="741768" y="0"/>
                </a:lnTo>
                <a:lnTo>
                  <a:pt x="261645" y="0"/>
                </a:lnTo>
                <a:lnTo>
                  <a:pt x="256565" y="5080"/>
                </a:lnTo>
                <a:lnTo>
                  <a:pt x="256565" y="205371"/>
                </a:lnTo>
                <a:lnTo>
                  <a:pt x="247091" y="206146"/>
                </a:lnTo>
                <a:lnTo>
                  <a:pt x="201523" y="214033"/>
                </a:lnTo>
                <a:lnTo>
                  <a:pt x="159105" y="228955"/>
                </a:lnTo>
                <a:lnTo>
                  <a:pt x="120434" y="250278"/>
                </a:lnTo>
                <a:lnTo>
                  <a:pt x="86067" y="277380"/>
                </a:lnTo>
                <a:lnTo>
                  <a:pt x="56667" y="309537"/>
                </a:lnTo>
                <a:lnTo>
                  <a:pt x="32766" y="346189"/>
                </a:lnTo>
                <a:lnTo>
                  <a:pt x="14960" y="386651"/>
                </a:lnTo>
                <a:lnTo>
                  <a:pt x="3911" y="429983"/>
                </a:lnTo>
                <a:lnTo>
                  <a:pt x="0" y="476453"/>
                </a:lnTo>
                <a:lnTo>
                  <a:pt x="3835" y="522617"/>
                </a:lnTo>
                <a:lnTo>
                  <a:pt x="14960" y="566254"/>
                </a:lnTo>
                <a:lnTo>
                  <a:pt x="32791" y="606717"/>
                </a:lnTo>
                <a:lnTo>
                  <a:pt x="56730" y="643369"/>
                </a:lnTo>
                <a:lnTo>
                  <a:pt x="86207" y="675551"/>
                </a:lnTo>
                <a:lnTo>
                  <a:pt x="120650" y="702640"/>
                </a:lnTo>
                <a:lnTo>
                  <a:pt x="159448" y="723963"/>
                </a:lnTo>
                <a:lnTo>
                  <a:pt x="202031" y="738911"/>
                </a:lnTo>
                <a:lnTo>
                  <a:pt x="247827" y="746810"/>
                </a:lnTo>
                <a:lnTo>
                  <a:pt x="256565" y="747458"/>
                </a:lnTo>
                <a:lnTo>
                  <a:pt x="256565" y="947813"/>
                </a:lnTo>
                <a:lnTo>
                  <a:pt x="261962" y="953223"/>
                </a:lnTo>
                <a:lnTo>
                  <a:pt x="987793" y="953223"/>
                </a:lnTo>
                <a:lnTo>
                  <a:pt x="993203" y="947813"/>
                </a:lnTo>
                <a:lnTo>
                  <a:pt x="993203" y="929144"/>
                </a:lnTo>
                <a:lnTo>
                  <a:pt x="993292" y="255257"/>
                </a:lnTo>
                <a:lnTo>
                  <a:pt x="993381" y="253669"/>
                </a:lnTo>
                <a:lnTo>
                  <a:pt x="993470" y="25002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008939" y="8892216"/>
            <a:ext cx="970280" cy="1144905"/>
          </a:xfrm>
          <a:custGeom>
            <a:avLst/>
            <a:gdLst/>
            <a:ahLst/>
            <a:cxnLst/>
            <a:rect l="l" t="t" r="r" b="b"/>
            <a:pathLst>
              <a:path w="970279" h="1144904">
                <a:moveTo>
                  <a:pt x="545020" y="800442"/>
                </a:moveTo>
                <a:lnTo>
                  <a:pt x="539559" y="794969"/>
                </a:lnTo>
                <a:lnTo>
                  <a:pt x="526161" y="794969"/>
                </a:lnTo>
                <a:lnTo>
                  <a:pt x="520700" y="800442"/>
                </a:lnTo>
                <a:lnTo>
                  <a:pt x="520700" y="894778"/>
                </a:lnTo>
                <a:lnTo>
                  <a:pt x="526161" y="900239"/>
                </a:lnTo>
                <a:lnTo>
                  <a:pt x="532853" y="900239"/>
                </a:lnTo>
                <a:lnTo>
                  <a:pt x="539559" y="900239"/>
                </a:lnTo>
                <a:lnTo>
                  <a:pt x="545020" y="894778"/>
                </a:lnTo>
                <a:lnTo>
                  <a:pt x="545020" y="800442"/>
                </a:lnTo>
                <a:close/>
              </a:path>
              <a:path w="970279" h="1144904">
                <a:moveTo>
                  <a:pt x="613079" y="764565"/>
                </a:moveTo>
                <a:lnTo>
                  <a:pt x="607618" y="759104"/>
                </a:lnTo>
                <a:lnTo>
                  <a:pt x="594220" y="759104"/>
                </a:lnTo>
                <a:lnTo>
                  <a:pt x="588772" y="764565"/>
                </a:lnTo>
                <a:lnTo>
                  <a:pt x="588772" y="894778"/>
                </a:lnTo>
                <a:lnTo>
                  <a:pt x="594220" y="900239"/>
                </a:lnTo>
                <a:lnTo>
                  <a:pt x="600925" y="900239"/>
                </a:lnTo>
                <a:lnTo>
                  <a:pt x="607618" y="900239"/>
                </a:lnTo>
                <a:lnTo>
                  <a:pt x="613079" y="894778"/>
                </a:lnTo>
                <a:lnTo>
                  <a:pt x="613079" y="764565"/>
                </a:lnTo>
                <a:close/>
              </a:path>
              <a:path w="970279" h="1144904">
                <a:moveTo>
                  <a:pt x="614324" y="383705"/>
                </a:moveTo>
                <a:lnTo>
                  <a:pt x="614184" y="375983"/>
                </a:lnTo>
                <a:lnTo>
                  <a:pt x="607072" y="369150"/>
                </a:lnTo>
                <a:lnTo>
                  <a:pt x="604100" y="367944"/>
                </a:lnTo>
                <a:lnTo>
                  <a:pt x="597598" y="367944"/>
                </a:lnTo>
                <a:lnTo>
                  <a:pt x="594474" y="369277"/>
                </a:lnTo>
                <a:lnTo>
                  <a:pt x="522795" y="443712"/>
                </a:lnTo>
                <a:lnTo>
                  <a:pt x="411810" y="356628"/>
                </a:lnTo>
                <a:lnTo>
                  <a:pt x="409206" y="355727"/>
                </a:lnTo>
                <a:lnTo>
                  <a:pt x="403225" y="355727"/>
                </a:lnTo>
                <a:lnTo>
                  <a:pt x="400164" y="356984"/>
                </a:lnTo>
                <a:lnTo>
                  <a:pt x="308432" y="448716"/>
                </a:lnTo>
                <a:lnTo>
                  <a:pt x="252615" y="402907"/>
                </a:lnTo>
                <a:lnTo>
                  <a:pt x="249885" y="401929"/>
                </a:lnTo>
                <a:lnTo>
                  <a:pt x="243700" y="401929"/>
                </a:lnTo>
                <a:lnTo>
                  <a:pt x="240576" y="403275"/>
                </a:lnTo>
                <a:lnTo>
                  <a:pt x="122847" y="527646"/>
                </a:lnTo>
                <a:lnTo>
                  <a:pt x="121666" y="530720"/>
                </a:lnTo>
                <a:lnTo>
                  <a:pt x="121843" y="537222"/>
                </a:lnTo>
                <a:lnTo>
                  <a:pt x="123202" y="540245"/>
                </a:lnTo>
                <a:lnTo>
                  <a:pt x="127812" y="544601"/>
                </a:lnTo>
                <a:lnTo>
                  <a:pt x="130784" y="545795"/>
                </a:lnTo>
                <a:lnTo>
                  <a:pt x="133908" y="545795"/>
                </a:lnTo>
                <a:lnTo>
                  <a:pt x="137287" y="545795"/>
                </a:lnTo>
                <a:lnTo>
                  <a:pt x="140411" y="544436"/>
                </a:lnTo>
                <a:lnTo>
                  <a:pt x="248132" y="430669"/>
                </a:lnTo>
                <a:lnTo>
                  <a:pt x="303695" y="476275"/>
                </a:lnTo>
                <a:lnTo>
                  <a:pt x="306425" y="477253"/>
                </a:lnTo>
                <a:lnTo>
                  <a:pt x="312483" y="477253"/>
                </a:lnTo>
                <a:lnTo>
                  <a:pt x="315544" y="475996"/>
                </a:lnTo>
                <a:lnTo>
                  <a:pt x="407428" y="384098"/>
                </a:lnTo>
                <a:lnTo>
                  <a:pt x="518591" y="471335"/>
                </a:lnTo>
                <a:lnTo>
                  <a:pt x="521195" y="472224"/>
                </a:lnTo>
                <a:lnTo>
                  <a:pt x="527265" y="472224"/>
                </a:lnTo>
                <a:lnTo>
                  <a:pt x="530377" y="470903"/>
                </a:lnTo>
                <a:lnTo>
                  <a:pt x="614324" y="383705"/>
                </a:lnTo>
                <a:close/>
              </a:path>
              <a:path w="970279" h="1144904">
                <a:moveTo>
                  <a:pt x="681139" y="715810"/>
                </a:moveTo>
                <a:lnTo>
                  <a:pt x="675678" y="710349"/>
                </a:lnTo>
                <a:lnTo>
                  <a:pt x="662279" y="710349"/>
                </a:lnTo>
                <a:lnTo>
                  <a:pt x="656818" y="715810"/>
                </a:lnTo>
                <a:lnTo>
                  <a:pt x="656818" y="894778"/>
                </a:lnTo>
                <a:lnTo>
                  <a:pt x="662279" y="900239"/>
                </a:lnTo>
                <a:lnTo>
                  <a:pt x="668985" y="900239"/>
                </a:lnTo>
                <a:lnTo>
                  <a:pt x="675678" y="900239"/>
                </a:lnTo>
                <a:lnTo>
                  <a:pt x="681139" y="894778"/>
                </a:lnTo>
                <a:lnTo>
                  <a:pt x="681139" y="715810"/>
                </a:lnTo>
                <a:close/>
              </a:path>
              <a:path w="970279" h="1144904">
                <a:moveTo>
                  <a:pt x="741197" y="251764"/>
                </a:moveTo>
                <a:lnTo>
                  <a:pt x="739444" y="248119"/>
                </a:lnTo>
                <a:lnTo>
                  <a:pt x="736003" y="245541"/>
                </a:lnTo>
                <a:lnTo>
                  <a:pt x="733933" y="243471"/>
                </a:lnTo>
                <a:lnTo>
                  <a:pt x="699439" y="208991"/>
                </a:lnTo>
                <a:lnTo>
                  <a:pt x="699439" y="243471"/>
                </a:lnTo>
                <a:lnTo>
                  <a:pt x="497446" y="243471"/>
                </a:lnTo>
                <a:lnTo>
                  <a:pt x="497446" y="41478"/>
                </a:lnTo>
                <a:lnTo>
                  <a:pt x="699439" y="243471"/>
                </a:lnTo>
                <a:lnTo>
                  <a:pt x="699439" y="208991"/>
                </a:lnTo>
                <a:lnTo>
                  <a:pt x="531926" y="41478"/>
                </a:lnTo>
                <a:lnTo>
                  <a:pt x="514756" y="24307"/>
                </a:lnTo>
                <a:lnTo>
                  <a:pt x="493966" y="3517"/>
                </a:lnTo>
                <a:lnTo>
                  <a:pt x="491617" y="1257"/>
                </a:lnTo>
                <a:lnTo>
                  <a:pt x="488530" y="0"/>
                </a:lnTo>
                <a:lnTo>
                  <a:pt x="5461" y="0"/>
                </a:lnTo>
                <a:lnTo>
                  <a:pt x="0" y="5448"/>
                </a:lnTo>
                <a:lnTo>
                  <a:pt x="0" y="953592"/>
                </a:lnTo>
                <a:lnTo>
                  <a:pt x="5461" y="959053"/>
                </a:lnTo>
                <a:lnTo>
                  <a:pt x="361810" y="959053"/>
                </a:lnTo>
                <a:lnTo>
                  <a:pt x="357771" y="952639"/>
                </a:lnTo>
                <a:lnTo>
                  <a:pt x="353949" y="946378"/>
                </a:lnTo>
                <a:lnTo>
                  <a:pt x="350380" y="940384"/>
                </a:lnTo>
                <a:lnTo>
                  <a:pt x="347141" y="934745"/>
                </a:lnTo>
                <a:lnTo>
                  <a:pt x="24307" y="934745"/>
                </a:lnTo>
                <a:lnTo>
                  <a:pt x="24307" y="24307"/>
                </a:lnTo>
                <a:lnTo>
                  <a:pt x="473138" y="24307"/>
                </a:lnTo>
                <a:lnTo>
                  <a:pt x="473138" y="262343"/>
                </a:lnTo>
                <a:lnTo>
                  <a:pt x="478586" y="267792"/>
                </a:lnTo>
                <a:lnTo>
                  <a:pt x="716610" y="267792"/>
                </a:lnTo>
                <a:lnTo>
                  <a:pt x="716610" y="544233"/>
                </a:lnTo>
                <a:lnTo>
                  <a:pt x="722210" y="547420"/>
                </a:lnTo>
                <a:lnTo>
                  <a:pt x="728141" y="551002"/>
                </a:lnTo>
                <a:lnTo>
                  <a:pt x="734390" y="554977"/>
                </a:lnTo>
                <a:lnTo>
                  <a:pt x="740930" y="559308"/>
                </a:lnTo>
                <a:lnTo>
                  <a:pt x="740930" y="258368"/>
                </a:lnTo>
                <a:lnTo>
                  <a:pt x="740752" y="257721"/>
                </a:lnTo>
                <a:lnTo>
                  <a:pt x="741184" y="256438"/>
                </a:lnTo>
                <a:lnTo>
                  <a:pt x="741197" y="251764"/>
                </a:lnTo>
                <a:close/>
              </a:path>
              <a:path w="970279" h="1144904">
                <a:moveTo>
                  <a:pt x="969962" y="1088364"/>
                </a:moveTo>
                <a:lnTo>
                  <a:pt x="967409" y="1075220"/>
                </a:lnTo>
                <a:lnTo>
                  <a:pt x="959751" y="1063663"/>
                </a:lnTo>
                <a:lnTo>
                  <a:pt x="945705" y="1049629"/>
                </a:lnTo>
                <a:lnTo>
                  <a:pt x="945705" y="1091082"/>
                </a:lnTo>
                <a:lnTo>
                  <a:pt x="944575" y="1093838"/>
                </a:lnTo>
                <a:lnTo>
                  <a:pt x="921321" y="1116977"/>
                </a:lnTo>
                <a:lnTo>
                  <a:pt x="919480" y="1118946"/>
                </a:lnTo>
                <a:lnTo>
                  <a:pt x="919302" y="1118946"/>
                </a:lnTo>
                <a:lnTo>
                  <a:pt x="916736" y="1119987"/>
                </a:lnTo>
                <a:lnTo>
                  <a:pt x="911047" y="1119987"/>
                </a:lnTo>
                <a:lnTo>
                  <a:pt x="908469" y="1118946"/>
                </a:lnTo>
                <a:lnTo>
                  <a:pt x="906437" y="1116977"/>
                </a:lnTo>
                <a:lnTo>
                  <a:pt x="780148" y="990676"/>
                </a:lnTo>
                <a:lnTo>
                  <a:pt x="747280" y="957808"/>
                </a:lnTo>
                <a:lnTo>
                  <a:pt x="709485" y="985558"/>
                </a:lnTo>
                <a:lnTo>
                  <a:pt x="642924" y="1009827"/>
                </a:lnTo>
                <a:lnTo>
                  <a:pt x="607225" y="1012964"/>
                </a:lnTo>
                <a:lnTo>
                  <a:pt x="560298" y="1007541"/>
                </a:lnTo>
                <a:lnTo>
                  <a:pt x="517194" y="992111"/>
                </a:lnTo>
                <a:lnTo>
                  <a:pt x="479158" y="967905"/>
                </a:lnTo>
                <a:lnTo>
                  <a:pt x="447408" y="936155"/>
                </a:lnTo>
                <a:lnTo>
                  <a:pt x="423202" y="898118"/>
                </a:lnTo>
                <a:lnTo>
                  <a:pt x="407771" y="855014"/>
                </a:lnTo>
                <a:lnTo>
                  <a:pt x="402348" y="808088"/>
                </a:lnTo>
                <a:lnTo>
                  <a:pt x="407670" y="761961"/>
                </a:lnTo>
                <a:lnTo>
                  <a:pt x="423202" y="718070"/>
                </a:lnTo>
                <a:lnTo>
                  <a:pt x="447408" y="680034"/>
                </a:lnTo>
                <a:lnTo>
                  <a:pt x="479158" y="648284"/>
                </a:lnTo>
                <a:lnTo>
                  <a:pt x="517194" y="624078"/>
                </a:lnTo>
                <a:lnTo>
                  <a:pt x="560298" y="608634"/>
                </a:lnTo>
                <a:lnTo>
                  <a:pt x="607225" y="603224"/>
                </a:lnTo>
                <a:lnTo>
                  <a:pt x="654138" y="608634"/>
                </a:lnTo>
                <a:lnTo>
                  <a:pt x="697255" y="624078"/>
                </a:lnTo>
                <a:lnTo>
                  <a:pt x="735304" y="648284"/>
                </a:lnTo>
                <a:lnTo>
                  <a:pt x="767054" y="680034"/>
                </a:lnTo>
                <a:lnTo>
                  <a:pt x="791260" y="718070"/>
                </a:lnTo>
                <a:lnTo>
                  <a:pt x="806704" y="761174"/>
                </a:lnTo>
                <a:lnTo>
                  <a:pt x="812126" y="808088"/>
                </a:lnTo>
                <a:lnTo>
                  <a:pt x="810412" y="834199"/>
                </a:lnTo>
                <a:lnTo>
                  <a:pt x="810374" y="834923"/>
                </a:lnTo>
                <a:lnTo>
                  <a:pt x="805180" y="861148"/>
                </a:lnTo>
                <a:lnTo>
                  <a:pt x="796632" y="886421"/>
                </a:lnTo>
                <a:lnTo>
                  <a:pt x="784834" y="910399"/>
                </a:lnTo>
                <a:lnTo>
                  <a:pt x="780161" y="918464"/>
                </a:lnTo>
                <a:lnTo>
                  <a:pt x="944537" y="1082840"/>
                </a:lnTo>
                <a:lnTo>
                  <a:pt x="945654" y="1085469"/>
                </a:lnTo>
                <a:lnTo>
                  <a:pt x="945705" y="1091082"/>
                </a:lnTo>
                <a:lnTo>
                  <a:pt x="945705" y="1049629"/>
                </a:lnTo>
                <a:lnTo>
                  <a:pt x="810463" y="914387"/>
                </a:lnTo>
                <a:lnTo>
                  <a:pt x="813104" y="909002"/>
                </a:lnTo>
                <a:lnTo>
                  <a:pt x="823188" y="884999"/>
                </a:lnTo>
                <a:lnTo>
                  <a:pt x="830503" y="859955"/>
                </a:lnTo>
                <a:lnTo>
                  <a:pt x="834809" y="834923"/>
                </a:lnTo>
                <a:lnTo>
                  <a:pt x="834936" y="834199"/>
                </a:lnTo>
                <a:lnTo>
                  <a:pt x="831773" y="761961"/>
                </a:lnTo>
                <a:lnTo>
                  <a:pt x="818400" y="718972"/>
                </a:lnTo>
                <a:lnTo>
                  <a:pt x="797242" y="680034"/>
                </a:lnTo>
                <a:lnTo>
                  <a:pt x="769226" y="646099"/>
                </a:lnTo>
                <a:lnTo>
                  <a:pt x="735291" y="618096"/>
                </a:lnTo>
                <a:lnTo>
                  <a:pt x="696353" y="596938"/>
                </a:lnTo>
                <a:lnTo>
                  <a:pt x="653351" y="583565"/>
                </a:lnTo>
                <a:lnTo>
                  <a:pt x="607225" y="578891"/>
                </a:lnTo>
                <a:lnTo>
                  <a:pt x="561086" y="583565"/>
                </a:lnTo>
                <a:lnTo>
                  <a:pt x="518096" y="596938"/>
                </a:lnTo>
                <a:lnTo>
                  <a:pt x="479171" y="618096"/>
                </a:lnTo>
                <a:lnTo>
                  <a:pt x="445236" y="646099"/>
                </a:lnTo>
                <a:lnTo>
                  <a:pt x="417233" y="680034"/>
                </a:lnTo>
                <a:lnTo>
                  <a:pt x="396074" y="718972"/>
                </a:lnTo>
                <a:lnTo>
                  <a:pt x="382701" y="761961"/>
                </a:lnTo>
                <a:lnTo>
                  <a:pt x="378028" y="808088"/>
                </a:lnTo>
                <a:lnTo>
                  <a:pt x="382701" y="854227"/>
                </a:lnTo>
                <a:lnTo>
                  <a:pt x="396074" y="897216"/>
                </a:lnTo>
                <a:lnTo>
                  <a:pt x="417233" y="936155"/>
                </a:lnTo>
                <a:lnTo>
                  <a:pt x="445236" y="970076"/>
                </a:lnTo>
                <a:lnTo>
                  <a:pt x="479171" y="998093"/>
                </a:lnTo>
                <a:lnTo>
                  <a:pt x="518096" y="1019251"/>
                </a:lnTo>
                <a:lnTo>
                  <a:pt x="561086" y="1032624"/>
                </a:lnTo>
                <a:lnTo>
                  <a:pt x="607225" y="1037285"/>
                </a:lnTo>
                <a:lnTo>
                  <a:pt x="642696" y="1034567"/>
                </a:lnTo>
                <a:lnTo>
                  <a:pt x="709536" y="1013167"/>
                </a:lnTo>
                <a:lnTo>
                  <a:pt x="745744" y="990676"/>
                </a:lnTo>
                <a:lnTo>
                  <a:pt x="889279" y="1134198"/>
                </a:lnTo>
                <a:lnTo>
                  <a:pt x="894626" y="1138580"/>
                </a:lnTo>
                <a:lnTo>
                  <a:pt x="900620" y="1141780"/>
                </a:lnTo>
                <a:lnTo>
                  <a:pt x="907122" y="1143736"/>
                </a:lnTo>
                <a:lnTo>
                  <a:pt x="913917" y="1144409"/>
                </a:lnTo>
                <a:lnTo>
                  <a:pt x="920788" y="1143736"/>
                </a:lnTo>
                <a:lnTo>
                  <a:pt x="952792" y="1119987"/>
                </a:lnTo>
                <a:lnTo>
                  <a:pt x="967409" y="1101509"/>
                </a:lnTo>
                <a:lnTo>
                  <a:pt x="969962" y="108836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6589489" y="2914795"/>
            <a:ext cx="1051560" cy="1051560"/>
          </a:xfrm>
          <a:custGeom>
            <a:avLst/>
            <a:gdLst/>
            <a:ahLst/>
            <a:cxnLst/>
            <a:rect l="l" t="t" r="r" b="b"/>
            <a:pathLst>
              <a:path w="1051559" h="1051560">
                <a:moveTo>
                  <a:pt x="872134" y="393611"/>
                </a:moveTo>
                <a:lnTo>
                  <a:pt x="870877" y="390563"/>
                </a:lnTo>
                <a:lnTo>
                  <a:pt x="843191" y="362877"/>
                </a:lnTo>
                <a:lnTo>
                  <a:pt x="843191" y="396786"/>
                </a:lnTo>
                <a:lnTo>
                  <a:pt x="442607" y="797369"/>
                </a:lnTo>
                <a:lnTo>
                  <a:pt x="207797" y="562559"/>
                </a:lnTo>
                <a:lnTo>
                  <a:pt x="307251" y="463245"/>
                </a:lnTo>
                <a:lnTo>
                  <a:pt x="438886" y="594880"/>
                </a:lnTo>
                <a:lnTo>
                  <a:pt x="446481" y="594880"/>
                </a:lnTo>
                <a:lnTo>
                  <a:pt x="476618" y="564743"/>
                </a:lnTo>
                <a:lnTo>
                  <a:pt x="743877" y="297484"/>
                </a:lnTo>
                <a:lnTo>
                  <a:pt x="843191" y="396786"/>
                </a:lnTo>
                <a:lnTo>
                  <a:pt x="843191" y="362877"/>
                </a:lnTo>
                <a:lnTo>
                  <a:pt x="777798" y="297484"/>
                </a:lnTo>
                <a:lnTo>
                  <a:pt x="747674" y="267360"/>
                </a:lnTo>
                <a:lnTo>
                  <a:pt x="740079" y="267360"/>
                </a:lnTo>
                <a:lnTo>
                  <a:pt x="442683" y="564743"/>
                </a:lnTo>
                <a:lnTo>
                  <a:pt x="341172" y="463245"/>
                </a:lnTo>
                <a:lnTo>
                  <a:pt x="311061" y="433120"/>
                </a:lnTo>
                <a:lnTo>
                  <a:pt x="303453" y="433120"/>
                </a:lnTo>
                <a:lnTo>
                  <a:pt x="180098" y="556310"/>
                </a:lnTo>
                <a:lnTo>
                  <a:pt x="178841" y="559358"/>
                </a:lnTo>
                <a:lnTo>
                  <a:pt x="178841" y="565734"/>
                </a:lnTo>
                <a:lnTo>
                  <a:pt x="180098" y="568782"/>
                </a:lnTo>
                <a:lnTo>
                  <a:pt x="436460" y="825119"/>
                </a:lnTo>
                <a:lnTo>
                  <a:pt x="439508" y="826389"/>
                </a:lnTo>
                <a:lnTo>
                  <a:pt x="445909" y="826389"/>
                </a:lnTo>
                <a:lnTo>
                  <a:pt x="448906" y="825119"/>
                </a:lnTo>
                <a:lnTo>
                  <a:pt x="476669" y="797369"/>
                </a:lnTo>
                <a:lnTo>
                  <a:pt x="870877" y="403034"/>
                </a:lnTo>
                <a:lnTo>
                  <a:pt x="872134" y="399986"/>
                </a:lnTo>
                <a:lnTo>
                  <a:pt x="872134" y="393611"/>
                </a:lnTo>
                <a:close/>
              </a:path>
              <a:path w="1051559" h="1051560">
                <a:moveTo>
                  <a:pt x="1050988" y="525500"/>
                </a:moveTo>
                <a:lnTo>
                  <a:pt x="1048842" y="477748"/>
                </a:lnTo>
                <a:lnTo>
                  <a:pt x="1042504" y="431165"/>
                </a:lnTo>
                <a:lnTo>
                  <a:pt x="1032192" y="385965"/>
                </a:lnTo>
                <a:lnTo>
                  <a:pt x="1026998" y="369938"/>
                </a:lnTo>
                <a:lnTo>
                  <a:pt x="1026998" y="525500"/>
                </a:lnTo>
                <a:lnTo>
                  <a:pt x="1024724" y="573265"/>
                </a:lnTo>
                <a:lnTo>
                  <a:pt x="1018070" y="619836"/>
                </a:lnTo>
                <a:lnTo>
                  <a:pt x="1006932" y="666140"/>
                </a:lnTo>
                <a:lnTo>
                  <a:pt x="991895" y="709879"/>
                </a:lnTo>
                <a:lnTo>
                  <a:pt x="973035" y="751713"/>
                </a:lnTo>
                <a:lnTo>
                  <a:pt x="950556" y="791413"/>
                </a:lnTo>
                <a:lnTo>
                  <a:pt x="924674" y="828776"/>
                </a:lnTo>
                <a:lnTo>
                  <a:pt x="895604" y="863574"/>
                </a:lnTo>
                <a:lnTo>
                  <a:pt x="863561" y="895616"/>
                </a:lnTo>
                <a:lnTo>
                  <a:pt x="828763" y="924687"/>
                </a:lnTo>
                <a:lnTo>
                  <a:pt x="791400" y="950556"/>
                </a:lnTo>
                <a:lnTo>
                  <a:pt x="751700" y="973035"/>
                </a:lnTo>
                <a:lnTo>
                  <a:pt x="709866" y="991895"/>
                </a:lnTo>
                <a:lnTo>
                  <a:pt x="666115" y="1006944"/>
                </a:lnTo>
                <a:lnTo>
                  <a:pt x="620179" y="1018070"/>
                </a:lnTo>
                <a:lnTo>
                  <a:pt x="619848" y="1018070"/>
                </a:lnTo>
                <a:lnTo>
                  <a:pt x="573722" y="1024712"/>
                </a:lnTo>
                <a:lnTo>
                  <a:pt x="525487" y="1027010"/>
                </a:lnTo>
                <a:lnTo>
                  <a:pt x="477266" y="1024712"/>
                </a:lnTo>
                <a:lnTo>
                  <a:pt x="431139" y="1018070"/>
                </a:lnTo>
                <a:lnTo>
                  <a:pt x="430809" y="1018070"/>
                </a:lnTo>
                <a:lnTo>
                  <a:pt x="384860" y="1006944"/>
                </a:lnTo>
                <a:lnTo>
                  <a:pt x="341109" y="991895"/>
                </a:lnTo>
                <a:lnTo>
                  <a:pt x="299288" y="973035"/>
                </a:lnTo>
                <a:lnTo>
                  <a:pt x="259588" y="950556"/>
                </a:lnTo>
                <a:lnTo>
                  <a:pt x="222224" y="924687"/>
                </a:lnTo>
                <a:lnTo>
                  <a:pt x="187413" y="895616"/>
                </a:lnTo>
                <a:lnTo>
                  <a:pt x="155384" y="863574"/>
                </a:lnTo>
                <a:lnTo>
                  <a:pt x="126314" y="828776"/>
                </a:lnTo>
                <a:lnTo>
                  <a:pt x="100431" y="791413"/>
                </a:lnTo>
                <a:lnTo>
                  <a:pt x="77952" y="751713"/>
                </a:lnTo>
                <a:lnTo>
                  <a:pt x="59093" y="709879"/>
                </a:lnTo>
                <a:lnTo>
                  <a:pt x="44056" y="666140"/>
                </a:lnTo>
                <a:lnTo>
                  <a:pt x="33045" y="620687"/>
                </a:lnTo>
                <a:lnTo>
                  <a:pt x="26289" y="573735"/>
                </a:lnTo>
                <a:lnTo>
                  <a:pt x="23990" y="525500"/>
                </a:lnTo>
                <a:lnTo>
                  <a:pt x="26263" y="477748"/>
                </a:lnTo>
                <a:lnTo>
                  <a:pt x="32918" y="431165"/>
                </a:lnTo>
                <a:lnTo>
                  <a:pt x="44056" y="384873"/>
                </a:lnTo>
                <a:lnTo>
                  <a:pt x="59093" y="341122"/>
                </a:lnTo>
                <a:lnTo>
                  <a:pt x="77952" y="299300"/>
                </a:lnTo>
                <a:lnTo>
                  <a:pt x="100431" y="259588"/>
                </a:lnTo>
                <a:lnTo>
                  <a:pt x="126314" y="222237"/>
                </a:lnTo>
                <a:lnTo>
                  <a:pt x="155384" y="187426"/>
                </a:lnTo>
                <a:lnTo>
                  <a:pt x="187413" y="155384"/>
                </a:lnTo>
                <a:lnTo>
                  <a:pt x="222224" y="126314"/>
                </a:lnTo>
                <a:lnTo>
                  <a:pt x="259588" y="100444"/>
                </a:lnTo>
                <a:lnTo>
                  <a:pt x="299288" y="77965"/>
                </a:lnTo>
                <a:lnTo>
                  <a:pt x="341109" y="59093"/>
                </a:lnTo>
                <a:lnTo>
                  <a:pt x="384860" y="44056"/>
                </a:lnTo>
                <a:lnTo>
                  <a:pt x="430314" y="33045"/>
                </a:lnTo>
                <a:lnTo>
                  <a:pt x="477266" y="26289"/>
                </a:lnTo>
                <a:lnTo>
                  <a:pt x="525487" y="23990"/>
                </a:lnTo>
                <a:lnTo>
                  <a:pt x="573722" y="26289"/>
                </a:lnTo>
                <a:lnTo>
                  <a:pt x="620661" y="33045"/>
                </a:lnTo>
                <a:lnTo>
                  <a:pt x="666115" y="44056"/>
                </a:lnTo>
                <a:lnTo>
                  <a:pt x="709866" y="59093"/>
                </a:lnTo>
                <a:lnTo>
                  <a:pt x="751700" y="77965"/>
                </a:lnTo>
                <a:lnTo>
                  <a:pt x="791400" y="100444"/>
                </a:lnTo>
                <a:lnTo>
                  <a:pt x="828763" y="126314"/>
                </a:lnTo>
                <a:lnTo>
                  <a:pt x="863561" y="155384"/>
                </a:lnTo>
                <a:lnTo>
                  <a:pt x="895604" y="187426"/>
                </a:lnTo>
                <a:lnTo>
                  <a:pt x="924674" y="222237"/>
                </a:lnTo>
                <a:lnTo>
                  <a:pt x="950556" y="259588"/>
                </a:lnTo>
                <a:lnTo>
                  <a:pt x="973035" y="299300"/>
                </a:lnTo>
                <a:lnTo>
                  <a:pt x="991895" y="341122"/>
                </a:lnTo>
                <a:lnTo>
                  <a:pt x="1006932" y="384873"/>
                </a:lnTo>
                <a:lnTo>
                  <a:pt x="1017943" y="430326"/>
                </a:lnTo>
                <a:lnTo>
                  <a:pt x="1024699" y="477278"/>
                </a:lnTo>
                <a:lnTo>
                  <a:pt x="1026998" y="525500"/>
                </a:lnTo>
                <a:lnTo>
                  <a:pt x="1026998" y="369938"/>
                </a:lnTo>
                <a:lnTo>
                  <a:pt x="1000315" y="300431"/>
                </a:lnTo>
                <a:lnTo>
                  <a:pt x="979144" y="260477"/>
                </a:lnTo>
                <a:lnTo>
                  <a:pt x="954722" y="222643"/>
                </a:lnTo>
                <a:lnTo>
                  <a:pt x="927252" y="187121"/>
                </a:lnTo>
                <a:lnTo>
                  <a:pt x="896899" y="154089"/>
                </a:lnTo>
                <a:lnTo>
                  <a:pt x="863866" y="123748"/>
                </a:lnTo>
                <a:lnTo>
                  <a:pt x="828344" y="96266"/>
                </a:lnTo>
                <a:lnTo>
                  <a:pt x="790511" y="71856"/>
                </a:lnTo>
                <a:lnTo>
                  <a:pt x="750557" y="50673"/>
                </a:lnTo>
                <a:lnTo>
                  <a:pt x="708939" y="33045"/>
                </a:lnTo>
                <a:lnTo>
                  <a:pt x="665022" y="18808"/>
                </a:lnTo>
                <a:lnTo>
                  <a:pt x="619823" y="8483"/>
                </a:lnTo>
                <a:lnTo>
                  <a:pt x="573252" y="2159"/>
                </a:lnTo>
                <a:lnTo>
                  <a:pt x="525487" y="0"/>
                </a:lnTo>
                <a:lnTo>
                  <a:pt x="477723" y="2159"/>
                </a:lnTo>
                <a:lnTo>
                  <a:pt x="431152" y="8483"/>
                </a:lnTo>
                <a:lnTo>
                  <a:pt x="385953" y="18808"/>
                </a:lnTo>
                <a:lnTo>
                  <a:pt x="342036" y="33045"/>
                </a:lnTo>
                <a:lnTo>
                  <a:pt x="300418" y="50673"/>
                </a:lnTo>
                <a:lnTo>
                  <a:pt x="260464" y="71856"/>
                </a:lnTo>
                <a:lnTo>
                  <a:pt x="222631" y="96266"/>
                </a:lnTo>
                <a:lnTo>
                  <a:pt x="187109" y="123748"/>
                </a:lnTo>
                <a:lnTo>
                  <a:pt x="154089" y="154089"/>
                </a:lnTo>
                <a:lnTo>
                  <a:pt x="123736" y="187121"/>
                </a:lnTo>
                <a:lnTo>
                  <a:pt x="96266" y="222643"/>
                </a:lnTo>
                <a:lnTo>
                  <a:pt x="71843" y="260477"/>
                </a:lnTo>
                <a:lnTo>
                  <a:pt x="50673" y="300431"/>
                </a:lnTo>
                <a:lnTo>
                  <a:pt x="32931" y="342328"/>
                </a:lnTo>
                <a:lnTo>
                  <a:pt x="18796" y="385965"/>
                </a:lnTo>
                <a:lnTo>
                  <a:pt x="8483" y="431165"/>
                </a:lnTo>
                <a:lnTo>
                  <a:pt x="2209" y="477278"/>
                </a:lnTo>
                <a:lnTo>
                  <a:pt x="0" y="525500"/>
                </a:lnTo>
                <a:lnTo>
                  <a:pt x="2146" y="573265"/>
                </a:lnTo>
                <a:lnTo>
                  <a:pt x="8483" y="619836"/>
                </a:lnTo>
                <a:lnTo>
                  <a:pt x="18796" y="665035"/>
                </a:lnTo>
                <a:lnTo>
                  <a:pt x="32931" y="708685"/>
                </a:lnTo>
                <a:lnTo>
                  <a:pt x="50673" y="750570"/>
                </a:lnTo>
                <a:lnTo>
                  <a:pt x="71843" y="790524"/>
                </a:lnTo>
                <a:lnTo>
                  <a:pt x="96266" y="828357"/>
                </a:lnTo>
                <a:lnTo>
                  <a:pt x="123736" y="863879"/>
                </a:lnTo>
                <a:lnTo>
                  <a:pt x="154089" y="896912"/>
                </a:lnTo>
                <a:lnTo>
                  <a:pt x="187109" y="927252"/>
                </a:lnTo>
                <a:lnTo>
                  <a:pt x="222631" y="954735"/>
                </a:lnTo>
                <a:lnTo>
                  <a:pt x="260464" y="979144"/>
                </a:lnTo>
                <a:lnTo>
                  <a:pt x="300418" y="1000328"/>
                </a:lnTo>
                <a:lnTo>
                  <a:pt x="342315" y="1018070"/>
                </a:lnTo>
                <a:lnTo>
                  <a:pt x="385953" y="1032192"/>
                </a:lnTo>
                <a:lnTo>
                  <a:pt x="431152" y="1042517"/>
                </a:lnTo>
                <a:lnTo>
                  <a:pt x="477723" y="1048842"/>
                </a:lnTo>
                <a:lnTo>
                  <a:pt x="525487" y="1051001"/>
                </a:lnTo>
                <a:lnTo>
                  <a:pt x="573252" y="1048842"/>
                </a:lnTo>
                <a:lnTo>
                  <a:pt x="619823" y="1042517"/>
                </a:lnTo>
                <a:lnTo>
                  <a:pt x="665022" y="1032192"/>
                </a:lnTo>
                <a:lnTo>
                  <a:pt x="708660" y="1018070"/>
                </a:lnTo>
                <a:lnTo>
                  <a:pt x="750557" y="1000328"/>
                </a:lnTo>
                <a:lnTo>
                  <a:pt x="790511" y="979144"/>
                </a:lnTo>
                <a:lnTo>
                  <a:pt x="828344" y="954735"/>
                </a:lnTo>
                <a:lnTo>
                  <a:pt x="863866" y="927252"/>
                </a:lnTo>
                <a:lnTo>
                  <a:pt x="896899" y="896912"/>
                </a:lnTo>
                <a:lnTo>
                  <a:pt x="927252" y="863879"/>
                </a:lnTo>
                <a:lnTo>
                  <a:pt x="954722" y="828357"/>
                </a:lnTo>
                <a:lnTo>
                  <a:pt x="979144" y="790524"/>
                </a:lnTo>
                <a:lnTo>
                  <a:pt x="1000315" y="750570"/>
                </a:lnTo>
                <a:lnTo>
                  <a:pt x="1018057" y="708685"/>
                </a:lnTo>
                <a:lnTo>
                  <a:pt x="1032192" y="665035"/>
                </a:lnTo>
                <a:lnTo>
                  <a:pt x="1042504" y="619836"/>
                </a:lnTo>
                <a:lnTo>
                  <a:pt x="1048778" y="573735"/>
                </a:lnTo>
                <a:lnTo>
                  <a:pt x="1048842" y="573265"/>
                </a:lnTo>
                <a:lnTo>
                  <a:pt x="1050988" y="52550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6604234" y="7433011"/>
            <a:ext cx="1021715" cy="1021080"/>
          </a:xfrm>
          <a:custGeom>
            <a:avLst/>
            <a:gdLst/>
            <a:ahLst/>
            <a:cxnLst/>
            <a:rect l="l" t="t" r="r" b="b"/>
            <a:pathLst>
              <a:path w="1021715" h="1021079">
                <a:moveTo>
                  <a:pt x="657961" y="341122"/>
                </a:moveTo>
                <a:lnTo>
                  <a:pt x="657072" y="333514"/>
                </a:lnTo>
                <a:lnTo>
                  <a:pt x="649706" y="327660"/>
                </a:lnTo>
                <a:lnTo>
                  <a:pt x="647103" y="326745"/>
                </a:lnTo>
                <a:lnTo>
                  <a:pt x="640651" y="326745"/>
                </a:lnTo>
                <a:lnTo>
                  <a:pt x="637197" y="328434"/>
                </a:lnTo>
                <a:lnTo>
                  <a:pt x="410311" y="614972"/>
                </a:lnTo>
                <a:lnTo>
                  <a:pt x="293166" y="511530"/>
                </a:lnTo>
                <a:lnTo>
                  <a:pt x="290322" y="510451"/>
                </a:lnTo>
                <a:lnTo>
                  <a:pt x="283908" y="510451"/>
                </a:lnTo>
                <a:lnTo>
                  <a:pt x="280606" y="511949"/>
                </a:lnTo>
                <a:lnTo>
                  <a:pt x="276174" y="516953"/>
                </a:lnTo>
                <a:lnTo>
                  <a:pt x="275107" y="520065"/>
                </a:lnTo>
                <a:lnTo>
                  <a:pt x="275513" y="526516"/>
                </a:lnTo>
                <a:lnTo>
                  <a:pt x="276961" y="529475"/>
                </a:lnTo>
                <a:lnTo>
                  <a:pt x="406069" y="643483"/>
                </a:lnTo>
                <a:lnTo>
                  <a:pt x="408901" y="644563"/>
                </a:lnTo>
                <a:lnTo>
                  <a:pt x="411861" y="644563"/>
                </a:lnTo>
                <a:lnTo>
                  <a:pt x="416217" y="644220"/>
                </a:lnTo>
                <a:lnTo>
                  <a:pt x="419277" y="642569"/>
                </a:lnTo>
                <a:lnTo>
                  <a:pt x="657961" y="341122"/>
                </a:lnTo>
                <a:close/>
              </a:path>
              <a:path w="1021715" h="1021079">
                <a:moveTo>
                  <a:pt x="1021499" y="930910"/>
                </a:moveTo>
                <a:lnTo>
                  <a:pt x="1014844" y="896620"/>
                </a:lnTo>
                <a:lnTo>
                  <a:pt x="997356" y="869873"/>
                </a:lnTo>
                <a:lnTo>
                  <a:pt x="997356" y="930910"/>
                </a:lnTo>
                <a:lnTo>
                  <a:pt x="992479" y="956310"/>
                </a:lnTo>
                <a:lnTo>
                  <a:pt x="967613" y="986790"/>
                </a:lnTo>
                <a:lnTo>
                  <a:pt x="930478" y="996950"/>
                </a:lnTo>
                <a:lnTo>
                  <a:pt x="917359" y="995680"/>
                </a:lnTo>
                <a:lnTo>
                  <a:pt x="904925" y="991870"/>
                </a:lnTo>
                <a:lnTo>
                  <a:pt x="893457" y="986790"/>
                </a:lnTo>
                <a:lnTo>
                  <a:pt x="883246" y="977900"/>
                </a:lnTo>
                <a:lnTo>
                  <a:pt x="773315" y="867410"/>
                </a:lnTo>
                <a:lnTo>
                  <a:pt x="758151" y="852170"/>
                </a:lnTo>
                <a:lnTo>
                  <a:pt x="787869" y="828040"/>
                </a:lnTo>
                <a:lnTo>
                  <a:pt x="828243" y="787400"/>
                </a:lnTo>
                <a:lnTo>
                  <a:pt x="852665" y="758190"/>
                </a:lnTo>
                <a:lnTo>
                  <a:pt x="977811" y="883920"/>
                </a:lnTo>
                <a:lnTo>
                  <a:pt x="992466" y="905510"/>
                </a:lnTo>
                <a:lnTo>
                  <a:pt x="997356" y="930910"/>
                </a:lnTo>
                <a:lnTo>
                  <a:pt x="997356" y="869873"/>
                </a:lnTo>
                <a:lnTo>
                  <a:pt x="994918" y="866140"/>
                </a:lnTo>
                <a:lnTo>
                  <a:pt x="887158" y="758190"/>
                </a:lnTo>
                <a:lnTo>
                  <a:pt x="866876" y="737870"/>
                </a:lnTo>
                <a:lnTo>
                  <a:pt x="898105" y="684530"/>
                </a:lnTo>
                <a:lnTo>
                  <a:pt x="919594" y="635000"/>
                </a:lnTo>
                <a:lnTo>
                  <a:pt x="935113" y="582930"/>
                </a:lnTo>
                <a:lnTo>
                  <a:pt x="944524" y="528320"/>
                </a:lnTo>
                <a:lnTo>
                  <a:pt x="947699" y="473710"/>
                </a:lnTo>
                <a:lnTo>
                  <a:pt x="945349" y="426720"/>
                </a:lnTo>
                <a:lnTo>
                  <a:pt x="938364" y="379730"/>
                </a:lnTo>
                <a:lnTo>
                  <a:pt x="926846" y="334010"/>
                </a:lnTo>
                <a:lnTo>
                  <a:pt x="923518" y="324993"/>
                </a:lnTo>
                <a:lnTo>
                  <a:pt x="923518" y="473710"/>
                </a:lnTo>
                <a:lnTo>
                  <a:pt x="921016" y="520700"/>
                </a:lnTo>
                <a:lnTo>
                  <a:pt x="920940" y="521970"/>
                </a:lnTo>
                <a:lnTo>
                  <a:pt x="920877" y="523240"/>
                </a:lnTo>
                <a:lnTo>
                  <a:pt x="913130" y="570230"/>
                </a:lnTo>
                <a:lnTo>
                  <a:pt x="900557" y="615950"/>
                </a:lnTo>
                <a:lnTo>
                  <a:pt x="883437" y="659130"/>
                </a:lnTo>
                <a:lnTo>
                  <a:pt x="862037" y="701040"/>
                </a:lnTo>
                <a:lnTo>
                  <a:pt x="836650" y="739140"/>
                </a:lnTo>
                <a:lnTo>
                  <a:pt x="807529" y="774700"/>
                </a:lnTo>
                <a:lnTo>
                  <a:pt x="774979" y="807720"/>
                </a:lnTo>
                <a:lnTo>
                  <a:pt x="739254" y="836930"/>
                </a:lnTo>
                <a:lnTo>
                  <a:pt x="700633" y="862330"/>
                </a:lnTo>
                <a:lnTo>
                  <a:pt x="659396" y="883920"/>
                </a:lnTo>
                <a:lnTo>
                  <a:pt x="615823" y="900430"/>
                </a:lnTo>
                <a:lnTo>
                  <a:pt x="570191" y="913130"/>
                </a:lnTo>
                <a:lnTo>
                  <a:pt x="522782" y="920750"/>
                </a:lnTo>
                <a:lnTo>
                  <a:pt x="473849" y="923290"/>
                </a:lnTo>
                <a:lnTo>
                  <a:pt x="425526" y="920750"/>
                </a:lnTo>
                <a:lnTo>
                  <a:pt x="378180" y="913130"/>
                </a:lnTo>
                <a:lnTo>
                  <a:pt x="332143" y="900430"/>
                </a:lnTo>
                <a:lnTo>
                  <a:pt x="287769" y="882650"/>
                </a:lnTo>
                <a:lnTo>
                  <a:pt x="245427" y="861060"/>
                </a:lnTo>
                <a:lnTo>
                  <a:pt x="205435" y="834390"/>
                </a:lnTo>
                <a:lnTo>
                  <a:pt x="168173" y="803910"/>
                </a:lnTo>
                <a:lnTo>
                  <a:pt x="161505" y="797560"/>
                </a:lnTo>
                <a:lnTo>
                  <a:pt x="179095" y="779780"/>
                </a:lnTo>
                <a:lnTo>
                  <a:pt x="226847" y="731520"/>
                </a:lnTo>
                <a:lnTo>
                  <a:pt x="233070" y="736600"/>
                </a:lnTo>
                <a:lnTo>
                  <a:pt x="274891" y="769620"/>
                </a:lnTo>
                <a:lnTo>
                  <a:pt x="320636" y="796290"/>
                </a:lnTo>
                <a:lnTo>
                  <a:pt x="369544" y="815340"/>
                </a:lnTo>
                <a:lnTo>
                  <a:pt x="420865" y="826770"/>
                </a:lnTo>
                <a:lnTo>
                  <a:pt x="473849" y="830580"/>
                </a:lnTo>
                <a:lnTo>
                  <a:pt x="522211" y="828040"/>
                </a:lnTo>
                <a:lnTo>
                  <a:pt x="568617" y="817880"/>
                </a:lnTo>
                <a:lnTo>
                  <a:pt x="612622" y="802640"/>
                </a:lnTo>
                <a:lnTo>
                  <a:pt x="653834" y="782320"/>
                </a:lnTo>
                <a:lnTo>
                  <a:pt x="691794" y="756920"/>
                </a:lnTo>
                <a:lnTo>
                  <a:pt x="726071" y="726440"/>
                </a:lnTo>
                <a:lnTo>
                  <a:pt x="756259" y="692150"/>
                </a:lnTo>
                <a:lnTo>
                  <a:pt x="781926" y="654050"/>
                </a:lnTo>
                <a:lnTo>
                  <a:pt x="802627" y="612140"/>
                </a:lnTo>
                <a:lnTo>
                  <a:pt x="817943" y="568960"/>
                </a:lnTo>
                <a:lnTo>
                  <a:pt x="827455" y="521970"/>
                </a:lnTo>
                <a:lnTo>
                  <a:pt x="830719" y="473710"/>
                </a:lnTo>
                <a:lnTo>
                  <a:pt x="826706" y="420370"/>
                </a:lnTo>
                <a:lnTo>
                  <a:pt x="814857" y="368300"/>
                </a:lnTo>
                <a:lnTo>
                  <a:pt x="806526" y="347560"/>
                </a:lnTo>
                <a:lnTo>
                  <a:pt x="806526" y="473710"/>
                </a:lnTo>
                <a:lnTo>
                  <a:pt x="803097" y="520700"/>
                </a:lnTo>
                <a:lnTo>
                  <a:pt x="803008" y="521970"/>
                </a:lnTo>
                <a:lnTo>
                  <a:pt x="802919" y="523240"/>
                </a:lnTo>
                <a:lnTo>
                  <a:pt x="792416" y="570230"/>
                </a:lnTo>
                <a:lnTo>
                  <a:pt x="775563" y="614680"/>
                </a:lnTo>
                <a:lnTo>
                  <a:pt x="752856" y="655320"/>
                </a:lnTo>
                <a:lnTo>
                  <a:pt x="724827" y="692150"/>
                </a:lnTo>
                <a:lnTo>
                  <a:pt x="691997" y="725170"/>
                </a:lnTo>
                <a:lnTo>
                  <a:pt x="654862" y="753110"/>
                </a:lnTo>
                <a:lnTo>
                  <a:pt x="613968" y="775970"/>
                </a:lnTo>
                <a:lnTo>
                  <a:pt x="569823" y="792480"/>
                </a:lnTo>
                <a:lnTo>
                  <a:pt x="522947" y="802640"/>
                </a:lnTo>
                <a:lnTo>
                  <a:pt x="473849" y="806450"/>
                </a:lnTo>
                <a:lnTo>
                  <a:pt x="424751" y="802640"/>
                </a:lnTo>
                <a:lnTo>
                  <a:pt x="377875" y="792480"/>
                </a:lnTo>
                <a:lnTo>
                  <a:pt x="333717" y="775970"/>
                </a:lnTo>
                <a:lnTo>
                  <a:pt x="292823" y="753110"/>
                </a:lnTo>
                <a:lnTo>
                  <a:pt x="255701" y="725170"/>
                </a:lnTo>
                <a:lnTo>
                  <a:pt x="222859" y="692150"/>
                </a:lnTo>
                <a:lnTo>
                  <a:pt x="194830" y="655320"/>
                </a:lnTo>
                <a:lnTo>
                  <a:pt x="172123" y="614680"/>
                </a:lnTo>
                <a:lnTo>
                  <a:pt x="155270" y="570230"/>
                </a:lnTo>
                <a:lnTo>
                  <a:pt x="144767" y="523240"/>
                </a:lnTo>
                <a:lnTo>
                  <a:pt x="141160" y="473710"/>
                </a:lnTo>
                <a:lnTo>
                  <a:pt x="144678" y="426720"/>
                </a:lnTo>
                <a:lnTo>
                  <a:pt x="144767" y="425450"/>
                </a:lnTo>
                <a:lnTo>
                  <a:pt x="155270" y="378460"/>
                </a:lnTo>
                <a:lnTo>
                  <a:pt x="172123" y="334010"/>
                </a:lnTo>
                <a:lnTo>
                  <a:pt x="194830" y="293370"/>
                </a:lnTo>
                <a:lnTo>
                  <a:pt x="222859" y="255270"/>
                </a:lnTo>
                <a:lnTo>
                  <a:pt x="255701" y="223520"/>
                </a:lnTo>
                <a:lnTo>
                  <a:pt x="292823" y="195580"/>
                </a:lnTo>
                <a:lnTo>
                  <a:pt x="333717" y="172720"/>
                </a:lnTo>
                <a:lnTo>
                  <a:pt x="377875" y="154940"/>
                </a:lnTo>
                <a:lnTo>
                  <a:pt x="424751" y="144780"/>
                </a:lnTo>
                <a:lnTo>
                  <a:pt x="473849" y="140970"/>
                </a:lnTo>
                <a:lnTo>
                  <a:pt x="522947" y="144780"/>
                </a:lnTo>
                <a:lnTo>
                  <a:pt x="569823" y="154940"/>
                </a:lnTo>
                <a:lnTo>
                  <a:pt x="613968" y="172720"/>
                </a:lnTo>
                <a:lnTo>
                  <a:pt x="654862" y="195580"/>
                </a:lnTo>
                <a:lnTo>
                  <a:pt x="691997" y="223520"/>
                </a:lnTo>
                <a:lnTo>
                  <a:pt x="724827" y="255270"/>
                </a:lnTo>
                <a:lnTo>
                  <a:pt x="752856" y="293370"/>
                </a:lnTo>
                <a:lnTo>
                  <a:pt x="775563" y="334010"/>
                </a:lnTo>
                <a:lnTo>
                  <a:pt x="792416" y="378460"/>
                </a:lnTo>
                <a:lnTo>
                  <a:pt x="802919" y="425450"/>
                </a:lnTo>
                <a:lnTo>
                  <a:pt x="806526" y="473710"/>
                </a:lnTo>
                <a:lnTo>
                  <a:pt x="806526" y="347560"/>
                </a:lnTo>
                <a:lnTo>
                  <a:pt x="795477" y="320040"/>
                </a:lnTo>
                <a:lnTo>
                  <a:pt x="768858" y="273050"/>
                </a:lnTo>
                <a:lnTo>
                  <a:pt x="735304" y="231140"/>
                </a:lnTo>
                <a:lnTo>
                  <a:pt x="729564" y="224790"/>
                </a:lnTo>
                <a:lnTo>
                  <a:pt x="746226" y="208280"/>
                </a:lnTo>
                <a:lnTo>
                  <a:pt x="794943" y="160020"/>
                </a:lnTo>
                <a:lnTo>
                  <a:pt x="801166" y="166370"/>
                </a:lnTo>
                <a:lnTo>
                  <a:pt x="832789" y="203200"/>
                </a:lnTo>
                <a:lnTo>
                  <a:pt x="859929" y="243840"/>
                </a:lnTo>
                <a:lnTo>
                  <a:pt x="882446" y="285750"/>
                </a:lnTo>
                <a:lnTo>
                  <a:pt x="900214" y="331470"/>
                </a:lnTo>
                <a:lnTo>
                  <a:pt x="913066" y="377190"/>
                </a:lnTo>
                <a:lnTo>
                  <a:pt x="920889" y="425450"/>
                </a:lnTo>
                <a:lnTo>
                  <a:pt x="923518" y="473710"/>
                </a:lnTo>
                <a:lnTo>
                  <a:pt x="923518" y="324993"/>
                </a:lnTo>
                <a:lnTo>
                  <a:pt x="890701" y="248920"/>
                </a:lnTo>
                <a:lnTo>
                  <a:pt x="866279" y="208280"/>
                </a:lnTo>
                <a:lnTo>
                  <a:pt x="837768" y="171450"/>
                </a:lnTo>
                <a:lnTo>
                  <a:pt x="827316" y="160020"/>
                </a:lnTo>
                <a:lnTo>
                  <a:pt x="805268" y="135890"/>
                </a:lnTo>
                <a:lnTo>
                  <a:pt x="804456" y="134620"/>
                </a:lnTo>
                <a:lnTo>
                  <a:pt x="803732" y="133350"/>
                </a:lnTo>
                <a:lnTo>
                  <a:pt x="802995" y="133350"/>
                </a:lnTo>
                <a:lnTo>
                  <a:pt x="802373" y="132080"/>
                </a:lnTo>
                <a:lnTo>
                  <a:pt x="801116" y="132080"/>
                </a:lnTo>
                <a:lnTo>
                  <a:pt x="800582" y="130810"/>
                </a:lnTo>
                <a:lnTo>
                  <a:pt x="777570" y="111633"/>
                </a:lnTo>
                <a:lnTo>
                  <a:pt x="777570" y="142240"/>
                </a:lnTo>
                <a:lnTo>
                  <a:pt x="712101" y="208280"/>
                </a:lnTo>
                <a:lnTo>
                  <a:pt x="705904" y="203200"/>
                </a:lnTo>
                <a:lnTo>
                  <a:pt x="665086" y="172720"/>
                </a:lnTo>
                <a:lnTo>
                  <a:pt x="620750" y="148590"/>
                </a:lnTo>
                <a:lnTo>
                  <a:pt x="600544" y="140970"/>
                </a:lnTo>
                <a:lnTo>
                  <a:pt x="573608" y="130810"/>
                </a:lnTo>
                <a:lnTo>
                  <a:pt x="524395" y="120650"/>
                </a:lnTo>
                <a:lnTo>
                  <a:pt x="473849" y="116840"/>
                </a:lnTo>
                <a:lnTo>
                  <a:pt x="425488" y="120650"/>
                </a:lnTo>
                <a:lnTo>
                  <a:pt x="379082" y="129540"/>
                </a:lnTo>
                <a:lnTo>
                  <a:pt x="335076" y="144780"/>
                </a:lnTo>
                <a:lnTo>
                  <a:pt x="293865" y="166370"/>
                </a:lnTo>
                <a:lnTo>
                  <a:pt x="255905" y="191770"/>
                </a:lnTo>
                <a:lnTo>
                  <a:pt x="221615" y="222250"/>
                </a:lnTo>
                <a:lnTo>
                  <a:pt x="191427" y="256540"/>
                </a:lnTo>
                <a:lnTo>
                  <a:pt x="165760" y="293370"/>
                </a:lnTo>
                <a:lnTo>
                  <a:pt x="145059" y="335280"/>
                </a:lnTo>
                <a:lnTo>
                  <a:pt x="129743" y="379730"/>
                </a:lnTo>
                <a:lnTo>
                  <a:pt x="120230" y="425450"/>
                </a:lnTo>
                <a:lnTo>
                  <a:pt x="116967" y="473710"/>
                </a:lnTo>
                <a:lnTo>
                  <a:pt x="120383" y="520700"/>
                </a:lnTo>
                <a:lnTo>
                  <a:pt x="120472" y="521970"/>
                </a:lnTo>
                <a:lnTo>
                  <a:pt x="120573" y="523240"/>
                </a:lnTo>
                <a:lnTo>
                  <a:pt x="120662" y="524510"/>
                </a:lnTo>
                <a:lnTo>
                  <a:pt x="131546" y="574040"/>
                </a:lnTo>
                <a:lnTo>
                  <a:pt x="149364" y="622300"/>
                </a:lnTo>
                <a:lnTo>
                  <a:pt x="173824" y="666750"/>
                </a:lnTo>
                <a:lnTo>
                  <a:pt x="204660" y="707390"/>
                </a:lnTo>
                <a:lnTo>
                  <a:pt x="210032" y="713740"/>
                </a:lnTo>
                <a:lnTo>
                  <a:pt x="144564" y="779780"/>
                </a:lnTo>
                <a:lnTo>
                  <a:pt x="108839" y="736600"/>
                </a:lnTo>
                <a:lnTo>
                  <a:pt x="83515" y="697230"/>
                </a:lnTo>
                <a:lnTo>
                  <a:pt x="62496" y="655320"/>
                </a:lnTo>
                <a:lnTo>
                  <a:pt x="45923" y="612140"/>
                </a:lnTo>
                <a:lnTo>
                  <a:pt x="33921" y="566420"/>
                </a:lnTo>
                <a:lnTo>
                  <a:pt x="26631" y="520700"/>
                </a:lnTo>
                <a:lnTo>
                  <a:pt x="24168" y="473710"/>
                </a:lnTo>
                <a:lnTo>
                  <a:pt x="26746" y="426720"/>
                </a:lnTo>
                <a:lnTo>
                  <a:pt x="26809" y="425450"/>
                </a:lnTo>
                <a:lnTo>
                  <a:pt x="34556" y="377190"/>
                </a:lnTo>
                <a:lnTo>
                  <a:pt x="47129" y="331470"/>
                </a:lnTo>
                <a:lnTo>
                  <a:pt x="64249" y="288290"/>
                </a:lnTo>
                <a:lnTo>
                  <a:pt x="85648" y="247650"/>
                </a:lnTo>
                <a:lnTo>
                  <a:pt x="111048" y="208280"/>
                </a:lnTo>
                <a:lnTo>
                  <a:pt x="140157" y="172720"/>
                </a:lnTo>
                <a:lnTo>
                  <a:pt x="172720" y="139700"/>
                </a:lnTo>
                <a:lnTo>
                  <a:pt x="208445" y="111760"/>
                </a:lnTo>
                <a:lnTo>
                  <a:pt x="247065" y="86360"/>
                </a:lnTo>
                <a:lnTo>
                  <a:pt x="288302" y="64770"/>
                </a:lnTo>
                <a:lnTo>
                  <a:pt x="331876" y="46990"/>
                </a:lnTo>
                <a:lnTo>
                  <a:pt x="377507" y="34290"/>
                </a:lnTo>
                <a:lnTo>
                  <a:pt x="424916" y="26670"/>
                </a:lnTo>
                <a:lnTo>
                  <a:pt x="473849" y="24130"/>
                </a:lnTo>
                <a:lnTo>
                  <a:pt x="520331" y="26670"/>
                </a:lnTo>
                <a:lnTo>
                  <a:pt x="566026" y="34290"/>
                </a:lnTo>
                <a:lnTo>
                  <a:pt x="610565" y="45720"/>
                </a:lnTo>
                <a:lnTo>
                  <a:pt x="653630" y="62230"/>
                </a:lnTo>
                <a:lnTo>
                  <a:pt x="694880" y="82550"/>
                </a:lnTo>
                <a:lnTo>
                  <a:pt x="733971" y="107950"/>
                </a:lnTo>
                <a:lnTo>
                  <a:pt x="770547" y="135890"/>
                </a:lnTo>
                <a:lnTo>
                  <a:pt x="777570" y="142240"/>
                </a:lnTo>
                <a:lnTo>
                  <a:pt x="777570" y="111633"/>
                </a:lnTo>
                <a:lnTo>
                  <a:pt x="718375" y="68580"/>
                </a:lnTo>
                <a:lnTo>
                  <a:pt x="673176" y="44450"/>
                </a:lnTo>
                <a:lnTo>
                  <a:pt x="625754" y="25400"/>
                </a:lnTo>
                <a:lnTo>
                  <a:pt x="621271" y="24130"/>
                </a:lnTo>
                <a:lnTo>
                  <a:pt x="576478" y="11430"/>
                </a:lnTo>
                <a:lnTo>
                  <a:pt x="525716" y="2540"/>
                </a:lnTo>
                <a:lnTo>
                  <a:pt x="473849" y="0"/>
                </a:lnTo>
                <a:lnTo>
                  <a:pt x="425475" y="2540"/>
                </a:lnTo>
                <a:lnTo>
                  <a:pt x="378472" y="10160"/>
                </a:lnTo>
                <a:lnTo>
                  <a:pt x="333095" y="21590"/>
                </a:lnTo>
                <a:lnTo>
                  <a:pt x="289585" y="36830"/>
                </a:lnTo>
                <a:lnTo>
                  <a:pt x="248170" y="57150"/>
                </a:lnTo>
                <a:lnTo>
                  <a:pt x="209092" y="81280"/>
                </a:lnTo>
                <a:lnTo>
                  <a:pt x="172605" y="107950"/>
                </a:lnTo>
                <a:lnTo>
                  <a:pt x="138938" y="139700"/>
                </a:lnTo>
                <a:lnTo>
                  <a:pt x="108331" y="172720"/>
                </a:lnTo>
                <a:lnTo>
                  <a:pt x="81038" y="209550"/>
                </a:lnTo>
                <a:lnTo>
                  <a:pt x="57277" y="248920"/>
                </a:lnTo>
                <a:lnTo>
                  <a:pt x="37299" y="289560"/>
                </a:lnTo>
                <a:lnTo>
                  <a:pt x="21336" y="332740"/>
                </a:lnTo>
                <a:lnTo>
                  <a:pt x="9639" y="378460"/>
                </a:lnTo>
                <a:lnTo>
                  <a:pt x="2451" y="425450"/>
                </a:lnTo>
                <a:lnTo>
                  <a:pt x="0" y="473710"/>
                </a:lnTo>
                <a:lnTo>
                  <a:pt x="2387" y="520700"/>
                </a:lnTo>
                <a:lnTo>
                  <a:pt x="2451" y="521970"/>
                </a:lnTo>
                <a:lnTo>
                  <a:pt x="9639" y="568960"/>
                </a:lnTo>
                <a:lnTo>
                  <a:pt x="21336" y="614680"/>
                </a:lnTo>
                <a:lnTo>
                  <a:pt x="37299" y="657860"/>
                </a:lnTo>
                <a:lnTo>
                  <a:pt x="57277" y="699770"/>
                </a:lnTo>
                <a:lnTo>
                  <a:pt x="81038" y="739140"/>
                </a:lnTo>
                <a:lnTo>
                  <a:pt x="108331" y="774700"/>
                </a:lnTo>
                <a:lnTo>
                  <a:pt x="138938" y="808990"/>
                </a:lnTo>
                <a:lnTo>
                  <a:pt x="172605" y="839470"/>
                </a:lnTo>
                <a:lnTo>
                  <a:pt x="209092" y="867410"/>
                </a:lnTo>
                <a:lnTo>
                  <a:pt x="248170" y="890270"/>
                </a:lnTo>
                <a:lnTo>
                  <a:pt x="289585" y="910590"/>
                </a:lnTo>
                <a:lnTo>
                  <a:pt x="333095" y="927100"/>
                </a:lnTo>
                <a:lnTo>
                  <a:pt x="378472" y="938530"/>
                </a:lnTo>
                <a:lnTo>
                  <a:pt x="425475" y="944880"/>
                </a:lnTo>
                <a:lnTo>
                  <a:pt x="473849" y="947420"/>
                </a:lnTo>
                <a:lnTo>
                  <a:pt x="528624" y="944880"/>
                </a:lnTo>
                <a:lnTo>
                  <a:pt x="582307" y="934720"/>
                </a:lnTo>
                <a:lnTo>
                  <a:pt x="621411" y="923290"/>
                </a:lnTo>
                <a:lnTo>
                  <a:pt x="684542" y="897890"/>
                </a:lnTo>
                <a:lnTo>
                  <a:pt x="732167" y="871220"/>
                </a:lnTo>
                <a:lnTo>
                  <a:pt x="738162" y="867410"/>
                </a:lnTo>
                <a:lnTo>
                  <a:pt x="866152" y="994410"/>
                </a:lnTo>
                <a:lnTo>
                  <a:pt x="880046" y="1005840"/>
                </a:lnTo>
                <a:lnTo>
                  <a:pt x="895667" y="1014730"/>
                </a:lnTo>
                <a:lnTo>
                  <a:pt x="912609" y="1019810"/>
                </a:lnTo>
                <a:lnTo>
                  <a:pt x="930478" y="1021080"/>
                </a:lnTo>
                <a:lnTo>
                  <a:pt x="948410" y="1019810"/>
                </a:lnTo>
                <a:lnTo>
                  <a:pt x="991844" y="996950"/>
                </a:lnTo>
                <a:lnTo>
                  <a:pt x="1014857" y="965200"/>
                </a:lnTo>
                <a:lnTo>
                  <a:pt x="1021499" y="93091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8" name="object 188"/>
          <p:cNvGrpSpPr/>
          <p:nvPr/>
        </p:nvGrpSpPr>
        <p:grpSpPr>
          <a:xfrm>
            <a:off x="8492029" y="7381516"/>
            <a:ext cx="1110615" cy="1123950"/>
            <a:chOff x="8492029" y="7381516"/>
            <a:chExt cx="1110615" cy="1123950"/>
          </a:xfrm>
        </p:grpSpPr>
        <p:sp>
          <p:nvSpPr>
            <p:cNvPr id="189" name="object 189"/>
            <p:cNvSpPr/>
            <p:nvPr/>
          </p:nvSpPr>
          <p:spPr>
            <a:xfrm>
              <a:off x="8492020" y="7381525"/>
              <a:ext cx="1110615" cy="1123950"/>
            </a:xfrm>
            <a:custGeom>
              <a:avLst/>
              <a:gdLst/>
              <a:ahLst/>
              <a:cxnLst/>
              <a:rect l="l" t="t" r="r" b="b"/>
              <a:pathLst>
                <a:path w="1110615" h="1123950">
                  <a:moveTo>
                    <a:pt x="327113" y="64833"/>
                  </a:moveTo>
                  <a:lnTo>
                    <a:pt x="326961" y="61620"/>
                  </a:lnTo>
                  <a:lnTo>
                    <a:pt x="323684" y="54610"/>
                  </a:lnTo>
                  <a:lnTo>
                    <a:pt x="319468" y="51955"/>
                  </a:lnTo>
                  <a:lnTo>
                    <a:pt x="313156" y="51955"/>
                  </a:lnTo>
                  <a:lnTo>
                    <a:pt x="264426" y="77089"/>
                  </a:lnTo>
                  <a:lnTo>
                    <a:pt x="221602" y="105041"/>
                  </a:lnTo>
                  <a:lnTo>
                    <a:pt x="181622" y="136652"/>
                  </a:lnTo>
                  <a:lnTo>
                    <a:pt x="144741" y="171653"/>
                  </a:lnTo>
                  <a:lnTo>
                    <a:pt x="111150" y="209740"/>
                  </a:lnTo>
                  <a:lnTo>
                    <a:pt x="81102" y="250659"/>
                  </a:lnTo>
                  <a:lnTo>
                    <a:pt x="54800" y="294119"/>
                  </a:lnTo>
                  <a:lnTo>
                    <a:pt x="32499" y="339852"/>
                  </a:lnTo>
                  <a:lnTo>
                    <a:pt x="14389" y="387553"/>
                  </a:lnTo>
                  <a:lnTo>
                    <a:pt x="711" y="436956"/>
                  </a:lnTo>
                  <a:lnTo>
                    <a:pt x="0" y="440042"/>
                  </a:lnTo>
                  <a:lnTo>
                    <a:pt x="546" y="443204"/>
                  </a:lnTo>
                  <a:lnTo>
                    <a:pt x="3924" y="448564"/>
                  </a:lnTo>
                  <a:lnTo>
                    <a:pt x="6553" y="450418"/>
                  </a:lnTo>
                  <a:lnTo>
                    <a:pt x="9677" y="451129"/>
                  </a:lnTo>
                  <a:lnTo>
                    <a:pt x="12280" y="451421"/>
                  </a:lnTo>
                  <a:lnTo>
                    <a:pt x="17741" y="451421"/>
                  </a:lnTo>
                  <a:lnTo>
                    <a:pt x="22580" y="447548"/>
                  </a:lnTo>
                  <a:lnTo>
                    <a:pt x="23787" y="442188"/>
                  </a:lnTo>
                  <a:lnTo>
                    <a:pt x="36893" y="394868"/>
                  </a:lnTo>
                  <a:lnTo>
                    <a:pt x="54241" y="349173"/>
                  </a:lnTo>
                  <a:lnTo>
                    <a:pt x="75615" y="305384"/>
                  </a:lnTo>
                  <a:lnTo>
                    <a:pt x="100799" y="263766"/>
                  </a:lnTo>
                  <a:lnTo>
                    <a:pt x="129590" y="224574"/>
                  </a:lnTo>
                  <a:lnTo>
                    <a:pt x="161759" y="188074"/>
                  </a:lnTo>
                  <a:lnTo>
                    <a:pt x="197091" y="154559"/>
                  </a:lnTo>
                  <a:lnTo>
                    <a:pt x="235381" y="124282"/>
                  </a:lnTo>
                  <a:lnTo>
                    <a:pt x="276402" y="97510"/>
                  </a:lnTo>
                  <a:lnTo>
                    <a:pt x="319938" y="74510"/>
                  </a:lnTo>
                  <a:lnTo>
                    <a:pt x="322808" y="73164"/>
                  </a:lnTo>
                  <a:lnTo>
                    <a:pt x="324980" y="70777"/>
                  </a:lnTo>
                  <a:lnTo>
                    <a:pt x="327113" y="64833"/>
                  </a:lnTo>
                  <a:close/>
                </a:path>
                <a:path w="1110615" h="1123950">
                  <a:moveTo>
                    <a:pt x="560412" y="1105166"/>
                  </a:moveTo>
                  <a:lnTo>
                    <a:pt x="555104" y="1099858"/>
                  </a:lnTo>
                  <a:lnTo>
                    <a:pt x="548576" y="1099858"/>
                  </a:lnTo>
                  <a:lnTo>
                    <a:pt x="501091" y="1097762"/>
                  </a:lnTo>
                  <a:lnTo>
                    <a:pt x="454380" y="1091526"/>
                  </a:lnTo>
                  <a:lnTo>
                    <a:pt x="408660" y="1081303"/>
                  </a:lnTo>
                  <a:lnTo>
                    <a:pt x="364185" y="1067206"/>
                  </a:lnTo>
                  <a:lnTo>
                    <a:pt x="321195" y="1049362"/>
                  </a:lnTo>
                  <a:lnTo>
                    <a:pt x="279920" y="1027887"/>
                  </a:lnTo>
                  <a:lnTo>
                    <a:pt x="240626" y="1002919"/>
                  </a:lnTo>
                  <a:lnTo>
                    <a:pt x="203517" y="974585"/>
                  </a:lnTo>
                  <a:lnTo>
                    <a:pt x="168871" y="943000"/>
                  </a:lnTo>
                  <a:lnTo>
                    <a:pt x="136906" y="908304"/>
                  </a:lnTo>
                  <a:lnTo>
                    <a:pt x="107873" y="870610"/>
                  </a:lnTo>
                  <a:lnTo>
                    <a:pt x="105664" y="867448"/>
                  </a:lnTo>
                  <a:lnTo>
                    <a:pt x="102031" y="865568"/>
                  </a:lnTo>
                  <a:lnTo>
                    <a:pt x="95732" y="865568"/>
                  </a:lnTo>
                  <a:lnTo>
                    <a:pt x="93395" y="866330"/>
                  </a:lnTo>
                  <a:lnTo>
                    <a:pt x="88785" y="869543"/>
                  </a:lnTo>
                  <a:lnTo>
                    <a:pt x="87071" y="872261"/>
                  </a:lnTo>
                  <a:lnTo>
                    <a:pt x="85979" y="878484"/>
                  </a:lnTo>
                  <a:lnTo>
                    <a:pt x="86677" y="881634"/>
                  </a:lnTo>
                  <a:lnTo>
                    <a:pt x="118808" y="923582"/>
                  </a:lnTo>
                  <a:lnTo>
                    <a:pt x="152171" y="959802"/>
                  </a:lnTo>
                  <a:lnTo>
                    <a:pt x="188353" y="992771"/>
                  </a:lnTo>
                  <a:lnTo>
                    <a:pt x="227076" y="1022350"/>
                  </a:lnTo>
                  <a:lnTo>
                    <a:pt x="268109" y="1048410"/>
                  </a:lnTo>
                  <a:lnTo>
                    <a:pt x="311200" y="1070825"/>
                  </a:lnTo>
                  <a:lnTo>
                    <a:pt x="356082" y="1089456"/>
                  </a:lnTo>
                  <a:lnTo>
                    <a:pt x="402513" y="1104176"/>
                  </a:lnTo>
                  <a:lnTo>
                    <a:pt x="450240" y="1114856"/>
                  </a:lnTo>
                  <a:lnTo>
                    <a:pt x="499008" y="1121359"/>
                  </a:lnTo>
                  <a:lnTo>
                    <a:pt x="548576" y="1123543"/>
                  </a:lnTo>
                  <a:lnTo>
                    <a:pt x="555104" y="1123543"/>
                  </a:lnTo>
                  <a:lnTo>
                    <a:pt x="560412" y="1118235"/>
                  </a:lnTo>
                  <a:lnTo>
                    <a:pt x="560412" y="1105166"/>
                  </a:lnTo>
                  <a:close/>
                </a:path>
                <a:path w="1110615" h="1123950">
                  <a:moveTo>
                    <a:pt x="711606" y="445566"/>
                  </a:moveTo>
                  <a:lnTo>
                    <a:pt x="710742" y="438099"/>
                  </a:lnTo>
                  <a:lnTo>
                    <a:pt x="703516" y="432371"/>
                  </a:lnTo>
                  <a:lnTo>
                    <a:pt x="700963" y="431482"/>
                  </a:lnTo>
                  <a:lnTo>
                    <a:pt x="694651" y="431482"/>
                  </a:lnTo>
                  <a:lnTo>
                    <a:pt x="691248" y="433146"/>
                  </a:lnTo>
                  <a:lnTo>
                    <a:pt x="512953" y="658304"/>
                  </a:lnTo>
                  <a:lnTo>
                    <a:pt x="421754" y="577773"/>
                  </a:lnTo>
                  <a:lnTo>
                    <a:pt x="418960" y="576719"/>
                  </a:lnTo>
                  <a:lnTo>
                    <a:pt x="412673" y="576719"/>
                  </a:lnTo>
                  <a:lnTo>
                    <a:pt x="409448" y="578167"/>
                  </a:lnTo>
                  <a:lnTo>
                    <a:pt x="405104" y="583095"/>
                  </a:lnTo>
                  <a:lnTo>
                    <a:pt x="404063" y="586130"/>
                  </a:lnTo>
                  <a:lnTo>
                    <a:pt x="404456" y="592442"/>
                  </a:lnTo>
                  <a:lnTo>
                    <a:pt x="405866" y="595350"/>
                  </a:lnTo>
                  <a:lnTo>
                    <a:pt x="508812" y="686244"/>
                  </a:lnTo>
                  <a:lnTo>
                    <a:pt x="511594" y="687298"/>
                  </a:lnTo>
                  <a:lnTo>
                    <a:pt x="514489" y="687298"/>
                  </a:lnTo>
                  <a:lnTo>
                    <a:pt x="518756" y="686968"/>
                  </a:lnTo>
                  <a:lnTo>
                    <a:pt x="521766" y="685342"/>
                  </a:lnTo>
                  <a:lnTo>
                    <a:pt x="711606" y="445566"/>
                  </a:lnTo>
                  <a:close/>
                </a:path>
                <a:path w="1110615" h="1123950">
                  <a:moveTo>
                    <a:pt x="902208" y="298894"/>
                  </a:moveTo>
                  <a:lnTo>
                    <a:pt x="901979" y="282943"/>
                  </a:lnTo>
                  <a:lnTo>
                    <a:pt x="901585" y="271043"/>
                  </a:lnTo>
                  <a:lnTo>
                    <a:pt x="901496" y="268147"/>
                  </a:lnTo>
                  <a:lnTo>
                    <a:pt x="901446" y="266763"/>
                  </a:lnTo>
                  <a:lnTo>
                    <a:pt x="901039" y="258572"/>
                  </a:lnTo>
                  <a:lnTo>
                    <a:pt x="900684" y="252437"/>
                  </a:lnTo>
                  <a:lnTo>
                    <a:pt x="895705" y="247548"/>
                  </a:lnTo>
                  <a:lnTo>
                    <a:pt x="893305" y="247548"/>
                  </a:lnTo>
                  <a:lnTo>
                    <a:pt x="878293" y="247167"/>
                  </a:lnTo>
                  <a:lnTo>
                    <a:pt x="878293" y="298894"/>
                  </a:lnTo>
                  <a:lnTo>
                    <a:pt x="878090" y="325894"/>
                  </a:lnTo>
                  <a:lnTo>
                    <a:pt x="875004" y="396405"/>
                  </a:lnTo>
                  <a:lnTo>
                    <a:pt x="871486" y="438188"/>
                  </a:lnTo>
                  <a:lnTo>
                    <a:pt x="866228" y="483196"/>
                  </a:lnTo>
                  <a:lnTo>
                    <a:pt x="858901" y="530580"/>
                  </a:lnTo>
                  <a:lnTo>
                    <a:pt x="849198" y="579462"/>
                  </a:lnTo>
                  <a:lnTo>
                    <a:pt x="836790" y="628992"/>
                  </a:lnTo>
                  <a:lnTo>
                    <a:pt x="821359" y="678319"/>
                  </a:lnTo>
                  <a:lnTo>
                    <a:pt x="802525" y="726706"/>
                  </a:lnTo>
                  <a:lnTo>
                    <a:pt x="780084" y="773023"/>
                  </a:lnTo>
                  <a:lnTo>
                    <a:pt x="753656" y="816584"/>
                  </a:lnTo>
                  <a:lnTo>
                    <a:pt x="722922" y="856513"/>
                  </a:lnTo>
                  <a:lnTo>
                    <a:pt x="687565" y="891971"/>
                  </a:lnTo>
                  <a:lnTo>
                    <a:pt x="647268" y="922096"/>
                  </a:lnTo>
                  <a:lnTo>
                    <a:pt x="601700" y="946035"/>
                  </a:lnTo>
                  <a:lnTo>
                    <a:pt x="550545" y="962926"/>
                  </a:lnTo>
                  <a:lnTo>
                    <a:pt x="548563" y="963409"/>
                  </a:lnTo>
                  <a:lnTo>
                    <a:pt x="546595" y="962926"/>
                  </a:lnTo>
                  <a:lnTo>
                    <a:pt x="495452" y="946035"/>
                  </a:lnTo>
                  <a:lnTo>
                    <a:pt x="449910" y="922096"/>
                  </a:lnTo>
                  <a:lnTo>
                    <a:pt x="409613" y="891971"/>
                  </a:lnTo>
                  <a:lnTo>
                    <a:pt x="374281" y="856513"/>
                  </a:lnTo>
                  <a:lnTo>
                    <a:pt x="343560" y="816584"/>
                  </a:lnTo>
                  <a:lnTo>
                    <a:pt x="317131" y="773023"/>
                  </a:lnTo>
                  <a:lnTo>
                    <a:pt x="294690" y="726706"/>
                  </a:lnTo>
                  <a:lnTo>
                    <a:pt x="275920" y="678459"/>
                  </a:lnTo>
                  <a:lnTo>
                    <a:pt x="260477" y="629170"/>
                  </a:lnTo>
                  <a:lnTo>
                    <a:pt x="248056" y="579666"/>
                  </a:lnTo>
                  <a:lnTo>
                    <a:pt x="238340" y="530821"/>
                  </a:lnTo>
                  <a:lnTo>
                    <a:pt x="231000" y="483476"/>
                  </a:lnTo>
                  <a:lnTo>
                    <a:pt x="225729" y="438505"/>
                  </a:lnTo>
                  <a:lnTo>
                    <a:pt x="222199" y="396735"/>
                  </a:lnTo>
                  <a:lnTo>
                    <a:pt x="219075" y="326288"/>
                  </a:lnTo>
                  <a:lnTo>
                    <a:pt x="218909" y="306285"/>
                  </a:lnTo>
                  <a:lnTo>
                    <a:pt x="218846" y="298894"/>
                  </a:lnTo>
                  <a:lnTo>
                    <a:pt x="219036" y="282943"/>
                  </a:lnTo>
                  <a:lnTo>
                    <a:pt x="219087" y="278536"/>
                  </a:lnTo>
                  <a:lnTo>
                    <a:pt x="219252" y="271043"/>
                  </a:lnTo>
                  <a:lnTo>
                    <a:pt x="219252" y="270776"/>
                  </a:lnTo>
                  <a:lnTo>
                    <a:pt x="226999" y="270344"/>
                  </a:lnTo>
                  <a:lnTo>
                    <a:pt x="256070" y="268147"/>
                  </a:lnTo>
                  <a:lnTo>
                    <a:pt x="296608" y="263436"/>
                  </a:lnTo>
                  <a:lnTo>
                    <a:pt x="344957" y="255308"/>
                  </a:lnTo>
                  <a:lnTo>
                    <a:pt x="397459" y="242811"/>
                  </a:lnTo>
                  <a:lnTo>
                    <a:pt x="450138" y="225132"/>
                  </a:lnTo>
                  <a:lnTo>
                    <a:pt x="500291" y="201053"/>
                  </a:lnTo>
                  <a:lnTo>
                    <a:pt x="543280" y="169938"/>
                  </a:lnTo>
                  <a:lnTo>
                    <a:pt x="548843" y="164871"/>
                  </a:lnTo>
                  <a:lnTo>
                    <a:pt x="554621" y="169938"/>
                  </a:lnTo>
                  <a:lnTo>
                    <a:pt x="600214" y="202577"/>
                  </a:lnTo>
                  <a:lnTo>
                    <a:pt x="651230" y="227355"/>
                  </a:lnTo>
                  <a:lnTo>
                    <a:pt x="704253" y="245313"/>
                  </a:lnTo>
                  <a:lnTo>
                    <a:pt x="755954" y="257517"/>
                  </a:lnTo>
                  <a:lnTo>
                    <a:pt x="803008" y="265087"/>
                  </a:lnTo>
                  <a:lnTo>
                    <a:pt x="842124" y="269138"/>
                  </a:lnTo>
                  <a:lnTo>
                    <a:pt x="877887" y="271043"/>
                  </a:lnTo>
                  <a:lnTo>
                    <a:pt x="878039" y="278536"/>
                  </a:lnTo>
                  <a:lnTo>
                    <a:pt x="878293" y="298894"/>
                  </a:lnTo>
                  <a:lnTo>
                    <a:pt x="878293" y="247167"/>
                  </a:lnTo>
                  <a:lnTo>
                    <a:pt x="868324" y="246913"/>
                  </a:lnTo>
                  <a:lnTo>
                    <a:pt x="830389" y="244271"/>
                  </a:lnTo>
                  <a:lnTo>
                    <a:pt x="780084" y="237807"/>
                  </a:lnTo>
                  <a:lnTo>
                    <a:pt x="722515" y="225856"/>
                  </a:lnTo>
                  <a:lnTo>
                    <a:pt x="662813" y="206692"/>
                  </a:lnTo>
                  <a:lnTo>
                    <a:pt x="606082" y="178650"/>
                  </a:lnTo>
                  <a:lnTo>
                    <a:pt x="557415" y="140042"/>
                  </a:lnTo>
                  <a:lnTo>
                    <a:pt x="556425" y="139115"/>
                  </a:lnTo>
                  <a:lnTo>
                    <a:pt x="555828" y="138671"/>
                  </a:lnTo>
                  <a:lnTo>
                    <a:pt x="555180" y="138150"/>
                  </a:lnTo>
                  <a:lnTo>
                    <a:pt x="554520" y="137731"/>
                  </a:lnTo>
                  <a:lnTo>
                    <a:pt x="553173" y="137058"/>
                  </a:lnTo>
                  <a:lnTo>
                    <a:pt x="543979" y="137058"/>
                  </a:lnTo>
                  <a:lnTo>
                    <a:pt x="543585" y="137223"/>
                  </a:lnTo>
                  <a:lnTo>
                    <a:pt x="543255" y="137414"/>
                  </a:lnTo>
                  <a:lnTo>
                    <a:pt x="542239" y="137960"/>
                  </a:lnTo>
                  <a:lnTo>
                    <a:pt x="541616" y="138391"/>
                  </a:lnTo>
                  <a:lnTo>
                    <a:pt x="540969" y="138950"/>
                  </a:lnTo>
                  <a:lnTo>
                    <a:pt x="540550" y="139255"/>
                  </a:lnTo>
                  <a:lnTo>
                    <a:pt x="492493" y="178282"/>
                  </a:lnTo>
                  <a:lnTo>
                    <a:pt x="434238" y="206006"/>
                  </a:lnTo>
                  <a:lnTo>
                    <a:pt x="371360" y="225132"/>
                  </a:lnTo>
                  <a:lnTo>
                    <a:pt x="310578" y="237261"/>
                  </a:lnTo>
                  <a:lnTo>
                    <a:pt x="258559" y="243954"/>
                  </a:lnTo>
                  <a:lnTo>
                    <a:pt x="220878" y="246913"/>
                  </a:lnTo>
                  <a:lnTo>
                    <a:pt x="219913" y="246913"/>
                  </a:lnTo>
                  <a:lnTo>
                    <a:pt x="204990" y="247548"/>
                  </a:lnTo>
                  <a:lnTo>
                    <a:pt x="201536" y="247548"/>
                  </a:lnTo>
                  <a:lnTo>
                    <a:pt x="196456" y="252437"/>
                  </a:lnTo>
                  <a:lnTo>
                    <a:pt x="196151" y="257517"/>
                  </a:lnTo>
                  <a:lnTo>
                    <a:pt x="195846" y="263436"/>
                  </a:lnTo>
                  <a:lnTo>
                    <a:pt x="195770" y="265087"/>
                  </a:lnTo>
                  <a:lnTo>
                    <a:pt x="195681" y="266763"/>
                  </a:lnTo>
                  <a:lnTo>
                    <a:pt x="195148" y="282943"/>
                  </a:lnTo>
                  <a:lnTo>
                    <a:pt x="194919" y="298894"/>
                  </a:lnTo>
                  <a:lnTo>
                    <a:pt x="194818" y="306285"/>
                  </a:lnTo>
                  <a:lnTo>
                    <a:pt x="194970" y="325894"/>
                  </a:lnTo>
                  <a:lnTo>
                    <a:pt x="195033" y="335940"/>
                  </a:lnTo>
                  <a:lnTo>
                    <a:pt x="198437" y="410870"/>
                  </a:lnTo>
                  <a:lnTo>
                    <a:pt x="202298" y="454456"/>
                  </a:lnTo>
                  <a:lnTo>
                    <a:pt x="208026" y="501015"/>
                  </a:lnTo>
                  <a:lnTo>
                    <a:pt x="215988" y="549719"/>
                  </a:lnTo>
                  <a:lnTo>
                    <a:pt x="226491" y="599706"/>
                  </a:lnTo>
                  <a:lnTo>
                    <a:pt x="239877" y="650163"/>
                  </a:lnTo>
                  <a:lnTo>
                    <a:pt x="256489" y="700252"/>
                  </a:lnTo>
                  <a:lnTo>
                    <a:pt x="276656" y="749122"/>
                  </a:lnTo>
                  <a:lnTo>
                    <a:pt x="300710" y="795947"/>
                  </a:lnTo>
                  <a:lnTo>
                    <a:pt x="328993" y="839889"/>
                  </a:lnTo>
                  <a:lnTo>
                    <a:pt x="361823" y="880097"/>
                  </a:lnTo>
                  <a:lnTo>
                    <a:pt x="399542" y="915758"/>
                  </a:lnTo>
                  <a:lnTo>
                    <a:pt x="442506" y="946035"/>
                  </a:lnTo>
                  <a:lnTo>
                    <a:pt x="490994" y="970064"/>
                  </a:lnTo>
                  <a:lnTo>
                    <a:pt x="545401" y="987044"/>
                  </a:lnTo>
                  <a:lnTo>
                    <a:pt x="547636" y="987463"/>
                  </a:lnTo>
                  <a:lnTo>
                    <a:pt x="549516" y="987463"/>
                  </a:lnTo>
                  <a:lnTo>
                    <a:pt x="606171" y="970064"/>
                  </a:lnTo>
                  <a:lnTo>
                    <a:pt x="654685" y="946035"/>
                  </a:lnTo>
                  <a:lnTo>
                    <a:pt x="697636" y="915758"/>
                  </a:lnTo>
                  <a:lnTo>
                    <a:pt x="735355" y="880097"/>
                  </a:lnTo>
                  <a:lnTo>
                    <a:pt x="768184" y="839889"/>
                  </a:lnTo>
                  <a:lnTo>
                    <a:pt x="796455" y="795947"/>
                  </a:lnTo>
                  <a:lnTo>
                    <a:pt x="820496" y="749122"/>
                  </a:lnTo>
                  <a:lnTo>
                    <a:pt x="840651" y="700252"/>
                  </a:lnTo>
                  <a:lnTo>
                    <a:pt x="857262" y="650163"/>
                  </a:lnTo>
                  <a:lnTo>
                    <a:pt x="870648" y="599706"/>
                  </a:lnTo>
                  <a:lnTo>
                    <a:pt x="881151" y="549719"/>
                  </a:lnTo>
                  <a:lnTo>
                    <a:pt x="889101" y="501015"/>
                  </a:lnTo>
                  <a:lnTo>
                    <a:pt x="894829" y="454456"/>
                  </a:lnTo>
                  <a:lnTo>
                    <a:pt x="898690" y="410870"/>
                  </a:lnTo>
                  <a:lnTo>
                    <a:pt x="900988" y="371081"/>
                  </a:lnTo>
                  <a:lnTo>
                    <a:pt x="902093" y="335940"/>
                  </a:lnTo>
                  <a:lnTo>
                    <a:pt x="902208" y="298894"/>
                  </a:lnTo>
                  <a:close/>
                </a:path>
                <a:path w="1110615" h="1123950">
                  <a:moveTo>
                    <a:pt x="1012812" y="878281"/>
                  </a:moveTo>
                  <a:lnTo>
                    <a:pt x="1011504" y="870877"/>
                  </a:lnTo>
                  <a:lnTo>
                    <a:pt x="1004150" y="865733"/>
                  </a:lnTo>
                  <a:lnTo>
                    <a:pt x="1001801" y="864997"/>
                  </a:lnTo>
                  <a:lnTo>
                    <a:pt x="995514" y="864997"/>
                  </a:lnTo>
                  <a:lnTo>
                    <a:pt x="991882" y="866876"/>
                  </a:lnTo>
                  <a:lnTo>
                    <a:pt x="989672" y="870051"/>
                  </a:lnTo>
                  <a:lnTo>
                    <a:pt x="956271" y="913041"/>
                  </a:lnTo>
                  <a:lnTo>
                    <a:pt x="919073" y="952144"/>
                  </a:lnTo>
                  <a:lnTo>
                    <a:pt x="878344" y="987171"/>
                  </a:lnTo>
                  <a:lnTo>
                    <a:pt x="834351" y="1017917"/>
                  </a:lnTo>
                  <a:lnTo>
                    <a:pt x="787349" y="1044168"/>
                  </a:lnTo>
                  <a:lnTo>
                    <a:pt x="737603" y="1065745"/>
                  </a:lnTo>
                  <a:lnTo>
                    <a:pt x="734644" y="1066838"/>
                  </a:lnTo>
                  <a:lnTo>
                    <a:pt x="732282" y="1069035"/>
                  </a:lnTo>
                  <a:lnTo>
                    <a:pt x="729678" y="1074801"/>
                  </a:lnTo>
                  <a:lnTo>
                    <a:pt x="729576" y="1078001"/>
                  </a:lnTo>
                  <a:lnTo>
                    <a:pt x="732396" y="1085557"/>
                  </a:lnTo>
                  <a:lnTo>
                    <a:pt x="736854" y="1088656"/>
                  </a:lnTo>
                  <a:lnTo>
                    <a:pt x="741756" y="1088656"/>
                  </a:lnTo>
                  <a:lnTo>
                    <a:pt x="743178" y="1088656"/>
                  </a:lnTo>
                  <a:lnTo>
                    <a:pt x="790613" y="1068895"/>
                  </a:lnTo>
                  <a:lnTo>
                    <a:pt x="833234" y="1046276"/>
                  </a:lnTo>
                  <a:lnTo>
                    <a:pt x="873594" y="1020178"/>
                  </a:lnTo>
                  <a:lnTo>
                    <a:pt x="911529" y="990739"/>
                  </a:lnTo>
                  <a:lnTo>
                    <a:pt x="946861" y="958075"/>
                  </a:lnTo>
                  <a:lnTo>
                    <a:pt x="979436" y="922324"/>
                  </a:lnTo>
                  <a:lnTo>
                    <a:pt x="1009065" y="883627"/>
                  </a:lnTo>
                  <a:lnTo>
                    <a:pt x="1012812" y="878281"/>
                  </a:lnTo>
                  <a:close/>
                </a:path>
                <a:path w="1110615" h="1123950">
                  <a:moveTo>
                    <a:pt x="1110348" y="561771"/>
                  </a:moveTo>
                  <a:lnTo>
                    <a:pt x="1108316" y="513664"/>
                  </a:lnTo>
                  <a:lnTo>
                    <a:pt x="1102283" y="466471"/>
                  </a:lnTo>
                  <a:lnTo>
                    <a:pt x="1092390" y="420395"/>
                  </a:lnTo>
                  <a:lnTo>
                    <a:pt x="1078788" y="375615"/>
                  </a:lnTo>
                  <a:lnTo>
                    <a:pt x="1061593" y="332359"/>
                  </a:lnTo>
                  <a:lnTo>
                    <a:pt x="1040930" y="290804"/>
                  </a:lnTo>
                  <a:lnTo>
                    <a:pt x="1016952" y="251167"/>
                  </a:lnTo>
                  <a:lnTo>
                    <a:pt x="989787" y="213639"/>
                  </a:lnTo>
                  <a:lnTo>
                    <a:pt x="959561" y="178435"/>
                  </a:lnTo>
                  <a:lnTo>
                    <a:pt x="926414" y="145745"/>
                  </a:lnTo>
                  <a:lnTo>
                    <a:pt x="890473" y="115760"/>
                  </a:lnTo>
                  <a:lnTo>
                    <a:pt x="851877" y="88709"/>
                  </a:lnTo>
                  <a:lnTo>
                    <a:pt x="810755" y="64770"/>
                  </a:lnTo>
                  <a:lnTo>
                    <a:pt x="767245" y="44157"/>
                  </a:lnTo>
                  <a:lnTo>
                    <a:pt x="714527" y="24892"/>
                  </a:lnTo>
                  <a:lnTo>
                    <a:pt x="660374" y="11087"/>
                  </a:lnTo>
                  <a:lnTo>
                    <a:pt x="604989" y="2781"/>
                  </a:lnTo>
                  <a:lnTo>
                    <a:pt x="548563" y="0"/>
                  </a:lnTo>
                  <a:lnTo>
                    <a:pt x="542036" y="0"/>
                  </a:lnTo>
                  <a:lnTo>
                    <a:pt x="536727" y="5308"/>
                  </a:lnTo>
                  <a:lnTo>
                    <a:pt x="536727" y="18364"/>
                  </a:lnTo>
                  <a:lnTo>
                    <a:pt x="542036" y="23672"/>
                  </a:lnTo>
                  <a:lnTo>
                    <a:pt x="548563" y="23672"/>
                  </a:lnTo>
                  <a:lnTo>
                    <a:pt x="602615" y="26339"/>
                  </a:lnTo>
                  <a:lnTo>
                    <a:pt x="655662" y="34290"/>
                  </a:lnTo>
                  <a:lnTo>
                    <a:pt x="707529" y="47510"/>
                  </a:lnTo>
                  <a:lnTo>
                    <a:pt x="758012" y="65951"/>
                  </a:lnTo>
                  <a:lnTo>
                    <a:pt x="802805" y="87363"/>
                  </a:lnTo>
                  <a:lnTo>
                    <a:pt x="844931" y="112433"/>
                  </a:lnTo>
                  <a:lnTo>
                    <a:pt x="884224" y="140931"/>
                  </a:lnTo>
                  <a:lnTo>
                    <a:pt x="920534" y="172631"/>
                  </a:lnTo>
                  <a:lnTo>
                    <a:pt x="953706" y="207276"/>
                  </a:lnTo>
                  <a:lnTo>
                    <a:pt x="983564" y="244627"/>
                  </a:lnTo>
                  <a:lnTo>
                    <a:pt x="1009967" y="284454"/>
                  </a:lnTo>
                  <a:lnTo>
                    <a:pt x="1032738" y="326504"/>
                  </a:lnTo>
                  <a:lnTo>
                    <a:pt x="1051725" y="370547"/>
                  </a:lnTo>
                  <a:lnTo>
                    <a:pt x="1066774" y="416331"/>
                  </a:lnTo>
                  <a:lnTo>
                    <a:pt x="1077722" y="463626"/>
                  </a:lnTo>
                  <a:lnTo>
                    <a:pt x="1084402" y="512191"/>
                  </a:lnTo>
                  <a:lnTo>
                    <a:pt x="1086662" y="561771"/>
                  </a:lnTo>
                  <a:lnTo>
                    <a:pt x="1086662" y="568299"/>
                  </a:lnTo>
                  <a:lnTo>
                    <a:pt x="1091971" y="573608"/>
                  </a:lnTo>
                  <a:lnTo>
                    <a:pt x="1098511" y="573608"/>
                  </a:lnTo>
                  <a:lnTo>
                    <a:pt x="1105039" y="573608"/>
                  </a:lnTo>
                  <a:lnTo>
                    <a:pt x="1110348" y="568299"/>
                  </a:lnTo>
                  <a:lnTo>
                    <a:pt x="1110348" y="56177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195198" y="8230323"/>
              <a:ext cx="182538" cy="133378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9430358" y="7759530"/>
              <a:ext cx="64135" cy="376555"/>
            </a:xfrm>
            <a:custGeom>
              <a:avLst/>
              <a:gdLst/>
              <a:ahLst/>
              <a:cxnLst/>
              <a:rect l="l" t="t" r="r" b="b"/>
              <a:pathLst>
                <a:path w="64134" h="376554">
                  <a:moveTo>
                    <a:pt x="21957" y="0"/>
                  </a:moveTo>
                  <a:lnTo>
                    <a:pt x="15601" y="0"/>
                  </a:lnTo>
                  <a:lnTo>
                    <a:pt x="14051" y="314"/>
                  </a:lnTo>
                  <a:lnTo>
                    <a:pt x="6565" y="3476"/>
                  </a:lnTo>
                  <a:lnTo>
                    <a:pt x="3738" y="10439"/>
                  </a:lnTo>
                  <a:lnTo>
                    <a:pt x="6282" y="16449"/>
                  </a:lnTo>
                  <a:lnTo>
                    <a:pt x="21012" y="56788"/>
                  </a:lnTo>
                  <a:lnTo>
                    <a:pt x="31569" y="98218"/>
                  </a:lnTo>
                  <a:lnTo>
                    <a:pt x="37925" y="140592"/>
                  </a:lnTo>
                  <a:lnTo>
                    <a:pt x="40051" y="183764"/>
                  </a:lnTo>
                  <a:lnTo>
                    <a:pt x="37698" y="229224"/>
                  </a:lnTo>
                  <a:lnTo>
                    <a:pt x="30661" y="273746"/>
                  </a:lnTo>
                  <a:lnTo>
                    <a:pt x="18971" y="317179"/>
                  </a:lnTo>
                  <a:lnTo>
                    <a:pt x="2659" y="359371"/>
                  </a:lnTo>
                  <a:lnTo>
                    <a:pt x="0" y="365329"/>
                  </a:lnTo>
                  <a:lnTo>
                    <a:pt x="2670" y="372355"/>
                  </a:lnTo>
                  <a:lnTo>
                    <a:pt x="10167" y="375716"/>
                  </a:lnTo>
                  <a:lnTo>
                    <a:pt x="11790" y="376061"/>
                  </a:lnTo>
                  <a:lnTo>
                    <a:pt x="13455" y="376061"/>
                  </a:lnTo>
                  <a:lnTo>
                    <a:pt x="18114" y="376061"/>
                  </a:lnTo>
                  <a:lnTo>
                    <a:pt x="41490" y="324526"/>
                  </a:lnTo>
                  <a:lnTo>
                    <a:pt x="53825" y="278698"/>
                  </a:lnTo>
                  <a:lnTo>
                    <a:pt x="61252" y="231723"/>
                  </a:lnTo>
                  <a:lnTo>
                    <a:pt x="63736" y="183764"/>
                  </a:lnTo>
                  <a:lnTo>
                    <a:pt x="61493" y="138221"/>
                  </a:lnTo>
                  <a:lnTo>
                    <a:pt x="54783" y="93515"/>
                  </a:lnTo>
                  <a:lnTo>
                    <a:pt x="43637" y="49798"/>
                  </a:lnTo>
                  <a:lnTo>
                    <a:pt x="28082" y="7224"/>
                  </a:lnTo>
                  <a:lnTo>
                    <a:pt x="26240" y="2827"/>
                  </a:lnTo>
                  <a:lnTo>
                    <a:pt x="2195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791136" y="7498474"/>
              <a:ext cx="174088" cy="8325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149224" y="7506537"/>
              <a:ext cx="140822" cy="75191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587090" y="7735495"/>
              <a:ext cx="71086" cy="219637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8620656" y="8104432"/>
              <a:ext cx="268605" cy="260985"/>
            </a:xfrm>
            <a:custGeom>
              <a:avLst/>
              <a:gdLst/>
              <a:ahLst/>
              <a:cxnLst/>
              <a:rect l="l" t="t" r="r" b="b"/>
              <a:pathLst>
                <a:path w="268604" h="260984">
                  <a:moveTo>
                    <a:pt x="18187" y="0"/>
                  </a:moveTo>
                  <a:lnTo>
                    <a:pt x="11832" y="0"/>
                  </a:lnTo>
                  <a:lnTo>
                    <a:pt x="10282" y="324"/>
                  </a:lnTo>
                  <a:lnTo>
                    <a:pt x="2806" y="3507"/>
                  </a:lnTo>
                  <a:lnTo>
                    <a:pt x="0" y="10481"/>
                  </a:lnTo>
                  <a:lnTo>
                    <a:pt x="2544" y="16481"/>
                  </a:lnTo>
                  <a:lnTo>
                    <a:pt x="25226" y="62234"/>
                  </a:lnTo>
                  <a:lnTo>
                    <a:pt x="52839" y="104982"/>
                  </a:lnTo>
                  <a:lnTo>
                    <a:pt x="84977" y="144326"/>
                  </a:lnTo>
                  <a:lnTo>
                    <a:pt x="121235" y="179870"/>
                  </a:lnTo>
                  <a:lnTo>
                    <a:pt x="161208" y="211215"/>
                  </a:lnTo>
                  <a:lnTo>
                    <a:pt x="204488" y="237964"/>
                  </a:lnTo>
                  <a:lnTo>
                    <a:pt x="252086" y="260285"/>
                  </a:lnTo>
                  <a:lnTo>
                    <a:pt x="253573" y="260578"/>
                  </a:lnTo>
                  <a:lnTo>
                    <a:pt x="255091" y="260578"/>
                  </a:lnTo>
                  <a:lnTo>
                    <a:pt x="259950" y="260578"/>
                  </a:lnTo>
                  <a:lnTo>
                    <a:pt x="264264" y="257667"/>
                  </a:lnTo>
                  <a:lnTo>
                    <a:pt x="268515" y="247102"/>
                  </a:lnTo>
                  <a:lnTo>
                    <a:pt x="265573" y="240181"/>
                  </a:lnTo>
                  <a:lnTo>
                    <a:pt x="259520" y="237741"/>
                  </a:lnTo>
                  <a:lnTo>
                    <a:pt x="215745" y="217127"/>
                  </a:lnTo>
                  <a:lnTo>
                    <a:pt x="174720" y="191778"/>
                  </a:lnTo>
                  <a:lnTo>
                    <a:pt x="136832" y="162072"/>
                  </a:lnTo>
                  <a:lnTo>
                    <a:pt x="102465" y="128384"/>
                  </a:lnTo>
                  <a:lnTo>
                    <a:pt x="72003" y="91092"/>
                  </a:lnTo>
                  <a:lnTo>
                    <a:pt x="45831" y="50573"/>
                  </a:lnTo>
                  <a:lnTo>
                    <a:pt x="24334" y="7203"/>
                  </a:lnTo>
                  <a:lnTo>
                    <a:pt x="22470" y="2827"/>
                  </a:lnTo>
                  <a:lnTo>
                    <a:pt x="1818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/>
          <p:nvPr/>
        </p:nvSpPr>
        <p:spPr>
          <a:xfrm>
            <a:off x="5252694" y="5943618"/>
            <a:ext cx="1135380" cy="997585"/>
          </a:xfrm>
          <a:custGeom>
            <a:avLst/>
            <a:gdLst/>
            <a:ahLst/>
            <a:cxnLst/>
            <a:rect l="l" t="t" r="r" b="b"/>
            <a:pathLst>
              <a:path w="1135379" h="997584">
                <a:moveTo>
                  <a:pt x="525589" y="118668"/>
                </a:moveTo>
                <a:lnTo>
                  <a:pt x="524865" y="112293"/>
                </a:lnTo>
                <a:lnTo>
                  <a:pt x="523265" y="109461"/>
                </a:lnTo>
                <a:lnTo>
                  <a:pt x="518617" y="105765"/>
                </a:lnTo>
                <a:lnTo>
                  <a:pt x="516051" y="104876"/>
                </a:lnTo>
                <a:lnTo>
                  <a:pt x="509638" y="104876"/>
                </a:lnTo>
                <a:lnTo>
                  <a:pt x="506196" y="106540"/>
                </a:lnTo>
                <a:lnTo>
                  <a:pt x="304685" y="361048"/>
                </a:lnTo>
                <a:lnTo>
                  <a:pt x="201104" y="269582"/>
                </a:lnTo>
                <a:lnTo>
                  <a:pt x="198285" y="268516"/>
                </a:lnTo>
                <a:lnTo>
                  <a:pt x="191922" y="268516"/>
                </a:lnTo>
                <a:lnTo>
                  <a:pt x="188645" y="270002"/>
                </a:lnTo>
                <a:lnTo>
                  <a:pt x="181978" y="277533"/>
                </a:lnTo>
                <a:lnTo>
                  <a:pt x="182448" y="285115"/>
                </a:lnTo>
                <a:lnTo>
                  <a:pt x="300482" y="389331"/>
                </a:lnTo>
                <a:lnTo>
                  <a:pt x="303301" y="390410"/>
                </a:lnTo>
                <a:lnTo>
                  <a:pt x="306235" y="390410"/>
                </a:lnTo>
                <a:lnTo>
                  <a:pt x="310565" y="390080"/>
                </a:lnTo>
                <a:lnTo>
                  <a:pt x="313601" y="388429"/>
                </a:lnTo>
                <a:lnTo>
                  <a:pt x="524700" y="121805"/>
                </a:lnTo>
                <a:lnTo>
                  <a:pt x="525589" y="118668"/>
                </a:lnTo>
                <a:close/>
              </a:path>
              <a:path w="1135379" h="997584">
                <a:moveTo>
                  <a:pt x="705726" y="48564"/>
                </a:moveTo>
                <a:lnTo>
                  <a:pt x="701903" y="29679"/>
                </a:lnTo>
                <a:lnTo>
                  <a:pt x="698080" y="23990"/>
                </a:lnTo>
                <a:lnTo>
                  <a:pt x="691515" y="14236"/>
                </a:lnTo>
                <a:lnTo>
                  <a:pt x="681736" y="7632"/>
                </a:lnTo>
                <a:lnTo>
                  <a:pt x="681736" y="48564"/>
                </a:lnTo>
                <a:lnTo>
                  <a:pt x="681736" y="472694"/>
                </a:lnTo>
                <a:lnTo>
                  <a:pt x="679805" y="482206"/>
                </a:lnTo>
                <a:lnTo>
                  <a:pt x="674547" y="489978"/>
                </a:lnTo>
                <a:lnTo>
                  <a:pt x="666775" y="495223"/>
                </a:lnTo>
                <a:lnTo>
                  <a:pt x="657250" y="497154"/>
                </a:lnTo>
                <a:lnTo>
                  <a:pt x="182448" y="497154"/>
                </a:lnTo>
                <a:lnTo>
                  <a:pt x="180124" y="497878"/>
                </a:lnTo>
                <a:lnTo>
                  <a:pt x="23977" y="602437"/>
                </a:lnTo>
                <a:lnTo>
                  <a:pt x="23977" y="48564"/>
                </a:lnTo>
                <a:lnTo>
                  <a:pt x="25920" y="39014"/>
                </a:lnTo>
                <a:lnTo>
                  <a:pt x="31178" y="31203"/>
                </a:lnTo>
                <a:lnTo>
                  <a:pt x="38989" y="25933"/>
                </a:lnTo>
                <a:lnTo>
                  <a:pt x="48539" y="23990"/>
                </a:lnTo>
                <a:lnTo>
                  <a:pt x="657250" y="23990"/>
                </a:lnTo>
                <a:lnTo>
                  <a:pt x="666775" y="25933"/>
                </a:lnTo>
                <a:lnTo>
                  <a:pt x="674547" y="31203"/>
                </a:lnTo>
                <a:lnTo>
                  <a:pt x="679805" y="39014"/>
                </a:lnTo>
                <a:lnTo>
                  <a:pt x="681736" y="48564"/>
                </a:lnTo>
                <a:lnTo>
                  <a:pt x="681736" y="7632"/>
                </a:lnTo>
                <a:lnTo>
                  <a:pt x="676097" y="3822"/>
                </a:lnTo>
                <a:lnTo>
                  <a:pt x="657250" y="0"/>
                </a:lnTo>
                <a:lnTo>
                  <a:pt x="48539" y="0"/>
                </a:lnTo>
                <a:lnTo>
                  <a:pt x="29667" y="3822"/>
                </a:lnTo>
                <a:lnTo>
                  <a:pt x="14224" y="14236"/>
                </a:lnTo>
                <a:lnTo>
                  <a:pt x="3810" y="29679"/>
                </a:lnTo>
                <a:lnTo>
                  <a:pt x="0" y="48564"/>
                </a:lnTo>
                <a:lnTo>
                  <a:pt x="0" y="629348"/>
                </a:lnTo>
                <a:lnTo>
                  <a:pt x="2425" y="633387"/>
                </a:lnTo>
                <a:lnTo>
                  <a:pt x="8077" y="636409"/>
                </a:lnTo>
                <a:lnTo>
                  <a:pt x="10020" y="636892"/>
                </a:lnTo>
                <a:lnTo>
                  <a:pt x="14376" y="636892"/>
                </a:lnTo>
                <a:lnTo>
                  <a:pt x="16687" y="636206"/>
                </a:lnTo>
                <a:lnTo>
                  <a:pt x="67094" y="602437"/>
                </a:lnTo>
                <a:lnTo>
                  <a:pt x="188455" y="521144"/>
                </a:lnTo>
                <a:lnTo>
                  <a:pt x="657250" y="521144"/>
                </a:lnTo>
                <a:lnTo>
                  <a:pt x="676097" y="517321"/>
                </a:lnTo>
                <a:lnTo>
                  <a:pt x="691515" y="506933"/>
                </a:lnTo>
                <a:lnTo>
                  <a:pt x="701903" y="491528"/>
                </a:lnTo>
                <a:lnTo>
                  <a:pt x="705726" y="472694"/>
                </a:lnTo>
                <a:lnTo>
                  <a:pt x="705726" y="48564"/>
                </a:lnTo>
                <a:close/>
              </a:path>
              <a:path w="1135379" h="997584">
                <a:moveTo>
                  <a:pt x="946632" y="775055"/>
                </a:moveTo>
                <a:lnTo>
                  <a:pt x="945972" y="767486"/>
                </a:lnTo>
                <a:lnTo>
                  <a:pt x="801890" y="646315"/>
                </a:lnTo>
                <a:lnTo>
                  <a:pt x="801890" y="428967"/>
                </a:lnTo>
                <a:lnTo>
                  <a:pt x="796518" y="423583"/>
                </a:lnTo>
                <a:lnTo>
                  <a:pt x="783285" y="423583"/>
                </a:lnTo>
                <a:lnTo>
                  <a:pt x="777900" y="428967"/>
                </a:lnTo>
                <a:lnTo>
                  <a:pt x="777900" y="655472"/>
                </a:lnTo>
                <a:lnTo>
                  <a:pt x="779462" y="658812"/>
                </a:lnTo>
                <a:lnTo>
                  <a:pt x="927633" y="783399"/>
                </a:lnTo>
                <a:lnTo>
                  <a:pt x="930389" y="784402"/>
                </a:lnTo>
                <a:lnTo>
                  <a:pt x="933183" y="784402"/>
                </a:lnTo>
                <a:lnTo>
                  <a:pt x="936739" y="784402"/>
                </a:lnTo>
                <a:lnTo>
                  <a:pt x="940104" y="782840"/>
                </a:lnTo>
                <a:lnTo>
                  <a:pt x="946632" y="775055"/>
                </a:lnTo>
                <a:close/>
              </a:path>
              <a:path w="1135379" h="997584">
                <a:moveTo>
                  <a:pt x="1135341" y="651916"/>
                </a:moveTo>
                <a:lnTo>
                  <a:pt x="1132179" y="605104"/>
                </a:lnTo>
                <a:lnTo>
                  <a:pt x="1122984" y="560184"/>
                </a:lnTo>
                <a:lnTo>
                  <a:pt x="1108151" y="517575"/>
                </a:lnTo>
                <a:lnTo>
                  <a:pt x="1088110" y="477697"/>
                </a:lnTo>
                <a:lnTo>
                  <a:pt x="1063269" y="440944"/>
                </a:lnTo>
                <a:lnTo>
                  <a:pt x="1034046" y="407758"/>
                </a:lnTo>
                <a:lnTo>
                  <a:pt x="1000861" y="378536"/>
                </a:lnTo>
                <a:lnTo>
                  <a:pt x="964120" y="353695"/>
                </a:lnTo>
                <a:lnTo>
                  <a:pt x="924229" y="333654"/>
                </a:lnTo>
                <a:lnTo>
                  <a:pt x="881621" y="318833"/>
                </a:lnTo>
                <a:lnTo>
                  <a:pt x="836714" y="309626"/>
                </a:lnTo>
                <a:lnTo>
                  <a:pt x="789901" y="306463"/>
                </a:lnTo>
                <a:lnTo>
                  <a:pt x="775500" y="306743"/>
                </a:lnTo>
                <a:lnTo>
                  <a:pt x="772541" y="308076"/>
                </a:lnTo>
                <a:lnTo>
                  <a:pt x="768146" y="312737"/>
                </a:lnTo>
                <a:lnTo>
                  <a:pt x="766991" y="315785"/>
                </a:lnTo>
                <a:lnTo>
                  <a:pt x="767283" y="325501"/>
                </a:lnTo>
                <a:lnTo>
                  <a:pt x="772528" y="330619"/>
                </a:lnTo>
                <a:lnTo>
                  <a:pt x="789901" y="330454"/>
                </a:lnTo>
                <a:lnTo>
                  <a:pt x="839635" y="334314"/>
                </a:lnTo>
                <a:lnTo>
                  <a:pt x="887082" y="345528"/>
                </a:lnTo>
                <a:lnTo>
                  <a:pt x="931608" y="363524"/>
                </a:lnTo>
                <a:lnTo>
                  <a:pt x="972629" y="387705"/>
                </a:lnTo>
                <a:lnTo>
                  <a:pt x="1009510" y="417525"/>
                </a:lnTo>
                <a:lnTo>
                  <a:pt x="1041654" y="452399"/>
                </a:lnTo>
                <a:lnTo>
                  <a:pt x="1068451" y="491756"/>
                </a:lnTo>
                <a:lnTo>
                  <a:pt x="1089279" y="535012"/>
                </a:lnTo>
                <a:lnTo>
                  <a:pt x="1103528" y="581621"/>
                </a:lnTo>
                <a:lnTo>
                  <a:pt x="1110602" y="630986"/>
                </a:lnTo>
                <a:lnTo>
                  <a:pt x="1111186" y="639914"/>
                </a:lnTo>
                <a:lnTo>
                  <a:pt x="1042327" y="639914"/>
                </a:lnTo>
                <a:lnTo>
                  <a:pt x="1036942" y="645299"/>
                </a:lnTo>
                <a:lnTo>
                  <a:pt x="1036942" y="658533"/>
                </a:lnTo>
                <a:lnTo>
                  <a:pt x="1042327" y="663905"/>
                </a:lnTo>
                <a:lnTo>
                  <a:pt x="1111186" y="663905"/>
                </a:lnTo>
                <a:lnTo>
                  <a:pt x="1110602" y="672846"/>
                </a:lnTo>
                <a:lnTo>
                  <a:pt x="1104023" y="719963"/>
                </a:lnTo>
                <a:lnTo>
                  <a:pt x="1090853" y="764667"/>
                </a:lnTo>
                <a:lnTo>
                  <a:pt x="1071613" y="806424"/>
                </a:lnTo>
                <a:lnTo>
                  <a:pt x="1046822" y="844715"/>
                </a:lnTo>
                <a:lnTo>
                  <a:pt x="1017016" y="879030"/>
                </a:lnTo>
                <a:lnTo>
                  <a:pt x="982700" y="908837"/>
                </a:lnTo>
                <a:lnTo>
                  <a:pt x="944410" y="933615"/>
                </a:lnTo>
                <a:lnTo>
                  <a:pt x="902652" y="952855"/>
                </a:lnTo>
                <a:lnTo>
                  <a:pt x="857948" y="966025"/>
                </a:lnTo>
                <a:lnTo>
                  <a:pt x="810831" y="972616"/>
                </a:lnTo>
                <a:lnTo>
                  <a:pt x="801903" y="973188"/>
                </a:lnTo>
                <a:lnTo>
                  <a:pt x="801903" y="904328"/>
                </a:lnTo>
                <a:lnTo>
                  <a:pt x="796505" y="898956"/>
                </a:lnTo>
                <a:lnTo>
                  <a:pt x="783285" y="898956"/>
                </a:lnTo>
                <a:lnTo>
                  <a:pt x="777900" y="904328"/>
                </a:lnTo>
                <a:lnTo>
                  <a:pt x="777900" y="973188"/>
                </a:lnTo>
                <a:lnTo>
                  <a:pt x="768972" y="972616"/>
                </a:lnTo>
                <a:lnTo>
                  <a:pt x="721842" y="966025"/>
                </a:lnTo>
                <a:lnTo>
                  <a:pt x="677138" y="952855"/>
                </a:lnTo>
                <a:lnTo>
                  <a:pt x="635381" y="933615"/>
                </a:lnTo>
                <a:lnTo>
                  <a:pt x="597090" y="908837"/>
                </a:lnTo>
                <a:lnTo>
                  <a:pt x="562775" y="879030"/>
                </a:lnTo>
                <a:lnTo>
                  <a:pt x="532955" y="844715"/>
                </a:lnTo>
                <a:lnTo>
                  <a:pt x="508177" y="806424"/>
                </a:lnTo>
                <a:lnTo>
                  <a:pt x="488937" y="764667"/>
                </a:lnTo>
                <a:lnTo>
                  <a:pt x="475767" y="719963"/>
                </a:lnTo>
                <a:lnTo>
                  <a:pt x="469188" y="672846"/>
                </a:lnTo>
                <a:lnTo>
                  <a:pt x="468604" y="663905"/>
                </a:lnTo>
                <a:lnTo>
                  <a:pt x="537476" y="663905"/>
                </a:lnTo>
                <a:lnTo>
                  <a:pt x="542848" y="658533"/>
                </a:lnTo>
                <a:lnTo>
                  <a:pt x="542848" y="645299"/>
                </a:lnTo>
                <a:lnTo>
                  <a:pt x="537476" y="639914"/>
                </a:lnTo>
                <a:lnTo>
                  <a:pt x="468680" y="639914"/>
                </a:lnTo>
                <a:lnTo>
                  <a:pt x="469874" y="622655"/>
                </a:lnTo>
                <a:lnTo>
                  <a:pt x="471500" y="607491"/>
                </a:lnTo>
                <a:lnTo>
                  <a:pt x="473024" y="597344"/>
                </a:lnTo>
                <a:lnTo>
                  <a:pt x="472274" y="594169"/>
                </a:lnTo>
                <a:lnTo>
                  <a:pt x="468515" y="588987"/>
                </a:lnTo>
                <a:lnTo>
                  <a:pt x="465747" y="587273"/>
                </a:lnTo>
                <a:lnTo>
                  <a:pt x="461860" y="586651"/>
                </a:lnTo>
                <a:lnTo>
                  <a:pt x="454698" y="586600"/>
                </a:lnTo>
                <a:lnTo>
                  <a:pt x="449783" y="590842"/>
                </a:lnTo>
                <a:lnTo>
                  <a:pt x="446925" y="610387"/>
                </a:lnTo>
                <a:lnTo>
                  <a:pt x="445541" y="624192"/>
                </a:lnTo>
                <a:lnTo>
                  <a:pt x="444715" y="638048"/>
                </a:lnTo>
                <a:lnTo>
                  <a:pt x="444449" y="651916"/>
                </a:lnTo>
                <a:lnTo>
                  <a:pt x="447598" y="698715"/>
                </a:lnTo>
                <a:lnTo>
                  <a:pt x="456806" y="743635"/>
                </a:lnTo>
                <a:lnTo>
                  <a:pt x="471639" y="786244"/>
                </a:lnTo>
                <a:lnTo>
                  <a:pt x="491680" y="826122"/>
                </a:lnTo>
                <a:lnTo>
                  <a:pt x="516521" y="862863"/>
                </a:lnTo>
                <a:lnTo>
                  <a:pt x="545744" y="896048"/>
                </a:lnTo>
                <a:lnTo>
                  <a:pt x="578929" y="925271"/>
                </a:lnTo>
                <a:lnTo>
                  <a:pt x="615670" y="950112"/>
                </a:lnTo>
                <a:lnTo>
                  <a:pt x="655561" y="970153"/>
                </a:lnTo>
                <a:lnTo>
                  <a:pt x="698169" y="984986"/>
                </a:lnTo>
                <a:lnTo>
                  <a:pt x="743089" y="994181"/>
                </a:lnTo>
                <a:lnTo>
                  <a:pt x="789901" y="997343"/>
                </a:lnTo>
                <a:lnTo>
                  <a:pt x="836714" y="994181"/>
                </a:lnTo>
                <a:lnTo>
                  <a:pt x="881621" y="984986"/>
                </a:lnTo>
                <a:lnTo>
                  <a:pt x="924229" y="970153"/>
                </a:lnTo>
                <a:lnTo>
                  <a:pt x="964120" y="950112"/>
                </a:lnTo>
                <a:lnTo>
                  <a:pt x="1000861" y="925271"/>
                </a:lnTo>
                <a:lnTo>
                  <a:pt x="1034046" y="896048"/>
                </a:lnTo>
                <a:lnTo>
                  <a:pt x="1063269" y="862863"/>
                </a:lnTo>
                <a:lnTo>
                  <a:pt x="1088110" y="826122"/>
                </a:lnTo>
                <a:lnTo>
                  <a:pt x="1108151" y="786244"/>
                </a:lnTo>
                <a:lnTo>
                  <a:pt x="1122984" y="743635"/>
                </a:lnTo>
                <a:lnTo>
                  <a:pt x="1132179" y="698715"/>
                </a:lnTo>
                <a:lnTo>
                  <a:pt x="1135341" y="65191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5">
            <a:extLst>
              <a:ext uri="{FF2B5EF4-FFF2-40B4-BE49-F238E27FC236}">
                <a16:creationId xmlns:a16="http://schemas.microsoft.com/office/drawing/2014/main" id="{4FD7711D-827E-7D13-00D1-81C83FB2B2F0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52">
            <a:extLst>
              <a:ext uri="{FF2B5EF4-FFF2-40B4-BE49-F238E27FC236}">
                <a16:creationId xmlns:a16="http://schemas.microsoft.com/office/drawing/2014/main" id="{81E2F936-CABE-68A6-28D0-928B28B3993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5950707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310243" y="5936519"/>
            <a:ext cx="1158240" cy="1087120"/>
          </a:xfrm>
          <a:custGeom>
            <a:avLst/>
            <a:gdLst/>
            <a:ahLst/>
            <a:cxnLst/>
            <a:rect l="l" t="t" r="r" b="b"/>
            <a:pathLst>
              <a:path w="1158240" h="1087120">
                <a:moveTo>
                  <a:pt x="810666" y="774331"/>
                </a:moveTo>
                <a:lnTo>
                  <a:pt x="808685" y="723061"/>
                </a:lnTo>
                <a:lnTo>
                  <a:pt x="800354" y="676249"/>
                </a:lnTo>
                <a:lnTo>
                  <a:pt x="785698" y="633971"/>
                </a:lnTo>
                <a:lnTo>
                  <a:pt x="764730" y="596315"/>
                </a:lnTo>
                <a:lnTo>
                  <a:pt x="737463" y="563333"/>
                </a:lnTo>
                <a:lnTo>
                  <a:pt x="699871" y="532295"/>
                </a:lnTo>
                <a:lnTo>
                  <a:pt x="657479" y="508609"/>
                </a:lnTo>
                <a:lnTo>
                  <a:pt x="611670" y="491401"/>
                </a:lnTo>
                <a:lnTo>
                  <a:pt x="563854" y="479831"/>
                </a:lnTo>
                <a:lnTo>
                  <a:pt x="515391" y="473049"/>
                </a:lnTo>
                <a:lnTo>
                  <a:pt x="467702" y="470204"/>
                </a:lnTo>
                <a:lnTo>
                  <a:pt x="422135" y="470433"/>
                </a:lnTo>
                <a:lnTo>
                  <a:pt x="380111" y="472884"/>
                </a:lnTo>
                <a:lnTo>
                  <a:pt x="336880" y="477481"/>
                </a:lnTo>
                <a:lnTo>
                  <a:pt x="332155" y="488772"/>
                </a:lnTo>
                <a:lnTo>
                  <a:pt x="332574" y="553262"/>
                </a:lnTo>
                <a:lnTo>
                  <a:pt x="336042" y="612660"/>
                </a:lnTo>
                <a:lnTo>
                  <a:pt x="342582" y="667004"/>
                </a:lnTo>
                <a:lnTo>
                  <a:pt x="352209" y="716381"/>
                </a:lnTo>
                <a:lnTo>
                  <a:pt x="364947" y="760831"/>
                </a:lnTo>
                <a:lnTo>
                  <a:pt x="380796" y="800430"/>
                </a:lnTo>
                <a:lnTo>
                  <a:pt x="399796" y="835228"/>
                </a:lnTo>
                <a:lnTo>
                  <a:pt x="447281" y="890689"/>
                </a:lnTo>
                <a:lnTo>
                  <a:pt x="486283" y="917270"/>
                </a:lnTo>
                <a:lnTo>
                  <a:pt x="528104" y="934262"/>
                </a:lnTo>
                <a:lnTo>
                  <a:pt x="571576" y="943279"/>
                </a:lnTo>
                <a:lnTo>
                  <a:pt x="615556" y="945921"/>
                </a:lnTo>
                <a:lnTo>
                  <a:pt x="637946" y="945324"/>
                </a:lnTo>
                <a:lnTo>
                  <a:pt x="659993" y="943686"/>
                </a:lnTo>
                <a:lnTo>
                  <a:pt x="681558" y="941209"/>
                </a:lnTo>
                <a:lnTo>
                  <a:pt x="702513" y="938161"/>
                </a:lnTo>
                <a:lnTo>
                  <a:pt x="702475" y="947331"/>
                </a:lnTo>
                <a:lnTo>
                  <a:pt x="689787" y="1004189"/>
                </a:lnTo>
                <a:lnTo>
                  <a:pt x="652500" y="1048766"/>
                </a:lnTo>
                <a:lnTo>
                  <a:pt x="625817" y="1062393"/>
                </a:lnTo>
                <a:lnTo>
                  <a:pt x="201612" y="1062393"/>
                </a:lnTo>
                <a:lnTo>
                  <a:pt x="201612" y="405625"/>
                </a:lnTo>
                <a:lnTo>
                  <a:pt x="196088" y="400100"/>
                </a:lnTo>
                <a:lnTo>
                  <a:pt x="182448" y="400100"/>
                </a:lnTo>
                <a:lnTo>
                  <a:pt x="176923" y="405625"/>
                </a:lnTo>
                <a:lnTo>
                  <a:pt x="176923" y="1081557"/>
                </a:lnTo>
                <a:lnTo>
                  <a:pt x="182448" y="1087081"/>
                </a:lnTo>
                <a:lnTo>
                  <a:pt x="629539" y="1087069"/>
                </a:lnTo>
                <a:lnTo>
                  <a:pt x="665441" y="1070013"/>
                </a:lnTo>
                <a:lnTo>
                  <a:pt x="711733" y="1015720"/>
                </a:lnTo>
                <a:lnTo>
                  <a:pt x="723684" y="979131"/>
                </a:lnTo>
                <a:lnTo>
                  <a:pt x="726986" y="930668"/>
                </a:lnTo>
                <a:lnTo>
                  <a:pt x="718426" y="880757"/>
                </a:lnTo>
                <a:lnTo>
                  <a:pt x="698804" y="831430"/>
                </a:lnTo>
                <a:lnTo>
                  <a:pt x="668921" y="784682"/>
                </a:lnTo>
                <a:lnTo>
                  <a:pt x="629589" y="742543"/>
                </a:lnTo>
                <a:lnTo>
                  <a:pt x="613143" y="760945"/>
                </a:lnTo>
                <a:lnTo>
                  <a:pt x="645896" y="795350"/>
                </a:lnTo>
                <a:lnTo>
                  <a:pt x="671703" y="833132"/>
                </a:lnTo>
                <a:lnTo>
                  <a:pt x="690041" y="872985"/>
                </a:lnTo>
                <a:lnTo>
                  <a:pt x="700354" y="913549"/>
                </a:lnTo>
                <a:lnTo>
                  <a:pt x="651497" y="919759"/>
                </a:lnTo>
                <a:lnTo>
                  <a:pt x="601891" y="921219"/>
                </a:lnTo>
                <a:lnTo>
                  <a:pt x="553021" y="915416"/>
                </a:lnTo>
                <a:lnTo>
                  <a:pt x="506349" y="899820"/>
                </a:lnTo>
                <a:lnTo>
                  <a:pt x="463346" y="871943"/>
                </a:lnTo>
                <a:lnTo>
                  <a:pt x="415912" y="813625"/>
                </a:lnTo>
                <a:lnTo>
                  <a:pt x="397357" y="775690"/>
                </a:lnTo>
                <a:lnTo>
                  <a:pt x="382270" y="731977"/>
                </a:lnTo>
                <a:lnTo>
                  <a:pt x="370649" y="682498"/>
                </a:lnTo>
                <a:lnTo>
                  <a:pt x="362496" y="627316"/>
                </a:lnTo>
                <a:lnTo>
                  <a:pt x="357847" y="566458"/>
                </a:lnTo>
                <a:lnTo>
                  <a:pt x="356704" y="499960"/>
                </a:lnTo>
                <a:lnTo>
                  <a:pt x="397179" y="496366"/>
                </a:lnTo>
                <a:lnTo>
                  <a:pt x="442493" y="494652"/>
                </a:lnTo>
                <a:lnTo>
                  <a:pt x="490931" y="495808"/>
                </a:lnTo>
                <a:lnTo>
                  <a:pt x="540778" y="500888"/>
                </a:lnTo>
                <a:lnTo>
                  <a:pt x="590321" y="510895"/>
                </a:lnTo>
                <a:lnTo>
                  <a:pt x="637844" y="526859"/>
                </a:lnTo>
                <a:lnTo>
                  <a:pt x="681621" y="549795"/>
                </a:lnTo>
                <a:lnTo>
                  <a:pt x="719937" y="580720"/>
                </a:lnTo>
                <a:lnTo>
                  <a:pt x="748906" y="617308"/>
                </a:lnTo>
                <a:lnTo>
                  <a:pt x="769607" y="660311"/>
                </a:lnTo>
                <a:lnTo>
                  <a:pt x="782002" y="709637"/>
                </a:lnTo>
                <a:lnTo>
                  <a:pt x="786079" y="765175"/>
                </a:lnTo>
                <a:lnTo>
                  <a:pt x="781786" y="826808"/>
                </a:lnTo>
                <a:lnTo>
                  <a:pt x="780910" y="833564"/>
                </a:lnTo>
                <a:lnTo>
                  <a:pt x="785660" y="839762"/>
                </a:lnTo>
                <a:lnTo>
                  <a:pt x="799160" y="841540"/>
                </a:lnTo>
                <a:lnTo>
                  <a:pt x="805383" y="836777"/>
                </a:lnTo>
                <a:lnTo>
                  <a:pt x="806272" y="830008"/>
                </a:lnTo>
                <a:lnTo>
                  <a:pt x="810666" y="774331"/>
                </a:lnTo>
                <a:close/>
              </a:path>
              <a:path w="1158240" h="1087120">
                <a:moveTo>
                  <a:pt x="980770" y="405612"/>
                </a:moveTo>
                <a:lnTo>
                  <a:pt x="975233" y="400100"/>
                </a:lnTo>
                <a:lnTo>
                  <a:pt x="968413" y="400100"/>
                </a:lnTo>
                <a:lnTo>
                  <a:pt x="961605" y="400100"/>
                </a:lnTo>
                <a:lnTo>
                  <a:pt x="956068" y="405612"/>
                </a:lnTo>
                <a:lnTo>
                  <a:pt x="956068" y="1062393"/>
                </a:lnTo>
                <a:lnTo>
                  <a:pt x="751420" y="1062393"/>
                </a:lnTo>
                <a:lnTo>
                  <a:pt x="745896" y="1067917"/>
                </a:lnTo>
                <a:lnTo>
                  <a:pt x="745896" y="1081557"/>
                </a:lnTo>
                <a:lnTo>
                  <a:pt x="751420" y="1087081"/>
                </a:lnTo>
                <a:lnTo>
                  <a:pt x="975233" y="1087081"/>
                </a:lnTo>
                <a:lnTo>
                  <a:pt x="980770" y="1081557"/>
                </a:lnTo>
                <a:lnTo>
                  <a:pt x="980770" y="405612"/>
                </a:lnTo>
                <a:close/>
              </a:path>
              <a:path w="1158240" h="1087120">
                <a:moveTo>
                  <a:pt x="1157693" y="433819"/>
                </a:moveTo>
                <a:lnTo>
                  <a:pt x="1156550" y="426097"/>
                </a:lnTo>
                <a:lnTo>
                  <a:pt x="620306" y="28524"/>
                </a:lnTo>
                <a:lnTo>
                  <a:pt x="581825" y="0"/>
                </a:lnTo>
                <a:lnTo>
                  <a:pt x="575868" y="0"/>
                </a:lnTo>
                <a:lnTo>
                  <a:pt x="376923" y="147485"/>
                </a:lnTo>
                <a:lnTo>
                  <a:pt x="376923" y="54711"/>
                </a:lnTo>
                <a:lnTo>
                  <a:pt x="376923" y="35547"/>
                </a:lnTo>
                <a:lnTo>
                  <a:pt x="371386" y="30035"/>
                </a:lnTo>
                <a:lnTo>
                  <a:pt x="352221" y="30035"/>
                </a:lnTo>
                <a:lnTo>
                  <a:pt x="352221" y="54711"/>
                </a:lnTo>
                <a:lnTo>
                  <a:pt x="352221" y="165785"/>
                </a:lnTo>
                <a:lnTo>
                  <a:pt x="221094" y="263017"/>
                </a:lnTo>
                <a:lnTo>
                  <a:pt x="221094" y="54711"/>
                </a:lnTo>
                <a:lnTo>
                  <a:pt x="352221" y="54711"/>
                </a:lnTo>
                <a:lnTo>
                  <a:pt x="352221" y="30035"/>
                </a:lnTo>
                <a:lnTo>
                  <a:pt x="201930" y="30035"/>
                </a:lnTo>
                <a:lnTo>
                  <a:pt x="196405" y="35547"/>
                </a:lnTo>
                <a:lnTo>
                  <a:pt x="196405" y="281330"/>
                </a:lnTo>
                <a:lnTo>
                  <a:pt x="1143" y="426097"/>
                </a:lnTo>
                <a:lnTo>
                  <a:pt x="0" y="433819"/>
                </a:lnTo>
                <a:lnTo>
                  <a:pt x="8102" y="444792"/>
                </a:lnTo>
                <a:lnTo>
                  <a:pt x="15836" y="445922"/>
                </a:lnTo>
                <a:lnTo>
                  <a:pt x="262559" y="263017"/>
                </a:lnTo>
                <a:lnTo>
                  <a:pt x="418388" y="147485"/>
                </a:lnTo>
                <a:lnTo>
                  <a:pt x="578853" y="28524"/>
                </a:lnTo>
                <a:lnTo>
                  <a:pt x="1138580" y="443509"/>
                </a:lnTo>
                <a:lnTo>
                  <a:pt x="1141158" y="444296"/>
                </a:lnTo>
                <a:lnTo>
                  <a:pt x="1147495" y="444296"/>
                </a:lnTo>
                <a:lnTo>
                  <a:pt x="1151216" y="442569"/>
                </a:lnTo>
                <a:lnTo>
                  <a:pt x="1157693" y="43381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664054" y="8995619"/>
            <a:ext cx="1132840" cy="1165225"/>
          </a:xfrm>
          <a:custGeom>
            <a:avLst/>
            <a:gdLst/>
            <a:ahLst/>
            <a:cxnLst/>
            <a:rect l="l" t="t" r="r" b="b"/>
            <a:pathLst>
              <a:path w="1132840" h="1165225">
                <a:moveTo>
                  <a:pt x="397179" y="1038059"/>
                </a:moveTo>
                <a:lnTo>
                  <a:pt x="387172" y="988644"/>
                </a:lnTo>
                <a:lnTo>
                  <a:pt x="372478" y="966863"/>
                </a:lnTo>
                <a:lnTo>
                  <a:pt x="372478" y="1038059"/>
                </a:lnTo>
                <a:lnTo>
                  <a:pt x="364426" y="1077874"/>
                </a:lnTo>
                <a:lnTo>
                  <a:pt x="342468" y="1110424"/>
                </a:lnTo>
                <a:lnTo>
                  <a:pt x="309918" y="1132395"/>
                </a:lnTo>
                <a:lnTo>
                  <a:pt x="270103" y="1140447"/>
                </a:lnTo>
                <a:lnTo>
                  <a:pt x="230289" y="1132395"/>
                </a:lnTo>
                <a:lnTo>
                  <a:pt x="197739" y="1110424"/>
                </a:lnTo>
                <a:lnTo>
                  <a:pt x="175768" y="1077874"/>
                </a:lnTo>
                <a:lnTo>
                  <a:pt x="167716" y="1038059"/>
                </a:lnTo>
                <a:lnTo>
                  <a:pt x="175768" y="998245"/>
                </a:lnTo>
                <a:lnTo>
                  <a:pt x="197739" y="965695"/>
                </a:lnTo>
                <a:lnTo>
                  <a:pt x="230289" y="943737"/>
                </a:lnTo>
                <a:lnTo>
                  <a:pt x="270103" y="935672"/>
                </a:lnTo>
                <a:lnTo>
                  <a:pt x="309918" y="943737"/>
                </a:lnTo>
                <a:lnTo>
                  <a:pt x="342468" y="965695"/>
                </a:lnTo>
                <a:lnTo>
                  <a:pt x="364426" y="998245"/>
                </a:lnTo>
                <a:lnTo>
                  <a:pt x="372478" y="1038059"/>
                </a:lnTo>
                <a:lnTo>
                  <a:pt x="372478" y="966863"/>
                </a:lnTo>
                <a:lnTo>
                  <a:pt x="359918" y="948245"/>
                </a:lnTo>
                <a:lnTo>
                  <a:pt x="341274" y="935672"/>
                </a:lnTo>
                <a:lnTo>
                  <a:pt x="319519" y="920991"/>
                </a:lnTo>
                <a:lnTo>
                  <a:pt x="270103" y="910996"/>
                </a:lnTo>
                <a:lnTo>
                  <a:pt x="220687" y="920991"/>
                </a:lnTo>
                <a:lnTo>
                  <a:pt x="180289" y="948245"/>
                </a:lnTo>
                <a:lnTo>
                  <a:pt x="153022" y="988644"/>
                </a:lnTo>
                <a:lnTo>
                  <a:pt x="143014" y="1038059"/>
                </a:lnTo>
                <a:lnTo>
                  <a:pt x="153022" y="1087475"/>
                </a:lnTo>
                <a:lnTo>
                  <a:pt x="180289" y="1127874"/>
                </a:lnTo>
                <a:lnTo>
                  <a:pt x="220687" y="1155141"/>
                </a:lnTo>
                <a:lnTo>
                  <a:pt x="270103" y="1165148"/>
                </a:lnTo>
                <a:lnTo>
                  <a:pt x="319519" y="1155141"/>
                </a:lnTo>
                <a:lnTo>
                  <a:pt x="341274" y="1140447"/>
                </a:lnTo>
                <a:lnTo>
                  <a:pt x="359918" y="1127874"/>
                </a:lnTo>
                <a:lnTo>
                  <a:pt x="387172" y="1087475"/>
                </a:lnTo>
                <a:lnTo>
                  <a:pt x="397179" y="1038059"/>
                </a:lnTo>
                <a:close/>
              </a:path>
              <a:path w="1132840" h="1165225">
                <a:moveTo>
                  <a:pt x="600011" y="1031214"/>
                </a:moveTo>
                <a:lnTo>
                  <a:pt x="594474" y="1025677"/>
                </a:lnTo>
                <a:lnTo>
                  <a:pt x="463880" y="1025677"/>
                </a:lnTo>
                <a:lnTo>
                  <a:pt x="458330" y="1031214"/>
                </a:lnTo>
                <a:lnTo>
                  <a:pt x="458330" y="1044841"/>
                </a:lnTo>
                <a:lnTo>
                  <a:pt x="463880" y="1050378"/>
                </a:lnTo>
                <a:lnTo>
                  <a:pt x="587667" y="1050378"/>
                </a:lnTo>
                <a:lnTo>
                  <a:pt x="594474" y="1050378"/>
                </a:lnTo>
                <a:lnTo>
                  <a:pt x="600011" y="1044841"/>
                </a:lnTo>
                <a:lnTo>
                  <a:pt x="600011" y="1031214"/>
                </a:lnTo>
                <a:close/>
              </a:path>
              <a:path w="1132840" h="1165225">
                <a:moveTo>
                  <a:pt x="915352" y="1038059"/>
                </a:moveTo>
                <a:lnTo>
                  <a:pt x="905344" y="988644"/>
                </a:lnTo>
                <a:lnTo>
                  <a:pt x="890663" y="966889"/>
                </a:lnTo>
                <a:lnTo>
                  <a:pt x="890663" y="1038059"/>
                </a:lnTo>
                <a:lnTo>
                  <a:pt x="882599" y="1077874"/>
                </a:lnTo>
                <a:lnTo>
                  <a:pt x="860640" y="1110424"/>
                </a:lnTo>
                <a:lnTo>
                  <a:pt x="828078" y="1132395"/>
                </a:lnTo>
                <a:lnTo>
                  <a:pt x="788263" y="1140447"/>
                </a:lnTo>
                <a:lnTo>
                  <a:pt x="748449" y="1132395"/>
                </a:lnTo>
                <a:lnTo>
                  <a:pt x="715911" y="1110424"/>
                </a:lnTo>
                <a:lnTo>
                  <a:pt x="693953" y="1077874"/>
                </a:lnTo>
                <a:lnTo>
                  <a:pt x="685888" y="1038059"/>
                </a:lnTo>
                <a:lnTo>
                  <a:pt x="693953" y="998245"/>
                </a:lnTo>
                <a:lnTo>
                  <a:pt x="715911" y="965695"/>
                </a:lnTo>
                <a:lnTo>
                  <a:pt x="748449" y="943737"/>
                </a:lnTo>
                <a:lnTo>
                  <a:pt x="788263" y="935672"/>
                </a:lnTo>
                <a:lnTo>
                  <a:pt x="828078" y="943737"/>
                </a:lnTo>
                <a:lnTo>
                  <a:pt x="860640" y="965695"/>
                </a:lnTo>
                <a:lnTo>
                  <a:pt x="882599" y="998245"/>
                </a:lnTo>
                <a:lnTo>
                  <a:pt x="890663" y="1038059"/>
                </a:lnTo>
                <a:lnTo>
                  <a:pt x="890663" y="966889"/>
                </a:lnTo>
                <a:lnTo>
                  <a:pt x="878090" y="948245"/>
                </a:lnTo>
                <a:lnTo>
                  <a:pt x="859447" y="935672"/>
                </a:lnTo>
                <a:lnTo>
                  <a:pt x="837679" y="920991"/>
                </a:lnTo>
                <a:lnTo>
                  <a:pt x="788263" y="910996"/>
                </a:lnTo>
                <a:lnTo>
                  <a:pt x="738847" y="920991"/>
                </a:lnTo>
                <a:lnTo>
                  <a:pt x="698449" y="948245"/>
                </a:lnTo>
                <a:lnTo>
                  <a:pt x="671195" y="988644"/>
                </a:lnTo>
                <a:lnTo>
                  <a:pt x="661187" y="1038059"/>
                </a:lnTo>
                <a:lnTo>
                  <a:pt x="671195" y="1087475"/>
                </a:lnTo>
                <a:lnTo>
                  <a:pt x="698449" y="1127874"/>
                </a:lnTo>
                <a:lnTo>
                  <a:pt x="738847" y="1155141"/>
                </a:lnTo>
                <a:lnTo>
                  <a:pt x="788263" y="1165148"/>
                </a:lnTo>
                <a:lnTo>
                  <a:pt x="837679" y="1155141"/>
                </a:lnTo>
                <a:lnTo>
                  <a:pt x="859447" y="1140447"/>
                </a:lnTo>
                <a:lnTo>
                  <a:pt x="878090" y="1127874"/>
                </a:lnTo>
                <a:lnTo>
                  <a:pt x="905344" y="1087475"/>
                </a:lnTo>
                <a:lnTo>
                  <a:pt x="915352" y="1038059"/>
                </a:lnTo>
                <a:close/>
              </a:path>
              <a:path w="1132840" h="1165225">
                <a:moveTo>
                  <a:pt x="1029487" y="590981"/>
                </a:moveTo>
                <a:lnTo>
                  <a:pt x="1021575" y="555053"/>
                </a:lnTo>
                <a:lnTo>
                  <a:pt x="1000010" y="525691"/>
                </a:lnTo>
                <a:lnTo>
                  <a:pt x="968044" y="505879"/>
                </a:lnTo>
                <a:lnTo>
                  <a:pt x="928941" y="498614"/>
                </a:lnTo>
                <a:lnTo>
                  <a:pt x="413766" y="498614"/>
                </a:lnTo>
                <a:lnTo>
                  <a:pt x="351078" y="518617"/>
                </a:lnTo>
                <a:lnTo>
                  <a:pt x="315760" y="570242"/>
                </a:lnTo>
                <a:lnTo>
                  <a:pt x="291719" y="666483"/>
                </a:lnTo>
                <a:lnTo>
                  <a:pt x="285813" y="681507"/>
                </a:lnTo>
                <a:lnTo>
                  <a:pt x="279514" y="690232"/>
                </a:lnTo>
                <a:lnTo>
                  <a:pt x="279031" y="690232"/>
                </a:lnTo>
                <a:lnTo>
                  <a:pt x="273507" y="695756"/>
                </a:lnTo>
                <a:lnTo>
                  <a:pt x="273507" y="697128"/>
                </a:lnTo>
                <a:lnTo>
                  <a:pt x="263537" y="705688"/>
                </a:lnTo>
                <a:lnTo>
                  <a:pt x="248170" y="713752"/>
                </a:lnTo>
                <a:lnTo>
                  <a:pt x="61048" y="787107"/>
                </a:lnTo>
                <a:lnTo>
                  <a:pt x="35864" y="801331"/>
                </a:lnTo>
                <a:lnTo>
                  <a:pt x="16624" y="821169"/>
                </a:lnTo>
                <a:lnTo>
                  <a:pt x="4330" y="845210"/>
                </a:lnTo>
                <a:lnTo>
                  <a:pt x="0" y="872032"/>
                </a:lnTo>
                <a:lnTo>
                  <a:pt x="0" y="958049"/>
                </a:lnTo>
                <a:lnTo>
                  <a:pt x="14782" y="1006398"/>
                </a:lnTo>
                <a:lnTo>
                  <a:pt x="55003" y="1040384"/>
                </a:lnTo>
                <a:lnTo>
                  <a:pt x="58470" y="1041539"/>
                </a:lnTo>
                <a:lnTo>
                  <a:pt x="60210" y="1041539"/>
                </a:lnTo>
                <a:lnTo>
                  <a:pt x="64846" y="1041539"/>
                </a:lnTo>
                <a:lnTo>
                  <a:pt x="69316" y="1038898"/>
                </a:lnTo>
                <a:lnTo>
                  <a:pt x="74295" y="1028230"/>
                </a:lnTo>
                <a:lnTo>
                  <a:pt x="71615" y="1020876"/>
                </a:lnTo>
                <a:lnTo>
                  <a:pt x="65443" y="1018006"/>
                </a:lnTo>
                <a:lnTo>
                  <a:pt x="48463" y="1007249"/>
                </a:lnTo>
                <a:lnTo>
                  <a:pt x="35636" y="993101"/>
                </a:lnTo>
                <a:lnTo>
                  <a:pt x="27520" y="976426"/>
                </a:lnTo>
                <a:lnTo>
                  <a:pt x="24688" y="958049"/>
                </a:lnTo>
                <a:lnTo>
                  <a:pt x="24688" y="872032"/>
                </a:lnTo>
                <a:lnTo>
                  <a:pt x="37045" y="835088"/>
                </a:lnTo>
                <a:lnTo>
                  <a:pt x="70065" y="810094"/>
                </a:lnTo>
                <a:lnTo>
                  <a:pt x="257175" y="736752"/>
                </a:lnTo>
                <a:lnTo>
                  <a:pt x="277749" y="725881"/>
                </a:lnTo>
                <a:lnTo>
                  <a:pt x="290334" y="714921"/>
                </a:lnTo>
                <a:lnTo>
                  <a:pt x="920203" y="714921"/>
                </a:lnTo>
                <a:lnTo>
                  <a:pt x="927011" y="714921"/>
                </a:lnTo>
                <a:lnTo>
                  <a:pt x="932548" y="709383"/>
                </a:lnTo>
                <a:lnTo>
                  <a:pt x="932548" y="695756"/>
                </a:lnTo>
                <a:lnTo>
                  <a:pt x="927011" y="690232"/>
                </a:lnTo>
                <a:lnTo>
                  <a:pt x="308737" y="690232"/>
                </a:lnTo>
                <a:lnTo>
                  <a:pt x="315671" y="672465"/>
                </a:lnTo>
                <a:lnTo>
                  <a:pt x="339699" y="576237"/>
                </a:lnTo>
                <a:lnTo>
                  <a:pt x="366255" y="538086"/>
                </a:lnTo>
                <a:lnTo>
                  <a:pt x="413766" y="523316"/>
                </a:lnTo>
                <a:lnTo>
                  <a:pt x="928941" y="523316"/>
                </a:lnTo>
                <a:lnTo>
                  <a:pt x="958443" y="528637"/>
                </a:lnTo>
                <a:lnTo>
                  <a:pt x="982560" y="543153"/>
                </a:lnTo>
                <a:lnTo>
                  <a:pt x="998842" y="564654"/>
                </a:lnTo>
                <a:lnTo>
                  <a:pt x="1004811" y="590981"/>
                </a:lnTo>
                <a:lnTo>
                  <a:pt x="1004811" y="967587"/>
                </a:lnTo>
                <a:lnTo>
                  <a:pt x="988428" y="1005941"/>
                </a:lnTo>
                <a:lnTo>
                  <a:pt x="983602" y="1010742"/>
                </a:lnTo>
                <a:lnTo>
                  <a:pt x="983564" y="1018565"/>
                </a:lnTo>
                <a:lnTo>
                  <a:pt x="993152" y="1028242"/>
                </a:lnTo>
                <a:lnTo>
                  <a:pt x="1000963" y="1028268"/>
                </a:lnTo>
                <a:lnTo>
                  <a:pt x="1005827" y="1023467"/>
                </a:lnTo>
                <a:lnTo>
                  <a:pt x="1015961" y="1011275"/>
                </a:lnTo>
                <a:lnTo>
                  <a:pt x="1023378" y="997686"/>
                </a:lnTo>
                <a:lnTo>
                  <a:pt x="1027938" y="983005"/>
                </a:lnTo>
                <a:lnTo>
                  <a:pt x="1029487" y="967587"/>
                </a:lnTo>
                <a:lnTo>
                  <a:pt x="1029487" y="590981"/>
                </a:lnTo>
                <a:close/>
              </a:path>
              <a:path w="1132840" h="1165225">
                <a:moveTo>
                  <a:pt x="1132814" y="442087"/>
                </a:moveTo>
                <a:lnTo>
                  <a:pt x="1127353" y="415112"/>
                </a:lnTo>
                <a:lnTo>
                  <a:pt x="1112481" y="393065"/>
                </a:lnTo>
                <a:lnTo>
                  <a:pt x="1090422" y="378193"/>
                </a:lnTo>
                <a:lnTo>
                  <a:pt x="1063459" y="372732"/>
                </a:lnTo>
                <a:lnTo>
                  <a:pt x="645731" y="372732"/>
                </a:lnTo>
                <a:lnTo>
                  <a:pt x="628357" y="369214"/>
                </a:lnTo>
                <a:lnTo>
                  <a:pt x="614159" y="359625"/>
                </a:lnTo>
                <a:lnTo>
                  <a:pt x="604583" y="345427"/>
                </a:lnTo>
                <a:lnTo>
                  <a:pt x="601065" y="328053"/>
                </a:lnTo>
                <a:lnTo>
                  <a:pt x="601065" y="303644"/>
                </a:lnTo>
                <a:lnTo>
                  <a:pt x="627888" y="303644"/>
                </a:lnTo>
                <a:lnTo>
                  <a:pt x="670026" y="295109"/>
                </a:lnTo>
                <a:lnTo>
                  <a:pt x="693978" y="278955"/>
                </a:lnTo>
                <a:lnTo>
                  <a:pt x="704469" y="271868"/>
                </a:lnTo>
                <a:lnTo>
                  <a:pt x="727710" y="237426"/>
                </a:lnTo>
                <a:lnTo>
                  <a:pt x="736231" y="195287"/>
                </a:lnTo>
                <a:lnTo>
                  <a:pt x="736231" y="131965"/>
                </a:lnTo>
                <a:lnTo>
                  <a:pt x="736231" y="112814"/>
                </a:lnTo>
                <a:lnTo>
                  <a:pt x="730707" y="107289"/>
                </a:lnTo>
                <a:lnTo>
                  <a:pt x="711555" y="107289"/>
                </a:lnTo>
                <a:lnTo>
                  <a:pt x="711555" y="131965"/>
                </a:lnTo>
                <a:lnTo>
                  <a:pt x="711555" y="195287"/>
                </a:lnTo>
                <a:lnTo>
                  <a:pt x="704964" y="227825"/>
                </a:lnTo>
                <a:lnTo>
                  <a:pt x="687019" y="254419"/>
                </a:lnTo>
                <a:lnTo>
                  <a:pt x="660425" y="272364"/>
                </a:lnTo>
                <a:lnTo>
                  <a:pt x="627888" y="278955"/>
                </a:lnTo>
                <a:lnTo>
                  <a:pt x="595528" y="278955"/>
                </a:lnTo>
                <a:lnTo>
                  <a:pt x="581901" y="278955"/>
                </a:lnTo>
                <a:lnTo>
                  <a:pt x="549541" y="278955"/>
                </a:lnTo>
                <a:lnTo>
                  <a:pt x="517004" y="272364"/>
                </a:lnTo>
                <a:lnTo>
                  <a:pt x="490410" y="254419"/>
                </a:lnTo>
                <a:lnTo>
                  <a:pt x="472465" y="227825"/>
                </a:lnTo>
                <a:lnTo>
                  <a:pt x="465874" y="195287"/>
                </a:lnTo>
                <a:lnTo>
                  <a:pt x="465874" y="131965"/>
                </a:lnTo>
                <a:lnTo>
                  <a:pt x="508863" y="131965"/>
                </a:lnTo>
                <a:lnTo>
                  <a:pt x="515670" y="131965"/>
                </a:lnTo>
                <a:lnTo>
                  <a:pt x="711555" y="131965"/>
                </a:lnTo>
                <a:lnTo>
                  <a:pt x="711555" y="107289"/>
                </a:lnTo>
                <a:lnTo>
                  <a:pt x="674103" y="107289"/>
                </a:lnTo>
                <a:lnTo>
                  <a:pt x="674103" y="5524"/>
                </a:lnTo>
                <a:lnTo>
                  <a:pt x="668578" y="0"/>
                </a:lnTo>
                <a:lnTo>
                  <a:pt x="654951" y="0"/>
                </a:lnTo>
                <a:lnTo>
                  <a:pt x="649414" y="5524"/>
                </a:lnTo>
                <a:lnTo>
                  <a:pt x="649414" y="107289"/>
                </a:lnTo>
                <a:lnTo>
                  <a:pt x="528015" y="107289"/>
                </a:lnTo>
                <a:lnTo>
                  <a:pt x="528015" y="5524"/>
                </a:lnTo>
                <a:lnTo>
                  <a:pt x="522478" y="0"/>
                </a:lnTo>
                <a:lnTo>
                  <a:pt x="508863" y="0"/>
                </a:lnTo>
                <a:lnTo>
                  <a:pt x="503326" y="5524"/>
                </a:lnTo>
                <a:lnTo>
                  <a:pt x="503326" y="107289"/>
                </a:lnTo>
                <a:lnTo>
                  <a:pt x="446709" y="107289"/>
                </a:lnTo>
                <a:lnTo>
                  <a:pt x="441198" y="112814"/>
                </a:lnTo>
                <a:lnTo>
                  <a:pt x="441198" y="195287"/>
                </a:lnTo>
                <a:lnTo>
                  <a:pt x="449719" y="237426"/>
                </a:lnTo>
                <a:lnTo>
                  <a:pt x="472960" y="271868"/>
                </a:lnTo>
                <a:lnTo>
                  <a:pt x="507403" y="295109"/>
                </a:lnTo>
                <a:lnTo>
                  <a:pt x="549541" y="303644"/>
                </a:lnTo>
                <a:lnTo>
                  <a:pt x="576376" y="303644"/>
                </a:lnTo>
                <a:lnTo>
                  <a:pt x="576376" y="328053"/>
                </a:lnTo>
                <a:lnTo>
                  <a:pt x="581837" y="355028"/>
                </a:lnTo>
                <a:lnTo>
                  <a:pt x="596709" y="377075"/>
                </a:lnTo>
                <a:lnTo>
                  <a:pt x="618756" y="391960"/>
                </a:lnTo>
                <a:lnTo>
                  <a:pt x="645731" y="397421"/>
                </a:lnTo>
                <a:lnTo>
                  <a:pt x="1063459" y="397421"/>
                </a:lnTo>
                <a:lnTo>
                  <a:pt x="1080820" y="400939"/>
                </a:lnTo>
                <a:lnTo>
                  <a:pt x="1095032" y="410514"/>
                </a:lnTo>
                <a:lnTo>
                  <a:pt x="1104607" y="424713"/>
                </a:lnTo>
                <a:lnTo>
                  <a:pt x="1108125" y="442087"/>
                </a:lnTo>
                <a:lnTo>
                  <a:pt x="1108125" y="709383"/>
                </a:lnTo>
                <a:lnTo>
                  <a:pt x="1113663" y="714921"/>
                </a:lnTo>
                <a:lnTo>
                  <a:pt x="1120470" y="714921"/>
                </a:lnTo>
                <a:lnTo>
                  <a:pt x="1127290" y="714921"/>
                </a:lnTo>
                <a:lnTo>
                  <a:pt x="1132814" y="709383"/>
                </a:lnTo>
                <a:lnTo>
                  <a:pt x="1132814" y="44208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362859" y="5401242"/>
            <a:ext cx="1139190" cy="24765"/>
          </a:xfrm>
          <a:custGeom>
            <a:avLst/>
            <a:gdLst/>
            <a:ahLst/>
            <a:cxnLst/>
            <a:rect l="l" t="t" r="r" b="b"/>
            <a:pathLst>
              <a:path w="1139190" h="24764">
                <a:moveTo>
                  <a:pt x="1133064" y="0"/>
                </a:moveTo>
                <a:lnTo>
                  <a:pt x="5528" y="0"/>
                </a:lnTo>
                <a:lnTo>
                  <a:pt x="0" y="5518"/>
                </a:lnTo>
                <a:lnTo>
                  <a:pt x="0" y="19161"/>
                </a:lnTo>
                <a:lnTo>
                  <a:pt x="5528" y="24679"/>
                </a:lnTo>
                <a:lnTo>
                  <a:pt x="1126248" y="24679"/>
                </a:lnTo>
                <a:lnTo>
                  <a:pt x="1133064" y="24679"/>
                </a:lnTo>
                <a:lnTo>
                  <a:pt x="1138593" y="19161"/>
                </a:lnTo>
                <a:lnTo>
                  <a:pt x="1138593" y="5518"/>
                </a:lnTo>
                <a:lnTo>
                  <a:pt x="113306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066247" y="4589430"/>
            <a:ext cx="411480" cy="638175"/>
          </a:xfrm>
          <a:custGeom>
            <a:avLst/>
            <a:gdLst/>
            <a:ahLst/>
            <a:cxnLst/>
            <a:rect l="l" t="t" r="r" b="b"/>
            <a:pathLst>
              <a:path w="411479" h="638175">
                <a:moveTo>
                  <a:pt x="411276" y="127101"/>
                </a:moveTo>
                <a:lnTo>
                  <a:pt x="405739" y="121577"/>
                </a:lnTo>
                <a:lnTo>
                  <a:pt x="386575" y="121577"/>
                </a:lnTo>
                <a:lnTo>
                  <a:pt x="386575" y="146253"/>
                </a:lnTo>
                <a:lnTo>
                  <a:pt x="386575" y="232422"/>
                </a:lnTo>
                <a:lnTo>
                  <a:pt x="379984" y="264960"/>
                </a:lnTo>
                <a:lnTo>
                  <a:pt x="362038" y="291566"/>
                </a:lnTo>
                <a:lnTo>
                  <a:pt x="335445" y="309511"/>
                </a:lnTo>
                <a:lnTo>
                  <a:pt x="302920" y="316090"/>
                </a:lnTo>
                <a:lnTo>
                  <a:pt x="188582" y="316090"/>
                </a:lnTo>
                <a:lnTo>
                  <a:pt x="156044" y="309511"/>
                </a:lnTo>
                <a:lnTo>
                  <a:pt x="129438" y="291566"/>
                </a:lnTo>
                <a:lnTo>
                  <a:pt x="111493" y="264960"/>
                </a:lnTo>
                <a:lnTo>
                  <a:pt x="104914" y="232422"/>
                </a:lnTo>
                <a:lnTo>
                  <a:pt x="104914" y="146253"/>
                </a:lnTo>
                <a:lnTo>
                  <a:pt x="156159" y="146253"/>
                </a:lnTo>
                <a:lnTo>
                  <a:pt x="162979" y="146253"/>
                </a:lnTo>
                <a:lnTo>
                  <a:pt x="386575" y="146253"/>
                </a:lnTo>
                <a:lnTo>
                  <a:pt x="386575" y="121577"/>
                </a:lnTo>
                <a:lnTo>
                  <a:pt x="340855" y="121577"/>
                </a:lnTo>
                <a:lnTo>
                  <a:pt x="340855" y="5524"/>
                </a:lnTo>
                <a:lnTo>
                  <a:pt x="335330" y="0"/>
                </a:lnTo>
                <a:lnTo>
                  <a:pt x="321703" y="0"/>
                </a:lnTo>
                <a:lnTo>
                  <a:pt x="316166" y="5524"/>
                </a:lnTo>
                <a:lnTo>
                  <a:pt x="316166" y="121577"/>
                </a:lnTo>
                <a:lnTo>
                  <a:pt x="175323" y="121577"/>
                </a:lnTo>
                <a:lnTo>
                  <a:pt x="175323" y="5524"/>
                </a:lnTo>
                <a:lnTo>
                  <a:pt x="169786" y="0"/>
                </a:lnTo>
                <a:lnTo>
                  <a:pt x="156159" y="0"/>
                </a:lnTo>
                <a:lnTo>
                  <a:pt x="150634" y="5524"/>
                </a:lnTo>
                <a:lnTo>
                  <a:pt x="150634" y="121577"/>
                </a:lnTo>
                <a:lnTo>
                  <a:pt x="85750" y="121577"/>
                </a:lnTo>
                <a:lnTo>
                  <a:pt x="80238" y="127101"/>
                </a:lnTo>
                <a:lnTo>
                  <a:pt x="80238" y="232422"/>
                </a:lnTo>
                <a:lnTo>
                  <a:pt x="88760" y="274561"/>
                </a:lnTo>
                <a:lnTo>
                  <a:pt x="112001" y="309016"/>
                </a:lnTo>
                <a:lnTo>
                  <a:pt x="146443" y="332257"/>
                </a:lnTo>
                <a:lnTo>
                  <a:pt x="188582" y="340791"/>
                </a:lnTo>
                <a:lnTo>
                  <a:pt x="233413" y="340791"/>
                </a:lnTo>
                <a:lnTo>
                  <a:pt x="233413" y="613321"/>
                </a:lnTo>
                <a:lnTo>
                  <a:pt x="5524" y="613321"/>
                </a:lnTo>
                <a:lnTo>
                  <a:pt x="0" y="618845"/>
                </a:lnTo>
                <a:lnTo>
                  <a:pt x="0" y="632485"/>
                </a:lnTo>
                <a:lnTo>
                  <a:pt x="5524" y="637997"/>
                </a:lnTo>
                <a:lnTo>
                  <a:pt x="245757" y="637997"/>
                </a:lnTo>
                <a:lnTo>
                  <a:pt x="252577" y="637997"/>
                </a:lnTo>
                <a:lnTo>
                  <a:pt x="258114" y="632485"/>
                </a:lnTo>
                <a:lnTo>
                  <a:pt x="258114" y="340791"/>
                </a:lnTo>
                <a:lnTo>
                  <a:pt x="302920" y="340791"/>
                </a:lnTo>
                <a:lnTo>
                  <a:pt x="345059" y="332257"/>
                </a:lnTo>
                <a:lnTo>
                  <a:pt x="368998" y="316090"/>
                </a:lnTo>
                <a:lnTo>
                  <a:pt x="379501" y="309016"/>
                </a:lnTo>
                <a:lnTo>
                  <a:pt x="402742" y="274561"/>
                </a:lnTo>
                <a:lnTo>
                  <a:pt x="411276" y="232422"/>
                </a:lnTo>
                <a:lnTo>
                  <a:pt x="411276" y="146253"/>
                </a:lnTo>
                <a:lnTo>
                  <a:pt x="411276" y="12710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456215" y="4511350"/>
            <a:ext cx="541655" cy="915035"/>
          </a:xfrm>
          <a:custGeom>
            <a:avLst/>
            <a:gdLst/>
            <a:ahLst/>
            <a:cxnLst/>
            <a:rect l="l" t="t" r="r" b="b"/>
            <a:pathLst>
              <a:path w="541654" h="915035">
                <a:moveTo>
                  <a:pt x="363131" y="625475"/>
                </a:moveTo>
                <a:lnTo>
                  <a:pt x="362991" y="620890"/>
                </a:lnTo>
                <a:lnTo>
                  <a:pt x="358533" y="613498"/>
                </a:lnTo>
                <a:lnTo>
                  <a:pt x="354520" y="611238"/>
                </a:lnTo>
                <a:lnTo>
                  <a:pt x="211416" y="611238"/>
                </a:lnTo>
                <a:lnTo>
                  <a:pt x="290703" y="459905"/>
                </a:lnTo>
                <a:lnTo>
                  <a:pt x="288366" y="452450"/>
                </a:lnTo>
                <a:lnTo>
                  <a:pt x="276275" y="446112"/>
                </a:lnTo>
                <a:lnTo>
                  <a:pt x="268820" y="448462"/>
                </a:lnTo>
                <a:lnTo>
                  <a:pt x="178079" y="621677"/>
                </a:lnTo>
                <a:lnTo>
                  <a:pt x="178206" y="626275"/>
                </a:lnTo>
                <a:lnTo>
                  <a:pt x="182689" y="633666"/>
                </a:lnTo>
                <a:lnTo>
                  <a:pt x="186702" y="635914"/>
                </a:lnTo>
                <a:lnTo>
                  <a:pt x="329806" y="635914"/>
                </a:lnTo>
                <a:lnTo>
                  <a:pt x="250507" y="787260"/>
                </a:lnTo>
                <a:lnTo>
                  <a:pt x="252844" y="794715"/>
                </a:lnTo>
                <a:lnTo>
                  <a:pt x="260718" y="798830"/>
                </a:lnTo>
                <a:lnTo>
                  <a:pt x="262674" y="799287"/>
                </a:lnTo>
                <a:lnTo>
                  <a:pt x="264604" y="799287"/>
                </a:lnTo>
                <a:lnTo>
                  <a:pt x="269049" y="799287"/>
                </a:lnTo>
                <a:lnTo>
                  <a:pt x="273342" y="796886"/>
                </a:lnTo>
                <a:lnTo>
                  <a:pt x="363131" y="625475"/>
                </a:lnTo>
                <a:close/>
              </a:path>
              <a:path w="541654" h="915035">
                <a:moveTo>
                  <a:pt x="435571" y="203352"/>
                </a:moveTo>
                <a:lnTo>
                  <a:pt x="430199" y="176796"/>
                </a:lnTo>
                <a:lnTo>
                  <a:pt x="418706" y="159766"/>
                </a:lnTo>
                <a:lnTo>
                  <a:pt x="415556" y="155105"/>
                </a:lnTo>
                <a:lnTo>
                  <a:pt x="410895" y="151968"/>
                </a:lnTo>
                <a:lnTo>
                  <a:pt x="410895" y="203352"/>
                </a:lnTo>
                <a:lnTo>
                  <a:pt x="410895" y="289001"/>
                </a:lnTo>
                <a:lnTo>
                  <a:pt x="407466" y="305943"/>
                </a:lnTo>
                <a:lnTo>
                  <a:pt x="398119" y="319798"/>
                </a:lnTo>
                <a:lnTo>
                  <a:pt x="384251" y="329158"/>
                </a:lnTo>
                <a:lnTo>
                  <a:pt x="367296" y="332587"/>
                </a:lnTo>
                <a:lnTo>
                  <a:pt x="173901" y="332587"/>
                </a:lnTo>
                <a:lnTo>
                  <a:pt x="156959" y="329158"/>
                </a:lnTo>
                <a:lnTo>
                  <a:pt x="143103" y="319798"/>
                </a:lnTo>
                <a:lnTo>
                  <a:pt x="133756" y="305943"/>
                </a:lnTo>
                <a:lnTo>
                  <a:pt x="130327" y="289001"/>
                </a:lnTo>
                <a:lnTo>
                  <a:pt x="130327" y="203352"/>
                </a:lnTo>
                <a:lnTo>
                  <a:pt x="133756" y="186397"/>
                </a:lnTo>
                <a:lnTo>
                  <a:pt x="143103" y="172542"/>
                </a:lnTo>
                <a:lnTo>
                  <a:pt x="156959" y="163195"/>
                </a:lnTo>
                <a:lnTo>
                  <a:pt x="173901" y="159766"/>
                </a:lnTo>
                <a:lnTo>
                  <a:pt x="367296" y="159766"/>
                </a:lnTo>
                <a:lnTo>
                  <a:pt x="384251" y="163195"/>
                </a:lnTo>
                <a:lnTo>
                  <a:pt x="398119" y="172542"/>
                </a:lnTo>
                <a:lnTo>
                  <a:pt x="407466" y="186397"/>
                </a:lnTo>
                <a:lnTo>
                  <a:pt x="410895" y="203352"/>
                </a:lnTo>
                <a:lnTo>
                  <a:pt x="410895" y="151968"/>
                </a:lnTo>
                <a:lnTo>
                  <a:pt x="393852" y="140462"/>
                </a:lnTo>
                <a:lnTo>
                  <a:pt x="367296" y="135089"/>
                </a:lnTo>
                <a:lnTo>
                  <a:pt x="173901" y="135089"/>
                </a:lnTo>
                <a:lnTo>
                  <a:pt x="147358" y="140462"/>
                </a:lnTo>
                <a:lnTo>
                  <a:pt x="125653" y="155105"/>
                </a:lnTo>
                <a:lnTo>
                  <a:pt x="110998" y="176796"/>
                </a:lnTo>
                <a:lnTo>
                  <a:pt x="105625" y="203352"/>
                </a:lnTo>
                <a:lnTo>
                  <a:pt x="105625" y="289001"/>
                </a:lnTo>
                <a:lnTo>
                  <a:pt x="110998" y="315544"/>
                </a:lnTo>
                <a:lnTo>
                  <a:pt x="125653" y="337248"/>
                </a:lnTo>
                <a:lnTo>
                  <a:pt x="147358" y="351891"/>
                </a:lnTo>
                <a:lnTo>
                  <a:pt x="173901" y="357263"/>
                </a:lnTo>
                <a:lnTo>
                  <a:pt x="367296" y="357263"/>
                </a:lnTo>
                <a:lnTo>
                  <a:pt x="393852" y="351891"/>
                </a:lnTo>
                <a:lnTo>
                  <a:pt x="415556" y="337248"/>
                </a:lnTo>
                <a:lnTo>
                  <a:pt x="418693" y="332587"/>
                </a:lnTo>
                <a:lnTo>
                  <a:pt x="430199" y="315544"/>
                </a:lnTo>
                <a:lnTo>
                  <a:pt x="435571" y="289001"/>
                </a:lnTo>
                <a:lnTo>
                  <a:pt x="435571" y="203352"/>
                </a:lnTo>
                <a:close/>
              </a:path>
              <a:path w="541654" h="915035">
                <a:moveTo>
                  <a:pt x="541197" y="111848"/>
                </a:moveTo>
                <a:lnTo>
                  <a:pt x="532396" y="68351"/>
                </a:lnTo>
                <a:lnTo>
                  <a:pt x="516521" y="44831"/>
                </a:lnTo>
                <a:lnTo>
                  <a:pt x="516521" y="111848"/>
                </a:lnTo>
                <a:lnTo>
                  <a:pt x="516521" y="889889"/>
                </a:lnTo>
                <a:lnTo>
                  <a:pt x="24688" y="889889"/>
                </a:lnTo>
                <a:lnTo>
                  <a:pt x="24688" y="111848"/>
                </a:lnTo>
                <a:lnTo>
                  <a:pt x="31546" y="77952"/>
                </a:lnTo>
                <a:lnTo>
                  <a:pt x="50241" y="50241"/>
                </a:lnTo>
                <a:lnTo>
                  <a:pt x="77952" y="31559"/>
                </a:lnTo>
                <a:lnTo>
                  <a:pt x="111848" y="24688"/>
                </a:lnTo>
                <a:lnTo>
                  <a:pt x="429348" y="24688"/>
                </a:lnTo>
                <a:lnTo>
                  <a:pt x="463245" y="31559"/>
                </a:lnTo>
                <a:lnTo>
                  <a:pt x="490956" y="50241"/>
                </a:lnTo>
                <a:lnTo>
                  <a:pt x="509663" y="77952"/>
                </a:lnTo>
                <a:lnTo>
                  <a:pt x="516521" y="111848"/>
                </a:lnTo>
                <a:lnTo>
                  <a:pt x="516521" y="44831"/>
                </a:lnTo>
                <a:lnTo>
                  <a:pt x="508406" y="32804"/>
                </a:lnTo>
                <a:lnTo>
                  <a:pt x="496392" y="24688"/>
                </a:lnTo>
                <a:lnTo>
                  <a:pt x="472846" y="8813"/>
                </a:lnTo>
                <a:lnTo>
                  <a:pt x="429348" y="0"/>
                </a:lnTo>
                <a:lnTo>
                  <a:pt x="111848" y="0"/>
                </a:lnTo>
                <a:lnTo>
                  <a:pt x="68351" y="8813"/>
                </a:lnTo>
                <a:lnTo>
                  <a:pt x="32804" y="32804"/>
                </a:lnTo>
                <a:lnTo>
                  <a:pt x="8813" y="68351"/>
                </a:lnTo>
                <a:lnTo>
                  <a:pt x="0" y="111848"/>
                </a:lnTo>
                <a:lnTo>
                  <a:pt x="0" y="909053"/>
                </a:lnTo>
                <a:lnTo>
                  <a:pt x="5524" y="914577"/>
                </a:lnTo>
                <a:lnTo>
                  <a:pt x="535686" y="914577"/>
                </a:lnTo>
                <a:lnTo>
                  <a:pt x="541197" y="909053"/>
                </a:lnTo>
                <a:lnTo>
                  <a:pt x="541197" y="889889"/>
                </a:lnTo>
                <a:lnTo>
                  <a:pt x="541197" y="11184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" name="object 7"/>
          <p:cNvGrpSpPr/>
          <p:nvPr/>
        </p:nvGrpSpPr>
        <p:grpSpPr>
          <a:xfrm>
            <a:off x="14403702" y="3509891"/>
            <a:ext cx="350520" cy="369570"/>
            <a:chOff x="14403702" y="3509891"/>
            <a:chExt cx="350520" cy="369570"/>
          </a:xfrm>
        </p:grpSpPr>
        <p:sp>
          <p:nvSpPr>
            <p:cNvPr id="8" name="object 8"/>
            <p:cNvSpPr/>
            <p:nvPr/>
          </p:nvSpPr>
          <p:spPr>
            <a:xfrm>
              <a:off x="14403702" y="3509891"/>
              <a:ext cx="350520" cy="369570"/>
            </a:xfrm>
            <a:custGeom>
              <a:avLst/>
              <a:gdLst/>
              <a:ahLst/>
              <a:cxnLst/>
              <a:rect l="l" t="t" r="r" b="b"/>
              <a:pathLst>
                <a:path w="350519" h="369570">
                  <a:moveTo>
                    <a:pt x="333372" y="0"/>
                  </a:moveTo>
                  <a:lnTo>
                    <a:pt x="326555" y="3779"/>
                  </a:lnTo>
                  <a:lnTo>
                    <a:pt x="324691" y="10324"/>
                  </a:lnTo>
                  <a:lnTo>
                    <a:pt x="309259" y="56115"/>
                  </a:lnTo>
                  <a:lnTo>
                    <a:pt x="289647" y="99824"/>
                  </a:lnTo>
                  <a:lnTo>
                    <a:pt x="266084" y="141205"/>
                  </a:lnTo>
                  <a:lnTo>
                    <a:pt x="238800" y="180016"/>
                  </a:lnTo>
                  <a:lnTo>
                    <a:pt x="208025" y="216011"/>
                  </a:lnTo>
                  <a:lnTo>
                    <a:pt x="173987" y="248948"/>
                  </a:lnTo>
                  <a:lnTo>
                    <a:pt x="136918" y="278582"/>
                  </a:lnTo>
                  <a:lnTo>
                    <a:pt x="97045" y="304668"/>
                  </a:lnTo>
                  <a:lnTo>
                    <a:pt x="54600" y="326964"/>
                  </a:lnTo>
                  <a:lnTo>
                    <a:pt x="9811" y="345225"/>
                  </a:lnTo>
                  <a:lnTo>
                    <a:pt x="3371" y="347486"/>
                  </a:lnTo>
                  <a:lnTo>
                    <a:pt x="0" y="354544"/>
                  </a:lnTo>
                  <a:lnTo>
                    <a:pt x="4052" y="366041"/>
                  </a:lnTo>
                  <a:lnTo>
                    <a:pt x="8816" y="369213"/>
                  </a:lnTo>
                  <a:lnTo>
                    <a:pt x="15266" y="369213"/>
                  </a:lnTo>
                  <a:lnTo>
                    <a:pt x="65012" y="349350"/>
                  </a:lnTo>
                  <a:lnTo>
                    <a:pt x="109555" y="325953"/>
                  </a:lnTo>
                  <a:lnTo>
                    <a:pt x="151397" y="298579"/>
                  </a:lnTo>
                  <a:lnTo>
                    <a:pt x="190298" y="267482"/>
                  </a:lnTo>
                  <a:lnTo>
                    <a:pt x="226016" y="232919"/>
                  </a:lnTo>
                  <a:lnTo>
                    <a:pt x="258311" y="195146"/>
                  </a:lnTo>
                  <a:lnTo>
                    <a:pt x="286942" y="154418"/>
                  </a:lnTo>
                  <a:lnTo>
                    <a:pt x="311667" y="110991"/>
                  </a:lnTo>
                  <a:lnTo>
                    <a:pt x="332246" y="65123"/>
                  </a:lnTo>
                  <a:lnTo>
                    <a:pt x="348439" y="17067"/>
                  </a:lnTo>
                  <a:lnTo>
                    <a:pt x="350292" y="10512"/>
                  </a:lnTo>
                  <a:lnTo>
                    <a:pt x="346492" y="3685"/>
                  </a:lnTo>
                  <a:lnTo>
                    <a:pt x="339937" y="1821"/>
                  </a:lnTo>
                  <a:lnTo>
                    <a:pt x="33337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45564" y="3637409"/>
              <a:ext cx="107933" cy="93180"/>
            </a:xfrm>
            <a:prstGeom prst="rect">
              <a:avLst/>
            </a:prstGeom>
          </p:spPr>
        </p:pic>
      </p:grpSp>
      <p:sp>
        <p:nvSpPr>
          <p:cNvPr id="10" name="object 10"/>
          <p:cNvSpPr/>
          <p:nvPr/>
        </p:nvSpPr>
        <p:spPr>
          <a:xfrm>
            <a:off x="13723646" y="3013779"/>
            <a:ext cx="215265" cy="739140"/>
          </a:xfrm>
          <a:custGeom>
            <a:avLst/>
            <a:gdLst/>
            <a:ahLst/>
            <a:cxnLst/>
            <a:rect l="l" t="t" r="r" b="b"/>
            <a:pathLst>
              <a:path w="215265" h="739139">
                <a:moveTo>
                  <a:pt x="170421" y="17297"/>
                </a:moveTo>
                <a:lnTo>
                  <a:pt x="170307" y="9486"/>
                </a:lnTo>
                <a:lnTo>
                  <a:pt x="160515" y="0"/>
                </a:lnTo>
                <a:lnTo>
                  <a:pt x="152704" y="114"/>
                </a:lnTo>
                <a:lnTo>
                  <a:pt x="114211" y="43332"/>
                </a:lnTo>
                <a:lnTo>
                  <a:pt x="84582" y="84289"/>
                </a:lnTo>
                <a:lnTo>
                  <a:pt x="59220" y="127622"/>
                </a:lnTo>
                <a:lnTo>
                  <a:pt x="38201" y="173037"/>
                </a:lnTo>
                <a:lnTo>
                  <a:pt x="21653" y="220256"/>
                </a:lnTo>
                <a:lnTo>
                  <a:pt x="9702" y="269011"/>
                </a:lnTo>
                <a:lnTo>
                  <a:pt x="2451" y="319011"/>
                </a:lnTo>
                <a:lnTo>
                  <a:pt x="0" y="369989"/>
                </a:lnTo>
                <a:lnTo>
                  <a:pt x="2451" y="420954"/>
                </a:lnTo>
                <a:lnTo>
                  <a:pt x="9702" y="470954"/>
                </a:lnTo>
                <a:lnTo>
                  <a:pt x="21653" y="519709"/>
                </a:lnTo>
                <a:lnTo>
                  <a:pt x="38201" y="566928"/>
                </a:lnTo>
                <a:lnTo>
                  <a:pt x="59220" y="612343"/>
                </a:lnTo>
                <a:lnTo>
                  <a:pt x="84582" y="655675"/>
                </a:lnTo>
                <a:lnTo>
                  <a:pt x="114211" y="696633"/>
                </a:lnTo>
                <a:lnTo>
                  <a:pt x="147955" y="734936"/>
                </a:lnTo>
                <a:lnTo>
                  <a:pt x="153593" y="738695"/>
                </a:lnTo>
                <a:lnTo>
                  <a:pt x="159918" y="738695"/>
                </a:lnTo>
                <a:lnTo>
                  <a:pt x="163017" y="737552"/>
                </a:lnTo>
                <a:lnTo>
                  <a:pt x="170307" y="730465"/>
                </a:lnTo>
                <a:lnTo>
                  <a:pt x="170421" y="722655"/>
                </a:lnTo>
                <a:lnTo>
                  <a:pt x="165684" y="717753"/>
                </a:lnTo>
                <a:lnTo>
                  <a:pt x="133515" y="681253"/>
                </a:lnTo>
                <a:lnTo>
                  <a:pt x="105295" y="642213"/>
                </a:lnTo>
                <a:lnTo>
                  <a:pt x="81114" y="600938"/>
                </a:lnTo>
                <a:lnTo>
                  <a:pt x="61087" y="557657"/>
                </a:lnTo>
                <a:lnTo>
                  <a:pt x="45326" y="512660"/>
                </a:lnTo>
                <a:lnTo>
                  <a:pt x="33921" y="466204"/>
                </a:lnTo>
                <a:lnTo>
                  <a:pt x="27012" y="418553"/>
                </a:lnTo>
                <a:lnTo>
                  <a:pt x="24688" y="369989"/>
                </a:lnTo>
                <a:lnTo>
                  <a:pt x="27012" y="321411"/>
                </a:lnTo>
                <a:lnTo>
                  <a:pt x="33921" y="273773"/>
                </a:lnTo>
                <a:lnTo>
                  <a:pt x="45326" y="227304"/>
                </a:lnTo>
                <a:lnTo>
                  <a:pt x="61087" y="182308"/>
                </a:lnTo>
                <a:lnTo>
                  <a:pt x="81114" y="139026"/>
                </a:lnTo>
                <a:lnTo>
                  <a:pt x="105295" y="97739"/>
                </a:lnTo>
                <a:lnTo>
                  <a:pt x="133515" y="58712"/>
                </a:lnTo>
                <a:lnTo>
                  <a:pt x="165684" y="22199"/>
                </a:lnTo>
                <a:lnTo>
                  <a:pt x="170421" y="17297"/>
                </a:lnTo>
                <a:close/>
              </a:path>
              <a:path w="215265" h="739139">
                <a:moveTo>
                  <a:pt x="215239" y="142532"/>
                </a:moveTo>
                <a:lnTo>
                  <a:pt x="213944" y="134823"/>
                </a:lnTo>
                <a:lnTo>
                  <a:pt x="208394" y="130860"/>
                </a:lnTo>
                <a:lnTo>
                  <a:pt x="202844" y="126923"/>
                </a:lnTo>
                <a:lnTo>
                  <a:pt x="195122" y="128219"/>
                </a:lnTo>
                <a:lnTo>
                  <a:pt x="164439" y="176720"/>
                </a:lnTo>
                <a:lnTo>
                  <a:pt x="143408" y="222237"/>
                </a:lnTo>
                <a:lnTo>
                  <a:pt x="128219" y="269913"/>
                </a:lnTo>
                <a:lnTo>
                  <a:pt x="119011" y="319303"/>
                </a:lnTo>
                <a:lnTo>
                  <a:pt x="115912" y="369989"/>
                </a:lnTo>
                <a:lnTo>
                  <a:pt x="115912" y="376796"/>
                </a:lnTo>
                <a:lnTo>
                  <a:pt x="121437" y="382333"/>
                </a:lnTo>
                <a:lnTo>
                  <a:pt x="135077" y="382333"/>
                </a:lnTo>
                <a:lnTo>
                  <a:pt x="140589" y="376796"/>
                </a:lnTo>
                <a:lnTo>
                  <a:pt x="140589" y="369989"/>
                </a:lnTo>
                <a:lnTo>
                  <a:pt x="143510" y="322364"/>
                </a:lnTo>
                <a:lnTo>
                  <a:pt x="152158" y="275958"/>
                </a:lnTo>
                <a:lnTo>
                  <a:pt x="166433" y="231190"/>
                </a:lnTo>
                <a:lnTo>
                  <a:pt x="186182" y="188429"/>
                </a:lnTo>
                <a:lnTo>
                  <a:pt x="211289" y="148094"/>
                </a:lnTo>
                <a:lnTo>
                  <a:pt x="215239" y="14253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108676" y="2859610"/>
            <a:ext cx="645795" cy="396875"/>
          </a:xfrm>
          <a:custGeom>
            <a:avLst/>
            <a:gdLst/>
            <a:ahLst/>
            <a:cxnLst/>
            <a:rect l="l" t="t" r="r" b="b"/>
            <a:pathLst>
              <a:path w="645794" h="396875">
                <a:moveTo>
                  <a:pt x="139095" y="0"/>
                </a:moveTo>
                <a:lnTo>
                  <a:pt x="74127" y="4010"/>
                </a:lnTo>
                <a:lnTo>
                  <a:pt x="10596" y="15968"/>
                </a:lnTo>
                <a:lnTo>
                  <a:pt x="0" y="24376"/>
                </a:lnTo>
                <a:lnTo>
                  <a:pt x="3361" y="37580"/>
                </a:lnTo>
                <a:lnTo>
                  <a:pt x="10052" y="41579"/>
                </a:lnTo>
                <a:lnTo>
                  <a:pt x="16680" y="39904"/>
                </a:lnTo>
                <a:lnTo>
                  <a:pt x="46708" y="33270"/>
                </a:lnTo>
                <a:lnTo>
                  <a:pt x="77192" y="28517"/>
                </a:lnTo>
                <a:lnTo>
                  <a:pt x="108024" y="25656"/>
                </a:lnTo>
                <a:lnTo>
                  <a:pt x="139095" y="24700"/>
                </a:lnTo>
                <a:lnTo>
                  <a:pt x="186322" y="26954"/>
                </a:lnTo>
                <a:lnTo>
                  <a:pt x="232547" y="33592"/>
                </a:lnTo>
                <a:lnTo>
                  <a:pt x="277525" y="44427"/>
                </a:lnTo>
                <a:lnTo>
                  <a:pt x="321010" y="59276"/>
                </a:lnTo>
                <a:lnTo>
                  <a:pt x="362756" y="77952"/>
                </a:lnTo>
                <a:lnTo>
                  <a:pt x="402518" y="100271"/>
                </a:lnTo>
                <a:lnTo>
                  <a:pt x="440052" y="126045"/>
                </a:lnTo>
                <a:lnTo>
                  <a:pt x="475110" y="155091"/>
                </a:lnTo>
                <a:lnTo>
                  <a:pt x="507448" y="187223"/>
                </a:lnTo>
                <a:lnTo>
                  <a:pt x="536820" y="222254"/>
                </a:lnTo>
                <a:lnTo>
                  <a:pt x="562980" y="260001"/>
                </a:lnTo>
                <a:lnTo>
                  <a:pt x="585684" y="300276"/>
                </a:lnTo>
                <a:lnTo>
                  <a:pt x="604686" y="342896"/>
                </a:lnTo>
                <a:lnTo>
                  <a:pt x="619740" y="387674"/>
                </a:lnTo>
                <a:lnTo>
                  <a:pt x="621269" y="393097"/>
                </a:lnTo>
                <a:lnTo>
                  <a:pt x="626221" y="396647"/>
                </a:lnTo>
                <a:lnTo>
                  <a:pt x="632713" y="396647"/>
                </a:lnTo>
                <a:lnTo>
                  <a:pt x="634975" y="396176"/>
                </a:lnTo>
                <a:lnTo>
                  <a:pt x="641540" y="394323"/>
                </a:lnTo>
                <a:lnTo>
                  <a:pt x="645341" y="387496"/>
                </a:lnTo>
                <a:lnTo>
                  <a:pt x="643477" y="380930"/>
                </a:lnTo>
                <a:lnTo>
                  <a:pt x="627680" y="333937"/>
                </a:lnTo>
                <a:lnTo>
                  <a:pt x="607740" y="289208"/>
                </a:lnTo>
                <a:lnTo>
                  <a:pt x="583915" y="246940"/>
                </a:lnTo>
                <a:lnTo>
                  <a:pt x="556463" y="207326"/>
                </a:lnTo>
                <a:lnTo>
                  <a:pt x="525641" y="170561"/>
                </a:lnTo>
                <a:lnTo>
                  <a:pt x="491706" y="136840"/>
                </a:lnTo>
                <a:lnTo>
                  <a:pt x="454916" y="106358"/>
                </a:lnTo>
                <a:lnTo>
                  <a:pt x="415530" y="79308"/>
                </a:lnTo>
                <a:lnTo>
                  <a:pt x="373803" y="55886"/>
                </a:lnTo>
                <a:lnTo>
                  <a:pt x="329995" y="36286"/>
                </a:lnTo>
                <a:lnTo>
                  <a:pt x="284363" y="20702"/>
                </a:lnTo>
                <a:lnTo>
                  <a:pt x="237163" y="9330"/>
                </a:lnTo>
                <a:lnTo>
                  <a:pt x="188655" y="2365"/>
                </a:lnTo>
                <a:lnTo>
                  <a:pt x="13909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322225" y="3571093"/>
            <a:ext cx="24765" cy="499745"/>
          </a:xfrm>
          <a:custGeom>
            <a:avLst/>
            <a:gdLst/>
            <a:ahLst/>
            <a:cxnLst/>
            <a:rect l="l" t="t" r="r" b="b"/>
            <a:pathLst>
              <a:path w="24765" h="499745">
                <a:moveTo>
                  <a:pt x="19161" y="0"/>
                </a:moveTo>
                <a:lnTo>
                  <a:pt x="12345" y="0"/>
                </a:lnTo>
                <a:lnTo>
                  <a:pt x="5528" y="0"/>
                </a:lnTo>
                <a:lnTo>
                  <a:pt x="0" y="5528"/>
                </a:lnTo>
                <a:lnTo>
                  <a:pt x="0" y="493838"/>
                </a:lnTo>
                <a:lnTo>
                  <a:pt x="5528" y="499356"/>
                </a:lnTo>
                <a:lnTo>
                  <a:pt x="19161" y="499356"/>
                </a:lnTo>
                <a:lnTo>
                  <a:pt x="24690" y="493838"/>
                </a:lnTo>
                <a:lnTo>
                  <a:pt x="24690" y="5528"/>
                </a:lnTo>
                <a:lnTo>
                  <a:pt x="1916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941578" y="2874041"/>
            <a:ext cx="890905" cy="1196975"/>
          </a:xfrm>
          <a:custGeom>
            <a:avLst/>
            <a:gdLst/>
            <a:ahLst/>
            <a:cxnLst/>
            <a:rect l="l" t="t" r="r" b="b"/>
            <a:pathLst>
              <a:path w="890905" h="1196975">
                <a:moveTo>
                  <a:pt x="235140" y="937907"/>
                </a:moveTo>
                <a:lnTo>
                  <a:pt x="229616" y="932370"/>
                </a:lnTo>
                <a:lnTo>
                  <a:pt x="222796" y="932370"/>
                </a:lnTo>
                <a:lnTo>
                  <a:pt x="215976" y="932370"/>
                </a:lnTo>
                <a:lnTo>
                  <a:pt x="210451" y="937907"/>
                </a:lnTo>
                <a:lnTo>
                  <a:pt x="210451" y="1190891"/>
                </a:lnTo>
                <a:lnTo>
                  <a:pt x="215976" y="1196416"/>
                </a:lnTo>
                <a:lnTo>
                  <a:pt x="229616" y="1196416"/>
                </a:lnTo>
                <a:lnTo>
                  <a:pt x="235140" y="1190891"/>
                </a:lnTo>
                <a:lnTo>
                  <a:pt x="235140" y="937907"/>
                </a:lnTo>
                <a:close/>
              </a:path>
              <a:path w="890905" h="1196975">
                <a:moveTo>
                  <a:pt x="890625" y="509714"/>
                </a:moveTo>
                <a:lnTo>
                  <a:pt x="889050" y="499783"/>
                </a:lnTo>
                <a:lnTo>
                  <a:pt x="878027" y="486244"/>
                </a:lnTo>
                <a:lnTo>
                  <a:pt x="865898" y="479577"/>
                </a:lnTo>
                <a:lnTo>
                  <a:pt x="865898" y="509714"/>
                </a:lnTo>
                <a:lnTo>
                  <a:pt x="860691" y="515175"/>
                </a:lnTo>
                <a:lnTo>
                  <a:pt x="783285" y="544563"/>
                </a:lnTo>
                <a:lnTo>
                  <a:pt x="684745" y="565213"/>
                </a:lnTo>
                <a:lnTo>
                  <a:pt x="615480" y="576135"/>
                </a:lnTo>
                <a:lnTo>
                  <a:pt x="550697" y="584555"/>
                </a:lnTo>
                <a:lnTo>
                  <a:pt x="498195" y="589953"/>
                </a:lnTo>
                <a:lnTo>
                  <a:pt x="465797" y="591870"/>
                </a:lnTo>
                <a:lnTo>
                  <a:pt x="433857" y="585406"/>
                </a:lnTo>
                <a:lnTo>
                  <a:pt x="407733" y="567778"/>
                </a:lnTo>
                <a:lnTo>
                  <a:pt x="398957" y="554774"/>
                </a:lnTo>
                <a:lnTo>
                  <a:pt x="390105" y="541655"/>
                </a:lnTo>
                <a:lnTo>
                  <a:pt x="383641" y="509714"/>
                </a:lnTo>
                <a:lnTo>
                  <a:pt x="389991" y="478345"/>
                </a:lnTo>
                <a:lnTo>
                  <a:pt x="390105" y="477774"/>
                </a:lnTo>
                <a:lnTo>
                  <a:pt x="398957" y="464654"/>
                </a:lnTo>
                <a:lnTo>
                  <a:pt x="407733" y="451650"/>
                </a:lnTo>
                <a:lnTo>
                  <a:pt x="433857" y="434022"/>
                </a:lnTo>
                <a:lnTo>
                  <a:pt x="465797" y="427558"/>
                </a:lnTo>
                <a:lnTo>
                  <a:pt x="498195" y="429475"/>
                </a:lnTo>
                <a:lnTo>
                  <a:pt x="550697" y="434873"/>
                </a:lnTo>
                <a:lnTo>
                  <a:pt x="615480" y="443293"/>
                </a:lnTo>
                <a:lnTo>
                  <a:pt x="684745" y="454215"/>
                </a:lnTo>
                <a:lnTo>
                  <a:pt x="783285" y="474865"/>
                </a:lnTo>
                <a:lnTo>
                  <a:pt x="837539" y="492099"/>
                </a:lnTo>
                <a:lnTo>
                  <a:pt x="865898" y="509714"/>
                </a:lnTo>
                <a:lnTo>
                  <a:pt x="865898" y="479577"/>
                </a:lnTo>
                <a:lnTo>
                  <a:pt x="789838" y="451065"/>
                </a:lnTo>
                <a:lnTo>
                  <a:pt x="693762" y="430733"/>
                </a:lnTo>
                <a:lnTo>
                  <a:pt x="636409" y="421411"/>
                </a:lnTo>
                <a:lnTo>
                  <a:pt x="580720" y="413689"/>
                </a:lnTo>
                <a:lnTo>
                  <a:pt x="530923" y="407860"/>
                </a:lnTo>
                <a:lnTo>
                  <a:pt x="491210" y="404164"/>
                </a:lnTo>
                <a:lnTo>
                  <a:pt x="465797" y="402869"/>
                </a:lnTo>
                <a:lnTo>
                  <a:pt x="435025" y="407403"/>
                </a:lnTo>
                <a:lnTo>
                  <a:pt x="407771" y="420103"/>
                </a:lnTo>
                <a:lnTo>
                  <a:pt x="385343" y="439635"/>
                </a:lnTo>
                <a:lnTo>
                  <a:pt x="369176" y="464477"/>
                </a:lnTo>
                <a:lnTo>
                  <a:pt x="369062" y="464654"/>
                </a:lnTo>
                <a:lnTo>
                  <a:pt x="362242" y="456984"/>
                </a:lnTo>
                <a:lnTo>
                  <a:pt x="358952" y="453313"/>
                </a:lnTo>
                <a:lnTo>
                  <a:pt x="358952" y="509714"/>
                </a:lnTo>
                <a:lnTo>
                  <a:pt x="354812" y="530225"/>
                </a:lnTo>
                <a:lnTo>
                  <a:pt x="343496" y="546976"/>
                </a:lnTo>
                <a:lnTo>
                  <a:pt x="326732" y="558292"/>
                </a:lnTo>
                <a:lnTo>
                  <a:pt x="308457" y="561987"/>
                </a:lnTo>
                <a:lnTo>
                  <a:pt x="308457" y="642658"/>
                </a:lnTo>
                <a:lnTo>
                  <a:pt x="297586" y="688975"/>
                </a:lnTo>
                <a:lnTo>
                  <a:pt x="248793" y="758850"/>
                </a:lnTo>
                <a:lnTo>
                  <a:pt x="209118" y="810742"/>
                </a:lnTo>
                <a:lnTo>
                  <a:pt x="165023" y="865263"/>
                </a:lnTo>
                <a:lnTo>
                  <a:pt x="97878" y="940257"/>
                </a:lnTo>
                <a:lnTo>
                  <a:pt x="55841" y="978598"/>
                </a:lnTo>
                <a:lnTo>
                  <a:pt x="26390" y="994410"/>
                </a:lnTo>
                <a:lnTo>
                  <a:pt x="24269" y="987158"/>
                </a:lnTo>
                <a:lnTo>
                  <a:pt x="37528" y="905433"/>
                </a:lnTo>
                <a:lnTo>
                  <a:pt x="68910" y="809764"/>
                </a:lnTo>
                <a:lnTo>
                  <a:pt x="94081" y="744321"/>
                </a:lnTo>
                <a:lnTo>
                  <a:pt x="119176" y="684009"/>
                </a:lnTo>
                <a:lnTo>
                  <a:pt x="140741" y="635850"/>
                </a:lnTo>
                <a:lnTo>
                  <a:pt x="176872" y="582396"/>
                </a:lnTo>
                <a:lnTo>
                  <a:pt x="236613" y="566381"/>
                </a:lnTo>
                <a:lnTo>
                  <a:pt x="267500" y="576757"/>
                </a:lnTo>
                <a:lnTo>
                  <a:pt x="299986" y="611289"/>
                </a:lnTo>
                <a:lnTo>
                  <a:pt x="308457" y="642658"/>
                </a:lnTo>
                <a:lnTo>
                  <a:pt x="308457" y="561987"/>
                </a:lnTo>
                <a:lnTo>
                  <a:pt x="268960" y="546976"/>
                </a:lnTo>
                <a:lnTo>
                  <a:pt x="253492" y="509714"/>
                </a:lnTo>
                <a:lnTo>
                  <a:pt x="257644" y="489204"/>
                </a:lnTo>
                <a:lnTo>
                  <a:pt x="265277" y="477901"/>
                </a:lnTo>
                <a:lnTo>
                  <a:pt x="268960" y="472440"/>
                </a:lnTo>
                <a:lnTo>
                  <a:pt x="285724" y="461137"/>
                </a:lnTo>
                <a:lnTo>
                  <a:pt x="306222" y="456984"/>
                </a:lnTo>
                <a:lnTo>
                  <a:pt x="326732" y="461137"/>
                </a:lnTo>
                <a:lnTo>
                  <a:pt x="343496" y="472440"/>
                </a:lnTo>
                <a:lnTo>
                  <a:pt x="354812" y="489204"/>
                </a:lnTo>
                <a:lnTo>
                  <a:pt x="358952" y="509714"/>
                </a:lnTo>
                <a:lnTo>
                  <a:pt x="358952" y="453313"/>
                </a:lnTo>
                <a:lnTo>
                  <a:pt x="313956" y="432689"/>
                </a:lnTo>
                <a:lnTo>
                  <a:pt x="318897" y="424942"/>
                </a:lnTo>
                <a:lnTo>
                  <a:pt x="323202" y="416737"/>
                </a:lnTo>
                <a:lnTo>
                  <a:pt x="326796" y="408152"/>
                </a:lnTo>
                <a:lnTo>
                  <a:pt x="329641" y="399173"/>
                </a:lnTo>
                <a:lnTo>
                  <a:pt x="333095" y="378358"/>
                </a:lnTo>
                <a:lnTo>
                  <a:pt x="332536" y="360794"/>
                </a:lnTo>
                <a:lnTo>
                  <a:pt x="332422" y="357568"/>
                </a:lnTo>
                <a:lnTo>
                  <a:pt x="327698" y="337324"/>
                </a:lnTo>
                <a:lnTo>
                  <a:pt x="318960" y="318096"/>
                </a:lnTo>
                <a:lnTo>
                  <a:pt x="308457" y="301866"/>
                </a:lnTo>
                <a:lnTo>
                  <a:pt x="308457" y="376783"/>
                </a:lnTo>
                <a:lnTo>
                  <a:pt x="305803" y="392785"/>
                </a:lnTo>
                <a:lnTo>
                  <a:pt x="300139" y="407860"/>
                </a:lnTo>
                <a:lnTo>
                  <a:pt x="300101" y="407987"/>
                </a:lnTo>
                <a:lnTo>
                  <a:pt x="291757" y="421411"/>
                </a:lnTo>
                <a:lnTo>
                  <a:pt x="291655" y="421563"/>
                </a:lnTo>
                <a:lnTo>
                  <a:pt x="280708" y="433235"/>
                </a:lnTo>
                <a:lnTo>
                  <a:pt x="267500" y="442683"/>
                </a:lnTo>
                <a:lnTo>
                  <a:pt x="236613" y="453059"/>
                </a:lnTo>
                <a:lnTo>
                  <a:pt x="205181" y="450850"/>
                </a:lnTo>
                <a:lnTo>
                  <a:pt x="155295" y="412610"/>
                </a:lnTo>
                <a:lnTo>
                  <a:pt x="119176" y="335419"/>
                </a:lnTo>
                <a:lnTo>
                  <a:pt x="94081" y="275107"/>
                </a:lnTo>
                <a:lnTo>
                  <a:pt x="68910" y="209664"/>
                </a:lnTo>
                <a:lnTo>
                  <a:pt x="37528" y="113982"/>
                </a:lnTo>
                <a:lnTo>
                  <a:pt x="25311" y="58394"/>
                </a:lnTo>
                <a:lnTo>
                  <a:pt x="24269" y="32270"/>
                </a:lnTo>
                <a:lnTo>
                  <a:pt x="26390" y="25019"/>
                </a:lnTo>
                <a:lnTo>
                  <a:pt x="97878" y="79171"/>
                </a:lnTo>
                <a:lnTo>
                  <a:pt x="165023" y="154165"/>
                </a:lnTo>
                <a:lnTo>
                  <a:pt x="209118" y="208673"/>
                </a:lnTo>
                <a:lnTo>
                  <a:pt x="248793" y="260578"/>
                </a:lnTo>
                <a:lnTo>
                  <a:pt x="279730" y="303339"/>
                </a:lnTo>
                <a:lnTo>
                  <a:pt x="304304" y="345224"/>
                </a:lnTo>
                <a:lnTo>
                  <a:pt x="308457" y="376783"/>
                </a:lnTo>
                <a:lnTo>
                  <a:pt x="308457" y="301866"/>
                </a:lnTo>
                <a:lnTo>
                  <a:pt x="282092" y="264185"/>
                </a:lnTo>
                <a:lnTo>
                  <a:pt x="252133" y="223977"/>
                </a:lnTo>
                <a:lnTo>
                  <a:pt x="217601" y="179603"/>
                </a:lnTo>
                <a:lnTo>
                  <a:pt x="180848" y="134620"/>
                </a:lnTo>
                <a:lnTo>
                  <a:pt x="115214" y="61582"/>
                </a:lnTo>
                <a:lnTo>
                  <a:pt x="74866" y="25019"/>
                </a:lnTo>
                <a:lnTo>
                  <a:pt x="40652" y="2794"/>
                </a:lnTo>
                <a:lnTo>
                  <a:pt x="23418" y="0"/>
                </a:lnTo>
                <a:lnTo>
                  <a:pt x="14020" y="3606"/>
                </a:lnTo>
                <a:lnTo>
                  <a:pt x="6197" y="9944"/>
                </a:lnTo>
                <a:lnTo>
                  <a:pt x="0" y="26250"/>
                </a:lnTo>
                <a:lnTo>
                  <a:pt x="673" y="58394"/>
                </a:lnTo>
                <a:lnTo>
                  <a:pt x="711" y="60401"/>
                </a:lnTo>
                <a:lnTo>
                  <a:pt x="13627" y="120230"/>
                </a:lnTo>
                <a:lnTo>
                  <a:pt x="44056" y="213588"/>
                </a:lnTo>
                <a:lnTo>
                  <a:pt x="64655" y="267919"/>
                </a:lnTo>
                <a:lnTo>
                  <a:pt x="85813" y="320001"/>
                </a:lnTo>
                <a:lnTo>
                  <a:pt x="105664" y="366052"/>
                </a:lnTo>
                <a:lnTo>
                  <a:pt x="122326" y="402297"/>
                </a:lnTo>
                <a:lnTo>
                  <a:pt x="151536" y="447725"/>
                </a:lnTo>
                <a:lnTo>
                  <a:pt x="199466" y="474865"/>
                </a:lnTo>
                <a:lnTo>
                  <a:pt x="199758" y="474865"/>
                </a:lnTo>
                <a:lnTo>
                  <a:pt x="226618" y="478345"/>
                </a:lnTo>
                <a:lnTo>
                  <a:pt x="229641" y="478345"/>
                </a:lnTo>
                <a:lnTo>
                  <a:pt x="232689" y="478167"/>
                </a:lnTo>
                <a:lnTo>
                  <a:pt x="235724" y="477901"/>
                </a:lnTo>
                <a:lnTo>
                  <a:pt x="232791" y="485381"/>
                </a:lnTo>
                <a:lnTo>
                  <a:pt x="230619" y="493204"/>
                </a:lnTo>
                <a:lnTo>
                  <a:pt x="229273" y="501332"/>
                </a:lnTo>
                <a:lnTo>
                  <a:pt x="228803" y="509714"/>
                </a:lnTo>
                <a:lnTo>
                  <a:pt x="229273" y="518121"/>
                </a:lnTo>
                <a:lnTo>
                  <a:pt x="230619" y="526275"/>
                </a:lnTo>
                <a:lnTo>
                  <a:pt x="232803" y="534111"/>
                </a:lnTo>
                <a:lnTo>
                  <a:pt x="235788" y="541655"/>
                </a:lnTo>
                <a:lnTo>
                  <a:pt x="234594" y="541655"/>
                </a:lnTo>
                <a:lnTo>
                  <a:pt x="177838" y="552856"/>
                </a:lnTo>
                <a:lnTo>
                  <a:pt x="133896" y="594499"/>
                </a:lnTo>
                <a:lnTo>
                  <a:pt x="105664" y="653389"/>
                </a:lnTo>
                <a:lnTo>
                  <a:pt x="85813" y="699439"/>
                </a:lnTo>
                <a:lnTo>
                  <a:pt x="64655" y="751509"/>
                </a:lnTo>
                <a:lnTo>
                  <a:pt x="44056" y="805840"/>
                </a:lnTo>
                <a:lnTo>
                  <a:pt x="13627" y="899210"/>
                </a:lnTo>
                <a:lnTo>
                  <a:pt x="711" y="959040"/>
                </a:lnTo>
                <a:lnTo>
                  <a:pt x="127" y="987158"/>
                </a:lnTo>
                <a:lnTo>
                  <a:pt x="0" y="993178"/>
                </a:lnTo>
                <a:lnTo>
                  <a:pt x="6197" y="1009484"/>
                </a:lnTo>
                <a:lnTo>
                  <a:pt x="14020" y="1015809"/>
                </a:lnTo>
                <a:lnTo>
                  <a:pt x="20675" y="1019657"/>
                </a:lnTo>
                <a:lnTo>
                  <a:pt x="26771" y="1019657"/>
                </a:lnTo>
                <a:lnTo>
                  <a:pt x="74485" y="995324"/>
                </a:lnTo>
                <a:lnTo>
                  <a:pt x="118618" y="954366"/>
                </a:lnTo>
                <a:lnTo>
                  <a:pt x="180848" y="884809"/>
                </a:lnTo>
                <a:lnTo>
                  <a:pt x="217601" y="839812"/>
                </a:lnTo>
                <a:lnTo>
                  <a:pt x="252133" y="795451"/>
                </a:lnTo>
                <a:lnTo>
                  <a:pt x="282092" y="755243"/>
                </a:lnTo>
                <a:lnTo>
                  <a:pt x="305142" y="722693"/>
                </a:lnTo>
                <a:lnTo>
                  <a:pt x="327698" y="682117"/>
                </a:lnTo>
                <a:lnTo>
                  <a:pt x="333044" y="642658"/>
                </a:lnTo>
                <a:lnTo>
                  <a:pt x="333095" y="641083"/>
                </a:lnTo>
                <a:lnTo>
                  <a:pt x="329641" y="620255"/>
                </a:lnTo>
                <a:lnTo>
                  <a:pt x="326885" y="611581"/>
                </a:lnTo>
                <a:lnTo>
                  <a:pt x="326796" y="611289"/>
                </a:lnTo>
                <a:lnTo>
                  <a:pt x="323202" y="602691"/>
                </a:lnTo>
                <a:lnTo>
                  <a:pt x="318909" y="594499"/>
                </a:lnTo>
                <a:lnTo>
                  <a:pt x="313956" y="586740"/>
                </a:lnTo>
                <a:lnTo>
                  <a:pt x="330352" y="583260"/>
                </a:lnTo>
                <a:lnTo>
                  <a:pt x="345274" y="576503"/>
                </a:lnTo>
                <a:lnTo>
                  <a:pt x="358305" y="566864"/>
                </a:lnTo>
                <a:lnTo>
                  <a:pt x="358736" y="566381"/>
                </a:lnTo>
                <a:lnTo>
                  <a:pt x="362242" y="562432"/>
                </a:lnTo>
                <a:lnTo>
                  <a:pt x="369062" y="554774"/>
                </a:lnTo>
                <a:lnTo>
                  <a:pt x="385343" y="579793"/>
                </a:lnTo>
                <a:lnTo>
                  <a:pt x="407771" y="599325"/>
                </a:lnTo>
                <a:lnTo>
                  <a:pt x="435025" y="612025"/>
                </a:lnTo>
                <a:lnTo>
                  <a:pt x="465797" y="616559"/>
                </a:lnTo>
                <a:lnTo>
                  <a:pt x="491210" y="615264"/>
                </a:lnTo>
                <a:lnTo>
                  <a:pt x="530923" y="611581"/>
                </a:lnTo>
                <a:lnTo>
                  <a:pt x="580720" y="605739"/>
                </a:lnTo>
                <a:lnTo>
                  <a:pt x="636409" y="598017"/>
                </a:lnTo>
                <a:lnTo>
                  <a:pt x="674204" y="591870"/>
                </a:lnTo>
                <a:lnTo>
                  <a:pt x="789838" y="568350"/>
                </a:lnTo>
                <a:lnTo>
                  <a:pt x="848106" y="549630"/>
                </a:lnTo>
                <a:lnTo>
                  <a:pt x="889050" y="519645"/>
                </a:lnTo>
                <a:lnTo>
                  <a:pt x="890625" y="50971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10578363" y="6184360"/>
            <a:ext cx="658495" cy="658495"/>
            <a:chOff x="10578363" y="6184360"/>
            <a:chExt cx="658495" cy="658495"/>
          </a:xfrm>
        </p:grpSpPr>
        <p:sp>
          <p:nvSpPr>
            <p:cNvPr id="15" name="object 15"/>
            <p:cNvSpPr/>
            <p:nvPr/>
          </p:nvSpPr>
          <p:spPr>
            <a:xfrm>
              <a:off x="10578363" y="6184360"/>
              <a:ext cx="658495" cy="658495"/>
            </a:xfrm>
            <a:custGeom>
              <a:avLst/>
              <a:gdLst/>
              <a:ahLst/>
              <a:cxnLst/>
              <a:rect l="l" t="t" r="r" b="b"/>
              <a:pathLst>
                <a:path w="658495" h="658495">
                  <a:moveTo>
                    <a:pt x="329016" y="0"/>
                  </a:moveTo>
                  <a:lnTo>
                    <a:pt x="280462" y="3573"/>
                  </a:lnTo>
                  <a:lnTo>
                    <a:pt x="234098" y="13953"/>
                  </a:lnTo>
                  <a:lnTo>
                    <a:pt x="190437" y="30625"/>
                  </a:lnTo>
                  <a:lnTo>
                    <a:pt x="149992" y="53077"/>
                  </a:lnTo>
                  <a:lnTo>
                    <a:pt x="113275" y="80796"/>
                  </a:lnTo>
                  <a:lnTo>
                    <a:pt x="80800" y="113269"/>
                  </a:lnTo>
                  <a:lnTo>
                    <a:pt x="53080" y="149985"/>
                  </a:lnTo>
                  <a:lnTo>
                    <a:pt x="30626" y="190429"/>
                  </a:lnTo>
                  <a:lnTo>
                    <a:pt x="13953" y="234089"/>
                  </a:lnTo>
                  <a:lnTo>
                    <a:pt x="3573" y="280452"/>
                  </a:lnTo>
                  <a:lnTo>
                    <a:pt x="0" y="329005"/>
                  </a:lnTo>
                  <a:lnTo>
                    <a:pt x="3573" y="377562"/>
                  </a:lnTo>
                  <a:lnTo>
                    <a:pt x="13953" y="423928"/>
                  </a:lnTo>
                  <a:lnTo>
                    <a:pt x="30626" y="467590"/>
                  </a:lnTo>
                  <a:lnTo>
                    <a:pt x="53080" y="508037"/>
                  </a:lnTo>
                  <a:lnTo>
                    <a:pt x="80800" y="544754"/>
                  </a:lnTo>
                  <a:lnTo>
                    <a:pt x="113275" y="577230"/>
                  </a:lnTo>
                  <a:lnTo>
                    <a:pt x="149992" y="604951"/>
                  </a:lnTo>
                  <a:lnTo>
                    <a:pt x="190437" y="627405"/>
                  </a:lnTo>
                  <a:lnTo>
                    <a:pt x="234098" y="644078"/>
                  </a:lnTo>
                  <a:lnTo>
                    <a:pt x="280462" y="654458"/>
                  </a:lnTo>
                  <a:lnTo>
                    <a:pt x="329016" y="658032"/>
                  </a:lnTo>
                  <a:lnTo>
                    <a:pt x="377570" y="654458"/>
                  </a:lnTo>
                  <a:lnTo>
                    <a:pt x="423934" y="644078"/>
                  </a:lnTo>
                  <a:lnTo>
                    <a:pt x="452049" y="633341"/>
                  </a:lnTo>
                  <a:lnTo>
                    <a:pt x="329016" y="633341"/>
                  </a:lnTo>
                  <a:lnTo>
                    <a:pt x="279718" y="629351"/>
                  </a:lnTo>
                  <a:lnTo>
                    <a:pt x="232928" y="617801"/>
                  </a:lnTo>
                  <a:lnTo>
                    <a:pt x="189279" y="599322"/>
                  </a:lnTo>
                  <a:lnTo>
                    <a:pt x="149401" y="574546"/>
                  </a:lnTo>
                  <a:lnTo>
                    <a:pt x="113925" y="544105"/>
                  </a:lnTo>
                  <a:lnTo>
                    <a:pt x="83484" y="508628"/>
                  </a:lnTo>
                  <a:lnTo>
                    <a:pt x="58709" y="468749"/>
                  </a:lnTo>
                  <a:lnTo>
                    <a:pt x="40230" y="425098"/>
                  </a:lnTo>
                  <a:lnTo>
                    <a:pt x="28680" y="378306"/>
                  </a:lnTo>
                  <a:lnTo>
                    <a:pt x="24690" y="329005"/>
                  </a:lnTo>
                  <a:lnTo>
                    <a:pt x="28620" y="280452"/>
                  </a:lnTo>
                  <a:lnTo>
                    <a:pt x="28680" y="279707"/>
                  </a:lnTo>
                  <a:lnTo>
                    <a:pt x="40230" y="232918"/>
                  </a:lnTo>
                  <a:lnTo>
                    <a:pt x="58709" y="189268"/>
                  </a:lnTo>
                  <a:lnTo>
                    <a:pt x="83484" y="149390"/>
                  </a:lnTo>
                  <a:lnTo>
                    <a:pt x="113925" y="113915"/>
                  </a:lnTo>
                  <a:lnTo>
                    <a:pt x="149401" y="83474"/>
                  </a:lnTo>
                  <a:lnTo>
                    <a:pt x="189279" y="58698"/>
                  </a:lnTo>
                  <a:lnTo>
                    <a:pt x="232928" y="40220"/>
                  </a:lnTo>
                  <a:lnTo>
                    <a:pt x="279718" y="28670"/>
                  </a:lnTo>
                  <a:lnTo>
                    <a:pt x="329016" y="24679"/>
                  </a:lnTo>
                  <a:lnTo>
                    <a:pt x="452026" y="24679"/>
                  </a:lnTo>
                  <a:lnTo>
                    <a:pt x="423934" y="13953"/>
                  </a:lnTo>
                  <a:lnTo>
                    <a:pt x="377570" y="3573"/>
                  </a:lnTo>
                  <a:lnTo>
                    <a:pt x="329016" y="0"/>
                  </a:lnTo>
                  <a:close/>
                </a:path>
                <a:path w="658495" h="658495">
                  <a:moveTo>
                    <a:pt x="452026" y="24679"/>
                  </a:moveTo>
                  <a:lnTo>
                    <a:pt x="329016" y="24679"/>
                  </a:lnTo>
                  <a:lnTo>
                    <a:pt x="378314" y="28670"/>
                  </a:lnTo>
                  <a:lnTo>
                    <a:pt x="425103" y="40220"/>
                  </a:lnTo>
                  <a:lnTo>
                    <a:pt x="468753" y="58698"/>
                  </a:lnTo>
                  <a:lnTo>
                    <a:pt x="508631" y="83474"/>
                  </a:lnTo>
                  <a:lnTo>
                    <a:pt x="544106" y="113915"/>
                  </a:lnTo>
                  <a:lnTo>
                    <a:pt x="574547" y="149390"/>
                  </a:lnTo>
                  <a:lnTo>
                    <a:pt x="599323" y="189268"/>
                  </a:lnTo>
                  <a:lnTo>
                    <a:pt x="617801" y="232918"/>
                  </a:lnTo>
                  <a:lnTo>
                    <a:pt x="629351" y="279707"/>
                  </a:lnTo>
                  <a:lnTo>
                    <a:pt x="633341" y="329005"/>
                  </a:lnTo>
                  <a:lnTo>
                    <a:pt x="629411" y="377562"/>
                  </a:lnTo>
                  <a:lnTo>
                    <a:pt x="617801" y="425098"/>
                  </a:lnTo>
                  <a:lnTo>
                    <a:pt x="599323" y="468749"/>
                  </a:lnTo>
                  <a:lnTo>
                    <a:pt x="574547" y="508628"/>
                  </a:lnTo>
                  <a:lnTo>
                    <a:pt x="544106" y="544105"/>
                  </a:lnTo>
                  <a:lnTo>
                    <a:pt x="508631" y="574546"/>
                  </a:lnTo>
                  <a:lnTo>
                    <a:pt x="468753" y="599322"/>
                  </a:lnTo>
                  <a:lnTo>
                    <a:pt x="425103" y="617801"/>
                  </a:lnTo>
                  <a:lnTo>
                    <a:pt x="378314" y="629351"/>
                  </a:lnTo>
                  <a:lnTo>
                    <a:pt x="329016" y="633341"/>
                  </a:lnTo>
                  <a:lnTo>
                    <a:pt x="452049" y="633341"/>
                  </a:lnTo>
                  <a:lnTo>
                    <a:pt x="508043" y="604951"/>
                  </a:lnTo>
                  <a:lnTo>
                    <a:pt x="544760" y="577230"/>
                  </a:lnTo>
                  <a:lnTo>
                    <a:pt x="577237" y="544754"/>
                  </a:lnTo>
                  <a:lnTo>
                    <a:pt x="604959" y="508037"/>
                  </a:lnTo>
                  <a:lnTo>
                    <a:pt x="627413" y="467590"/>
                  </a:lnTo>
                  <a:lnTo>
                    <a:pt x="644087" y="423928"/>
                  </a:lnTo>
                  <a:lnTo>
                    <a:pt x="654468" y="377562"/>
                  </a:lnTo>
                  <a:lnTo>
                    <a:pt x="658042" y="329005"/>
                  </a:lnTo>
                  <a:lnTo>
                    <a:pt x="654468" y="280452"/>
                  </a:lnTo>
                  <a:lnTo>
                    <a:pt x="644087" y="234089"/>
                  </a:lnTo>
                  <a:lnTo>
                    <a:pt x="627413" y="190429"/>
                  </a:lnTo>
                  <a:lnTo>
                    <a:pt x="604959" y="149985"/>
                  </a:lnTo>
                  <a:lnTo>
                    <a:pt x="577237" y="113269"/>
                  </a:lnTo>
                  <a:lnTo>
                    <a:pt x="544760" y="80796"/>
                  </a:lnTo>
                  <a:lnTo>
                    <a:pt x="508043" y="53077"/>
                  </a:lnTo>
                  <a:lnTo>
                    <a:pt x="467596" y="30625"/>
                  </a:lnTo>
                  <a:lnTo>
                    <a:pt x="452026" y="246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667449" y="6501027"/>
              <a:ext cx="252275" cy="252275"/>
            </a:xfrm>
            <a:prstGeom prst="rect">
              <a:avLst/>
            </a:prstGeom>
          </p:spPr>
        </p:pic>
      </p:grpSp>
      <p:sp>
        <p:nvSpPr>
          <p:cNvPr id="17" name="object 17"/>
          <p:cNvSpPr/>
          <p:nvPr/>
        </p:nvSpPr>
        <p:spPr>
          <a:xfrm>
            <a:off x="10895014" y="6924726"/>
            <a:ext cx="24765" cy="229235"/>
          </a:xfrm>
          <a:custGeom>
            <a:avLst/>
            <a:gdLst/>
            <a:ahLst/>
            <a:cxnLst/>
            <a:rect l="l" t="t" r="r" b="b"/>
            <a:pathLst>
              <a:path w="24765" h="229234">
                <a:moveTo>
                  <a:pt x="19161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223302"/>
                </a:lnTo>
                <a:lnTo>
                  <a:pt x="5539" y="228830"/>
                </a:lnTo>
                <a:lnTo>
                  <a:pt x="12355" y="228830"/>
                </a:lnTo>
                <a:lnTo>
                  <a:pt x="19161" y="228830"/>
                </a:lnTo>
                <a:lnTo>
                  <a:pt x="24700" y="223302"/>
                </a:lnTo>
                <a:lnTo>
                  <a:pt x="24700" y="5528"/>
                </a:lnTo>
                <a:lnTo>
                  <a:pt x="1916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895014" y="5873200"/>
            <a:ext cx="24765" cy="229235"/>
          </a:xfrm>
          <a:custGeom>
            <a:avLst/>
            <a:gdLst/>
            <a:ahLst/>
            <a:cxnLst/>
            <a:rect l="l" t="t" r="r" b="b"/>
            <a:pathLst>
              <a:path w="24765" h="229235">
                <a:moveTo>
                  <a:pt x="19161" y="0"/>
                </a:moveTo>
                <a:lnTo>
                  <a:pt x="5539" y="0"/>
                </a:lnTo>
                <a:lnTo>
                  <a:pt x="0" y="5539"/>
                </a:lnTo>
                <a:lnTo>
                  <a:pt x="0" y="223312"/>
                </a:lnTo>
                <a:lnTo>
                  <a:pt x="5539" y="228830"/>
                </a:lnTo>
                <a:lnTo>
                  <a:pt x="12355" y="228830"/>
                </a:lnTo>
                <a:lnTo>
                  <a:pt x="19161" y="228830"/>
                </a:lnTo>
                <a:lnTo>
                  <a:pt x="24700" y="223312"/>
                </a:lnTo>
                <a:lnTo>
                  <a:pt x="24700" y="5539"/>
                </a:lnTo>
                <a:lnTo>
                  <a:pt x="1916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318706" y="6501043"/>
            <a:ext cx="229235" cy="24765"/>
          </a:xfrm>
          <a:custGeom>
            <a:avLst/>
            <a:gdLst/>
            <a:ahLst/>
            <a:cxnLst/>
            <a:rect l="l" t="t" r="r" b="b"/>
            <a:pathLst>
              <a:path w="229234" h="24765">
                <a:moveTo>
                  <a:pt x="223406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19151"/>
                </a:lnTo>
                <a:lnTo>
                  <a:pt x="5539" y="24679"/>
                </a:lnTo>
                <a:lnTo>
                  <a:pt x="216600" y="24679"/>
                </a:lnTo>
                <a:lnTo>
                  <a:pt x="223406" y="24679"/>
                </a:lnTo>
                <a:lnTo>
                  <a:pt x="228945" y="19151"/>
                </a:lnTo>
                <a:lnTo>
                  <a:pt x="228945" y="5528"/>
                </a:lnTo>
                <a:lnTo>
                  <a:pt x="22340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267296" y="6501043"/>
            <a:ext cx="229235" cy="24765"/>
          </a:xfrm>
          <a:custGeom>
            <a:avLst/>
            <a:gdLst/>
            <a:ahLst/>
            <a:cxnLst/>
            <a:rect l="l" t="t" r="r" b="b"/>
            <a:pathLst>
              <a:path w="229234" h="24765">
                <a:moveTo>
                  <a:pt x="223186" y="0"/>
                </a:moveTo>
                <a:lnTo>
                  <a:pt x="5518" y="0"/>
                </a:lnTo>
                <a:lnTo>
                  <a:pt x="0" y="5528"/>
                </a:lnTo>
                <a:lnTo>
                  <a:pt x="0" y="19151"/>
                </a:lnTo>
                <a:lnTo>
                  <a:pt x="5518" y="24679"/>
                </a:lnTo>
                <a:lnTo>
                  <a:pt x="216380" y="24679"/>
                </a:lnTo>
                <a:lnTo>
                  <a:pt x="223186" y="24679"/>
                </a:lnTo>
                <a:lnTo>
                  <a:pt x="228726" y="19151"/>
                </a:lnTo>
                <a:lnTo>
                  <a:pt x="228726" y="5528"/>
                </a:lnTo>
                <a:lnTo>
                  <a:pt x="22318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105123" y="6866154"/>
            <a:ext cx="76762" cy="11064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632850" y="6048302"/>
            <a:ext cx="76762" cy="110541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60146" y="6711122"/>
            <a:ext cx="112394" cy="75023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442294" y="6238869"/>
            <a:ext cx="112289" cy="75002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1260145" y="6238859"/>
            <a:ext cx="112394" cy="75013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1105117" y="6048197"/>
            <a:ext cx="76762" cy="11064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442291" y="6711132"/>
            <a:ext cx="112289" cy="75013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632844" y="6866166"/>
            <a:ext cx="76762" cy="110530"/>
          </a:xfrm>
          <a:prstGeom prst="rect">
            <a:avLst/>
          </a:prstGeom>
        </p:spPr>
      </p:pic>
      <p:grpSp>
        <p:nvGrpSpPr>
          <p:cNvPr id="29" name="object 29"/>
          <p:cNvGrpSpPr/>
          <p:nvPr/>
        </p:nvGrpSpPr>
        <p:grpSpPr>
          <a:xfrm>
            <a:off x="11965716" y="9084778"/>
            <a:ext cx="1205230" cy="1036955"/>
            <a:chOff x="11965716" y="9084778"/>
            <a:chExt cx="1205230" cy="1036955"/>
          </a:xfrm>
        </p:grpSpPr>
        <p:sp>
          <p:nvSpPr>
            <p:cNvPr id="30" name="object 30"/>
            <p:cNvSpPr/>
            <p:nvPr/>
          </p:nvSpPr>
          <p:spPr>
            <a:xfrm>
              <a:off x="11965711" y="9084786"/>
              <a:ext cx="1205230" cy="1036955"/>
            </a:xfrm>
            <a:custGeom>
              <a:avLst/>
              <a:gdLst/>
              <a:ahLst/>
              <a:cxnLst/>
              <a:rect l="l" t="t" r="r" b="b"/>
              <a:pathLst>
                <a:path w="1205230" h="1036954">
                  <a:moveTo>
                    <a:pt x="926846" y="912710"/>
                  </a:moveTo>
                  <a:lnTo>
                    <a:pt x="921308" y="907186"/>
                  </a:lnTo>
                  <a:lnTo>
                    <a:pt x="907681" y="907186"/>
                  </a:lnTo>
                  <a:lnTo>
                    <a:pt x="902144" y="912710"/>
                  </a:lnTo>
                  <a:lnTo>
                    <a:pt x="902144" y="954100"/>
                  </a:lnTo>
                  <a:lnTo>
                    <a:pt x="897597" y="976591"/>
                  </a:lnTo>
                  <a:lnTo>
                    <a:pt x="885190" y="994981"/>
                  </a:lnTo>
                  <a:lnTo>
                    <a:pt x="866800" y="1007389"/>
                  </a:lnTo>
                  <a:lnTo>
                    <a:pt x="844308" y="1011948"/>
                  </a:lnTo>
                  <a:lnTo>
                    <a:pt x="302590" y="1011948"/>
                  </a:lnTo>
                  <a:lnTo>
                    <a:pt x="280098" y="1007389"/>
                  </a:lnTo>
                  <a:lnTo>
                    <a:pt x="261708" y="994981"/>
                  </a:lnTo>
                  <a:lnTo>
                    <a:pt x="249301" y="976591"/>
                  </a:lnTo>
                  <a:lnTo>
                    <a:pt x="244741" y="954100"/>
                  </a:lnTo>
                  <a:lnTo>
                    <a:pt x="244741" y="827798"/>
                  </a:lnTo>
                  <a:lnTo>
                    <a:pt x="246354" y="824306"/>
                  </a:lnTo>
                  <a:lnTo>
                    <a:pt x="244741" y="819937"/>
                  </a:lnTo>
                  <a:lnTo>
                    <a:pt x="244741" y="676541"/>
                  </a:lnTo>
                  <a:lnTo>
                    <a:pt x="246214" y="631901"/>
                  </a:lnTo>
                  <a:lnTo>
                    <a:pt x="251155" y="582409"/>
                  </a:lnTo>
                  <a:lnTo>
                    <a:pt x="260057" y="531507"/>
                  </a:lnTo>
                  <a:lnTo>
                    <a:pt x="273418" y="482701"/>
                  </a:lnTo>
                  <a:lnTo>
                    <a:pt x="291731" y="439458"/>
                  </a:lnTo>
                  <a:lnTo>
                    <a:pt x="294944" y="433438"/>
                  </a:lnTo>
                  <a:lnTo>
                    <a:pt x="292658" y="425958"/>
                  </a:lnTo>
                  <a:lnTo>
                    <a:pt x="280631" y="419531"/>
                  </a:lnTo>
                  <a:lnTo>
                    <a:pt x="273151" y="421817"/>
                  </a:lnTo>
                  <a:lnTo>
                    <a:pt x="269951" y="427824"/>
                  </a:lnTo>
                  <a:lnTo>
                    <a:pt x="250494" y="473570"/>
                  </a:lnTo>
                  <a:lnTo>
                    <a:pt x="236308" y="524929"/>
                  </a:lnTo>
                  <a:lnTo>
                    <a:pt x="226860" y="578281"/>
                  </a:lnTo>
                  <a:lnTo>
                    <a:pt x="221615" y="630034"/>
                  </a:lnTo>
                  <a:lnTo>
                    <a:pt x="220065" y="676579"/>
                  </a:lnTo>
                  <a:lnTo>
                    <a:pt x="220065" y="805243"/>
                  </a:lnTo>
                  <a:lnTo>
                    <a:pt x="182626" y="786155"/>
                  </a:lnTo>
                  <a:lnTo>
                    <a:pt x="136677" y="756945"/>
                  </a:lnTo>
                  <a:lnTo>
                    <a:pt x="99225" y="726097"/>
                  </a:lnTo>
                  <a:lnTo>
                    <a:pt x="69837" y="693204"/>
                  </a:lnTo>
                  <a:lnTo>
                    <a:pt x="48082" y="657847"/>
                  </a:lnTo>
                  <a:lnTo>
                    <a:pt x="33528" y="619633"/>
                  </a:lnTo>
                  <a:lnTo>
                    <a:pt x="24447" y="552907"/>
                  </a:lnTo>
                  <a:lnTo>
                    <a:pt x="26123" y="516001"/>
                  </a:lnTo>
                  <a:lnTo>
                    <a:pt x="32004" y="476618"/>
                  </a:lnTo>
                  <a:lnTo>
                    <a:pt x="42100" y="434670"/>
                  </a:lnTo>
                  <a:lnTo>
                    <a:pt x="56451" y="390080"/>
                  </a:lnTo>
                  <a:lnTo>
                    <a:pt x="75107" y="342747"/>
                  </a:lnTo>
                  <a:lnTo>
                    <a:pt x="98069" y="292582"/>
                  </a:lnTo>
                  <a:lnTo>
                    <a:pt x="125387" y="239509"/>
                  </a:lnTo>
                  <a:lnTo>
                    <a:pt x="157099" y="183426"/>
                  </a:lnTo>
                  <a:lnTo>
                    <a:pt x="193230" y="124244"/>
                  </a:lnTo>
                  <a:lnTo>
                    <a:pt x="233794" y="61899"/>
                  </a:lnTo>
                  <a:lnTo>
                    <a:pt x="274091" y="106133"/>
                  </a:lnTo>
                  <a:lnTo>
                    <a:pt x="311861" y="148628"/>
                  </a:lnTo>
                  <a:lnTo>
                    <a:pt x="346849" y="189547"/>
                  </a:lnTo>
                  <a:lnTo>
                    <a:pt x="378802" y="229082"/>
                  </a:lnTo>
                  <a:lnTo>
                    <a:pt x="407479" y="267398"/>
                  </a:lnTo>
                  <a:lnTo>
                    <a:pt x="432612" y="304685"/>
                  </a:lnTo>
                  <a:lnTo>
                    <a:pt x="453974" y="341096"/>
                  </a:lnTo>
                  <a:lnTo>
                    <a:pt x="471297" y="376821"/>
                  </a:lnTo>
                  <a:lnTo>
                    <a:pt x="492848" y="446925"/>
                  </a:lnTo>
                  <a:lnTo>
                    <a:pt x="496570" y="481647"/>
                  </a:lnTo>
                  <a:lnTo>
                    <a:pt x="495249" y="516382"/>
                  </a:lnTo>
                  <a:lnTo>
                    <a:pt x="476491" y="586613"/>
                  </a:lnTo>
                  <a:lnTo>
                    <a:pt x="458558" y="622465"/>
                  </a:lnTo>
                  <a:lnTo>
                    <a:pt x="434581" y="659015"/>
                  </a:lnTo>
                  <a:lnTo>
                    <a:pt x="404317" y="696480"/>
                  </a:lnTo>
                  <a:lnTo>
                    <a:pt x="367499" y="734999"/>
                  </a:lnTo>
                  <a:lnTo>
                    <a:pt x="362610" y="739762"/>
                  </a:lnTo>
                  <a:lnTo>
                    <a:pt x="362521" y="747572"/>
                  </a:lnTo>
                  <a:lnTo>
                    <a:pt x="422490" y="713206"/>
                  </a:lnTo>
                  <a:lnTo>
                    <a:pt x="453783" y="674725"/>
                  </a:lnTo>
                  <a:lnTo>
                    <a:pt x="478840" y="637095"/>
                  </a:lnTo>
                  <a:lnTo>
                    <a:pt x="497928" y="600163"/>
                  </a:lnTo>
                  <a:lnTo>
                    <a:pt x="511302" y="563816"/>
                  </a:lnTo>
                  <a:lnTo>
                    <a:pt x="521906" y="492213"/>
                  </a:lnTo>
                  <a:lnTo>
                    <a:pt x="519671" y="456692"/>
                  </a:lnTo>
                  <a:lnTo>
                    <a:pt x="501345" y="385470"/>
                  </a:lnTo>
                  <a:lnTo>
                    <a:pt x="485787" y="349491"/>
                  </a:lnTo>
                  <a:lnTo>
                    <a:pt x="466293" y="313067"/>
                  </a:lnTo>
                  <a:lnTo>
                    <a:pt x="443128" y="276059"/>
                  </a:lnTo>
                  <a:lnTo>
                    <a:pt x="416560" y="238315"/>
                  </a:lnTo>
                  <a:lnTo>
                    <a:pt x="386816" y="199707"/>
                  </a:lnTo>
                  <a:lnTo>
                    <a:pt x="354177" y="160083"/>
                  </a:lnTo>
                  <a:lnTo>
                    <a:pt x="318884" y="119291"/>
                  </a:lnTo>
                  <a:lnTo>
                    <a:pt x="281190" y="77190"/>
                  </a:lnTo>
                  <a:lnTo>
                    <a:pt x="238810" y="30886"/>
                  </a:lnTo>
                  <a:lnTo>
                    <a:pt x="235178" y="29451"/>
                  </a:lnTo>
                  <a:lnTo>
                    <a:pt x="227596" y="29984"/>
                  </a:lnTo>
                  <a:lnTo>
                    <a:pt x="182054" y="95821"/>
                  </a:lnTo>
                  <a:lnTo>
                    <a:pt x="146088" y="153720"/>
                  </a:lnTo>
                  <a:lnTo>
                    <a:pt x="114147" y="208876"/>
                  </a:lnTo>
                  <a:lnTo>
                    <a:pt x="86194" y="261378"/>
                  </a:lnTo>
                  <a:lnTo>
                    <a:pt x="62204" y="311277"/>
                  </a:lnTo>
                  <a:lnTo>
                    <a:pt x="42164" y="358660"/>
                  </a:lnTo>
                  <a:lnTo>
                    <a:pt x="26022" y="403606"/>
                  </a:lnTo>
                  <a:lnTo>
                    <a:pt x="13754" y="446189"/>
                  </a:lnTo>
                  <a:lnTo>
                    <a:pt x="5346" y="486486"/>
                  </a:lnTo>
                  <a:lnTo>
                    <a:pt x="774" y="524560"/>
                  </a:lnTo>
                  <a:lnTo>
                    <a:pt x="0" y="560501"/>
                  </a:lnTo>
                  <a:lnTo>
                    <a:pt x="2997" y="594372"/>
                  </a:lnTo>
                  <a:lnTo>
                    <a:pt x="25514" y="668058"/>
                  </a:lnTo>
                  <a:lnTo>
                    <a:pt x="48869" y="706564"/>
                  </a:lnTo>
                  <a:lnTo>
                    <a:pt x="80264" y="742238"/>
                  </a:lnTo>
                  <a:lnTo>
                    <a:pt x="120129" y="775487"/>
                  </a:lnTo>
                  <a:lnTo>
                    <a:pt x="168922" y="806780"/>
                  </a:lnTo>
                  <a:lnTo>
                    <a:pt x="220065" y="832866"/>
                  </a:lnTo>
                  <a:lnTo>
                    <a:pt x="220065" y="954100"/>
                  </a:lnTo>
                  <a:lnTo>
                    <a:pt x="226555" y="986193"/>
                  </a:lnTo>
                  <a:lnTo>
                    <a:pt x="244259" y="1012431"/>
                  </a:lnTo>
                  <a:lnTo>
                    <a:pt x="270497" y="1030135"/>
                  </a:lnTo>
                  <a:lnTo>
                    <a:pt x="302590" y="1036624"/>
                  </a:lnTo>
                  <a:lnTo>
                    <a:pt x="844308" y="1036624"/>
                  </a:lnTo>
                  <a:lnTo>
                    <a:pt x="876401" y="1030135"/>
                  </a:lnTo>
                  <a:lnTo>
                    <a:pt x="902639" y="1012431"/>
                  </a:lnTo>
                  <a:lnTo>
                    <a:pt x="920356" y="986193"/>
                  </a:lnTo>
                  <a:lnTo>
                    <a:pt x="926846" y="954100"/>
                  </a:lnTo>
                  <a:lnTo>
                    <a:pt x="926846" y="912710"/>
                  </a:lnTo>
                  <a:close/>
                </a:path>
                <a:path w="1205230" h="1036954">
                  <a:moveTo>
                    <a:pt x="1204760" y="289839"/>
                  </a:moveTo>
                  <a:lnTo>
                    <a:pt x="1200594" y="240982"/>
                  </a:lnTo>
                  <a:lnTo>
                    <a:pt x="1188415" y="193941"/>
                  </a:lnTo>
                  <a:lnTo>
                    <a:pt x="1180058" y="175260"/>
                  </a:lnTo>
                  <a:lnTo>
                    <a:pt x="1180058" y="289839"/>
                  </a:lnTo>
                  <a:lnTo>
                    <a:pt x="1175448" y="339686"/>
                  </a:lnTo>
                  <a:lnTo>
                    <a:pt x="1161961" y="386867"/>
                  </a:lnTo>
                  <a:lnTo>
                    <a:pt x="1140053" y="430441"/>
                  </a:lnTo>
                  <a:lnTo>
                    <a:pt x="1110221" y="469455"/>
                  </a:lnTo>
                  <a:lnTo>
                    <a:pt x="1072934" y="502945"/>
                  </a:lnTo>
                  <a:lnTo>
                    <a:pt x="1052347" y="522160"/>
                  </a:lnTo>
                  <a:lnTo>
                    <a:pt x="1037094" y="544893"/>
                  </a:lnTo>
                  <a:lnTo>
                    <a:pt x="1027658" y="570166"/>
                  </a:lnTo>
                  <a:lnTo>
                    <a:pt x="1024432" y="597128"/>
                  </a:lnTo>
                  <a:lnTo>
                    <a:pt x="1024432" y="714768"/>
                  </a:lnTo>
                  <a:lnTo>
                    <a:pt x="804545" y="714768"/>
                  </a:lnTo>
                  <a:lnTo>
                    <a:pt x="804545" y="597128"/>
                  </a:lnTo>
                  <a:lnTo>
                    <a:pt x="801281" y="570166"/>
                  </a:lnTo>
                  <a:lnTo>
                    <a:pt x="791870" y="544893"/>
                  </a:lnTo>
                  <a:lnTo>
                    <a:pt x="776859" y="522325"/>
                  </a:lnTo>
                  <a:lnTo>
                    <a:pt x="756780" y="503516"/>
                  </a:lnTo>
                  <a:lnTo>
                    <a:pt x="720902" y="471805"/>
                  </a:lnTo>
                  <a:lnTo>
                    <a:pt x="691857" y="435140"/>
                  </a:lnTo>
                  <a:lnTo>
                    <a:pt x="669988" y="394360"/>
                  </a:lnTo>
                  <a:lnTo>
                    <a:pt x="655662" y="350291"/>
                  </a:lnTo>
                  <a:lnTo>
                    <a:pt x="649224" y="303784"/>
                  </a:lnTo>
                  <a:lnTo>
                    <a:pt x="651040" y="255663"/>
                  </a:lnTo>
                  <a:lnTo>
                    <a:pt x="662343" y="205905"/>
                  </a:lnTo>
                  <a:lnTo>
                    <a:pt x="682726" y="160121"/>
                  </a:lnTo>
                  <a:lnTo>
                    <a:pt x="711225" y="119113"/>
                  </a:lnTo>
                  <a:lnTo>
                    <a:pt x="746671" y="84201"/>
                  </a:lnTo>
                  <a:lnTo>
                    <a:pt x="788022" y="56324"/>
                  </a:lnTo>
                  <a:lnTo>
                    <a:pt x="834212" y="36563"/>
                  </a:lnTo>
                  <a:lnTo>
                    <a:pt x="884174" y="25946"/>
                  </a:lnTo>
                  <a:lnTo>
                    <a:pt x="929741" y="24638"/>
                  </a:lnTo>
                  <a:lnTo>
                    <a:pt x="973924" y="30797"/>
                  </a:lnTo>
                  <a:lnTo>
                    <a:pt x="1016063" y="44208"/>
                  </a:lnTo>
                  <a:lnTo>
                    <a:pt x="1055509" y="64655"/>
                  </a:lnTo>
                  <a:lnTo>
                    <a:pt x="1091603" y="91935"/>
                  </a:lnTo>
                  <a:lnTo>
                    <a:pt x="1122387" y="124612"/>
                  </a:lnTo>
                  <a:lnTo>
                    <a:pt x="1147025" y="161632"/>
                  </a:lnTo>
                  <a:lnTo>
                    <a:pt x="1165110" y="202095"/>
                  </a:lnTo>
                  <a:lnTo>
                    <a:pt x="1176248" y="245135"/>
                  </a:lnTo>
                  <a:lnTo>
                    <a:pt x="1180058" y="289839"/>
                  </a:lnTo>
                  <a:lnTo>
                    <a:pt x="1180058" y="175260"/>
                  </a:lnTo>
                  <a:lnTo>
                    <a:pt x="1141704" y="109258"/>
                  </a:lnTo>
                  <a:lnTo>
                    <a:pt x="1108062" y="73545"/>
                  </a:lnTo>
                  <a:lnTo>
                    <a:pt x="1068628" y="43738"/>
                  </a:lnTo>
                  <a:lnTo>
                    <a:pt x="1031811" y="24638"/>
                  </a:lnTo>
                  <a:lnTo>
                    <a:pt x="979512" y="6731"/>
                  </a:lnTo>
                  <a:lnTo>
                    <a:pt x="931252" y="0"/>
                  </a:lnTo>
                  <a:lnTo>
                    <a:pt x="881468" y="1397"/>
                  </a:lnTo>
                  <a:lnTo>
                    <a:pt x="833462" y="10985"/>
                  </a:lnTo>
                  <a:lnTo>
                    <a:pt x="788504" y="28346"/>
                  </a:lnTo>
                  <a:lnTo>
                    <a:pt x="747369" y="52717"/>
                  </a:lnTo>
                  <a:lnTo>
                    <a:pt x="710857" y="83312"/>
                  </a:lnTo>
                  <a:lnTo>
                    <a:pt x="679729" y="119367"/>
                  </a:lnTo>
                  <a:lnTo>
                    <a:pt x="654786" y="160121"/>
                  </a:lnTo>
                  <a:lnTo>
                    <a:pt x="636790" y="204787"/>
                  </a:lnTo>
                  <a:lnTo>
                    <a:pt x="626541" y="252603"/>
                  </a:lnTo>
                  <a:lnTo>
                    <a:pt x="624611" y="303784"/>
                  </a:lnTo>
                  <a:lnTo>
                    <a:pt x="624560" y="305168"/>
                  </a:lnTo>
                  <a:lnTo>
                    <a:pt x="631596" y="355968"/>
                  </a:lnTo>
                  <a:lnTo>
                    <a:pt x="647255" y="404101"/>
                  </a:lnTo>
                  <a:lnTo>
                    <a:pt x="671156" y="448665"/>
                  </a:lnTo>
                  <a:lnTo>
                    <a:pt x="702906" y="488721"/>
                  </a:lnTo>
                  <a:lnTo>
                    <a:pt x="742111" y="523367"/>
                  </a:lnTo>
                  <a:lnTo>
                    <a:pt x="757974" y="538213"/>
                  </a:lnTo>
                  <a:lnTo>
                    <a:pt x="769848" y="556006"/>
                  </a:lnTo>
                  <a:lnTo>
                    <a:pt x="777290" y="575906"/>
                  </a:lnTo>
                  <a:lnTo>
                    <a:pt x="779856" y="597128"/>
                  </a:lnTo>
                  <a:lnTo>
                    <a:pt x="779856" y="733920"/>
                  </a:lnTo>
                  <a:lnTo>
                    <a:pt x="785380" y="739444"/>
                  </a:lnTo>
                  <a:lnTo>
                    <a:pt x="1043584" y="739444"/>
                  </a:lnTo>
                  <a:lnTo>
                    <a:pt x="1049108" y="733920"/>
                  </a:lnTo>
                  <a:lnTo>
                    <a:pt x="1049108" y="714768"/>
                  </a:lnTo>
                  <a:lnTo>
                    <a:pt x="1049108" y="597128"/>
                  </a:lnTo>
                  <a:lnTo>
                    <a:pt x="1059167" y="556006"/>
                  </a:lnTo>
                  <a:lnTo>
                    <a:pt x="1087666" y="522757"/>
                  </a:lnTo>
                  <a:lnTo>
                    <a:pt x="1121803" y="492887"/>
                  </a:lnTo>
                  <a:lnTo>
                    <a:pt x="1150607" y="458393"/>
                  </a:lnTo>
                  <a:lnTo>
                    <a:pt x="1173708" y="420052"/>
                  </a:lnTo>
                  <a:lnTo>
                    <a:pt x="1190701" y="378650"/>
                  </a:lnTo>
                  <a:lnTo>
                    <a:pt x="1201178" y="334987"/>
                  </a:lnTo>
                  <a:lnTo>
                    <a:pt x="1204760" y="28983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867864" y="9195525"/>
              <a:ext cx="191439" cy="191439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2819685" y="9897751"/>
              <a:ext cx="121285" cy="24765"/>
            </a:xfrm>
            <a:custGeom>
              <a:avLst/>
              <a:gdLst/>
              <a:ahLst/>
              <a:cxnLst/>
              <a:rect l="l" t="t" r="r" b="b"/>
              <a:pathLst>
                <a:path w="121284" h="24765">
                  <a:moveTo>
                    <a:pt x="115504" y="0"/>
                  </a:moveTo>
                  <a:lnTo>
                    <a:pt x="5518" y="0"/>
                  </a:lnTo>
                  <a:lnTo>
                    <a:pt x="0" y="5528"/>
                  </a:lnTo>
                  <a:lnTo>
                    <a:pt x="0" y="19161"/>
                  </a:lnTo>
                  <a:lnTo>
                    <a:pt x="5518" y="24679"/>
                  </a:lnTo>
                  <a:lnTo>
                    <a:pt x="108687" y="24679"/>
                  </a:lnTo>
                  <a:lnTo>
                    <a:pt x="115504" y="24679"/>
                  </a:lnTo>
                  <a:lnTo>
                    <a:pt x="121032" y="19161"/>
                  </a:lnTo>
                  <a:lnTo>
                    <a:pt x="121032" y="5528"/>
                  </a:lnTo>
                  <a:lnTo>
                    <a:pt x="11550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7291141" y="7652570"/>
            <a:ext cx="800100" cy="931544"/>
            <a:chOff x="17291141" y="7652570"/>
            <a:chExt cx="800100" cy="931544"/>
          </a:xfrm>
        </p:grpSpPr>
        <p:sp>
          <p:nvSpPr>
            <p:cNvPr id="34" name="object 34"/>
            <p:cNvSpPr/>
            <p:nvPr/>
          </p:nvSpPr>
          <p:spPr>
            <a:xfrm>
              <a:off x="17291141" y="7729471"/>
              <a:ext cx="495300" cy="668020"/>
            </a:xfrm>
            <a:custGeom>
              <a:avLst/>
              <a:gdLst/>
              <a:ahLst/>
              <a:cxnLst/>
              <a:rect l="l" t="t" r="r" b="b"/>
              <a:pathLst>
                <a:path w="495300" h="668020">
                  <a:moveTo>
                    <a:pt x="245217" y="0"/>
                  </a:moveTo>
                  <a:lnTo>
                    <a:pt x="239521" y="2282"/>
                  </a:lnTo>
                  <a:lnTo>
                    <a:pt x="41" y="407652"/>
                  </a:lnTo>
                  <a:lnTo>
                    <a:pt x="0" y="412385"/>
                  </a:lnTo>
                  <a:lnTo>
                    <a:pt x="4397" y="420081"/>
                  </a:lnTo>
                  <a:lnTo>
                    <a:pt x="8491" y="422458"/>
                  </a:lnTo>
                  <a:lnTo>
                    <a:pt x="235113" y="422458"/>
                  </a:lnTo>
                  <a:lnTo>
                    <a:pt x="235186" y="661037"/>
                  </a:lnTo>
                  <a:lnTo>
                    <a:pt x="238914" y="665916"/>
                  </a:lnTo>
                  <a:lnTo>
                    <a:pt x="245364" y="667676"/>
                  </a:lnTo>
                  <a:lnTo>
                    <a:pt x="246453" y="667822"/>
                  </a:lnTo>
                  <a:lnTo>
                    <a:pt x="251824" y="667822"/>
                  </a:lnTo>
                  <a:lnTo>
                    <a:pt x="255897" y="665581"/>
                  </a:lnTo>
                  <a:lnTo>
                    <a:pt x="288535" y="610337"/>
                  </a:lnTo>
                  <a:lnTo>
                    <a:pt x="259866" y="610337"/>
                  </a:lnTo>
                  <a:lnTo>
                    <a:pt x="259803" y="406752"/>
                  </a:lnTo>
                  <a:lnTo>
                    <a:pt x="258494" y="403610"/>
                  </a:lnTo>
                  <a:lnTo>
                    <a:pt x="253856" y="398993"/>
                  </a:lnTo>
                  <a:lnTo>
                    <a:pt x="250892" y="397767"/>
                  </a:lnTo>
                  <a:lnTo>
                    <a:pt x="34553" y="397767"/>
                  </a:lnTo>
                  <a:lnTo>
                    <a:pt x="234998" y="58490"/>
                  </a:lnTo>
                  <a:lnTo>
                    <a:pt x="259683" y="58490"/>
                  </a:lnTo>
                  <a:lnTo>
                    <a:pt x="259667" y="7790"/>
                  </a:lnTo>
                  <a:lnTo>
                    <a:pt x="255950" y="2921"/>
                  </a:lnTo>
                  <a:lnTo>
                    <a:pt x="245217" y="0"/>
                  </a:lnTo>
                  <a:close/>
                </a:path>
                <a:path w="495300" h="668020">
                  <a:moveTo>
                    <a:pt x="259683" y="58490"/>
                  </a:moveTo>
                  <a:lnTo>
                    <a:pt x="234998" y="58490"/>
                  </a:lnTo>
                  <a:lnTo>
                    <a:pt x="235050" y="262075"/>
                  </a:lnTo>
                  <a:lnTo>
                    <a:pt x="236359" y="265217"/>
                  </a:lnTo>
                  <a:lnTo>
                    <a:pt x="240997" y="269834"/>
                  </a:lnTo>
                  <a:lnTo>
                    <a:pt x="244139" y="271143"/>
                  </a:lnTo>
                  <a:lnTo>
                    <a:pt x="460250" y="271143"/>
                  </a:lnTo>
                  <a:lnTo>
                    <a:pt x="259866" y="610337"/>
                  </a:lnTo>
                  <a:lnTo>
                    <a:pt x="288535" y="610337"/>
                  </a:lnTo>
                  <a:lnTo>
                    <a:pt x="494812" y="261175"/>
                  </a:lnTo>
                  <a:lnTo>
                    <a:pt x="494854" y="256442"/>
                  </a:lnTo>
                  <a:lnTo>
                    <a:pt x="490456" y="248746"/>
                  </a:lnTo>
                  <a:lnTo>
                    <a:pt x="486488" y="246442"/>
                  </a:lnTo>
                  <a:lnTo>
                    <a:pt x="259740" y="246442"/>
                  </a:lnTo>
                  <a:lnTo>
                    <a:pt x="259683" y="5849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795861" y="8368401"/>
              <a:ext cx="176067" cy="215679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7796297" y="7652570"/>
              <a:ext cx="295275" cy="891540"/>
            </a:xfrm>
            <a:custGeom>
              <a:avLst/>
              <a:gdLst/>
              <a:ahLst/>
              <a:cxnLst/>
              <a:rect l="l" t="t" r="r" b="b"/>
              <a:pathLst>
                <a:path w="295275" h="891540">
                  <a:moveTo>
                    <a:pt x="111347" y="0"/>
                  </a:moveTo>
                  <a:lnTo>
                    <a:pt x="103546" y="335"/>
                  </a:lnTo>
                  <a:lnTo>
                    <a:pt x="94321" y="10366"/>
                  </a:lnTo>
                  <a:lnTo>
                    <a:pt x="94646" y="18177"/>
                  </a:lnTo>
                  <a:lnTo>
                    <a:pt x="99672" y="22795"/>
                  </a:lnTo>
                  <a:lnTo>
                    <a:pt x="133888" y="57333"/>
                  </a:lnTo>
                  <a:lnTo>
                    <a:pt x="164367" y="94466"/>
                  </a:lnTo>
                  <a:lnTo>
                    <a:pt x="191061" y="133890"/>
                  </a:lnTo>
                  <a:lnTo>
                    <a:pt x="213925" y="175301"/>
                  </a:lnTo>
                  <a:lnTo>
                    <a:pt x="232912" y="218395"/>
                  </a:lnTo>
                  <a:lnTo>
                    <a:pt x="247975" y="262870"/>
                  </a:lnTo>
                  <a:lnTo>
                    <a:pt x="259069" y="308422"/>
                  </a:lnTo>
                  <a:lnTo>
                    <a:pt x="266147" y="354746"/>
                  </a:lnTo>
                  <a:lnTo>
                    <a:pt x="269163" y="401541"/>
                  </a:lnTo>
                  <a:lnTo>
                    <a:pt x="268070" y="448501"/>
                  </a:lnTo>
                  <a:lnTo>
                    <a:pt x="262822" y="495324"/>
                  </a:lnTo>
                  <a:lnTo>
                    <a:pt x="253373" y="541707"/>
                  </a:lnTo>
                  <a:lnTo>
                    <a:pt x="239676" y="587344"/>
                  </a:lnTo>
                  <a:lnTo>
                    <a:pt x="221686" y="631934"/>
                  </a:lnTo>
                  <a:lnTo>
                    <a:pt x="199355" y="675173"/>
                  </a:lnTo>
                  <a:lnTo>
                    <a:pt x="164866" y="727545"/>
                  </a:lnTo>
                  <a:lnTo>
                    <a:pt x="124802" y="775159"/>
                  </a:lnTo>
                  <a:lnTo>
                    <a:pt x="69376" y="825715"/>
                  </a:lnTo>
                  <a:lnTo>
                    <a:pt x="7078" y="867931"/>
                  </a:lnTo>
                  <a:lnTo>
                    <a:pt x="2889" y="869889"/>
                  </a:lnTo>
                  <a:lnTo>
                    <a:pt x="0" y="874161"/>
                  </a:lnTo>
                  <a:lnTo>
                    <a:pt x="0" y="885920"/>
                  </a:lnTo>
                  <a:lnTo>
                    <a:pt x="5580" y="891449"/>
                  </a:lnTo>
                  <a:lnTo>
                    <a:pt x="14554" y="891449"/>
                  </a:lnTo>
                  <a:lnTo>
                    <a:pt x="16669" y="890873"/>
                  </a:lnTo>
                  <a:lnTo>
                    <a:pt x="52267" y="868752"/>
                  </a:lnTo>
                  <a:lnTo>
                    <a:pt x="84272" y="845406"/>
                  </a:lnTo>
                  <a:lnTo>
                    <a:pt x="114459" y="819840"/>
                  </a:lnTo>
                  <a:lnTo>
                    <a:pt x="142718" y="792143"/>
                  </a:lnTo>
                  <a:lnTo>
                    <a:pt x="184647" y="742317"/>
                  </a:lnTo>
                  <a:lnTo>
                    <a:pt x="220726" y="687528"/>
                  </a:lnTo>
                  <a:lnTo>
                    <a:pt x="242567" y="645630"/>
                  </a:lnTo>
                  <a:lnTo>
                    <a:pt x="260669" y="602188"/>
                  </a:lnTo>
                  <a:lnTo>
                    <a:pt x="274982" y="557480"/>
                  </a:lnTo>
                  <a:lnTo>
                    <a:pt x="285454" y="511784"/>
                  </a:lnTo>
                  <a:lnTo>
                    <a:pt x="292034" y="465378"/>
                  </a:lnTo>
                  <a:lnTo>
                    <a:pt x="294670" y="418542"/>
                  </a:lnTo>
                  <a:lnTo>
                    <a:pt x="293312" y="371554"/>
                  </a:lnTo>
                  <a:lnTo>
                    <a:pt x="287907" y="324691"/>
                  </a:lnTo>
                  <a:lnTo>
                    <a:pt x="277018" y="272697"/>
                  </a:lnTo>
                  <a:lnTo>
                    <a:pt x="261263" y="222182"/>
                  </a:lnTo>
                  <a:lnTo>
                    <a:pt x="240840" y="173513"/>
                  </a:lnTo>
                  <a:lnTo>
                    <a:pt x="215944" y="127055"/>
                  </a:lnTo>
                  <a:lnTo>
                    <a:pt x="186770" y="83176"/>
                  </a:lnTo>
                  <a:lnTo>
                    <a:pt x="153514" y="42241"/>
                  </a:lnTo>
                  <a:lnTo>
                    <a:pt x="116373" y="4617"/>
                  </a:lnTo>
                  <a:lnTo>
                    <a:pt x="11134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16875374" y="8050338"/>
            <a:ext cx="838835" cy="566420"/>
            <a:chOff x="16875374" y="8050338"/>
            <a:chExt cx="838835" cy="566420"/>
          </a:xfrm>
        </p:grpSpPr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875374" y="8050338"/>
              <a:ext cx="246128" cy="13661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6985932" y="8051733"/>
              <a:ext cx="728345" cy="564515"/>
            </a:xfrm>
            <a:custGeom>
              <a:avLst/>
              <a:gdLst/>
              <a:ahLst/>
              <a:cxnLst/>
              <a:rect l="l" t="t" r="r" b="b"/>
              <a:pathLst>
                <a:path w="728344" h="564515">
                  <a:moveTo>
                    <a:pt x="19161" y="0"/>
                  </a:moveTo>
                  <a:lnTo>
                    <a:pt x="5507" y="10"/>
                  </a:lnTo>
                  <a:lnTo>
                    <a:pt x="0" y="5549"/>
                  </a:lnTo>
                  <a:lnTo>
                    <a:pt x="10" y="12366"/>
                  </a:lnTo>
                  <a:lnTo>
                    <a:pt x="1487" y="51770"/>
                  </a:lnTo>
                  <a:lnTo>
                    <a:pt x="5762" y="90935"/>
                  </a:lnTo>
                  <a:lnTo>
                    <a:pt x="12816" y="129726"/>
                  </a:lnTo>
                  <a:lnTo>
                    <a:pt x="22627" y="168005"/>
                  </a:lnTo>
                  <a:lnTo>
                    <a:pt x="40229" y="218834"/>
                  </a:lnTo>
                  <a:lnTo>
                    <a:pt x="62105" y="266583"/>
                  </a:lnTo>
                  <a:lnTo>
                    <a:pt x="88260" y="311770"/>
                  </a:lnTo>
                  <a:lnTo>
                    <a:pt x="118500" y="354147"/>
                  </a:lnTo>
                  <a:lnTo>
                    <a:pt x="152629" y="393468"/>
                  </a:lnTo>
                  <a:lnTo>
                    <a:pt x="190453" y="429486"/>
                  </a:lnTo>
                  <a:lnTo>
                    <a:pt x="231778" y="461953"/>
                  </a:lnTo>
                  <a:lnTo>
                    <a:pt x="276410" y="490623"/>
                  </a:lnTo>
                  <a:lnTo>
                    <a:pt x="319566" y="513064"/>
                  </a:lnTo>
                  <a:lnTo>
                    <a:pt x="364276" y="531497"/>
                  </a:lnTo>
                  <a:lnTo>
                    <a:pt x="410249" y="545890"/>
                  </a:lnTo>
                  <a:lnTo>
                    <a:pt x="457192" y="556211"/>
                  </a:lnTo>
                  <a:lnTo>
                    <a:pt x="504813" y="562427"/>
                  </a:lnTo>
                  <a:lnTo>
                    <a:pt x="552820" y="564506"/>
                  </a:lnTo>
                  <a:lnTo>
                    <a:pt x="594448" y="562940"/>
                  </a:lnTo>
                  <a:lnTo>
                    <a:pt x="635958" y="558231"/>
                  </a:lnTo>
                  <a:lnTo>
                    <a:pt x="677160" y="550361"/>
                  </a:lnTo>
                  <a:lnTo>
                    <a:pt x="717862" y="539313"/>
                  </a:lnTo>
                  <a:lnTo>
                    <a:pt x="727988" y="530339"/>
                  </a:lnTo>
                  <a:lnTo>
                    <a:pt x="723915" y="517324"/>
                  </a:lnTo>
                  <a:lnTo>
                    <a:pt x="716972" y="513691"/>
                  </a:lnTo>
                  <a:lnTo>
                    <a:pt x="710480" y="515743"/>
                  </a:lnTo>
                  <a:lnTo>
                    <a:pt x="663178" y="528180"/>
                  </a:lnTo>
                  <a:lnTo>
                    <a:pt x="615230" y="536133"/>
                  </a:lnTo>
                  <a:lnTo>
                    <a:pt x="566960" y="539638"/>
                  </a:lnTo>
                  <a:lnTo>
                    <a:pt x="518693" y="538730"/>
                  </a:lnTo>
                  <a:lnTo>
                    <a:pt x="470754" y="533445"/>
                  </a:lnTo>
                  <a:lnTo>
                    <a:pt x="423466" y="523820"/>
                  </a:lnTo>
                  <a:lnTo>
                    <a:pt x="377154" y="509888"/>
                  </a:lnTo>
                  <a:lnTo>
                    <a:pt x="332142" y="491687"/>
                  </a:lnTo>
                  <a:lnTo>
                    <a:pt x="288755" y="469252"/>
                  </a:lnTo>
                  <a:lnTo>
                    <a:pt x="246188" y="441911"/>
                  </a:lnTo>
                  <a:lnTo>
                    <a:pt x="206769" y="410955"/>
                  </a:lnTo>
                  <a:lnTo>
                    <a:pt x="170682" y="376619"/>
                  </a:lnTo>
                  <a:lnTo>
                    <a:pt x="138113" y="339138"/>
                  </a:lnTo>
                  <a:lnTo>
                    <a:pt x="109246" y="298747"/>
                  </a:lnTo>
                  <a:lnTo>
                    <a:pt x="84265" y="255680"/>
                  </a:lnTo>
                  <a:lnTo>
                    <a:pt x="63354" y="210171"/>
                  </a:lnTo>
                  <a:lnTo>
                    <a:pt x="46700" y="162455"/>
                  </a:lnTo>
                  <a:lnTo>
                    <a:pt x="37045" y="124950"/>
                  </a:lnTo>
                  <a:lnTo>
                    <a:pt x="26116" y="50138"/>
                  </a:lnTo>
                  <a:lnTo>
                    <a:pt x="24690" y="12324"/>
                  </a:lnTo>
                  <a:lnTo>
                    <a:pt x="24690" y="5507"/>
                  </a:lnTo>
                  <a:lnTo>
                    <a:pt x="191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16997804" y="7432873"/>
            <a:ext cx="825500" cy="525780"/>
            <a:chOff x="16997804" y="7432873"/>
            <a:chExt cx="825500" cy="525780"/>
          </a:xfrm>
        </p:grpSpPr>
        <p:sp>
          <p:nvSpPr>
            <p:cNvPr id="41" name="object 41"/>
            <p:cNvSpPr/>
            <p:nvPr/>
          </p:nvSpPr>
          <p:spPr>
            <a:xfrm>
              <a:off x="16997804" y="7511697"/>
              <a:ext cx="825500" cy="447040"/>
            </a:xfrm>
            <a:custGeom>
              <a:avLst/>
              <a:gdLst/>
              <a:ahLst/>
              <a:cxnLst/>
              <a:rect l="l" t="t" r="r" b="b"/>
              <a:pathLst>
                <a:path w="825500" h="447040">
                  <a:moveTo>
                    <a:pt x="527989" y="0"/>
                  </a:moveTo>
                  <a:lnTo>
                    <a:pt x="480999" y="3255"/>
                  </a:lnTo>
                  <a:lnTo>
                    <a:pt x="434655" y="10462"/>
                  </a:lnTo>
                  <a:lnTo>
                    <a:pt x="389209" y="21511"/>
                  </a:lnTo>
                  <a:lnTo>
                    <a:pt x="344913" y="36294"/>
                  </a:lnTo>
                  <a:lnTo>
                    <a:pt x="302020" y="54702"/>
                  </a:lnTo>
                  <a:lnTo>
                    <a:pt x="260782" y="76628"/>
                  </a:lnTo>
                  <a:lnTo>
                    <a:pt x="221453" y="101963"/>
                  </a:lnTo>
                  <a:lnTo>
                    <a:pt x="184285" y="130599"/>
                  </a:lnTo>
                  <a:lnTo>
                    <a:pt x="149530" y="162427"/>
                  </a:lnTo>
                  <a:lnTo>
                    <a:pt x="117441" y="197340"/>
                  </a:lnTo>
                  <a:lnTo>
                    <a:pt x="88270" y="235228"/>
                  </a:lnTo>
                  <a:lnTo>
                    <a:pt x="62270" y="275984"/>
                  </a:lnTo>
                  <a:lnTo>
                    <a:pt x="42588" y="313310"/>
                  </a:lnTo>
                  <a:lnTo>
                    <a:pt x="25860" y="351754"/>
                  </a:lnTo>
                  <a:lnTo>
                    <a:pt x="12144" y="391184"/>
                  </a:lnTo>
                  <a:lnTo>
                    <a:pt x="1497" y="431466"/>
                  </a:lnTo>
                  <a:lnTo>
                    <a:pt x="0" y="438115"/>
                  </a:lnTo>
                  <a:lnTo>
                    <a:pt x="4177" y="444723"/>
                  </a:lnTo>
                  <a:lnTo>
                    <a:pt x="10837" y="446209"/>
                  </a:lnTo>
                  <a:lnTo>
                    <a:pt x="13549" y="446503"/>
                  </a:lnTo>
                  <a:lnTo>
                    <a:pt x="19193" y="446503"/>
                  </a:lnTo>
                  <a:lnTo>
                    <a:pt x="24292" y="442597"/>
                  </a:lnTo>
                  <a:lnTo>
                    <a:pt x="25580" y="436848"/>
                  </a:lnTo>
                  <a:lnTo>
                    <a:pt x="35757" y="398379"/>
                  </a:lnTo>
                  <a:lnTo>
                    <a:pt x="48865" y="360712"/>
                  </a:lnTo>
                  <a:lnTo>
                    <a:pt x="64851" y="323984"/>
                  </a:lnTo>
                  <a:lnTo>
                    <a:pt x="83662" y="288329"/>
                  </a:lnTo>
                  <a:lnTo>
                    <a:pt x="110391" y="246714"/>
                  </a:lnTo>
                  <a:lnTo>
                    <a:pt x="140578" y="208253"/>
                  </a:lnTo>
                  <a:lnTo>
                    <a:pt x="173925" y="173073"/>
                  </a:lnTo>
                  <a:lnTo>
                    <a:pt x="210137" y="141301"/>
                  </a:lnTo>
                  <a:lnTo>
                    <a:pt x="248917" y="113065"/>
                  </a:lnTo>
                  <a:lnTo>
                    <a:pt x="289967" y="88492"/>
                  </a:lnTo>
                  <a:lnTo>
                    <a:pt x="332991" y="67708"/>
                  </a:lnTo>
                  <a:lnTo>
                    <a:pt x="377692" y="50841"/>
                  </a:lnTo>
                  <a:lnTo>
                    <a:pt x="423774" y="38018"/>
                  </a:lnTo>
                  <a:lnTo>
                    <a:pt x="470939" y="29367"/>
                  </a:lnTo>
                  <a:lnTo>
                    <a:pt x="518891" y="25014"/>
                  </a:lnTo>
                  <a:lnTo>
                    <a:pt x="567334" y="25087"/>
                  </a:lnTo>
                  <a:lnTo>
                    <a:pt x="615970" y="29712"/>
                  </a:lnTo>
                  <a:lnTo>
                    <a:pt x="664503" y="39018"/>
                  </a:lnTo>
                  <a:lnTo>
                    <a:pt x="736433" y="61958"/>
                  </a:lnTo>
                  <a:lnTo>
                    <a:pt x="804624" y="95100"/>
                  </a:lnTo>
                  <a:lnTo>
                    <a:pt x="810530" y="98534"/>
                  </a:lnTo>
                  <a:lnTo>
                    <a:pt x="818079" y="96492"/>
                  </a:lnTo>
                  <a:lnTo>
                    <a:pt x="824885" y="84681"/>
                  </a:lnTo>
                  <a:lnTo>
                    <a:pt x="822875" y="77142"/>
                  </a:lnTo>
                  <a:lnTo>
                    <a:pt x="816969" y="73718"/>
                  </a:lnTo>
                  <a:lnTo>
                    <a:pt x="781834" y="55064"/>
                  </a:lnTo>
                  <a:lnTo>
                    <a:pt x="745592" y="39028"/>
                  </a:lnTo>
                  <a:lnTo>
                    <a:pt x="708372" y="25663"/>
                  </a:lnTo>
                  <a:lnTo>
                    <a:pt x="670304" y="15018"/>
                  </a:lnTo>
                  <a:lnTo>
                    <a:pt x="622894" y="5773"/>
                  </a:lnTo>
                  <a:lnTo>
                    <a:pt x="575371" y="802"/>
                  </a:lnTo>
                  <a:lnTo>
                    <a:pt x="52798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645350" y="7432873"/>
              <a:ext cx="176968" cy="215679"/>
            </a:xfrm>
            <a:prstGeom prst="rect">
              <a:avLst/>
            </a:prstGeom>
          </p:spPr>
        </p:pic>
      </p:grpSp>
      <p:sp>
        <p:nvSpPr>
          <p:cNvPr id="43" name="object 43"/>
          <p:cNvSpPr/>
          <p:nvPr/>
        </p:nvSpPr>
        <p:spPr>
          <a:xfrm>
            <a:off x="17327988" y="3728131"/>
            <a:ext cx="443865" cy="192405"/>
          </a:xfrm>
          <a:custGeom>
            <a:avLst/>
            <a:gdLst/>
            <a:ahLst/>
            <a:cxnLst/>
            <a:rect l="l" t="t" r="r" b="b"/>
            <a:pathLst>
              <a:path w="443865" h="192404">
                <a:moveTo>
                  <a:pt x="324367" y="0"/>
                </a:moveTo>
                <a:lnTo>
                  <a:pt x="310744" y="0"/>
                </a:lnTo>
                <a:lnTo>
                  <a:pt x="305215" y="5539"/>
                </a:lnTo>
                <a:lnTo>
                  <a:pt x="305215" y="167722"/>
                </a:lnTo>
                <a:lnTo>
                  <a:pt x="138079" y="167722"/>
                </a:lnTo>
                <a:lnTo>
                  <a:pt x="138079" y="5539"/>
                </a:lnTo>
                <a:lnTo>
                  <a:pt x="132550" y="0"/>
                </a:lnTo>
                <a:lnTo>
                  <a:pt x="118917" y="0"/>
                </a:lnTo>
                <a:lnTo>
                  <a:pt x="113389" y="5539"/>
                </a:lnTo>
                <a:lnTo>
                  <a:pt x="113389" y="167722"/>
                </a:lnTo>
                <a:lnTo>
                  <a:pt x="5528" y="167722"/>
                </a:lnTo>
                <a:lnTo>
                  <a:pt x="0" y="173251"/>
                </a:lnTo>
                <a:lnTo>
                  <a:pt x="0" y="186873"/>
                </a:lnTo>
                <a:lnTo>
                  <a:pt x="5528" y="192402"/>
                </a:lnTo>
                <a:lnTo>
                  <a:pt x="437766" y="192402"/>
                </a:lnTo>
                <a:lnTo>
                  <a:pt x="443295" y="186873"/>
                </a:lnTo>
                <a:lnTo>
                  <a:pt x="443295" y="173251"/>
                </a:lnTo>
                <a:lnTo>
                  <a:pt x="437766" y="167722"/>
                </a:lnTo>
                <a:lnTo>
                  <a:pt x="430950" y="167722"/>
                </a:lnTo>
                <a:lnTo>
                  <a:pt x="329906" y="167722"/>
                </a:lnTo>
                <a:lnTo>
                  <a:pt x="329906" y="5539"/>
                </a:lnTo>
                <a:lnTo>
                  <a:pt x="32436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916296" y="2976626"/>
            <a:ext cx="1266825" cy="694055"/>
          </a:xfrm>
          <a:custGeom>
            <a:avLst/>
            <a:gdLst/>
            <a:ahLst/>
            <a:cxnLst/>
            <a:rect l="l" t="t" r="r" b="b"/>
            <a:pathLst>
              <a:path w="1266825" h="694054">
                <a:moveTo>
                  <a:pt x="1058323" y="0"/>
                </a:moveTo>
                <a:lnTo>
                  <a:pt x="208360" y="0"/>
                </a:lnTo>
                <a:lnTo>
                  <a:pt x="203554" y="3581"/>
                </a:lnTo>
                <a:lnTo>
                  <a:pt x="0" y="681738"/>
                </a:lnTo>
                <a:lnTo>
                  <a:pt x="722" y="685780"/>
                </a:lnTo>
                <a:lnTo>
                  <a:pt x="5371" y="692052"/>
                </a:lnTo>
                <a:lnTo>
                  <a:pt x="9046" y="693884"/>
                </a:lnTo>
                <a:lnTo>
                  <a:pt x="1257637" y="693884"/>
                </a:lnTo>
                <a:lnTo>
                  <a:pt x="1261301" y="692052"/>
                </a:lnTo>
                <a:lnTo>
                  <a:pt x="1265961" y="685780"/>
                </a:lnTo>
                <a:lnTo>
                  <a:pt x="1266673" y="681738"/>
                </a:lnTo>
                <a:lnTo>
                  <a:pt x="1262913" y="669204"/>
                </a:lnTo>
                <a:lnTo>
                  <a:pt x="29548" y="669204"/>
                </a:lnTo>
                <a:lnTo>
                  <a:pt x="122561" y="359287"/>
                </a:lnTo>
                <a:lnTo>
                  <a:pt x="1169888" y="359287"/>
                </a:lnTo>
                <a:lnTo>
                  <a:pt x="1162477" y="334597"/>
                </a:lnTo>
                <a:lnTo>
                  <a:pt x="129975" y="334597"/>
                </a:lnTo>
                <a:lnTo>
                  <a:pt x="222987" y="24679"/>
                </a:lnTo>
                <a:lnTo>
                  <a:pt x="1069452" y="24679"/>
                </a:lnTo>
                <a:lnTo>
                  <a:pt x="1063119" y="3581"/>
                </a:lnTo>
                <a:lnTo>
                  <a:pt x="1058323" y="0"/>
                </a:lnTo>
                <a:close/>
              </a:path>
              <a:path w="1266825" h="694054">
                <a:moveTo>
                  <a:pt x="471189" y="359287"/>
                </a:moveTo>
                <a:lnTo>
                  <a:pt x="446384" y="359287"/>
                </a:lnTo>
                <a:lnTo>
                  <a:pt x="415369" y="669204"/>
                </a:lnTo>
                <a:lnTo>
                  <a:pt x="440175" y="669204"/>
                </a:lnTo>
                <a:lnTo>
                  <a:pt x="471189" y="359287"/>
                </a:lnTo>
                <a:close/>
              </a:path>
              <a:path w="1266825" h="694054">
                <a:moveTo>
                  <a:pt x="820299" y="359287"/>
                </a:moveTo>
                <a:lnTo>
                  <a:pt x="795494" y="359287"/>
                </a:lnTo>
                <a:lnTo>
                  <a:pt x="826498" y="669204"/>
                </a:lnTo>
                <a:lnTo>
                  <a:pt x="851303" y="669204"/>
                </a:lnTo>
                <a:lnTo>
                  <a:pt x="820299" y="359287"/>
                </a:lnTo>
                <a:close/>
              </a:path>
              <a:path w="1266825" h="694054">
                <a:moveTo>
                  <a:pt x="1169888" y="359287"/>
                </a:moveTo>
                <a:lnTo>
                  <a:pt x="1144111" y="359287"/>
                </a:lnTo>
                <a:lnTo>
                  <a:pt x="1237135" y="669204"/>
                </a:lnTo>
                <a:lnTo>
                  <a:pt x="1262913" y="669204"/>
                </a:lnTo>
                <a:lnTo>
                  <a:pt x="1169888" y="359287"/>
                </a:lnTo>
                <a:close/>
              </a:path>
              <a:path w="1266825" h="694054">
                <a:moveTo>
                  <a:pt x="504675" y="24679"/>
                </a:moveTo>
                <a:lnTo>
                  <a:pt x="479859" y="24679"/>
                </a:lnTo>
                <a:lnTo>
                  <a:pt x="448844" y="334597"/>
                </a:lnTo>
                <a:lnTo>
                  <a:pt x="473660" y="334597"/>
                </a:lnTo>
                <a:lnTo>
                  <a:pt x="504675" y="24679"/>
                </a:lnTo>
                <a:close/>
              </a:path>
              <a:path w="1266825" h="694054">
                <a:moveTo>
                  <a:pt x="786824" y="24679"/>
                </a:moveTo>
                <a:lnTo>
                  <a:pt x="762018" y="24679"/>
                </a:lnTo>
                <a:lnTo>
                  <a:pt x="793022" y="334597"/>
                </a:lnTo>
                <a:lnTo>
                  <a:pt x="817828" y="334597"/>
                </a:lnTo>
                <a:lnTo>
                  <a:pt x="786824" y="24679"/>
                </a:lnTo>
                <a:close/>
              </a:path>
              <a:path w="1266825" h="694054">
                <a:moveTo>
                  <a:pt x="1069452" y="24679"/>
                </a:moveTo>
                <a:lnTo>
                  <a:pt x="1043685" y="24679"/>
                </a:lnTo>
                <a:lnTo>
                  <a:pt x="1136708" y="334597"/>
                </a:lnTo>
                <a:lnTo>
                  <a:pt x="1162477" y="334597"/>
                </a:lnTo>
                <a:lnTo>
                  <a:pt x="1069452" y="2467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078335" y="6162706"/>
            <a:ext cx="715645" cy="859155"/>
          </a:xfrm>
          <a:custGeom>
            <a:avLst/>
            <a:gdLst/>
            <a:ahLst/>
            <a:cxnLst/>
            <a:rect l="l" t="t" r="r" b="b"/>
            <a:pathLst>
              <a:path w="715645" h="859154">
                <a:moveTo>
                  <a:pt x="715340" y="31978"/>
                </a:moveTo>
                <a:lnTo>
                  <a:pt x="690638" y="1473"/>
                </a:lnTo>
                <a:lnTo>
                  <a:pt x="690638" y="27965"/>
                </a:lnTo>
                <a:lnTo>
                  <a:pt x="690638" y="91808"/>
                </a:lnTo>
                <a:lnTo>
                  <a:pt x="687374" y="95084"/>
                </a:lnTo>
                <a:lnTo>
                  <a:pt x="663676" y="95084"/>
                </a:lnTo>
                <a:lnTo>
                  <a:pt x="51739" y="95046"/>
                </a:lnTo>
                <a:lnTo>
                  <a:pt x="27978" y="95084"/>
                </a:lnTo>
                <a:lnTo>
                  <a:pt x="24701" y="91808"/>
                </a:lnTo>
                <a:lnTo>
                  <a:pt x="24701" y="27965"/>
                </a:lnTo>
                <a:lnTo>
                  <a:pt x="27978" y="24688"/>
                </a:lnTo>
                <a:lnTo>
                  <a:pt x="687374" y="24688"/>
                </a:lnTo>
                <a:lnTo>
                  <a:pt x="690638" y="27965"/>
                </a:lnTo>
                <a:lnTo>
                  <a:pt x="690638" y="1473"/>
                </a:lnTo>
                <a:lnTo>
                  <a:pt x="683361" y="0"/>
                </a:lnTo>
                <a:lnTo>
                  <a:pt x="31991" y="0"/>
                </a:lnTo>
                <a:lnTo>
                  <a:pt x="19558" y="2514"/>
                </a:lnTo>
                <a:lnTo>
                  <a:pt x="9385" y="9385"/>
                </a:lnTo>
                <a:lnTo>
                  <a:pt x="2527" y="19545"/>
                </a:lnTo>
                <a:lnTo>
                  <a:pt x="0" y="31978"/>
                </a:lnTo>
                <a:lnTo>
                  <a:pt x="0" y="87782"/>
                </a:lnTo>
                <a:lnTo>
                  <a:pt x="2527" y="100228"/>
                </a:lnTo>
                <a:lnTo>
                  <a:pt x="9385" y="110388"/>
                </a:lnTo>
                <a:lnTo>
                  <a:pt x="19558" y="117246"/>
                </a:lnTo>
                <a:lnTo>
                  <a:pt x="31991" y="119773"/>
                </a:lnTo>
                <a:lnTo>
                  <a:pt x="43370" y="119773"/>
                </a:lnTo>
                <a:lnTo>
                  <a:pt x="74955" y="756551"/>
                </a:lnTo>
                <a:lnTo>
                  <a:pt x="84874" y="796810"/>
                </a:lnTo>
                <a:lnTo>
                  <a:pt x="108267" y="829360"/>
                </a:lnTo>
                <a:lnTo>
                  <a:pt x="141935" y="851128"/>
                </a:lnTo>
                <a:lnTo>
                  <a:pt x="182676" y="859066"/>
                </a:lnTo>
                <a:lnTo>
                  <a:pt x="532663" y="859066"/>
                </a:lnTo>
                <a:lnTo>
                  <a:pt x="578015" y="849109"/>
                </a:lnTo>
                <a:lnTo>
                  <a:pt x="586879" y="838898"/>
                </a:lnTo>
                <a:lnTo>
                  <a:pt x="581152" y="826528"/>
                </a:lnTo>
                <a:lnTo>
                  <a:pt x="573811" y="823861"/>
                </a:lnTo>
                <a:lnTo>
                  <a:pt x="567626" y="826706"/>
                </a:lnTo>
                <a:lnTo>
                  <a:pt x="559257" y="830046"/>
                </a:lnTo>
                <a:lnTo>
                  <a:pt x="550621" y="832446"/>
                </a:lnTo>
                <a:lnTo>
                  <a:pt x="541743" y="833894"/>
                </a:lnTo>
                <a:lnTo>
                  <a:pt x="532663" y="834377"/>
                </a:lnTo>
                <a:lnTo>
                  <a:pt x="182676" y="834377"/>
                </a:lnTo>
                <a:lnTo>
                  <a:pt x="125298" y="811479"/>
                </a:lnTo>
                <a:lnTo>
                  <a:pt x="99618" y="755332"/>
                </a:lnTo>
                <a:lnTo>
                  <a:pt x="68097" y="119773"/>
                </a:lnTo>
                <a:lnTo>
                  <a:pt x="647230" y="119773"/>
                </a:lnTo>
                <a:lnTo>
                  <a:pt x="640143" y="262788"/>
                </a:lnTo>
                <a:lnTo>
                  <a:pt x="645401" y="268579"/>
                </a:lnTo>
                <a:lnTo>
                  <a:pt x="659295" y="269176"/>
                </a:lnTo>
                <a:lnTo>
                  <a:pt x="664794" y="263994"/>
                </a:lnTo>
                <a:lnTo>
                  <a:pt x="671944" y="119773"/>
                </a:lnTo>
                <a:lnTo>
                  <a:pt x="683361" y="119773"/>
                </a:lnTo>
                <a:lnTo>
                  <a:pt x="713867" y="95084"/>
                </a:lnTo>
                <a:lnTo>
                  <a:pt x="715340" y="87782"/>
                </a:lnTo>
                <a:lnTo>
                  <a:pt x="715340" y="3197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219296" y="5988527"/>
            <a:ext cx="433705" cy="116839"/>
          </a:xfrm>
          <a:custGeom>
            <a:avLst/>
            <a:gdLst/>
            <a:ahLst/>
            <a:cxnLst/>
            <a:rect l="l" t="t" r="r" b="b"/>
            <a:pathLst>
              <a:path w="433704" h="116839">
                <a:moveTo>
                  <a:pt x="216684" y="0"/>
                </a:moveTo>
                <a:lnTo>
                  <a:pt x="163185" y="2356"/>
                </a:lnTo>
                <a:lnTo>
                  <a:pt x="112573" y="9547"/>
                </a:lnTo>
                <a:lnTo>
                  <a:pt x="67898" y="21753"/>
                </a:lnTo>
                <a:lnTo>
                  <a:pt x="32210" y="39156"/>
                </a:lnTo>
                <a:lnTo>
                  <a:pt x="0" y="90279"/>
                </a:lnTo>
                <a:lnTo>
                  <a:pt x="0" y="111001"/>
                </a:lnTo>
                <a:lnTo>
                  <a:pt x="5539" y="116530"/>
                </a:lnTo>
                <a:lnTo>
                  <a:pt x="19161" y="116530"/>
                </a:lnTo>
                <a:lnTo>
                  <a:pt x="24690" y="111001"/>
                </a:lnTo>
                <a:lnTo>
                  <a:pt x="24690" y="90279"/>
                </a:lnTo>
                <a:lnTo>
                  <a:pt x="34322" y="69333"/>
                </a:lnTo>
                <a:lnTo>
                  <a:pt x="61265" y="51301"/>
                </a:lnTo>
                <a:lnTo>
                  <a:pt x="102592" y="37184"/>
                </a:lnTo>
                <a:lnTo>
                  <a:pt x="155375" y="27980"/>
                </a:lnTo>
                <a:lnTo>
                  <a:pt x="216684" y="24690"/>
                </a:lnTo>
                <a:lnTo>
                  <a:pt x="278017" y="27980"/>
                </a:lnTo>
                <a:lnTo>
                  <a:pt x="330820" y="37184"/>
                </a:lnTo>
                <a:lnTo>
                  <a:pt x="372162" y="51301"/>
                </a:lnTo>
                <a:lnTo>
                  <a:pt x="399116" y="69333"/>
                </a:lnTo>
                <a:lnTo>
                  <a:pt x="408751" y="90279"/>
                </a:lnTo>
                <a:lnTo>
                  <a:pt x="408751" y="111001"/>
                </a:lnTo>
                <a:lnTo>
                  <a:pt x="414291" y="116530"/>
                </a:lnTo>
                <a:lnTo>
                  <a:pt x="421107" y="116530"/>
                </a:lnTo>
                <a:lnTo>
                  <a:pt x="427913" y="116530"/>
                </a:lnTo>
                <a:lnTo>
                  <a:pt x="433452" y="111001"/>
                </a:lnTo>
                <a:lnTo>
                  <a:pt x="433452" y="90279"/>
                </a:lnTo>
                <a:lnTo>
                  <a:pt x="424888" y="61938"/>
                </a:lnTo>
                <a:lnTo>
                  <a:pt x="401229" y="39156"/>
                </a:lnTo>
                <a:lnTo>
                  <a:pt x="365528" y="21753"/>
                </a:lnTo>
                <a:lnTo>
                  <a:pt x="320835" y="9547"/>
                </a:lnTo>
                <a:lnTo>
                  <a:pt x="270203" y="2356"/>
                </a:lnTo>
                <a:lnTo>
                  <a:pt x="21668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2274553" y="6349216"/>
            <a:ext cx="39370" cy="581025"/>
          </a:xfrm>
          <a:custGeom>
            <a:avLst/>
            <a:gdLst/>
            <a:ahLst/>
            <a:cxnLst/>
            <a:rect l="l" t="t" r="r" b="b"/>
            <a:pathLst>
              <a:path w="39370" h="581025">
                <a:moveTo>
                  <a:pt x="18816" y="0"/>
                </a:moveTo>
                <a:lnTo>
                  <a:pt x="5392" y="397"/>
                </a:lnTo>
                <a:lnTo>
                  <a:pt x="0" y="6052"/>
                </a:lnTo>
                <a:lnTo>
                  <a:pt x="14188" y="575605"/>
                </a:lnTo>
                <a:lnTo>
                  <a:pt x="19685" y="580935"/>
                </a:lnTo>
                <a:lnTo>
                  <a:pt x="26355" y="580935"/>
                </a:lnTo>
                <a:lnTo>
                  <a:pt x="33485" y="580757"/>
                </a:lnTo>
                <a:lnTo>
                  <a:pt x="38867" y="575092"/>
                </a:lnTo>
                <a:lnTo>
                  <a:pt x="24679" y="5423"/>
                </a:lnTo>
                <a:lnTo>
                  <a:pt x="1881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423650" y="6349425"/>
            <a:ext cx="24765" cy="581025"/>
          </a:xfrm>
          <a:custGeom>
            <a:avLst/>
            <a:gdLst/>
            <a:ahLst/>
            <a:cxnLst/>
            <a:rect l="l" t="t" r="r" b="b"/>
            <a:pathLst>
              <a:path w="24765" h="581025">
                <a:moveTo>
                  <a:pt x="19161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575197"/>
                </a:lnTo>
                <a:lnTo>
                  <a:pt x="5539" y="580725"/>
                </a:lnTo>
                <a:lnTo>
                  <a:pt x="12345" y="580725"/>
                </a:lnTo>
                <a:lnTo>
                  <a:pt x="19161" y="580725"/>
                </a:lnTo>
                <a:lnTo>
                  <a:pt x="24700" y="575197"/>
                </a:lnTo>
                <a:lnTo>
                  <a:pt x="24700" y="5528"/>
                </a:lnTo>
                <a:lnTo>
                  <a:pt x="1916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2567463" y="6349205"/>
            <a:ext cx="605790" cy="673100"/>
          </a:xfrm>
          <a:custGeom>
            <a:avLst/>
            <a:gdLst/>
            <a:ahLst/>
            <a:cxnLst/>
            <a:rect l="l" t="t" r="r" b="b"/>
            <a:pathLst>
              <a:path w="605790" h="673100">
                <a:moveTo>
                  <a:pt x="30048" y="6057"/>
                </a:moveTo>
                <a:lnTo>
                  <a:pt x="24663" y="393"/>
                </a:lnTo>
                <a:lnTo>
                  <a:pt x="10947" y="0"/>
                </a:lnTo>
                <a:lnTo>
                  <a:pt x="5359" y="5448"/>
                </a:lnTo>
                <a:lnTo>
                  <a:pt x="0" y="219456"/>
                </a:lnTo>
                <a:lnTo>
                  <a:pt x="5384" y="225107"/>
                </a:lnTo>
                <a:lnTo>
                  <a:pt x="12522" y="225285"/>
                </a:lnTo>
                <a:lnTo>
                  <a:pt x="19189" y="225285"/>
                </a:lnTo>
                <a:lnTo>
                  <a:pt x="24688" y="219964"/>
                </a:lnTo>
                <a:lnTo>
                  <a:pt x="30048" y="6057"/>
                </a:lnTo>
                <a:close/>
              </a:path>
              <a:path w="605790" h="673100">
                <a:moveTo>
                  <a:pt x="466661" y="302717"/>
                </a:moveTo>
                <a:lnTo>
                  <a:pt x="457009" y="293065"/>
                </a:lnTo>
                <a:lnTo>
                  <a:pt x="449199" y="293065"/>
                </a:lnTo>
                <a:lnTo>
                  <a:pt x="290436" y="451827"/>
                </a:lnTo>
                <a:lnTo>
                  <a:pt x="192379" y="353783"/>
                </a:lnTo>
                <a:lnTo>
                  <a:pt x="184569" y="353783"/>
                </a:lnTo>
                <a:lnTo>
                  <a:pt x="174929" y="363423"/>
                </a:lnTo>
                <a:lnTo>
                  <a:pt x="174929" y="371233"/>
                </a:lnTo>
                <a:lnTo>
                  <a:pt x="284111" y="480441"/>
                </a:lnTo>
                <a:lnTo>
                  <a:pt x="287274" y="481647"/>
                </a:lnTo>
                <a:lnTo>
                  <a:pt x="290436" y="481647"/>
                </a:lnTo>
                <a:lnTo>
                  <a:pt x="293598" y="481647"/>
                </a:lnTo>
                <a:lnTo>
                  <a:pt x="296760" y="480441"/>
                </a:lnTo>
                <a:lnTo>
                  <a:pt x="466661" y="310527"/>
                </a:lnTo>
                <a:lnTo>
                  <a:pt x="466661" y="302717"/>
                </a:lnTo>
                <a:close/>
              </a:path>
              <a:path w="605790" h="673100">
                <a:moveTo>
                  <a:pt x="605409" y="387959"/>
                </a:moveTo>
                <a:lnTo>
                  <a:pt x="601675" y="341845"/>
                </a:lnTo>
                <a:lnTo>
                  <a:pt x="590880" y="298094"/>
                </a:lnTo>
                <a:lnTo>
                  <a:pt x="580720" y="274104"/>
                </a:lnTo>
                <a:lnTo>
                  <a:pt x="580720" y="387959"/>
                </a:lnTo>
                <a:lnTo>
                  <a:pt x="576580" y="434060"/>
                </a:lnTo>
                <a:lnTo>
                  <a:pt x="564426" y="478561"/>
                </a:lnTo>
                <a:lnTo>
                  <a:pt x="545185" y="519049"/>
                </a:lnTo>
                <a:lnTo>
                  <a:pt x="519506" y="555332"/>
                </a:lnTo>
                <a:lnTo>
                  <a:pt x="488162" y="586676"/>
                </a:lnTo>
                <a:lnTo>
                  <a:pt x="451878" y="612343"/>
                </a:lnTo>
                <a:lnTo>
                  <a:pt x="411391" y="631596"/>
                </a:lnTo>
                <a:lnTo>
                  <a:pt x="367449" y="643686"/>
                </a:lnTo>
                <a:lnTo>
                  <a:pt x="320789" y="647877"/>
                </a:lnTo>
                <a:lnTo>
                  <a:pt x="274129" y="643686"/>
                </a:lnTo>
                <a:lnTo>
                  <a:pt x="230187" y="631596"/>
                </a:lnTo>
                <a:lnTo>
                  <a:pt x="189699" y="612343"/>
                </a:lnTo>
                <a:lnTo>
                  <a:pt x="153416" y="586676"/>
                </a:lnTo>
                <a:lnTo>
                  <a:pt x="122072" y="555332"/>
                </a:lnTo>
                <a:lnTo>
                  <a:pt x="96405" y="519049"/>
                </a:lnTo>
                <a:lnTo>
                  <a:pt x="77152" y="478561"/>
                </a:lnTo>
                <a:lnTo>
                  <a:pt x="65062" y="434619"/>
                </a:lnTo>
                <a:lnTo>
                  <a:pt x="60858" y="387959"/>
                </a:lnTo>
                <a:lnTo>
                  <a:pt x="65011" y="341845"/>
                </a:lnTo>
                <a:lnTo>
                  <a:pt x="77152" y="297345"/>
                </a:lnTo>
                <a:lnTo>
                  <a:pt x="96405" y="256870"/>
                </a:lnTo>
                <a:lnTo>
                  <a:pt x="122072" y="220573"/>
                </a:lnTo>
                <a:lnTo>
                  <a:pt x="153416" y="189230"/>
                </a:lnTo>
                <a:lnTo>
                  <a:pt x="189699" y="163563"/>
                </a:lnTo>
                <a:lnTo>
                  <a:pt x="230187" y="144310"/>
                </a:lnTo>
                <a:lnTo>
                  <a:pt x="274129" y="132219"/>
                </a:lnTo>
                <a:lnTo>
                  <a:pt x="320789" y="128028"/>
                </a:lnTo>
                <a:lnTo>
                  <a:pt x="367449" y="132219"/>
                </a:lnTo>
                <a:lnTo>
                  <a:pt x="411391" y="144310"/>
                </a:lnTo>
                <a:lnTo>
                  <a:pt x="451878" y="163563"/>
                </a:lnTo>
                <a:lnTo>
                  <a:pt x="488162" y="189230"/>
                </a:lnTo>
                <a:lnTo>
                  <a:pt x="519506" y="220573"/>
                </a:lnTo>
                <a:lnTo>
                  <a:pt x="545185" y="256870"/>
                </a:lnTo>
                <a:lnTo>
                  <a:pt x="564426" y="297345"/>
                </a:lnTo>
                <a:lnTo>
                  <a:pt x="576529" y="341287"/>
                </a:lnTo>
                <a:lnTo>
                  <a:pt x="580720" y="387959"/>
                </a:lnTo>
                <a:lnTo>
                  <a:pt x="580720" y="274104"/>
                </a:lnTo>
                <a:lnTo>
                  <a:pt x="550418" y="219976"/>
                </a:lnTo>
                <a:lnTo>
                  <a:pt x="521957" y="186804"/>
                </a:lnTo>
                <a:lnTo>
                  <a:pt x="488772" y="158330"/>
                </a:lnTo>
                <a:lnTo>
                  <a:pt x="451472" y="135166"/>
                </a:lnTo>
                <a:lnTo>
                  <a:pt x="410654" y="117881"/>
                </a:lnTo>
                <a:lnTo>
                  <a:pt x="366890" y="107073"/>
                </a:lnTo>
                <a:lnTo>
                  <a:pt x="320789" y="103339"/>
                </a:lnTo>
                <a:lnTo>
                  <a:pt x="274688" y="107073"/>
                </a:lnTo>
                <a:lnTo>
                  <a:pt x="230924" y="117881"/>
                </a:lnTo>
                <a:lnTo>
                  <a:pt x="190106" y="135166"/>
                </a:lnTo>
                <a:lnTo>
                  <a:pt x="152806" y="158330"/>
                </a:lnTo>
                <a:lnTo>
                  <a:pt x="119634" y="186804"/>
                </a:lnTo>
                <a:lnTo>
                  <a:pt x="91160" y="219976"/>
                </a:lnTo>
                <a:lnTo>
                  <a:pt x="67983" y="257276"/>
                </a:lnTo>
                <a:lnTo>
                  <a:pt x="50711" y="298094"/>
                </a:lnTo>
                <a:lnTo>
                  <a:pt x="39903" y="341845"/>
                </a:lnTo>
                <a:lnTo>
                  <a:pt x="36169" y="387959"/>
                </a:lnTo>
                <a:lnTo>
                  <a:pt x="39903" y="434060"/>
                </a:lnTo>
                <a:lnTo>
                  <a:pt x="50711" y="477824"/>
                </a:lnTo>
                <a:lnTo>
                  <a:pt x="67983" y="518642"/>
                </a:lnTo>
                <a:lnTo>
                  <a:pt x="91160" y="555942"/>
                </a:lnTo>
                <a:lnTo>
                  <a:pt x="119634" y="589114"/>
                </a:lnTo>
                <a:lnTo>
                  <a:pt x="152806" y="617588"/>
                </a:lnTo>
                <a:lnTo>
                  <a:pt x="190106" y="640753"/>
                </a:lnTo>
                <a:lnTo>
                  <a:pt x="230924" y="658037"/>
                </a:lnTo>
                <a:lnTo>
                  <a:pt x="274688" y="668845"/>
                </a:lnTo>
                <a:lnTo>
                  <a:pt x="320789" y="672579"/>
                </a:lnTo>
                <a:lnTo>
                  <a:pt x="366890" y="668845"/>
                </a:lnTo>
                <a:lnTo>
                  <a:pt x="410654" y="658037"/>
                </a:lnTo>
                <a:lnTo>
                  <a:pt x="434644" y="647877"/>
                </a:lnTo>
                <a:lnTo>
                  <a:pt x="451472" y="640753"/>
                </a:lnTo>
                <a:lnTo>
                  <a:pt x="488772" y="617588"/>
                </a:lnTo>
                <a:lnTo>
                  <a:pt x="521957" y="589114"/>
                </a:lnTo>
                <a:lnTo>
                  <a:pt x="550418" y="555942"/>
                </a:lnTo>
                <a:lnTo>
                  <a:pt x="573595" y="518642"/>
                </a:lnTo>
                <a:lnTo>
                  <a:pt x="590880" y="477824"/>
                </a:lnTo>
                <a:lnTo>
                  <a:pt x="601675" y="434060"/>
                </a:lnTo>
                <a:lnTo>
                  <a:pt x="605409" y="38795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39809" y="2983146"/>
            <a:ext cx="415290" cy="957580"/>
          </a:xfrm>
          <a:custGeom>
            <a:avLst/>
            <a:gdLst/>
            <a:ahLst/>
            <a:cxnLst/>
            <a:rect l="l" t="t" r="r" b="b"/>
            <a:pathLst>
              <a:path w="415290" h="957579">
                <a:moveTo>
                  <a:pt x="415251" y="646061"/>
                </a:moveTo>
                <a:lnTo>
                  <a:pt x="405218" y="579069"/>
                </a:lnTo>
                <a:lnTo>
                  <a:pt x="375894" y="517994"/>
                </a:lnTo>
                <a:lnTo>
                  <a:pt x="264858" y="354368"/>
                </a:lnTo>
                <a:lnTo>
                  <a:pt x="229222" y="325716"/>
                </a:lnTo>
                <a:lnTo>
                  <a:pt x="198640" y="320230"/>
                </a:lnTo>
                <a:lnTo>
                  <a:pt x="183388" y="322072"/>
                </a:lnTo>
                <a:lnTo>
                  <a:pt x="180441" y="323049"/>
                </a:lnTo>
                <a:lnTo>
                  <a:pt x="180441" y="77901"/>
                </a:lnTo>
                <a:lnTo>
                  <a:pt x="174307" y="47599"/>
                </a:lnTo>
                <a:lnTo>
                  <a:pt x="157594" y="22834"/>
                </a:lnTo>
                <a:lnTo>
                  <a:pt x="132842" y="6121"/>
                </a:lnTo>
                <a:lnTo>
                  <a:pt x="102552" y="0"/>
                </a:lnTo>
                <a:lnTo>
                  <a:pt x="77901" y="0"/>
                </a:lnTo>
                <a:lnTo>
                  <a:pt x="47599" y="6121"/>
                </a:lnTo>
                <a:lnTo>
                  <a:pt x="22847" y="22834"/>
                </a:lnTo>
                <a:lnTo>
                  <a:pt x="6134" y="47599"/>
                </a:lnTo>
                <a:lnTo>
                  <a:pt x="0" y="77901"/>
                </a:lnTo>
                <a:lnTo>
                  <a:pt x="0" y="557771"/>
                </a:lnTo>
                <a:lnTo>
                  <a:pt x="4483" y="599732"/>
                </a:lnTo>
                <a:lnTo>
                  <a:pt x="17526" y="639419"/>
                </a:lnTo>
                <a:lnTo>
                  <a:pt x="38544" y="675500"/>
                </a:lnTo>
                <a:lnTo>
                  <a:pt x="66941" y="706691"/>
                </a:lnTo>
                <a:lnTo>
                  <a:pt x="128981" y="761873"/>
                </a:lnTo>
                <a:lnTo>
                  <a:pt x="136525" y="770178"/>
                </a:lnTo>
                <a:lnTo>
                  <a:pt x="142100" y="779792"/>
                </a:lnTo>
                <a:lnTo>
                  <a:pt x="145554" y="790371"/>
                </a:lnTo>
                <a:lnTo>
                  <a:pt x="146735" y="801573"/>
                </a:lnTo>
                <a:lnTo>
                  <a:pt x="146735" y="951814"/>
                </a:lnTo>
                <a:lnTo>
                  <a:pt x="152285" y="957338"/>
                </a:lnTo>
                <a:lnTo>
                  <a:pt x="159092" y="957338"/>
                </a:lnTo>
                <a:lnTo>
                  <a:pt x="165900" y="957338"/>
                </a:lnTo>
                <a:lnTo>
                  <a:pt x="171437" y="951814"/>
                </a:lnTo>
                <a:lnTo>
                  <a:pt x="171437" y="801573"/>
                </a:lnTo>
                <a:lnTo>
                  <a:pt x="169697" y="785164"/>
                </a:lnTo>
                <a:lnTo>
                  <a:pt x="164617" y="769670"/>
                </a:lnTo>
                <a:lnTo>
                  <a:pt x="156438" y="755586"/>
                </a:lnTo>
                <a:lnTo>
                  <a:pt x="145376" y="743432"/>
                </a:lnTo>
                <a:lnTo>
                  <a:pt x="83350" y="688251"/>
                </a:lnTo>
                <a:lnTo>
                  <a:pt x="58458" y="660908"/>
                </a:lnTo>
                <a:lnTo>
                  <a:pt x="40030" y="629297"/>
                </a:lnTo>
                <a:lnTo>
                  <a:pt x="28600" y="594537"/>
                </a:lnTo>
                <a:lnTo>
                  <a:pt x="24688" y="557771"/>
                </a:lnTo>
                <a:lnTo>
                  <a:pt x="24688" y="77901"/>
                </a:lnTo>
                <a:lnTo>
                  <a:pt x="28867" y="57200"/>
                </a:lnTo>
                <a:lnTo>
                  <a:pt x="40284" y="40284"/>
                </a:lnTo>
                <a:lnTo>
                  <a:pt x="57200" y="28867"/>
                </a:lnTo>
                <a:lnTo>
                  <a:pt x="77901" y="24688"/>
                </a:lnTo>
                <a:lnTo>
                  <a:pt x="102552" y="24688"/>
                </a:lnTo>
                <a:lnTo>
                  <a:pt x="123240" y="28867"/>
                </a:lnTo>
                <a:lnTo>
                  <a:pt x="140157" y="40284"/>
                </a:lnTo>
                <a:lnTo>
                  <a:pt x="151574" y="57200"/>
                </a:lnTo>
                <a:lnTo>
                  <a:pt x="155752" y="77901"/>
                </a:lnTo>
                <a:lnTo>
                  <a:pt x="155752" y="334403"/>
                </a:lnTo>
                <a:lnTo>
                  <a:pt x="155270" y="334670"/>
                </a:lnTo>
                <a:lnTo>
                  <a:pt x="134531" y="356806"/>
                </a:lnTo>
                <a:lnTo>
                  <a:pt x="123990" y="384352"/>
                </a:lnTo>
                <a:lnTo>
                  <a:pt x="124269" y="413842"/>
                </a:lnTo>
                <a:lnTo>
                  <a:pt x="136004" y="441807"/>
                </a:lnTo>
                <a:lnTo>
                  <a:pt x="289763" y="668388"/>
                </a:lnTo>
                <a:lnTo>
                  <a:pt x="297434" y="669874"/>
                </a:lnTo>
                <a:lnTo>
                  <a:pt x="308724" y="662216"/>
                </a:lnTo>
                <a:lnTo>
                  <a:pt x="310197" y="654532"/>
                </a:lnTo>
                <a:lnTo>
                  <a:pt x="156438" y="427939"/>
                </a:lnTo>
                <a:lnTo>
                  <a:pt x="148424" y="408851"/>
                </a:lnTo>
                <a:lnTo>
                  <a:pt x="148234" y="388708"/>
                </a:lnTo>
                <a:lnTo>
                  <a:pt x="155422" y="369887"/>
                </a:lnTo>
                <a:lnTo>
                  <a:pt x="169595" y="354774"/>
                </a:lnTo>
                <a:lnTo>
                  <a:pt x="171805" y="353504"/>
                </a:lnTo>
                <a:lnTo>
                  <a:pt x="174917" y="353504"/>
                </a:lnTo>
                <a:lnTo>
                  <a:pt x="178981" y="349440"/>
                </a:lnTo>
                <a:lnTo>
                  <a:pt x="188798" y="346176"/>
                </a:lnTo>
                <a:lnTo>
                  <a:pt x="199212" y="344919"/>
                </a:lnTo>
                <a:lnTo>
                  <a:pt x="209842" y="345757"/>
                </a:lnTo>
                <a:lnTo>
                  <a:pt x="244424" y="368236"/>
                </a:lnTo>
                <a:lnTo>
                  <a:pt x="355473" y="531863"/>
                </a:lnTo>
                <a:lnTo>
                  <a:pt x="381609" y="586320"/>
                </a:lnTo>
                <a:lnTo>
                  <a:pt x="390550" y="646061"/>
                </a:lnTo>
                <a:lnTo>
                  <a:pt x="390550" y="951852"/>
                </a:lnTo>
                <a:lnTo>
                  <a:pt x="396087" y="957376"/>
                </a:lnTo>
                <a:lnTo>
                  <a:pt x="402907" y="957376"/>
                </a:lnTo>
                <a:lnTo>
                  <a:pt x="409714" y="957376"/>
                </a:lnTo>
                <a:lnTo>
                  <a:pt x="415251" y="951852"/>
                </a:lnTo>
                <a:lnTo>
                  <a:pt x="415251" y="64606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338792" y="2983146"/>
            <a:ext cx="415290" cy="957580"/>
          </a:xfrm>
          <a:custGeom>
            <a:avLst/>
            <a:gdLst/>
            <a:ahLst/>
            <a:cxnLst/>
            <a:rect l="l" t="t" r="r" b="b"/>
            <a:pathLst>
              <a:path w="415290" h="957579">
                <a:moveTo>
                  <a:pt x="415239" y="77901"/>
                </a:moveTo>
                <a:lnTo>
                  <a:pt x="409105" y="47599"/>
                </a:lnTo>
                <a:lnTo>
                  <a:pt x="392391" y="22834"/>
                </a:lnTo>
                <a:lnTo>
                  <a:pt x="367639" y="6121"/>
                </a:lnTo>
                <a:lnTo>
                  <a:pt x="337350" y="0"/>
                </a:lnTo>
                <a:lnTo>
                  <a:pt x="312699" y="0"/>
                </a:lnTo>
                <a:lnTo>
                  <a:pt x="282409" y="6121"/>
                </a:lnTo>
                <a:lnTo>
                  <a:pt x="257644" y="22834"/>
                </a:lnTo>
                <a:lnTo>
                  <a:pt x="240931" y="47599"/>
                </a:lnTo>
                <a:lnTo>
                  <a:pt x="234797" y="77901"/>
                </a:lnTo>
                <a:lnTo>
                  <a:pt x="234797" y="323049"/>
                </a:lnTo>
                <a:lnTo>
                  <a:pt x="231851" y="322059"/>
                </a:lnTo>
                <a:lnTo>
                  <a:pt x="216598" y="320217"/>
                </a:lnTo>
                <a:lnTo>
                  <a:pt x="201041" y="321462"/>
                </a:lnTo>
                <a:lnTo>
                  <a:pt x="186016" y="325716"/>
                </a:lnTo>
                <a:lnTo>
                  <a:pt x="150393" y="354368"/>
                </a:lnTo>
                <a:lnTo>
                  <a:pt x="39344" y="517994"/>
                </a:lnTo>
                <a:lnTo>
                  <a:pt x="10020" y="579069"/>
                </a:lnTo>
                <a:lnTo>
                  <a:pt x="0" y="646061"/>
                </a:lnTo>
                <a:lnTo>
                  <a:pt x="0" y="951852"/>
                </a:lnTo>
                <a:lnTo>
                  <a:pt x="5524" y="957376"/>
                </a:lnTo>
                <a:lnTo>
                  <a:pt x="12344" y="957376"/>
                </a:lnTo>
                <a:lnTo>
                  <a:pt x="19164" y="957376"/>
                </a:lnTo>
                <a:lnTo>
                  <a:pt x="24688" y="951852"/>
                </a:lnTo>
                <a:lnTo>
                  <a:pt x="24688" y="646061"/>
                </a:lnTo>
                <a:lnTo>
                  <a:pt x="26949" y="615721"/>
                </a:lnTo>
                <a:lnTo>
                  <a:pt x="44615" y="558228"/>
                </a:lnTo>
                <a:lnTo>
                  <a:pt x="170827" y="368236"/>
                </a:lnTo>
                <a:lnTo>
                  <a:pt x="205397" y="345757"/>
                </a:lnTo>
                <a:lnTo>
                  <a:pt x="216027" y="344919"/>
                </a:lnTo>
                <a:lnTo>
                  <a:pt x="226441" y="346176"/>
                </a:lnTo>
                <a:lnTo>
                  <a:pt x="236245" y="349440"/>
                </a:lnTo>
                <a:lnTo>
                  <a:pt x="240334" y="353504"/>
                </a:lnTo>
                <a:lnTo>
                  <a:pt x="243420" y="353504"/>
                </a:lnTo>
                <a:lnTo>
                  <a:pt x="245643" y="354774"/>
                </a:lnTo>
                <a:lnTo>
                  <a:pt x="259816" y="369887"/>
                </a:lnTo>
                <a:lnTo>
                  <a:pt x="267017" y="388708"/>
                </a:lnTo>
                <a:lnTo>
                  <a:pt x="266814" y="408851"/>
                </a:lnTo>
                <a:lnTo>
                  <a:pt x="258800" y="427939"/>
                </a:lnTo>
                <a:lnTo>
                  <a:pt x="105054" y="654532"/>
                </a:lnTo>
                <a:lnTo>
                  <a:pt x="106514" y="662216"/>
                </a:lnTo>
                <a:lnTo>
                  <a:pt x="117792" y="669874"/>
                </a:lnTo>
                <a:lnTo>
                  <a:pt x="125488" y="668388"/>
                </a:lnTo>
                <a:lnTo>
                  <a:pt x="279222" y="441807"/>
                </a:lnTo>
                <a:lnTo>
                  <a:pt x="290969" y="413842"/>
                </a:lnTo>
                <a:lnTo>
                  <a:pt x="291249" y="384352"/>
                </a:lnTo>
                <a:lnTo>
                  <a:pt x="280720" y="356806"/>
                </a:lnTo>
                <a:lnTo>
                  <a:pt x="259969" y="334670"/>
                </a:lnTo>
                <a:lnTo>
                  <a:pt x="259486" y="334403"/>
                </a:lnTo>
                <a:lnTo>
                  <a:pt x="259486" y="77901"/>
                </a:lnTo>
                <a:lnTo>
                  <a:pt x="263677" y="57200"/>
                </a:lnTo>
                <a:lnTo>
                  <a:pt x="275094" y="40284"/>
                </a:lnTo>
                <a:lnTo>
                  <a:pt x="292011" y="28867"/>
                </a:lnTo>
                <a:lnTo>
                  <a:pt x="312699" y="24688"/>
                </a:lnTo>
                <a:lnTo>
                  <a:pt x="337350" y="24688"/>
                </a:lnTo>
                <a:lnTo>
                  <a:pt x="358038" y="28867"/>
                </a:lnTo>
                <a:lnTo>
                  <a:pt x="374954" y="40284"/>
                </a:lnTo>
                <a:lnTo>
                  <a:pt x="386372" y="57200"/>
                </a:lnTo>
                <a:lnTo>
                  <a:pt x="390550" y="77901"/>
                </a:lnTo>
                <a:lnTo>
                  <a:pt x="390550" y="557771"/>
                </a:lnTo>
                <a:lnTo>
                  <a:pt x="375208" y="629297"/>
                </a:lnTo>
                <a:lnTo>
                  <a:pt x="331876" y="688251"/>
                </a:lnTo>
                <a:lnTo>
                  <a:pt x="269875" y="743419"/>
                </a:lnTo>
                <a:lnTo>
                  <a:pt x="258813" y="755586"/>
                </a:lnTo>
                <a:lnTo>
                  <a:pt x="250634" y="769670"/>
                </a:lnTo>
                <a:lnTo>
                  <a:pt x="245554" y="785164"/>
                </a:lnTo>
                <a:lnTo>
                  <a:pt x="243801" y="801573"/>
                </a:lnTo>
                <a:lnTo>
                  <a:pt x="243801" y="951814"/>
                </a:lnTo>
                <a:lnTo>
                  <a:pt x="249339" y="957338"/>
                </a:lnTo>
                <a:lnTo>
                  <a:pt x="256146" y="957338"/>
                </a:lnTo>
                <a:lnTo>
                  <a:pt x="262966" y="957338"/>
                </a:lnTo>
                <a:lnTo>
                  <a:pt x="268503" y="951814"/>
                </a:lnTo>
                <a:lnTo>
                  <a:pt x="268503" y="801573"/>
                </a:lnTo>
                <a:lnTo>
                  <a:pt x="269684" y="790371"/>
                </a:lnTo>
                <a:lnTo>
                  <a:pt x="273151" y="779792"/>
                </a:lnTo>
                <a:lnTo>
                  <a:pt x="278726" y="770178"/>
                </a:lnTo>
                <a:lnTo>
                  <a:pt x="286270" y="761873"/>
                </a:lnTo>
                <a:lnTo>
                  <a:pt x="348284" y="706704"/>
                </a:lnTo>
                <a:lnTo>
                  <a:pt x="376694" y="675500"/>
                </a:lnTo>
                <a:lnTo>
                  <a:pt x="397713" y="639419"/>
                </a:lnTo>
                <a:lnTo>
                  <a:pt x="410756" y="599732"/>
                </a:lnTo>
                <a:lnTo>
                  <a:pt x="415239" y="557771"/>
                </a:lnTo>
                <a:lnTo>
                  <a:pt x="415239" y="7790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986609" y="2907670"/>
            <a:ext cx="520700" cy="379095"/>
          </a:xfrm>
          <a:custGeom>
            <a:avLst/>
            <a:gdLst/>
            <a:ahLst/>
            <a:cxnLst/>
            <a:rect l="l" t="t" r="r" b="b"/>
            <a:pathLst>
              <a:path w="520700" h="379095">
                <a:moveTo>
                  <a:pt x="520623" y="53390"/>
                </a:moveTo>
                <a:lnTo>
                  <a:pt x="520573" y="25311"/>
                </a:lnTo>
                <a:lnTo>
                  <a:pt x="520547" y="7353"/>
                </a:lnTo>
                <a:lnTo>
                  <a:pt x="515747" y="2222"/>
                </a:lnTo>
                <a:lnTo>
                  <a:pt x="509524" y="1625"/>
                </a:lnTo>
                <a:lnTo>
                  <a:pt x="496265" y="1257"/>
                </a:lnTo>
                <a:lnTo>
                  <a:pt x="496265" y="25311"/>
                </a:lnTo>
                <a:lnTo>
                  <a:pt x="495719" y="53390"/>
                </a:lnTo>
                <a:lnTo>
                  <a:pt x="481520" y="117259"/>
                </a:lnTo>
                <a:lnTo>
                  <a:pt x="434416" y="160413"/>
                </a:lnTo>
                <a:lnTo>
                  <a:pt x="393560" y="173012"/>
                </a:lnTo>
                <a:lnTo>
                  <a:pt x="341045" y="178892"/>
                </a:lnTo>
                <a:lnTo>
                  <a:pt x="276606" y="178079"/>
                </a:lnTo>
                <a:lnTo>
                  <a:pt x="294538" y="130746"/>
                </a:lnTo>
                <a:lnTo>
                  <a:pt x="317474" y="91097"/>
                </a:lnTo>
                <a:lnTo>
                  <a:pt x="347268" y="59931"/>
                </a:lnTo>
                <a:lnTo>
                  <a:pt x="385762" y="38036"/>
                </a:lnTo>
                <a:lnTo>
                  <a:pt x="434809" y="26238"/>
                </a:lnTo>
                <a:lnTo>
                  <a:pt x="496265" y="25311"/>
                </a:lnTo>
                <a:lnTo>
                  <a:pt x="496265" y="1257"/>
                </a:lnTo>
                <a:lnTo>
                  <a:pt x="451561" y="12"/>
                </a:lnTo>
                <a:lnTo>
                  <a:pt x="402882" y="6604"/>
                </a:lnTo>
                <a:lnTo>
                  <a:pt x="362458" y="20802"/>
                </a:lnTo>
                <a:lnTo>
                  <a:pt x="329285" y="42037"/>
                </a:lnTo>
                <a:lnTo>
                  <a:pt x="302323" y="69723"/>
                </a:lnTo>
                <a:lnTo>
                  <a:pt x="280555" y="103276"/>
                </a:lnTo>
                <a:lnTo>
                  <a:pt x="262966" y="142125"/>
                </a:lnTo>
                <a:lnTo>
                  <a:pt x="260311" y="150126"/>
                </a:lnTo>
                <a:lnTo>
                  <a:pt x="257657" y="142113"/>
                </a:lnTo>
                <a:lnTo>
                  <a:pt x="244030" y="112026"/>
                </a:lnTo>
                <a:lnTo>
                  <a:pt x="244030" y="178079"/>
                </a:lnTo>
                <a:lnTo>
                  <a:pt x="179590" y="178892"/>
                </a:lnTo>
                <a:lnTo>
                  <a:pt x="127088" y="173012"/>
                </a:lnTo>
                <a:lnTo>
                  <a:pt x="86220" y="160401"/>
                </a:lnTo>
                <a:lnTo>
                  <a:pt x="39116" y="117259"/>
                </a:lnTo>
                <a:lnTo>
                  <a:pt x="24993" y="57950"/>
                </a:lnTo>
                <a:lnTo>
                  <a:pt x="24358" y="25323"/>
                </a:lnTo>
                <a:lnTo>
                  <a:pt x="85852" y="26238"/>
                </a:lnTo>
                <a:lnTo>
                  <a:pt x="134912" y="38036"/>
                </a:lnTo>
                <a:lnTo>
                  <a:pt x="173405" y="59931"/>
                </a:lnTo>
                <a:lnTo>
                  <a:pt x="203174" y="91097"/>
                </a:lnTo>
                <a:lnTo>
                  <a:pt x="226098" y="130746"/>
                </a:lnTo>
                <a:lnTo>
                  <a:pt x="244030" y="178079"/>
                </a:lnTo>
                <a:lnTo>
                  <a:pt x="244030" y="112026"/>
                </a:lnTo>
                <a:lnTo>
                  <a:pt x="240068" y="103263"/>
                </a:lnTo>
                <a:lnTo>
                  <a:pt x="218300" y="69710"/>
                </a:lnTo>
                <a:lnTo>
                  <a:pt x="191338" y="42011"/>
                </a:lnTo>
                <a:lnTo>
                  <a:pt x="165239" y="25323"/>
                </a:lnTo>
                <a:lnTo>
                  <a:pt x="158153" y="20777"/>
                </a:lnTo>
                <a:lnTo>
                  <a:pt x="117729" y="6578"/>
                </a:lnTo>
                <a:lnTo>
                  <a:pt x="69049" y="0"/>
                </a:lnTo>
                <a:lnTo>
                  <a:pt x="11087" y="1638"/>
                </a:lnTo>
                <a:lnTo>
                  <a:pt x="4889" y="2222"/>
                </a:lnTo>
                <a:lnTo>
                  <a:pt x="88" y="7353"/>
                </a:lnTo>
                <a:lnTo>
                  <a:pt x="0" y="53390"/>
                </a:lnTo>
                <a:lnTo>
                  <a:pt x="4406" y="91097"/>
                </a:lnTo>
                <a:lnTo>
                  <a:pt x="16675" y="127850"/>
                </a:lnTo>
                <a:lnTo>
                  <a:pt x="39662" y="158889"/>
                </a:lnTo>
                <a:lnTo>
                  <a:pt x="73596" y="181864"/>
                </a:lnTo>
                <a:lnTo>
                  <a:pt x="119062" y="196697"/>
                </a:lnTo>
                <a:lnTo>
                  <a:pt x="176898" y="203542"/>
                </a:lnTo>
                <a:lnTo>
                  <a:pt x="247967" y="202577"/>
                </a:lnTo>
                <a:lnTo>
                  <a:pt x="247967" y="373024"/>
                </a:lnTo>
                <a:lnTo>
                  <a:pt x="253504" y="378548"/>
                </a:lnTo>
                <a:lnTo>
                  <a:pt x="267131" y="378548"/>
                </a:lnTo>
                <a:lnTo>
                  <a:pt x="272669" y="373024"/>
                </a:lnTo>
                <a:lnTo>
                  <a:pt x="272669" y="202577"/>
                </a:lnTo>
                <a:lnTo>
                  <a:pt x="343738" y="203555"/>
                </a:lnTo>
                <a:lnTo>
                  <a:pt x="351980" y="202577"/>
                </a:lnTo>
                <a:lnTo>
                  <a:pt x="401574" y="196710"/>
                </a:lnTo>
                <a:lnTo>
                  <a:pt x="447027" y="181864"/>
                </a:lnTo>
                <a:lnTo>
                  <a:pt x="451434" y="178892"/>
                </a:lnTo>
                <a:lnTo>
                  <a:pt x="480974" y="158889"/>
                </a:lnTo>
                <a:lnTo>
                  <a:pt x="503961" y="127850"/>
                </a:lnTo>
                <a:lnTo>
                  <a:pt x="516115" y="92087"/>
                </a:lnTo>
                <a:lnTo>
                  <a:pt x="520623" y="5339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7079675" y="5172121"/>
            <a:ext cx="297180" cy="297180"/>
          </a:xfrm>
          <a:custGeom>
            <a:avLst/>
            <a:gdLst/>
            <a:ahLst/>
            <a:cxnLst/>
            <a:rect l="l" t="t" r="r" b="b"/>
            <a:pathLst>
              <a:path w="297180" h="297179">
                <a:moveTo>
                  <a:pt x="148560" y="0"/>
                </a:moveTo>
                <a:lnTo>
                  <a:pt x="101655" y="7585"/>
                </a:lnTo>
                <a:lnTo>
                  <a:pt x="60880" y="28699"/>
                </a:lnTo>
                <a:lnTo>
                  <a:pt x="28702" y="60876"/>
                </a:lnTo>
                <a:lnTo>
                  <a:pt x="7586" y="101651"/>
                </a:lnTo>
                <a:lnTo>
                  <a:pt x="0" y="148560"/>
                </a:lnTo>
                <a:lnTo>
                  <a:pt x="7586" y="195471"/>
                </a:lnTo>
                <a:lnTo>
                  <a:pt x="28632" y="236114"/>
                </a:lnTo>
                <a:lnTo>
                  <a:pt x="28702" y="236249"/>
                </a:lnTo>
                <a:lnTo>
                  <a:pt x="60880" y="268429"/>
                </a:lnTo>
                <a:lnTo>
                  <a:pt x="101655" y="289545"/>
                </a:lnTo>
                <a:lnTo>
                  <a:pt x="148560" y="297132"/>
                </a:lnTo>
                <a:lnTo>
                  <a:pt x="195471" y="289545"/>
                </a:lnTo>
                <a:lnTo>
                  <a:pt x="228500" y="272441"/>
                </a:lnTo>
                <a:lnTo>
                  <a:pt x="148560" y="272441"/>
                </a:lnTo>
                <a:lnTo>
                  <a:pt x="100389" y="262690"/>
                </a:lnTo>
                <a:lnTo>
                  <a:pt x="61007" y="236114"/>
                </a:lnTo>
                <a:lnTo>
                  <a:pt x="34431" y="196732"/>
                </a:lnTo>
                <a:lnTo>
                  <a:pt x="24679" y="148560"/>
                </a:lnTo>
                <a:lnTo>
                  <a:pt x="34431" y="100389"/>
                </a:lnTo>
                <a:lnTo>
                  <a:pt x="61007" y="61007"/>
                </a:lnTo>
                <a:lnTo>
                  <a:pt x="100389" y="34431"/>
                </a:lnTo>
                <a:lnTo>
                  <a:pt x="148560" y="24679"/>
                </a:lnTo>
                <a:lnTo>
                  <a:pt x="228486" y="24679"/>
                </a:lnTo>
                <a:lnTo>
                  <a:pt x="195471" y="7585"/>
                </a:lnTo>
                <a:lnTo>
                  <a:pt x="148560" y="0"/>
                </a:lnTo>
                <a:close/>
              </a:path>
              <a:path w="297180" h="297179">
                <a:moveTo>
                  <a:pt x="228486" y="24679"/>
                </a:moveTo>
                <a:lnTo>
                  <a:pt x="148560" y="24679"/>
                </a:lnTo>
                <a:lnTo>
                  <a:pt x="196736" y="34431"/>
                </a:lnTo>
                <a:lnTo>
                  <a:pt x="236118" y="61007"/>
                </a:lnTo>
                <a:lnTo>
                  <a:pt x="262691" y="100389"/>
                </a:lnTo>
                <a:lnTo>
                  <a:pt x="272441" y="148560"/>
                </a:lnTo>
                <a:lnTo>
                  <a:pt x="262691" y="196732"/>
                </a:lnTo>
                <a:lnTo>
                  <a:pt x="236118" y="236114"/>
                </a:lnTo>
                <a:lnTo>
                  <a:pt x="196736" y="262690"/>
                </a:lnTo>
                <a:lnTo>
                  <a:pt x="148560" y="272441"/>
                </a:lnTo>
                <a:lnTo>
                  <a:pt x="228500" y="272441"/>
                </a:lnTo>
                <a:lnTo>
                  <a:pt x="236249" y="268429"/>
                </a:lnTo>
                <a:lnTo>
                  <a:pt x="268429" y="236249"/>
                </a:lnTo>
                <a:lnTo>
                  <a:pt x="289545" y="195471"/>
                </a:lnTo>
                <a:lnTo>
                  <a:pt x="297132" y="148560"/>
                </a:lnTo>
                <a:lnTo>
                  <a:pt x="289545" y="101651"/>
                </a:lnTo>
                <a:lnTo>
                  <a:pt x="268497" y="61007"/>
                </a:lnTo>
                <a:lnTo>
                  <a:pt x="268429" y="60876"/>
                </a:lnTo>
                <a:lnTo>
                  <a:pt x="236249" y="28699"/>
                </a:lnTo>
                <a:lnTo>
                  <a:pt x="228486" y="2467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7722490" y="5172121"/>
            <a:ext cx="297180" cy="297180"/>
          </a:xfrm>
          <a:custGeom>
            <a:avLst/>
            <a:gdLst/>
            <a:ahLst/>
            <a:cxnLst/>
            <a:rect l="l" t="t" r="r" b="b"/>
            <a:pathLst>
              <a:path w="297180" h="297179">
                <a:moveTo>
                  <a:pt x="148560" y="0"/>
                </a:moveTo>
                <a:lnTo>
                  <a:pt x="101655" y="7585"/>
                </a:lnTo>
                <a:lnTo>
                  <a:pt x="60880" y="28699"/>
                </a:lnTo>
                <a:lnTo>
                  <a:pt x="28702" y="60876"/>
                </a:lnTo>
                <a:lnTo>
                  <a:pt x="7586" y="101651"/>
                </a:lnTo>
                <a:lnTo>
                  <a:pt x="0" y="148560"/>
                </a:lnTo>
                <a:lnTo>
                  <a:pt x="7586" y="195471"/>
                </a:lnTo>
                <a:lnTo>
                  <a:pt x="28632" y="236114"/>
                </a:lnTo>
                <a:lnTo>
                  <a:pt x="28702" y="236249"/>
                </a:lnTo>
                <a:lnTo>
                  <a:pt x="60880" y="268429"/>
                </a:lnTo>
                <a:lnTo>
                  <a:pt x="101655" y="289545"/>
                </a:lnTo>
                <a:lnTo>
                  <a:pt x="148560" y="297132"/>
                </a:lnTo>
                <a:lnTo>
                  <a:pt x="195471" y="289545"/>
                </a:lnTo>
                <a:lnTo>
                  <a:pt x="228500" y="272441"/>
                </a:lnTo>
                <a:lnTo>
                  <a:pt x="148560" y="272441"/>
                </a:lnTo>
                <a:lnTo>
                  <a:pt x="100389" y="262690"/>
                </a:lnTo>
                <a:lnTo>
                  <a:pt x="61007" y="236114"/>
                </a:lnTo>
                <a:lnTo>
                  <a:pt x="34431" y="196732"/>
                </a:lnTo>
                <a:lnTo>
                  <a:pt x="24679" y="148560"/>
                </a:lnTo>
                <a:lnTo>
                  <a:pt x="34431" y="100389"/>
                </a:lnTo>
                <a:lnTo>
                  <a:pt x="61007" y="61007"/>
                </a:lnTo>
                <a:lnTo>
                  <a:pt x="100389" y="34431"/>
                </a:lnTo>
                <a:lnTo>
                  <a:pt x="148560" y="24679"/>
                </a:lnTo>
                <a:lnTo>
                  <a:pt x="228486" y="24679"/>
                </a:lnTo>
                <a:lnTo>
                  <a:pt x="195471" y="7585"/>
                </a:lnTo>
                <a:lnTo>
                  <a:pt x="148560" y="0"/>
                </a:lnTo>
                <a:close/>
              </a:path>
              <a:path w="297180" h="297179">
                <a:moveTo>
                  <a:pt x="228486" y="24679"/>
                </a:moveTo>
                <a:lnTo>
                  <a:pt x="148560" y="24679"/>
                </a:lnTo>
                <a:lnTo>
                  <a:pt x="196738" y="34431"/>
                </a:lnTo>
                <a:lnTo>
                  <a:pt x="236123" y="61007"/>
                </a:lnTo>
                <a:lnTo>
                  <a:pt x="262700" y="100389"/>
                </a:lnTo>
                <a:lnTo>
                  <a:pt x="272452" y="148560"/>
                </a:lnTo>
                <a:lnTo>
                  <a:pt x="262700" y="196732"/>
                </a:lnTo>
                <a:lnTo>
                  <a:pt x="236123" y="236114"/>
                </a:lnTo>
                <a:lnTo>
                  <a:pt x="196738" y="262690"/>
                </a:lnTo>
                <a:lnTo>
                  <a:pt x="148560" y="272441"/>
                </a:lnTo>
                <a:lnTo>
                  <a:pt x="228500" y="272441"/>
                </a:lnTo>
                <a:lnTo>
                  <a:pt x="236249" y="268429"/>
                </a:lnTo>
                <a:lnTo>
                  <a:pt x="268429" y="236249"/>
                </a:lnTo>
                <a:lnTo>
                  <a:pt x="289545" y="195471"/>
                </a:lnTo>
                <a:lnTo>
                  <a:pt x="297132" y="148560"/>
                </a:lnTo>
                <a:lnTo>
                  <a:pt x="289545" y="101651"/>
                </a:lnTo>
                <a:lnTo>
                  <a:pt x="268497" y="61007"/>
                </a:lnTo>
                <a:lnTo>
                  <a:pt x="268429" y="60876"/>
                </a:lnTo>
                <a:lnTo>
                  <a:pt x="236249" y="28699"/>
                </a:lnTo>
                <a:lnTo>
                  <a:pt x="228486" y="2467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436571" y="5291309"/>
            <a:ext cx="226695" cy="24765"/>
          </a:xfrm>
          <a:custGeom>
            <a:avLst/>
            <a:gdLst/>
            <a:ahLst/>
            <a:cxnLst/>
            <a:rect l="l" t="t" r="r" b="b"/>
            <a:pathLst>
              <a:path w="226694" h="24764">
                <a:moveTo>
                  <a:pt x="220600" y="0"/>
                </a:moveTo>
                <a:lnTo>
                  <a:pt x="5528" y="0"/>
                </a:lnTo>
                <a:lnTo>
                  <a:pt x="0" y="5528"/>
                </a:lnTo>
                <a:lnTo>
                  <a:pt x="0" y="19161"/>
                </a:lnTo>
                <a:lnTo>
                  <a:pt x="5528" y="24690"/>
                </a:lnTo>
                <a:lnTo>
                  <a:pt x="213784" y="24690"/>
                </a:lnTo>
                <a:lnTo>
                  <a:pt x="220600" y="24690"/>
                </a:lnTo>
                <a:lnTo>
                  <a:pt x="226129" y="19161"/>
                </a:lnTo>
                <a:lnTo>
                  <a:pt x="226129" y="5528"/>
                </a:lnTo>
                <a:lnTo>
                  <a:pt x="22060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6935719" y="4814395"/>
            <a:ext cx="313055" cy="501650"/>
          </a:xfrm>
          <a:custGeom>
            <a:avLst/>
            <a:gdLst/>
            <a:ahLst/>
            <a:cxnLst/>
            <a:rect l="l" t="t" r="r" b="b"/>
            <a:pathLst>
              <a:path w="313055" h="501650">
                <a:moveTo>
                  <a:pt x="294650" y="0"/>
                </a:moveTo>
                <a:lnTo>
                  <a:pt x="288305" y="4523"/>
                </a:lnTo>
                <a:lnTo>
                  <a:pt x="254672" y="201313"/>
                </a:lnTo>
                <a:lnTo>
                  <a:pt x="85871" y="201313"/>
                </a:lnTo>
                <a:lnTo>
                  <a:pt x="35000" y="221393"/>
                </a:lnTo>
                <a:lnTo>
                  <a:pt x="11151" y="270640"/>
                </a:lnTo>
                <a:lnTo>
                  <a:pt x="0" y="421275"/>
                </a:lnTo>
                <a:lnTo>
                  <a:pt x="396" y="436373"/>
                </a:lnTo>
                <a:lnTo>
                  <a:pt x="18795" y="476550"/>
                </a:lnTo>
                <a:lnTo>
                  <a:pt x="56452" y="499316"/>
                </a:lnTo>
                <a:lnTo>
                  <a:pt x="71830" y="501429"/>
                </a:lnTo>
                <a:lnTo>
                  <a:pt x="78416" y="501429"/>
                </a:lnTo>
                <a:lnTo>
                  <a:pt x="83882" y="496236"/>
                </a:lnTo>
                <a:lnTo>
                  <a:pt x="84437" y="482791"/>
                </a:lnTo>
                <a:lnTo>
                  <a:pt x="79138" y="477043"/>
                </a:lnTo>
                <a:lnTo>
                  <a:pt x="72332" y="476760"/>
                </a:lnTo>
                <a:lnTo>
                  <a:pt x="62397" y="475350"/>
                </a:lnTo>
                <a:lnTo>
                  <a:pt x="31257" y="451933"/>
                </a:lnTo>
                <a:lnTo>
                  <a:pt x="24617" y="423086"/>
                </a:lnTo>
                <a:lnTo>
                  <a:pt x="35779" y="272483"/>
                </a:lnTo>
                <a:lnTo>
                  <a:pt x="40758" y="254224"/>
                </a:lnTo>
                <a:lnTo>
                  <a:pt x="51762" y="239465"/>
                </a:lnTo>
                <a:lnTo>
                  <a:pt x="67298" y="229592"/>
                </a:lnTo>
                <a:lnTo>
                  <a:pt x="85871" y="225993"/>
                </a:lnTo>
                <a:lnTo>
                  <a:pt x="271101" y="225993"/>
                </a:lnTo>
                <a:lnTo>
                  <a:pt x="276242" y="221658"/>
                </a:lnTo>
                <a:lnTo>
                  <a:pt x="312639" y="8669"/>
                </a:lnTo>
                <a:lnTo>
                  <a:pt x="308116" y="2303"/>
                </a:lnTo>
                <a:lnTo>
                  <a:pt x="29465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7850916" y="4814406"/>
            <a:ext cx="313055" cy="501650"/>
          </a:xfrm>
          <a:custGeom>
            <a:avLst/>
            <a:gdLst/>
            <a:ahLst/>
            <a:cxnLst/>
            <a:rect l="l" t="t" r="r" b="b"/>
            <a:pathLst>
              <a:path w="313055" h="501650">
                <a:moveTo>
                  <a:pt x="18009" y="0"/>
                </a:moveTo>
                <a:lnTo>
                  <a:pt x="4523" y="2293"/>
                </a:lnTo>
                <a:lnTo>
                  <a:pt x="0" y="8659"/>
                </a:lnTo>
                <a:lnTo>
                  <a:pt x="36386" y="221647"/>
                </a:lnTo>
                <a:lnTo>
                  <a:pt x="41527" y="225982"/>
                </a:lnTo>
                <a:lnTo>
                  <a:pt x="226851" y="225982"/>
                </a:lnTo>
                <a:lnTo>
                  <a:pt x="245424" y="229580"/>
                </a:lnTo>
                <a:lnTo>
                  <a:pt x="260946" y="239448"/>
                </a:lnTo>
                <a:lnTo>
                  <a:pt x="271922" y="254201"/>
                </a:lnTo>
                <a:lnTo>
                  <a:pt x="276860" y="272452"/>
                </a:lnTo>
                <a:lnTo>
                  <a:pt x="288012" y="423055"/>
                </a:lnTo>
                <a:lnTo>
                  <a:pt x="287746" y="433171"/>
                </a:lnTo>
                <a:lnTo>
                  <a:pt x="268006" y="466912"/>
                </a:lnTo>
                <a:lnTo>
                  <a:pt x="233500" y="477032"/>
                </a:lnTo>
                <a:lnTo>
                  <a:pt x="228202" y="482781"/>
                </a:lnTo>
                <a:lnTo>
                  <a:pt x="228757" y="496225"/>
                </a:lnTo>
                <a:lnTo>
                  <a:pt x="234223" y="501419"/>
                </a:lnTo>
                <a:lnTo>
                  <a:pt x="240809" y="501419"/>
                </a:lnTo>
                <a:lnTo>
                  <a:pt x="282762" y="486718"/>
                </a:lnTo>
                <a:lnTo>
                  <a:pt x="308889" y="450831"/>
                </a:lnTo>
                <a:lnTo>
                  <a:pt x="312639" y="421243"/>
                </a:lnTo>
                <a:lnTo>
                  <a:pt x="301488" y="270640"/>
                </a:lnTo>
                <a:lnTo>
                  <a:pt x="294111" y="243405"/>
                </a:lnTo>
                <a:lnTo>
                  <a:pt x="277732" y="221392"/>
                </a:lnTo>
                <a:lnTo>
                  <a:pt x="254572" y="206669"/>
                </a:lnTo>
                <a:lnTo>
                  <a:pt x="226851" y="201302"/>
                </a:lnTo>
                <a:lnTo>
                  <a:pt x="57956" y="201302"/>
                </a:lnTo>
                <a:lnTo>
                  <a:pt x="24334" y="4512"/>
                </a:lnTo>
                <a:lnTo>
                  <a:pt x="1800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318482" y="5015732"/>
            <a:ext cx="462915" cy="24765"/>
          </a:xfrm>
          <a:custGeom>
            <a:avLst/>
            <a:gdLst/>
            <a:ahLst/>
            <a:cxnLst/>
            <a:rect l="l" t="t" r="r" b="b"/>
            <a:pathLst>
              <a:path w="462915" h="24764">
                <a:moveTo>
                  <a:pt x="456792" y="0"/>
                </a:moveTo>
                <a:lnTo>
                  <a:pt x="5528" y="0"/>
                </a:lnTo>
                <a:lnTo>
                  <a:pt x="0" y="5528"/>
                </a:lnTo>
                <a:lnTo>
                  <a:pt x="0" y="19161"/>
                </a:lnTo>
                <a:lnTo>
                  <a:pt x="5528" y="24690"/>
                </a:lnTo>
                <a:lnTo>
                  <a:pt x="449986" y="24690"/>
                </a:lnTo>
                <a:lnTo>
                  <a:pt x="456792" y="24690"/>
                </a:lnTo>
                <a:lnTo>
                  <a:pt x="462331" y="19161"/>
                </a:lnTo>
                <a:lnTo>
                  <a:pt x="462331" y="5528"/>
                </a:lnTo>
                <a:lnTo>
                  <a:pt x="45679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7273968" y="4402194"/>
            <a:ext cx="551815" cy="551815"/>
          </a:xfrm>
          <a:custGeom>
            <a:avLst/>
            <a:gdLst/>
            <a:ahLst/>
            <a:cxnLst/>
            <a:rect l="l" t="t" r="r" b="b"/>
            <a:pathLst>
              <a:path w="551815" h="551814">
                <a:moveTo>
                  <a:pt x="345440" y="277279"/>
                </a:moveTo>
                <a:lnTo>
                  <a:pt x="345211" y="272757"/>
                </a:lnTo>
                <a:lnTo>
                  <a:pt x="340702" y="265531"/>
                </a:lnTo>
                <a:lnTo>
                  <a:pt x="336740" y="263334"/>
                </a:lnTo>
                <a:lnTo>
                  <a:pt x="238645" y="263334"/>
                </a:lnTo>
                <a:lnTo>
                  <a:pt x="310083" y="117475"/>
                </a:lnTo>
                <a:lnTo>
                  <a:pt x="307543" y="110083"/>
                </a:lnTo>
                <a:lnTo>
                  <a:pt x="295287" y="104076"/>
                </a:lnTo>
                <a:lnTo>
                  <a:pt x="287909" y="106603"/>
                </a:lnTo>
                <a:lnTo>
                  <a:pt x="205892" y="274078"/>
                </a:lnTo>
                <a:lnTo>
                  <a:pt x="206133" y="278599"/>
                </a:lnTo>
                <a:lnTo>
                  <a:pt x="210629" y="285826"/>
                </a:lnTo>
                <a:lnTo>
                  <a:pt x="214604" y="288023"/>
                </a:lnTo>
                <a:lnTo>
                  <a:pt x="312699" y="288023"/>
                </a:lnTo>
                <a:lnTo>
                  <a:pt x="241261" y="433895"/>
                </a:lnTo>
                <a:lnTo>
                  <a:pt x="243789" y="441286"/>
                </a:lnTo>
                <a:lnTo>
                  <a:pt x="251650" y="445122"/>
                </a:lnTo>
                <a:lnTo>
                  <a:pt x="253504" y="445541"/>
                </a:lnTo>
                <a:lnTo>
                  <a:pt x="255333" y="445541"/>
                </a:lnTo>
                <a:lnTo>
                  <a:pt x="259905" y="445541"/>
                </a:lnTo>
                <a:lnTo>
                  <a:pt x="264287" y="442988"/>
                </a:lnTo>
                <a:lnTo>
                  <a:pt x="345440" y="277279"/>
                </a:lnTo>
                <a:close/>
              </a:path>
              <a:path w="551815" h="551814">
                <a:moveTo>
                  <a:pt x="551345" y="275666"/>
                </a:moveTo>
                <a:lnTo>
                  <a:pt x="546900" y="226187"/>
                </a:lnTo>
                <a:lnTo>
                  <a:pt x="534073" y="179578"/>
                </a:lnTo>
                <a:lnTo>
                  <a:pt x="526669" y="164020"/>
                </a:lnTo>
                <a:lnTo>
                  <a:pt x="526669" y="275666"/>
                </a:lnTo>
                <a:lnTo>
                  <a:pt x="522617" y="320725"/>
                </a:lnTo>
                <a:lnTo>
                  <a:pt x="510933" y="363169"/>
                </a:lnTo>
                <a:lnTo>
                  <a:pt x="492353" y="402259"/>
                </a:lnTo>
                <a:lnTo>
                  <a:pt x="467563" y="437299"/>
                </a:lnTo>
                <a:lnTo>
                  <a:pt x="437299" y="467563"/>
                </a:lnTo>
                <a:lnTo>
                  <a:pt x="402259" y="492340"/>
                </a:lnTo>
                <a:lnTo>
                  <a:pt x="363169" y="510933"/>
                </a:lnTo>
                <a:lnTo>
                  <a:pt x="320738" y="522605"/>
                </a:lnTo>
                <a:lnTo>
                  <a:pt x="275678" y="526656"/>
                </a:lnTo>
                <a:lnTo>
                  <a:pt x="230619" y="522605"/>
                </a:lnTo>
                <a:lnTo>
                  <a:pt x="188188" y="510933"/>
                </a:lnTo>
                <a:lnTo>
                  <a:pt x="149098" y="492340"/>
                </a:lnTo>
                <a:lnTo>
                  <a:pt x="114058" y="467563"/>
                </a:lnTo>
                <a:lnTo>
                  <a:pt x="83781" y="437299"/>
                </a:lnTo>
                <a:lnTo>
                  <a:pt x="59004" y="402259"/>
                </a:lnTo>
                <a:lnTo>
                  <a:pt x="40411" y="363169"/>
                </a:lnTo>
                <a:lnTo>
                  <a:pt x="28727" y="320725"/>
                </a:lnTo>
                <a:lnTo>
                  <a:pt x="24676" y="275666"/>
                </a:lnTo>
                <a:lnTo>
                  <a:pt x="28727" y="230619"/>
                </a:lnTo>
                <a:lnTo>
                  <a:pt x="40411" y="188188"/>
                </a:lnTo>
                <a:lnTo>
                  <a:pt x="59004" y="149098"/>
                </a:lnTo>
                <a:lnTo>
                  <a:pt x="83781" y="114058"/>
                </a:lnTo>
                <a:lnTo>
                  <a:pt x="114058" y="83781"/>
                </a:lnTo>
                <a:lnTo>
                  <a:pt x="149098" y="59004"/>
                </a:lnTo>
                <a:lnTo>
                  <a:pt x="188188" y="40411"/>
                </a:lnTo>
                <a:lnTo>
                  <a:pt x="230619" y="28740"/>
                </a:lnTo>
                <a:lnTo>
                  <a:pt x="275678" y="24688"/>
                </a:lnTo>
                <a:lnTo>
                  <a:pt x="320738" y="28740"/>
                </a:lnTo>
                <a:lnTo>
                  <a:pt x="363169" y="40411"/>
                </a:lnTo>
                <a:lnTo>
                  <a:pt x="402259" y="59004"/>
                </a:lnTo>
                <a:lnTo>
                  <a:pt x="437299" y="83781"/>
                </a:lnTo>
                <a:lnTo>
                  <a:pt x="467563" y="114058"/>
                </a:lnTo>
                <a:lnTo>
                  <a:pt x="492353" y="149098"/>
                </a:lnTo>
                <a:lnTo>
                  <a:pt x="510933" y="188188"/>
                </a:lnTo>
                <a:lnTo>
                  <a:pt x="522617" y="230619"/>
                </a:lnTo>
                <a:lnTo>
                  <a:pt x="526669" y="275666"/>
                </a:lnTo>
                <a:lnTo>
                  <a:pt x="526669" y="164020"/>
                </a:lnTo>
                <a:lnTo>
                  <a:pt x="486435" y="98158"/>
                </a:lnTo>
                <a:lnTo>
                  <a:pt x="453186" y="64922"/>
                </a:lnTo>
                <a:lnTo>
                  <a:pt x="414705" y="37693"/>
                </a:lnTo>
                <a:lnTo>
                  <a:pt x="371767" y="17284"/>
                </a:lnTo>
                <a:lnTo>
                  <a:pt x="325170" y="4457"/>
                </a:lnTo>
                <a:lnTo>
                  <a:pt x="275678" y="0"/>
                </a:lnTo>
                <a:lnTo>
                  <a:pt x="226187" y="4457"/>
                </a:lnTo>
                <a:lnTo>
                  <a:pt x="179578" y="17284"/>
                </a:lnTo>
                <a:lnTo>
                  <a:pt x="136639" y="37693"/>
                </a:lnTo>
                <a:lnTo>
                  <a:pt x="98158" y="64922"/>
                </a:lnTo>
                <a:lnTo>
                  <a:pt x="64909" y="98158"/>
                </a:lnTo>
                <a:lnTo>
                  <a:pt x="37693" y="136639"/>
                </a:lnTo>
                <a:lnTo>
                  <a:pt x="17272" y="179578"/>
                </a:lnTo>
                <a:lnTo>
                  <a:pt x="4445" y="226187"/>
                </a:lnTo>
                <a:lnTo>
                  <a:pt x="0" y="275666"/>
                </a:lnTo>
                <a:lnTo>
                  <a:pt x="4445" y="325158"/>
                </a:lnTo>
                <a:lnTo>
                  <a:pt x="17272" y="371767"/>
                </a:lnTo>
                <a:lnTo>
                  <a:pt x="37693" y="414705"/>
                </a:lnTo>
                <a:lnTo>
                  <a:pt x="64909" y="453186"/>
                </a:lnTo>
                <a:lnTo>
                  <a:pt x="98158" y="486435"/>
                </a:lnTo>
                <a:lnTo>
                  <a:pt x="136639" y="513651"/>
                </a:lnTo>
                <a:lnTo>
                  <a:pt x="179578" y="534073"/>
                </a:lnTo>
                <a:lnTo>
                  <a:pt x="226187" y="546900"/>
                </a:lnTo>
                <a:lnTo>
                  <a:pt x="275678" y="551345"/>
                </a:lnTo>
                <a:lnTo>
                  <a:pt x="325170" y="546900"/>
                </a:lnTo>
                <a:lnTo>
                  <a:pt x="371767" y="534073"/>
                </a:lnTo>
                <a:lnTo>
                  <a:pt x="414705" y="513651"/>
                </a:lnTo>
                <a:lnTo>
                  <a:pt x="453186" y="486435"/>
                </a:lnTo>
                <a:lnTo>
                  <a:pt x="486435" y="453186"/>
                </a:lnTo>
                <a:lnTo>
                  <a:pt x="513651" y="414705"/>
                </a:lnTo>
                <a:lnTo>
                  <a:pt x="534073" y="371767"/>
                </a:lnTo>
                <a:lnTo>
                  <a:pt x="546900" y="325158"/>
                </a:lnTo>
                <a:lnTo>
                  <a:pt x="551345" y="27566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2045582" y="7542803"/>
            <a:ext cx="1045210" cy="1031240"/>
          </a:xfrm>
          <a:custGeom>
            <a:avLst/>
            <a:gdLst/>
            <a:ahLst/>
            <a:cxnLst/>
            <a:rect l="l" t="t" r="r" b="b"/>
            <a:pathLst>
              <a:path w="1045209" h="1031240">
                <a:moveTo>
                  <a:pt x="383400" y="1021041"/>
                </a:moveTo>
                <a:lnTo>
                  <a:pt x="382485" y="1006043"/>
                </a:lnTo>
                <a:lnTo>
                  <a:pt x="357759" y="603250"/>
                </a:lnTo>
                <a:lnTo>
                  <a:pt x="357759" y="1006043"/>
                </a:lnTo>
                <a:lnTo>
                  <a:pt x="25654" y="1006043"/>
                </a:lnTo>
                <a:lnTo>
                  <a:pt x="71551" y="258381"/>
                </a:lnTo>
                <a:lnTo>
                  <a:pt x="311861" y="258381"/>
                </a:lnTo>
                <a:lnTo>
                  <a:pt x="357759" y="1006043"/>
                </a:lnTo>
                <a:lnTo>
                  <a:pt x="357759" y="603250"/>
                </a:lnTo>
                <a:lnTo>
                  <a:pt x="336588" y="258381"/>
                </a:lnTo>
                <a:lnTo>
                  <a:pt x="335381" y="238772"/>
                </a:lnTo>
                <a:lnTo>
                  <a:pt x="329984" y="233680"/>
                </a:lnTo>
                <a:lnTo>
                  <a:pt x="53416" y="233680"/>
                </a:lnTo>
                <a:lnTo>
                  <a:pt x="48018" y="238772"/>
                </a:lnTo>
                <a:lnTo>
                  <a:pt x="0" y="1021041"/>
                </a:lnTo>
                <a:lnTo>
                  <a:pt x="1206" y="1024369"/>
                </a:lnTo>
                <a:lnTo>
                  <a:pt x="5867" y="1029335"/>
                </a:lnTo>
                <a:lnTo>
                  <a:pt x="9118" y="1030732"/>
                </a:lnTo>
                <a:lnTo>
                  <a:pt x="374281" y="1030732"/>
                </a:lnTo>
                <a:lnTo>
                  <a:pt x="377532" y="1029335"/>
                </a:lnTo>
                <a:lnTo>
                  <a:pt x="382193" y="1024369"/>
                </a:lnTo>
                <a:lnTo>
                  <a:pt x="383400" y="1021041"/>
                </a:lnTo>
                <a:close/>
              </a:path>
              <a:path w="1045209" h="1031240">
                <a:moveTo>
                  <a:pt x="638213" y="160185"/>
                </a:moveTo>
                <a:lnTo>
                  <a:pt x="559536" y="142862"/>
                </a:lnTo>
                <a:lnTo>
                  <a:pt x="504291" y="136779"/>
                </a:lnTo>
                <a:lnTo>
                  <a:pt x="445973" y="133019"/>
                </a:lnTo>
                <a:lnTo>
                  <a:pt x="393052" y="133870"/>
                </a:lnTo>
                <a:lnTo>
                  <a:pt x="353987" y="141655"/>
                </a:lnTo>
                <a:lnTo>
                  <a:pt x="347675" y="144246"/>
                </a:lnTo>
                <a:lnTo>
                  <a:pt x="344665" y="151447"/>
                </a:lnTo>
                <a:lnTo>
                  <a:pt x="349834" y="164071"/>
                </a:lnTo>
                <a:lnTo>
                  <a:pt x="357047" y="167093"/>
                </a:lnTo>
                <a:lnTo>
                  <a:pt x="363372" y="164503"/>
                </a:lnTo>
                <a:lnTo>
                  <a:pt x="401802" y="157937"/>
                </a:lnTo>
                <a:lnTo>
                  <a:pt x="457276" y="158318"/>
                </a:lnTo>
                <a:lnTo>
                  <a:pt x="519493" y="163258"/>
                </a:lnTo>
                <a:lnTo>
                  <a:pt x="578129" y="170294"/>
                </a:lnTo>
                <a:lnTo>
                  <a:pt x="622858" y="177038"/>
                </a:lnTo>
                <a:lnTo>
                  <a:pt x="624916" y="177215"/>
                </a:lnTo>
                <a:lnTo>
                  <a:pt x="630834" y="177215"/>
                </a:lnTo>
                <a:lnTo>
                  <a:pt x="636054" y="172935"/>
                </a:lnTo>
                <a:lnTo>
                  <a:pt x="638213" y="160185"/>
                </a:lnTo>
                <a:close/>
              </a:path>
              <a:path w="1045209" h="1031240">
                <a:moveTo>
                  <a:pt x="910793" y="764387"/>
                </a:moveTo>
                <a:lnTo>
                  <a:pt x="905268" y="758863"/>
                </a:lnTo>
                <a:lnTo>
                  <a:pt x="483273" y="758863"/>
                </a:lnTo>
                <a:lnTo>
                  <a:pt x="477735" y="764387"/>
                </a:lnTo>
                <a:lnTo>
                  <a:pt x="477735" y="778027"/>
                </a:lnTo>
                <a:lnTo>
                  <a:pt x="483273" y="783551"/>
                </a:lnTo>
                <a:lnTo>
                  <a:pt x="898448" y="783551"/>
                </a:lnTo>
                <a:lnTo>
                  <a:pt x="905268" y="783551"/>
                </a:lnTo>
                <a:lnTo>
                  <a:pt x="910793" y="778027"/>
                </a:lnTo>
                <a:lnTo>
                  <a:pt x="910793" y="764387"/>
                </a:lnTo>
                <a:close/>
              </a:path>
              <a:path w="1045209" h="1031240">
                <a:moveTo>
                  <a:pt x="911250" y="131775"/>
                </a:moveTo>
                <a:lnTo>
                  <a:pt x="837704" y="84899"/>
                </a:lnTo>
                <a:lnTo>
                  <a:pt x="774255" y="56299"/>
                </a:lnTo>
                <a:lnTo>
                  <a:pt x="714171" y="34099"/>
                </a:lnTo>
                <a:lnTo>
                  <a:pt x="657402" y="17843"/>
                </a:lnTo>
                <a:lnTo>
                  <a:pt x="603885" y="7061"/>
                </a:lnTo>
                <a:lnTo>
                  <a:pt x="553567" y="1270"/>
                </a:lnTo>
                <a:lnTo>
                  <a:pt x="506399" y="0"/>
                </a:lnTo>
                <a:lnTo>
                  <a:pt x="462343" y="2781"/>
                </a:lnTo>
                <a:lnTo>
                  <a:pt x="421322" y="9118"/>
                </a:lnTo>
                <a:lnTo>
                  <a:pt x="383311" y="18542"/>
                </a:lnTo>
                <a:lnTo>
                  <a:pt x="316052" y="44792"/>
                </a:lnTo>
                <a:lnTo>
                  <a:pt x="260134" y="77698"/>
                </a:lnTo>
                <a:lnTo>
                  <a:pt x="215176" y="113474"/>
                </a:lnTo>
                <a:lnTo>
                  <a:pt x="191884" y="136118"/>
                </a:lnTo>
                <a:lnTo>
                  <a:pt x="191947" y="143929"/>
                </a:lnTo>
                <a:lnTo>
                  <a:pt x="201650" y="153504"/>
                </a:lnTo>
                <a:lnTo>
                  <a:pt x="209473" y="153441"/>
                </a:lnTo>
                <a:lnTo>
                  <a:pt x="214261" y="148564"/>
                </a:lnTo>
                <a:lnTo>
                  <a:pt x="232803" y="130835"/>
                </a:lnTo>
                <a:lnTo>
                  <a:pt x="278320" y="95262"/>
                </a:lnTo>
                <a:lnTo>
                  <a:pt x="335470" y="63093"/>
                </a:lnTo>
                <a:lnTo>
                  <a:pt x="404774" y="38531"/>
                </a:lnTo>
                <a:lnTo>
                  <a:pt x="444144" y="30429"/>
                </a:lnTo>
                <a:lnTo>
                  <a:pt x="486727" y="25806"/>
                </a:lnTo>
                <a:lnTo>
                  <a:pt x="532612" y="25184"/>
                </a:lnTo>
                <a:lnTo>
                  <a:pt x="581850" y="29108"/>
                </a:lnTo>
                <a:lnTo>
                  <a:pt x="634492" y="38087"/>
                </a:lnTo>
                <a:lnTo>
                  <a:pt x="690613" y="52654"/>
                </a:lnTo>
                <a:lnTo>
                  <a:pt x="750277" y="73342"/>
                </a:lnTo>
                <a:lnTo>
                  <a:pt x="813549" y="100685"/>
                </a:lnTo>
                <a:lnTo>
                  <a:pt x="880491" y="135191"/>
                </a:lnTo>
                <a:lnTo>
                  <a:pt x="847369" y="177342"/>
                </a:lnTo>
                <a:lnTo>
                  <a:pt x="813015" y="213512"/>
                </a:lnTo>
                <a:lnTo>
                  <a:pt x="777430" y="243662"/>
                </a:lnTo>
                <a:lnTo>
                  <a:pt x="740651" y="267792"/>
                </a:lnTo>
                <a:lnTo>
                  <a:pt x="702691" y="285915"/>
                </a:lnTo>
                <a:lnTo>
                  <a:pt x="663562" y="298005"/>
                </a:lnTo>
                <a:lnTo>
                  <a:pt x="623277" y="304063"/>
                </a:lnTo>
                <a:lnTo>
                  <a:pt x="581863" y="304076"/>
                </a:lnTo>
                <a:lnTo>
                  <a:pt x="539343" y="298056"/>
                </a:lnTo>
                <a:lnTo>
                  <a:pt x="495706" y="285978"/>
                </a:lnTo>
                <a:lnTo>
                  <a:pt x="451002" y="267855"/>
                </a:lnTo>
                <a:lnTo>
                  <a:pt x="437997" y="261899"/>
                </a:lnTo>
                <a:lnTo>
                  <a:pt x="430682" y="264655"/>
                </a:lnTo>
                <a:lnTo>
                  <a:pt x="425069" y="277088"/>
                </a:lnTo>
                <a:lnTo>
                  <a:pt x="427837" y="284391"/>
                </a:lnTo>
                <a:lnTo>
                  <a:pt x="440550" y="290220"/>
                </a:lnTo>
                <a:lnTo>
                  <a:pt x="482815" y="307695"/>
                </a:lnTo>
                <a:lnTo>
                  <a:pt x="524167" y="320167"/>
                </a:lnTo>
                <a:lnTo>
                  <a:pt x="564591" y="327660"/>
                </a:lnTo>
                <a:lnTo>
                  <a:pt x="604075" y="330149"/>
                </a:lnTo>
                <a:lnTo>
                  <a:pt x="646341" y="327152"/>
                </a:lnTo>
                <a:lnTo>
                  <a:pt x="687438" y="318135"/>
                </a:lnTo>
                <a:lnTo>
                  <a:pt x="727341" y="303110"/>
                </a:lnTo>
                <a:lnTo>
                  <a:pt x="766064" y="282092"/>
                </a:lnTo>
                <a:lnTo>
                  <a:pt x="803567" y="255079"/>
                </a:lnTo>
                <a:lnTo>
                  <a:pt x="839825" y="222084"/>
                </a:lnTo>
                <a:lnTo>
                  <a:pt x="874852" y="183108"/>
                </a:lnTo>
                <a:lnTo>
                  <a:pt x="908608" y="138150"/>
                </a:lnTo>
                <a:lnTo>
                  <a:pt x="910577" y="135305"/>
                </a:lnTo>
                <a:lnTo>
                  <a:pt x="911250" y="131775"/>
                </a:lnTo>
                <a:close/>
              </a:path>
              <a:path w="1045209" h="1031240">
                <a:moveTo>
                  <a:pt x="1044663" y="465747"/>
                </a:moveTo>
                <a:lnTo>
                  <a:pt x="1039126" y="460222"/>
                </a:lnTo>
                <a:lnTo>
                  <a:pt x="940917" y="460222"/>
                </a:lnTo>
                <a:lnTo>
                  <a:pt x="937679" y="461606"/>
                </a:lnTo>
                <a:lnTo>
                  <a:pt x="819277" y="586130"/>
                </a:lnTo>
                <a:lnTo>
                  <a:pt x="819277" y="465747"/>
                </a:lnTo>
                <a:lnTo>
                  <a:pt x="813752" y="460222"/>
                </a:lnTo>
                <a:lnTo>
                  <a:pt x="715518" y="460222"/>
                </a:lnTo>
                <a:lnTo>
                  <a:pt x="712292" y="461606"/>
                </a:lnTo>
                <a:lnTo>
                  <a:pt x="593890" y="586130"/>
                </a:lnTo>
                <a:lnTo>
                  <a:pt x="593890" y="465747"/>
                </a:lnTo>
                <a:lnTo>
                  <a:pt x="588365" y="460222"/>
                </a:lnTo>
                <a:lnTo>
                  <a:pt x="490131" y="460222"/>
                </a:lnTo>
                <a:lnTo>
                  <a:pt x="486892" y="461606"/>
                </a:lnTo>
                <a:lnTo>
                  <a:pt x="415798" y="536397"/>
                </a:lnTo>
                <a:lnTo>
                  <a:pt x="416001" y="544220"/>
                </a:lnTo>
                <a:lnTo>
                  <a:pt x="425869" y="553631"/>
                </a:lnTo>
                <a:lnTo>
                  <a:pt x="433692" y="553427"/>
                </a:lnTo>
                <a:lnTo>
                  <a:pt x="498805" y="484911"/>
                </a:lnTo>
                <a:lnTo>
                  <a:pt x="569201" y="484911"/>
                </a:lnTo>
                <a:lnTo>
                  <a:pt x="569201" y="622084"/>
                </a:lnTo>
                <a:lnTo>
                  <a:pt x="572262" y="626618"/>
                </a:lnTo>
                <a:lnTo>
                  <a:pt x="581647" y="630364"/>
                </a:lnTo>
                <a:lnTo>
                  <a:pt x="587006" y="629183"/>
                </a:lnTo>
                <a:lnTo>
                  <a:pt x="724192" y="484911"/>
                </a:lnTo>
                <a:lnTo>
                  <a:pt x="794588" y="484911"/>
                </a:lnTo>
                <a:lnTo>
                  <a:pt x="794588" y="622084"/>
                </a:lnTo>
                <a:lnTo>
                  <a:pt x="797661" y="626618"/>
                </a:lnTo>
                <a:lnTo>
                  <a:pt x="807034" y="630364"/>
                </a:lnTo>
                <a:lnTo>
                  <a:pt x="812393" y="629183"/>
                </a:lnTo>
                <a:lnTo>
                  <a:pt x="949579" y="484911"/>
                </a:lnTo>
                <a:lnTo>
                  <a:pt x="1019962" y="484911"/>
                </a:lnTo>
                <a:lnTo>
                  <a:pt x="1019962" y="1006055"/>
                </a:lnTo>
                <a:lnTo>
                  <a:pt x="452031" y="1006055"/>
                </a:lnTo>
                <a:lnTo>
                  <a:pt x="446493" y="1011580"/>
                </a:lnTo>
                <a:lnTo>
                  <a:pt x="446493" y="1025207"/>
                </a:lnTo>
                <a:lnTo>
                  <a:pt x="452031" y="1030744"/>
                </a:lnTo>
                <a:lnTo>
                  <a:pt x="1032319" y="1030744"/>
                </a:lnTo>
                <a:lnTo>
                  <a:pt x="1039126" y="1030744"/>
                </a:lnTo>
                <a:lnTo>
                  <a:pt x="1044663" y="1025207"/>
                </a:lnTo>
                <a:lnTo>
                  <a:pt x="1044663" y="46574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3640973" y="6210733"/>
            <a:ext cx="288290" cy="571500"/>
          </a:xfrm>
          <a:custGeom>
            <a:avLst/>
            <a:gdLst/>
            <a:ahLst/>
            <a:cxnLst/>
            <a:rect l="l" t="t" r="r" b="b"/>
            <a:pathLst>
              <a:path w="288290" h="571500">
                <a:moveTo>
                  <a:pt x="253542" y="0"/>
                </a:moveTo>
                <a:lnTo>
                  <a:pt x="201314" y="11115"/>
                </a:lnTo>
                <a:lnTo>
                  <a:pt x="158938" y="28196"/>
                </a:lnTo>
                <a:lnTo>
                  <a:pt x="120303" y="51519"/>
                </a:lnTo>
                <a:lnTo>
                  <a:pt x="85996" y="80408"/>
                </a:lnTo>
                <a:lnTo>
                  <a:pt x="56607" y="114186"/>
                </a:lnTo>
                <a:lnTo>
                  <a:pt x="32725" y="152177"/>
                </a:lnTo>
                <a:lnTo>
                  <a:pt x="14936" y="193704"/>
                </a:lnTo>
                <a:lnTo>
                  <a:pt x="3832" y="238091"/>
                </a:lnTo>
                <a:lnTo>
                  <a:pt x="0" y="284661"/>
                </a:lnTo>
                <a:lnTo>
                  <a:pt x="3536" y="330013"/>
                </a:lnTo>
                <a:lnTo>
                  <a:pt x="13794" y="373103"/>
                </a:lnTo>
                <a:lnTo>
                  <a:pt x="30251" y="413383"/>
                </a:lnTo>
                <a:lnTo>
                  <a:pt x="52381" y="450309"/>
                </a:lnTo>
                <a:lnTo>
                  <a:pt x="79661" y="483336"/>
                </a:lnTo>
                <a:lnTo>
                  <a:pt x="111565" y="511916"/>
                </a:lnTo>
                <a:lnTo>
                  <a:pt x="147570" y="535506"/>
                </a:lnTo>
                <a:lnTo>
                  <a:pt x="187151" y="553559"/>
                </a:lnTo>
                <a:lnTo>
                  <a:pt x="229784" y="565529"/>
                </a:lnTo>
                <a:lnTo>
                  <a:pt x="275447" y="570883"/>
                </a:lnTo>
                <a:lnTo>
                  <a:pt x="282033" y="570883"/>
                </a:lnTo>
                <a:lnTo>
                  <a:pt x="287509" y="565679"/>
                </a:lnTo>
                <a:lnTo>
                  <a:pt x="288043" y="552224"/>
                </a:lnTo>
                <a:lnTo>
                  <a:pt x="282745" y="546475"/>
                </a:lnTo>
                <a:lnTo>
                  <a:pt x="275928" y="546203"/>
                </a:lnTo>
                <a:lnTo>
                  <a:pt x="230210" y="540393"/>
                </a:lnTo>
                <a:lnTo>
                  <a:pt x="187409" y="527175"/>
                </a:lnTo>
                <a:lnTo>
                  <a:pt x="148184" y="507232"/>
                </a:lnTo>
                <a:lnTo>
                  <a:pt x="113190" y="481249"/>
                </a:lnTo>
                <a:lnTo>
                  <a:pt x="83086" y="449910"/>
                </a:lnTo>
                <a:lnTo>
                  <a:pt x="58528" y="413897"/>
                </a:lnTo>
                <a:lnTo>
                  <a:pt x="40173" y="373896"/>
                </a:lnTo>
                <a:lnTo>
                  <a:pt x="28678" y="330589"/>
                </a:lnTo>
                <a:lnTo>
                  <a:pt x="24700" y="284661"/>
                </a:lnTo>
                <a:lnTo>
                  <a:pt x="29117" y="236915"/>
                </a:lnTo>
                <a:lnTo>
                  <a:pt x="41858" y="191791"/>
                </a:lnTo>
                <a:lnTo>
                  <a:pt x="62155" y="150170"/>
                </a:lnTo>
                <a:lnTo>
                  <a:pt x="89245" y="112932"/>
                </a:lnTo>
                <a:lnTo>
                  <a:pt x="122362" y="80957"/>
                </a:lnTo>
                <a:lnTo>
                  <a:pt x="160739" y="55125"/>
                </a:lnTo>
                <a:lnTo>
                  <a:pt x="203611" y="36317"/>
                </a:lnTo>
                <a:lnTo>
                  <a:pt x="250212" y="25412"/>
                </a:lnTo>
                <a:lnTo>
                  <a:pt x="256955" y="24470"/>
                </a:lnTo>
                <a:lnTo>
                  <a:pt x="261698" y="18250"/>
                </a:lnTo>
                <a:lnTo>
                  <a:pt x="259814" y="4743"/>
                </a:lnTo>
                <a:lnTo>
                  <a:pt x="25354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3867029" y="5936925"/>
            <a:ext cx="949325" cy="1153160"/>
          </a:xfrm>
          <a:custGeom>
            <a:avLst/>
            <a:gdLst/>
            <a:ahLst/>
            <a:cxnLst/>
            <a:rect l="l" t="t" r="r" b="b"/>
            <a:pathLst>
              <a:path w="949325" h="1153159">
                <a:moveTo>
                  <a:pt x="163690" y="812787"/>
                </a:moveTo>
                <a:lnTo>
                  <a:pt x="161086" y="805434"/>
                </a:lnTo>
                <a:lnTo>
                  <a:pt x="148805" y="799541"/>
                </a:lnTo>
                <a:lnTo>
                  <a:pt x="141414" y="802144"/>
                </a:lnTo>
                <a:lnTo>
                  <a:pt x="138493" y="808291"/>
                </a:lnTo>
                <a:lnTo>
                  <a:pt x="19227" y="1057338"/>
                </a:lnTo>
                <a:lnTo>
                  <a:pt x="21831" y="1064704"/>
                </a:lnTo>
                <a:lnTo>
                  <a:pt x="29705" y="1068476"/>
                </a:lnTo>
                <a:lnTo>
                  <a:pt x="31508" y="1068870"/>
                </a:lnTo>
                <a:lnTo>
                  <a:pt x="37909" y="1068870"/>
                </a:lnTo>
                <a:lnTo>
                  <a:pt x="42329" y="1066266"/>
                </a:lnTo>
                <a:lnTo>
                  <a:pt x="163690" y="812787"/>
                </a:lnTo>
                <a:close/>
              </a:path>
              <a:path w="949325" h="1153159">
                <a:moveTo>
                  <a:pt x="317906" y="693610"/>
                </a:moveTo>
                <a:lnTo>
                  <a:pt x="315302" y="686231"/>
                </a:lnTo>
                <a:lnTo>
                  <a:pt x="302996" y="680351"/>
                </a:lnTo>
                <a:lnTo>
                  <a:pt x="295643" y="682955"/>
                </a:lnTo>
                <a:lnTo>
                  <a:pt x="253352" y="771321"/>
                </a:lnTo>
                <a:lnTo>
                  <a:pt x="250405" y="777455"/>
                </a:lnTo>
                <a:lnTo>
                  <a:pt x="253009" y="784834"/>
                </a:lnTo>
                <a:lnTo>
                  <a:pt x="260870" y="788606"/>
                </a:lnTo>
                <a:lnTo>
                  <a:pt x="262699" y="788987"/>
                </a:lnTo>
                <a:lnTo>
                  <a:pt x="269087" y="788987"/>
                </a:lnTo>
                <a:lnTo>
                  <a:pt x="273507" y="786396"/>
                </a:lnTo>
                <a:lnTo>
                  <a:pt x="317906" y="693610"/>
                </a:lnTo>
                <a:close/>
              </a:path>
              <a:path w="949325" h="1153159">
                <a:moveTo>
                  <a:pt x="383387" y="896874"/>
                </a:moveTo>
                <a:lnTo>
                  <a:pt x="380784" y="889495"/>
                </a:lnTo>
                <a:lnTo>
                  <a:pt x="368477" y="883589"/>
                </a:lnTo>
                <a:lnTo>
                  <a:pt x="361111" y="886206"/>
                </a:lnTo>
                <a:lnTo>
                  <a:pt x="238937" y="1141412"/>
                </a:lnTo>
                <a:lnTo>
                  <a:pt x="241541" y="1148778"/>
                </a:lnTo>
                <a:lnTo>
                  <a:pt x="249415" y="1152550"/>
                </a:lnTo>
                <a:lnTo>
                  <a:pt x="251218" y="1152931"/>
                </a:lnTo>
                <a:lnTo>
                  <a:pt x="257606" y="1152931"/>
                </a:lnTo>
                <a:lnTo>
                  <a:pt x="262039" y="1150353"/>
                </a:lnTo>
                <a:lnTo>
                  <a:pt x="264147" y="1145921"/>
                </a:lnTo>
                <a:lnTo>
                  <a:pt x="383387" y="896874"/>
                </a:lnTo>
                <a:close/>
              </a:path>
              <a:path w="949325" h="1153159">
                <a:moveTo>
                  <a:pt x="542899" y="693610"/>
                </a:moveTo>
                <a:lnTo>
                  <a:pt x="540296" y="686231"/>
                </a:lnTo>
                <a:lnTo>
                  <a:pt x="527977" y="680351"/>
                </a:lnTo>
                <a:lnTo>
                  <a:pt x="520611" y="682955"/>
                </a:lnTo>
                <a:lnTo>
                  <a:pt x="475399" y="777455"/>
                </a:lnTo>
                <a:lnTo>
                  <a:pt x="478015" y="784834"/>
                </a:lnTo>
                <a:lnTo>
                  <a:pt x="485876" y="788606"/>
                </a:lnTo>
                <a:lnTo>
                  <a:pt x="487692" y="788987"/>
                </a:lnTo>
                <a:lnTo>
                  <a:pt x="494068" y="788987"/>
                </a:lnTo>
                <a:lnTo>
                  <a:pt x="498500" y="786396"/>
                </a:lnTo>
                <a:lnTo>
                  <a:pt x="542899" y="693610"/>
                </a:lnTo>
                <a:close/>
              </a:path>
              <a:path w="949325" h="1153159">
                <a:moveTo>
                  <a:pt x="656513" y="812787"/>
                </a:moveTo>
                <a:lnTo>
                  <a:pt x="653897" y="805434"/>
                </a:lnTo>
                <a:lnTo>
                  <a:pt x="641604" y="799528"/>
                </a:lnTo>
                <a:lnTo>
                  <a:pt x="634238" y="802144"/>
                </a:lnTo>
                <a:lnTo>
                  <a:pt x="512064" y="1057338"/>
                </a:lnTo>
                <a:lnTo>
                  <a:pt x="514654" y="1064704"/>
                </a:lnTo>
                <a:lnTo>
                  <a:pt x="522528" y="1068476"/>
                </a:lnTo>
                <a:lnTo>
                  <a:pt x="524332" y="1068870"/>
                </a:lnTo>
                <a:lnTo>
                  <a:pt x="530733" y="1068870"/>
                </a:lnTo>
                <a:lnTo>
                  <a:pt x="535152" y="1066266"/>
                </a:lnTo>
                <a:lnTo>
                  <a:pt x="656513" y="812787"/>
                </a:lnTo>
                <a:close/>
              </a:path>
              <a:path w="949325" h="1153159">
                <a:moveTo>
                  <a:pt x="949096" y="582510"/>
                </a:moveTo>
                <a:lnTo>
                  <a:pt x="944613" y="539991"/>
                </a:lnTo>
                <a:lnTo>
                  <a:pt x="931621" y="499630"/>
                </a:lnTo>
                <a:lnTo>
                  <a:pt x="910831" y="461975"/>
                </a:lnTo>
                <a:lnTo>
                  <a:pt x="882967" y="427570"/>
                </a:lnTo>
                <a:lnTo>
                  <a:pt x="848741" y="396976"/>
                </a:lnTo>
                <a:lnTo>
                  <a:pt x="808837" y="370713"/>
                </a:lnTo>
                <a:lnTo>
                  <a:pt x="763993" y="349338"/>
                </a:lnTo>
                <a:lnTo>
                  <a:pt x="742111" y="342239"/>
                </a:lnTo>
                <a:lnTo>
                  <a:pt x="737108" y="301777"/>
                </a:lnTo>
                <a:lnTo>
                  <a:pt x="725246" y="255841"/>
                </a:lnTo>
                <a:lnTo>
                  <a:pt x="707898" y="212432"/>
                </a:lnTo>
                <a:lnTo>
                  <a:pt x="685444" y="171970"/>
                </a:lnTo>
                <a:lnTo>
                  <a:pt x="658329" y="134810"/>
                </a:lnTo>
                <a:lnTo>
                  <a:pt x="626935" y="101358"/>
                </a:lnTo>
                <a:lnTo>
                  <a:pt x="591680" y="71996"/>
                </a:lnTo>
                <a:lnTo>
                  <a:pt x="552983" y="47104"/>
                </a:lnTo>
                <a:lnTo>
                  <a:pt x="511238" y="27076"/>
                </a:lnTo>
                <a:lnTo>
                  <a:pt x="466864" y="12280"/>
                </a:lnTo>
                <a:lnTo>
                  <a:pt x="420281" y="3136"/>
                </a:lnTo>
                <a:lnTo>
                  <a:pt x="371881" y="0"/>
                </a:lnTo>
                <a:lnTo>
                  <a:pt x="325513" y="2844"/>
                </a:lnTo>
                <a:lnTo>
                  <a:pt x="280720" y="11176"/>
                </a:lnTo>
                <a:lnTo>
                  <a:pt x="237858" y="24714"/>
                </a:lnTo>
                <a:lnTo>
                  <a:pt x="197319" y="43141"/>
                </a:lnTo>
                <a:lnTo>
                  <a:pt x="159486" y="66167"/>
                </a:lnTo>
                <a:lnTo>
                  <a:pt x="124739" y="93484"/>
                </a:lnTo>
                <a:lnTo>
                  <a:pt x="93446" y="124802"/>
                </a:lnTo>
                <a:lnTo>
                  <a:pt x="65989" y="159816"/>
                </a:lnTo>
                <a:lnTo>
                  <a:pt x="42760" y="198234"/>
                </a:lnTo>
                <a:lnTo>
                  <a:pt x="24142" y="239750"/>
                </a:lnTo>
                <a:lnTo>
                  <a:pt x="10502" y="284060"/>
                </a:lnTo>
                <a:lnTo>
                  <a:pt x="2641" y="327583"/>
                </a:lnTo>
                <a:lnTo>
                  <a:pt x="0" y="371957"/>
                </a:lnTo>
                <a:lnTo>
                  <a:pt x="596" y="393420"/>
                </a:lnTo>
                <a:lnTo>
                  <a:pt x="5384" y="435622"/>
                </a:lnTo>
                <a:lnTo>
                  <a:pt x="15938" y="465759"/>
                </a:lnTo>
                <a:lnTo>
                  <a:pt x="21551" y="465759"/>
                </a:lnTo>
                <a:lnTo>
                  <a:pt x="22479" y="465759"/>
                </a:lnTo>
                <a:lnTo>
                  <a:pt x="30988" y="463892"/>
                </a:lnTo>
                <a:lnTo>
                  <a:pt x="35128" y="457263"/>
                </a:lnTo>
                <a:lnTo>
                  <a:pt x="33566" y="450621"/>
                </a:lnTo>
                <a:lnTo>
                  <a:pt x="29692" y="431406"/>
                </a:lnTo>
                <a:lnTo>
                  <a:pt x="26924" y="411848"/>
                </a:lnTo>
                <a:lnTo>
                  <a:pt x="25247" y="392010"/>
                </a:lnTo>
                <a:lnTo>
                  <a:pt x="24688" y="371957"/>
                </a:lnTo>
                <a:lnTo>
                  <a:pt x="25311" y="351180"/>
                </a:lnTo>
                <a:lnTo>
                  <a:pt x="30213" y="310070"/>
                </a:lnTo>
                <a:lnTo>
                  <a:pt x="48768" y="244513"/>
                </a:lnTo>
                <a:lnTo>
                  <a:pt x="68618" y="202336"/>
                </a:lnTo>
                <a:lnTo>
                  <a:pt x="93599" y="163741"/>
                </a:lnTo>
                <a:lnTo>
                  <a:pt x="123202" y="129070"/>
                </a:lnTo>
                <a:lnTo>
                  <a:pt x="156984" y="98729"/>
                </a:lnTo>
                <a:lnTo>
                  <a:pt x="194462" y="73063"/>
                </a:lnTo>
                <a:lnTo>
                  <a:pt x="235165" y="52451"/>
                </a:lnTo>
                <a:lnTo>
                  <a:pt x="278612" y="37261"/>
                </a:lnTo>
                <a:lnTo>
                  <a:pt x="324345" y="27889"/>
                </a:lnTo>
                <a:lnTo>
                  <a:pt x="371881" y="24676"/>
                </a:lnTo>
                <a:lnTo>
                  <a:pt x="421093" y="28155"/>
                </a:lnTo>
                <a:lnTo>
                  <a:pt x="468261" y="38277"/>
                </a:lnTo>
                <a:lnTo>
                  <a:pt x="512876" y="54584"/>
                </a:lnTo>
                <a:lnTo>
                  <a:pt x="554443" y="76593"/>
                </a:lnTo>
                <a:lnTo>
                  <a:pt x="592467" y="103860"/>
                </a:lnTo>
                <a:lnTo>
                  <a:pt x="626452" y="135890"/>
                </a:lnTo>
                <a:lnTo>
                  <a:pt x="655904" y="172237"/>
                </a:lnTo>
                <a:lnTo>
                  <a:pt x="680326" y="212407"/>
                </a:lnTo>
                <a:lnTo>
                  <a:pt x="699211" y="255968"/>
                </a:lnTo>
                <a:lnTo>
                  <a:pt x="712076" y="302425"/>
                </a:lnTo>
                <a:lnTo>
                  <a:pt x="716140" y="333819"/>
                </a:lnTo>
                <a:lnTo>
                  <a:pt x="714895" y="333400"/>
                </a:lnTo>
                <a:lnTo>
                  <a:pt x="662279" y="323443"/>
                </a:lnTo>
                <a:lnTo>
                  <a:pt x="606831" y="319989"/>
                </a:lnTo>
                <a:lnTo>
                  <a:pt x="594220" y="320154"/>
                </a:lnTo>
                <a:lnTo>
                  <a:pt x="581787" y="320649"/>
                </a:lnTo>
                <a:lnTo>
                  <a:pt x="569556" y="321475"/>
                </a:lnTo>
                <a:lnTo>
                  <a:pt x="550799" y="323367"/>
                </a:lnTo>
                <a:lnTo>
                  <a:pt x="545922" y="329463"/>
                </a:lnTo>
                <a:lnTo>
                  <a:pt x="547408" y="343014"/>
                </a:lnTo>
                <a:lnTo>
                  <a:pt x="553389" y="347929"/>
                </a:lnTo>
                <a:lnTo>
                  <a:pt x="571588" y="346075"/>
                </a:lnTo>
                <a:lnTo>
                  <a:pt x="583145" y="345300"/>
                </a:lnTo>
                <a:lnTo>
                  <a:pt x="594906" y="344843"/>
                </a:lnTo>
                <a:lnTo>
                  <a:pt x="606831" y="344690"/>
                </a:lnTo>
                <a:lnTo>
                  <a:pt x="658279" y="347802"/>
                </a:lnTo>
                <a:lnTo>
                  <a:pt x="707097" y="356831"/>
                </a:lnTo>
                <a:lnTo>
                  <a:pt x="723252" y="361962"/>
                </a:lnTo>
                <a:lnTo>
                  <a:pt x="724687" y="363194"/>
                </a:lnTo>
                <a:lnTo>
                  <a:pt x="726833" y="363093"/>
                </a:lnTo>
                <a:lnTo>
                  <a:pt x="794258" y="390626"/>
                </a:lnTo>
                <a:lnTo>
                  <a:pt x="831278" y="414426"/>
                </a:lnTo>
                <a:lnTo>
                  <a:pt x="863041" y="442150"/>
                </a:lnTo>
                <a:lnTo>
                  <a:pt x="888898" y="473303"/>
                </a:lnTo>
                <a:lnTo>
                  <a:pt x="908177" y="507415"/>
                </a:lnTo>
                <a:lnTo>
                  <a:pt x="920229" y="543991"/>
                </a:lnTo>
                <a:lnTo>
                  <a:pt x="924394" y="582510"/>
                </a:lnTo>
                <a:lnTo>
                  <a:pt x="918933" y="626732"/>
                </a:lnTo>
                <a:lnTo>
                  <a:pt x="903033" y="668591"/>
                </a:lnTo>
                <a:lnTo>
                  <a:pt x="877417" y="707212"/>
                </a:lnTo>
                <a:lnTo>
                  <a:pt x="842810" y="741718"/>
                </a:lnTo>
                <a:lnTo>
                  <a:pt x="799934" y="771220"/>
                </a:lnTo>
                <a:lnTo>
                  <a:pt x="749528" y="794842"/>
                </a:lnTo>
                <a:lnTo>
                  <a:pt x="743153" y="797242"/>
                </a:lnTo>
                <a:lnTo>
                  <a:pt x="739927" y="804367"/>
                </a:lnTo>
                <a:lnTo>
                  <a:pt x="744220" y="815682"/>
                </a:lnTo>
                <a:lnTo>
                  <a:pt x="748906" y="818730"/>
                </a:lnTo>
                <a:lnTo>
                  <a:pt x="753884" y="818730"/>
                </a:lnTo>
                <a:lnTo>
                  <a:pt x="755357" y="818730"/>
                </a:lnTo>
                <a:lnTo>
                  <a:pt x="805891" y="796175"/>
                </a:lnTo>
                <a:lnTo>
                  <a:pt x="847572" y="769429"/>
                </a:lnTo>
                <a:lnTo>
                  <a:pt x="882789" y="738314"/>
                </a:lnTo>
                <a:lnTo>
                  <a:pt x="911047" y="703453"/>
                </a:lnTo>
                <a:lnTo>
                  <a:pt x="931849" y="665454"/>
                </a:lnTo>
                <a:lnTo>
                  <a:pt x="944702" y="624941"/>
                </a:lnTo>
                <a:lnTo>
                  <a:pt x="949096" y="58251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54053" y="9031103"/>
            <a:ext cx="1143635" cy="1143635"/>
          </a:xfrm>
          <a:custGeom>
            <a:avLst/>
            <a:gdLst/>
            <a:ahLst/>
            <a:cxnLst/>
            <a:rect l="l" t="t" r="r" b="b"/>
            <a:pathLst>
              <a:path w="1143635" h="1143634">
                <a:moveTo>
                  <a:pt x="719886" y="306705"/>
                </a:moveTo>
                <a:lnTo>
                  <a:pt x="715899" y="270065"/>
                </a:lnTo>
                <a:lnTo>
                  <a:pt x="701281" y="240563"/>
                </a:lnTo>
                <a:lnTo>
                  <a:pt x="699516" y="238887"/>
                </a:lnTo>
                <a:lnTo>
                  <a:pt x="694829" y="234429"/>
                </a:lnTo>
                <a:lnTo>
                  <a:pt x="694829" y="309295"/>
                </a:lnTo>
                <a:lnTo>
                  <a:pt x="688733" y="343369"/>
                </a:lnTo>
                <a:lnTo>
                  <a:pt x="650621" y="413664"/>
                </a:lnTo>
                <a:lnTo>
                  <a:pt x="621665" y="439229"/>
                </a:lnTo>
                <a:lnTo>
                  <a:pt x="554164" y="457657"/>
                </a:lnTo>
                <a:lnTo>
                  <a:pt x="502704" y="456920"/>
                </a:lnTo>
                <a:lnTo>
                  <a:pt x="461619" y="462953"/>
                </a:lnTo>
                <a:lnTo>
                  <a:pt x="431012" y="475703"/>
                </a:lnTo>
                <a:lnTo>
                  <a:pt x="411035" y="495160"/>
                </a:lnTo>
                <a:lnTo>
                  <a:pt x="403771" y="512000"/>
                </a:lnTo>
                <a:lnTo>
                  <a:pt x="402170" y="528993"/>
                </a:lnTo>
                <a:lnTo>
                  <a:pt x="404888" y="544944"/>
                </a:lnTo>
                <a:lnTo>
                  <a:pt x="410578" y="558711"/>
                </a:lnTo>
                <a:lnTo>
                  <a:pt x="414680" y="566318"/>
                </a:lnTo>
                <a:lnTo>
                  <a:pt x="419595" y="576097"/>
                </a:lnTo>
                <a:lnTo>
                  <a:pt x="423672" y="585762"/>
                </a:lnTo>
                <a:lnTo>
                  <a:pt x="425246" y="593001"/>
                </a:lnTo>
                <a:lnTo>
                  <a:pt x="379361" y="552246"/>
                </a:lnTo>
                <a:lnTo>
                  <a:pt x="344754" y="512140"/>
                </a:lnTo>
                <a:lnTo>
                  <a:pt x="320395" y="472605"/>
                </a:lnTo>
                <a:lnTo>
                  <a:pt x="305295" y="433590"/>
                </a:lnTo>
                <a:lnTo>
                  <a:pt x="298437" y="395008"/>
                </a:lnTo>
                <a:lnTo>
                  <a:pt x="298805" y="356793"/>
                </a:lnTo>
                <a:lnTo>
                  <a:pt x="305409" y="318858"/>
                </a:lnTo>
                <a:lnTo>
                  <a:pt x="317220" y="281165"/>
                </a:lnTo>
                <a:lnTo>
                  <a:pt x="333260" y="243611"/>
                </a:lnTo>
                <a:lnTo>
                  <a:pt x="352488" y="206146"/>
                </a:lnTo>
                <a:lnTo>
                  <a:pt x="373913" y="168681"/>
                </a:lnTo>
                <a:lnTo>
                  <a:pt x="407123" y="149364"/>
                </a:lnTo>
                <a:lnTo>
                  <a:pt x="438746" y="144818"/>
                </a:lnTo>
                <a:lnTo>
                  <a:pt x="445909" y="144818"/>
                </a:lnTo>
                <a:lnTo>
                  <a:pt x="466636" y="145973"/>
                </a:lnTo>
                <a:lnTo>
                  <a:pt x="486943" y="149364"/>
                </a:lnTo>
                <a:lnTo>
                  <a:pt x="486765" y="149364"/>
                </a:lnTo>
                <a:lnTo>
                  <a:pt x="504723" y="154571"/>
                </a:lnTo>
                <a:lnTo>
                  <a:pt x="520420" y="161645"/>
                </a:lnTo>
                <a:lnTo>
                  <a:pt x="505993" y="174307"/>
                </a:lnTo>
                <a:lnTo>
                  <a:pt x="496544" y="186905"/>
                </a:lnTo>
                <a:lnTo>
                  <a:pt x="492188" y="199186"/>
                </a:lnTo>
                <a:lnTo>
                  <a:pt x="492099" y="199440"/>
                </a:lnTo>
                <a:lnTo>
                  <a:pt x="492683" y="211874"/>
                </a:lnTo>
                <a:lnTo>
                  <a:pt x="504253" y="230174"/>
                </a:lnTo>
                <a:lnTo>
                  <a:pt x="524535" y="242341"/>
                </a:lnTo>
                <a:lnTo>
                  <a:pt x="548182" y="249326"/>
                </a:lnTo>
                <a:lnTo>
                  <a:pt x="570611" y="252196"/>
                </a:lnTo>
                <a:lnTo>
                  <a:pt x="581609" y="252196"/>
                </a:lnTo>
                <a:lnTo>
                  <a:pt x="593369" y="250926"/>
                </a:lnTo>
                <a:lnTo>
                  <a:pt x="603986" y="247713"/>
                </a:lnTo>
                <a:lnTo>
                  <a:pt x="612267" y="241998"/>
                </a:lnTo>
                <a:lnTo>
                  <a:pt x="630669" y="238887"/>
                </a:lnTo>
                <a:lnTo>
                  <a:pt x="682002" y="255968"/>
                </a:lnTo>
                <a:lnTo>
                  <a:pt x="694829" y="309295"/>
                </a:lnTo>
                <a:lnTo>
                  <a:pt x="694829" y="234429"/>
                </a:lnTo>
                <a:lnTo>
                  <a:pt x="687539" y="227495"/>
                </a:lnTo>
                <a:lnTo>
                  <a:pt x="667118" y="217487"/>
                </a:lnTo>
                <a:lnTo>
                  <a:pt x="638848" y="213677"/>
                </a:lnTo>
                <a:lnTo>
                  <a:pt x="601522" y="219252"/>
                </a:lnTo>
                <a:lnTo>
                  <a:pt x="598258" y="220129"/>
                </a:lnTo>
                <a:lnTo>
                  <a:pt x="595515" y="222300"/>
                </a:lnTo>
                <a:lnTo>
                  <a:pt x="593915" y="225221"/>
                </a:lnTo>
                <a:lnTo>
                  <a:pt x="584034" y="227380"/>
                </a:lnTo>
                <a:lnTo>
                  <a:pt x="530720" y="218033"/>
                </a:lnTo>
                <a:lnTo>
                  <a:pt x="516521" y="206146"/>
                </a:lnTo>
                <a:lnTo>
                  <a:pt x="516445" y="204673"/>
                </a:lnTo>
                <a:lnTo>
                  <a:pt x="517867" y="199440"/>
                </a:lnTo>
                <a:lnTo>
                  <a:pt x="517931" y="199186"/>
                </a:lnTo>
                <a:lnTo>
                  <a:pt x="523303" y="191858"/>
                </a:lnTo>
                <a:lnTo>
                  <a:pt x="533234" y="182905"/>
                </a:lnTo>
                <a:lnTo>
                  <a:pt x="548411" y="172593"/>
                </a:lnTo>
                <a:lnTo>
                  <a:pt x="551713" y="170586"/>
                </a:lnTo>
                <a:lnTo>
                  <a:pt x="553885" y="167170"/>
                </a:lnTo>
                <a:lnTo>
                  <a:pt x="523138" y="135280"/>
                </a:lnTo>
                <a:lnTo>
                  <a:pt x="454533" y="120345"/>
                </a:lnTo>
                <a:lnTo>
                  <a:pt x="421538" y="121615"/>
                </a:lnTo>
                <a:lnTo>
                  <a:pt x="379260" y="133413"/>
                </a:lnTo>
                <a:lnTo>
                  <a:pt x="333121" y="190296"/>
                </a:lnTo>
                <a:lnTo>
                  <a:pt x="314769" y="225742"/>
                </a:lnTo>
                <a:lnTo>
                  <a:pt x="298792" y="262026"/>
                </a:lnTo>
                <a:lnTo>
                  <a:pt x="286080" y="299059"/>
                </a:lnTo>
                <a:lnTo>
                  <a:pt x="277596" y="336804"/>
                </a:lnTo>
                <a:lnTo>
                  <a:pt x="274243" y="375183"/>
                </a:lnTo>
                <a:lnTo>
                  <a:pt x="276923" y="413664"/>
                </a:lnTo>
                <a:lnTo>
                  <a:pt x="276948" y="414147"/>
                </a:lnTo>
                <a:lnTo>
                  <a:pt x="286651" y="453618"/>
                </a:lnTo>
                <a:lnTo>
                  <a:pt x="304253" y="493547"/>
                </a:lnTo>
                <a:lnTo>
                  <a:pt x="330708" y="533857"/>
                </a:lnTo>
                <a:lnTo>
                  <a:pt x="366915" y="574509"/>
                </a:lnTo>
                <a:lnTo>
                  <a:pt x="413816" y="615416"/>
                </a:lnTo>
                <a:lnTo>
                  <a:pt x="418642" y="618020"/>
                </a:lnTo>
                <a:lnTo>
                  <a:pt x="421411" y="618020"/>
                </a:lnTo>
                <a:lnTo>
                  <a:pt x="449897" y="594106"/>
                </a:lnTo>
                <a:lnTo>
                  <a:pt x="449732" y="593001"/>
                </a:lnTo>
                <a:lnTo>
                  <a:pt x="447725" y="580161"/>
                </a:lnTo>
                <a:lnTo>
                  <a:pt x="441375" y="564400"/>
                </a:lnTo>
                <a:lnTo>
                  <a:pt x="432231" y="546862"/>
                </a:lnTo>
                <a:lnTo>
                  <a:pt x="430149" y="542315"/>
                </a:lnTo>
                <a:lnTo>
                  <a:pt x="427520" y="533171"/>
                </a:lnTo>
                <a:lnTo>
                  <a:pt x="427151" y="521284"/>
                </a:lnTo>
                <a:lnTo>
                  <a:pt x="431812" y="508495"/>
                </a:lnTo>
                <a:lnTo>
                  <a:pt x="441909" y="498259"/>
                </a:lnTo>
                <a:lnTo>
                  <a:pt x="462762" y="488365"/>
                </a:lnTo>
                <a:lnTo>
                  <a:pt x="498284" y="481977"/>
                </a:lnTo>
                <a:lnTo>
                  <a:pt x="552373" y="482295"/>
                </a:lnTo>
                <a:lnTo>
                  <a:pt x="555650" y="481977"/>
                </a:lnTo>
                <a:lnTo>
                  <a:pt x="594512" y="478345"/>
                </a:lnTo>
                <a:lnTo>
                  <a:pt x="633679" y="460933"/>
                </a:lnTo>
                <a:lnTo>
                  <a:pt x="637463" y="457657"/>
                </a:lnTo>
                <a:lnTo>
                  <a:pt x="668185" y="431101"/>
                </a:lnTo>
                <a:lnTo>
                  <a:pt x="696391" y="389902"/>
                </a:lnTo>
                <a:lnTo>
                  <a:pt x="713359" y="347611"/>
                </a:lnTo>
                <a:lnTo>
                  <a:pt x="719886" y="306705"/>
                </a:lnTo>
                <a:close/>
              </a:path>
              <a:path w="1143635" h="1143634">
                <a:moveTo>
                  <a:pt x="907300" y="758761"/>
                </a:moveTo>
                <a:lnTo>
                  <a:pt x="902322" y="736752"/>
                </a:lnTo>
                <a:lnTo>
                  <a:pt x="882713" y="704697"/>
                </a:lnTo>
                <a:lnTo>
                  <a:pt x="882713" y="760806"/>
                </a:lnTo>
                <a:lnTo>
                  <a:pt x="881875" y="775779"/>
                </a:lnTo>
                <a:lnTo>
                  <a:pt x="826033" y="848258"/>
                </a:lnTo>
                <a:lnTo>
                  <a:pt x="779335" y="893813"/>
                </a:lnTo>
                <a:lnTo>
                  <a:pt x="730427" y="938174"/>
                </a:lnTo>
                <a:lnTo>
                  <a:pt x="683107" y="978509"/>
                </a:lnTo>
                <a:lnTo>
                  <a:pt x="641134" y="1012037"/>
                </a:lnTo>
                <a:lnTo>
                  <a:pt x="608291" y="1035926"/>
                </a:lnTo>
                <a:lnTo>
                  <a:pt x="588327" y="1047369"/>
                </a:lnTo>
                <a:lnTo>
                  <a:pt x="587413" y="1029665"/>
                </a:lnTo>
                <a:lnTo>
                  <a:pt x="592836" y="999134"/>
                </a:lnTo>
                <a:lnTo>
                  <a:pt x="600989" y="965555"/>
                </a:lnTo>
                <a:lnTo>
                  <a:pt x="608228" y="938695"/>
                </a:lnTo>
                <a:lnTo>
                  <a:pt x="619734" y="883412"/>
                </a:lnTo>
                <a:lnTo>
                  <a:pt x="616991" y="849782"/>
                </a:lnTo>
                <a:lnTo>
                  <a:pt x="616915" y="848893"/>
                </a:lnTo>
                <a:lnTo>
                  <a:pt x="600075" y="827328"/>
                </a:lnTo>
                <a:lnTo>
                  <a:pt x="569518" y="810895"/>
                </a:lnTo>
                <a:lnTo>
                  <a:pt x="547751" y="787831"/>
                </a:lnTo>
                <a:lnTo>
                  <a:pt x="534936" y="748207"/>
                </a:lnTo>
                <a:lnTo>
                  <a:pt x="532549" y="700481"/>
                </a:lnTo>
                <a:lnTo>
                  <a:pt x="542061" y="653084"/>
                </a:lnTo>
                <a:lnTo>
                  <a:pt x="552272" y="631101"/>
                </a:lnTo>
                <a:lnTo>
                  <a:pt x="567766" y="611454"/>
                </a:lnTo>
                <a:lnTo>
                  <a:pt x="589648" y="597331"/>
                </a:lnTo>
                <a:lnTo>
                  <a:pt x="619023" y="591921"/>
                </a:lnTo>
                <a:lnTo>
                  <a:pt x="625906" y="592162"/>
                </a:lnTo>
                <a:lnTo>
                  <a:pt x="683615" y="605269"/>
                </a:lnTo>
                <a:lnTo>
                  <a:pt x="727278" y="622706"/>
                </a:lnTo>
                <a:lnTo>
                  <a:pt x="774738" y="647001"/>
                </a:lnTo>
                <a:lnTo>
                  <a:pt x="819937" y="676567"/>
                </a:lnTo>
                <a:lnTo>
                  <a:pt x="856754" y="709828"/>
                </a:lnTo>
                <a:lnTo>
                  <a:pt x="879119" y="745210"/>
                </a:lnTo>
                <a:lnTo>
                  <a:pt x="882713" y="760806"/>
                </a:lnTo>
                <a:lnTo>
                  <a:pt x="882713" y="704697"/>
                </a:lnTo>
                <a:lnTo>
                  <a:pt x="838301" y="659587"/>
                </a:lnTo>
                <a:lnTo>
                  <a:pt x="790092" y="627189"/>
                </a:lnTo>
                <a:lnTo>
                  <a:pt x="739267" y="600837"/>
                </a:lnTo>
                <a:lnTo>
                  <a:pt x="691959" y="581952"/>
                </a:lnTo>
                <a:lnTo>
                  <a:pt x="654329" y="571969"/>
                </a:lnTo>
                <a:lnTo>
                  <a:pt x="609447" y="567690"/>
                </a:lnTo>
                <a:lnTo>
                  <a:pt x="571119" y="578802"/>
                </a:lnTo>
                <a:lnTo>
                  <a:pt x="540512" y="604697"/>
                </a:lnTo>
                <a:lnTo>
                  <a:pt x="518833" y="644740"/>
                </a:lnTo>
                <a:lnTo>
                  <a:pt x="508203" y="698576"/>
                </a:lnTo>
                <a:lnTo>
                  <a:pt x="511505" y="754900"/>
                </a:lnTo>
                <a:lnTo>
                  <a:pt x="528599" y="803300"/>
                </a:lnTo>
                <a:lnTo>
                  <a:pt x="559333" y="833386"/>
                </a:lnTo>
                <a:lnTo>
                  <a:pt x="582549" y="845007"/>
                </a:lnTo>
                <a:lnTo>
                  <a:pt x="594398" y="859840"/>
                </a:lnTo>
                <a:lnTo>
                  <a:pt x="594893" y="881862"/>
                </a:lnTo>
                <a:lnTo>
                  <a:pt x="594995" y="886129"/>
                </a:lnTo>
                <a:lnTo>
                  <a:pt x="584415" y="932141"/>
                </a:lnTo>
                <a:lnTo>
                  <a:pt x="570699" y="985164"/>
                </a:lnTo>
                <a:lnTo>
                  <a:pt x="563651" y="1021600"/>
                </a:lnTo>
                <a:lnTo>
                  <a:pt x="562775" y="1045425"/>
                </a:lnTo>
                <a:lnTo>
                  <a:pt x="567524" y="1060564"/>
                </a:lnTo>
                <a:lnTo>
                  <a:pt x="571233" y="1066634"/>
                </a:lnTo>
                <a:lnTo>
                  <a:pt x="576973" y="1070635"/>
                </a:lnTo>
                <a:lnTo>
                  <a:pt x="585889" y="1072489"/>
                </a:lnTo>
                <a:lnTo>
                  <a:pt x="587222" y="1072489"/>
                </a:lnTo>
                <a:lnTo>
                  <a:pt x="634187" y="1047369"/>
                </a:lnTo>
                <a:lnTo>
                  <a:pt x="713727" y="985164"/>
                </a:lnTo>
                <a:lnTo>
                  <a:pt x="753783" y="950518"/>
                </a:lnTo>
                <a:lnTo>
                  <a:pt x="791997" y="915758"/>
                </a:lnTo>
                <a:lnTo>
                  <a:pt x="827341" y="881862"/>
                </a:lnTo>
                <a:lnTo>
                  <a:pt x="858824" y="849782"/>
                </a:lnTo>
                <a:lnTo>
                  <a:pt x="885444" y="820483"/>
                </a:lnTo>
                <a:lnTo>
                  <a:pt x="906106" y="780249"/>
                </a:lnTo>
                <a:lnTo>
                  <a:pt x="907186" y="760806"/>
                </a:lnTo>
                <a:lnTo>
                  <a:pt x="907300" y="758761"/>
                </a:lnTo>
                <a:close/>
              </a:path>
              <a:path w="1143635" h="1143634">
                <a:moveTo>
                  <a:pt x="1064780" y="585698"/>
                </a:moveTo>
                <a:lnTo>
                  <a:pt x="1061389" y="572490"/>
                </a:lnTo>
                <a:lnTo>
                  <a:pt x="1054658" y="568515"/>
                </a:lnTo>
                <a:lnTo>
                  <a:pt x="1048067" y="570204"/>
                </a:lnTo>
                <a:lnTo>
                  <a:pt x="1026477" y="573303"/>
                </a:lnTo>
                <a:lnTo>
                  <a:pt x="989215" y="563410"/>
                </a:lnTo>
                <a:lnTo>
                  <a:pt x="951928" y="516610"/>
                </a:lnTo>
                <a:lnTo>
                  <a:pt x="938047" y="472935"/>
                </a:lnTo>
                <a:lnTo>
                  <a:pt x="931519" y="422846"/>
                </a:lnTo>
                <a:lnTo>
                  <a:pt x="931875" y="369760"/>
                </a:lnTo>
                <a:lnTo>
                  <a:pt x="938606" y="317131"/>
                </a:lnTo>
                <a:lnTo>
                  <a:pt x="951242" y="268363"/>
                </a:lnTo>
                <a:lnTo>
                  <a:pt x="953414" y="261886"/>
                </a:lnTo>
                <a:lnTo>
                  <a:pt x="949947" y="254901"/>
                </a:lnTo>
                <a:lnTo>
                  <a:pt x="937018" y="250520"/>
                </a:lnTo>
                <a:lnTo>
                  <a:pt x="930021" y="254012"/>
                </a:lnTo>
                <a:lnTo>
                  <a:pt x="927849" y="260464"/>
                </a:lnTo>
                <a:lnTo>
                  <a:pt x="915873" y="304863"/>
                </a:lnTo>
                <a:lnTo>
                  <a:pt x="908519" y="352818"/>
                </a:lnTo>
                <a:lnTo>
                  <a:pt x="906183" y="402082"/>
                </a:lnTo>
                <a:lnTo>
                  <a:pt x="909307" y="450405"/>
                </a:lnTo>
                <a:lnTo>
                  <a:pt x="918286" y="495541"/>
                </a:lnTo>
                <a:lnTo>
                  <a:pt x="933564" y="535241"/>
                </a:lnTo>
                <a:lnTo>
                  <a:pt x="955560" y="567258"/>
                </a:lnTo>
                <a:lnTo>
                  <a:pt x="987247" y="590296"/>
                </a:lnTo>
                <a:lnTo>
                  <a:pt x="1024775" y="598043"/>
                </a:lnTo>
                <a:lnTo>
                  <a:pt x="1031925" y="597789"/>
                </a:lnTo>
                <a:lnTo>
                  <a:pt x="1039228" y="597052"/>
                </a:lnTo>
                <a:lnTo>
                  <a:pt x="1046657" y="595833"/>
                </a:lnTo>
                <a:lnTo>
                  <a:pt x="1060818" y="592416"/>
                </a:lnTo>
                <a:lnTo>
                  <a:pt x="1064780" y="585698"/>
                </a:lnTo>
                <a:close/>
              </a:path>
              <a:path w="1143635" h="1143634">
                <a:moveTo>
                  <a:pt x="1143571" y="571766"/>
                </a:moveTo>
                <a:lnTo>
                  <a:pt x="1141666" y="524941"/>
                </a:lnTo>
                <a:lnTo>
                  <a:pt x="1136078" y="479145"/>
                </a:lnTo>
                <a:lnTo>
                  <a:pt x="1126921" y="434530"/>
                </a:lnTo>
                <a:lnTo>
                  <a:pt x="1118882" y="406793"/>
                </a:lnTo>
                <a:lnTo>
                  <a:pt x="1118882" y="571766"/>
                </a:lnTo>
                <a:lnTo>
                  <a:pt x="1116876" y="618591"/>
                </a:lnTo>
                <a:lnTo>
                  <a:pt x="1116863" y="618909"/>
                </a:lnTo>
                <a:lnTo>
                  <a:pt x="1111008" y="664387"/>
                </a:lnTo>
                <a:lnTo>
                  <a:pt x="1110945" y="664946"/>
                </a:lnTo>
                <a:lnTo>
                  <a:pt x="1101267" y="709714"/>
                </a:lnTo>
                <a:lnTo>
                  <a:pt x="1088009" y="753059"/>
                </a:lnTo>
                <a:lnTo>
                  <a:pt x="1071333" y="794804"/>
                </a:lnTo>
                <a:lnTo>
                  <a:pt x="1051420" y="834783"/>
                </a:lnTo>
                <a:lnTo>
                  <a:pt x="1028407" y="872832"/>
                </a:lnTo>
                <a:lnTo>
                  <a:pt x="1002474" y="908799"/>
                </a:lnTo>
                <a:lnTo>
                  <a:pt x="973785" y="942492"/>
                </a:lnTo>
                <a:lnTo>
                  <a:pt x="942505" y="973772"/>
                </a:lnTo>
                <a:lnTo>
                  <a:pt x="908812" y="1002461"/>
                </a:lnTo>
                <a:lnTo>
                  <a:pt x="872845" y="1028395"/>
                </a:lnTo>
                <a:lnTo>
                  <a:pt x="834796" y="1051407"/>
                </a:lnTo>
                <a:lnTo>
                  <a:pt x="794816" y="1071333"/>
                </a:lnTo>
                <a:lnTo>
                  <a:pt x="753071" y="1088009"/>
                </a:lnTo>
                <a:lnTo>
                  <a:pt x="709739" y="1101255"/>
                </a:lnTo>
                <a:lnTo>
                  <a:pt x="664959" y="1110932"/>
                </a:lnTo>
                <a:lnTo>
                  <a:pt x="618921" y="1116863"/>
                </a:lnTo>
                <a:lnTo>
                  <a:pt x="571792" y="1118870"/>
                </a:lnTo>
                <a:lnTo>
                  <a:pt x="524649" y="1116863"/>
                </a:lnTo>
                <a:lnTo>
                  <a:pt x="478612" y="1110932"/>
                </a:lnTo>
                <a:lnTo>
                  <a:pt x="433844" y="1101255"/>
                </a:lnTo>
                <a:lnTo>
                  <a:pt x="390499" y="1088009"/>
                </a:lnTo>
                <a:lnTo>
                  <a:pt x="348754" y="1071333"/>
                </a:lnTo>
                <a:lnTo>
                  <a:pt x="308775" y="1051407"/>
                </a:lnTo>
                <a:lnTo>
                  <a:pt x="270725" y="1028395"/>
                </a:lnTo>
                <a:lnTo>
                  <a:pt x="234759" y="1002461"/>
                </a:lnTo>
                <a:lnTo>
                  <a:pt x="201066" y="973772"/>
                </a:lnTo>
                <a:lnTo>
                  <a:pt x="169786" y="942492"/>
                </a:lnTo>
                <a:lnTo>
                  <a:pt x="141097" y="908799"/>
                </a:lnTo>
                <a:lnTo>
                  <a:pt x="115163" y="872832"/>
                </a:lnTo>
                <a:lnTo>
                  <a:pt x="92151" y="834783"/>
                </a:lnTo>
                <a:lnTo>
                  <a:pt x="72237" y="794804"/>
                </a:lnTo>
                <a:lnTo>
                  <a:pt x="55562" y="753059"/>
                </a:lnTo>
                <a:lnTo>
                  <a:pt x="42303" y="709714"/>
                </a:lnTo>
                <a:lnTo>
                  <a:pt x="32626" y="664946"/>
                </a:lnTo>
                <a:lnTo>
                  <a:pt x="26708" y="618909"/>
                </a:lnTo>
                <a:lnTo>
                  <a:pt x="24688" y="571766"/>
                </a:lnTo>
                <a:lnTo>
                  <a:pt x="26695" y="524941"/>
                </a:lnTo>
                <a:lnTo>
                  <a:pt x="26708" y="524637"/>
                </a:lnTo>
                <a:lnTo>
                  <a:pt x="32562" y="479145"/>
                </a:lnTo>
                <a:lnTo>
                  <a:pt x="32626" y="478599"/>
                </a:lnTo>
                <a:lnTo>
                  <a:pt x="42303" y="433819"/>
                </a:lnTo>
                <a:lnTo>
                  <a:pt x="55562" y="390486"/>
                </a:lnTo>
                <a:lnTo>
                  <a:pt x="72237" y="348742"/>
                </a:lnTo>
                <a:lnTo>
                  <a:pt x="92151" y="308762"/>
                </a:lnTo>
                <a:lnTo>
                  <a:pt x="115112" y="270802"/>
                </a:lnTo>
                <a:lnTo>
                  <a:pt x="141097" y="234746"/>
                </a:lnTo>
                <a:lnTo>
                  <a:pt x="169786" y="201053"/>
                </a:lnTo>
                <a:lnTo>
                  <a:pt x="201066" y="169773"/>
                </a:lnTo>
                <a:lnTo>
                  <a:pt x="234759" y="141084"/>
                </a:lnTo>
                <a:lnTo>
                  <a:pt x="270725" y="115150"/>
                </a:lnTo>
                <a:lnTo>
                  <a:pt x="308775" y="92138"/>
                </a:lnTo>
                <a:lnTo>
                  <a:pt x="348754" y="72212"/>
                </a:lnTo>
                <a:lnTo>
                  <a:pt x="390499" y="55537"/>
                </a:lnTo>
                <a:lnTo>
                  <a:pt x="433844" y="42291"/>
                </a:lnTo>
                <a:lnTo>
                  <a:pt x="478612" y="32613"/>
                </a:lnTo>
                <a:lnTo>
                  <a:pt x="524649" y="26682"/>
                </a:lnTo>
                <a:lnTo>
                  <a:pt x="571792" y="24676"/>
                </a:lnTo>
                <a:lnTo>
                  <a:pt x="618921" y="26682"/>
                </a:lnTo>
                <a:lnTo>
                  <a:pt x="664959" y="32613"/>
                </a:lnTo>
                <a:lnTo>
                  <a:pt x="709739" y="42291"/>
                </a:lnTo>
                <a:lnTo>
                  <a:pt x="753071" y="55537"/>
                </a:lnTo>
                <a:lnTo>
                  <a:pt x="794816" y="72212"/>
                </a:lnTo>
                <a:lnTo>
                  <a:pt x="834796" y="92138"/>
                </a:lnTo>
                <a:lnTo>
                  <a:pt x="872845" y="115150"/>
                </a:lnTo>
                <a:lnTo>
                  <a:pt x="908812" y="141084"/>
                </a:lnTo>
                <a:lnTo>
                  <a:pt x="942505" y="169773"/>
                </a:lnTo>
                <a:lnTo>
                  <a:pt x="973785" y="201053"/>
                </a:lnTo>
                <a:lnTo>
                  <a:pt x="1002474" y="234746"/>
                </a:lnTo>
                <a:lnTo>
                  <a:pt x="1028458" y="270802"/>
                </a:lnTo>
                <a:lnTo>
                  <a:pt x="1051420" y="308762"/>
                </a:lnTo>
                <a:lnTo>
                  <a:pt x="1071333" y="348742"/>
                </a:lnTo>
                <a:lnTo>
                  <a:pt x="1088009" y="390486"/>
                </a:lnTo>
                <a:lnTo>
                  <a:pt x="1101267" y="433819"/>
                </a:lnTo>
                <a:lnTo>
                  <a:pt x="1110945" y="478599"/>
                </a:lnTo>
                <a:lnTo>
                  <a:pt x="1116863" y="524637"/>
                </a:lnTo>
                <a:lnTo>
                  <a:pt x="1118882" y="571766"/>
                </a:lnTo>
                <a:lnTo>
                  <a:pt x="1118882" y="406793"/>
                </a:lnTo>
                <a:lnTo>
                  <a:pt x="1098562" y="349415"/>
                </a:lnTo>
                <a:lnTo>
                  <a:pt x="1079652" y="309232"/>
                </a:lnTo>
                <a:lnTo>
                  <a:pt x="1057783" y="270802"/>
                </a:lnTo>
                <a:lnTo>
                  <a:pt x="1033106" y="234302"/>
                </a:lnTo>
                <a:lnTo>
                  <a:pt x="1005763" y="199872"/>
                </a:lnTo>
                <a:lnTo>
                  <a:pt x="975906" y="167652"/>
                </a:lnTo>
                <a:lnTo>
                  <a:pt x="943686" y="137795"/>
                </a:lnTo>
                <a:lnTo>
                  <a:pt x="909256" y="110464"/>
                </a:lnTo>
                <a:lnTo>
                  <a:pt x="872756" y="85775"/>
                </a:lnTo>
                <a:lnTo>
                  <a:pt x="834326" y="63906"/>
                </a:lnTo>
                <a:lnTo>
                  <a:pt x="794131" y="44996"/>
                </a:lnTo>
                <a:lnTo>
                  <a:pt x="752322" y="29197"/>
                </a:lnTo>
                <a:lnTo>
                  <a:pt x="709028" y="16637"/>
                </a:lnTo>
                <a:lnTo>
                  <a:pt x="664413" y="7493"/>
                </a:lnTo>
                <a:lnTo>
                  <a:pt x="618617" y="1892"/>
                </a:lnTo>
                <a:lnTo>
                  <a:pt x="571792" y="0"/>
                </a:lnTo>
                <a:lnTo>
                  <a:pt x="524954" y="1892"/>
                </a:lnTo>
                <a:lnTo>
                  <a:pt x="479158" y="7493"/>
                </a:lnTo>
                <a:lnTo>
                  <a:pt x="434543" y="16637"/>
                </a:lnTo>
                <a:lnTo>
                  <a:pt x="391248" y="29197"/>
                </a:lnTo>
                <a:lnTo>
                  <a:pt x="349440" y="44996"/>
                </a:lnTo>
                <a:lnTo>
                  <a:pt x="309245" y="63906"/>
                </a:lnTo>
                <a:lnTo>
                  <a:pt x="270814" y="85775"/>
                </a:lnTo>
                <a:lnTo>
                  <a:pt x="234315" y="110464"/>
                </a:lnTo>
                <a:lnTo>
                  <a:pt x="199885" y="137795"/>
                </a:lnTo>
                <a:lnTo>
                  <a:pt x="167665" y="167652"/>
                </a:lnTo>
                <a:lnTo>
                  <a:pt x="137807" y="199872"/>
                </a:lnTo>
                <a:lnTo>
                  <a:pt x="110464" y="234302"/>
                </a:lnTo>
                <a:lnTo>
                  <a:pt x="85788" y="270802"/>
                </a:lnTo>
                <a:lnTo>
                  <a:pt x="63919" y="309232"/>
                </a:lnTo>
                <a:lnTo>
                  <a:pt x="45008" y="349415"/>
                </a:lnTo>
                <a:lnTo>
                  <a:pt x="29197" y="391236"/>
                </a:lnTo>
                <a:lnTo>
                  <a:pt x="16649" y="434530"/>
                </a:lnTo>
                <a:lnTo>
                  <a:pt x="7607" y="478599"/>
                </a:lnTo>
                <a:lnTo>
                  <a:pt x="1943" y="524637"/>
                </a:lnTo>
                <a:lnTo>
                  <a:pt x="1905" y="524941"/>
                </a:lnTo>
                <a:lnTo>
                  <a:pt x="0" y="571766"/>
                </a:lnTo>
                <a:lnTo>
                  <a:pt x="1905" y="618591"/>
                </a:lnTo>
                <a:lnTo>
                  <a:pt x="7505" y="664387"/>
                </a:lnTo>
                <a:lnTo>
                  <a:pt x="16649" y="709015"/>
                </a:lnTo>
                <a:lnTo>
                  <a:pt x="29197" y="752309"/>
                </a:lnTo>
                <a:lnTo>
                  <a:pt x="45008" y="794118"/>
                </a:lnTo>
                <a:lnTo>
                  <a:pt x="63919" y="834313"/>
                </a:lnTo>
                <a:lnTo>
                  <a:pt x="85852" y="872832"/>
                </a:lnTo>
                <a:lnTo>
                  <a:pt x="110464" y="909243"/>
                </a:lnTo>
                <a:lnTo>
                  <a:pt x="137807" y="943673"/>
                </a:lnTo>
                <a:lnTo>
                  <a:pt x="167665" y="975893"/>
                </a:lnTo>
                <a:lnTo>
                  <a:pt x="199885" y="1005751"/>
                </a:lnTo>
                <a:lnTo>
                  <a:pt x="234315" y="1033081"/>
                </a:lnTo>
                <a:lnTo>
                  <a:pt x="270814" y="1057770"/>
                </a:lnTo>
                <a:lnTo>
                  <a:pt x="309245" y="1079639"/>
                </a:lnTo>
                <a:lnTo>
                  <a:pt x="349440" y="1098550"/>
                </a:lnTo>
                <a:lnTo>
                  <a:pt x="391248" y="1114348"/>
                </a:lnTo>
                <a:lnTo>
                  <a:pt x="434543" y="1126909"/>
                </a:lnTo>
                <a:lnTo>
                  <a:pt x="479158" y="1136053"/>
                </a:lnTo>
                <a:lnTo>
                  <a:pt x="524954" y="1141653"/>
                </a:lnTo>
                <a:lnTo>
                  <a:pt x="571792" y="1143546"/>
                </a:lnTo>
                <a:lnTo>
                  <a:pt x="618617" y="1141653"/>
                </a:lnTo>
                <a:lnTo>
                  <a:pt x="664413" y="1136053"/>
                </a:lnTo>
                <a:lnTo>
                  <a:pt x="709028" y="1126909"/>
                </a:lnTo>
                <a:lnTo>
                  <a:pt x="752322" y="1114348"/>
                </a:lnTo>
                <a:lnTo>
                  <a:pt x="794131" y="1098550"/>
                </a:lnTo>
                <a:lnTo>
                  <a:pt x="834326" y="1079639"/>
                </a:lnTo>
                <a:lnTo>
                  <a:pt x="872756" y="1057770"/>
                </a:lnTo>
                <a:lnTo>
                  <a:pt x="909256" y="1033081"/>
                </a:lnTo>
                <a:lnTo>
                  <a:pt x="943686" y="1005751"/>
                </a:lnTo>
                <a:lnTo>
                  <a:pt x="975906" y="975893"/>
                </a:lnTo>
                <a:lnTo>
                  <a:pt x="1005763" y="943673"/>
                </a:lnTo>
                <a:lnTo>
                  <a:pt x="1033106" y="909243"/>
                </a:lnTo>
                <a:lnTo>
                  <a:pt x="1057719" y="872832"/>
                </a:lnTo>
                <a:lnTo>
                  <a:pt x="1079652" y="834313"/>
                </a:lnTo>
                <a:lnTo>
                  <a:pt x="1098562" y="794118"/>
                </a:lnTo>
                <a:lnTo>
                  <a:pt x="1114374" y="752309"/>
                </a:lnTo>
                <a:lnTo>
                  <a:pt x="1126921" y="709015"/>
                </a:lnTo>
                <a:lnTo>
                  <a:pt x="1135964" y="664946"/>
                </a:lnTo>
                <a:lnTo>
                  <a:pt x="1141628" y="618909"/>
                </a:lnTo>
                <a:lnTo>
                  <a:pt x="1141666" y="618591"/>
                </a:lnTo>
                <a:lnTo>
                  <a:pt x="1143571" y="57176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079855" y="9983621"/>
            <a:ext cx="297815" cy="273685"/>
          </a:xfrm>
          <a:custGeom>
            <a:avLst/>
            <a:gdLst/>
            <a:ahLst/>
            <a:cxnLst/>
            <a:rect l="l" t="t" r="r" b="b"/>
            <a:pathLst>
              <a:path w="297815" h="273684">
                <a:moveTo>
                  <a:pt x="291991" y="0"/>
                </a:moveTo>
                <a:lnTo>
                  <a:pt x="278358" y="0"/>
                </a:lnTo>
                <a:lnTo>
                  <a:pt x="272829" y="5518"/>
                </a:lnTo>
                <a:lnTo>
                  <a:pt x="272829" y="124268"/>
                </a:lnTo>
                <a:lnTo>
                  <a:pt x="263059" y="172534"/>
                </a:lnTo>
                <a:lnTo>
                  <a:pt x="236433" y="211993"/>
                </a:lnTo>
                <a:lnTo>
                  <a:pt x="196978" y="238620"/>
                </a:lnTo>
                <a:lnTo>
                  <a:pt x="148717" y="248390"/>
                </a:lnTo>
                <a:lnTo>
                  <a:pt x="100482" y="238620"/>
                </a:lnTo>
                <a:lnTo>
                  <a:pt x="61050" y="211993"/>
                </a:lnTo>
                <a:lnTo>
                  <a:pt x="34442" y="172534"/>
                </a:lnTo>
                <a:lnTo>
                  <a:pt x="24679" y="124268"/>
                </a:lnTo>
                <a:lnTo>
                  <a:pt x="24679" y="5518"/>
                </a:lnTo>
                <a:lnTo>
                  <a:pt x="19161" y="0"/>
                </a:lnTo>
                <a:lnTo>
                  <a:pt x="5528" y="0"/>
                </a:lnTo>
                <a:lnTo>
                  <a:pt x="0" y="5518"/>
                </a:lnTo>
                <a:lnTo>
                  <a:pt x="0" y="124268"/>
                </a:lnTo>
                <a:lnTo>
                  <a:pt x="7593" y="171255"/>
                </a:lnTo>
                <a:lnTo>
                  <a:pt x="28730" y="212096"/>
                </a:lnTo>
                <a:lnTo>
                  <a:pt x="60941" y="244325"/>
                </a:lnTo>
                <a:lnTo>
                  <a:pt x="101760" y="265472"/>
                </a:lnTo>
                <a:lnTo>
                  <a:pt x="148717" y="273070"/>
                </a:lnTo>
                <a:lnTo>
                  <a:pt x="195700" y="265472"/>
                </a:lnTo>
                <a:lnTo>
                  <a:pt x="236541" y="244325"/>
                </a:lnTo>
                <a:lnTo>
                  <a:pt x="268771" y="212096"/>
                </a:lnTo>
                <a:lnTo>
                  <a:pt x="289921" y="171255"/>
                </a:lnTo>
                <a:lnTo>
                  <a:pt x="297519" y="124268"/>
                </a:lnTo>
                <a:lnTo>
                  <a:pt x="297519" y="5518"/>
                </a:lnTo>
                <a:lnTo>
                  <a:pt x="29199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103117" y="9795671"/>
            <a:ext cx="251460" cy="24765"/>
          </a:xfrm>
          <a:custGeom>
            <a:avLst/>
            <a:gdLst/>
            <a:ahLst/>
            <a:cxnLst/>
            <a:rect l="l" t="t" r="r" b="b"/>
            <a:pathLst>
              <a:path w="251459" h="24765">
                <a:moveTo>
                  <a:pt x="245448" y="0"/>
                </a:moveTo>
                <a:lnTo>
                  <a:pt x="5528" y="0"/>
                </a:lnTo>
                <a:lnTo>
                  <a:pt x="0" y="5518"/>
                </a:lnTo>
                <a:lnTo>
                  <a:pt x="0" y="19161"/>
                </a:lnTo>
                <a:lnTo>
                  <a:pt x="5528" y="24679"/>
                </a:lnTo>
                <a:lnTo>
                  <a:pt x="238631" y="24679"/>
                </a:lnTo>
                <a:lnTo>
                  <a:pt x="245448" y="24679"/>
                </a:lnTo>
                <a:lnTo>
                  <a:pt x="250987" y="19161"/>
                </a:lnTo>
                <a:lnTo>
                  <a:pt x="250987" y="5518"/>
                </a:lnTo>
                <a:lnTo>
                  <a:pt x="245448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016711" y="9289459"/>
            <a:ext cx="424180" cy="441325"/>
          </a:xfrm>
          <a:custGeom>
            <a:avLst/>
            <a:gdLst/>
            <a:ahLst/>
            <a:cxnLst/>
            <a:rect l="l" t="t" r="r" b="b"/>
            <a:pathLst>
              <a:path w="424180" h="441325">
                <a:moveTo>
                  <a:pt x="242227" y="120561"/>
                </a:moveTo>
                <a:lnTo>
                  <a:pt x="230809" y="69443"/>
                </a:lnTo>
                <a:lnTo>
                  <a:pt x="202590" y="31305"/>
                </a:lnTo>
                <a:lnTo>
                  <a:pt x="151206" y="3683"/>
                </a:lnTo>
                <a:lnTo>
                  <a:pt x="121653" y="0"/>
                </a:lnTo>
                <a:lnTo>
                  <a:pt x="120573" y="0"/>
                </a:lnTo>
                <a:lnTo>
                  <a:pt x="73685" y="9486"/>
                </a:lnTo>
                <a:lnTo>
                  <a:pt x="35356" y="35344"/>
                </a:lnTo>
                <a:lnTo>
                  <a:pt x="9486" y="73672"/>
                </a:lnTo>
                <a:lnTo>
                  <a:pt x="0" y="120561"/>
                </a:lnTo>
                <a:lnTo>
                  <a:pt x="0" y="435457"/>
                </a:lnTo>
                <a:lnTo>
                  <a:pt x="5524" y="440969"/>
                </a:lnTo>
                <a:lnTo>
                  <a:pt x="12344" y="440969"/>
                </a:lnTo>
                <a:lnTo>
                  <a:pt x="19151" y="440969"/>
                </a:lnTo>
                <a:lnTo>
                  <a:pt x="24688" y="435457"/>
                </a:lnTo>
                <a:lnTo>
                  <a:pt x="24688" y="120561"/>
                </a:lnTo>
                <a:lnTo>
                  <a:pt x="32232" y="83273"/>
                </a:lnTo>
                <a:lnTo>
                  <a:pt x="52806" y="52793"/>
                </a:lnTo>
                <a:lnTo>
                  <a:pt x="83286" y="32219"/>
                </a:lnTo>
                <a:lnTo>
                  <a:pt x="120573" y="24676"/>
                </a:lnTo>
                <a:lnTo>
                  <a:pt x="121653" y="24676"/>
                </a:lnTo>
                <a:lnTo>
                  <a:pt x="166916" y="36080"/>
                </a:lnTo>
                <a:lnTo>
                  <a:pt x="201561" y="67678"/>
                </a:lnTo>
                <a:lnTo>
                  <a:pt x="216522" y="106565"/>
                </a:lnTo>
                <a:lnTo>
                  <a:pt x="217551" y="120561"/>
                </a:lnTo>
                <a:lnTo>
                  <a:pt x="217551" y="435178"/>
                </a:lnTo>
                <a:lnTo>
                  <a:pt x="223075" y="440715"/>
                </a:lnTo>
                <a:lnTo>
                  <a:pt x="236702" y="440715"/>
                </a:lnTo>
                <a:lnTo>
                  <a:pt x="242227" y="435178"/>
                </a:lnTo>
                <a:lnTo>
                  <a:pt x="242227" y="120561"/>
                </a:lnTo>
                <a:close/>
              </a:path>
              <a:path w="424180" h="441325">
                <a:moveTo>
                  <a:pt x="423786" y="120561"/>
                </a:moveTo>
                <a:lnTo>
                  <a:pt x="414299" y="73672"/>
                </a:lnTo>
                <a:lnTo>
                  <a:pt x="388429" y="35344"/>
                </a:lnTo>
                <a:lnTo>
                  <a:pt x="350100" y="9486"/>
                </a:lnTo>
                <a:lnTo>
                  <a:pt x="303212" y="0"/>
                </a:lnTo>
                <a:lnTo>
                  <a:pt x="296646" y="0"/>
                </a:lnTo>
                <a:lnTo>
                  <a:pt x="291630" y="317"/>
                </a:lnTo>
                <a:lnTo>
                  <a:pt x="279958" y="1955"/>
                </a:lnTo>
                <a:lnTo>
                  <a:pt x="275247" y="8191"/>
                </a:lnTo>
                <a:lnTo>
                  <a:pt x="277139" y="21704"/>
                </a:lnTo>
                <a:lnTo>
                  <a:pt x="283375" y="26428"/>
                </a:lnTo>
                <a:lnTo>
                  <a:pt x="293916" y="24930"/>
                </a:lnTo>
                <a:lnTo>
                  <a:pt x="297802" y="24676"/>
                </a:lnTo>
                <a:lnTo>
                  <a:pt x="303212" y="24676"/>
                </a:lnTo>
                <a:lnTo>
                  <a:pt x="340499" y="32219"/>
                </a:lnTo>
                <a:lnTo>
                  <a:pt x="370979" y="52793"/>
                </a:lnTo>
                <a:lnTo>
                  <a:pt x="391553" y="83273"/>
                </a:lnTo>
                <a:lnTo>
                  <a:pt x="399097" y="120561"/>
                </a:lnTo>
                <a:lnTo>
                  <a:pt x="399097" y="435457"/>
                </a:lnTo>
                <a:lnTo>
                  <a:pt x="404634" y="440969"/>
                </a:lnTo>
                <a:lnTo>
                  <a:pt x="411441" y="440969"/>
                </a:lnTo>
                <a:lnTo>
                  <a:pt x="418249" y="440969"/>
                </a:lnTo>
                <a:lnTo>
                  <a:pt x="423786" y="435457"/>
                </a:lnTo>
                <a:lnTo>
                  <a:pt x="423786" y="12056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931396" y="9795671"/>
            <a:ext cx="594360" cy="212725"/>
          </a:xfrm>
          <a:custGeom>
            <a:avLst/>
            <a:gdLst/>
            <a:ahLst/>
            <a:cxnLst/>
            <a:rect l="l" t="t" r="r" b="b"/>
            <a:pathLst>
              <a:path w="594359" h="212725">
                <a:moveTo>
                  <a:pt x="488110" y="0"/>
                </a:moveTo>
                <a:lnTo>
                  <a:pt x="106237" y="0"/>
                </a:lnTo>
                <a:lnTo>
                  <a:pt x="85366" y="2046"/>
                </a:lnTo>
                <a:lnTo>
                  <a:pt x="47390" y="17841"/>
                </a:lnTo>
                <a:lnTo>
                  <a:pt x="17841" y="47453"/>
                </a:lnTo>
                <a:lnTo>
                  <a:pt x="2045" y="85471"/>
                </a:lnTo>
                <a:lnTo>
                  <a:pt x="0" y="106321"/>
                </a:lnTo>
                <a:lnTo>
                  <a:pt x="8361" y="147665"/>
                </a:lnTo>
                <a:lnTo>
                  <a:pt x="26289" y="174254"/>
                </a:lnTo>
                <a:lnTo>
                  <a:pt x="31247" y="181527"/>
                </a:lnTo>
                <a:lnTo>
                  <a:pt x="64922" y="204265"/>
                </a:lnTo>
                <a:lnTo>
                  <a:pt x="106237" y="212632"/>
                </a:lnTo>
                <a:lnTo>
                  <a:pt x="488110" y="212632"/>
                </a:lnTo>
                <a:lnTo>
                  <a:pt x="508975" y="210585"/>
                </a:lnTo>
                <a:lnTo>
                  <a:pt x="528743" y="204573"/>
                </a:lnTo>
                <a:lnTo>
                  <a:pt x="546947" y="194790"/>
                </a:lnTo>
                <a:lnTo>
                  <a:pt x="555226" y="187952"/>
                </a:lnTo>
                <a:lnTo>
                  <a:pt x="106237" y="187952"/>
                </a:lnTo>
                <a:lnTo>
                  <a:pt x="74523" y="181527"/>
                </a:lnTo>
                <a:lnTo>
                  <a:pt x="48599" y="164017"/>
                </a:lnTo>
                <a:lnTo>
                  <a:pt x="31107" y="138066"/>
                </a:lnTo>
                <a:lnTo>
                  <a:pt x="24690" y="106321"/>
                </a:lnTo>
                <a:lnTo>
                  <a:pt x="26262" y="90325"/>
                </a:lnTo>
                <a:lnTo>
                  <a:pt x="48700" y="48637"/>
                </a:lnTo>
                <a:lnTo>
                  <a:pt x="90236" y="26249"/>
                </a:lnTo>
                <a:lnTo>
                  <a:pt x="106237" y="24679"/>
                </a:lnTo>
                <a:lnTo>
                  <a:pt x="553572" y="24679"/>
                </a:lnTo>
                <a:lnTo>
                  <a:pt x="529415" y="8366"/>
                </a:lnTo>
                <a:lnTo>
                  <a:pt x="488110" y="0"/>
                </a:lnTo>
                <a:close/>
              </a:path>
              <a:path w="594359" h="212725">
                <a:moveTo>
                  <a:pt x="553572" y="24679"/>
                </a:moveTo>
                <a:lnTo>
                  <a:pt x="488110" y="24679"/>
                </a:lnTo>
                <a:lnTo>
                  <a:pt x="520297" y="31203"/>
                </a:lnTo>
                <a:lnTo>
                  <a:pt x="519962" y="31203"/>
                </a:lnTo>
                <a:lnTo>
                  <a:pt x="545751" y="48637"/>
                </a:lnTo>
                <a:lnTo>
                  <a:pt x="563230" y="74574"/>
                </a:lnTo>
                <a:lnTo>
                  <a:pt x="569647" y="106321"/>
                </a:lnTo>
                <a:lnTo>
                  <a:pt x="568073" y="122310"/>
                </a:lnTo>
                <a:lnTo>
                  <a:pt x="545621" y="164017"/>
                </a:lnTo>
                <a:lnTo>
                  <a:pt x="504105" y="186380"/>
                </a:lnTo>
                <a:lnTo>
                  <a:pt x="488110" y="187952"/>
                </a:lnTo>
                <a:lnTo>
                  <a:pt x="555226" y="187952"/>
                </a:lnTo>
                <a:lnTo>
                  <a:pt x="586281" y="146941"/>
                </a:lnTo>
                <a:lnTo>
                  <a:pt x="594337" y="106321"/>
                </a:lnTo>
                <a:lnTo>
                  <a:pt x="585975" y="64971"/>
                </a:lnTo>
                <a:lnTo>
                  <a:pt x="563206" y="31203"/>
                </a:lnTo>
                <a:lnTo>
                  <a:pt x="562728" y="30862"/>
                </a:lnTo>
                <a:lnTo>
                  <a:pt x="553572" y="2467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216208" y="8949052"/>
            <a:ext cx="24765" cy="193675"/>
          </a:xfrm>
          <a:custGeom>
            <a:avLst/>
            <a:gdLst/>
            <a:ahLst/>
            <a:cxnLst/>
            <a:rect l="l" t="t" r="r" b="b"/>
            <a:pathLst>
              <a:path w="24765" h="193675">
                <a:moveTo>
                  <a:pt x="19151" y="0"/>
                </a:moveTo>
                <a:lnTo>
                  <a:pt x="5539" y="0"/>
                </a:lnTo>
                <a:lnTo>
                  <a:pt x="0" y="5518"/>
                </a:lnTo>
                <a:lnTo>
                  <a:pt x="0" y="187544"/>
                </a:lnTo>
                <a:lnTo>
                  <a:pt x="5539" y="193072"/>
                </a:lnTo>
                <a:lnTo>
                  <a:pt x="12345" y="193072"/>
                </a:lnTo>
                <a:lnTo>
                  <a:pt x="19151" y="193072"/>
                </a:lnTo>
                <a:lnTo>
                  <a:pt x="24690" y="187544"/>
                </a:lnTo>
                <a:lnTo>
                  <a:pt x="24690" y="5518"/>
                </a:lnTo>
                <a:lnTo>
                  <a:pt x="1915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9" name="object 6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3963719" y="9066011"/>
            <a:ext cx="86636" cy="127640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3780186" y="9249745"/>
            <a:ext cx="129294" cy="84782"/>
          </a:xfrm>
          <a:prstGeom prst="rect">
            <a:avLst/>
          </a:prstGeom>
        </p:spPr>
      </p:pic>
      <p:sp>
        <p:nvSpPr>
          <p:cNvPr id="71" name="object 71"/>
          <p:cNvSpPr/>
          <p:nvPr/>
        </p:nvSpPr>
        <p:spPr>
          <a:xfrm>
            <a:off x="13663111" y="9502137"/>
            <a:ext cx="193675" cy="24765"/>
          </a:xfrm>
          <a:custGeom>
            <a:avLst/>
            <a:gdLst/>
            <a:ahLst/>
            <a:cxnLst/>
            <a:rect l="l" t="t" r="r" b="b"/>
            <a:pathLst>
              <a:path w="193675" h="24765">
                <a:moveTo>
                  <a:pt x="187544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19161"/>
                </a:lnTo>
                <a:lnTo>
                  <a:pt x="5539" y="24690"/>
                </a:lnTo>
                <a:lnTo>
                  <a:pt x="180737" y="24690"/>
                </a:lnTo>
                <a:lnTo>
                  <a:pt x="187544" y="24690"/>
                </a:lnTo>
                <a:lnTo>
                  <a:pt x="193083" y="19161"/>
                </a:lnTo>
                <a:lnTo>
                  <a:pt x="193083" y="5528"/>
                </a:lnTo>
                <a:lnTo>
                  <a:pt x="18754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600910" y="9502137"/>
            <a:ext cx="193675" cy="24765"/>
          </a:xfrm>
          <a:custGeom>
            <a:avLst/>
            <a:gdLst/>
            <a:ahLst/>
            <a:cxnLst/>
            <a:rect l="l" t="t" r="r" b="b"/>
            <a:pathLst>
              <a:path w="193675" h="24765">
                <a:moveTo>
                  <a:pt x="187544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19161"/>
                </a:lnTo>
                <a:lnTo>
                  <a:pt x="5539" y="24690"/>
                </a:lnTo>
                <a:lnTo>
                  <a:pt x="180737" y="24690"/>
                </a:lnTo>
                <a:lnTo>
                  <a:pt x="187544" y="24690"/>
                </a:lnTo>
                <a:lnTo>
                  <a:pt x="193083" y="19161"/>
                </a:lnTo>
                <a:lnTo>
                  <a:pt x="193083" y="5528"/>
                </a:lnTo>
                <a:lnTo>
                  <a:pt x="18754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3" name="object 7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4547625" y="9249651"/>
            <a:ext cx="129409" cy="84876"/>
          </a:xfrm>
          <a:prstGeom prst="rect">
            <a:avLst/>
          </a:prstGeom>
        </p:spPr>
      </p:pic>
      <p:pic>
        <p:nvPicPr>
          <p:cNvPr id="74" name="object 7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4406759" y="9066022"/>
            <a:ext cx="86625" cy="127629"/>
          </a:xfrm>
          <a:prstGeom prst="rect">
            <a:avLst/>
          </a:prstGeom>
        </p:spPr>
      </p:pic>
      <p:sp>
        <p:nvSpPr>
          <p:cNvPr id="75" name="object 75"/>
          <p:cNvSpPr/>
          <p:nvPr/>
        </p:nvSpPr>
        <p:spPr>
          <a:xfrm>
            <a:off x="17207469" y="6435252"/>
            <a:ext cx="241935" cy="427355"/>
          </a:xfrm>
          <a:custGeom>
            <a:avLst/>
            <a:gdLst/>
            <a:ahLst/>
            <a:cxnLst/>
            <a:rect l="l" t="t" r="r" b="b"/>
            <a:pathLst>
              <a:path w="241934" h="427354">
                <a:moveTo>
                  <a:pt x="72724" y="0"/>
                </a:moveTo>
                <a:lnTo>
                  <a:pt x="27236" y="8998"/>
                </a:lnTo>
                <a:lnTo>
                  <a:pt x="3766" y="44405"/>
                </a:lnTo>
                <a:lnTo>
                  <a:pt x="3664" y="44634"/>
                </a:lnTo>
                <a:lnTo>
                  <a:pt x="0" y="70375"/>
                </a:lnTo>
                <a:lnTo>
                  <a:pt x="2043" y="100335"/>
                </a:lnTo>
                <a:lnTo>
                  <a:pt x="9280" y="130702"/>
                </a:lnTo>
                <a:lnTo>
                  <a:pt x="21219" y="159653"/>
                </a:lnTo>
                <a:lnTo>
                  <a:pt x="37263" y="184010"/>
                </a:lnTo>
                <a:lnTo>
                  <a:pt x="56816" y="200594"/>
                </a:lnTo>
                <a:lnTo>
                  <a:pt x="58370" y="284635"/>
                </a:lnTo>
                <a:lnTo>
                  <a:pt x="69631" y="354010"/>
                </a:lnTo>
                <a:lnTo>
                  <a:pt x="86224" y="393517"/>
                </a:lnTo>
                <a:lnTo>
                  <a:pt x="119809" y="424566"/>
                </a:lnTo>
                <a:lnTo>
                  <a:pt x="129233" y="427174"/>
                </a:lnTo>
                <a:lnTo>
                  <a:pt x="133746" y="427174"/>
                </a:lnTo>
                <a:lnTo>
                  <a:pt x="162598" y="403426"/>
                </a:lnTo>
                <a:lnTo>
                  <a:pt x="133746" y="403426"/>
                </a:lnTo>
                <a:lnTo>
                  <a:pt x="128437" y="401436"/>
                </a:lnTo>
                <a:lnTo>
                  <a:pt x="92687" y="344581"/>
                </a:lnTo>
                <a:lnTo>
                  <a:pt x="82669" y="284635"/>
                </a:lnTo>
                <a:lnTo>
                  <a:pt x="81917" y="200594"/>
                </a:lnTo>
                <a:lnTo>
                  <a:pt x="81964" y="191054"/>
                </a:lnTo>
                <a:lnTo>
                  <a:pt x="82135" y="187642"/>
                </a:lnTo>
                <a:lnTo>
                  <a:pt x="78533" y="182521"/>
                </a:lnTo>
                <a:lnTo>
                  <a:pt x="44967" y="151507"/>
                </a:lnTo>
                <a:lnTo>
                  <a:pt x="26429" y="96535"/>
                </a:lnTo>
                <a:lnTo>
                  <a:pt x="24619" y="73839"/>
                </a:lnTo>
                <a:lnTo>
                  <a:pt x="26601" y="54559"/>
                </a:lnTo>
                <a:lnTo>
                  <a:pt x="32209" y="39462"/>
                </a:lnTo>
                <a:lnTo>
                  <a:pt x="41273" y="29317"/>
                </a:lnTo>
                <a:lnTo>
                  <a:pt x="46450" y="25741"/>
                </a:lnTo>
                <a:lnTo>
                  <a:pt x="53099" y="23971"/>
                </a:lnTo>
                <a:lnTo>
                  <a:pt x="135485" y="23971"/>
                </a:lnTo>
                <a:lnTo>
                  <a:pt x="135096" y="23751"/>
                </a:lnTo>
                <a:lnTo>
                  <a:pt x="101846" y="7783"/>
                </a:lnTo>
                <a:lnTo>
                  <a:pt x="72724" y="0"/>
                </a:lnTo>
                <a:close/>
              </a:path>
              <a:path w="241934" h="427354">
                <a:moveTo>
                  <a:pt x="135485" y="23971"/>
                </a:moveTo>
                <a:lnTo>
                  <a:pt x="61036" y="23971"/>
                </a:lnTo>
                <a:lnTo>
                  <a:pt x="74967" y="25416"/>
                </a:lnTo>
                <a:lnTo>
                  <a:pt x="74344" y="25416"/>
                </a:lnTo>
                <a:lnTo>
                  <a:pt x="88680" y="29317"/>
                </a:lnTo>
                <a:lnTo>
                  <a:pt x="105043" y="35960"/>
                </a:lnTo>
                <a:lnTo>
                  <a:pt x="122898" y="45217"/>
                </a:lnTo>
                <a:lnTo>
                  <a:pt x="125976" y="46955"/>
                </a:lnTo>
                <a:lnTo>
                  <a:pt x="133159" y="50861"/>
                </a:lnTo>
                <a:lnTo>
                  <a:pt x="182497" y="82494"/>
                </a:lnTo>
                <a:lnTo>
                  <a:pt x="216246" y="134806"/>
                </a:lnTo>
                <a:lnTo>
                  <a:pt x="217097" y="161587"/>
                </a:lnTo>
                <a:lnTo>
                  <a:pt x="209476" y="191054"/>
                </a:lnTo>
                <a:lnTo>
                  <a:pt x="193461" y="223055"/>
                </a:lnTo>
                <a:lnTo>
                  <a:pt x="169127" y="257441"/>
                </a:lnTo>
                <a:lnTo>
                  <a:pt x="136621" y="299162"/>
                </a:lnTo>
                <a:lnTo>
                  <a:pt x="121078" y="333738"/>
                </a:lnTo>
                <a:lnTo>
                  <a:pt x="121581" y="363539"/>
                </a:lnTo>
                <a:lnTo>
                  <a:pt x="121607" y="365088"/>
                </a:lnTo>
                <a:lnTo>
                  <a:pt x="137316" y="397133"/>
                </a:lnTo>
                <a:lnTo>
                  <a:pt x="137850" y="397918"/>
                </a:lnTo>
                <a:lnTo>
                  <a:pt x="139012" y="399876"/>
                </a:lnTo>
                <a:lnTo>
                  <a:pt x="137180" y="402211"/>
                </a:lnTo>
                <a:lnTo>
                  <a:pt x="133746" y="403426"/>
                </a:lnTo>
                <a:lnTo>
                  <a:pt x="162598" y="403426"/>
                </a:lnTo>
                <a:lnTo>
                  <a:pt x="163139" y="400168"/>
                </a:lnTo>
                <a:lnTo>
                  <a:pt x="161791" y="391540"/>
                </a:lnTo>
                <a:lnTo>
                  <a:pt x="157703" y="383217"/>
                </a:lnTo>
                <a:lnTo>
                  <a:pt x="146601" y="363539"/>
                </a:lnTo>
                <a:lnTo>
                  <a:pt x="144593" y="342061"/>
                </a:lnTo>
                <a:lnTo>
                  <a:pt x="156713" y="313696"/>
                </a:lnTo>
                <a:lnTo>
                  <a:pt x="187995" y="273356"/>
                </a:lnTo>
                <a:lnTo>
                  <a:pt x="215562" y="234052"/>
                </a:lnTo>
                <a:lnTo>
                  <a:pt x="233523" y="196965"/>
                </a:lnTo>
                <a:lnTo>
                  <a:pt x="241832" y="162216"/>
                </a:lnTo>
                <a:lnTo>
                  <a:pt x="240477" y="130702"/>
                </a:lnTo>
                <a:lnTo>
                  <a:pt x="240444" y="129926"/>
                </a:lnTo>
                <a:lnTo>
                  <a:pt x="225287" y="93413"/>
                </a:lnTo>
                <a:lnTo>
                  <a:pt x="171618" y="44405"/>
                </a:lnTo>
                <a:lnTo>
                  <a:pt x="138039" y="25416"/>
                </a:lnTo>
                <a:lnTo>
                  <a:pt x="135485" y="2397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6" name="object 76"/>
          <p:cNvGrpSpPr/>
          <p:nvPr/>
        </p:nvGrpSpPr>
        <p:grpSpPr>
          <a:xfrm>
            <a:off x="16986386" y="6009165"/>
            <a:ext cx="1225550" cy="1009650"/>
            <a:chOff x="16986386" y="6009165"/>
            <a:chExt cx="1225550" cy="1009650"/>
          </a:xfrm>
        </p:grpSpPr>
        <p:pic>
          <p:nvPicPr>
            <p:cNvPr id="77" name="object 7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549631" y="6289467"/>
              <a:ext cx="165848" cy="21540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6986386" y="6009165"/>
              <a:ext cx="1225550" cy="1009650"/>
            </a:xfrm>
            <a:custGeom>
              <a:avLst/>
              <a:gdLst/>
              <a:ahLst/>
              <a:cxnLst/>
              <a:rect l="l" t="t" r="r" b="b"/>
              <a:pathLst>
                <a:path w="1225550" h="1009650">
                  <a:moveTo>
                    <a:pt x="505335" y="0"/>
                  </a:moveTo>
                  <a:lnTo>
                    <a:pt x="430034" y="5080"/>
                  </a:lnTo>
                  <a:lnTo>
                    <a:pt x="356962" y="21590"/>
                  </a:lnTo>
                  <a:lnTo>
                    <a:pt x="307062" y="39370"/>
                  </a:lnTo>
                  <a:lnTo>
                    <a:pt x="259705" y="63500"/>
                  </a:lnTo>
                  <a:lnTo>
                    <a:pt x="215213" y="91440"/>
                  </a:lnTo>
                  <a:lnTo>
                    <a:pt x="173910" y="123190"/>
                  </a:lnTo>
                  <a:lnTo>
                    <a:pt x="136119" y="160020"/>
                  </a:lnTo>
                  <a:lnTo>
                    <a:pt x="102162" y="200660"/>
                  </a:lnTo>
                  <a:lnTo>
                    <a:pt x="71997" y="245110"/>
                  </a:lnTo>
                  <a:lnTo>
                    <a:pt x="71631" y="245110"/>
                  </a:lnTo>
                  <a:lnTo>
                    <a:pt x="46164" y="293370"/>
                  </a:lnTo>
                  <a:lnTo>
                    <a:pt x="26158" y="344170"/>
                  </a:lnTo>
                  <a:lnTo>
                    <a:pt x="11711" y="396240"/>
                  </a:lnTo>
                  <a:lnTo>
                    <a:pt x="2949" y="449580"/>
                  </a:lnTo>
                  <a:lnTo>
                    <a:pt x="0" y="505460"/>
                  </a:lnTo>
                  <a:lnTo>
                    <a:pt x="2280" y="552450"/>
                  </a:lnTo>
                  <a:lnTo>
                    <a:pt x="8996" y="599440"/>
                  </a:lnTo>
                  <a:lnTo>
                    <a:pt x="19961" y="645160"/>
                  </a:lnTo>
                  <a:lnTo>
                    <a:pt x="34985" y="688340"/>
                  </a:lnTo>
                  <a:lnTo>
                    <a:pt x="53883" y="731520"/>
                  </a:lnTo>
                  <a:lnTo>
                    <a:pt x="76466" y="770890"/>
                  </a:lnTo>
                  <a:lnTo>
                    <a:pt x="102546" y="808990"/>
                  </a:lnTo>
                  <a:lnTo>
                    <a:pt x="131936" y="844550"/>
                  </a:lnTo>
                  <a:lnTo>
                    <a:pt x="164449" y="877570"/>
                  </a:lnTo>
                  <a:lnTo>
                    <a:pt x="199896" y="906780"/>
                  </a:lnTo>
                  <a:lnTo>
                    <a:pt x="238090" y="933450"/>
                  </a:lnTo>
                  <a:lnTo>
                    <a:pt x="278843" y="956310"/>
                  </a:lnTo>
                  <a:lnTo>
                    <a:pt x="321968" y="975360"/>
                  </a:lnTo>
                  <a:lnTo>
                    <a:pt x="367276" y="990600"/>
                  </a:lnTo>
                  <a:lnTo>
                    <a:pt x="435387" y="1005840"/>
                  </a:lnTo>
                  <a:lnTo>
                    <a:pt x="470190" y="1009650"/>
                  </a:lnTo>
                  <a:lnTo>
                    <a:pt x="505335" y="1009650"/>
                  </a:lnTo>
                  <a:lnTo>
                    <a:pt x="561311" y="1007110"/>
                  </a:lnTo>
                  <a:lnTo>
                    <a:pt x="615996" y="998220"/>
                  </a:lnTo>
                  <a:lnTo>
                    <a:pt x="660338" y="985520"/>
                  </a:lnTo>
                  <a:lnTo>
                    <a:pt x="505335" y="985520"/>
                  </a:lnTo>
                  <a:lnTo>
                    <a:pt x="476385" y="984250"/>
                  </a:lnTo>
                  <a:lnTo>
                    <a:pt x="447666" y="981710"/>
                  </a:lnTo>
                  <a:lnTo>
                    <a:pt x="419254" y="977900"/>
                  </a:lnTo>
                  <a:lnTo>
                    <a:pt x="391223" y="971550"/>
                  </a:lnTo>
                  <a:lnTo>
                    <a:pt x="398366" y="965200"/>
                  </a:lnTo>
                  <a:lnTo>
                    <a:pt x="365360" y="965200"/>
                  </a:lnTo>
                  <a:lnTo>
                    <a:pt x="320096" y="948690"/>
                  </a:lnTo>
                  <a:lnTo>
                    <a:pt x="277224" y="928370"/>
                  </a:lnTo>
                  <a:lnTo>
                    <a:pt x="236958" y="902970"/>
                  </a:lnTo>
                  <a:lnTo>
                    <a:pt x="199512" y="875030"/>
                  </a:lnTo>
                  <a:lnTo>
                    <a:pt x="165099" y="843280"/>
                  </a:lnTo>
                  <a:lnTo>
                    <a:pt x="133935" y="808990"/>
                  </a:lnTo>
                  <a:lnTo>
                    <a:pt x="106232" y="772160"/>
                  </a:lnTo>
                  <a:lnTo>
                    <a:pt x="82204" y="731520"/>
                  </a:lnTo>
                  <a:lnTo>
                    <a:pt x="62065" y="689610"/>
                  </a:lnTo>
                  <a:lnTo>
                    <a:pt x="46030" y="646430"/>
                  </a:lnTo>
                  <a:lnTo>
                    <a:pt x="34311" y="600710"/>
                  </a:lnTo>
                  <a:lnTo>
                    <a:pt x="27123" y="553720"/>
                  </a:lnTo>
                  <a:lnTo>
                    <a:pt x="24679" y="505460"/>
                  </a:lnTo>
                  <a:lnTo>
                    <a:pt x="27715" y="450850"/>
                  </a:lnTo>
                  <a:lnTo>
                    <a:pt x="36724" y="397510"/>
                  </a:lnTo>
                  <a:lnTo>
                    <a:pt x="51555" y="346710"/>
                  </a:lnTo>
                  <a:lnTo>
                    <a:pt x="72060" y="297180"/>
                  </a:lnTo>
                  <a:lnTo>
                    <a:pt x="98256" y="297180"/>
                  </a:lnTo>
                  <a:lnTo>
                    <a:pt x="94604" y="255270"/>
                  </a:lnTo>
                  <a:lnTo>
                    <a:pt x="122172" y="214630"/>
                  </a:lnTo>
                  <a:lnTo>
                    <a:pt x="153450" y="177800"/>
                  </a:lnTo>
                  <a:lnTo>
                    <a:pt x="188161" y="143510"/>
                  </a:lnTo>
                  <a:lnTo>
                    <a:pt x="226024" y="113030"/>
                  </a:lnTo>
                  <a:lnTo>
                    <a:pt x="266760" y="87630"/>
                  </a:lnTo>
                  <a:lnTo>
                    <a:pt x="310091" y="66040"/>
                  </a:lnTo>
                  <a:lnTo>
                    <a:pt x="355737" y="48260"/>
                  </a:lnTo>
                  <a:lnTo>
                    <a:pt x="383950" y="48260"/>
                  </a:lnTo>
                  <a:lnTo>
                    <a:pt x="380176" y="40640"/>
                  </a:lnTo>
                  <a:lnTo>
                    <a:pt x="410830" y="33020"/>
                  </a:lnTo>
                  <a:lnTo>
                    <a:pt x="441966" y="27940"/>
                  </a:lnTo>
                  <a:lnTo>
                    <a:pt x="473497" y="25400"/>
                  </a:lnTo>
                  <a:lnTo>
                    <a:pt x="505335" y="24130"/>
                  </a:lnTo>
                  <a:lnTo>
                    <a:pt x="660679" y="24130"/>
                  </a:lnTo>
                  <a:lnTo>
                    <a:pt x="610138" y="10160"/>
                  </a:lnTo>
                  <a:lnTo>
                    <a:pt x="558229" y="2540"/>
                  </a:lnTo>
                  <a:lnTo>
                    <a:pt x="505335" y="0"/>
                  </a:lnTo>
                  <a:close/>
                </a:path>
                <a:path w="1225550" h="1009650">
                  <a:moveTo>
                    <a:pt x="672770" y="911860"/>
                  </a:moveTo>
                  <a:lnTo>
                    <a:pt x="553856" y="911860"/>
                  </a:lnTo>
                  <a:lnTo>
                    <a:pt x="602958" y="915670"/>
                  </a:lnTo>
                  <a:lnTo>
                    <a:pt x="648953" y="927100"/>
                  </a:lnTo>
                  <a:lnTo>
                    <a:pt x="690554" y="948690"/>
                  </a:lnTo>
                  <a:lnTo>
                    <a:pt x="645975" y="965200"/>
                  </a:lnTo>
                  <a:lnTo>
                    <a:pt x="600163" y="976630"/>
                  </a:lnTo>
                  <a:lnTo>
                    <a:pt x="553242" y="982980"/>
                  </a:lnTo>
                  <a:lnTo>
                    <a:pt x="505335" y="985520"/>
                  </a:lnTo>
                  <a:lnTo>
                    <a:pt x="660338" y="985520"/>
                  </a:lnTo>
                  <a:lnTo>
                    <a:pt x="669206" y="982980"/>
                  </a:lnTo>
                  <a:lnTo>
                    <a:pt x="720752" y="962660"/>
                  </a:lnTo>
                  <a:lnTo>
                    <a:pt x="754124" y="944880"/>
                  </a:lnTo>
                  <a:lnTo>
                    <a:pt x="768608" y="935990"/>
                  </a:lnTo>
                  <a:lnTo>
                    <a:pt x="716784" y="935990"/>
                  </a:lnTo>
                  <a:lnTo>
                    <a:pt x="679165" y="914400"/>
                  </a:lnTo>
                  <a:lnTo>
                    <a:pt x="672770" y="911860"/>
                  </a:lnTo>
                  <a:close/>
                </a:path>
                <a:path w="1225550" h="1009650">
                  <a:moveTo>
                    <a:pt x="546223" y="887730"/>
                  </a:moveTo>
                  <a:lnTo>
                    <a:pt x="498215" y="892810"/>
                  </a:lnTo>
                  <a:lnTo>
                    <a:pt x="455773" y="904240"/>
                  </a:lnTo>
                  <a:lnTo>
                    <a:pt x="418476" y="920750"/>
                  </a:lnTo>
                  <a:lnTo>
                    <a:pt x="365360" y="965200"/>
                  </a:lnTo>
                  <a:lnTo>
                    <a:pt x="398366" y="965200"/>
                  </a:lnTo>
                  <a:lnTo>
                    <a:pt x="411224" y="953770"/>
                  </a:lnTo>
                  <a:lnTo>
                    <a:pt x="437330" y="938530"/>
                  </a:lnTo>
                  <a:lnTo>
                    <a:pt x="468311" y="925830"/>
                  </a:lnTo>
                  <a:lnTo>
                    <a:pt x="502937" y="916940"/>
                  </a:lnTo>
                  <a:lnTo>
                    <a:pt x="553856" y="911860"/>
                  </a:lnTo>
                  <a:lnTo>
                    <a:pt x="672770" y="911860"/>
                  </a:lnTo>
                  <a:lnTo>
                    <a:pt x="637598" y="897890"/>
                  </a:lnTo>
                  <a:lnTo>
                    <a:pt x="592984" y="889000"/>
                  </a:lnTo>
                  <a:lnTo>
                    <a:pt x="546223" y="887730"/>
                  </a:lnTo>
                  <a:close/>
                </a:path>
                <a:path w="1225550" h="1009650">
                  <a:moveTo>
                    <a:pt x="1005257" y="492760"/>
                  </a:moveTo>
                  <a:lnTo>
                    <a:pt x="991613" y="492760"/>
                  </a:lnTo>
                  <a:lnTo>
                    <a:pt x="986095" y="497840"/>
                  </a:lnTo>
                  <a:lnTo>
                    <a:pt x="986095" y="505460"/>
                  </a:lnTo>
                  <a:lnTo>
                    <a:pt x="983583" y="552450"/>
                  </a:lnTo>
                  <a:lnTo>
                    <a:pt x="975916" y="603250"/>
                  </a:lnTo>
                  <a:lnTo>
                    <a:pt x="963512" y="650240"/>
                  </a:lnTo>
                  <a:lnTo>
                    <a:pt x="946514" y="694690"/>
                  </a:lnTo>
                  <a:lnTo>
                    <a:pt x="925136" y="737870"/>
                  </a:lnTo>
                  <a:lnTo>
                    <a:pt x="899590" y="779780"/>
                  </a:lnTo>
                  <a:lnTo>
                    <a:pt x="870089" y="817880"/>
                  </a:lnTo>
                  <a:lnTo>
                    <a:pt x="836845" y="852170"/>
                  </a:lnTo>
                  <a:lnTo>
                    <a:pt x="800071" y="883920"/>
                  </a:lnTo>
                  <a:lnTo>
                    <a:pt x="759980" y="913130"/>
                  </a:lnTo>
                  <a:lnTo>
                    <a:pt x="716784" y="935990"/>
                  </a:lnTo>
                  <a:lnTo>
                    <a:pt x="768608" y="935990"/>
                  </a:lnTo>
                  <a:lnTo>
                    <a:pt x="785161" y="925830"/>
                  </a:lnTo>
                  <a:lnTo>
                    <a:pt x="814546" y="904240"/>
                  </a:lnTo>
                  <a:lnTo>
                    <a:pt x="842204" y="881380"/>
                  </a:lnTo>
                  <a:lnTo>
                    <a:pt x="903072" y="878840"/>
                  </a:lnTo>
                  <a:lnTo>
                    <a:pt x="959036" y="873760"/>
                  </a:lnTo>
                  <a:lnTo>
                    <a:pt x="1009986" y="863600"/>
                  </a:lnTo>
                  <a:lnTo>
                    <a:pt x="1037482" y="855980"/>
                  </a:lnTo>
                  <a:lnTo>
                    <a:pt x="868151" y="855980"/>
                  </a:lnTo>
                  <a:lnTo>
                    <a:pt x="900007" y="820420"/>
                  </a:lnTo>
                  <a:lnTo>
                    <a:pt x="928240" y="781050"/>
                  </a:lnTo>
                  <a:lnTo>
                    <a:pt x="952658" y="739140"/>
                  </a:lnTo>
                  <a:lnTo>
                    <a:pt x="973067" y="695960"/>
                  </a:lnTo>
                  <a:lnTo>
                    <a:pt x="989275" y="650240"/>
                  </a:lnTo>
                  <a:lnTo>
                    <a:pt x="1001091" y="603250"/>
                  </a:lnTo>
                  <a:lnTo>
                    <a:pt x="1008322" y="553720"/>
                  </a:lnTo>
                  <a:lnTo>
                    <a:pt x="1010775" y="505460"/>
                  </a:lnTo>
                  <a:lnTo>
                    <a:pt x="1010775" y="497840"/>
                  </a:lnTo>
                  <a:lnTo>
                    <a:pt x="1005257" y="492760"/>
                  </a:lnTo>
                  <a:close/>
                </a:path>
                <a:path w="1225550" h="1009650">
                  <a:moveTo>
                    <a:pt x="978997" y="132080"/>
                  </a:moveTo>
                  <a:lnTo>
                    <a:pt x="947625" y="132080"/>
                  </a:lnTo>
                  <a:lnTo>
                    <a:pt x="990929" y="186690"/>
                  </a:lnTo>
                  <a:lnTo>
                    <a:pt x="1030222" y="240030"/>
                  </a:lnTo>
                  <a:lnTo>
                    <a:pt x="1065483" y="290830"/>
                  </a:lnTo>
                  <a:lnTo>
                    <a:pt x="1096695" y="340360"/>
                  </a:lnTo>
                  <a:lnTo>
                    <a:pt x="1123837" y="388620"/>
                  </a:lnTo>
                  <a:lnTo>
                    <a:pt x="1146893" y="433070"/>
                  </a:lnTo>
                  <a:lnTo>
                    <a:pt x="1165841" y="477520"/>
                  </a:lnTo>
                  <a:lnTo>
                    <a:pt x="1180664" y="518160"/>
                  </a:lnTo>
                  <a:lnTo>
                    <a:pt x="1191342" y="557530"/>
                  </a:lnTo>
                  <a:lnTo>
                    <a:pt x="1200189" y="628650"/>
                  </a:lnTo>
                  <a:lnTo>
                    <a:pt x="1198394" y="659130"/>
                  </a:lnTo>
                  <a:lnTo>
                    <a:pt x="1181901" y="718820"/>
                  </a:lnTo>
                  <a:lnTo>
                    <a:pt x="1159021" y="754380"/>
                  </a:lnTo>
                  <a:lnTo>
                    <a:pt x="1128825" y="784860"/>
                  </a:lnTo>
                  <a:lnTo>
                    <a:pt x="1092637" y="807720"/>
                  </a:lnTo>
                  <a:lnTo>
                    <a:pt x="1051782" y="825500"/>
                  </a:lnTo>
                  <a:lnTo>
                    <a:pt x="1007581" y="839470"/>
                  </a:lnTo>
                  <a:lnTo>
                    <a:pt x="961360" y="848360"/>
                  </a:lnTo>
                  <a:lnTo>
                    <a:pt x="914442" y="853440"/>
                  </a:lnTo>
                  <a:lnTo>
                    <a:pt x="868151" y="855980"/>
                  </a:lnTo>
                  <a:lnTo>
                    <a:pt x="1037482" y="855980"/>
                  </a:lnTo>
                  <a:lnTo>
                    <a:pt x="1096406" y="833120"/>
                  </a:lnTo>
                  <a:lnTo>
                    <a:pt x="1131654" y="812800"/>
                  </a:lnTo>
                  <a:lnTo>
                    <a:pt x="1161449" y="788670"/>
                  </a:lnTo>
                  <a:lnTo>
                    <a:pt x="1204235" y="728980"/>
                  </a:lnTo>
                  <a:lnTo>
                    <a:pt x="1222223" y="669290"/>
                  </a:lnTo>
                  <a:lnTo>
                    <a:pt x="1225156" y="637540"/>
                  </a:lnTo>
                  <a:lnTo>
                    <a:pt x="1224133" y="604520"/>
                  </a:lnTo>
                  <a:lnTo>
                    <a:pt x="1218923" y="566420"/>
                  </a:lnTo>
                  <a:lnTo>
                    <a:pt x="1209764" y="527050"/>
                  </a:lnTo>
                  <a:lnTo>
                    <a:pt x="1196584" y="486410"/>
                  </a:lnTo>
                  <a:lnTo>
                    <a:pt x="1179386" y="444500"/>
                  </a:lnTo>
                  <a:lnTo>
                    <a:pt x="1158174" y="400050"/>
                  </a:lnTo>
                  <a:lnTo>
                    <a:pt x="1132952" y="353060"/>
                  </a:lnTo>
                  <a:lnTo>
                    <a:pt x="1103726" y="304800"/>
                  </a:lnTo>
                  <a:lnTo>
                    <a:pt x="1070498" y="254000"/>
                  </a:lnTo>
                  <a:lnTo>
                    <a:pt x="1033273" y="201930"/>
                  </a:lnTo>
                  <a:lnTo>
                    <a:pt x="992056" y="148590"/>
                  </a:lnTo>
                  <a:lnTo>
                    <a:pt x="978997" y="132080"/>
                  </a:lnTo>
                  <a:close/>
                </a:path>
                <a:path w="1225550" h="1009650">
                  <a:moveTo>
                    <a:pt x="938243" y="86360"/>
                  </a:moveTo>
                  <a:lnTo>
                    <a:pt x="933395" y="87630"/>
                  </a:lnTo>
                  <a:lnTo>
                    <a:pt x="928558" y="90170"/>
                  </a:lnTo>
                  <a:lnTo>
                    <a:pt x="925228" y="93980"/>
                  </a:lnTo>
                  <a:lnTo>
                    <a:pt x="925018" y="99060"/>
                  </a:lnTo>
                  <a:lnTo>
                    <a:pt x="919059" y="162560"/>
                  </a:lnTo>
                  <a:lnTo>
                    <a:pt x="907201" y="218440"/>
                  </a:lnTo>
                  <a:lnTo>
                    <a:pt x="890411" y="267970"/>
                  </a:lnTo>
                  <a:lnTo>
                    <a:pt x="869662" y="311150"/>
                  </a:lnTo>
                  <a:lnTo>
                    <a:pt x="845921" y="350520"/>
                  </a:lnTo>
                  <a:lnTo>
                    <a:pt x="820158" y="384810"/>
                  </a:lnTo>
                  <a:lnTo>
                    <a:pt x="793344" y="417830"/>
                  </a:lnTo>
                  <a:lnTo>
                    <a:pt x="766447" y="448310"/>
                  </a:lnTo>
                  <a:lnTo>
                    <a:pt x="738730" y="480060"/>
                  </a:lnTo>
                  <a:lnTo>
                    <a:pt x="713287" y="510540"/>
                  </a:lnTo>
                  <a:lnTo>
                    <a:pt x="691530" y="543560"/>
                  </a:lnTo>
                  <a:lnTo>
                    <a:pt x="674873" y="577850"/>
                  </a:lnTo>
                  <a:lnTo>
                    <a:pt x="664728" y="615950"/>
                  </a:lnTo>
                  <a:lnTo>
                    <a:pt x="662508" y="659130"/>
                  </a:lnTo>
                  <a:lnTo>
                    <a:pt x="669626" y="706120"/>
                  </a:lnTo>
                  <a:lnTo>
                    <a:pt x="687495" y="760730"/>
                  </a:lnTo>
                  <a:lnTo>
                    <a:pt x="717527" y="821690"/>
                  </a:lnTo>
                  <a:lnTo>
                    <a:pt x="720836" y="828040"/>
                  </a:lnTo>
                  <a:lnTo>
                    <a:pt x="728365" y="830580"/>
                  </a:lnTo>
                  <a:lnTo>
                    <a:pt x="740270" y="822960"/>
                  </a:lnTo>
                  <a:lnTo>
                    <a:pt x="742406" y="816610"/>
                  </a:lnTo>
                  <a:lnTo>
                    <a:pt x="739087" y="810260"/>
                  </a:lnTo>
                  <a:lnTo>
                    <a:pt x="708504" y="746760"/>
                  </a:lnTo>
                  <a:lnTo>
                    <a:pt x="691555" y="693420"/>
                  </a:lnTo>
                  <a:lnTo>
                    <a:pt x="686609" y="646430"/>
                  </a:lnTo>
                  <a:lnTo>
                    <a:pt x="692035" y="604520"/>
                  </a:lnTo>
                  <a:lnTo>
                    <a:pt x="706203" y="567690"/>
                  </a:lnTo>
                  <a:lnTo>
                    <a:pt x="727482" y="533400"/>
                  </a:lnTo>
                  <a:lnTo>
                    <a:pt x="754243" y="499110"/>
                  </a:lnTo>
                  <a:lnTo>
                    <a:pt x="784855" y="464820"/>
                  </a:lnTo>
                  <a:lnTo>
                    <a:pt x="810184" y="435610"/>
                  </a:lnTo>
                  <a:lnTo>
                    <a:pt x="835990" y="405130"/>
                  </a:lnTo>
                  <a:lnTo>
                    <a:pt x="861323" y="370840"/>
                  </a:lnTo>
                  <a:lnTo>
                    <a:pt x="885233" y="334010"/>
                  </a:lnTo>
                  <a:lnTo>
                    <a:pt x="906769" y="290830"/>
                  </a:lnTo>
                  <a:lnTo>
                    <a:pt x="924980" y="243840"/>
                  </a:lnTo>
                  <a:lnTo>
                    <a:pt x="938915" y="191770"/>
                  </a:lnTo>
                  <a:lnTo>
                    <a:pt x="947625" y="132080"/>
                  </a:lnTo>
                  <a:lnTo>
                    <a:pt x="978997" y="132080"/>
                  </a:lnTo>
                  <a:lnTo>
                    <a:pt x="946850" y="91440"/>
                  </a:lnTo>
                  <a:lnTo>
                    <a:pt x="943594" y="87630"/>
                  </a:lnTo>
                  <a:lnTo>
                    <a:pt x="938243" y="86360"/>
                  </a:lnTo>
                  <a:close/>
                </a:path>
                <a:path w="1225550" h="1009650">
                  <a:moveTo>
                    <a:pt x="98256" y="297180"/>
                  </a:moveTo>
                  <a:lnTo>
                    <a:pt x="72060" y="297180"/>
                  </a:lnTo>
                  <a:lnTo>
                    <a:pt x="80696" y="353060"/>
                  </a:lnTo>
                  <a:lnTo>
                    <a:pt x="93836" y="391160"/>
                  </a:lnTo>
                  <a:lnTo>
                    <a:pt x="125702" y="426720"/>
                  </a:lnTo>
                  <a:lnTo>
                    <a:pt x="137974" y="430530"/>
                  </a:lnTo>
                  <a:lnTo>
                    <a:pt x="152477" y="430530"/>
                  </a:lnTo>
                  <a:lnTo>
                    <a:pt x="178651" y="406400"/>
                  </a:lnTo>
                  <a:lnTo>
                    <a:pt x="143178" y="406400"/>
                  </a:lnTo>
                  <a:lnTo>
                    <a:pt x="128812" y="398780"/>
                  </a:lnTo>
                  <a:lnTo>
                    <a:pt x="113520" y="374650"/>
                  </a:lnTo>
                  <a:lnTo>
                    <a:pt x="100913" y="327660"/>
                  </a:lnTo>
                  <a:lnTo>
                    <a:pt x="98256" y="297180"/>
                  </a:lnTo>
                  <a:close/>
                </a:path>
                <a:path w="1225550" h="1009650">
                  <a:moveTo>
                    <a:pt x="383950" y="48260"/>
                  </a:moveTo>
                  <a:lnTo>
                    <a:pt x="355737" y="48260"/>
                  </a:lnTo>
                  <a:lnTo>
                    <a:pt x="374900" y="85090"/>
                  </a:lnTo>
                  <a:lnTo>
                    <a:pt x="390116" y="130810"/>
                  </a:lnTo>
                  <a:lnTo>
                    <a:pt x="395865" y="179070"/>
                  </a:lnTo>
                  <a:lnTo>
                    <a:pt x="386626" y="222250"/>
                  </a:lnTo>
                  <a:lnTo>
                    <a:pt x="355644" y="252730"/>
                  </a:lnTo>
                  <a:lnTo>
                    <a:pt x="302870" y="264160"/>
                  </a:lnTo>
                  <a:lnTo>
                    <a:pt x="259058" y="266700"/>
                  </a:lnTo>
                  <a:lnTo>
                    <a:pt x="222502" y="275590"/>
                  </a:lnTo>
                  <a:lnTo>
                    <a:pt x="193314" y="288290"/>
                  </a:lnTo>
                  <a:lnTo>
                    <a:pt x="171607" y="307340"/>
                  </a:lnTo>
                  <a:lnTo>
                    <a:pt x="156948" y="334010"/>
                  </a:lnTo>
                  <a:lnTo>
                    <a:pt x="151758" y="359410"/>
                  </a:lnTo>
                  <a:lnTo>
                    <a:pt x="152246" y="381000"/>
                  </a:lnTo>
                  <a:lnTo>
                    <a:pt x="152275" y="382270"/>
                  </a:lnTo>
                  <a:lnTo>
                    <a:pt x="154738" y="398780"/>
                  </a:lnTo>
                  <a:lnTo>
                    <a:pt x="155010" y="400050"/>
                  </a:lnTo>
                  <a:lnTo>
                    <a:pt x="154770" y="401320"/>
                  </a:lnTo>
                  <a:lnTo>
                    <a:pt x="150403" y="406400"/>
                  </a:lnTo>
                  <a:lnTo>
                    <a:pt x="178651" y="406400"/>
                  </a:lnTo>
                  <a:lnTo>
                    <a:pt x="179483" y="403860"/>
                  </a:lnTo>
                  <a:lnTo>
                    <a:pt x="179359" y="397510"/>
                  </a:lnTo>
                  <a:lnTo>
                    <a:pt x="179334" y="396240"/>
                  </a:lnTo>
                  <a:lnTo>
                    <a:pt x="179010" y="394970"/>
                  </a:lnTo>
                  <a:lnTo>
                    <a:pt x="176911" y="381000"/>
                  </a:lnTo>
                  <a:lnTo>
                    <a:pt x="176299" y="363220"/>
                  </a:lnTo>
                  <a:lnTo>
                    <a:pt x="179954" y="342900"/>
                  </a:lnTo>
                  <a:lnTo>
                    <a:pt x="208427" y="308610"/>
                  </a:lnTo>
                  <a:lnTo>
                    <a:pt x="264714" y="290830"/>
                  </a:lnTo>
                  <a:lnTo>
                    <a:pt x="303037" y="288290"/>
                  </a:lnTo>
                  <a:lnTo>
                    <a:pt x="345414" y="283210"/>
                  </a:lnTo>
                  <a:lnTo>
                    <a:pt x="375851" y="270510"/>
                  </a:lnTo>
                  <a:lnTo>
                    <a:pt x="396320" y="252730"/>
                  </a:lnTo>
                  <a:lnTo>
                    <a:pt x="408793" y="233680"/>
                  </a:lnTo>
                  <a:lnTo>
                    <a:pt x="420479" y="184150"/>
                  </a:lnTo>
                  <a:lnTo>
                    <a:pt x="415692" y="132080"/>
                  </a:lnTo>
                  <a:lnTo>
                    <a:pt x="400302" y="81280"/>
                  </a:lnTo>
                  <a:lnTo>
                    <a:pt x="383950" y="48260"/>
                  </a:lnTo>
                  <a:close/>
                </a:path>
                <a:path w="1225550" h="1009650">
                  <a:moveTo>
                    <a:pt x="660679" y="24130"/>
                  </a:moveTo>
                  <a:lnTo>
                    <a:pt x="505335" y="24130"/>
                  </a:lnTo>
                  <a:lnTo>
                    <a:pt x="555643" y="26670"/>
                  </a:lnTo>
                  <a:lnTo>
                    <a:pt x="605015" y="34290"/>
                  </a:lnTo>
                  <a:lnTo>
                    <a:pt x="653084" y="46990"/>
                  </a:lnTo>
                  <a:lnTo>
                    <a:pt x="699485" y="64770"/>
                  </a:lnTo>
                  <a:lnTo>
                    <a:pt x="743854" y="87630"/>
                  </a:lnTo>
                  <a:lnTo>
                    <a:pt x="785824" y="114300"/>
                  </a:lnTo>
                  <a:lnTo>
                    <a:pt x="825032" y="146050"/>
                  </a:lnTo>
                  <a:lnTo>
                    <a:pt x="830110" y="149860"/>
                  </a:lnTo>
                  <a:lnTo>
                    <a:pt x="837922" y="149860"/>
                  </a:lnTo>
                  <a:lnTo>
                    <a:pt x="847000" y="139700"/>
                  </a:lnTo>
                  <a:lnTo>
                    <a:pt x="800248" y="93980"/>
                  </a:lnTo>
                  <a:lnTo>
                    <a:pt x="756118" y="66040"/>
                  </a:lnTo>
                  <a:lnTo>
                    <a:pt x="709467" y="41910"/>
                  </a:lnTo>
                  <a:lnTo>
                    <a:pt x="660679" y="2413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/>
          <p:nvPr/>
        </p:nvSpPr>
        <p:spPr>
          <a:xfrm>
            <a:off x="7009244" y="9105538"/>
            <a:ext cx="1154430" cy="995680"/>
          </a:xfrm>
          <a:custGeom>
            <a:avLst/>
            <a:gdLst/>
            <a:ahLst/>
            <a:cxnLst/>
            <a:rect l="l" t="t" r="r" b="b"/>
            <a:pathLst>
              <a:path w="1154429" h="995679">
                <a:moveTo>
                  <a:pt x="1154290" y="245160"/>
                </a:moveTo>
                <a:lnTo>
                  <a:pt x="1152728" y="238823"/>
                </a:lnTo>
                <a:lnTo>
                  <a:pt x="1140371" y="206286"/>
                </a:lnTo>
                <a:lnTo>
                  <a:pt x="1125486" y="182194"/>
                </a:lnTo>
                <a:lnTo>
                  <a:pt x="1125486" y="233845"/>
                </a:lnTo>
                <a:lnTo>
                  <a:pt x="1086993" y="249643"/>
                </a:lnTo>
                <a:lnTo>
                  <a:pt x="1049667" y="268719"/>
                </a:lnTo>
                <a:lnTo>
                  <a:pt x="1013320" y="289864"/>
                </a:lnTo>
                <a:lnTo>
                  <a:pt x="941908" y="333997"/>
                </a:lnTo>
                <a:lnTo>
                  <a:pt x="906170" y="354685"/>
                </a:lnTo>
                <a:lnTo>
                  <a:pt x="870191" y="372706"/>
                </a:lnTo>
                <a:lnTo>
                  <a:pt x="833653" y="386854"/>
                </a:lnTo>
                <a:lnTo>
                  <a:pt x="796251" y="395947"/>
                </a:lnTo>
                <a:lnTo>
                  <a:pt x="757656" y="398780"/>
                </a:lnTo>
                <a:lnTo>
                  <a:pt x="717562" y="394119"/>
                </a:lnTo>
                <a:lnTo>
                  <a:pt x="675627" y="380784"/>
                </a:lnTo>
                <a:lnTo>
                  <a:pt x="631571" y="357555"/>
                </a:lnTo>
                <a:lnTo>
                  <a:pt x="593445" y="329463"/>
                </a:lnTo>
                <a:lnTo>
                  <a:pt x="594042" y="328485"/>
                </a:lnTo>
                <a:lnTo>
                  <a:pt x="641807" y="272465"/>
                </a:lnTo>
                <a:lnTo>
                  <a:pt x="685038" y="239128"/>
                </a:lnTo>
                <a:lnTo>
                  <a:pt x="742086" y="210769"/>
                </a:lnTo>
                <a:lnTo>
                  <a:pt x="813676" y="193789"/>
                </a:lnTo>
                <a:lnTo>
                  <a:pt x="820458" y="193014"/>
                </a:lnTo>
                <a:lnTo>
                  <a:pt x="825296" y="186880"/>
                </a:lnTo>
                <a:lnTo>
                  <a:pt x="823747" y="173342"/>
                </a:lnTo>
                <a:lnTo>
                  <a:pt x="817524" y="168452"/>
                </a:lnTo>
                <a:lnTo>
                  <a:pt x="810844" y="169265"/>
                </a:lnTo>
                <a:lnTo>
                  <a:pt x="733323" y="187452"/>
                </a:lnTo>
                <a:lnTo>
                  <a:pt x="671766" y="217741"/>
                </a:lnTo>
                <a:lnTo>
                  <a:pt x="625221" y="253479"/>
                </a:lnTo>
                <a:lnTo>
                  <a:pt x="592747" y="288048"/>
                </a:lnTo>
                <a:lnTo>
                  <a:pt x="577126" y="309587"/>
                </a:lnTo>
                <a:lnTo>
                  <a:pt x="561517" y="288048"/>
                </a:lnTo>
                <a:lnTo>
                  <a:pt x="529043" y="253492"/>
                </a:lnTo>
                <a:lnTo>
                  <a:pt x="482498" y="217741"/>
                </a:lnTo>
                <a:lnTo>
                  <a:pt x="420941" y="187452"/>
                </a:lnTo>
                <a:lnTo>
                  <a:pt x="343420" y="169278"/>
                </a:lnTo>
                <a:lnTo>
                  <a:pt x="336626" y="168452"/>
                </a:lnTo>
                <a:lnTo>
                  <a:pt x="330517" y="173329"/>
                </a:lnTo>
                <a:lnTo>
                  <a:pt x="328955" y="186880"/>
                </a:lnTo>
                <a:lnTo>
                  <a:pt x="333819" y="193014"/>
                </a:lnTo>
                <a:lnTo>
                  <a:pt x="340588" y="193789"/>
                </a:lnTo>
                <a:lnTo>
                  <a:pt x="407111" y="208940"/>
                </a:lnTo>
                <a:lnTo>
                  <a:pt x="461238" y="234200"/>
                </a:lnTo>
                <a:lnTo>
                  <a:pt x="503516" y="264553"/>
                </a:lnTo>
                <a:lnTo>
                  <a:pt x="534504" y="294957"/>
                </a:lnTo>
                <a:lnTo>
                  <a:pt x="560641" y="329526"/>
                </a:lnTo>
                <a:lnTo>
                  <a:pt x="522630" y="357568"/>
                </a:lnTo>
                <a:lnTo>
                  <a:pt x="478574" y="380796"/>
                </a:lnTo>
                <a:lnTo>
                  <a:pt x="436664" y="394131"/>
                </a:lnTo>
                <a:lnTo>
                  <a:pt x="396570" y="398792"/>
                </a:lnTo>
                <a:lnTo>
                  <a:pt x="357987" y="395960"/>
                </a:lnTo>
                <a:lnTo>
                  <a:pt x="320598" y="386867"/>
                </a:lnTo>
                <a:lnTo>
                  <a:pt x="284073" y="372706"/>
                </a:lnTo>
                <a:lnTo>
                  <a:pt x="248107" y="354685"/>
                </a:lnTo>
                <a:lnTo>
                  <a:pt x="212369" y="333997"/>
                </a:lnTo>
                <a:lnTo>
                  <a:pt x="140970" y="289864"/>
                </a:lnTo>
                <a:lnTo>
                  <a:pt x="104622" y="268719"/>
                </a:lnTo>
                <a:lnTo>
                  <a:pt x="67297" y="249643"/>
                </a:lnTo>
                <a:lnTo>
                  <a:pt x="28803" y="233845"/>
                </a:lnTo>
                <a:lnTo>
                  <a:pt x="44996" y="201041"/>
                </a:lnTo>
                <a:lnTo>
                  <a:pt x="70154" y="167386"/>
                </a:lnTo>
                <a:lnTo>
                  <a:pt x="102895" y="134289"/>
                </a:lnTo>
                <a:lnTo>
                  <a:pt x="141897" y="103124"/>
                </a:lnTo>
                <a:lnTo>
                  <a:pt x="185788" y="75298"/>
                </a:lnTo>
                <a:lnTo>
                  <a:pt x="233222" y="52197"/>
                </a:lnTo>
                <a:lnTo>
                  <a:pt x="282854" y="35217"/>
                </a:lnTo>
                <a:lnTo>
                  <a:pt x="333336" y="25755"/>
                </a:lnTo>
                <a:lnTo>
                  <a:pt x="371703" y="24434"/>
                </a:lnTo>
                <a:lnTo>
                  <a:pt x="412673" y="29540"/>
                </a:lnTo>
                <a:lnTo>
                  <a:pt x="454418" y="43408"/>
                </a:lnTo>
                <a:lnTo>
                  <a:pt x="495109" y="68313"/>
                </a:lnTo>
                <a:lnTo>
                  <a:pt x="532904" y="106603"/>
                </a:lnTo>
                <a:lnTo>
                  <a:pt x="563067" y="155854"/>
                </a:lnTo>
                <a:lnTo>
                  <a:pt x="563003" y="155994"/>
                </a:lnTo>
                <a:lnTo>
                  <a:pt x="565594" y="163385"/>
                </a:lnTo>
                <a:lnTo>
                  <a:pt x="567842" y="164465"/>
                </a:lnTo>
                <a:lnTo>
                  <a:pt x="568921" y="166700"/>
                </a:lnTo>
                <a:lnTo>
                  <a:pt x="576287" y="169291"/>
                </a:lnTo>
                <a:lnTo>
                  <a:pt x="577088" y="168910"/>
                </a:lnTo>
                <a:lnTo>
                  <a:pt x="577913" y="169291"/>
                </a:lnTo>
                <a:lnTo>
                  <a:pt x="585254" y="166700"/>
                </a:lnTo>
                <a:lnTo>
                  <a:pt x="586320" y="164477"/>
                </a:lnTo>
                <a:lnTo>
                  <a:pt x="588581" y="163385"/>
                </a:lnTo>
                <a:lnTo>
                  <a:pt x="591172" y="155994"/>
                </a:lnTo>
                <a:lnTo>
                  <a:pt x="621271" y="106578"/>
                </a:lnTo>
                <a:lnTo>
                  <a:pt x="659053" y="68275"/>
                </a:lnTo>
                <a:lnTo>
                  <a:pt x="699731" y="43345"/>
                </a:lnTo>
                <a:lnTo>
                  <a:pt x="741476" y="29476"/>
                </a:lnTo>
                <a:lnTo>
                  <a:pt x="782459" y="24371"/>
                </a:lnTo>
                <a:lnTo>
                  <a:pt x="820839" y="25704"/>
                </a:lnTo>
                <a:lnTo>
                  <a:pt x="871334" y="35166"/>
                </a:lnTo>
                <a:lnTo>
                  <a:pt x="920991" y="52158"/>
                </a:lnTo>
                <a:lnTo>
                  <a:pt x="968438" y="75260"/>
                </a:lnTo>
                <a:lnTo>
                  <a:pt x="1012342" y="103098"/>
                </a:lnTo>
                <a:lnTo>
                  <a:pt x="1051356" y="134264"/>
                </a:lnTo>
                <a:lnTo>
                  <a:pt x="1084110" y="167373"/>
                </a:lnTo>
                <a:lnTo>
                  <a:pt x="1109281" y="201028"/>
                </a:lnTo>
                <a:lnTo>
                  <a:pt x="1125486" y="233845"/>
                </a:lnTo>
                <a:lnTo>
                  <a:pt x="1125486" y="182194"/>
                </a:lnTo>
                <a:lnTo>
                  <a:pt x="1091209" y="138722"/>
                </a:lnTo>
                <a:lnTo>
                  <a:pt x="1056500" y="106045"/>
                </a:lnTo>
                <a:lnTo>
                  <a:pt x="1016419" y="75704"/>
                </a:lnTo>
                <a:lnTo>
                  <a:pt x="972032" y="48856"/>
                </a:lnTo>
                <a:lnTo>
                  <a:pt x="924356" y="26695"/>
                </a:lnTo>
                <a:lnTo>
                  <a:pt x="874471" y="10401"/>
                </a:lnTo>
                <a:lnTo>
                  <a:pt x="823391" y="1155"/>
                </a:lnTo>
                <a:lnTo>
                  <a:pt x="775881" y="0"/>
                </a:lnTo>
                <a:lnTo>
                  <a:pt x="731469" y="6604"/>
                </a:lnTo>
                <a:lnTo>
                  <a:pt x="690435" y="20777"/>
                </a:lnTo>
                <a:lnTo>
                  <a:pt x="653072" y="42367"/>
                </a:lnTo>
                <a:lnTo>
                  <a:pt x="619683" y="71183"/>
                </a:lnTo>
                <a:lnTo>
                  <a:pt x="590550" y="107073"/>
                </a:lnTo>
                <a:lnTo>
                  <a:pt x="577088" y="130505"/>
                </a:lnTo>
                <a:lnTo>
                  <a:pt x="563638" y="107086"/>
                </a:lnTo>
                <a:lnTo>
                  <a:pt x="534517" y="71208"/>
                </a:lnTo>
                <a:lnTo>
                  <a:pt x="501142" y="42392"/>
                </a:lnTo>
                <a:lnTo>
                  <a:pt x="463778" y="20815"/>
                </a:lnTo>
                <a:lnTo>
                  <a:pt x="422744" y="6642"/>
                </a:lnTo>
                <a:lnTo>
                  <a:pt x="378320" y="50"/>
                </a:lnTo>
                <a:lnTo>
                  <a:pt x="330784" y="1206"/>
                </a:lnTo>
                <a:lnTo>
                  <a:pt x="279717" y="10452"/>
                </a:lnTo>
                <a:lnTo>
                  <a:pt x="229844" y="26746"/>
                </a:lnTo>
                <a:lnTo>
                  <a:pt x="182194" y="48907"/>
                </a:lnTo>
                <a:lnTo>
                  <a:pt x="137807" y="75742"/>
                </a:lnTo>
                <a:lnTo>
                  <a:pt x="97751" y="106083"/>
                </a:lnTo>
                <a:lnTo>
                  <a:pt x="63042" y="138747"/>
                </a:lnTo>
                <a:lnTo>
                  <a:pt x="34747" y="172542"/>
                </a:lnTo>
                <a:lnTo>
                  <a:pt x="13893" y="206298"/>
                </a:lnTo>
                <a:lnTo>
                  <a:pt x="0" y="245160"/>
                </a:lnTo>
                <a:lnTo>
                  <a:pt x="3632" y="251612"/>
                </a:lnTo>
                <a:lnTo>
                  <a:pt x="9842" y="253542"/>
                </a:lnTo>
                <a:lnTo>
                  <a:pt x="49555" y="268706"/>
                </a:lnTo>
                <a:lnTo>
                  <a:pt x="88328" y="287959"/>
                </a:lnTo>
                <a:lnTo>
                  <a:pt x="126276" y="309829"/>
                </a:lnTo>
                <a:lnTo>
                  <a:pt x="207010" y="359575"/>
                </a:lnTo>
                <a:lnTo>
                  <a:pt x="251307" y="384302"/>
                </a:lnTo>
                <a:lnTo>
                  <a:pt x="296799" y="404761"/>
                </a:lnTo>
                <a:lnTo>
                  <a:pt x="343916" y="418680"/>
                </a:lnTo>
                <a:lnTo>
                  <a:pt x="393077" y="423811"/>
                </a:lnTo>
                <a:lnTo>
                  <a:pt x="437603" y="419442"/>
                </a:lnTo>
                <a:lnTo>
                  <a:pt x="484251" y="405345"/>
                </a:lnTo>
                <a:lnTo>
                  <a:pt x="533311" y="380060"/>
                </a:lnTo>
                <a:lnTo>
                  <a:pt x="564781" y="356997"/>
                </a:lnTo>
                <a:lnTo>
                  <a:pt x="564781" y="696836"/>
                </a:lnTo>
                <a:lnTo>
                  <a:pt x="521754" y="698563"/>
                </a:lnTo>
                <a:lnTo>
                  <a:pt x="468401" y="705091"/>
                </a:lnTo>
                <a:lnTo>
                  <a:pt x="417499" y="715645"/>
                </a:lnTo>
                <a:lnTo>
                  <a:pt x="369468" y="729945"/>
                </a:lnTo>
                <a:lnTo>
                  <a:pt x="324713" y="747725"/>
                </a:lnTo>
                <a:lnTo>
                  <a:pt x="283667" y="768718"/>
                </a:lnTo>
                <a:lnTo>
                  <a:pt x="246735" y="792645"/>
                </a:lnTo>
                <a:lnTo>
                  <a:pt x="214337" y="819251"/>
                </a:lnTo>
                <a:lnTo>
                  <a:pt x="186893" y="848245"/>
                </a:lnTo>
                <a:lnTo>
                  <a:pt x="164820" y="879373"/>
                </a:lnTo>
                <a:lnTo>
                  <a:pt x="138468" y="946924"/>
                </a:lnTo>
                <a:lnTo>
                  <a:pt x="135013" y="982814"/>
                </a:lnTo>
                <a:lnTo>
                  <a:pt x="135013" y="989647"/>
                </a:lnTo>
                <a:lnTo>
                  <a:pt x="140550" y="995159"/>
                </a:lnTo>
                <a:lnTo>
                  <a:pt x="154178" y="995159"/>
                </a:lnTo>
                <a:lnTo>
                  <a:pt x="159702" y="989647"/>
                </a:lnTo>
                <a:lnTo>
                  <a:pt x="159702" y="982814"/>
                </a:lnTo>
                <a:lnTo>
                  <a:pt x="163525" y="947343"/>
                </a:lnTo>
                <a:lnTo>
                  <a:pt x="192570" y="881011"/>
                </a:lnTo>
                <a:lnTo>
                  <a:pt x="216776" y="850785"/>
                </a:lnTo>
                <a:lnTo>
                  <a:pt x="246799" y="822934"/>
                </a:lnTo>
                <a:lnTo>
                  <a:pt x="282105" y="797788"/>
                </a:lnTo>
                <a:lnTo>
                  <a:pt x="322211" y="775639"/>
                </a:lnTo>
                <a:lnTo>
                  <a:pt x="366610" y="756818"/>
                </a:lnTo>
                <a:lnTo>
                  <a:pt x="414807" y="741629"/>
                </a:lnTo>
                <a:lnTo>
                  <a:pt x="466293" y="730389"/>
                </a:lnTo>
                <a:lnTo>
                  <a:pt x="520573" y="723417"/>
                </a:lnTo>
                <a:lnTo>
                  <a:pt x="576821" y="721029"/>
                </a:lnTo>
                <a:lnTo>
                  <a:pt x="577126" y="721029"/>
                </a:lnTo>
                <a:lnTo>
                  <a:pt x="577418" y="721029"/>
                </a:lnTo>
                <a:lnTo>
                  <a:pt x="633691" y="723417"/>
                </a:lnTo>
                <a:lnTo>
                  <a:pt x="687971" y="730389"/>
                </a:lnTo>
                <a:lnTo>
                  <a:pt x="739457" y="741629"/>
                </a:lnTo>
                <a:lnTo>
                  <a:pt x="787654" y="756818"/>
                </a:lnTo>
                <a:lnTo>
                  <a:pt x="832053" y="775639"/>
                </a:lnTo>
                <a:lnTo>
                  <a:pt x="872159" y="797788"/>
                </a:lnTo>
                <a:lnTo>
                  <a:pt x="907465" y="822934"/>
                </a:lnTo>
                <a:lnTo>
                  <a:pt x="937475" y="850785"/>
                </a:lnTo>
                <a:lnTo>
                  <a:pt x="961694" y="881011"/>
                </a:lnTo>
                <a:lnTo>
                  <a:pt x="990739" y="947343"/>
                </a:lnTo>
                <a:lnTo>
                  <a:pt x="994549" y="982814"/>
                </a:lnTo>
                <a:lnTo>
                  <a:pt x="994549" y="989647"/>
                </a:lnTo>
                <a:lnTo>
                  <a:pt x="1000086" y="995159"/>
                </a:lnTo>
                <a:lnTo>
                  <a:pt x="1006894" y="995159"/>
                </a:lnTo>
                <a:lnTo>
                  <a:pt x="1013714" y="995159"/>
                </a:lnTo>
                <a:lnTo>
                  <a:pt x="1019238" y="989647"/>
                </a:lnTo>
                <a:lnTo>
                  <a:pt x="1019238" y="982814"/>
                </a:lnTo>
                <a:lnTo>
                  <a:pt x="1015796" y="946924"/>
                </a:lnTo>
                <a:lnTo>
                  <a:pt x="989431" y="879373"/>
                </a:lnTo>
                <a:lnTo>
                  <a:pt x="967359" y="848245"/>
                </a:lnTo>
                <a:lnTo>
                  <a:pt x="939927" y="819251"/>
                </a:lnTo>
                <a:lnTo>
                  <a:pt x="907529" y="792645"/>
                </a:lnTo>
                <a:lnTo>
                  <a:pt x="870597" y="768718"/>
                </a:lnTo>
                <a:lnTo>
                  <a:pt x="829538" y="747725"/>
                </a:lnTo>
                <a:lnTo>
                  <a:pt x="784796" y="729945"/>
                </a:lnTo>
                <a:lnTo>
                  <a:pt x="736752" y="715645"/>
                </a:lnTo>
                <a:lnTo>
                  <a:pt x="685863" y="705091"/>
                </a:lnTo>
                <a:lnTo>
                  <a:pt x="632510" y="698563"/>
                </a:lnTo>
                <a:lnTo>
                  <a:pt x="589470" y="696836"/>
                </a:lnTo>
                <a:lnTo>
                  <a:pt x="589470" y="357047"/>
                </a:lnTo>
                <a:lnTo>
                  <a:pt x="620890" y="380060"/>
                </a:lnTo>
                <a:lnTo>
                  <a:pt x="669963" y="405345"/>
                </a:lnTo>
                <a:lnTo>
                  <a:pt x="716622" y="419442"/>
                </a:lnTo>
                <a:lnTo>
                  <a:pt x="761174" y="423811"/>
                </a:lnTo>
                <a:lnTo>
                  <a:pt x="810336" y="418668"/>
                </a:lnTo>
                <a:lnTo>
                  <a:pt x="857465" y="404749"/>
                </a:lnTo>
                <a:lnTo>
                  <a:pt x="902970" y="384302"/>
                </a:lnTo>
                <a:lnTo>
                  <a:pt x="947280" y="359562"/>
                </a:lnTo>
                <a:lnTo>
                  <a:pt x="1028014" y="309829"/>
                </a:lnTo>
                <a:lnTo>
                  <a:pt x="1065949" y="287959"/>
                </a:lnTo>
                <a:lnTo>
                  <a:pt x="1104722" y="268706"/>
                </a:lnTo>
                <a:lnTo>
                  <a:pt x="1144435" y="253542"/>
                </a:lnTo>
                <a:lnTo>
                  <a:pt x="1150658" y="251612"/>
                </a:lnTo>
                <a:lnTo>
                  <a:pt x="1154290" y="24516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659025" y="7549394"/>
            <a:ext cx="1176020" cy="1083945"/>
          </a:xfrm>
          <a:custGeom>
            <a:avLst/>
            <a:gdLst/>
            <a:ahLst/>
            <a:cxnLst/>
            <a:rect l="l" t="t" r="r" b="b"/>
            <a:pathLst>
              <a:path w="1176020" h="1083945">
                <a:moveTo>
                  <a:pt x="206717" y="619493"/>
                </a:moveTo>
                <a:lnTo>
                  <a:pt x="179857" y="570953"/>
                </a:lnTo>
                <a:lnTo>
                  <a:pt x="161340" y="527507"/>
                </a:lnTo>
                <a:lnTo>
                  <a:pt x="147650" y="483349"/>
                </a:lnTo>
                <a:lnTo>
                  <a:pt x="138772" y="438518"/>
                </a:lnTo>
                <a:lnTo>
                  <a:pt x="134734" y="393077"/>
                </a:lnTo>
                <a:lnTo>
                  <a:pt x="135509" y="347040"/>
                </a:lnTo>
                <a:lnTo>
                  <a:pt x="141135" y="300469"/>
                </a:lnTo>
                <a:lnTo>
                  <a:pt x="151599" y="253377"/>
                </a:lnTo>
                <a:lnTo>
                  <a:pt x="153390" y="246786"/>
                </a:lnTo>
                <a:lnTo>
                  <a:pt x="149517" y="240004"/>
                </a:lnTo>
                <a:lnTo>
                  <a:pt x="116751" y="296506"/>
                </a:lnTo>
                <a:lnTo>
                  <a:pt x="110832" y="345592"/>
                </a:lnTo>
                <a:lnTo>
                  <a:pt x="109994" y="394106"/>
                </a:lnTo>
                <a:lnTo>
                  <a:pt x="114249" y="441985"/>
                </a:lnTo>
                <a:lnTo>
                  <a:pt x="123596" y="489204"/>
                </a:lnTo>
                <a:lnTo>
                  <a:pt x="138010" y="535724"/>
                </a:lnTo>
                <a:lnTo>
                  <a:pt x="157505" y="581494"/>
                </a:lnTo>
                <a:lnTo>
                  <a:pt x="182067" y="626491"/>
                </a:lnTo>
                <a:lnTo>
                  <a:pt x="188468" y="632409"/>
                </a:lnTo>
                <a:lnTo>
                  <a:pt x="192633" y="632409"/>
                </a:lnTo>
                <a:lnTo>
                  <a:pt x="194805" y="632409"/>
                </a:lnTo>
                <a:lnTo>
                  <a:pt x="197027" y="631837"/>
                </a:lnTo>
                <a:lnTo>
                  <a:pt x="204863" y="627075"/>
                </a:lnTo>
                <a:lnTo>
                  <a:pt x="206717" y="619493"/>
                </a:lnTo>
                <a:close/>
              </a:path>
              <a:path w="1176020" h="1083945">
                <a:moveTo>
                  <a:pt x="1175613" y="364197"/>
                </a:moveTo>
                <a:lnTo>
                  <a:pt x="1172235" y="315163"/>
                </a:lnTo>
                <a:lnTo>
                  <a:pt x="1164628" y="265595"/>
                </a:lnTo>
                <a:lnTo>
                  <a:pt x="1152817" y="215506"/>
                </a:lnTo>
                <a:lnTo>
                  <a:pt x="1105585" y="200977"/>
                </a:lnTo>
                <a:lnTo>
                  <a:pt x="1064145" y="199390"/>
                </a:lnTo>
                <a:lnTo>
                  <a:pt x="1019962" y="201917"/>
                </a:lnTo>
                <a:lnTo>
                  <a:pt x="973772" y="208483"/>
                </a:lnTo>
                <a:lnTo>
                  <a:pt x="926312" y="219049"/>
                </a:lnTo>
                <a:lnTo>
                  <a:pt x="878319" y="233553"/>
                </a:lnTo>
                <a:lnTo>
                  <a:pt x="830516" y="251917"/>
                </a:lnTo>
                <a:lnTo>
                  <a:pt x="783628" y="274091"/>
                </a:lnTo>
                <a:lnTo>
                  <a:pt x="738403" y="300012"/>
                </a:lnTo>
                <a:lnTo>
                  <a:pt x="695566" y="329641"/>
                </a:lnTo>
                <a:lnTo>
                  <a:pt x="655853" y="362889"/>
                </a:lnTo>
                <a:lnTo>
                  <a:pt x="619988" y="399707"/>
                </a:lnTo>
                <a:lnTo>
                  <a:pt x="595820" y="429983"/>
                </a:lnTo>
                <a:lnTo>
                  <a:pt x="573163" y="464820"/>
                </a:lnTo>
                <a:lnTo>
                  <a:pt x="553478" y="504151"/>
                </a:lnTo>
                <a:lnTo>
                  <a:pt x="538226" y="547903"/>
                </a:lnTo>
                <a:lnTo>
                  <a:pt x="528904" y="595998"/>
                </a:lnTo>
                <a:lnTo>
                  <a:pt x="526961" y="648373"/>
                </a:lnTo>
                <a:lnTo>
                  <a:pt x="533882" y="704951"/>
                </a:lnTo>
                <a:lnTo>
                  <a:pt x="551141" y="765657"/>
                </a:lnTo>
                <a:lnTo>
                  <a:pt x="553491" y="772058"/>
                </a:lnTo>
                <a:lnTo>
                  <a:pt x="560578" y="775347"/>
                </a:lnTo>
                <a:lnTo>
                  <a:pt x="573366" y="770674"/>
                </a:lnTo>
                <a:lnTo>
                  <a:pt x="576668" y="763600"/>
                </a:lnTo>
                <a:lnTo>
                  <a:pt x="574332" y="757186"/>
                </a:lnTo>
                <a:lnTo>
                  <a:pt x="558253" y="700595"/>
                </a:lnTo>
                <a:lnTo>
                  <a:pt x="551802" y="647839"/>
                </a:lnTo>
                <a:lnTo>
                  <a:pt x="553618" y="599008"/>
                </a:lnTo>
                <a:lnTo>
                  <a:pt x="562317" y="554151"/>
                </a:lnTo>
                <a:lnTo>
                  <a:pt x="576541" y="513359"/>
                </a:lnTo>
                <a:lnTo>
                  <a:pt x="594906" y="476681"/>
                </a:lnTo>
                <a:lnTo>
                  <a:pt x="616038" y="444182"/>
                </a:lnTo>
                <a:lnTo>
                  <a:pt x="675500" y="378294"/>
                </a:lnTo>
                <a:lnTo>
                  <a:pt x="716572" y="344563"/>
                </a:lnTo>
                <a:lnTo>
                  <a:pt x="760933" y="314820"/>
                </a:lnTo>
                <a:lnTo>
                  <a:pt x="807720" y="289153"/>
                </a:lnTo>
                <a:lnTo>
                  <a:pt x="856068" y="267627"/>
                </a:lnTo>
                <a:lnTo>
                  <a:pt x="905129" y="250317"/>
                </a:lnTo>
                <a:lnTo>
                  <a:pt x="954036" y="237286"/>
                </a:lnTo>
                <a:lnTo>
                  <a:pt x="1001928" y="228600"/>
                </a:lnTo>
                <a:lnTo>
                  <a:pt x="1047965" y="224345"/>
                </a:lnTo>
                <a:lnTo>
                  <a:pt x="1091272" y="224574"/>
                </a:lnTo>
                <a:lnTo>
                  <a:pt x="1130998" y="229374"/>
                </a:lnTo>
                <a:lnTo>
                  <a:pt x="1141590" y="276656"/>
                </a:lnTo>
                <a:lnTo>
                  <a:pt x="1148245" y="323456"/>
                </a:lnTo>
                <a:lnTo>
                  <a:pt x="1150975" y="369747"/>
                </a:lnTo>
                <a:lnTo>
                  <a:pt x="1149781" y="415518"/>
                </a:lnTo>
                <a:lnTo>
                  <a:pt x="1144663" y="460756"/>
                </a:lnTo>
                <a:lnTo>
                  <a:pt x="1135634" y="505421"/>
                </a:lnTo>
                <a:lnTo>
                  <a:pt x="1122705" y="549490"/>
                </a:lnTo>
                <a:lnTo>
                  <a:pt x="1105877" y="592963"/>
                </a:lnTo>
                <a:lnTo>
                  <a:pt x="1085151" y="635787"/>
                </a:lnTo>
                <a:lnTo>
                  <a:pt x="1060526" y="677964"/>
                </a:lnTo>
                <a:lnTo>
                  <a:pt x="1032027" y="719467"/>
                </a:lnTo>
                <a:lnTo>
                  <a:pt x="985240" y="771702"/>
                </a:lnTo>
                <a:lnTo>
                  <a:pt x="940130" y="812139"/>
                </a:lnTo>
                <a:lnTo>
                  <a:pt x="896658" y="841997"/>
                </a:lnTo>
                <a:lnTo>
                  <a:pt x="854786" y="862469"/>
                </a:lnTo>
                <a:lnTo>
                  <a:pt x="814438" y="874788"/>
                </a:lnTo>
                <a:lnTo>
                  <a:pt x="775589" y="880173"/>
                </a:lnTo>
                <a:lnTo>
                  <a:pt x="738162" y="879856"/>
                </a:lnTo>
                <a:lnTo>
                  <a:pt x="667435" y="866940"/>
                </a:lnTo>
                <a:lnTo>
                  <a:pt x="676808" y="800239"/>
                </a:lnTo>
                <a:lnTo>
                  <a:pt x="705091" y="752170"/>
                </a:lnTo>
                <a:lnTo>
                  <a:pt x="734961" y="707986"/>
                </a:lnTo>
                <a:lnTo>
                  <a:pt x="765251" y="668477"/>
                </a:lnTo>
                <a:lnTo>
                  <a:pt x="794778" y="634441"/>
                </a:lnTo>
                <a:lnTo>
                  <a:pt x="822401" y="606679"/>
                </a:lnTo>
                <a:lnTo>
                  <a:pt x="867168" y="573176"/>
                </a:lnTo>
                <a:lnTo>
                  <a:pt x="873302" y="570179"/>
                </a:lnTo>
                <a:lnTo>
                  <a:pt x="875842" y="562800"/>
                </a:lnTo>
                <a:lnTo>
                  <a:pt x="869873" y="550519"/>
                </a:lnTo>
                <a:lnTo>
                  <a:pt x="862469" y="548005"/>
                </a:lnTo>
                <a:lnTo>
                  <a:pt x="856373" y="550964"/>
                </a:lnTo>
                <a:lnTo>
                  <a:pt x="815009" y="580910"/>
                </a:lnTo>
                <a:lnTo>
                  <a:pt x="760869" y="636206"/>
                </a:lnTo>
                <a:lnTo>
                  <a:pt x="731532" y="671868"/>
                </a:lnTo>
                <a:lnTo>
                  <a:pt x="702030" y="712089"/>
                </a:lnTo>
                <a:lnTo>
                  <a:pt x="673366" y="756272"/>
                </a:lnTo>
                <a:lnTo>
                  <a:pt x="646557" y="803821"/>
                </a:lnTo>
                <a:lnTo>
                  <a:pt x="622617" y="854151"/>
                </a:lnTo>
                <a:lnTo>
                  <a:pt x="621182" y="857885"/>
                </a:lnTo>
                <a:lnTo>
                  <a:pt x="620572" y="858189"/>
                </a:lnTo>
                <a:lnTo>
                  <a:pt x="617499" y="867537"/>
                </a:lnTo>
                <a:lnTo>
                  <a:pt x="602538" y="906665"/>
                </a:lnTo>
                <a:lnTo>
                  <a:pt x="587336" y="960780"/>
                </a:lnTo>
                <a:lnTo>
                  <a:pt x="578015" y="1015885"/>
                </a:lnTo>
                <a:lnTo>
                  <a:pt x="576414" y="1052652"/>
                </a:lnTo>
                <a:lnTo>
                  <a:pt x="571423" y="1050455"/>
                </a:lnTo>
                <a:lnTo>
                  <a:pt x="516153" y="1023226"/>
                </a:lnTo>
                <a:lnTo>
                  <a:pt x="480974" y="1004062"/>
                </a:lnTo>
                <a:lnTo>
                  <a:pt x="423151" y="969467"/>
                </a:lnTo>
                <a:lnTo>
                  <a:pt x="359295" y="926363"/>
                </a:lnTo>
                <a:lnTo>
                  <a:pt x="326148" y="901623"/>
                </a:lnTo>
                <a:lnTo>
                  <a:pt x="292747" y="874776"/>
                </a:lnTo>
                <a:lnTo>
                  <a:pt x="259511" y="845832"/>
                </a:lnTo>
                <a:lnTo>
                  <a:pt x="226872" y="814768"/>
                </a:lnTo>
                <a:lnTo>
                  <a:pt x="195237" y="781621"/>
                </a:lnTo>
                <a:lnTo>
                  <a:pt x="165011" y="746391"/>
                </a:lnTo>
                <a:lnTo>
                  <a:pt x="136652" y="709066"/>
                </a:lnTo>
                <a:lnTo>
                  <a:pt x="110540" y="669658"/>
                </a:lnTo>
                <a:lnTo>
                  <a:pt x="87109" y="628192"/>
                </a:lnTo>
                <a:lnTo>
                  <a:pt x="66789" y="584657"/>
                </a:lnTo>
                <a:lnTo>
                  <a:pt x="49987" y="539051"/>
                </a:lnTo>
                <a:lnTo>
                  <a:pt x="37122" y="491401"/>
                </a:lnTo>
                <a:lnTo>
                  <a:pt x="28613" y="441693"/>
                </a:lnTo>
                <a:lnTo>
                  <a:pt x="24892" y="389940"/>
                </a:lnTo>
                <a:lnTo>
                  <a:pt x="26352" y="336156"/>
                </a:lnTo>
                <a:lnTo>
                  <a:pt x="33439" y="280339"/>
                </a:lnTo>
                <a:lnTo>
                  <a:pt x="46558" y="222504"/>
                </a:lnTo>
                <a:lnTo>
                  <a:pt x="62445" y="183781"/>
                </a:lnTo>
                <a:lnTo>
                  <a:pt x="86525" y="144208"/>
                </a:lnTo>
                <a:lnTo>
                  <a:pt x="118948" y="106362"/>
                </a:lnTo>
                <a:lnTo>
                  <a:pt x="159867" y="72834"/>
                </a:lnTo>
                <a:lnTo>
                  <a:pt x="209423" y="46215"/>
                </a:lnTo>
                <a:lnTo>
                  <a:pt x="267766" y="29108"/>
                </a:lnTo>
                <a:lnTo>
                  <a:pt x="334848" y="24180"/>
                </a:lnTo>
                <a:lnTo>
                  <a:pt x="376872" y="28486"/>
                </a:lnTo>
                <a:lnTo>
                  <a:pt x="424662" y="40347"/>
                </a:lnTo>
                <a:lnTo>
                  <a:pt x="475792" y="62471"/>
                </a:lnTo>
                <a:lnTo>
                  <a:pt x="527812" y="97612"/>
                </a:lnTo>
                <a:lnTo>
                  <a:pt x="578281" y="148501"/>
                </a:lnTo>
                <a:lnTo>
                  <a:pt x="580605" y="151358"/>
                </a:lnTo>
                <a:lnTo>
                  <a:pt x="584123" y="153022"/>
                </a:lnTo>
                <a:lnTo>
                  <a:pt x="591515" y="153022"/>
                </a:lnTo>
                <a:lnTo>
                  <a:pt x="595033" y="151358"/>
                </a:lnTo>
                <a:lnTo>
                  <a:pt x="597369" y="148513"/>
                </a:lnTo>
                <a:lnTo>
                  <a:pt x="647877" y="97612"/>
                </a:lnTo>
                <a:lnTo>
                  <a:pt x="699922" y="62471"/>
                </a:lnTo>
                <a:lnTo>
                  <a:pt x="751090" y="40347"/>
                </a:lnTo>
                <a:lnTo>
                  <a:pt x="798931" y="28498"/>
                </a:lnTo>
                <a:lnTo>
                  <a:pt x="841032" y="24193"/>
                </a:lnTo>
                <a:lnTo>
                  <a:pt x="874966" y="24714"/>
                </a:lnTo>
                <a:lnTo>
                  <a:pt x="970483" y="47879"/>
                </a:lnTo>
                <a:lnTo>
                  <a:pt x="1020267" y="75844"/>
                </a:lnTo>
                <a:lnTo>
                  <a:pt x="1058837" y="108559"/>
                </a:lnTo>
                <a:lnTo>
                  <a:pt x="1087094" y="141478"/>
                </a:lnTo>
                <a:lnTo>
                  <a:pt x="1091158" y="146951"/>
                </a:lnTo>
                <a:lnTo>
                  <a:pt x="1098892" y="148069"/>
                </a:lnTo>
                <a:lnTo>
                  <a:pt x="1109840" y="139954"/>
                </a:lnTo>
                <a:lnTo>
                  <a:pt x="1110983" y="132219"/>
                </a:lnTo>
                <a:lnTo>
                  <a:pt x="1106919" y="126758"/>
                </a:lnTo>
                <a:lnTo>
                  <a:pt x="1075791" y="90703"/>
                </a:lnTo>
                <a:lnTo>
                  <a:pt x="1040269" y="60121"/>
                </a:lnTo>
                <a:lnTo>
                  <a:pt x="1000963" y="35394"/>
                </a:lnTo>
                <a:lnTo>
                  <a:pt x="958532" y="16916"/>
                </a:lnTo>
                <a:lnTo>
                  <a:pt x="913612" y="5067"/>
                </a:lnTo>
                <a:lnTo>
                  <a:pt x="846480" y="38"/>
                </a:lnTo>
                <a:lnTo>
                  <a:pt x="802322" y="3848"/>
                </a:lnTo>
                <a:lnTo>
                  <a:pt x="751713" y="15100"/>
                </a:lnTo>
                <a:lnTo>
                  <a:pt x="697306" y="36601"/>
                </a:lnTo>
                <a:lnTo>
                  <a:pt x="641794" y="71170"/>
                </a:lnTo>
                <a:lnTo>
                  <a:pt x="587819" y="121627"/>
                </a:lnTo>
                <a:lnTo>
                  <a:pt x="533882" y="71170"/>
                </a:lnTo>
                <a:lnTo>
                  <a:pt x="478396" y="36601"/>
                </a:lnTo>
                <a:lnTo>
                  <a:pt x="424040" y="15087"/>
                </a:lnTo>
                <a:lnTo>
                  <a:pt x="373481" y="3835"/>
                </a:lnTo>
                <a:lnTo>
                  <a:pt x="329399" y="0"/>
                </a:lnTo>
                <a:lnTo>
                  <a:pt x="294462" y="787"/>
                </a:lnTo>
                <a:lnTo>
                  <a:pt x="208051" y="20142"/>
                </a:lnTo>
                <a:lnTo>
                  <a:pt x="160337" y="43243"/>
                </a:lnTo>
                <a:lnTo>
                  <a:pt x="119481" y="72491"/>
                </a:lnTo>
                <a:lnTo>
                  <a:pt x="85407" y="106095"/>
                </a:lnTo>
                <a:lnTo>
                  <a:pt x="58013" y="142316"/>
                </a:lnTo>
                <a:lnTo>
                  <a:pt x="37211" y="179362"/>
                </a:lnTo>
                <a:lnTo>
                  <a:pt x="22910" y="215480"/>
                </a:lnTo>
                <a:lnTo>
                  <a:pt x="9690" y="273100"/>
                </a:lnTo>
                <a:lnTo>
                  <a:pt x="2171" y="328764"/>
                </a:lnTo>
                <a:lnTo>
                  <a:pt x="0" y="382460"/>
                </a:lnTo>
                <a:lnTo>
                  <a:pt x="2781" y="434200"/>
                </a:lnTo>
                <a:lnTo>
                  <a:pt x="10147" y="483958"/>
                </a:lnTo>
                <a:lnTo>
                  <a:pt x="21717" y="531761"/>
                </a:lnTo>
                <a:lnTo>
                  <a:pt x="37109" y="577596"/>
                </a:lnTo>
                <a:lnTo>
                  <a:pt x="55956" y="621436"/>
                </a:lnTo>
                <a:lnTo>
                  <a:pt x="77863" y="663321"/>
                </a:lnTo>
                <a:lnTo>
                  <a:pt x="102463" y="703199"/>
                </a:lnTo>
                <a:lnTo>
                  <a:pt x="129362" y="741108"/>
                </a:lnTo>
                <a:lnTo>
                  <a:pt x="158203" y="777024"/>
                </a:lnTo>
                <a:lnTo>
                  <a:pt x="188607" y="810945"/>
                </a:lnTo>
                <a:lnTo>
                  <a:pt x="220179" y="842873"/>
                </a:lnTo>
                <a:lnTo>
                  <a:pt x="252552" y="872807"/>
                </a:lnTo>
                <a:lnTo>
                  <a:pt x="285356" y="900734"/>
                </a:lnTo>
                <a:lnTo>
                  <a:pt x="318185" y="926668"/>
                </a:lnTo>
                <a:lnTo>
                  <a:pt x="350685" y="950582"/>
                </a:lnTo>
                <a:lnTo>
                  <a:pt x="382473" y="972489"/>
                </a:lnTo>
                <a:lnTo>
                  <a:pt x="442404" y="1010246"/>
                </a:lnTo>
                <a:lnTo>
                  <a:pt x="494931" y="1039926"/>
                </a:lnTo>
                <a:lnTo>
                  <a:pt x="536841" y="1061402"/>
                </a:lnTo>
                <a:lnTo>
                  <a:pt x="577418" y="1080135"/>
                </a:lnTo>
                <a:lnTo>
                  <a:pt x="578192" y="1080465"/>
                </a:lnTo>
                <a:lnTo>
                  <a:pt x="581266" y="1083437"/>
                </a:lnTo>
                <a:lnTo>
                  <a:pt x="587933" y="1083437"/>
                </a:lnTo>
                <a:lnTo>
                  <a:pt x="588441" y="1083424"/>
                </a:lnTo>
                <a:lnTo>
                  <a:pt x="592658" y="1083424"/>
                </a:lnTo>
                <a:lnTo>
                  <a:pt x="592823" y="1083322"/>
                </a:lnTo>
                <a:lnTo>
                  <a:pt x="595071" y="1083259"/>
                </a:lnTo>
                <a:lnTo>
                  <a:pt x="600443" y="1077595"/>
                </a:lnTo>
                <a:lnTo>
                  <a:pt x="600329" y="1072883"/>
                </a:lnTo>
                <a:lnTo>
                  <a:pt x="601751" y="1069340"/>
                </a:lnTo>
                <a:lnTo>
                  <a:pt x="600494" y="1066444"/>
                </a:lnTo>
                <a:lnTo>
                  <a:pt x="603046" y="1015301"/>
                </a:lnTo>
                <a:lnTo>
                  <a:pt x="613244" y="959713"/>
                </a:lnTo>
                <a:lnTo>
                  <a:pt x="629716" y="904798"/>
                </a:lnTo>
                <a:lnTo>
                  <a:pt x="638187" y="883831"/>
                </a:lnTo>
                <a:lnTo>
                  <a:pt x="658672" y="890016"/>
                </a:lnTo>
                <a:lnTo>
                  <a:pt x="691616" y="897813"/>
                </a:lnTo>
                <a:lnTo>
                  <a:pt x="725182" y="902970"/>
                </a:lnTo>
                <a:lnTo>
                  <a:pt x="759421" y="904836"/>
                </a:lnTo>
                <a:lnTo>
                  <a:pt x="798169" y="902258"/>
                </a:lnTo>
                <a:lnTo>
                  <a:pt x="837844" y="893927"/>
                </a:lnTo>
                <a:lnTo>
                  <a:pt x="878471" y="878954"/>
                </a:lnTo>
                <a:lnTo>
                  <a:pt x="920102" y="856424"/>
                </a:lnTo>
                <a:lnTo>
                  <a:pt x="962787" y="825449"/>
                </a:lnTo>
                <a:lnTo>
                  <a:pt x="1006576" y="785139"/>
                </a:lnTo>
                <a:lnTo>
                  <a:pt x="1051521" y="734593"/>
                </a:lnTo>
                <a:lnTo>
                  <a:pt x="1081697" y="690626"/>
                </a:lnTo>
                <a:lnTo>
                  <a:pt x="1107681" y="645960"/>
                </a:lnTo>
                <a:lnTo>
                  <a:pt x="1129487" y="600595"/>
                </a:lnTo>
                <a:lnTo>
                  <a:pt x="1147102" y="554558"/>
                </a:lnTo>
                <a:lnTo>
                  <a:pt x="1160526" y="507885"/>
                </a:lnTo>
                <a:lnTo>
                  <a:pt x="1169758" y="460578"/>
                </a:lnTo>
                <a:lnTo>
                  <a:pt x="1174788" y="412686"/>
                </a:lnTo>
                <a:lnTo>
                  <a:pt x="1175613" y="36419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1" name="object 81"/>
          <p:cNvGrpSpPr/>
          <p:nvPr/>
        </p:nvGrpSpPr>
        <p:grpSpPr>
          <a:xfrm>
            <a:off x="5398220" y="4404912"/>
            <a:ext cx="1056640" cy="1092835"/>
            <a:chOff x="5398220" y="4404912"/>
            <a:chExt cx="1056640" cy="1092835"/>
          </a:xfrm>
        </p:grpSpPr>
        <p:sp>
          <p:nvSpPr>
            <p:cNvPr id="82" name="object 82"/>
            <p:cNvSpPr/>
            <p:nvPr/>
          </p:nvSpPr>
          <p:spPr>
            <a:xfrm>
              <a:off x="5398211" y="4670164"/>
              <a:ext cx="1056640" cy="828040"/>
            </a:xfrm>
            <a:custGeom>
              <a:avLst/>
              <a:gdLst/>
              <a:ahLst/>
              <a:cxnLst/>
              <a:rect l="l" t="t" r="r" b="b"/>
              <a:pathLst>
                <a:path w="1056639" h="828039">
                  <a:moveTo>
                    <a:pt x="1056335" y="398792"/>
                  </a:moveTo>
                  <a:lnTo>
                    <a:pt x="1056093" y="394131"/>
                  </a:lnTo>
                  <a:lnTo>
                    <a:pt x="1051331" y="386740"/>
                  </a:lnTo>
                  <a:lnTo>
                    <a:pt x="1047178" y="384632"/>
                  </a:lnTo>
                  <a:lnTo>
                    <a:pt x="1042784" y="384822"/>
                  </a:lnTo>
                  <a:lnTo>
                    <a:pt x="1002055" y="383387"/>
                  </a:lnTo>
                  <a:lnTo>
                    <a:pt x="959142" y="376275"/>
                  </a:lnTo>
                  <a:lnTo>
                    <a:pt x="914323" y="364566"/>
                  </a:lnTo>
                  <a:lnTo>
                    <a:pt x="867829" y="349300"/>
                  </a:lnTo>
                  <a:lnTo>
                    <a:pt x="819912" y="331533"/>
                  </a:lnTo>
                  <a:lnTo>
                    <a:pt x="727290" y="295287"/>
                  </a:lnTo>
                  <a:lnTo>
                    <a:pt x="682980" y="278599"/>
                  </a:lnTo>
                  <a:lnTo>
                    <a:pt x="638098" y="263029"/>
                  </a:lnTo>
                  <a:lnTo>
                    <a:pt x="592836" y="249326"/>
                  </a:lnTo>
                  <a:lnTo>
                    <a:pt x="547395" y="238252"/>
                  </a:lnTo>
                  <a:lnTo>
                    <a:pt x="501954" y="230530"/>
                  </a:lnTo>
                  <a:lnTo>
                    <a:pt x="456717" y="226936"/>
                  </a:lnTo>
                  <a:lnTo>
                    <a:pt x="411886" y="228193"/>
                  </a:lnTo>
                  <a:lnTo>
                    <a:pt x="367639" y="235077"/>
                  </a:lnTo>
                  <a:lnTo>
                    <a:pt x="324180" y="248310"/>
                  </a:lnTo>
                  <a:lnTo>
                    <a:pt x="281698" y="268668"/>
                  </a:lnTo>
                  <a:lnTo>
                    <a:pt x="240385" y="296887"/>
                  </a:lnTo>
                  <a:lnTo>
                    <a:pt x="234188" y="308902"/>
                  </a:lnTo>
                  <a:lnTo>
                    <a:pt x="242684" y="319557"/>
                  </a:lnTo>
                  <a:lnTo>
                    <a:pt x="250444" y="320459"/>
                  </a:lnTo>
                  <a:lnTo>
                    <a:pt x="255778" y="316191"/>
                  </a:lnTo>
                  <a:lnTo>
                    <a:pt x="297776" y="287896"/>
                  </a:lnTo>
                  <a:lnTo>
                    <a:pt x="341045" y="268224"/>
                  </a:lnTo>
                  <a:lnTo>
                    <a:pt x="385419" y="256324"/>
                  </a:lnTo>
                  <a:lnTo>
                    <a:pt x="430758" y="251294"/>
                  </a:lnTo>
                  <a:lnTo>
                    <a:pt x="476885" y="252272"/>
                  </a:lnTo>
                  <a:lnTo>
                    <a:pt x="523671" y="258381"/>
                  </a:lnTo>
                  <a:lnTo>
                    <a:pt x="570941" y="268744"/>
                  </a:lnTo>
                  <a:lnTo>
                    <a:pt x="618553" y="282498"/>
                  </a:lnTo>
                  <a:lnTo>
                    <a:pt x="666330" y="298754"/>
                  </a:lnTo>
                  <a:lnTo>
                    <a:pt x="714133" y="316649"/>
                  </a:lnTo>
                  <a:lnTo>
                    <a:pt x="817206" y="356933"/>
                  </a:lnTo>
                  <a:lnTo>
                    <a:pt x="871258" y="376643"/>
                  </a:lnTo>
                  <a:lnTo>
                    <a:pt x="923721" y="392976"/>
                  </a:lnTo>
                  <a:lnTo>
                    <a:pt x="974382" y="404444"/>
                  </a:lnTo>
                  <a:lnTo>
                    <a:pt x="1023010" y="409587"/>
                  </a:lnTo>
                  <a:lnTo>
                    <a:pt x="984783" y="475919"/>
                  </a:lnTo>
                  <a:lnTo>
                    <a:pt x="944829" y="534428"/>
                  </a:lnTo>
                  <a:lnTo>
                    <a:pt x="903592" y="585597"/>
                  </a:lnTo>
                  <a:lnTo>
                    <a:pt x="861479" y="629894"/>
                  </a:lnTo>
                  <a:lnTo>
                    <a:pt x="818921" y="667829"/>
                  </a:lnTo>
                  <a:lnTo>
                    <a:pt x="776351" y="699858"/>
                  </a:lnTo>
                  <a:lnTo>
                    <a:pt x="734199" y="726478"/>
                  </a:lnTo>
                  <a:lnTo>
                    <a:pt x="692873" y="748182"/>
                  </a:lnTo>
                  <a:lnTo>
                    <a:pt x="652818" y="765441"/>
                  </a:lnTo>
                  <a:lnTo>
                    <a:pt x="614451" y="778751"/>
                  </a:lnTo>
                  <a:lnTo>
                    <a:pt x="544499" y="795413"/>
                  </a:lnTo>
                  <a:lnTo>
                    <a:pt x="486422" y="802068"/>
                  </a:lnTo>
                  <a:lnTo>
                    <a:pt x="462915" y="802830"/>
                  </a:lnTo>
                  <a:lnTo>
                    <a:pt x="404964" y="799884"/>
                  </a:lnTo>
                  <a:lnTo>
                    <a:pt x="353250" y="791235"/>
                  </a:lnTo>
                  <a:lnTo>
                    <a:pt x="304609" y="777227"/>
                  </a:lnTo>
                  <a:lnTo>
                    <a:pt x="259727" y="758190"/>
                  </a:lnTo>
                  <a:lnTo>
                    <a:pt x="219278" y="734466"/>
                  </a:lnTo>
                  <a:lnTo>
                    <a:pt x="183908" y="706386"/>
                  </a:lnTo>
                  <a:lnTo>
                    <a:pt x="154330" y="674281"/>
                  </a:lnTo>
                  <a:lnTo>
                    <a:pt x="131191" y="638479"/>
                  </a:lnTo>
                  <a:lnTo>
                    <a:pt x="113423" y="592086"/>
                  </a:lnTo>
                  <a:lnTo>
                    <a:pt x="107467" y="543699"/>
                  </a:lnTo>
                  <a:lnTo>
                    <a:pt x="113233" y="494068"/>
                  </a:lnTo>
                  <a:lnTo>
                    <a:pt x="130619" y="443966"/>
                  </a:lnTo>
                  <a:lnTo>
                    <a:pt x="153174" y="405104"/>
                  </a:lnTo>
                  <a:lnTo>
                    <a:pt x="188125" y="432930"/>
                  </a:lnTo>
                  <a:lnTo>
                    <a:pt x="230543" y="459917"/>
                  </a:lnTo>
                  <a:lnTo>
                    <a:pt x="275120" y="482511"/>
                  </a:lnTo>
                  <a:lnTo>
                    <a:pt x="321373" y="500938"/>
                  </a:lnTo>
                  <a:lnTo>
                    <a:pt x="368782" y="515467"/>
                  </a:lnTo>
                  <a:lnTo>
                    <a:pt x="416839" y="526338"/>
                  </a:lnTo>
                  <a:lnTo>
                    <a:pt x="465035" y="533793"/>
                  </a:lnTo>
                  <a:lnTo>
                    <a:pt x="512864" y="538086"/>
                  </a:lnTo>
                  <a:lnTo>
                    <a:pt x="559816" y="539457"/>
                  </a:lnTo>
                  <a:lnTo>
                    <a:pt x="591489" y="538835"/>
                  </a:lnTo>
                  <a:lnTo>
                    <a:pt x="652183" y="534085"/>
                  </a:lnTo>
                  <a:lnTo>
                    <a:pt x="692188" y="522732"/>
                  </a:lnTo>
                  <a:lnTo>
                    <a:pt x="690054" y="509270"/>
                  </a:lnTo>
                  <a:lnTo>
                    <a:pt x="683755" y="504659"/>
                  </a:lnTo>
                  <a:lnTo>
                    <a:pt x="676986" y="505739"/>
                  </a:lnTo>
                  <a:lnTo>
                    <a:pt x="633691" y="511251"/>
                  </a:lnTo>
                  <a:lnTo>
                    <a:pt x="587933" y="514286"/>
                  </a:lnTo>
                  <a:lnTo>
                    <a:pt x="540321" y="514578"/>
                  </a:lnTo>
                  <a:lnTo>
                    <a:pt x="491464" y="511822"/>
                  </a:lnTo>
                  <a:lnTo>
                    <a:pt x="441947" y="505726"/>
                  </a:lnTo>
                  <a:lnTo>
                    <a:pt x="392379" y="496011"/>
                  </a:lnTo>
                  <a:lnTo>
                    <a:pt x="343357" y="482371"/>
                  </a:lnTo>
                  <a:lnTo>
                    <a:pt x="295490" y="464527"/>
                  </a:lnTo>
                  <a:lnTo>
                    <a:pt x="249377" y="442188"/>
                  </a:lnTo>
                  <a:lnTo>
                    <a:pt x="205625" y="415061"/>
                  </a:lnTo>
                  <a:lnTo>
                    <a:pt x="164820" y="382854"/>
                  </a:lnTo>
                  <a:lnTo>
                    <a:pt x="129997" y="347967"/>
                  </a:lnTo>
                  <a:lnTo>
                    <a:pt x="100088" y="309765"/>
                  </a:lnTo>
                  <a:lnTo>
                    <a:pt x="75107" y="268274"/>
                  </a:lnTo>
                  <a:lnTo>
                    <a:pt x="55092" y="223558"/>
                  </a:lnTo>
                  <a:lnTo>
                    <a:pt x="40043" y="175641"/>
                  </a:lnTo>
                  <a:lnTo>
                    <a:pt x="29984" y="124561"/>
                  </a:lnTo>
                  <a:lnTo>
                    <a:pt x="24917" y="70370"/>
                  </a:lnTo>
                  <a:lnTo>
                    <a:pt x="24866" y="13106"/>
                  </a:lnTo>
                  <a:lnTo>
                    <a:pt x="25146" y="6299"/>
                  </a:lnTo>
                  <a:lnTo>
                    <a:pt x="19862" y="546"/>
                  </a:lnTo>
                  <a:lnTo>
                    <a:pt x="6197" y="0"/>
                  </a:lnTo>
                  <a:lnTo>
                    <a:pt x="482" y="5257"/>
                  </a:lnTo>
                  <a:lnTo>
                    <a:pt x="203" y="12090"/>
                  </a:lnTo>
                  <a:lnTo>
                    <a:pt x="0" y="65684"/>
                  </a:lnTo>
                  <a:lnTo>
                    <a:pt x="4000" y="116763"/>
                  </a:lnTo>
                  <a:lnTo>
                    <a:pt x="12179" y="165290"/>
                  </a:lnTo>
                  <a:lnTo>
                    <a:pt x="24523" y="211239"/>
                  </a:lnTo>
                  <a:lnTo>
                    <a:pt x="41021" y="254584"/>
                  </a:lnTo>
                  <a:lnTo>
                    <a:pt x="61671" y="295287"/>
                  </a:lnTo>
                  <a:lnTo>
                    <a:pt x="86461" y="333336"/>
                  </a:lnTo>
                  <a:lnTo>
                    <a:pt x="115379" y="368681"/>
                  </a:lnTo>
                  <a:lnTo>
                    <a:pt x="134670" y="387756"/>
                  </a:lnTo>
                  <a:lnTo>
                    <a:pt x="112064" y="425500"/>
                  </a:lnTo>
                  <a:lnTo>
                    <a:pt x="93624" y="471474"/>
                  </a:lnTo>
                  <a:lnTo>
                    <a:pt x="84074" y="517398"/>
                  </a:lnTo>
                  <a:lnTo>
                    <a:pt x="83477" y="562775"/>
                  </a:lnTo>
                  <a:lnTo>
                    <a:pt x="91871" y="607123"/>
                  </a:lnTo>
                  <a:lnTo>
                    <a:pt x="109321" y="649947"/>
                  </a:lnTo>
                  <a:lnTo>
                    <a:pt x="134239" y="688632"/>
                  </a:lnTo>
                  <a:lnTo>
                    <a:pt x="165976" y="723315"/>
                  </a:lnTo>
                  <a:lnTo>
                    <a:pt x="203796" y="753668"/>
                  </a:lnTo>
                  <a:lnTo>
                    <a:pt x="246989" y="779297"/>
                  </a:lnTo>
                  <a:lnTo>
                    <a:pt x="294830" y="799858"/>
                  </a:lnTo>
                  <a:lnTo>
                    <a:pt x="346608" y="814997"/>
                  </a:lnTo>
                  <a:lnTo>
                    <a:pt x="401612" y="824344"/>
                  </a:lnTo>
                  <a:lnTo>
                    <a:pt x="459105" y="827532"/>
                  </a:lnTo>
                  <a:lnTo>
                    <a:pt x="486359" y="826782"/>
                  </a:lnTo>
                  <a:lnTo>
                    <a:pt x="543356" y="820623"/>
                  </a:lnTo>
                  <a:lnTo>
                    <a:pt x="611797" y="805307"/>
                  </a:lnTo>
                  <a:lnTo>
                    <a:pt x="649338" y="793140"/>
                  </a:lnTo>
                  <a:lnTo>
                    <a:pt x="688581" y="777379"/>
                  </a:lnTo>
                  <a:lnTo>
                    <a:pt x="729132" y="757593"/>
                  </a:lnTo>
                  <a:lnTo>
                    <a:pt x="770610" y="733361"/>
                  </a:lnTo>
                  <a:lnTo>
                    <a:pt x="812622" y="704253"/>
                  </a:lnTo>
                  <a:lnTo>
                    <a:pt x="854798" y="669810"/>
                  </a:lnTo>
                  <a:lnTo>
                    <a:pt x="896721" y="629627"/>
                  </a:lnTo>
                  <a:lnTo>
                    <a:pt x="938034" y="583260"/>
                  </a:lnTo>
                  <a:lnTo>
                    <a:pt x="978331" y="530263"/>
                  </a:lnTo>
                  <a:lnTo>
                    <a:pt x="1017244" y="470230"/>
                  </a:lnTo>
                  <a:lnTo>
                    <a:pt x="1054366" y="402717"/>
                  </a:lnTo>
                  <a:lnTo>
                    <a:pt x="1056335" y="39879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677802" y="4404912"/>
              <a:ext cx="235455" cy="341293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084113" y="4404912"/>
              <a:ext cx="235454" cy="341293"/>
            </a:xfrm>
            <a:prstGeom prst="rect">
              <a:avLst/>
            </a:prstGeom>
          </p:spPr>
        </p:pic>
      </p:grpSp>
      <p:grpSp>
        <p:nvGrpSpPr>
          <p:cNvPr id="85" name="object 85"/>
          <p:cNvGrpSpPr/>
          <p:nvPr/>
        </p:nvGrpSpPr>
        <p:grpSpPr>
          <a:xfrm>
            <a:off x="7064602" y="6015002"/>
            <a:ext cx="1043940" cy="760095"/>
            <a:chOff x="7064602" y="6015002"/>
            <a:chExt cx="1043940" cy="760095"/>
          </a:xfrm>
        </p:grpSpPr>
        <p:sp>
          <p:nvSpPr>
            <p:cNvPr id="86" name="object 86"/>
            <p:cNvSpPr/>
            <p:nvPr/>
          </p:nvSpPr>
          <p:spPr>
            <a:xfrm>
              <a:off x="7281779" y="6119444"/>
              <a:ext cx="481965" cy="655955"/>
            </a:xfrm>
            <a:custGeom>
              <a:avLst/>
              <a:gdLst/>
              <a:ahLst/>
              <a:cxnLst/>
              <a:rect l="l" t="t" r="r" b="b"/>
              <a:pathLst>
                <a:path w="481965" h="655954">
                  <a:moveTo>
                    <a:pt x="241175" y="0"/>
                  </a:moveTo>
                  <a:lnTo>
                    <a:pt x="234505" y="230"/>
                  </a:lnTo>
                  <a:lnTo>
                    <a:pt x="228809" y="5266"/>
                  </a:lnTo>
                  <a:lnTo>
                    <a:pt x="228610" y="12010"/>
                  </a:lnTo>
                  <a:lnTo>
                    <a:pt x="220220" y="45819"/>
                  </a:lnTo>
                  <a:lnTo>
                    <a:pt x="199501" y="83031"/>
                  </a:lnTo>
                  <a:lnTo>
                    <a:pt x="170239" y="122901"/>
                  </a:lnTo>
                  <a:lnTo>
                    <a:pt x="105498" y="202235"/>
                  </a:lnTo>
                  <a:lnTo>
                    <a:pt x="75381" y="241391"/>
                  </a:lnTo>
                  <a:lnTo>
                    <a:pt x="47819" y="282128"/>
                  </a:lnTo>
                  <a:lnTo>
                    <a:pt x="24765" y="324419"/>
                  </a:lnTo>
                  <a:lnTo>
                    <a:pt x="8174" y="368238"/>
                  </a:lnTo>
                  <a:lnTo>
                    <a:pt x="0" y="413558"/>
                  </a:lnTo>
                  <a:lnTo>
                    <a:pt x="1744" y="458004"/>
                  </a:lnTo>
                  <a:lnTo>
                    <a:pt x="12592" y="500754"/>
                  </a:lnTo>
                  <a:lnTo>
                    <a:pt x="32174" y="540802"/>
                  </a:lnTo>
                  <a:lnTo>
                    <a:pt x="60123" y="577144"/>
                  </a:lnTo>
                  <a:lnTo>
                    <a:pt x="98403" y="610321"/>
                  </a:lnTo>
                  <a:lnTo>
                    <a:pt x="142354" y="634869"/>
                  </a:lnTo>
                  <a:lnTo>
                    <a:pt x="190393" y="650101"/>
                  </a:lnTo>
                  <a:lnTo>
                    <a:pt x="240935" y="655330"/>
                  </a:lnTo>
                  <a:lnTo>
                    <a:pt x="289442" y="650426"/>
                  </a:lnTo>
                  <a:lnTo>
                    <a:pt x="334649" y="636365"/>
                  </a:lnTo>
                  <a:lnTo>
                    <a:pt x="345164" y="630650"/>
                  </a:lnTo>
                  <a:lnTo>
                    <a:pt x="240935" y="630650"/>
                  </a:lnTo>
                  <a:lnTo>
                    <a:pt x="195420" y="625942"/>
                  </a:lnTo>
                  <a:lnTo>
                    <a:pt x="152164" y="612230"/>
                  </a:lnTo>
                  <a:lnTo>
                    <a:pt x="112593" y="590134"/>
                  </a:lnTo>
                  <a:lnTo>
                    <a:pt x="78133" y="560276"/>
                  </a:lnTo>
                  <a:lnTo>
                    <a:pt x="53269" y="527973"/>
                  </a:lnTo>
                  <a:lnTo>
                    <a:pt x="35847" y="492432"/>
                  </a:lnTo>
                  <a:lnTo>
                    <a:pt x="26190" y="454555"/>
                  </a:lnTo>
                  <a:lnTo>
                    <a:pt x="24627" y="415243"/>
                  </a:lnTo>
                  <a:lnTo>
                    <a:pt x="32350" y="373529"/>
                  </a:lnTo>
                  <a:lnTo>
                    <a:pt x="48208" y="332650"/>
                  </a:lnTo>
                  <a:lnTo>
                    <a:pt x="70314" y="292752"/>
                  </a:lnTo>
                  <a:lnTo>
                    <a:pt x="96782" y="253984"/>
                  </a:lnTo>
                  <a:lnTo>
                    <a:pt x="125723" y="216492"/>
                  </a:lnTo>
                  <a:lnTo>
                    <a:pt x="186577" y="142067"/>
                  </a:lnTo>
                  <a:lnTo>
                    <a:pt x="214039" y="105674"/>
                  </a:lnTo>
                  <a:lnTo>
                    <a:pt x="235632" y="70942"/>
                  </a:lnTo>
                  <a:lnTo>
                    <a:pt x="249353" y="37569"/>
                  </a:lnTo>
                  <a:lnTo>
                    <a:pt x="282460" y="37569"/>
                  </a:lnTo>
                  <a:lnTo>
                    <a:pt x="264885" y="18232"/>
                  </a:lnTo>
                  <a:lnTo>
                    <a:pt x="251924" y="5457"/>
                  </a:lnTo>
                  <a:lnTo>
                    <a:pt x="245159" y="721"/>
                  </a:lnTo>
                  <a:lnTo>
                    <a:pt x="241175" y="0"/>
                  </a:lnTo>
                  <a:close/>
                </a:path>
                <a:path w="481965" h="655954">
                  <a:moveTo>
                    <a:pt x="282460" y="37569"/>
                  </a:moveTo>
                  <a:lnTo>
                    <a:pt x="249353" y="37569"/>
                  </a:lnTo>
                  <a:lnTo>
                    <a:pt x="270174" y="60313"/>
                  </a:lnTo>
                  <a:lnTo>
                    <a:pt x="296554" y="91201"/>
                  </a:lnTo>
                  <a:lnTo>
                    <a:pt x="326353" y="128792"/>
                  </a:lnTo>
                  <a:lnTo>
                    <a:pt x="357435" y="171644"/>
                  </a:lnTo>
                  <a:lnTo>
                    <a:pt x="387660" y="218314"/>
                  </a:lnTo>
                  <a:lnTo>
                    <a:pt x="414890" y="267362"/>
                  </a:lnTo>
                  <a:lnTo>
                    <a:pt x="436988" y="317346"/>
                  </a:lnTo>
                  <a:lnTo>
                    <a:pt x="451814" y="366824"/>
                  </a:lnTo>
                  <a:lnTo>
                    <a:pt x="457141" y="413558"/>
                  </a:lnTo>
                  <a:lnTo>
                    <a:pt x="457129" y="415243"/>
                  </a:lnTo>
                  <a:lnTo>
                    <a:pt x="451628" y="462861"/>
                  </a:lnTo>
                  <a:lnTo>
                    <a:pt x="451509" y="463887"/>
                  </a:lnTo>
                  <a:lnTo>
                    <a:pt x="435215" y="509390"/>
                  </a:lnTo>
                  <a:lnTo>
                    <a:pt x="409656" y="549555"/>
                  </a:lnTo>
                  <a:lnTo>
                    <a:pt x="376140" y="583071"/>
                  </a:lnTo>
                  <a:lnTo>
                    <a:pt x="335976" y="608632"/>
                  </a:lnTo>
                  <a:lnTo>
                    <a:pt x="290472" y="624928"/>
                  </a:lnTo>
                  <a:lnTo>
                    <a:pt x="240935" y="630650"/>
                  </a:lnTo>
                  <a:lnTo>
                    <a:pt x="345164" y="630650"/>
                  </a:lnTo>
                  <a:lnTo>
                    <a:pt x="411255" y="584674"/>
                  </a:lnTo>
                  <a:lnTo>
                    <a:pt x="440703" y="548997"/>
                  </a:lnTo>
                  <a:lnTo>
                    <a:pt x="462946" y="508067"/>
                  </a:lnTo>
                  <a:lnTo>
                    <a:pt x="477007" y="462861"/>
                  </a:lnTo>
                  <a:lnTo>
                    <a:pt x="481822" y="415243"/>
                  </a:lnTo>
                  <a:lnTo>
                    <a:pt x="481829" y="413558"/>
                  </a:lnTo>
                  <a:lnTo>
                    <a:pt x="477105" y="368238"/>
                  </a:lnTo>
                  <a:lnTo>
                    <a:pt x="463717" y="319424"/>
                  </a:lnTo>
                  <a:lnTo>
                    <a:pt x="444004" y="271540"/>
                  </a:lnTo>
                  <a:lnTo>
                    <a:pt x="419910" y="225172"/>
                  </a:lnTo>
                  <a:lnTo>
                    <a:pt x="393454" y="181671"/>
                  </a:lnTo>
                  <a:lnTo>
                    <a:pt x="366658" y="142383"/>
                  </a:lnTo>
                  <a:lnTo>
                    <a:pt x="322931" y="85024"/>
                  </a:lnTo>
                  <a:lnTo>
                    <a:pt x="287457" y="43066"/>
                  </a:lnTo>
                  <a:lnTo>
                    <a:pt x="282460" y="375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378617" y="6527279"/>
              <a:ext cx="156455" cy="150445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7064591" y="6015005"/>
              <a:ext cx="1043940" cy="494030"/>
            </a:xfrm>
            <a:custGeom>
              <a:avLst/>
              <a:gdLst/>
              <a:ahLst/>
              <a:cxnLst/>
              <a:rect l="l" t="t" r="r" b="b"/>
              <a:pathLst>
                <a:path w="1043940" h="494029">
                  <a:moveTo>
                    <a:pt x="256895" y="220560"/>
                  </a:moveTo>
                  <a:lnTo>
                    <a:pt x="253276" y="190830"/>
                  </a:lnTo>
                  <a:lnTo>
                    <a:pt x="253149" y="189801"/>
                  </a:lnTo>
                  <a:lnTo>
                    <a:pt x="241922" y="155536"/>
                  </a:lnTo>
                  <a:lnTo>
                    <a:pt x="232206" y="135915"/>
                  </a:lnTo>
                  <a:lnTo>
                    <a:pt x="232206" y="220560"/>
                  </a:lnTo>
                  <a:lnTo>
                    <a:pt x="224040" y="260921"/>
                  </a:lnTo>
                  <a:lnTo>
                    <a:pt x="201777" y="293916"/>
                  </a:lnTo>
                  <a:lnTo>
                    <a:pt x="168795" y="316179"/>
                  </a:lnTo>
                  <a:lnTo>
                    <a:pt x="128435" y="324345"/>
                  </a:lnTo>
                  <a:lnTo>
                    <a:pt x="106565" y="322084"/>
                  </a:lnTo>
                  <a:lnTo>
                    <a:pt x="66751" y="304876"/>
                  </a:lnTo>
                  <a:lnTo>
                    <a:pt x="38328" y="275107"/>
                  </a:lnTo>
                  <a:lnTo>
                    <a:pt x="24638" y="221449"/>
                  </a:lnTo>
                  <a:lnTo>
                    <a:pt x="31953" y="190830"/>
                  </a:lnTo>
                  <a:lnTo>
                    <a:pt x="47345" y="160591"/>
                  </a:lnTo>
                  <a:lnTo>
                    <a:pt x="67652" y="131241"/>
                  </a:lnTo>
                  <a:lnTo>
                    <a:pt x="89674" y="103212"/>
                  </a:lnTo>
                  <a:lnTo>
                    <a:pt x="103644" y="85661"/>
                  </a:lnTo>
                  <a:lnTo>
                    <a:pt x="116268" y="68872"/>
                  </a:lnTo>
                  <a:lnTo>
                    <a:pt x="126923" y="52717"/>
                  </a:lnTo>
                  <a:lnTo>
                    <a:pt x="134950" y="37096"/>
                  </a:lnTo>
                  <a:lnTo>
                    <a:pt x="163068" y="71704"/>
                  </a:lnTo>
                  <a:lnTo>
                    <a:pt x="195072" y="118452"/>
                  </a:lnTo>
                  <a:lnTo>
                    <a:pt x="221322" y="170395"/>
                  </a:lnTo>
                  <a:lnTo>
                    <a:pt x="232206" y="220560"/>
                  </a:lnTo>
                  <a:lnTo>
                    <a:pt x="232206" y="135915"/>
                  </a:lnTo>
                  <a:lnTo>
                    <a:pt x="223354" y="118033"/>
                  </a:lnTo>
                  <a:lnTo>
                    <a:pt x="223291" y="117881"/>
                  </a:lnTo>
                  <a:lnTo>
                    <a:pt x="197281" y="76987"/>
                  </a:lnTo>
                  <a:lnTo>
                    <a:pt x="185775" y="61036"/>
                  </a:lnTo>
                  <a:lnTo>
                    <a:pt x="174879" y="46812"/>
                  </a:lnTo>
                  <a:lnTo>
                    <a:pt x="167043" y="37096"/>
                  </a:lnTo>
                  <a:lnTo>
                    <a:pt x="165049" y="34607"/>
                  </a:lnTo>
                  <a:lnTo>
                    <a:pt x="136766" y="3162"/>
                  </a:lnTo>
                  <a:lnTo>
                    <a:pt x="128651" y="0"/>
                  </a:lnTo>
                  <a:lnTo>
                    <a:pt x="121793" y="0"/>
                  </a:lnTo>
                  <a:lnTo>
                    <a:pt x="116306" y="5308"/>
                  </a:lnTo>
                  <a:lnTo>
                    <a:pt x="116141" y="10464"/>
                  </a:lnTo>
                  <a:lnTo>
                    <a:pt x="116090" y="11988"/>
                  </a:lnTo>
                  <a:lnTo>
                    <a:pt x="111975" y="28041"/>
                  </a:lnTo>
                  <a:lnTo>
                    <a:pt x="101739" y="46393"/>
                  </a:lnTo>
                  <a:lnTo>
                    <a:pt x="87261" y="66497"/>
                  </a:lnTo>
                  <a:lnTo>
                    <a:pt x="70421" y="87769"/>
                  </a:lnTo>
                  <a:lnTo>
                    <a:pt x="46799" y="117881"/>
                  </a:lnTo>
                  <a:lnTo>
                    <a:pt x="24765" y="150164"/>
                  </a:lnTo>
                  <a:lnTo>
                    <a:pt x="8077" y="184111"/>
                  </a:lnTo>
                  <a:lnTo>
                    <a:pt x="0" y="219760"/>
                  </a:lnTo>
                  <a:lnTo>
                    <a:pt x="939" y="243598"/>
                  </a:lnTo>
                  <a:lnTo>
                    <a:pt x="17221" y="287947"/>
                  </a:lnTo>
                  <a:lnTo>
                    <a:pt x="52565" y="325069"/>
                  </a:lnTo>
                  <a:lnTo>
                    <a:pt x="101536" y="346240"/>
                  </a:lnTo>
                  <a:lnTo>
                    <a:pt x="128435" y="349034"/>
                  </a:lnTo>
                  <a:lnTo>
                    <a:pt x="178396" y="338912"/>
                  </a:lnTo>
                  <a:lnTo>
                    <a:pt x="199986" y="324345"/>
                  </a:lnTo>
                  <a:lnTo>
                    <a:pt x="219227" y="311353"/>
                  </a:lnTo>
                  <a:lnTo>
                    <a:pt x="246786" y="270522"/>
                  </a:lnTo>
                  <a:lnTo>
                    <a:pt x="256895" y="220560"/>
                  </a:lnTo>
                  <a:close/>
                </a:path>
                <a:path w="1043940" h="494029">
                  <a:moveTo>
                    <a:pt x="1043813" y="339966"/>
                  </a:moveTo>
                  <a:lnTo>
                    <a:pt x="1039304" y="303136"/>
                  </a:lnTo>
                  <a:lnTo>
                    <a:pt x="1039279" y="302958"/>
                  </a:lnTo>
                  <a:lnTo>
                    <a:pt x="1025702" y="261797"/>
                  </a:lnTo>
                  <a:lnTo>
                    <a:pt x="1019124" y="248615"/>
                  </a:lnTo>
                  <a:lnTo>
                    <a:pt x="1019124" y="339966"/>
                  </a:lnTo>
                  <a:lnTo>
                    <a:pt x="1008964" y="390144"/>
                  </a:lnTo>
                  <a:lnTo>
                    <a:pt x="981290" y="431165"/>
                  </a:lnTo>
                  <a:lnTo>
                    <a:pt x="940269" y="458851"/>
                  </a:lnTo>
                  <a:lnTo>
                    <a:pt x="890092" y="469011"/>
                  </a:lnTo>
                  <a:lnTo>
                    <a:pt x="862914" y="466191"/>
                  </a:lnTo>
                  <a:lnTo>
                    <a:pt x="813435" y="444804"/>
                  </a:lnTo>
                  <a:lnTo>
                    <a:pt x="778065" y="407771"/>
                  </a:lnTo>
                  <a:lnTo>
                    <a:pt x="761961" y="364172"/>
                  </a:lnTo>
                  <a:lnTo>
                    <a:pt x="761034" y="340855"/>
                  </a:lnTo>
                  <a:lnTo>
                    <a:pt x="770013" y="303136"/>
                  </a:lnTo>
                  <a:lnTo>
                    <a:pt x="788898" y="266166"/>
                  </a:lnTo>
                  <a:lnTo>
                    <a:pt x="813777" y="230454"/>
                  </a:lnTo>
                  <a:lnTo>
                    <a:pt x="840778" y="196456"/>
                  </a:lnTo>
                  <a:lnTo>
                    <a:pt x="858596" y="174282"/>
                  </a:lnTo>
                  <a:lnTo>
                    <a:pt x="874534" y="153123"/>
                  </a:lnTo>
                  <a:lnTo>
                    <a:pt x="887704" y="132829"/>
                  </a:lnTo>
                  <a:lnTo>
                    <a:pt x="897166" y="113233"/>
                  </a:lnTo>
                  <a:lnTo>
                    <a:pt x="923620" y="144640"/>
                  </a:lnTo>
                  <a:lnTo>
                    <a:pt x="955573" y="187693"/>
                  </a:lnTo>
                  <a:lnTo>
                    <a:pt x="986523" y="237705"/>
                  </a:lnTo>
                  <a:lnTo>
                    <a:pt x="1009878" y="290017"/>
                  </a:lnTo>
                  <a:lnTo>
                    <a:pt x="1019124" y="339966"/>
                  </a:lnTo>
                  <a:lnTo>
                    <a:pt x="1019124" y="248615"/>
                  </a:lnTo>
                  <a:lnTo>
                    <a:pt x="971702" y="167538"/>
                  </a:lnTo>
                  <a:lnTo>
                    <a:pt x="944511" y="131267"/>
                  </a:lnTo>
                  <a:lnTo>
                    <a:pt x="907669" y="88087"/>
                  </a:lnTo>
                  <a:lnTo>
                    <a:pt x="890308" y="75895"/>
                  </a:lnTo>
                  <a:lnTo>
                    <a:pt x="883602" y="76098"/>
                  </a:lnTo>
                  <a:lnTo>
                    <a:pt x="877963" y="81153"/>
                  </a:lnTo>
                  <a:lnTo>
                    <a:pt x="877760" y="87884"/>
                  </a:lnTo>
                  <a:lnTo>
                    <a:pt x="872680" y="107899"/>
                  </a:lnTo>
                  <a:lnTo>
                    <a:pt x="860082" y="130492"/>
                  </a:lnTo>
                  <a:lnTo>
                    <a:pt x="842302" y="155028"/>
                  </a:lnTo>
                  <a:lnTo>
                    <a:pt x="821601" y="180898"/>
                  </a:lnTo>
                  <a:lnTo>
                    <a:pt x="792861" y="217157"/>
                  </a:lnTo>
                  <a:lnTo>
                    <a:pt x="766343" y="255676"/>
                  </a:lnTo>
                  <a:lnTo>
                    <a:pt x="746150" y="296367"/>
                  </a:lnTo>
                  <a:lnTo>
                    <a:pt x="736396" y="339166"/>
                  </a:lnTo>
                  <a:lnTo>
                    <a:pt x="737514" y="367614"/>
                  </a:lnTo>
                  <a:lnTo>
                    <a:pt x="756970" y="420598"/>
                  </a:lnTo>
                  <a:lnTo>
                    <a:pt x="799236" y="464997"/>
                  </a:lnTo>
                  <a:lnTo>
                    <a:pt x="857872" y="490359"/>
                  </a:lnTo>
                  <a:lnTo>
                    <a:pt x="890092" y="493687"/>
                  </a:lnTo>
                  <a:lnTo>
                    <a:pt x="938631" y="485838"/>
                  </a:lnTo>
                  <a:lnTo>
                    <a:pt x="971130" y="469011"/>
                  </a:lnTo>
                  <a:lnTo>
                    <a:pt x="980821" y="463994"/>
                  </a:lnTo>
                  <a:lnTo>
                    <a:pt x="1014120" y="430695"/>
                  </a:lnTo>
                  <a:lnTo>
                    <a:pt x="1035964" y="388505"/>
                  </a:lnTo>
                  <a:lnTo>
                    <a:pt x="1043813" y="33996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/>
          <p:nvPr/>
        </p:nvSpPr>
        <p:spPr>
          <a:xfrm>
            <a:off x="7092700" y="6868587"/>
            <a:ext cx="956944" cy="24765"/>
          </a:xfrm>
          <a:custGeom>
            <a:avLst/>
            <a:gdLst/>
            <a:ahLst/>
            <a:cxnLst/>
            <a:rect l="l" t="t" r="r" b="b"/>
            <a:pathLst>
              <a:path w="956945" h="24765">
                <a:moveTo>
                  <a:pt x="951175" y="0"/>
                </a:moveTo>
                <a:lnTo>
                  <a:pt x="5518" y="0"/>
                </a:lnTo>
                <a:lnTo>
                  <a:pt x="0" y="5518"/>
                </a:lnTo>
                <a:lnTo>
                  <a:pt x="0" y="19151"/>
                </a:lnTo>
                <a:lnTo>
                  <a:pt x="5518" y="24679"/>
                </a:lnTo>
                <a:lnTo>
                  <a:pt x="944358" y="24679"/>
                </a:lnTo>
                <a:lnTo>
                  <a:pt x="951175" y="24679"/>
                </a:lnTo>
                <a:lnTo>
                  <a:pt x="956703" y="19151"/>
                </a:lnTo>
                <a:lnTo>
                  <a:pt x="956703" y="5518"/>
                </a:lnTo>
                <a:lnTo>
                  <a:pt x="95117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092700" y="6987081"/>
            <a:ext cx="956944" cy="24765"/>
          </a:xfrm>
          <a:custGeom>
            <a:avLst/>
            <a:gdLst/>
            <a:ahLst/>
            <a:cxnLst/>
            <a:rect l="l" t="t" r="r" b="b"/>
            <a:pathLst>
              <a:path w="956945" h="24765">
                <a:moveTo>
                  <a:pt x="951175" y="0"/>
                </a:moveTo>
                <a:lnTo>
                  <a:pt x="5518" y="0"/>
                </a:lnTo>
                <a:lnTo>
                  <a:pt x="0" y="5528"/>
                </a:lnTo>
                <a:lnTo>
                  <a:pt x="0" y="19161"/>
                </a:lnTo>
                <a:lnTo>
                  <a:pt x="5518" y="24679"/>
                </a:lnTo>
                <a:lnTo>
                  <a:pt x="944358" y="24679"/>
                </a:lnTo>
                <a:lnTo>
                  <a:pt x="951175" y="24679"/>
                </a:lnTo>
                <a:lnTo>
                  <a:pt x="956703" y="19161"/>
                </a:lnTo>
                <a:lnTo>
                  <a:pt x="956703" y="5528"/>
                </a:lnTo>
                <a:lnTo>
                  <a:pt x="95117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377148" y="2863411"/>
            <a:ext cx="989965" cy="1057275"/>
          </a:xfrm>
          <a:custGeom>
            <a:avLst/>
            <a:gdLst/>
            <a:ahLst/>
            <a:cxnLst/>
            <a:rect l="l" t="t" r="r" b="b"/>
            <a:pathLst>
              <a:path w="989965" h="1057275">
                <a:moveTo>
                  <a:pt x="207010" y="592353"/>
                </a:moveTo>
                <a:lnTo>
                  <a:pt x="202044" y="586320"/>
                </a:lnTo>
                <a:lnTo>
                  <a:pt x="188404" y="584987"/>
                </a:lnTo>
                <a:lnTo>
                  <a:pt x="182435" y="590003"/>
                </a:lnTo>
                <a:lnTo>
                  <a:pt x="176479" y="648131"/>
                </a:lnTo>
                <a:lnTo>
                  <a:pt x="170459" y="698017"/>
                </a:lnTo>
                <a:lnTo>
                  <a:pt x="163766" y="746404"/>
                </a:lnTo>
                <a:lnTo>
                  <a:pt x="156387" y="793242"/>
                </a:lnTo>
                <a:lnTo>
                  <a:pt x="148323" y="838466"/>
                </a:lnTo>
                <a:lnTo>
                  <a:pt x="139611" y="882027"/>
                </a:lnTo>
                <a:lnTo>
                  <a:pt x="128651" y="930516"/>
                </a:lnTo>
                <a:lnTo>
                  <a:pt x="132753" y="937158"/>
                </a:lnTo>
                <a:lnTo>
                  <a:pt x="140335" y="938961"/>
                </a:lnTo>
                <a:lnTo>
                  <a:pt x="142240" y="939076"/>
                </a:lnTo>
                <a:lnTo>
                  <a:pt x="147840" y="939076"/>
                </a:lnTo>
                <a:lnTo>
                  <a:pt x="163728" y="887247"/>
                </a:lnTo>
                <a:lnTo>
                  <a:pt x="172542" y="843203"/>
                </a:lnTo>
                <a:lnTo>
                  <a:pt x="180695" y="797509"/>
                </a:lnTo>
                <a:lnTo>
                  <a:pt x="188150" y="750189"/>
                </a:lnTo>
                <a:lnTo>
                  <a:pt x="194932" y="701319"/>
                </a:lnTo>
                <a:lnTo>
                  <a:pt x="201002" y="650951"/>
                </a:lnTo>
                <a:lnTo>
                  <a:pt x="207010" y="592353"/>
                </a:lnTo>
                <a:close/>
              </a:path>
              <a:path w="989965" h="1057275">
                <a:moveTo>
                  <a:pt x="556082" y="1044867"/>
                </a:moveTo>
                <a:lnTo>
                  <a:pt x="527723" y="957160"/>
                </a:lnTo>
                <a:lnTo>
                  <a:pt x="513092" y="899871"/>
                </a:lnTo>
                <a:lnTo>
                  <a:pt x="500468" y="841375"/>
                </a:lnTo>
                <a:lnTo>
                  <a:pt x="489712" y="782675"/>
                </a:lnTo>
                <a:lnTo>
                  <a:pt x="480669" y="724801"/>
                </a:lnTo>
                <a:lnTo>
                  <a:pt x="473202" y="668731"/>
                </a:lnTo>
                <a:lnTo>
                  <a:pt x="467156" y="615480"/>
                </a:lnTo>
                <a:lnTo>
                  <a:pt x="462381" y="566051"/>
                </a:lnTo>
                <a:lnTo>
                  <a:pt x="458749" y="521449"/>
                </a:lnTo>
                <a:lnTo>
                  <a:pt x="456107" y="482688"/>
                </a:lnTo>
                <a:lnTo>
                  <a:pt x="453974" y="444195"/>
                </a:lnTo>
                <a:lnTo>
                  <a:pt x="448551" y="439039"/>
                </a:lnTo>
                <a:lnTo>
                  <a:pt x="107530" y="439039"/>
                </a:lnTo>
                <a:lnTo>
                  <a:pt x="102108" y="444195"/>
                </a:lnTo>
                <a:lnTo>
                  <a:pt x="100037" y="481799"/>
                </a:lnTo>
                <a:lnTo>
                  <a:pt x="97536" y="518972"/>
                </a:lnTo>
                <a:lnTo>
                  <a:pt x="94145" y="561428"/>
                </a:lnTo>
                <a:lnTo>
                  <a:pt x="89725" y="608304"/>
                </a:lnTo>
                <a:lnTo>
                  <a:pt x="84162" y="658736"/>
                </a:lnTo>
                <a:lnTo>
                  <a:pt x="77330" y="711835"/>
                </a:lnTo>
                <a:lnTo>
                  <a:pt x="69088" y="766775"/>
                </a:lnTo>
                <a:lnTo>
                  <a:pt x="59321" y="822655"/>
                </a:lnTo>
                <a:lnTo>
                  <a:pt x="47879" y="878636"/>
                </a:lnTo>
                <a:lnTo>
                  <a:pt x="34658" y="933843"/>
                </a:lnTo>
                <a:lnTo>
                  <a:pt x="19532" y="987412"/>
                </a:lnTo>
                <a:lnTo>
                  <a:pt x="2349" y="1038491"/>
                </a:lnTo>
                <a:lnTo>
                  <a:pt x="0" y="1044892"/>
                </a:lnTo>
                <a:lnTo>
                  <a:pt x="3263" y="1051991"/>
                </a:lnTo>
                <a:lnTo>
                  <a:pt x="16078" y="1056703"/>
                </a:lnTo>
                <a:lnTo>
                  <a:pt x="23164" y="1053439"/>
                </a:lnTo>
                <a:lnTo>
                  <a:pt x="25514" y="1047038"/>
                </a:lnTo>
                <a:lnTo>
                  <a:pt x="42430" y="996937"/>
                </a:lnTo>
                <a:lnTo>
                  <a:pt x="57391" y="944486"/>
                </a:lnTo>
                <a:lnTo>
                  <a:pt x="70523" y="890485"/>
                </a:lnTo>
                <a:lnTo>
                  <a:pt x="81940" y="835698"/>
                </a:lnTo>
                <a:lnTo>
                  <a:pt x="91770" y="780910"/>
                </a:lnTo>
                <a:lnTo>
                  <a:pt x="100114" y="726935"/>
                </a:lnTo>
                <a:lnTo>
                  <a:pt x="107111" y="674535"/>
                </a:lnTo>
                <a:lnTo>
                  <a:pt x="112864" y="624497"/>
                </a:lnTo>
                <a:lnTo>
                  <a:pt x="117487" y="577608"/>
                </a:lnTo>
                <a:lnTo>
                  <a:pt x="121107" y="534670"/>
                </a:lnTo>
                <a:lnTo>
                  <a:pt x="123850" y="496443"/>
                </a:lnTo>
                <a:lnTo>
                  <a:pt x="125818" y="463727"/>
                </a:lnTo>
                <a:lnTo>
                  <a:pt x="430276" y="463727"/>
                </a:lnTo>
                <a:lnTo>
                  <a:pt x="435203" y="537235"/>
                </a:lnTo>
                <a:lnTo>
                  <a:pt x="439077" y="582218"/>
                </a:lnTo>
                <a:lnTo>
                  <a:pt x="444055" y="631494"/>
                </a:lnTo>
                <a:lnTo>
                  <a:pt x="450265" y="684149"/>
                </a:lnTo>
                <a:lnTo>
                  <a:pt x="457860" y="739267"/>
                </a:lnTo>
                <a:lnTo>
                  <a:pt x="466966" y="795947"/>
                </a:lnTo>
                <a:lnTo>
                  <a:pt x="477710" y="853287"/>
                </a:lnTo>
                <a:lnTo>
                  <a:pt x="490220" y="910374"/>
                </a:lnTo>
                <a:lnTo>
                  <a:pt x="504647" y="966292"/>
                </a:lnTo>
                <a:lnTo>
                  <a:pt x="521106" y="1020152"/>
                </a:lnTo>
                <a:lnTo>
                  <a:pt x="537121" y="1055103"/>
                </a:lnTo>
                <a:lnTo>
                  <a:pt x="542137" y="1055103"/>
                </a:lnTo>
                <a:lnTo>
                  <a:pt x="543572" y="1055103"/>
                </a:lnTo>
                <a:lnTo>
                  <a:pt x="545007" y="1054862"/>
                </a:lnTo>
                <a:lnTo>
                  <a:pt x="552831" y="1051966"/>
                </a:lnTo>
                <a:lnTo>
                  <a:pt x="556082" y="1044867"/>
                </a:lnTo>
                <a:close/>
              </a:path>
              <a:path w="989965" h="1057275">
                <a:moveTo>
                  <a:pt x="939063" y="1045311"/>
                </a:moveTo>
                <a:lnTo>
                  <a:pt x="920940" y="985901"/>
                </a:lnTo>
                <a:lnTo>
                  <a:pt x="907478" y="930516"/>
                </a:lnTo>
                <a:lnTo>
                  <a:pt x="896315" y="874166"/>
                </a:lnTo>
                <a:lnTo>
                  <a:pt x="887222" y="818311"/>
                </a:lnTo>
                <a:lnTo>
                  <a:pt x="879995" y="764387"/>
                </a:lnTo>
                <a:lnTo>
                  <a:pt x="874420" y="713879"/>
                </a:lnTo>
                <a:lnTo>
                  <a:pt x="870305" y="668235"/>
                </a:lnTo>
                <a:lnTo>
                  <a:pt x="867435" y="628904"/>
                </a:lnTo>
                <a:lnTo>
                  <a:pt x="865251" y="590791"/>
                </a:lnTo>
                <a:lnTo>
                  <a:pt x="859828" y="585660"/>
                </a:lnTo>
                <a:lnTo>
                  <a:pt x="589686" y="585660"/>
                </a:lnTo>
                <a:lnTo>
                  <a:pt x="584250" y="590804"/>
                </a:lnTo>
                <a:lnTo>
                  <a:pt x="580923" y="646709"/>
                </a:lnTo>
                <a:lnTo>
                  <a:pt x="576922" y="695896"/>
                </a:lnTo>
                <a:lnTo>
                  <a:pt x="571969" y="744486"/>
                </a:lnTo>
                <a:lnTo>
                  <a:pt x="566102" y="792060"/>
                </a:lnTo>
                <a:lnTo>
                  <a:pt x="558317" y="844918"/>
                </a:lnTo>
                <a:lnTo>
                  <a:pt x="562902" y="851230"/>
                </a:lnTo>
                <a:lnTo>
                  <a:pt x="590270" y="797623"/>
                </a:lnTo>
                <a:lnTo>
                  <a:pt x="595972" y="751878"/>
                </a:lnTo>
                <a:lnTo>
                  <a:pt x="600849" y="705167"/>
                </a:lnTo>
                <a:lnTo>
                  <a:pt x="604862" y="657860"/>
                </a:lnTo>
                <a:lnTo>
                  <a:pt x="607974" y="610349"/>
                </a:lnTo>
                <a:lnTo>
                  <a:pt x="841565" y="610349"/>
                </a:lnTo>
                <a:lnTo>
                  <a:pt x="846874" y="684161"/>
                </a:lnTo>
                <a:lnTo>
                  <a:pt x="851255" y="729881"/>
                </a:lnTo>
                <a:lnTo>
                  <a:pt x="857034" y="779767"/>
                </a:lnTo>
                <a:lnTo>
                  <a:pt x="864400" y="832523"/>
                </a:lnTo>
                <a:lnTo>
                  <a:pt x="873556" y="886879"/>
                </a:lnTo>
                <a:lnTo>
                  <a:pt x="884656" y="941565"/>
                </a:lnTo>
                <a:lnTo>
                  <a:pt x="897902" y="995273"/>
                </a:lnTo>
                <a:lnTo>
                  <a:pt x="913485" y="1046734"/>
                </a:lnTo>
                <a:lnTo>
                  <a:pt x="920026" y="1055141"/>
                </a:lnTo>
                <a:lnTo>
                  <a:pt x="925182" y="1055141"/>
                </a:lnTo>
                <a:lnTo>
                  <a:pt x="927811" y="1054925"/>
                </a:lnTo>
                <a:lnTo>
                  <a:pt x="935583" y="1052309"/>
                </a:lnTo>
                <a:lnTo>
                  <a:pt x="939063" y="1045311"/>
                </a:lnTo>
                <a:close/>
              </a:path>
              <a:path w="989965" h="1057275">
                <a:moveTo>
                  <a:pt x="989368" y="289623"/>
                </a:moveTo>
                <a:lnTo>
                  <a:pt x="982967" y="249732"/>
                </a:lnTo>
                <a:lnTo>
                  <a:pt x="964768" y="213512"/>
                </a:lnTo>
                <a:lnTo>
                  <a:pt x="936256" y="182232"/>
                </a:lnTo>
                <a:lnTo>
                  <a:pt x="898931" y="157162"/>
                </a:lnTo>
                <a:lnTo>
                  <a:pt x="854278" y="139585"/>
                </a:lnTo>
                <a:lnTo>
                  <a:pt x="811682" y="132168"/>
                </a:lnTo>
                <a:lnTo>
                  <a:pt x="807720" y="108165"/>
                </a:lnTo>
                <a:lnTo>
                  <a:pt x="784720" y="64782"/>
                </a:lnTo>
                <a:lnTo>
                  <a:pt x="749681" y="30543"/>
                </a:lnTo>
                <a:lnTo>
                  <a:pt x="705269" y="8077"/>
                </a:lnTo>
                <a:lnTo>
                  <a:pt x="654177" y="0"/>
                </a:lnTo>
                <a:lnTo>
                  <a:pt x="609142" y="6337"/>
                </a:lnTo>
                <a:lnTo>
                  <a:pt x="568236" y="24333"/>
                </a:lnTo>
                <a:lnTo>
                  <a:pt x="533857" y="52501"/>
                </a:lnTo>
                <a:lnTo>
                  <a:pt x="512813" y="83032"/>
                </a:lnTo>
                <a:lnTo>
                  <a:pt x="501904" y="81470"/>
                </a:lnTo>
                <a:lnTo>
                  <a:pt x="456768" y="86131"/>
                </a:lnTo>
                <a:lnTo>
                  <a:pt x="410692" y="101460"/>
                </a:lnTo>
                <a:lnTo>
                  <a:pt x="365975" y="127495"/>
                </a:lnTo>
                <a:lnTo>
                  <a:pt x="330187" y="158978"/>
                </a:lnTo>
                <a:lnTo>
                  <a:pt x="300748" y="196227"/>
                </a:lnTo>
                <a:lnTo>
                  <a:pt x="278549" y="237947"/>
                </a:lnTo>
                <a:lnTo>
                  <a:pt x="264464" y="282854"/>
                </a:lnTo>
                <a:lnTo>
                  <a:pt x="260845" y="322351"/>
                </a:lnTo>
                <a:lnTo>
                  <a:pt x="261886" y="345059"/>
                </a:lnTo>
                <a:lnTo>
                  <a:pt x="267093" y="363664"/>
                </a:lnTo>
                <a:lnTo>
                  <a:pt x="269290" y="367906"/>
                </a:lnTo>
                <a:lnTo>
                  <a:pt x="273596" y="370319"/>
                </a:lnTo>
                <a:lnTo>
                  <a:pt x="278053" y="370319"/>
                </a:lnTo>
                <a:lnTo>
                  <a:pt x="279984" y="370319"/>
                </a:lnTo>
                <a:lnTo>
                  <a:pt x="281927" y="369874"/>
                </a:lnTo>
                <a:lnTo>
                  <a:pt x="289801" y="365760"/>
                </a:lnTo>
                <a:lnTo>
                  <a:pt x="292138" y="358317"/>
                </a:lnTo>
                <a:lnTo>
                  <a:pt x="288988" y="352259"/>
                </a:lnTo>
                <a:lnTo>
                  <a:pt x="286385" y="342455"/>
                </a:lnTo>
                <a:lnTo>
                  <a:pt x="285470" y="327367"/>
                </a:lnTo>
                <a:lnTo>
                  <a:pt x="286270" y="308470"/>
                </a:lnTo>
                <a:lnTo>
                  <a:pt x="288747" y="287274"/>
                </a:lnTo>
                <a:lnTo>
                  <a:pt x="301409" y="247078"/>
                </a:lnTo>
                <a:lnTo>
                  <a:pt x="321462" y="209562"/>
                </a:lnTo>
                <a:lnTo>
                  <a:pt x="348094" y="175945"/>
                </a:lnTo>
                <a:lnTo>
                  <a:pt x="380504" y="147472"/>
                </a:lnTo>
                <a:lnTo>
                  <a:pt x="427329" y="121069"/>
                </a:lnTo>
                <a:lnTo>
                  <a:pt x="474992" y="107657"/>
                </a:lnTo>
                <a:lnTo>
                  <a:pt x="516915" y="107315"/>
                </a:lnTo>
                <a:lnTo>
                  <a:pt x="520166" y="108915"/>
                </a:lnTo>
                <a:lnTo>
                  <a:pt x="522541" y="108115"/>
                </a:lnTo>
                <a:lnTo>
                  <a:pt x="558965" y="119964"/>
                </a:lnTo>
                <a:lnTo>
                  <a:pt x="588378" y="145719"/>
                </a:lnTo>
                <a:lnTo>
                  <a:pt x="592391" y="151231"/>
                </a:lnTo>
                <a:lnTo>
                  <a:pt x="600113" y="152450"/>
                </a:lnTo>
                <a:lnTo>
                  <a:pt x="611136" y="144424"/>
                </a:lnTo>
                <a:lnTo>
                  <a:pt x="612355" y="136702"/>
                </a:lnTo>
                <a:lnTo>
                  <a:pt x="608342" y="131191"/>
                </a:lnTo>
                <a:lnTo>
                  <a:pt x="580021" y="104038"/>
                </a:lnTo>
                <a:lnTo>
                  <a:pt x="543763" y="87452"/>
                </a:lnTo>
                <a:lnTo>
                  <a:pt x="539838" y="86893"/>
                </a:lnTo>
                <a:lnTo>
                  <a:pt x="552107" y="69100"/>
                </a:lnTo>
                <a:lnTo>
                  <a:pt x="581240" y="45262"/>
                </a:lnTo>
                <a:lnTo>
                  <a:pt x="615950" y="30035"/>
                </a:lnTo>
                <a:lnTo>
                  <a:pt x="654177" y="24688"/>
                </a:lnTo>
                <a:lnTo>
                  <a:pt x="697471" y="31496"/>
                </a:lnTo>
                <a:lnTo>
                  <a:pt x="735114" y="50457"/>
                </a:lnTo>
                <a:lnTo>
                  <a:pt x="764806" y="79349"/>
                </a:lnTo>
                <a:lnTo>
                  <a:pt x="784301" y="115963"/>
                </a:lnTo>
                <a:lnTo>
                  <a:pt x="791298" y="158076"/>
                </a:lnTo>
                <a:lnTo>
                  <a:pt x="790917" y="168160"/>
                </a:lnTo>
                <a:lnTo>
                  <a:pt x="789774" y="178155"/>
                </a:lnTo>
                <a:lnTo>
                  <a:pt x="787869" y="187998"/>
                </a:lnTo>
                <a:lnTo>
                  <a:pt x="785202" y="197688"/>
                </a:lnTo>
                <a:lnTo>
                  <a:pt x="783145" y="204190"/>
                </a:lnTo>
                <a:lnTo>
                  <a:pt x="786739" y="211112"/>
                </a:lnTo>
                <a:lnTo>
                  <a:pt x="794486" y="213563"/>
                </a:lnTo>
                <a:lnTo>
                  <a:pt x="796975" y="213753"/>
                </a:lnTo>
                <a:lnTo>
                  <a:pt x="802220" y="213753"/>
                </a:lnTo>
                <a:lnTo>
                  <a:pt x="815530" y="170065"/>
                </a:lnTo>
                <a:lnTo>
                  <a:pt x="815987" y="158076"/>
                </a:lnTo>
                <a:lnTo>
                  <a:pt x="854494" y="165379"/>
                </a:lnTo>
                <a:lnTo>
                  <a:pt x="899312" y="185648"/>
                </a:lnTo>
                <a:lnTo>
                  <a:pt x="934123" y="214350"/>
                </a:lnTo>
                <a:lnTo>
                  <a:pt x="956665" y="249631"/>
                </a:lnTo>
                <a:lnTo>
                  <a:pt x="964692" y="289623"/>
                </a:lnTo>
                <a:lnTo>
                  <a:pt x="955433" y="332232"/>
                </a:lnTo>
                <a:lnTo>
                  <a:pt x="929690" y="369265"/>
                </a:lnTo>
                <a:lnTo>
                  <a:pt x="890460" y="398500"/>
                </a:lnTo>
                <a:lnTo>
                  <a:pt x="840740" y="417690"/>
                </a:lnTo>
                <a:lnTo>
                  <a:pt x="783539" y="424573"/>
                </a:lnTo>
                <a:lnTo>
                  <a:pt x="768718" y="424129"/>
                </a:lnTo>
                <a:lnTo>
                  <a:pt x="754100" y="422795"/>
                </a:lnTo>
                <a:lnTo>
                  <a:pt x="750989" y="422325"/>
                </a:lnTo>
                <a:lnTo>
                  <a:pt x="763079" y="412521"/>
                </a:lnTo>
                <a:lnTo>
                  <a:pt x="784987" y="378206"/>
                </a:lnTo>
                <a:lnTo>
                  <a:pt x="792861" y="338734"/>
                </a:lnTo>
                <a:lnTo>
                  <a:pt x="792861" y="331927"/>
                </a:lnTo>
                <a:lnTo>
                  <a:pt x="787323" y="326402"/>
                </a:lnTo>
                <a:lnTo>
                  <a:pt x="773696" y="326402"/>
                </a:lnTo>
                <a:lnTo>
                  <a:pt x="768159" y="331927"/>
                </a:lnTo>
                <a:lnTo>
                  <a:pt x="768159" y="338734"/>
                </a:lnTo>
                <a:lnTo>
                  <a:pt x="757974" y="377748"/>
                </a:lnTo>
                <a:lnTo>
                  <a:pt x="730186" y="409638"/>
                </a:lnTo>
                <a:lnTo>
                  <a:pt x="689025" y="431152"/>
                </a:lnTo>
                <a:lnTo>
                  <a:pt x="638670" y="439051"/>
                </a:lnTo>
                <a:lnTo>
                  <a:pt x="598805" y="434174"/>
                </a:lnTo>
                <a:lnTo>
                  <a:pt x="563537" y="420395"/>
                </a:lnTo>
                <a:lnTo>
                  <a:pt x="535228" y="399046"/>
                </a:lnTo>
                <a:lnTo>
                  <a:pt x="516242" y="371411"/>
                </a:lnTo>
                <a:lnTo>
                  <a:pt x="513473" y="365175"/>
                </a:lnTo>
                <a:lnTo>
                  <a:pt x="506158" y="362381"/>
                </a:lnTo>
                <a:lnTo>
                  <a:pt x="493712" y="367957"/>
                </a:lnTo>
                <a:lnTo>
                  <a:pt x="490918" y="375246"/>
                </a:lnTo>
                <a:lnTo>
                  <a:pt x="493699" y="381469"/>
                </a:lnTo>
                <a:lnTo>
                  <a:pt x="516509" y="415086"/>
                </a:lnTo>
                <a:lnTo>
                  <a:pt x="550138" y="441058"/>
                </a:lnTo>
                <a:lnTo>
                  <a:pt x="591794" y="457809"/>
                </a:lnTo>
                <a:lnTo>
                  <a:pt x="638670" y="463740"/>
                </a:lnTo>
                <a:lnTo>
                  <a:pt x="687349" y="457352"/>
                </a:lnTo>
                <a:lnTo>
                  <a:pt x="723315" y="442264"/>
                </a:lnTo>
                <a:lnTo>
                  <a:pt x="735164" y="444855"/>
                </a:lnTo>
                <a:lnTo>
                  <a:pt x="751039" y="447294"/>
                </a:lnTo>
                <a:lnTo>
                  <a:pt x="767181" y="448767"/>
                </a:lnTo>
                <a:lnTo>
                  <a:pt x="783539" y="449262"/>
                </a:lnTo>
                <a:lnTo>
                  <a:pt x="838200" y="443547"/>
                </a:lnTo>
                <a:lnTo>
                  <a:pt x="887349" y="427431"/>
                </a:lnTo>
                <a:lnTo>
                  <a:pt x="929017" y="402450"/>
                </a:lnTo>
                <a:lnTo>
                  <a:pt x="961224" y="370128"/>
                </a:lnTo>
                <a:lnTo>
                  <a:pt x="982002" y="332003"/>
                </a:lnTo>
                <a:lnTo>
                  <a:pt x="989368" y="28962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093490" y="9640681"/>
            <a:ext cx="24765" cy="511809"/>
          </a:xfrm>
          <a:custGeom>
            <a:avLst/>
            <a:gdLst/>
            <a:ahLst/>
            <a:cxnLst/>
            <a:rect l="l" t="t" r="r" b="b"/>
            <a:pathLst>
              <a:path w="24765" h="511809">
                <a:moveTo>
                  <a:pt x="19161" y="0"/>
                </a:moveTo>
                <a:lnTo>
                  <a:pt x="5539" y="0"/>
                </a:lnTo>
                <a:lnTo>
                  <a:pt x="0" y="5528"/>
                </a:lnTo>
                <a:lnTo>
                  <a:pt x="0" y="505712"/>
                </a:lnTo>
                <a:lnTo>
                  <a:pt x="5539" y="511240"/>
                </a:lnTo>
                <a:lnTo>
                  <a:pt x="12345" y="511240"/>
                </a:lnTo>
                <a:lnTo>
                  <a:pt x="19161" y="511240"/>
                </a:lnTo>
                <a:lnTo>
                  <a:pt x="24690" y="505712"/>
                </a:lnTo>
                <a:lnTo>
                  <a:pt x="24690" y="5528"/>
                </a:lnTo>
                <a:lnTo>
                  <a:pt x="1916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990980" y="9788687"/>
            <a:ext cx="24765" cy="363855"/>
          </a:xfrm>
          <a:custGeom>
            <a:avLst/>
            <a:gdLst/>
            <a:ahLst/>
            <a:cxnLst/>
            <a:rect l="l" t="t" r="r" b="b"/>
            <a:pathLst>
              <a:path w="24765" h="363854">
                <a:moveTo>
                  <a:pt x="19151" y="0"/>
                </a:moveTo>
                <a:lnTo>
                  <a:pt x="5528" y="0"/>
                </a:lnTo>
                <a:lnTo>
                  <a:pt x="0" y="5528"/>
                </a:lnTo>
                <a:lnTo>
                  <a:pt x="0" y="357706"/>
                </a:lnTo>
                <a:lnTo>
                  <a:pt x="5528" y="363235"/>
                </a:lnTo>
                <a:lnTo>
                  <a:pt x="12345" y="363235"/>
                </a:lnTo>
                <a:lnTo>
                  <a:pt x="19151" y="363235"/>
                </a:lnTo>
                <a:lnTo>
                  <a:pt x="24690" y="357706"/>
                </a:lnTo>
                <a:lnTo>
                  <a:pt x="24690" y="5528"/>
                </a:lnTo>
                <a:lnTo>
                  <a:pt x="1915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917159" y="9351691"/>
            <a:ext cx="48895" cy="165735"/>
          </a:xfrm>
          <a:custGeom>
            <a:avLst/>
            <a:gdLst/>
            <a:ahLst/>
            <a:cxnLst/>
            <a:rect l="l" t="t" r="r" b="b"/>
            <a:pathLst>
              <a:path w="48895" h="165734">
                <a:moveTo>
                  <a:pt x="33097" y="0"/>
                </a:moveTo>
                <a:lnTo>
                  <a:pt x="2912" y="52576"/>
                </a:lnTo>
                <a:lnTo>
                  <a:pt x="0" y="89556"/>
                </a:lnTo>
                <a:lnTo>
                  <a:pt x="7133" y="125960"/>
                </a:lnTo>
                <a:lnTo>
                  <a:pt x="24196" y="159785"/>
                </a:lnTo>
                <a:lnTo>
                  <a:pt x="26594" y="163262"/>
                </a:lnTo>
                <a:lnTo>
                  <a:pt x="30437" y="165125"/>
                </a:lnTo>
                <a:lnTo>
                  <a:pt x="34364" y="165125"/>
                </a:lnTo>
                <a:lnTo>
                  <a:pt x="36772" y="165125"/>
                </a:lnTo>
                <a:lnTo>
                  <a:pt x="39222" y="164424"/>
                </a:lnTo>
                <a:lnTo>
                  <a:pt x="46981" y="159073"/>
                </a:lnTo>
                <a:lnTo>
                  <a:pt x="48384" y="151388"/>
                </a:lnTo>
                <a:lnTo>
                  <a:pt x="44510" y="145765"/>
                </a:lnTo>
                <a:lnTo>
                  <a:pt x="30515" y="118007"/>
                </a:lnTo>
                <a:lnTo>
                  <a:pt x="24674" y="88121"/>
                </a:lnTo>
                <a:lnTo>
                  <a:pt x="27089" y="57739"/>
                </a:lnTo>
                <a:lnTo>
                  <a:pt x="37861" y="28491"/>
                </a:lnTo>
                <a:lnTo>
                  <a:pt x="40740" y="23266"/>
                </a:lnTo>
                <a:lnTo>
                  <a:pt x="46081" y="15130"/>
                </a:lnTo>
                <a:lnTo>
                  <a:pt x="44489" y="7476"/>
                </a:lnTo>
                <a:lnTo>
                  <a:pt x="3309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object 95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1040644" y="9468999"/>
            <a:ext cx="142739" cy="101818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1035965" y="9295953"/>
            <a:ext cx="139723" cy="84835"/>
          </a:xfrm>
          <a:prstGeom prst="rect">
            <a:avLst/>
          </a:prstGeom>
        </p:spPr>
      </p:pic>
      <p:sp>
        <p:nvSpPr>
          <p:cNvPr id="97" name="object 97"/>
          <p:cNvSpPr/>
          <p:nvPr/>
        </p:nvSpPr>
        <p:spPr>
          <a:xfrm>
            <a:off x="10817969" y="9479510"/>
            <a:ext cx="247650" cy="379730"/>
          </a:xfrm>
          <a:custGeom>
            <a:avLst/>
            <a:gdLst/>
            <a:ahLst/>
            <a:cxnLst/>
            <a:rect l="l" t="t" r="r" b="b"/>
            <a:pathLst>
              <a:path w="247650" h="379729">
                <a:moveTo>
                  <a:pt x="178693" y="0"/>
                </a:moveTo>
                <a:lnTo>
                  <a:pt x="124210" y="16633"/>
                </a:lnTo>
                <a:lnTo>
                  <a:pt x="94618" y="62279"/>
                </a:lnTo>
                <a:lnTo>
                  <a:pt x="77983" y="101413"/>
                </a:lnTo>
                <a:lnTo>
                  <a:pt x="57955" y="151536"/>
                </a:lnTo>
                <a:lnTo>
                  <a:pt x="37277" y="206974"/>
                </a:lnTo>
                <a:lnTo>
                  <a:pt x="9810" y="292460"/>
                </a:lnTo>
                <a:lnTo>
                  <a:pt x="0" y="342383"/>
                </a:lnTo>
                <a:lnTo>
                  <a:pt x="2375" y="367043"/>
                </a:lnTo>
                <a:lnTo>
                  <a:pt x="11466" y="376738"/>
                </a:lnTo>
                <a:lnTo>
                  <a:pt x="14137" y="378152"/>
                </a:lnTo>
                <a:lnTo>
                  <a:pt x="17100" y="379241"/>
                </a:lnTo>
                <a:lnTo>
                  <a:pt x="20754" y="379241"/>
                </a:lnTo>
                <a:lnTo>
                  <a:pt x="35476" y="374572"/>
                </a:lnTo>
                <a:lnTo>
                  <a:pt x="57945" y="356900"/>
                </a:lnTo>
                <a:lnTo>
                  <a:pt x="61481" y="353043"/>
                </a:lnTo>
                <a:lnTo>
                  <a:pt x="24063" y="353043"/>
                </a:lnTo>
                <a:lnTo>
                  <a:pt x="27949" y="320724"/>
                </a:lnTo>
                <a:lnTo>
                  <a:pt x="42783" y="267325"/>
                </a:lnTo>
                <a:lnTo>
                  <a:pt x="64178" y="204537"/>
                </a:lnTo>
                <a:lnTo>
                  <a:pt x="88087" y="141234"/>
                </a:lnTo>
                <a:lnTo>
                  <a:pt x="110378" y="86995"/>
                </a:lnTo>
                <a:lnTo>
                  <a:pt x="126918" y="51397"/>
                </a:lnTo>
                <a:lnTo>
                  <a:pt x="139656" y="35940"/>
                </a:lnTo>
                <a:lnTo>
                  <a:pt x="139778" y="35792"/>
                </a:lnTo>
                <a:lnTo>
                  <a:pt x="157044" y="26626"/>
                </a:lnTo>
                <a:lnTo>
                  <a:pt x="176480" y="24587"/>
                </a:lnTo>
                <a:lnTo>
                  <a:pt x="227687" y="24587"/>
                </a:lnTo>
                <a:lnTo>
                  <a:pt x="219905" y="16836"/>
                </a:lnTo>
                <a:lnTo>
                  <a:pt x="207450" y="8561"/>
                </a:lnTo>
                <a:lnTo>
                  <a:pt x="178693" y="0"/>
                </a:lnTo>
                <a:close/>
              </a:path>
              <a:path w="247650" h="379729">
                <a:moveTo>
                  <a:pt x="227687" y="24587"/>
                </a:moveTo>
                <a:lnTo>
                  <a:pt x="176480" y="24587"/>
                </a:lnTo>
                <a:lnTo>
                  <a:pt x="195848" y="30361"/>
                </a:lnTo>
                <a:lnTo>
                  <a:pt x="204236" y="35940"/>
                </a:lnTo>
                <a:lnTo>
                  <a:pt x="222643" y="70344"/>
                </a:lnTo>
                <a:lnTo>
                  <a:pt x="222662" y="80266"/>
                </a:lnTo>
                <a:lnTo>
                  <a:pt x="220736" y="89999"/>
                </a:lnTo>
                <a:lnTo>
                  <a:pt x="197432" y="131323"/>
                </a:lnTo>
                <a:lnTo>
                  <a:pt x="165114" y="179625"/>
                </a:lnTo>
                <a:lnTo>
                  <a:pt x="125780" y="235078"/>
                </a:lnTo>
                <a:lnTo>
                  <a:pt x="85267" y="288552"/>
                </a:lnTo>
                <a:lnTo>
                  <a:pt x="49415" y="330917"/>
                </a:lnTo>
                <a:lnTo>
                  <a:pt x="24063" y="353043"/>
                </a:lnTo>
                <a:lnTo>
                  <a:pt x="61481" y="353043"/>
                </a:lnTo>
                <a:lnTo>
                  <a:pt x="91101" y="320724"/>
                </a:lnTo>
                <a:lnTo>
                  <a:pt x="137881" y="260543"/>
                </a:lnTo>
                <a:lnTo>
                  <a:pt x="172347" y="212408"/>
                </a:lnTo>
                <a:lnTo>
                  <a:pt x="202749" y="167798"/>
                </a:lnTo>
                <a:lnTo>
                  <a:pt x="225917" y="132151"/>
                </a:lnTo>
                <a:lnTo>
                  <a:pt x="244394" y="97094"/>
                </a:lnTo>
                <a:lnTo>
                  <a:pt x="247251" y="82650"/>
                </a:lnTo>
                <a:lnTo>
                  <a:pt x="247221" y="67928"/>
                </a:lnTo>
                <a:lnTo>
                  <a:pt x="244266" y="53282"/>
                </a:lnTo>
                <a:lnTo>
                  <a:pt x="238537" y="39471"/>
                </a:lnTo>
                <a:lnTo>
                  <a:pt x="230342" y="27231"/>
                </a:lnTo>
                <a:lnTo>
                  <a:pt x="227687" y="2458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116413" y="9348288"/>
            <a:ext cx="417195" cy="151765"/>
          </a:xfrm>
          <a:custGeom>
            <a:avLst/>
            <a:gdLst/>
            <a:ahLst/>
            <a:cxnLst/>
            <a:rect l="l" t="t" r="r" b="b"/>
            <a:pathLst>
              <a:path w="417195" h="151765">
                <a:moveTo>
                  <a:pt x="73013" y="0"/>
                </a:moveTo>
                <a:lnTo>
                  <a:pt x="43819" y="6967"/>
                </a:lnTo>
                <a:lnTo>
                  <a:pt x="20341" y="24014"/>
                </a:lnTo>
                <a:lnTo>
                  <a:pt x="4945" y="48609"/>
                </a:lnTo>
                <a:lnTo>
                  <a:pt x="0" y="78217"/>
                </a:lnTo>
                <a:lnTo>
                  <a:pt x="6702" y="106853"/>
                </a:lnTo>
                <a:lnTo>
                  <a:pt x="23121" y="130056"/>
                </a:lnTo>
                <a:lnTo>
                  <a:pt x="46876" y="145606"/>
                </a:lnTo>
                <a:lnTo>
                  <a:pt x="75589" y="151283"/>
                </a:lnTo>
                <a:lnTo>
                  <a:pt x="77603" y="151283"/>
                </a:lnTo>
                <a:lnTo>
                  <a:pt x="145331" y="144036"/>
                </a:lnTo>
                <a:lnTo>
                  <a:pt x="198719" y="136451"/>
                </a:lnTo>
                <a:lnTo>
                  <a:pt x="256903" y="126812"/>
                </a:lnTo>
                <a:lnTo>
                  <a:pt x="258130" y="126551"/>
                </a:lnTo>
                <a:lnTo>
                  <a:pt x="77369" y="126551"/>
                </a:lnTo>
                <a:lnTo>
                  <a:pt x="57383" y="123129"/>
                </a:lnTo>
                <a:lnTo>
                  <a:pt x="40814" y="112768"/>
                </a:lnTo>
                <a:lnTo>
                  <a:pt x="29347" y="97001"/>
                </a:lnTo>
                <a:lnTo>
                  <a:pt x="24684" y="77420"/>
                </a:lnTo>
                <a:lnTo>
                  <a:pt x="28000" y="57417"/>
                </a:lnTo>
                <a:lnTo>
                  <a:pt x="38373" y="40853"/>
                </a:lnTo>
                <a:lnTo>
                  <a:pt x="54192" y="29372"/>
                </a:lnTo>
                <a:lnTo>
                  <a:pt x="73861" y="24679"/>
                </a:lnTo>
                <a:lnTo>
                  <a:pt x="332779" y="24679"/>
                </a:lnTo>
                <a:lnTo>
                  <a:pt x="253049" y="12921"/>
                </a:lnTo>
                <a:lnTo>
                  <a:pt x="194033" y="6967"/>
                </a:lnTo>
                <a:lnTo>
                  <a:pt x="140135" y="2797"/>
                </a:lnTo>
                <a:lnTo>
                  <a:pt x="97729" y="462"/>
                </a:lnTo>
                <a:lnTo>
                  <a:pt x="73013" y="0"/>
                </a:lnTo>
                <a:close/>
              </a:path>
              <a:path w="417195" h="151765">
                <a:moveTo>
                  <a:pt x="332779" y="24679"/>
                </a:moveTo>
                <a:lnTo>
                  <a:pt x="82666" y="24679"/>
                </a:lnTo>
                <a:lnTo>
                  <a:pt x="121202" y="26101"/>
                </a:lnTo>
                <a:lnTo>
                  <a:pt x="179362" y="30349"/>
                </a:lnTo>
                <a:lnTo>
                  <a:pt x="244959" y="36875"/>
                </a:lnTo>
                <a:lnTo>
                  <a:pt x="308364" y="45229"/>
                </a:lnTo>
                <a:lnTo>
                  <a:pt x="359945" y="54958"/>
                </a:lnTo>
                <a:lnTo>
                  <a:pt x="390071" y="65610"/>
                </a:lnTo>
                <a:lnTo>
                  <a:pt x="358703" y="78846"/>
                </a:lnTo>
                <a:lnTo>
                  <a:pt x="304405" y="92371"/>
                </a:lnTo>
                <a:lnTo>
                  <a:pt x="238149" y="105045"/>
                </a:lnTo>
                <a:lnTo>
                  <a:pt x="170910" y="115726"/>
                </a:lnTo>
                <a:lnTo>
                  <a:pt x="113658" y="123275"/>
                </a:lnTo>
                <a:lnTo>
                  <a:pt x="77369" y="126551"/>
                </a:lnTo>
                <a:lnTo>
                  <a:pt x="258130" y="126551"/>
                </a:lnTo>
                <a:lnTo>
                  <a:pt x="344695" y="108094"/>
                </a:lnTo>
                <a:lnTo>
                  <a:pt x="392847" y="91756"/>
                </a:lnTo>
                <a:lnTo>
                  <a:pt x="413021" y="77420"/>
                </a:lnTo>
                <a:lnTo>
                  <a:pt x="416877" y="64710"/>
                </a:lnTo>
                <a:lnTo>
                  <a:pt x="412155" y="52277"/>
                </a:lnTo>
                <a:lnTo>
                  <a:pt x="391050" y="39263"/>
                </a:lnTo>
                <a:lnTo>
                  <a:pt x="342186" y="26101"/>
                </a:lnTo>
                <a:lnTo>
                  <a:pt x="342420" y="26101"/>
                </a:lnTo>
                <a:lnTo>
                  <a:pt x="332779" y="2467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487254" y="9021057"/>
            <a:ext cx="573405" cy="436245"/>
          </a:xfrm>
          <a:custGeom>
            <a:avLst/>
            <a:gdLst/>
            <a:ahLst/>
            <a:cxnLst/>
            <a:rect l="l" t="t" r="r" b="b"/>
            <a:pathLst>
              <a:path w="573404" h="436245">
                <a:moveTo>
                  <a:pt x="355003" y="416788"/>
                </a:moveTo>
                <a:lnTo>
                  <a:pt x="349465" y="411251"/>
                </a:lnTo>
                <a:lnTo>
                  <a:pt x="274980" y="411251"/>
                </a:lnTo>
                <a:lnTo>
                  <a:pt x="274980" y="240449"/>
                </a:lnTo>
                <a:lnTo>
                  <a:pt x="269455" y="234911"/>
                </a:lnTo>
                <a:lnTo>
                  <a:pt x="5537" y="234911"/>
                </a:lnTo>
                <a:lnTo>
                  <a:pt x="0" y="240449"/>
                </a:lnTo>
                <a:lnTo>
                  <a:pt x="0" y="409663"/>
                </a:lnTo>
                <a:lnTo>
                  <a:pt x="5537" y="415188"/>
                </a:lnTo>
                <a:lnTo>
                  <a:pt x="19151" y="415188"/>
                </a:lnTo>
                <a:lnTo>
                  <a:pt x="24688" y="409663"/>
                </a:lnTo>
                <a:lnTo>
                  <a:pt x="24688" y="259613"/>
                </a:lnTo>
                <a:lnTo>
                  <a:pt x="250304" y="259613"/>
                </a:lnTo>
                <a:lnTo>
                  <a:pt x="250304" y="430415"/>
                </a:lnTo>
                <a:lnTo>
                  <a:pt x="255816" y="435952"/>
                </a:lnTo>
                <a:lnTo>
                  <a:pt x="342658" y="435952"/>
                </a:lnTo>
                <a:lnTo>
                  <a:pt x="349465" y="435952"/>
                </a:lnTo>
                <a:lnTo>
                  <a:pt x="355003" y="430415"/>
                </a:lnTo>
                <a:lnTo>
                  <a:pt x="355003" y="416788"/>
                </a:lnTo>
                <a:close/>
              </a:path>
              <a:path w="573404" h="436245">
                <a:moveTo>
                  <a:pt x="573087" y="281038"/>
                </a:moveTo>
                <a:lnTo>
                  <a:pt x="562559" y="252933"/>
                </a:lnTo>
                <a:lnTo>
                  <a:pt x="548716" y="233083"/>
                </a:lnTo>
                <a:lnTo>
                  <a:pt x="548716" y="284937"/>
                </a:lnTo>
                <a:lnTo>
                  <a:pt x="548017" y="304469"/>
                </a:lnTo>
                <a:lnTo>
                  <a:pt x="540054" y="322313"/>
                </a:lnTo>
                <a:lnTo>
                  <a:pt x="525373" y="336219"/>
                </a:lnTo>
                <a:lnTo>
                  <a:pt x="506425" y="343306"/>
                </a:lnTo>
                <a:lnTo>
                  <a:pt x="486892" y="342607"/>
                </a:lnTo>
                <a:lnTo>
                  <a:pt x="455155" y="319976"/>
                </a:lnTo>
                <a:lnTo>
                  <a:pt x="411568" y="234924"/>
                </a:lnTo>
                <a:lnTo>
                  <a:pt x="383298" y="173062"/>
                </a:lnTo>
                <a:lnTo>
                  <a:pt x="357352" y="111163"/>
                </a:lnTo>
                <a:lnTo>
                  <a:pt x="338696" y="58851"/>
                </a:lnTo>
                <a:lnTo>
                  <a:pt x="332333" y="25768"/>
                </a:lnTo>
                <a:lnTo>
                  <a:pt x="359524" y="46291"/>
                </a:lnTo>
                <a:lnTo>
                  <a:pt x="398424" y="86537"/>
                </a:lnTo>
                <a:lnTo>
                  <a:pt x="442556" y="137553"/>
                </a:lnTo>
                <a:lnTo>
                  <a:pt x="485457" y="190436"/>
                </a:lnTo>
                <a:lnTo>
                  <a:pt x="520636" y="236220"/>
                </a:lnTo>
                <a:lnTo>
                  <a:pt x="548716" y="284937"/>
                </a:lnTo>
                <a:lnTo>
                  <a:pt x="548716" y="233083"/>
                </a:lnTo>
                <a:lnTo>
                  <a:pt x="522782" y="198462"/>
                </a:lnTo>
                <a:lnTo>
                  <a:pt x="489483" y="156019"/>
                </a:lnTo>
                <a:lnTo>
                  <a:pt x="451980" y="110426"/>
                </a:lnTo>
                <a:lnTo>
                  <a:pt x="391807" y="43789"/>
                </a:lnTo>
                <a:lnTo>
                  <a:pt x="353555" y="10287"/>
                </a:lnTo>
                <a:lnTo>
                  <a:pt x="331050" y="0"/>
                </a:lnTo>
                <a:lnTo>
                  <a:pt x="318135" y="3022"/>
                </a:lnTo>
                <a:lnTo>
                  <a:pt x="309727" y="13322"/>
                </a:lnTo>
                <a:lnTo>
                  <a:pt x="309016" y="38100"/>
                </a:lnTo>
                <a:lnTo>
                  <a:pt x="322160" y="87261"/>
                </a:lnTo>
                <a:lnTo>
                  <a:pt x="355295" y="170738"/>
                </a:lnTo>
                <a:lnTo>
                  <a:pt x="379691" y="224815"/>
                </a:lnTo>
                <a:lnTo>
                  <a:pt x="403034" y="273519"/>
                </a:lnTo>
                <a:lnTo>
                  <a:pt x="422249" y="311416"/>
                </a:lnTo>
                <a:lnTo>
                  <a:pt x="446747" y="348284"/>
                </a:lnTo>
                <a:lnTo>
                  <a:pt x="498513" y="368630"/>
                </a:lnTo>
                <a:lnTo>
                  <a:pt x="508774" y="367931"/>
                </a:lnTo>
                <a:lnTo>
                  <a:pt x="518947" y="365810"/>
                </a:lnTo>
                <a:lnTo>
                  <a:pt x="528878" y="362229"/>
                </a:lnTo>
                <a:lnTo>
                  <a:pt x="538441" y="357162"/>
                </a:lnTo>
                <a:lnTo>
                  <a:pt x="553085" y="343306"/>
                </a:lnTo>
                <a:lnTo>
                  <a:pt x="560247" y="336537"/>
                </a:lnTo>
                <a:lnTo>
                  <a:pt x="572058" y="310032"/>
                </a:lnTo>
                <a:lnTo>
                  <a:pt x="573087" y="28103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0331015" y="9557007"/>
            <a:ext cx="337820" cy="531495"/>
          </a:xfrm>
          <a:custGeom>
            <a:avLst/>
            <a:gdLst/>
            <a:ahLst/>
            <a:cxnLst/>
            <a:rect l="l" t="t" r="r" b="b"/>
            <a:pathLst>
              <a:path w="337820" h="531495">
                <a:moveTo>
                  <a:pt x="331654" y="0"/>
                </a:moveTo>
                <a:lnTo>
                  <a:pt x="5528" y="0"/>
                </a:lnTo>
                <a:lnTo>
                  <a:pt x="0" y="5528"/>
                </a:lnTo>
                <a:lnTo>
                  <a:pt x="0" y="525418"/>
                </a:lnTo>
                <a:lnTo>
                  <a:pt x="5528" y="530957"/>
                </a:lnTo>
                <a:lnTo>
                  <a:pt x="331654" y="530957"/>
                </a:lnTo>
                <a:lnTo>
                  <a:pt x="337193" y="525418"/>
                </a:lnTo>
                <a:lnTo>
                  <a:pt x="337193" y="506267"/>
                </a:lnTo>
                <a:lnTo>
                  <a:pt x="24679" y="506267"/>
                </a:lnTo>
                <a:lnTo>
                  <a:pt x="24679" y="24690"/>
                </a:lnTo>
                <a:lnTo>
                  <a:pt x="337193" y="24690"/>
                </a:lnTo>
                <a:lnTo>
                  <a:pt x="337193" y="5528"/>
                </a:lnTo>
                <a:lnTo>
                  <a:pt x="331654" y="0"/>
                </a:lnTo>
                <a:close/>
              </a:path>
              <a:path w="337820" h="531495">
                <a:moveTo>
                  <a:pt x="337193" y="24690"/>
                </a:moveTo>
                <a:lnTo>
                  <a:pt x="312493" y="24690"/>
                </a:lnTo>
                <a:lnTo>
                  <a:pt x="312493" y="506267"/>
                </a:lnTo>
                <a:lnTo>
                  <a:pt x="337193" y="506267"/>
                </a:lnTo>
                <a:lnTo>
                  <a:pt x="337193" y="2469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449650" y="9483119"/>
            <a:ext cx="100330" cy="24765"/>
          </a:xfrm>
          <a:custGeom>
            <a:avLst/>
            <a:gdLst/>
            <a:ahLst/>
            <a:cxnLst/>
            <a:rect l="l" t="t" r="r" b="b"/>
            <a:pathLst>
              <a:path w="100329" h="24765">
                <a:moveTo>
                  <a:pt x="94374" y="0"/>
                </a:moveTo>
                <a:lnTo>
                  <a:pt x="5518" y="0"/>
                </a:lnTo>
                <a:lnTo>
                  <a:pt x="0" y="5528"/>
                </a:lnTo>
                <a:lnTo>
                  <a:pt x="0" y="19151"/>
                </a:lnTo>
                <a:lnTo>
                  <a:pt x="5518" y="24679"/>
                </a:lnTo>
                <a:lnTo>
                  <a:pt x="87568" y="24679"/>
                </a:lnTo>
                <a:lnTo>
                  <a:pt x="94374" y="24679"/>
                </a:lnTo>
                <a:lnTo>
                  <a:pt x="99913" y="19151"/>
                </a:lnTo>
                <a:lnTo>
                  <a:pt x="99913" y="5528"/>
                </a:lnTo>
                <a:lnTo>
                  <a:pt x="9437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416006" y="9985507"/>
            <a:ext cx="167640" cy="24765"/>
          </a:xfrm>
          <a:custGeom>
            <a:avLst/>
            <a:gdLst/>
            <a:ahLst/>
            <a:cxnLst/>
            <a:rect l="l" t="t" r="r" b="b"/>
            <a:pathLst>
              <a:path w="167640" h="24765">
                <a:moveTo>
                  <a:pt x="161659" y="0"/>
                </a:moveTo>
                <a:lnTo>
                  <a:pt x="5528" y="0"/>
                </a:lnTo>
                <a:lnTo>
                  <a:pt x="0" y="5528"/>
                </a:lnTo>
                <a:lnTo>
                  <a:pt x="0" y="19161"/>
                </a:lnTo>
                <a:lnTo>
                  <a:pt x="5528" y="24679"/>
                </a:lnTo>
                <a:lnTo>
                  <a:pt x="154853" y="24679"/>
                </a:lnTo>
                <a:lnTo>
                  <a:pt x="161659" y="24679"/>
                </a:lnTo>
                <a:lnTo>
                  <a:pt x="167199" y="19161"/>
                </a:lnTo>
                <a:lnTo>
                  <a:pt x="167199" y="5528"/>
                </a:lnTo>
                <a:lnTo>
                  <a:pt x="16165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416006" y="9912814"/>
            <a:ext cx="167640" cy="24765"/>
          </a:xfrm>
          <a:custGeom>
            <a:avLst/>
            <a:gdLst/>
            <a:ahLst/>
            <a:cxnLst/>
            <a:rect l="l" t="t" r="r" b="b"/>
            <a:pathLst>
              <a:path w="167640" h="24765">
                <a:moveTo>
                  <a:pt x="161659" y="0"/>
                </a:moveTo>
                <a:lnTo>
                  <a:pt x="5528" y="0"/>
                </a:lnTo>
                <a:lnTo>
                  <a:pt x="0" y="5518"/>
                </a:lnTo>
                <a:lnTo>
                  <a:pt x="0" y="19151"/>
                </a:lnTo>
                <a:lnTo>
                  <a:pt x="5528" y="24679"/>
                </a:lnTo>
                <a:lnTo>
                  <a:pt x="154853" y="24679"/>
                </a:lnTo>
                <a:lnTo>
                  <a:pt x="161659" y="24679"/>
                </a:lnTo>
                <a:lnTo>
                  <a:pt x="167199" y="19151"/>
                </a:lnTo>
                <a:lnTo>
                  <a:pt x="167199" y="5518"/>
                </a:lnTo>
                <a:lnTo>
                  <a:pt x="16165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712213" y="4457236"/>
            <a:ext cx="1069975" cy="973455"/>
          </a:xfrm>
          <a:custGeom>
            <a:avLst/>
            <a:gdLst/>
            <a:ahLst/>
            <a:cxnLst/>
            <a:rect l="l" t="t" r="r" b="b"/>
            <a:pathLst>
              <a:path w="1069975" h="973454">
                <a:moveTo>
                  <a:pt x="470649" y="382295"/>
                </a:moveTo>
                <a:lnTo>
                  <a:pt x="462597" y="338632"/>
                </a:lnTo>
                <a:lnTo>
                  <a:pt x="439064" y="298564"/>
                </a:lnTo>
                <a:lnTo>
                  <a:pt x="410286" y="271208"/>
                </a:lnTo>
                <a:lnTo>
                  <a:pt x="374446" y="249593"/>
                </a:lnTo>
                <a:lnTo>
                  <a:pt x="386067" y="230251"/>
                </a:lnTo>
                <a:lnTo>
                  <a:pt x="394525" y="209296"/>
                </a:lnTo>
                <a:lnTo>
                  <a:pt x="399719" y="187071"/>
                </a:lnTo>
                <a:lnTo>
                  <a:pt x="401472" y="163957"/>
                </a:lnTo>
                <a:lnTo>
                  <a:pt x="394601" y="118948"/>
                </a:lnTo>
                <a:lnTo>
                  <a:pt x="375475" y="79819"/>
                </a:lnTo>
                <a:lnTo>
                  <a:pt x="346316" y="48933"/>
                </a:lnTo>
                <a:lnTo>
                  <a:pt x="309384" y="28676"/>
                </a:lnTo>
                <a:lnTo>
                  <a:pt x="266890" y="21386"/>
                </a:lnTo>
                <a:lnTo>
                  <a:pt x="224370" y="28676"/>
                </a:lnTo>
                <a:lnTo>
                  <a:pt x="187413" y="48933"/>
                </a:lnTo>
                <a:lnTo>
                  <a:pt x="158254" y="79819"/>
                </a:lnTo>
                <a:lnTo>
                  <a:pt x="139115" y="118948"/>
                </a:lnTo>
                <a:lnTo>
                  <a:pt x="132232" y="163957"/>
                </a:lnTo>
                <a:lnTo>
                  <a:pt x="133997" y="187071"/>
                </a:lnTo>
                <a:lnTo>
                  <a:pt x="139179" y="209308"/>
                </a:lnTo>
                <a:lnTo>
                  <a:pt x="147662" y="230276"/>
                </a:lnTo>
                <a:lnTo>
                  <a:pt x="159283" y="249631"/>
                </a:lnTo>
                <a:lnTo>
                  <a:pt x="119037" y="274637"/>
                </a:lnTo>
                <a:lnTo>
                  <a:pt x="88760" y="306108"/>
                </a:lnTo>
                <a:lnTo>
                  <a:pt x="69697" y="342506"/>
                </a:lnTo>
                <a:lnTo>
                  <a:pt x="63068" y="382295"/>
                </a:lnTo>
                <a:lnTo>
                  <a:pt x="71450" y="426554"/>
                </a:lnTo>
                <a:lnTo>
                  <a:pt x="95288" y="466521"/>
                </a:lnTo>
                <a:lnTo>
                  <a:pt x="132600" y="499846"/>
                </a:lnTo>
                <a:lnTo>
                  <a:pt x="181419" y="524141"/>
                </a:lnTo>
                <a:lnTo>
                  <a:pt x="184162" y="524840"/>
                </a:lnTo>
                <a:lnTo>
                  <a:pt x="190601" y="524840"/>
                </a:lnTo>
                <a:lnTo>
                  <a:pt x="195364" y="521677"/>
                </a:lnTo>
                <a:lnTo>
                  <a:pt x="199428" y="510171"/>
                </a:lnTo>
                <a:lnTo>
                  <a:pt x="196049" y="503110"/>
                </a:lnTo>
                <a:lnTo>
                  <a:pt x="189611" y="500849"/>
                </a:lnTo>
                <a:lnTo>
                  <a:pt x="147599" y="480187"/>
                </a:lnTo>
                <a:lnTo>
                  <a:pt x="115481" y="452221"/>
                </a:lnTo>
                <a:lnTo>
                  <a:pt x="94970" y="418934"/>
                </a:lnTo>
                <a:lnTo>
                  <a:pt x="87757" y="382295"/>
                </a:lnTo>
                <a:lnTo>
                  <a:pt x="94411" y="346798"/>
                </a:lnTo>
                <a:lnTo>
                  <a:pt x="113499" y="314502"/>
                </a:lnTo>
                <a:lnTo>
                  <a:pt x="143662" y="287032"/>
                </a:lnTo>
                <a:lnTo>
                  <a:pt x="183553" y="266039"/>
                </a:lnTo>
                <a:lnTo>
                  <a:pt x="187350" y="264553"/>
                </a:lnTo>
                <a:lnTo>
                  <a:pt x="190182" y="261302"/>
                </a:lnTo>
                <a:lnTo>
                  <a:pt x="192036" y="253390"/>
                </a:lnTo>
                <a:lnTo>
                  <a:pt x="190944" y="249212"/>
                </a:lnTo>
                <a:lnTo>
                  <a:pt x="188188" y="246202"/>
                </a:lnTo>
                <a:lnTo>
                  <a:pt x="174802" y="228384"/>
                </a:lnTo>
                <a:lnTo>
                  <a:pt x="164998" y="208407"/>
                </a:lnTo>
                <a:lnTo>
                  <a:pt x="158978" y="186766"/>
                </a:lnTo>
                <a:lnTo>
                  <a:pt x="156921" y="163957"/>
                </a:lnTo>
                <a:lnTo>
                  <a:pt x="165582" y="118122"/>
                </a:lnTo>
                <a:lnTo>
                  <a:pt x="189166" y="80645"/>
                </a:lnTo>
                <a:lnTo>
                  <a:pt x="224129" y="55372"/>
                </a:lnTo>
                <a:lnTo>
                  <a:pt x="266890" y="46088"/>
                </a:lnTo>
                <a:lnTo>
                  <a:pt x="309626" y="55372"/>
                </a:lnTo>
                <a:lnTo>
                  <a:pt x="344551" y="80645"/>
                </a:lnTo>
                <a:lnTo>
                  <a:pt x="368122" y="118122"/>
                </a:lnTo>
                <a:lnTo>
                  <a:pt x="376770" y="163957"/>
                </a:lnTo>
                <a:lnTo>
                  <a:pt x="374726" y="186766"/>
                </a:lnTo>
                <a:lnTo>
                  <a:pt x="368706" y="208407"/>
                </a:lnTo>
                <a:lnTo>
                  <a:pt x="358902" y="228384"/>
                </a:lnTo>
                <a:lnTo>
                  <a:pt x="345503" y="246202"/>
                </a:lnTo>
                <a:lnTo>
                  <a:pt x="342747" y="249212"/>
                </a:lnTo>
                <a:lnTo>
                  <a:pt x="341680" y="253390"/>
                </a:lnTo>
                <a:lnTo>
                  <a:pt x="343535" y="261315"/>
                </a:lnTo>
                <a:lnTo>
                  <a:pt x="346379" y="264579"/>
                </a:lnTo>
                <a:lnTo>
                  <a:pt x="350177" y="266052"/>
                </a:lnTo>
                <a:lnTo>
                  <a:pt x="370801" y="275361"/>
                </a:lnTo>
                <a:lnTo>
                  <a:pt x="405993" y="299669"/>
                </a:lnTo>
                <a:lnTo>
                  <a:pt x="431253" y="330212"/>
                </a:lnTo>
                <a:lnTo>
                  <a:pt x="445960" y="382295"/>
                </a:lnTo>
                <a:lnTo>
                  <a:pt x="438746" y="418896"/>
                </a:lnTo>
                <a:lnTo>
                  <a:pt x="418249" y="452158"/>
                </a:lnTo>
                <a:lnTo>
                  <a:pt x="386156" y="480110"/>
                </a:lnTo>
                <a:lnTo>
                  <a:pt x="344170" y="500786"/>
                </a:lnTo>
                <a:lnTo>
                  <a:pt x="337743" y="503047"/>
                </a:lnTo>
                <a:lnTo>
                  <a:pt x="334352" y="510082"/>
                </a:lnTo>
                <a:lnTo>
                  <a:pt x="338899" y="522960"/>
                </a:lnTo>
                <a:lnTo>
                  <a:pt x="345960" y="526326"/>
                </a:lnTo>
                <a:lnTo>
                  <a:pt x="352374" y="524052"/>
                </a:lnTo>
                <a:lnTo>
                  <a:pt x="401167" y="499757"/>
                </a:lnTo>
                <a:lnTo>
                  <a:pt x="438454" y="466445"/>
                </a:lnTo>
                <a:lnTo>
                  <a:pt x="462267" y="426504"/>
                </a:lnTo>
                <a:lnTo>
                  <a:pt x="470649" y="382295"/>
                </a:lnTo>
                <a:close/>
              </a:path>
              <a:path w="1069975" h="973454">
                <a:moveTo>
                  <a:pt x="652386" y="769531"/>
                </a:moveTo>
                <a:lnTo>
                  <a:pt x="609587" y="726605"/>
                </a:lnTo>
                <a:lnTo>
                  <a:pt x="567639" y="701103"/>
                </a:lnTo>
                <a:lnTo>
                  <a:pt x="522008" y="680796"/>
                </a:lnTo>
                <a:lnTo>
                  <a:pt x="473405" y="665949"/>
                </a:lnTo>
                <a:lnTo>
                  <a:pt x="422567" y="656856"/>
                </a:lnTo>
                <a:lnTo>
                  <a:pt x="370205" y="653757"/>
                </a:lnTo>
                <a:lnTo>
                  <a:pt x="346837" y="654367"/>
                </a:lnTo>
                <a:lnTo>
                  <a:pt x="323850" y="656158"/>
                </a:lnTo>
                <a:lnTo>
                  <a:pt x="301294" y="659117"/>
                </a:lnTo>
                <a:lnTo>
                  <a:pt x="279196" y="663168"/>
                </a:lnTo>
                <a:lnTo>
                  <a:pt x="279196" y="421589"/>
                </a:lnTo>
                <a:lnTo>
                  <a:pt x="273672" y="416064"/>
                </a:lnTo>
                <a:lnTo>
                  <a:pt x="260032" y="416064"/>
                </a:lnTo>
                <a:lnTo>
                  <a:pt x="254508" y="421589"/>
                </a:lnTo>
                <a:lnTo>
                  <a:pt x="254508" y="669213"/>
                </a:lnTo>
                <a:lnTo>
                  <a:pt x="206895" y="685393"/>
                </a:lnTo>
                <a:lnTo>
                  <a:pt x="162852" y="706691"/>
                </a:lnTo>
                <a:lnTo>
                  <a:pt x="122910" y="732650"/>
                </a:lnTo>
                <a:lnTo>
                  <a:pt x="87630" y="762812"/>
                </a:lnTo>
                <a:lnTo>
                  <a:pt x="57531" y="796747"/>
                </a:lnTo>
                <a:lnTo>
                  <a:pt x="33185" y="833996"/>
                </a:lnTo>
                <a:lnTo>
                  <a:pt x="15113" y="874102"/>
                </a:lnTo>
                <a:lnTo>
                  <a:pt x="3873" y="916622"/>
                </a:lnTo>
                <a:lnTo>
                  <a:pt x="0" y="961097"/>
                </a:lnTo>
                <a:lnTo>
                  <a:pt x="0" y="967917"/>
                </a:lnTo>
                <a:lnTo>
                  <a:pt x="5524" y="973442"/>
                </a:lnTo>
                <a:lnTo>
                  <a:pt x="19164" y="973442"/>
                </a:lnTo>
                <a:lnTo>
                  <a:pt x="24688" y="967917"/>
                </a:lnTo>
                <a:lnTo>
                  <a:pt x="24688" y="961097"/>
                </a:lnTo>
                <a:lnTo>
                  <a:pt x="28435" y="919391"/>
                </a:lnTo>
                <a:lnTo>
                  <a:pt x="39331" y="879563"/>
                </a:lnTo>
                <a:lnTo>
                  <a:pt x="56845" y="842048"/>
                </a:lnTo>
                <a:lnTo>
                  <a:pt x="80429" y="807300"/>
                </a:lnTo>
                <a:lnTo>
                  <a:pt x="109537" y="775754"/>
                </a:lnTo>
                <a:lnTo>
                  <a:pt x="143637" y="747864"/>
                </a:lnTo>
                <a:lnTo>
                  <a:pt x="182194" y="724039"/>
                </a:lnTo>
                <a:lnTo>
                  <a:pt x="224675" y="704748"/>
                </a:lnTo>
                <a:lnTo>
                  <a:pt x="270522" y="690422"/>
                </a:lnTo>
                <a:lnTo>
                  <a:pt x="319214" y="681507"/>
                </a:lnTo>
                <a:lnTo>
                  <a:pt x="370205" y="678434"/>
                </a:lnTo>
                <a:lnTo>
                  <a:pt x="419481" y="681329"/>
                </a:lnTo>
                <a:lnTo>
                  <a:pt x="467296" y="689851"/>
                </a:lnTo>
                <a:lnTo>
                  <a:pt x="512953" y="703732"/>
                </a:lnTo>
                <a:lnTo>
                  <a:pt x="555790" y="722731"/>
                </a:lnTo>
                <a:lnTo>
                  <a:pt x="595122" y="746607"/>
                </a:lnTo>
                <a:lnTo>
                  <a:pt x="630288" y="775093"/>
                </a:lnTo>
                <a:lnTo>
                  <a:pt x="635266" y="779754"/>
                </a:lnTo>
                <a:lnTo>
                  <a:pt x="643077" y="779487"/>
                </a:lnTo>
                <a:lnTo>
                  <a:pt x="652386" y="769531"/>
                </a:lnTo>
                <a:close/>
              </a:path>
              <a:path w="1069975" h="973454">
                <a:moveTo>
                  <a:pt x="862558" y="235813"/>
                </a:moveTo>
                <a:lnTo>
                  <a:pt x="845375" y="149339"/>
                </a:lnTo>
                <a:lnTo>
                  <a:pt x="825258" y="96532"/>
                </a:lnTo>
                <a:lnTo>
                  <a:pt x="798652" y="48463"/>
                </a:lnTo>
                <a:lnTo>
                  <a:pt x="766470" y="13512"/>
                </a:lnTo>
                <a:lnTo>
                  <a:pt x="729615" y="0"/>
                </a:lnTo>
                <a:lnTo>
                  <a:pt x="692734" y="13512"/>
                </a:lnTo>
                <a:lnTo>
                  <a:pt x="660527" y="48463"/>
                </a:lnTo>
                <a:lnTo>
                  <a:pt x="633907" y="96532"/>
                </a:lnTo>
                <a:lnTo>
                  <a:pt x="613778" y="149339"/>
                </a:lnTo>
                <a:lnTo>
                  <a:pt x="601027" y="198551"/>
                </a:lnTo>
                <a:lnTo>
                  <a:pt x="596582" y="235813"/>
                </a:lnTo>
                <a:lnTo>
                  <a:pt x="599528" y="259626"/>
                </a:lnTo>
                <a:lnTo>
                  <a:pt x="608126" y="282155"/>
                </a:lnTo>
                <a:lnTo>
                  <a:pt x="621982" y="302691"/>
                </a:lnTo>
                <a:lnTo>
                  <a:pt x="640715" y="320471"/>
                </a:lnTo>
                <a:lnTo>
                  <a:pt x="646125" y="324612"/>
                </a:lnTo>
                <a:lnTo>
                  <a:pt x="653872" y="323596"/>
                </a:lnTo>
                <a:lnTo>
                  <a:pt x="662178" y="312788"/>
                </a:lnTo>
                <a:lnTo>
                  <a:pt x="661162" y="305041"/>
                </a:lnTo>
                <a:lnTo>
                  <a:pt x="655764" y="300888"/>
                </a:lnTo>
                <a:lnTo>
                  <a:pt x="641134" y="287070"/>
                </a:lnTo>
                <a:lnTo>
                  <a:pt x="630301" y="271246"/>
                </a:lnTo>
                <a:lnTo>
                  <a:pt x="623582" y="253961"/>
                </a:lnTo>
                <a:lnTo>
                  <a:pt x="621284" y="235813"/>
                </a:lnTo>
                <a:lnTo>
                  <a:pt x="627316" y="192392"/>
                </a:lnTo>
                <a:lnTo>
                  <a:pt x="643724" y="137350"/>
                </a:lnTo>
                <a:lnTo>
                  <a:pt x="667956" y="82905"/>
                </a:lnTo>
                <a:lnTo>
                  <a:pt x="697433" y="41275"/>
                </a:lnTo>
                <a:lnTo>
                  <a:pt x="729615" y="24688"/>
                </a:lnTo>
                <a:lnTo>
                  <a:pt x="761771" y="41275"/>
                </a:lnTo>
                <a:lnTo>
                  <a:pt x="791235" y="82905"/>
                </a:lnTo>
                <a:lnTo>
                  <a:pt x="815441" y="137350"/>
                </a:lnTo>
                <a:lnTo>
                  <a:pt x="831837" y="192392"/>
                </a:lnTo>
                <a:lnTo>
                  <a:pt x="837869" y="235813"/>
                </a:lnTo>
                <a:lnTo>
                  <a:pt x="835571" y="253949"/>
                </a:lnTo>
                <a:lnTo>
                  <a:pt x="828865" y="271233"/>
                </a:lnTo>
                <a:lnTo>
                  <a:pt x="818057" y="287070"/>
                </a:lnTo>
                <a:lnTo>
                  <a:pt x="803465" y="300901"/>
                </a:lnTo>
                <a:lnTo>
                  <a:pt x="798055" y="305054"/>
                </a:lnTo>
                <a:lnTo>
                  <a:pt x="797052" y="312813"/>
                </a:lnTo>
                <a:lnTo>
                  <a:pt x="803656" y="321373"/>
                </a:lnTo>
                <a:lnTo>
                  <a:pt x="807300" y="323011"/>
                </a:lnTo>
                <a:lnTo>
                  <a:pt x="813638" y="323011"/>
                </a:lnTo>
                <a:lnTo>
                  <a:pt x="851039" y="282143"/>
                </a:lnTo>
                <a:lnTo>
                  <a:pt x="859612" y="259600"/>
                </a:lnTo>
                <a:lnTo>
                  <a:pt x="862558" y="235813"/>
                </a:lnTo>
                <a:close/>
              </a:path>
              <a:path w="1069975" h="973454">
                <a:moveTo>
                  <a:pt x="1069428" y="961097"/>
                </a:moveTo>
                <a:lnTo>
                  <a:pt x="1067269" y="903986"/>
                </a:lnTo>
                <a:lnTo>
                  <a:pt x="1060945" y="848639"/>
                </a:lnTo>
                <a:lnTo>
                  <a:pt x="1050683" y="795362"/>
                </a:lnTo>
                <a:lnTo>
                  <a:pt x="1036701" y="744486"/>
                </a:lnTo>
                <a:lnTo>
                  <a:pt x="1019225" y="696315"/>
                </a:lnTo>
                <a:lnTo>
                  <a:pt x="998486" y="651192"/>
                </a:lnTo>
                <a:lnTo>
                  <a:pt x="974712" y="609409"/>
                </a:lnTo>
                <a:lnTo>
                  <a:pt x="948105" y="571296"/>
                </a:lnTo>
                <a:lnTo>
                  <a:pt x="918921" y="537184"/>
                </a:lnTo>
                <a:lnTo>
                  <a:pt x="887361" y="507377"/>
                </a:lnTo>
                <a:lnTo>
                  <a:pt x="853655" y="482193"/>
                </a:lnTo>
                <a:lnTo>
                  <a:pt x="818045" y="461962"/>
                </a:lnTo>
                <a:lnTo>
                  <a:pt x="780732" y="447001"/>
                </a:lnTo>
                <a:lnTo>
                  <a:pt x="741946" y="437629"/>
                </a:lnTo>
                <a:lnTo>
                  <a:pt x="741946" y="277812"/>
                </a:lnTo>
                <a:lnTo>
                  <a:pt x="736422" y="272288"/>
                </a:lnTo>
                <a:lnTo>
                  <a:pt x="722782" y="272288"/>
                </a:lnTo>
                <a:lnTo>
                  <a:pt x="717257" y="277812"/>
                </a:lnTo>
                <a:lnTo>
                  <a:pt x="717257" y="434682"/>
                </a:lnTo>
                <a:lnTo>
                  <a:pt x="705345" y="434035"/>
                </a:lnTo>
                <a:lnTo>
                  <a:pt x="699325" y="434035"/>
                </a:lnTo>
                <a:lnTo>
                  <a:pt x="651129" y="438429"/>
                </a:lnTo>
                <a:lnTo>
                  <a:pt x="604316" y="451434"/>
                </a:lnTo>
                <a:lnTo>
                  <a:pt x="559384" y="472782"/>
                </a:lnTo>
                <a:lnTo>
                  <a:pt x="516775" y="502183"/>
                </a:lnTo>
                <a:lnTo>
                  <a:pt x="476986" y="539381"/>
                </a:lnTo>
                <a:lnTo>
                  <a:pt x="440474" y="584111"/>
                </a:lnTo>
                <a:lnTo>
                  <a:pt x="436499" y="589661"/>
                </a:lnTo>
                <a:lnTo>
                  <a:pt x="437769" y="597369"/>
                </a:lnTo>
                <a:lnTo>
                  <a:pt x="448856" y="605320"/>
                </a:lnTo>
                <a:lnTo>
                  <a:pt x="456565" y="604050"/>
                </a:lnTo>
                <a:lnTo>
                  <a:pt x="460527" y="598512"/>
                </a:lnTo>
                <a:lnTo>
                  <a:pt x="494474" y="556856"/>
                </a:lnTo>
                <a:lnTo>
                  <a:pt x="531342" y="522198"/>
                </a:lnTo>
                <a:lnTo>
                  <a:pt x="570687" y="494804"/>
                </a:lnTo>
                <a:lnTo>
                  <a:pt x="612089" y="474929"/>
                </a:lnTo>
                <a:lnTo>
                  <a:pt x="655116" y="462813"/>
                </a:lnTo>
                <a:lnTo>
                  <a:pt x="699325" y="458724"/>
                </a:lnTo>
                <a:lnTo>
                  <a:pt x="736917" y="461670"/>
                </a:lnTo>
                <a:lnTo>
                  <a:pt x="808393" y="484378"/>
                </a:lnTo>
                <a:lnTo>
                  <a:pt x="841857" y="503504"/>
                </a:lnTo>
                <a:lnTo>
                  <a:pt x="873531" y="527405"/>
                </a:lnTo>
                <a:lnTo>
                  <a:pt x="903185" y="555777"/>
                </a:lnTo>
                <a:lnTo>
                  <a:pt x="930630" y="588302"/>
                </a:lnTo>
                <a:lnTo>
                  <a:pt x="955636" y="624674"/>
                </a:lnTo>
                <a:lnTo>
                  <a:pt x="978001" y="664591"/>
                </a:lnTo>
                <a:lnTo>
                  <a:pt x="997508" y="707732"/>
                </a:lnTo>
                <a:lnTo>
                  <a:pt x="1013942" y="753795"/>
                </a:lnTo>
                <a:lnTo>
                  <a:pt x="1027099" y="802474"/>
                </a:lnTo>
                <a:lnTo>
                  <a:pt x="1036751" y="853452"/>
                </a:lnTo>
                <a:lnTo>
                  <a:pt x="1042708" y="906437"/>
                </a:lnTo>
                <a:lnTo>
                  <a:pt x="1044740" y="961097"/>
                </a:lnTo>
                <a:lnTo>
                  <a:pt x="1044740" y="967917"/>
                </a:lnTo>
                <a:lnTo>
                  <a:pt x="1050264" y="973442"/>
                </a:lnTo>
                <a:lnTo>
                  <a:pt x="1063891" y="973442"/>
                </a:lnTo>
                <a:lnTo>
                  <a:pt x="1069428" y="967917"/>
                </a:lnTo>
                <a:lnTo>
                  <a:pt x="1069428" y="96109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5" name="object 10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5112631" y="7500194"/>
            <a:ext cx="1372229" cy="1132840"/>
          </a:xfrm>
          <a:prstGeom prst="rect">
            <a:avLst/>
          </a:prstGeom>
        </p:spPr>
      </p:pic>
      <p:grpSp>
        <p:nvGrpSpPr>
          <p:cNvPr id="106" name="object 106"/>
          <p:cNvGrpSpPr/>
          <p:nvPr/>
        </p:nvGrpSpPr>
        <p:grpSpPr>
          <a:xfrm>
            <a:off x="13830377" y="7511226"/>
            <a:ext cx="747395" cy="1144905"/>
            <a:chOff x="13830377" y="7511226"/>
            <a:chExt cx="747395" cy="1144905"/>
          </a:xfrm>
        </p:grpSpPr>
        <p:sp>
          <p:nvSpPr>
            <p:cNvPr id="107" name="object 107"/>
            <p:cNvSpPr/>
            <p:nvPr/>
          </p:nvSpPr>
          <p:spPr>
            <a:xfrm>
              <a:off x="14107910" y="7959286"/>
              <a:ext cx="238125" cy="130810"/>
            </a:xfrm>
            <a:custGeom>
              <a:avLst/>
              <a:gdLst/>
              <a:ahLst/>
              <a:cxnLst/>
              <a:rect l="l" t="t" r="r" b="b"/>
              <a:pathLst>
                <a:path w="238125" h="130809">
                  <a:moveTo>
                    <a:pt x="237502" y="48425"/>
                  </a:moveTo>
                  <a:lnTo>
                    <a:pt x="234149" y="41351"/>
                  </a:lnTo>
                  <a:lnTo>
                    <a:pt x="221322" y="36804"/>
                  </a:lnTo>
                  <a:lnTo>
                    <a:pt x="214236" y="40144"/>
                  </a:lnTo>
                  <a:lnTo>
                    <a:pt x="198043" y="85585"/>
                  </a:lnTo>
                  <a:lnTo>
                    <a:pt x="158292" y="33896"/>
                  </a:lnTo>
                  <a:lnTo>
                    <a:pt x="144170" y="20332"/>
                  </a:lnTo>
                  <a:lnTo>
                    <a:pt x="130149" y="9829"/>
                  </a:lnTo>
                  <a:lnTo>
                    <a:pt x="115023" y="2603"/>
                  </a:lnTo>
                  <a:lnTo>
                    <a:pt x="98628" y="0"/>
                  </a:lnTo>
                  <a:lnTo>
                    <a:pt x="86652" y="1727"/>
                  </a:lnTo>
                  <a:lnTo>
                    <a:pt x="74942" y="6477"/>
                  </a:lnTo>
                  <a:lnTo>
                    <a:pt x="63398" y="14300"/>
                  </a:lnTo>
                  <a:lnTo>
                    <a:pt x="51943" y="25234"/>
                  </a:lnTo>
                  <a:lnTo>
                    <a:pt x="0" y="99923"/>
                  </a:lnTo>
                  <a:lnTo>
                    <a:pt x="1397" y="107619"/>
                  </a:lnTo>
                  <a:lnTo>
                    <a:pt x="12585" y="115379"/>
                  </a:lnTo>
                  <a:lnTo>
                    <a:pt x="20294" y="113995"/>
                  </a:lnTo>
                  <a:lnTo>
                    <a:pt x="70700" y="41300"/>
                  </a:lnTo>
                  <a:lnTo>
                    <a:pt x="78206" y="34086"/>
                  </a:lnTo>
                  <a:lnTo>
                    <a:pt x="85394" y="28930"/>
                  </a:lnTo>
                  <a:lnTo>
                    <a:pt x="92341" y="25806"/>
                  </a:lnTo>
                  <a:lnTo>
                    <a:pt x="99085" y="24688"/>
                  </a:lnTo>
                  <a:lnTo>
                    <a:pt x="109448" y="26746"/>
                  </a:lnTo>
                  <a:lnTo>
                    <a:pt x="119468" y="32245"/>
                  </a:lnTo>
                  <a:lnTo>
                    <a:pt x="129425" y="40182"/>
                  </a:lnTo>
                  <a:lnTo>
                    <a:pt x="139192" y="49555"/>
                  </a:lnTo>
                  <a:lnTo>
                    <a:pt x="178790" y="101066"/>
                  </a:lnTo>
                  <a:lnTo>
                    <a:pt x="122783" y="106832"/>
                  </a:lnTo>
                  <a:lnTo>
                    <a:pt x="117843" y="112890"/>
                  </a:lnTo>
                  <a:lnTo>
                    <a:pt x="119202" y="126022"/>
                  </a:lnTo>
                  <a:lnTo>
                    <a:pt x="124561" y="130759"/>
                  </a:lnTo>
                  <a:lnTo>
                    <a:pt x="130810" y="130759"/>
                  </a:lnTo>
                  <a:lnTo>
                    <a:pt x="202666" y="123418"/>
                  </a:lnTo>
                  <a:lnTo>
                    <a:pt x="204724" y="123418"/>
                  </a:lnTo>
                  <a:lnTo>
                    <a:pt x="207149" y="123418"/>
                  </a:lnTo>
                  <a:lnTo>
                    <a:pt x="207962" y="122885"/>
                  </a:lnTo>
                  <a:lnTo>
                    <a:pt x="210134" y="122656"/>
                  </a:lnTo>
                  <a:lnTo>
                    <a:pt x="214922" y="116751"/>
                  </a:lnTo>
                  <a:lnTo>
                    <a:pt x="215074" y="116573"/>
                  </a:lnTo>
                  <a:lnTo>
                    <a:pt x="215049" y="116370"/>
                  </a:lnTo>
                  <a:lnTo>
                    <a:pt x="216027" y="108940"/>
                  </a:lnTo>
                  <a:lnTo>
                    <a:pt x="237502" y="4842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234097" y="8116365"/>
              <a:ext cx="182765" cy="223930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3830377" y="7511230"/>
              <a:ext cx="747395" cy="1144905"/>
            </a:xfrm>
            <a:custGeom>
              <a:avLst/>
              <a:gdLst/>
              <a:ahLst/>
              <a:cxnLst/>
              <a:rect l="l" t="t" r="r" b="b"/>
              <a:pathLst>
                <a:path w="747394" h="1144904">
                  <a:moveTo>
                    <a:pt x="340791" y="774852"/>
                  </a:moveTo>
                  <a:lnTo>
                    <a:pt x="340702" y="761225"/>
                  </a:lnTo>
                  <a:lnTo>
                    <a:pt x="335191" y="755764"/>
                  </a:lnTo>
                  <a:lnTo>
                    <a:pt x="231114" y="756361"/>
                  </a:lnTo>
                  <a:lnTo>
                    <a:pt x="221907" y="755065"/>
                  </a:lnTo>
                  <a:lnTo>
                    <a:pt x="199453" y="726236"/>
                  </a:lnTo>
                  <a:lnTo>
                    <a:pt x="201307" y="718477"/>
                  </a:lnTo>
                  <a:lnTo>
                    <a:pt x="251015" y="637032"/>
                  </a:lnTo>
                  <a:lnTo>
                    <a:pt x="273316" y="682510"/>
                  </a:lnTo>
                  <a:lnTo>
                    <a:pt x="277685" y="685050"/>
                  </a:lnTo>
                  <a:lnTo>
                    <a:pt x="282257" y="685050"/>
                  </a:lnTo>
                  <a:lnTo>
                    <a:pt x="284086" y="685050"/>
                  </a:lnTo>
                  <a:lnTo>
                    <a:pt x="285940" y="684644"/>
                  </a:lnTo>
                  <a:lnTo>
                    <a:pt x="293801" y="680796"/>
                  </a:lnTo>
                  <a:lnTo>
                    <a:pt x="296341" y="673392"/>
                  </a:lnTo>
                  <a:lnTo>
                    <a:pt x="266268" y="612038"/>
                  </a:lnTo>
                  <a:lnTo>
                    <a:pt x="264464" y="604393"/>
                  </a:lnTo>
                  <a:lnTo>
                    <a:pt x="263258" y="603669"/>
                  </a:lnTo>
                  <a:lnTo>
                    <a:pt x="263004" y="602335"/>
                  </a:lnTo>
                  <a:lnTo>
                    <a:pt x="260781" y="600837"/>
                  </a:lnTo>
                  <a:lnTo>
                    <a:pt x="260299" y="599833"/>
                  </a:lnTo>
                  <a:lnTo>
                    <a:pt x="258330" y="599173"/>
                  </a:lnTo>
                  <a:lnTo>
                    <a:pt x="256527" y="597928"/>
                  </a:lnTo>
                  <a:lnTo>
                    <a:pt x="255397" y="598157"/>
                  </a:lnTo>
                  <a:lnTo>
                    <a:pt x="252895" y="597293"/>
                  </a:lnTo>
                  <a:lnTo>
                    <a:pt x="245211" y="599135"/>
                  </a:lnTo>
                  <a:lnTo>
                    <a:pt x="244500" y="600290"/>
                  </a:lnTo>
                  <a:lnTo>
                    <a:pt x="163334" y="616242"/>
                  </a:lnTo>
                  <a:lnTo>
                    <a:pt x="158978" y="622719"/>
                  </a:lnTo>
                  <a:lnTo>
                    <a:pt x="161442" y="635292"/>
                  </a:lnTo>
                  <a:lnTo>
                    <a:pt x="166598" y="639381"/>
                  </a:lnTo>
                  <a:lnTo>
                    <a:pt x="172389" y="639381"/>
                  </a:lnTo>
                  <a:lnTo>
                    <a:pt x="173177" y="639381"/>
                  </a:lnTo>
                  <a:lnTo>
                    <a:pt x="227114" y="628853"/>
                  </a:lnTo>
                  <a:lnTo>
                    <a:pt x="178866" y="708139"/>
                  </a:lnTo>
                  <a:lnTo>
                    <a:pt x="175056" y="721842"/>
                  </a:lnTo>
                  <a:lnTo>
                    <a:pt x="188645" y="762381"/>
                  </a:lnTo>
                  <a:lnTo>
                    <a:pt x="230530" y="781062"/>
                  </a:lnTo>
                  <a:lnTo>
                    <a:pt x="335305" y="780415"/>
                  </a:lnTo>
                  <a:lnTo>
                    <a:pt x="340791" y="774852"/>
                  </a:lnTo>
                  <a:close/>
                </a:path>
                <a:path w="747394" h="1144904">
                  <a:moveTo>
                    <a:pt x="746963" y="76631"/>
                  </a:moveTo>
                  <a:lnTo>
                    <a:pt x="740930" y="46824"/>
                  </a:lnTo>
                  <a:lnTo>
                    <a:pt x="725982" y="24676"/>
                  </a:lnTo>
                  <a:lnTo>
                    <a:pt x="724496" y="22466"/>
                  </a:lnTo>
                  <a:lnTo>
                    <a:pt x="722274" y="20967"/>
                  </a:lnTo>
                  <a:lnTo>
                    <a:pt x="722274" y="76631"/>
                  </a:lnTo>
                  <a:lnTo>
                    <a:pt x="722274" y="150901"/>
                  </a:lnTo>
                  <a:lnTo>
                    <a:pt x="710412" y="150901"/>
                  </a:lnTo>
                  <a:lnTo>
                    <a:pt x="703846" y="150329"/>
                  </a:lnTo>
                  <a:lnTo>
                    <a:pt x="703173" y="150901"/>
                  </a:lnTo>
                  <a:lnTo>
                    <a:pt x="696214" y="150901"/>
                  </a:lnTo>
                  <a:lnTo>
                    <a:pt x="696214" y="175590"/>
                  </a:lnTo>
                  <a:lnTo>
                    <a:pt x="621385" y="1071473"/>
                  </a:lnTo>
                  <a:lnTo>
                    <a:pt x="616077" y="1090688"/>
                  </a:lnTo>
                  <a:lnTo>
                    <a:pt x="604558" y="1106043"/>
                  </a:lnTo>
                  <a:lnTo>
                    <a:pt x="588264" y="1116228"/>
                  </a:lnTo>
                  <a:lnTo>
                    <a:pt x="568629" y="1119911"/>
                  </a:lnTo>
                  <a:lnTo>
                    <a:pt x="178155" y="1119911"/>
                  </a:lnTo>
                  <a:lnTo>
                    <a:pt x="142392" y="1105865"/>
                  </a:lnTo>
                  <a:lnTo>
                    <a:pt x="125412" y="1071460"/>
                  </a:lnTo>
                  <a:lnTo>
                    <a:pt x="50736" y="175590"/>
                  </a:lnTo>
                  <a:lnTo>
                    <a:pt x="696214" y="175590"/>
                  </a:lnTo>
                  <a:lnTo>
                    <a:pt x="696214" y="150901"/>
                  </a:lnTo>
                  <a:lnTo>
                    <a:pt x="43815" y="150901"/>
                  </a:lnTo>
                  <a:lnTo>
                    <a:pt x="43167" y="150329"/>
                  </a:lnTo>
                  <a:lnTo>
                    <a:pt x="36550" y="150901"/>
                  </a:lnTo>
                  <a:lnTo>
                    <a:pt x="24688" y="150901"/>
                  </a:lnTo>
                  <a:lnTo>
                    <a:pt x="24688" y="76631"/>
                  </a:lnTo>
                  <a:lnTo>
                    <a:pt x="28778" y="56426"/>
                  </a:lnTo>
                  <a:lnTo>
                    <a:pt x="39916" y="39916"/>
                  </a:lnTo>
                  <a:lnTo>
                    <a:pt x="56426" y="28765"/>
                  </a:lnTo>
                  <a:lnTo>
                    <a:pt x="76619" y="24676"/>
                  </a:lnTo>
                  <a:lnTo>
                    <a:pt x="670344" y="24676"/>
                  </a:lnTo>
                  <a:lnTo>
                    <a:pt x="690537" y="28765"/>
                  </a:lnTo>
                  <a:lnTo>
                    <a:pt x="707047" y="39916"/>
                  </a:lnTo>
                  <a:lnTo>
                    <a:pt x="718185" y="56426"/>
                  </a:lnTo>
                  <a:lnTo>
                    <a:pt x="722274" y="76631"/>
                  </a:lnTo>
                  <a:lnTo>
                    <a:pt x="722274" y="20967"/>
                  </a:lnTo>
                  <a:lnTo>
                    <a:pt x="700138" y="6032"/>
                  </a:lnTo>
                  <a:lnTo>
                    <a:pt x="670344" y="0"/>
                  </a:lnTo>
                  <a:lnTo>
                    <a:pt x="76619" y="0"/>
                  </a:lnTo>
                  <a:lnTo>
                    <a:pt x="46824" y="6032"/>
                  </a:lnTo>
                  <a:lnTo>
                    <a:pt x="22466" y="22466"/>
                  </a:lnTo>
                  <a:lnTo>
                    <a:pt x="6019" y="46824"/>
                  </a:lnTo>
                  <a:lnTo>
                    <a:pt x="0" y="76631"/>
                  </a:lnTo>
                  <a:lnTo>
                    <a:pt x="0" y="170065"/>
                  </a:lnTo>
                  <a:lnTo>
                    <a:pt x="5524" y="175590"/>
                  </a:lnTo>
                  <a:lnTo>
                    <a:pt x="25958" y="175590"/>
                  </a:lnTo>
                  <a:lnTo>
                    <a:pt x="100812" y="1073505"/>
                  </a:lnTo>
                  <a:lnTo>
                    <a:pt x="108673" y="1101432"/>
                  </a:lnTo>
                  <a:lnTo>
                    <a:pt x="125717" y="1124000"/>
                  </a:lnTo>
                  <a:lnTo>
                    <a:pt x="149644" y="1139101"/>
                  </a:lnTo>
                  <a:lnTo>
                    <a:pt x="169710" y="1142974"/>
                  </a:lnTo>
                  <a:lnTo>
                    <a:pt x="171348" y="1144600"/>
                  </a:lnTo>
                  <a:lnTo>
                    <a:pt x="178155" y="1144600"/>
                  </a:lnTo>
                  <a:lnTo>
                    <a:pt x="568629" y="1144600"/>
                  </a:lnTo>
                  <a:lnTo>
                    <a:pt x="575449" y="1144600"/>
                  </a:lnTo>
                  <a:lnTo>
                    <a:pt x="577024" y="1143025"/>
                  </a:lnTo>
                  <a:lnTo>
                    <a:pt x="621334" y="1124254"/>
                  </a:lnTo>
                  <a:lnTo>
                    <a:pt x="645998" y="1073518"/>
                  </a:lnTo>
                  <a:lnTo>
                    <a:pt x="720979" y="175590"/>
                  </a:lnTo>
                  <a:lnTo>
                    <a:pt x="741438" y="175590"/>
                  </a:lnTo>
                  <a:lnTo>
                    <a:pt x="746963" y="170065"/>
                  </a:lnTo>
                  <a:lnTo>
                    <a:pt x="746963" y="150901"/>
                  </a:lnTo>
                  <a:lnTo>
                    <a:pt x="746963" y="7663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/>
          <p:nvPr/>
        </p:nvSpPr>
        <p:spPr>
          <a:xfrm>
            <a:off x="5355209" y="5971139"/>
            <a:ext cx="1141730" cy="1084580"/>
          </a:xfrm>
          <a:custGeom>
            <a:avLst/>
            <a:gdLst/>
            <a:ahLst/>
            <a:cxnLst/>
            <a:rect l="l" t="t" r="r" b="b"/>
            <a:pathLst>
              <a:path w="1141729" h="1084579">
                <a:moveTo>
                  <a:pt x="1141196" y="572897"/>
                </a:moveTo>
                <a:lnTo>
                  <a:pt x="1141082" y="555383"/>
                </a:lnTo>
                <a:lnTo>
                  <a:pt x="1141018" y="553720"/>
                </a:lnTo>
                <a:lnTo>
                  <a:pt x="1140866" y="549173"/>
                </a:lnTo>
                <a:lnTo>
                  <a:pt x="1140815" y="547763"/>
                </a:lnTo>
                <a:lnTo>
                  <a:pt x="1140777" y="546976"/>
                </a:lnTo>
                <a:lnTo>
                  <a:pt x="1140447" y="540092"/>
                </a:lnTo>
                <a:lnTo>
                  <a:pt x="1140421" y="539750"/>
                </a:lnTo>
                <a:lnTo>
                  <a:pt x="1140117" y="533349"/>
                </a:lnTo>
                <a:lnTo>
                  <a:pt x="1134249" y="528142"/>
                </a:lnTo>
                <a:lnTo>
                  <a:pt x="1134110" y="528027"/>
                </a:lnTo>
                <a:lnTo>
                  <a:pt x="1127480" y="528459"/>
                </a:lnTo>
                <a:lnTo>
                  <a:pt x="1116495" y="529018"/>
                </a:lnTo>
                <a:lnTo>
                  <a:pt x="1116495" y="572897"/>
                </a:lnTo>
                <a:lnTo>
                  <a:pt x="1114310" y="620877"/>
                </a:lnTo>
                <a:lnTo>
                  <a:pt x="1107401" y="671525"/>
                </a:lnTo>
                <a:lnTo>
                  <a:pt x="1096137" y="720013"/>
                </a:lnTo>
                <a:lnTo>
                  <a:pt x="1080630" y="766914"/>
                </a:lnTo>
                <a:lnTo>
                  <a:pt x="1061021" y="811961"/>
                </a:lnTo>
                <a:lnTo>
                  <a:pt x="1037463" y="854925"/>
                </a:lnTo>
                <a:lnTo>
                  <a:pt x="1010107" y="895565"/>
                </a:lnTo>
                <a:lnTo>
                  <a:pt x="979106" y="933640"/>
                </a:lnTo>
                <a:lnTo>
                  <a:pt x="944613" y="968908"/>
                </a:lnTo>
                <a:lnTo>
                  <a:pt x="906754" y="1001141"/>
                </a:lnTo>
                <a:lnTo>
                  <a:pt x="865708" y="1030084"/>
                </a:lnTo>
                <a:lnTo>
                  <a:pt x="821613" y="1055497"/>
                </a:lnTo>
                <a:lnTo>
                  <a:pt x="653376" y="710222"/>
                </a:lnTo>
                <a:lnTo>
                  <a:pt x="686206" y="684682"/>
                </a:lnTo>
                <a:lnTo>
                  <a:pt x="711060" y="652221"/>
                </a:lnTo>
                <a:lnTo>
                  <a:pt x="726922" y="614426"/>
                </a:lnTo>
                <a:lnTo>
                  <a:pt x="732802" y="572897"/>
                </a:lnTo>
                <a:lnTo>
                  <a:pt x="840257" y="567524"/>
                </a:lnTo>
                <a:lnTo>
                  <a:pt x="1116330" y="553745"/>
                </a:lnTo>
                <a:lnTo>
                  <a:pt x="1116380" y="555078"/>
                </a:lnTo>
                <a:lnTo>
                  <a:pt x="1116495" y="572897"/>
                </a:lnTo>
                <a:lnTo>
                  <a:pt x="1116495" y="529018"/>
                </a:lnTo>
                <a:lnTo>
                  <a:pt x="731291" y="548259"/>
                </a:lnTo>
                <a:lnTo>
                  <a:pt x="723836" y="517525"/>
                </a:lnTo>
                <a:lnTo>
                  <a:pt x="710666" y="488962"/>
                </a:lnTo>
                <a:lnTo>
                  <a:pt x="708126" y="485444"/>
                </a:lnTo>
                <a:lnTo>
                  <a:pt x="708126" y="570661"/>
                </a:lnTo>
                <a:lnTo>
                  <a:pt x="702805" y="608888"/>
                </a:lnTo>
                <a:lnTo>
                  <a:pt x="663486" y="672249"/>
                </a:lnTo>
                <a:lnTo>
                  <a:pt x="631621" y="693940"/>
                </a:lnTo>
                <a:lnTo>
                  <a:pt x="586460" y="707263"/>
                </a:lnTo>
                <a:lnTo>
                  <a:pt x="570623" y="708164"/>
                </a:lnTo>
                <a:lnTo>
                  <a:pt x="550862" y="706767"/>
                </a:lnTo>
                <a:lnTo>
                  <a:pt x="531736" y="702602"/>
                </a:lnTo>
                <a:lnTo>
                  <a:pt x="513486" y="695744"/>
                </a:lnTo>
                <a:lnTo>
                  <a:pt x="496430" y="686320"/>
                </a:lnTo>
                <a:lnTo>
                  <a:pt x="496277" y="686219"/>
                </a:lnTo>
                <a:lnTo>
                  <a:pt x="472808" y="666673"/>
                </a:lnTo>
                <a:lnTo>
                  <a:pt x="472808" y="699960"/>
                </a:lnTo>
                <a:lnTo>
                  <a:pt x="265074" y="1023124"/>
                </a:lnTo>
                <a:lnTo>
                  <a:pt x="225488" y="993749"/>
                </a:lnTo>
                <a:lnTo>
                  <a:pt x="189064" y="961313"/>
                </a:lnTo>
                <a:lnTo>
                  <a:pt x="155930" y="926058"/>
                </a:lnTo>
                <a:lnTo>
                  <a:pt x="126212" y="888225"/>
                </a:lnTo>
                <a:lnTo>
                  <a:pt x="100037" y="848029"/>
                </a:lnTo>
                <a:lnTo>
                  <a:pt x="77546" y="805726"/>
                </a:lnTo>
                <a:lnTo>
                  <a:pt x="58851" y="761530"/>
                </a:lnTo>
                <a:lnTo>
                  <a:pt x="44081" y="715695"/>
                </a:lnTo>
                <a:lnTo>
                  <a:pt x="33375" y="668451"/>
                </a:lnTo>
                <a:lnTo>
                  <a:pt x="26860" y="620026"/>
                </a:lnTo>
                <a:lnTo>
                  <a:pt x="24701" y="571525"/>
                </a:lnTo>
                <a:lnTo>
                  <a:pt x="24815" y="557225"/>
                </a:lnTo>
                <a:lnTo>
                  <a:pt x="24892" y="554507"/>
                </a:lnTo>
                <a:lnTo>
                  <a:pt x="25006" y="550659"/>
                </a:lnTo>
                <a:lnTo>
                  <a:pt x="25260" y="544220"/>
                </a:lnTo>
                <a:lnTo>
                  <a:pt x="186334" y="555688"/>
                </a:lnTo>
                <a:lnTo>
                  <a:pt x="408444" y="571525"/>
                </a:lnTo>
                <a:lnTo>
                  <a:pt x="412953" y="608863"/>
                </a:lnTo>
                <a:lnTo>
                  <a:pt x="425615" y="643521"/>
                </a:lnTo>
                <a:lnTo>
                  <a:pt x="445795" y="674293"/>
                </a:lnTo>
                <a:lnTo>
                  <a:pt x="472808" y="699960"/>
                </a:lnTo>
                <a:lnTo>
                  <a:pt x="472808" y="666673"/>
                </a:lnTo>
                <a:lnTo>
                  <a:pt x="469734" y="664108"/>
                </a:lnTo>
                <a:lnTo>
                  <a:pt x="449872" y="636612"/>
                </a:lnTo>
                <a:lnTo>
                  <a:pt x="437438" y="605015"/>
                </a:lnTo>
                <a:lnTo>
                  <a:pt x="433235" y="571525"/>
                </a:lnTo>
                <a:lnTo>
                  <a:pt x="433120" y="567372"/>
                </a:lnTo>
                <a:lnTo>
                  <a:pt x="433247" y="564261"/>
                </a:lnTo>
                <a:lnTo>
                  <a:pt x="433514" y="560971"/>
                </a:lnTo>
                <a:lnTo>
                  <a:pt x="452577" y="500253"/>
                </a:lnTo>
                <a:lnTo>
                  <a:pt x="496874" y="454621"/>
                </a:lnTo>
                <a:lnTo>
                  <a:pt x="532168" y="438607"/>
                </a:lnTo>
                <a:lnTo>
                  <a:pt x="550875" y="434581"/>
                </a:lnTo>
                <a:lnTo>
                  <a:pt x="550367" y="434581"/>
                </a:lnTo>
                <a:lnTo>
                  <a:pt x="570636" y="433158"/>
                </a:lnTo>
                <a:lnTo>
                  <a:pt x="590461" y="434581"/>
                </a:lnTo>
                <a:lnTo>
                  <a:pt x="609739" y="438810"/>
                </a:lnTo>
                <a:lnTo>
                  <a:pt x="645655" y="455396"/>
                </a:lnTo>
                <a:lnTo>
                  <a:pt x="689317" y="501345"/>
                </a:lnTo>
                <a:lnTo>
                  <a:pt x="707872" y="561962"/>
                </a:lnTo>
                <a:lnTo>
                  <a:pt x="707885" y="562229"/>
                </a:lnTo>
                <a:lnTo>
                  <a:pt x="707923" y="562991"/>
                </a:lnTo>
                <a:lnTo>
                  <a:pt x="707999" y="564718"/>
                </a:lnTo>
                <a:lnTo>
                  <a:pt x="708126" y="570661"/>
                </a:lnTo>
                <a:lnTo>
                  <a:pt x="708126" y="485444"/>
                </a:lnTo>
                <a:lnTo>
                  <a:pt x="692264" y="463435"/>
                </a:lnTo>
                <a:lnTo>
                  <a:pt x="669137" y="441782"/>
                </a:lnTo>
                <a:lnTo>
                  <a:pt x="674751" y="433158"/>
                </a:lnTo>
                <a:lnTo>
                  <a:pt x="677900" y="428307"/>
                </a:lnTo>
                <a:lnTo>
                  <a:pt x="889139" y="103733"/>
                </a:lnTo>
                <a:lnTo>
                  <a:pt x="888796" y="102108"/>
                </a:lnTo>
                <a:lnTo>
                  <a:pt x="887526" y="96075"/>
                </a:lnTo>
                <a:lnTo>
                  <a:pt x="881811" y="92367"/>
                </a:lnTo>
                <a:lnTo>
                  <a:pt x="876096" y="88658"/>
                </a:lnTo>
                <a:lnTo>
                  <a:pt x="875703" y="88747"/>
                </a:lnTo>
                <a:lnTo>
                  <a:pt x="857923" y="78168"/>
                </a:lnTo>
                <a:lnTo>
                  <a:pt x="857923" y="106413"/>
                </a:lnTo>
                <a:lnTo>
                  <a:pt x="716838" y="323227"/>
                </a:lnTo>
                <a:lnTo>
                  <a:pt x="648462" y="428307"/>
                </a:lnTo>
                <a:lnTo>
                  <a:pt x="646696" y="427482"/>
                </a:lnTo>
                <a:lnTo>
                  <a:pt x="630085" y="419722"/>
                </a:lnTo>
                <a:lnTo>
                  <a:pt x="610857" y="413512"/>
                </a:lnTo>
                <a:lnTo>
                  <a:pt x="590969" y="409752"/>
                </a:lnTo>
                <a:lnTo>
                  <a:pt x="570636" y="408482"/>
                </a:lnTo>
                <a:lnTo>
                  <a:pt x="549808" y="409752"/>
                </a:lnTo>
                <a:lnTo>
                  <a:pt x="550392" y="409752"/>
                </a:lnTo>
                <a:lnTo>
                  <a:pt x="531190" y="413308"/>
                </a:lnTo>
                <a:lnTo>
                  <a:pt x="512356" y="419252"/>
                </a:lnTo>
                <a:lnTo>
                  <a:pt x="494372" y="427482"/>
                </a:lnTo>
                <a:lnTo>
                  <a:pt x="288340" y="103263"/>
                </a:lnTo>
                <a:lnTo>
                  <a:pt x="331876" y="79578"/>
                </a:lnTo>
                <a:lnTo>
                  <a:pt x="377177" y="60032"/>
                </a:lnTo>
                <a:lnTo>
                  <a:pt x="423976" y="44691"/>
                </a:lnTo>
                <a:lnTo>
                  <a:pt x="471995" y="33629"/>
                </a:lnTo>
                <a:lnTo>
                  <a:pt x="520306" y="27038"/>
                </a:lnTo>
                <a:lnTo>
                  <a:pt x="518972" y="27038"/>
                </a:lnTo>
                <a:lnTo>
                  <a:pt x="570636" y="24701"/>
                </a:lnTo>
                <a:lnTo>
                  <a:pt x="621347" y="27038"/>
                </a:lnTo>
                <a:lnTo>
                  <a:pt x="671296" y="33997"/>
                </a:lnTo>
                <a:lnTo>
                  <a:pt x="720204" y="45491"/>
                </a:lnTo>
                <a:lnTo>
                  <a:pt x="767791" y="61442"/>
                </a:lnTo>
                <a:lnTo>
                  <a:pt x="813790" y="81788"/>
                </a:lnTo>
                <a:lnTo>
                  <a:pt x="857923" y="106413"/>
                </a:lnTo>
                <a:lnTo>
                  <a:pt x="857923" y="78168"/>
                </a:lnTo>
                <a:lnTo>
                  <a:pt x="841235" y="68224"/>
                </a:lnTo>
                <a:lnTo>
                  <a:pt x="799020" y="47625"/>
                </a:lnTo>
                <a:lnTo>
                  <a:pt x="755383" y="30645"/>
                </a:lnTo>
                <a:lnTo>
                  <a:pt x="735355" y="24701"/>
                </a:lnTo>
                <a:lnTo>
                  <a:pt x="710514" y="17322"/>
                </a:lnTo>
                <a:lnTo>
                  <a:pt x="664641" y="7747"/>
                </a:lnTo>
                <a:lnTo>
                  <a:pt x="617943" y="1943"/>
                </a:lnTo>
                <a:lnTo>
                  <a:pt x="570636" y="0"/>
                </a:lnTo>
                <a:lnTo>
                  <a:pt x="516597" y="2540"/>
                </a:lnTo>
                <a:lnTo>
                  <a:pt x="463346" y="10121"/>
                </a:lnTo>
                <a:lnTo>
                  <a:pt x="411200" y="22644"/>
                </a:lnTo>
                <a:lnTo>
                  <a:pt x="360489" y="40017"/>
                </a:lnTo>
                <a:lnTo>
                  <a:pt x="311518" y="62141"/>
                </a:lnTo>
                <a:lnTo>
                  <a:pt x="270789" y="85394"/>
                </a:lnTo>
                <a:lnTo>
                  <a:pt x="270370" y="85293"/>
                </a:lnTo>
                <a:lnTo>
                  <a:pt x="264922" y="88734"/>
                </a:lnTo>
                <a:lnTo>
                  <a:pt x="264591" y="88925"/>
                </a:lnTo>
                <a:lnTo>
                  <a:pt x="261848" y="90678"/>
                </a:lnTo>
                <a:lnTo>
                  <a:pt x="258838" y="92583"/>
                </a:lnTo>
                <a:lnTo>
                  <a:pt x="257149" y="100215"/>
                </a:lnTo>
                <a:lnTo>
                  <a:pt x="259067" y="103251"/>
                </a:lnTo>
                <a:lnTo>
                  <a:pt x="331025" y="216484"/>
                </a:lnTo>
                <a:lnTo>
                  <a:pt x="473544" y="440740"/>
                </a:lnTo>
                <a:lnTo>
                  <a:pt x="450088" y="462191"/>
                </a:lnTo>
                <a:lnTo>
                  <a:pt x="431380" y="487603"/>
                </a:lnTo>
                <a:lnTo>
                  <a:pt x="417918" y="516115"/>
                </a:lnTo>
                <a:lnTo>
                  <a:pt x="410222" y="546887"/>
                </a:lnTo>
                <a:lnTo>
                  <a:pt x="400786" y="546214"/>
                </a:lnTo>
                <a:lnTo>
                  <a:pt x="372491" y="544195"/>
                </a:lnTo>
                <a:lnTo>
                  <a:pt x="7797" y="518134"/>
                </a:lnTo>
                <a:lnTo>
                  <a:pt x="1905" y="523303"/>
                </a:lnTo>
                <a:lnTo>
                  <a:pt x="1447" y="529297"/>
                </a:lnTo>
                <a:lnTo>
                  <a:pt x="1397" y="530085"/>
                </a:lnTo>
                <a:lnTo>
                  <a:pt x="1358" y="530542"/>
                </a:lnTo>
                <a:lnTo>
                  <a:pt x="914" y="536930"/>
                </a:lnTo>
                <a:lnTo>
                  <a:pt x="774" y="539826"/>
                </a:lnTo>
                <a:lnTo>
                  <a:pt x="406" y="547966"/>
                </a:lnTo>
                <a:lnTo>
                  <a:pt x="330" y="549859"/>
                </a:lnTo>
                <a:lnTo>
                  <a:pt x="203" y="554507"/>
                </a:lnTo>
                <a:lnTo>
                  <a:pt x="114" y="557758"/>
                </a:lnTo>
                <a:lnTo>
                  <a:pt x="1993" y="619048"/>
                </a:lnTo>
                <a:lnTo>
                  <a:pt x="7988" y="666584"/>
                </a:lnTo>
                <a:lnTo>
                  <a:pt x="17843" y="713079"/>
                </a:lnTo>
                <a:lnTo>
                  <a:pt x="31445" y="758304"/>
                </a:lnTo>
                <a:lnTo>
                  <a:pt x="48691" y="802081"/>
                </a:lnTo>
                <a:lnTo>
                  <a:pt x="69456" y="844194"/>
                </a:lnTo>
                <a:lnTo>
                  <a:pt x="93649" y="884453"/>
                </a:lnTo>
                <a:lnTo>
                  <a:pt x="121158" y="922642"/>
                </a:lnTo>
                <a:lnTo>
                  <a:pt x="151853" y="958557"/>
                </a:lnTo>
                <a:lnTo>
                  <a:pt x="185635" y="992009"/>
                </a:lnTo>
                <a:lnTo>
                  <a:pt x="222402" y="1022781"/>
                </a:lnTo>
                <a:lnTo>
                  <a:pt x="256197" y="1046594"/>
                </a:lnTo>
                <a:lnTo>
                  <a:pt x="256298" y="1047000"/>
                </a:lnTo>
                <a:lnTo>
                  <a:pt x="261988" y="1050671"/>
                </a:lnTo>
                <a:lnTo>
                  <a:pt x="263537" y="1051661"/>
                </a:lnTo>
                <a:lnTo>
                  <a:pt x="267779" y="1054379"/>
                </a:lnTo>
                <a:lnTo>
                  <a:pt x="275412" y="1052728"/>
                </a:lnTo>
                <a:lnTo>
                  <a:pt x="493560" y="713359"/>
                </a:lnTo>
                <a:lnTo>
                  <a:pt x="511657" y="721791"/>
                </a:lnTo>
                <a:lnTo>
                  <a:pt x="530669" y="727900"/>
                </a:lnTo>
                <a:lnTo>
                  <a:pt x="550392" y="731596"/>
                </a:lnTo>
                <a:lnTo>
                  <a:pt x="570623" y="732853"/>
                </a:lnTo>
                <a:lnTo>
                  <a:pt x="586181" y="732104"/>
                </a:lnTo>
                <a:lnTo>
                  <a:pt x="601560" y="729881"/>
                </a:lnTo>
                <a:lnTo>
                  <a:pt x="616623" y="726224"/>
                </a:lnTo>
                <a:lnTo>
                  <a:pt x="631228" y="721156"/>
                </a:lnTo>
                <a:lnTo>
                  <a:pt x="805053" y="1077887"/>
                </a:lnTo>
                <a:lnTo>
                  <a:pt x="806323" y="1080503"/>
                </a:lnTo>
                <a:lnTo>
                  <a:pt x="807034" y="1081938"/>
                </a:lnTo>
                <a:lnTo>
                  <a:pt x="811428" y="1084491"/>
                </a:lnTo>
                <a:lnTo>
                  <a:pt x="814641" y="1084491"/>
                </a:lnTo>
                <a:lnTo>
                  <a:pt x="816000" y="1084491"/>
                </a:lnTo>
                <a:lnTo>
                  <a:pt x="817829" y="1084491"/>
                </a:lnTo>
                <a:lnTo>
                  <a:pt x="818375" y="1084376"/>
                </a:lnTo>
                <a:lnTo>
                  <a:pt x="819670" y="1084084"/>
                </a:lnTo>
                <a:lnTo>
                  <a:pt x="827532" y="1080249"/>
                </a:lnTo>
                <a:lnTo>
                  <a:pt x="827671" y="1079830"/>
                </a:lnTo>
                <a:lnTo>
                  <a:pt x="865606" y="1059192"/>
                </a:lnTo>
                <a:lnTo>
                  <a:pt x="871194" y="1055497"/>
                </a:lnTo>
                <a:lnTo>
                  <a:pt x="907008" y="1031824"/>
                </a:lnTo>
                <a:lnTo>
                  <a:pt x="945489" y="1001331"/>
                </a:lnTo>
                <a:lnTo>
                  <a:pt x="980935" y="967917"/>
                </a:lnTo>
                <a:lnTo>
                  <a:pt x="1013193" y="931811"/>
                </a:lnTo>
                <a:lnTo>
                  <a:pt x="1042149" y="893203"/>
                </a:lnTo>
                <a:lnTo>
                  <a:pt x="1067676" y="852309"/>
                </a:lnTo>
                <a:lnTo>
                  <a:pt x="1089621" y="809332"/>
                </a:lnTo>
                <a:lnTo>
                  <a:pt x="1107884" y="764501"/>
                </a:lnTo>
                <a:lnTo>
                  <a:pt x="1122299" y="718007"/>
                </a:lnTo>
                <a:lnTo>
                  <a:pt x="1132763" y="670064"/>
                </a:lnTo>
                <a:lnTo>
                  <a:pt x="1139037" y="621652"/>
                </a:lnTo>
                <a:lnTo>
                  <a:pt x="1139139" y="620877"/>
                </a:lnTo>
                <a:lnTo>
                  <a:pt x="1141196" y="57289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412727" y="2782004"/>
            <a:ext cx="1026794" cy="1283970"/>
          </a:xfrm>
          <a:custGeom>
            <a:avLst/>
            <a:gdLst/>
            <a:ahLst/>
            <a:cxnLst/>
            <a:rect l="l" t="t" r="r" b="b"/>
            <a:pathLst>
              <a:path w="1026795" h="1283970">
                <a:moveTo>
                  <a:pt x="1026223" y="561365"/>
                </a:moveTo>
                <a:lnTo>
                  <a:pt x="1023569" y="556323"/>
                </a:lnTo>
                <a:lnTo>
                  <a:pt x="1014260" y="551561"/>
                </a:lnTo>
                <a:lnTo>
                  <a:pt x="1008634" y="552373"/>
                </a:lnTo>
                <a:lnTo>
                  <a:pt x="1004836" y="555942"/>
                </a:lnTo>
                <a:lnTo>
                  <a:pt x="978763" y="575475"/>
                </a:lnTo>
                <a:lnTo>
                  <a:pt x="948055" y="590842"/>
                </a:lnTo>
                <a:lnTo>
                  <a:pt x="913371" y="603694"/>
                </a:lnTo>
                <a:lnTo>
                  <a:pt x="832231" y="629399"/>
                </a:lnTo>
                <a:lnTo>
                  <a:pt x="787260" y="645934"/>
                </a:lnTo>
                <a:lnTo>
                  <a:pt x="741438" y="667346"/>
                </a:lnTo>
                <a:lnTo>
                  <a:pt x="695706" y="695642"/>
                </a:lnTo>
                <a:lnTo>
                  <a:pt x="647509" y="743115"/>
                </a:lnTo>
                <a:lnTo>
                  <a:pt x="620217" y="795248"/>
                </a:lnTo>
                <a:lnTo>
                  <a:pt x="608406" y="846188"/>
                </a:lnTo>
                <a:lnTo>
                  <a:pt x="606704" y="890041"/>
                </a:lnTo>
                <a:lnTo>
                  <a:pt x="609727" y="920965"/>
                </a:lnTo>
                <a:lnTo>
                  <a:pt x="609841" y="921588"/>
                </a:lnTo>
                <a:lnTo>
                  <a:pt x="574306" y="933335"/>
                </a:lnTo>
                <a:lnTo>
                  <a:pt x="541413" y="941971"/>
                </a:lnTo>
                <a:lnTo>
                  <a:pt x="525462" y="945261"/>
                </a:lnTo>
                <a:lnTo>
                  <a:pt x="525462" y="553681"/>
                </a:lnTo>
                <a:lnTo>
                  <a:pt x="543483" y="552500"/>
                </a:lnTo>
                <a:lnTo>
                  <a:pt x="568985" y="547128"/>
                </a:lnTo>
                <a:lnTo>
                  <a:pt x="627722" y="514756"/>
                </a:lnTo>
                <a:lnTo>
                  <a:pt x="654304" y="485292"/>
                </a:lnTo>
                <a:lnTo>
                  <a:pt x="675030" y="448551"/>
                </a:lnTo>
                <a:lnTo>
                  <a:pt x="689876" y="404647"/>
                </a:lnTo>
                <a:lnTo>
                  <a:pt x="698804" y="353669"/>
                </a:lnTo>
                <a:lnTo>
                  <a:pt x="701141" y="308063"/>
                </a:lnTo>
                <a:lnTo>
                  <a:pt x="703059" y="308063"/>
                </a:lnTo>
                <a:lnTo>
                  <a:pt x="735304" y="286689"/>
                </a:lnTo>
                <a:lnTo>
                  <a:pt x="738060" y="273075"/>
                </a:lnTo>
                <a:lnTo>
                  <a:pt x="738060" y="197040"/>
                </a:lnTo>
                <a:lnTo>
                  <a:pt x="716673" y="164795"/>
                </a:lnTo>
                <a:lnTo>
                  <a:pt x="713371" y="164134"/>
                </a:lnTo>
                <a:lnTo>
                  <a:pt x="713371" y="191350"/>
                </a:lnTo>
                <a:lnTo>
                  <a:pt x="713371" y="278752"/>
                </a:lnTo>
                <a:lnTo>
                  <a:pt x="708736" y="283375"/>
                </a:lnTo>
                <a:lnTo>
                  <a:pt x="676338" y="283375"/>
                </a:lnTo>
                <a:lnTo>
                  <a:pt x="676338" y="308063"/>
                </a:lnTo>
                <a:lnTo>
                  <a:pt x="672998" y="361556"/>
                </a:lnTo>
                <a:lnTo>
                  <a:pt x="660704" y="416979"/>
                </a:lnTo>
                <a:lnTo>
                  <a:pt x="640295" y="461810"/>
                </a:lnTo>
                <a:lnTo>
                  <a:pt x="611809" y="495871"/>
                </a:lnTo>
                <a:lnTo>
                  <a:pt x="578040" y="517436"/>
                </a:lnTo>
                <a:lnTo>
                  <a:pt x="523887" y="529018"/>
                </a:lnTo>
                <a:lnTo>
                  <a:pt x="520268" y="528878"/>
                </a:lnTo>
                <a:lnTo>
                  <a:pt x="519925" y="528523"/>
                </a:lnTo>
                <a:lnTo>
                  <a:pt x="519239" y="528523"/>
                </a:lnTo>
                <a:lnTo>
                  <a:pt x="518261" y="527761"/>
                </a:lnTo>
                <a:lnTo>
                  <a:pt x="513118" y="528434"/>
                </a:lnTo>
                <a:lnTo>
                  <a:pt x="508000" y="527761"/>
                </a:lnTo>
                <a:lnTo>
                  <a:pt x="506996" y="528523"/>
                </a:lnTo>
                <a:lnTo>
                  <a:pt x="506310" y="528523"/>
                </a:lnTo>
                <a:lnTo>
                  <a:pt x="505955" y="528878"/>
                </a:lnTo>
                <a:lnTo>
                  <a:pt x="448183" y="517436"/>
                </a:lnTo>
                <a:lnTo>
                  <a:pt x="414426" y="495871"/>
                </a:lnTo>
                <a:lnTo>
                  <a:pt x="385940" y="461810"/>
                </a:lnTo>
                <a:lnTo>
                  <a:pt x="365531" y="416979"/>
                </a:lnTo>
                <a:lnTo>
                  <a:pt x="353237" y="361556"/>
                </a:lnTo>
                <a:lnTo>
                  <a:pt x="349885" y="308063"/>
                </a:lnTo>
                <a:lnTo>
                  <a:pt x="676338" y="308063"/>
                </a:lnTo>
                <a:lnTo>
                  <a:pt x="676338" y="283375"/>
                </a:lnTo>
                <a:lnTo>
                  <a:pt x="317487" y="283375"/>
                </a:lnTo>
                <a:lnTo>
                  <a:pt x="312864" y="278752"/>
                </a:lnTo>
                <a:lnTo>
                  <a:pt x="312864" y="191350"/>
                </a:lnTo>
                <a:lnTo>
                  <a:pt x="317487" y="186728"/>
                </a:lnTo>
                <a:lnTo>
                  <a:pt x="407847" y="186728"/>
                </a:lnTo>
                <a:lnTo>
                  <a:pt x="414667" y="186728"/>
                </a:lnTo>
                <a:lnTo>
                  <a:pt x="708736" y="186728"/>
                </a:lnTo>
                <a:lnTo>
                  <a:pt x="713371" y="191350"/>
                </a:lnTo>
                <a:lnTo>
                  <a:pt x="713371" y="164134"/>
                </a:lnTo>
                <a:lnTo>
                  <a:pt x="703059" y="162039"/>
                </a:lnTo>
                <a:lnTo>
                  <a:pt x="623912" y="162039"/>
                </a:lnTo>
                <a:lnTo>
                  <a:pt x="623912" y="5524"/>
                </a:lnTo>
                <a:lnTo>
                  <a:pt x="618375" y="0"/>
                </a:lnTo>
                <a:lnTo>
                  <a:pt x="604761" y="0"/>
                </a:lnTo>
                <a:lnTo>
                  <a:pt x="599224" y="5524"/>
                </a:lnTo>
                <a:lnTo>
                  <a:pt x="599224" y="162039"/>
                </a:lnTo>
                <a:lnTo>
                  <a:pt x="427012" y="162039"/>
                </a:lnTo>
                <a:lnTo>
                  <a:pt x="427012" y="5524"/>
                </a:lnTo>
                <a:lnTo>
                  <a:pt x="421474" y="0"/>
                </a:lnTo>
                <a:lnTo>
                  <a:pt x="407847" y="0"/>
                </a:lnTo>
                <a:lnTo>
                  <a:pt x="402310" y="5524"/>
                </a:lnTo>
                <a:lnTo>
                  <a:pt x="402310" y="162039"/>
                </a:lnTo>
                <a:lnTo>
                  <a:pt x="323164" y="162039"/>
                </a:lnTo>
                <a:lnTo>
                  <a:pt x="309549" y="164795"/>
                </a:lnTo>
                <a:lnTo>
                  <a:pt x="298424" y="172300"/>
                </a:lnTo>
                <a:lnTo>
                  <a:pt x="290918" y="183426"/>
                </a:lnTo>
                <a:lnTo>
                  <a:pt x="288175" y="197040"/>
                </a:lnTo>
                <a:lnTo>
                  <a:pt x="288175" y="273075"/>
                </a:lnTo>
                <a:lnTo>
                  <a:pt x="290918" y="286689"/>
                </a:lnTo>
                <a:lnTo>
                  <a:pt x="298424" y="297815"/>
                </a:lnTo>
                <a:lnTo>
                  <a:pt x="309549" y="305320"/>
                </a:lnTo>
                <a:lnTo>
                  <a:pt x="323164" y="308063"/>
                </a:lnTo>
                <a:lnTo>
                  <a:pt x="325081" y="308063"/>
                </a:lnTo>
                <a:lnTo>
                  <a:pt x="327431" y="353669"/>
                </a:lnTo>
                <a:lnTo>
                  <a:pt x="336359" y="404647"/>
                </a:lnTo>
                <a:lnTo>
                  <a:pt x="351205" y="448551"/>
                </a:lnTo>
                <a:lnTo>
                  <a:pt x="371932" y="485292"/>
                </a:lnTo>
                <a:lnTo>
                  <a:pt x="398513" y="514756"/>
                </a:lnTo>
                <a:lnTo>
                  <a:pt x="457250" y="547128"/>
                </a:lnTo>
                <a:lnTo>
                  <a:pt x="500761" y="553681"/>
                </a:lnTo>
                <a:lnTo>
                  <a:pt x="500761" y="945261"/>
                </a:lnTo>
                <a:lnTo>
                  <a:pt x="484822" y="941971"/>
                </a:lnTo>
                <a:lnTo>
                  <a:pt x="451929" y="933335"/>
                </a:lnTo>
                <a:lnTo>
                  <a:pt x="416382" y="921588"/>
                </a:lnTo>
                <a:lnTo>
                  <a:pt x="416509" y="920965"/>
                </a:lnTo>
                <a:lnTo>
                  <a:pt x="419519" y="890041"/>
                </a:lnTo>
                <a:lnTo>
                  <a:pt x="417817" y="846188"/>
                </a:lnTo>
                <a:lnTo>
                  <a:pt x="406006" y="795248"/>
                </a:lnTo>
                <a:lnTo>
                  <a:pt x="378714" y="743115"/>
                </a:lnTo>
                <a:lnTo>
                  <a:pt x="330517" y="695642"/>
                </a:lnTo>
                <a:lnTo>
                  <a:pt x="284797" y="667346"/>
                </a:lnTo>
                <a:lnTo>
                  <a:pt x="238963" y="645934"/>
                </a:lnTo>
                <a:lnTo>
                  <a:pt x="193992" y="629399"/>
                </a:lnTo>
                <a:lnTo>
                  <a:pt x="112852" y="603694"/>
                </a:lnTo>
                <a:lnTo>
                  <a:pt x="78168" y="590842"/>
                </a:lnTo>
                <a:lnTo>
                  <a:pt x="47472" y="575475"/>
                </a:lnTo>
                <a:lnTo>
                  <a:pt x="21386" y="555942"/>
                </a:lnTo>
                <a:lnTo>
                  <a:pt x="17589" y="552373"/>
                </a:lnTo>
                <a:lnTo>
                  <a:pt x="11950" y="551561"/>
                </a:lnTo>
                <a:lnTo>
                  <a:pt x="2654" y="556323"/>
                </a:lnTo>
                <a:lnTo>
                  <a:pt x="0" y="561365"/>
                </a:lnTo>
                <a:lnTo>
                  <a:pt x="698" y="566534"/>
                </a:lnTo>
                <a:lnTo>
                  <a:pt x="3517" y="592836"/>
                </a:lnTo>
                <a:lnTo>
                  <a:pt x="5435" y="620026"/>
                </a:lnTo>
                <a:lnTo>
                  <a:pt x="6756" y="648093"/>
                </a:lnTo>
                <a:lnTo>
                  <a:pt x="9512" y="721233"/>
                </a:lnTo>
                <a:lnTo>
                  <a:pt x="12420" y="765644"/>
                </a:lnTo>
                <a:lnTo>
                  <a:pt x="17716" y="809193"/>
                </a:lnTo>
                <a:lnTo>
                  <a:pt x="26543" y="850900"/>
                </a:lnTo>
                <a:lnTo>
                  <a:pt x="40068" y="889723"/>
                </a:lnTo>
                <a:lnTo>
                  <a:pt x="59461" y="924674"/>
                </a:lnTo>
                <a:lnTo>
                  <a:pt x="85902" y="954747"/>
                </a:lnTo>
                <a:lnTo>
                  <a:pt x="120535" y="978916"/>
                </a:lnTo>
                <a:lnTo>
                  <a:pt x="164528" y="996188"/>
                </a:lnTo>
                <a:lnTo>
                  <a:pt x="219062" y="1005535"/>
                </a:lnTo>
                <a:lnTo>
                  <a:pt x="260997" y="1007198"/>
                </a:lnTo>
                <a:lnTo>
                  <a:pt x="303987" y="1005459"/>
                </a:lnTo>
                <a:lnTo>
                  <a:pt x="359778" y="997610"/>
                </a:lnTo>
                <a:lnTo>
                  <a:pt x="379209" y="987056"/>
                </a:lnTo>
                <a:lnTo>
                  <a:pt x="375729" y="973874"/>
                </a:lnTo>
                <a:lnTo>
                  <a:pt x="368998" y="969911"/>
                </a:lnTo>
                <a:lnTo>
                  <a:pt x="362394" y="971677"/>
                </a:lnTo>
                <a:lnTo>
                  <a:pt x="351370" y="974090"/>
                </a:lnTo>
                <a:lnTo>
                  <a:pt x="321665" y="978763"/>
                </a:lnTo>
                <a:lnTo>
                  <a:pt x="276999" y="982218"/>
                </a:lnTo>
                <a:lnTo>
                  <a:pt x="221081" y="980922"/>
                </a:lnTo>
                <a:lnTo>
                  <a:pt x="167703" y="971423"/>
                </a:lnTo>
                <a:lnTo>
                  <a:pt x="125780" y="953579"/>
                </a:lnTo>
                <a:lnTo>
                  <a:pt x="93878" y="928344"/>
                </a:lnTo>
                <a:lnTo>
                  <a:pt x="70548" y="896708"/>
                </a:lnTo>
                <a:lnTo>
                  <a:pt x="54381" y="859624"/>
                </a:lnTo>
                <a:lnTo>
                  <a:pt x="43916" y="818057"/>
                </a:lnTo>
                <a:lnTo>
                  <a:pt x="37731" y="772972"/>
                </a:lnTo>
                <a:lnTo>
                  <a:pt x="34391" y="725347"/>
                </a:lnTo>
                <a:lnTo>
                  <a:pt x="30861" y="634136"/>
                </a:lnTo>
                <a:lnTo>
                  <a:pt x="29743" y="613181"/>
                </a:lnTo>
                <a:lnTo>
                  <a:pt x="28244" y="592518"/>
                </a:lnTo>
                <a:lnTo>
                  <a:pt x="54114" y="606996"/>
                </a:lnTo>
                <a:lnTo>
                  <a:pt x="82321" y="619036"/>
                </a:lnTo>
                <a:lnTo>
                  <a:pt x="112331" y="629513"/>
                </a:lnTo>
                <a:lnTo>
                  <a:pt x="185331" y="652526"/>
                </a:lnTo>
                <a:lnTo>
                  <a:pt x="228701" y="668439"/>
                </a:lnTo>
                <a:lnTo>
                  <a:pt x="272681" y="688886"/>
                </a:lnTo>
                <a:lnTo>
                  <a:pt x="316179" y="715733"/>
                </a:lnTo>
                <a:lnTo>
                  <a:pt x="365061" y="766508"/>
                </a:lnTo>
                <a:lnTo>
                  <a:pt x="388835" y="821512"/>
                </a:lnTo>
                <a:lnTo>
                  <a:pt x="395566" y="872236"/>
                </a:lnTo>
                <a:lnTo>
                  <a:pt x="393344" y="910209"/>
                </a:lnTo>
                <a:lnTo>
                  <a:pt x="392925" y="912431"/>
                </a:lnTo>
                <a:lnTo>
                  <a:pt x="361327" y="899388"/>
                </a:lnTo>
                <a:lnTo>
                  <a:pt x="308038" y="872020"/>
                </a:lnTo>
                <a:lnTo>
                  <a:pt x="252412" y="836320"/>
                </a:lnTo>
                <a:lnTo>
                  <a:pt x="196646" y="791286"/>
                </a:lnTo>
                <a:lnTo>
                  <a:pt x="142963" y="735863"/>
                </a:lnTo>
                <a:lnTo>
                  <a:pt x="138569" y="730681"/>
                </a:lnTo>
                <a:lnTo>
                  <a:pt x="130759" y="730034"/>
                </a:lnTo>
                <a:lnTo>
                  <a:pt x="120383" y="738886"/>
                </a:lnTo>
                <a:lnTo>
                  <a:pt x="119761" y="746671"/>
                </a:lnTo>
                <a:lnTo>
                  <a:pt x="124180" y="751865"/>
                </a:lnTo>
                <a:lnTo>
                  <a:pt x="179857" y="809548"/>
                </a:lnTo>
                <a:lnTo>
                  <a:pt x="237401" y="856361"/>
                </a:lnTo>
                <a:lnTo>
                  <a:pt x="294640" y="893394"/>
                </a:lnTo>
                <a:lnTo>
                  <a:pt x="349440" y="921766"/>
                </a:lnTo>
                <a:lnTo>
                  <a:pt x="392049" y="939431"/>
                </a:lnTo>
                <a:lnTo>
                  <a:pt x="392544" y="940257"/>
                </a:lnTo>
                <a:lnTo>
                  <a:pt x="396557" y="941298"/>
                </a:lnTo>
                <a:lnTo>
                  <a:pt x="399656" y="942581"/>
                </a:lnTo>
                <a:lnTo>
                  <a:pt x="443128" y="956932"/>
                </a:lnTo>
                <a:lnTo>
                  <a:pt x="477710" y="965923"/>
                </a:lnTo>
                <a:lnTo>
                  <a:pt x="500761" y="970572"/>
                </a:lnTo>
                <a:lnTo>
                  <a:pt x="500761" y="1278255"/>
                </a:lnTo>
                <a:lnTo>
                  <a:pt x="506310" y="1283779"/>
                </a:lnTo>
                <a:lnTo>
                  <a:pt x="513118" y="1283779"/>
                </a:lnTo>
                <a:lnTo>
                  <a:pt x="519925" y="1283779"/>
                </a:lnTo>
                <a:lnTo>
                  <a:pt x="525462" y="1278255"/>
                </a:lnTo>
                <a:lnTo>
                  <a:pt x="525462" y="970572"/>
                </a:lnTo>
                <a:lnTo>
                  <a:pt x="548525" y="965923"/>
                </a:lnTo>
                <a:lnTo>
                  <a:pt x="583107" y="956932"/>
                </a:lnTo>
                <a:lnTo>
                  <a:pt x="626579" y="942581"/>
                </a:lnTo>
                <a:lnTo>
                  <a:pt x="629716" y="941285"/>
                </a:lnTo>
                <a:lnTo>
                  <a:pt x="633666" y="940269"/>
                </a:lnTo>
                <a:lnTo>
                  <a:pt x="634149" y="939444"/>
                </a:lnTo>
                <a:lnTo>
                  <a:pt x="676783" y="921766"/>
                </a:lnTo>
                <a:lnTo>
                  <a:pt x="731583" y="893394"/>
                </a:lnTo>
                <a:lnTo>
                  <a:pt x="788835" y="856361"/>
                </a:lnTo>
                <a:lnTo>
                  <a:pt x="846366" y="809548"/>
                </a:lnTo>
                <a:lnTo>
                  <a:pt x="902055" y="751865"/>
                </a:lnTo>
                <a:lnTo>
                  <a:pt x="906462" y="746671"/>
                </a:lnTo>
                <a:lnTo>
                  <a:pt x="905852" y="738886"/>
                </a:lnTo>
                <a:lnTo>
                  <a:pt x="895464" y="730034"/>
                </a:lnTo>
                <a:lnTo>
                  <a:pt x="887666" y="730681"/>
                </a:lnTo>
                <a:lnTo>
                  <a:pt x="883259" y="735863"/>
                </a:lnTo>
                <a:lnTo>
                  <a:pt x="829576" y="791286"/>
                </a:lnTo>
                <a:lnTo>
                  <a:pt x="773811" y="836320"/>
                </a:lnTo>
                <a:lnTo>
                  <a:pt x="718185" y="872020"/>
                </a:lnTo>
                <a:lnTo>
                  <a:pt x="664908" y="899388"/>
                </a:lnTo>
                <a:lnTo>
                  <a:pt x="633285" y="912444"/>
                </a:lnTo>
                <a:lnTo>
                  <a:pt x="632879" y="910209"/>
                </a:lnTo>
                <a:lnTo>
                  <a:pt x="630656" y="872236"/>
                </a:lnTo>
                <a:lnTo>
                  <a:pt x="637400" y="821512"/>
                </a:lnTo>
                <a:lnTo>
                  <a:pt x="661162" y="766508"/>
                </a:lnTo>
                <a:lnTo>
                  <a:pt x="710044" y="715733"/>
                </a:lnTo>
                <a:lnTo>
                  <a:pt x="753554" y="688886"/>
                </a:lnTo>
                <a:lnTo>
                  <a:pt x="797521" y="668439"/>
                </a:lnTo>
                <a:lnTo>
                  <a:pt x="840905" y="652526"/>
                </a:lnTo>
                <a:lnTo>
                  <a:pt x="913892" y="629513"/>
                </a:lnTo>
                <a:lnTo>
                  <a:pt x="943902" y="619036"/>
                </a:lnTo>
                <a:lnTo>
                  <a:pt x="972108" y="606996"/>
                </a:lnTo>
                <a:lnTo>
                  <a:pt x="997978" y="592518"/>
                </a:lnTo>
                <a:lnTo>
                  <a:pt x="996480" y="613181"/>
                </a:lnTo>
                <a:lnTo>
                  <a:pt x="995362" y="634123"/>
                </a:lnTo>
                <a:lnTo>
                  <a:pt x="991831" y="725347"/>
                </a:lnTo>
                <a:lnTo>
                  <a:pt x="988491" y="772972"/>
                </a:lnTo>
                <a:lnTo>
                  <a:pt x="982319" y="818045"/>
                </a:lnTo>
                <a:lnTo>
                  <a:pt x="971854" y="859612"/>
                </a:lnTo>
                <a:lnTo>
                  <a:pt x="955675" y="896708"/>
                </a:lnTo>
                <a:lnTo>
                  <a:pt x="932357" y="928344"/>
                </a:lnTo>
                <a:lnTo>
                  <a:pt x="900468" y="953579"/>
                </a:lnTo>
                <a:lnTo>
                  <a:pt x="858558" y="971423"/>
                </a:lnTo>
                <a:lnTo>
                  <a:pt x="805205" y="980922"/>
                </a:lnTo>
                <a:lnTo>
                  <a:pt x="749261" y="982218"/>
                </a:lnTo>
                <a:lnTo>
                  <a:pt x="704570" y="978776"/>
                </a:lnTo>
                <a:lnTo>
                  <a:pt x="674865" y="974090"/>
                </a:lnTo>
                <a:lnTo>
                  <a:pt x="663829" y="971677"/>
                </a:lnTo>
                <a:lnTo>
                  <a:pt x="657263" y="969911"/>
                </a:lnTo>
                <a:lnTo>
                  <a:pt x="650494" y="973874"/>
                </a:lnTo>
                <a:lnTo>
                  <a:pt x="688657" y="1001585"/>
                </a:lnTo>
                <a:lnTo>
                  <a:pt x="765238" y="1007198"/>
                </a:lnTo>
                <a:lnTo>
                  <a:pt x="775284" y="1007110"/>
                </a:lnTo>
                <a:lnTo>
                  <a:pt x="861745" y="996188"/>
                </a:lnTo>
                <a:lnTo>
                  <a:pt x="905725" y="978916"/>
                </a:lnTo>
                <a:lnTo>
                  <a:pt x="940358" y="954747"/>
                </a:lnTo>
                <a:lnTo>
                  <a:pt x="966774" y="924674"/>
                </a:lnTo>
                <a:lnTo>
                  <a:pt x="986167" y="889723"/>
                </a:lnTo>
                <a:lnTo>
                  <a:pt x="999693" y="850887"/>
                </a:lnTo>
                <a:lnTo>
                  <a:pt x="1008519" y="809193"/>
                </a:lnTo>
                <a:lnTo>
                  <a:pt x="1013802" y="765632"/>
                </a:lnTo>
                <a:lnTo>
                  <a:pt x="1016723" y="721233"/>
                </a:lnTo>
                <a:lnTo>
                  <a:pt x="1019479" y="648081"/>
                </a:lnTo>
                <a:lnTo>
                  <a:pt x="1020800" y="620026"/>
                </a:lnTo>
                <a:lnTo>
                  <a:pt x="1022718" y="592836"/>
                </a:lnTo>
                <a:lnTo>
                  <a:pt x="1026223" y="56136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2" name="object 112"/>
          <p:cNvGrpSpPr/>
          <p:nvPr/>
        </p:nvGrpSpPr>
        <p:grpSpPr>
          <a:xfrm>
            <a:off x="7128954" y="4348591"/>
            <a:ext cx="915035" cy="1158240"/>
            <a:chOff x="7128954" y="4348591"/>
            <a:chExt cx="915035" cy="1158240"/>
          </a:xfrm>
        </p:grpSpPr>
        <p:pic>
          <p:nvPicPr>
            <p:cNvPr id="113" name="object 11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459699" y="4348591"/>
              <a:ext cx="245018" cy="245018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7183681" y="4636080"/>
              <a:ext cx="790575" cy="870585"/>
            </a:xfrm>
            <a:custGeom>
              <a:avLst/>
              <a:gdLst/>
              <a:ahLst/>
              <a:cxnLst/>
              <a:rect l="l" t="t" r="r" b="b"/>
              <a:pathLst>
                <a:path w="790575" h="870585">
                  <a:moveTo>
                    <a:pt x="422419" y="804446"/>
                  </a:moveTo>
                  <a:lnTo>
                    <a:pt x="397731" y="804446"/>
                  </a:lnTo>
                  <a:lnTo>
                    <a:pt x="398054" y="815716"/>
                  </a:lnTo>
                  <a:lnTo>
                    <a:pt x="398162" y="819485"/>
                  </a:lnTo>
                  <a:lnTo>
                    <a:pt x="398287" y="823859"/>
                  </a:lnTo>
                  <a:lnTo>
                    <a:pt x="398390" y="827451"/>
                  </a:lnTo>
                  <a:lnTo>
                    <a:pt x="398495" y="831126"/>
                  </a:lnTo>
                  <a:lnTo>
                    <a:pt x="436468" y="867680"/>
                  </a:lnTo>
                  <a:lnTo>
                    <a:pt x="456504" y="870308"/>
                  </a:lnTo>
                  <a:lnTo>
                    <a:pt x="463300" y="870308"/>
                  </a:lnTo>
                  <a:lnTo>
                    <a:pt x="504816" y="849485"/>
                  </a:lnTo>
                  <a:lnTo>
                    <a:pt x="507488" y="845618"/>
                  </a:lnTo>
                  <a:lnTo>
                    <a:pt x="456504" y="845618"/>
                  </a:lnTo>
                  <a:lnTo>
                    <a:pt x="446194" y="844552"/>
                  </a:lnTo>
                  <a:lnTo>
                    <a:pt x="436405" y="841274"/>
                  </a:lnTo>
                  <a:lnTo>
                    <a:pt x="428312" y="835665"/>
                  </a:lnTo>
                  <a:lnTo>
                    <a:pt x="423091" y="827608"/>
                  </a:lnTo>
                  <a:lnTo>
                    <a:pt x="422555" y="809151"/>
                  </a:lnTo>
                  <a:lnTo>
                    <a:pt x="422538" y="808561"/>
                  </a:lnTo>
                  <a:lnTo>
                    <a:pt x="422419" y="804446"/>
                  </a:lnTo>
                  <a:close/>
                </a:path>
                <a:path w="790575" h="870585">
                  <a:moveTo>
                    <a:pt x="300697" y="185041"/>
                  </a:moveTo>
                  <a:lnTo>
                    <a:pt x="276007" y="185041"/>
                  </a:lnTo>
                  <a:lnTo>
                    <a:pt x="276105" y="428028"/>
                  </a:lnTo>
                  <a:lnTo>
                    <a:pt x="277864" y="797651"/>
                  </a:lnTo>
                  <a:lnTo>
                    <a:pt x="276182" y="808561"/>
                  </a:lnTo>
                  <a:lnTo>
                    <a:pt x="276577" y="819485"/>
                  </a:lnTo>
                  <a:lnTo>
                    <a:pt x="278989" y="829955"/>
                  </a:lnTo>
                  <a:lnTo>
                    <a:pt x="279031" y="830138"/>
                  </a:lnTo>
                  <a:lnTo>
                    <a:pt x="283417" y="840058"/>
                  </a:lnTo>
                  <a:lnTo>
                    <a:pt x="283514" y="840278"/>
                  </a:lnTo>
                  <a:lnTo>
                    <a:pt x="318142" y="867680"/>
                  </a:lnTo>
                  <a:lnTo>
                    <a:pt x="342134" y="869871"/>
                  </a:lnTo>
                  <a:lnTo>
                    <a:pt x="365196" y="863706"/>
                  </a:lnTo>
                  <a:lnTo>
                    <a:pt x="384551" y="850034"/>
                  </a:lnTo>
                  <a:lnTo>
                    <a:pt x="387241" y="845357"/>
                  </a:lnTo>
                  <a:lnTo>
                    <a:pt x="340630" y="845357"/>
                  </a:lnTo>
                  <a:lnTo>
                    <a:pt x="326487" y="844403"/>
                  </a:lnTo>
                  <a:lnTo>
                    <a:pt x="325367" y="843953"/>
                  </a:lnTo>
                  <a:lnTo>
                    <a:pt x="316393" y="841450"/>
                  </a:lnTo>
                  <a:lnTo>
                    <a:pt x="309357" y="835911"/>
                  </a:lnTo>
                  <a:lnTo>
                    <a:pt x="305053" y="828205"/>
                  </a:lnTo>
                  <a:lnTo>
                    <a:pt x="302392" y="822119"/>
                  </a:lnTo>
                  <a:lnTo>
                    <a:pt x="300999" y="815716"/>
                  </a:lnTo>
                  <a:lnTo>
                    <a:pt x="301001" y="808561"/>
                  </a:lnTo>
                  <a:lnTo>
                    <a:pt x="302090" y="802582"/>
                  </a:lnTo>
                  <a:lnTo>
                    <a:pt x="302404" y="801462"/>
                  </a:lnTo>
                  <a:lnTo>
                    <a:pt x="302561" y="800300"/>
                  </a:lnTo>
                  <a:lnTo>
                    <a:pt x="300796" y="428028"/>
                  </a:lnTo>
                  <a:lnTo>
                    <a:pt x="300697" y="185041"/>
                  </a:lnTo>
                  <a:close/>
                </a:path>
                <a:path w="790575" h="870585">
                  <a:moveTo>
                    <a:pt x="508565" y="149231"/>
                  </a:moveTo>
                  <a:lnTo>
                    <a:pt x="499382" y="153094"/>
                  </a:lnTo>
                  <a:lnTo>
                    <a:pt x="496408" y="157576"/>
                  </a:lnTo>
                  <a:lnTo>
                    <a:pt x="496406" y="407390"/>
                  </a:lnTo>
                  <a:lnTo>
                    <a:pt x="492289" y="797651"/>
                  </a:lnTo>
                  <a:lnTo>
                    <a:pt x="492269" y="800300"/>
                  </a:lnTo>
                  <a:lnTo>
                    <a:pt x="492425" y="801462"/>
                  </a:lnTo>
                  <a:lnTo>
                    <a:pt x="492733" y="802582"/>
                  </a:lnTo>
                  <a:lnTo>
                    <a:pt x="493821" y="808561"/>
                  </a:lnTo>
                  <a:lnTo>
                    <a:pt x="465697" y="845000"/>
                  </a:lnTo>
                  <a:lnTo>
                    <a:pt x="461017" y="845618"/>
                  </a:lnTo>
                  <a:lnTo>
                    <a:pt x="507488" y="845618"/>
                  </a:lnTo>
                  <a:lnTo>
                    <a:pt x="511329" y="840058"/>
                  </a:lnTo>
                  <a:lnTo>
                    <a:pt x="515698" y="830138"/>
                  </a:lnTo>
                  <a:lnTo>
                    <a:pt x="515779" y="829955"/>
                  </a:lnTo>
                  <a:lnTo>
                    <a:pt x="518196" y="819485"/>
                  </a:lnTo>
                  <a:lnTo>
                    <a:pt x="518363" y="815716"/>
                  </a:lnTo>
                  <a:lnTo>
                    <a:pt x="518612" y="809151"/>
                  </a:lnTo>
                  <a:lnTo>
                    <a:pt x="518634" y="808561"/>
                  </a:lnTo>
                  <a:lnTo>
                    <a:pt x="516984" y="797651"/>
                  </a:lnTo>
                  <a:lnTo>
                    <a:pt x="521088" y="407390"/>
                  </a:lnTo>
                  <a:lnTo>
                    <a:pt x="521088" y="192036"/>
                  </a:lnTo>
                  <a:lnTo>
                    <a:pt x="556170" y="192036"/>
                  </a:lnTo>
                  <a:lnTo>
                    <a:pt x="513842" y="150257"/>
                  </a:lnTo>
                  <a:lnTo>
                    <a:pt x="508565" y="149231"/>
                  </a:lnTo>
                  <a:close/>
                </a:path>
                <a:path w="790575" h="870585">
                  <a:moveTo>
                    <a:pt x="406066" y="422730"/>
                  </a:moveTo>
                  <a:lnTo>
                    <a:pt x="392683" y="422730"/>
                  </a:lnTo>
                  <a:lnTo>
                    <a:pt x="387267" y="428028"/>
                  </a:lnTo>
                  <a:lnTo>
                    <a:pt x="372452" y="819485"/>
                  </a:lnTo>
                  <a:lnTo>
                    <a:pt x="372358" y="821976"/>
                  </a:lnTo>
                  <a:lnTo>
                    <a:pt x="372287" y="823859"/>
                  </a:lnTo>
                  <a:lnTo>
                    <a:pt x="365429" y="834202"/>
                  </a:lnTo>
                  <a:lnTo>
                    <a:pt x="354244" y="841662"/>
                  </a:lnTo>
                  <a:lnTo>
                    <a:pt x="340630" y="845357"/>
                  </a:lnTo>
                  <a:lnTo>
                    <a:pt x="387241" y="845357"/>
                  </a:lnTo>
                  <a:lnTo>
                    <a:pt x="397731" y="804446"/>
                  </a:lnTo>
                  <a:lnTo>
                    <a:pt x="422419" y="804446"/>
                  </a:lnTo>
                  <a:lnTo>
                    <a:pt x="411490" y="428028"/>
                  </a:lnTo>
                  <a:lnTo>
                    <a:pt x="406066" y="422730"/>
                  </a:lnTo>
                  <a:close/>
                </a:path>
                <a:path w="790575" h="870585">
                  <a:moveTo>
                    <a:pt x="65563" y="67872"/>
                  </a:moveTo>
                  <a:lnTo>
                    <a:pt x="19607" y="86981"/>
                  </a:lnTo>
                  <a:lnTo>
                    <a:pt x="0" y="133399"/>
                  </a:lnTo>
                  <a:lnTo>
                    <a:pt x="4657" y="157576"/>
                  </a:lnTo>
                  <a:lnTo>
                    <a:pt x="77541" y="237781"/>
                  </a:lnTo>
                  <a:lnTo>
                    <a:pt x="111849" y="263291"/>
                  </a:lnTo>
                  <a:lnTo>
                    <a:pt x="147278" y="273824"/>
                  </a:lnTo>
                  <a:lnTo>
                    <a:pt x="181419" y="269074"/>
                  </a:lnTo>
                  <a:lnTo>
                    <a:pt x="212030" y="248861"/>
                  </a:lnTo>
                  <a:lnTo>
                    <a:pt x="212902" y="247996"/>
                  </a:lnTo>
                  <a:lnTo>
                    <a:pt x="142534" y="247996"/>
                  </a:lnTo>
                  <a:lnTo>
                    <a:pt x="117134" y="237781"/>
                  </a:lnTo>
                  <a:lnTo>
                    <a:pt x="94808" y="220181"/>
                  </a:lnTo>
                  <a:lnTo>
                    <a:pt x="36307" y="161680"/>
                  </a:lnTo>
                  <a:lnTo>
                    <a:pt x="27561" y="148465"/>
                  </a:lnTo>
                  <a:lnTo>
                    <a:pt x="24675" y="133399"/>
                  </a:lnTo>
                  <a:lnTo>
                    <a:pt x="27644" y="118316"/>
                  </a:lnTo>
                  <a:lnTo>
                    <a:pt x="57547" y="93337"/>
                  </a:lnTo>
                  <a:lnTo>
                    <a:pt x="65532" y="92552"/>
                  </a:lnTo>
                  <a:lnTo>
                    <a:pt x="116827" y="92552"/>
                  </a:lnTo>
                  <a:lnTo>
                    <a:pt x="111258" y="86981"/>
                  </a:lnTo>
                  <a:lnTo>
                    <a:pt x="101435" y="78814"/>
                  </a:lnTo>
                  <a:lnTo>
                    <a:pt x="90358" y="72828"/>
                  </a:lnTo>
                  <a:lnTo>
                    <a:pt x="78307" y="69142"/>
                  </a:lnTo>
                  <a:lnTo>
                    <a:pt x="65563" y="67872"/>
                  </a:lnTo>
                  <a:close/>
                </a:path>
                <a:path w="790575" h="870585">
                  <a:moveTo>
                    <a:pt x="556170" y="192036"/>
                  </a:moveTo>
                  <a:lnTo>
                    <a:pt x="521088" y="192036"/>
                  </a:lnTo>
                  <a:lnTo>
                    <a:pt x="578417" y="248861"/>
                  </a:lnTo>
                  <a:lnTo>
                    <a:pt x="609071" y="269074"/>
                  </a:lnTo>
                  <a:lnTo>
                    <a:pt x="643236" y="273824"/>
                  </a:lnTo>
                  <a:lnTo>
                    <a:pt x="678550" y="263291"/>
                  </a:lnTo>
                  <a:lnTo>
                    <a:pt x="699152" y="247996"/>
                  </a:lnTo>
                  <a:lnTo>
                    <a:pt x="648321" y="247996"/>
                  </a:lnTo>
                  <a:lnTo>
                    <a:pt x="621967" y="247097"/>
                  </a:lnTo>
                  <a:lnTo>
                    <a:pt x="621428" y="247097"/>
                  </a:lnTo>
                  <a:lnTo>
                    <a:pt x="595828" y="231354"/>
                  </a:lnTo>
                  <a:lnTo>
                    <a:pt x="556170" y="192036"/>
                  </a:lnTo>
                  <a:close/>
                </a:path>
                <a:path w="790575" h="870585">
                  <a:moveTo>
                    <a:pt x="288540" y="142184"/>
                  </a:moveTo>
                  <a:lnTo>
                    <a:pt x="283242" y="143199"/>
                  </a:lnTo>
                  <a:lnTo>
                    <a:pt x="279693" y="146676"/>
                  </a:lnTo>
                  <a:lnTo>
                    <a:pt x="194627" y="231354"/>
                  </a:lnTo>
                  <a:lnTo>
                    <a:pt x="169026" y="247097"/>
                  </a:lnTo>
                  <a:lnTo>
                    <a:pt x="142534" y="247996"/>
                  </a:lnTo>
                  <a:lnTo>
                    <a:pt x="212902" y="247996"/>
                  </a:lnTo>
                  <a:lnTo>
                    <a:pt x="276007" y="185041"/>
                  </a:lnTo>
                  <a:lnTo>
                    <a:pt x="300697" y="185041"/>
                  </a:lnTo>
                  <a:lnTo>
                    <a:pt x="300697" y="150518"/>
                  </a:lnTo>
                  <a:lnTo>
                    <a:pt x="297713" y="146026"/>
                  </a:lnTo>
                  <a:lnTo>
                    <a:pt x="288540" y="142184"/>
                  </a:lnTo>
                  <a:close/>
                </a:path>
                <a:path w="790575" h="870585">
                  <a:moveTo>
                    <a:pt x="774726" y="92552"/>
                  </a:moveTo>
                  <a:lnTo>
                    <a:pt x="724977" y="92552"/>
                  </a:lnTo>
                  <a:lnTo>
                    <a:pt x="732887" y="93337"/>
                  </a:lnTo>
                  <a:lnTo>
                    <a:pt x="740338" y="95617"/>
                  </a:lnTo>
                  <a:lnTo>
                    <a:pt x="765755" y="133399"/>
                  </a:lnTo>
                  <a:lnTo>
                    <a:pt x="762865" y="148465"/>
                  </a:lnTo>
                  <a:lnTo>
                    <a:pt x="754118" y="161680"/>
                  </a:lnTo>
                  <a:lnTo>
                    <a:pt x="695611" y="220181"/>
                  </a:lnTo>
                  <a:lnTo>
                    <a:pt x="673268" y="237781"/>
                  </a:lnTo>
                  <a:lnTo>
                    <a:pt x="647863" y="247996"/>
                  </a:lnTo>
                  <a:lnTo>
                    <a:pt x="699152" y="247996"/>
                  </a:lnTo>
                  <a:lnTo>
                    <a:pt x="712888" y="237781"/>
                  </a:lnTo>
                  <a:lnTo>
                    <a:pt x="771573" y="179135"/>
                  </a:lnTo>
                  <a:lnTo>
                    <a:pt x="785734" y="157759"/>
                  </a:lnTo>
                  <a:lnTo>
                    <a:pt x="790431" y="133399"/>
                  </a:lnTo>
                  <a:lnTo>
                    <a:pt x="785664" y="109022"/>
                  </a:lnTo>
                  <a:lnTo>
                    <a:pt x="774726" y="92552"/>
                  </a:lnTo>
                  <a:close/>
                </a:path>
                <a:path w="790575" h="870585">
                  <a:moveTo>
                    <a:pt x="116827" y="92552"/>
                  </a:moveTo>
                  <a:lnTo>
                    <a:pt x="65532" y="92552"/>
                  </a:lnTo>
                  <a:lnTo>
                    <a:pt x="73388" y="93337"/>
                  </a:lnTo>
                  <a:lnTo>
                    <a:pt x="80823" y="95617"/>
                  </a:lnTo>
                  <a:lnTo>
                    <a:pt x="87667" y="99322"/>
                  </a:lnTo>
                  <a:lnTo>
                    <a:pt x="93751" y="104384"/>
                  </a:lnTo>
                  <a:lnTo>
                    <a:pt x="146932" y="157576"/>
                  </a:lnTo>
                  <a:lnTo>
                    <a:pt x="154492" y="157576"/>
                  </a:lnTo>
                  <a:lnTo>
                    <a:pt x="185619" y="126446"/>
                  </a:lnTo>
                  <a:lnTo>
                    <a:pt x="150712" y="126446"/>
                  </a:lnTo>
                  <a:lnTo>
                    <a:pt x="116827" y="92552"/>
                  </a:lnTo>
                  <a:close/>
                </a:path>
                <a:path w="790575" h="870585">
                  <a:moveTo>
                    <a:pt x="535937" y="24655"/>
                  </a:moveTo>
                  <a:lnTo>
                    <a:pt x="462974" y="24655"/>
                  </a:lnTo>
                  <a:lnTo>
                    <a:pt x="472556" y="25188"/>
                  </a:lnTo>
                  <a:lnTo>
                    <a:pt x="483250" y="26980"/>
                  </a:lnTo>
                  <a:lnTo>
                    <a:pt x="518747" y="42564"/>
                  </a:lnTo>
                  <a:lnTo>
                    <a:pt x="635943" y="157576"/>
                  </a:lnTo>
                  <a:lnTo>
                    <a:pt x="643503" y="157576"/>
                  </a:lnTo>
                  <a:lnTo>
                    <a:pt x="674627" y="126446"/>
                  </a:lnTo>
                  <a:lnTo>
                    <a:pt x="639723" y="126446"/>
                  </a:lnTo>
                  <a:lnTo>
                    <a:pt x="549716" y="36428"/>
                  </a:lnTo>
                  <a:lnTo>
                    <a:pt x="541510" y="28914"/>
                  </a:lnTo>
                  <a:lnTo>
                    <a:pt x="535937" y="24655"/>
                  </a:lnTo>
                  <a:close/>
                </a:path>
                <a:path w="790575" h="870585">
                  <a:moveTo>
                    <a:pt x="463405" y="0"/>
                  </a:moveTo>
                  <a:lnTo>
                    <a:pt x="313747" y="0"/>
                  </a:lnTo>
                  <a:lnTo>
                    <a:pt x="304362" y="455"/>
                  </a:lnTo>
                  <a:lnTo>
                    <a:pt x="260248" y="17977"/>
                  </a:lnTo>
                  <a:lnTo>
                    <a:pt x="150712" y="126446"/>
                  </a:lnTo>
                  <a:lnTo>
                    <a:pt x="185619" y="126446"/>
                  </a:lnTo>
                  <a:lnTo>
                    <a:pt x="267858" y="44170"/>
                  </a:lnTo>
                  <a:lnTo>
                    <a:pt x="274811" y="37945"/>
                  </a:lnTo>
                  <a:lnTo>
                    <a:pt x="282948" y="32038"/>
                  </a:lnTo>
                  <a:lnTo>
                    <a:pt x="292226" y="27203"/>
                  </a:lnTo>
                  <a:lnTo>
                    <a:pt x="299339" y="25843"/>
                  </a:lnTo>
                  <a:lnTo>
                    <a:pt x="299051" y="25843"/>
                  </a:lnTo>
                  <a:lnTo>
                    <a:pt x="307257" y="24991"/>
                  </a:lnTo>
                  <a:lnTo>
                    <a:pt x="315044" y="24655"/>
                  </a:lnTo>
                  <a:lnTo>
                    <a:pt x="535937" y="24655"/>
                  </a:lnTo>
                  <a:lnTo>
                    <a:pt x="532795" y="22255"/>
                  </a:lnTo>
                  <a:lnTo>
                    <a:pt x="488669" y="2895"/>
                  </a:lnTo>
                  <a:lnTo>
                    <a:pt x="475295" y="660"/>
                  </a:lnTo>
                  <a:lnTo>
                    <a:pt x="463405" y="0"/>
                  </a:lnTo>
                  <a:close/>
                </a:path>
                <a:path w="790575" h="870585">
                  <a:moveTo>
                    <a:pt x="724873" y="67872"/>
                  </a:moveTo>
                  <a:lnTo>
                    <a:pt x="679178" y="86981"/>
                  </a:lnTo>
                  <a:lnTo>
                    <a:pt x="639723" y="126446"/>
                  </a:lnTo>
                  <a:lnTo>
                    <a:pt x="674627" y="126446"/>
                  </a:lnTo>
                  <a:lnTo>
                    <a:pt x="696685" y="104384"/>
                  </a:lnTo>
                  <a:lnTo>
                    <a:pt x="702762" y="99322"/>
                  </a:lnTo>
                  <a:lnTo>
                    <a:pt x="709603" y="95617"/>
                  </a:lnTo>
                  <a:lnTo>
                    <a:pt x="717046" y="93337"/>
                  </a:lnTo>
                  <a:lnTo>
                    <a:pt x="724977" y="92552"/>
                  </a:lnTo>
                  <a:lnTo>
                    <a:pt x="774726" y="92552"/>
                  </a:lnTo>
                  <a:lnTo>
                    <a:pt x="771437" y="87599"/>
                  </a:lnTo>
                  <a:lnTo>
                    <a:pt x="770829" y="86981"/>
                  </a:lnTo>
                  <a:lnTo>
                    <a:pt x="760961" y="78814"/>
                  </a:lnTo>
                  <a:lnTo>
                    <a:pt x="749857" y="72828"/>
                  </a:lnTo>
                  <a:lnTo>
                    <a:pt x="737789" y="69142"/>
                  </a:lnTo>
                  <a:lnTo>
                    <a:pt x="737925" y="69142"/>
                  </a:lnTo>
                  <a:lnTo>
                    <a:pt x="724873" y="678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811752" y="4948792"/>
              <a:ext cx="193501" cy="220255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193411" y="4987468"/>
              <a:ext cx="136309" cy="166309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7128954" y="5192337"/>
              <a:ext cx="915035" cy="314325"/>
            </a:xfrm>
            <a:custGeom>
              <a:avLst/>
              <a:gdLst/>
              <a:ahLst/>
              <a:cxnLst/>
              <a:rect l="l" t="t" r="r" b="b"/>
              <a:pathLst>
                <a:path w="915034" h="314325">
                  <a:moveTo>
                    <a:pt x="265214" y="10363"/>
                  </a:moveTo>
                  <a:lnTo>
                    <a:pt x="264134" y="6832"/>
                  </a:lnTo>
                  <a:lnTo>
                    <a:pt x="259435" y="1524"/>
                  </a:lnTo>
                  <a:lnTo>
                    <a:pt x="256070" y="0"/>
                  </a:lnTo>
                  <a:lnTo>
                    <a:pt x="238544" y="0"/>
                  </a:lnTo>
                  <a:lnTo>
                    <a:pt x="238544" y="24701"/>
                  </a:lnTo>
                  <a:lnTo>
                    <a:pt x="205397" y="289369"/>
                  </a:lnTo>
                  <a:lnTo>
                    <a:pt x="59804" y="289369"/>
                  </a:lnTo>
                  <a:lnTo>
                    <a:pt x="26670" y="24701"/>
                  </a:lnTo>
                  <a:lnTo>
                    <a:pt x="238544" y="24701"/>
                  </a:lnTo>
                  <a:lnTo>
                    <a:pt x="238544" y="0"/>
                  </a:lnTo>
                  <a:lnTo>
                    <a:pt x="9144" y="0"/>
                  </a:lnTo>
                  <a:lnTo>
                    <a:pt x="5778" y="1524"/>
                  </a:lnTo>
                  <a:lnTo>
                    <a:pt x="1092" y="6832"/>
                  </a:lnTo>
                  <a:lnTo>
                    <a:pt x="0" y="10363"/>
                  </a:lnTo>
                  <a:lnTo>
                    <a:pt x="37439" y="309422"/>
                  </a:lnTo>
                  <a:lnTo>
                    <a:pt x="42684" y="314045"/>
                  </a:lnTo>
                  <a:lnTo>
                    <a:pt x="222516" y="314045"/>
                  </a:lnTo>
                  <a:lnTo>
                    <a:pt x="227774" y="309422"/>
                  </a:lnTo>
                  <a:lnTo>
                    <a:pt x="230289" y="289369"/>
                  </a:lnTo>
                  <a:lnTo>
                    <a:pt x="263410" y="24701"/>
                  </a:lnTo>
                  <a:lnTo>
                    <a:pt x="265214" y="10363"/>
                  </a:lnTo>
                  <a:close/>
                </a:path>
                <a:path w="915034" h="314325">
                  <a:moveTo>
                    <a:pt x="914857" y="10363"/>
                  </a:moveTo>
                  <a:lnTo>
                    <a:pt x="913765" y="6832"/>
                  </a:lnTo>
                  <a:lnTo>
                    <a:pt x="909078" y="1524"/>
                  </a:lnTo>
                  <a:lnTo>
                    <a:pt x="905713" y="0"/>
                  </a:lnTo>
                  <a:lnTo>
                    <a:pt x="888187" y="0"/>
                  </a:lnTo>
                  <a:lnTo>
                    <a:pt x="888187" y="24701"/>
                  </a:lnTo>
                  <a:lnTo>
                    <a:pt x="855040" y="289369"/>
                  </a:lnTo>
                  <a:lnTo>
                    <a:pt x="709447" y="289369"/>
                  </a:lnTo>
                  <a:lnTo>
                    <a:pt x="676313" y="24701"/>
                  </a:lnTo>
                  <a:lnTo>
                    <a:pt x="888187" y="24701"/>
                  </a:lnTo>
                  <a:lnTo>
                    <a:pt x="888187" y="0"/>
                  </a:lnTo>
                  <a:lnTo>
                    <a:pt x="658774" y="0"/>
                  </a:lnTo>
                  <a:lnTo>
                    <a:pt x="655408" y="1524"/>
                  </a:lnTo>
                  <a:lnTo>
                    <a:pt x="650722" y="6832"/>
                  </a:lnTo>
                  <a:lnTo>
                    <a:pt x="649630" y="10363"/>
                  </a:lnTo>
                  <a:lnTo>
                    <a:pt x="687070" y="309422"/>
                  </a:lnTo>
                  <a:lnTo>
                    <a:pt x="692315" y="314045"/>
                  </a:lnTo>
                  <a:lnTo>
                    <a:pt x="872159" y="314045"/>
                  </a:lnTo>
                  <a:lnTo>
                    <a:pt x="877404" y="309422"/>
                  </a:lnTo>
                  <a:lnTo>
                    <a:pt x="879919" y="289369"/>
                  </a:lnTo>
                  <a:lnTo>
                    <a:pt x="913066" y="24701"/>
                  </a:lnTo>
                  <a:lnTo>
                    <a:pt x="914857" y="1036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7161574" y="7439042"/>
            <a:ext cx="849630" cy="1238885"/>
            <a:chOff x="7161574" y="7439042"/>
            <a:chExt cx="849630" cy="1238885"/>
          </a:xfrm>
        </p:grpSpPr>
        <p:sp>
          <p:nvSpPr>
            <p:cNvPr id="119" name="object 119"/>
            <p:cNvSpPr/>
            <p:nvPr/>
          </p:nvSpPr>
          <p:spPr>
            <a:xfrm>
              <a:off x="7480125" y="8012110"/>
              <a:ext cx="259715" cy="146685"/>
            </a:xfrm>
            <a:custGeom>
              <a:avLst/>
              <a:gdLst/>
              <a:ahLst/>
              <a:cxnLst/>
              <a:rect l="l" t="t" r="r" b="b"/>
              <a:pathLst>
                <a:path w="259715" h="146684">
                  <a:moveTo>
                    <a:pt x="119158" y="0"/>
                  </a:moveTo>
                  <a:lnTo>
                    <a:pt x="76392" y="17066"/>
                  </a:lnTo>
                  <a:lnTo>
                    <a:pt x="0" y="120394"/>
                  </a:lnTo>
                  <a:lnTo>
                    <a:pt x="1382" y="128079"/>
                  </a:lnTo>
                  <a:lnTo>
                    <a:pt x="12586" y="135849"/>
                  </a:lnTo>
                  <a:lnTo>
                    <a:pt x="20282" y="134467"/>
                  </a:lnTo>
                  <a:lnTo>
                    <a:pt x="81505" y="46187"/>
                  </a:lnTo>
                  <a:lnTo>
                    <a:pt x="91200" y="36851"/>
                  </a:lnTo>
                  <a:lnTo>
                    <a:pt x="100570" y="30181"/>
                  </a:lnTo>
                  <a:lnTo>
                    <a:pt x="109676" y="26139"/>
                  </a:lnTo>
                  <a:lnTo>
                    <a:pt x="118582" y="24690"/>
                  </a:lnTo>
                  <a:lnTo>
                    <a:pt x="132105" y="27294"/>
                  </a:lnTo>
                  <a:lnTo>
                    <a:pt x="144998" y="34282"/>
                  </a:lnTo>
                  <a:lnTo>
                    <a:pt x="157698" y="44359"/>
                  </a:lnTo>
                  <a:lnTo>
                    <a:pt x="170089" y="56239"/>
                  </a:lnTo>
                  <a:lnTo>
                    <a:pt x="237961" y="144456"/>
                  </a:lnTo>
                  <a:lnTo>
                    <a:pt x="241615" y="146110"/>
                  </a:lnTo>
                  <a:lnTo>
                    <a:pt x="245322" y="146110"/>
                  </a:lnTo>
                  <a:lnTo>
                    <a:pt x="247950" y="146110"/>
                  </a:lnTo>
                  <a:lnTo>
                    <a:pt x="250589" y="145273"/>
                  </a:lnTo>
                  <a:lnTo>
                    <a:pt x="258232" y="139388"/>
                  </a:lnTo>
                  <a:lnTo>
                    <a:pt x="259248" y="131639"/>
                  </a:lnTo>
                  <a:lnTo>
                    <a:pt x="189208" y="40585"/>
                  </a:lnTo>
                  <a:lnTo>
                    <a:pt x="172626" y="24627"/>
                  </a:lnTo>
                  <a:lnTo>
                    <a:pt x="156050" y="12029"/>
                  </a:lnTo>
                  <a:lnTo>
                    <a:pt x="138291" y="3278"/>
                  </a:lnTo>
                  <a:lnTo>
                    <a:pt x="11915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624812" y="8057721"/>
              <a:ext cx="140991" cy="109528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35280" y="8205721"/>
              <a:ext cx="218774" cy="269325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334152" y="8196060"/>
              <a:ext cx="217700" cy="219944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7161568" y="7439044"/>
              <a:ext cx="849630" cy="1238885"/>
            </a:xfrm>
            <a:custGeom>
              <a:avLst/>
              <a:gdLst/>
              <a:ahLst/>
              <a:cxnLst/>
              <a:rect l="l" t="t" r="r" b="b"/>
              <a:pathLst>
                <a:path w="849629" h="1238884">
                  <a:moveTo>
                    <a:pt x="551624" y="324383"/>
                  </a:moveTo>
                  <a:lnTo>
                    <a:pt x="546100" y="296456"/>
                  </a:lnTo>
                  <a:lnTo>
                    <a:pt x="534250" y="268401"/>
                  </a:lnTo>
                  <a:lnTo>
                    <a:pt x="527431" y="255866"/>
                  </a:lnTo>
                  <a:lnTo>
                    <a:pt x="527431" y="331571"/>
                  </a:lnTo>
                  <a:lnTo>
                    <a:pt x="525716" y="351624"/>
                  </a:lnTo>
                  <a:lnTo>
                    <a:pt x="498792" y="397891"/>
                  </a:lnTo>
                  <a:lnTo>
                    <a:pt x="447776" y="418160"/>
                  </a:lnTo>
                  <a:lnTo>
                    <a:pt x="431507" y="415582"/>
                  </a:lnTo>
                  <a:lnTo>
                    <a:pt x="390118" y="387121"/>
                  </a:lnTo>
                  <a:lnTo>
                    <a:pt x="370611" y="352971"/>
                  </a:lnTo>
                  <a:lnTo>
                    <a:pt x="368046" y="338239"/>
                  </a:lnTo>
                  <a:lnTo>
                    <a:pt x="371729" y="311708"/>
                  </a:lnTo>
                  <a:lnTo>
                    <a:pt x="382270" y="269608"/>
                  </a:lnTo>
                  <a:lnTo>
                    <a:pt x="399211" y="213614"/>
                  </a:lnTo>
                  <a:lnTo>
                    <a:pt x="422097" y="145427"/>
                  </a:lnTo>
                  <a:lnTo>
                    <a:pt x="428942" y="140042"/>
                  </a:lnTo>
                  <a:lnTo>
                    <a:pt x="431800" y="140042"/>
                  </a:lnTo>
                  <a:lnTo>
                    <a:pt x="453999" y="174447"/>
                  </a:lnTo>
                  <a:lnTo>
                    <a:pt x="473303" y="208737"/>
                  </a:lnTo>
                  <a:lnTo>
                    <a:pt x="493268" y="244716"/>
                  </a:lnTo>
                  <a:lnTo>
                    <a:pt x="512521" y="280085"/>
                  </a:lnTo>
                  <a:lnTo>
                    <a:pt x="527431" y="331571"/>
                  </a:lnTo>
                  <a:lnTo>
                    <a:pt x="527431" y="255866"/>
                  </a:lnTo>
                  <a:lnTo>
                    <a:pt x="494880" y="196735"/>
                  </a:lnTo>
                  <a:lnTo>
                    <a:pt x="475500" y="162318"/>
                  </a:lnTo>
                  <a:lnTo>
                    <a:pt x="462838" y="140042"/>
                  </a:lnTo>
                  <a:lnTo>
                    <a:pt x="458203" y="131889"/>
                  </a:lnTo>
                  <a:lnTo>
                    <a:pt x="452374" y="124371"/>
                  </a:lnTo>
                  <a:lnTo>
                    <a:pt x="444881" y="118973"/>
                  </a:lnTo>
                  <a:lnTo>
                    <a:pt x="436168" y="115925"/>
                  </a:lnTo>
                  <a:lnTo>
                    <a:pt x="426681" y="115455"/>
                  </a:lnTo>
                  <a:lnTo>
                    <a:pt x="417461" y="117652"/>
                  </a:lnTo>
                  <a:lnTo>
                    <a:pt x="379514" y="194284"/>
                  </a:lnTo>
                  <a:lnTo>
                    <a:pt x="361683" y="251752"/>
                  </a:lnTo>
                  <a:lnTo>
                    <a:pt x="348551" y="302196"/>
                  </a:lnTo>
                  <a:lnTo>
                    <a:pt x="343382" y="338239"/>
                  </a:lnTo>
                  <a:lnTo>
                    <a:pt x="346887" y="359854"/>
                  </a:lnTo>
                  <a:lnTo>
                    <a:pt x="371995" y="403872"/>
                  </a:lnTo>
                  <a:lnTo>
                    <a:pt x="405091" y="431088"/>
                  </a:lnTo>
                  <a:lnTo>
                    <a:pt x="449351" y="442836"/>
                  </a:lnTo>
                  <a:lnTo>
                    <a:pt x="457174" y="442836"/>
                  </a:lnTo>
                  <a:lnTo>
                    <a:pt x="464997" y="441756"/>
                  </a:lnTo>
                  <a:lnTo>
                    <a:pt x="472732" y="439585"/>
                  </a:lnTo>
                  <a:lnTo>
                    <a:pt x="495249" y="430364"/>
                  </a:lnTo>
                  <a:lnTo>
                    <a:pt x="512610" y="418160"/>
                  </a:lnTo>
                  <a:lnTo>
                    <a:pt x="515086" y="416420"/>
                  </a:lnTo>
                  <a:lnTo>
                    <a:pt x="531431" y="398462"/>
                  </a:lnTo>
                  <a:lnTo>
                    <a:pt x="543496" y="377215"/>
                  </a:lnTo>
                  <a:lnTo>
                    <a:pt x="550748" y="351624"/>
                  </a:lnTo>
                  <a:lnTo>
                    <a:pt x="551192" y="338239"/>
                  </a:lnTo>
                  <a:lnTo>
                    <a:pt x="551624" y="324383"/>
                  </a:lnTo>
                  <a:close/>
                </a:path>
                <a:path w="849629" h="1238884">
                  <a:moveTo>
                    <a:pt x="849274" y="875258"/>
                  </a:moveTo>
                  <a:lnTo>
                    <a:pt x="846099" y="831240"/>
                  </a:lnTo>
                  <a:lnTo>
                    <a:pt x="841121" y="792746"/>
                  </a:lnTo>
                  <a:lnTo>
                    <a:pt x="835990" y="761479"/>
                  </a:lnTo>
                  <a:lnTo>
                    <a:pt x="824915" y="717969"/>
                  </a:lnTo>
                  <a:lnTo>
                    <a:pt x="824915" y="893076"/>
                  </a:lnTo>
                  <a:lnTo>
                    <a:pt x="822261" y="946023"/>
                  </a:lnTo>
                  <a:lnTo>
                    <a:pt x="812190" y="1000099"/>
                  </a:lnTo>
                  <a:lnTo>
                    <a:pt x="792378" y="1052741"/>
                  </a:lnTo>
                  <a:lnTo>
                    <a:pt x="760501" y="1101445"/>
                  </a:lnTo>
                  <a:lnTo>
                    <a:pt x="730643" y="1131176"/>
                  </a:lnTo>
                  <a:lnTo>
                    <a:pt x="695071" y="1156385"/>
                  </a:lnTo>
                  <a:lnTo>
                    <a:pt x="653834" y="1177061"/>
                  </a:lnTo>
                  <a:lnTo>
                    <a:pt x="606983" y="1193165"/>
                  </a:lnTo>
                  <a:lnTo>
                    <a:pt x="554583" y="1204696"/>
                  </a:lnTo>
                  <a:lnTo>
                    <a:pt x="496671" y="1211618"/>
                  </a:lnTo>
                  <a:lnTo>
                    <a:pt x="433311" y="1213942"/>
                  </a:lnTo>
                  <a:lnTo>
                    <a:pt x="375513" y="1211884"/>
                  </a:lnTo>
                  <a:lnTo>
                    <a:pt x="322033" y="1205712"/>
                  </a:lnTo>
                  <a:lnTo>
                    <a:pt x="272872" y="1195451"/>
                  </a:lnTo>
                  <a:lnTo>
                    <a:pt x="228041" y="1181100"/>
                  </a:lnTo>
                  <a:lnTo>
                    <a:pt x="187579" y="1162672"/>
                  </a:lnTo>
                  <a:lnTo>
                    <a:pt x="151485" y="1140167"/>
                  </a:lnTo>
                  <a:lnTo>
                    <a:pt x="119786" y="1113612"/>
                  </a:lnTo>
                  <a:lnTo>
                    <a:pt x="92494" y="1083017"/>
                  </a:lnTo>
                  <a:lnTo>
                    <a:pt x="69634" y="1048385"/>
                  </a:lnTo>
                  <a:lnTo>
                    <a:pt x="51206" y="1009713"/>
                  </a:lnTo>
                  <a:lnTo>
                    <a:pt x="37249" y="967041"/>
                  </a:lnTo>
                  <a:lnTo>
                    <a:pt x="28092" y="920623"/>
                  </a:lnTo>
                  <a:lnTo>
                    <a:pt x="24676" y="873556"/>
                  </a:lnTo>
                  <a:lnTo>
                    <a:pt x="26936" y="826338"/>
                  </a:lnTo>
                  <a:lnTo>
                    <a:pt x="34747" y="779513"/>
                  </a:lnTo>
                  <a:lnTo>
                    <a:pt x="48056" y="733602"/>
                  </a:lnTo>
                  <a:lnTo>
                    <a:pt x="66751" y="689127"/>
                  </a:lnTo>
                  <a:lnTo>
                    <a:pt x="90754" y="646607"/>
                  </a:lnTo>
                  <a:lnTo>
                    <a:pt x="142405" y="564476"/>
                  </a:lnTo>
                  <a:lnTo>
                    <a:pt x="187794" y="488619"/>
                  </a:lnTo>
                  <a:lnTo>
                    <a:pt x="227317" y="419061"/>
                  </a:lnTo>
                  <a:lnTo>
                    <a:pt x="242252" y="391299"/>
                  </a:lnTo>
                  <a:lnTo>
                    <a:pt x="243027" y="390817"/>
                  </a:lnTo>
                  <a:lnTo>
                    <a:pt x="245046" y="386168"/>
                  </a:lnTo>
                  <a:lnTo>
                    <a:pt x="245122" y="385965"/>
                  </a:lnTo>
                  <a:lnTo>
                    <a:pt x="261327" y="355828"/>
                  </a:lnTo>
                  <a:lnTo>
                    <a:pt x="290207" y="298958"/>
                  </a:lnTo>
                  <a:lnTo>
                    <a:pt x="314337" y="248462"/>
                  </a:lnTo>
                  <a:lnTo>
                    <a:pt x="334086" y="204393"/>
                  </a:lnTo>
                  <a:lnTo>
                    <a:pt x="349834" y="166751"/>
                  </a:lnTo>
                  <a:lnTo>
                    <a:pt x="370840" y="110921"/>
                  </a:lnTo>
                  <a:lnTo>
                    <a:pt x="381698" y="76187"/>
                  </a:lnTo>
                  <a:lnTo>
                    <a:pt x="387286" y="61772"/>
                  </a:lnTo>
                  <a:lnTo>
                    <a:pt x="395820" y="45415"/>
                  </a:lnTo>
                  <a:lnTo>
                    <a:pt x="399630" y="42405"/>
                  </a:lnTo>
                  <a:lnTo>
                    <a:pt x="399910" y="40017"/>
                  </a:lnTo>
                  <a:lnTo>
                    <a:pt x="406552" y="31305"/>
                  </a:lnTo>
                  <a:lnTo>
                    <a:pt x="418325" y="24396"/>
                  </a:lnTo>
                  <a:lnTo>
                    <a:pt x="425564" y="25488"/>
                  </a:lnTo>
                  <a:lnTo>
                    <a:pt x="474878" y="87960"/>
                  </a:lnTo>
                  <a:lnTo>
                    <a:pt x="519303" y="156260"/>
                  </a:lnTo>
                  <a:lnTo>
                    <a:pt x="546493" y="199580"/>
                  </a:lnTo>
                  <a:lnTo>
                    <a:pt x="575957" y="247853"/>
                  </a:lnTo>
                  <a:lnTo>
                    <a:pt x="606882" y="300266"/>
                  </a:lnTo>
                  <a:lnTo>
                    <a:pt x="638492" y="355955"/>
                  </a:lnTo>
                  <a:lnTo>
                    <a:pt x="669963" y="414058"/>
                  </a:lnTo>
                  <a:lnTo>
                    <a:pt x="700532" y="473748"/>
                  </a:lnTo>
                  <a:lnTo>
                    <a:pt x="729386" y="534162"/>
                  </a:lnTo>
                  <a:lnTo>
                    <a:pt x="755726" y="594461"/>
                  </a:lnTo>
                  <a:lnTo>
                    <a:pt x="778764" y="653783"/>
                  </a:lnTo>
                  <a:lnTo>
                    <a:pt x="797712" y="711301"/>
                  </a:lnTo>
                  <a:lnTo>
                    <a:pt x="811758" y="766140"/>
                  </a:lnTo>
                  <a:lnTo>
                    <a:pt x="822502" y="843749"/>
                  </a:lnTo>
                  <a:lnTo>
                    <a:pt x="824915" y="893076"/>
                  </a:lnTo>
                  <a:lnTo>
                    <a:pt x="824915" y="717969"/>
                  </a:lnTo>
                  <a:lnTo>
                    <a:pt x="802881" y="647712"/>
                  </a:lnTo>
                  <a:lnTo>
                    <a:pt x="779970" y="588073"/>
                  </a:lnTo>
                  <a:lnTo>
                    <a:pt x="753846" y="527634"/>
                  </a:lnTo>
                  <a:lnTo>
                    <a:pt x="725246" y="467207"/>
                  </a:lnTo>
                  <a:lnTo>
                    <a:pt x="694931" y="407581"/>
                  </a:lnTo>
                  <a:lnTo>
                    <a:pt x="663689" y="349542"/>
                  </a:lnTo>
                  <a:lnTo>
                    <a:pt x="632256" y="293903"/>
                  </a:lnTo>
                  <a:lnTo>
                    <a:pt x="601395" y="241427"/>
                  </a:lnTo>
                  <a:lnTo>
                    <a:pt x="571868" y="192938"/>
                  </a:lnTo>
                  <a:lnTo>
                    <a:pt x="544436" y="149212"/>
                  </a:lnTo>
                  <a:lnTo>
                    <a:pt x="519861" y="111048"/>
                  </a:lnTo>
                  <a:lnTo>
                    <a:pt x="498894" y="79235"/>
                  </a:lnTo>
                  <a:lnTo>
                    <a:pt x="469163" y="35560"/>
                  </a:lnTo>
                  <a:lnTo>
                    <a:pt x="469201" y="35382"/>
                  </a:lnTo>
                  <a:lnTo>
                    <a:pt x="465277" y="29819"/>
                  </a:lnTo>
                  <a:lnTo>
                    <a:pt x="464883" y="29362"/>
                  </a:lnTo>
                  <a:lnTo>
                    <a:pt x="461365" y="24257"/>
                  </a:lnTo>
                  <a:lnTo>
                    <a:pt x="460502" y="24117"/>
                  </a:lnTo>
                  <a:lnTo>
                    <a:pt x="453123" y="15252"/>
                  </a:lnTo>
                  <a:lnTo>
                    <a:pt x="440601" y="5410"/>
                  </a:lnTo>
                  <a:lnTo>
                    <a:pt x="427710" y="317"/>
                  </a:lnTo>
                  <a:lnTo>
                    <a:pt x="414528" y="0"/>
                  </a:lnTo>
                  <a:lnTo>
                    <a:pt x="391058" y="12179"/>
                  </a:lnTo>
                  <a:lnTo>
                    <a:pt x="385635" y="19062"/>
                  </a:lnTo>
                  <a:lnTo>
                    <a:pt x="378841" y="13398"/>
                  </a:lnTo>
                  <a:lnTo>
                    <a:pt x="371309" y="9740"/>
                  </a:lnTo>
                  <a:lnTo>
                    <a:pt x="371309" y="39103"/>
                  </a:lnTo>
                  <a:lnTo>
                    <a:pt x="362762" y="56324"/>
                  </a:lnTo>
                  <a:lnTo>
                    <a:pt x="357962" y="69392"/>
                  </a:lnTo>
                  <a:lnTo>
                    <a:pt x="353593" y="84010"/>
                  </a:lnTo>
                  <a:lnTo>
                    <a:pt x="347751" y="101498"/>
                  </a:lnTo>
                  <a:lnTo>
                    <a:pt x="326986" y="156502"/>
                  </a:lnTo>
                  <a:lnTo>
                    <a:pt x="311340" y="193878"/>
                  </a:lnTo>
                  <a:lnTo>
                    <a:pt x="291706" y="237744"/>
                  </a:lnTo>
                  <a:lnTo>
                    <a:pt x="273202" y="276517"/>
                  </a:lnTo>
                  <a:lnTo>
                    <a:pt x="274751" y="265379"/>
                  </a:lnTo>
                  <a:lnTo>
                    <a:pt x="280885" y="196710"/>
                  </a:lnTo>
                  <a:lnTo>
                    <a:pt x="289217" y="136131"/>
                  </a:lnTo>
                  <a:lnTo>
                    <a:pt x="309435" y="66535"/>
                  </a:lnTo>
                  <a:lnTo>
                    <a:pt x="333692" y="31826"/>
                  </a:lnTo>
                  <a:lnTo>
                    <a:pt x="342836" y="27647"/>
                  </a:lnTo>
                  <a:lnTo>
                    <a:pt x="355346" y="28790"/>
                  </a:lnTo>
                  <a:lnTo>
                    <a:pt x="366242" y="34734"/>
                  </a:lnTo>
                  <a:lnTo>
                    <a:pt x="371309" y="39103"/>
                  </a:lnTo>
                  <a:lnTo>
                    <a:pt x="371309" y="9740"/>
                  </a:lnTo>
                  <a:lnTo>
                    <a:pt x="360540" y="4508"/>
                  </a:lnTo>
                  <a:lnTo>
                    <a:pt x="337947" y="3441"/>
                  </a:lnTo>
                  <a:lnTo>
                    <a:pt x="318046" y="12509"/>
                  </a:lnTo>
                  <a:lnTo>
                    <a:pt x="285546" y="59524"/>
                  </a:lnTo>
                  <a:lnTo>
                    <a:pt x="272732" y="97802"/>
                  </a:lnTo>
                  <a:lnTo>
                    <a:pt x="259842" y="163029"/>
                  </a:lnTo>
                  <a:lnTo>
                    <a:pt x="250291" y="261759"/>
                  </a:lnTo>
                  <a:lnTo>
                    <a:pt x="245135" y="299364"/>
                  </a:lnTo>
                  <a:lnTo>
                    <a:pt x="236435" y="337324"/>
                  </a:lnTo>
                  <a:lnTo>
                    <a:pt x="223164" y="374205"/>
                  </a:lnTo>
                  <a:lnTo>
                    <a:pt x="166077" y="476669"/>
                  </a:lnTo>
                  <a:lnTo>
                    <a:pt x="121119" y="551929"/>
                  </a:lnTo>
                  <a:lnTo>
                    <a:pt x="70002" y="633247"/>
                  </a:lnTo>
                  <a:lnTo>
                    <a:pt x="44551" y="678332"/>
                  </a:lnTo>
                  <a:lnTo>
                    <a:pt x="24739" y="725500"/>
                  </a:lnTo>
                  <a:lnTo>
                    <a:pt x="10642" y="774217"/>
                  </a:lnTo>
                  <a:lnTo>
                    <a:pt x="2362" y="823912"/>
                  </a:lnTo>
                  <a:lnTo>
                    <a:pt x="0" y="874026"/>
                  </a:lnTo>
                  <a:lnTo>
                    <a:pt x="3632" y="924013"/>
                  </a:lnTo>
                  <a:lnTo>
                    <a:pt x="13373" y="973315"/>
                  </a:lnTo>
                  <a:lnTo>
                    <a:pt x="35407" y="1034999"/>
                  </a:lnTo>
                  <a:lnTo>
                    <a:pt x="72034" y="1095895"/>
                  </a:lnTo>
                  <a:lnTo>
                    <a:pt x="126695" y="1151356"/>
                  </a:lnTo>
                  <a:lnTo>
                    <a:pt x="161861" y="1175600"/>
                  </a:lnTo>
                  <a:lnTo>
                    <a:pt x="202831" y="1196733"/>
                  </a:lnTo>
                  <a:lnTo>
                    <a:pt x="250024" y="1214183"/>
                  </a:lnTo>
                  <a:lnTo>
                    <a:pt x="303885" y="1227366"/>
                  </a:lnTo>
                  <a:lnTo>
                    <a:pt x="364845" y="1235710"/>
                  </a:lnTo>
                  <a:lnTo>
                    <a:pt x="426199" y="1238326"/>
                  </a:lnTo>
                  <a:lnTo>
                    <a:pt x="426504" y="1238618"/>
                  </a:lnTo>
                  <a:lnTo>
                    <a:pt x="433311" y="1238618"/>
                  </a:lnTo>
                  <a:lnTo>
                    <a:pt x="440131" y="1238618"/>
                  </a:lnTo>
                  <a:lnTo>
                    <a:pt x="440359" y="1238389"/>
                  </a:lnTo>
                  <a:lnTo>
                    <a:pt x="491845" y="1236700"/>
                  </a:lnTo>
                  <a:lnTo>
                    <a:pt x="546087" y="1230985"/>
                  </a:lnTo>
                  <a:lnTo>
                    <a:pt x="595998" y="1221460"/>
                  </a:lnTo>
                  <a:lnTo>
                    <a:pt x="641553" y="1208163"/>
                  </a:lnTo>
                  <a:lnTo>
                    <a:pt x="682701" y="1191094"/>
                  </a:lnTo>
                  <a:lnTo>
                    <a:pt x="719416" y="1170254"/>
                  </a:lnTo>
                  <a:lnTo>
                    <a:pt x="751649" y="1145679"/>
                  </a:lnTo>
                  <a:lnTo>
                    <a:pt x="779360" y="1117371"/>
                  </a:lnTo>
                  <a:lnTo>
                    <a:pt x="810361" y="1071778"/>
                  </a:lnTo>
                  <a:lnTo>
                    <a:pt x="831176" y="1023035"/>
                  </a:lnTo>
                  <a:lnTo>
                    <a:pt x="843483" y="972883"/>
                  </a:lnTo>
                  <a:lnTo>
                    <a:pt x="848956" y="923048"/>
                  </a:lnTo>
                  <a:lnTo>
                    <a:pt x="849274" y="8752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" name="object 124"/>
          <p:cNvSpPr/>
          <p:nvPr/>
        </p:nvSpPr>
        <p:spPr>
          <a:xfrm>
            <a:off x="6953353" y="3000827"/>
            <a:ext cx="1266190" cy="781050"/>
          </a:xfrm>
          <a:custGeom>
            <a:avLst/>
            <a:gdLst/>
            <a:ahLst/>
            <a:cxnLst/>
            <a:rect l="l" t="t" r="r" b="b"/>
            <a:pathLst>
              <a:path w="1266190" h="781050">
                <a:moveTo>
                  <a:pt x="226809" y="327660"/>
                </a:moveTo>
                <a:lnTo>
                  <a:pt x="181156" y="332740"/>
                </a:lnTo>
                <a:lnTo>
                  <a:pt x="138609" y="345440"/>
                </a:lnTo>
                <a:lnTo>
                  <a:pt x="100085" y="367030"/>
                </a:lnTo>
                <a:lnTo>
                  <a:pt x="66505" y="394970"/>
                </a:lnTo>
                <a:lnTo>
                  <a:pt x="38788" y="427990"/>
                </a:lnTo>
                <a:lnTo>
                  <a:pt x="17851" y="466090"/>
                </a:lnTo>
                <a:lnTo>
                  <a:pt x="4616" y="509270"/>
                </a:lnTo>
                <a:lnTo>
                  <a:pt x="0" y="554990"/>
                </a:lnTo>
                <a:lnTo>
                  <a:pt x="4616" y="600710"/>
                </a:lnTo>
                <a:lnTo>
                  <a:pt x="17851" y="642620"/>
                </a:lnTo>
                <a:lnTo>
                  <a:pt x="38788" y="681990"/>
                </a:lnTo>
                <a:lnTo>
                  <a:pt x="66505" y="715010"/>
                </a:lnTo>
                <a:lnTo>
                  <a:pt x="100085" y="742950"/>
                </a:lnTo>
                <a:lnTo>
                  <a:pt x="138609" y="763270"/>
                </a:lnTo>
                <a:lnTo>
                  <a:pt x="181156" y="777240"/>
                </a:lnTo>
                <a:lnTo>
                  <a:pt x="226809" y="781050"/>
                </a:lnTo>
                <a:lnTo>
                  <a:pt x="277093" y="775970"/>
                </a:lnTo>
                <a:lnTo>
                  <a:pt x="323466" y="759460"/>
                </a:lnTo>
                <a:lnTo>
                  <a:pt x="327805" y="756920"/>
                </a:lnTo>
                <a:lnTo>
                  <a:pt x="226809" y="756920"/>
                </a:lnTo>
                <a:lnTo>
                  <a:pt x="180520" y="751840"/>
                </a:lnTo>
                <a:lnTo>
                  <a:pt x="137997" y="736600"/>
                </a:lnTo>
                <a:lnTo>
                  <a:pt x="100463" y="712470"/>
                </a:lnTo>
                <a:lnTo>
                  <a:pt x="69142" y="680720"/>
                </a:lnTo>
                <a:lnTo>
                  <a:pt x="45256" y="643890"/>
                </a:lnTo>
                <a:lnTo>
                  <a:pt x="30027" y="600710"/>
                </a:lnTo>
                <a:lnTo>
                  <a:pt x="24679" y="554990"/>
                </a:lnTo>
                <a:lnTo>
                  <a:pt x="30027" y="508000"/>
                </a:lnTo>
                <a:lnTo>
                  <a:pt x="45256" y="466090"/>
                </a:lnTo>
                <a:lnTo>
                  <a:pt x="69142" y="427990"/>
                </a:lnTo>
                <a:lnTo>
                  <a:pt x="100463" y="397510"/>
                </a:lnTo>
                <a:lnTo>
                  <a:pt x="137997" y="373380"/>
                </a:lnTo>
                <a:lnTo>
                  <a:pt x="180520" y="358140"/>
                </a:lnTo>
                <a:lnTo>
                  <a:pt x="226809" y="353060"/>
                </a:lnTo>
                <a:lnTo>
                  <a:pt x="338677" y="353060"/>
                </a:lnTo>
                <a:lnTo>
                  <a:pt x="341708" y="345440"/>
                </a:lnTo>
                <a:lnTo>
                  <a:pt x="314943" y="345440"/>
                </a:lnTo>
                <a:lnTo>
                  <a:pt x="294129" y="337820"/>
                </a:lnTo>
                <a:lnTo>
                  <a:pt x="272427" y="332740"/>
                </a:lnTo>
                <a:lnTo>
                  <a:pt x="249950" y="328930"/>
                </a:lnTo>
                <a:lnTo>
                  <a:pt x="226809" y="327660"/>
                </a:lnTo>
                <a:close/>
              </a:path>
              <a:path w="1266190" h="781050">
                <a:moveTo>
                  <a:pt x="855798" y="201930"/>
                </a:moveTo>
                <a:lnTo>
                  <a:pt x="827053" y="201930"/>
                </a:lnTo>
                <a:lnTo>
                  <a:pt x="919825" y="361950"/>
                </a:lnTo>
                <a:lnTo>
                  <a:pt x="883924" y="389890"/>
                </a:lnTo>
                <a:lnTo>
                  <a:pt x="854200" y="424180"/>
                </a:lnTo>
                <a:lnTo>
                  <a:pt x="831688" y="463550"/>
                </a:lnTo>
                <a:lnTo>
                  <a:pt x="817421" y="508000"/>
                </a:lnTo>
                <a:lnTo>
                  <a:pt x="812435" y="554990"/>
                </a:lnTo>
                <a:lnTo>
                  <a:pt x="817052" y="600710"/>
                </a:lnTo>
                <a:lnTo>
                  <a:pt x="830289" y="642620"/>
                </a:lnTo>
                <a:lnTo>
                  <a:pt x="851227" y="681990"/>
                </a:lnTo>
                <a:lnTo>
                  <a:pt x="878947" y="715010"/>
                </a:lnTo>
                <a:lnTo>
                  <a:pt x="912529" y="742950"/>
                </a:lnTo>
                <a:lnTo>
                  <a:pt x="951054" y="763270"/>
                </a:lnTo>
                <a:lnTo>
                  <a:pt x="993603" y="777240"/>
                </a:lnTo>
                <a:lnTo>
                  <a:pt x="1039256" y="781050"/>
                </a:lnTo>
                <a:lnTo>
                  <a:pt x="1084909" y="777240"/>
                </a:lnTo>
                <a:lnTo>
                  <a:pt x="1127458" y="763270"/>
                </a:lnTo>
                <a:lnTo>
                  <a:pt x="1139497" y="756920"/>
                </a:lnTo>
                <a:lnTo>
                  <a:pt x="1039256" y="756920"/>
                </a:lnTo>
                <a:lnTo>
                  <a:pt x="992963" y="751840"/>
                </a:lnTo>
                <a:lnTo>
                  <a:pt x="950439" y="736600"/>
                </a:lnTo>
                <a:lnTo>
                  <a:pt x="912906" y="712470"/>
                </a:lnTo>
                <a:lnTo>
                  <a:pt x="881585" y="680720"/>
                </a:lnTo>
                <a:lnTo>
                  <a:pt x="857700" y="643890"/>
                </a:lnTo>
                <a:lnTo>
                  <a:pt x="842473" y="600710"/>
                </a:lnTo>
                <a:lnTo>
                  <a:pt x="837126" y="554990"/>
                </a:lnTo>
                <a:lnTo>
                  <a:pt x="843937" y="502920"/>
                </a:lnTo>
                <a:lnTo>
                  <a:pt x="863188" y="455930"/>
                </a:lnTo>
                <a:lnTo>
                  <a:pt x="893103" y="415290"/>
                </a:lnTo>
                <a:lnTo>
                  <a:pt x="931908" y="383540"/>
                </a:lnTo>
                <a:lnTo>
                  <a:pt x="959790" y="383540"/>
                </a:lnTo>
                <a:lnTo>
                  <a:pt x="953552" y="372110"/>
                </a:lnTo>
                <a:lnTo>
                  <a:pt x="973622" y="363220"/>
                </a:lnTo>
                <a:lnTo>
                  <a:pt x="994684" y="358140"/>
                </a:lnTo>
                <a:lnTo>
                  <a:pt x="1016606" y="354330"/>
                </a:lnTo>
                <a:lnTo>
                  <a:pt x="1039256" y="353060"/>
                </a:lnTo>
                <a:lnTo>
                  <a:pt x="1141055" y="353060"/>
                </a:lnTo>
                <a:lnTo>
                  <a:pt x="1136523" y="350520"/>
                </a:lnTo>
                <a:lnTo>
                  <a:pt x="941447" y="350520"/>
                </a:lnTo>
                <a:lnTo>
                  <a:pt x="855798" y="201930"/>
                </a:lnTo>
                <a:close/>
              </a:path>
              <a:path w="1266190" h="781050">
                <a:moveTo>
                  <a:pt x="453274" y="567690"/>
                </a:moveTo>
                <a:lnTo>
                  <a:pt x="428531" y="567690"/>
                </a:lnTo>
                <a:lnTo>
                  <a:pt x="420970" y="610870"/>
                </a:lnTo>
                <a:lnTo>
                  <a:pt x="404508" y="651510"/>
                </a:lnTo>
                <a:lnTo>
                  <a:pt x="380233" y="685800"/>
                </a:lnTo>
                <a:lnTo>
                  <a:pt x="349236" y="715010"/>
                </a:lnTo>
                <a:lnTo>
                  <a:pt x="312607" y="737870"/>
                </a:lnTo>
                <a:lnTo>
                  <a:pt x="271434" y="751840"/>
                </a:lnTo>
                <a:lnTo>
                  <a:pt x="226809" y="756920"/>
                </a:lnTo>
                <a:lnTo>
                  <a:pt x="327805" y="756920"/>
                </a:lnTo>
                <a:lnTo>
                  <a:pt x="364687" y="735330"/>
                </a:lnTo>
                <a:lnTo>
                  <a:pt x="399518" y="702310"/>
                </a:lnTo>
                <a:lnTo>
                  <a:pt x="426719" y="661670"/>
                </a:lnTo>
                <a:lnTo>
                  <a:pt x="445051" y="617220"/>
                </a:lnTo>
                <a:lnTo>
                  <a:pt x="453274" y="567690"/>
                </a:lnTo>
                <a:close/>
              </a:path>
              <a:path w="1266190" h="781050">
                <a:moveTo>
                  <a:pt x="1141055" y="353060"/>
                </a:moveTo>
                <a:lnTo>
                  <a:pt x="1039256" y="353060"/>
                </a:lnTo>
                <a:lnTo>
                  <a:pt x="1085549" y="358140"/>
                </a:lnTo>
                <a:lnTo>
                  <a:pt x="1128073" y="373380"/>
                </a:lnTo>
                <a:lnTo>
                  <a:pt x="1165606" y="397510"/>
                </a:lnTo>
                <a:lnTo>
                  <a:pt x="1196926" y="427990"/>
                </a:lnTo>
                <a:lnTo>
                  <a:pt x="1220811" y="466090"/>
                </a:lnTo>
                <a:lnTo>
                  <a:pt x="1236038" y="508000"/>
                </a:lnTo>
                <a:lnTo>
                  <a:pt x="1241386" y="554990"/>
                </a:lnTo>
                <a:lnTo>
                  <a:pt x="1236038" y="600710"/>
                </a:lnTo>
                <a:lnTo>
                  <a:pt x="1220811" y="643890"/>
                </a:lnTo>
                <a:lnTo>
                  <a:pt x="1196926" y="680720"/>
                </a:lnTo>
                <a:lnTo>
                  <a:pt x="1165606" y="712470"/>
                </a:lnTo>
                <a:lnTo>
                  <a:pt x="1128073" y="736600"/>
                </a:lnTo>
                <a:lnTo>
                  <a:pt x="1085549" y="751840"/>
                </a:lnTo>
                <a:lnTo>
                  <a:pt x="1039256" y="756920"/>
                </a:lnTo>
                <a:lnTo>
                  <a:pt x="1139497" y="756920"/>
                </a:lnTo>
                <a:lnTo>
                  <a:pt x="1199565" y="715010"/>
                </a:lnTo>
                <a:lnTo>
                  <a:pt x="1227285" y="681990"/>
                </a:lnTo>
                <a:lnTo>
                  <a:pt x="1248223" y="642620"/>
                </a:lnTo>
                <a:lnTo>
                  <a:pt x="1261460" y="600710"/>
                </a:lnTo>
                <a:lnTo>
                  <a:pt x="1266076" y="554990"/>
                </a:lnTo>
                <a:lnTo>
                  <a:pt x="1261460" y="509270"/>
                </a:lnTo>
                <a:lnTo>
                  <a:pt x="1248223" y="466090"/>
                </a:lnTo>
                <a:lnTo>
                  <a:pt x="1227285" y="427990"/>
                </a:lnTo>
                <a:lnTo>
                  <a:pt x="1199565" y="394970"/>
                </a:lnTo>
                <a:lnTo>
                  <a:pt x="1165983" y="367030"/>
                </a:lnTo>
                <a:lnTo>
                  <a:pt x="1141055" y="353060"/>
                </a:lnTo>
                <a:close/>
              </a:path>
              <a:path w="1266190" h="781050">
                <a:moveTo>
                  <a:pt x="338677" y="353060"/>
                </a:moveTo>
                <a:lnTo>
                  <a:pt x="226809" y="353060"/>
                </a:lnTo>
                <a:lnTo>
                  <a:pt x="247312" y="354330"/>
                </a:lnTo>
                <a:lnTo>
                  <a:pt x="267228" y="356870"/>
                </a:lnTo>
                <a:lnTo>
                  <a:pt x="286463" y="361950"/>
                </a:lnTo>
                <a:lnTo>
                  <a:pt x="304922" y="368300"/>
                </a:lnTo>
                <a:lnTo>
                  <a:pt x="213857" y="553720"/>
                </a:lnTo>
                <a:lnTo>
                  <a:pt x="214077" y="557530"/>
                </a:lnTo>
                <a:lnTo>
                  <a:pt x="218579" y="565150"/>
                </a:lnTo>
                <a:lnTo>
                  <a:pt x="222548" y="567690"/>
                </a:lnTo>
                <a:lnTo>
                  <a:pt x="680094" y="567690"/>
                </a:lnTo>
                <a:lnTo>
                  <a:pt x="681340" y="566420"/>
                </a:lnTo>
                <a:lnTo>
                  <a:pt x="683110" y="566420"/>
                </a:lnTo>
                <a:lnTo>
                  <a:pt x="684335" y="565150"/>
                </a:lnTo>
                <a:lnTo>
                  <a:pt x="686178" y="565150"/>
                </a:lnTo>
                <a:lnTo>
                  <a:pt x="687026" y="563880"/>
                </a:lnTo>
                <a:lnTo>
                  <a:pt x="687664" y="563880"/>
                </a:lnTo>
                <a:lnTo>
                  <a:pt x="688460" y="562610"/>
                </a:lnTo>
                <a:lnTo>
                  <a:pt x="689151" y="561340"/>
                </a:lnTo>
                <a:lnTo>
                  <a:pt x="689633" y="560070"/>
                </a:lnTo>
                <a:lnTo>
                  <a:pt x="690010" y="560070"/>
                </a:lnTo>
                <a:lnTo>
                  <a:pt x="690177" y="558800"/>
                </a:lnTo>
                <a:lnTo>
                  <a:pt x="696510" y="542290"/>
                </a:lnTo>
                <a:lnTo>
                  <a:pt x="246662" y="542290"/>
                </a:lnTo>
                <a:lnTo>
                  <a:pt x="327026" y="379730"/>
                </a:lnTo>
                <a:lnTo>
                  <a:pt x="370478" y="379730"/>
                </a:lnTo>
                <a:lnTo>
                  <a:pt x="337162" y="356870"/>
                </a:lnTo>
                <a:lnTo>
                  <a:pt x="338677" y="353060"/>
                </a:lnTo>
                <a:close/>
              </a:path>
              <a:path w="1266190" h="781050">
                <a:moveTo>
                  <a:pt x="959790" y="383540"/>
                </a:moveTo>
                <a:lnTo>
                  <a:pt x="931908" y="383540"/>
                </a:lnTo>
                <a:lnTo>
                  <a:pt x="1030659" y="565150"/>
                </a:lnTo>
                <a:lnTo>
                  <a:pt x="1034889" y="567690"/>
                </a:lnTo>
                <a:lnTo>
                  <a:pt x="1041256" y="567690"/>
                </a:lnTo>
                <a:lnTo>
                  <a:pt x="1043287" y="566420"/>
                </a:lnTo>
                <a:lnTo>
                  <a:pt x="1051151" y="562610"/>
                </a:lnTo>
                <a:lnTo>
                  <a:pt x="1053360" y="554990"/>
                </a:lnTo>
                <a:lnTo>
                  <a:pt x="959790" y="383540"/>
                </a:lnTo>
                <a:close/>
              </a:path>
              <a:path w="1266190" h="781050">
                <a:moveTo>
                  <a:pt x="370478" y="379730"/>
                </a:moveTo>
                <a:lnTo>
                  <a:pt x="327026" y="379730"/>
                </a:lnTo>
                <a:lnTo>
                  <a:pt x="366534" y="408940"/>
                </a:lnTo>
                <a:lnTo>
                  <a:pt x="397741" y="447040"/>
                </a:lnTo>
                <a:lnTo>
                  <a:pt x="418967" y="492760"/>
                </a:lnTo>
                <a:lnTo>
                  <a:pt x="428531" y="542290"/>
                </a:lnTo>
                <a:lnTo>
                  <a:pt x="453274" y="542290"/>
                </a:lnTo>
                <a:lnTo>
                  <a:pt x="445884" y="496570"/>
                </a:lnTo>
                <a:lnTo>
                  <a:pt x="429560" y="453390"/>
                </a:lnTo>
                <a:lnTo>
                  <a:pt x="405319" y="415290"/>
                </a:lnTo>
                <a:lnTo>
                  <a:pt x="374180" y="382270"/>
                </a:lnTo>
                <a:lnTo>
                  <a:pt x="370478" y="379730"/>
                </a:lnTo>
                <a:close/>
              </a:path>
              <a:path w="1266190" h="781050">
                <a:moveTo>
                  <a:pt x="426323" y="210820"/>
                </a:moveTo>
                <a:lnTo>
                  <a:pt x="395244" y="210820"/>
                </a:lnTo>
                <a:lnTo>
                  <a:pt x="653435" y="542290"/>
                </a:lnTo>
                <a:lnTo>
                  <a:pt x="696510" y="542290"/>
                </a:lnTo>
                <a:lnTo>
                  <a:pt x="701381" y="529590"/>
                </a:lnTo>
                <a:lnTo>
                  <a:pt x="674984" y="529590"/>
                </a:lnTo>
                <a:lnTo>
                  <a:pt x="426323" y="210820"/>
                </a:lnTo>
                <a:close/>
              </a:path>
              <a:path w="1266190" h="781050">
                <a:moveTo>
                  <a:pt x="846281" y="185420"/>
                </a:moveTo>
                <a:lnTo>
                  <a:pt x="806624" y="185420"/>
                </a:lnTo>
                <a:lnTo>
                  <a:pt x="674984" y="529590"/>
                </a:lnTo>
                <a:lnTo>
                  <a:pt x="701381" y="529590"/>
                </a:lnTo>
                <a:lnTo>
                  <a:pt x="827053" y="201930"/>
                </a:lnTo>
                <a:lnTo>
                  <a:pt x="855798" y="201930"/>
                </a:lnTo>
                <a:lnTo>
                  <a:pt x="846281" y="185420"/>
                </a:lnTo>
                <a:close/>
              </a:path>
              <a:path w="1266190" h="781050">
                <a:moveTo>
                  <a:pt x="1039256" y="327660"/>
                </a:moveTo>
                <a:lnTo>
                  <a:pt x="1013373" y="328930"/>
                </a:lnTo>
                <a:lnTo>
                  <a:pt x="988337" y="334010"/>
                </a:lnTo>
                <a:lnTo>
                  <a:pt x="964309" y="340360"/>
                </a:lnTo>
                <a:lnTo>
                  <a:pt x="941447" y="350520"/>
                </a:lnTo>
                <a:lnTo>
                  <a:pt x="1136523" y="350520"/>
                </a:lnTo>
                <a:lnTo>
                  <a:pt x="1127458" y="345440"/>
                </a:lnTo>
                <a:lnTo>
                  <a:pt x="1084909" y="332740"/>
                </a:lnTo>
                <a:lnTo>
                  <a:pt x="1039256" y="327660"/>
                </a:lnTo>
                <a:close/>
              </a:path>
              <a:path w="1266190" h="781050">
                <a:moveTo>
                  <a:pt x="845549" y="184150"/>
                </a:moveTo>
                <a:lnTo>
                  <a:pt x="379443" y="184150"/>
                </a:lnTo>
                <a:lnTo>
                  <a:pt x="314943" y="345440"/>
                </a:lnTo>
                <a:lnTo>
                  <a:pt x="341708" y="345440"/>
                </a:lnTo>
                <a:lnTo>
                  <a:pt x="395244" y="210820"/>
                </a:lnTo>
                <a:lnTo>
                  <a:pt x="426323" y="210820"/>
                </a:lnTo>
                <a:lnTo>
                  <a:pt x="416416" y="198120"/>
                </a:lnTo>
                <a:lnTo>
                  <a:pt x="806624" y="185420"/>
                </a:lnTo>
                <a:lnTo>
                  <a:pt x="846281" y="185420"/>
                </a:lnTo>
                <a:lnTo>
                  <a:pt x="845549" y="184150"/>
                </a:lnTo>
                <a:close/>
              </a:path>
              <a:path w="1266190" h="781050">
                <a:moveTo>
                  <a:pt x="278609" y="59690"/>
                </a:moveTo>
                <a:lnTo>
                  <a:pt x="243374" y="77470"/>
                </a:lnTo>
                <a:lnTo>
                  <a:pt x="225701" y="120650"/>
                </a:lnTo>
                <a:lnTo>
                  <a:pt x="227465" y="135890"/>
                </a:lnTo>
                <a:lnTo>
                  <a:pt x="259813" y="170180"/>
                </a:lnTo>
                <a:lnTo>
                  <a:pt x="299212" y="180340"/>
                </a:lnTo>
                <a:lnTo>
                  <a:pt x="338094" y="184150"/>
                </a:lnTo>
                <a:lnTo>
                  <a:pt x="363046" y="185420"/>
                </a:lnTo>
                <a:lnTo>
                  <a:pt x="366868" y="185420"/>
                </a:lnTo>
                <a:lnTo>
                  <a:pt x="372501" y="184150"/>
                </a:lnTo>
                <a:lnTo>
                  <a:pt x="845549" y="184150"/>
                </a:lnTo>
                <a:lnTo>
                  <a:pt x="841157" y="176530"/>
                </a:lnTo>
                <a:lnTo>
                  <a:pt x="845928" y="172720"/>
                </a:lnTo>
                <a:lnTo>
                  <a:pt x="420835" y="172720"/>
                </a:lnTo>
                <a:lnTo>
                  <a:pt x="432654" y="166370"/>
                </a:lnTo>
                <a:lnTo>
                  <a:pt x="439316" y="161290"/>
                </a:lnTo>
                <a:lnTo>
                  <a:pt x="362627" y="161290"/>
                </a:lnTo>
                <a:lnTo>
                  <a:pt x="331092" y="158750"/>
                </a:lnTo>
                <a:lnTo>
                  <a:pt x="270141" y="147320"/>
                </a:lnTo>
                <a:lnTo>
                  <a:pt x="250434" y="120650"/>
                </a:lnTo>
                <a:lnTo>
                  <a:pt x="252000" y="111760"/>
                </a:lnTo>
                <a:lnTo>
                  <a:pt x="278609" y="85090"/>
                </a:lnTo>
                <a:lnTo>
                  <a:pt x="351094" y="85090"/>
                </a:lnTo>
                <a:lnTo>
                  <a:pt x="346366" y="83820"/>
                </a:lnTo>
                <a:lnTo>
                  <a:pt x="332262" y="77470"/>
                </a:lnTo>
                <a:lnTo>
                  <a:pt x="319900" y="71120"/>
                </a:lnTo>
                <a:lnTo>
                  <a:pt x="306543" y="66040"/>
                </a:lnTo>
                <a:lnTo>
                  <a:pt x="292632" y="60960"/>
                </a:lnTo>
                <a:lnTo>
                  <a:pt x="278609" y="59690"/>
                </a:lnTo>
                <a:close/>
              </a:path>
              <a:path w="1266190" h="781050">
                <a:moveTo>
                  <a:pt x="882243" y="25400"/>
                </a:moveTo>
                <a:lnTo>
                  <a:pt x="833359" y="25400"/>
                </a:lnTo>
                <a:lnTo>
                  <a:pt x="847385" y="30480"/>
                </a:lnTo>
                <a:lnTo>
                  <a:pt x="862098" y="39370"/>
                </a:lnTo>
                <a:lnTo>
                  <a:pt x="877324" y="53340"/>
                </a:lnTo>
                <a:lnTo>
                  <a:pt x="882516" y="59690"/>
                </a:lnTo>
                <a:lnTo>
                  <a:pt x="885950" y="67310"/>
                </a:lnTo>
                <a:lnTo>
                  <a:pt x="887647" y="73660"/>
                </a:lnTo>
                <a:lnTo>
                  <a:pt x="887627" y="81280"/>
                </a:lnTo>
                <a:lnTo>
                  <a:pt x="860329" y="128270"/>
                </a:lnTo>
                <a:lnTo>
                  <a:pt x="820906" y="161290"/>
                </a:lnTo>
                <a:lnTo>
                  <a:pt x="420835" y="172720"/>
                </a:lnTo>
                <a:lnTo>
                  <a:pt x="845928" y="172720"/>
                </a:lnTo>
                <a:lnTo>
                  <a:pt x="882589" y="139700"/>
                </a:lnTo>
                <a:lnTo>
                  <a:pt x="912139" y="83820"/>
                </a:lnTo>
                <a:lnTo>
                  <a:pt x="912223" y="71120"/>
                </a:lnTo>
                <a:lnTo>
                  <a:pt x="909392" y="58420"/>
                </a:lnTo>
                <a:lnTo>
                  <a:pt x="903665" y="46990"/>
                </a:lnTo>
                <a:lnTo>
                  <a:pt x="895061" y="36830"/>
                </a:lnTo>
                <a:lnTo>
                  <a:pt x="882243" y="25400"/>
                </a:lnTo>
                <a:close/>
              </a:path>
              <a:path w="1266190" h="781050">
                <a:moveTo>
                  <a:pt x="351094" y="85090"/>
                </a:moveTo>
                <a:lnTo>
                  <a:pt x="278609" y="85090"/>
                </a:lnTo>
                <a:lnTo>
                  <a:pt x="288791" y="86360"/>
                </a:lnTo>
                <a:lnTo>
                  <a:pt x="299735" y="88900"/>
                </a:lnTo>
                <a:lnTo>
                  <a:pt x="310784" y="93980"/>
                </a:lnTo>
                <a:lnTo>
                  <a:pt x="321278" y="99060"/>
                </a:lnTo>
                <a:lnTo>
                  <a:pt x="328159" y="102870"/>
                </a:lnTo>
                <a:lnTo>
                  <a:pt x="334372" y="105410"/>
                </a:lnTo>
                <a:lnTo>
                  <a:pt x="340010" y="107950"/>
                </a:lnTo>
                <a:lnTo>
                  <a:pt x="345172" y="109220"/>
                </a:lnTo>
                <a:lnTo>
                  <a:pt x="351821" y="110490"/>
                </a:lnTo>
                <a:lnTo>
                  <a:pt x="366732" y="111760"/>
                </a:lnTo>
                <a:lnTo>
                  <a:pt x="408053" y="119380"/>
                </a:lnTo>
                <a:lnTo>
                  <a:pt x="423578" y="125730"/>
                </a:lnTo>
                <a:lnTo>
                  <a:pt x="429034" y="134620"/>
                </a:lnTo>
                <a:lnTo>
                  <a:pt x="421745" y="144780"/>
                </a:lnTo>
                <a:lnTo>
                  <a:pt x="405305" y="152400"/>
                </a:lnTo>
                <a:lnTo>
                  <a:pt x="384128" y="157480"/>
                </a:lnTo>
                <a:lnTo>
                  <a:pt x="362627" y="161290"/>
                </a:lnTo>
                <a:lnTo>
                  <a:pt x="439316" y="161290"/>
                </a:lnTo>
                <a:lnTo>
                  <a:pt x="442647" y="158750"/>
                </a:lnTo>
                <a:lnTo>
                  <a:pt x="449909" y="149860"/>
                </a:lnTo>
                <a:lnTo>
                  <a:pt x="453535" y="138430"/>
                </a:lnTo>
                <a:lnTo>
                  <a:pt x="447921" y="115570"/>
                </a:lnTo>
                <a:lnTo>
                  <a:pt x="428221" y="100330"/>
                </a:lnTo>
                <a:lnTo>
                  <a:pt x="400328" y="92710"/>
                </a:lnTo>
                <a:lnTo>
                  <a:pt x="370135" y="87630"/>
                </a:lnTo>
                <a:lnTo>
                  <a:pt x="355821" y="86360"/>
                </a:lnTo>
                <a:lnTo>
                  <a:pt x="351094" y="85090"/>
                </a:lnTo>
                <a:close/>
              </a:path>
              <a:path w="1266190" h="781050">
                <a:moveTo>
                  <a:pt x="816676" y="0"/>
                </a:moveTo>
                <a:lnTo>
                  <a:pt x="775808" y="24130"/>
                </a:lnTo>
                <a:lnTo>
                  <a:pt x="762835" y="45720"/>
                </a:lnTo>
                <a:lnTo>
                  <a:pt x="765139" y="53340"/>
                </a:lnTo>
                <a:lnTo>
                  <a:pt x="777190" y="59690"/>
                </a:lnTo>
                <a:lnTo>
                  <a:pt x="784667" y="57150"/>
                </a:lnTo>
                <a:lnTo>
                  <a:pt x="787839" y="50800"/>
                </a:lnTo>
                <a:lnTo>
                  <a:pt x="791863" y="44450"/>
                </a:lnTo>
                <a:lnTo>
                  <a:pt x="798531" y="36830"/>
                </a:lnTo>
                <a:lnTo>
                  <a:pt x="807943" y="29210"/>
                </a:lnTo>
                <a:lnTo>
                  <a:pt x="820194" y="25400"/>
                </a:lnTo>
                <a:lnTo>
                  <a:pt x="882243" y="25400"/>
                </a:lnTo>
                <a:lnTo>
                  <a:pt x="875121" y="19050"/>
                </a:lnTo>
                <a:lnTo>
                  <a:pt x="855374" y="6350"/>
                </a:lnTo>
                <a:lnTo>
                  <a:pt x="835874" y="1270"/>
                </a:lnTo>
                <a:lnTo>
                  <a:pt x="816676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5" name="object 125"/>
          <p:cNvGrpSpPr/>
          <p:nvPr/>
        </p:nvGrpSpPr>
        <p:grpSpPr>
          <a:xfrm>
            <a:off x="5350584" y="7471026"/>
            <a:ext cx="1149985" cy="1175385"/>
            <a:chOff x="5350584" y="7471026"/>
            <a:chExt cx="1149985" cy="1175385"/>
          </a:xfrm>
        </p:grpSpPr>
        <p:sp>
          <p:nvSpPr>
            <p:cNvPr id="126" name="object 126"/>
            <p:cNvSpPr/>
            <p:nvPr/>
          </p:nvSpPr>
          <p:spPr>
            <a:xfrm>
              <a:off x="5350584" y="8096639"/>
              <a:ext cx="498475" cy="549910"/>
            </a:xfrm>
            <a:custGeom>
              <a:avLst/>
              <a:gdLst/>
              <a:ahLst/>
              <a:cxnLst/>
              <a:rect l="l" t="t" r="r" b="b"/>
              <a:pathLst>
                <a:path w="498475" h="549909">
                  <a:moveTo>
                    <a:pt x="417997" y="0"/>
                  </a:moveTo>
                  <a:lnTo>
                    <a:pt x="80081" y="0"/>
                  </a:lnTo>
                  <a:lnTo>
                    <a:pt x="74866" y="4533"/>
                  </a:lnTo>
                  <a:lnTo>
                    <a:pt x="0" y="539198"/>
                  </a:lnTo>
                  <a:lnTo>
                    <a:pt x="1057" y="542779"/>
                  </a:lnTo>
                  <a:lnTo>
                    <a:pt x="5748" y="548161"/>
                  </a:lnTo>
                  <a:lnTo>
                    <a:pt x="9141" y="549711"/>
                  </a:lnTo>
                  <a:lnTo>
                    <a:pt x="488937" y="549711"/>
                  </a:lnTo>
                  <a:lnTo>
                    <a:pt x="492330" y="548161"/>
                  </a:lnTo>
                  <a:lnTo>
                    <a:pt x="497011" y="542779"/>
                  </a:lnTo>
                  <a:lnTo>
                    <a:pt x="498079" y="539198"/>
                  </a:lnTo>
                  <a:lnTo>
                    <a:pt x="496093" y="525020"/>
                  </a:lnTo>
                  <a:lnTo>
                    <a:pt x="26910" y="525020"/>
                  </a:lnTo>
                  <a:lnTo>
                    <a:pt x="96970" y="24690"/>
                  </a:lnTo>
                  <a:lnTo>
                    <a:pt x="426034" y="24690"/>
                  </a:lnTo>
                  <a:lnTo>
                    <a:pt x="423212" y="4533"/>
                  </a:lnTo>
                  <a:lnTo>
                    <a:pt x="417997" y="0"/>
                  </a:lnTo>
                  <a:close/>
                </a:path>
                <a:path w="498475" h="549909">
                  <a:moveTo>
                    <a:pt x="426034" y="24690"/>
                  </a:moveTo>
                  <a:lnTo>
                    <a:pt x="401097" y="24690"/>
                  </a:lnTo>
                  <a:lnTo>
                    <a:pt x="471168" y="525020"/>
                  </a:lnTo>
                  <a:lnTo>
                    <a:pt x="496093" y="525020"/>
                  </a:lnTo>
                  <a:lnTo>
                    <a:pt x="426034" y="2469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785440" y="8210513"/>
              <a:ext cx="216297" cy="137953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5427040" y="7471034"/>
              <a:ext cx="1073785" cy="1143635"/>
            </a:xfrm>
            <a:custGeom>
              <a:avLst/>
              <a:gdLst/>
              <a:ahLst/>
              <a:cxnLst/>
              <a:rect l="l" t="t" r="r" b="b"/>
              <a:pathLst>
                <a:path w="1073785" h="1143634">
                  <a:moveTo>
                    <a:pt x="956081" y="860780"/>
                  </a:moveTo>
                  <a:lnTo>
                    <a:pt x="955052" y="857961"/>
                  </a:lnTo>
                  <a:lnTo>
                    <a:pt x="856284" y="741248"/>
                  </a:lnTo>
                  <a:lnTo>
                    <a:pt x="852843" y="739648"/>
                  </a:lnTo>
                  <a:lnTo>
                    <a:pt x="845832" y="739838"/>
                  </a:lnTo>
                  <a:lnTo>
                    <a:pt x="842137" y="741248"/>
                  </a:lnTo>
                  <a:lnTo>
                    <a:pt x="755065" y="844575"/>
                  </a:lnTo>
                  <a:lnTo>
                    <a:pt x="667677" y="741286"/>
                  </a:lnTo>
                  <a:lnTo>
                    <a:pt x="664298" y="739698"/>
                  </a:lnTo>
                  <a:lnTo>
                    <a:pt x="657288" y="739736"/>
                  </a:lnTo>
                  <a:lnTo>
                    <a:pt x="653745" y="741108"/>
                  </a:lnTo>
                  <a:lnTo>
                    <a:pt x="549567" y="857732"/>
                  </a:lnTo>
                  <a:lnTo>
                    <a:pt x="548436" y="860679"/>
                  </a:lnTo>
                  <a:lnTo>
                    <a:pt x="548436" y="1057859"/>
                  </a:lnTo>
                  <a:lnTo>
                    <a:pt x="553974" y="1063383"/>
                  </a:lnTo>
                  <a:lnTo>
                    <a:pt x="560781" y="1063383"/>
                  </a:lnTo>
                  <a:lnTo>
                    <a:pt x="567588" y="1063383"/>
                  </a:lnTo>
                  <a:lnTo>
                    <a:pt x="573138" y="1057859"/>
                  </a:lnTo>
                  <a:lnTo>
                    <a:pt x="573138" y="868413"/>
                  </a:lnTo>
                  <a:lnTo>
                    <a:pt x="660323" y="770813"/>
                  </a:lnTo>
                  <a:lnTo>
                    <a:pt x="742759" y="868248"/>
                  </a:lnTo>
                  <a:lnTo>
                    <a:pt x="742759" y="1057859"/>
                  </a:lnTo>
                  <a:lnTo>
                    <a:pt x="748284" y="1063383"/>
                  </a:lnTo>
                  <a:lnTo>
                    <a:pt x="761911" y="1063383"/>
                  </a:lnTo>
                  <a:lnTo>
                    <a:pt x="767448" y="1057859"/>
                  </a:lnTo>
                  <a:lnTo>
                    <a:pt x="767448" y="869429"/>
                  </a:lnTo>
                  <a:lnTo>
                    <a:pt x="768273" y="868718"/>
                  </a:lnTo>
                  <a:lnTo>
                    <a:pt x="768400" y="867079"/>
                  </a:lnTo>
                  <a:lnTo>
                    <a:pt x="849236" y="771131"/>
                  </a:lnTo>
                  <a:lnTo>
                    <a:pt x="931392" y="868222"/>
                  </a:lnTo>
                  <a:lnTo>
                    <a:pt x="931392" y="1118946"/>
                  </a:lnTo>
                  <a:lnTo>
                    <a:pt x="402082" y="1118946"/>
                  </a:lnTo>
                  <a:lnTo>
                    <a:pt x="396557" y="1124458"/>
                  </a:lnTo>
                  <a:lnTo>
                    <a:pt x="396557" y="1138097"/>
                  </a:lnTo>
                  <a:lnTo>
                    <a:pt x="402082" y="1143622"/>
                  </a:lnTo>
                  <a:lnTo>
                    <a:pt x="943737" y="1143622"/>
                  </a:lnTo>
                  <a:lnTo>
                    <a:pt x="950544" y="1143622"/>
                  </a:lnTo>
                  <a:lnTo>
                    <a:pt x="956081" y="1138097"/>
                  </a:lnTo>
                  <a:lnTo>
                    <a:pt x="956081" y="860780"/>
                  </a:lnTo>
                  <a:close/>
                </a:path>
                <a:path w="1073785" h="1143634">
                  <a:moveTo>
                    <a:pt x="1073404" y="321818"/>
                  </a:moveTo>
                  <a:lnTo>
                    <a:pt x="1059370" y="280466"/>
                  </a:lnTo>
                  <a:lnTo>
                    <a:pt x="1048804" y="269125"/>
                  </a:lnTo>
                  <a:lnTo>
                    <a:pt x="1048804" y="324053"/>
                  </a:lnTo>
                  <a:lnTo>
                    <a:pt x="1042250" y="357365"/>
                  </a:lnTo>
                  <a:lnTo>
                    <a:pt x="1017206" y="386321"/>
                  </a:lnTo>
                  <a:lnTo>
                    <a:pt x="975169" y="409727"/>
                  </a:lnTo>
                  <a:lnTo>
                    <a:pt x="917651" y="426427"/>
                  </a:lnTo>
                  <a:lnTo>
                    <a:pt x="911974" y="427558"/>
                  </a:lnTo>
                  <a:lnTo>
                    <a:pt x="907859" y="432473"/>
                  </a:lnTo>
                  <a:lnTo>
                    <a:pt x="900734" y="479005"/>
                  </a:lnTo>
                  <a:lnTo>
                    <a:pt x="883272" y="514159"/>
                  </a:lnTo>
                  <a:lnTo>
                    <a:pt x="826579" y="553910"/>
                  </a:lnTo>
                  <a:lnTo>
                    <a:pt x="796556" y="552488"/>
                  </a:lnTo>
                  <a:lnTo>
                    <a:pt x="743026" y="508749"/>
                  </a:lnTo>
                  <a:lnTo>
                    <a:pt x="721398" y="467931"/>
                  </a:lnTo>
                  <a:lnTo>
                    <a:pt x="719874" y="464273"/>
                  </a:lnTo>
                  <a:lnTo>
                    <a:pt x="716711" y="461581"/>
                  </a:lnTo>
                  <a:lnTo>
                    <a:pt x="709015" y="459740"/>
                  </a:lnTo>
                  <a:lnTo>
                    <a:pt x="704977" y="460717"/>
                  </a:lnTo>
                  <a:lnTo>
                    <a:pt x="669391" y="490728"/>
                  </a:lnTo>
                  <a:lnTo>
                    <a:pt x="636384" y="515620"/>
                  </a:lnTo>
                  <a:lnTo>
                    <a:pt x="602056" y="535851"/>
                  </a:lnTo>
                  <a:lnTo>
                    <a:pt x="565531" y="549249"/>
                  </a:lnTo>
                  <a:lnTo>
                    <a:pt x="525907" y="553681"/>
                  </a:lnTo>
                  <a:lnTo>
                    <a:pt x="482307" y="547001"/>
                  </a:lnTo>
                  <a:lnTo>
                    <a:pt x="433844" y="527062"/>
                  </a:lnTo>
                  <a:lnTo>
                    <a:pt x="421271" y="518871"/>
                  </a:lnTo>
                  <a:lnTo>
                    <a:pt x="379628" y="491731"/>
                  </a:lnTo>
                  <a:lnTo>
                    <a:pt x="376961" y="489712"/>
                  </a:lnTo>
                  <a:lnTo>
                    <a:pt x="373621" y="488861"/>
                  </a:lnTo>
                  <a:lnTo>
                    <a:pt x="366966" y="489851"/>
                  </a:lnTo>
                  <a:lnTo>
                    <a:pt x="363969" y="491731"/>
                  </a:lnTo>
                  <a:lnTo>
                    <a:pt x="362064" y="494411"/>
                  </a:lnTo>
                  <a:lnTo>
                    <a:pt x="341617" y="518871"/>
                  </a:lnTo>
                  <a:lnTo>
                    <a:pt x="319252" y="540131"/>
                  </a:lnTo>
                  <a:lnTo>
                    <a:pt x="299288" y="556514"/>
                  </a:lnTo>
                  <a:lnTo>
                    <a:pt x="286004" y="566343"/>
                  </a:lnTo>
                  <a:lnTo>
                    <a:pt x="85674" y="566343"/>
                  </a:lnTo>
                  <a:lnTo>
                    <a:pt x="67487" y="540778"/>
                  </a:lnTo>
                  <a:lnTo>
                    <a:pt x="43700" y="497700"/>
                  </a:lnTo>
                  <a:lnTo>
                    <a:pt x="25742" y="443496"/>
                  </a:lnTo>
                  <a:lnTo>
                    <a:pt x="25044" y="386321"/>
                  </a:lnTo>
                  <a:lnTo>
                    <a:pt x="25019" y="384556"/>
                  </a:lnTo>
                  <a:lnTo>
                    <a:pt x="55448" y="324053"/>
                  </a:lnTo>
                  <a:lnTo>
                    <a:pt x="119926" y="276225"/>
                  </a:lnTo>
                  <a:lnTo>
                    <a:pt x="122910" y="274713"/>
                  </a:lnTo>
                  <a:lnTo>
                    <a:pt x="125158" y="272072"/>
                  </a:lnTo>
                  <a:lnTo>
                    <a:pt x="127127" y="265684"/>
                  </a:lnTo>
                  <a:lnTo>
                    <a:pt x="126784" y="262229"/>
                  </a:lnTo>
                  <a:lnTo>
                    <a:pt x="125171" y="259295"/>
                  </a:lnTo>
                  <a:lnTo>
                    <a:pt x="114071" y="226136"/>
                  </a:lnTo>
                  <a:lnTo>
                    <a:pt x="114147" y="211378"/>
                  </a:lnTo>
                  <a:lnTo>
                    <a:pt x="114249" y="190741"/>
                  </a:lnTo>
                  <a:lnTo>
                    <a:pt x="125196" y="156362"/>
                  </a:lnTo>
                  <a:lnTo>
                    <a:pt x="146392" y="126263"/>
                  </a:lnTo>
                  <a:lnTo>
                    <a:pt x="178663" y="102743"/>
                  </a:lnTo>
                  <a:lnTo>
                    <a:pt x="217792" y="90728"/>
                  </a:lnTo>
                  <a:lnTo>
                    <a:pt x="262801" y="90246"/>
                  </a:lnTo>
                  <a:lnTo>
                    <a:pt x="312712" y="101307"/>
                  </a:lnTo>
                  <a:lnTo>
                    <a:pt x="366509" y="123913"/>
                  </a:lnTo>
                  <a:lnTo>
                    <a:pt x="372351" y="126911"/>
                  </a:lnTo>
                  <a:lnTo>
                    <a:pt x="379526" y="124790"/>
                  </a:lnTo>
                  <a:lnTo>
                    <a:pt x="416864" y="74091"/>
                  </a:lnTo>
                  <a:lnTo>
                    <a:pt x="458152" y="42837"/>
                  </a:lnTo>
                  <a:lnTo>
                    <a:pt x="505167" y="26174"/>
                  </a:lnTo>
                  <a:lnTo>
                    <a:pt x="556412" y="24917"/>
                  </a:lnTo>
                  <a:lnTo>
                    <a:pt x="602094" y="37426"/>
                  </a:lnTo>
                  <a:lnTo>
                    <a:pt x="641350" y="61290"/>
                  </a:lnTo>
                  <a:lnTo>
                    <a:pt x="671588" y="94386"/>
                  </a:lnTo>
                  <a:lnTo>
                    <a:pt x="690232" y="134620"/>
                  </a:lnTo>
                  <a:lnTo>
                    <a:pt x="691299" y="138417"/>
                  </a:lnTo>
                  <a:lnTo>
                    <a:pt x="694093" y="141478"/>
                  </a:lnTo>
                  <a:lnTo>
                    <a:pt x="701471" y="144246"/>
                  </a:lnTo>
                  <a:lnTo>
                    <a:pt x="705586" y="143789"/>
                  </a:lnTo>
                  <a:lnTo>
                    <a:pt x="708901" y="141617"/>
                  </a:lnTo>
                  <a:lnTo>
                    <a:pt x="747395" y="121513"/>
                  </a:lnTo>
                  <a:lnTo>
                    <a:pt x="780275" y="112699"/>
                  </a:lnTo>
                  <a:lnTo>
                    <a:pt x="785634" y="111252"/>
                  </a:lnTo>
                  <a:lnTo>
                    <a:pt x="821855" y="111201"/>
                  </a:lnTo>
                  <a:lnTo>
                    <a:pt x="874534" y="137693"/>
                  </a:lnTo>
                  <a:lnTo>
                    <a:pt x="899299" y="188963"/>
                  </a:lnTo>
                  <a:lnTo>
                    <a:pt x="902284" y="221272"/>
                  </a:lnTo>
                  <a:lnTo>
                    <a:pt x="902411" y="222631"/>
                  </a:lnTo>
                  <a:lnTo>
                    <a:pt x="902462" y="229946"/>
                  </a:lnTo>
                  <a:lnTo>
                    <a:pt x="907973" y="235546"/>
                  </a:lnTo>
                  <a:lnTo>
                    <a:pt x="914603" y="235546"/>
                  </a:lnTo>
                  <a:lnTo>
                    <a:pt x="968400" y="243967"/>
                  </a:lnTo>
                  <a:lnTo>
                    <a:pt x="1009929" y="264375"/>
                  </a:lnTo>
                  <a:lnTo>
                    <a:pt x="1037336" y="292493"/>
                  </a:lnTo>
                  <a:lnTo>
                    <a:pt x="1048804" y="324053"/>
                  </a:lnTo>
                  <a:lnTo>
                    <a:pt x="1048804" y="269125"/>
                  </a:lnTo>
                  <a:lnTo>
                    <a:pt x="1027785" y="246532"/>
                  </a:lnTo>
                  <a:lnTo>
                    <a:pt x="982370" y="222631"/>
                  </a:lnTo>
                  <a:lnTo>
                    <a:pt x="926833" y="211378"/>
                  </a:lnTo>
                  <a:lnTo>
                    <a:pt x="921219" y="174739"/>
                  </a:lnTo>
                  <a:lnTo>
                    <a:pt x="908951" y="143789"/>
                  </a:lnTo>
                  <a:lnTo>
                    <a:pt x="908850" y="143497"/>
                  </a:lnTo>
                  <a:lnTo>
                    <a:pt x="890003" y="118262"/>
                  </a:lnTo>
                  <a:lnTo>
                    <a:pt x="880389" y="111112"/>
                  </a:lnTo>
                  <a:lnTo>
                    <a:pt x="864997" y="99644"/>
                  </a:lnTo>
                  <a:lnTo>
                    <a:pt x="830186" y="87566"/>
                  </a:lnTo>
                  <a:lnTo>
                    <a:pt x="791324" y="85877"/>
                  </a:lnTo>
                  <a:lnTo>
                    <a:pt x="749985" y="94386"/>
                  </a:lnTo>
                  <a:lnTo>
                    <a:pt x="750138" y="94386"/>
                  </a:lnTo>
                  <a:lnTo>
                    <a:pt x="708901" y="112699"/>
                  </a:lnTo>
                  <a:lnTo>
                    <a:pt x="685330" y="71348"/>
                  </a:lnTo>
                  <a:lnTo>
                    <a:pt x="651027" y="37566"/>
                  </a:lnTo>
                  <a:lnTo>
                    <a:pt x="628764" y="24917"/>
                  </a:lnTo>
                  <a:lnTo>
                    <a:pt x="608304" y="13284"/>
                  </a:lnTo>
                  <a:lnTo>
                    <a:pt x="559523" y="431"/>
                  </a:lnTo>
                  <a:lnTo>
                    <a:pt x="514680" y="0"/>
                  </a:lnTo>
                  <a:lnTo>
                    <a:pt x="472033" y="9956"/>
                  </a:lnTo>
                  <a:lnTo>
                    <a:pt x="432612" y="29781"/>
                  </a:lnTo>
                  <a:lnTo>
                    <a:pt x="397421" y="58915"/>
                  </a:lnTo>
                  <a:lnTo>
                    <a:pt x="367499" y="96837"/>
                  </a:lnTo>
                  <a:lnTo>
                    <a:pt x="350024" y="90246"/>
                  </a:lnTo>
                  <a:lnTo>
                    <a:pt x="303263" y="72631"/>
                  </a:lnTo>
                  <a:lnTo>
                    <a:pt x="249428" y="64350"/>
                  </a:lnTo>
                  <a:lnTo>
                    <a:pt x="205536" y="67919"/>
                  </a:lnTo>
                  <a:lnTo>
                    <a:pt x="145567" y="94386"/>
                  </a:lnTo>
                  <a:lnTo>
                    <a:pt x="104508" y="142697"/>
                  </a:lnTo>
                  <a:lnTo>
                    <a:pt x="91020" y="181165"/>
                  </a:lnTo>
                  <a:lnTo>
                    <a:pt x="88722" y="221272"/>
                  </a:lnTo>
                  <a:lnTo>
                    <a:pt x="98094" y="259867"/>
                  </a:lnTo>
                  <a:lnTo>
                    <a:pt x="61087" y="284581"/>
                  </a:lnTo>
                  <a:lnTo>
                    <a:pt x="32486" y="312877"/>
                  </a:lnTo>
                  <a:lnTo>
                    <a:pt x="787" y="379869"/>
                  </a:lnTo>
                  <a:lnTo>
                    <a:pt x="177" y="425716"/>
                  </a:lnTo>
                  <a:lnTo>
                    <a:pt x="0" y="439991"/>
                  </a:lnTo>
                  <a:lnTo>
                    <a:pt x="15608" y="495350"/>
                  </a:lnTo>
                  <a:lnTo>
                    <a:pt x="38582" y="541350"/>
                  </a:lnTo>
                  <a:lnTo>
                    <a:pt x="59880" y="573354"/>
                  </a:lnTo>
                  <a:lnTo>
                    <a:pt x="76212" y="591032"/>
                  </a:lnTo>
                  <a:lnTo>
                    <a:pt x="292303" y="591032"/>
                  </a:lnTo>
                  <a:lnTo>
                    <a:pt x="324777" y="567842"/>
                  </a:lnTo>
                  <a:lnTo>
                    <a:pt x="326466" y="566343"/>
                  </a:lnTo>
                  <a:lnTo>
                    <a:pt x="349618" y="545846"/>
                  </a:lnTo>
                  <a:lnTo>
                    <a:pt x="374497" y="518871"/>
                  </a:lnTo>
                  <a:lnTo>
                    <a:pt x="374789" y="518871"/>
                  </a:lnTo>
                  <a:lnTo>
                    <a:pt x="429920" y="552729"/>
                  </a:lnTo>
                  <a:lnTo>
                    <a:pt x="480123" y="571830"/>
                  </a:lnTo>
                  <a:lnTo>
                    <a:pt x="525780" y="578192"/>
                  </a:lnTo>
                  <a:lnTo>
                    <a:pt x="567448" y="573925"/>
                  </a:lnTo>
                  <a:lnTo>
                    <a:pt x="605675" y="561124"/>
                  </a:lnTo>
                  <a:lnTo>
                    <a:pt x="619404" y="553681"/>
                  </a:lnTo>
                  <a:lnTo>
                    <a:pt x="641057" y="541921"/>
                  </a:lnTo>
                  <a:lnTo>
                    <a:pt x="674128" y="518439"/>
                  </a:lnTo>
                  <a:lnTo>
                    <a:pt x="705472" y="492772"/>
                  </a:lnTo>
                  <a:lnTo>
                    <a:pt x="740003" y="544664"/>
                  </a:lnTo>
                  <a:lnTo>
                    <a:pt x="775550" y="570865"/>
                  </a:lnTo>
                  <a:lnTo>
                    <a:pt x="807478" y="579361"/>
                  </a:lnTo>
                  <a:lnTo>
                    <a:pt x="830643" y="578192"/>
                  </a:lnTo>
                  <a:lnTo>
                    <a:pt x="831075" y="578192"/>
                  </a:lnTo>
                  <a:lnTo>
                    <a:pt x="868718" y="562775"/>
                  </a:lnTo>
                  <a:lnTo>
                    <a:pt x="899629" y="533882"/>
                  </a:lnTo>
                  <a:lnTo>
                    <a:pt x="921473" y="494753"/>
                  </a:lnTo>
                  <a:lnTo>
                    <a:pt x="931900" y="448640"/>
                  </a:lnTo>
                  <a:lnTo>
                    <a:pt x="1000175" y="425716"/>
                  </a:lnTo>
                  <a:lnTo>
                    <a:pt x="1042314" y="397052"/>
                  </a:lnTo>
                  <a:lnTo>
                    <a:pt x="1064475" y="367169"/>
                  </a:lnTo>
                  <a:lnTo>
                    <a:pt x="1072794" y="340575"/>
                  </a:lnTo>
                  <a:lnTo>
                    <a:pt x="1073327" y="324053"/>
                  </a:lnTo>
                  <a:lnTo>
                    <a:pt x="1073404" y="32181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586460" y="7678588"/>
              <a:ext cx="225071" cy="190926"/>
            </a:xfrm>
            <a:prstGeom prst="rect">
              <a:avLst/>
            </a:prstGeom>
          </p:spPr>
        </p:pic>
      </p:grpSp>
      <p:grpSp>
        <p:nvGrpSpPr>
          <p:cNvPr id="130" name="object 130"/>
          <p:cNvGrpSpPr/>
          <p:nvPr/>
        </p:nvGrpSpPr>
        <p:grpSpPr>
          <a:xfrm>
            <a:off x="15313260" y="4315242"/>
            <a:ext cx="1151890" cy="1305560"/>
            <a:chOff x="15313260" y="4315242"/>
            <a:chExt cx="1151890" cy="1305560"/>
          </a:xfrm>
        </p:grpSpPr>
        <p:sp>
          <p:nvSpPr>
            <p:cNvPr id="131" name="object 131"/>
            <p:cNvSpPr/>
            <p:nvPr/>
          </p:nvSpPr>
          <p:spPr>
            <a:xfrm>
              <a:off x="15313254" y="4405572"/>
              <a:ext cx="1151890" cy="1151255"/>
            </a:xfrm>
            <a:custGeom>
              <a:avLst/>
              <a:gdLst/>
              <a:ahLst/>
              <a:cxnLst/>
              <a:rect l="l" t="t" r="r" b="b"/>
              <a:pathLst>
                <a:path w="1151890" h="1151254">
                  <a:moveTo>
                    <a:pt x="502754" y="1127887"/>
                  </a:moveTo>
                  <a:lnTo>
                    <a:pt x="498132" y="1121587"/>
                  </a:lnTo>
                  <a:lnTo>
                    <a:pt x="491401" y="1120559"/>
                  </a:lnTo>
                  <a:lnTo>
                    <a:pt x="445147" y="1111364"/>
                  </a:lnTo>
                  <a:lnTo>
                    <a:pt x="400431" y="1098346"/>
                  </a:lnTo>
                  <a:lnTo>
                    <a:pt x="357390" y="1081709"/>
                  </a:lnTo>
                  <a:lnTo>
                    <a:pt x="316217" y="1061643"/>
                  </a:lnTo>
                  <a:lnTo>
                    <a:pt x="277050" y="1038326"/>
                  </a:lnTo>
                  <a:lnTo>
                    <a:pt x="240080" y="1011961"/>
                  </a:lnTo>
                  <a:lnTo>
                    <a:pt x="205447" y="982738"/>
                  </a:lnTo>
                  <a:lnTo>
                    <a:pt x="173329" y="950861"/>
                  </a:lnTo>
                  <a:lnTo>
                    <a:pt x="143903" y="916508"/>
                  </a:lnTo>
                  <a:lnTo>
                    <a:pt x="117309" y="879868"/>
                  </a:lnTo>
                  <a:lnTo>
                    <a:pt x="93726" y="841146"/>
                  </a:lnTo>
                  <a:lnTo>
                    <a:pt x="73317" y="800544"/>
                  </a:lnTo>
                  <a:lnTo>
                    <a:pt x="56248" y="758228"/>
                  </a:lnTo>
                  <a:lnTo>
                    <a:pt x="42697" y="714413"/>
                  </a:lnTo>
                  <a:lnTo>
                    <a:pt x="32804" y="669277"/>
                  </a:lnTo>
                  <a:lnTo>
                    <a:pt x="26746" y="623023"/>
                  </a:lnTo>
                  <a:lnTo>
                    <a:pt x="24688" y="575843"/>
                  </a:lnTo>
                  <a:lnTo>
                    <a:pt x="26797" y="528129"/>
                  </a:lnTo>
                  <a:lnTo>
                    <a:pt x="32981" y="481330"/>
                  </a:lnTo>
                  <a:lnTo>
                    <a:pt x="43091" y="435648"/>
                  </a:lnTo>
                  <a:lnTo>
                    <a:pt x="56972" y="391287"/>
                  </a:lnTo>
                  <a:lnTo>
                    <a:pt x="74434" y="348475"/>
                  </a:lnTo>
                  <a:lnTo>
                    <a:pt x="95326" y="307390"/>
                  </a:lnTo>
                  <a:lnTo>
                    <a:pt x="119481" y="268262"/>
                  </a:lnTo>
                  <a:lnTo>
                    <a:pt x="146735" y="231279"/>
                  </a:lnTo>
                  <a:lnTo>
                    <a:pt x="176923" y="196659"/>
                  </a:lnTo>
                  <a:lnTo>
                    <a:pt x="209867" y="164592"/>
                  </a:lnTo>
                  <a:lnTo>
                    <a:pt x="245414" y="135305"/>
                  </a:lnTo>
                  <a:lnTo>
                    <a:pt x="283400" y="109004"/>
                  </a:lnTo>
                  <a:lnTo>
                    <a:pt x="323659" y="85877"/>
                  </a:lnTo>
                  <a:lnTo>
                    <a:pt x="366014" y="66141"/>
                  </a:lnTo>
                  <a:lnTo>
                    <a:pt x="410311" y="50012"/>
                  </a:lnTo>
                  <a:lnTo>
                    <a:pt x="456387" y="37680"/>
                  </a:lnTo>
                  <a:lnTo>
                    <a:pt x="463042" y="36207"/>
                  </a:lnTo>
                  <a:lnTo>
                    <a:pt x="467245" y="29629"/>
                  </a:lnTo>
                  <a:lnTo>
                    <a:pt x="464299" y="16306"/>
                  </a:lnTo>
                  <a:lnTo>
                    <a:pt x="457669" y="12090"/>
                  </a:lnTo>
                  <a:lnTo>
                    <a:pt x="451053" y="13576"/>
                  </a:lnTo>
                  <a:lnTo>
                    <a:pt x="404393" y="25996"/>
                  </a:lnTo>
                  <a:lnTo>
                    <a:pt x="359067" y="42303"/>
                  </a:lnTo>
                  <a:lnTo>
                    <a:pt x="315302" y="62318"/>
                  </a:lnTo>
                  <a:lnTo>
                    <a:pt x="273367" y="85902"/>
                  </a:lnTo>
                  <a:lnTo>
                    <a:pt x="233502" y="112915"/>
                  </a:lnTo>
                  <a:lnTo>
                    <a:pt x="195948" y="143179"/>
                  </a:lnTo>
                  <a:lnTo>
                    <a:pt x="160947" y="176555"/>
                  </a:lnTo>
                  <a:lnTo>
                    <a:pt x="128765" y="212890"/>
                  </a:lnTo>
                  <a:lnTo>
                    <a:pt x="99402" y="252412"/>
                  </a:lnTo>
                  <a:lnTo>
                    <a:pt x="73621" y="294157"/>
                  </a:lnTo>
                  <a:lnTo>
                    <a:pt x="51536" y="337858"/>
                  </a:lnTo>
                  <a:lnTo>
                    <a:pt x="33248" y="383222"/>
                  </a:lnTo>
                  <a:lnTo>
                    <a:pt x="18846" y="429983"/>
                  </a:lnTo>
                  <a:lnTo>
                    <a:pt x="8445" y="477862"/>
                  </a:lnTo>
                  <a:lnTo>
                    <a:pt x="2133" y="526567"/>
                  </a:lnTo>
                  <a:lnTo>
                    <a:pt x="0" y="575843"/>
                  </a:lnTo>
                  <a:lnTo>
                    <a:pt x="2324" y="627481"/>
                  </a:lnTo>
                  <a:lnTo>
                    <a:pt x="9194" y="678383"/>
                  </a:lnTo>
                  <a:lnTo>
                    <a:pt x="20535" y="728281"/>
                  </a:lnTo>
                  <a:lnTo>
                    <a:pt x="36220" y="776871"/>
                  </a:lnTo>
                  <a:lnTo>
                    <a:pt x="56134" y="823887"/>
                  </a:lnTo>
                  <a:lnTo>
                    <a:pt x="80187" y="869010"/>
                  </a:lnTo>
                  <a:lnTo>
                    <a:pt x="108267" y="911974"/>
                  </a:lnTo>
                  <a:lnTo>
                    <a:pt x="140271" y="952487"/>
                  </a:lnTo>
                  <a:lnTo>
                    <a:pt x="175374" y="989609"/>
                  </a:lnTo>
                  <a:lnTo>
                    <a:pt x="213398" y="1023289"/>
                  </a:lnTo>
                  <a:lnTo>
                    <a:pt x="254063" y="1053388"/>
                  </a:lnTo>
                  <a:lnTo>
                    <a:pt x="297091" y="1079766"/>
                  </a:lnTo>
                  <a:lnTo>
                    <a:pt x="342239" y="1102245"/>
                  </a:lnTo>
                  <a:lnTo>
                    <a:pt x="389216" y="1120711"/>
                  </a:lnTo>
                  <a:lnTo>
                    <a:pt x="437781" y="1134986"/>
                  </a:lnTo>
                  <a:lnTo>
                    <a:pt x="487641" y="1144955"/>
                  </a:lnTo>
                  <a:lnTo>
                    <a:pt x="489534" y="1145095"/>
                  </a:lnTo>
                  <a:lnTo>
                    <a:pt x="495515" y="1145095"/>
                  </a:lnTo>
                  <a:lnTo>
                    <a:pt x="500786" y="1140726"/>
                  </a:lnTo>
                  <a:lnTo>
                    <a:pt x="502754" y="1127887"/>
                  </a:lnTo>
                  <a:close/>
                </a:path>
                <a:path w="1151890" h="1151254">
                  <a:moveTo>
                    <a:pt x="544436" y="696696"/>
                  </a:moveTo>
                  <a:lnTo>
                    <a:pt x="534187" y="641642"/>
                  </a:lnTo>
                  <a:lnTo>
                    <a:pt x="519861" y="610908"/>
                  </a:lnTo>
                  <a:lnTo>
                    <a:pt x="519861" y="699147"/>
                  </a:lnTo>
                  <a:lnTo>
                    <a:pt x="512635" y="742391"/>
                  </a:lnTo>
                  <a:lnTo>
                    <a:pt x="492988" y="779957"/>
                  </a:lnTo>
                  <a:lnTo>
                    <a:pt x="463181" y="809586"/>
                  </a:lnTo>
                  <a:lnTo>
                    <a:pt x="425488" y="829030"/>
                  </a:lnTo>
                  <a:lnTo>
                    <a:pt x="382168" y="836002"/>
                  </a:lnTo>
                  <a:lnTo>
                    <a:pt x="338848" y="829030"/>
                  </a:lnTo>
                  <a:lnTo>
                    <a:pt x="301155" y="809586"/>
                  </a:lnTo>
                  <a:lnTo>
                    <a:pt x="271360" y="779957"/>
                  </a:lnTo>
                  <a:lnTo>
                    <a:pt x="251714" y="742391"/>
                  </a:lnTo>
                  <a:lnTo>
                    <a:pt x="244487" y="699147"/>
                  </a:lnTo>
                  <a:lnTo>
                    <a:pt x="245351" y="693394"/>
                  </a:lnTo>
                  <a:lnTo>
                    <a:pt x="247154" y="682612"/>
                  </a:lnTo>
                  <a:lnTo>
                    <a:pt x="249999" y="667385"/>
                  </a:lnTo>
                  <a:lnTo>
                    <a:pt x="253961" y="648347"/>
                  </a:lnTo>
                  <a:lnTo>
                    <a:pt x="382168" y="379818"/>
                  </a:lnTo>
                  <a:lnTo>
                    <a:pt x="510387" y="648347"/>
                  </a:lnTo>
                  <a:lnTo>
                    <a:pt x="518998" y="693394"/>
                  </a:lnTo>
                  <a:lnTo>
                    <a:pt x="519861" y="699147"/>
                  </a:lnTo>
                  <a:lnTo>
                    <a:pt x="519861" y="610908"/>
                  </a:lnTo>
                  <a:lnTo>
                    <a:pt x="409536" y="379818"/>
                  </a:lnTo>
                  <a:lnTo>
                    <a:pt x="391261" y="341566"/>
                  </a:lnTo>
                  <a:lnTo>
                    <a:pt x="386930" y="338823"/>
                  </a:lnTo>
                  <a:lnTo>
                    <a:pt x="377405" y="338823"/>
                  </a:lnTo>
                  <a:lnTo>
                    <a:pt x="230670" y="639838"/>
                  </a:lnTo>
                  <a:lnTo>
                    <a:pt x="222338" y="681215"/>
                  </a:lnTo>
                  <a:lnTo>
                    <a:pt x="219900" y="696696"/>
                  </a:lnTo>
                  <a:lnTo>
                    <a:pt x="219913" y="699147"/>
                  </a:lnTo>
                  <a:lnTo>
                    <a:pt x="225615" y="741438"/>
                  </a:lnTo>
                  <a:lnTo>
                    <a:pt x="241896" y="779957"/>
                  </a:lnTo>
                  <a:lnTo>
                    <a:pt x="241998" y="780211"/>
                  </a:lnTo>
                  <a:lnTo>
                    <a:pt x="267411" y="813079"/>
                  </a:lnTo>
                  <a:lnTo>
                    <a:pt x="300278" y="838492"/>
                  </a:lnTo>
                  <a:lnTo>
                    <a:pt x="339051" y="854887"/>
                  </a:lnTo>
                  <a:lnTo>
                    <a:pt x="382168" y="860704"/>
                  </a:lnTo>
                  <a:lnTo>
                    <a:pt x="425284" y="854887"/>
                  </a:lnTo>
                  <a:lnTo>
                    <a:pt x="464058" y="838492"/>
                  </a:lnTo>
                  <a:lnTo>
                    <a:pt x="496938" y="813079"/>
                  </a:lnTo>
                  <a:lnTo>
                    <a:pt x="522351" y="780211"/>
                  </a:lnTo>
                  <a:lnTo>
                    <a:pt x="538734" y="741438"/>
                  </a:lnTo>
                  <a:lnTo>
                    <a:pt x="544436" y="699147"/>
                  </a:lnTo>
                  <a:lnTo>
                    <a:pt x="544436" y="696696"/>
                  </a:lnTo>
                  <a:close/>
                </a:path>
                <a:path w="1151890" h="1151254">
                  <a:moveTo>
                    <a:pt x="793851" y="475856"/>
                  </a:moveTo>
                  <a:lnTo>
                    <a:pt x="786536" y="435432"/>
                  </a:lnTo>
                  <a:lnTo>
                    <a:pt x="769175" y="398360"/>
                  </a:lnTo>
                  <a:lnTo>
                    <a:pt x="769175" y="476681"/>
                  </a:lnTo>
                  <a:lnTo>
                    <a:pt x="761657" y="512381"/>
                  </a:lnTo>
                  <a:lnTo>
                    <a:pt x="741768" y="541528"/>
                  </a:lnTo>
                  <a:lnTo>
                    <a:pt x="712444" y="561187"/>
                  </a:lnTo>
                  <a:lnTo>
                    <a:pt x="676630" y="568388"/>
                  </a:lnTo>
                  <a:lnTo>
                    <a:pt x="640829" y="561187"/>
                  </a:lnTo>
                  <a:lnTo>
                    <a:pt x="611492" y="541528"/>
                  </a:lnTo>
                  <a:lnTo>
                    <a:pt x="591591" y="512381"/>
                  </a:lnTo>
                  <a:lnTo>
                    <a:pt x="584085" y="476681"/>
                  </a:lnTo>
                  <a:lnTo>
                    <a:pt x="584708" y="472503"/>
                  </a:lnTo>
                  <a:lnTo>
                    <a:pt x="585965" y="465112"/>
                  </a:lnTo>
                  <a:lnTo>
                    <a:pt x="587883" y="454850"/>
                  </a:lnTo>
                  <a:lnTo>
                    <a:pt x="590524" y="442125"/>
                  </a:lnTo>
                  <a:lnTo>
                    <a:pt x="676630" y="261810"/>
                  </a:lnTo>
                  <a:lnTo>
                    <a:pt x="762736" y="442125"/>
                  </a:lnTo>
                  <a:lnTo>
                    <a:pt x="765378" y="454850"/>
                  </a:lnTo>
                  <a:lnTo>
                    <a:pt x="767283" y="465112"/>
                  </a:lnTo>
                  <a:lnTo>
                    <a:pt x="768540" y="472503"/>
                  </a:lnTo>
                  <a:lnTo>
                    <a:pt x="769048" y="475856"/>
                  </a:lnTo>
                  <a:lnTo>
                    <a:pt x="769175" y="476681"/>
                  </a:lnTo>
                  <a:lnTo>
                    <a:pt x="769175" y="398360"/>
                  </a:lnTo>
                  <a:lnTo>
                    <a:pt x="703973" y="261810"/>
                  </a:lnTo>
                  <a:lnTo>
                    <a:pt x="685711" y="223545"/>
                  </a:lnTo>
                  <a:lnTo>
                    <a:pt x="681380" y="220814"/>
                  </a:lnTo>
                  <a:lnTo>
                    <a:pt x="671868" y="220814"/>
                  </a:lnTo>
                  <a:lnTo>
                    <a:pt x="567232" y="433616"/>
                  </a:lnTo>
                  <a:lnTo>
                    <a:pt x="559930" y="471182"/>
                  </a:lnTo>
                  <a:lnTo>
                    <a:pt x="559396" y="475856"/>
                  </a:lnTo>
                  <a:lnTo>
                    <a:pt x="568629" y="521436"/>
                  </a:lnTo>
                  <a:lnTo>
                    <a:pt x="593775" y="558711"/>
                  </a:lnTo>
                  <a:lnTo>
                    <a:pt x="631037" y="583857"/>
                  </a:lnTo>
                  <a:lnTo>
                    <a:pt x="676630" y="593077"/>
                  </a:lnTo>
                  <a:lnTo>
                    <a:pt x="722210" y="583857"/>
                  </a:lnTo>
                  <a:lnTo>
                    <a:pt x="745134" y="568388"/>
                  </a:lnTo>
                  <a:lnTo>
                    <a:pt x="759485" y="558711"/>
                  </a:lnTo>
                  <a:lnTo>
                    <a:pt x="784631" y="521436"/>
                  </a:lnTo>
                  <a:lnTo>
                    <a:pt x="793851" y="475856"/>
                  </a:lnTo>
                  <a:close/>
                </a:path>
                <a:path w="1151890" h="1151254">
                  <a:moveTo>
                    <a:pt x="836218" y="821905"/>
                  </a:moveTo>
                  <a:lnTo>
                    <a:pt x="811517" y="751255"/>
                  </a:lnTo>
                  <a:lnTo>
                    <a:pt x="811517" y="822731"/>
                  </a:lnTo>
                  <a:lnTo>
                    <a:pt x="806462" y="846264"/>
                  </a:lnTo>
                  <a:lnTo>
                    <a:pt x="793280" y="865479"/>
                  </a:lnTo>
                  <a:lnTo>
                    <a:pt x="773887" y="878433"/>
                  </a:lnTo>
                  <a:lnTo>
                    <a:pt x="750252" y="883183"/>
                  </a:lnTo>
                  <a:lnTo>
                    <a:pt x="726592" y="878433"/>
                  </a:lnTo>
                  <a:lnTo>
                    <a:pt x="707212" y="865479"/>
                  </a:lnTo>
                  <a:lnTo>
                    <a:pt x="694029" y="846264"/>
                  </a:lnTo>
                  <a:lnTo>
                    <a:pt x="688987" y="822731"/>
                  </a:lnTo>
                  <a:lnTo>
                    <a:pt x="689660" y="818108"/>
                  </a:lnTo>
                  <a:lnTo>
                    <a:pt x="690664" y="811593"/>
                  </a:lnTo>
                  <a:lnTo>
                    <a:pt x="693305" y="799439"/>
                  </a:lnTo>
                  <a:lnTo>
                    <a:pt x="750252" y="680224"/>
                  </a:lnTo>
                  <a:lnTo>
                    <a:pt x="807173" y="799439"/>
                  </a:lnTo>
                  <a:lnTo>
                    <a:pt x="809815" y="811593"/>
                  </a:lnTo>
                  <a:lnTo>
                    <a:pt x="811390" y="821905"/>
                  </a:lnTo>
                  <a:lnTo>
                    <a:pt x="811517" y="822731"/>
                  </a:lnTo>
                  <a:lnTo>
                    <a:pt x="811517" y="751255"/>
                  </a:lnTo>
                  <a:lnTo>
                    <a:pt x="777608" y="680224"/>
                  </a:lnTo>
                  <a:lnTo>
                    <a:pt x="759333" y="641959"/>
                  </a:lnTo>
                  <a:lnTo>
                    <a:pt x="755002" y="639241"/>
                  </a:lnTo>
                  <a:lnTo>
                    <a:pt x="745477" y="639241"/>
                  </a:lnTo>
                  <a:lnTo>
                    <a:pt x="670013" y="790943"/>
                  </a:lnTo>
                  <a:lnTo>
                    <a:pt x="664286" y="821905"/>
                  </a:lnTo>
                  <a:lnTo>
                    <a:pt x="671042" y="855332"/>
                  </a:lnTo>
                  <a:lnTo>
                    <a:pt x="689483" y="882662"/>
                  </a:lnTo>
                  <a:lnTo>
                    <a:pt x="716813" y="901115"/>
                  </a:lnTo>
                  <a:lnTo>
                    <a:pt x="750252" y="907872"/>
                  </a:lnTo>
                  <a:lnTo>
                    <a:pt x="783678" y="901115"/>
                  </a:lnTo>
                  <a:lnTo>
                    <a:pt x="810247" y="883183"/>
                  </a:lnTo>
                  <a:lnTo>
                    <a:pt x="810996" y="882662"/>
                  </a:lnTo>
                  <a:lnTo>
                    <a:pt x="829449" y="855332"/>
                  </a:lnTo>
                  <a:lnTo>
                    <a:pt x="836218" y="821905"/>
                  </a:lnTo>
                  <a:close/>
                </a:path>
                <a:path w="1151890" h="1151254">
                  <a:moveTo>
                    <a:pt x="1151661" y="575843"/>
                  </a:moveTo>
                  <a:lnTo>
                    <a:pt x="1149756" y="528688"/>
                  </a:lnTo>
                  <a:lnTo>
                    <a:pt x="1144117" y="482561"/>
                  </a:lnTo>
                  <a:lnTo>
                    <a:pt x="1134897" y="437629"/>
                  </a:lnTo>
                  <a:lnTo>
                    <a:pt x="1122260" y="394030"/>
                  </a:lnTo>
                  <a:lnTo>
                    <a:pt x="1106347" y="351917"/>
                  </a:lnTo>
                  <a:lnTo>
                    <a:pt x="1087297" y="311442"/>
                  </a:lnTo>
                  <a:lnTo>
                    <a:pt x="1065276" y="272745"/>
                  </a:lnTo>
                  <a:lnTo>
                    <a:pt x="1040422" y="235978"/>
                  </a:lnTo>
                  <a:lnTo>
                    <a:pt x="1012888" y="201295"/>
                  </a:lnTo>
                  <a:lnTo>
                    <a:pt x="982814" y="168846"/>
                  </a:lnTo>
                  <a:lnTo>
                    <a:pt x="950366" y="138785"/>
                  </a:lnTo>
                  <a:lnTo>
                    <a:pt x="915695" y="111252"/>
                  </a:lnTo>
                  <a:lnTo>
                    <a:pt x="878928" y="86398"/>
                  </a:lnTo>
                  <a:lnTo>
                    <a:pt x="840244" y="64376"/>
                  </a:lnTo>
                  <a:lnTo>
                    <a:pt x="799757" y="45326"/>
                  </a:lnTo>
                  <a:lnTo>
                    <a:pt x="757643" y="29413"/>
                  </a:lnTo>
                  <a:lnTo>
                    <a:pt x="714044" y="16764"/>
                  </a:lnTo>
                  <a:lnTo>
                    <a:pt x="669112" y="7556"/>
                  </a:lnTo>
                  <a:lnTo>
                    <a:pt x="622998" y="1917"/>
                  </a:lnTo>
                  <a:lnTo>
                    <a:pt x="575843" y="0"/>
                  </a:lnTo>
                  <a:lnTo>
                    <a:pt x="569023" y="0"/>
                  </a:lnTo>
                  <a:lnTo>
                    <a:pt x="563486" y="5537"/>
                  </a:lnTo>
                  <a:lnTo>
                    <a:pt x="563486" y="19164"/>
                  </a:lnTo>
                  <a:lnTo>
                    <a:pt x="569023" y="24701"/>
                  </a:lnTo>
                  <a:lnTo>
                    <a:pt x="575843" y="24701"/>
                  </a:lnTo>
                  <a:lnTo>
                    <a:pt x="623328" y="26733"/>
                  </a:lnTo>
                  <a:lnTo>
                    <a:pt x="669696" y="32702"/>
                  </a:lnTo>
                  <a:lnTo>
                    <a:pt x="714794" y="42443"/>
                  </a:lnTo>
                  <a:lnTo>
                    <a:pt x="758456" y="55803"/>
                  </a:lnTo>
                  <a:lnTo>
                    <a:pt x="800506" y="72593"/>
                  </a:lnTo>
                  <a:lnTo>
                    <a:pt x="840790" y="92671"/>
                  </a:lnTo>
                  <a:lnTo>
                    <a:pt x="879119" y="115849"/>
                  </a:lnTo>
                  <a:lnTo>
                    <a:pt x="915339" y="141973"/>
                  </a:lnTo>
                  <a:lnTo>
                    <a:pt x="949299" y="170878"/>
                  </a:lnTo>
                  <a:lnTo>
                    <a:pt x="980808" y="202387"/>
                  </a:lnTo>
                  <a:lnTo>
                    <a:pt x="1009700" y="236334"/>
                  </a:lnTo>
                  <a:lnTo>
                    <a:pt x="1035824" y="272554"/>
                  </a:lnTo>
                  <a:lnTo>
                    <a:pt x="1059002" y="310896"/>
                  </a:lnTo>
                  <a:lnTo>
                    <a:pt x="1079080" y="351167"/>
                  </a:lnTo>
                  <a:lnTo>
                    <a:pt x="1095883" y="393217"/>
                  </a:lnTo>
                  <a:lnTo>
                    <a:pt x="1109230" y="436880"/>
                  </a:lnTo>
                  <a:lnTo>
                    <a:pt x="1118984" y="481990"/>
                  </a:lnTo>
                  <a:lnTo>
                    <a:pt x="1124953" y="528358"/>
                  </a:lnTo>
                  <a:lnTo>
                    <a:pt x="1126972" y="575843"/>
                  </a:lnTo>
                  <a:lnTo>
                    <a:pt x="1124889" y="623938"/>
                  </a:lnTo>
                  <a:lnTo>
                    <a:pt x="1118768" y="670915"/>
                  </a:lnTo>
                  <a:lnTo>
                    <a:pt x="1108760" y="716610"/>
                  </a:lnTo>
                  <a:lnTo>
                    <a:pt x="1095057" y="760857"/>
                  </a:lnTo>
                  <a:lnTo>
                    <a:pt x="1077798" y="803452"/>
                  </a:lnTo>
                  <a:lnTo>
                    <a:pt x="1057186" y="844219"/>
                  </a:lnTo>
                  <a:lnTo>
                    <a:pt x="1033373" y="883005"/>
                  </a:lnTo>
                  <a:lnTo>
                    <a:pt x="1006525" y="919594"/>
                  </a:lnTo>
                  <a:lnTo>
                    <a:pt x="976807" y="953833"/>
                  </a:lnTo>
                  <a:lnTo>
                    <a:pt x="944410" y="985520"/>
                  </a:lnTo>
                  <a:lnTo>
                    <a:pt x="909497" y="1014488"/>
                  </a:lnTo>
                  <a:lnTo>
                    <a:pt x="872223" y="1040561"/>
                  </a:lnTo>
                  <a:lnTo>
                    <a:pt x="832764" y="1063561"/>
                  </a:lnTo>
                  <a:lnTo>
                    <a:pt x="791298" y="1083284"/>
                  </a:lnTo>
                  <a:lnTo>
                    <a:pt x="747979" y="1099578"/>
                  </a:lnTo>
                  <a:lnTo>
                    <a:pt x="702995" y="1112253"/>
                  </a:lnTo>
                  <a:lnTo>
                    <a:pt x="656501" y="1121130"/>
                  </a:lnTo>
                  <a:lnTo>
                    <a:pt x="608672" y="1126020"/>
                  </a:lnTo>
                  <a:lnTo>
                    <a:pt x="601865" y="1126413"/>
                  </a:lnTo>
                  <a:lnTo>
                    <a:pt x="596671" y="1132255"/>
                  </a:lnTo>
                  <a:lnTo>
                    <a:pt x="597446" y="1145628"/>
                  </a:lnTo>
                  <a:lnTo>
                    <a:pt x="602894" y="1150683"/>
                  </a:lnTo>
                  <a:lnTo>
                    <a:pt x="609384" y="1150683"/>
                  </a:lnTo>
                  <a:lnTo>
                    <a:pt x="657491" y="1145921"/>
                  </a:lnTo>
                  <a:lnTo>
                    <a:pt x="703618" y="1137437"/>
                  </a:lnTo>
                  <a:lnTo>
                    <a:pt x="748360" y="1125385"/>
                  </a:lnTo>
                  <a:lnTo>
                    <a:pt x="791552" y="1109903"/>
                  </a:lnTo>
                  <a:lnTo>
                    <a:pt x="833043" y="1091158"/>
                  </a:lnTo>
                  <a:lnTo>
                    <a:pt x="872705" y="1069314"/>
                  </a:lnTo>
                  <a:lnTo>
                    <a:pt x="910348" y="1044536"/>
                  </a:lnTo>
                  <a:lnTo>
                    <a:pt x="945857" y="1016965"/>
                  </a:lnTo>
                  <a:lnTo>
                    <a:pt x="979068" y="986777"/>
                  </a:lnTo>
                  <a:lnTo>
                    <a:pt x="1009827" y="954125"/>
                  </a:lnTo>
                  <a:lnTo>
                    <a:pt x="1037996" y="919175"/>
                  </a:lnTo>
                  <a:lnTo>
                    <a:pt x="1063409" y="882078"/>
                  </a:lnTo>
                  <a:lnTo>
                    <a:pt x="1085913" y="843000"/>
                  </a:lnTo>
                  <a:lnTo>
                    <a:pt x="1105382" y="802106"/>
                  </a:lnTo>
                  <a:lnTo>
                    <a:pt x="1121638" y="759536"/>
                  </a:lnTo>
                  <a:lnTo>
                    <a:pt x="1134554" y="715479"/>
                  </a:lnTo>
                  <a:lnTo>
                    <a:pt x="1143952" y="670064"/>
                  </a:lnTo>
                  <a:lnTo>
                    <a:pt x="1149718" y="623468"/>
                  </a:lnTo>
                  <a:lnTo>
                    <a:pt x="1151661" y="57584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5875262" y="4315242"/>
              <a:ext cx="146864" cy="222465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5665013" y="5401046"/>
              <a:ext cx="155503" cy="219324"/>
            </a:xfrm>
            <a:prstGeom prst="rect">
              <a:avLst/>
            </a:prstGeom>
          </p:spPr>
        </p:pic>
      </p:grpSp>
      <p:grpSp>
        <p:nvGrpSpPr>
          <p:cNvPr id="134" name="object 134"/>
          <p:cNvGrpSpPr/>
          <p:nvPr/>
        </p:nvGrpSpPr>
        <p:grpSpPr>
          <a:xfrm>
            <a:off x="8980178" y="5858786"/>
            <a:ext cx="534035" cy="534035"/>
            <a:chOff x="8980178" y="5858786"/>
            <a:chExt cx="534035" cy="534035"/>
          </a:xfrm>
        </p:grpSpPr>
        <p:sp>
          <p:nvSpPr>
            <p:cNvPr id="135" name="object 135"/>
            <p:cNvSpPr/>
            <p:nvPr/>
          </p:nvSpPr>
          <p:spPr>
            <a:xfrm>
              <a:off x="9110498" y="5858795"/>
              <a:ext cx="273050" cy="534035"/>
            </a:xfrm>
            <a:custGeom>
              <a:avLst/>
              <a:gdLst/>
              <a:ahLst/>
              <a:cxnLst/>
              <a:rect l="l" t="t" r="r" b="b"/>
              <a:pathLst>
                <a:path w="273050" h="534035">
                  <a:moveTo>
                    <a:pt x="148767" y="427316"/>
                  </a:moveTo>
                  <a:lnTo>
                    <a:pt x="143243" y="421792"/>
                  </a:lnTo>
                  <a:lnTo>
                    <a:pt x="129603" y="421792"/>
                  </a:lnTo>
                  <a:lnTo>
                    <a:pt x="124079" y="427316"/>
                  </a:lnTo>
                  <a:lnTo>
                    <a:pt x="124079" y="527989"/>
                  </a:lnTo>
                  <a:lnTo>
                    <a:pt x="129603" y="533501"/>
                  </a:lnTo>
                  <a:lnTo>
                    <a:pt x="136423" y="533501"/>
                  </a:lnTo>
                  <a:lnTo>
                    <a:pt x="143243" y="533501"/>
                  </a:lnTo>
                  <a:lnTo>
                    <a:pt x="148767" y="527989"/>
                  </a:lnTo>
                  <a:lnTo>
                    <a:pt x="148767" y="427316"/>
                  </a:lnTo>
                  <a:close/>
                </a:path>
                <a:path w="273050" h="534035">
                  <a:moveTo>
                    <a:pt x="148767" y="5524"/>
                  </a:moveTo>
                  <a:lnTo>
                    <a:pt x="143243" y="0"/>
                  </a:lnTo>
                  <a:lnTo>
                    <a:pt x="129603" y="0"/>
                  </a:lnTo>
                  <a:lnTo>
                    <a:pt x="124079" y="5524"/>
                  </a:lnTo>
                  <a:lnTo>
                    <a:pt x="124079" y="106184"/>
                  </a:lnTo>
                  <a:lnTo>
                    <a:pt x="129603" y="111709"/>
                  </a:lnTo>
                  <a:lnTo>
                    <a:pt x="136423" y="111709"/>
                  </a:lnTo>
                  <a:lnTo>
                    <a:pt x="143243" y="111709"/>
                  </a:lnTo>
                  <a:lnTo>
                    <a:pt x="148767" y="106184"/>
                  </a:lnTo>
                  <a:lnTo>
                    <a:pt x="148767" y="5524"/>
                  </a:lnTo>
                  <a:close/>
                </a:path>
                <a:path w="273050" h="534035">
                  <a:moveTo>
                    <a:pt x="272846" y="266750"/>
                  </a:moveTo>
                  <a:lnTo>
                    <a:pt x="265887" y="223672"/>
                  </a:lnTo>
                  <a:lnTo>
                    <a:pt x="248170" y="189471"/>
                  </a:lnTo>
                  <a:lnTo>
                    <a:pt x="248170" y="266750"/>
                  </a:lnTo>
                  <a:lnTo>
                    <a:pt x="239445" y="309829"/>
                  </a:lnTo>
                  <a:lnTo>
                    <a:pt x="239369" y="310197"/>
                  </a:lnTo>
                  <a:lnTo>
                    <a:pt x="215404" y="345732"/>
                  </a:lnTo>
                  <a:lnTo>
                    <a:pt x="179882" y="369697"/>
                  </a:lnTo>
                  <a:lnTo>
                    <a:pt x="136423" y="378498"/>
                  </a:lnTo>
                  <a:lnTo>
                    <a:pt x="92976" y="369697"/>
                  </a:lnTo>
                  <a:lnTo>
                    <a:pt x="57454" y="345732"/>
                  </a:lnTo>
                  <a:lnTo>
                    <a:pt x="33477" y="310197"/>
                  </a:lnTo>
                  <a:lnTo>
                    <a:pt x="24688" y="266750"/>
                  </a:lnTo>
                  <a:lnTo>
                    <a:pt x="33401" y="223672"/>
                  </a:lnTo>
                  <a:lnTo>
                    <a:pt x="33477" y="223304"/>
                  </a:lnTo>
                  <a:lnTo>
                    <a:pt x="57454" y="187782"/>
                  </a:lnTo>
                  <a:lnTo>
                    <a:pt x="92976" y="163804"/>
                  </a:lnTo>
                  <a:lnTo>
                    <a:pt x="136423" y="155016"/>
                  </a:lnTo>
                  <a:lnTo>
                    <a:pt x="179882" y="163804"/>
                  </a:lnTo>
                  <a:lnTo>
                    <a:pt x="215404" y="187782"/>
                  </a:lnTo>
                  <a:lnTo>
                    <a:pt x="239369" y="223304"/>
                  </a:lnTo>
                  <a:lnTo>
                    <a:pt x="248170" y="266750"/>
                  </a:lnTo>
                  <a:lnTo>
                    <a:pt x="248170" y="189471"/>
                  </a:lnTo>
                  <a:lnTo>
                    <a:pt x="216941" y="156692"/>
                  </a:lnTo>
                  <a:lnTo>
                    <a:pt x="179501" y="137299"/>
                  </a:lnTo>
                  <a:lnTo>
                    <a:pt x="136423" y="130340"/>
                  </a:lnTo>
                  <a:lnTo>
                    <a:pt x="93345" y="137299"/>
                  </a:lnTo>
                  <a:lnTo>
                    <a:pt x="55905" y="156692"/>
                  </a:lnTo>
                  <a:lnTo>
                    <a:pt x="26352" y="186232"/>
                  </a:lnTo>
                  <a:lnTo>
                    <a:pt x="6959" y="223672"/>
                  </a:lnTo>
                  <a:lnTo>
                    <a:pt x="0" y="266750"/>
                  </a:lnTo>
                  <a:lnTo>
                    <a:pt x="6959" y="309829"/>
                  </a:lnTo>
                  <a:lnTo>
                    <a:pt x="26352" y="347268"/>
                  </a:lnTo>
                  <a:lnTo>
                    <a:pt x="55905" y="376821"/>
                  </a:lnTo>
                  <a:lnTo>
                    <a:pt x="93345" y="396214"/>
                  </a:lnTo>
                  <a:lnTo>
                    <a:pt x="136423" y="403174"/>
                  </a:lnTo>
                  <a:lnTo>
                    <a:pt x="179501" y="396214"/>
                  </a:lnTo>
                  <a:lnTo>
                    <a:pt x="213702" y="378498"/>
                  </a:lnTo>
                  <a:lnTo>
                    <a:pt x="216941" y="376821"/>
                  </a:lnTo>
                  <a:lnTo>
                    <a:pt x="246494" y="347268"/>
                  </a:lnTo>
                  <a:lnTo>
                    <a:pt x="265887" y="309829"/>
                  </a:lnTo>
                  <a:lnTo>
                    <a:pt x="272846" y="26675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9351737" y="5932089"/>
              <a:ext cx="88636" cy="87431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053491" y="6230346"/>
              <a:ext cx="88625" cy="87431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8980170" y="6113201"/>
              <a:ext cx="534035" cy="24765"/>
            </a:xfrm>
            <a:custGeom>
              <a:avLst/>
              <a:gdLst/>
              <a:ahLst/>
              <a:cxnLst/>
              <a:rect l="l" t="t" r="r" b="b"/>
              <a:pathLst>
                <a:path w="534034" h="24764">
                  <a:moveTo>
                    <a:pt x="111709" y="5524"/>
                  </a:moveTo>
                  <a:lnTo>
                    <a:pt x="106172" y="0"/>
                  </a:lnTo>
                  <a:lnTo>
                    <a:pt x="5524" y="0"/>
                  </a:lnTo>
                  <a:lnTo>
                    <a:pt x="0" y="5524"/>
                  </a:lnTo>
                  <a:lnTo>
                    <a:pt x="0" y="19164"/>
                  </a:lnTo>
                  <a:lnTo>
                    <a:pt x="5524" y="24688"/>
                  </a:lnTo>
                  <a:lnTo>
                    <a:pt x="99364" y="24688"/>
                  </a:lnTo>
                  <a:lnTo>
                    <a:pt x="106172" y="24688"/>
                  </a:lnTo>
                  <a:lnTo>
                    <a:pt x="111709" y="19164"/>
                  </a:lnTo>
                  <a:lnTo>
                    <a:pt x="111709" y="5524"/>
                  </a:lnTo>
                  <a:close/>
                </a:path>
                <a:path w="534034" h="24764">
                  <a:moveTo>
                    <a:pt x="533501" y="5524"/>
                  </a:moveTo>
                  <a:lnTo>
                    <a:pt x="527977" y="0"/>
                  </a:lnTo>
                  <a:lnTo>
                    <a:pt x="427329" y="0"/>
                  </a:lnTo>
                  <a:lnTo>
                    <a:pt x="421805" y="5524"/>
                  </a:lnTo>
                  <a:lnTo>
                    <a:pt x="421805" y="19164"/>
                  </a:lnTo>
                  <a:lnTo>
                    <a:pt x="427329" y="24688"/>
                  </a:lnTo>
                  <a:lnTo>
                    <a:pt x="521157" y="24688"/>
                  </a:lnTo>
                  <a:lnTo>
                    <a:pt x="527977" y="24688"/>
                  </a:lnTo>
                  <a:lnTo>
                    <a:pt x="533501" y="19164"/>
                  </a:lnTo>
                  <a:lnTo>
                    <a:pt x="533501" y="552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1737" y="6230346"/>
              <a:ext cx="88636" cy="87431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053491" y="5932089"/>
              <a:ext cx="88625" cy="87431"/>
            </a:xfrm>
            <a:prstGeom prst="rect">
              <a:avLst/>
            </a:prstGeom>
          </p:spPr>
        </p:pic>
      </p:grpSp>
      <p:grpSp>
        <p:nvGrpSpPr>
          <p:cNvPr id="141" name="object 141"/>
          <p:cNvGrpSpPr/>
          <p:nvPr/>
        </p:nvGrpSpPr>
        <p:grpSpPr>
          <a:xfrm>
            <a:off x="8724282" y="6456756"/>
            <a:ext cx="1045844" cy="645795"/>
            <a:chOff x="8724282" y="6456756"/>
            <a:chExt cx="1045844" cy="645795"/>
          </a:xfrm>
        </p:grpSpPr>
        <p:sp>
          <p:nvSpPr>
            <p:cNvPr id="142" name="object 142"/>
            <p:cNvSpPr/>
            <p:nvPr/>
          </p:nvSpPr>
          <p:spPr>
            <a:xfrm>
              <a:off x="8724282" y="6457820"/>
              <a:ext cx="1045844" cy="419100"/>
            </a:xfrm>
            <a:custGeom>
              <a:avLst/>
              <a:gdLst/>
              <a:ahLst/>
              <a:cxnLst/>
              <a:rect l="l" t="t" r="r" b="b"/>
              <a:pathLst>
                <a:path w="1045845" h="419100">
                  <a:moveTo>
                    <a:pt x="779871" y="0"/>
                  </a:moveTo>
                  <a:lnTo>
                    <a:pt x="265426" y="0"/>
                  </a:lnTo>
                  <a:lnTo>
                    <a:pt x="261541" y="2104"/>
                  </a:lnTo>
                  <a:lnTo>
                    <a:pt x="198" y="403212"/>
                  </a:lnTo>
                  <a:lnTo>
                    <a:pt x="0" y="408050"/>
                  </a:lnTo>
                  <a:lnTo>
                    <a:pt x="4314" y="416018"/>
                  </a:lnTo>
                  <a:lnTo>
                    <a:pt x="8481" y="418500"/>
                  </a:lnTo>
                  <a:lnTo>
                    <a:pt x="1036827" y="418500"/>
                  </a:lnTo>
                  <a:lnTo>
                    <a:pt x="1040984" y="416018"/>
                  </a:lnTo>
                  <a:lnTo>
                    <a:pt x="1045298" y="408050"/>
                  </a:lnTo>
                  <a:lnTo>
                    <a:pt x="1045109" y="403212"/>
                  </a:lnTo>
                  <a:lnTo>
                    <a:pt x="1038982" y="393809"/>
                  </a:lnTo>
                  <a:lnTo>
                    <a:pt x="35779" y="393809"/>
                  </a:lnTo>
                  <a:lnTo>
                    <a:pt x="276295" y="24679"/>
                  </a:lnTo>
                  <a:lnTo>
                    <a:pt x="798465" y="24679"/>
                  </a:lnTo>
                  <a:lnTo>
                    <a:pt x="783756" y="2104"/>
                  </a:lnTo>
                  <a:lnTo>
                    <a:pt x="779871" y="0"/>
                  </a:lnTo>
                  <a:close/>
                </a:path>
                <a:path w="1045845" h="419100">
                  <a:moveTo>
                    <a:pt x="798465" y="24679"/>
                  </a:moveTo>
                  <a:lnTo>
                    <a:pt x="769002" y="24679"/>
                  </a:lnTo>
                  <a:lnTo>
                    <a:pt x="1009508" y="393809"/>
                  </a:lnTo>
                  <a:lnTo>
                    <a:pt x="1038982" y="393809"/>
                  </a:lnTo>
                  <a:lnTo>
                    <a:pt x="798465" y="246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146486" y="6856440"/>
              <a:ext cx="200894" cy="24569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8818270" y="6456762"/>
              <a:ext cx="857885" cy="645795"/>
            </a:xfrm>
            <a:custGeom>
              <a:avLst/>
              <a:gdLst/>
              <a:ahLst/>
              <a:cxnLst/>
              <a:rect l="l" t="t" r="r" b="b"/>
              <a:pathLst>
                <a:path w="857884" h="645795">
                  <a:moveTo>
                    <a:pt x="646976" y="626224"/>
                  </a:moveTo>
                  <a:lnTo>
                    <a:pt x="641451" y="620699"/>
                  </a:lnTo>
                  <a:lnTo>
                    <a:pt x="215861" y="620699"/>
                  </a:lnTo>
                  <a:lnTo>
                    <a:pt x="210337" y="626224"/>
                  </a:lnTo>
                  <a:lnTo>
                    <a:pt x="210337" y="639864"/>
                  </a:lnTo>
                  <a:lnTo>
                    <a:pt x="215861" y="645388"/>
                  </a:lnTo>
                  <a:lnTo>
                    <a:pt x="634631" y="645388"/>
                  </a:lnTo>
                  <a:lnTo>
                    <a:pt x="641451" y="645388"/>
                  </a:lnTo>
                  <a:lnTo>
                    <a:pt x="646976" y="639864"/>
                  </a:lnTo>
                  <a:lnTo>
                    <a:pt x="646976" y="626224"/>
                  </a:lnTo>
                  <a:close/>
                </a:path>
                <a:path w="857884" h="645795">
                  <a:moveTo>
                    <a:pt x="857313" y="256908"/>
                  </a:moveTo>
                  <a:lnTo>
                    <a:pt x="851776" y="251396"/>
                  </a:lnTo>
                  <a:lnTo>
                    <a:pt x="564832" y="251396"/>
                  </a:lnTo>
                  <a:lnTo>
                    <a:pt x="544233" y="142951"/>
                  </a:lnTo>
                  <a:lnTo>
                    <a:pt x="753948" y="142951"/>
                  </a:lnTo>
                  <a:lnTo>
                    <a:pt x="760755" y="142951"/>
                  </a:lnTo>
                  <a:lnTo>
                    <a:pt x="766292" y="137426"/>
                  </a:lnTo>
                  <a:lnTo>
                    <a:pt x="766292" y="123799"/>
                  </a:lnTo>
                  <a:lnTo>
                    <a:pt x="760755" y="118275"/>
                  </a:lnTo>
                  <a:lnTo>
                    <a:pt x="539711" y="118275"/>
                  </a:lnTo>
                  <a:lnTo>
                    <a:pt x="539711" y="251396"/>
                  </a:lnTo>
                  <a:lnTo>
                    <a:pt x="317588" y="251396"/>
                  </a:lnTo>
                  <a:lnTo>
                    <a:pt x="338201" y="142951"/>
                  </a:lnTo>
                  <a:lnTo>
                    <a:pt x="519099" y="142951"/>
                  </a:lnTo>
                  <a:lnTo>
                    <a:pt x="539711" y="251396"/>
                  </a:lnTo>
                  <a:lnTo>
                    <a:pt x="539711" y="118275"/>
                  </a:lnTo>
                  <a:lnTo>
                    <a:pt x="539534" y="118275"/>
                  </a:lnTo>
                  <a:lnTo>
                    <a:pt x="517906" y="4394"/>
                  </a:lnTo>
                  <a:lnTo>
                    <a:pt x="511429" y="0"/>
                  </a:lnTo>
                  <a:lnTo>
                    <a:pt x="498043" y="2552"/>
                  </a:lnTo>
                  <a:lnTo>
                    <a:pt x="493649" y="9017"/>
                  </a:lnTo>
                  <a:lnTo>
                    <a:pt x="514413" y="118275"/>
                  </a:lnTo>
                  <a:lnTo>
                    <a:pt x="342887" y="118275"/>
                  </a:lnTo>
                  <a:lnTo>
                    <a:pt x="363664" y="9017"/>
                  </a:lnTo>
                  <a:lnTo>
                    <a:pt x="359257" y="2552"/>
                  </a:lnTo>
                  <a:lnTo>
                    <a:pt x="345833" y="0"/>
                  </a:lnTo>
                  <a:lnTo>
                    <a:pt x="339394" y="4394"/>
                  </a:lnTo>
                  <a:lnTo>
                    <a:pt x="317754" y="118275"/>
                  </a:lnTo>
                  <a:lnTo>
                    <a:pt x="92417" y="118275"/>
                  </a:lnTo>
                  <a:lnTo>
                    <a:pt x="86893" y="123799"/>
                  </a:lnTo>
                  <a:lnTo>
                    <a:pt x="86893" y="137426"/>
                  </a:lnTo>
                  <a:lnTo>
                    <a:pt x="92417" y="142951"/>
                  </a:lnTo>
                  <a:lnTo>
                    <a:pt x="313055" y="142951"/>
                  </a:lnTo>
                  <a:lnTo>
                    <a:pt x="292455" y="251396"/>
                  </a:lnTo>
                  <a:lnTo>
                    <a:pt x="5524" y="251396"/>
                  </a:lnTo>
                  <a:lnTo>
                    <a:pt x="0" y="256908"/>
                  </a:lnTo>
                  <a:lnTo>
                    <a:pt x="0" y="270548"/>
                  </a:lnTo>
                  <a:lnTo>
                    <a:pt x="5524" y="276072"/>
                  </a:lnTo>
                  <a:lnTo>
                    <a:pt x="287769" y="276072"/>
                  </a:lnTo>
                  <a:lnTo>
                    <a:pt x="262013" y="411619"/>
                  </a:lnTo>
                  <a:lnTo>
                    <a:pt x="266420" y="418071"/>
                  </a:lnTo>
                  <a:lnTo>
                    <a:pt x="273113" y="419354"/>
                  </a:lnTo>
                  <a:lnTo>
                    <a:pt x="275437" y="419569"/>
                  </a:lnTo>
                  <a:lnTo>
                    <a:pt x="281241" y="419569"/>
                  </a:lnTo>
                  <a:lnTo>
                    <a:pt x="286410" y="415442"/>
                  </a:lnTo>
                  <a:lnTo>
                    <a:pt x="312889" y="276072"/>
                  </a:lnTo>
                  <a:lnTo>
                    <a:pt x="544398" y="276072"/>
                  </a:lnTo>
                  <a:lnTo>
                    <a:pt x="570890" y="415442"/>
                  </a:lnTo>
                  <a:lnTo>
                    <a:pt x="576059" y="419569"/>
                  </a:lnTo>
                  <a:lnTo>
                    <a:pt x="581875" y="419569"/>
                  </a:lnTo>
                  <a:lnTo>
                    <a:pt x="582637" y="419569"/>
                  </a:lnTo>
                  <a:lnTo>
                    <a:pt x="590880" y="418071"/>
                  </a:lnTo>
                  <a:lnTo>
                    <a:pt x="595287" y="411619"/>
                  </a:lnTo>
                  <a:lnTo>
                    <a:pt x="569518" y="276072"/>
                  </a:lnTo>
                  <a:lnTo>
                    <a:pt x="844956" y="276072"/>
                  </a:lnTo>
                  <a:lnTo>
                    <a:pt x="851776" y="276072"/>
                  </a:lnTo>
                  <a:lnTo>
                    <a:pt x="857313" y="270548"/>
                  </a:lnTo>
                  <a:lnTo>
                    <a:pt x="857313" y="25690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5" name="object 145"/>
          <p:cNvSpPr/>
          <p:nvPr/>
        </p:nvSpPr>
        <p:spPr>
          <a:xfrm>
            <a:off x="11999011" y="2861112"/>
            <a:ext cx="1170940" cy="1010919"/>
          </a:xfrm>
          <a:custGeom>
            <a:avLst/>
            <a:gdLst/>
            <a:ahLst/>
            <a:cxnLst/>
            <a:rect l="l" t="t" r="r" b="b"/>
            <a:pathLst>
              <a:path w="1170940" h="1010920">
                <a:moveTo>
                  <a:pt x="900518" y="708545"/>
                </a:moveTo>
                <a:lnTo>
                  <a:pt x="900137" y="694918"/>
                </a:lnTo>
                <a:lnTo>
                  <a:pt x="894461" y="689432"/>
                </a:lnTo>
                <a:lnTo>
                  <a:pt x="887615" y="689762"/>
                </a:lnTo>
                <a:lnTo>
                  <a:pt x="829818" y="691349"/>
                </a:lnTo>
                <a:lnTo>
                  <a:pt x="776770" y="692581"/>
                </a:lnTo>
                <a:lnTo>
                  <a:pt x="728268" y="693483"/>
                </a:lnTo>
                <a:lnTo>
                  <a:pt x="684085" y="694080"/>
                </a:lnTo>
                <a:lnTo>
                  <a:pt x="643978" y="694372"/>
                </a:lnTo>
                <a:lnTo>
                  <a:pt x="607733" y="694397"/>
                </a:lnTo>
                <a:lnTo>
                  <a:pt x="607733" y="550202"/>
                </a:lnTo>
                <a:lnTo>
                  <a:pt x="602221" y="544677"/>
                </a:lnTo>
                <a:lnTo>
                  <a:pt x="588568" y="544677"/>
                </a:lnTo>
                <a:lnTo>
                  <a:pt x="583057" y="550202"/>
                </a:lnTo>
                <a:lnTo>
                  <a:pt x="583057" y="694220"/>
                </a:lnTo>
                <a:lnTo>
                  <a:pt x="484365" y="691286"/>
                </a:lnTo>
                <a:lnTo>
                  <a:pt x="424434" y="685584"/>
                </a:lnTo>
                <a:lnTo>
                  <a:pt x="390410" y="678040"/>
                </a:lnTo>
                <a:lnTo>
                  <a:pt x="369455" y="669645"/>
                </a:lnTo>
                <a:lnTo>
                  <a:pt x="356882" y="663930"/>
                </a:lnTo>
                <a:lnTo>
                  <a:pt x="342239" y="658837"/>
                </a:lnTo>
                <a:lnTo>
                  <a:pt x="335203" y="662279"/>
                </a:lnTo>
                <a:lnTo>
                  <a:pt x="330746" y="675144"/>
                </a:lnTo>
                <a:lnTo>
                  <a:pt x="334162" y="682180"/>
                </a:lnTo>
                <a:lnTo>
                  <a:pt x="347713" y="686866"/>
                </a:lnTo>
                <a:lnTo>
                  <a:pt x="359244" y="692124"/>
                </a:lnTo>
                <a:lnTo>
                  <a:pt x="406323" y="707567"/>
                </a:lnTo>
                <a:lnTo>
                  <a:pt x="450761" y="713562"/>
                </a:lnTo>
                <a:lnTo>
                  <a:pt x="520496" y="717613"/>
                </a:lnTo>
                <a:lnTo>
                  <a:pt x="624078" y="719099"/>
                </a:lnTo>
                <a:lnTo>
                  <a:pt x="666699" y="718921"/>
                </a:lnTo>
                <a:lnTo>
                  <a:pt x="714133" y="718388"/>
                </a:lnTo>
                <a:lnTo>
                  <a:pt x="766686" y="717473"/>
                </a:lnTo>
                <a:lnTo>
                  <a:pt x="824661" y="716165"/>
                </a:lnTo>
                <a:lnTo>
                  <a:pt x="895159" y="714235"/>
                </a:lnTo>
                <a:lnTo>
                  <a:pt x="900518" y="708545"/>
                </a:lnTo>
                <a:close/>
              </a:path>
              <a:path w="1170940" h="1010920">
                <a:moveTo>
                  <a:pt x="1170914" y="422910"/>
                </a:moveTo>
                <a:lnTo>
                  <a:pt x="1164742" y="392430"/>
                </a:lnTo>
                <a:lnTo>
                  <a:pt x="1147902" y="368300"/>
                </a:lnTo>
                <a:lnTo>
                  <a:pt x="1122959" y="350520"/>
                </a:lnTo>
                <a:lnTo>
                  <a:pt x="1092454" y="345440"/>
                </a:lnTo>
                <a:lnTo>
                  <a:pt x="410451" y="345440"/>
                </a:lnTo>
                <a:lnTo>
                  <a:pt x="377418" y="336550"/>
                </a:lnTo>
                <a:lnTo>
                  <a:pt x="350799" y="313690"/>
                </a:lnTo>
                <a:lnTo>
                  <a:pt x="333032" y="281940"/>
                </a:lnTo>
                <a:lnTo>
                  <a:pt x="326567" y="247650"/>
                </a:lnTo>
                <a:lnTo>
                  <a:pt x="326567" y="246380"/>
                </a:lnTo>
                <a:lnTo>
                  <a:pt x="333032" y="212090"/>
                </a:lnTo>
                <a:lnTo>
                  <a:pt x="350799" y="180340"/>
                </a:lnTo>
                <a:lnTo>
                  <a:pt x="377418" y="157480"/>
                </a:lnTo>
                <a:lnTo>
                  <a:pt x="410451" y="148590"/>
                </a:lnTo>
                <a:lnTo>
                  <a:pt x="481177" y="148590"/>
                </a:lnTo>
                <a:lnTo>
                  <a:pt x="481177" y="171450"/>
                </a:lnTo>
                <a:lnTo>
                  <a:pt x="483285" y="182880"/>
                </a:lnTo>
                <a:lnTo>
                  <a:pt x="489013" y="190500"/>
                </a:lnTo>
                <a:lnTo>
                  <a:pt x="497509" y="196850"/>
                </a:lnTo>
                <a:lnTo>
                  <a:pt x="507911" y="198120"/>
                </a:lnTo>
                <a:lnTo>
                  <a:pt x="557682" y="198120"/>
                </a:lnTo>
                <a:lnTo>
                  <a:pt x="560133" y="196850"/>
                </a:lnTo>
                <a:lnTo>
                  <a:pt x="574484" y="231140"/>
                </a:lnTo>
                <a:lnTo>
                  <a:pt x="596163" y="260350"/>
                </a:lnTo>
                <a:lnTo>
                  <a:pt x="623570" y="280670"/>
                </a:lnTo>
                <a:lnTo>
                  <a:pt x="655154" y="287020"/>
                </a:lnTo>
                <a:lnTo>
                  <a:pt x="716280" y="287020"/>
                </a:lnTo>
                <a:lnTo>
                  <a:pt x="721804" y="281940"/>
                </a:lnTo>
                <a:lnTo>
                  <a:pt x="721804" y="262890"/>
                </a:lnTo>
                <a:lnTo>
                  <a:pt x="721804" y="215900"/>
                </a:lnTo>
                <a:lnTo>
                  <a:pt x="820585" y="215900"/>
                </a:lnTo>
                <a:lnTo>
                  <a:pt x="826109" y="210820"/>
                </a:lnTo>
                <a:lnTo>
                  <a:pt x="826109" y="196850"/>
                </a:lnTo>
                <a:lnTo>
                  <a:pt x="820585" y="191770"/>
                </a:lnTo>
                <a:lnTo>
                  <a:pt x="721804" y="191770"/>
                </a:lnTo>
                <a:lnTo>
                  <a:pt x="721804" y="96520"/>
                </a:lnTo>
                <a:lnTo>
                  <a:pt x="820585" y="96520"/>
                </a:lnTo>
                <a:lnTo>
                  <a:pt x="826109" y="91440"/>
                </a:lnTo>
                <a:lnTo>
                  <a:pt x="826109" y="77470"/>
                </a:lnTo>
                <a:lnTo>
                  <a:pt x="820585" y="72390"/>
                </a:lnTo>
                <a:lnTo>
                  <a:pt x="721804" y="72390"/>
                </a:lnTo>
                <a:lnTo>
                  <a:pt x="721804" y="24130"/>
                </a:lnTo>
                <a:lnTo>
                  <a:pt x="721804" y="5080"/>
                </a:lnTo>
                <a:lnTo>
                  <a:pt x="716280" y="0"/>
                </a:lnTo>
                <a:lnTo>
                  <a:pt x="697115" y="0"/>
                </a:lnTo>
                <a:lnTo>
                  <a:pt x="697115" y="24130"/>
                </a:lnTo>
                <a:lnTo>
                  <a:pt x="697115" y="262890"/>
                </a:lnTo>
                <a:lnTo>
                  <a:pt x="655154" y="262890"/>
                </a:lnTo>
                <a:lnTo>
                  <a:pt x="626808" y="252730"/>
                </a:lnTo>
                <a:lnTo>
                  <a:pt x="602564" y="228600"/>
                </a:lnTo>
                <a:lnTo>
                  <a:pt x="586282" y="196850"/>
                </a:lnTo>
                <a:lnTo>
                  <a:pt x="585635" y="195580"/>
                </a:lnTo>
                <a:lnTo>
                  <a:pt x="581634" y="173990"/>
                </a:lnTo>
                <a:lnTo>
                  <a:pt x="579272" y="161290"/>
                </a:lnTo>
                <a:lnTo>
                  <a:pt x="579272" y="100330"/>
                </a:lnTo>
                <a:lnTo>
                  <a:pt x="579539" y="99060"/>
                </a:lnTo>
                <a:lnTo>
                  <a:pt x="585254" y="71120"/>
                </a:lnTo>
                <a:lnTo>
                  <a:pt x="601522" y="46990"/>
                </a:lnTo>
                <a:lnTo>
                  <a:pt x="625652" y="30480"/>
                </a:lnTo>
                <a:lnTo>
                  <a:pt x="655154" y="24130"/>
                </a:lnTo>
                <a:lnTo>
                  <a:pt x="697115" y="24130"/>
                </a:lnTo>
                <a:lnTo>
                  <a:pt x="697115" y="0"/>
                </a:lnTo>
                <a:lnTo>
                  <a:pt x="655154" y="0"/>
                </a:lnTo>
                <a:lnTo>
                  <a:pt x="621906" y="6350"/>
                </a:lnTo>
                <a:lnTo>
                  <a:pt x="593356" y="21590"/>
                </a:lnTo>
                <a:lnTo>
                  <a:pt x="571423" y="45720"/>
                </a:lnTo>
                <a:lnTo>
                  <a:pt x="558012" y="74930"/>
                </a:lnTo>
                <a:lnTo>
                  <a:pt x="554532" y="74930"/>
                </a:lnTo>
                <a:lnTo>
                  <a:pt x="554532" y="100330"/>
                </a:lnTo>
                <a:lnTo>
                  <a:pt x="554532" y="172720"/>
                </a:lnTo>
                <a:lnTo>
                  <a:pt x="553605" y="173990"/>
                </a:lnTo>
                <a:lnTo>
                  <a:pt x="506780" y="173990"/>
                </a:lnTo>
                <a:lnTo>
                  <a:pt x="505853" y="172720"/>
                </a:lnTo>
                <a:lnTo>
                  <a:pt x="505853" y="148590"/>
                </a:lnTo>
                <a:lnTo>
                  <a:pt x="505853" y="100330"/>
                </a:lnTo>
                <a:lnTo>
                  <a:pt x="506780" y="99060"/>
                </a:lnTo>
                <a:lnTo>
                  <a:pt x="553605" y="99060"/>
                </a:lnTo>
                <a:lnTo>
                  <a:pt x="554532" y="100330"/>
                </a:lnTo>
                <a:lnTo>
                  <a:pt x="554532" y="74930"/>
                </a:lnTo>
                <a:lnTo>
                  <a:pt x="507911" y="74930"/>
                </a:lnTo>
                <a:lnTo>
                  <a:pt x="497509" y="76200"/>
                </a:lnTo>
                <a:lnTo>
                  <a:pt x="489013" y="82550"/>
                </a:lnTo>
                <a:lnTo>
                  <a:pt x="483285" y="91440"/>
                </a:lnTo>
                <a:lnTo>
                  <a:pt x="481177" y="101600"/>
                </a:lnTo>
                <a:lnTo>
                  <a:pt x="481177" y="124460"/>
                </a:lnTo>
                <a:lnTo>
                  <a:pt x="410451" y="124460"/>
                </a:lnTo>
                <a:lnTo>
                  <a:pt x="367271" y="134620"/>
                </a:lnTo>
                <a:lnTo>
                  <a:pt x="332854" y="163830"/>
                </a:lnTo>
                <a:lnTo>
                  <a:pt x="310095" y="203200"/>
                </a:lnTo>
                <a:lnTo>
                  <a:pt x="301879" y="246380"/>
                </a:lnTo>
                <a:lnTo>
                  <a:pt x="301879" y="247650"/>
                </a:lnTo>
                <a:lnTo>
                  <a:pt x="310095" y="290830"/>
                </a:lnTo>
                <a:lnTo>
                  <a:pt x="332854" y="330200"/>
                </a:lnTo>
                <a:lnTo>
                  <a:pt x="367271" y="358140"/>
                </a:lnTo>
                <a:lnTo>
                  <a:pt x="410451" y="369570"/>
                </a:lnTo>
                <a:lnTo>
                  <a:pt x="1092454" y="369570"/>
                </a:lnTo>
                <a:lnTo>
                  <a:pt x="1113370" y="373380"/>
                </a:lnTo>
                <a:lnTo>
                  <a:pt x="1130452" y="384810"/>
                </a:lnTo>
                <a:lnTo>
                  <a:pt x="1141984" y="402590"/>
                </a:lnTo>
                <a:lnTo>
                  <a:pt x="1146213" y="422910"/>
                </a:lnTo>
                <a:lnTo>
                  <a:pt x="1146213" y="434340"/>
                </a:lnTo>
                <a:lnTo>
                  <a:pt x="1141882" y="457200"/>
                </a:lnTo>
                <a:lnTo>
                  <a:pt x="1130198" y="478790"/>
                </a:lnTo>
                <a:lnTo>
                  <a:pt x="1113066" y="495300"/>
                </a:lnTo>
                <a:lnTo>
                  <a:pt x="1092454" y="501650"/>
                </a:lnTo>
                <a:lnTo>
                  <a:pt x="1064933" y="501650"/>
                </a:lnTo>
                <a:lnTo>
                  <a:pt x="1034427" y="508000"/>
                </a:lnTo>
                <a:lnTo>
                  <a:pt x="1009484" y="524510"/>
                </a:lnTo>
                <a:lnTo>
                  <a:pt x="992657" y="548640"/>
                </a:lnTo>
                <a:lnTo>
                  <a:pt x="986485" y="580390"/>
                </a:lnTo>
                <a:lnTo>
                  <a:pt x="986485" y="581660"/>
                </a:lnTo>
                <a:lnTo>
                  <a:pt x="992657" y="612140"/>
                </a:lnTo>
                <a:lnTo>
                  <a:pt x="1009484" y="636270"/>
                </a:lnTo>
                <a:lnTo>
                  <a:pt x="1034427" y="654050"/>
                </a:lnTo>
                <a:lnTo>
                  <a:pt x="1064933" y="659130"/>
                </a:lnTo>
                <a:lnTo>
                  <a:pt x="1092454" y="659130"/>
                </a:lnTo>
                <a:lnTo>
                  <a:pt x="1107681" y="660400"/>
                </a:lnTo>
                <a:lnTo>
                  <a:pt x="1125397" y="666750"/>
                </a:lnTo>
                <a:lnTo>
                  <a:pt x="1140091" y="678180"/>
                </a:lnTo>
                <a:lnTo>
                  <a:pt x="1146213" y="699770"/>
                </a:lnTo>
                <a:lnTo>
                  <a:pt x="1146213" y="744220"/>
                </a:lnTo>
                <a:lnTo>
                  <a:pt x="1141984" y="765810"/>
                </a:lnTo>
                <a:lnTo>
                  <a:pt x="1130452" y="782320"/>
                </a:lnTo>
                <a:lnTo>
                  <a:pt x="1113370" y="793750"/>
                </a:lnTo>
                <a:lnTo>
                  <a:pt x="1092454" y="797560"/>
                </a:lnTo>
                <a:lnTo>
                  <a:pt x="984821" y="797560"/>
                </a:lnTo>
                <a:lnTo>
                  <a:pt x="977557" y="750570"/>
                </a:lnTo>
                <a:lnTo>
                  <a:pt x="963282" y="698500"/>
                </a:lnTo>
                <a:lnTo>
                  <a:pt x="961644" y="694829"/>
                </a:lnTo>
                <a:lnTo>
                  <a:pt x="961644" y="864870"/>
                </a:lnTo>
                <a:lnTo>
                  <a:pt x="959675" y="892810"/>
                </a:lnTo>
                <a:lnTo>
                  <a:pt x="885063" y="892810"/>
                </a:lnTo>
                <a:lnTo>
                  <a:pt x="873607" y="855980"/>
                </a:lnTo>
                <a:lnTo>
                  <a:pt x="861148" y="839698"/>
                </a:lnTo>
                <a:lnTo>
                  <a:pt x="861148" y="904240"/>
                </a:lnTo>
                <a:lnTo>
                  <a:pt x="854684" y="937260"/>
                </a:lnTo>
                <a:lnTo>
                  <a:pt x="837082" y="962660"/>
                </a:lnTo>
                <a:lnTo>
                  <a:pt x="810996" y="980440"/>
                </a:lnTo>
                <a:lnTo>
                  <a:pt x="779094" y="986790"/>
                </a:lnTo>
                <a:lnTo>
                  <a:pt x="747191" y="980440"/>
                </a:lnTo>
                <a:lnTo>
                  <a:pt x="721106" y="962660"/>
                </a:lnTo>
                <a:lnTo>
                  <a:pt x="703503" y="937260"/>
                </a:lnTo>
                <a:lnTo>
                  <a:pt x="699528" y="916940"/>
                </a:lnTo>
                <a:lnTo>
                  <a:pt x="697039" y="904240"/>
                </a:lnTo>
                <a:lnTo>
                  <a:pt x="721106" y="847090"/>
                </a:lnTo>
                <a:lnTo>
                  <a:pt x="779094" y="822960"/>
                </a:lnTo>
                <a:lnTo>
                  <a:pt x="810996" y="829310"/>
                </a:lnTo>
                <a:lnTo>
                  <a:pt x="837082" y="847090"/>
                </a:lnTo>
                <a:lnTo>
                  <a:pt x="854684" y="872490"/>
                </a:lnTo>
                <a:lnTo>
                  <a:pt x="861148" y="904240"/>
                </a:lnTo>
                <a:lnTo>
                  <a:pt x="861148" y="839698"/>
                </a:lnTo>
                <a:lnTo>
                  <a:pt x="850290" y="825500"/>
                </a:lnTo>
                <a:lnTo>
                  <a:pt x="846226" y="822960"/>
                </a:lnTo>
                <a:lnTo>
                  <a:pt x="817854" y="805180"/>
                </a:lnTo>
                <a:lnTo>
                  <a:pt x="779094" y="797560"/>
                </a:lnTo>
                <a:lnTo>
                  <a:pt x="740333" y="805180"/>
                </a:lnTo>
                <a:lnTo>
                  <a:pt x="707910" y="825500"/>
                </a:lnTo>
                <a:lnTo>
                  <a:pt x="684580" y="855980"/>
                </a:lnTo>
                <a:lnTo>
                  <a:pt x="673125" y="892810"/>
                </a:lnTo>
                <a:lnTo>
                  <a:pt x="356222" y="892810"/>
                </a:lnTo>
                <a:lnTo>
                  <a:pt x="344766" y="855980"/>
                </a:lnTo>
                <a:lnTo>
                  <a:pt x="332282" y="839673"/>
                </a:lnTo>
                <a:lnTo>
                  <a:pt x="332282" y="904240"/>
                </a:lnTo>
                <a:lnTo>
                  <a:pt x="332282" y="905510"/>
                </a:lnTo>
                <a:lnTo>
                  <a:pt x="325742" y="937260"/>
                </a:lnTo>
                <a:lnTo>
                  <a:pt x="308127" y="962660"/>
                </a:lnTo>
                <a:lnTo>
                  <a:pt x="282092" y="980440"/>
                </a:lnTo>
                <a:lnTo>
                  <a:pt x="250253" y="986790"/>
                </a:lnTo>
                <a:lnTo>
                  <a:pt x="218427" y="980440"/>
                </a:lnTo>
                <a:lnTo>
                  <a:pt x="192392" y="962660"/>
                </a:lnTo>
                <a:lnTo>
                  <a:pt x="174777" y="937260"/>
                </a:lnTo>
                <a:lnTo>
                  <a:pt x="168224" y="905510"/>
                </a:lnTo>
                <a:lnTo>
                  <a:pt x="168224" y="904240"/>
                </a:lnTo>
                <a:lnTo>
                  <a:pt x="192379" y="847090"/>
                </a:lnTo>
                <a:lnTo>
                  <a:pt x="250253" y="822960"/>
                </a:lnTo>
                <a:lnTo>
                  <a:pt x="282092" y="829310"/>
                </a:lnTo>
                <a:lnTo>
                  <a:pt x="308140" y="847090"/>
                </a:lnTo>
                <a:lnTo>
                  <a:pt x="325755" y="872490"/>
                </a:lnTo>
                <a:lnTo>
                  <a:pt x="332282" y="904240"/>
                </a:lnTo>
                <a:lnTo>
                  <a:pt x="332282" y="839673"/>
                </a:lnTo>
                <a:lnTo>
                  <a:pt x="321437" y="825500"/>
                </a:lnTo>
                <a:lnTo>
                  <a:pt x="317385" y="822960"/>
                </a:lnTo>
                <a:lnTo>
                  <a:pt x="289013" y="805180"/>
                </a:lnTo>
                <a:lnTo>
                  <a:pt x="250253" y="797560"/>
                </a:lnTo>
                <a:lnTo>
                  <a:pt x="211480" y="805180"/>
                </a:lnTo>
                <a:lnTo>
                  <a:pt x="179057" y="825500"/>
                </a:lnTo>
                <a:lnTo>
                  <a:pt x="155740" y="855980"/>
                </a:lnTo>
                <a:lnTo>
                  <a:pt x="144284" y="892810"/>
                </a:lnTo>
                <a:lnTo>
                  <a:pt x="24726" y="892810"/>
                </a:lnTo>
                <a:lnTo>
                  <a:pt x="31889" y="836930"/>
                </a:lnTo>
                <a:lnTo>
                  <a:pt x="50787" y="792480"/>
                </a:lnTo>
                <a:lnTo>
                  <a:pt x="78816" y="758190"/>
                </a:lnTo>
                <a:lnTo>
                  <a:pt x="113372" y="731520"/>
                </a:lnTo>
                <a:lnTo>
                  <a:pt x="151866" y="711200"/>
                </a:lnTo>
                <a:lnTo>
                  <a:pt x="191668" y="694690"/>
                </a:lnTo>
                <a:lnTo>
                  <a:pt x="230200" y="681990"/>
                </a:lnTo>
                <a:lnTo>
                  <a:pt x="239814" y="678180"/>
                </a:lnTo>
                <a:lnTo>
                  <a:pt x="249085" y="675640"/>
                </a:lnTo>
                <a:lnTo>
                  <a:pt x="257962" y="671830"/>
                </a:lnTo>
                <a:lnTo>
                  <a:pt x="266395" y="669290"/>
                </a:lnTo>
                <a:lnTo>
                  <a:pt x="288048" y="659130"/>
                </a:lnTo>
                <a:lnTo>
                  <a:pt x="308483" y="643890"/>
                </a:lnTo>
                <a:lnTo>
                  <a:pt x="328295" y="627380"/>
                </a:lnTo>
                <a:lnTo>
                  <a:pt x="348056" y="608330"/>
                </a:lnTo>
                <a:lnTo>
                  <a:pt x="375475" y="582930"/>
                </a:lnTo>
                <a:lnTo>
                  <a:pt x="405714" y="558800"/>
                </a:lnTo>
                <a:lnTo>
                  <a:pt x="440436" y="535940"/>
                </a:lnTo>
                <a:lnTo>
                  <a:pt x="481304" y="518160"/>
                </a:lnTo>
                <a:lnTo>
                  <a:pt x="529958" y="505460"/>
                </a:lnTo>
                <a:lnTo>
                  <a:pt x="588060" y="500380"/>
                </a:lnTo>
                <a:lnTo>
                  <a:pt x="643915" y="502920"/>
                </a:lnTo>
                <a:lnTo>
                  <a:pt x="695452" y="510540"/>
                </a:lnTo>
                <a:lnTo>
                  <a:pt x="742645" y="521970"/>
                </a:lnTo>
                <a:lnTo>
                  <a:pt x="785444" y="537210"/>
                </a:lnTo>
                <a:lnTo>
                  <a:pt x="823785" y="558800"/>
                </a:lnTo>
                <a:lnTo>
                  <a:pt x="857631" y="584200"/>
                </a:lnTo>
                <a:lnTo>
                  <a:pt x="886929" y="613410"/>
                </a:lnTo>
                <a:lnTo>
                  <a:pt x="922134" y="666750"/>
                </a:lnTo>
                <a:lnTo>
                  <a:pt x="944511" y="721360"/>
                </a:lnTo>
                <a:lnTo>
                  <a:pt x="956754" y="775970"/>
                </a:lnTo>
                <a:lnTo>
                  <a:pt x="961567" y="825500"/>
                </a:lnTo>
                <a:lnTo>
                  <a:pt x="961644" y="864870"/>
                </a:lnTo>
                <a:lnTo>
                  <a:pt x="961644" y="694829"/>
                </a:lnTo>
                <a:lnTo>
                  <a:pt x="940041" y="646430"/>
                </a:lnTo>
                <a:lnTo>
                  <a:pt x="905903" y="596900"/>
                </a:lnTo>
                <a:lnTo>
                  <a:pt x="874420" y="565150"/>
                </a:lnTo>
                <a:lnTo>
                  <a:pt x="838200" y="538480"/>
                </a:lnTo>
                <a:lnTo>
                  <a:pt x="797306" y="515620"/>
                </a:lnTo>
                <a:lnTo>
                  <a:pt x="755307" y="500380"/>
                </a:lnTo>
                <a:lnTo>
                  <a:pt x="701725" y="486410"/>
                </a:lnTo>
                <a:lnTo>
                  <a:pt x="647128" y="478790"/>
                </a:lnTo>
                <a:lnTo>
                  <a:pt x="588060" y="476250"/>
                </a:lnTo>
                <a:lnTo>
                  <a:pt x="525310" y="481330"/>
                </a:lnTo>
                <a:lnTo>
                  <a:pt x="472630" y="494030"/>
                </a:lnTo>
                <a:lnTo>
                  <a:pt x="428434" y="514350"/>
                </a:lnTo>
                <a:lnTo>
                  <a:pt x="391160" y="538480"/>
                </a:lnTo>
                <a:lnTo>
                  <a:pt x="359219" y="565150"/>
                </a:lnTo>
                <a:lnTo>
                  <a:pt x="312254" y="608330"/>
                </a:lnTo>
                <a:lnTo>
                  <a:pt x="294170" y="623570"/>
                </a:lnTo>
                <a:lnTo>
                  <a:pt x="276199" y="636270"/>
                </a:lnTo>
                <a:lnTo>
                  <a:pt x="257721" y="646430"/>
                </a:lnTo>
                <a:lnTo>
                  <a:pt x="249605" y="648970"/>
                </a:lnTo>
                <a:lnTo>
                  <a:pt x="240969" y="651510"/>
                </a:lnTo>
                <a:lnTo>
                  <a:pt x="231902" y="655320"/>
                </a:lnTo>
                <a:lnTo>
                  <a:pt x="187490" y="670560"/>
                </a:lnTo>
                <a:lnTo>
                  <a:pt x="150342" y="684530"/>
                </a:lnTo>
                <a:lnTo>
                  <a:pt x="113157" y="702310"/>
                </a:lnTo>
                <a:lnTo>
                  <a:pt x="78016" y="726440"/>
                </a:lnTo>
                <a:lnTo>
                  <a:pt x="47028" y="755650"/>
                </a:lnTo>
                <a:lnTo>
                  <a:pt x="22301" y="792480"/>
                </a:lnTo>
                <a:lnTo>
                  <a:pt x="5918" y="838200"/>
                </a:lnTo>
                <a:lnTo>
                  <a:pt x="0" y="894080"/>
                </a:lnTo>
                <a:lnTo>
                  <a:pt x="0" y="896620"/>
                </a:lnTo>
                <a:lnTo>
                  <a:pt x="469" y="897890"/>
                </a:lnTo>
                <a:lnTo>
                  <a:pt x="1231" y="899160"/>
                </a:lnTo>
                <a:lnTo>
                  <a:pt x="469" y="901700"/>
                </a:lnTo>
                <a:lnTo>
                  <a:pt x="0" y="902970"/>
                </a:lnTo>
                <a:lnTo>
                  <a:pt x="0" y="911860"/>
                </a:lnTo>
                <a:lnTo>
                  <a:pt x="5524" y="916940"/>
                </a:lnTo>
                <a:lnTo>
                  <a:pt x="144297" y="916940"/>
                </a:lnTo>
                <a:lnTo>
                  <a:pt x="155765" y="953770"/>
                </a:lnTo>
                <a:lnTo>
                  <a:pt x="179082" y="984250"/>
                </a:lnTo>
                <a:lnTo>
                  <a:pt x="211493" y="1004570"/>
                </a:lnTo>
                <a:lnTo>
                  <a:pt x="250253" y="1010920"/>
                </a:lnTo>
                <a:lnTo>
                  <a:pt x="289001" y="1004570"/>
                </a:lnTo>
                <a:lnTo>
                  <a:pt x="317373" y="986790"/>
                </a:lnTo>
                <a:lnTo>
                  <a:pt x="321424" y="984250"/>
                </a:lnTo>
                <a:lnTo>
                  <a:pt x="344741" y="953770"/>
                </a:lnTo>
                <a:lnTo>
                  <a:pt x="356209" y="916940"/>
                </a:lnTo>
                <a:lnTo>
                  <a:pt x="673138" y="916940"/>
                </a:lnTo>
                <a:lnTo>
                  <a:pt x="684606" y="953770"/>
                </a:lnTo>
                <a:lnTo>
                  <a:pt x="707923" y="984250"/>
                </a:lnTo>
                <a:lnTo>
                  <a:pt x="740346" y="1004570"/>
                </a:lnTo>
                <a:lnTo>
                  <a:pt x="779094" y="1010920"/>
                </a:lnTo>
                <a:lnTo>
                  <a:pt x="817841" y="1004570"/>
                </a:lnTo>
                <a:lnTo>
                  <a:pt x="846213" y="986790"/>
                </a:lnTo>
                <a:lnTo>
                  <a:pt x="850265" y="984250"/>
                </a:lnTo>
                <a:lnTo>
                  <a:pt x="873582" y="953770"/>
                </a:lnTo>
                <a:lnTo>
                  <a:pt x="885063" y="916940"/>
                </a:lnTo>
                <a:lnTo>
                  <a:pt x="976541" y="916940"/>
                </a:lnTo>
                <a:lnTo>
                  <a:pt x="981697" y="913130"/>
                </a:lnTo>
                <a:lnTo>
                  <a:pt x="982687" y="906780"/>
                </a:lnTo>
                <a:lnTo>
                  <a:pt x="983818" y="899160"/>
                </a:lnTo>
                <a:lnTo>
                  <a:pt x="984453" y="892810"/>
                </a:lnTo>
                <a:lnTo>
                  <a:pt x="985608" y="881380"/>
                </a:lnTo>
                <a:lnTo>
                  <a:pt x="986904" y="855980"/>
                </a:lnTo>
                <a:lnTo>
                  <a:pt x="986802" y="847090"/>
                </a:lnTo>
                <a:lnTo>
                  <a:pt x="986701" y="836930"/>
                </a:lnTo>
                <a:lnTo>
                  <a:pt x="986574" y="825500"/>
                </a:lnTo>
                <a:lnTo>
                  <a:pt x="986548" y="822960"/>
                </a:lnTo>
                <a:lnTo>
                  <a:pt x="1092454" y="822960"/>
                </a:lnTo>
                <a:lnTo>
                  <a:pt x="1122959" y="816610"/>
                </a:lnTo>
                <a:lnTo>
                  <a:pt x="1147902" y="800100"/>
                </a:lnTo>
                <a:lnTo>
                  <a:pt x="1149591" y="797560"/>
                </a:lnTo>
                <a:lnTo>
                  <a:pt x="1164742" y="774700"/>
                </a:lnTo>
                <a:lnTo>
                  <a:pt x="1170914" y="744220"/>
                </a:lnTo>
                <a:lnTo>
                  <a:pt x="1170914" y="699770"/>
                </a:lnTo>
                <a:lnTo>
                  <a:pt x="1165352" y="673100"/>
                </a:lnTo>
                <a:lnTo>
                  <a:pt x="1149553" y="652780"/>
                </a:lnTo>
                <a:lnTo>
                  <a:pt x="1124813" y="640080"/>
                </a:lnTo>
                <a:lnTo>
                  <a:pt x="1092454" y="635000"/>
                </a:lnTo>
                <a:lnTo>
                  <a:pt x="1064933" y="635000"/>
                </a:lnTo>
                <a:lnTo>
                  <a:pt x="1044028" y="631190"/>
                </a:lnTo>
                <a:lnTo>
                  <a:pt x="1026934" y="619760"/>
                </a:lnTo>
                <a:lnTo>
                  <a:pt x="1015403" y="601980"/>
                </a:lnTo>
                <a:lnTo>
                  <a:pt x="1011174" y="581660"/>
                </a:lnTo>
                <a:lnTo>
                  <a:pt x="1011174" y="580390"/>
                </a:lnTo>
                <a:lnTo>
                  <a:pt x="1015403" y="558800"/>
                </a:lnTo>
                <a:lnTo>
                  <a:pt x="1026934" y="542290"/>
                </a:lnTo>
                <a:lnTo>
                  <a:pt x="1044028" y="529590"/>
                </a:lnTo>
                <a:lnTo>
                  <a:pt x="1064933" y="525780"/>
                </a:lnTo>
                <a:lnTo>
                  <a:pt x="1092454" y="525780"/>
                </a:lnTo>
                <a:lnTo>
                  <a:pt x="1123353" y="518160"/>
                </a:lnTo>
                <a:lnTo>
                  <a:pt x="1148257" y="496570"/>
                </a:lnTo>
                <a:lnTo>
                  <a:pt x="1164869" y="466090"/>
                </a:lnTo>
                <a:lnTo>
                  <a:pt x="1170914" y="434340"/>
                </a:lnTo>
                <a:lnTo>
                  <a:pt x="1170914" y="42291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0304233" y="7567203"/>
            <a:ext cx="1205865" cy="982980"/>
          </a:xfrm>
          <a:custGeom>
            <a:avLst/>
            <a:gdLst/>
            <a:ahLst/>
            <a:cxnLst/>
            <a:rect l="l" t="t" r="r" b="b"/>
            <a:pathLst>
              <a:path w="1205865" h="982979">
                <a:moveTo>
                  <a:pt x="685190" y="386080"/>
                </a:moveTo>
                <a:lnTo>
                  <a:pt x="637978" y="386080"/>
                </a:lnTo>
                <a:lnTo>
                  <a:pt x="592791" y="392430"/>
                </a:lnTo>
                <a:lnTo>
                  <a:pt x="549426" y="403860"/>
                </a:lnTo>
                <a:lnTo>
                  <a:pt x="507679" y="419100"/>
                </a:lnTo>
                <a:lnTo>
                  <a:pt x="467345" y="439420"/>
                </a:lnTo>
                <a:lnTo>
                  <a:pt x="428221" y="462280"/>
                </a:lnTo>
                <a:lnTo>
                  <a:pt x="390102" y="488950"/>
                </a:lnTo>
                <a:lnTo>
                  <a:pt x="352785" y="516890"/>
                </a:lnTo>
                <a:lnTo>
                  <a:pt x="316066" y="544830"/>
                </a:lnTo>
                <a:lnTo>
                  <a:pt x="279740" y="575310"/>
                </a:lnTo>
                <a:lnTo>
                  <a:pt x="235473" y="610870"/>
                </a:lnTo>
                <a:lnTo>
                  <a:pt x="191563" y="645160"/>
                </a:lnTo>
                <a:lnTo>
                  <a:pt x="147542" y="675640"/>
                </a:lnTo>
                <a:lnTo>
                  <a:pt x="102944" y="702310"/>
                </a:lnTo>
                <a:lnTo>
                  <a:pt x="57301" y="723900"/>
                </a:lnTo>
                <a:lnTo>
                  <a:pt x="10146" y="737870"/>
                </a:lnTo>
                <a:lnTo>
                  <a:pt x="5067" y="739140"/>
                </a:lnTo>
                <a:lnTo>
                  <a:pt x="1277" y="744220"/>
                </a:lnTo>
                <a:lnTo>
                  <a:pt x="0" y="754380"/>
                </a:lnTo>
                <a:lnTo>
                  <a:pt x="2649" y="759460"/>
                </a:lnTo>
                <a:lnTo>
                  <a:pt x="7277" y="762000"/>
                </a:lnTo>
                <a:lnTo>
                  <a:pt x="19071" y="767080"/>
                </a:lnTo>
                <a:lnTo>
                  <a:pt x="98383" y="805180"/>
                </a:lnTo>
                <a:lnTo>
                  <a:pt x="157880" y="831850"/>
                </a:lnTo>
                <a:lnTo>
                  <a:pt x="155915" y="839470"/>
                </a:lnTo>
                <a:lnTo>
                  <a:pt x="154462" y="848360"/>
                </a:lnTo>
                <a:lnTo>
                  <a:pt x="153561" y="855980"/>
                </a:lnTo>
                <a:lnTo>
                  <a:pt x="153251" y="864870"/>
                </a:lnTo>
                <a:lnTo>
                  <a:pt x="162641" y="910590"/>
                </a:lnTo>
                <a:lnTo>
                  <a:pt x="188231" y="948690"/>
                </a:lnTo>
                <a:lnTo>
                  <a:pt x="226152" y="974090"/>
                </a:lnTo>
                <a:lnTo>
                  <a:pt x="272536" y="982980"/>
                </a:lnTo>
                <a:lnTo>
                  <a:pt x="308090" y="977900"/>
                </a:lnTo>
                <a:lnTo>
                  <a:pt x="339382" y="962660"/>
                </a:lnTo>
                <a:lnTo>
                  <a:pt x="343613" y="958850"/>
                </a:lnTo>
                <a:lnTo>
                  <a:pt x="272536" y="958850"/>
                </a:lnTo>
                <a:lnTo>
                  <a:pt x="235752" y="951230"/>
                </a:lnTo>
                <a:lnTo>
                  <a:pt x="205680" y="930910"/>
                </a:lnTo>
                <a:lnTo>
                  <a:pt x="185388" y="901700"/>
                </a:lnTo>
                <a:lnTo>
                  <a:pt x="177942" y="864870"/>
                </a:lnTo>
                <a:lnTo>
                  <a:pt x="185388" y="828040"/>
                </a:lnTo>
                <a:lnTo>
                  <a:pt x="198071" y="808990"/>
                </a:lnTo>
                <a:lnTo>
                  <a:pt x="167031" y="808990"/>
                </a:lnTo>
                <a:lnTo>
                  <a:pt x="130804" y="792480"/>
                </a:lnTo>
                <a:lnTo>
                  <a:pt x="98190" y="778510"/>
                </a:lnTo>
                <a:lnTo>
                  <a:pt x="47192" y="753110"/>
                </a:lnTo>
                <a:lnTo>
                  <a:pt x="90586" y="736600"/>
                </a:lnTo>
                <a:lnTo>
                  <a:pt x="132625" y="713740"/>
                </a:lnTo>
                <a:lnTo>
                  <a:pt x="173715" y="688340"/>
                </a:lnTo>
                <a:lnTo>
                  <a:pt x="214264" y="659130"/>
                </a:lnTo>
                <a:lnTo>
                  <a:pt x="254677" y="627380"/>
                </a:lnTo>
                <a:lnTo>
                  <a:pt x="295362" y="594360"/>
                </a:lnTo>
                <a:lnTo>
                  <a:pt x="330301" y="565150"/>
                </a:lnTo>
                <a:lnTo>
                  <a:pt x="365602" y="537210"/>
                </a:lnTo>
                <a:lnTo>
                  <a:pt x="401448" y="510540"/>
                </a:lnTo>
                <a:lnTo>
                  <a:pt x="438019" y="486410"/>
                </a:lnTo>
                <a:lnTo>
                  <a:pt x="475496" y="463550"/>
                </a:lnTo>
                <a:lnTo>
                  <a:pt x="514059" y="444500"/>
                </a:lnTo>
                <a:lnTo>
                  <a:pt x="553891" y="429260"/>
                </a:lnTo>
                <a:lnTo>
                  <a:pt x="595171" y="417830"/>
                </a:lnTo>
                <a:lnTo>
                  <a:pt x="638081" y="411480"/>
                </a:lnTo>
                <a:lnTo>
                  <a:pt x="795593" y="411480"/>
                </a:lnTo>
                <a:lnTo>
                  <a:pt x="786508" y="407670"/>
                </a:lnTo>
                <a:lnTo>
                  <a:pt x="734632" y="393700"/>
                </a:lnTo>
                <a:lnTo>
                  <a:pt x="685190" y="386080"/>
                </a:lnTo>
                <a:close/>
              </a:path>
              <a:path w="1205865" h="982979">
                <a:moveTo>
                  <a:pt x="780507" y="924560"/>
                </a:moveTo>
                <a:lnTo>
                  <a:pt x="748877" y="924560"/>
                </a:lnTo>
                <a:lnTo>
                  <a:pt x="767533" y="948690"/>
                </a:lnTo>
                <a:lnTo>
                  <a:pt x="791651" y="967740"/>
                </a:lnTo>
                <a:lnTo>
                  <a:pt x="820103" y="979170"/>
                </a:lnTo>
                <a:lnTo>
                  <a:pt x="851764" y="982980"/>
                </a:lnTo>
                <a:lnTo>
                  <a:pt x="898152" y="974090"/>
                </a:lnTo>
                <a:lnTo>
                  <a:pt x="920905" y="958850"/>
                </a:lnTo>
                <a:lnTo>
                  <a:pt x="851764" y="958850"/>
                </a:lnTo>
                <a:lnTo>
                  <a:pt x="814987" y="951230"/>
                </a:lnTo>
                <a:lnTo>
                  <a:pt x="784918" y="930910"/>
                </a:lnTo>
                <a:lnTo>
                  <a:pt x="780507" y="924560"/>
                </a:lnTo>
                <a:close/>
              </a:path>
              <a:path w="1205865" h="982979">
                <a:moveTo>
                  <a:pt x="341672" y="769620"/>
                </a:moveTo>
                <a:lnTo>
                  <a:pt x="272536" y="769620"/>
                </a:lnTo>
                <a:lnTo>
                  <a:pt x="309324" y="777240"/>
                </a:lnTo>
                <a:lnTo>
                  <a:pt x="339395" y="797560"/>
                </a:lnTo>
                <a:lnTo>
                  <a:pt x="359685" y="828040"/>
                </a:lnTo>
                <a:lnTo>
                  <a:pt x="367130" y="864870"/>
                </a:lnTo>
                <a:lnTo>
                  <a:pt x="366858" y="871220"/>
                </a:lnTo>
                <a:lnTo>
                  <a:pt x="366059" y="878840"/>
                </a:lnTo>
                <a:lnTo>
                  <a:pt x="364753" y="885190"/>
                </a:lnTo>
                <a:lnTo>
                  <a:pt x="362962" y="891540"/>
                </a:lnTo>
                <a:lnTo>
                  <a:pt x="362700" y="892810"/>
                </a:lnTo>
                <a:lnTo>
                  <a:pt x="349404" y="919480"/>
                </a:lnTo>
                <a:lnTo>
                  <a:pt x="328877" y="939800"/>
                </a:lnTo>
                <a:lnTo>
                  <a:pt x="302715" y="953770"/>
                </a:lnTo>
                <a:lnTo>
                  <a:pt x="272536" y="958850"/>
                </a:lnTo>
                <a:lnTo>
                  <a:pt x="343613" y="958850"/>
                </a:lnTo>
                <a:lnTo>
                  <a:pt x="364768" y="939800"/>
                </a:lnTo>
                <a:lnTo>
                  <a:pt x="382606" y="910590"/>
                </a:lnTo>
                <a:lnTo>
                  <a:pt x="770802" y="910590"/>
                </a:lnTo>
                <a:lnTo>
                  <a:pt x="769920" y="909320"/>
                </a:lnTo>
                <a:lnTo>
                  <a:pt x="589251" y="909320"/>
                </a:lnTo>
                <a:lnTo>
                  <a:pt x="533583" y="905510"/>
                </a:lnTo>
                <a:lnTo>
                  <a:pt x="475060" y="900430"/>
                </a:lnTo>
                <a:lnTo>
                  <a:pt x="413757" y="891540"/>
                </a:lnTo>
                <a:lnTo>
                  <a:pt x="410835" y="891540"/>
                </a:lnTo>
                <a:lnTo>
                  <a:pt x="402061" y="889000"/>
                </a:lnTo>
                <a:lnTo>
                  <a:pt x="389673" y="886460"/>
                </a:lnTo>
                <a:lnTo>
                  <a:pt x="391035" y="878840"/>
                </a:lnTo>
                <a:lnTo>
                  <a:pt x="391820" y="872490"/>
                </a:lnTo>
                <a:lnTo>
                  <a:pt x="391820" y="864870"/>
                </a:lnTo>
                <a:lnTo>
                  <a:pt x="382430" y="817880"/>
                </a:lnTo>
                <a:lnTo>
                  <a:pt x="356841" y="779780"/>
                </a:lnTo>
                <a:lnTo>
                  <a:pt x="341672" y="769620"/>
                </a:lnTo>
                <a:close/>
              </a:path>
              <a:path w="1205865" h="982979">
                <a:moveTo>
                  <a:pt x="923105" y="769620"/>
                </a:moveTo>
                <a:lnTo>
                  <a:pt x="851764" y="769620"/>
                </a:lnTo>
                <a:lnTo>
                  <a:pt x="888554" y="777240"/>
                </a:lnTo>
                <a:lnTo>
                  <a:pt x="918629" y="797560"/>
                </a:lnTo>
                <a:lnTo>
                  <a:pt x="938922" y="828040"/>
                </a:lnTo>
                <a:lnTo>
                  <a:pt x="946369" y="864870"/>
                </a:lnTo>
                <a:lnTo>
                  <a:pt x="938922" y="901700"/>
                </a:lnTo>
                <a:lnTo>
                  <a:pt x="918629" y="930910"/>
                </a:lnTo>
                <a:lnTo>
                  <a:pt x="888554" y="951230"/>
                </a:lnTo>
                <a:lnTo>
                  <a:pt x="851764" y="958850"/>
                </a:lnTo>
                <a:lnTo>
                  <a:pt x="920905" y="958850"/>
                </a:lnTo>
                <a:lnTo>
                  <a:pt x="936073" y="948690"/>
                </a:lnTo>
                <a:lnTo>
                  <a:pt x="961660" y="910590"/>
                </a:lnTo>
                <a:lnTo>
                  <a:pt x="971048" y="864870"/>
                </a:lnTo>
                <a:lnTo>
                  <a:pt x="970751" y="855980"/>
                </a:lnTo>
                <a:lnTo>
                  <a:pt x="969886" y="848360"/>
                </a:lnTo>
                <a:lnTo>
                  <a:pt x="968495" y="840740"/>
                </a:lnTo>
                <a:lnTo>
                  <a:pt x="966619" y="833120"/>
                </a:lnTo>
                <a:lnTo>
                  <a:pt x="992390" y="807720"/>
                </a:lnTo>
                <a:lnTo>
                  <a:pt x="956976" y="807720"/>
                </a:lnTo>
                <a:lnTo>
                  <a:pt x="938454" y="782320"/>
                </a:lnTo>
                <a:lnTo>
                  <a:pt x="923105" y="769620"/>
                </a:lnTo>
                <a:close/>
              </a:path>
              <a:path w="1205865" h="982979">
                <a:moveTo>
                  <a:pt x="770802" y="910590"/>
                </a:moveTo>
                <a:lnTo>
                  <a:pt x="382606" y="910590"/>
                </a:lnTo>
                <a:lnTo>
                  <a:pt x="391689" y="911860"/>
                </a:lnTo>
                <a:lnTo>
                  <a:pt x="399502" y="914400"/>
                </a:lnTo>
                <a:lnTo>
                  <a:pt x="405675" y="915670"/>
                </a:lnTo>
                <a:lnTo>
                  <a:pt x="409840" y="915670"/>
                </a:lnTo>
                <a:lnTo>
                  <a:pt x="465566" y="924560"/>
                </a:lnTo>
                <a:lnTo>
                  <a:pt x="519104" y="929640"/>
                </a:lnTo>
                <a:lnTo>
                  <a:pt x="570404" y="933450"/>
                </a:lnTo>
                <a:lnTo>
                  <a:pt x="619415" y="934720"/>
                </a:lnTo>
                <a:lnTo>
                  <a:pt x="686734" y="932180"/>
                </a:lnTo>
                <a:lnTo>
                  <a:pt x="748877" y="924560"/>
                </a:lnTo>
                <a:lnTo>
                  <a:pt x="780507" y="924560"/>
                </a:lnTo>
                <a:lnTo>
                  <a:pt x="770802" y="910590"/>
                </a:lnTo>
                <a:close/>
              </a:path>
              <a:path w="1205865" h="982979">
                <a:moveTo>
                  <a:pt x="851764" y="745490"/>
                </a:moveTo>
                <a:lnTo>
                  <a:pt x="805382" y="754380"/>
                </a:lnTo>
                <a:lnTo>
                  <a:pt x="767464" y="779780"/>
                </a:lnTo>
                <a:lnTo>
                  <a:pt x="741878" y="817880"/>
                </a:lnTo>
                <a:lnTo>
                  <a:pt x="732490" y="864870"/>
                </a:lnTo>
                <a:lnTo>
                  <a:pt x="732767" y="871220"/>
                </a:lnTo>
                <a:lnTo>
                  <a:pt x="732878" y="873760"/>
                </a:lnTo>
                <a:lnTo>
                  <a:pt x="734015" y="882650"/>
                </a:lnTo>
                <a:lnTo>
                  <a:pt x="735861" y="892810"/>
                </a:lnTo>
                <a:lnTo>
                  <a:pt x="738375" y="901700"/>
                </a:lnTo>
                <a:lnTo>
                  <a:pt x="691722" y="906780"/>
                </a:lnTo>
                <a:lnTo>
                  <a:pt x="641989" y="909320"/>
                </a:lnTo>
                <a:lnTo>
                  <a:pt x="769920" y="909320"/>
                </a:lnTo>
                <a:lnTo>
                  <a:pt x="764626" y="901700"/>
                </a:lnTo>
                <a:lnTo>
                  <a:pt x="757181" y="864870"/>
                </a:lnTo>
                <a:lnTo>
                  <a:pt x="764626" y="828040"/>
                </a:lnTo>
                <a:lnTo>
                  <a:pt x="784918" y="797560"/>
                </a:lnTo>
                <a:lnTo>
                  <a:pt x="814987" y="777240"/>
                </a:lnTo>
                <a:lnTo>
                  <a:pt x="851764" y="769620"/>
                </a:lnTo>
                <a:lnTo>
                  <a:pt x="923105" y="769620"/>
                </a:lnTo>
                <a:lnTo>
                  <a:pt x="913896" y="762000"/>
                </a:lnTo>
                <a:lnTo>
                  <a:pt x="884574" y="749300"/>
                </a:lnTo>
                <a:lnTo>
                  <a:pt x="851764" y="745490"/>
                </a:lnTo>
                <a:close/>
              </a:path>
              <a:path w="1205865" h="982979">
                <a:moveTo>
                  <a:pt x="272536" y="745490"/>
                </a:moveTo>
                <a:lnTo>
                  <a:pt x="239563" y="749300"/>
                </a:lnTo>
                <a:lnTo>
                  <a:pt x="210128" y="763270"/>
                </a:lnTo>
                <a:lnTo>
                  <a:pt x="185520" y="782320"/>
                </a:lnTo>
                <a:lnTo>
                  <a:pt x="167031" y="808990"/>
                </a:lnTo>
                <a:lnTo>
                  <a:pt x="198071" y="808990"/>
                </a:lnTo>
                <a:lnTo>
                  <a:pt x="205680" y="797560"/>
                </a:lnTo>
                <a:lnTo>
                  <a:pt x="235752" y="777240"/>
                </a:lnTo>
                <a:lnTo>
                  <a:pt x="272536" y="769620"/>
                </a:lnTo>
                <a:lnTo>
                  <a:pt x="341672" y="769620"/>
                </a:lnTo>
                <a:lnTo>
                  <a:pt x="318920" y="754380"/>
                </a:lnTo>
                <a:lnTo>
                  <a:pt x="272536" y="745490"/>
                </a:lnTo>
                <a:close/>
              </a:path>
              <a:path w="1205865" h="982979">
                <a:moveTo>
                  <a:pt x="1059642" y="695960"/>
                </a:moveTo>
                <a:lnTo>
                  <a:pt x="1034125" y="695960"/>
                </a:lnTo>
                <a:lnTo>
                  <a:pt x="1019694" y="727710"/>
                </a:lnTo>
                <a:lnTo>
                  <a:pt x="1001990" y="756920"/>
                </a:lnTo>
                <a:lnTo>
                  <a:pt x="981066" y="783590"/>
                </a:lnTo>
                <a:lnTo>
                  <a:pt x="956976" y="807720"/>
                </a:lnTo>
                <a:lnTo>
                  <a:pt x="992390" y="807720"/>
                </a:lnTo>
                <a:lnTo>
                  <a:pt x="997544" y="802640"/>
                </a:lnTo>
                <a:lnTo>
                  <a:pt x="1023823" y="768350"/>
                </a:lnTo>
                <a:lnTo>
                  <a:pt x="1045392" y="731520"/>
                </a:lnTo>
                <a:lnTo>
                  <a:pt x="1059642" y="695960"/>
                </a:lnTo>
                <a:close/>
              </a:path>
              <a:path w="1205865" h="982979">
                <a:moveTo>
                  <a:pt x="756717" y="655320"/>
                </a:moveTo>
                <a:lnTo>
                  <a:pt x="685010" y="657860"/>
                </a:lnTo>
                <a:lnTo>
                  <a:pt x="619709" y="662940"/>
                </a:lnTo>
                <a:lnTo>
                  <a:pt x="561761" y="670560"/>
                </a:lnTo>
                <a:lnTo>
                  <a:pt x="471703" y="687070"/>
                </a:lnTo>
                <a:lnTo>
                  <a:pt x="422398" y="699770"/>
                </a:lnTo>
                <a:lnTo>
                  <a:pt x="415390" y="701040"/>
                </a:lnTo>
                <a:lnTo>
                  <a:pt x="408898" y="703580"/>
                </a:lnTo>
                <a:lnTo>
                  <a:pt x="405317" y="711200"/>
                </a:lnTo>
                <a:lnTo>
                  <a:pt x="409055" y="722630"/>
                </a:lnTo>
                <a:lnTo>
                  <a:pt x="413914" y="725170"/>
                </a:lnTo>
                <a:lnTo>
                  <a:pt x="422887" y="725170"/>
                </a:lnTo>
                <a:lnTo>
                  <a:pt x="429747" y="722630"/>
                </a:lnTo>
                <a:lnTo>
                  <a:pt x="448425" y="717550"/>
                </a:lnTo>
                <a:lnTo>
                  <a:pt x="478001" y="711200"/>
                </a:lnTo>
                <a:lnTo>
                  <a:pt x="517556" y="702310"/>
                </a:lnTo>
                <a:lnTo>
                  <a:pt x="566168" y="694690"/>
                </a:lnTo>
                <a:lnTo>
                  <a:pt x="622918" y="688340"/>
                </a:lnTo>
                <a:lnTo>
                  <a:pt x="686886" y="681990"/>
                </a:lnTo>
                <a:lnTo>
                  <a:pt x="757151" y="680720"/>
                </a:lnTo>
                <a:lnTo>
                  <a:pt x="1084268" y="680720"/>
                </a:lnTo>
                <a:lnTo>
                  <a:pt x="1100041" y="674370"/>
                </a:lnTo>
                <a:lnTo>
                  <a:pt x="1103100" y="671830"/>
                </a:lnTo>
                <a:lnTo>
                  <a:pt x="989692" y="671830"/>
                </a:lnTo>
                <a:lnTo>
                  <a:pt x="940076" y="666750"/>
                </a:lnTo>
                <a:lnTo>
                  <a:pt x="923500" y="665480"/>
                </a:lnTo>
                <a:lnTo>
                  <a:pt x="915574" y="664210"/>
                </a:lnTo>
                <a:lnTo>
                  <a:pt x="833887" y="657860"/>
                </a:lnTo>
                <a:lnTo>
                  <a:pt x="756717" y="655320"/>
                </a:lnTo>
                <a:close/>
              </a:path>
              <a:path w="1205865" h="982979">
                <a:moveTo>
                  <a:pt x="1084268" y="680720"/>
                </a:moveTo>
                <a:lnTo>
                  <a:pt x="757151" y="680720"/>
                </a:lnTo>
                <a:lnTo>
                  <a:pt x="832793" y="681990"/>
                </a:lnTo>
                <a:lnTo>
                  <a:pt x="912893" y="688340"/>
                </a:lnTo>
                <a:lnTo>
                  <a:pt x="920778" y="689610"/>
                </a:lnTo>
                <a:lnTo>
                  <a:pt x="937050" y="690880"/>
                </a:lnTo>
                <a:lnTo>
                  <a:pt x="960602" y="694690"/>
                </a:lnTo>
                <a:lnTo>
                  <a:pt x="1009442" y="697230"/>
                </a:lnTo>
                <a:lnTo>
                  <a:pt x="1034125" y="695960"/>
                </a:lnTo>
                <a:lnTo>
                  <a:pt x="1059642" y="695960"/>
                </a:lnTo>
                <a:lnTo>
                  <a:pt x="1062187" y="689610"/>
                </a:lnTo>
                <a:lnTo>
                  <a:pt x="1084268" y="680720"/>
                </a:lnTo>
                <a:close/>
              </a:path>
              <a:path w="1205865" h="982979">
                <a:moveTo>
                  <a:pt x="795593" y="411480"/>
                </a:moveTo>
                <a:lnTo>
                  <a:pt x="682802" y="411480"/>
                </a:lnTo>
                <a:lnTo>
                  <a:pt x="729515" y="417830"/>
                </a:lnTo>
                <a:lnTo>
                  <a:pt x="778400" y="431800"/>
                </a:lnTo>
                <a:lnTo>
                  <a:pt x="829639" y="452120"/>
                </a:lnTo>
                <a:lnTo>
                  <a:pt x="892460" y="492760"/>
                </a:lnTo>
                <a:lnTo>
                  <a:pt x="942444" y="535940"/>
                </a:lnTo>
                <a:lnTo>
                  <a:pt x="980799" y="577850"/>
                </a:lnTo>
                <a:lnTo>
                  <a:pt x="1008735" y="615950"/>
                </a:lnTo>
                <a:lnTo>
                  <a:pt x="1038177" y="670560"/>
                </a:lnTo>
                <a:lnTo>
                  <a:pt x="1014188" y="671830"/>
                </a:lnTo>
                <a:lnTo>
                  <a:pt x="1103100" y="671830"/>
                </a:lnTo>
                <a:lnTo>
                  <a:pt x="1112279" y="664210"/>
                </a:lnTo>
                <a:lnTo>
                  <a:pt x="1062543" y="664210"/>
                </a:lnTo>
                <a:lnTo>
                  <a:pt x="1054246" y="646430"/>
                </a:lnTo>
                <a:lnTo>
                  <a:pt x="1018123" y="585470"/>
                </a:lnTo>
                <a:lnTo>
                  <a:pt x="988387" y="548640"/>
                </a:lnTo>
                <a:lnTo>
                  <a:pt x="949595" y="509270"/>
                </a:lnTo>
                <a:lnTo>
                  <a:pt x="900791" y="468630"/>
                </a:lnTo>
                <a:lnTo>
                  <a:pt x="841021" y="430530"/>
                </a:lnTo>
                <a:lnTo>
                  <a:pt x="795593" y="411480"/>
                </a:lnTo>
                <a:close/>
              </a:path>
              <a:path w="1205865" h="982979">
                <a:moveTo>
                  <a:pt x="951717" y="189230"/>
                </a:moveTo>
                <a:lnTo>
                  <a:pt x="725549" y="189230"/>
                </a:lnTo>
                <a:lnTo>
                  <a:pt x="795786" y="191770"/>
                </a:lnTo>
                <a:lnTo>
                  <a:pt x="858356" y="196850"/>
                </a:lnTo>
                <a:lnTo>
                  <a:pt x="913700" y="205740"/>
                </a:lnTo>
                <a:lnTo>
                  <a:pt x="962262" y="218440"/>
                </a:lnTo>
                <a:lnTo>
                  <a:pt x="1004482" y="232410"/>
                </a:lnTo>
                <a:lnTo>
                  <a:pt x="1040804" y="247650"/>
                </a:lnTo>
                <a:lnTo>
                  <a:pt x="1097516" y="283210"/>
                </a:lnTo>
                <a:lnTo>
                  <a:pt x="1135933" y="320040"/>
                </a:lnTo>
                <a:lnTo>
                  <a:pt x="1163301" y="364490"/>
                </a:lnTo>
                <a:lnTo>
                  <a:pt x="1177558" y="407670"/>
                </a:lnTo>
                <a:lnTo>
                  <a:pt x="1181447" y="450850"/>
                </a:lnTo>
                <a:lnTo>
                  <a:pt x="1177708" y="491490"/>
                </a:lnTo>
                <a:lnTo>
                  <a:pt x="1147397" y="582930"/>
                </a:lnTo>
                <a:lnTo>
                  <a:pt x="1122006" y="622300"/>
                </a:lnTo>
                <a:lnTo>
                  <a:pt x="1093519" y="648970"/>
                </a:lnTo>
                <a:lnTo>
                  <a:pt x="1062543" y="664210"/>
                </a:lnTo>
                <a:lnTo>
                  <a:pt x="1112279" y="664210"/>
                </a:lnTo>
                <a:lnTo>
                  <a:pt x="1166513" y="599440"/>
                </a:lnTo>
                <a:lnTo>
                  <a:pt x="1192675" y="534670"/>
                </a:lnTo>
                <a:lnTo>
                  <a:pt x="1203778" y="483870"/>
                </a:lnTo>
                <a:lnTo>
                  <a:pt x="1205450" y="434340"/>
                </a:lnTo>
                <a:lnTo>
                  <a:pt x="1197812" y="387350"/>
                </a:lnTo>
                <a:lnTo>
                  <a:pt x="1180984" y="344170"/>
                </a:lnTo>
                <a:lnTo>
                  <a:pt x="1155085" y="304800"/>
                </a:lnTo>
                <a:lnTo>
                  <a:pt x="1118374" y="267970"/>
                </a:lnTo>
                <a:lnTo>
                  <a:pt x="1065942" y="233680"/>
                </a:lnTo>
                <a:lnTo>
                  <a:pt x="995000" y="201930"/>
                </a:lnTo>
                <a:lnTo>
                  <a:pt x="951717" y="189230"/>
                </a:lnTo>
                <a:close/>
              </a:path>
              <a:path w="1205865" h="982979">
                <a:moveTo>
                  <a:pt x="369475" y="0"/>
                </a:moveTo>
                <a:lnTo>
                  <a:pt x="290734" y="0"/>
                </a:lnTo>
                <a:lnTo>
                  <a:pt x="285205" y="5080"/>
                </a:lnTo>
                <a:lnTo>
                  <a:pt x="285205" y="91440"/>
                </a:lnTo>
                <a:lnTo>
                  <a:pt x="174109" y="91440"/>
                </a:lnTo>
                <a:lnTo>
                  <a:pt x="168570" y="97790"/>
                </a:lnTo>
                <a:lnTo>
                  <a:pt x="168570" y="110490"/>
                </a:lnTo>
                <a:lnTo>
                  <a:pt x="174109" y="116840"/>
                </a:lnTo>
                <a:lnTo>
                  <a:pt x="285205" y="116840"/>
                </a:lnTo>
                <a:lnTo>
                  <a:pt x="285205" y="248920"/>
                </a:lnTo>
                <a:lnTo>
                  <a:pt x="174109" y="248920"/>
                </a:lnTo>
                <a:lnTo>
                  <a:pt x="168570" y="254000"/>
                </a:lnTo>
                <a:lnTo>
                  <a:pt x="168570" y="267970"/>
                </a:lnTo>
                <a:lnTo>
                  <a:pt x="174109" y="273050"/>
                </a:lnTo>
                <a:lnTo>
                  <a:pt x="285205" y="273050"/>
                </a:lnTo>
                <a:lnTo>
                  <a:pt x="285205" y="360680"/>
                </a:lnTo>
                <a:lnTo>
                  <a:pt x="290734" y="365760"/>
                </a:lnTo>
                <a:lnTo>
                  <a:pt x="369475" y="365760"/>
                </a:lnTo>
                <a:lnTo>
                  <a:pt x="401904" y="358140"/>
                </a:lnTo>
                <a:lnTo>
                  <a:pt x="433300" y="341630"/>
                </a:lnTo>
                <a:lnTo>
                  <a:pt x="309896" y="341630"/>
                </a:lnTo>
                <a:lnTo>
                  <a:pt x="309896" y="24130"/>
                </a:lnTo>
                <a:lnTo>
                  <a:pt x="437844" y="24130"/>
                </a:lnTo>
                <a:lnTo>
                  <a:pt x="403343" y="6350"/>
                </a:lnTo>
                <a:lnTo>
                  <a:pt x="369475" y="0"/>
                </a:lnTo>
                <a:close/>
              </a:path>
              <a:path w="1205865" h="982979">
                <a:moveTo>
                  <a:pt x="437844" y="24130"/>
                </a:moveTo>
                <a:lnTo>
                  <a:pt x="369475" y="24130"/>
                </a:lnTo>
                <a:lnTo>
                  <a:pt x="406041" y="34290"/>
                </a:lnTo>
                <a:lnTo>
                  <a:pt x="449963" y="60960"/>
                </a:lnTo>
                <a:lnTo>
                  <a:pt x="492346" y="99060"/>
                </a:lnTo>
                <a:lnTo>
                  <a:pt x="524299" y="140970"/>
                </a:lnTo>
                <a:lnTo>
                  <a:pt x="536926" y="182880"/>
                </a:lnTo>
                <a:lnTo>
                  <a:pt x="524050" y="222250"/>
                </a:lnTo>
                <a:lnTo>
                  <a:pt x="491602" y="265430"/>
                </a:lnTo>
                <a:lnTo>
                  <a:pt x="448845" y="303530"/>
                </a:lnTo>
                <a:lnTo>
                  <a:pt x="405048" y="330200"/>
                </a:lnTo>
                <a:lnTo>
                  <a:pt x="369475" y="341630"/>
                </a:lnTo>
                <a:lnTo>
                  <a:pt x="433300" y="341630"/>
                </a:lnTo>
                <a:lnTo>
                  <a:pt x="480554" y="308610"/>
                </a:lnTo>
                <a:lnTo>
                  <a:pt x="517082" y="273050"/>
                </a:lnTo>
                <a:lnTo>
                  <a:pt x="545282" y="234950"/>
                </a:lnTo>
                <a:lnTo>
                  <a:pt x="560307" y="195580"/>
                </a:lnTo>
                <a:lnTo>
                  <a:pt x="647204" y="190500"/>
                </a:lnTo>
                <a:lnTo>
                  <a:pt x="725549" y="189230"/>
                </a:lnTo>
                <a:lnTo>
                  <a:pt x="951717" y="189230"/>
                </a:lnTo>
                <a:lnTo>
                  <a:pt x="902761" y="179070"/>
                </a:lnTo>
                <a:lnTo>
                  <a:pt x="847784" y="171450"/>
                </a:lnTo>
                <a:lnTo>
                  <a:pt x="560694" y="171450"/>
                </a:lnTo>
                <a:lnTo>
                  <a:pt x="546726" y="130810"/>
                </a:lnTo>
                <a:lnTo>
                  <a:pt x="519235" y="91440"/>
                </a:lnTo>
                <a:lnTo>
                  <a:pt x="482994" y="55880"/>
                </a:lnTo>
                <a:lnTo>
                  <a:pt x="442773" y="26670"/>
                </a:lnTo>
                <a:lnTo>
                  <a:pt x="437844" y="24130"/>
                </a:lnTo>
                <a:close/>
              </a:path>
              <a:path w="1205865" h="982979">
                <a:moveTo>
                  <a:pt x="718373" y="163830"/>
                </a:moveTo>
                <a:lnTo>
                  <a:pt x="643241" y="165100"/>
                </a:lnTo>
                <a:lnTo>
                  <a:pt x="560694" y="171450"/>
                </a:lnTo>
                <a:lnTo>
                  <a:pt x="847784" y="171450"/>
                </a:lnTo>
                <a:lnTo>
                  <a:pt x="786437" y="166370"/>
                </a:lnTo>
                <a:lnTo>
                  <a:pt x="718373" y="16383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7" name="object 147"/>
          <p:cNvGrpSpPr/>
          <p:nvPr/>
        </p:nvGrpSpPr>
        <p:grpSpPr>
          <a:xfrm>
            <a:off x="17026036" y="9003617"/>
            <a:ext cx="1024890" cy="1146175"/>
            <a:chOff x="17026036" y="9003617"/>
            <a:chExt cx="1024890" cy="1146175"/>
          </a:xfrm>
        </p:grpSpPr>
        <p:sp>
          <p:nvSpPr>
            <p:cNvPr id="148" name="object 148"/>
            <p:cNvSpPr/>
            <p:nvPr/>
          </p:nvSpPr>
          <p:spPr>
            <a:xfrm>
              <a:off x="17026027" y="9003620"/>
              <a:ext cx="1024890" cy="1146175"/>
            </a:xfrm>
            <a:custGeom>
              <a:avLst/>
              <a:gdLst/>
              <a:ahLst/>
              <a:cxnLst/>
              <a:rect l="l" t="t" r="r" b="b"/>
              <a:pathLst>
                <a:path w="1024890" h="1146175">
                  <a:moveTo>
                    <a:pt x="813371" y="436740"/>
                  </a:moveTo>
                  <a:lnTo>
                    <a:pt x="812901" y="407123"/>
                  </a:lnTo>
                  <a:lnTo>
                    <a:pt x="812876" y="404990"/>
                  </a:lnTo>
                  <a:lnTo>
                    <a:pt x="808189" y="374167"/>
                  </a:lnTo>
                  <a:lnTo>
                    <a:pt x="808126" y="373748"/>
                  </a:lnTo>
                  <a:lnTo>
                    <a:pt x="799223" y="343484"/>
                  </a:lnTo>
                  <a:lnTo>
                    <a:pt x="788416" y="319392"/>
                  </a:lnTo>
                  <a:lnTo>
                    <a:pt x="788416" y="435432"/>
                  </a:lnTo>
                  <a:lnTo>
                    <a:pt x="779576" y="485267"/>
                  </a:lnTo>
                  <a:lnTo>
                    <a:pt x="759307" y="530923"/>
                  </a:lnTo>
                  <a:lnTo>
                    <a:pt x="729322" y="569709"/>
                  </a:lnTo>
                  <a:lnTo>
                    <a:pt x="691121" y="600417"/>
                  </a:lnTo>
                  <a:lnTo>
                    <a:pt x="646252" y="621487"/>
                  </a:lnTo>
                  <a:lnTo>
                    <a:pt x="596265" y="631329"/>
                  </a:lnTo>
                  <a:lnTo>
                    <a:pt x="586105" y="631863"/>
                  </a:lnTo>
                  <a:lnTo>
                    <a:pt x="581075" y="631863"/>
                  </a:lnTo>
                  <a:lnTo>
                    <a:pt x="533501" y="626364"/>
                  </a:lnTo>
                  <a:lnTo>
                    <a:pt x="489813" y="610717"/>
                  </a:lnTo>
                  <a:lnTo>
                    <a:pt x="451243" y="586181"/>
                  </a:lnTo>
                  <a:lnTo>
                    <a:pt x="419061" y="553999"/>
                  </a:lnTo>
                  <a:lnTo>
                    <a:pt x="394512" y="515442"/>
                  </a:lnTo>
                  <a:lnTo>
                    <a:pt x="378866" y="471766"/>
                  </a:lnTo>
                  <a:lnTo>
                    <a:pt x="373367" y="424205"/>
                  </a:lnTo>
                  <a:lnTo>
                    <a:pt x="374891" y="398932"/>
                  </a:lnTo>
                  <a:lnTo>
                    <a:pt x="379425" y="374167"/>
                  </a:lnTo>
                  <a:lnTo>
                    <a:pt x="386892" y="350240"/>
                  </a:lnTo>
                  <a:lnTo>
                    <a:pt x="397243" y="327444"/>
                  </a:lnTo>
                  <a:lnTo>
                    <a:pt x="581063" y="18859"/>
                  </a:lnTo>
                  <a:lnTo>
                    <a:pt x="764540" y="326923"/>
                  </a:lnTo>
                  <a:lnTo>
                    <a:pt x="775970" y="352488"/>
                  </a:lnTo>
                  <a:lnTo>
                    <a:pt x="783818" y="379336"/>
                  </a:lnTo>
                  <a:lnTo>
                    <a:pt x="787996" y="407123"/>
                  </a:lnTo>
                  <a:lnTo>
                    <a:pt x="788416" y="435432"/>
                  </a:lnTo>
                  <a:lnTo>
                    <a:pt x="788416" y="319392"/>
                  </a:lnTo>
                  <a:lnTo>
                    <a:pt x="610146" y="18859"/>
                  </a:lnTo>
                  <a:lnTo>
                    <a:pt x="581063" y="0"/>
                  </a:lnTo>
                  <a:lnTo>
                    <a:pt x="572935" y="1041"/>
                  </a:lnTo>
                  <a:lnTo>
                    <a:pt x="375488" y="315188"/>
                  </a:lnTo>
                  <a:lnTo>
                    <a:pt x="355282" y="367931"/>
                  </a:lnTo>
                  <a:lnTo>
                    <a:pt x="348373" y="424205"/>
                  </a:lnTo>
                  <a:lnTo>
                    <a:pt x="353110" y="471030"/>
                  </a:lnTo>
                  <a:lnTo>
                    <a:pt x="366687" y="514667"/>
                  </a:lnTo>
                  <a:lnTo>
                    <a:pt x="388073" y="553999"/>
                  </a:lnTo>
                  <a:lnTo>
                    <a:pt x="388175" y="554189"/>
                  </a:lnTo>
                  <a:lnTo>
                    <a:pt x="416610" y="588632"/>
                  </a:lnTo>
                  <a:lnTo>
                    <a:pt x="451053" y="617054"/>
                  </a:lnTo>
                  <a:lnTo>
                    <a:pt x="490575" y="638530"/>
                  </a:lnTo>
                  <a:lnTo>
                    <a:pt x="534238" y="652119"/>
                  </a:lnTo>
                  <a:lnTo>
                    <a:pt x="581075" y="656856"/>
                  </a:lnTo>
                  <a:lnTo>
                    <a:pt x="586727" y="656856"/>
                  </a:lnTo>
                  <a:lnTo>
                    <a:pt x="646353" y="647611"/>
                  </a:lnTo>
                  <a:lnTo>
                    <a:pt x="684987" y="631863"/>
                  </a:lnTo>
                  <a:lnTo>
                    <a:pt x="729818" y="603173"/>
                  </a:lnTo>
                  <a:lnTo>
                    <a:pt x="762647" y="569709"/>
                  </a:lnTo>
                  <a:lnTo>
                    <a:pt x="788403" y="529907"/>
                  </a:lnTo>
                  <a:lnTo>
                    <a:pt x="805637" y="485267"/>
                  </a:lnTo>
                  <a:lnTo>
                    <a:pt x="813371" y="436740"/>
                  </a:lnTo>
                  <a:close/>
                </a:path>
                <a:path w="1024890" h="1146175">
                  <a:moveTo>
                    <a:pt x="1024293" y="798804"/>
                  </a:moveTo>
                  <a:lnTo>
                    <a:pt x="1012202" y="761873"/>
                  </a:lnTo>
                  <a:lnTo>
                    <a:pt x="980351" y="742810"/>
                  </a:lnTo>
                  <a:lnTo>
                    <a:pt x="976630" y="742810"/>
                  </a:lnTo>
                  <a:lnTo>
                    <a:pt x="953198" y="746620"/>
                  </a:lnTo>
                  <a:lnTo>
                    <a:pt x="924318" y="758253"/>
                  </a:lnTo>
                  <a:lnTo>
                    <a:pt x="889431" y="777989"/>
                  </a:lnTo>
                  <a:lnTo>
                    <a:pt x="847318" y="806564"/>
                  </a:lnTo>
                  <a:lnTo>
                    <a:pt x="811593" y="820915"/>
                  </a:lnTo>
                  <a:lnTo>
                    <a:pt x="766292" y="835672"/>
                  </a:lnTo>
                  <a:lnTo>
                    <a:pt x="716470" y="848347"/>
                  </a:lnTo>
                  <a:lnTo>
                    <a:pt x="667867" y="856094"/>
                  </a:lnTo>
                  <a:lnTo>
                    <a:pt x="609066" y="860145"/>
                  </a:lnTo>
                  <a:lnTo>
                    <a:pt x="549135" y="861580"/>
                  </a:lnTo>
                  <a:lnTo>
                    <a:pt x="529450" y="861390"/>
                  </a:lnTo>
                  <a:lnTo>
                    <a:pt x="483489" y="858647"/>
                  </a:lnTo>
                  <a:lnTo>
                    <a:pt x="453720" y="836244"/>
                  </a:lnTo>
                  <a:lnTo>
                    <a:pt x="458749" y="830453"/>
                  </a:lnTo>
                  <a:lnTo>
                    <a:pt x="504799" y="825093"/>
                  </a:lnTo>
                  <a:lnTo>
                    <a:pt x="548843" y="819518"/>
                  </a:lnTo>
                  <a:lnTo>
                    <a:pt x="589432" y="813701"/>
                  </a:lnTo>
                  <a:lnTo>
                    <a:pt x="640613" y="798296"/>
                  </a:lnTo>
                  <a:lnTo>
                    <a:pt x="673074" y="761669"/>
                  </a:lnTo>
                  <a:lnTo>
                    <a:pt x="679704" y="732751"/>
                  </a:lnTo>
                  <a:lnTo>
                    <a:pt x="677633" y="725017"/>
                  </a:lnTo>
                  <a:lnTo>
                    <a:pt x="640702" y="704253"/>
                  </a:lnTo>
                  <a:lnTo>
                    <a:pt x="609282" y="701027"/>
                  </a:lnTo>
                  <a:lnTo>
                    <a:pt x="592467" y="701789"/>
                  </a:lnTo>
                  <a:lnTo>
                    <a:pt x="574370" y="704049"/>
                  </a:lnTo>
                  <a:lnTo>
                    <a:pt x="555066" y="707821"/>
                  </a:lnTo>
                  <a:lnTo>
                    <a:pt x="534631" y="713079"/>
                  </a:lnTo>
                  <a:lnTo>
                    <a:pt x="515315" y="717270"/>
                  </a:lnTo>
                  <a:lnTo>
                    <a:pt x="494995" y="719543"/>
                  </a:lnTo>
                  <a:lnTo>
                    <a:pt x="473773" y="720547"/>
                  </a:lnTo>
                  <a:lnTo>
                    <a:pt x="451777" y="720915"/>
                  </a:lnTo>
                  <a:lnTo>
                    <a:pt x="414083" y="721893"/>
                  </a:lnTo>
                  <a:lnTo>
                    <a:pt x="374980" y="725982"/>
                  </a:lnTo>
                  <a:lnTo>
                    <a:pt x="335495" y="736257"/>
                  </a:lnTo>
                  <a:lnTo>
                    <a:pt x="296659" y="755815"/>
                  </a:lnTo>
                  <a:lnTo>
                    <a:pt x="259207" y="783475"/>
                  </a:lnTo>
                  <a:lnTo>
                    <a:pt x="194614" y="838390"/>
                  </a:lnTo>
                  <a:lnTo>
                    <a:pt x="160807" y="865416"/>
                  </a:lnTo>
                  <a:lnTo>
                    <a:pt x="120091" y="894588"/>
                  </a:lnTo>
                  <a:lnTo>
                    <a:pt x="69773" y="926299"/>
                  </a:lnTo>
                  <a:lnTo>
                    <a:pt x="4191" y="962533"/>
                  </a:lnTo>
                  <a:lnTo>
                    <a:pt x="2019" y="965149"/>
                  </a:lnTo>
                  <a:lnTo>
                    <a:pt x="0" y="971499"/>
                  </a:lnTo>
                  <a:lnTo>
                    <a:pt x="292" y="974877"/>
                  </a:lnTo>
                  <a:lnTo>
                    <a:pt x="4013" y="981989"/>
                  </a:lnTo>
                  <a:lnTo>
                    <a:pt x="8267" y="984554"/>
                  </a:lnTo>
                  <a:lnTo>
                    <a:pt x="14960" y="984554"/>
                  </a:lnTo>
                  <a:lnTo>
                    <a:pt x="82918" y="947496"/>
                  </a:lnTo>
                  <a:lnTo>
                    <a:pt x="134810" y="914692"/>
                  </a:lnTo>
                  <a:lnTo>
                    <a:pt x="176771" y="884593"/>
                  </a:lnTo>
                  <a:lnTo>
                    <a:pt x="211213" y="857059"/>
                  </a:lnTo>
                  <a:lnTo>
                    <a:pt x="257975" y="816991"/>
                  </a:lnTo>
                  <a:lnTo>
                    <a:pt x="274929" y="802881"/>
                  </a:lnTo>
                  <a:lnTo>
                    <a:pt x="310464" y="776693"/>
                  </a:lnTo>
                  <a:lnTo>
                    <a:pt x="344766" y="759472"/>
                  </a:lnTo>
                  <a:lnTo>
                    <a:pt x="416179" y="746798"/>
                  </a:lnTo>
                  <a:lnTo>
                    <a:pt x="474789" y="745515"/>
                  </a:lnTo>
                  <a:lnTo>
                    <a:pt x="497459" y="744410"/>
                  </a:lnTo>
                  <a:lnTo>
                    <a:pt x="519823" y="741845"/>
                  </a:lnTo>
                  <a:lnTo>
                    <a:pt x="541502" y="737095"/>
                  </a:lnTo>
                  <a:lnTo>
                    <a:pt x="560171" y="732294"/>
                  </a:lnTo>
                  <a:lnTo>
                    <a:pt x="577710" y="728840"/>
                  </a:lnTo>
                  <a:lnTo>
                    <a:pt x="594055" y="726770"/>
                  </a:lnTo>
                  <a:lnTo>
                    <a:pt x="609142" y="726084"/>
                  </a:lnTo>
                  <a:lnTo>
                    <a:pt x="620382" y="726528"/>
                  </a:lnTo>
                  <a:lnTo>
                    <a:pt x="630859" y="727862"/>
                  </a:lnTo>
                  <a:lnTo>
                    <a:pt x="640562" y="730072"/>
                  </a:lnTo>
                  <a:lnTo>
                    <a:pt x="649465" y="733171"/>
                  </a:lnTo>
                  <a:lnTo>
                    <a:pt x="656043" y="735926"/>
                  </a:lnTo>
                  <a:lnTo>
                    <a:pt x="654050" y="742772"/>
                  </a:lnTo>
                  <a:lnTo>
                    <a:pt x="627037" y="777443"/>
                  </a:lnTo>
                  <a:lnTo>
                    <a:pt x="559206" y="792899"/>
                  </a:lnTo>
                  <a:lnTo>
                    <a:pt x="515721" y="798576"/>
                  </a:lnTo>
                  <a:lnTo>
                    <a:pt x="462749" y="804862"/>
                  </a:lnTo>
                  <a:lnTo>
                    <a:pt x="449021" y="809142"/>
                  </a:lnTo>
                  <a:lnTo>
                    <a:pt x="438200" y="817854"/>
                  </a:lnTo>
                  <a:lnTo>
                    <a:pt x="431203" y="829932"/>
                  </a:lnTo>
                  <a:lnTo>
                    <a:pt x="428929" y="844321"/>
                  </a:lnTo>
                  <a:lnTo>
                    <a:pt x="431723" y="857758"/>
                  </a:lnTo>
                  <a:lnTo>
                    <a:pt x="462381" y="881164"/>
                  </a:lnTo>
                  <a:lnTo>
                    <a:pt x="510374" y="885774"/>
                  </a:lnTo>
                  <a:lnTo>
                    <a:pt x="549592" y="886574"/>
                  </a:lnTo>
                  <a:lnTo>
                    <a:pt x="579526" y="886206"/>
                  </a:lnTo>
                  <a:lnTo>
                    <a:pt x="640892" y="883348"/>
                  </a:lnTo>
                  <a:lnTo>
                    <a:pt x="722071" y="872705"/>
                  </a:lnTo>
                  <a:lnTo>
                    <a:pt x="774788" y="859243"/>
                  </a:lnTo>
                  <a:lnTo>
                    <a:pt x="822388" y="843584"/>
                  </a:lnTo>
                  <a:lnTo>
                    <a:pt x="859663" y="828382"/>
                  </a:lnTo>
                  <a:lnTo>
                    <a:pt x="905713" y="797344"/>
                  </a:lnTo>
                  <a:lnTo>
                    <a:pt x="938682" y="779119"/>
                  </a:lnTo>
                  <a:lnTo>
                    <a:pt x="961656" y="770153"/>
                  </a:lnTo>
                  <a:lnTo>
                    <a:pt x="976414" y="767753"/>
                  </a:lnTo>
                  <a:lnTo>
                    <a:pt x="980147" y="767943"/>
                  </a:lnTo>
                  <a:lnTo>
                    <a:pt x="988250" y="769759"/>
                  </a:lnTo>
                  <a:lnTo>
                    <a:pt x="995692" y="783234"/>
                  </a:lnTo>
                  <a:lnTo>
                    <a:pt x="999934" y="792327"/>
                  </a:lnTo>
                  <a:lnTo>
                    <a:pt x="981811" y="803884"/>
                  </a:lnTo>
                  <a:lnTo>
                    <a:pt x="976274" y="806640"/>
                  </a:lnTo>
                  <a:lnTo>
                    <a:pt x="923582" y="845324"/>
                  </a:lnTo>
                  <a:lnTo>
                    <a:pt x="877874" y="876566"/>
                  </a:lnTo>
                  <a:lnTo>
                    <a:pt x="837882" y="902271"/>
                  </a:lnTo>
                  <a:lnTo>
                    <a:pt x="788466" y="932751"/>
                  </a:lnTo>
                  <a:lnTo>
                    <a:pt x="740587" y="960450"/>
                  </a:lnTo>
                  <a:lnTo>
                    <a:pt x="655447" y="1007122"/>
                  </a:lnTo>
                  <a:lnTo>
                    <a:pt x="632752" y="1019937"/>
                  </a:lnTo>
                  <a:lnTo>
                    <a:pt x="623722" y="1024051"/>
                  </a:lnTo>
                  <a:lnTo>
                    <a:pt x="612571" y="1026922"/>
                  </a:lnTo>
                  <a:lnTo>
                    <a:pt x="598932" y="1028585"/>
                  </a:lnTo>
                  <a:lnTo>
                    <a:pt x="582447" y="1029131"/>
                  </a:lnTo>
                  <a:lnTo>
                    <a:pt x="574179" y="1029030"/>
                  </a:lnTo>
                  <a:lnTo>
                    <a:pt x="540854" y="1027684"/>
                  </a:lnTo>
                  <a:lnTo>
                    <a:pt x="453250" y="1025169"/>
                  </a:lnTo>
                  <a:lnTo>
                    <a:pt x="421360" y="1024623"/>
                  </a:lnTo>
                  <a:lnTo>
                    <a:pt x="388289" y="1024407"/>
                  </a:lnTo>
                  <a:lnTo>
                    <a:pt x="352526" y="1024737"/>
                  </a:lnTo>
                  <a:lnTo>
                    <a:pt x="297637" y="1027366"/>
                  </a:lnTo>
                  <a:lnTo>
                    <a:pt x="239179" y="1040714"/>
                  </a:lnTo>
                  <a:lnTo>
                    <a:pt x="193065" y="1059929"/>
                  </a:lnTo>
                  <a:lnTo>
                    <a:pt x="140589" y="1087234"/>
                  </a:lnTo>
                  <a:lnTo>
                    <a:pt x="81902" y="1122527"/>
                  </a:lnTo>
                  <a:lnTo>
                    <a:pt x="74383" y="1133970"/>
                  </a:lnTo>
                  <a:lnTo>
                    <a:pt x="80403" y="1143406"/>
                  </a:lnTo>
                  <a:lnTo>
                    <a:pt x="84340" y="1145578"/>
                  </a:lnTo>
                  <a:lnTo>
                    <a:pt x="88646" y="1145578"/>
                  </a:lnTo>
                  <a:lnTo>
                    <a:pt x="91020" y="1145578"/>
                  </a:lnTo>
                  <a:lnTo>
                    <a:pt x="93319" y="1144892"/>
                  </a:lnTo>
                  <a:lnTo>
                    <a:pt x="151536" y="1109789"/>
                  </a:lnTo>
                  <a:lnTo>
                    <a:pt x="201993" y="1083411"/>
                  </a:lnTo>
                  <a:lnTo>
                    <a:pt x="246049" y="1064793"/>
                  </a:lnTo>
                  <a:lnTo>
                    <a:pt x="283108" y="1054265"/>
                  </a:lnTo>
                  <a:lnTo>
                    <a:pt x="324027" y="1050582"/>
                  </a:lnTo>
                  <a:lnTo>
                    <a:pt x="386384" y="1049350"/>
                  </a:lnTo>
                  <a:lnTo>
                    <a:pt x="419214" y="1049566"/>
                  </a:lnTo>
                  <a:lnTo>
                    <a:pt x="450977" y="1050099"/>
                  </a:lnTo>
                  <a:lnTo>
                    <a:pt x="520280" y="1051928"/>
                  </a:lnTo>
                  <a:lnTo>
                    <a:pt x="565073" y="1053769"/>
                  </a:lnTo>
                  <a:lnTo>
                    <a:pt x="582460" y="1054125"/>
                  </a:lnTo>
                  <a:lnTo>
                    <a:pt x="630339" y="1048169"/>
                  </a:lnTo>
                  <a:lnTo>
                    <a:pt x="654875" y="1036053"/>
                  </a:lnTo>
                  <a:lnTo>
                    <a:pt x="752881" y="982205"/>
                  </a:lnTo>
                  <a:lnTo>
                    <a:pt x="801598" y="953985"/>
                  </a:lnTo>
                  <a:lnTo>
                    <a:pt x="851014" y="923518"/>
                  </a:lnTo>
                  <a:lnTo>
                    <a:pt x="891146" y="897750"/>
                  </a:lnTo>
                  <a:lnTo>
                    <a:pt x="937056" y="866419"/>
                  </a:lnTo>
                  <a:lnTo>
                    <a:pt x="988695" y="828509"/>
                  </a:lnTo>
                  <a:lnTo>
                    <a:pt x="994968" y="824915"/>
                  </a:lnTo>
                  <a:lnTo>
                    <a:pt x="1001077" y="821245"/>
                  </a:lnTo>
                  <a:lnTo>
                    <a:pt x="1016063" y="811555"/>
                  </a:lnTo>
                  <a:lnTo>
                    <a:pt x="1020965" y="806869"/>
                  </a:lnTo>
                  <a:lnTo>
                    <a:pt x="1024293" y="79880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" name="object 14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7473580" y="9412204"/>
              <a:ext cx="96960" cy="137723"/>
            </a:xfrm>
            <a:prstGeom prst="rect">
              <a:avLst/>
            </a:prstGeom>
          </p:spPr>
        </p:pic>
      </p:grpSp>
      <p:sp>
        <p:nvSpPr>
          <p:cNvPr id="150" name="object 150"/>
          <p:cNvSpPr/>
          <p:nvPr/>
        </p:nvSpPr>
        <p:spPr>
          <a:xfrm>
            <a:off x="10312603" y="2809703"/>
            <a:ext cx="1256665" cy="1212215"/>
          </a:xfrm>
          <a:custGeom>
            <a:avLst/>
            <a:gdLst/>
            <a:ahLst/>
            <a:cxnLst/>
            <a:rect l="l" t="t" r="r" b="b"/>
            <a:pathLst>
              <a:path w="1256665" h="1212214">
                <a:moveTo>
                  <a:pt x="490804" y="1101128"/>
                </a:moveTo>
                <a:lnTo>
                  <a:pt x="464172" y="895819"/>
                </a:lnTo>
                <a:lnTo>
                  <a:pt x="464172" y="1088186"/>
                </a:lnTo>
                <a:lnTo>
                  <a:pt x="326415" y="1132547"/>
                </a:lnTo>
                <a:lnTo>
                  <a:pt x="232232" y="1160551"/>
                </a:lnTo>
                <a:lnTo>
                  <a:pt x="272199" y="1103490"/>
                </a:lnTo>
                <a:lnTo>
                  <a:pt x="270852" y="1095768"/>
                </a:lnTo>
                <a:lnTo>
                  <a:pt x="225602" y="1061288"/>
                </a:lnTo>
                <a:lnTo>
                  <a:pt x="189077" y="1027684"/>
                </a:lnTo>
                <a:lnTo>
                  <a:pt x="155854" y="991273"/>
                </a:lnTo>
                <a:lnTo>
                  <a:pt x="126047" y="952284"/>
                </a:lnTo>
                <a:lnTo>
                  <a:pt x="99809" y="910945"/>
                </a:lnTo>
                <a:lnTo>
                  <a:pt x="77279" y="867498"/>
                </a:lnTo>
                <a:lnTo>
                  <a:pt x="58559" y="822172"/>
                </a:lnTo>
                <a:lnTo>
                  <a:pt x="43815" y="775195"/>
                </a:lnTo>
                <a:lnTo>
                  <a:pt x="33159" y="726821"/>
                </a:lnTo>
                <a:lnTo>
                  <a:pt x="26746" y="677252"/>
                </a:lnTo>
                <a:lnTo>
                  <a:pt x="24879" y="628967"/>
                </a:lnTo>
                <a:lnTo>
                  <a:pt x="24777" y="626186"/>
                </a:lnTo>
                <a:lnTo>
                  <a:pt x="27482" y="575183"/>
                </a:lnTo>
                <a:lnTo>
                  <a:pt x="34785" y="524611"/>
                </a:lnTo>
                <a:lnTo>
                  <a:pt x="46583" y="474853"/>
                </a:lnTo>
                <a:lnTo>
                  <a:pt x="62788" y="426326"/>
                </a:lnTo>
                <a:lnTo>
                  <a:pt x="83299" y="379412"/>
                </a:lnTo>
                <a:lnTo>
                  <a:pt x="108026" y="334505"/>
                </a:lnTo>
                <a:lnTo>
                  <a:pt x="115036" y="323062"/>
                </a:lnTo>
                <a:lnTo>
                  <a:pt x="277990" y="460692"/>
                </a:lnTo>
                <a:lnTo>
                  <a:pt x="273799" y="468833"/>
                </a:lnTo>
                <a:lnTo>
                  <a:pt x="254469" y="514032"/>
                </a:lnTo>
                <a:lnTo>
                  <a:pt x="241719" y="561314"/>
                </a:lnTo>
                <a:lnTo>
                  <a:pt x="235648" y="610019"/>
                </a:lnTo>
                <a:lnTo>
                  <a:pt x="236385" y="657352"/>
                </a:lnTo>
                <a:lnTo>
                  <a:pt x="236410" y="659460"/>
                </a:lnTo>
                <a:lnTo>
                  <a:pt x="244627" y="710895"/>
                </a:lnTo>
                <a:lnTo>
                  <a:pt x="260057" y="759980"/>
                </a:lnTo>
                <a:lnTo>
                  <a:pt x="282321" y="806043"/>
                </a:lnTo>
                <a:lnTo>
                  <a:pt x="311010" y="848410"/>
                </a:lnTo>
                <a:lnTo>
                  <a:pt x="345757" y="886409"/>
                </a:lnTo>
                <a:lnTo>
                  <a:pt x="386156" y="919353"/>
                </a:lnTo>
                <a:lnTo>
                  <a:pt x="390702" y="921613"/>
                </a:lnTo>
                <a:lnTo>
                  <a:pt x="394271" y="921613"/>
                </a:lnTo>
                <a:lnTo>
                  <a:pt x="398653" y="920851"/>
                </a:lnTo>
                <a:lnTo>
                  <a:pt x="401472" y="919035"/>
                </a:lnTo>
                <a:lnTo>
                  <a:pt x="420420" y="892009"/>
                </a:lnTo>
                <a:lnTo>
                  <a:pt x="435876" y="869962"/>
                </a:lnTo>
                <a:lnTo>
                  <a:pt x="464172" y="1088186"/>
                </a:lnTo>
                <a:lnTo>
                  <a:pt x="464172" y="895819"/>
                </a:lnTo>
                <a:lnTo>
                  <a:pt x="460819" y="869962"/>
                </a:lnTo>
                <a:lnTo>
                  <a:pt x="455663" y="830148"/>
                </a:lnTo>
                <a:lnTo>
                  <a:pt x="451929" y="825957"/>
                </a:lnTo>
                <a:lnTo>
                  <a:pt x="446011" y="824509"/>
                </a:lnTo>
                <a:lnTo>
                  <a:pt x="439762" y="824509"/>
                </a:lnTo>
                <a:lnTo>
                  <a:pt x="436232" y="826363"/>
                </a:lnTo>
                <a:lnTo>
                  <a:pt x="390220" y="892009"/>
                </a:lnTo>
                <a:lnTo>
                  <a:pt x="380606" y="884148"/>
                </a:lnTo>
                <a:lnTo>
                  <a:pt x="342252" y="847344"/>
                </a:lnTo>
                <a:lnTo>
                  <a:pt x="310730" y="805548"/>
                </a:lnTo>
                <a:lnTo>
                  <a:pt x="286448" y="759472"/>
                </a:lnTo>
                <a:lnTo>
                  <a:pt x="269760" y="709841"/>
                </a:lnTo>
                <a:lnTo>
                  <a:pt x="261048" y="657352"/>
                </a:lnTo>
                <a:lnTo>
                  <a:pt x="260629" y="610019"/>
                </a:lnTo>
                <a:lnTo>
                  <a:pt x="260604" y="606755"/>
                </a:lnTo>
                <a:lnTo>
                  <a:pt x="267804" y="557250"/>
                </a:lnTo>
                <a:lnTo>
                  <a:pt x="282511" y="509498"/>
                </a:lnTo>
                <a:lnTo>
                  <a:pt x="304571" y="464185"/>
                </a:lnTo>
                <a:lnTo>
                  <a:pt x="307619" y="458978"/>
                </a:lnTo>
                <a:lnTo>
                  <a:pt x="306501" y="452374"/>
                </a:lnTo>
                <a:lnTo>
                  <a:pt x="153365" y="323062"/>
                </a:lnTo>
                <a:lnTo>
                  <a:pt x="118262" y="293420"/>
                </a:lnTo>
                <a:lnTo>
                  <a:pt x="115760" y="292493"/>
                </a:lnTo>
                <a:lnTo>
                  <a:pt x="110858" y="292493"/>
                </a:lnTo>
                <a:lnTo>
                  <a:pt x="107378" y="292976"/>
                </a:lnTo>
                <a:lnTo>
                  <a:pt x="75692" y="340753"/>
                </a:lnTo>
                <a:lnTo>
                  <a:pt x="52946" y="385648"/>
                </a:lnTo>
                <a:lnTo>
                  <a:pt x="34150" y="432193"/>
                </a:lnTo>
                <a:lnTo>
                  <a:pt x="19380" y="480085"/>
                </a:lnTo>
                <a:lnTo>
                  <a:pt x="8712" y="529043"/>
                </a:lnTo>
                <a:lnTo>
                  <a:pt x="2222" y="578764"/>
                </a:lnTo>
                <a:lnTo>
                  <a:pt x="114" y="626186"/>
                </a:lnTo>
                <a:lnTo>
                  <a:pt x="0" y="628967"/>
                </a:lnTo>
                <a:lnTo>
                  <a:pt x="2006" y="677252"/>
                </a:lnTo>
                <a:lnTo>
                  <a:pt x="8394" y="728548"/>
                </a:lnTo>
                <a:lnTo>
                  <a:pt x="18745" y="776757"/>
                </a:lnTo>
                <a:lnTo>
                  <a:pt x="33032" y="823734"/>
                </a:lnTo>
                <a:lnTo>
                  <a:pt x="51104" y="869238"/>
                </a:lnTo>
                <a:lnTo>
                  <a:pt x="72859" y="913028"/>
                </a:lnTo>
                <a:lnTo>
                  <a:pt x="98158" y="954900"/>
                </a:lnTo>
                <a:lnTo>
                  <a:pt x="126860" y="994587"/>
                </a:lnTo>
                <a:lnTo>
                  <a:pt x="158851" y="1031862"/>
                </a:lnTo>
                <a:lnTo>
                  <a:pt x="193992" y="1066507"/>
                </a:lnTo>
                <a:lnTo>
                  <a:pt x="232168" y="1098257"/>
                </a:lnTo>
                <a:lnTo>
                  <a:pt x="240969" y="1104988"/>
                </a:lnTo>
                <a:lnTo>
                  <a:pt x="188607" y="1179741"/>
                </a:lnTo>
                <a:lnTo>
                  <a:pt x="188645" y="1185494"/>
                </a:lnTo>
                <a:lnTo>
                  <a:pt x="194043" y="1192974"/>
                </a:lnTo>
                <a:lnTo>
                  <a:pt x="197789" y="1194892"/>
                </a:lnTo>
                <a:lnTo>
                  <a:pt x="202946" y="1194892"/>
                </a:lnTo>
                <a:lnTo>
                  <a:pt x="204127" y="1194727"/>
                </a:lnTo>
                <a:lnTo>
                  <a:pt x="319074" y="1160551"/>
                </a:lnTo>
                <a:lnTo>
                  <a:pt x="332854" y="1156462"/>
                </a:lnTo>
                <a:lnTo>
                  <a:pt x="487235" y="1106754"/>
                </a:lnTo>
                <a:lnTo>
                  <a:pt x="490804" y="1101128"/>
                </a:lnTo>
                <a:close/>
              </a:path>
              <a:path w="1256665" h="1212214">
                <a:moveTo>
                  <a:pt x="1137208" y="345643"/>
                </a:moveTo>
                <a:lnTo>
                  <a:pt x="1136967" y="341972"/>
                </a:lnTo>
                <a:lnTo>
                  <a:pt x="1135329" y="338874"/>
                </a:lnTo>
                <a:lnTo>
                  <a:pt x="1111008" y="297053"/>
                </a:lnTo>
                <a:lnTo>
                  <a:pt x="1106995" y="291299"/>
                </a:lnTo>
                <a:lnTo>
                  <a:pt x="1106995" y="338201"/>
                </a:lnTo>
                <a:lnTo>
                  <a:pt x="908011" y="416585"/>
                </a:lnTo>
                <a:lnTo>
                  <a:pt x="873391" y="372783"/>
                </a:lnTo>
                <a:lnTo>
                  <a:pt x="839660" y="340842"/>
                </a:lnTo>
                <a:lnTo>
                  <a:pt x="802195" y="313677"/>
                </a:lnTo>
                <a:lnTo>
                  <a:pt x="761580" y="291604"/>
                </a:lnTo>
                <a:lnTo>
                  <a:pt x="741006" y="283667"/>
                </a:lnTo>
                <a:lnTo>
                  <a:pt x="718400" y="274942"/>
                </a:lnTo>
                <a:lnTo>
                  <a:pt x="673252" y="264007"/>
                </a:lnTo>
                <a:lnTo>
                  <a:pt x="626706" y="259130"/>
                </a:lnTo>
                <a:lnTo>
                  <a:pt x="622007" y="258940"/>
                </a:lnTo>
                <a:lnTo>
                  <a:pt x="611149" y="258940"/>
                </a:lnTo>
                <a:lnTo>
                  <a:pt x="535190" y="267474"/>
                </a:lnTo>
                <a:lnTo>
                  <a:pt x="497852" y="278193"/>
                </a:lnTo>
                <a:lnTo>
                  <a:pt x="461619" y="293141"/>
                </a:lnTo>
                <a:lnTo>
                  <a:pt x="454152" y="303758"/>
                </a:lnTo>
                <a:lnTo>
                  <a:pt x="454507" y="307301"/>
                </a:lnTo>
                <a:lnTo>
                  <a:pt x="483463" y="359905"/>
                </a:lnTo>
                <a:lnTo>
                  <a:pt x="275145" y="289293"/>
                </a:lnTo>
                <a:lnTo>
                  <a:pt x="312597" y="49847"/>
                </a:lnTo>
                <a:lnTo>
                  <a:pt x="344576" y="107899"/>
                </a:lnTo>
                <a:lnTo>
                  <a:pt x="348742" y="110337"/>
                </a:lnTo>
                <a:lnTo>
                  <a:pt x="355193" y="110337"/>
                </a:lnTo>
                <a:lnTo>
                  <a:pt x="357073" y="109880"/>
                </a:lnTo>
                <a:lnTo>
                  <a:pt x="358813" y="109016"/>
                </a:lnTo>
                <a:lnTo>
                  <a:pt x="407327" y="87236"/>
                </a:lnTo>
                <a:lnTo>
                  <a:pt x="423938" y="81572"/>
                </a:lnTo>
                <a:lnTo>
                  <a:pt x="457060" y="70256"/>
                </a:lnTo>
                <a:lnTo>
                  <a:pt x="507885" y="58102"/>
                </a:lnTo>
                <a:lnTo>
                  <a:pt x="559689" y="50787"/>
                </a:lnTo>
                <a:lnTo>
                  <a:pt x="609650" y="48463"/>
                </a:lnTo>
                <a:lnTo>
                  <a:pt x="627113" y="48463"/>
                </a:lnTo>
                <a:lnTo>
                  <a:pt x="681723" y="52578"/>
                </a:lnTo>
                <a:lnTo>
                  <a:pt x="728230" y="60388"/>
                </a:lnTo>
                <a:lnTo>
                  <a:pt x="773760" y="72059"/>
                </a:lnTo>
                <a:lnTo>
                  <a:pt x="818070" y="87426"/>
                </a:lnTo>
                <a:lnTo>
                  <a:pt x="860945" y="106362"/>
                </a:lnTo>
                <a:lnTo>
                  <a:pt x="902119" y="128727"/>
                </a:lnTo>
                <a:lnTo>
                  <a:pt x="941362" y="154355"/>
                </a:lnTo>
                <a:lnTo>
                  <a:pt x="978433" y="183121"/>
                </a:lnTo>
                <a:lnTo>
                  <a:pt x="1013079" y="214858"/>
                </a:lnTo>
                <a:lnTo>
                  <a:pt x="1045070" y="249453"/>
                </a:lnTo>
                <a:lnTo>
                  <a:pt x="1074166" y="286740"/>
                </a:lnTo>
                <a:lnTo>
                  <a:pt x="1100112" y="326580"/>
                </a:lnTo>
                <a:lnTo>
                  <a:pt x="1106995" y="338201"/>
                </a:lnTo>
                <a:lnTo>
                  <a:pt x="1106995" y="291299"/>
                </a:lnTo>
                <a:lnTo>
                  <a:pt x="1083576" y="257695"/>
                </a:lnTo>
                <a:lnTo>
                  <a:pt x="1053249" y="220929"/>
                </a:lnTo>
                <a:lnTo>
                  <a:pt x="1020216" y="186880"/>
                </a:lnTo>
                <a:lnTo>
                  <a:pt x="984707" y="155689"/>
                </a:lnTo>
                <a:lnTo>
                  <a:pt x="946912" y="127457"/>
                </a:lnTo>
                <a:lnTo>
                  <a:pt x="907021" y="102349"/>
                </a:lnTo>
                <a:lnTo>
                  <a:pt x="865263" y="80454"/>
                </a:lnTo>
                <a:lnTo>
                  <a:pt x="821829" y="61937"/>
                </a:lnTo>
                <a:lnTo>
                  <a:pt x="781596" y="48463"/>
                </a:lnTo>
                <a:lnTo>
                  <a:pt x="730758" y="35483"/>
                </a:lnTo>
                <a:lnTo>
                  <a:pt x="683526" y="27825"/>
                </a:lnTo>
                <a:lnTo>
                  <a:pt x="635444" y="24041"/>
                </a:lnTo>
                <a:lnTo>
                  <a:pt x="619950" y="23596"/>
                </a:lnTo>
                <a:lnTo>
                  <a:pt x="612254" y="23596"/>
                </a:lnTo>
                <a:lnTo>
                  <a:pt x="561771" y="25755"/>
                </a:lnTo>
                <a:lnTo>
                  <a:pt x="512000" y="32207"/>
                </a:lnTo>
                <a:lnTo>
                  <a:pt x="463042" y="42926"/>
                </a:lnTo>
                <a:lnTo>
                  <a:pt x="415023" y="57912"/>
                </a:lnTo>
                <a:lnTo>
                  <a:pt x="368058" y="77114"/>
                </a:lnTo>
                <a:lnTo>
                  <a:pt x="358330" y="81572"/>
                </a:lnTo>
                <a:lnTo>
                  <a:pt x="340842" y="49847"/>
                </a:lnTo>
                <a:lnTo>
                  <a:pt x="314617" y="2260"/>
                </a:lnTo>
                <a:lnTo>
                  <a:pt x="310807" y="0"/>
                </a:lnTo>
                <a:lnTo>
                  <a:pt x="303822" y="0"/>
                </a:lnTo>
                <a:lnTo>
                  <a:pt x="298627" y="914"/>
                </a:lnTo>
                <a:lnTo>
                  <a:pt x="294563" y="5054"/>
                </a:lnTo>
                <a:lnTo>
                  <a:pt x="248158" y="301726"/>
                </a:lnTo>
                <a:lnTo>
                  <a:pt x="251548" y="307301"/>
                </a:lnTo>
                <a:lnTo>
                  <a:pt x="251637" y="307467"/>
                </a:lnTo>
                <a:lnTo>
                  <a:pt x="506958" y="393979"/>
                </a:lnTo>
                <a:lnTo>
                  <a:pt x="508304" y="394208"/>
                </a:lnTo>
                <a:lnTo>
                  <a:pt x="513334" y="394208"/>
                </a:lnTo>
                <a:lnTo>
                  <a:pt x="516801" y="392582"/>
                </a:lnTo>
                <a:lnTo>
                  <a:pt x="522452" y="385851"/>
                </a:lnTo>
                <a:lnTo>
                  <a:pt x="522998" y="380377"/>
                </a:lnTo>
                <a:lnTo>
                  <a:pt x="511708" y="359905"/>
                </a:lnTo>
                <a:lnTo>
                  <a:pt x="484111" y="309791"/>
                </a:lnTo>
                <a:lnTo>
                  <a:pt x="524586" y="295694"/>
                </a:lnTo>
                <a:lnTo>
                  <a:pt x="582612" y="284924"/>
                </a:lnTo>
                <a:lnTo>
                  <a:pt x="610235" y="283667"/>
                </a:lnTo>
                <a:lnTo>
                  <a:pt x="621245" y="283667"/>
                </a:lnTo>
                <a:lnTo>
                  <a:pt x="671855" y="288823"/>
                </a:lnTo>
                <a:lnTo>
                  <a:pt x="716254" y="300050"/>
                </a:lnTo>
                <a:lnTo>
                  <a:pt x="758355" y="317195"/>
                </a:lnTo>
                <a:lnTo>
                  <a:pt x="797598" y="339940"/>
                </a:lnTo>
                <a:lnTo>
                  <a:pt x="833412" y="367931"/>
                </a:lnTo>
                <a:lnTo>
                  <a:pt x="865251" y="400875"/>
                </a:lnTo>
                <a:lnTo>
                  <a:pt x="892517" y="438404"/>
                </a:lnTo>
                <a:lnTo>
                  <a:pt x="894765" y="442048"/>
                </a:lnTo>
                <a:lnTo>
                  <a:pt x="898702" y="444220"/>
                </a:lnTo>
                <a:lnTo>
                  <a:pt x="904557" y="444220"/>
                </a:lnTo>
                <a:lnTo>
                  <a:pt x="906068" y="443941"/>
                </a:lnTo>
                <a:lnTo>
                  <a:pt x="975499" y="416585"/>
                </a:lnTo>
                <a:lnTo>
                  <a:pt x="1132192" y="354876"/>
                </a:lnTo>
                <a:lnTo>
                  <a:pt x="1134770" y="352247"/>
                </a:lnTo>
                <a:lnTo>
                  <a:pt x="1137208" y="345643"/>
                </a:lnTo>
                <a:close/>
              </a:path>
              <a:path w="1256665" h="1212214">
                <a:moveTo>
                  <a:pt x="1256436" y="632180"/>
                </a:moveTo>
                <a:lnTo>
                  <a:pt x="1254417" y="626872"/>
                </a:lnTo>
                <a:lnTo>
                  <a:pt x="1208874" y="595642"/>
                </a:lnTo>
                <a:lnTo>
                  <a:pt x="1208874" y="625627"/>
                </a:lnTo>
                <a:lnTo>
                  <a:pt x="1161364" y="631101"/>
                </a:lnTo>
                <a:lnTo>
                  <a:pt x="1156754" y="636066"/>
                </a:lnTo>
                <a:lnTo>
                  <a:pt x="1156538" y="642226"/>
                </a:lnTo>
                <a:lnTo>
                  <a:pt x="1152880" y="689267"/>
                </a:lnTo>
                <a:lnTo>
                  <a:pt x="1145159" y="737616"/>
                </a:lnTo>
                <a:lnTo>
                  <a:pt x="1133729" y="783551"/>
                </a:lnTo>
                <a:lnTo>
                  <a:pt x="1118590" y="828065"/>
                </a:lnTo>
                <a:lnTo>
                  <a:pt x="1099870" y="870978"/>
                </a:lnTo>
                <a:lnTo>
                  <a:pt x="1077658" y="912101"/>
                </a:lnTo>
                <a:lnTo>
                  <a:pt x="1052042" y="951255"/>
                </a:lnTo>
                <a:lnTo>
                  <a:pt x="1023137" y="988225"/>
                </a:lnTo>
                <a:lnTo>
                  <a:pt x="991044" y="1022858"/>
                </a:lnTo>
                <a:lnTo>
                  <a:pt x="955865" y="1054950"/>
                </a:lnTo>
                <a:lnTo>
                  <a:pt x="917689" y="1084326"/>
                </a:lnTo>
                <a:lnTo>
                  <a:pt x="875690" y="1111262"/>
                </a:lnTo>
                <a:lnTo>
                  <a:pt x="831862" y="1134249"/>
                </a:lnTo>
                <a:lnTo>
                  <a:pt x="786434" y="1153198"/>
                </a:lnTo>
                <a:lnTo>
                  <a:pt x="739609" y="1168057"/>
                </a:lnTo>
                <a:lnTo>
                  <a:pt x="691603" y="1178750"/>
                </a:lnTo>
                <a:lnTo>
                  <a:pt x="642632" y="1185227"/>
                </a:lnTo>
                <a:lnTo>
                  <a:pt x="592886" y="1187386"/>
                </a:lnTo>
                <a:lnTo>
                  <a:pt x="587463" y="1187386"/>
                </a:lnTo>
                <a:lnTo>
                  <a:pt x="567359" y="1186980"/>
                </a:lnTo>
                <a:lnTo>
                  <a:pt x="603808" y="976871"/>
                </a:lnTo>
                <a:lnTo>
                  <a:pt x="612965" y="976363"/>
                </a:lnTo>
                <a:lnTo>
                  <a:pt x="661733" y="970203"/>
                </a:lnTo>
                <a:lnTo>
                  <a:pt x="709002" y="957326"/>
                </a:lnTo>
                <a:lnTo>
                  <a:pt x="754087" y="937933"/>
                </a:lnTo>
                <a:lnTo>
                  <a:pt x="796391" y="912253"/>
                </a:lnTo>
                <a:lnTo>
                  <a:pt x="833996" y="881684"/>
                </a:lnTo>
                <a:lnTo>
                  <a:pt x="866838" y="846480"/>
                </a:lnTo>
                <a:lnTo>
                  <a:pt x="894537" y="807237"/>
                </a:lnTo>
                <a:lnTo>
                  <a:pt x="916698" y="764616"/>
                </a:lnTo>
                <a:lnTo>
                  <a:pt x="932954" y="719226"/>
                </a:lnTo>
                <a:lnTo>
                  <a:pt x="940308" y="684072"/>
                </a:lnTo>
                <a:lnTo>
                  <a:pt x="942911" y="671690"/>
                </a:lnTo>
                <a:lnTo>
                  <a:pt x="934212" y="657707"/>
                </a:lnTo>
                <a:lnTo>
                  <a:pt x="929233" y="657707"/>
                </a:lnTo>
                <a:lnTo>
                  <a:pt x="878890" y="663486"/>
                </a:lnTo>
                <a:lnTo>
                  <a:pt x="1022870" y="498068"/>
                </a:lnTo>
                <a:lnTo>
                  <a:pt x="1208874" y="625627"/>
                </a:lnTo>
                <a:lnTo>
                  <a:pt x="1208874" y="595642"/>
                </a:lnTo>
                <a:lnTo>
                  <a:pt x="1066609" y="498068"/>
                </a:lnTo>
                <a:lnTo>
                  <a:pt x="1025702" y="470027"/>
                </a:lnTo>
                <a:lnTo>
                  <a:pt x="1023289" y="469277"/>
                </a:lnTo>
                <a:lnTo>
                  <a:pt x="1017193" y="469277"/>
                </a:lnTo>
                <a:lnTo>
                  <a:pt x="1013790" y="470814"/>
                </a:lnTo>
                <a:lnTo>
                  <a:pt x="835901" y="675182"/>
                </a:lnTo>
                <a:lnTo>
                  <a:pt x="835279" y="680631"/>
                </a:lnTo>
                <a:lnTo>
                  <a:pt x="839812" y="689267"/>
                </a:lnTo>
                <a:lnTo>
                  <a:pt x="843991" y="691807"/>
                </a:lnTo>
                <a:lnTo>
                  <a:pt x="849210" y="691807"/>
                </a:lnTo>
                <a:lnTo>
                  <a:pt x="916228" y="684072"/>
                </a:lnTo>
                <a:lnTo>
                  <a:pt x="912380" y="700125"/>
                </a:lnTo>
                <a:lnTo>
                  <a:pt x="897890" y="745591"/>
                </a:lnTo>
                <a:lnTo>
                  <a:pt x="877214" y="788123"/>
                </a:lnTo>
                <a:lnTo>
                  <a:pt x="850747" y="827112"/>
                </a:lnTo>
                <a:lnTo>
                  <a:pt x="818921" y="861961"/>
                </a:lnTo>
                <a:lnTo>
                  <a:pt x="782129" y="892060"/>
                </a:lnTo>
                <a:lnTo>
                  <a:pt x="738695" y="918044"/>
                </a:lnTo>
                <a:lnTo>
                  <a:pt x="692327" y="936853"/>
                </a:lnTo>
                <a:lnTo>
                  <a:pt x="643674" y="948296"/>
                </a:lnTo>
                <a:lnTo>
                  <a:pt x="593394" y="952169"/>
                </a:lnTo>
                <a:lnTo>
                  <a:pt x="587362" y="952169"/>
                </a:lnTo>
                <a:lnTo>
                  <a:pt x="582231" y="956475"/>
                </a:lnTo>
                <a:lnTo>
                  <a:pt x="540042" y="1199705"/>
                </a:lnTo>
                <a:lnTo>
                  <a:pt x="540893" y="1203109"/>
                </a:lnTo>
                <a:lnTo>
                  <a:pt x="540931" y="1203261"/>
                </a:lnTo>
                <a:lnTo>
                  <a:pt x="585927" y="1212126"/>
                </a:lnTo>
                <a:lnTo>
                  <a:pt x="592632" y="1212126"/>
                </a:lnTo>
                <a:lnTo>
                  <a:pt x="644626" y="1209852"/>
                </a:lnTo>
                <a:lnTo>
                  <a:pt x="695807" y="1203109"/>
                </a:lnTo>
                <a:lnTo>
                  <a:pt x="745972" y="1191945"/>
                </a:lnTo>
                <a:lnTo>
                  <a:pt x="760323" y="1187386"/>
                </a:lnTo>
                <a:lnTo>
                  <a:pt x="794880" y="1176439"/>
                </a:lnTo>
                <a:lnTo>
                  <a:pt x="842327" y="1156652"/>
                </a:lnTo>
                <a:lnTo>
                  <a:pt x="888085" y="1132662"/>
                </a:lnTo>
                <a:lnTo>
                  <a:pt x="931926" y="1104544"/>
                </a:lnTo>
                <a:lnTo>
                  <a:pt x="970216" y="1075156"/>
                </a:lnTo>
                <a:lnTo>
                  <a:pt x="1005674" y="1043076"/>
                </a:lnTo>
                <a:lnTo>
                  <a:pt x="1038212" y="1008468"/>
                </a:lnTo>
                <a:lnTo>
                  <a:pt x="1067689" y="971537"/>
                </a:lnTo>
                <a:lnTo>
                  <a:pt x="1094041" y="932446"/>
                </a:lnTo>
                <a:lnTo>
                  <a:pt x="1117130" y="891413"/>
                </a:lnTo>
                <a:lnTo>
                  <a:pt x="1136865" y="848601"/>
                </a:lnTo>
                <a:lnTo>
                  <a:pt x="1153147" y="804189"/>
                </a:lnTo>
                <a:lnTo>
                  <a:pt x="1165872" y="758393"/>
                </a:lnTo>
                <a:lnTo>
                  <a:pt x="1174915" y="711377"/>
                </a:lnTo>
                <a:lnTo>
                  <a:pt x="1180109" y="664095"/>
                </a:lnTo>
                <a:lnTo>
                  <a:pt x="1180198" y="663321"/>
                </a:lnTo>
                <a:lnTo>
                  <a:pt x="1180858" y="653770"/>
                </a:lnTo>
                <a:lnTo>
                  <a:pt x="1249705" y="645883"/>
                </a:lnTo>
                <a:lnTo>
                  <a:pt x="1253871" y="642226"/>
                </a:lnTo>
                <a:lnTo>
                  <a:pt x="1255471" y="636066"/>
                </a:lnTo>
                <a:lnTo>
                  <a:pt x="1256436" y="63218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865668" y="9489198"/>
            <a:ext cx="659130" cy="693420"/>
          </a:xfrm>
          <a:custGeom>
            <a:avLst/>
            <a:gdLst/>
            <a:ahLst/>
            <a:cxnLst/>
            <a:rect l="l" t="t" r="r" b="b"/>
            <a:pathLst>
              <a:path w="659130" h="693420">
                <a:moveTo>
                  <a:pt x="230401" y="235751"/>
                </a:moveTo>
                <a:lnTo>
                  <a:pt x="225521" y="235751"/>
                </a:lnTo>
                <a:lnTo>
                  <a:pt x="222464" y="236998"/>
                </a:lnTo>
                <a:lnTo>
                  <a:pt x="2387" y="452823"/>
                </a:lnTo>
                <a:lnTo>
                  <a:pt x="0" y="458520"/>
                </a:lnTo>
                <a:lnTo>
                  <a:pt x="0" y="470174"/>
                </a:lnTo>
                <a:lnTo>
                  <a:pt x="2376" y="475849"/>
                </a:lnTo>
                <a:lnTo>
                  <a:pt x="222464" y="691612"/>
                </a:lnTo>
                <a:lnTo>
                  <a:pt x="225521" y="692868"/>
                </a:lnTo>
                <a:lnTo>
                  <a:pt x="230401" y="692868"/>
                </a:lnTo>
                <a:lnTo>
                  <a:pt x="232003" y="692544"/>
                </a:lnTo>
                <a:lnTo>
                  <a:pt x="238097" y="689989"/>
                </a:lnTo>
                <a:lnTo>
                  <a:pt x="241060" y="685539"/>
                </a:lnTo>
                <a:lnTo>
                  <a:pt x="241060" y="651289"/>
                </a:lnTo>
                <a:lnTo>
                  <a:pt x="216464" y="651289"/>
                </a:lnTo>
                <a:lnTo>
                  <a:pt x="25789" y="464341"/>
                </a:lnTo>
                <a:lnTo>
                  <a:pt x="216464" y="277321"/>
                </a:lnTo>
                <a:lnTo>
                  <a:pt x="241060" y="277321"/>
                </a:lnTo>
                <a:lnTo>
                  <a:pt x="241060" y="243081"/>
                </a:lnTo>
                <a:lnTo>
                  <a:pt x="238097" y="238631"/>
                </a:lnTo>
                <a:lnTo>
                  <a:pt x="231992" y="236066"/>
                </a:lnTo>
                <a:lnTo>
                  <a:pt x="230401" y="235751"/>
                </a:lnTo>
                <a:close/>
              </a:path>
              <a:path w="659130" h="693420">
                <a:moveTo>
                  <a:pt x="241060" y="277321"/>
                </a:moveTo>
                <a:lnTo>
                  <a:pt x="216464" y="277321"/>
                </a:lnTo>
                <a:lnTo>
                  <a:pt x="216464" y="352753"/>
                </a:lnTo>
                <a:lnTo>
                  <a:pt x="221972" y="358261"/>
                </a:lnTo>
                <a:lnTo>
                  <a:pt x="586411" y="358261"/>
                </a:lnTo>
                <a:lnTo>
                  <a:pt x="520162" y="507136"/>
                </a:lnTo>
                <a:lnTo>
                  <a:pt x="499065" y="544781"/>
                </a:lnTo>
                <a:lnTo>
                  <a:pt x="451598" y="570349"/>
                </a:lnTo>
                <a:lnTo>
                  <a:pt x="221972" y="570349"/>
                </a:lnTo>
                <a:lnTo>
                  <a:pt x="216464" y="575867"/>
                </a:lnTo>
                <a:lnTo>
                  <a:pt x="216464" y="651289"/>
                </a:lnTo>
                <a:lnTo>
                  <a:pt x="241060" y="651289"/>
                </a:lnTo>
                <a:lnTo>
                  <a:pt x="241060" y="594934"/>
                </a:lnTo>
                <a:lnTo>
                  <a:pt x="451598" y="594934"/>
                </a:lnTo>
                <a:lnTo>
                  <a:pt x="497001" y="580179"/>
                </a:lnTo>
                <a:lnTo>
                  <a:pt x="533460" y="537051"/>
                </a:lnTo>
                <a:lnTo>
                  <a:pt x="534789" y="534591"/>
                </a:lnTo>
                <a:lnTo>
                  <a:pt x="537941" y="528591"/>
                </a:lnTo>
                <a:lnTo>
                  <a:pt x="540758" y="522382"/>
                </a:lnTo>
                <a:lnTo>
                  <a:pt x="542517" y="517533"/>
                </a:lnTo>
                <a:lnTo>
                  <a:pt x="543082" y="516036"/>
                </a:lnTo>
                <a:lnTo>
                  <a:pt x="624301" y="333665"/>
                </a:lnTo>
                <a:lnTo>
                  <a:pt x="241060" y="333665"/>
                </a:lnTo>
                <a:lnTo>
                  <a:pt x="241060" y="277321"/>
                </a:lnTo>
                <a:close/>
              </a:path>
              <a:path w="659130" h="693420">
                <a:moveTo>
                  <a:pt x="501942" y="0"/>
                </a:moveTo>
                <a:lnTo>
                  <a:pt x="494721" y="0"/>
                </a:lnTo>
                <a:lnTo>
                  <a:pt x="489587" y="1853"/>
                </a:lnTo>
                <a:lnTo>
                  <a:pt x="484854" y="5696"/>
                </a:lnTo>
                <a:lnTo>
                  <a:pt x="313529" y="133074"/>
                </a:lnTo>
                <a:lnTo>
                  <a:pt x="312744" y="133702"/>
                </a:lnTo>
                <a:lnTo>
                  <a:pt x="307927" y="137901"/>
                </a:lnTo>
                <a:lnTo>
                  <a:pt x="305048" y="143744"/>
                </a:lnTo>
                <a:lnTo>
                  <a:pt x="304221" y="156110"/>
                </a:lnTo>
                <a:lnTo>
                  <a:pt x="306063" y="161984"/>
                </a:lnTo>
                <a:lnTo>
                  <a:pt x="310262" y="167261"/>
                </a:lnTo>
                <a:lnTo>
                  <a:pt x="428793" y="333665"/>
                </a:lnTo>
                <a:lnTo>
                  <a:pt x="458991" y="333665"/>
                </a:lnTo>
                <a:lnTo>
                  <a:pt x="329497" y="151848"/>
                </a:lnTo>
                <a:lnTo>
                  <a:pt x="500288" y="24878"/>
                </a:lnTo>
                <a:lnTo>
                  <a:pt x="530832" y="24878"/>
                </a:lnTo>
                <a:lnTo>
                  <a:pt x="519094" y="8942"/>
                </a:lnTo>
                <a:lnTo>
                  <a:pt x="518926" y="8690"/>
                </a:lnTo>
                <a:lnTo>
                  <a:pt x="514225" y="3298"/>
                </a:lnTo>
                <a:lnTo>
                  <a:pt x="508403" y="429"/>
                </a:lnTo>
                <a:lnTo>
                  <a:pt x="501942" y="0"/>
                </a:lnTo>
                <a:close/>
              </a:path>
              <a:path w="659130" h="693420">
                <a:moveTo>
                  <a:pt x="530832" y="24878"/>
                </a:moveTo>
                <a:lnTo>
                  <a:pt x="500288" y="24878"/>
                </a:lnTo>
                <a:lnTo>
                  <a:pt x="595458" y="154079"/>
                </a:lnTo>
                <a:lnTo>
                  <a:pt x="613353" y="180151"/>
                </a:lnTo>
                <a:lnTo>
                  <a:pt x="631546" y="215249"/>
                </a:lnTo>
                <a:lnTo>
                  <a:pt x="633786" y="235751"/>
                </a:lnTo>
                <a:lnTo>
                  <a:pt x="633820" y="236066"/>
                </a:lnTo>
                <a:lnTo>
                  <a:pt x="633922" y="236998"/>
                </a:lnTo>
                <a:lnTo>
                  <a:pt x="634027" y="238631"/>
                </a:lnTo>
                <a:lnTo>
                  <a:pt x="628033" y="264808"/>
                </a:lnTo>
                <a:lnTo>
                  <a:pt x="627844" y="265353"/>
                </a:lnTo>
                <a:lnTo>
                  <a:pt x="627624" y="265897"/>
                </a:lnTo>
                <a:lnTo>
                  <a:pt x="626891" y="267363"/>
                </a:lnTo>
                <a:lnTo>
                  <a:pt x="597364" y="333665"/>
                </a:lnTo>
                <a:lnTo>
                  <a:pt x="624301" y="333665"/>
                </a:lnTo>
                <a:lnTo>
                  <a:pt x="648629" y="279038"/>
                </a:lnTo>
                <a:lnTo>
                  <a:pt x="648786" y="278431"/>
                </a:lnTo>
                <a:lnTo>
                  <a:pt x="649760" y="276452"/>
                </a:lnTo>
                <a:lnTo>
                  <a:pt x="649948" y="276127"/>
                </a:lnTo>
                <a:lnTo>
                  <a:pt x="658617" y="239558"/>
                </a:lnTo>
                <a:lnTo>
                  <a:pt x="654883" y="207949"/>
                </a:lnTo>
                <a:lnTo>
                  <a:pt x="644556" y="182885"/>
                </a:lnTo>
                <a:lnTo>
                  <a:pt x="633446" y="165953"/>
                </a:lnTo>
                <a:lnTo>
                  <a:pt x="615499" y="139828"/>
                </a:lnTo>
                <a:lnTo>
                  <a:pt x="530832" y="2487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253805" y="9023787"/>
            <a:ext cx="1088390" cy="1064260"/>
          </a:xfrm>
          <a:custGeom>
            <a:avLst/>
            <a:gdLst/>
            <a:ahLst/>
            <a:cxnLst/>
            <a:rect l="l" t="t" r="r" b="b"/>
            <a:pathLst>
              <a:path w="1088390" h="1064259">
                <a:moveTo>
                  <a:pt x="533717" y="822223"/>
                </a:moveTo>
                <a:lnTo>
                  <a:pt x="510032" y="798093"/>
                </a:lnTo>
                <a:lnTo>
                  <a:pt x="509143" y="798093"/>
                </a:lnTo>
                <a:lnTo>
                  <a:pt x="509143" y="822680"/>
                </a:lnTo>
                <a:lnTo>
                  <a:pt x="509054" y="861695"/>
                </a:lnTo>
                <a:lnTo>
                  <a:pt x="508939" y="913358"/>
                </a:lnTo>
                <a:lnTo>
                  <a:pt x="508901" y="930084"/>
                </a:lnTo>
                <a:lnTo>
                  <a:pt x="508774" y="988060"/>
                </a:lnTo>
                <a:lnTo>
                  <a:pt x="508673" y="1039063"/>
                </a:lnTo>
                <a:lnTo>
                  <a:pt x="296964" y="1038555"/>
                </a:lnTo>
                <a:lnTo>
                  <a:pt x="283692" y="1035875"/>
                </a:lnTo>
                <a:lnTo>
                  <a:pt x="264147" y="1028560"/>
                </a:lnTo>
                <a:lnTo>
                  <a:pt x="240842" y="1013993"/>
                </a:lnTo>
                <a:lnTo>
                  <a:pt x="216941" y="989685"/>
                </a:lnTo>
                <a:lnTo>
                  <a:pt x="215633" y="988060"/>
                </a:lnTo>
                <a:lnTo>
                  <a:pt x="171005" y="933132"/>
                </a:lnTo>
                <a:lnTo>
                  <a:pt x="185470" y="913358"/>
                </a:lnTo>
                <a:lnTo>
                  <a:pt x="253301" y="820648"/>
                </a:lnTo>
                <a:lnTo>
                  <a:pt x="509143" y="822680"/>
                </a:lnTo>
                <a:lnTo>
                  <a:pt x="509143" y="798093"/>
                </a:lnTo>
                <a:lnTo>
                  <a:pt x="269786" y="796175"/>
                </a:lnTo>
                <a:lnTo>
                  <a:pt x="361670" y="659726"/>
                </a:lnTo>
                <a:lnTo>
                  <a:pt x="426516" y="717524"/>
                </a:lnTo>
                <a:lnTo>
                  <a:pt x="429425" y="718629"/>
                </a:lnTo>
                <a:lnTo>
                  <a:pt x="434251" y="718629"/>
                </a:lnTo>
                <a:lnTo>
                  <a:pt x="436092" y="718210"/>
                </a:lnTo>
                <a:lnTo>
                  <a:pt x="442214" y="715289"/>
                </a:lnTo>
                <a:lnTo>
                  <a:pt x="444957" y="710704"/>
                </a:lnTo>
                <a:lnTo>
                  <a:pt x="443382" y="677672"/>
                </a:lnTo>
                <a:lnTo>
                  <a:pt x="430631" y="410883"/>
                </a:lnTo>
                <a:lnTo>
                  <a:pt x="418757" y="387883"/>
                </a:lnTo>
                <a:lnTo>
                  <a:pt x="418757" y="677672"/>
                </a:lnTo>
                <a:lnTo>
                  <a:pt x="398614" y="659726"/>
                </a:lnTo>
                <a:lnTo>
                  <a:pt x="367982" y="632409"/>
                </a:lnTo>
                <a:lnTo>
                  <a:pt x="366839" y="631571"/>
                </a:lnTo>
                <a:lnTo>
                  <a:pt x="366255" y="631088"/>
                </a:lnTo>
                <a:lnTo>
                  <a:pt x="365429" y="630555"/>
                </a:lnTo>
                <a:lnTo>
                  <a:pt x="365074" y="630415"/>
                </a:lnTo>
                <a:lnTo>
                  <a:pt x="363601" y="629704"/>
                </a:lnTo>
                <a:lnTo>
                  <a:pt x="362204" y="629323"/>
                </a:lnTo>
                <a:lnTo>
                  <a:pt x="356285" y="629323"/>
                </a:lnTo>
                <a:lnTo>
                  <a:pt x="354457" y="629945"/>
                </a:lnTo>
                <a:lnTo>
                  <a:pt x="352386" y="631088"/>
                </a:lnTo>
                <a:lnTo>
                  <a:pt x="352069" y="631304"/>
                </a:lnTo>
                <a:lnTo>
                  <a:pt x="351790" y="631571"/>
                </a:lnTo>
                <a:lnTo>
                  <a:pt x="350786" y="632409"/>
                </a:lnTo>
                <a:lnTo>
                  <a:pt x="350240" y="632955"/>
                </a:lnTo>
                <a:lnTo>
                  <a:pt x="349885" y="633476"/>
                </a:lnTo>
                <a:lnTo>
                  <a:pt x="348818" y="634758"/>
                </a:lnTo>
                <a:lnTo>
                  <a:pt x="233121" y="806602"/>
                </a:lnTo>
                <a:lnTo>
                  <a:pt x="155003" y="913358"/>
                </a:lnTo>
                <a:lnTo>
                  <a:pt x="35928" y="755484"/>
                </a:lnTo>
                <a:lnTo>
                  <a:pt x="35420" y="754456"/>
                </a:lnTo>
                <a:lnTo>
                  <a:pt x="33362" y="750443"/>
                </a:lnTo>
                <a:lnTo>
                  <a:pt x="24714" y="704227"/>
                </a:lnTo>
                <a:lnTo>
                  <a:pt x="26543" y="682967"/>
                </a:lnTo>
                <a:lnTo>
                  <a:pt x="33921" y="665429"/>
                </a:lnTo>
                <a:lnTo>
                  <a:pt x="34099" y="665099"/>
                </a:lnTo>
                <a:lnTo>
                  <a:pt x="190931" y="492874"/>
                </a:lnTo>
                <a:lnTo>
                  <a:pt x="191465" y="492036"/>
                </a:lnTo>
                <a:lnTo>
                  <a:pt x="194881" y="482993"/>
                </a:lnTo>
                <a:lnTo>
                  <a:pt x="194538" y="480720"/>
                </a:lnTo>
                <a:lnTo>
                  <a:pt x="193751" y="478485"/>
                </a:lnTo>
                <a:lnTo>
                  <a:pt x="192443" y="476338"/>
                </a:lnTo>
                <a:lnTo>
                  <a:pt x="190652" y="474370"/>
                </a:lnTo>
                <a:lnTo>
                  <a:pt x="139585" y="428840"/>
                </a:lnTo>
                <a:lnTo>
                  <a:pt x="406019" y="410883"/>
                </a:lnTo>
                <a:lnTo>
                  <a:pt x="418757" y="677672"/>
                </a:lnTo>
                <a:lnTo>
                  <a:pt x="418757" y="387883"/>
                </a:lnTo>
                <a:lnTo>
                  <a:pt x="414401" y="386156"/>
                </a:lnTo>
                <a:lnTo>
                  <a:pt x="407174" y="386156"/>
                </a:lnTo>
                <a:lnTo>
                  <a:pt x="103759" y="406603"/>
                </a:lnTo>
                <a:lnTo>
                  <a:pt x="99529" y="409867"/>
                </a:lnTo>
                <a:lnTo>
                  <a:pt x="96291" y="419252"/>
                </a:lnTo>
                <a:lnTo>
                  <a:pt x="97650" y="424421"/>
                </a:lnTo>
                <a:lnTo>
                  <a:pt x="165188" y="484593"/>
                </a:lnTo>
                <a:lnTo>
                  <a:pt x="17640" y="646620"/>
                </a:lnTo>
                <a:lnTo>
                  <a:pt x="17424" y="646963"/>
                </a:lnTo>
                <a:lnTo>
                  <a:pt x="16522" y="647852"/>
                </a:lnTo>
                <a:lnTo>
                  <a:pt x="3721" y="672896"/>
                </a:lnTo>
                <a:lnTo>
                  <a:pt x="0" y="701865"/>
                </a:lnTo>
                <a:lnTo>
                  <a:pt x="1968" y="729081"/>
                </a:lnTo>
                <a:lnTo>
                  <a:pt x="6184" y="748880"/>
                </a:lnTo>
                <a:lnTo>
                  <a:pt x="17462" y="771398"/>
                </a:lnTo>
                <a:lnTo>
                  <a:pt x="18046" y="772210"/>
                </a:lnTo>
                <a:lnTo>
                  <a:pt x="29197" y="787285"/>
                </a:lnTo>
                <a:lnTo>
                  <a:pt x="136829" y="930084"/>
                </a:lnTo>
                <a:lnTo>
                  <a:pt x="196316" y="1003274"/>
                </a:lnTo>
                <a:lnTo>
                  <a:pt x="196596" y="1003528"/>
                </a:lnTo>
                <a:lnTo>
                  <a:pt x="197408" y="1004582"/>
                </a:lnTo>
                <a:lnTo>
                  <a:pt x="226593" y="1034034"/>
                </a:lnTo>
                <a:lnTo>
                  <a:pt x="279247" y="1060119"/>
                </a:lnTo>
                <a:lnTo>
                  <a:pt x="509358" y="1063650"/>
                </a:lnTo>
                <a:lnTo>
                  <a:pt x="515658" y="1063650"/>
                </a:lnTo>
                <a:lnTo>
                  <a:pt x="533361" y="988060"/>
                </a:lnTo>
                <a:lnTo>
                  <a:pt x="533488" y="930084"/>
                </a:lnTo>
                <a:lnTo>
                  <a:pt x="533527" y="913358"/>
                </a:lnTo>
                <a:lnTo>
                  <a:pt x="533641" y="861695"/>
                </a:lnTo>
                <a:lnTo>
                  <a:pt x="533717" y="822223"/>
                </a:lnTo>
                <a:close/>
              </a:path>
              <a:path w="1088390" h="1064259">
                <a:moveTo>
                  <a:pt x="1087831" y="179895"/>
                </a:moveTo>
                <a:lnTo>
                  <a:pt x="1086599" y="174701"/>
                </a:lnTo>
                <a:lnTo>
                  <a:pt x="1080681" y="169151"/>
                </a:lnTo>
                <a:lnTo>
                  <a:pt x="1077696" y="167970"/>
                </a:lnTo>
                <a:lnTo>
                  <a:pt x="1072819" y="167970"/>
                </a:lnTo>
                <a:lnTo>
                  <a:pt x="1071130" y="168325"/>
                </a:lnTo>
                <a:lnTo>
                  <a:pt x="1052868" y="176504"/>
                </a:lnTo>
                <a:lnTo>
                  <a:pt x="1052868" y="203441"/>
                </a:lnTo>
                <a:lnTo>
                  <a:pt x="960043" y="453847"/>
                </a:lnTo>
                <a:lnTo>
                  <a:pt x="711466" y="356120"/>
                </a:lnTo>
                <a:lnTo>
                  <a:pt x="774471" y="327875"/>
                </a:lnTo>
                <a:lnTo>
                  <a:pt x="775906" y="327012"/>
                </a:lnTo>
                <a:lnTo>
                  <a:pt x="781202" y="318643"/>
                </a:lnTo>
                <a:lnTo>
                  <a:pt x="781202" y="315150"/>
                </a:lnTo>
                <a:lnTo>
                  <a:pt x="781037" y="314210"/>
                </a:lnTo>
                <a:lnTo>
                  <a:pt x="780364" y="312000"/>
                </a:lnTo>
                <a:lnTo>
                  <a:pt x="779589" y="310667"/>
                </a:lnTo>
                <a:lnTo>
                  <a:pt x="779424" y="310146"/>
                </a:lnTo>
                <a:lnTo>
                  <a:pt x="690994" y="173824"/>
                </a:lnTo>
                <a:lnTo>
                  <a:pt x="594626" y="25273"/>
                </a:lnTo>
                <a:lnTo>
                  <a:pt x="565289" y="25273"/>
                </a:lnTo>
                <a:lnTo>
                  <a:pt x="646887" y="151053"/>
                </a:lnTo>
                <a:lnTo>
                  <a:pt x="528485" y="340017"/>
                </a:lnTo>
                <a:lnTo>
                  <a:pt x="331495" y="251015"/>
                </a:lnTo>
                <a:lnTo>
                  <a:pt x="439801" y="81902"/>
                </a:lnTo>
                <a:lnTo>
                  <a:pt x="440143" y="81267"/>
                </a:lnTo>
                <a:lnTo>
                  <a:pt x="470992" y="43141"/>
                </a:lnTo>
                <a:lnTo>
                  <a:pt x="514934" y="25273"/>
                </a:lnTo>
                <a:lnTo>
                  <a:pt x="800874" y="24993"/>
                </a:lnTo>
                <a:lnTo>
                  <a:pt x="823087" y="28676"/>
                </a:lnTo>
                <a:lnTo>
                  <a:pt x="865466" y="60566"/>
                </a:lnTo>
                <a:lnTo>
                  <a:pt x="866876" y="63334"/>
                </a:lnTo>
                <a:lnTo>
                  <a:pt x="974293" y="226110"/>
                </a:lnTo>
                <a:lnTo>
                  <a:pt x="974445" y="226263"/>
                </a:lnTo>
                <a:lnTo>
                  <a:pt x="975537" y="227876"/>
                </a:lnTo>
                <a:lnTo>
                  <a:pt x="976033" y="228473"/>
                </a:lnTo>
                <a:lnTo>
                  <a:pt x="983132" y="232359"/>
                </a:lnTo>
                <a:lnTo>
                  <a:pt x="987425" y="232359"/>
                </a:lnTo>
                <a:lnTo>
                  <a:pt x="989088" y="231787"/>
                </a:lnTo>
                <a:lnTo>
                  <a:pt x="989914" y="231559"/>
                </a:lnTo>
                <a:lnTo>
                  <a:pt x="991590" y="230860"/>
                </a:lnTo>
                <a:lnTo>
                  <a:pt x="1049896" y="204774"/>
                </a:lnTo>
                <a:lnTo>
                  <a:pt x="1052868" y="203441"/>
                </a:lnTo>
                <a:lnTo>
                  <a:pt x="1052868" y="176504"/>
                </a:lnTo>
                <a:lnTo>
                  <a:pt x="989685" y="204774"/>
                </a:lnTo>
                <a:lnTo>
                  <a:pt x="887069" y="49276"/>
                </a:lnTo>
                <a:lnTo>
                  <a:pt x="886714" y="48564"/>
                </a:lnTo>
                <a:lnTo>
                  <a:pt x="873455" y="29806"/>
                </a:lnTo>
                <a:lnTo>
                  <a:pt x="867092" y="24917"/>
                </a:lnTo>
                <a:lnTo>
                  <a:pt x="854760" y="15430"/>
                </a:lnTo>
                <a:lnTo>
                  <a:pt x="830910" y="5600"/>
                </a:lnTo>
                <a:lnTo>
                  <a:pt x="802144" y="482"/>
                </a:lnTo>
                <a:lnTo>
                  <a:pt x="800874" y="279"/>
                </a:lnTo>
                <a:lnTo>
                  <a:pt x="800112" y="279"/>
                </a:lnTo>
                <a:lnTo>
                  <a:pt x="795642" y="0"/>
                </a:lnTo>
                <a:lnTo>
                  <a:pt x="783336" y="0"/>
                </a:lnTo>
                <a:lnTo>
                  <a:pt x="780694" y="139"/>
                </a:lnTo>
                <a:lnTo>
                  <a:pt x="778052" y="279"/>
                </a:lnTo>
                <a:lnTo>
                  <a:pt x="753554" y="279"/>
                </a:lnTo>
                <a:lnTo>
                  <a:pt x="519480" y="660"/>
                </a:lnTo>
                <a:lnTo>
                  <a:pt x="516267" y="660"/>
                </a:lnTo>
                <a:lnTo>
                  <a:pt x="459054" y="21463"/>
                </a:lnTo>
                <a:lnTo>
                  <a:pt x="422211" y="61341"/>
                </a:lnTo>
                <a:lnTo>
                  <a:pt x="418071" y="70231"/>
                </a:lnTo>
                <a:lnTo>
                  <a:pt x="309499" y="239737"/>
                </a:lnTo>
                <a:lnTo>
                  <a:pt x="308927" y="240703"/>
                </a:lnTo>
                <a:lnTo>
                  <a:pt x="308673" y="241249"/>
                </a:lnTo>
                <a:lnTo>
                  <a:pt x="306501" y="250482"/>
                </a:lnTo>
                <a:lnTo>
                  <a:pt x="308013" y="259537"/>
                </a:lnTo>
                <a:lnTo>
                  <a:pt x="312801" y="267385"/>
                </a:lnTo>
                <a:lnTo>
                  <a:pt x="320471" y="272999"/>
                </a:lnTo>
                <a:lnTo>
                  <a:pt x="521995" y="364096"/>
                </a:lnTo>
                <a:lnTo>
                  <a:pt x="525360" y="364858"/>
                </a:lnTo>
                <a:lnTo>
                  <a:pt x="531609" y="364858"/>
                </a:lnTo>
                <a:lnTo>
                  <a:pt x="534403" y="364350"/>
                </a:lnTo>
                <a:lnTo>
                  <a:pt x="542709" y="361276"/>
                </a:lnTo>
                <a:lnTo>
                  <a:pt x="547166" y="357403"/>
                </a:lnTo>
                <a:lnTo>
                  <a:pt x="550151" y="351726"/>
                </a:lnTo>
                <a:lnTo>
                  <a:pt x="557491" y="340017"/>
                </a:lnTo>
                <a:lnTo>
                  <a:pt x="661657" y="173824"/>
                </a:lnTo>
                <a:lnTo>
                  <a:pt x="750963" y="311518"/>
                </a:lnTo>
                <a:lnTo>
                  <a:pt x="670179" y="347662"/>
                </a:lnTo>
                <a:lnTo>
                  <a:pt x="667321" y="352183"/>
                </a:lnTo>
                <a:lnTo>
                  <a:pt x="956284" y="478802"/>
                </a:lnTo>
                <a:lnTo>
                  <a:pt x="958977" y="479298"/>
                </a:lnTo>
                <a:lnTo>
                  <a:pt x="964717" y="479298"/>
                </a:lnTo>
                <a:lnTo>
                  <a:pt x="967727" y="478663"/>
                </a:lnTo>
                <a:lnTo>
                  <a:pt x="975982" y="474967"/>
                </a:lnTo>
                <a:lnTo>
                  <a:pt x="980084" y="470573"/>
                </a:lnTo>
                <a:lnTo>
                  <a:pt x="986282" y="453847"/>
                </a:lnTo>
                <a:lnTo>
                  <a:pt x="1079093" y="203441"/>
                </a:lnTo>
                <a:lnTo>
                  <a:pt x="1087831" y="17989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3" name="object 153"/>
          <p:cNvGrpSpPr/>
          <p:nvPr/>
        </p:nvGrpSpPr>
        <p:grpSpPr>
          <a:xfrm>
            <a:off x="11978483" y="4475798"/>
            <a:ext cx="1180465" cy="1035050"/>
            <a:chOff x="11978483" y="4475798"/>
            <a:chExt cx="1180465" cy="1035050"/>
          </a:xfrm>
        </p:grpSpPr>
        <p:sp>
          <p:nvSpPr>
            <p:cNvPr id="154" name="object 154"/>
            <p:cNvSpPr/>
            <p:nvPr/>
          </p:nvSpPr>
          <p:spPr>
            <a:xfrm>
              <a:off x="11978475" y="4475803"/>
              <a:ext cx="1180465" cy="845185"/>
            </a:xfrm>
            <a:custGeom>
              <a:avLst/>
              <a:gdLst/>
              <a:ahLst/>
              <a:cxnLst/>
              <a:rect l="l" t="t" r="r" b="b"/>
              <a:pathLst>
                <a:path w="1180465" h="845185">
                  <a:moveTo>
                    <a:pt x="641019" y="548398"/>
                  </a:moveTo>
                  <a:lnTo>
                    <a:pt x="640892" y="508241"/>
                  </a:lnTo>
                  <a:lnTo>
                    <a:pt x="636358" y="467690"/>
                  </a:lnTo>
                  <a:lnTo>
                    <a:pt x="626491" y="427253"/>
                  </a:lnTo>
                  <a:lnTo>
                    <a:pt x="616534" y="402602"/>
                  </a:lnTo>
                  <a:lnTo>
                    <a:pt x="616534" y="509981"/>
                  </a:lnTo>
                  <a:lnTo>
                    <a:pt x="616521" y="548398"/>
                  </a:lnTo>
                  <a:lnTo>
                    <a:pt x="607479" y="620725"/>
                  </a:lnTo>
                  <a:lnTo>
                    <a:pt x="591591" y="687908"/>
                  </a:lnTo>
                  <a:lnTo>
                    <a:pt x="575411" y="745985"/>
                  </a:lnTo>
                  <a:lnTo>
                    <a:pt x="564667" y="740549"/>
                  </a:lnTo>
                  <a:lnTo>
                    <a:pt x="514819" y="710717"/>
                  </a:lnTo>
                  <a:lnTo>
                    <a:pt x="470166" y="675398"/>
                  </a:lnTo>
                  <a:lnTo>
                    <a:pt x="430491" y="636206"/>
                  </a:lnTo>
                  <a:lnTo>
                    <a:pt x="395605" y="594766"/>
                  </a:lnTo>
                  <a:lnTo>
                    <a:pt x="365315" y="552691"/>
                  </a:lnTo>
                  <a:lnTo>
                    <a:pt x="339407" y="511594"/>
                  </a:lnTo>
                  <a:lnTo>
                    <a:pt x="317703" y="473100"/>
                  </a:lnTo>
                  <a:lnTo>
                    <a:pt x="299986" y="438823"/>
                  </a:lnTo>
                  <a:lnTo>
                    <a:pt x="281838" y="401599"/>
                  </a:lnTo>
                  <a:lnTo>
                    <a:pt x="278028" y="393827"/>
                  </a:lnTo>
                  <a:lnTo>
                    <a:pt x="274637" y="387083"/>
                  </a:lnTo>
                  <a:lnTo>
                    <a:pt x="271614" y="381406"/>
                  </a:lnTo>
                  <a:lnTo>
                    <a:pt x="269430" y="377482"/>
                  </a:lnTo>
                  <a:lnTo>
                    <a:pt x="265277" y="375043"/>
                  </a:lnTo>
                  <a:lnTo>
                    <a:pt x="258673" y="375043"/>
                  </a:lnTo>
                  <a:lnTo>
                    <a:pt x="256654" y="375577"/>
                  </a:lnTo>
                  <a:lnTo>
                    <a:pt x="248831" y="379920"/>
                  </a:lnTo>
                  <a:lnTo>
                    <a:pt x="246786" y="387083"/>
                  </a:lnTo>
                  <a:lnTo>
                    <a:pt x="246684" y="387464"/>
                  </a:lnTo>
                  <a:lnTo>
                    <a:pt x="249986" y="393407"/>
                  </a:lnTo>
                  <a:lnTo>
                    <a:pt x="252768" y="398653"/>
                  </a:lnTo>
                  <a:lnTo>
                    <a:pt x="255993" y="405053"/>
                  </a:lnTo>
                  <a:lnTo>
                    <a:pt x="259676" y="412572"/>
                  </a:lnTo>
                  <a:lnTo>
                    <a:pt x="263817" y="421132"/>
                  </a:lnTo>
                  <a:lnTo>
                    <a:pt x="277063" y="448233"/>
                  </a:lnTo>
                  <a:lnTo>
                    <a:pt x="314515" y="517994"/>
                  </a:lnTo>
                  <a:lnTo>
                    <a:pt x="339051" y="557771"/>
                  </a:lnTo>
                  <a:lnTo>
                    <a:pt x="367677" y="598881"/>
                  </a:lnTo>
                  <a:lnTo>
                    <a:pt x="400570" y="639902"/>
                  </a:lnTo>
                  <a:lnTo>
                    <a:pt x="437896" y="679386"/>
                  </a:lnTo>
                  <a:lnTo>
                    <a:pt x="479818" y="715899"/>
                  </a:lnTo>
                  <a:lnTo>
                    <a:pt x="526491" y="748004"/>
                  </a:lnTo>
                  <a:lnTo>
                    <a:pt x="547878" y="760818"/>
                  </a:lnTo>
                  <a:lnTo>
                    <a:pt x="523532" y="766127"/>
                  </a:lnTo>
                  <a:lnTo>
                    <a:pt x="485635" y="773493"/>
                  </a:lnTo>
                  <a:lnTo>
                    <a:pt x="448957" y="778764"/>
                  </a:lnTo>
                  <a:lnTo>
                    <a:pt x="413639" y="781939"/>
                  </a:lnTo>
                  <a:lnTo>
                    <a:pt x="379780" y="783005"/>
                  </a:lnTo>
                  <a:lnTo>
                    <a:pt x="315607" y="778903"/>
                  </a:lnTo>
                  <a:lnTo>
                    <a:pt x="259791" y="767359"/>
                  </a:lnTo>
                  <a:lnTo>
                    <a:pt x="211734" y="749439"/>
                  </a:lnTo>
                  <a:lnTo>
                    <a:pt x="170878" y="726249"/>
                  </a:lnTo>
                  <a:lnTo>
                    <a:pt x="136626" y="698868"/>
                  </a:lnTo>
                  <a:lnTo>
                    <a:pt x="108407" y="668401"/>
                  </a:lnTo>
                  <a:lnTo>
                    <a:pt x="85623" y="635939"/>
                  </a:lnTo>
                  <a:lnTo>
                    <a:pt x="54063" y="569353"/>
                  </a:lnTo>
                  <a:lnTo>
                    <a:pt x="37388" y="508241"/>
                  </a:lnTo>
                  <a:lnTo>
                    <a:pt x="28956" y="454291"/>
                  </a:lnTo>
                  <a:lnTo>
                    <a:pt x="25171" y="405485"/>
                  </a:lnTo>
                  <a:lnTo>
                    <a:pt x="25044" y="403898"/>
                  </a:lnTo>
                  <a:lnTo>
                    <a:pt x="24942" y="387083"/>
                  </a:lnTo>
                  <a:lnTo>
                    <a:pt x="24879" y="375043"/>
                  </a:lnTo>
                  <a:lnTo>
                    <a:pt x="24765" y="355257"/>
                  </a:lnTo>
                  <a:lnTo>
                    <a:pt x="27317" y="307022"/>
                  </a:lnTo>
                  <a:lnTo>
                    <a:pt x="31915" y="257810"/>
                  </a:lnTo>
                  <a:lnTo>
                    <a:pt x="37731" y="206248"/>
                  </a:lnTo>
                  <a:lnTo>
                    <a:pt x="41617" y="172389"/>
                  </a:lnTo>
                  <a:lnTo>
                    <a:pt x="45478" y="136563"/>
                  </a:lnTo>
                  <a:lnTo>
                    <a:pt x="49199" y="97790"/>
                  </a:lnTo>
                  <a:lnTo>
                    <a:pt x="52438" y="56870"/>
                  </a:lnTo>
                  <a:lnTo>
                    <a:pt x="53708" y="38544"/>
                  </a:lnTo>
                  <a:lnTo>
                    <a:pt x="68300" y="49707"/>
                  </a:lnTo>
                  <a:lnTo>
                    <a:pt x="128168" y="92786"/>
                  </a:lnTo>
                  <a:lnTo>
                    <a:pt x="166916" y="118592"/>
                  </a:lnTo>
                  <a:lnTo>
                    <a:pt x="209791" y="145542"/>
                  </a:lnTo>
                  <a:lnTo>
                    <a:pt x="255511" y="172389"/>
                  </a:lnTo>
                  <a:lnTo>
                    <a:pt x="302666" y="197802"/>
                  </a:lnTo>
                  <a:lnTo>
                    <a:pt x="350062" y="220560"/>
                  </a:lnTo>
                  <a:lnTo>
                    <a:pt x="396341" y="239382"/>
                  </a:lnTo>
                  <a:lnTo>
                    <a:pt x="452945" y="266141"/>
                  </a:lnTo>
                  <a:lnTo>
                    <a:pt x="499592" y="295783"/>
                  </a:lnTo>
                  <a:lnTo>
                    <a:pt x="537108" y="327901"/>
                  </a:lnTo>
                  <a:lnTo>
                    <a:pt x="566305" y="362026"/>
                  </a:lnTo>
                  <a:lnTo>
                    <a:pt x="588022" y="397725"/>
                  </a:lnTo>
                  <a:lnTo>
                    <a:pt x="603084" y="434581"/>
                  </a:lnTo>
                  <a:lnTo>
                    <a:pt x="612305" y="472147"/>
                  </a:lnTo>
                  <a:lnTo>
                    <a:pt x="616534" y="509981"/>
                  </a:lnTo>
                  <a:lnTo>
                    <a:pt x="616534" y="402602"/>
                  </a:lnTo>
                  <a:lnTo>
                    <a:pt x="587222" y="348818"/>
                  </a:lnTo>
                  <a:lnTo>
                    <a:pt x="556006" y="311873"/>
                  </a:lnTo>
                  <a:lnTo>
                    <a:pt x="515861" y="277114"/>
                  </a:lnTo>
                  <a:lnTo>
                    <a:pt x="465899" y="245084"/>
                  </a:lnTo>
                  <a:lnTo>
                    <a:pt x="405206" y="216293"/>
                  </a:lnTo>
                  <a:lnTo>
                    <a:pt x="352806" y="194564"/>
                  </a:lnTo>
                  <a:lnTo>
                    <a:pt x="297992" y="167284"/>
                  </a:lnTo>
                  <a:lnTo>
                    <a:pt x="243154" y="136563"/>
                  </a:lnTo>
                  <a:lnTo>
                    <a:pt x="190652" y="104444"/>
                  </a:lnTo>
                  <a:lnTo>
                    <a:pt x="142862" y="73025"/>
                  </a:lnTo>
                  <a:lnTo>
                    <a:pt x="102133" y="44361"/>
                  </a:lnTo>
                  <a:lnTo>
                    <a:pt x="94500" y="38544"/>
                  </a:lnTo>
                  <a:lnTo>
                    <a:pt x="70853" y="20548"/>
                  </a:lnTo>
                  <a:lnTo>
                    <a:pt x="51396" y="3632"/>
                  </a:lnTo>
                  <a:lnTo>
                    <a:pt x="49072" y="1295"/>
                  </a:lnTo>
                  <a:lnTo>
                    <a:pt x="45974" y="0"/>
                  </a:lnTo>
                  <a:lnTo>
                    <a:pt x="41148" y="0"/>
                  </a:lnTo>
                  <a:lnTo>
                    <a:pt x="39636" y="292"/>
                  </a:lnTo>
                  <a:lnTo>
                    <a:pt x="33642" y="2603"/>
                  </a:lnTo>
                  <a:lnTo>
                    <a:pt x="30543" y="6896"/>
                  </a:lnTo>
                  <a:lnTo>
                    <a:pt x="30314" y="11785"/>
                  </a:lnTo>
                  <a:lnTo>
                    <a:pt x="27038" y="65354"/>
                  </a:lnTo>
                  <a:lnTo>
                    <a:pt x="22809" y="114858"/>
                  </a:lnTo>
                  <a:lnTo>
                    <a:pt x="18034" y="160743"/>
                  </a:lnTo>
                  <a:lnTo>
                    <a:pt x="13157" y="203466"/>
                  </a:lnTo>
                  <a:lnTo>
                    <a:pt x="7226" y="256057"/>
                  </a:lnTo>
                  <a:lnTo>
                    <a:pt x="2565" y="306298"/>
                  </a:lnTo>
                  <a:lnTo>
                    <a:pt x="0" y="355257"/>
                  </a:lnTo>
                  <a:lnTo>
                    <a:pt x="114" y="375043"/>
                  </a:lnTo>
                  <a:lnTo>
                    <a:pt x="4394" y="457314"/>
                  </a:lnTo>
                  <a:lnTo>
                    <a:pt x="13030" y="512572"/>
                  </a:lnTo>
                  <a:lnTo>
                    <a:pt x="25374" y="561721"/>
                  </a:lnTo>
                  <a:lnTo>
                    <a:pt x="42392" y="606793"/>
                  </a:lnTo>
                  <a:lnTo>
                    <a:pt x="63906" y="647636"/>
                  </a:lnTo>
                  <a:lnTo>
                    <a:pt x="89776" y="684149"/>
                  </a:lnTo>
                  <a:lnTo>
                    <a:pt x="119849" y="716191"/>
                  </a:lnTo>
                  <a:lnTo>
                    <a:pt x="153962" y="743635"/>
                  </a:lnTo>
                  <a:lnTo>
                    <a:pt x="191973" y="766381"/>
                  </a:lnTo>
                  <a:lnTo>
                    <a:pt x="233705" y="784275"/>
                  </a:lnTo>
                  <a:lnTo>
                    <a:pt x="279031" y="797217"/>
                  </a:lnTo>
                  <a:lnTo>
                    <a:pt x="327787" y="805078"/>
                  </a:lnTo>
                  <a:lnTo>
                    <a:pt x="379806" y="807720"/>
                  </a:lnTo>
                  <a:lnTo>
                    <a:pt x="428180" y="805713"/>
                  </a:lnTo>
                  <a:lnTo>
                    <a:pt x="478980" y="799668"/>
                  </a:lnTo>
                  <a:lnTo>
                    <a:pt x="532015" y="789647"/>
                  </a:lnTo>
                  <a:lnTo>
                    <a:pt x="587082" y="775652"/>
                  </a:lnTo>
                  <a:lnTo>
                    <a:pt x="595731" y="766635"/>
                  </a:lnTo>
                  <a:lnTo>
                    <a:pt x="598055" y="757339"/>
                  </a:lnTo>
                  <a:lnTo>
                    <a:pt x="601091" y="745985"/>
                  </a:lnTo>
                  <a:lnTo>
                    <a:pt x="603605" y="736892"/>
                  </a:lnTo>
                  <a:lnTo>
                    <a:pt x="606602" y="726249"/>
                  </a:lnTo>
                  <a:lnTo>
                    <a:pt x="615403" y="694563"/>
                  </a:lnTo>
                  <a:lnTo>
                    <a:pt x="623912" y="661238"/>
                  </a:lnTo>
                  <a:lnTo>
                    <a:pt x="631634" y="625411"/>
                  </a:lnTo>
                  <a:lnTo>
                    <a:pt x="637628" y="587629"/>
                  </a:lnTo>
                  <a:lnTo>
                    <a:pt x="641019" y="548398"/>
                  </a:lnTo>
                  <a:close/>
                </a:path>
                <a:path w="1180465" h="845185">
                  <a:moveTo>
                    <a:pt x="1180401" y="165265"/>
                  </a:moveTo>
                  <a:lnTo>
                    <a:pt x="1178839" y="159702"/>
                  </a:lnTo>
                  <a:lnTo>
                    <a:pt x="1172552" y="154622"/>
                  </a:lnTo>
                  <a:lnTo>
                    <a:pt x="1169797" y="153657"/>
                  </a:lnTo>
                  <a:lnTo>
                    <a:pt x="1164653" y="153657"/>
                  </a:lnTo>
                  <a:lnTo>
                    <a:pt x="1162380" y="154305"/>
                  </a:lnTo>
                  <a:lnTo>
                    <a:pt x="1160399" y="155536"/>
                  </a:lnTo>
                  <a:lnTo>
                    <a:pt x="1119911" y="177292"/>
                  </a:lnTo>
                  <a:lnTo>
                    <a:pt x="1078052" y="192493"/>
                  </a:lnTo>
                  <a:lnTo>
                    <a:pt x="1030986" y="203263"/>
                  </a:lnTo>
                  <a:lnTo>
                    <a:pt x="974915" y="211721"/>
                  </a:lnTo>
                  <a:lnTo>
                    <a:pt x="831748" y="228790"/>
                  </a:lnTo>
                  <a:lnTo>
                    <a:pt x="789571" y="234149"/>
                  </a:lnTo>
                  <a:lnTo>
                    <a:pt x="743204" y="240461"/>
                  </a:lnTo>
                  <a:lnTo>
                    <a:pt x="705535" y="247294"/>
                  </a:lnTo>
                  <a:lnTo>
                    <a:pt x="638606" y="268973"/>
                  </a:lnTo>
                  <a:lnTo>
                    <a:pt x="604685" y="288074"/>
                  </a:lnTo>
                  <a:lnTo>
                    <a:pt x="603008" y="294449"/>
                  </a:lnTo>
                  <a:lnTo>
                    <a:pt x="603453" y="297789"/>
                  </a:lnTo>
                  <a:lnTo>
                    <a:pt x="607326" y="304419"/>
                  </a:lnTo>
                  <a:lnTo>
                    <a:pt x="611428" y="306768"/>
                  </a:lnTo>
                  <a:lnTo>
                    <a:pt x="617982" y="306768"/>
                  </a:lnTo>
                  <a:lnTo>
                    <a:pt x="620141" y="306184"/>
                  </a:lnTo>
                  <a:lnTo>
                    <a:pt x="622033" y="305079"/>
                  </a:lnTo>
                  <a:lnTo>
                    <a:pt x="648944" y="291439"/>
                  </a:lnTo>
                  <a:lnTo>
                    <a:pt x="711352" y="271335"/>
                  </a:lnTo>
                  <a:lnTo>
                    <a:pt x="792911" y="258660"/>
                  </a:lnTo>
                  <a:lnTo>
                    <a:pt x="834923" y="253314"/>
                  </a:lnTo>
                  <a:lnTo>
                    <a:pt x="976414" y="236448"/>
                  </a:lnTo>
                  <a:lnTo>
                    <a:pt x="1032535" y="228079"/>
                  </a:lnTo>
                  <a:lnTo>
                    <a:pt x="1080528" y="217449"/>
                  </a:lnTo>
                  <a:lnTo>
                    <a:pt x="1123721" y="202577"/>
                  </a:lnTo>
                  <a:lnTo>
                    <a:pt x="1143863" y="194081"/>
                  </a:lnTo>
                  <a:lnTo>
                    <a:pt x="1136929" y="214807"/>
                  </a:lnTo>
                  <a:lnTo>
                    <a:pt x="1121994" y="260464"/>
                  </a:lnTo>
                  <a:lnTo>
                    <a:pt x="1106957" y="308457"/>
                  </a:lnTo>
                  <a:lnTo>
                    <a:pt x="1092149" y="357657"/>
                  </a:lnTo>
                  <a:lnTo>
                    <a:pt x="1077874" y="406946"/>
                  </a:lnTo>
                  <a:lnTo>
                    <a:pt x="1064463" y="455193"/>
                  </a:lnTo>
                  <a:lnTo>
                    <a:pt x="1052220" y="501269"/>
                  </a:lnTo>
                  <a:lnTo>
                    <a:pt x="1041488" y="544042"/>
                  </a:lnTo>
                  <a:lnTo>
                    <a:pt x="1032573" y="582396"/>
                  </a:lnTo>
                  <a:lnTo>
                    <a:pt x="1019873" y="633171"/>
                  </a:lnTo>
                  <a:lnTo>
                    <a:pt x="1002385" y="684339"/>
                  </a:lnTo>
                  <a:lnTo>
                    <a:pt x="978446" y="732180"/>
                  </a:lnTo>
                  <a:lnTo>
                    <a:pt x="946340" y="772960"/>
                  </a:lnTo>
                  <a:lnTo>
                    <a:pt x="904379" y="802970"/>
                  </a:lnTo>
                  <a:lnTo>
                    <a:pt x="867143" y="815784"/>
                  </a:lnTo>
                  <a:lnTo>
                    <a:pt x="824903" y="820077"/>
                  </a:lnTo>
                  <a:lnTo>
                    <a:pt x="786231" y="817118"/>
                  </a:lnTo>
                  <a:lnTo>
                    <a:pt x="744143" y="808278"/>
                  </a:lnTo>
                  <a:lnTo>
                    <a:pt x="698804" y="793597"/>
                  </a:lnTo>
                  <a:lnTo>
                    <a:pt x="648677" y="772337"/>
                  </a:lnTo>
                  <a:lnTo>
                    <a:pt x="646912" y="771944"/>
                  </a:lnTo>
                  <a:lnTo>
                    <a:pt x="640321" y="771944"/>
                  </a:lnTo>
                  <a:lnTo>
                    <a:pt x="635939" y="774725"/>
                  </a:lnTo>
                  <a:lnTo>
                    <a:pt x="631012" y="785241"/>
                  </a:lnTo>
                  <a:lnTo>
                    <a:pt x="633691" y="792619"/>
                  </a:lnTo>
                  <a:lnTo>
                    <a:pt x="691413" y="817359"/>
                  </a:lnTo>
                  <a:lnTo>
                    <a:pt x="739165" y="832853"/>
                  </a:lnTo>
                  <a:lnTo>
                    <a:pt x="783475" y="842086"/>
                  </a:lnTo>
                  <a:lnTo>
                    <a:pt x="824687" y="845134"/>
                  </a:lnTo>
                  <a:lnTo>
                    <a:pt x="849071" y="843876"/>
                  </a:lnTo>
                  <a:lnTo>
                    <a:pt x="894473" y="833869"/>
                  </a:lnTo>
                  <a:lnTo>
                    <a:pt x="955179" y="798512"/>
                  </a:lnTo>
                  <a:lnTo>
                    <a:pt x="987018" y="763689"/>
                  </a:lnTo>
                  <a:lnTo>
                    <a:pt x="1011948" y="722947"/>
                  </a:lnTo>
                  <a:lnTo>
                    <a:pt x="1031138" y="678535"/>
                  </a:lnTo>
                  <a:lnTo>
                    <a:pt x="1045679" y="632714"/>
                  </a:lnTo>
                  <a:lnTo>
                    <a:pt x="1056728" y="587730"/>
                  </a:lnTo>
                  <a:lnTo>
                    <a:pt x="1066088" y="547535"/>
                  </a:lnTo>
                  <a:lnTo>
                    <a:pt x="1077366" y="502793"/>
                  </a:lnTo>
                  <a:lnTo>
                    <a:pt x="1090193" y="454787"/>
                  </a:lnTo>
                  <a:lnTo>
                    <a:pt x="1104188" y="404812"/>
                  </a:lnTo>
                  <a:lnTo>
                    <a:pt x="1118984" y="354139"/>
                  </a:lnTo>
                  <a:lnTo>
                    <a:pt x="1134198" y="304063"/>
                  </a:lnTo>
                  <a:lnTo>
                    <a:pt x="1149451" y="255854"/>
                  </a:lnTo>
                  <a:lnTo>
                    <a:pt x="1164386" y="210820"/>
                  </a:lnTo>
                  <a:lnTo>
                    <a:pt x="1180401" y="16526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" name="object 15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645799" y="4884048"/>
              <a:ext cx="239615" cy="208810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2454977" y="5305271"/>
              <a:ext cx="62230" cy="205740"/>
            </a:xfrm>
            <a:custGeom>
              <a:avLst/>
              <a:gdLst/>
              <a:ahLst/>
              <a:cxnLst/>
              <a:rect l="l" t="t" r="r" b="b"/>
              <a:pathLst>
                <a:path w="62229" h="205739">
                  <a:moveTo>
                    <a:pt x="49611" y="0"/>
                  </a:moveTo>
                  <a:lnTo>
                    <a:pt x="42941" y="0"/>
                  </a:lnTo>
                  <a:lnTo>
                    <a:pt x="38208" y="3465"/>
                  </a:lnTo>
                  <a:lnTo>
                    <a:pt x="17692" y="78281"/>
                  </a:lnTo>
                  <a:lnTo>
                    <a:pt x="6757" y="136112"/>
                  </a:lnTo>
                  <a:lnTo>
                    <a:pt x="1671" y="176181"/>
                  </a:lnTo>
                  <a:lnTo>
                    <a:pt x="0" y="199376"/>
                  </a:lnTo>
                  <a:lnTo>
                    <a:pt x="5256" y="205197"/>
                  </a:lnTo>
                  <a:lnTo>
                    <a:pt x="12135" y="205553"/>
                  </a:lnTo>
                  <a:lnTo>
                    <a:pt x="19287" y="205574"/>
                  </a:lnTo>
                  <a:lnTo>
                    <a:pt x="24690" y="200433"/>
                  </a:lnTo>
                  <a:lnTo>
                    <a:pt x="25035" y="193837"/>
                  </a:lnTo>
                  <a:lnTo>
                    <a:pt x="26348" y="177956"/>
                  </a:lnTo>
                  <a:lnTo>
                    <a:pt x="31318" y="139186"/>
                  </a:lnTo>
                  <a:lnTo>
                    <a:pt x="41919" y="83316"/>
                  </a:lnTo>
                  <a:lnTo>
                    <a:pt x="60123" y="16135"/>
                  </a:lnTo>
                  <a:lnTo>
                    <a:pt x="62197" y="9643"/>
                  </a:lnTo>
                  <a:lnTo>
                    <a:pt x="58595" y="2670"/>
                  </a:lnTo>
                  <a:lnTo>
                    <a:pt x="52113" y="596"/>
                  </a:lnTo>
                  <a:lnTo>
                    <a:pt x="4961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/>
          <p:nvPr/>
        </p:nvSpPr>
        <p:spPr>
          <a:xfrm>
            <a:off x="13643725" y="4437843"/>
            <a:ext cx="1170305" cy="1061720"/>
          </a:xfrm>
          <a:custGeom>
            <a:avLst/>
            <a:gdLst/>
            <a:ahLst/>
            <a:cxnLst/>
            <a:rect l="l" t="t" r="r" b="b"/>
            <a:pathLst>
              <a:path w="1170305" h="1061720">
                <a:moveTo>
                  <a:pt x="895845" y="428955"/>
                </a:moveTo>
                <a:lnTo>
                  <a:pt x="890282" y="423418"/>
                </a:lnTo>
                <a:lnTo>
                  <a:pt x="876668" y="423418"/>
                </a:lnTo>
                <a:lnTo>
                  <a:pt x="871118" y="428955"/>
                </a:lnTo>
                <a:lnTo>
                  <a:pt x="871118" y="520001"/>
                </a:lnTo>
                <a:lnTo>
                  <a:pt x="876668" y="525538"/>
                </a:lnTo>
                <a:lnTo>
                  <a:pt x="883475" y="525538"/>
                </a:lnTo>
                <a:lnTo>
                  <a:pt x="890282" y="525538"/>
                </a:lnTo>
                <a:lnTo>
                  <a:pt x="895845" y="520001"/>
                </a:lnTo>
                <a:lnTo>
                  <a:pt x="895845" y="428955"/>
                </a:lnTo>
                <a:close/>
              </a:path>
              <a:path w="1170305" h="1061720">
                <a:moveTo>
                  <a:pt x="975448" y="428955"/>
                </a:moveTo>
                <a:lnTo>
                  <a:pt x="969899" y="423418"/>
                </a:lnTo>
                <a:lnTo>
                  <a:pt x="956284" y="423418"/>
                </a:lnTo>
                <a:lnTo>
                  <a:pt x="950722" y="428955"/>
                </a:lnTo>
                <a:lnTo>
                  <a:pt x="950722" y="520001"/>
                </a:lnTo>
                <a:lnTo>
                  <a:pt x="956284" y="525538"/>
                </a:lnTo>
                <a:lnTo>
                  <a:pt x="963079" y="525538"/>
                </a:lnTo>
                <a:lnTo>
                  <a:pt x="969899" y="525538"/>
                </a:lnTo>
                <a:lnTo>
                  <a:pt x="975448" y="520001"/>
                </a:lnTo>
                <a:lnTo>
                  <a:pt x="975448" y="428955"/>
                </a:lnTo>
                <a:close/>
              </a:path>
              <a:path w="1170305" h="1061720">
                <a:moveTo>
                  <a:pt x="1169733" y="227330"/>
                </a:moveTo>
                <a:lnTo>
                  <a:pt x="1166418" y="212090"/>
                </a:lnTo>
                <a:lnTo>
                  <a:pt x="1165593" y="210820"/>
                </a:lnTo>
                <a:lnTo>
                  <a:pt x="1157363" y="198120"/>
                </a:lnTo>
                <a:lnTo>
                  <a:pt x="1145019" y="189941"/>
                </a:lnTo>
                <a:lnTo>
                  <a:pt x="1145019" y="218440"/>
                </a:lnTo>
                <a:lnTo>
                  <a:pt x="1145019" y="340360"/>
                </a:lnTo>
                <a:lnTo>
                  <a:pt x="1137196" y="347980"/>
                </a:lnTo>
                <a:lnTo>
                  <a:pt x="1101153" y="347980"/>
                </a:lnTo>
                <a:lnTo>
                  <a:pt x="1101153" y="373380"/>
                </a:lnTo>
                <a:lnTo>
                  <a:pt x="1085761" y="459740"/>
                </a:lnTo>
                <a:lnTo>
                  <a:pt x="1072756" y="505460"/>
                </a:lnTo>
                <a:lnTo>
                  <a:pt x="1051471" y="544830"/>
                </a:lnTo>
                <a:lnTo>
                  <a:pt x="1047318" y="549910"/>
                </a:lnTo>
                <a:lnTo>
                  <a:pt x="1042809" y="556260"/>
                </a:lnTo>
                <a:lnTo>
                  <a:pt x="1012355" y="585470"/>
                </a:lnTo>
                <a:lnTo>
                  <a:pt x="954189" y="612140"/>
                </a:lnTo>
                <a:lnTo>
                  <a:pt x="921918" y="615950"/>
                </a:lnTo>
                <a:lnTo>
                  <a:pt x="889647" y="612140"/>
                </a:lnTo>
                <a:lnTo>
                  <a:pt x="831469" y="585470"/>
                </a:lnTo>
                <a:lnTo>
                  <a:pt x="801090" y="556260"/>
                </a:lnTo>
                <a:lnTo>
                  <a:pt x="796582" y="549910"/>
                </a:lnTo>
                <a:lnTo>
                  <a:pt x="792378" y="544830"/>
                </a:lnTo>
                <a:lnTo>
                  <a:pt x="771093" y="505460"/>
                </a:lnTo>
                <a:lnTo>
                  <a:pt x="758088" y="459740"/>
                </a:lnTo>
                <a:lnTo>
                  <a:pt x="742683" y="373380"/>
                </a:lnTo>
                <a:lnTo>
                  <a:pt x="1101153" y="373380"/>
                </a:lnTo>
                <a:lnTo>
                  <a:pt x="1101153" y="347980"/>
                </a:lnTo>
                <a:lnTo>
                  <a:pt x="706653" y="347980"/>
                </a:lnTo>
                <a:lnTo>
                  <a:pt x="698817" y="340360"/>
                </a:lnTo>
                <a:lnTo>
                  <a:pt x="698817" y="218440"/>
                </a:lnTo>
                <a:lnTo>
                  <a:pt x="706653" y="210820"/>
                </a:lnTo>
                <a:lnTo>
                  <a:pt x="1137196" y="210820"/>
                </a:lnTo>
                <a:lnTo>
                  <a:pt x="1145019" y="218440"/>
                </a:lnTo>
                <a:lnTo>
                  <a:pt x="1145019" y="189941"/>
                </a:lnTo>
                <a:lnTo>
                  <a:pt x="1143952" y="189230"/>
                </a:lnTo>
                <a:lnTo>
                  <a:pt x="1127556" y="185420"/>
                </a:lnTo>
                <a:lnTo>
                  <a:pt x="1044867" y="185420"/>
                </a:lnTo>
                <a:lnTo>
                  <a:pt x="1044867" y="41910"/>
                </a:lnTo>
                <a:lnTo>
                  <a:pt x="1039317" y="36830"/>
                </a:lnTo>
                <a:lnTo>
                  <a:pt x="1025690" y="36830"/>
                </a:lnTo>
                <a:lnTo>
                  <a:pt x="1020152" y="41910"/>
                </a:lnTo>
                <a:lnTo>
                  <a:pt x="1020152" y="185420"/>
                </a:lnTo>
                <a:lnTo>
                  <a:pt x="823696" y="185420"/>
                </a:lnTo>
                <a:lnTo>
                  <a:pt x="823696" y="41910"/>
                </a:lnTo>
                <a:lnTo>
                  <a:pt x="818146" y="36830"/>
                </a:lnTo>
                <a:lnTo>
                  <a:pt x="804519" y="36830"/>
                </a:lnTo>
                <a:lnTo>
                  <a:pt x="798969" y="41910"/>
                </a:lnTo>
                <a:lnTo>
                  <a:pt x="798969" y="185420"/>
                </a:lnTo>
                <a:lnTo>
                  <a:pt x="716280" y="185420"/>
                </a:lnTo>
                <a:lnTo>
                  <a:pt x="699871" y="189230"/>
                </a:lnTo>
                <a:lnTo>
                  <a:pt x="686473" y="198120"/>
                </a:lnTo>
                <a:lnTo>
                  <a:pt x="677418" y="212090"/>
                </a:lnTo>
                <a:lnTo>
                  <a:pt x="674103" y="227330"/>
                </a:lnTo>
                <a:lnTo>
                  <a:pt x="674103" y="330200"/>
                </a:lnTo>
                <a:lnTo>
                  <a:pt x="696531" y="368300"/>
                </a:lnTo>
                <a:lnTo>
                  <a:pt x="717638" y="373380"/>
                </a:lnTo>
                <a:lnTo>
                  <a:pt x="733767" y="463550"/>
                </a:lnTo>
                <a:lnTo>
                  <a:pt x="748309" y="514350"/>
                </a:lnTo>
                <a:lnTo>
                  <a:pt x="772261" y="558800"/>
                </a:lnTo>
                <a:lnTo>
                  <a:pt x="812698" y="601980"/>
                </a:lnTo>
                <a:lnTo>
                  <a:pt x="870356" y="632460"/>
                </a:lnTo>
                <a:lnTo>
                  <a:pt x="909561" y="640080"/>
                </a:lnTo>
                <a:lnTo>
                  <a:pt x="909561" y="887730"/>
                </a:lnTo>
                <a:lnTo>
                  <a:pt x="901903" y="934720"/>
                </a:lnTo>
                <a:lnTo>
                  <a:pt x="880579" y="976630"/>
                </a:lnTo>
                <a:lnTo>
                  <a:pt x="848093" y="1008380"/>
                </a:lnTo>
                <a:lnTo>
                  <a:pt x="806919" y="1029970"/>
                </a:lnTo>
                <a:lnTo>
                  <a:pt x="759574" y="1037590"/>
                </a:lnTo>
                <a:lnTo>
                  <a:pt x="366598" y="1037590"/>
                </a:lnTo>
                <a:lnTo>
                  <a:pt x="319239" y="1029970"/>
                </a:lnTo>
                <a:lnTo>
                  <a:pt x="278066" y="1008380"/>
                </a:lnTo>
                <a:lnTo>
                  <a:pt x="245579" y="976630"/>
                </a:lnTo>
                <a:lnTo>
                  <a:pt x="224256" y="934720"/>
                </a:lnTo>
                <a:lnTo>
                  <a:pt x="216598" y="887730"/>
                </a:lnTo>
                <a:lnTo>
                  <a:pt x="216598" y="755650"/>
                </a:lnTo>
                <a:lnTo>
                  <a:pt x="221907" y="753110"/>
                </a:lnTo>
                <a:lnTo>
                  <a:pt x="222719" y="753110"/>
                </a:lnTo>
                <a:lnTo>
                  <a:pt x="229793" y="750570"/>
                </a:lnTo>
                <a:lnTo>
                  <a:pt x="237451" y="746760"/>
                </a:lnTo>
                <a:lnTo>
                  <a:pt x="245656" y="742950"/>
                </a:lnTo>
                <a:lnTo>
                  <a:pt x="254368" y="739140"/>
                </a:lnTo>
                <a:lnTo>
                  <a:pt x="281800" y="725170"/>
                </a:lnTo>
                <a:lnTo>
                  <a:pt x="342658" y="693420"/>
                </a:lnTo>
                <a:lnTo>
                  <a:pt x="403072" y="648970"/>
                </a:lnTo>
                <a:lnTo>
                  <a:pt x="429920" y="621030"/>
                </a:lnTo>
                <a:lnTo>
                  <a:pt x="452843" y="588010"/>
                </a:lnTo>
                <a:lnTo>
                  <a:pt x="470547" y="551180"/>
                </a:lnTo>
                <a:lnTo>
                  <a:pt x="481787" y="508000"/>
                </a:lnTo>
                <a:lnTo>
                  <a:pt x="485267" y="459740"/>
                </a:lnTo>
                <a:lnTo>
                  <a:pt x="479729" y="405130"/>
                </a:lnTo>
                <a:lnTo>
                  <a:pt x="463892" y="342900"/>
                </a:lnTo>
                <a:lnTo>
                  <a:pt x="461035" y="334010"/>
                </a:lnTo>
                <a:lnTo>
                  <a:pt x="461035" y="466090"/>
                </a:lnTo>
                <a:lnTo>
                  <a:pt x="456603" y="511810"/>
                </a:lnTo>
                <a:lnTo>
                  <a:pt x="443890" y="553720"/>
                </a:lnTo>
                <a:lnTo>
                  <a:pt x="424599" y="589280"/>
                </a:lnTo>
                <a:lnTo>
                  <a:pt x="399961" y="618490"/>
                </a:lnTo>
                <a:lnTo>
                  <a:pt x="371348" y="643890"/>
                </a:lnTo>
                <a:lnTo>
                  <a:pt x="340093" y="666750"/>
                </a:lnTo>
                <a:lnTo>
                  <a:pt x="275094" y="701040"/>
                </a:lnTo>
                <a:lnTo>
                  <a:pt x="244055" y="716280"/>
                </a:lnTo>
                <a:lnTo>
                  <a:pt x="217220" y="684530"/>
                </a:lnTo>
                <a:lnTo>
                  <a:pt x="214464" y="652780"/>
                </a:lnTo>
                <a:lnTo>
                  <a:pt x="214477" y="618490"/>
                </a:lnTo>
                <a:lnTo>
                  <a:pt x="216763" y="589280"/>
                </a:lnTo>
                <a:lnTo>
                  <a:pt x="216865" y="588010"/>
                </a:lnTo>
                <a:lnTo>
                  <a:pt x="216966" y="586740"/>
                </a:lnTo>
                <a:lnTo>
                  <a:pt x="217589" y="580390"/>
                </a:lnTo>
                <a:lnTo>
                  <a:pt x="222669" y="579120"/>
                </a:lnTo>
                <a:lnTo>
                  <a:pt x="248856" y="567690"/>
                </a:lnTo>
                <a:lnTo>
                  <a:pt x="253072" y="565150"/>
                </a:lnTo>
                <a:lnTo>
                  <a:pt x="272046" y="553720"/>
                </a:lnTo>
                <a:lnTo>
                  <a:pt x="284708" y="546100"/>
                </a:lnTo>
                <a:lnTo>
                  <a:pt x="324916" y="511810"/>
                </a:lnTo>
                <a:lnTo>
                  <a:pt x="364185" y="463550"/>
                </a:lnTo>
                <a:lnTo>
                  <a:pt x="367880" y="457200"/>
                </a:lnTo>
                <a:lnTo>
                  <a:pt x="366217" y="449580"/>
                </a:lnTo>
                <a:lnTo>
                  <a:pt x="358482" y="444500"/>
                </a:lnTo>
                <a:lnTo>
                  <a:pt x="349592" y="444500"/>
                </a:lnTo>
                <a:lnTo>
                  <a:pt x="345706" y="445770"/>
                </a:lnTo>
                <a:lnTo>
                  <a:pt x="343420" y="449580"/>
                </a:lnTo>
                <a:lnTo>
                  <a:pt x="316801" y="485140"/>
                </a:lnTo>
                <a:lnTo>
                  <a:pt x="288937" y="511810"/>
                </a:lnTo>
                <a:lnTo>
                  <a:pt x="261835" y="532130"/>
                </a:lnTo>
                <a:lnTo>
                  <a:pt x="237515" y="546100"/>
                </a:lnTo>
                <a:lnTo>
                  <a:pt x="221475" y="553720"/>
                </a:lnTo>
                <a:lnTo>
                  <a:pt x="225234" y="535940"/>
                </a:lnTo>
                <a:lnTo>
                  <a:pt x="238086" y="486410"/>
                </a:lnTo>
                <a:lnTo>
                  <a:pt x="253047" y="441960"/>
                </a:lnTo>
                <a:lnTo>
                  <a:pt x="268109" y="403860"/>
                </a:lnTo>
                <a:lnTo>
                  <a:pt x="281305" y="373380"/>
                </a:lnTo>
                <a:lnTo>
                  <a:pt x="284492" y="365760"/>
                </a:lnTo>
                <a:lnTo>
                  <a:pt x="287286" y="359410"/>
                </a:lnTo>
                <a:lnTo>
                  <a:pt x="289648" y="354330"/>
                </a:lnTo>
                <a:lnTo>
                  <a:pt x="293954" y="342900"/>
                </a:lnTo>
                <a:lnTo>
                  <a:pt x="290715" y="335280"/>
                </a:lnTo>
                <a:lnTo>
                  <a:pt x="282956" y="332740"/>
                </a:lnTo>
                <a:lnTo>
                  <a:pt x="274891" y="332740"/>
                </a:lnTo>
                <a:lnTo>
                  <a:pt x="270230" y="335280"/>
                </a:lnTo>
                <a:lnTo>
                  <a:pt x="266395" y="345440"/>
                </a:lnTo>
                <a:lnTo>
                  <a:pt x="258622" y="363220"/>
                </a:lnTo>
                <a:lnTo>
                  <a:pt x="227926" y="438150"/>
                </a:lnTo>
                <a:lnTo>
                  <a:pt x="211988" y="487680"/>
                </a:lnTo>
                <a:lnTo>
                  <a:pt x="198755" y="542290"/>
                </a:lnTo>
                <a:lnTo>
                  <a:pt x="194144" y="565150"/>
                </a:lnTo>
                <a:lnTo>
                  <a:pt x="182676" y="544830"/>
                </a:lnTo>
                <a:lnTo>
                  <a:pt x="167093" y="511810"/>
                </a:lnTo>
                <a:lnTo>
                  <a:pt x="153619" y="473710"/>
                </a:lnTo>
                <a:lnTo>
                  <a:pt x="145288" y="431800"/>
                </a:lnTo>
                <a:lnTo>
                  <a:pt x="145199" y="387350"/>
                </a:lnTo>
                <a:lnTo>
                  <a:pt x="145567" y="384810"/>
                </a:lnTo>
                <a:lnTo>
                  <a:pt x="144627" y="381000"/>
                </a:lnTo>
                <a:lnTo>
                  <a:pt x="140525" y="375920"/>
                </a:lnTo>
                <a:lnTo>
                  <a:pt x="137591" y="374650"/>
                </a:lnTo>
                <a:lnTo>
                  <a:pt x="134302" y="373380"/>
                </a:lnTo>
                <a:lnTo>
                  <a:pt x="126619" y="373380"/>
                </a:lnTo>
                <a:lnTo>
                  <a:pt x="121348" y="378460"/>
                </a:lnTo>
                <a:lnTo>
                  <a:pt x="120650" y="384810"/>
                </a:lnTo>
                <a:lnTo>
                  <a:pt x="121729" y="431800"/>
                </a:lnTo>
                <a:lnTo>
                  <a:pt x="121818" y="435610"/>
                </a:lnTo>
                <a:lnTo>
                  <a:pt x="121881" y="438150"/>
                </a:lnTo>
                <a:lnTo>
                  <a:pt x="121970" y="441960"/>
                </a:lnTo>
                <a:lnTo>
                  <a:pt x="135775" y="499110"/>
                </a:lnTo>
                <a:lnTo>
                  <a:pt x="155625" y="546100"/>
                </a:lnTo>
                <a:lnTo>
                  <a:pt x="175336" y="580390"/>
                </a:lnTo>
                <a:lnTo>
                  <a:pt x="190512" y="603250"/>
                </a:lnTo>
                <a:lnTo>
                  <a:pt x="190309" y="605790"/>
                </a:lnTo>
                <a:lnTo>
                  <a:pt x="189395" y="628650"/>
                </a:lnTo>
                <a:lnTo>
                  <a:pt x="189496" y="638810"/>
                </a:lnTo>
                <a:lnTo>
                  <a:pt x="189598" y="650240"/>
                </a:lnTo>
                <a:lnTo>
                  <a:pt x="190906" y="671830"/>
                </a:lnTo>
                <a:lnTo>
                  <a:pt x="193319" y="692150"/>
                </a:lnTo>
                <a:lnTo>
                  <a:pt x="196430" y="713740"/>
                </a:lnTo>
                <a:lnTo>
                  <a:pt x="179451" y="699770"/>
                </a:lnTo>
                <a:lnTo>
                  <a:pt x="138633" y="665480"/>
                </a:lnTo>
                <a:lnTo>
                  <a:pt x="103797" y="628650"/>
                </a:lnTo>
                <a:lnTo>
                  <a:pt x="75095" y="591820"/>
                </a:lnTo>
                <a:lnTo>
                  <a:pt x="52692" y="554990"/>
                </a:lnTo>
                <a:lnTo>
                  <a:pt x="36741" y="516890"/>
                </a:lnTo>
                <a:lnTo>
                  <a:pt x="27406" y="477520"/>
                </a:lnTo>
                <a:lnTo>
                  <a:pt x="25273" y="425450"/>
                </a:lnTo>
                <a:lnTo>
                  <a:pt x="35115" y="373380"/>
                </a:lnTo>
                <a:lnTo>
                  <a:pt x="56705" y="321310"/>
                </a:lnTo>
                <a:lnTo>
                  <a:pt x="89827" y="271780"/>
                </a:lnTo>
                <a:lnTo>
                  <a:pt x="124206" y="232410"/>
                </a:lnTo>
                <a:lnTo>
                  <a:pt x="159270" y="199390"/>
                </a:lnTo>
                <a:lnTo>
                  <a:pt x="195770" y="168910"/>
                </a:lnTo>
                <a:lnTo>
                  <a:pt x="234429" y="142240"/>
                </a:lnTo>
                <a:lnTo>
                  <a:pt x="275996" y="114300"/>
                </a:lnTo>
                <a:lnTo>
                  <a:pt x="298005" y="99060"/>
                </a:lnTo>
                <a:lnTo>
                  <a:pt x="321373" y="82550"/>
                </a:lnTo>
                <a:lnTo>
                  <a:pt x="345998" y="66040"/>
                </a:lnTo>
                <a:lnTo>
                  <a:pt x="371805" y="46990"/>
                </a:lnTo>
                <a:lnTo>
                  <a:pt x="384606" y="38100"/>
                </a:lnTo>
                <a:lnTo>
                  <a:pt x="385445" y="52070"/>
                </a:lnTo>
                <a:lnTo>
                  <a:pt x="385521" y="53340"/>
                </a:lnTo>
                <a:lnTo>
                  <a:pt x="388493" y="92710"/>
                </a:lnTo>
                <a:lnTo>
                  <a:pt x="393674" y="139700"/>
                </a:lnTo>
                <a:lnTo>
                  <a:pt x="401281" y="191770"/>
                </a:lnTo>
                <a:lnTo>
                  <a:pt x="411492" y="247650"/>
                </a:lnTo>
                <a:lnTo>
                  <a:pt x="424535" y="300990"/>
                </a:lnTo>
                <a:lnTo>
                  <a:pt x="440588" y="351790"/>
                </a:lnTo>
                <a:lnTo>
                  <a:pt x="456184" y="412750"/>
                </a:lnTo>
                <a:lnTo>
                  <a:pt x="461035" y="466090"/>
                </a:lnTo>
                <a:lnTo>
                  <a:pt x="461035" y="334010"/>
                </a:lnTo>
                <a:lnTo>
                  <a:pt x="447979" y="293370"/>
                </a:lnTo>
                <a:lnTo>
                  <a:pt x="434860" y="237490"/>
                </a:lnTo>
                <a:lnTo>
                  <a:pt x="424497" y="180340"/>
                </a:lnTo>
                <a:lnTo>
                  <a:pt x="416826" y="125730"/>
                </a:lnTo>
                <a:lnTo>
                  <a:pt x="411797" y="77470"/>
                </a:lnTo>
                <a:lnTo>
                  <a:pt x="409346" y="38100"/>
                </a:lnTo>
                <a:lnTo>
                  <a:pt x="409448" y="13970"/>
                </a:lnTo>
                <a:lnTo>
                  <a:pt x="409841" y="8890"/>
                </a:lnTo>
                <a:lnTo>
                  <a:pt x="407327" y="3810"/>
                </a:lnTo>
                <a:lnTo>
                  <a:pt x="401218" y="1270"/>
                </a:lnTo>
                <a:lnTo>
                  <a:pt x="399186" y="0"/>
                </a:lnTo>
                <a:lnTo>
                  <a:pt x="394398" y="0"/>
                </a:lnTo>
                <a:lnTo>
                  <a:pt x="391782" y="1270"/>
                </a:lnTo>
                <a:lnTo>
                  <a:pt x="389597" y="2540"/>
                </a:lnTo>
                <a:lnTo>
                  <a:pt x="354799" y="29210"/>
                </a:lnTo>
                <a:lnTo>
                  <a:pt x="291172" y="73660"/>
                </a:lnTo>
                <a:lnTo>
                  <a:pt x="219646" y="121920"/>
                </a:lnTo>
                <a:lnTo>
                  <a:pt x="179984" y="149860"/>
                </a:lnTo>
                <a:lnTo>
                  <a:pt x="142430" y="180340"/>
                </a:lnTo>
                <a:lnTo>
                  <a:pt x="106210" y="215900"/>
                </a:lnTo>
                <a:lnTo>
                  <a:pt x="70510" y="256540"/>
                </a:lnTo>
                <a:lnTo>
                  <a:pt x="40754" y="299720"/>
                </a:lnTo>
                <a:lnTo>
                  <a:pt x="19011" y="344170"/>
                </a:lnTo>
                <a:lnTo>
                  <a:pt x="5384" y="389890"/>
                </a:lnTo>
                <a:lnTo>
                  <a:pt x="0" y="435610"/>
                </a:lnTo>
                <a:lnTo>
                  <a:pt x="2984" y="481330"/>
                </a:lnTo>
                <a:lnTo>
                  <a:pt x="12065" y="520700"/>
                </a:lnTo>
                <a:lnTo>
                  <a:pt x="27012" y="558800"/>
                </a:lnTo>
                <a:lnTo>
                  <a:pt x="47790" y="596900"/>
                </a:lnTo>
                <a:lnTo>
                  <a:pt x="74345" y="633730"/>
                </a:lnTo>
                <a:lnTo>
                  <a:pt x="106680" y="669290"/>
                </a:lnTo>
                <a:lnTo>
                  <a:pt x="144754" y="703580"/>
                </a:lnTo>
                <a:lnTo>
                  <a:pt x="188531" y="737870"/>
                </a:lnTo>
                <a:lnTo>
                  <a:pt x="192709" y="740410"/>
                </a:lnTo>
                <a:lnTo>
                  <a:pt x="191897" y="746760"/>
                </a:lnTo>
                <a:lnTo>
                  <a:pt x="191884" y="887730"/>
                </a:lnTo>
                <a:lnTo>
                  <a:pt x="198145" y="933450"/>
                </a:lnTo>
                <a:lnTo>
                  <a:pt x="215773" y="975360"/>
                </a:lnTo>
                <a:lnTo>
                  <a:pt x="243116" y="1010920"/>
                </a:lnTo>
                <a:lnTo>
                  <a:pt x="278485" y="1038860"/>
                </a:lnTo>
                <a:lnTo>
                  <a:pt x="320205" y="1056640"/>
                </a:lnTo>
                <a:lnTo>
                  <a:pt x="366598" y="1061720"/>
                </a:lnTo>
                <a:lnTo>
                  <a:pt x="759574" y="1061720"/>
                </a:lnTo>
                <a:lnTo>
                  <a:pt x="805954" y="1056640"/>
                </a:lnTo>
                <a:lnTo>
                  <a:pt x="847674" y="1038860"/>
                </a:lnTo>
                <a:lnTo>
                  <a:pt x="883043" y="1010920"/>
                </a:lnTo>
                <a:lnTo>
                  <a:pt x="910386" y="975360"/>
                </a:lnTo>
                <a:lnTo>
                  <a:pt x="928027" y="933450"/>
                </a:lnTo>
                <a:lnTo>
                  <a:pt x="934275" y="887730"/>
                </a:lnTo>
                <a:lnTo>
                  <a:pt x="934275" y="640080"/>
                </a:lnTo>
                <a:lnTo>
                  <a:pt x="941933" y="638810"/>
                </a:lnTo>
                <a:lnTo>
                  <a:pt x="1003350" y="619760"/>
                </a:lnTo>
                <a:lnTo>
                  <a:pt x="1056411" y="577850"/>
                </a:lnTo>
                <a:lnTo>
                  <a:pt x="1084719" y="537210"/>
                </a:lnTo>
                <a:lnTo>
                  <a:pt x="1103998" y="490220"/>
                </a:lnTo>
                <a:lnTo>
                  <a:pt x="1126185" y="373380"/>
                </a:lnTo>
                <a:lnTo>
                  <a:pt x="1132547" y="372110"/>
                </a:lnTo>
                <a:lnTo>
                  <a:pt x="1147305" y="368300"/>
                </a:lnTo>
                <a:lnTo>
                  <a:pt x="1159090" y="358140"/>
                </a:lnTo>
                <a:lnTo>
                  <a:pt x="1165339" y="347980"/>
                </a:lnTo>
                <a:lnTo>
                  <a:pt x="1166901" y="345440"/>
                </a:lnTo>
                <a:lnTo>
                  <a:pt x="1169733" y="330200"/>
                </a:lnTo>
                <a:lnTo>
                  <a:pt x="1169733" y="22733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9" name="object 159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60" name="object 160"/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" name="object 166"/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67" name="object 167"/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0" name="object 170"/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5" name="object 175"/>
          <p:cNvGrpSpPr/>
          <p:nvPr/>
        </p:nvGrpSpPr>
        <p:grpSpPr>
          <a:xfrm>
            <a:off x="3886626" y="7653069"/>
            <a:ext cx="939800" cy="945515"/>
            <a:chOff x="3886626" y="7653069"/>
            <a:chExt cx="939800" cy="945515"/>
          </a:xfrm>
        </p:grpSpPr>
        <p:sp>
          <p:nvSpPr>
            <p:cNvPr id="176" name="object 176"/>
            <p:cNvSpPr/>
            <p:nvPr/>
          </p:nvSpPr>
          <p:spPr>
            <a:xfrm>
              <a:off x="3886619" y="7653076"/>
              <a:ext cx="673100" cy="945515"/>
            </a:xfrm>
            <a:custGeom>
              <a:avLst/>
              <a:gdLst/>
              <a:ahLst/>
              <a:cxnLst/>
              <a:rect l="l" t="t" r="r" b="b"/>
              <a:pathLst>
                <a:path w="673100" h="945515">
                  <a:moveTo>
                    <a:pt x="406539" y="824776"/>
                  </a:moveTo>
                  <a:lnTo>
                    <a:pt x="401167" y="819404"/>
                  </a:lnTo>
                  <a:lnTo>
                    <a:pt x="271424" y="819404"/>
                  </a:lnTo>
                  <a:lnTo>
                    <a:pt x="266052" y="824776"/>
                  </a:lnTo>
                  <a:lnTo>
                    <a:pt x="266052" y="838022"/>
                  </a:lnTo>
                  <a:lnTo>
                    <a:pt x="271424" y="843381"/>
                  </a:lnTo>
                  <a:lnTo>
                    <a:pt x="394550" y="843381"/>
                  </a:lnTo>
                  <a:lnTo>
                    <a:pt x="401167" y="843381"/>
                  </a:lnTo>
                  <a:lnTo>
                    <a:pt x="406539" y="838022"/>
                  </a:lnTo>
                  <a:lnTo>
                    <a:pt x="406539" y="824776"/>
                  </a:lnTo>
                  <a:close/>
                </a:path>
                <a:path w="673100" h="945515">
                  <a:moveTo>
                    <a:pt x="672655" y="109626"/>
                  </a:moveTo>
                  <a:lnTo>
                    <a:pt x="664019" y="66992"/>
                  </a:lnTo>
                  <a:lnTo>
                    <a:pt x="640499" y="32143"/>
                  </a:lnTo>
                  <a:lnTo>
                    <a:pt x="605650" y="8623"/>
                  </a:lnTo>
                  <a:lnTo>
                    <a:pt x="563016" y="0"/>
                  </a:lnTo>
                  <a:lnTo>
                    <a:pt x="109626" y="0"/>
                  </a:lnTo>
                  <a:lnTo>
                    <a:pt x="66992" y="8623"/>
                  </a:lnTo>
                  <a:lnTo>
                    <a:pt x="32143" y="32143"/>
                  </a:lnTo>
                  <a:lnTo>
                    <a:pt x="8636" y="66992"/>
                  </a:lnTo>
                  <a:lnTo>
                    <a:pt x="0" y="109626"/>
                  </a:lnTo>
                  <a:lnTo>
                    <a:pt x="0" y="835888"/>
                  </a:lnTo>
                  <a:lnTo>
                    <a:pt x="8636" y="878522"/>
                  </a:lnTo>
                  <a:lnTo>
                    <a:pt x="32143" y="913371"/>
                  </a:lnTo>
                  <a:lnTo>
                    <a:pt x="66992" y="936891"/>
                  </a:lnTo>
                  <a:lnTo>
                    <a:pt x="109626" y="945515"/>
                  </a:lnTo>
                  <a:lnTo>
                    <a:pt x="563016" y="945515"/>
                  </a:lnTo>
                  <a:lnTo>
                    <a:pt x="605650" y="936891"/>
                  </a:lnTo>
                  <a:lnTo>
                    <a:pt x="640499" y="913371"/>
                  </a:lnTo>
                  <a:lnTo>
                    <a:pt x="664019" y="878522"/>
                  </a:lnTo>
                  <a:lnTo>
                    <a:pt x="672655" y="835888"/>
                  </a:lnTo>
                  <a:lnTo>
                    <a:pt x="672655" y="808799"/>
                  </a:lnTo>
                  <a:lnTo>
                    <a:pt x="667283" y="803440"/>
                  </a:lnTo>
                  <a:lnTo>
                    <a:pt x="654024" y="803440"/>
                  </a:lnTo>
                  <a:lnTo>
                    <a:pt x="648665" y="808799"/>
                  </a:lnTo>
                  <a:lnTo>
                    <a:pt x="648665" y="835888"/>
                  </a:lnTo>
                  <a:lnTo>
                    <a:pt x="641921" y="869188"/>
                  </a:lnTo>
                  <a:lnTo>
                    <a:pt x="623544" y="896416"/>
                  </a:lnTo>
                  <a:lnTo>
                    <a:pt x="596328" y="914793"/>
                  </a:lnTo>
                  <a:lnTo>
                    <a:pt x="563016" y="921524"/>
                  </a:lnTo>
                  <a:lnTo>
                    <a:pt x="109626" y="921524"/>
                  </a:lnTo>
                  <a:lnTo>
                    <a:pt x="76327" y="914793"/>
                  </a:lnTo>
                  <a:lnTo>
                    <a:pt x="49098" y="896416"/>
                  </a:lnTo>
                  <a:lnTo>
                    <a:pt x="30734" y="869188"/>
                  </a:lnTo>
                  <a:lnTo>
                    <a:pt x="23990" y="835888"/>
                  </a:lnTo>
                  <a:lnTo>
                    <a:pt x="23990" y="109626"/>
                  </a:lnTo>
                  <a:lnTo>
                    <a:pt x="30734" y="76327"/>
                  </a:lnTo>
                  <a:lnTo>
                    <a:pt x="49098" y="49098"/>
                  </a:lnTo>
                  <a:lnTo>
                    <a:pt x="76327" y="30734"/>
                  </a:lnTo>
                  <a:lnTo>
                    <a:pt x="109626" y="23990"/>
                  </a:lnTo>
                  <a:lnTo>
                    <a:pt x="563016" y="23990"/>
                  </a:lnTo>
                  <a:lnTo>
                    <a:pt x="596328" y="30734"/>
                  </a:lnTo>
                  <a:lnTo>
                    <a:pt x="623544" y="49098"/>
                  </a:lnTo>
                  <a:lnTo>
                    <a:pt x="641921" y="76327"/>
                  </a:lnTo>
                  <a:lnTo>
                    <a:pt x="648665" y="109626"/>
                  </a:lnTo>
                  <a:lnTo>
                    <a:pt x="648665" y="459155"/>
                  </a:lnTo>
                  <a:lnTo>
                    <a:pt x="654024" y="464515"/>
                  </a:lnTo>
                  <a:lnTo>
                    <a:pt x="667283" y="464515"/>
                  </a:lnTo>
                  <a:lnTo>
                    <a:pt x="672655" y="459155"/>
                  </a:lnTo>
                  <a:lnTo>
                    <a:pt x="672655" y="10962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107966" y="7653071"/>
              <a:ext cx="229888" cy="94771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4268986" y="7979435"/>
              <a:ext cx="557530" cy="516255"/>
            </a:xfrm>
            <a:custGeom>
              <a:avLst/>
              <a:gdLst/>
              <a:ahLst/>
              <a:cxnLst/>
              <a:rect l="l" t="t" r="r" b="b"/>
              <a:pathLst>
                <a:path w="557529" h="516254">
                  <a:moveTo>
                    <a:pt x="72281" y="306459"/>
                  </a:moveTo>
                  <a:lnTo>
                    <a:pt x="51761" y="312241"/>
                  </a:lnTo>
                  <a:lnTo>
                    <a:pt x="34897" y="325280"/>
                  </a:lnTo>
                  <a:lnTo>
                    <a:pt x="23963" y="344427"/>
                  </a:lnTo>
                  <a:lnTo>
                    <a:pt x="21327" y="366326"/>
                  </a:lnTo>
                  <a:lnTo>
                    <a:pt x="27059" y="386834"/>
                  </a:lnTo>
                  <a:lnTo>
                    <a:pt x="39970" y="403658"/>
                  </a:lnTo>
                  <a:lnTo>
                    <a:pt x="58873" y="414508"/>
                  </a:lnTo>
                  <a:lnTo>
                    <a:pt x="311582" y="508809"/>
                  </a:lnTo>
                  <a:lnTo>
                    <a:pt x="314897" y="508809"/>
                  </a:lnTo>
                  <a:lnTo>
                    <a:pt x="328036" y="512080"/>
                  </a:lnTo>
                  <a:lnTo>
                    <a:pt x="341256" y="514405"/>
                  </a:lnTo>
                  <a:lnTo>
                    <a:pt x="354514" y="515793"/>
                  </a:lnTo>
                  <a:lnTo>
                    <a:pt x="367764" y="516254"/>
                  </a:lnTo>
                  <a:lnTo>
                    <a:pt x="396032" y="514136"/>
                  </a:lnTo>
                  <a:lnTo>
                    <a:pt x="423662" y="507826"/>
                  </a:lnTo>
                  <a:lnTo>
                    <a:pt x="450230" y="497387"/>
                  </a:lnTo>
                  <a:lnTo>
                    <a:pt x="459945" y="491769"/>
                  </a:lnTo>
                  <a:lnTo>
                    <a:pt x="354971" y="491769"/>
                  </a:lnTo>
                  <a:lnTo>
                    <a:pt x="317703" y="484622"/>
                  </a:lnTo>
                  <a:lnTo>
                    <a:pt x="316520" y="484255"/>
                  </a:lnTo>
                  <a:lnTo>
                    <a:pt x="315383" y="484077"/>
                  </a:lnTo>
                  <a:lnTo>
                    <a:pt x="313913" y="484077"/>
                  </a:lnTo>
                  <a:lnTo>
                    <a:pt x="66831" y="391881"/>
                  </a:lnTo>
                  <a:lnTo>
                    <a:pt x="55943" y="385665"/>
                  </a:lnTo>
                  <a:lnTo>
                    <a:pt x="48531" y="376078"/>
                  </a:lnTo>
                  <a:lnTo>
                    <a:pt x="45245" y="364413"/>
                  </a:lnTo>
                  <a:lnTo>
                    <a:pt x="46737" y="351966"/>
                  </a:lnTo>
                  <a:lnTo>
                    <a:pt x="52954" y="341078"/>
                  </a:lnTo>
                  <a:lnTo>
                    <a:pt x="62541" y="333665"/>
                  </a:lnTo>
                  <a:lnTo>
                    <a:pt x="74205" y="330379"/>
                  </a:lnTo>
                  <a:lnTo>
                    <a:pt x="158607" y="330379"/>
                  </a:lnTo>
                  <a:lnTo>
                    <a:pt x="94181" y="309088"/>
                  </a:lnTo>
                  <a:lnTo>
                    <a:pt x="72281" y="306459"/>
                  </a:lnTo>
                  <a:close/>
                </a:path>
                <a:path w="557529" h="516254">
                  <a:moveTo>
                    <a:pt x="314897" y="508809"/>
                  </a:moveTo>
                  <a:lnTo>
                    <a:pt x="311980" y="508809"/>
                  </a:lnTo>
                  <a:lnTo>
                    <a:pt x="313148" y="508966"/>
                  </a:lnTo>
                  <a:lnTo>
                    <a:pt x="314897" y="508809"/>
                  </a:lnTo>
                  <a:close/>
                </a:path>
                <a:path w="557529" h="516254">
                  <a:moveTo>
                    <a:pt x="442919" y="99711"/>
                  </a:moveTo>
                  <a:lnTo>
                    <a:pt x="380876" y="99711"/>
                  </a:lnTo>
                  <a:lnTo>
                    <a:pt x="402111" y="101955"/>
                  </a:lnTo>
                  <a:lnTo>
                    <a:pt x="421309" y="111302"/>
                  </a:lnTo>
                  <a:lnTo>
                    <a:pt x="504409" y="228912"/>
                  </a:lnTo>
                  <a:lnTo>
                    <a:pt x="524472" y="269667"/>
                  </a:lnTo>
                  <a:lnTo>
                    <a:pt x="533024" y="312241"/>
                  </a:lnTo>
                  <a:lnTo>
                    <a:pt x="533122" y="312728"/>
                  </a:lnTo>
                  <a:lnTo>
                    <a:pt x="530796" y="355338"/>
                  </a:lnTo>
                  <a:lnTo>
                    <a:pt x="530769" y="355848"/>
                  </a:lnTo>
                  <a:lnTo>
                    <a:pt x="517821" y="396777"/>
                  </a:lnTo>
                  <a:lnTo>
                    <a:pt x="494690" y="433268"/>
                  </a:lnTo>
                  <a:lnTo>
                    <a:pt x="461782" y="463072"/>
                  </a:lnTo>
                  <a:lnTo>
                    <a:pt x="392252" y="490437"/>
                  </a:lnTo>
                  <a:lnTo>
                    <a:pt x="354971" y="491769"/>
                  </a:lnTo>
                  <a:lnTo>
                    <a:pt x="459945" y="491769"/>
                  </a:lnTo>
                  <a:lnTo>
                    <a:pt x="508243" y="454211"/>
                  </a:lnTo>
                  <a:lnTo>
                    <a:pt x="533029" y="419674"/>
                  </a:lnTo>
                  <a:lnTo>
                    <a:pt x="549372" y="380890"/>
                  </a:lnTo>
                  <a:lnTo>
                    <a:pt x="556975" y="339475"/>
                  </a:lnTo>
                  <a:lnTo>
                    <a:pt x="555540" y="297045"/>
                  </a:lnTo>
                  <a:lnTo>
                    <a:pt x="544770" y="255215"/>
                  </a:lnTo>
                  <a:lnTo>
                    <a:pt x="524367" y="215604"/>
                  </a:lnTo>
                  <a:lnTo>
                    <a:pt x="456547" y="113900"/>
                  </a:lnTo>
                  <a:lnTo>
                    <a:pt x="442919" y="99711"/>
                  </a:lnTo>
                  <a:close/>
                </a:path>
                <a:path w="557529" h="516254">
                  <a:moveTo>
                    <a:pt x="158607" y="330379"/>
                  </a:moveTo>
                  <a:lnTo>
                    <a:pt x="74205" y="330379"/>
                  </a:lnTo>
                  <a:lnTo>
                    <a:pt x="86652" y="331872"/>
                  </a:lnTo>
                  <a:lnTo>
                    <a:pt x="204272" y="370740"/>
                  </a:lnTo>
                  <a:lnTo>
                    <a:pt x="215989" y="355338"/>
                  </a:lnTo>
                  <a:lnTo>
                    <a:pt x="202708" y="335422"/>
                  </a:lnTo>
                  <a:lnTo>
                    <a:pt x="173864" y="335422"/>
                  </a:lnTo>
                  <a:lnTo>
                    <a:pt x="158607" y="330379"/>
                  </a:lnTo>
                  <a:close/>
                </a:path>
                <a:path w="557529" h="516254">
                  <a:moveTo>
                    <a:pt x="55140" y="0"/>
                  </a:moveTo>
                  <a:lnTo>
                    <a:pt x="43717" y="1107"/>
                  </a:lnTo>
                  <a:lnTo>
                    <a:pt x="44084" y="1107"/>
                  </a:lnTo>
                  <a:lnTo>
                    <a:pt x="33453" y="4326"/>
                  </a:lnTo>
                  <a:lnTo>
                    <a:pt x="33600" y="4326"/>
                  </a:lnTo>
                  <a:lnTo>
                    <a:pt x="23974" y="9484"/>
                  </a:lnTo>
                  <a:lnTo>
                    <a:pt x="8285" y="25250"/>
                  </a:lnTo>
                  <a:lnTo>
                    <a:pt x="115" y="45183"/>
                  </a:lnTo>
                  <a:lnTo>
                    <a:pt x="0" y="66724"/>
                  </a:lnTo>
                  <a:lnTo>
                    <a:pt x="8445" y="87346"/>
                  </a:lnTo>
                  <a:lnTo>
                    <a:pt x="173864" y="335422"/>
                  </a:lnTo>
                  <a:lnTo>
                    <a:pt x="202708" y="335422"/>
                  </a:lnTo>
                  <a:lnTo>
                    <a:pt x="28403" y="74037"/>
                  </a:lnTo>
                  <a:lnTo>
                    <a:pt x="23562" y="62226"/>
                  </a:lnTo>
                  <a:lnTo>
                    <a:pt x="42920" y="26416"/>
                  </a:lnTo>
                  <a:lnTo>
                    <a:pt x="48828" y="24625"/>
                  </a:lnTo>
                  <a:lnTo>
                    <a:pt x="48645" y="24625"/>
                  </a:lnTo>
                  <a:lnTo>
                    <a:pt x="55150" y="23992"/>
                  </a:lnTo>
                  <a:lnTo>
                    <a:pt x="101055" y="23992"/>
                  </a:lnTo>
                  <a:lnTo>
                    <a:pt x="94879" y="16433"/>
                  </a:lnTo>
                  <a:lnTo>
                    <a:pt x="86439" y="9484"/>
                  </a:lnTo>
                  <a:lnTo>
                    <a:pt x="76800" y="4326"/>
                  </a:lnTo>
                  <a:lnTo>
                    <a:pt x="66182" y="1107"/>
                  </a:lnTo>
                  <a:lnTo>
                    <a:pt x="55140" y="0"/>
                  </a:lnTo>
                  <a:close/>
                </a:path>
                <a:path w="557529" h="516254">
                  <a:moveTo>
                    <a:pt x="101055" y="23992"/>
                  </a:moveTo>
                  <a:lnTo>
                    <a:pt x="55150" y="23992"/>
                  </a:lnTo>
                  <a:lnTo>
                    <a:pt x="61480" y="24625"/>
                  </a:lnTo>
                  <a:lnTo>
                    <a:pt x="70433" y="26416"/>
                  </a:lnTo>
                  <a:lnTo>
                    <a:pt x="70066" y="26416"/>
                  </a:lnTo>
                  <a:lnTo>
                    <a:pt x="77176" y="31180"/>
                  </a:lnTo>
                  <a:lnTo>
                    <a:pt x="180472" y="186086"/>
                  </a:lnTo>
                  <a:lnTo>
                    <a:pt x="186953" y="187856"/>
                  </a:lnTo>
                  <a:lnTo>
                    <a:pt x="246824" y="159145"/>
                  </a:lnTo>
                  <a:lnTo>
                    <a:pt x="191340" y="159145"/>
                  </a:lnTo>
                  <a:lnTo>
                    <a:pt x="101898" y="25023"/>
                  </a:lnTo>
                  <a:lnTo>
                    <a:pt x="101055" y="23992"/>
                  </a:lnTo>
                  <a:close/>
                </a:path>
                <a:path w="557529" h="516254">
                  <a:moveTo>
                    <a:pt x="379175" y="75806"/>
                  </a:moveTo>
                  <a:lnTo>
                    <a:pt x="349377" y="83356"/>
                  </a:lnTo>
                  <a:lnTo>
                    <a:pt x="191340" y="159145"/>
                  </a:lnTo>
                  <a:lnTo>
                    <a:pt x="246824" y="159145"/>
                  </a:lnTo>
                  <a:lnTo>
                    <a:pt x="359492" y="105115"/>
                  </a:lnTo>
                  <a:lnTo>
                    <a:pt x="380876" y="99711"/>
                  </a:lnTo>
                  <a:lnTo>
                    <a:pt x="442919" y="99711"/>
                  </a:lnTo>
                  <a:lnTo>
                    <a:pt x="435361" y="91842"/>
                  </a:lnTo>
                  <a:lnTo>
                    <a:pt x="408703" y="78889"/>
                  </a:lnTo>
                  <a:lnTo>
                    <a:pt x="379175" y="7580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" name="object 179"/>
          <p:cNvGrpSpPr/>
          <p:nvPr/>
        </p:nvGrpSpPr>
        <p:grpSpPr>
          <a:xfrm>
            <a:off x="3778399" y="4666788"/>
            <a:ext cx="973455" cy="765810"/>
            <a:chOff x="3778399" y="4666788"/>
            <a:chExt cx="973455" cy="765810"/>
          </a:xfrm>
        </p:grpSpPr>
        <p:sp>
          <p:nvSpPr>
            <p:cNvPr id="180" name="object 180"/>
            <p:cNvSpPr/>
            <p:nvPr/>
          </p:nvSpPr>
          <p:spPr>
            <a:xfrm>
              <a:off x="3967102" y="4749215"/>
              <a:ext cx="596265" cy="683260"/>
            </a:xfrm>
            <a:custGeom>
              <a:avLst/>
              <a:gdLst/>
              <a:ahLst/>
              <a:cxnLst/>
              <a:rect l="l" t="t" r="r" b="b"/>
              <a:pathLst>
                <a:path w="596264" h="683260">
                  <a:moveTo>
                    <a:pt x="278577" y="0"/>
                  </a:moveTo>
                  <a:lnTo>
                    <a:pt x="229212" y="7404"/>
                  </a:lnTo>
                  <a:lnTo>
                    <a:pt x="182748" y="22729"/>
                  </a:lnTo>
                  <a:lnTo>
                    <a:pt x="139917" y="45219"/>
                  </a:lnTo>
                  <a:lnTo>
                    <a:pt x="101446" y="74122"/>
                  </a:lnTo>
                  <a:lnTo>
                    <a:pt x="68063" y="108682"/>
                  </a:lnTo>
                  <a:lnTo>
                    <a:pt x="40499" y="148145"/>
                  </a:lnTo>
                  <a:lnTo>
                    <a:pt x="19481" y="191759"/>
                  </a:lnTo>
                  <a:lnTo>
                    <a:pt x="5738" y="238769"/>
                  </a:lnTo>
                  <a:lnTo>
                    <a:pt x="0" y="288420"/>
                  </a:lnTo>
                  <a:lnTo>
                    <a:pt x="2206" y="335206"/>
                  </a:lnTo>
                  <a:lnTo>
                    <a:pt x="11414" y="380266"/>
                  </a:lnTo>
                  <a:lnTo>
                    <a:pt x="27334" y="422971"/>
                  </a:lnTo>
                  <a:lnTo>
                    <a:pt x="49672" y="462692"/>
                  </a:lnTo>
                  <a:lnTo>
                    <a:pt x="78137" y="498800"/>
                  </a:lnTo>
                  <a:lnTo>
                    <a:pt x="112436" y="530664"/>
                  </a:lnTo>
                  <a:lnTo>
                    <a:pt x="123714" y="541667"/>
                  </a:lnTo>
                  <a:lnTo>
                    <a:pt x="132420" y="554484"/>
                  </a:lnTo>
                  <a:lnTo>
                    <a:pt x="138298" y="568649"/>
                  </a:lnTo>
                  <a:lnTo>
                    <a:pt x="141095" y="583699"/>
                  </a:lnTo>
                  <a:lnTo>
                    <a:pt x="148330" y="678188"/>
                  </a:lnTo>
                  <a:lnTo>
                    <a:pt x="153545" y="683015"/>
                  </a:lnTo>
                  <a:lnTo>
                    <a:pt x="304514" y="683015"/>
                  </a:lnTo>
                  <a:lnTo>
                    <a:pt x="309896" y="677644"/>
                  </a:lnTo>
                  <a:lnTo>
                    <a:pt x="309896" y="664398"/>
                  </a:lnTo>
                  <a:lnTo>
                    <a:pt x="304514" y="659027"/>
                  </a:lnTo>
                  <a:lnTo>
                    <a:pt x="170937" y="659027"/>
                  </a:lnTo>
                  <a:lnTo>
                    <a:pt x="165021" y="581867"/>
                  </a:lnTo>
                  <a:lnTo>
                    <a:pt x="153611" y="543242"/>
                  </a:lnTo>
                  <a:lnTo>
                    <a:pt x="127367" y="511890"/>
                  </a:lnTo>
                  <a:lnTo>
                    <a:pt x="90157" y="476242"/>
                  </a:lnTo>
                  <a:lnTo>
                    <a:pt x="60748" y="435142"/>
                  </a:lnTo>
                  <a:lnTo>
                    <a:pt x="39606" y="389590"/>
                  </a:lnTo>
                  <a:lnTo>
                    <a:pt x="27198" y="340586"/>
                  </a:lnTo>
                  <a:lnTo>
                    <a:pt x="23988" y="289132"/>
                  </a:lnTo>
                  <a:lnTo>
                    <a:pt x="29262" y="243478"/>
                  </a:lnTo>
                  <a:lnTo>
                    <a:pt x="41894" y="200252"/>
                  </a:lnTo>
                  <a:lnTo>
                    <a:pt x="61214" y="160149"/>
                  </a:lnTo>
                  <a:lnTo>
                    <a:pt x="86552" y="123862"/>
                  </a:lnTo>
                  <a:lnTo>
                    <a:pt x="117239" y="92085"/>
                  </a:lnTo>
                  <a:lnTo>
                    <a:pt x="152604" y="65511"/>
                  </a:lnTo>
                  <a:lnTo>
                    <a:pt x="191978" y="44834"/>
                  </a:lnTo>
                  <a:lnTo>
                    <a:pt x="234692" y="30748"/>
                  </a:lnTo>
                  <a:lnTo>
                    <a:pt x="280075" y="23946"/>
                  </a:lnTo>
                  <a:lnTo>
                    <a:pt x="325535" y="24703"/>
                  </a:lnTo>
                  <a:lnTo>
                    <a:pt x="369446" y="32683"/>
                  </a:lnTo>
                  <a:lnTo>
                    <a:pt x="411165" y="47648"/>
                  </a:lnTo>
                  <a:lnTo>
                    <a:pt x="450048" y="69359"/>
                  </a:lnTo>
                  <a:lnTo>
                    <a:pt x="485451" y="97578"/>
                  </a:lnTo>
                  <a:lnTo>
                    <a:pt x="515859" y="131124"/>
                  </a:lnTo>
                  <a:lnTo>
                    <a:pt x="539983" y="168507"/>
                  </a:lnTo>
                  <a:lnTo>
                    <a:pt x="557550" y="209100"/>
                  </a:lnTo>
                  <a:lnTo>
                    <a:pt x="568290" y="252278"/>
                  </a:lnTo>
                  <a:lnTo>
                    <a:pt x="571930" y="297415"/>
                  </a:lnTo>
                  <a:lnTo>
                    <a:pt x="567465" y="347032"/>
                  </a:lnTo>
                  <a:lnTo>
                    <a:pt x="554382" y="394280"/>
                  </a:lnTo>
                  <a:lnTo>
                    <a:pt x="533146" y="438195"/>
                  </a:lnTo>
                  <a:lnTo>
                    <a:pt x="504223" y="477814"/>
                  </a:lnTo>
                  <a:lnTo>
                    <a:pt x="468079" y="512172"/>
                  </a:lnTo>
                  <a:lnTo>
                    <a:pt x="453427" y="526404"/>
                  </a:lnTo>
                  <a:lnTo>
                    <a:pt x="442122" y="542971"/>
                  </a:lnTo>
                  <a:lnTo>
                    <a:pt x="434492" y="561272"/>
                  </a:lnTo>
                  <a:lnTo>
                    <a:pt x="430866" y="580704"/>
                  </a:lnTo>
                  <a:lnTo>
                    <a:pt x="423515" y="676701"/>
                  </a:lnTo>
                  <a:lnTo>
                    <a:pt x="428458" y="682471"/>
                  </a:lnTo>
                  <a:lnTo>
                    <a:pt x="435997" y="683015"/>
                  </a:lnTo>
                  <a:lnTo>
                    <a:pt x="442206" y="683015"/>
                  </a:lnTo>
                  <a:lnTo>
                    <a:pt x="447462" y="678230"/>
                  </a:lnTo>
                  <a:lnTo>
                    <a:pt x="454781" y="582516"/>
                  </a:lnTo>
                  <a:lnTo>
                    <a:pt x="457518" y="567965"/>
                  </a:lnTo>
                  <a:lnTo>
                    <a:pt x="463298" y="554221"/>
                  </a:lnTo>
                  <a:lnTo>
                    <a:pt x="471872" y="541737"/>
                  </a:lnTo>
                  <a:lnTo>
                    <a:pt x="482990" y="530968"/>
                  </a:lnTo>
                  <a:lnTo>
                    <a:pt x="522293" y="493600"/>
                  </a:lnTo>
                  <a:lnTo>
                    <a:pt x="553744" y="450514"/>
                  </a:lnTo>
                  <a:lnTo>
                    <a:pt x="576837" y="402755"/>
                  </a:lnTo>
                  <a:lnTo>
                    <a:pt x="591064" y="351373"/>
                  </a:lnTo>
                  <a:lnTo>
                    <a:pt x="595919" y="297415"/>
                  </a:lnTo>
                  <a:lnTo>
                    <a:pt x="591875" y="248717"/>
                  </a:lnTo>
                  <a:lnTo>
                    <a:pt x="580026" y="201659"/>
                  </a:lnTo>
                  <a:lnTo>
                    <a:pt x="560792" y="157218"/>
                  </a:lnTo>
                  <a:lnTo>
                    <a:pt x="534596" y="116370"/>
                  </a:lnTo>
                  <a:lnTo>
                    <a:pt x="501859" y="80091"/>
                  </a:lnTo>
                  <a:lnTo>
                    <a:pt x="463363" y="49401"/>
                  </a:lnTo>
                  <a:lnTo>
                    <a:pt x="421085" y="25799"/>
                  </a:lnTo>
                  <a:lnTo>
                    <a:pt x="375726" y="9533"/>
                  </a:lnTo>
                  <a:lnTo>
                    <a:pt x="327989" y="850"/>
                  </a:lnTo>
                  <a:lnTo>
                    <a:pt x="27857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492845" y="4666788"/>
              <a:ext cx="100028" cy="10012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37134" y="4666788"/>
              <a:ext cx="100028" cy="100122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3778389" y="4961095"/>
              <a:ext cx="973455" cy="24130"/>
            </a:xfrm>
            <a:custGeom>
              <a:avLst/>
              <a:gdLst/>
              <a:ahLst/>
              <a:cxnLst/>
              <a:rect l="l" t="t" r="r" b="b"/>
              <a:pathLst>
                <a:path w="973454" h="24129">
                  <a:moveTo>
                    <a:pt x="132156" y="5372"/>
                  </a:moveTo>
                  <a:lnTo>
                    <a:pt x="126784" y="0"/>
                  </a:lnTo>
                  <a:lnTo>
                    <a:pt x="5372" y="0"/>
                  </a:lnTo>
                  <a:lnTo>
                    <a:pt x="0" y="5372"/>
                  </a:lnTo>
                  <a:lnTo>
                    <a:pt x="0" y="18618"/>
                  </a:lnTo>
                  <a:lnTo>
                    <a:pt x="5372" y="23990"/>
                  </a:lnTo>
                  <a:lnTo>
                    <a:pt x="120154" y="23990"/>
                  </a:lnTo>
                  <a:lnTo>
                    <a:pt x="126784" y="23990"/>
                  </a:lnTo>
                  <a:lnTo>
                    <a:pt x="132156" y="18618"/>
                  </a:lnTo>
                  <a:lnTo>
                    <a:pt x="132156" y="5372"/>
                  </a:lnTo>
                  <a:close/>
                </a:path>
                <a:path w="973454" h="24129">
                  <a:moveTo>
                    <a:pt x="973201" y="5372"/>
                  </a:moveTo>
                  <a:lnTo>
                    <a:pt x="967828" y="0"/>
                  </a:lnTo>
                  <a:lnTo>
                    <a:pt x="846429" y="0"/>
                  </a:lnTo>
                  <a:lnTo>
                    <a:pt x="841057" y="5372"/>
                  </a:lnTo>
                  <a:lnTo>
                    <a:pt x="841057" y="18618"/>
                  </a:lnTo>
                  <a:lnTo>
                    <a:pt x="846429" y="23990"/>
                  </a:lnTo>
                  <a:lnTo>
                    <a:pt x="961199" y="23990"/>
                  </a:lnTo>
                  <a:lnTo>
                    <a:pt x="967828" y="23990"/>
                  </a:lnTo>
                  <a:lnTo>
                    <a:pt x="973201" y="18618"/>
                  </a:lnTo>
                  <a:lnTo>
                    <a:pt x="973201" y="53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194859" y="5137688"/>
              <a:ext cx="140278" cy="289257"/>
            </a:xfrm>
            <a:prstGeom prst="rect">
              <a:avLst/>
            </a:prstGeom>
          </p:spPr>
        </p:pic>
      </p:grpSp>
      <p:sp>
        <p:nvSpPr>
          <p:cNvPr id="185" name="object 185"/>
          <p:cNvSpPr/>
          <p:nvPr/>
        </p:nvSpPr>
        <p:spPr>
          <a:xfrm>
            <a:off x="4138350" y="5568210"/>
            <a:ext cx="253365" cy="24130"/>
          </a:xfrm>
          <a:custGeom>
            <a:avLst/>
            <a:gdLst/>
            <a:ahLst/>
            <a:cxnLst/>
            <a:rect l="l" t="t" r="r" b="b"/>
            <a:pathLst>
              <a:path w="253364" h="24129">
                <a:moveTo>
                  <a:pt x="247929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8617"/>
                </a:lnTo>
                <a:lnTo>
                  <a:pt x="5371" y="23988"/>
                </a:lnTo>
                <a:lnTo>
                  <a:pt x="241301" y="23988"/>
                </a:lnTo>
                <a:lnTo>
                  <a:pt x="247929" y="23988"/>
                </a:lnTo>
                <a:lnTo>
                  <a:pt x="253301" y="18617"/>
                </a:lnTo>
                <a:lnTo>
                  <a:pt x="253301" y="5371"/>
                </a:lnTo>
                <a:lnTo>
                  <a:pt x="24792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23556" y="5488125"/>
            <a:ext cx="283210" cy="24130"/>
          </a:xfrm>
          <a:custGeom>
            <a:avLst/>
            <a:gdLst/>
            <a:ahLst/>
            <a:cxnLst/>
            <a:rect l="l" t="t" r="r" b="b"/>
            <a:pathLst>
              <a:path w="283210" h="24129">
                <a:moveTo>
                  <a:pt x="277530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8617"/>
                </a:lnTo>
                <a:lnTo>
                  <a:pt x="5371" y="23988"/>
                </a:lnTo>
                <a:lnTo>
                  <a:pt x="270902" y="23988"/>
                </a:lnTo>
                <a:lnTo>
                  <a:pt x="277530" y="23988"/>
                </a:lnTo>
                <a:lnTo>
                  <a:pt x="282902" y="18617"/>
                </a:lnTo>
                <a:lnTo>
                  <a:pt x="282902" y="5371"/>
                </a:lnTo>
                <a:lnTo>
                  <a:pt x="2775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203482" y="5648092"/>
            <a:ext cx="123189" cy="24130"/>
          </a:xfrm>
          <a:custGeom>
            <a:avLst/>
            <a:gdLst/>
            <a:ahLst/>
            <a:cxnLst/>
            <a:rect l="l" t="t" r="r" b="b"/>
            <a:pathLst>
              <a:path w="123189" h="24129">
                <a:moveTo>
                  <a:pt x="117682" y="0"/>
                </a:moveTo>
                <a:lnTo>
                  <a:pt x="5361" y="0"/>
                </a:lnTo>
                <a:lnTo>
                  <a:pt x="0" y="5371"/>
                </a:lnTo>
                <a:lnTo>
                  <a:pt x="0" y="18617"/>
                </a:lnTo>
                <a:lnTo>
                  <a:pt x="5361" y="23988"/>
                </a:lnTo>
                <a:lnTo>
                  <a:pt x="111054" y="23988"/>
                </a:lnTo>
                <a:lnTo>
                  <a:pt x="117682" y="23988"/>
                </a:lnTo>
                <a:lnTo>
                  <a:pt x="123053" y="18617"/>
                </a:lnTo>
                <a:lnTo>
                  <a:pt x="123053" y="5371"/>
                </a:lnTo>
                <a:lnTo>
                  <a:pt x="11768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53004" y="4540695"/>
            <a:ext cx="24130" cy="135890"/>
          </a:xfrm>
          <a:custGeom>
            <a:avLst/>
            <a:gdLst/>
            <a:ahLst/>
            <a:cxnLst/>
            <a:rect l="l" t="t" r="r" b="b"/>
            <a:pathLst>
              <a:path w="24129" h="135889">
                <a:moveTo>
                  <a:pt x="18617" y="0"/>
                </a:moveTo>
                <a:lnTo>
                  <a:pt x="5371" y="0"/>
                </a:lnTo>
                <a:lnTo>
                  <a:pt x="0" y="5371"/>
                </a:lnTo>
                <a:lnTo>
                  <a:pt x="0" y="130247"/>
                </a:lnTo>
                <a:lnTo>
                  <a:pt x="5371" y="135618"/>
                </a:lnTo>
                <a:lnTo>
                  <a:pt x="11999" y="135618"/>
                </a:lnTo>
                <a:lnTo>
                  <a:pt x="18617" y="135618"/>
                </a:lnTo>
                <a:lnTo>
                  <a:pt x="23999" y="130247"/>
                </a:lnTo>
                <a:lnTo>
                  <a:pt x="23999" y="5371"/>
                </a:lnTo>
                <a:lnTo>
                  <a:pt x="1861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9" name="object 189"/>
          <p:cNvGrpSpPr/>
          <p:nvPr/>
        </p:nvGrpSpPr>
        <p:grpSpPr>
          <a:xfrm>
            <a:off x="2105186" y="6084216"/>
            <a:ext cx="1003935" cy="992505"/>
            <a:chOff x="2105186" y="6084216"/>
            <a:chExt cx="1003935" cy="992505"/>
          </a:xfrm>
        </p:grpSpPr>
        <p:pic>
          <p:nvPicPr>
            <p:cNvPr id="190" name="object 19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882144" y="6915350"/>
              <a:ext cx="226527" cy="161157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2105186" y="6915350"/>
              <a:ext cx="359410" cy="161290"/>
            </a:xfrm>
            <a:custGeom>
              <a:avLst/>
              <a:gdLst/>
              <a:ahLst/>
              <a:cxnLst/>
              <a:rect l="l" t="t" r="r" b="b"/>
              <a:pathLst>
                <a:path w="359410" h="161290">
                  <a:moveTo>
                    <a:pt x="282504" y="0"/>
                  </a:moveTo>
                  <a:lnTo>
                    <a:pt x="5371" y="0"/>
                  </a:lnTo>
                  <a:lnTo>
                    <a:pt x="0" y="5371"/>
                  </a:lnTo>
                  <a:lnTo>
                    <a:pt x="0" y="155785"/>
                  </a:lnTo>
                  <a:lnTo>
                    <a:pt x="5371" y="161157"/>
                  </a:lnTo>
                  <a:lnTo>
                    <a:pt x="347015" y="161157"/>
                  </a:lnTo>
                  <a:lnTo>
                    <a:pt x="353643" y="161157"/>
                  </a:lnTo>
                  <a:lnTo>
                    <a:pt x="359015" y="155785"/>
                  </a:lnTo>
                  <a:lnTo>
                    <a:pt x="359015" y="142540"/>
                  </a:lnTo>
                  <a:lnTo>
                    <a:pt x="353643" y="137168"/>
                  </a:lnTo>
                  <a:lnTo>
                    <a:pt x="23988" y="137168"/>
                  </a:lnTo>
                  <a:lnTo>
                    <a:pt x="23988" y="23988"/>
                  </a:lnTo>
                  <a:lnTo>
                    <a:pt x="282504" y="23988"/>
                  </a:lnTo>
                  <a:lnTo>
                    <a:pt x="287876" y="18627"/>
                  </a:lnTo>
                  <a:lnTo>
                    <a:pt x="287876" y="5371"/>
                  </a:lnTo>
                  <a:lnTo>
                    <a:pt x="28250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166734" y="6778081"/>
              <a:ext cx="228568" cy="161262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873139" y="6640815"/>
              <a:ext cx="235532" cy="298528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2460091" y="6503638"/>
              <a:ext cx="617855" cy="573405"/>
            </a:xfrm>
            <a:custGeom>
              <a:avLst/>
              <a:gdLst/>
              <a:ahLst/>
              <a:cxnLst/>
              <a:rect l="l" t="t" r="r" b="b"/>
              <a:pathLst>
                <a:path w="617855" h="573404">
                  <a:moveTo>
                    <a:pt x="426212" y="359791"/>
                  </a:moveTo>
                  <a:lnTo>
                    <a:pt x="420573" y="310984"/>
                  </a:lnTo>
                  <a:lnTo>
                    <a:pt x="404520" y="266153"/>
                  </a:lnTo>
                  <a:lnTo>
                    <a:pt x="402221" y="262547"/>
                  </a:lnTo>
                  <a:lnTo>
                    <a:pt x="402221" y="359791"/>
                  </a:lnTo>
                  <a:lnTo>
                    <a:pt x="395452" y="410006"/>
                  </a:lnTo>
                  <a:lnTo>
                    <a:pt x="376364" y="455168"/>
                  </a:lnTo>
                  <a:lnTo>
                    <a:pt x="346773" y="493445"/>
                  </a:lnTo>
                  <a:lnTo>
                    <a:pt x="308483" y="523036"/>
                  </a:lnTo>
                  <a:lnTo>
                    <a:pt x="263321" y="542124"/>
                  </a:lnTo>
                  <a:lnTo>
                    <a:pt x="213106" y="548894"/>
                  </a:lnTo>
                  <a:lnTo>
                    <a:pt x="162890" y="542124"/>
                  </a:lnTo>
                  <a:lnTo>
                    <a:pt x="117729" y="523036"/>
                  </a:lnTo>
                  <a:lnTo>
                    <a:pt x="79438" y="493445"/>
                  </a:lnTo>
                  <a:lnTo>
                    <a:pt x="49847" y="455168"/>
                  </a:lnTo>
                  <a:lnTo>
                    <a:pt x="30759" y="410006"/>
                  </a:lnTo>
                  <a:lnTo>
                    <a:pt x="23990" y="359791"/>
                  </a:lnTo>
                  <a:lnTo>
                    <a:pt x="30759" y="309575"/>
                  </a:lnTo>
                  <a:lnTo>
                    <a:pt x="49847" y="264414"/>
                  </a:lnTo>
                  <a:lnTo>
                    <a:pt x="79438" y="226136"/>
                  </a:lnTo>
                  <a:lnTo>
                    <a:pt x="117729" y="196532"/>
                  </a:lnTo>
                  <a:lnTo>
                    <a:pt x="162890" y="177444"/>
                  </a:lnTo>
                  <a:lnTo>
                    <a:pt x="213106" y="170675"/>
                  </a:lnTo>
                  <a:lnTo>
                    <a:pt x="263321" y="177444"/>
                  </a:lnTo>
                  <a:lnTo>
                    <a:pt x="308483" y="196532"/>
                  </a:lnTo>
                  <a:lnTo>
                    <a:pt x="346773" y="226136"/>
                  </a:lnTo>
                  <a:lnTo>
                    <a:pt x="376364" y="264414"/>
                  </a:lnTo>
                  <a:lnTo>
                    <a:pt x="395452" y="309575"/>
                  </a:lnTo>
                  <a:lnTo>
                    <a:pt x="402221" y="359791"/>
                  </a:lnTo>
                  <a:lnTo>
                    <a:pt x="402221" y="262547"/>
                  </a:lnTo>
                  <a:lnTo>
                    <a:pt x="379336" y="226580"/>
                  </a:lnTo>
                  <a:lnTo>
                    <a:pt x="346316" y="193560"/>
                  </a:lnTo>
                  <a:lnTo>
                    <a:pt x="310349" y="170675"/>
                  </a:lnTo>
                  <a:lnTo>
                    <a:pt x="306743" y="168376"/>
                  </a:lnTo>
                  <a:lnTo>
                    <a:pt x="261912" y="152323"/>
                  </a:lnTo>
                  <a:lnTo>
                    <a:pt x="213106" y="146685"/>
                  </a:lnTo>
                  <a:lnTo>
                    <a:pt x="164299" y="152323"/>
                  </a:lnTo>
                  <a:lnTo>
                    <a:pt x="119468" y="168376"/>
                  </a:lnTo>
                  <a:lnTo>
                    <a:pt x="79895" y="193560"/>
                  </a:lnTo>
                  <a:lnTo>
                    <a:pt x="46875" y="226580"/>
                  </a:lnTo>
                  <a:lnTo>
                    <a:pt x="21691" y="266153"/>
                  </a:lnTo>
                  <a:lnTo>
                    <a:pt x="5638" y="310984"/>
                  </a:lnTo>
                  <a:lnTo>
                    <a:pt x="0" y="359791"/>
                  </a:lnTo>
                  <a:lnTo>
                    <a:pt x="5638" y="408597"/>
                  </a:lnTo>
                  <a:lnTo>
                    <a:pt x="21691" y="453428"/>
                  </a:lnTo>
                  <a:lnTo>
                    <a:pt x="46875" y="492988"/>
                  </a:lnTo>
                  <a:lnTo>
                    <a:pt x="79895" y="526008"/>
                  </a:lnTo>
                  <a:lnTo>
                    <a:pt x="119468" y="551192"/>
                  </a:lnTo>
                  <a:lnTo>
                    <a:pt x="164299" y="567245"/>
                  </a:lnTo>
                  <a:lnTo>
                    <a:pt x="213106" y="572884"/>
                  </a:lnTo>
                  <a:lnTo>
                    <a:pt x="261912" y="567245"/>
                  </a:lnTo>
                  <a:lnTo>
                    <a:pt x="306743" y="551192"/>
                  </a:lnTo>
                  <a:lnTo>
                    <a:pt x="346316" y="526008"/>
                  </a:lnTo>
                  <a:lnTo>
                    <a:pt x="379336" y="492988"/>
                  </a:lnTo>
                  <a:lnTo>
                    <a:pt x="404520" y="453428"/>
                  </a:lnTo>
                  <a:lnTo>
                    <a:pt x="420573" y="408597"/>
                  </a:lnTo>
                  <a:lnTo>
                    <a:pt x="426212" y="359791"/>
                  </a:lnTo>
                  <a:close/>
                </a:path>
                <a:path w="617855" h="573404">
                  <a:moveTo>
                    <a:pt x="617855" y="5372"/>
                  </a:moveTo>
                  <a:lnTo>
                    <a:pt x="612482" y="0"/>
                  </a:lnTo>
                  <a:lnTo>
                    <a:pt x="197002" y="0"/>
                  </a:lnTo>
                  <a:lnTo>
                    <a:pt x="191630" y="5372"/>
                  </a:lnTo>
                  <a:lnTo>
                    <a:pt x="191630" y="67640"/>
                  </a:lnTo>
                  <a:lnTo>
                    <a:pt x="197002" y="73012"/>
                  </a:lnTo>
                  <a:lnTo>
                    <a:pt x="210261" y="73012"/>
                  </a:lnTo>
                  <a:lnTo>
                    <a:pt x="215620" y="67640"/>
                  </a:lnTo>
                  <a:lnTo>
                    <a:pt x="215620" y="23990"/>
                  </a:lnTo>
                  <a:lnTo>
                    <a:pt x="593852" y="23990"/>
                  </a:lnTo>
                  <a:lnTo>
                    <a:pt x="593852" y="137185"/>
                  </a:lnTo>
                  <a:lnTo>
                    <a:pt x="418414" y="137185"/>
                  </a:lnTo>
                  <a:lnTo>
                    <a:pt x="413042" y="142544"/>
                  </a:lnTo>
                  <a:lnTo>
                    <a:pt x="413042" y="155790"/>
                  </a:lnTo>
                  <a:lnTo>
                    <a:pt x="418414" y="161163"/>
                  </a:lnTo>
                  <a:lnTo>
                    <a:pt x="605853" y="161163"/>
                  </a:lnTo>
                  <a:lnTo>
                    <a:pt x="612482" y="161163"/>
                  </a:lnTo>
                  <a:lnTo>
                    <a:pt x="617855" y="155790"/>
                  </a:lnTo>
                  <a:lnTo>
                    <a:pt x="617855" y="537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613101" y="6750479"/>
              <a:ext cx="120205" cy="21642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105675" y="6363184"/>
              <a:ext cx="63717" cy="64207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708600" y="6299464"/>
              <a:ext cx="63738" cy="6420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493998" y="6168982"/>
              <a:ext cx="63718" cy="64196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2940194" y="608421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5" h="62864">
                  <a:moveTo>
                    <a:pt x="27311" y="0"/>
                  </a:moveTo>
                  <a:lnTo>
                    <a:pt x="16000" y="4305"/>
                  </a:lnTo>
                  <a:lnTo>
                    <a:pt x="7126" y="12529"/>
                  </a:lnTo>
                  <a:lnTo>
                    <a:pt x="1916" y="23906"/>
                  </a:lnTo>
                  <a:lnTo>
                    <a:pt x="0" y="32116"/>
                  </a:lnTo>
                  <a:lnTo>
                    <a:pt x="1382" y="40576"/>
                  </a:lnTo>
                  <a:lnTo>
                    <a:pt x="10271" y="54900"/>
                  </a:lnTo>
                  <a:lnTo>
                    <a:pt x="17235" y="59905"/>
                  </a:lnTo>
                  <a:lnTo>
                    <a:pt x="27852" y="62387"/>
                  </a:lnTo>
                  <a:lnTo>
                    <a:pt x="30271" y="62659"/>
                  </a:lnTo>
                  <a:lnTo>
                    <a:pt x="38501" y="62659"/>
                  </a:lnTo>
                  <a:lnTo>
                    <a:pt x="44208" y="61047"/>
                  </a:lnTo>
                  <a:lnTo>
                    <a:pt x="56417" y="53455"/>
                  </a:lnTo>
                  <a:lnTo>
                    <a:pt x="61432" y="46492"/>
                  </a:lnTo>
                  <a:lnTo>
                    <a:pt x="63200" y="38922"/>
                  </a:lnTo>
                  <a:lnTo>
                    <a:pt x="32878" y="38922"/>
                  </a:lnTo>
                  <a:lnTo>
                    <a:pt x="28941" y="38000"/>
                  </a:lnTo>
                  <a:lnTo>
                    <a:pt x="27276" y="36807"/>
                  </a:lnTo>
                  <a:lnTo>
                    <a:pt x="25140" y="33362"/>
                  </a:lnTo>
                  <a:lnTo>
                    <a:pt x="24940" y="32116"/>
                  </a:lnTo>
                  <a:lnTo>
                    <a:pt x="24929" y="30859"/>
                  </a:lnTo>
                  <a:lnTo>
                    <a:pt x="26093" y="25896"/>
                  </a:lnTo>
                  <a:lnTo>
                    <a:pt x="29120" y="23603"/>
                  </a:lnTo>
                  <a:lnTo>
                    <a:pt x="64206" y="23603"/>
                  </a:lnTo>
                  <a:lnTo>
                    <a:pt x="63882" y="21624"/>
                  </a:lnTo>
                  <a:lnTo>
                    <a:pt x="55003" y="7300"/>
                  </a:lnTo>
                  <a:lnTo>
                    <a:pt x="48040" y="2305"/>
                  </a:lnTo>
                  <a:lnTo>
                    <a:pt x="39831" y="378"/>
                  </a:lnTo>
                  <a:lnTo>
                    <a:pt x="27311" y="0"/>
                  </a:lnTo>
                  <a:close/>
                </a:path>
                <a:path w="65405" h="62864">
                  <a:moveTo>
                    <a:pt x="64206" y="23603"/>
                  </a:moveTo>
                  <a:lnTo>
                    <a:pt x="33779" y="23603"/>
                  </a:lnTo>
                  <a:lnTo>
                    <a:pt x="36323" y="24200"/>
                  </a:lnTo>
                  <a:lnTo>
                    <a:pt x="37998" y="25404"/>
                  </a:lnTo>
                  <a:lnTo>
                    <a:pt x="40124" y="28828"/>
                  </a:lnTo>
                  <a:lnTo>
                    <a:pt x="40325" y="30084"/>
                  </a:lnTo>
                  <a:lnTo>
                    <a:pt x="40336" y="31341"/>
                  </a:lnTo>
                  <a:lnTo>
                    <a:pt x="39527" y="34786"/>
                  </a:lnTo>
                  <a:lnTo>
                    <a:pt x="38333" y="36461"/>
                  </a:lnTo>
                  <a:lnTo>
                    <a:pt x="34909" y="38587"/>
                  </a:lnTo>
                  <a:lnTo>
                    <a:pt x="32878" y="38922"/>
                  </a:lnTo>
                  <a:lnTo>
                    <a:pt x="63200" y="38922"/>
                  </a:lnTo>
                  <a:lnTo>
                    <a:pt x="65265" y="30084"/>
                  </a:lnTo>
                  <a:lnTo>
                    <a:pt x="64303" y="24200"/>
                  </a:lnTo>
                  <a:lnTo>
                    <a:pt x="64206" y="2360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278370" y="6482700"/>
              <a:ext cx="65275" cy="64207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2123110" y="6102045"/>
              <a:ext cx="863600" cy="426720"/>
            </a:xfrm>
            <a:custGeom>
              <a:avLst/>
              <a:gdLst/>
              <a:ahLst/>
              <a:cxnLst/>
              <a:rect l="l" t="t" r="r" b="b"/>
              <a:pathLst>
                <a:path w="863600" h="426720">
                  <a:moveTo>
                    <a:pt x="846330" y="0"/>
                  </a:moveTo>
                  <a:lnTo>
                    <a:pt x="618337" y="214202"/>
                  </a:lnTo>
                  <a:lnTo>
                    <a:pt x="401506" y="85536"/>
                  </a:lnTo>
                  <a:lnTo>
                    <a:pt x="394396" y="87159"/>
                  </a:lnTo>
                  <a:lnTo>
                    <a:pt x="189701" y="397799"/>
                  </a:lnTo>
                  <a:lnTo>
                    <a:pt x="14847" y="280138"/>
                  </a:lnTo>
                  <a:lnTo>
                    <a:pt x="7402" y="281593"/>
                  </a:lnTo>
                  <a:lnTo>
                    <a:pt x="0" y="292587"/>
                  </a:lnTo>
                  <a:lnTo>
                    <a:pt x="1455" y="300043"/>
                  </a:lnTo>
                  <a:lnTo>
                    <a:pt x="188360" y="425798"/>
                  </a:lnTo>
                  <a:lnTo>
                    <a:pt x="190685" y="426500"/>
                  </a:lnTo>
                  <a:lnTo>
                    <a:pt x="193051" y="426500"/>
                  </a:lnTo>
                  <a:lnTo>
                    <a:pt x="193837" y="426500"/>
                  </a:lnTo>
                  <a:lnTo>
                    <a:pt x="198548" y="425641"/>
                  </a:lnTo>
                  <a:lnTo>
                    <a:pt x="201313" y="423777"/>
                  </a:lnTo>
                  <a:lnTo>
                    <a:pt x="404595" y="115253"/>
                  </a:lnTo>
                  <a:lnTo>
                    <a:pt x="618452" y="242170"/>
                  </a:lnTo>
                  <a:lnTo>
                    <a:pt x="624305" y="241521"/>
                  </a:lnTo>
                  <a:lnTo>
                    <a:pt x="862759" y="17475"/>
                  </a:lnTo>
                  <a:lnTo>
                    <a:pt x="862989" y="9894"/>
                  </a:lnTo>
                  <a:lnTo>
                    <a:pt x="853921" y="230"/>
                  </a:lnTo>
                  <a:lnTo>
                    <a:pt x="84633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2119819" y="9081885"/>
            <a:ext cx="982980" cy="1055370"/>
            <a:chOff x="2119819" y="9081885"/>
            <a:chExt cx="982980" cy="1055370"/>
          </a:xfrm>
        </p:grpSpPr>
        <p:sp>
          <p:nvSpPr>
            <p:cNvPr id="203" name="object 203"/>
            <p:cNvSpPr/>
            <p:nvPr/>
          </p:nvSpPr>
          <p:spPr>
            <a:xfrm>
              <a:off x="2119807" y="9081890"/>
              <a:ext cx="982980" cy="1055370"/>
            </a:xfrm>
            <a:custGeom>
              <a:avLst/>
              <a:gdLst/>
              <a:ahLst/>
              <a:cxnLst/>
              <a:rect l="l" t="t" r="r" b="b"/>
              <a:pathLst>
                <a:path w="982980" h="1055370">
                  <a:moveTo>
                    <a:pt x="141338" y="591197"/>
                  </a:moveTo>
                  <a:lnTo>
                    <a:pt x="139255" y="584911"/>
                  </a:lnTo>
                  <a:lnTo>
                    <a:pt x="127952" y="541769"/>
                  </a:lnTo>
                  <a:lnTo>
                    <a:pt x="122161" y="497624"/>
                  </a:lnTo>
                  <a:lnTo>
                    <a:pt x="121945" y="453110"/>
                  </a:lnTo>
                  <a:lnTo>
                    <a:pt x="127317" y="408838"/>
                  </a:lnTo>
                  <a:lnTo>
                    <a:pt x="128536" y="402323"/>
                  </a:lnTo>
                  <a:lnTo>
                    <a:pt x="124244" y="396062"/>
                  </a:lnTo>
                  <a:lnTo>
                    <a:pt x="111188" y="393661"/>
                  </a:lnTo>
                  <a:lnTo>
                    <a:pt x="104952" y="397916"/>
                  </a:lnTo>
                  <a:lnTo>
                    <a:pt x="103746" y="404444"/>
                  </a:lnTo>
                  <a:lnTo>
                    <a:pt x="97993" y="451713"/>
                  </a:lnTo>
                  <a:lnTo>
                    <a:pt x="98234" y="499237"/>
                  </a:lnTo>
                  <a:lnTo>
                    <a:pt x="104406" y="546379"/>
                  </a:lnTo>
                  <a:lnTo>
                    <a:pt x="116471" y="592442"/>
                  </a:lnTo>
                  <a:lnTo>
                    <a:pt x="118135" y="597484"/>
                  </a:lnTo>
                  <a:lnTo>
                    <a:pt x="122834" y="600684"/>
                  </a:lnTo>
                  <a:lnTo>
                    <a:pt x="127863" y="600684"/>
                  </a:lnTo>
                  <a:lnTo>
                    <a:pt x="130365" y="600468"/>
                  </a:lnTo>
                  <a:lnTo>
                    <a:pt x="137922" y="597992"/>
                  </a:lnTo>
                  <a:lnTo>
                    <a:pt x="141338" y="591197"/>
                  </a:lnTo>
                  <a:close/>
                </a:path>
                <a:path w="982980" h="1055370">
                  <a:moveTo>
                    <a:pt x="511479" y="104343"/>
                  </a:moveTo>
                  <a:lnTo>
                    <a:pt x="506488" y="98628"/>
                  </a:lnTo>
                  <a:lnTo>
                    <a:pt x="499884" y="98171"/>
                  </a:lnTo>
                  <a:lnTo>
                    <a:pt x="449148" y="98145"/>
                  </a:lnTo>
                  <a:lnTo>
                    <a:pt x="399300" y="104889"/>
                  </a:lnTo>
                  <a:lnTo>
                    <a:pt x="351040" y="118097"/>
                  </a:lnTo>
                  <a:lnTo>
                    <a:pt x="305003" y="137502"/>
                  </a:lnTo>
                  <a:lnTo>
                    <a:pt x="261861" y="162814"/>
                  </a:lnTo>
                  <a:lnTo>
                    <a:pt x="222288" y="193751"/>
                  </a:lnTo>
                  <a:lnTo>
                    <a:pt x="186931" y="230047"/>
                  </a:lnTo>
                  <a:lnTo>
                    <a:pt x="182651" y="235102"/>
                  </a:lnTo>
                  <a:lnTo>
                    <a:pt x="183261" y="242658"/>
                  </a:lnTo>
                  <a:lnTo>
                    <a:pt x="190576" y="248869"/>
                  </a:lnTo>
                  <a:lnTo>
                    <a:pt x="193332" y="249809"/>
                  </a:lnTo>
                  <a:lnTo>
                    <a:pt x="196075" y="249809"/>
                  </a:lnTo>
                  <a:lnTo>
                    <a:pt x="199466" y="249809"/>
                  </a:lnTo>
                  <a:lnTo>
                    <a:pt x="202844" y="248361"/>
                  </a:lnTo>
                  <a:lnTo>
                    <a:pt x="205219" y="245579"/>
                  </a:lnTo>
                  <a:lnTo>
                    <a:pt x="238328" y="211607"/>
                  </a:lnTo>
                  <a:lnTo>
                    <a:pt x="275386" y="182626"/>
                  </a:lnTo>
                  <a:lnTo>
                    <a:pt x="315772" y="158940"/>
                  </a:lnTo>
                  <a:lnTo>
                    <a:pt x="358876" y="140766"/>
                  </a:lnTo>
                  <a:lnTo>
                    <a:pt x="404075" y="128409"/>
                  </a:lnTo>
                  <a:lnTo>
                    <a:pt x="450723" y="122097"/>
                  </a:lnTo>
                  <a:lnTo>
                    <a:pt x="498233" y="122110"/>
                  </a:lnTo>
                  <a:lnTo>
                    <a:pt x="504837" y="122580"/>
                  </a:lnTo>
                  <a:lnTo>
                    <a:pt x="510578" y="117576"/>
                  </a:lnTo>
                  <a:lnTo>
                    <a:pt x="511479" y="104343"/>
                  </a:lnTo>
                  <a:close/>
                </a:path>
                <a:path w="982980" h="1055370">
                  <a:moveTo>
                    <a:pt x="786561" y="124383"/>
                  </a:moveTo>
                  <a:lnTo>
                    <a:pt x="742403" y="83070"/>
                  </a:lnTo>
                  <a:lnTo>
                    <a:pt x="701890" y="58102"/>
                  </a:lnTo>
                  <a:lnTo>
                    <a:pt x="659714" y="37630"/>
                  </a:lnTo>
                  <a:lnTo>
                    <a:pt x="616178" y="21602"/>
                  </a:lnTo>
                  <a:lnTo>
                    <a:pt x="571652" y="10020"/>
                  </a:lnTo>
                  <a:lnTo>
                    <a:pt x="526465" y="2819"/>
                  </a:lnTo>
                  <a:lnTo>
                    <a:pt x="480949" y="0"/>
                  </a:lnTo>
                  <a:lnTo>
                    <a:pt x="435444" y="1524"/>
                  </a:lnTo>
                  <a:lnTo>
                    <a:pt x="390283" y="7366"/>
                  </a:lnTo>
                  <a:lnTo>
                    <a:pt x="345833" y="17500"/>
                  </a:lnTo>
                  <a:lnTo>
                    <a:pt x="302399" y="31902"/>
                  </a:lnTo>
                  <a:lnTo>
                    <a:pt x="260337" y="50533"/>
                  </a:lnTo>
                  <a:lnTo>
                    <a:pt x="219976" y="73367"/>
                  </a:lnTo>
                  <a:lnTo>
                    <a:pt x="181660" y="100380"/>
                  </a:lnTo>
                  <a:lnTo>
                    <a:pt x="145732" y="131559"/>
                  </a:lnTo>
                  <a:lnTo>
                    <a:pt x="112522" y="166852"/>
                  </a:lnTo>
                  <a:lnTo>
                    <a:pt x="83058" y="205333"/>
                  </a:lnTo>
                  <a:lnTo>
                    <a:pt x="58102" y="245846"/>
                  </a:lnTo>
                  <a:lnTo>
                    <a:pt x="37630" y="288023"/>
                  </a:lnTo>
                  <a:lnTo>
                    <a:pt x="21615" y="331558"/>
                  </a:lnTo>
                  <a:lnTo>
                    <a:pt x="10020" y="376085"/>
                  </a:lnTo>
                  <a:lnTo>
                    <a:pt x="2819" y="421271"/>
                  </a:lnTo>
                  <a:lnTo>
                    <a:pt x="0" y="466788"/>
                  </a:lnTo>
                  <a:lnTo>
                    <a:pt x="1536" y="512292"/>
                  </a:lnTo>
                  <a:lnTo>
                    <a:pt x="7378" y="557441"/>
                  </a:lnTo>
                  <a:lnTo>
                    <a:pt x="17500" y="601903"/>
                  </a:lnTo>
                  <a:lnTo>
                    <a:pt x="31902" y="645337"/>
                  </a:lnTo>
                  <a:lnTo>
                    <a:pt x="50533" y="687400"/>
                  </a:lnTo>
                  <a:lnTo>
                    <a:pt x="73367" y="727760"/>
                  </a:lnTo>
                  <a:lnTo>
                    <a:pt x="100380" y="766076"/>
                  </a:lnTo>
                  <a:lnTo>
                    <a:pt x="131559" y="802005"/>
                  </a:lnTo>
                  <a:lnTo>
                    <a:pt x="166852" y="835215"/>
                  </a:lnTo>
                  <a:lnTo>
                    <a:pt x="171869" y="838060"/>
                  </a:lnTo>
                  <a:lnTo>
                    <a:pt x="174612" y="838060"/>
                  </a:lnTo>
                  <a:lnTo>
                    <a:pt x="178015" y="838060"/>
                  </a:lnTo>
                  <a:lnTo>
                    <a:pt x="181381" y="836612"/>
                  </a:lnTo>
                  <a:lnTo>
                    <a:pt x="188048" y="828789"/>
                  </a:lnTo>
                  <a:lnTo>
                    <a:pt x="187439" y="821220"/>
                  </a:lnTo>
                  <a:lnTo>
                    <a:pt x="182384" y="816927"/>
                  </a:lnTo>
                  <a:lnTo>
                    <a:pt x="146786" y="783196"/>
                  </a:lnTo>
                  <a:lnTo>
                    <a:pt x="115633" y="746556"/>
                  </a:lnTo>
                  <a:lnTo>
                    <a:pt x="88976" y="707390"/>
                  </a:lnTo>
                  <a:lnTo>
                    <a:pt x="66840" y="666089"/>
                  </a:lnTo>
                  <a:lnTo>
                    <a:pt x="49263" y="623049"/>
                  </a:lnTo>
                  <a:lnTo>
                    <a:pt x="36258" y="578637"/>
                  </a:lnTo>
                  <a:lnTo>
                    <a:pt x="27876" y="533273"/>
                  </a:lnTo>
                  <a:lnTo>
                    <a:pt x="24142" y="487337"/>
                  </a:lnTo>
                  <a:lnTo>
                    <a:pt x="25095" y="441198"/>
                  </a:lnTo>
                  <a:lnTo>
                    <a:pt x="30746" y="395274"/>
                  </a:lnTo>
                  <a:lnTo>
                    <a:pt x="41148" y="349948"/>
                  </a:lnTo>
                  <a:lnTo>
                    <a:pt x="56324" y="305600"/>
                  </a:lnTo>
                  <a:lnTo>
                    <a:pt x="76314" y="262636"/>
                  </a:lnTo>
                  <a:lnTo>
                    <a:pt x="101130" y="221437"/>
                  </a:lnTo>
                  <a:lnTo>
                    <a:pt x="130822" y="182384"/>
                  </a:lnTo>
                  <a:lnTo>
                    <a:pt x="164541" y="146773"/>
                  </a:lnTo>
                  <a:lnTo>
                    <a:pt x="201180" y="115633"/>
                  </a:lnTo>
                  <a:lnTo>
                    <a:pt x="240347" y="88976"/>
                  </a:lnTo>
                  <a:lnTo>
                    <a:pt x="281660" y="66840"/>
                  </a:lnTo>
                  <a:lnTo>
                    <a:pt x="324700" y="49250"/>
                  </a:lnTo>
                  <a:lnTo>
                    <a:pt x="369112" y="36258"/>
                  </a:lnTo>
                  <a:lnTo>
                    <a:pt x="414477" y="27876"/>
                  </a:lnTo>
                  <a:lnTo>
                    <a:pt x="460425" y="24142"/>
                  </a:lnTo>
                  <a:lnTo>
                    <a:pt x="506552" y="25095"/>
                  </a:lnTo>
                  <a:lnTo>
                    <a:pt x="552475" y="30746"/>
                  </a:lnTo>
                  <a:lnTo>
                    <a:pt x="597801" y="41148"/>
                  </a:lnTo>
                  <a:lnTo>
                    <a:pt x="642150" y="56324"/>
                  </a:lnTo>
                  <a:lnTo>
                    <a:pt x="685126" y="76301"/>
                  </a:lnTo>
                  <a:lnTo>
                    <a:pt x="726325" y="101130"/>
                  </a:lnTo>
                  <a:lnTo>
                    <a:pt x="765378" y="130822"/>
                  </a:lnTo>
                  <a:lnTo>
                    <a:pt x="770420" y="135102"/>
                  </a:lnTo>
                  <a:lnTo>
                    <a:pt x="777989" y="134493"/>
                  </a:lnTo>
                  <a:lnTo>
                    <a:pt x="786561" y="124383"/>
                  </a:lnTo>
                  <a:close/>
                </a:path>
                <a:path w="982980" h="1055370">
                  <a:moveTo>
                    <a:pt x="982522" y="704088"/>
                  </a:moveTo>
                  <a:lnTo>
                    <a:pt x="977163" y="698741"/>
                  </a:lnTo>
                  <a:lnTo>
                    <a:pt x="717118" y="698741"/>
                  </a:lnTo>
                  <a:lnTo>
                    <a:pt x="711746" y="704088"/>
                  </a:lnTo>
                  <a:lnTo>
                    <a:pt x="711746" y="809510"/>
                  </a:lnTo>
                  <a:lnTo>
                    <a:pt x="470306" y="809510"/>
                  </a:lnTo>
                  <a:lnTo>
                    <a:pt x="464947" y="814870"/>
                  </a:lnTo>
                  <a:lnTo>
                    <a:pt x="464947" y="920292"/>
                  </a:lnTo>
                  <a:lnTo>
                    <a:pt x="223520" y="920292"/>
                  </a:lnTo>
                  <a:lnTo>
                    <a:pt x="218135" y="925652"/>
                  </a:lnTo>
                  <a:lnTo>
                    <a:pt x="218135" y="1049680"/>
                  </a:lnTo>
                  <a:lnTo>
                    <a:pt x="223520" y="1055052"/>
                  </a:lnTo>
                  <a:lnTo>
                    <a:pt x="230136" y="1055052"/>
                  </a:lnTo>
                  <a:lnTo>
                    <a:pt x="236766" y="1055052"/>
                  </a:lnTo>
                  <a:lnTo>
                    <a:pt x="242138" y="1049680"/>
                  </a:lnTo>
                  <a:lnTo>
                    <a:pt x="242138" y="944270"/>
                  </a:lnTo>
                  <a:lnTo>
                    <a:pt x="483552" y="944270"/>
                  </a:lnTo>
                  <a:lnTo>
                    <a:pt x="488937" y="938898"/>
                  </a:lnTo>
                  <a:lnTo>
                    <a:pt x="488937" y="833501"/>
                  </a:lnTo>
                  <a:lnTo>
                    <a:pt x="730351" y="833501"/>
                  </a:lnTo>
                  <a:lnTo>
                    <a:pt x="735736" y="828128"/>
                  </a:lnTo>
                  <a:lnTo>
                    <a:pt x="735736" y="722731"/>
                  </a:lnTo>
                  <a:lnTo>
                    <a:pt x="977163" y="722731"/>
                  </a:lnTo>
                  <a:lnTo>
                    <a:pt x="982522" y="717359"/>
                  </a:lnTo>
                  <a:lnTo>
                    <a:pt x="982522" y="70408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" name="object 20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460819" y="9313864"/>
              <a:ext cx="200819" cy="413803"/>
            </a:xfrm>
            <a:prstGeom prst="rect">
              <a:avLst/>
            </a:prstGeom>
          </p:spPr>
        </p:pic>
      </p:grpSp>
      <p:grpSp>
        <p:nvGrpSpPr>
          <p:cNvPr id="205" name="object 205"/>
          <p:cNvGrpSpPr/>
          <p:nvPr/>
        </p:nvGrpSpPr>
        <p:grpSpPr>
          <a:xfrm>
            <a:off x="2954868" y="9283141"/>
            <a:ext cx="229235" cy="424815"/>
            <a:chOff x="2954868" y="9283141"/>
            <a:chExt cx="229235" cy="424815"/>
          </a:xfrm>
        </p:grpSpPr>
        <p:sp>
          <p:nvSpPr>
            <p:cNvPr id="206" name="object 206"/>
            <p:cNvSpPr/>
            <p:nvPr/>
          </p:nvSpPr>
          <p:spPr>
            <a:xfrm>
              <a:off x="2954868" y="9283141"/>
              <a:ext cx="24130" cy="424815"/>
            </a:xfrm>
            <a:custGeom>
              <a:avLst/>
              <a:gdLst/>
              <a:ahLst/>
              <a:cxnLst/>
              <a:rect l="l" t="t" r="r" b="b"/>
              <a:pathLst>
                <a:path w="24130" h="424815">
                  <a:moveTo>
                    <a:pt x="12586" y="0"/>
                  </a:moveTo>
                  <a:lnTo>
                    <a:pt x="5224" y="1842"/>
                  </a:lnTo>
                  <a:lnTo>
                    <a:pt x="544" y="9654"/>
                  </a:lnTo>
                  <a:lnTo>
                    <a:pt x="0" y="12010"/>
                  </a:lnTo>
                  <a:lnTo>
                    <a:pt x="115" y="14313"/>
                  </a:lnTo>
                  <a:lnTo>
                    <a:pt x="115" y="419285"/>
                  </a:lnTo>
                  <a:lnTo>
                    <a:pt x="5486" y="424657"/>
                  </a:lnTo>
                  <a:lnTo>
                    <a:pt x="12114" y="424657"/>
                  </a:lnTo>
                  <a:lnTo>
                    <a:pt x="18742" y="424657"/>
                  </a:lnTo>
                  <a:lnTo>
                    <a:pt x="24114" y="419285"/>
                  </a:lnTo>
                  <a:lnTo>
                    <a:pt x="24114" y="9507"/>
                  </a:lnTo>
                  <a:lnTo>
                    <a:pt x="21905" y="5601"/>
                  </a:lnTo>
                  <a:lnTo>
                    <a:pt x="1258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954988" y="9284862"/>
              <a:ext cx="228935" cy="193292"/>
            </a:xfrm>
            <a:prstGeom prst="rect">
              <a:avLst/>
            </a:prstGeom>
          </p:spPr>
        </p:pic>
      </p:grpSp>
      <p:grpSp>
        <p:nvGrpSpPr>
          <p:cNvPr id="208" name="object 208"/>
          <p:cNvGrpSpPr/>
          <p:nvPr/>
        </p:nvGrpSpPr>
        <p:grpSpPr>
          <a:xfrm>
            <a:off x="3885688" y="6112150"/>
            <a:ext cx="918844" cy="1083945"/>
            <a:chOff x="3885688" y="6112150"/>
            <a:chExt cx="918844" cy="1083945"/>
          </a:xfrm>
        </p:grpSpPr>
        <p:sp>
          <p:nvSpPr>
            <p:cNvPr id="209" name="object 209"/>
            <p:cNvSpPr/>
            <p:nvPr/>
          </p:nvSpPr>
          <p:spPr>
            <a:xfrm>
              <a:off x="3885679" y="6112160"/>
              <a:ext cx="701675" cy="908050"/>
            </a:xfrm>
            <a:custGeom>
              <a:avLst/>
              <a:gdLst/>
              <a:ahLst/>
              <a:cxnLst/>
              <a:rect l="l" t="t" r="r" b="b"/>
              <a:pathLst>
                <a:path w="701675" h="908050">
                  <a:moveTo>
                    <a:pt x="293966" y="659434"/>
                  </a:moveTo>
                  <a:lnTo>
                    <a:pt x="288823" y="654291"/>
                  </a:lnTo>
                  <a:lnTo>
                    <a:pt x="181584" y="654291"/>
                  </a:lnTo>
                  <a:lnTo>
                    <a:pt x="176441" y="659434"/>
                  </a:lnTo>
                  <a:lnTo>
                    <a:pt x="176441" y="672071"/>
                  </a:lnTo>
                  <a:lnTo>
                    <a:pt x="181584" y="677214"/>
                  </a:lnTo>
                  <a:lnTo>
                    <a:pt x="187909" y="677214"/>
                  </a:lnTo>
                  <a:lnTo>
                    <a:pt x="288823" y="677214"/>
                  </a:lnTo>
                  <a:lnTo>
                    <a:pt x="293966" y="672071"/>
                  </a:lnTo>
                  <a:lnTo>
                    <a:pt x="293966" y="659434"/>
                  </a:lnTo>
                  <a:close/>
                </a:path>
                <a:path w="701675" h="908050">
                  <a:moveTo>
                    <a:pt x="293966" y="231330"/>
                  </a:moveTo>
                  <a:lnTo>
                    <a:pt x="288823" y="226187"/>
                  </a:lnTo>
                  <a:lnTo>
                    <a:pt x="181584" y="226187"/>
                  </a:lnTo>
                  <a:lnTo>
                    <a:pt x="176441" y="231330"/>
                  </a:lnTo>
                  <a:lnTo>
                    <a:pt x="176441" y="243967"/>
                  </a:lnTo>
                  <a:lnTo>
                    <a:pt x="181584" y="249110"/>
                  </a:lnTo>
                  <a:lnTo>
                    <a:pt x="187909" y="249110"/>
                  </a:lnTo>
                  <a:lnTo>
                    <a:pt x="288823" y="249110"/>
                  </a:lnTo>
                  <a:lnTo>
                    <a:pt x="293966" y="243967"/>
                  </a:lnTo>
                  <a:lnTo>
                    <a:pt x="293966" y="231330"/>
                  </a:lnTo>
                  <a:close/>
                </a:path>
                <a:path w="701675" h="908050">
                  <a:moveTo>
                    <a:pt x="422884" y="405460"/>
                  </a:moveTo>
                  <a:lnTo>
                    <a:pt x="417741" y="400316"/>
                  </a:lnTo>
                  <a:lnTo>
                    <a:pt x="181584" y="400316"/>
                  </a:lnTo>
                  <a:lnTo>
                    <a:pt x="176441" y="405460"/>
                  </a:lnTo>
                  <a:lnTo>
                    <a:pt x="176441" y="418096"/>
                  </a:lnTo>
                  <a:lnTo>
                    <a:pt x="181584" y="423240"/>
                  </a:lnTo>
                  <a:lnTo>
                    <a:pt x="187909" y="423240"/>
                  </a:lnTo>
                  <a:lnTo>
                    <a:pt x="417741" y="423240"/>
                  </a:lnTo>
                  <a:lnTo>
                    <a:pt x="422884" y="418096"/>
                  </a:lnTo>
                  <a:lnTo>
                    <a:pt x="422884" y="405460"/>
                  </a:lnTo>
                  <a:close/>
                </a:path>
                <a:path w="701675" h="908050">
                  <a:moveTo>
                    <a:pt x="460641" y="489775"/>
                  </a:moveTo>
                  <a:lnTo>
                    <a:pt x="455498" y="484644"/>
                  </a:lnTo>
                  <a:lnTo>
                    <a:pt x="181584" y="484644"/>
                  </a:lnTo>
                  <a:lnTo>
                    <a:pt x="176441" y="489775"/>
                  </a:lnTo>
                  <a:lnTo>
                    <a:pt x="176441" y="502424"/>
                  </a:lnTo>
                  <a:lnTo>
                    <a:pt x="181584" y="507555"/>
                  </a:lnTo>
                  <a:lnTo>
                    <a:pt x="187909" y="507555"/>
                  </a:lnTo>
                  <a:lnTo>
                    <a:pt x="455498" y="507555"/>
                  </a:lnTo>
                  <a:lnTo>
                    <a:pt x="460641" y="502424"/>
                  </a:lnTo>
                  <a:lnTo>
                    <a:pt x="460641" y="489775"/>
                  </a:lnTo>
                  <a:close/>
                </a:path>
                <a:path w="701675" h="908050">
                  <a:moveTo>
                    <a:pt x="460641" y="319963"/>
                  </a:moveTo>
                  <a:lnTo>
                    <a:pt x="455498" y="314833"/>
                  </a:lnTo>
                  <a:lnTo>
                    <a:pt x="181584" y="314833"/>
                  </a:lnTo>
                  <a:lnTo>
                    <a:pt x="176441" y="319963"/>
                  </a:lnTo>
                  <a:lnTo>
                    <a:pt x="176441" y="332613"/>
                  </a:lnTo>
                  <a:lnTo>
                    <a:pt x="181584" y="337756"/>
                  </a:lnTo>
                  <a:lnTo>
                    <a:pt x="187909" y="337756"/>
                  </a:lnTo>
                  <a:lnTo>
                    <a:pt x="455498" y="337756"/>
                  </a:lnTo>
                  <a:lnTo>
                    <a:pt x="460641" y="332613"/>
                  </a:lnTo>
                  <a:lnTo>
                    <a:pt x="460641" y="319963"/>
                  </a:lnTo>
                  <a:close/>
                </a:path>
                <a:path w="701675" h="908050">
                  <a:moveTo>
                    <a:pt x="701662" y="238328"/>
                  </a:moveTo>
                  <a:lnTo>
                    <a:pt x="699998" y="234911"/>
                  </a:lnTo>
                  <a:lnTo>
                    <a:pt x="696760" y="232486"/>
                  </a:lnTo>
                  <a:lnTo>
                    <a:pt x="694791" y="230517"/>
                  </a:lnTo>
                  <a:lnTo>
                    <a:pt x="662279" y="198005"/>
                  </a:lnTo>
                  <a:lnTo>
                    <a:pt x="662279" y="230517"/>
                  </a:lnTo>
                  <a:lnTo>
                    <a:pt x="470877" y="230517"/>
                  </a:lnTo>
                  <a:lnTo>
                    <a:pt x="470877" y="39116"/>
                  </a:lnTo>
                  <a:lnTo>
                    <a:pt x="662279" y="230517"/>
                  </a:lnTo>
                  <a:lnTo>
                    <a:pt x="662279" y="198005"/>
                  </a:lnTo>
                  <a:lnTo>
                    <a:pt x="503389" y="39116"/>
                  </a:lnTo>
                  <a:lnTo>
                    <a:pt x="487197" y="22923"/>
                  </a:lnTo>
                  <a:lnTo>
                    <a:pt x="467614" y="3340"/>
                  </a:lnTo>
                  <a:lnTo>
                    <a:pt x="465378" y="1181"/>
                  </a:lnTo>
                  <a:lnTo>
                    <a:pt x="462470" y="0"/>
                  </a:lnTo>
                  <a:lnTo>
                    <a:pt x="5143" y="0"/>
                  </a:lnTo>
                  <a:lnTo>
                    <a:pt x="0" y="5143"/>
                  </a:lnTo>
                  <a:lnTo>
                    <a:pt x="0" y="902779"/>
                  </a:lnTo>
                  <a:lnTo>
                    <a:pt x="5143" y="907910"/>
                  </a:lnTo>
                  <a:lnTo>
                    <a:pt x="342404" y="907910"/>
                  </a:lnTo>
                  <a:lnTo>
                    <a:pt x="338607" y="901865"/>
                  </a:lnTo>
                  <a:lnTo>
                    <a:pt x="335000" y="895972"/>
                  </a:lnTo>
                  <a:lnTo>
                    <a:pt x="331647" y="890320"/>
                  </a:lnTo>
                  <a:lnTo>
                    <a:pt x="328599" y="884999"/>
                  </a:lnTo>
                  <a:lnTo>
                    <a:pt x="22936" y="884999"/>
                  </a:lnTo>
                  <a:lnTo>
                    <a:pt x="22936" y="22923"/>
                  </a:lnTo>
                  <a:lnTo>
                    <a:pt x="447954" y="22923"/>
                  </a:lnTo>
                  <a:lnTo>
                    <a:pt x="447954" y="248297"/>
                  </a:lnTo>
                  <a:lnTo>
                    <a:pt x="453097" y="253441"/>
                  </a:lnTo>
                  <a:lnTo>
                    <a:pt x="678472" y="253441"/>
                  </a:lnTo>
                  <a:lnTo>
                    <a:pt x="678472" y="515200"/>
                  </a:lnTo>
                  <a:lnTo>
                    <a:pt x="683742" y="518198"/>
                  </a:lnTo>
                  <a:lnTo>
                    <a:pt x="689343" y="521576"/>
                  </a:lnTo>
                  <a:lnTo>
                    <a:pt x="695236" y="525322"/>
                  </a:lnTo>
                  <a:lnTo>
                    <a:pt x="701408" y="529399"/>
                  </a:lnTo>
                  <a:lnTo>
                    <a:pt x="701408" y="244589"/>
                  </a:lnTo>
                  <a:lnTo>
                    <a:pt x="701255" y="243217"/>
                  </a:lnTo>
                  <a:lnTo>
                    <a:pt x="701662" y="241985"/>
                  </a:lnTo>
                  <a:lnTo>
                    <a:pt x="701662" y="23832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351118" y="6798259"/>
              <a:ext cx="218778" cy="169439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4243608" y="6660253"/>
              <a:ext cx="560705" cy="535940"/>
            </a:xfrm>
            <a:custGeom>
              <a:avLst/>
              <a:gdLst/>
              <a:ahLst/>
              <a:cxnLst/>
              <a:rect l="l" t="t" r="r" b="b"/>
              <a:pathLst>
                <a:path w="560704" h="535940">
                  <a:moveTo>
                    <a:pt x="380532" y="389747"/>
                  </a:moveTo>
                  <a:lnTo>
                    <a:pt x="348125" y="389747"/>
                  </a:lnTo>
                  <a:lnTo>
                    <a:pt x="490276" y="531900"/>
                  </a:lnTo>
                  <a:lnTo>
                    <a:pt x="498518" y="535313"/>
                  </a:lnTo>
                  <a:lnTo>
                    <a:pt x="516162" y="535313"/>
                  </a:lnTo>
                  <a:lnTo>
                    <a:pt x="524392" y="531900"/>
                  </a:lnTo>
                  <a:lnTo>
                    <a:pt x="530538" y="525659"/>
                  </a:lnTo>
                  <a:lnTo>
                    <a:pt x="544015" y="512267"/>
                  </a:lnTo>
                  <a:lnTo>
                    <a:pt x="504581" y="512267"/>
                  </a:lnTo>
                  <a:lnTo>
                    <a:pt x="502157" y="511303"/>
                  </a:lnTo>
                  <a:lnTo>
                    <a:pt x="500204" y="509419"/>
                  </a:lnTo>
                  <a:lnTo>
                    <a:pt x="380532" y="389747"/>
                  </a:lnTo>
                  <a:close/>
                </a:path>
                <a:path w="560704" h="535940">
                  <a:moveTo>
                    <a:pt x="313587" y="22920"/>
                  </a:moveTo>
                  <a:lnTo>
                    <a:pt x="216946" y="22920"/>
                  </a:lnTo>
                  <a:lnTo>
                    <a:pt x="261382" y="28054"/>
                  </a:lnTo>
                  <a:lnTo>
                    <a:pt x="302203" y="42672"/>
                  </a:lnTo>
                  <a:lnTo>
                    <a:pt x="338233" y="65601"/>
                  </a:lnTo>
                  <a:lnTo>
                    <a:pt x="368300" y="95667"/>
                  </a:lnTo>
                  <a:lnTo>
                    <a:pt x="391230" y="131695"/>
                  </a:lnTo>
                  <a:lnTo>
                    <a:pt x="405848" y="172513"/>
                  </a:lnTo>
                  <a:lnTo>
                    <a:pt x="410982" y="216946"/>
                  </a:lnTo>
                  <a:lnTo>
                    <a:pt x="409367" y="241665"/>
                  </a:lnTo>
                  <a:lnTo>
                    <a:pt x="396307" y="291148"/>
                  </a:lnTo>
                  <a:lnTo>
                    <a:pt x="380731" y="321456"/>
                  </a:lnTo>
                  <a:lnTo>
                    <a:pt x="534444" y="475158"/>
                  </a:lnTo>
                  <a:lnTo>
                    <a:pt x="536276" y="476969"/>
                  </a:lnTo>
                  <a:lnTo>
                    <a:pt x="537334" y="479587"/>
                  </a:lnTo>
                  <a:lnTo>
                    <a:pt x="537323" y="485074"/>
                  </a:lnTo>
                  <a:lnTo>
                    <a:pt x="536308" y="487587"/>
                  </a:lnTo>
                  <a:lnTo>
                    <a:pt x="514089" y="509670"/>
                  </a:lnTo>
                  <a:lnTo>
                    <a:pt x="512371" y="511303"/>
                  </a:lnTo>
                  <a:lnTo>
                    <a:pt x="509795" y="512267"/>
                  </a:lnTo>
                  <a:lnTo>
                    <a:pt x="544015" y="512267"/>
                  </a:lnTo>
                  <a:lnTo>
                    <a:pt x="556914" y="499419"/>
                  </a:lnTo>
                  <a:lnTo>
                    <a:pt x="560349" y="491126"/>
                  </a:lnTo>
                  <a:lnTo>
                    <a:pt x="560349" y="473482"/>
                  </a:lnTo>
                  <a:lnTo>
                    <a:pt x="556914" y="465190"/>
                  </a:lnTo>
                  <a:lnTo>
                    <a:pt x="409306" y="317602"/>
                  </a:lnTo>
                  <a:lnTo>
                    <a:pt x="411830" y="312461"/>
                  </a:lnTo>
                  <a:lnTo>
                    <a:pt x="421366" y="289756"/>
                  </a:lnTo>
                  <a:lnTo>
                    <a:pt x="428277" y="266046"/>
                  </a:lnTo>
                  <a:lnTo>
                    <a:pt x="432361" y="242371"/>
                  </a:lnTo>
                  <a:lnTo>
                    <a:pt x="432483" y="241665"/>
                  </a:lnTo>
                  <a:lnTo>
                    <a:pt x="428162" y="167264"/>
                  </a:lnTo>
                  <a:lnTo>
                    <a:pt x="411817" y="121624"/>
                  </a:lnTo>
                  <a:lnTo>
                    <a:pt x="386179" y="81340"/>
                  </a:lnTo>
                  <a:lnTo>
                    <a:pt x="352561" y="47722"/>
                  </a:lnTo>
                  <a:lnTo>
                    <a:pt x="313587" y="22920"/>
                  </a:lnTo>
                  <a:close/>
                </a:path>
                <a:path w="560704" h="535940">
                  <a:moveTo>
                    <a:pt x="216946" y="0"/>
                  </a:moveTo>
                  <a:lnTo>
                    <a:pt x="167261" y="5740"/>
                  </a:lnTo>
                  <a:lnTo>
                    <a:pt x="121620" y="22085"/>
                  </a:lnTo>
                  <a:lnTo>
                    <a:pt x="81335" y="47722"/>
                  </a:lnTo>
                  <a:lnTo>
                    <a:pt x="47719" y="81340"/>
                  </a:lnTo>
                  <a:lnTo>
                    <a:pt x="22083" y="121624"/>
                  </a:lnTo>
                  <a:lnTo>
                    <a:pt x="5739" y="167264"/>
                  </a:lnTo>
                  <a:lnTo>
                    <a:pt x="0" y="216946"/>
                  </a:lnTo>
                  <a:lnTo>
                    <a:pt x="5671" y="266046"/>
                  </a:lnTo>
                  <a:lnTo>
                    <a:pt x="5739" y="266631"/>
                  </a:lnTo>
                  <a:lnTo>
                    <a:pt x="22083" y="312272"/>
                  </a:lnTo>
                  <a:lnTo>
                    <a:pt x="47719" y="352556"/>
                  </a:lnTo>
                  <a:lnTo>
                    <a:pt x="81335" y="386173"/>
                  </a:lnTo>
                  <a:lnTo>
                    <a:pt x="121620" y="411809"/>
                  </a:lnTo>
                  <a:lnTo>
                    <a:pt x="167261" y="428153"/>
                  </a:lnTo>
                  <a:lnTo>
                    <a:pt x="216946" y="433892"/>
                  </a:lnTo>
                  <a:lnTo>
                    <a:pt x="250535" y="431308"/>
                  </a:lnTo>
                  <a:lnTo>
                    <a:pt x="282969" y="423652"/>
                  </a:lnTo>
                  <a:lnTo>
                    <a:pt x="313806" y="411063"/>
                  </a:lnTo>
                  <a:lnTo>
                    <a:pt x="217739" y="411063"/>
                  </a:lnTo>
                  <a:lnTo>
                    <a:pt x="172514" y="405838"/>
                  </a:lnTo>
                  <a:lnTo>
                    <a:pt x="131697" y="391219"/>
                  </a:lnTo>
                  <a:lnTo>
                    <a:pt x="95671" y="368291"/>
                  </a:lnTo>
                  <a:lnTo>
                    <a:pt x="65607" y="338225"/>
                  </a:lnTo>
                  <a:lnTo>
                    <a:pt x="42680" y="302196"/>
                  </a:lnTo>
                  <a:lnTo>
                    <a:pt x="28064" y="261379"/>
                  </a:lnTo>
                  <a:lnTo>
                    <a:pt x="22931" y="216946"/>
                  </a:lnTo>
                  <a:lnTo>
                    <a:pt x="28064" y="172513"/>
                  </a:lnTo>
                  <a:lnTo>
                    <a:pt x="42680" y="131695"/>
                  </a:lnTo>
                  <a:lnTo>
                    <a:pt x="65607" y="95667"/>
                  </a:lnTo>
                  <a:lnTo>
                    <a:pt x="95671" y="65601"/>
                  </a:lnTo>
                  <a:lnTo>
                    <a:pt x="131697" y="42672"/>
                  </a:lnTo>
                  <a:lnTo>
                    <a:pt x="172514" y="28054"/>
                  </a:lnTo>
                  <a:lnTo>
                    <a:pt x="216946" y="22920"/>
                  </a:lnTo>
                  <a:lnTo>
                    <a:pt x="313587" y="22920"/>
                  </a:lnTo>
                  <a:lnTo>
                    <a:pt x="312274" y="22085"/>
                  </a:lnTo>
                  <a:lnTo>
                    <a:pt x="266631" y="5740"/>
                  </a:lnTo>
                  <a:lnTo>
                    <a:pt x="216946" y="0"/>
                  </a:lnTo>
                  <a:close/>
                </a:path>
                <a:path w="560704" h="535940">
                  <a:moveTo>
                    <a:pt x="349539" y="358753"/>
                  </a:moveTo>
                  <a:lnTo>
                    <a:pt x="313802" y="385006"/>
                  </a:lnTo>
                  <a:lnTo>
                    <a:pt x="250768" y="407994"/>
                  </a:lnTo>
                  <a:lnTo>
                    <a:pt x="215905" y="411063"/>
                  </a:lnTo>
                  <a:lnTo>
                    <a:pt x="313806" y="411063"/>
                  </a:lnTo>
                  <a:lnTo>
                    <a:pt x="342607" y="393684"/>
                  </a:lnTo>
                  <a:lnTo>
                    <a:pt x="348125" y="389747"/>
                  </a:lnTo>
                  <a:lnTo>
                    <a:pt x="380532" y="389747"/>
                  </a:lnTo>
                  <a:lnTo>
                    <a:pt x="349539" y="35875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" name="object 212"/>
          <p:cNvGrpSpPr/>
          <p:nvPr/>
        </p:nvGrpSpPr>
        <p:grpSpPr>
          <a:xfrm>
            <a:off x="2023000" y="7737462"/>
            <a:ext cx="1119505" cy="793115"/>
            <a:chOff x="2023000" y="7737462"/>
            <a:chExt cx="1119505" cy="793115"/>
          </a:xfrm>
        </p:grpSpPr>
        <p:sp>
          <p:nvSpPr>
            <p:cNvPr id="213" name="object 213"/>
            <p:cNvSpPr/>
            <p:nvPr/>
          </p:nvSpPr>
          <p:spPr>
            <a:xfrm>
              <a:off x="2345766" y="7903063"/>
              <a:ext cx="628650" cy="627380"/>
            </a:xfrm>
            <a:custGeom>
              <a:avLst/>
              <a:gdLst/>
              <a:ahLst/>
              <a:cxnLst/>
              <a:rect l="l" t="t" r="r" b="b"/>
              <a:pathLst>
                <a:path w="628650" h="627379">
                  <a:moveTo>
                    <a:pt x="514654" y="264655"/>
                  </a:moveTo>
                  <a:lnTo>
                    <a:pt x="507669" y="257632"/>
                  </a:lnTo>
                  <a:lnTo>
                    <a:pt x="504621" y="256362"/>
                  </a:lnTo>
                  <a:lnTo>
                    <a:pt x="498170" y="256362"/>
                  </a:lnTo>
                  <a:lnTo>
                    <a:pt x="495147" y="257594"/>
                  </a:lnTo>
                  <a:lnTo>
                    <a:pt x="356412" y="395338"/>
                  </a:lnTo>
                  <a:lnTo>
                    <a:pt x="282638" y="464870"/>
                  </a:lnTo>
                  <a:lnTo>
                    <a:pt x="192417" y="371767"/>
                  </a:lnTo>
                  <a:lnTo>
                    <a:pt x="78994" y="262737"/>
                  </a:lnTo>
                  <a:lnTo>
                    <a:pt x="76022" y="261531"/>
                  </a:lnTo>
                  <a:lnTo>
                    <a:pt x="69557" y="261531"/>
                  </a:lnTo>
                  <a:lnTo>
                    <a:pt x="66471" y="262851"/>
                  </a:lnTo>
                  <a:lnTo>
                    <a:pt x="59550" y="270052"/>
                  </a:lnTo>
                  <a:lnTo>
                    <a:pt x="59702" y="277723"/>
                  </a:lnTo>
                  <a:lnTo>
                    <a:pt x="175018" y="388543"/>
                  </a:lnTo>
                  <a:lnTo>
                    <a:pt x="274053" y="490626"/>
                  </a:lnTo>
                  <a:lnTo>
                    <a:pt x="275475" y="491832"/>
                  </a:lnTo>
                  <a:lnTo>
                    <a:pt x="277609" y="492988"/>
                  </a:lnTo>
                  <a:lnTo>
                    <a:pt x="279857" y="493687"/>
                  </a:lnTo>
                  <a:lnTo>
                    <a:pt x="282270" y="493915"/>
                  </a:lnTo>
                  <a:lnTo>
                    <a:pt x="283032" y="493915"/>
                  </a:lnTo>
                  <a:lnTo>
                    <a:pt x="372808" y="413118"/>
                  </a:lnTo>
                  <a:lnTo>
                    <a:pt x="514629" y="272326"/>
                  </a:lnTo>
                  <a:lnTo>
                    <a:pt x="514654" y="264655"/>
                  </a:lnTo>
                  <a:close/>
                </a:path>
                <a:path w="628650" h="627379">
                  <a:moveTo>
                    <a:pt x="628523" y="611441"/>
                  </a:moveTo>
                  <a:lnTo>
                    <a:pt x="514197" y="497116"/>
                  </a:lnTo>
                  <a:lnTo>
                    <a:pt x="497103" y="480021"/>
                  </a:lnTo>
                  <a:lnTo>
                    <a:pt x="501548" y="474954"/>
                  </a:lnTo>
                  <a:lnTo>
                    <a:pt x="532028" y="433171"/>
                  </a:lnTo>
                  <a:lnTo>
                    <a:pt x="554329" y="387045"/>
                  </a:lnTo>
                  <a:lnTo>
                    <a:pt x="568032" y="337718"/>
                  </a:lnTo>
                  <a:lnTo>
                    <a:pt x="572706" y="286359"/>
                  </a:lnTo>
                  <a:lnTo>
                    <a:pt x="568947" y="239979"/>
                  </a:lnTo>
                  <a:lnTo>
                    <a:pt x="558076" y="195948"/>
                  </a:lnTo>
                  <a:lnTo>
                    <a:pt x="548525" y="173393"/>
                  </a:lnTo>
                  <a:lnTo>
                    <a:pt x="548525" y="286359"/>
                  </a:lnTo>
                  <a:lnTo>
                    <a:pt x="543547" y="337489"/>
                  </a:lnTo>
                  <a:lnTo>
                    <a:pt x="528916" y="386003"/>
                  </a:lnTo>
                  <a:lnTo>
                    <a:pt x="505104" y="430796"/>
                  </a:lnTo>
                  <a:lnTo>
                    <a:pt x="472554" y="470725"/>
                  </a:lnTo>
                  <a:lnTo>
                    <a:pt x="471703" y="471385"/>
                  </a:lnTo>
                  <a:lnTo>
                    <a:pt x="471055" y="472224"/>
                  </a:lnTo>
                  <a:lnTo>
                    <a:pt x="430771" y="505104"/>
                  </a:lnTo>
                  <a:lnTo>
                    <a:pt x="386003" y="528916"/>
                  </a:lnTo>
                  <a:lnTo>
                    <a:pt x="337477" y="543547"/>
                  </a:lnTo>
                  <a:lnTo>
                    <a:pt x="286359" y="548525"/>
                  </a:lnTo>
                  <a:lnTo>
                    <a:pt x="239293" y="544296"/>
                  </a:lnTo>
                  <a:lnTo>
                    <a:pt x="194970" y="532104"/>
                  </a:lnTo>
                  <a:lnTo>
                    <a:pt x="154127" y="512686"/>
                  </a:lnTo>
                  <a:lnTo>
                    <a:pt x="117525" y="486803"/>
                  </a:lnTo>
                  <a:lnTo>
                    <a:pt x="85915" y="455180"/>
                  </a:lnTo>
                  <a:lnTo>
                    <a:pt x="60020" y="418579"/>
                  </a:lnTo>
                  <a:lnTo>
                    <a:pt x="40601" y="377748"/>
                  </a:lnTo>
                  <a:lnTo>
                    <a:pt x="28409" y="333425"/>
                  </a:lnTo>
                  <a:lnTo>
                    <a:pt x="24180" y="286359"/>
                  </a:lnTo>
                  <a:lnTo>
                    <a:pt x="28346" y="239979"/>
                  </a:lnTo>
                  <a:lnTo>
                    <a:pt x="40601" y="194970"/>
                  </a:lnTo>
                  <a:lnTo>
                    <a:pt x="60020" y="154127"/>
                  </a:lnTo>
                  <a:lnTo>
                    <a:pt x="85915" y="117538"/>
                  </a:lnTo>
                  <a:lnTo>
                    <a:pt x="117525" y="85915"/>
                  </a:lnTo>
                  <a:lnTo>
                    <a:pt x="154127" y="60020"/>
                  </a:lnTo>
                  <a:lnTo>
                    <a:pt x="194970" y="40614"/>
                  </a:lnTo>
                  <a:lnTo>
                    <a:pt x="239293" y="28409"/>
                  </a:lnTo>
                  <a:lnTo>
                    <a:pt x="286359" y="24180"/>
                  </a:lnTo>
                  <a:lnTo>
                    <a:pt x="333425" y="28409"/>
                  </a:lnTo>
                  <a:lnTo>
                    <a:pt x="377748" y="40614"/>
                  </a:lnTo>
                  <a:lnTo>
                    <a:pt x="418579" y="60020"/>
                  </a:lnTo>
                  <a:lnTo>
                    <a:pt x="455180" y="85915"/>
                  </a:lnTo>
                  <a:lnTo>
                    <a:pt x="486791" y="117538"/>
                  </a:lnTo>
                  <a:lnTo>
                    <a:pt x="512686" y="154127"/>
                  </a:lnTo>
                  <a:lnTo>
                    <a:pt x="532104" y="194970"/>
                  </a:lnTo>
                  <a:lnTo>
                    <a:pt x="544296" y="239293"/>
                  </a:lnTo>
                  <a:lnTo>
                    <a:pt x="548525" y="286359"/>
                  </a:lnTo>
                  <a:lnTo>
                    <a:pt x="548525" y="173393"/>
                  </a:lnTo>
                  <a:lnTo>
                    <a:pt x="540689" y="154876"/>
                  </a:lnTo>
                  <a:lnTo>
                    <a:pt x="517499" y="117538"/>
                  </a:lnTo>
                  <a:lnTo>
                    <a:pt x="517385" y="117348"/>
                  </a:lnTo>
                  <a:lnTo>
                    <a:pt x="488734" y="83972"/>
                  </a:lnTo>
                  <a:lnTo>
                    <a:pt x="455358" y="55333"/>
                  </a:lnTo>
                  <a:lnTo>
                    <a:pt x="417842" y="32016"/>
                  </a:lnTo>
                  <a:lnTo>
                    <a:pt x="399326" y="24180"/>
                  </a:lnTo>
                  <a:lnTo>
                    <a:pt x="376770" y="14630"/>
                  </a:lnTo>
                  <a:lnTo>
                    <a:pt x="332740" y="3759"/>
                  </a:lnTo>
                  <a:lnTo>
                    <a:pt x="286359" y="0"/>
                  </a:lnTo>
                  <a:lnTo>
                    <a:pt x="239966" y="3759"/>
                  </a:lnTo>
                  <a:lnTo>
                    <a:pt x="195935" y="14630"/>
                  </a:lnTo>
                  <a:lnTo>
                    <a:pt x="154863" y="32016"/>
                  </a:lnTo>
                  <a:lnTo>
                    <a:pt x="117348" y="55333"/>
                  </a:lnTo>
                  <a:lnTo>
                    <a:pt x="83959" y="83972"/>
                  </a:lnTo>
                  <a:lnTo>
                    <a:pt x="55321" y="117348"/>
                  </a:lnTo>
                  <a:lnTo>
                    <a:pt x="32004" y="154876"/>
                  </a:lnTo>
                  <a:lnTo>
                    <a:pt x="14617" y="195948"/>
                  </a:lnTo>
                  <a:lnTo>
                    <a:pt x="3759" y="239979"/>
                  </a:lnTo>
                  <a:lnTo>
                    <a:pt x="0" y="286359"/>
                  </a:lnTo>
                  <a:lnTo>
                    <a:pt x="3759" y="332740"/>
                  </a:lnTo>
                  <a:lnTo>
                    <a:pt x="14617" y="376770"/>
                  </a:lnTo>
                  <a:lnTo>
                    <a:pt x="32004" y="417842"/>
                  </a:lnTo>
                  <a:lnTo>
                    <a:pt x="55206" y="455180"/>
                  </a:lnTo>
                  <a:lnTo>
                    <a:pt x="83959" y="488746"/>
                  </a:lnTo>
                  <a:lnTo>
                    <a:pt x="117348" y="517385"/>
                  </a:lnTo>
                  <a:lnTo>
                    <a:pt x="154863" y="540702"/>
                  </a:lnTo>
                  <a:lnTo>
                    <a:pt x="195935" y="558088"/>
                  </a:lnTo>
                  <a:lnTo>
                    <a:pt x="239966" y="568947"/>
                  </a:lnTo>
                  <a:lnTo>
                    <a:pt x="286359" y="572706"/>
                  </a:lnTo>
                  <a:lnTo>
                    <a:pt x="337718" y="568045"/>
                  </a:lnTo>
                  <a:lnTo>
                    <a:pt x="387045" y="554342"/>
                  </a:lnTo>
                  <a:lnTo>
                    <a:pt x="399059" y="548525"/>
                  </a:lnTo>
                  <a:lnTo>
                    <a:pt x="433031" y="532104"/>
                  </a:lnTo>
                  <a:lnTo>
                    <a:pt x="474941" y="501561"/>
                  </a:lnTo>
                  <a:lnTo>
                    <a:pt x="480009" y="497116"/>
                  </a:lnTo>
                  <a:lnTo>
                    <a:pt x="608990" y="626084"/>
                  </a:lnTo>
                  <a:lnTo>
                    <a:pt x="612038" y="627341"/>
                  </a:lnTo>
                  <a:lnTo>
                    <a:pt x="618502" y="627341"/>
                  </a:lnTo>
                  <a:lnTo>
                    <a:pt x="621525" y="626084"/>
                  </a:lnTo>
                  <a:lnTo>
                    <a:pt x="628523" y="619099"/>
                  </a:lnTo>
                  <a:lnTo>
                    <a:pt x="628523" y="61144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2510948" y="7998616"/>
              <a:ext cx="253489" cy="140236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2022995" y="7737468"/>
              <a:ext cx="1119505" cy="512445"/>
            </a:xfrm>
            <a:custGeom>
              <a:avLst/>
              <a:gdLst/>
              <a:ahLst/>
              <a:cxnLst/>
              <a:rect l="l" t="t" r="r" b="b"/>
              <a:pathLst>
                <a:path w="1119505" h="512445">
                  <a:moveTo>
                    <a:pt x="420027" y="187972"/>
                  </a:moveTo>
                  <a:lnTo>
                    <a:pt x="419938" y="181521"/>
                  </a:lnTo>
                  <a:lnTo>
                    <a:pt x="418630" y="178498"/>
                  </a:lnTo>
                  <a:lnTo>
                    <a:pt x="357771" y="119240"/>
                  </a:lnTo>
                  <a:lnTo>
                    <a:pt x="333260" y="95097"/>
                  </a:lnTo>
                  <a:lnTo>
                    <a:pt x="304990" y="67233"/>
                  </a:lnTo>
                  <a:lnTo>
                    <a:pt x="301929" y="65951"/>
                  </a:lnTo>
                  <a:lnTo>
                    <a:pt x="295465" y="65951"/>
                  </a:lnTo>
                  <a:lnTo>
                    <a:pt x="292392" y="67233"/>
                  </a:lnTo>
                  <a:lnTo>
                    <a:pt x="290385" y="69227"/>
                  </a:lnTo>
                  <a:lnTo>
                    <a:pt x="290182" y="69532"/>
                  </a:lnTo>
                  <a:lnTo>
                    <a:pt x="289306" y="70535"/>
                  </a:lnTo>
                  <a:lnTo>
                    <a:pt x="287896" y="71678"/>
                  </a:lnTo>
                  <a:lnTo>
                    <a:pt x="0" y="366788"/>
                  </a:lnTo>
                  <a:lnTo>
                    <a:pt x="25" y="374383"/>
                  </a:lnTo>
                  <a:lnTo>
                    <a:pt x="134467" y="510514"/>
                  </a:lnTo>
                  <a:lnTo>
                    <a:pt x="137591" y="511822"/>
                  </a:lnTo>
                  <a:lnTo>
                    <a:pt x="144221" y="511822"/>
                  </a:lnTo>
                  <a:lnTo>
                    <a:pt x="147548" y="510286"/>
                  </a:lnTo>
                  <a:lnTo>
                    <a:pt x="172961" y="482142"/>
                  </a:lnTo>
                  <a:lnTo>
                    <a:pt x="299580" y="341896"/>
                  </a:lnTo>
                  <a:lnTo>
                    <a:pt x="300685" y="338810"/>
                  </a:lnTo>
                  <a:lnTo>
                    <a:pt x="300355" y="332346"/>
                  </a:lnTo>
                  <a:lnTo>
                    <a:pt x="140398" y="482142"/>
                  </a:lnTo>
                  <a:lnTo>
                    <a:pt x="30162" y="370497"/>
                  </a:lnTo>
                  <a:lnTo>
                    <a:pt x="298805" y="95097"/>
                  </a:lnTo>
                  <a:lnTo>
                    <a:pt x="336016" y="131813"/>
                  </a:lnTo>
                  <a:lnTo>
                    <a:pt x="401739" y="195783"/>
                  </a:lnTo>
                  <a:lnTo>
                    <a:pt x="404723" y="197002"/>
                  </a:lnTo>
                  <a:lnTo>
                    <a:pt x="411175" y="197002"/>
                  </a:lnTo>
                  <a:lnTo>
                    <a:pt x="414058" y="195783"/>
                  </a:lnTo>
                  <a:lnTo>
                    <a:pt x="418807" y="191020"/>
                  </a:lnTo>
                  <a:lnTo>
                    <a:pt x="420027" y="187972"/>
                  </a:lnTo>
                  <a:close/>
                </a:path>
                <a:path w="1119505" h="512445">
                  <a:moveTo>
                    <a:pt x="1118933" y="9169"/>
                  </a:moveTo>
                  <a:lnTo>
                    <a:pt x="1117561" y="5702"/>
                  </a:lnTo>
                  <a:lnTo>
                    <a:pt x="1112697" y="1104"/>
                  </a:lnTo>
                  <a:lnTo>
                    <a:pt x="1109916" y="0"/>
                  </a:lnTo>
                  <a:lnTo>
                    <a:pt x="1105230" y="0"/>
                  </a:lnTo>
                  <a:lnTo>
                    <a:pt x="723138" y="45377"/>
                  </a:lnTo>
                  <a:lnTo>
                    <a:pt x="719162" y="48666"/>
                  </a:lnTo>
                  <a:lnTo>
                    <a:pt x="716330" y="57785"/>
                  </a:lnTo>
                  <a:lnTo>
                    <a:pt x="717753" y="62750"/>
                  </a:lnTo>
                  <a:lnTo>
                    <a:pt x="827570" y="159092"/>
                  </a:lnTo>
                  <a:lnTo>
                    <a:pt x="808723" y="178435"/>
                  </a:lnTo>
                  <a:lnTo>
                    <a:pt x="807504" y="181495"/>
                  </a:lnTo>
                  <a:lnTo>
                    <a:pt x="807593" y="187947"/>
                  </a:lnTo>
                  <a:lnTo>
                    <a:pt x="808875" y="190969"/>
                  </a:lnTo>
                  <a:lnTo>
                    <a:pt x="813473" y="195427"/>
                  </a:lnTo>
                  <a:lnTo>
                    <a:pt x="816457" y="196646"/>
                  </a:lnTo>
                  <a:lnTo>
                    <a:pt x="822921" y="196646"/>
                  </a:lnTo>
                  <a:lnTo>
                    <a:pt x="853300" y="167373"/>
                  </a:lnTo>
                  <a:lnTo>
                    <a:pt x="854583" y="165747"/>
                  </a:lnTo>
                  <a:lnTo>
                    <a:pt x="855167" y="165036"/>
                  </a:lnTo>
                  <a:lnTo>
                    <a:pt x="855472" y="164515"/>
                  </a:lnTo>
                  <a:lnTo>
                    <a:pt x="856094" y="163233"/>
                  </a:lnTo>
                  <a:lnTo>
                    <a:pt x="856297" y="162877"/>
                  </a:lnTo>
                  <a:lnTo>
                    <a:pt x="856411" y="162534"/>
                  </a:lnTo>
                  <a:lnTo>
                    <a:pt x="856526" y="162204"/>
                  </a:lnTo>
                  <a:lnTo>
                    <a:pt x="856996" y="160286"/>
                  </a:lnTo>
                  <a:lnTo>
                    <a:pt x="856957" y="156616"/>
                  </a:lnTo>
                  <a:lnTo>
                    <a:pt x="856716" y="155194"/>
                  </a:lnTo>
                  <a:lnTo>
                    <a:pt x="856526" y="154724"/>
                  </a:lnTo>
                  <a:lnTo>
                    <a:pt x="856132" y="153568"/>
                  </a:lnTo>
                  <a:lnTo>
                    <a:pt x="853300" y="149593"/>
                  </a:lnTo>
                  <a:lnTo>
                    <a:pt x="853071" y="149301"/>
                  </a:lnTo>
                  <a:lnTo>
                    <a:pt x="757669" y="65620"/>
                  </a:lnTo>
                  <a:lnTo>
                    <a:pt x="1093685" y="25730"/>
                  </a:lnTo>
                  <a:lnTo>
                    <a:pt x="1072616" y="361899"/>
                  </a:lnTo>
                  <a:lnTo>
                    <a:pt x="1010615" y="300113"/>
                  </a:lnTo>
                  <a:lnTo>
                    <a:pt x="985139" y="274739"/>
                  </a:lnTo>
                  <a:lnTo>
                    <a:pt x="984453" y="274269"/>
                  </a:lnTo>
                  <a:lnTo>
                    <a:pt x="984262" y="274015"/>
                  </a:lnTo>
                  <a:lnTo>
                    <a:pt x="984059" y="273799"/>
                  </a:lnTo>
                  <a:lnTo>
                    <a:pt x="983322" y="273151"/>
                  </a:lnTo>
                  <a:lnTo>
                    <a:pt x="982929" y="272872"/>
                  </a:lnTo>
                  <a:lnTo>
                    <a:pt x="980617" y="271437"/>
                  </a:lnTo>
                  <a:lnTo>
                    <a:pt x="978408" y="270802"/>
                  </a:lnTo>
                  <a:lnTo>
                    <a:pt x="972896" y="270802"/>
                  </a:lnTo>
                  <a:lnTo>
                    <a:pt x="969873" y="272046"/>
                  </a:lnTo>
                  <a:lnTo>
                    <a:pt x="968057" y="273799"/>
                  </a:lnTo>
                  <a:lnTo>
                    <a:pt x="967714" y="274269"/>
                  </a:lnTo>
                  <a:lnTo>
                    <a:pt x="967613" y="274408"/>
                  </a:lnTo>
                  <a:lnTo>
                    <a:pt x="908316" y="335699"/>
                  </a:lnTo>
                  <a:lnTo>
                    <a:pt x="908456" y="343357"/>
                  </a:lnTo>
                  <a:lnTo>
                    <a:pt x="915504" y="350189"/>
                  </a:lnTo>
                  <a:lnTo>
                    <a:pt x="918502" y="351396"/>
                  </a:lnTo>
                  <a:lnTo>
                    <a:pt x="924953" y="351396"/>
                  </a:lnTo>
                  <a:lnTo>
                    <a:pt x="927798" y="350189"/>
                  </a:lnTo>
                  <a:lnTo>
                    <a:pt x="927938" y="350189"/>
                  </a:lnTo>
                  <a:lnTo>
                    <a:pt x="976376" y="300113"/>
                  </a:lnTo>
                  <a:lnTo>
                    <a:pt x="1076769" y="400138"/>
                  </a:lnTo>
                  <a:lnTo>
                    <a:pt x="1079792" y="401396"/>
                  </a:lnTo>
                  <a:lnTo>
                    <a:pt x="1084516" y="401396"/>
                  </a:lnTo>
                  <a:lnTo>
                    <a:pt x="1085938" y="401129"/>
                  </a:lnTo>
                  <a:lnTo>
                    <a:pt x="1091742" y="398932"/>
                  </a:lnTo>
                  <a:lnTo>
                    <a:pt x="1094790" y="394779"/>
                  </a:lnTo>
                  <a:lnTo>
                    <a:pt x="1096848" y="361899"/>
                  </a:lnTo>
                  <a:lnTo>
                    <a:pt x="1117892" y="25730"/>
                  </a:lnTo>
                  <a:lnTo>
                    <a:pt x="1118933" y="91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6" name="object 216"/>
          <p:cNvGrpSpPr/>
          <p:nvPr/>
        </p:nvGrpSpPr>
        <p:grpSpPr>
          <a:xfrm>
            <a:off x="3690715" y="9032173"/>
            <a:ext cx="1148715" cy="1154430"/>
            <a:chOff x="3690715" y="9032173"/>
            <a:chExt cx="1148715" cy="1154430"/>
          </a:xfrm>
        </p:grpSpPr>
        <p:sp>
          <p:nvSpPr>
            <p:cNvPr id="217" name="object 217"/>
            <p:cNvSpPr/>
            <p:nvPr/>
          </p:nvSpPr>
          <p:spPr>
            <a:xfrm>
              <a:off x="3834460" y="9175934"/>
              <a:ext cx="861694" cy="809625"/>
            </a:xfrm>
            <a:custGeom>
              <a:avLst/>
              <a:gdLst/>
              <a:ahLst/>
              <a:cxnLst/>
              <a:rect l="l" t="t" r="r" b="b"/>
              <a:pathLst>
                <a:path w="861695" h="809625">
                  <a:moveTo>
                    <a:pt x="36398" y="330225"/>
                  </a:moveTo>
                  <a:lnTo>
                    <a:pt x="32410" y="323773"/>
                  </a:lnTo>
                  <a:lnTo>
                    <a:pt x="19532" y="320713"/>
                  </a:lnTo>
                  <a:lnTo>
                    <a:pt x="13055" y="324713"/>
                  </a:lnTo>
                  <a:lnTo>
                    <a:pt x="2895" y="380390"/>
                  </a:lnTo>
                  <a:lnTo>
                    <a:pt x="0" y="430530"/>
                  </a:lnTo>
                  <a:lnTo>
                    <a:pt x="0" y="437159"/>
                  </a:lnTo>
                  <a:lnTo>
                    <a:pt x="5372" y="442531"/>
                  </a:lnTo>
                  <a:lnTo>
                    <a:pt x="12001" y="442531"/>
                  </a:lnTo>
                  <a:lnTo>
                    <a:pt x="18630" y="442531"/>
                  </a:lnTo>
                  <a:lnTo>
                    <a:pt x="24003" y="437159"/>
                  </a:lnTo>
                  <a:lnTo>
                    <a:pt x="24003" y="430530"/>
                  </a:lnTo>
                  <a:lnTo>
                    <a:pt x="24676" y="406781"/>
                  </a:lnTo>
                  <a:lnTo>
                    <a:pt x="26733" y="383171"/>
                  </a:lnTo>
                  <a:lnTo>
                    <a:pt x="30124" y="359778"/>
                  </a:lnTo>
                  <a:lnTo>
                    <a:pt x="34874" y="336677"/>
                  </a:lnTo>
                  <a:lnTo>
                    <a:pt x="36398" y="330225"/>
                  </a:lnTo>
                  <a:close/>
                </a:path>
                <a:path w="861695" h="809625">
                  <a:moveTo>
                    <a:pt x="582828" y="33274"/>
                  </a:moveTo>
                  <a:lnTo>
                    <a:pt x="538556" y="13665"/>
                  </a:lnTo>
                  <a:lnTo>
                    <a:pt x="467055" y="1524"/>
                  </a:lnTo>
                  <a:lnTo>
                    <a:pt x="430542" y="0"/>
                  </a:lnTo>
                  <a:lnTo>
                    <a:pt x="379882" y="3009"/>
                  </a:lnTo>
                  <a:lnTo>
                    <a:pt x="330441" y="11887"/>
                  </a:lnTo>
                  <a:lnTo>
                    <a:pt x="282702" y="26339"/>
                  </a:lnTo>
                  <a:lnTo>
                    <a:pt x="237109" y="46113"/>
                  </a:lnTo>
                  <a:lnTo>
                    <a:pt x="194119" y="70954"/>
                  </a:lnTo>
                  <a:lnTo>
                    <a:pt x="154203" y="100571"/>
                  </a:lnTo>
                  <a:lnTo>
                    <a:pt x="117817" y="134734"/>
                  </a:lnTo>
                  <a:lnTo>
                    <a:pt x="85407" y="173139"/>
                  </a:lnTo>
                  <a:lnTo>
                    <a:pt x="57442" y="215557"/>
                  </a:lnTo>
                  <a:lnTo>
                    <a:pt x="54114" y="221297"/>
                  </a:lnTo>
                  <a:lnTo>
                    <a:pt x="56095" y="228625"/>
                  </a:lnTo>
                  <a:lnTo>
                    <a:pt x="63703" y="233032"/>
                  </a:lnTo>
                  <a:lnTo>
                    <a:pt x="65773" y="233553"/>
                  </a:lnTo>
                  <a:lnTo>
                    <a:pt x="67805" y="233553"/>
                  </a:lnTo>
                  <a:lnTo>
                    <a:pt x="71958" y="233553"/>
                  </a:lnTo>
                  <a:lnTo>
                    <a:pt x="75984" y="231394"/>
                  </a:lnTo>
                  <a:lnTo>
                    <a:pt x="78206" y="227558"/>
                  </a:lnTo>
                  <a:lnTo>
                    <a:pt x="104622" y="187502"/>
                  </a:lnTo>
                  <a:lnTo>
                    <a:pt x="135216" y="151218"/>
                  </a:lnTo>
                  <a:lnTo>
                    <a:pt x="169595" y="118973"/>
                  </a:lnTo>
                  <a:lnTo>
                    <a:pt x="207289" y="90995"/>
                  </a:lnTo>
                  <a:lnTo>
                    <a:pt x="247878" y="67538"/>
                  </a:lnTo>
                  <a:lnTo>
                    <a:pt x="290931" y="48856"/>
                  </a:lnTo>
                  <a:lnTo>
                    <a:pt x="336016" y="35204"/>
                  </a:lnTo>
                  <a:lnTo>
                    <a:pt x="382701" y="26835"/>
                  </a:lnTo>
                  <a:lnTo>
                    <a:pt x="430542" y="23990"/>
                  </a:lnTo>
                  <a:lnTo>
                    <a:pt x="465035" y="25425"/>
                  </a:lnTo>
                  <a:lnTo>
                    <a:pt x="499071" y="29743"/>
                  </a:lnTo>
                  <a:lnTo>
                    <a:pt x="532549" y="36893"/>
                  </a:lnTo>
                  <a:lnTo>
                    <a:pt x="565340" y="46863"/>
                  </a:lnTo>
                  <a:lnTo>
                    <a:pt x="571588" y="49085"/>
                  </a:lnTo>
                  <a:lnTo>
                    <a:pt x="578446" y="45783"/>
                  </a:lnTo>
                  <a:lnTo>
                    <a:pt x="582828" y="33274"/>
                  </a:lnTo>
                  <a:close/>
                </a:path>
                <a:path w="861695" h="809625">
                  <a:moveTo>
                    <a:pt x="717575" y="289153"/>
                  </a:moveTo>
                  <a:lnTo>
                    <a:pt x="714768" y="275285"/>
                  </a:lnTo>
                  <a:lnTo>
                    <a:pt x="707110" y="263956"/>
                  </a:lnTo>
                  <a:lnTo>
                    <a:pt x="695782" y="256298"/>
                  </a:lnTo>
                  <a:lnTo>
                    <a:pt x="693572" y="255854"/>
                  </a:lnTo>
                  <a:lnTo>
                    <a:pt x="693572" y="282714"/>
                  </a:lnTo>
                  <a:lnTo>
                    <a:pt x="693572" y="592366"/>
                  </a:lnTo>
                  <a:lnTo>
                    <a:pt x="534352" y="592366"/>
                  </a:lnTo>
                  <a:lnTo>
                    <a:pt x="534352" y="277482"/>
                  </a:lnTo>
                  <a:lnTo>
                    <a:pt x="688340" y="277482"/>
                  </a:lnTo>
                  <a:lnTo>
                    <a:pt x="693572" y="282714"/>
                  </a:lnTo>
                  <a:lnTo>
                    <a:pt x="693572" y="255854"/>
                  </a:lnTo>
                  <a:lnTo>
                    <a:pt x="681913" y="253492"/>
                  </a:lnTo>
                  <a:lnTo>
                    <a:pt x="534352" y="253492"/>
                  </a:lnTo>
                  <a:lnTo>
                    <a:pt x="534352" y="183743"/>
                  </a:lnTo>
                  <a:lnTo>
                    <a:pt x="531545" y="169887"/>
                  </a:lnTo>
                  <a:lnTo>
                    <a:pt x="523900" y="158559"/>
                  </a:lnTo>
                  <a:lnTo>
                    <a:pt x="512559" y="150914"/>
                  </a:lnTo>
                  <a:lnTo>
                    <a:pt x="510349" y="150469"/>
                  </a:lnTo>
                  <a:lnTo>
                    <a:pt x="510349" y="177330"/>
                  </a:lnTo>
                  <a:lnTo>
                    <a:pt x="510349" y="258851"/>
                  </a:lnTo>
                  <a:lnTo>
                    <a:pt x="510349" y="592366"/>
                  </a:lnTo>
                  <a:lnTo>
                    <a:pt x="350913" y="592366"/>
                  </a:lnTo>
                  <a:lnTo>
                    <a:pt x="350913" y="354253"/>
                  </a:lnTo>
                  <a:lnTo>
                    <a:pt x="350913" y="177330"/>
                  </a:lnTo>
                  <a:lnTo>
                    <a:pt x="356146" y="172097"/>
                  </a:lnTo>
                  <a:lnTo>
                    <a:pt x="505117" y="172097"/>
                  </a:lnTo>
                  <a:lnTo>
                    <a:pt x="510349" y="177330"/>
                  </a:lnTo>
                  <a:lnTo>
                    <a:pt x="510349" y="150469"/>
                  </a:lnTo>
                  <a:lnTo>
                    <a:pt x="498690" y="148107"/>
                  </a:lnTo>
                  <a:lnTo>
                    <a:pt x="362572" y="148107"/>
                  </a:lnTo>
                  <a:lnTo>
                    <a:pt x="348716" y="150914"/>
                  </a:lnTo>
                  <a:lnTo>
                    <a:pt x="337375" y="158559"/>
                  </a:lnTo>
                  <a:lnTo>
                    <a:pt x="329730" y="169887"/>
                  </a:lnTo>
                  <a:lnTo>
                    <a:pt x="326923" y="183743"/>
                  </a:lnTo>
                  <a:lnTo>
                    <a:pt x="326923" y="348881"/>
                  </a:lnTo>
                  <a:lnTo>
                    <a:pt x="326923" y="372872"/>
                  </a:lnTo>
                  <a:lnTo>
                    <a:pt x="326923" y="592366"/>
                  </a:lnTo>
                  <a:lnTo>
                    <a:pt x="167487" y="592366"/>
                  </a:lnTo>
                  <a:lnTo>
                    <a:pt x="167487" y="378104"/>
                  </a:lnTo>
                  <a:lnTo>
                    <a:pt x="172732" y="372872"/>
                  </a:lnTo>
                  <a:lnTo>
                    <a:pt x="326923" y="372872"/>
                  </a:lnTo>
                  <a:lnTo>
                    <a:pt x="326923" y="348881"/>
                  </a:lnTo>
                  <a:lnTo>
                    <a:pt x="179158" y="348881"/>
                  </a:lnTo>
                  <a:lnTo>
                    <a:pt x="165290" y="351688"/>
                  </a:lnTo>
                  <a:lnTo>
                    <a:pt x="153949" y="359333"/>
                  </a:lnTo>
                  <a:lnTo>
                    <a:pt x="146304" y="370674"/>
                  </a:lnTo>
                  <a:lnTo>
                    <a:pt x="143497" y="384543"/>
                  </a:lnTo>
                  <a:lnTo>
                    <a:pt x="143497" y="597738"/>
                  </a:lnTo>
                  <a:lnTo>
                    <a:pt x="143497" y="609231"/>
                  </a:lnTo>
                  <a:lnTo>
                    <a:pt x="143497" y="610984"/>
                  </a:lnTo>
                  <a:lnTo>
                    <a:pt x="148869" y="616356"/>
                  </a:lnTo>
                  <a:lnTo>
                    <a:pt x="698944" y="616356"/>
                  </a:lnTo>
                  <a:lnTo>
                    <a:pt x="705573" y="616356"/>
                  </a:lnTo>
                  <a:lnTo>
                    <a:pt x="712190" y="616356"/>
                  </a:lnTo>
                  <a:lnTo>
                    <a:pt x="717575" y="610984"/>
                  </a:lnTo>
                  <a:lnTo>
                    <a:pt x="717575" y="597738"/>
                  </a:lnTo>
                  <a:lnTo>
                    <a:pt x="717575" y="289153"/>
                  </a:lnTo>
                  <a:close/>
                </a:path>
                <a:path w="861695" h="809625">
                  <a:moveTo>
                    <a:pt x="861072" y="430530"/>
                  </a:moveTo>
                  <a:lnTo>
                    <a:pt x="858291" y="381190"/>
                  </a:lnTo>
                  <a:lnTo>
                    <a:pt x="850061" y="333108"/>
                  </a:lnTo>
                  <a:lnTo>
                    <a:pt x="836561" y="286651"/>
                  </a:lnTo>
                  <a:lnTo>
                    <a:pt x="817981" y="242201"/>
                  </a:lnTo>
                  <a:lnTo>
                    <a:pt x="794499" y="200126"/>
                  </a:lnTo>
                  <a:lnTo>
                    <a:pt x="766292" y="160807"/>
                  </a:lnTo>
                  <a:lnTo>
                    <a:pt x="733526" y="124599"/>
                  </a:lnTo>
                  <a:lnTo>
                    <a:pt x="696417" y="91871"/>
                  </a:lnTo>
                  <a:lnTo>
                    <a:pt x="691210" y="87795"/>
                  </a:lnTo>
                  <a:lnTo>
                    <a:pt x="683666" y="88696"/>
                  </a:lnTo>
                  <a:lnTo>
                    <a:pt x="675474" y="99110"/>
                  </a:lnTo>
                  <a:lnTo>
                    <a:pt x="676376" y="106654"/>
                  </a:lnTo>
                  <a:lnTo>
                    <a:pt x="681583" y="110744"/>
                  </a:lnTo>
                  <a:lnTo>
                    <a:pt x="721309" y="146329"/>
                  </a:lnTo>
                  <a:lnTo>
                    <a:pt x="755624" y="186156"/>
                  </a:lnTo>
                  <a:lnTo>
                    <a:pt x="784275" y="229692"/>
                  </a:lnTo>
                  <a:lnTo>
                    <a:pt x="806996" y="276428"/>
                  </a:lnTo>
                  <a:lnTo>
                    <a:pt x="823544" y="325831"/>
                  </a:lnTo>
                  <a:lnTo>
                    <a:pt x="833653" y="377367"/>
                  </a:lnTo>
                  <a:lnTo>
                    <a:pt x="837082" y="430530"/>
                  </a:lnTo>
                  <a:lnTo>
                    <a:pt x="834136" y="479425"/>
                  </a:lnTo>
                  <a:lnTo>
                    <a:pt x="825474" y="527011"/>
                  </a:lnTo>
                  <a:lnTo>
                    <a:pt x="811352" y="572858"/>
                  </a:lnTo>
                  <a:lnTo>
                    <a:pt x="792022" y="616534"/>
                  </a:lnTo>
                  <a:lnTo>
                    <a:pt x="767753" y="657580"/>
                  </a:lnTo>
                  <a:lnTo>
                    <a:pt x="738809" y="695579"/>
                  </a:lnTo>
                  <a:lnTo>
                    <a:pt x="705434" y="730072"/>
                  </a:lnTo>
                  <a:lnTo>
                    <a:pt x="667905" y="760641"/>
                  </a:lnTo>
                  <a:lnTo>
                    <a:pt x="626465" y="786841"/>
                  </a:lnTo>
                  <a:lnTo>
                    <a:pt x="620661" y="790028"/>
                  </a:lnTo>
                  <a:lnTo>
                    <a:pt x="618540" y="797331"/>
                  </a:lnTo>
                  <a:lnTo>
                    <a:pt x="623925" y="807085"/>
                  </a:lnTo>
                  <a:lnTo>
                    <a:pt x="628040" y="809345"/>
                  </a:lnTo>
                  <a:lnTo>
                    <a:pt x="632256" y="809345"/>
                  </a:lnTo>
                  <a:lnTo>
                    <a:pt x="634212" y="809345"/>
                  </a:lnTo>
                  <a:lnTo>
                    <a:pt x="681926" y="780097"/>
                  </a:lnTo>
                  <a:lnTo>
                    <a:pt x="721664" y="747737"/>
                  </a:lnTo>
                  <a:lnTo>
                    <a:pt x="757008" y="711200"/>
                  </a:lnTo>
                  <a:lnTo>
                    <a:pt x="787654" y="670966"/>
                  </a:lnTo>
                  <a:lnTo>
                    <a:pt x="813358" y="627494"/>
                  </a:lnTo>
                  <a:lnTo>
                    <a:pt x="833818" y="581253"/>
                  </a:lnTo>
                  <a:lnTo>
                    <a:pt x="848779" y="532701"/>
                  </a:lnTo>
                  <a:lnTo>
                    <a:pt x="857961" y="482307"/>
                  </a:lnTo>
                  <a:lnTo>
                    <a:pt x="861072" y="43053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869980" y="9765536"/>
              <a:ext cx="218464" cy="225815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3690715" y="9032173"/>
              <a:ext cx="1148715" cy="1087755"/>
            </a:xfrm>
            <a:custGeom>
              <a:avLst/>
              <a:gdLst/>
              <a:ahLst/>
              <a:cxnLst/>
              <a:rect l="l" t="t" r="r" b="b"/>
              <a:pathLst>
                <a:path w="1148714" h="1087754">
                  <a:moveTo>
                    <a:pt x="574286" y="0"/>
                  </a:moveTo>
                  <a:lnTo>
                    <a:pt x="527254" y="1907"/>
                  </a:lnTo>
                  <a:lnTo>
                    <a:pt x="481257" y="7529"/>
                  </a:lnTo>
                  <a:lnTo>
                    <a:pt x="436444" y="16718"/>
                  </a:lnTo>
                  <a:lnTo>
                    <a:pt x="392962" y="29325"/>
                  </a:lnTo>
                  <a:lnTo>
                    <a:pt x="350962" y="45200"/>
                  </a:lnTo>
                  <a:lnTo>
                    <a:pt x="310593" y="64195"/>
                  </a:lnTo>
                  <a:lnTo>
                    <a:pt x="272002" y="86160"/>
                  </a:lnTo>
                  <a:lnTo>
                    <a:pt x="235340" y="110948"/>
                  </a:lnTo>
                  <a:lnTo>
                    <a:pt x="200754" y="138408"/>
                  </a:lnTo>
                  <a:lnTo>
                    <a:pt x="168395" y="168392"/>
                  </a:lnTo>
                  <a:lnTo>
                    <a:pt x="138411" y="200752"/>
                  </a:lnTo>
                  <a:lnTo>
                    <a:pt x="110950" y="235337"/>
                  </a:lnTo>
                  <a:lnTo>
                    <a:pt x="86162" y="272000"/>
                  </a:lnTo>
                  <a:lnTo>
                    <a:pt x="64196" y="310592"/>
                  </a:lnTo>
                  <a:lnTo>
                    <a:pt x="45201" y="350962"/>
                  </a:lnTo>
                  <a:lnTo>
                    <a:pt x="29326" y="392964"/>
                  </a:lnTo>
                  <a:lnTo>
                    <a:pt x="16719" y="436447"/>
                  </a:lnTo>
                  <a:lnTo>
                    <a:pt x="7530" y="481262"/>
                  </a:lnTo>
                  <a:lnTo>
                    <a:pt x="1907" y="527262"/>
                  </a:lnTo>
                  <a:lnTo>
                    <a:pt x="0" y="574296"/>
                  </a:lnTo>
                  <a:lnTo>
                    <a:pt x="1494" y="616012"/>
                  </a:lnTo>
                  <a:lnTo>
                    <a:pt x="5964" y="657346"/>
                  </a:lnTo>
                  <a:lnTo>
                    <a:pt x="13389" y="698154"/>
                  </a:lnTo>
                  <a:lnTo>
                    <a:pt x="23747" y="738291"/>
                  </a:lnTo>
                  <a:lnTo>
                    <a:pt x="32344" y="748280"/>
                  </a:lnTo>
                  <a:lnTo>
                    <a:pt x="45014" y="744469"/>
                  </a:lnTo>
                  <a:lnTo>
                    <a:pt x="48637" y="737789"/>
                  </a:lnTo>
                  <a:lnTo>
                    <a:pt x="46742" y="731443"/>
                  </a:lnTo>
                  <a:lnTo>
                    <a:pt x="36816" y="692987"/>
                  </a:lnTo>
                  <a:lnTo>
                    <a:pt x="29703" y="653887"/>
                  </a:lnTo>
                  <a:lnTo>
                    <a:pt x="25420" y="614277"/>
                  </a:lnTo>
                  <a:lnTo>
                    <a:pt x="23988" y="574296"/>
                  </a:lnTo>
                  <a:lnTo>
                    <a:pt x="26012" y="526882"/>
                  </a:lnTo>
                  <a:lnTo>
                    <a:pt x="31972" y="480574"/>
                  </a:lnTo>
                  <a:lnTo>
                    <a:pt x="41703" y="435540"/>
                  </a:lnTo>
                  <a:lnTo>
                    <a:pt x="55036" y="391945"/>
                  </a:lnTo>
                  <a:lnTo>
                    <a:pt x="71807" y="349957"/>
                  </a:lnTo>
                  <a:lnTo>
                    <a:pt x="91849" y="309741"/>
                  </a:lnTo>
                  <a:lnTo>
                    <a:pt x="114995" y="271465"/>
                  </a:lnTo>
                  <a:lnTo>
                    <a:pt x="141079" y="235294"/>
                  </a:lnTo>
                  <a:lnTo>
                    <a:pt x="169934" y="201395"/>
                  </a:lnTo>
                  <a:lnTo>
                    <a:pt x="201394" y="169935"/>
                  </a:lnTo>
                  <a:lnTo>
                    <a:pt x="235292" y="141080"/>
                  </a:lnTo>
                  <a:lnTo>
                    <a:pt x="271462" y="114996"/>
                  </a:lnTo>
                  <a:lnTo>
                    <a:pt x="309738" y="91850"/>
                  </a:lnTo>
                  <a:lnTo>
                    <a:pt x="349953" y="71808"/>
                  </a:lnTo>
                  <a:lnTo>
                    <a:pt x="391940" y="55037"/>
                  </a:lnTo>
                  <a:lnTo>
                    <a:pt x="435533" y="41703"/>
                  </a:lnTo>
                  <a:lnTo>
                    <a:pt x="480566" y="31972"/>
                  </a:lnTo>
                  <a:lnTo>
                    <a:pt x="526873" y="26012"/>
                  </a:lnTo>
                  <a:lnTo>
                    <a:pt x="574286" y="23988"/>
                  </a:lnTo>
                  <a:lnTo>
                    <a:pt x="621699" y="26012"/>
                  </a:lnTo>
                  <a:lnTo>
                    <a:pt x="668005" y="31972"/>
                  </a:lnTo>
                  <a:lnTo>
                    <a:pt x="713038" y="41703"/>
                  </a:lnTo>
                  <a:lnTo>
                    <a:pt x="756631" y="55037"/>
                  </a:lnTo>
                  <a:lnTo>
                    <a:pt x="798619" y="71808"/>
                  </a:lnTo>
                  <a:lnTo>
                    <a:pt x="838833" y="91850"/>
                  </a:lnTo>
                  <a:lnTo>
                    <a:pt x="877109" y="114996"/>
                  </a:lnTo>
                  <a:lnTo>
                    <a:pt x="913279" y="141080"/>
                  </a:lnTo>
                  <a:lnTo>
                    <a:pt x="947178" y="169935"/>
                  </a:lnTo>
                  <a:lnTo>
                    <a:pt x="978638" y="201395"/>
                  </a:lnTo>
                  <a:lnTo>
                    <a:pt x="1007493" y="235294"/>
                  </a:lnTo>
                  <a:lnTo>
                    <a:pt x="1033576" y="271465"/>
                  </a:lnTo>
                  <a:lnTo>
                    <a:pt x="1056722" y="309741"/>
                  </a:lnTo>
                  <a:lnTo>
                    <a:pt x="1076764" y="349957"/>
                  </a:lnTo>
                  <a:lnTo>
                    <a:pt x="1093535" y="391945"/>
                  </a:lnTo>
                  <a:lnTo>
                    <a:pt x="1106869" y="435540"/>
                  </a:lnTo>
                  <a:lnTo>
                    <a:pt x="1116599" y="480574"/>
                  </a:lnTo>
                  <a:lnTo>
                    <a:pt x="1122559" y="526882"/>
                  </a:lnTo>
                  <a:lnTo>
                    <a:pt x="1124583" y="574296"/>
                  </a:lnTo>
                  <a:lnTo>
                    <a:pt x="1122563" y="621839"/>
                  </a:lnTo>
                  <a:lnTo>
                    <a:pt x="1116584" y="668476"/>
                  </a:lnTo>
                  <a:lnTo>
                    <a:pt x="1106770" y="714008"/>
                  </a:lnTo>
                  <a:lnTo>
                    <a:pt x="1093241" y="758234"/>
                  </a:lnTo>
                  <a:lnTo>
                    <a:pt x="1076122" y="800954"/>
                  </a:lnTo>
                  <a:lnTo>
                    <a:pt x="1055534" y="841969"/>
                  </a:lnTo>
                  <a:lnTo>
                    <a:pt x="1031601" y="881078"/>
                  </a:lnTo>
                  <a:lnTo>
                    <a:pt x="1004443" y="918081"/>
                  </a:lnTo>
                  <a:lnTo>
                    <a:pt x="974185" y="952778"/>
                  </a:lnTo>
                  <a:lnTo>
                    <a:pt x="940948" y="984968"/>
                  </a:lnTo>
                  <a:lnTo>
                    <a:pt x="904856" y="1014452"/>
                  </a:lnTo>
                  <a:lnTo>
                    <a:pt x="866029" y="1041030"/>
                  </a:lnTo>
                  <a:lnTo>
                    <a:pt x="824592" y="1064501"/>
                  </a:lnTo>
                  <a:lnTo>
                    <a:pt x="818697" y="1067517"/>
                  </a:lnTo>
                  <a:lnTo>
                    <a:pt x="816352" y="1074742"/>
                  </a:lnTo>
                  <a:lnTo>
                    <a:pt x="821503" y="1084783"/>
                  </a:lnTo>
                  <a:lnTo>
                    <a:pt x="825702" y="1087171"/>
                  </a:lnTo>
                  <a:lnTo>
                    <a:pt x="830068" y="1087171"/>
                  </a:lnTo>
                  <a:lnTo>
                    <a:pt x="831911" y="1087171"/>
                  </a:lnTo>
                  <a:lnTo>
                    <a:pt x="878764" y="1061360"/>
                  </a:lnTo>
                  <a:lnTo>
                    <a:pt x="919280" y="1033626"/>
                  </a:lnTo>
                  <a:lnTo>
                    <a:pt x="956944" y="1002858"/>
                  </a:lnTo>
                  <a:lnTo>
                    <a:pt x="991627" y="969266"/>
                  </a:lnTo>
                  <a:lnTo>
                    <a:pt x="1023202" y="933058"/>
                  </a:lnTo>
                  <a:lnTo>
                    <a:pt x="1051542" y="894443"/>
                  </a:lnTo>
                  <a:lnTo>
                    <a:pt x="1076517" y="853631"/>
                  </a:lnTo>
                  <a:lnTo>
                    <a:pt x="1098001" y="810829"/>
                  </a:lnTo>
                  <a:lnTo>
                    <a:pt x="1115866" y="766247"/>
                  </a:lnTo>
                  <a:lnTo>
                    <a:pt x="1129983" y="720094"/>
                  </a:lnTo>
                  <a:lnTo>
                    <a:pt x="1140225" y="672579"/>
                  </a:lnTo>
                  <a:lnTo>
                    <a:pt x="1146464" y="623910"/>
                  </a:lnTo>
                  <a:lnTo>
                    <a:pt x="1148572" y="574296"/>
                  </a:lnTo>
                  <a:lnTo>
                    <a:pt x="1146664" y="527262"/>
                  </a:lnTo>
                  <a:lnTo>
                    <a:pt x="1141042" y="481262"/>
                  </a:lnTo>
                  <a:lnTo>
                    <a:pt x="1131852" y="436447"/>
                  </a:lnTo>
                  <a:lnTo>
                    <a:pt x="1119246" y="392964"/>
                  </a:lnTo>
                  <a:lnTo>
                    <a:pt x="1103370" y="350962"/>
                  </a:lnTo>
                  <a:lnTo>
                    <a:pt x="1084375" y="310592"/>
                  </a:lnTo>
                  <a:lnTo>
                    <a:pt x="1062409" y="272000"/>
                  </a:lnTo>
                  <a:lnTo>
                    <a:pt x="1037621" y="235337"/>
                  </a:lnTo>
                  <a:lnTo>
                    <a:pt x="1010161" y="200752"/>
                  </a:lnTo>
                  <a:lnTo>
                    <a:pt x="980176" y="168392"/>
                  </a:lnTo>
                  <a:lnTo>
                    <a:pt x="947817" y="138408"/>
                  </a:lnTo>
                  <a:lnTo>
                    <a:pt x="913232" y="110948"/>
                  </a:lnTo>
                  <a:lnTo>
                    <a:pt x="876569" y="86160"/>
                  </a:lnTo>
                  <a:lnTo>
                    <a:pt x="837979" y="64195"/>
                  </a:lnTo>
                  <a:lnTo>
                    <a:pt x="797609" y="45200"/>
                  </a:lnTo>
                  <a:lnTo>
                    <a:pt x="755609" y="29325"/>
                  </a:lnTo>
                  <a:lnTo>
                    <a:pt x="712128" y="16718"/>
                  </a:lnTo>
                  <a:lnTo>
                    <a:pt x="667314" y="7529"/>
                  </a:lnTo>
                  <a:lnTo>
                    <a:pt x="621317" y="1907"/>
                  </a:lnTo>
                  <a:lnTo>
                    <a:pt x="57428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0" name="object 22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785889" y="9908371"/>
              <a:ext cx="158487" cy="162319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3992575" y="9883222"/>
              <a:ext cx="568325" cy="303530"/>
            </a:xfrm>
            <a:custGeom>
              <a:avLst/>
              <a:gdLst/>
              <a:ahLst/>
              <a:cxnLst/>
              <a:rect l="l" t="t" r="r" b="b"/>
              <a:pathLst>
                <a:path w="568325" h="303529">
                  <a:moveTo>
                    <a:pt x="105562" y="253555"/>
                  </a:moveTo>
                  <a:lnTo>
                    <a:pt x="102196" y="246761"/>
                  </a:lnTo>
                  <a:lnTo>
                    <a:pt x="76327" y="237578"/>
                  </a:lnTo>
                  <a:lnTo>
                    <a:pt x="56959" y="229755"/>
                  </a:lnTo>
                  <a:lnTo>
                    <a:pt x="37909" y="221221"/>
                  </a:lnTo>
                  <a:lnTo>
                    <a:pt x="19227" y="211975"/>
                  </a:lnTo>
                  <a:lnTo>
                    <a:pt x="13347" y="208902"/>
                  </a:lnTo>
                  <a:lnTo>
                    <a:pt x="6096" y="211213"/>
                  </a:lnTo>
                  <a:lnTo>
                    <a:pt x="0" y="222961"/>
                  </a:lnTo>
                  <a:lnTo>
                    <a:pt x="2298" y="230212"/>
                  </a:lnTo>
                  <a:lnTo>
                    <a:pt x="27673" y="242912"/>
                  </a:lnTo>
                  <a:lnTo>
                    <a:pt x="47561" y="251828"/>
                  </a:lnTo>
                  <a:lnTo>
                    <a:pt x="67779" y="259981"/>
                  </a:lnTo>
                  <a:lnTo>
                    <a:pt x="89509" y="267779"/>
                  </a:lnTo>
                  <a:lnTo>
                    <a:pt x="92075" y="267995"/>
                  </a:lnTo>
                  <a:lnTo>
                    <a:pt x="97078" y="267995"/>
                  </a:lnTo>
                  <a:lnTo>
                    <a:pt x="101752" y="264833"/>
                  </a:lnTo>
                  <a:lnTo>
                    <a:pt x="105562" y="253555"/>
                  </a:lnTo>
                  <a:close/>
                </a:path>
                <a:path w="568325" h="303529">
                  <a:moveTo>
                    <a:pt x="568147" y="291134"/>
                  </a:moveTo>
                  <a:lnTo>
                    <a:pt x="561035" y="273481"/>
                  </a:lnTo>
                  <a:lnTo>
                    <a:pt x="535152" y="209296"/>
                  </a:lnTo>
                  <a:lnTo>
                    <a:pt x="535152" y="273481"/>
                  </a:lnTo>
                  <a:lnTo>
                    <a:pt x="334175" y="218770"/>
                  </a:lnTo>
                  <a:lnTo>
                    <a:pt x="440728" y="39243"/>
                  </a:lnTo>
                  <a:lnTo>
                    <a:pt x="535152" y="273481"/>
                  </a:lnTo>
                  <a:lnTo>
                    <a:pt x="535152" y="209296"/>
                  </a:lnTo>
                  <a:lnTo>
                    <a:pt x="466598" y="39243"/>
                  </a:lnTo>
                  <a:lnTo>
                    <a:pt x="453923" y="7797"/>
                  </a:lnTo>
                  <a:lnTo>
                    <a:pt x="452196" y="3556"/>
                  </a:lnTo>
                  <a:lnTo>
                    <a:pt x="448246" y="673"/>
                  </a:lnTo>
                  <a:lnTo>
                    <a:pt x="439178" y="0"/>
                  </a:lnTo>
                  <a:lnTo>
                    <a:pt x="434784" y="2222"/>
                  </a:lnTo>
                  <a:lnTo>
                    <a:pt x="432473" y="6159"/>
                  </a:lnTo>
                  <a:lnTo>
                    <a:pt x="303593" y="223304"/>
                  </a:lnTo>
                  <a:lnTo>
                    <a:pt x="553199" y="303237"/>
                  </a:lnTo>
                  <a:lnTo>
                    <a:pt x="554278" y="303377"/>
                  </a:lnTo>
                  <a:lnTo>
                    <a:pt x="558685" y="303377"/>
                  </a:lnTo>
                  <a:lnTo>
                    <a:pt x="561975" y="301942"/>
                  </a:lnTo>
                  <a:lnTo>
                    <a:pt x="567309" y="295960"/>
                  </a:lnTo>
                  <a:lnTo>
                    <a:pt x="568147" y="29113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22" name="object 222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2058070" y="4638904"/>
            <a:ext cx="1239047" cy="1134430"/>
          </a:xfrm>
          <a:prstGeom prst="rect">
            <a:avLst/>
          </a:prstGeom>
        </p:spPr>
      </p:pic>
      <p:sp>
        <p:nvSpPr>
          <p:cNvPr id="223" name="object 15">
            <a:extLst>
              <a:ext uri="{FF2B5EF4-FFF2-40B4-BE49-F238E27FC236}">
                <a16:creationId xmlns:a16="http://schemas.microsoft.com/office/drawing/2014/main" id="{88A6293E-67AF-4925-2266-6DE09AE36FD7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9" name="Imagen 228">
            <a:extLst>
              <a:ext uri="{FF2B5EF4-FFF2-40B4-BE49-F238E27FC236}">
                <a16:creationId xmlns:a16="http://schemas.microsoft.com/office/drawing/2014/main" id="{71D2AB74-F4C9-5EAF-D008-E0B0A33EE6F0}"/>
              </a:ext>
            </a:extLst>
          </p:cNvPr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2009030" y="2807672"/>
            <a:ext cx="1258301" cy="1258301"/>
          </a:xfrm>
          <a:prstGeom prst="rect">
            <a:avLst/>
          </a:prstGeom>
        </p:spPr>
      </p:pic>
      <p:pic>
        <p:nvPicPr>
          <p:cNvPr id="230" name="Imagen 229">
            <a:extLst>
              <a:ext uri="{FF2B5EF4-FFF2-40B4-BE49-F238E27FC236}">
                <a16:creationId xmlns:a16="http://schemas.microsoft.com/office/drawing/2014/main" id="{09BC085E-FA14-7D71-4EF5-ACBA76FB44C3}"/>
              </a:ext>
            </a:extLst>
          </p:cNvPr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3572345" y="3027002"/>
            <a:ext cx="1162681" cy="984613"/>
          </a:xfrm>
          <a:prstGeom prst="rect">
            <a:avLst/>
          </a:prstGeom>
        </p:spPr>
      </p:pic>
      <p:grpSp>
        <p:nvGrpSpPr>
          <p:cNvPr id="231" name="object 117">
            <a:extLst>
              <a:ext uri="{FF2B5EF4-FFF2-40B4-BE49-F238E27FC236}">
                <a16:creationId xmlns:a16="http://schemas.microsoft.com/office/drawing/2014/main" id="{68EB1334-E145-E70F-D69F-73A89EC90D3C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232" name="object 118">
              <a:extLst>
                <a:ext uri="{FF2B5EF4-FFF2-40B4-BE49-F238E27FC236}">
                  <a16:creationId xmlns:a16="http://schemas.microsoft.com/office/drawing/2014/main" id="{6FDCF499-6DDA-D094-2A53-4D08E5A2E7E7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119">
              <a:extLst>
                <a:ext uri="{FF2B5EF4-FFF2-40B4-BE49-F238E27FC236}">
                  <a16:creationId xmlns:a16="http://schemas.microsoft.com/office/drawing/2014/main" id="{0BE06849-CA5E-786B-F989-C1DF485F8A2C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73" name="object 252">
            <a:extLst>
              <a:ext uri="{FF2B5EF4-FFF2-40B4-BE49-F238E27FC236}">
                <a16:creationId xmlns:a16="http://schemas.microsoft.com/office/drawing/2014/main" id="{8F5300D2-C18D-85D2-B14C-FF8FA362D43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30" y="1543109"/>
            <a:ext cx="4811138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rupo 317">
            <a:extLst>
              <a:ext uri="{FF2B5EF4-FFF2-40B4-BE49-F238E27FC236}">
                <a16:creationId xmlns:a16="http://schemas.microsoft.com/office/drawing/2014/main" id="{6E118C7B-B642-06E1-2B2A-53B17A11227C}"/>
              </a:ext>
            </a:extLst>
          </p:cNvPr>
          <p:cNvGrpSpPr/>
          <p:nvPr/>
        </p:nvGrpSpPr>
        <p:grpSpPr>
          <a:xfrm>
            <a:off x="3795026" y="7510195"/>
            <a:ext cx="995044" cy="1063504"/>
            <a:chOff x="3795026" y="7510195"/>
            <a:chExt cx="995044" cy="1063504"/>
          </a:xfrm>
        </p:grpSpPr>
        <p:sp>
          <p:nvSpPr>
            <p:cNvPr id="2" name="object 2"/>
            <p:cNvSpPr/>
            <p:nvPr/>
          </p:nvSpPr>
          <p:spPr>
            <a:xfrm>
              <a:off x="4014731" y="7510195"/>
              <a:ext cx="241300" cy="24765"/>
            </a:xfrm>
            <a:custGeom>
              <a:avLst/>
              <a:gdLst/>
              <a:ahLst/>
              <a:cxnLst/>
              <a:rect l="l" t="t" r="r" b="b"/>
              <a:pathLst>
                <a:path w="241300" h="24765">
                  <a:moveTo>
                    <a:pt x="235197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19161"/>
                  </a:lnTo>
                  <a:lnTo>
                    <a:pt x="5528" y="24679"/>
                  </a:lnTo>
                  <a:lnTo>
                    <a:pt x="228390" y="24679"/>
                  </a:lnTo>
                  <a:lnTo>
                    <a:pt x="235197" y="24679"/>
                  </a:lnTo>
                  <a:lnTo>
                    <a:pt x="240736" y="19161"/>
                  </a:lnTo>
                  <a:lnTo>
                    <a:pt x="240736" y="5518"/>
                  </a:lnTo>
                  <a:lnTo>
                    <a:pt x="23519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" name="object 3"/>
            <p:cNvSpPr/>
            <p:nvPr/>
          </p:nvSpPr>
          <p:spPr>
            <a:xfrm>
              <a:off x="3795026" y="7593894"/>
              <a:ext cx="995044" cy="979805"/>
            </a:xfrm>
            <a:custGeom>
              <a:avLst/>
              <a:gdLst/>
              <a:ahLst/>
              <a:cxnLst/>
              <a:rect l="l" t="t" r="r" b="b"/>
              <a:pathLst>
                <a:path w="995045" h="979804">
                  <a:moveTo>
                    <a:pt x="581545" y="299377"/>
                  </a:moveTo>
                  <a:lnTo>
                    <a:pt x="577723" y="286283"/>
                  </a:lnTo>
                  <a:lnTo>
                    <a:pt x="570865" y="282524"/>
                  </a:lnTo>
                  <a:lnTo>
                    <a:pt x="564324" y="284441"/>
                  </a:lnTo>
                  <a:lnTo>
                    <a:pt x="511009" y="295440"/>
                  </a:lnTo>
                  <a:lnTo>
                    <a:pt x="453936" y="299110"/>
                  </a:lnTo>
                  <a:lnTo>
                    <a:pt x="396849" y="295440"/>
                  </a:lnTo>
                  <a:lnTo>
                    <a:pt x="343535" y="284441"/>
                  </a:lnTo>
                  <a:lnTo>
                    <a:pt x="298577" y="274434"/>
                  </a:lnTo>
                  <a:lnTo>
                    <a:pt x="250659" y="269430"/>
                  </a:lnTo>
                  <a:lnTo>
                    <a:pt x="201752" y="269430"/>
                  </a:lnTo>
                  <a:lnTo>
                    <a:pt x="153835" y="274434"/>
                  </a:lnTo>
                  <a:lnTo>
                    <a:pt x="108864" y="284441"/>
                  </a:lnTo>
                  <a:lnTo>
                    <a:pt x="102336" y="286346"/>
                  </a:lnTo>
                  <a:lnTo>
                    <a:pt x="98577" y="293204"/>
                  </a:lnTo>
                  <a:lnTo>
                    <a:pt x="102412" y="306311"/>
                  </a:lnTo>
                  <a:lnTo>
                    <a:pt x="109270" y="310045"/>
                  </a:lnTo>
                  <a:lnTo>
                    <a:pt x="115798" y="308140"/>
                  </a:lnTo>
                  <a:lnTo>
                    <a:pt x="169113" y="297129"/>
                  </a:lnTo>
                  <a:lnTo>
                    <a:pt x="226199" y="293458"/>
                  </a:lnTo>
                  <a:lnTo>
                    <a:pt x="283273" y="297129"/>
                  </a:lnTo>
                  <a:lnTo>
                    <a:pt x="336600" y="308140"/>
                  </a:lnTo>
                  <a:lnTo>
                    <a:pt x="364210" y="315023"/>
                  </a:lnTo>
                  <a:lnTo>
                    <a:pt x="393242" y="320014"/>
                  </a:lnTo>
                  <a:lnTo>
                    <a:pt x="423278" y="323049"/>
                  </a:lnTo>
                  <a:lnTo>
                    <a:pt x="453923" y="324078"/>
                  </a:lnTo>
                  <a:lnTo>
                    <a:pt x="484581" y="323049"/>
                  </a:lnTo>
                  <a:lnTo>
                    <a:pt x="514616" y="320014"/>
                  </a:lnTo>
                  <a:lnTo>
                    <a:pt x="543648" y="315023"/>
                  </a:lnTo>
                  <a:lnTo>
                    <a:pt x="571258" y="308140"/>
                  </a:lnTo>
                  <a:lnTo>
                    <a:pt x="577799" y="306222"/>
                  </a:lnTo>
                  <a:lnTo>
                    <a:pt x="581545" y="299377"/>
                  </a:lnTo>
                  <a:close/>
                </a:path>
                <a:path w="995045" h="979804">
                  <a:moveTo>
                    <a:pt x="883069" y="644423"/>
                  </a:moveTo>
                  <a:lnTo>
                    <a:pt x="873417" y="634796"/>
                  </a:lnTo>
                  <a:lnTo>
                    <a:pt x="865606" y="634796"/>
                  </a:lnTo>
                  <a:lnTo>
                    <a:pt x="702868" y="797521"/>
                  </a:lnTo>
                  <a:lnTo>
                    <a:pt x="617905" y="712558"/>
                  </a:lnTo>
                  <a:lnTo>
                    <a:pt x="610095" y="712558"/>
                  </a:lnTo>
                  <a:lnTo>
                    <a:pt x="600443" y="722198"/>
                  </a:lnTo>
                  <a:lnTo>
                    <a:pt x="600443" y="730008"/>
                  </a:lnTo>
                  <a:lnTo>
                    <a:pt x="696468" y="826020"/>
                  </a:lnTo>
                  <a:lnTo>
                    <a:pt x="699604" y="827328"/>
                  </a:lnTo>
                  <a:lnTo>
                    <a:pt x="702868" y="827328"/>
                  </a:lnTo>
                  <a:lnTo>
                    <a:pt x="706132" y="827328"/>
                  </a:lnTo>
                  <a:lnTo>
                    <a:pt x="709295" y="826020"/>
                  </a:lnTo>
                  <a:lnTo>
                    <a:pt x="883069" y="652246"/>
                  </a:lnTo>
                  <a:lnTo>
                    <a:pt x="883069" y="644423"/>
                  </a:lnTo>
                  <a:close/>
                </a:path>
                <a:path w="995045" h="979804">
                  <a:moveTo>
                    <a:pt x="994486" y="733882"/>
                  </a:moveTo>
                  <a:lnTo>
                    <a:pt x="990282" y="680046"/>
                  </a:lnTo>
                  <a:lnTo>
                    <a:pt x="974991" y="628878"/>
                  </a:lnTo>
                  <a:lnTo>
                    <a:pt x="949325" y="582079"/>
                  </a:lnTo>
                  <a:lnTo>
                    <a:pt x="913993" y="541312"/>
                  </a:lnTo>
                  <a:lnTo>
                    <a:pt x="870788" y="509016"/>
                  </a:lnTo>
                  <a:lnTo>
                    <a:pt x="822159" y="486791"/>
                  </a:lnTo>
                  <a:lnTo>
                    <a:pt x="769835" y="475234"/>
                  </a:lnTo>
                  <a:lnTo>
                    <a:pt x="715556" y="474916"/>
                  </a:lnTo>
                  <a:lnTo>
                    <a:pt x="665975" y="485025"/>
                  </a:lnTo>
                  <a:lnTo>
                    <a:pt x="620445" y="504342"/>
                  </a:lnTo>
                  <a:lnTo>
                    <a:pt x="580034" y="531812"/>
                  </a:lnTo>
                  <a:lnTo>
                    <a:pt x="545744" y="566420"/>
                  </a:lnTo>
                  <a:lnTo>
                    <a:pt x="518629" y="607098"/>
                  </a:lnTo>
                  <a:lnTo>
                    <a:pt x="499706" y="652805"/>
                  </a:lnTo>
                  <a:lnTo>
                    <a:pt x="490029" y="702513"/>
                  </a:lnTo>
                  <a:lnTo>
                    <a:pt x="490258" y="752525"/>
                  </a:lnTo>
                  <a:lnTo>
                    <a:pt x="499999" y="800735"/>
                  </a:lnTo>
                  <a:lnTo>
                    <a:pt x="518922" y="846023"/>
                  </a:lnTo>
                  <a:lnTo>
                    <a:pt x="546658" y="887260"/>
                  </a:lnTo>
                  <a:lnTo>
                    <a:pt x="558774" y="893267"/>
                  </a:lnTo>
                  <a:lnTo>
                    <a:pt x="569302" y="884567"/>
                  </a:lnTo>
                  <a:lnTo>
                    <a:pt x="570039" y="876795"/>
                  </a:lnTo>
                  <a:lnTo>
                    <a:pt x="565708" y="871537"/>
                  </a:lnTo>
                  <a:lnTo>
                    <a:pt x="540677" y="834339"/>
                  </a:lnTo>
                  <a:lnTo>
                    <a:pt x="523608" y="793457"/>
                  </a:lnTo>
                  <a:lnTo>
                    <a:pt x="514819" y="749935"/>
                  </a:lnTo>
                  <a:lnTo>
                    <a:pt x="514616" y="704773"/>
                  </a:lnTo>
                  <a:lnTo>
                    <a:pt x="523354" y="659942"/>
                  </a:lnTo>
                  <a:lnTo>
                    <a:pt x="540410" y="618705"/>
                  </a:lnTo>
                  <a:lnTo>
                    <a:pt x="564870" y="582015"/>
                  </a:lnTo>
                  <a:lnTo>
                    <a:pt x="595795" y="550811"/>
                  </a:lnTo>
                  <a:lnTo>
                    <a:pt x="632256" y="526021"/>
                  </a:lnTo>
                  <a:lnTo>
                    <a:pt x="673315" y="508609"/>
                  </a:lnTo>
                  <a:lnTo>
                    <a:pt x="718045" y="499491"/>
                  </a:lnTo>
                  <a:lnTo>
                    <a:pt x="767029" y="499745"/>
                  </a:lnTo>
                  <a:lnTo>
                    <a:pt x="814260" y="510171"/>
                  </a:lnTo>
                  <a:lnTo>
                    <a:pt x="858164" y="530225"/>
                  </a:lnTo>
                  <a:lnTo>
                    <a:pt x="897178" y="559384"/>
                  </a:lnTo>
                  <a:lnTo>
                    <a:pt x="929055" y="596176"/>
                  </a:lnTo>
                  <a:lnTo>
                    <a:pt x="952220" y="638416"/>
                  </a:lnTo>
                  <a:lnTo>
                    <a:pt x="966012" y="684593"/>
                  </a:lnTo>
                  <a:lnTo>
                    <a:pt x="969810" y="733158"/>
                  </a:lnTo>
                  <a:lnTo>
                    <a:pt x="963904" y="777722"/>
                  </a:lnTo>
                  <a:lnTo>
                    <a:pt x="949439" y="819264"/>
                  </a:lnTo>
                  <a:lnTo>
                    <a:pt x="927379" y="856869"/>
                  </a:lnTo>
                  <a:lnTo>
                    <a:pt x="898677" y="889647"/>
                  </a:lnTo>
                  <a:lnTo>
                    <a:pt x="864247" y="916711"/>
                  </a:lnTo>
                  <a:lnTo>
                    <a:pt x="825068" y="937145"/>
                  </a:lnTo>
                  <a:lnTo>
                    <a:pt x="782078" y="950061"/>
                  </a:lnTo>
                  <a:lnTo>
                    <a:pt x="736206" y="954570"/>
                  </a:lnTo>
                  <a:lnTo>
                    <a:pt x="107962" y="954570"/>
                  </a:lnTo>
                  <a:lnTo>
                    <a:pt x="75577" y="948016"/>
                  </a:lnTo>
                  <a:lnTo>
                    <a:pt x="49110" y="930148"/>
                  </a:lnTo>
                  <a:lnTo>
                    <a:pt x="31242" y="903668"/>
                  </a:lnTo>
                  <a:lnTo>
                    <a:pt x="24688" y="871270"/>
                  </a:lnTo>
                  <a:lnTo>
                    <a:pt x="24688" y="107975"/>
                  </a:lnTo>
                  <a:lnTo>
                    <a:pt x="31242" y="75590"/>
                  </a:lnTo>
                  <a:lnTo>
                    <a:pt x="49110" y="49123"/>
                  </a:lnTo>
                  <a:lnTo>
                    <a:pt x="75577" y="31254"/>
                  </a:lnTo>
                  <a:lnTo>
                    <a:pt x="107962" y="24701"/>
                  </a:lnTo>
                  <a:lnTo>
                    <a:pt x="572135" y="24701"/>
                  </a:lnTo>
                  <a:lnTo>
                    <a:pt x="630999" y="49123"/>
                  </a:lnTo>
                  <a:lnTo>
                    <a:pt x="655421" y="107975"/>
                  </a:lnTo>
                  <a:lnTo>
                    <a:pt x="655421" y="400253"/>
                  </a:lnTo>
                  <a:lnTo>
                    <a:pt x="660958" y="405765"/>
                  </a:lnTo>
                  <a:lnTo>
                    <a:pt x="680097" y="107975"/>
                  </a:lnTo>
                  <a:lnTo>
                    <a:pt x="671601" y="65989"/>
                  </a:lnTo>
                  <a:lnTo>
                    <a:pt x="648449" y="31661"/>
                  </a:lnTo>
                  <a:lnTo>
                    <a:pt x="614121" y="8496"/>
                  </a:lnTo>
                  <a:lnTo>
                    <a:pt x="572135" y="0"/>
                  </a:lnTo>
                  <a:lnTo>
                    <a:pt x="107962" y="0"/>
                  </a:lnTo>
                  <a:lnTo>
                    <a:pt x="65976" y="8496"/>
                  </a:lnTo>
                  <a:lnTo>
                    <a:pt x="31661" y="31661"/>
                  </a:lnTo>
                  <a:lnTo>
                    <a:pt x="8496" y="65989"/>
                  </a:lnTo>
                  <a:lnTo>
                    <a:pt x="0" y="107975"/>
                  </a:lnTo>
                  <a:lnTo>
                    <a:pt x="0" y="871270"/>
                  </a:lnTo>
                  <a:lnTo>
                    <a:pt x="8496" y="913269"/>
                  </a:lnTo>
                  <a:lnTo>
                    <a:pt x="31661" y="947597"/>
                  </a:lnTo>
                  <a:lnTo>
                    <a:pt x="65976" y="970749"/>
                  </a:lnTo>
                  <a:lnTo>
                    <a:pt x="107962" y="979246"/>
                  </a:lnTo>
                  <a:lnTo>
                    <a:pt x="736206" y="979246"/>
                  </a:lnTo>
                  <a:lnTo>
                    <a:pt x="781418" y="975296"/>
                  </a:lnTo>
                  <a:lnTo>
                    <a:pt x="824217" y="963879"/>
                  </a:lnTo>
                  <a:lnTo>
                    <a:pt x="863866" y="945705"/>
                  </a:lnTo>
                  <a:lnTo>
                    <a:pt x="899629" y="921473"/>
                  </a:lnTo>
                  <a:lnTo>
                    <a:pt x="930783" y="891882"/>
                  </a:lnTo>
                  <a:lnTo>
                    <a:pt x="956576" y="857618"/>
                  </a:lnTo>
                  <a:lnTo>
                    <a:pt x="976287" y="819404"/>
                  </a:lnTo>
                  <a:lnTo>
                    <a:pt x="989164" y="777925"/>
                  </a:lnTo>
                  <a:lnTo>
                    <a:pt x="994486" y="73388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" name="object 4"/>
          <p:cNvSpPr/>
          <p:nvPr/>
        </p:nvSpPr>
        <p:spPr>
          <a:xfrm>
            <a:off x="2015337" y="4388110"/>
            <a:ext cx="1134745" cy="1128395"/>
          </a:xfrm>
          <a:custGeom>
            <a:avLst/>
            <a:gdLst/>
            <a:ahLst/>
            <a:cxnLst/>
            <a:rect l="l" t="t" r="r" b="b"/>
            <a:pathLst>
              <a:path w="1134745" h="1128395">
                <a:moveTo>
                  <a:pt x="559320" y="1035227"/>
                </a:moveTo>
                <a:lnTo>
                  <a:pt x="553796" y="1029716"/>
                </a:lnTo>
                <a:lnTo>
                  <a:pt x="288480" y="1029716"/>
                </a:lnTo>
                <a:lnTo>
                  <a:pt x="241998" y="1025715"/>
                </a:lnTo>
                <a:lnTo>
                  <a:pt x="197929" y="1014006"/>
                </a:lnTo>
                <a:lnTo>
                  <a:pt x="157022" y="995019"/>
                </a:lnTo>
                <a:lnTo>
                  <a:pt x="120053" y="969213"/>
                </a:lnTo>
                <a:lnTo>
                  <a:pt x="87782" y="937006"/>
                </a:lnTo>
                <a:lnTo>
                  <a:pt x="60960" y="898855"/>
                </a:lnTo>
                <a:lnTo>
                  <a:pt x="40614" y="855535"/>
                </a:lnTo>
                <a:lnTo>
                  <a:pt x="28689" y="811352"/>
                </a:lnTo>
                <a:lnTo>
                  <a:pt x="24726" y="766279"/>
                </a:lnTo>
                <a:lnTo>
                  <a:pt x="28702" y="721194"/>
                </a:lnTo>
                <a:lnTo>
                  <a:pt x="40614" y="677011"/>
                </a:lnTo>
                <a:lnTo>
                  <a:pt x="60490" y="634593"/>
                </a:lnTo>
                <a:lnTo>
                  <a:pt x="127977" y="517525"/>
                </a:lnTo>
                <a:lnTo>
                  <a:pt x="125958" y="509981"/>
                </a:lnTo>
                <a:lnTo>
                  <a:pt x="86042" y="486879"/>
                </a:lnTo>
                <a:lnTo>
                  <a:pt x="275958" y="459066"/>
                </a:lnTo>
                <a:lnTo>
                  <a:pt x="346811" y="637374"/>
                </a:lnTo>
                <a:lnTo>
                  <a:pt x="310057" y="616127"/>
                </a:lnTo>
                <a:lnTo>
                  <a:pt x="306692" y="615657"/>
                </a:lnTo>
                <a:lnTo>
                  <a:pt x="231838" y="733539"/>
                </a:lnTo>
                <a:lnTo>
                  <a:pt x="223291" y="773760"/>
                </a:lnTo>
                <a:lnTo>
                  <a:pt x="227037" y="788860"/>
                </a:lnTo>
                <a:lnTo>
                  <a:pt x="266166" y="828027"/>
                </a:lnTo>
                <a:lnTo>
                  <a:pt x="552297" y="831850"/>
                </a:lnTo>
                <a:lnTo>
                  <a:pt x="557822" y="826325"/>
                </a:lnTo>
                <a:lnTo>
                  <a:pt x="557834" y="812685"/>
                </a:lnTo>
                <a:lnTo>
                  <a:pt x="552310" y="807161"/>
                </a:lnTo>
                <a:lnTo>
                  <a:pt x="288569" y="807072"/>
                </a:lnTo>
                <a:lnTo>
                  <a:pt x="275043" y="804951"/>
                </a:lnTo>
                <a:lnTo>
                  <a:pt x="247878" y="770902"/>
                </a:lnTo>
                <a:lnTo>
                  <a:pt x="248208" y="759193"/>
                </a:lnTo>
                <a:lnTo>
                  <a:pt x="253212" y="745871"/>
                </a:lnTo>
                <a:lnTo>
                  <a:pt x="311226" y="645312"/>
                </a:lnTo>
                <a:lnTo>
                  <a:pt x="369798" y="679196"/>
                </a:lnTo>
                <a:lnTo>
                  <a:pt x="375513" y="678662"/>
                </a:lnTo>
                <a:lnTo>
                  <a:pt x="383476" y="671791"/>
                </a:lnTo>
                <a:lnTo>
                  <a:pt x="384848" y="666203"/>
                </a:lnTo>
                <a:lnTo>
                  <a:pt x="293179" y="435559"/>
                </a:lnTo>
                <a:lnTo>
                  <a:pt x="287680" y="432384"/>
                </a:lnTo>
                <a:lnTo>
                  <a:pt x="42189" y="468350"/>
                </a:lnTo>
                <a:lnTo>
                  <a:pt x="38049" y="472313"/>
                </a:lnTo>
                <a:lnTo>
                  <a:pt x="36068" y="482638"/>
                </a:lnTo>
                <a:lnTo>
                  <a:pt x="38442" y="487870"/>
                </a:lnTo>
                <a:lnTo>
                  <a:pt x="97040" y="521766"/>
                </a:lnTo>
                <a:lnTo>
                  <a:pt x="39103" y="622249"/>
                </a:lnTo>
                <a:lnTo>
                  <a:pt x="17437" y="668489"/>
                </a:lnTo>
                <a:lnTo>
                  <a:pt x="4394" y="716661"/>
                </a:lnTo>
                <a:lnTo>
                  <a:pt x="0" y="765810"/>
                </a:lnTo>
                <a:lnTo>
                  <a:pt x="4229" y="814959"/>
                </a:lnTo>
                <a:lnTo>
                  <a:pt x="17106" y="863168"/>
                </a:lnTo>
                <a:lnTo>
                  <a:pt x="38620" y="909447"/>
                </a:lnTo>
                <a:lnTo>
                  <a:pt x="68414" y="952360"/>
                </a:lnTo>
                <a:lnTo>
                  <a:pt x="103746" y="987793"/>
                </a:lnTo>
                <a:lnTo>
                  <a:pt x="144272" y="1016203"/>
                </a:lnTo>
                <a:lnTo>
                  <a:pt x="189128" y="1037094"/>
                </a:lnTo>
                <a:lnTo>
                  <a:pt x="237477" y="1049985"/>
                </a:lnTo>
                <a:lnTo>
                  <a:pt x="288480" y="1054392"/>
                </a:lnTo>
                <a:lnTo>
                  <a:pt x="546976" y="1054392"/>
                </a:lnTo>
                <a:lnTo>
                  <a:pt x="553796" y="1054392"/>
                </a:lnTo>
                <a:lnTo>
                  <a:pt x="559320" y="1048867"/>
                </a:lnTo>
                <a:lnTo>
                  <a:pt x="559320" y="1035227"/>
                </a:lnTo>
                <a:close/>
              </a:path>
              <a:path w="1134745" h="1128395">
                <a:moveTo>
                  <a:pt x="951204" y="223697"/>
                </a:moveTo>
                <a:lnTo>
                  <a:pt x="949833" y="218135"/>
                </a:lnTo>
                <a:lnTo>
                  <a:pt x="941908" y="211239"/>
                </a:lnTo>
                <a:lnTo>
                  <a:pt x="936180" y="210705"/>
                </a:lnTo>
                <a:lnTo>
                  <a:pt x="877595" y="244436"/>
                </a:lnTo>
                <a:lnTo>
                  <a:pt x="819492" y="144106"/>
                </a:lnTo>
                <a:lnTo>
                  <a:pt x="790181" y="102108"/>
                </a:lnTo>
                <a:lnTo>
                  <a:pt x="754849" y="66649"/>
                </a:lnTo>
                <a:lnTo>
                  <a:pt x="714311" y="38214"/>
                </a:lnTo>
                <a:lnTo>
                  <a:pt x="669442" y="17310"/>
                </a:lnTo>
                <a:lnTo>
                  <a:pt x="621068" y="4406"/>
                </a:lnTo>
                <a:lnTo>
                  <a:pt x="570026" y="0"/>
                </a:lnTo>
                <a:lnTo>
                  <a:pt x="532003" y="2451"/>
                </a:lnTo>
                <a:lnTo>
                  <a:pt x="459346" y="21704"/>
                </a:lnTo>
                <a:lnTo>
                  <a:pt x="394639" y="59105"/>
                </a:lnTo>
                <a:lnTo>
                  <a:pt x="341706" y="112344"/>
                </a:lnTo>
                <a:lnTo>
                  <a:pt x="188531" y="368312"/>
                </a:lnTo>
                <a:lnTo>
                  <a:pt x="190487" y="375881"/>
                </a:lnTo>
                <a:lnTo>
                  <a:pt x="202234" y="382790"/>
                </a:lnTo>
                <a:lnTo>
                  <a:pt x="209804" y="380847"/>
                </a:lnTo>
                <a:lnTo>
                  <a:pt x="341947" y="156362"/>
                </a:lnTo>
                <a:lnTo>
                  <a:pt x="361264" y="127406"/>
                </a:lnTo>
                <a:lnTo>
                  <a:pt x="409676" y="78676"/>
                </a:lnTo>
                <a:lnTo>
                  <a:pt x="468795" y="44513"/>
                </a:lnTo>
                <a:lnTo>
                  <a:pt x="535228" y="26936"/>
                </a:lnTo>
                <a:lnTo>
                  <a:pt x="570026" y="24688"/>
                </a:lnTo>
                <a:lnTo>
                  <a:pt x="616699" y="28714"/>
                </a:lnTo>
                <a:lnTo>
                  <a:pt x="660920" y="40513"/>
                </a:lnTo>
                <a:lnTo>
                  <a:pt x="701954" y="59639"/>
                </a:lnTo>
                <a:lnTo>
                  <a:pt x="739013" y="85623"/>
                </a:lnTo>
                <a:lnTo>
                  <a:pt x="771321" y="118046"/>
                </a:lnTo>
                <a:lnTo>
                  <a:pt x="798131" y="156464"/>
                </a:lnTo>
                <a:lnTo>
                  <a:pt x="865809" y="273367"/>
                </a:lnTo>
                <a:lnTo>
                  <a:pt x="873340" y="275386"/>
                </a:lnTo>
                <a:lnTo>
                  <a:pt x="913244" y="252412"/>
                </a:lnTo>
                <a:lnTo>
                  <a:pt x="842403" y="430847"/>
                </a:lnTo>
                <a:lnTo>
                  <a:pt x="652449" y="403021"/>
                </a:lnTo>
                <a:lnTo>
                  <a:pt x="689356" y="381711"/>
                </a:lnTo>
                <a:lnTo>
                  <a:pt x="691413" y="379006"/>
                </a:lnTo>
                <a:lnTo>
                  <a:pt x="693115" y="372668"/>
                </a:lnTo>
                <a:lnTo>
                  <a:pt x="692658" y="369303"/>
                </a:lnTo>
                <a:lnTo>
                  <a:pt x="626757" y="255397"/>
                </a:lnTo>
                <a:lnTo>
                  <a:pt x="612305" y="237807"/>
                </a:lnTo>
                <a:lnTo>
                  <a:pt x="596290" y="227939"/>
                </a:lnTo>
                <a:lnTo>
                  <a:pt x="581342" y="223608"/>
                </a:lnTo>
                <a:lnTo>
                  <a:pt x="570141" y="222643"/>
                </a:lnTo>
                <a:lnTo>
                  <a:pt x="560031" y="223443"/>
                </a:lnTo>
                <a:lnTo>
                  <a:pt x="545058" y="227482"/>
                </a:lnTo>
                <a:lnTo>
                  <a:pt x="528447" y="237248"/>
                </a:lnTo>
                <a:lnTo>
                  <a:pt x="513359" y="255219"/>
                </a:lnTo>
                <a:lnTo>
                  <a:pt x="379247" y="483095"/>
                </a:lnTo>
                <a:lnTo>
                  <a:pt x="381203" y="490664"/>
                </a:lnTo>
                <a:lnTo>
                  <a:pt x="389051" y="495287"/>
                </a:lnTo>
                <a:lnTo>
                  <a:pt x="391210" y="495833"/>
                </a:lnTo>
                <a:lnTo>
                  <a:pt x="393331" y="495833"/>
                </a:lnTo>
                <a:lnTo>
                  <a:pt x="397560" y="495833"/>
                </a:lnTo>
                <a:lnTo>
                  <a:pt x="401675" y="493661"/>
                </a:lnTo>
                <a:lnTo>
                  <a:pt x="534695" y="267652"/>
                </a:lnTo>
                <a:lnTo>
                  <a:pt x="543725" y="256641"/>
                </a:lnTo>
                <a:lnTo>
                  <a:pt x="553681" y="250494"/>
                </a:lnTo>
                <a:lnTo>
                  <a:pt x="562991" y="247840"/>
                </a:lnTo>
                <a:lnTo>
                  <a:pt x="570026" y="247332"/>
                </a:lnTo>
                <a:lnTo>
                  <a:pt x="577837" y="248018"/>
                </a:lnTo>
                <a:lnTo>
                  <a:pt x="587171" y="250875"/>
                </a:lnTo>
                <a:lnTo>
                  <a:pt x="596785" y="257060"/>
                </a:lnTo>
                <a:lnTo>
                  <a:pt x="605383" y="267741"/>
                </a:lnTo>
                <a:lnTo>
                  <a:pt x="663473" y="368147"/>
                </a:lnTo>
                <a:lnTo>
                  <a:pt x="604824" y="402031"/>
                </a:lnTo>
                <a:lnTo>
                  <a:pt x="602437" y="407250"/>
                </a:lnTo>
                <a:lnTo>
                  <a:pt x="604418" y="417563"/>
                </a:lnTo>
                <a:lnTo>
                  <a:pt x="608558" y="421551"/>
                </a:lnTo>
                <a:lnTo>
                  <a:pt x="854176" y="457517"/>
                </a:lnTo>
                <a:lnTo>
                  <a:pt x="859637" y="454342"/>
                </a:lnTo>
                <a:lnTo>
                  <a:pt x="951204" y="223697"/>
                </a:lnTo>
                <a:close/>
              </a:path>
              <a:path w="1134745" h="1128395">
                <a:moveTo>
                  <a:pt x="1134135" y="765251"/>
                </a:moveTo>
                <a:lnTo>
                  <a:pt x="1129792" y="715937"/>
                </a:lnTo>
                <a:lnTo>
                  <a:pt x="1116774" y="667639"/>
                </a:lnTo>
                <a:lnTo>
                  <a:pt x="1095082" y="621284"/>
                </a:lnTo>
                <a:lnTo>
                  <a:pt x="965581" y="397916"/>
                </a:lnTo>
                <a:lnTo>
                  <a:pt x="958011" y="395897"/>
                </a:lnTo>
                <a:lnTo>
                  <a:pt x="946226" y="402755"/>
                </a:lnTo>
                <a:lnTo>
                  <a:pt x="944219" y="410298"/>
                </a:lnTo>
                <a:lnTo>
                  <a:pt x="1073708" y="633653"/>
                </a:lnTo>
                <a:lnTo>
                  <a:pt x="1093546" y="676021"/>
                </a:lnTo>
                <a:lnTo>
                  <a:pt x="1105446" y="720191"/>
                </a:lnTo>
                <a:lnTo>
                  <a:pt x="1109408" y="765251"/>
                </a:lnTo>
                <a:lnTo>
                  <a:pt x="1105446" y="810336"/>
                </a:lnTo>
                <a:lnTo>
                  <a:pt x="1093546" y="854532"/>
                </a:lnTo>
                <a:lnTo>
                  <a:pt x="1073721" y="896975"/>
                </a:lnTo>
                <a:lnTo>
                  <a:pt x="1046886" y="935355"/>
                </a:lnTo>
                <a:lnTo>
                  <a:pt x="1014552" y="967765"/>
                </a:lnTo>
                <a:lnTo>
                  <a:pt x="977493" y="993736"/>
                </a:lnTo>
                <a:lnTo>
                  <a:pt x="936459" y="1012837"/>
                </a:lnTo>
                <a:lnTo>
                  <a:pt x="892225" y="1024623"/>
                </a:lnTo>
                <a:lnTo>
                  <a:pt x="844448" y="1028750"/>
                </a:lnTo>
                <a:lnTo>
                  <a:pt x="710438" y="1028750"/>
                </a:lnTo>
                <a:lnTo>
                  <a:pt x="704926" y="1034262"/>
                </a:lnTo>
                <a:lnTo>
                  <a:pt x="704875" y="1080350"/>
                </a:lnTo>
                <a:lnTo>
                  <a:pt x="585774" y="929817"/>
                </a:lnTo>
                <a:lnTo>
                  <a:pt x="704761" y="779360"/>
                </a:lnTo>
                <a:lnTo>
                  <a:pt x="704837" y="821817"/>
                </a:lnTo>
                <a:lnTo>
                  <a:pt x="706132" y="824953"/>
                </a:lnTo>
                <a:lnTo>
                  <a:pt x="710768" y="829576"/>
                </a:lnTo>
                <a:lnTo>
                  <a:pt x="713917" y="830884"/>
                </a:lnTo>
                <a:lnTo>
                  <a:pt x="845058" y="830884"/>
                </a:lnTo>
                <a:lnTo>
                  <a:pt x="885494" y="817295"/>
                </a:lnTo>
                <a:lnTo>
                  <a:pt x="910551" y="773887"/>
                </a:lnTo>
                <a:lnTo>
                  <a:pt x="910475" y="765251"/>
                </a:lnTo>
                <a:lnTo>
                  <a:pt x="910361" y="754595"/>
                </a:lnTo>
                <a:lnTo>
                  <a:pt x="902360" y="732561"/>
                </a:lnTo>
                <a:lnTo>
                  <a:pt x="772490" y="508482"/>
                </a:lnTo>
                <a:lnTo>
                  <a:pt x="764921" y="506488"/>
                </a:lnTo>
                <a:lnTo>
                  <a:pt x="753135" y="513308"/>
                </a:lnTo>
                <a:lnTo>
                  <a:pt x="751128" y="520865"/>
                </a:lnTo>
                <a:lnTo>
                  <a:pt x="880973" y="744893"/>
                </a:lnTo>
                <a:lnTo>
                  <a:pt x="885939" y="758202"/>
                </a:lnTo>
                <a:lnTo>
                  <a:pt x="886129" y="765251"/>
                </a:lnTo>
                <a:lnTo>
                  <a:pt x="886256" y="769937"/>
                </a:lnTo>
                <a:lnTo>
                  <a:pt x="883894" y="779360"/>
                </a:lnTo>
                <a:lnTo>
                  <a:pt x="845032" y="806196"/>
                </a:lnTo>
                <a:lnTo>
                  <a:pt x="729526" y="806196"/>
                </a:lnTo>
                <a:lnTo>
                  <a:pt x="729526" y="779360"/>
                </a:lnTo>
                <a:lnTo>
                  <a:pt x="729526" y="738492"/>
                </a:lnTo>
                <a:lnTo>
                  <a:pt x="726198" y="733818"/>
                </a:lnTo>
                <a:lnTo>
                  <a:pt x="716241" y="730377"/>
                </a:lnTo>
                <a:lnTo>
                  <a:pt x="710755" y="731977"/>
                </a:lnTo>
                <a:lnTo>
                  <a:pt x="556806" y="926655"/>
                </a:lnTo>
                <a:lnTo>
                  <a:pt x="556806" y="932980"/>
                </a:lnTo>
                <a:lnTo>
                  <a:pt x="709879" y="1126477"/>
                </a:lnTo>
                <a:lnTo>
                  <a:pt x="713473" y="1128141"/>
                </a:lnTo>
                <a:lnTo>
                  <a:pt x="718527" y="1128141"/>
                </a:lnTo>
                <a:lnTo>
                  <a:pt x="719886" y="1127925"/>
                </a:lnTo>
                <a:lnTo>
                  <a:pt x="726186" y="1125740"/>
                </a:lnTo>
                <a:lnTo>
                  <a:pt x="729513" y="1121067"/>
                </a:lnTo>
                <a:lnTo>
                  <a:pt x="729564" y="1080350"/>
                </a:lnTo>
                <a:lnTo>
                  <a:pt x="729602" y="1053414"/>
                </a:lnTo>
                <a:lnTo>
                  <a:pt x="844842" y="1053414"/>
                </a:lnTo>
                <a:lnTo>
                  <a:pt x="896747" y="1048931"/>
                </a:lnTo>
                <a:lnTo>
                  <a:pt x="945057" y="1036040"/>
                </a:lnTo>
                <a:lnTo>
                  <a:pt x="989876" y="1015149"/>
                </a:lnTo>
                <a:lnTo>
                  <a:pt x="1030389" y="986739"/>
                </a:lnTo>
                <a:lnTo>
                  <a:pt x="1065745" y="951306"/>
                </a:lnTo>
                <a:lnTo>
                  <a:pt x="1095095" y="909320"/>
                </a:lnTo>
                <a:lnTo>
                  <a:pt x="1116787" y="862901"/>
                </a:lnTo>
                <a:lnTo>
                  <a:pt x="1129804" y="814539"/>
                </a:lnTo>
                <a:lnTo>
                  <a:pt x="1134135" y="76525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3657506" y="9047169"/>
            <a:ext cx="1104900" cy="1111885"/>
            <a:chOff x="3657506" y="9047169"/>
            <a:chExt cx="1104900" cy="1111885"/>
          </a:xfrm>
        </p:grpSpPr>
        <p:sp>
          <p:nvSpPr>
            <p:cNvPr id="6" name="object 6"/>
            <p:cNvSpPr/>
            <p:nvPr/>
          </p:nvSpPr>
          <p:spPr>
            <a:xfrm>
              <a:off x="3813225" y="9047181"/>
              <a:ext cx="913765" cy="714375"/>
            </a:xfrm>
            <a:custGeom>
              <a:avLst/>
              <a:gdLst/>
              <a:ahLst/>
              <a:cxnLst/>
              <a:rect l="l" t="t" r="r" b="b"/>
              <a:pathLst>
                <a:path w="913764" h="714375">
                  <a:moveTo>
                    <a:pt x="535686" y="411619"/>
                  </a:moveTo>
                  <a:lnTo>
                    <a:pt x="532193" y="367728"/>
                  </a:lnTo>
                  <a:lnTo>
                    <a:pt x="532104" y="366534"/>
                  </a:lnTo>
                  <a:lnTo>
                    <a:pt x="520725" y="323532"/>
                  </a:lnTo>
                  <a:lnTo>
                    <a:pt x="500583" y="283756"/>
                  </a:lnTo>
                  <a:lnTo>
                    <a:pt x="470700" y="248335"/>
                  </a:lnTo>
                  <a:lnTo>
                    <a:pt x="430098" y="218414"/>
                  </a:lnTo>
                  <a:lnTo>
                    <a:pt x="424014" y="214896"/>
                  </a:lnTo>
                  <a:lnTo>
                    <a:pt x="409282" y="205257"/>
                  </a:lnTo>
                  <a:lnTo>
                    <a:pt x="378561" y="185978"/>
                  </a:lnTo>
                  <a:lnTo>
                    <a:pt x="370484" y="181978"/>
                  </a:lnTo>
                  <a:lnTo>
                    <a:pt x="342239" y="168021"/>
                  </a:lnTo>
                  <a:lnTo>
                    <a:pt x="301701" y="157302"/>
                  </a:lnTo>
                  <a:lnTo>
                    <a:pt x="258356" y="159753"/>
                  </a:lnTo>
                  <a:lnTo>
                    <a:pt x="199275" y="193281"/>
                  </a:lnTo>
                  <a:lnTo>
                    <a:pt x="172478" y="223393"/>
                  </a:lnTo>
                  <a:lnTo>
                    <a:pt x="147624" y="262293"/>
                  </a:lnTo>
                  <a:lnTo>
                    <a:pt x="140423" y="326656"/>
                  </a:lnTo>
                  <a:lnTo>
                    <a:pt x="157962" y="366128"/>
                  </a:lnTo>
                  <a:lnTo>
                    <a:pt x="188633" y="389724"/>
                  </a:lnTo>
                  <a:lnTo>
                    <a:pt x="224205" y="404507"/>
                  </a:lnTo>
                  <a:lnTo>
                    <a:pt x="228942" y="409168"/>
                  </a:lnTo>
                  <a:lnTo>
                    <a:pt x="236715" y="426707"/>
                  </a:lnTo>
                  <a:lnTo>
                    <a:pt x="242062" y="464629"/>
                  </a:lnTo>
                  <a:lnTo>
                    <a:pt x="239522" y="530415"/>
                  </a:lnTo>
                  <a:lnTo>
                    <a:pt x="223621" y="631545"/>
                  </a:lnTo>
                  <a:lnTo>
                    <a:pt x="221399" y="643597"/>
                  </a:lnTo>
                  <a:lnTo>
                    <a:pt x="219684" y="654837"/>
                  </a:lnTo>
                  <a:lnTo>
                    <a:pt x="218452" y="665340"/>
                  </a:lnTo>
                  <a:lnTo>
                    <a:pt x="217703" y="675195"/>
                  </a:lnTo>
                  <a:lnTo>
                    <a:pt x="217322" y="682002"/>
                  </a:lnTo>
                  <a:lnTo>
                    <a:pt x="222542" y="687819"/>
                  </a:lnTo>
                  <a:lnTo>
                    <a:pt x="229336" y="688200"/>
                  </a:lnTo>
                  <a:lnTo>
                    <a:pt x="236080" y="688441"/>
                  </a:lnTo>
                  <a:lnTo>
                    <a:pt x="241973" y="683361"/>
                  </a:lnTo>
                  <a:lnTo>
                    <a:pt x="242341" y="676541"/>
                  </a:lnTo>
                  <a:lnTo>
                    <a:pt x="243039" y="667562"/>
                  </a:lnTo>
                  <a:lnTo>
                    <a:pt x="244182" y="657923"/>
                  </a:lnTo>
                  <a:lnTo>
                    <a:pt x="245770" y="647547"/>
                  </a:lnTo>
                  <a:lnTo>
                    <a:pt x="247802" y="636562"/>
                  </a:lnTo>
                  <a:lnTo>
                    <a:pt x="260032" y="565848"/>
                  </a:lnTo>
                  <a:lnTo>
                    <a:pt x="266179" y="505879"/>
                  </a:lnTo>
                  <a:lnTo>
                    <a:pt x="266306" y="456907"/>
                  </a:lnTo>
                  <a:lnTo>
                    <a:pt x="260375" y="419354"/>
                  </a:lnTo>
                  <a:lnTo>
                    <a:pt x="248412" y="393674"/>
                  </a:lnTo>
                  <a:lnTo>
                    <a:pt x="241122" y="384136"/>
                  </a:lnTo>
                  <a:lnTo>
                    <a:pt x="233591" y="381241"/>
                  </a:lnTo>
                  <a:lnTo>
                    <a:pt x="229476" y="380365"/>
                  </a:lnTo>
                  <a:lnTo>
                    <a:pt x="199517" y="367728"/>
                  </a:lnTo>
                  <a:lnTo>
                    <a:pt x="176085" y="349529"/>
                  </a:lnTo>
                  <a:lnTo>
                    <a:pt x="167030" y="326656"/>
                  </a:lnTo>
                  <a:lnTo>
                    <a:pt x="164338" y="319786"/>
                  </a:lnTo>
                  <a:lnTo>
                    <a:pt x="169926" y="272973"/>
                  </a:lnTo>
                  <a:lnTo>
                    <a:pt x="191719" y="238848"/>
                  </a:lnTo>
                  <a:lnTo>
                    <a:pt x="238988" y="194144"/>
                  </a:lnTo>
                  <a:lnTo>
                    <a:pt x="300418" y="181978"/>
                  </a:lnTo>
                  <a:lnTo>
                    <a:pt x="335127" y="191681"/>
                  </a:lnTo>
                  <a:lnTo>
                    <a:pt x="367296" y="207949"/>
                  </a:lnTo>
                  <a:lnTo>
                    <a:pt x="395770" y="225894"/>
                  </a:lnTo>
                  <a:lnTo>
                    <a:pt x="407200" y="233324"/>
                  </a:lnTo>
                  <a:lnTo>
                    <a:pt x="412584" y="236702"/>
                  </a:lnTo>
                  <a:lnTo>
                    <a:pt x="457860" y="270471"/>
                  </a:lnTo>
                  <a:lnTo>
                    <a:pt x="485825" y="307555"/>
                  </a:lnTo>
                  <a:lnTo>
                    <a:pt x="502894" y="349529"/>
                  </a:lnTo>
                  <a:lnTo>
                    <a:pt x="510324" y="394868"/>
                  </a:lnTo>
                  <a:lnTo>
                    <a:pt x="509384" y="442074"/>
                  </a:lnTo>
                  <a:lnTo>
                    <a:pt x="501357" y="489648"/>
                  </a:lnTo>
                  <a:lnTo>
                    <a:pt x="487502" y="536079"/>
                  </a:lnTo>
                  <a:lnTo>
                    <a:pt x="469087" y="579856"/>
                  </a:lnTo>
                  <a:lnTo>
                    <a:pt x="468922" y="580199"/>
                  </a:lnTo>
                  <a:lnTo>
                    <a:pt x="468630" y="580923"/>
                  </a:lnTo>
                  <a:lnTo>
                    <a:pt x="434682" y="636562"/>
                  </a:lnTo>
                  <a:lnTo>
                    <a:pt x="408609" y="665340"/>
                  </a:lnTo>
                  <a:lnTo>
                    <a:pt x="378472" y="692289"/>
                  </a:lnTo>
                  <a:lnTo>
                    <a:pt x="373151" y="696556"/>
                  </a:lnTo>
                  <a:lnTo>
                    <a:pt x="372300" y="704329"/>
                  </a:lnTo>
                  <a:lnTo>
                    <a:pt x="379006" y="712685"/>
                  </a:lnTo>
                  <a:lnTo>
                    <a:pt x="382600" y="714273"/>
                  </a:lnTo>
                  <a:lnTo>
                    <a:pt x="388924" y="714273"/>
                  </a:lnTo>
                  <a:lnTo>
                    <a:pt x="426542" y="682383"/>
                  </a:lnTo>
                  <a:lnTo>
                    <a:pt x="454583" y="651281"/>
                  </a:lnTo>
                  <a:lnTo>
                    <a:pt x="476707" y="619963"/>
                  </a:lnTo>
                  <a:lnTo>
                    <a:pt x="509422" y="548017"/>
                  </a:lnTo>
                  <a:lnTo>
                    <a:pt x="523379" y="503504"/>
                  </a:lnTo>
                  <a:lnTo>
                    <a:pt x="532460" y="457657"/>
                  </a:lnTo>
                  <a:lnTo>
                    <a:pt x="535686" y="411619"/>
                  </a:lnTo>
                  <a:close/>
                </a:path>
                <a:path w="913764" h="714375">
                  <a:moveTo>
                    <a:pt x="830491" y="435051"/>
                  </a:moveTo>
                  <a:lnTo>
                    <a:pt x="822960" y="423672"/>
                  </a:lnTo>
                  <a:lnTo>
                    <a:pt x="815301" y="422135"/>
                  </a:lnTo>
                  <a:lnTo>
                    <a:pt x="809612" y="425894"/>
                  </a:lnTo>
                  <a:lnTo>
                    <a:pt x="800277" y="434238"/>
                  </a:lnTo>
                  <a:lnTo>
                    <a:pt x="792035" y="445427"/>
                  </a:lnTo>
                  <a:lnTo>
                    <a:pt x="784466" y="458660"/>
                  </a:lnTo>
                  <a:lnTo>
                    <a:pt x="771334" y="484682"/>
                  </a:lnTo>
                  <a:lnTo>
                    <a:pt x="767092" y="492366"/>
                  </a:lnTo>
                  <a:lnTo>
                    <a:pt x="762812" y="491337"/>
                  </a:lnTo>
                  <a:lnTo>
                    <a:pt x="761923" y="490194"/>
                  </a:lnTo>
                  <a:lnTo>
                    <a:pt x="760526" y="438302"/>
                  </a:lnTo>
                  <a:lnTo>
                    <a:pt x="755700" y="403072"/>
                  </a:lnTo>
                  <a:lnTo>
                    <a:pt x="743699" y="379133"/>
                  </a:lnTo>
                  <a:lnTo>
                    <a:pt x="720813" y="362953"/>
                  </a:lnTo>
                  <a:lnTo>
                    <a:pt x="719899" y="362534"/>
                  </a:lnTo>
                  <a:lnTo>
                    <a:pt x="717918" y="362038"/>
                  </a:lnTo>
                  <a:lnTo>
                    <a:pt x="665721" y="342442"/>
                  </a:lnTo>
                  <a:lnTo>
                    <a:pt x="630555" y="310210"/>
                  </a:lnTo>
                  <a:lnTo>
                    <a:pt x="608647" y="271132"/>
                  </a:lnTo>
                  <a:lnTo>
                    <a:pt x="596163" y="231063"/>
                  </a:lnTo>
                  <a:lnTo>
                    <a:pt x="587324" y="184188"/>
                  </a:lnTo>
                  <a:lnTo>
                    <a:pt x="585978" y="177952"/>
                  </a:lnTo>
                  <a:lnTo>
                    <a:pt x="585165" y="176212"/>
                  </a:lnTo>
                  <a:lnTo>
                    <a:pt x="568236" y="153428"/>
                  </a:lnTo>
                  <a:lnTo>
                    <a:pt x="556323" y="134213"/>
                  </a:lnTo>
                  <a:lnTo>
                    <a:pt x="548284" y="117132"/>
                  </a:lnTo>
                  <a:lnTo>
                    <a:pt x="544156" y="102247"/>
                  </a:lnTo>
                  <a:lnTo>
                    <a:pt x="543102" y="95516"/>
                  </a:lnTo>
                  <a:lnTo>
                    <a:pt x="536765" y="90893"/>
                  </a:lnTo>
                  <a:lnTo>
                    <a:pt x="523316" y="93027"/>
                  </a:lnTo>
                  <a:lnTo>
                    <a:pt x="518706" y="99339"/>
                  </a:lnTo>
                  <a:lnTo>
                    <a:pt x="519772" y="106083"/>
                  </a:lnTo>
                  <a:lnTo>
                    <a:pt x="524408" y="123710"/>
                  </a:lnTo>
                  <a:lnTo>
                    <a:pt x="533069" y="143090"/>
                  </a:lnTo>
                  <a:lnTo>
                    <a:pt x="545846" y="164388"/>
                  </a:lnTo>
                  <a:lnTo>
                    <a:pt x="562800" y="187731"/>
                  </a:lnTo>
                  <a:lnTo>
                    <a:pt x="570522" y="229196"/>
                  </a:lnTo>
                  <a:lnTo>
                    <a:pt x="597014" y="302856"/>
                  </a:lnTo>
                  <a:lnTo>
                    <a:pt x="622846" y="338594"/>
                  </a:lnTo>
                  <a:lnTo>
                    <a:pt x="660323" y="367766"/>
                  </a:lnTo>
                  <a:lnTo>
                    <a:pt x="711911" y="386029"/>
                  </a:lnTo>
                  <a:lnTo>
                    <a:pt x="724725" y="395008"/>
                  </a:lnTo>
                  <a:lnTo>
                    <a:pt x="732116" y="410895"/>
                  </a:lnTo>
                  <a:lnTo>
                    <a:pt x="735749" y="440016"/>
                  </a:lnTo>
                  <a:lnTo>
                    <a:pt x="737209" y="488657"/>
                  </a:lnTo>
                  <a:lnTo>
                    <a:pt x="738835" y="497954"/>
                  </a:lnTo>
                  <a:lnTo>
                    <a:pt x="763333" y="516585"/>
                  </a:lnTo>
                  <a:lnTo>
                    <a:pt x="765632" y="516585"/>
                  </a:lnTo>
                  <a:lnTo>
                    <a:pt x="805065" y="472554"/>
                  </a:lnTo>
                  <a:lnTo>
                    <a:pt x="811123" y="461556"/>
                  </a:lnTo>
                  <a:lnTo>
                    <a:pt x="817245" y="452424"/>
                  </a:lnTo>
                  <a:lnTo>
                    <a:pt x="823252" y="446481"/>
                  </a:lnTo>
                  <a:lnTo>
                    <a:pt x="828929" y="442709"/>
                  </a:lnTo>
                  <a:lnTo>
                    <a:pt x="830491" y="435051"/>
                  </a:lnTo>
                  <a:close/>
                </a:path>
                <a:path w="913764" h="714375">
                  <a:moveTo>
                    <a:pt x="913371" y="456679"/>
                  </a:moveTo>
                  <a:lnTo>
                    <a:pt x="909485" y="397179"/>
                  </a:lnTo>
                  <a:lnTo>
                    <a:pt x="897801" y="338086"/>
                  </a:lnTo>
                  <a:lnTo>
                    <a:pt x="881634" y="289001"/>
                  </a:lnTo>
                  <a:lnTo>
                    <a:pt x="860983" y="243903"/>
                  </a:lnTo>
                  <a:lnTo>
                    <a:pt x="835723" y="201574"/>
                  </a:lnTo>
                  <a:lnTo>
                    <a:pt x="806119" y="162331"/>
                  </a:lnTo>
                  <a:lnTo>
                    <a:pt x="772426" y="126492"/>
                  </a:lnTo>
                  <a:lnTo>
                    <a:pt x="734923" y="94386"/>
                  </a:lnTo>
                  <a:lnTo>
                    <a:pt x="693889" y="66332"/>
                  </a:lnTo>
                  <a:lnTo>
                    <a:pt x="649579" y="42633"/>
                  </a:lnTo>
                  <a:lnTo>
                    <a:pt x="602272" y="23660"/>
                  </a:lnTo>
                  <a:lnTo>
                    <a:pt x="554977" y="10541"/>
                  </a:lnTo>
                  <a:lnTo>
                    <a:pt x="506399" y="2641"/>
                  </a:lnTo>
                  <a:lnTo>
                    <a:pt x="456679" y="0"/>
                  </a:lnTo>
                  <a:lnTo>
                    <a:pt x="410057" y="2362"/>
                  </a:lnTo>
                  <a:lnTo>
                    <a:pt x="364756" y="9283"/>
                  </a:lnTo>
                  <a:lnTo>
                    <a:pt x="321030" y="20561"/>
                  </a:lnTo>
                  <a:lnTo>
                    <a:pt x="279095" y="35941"/>
                  </a:lnTo>
                  <a:lnTo>
                    <a:pt x="239179" y="55194"/>
                  </a:lnTo>
                  <a:lnTo>
                    <a:pt x="201523" y="78092"/>
                  </a:lnTo>
                  <a:lnTo>
                    <a:pt x="166357" y="104406"/>
                  </a:lnTo>
                  <a:lnTo>
                    <a:pt x="133908" y="133908"/>
                  </a:lnTo>
                  <a:lnTo>
                    <a:pt x="104419" y="166357"/>
                  </a:lnTo>
                  <a:lnTo>
                    <a:pt x="78105" y="201523"/>
                  </a:lnTo>
                  <a:lnTo>
                    <a:pt x="55206" y="239179"/>
                  </a:lnTo>
                  <a:lnTo>
                    <a:pt x="35953" y="279095"/>
                  </a:lnTo>
                  <a:lnTo>
                    <a:pt x="20574" y="321030"/>
                  </a:lnTo>
                  <a:lnTo>
                    <a:pt x="9296" y="364756"/>
                  </a:lnTo>
                  <a:lnTo>
                    <a:pt x="2362" y="410057"/>
                  </a:lnTo>
                  <a:lnTo>
                    <a:pt x="0" y="456679"/>
                  </a:lnTo>
                  <a:lnTo>
                    <a:pt x="1739" y="496735"/>
                  </a:lnTo>
                  <a:lnTo>
                    <a:pt x="6921" y="536244"/>
                  </a:lnTo>
                  <a:lnTo>
                    <a:pt x="15532" y="575094"/>
                  </a:lnTo>
                  <a:lnTo>
                    <a:pt x="27546" y="613143"/>
                  </a:lnTo>
                  <a:lnTo>
                    <a:pt x="36982" y="622846"/>
                  </a:lnTo>
                  <a:lnTo>
                    <a:pt x="49771" y="618159"/>
                  </a:lnTo>
                  <a:lnTo>
                    <a:pt x="53073" y="611098"/>
                  </a:lnTo>
                  <a:lnTo>
                    <a:pt x="50736" y="604672"/>
                  </a:lnTo>
                  <a:lnTo>
                    <a:pt x="39370" y="568706"/>
                  </a:lnTo>
                  <a:lnTo>
                    <a:pt x="31229" y="531952"/>
                  </a:lnTo>
                  <a:lnTo>
                    <a:pt x="26327" y="494576"/>
                  </a:lnTo>
                  <a:lnTo>
                    <a:pt x="24688" y="456679"/>
                  </a:lnTo>
                  <a:lnTo>
                    <a:pt x="27228" y="409676"/>
                  </a:lnTo>
                  <a:lnTo>
                    <a:pt x="34671" y="364121"/>
                  </a:lnTo>
                  <a:lnTo>
                    <a:pt x="46748" y="320281"/>
                  </a:lnTo>
                  <a:lnTo>
                    <a:pt x="63195" y="278422"/>
                  </a:lnTo>
                  <a:lnTo>
                    <a:pt x="83756" y="238810"/>
                  </a:lnTo>
                  <a:lnTo>
                    <a:pt x="108140" y="201714"/>
                  </a:lnTo>
                  <a:lnTo>
                    <a:pt x="136118" y="167386"/>
                  </a:lnTo>
                  <a:lnTo>
                    <a:pt x="167398" y="136105"/>
                  </a:lnTo>
                  <a:lnTo>
                    <a:pt x="201714" y="108140"/>
                  </a:lnTo>
                  <a:lnTo>
                    <a:pt x="238810" y="83743"/>
                  </a:lnTo>
                  <a:lnTo>
                    <a:pt x="278422" y="63195"/>
                  </a:lnTo>
                  <a:lnTo>
                    <a:pt x="320281" y="46748"/>
                  </a:lnTo>
                  <a:lnTo>
                    <a:pt x="364121" y="34671"/>
                  </a:lnTo>
                  <a:lnTo>
                    <a:pt x="409676" y="27228"/>
                  </a:lnTo>
                  <a:lnTo>
                    <a:pt x="456679" y="24688"/>
                  </a:lnTo>
                  <a:lnTo>
                    <a:pt x="503897" y="27203"/>
                  </a:lnTo>
                  <a:lnTo>
                    <a:pt x="550024" y="34734"/>
                  </a:lnTo>
                  <a:lnTo>
                    <a:pt x="594906" y="47244"/>
                  </a:lnTo>
                  <a:lnTo>
                    <a:pt x="638390" y="64693"/>
                  </a:lnTo>
                  <a:lnTo>
                    <a:pt x="680935" y="87350"/>
                  </a:lnTo>
                  <a:lnTo>
                    <a:pt x="719696" y="113830"/>
                  </a:lnTo>
                  <a:lnTo>
                    <a:pt x="755116" y="144106"/>
                  </a:lnTo>
                  <a:lnTo>
                    <a:pt x="786955" y="177901"/>
                  </a:lnTo>
                  <a:lnTo>
                    <a:pt x="814946" y="214922"/>
                  </a:lnTo>
                  <a:lnTo>
                    <a:pt x="838835" y="254838"/>
                  </a:lnTo>
                  <a:lnTo>
                    <a:pt x="858380" y="297370"/>
                  </a:lnTo>
                  <a:lnTo>
                    <a:pt x="873328" y="342201"/>
                  </a:lnTo>
                  <a:lnTo>
                    <a:pt x="884910" y="399643"/>
                  </a:lnTo>
                  <a:lnTo>
                    <a:pt x="888682" y="456679"/>
                  </a:lnTo>
                  <a:lnTo>
                    <a:pt x="886790" y="497408"/>
                  </a:lnTo>
                  <a:lnTo>
                    <a:pt x="881151" y="537451"/>
                  </a:lnTo>
                  <a:lnTo>
                    <a:pt x="871778" y="576694"/>
                  </a:lnTo>
                  <a:lnTo>
                    <a:pt x="858710" y="614972"/>
                  </a:lnTo>
                  <a:lnTo>
                    <a:pt x="856208" y="621309"/>
                  </a:lnTo>
                  <a:lnTo>
                    <a:pt x="859307" y="628472"/>
                  </a:lnTo>
                  <a:lnTo>
                    <a:pt x="867143" y="631571"/>
                  </a:lnTo>
                  <a:lnTo>
                    <a:pt x="868680" y="631837"/>
                  </a:lnTo>
                  <a:lnTo>
                    <a:pt x="870191" y="631837"/>
                  </a:lnTo>
                  <a:lnTo>
                    <a:pt x="875106" y="631837"/>
                  </a:lnTo>
                  <a:lnTo>
                    <a:pt x="895502" y="583552"/>
                  </a:lnTo>
                  <a:lnTo>
                    <a:pt x="905408" y="542074"/>
                  </a:lnTo>
                  <a:lnTo>
                    <a:pt x="911377" y="499732"/>
                  </a:lnTo>
                  <a:lnTo>
                    <a:pt x="913371" y="4566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37233" y="9637878"/>
              <a:ext cx="162591" cy="16748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3657498" y="9712267"/>
              <a:ext cx="1104900" cy="446405"/>
            </a:xfrm>
            <a:custGeom>
              <a:avLst/>
              <a:gdLst/>
              <a:ahLst/>
              <a:cxnLst/>
              <a:rect l="l" t="t" r="r" b="b"/>
              <a:pathLst>
                <a:path w="1104900" h="446404">
                  <a:moveTo>
                    <a:pt x="1104684" y="121564"/>
                  </a:moveTo>
                  <a:lnTo>
                    <a:pt x="1094955" y="73545"/>
                  </a:lnTo>
                  <a:lnTo>
                    <a:pt x="1080109" y="53949"/>
                  </a:lnTo>
                  <a:lnTo>
                    <a:pt x="1080109" y="119202"/>
                  </a:lnTo>
                  <a:lnTo>
                    <a:pt x="1077849" y="130695"/>
                  </a:lnTo>
                  <a:lnTo>
                    <a:pt x="752894" y="408355"/>
                  </a:lnTo>
                  <a:lnTo>
                    <a:pt x="718426" y="421551"/>
                  </a:lnTo>
                  <a:lnTo>
                    <a:pt x="705904" y="420814"/>
                  </a:lnTo>
                  <a:lnTo>
                    <a:pt x="256413" y="345897"/>
                  </a:lnTo>
                  <a:lnTo>
                    <a:pt x="181457" y="297243"/>
                  </a:lnTo>
                  <a:lnTo>
                    <a:pt x="211709" y="115760"/>
                  </a:lnTo>
                  <a:lnTo>
                    <a:pt x="269938" y="96177"/>
                  </a:lnTo>
                  <a:lnTo>
                    <a:pt x="276898" y="94310"/>
                  </a:lnTo>
                  <a:lnTo>
                    <a:pt x="284035" y="93306"/>
                  </a:lnTo>
                  <a:lnTo>
                    <a:pt x="291236" y="93167"/>
                  </a:lnTo>
                  <a:lnTo>
                    <a:pt x="298411" y="93903"/>
                  </a:lnTo>
                  <a:lnTo>
                    <a:pt x="672985" y="156337"/>
                  </a:lnTo>
                  <a:lnTo>
                    <a:pt x="711250" y="180251"/>
                  </a:lnTo>
                  <a:lnTo>
                    <a:pt x="721448" y="224193"/>
                  </a:lnTo>
                  <a:lnTo>
                    <a:pt x="701941" y="258660"/>
                  </a:lnTo>
                  <a:lnTo>
                    <a:pt x="700201" y="260083"/>
                  </a:lnTo>
                  <a:lnTo>
                    <a:pt x="697572" y="262483"/>
                  </a:lnTo>
                  <a:lnTo>
                    <a:pt x="687476" y="268300"/>
                  </a:lnTo>
                  <a:lnTo>
                    <a:pt x="676605" y="271970"/>
                  </a:lnTo>
                  <a:lnTo>
                    <a:pt x="665226" y="273443"/>
                  </a:lnTo>
                  <a:lnTo>
                    <a:pt x="653605" y="272656"/>
                  </a:lnTo>
                  <a:lnTo>
                    <a:pt x="421716" y="234010"/>
                  </a:lnTo>
                  <a:lnTo>
                    <a:pt x="415340" y="238544"/>
                  </a:lnTo>
                  <a:lnTo>
                    <a:pt x="413105" y="252006"/>
                  </a:lnTo>
                  <a:lnTo>
                    <a:pt x="417639" y="258356"/>
                  </a:lnTo>
                  <a:lnTo>
                    <a:pt x="654189" y="297789"/>
                  </a:lnTo>
                  <a:lnTo>
                    <a:pt x="658850" y="298170"/>
                  </a:lnTo>
                  <a:lnTo>
                    <a:pt x="663473" y="298170"/>
                  </a:lnTo>
                  <a:lnTo>
                    <a:pt x="700722" y="289331"/>
                  </a:lnTo>
                  <a:lnTo>
                    <a:pt x="715759" y="279209"/>
                  </a:lnTo>
                  <a:lnTo>
                    <a:pt x="980528" y="63449"/>
                  </a:lnTo>
                  <a:lnTo>
                    <a:pt x="1001014" y="52705"/>
                  </a:lnTo>
                  <a:lnTo>
                    <a:pt x="1023366" y="50584"/>
                  </a:lnTo>
                  <a:lnTo>
                    <a:pt x="1044905" y="56845"/>
                  </a:lnTo>
                  <a:lnTo>
                    <a:pt x="1073226" y="85305"/>
                  </a:lnTo>
                  <a:lnTo>
                    <a:pt x="1080109" y="119202"/>
                  </a:lnTo>
                  <a:lnTo>
                    <a:pt x="1080109" y="53949"/>
                  </a:lnTo>
                  <a:lnTo>
                    <a:pt x="1056259" y="34950"/>
                  </a:lnTo>
                  <a:lnTo>
                    <a:pt x="1025690" y="26073"/>
                  </a:lnTo>
                  <a:lnTo>
                    <a:pt x="993990" y="29070"/>
                  </a:lnTo>
                  <a:lnTo>
                    <a:pt x="964946" y="44297"/>
                  </a:lnTo>
                  <a:lnTo>
                    <a:pt x="745617" y="223062"/>
                  </a:lnTo>
                  <a:lnTo>
                    <a:pt x="744664" y="195084"/>
                  </a:lnTo>
                  <a:lnTo>
                    <a:pt x="708050" y="143840"/>
                  </a:lnTo>
                  <a:lnTo>
                    <a:pt x="302463" y="69557"/>
                  </a:lnTo>
                  <a:lnTo>
                    <a:pt x="292290" y="68503"/>
                  </a:lnTo>
                  <a:lnTo>
                    <a:pt x="282079" y="68694"/>
                  </a:lnTo>
                  <a:lnTo>
                    <a:pt x="271957" y="70116"/>
                  </a:lnTo>
                  <a:lnTo>
                    <a:pt x="262077" y="72771"/>
                  </a:lnTo>
                  <a:lnTo>
                    <a:pt x="216306" y="88150"/>
                  </a:lnTo>
                  <a:lnTo>
                    <a:pt x="220027" y="65849"/>
                  </a:lnTo>
                  <a:lnTo>
                    <a:pt x="219417" y="48171"/>
                  </a:lnTo>
                  <a:lnTo>
                    <a:pt x="212318" y="32626"/>
                  </a:lnTo>
                  <a:lnTo>
                    <a:pt x="204012" y="24752"/>
                  </a:lnTo>
                  <a:lnTo>
                    <a:pt x="200037" y="20980"/>
                  </a:lnTo>
                  <a:lnTo>
                    <a:pt x="200215" y="20980"/>
                  </a:lnTo>
                  <a:lnTo>
                    <a:pt x="195668" y="19253"/>
                  </a:lnTo>
                  <a:lnTo>
                    <a:pt x="195668" y="61785"/>
                  </a:lnTo>
                  <a:lnTo>
                    <a:pt x="189534" y="98564"/>
                  </a:lnTo>
                  <a:lnTo>
                    <a:pt x="186918" y="103847"/>
                  </a:lnTo>
                  <a:lnTo>
                    <a:pt x="188074" y="107315"/>
                  </a:lnTo>
                  <a:lnTo>
                    <a:pt x="156362" y="297573"/>
                  </a:lnTo>
                  <a:lnTo>
                    <a:pt x="154152" y="300469"/>
                  </a:lnTo>
                  <a:lnTo>
                    <a:pt x="154914" y="306273"/>
                  </a:lnTo>
                  <a:lnTo>
                    <a:pt x="147104" y="353174"/>
                  </a:lnTo>
                  <a:lnTo>
                    <a:pt x="144246" y="357759"/>
                  </a:lnTo>
                  <a:lnTo>
                    <a:pt x="135547" y="363943"/>
                  </a:lnTo>
                  <a:lnTo>
                    <a:pt x="130289" y="365188"/>
                  </a:lnTo>
                  <a:lnTo>
                    <a:pt x="36093" y="349478"/>
                  </a:lnTo>
                  <a:lnTo>
                    <a:pt x="31508" y="346608"/>
                  </a:lnTo>
                  <a:lnTo>
                    <a:pt x="25311" y="337934"/>
                  </a:lnTo>
                  <a:lnTo>
                    <a:pt x="24079" y="332676"/>
                  </a:lnTo>
                  <a:lnTo>
                    <a:pt x="73507" y="36080"/>
                  </a:lnTo>
                  <a:lnTo>
                    <a:pt x="76377" y="31496"/>
                  </a:lnTo>
                  <a:lnTo>
                    <a:pt x="84162" y="25946"/>
                  </a:lnTo>
                  <a:lnTo>
                    <a:pt x="87871" y="24752"/>
                  </a:lnTo>
                  <a:lnTo>
                    <a:pt x="94437" y="24752"/>
                  </a:lnTo>
                  <a:lnTo>
                    <a:pt x="179324" y="38900"/>
                  </a:lnTo>
                  <a:lnTo>
                    <a:pt x="195668" y="61785"/>
                  </a:lnTo>
                  <a:lnTo>
                    <a:pt x="195668" y="19253"/>
                  </a:lnTo>
                  <a:lnTo>
                    <a:pt x="183388" y="14554"/>
                  </a:lnTo>
                  <a:lnTo>
                    <a:pt x="99593" y="584"/>
                  </a:lnTo>
                  <a:lnTo>
                    <a:pt x="90830" y="0"/>
                  </a:lnTo>
                  <a:lnTo>
                    <a:pt x="82232" y="1117"/>
                  </a:lnTo>
                  <a:lnTo>
                    <a:pt x="50571" y="28740"/>
                  </a:lnTo>
                  <a:lnTo>
                    <a:pt x="596" y="323405"/>
                  </a:lnTo>
                  <a:lnTo>
                    <a:pt x="0" y="332168"/>
                  </a:lnTo>
                  <a:lnTo>
                    <a:pt x="1130" y="340766"/>
                  </a:lnTo>
                  <a:lnTo>
                    <a:pt x="28752" y="372414"/>
                  </a:lnTo>
                  <a:lnTo>
                    <a:pt x="123482" y="389077"/>
                  </a:lnTo>
                  <a:lnTo>
                    <a:pt x="125958" y="389280"/>
                  </a:lnTo>
                  <a:lnTo>
                    <a:pt x="128409" y="389280"/>
                  </a:lnTo>
                  <a:lnTo>
                    <a:pt x="166192" y="368274"/>
                  </a:lnTo>
                  <a:lnTo>
                    <a:pt x="176860" y="324802"/>
                  </a:lnTo>
                  <a:lnTo>
                    <a:pt x="215138" y="354050"/>
                  </a:lnTo>
                  <a:lnTo>
                    <a:pt x="252361" y="370243"/>
                  </a:lnTo>
                  <a:lnTo>
                    <a:pt x="706399" y="445935"/>
                  </a:lnTo>
                  <a:lnTo>
                    <a:pt x="710996" y="446303"/>
                  </a:lnTo>
                  <a:lnTo>
                    <a:pt x="715568" y="446303"/>
                  </a:lnTo>
                  <a:lnTo>
                    <a:pt x="756513" y="435610"/>
                  </a:lnTo>
                  <a:lnTo>
                    <a:pt x="1074280" y="178320"/>
                  </a:lnTo>
                  <a:lnTo>
                    <a:pt x="1101483" y="137883"/>
                  </a:lnTo>
                  <a:lnTo>
                    <a:pt x="1104684" y="12156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Grupo 308">
            <a:extLst>
              <a:ext uri="{FF2B5EF4-FFF2-40B4-BE49-F238E27FC236}">
                <a16:creationId xmlns:a16="http://schemas.microsoft.com/office/drawing/2014/main" id="{C97F14C7-C101-CC9E-4B46-62AB5C8BCA54}"/>
              </a:ext>
            </a:extLst>
          </p:cNvPr>
          <p:cNvGrpSpPr/>
          <p:nvPr/>
        </p:nvGrpSpPr>
        <p:grpSpPr>
          <a:xfrm>
            <a:off x="3638289" y="6009790"/>
            <a:ext cx="1209747" cy="1007110"/>
            <a:chOff x="3638289" y="6009790"/>
            <a:chExt cx="1209747" cy="1007110"/>
          </a:xfrm>
        </p:grpSpPr>
        <p:sp>
          <p:nvSpPr>
            <p:cNvPr id="9" name="object 9"/>
            <p:cNvSpPr/>
            <p:nvPr/>
          </p:nvSpPr>
          <p:spPr>
            <a:xfrm>
              <a:off x="3638289" y="6184547"/>
              <a:ext cx="377190" cy="629920"/>
            </a:xfrm>
            <a:custGeom>
              <a:avLst/>
              <a:gdLst/>
              <a:ahLst/>
              <a:cxnLst/>
              <a:rect l="l" t="t" r="r" b="b"/>
              <a:pathLst>
                <a:path w="377189" h="629920">
                  <a:moveTo>
                    <a:pt x="171973" y="0"/>
                  </a:moveTo>
                  <a:lnTo>
                    <a:pt x="124329" y="53079"/>
                  </a:lnTo>
                  <a:lnTo>
                    <a:pt x="93893" y="102605"/>
                  </a:lnTo>
                  <a:lnTo>
                    <a:pt x="67869" y="152883"/>
                  </a:lnTo>
                  <a:lnTo>
                    <a:pt x="46177" y="203349"/>
                  </a:lnTo>
                  <a:lnTo>
                    <a:pt x="28741" y="253439"/>
                  </a:lnTo>
                  <a:lnTo>
                    <a:pt x="15482" y="302590"/>
                  </a:lnTo>
                  <a:lnTo>
                    <a:pt x="6324" y="350238"/>
                  </a:lnTo>
                  <a:lnTo>
                    <a:pt x="1189" y="395819"/>
                  </a:lnTo>
                  <a:lnTo>
                    <a:pt x="0" y="438770"/>
                  </a:lnTo>
                  <a:lnTo>
                    <a:pt x="2678" y="478526"/>
                  </a:lnTo>
                  <a:lnTo>
                    <a:pt x="19329" y="546203"/>
                  </a:lnTo>
                  <a:lnTo>
                    <a:pt x="57007" y="601471"/>
                  </a:lnTo>
                  <a:lnTo>
                    <a:pt x="110949" y="625624"/>
                  </a:lnTo>
                  <a:lnTo>
                    <a:pt x="159021" y="629479"/>
                  </a:lnTo>
                  <a:lnTo>
                    <a:pt x="172392" y="629687"/>
                  </a:lnTo>
                  <a:lnTo>
                    <a:pt x="194697" y="629060"/>
                  </a:lnTo>
                  <a:lnTo>
                    <a:pt x="211259" y="627661"/>
                  </a:lnTo>
                  <a:lnTo>
                    <a:pt x="221772" y="626215"/>
                  </a:lnTo>
                  <a:lnTo>
                    <a:pt x="232589" y="624001"/>
                  </a:lnTo>
                  <a:lnTo>
                    <a:pt x="236799" y="617447"/>
                  </a:lnTo>
                  <a:lnTo>
                    <a:pt x="233930" y="604138"/>
                  </a:lnTo>
                  <a:lnTo>
                    <a:pt x="227364" y="599887"/>
                  </a:lnTo>
                  <a:lnTo>
                    <a:pt x="220715" y="601322"/>
                  </a:lnTo>
                  <a:lnTo>
                    <a:pt x="213243" y="602519"/>
                  </a:lnTo>
                  <a:lnTo>
                    <a:pt x="192202" y="604435"/>
                  </a:lnTo>
                  <a:lnTo>
                    <a:pt x="158758" y="604748"/>
                  </a:lnTo>
                  <a:lnTo>
                    <a:pt x="114080" y="601133"/>
                  </a:lnTo>
                  <a:lnTo>
                    <a:pt x="67291" y="577023"/>
                  </a:lnTo>
                  <a:lnTo>
                    <a:pt x="42176" y="536852"/>
                  </a:lnTo>
                  <a:lnTo>
                    <a:pt x="26048" y="467834"/>
                  </a:lnTo>
                  <a:lnTo>
                    <a:pt x="24194" y="426911"/>
                  </a:lnTo>
                  <a:lnTo>
                    <a:pt x="26594" y="382581"/>
                  </a:lnTo>
                  <a:lnTo>
                    <a:pt x="33336" y="335496"/>
                  </a:lnTo>
                  <a:lnTo>
                    <a:pt x="44507" y="286307"/>
                  </a:lnTo>
                  <a:lnTo>
                    <a:pt x="60193" y="235665"/>
                  </a:lnTo>
                  <a:lnTo>
                    <a:pt x="80481" y="184222"/>
                  </a:lnTo>
                  <a:lnTo>
                    <a:pt x="105459" y="132629"/>
                  </a:lnTo>
                  <a:lnTo>
                    <a:pt x="135212" y="81538"/>
                  </a:lnTo>
                  <a:lnTo>
                    <a:pt x="169827" y="31601"/>
                  </a:lnTo>
                  <a:lnTo>
                    <a:pt x="207093" y="76028"/>
                  </a:lnTo>
                  <a:lnTo>
                    <a:pt x="239839" y="121665"/>
                  </a:lnTo>
                  <a:lnTo>
                    <a:pt x="268174" y="167953"/>
                  </a:lnTo>
                  <a:lnTo>
                    <a:pt x="292204" y="214331"/>
                  </a:lnTo>
                  <a:lnTo>
                    <a:pt x="312036" y="260239"/>
                  </a:lnTo>
                  <a:lnTo>
                    <a:pt x="327778" y="305117"/>
                  </a:lnTo>
                  <a:lnTo>
                    <a:pt x="339537" y="348405"/>
                  </a:lnTo>
                  <a:lnTo>
                    <a:pt x="347421" y="389542"/>
                  </a:lnTo>
                  <a:lnTo>
                    <a:pt x="351535" y="427970"/>
                  </a:lnTo>
                  <a:lnTo>
                    <a:pt x="351989" y="463127"/>
                  </a:lnTo>
                  <a:lnTo>
                    <a:pt x="348227" y="499407"/>
                  </a:lnTo>
                  <a:lnTo>
                    <a:pt x="340148" y="530523"/>
                  </a:lnTo>
                  <a:lnTo>
                    <a:pt x="327892" y="556078"/>
                  </a:lnTo>
                  <a:lnTo>
                    <a:pt x="311603" y="575678"/>
                  </a:lnTo>
                  <a:lnTo>
                    <a:pt x="306556" y="580254"/>
                  </a:lnTo>
                  <a:lnTo>
                    <a:pt x="306147" y="588055"/>
                  </a:lnTo>
                  <a:lnTo>
                    <a:pt x="315288" y="598170"/>
                  </a:lnTo>
                  <a:lnTo>
                    <a:pt x="323100" y="598557"/>
                  </a:lnTo>
                  <a:lnTo>
                    <a:pt x="328157" y="594002"/>
                  </a:lnTo>
                  <a:lnTo>
                    <a:pt x="347801" y="570732"/>
                  </a:lnTo>
                  <a:lnTo>
                    <a:pt x="362546" y="541025"/>
                  </a:lnTo>
                  <a:lnTo>
                    <a:pt x="372222" y="505333"/>
                  </a:lnTo>
                  <a:lnTo>
                    <a:pt x="376658" y="464111"/>
                  </a:lnTo>
                  <a:lnTo>
                    <a:pt x="376143" y="426436"/>
                  </a:lnTo>
                  <a:lnTo>
                    <a:pt x="371645" y="385227"/>
                  </a:lnTo>
                  <a:lnTo>
                    <a:pt x="363045" y="341114"/>
                  </a:lnTo>
                  <a:lnTo>
                    <a:pt x="350225" y="294729"/>
                  </a:lnTo>
                  <a:lnTo>
                    <a:pt x="333063" y="246701"/>
                  </a:lnTo>
                  <a:lnTo>
                    <a:pt x="311440" y="197663"/>
                  </a:lnTo>
                  <a:lnTo>
                    <a:pt x="285238" y="148245"/>
                  </a:lnTo>
                  <a:lnTo>
                    <a:pt x="254335" y="99078"/>
                  </a:lnTo>
                  <a:lnTo>
                    <a:pt x="218613" y="50793"/>
                  </a:lnTo>
                  <a:lnTo>
                    <a:pt x="177952" y="4020"/>
                  </a:lnTo>
                  <a:lnTo>
                    <a:pt x="175481" y="1403"/>
                  </a:lnTo>
                  <a:lnTo>
                    <a:pt x="17197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0" name="object 10"/>
            <p:cNvGrpSpPr/>
            <p:nvPr/>
          </p:nvGrpSpPr>
          <p:grpSpPr>
            <a:xfrm>
              <a:off x="3769171" y="6009790"/>
              <a:ext cx="1078865" cy="1007110"/>
              <a:chOff x="3769171" y="6009790"/>
              <a:chExt cx="1078865" cy="1007110"/>
            </a:xfrm>
          </p:grpSpPr>
          <p:sp>
            <p:nvSpPr>
              <p:cNvPr id="11" name="object 11"/>
              <p:cNvSpPr/>
              <p:nvPr/>
            </p:nvSpPr>
            <p:spPr>
              <a:xfrm>
                <a:off x="3769169" y="6009798"/>
                <a:ext cx="1078865" cy="1007110"/>
              </a:xfrm>
              <a:custGeom>
                <a:avLst/>
                <a:gdLst/>
                <a:ahLst/>
                <a:cxnLst/>
                <a:rect l="l" t="t" r="r" b="b"/>
                <a:pathLst>
                  <a:path w="1078864" h="1007109">
                    <a:moveTo>
                      <a:pt x="1078242" y="491223"/>
                    </a:moveTo>
                    <a:lnTo>
                      <a:pt x="1072273" y="441032"/>
                    </a:lnTo>
                    <a:lnTo>
                      <a:pt x="1060792" y="396532"/>
                    </a:lnTo>
                    <a:lnTo>
                      <a:pt x="1043851" y="352742"/>
                    </a:lnTo>
                    <a:lnTo>
                      <a:pt x="1021664" y="310007"/>
                    </a:lnTo>
                    <a:lnTo>
                      <a:pt x="994448" y="268643"/>
                    </a:lnTo>
                    <a:lnTo>
                      <a:pt x="962418" y="228981"/>
                    </a:lnTo>
                    <a:lnTo>
                      <a:pt x="925791" y="191338"/>
                    </a:lnTo>
                    <a:lnTo>
                      <a:pt x="884770" y="156044"/>
                    </a:lnTo>
                    <a:lnTo>
                      <a:pt x="846201" y="127863"/>
                    </a:lnTo>
                    <a:lnTo>
                      <a:pt x="805332" y="102298"/>
                    </a:lnTo>
                    <a:lnTo>
                      <a:pt x="762279" y="79375"/>
                    </a:lnTo>
                    <a:lnTo>
                      <a:pt x="717181" y="59169"/>
                    </a:lnTo>
                    <a:lnTo>
                      <a:pt x="670166" y="41706"/>
                    </a:lnTo>
                    <a:lnTo>
                      <a:pt x="621372" y="27051"/>
                    </a:lnTo>
                    <a:lnTo>
                      <a:pt x="570915" y="15240"/>
                    </a:lnTo>
                    <a:lnTo>
                      <a:pt x="518934" y="6324"/>
                    </a:lnTo>
                    <a:lnTo>
                      <a:pt x="461492" y="0"/>
                    </a:lnTo>
                    <a:lnTo>
                      <a:pt x="457581" y="1676"/>
                    </a:lnTo>
                    <a:lnTo>
                      <a:pt x="452437" y="7899"/>
                    </a:lnTo>
                    <a:lnTo>
                      <a:pt x="451548" y="12077"/>
                    </a:lnTo>
                    <a:lnTo>
                      <a:pt x="452628" y="15963"/>
                    </a:lnTo>
                    <a:lnTo>
                      <a:pt x="460184" y="59194"/>
                    </a:lnTo>
                    <a:lnTo>
                      <a:pt x="461899" y="108292"/>
                    </a:lnTo>
                    <a:lnTo>
                      <a:pt x="459663" y="161810"/>
                    </a:lnTo>
                    <a:lnTo>
                      <a:pt x="452208" y="259321"/>
                    </a:lnTo>
                    <a:lnTo>
                      <a:pt x="449503" y="301383"/>
                    </a:lnTo>
                    <a:lnTo>
                      <a:pt x="447929" y="344233"/>
                    </a:lnTo>
                    <a:lnTo>
                      <a:pt x="448094" y="387527"/>
                    </a:lnTo>
                    <a:lnTo>
                      <a:pt x="450621" y="430974"/>
                    </a:lnTo>
                    <a:lnTo>
                      <a:pt x="456133" y="474243"/>
                    </a:lnTo>
                    <a:lnTo>
                      <a:pt x="465239" y="517029"/>
                    </a:lnTo>
                    <a:lnTo>
                      <a:pt x="478561" y="559003"/>
                    </a:lnTo>
                    <a:lnTo>
                      <a:pt x="496722" y="599871"/>
                    </a:lnTo>
                    <a:lnTo>
                      <a:pt x="520344" y="639292"/>
                    </a:lnTo>
                    <a:lnTo>
                      <a:pt x="550037" y="676960"/>
                    </a:lnTo>
                    <a:lnTo>
                      <a:pt x="586422" y="712558"/>
                    </a:lnTo>
                    <a:lnTo>
                      <a:pt x="630123" y="745769"/>
                    </a:lnTo>
                    <a:lnTo>
                      <a:pt x="681748" y="776287"/>
                    </a:lnTo>
                    <a:lnTo>
                      <a:pt x="724293" y="796493"/>
                    </a:lnTo>
                    <a:lnTo>
                      <a:pt x="766597" y="813130"/>
                    </a:lnTo>
                    <a:lnTo>
                      <a:pt x="744016" y="844423"/>
                    </a:lnTo>
                    <a:lnTo>
                      <a:pt x="713727" y="877963"/>
                    </a:lnTo>
                    <a:lnTo>
                      <a:pt x="679856" y="907719"/>
                    </a:lnTo>
                    <a:lnTo>
                      <a:pt x="642480" y="933196"/>
                    </a:lnTo>
                    <a:lnTo>
                      <a:pt x="601700" y="953871"/>
                    </a:lnTo>
                    <a:lnTo>
                      <a:pt x="557644" y="969264"/>
                    </a:lnTo>
                    <a:lnTo>
                      <a:pt x="510400" y="978877"/>
                    </a:lnTo>
                    <a:lnTo>
                      <a:pt x="460070" y="982192"/>
                    </a:lnTo>
                    <a:lnTo>
                      <a:pt x="411022" y="978903"/>
                    </a:lnTo>
                    <a:lnTo>
                      <a:pt x="363601" y="969416"/>
                    </a:lnTo>
                    <a:lnTo>
                      <a:pt x="318058" y="954290"/>
                    </a:lnTo>
                    <a:lnTo>
                      <a:pt x="274675" y="934085"/>
                    </a:lnTo>
                    <a:lnTo>
                      <a:pt x="233705" y="909345"/>
                    </a:lnTo>
                    <a:lnTo>
                      <a:pt x="195427" y="880643"/>
                    </a:lnTo>
                    <a:lnTo>
                      <a:pt x="160121" y="848537"/>
                    </a:lnTo>
                    <a:lnTo>
                      <a:pt x="128041" y="813574"/>
                    </a:lnTo>
                    <a:lnTo>
                      <a:pt x="99466" y="776312"/>
                    </a:lnTo>
                    <a:lnTo>
                      <a:pt x="74650" y="737323"/>
                    </a:lnTo>
                    <a:lnTo>
                      <a:pt x="53898" y="697153"/>
                    </a:lnTo>
                    <a:lnTo>
                      <a:pt x="37452" y="656361"/>
                    </a:lnTo>
                    <a:lnTo>
                      <a:pt x="25590" y="615518"/>
                    </a:lnTo>
                    <a:lnTo>
                      <a:pt x="24041" y="608863"/>
                    </a:lnTo>
                    <a:lnTo>
                      <a:pt x="17386" y="604774"/>
                    </a:lnTo>
                    <a:lnTo>
                      <a:pt x="4114" y="607847"/>
                    </a:lnTo>
                    <a:lnTo>
                      <a:pt x="0" y="614476"/>
                    </a:lnTo>
                    <a:lnTo>
                      <a:pt x="1536" y="621118"/>
                    </a:lnTo>
                    <a:lnTo>
                      <a:pt x="13106" y="661784"/>
                    </a:lnTo>
                    <a:lnTo>
                      <a:pt x="28740" y="702195"/>
                    </a:lnTo>
                    <a:lnTo>
                      <a:pt x="48234" y="741921"/>
                    </a:lnTo>
                    <a:lnTo>
                      <a:pt x="71399" y="780529"/>
                    </a:lnTo>
                    <a:lnTo>
                      <a:pt x="98018" y="817549"/>
                    </a:lnTo>
                    <a:lnTo>
                      <a:pt x="127901" y="852563"/>
                    </a:lnTo>
                    <a:lnTo>
                      <a:pt x="160832" y="885113"/>
                    </a:lnTo>
                    <a:lnTo>
                      <a:pt x="196634" y="914755"/>
                    </a:lnTo>
                    <a:lnTo>
                      <a:pt x="235077" y="941057"/>
                    </a:lnTo>
                    <a:lnTo>
                      <a:pt x="275971" y="963574"/>
                    </a:lnTo>
                    <a:lnTo>
                      <a:pt x="319125" y="981849"/>
                    </a:lnTo>
                    <a:lnTo>
                      <a:pt x="364324" y="995464"/>
                    </a:lnTo>
                    <a:lnTo>
                      <a:pt x="411378" y="1003947"/>
                    </a:lnTo>
                    <a:lnTo>
                      <a:pt x="460070" y="1006881"/>
                    </a:lnTo>
                    <a:lnTo>
                      <a:pt x="510146" y="1003820"/>
                    </a:lnTo>
                    <a:lnTo>
                      <a:pt x="557364" y="994943"/>
                    </a:lnTo>
                    <a:lnTo>
                      <a:pt x="601649" y="980681"/>
                    </a:lnTo>
                    <a:lnTo>
                      <a:pt x="642912" y="961453"/>
                    </a:lnTo>
                    <a:lnTo>
                      <a:pt x="681050" y="937704"/>
                    </a:lnTo>
                    <a:lnTo>
                      <a:pt x="715975" y="909840"/>
                    </a:lnTo>
                    <a:lnTo>
                      <a:pt x="747610" y="878319"/>
                    </a:lnTo>
                    <a:lnTo>
                      <a:pt x="775855" y="843559"/>
                    </a:lnTo>
                    <a:lnTo>
                      <a:pt x="800620" y="805992"/>
                    </a:lnTo>
                    <a:lnTo>
                      <a:pt x="821817" y="766051"/>
                    </a:lnTo>
                    <a:lnTo>
                      <a:pt x="839368" y="724166"/>
                    </a:lnTo>
                    <a:lnTo>
                      <a:pt x="853173" y="680770"/>
                    </a:lnTo>
                    <a:lnTo>
                      <a:pt x="863142" y="636282"/>
                    </a:lnTo>
                    <a:lnTo>
                      <a:pt x="869188" y="591146"/>
                    </a:lnTo>
                    <a:lnTo>
                      <a:pt x="871220" y="545782"/>
                    </a:lnTo>
                    <a:lnTo>
                      <a:pt x="870280" y="522973"/>
                    </a:lnTo>
                    <a:lnTo>
                      <a:pt x="862380" y="471182"/>
                    </a:lnTo>
                    <a:lnTo>
                      <a:pt x="825792" y="386118"/>
                    </a:lnTo>
                    <a:lnTo>
                      <a:pt x="789736" y="336816"/>
                    </a:lnTo>
                    <a:lnTo>
                      <a:pt x="752170" y="298678"/>
                    </a:lnTo>
                    <a:lnTo>
                      <a:pt x="718261" y="271424"/>
                    </a:lnTo>
                    <a:lnTo>
                      <a:pt x="681913" y="248399"/>
                    </a:lnTo>
                    <a:lnTo>
                      <a:pt x="675843" y="245275"/>
                    </a:lnTo>
                    <a:lnTo>
                      <a:pt x="668426" y="247650"/>
                    </a:lnTo>
                    <a:lnTo>
                      <a:pt x="662190" y="259765"/>
                    </a:lnTo>
                    <a:lnTo>
                      <a:pt x="664552" y="267208"/>
                    </a:lnTo>
                    <a:lnTo>
                      <a:pt x="670598" y="270344"/>
                    </a:lnTo>
                    <a:lnTo>
                      <a:pt x="683488" y="277926"/>
                    </a:lnTo>
                    <a:lnTo>
                      <a:pt x="714857" y="300062"/>
                    </a:lnTo>
                    <a:lnTo>
                      <a:pt x="755942" y="336905"/>
                    </a:lnTo>
                    <a:lnTo>
                      <a:pt x="797928" y="388620"/>
                    </a:lnTo>
                    <a:lnTo>
                      <a:pt x="832027" y="455358"/>
                    </a:lnTo>
                    <a:lnTo>
                      <a:pt x="842479" y="498081"/>
                    </a:lnTo>
                    <a:lnTo>
                      <a:pt x="846531" y="545782"/>
                    </a:lnTo>
                    <a:lnTo>
                      <a:pt x="844334" y="591781"/>
                    </a:lnTo>
                    <a:lnTo>
                      <a:pt x="837819" y="637501"/>
                    </a:lnTo>
                    <a:lnTo>
                      <a:pt x="827087" y="682434"/>
                    </a:lnTo>
                    <a:lnTo>
                      <a:pt x="812228" y="726109"/>
                    </a:lnTo>
                    <a:lnTo>
                      <a:pt x="793369" y="767994"/>
                    </a:lnTo>
                    <a:lnTo>
                      <a:pt x="779780" y="791616"/>
                    </a:lnTo>
                    <a:lnTo>
                      <a:pt x="756005" y="782840"/>
                    </a:lnTo>
                    <a:lnTo>
                      <a:pt x="713181" y="764374"/>
                    </a:lnTo>
                    <a:lnTo>
                      <a:pt x="640981" y="723353"/>
                    </a:lnTo>
                    <a:lnTo>
                      <a:pt x="597408" y="689483"/>
                    </a:lnTo>
                    <a:lnTo>
                      <a:pt x="561733" y="653135"/>
                    </a:lnTo>
                    <a:lnTo>
                      <a:pt x="533234" y="614591"/>
                    </a:lnTo>
                    <a:lnTo>
                      <a:pt x="511187" y="574179"/>
                    </a:lnTo>
                    <a:lnTo>
                      <a:pt x="494868" y="532193"/>
                    </a:lnTo>
                    <a:lnTo>
                      <a:pt x="483539" y="488962"/>
                    </a:lnTo>
                    <a:lnTo>
                      <a:pt x="476491" y="444766"/>
                    </a:lnTo>
                    <a:lnTo>
                      <a:pt x="472998" y="399923"/>
                    </a:lnTo>
                    <a:lnTo>
                      <a:pt x="472325" y="354761"/>
                    </a:lnTo>
                    <a:lnTo>
                      <a:pt x="473748" y="309575"/>
                    </a:lnTo>
                    <a:lnTo>
                      <a:pt x="476554" y="264668"/>
                    </a:lnTo>
                    <a:lnTo>
                      <a:pt x="484035" y="167652"/>
                    </a:lnTo>
                    <a:lnTo>
                      <a:pt x="486435" y="117182"/>
                    </a:lnTo>
                    <a:lnTo>
                      <a:pt x="485749" y="69850"/>
                    </a:lnTo>
                    <a:lnTo>
                      <a:pt x="480466" y="26517"/>
                    </a:lnTo>
                    <a:lnTo>
                      <a:pt x="536079" y="33934"/>
                    </a:lnTo>
                    <a:lnTo>
                      <a:pt x="590016" y="44653"/>
                    </a:lnTo>
                    <a:lnTo>
                      <a:pt x="642124" y="58648"/>
                    </a:lnTo>
                    <a:lnTo>
                      <a:pt x="692226" y="75831"/>
                    </a:lnTo>
                    <a:lnTo>
                      <a:pt x="740181" y="96177"/>
                    </a:lnTo>
                    <a:lnTo>
                      <a:pt x="785812" y="119583"/>
                    </a:lnTo>
                    <a:lnTo>
                      <a:pt x="828967" y="146024"/>
                    </a:lnTo>
                    <a:lnTo>
                      <a:pt x="869492" y="175437"/>
                    </a:lnTo>
                    <a:lnTo>
                      <a:pt x="908596" y="209067"/>
                    </a:lnTo>
                    <a:lnTo>
                      <a:pt x="943521" y="244868"/>
                    </a:lnTo>
                    <a:lnTo>
                      <a:pt x="974039" y="282549"/>
                    </a:lnTo>
                    <a:lnTo>
                      <a:pt x="999959" y="321779"/>
                    </a:lnTo>
                    <a:lnTo>
                      <a:pt x="1021067" y="362254"/>
                    </a:lnTo>
                    <a:lnTo>
                      <a:pt x="1037158" y="403682"/>
                    </a:lnTo>
                    <a:lnTo>
                      <a:pt x="1048042" y="445731"/>
                    </a:lnTo>
                    <a:lnTo>
                      <a:pt x="1053896" y="498652"/>
                    </a:lnTo>
                    <a:lnTo>
                      <a:pt x="1050582" y="548563"/>
                    </a:lnTo>
                    <a:lnTo>
                      <a:pt x="1038326" y="595007"/>
                    </a:lnTo>
                    <a:lnTo>
                      <a:pt x="1017358" y="637489"/>
                    </a:lnTo>
                    <a:lnTo>
                      <a:pt x="987933" y="675563"/>
                    </a:lnTo>
                    <a:lnTo>
                      <a:pt x="950264" y="708723"/>
                    </a:lnTo>
                    <a:lnTo>
                      <a:pt x="904582" y="736523"/>
                    </a:lnTo>
                    <a:lnTo>
                      <a:pt x="898499" y="739571"/>
                    </a:lnTo>
                    <a:lnTo>
                      <a:pt x="896048" y="747001"/>
                    </a:lnTo>
                    <a:lnTo>
                      <a:pt x="902169" y="759193"/>
                    </a:lnTo>
                    <a:lnTo>
                      <a:pt x="909599" y="761644"/>
                    </a:lnTo>
                    <a:lnTo>
                      <a:pt x="915670" y="758571"/>
                    </a:lnTo>
                    <a:lnTo>
                      <a:pt x="959231" y="732536"/>
                    </a:lnTo>
                    <a:lnTo>
                      <a:pt x="996378" y="701700"/>
                    </a:lnTo>
                    <a:lnTo>
                      <a:pt x="1026896" y="666508"/>
                    </a:lnTo>
                    <a:lnTo>
                      <a:pt x="1050569" y="627405"/>
                    </a:lnTo>
                    <a:lnTo>
                      <a:pt x="1067168" y="584860"/>
                    </a:lnTo>
                    <a:lnTo>
                      <a:pt x="1076464" y="539318"/>
                    </a:lnTo>
                    <a:lnTo>
                      <a:pt x="1078242" y="491223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2" name="object 12"/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3797152" y="6551932"/>
                <a:ext cx="87463" cy="165293"/>
              </a:xfrm>
              <a:prstGeom prst="rect">
                <a:avLst/>
              </a:prstGeom>
            </p:spPr>
          </p:pic>
        </p:grpSp>
      </p:grpSp>
      <p:grpSp>
        <p:nvGrpSpPr>
          <p:cNvPr id="308" name="Grupo 307">
            <a:extLst>
              <a:ext uri="{FF2B5EF4-FFF2-40B4-BE49-F238E27FC236}">
                <a16:creationId xmlns:a16="http://schemas.microsoft.com/office/drawing/2014/main" id="{0FE80FD0-8CAC-1E7B-ACB5-866AED85E098}"/>
              </a:ext>
            </a:extLst>
          </p:cNvPr>
          <p:cNvGrpSpPr/>
          <p:nvPr/>
        </p:nvGrpSpPr>
        <p:grpSpPr>
          <a:xfrm>
            <a:off x="1936611" y="6014459"/>
            <a:ext cx="1291665" cy="996190"/>
            <a:chOff x="1936611" y="6014459"/>
            <a:chExt cx="1291665" cy="996190"/>
          </a:xfrm>
        </p:grpSpPr>
        <p:sp>
          <p:nvSpPr>
            <p:cNvPr id="13" name="object 13"/>
            <p:cNvSpPr/>
            <p:nvPr/>
          </p:nvSpPr>
          <p:spPr>
            <a:xfrm>
              <a:off x="1936611" y="635753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4" h="448945">
                  <a:moveTo>
                    <a:pt x="230485" y="0"/>
                  </a:moveTo>
                  <a:lnTo>
                    <a:pt x="224328" y="0"/>
                  </a:lnTo>
                  <a:lnTo>
                    <a:pt x="179175" y="4565"/>
                  </a:lnTo>
                  <a:lnTo>
                    <a:pt x="137094" y="17657"/>
                  </a:lnTo>
                  <a:lnTo>
                    <a:pt x="98992" y="38364"/>
                  </a:lnTo>
                  <a:lnTo>
                    <a:pt x="65779" y="65779"/>
                  </a:lnTo>
                  <a:lnTo>
                    <a:pt x="38364" y="98992"/>
                  </a:lnTo>
                  <a:lnTo>
                    <a:pt x="17657" y="137094"/>
                  </a:lnTo>
                  <a:lnTo>
                    <a:pt x="4565" y="179175"/>
                  </a:lnTo>
                  <a:lnTo>
                    <a:pt x="0" y="224328"/>
                  </a:lnTo>
                  <a:lnTo>
                    <a:pt x="4565" y="269468"/>
                  </a:lnTo>
                  <a:lnTo>
                    <a:pt x="17657" y="311535"/>
                  </a:lnTo>
                  <a:lnTo>
                    <a:pt x="38364" y="349623"/>
                  </a:lnTo>
                  <a:lnTo>
                    <a:pt x="65779" y="382823"/>
                  </a:lnTo>
                  <a:lnTo>
                    <a:pt x="98992" y="410226"/>
                  </a:lnTo>
                  <a:lnTo>
                    <a:pt x="137094" y="430924"/>
                  </a:lnTo>
                  <a:lnTo>
                    <a:pt x="179175" y="444009"/>
                  </a:lnTo>
                  <a:lnTo>
                    <a:pt x="224328" y="448572"/>
                  </a:lnTo>
                  <a:lnTo>
                    <a:pt x="269480" y="444009"/>
                  </a:lnTo>
                  <a:lnTo>
                    <a:pt x="311562" y="430924"/>
                  </a:lnTo>
                  <a:lnTo>
                    <a:pt x="349664" y="410226"/>
                  </a:lnTo>
                  <a:lnTo>
                    <a:pt x="382877" y="382823"/>
                  </a:lnTo>
                  <a:lnTo>
                    <a:pt x="410291" y="349623"/>
                  </a:lnTo>
                  <a:lnTo>
                    <a:pt x="430999" y="311535"/>
                  </a:lnTo>
                  <a:lnTo>
                    <a:pt x="444090" y="269468"/>
                  </a:lnTo>
                  <a:lnTo>
                    <a:pt x="448656" y="224328"/>
                  </a:lnTo>
                  <a:lnTo>
                    <a:pt x="445265" y="185610"/>
                  </a:lnTo>
                  <a:lnTo>
                    <a:pt x="435304" y="148258"/>
                  </a:lnTo>
                  <a:lnTo>
                    <a:pt x="419090" y="113146"/>
                  </a:lnTo>
                  <a:lnTo>
                    <a:pt x="396940" y="81149"/>
                  </a:lnTo>
                  <a:lnTo>
                    <a:pt x="377936" y="96918"/>
                  </a:lnTo>
                  <a:lnTo>
                    <a:pt x="397651" y="125391"/>
                  </a:lnTo>
                  <a:lnTo>
                    <a:pt x="412083" y="156637"/>
                  </a:lnTo>
                  <a:lnTo>
                    <a:pt x="420948" y="189876"/>
                  </a:lnTo>
                  <a:lnTo>
                    <a:pt x="423966" y="224328"/>
                  </a:lnTo>
                  <a:lnTo>
                    <a:pt x="418684" y="270030"/>
                  </a:lnTo>
                  <a:lnTo>
                    <a:pt x="403645" y="312013"/>
                  </a:lnTo>
                  <a:lnTo>
                    <a:pt x="380055" y="349071"/>
                  </a:lnTo>
                  <a:lnTo>
                    <a:pt x="349121" y="379994"/>
                  </a:lnTo>
                  <a:lnTo>
                    <a:pt x="312051" y="403577"/>
                  </a:lnTo>
                  <a:lnTo>
                    <a:pt x="270051" y="418612"/>
                  </a:lnTo>
                  <a:lnTo>
                    <a:pt x="224328" y="423892"/>
                  </a:lnTo>
                  <a:lnTo>
                    <a:pt x="178608" y="418612"/>
                  </a:lnTo>
                  <a:lnTo>
                    <a:pt x="136609" y="403577"/>
                  </a:lnTo>
                  <a:lnTo>
                    <a:pt x="99539" y="379994"/>
                  </a:lnTo>
                  <a:lnTo>
                    <a:pt x="68604" y="349071"/>
                  </a:lnTo>
                  <a:lnTo>
                    <a:pt x="45012" y="312013"/>
                  </a:lnTo>
                  <a:lnTo>
                    <a:pt x="29972" y="270030"/>
                  </a:lnTo>
                  <a:lnTo>
                    <a:pt x="24690" y="224328"/>
                  </a:lnTo>
                  <a:lnTo>
                    <a:pt x="29972" y="178605"/>
                  </a:lnTo>
                  <a:lnTo>
                    <a:pt x="45012" y="136605"/>
                  </a:lnTo>
                  <a:lnTo>
                    <a:pt x="68604" y="99534"/>
                  </a:lnTo>
                  <a:lnTo>
                    <a:pt x="99539" y="68600"/>
                  </a:lnTo>
                  <a:lnTo>
                    <a:pt x="136609" y="45010"/>
                  </a:lnTo>
                  <a:lnTo>
                    <a:pt x="178608" y="29971"/>
                  </a:lnTo>
                  <a:lnTo>
                    <a:pt x="224328" y="24690"/>
                  </a:lnTo>
                  <a:lnTo>
                    <a:pt x="229773" y="24690"/>
                  </a:lnTo>
                  <a:lnTo>
                    <a:pt x="235019" y="24910"/>
                  </a:lnTo>
                  <a:lnTo>
                    <a:pt x="247039" y="25957"/>
                  </a:lnTo>
                  <a:lnTo>
                    <a:pt x="253154" y="20941"/>
                  </a:lnTo>
                  <a:lnTo>
                    <a:pt x="254337" y="7350"/>
                  </a:lnTo>
                  <a:lnTo>
                    <a:pt x="249311" y="1371"/>
                  </a:lnTo>
                  <a:lnTo>
                    <a:pt x="236443" y="261"/>
                  </a:lnTo>
                  <a:lnTo>
                    <a:pt x="23048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17381" y="6269475"/>
              <a:ext cx="810895" cy="537210"/>
            </a:xfrm>
            <a:custGeom>
              <a:avLst/>
              <a:gdLst/>
              <a:ahLst/>
              <a:cxnLst/>
              <a:rect l="l" t="t" r="r" b="b"/>
              <a:pathLst>
                <a:path w="810894" h="537209">
                  <a:moveTo>
                    <a:pt x="599605" y="313994"/>
                  </a:moveTo>
                  <a:lnTo>
                    <a:pt x="599300" y="309067"/>
                  </a:lnTo>
                  <a:lnTo>
                    <a:pt x="592950" y="299961"/>
                  </a:lnTo>
                  <a:lnTo>
                    <a:pt x="562838" y="256819"/>
                  </a:lnTo>
                  <a:lnTo>
                    <a:pt x="562838" y="299961"/>
                  </a:lnTo>
                  <a:lnTo>
                    <a:pt x="228244" y="299123"/>
                  </a:lnTo>
                  <a:lnTo>
                    <a:pt x="36766" y="24739"/>
                  </a:lnTo>
                  <a:lnTo>
                    <a:pt x="371360" y="25577"/>
                  </a:lnTo>
                  <a:lnTo>
                    <a:pt x="562838" y="299961"/>
                  </a:lnTo>
                  <a:lnTo>
                    <a:pt x="562838" y="256819"/>
                  </a:lnTo>
                  <a:lnTo>
                    <a:pt x="400875" y="24739"/>
                  </a:lnTo>
                  <a:lnTo>
                    <a:pt x="385622" y="2882"/>
                  </a:lnTo>
                  <a:lnTo>
                    <a:pt x="381850" y="914"/>
                  </a:lnTo>
                  <a:lnTo>
                    <a:pt x="8470" y="0"/>
                  </a:lnTo>
                  <a:lnTo>
                    <a:pt x="4254" y="2540"/>
                  </a:lnTo>
                  <a:lnTo>
                    <a:pt x="0" y="10693"/>
                  </a:lnTo>
                  <a:lnTo>
                    <a:pt x="292" y="15621"/>
                  </a:lnTo>
                  <a:lnTo>
                    <a:pt x="213982" y="321805"/>
                  </a:lnTo>
                  <a:lnTo>
                    <a:pt x="217766" y="323786"/>
                  </a:lnTo>
                  <a:lnTo>
                    <a:pt x="586536" y="324700"/>
                  </a:lnTo>
                  <a:lnTo>
                    <a:pt x="591134" y="324700"/>
                  </a:lnTo>
                  <a:lnTo>
                    <a:pt x="595350" y="322148"/>
                  </a:lnTo>
                  <a:lnTo>
                    <a:pt x="599605" y="313994"/>
                  </a:lnTo>
                  <a:close/>
                </a:path>
                <a:path w="810894" h="537209">
                  <a:moveTo>
                    <a:pt x="810818" y="312394"/>
                  </a:moveTo>
                  <a:lnTo>
                    <a:pt x="806259" y="267233"/>
                  </a:lnTo>
                  <a:lnTo>
                    <a:pt x="793178" y="225158"/>
                  </a:lnTo>
                  <a:lnTo>
                    <a:pt x="772477" y="187058"/>
                  </a:lnTo>
                  <a:lnTo>
                    <a:pt x="745070" y="153847"/>
                  </a:lnTo>
                  <a:lnTo>
                    <a:pt x="711860" y="126428"/>
                  </a:lnTo>
                  <a:lnTo>
                    <a:pt x="673773" y="105714"/>
                  </a:lnTo>
                  <a:lnTo>
                    <a:pt x="631710" y="92633"/>
                  </a:lnTo>
                  <a:lnTo>
                    <a:pt x="586574" y="88061"/>
                  </a:lnTo>
                  <a:lnTo>
                    <a:pt x="574763" y="88366"/>
                  </a:lnTo>
                  <a:lnTo>
                    <a:pt x="563092" y="89281"/>
                  </a:lnTo>
                  <a:lnTo>
                    <a:pt x="551573" y="90792"/>
                  </a:lnTo>
                  <a:lnTo>
                    <a:pt x="534377" y="93840"/>
                  </a:lnTo>
                  <a:lnTo>
                    <a:pt x="529907" y="98933"/>
                  </a:lnTo>
                  <a:lnTo>
                    <a:pt x="529907" y="112801"/>
                  </a:lnTo>
                  <a:lnTo>
                    <a:pt x="537362" y="118808"/>
                  </a:lnTo>
                  <a:lnTo>
                    <a:pt x="544931" y="117157"/>
                  </a:lnTo>
                  <a:lnTo>
                    <a:pt x="555078" y="115227"/>
                  </a:lnTo>
                  <a:lnTo>
                    <a:pt x="565416" y="113855"/>
                  </a:lnTo>
                  <a:lnTo>
                    <a:pt x="575932" y="113030"/>
                  </a:lnTo>
                  <a:lnTo>
                    <a:pt x="586574" y="112750"/>
                  </a:lnTo>
                  <a:lnTo>
                    <a:pt x="632269" y="118033"/>
                  </a:lnTo>
                  <a:lnTo>
                    <a:pt x="674255" y="133070"/>
                  </a:lnTo>
                  <a:lnTo>
                    <a:pt x="711314" y="156667"/>
                  </a:lnTo>
                  <a:lnTo>
                    <a:pt x="742238" y="187604"/>
                  </a:lnTo>
                  <a:lnTo>
                    <a:pt x="765822" y="224663"/>
                  </a:lnTo>
                  <a:lnTo>
                    <a:pt x="780859" y="266674"/>
                  </a:lnTo>
                  <a:lnTo>
                    <a:pt x="786130" y="312394"/>
                  </a:lnTo>
                  <a:lnTo>
                    <a:pt x="780859" y="358089"/>
                  </a:lnTo>
                  <a:lnTo>
                    <a:pt x="765822" y="400075"/>
                  </a:lnTo>
                  <a:lnTo>
                    <a:pt x="742238" y="437134"/>
                  </a:lnTo>
                  <a:lnTo>
                    <a:pt x="711314" y="468058"/>
                  </a:lnTo>
                  <a:lnTo>
                    <a:pt x="674255" y="491642"/>
                  </a:lnTo>
                  <a:lnTo>
                    <a:pt x="632269" y="506679"/>
                  </a:lnTo>
                  <a:lnTo>
                    <a:pt x="586574" y="511962"/>
                  </a:lnTo>
                  <a:lnTo>
                    <a:pt x="539407" y="506349"/>
                  </a:lnTo>
                  <a:lnTo>
                    <a:pt x="495833" y="490245"/>
                  </a:lnTo>
                  <a:lnTo>
                    <a:pt x="457415" y="464680"/>
                  </a:lnTo>
                  <a:lnTo>
                    <a:pt x="425729" y="430695"/>
                  </a:lnTo>
                  <a:lnTo>
                    <a:pt x="402348" y="389356"/>
                  </a:lnTo>
                  <a:lnTo>
                    <a:pt x="399707" y="383057"/>
                  </a:lnTo>
                  <a:lnTo>
                    <a:pt x="392506" y="380098"/>
                  </a:lnTo>
                  <a:lnTo>
                    <a:pt x="379895" y="385368"/>
                  </a:lnTo>
                  <a:lnTo>
                    <a:pt x="376936" y="392582"/>
                  </a:lnTo>
                  <a:lnTo>
                    <a:pt x="379564" y="398881"/>
                  </a:lnTo>
                  <a:lnTo>
                    <a:pt x="405841" y="445338"/>
                  </a:lnTo>
                  <a:lnTo>
                    <a:pt x="441439" y="483527"/>
                  </a:lnTo>
                  <a:lnTo>
                    <a:pt x="484606" y="512241"/>
                  </a:lnTo>
                  <a:lnTo>
                    <a:pt x="533577" y="530339"/>
                  </a:lnTo>
                  <a:lnTo>
                    <a:pt x="586574" y="536638"/>
                  </a:lnTo>
                  <a:lnTo>
                    <a:pt x="631710" y="532079"/>
                  </a:lnTo>
                  <a:lnTo>
                    <a:pt x="673773" y="518985"/>
                  </a:lnTo>
                  <a:lnTo>
                    <a:pt x="711860" y="498284"/>
                  </a:lnTo>
                  <a:lnTo>
                    <a:pt x="745070" y="470890"/>
                  </a:lnTo>
                  <a:lnTo>
                    <a:pt x="772477" y="437692"/>
                  </a:lnTo>
                  <a:lnTo>
                    <a:pt x="793178" y="399605"/>
                  </a:lnTo>
                  <a:lnTo>
                    <a:pt x="806259" y="357530"/>
                  </a:lnTo>
                  <a:lnTo>
                    <a:pt x="810818" y="31239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625090" y="6158388"/>
              <a:ext cx="290195" cy="434975"/>
            </a:xfrm>
            <a:custGeom>
              <a:avLst/>
              <a:gdLst/>
              <a:ahLst/>
              <a:cxnLst/>
              <a:rect l="l" t="t" r="r" b="b"/>
              <a:pathLst>
                <a:path w="290194" h="434975">
                  <a:moveTo>
                    <a:pt x="289839" y="7264"/>
                  </a:moveTo>
                  <a:lnTo>
                    <a:pt x="284314" y="1739"/>
                  </a:lnTo>
                  <a:lnTo>
                    <a:pt x="230784" y="1739"/>
                  </a:lnTo>
                  <a:lnTo>
                    <a:pt x="227469" y="0"/>
                  </a:lnTo>
                  <a:lnTo>
                    <a:pt x="221869" y="1739"/>
                  </a:lnTo>
                  <a:lnTo>
                    <a:pt x="72872" y="1739"/>
                  </a:lnTo>
                  <a:lnTo>
                    <a:pt x="67360" y="7264"/>
                  </a:lnTo>
                  <a:lnTo>
                    <a:pt x="67360" y="20904"/>
                  </a:lnTo>
                  <a:lnTo>
                    <a:pt x="72872" y="26428"/>
                  </a:lnTo>
                  <a:lnTo>
                    <a:pt x="207391" y="26428"/>
                  </a:lnTo>
                  <a:lnTo>
                    <a:pt x="0" y="422859"/>
                  </a:lnTo>
                  <a:lnTo>
                    <a:pt x="2324" y="430314"/>
                  </a:lnTo>
                  <a:lnTo>
                    <a:pt x="10185" y="434428"/>
                  </a:lnTo>
                  <a:lnTo>
                    <a:pt x="12153" y="434886"/>
                  </a:lnTo>
                  <a:lnTo>
                    <a:pt x="14071" y="434886"/>
                  </a:lnTo>
                  <a:lnTo>
                    <a:pt x="18516" y="434886"/>
                  </a:lnTo>
                  <a:lnTo>
                    <a:pt x="22821" y="432485"/>
                  </a:lnTo>
                  <a:lnTo>
                    <a:pt x="235242" y="26428"/>
                  </a:lnTo>
                  <a:lnTo>
                    <a:pt x="277495" y="26428"/>
                  </a:lnTo>
                  <a:lnTo>
                    <a:pt x="284314" y="26428"/>
                  </a:lnTo>
                  <a:lnTo>
                    <a:pt x="289839" y="20904"/>
                  </a:lnTo>
                  <a:lnTo>
                    <a:pt x="289839" y="726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146833" y="6014459"/>
              <a:ext cx="448945" cy="579120"/>
            </a:xfrm>
            <a:custGeom>
              <a:avLst/>
              <a:gdLst/>
              <a:ahLst/>
              <a:cxnLst/>
              <a:rect l="l" t="t" r="r" b="b"/>
              <a:pathLst>
                <a:path w="448944" h="579120">
                  <a:moveTo>
                    <a:pt x="448551" y="7264"/>
                  </a:moveTo>
                  <a:lnTo>
                    <a:pt x="443014" y="1752"/>
                  </a:lnTo>
                  <a:lnTo>
                    <a:pt x="306120" y="1752"/>
                  </a:lnTo>
                  <a:lnTo>
                    <a:pt x="302780" y="0"/>
                  </a:lnTo>
                  <a:lnTo>
                    <a:pt x="297129" y="1752"/>
                  </a:lnTo>
                  <a:lnTo>
                    <a:pt x="151765" y="1752"/>
                  </a:lnTo>
                  <a:lnTo>
                    <a:pt x="146240" y="7264"/>
                  </a:lnTo>
                  <a:lnTo>
                    <a:pt x="146240" y="20916"/>
                  </a:lnTo>
                  <a:lnTo>
                    <a:pt x="151765" y="26428"/>
                  </a:lnTo>
                  <a:lnTo>
                    <a:pt x="282676" y="26428"/>
                  </a:lnTo>
                  <a:lnTo>
                    <a:pt x="0" y="566762"/>
                  </a:lnTo>
                  <a:lnTo>
                    <a:pt x="2324" y="574205"/>
                  </a:lnTo>
                  <a:lnTo>
                    <a:pt x="10198" y="578332"/>
                  </a:lnTo>
                  <a:lnTo>
                    <a:pt x="12153" y="578777"/>
                  </a:lnTo>
                  <a:lnTo>
                    <a:pt x="14084" y="578777"/>
                  </a:lnTo>
                  <a:lnTo>
                    <a:pt x="18529" y="578777"/>
                  </a:lnTo>
                  <a:lnTo>
                    <a:pt x="22821" y="576376"/>
                  </a:lnTo>
                  <a:lnTo>
                    <a:pt x="310540" y="26428"/>
                  </a:lnTo>
                  <a:lnTo>
                    <a:pt x="436206" y="26428"/>
                  </a:lnTo>
                  <a:lnTo>
                    <a:pt x="443014" y="26428"/>
                  </a:lnTo>
                  <a:lnTo>
                    <a:pt x="448551" y="20916"/>
                  </a:lnTo>
                  <a:lnTo>
                    <a:pt x="448551" y="726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40299" y="6886954"/>
              <a:ext cx="884555" cy="24765"/>
            </a:xfrm>
            <a:custGeom>
              <a:avLst/>
              <a:gdLst/>
              <a:ahLst/>
              <a:cxnLst/>
              <a:rect l="l" t="t" r="r" b="b"/>
              <a:pathLst>
                <a:path w="884555" h="24765">
                  <a:moveTo>
                    <a:pt x="878737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19161"/>
                  </a:lnTo>
                  <a:lnTo>
                    <a:pt x="5528" y="24679"/>
                  </a:lnTo>
                  <a:lnTo>
                    <a:pt x="871921" y="24679"/>
                  </a:lnTo>
                  <a:lnTo>
                    <a:pt x="878737" y="24679"/>
                  </a:lnTo>
                  <a:lnTo>
                    <a:pt x="884266" y="19161"/>
                  </a:lnTo>
                  <a:lnTo>
                    <a:pt x="884266" y="5518"/>
                  </a:lnTo>
                  <a:lnTo>
                    <a:pt x="87873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319925" y="6985884"/>
              <a:ext cx="300990" cy="24765"/>
            </a:xfrm>
            <a:custGeom>
              <a:avLst/>
              <a:gdLst/>
              <a:ahLst/>
              <a:cxnLst/>
              <a:rect l="l" t="t" r="r" b="b"/>
              <a:pathLst>
                <a:path w="300989" h="24765">
                  <a:moveTo>
                    <a:pt x="295205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19161"/>
                  </a:lnTo>
                  <a:lnTo>
                    <a:pt x="5528" y="24679"/>
                  </a:lnTo>
                  <a:lnTo>
                    <a:pt x="288389" y="24679"/>
                  </a:lnTo>
                  <a:lnTo>
                    <a:pt x="295205" y="24679"/>
                  </a:lnTo>
                  <a:lnTo>
                    <a:pt x="300734" y="19161"/>
                  </a:lnTo>
                  <a:lnTo>
                    <a:pt x="300734" y="5518"/>
                  </a:lnTo>
                  <a:lnTo>
                    <a:pt x="2952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708373" y="6985884"/>
              <a:ext cx="137160" cy="24765"/>
            </a:xfrm>
            <a:custGeom>
              <a:avLst/>
              <a:gdLst/>
              <a:ahLst/>
              <a:cxnLst/>
              <a:rect l="l" t="t" r="r" b="b"/>
              <a:pathLst>
                <a:path w="137160" h="24765">
                  <a:moveTo>
                    <a:pt x="131032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19161"/>
                  </a:lnTo>
                  <a:lnTo>
                    <a:pt x="5528" y="24679"/>
                  </a:lnTo>
                  <a:lnTo>
                    <a:pt x="124216" y="24679"/>
                  </a:lnTo>
                  <a:lnTo>
                    <a:pt x="131032" y="24679"/>
                  </a:lnTo>
                  <a:lnTo>
                    <a:pt x="136561" y="19161"/>
                  </a:lnTo>
                  <a:lnTo>
                    <a:pt x="136561" y="5518"/>
                  </a:lnTo>
                  <a:lnTo>
                    <a:pt x="13103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7" name="Grupo 316">
            <a:extLst>
              <a:ext uri="{FF2B5EF4-FFF2-40B4-BE49-F238E27FC236}">
                <a16:creationId xmlns:a16="http://schemas.microsoft.com/office/drawing/2014/main" id="{88DCF88F-967F-59D3-5563-9A2485AFA05E}"/>
              </a:ext>
            </a:extLst>
          </p:cNvPr>
          <p:cNvGrpSpPr/>
          <p:nvPr/>
        </p:nvGrpSpPr>
        <p:grpSpPr>
          <a:xfrm>
            <a:off x="2000554" y="7464900"/>
            <a:ext cx="1163460" cy="1071728"/>
            <a:chOff x="2000554" y="7464900"/>
            <a:chExt cx="1163460" cy="1071728"/>
          </a:xfrm>
        </p:grpSpPr>
        <p:sp>
          <p:nvSpPr>
            <p:cNvPr id="20" name="object 20"/>
            <p:cNvSpPr/>
            <p:nvPr/>
          </p:nvSpPr>
          <p:spPr>
            <a:xfrm>
              <a:off x="2291537" y="7464900"/>
              <a:ext cx="595630" cy="450215"/>
            </a:xfrm>
            <a:custGeom>
              <a:avLst/>
              <a:gdLst/>
              <a:ahLst/>
              <a:cxnLst/>
              <a:rect l="l" t="t" r="r" b="b"/>
              <a:pathLst>
                <a:path w="595630" h="450215">
                  <a:moveTo>
                    <a:pt x="595147" y="437273"/>
                  </a:moveTo>
                  <a:lnTo>
                    <a:pt x="577354" y="350723"/>
                  </a:lnTo>
                  <a:lnTo>
                    <a:pt x="557428" y="278853"/>
                  </a:lnTo>
                  <a:lnTo>
                    <a:pt x="535317" y="217525"/>
                  </a:lnTo>
                  <a:lnTo>
                    <a:pt x="511581" y="165900"/>
                  </a:lnTo>
                  <a:lnTo>
                    <a:pt x="486752" y="123139"/>
                  </a:lnTo>
                  <a:lnTo>
                    <a:pt x="461391" y="88430"/>
                  </a:lnTo>
                  <a:lnTo>
                    <a:pt x="411200" y="39827"/>
                  </a:lnTo>
                  <a:lnTo>
                    <a:pt x="365366" y="13436"/>
                  </a:lnTo>
                  <a:lnTo>
                    <a:pt x="302006" y="0"/>
                  </a:lnTo>
                  <a:lnTo>
                    <a:pt x="258216" y="4229"/>
                  </a:lnTo>
                  <a:lnTo>
                    <a:pt x="215531" y="18694"/>
                  </a:lnTo>
                  <a:lnTo>
                    <a:pt x="175450" y="42913"/>
                  </a:lnTo>
                  <a:lnTo>
                    <a:pt x="139433" y="76365"/>
                  </a:lnTo>
                  <a:lnTo>
                    <a:pt x="109791" y="117513"/>
                  </a:lnTo>
                  <a:lnTo>
                    <a:pt x="89865" y="161874"/>
                  </a:lnTo>
                  <a:lnTo>
                    <a:pt x="80073" y="207568"/>
                  </a:lnTo>
                  <a:lnTo>
                    <a:pt x="80810" y="252742"/>
                  </a:lnTo>
                  <a:lnTo>
                    <a:pt x="90385" y="287909"/>
                  </a:lnTo>
                  <a:lnTo>
                    <a:pt x="70548" y="313436"/>
                  </a:lnTo>
                  <a:lnTo>
                    <a:pt x="47612" y="346125"/>
                  </a:lnTo>
                  <a:lnTo>
                    <a:pt x="25095" y="381368"/>
                  </a:lnTo>
                  <a:lnTo>
                    <a:pt x="3327" y="418693"/>
                  </a:lnTo>
                  <a:lnTo>
                    <a:pt x="0" y="424649"/>
                  </a:lnTo>
                  <a:lnTo>
                    <a:pt x="2133" y="432168"/>
                  </a:lnTo>
                  <a:lnTo>
                    <a:pt x="10007" y="436537"/>
                  </a:lnTo>
                  <a:lnTo>
                    <a:pt x="12065" y="437045"/>
                  </a:lnTo>
                  <a:lnTo>
                    <a:pt x="14097" y="437045"/>
                  </a:lnTo>
                  <a:lnTo>
                    <a:pt x="18427" y="437045"/>
                  </a:lnTo>
                  <a:lnTo>
                    <a:pt x="22631" y="434759"/>
                  </a:lnTo>
                  <a:lnTo>
                    <a:pt x="46253" y="394081"/>
                  </a:lnTo>
                  <a:lnTo>
                    <a:pt x="68326" y="359549"/>
                  </a:lnTo>
                  <a:lnTo>
                    <a:pt x="90792" y="327583"/>
                  </a:lnTo>
                  <a:lnTo>
                    <a:pt x="111633" y="300837"/>
                  </a:lnTo>
                  <a:lnTo>
                    <a:pt x="114909" y="299453"/>
                  </a:lnTo>
                  <a:lnTo>
                    <a:pt x="116954" y="294424"/>
                  </a:lnTo>
                  <a:lnTo>
                    <a:pt x="148564" y="259562"/>
                  </a:lnTo>
                  <a:lnTo>
                    <a:pt x="182880" y="229057"/>
                  </a:lnTo>
                  <a:lnTo>
                    <a:pt x="235534" y="197700"/>
                  </a:lnTo>
                  <a:lnTo>
                    <a:pt x="285153" y="187706"/>
                  </a:lnTo>
                  <a:lnTo>
                    <a:pt x="321043" y="195008"/>
                  </a:lnTo>
                  <a:lnTo>
                    <a:pt x="347637" y="211124"/>
                  </a:lnTo>
                  <a:lnTo>
                    <a:pt x="368465" y="233743"/>
                  </a:lnTo>
                  <a:lnTo>
                    <a:pt x="387045" y="260565"/>
                  </a:lnTo>
                  <a:lnTo>
                    <a:pt x="391617" y="267462"/>
                  </a:lnTo>
                  <a:lnTo>
                    <a:pt x="399275" y="269024"/>
                  </a:lnTo>
                  <a:lnTo>
                    <a:pt x="410641" y="261505"/>
                  </a:lnTo>
                  <a:lnTo>
                    <a:pt x="412203" y="253847"/>
                  </a:lnTo>
                  <a:lnTo>
                    <a:pt x="408444" y="248145"/>
                  </a:lnTo>
                  <a:lnTo>
                    <a:pt x="387235" y="217652"/>
                  </a:lnTo>
                  <a:lnTo>
                    <a:pt x="362699" y="191490"/>
                  </a:lnTo>
                  <a:lnTo>
                    <a:pt x="330212" y="172059"/>
                  </a:lnTo>
                  <a:lnTo>
                    <a:pt x="285978" y="163017"/>
                  </a:lnTo>
                  <a:lnTo>
                    <a:pt x="257098" y="165646"/>
                  </a:lnTo>
                  <a:lnTo>
                    <a:pt x="197929" y="188937"/>
                  </a:lnTo>
                  <a:lnTo>
                    <a:pt x="149390" y="224866"/>
                  </a:lnTo>
                  <a:lnTo>
                    <a:pt x="112610" y="261569"/>
                  </a:lnTo>
                  <a:lnTo>
                    <a:pt x="110159" y="264426"/>
                  </a:lnTo>
                  <a:lnTo>
                    <a:pt x="104127" y="238734"/>
                  </a:lnTo>
                  <a:lnTo>
                    <a:pt x="108026" y="188658"/>
                  </a:lnTo>
                  <a:lnTo>
                    <a:pt x="126199" y="138899"/>
                  </a:lnTo>
                  <a:lnTo>
                    <a:pt x="157949" y="92697"/>
                  </a:lnTo>
                  <a:lnTo>
                    <a:pt x="198513" y="56464"/>
                  </a:lnTo>
                  <a:lnTo>
                    <a:pt x="243547" y="33502"/>
                  </a:lnTo>
                  <a:lnTo>
                    <a:pt x="290969" y="24536"/>
                  </a:lnTo>
                  <a:lnTo>
                    <a:pt x="338747" y="30264"/>
                  </a:lnTo>
                  <a:lnTo>
                    <a:pt x="380987" y="48971"/>
                  </a:lnTo>
                  <a:lnTo>
                    <a:pt x="430047" y="89598"/>
                  </a:lnTo>
                  <a:lnTo>
                    <a:pt x="455561" y="120700"/>
                  </a:lnTo>
                  <a:lnTo>
                    <a:pt x="480898" y="160350"/>
                  </a:lnTo>
                  <a:lnTo>
                    <a:pt x="505434" y="209588"/>
                  </a:lnTo>
                  <a:lnTo>
                    <a:pt x="528523" y="269443"/>
                  </a:lnTo>
                  <a:lnTo>
                    <a:pt x="549554" y="340918"/>
                  </a:lnTo>
                  <a:lnTo>
                    <a:pt x="567880" y="425069"/>
                  </a:lnTo>
                  <a:lnTo>
                    <a:pt x="514642" y="423557"/>
                  </a:lnTo>
                  <a:lnTo>
                    <a:pt x="457403" y="414032"/>
                  </a:lnTo>
                  <a:lnTo>
                    <a:pt x="399415" y="398792"/>
                  </a:lnTo>
                  <a:lnTo>
                    <a:pt x="343928" y="380187"/>
                  </a:lnTo>
                  <a:lnTo>
                    <a:pt x="294195" y="360502"/>
                  </a:lnTo>
                  <a:lnTo>
                    <a:pt x="253453" y="342074"/>
                  </a:lnTo>
                  <a:lnTo>
                    <a:pt x="219036" y="323799"/>
                  </a:lnTo>
                  <a:lnTo>
                    <a:pt x="211480" y="325831"/>
                  </a:lnTo>
                  <a:lnTo>
                    <a:pt x="204673" y="337629"/>
                  </a:lnTo>
                  <a:lnTo>
                    <a:pt x="206692" y="345186"/>
                  </a:lnTo>
                  <a:lnTo>
                    <a:pt x="212598" y="348589"/>
                  </a:lnTo>
                  <a:lnTo>
                    <a:pt x="279920" y="381114"/>
                  </a:lnTo>
                  <a:lnTo>
                    <a:pt x="328244" y="400469"/>
                  </a:lnTo>
                  <a:lnTo>
                    <a:pt x="382485" y="419125"/>
                  </a:lnTo>
                  <a:lnTo>
                    <a:pt x="439788" y="435013"/>
                  </a:lnTo>
                  <a:lnTo>
                    <a:pt x="497243" y="446074"/>
                  </a:lnTo>
                  <a:lnTo>
                    <a:pt x="551954" y="450215"/>
                  </a:lnTo>
                  <a:lnTo>
                    <a:pt x="560197" y="450100"/>
                  </a:lnTo>
                  <a:lnTo>
                    <a:pt x="594347" y="440690"/>
                  </a:lnTo>
                  <a:lnTo>
                    <a:pt x="595147" y="43727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05849" y="7960874"/>
              <a:ext cx="558165" cy="575310"/>
            </a:xfrm>
            <a:custGeom>
              <a:avLst/>
              <a:gdLst/>
              <a:ahLst/>
              <a:cxnLst/>
              <a:rect l="l" t="t" r="r" b="b"/>
              <a:pathLst>
                <a:path w="558164" h="575309">
                  <a:moveTo>
                    <a:pt x="557593" y="391541"/>
                  </a:moveTo>
                  <a:lnTo>
                    <a:pt x="556666" y="344716"/>
                  </a:lnTo>
                  <a:lnTo>
                    <a:pt x="545693" y="296799"/>
                  </a:lnTo>
                  <a:lnTo>
                    <a:pt x="524878" y="250558"/>
                  </a:lnTo>
                  <a:lnTo>
                    <a:pt x="496417" y="211124"/>
                  </a:lnTo>
                  <a:lnTo>
                    <a:pt x="461746" y="179793"/>
                  </a:lnTo>
                  <a:lnTo>
                    <a:pt x="422249" y="157835"/>
                  </a:lnTo>
                  <a:lnTo>
                    <a:pt x="387019" y="148564"/>
                  </a:lnTo>
                  <a:lnTo>
                    <a:pt x="374827" y="118618"/>
                  </a:lnTo>
                  <a:lnTo>
                    <a:pt x="357987" y="82397"/>
                  </a:lnTo>
                  <a:lnTo>
                    <a:pt x="338721" y="45275"/>
                  </a:lnTo>
                  <a:lnTo>
                    <a:pt x="317284" y="7759"/>
                  </a:lnTo>
                  <a:lnTo>
                    <a:pt x="306209" y="0"/>
                  </a:lnTo>
                  <a:lnTo>
                    <a:pt x="294500" y="6985"/>
                  </a:lnTo>
                  <a:lnTo>
                    <a:pt x="292595" y="14566"/>
                  </a:lnTo>
                  <a:lnTo>
                    <a:pt x="296100" y="20434"/>
                  </a:lnTo>
                  <a:lnTo>
                    <a:pt x="317131" y="57264"/>
                  </a:lnTo>
                  <a:lnTo>
                    <a:pt x="336003" y="93637"/>
                  </a:lnTo>
                  <a:lnTo>
                    <a:pt x="352450" y="129082"/>
                  </a:lnTo>
                  <a:lnTo>
                    <a:pt x="365188" y="160489"/>
                  </a:lnTo>
                  <a:lnTo>
                    <a:pt x="364744" y="164020"/>
                  </a:lnTo>
                  <a:lnTo>
                    <a:pt x="368071" y="168325"/>
                  </a:lnTo>
                  <a:lnTo>
                    <a:pt x="382473" y="213106"/>
                  </a:lnTo>
                  <a:lnTo>
                    <a:pt x="391744" y="258076"/>
                  </a:lnTo>
                  <a:lnTo>
                    <a:pt x="394258" y="290347"/>
                  </a:lnTo>
                  <a:lnTo>
                    <a:pt x="392518" y="319405"/>
                  </a:lnTo>
                  <a:lnTo>
                    <a:pt x="376415" y="367322"/>
                  </a:lnTo>
                  <a:lnTo>
                    <a:pt x="324891" y="409740"/>
                  </a:lnTo>
                  <a:lnTo>
                    <a:pt x="262356" y="419150"/>
                  </a:lnTo>
                  <a:lnTo>
                    <a:pt x="254114" y="419633"/>
                  </a:lnTo>
                  <a:lnTo>
                    <a:pt x="248932" y="425488"/>
                  </a:lnTo>
                  <a:lnTo>
                    <a:pt x="249758" y="438848"/>
                  </a:lnTo>
                  <a:lnTo>
                    <a:pt x="255193" y="443890"/>
                  </a:lnTo>
                  <a:lnTo>
                    <a:pt x="261658" y="443890"/>
                  </a:lnTo>
                  <a:lnTo>
                    <a:pt x="334365" y="432600"/>
                  </a:lnTo>
                  <a:lnTo>
                    <a:pt x="397370" y="380377"/>
                  </a:lnTo>
                  <a:lnTo>
                    <a:pt x="416712" y="324396"/>
                  </a:lnTo>
                  <a:lnTo>
                    <a:pt x="418947" y="291211"/>
                  </a:lnTo>
                  <a:lnTo>
                    <a:pt x="416191" y="254698"/>
                  </a:lnTo>
                  <a:lnTo>
                    <a:pt x="412102" y="231178"/>
                  </a:lnTo>
                  <a:lnTo>
                    <a:pt x="406273" y="206565"/>
                  </a:lnTo>
                  <a:lnTo>
                    <a:pt x="398703" y="180962"/>
                  </a:lnTo>
                  <a:lnTo>
                    <a:pt x="397459" y="177431"/>
                  </a:lnTo>
                  <a:lnTo>
                    <a:pt x="422732" y="185039"/>
                  </a:lnTo>
                  <a:lnTo>
                    <a:pt x="464146" y="213448"/>
                  </a:lnTo>
                  <a:lnTo>
                    <a:pt x="498144" y="254063"/>
                  </a:lnTo>
                  <a:lnTo>
                    <a:pt x="522287" y="304660"/>
                  </a:lnTo>
                  <a:lnTo>
                    <a:pt x="533387" y="357924"/>
                  </a:lnTo>
                  <a:lnTo>
                    <a:pt x="530758" y="408393"/>
                  </a:lnTo>
                  <a:lnTo>
                    <a:pt x="514807" y="453961"/>
                  </a:lnTo>
                  <a:lnTo>
                    <a:pt x="485952" y="492455"/>
                  </a:lnTo>
                  <a:lnTo>
                    <a:pt x="448640" y="519684"/>
                  </a:lnTo>
                  <a:lnTo>
                    <a:pt x="388924" y="541858"/>
                  </a:lnTo>
                  <a:lnTo>
                    <a:pt x="349237" y="548411"/>
                  </a:lnTo>
                  <a:lnTo>
                    <a:pt x="302221" y="550519"/>
                  </a:lnTo>
                  <a:lnTo>
                    <a:pt x="247319" y="547141"/>
                  </a:lnTo>
                  <a:lnTo>
                    <a:pt x="183934" y="537222"/>
                  </a:lnTo>
                  <a:lnTo>
                    <a:pt x="111518" y="519684"/>
                  </a:lnTo>
                  <a:lnTo>
                    <a:pt x="29476" y="493496"/>
                  </a:lnTo>
                  <a:lnTo>
                    <a:pt x="57391" y="448144"/>
                  </a:lnTo>
                  <a:lnTo>
                    <a:pt x="94259" y="403339"/>
                  </a:lnTo>
                  <a:lnTo>
                    <a:pt x="136448" y="360730"/>
                  </a:lnTo>
                  <a:lnTo>
                    <a:pt x="180314" y="321983"/>
                  </a:lnTo>
                  <a:lnTo>
                    <a:pt x="222237" y="288747"/>
                  </a:lnTo>
                  <a:lnTo>
                    <a:pt x="258572" y="262674"/>
                  </a:lnTo>
                  <a:lnTo>
                    <a:pt x="291604" y="242011"/>
                  </a:lnTo>
                  <a:lnTo>
                    <a:pt x="293624" y="234454"/>
                  </a:lnTo>
                  <a:lnTo>
                    <a:pt x="286816" y="222656"/>
                  </a:lnTo>
                  <a:lnTo>
                    <a:pt x="279273" y="220637"/>
                  </a:lnTo>
                  <a:lnTo>
                    <a:pt x="273354" y="224040"/>
                  </a:lnTo>
                  <a:lnTo>
                    <a:pt x="215036" y="263474"/>
                  </a:lnTo>
                  <a:lnTo>
                    <a:pt x="176428" y="293497"/>
                  </a:lnTo>
                  <a:lnTo>
                    <a:pt x="135255" y="328701"/>
                  </a:lnTo>
                  <a:lnTo>
                    <a:pt x="94348" y="367804"/>
                  </a:lnTo>
                  <a:lnTo>
                    <a:pt x="56515" y="409536"/>
                  </a:lnTo>
                  <a:lnTo>
                    <a:pt x="24561" y="452628"/>
                  </a:lnTo>
                  <a:lnTo>
                    <a:pt x="1308" y="495795"/>
                  </a:lnTo>
                  <a:lnTo>
                    <a:pt x="0" y="498906"/>
                  </a:lnTo>
                  <a:lnTo>
                    <a:pt x="25" y="502424"/>
                  </a:lnTo>
                  <a:lnTo>
                    <a:pt x="69367" y="532853"/>
                  </a:lnTo>
                  <a:lnTo>
                    <a:pt x="125501" y="548970"/>
                  </a:lnTo>
                  <a:lnTo>
                    <a:pt x="177050" y="560857"/>
                  </a:lnTo>
                  <a:lnTo>
                    <a:pt x="224205" y="568896"/>
                  </a:lnTo>
                  <a:lnTo>
                    <a:pt x="267144" y="573455"/>
                  </a:lnTo>
                  <a:lnTo>
                    <a:pt x="306070" y="574890"/>
                  </a:lnTo>
                  <a:lnTo>
                    <a:pt x="378218" y="568909"/>
                  </a:lnTo>
                  <a:lnTo>
                    <a:pt x="433832" y="553554"/>
                  </a:lnTo>
                  <a:lnTo>
                    <a:pt x="474840" y="532676"/>
                  </a:lnTo>
                  <a:lnTo>
                    <a:pt x="530555" y="475780"/>
                  </a:lnTo>
                  <a:lnTo>
                    <a:pt x="548792" y="435737"/>
                  </a:lnTo>
                  <a:lnTo>
                    <a:pt x="557593" y="39154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000554" y="7954968"/>
              <a:ext cx="546100" cy="581660"/>
            </a:xfrm>
            <a:custGeom>
              <a:avLst/>
              <a:gdLst/>
              <a:ahLst/>
              <a:cxnLst/>
              <a:rect l="l" t="t" r="r" b="b"/>
              <a:pathLst>
                <a:path w="546100" h="581659">
                  <a:moveTo>
                    <a:pt x="545922" y="517131"/>
                  </a:moveTo>
                  <a:lnTo>
                    <a:pt x="545706" y="503516"/>
                  </a:lnTo>
                  <a:lnTo>
                    <a:pt x="540080" y="498271"/>
                  </a:lnTo>
                  <a:lnTo>
                    <a:pt x="490867" y="497979"/>
                  </a:lnTo>
                  <a:lnTo>
                    <a:pt x="449935" y="496125"/>
                  </a:lnTo>
                  <a:lnTo>
                    <a:pt x="411010" y="492645"/>
                  </a:lnTo>
                  <a:lnTo>
                    <a:pt x="377431" y="487984"/>
                  </a:lnTo>
                  <a:lnTo>
                    <a:pt x="374599" y="485825"/>
                  </a:lnTo>
                  <a:lnTo>
                    <a:pt x="369214" y="486575"/>
                  </a:lnTo>
                  <a:lnTo>
                    <a:pt x="323240" y="476643"/>
                  </a:lnTo>
                  <a:lnTo>
                    <a:pt x="279654" y="462178"/>
                  </a:lnTo>
                  <a:lnTo>
                    <a:pt x="226148" y="432193"/>
                  </a:lnTo>
                  <a:lnTo>
                    <a:pt x="192697" y="394284"/>
                  </a:lnTo>
                  <a:lnTo>
                    <a:pt x="181076" y="359537"/>
                  </a:lnTo>
                  <a:lnTo>
                    <a:pt x="181737" y="328447"/>
                  </a:lnTo>
                  <a:lnTo>
                    <a:pt x="190906" y="299097"/>
                  </a:lnTo>
                  <a:lnTo>
                    <a:pt x="204863" y="269595"/>
                  </a:lnTo>
                  <a:lnTo>
                    <a:pt x="208546" y="262216"/>
                  </a:lnTo>
                  <a:lnTo>
                    <a:pt x="206057" y="254812"/>
                  </a:lnTo>
                  <a:lnTo>
                    <a:pt x="193865" y="248729"/>
                  </a:lnTo>
                  <a:lnTo>
                    <a:pt x="186448" y="251180"/>
                  </a:lnTo>
                  <a:lnTo>
                    <a:pt x="183400" y="257289"/>
                  </a:lnTo>
                  <a:lnTo>
                    <a:pt x="167601" y="290880"/>
                  </a:lnTo>
                  <a:lnTo>
                    <a:pt x="157200" y="325221"/>
                  </a:lnTo>
                  <a:lnTo>
                    <a:pt x="156629" y="363067"/>
                  </a:lnTo>
                  <a:lnTo>
                    <a:pt x="170916" y="405904"/>
                  </a:lnTo>
                  <a:lnTo>
                    <a:pt x="209727" y="450646"/>
                  </a:lnTo>
                  <a:lnTo>
                    <a:pt x="270357" y="485038"/>
                  </a:lnTo>
                  <a:lnTo>
                    <a:pt x="316992" y="500519"/>
                  </a:lnTo>
                  <a:lnTo>
                    <a:pt x="346633" y="507466"/>
                  </a:lnTo>
                  <a:lnTo>
                    <a:pt x="327418" y="525538"/>
                  </a:lnTo>
                  <a:lnTo>
                    <a:pt x="282092" y="547204"/>
                  </a:lnTo>
                  <a:lnTo>
                    <a:pt x="229920" y="556336"/>
                  </a:lnTo>
                  <a:lnTo>
                    <a:pt x="174028" y="551942"/>
                  </a:lnTo>
                  <a:lnTo>
                    <a:pt x="122364" y="534936"/>
                  </a:lnTo>
                  <a:lnTo>
                    <a:pt x="79959" y="507415"/>
                  </a:lnTo>
                  <a:lnTo>
                    <a:pt x="48475" y="470827"/>
                  </a:lnTo>
                  <a:lnTo>
                    <a:pt x="29565" y="426593"/>
                  </a:lnTo>
                  <a:lnTo>
                    <a:pt x="24638" y="380657"/>
                  </a:lnTo>
                  <a:lnTo>
                    <a:pt x="27419" y="351345"/>
                  </a:lnTo>
                  <a:lnTo>
                    <a:pt x="49466" y="280200"/>
                  </a:lnTo>
                  <a:lnTo>
                    <a:pt x="71145" y="238429"/>
                  </a:lnTo>
                  <a:lnTo>
                    <a:pt x="101523" y="192570"/>
                  </a:lnTo>
                  <a:lnTo>
                    <a:pt x="141808" y="142646"/>
                  </a:lnTo>
                  <a:lnTo>
                    <a:pt x="193192" y="88696"/>
                  </a:lnTo>
                  <a:lnTo>
                    <a:pt x="256895" y="30746"/>
                  </a:lnTo>
                  <a:lnTo>
                    <a:pt x="282219" y="77597"/>
                  </a:lnTo>
                  <a:lnTo>
                    <a:pt x="302590" y="131927"/>
                  </a:lnTo>
                  <a:lnTo>
                    <a:pt x="318389" y="189763"/>
                  </a:lnTo>
                  <a:lnTo>
                    <a:pt x="330009" y="247116"/>
                  </a:lnTo>
                  <a:lnTo>
                    <a:pt x="337832" y="300037"/>
                  </a:lnTo>
                  <a:lnTo>
                    <a:pt x="342239" y="344551"/>
                  </a:lnTo>
                  <a:lnTo>
                    <a:pt x="343623" y="376669"/>
                  </a:lnTo>
                  <a:lnTo>
                    <a:pt x="343623" y="383489"/>
                  </a:lnTo>
                  <a:lnTo>
                    <a:pt x="349148" y="389013"/>
                  </a:lnTo>
                  <a:lnTo>
                    <a:pt x="367106" y="347027"/>
                  </a:lnTo>
                  <a:lnTo>
                    <a:pt x="363321" y="306451"/>
                  </a:lnTo>
                  <a:lnTo>
                    <a:pt x="356628" y="258000"/>
                  </a:lnTo>
                  <a:lnTo>
                    <a:pt x="346735" y="204736"/>
                  </a:lnTo>
                  <a:lnTo>
                    <a:pt x="333324" y="149758"/>
                  </a:lnTo>
                  <a:lnTo>
                    <a:pt x="316103" y="96126"/>
                  </a:lnTo>
                  <a:lnTo>
                    <a:pt x="294767" y="46913"/>
                  </a:lnTo>
                  <a:lnTo>
                    <a:pt x="268998" y="5194"/>
                  </a:lnTo>
                  <a:lnTo>
                    <a:pt x="257175" y="0"/>
                  </a:lnTo>
                  <a:lnTo>
                    <a:pt x="253834" y="1028"/>
                  </a:lnTo>
                  <a:lnTo>
                    <a:pt x="187769" y="59715"/>
                  </a:lnTo>
                  <a:lnTo>
                    <a:pt x="135509" y="112903"/>
                  </a:lnTo>
                  <a:lnTo>
                    <a:pt x="93446" y="162712"/>
                  </a:lnTo>
                  <a:lnTo>
                    <a:pt x="60604" y="209080"/>
                  </a:lnTo>
                  <a:lnTo>
                    <a:pt x="35979" y="251955"/>
                  </a:lnTo>
                  <a:lnTo>
                    <a:pt x="18605" y="291287"/>
                  </a:lnTo>
                  <a:lnTo>
                    <a:pt x="1612" y="359054"/>
                  </a:lnTo>
                  <a:lnTo>
                    <a:pt x="0" y="387388"/>
                  </a:lnTo>
                  <a:lnTo>
                    <a:pt x="1676" y="411949"/>
                  </a:lnTo>
                  <a:lnTo>
                    <a:pt x="21717" y="473544"/>
                  </a:lnTo>
                  <a:lnTo>
                    <a:pt x="47269" y="509358"/>
                  </a:lnTo>
                  <a:lnTo>
                    <a:pt x="81140" y="539076"/>
                  </a:lnTo>
                  <a:lnTo>
                    <a:pt x="122148" y="561682"/>
                  </a:lnTo>
                  <a:lnTo>
                    <a:pt x="169125" y="576148"/>
                  </a:lnTo>
                  <a:lnTo>
                    <a:pt x="207048" y="580923"/>
                  </a:lnTo>
                  <a:lnTo>
                    <a:pt x="219532" y="581240"/>
                  </a:lnTo>
                  <a:lnTo>
                    <a:pt x="267919" y="576326"/>
                  </a:lnTo>
                  <a:lnTo>
                    <a:pt x="312407" y="561962"/>
                  </a:lnTo>
                  <a:lnTo>
                    <a:pt x="351180" y="538734"/>
                  </a:lnTo>
                  <a:lnTo>
                    <a:pt x="376834" y="512876"/>
                  </a:lnTo>
                  <a:lnTo>
                    <a:pt x="405142" y="516839"/>
                  </a:lnTo>
                  <a:lnTo>
                    <a:pt x="440778" y="520230"/>
                  </a:lnTo>
                  <a:lnTo>
                    <a:pt x="478142" y="522300"/>
                  </a:lnTo>
                  <a:lnTo>
                    <a:pt x="516788" y="522986"/>
                  </a:lnTo>
                  <a:lnTo>
                    <a:pt x="540473" y="522757"/>
                  </a:lnTo>
                  <a:lnTo>
                    <a:pt x="545922" y="51713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" name="Grupo 297">
            <a:extLst>
              <a:ext uri="{FF2B5EF4-FFF2-40B4-BE49-F238E27FC236}">
                <a16:creationId xmlns:a16="http://schemas.microsoft.com/office/drawing/2014/main" id="{1540619B-298F-4A27-01DB-E8FBB8A633BE}"/>
              </a:ext>
            </a:extLst>
          </p:cNvPr>
          <p:cNvGrpSpPr/>
          <p:nvPr/>
        </p:nvGrpSpPr>
        <p:grpSpPr>
          <a:xfrm>
            <a:off x="1947405" y="2911569"/>
            <a:ext cx="1270000" cy="958698"/>
            <a:chOff x="1947405" y="2911569"/>
            <a:chExt cx="1270000" cy="958698"/>
          </a:xfrm>
        </p:grpSpPr>
        <p:sp>
          <p:nvSpPr>
            <p:cNvPr id="23" name="object 23"/>
            <p:cNvSpPr/>
            <p:nvPr/>
          </p:nvSpPr>
          <p:spPr>
            <a:xfrm>
              <a:off x="1947405" y="3633413"/>
              <a:ext cx="1270000" cy="236854"/>
            </a:xfrm>
            <a:custGeom>
              <a:avLst/>
              <a:gdLst/>
              <a:ahLst/>
              <a:cxnLst/>
              <a:rect l="l" t="t" r="r" b="b"/>
              <a:pathLst>
                <a:path w="1270000" h="236854">
                  <a:moveTo>
                    <a:pt x="1128018" y="0"/>
                  </a:moveTo>
                  <a:lnTo>
                    <a:pt x="1120887" y="3183"/>
                  </a:lnTo>
                  <a:lnTo>
                    <a:pt x="1116007" y="15905"/>
                  </a:lnTo>
                  <a:lnTo>
                    <a:pt x="1119180" y="23046"/>
                  </a:lnTo>
                  <a:lnTo>
                    <a:pt x="1150726" y="35552"/>
                  </a:lnTo>
                  <a:lnTo>
                    <a:pt x="1176294" y="46518"/>
                  </a:lnTo>
                  <a:lnTo>
                    <a:pt x="1202363" y="58444"/>
                  </a:lnTo>
                  <a:lnTo>
                    <a:pt x="1229062" y="71390"/>
                  </a:lnTo>
                  <a:lnTo>
                    <a:pt x="1188728" y="89600"/>
                  </a:lnTo>
                  <a:lnTo>
                    <a:pt x="1145211" y="108782"/>
                  </a:lnTo>
                  <a:lnTo>
                    <a:pt x="1099158" y="128219"/>
                  </a:lnTo>
                  <a:lnTo>
                    <a:pt x="1051218" y="147197"/>
                  </a:lnTo>
                  <a:lnTo>
                    <a:pt x="1002036" y="164999"/>
                  </a:lnTo>
                  <a:lnTo>
                    <a:pt x="952261" y="180907"/>
                  </a:lnTo>
                  <a:lnTo>
                    <a:pt x="902540" y="194207"/>
                  </a:lnTo>
                  <a:lnTo>
                    <a:pt x="853521" y="204182"/>
                  </a:lnTo>
                  <a:lnTo>
                    <a:pt x="805850" y="210116"/>
                  </a:lnTo>
                  <a:lnTo>
                    <a:pt x="760175" y="211292"/>
                  </a:lnTo>
                  <a:lnTo>
                    <a:pt x="717144" y="206995"/>
                  </a:lnTo>
                  <a:lnTo>
                    <a:pt x="677404" y="196508"/>
                  </a:lnTo>
                  <a:lnTo>
                    <a:pt x="641603" y="179114"/>
                  </a:lnTo>
                  <a:lnTo>
                    <a:pt x="637593" y="176601"/>
                  </a:lnTo>
                  <a:lnTo>
                    <a:pt x="632504" y="176601"/>
                  </a:lnTo>
                  <a:lnTo>
                    <a:pt x="628483" y="179114"/>
                  </a:lnTo>
                  <a:lnTo>
                    <a:pt x="592685" y="196510"/>
                  </a:lnTo>
                  <a:lnTo>
                    <a:pt x="552948" y="207000"/>
                  </a:lnTo>
                  <a:lnTo>
                    <a:pt x="509917" y="211299"/>
                  </a:lnTo>
                  <a:lnTo>
                    <a:pt x="464241" y="210125"/>
                  </a:lnTo>
                  <a:lnTo>
                    <a:pt x="416568" y="204193"/>
                  </a:lnTo>
                  <a:lnTo>
                    <a:pt x="367543" y="194219"/>
                  </a:lnTo>
                  <a:lnTo>
                    <a:pt x="317816" y="180919"/>
                  </a:lnTo>
                  <a:lnTo>
                    <a:pt x="268034" y="165011"/>
                  </a:lnTo>
                  <a:lnTo>
                    <a:pt x="218843" y="147209"/>
                  </a:lnTo>
                  <a:lnTo>
                    <a:pt x="170892" y="128229"/>
                  </a:lnTo>
                  <a:lnTo>
                    <a:pt x="124828" y="108789"/>
                  </a:lnTo>
                  <a:lnTo>
                    <a:pt x="81299" y="89604"/>
                  </a:lnTo>
                  <a:lnTo>
                    <a:pt x="40951" y="71390"/>
                  </a:lnTo>
                  <a:lnTo>
                    <a:pt x="61919" y="61180"/>
                  </a:lnTo>
                  <a:lnTo>
                    <a:pt x="82606" y="51558"/>
                  </a:lnTo>
                  <a:lnTo>
                    <a:pt x="102964" y="42541"/>
                  </a:lnTo>
                  <a:lnTo>
                    <a:pt x="129263" y="31569"/>
                  </a:lnTo>
                  <a:lnTo>
                    <a:pt x="132289" y="24365"/>
                  </a:lnTo>
                  <a:lnTo>
                    <a:pt x="127137" y="11748"/>
                  </a:lnTo>
                  <a:lnTo>
                    <a:pt x="119912" y="8722"/>
                  </a:lnTo>
                  <a:lnTo>
                    <a:pt x="87686" y="22263"/>
                  </a:lnTo>
                  <a:lnTo>
                    <a:pt x="61168" y="34243"/>
                  </a:lnTo>
                  <a:lnTo>
                    <a:pt x="34166" y="47195"/>
                  </a:lnTo>
                  <a:lnTo>
                    <a:pt x="2586" y="63254"/>
                  </a:lnTo>
                  <a:lnTo>
                    <a:pt x="0" y="67631"/>
                  </a:lnTo>
                  <a:lnTo>
                    <a:pt x="251" y="77086"/>
                  </a:lnTo>
                  <a:lnTo>
                    <a:pt x="67778" y="110602"/>
                  </a:lnTo>
                  <a:lnTo>
                    <a:pt x="112050" y="130217"/>
                  </a:lnTo>
                  <a:lnTo>
                    <a:pt x="158349" y="149929"/>
                  </a:lnTo>
                  <a:lnTo>
                    <a:pt x="206170" y="169094"/>
                  </a:lnTo>
                  <a:lnTo>
                    <a:pt x="255007" y="187072"/>
                  </a:lnTo>
                  <a:lnTo>
                    <a:pt x="304355" y="203221"/>
                  </a:lnTo>
                  <a:lnTo>
                    <a:pt x="353706" y="216898"/>
                  </a:lnTo>
                  <a:lnTo>
                    <a:pt x="402556" y="227462"/>
                  </a:lnTo>
                  <a:lnTo>
                    <a:pt x="450399" y="234271"/>
                  </a:lnTo>
                  <a:lnTo>
                    <a:pt x="496728" y="236683"/>
                  </a:lnTo>
                  <a:lnTo>
                    <a:pt x="534214" y="234833"/>
                  </a:lnTo>
                  <a:lnTo>
                    <a:pt x="569964" y="229023"/>
                  </a:lnTo>
                  <a:lnTo>
                    <a:pt x="603676" y="218868"/>
                  </a:lnTo>
                  <a:lnTo>
                    <a:pt x="635048" y="203983"/>
                  </a:lnTo>
                  <a:lnTo>
                    <a:pt x="673661" y="221497"/>
                  </a:lnTo>
                  <a:lnTo>
                    <a:pt x="715660" y="232095"/>
                  </a:lnTo>
                  <a:lnTo>
                    <a:pt x="760496" y="236473"/>
                  </a:lnTo>
                  <a:lnTo>
                    <a:pt x="807619" y="235331"/>
                  </a:lnTo>
                  <a:lnTo>
                    <a:pt x="856479" y="229365"/>
                  </a:lnTo>
                  <a:lnTo>
                    <a:pt x="906525" y="219274"/>
                  </a:lnTo>
                  <a:lnTo>
                    <a:pt x="957207" y="205757"/>
                  </a:lnTo>
                  <a:lnTo>
                    <a:pt x="1007976" y="189510"/>
                  </a:lnTo>
                  <a:lnTo>
                    <a:pt x="1058282" y="171233"/>
                  </a:lnTo>
                  <a:lnTo>
                    <a:pt x="1107574" y="151623"/>
                  </a:lnTo>
                  <a:lnTo>
                    <a:pt x="1155302" y="131378"/>
                  </a:lnTo>
                  <a:lnTo>
                    <a:pt x="1200916" y="111197"/>
                  </a:lnTo>
                  <a:lnTo>
                    <a:pt x="1266945" y="81316"/>
                  </a:lnTo>
                  <a:lnTo>
                    <a:pt x="1270003" y="67620"/>
                  </a:lnTo>
                  <a:lnTo>
                    <a:pt x="1267427" y="63244"/>
                  </a:lnTo>
                  <a:lnTo>
                    <a:pt x="1229703" y="44179"/>
                  </a:lnTo>
                  <a:lnTo>
                    <a:pt x="1197207" y="28852"/>
                  </a:lnTo>
                  <a:lnTo>
                    <a:pt x="1165515" y="14977"/>
                  </a:lnTo>
                  <a:lnTo>
                    <a:pt x="112801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039543" y="2911569"/>
              <a:ext cx="1057910" cy="824230"/>
            </a:xfrm>
            <a:custGeom>
              <a:avLst/>
              <a:gdLst/>
              <a:ahLst/>
              <a:cxnLst/>
              <a:rect l="l" t="t" r="r" b="b"/>
              <a:pathLst>
                <a:path w="1057910" h="824229">
                  <a:moveTo>
                    <a:pt x="208191" y="678802"/>
                  </a:moveTo>
                  <a:lnTo>
                    <a:pt x="207683" y="671004"/>
                  </a:lnTo>
                  <a:lnTo>
                    <a:pt x="202565" y="666508"/>
                  </a:lnTo>
                  <a:lnTo>
                    <a:pt x="167081" y="628548"/>
                  </a:lnTo>
                  <a:lnTo>
                    <a:pt x="138760" y="584542"/>
                  </a:lnTo>
                  <a:lnTo>
                    <a:pt x="118783" y="537286"/>
                  </a:lnTo>
                  <a:lnTo>
                    <a:pt x="108318" y="489559"/>
                  </a:lnTo>
                  <a:lnTo>
                    <a:pt x="108559" y="444157"/>
                  </a:lnTo>
                  <a:lnTo>
                    <a:pt x="109486" y="437413"/>
                  </a:lnTo>
                  <a:lnTo>
                    <a:pt x="104762" y="431177"/>
                  </a:lnTo>
                  <a:lnTo>
                    <a:pt x="91224" y="429310"/>
                  </a:lnTo>
                  <a:lnTo>
                    <a:pt x="85039" y="434022"/>
                  </a:lnTo>
                  <a:lnTo>
                    <a:pt x="84099" y="440778"/>
                  </a:lnTo>
                  <a:lnTo>
                    <a:pt x="82956" y="482295"/>
                  </a:lnTo>
                  <a:lnTo>
                    <a:pt x="90081" y="525856"/>
                  </a:lnTo>
                  <a:lnTo>
                    <a:pt x="104711" y="569683"/>
                  </a:lnTo>
                  <a:lnTo>
                    <a:pt x="126111" y="612013"/>
                  </a:lnTo>
                  <a:lnTo>
                    <a:pt x="153543" y="651052"/>
                  </a:lnTo>
                  <a:lnTo>
                    <a:pt x="186258" y="685038"/>
                  </a:lnTo>
                  <a:lnTo>
                    <a:pt x="191516" y="688124"/>
                  </a:lnTo>
                  <a:lnTo>
                    <a:pt x="194411" y="688124"/>
                  </a:lnTo>
                  <a:lnTo>
                    <a:pt x="197827" y="688124"/>
                  </a:lnTo>
                  <a:lnTo>
                    <a:pt x="201244" y="686701"/>
                  </a:lnTo>
                  <a:lnTo>
                    <a:pt x="208191" y="678802"/>
                  </a:lnTo>
                  <a:close/>
                </a:path>
                <a:path w="1057910" h="824229">
                  <a:moveTo>
                    <a:pt x="541210" y="647509"/>
                  </a:moveTo>
                  <a:lnTo>
                    <a:pt x="538073" y="606933"/>
                  </a:lnTo>
                  <a:lnTo>
                    <a:pt x="537946" y="605307"/>
                  </a:lnTo>
                  <a:lnTo>
                    <a:pt x="527481" y="565454"/>
                  </a:lnTo>
                  <a:lnTo>
                    <a:pt x="516280" y="541718"/>
                  </a:lnTo>
                  <a:lnTo>
                    <a:pt x="516280" y="629793"/>
                  </a:lnTo>
                  <a:lnTo>
                    <a:pt x="515035" y="674509"/>
                  </a:lnTo>
                  <a:lnTo>
                    <a:pt x="505371" y="722223"/>
                  </a:lnTo>
                  <a:lnTo>
                    <a:pt x="487299" y="773023"/>
                  </a:lnTo>
                  <a:lnTo>
                    <a:pt x="428688" y="789203"/>
                  </a:lnTo>
                  <a:lnTo>
                    <a:pt x="373646" y="797877"/>
                  </a:lnTo>
                  <a:lnTo>
                    <a:pt x="322059" y="799045"/>
                  </a:lnTo>
                  <a:lnTo>
                    <a:pt x="273837" y="792683"/>
                  </a:lnTo>
                  <a:lnTo>
                    <a:pt x="228866" y="778776"/>
                  </a:lnTo>
                  <a:lnTo>
                    <a:pt x="187032" y="757326"/>
                  </a:lnTo>
                  <a:lnTo>
                    <a:pt x="148234" y="728306"/>
                  </a:lnTo>
                  <a:lnTo>
                    <a:pt x="112737" y="692048"/>
                  </a:lnTo>
                  <a:lnTo>
                    <a:pt x="82702" y="651141"/>
                  </a:lnTo>
                  <a:lnTo>
                    <a:pt x="58521" y="606933"/>
                  </a:lnTo>
                  <a:lnTo>
                    <a:pt x="40627" y="560768"/>
                  </a:lnTo>
                  <a:lnTo>
                    <a:pt x="29413" y="514007"/>
                  </a:lnTo>
                  <a:lnTo>
                    <a:pt x="25298" y="467982"/>
                  </a:lnTo>
                  <a:lnTo>
                    <a:pt x="28689" y="424065"/>
                  </a:lnTo>
                  <a:lnTo>
                    <a:pt x="39979" y="383590"/>
                  </a:lnTo>
                  <a:lnTo>
                    <a:pt x="81191" y="374180"/>
                  </a:lnTo>
                  <a:lnTo>
                    <a:pt x="125666" y="370370"/>
                  </a:lnTo>
                  <a:lnTo>
                    <a:pt x="172313" y="371894"/>
                  </a:lnTo>
                  <a:lnTo>
                    <a:pt x="220052" y="378510"/>
                  </a:lnTo>
                  <a:lnTo>
                    <a:pt x="267779" y="389966"/>
                  </a:lnTo>
                  <a:lnTo>
                    <a:pt x="314388" y="405980"/>
                  </a:lnTo>
                  <a:lnTo>
                    <a:pt x="358800" y="426326"/>
                  </a:lnTo>
                  <a:lnTo>
                    <a:pt x="399923" y="450735"/>
                  </a:lnTo>
                  <a:lnTo>
                    <a:pt x="436651" y="478955"/>
                  </a:lnTo>
                  <a:lnTo>
                    <a:pt x="469277" y="512648"/>
                  </a:lnTo>
                  <a:lnTo>
                    <a:pt x="493407" y="548944"/>
                  </a:lnTo>
                  <a:lnTo>
                    <a:pt x="509066" y="587971"/>
                  </a:lnTo>
                  <a:lnTo>
                    <a:pt x="516280" y="629793"/>
                  </a:lnTo>
                  <a:lnTo>
                    <a:pt x="516280" y="541718"/>
                  </a:lnTo>
                  <a:lnTo>
                    <a:pt x="484974" y="492975"/>
                  </a:lnTo>
                  <a:lnTo>
                    <a:pt x="452945" y="460425"/>
                  </a:lnTo>
                  <a:lnTo>
                    <a:pt x="417195" y="432765"/>
                  </a:lnTo>
                  <a:lnTo>
                    <a:pt x="376008" y="407708"/>
                  </a:lnTo>
                  <a:lnTo>
                    <a:pt x="330466" y="385914"/>
                  </a:lnTo>
                  <a:lnTo>
                    <a:pt x="287947" y="370370"/>
                  </a:lnTo>
                  <a:lnTo>
                    <a:pt x="281660" y="368071"/>
                  </a:lnTo>
                  <a:lnTo>
                    <a:pt x="230682" y="354850"/>
                  </a:lnTo>
                  <a:lnTo>
                    <a:pt x="178625" y="346951"/>
                  </a:lnTo>
                  <a:lnTo>
                    <a:pt x="126568" y="345046"/>
                  </a:lnTo>
                  <a:lnTo>
                    <a:pt x="75603" y="349796"/>
                  </a:lnTo>
                  <a:lnTo>
                    <a:pt x="26835" y="361911"/>
                  </a:lnTo>
                  <a:lnTo>
                    <a:pt x="5524" y="412000"/>
                  </a:lnTo>
                  <a:lnTo>
                    <a:pt x="0" y="457288"/>
                  </a:lnTo>
                  <a:lnTo>
                    <a:pt x="2120" y="503516"/>
                  </a:lnTo>
                  <a:lnTo>
                    <a:pt x="11125" y="549744"/>
                  </a:lnTo>
                  <a:lnTo>
                    <a:pt x="26212" y="594982"/>
                  </a:lnTo>
                  <a:lnTo>
                    <a:pt x="46621" y="638276"/>
                  </a:lnTo>
                  <a:lnTo>
                    <a:pt x="71564" y="678662"/>
                  </a:lnTo>
                  <a:lnTo>
                    <a:pt x="100253" y="715175"/>
                  </a:lnTo>
                  <a:lnTo>
                    <a:pt x="131927" y="746836"/>
                  </a:lnTo>
                  <a:lnTo>
                    <a:pt x="168262" y="774509"/>
                  </a:lnTo>
                  <a:lnTo>
                    <a:pt x="207302" y="796036"/>
                  </a:lnTo>
                  <a:lnTo>
                    <a:pt x="249034" y="811415"/>
                  </a:lnTo>
                  <a:lnTo>
                    <a:pt x="293395" y="820648"/>
                  </a:lnTo>
                  <a:lnTo>
                    <a:pt x="340360" y="823734"/>
                  </a:lnTo>
                  <a:lnTo>
                    <a:pt x="378155" y="821918"/>
                  </a:lnTo>
                  <a:lnTo>
                    <a:pt x="417436" y="816470"/>
                  </a:lnTo>
                  <a:lnTo>
                    <a:pt x="458190" y="807389"/>
                  </a:lnTo>
                  <a:lnTo>
                    <a:pt x="485889" y="799045"/>
                  </a:lnTo>
                  <a:lnTo>
                    <a:pt x="500405" y="794677"/>
                  </a:lnTo>
                  <a:lnTo>
                    <a:pt x="526122" y="738860"/>
                  </a:lnTo>
                  <a:lnTo>
                    <a:pt x="537273" y="692048"/>
                  </a:lnTo>
                  <a:lnTo>
                    <a:pt x="541210" y="647509"/>
                  </a:lnTo>
                  <a:close/>
                </a:path>
                <a:path w="1057910" h="824229">
                  <a:moveTo>
                    <a:pt x="593598" y="382701"/>
                  </a:moveTo>
                  <a:lnTo>
                    <a:pt x="571360" y="340347"/>
                  </a:lnTo>
                  <a:lnTo>
                    <a:pt x="544487" y="305041"/>
                  </a:lnTo>
                  <a:lnTo>
                    <a:pt x="510882" y="271246"/>
                  </a:lnTo>
                  <a:lnTo>
                    <a:pt x="471627" y="240157"/>
                  </a:lnTo>
                  <a:lnTo>
                    <a:pt x="427799" y="212915"/>
                  </a:lnTo>
                  <a:lnTo>
                    <a:pt x="380504" y="190703"/>
                  </a:lnTo>
                  <a:lnTo>
                    <a:pt x="330809" y="174688"/>
                  </a:lnTo>
                  <a:lnTo>
                    <a:pt x="279793" y="166039"/>
                  </a:lnTo>
                  <a:lnTo>
                    <a:pt x="228561" y="165912"/>
                  </a:lnTo>
                  <a:lnTo>
                    <a:pt x="225310" y="166204"/>
                  </a:lnTo>
                  <a:lnTo>
                    <a:pt x="191744" y="214020"/>
                  </a:lnTo>
                  <a:lnTo>
                    <a:pt x="172961" y="265798"/>
                  </a:lnTo>
                  <a:lnTo>
                    <a:pt x="171310" y="272427"/>
                  </a:lnTo>
                  <a:lnTo>
                    <a:pt x="175348" y="279120"/>
                  </a:lnTo>
                  <a:lnTo>
                    <a:pt x="188595" y="282422"/>
                  </a:lnTo>
                  <a:lnTo>
                    <a:pt x="195275" y="278384"/>
                  </a:lnTo>
                  <a:lnTo>
                    <a:pt x="196926" y="271767"/>
                  </a:lnTo>
                  <a:lnTo>
                    <a:pt x="203784" y="248907"/>
                  </a:lnTo>
                  <a:lnTo>
                    <a:pt x="212585" y="227634"/>
                  </a:lnTo>
                  <a:lnTo>
                    <a:pt x="223291" y="208013"/>
                  </a:lnTo>
                  <a:lnTo>
                    <a:pt x="235864" y="190119"/>
                  </a:lnTo>
                  <a:lnTo>
                    <a:pt x="278612" y="191071"/>
                  </a:lnTo>
                  <a:lnTo>
                    <a:pt x="322872" y="198856"/>
                  </a:lnTo>
                  <a:lnTo>
                    <a:pt x="367385" y="212852"/>
                  </a:lnTo>
                  <a:lnTo>
                    <a:pt x="410921" y="232397"/>
                  </a:lnTo>
                  <a:lnTo>
                    <a:pt x="452259" y="256895"/>
                  </a:lnTo>
                  <a:lnTo>
                    <a:pt x="490143" y="285711"/>
                  </a:lnTo>
                  <a:lnTo>
                    <a:pt x="523354" y="318211"/>
                  </a:lnTo>
                  <a:lnTo>
                    <a:pt x="550646" y="353771"/>
                  </a:lnTo>
                  <a:lnTo>
                    <a:pt x="570293" y="391020"/>
                  </a:lnTo>
                  <a:lnTo>
                    <a:pt x="574814" y="393776"/>
                  </a:lnTo>
                  <a:lnTo>
                    <a:pt x="579577" y="393776"/>
                  </a:lnTo>
                  <a:lnTo>
                    <a:pt x="581228" y="393776"/>
                  </a:lnTo>
                  <a:lnTo>
                    <a:pt x="582917" y="393446"/>
                  </a:lnTo>
                  <a:lnTo>
                    <a:pt x="590765" y="389991"/>
                  </a:lnTo>
                  <a:lnTo>
                    <a:pt x="593598" y="382701"/>
                  </a:lnTo>
                  <a:close/>
                </a:path>
                <a:path w="1057910" h="824229">
                  <a:moveTo>
                    <a:pt x="657364" y="120065"/>
                  </a:moveTo>
                  <a:lnTo>
                    <a:pt x="629780" y="76758"/>
                  </a:lnTo>
                  <a:lnTo>
                    <a:pt x="600748" y="44831"/>
                  </a:lnTo>
                  <a:lnTo>
                    <a:pt x="568058" y="19291"/>
                  </a:lnTo>
                  <a:lnTo>
                    <a:pt x="532790" y="1143"/>
                  </a:lnTo>
                  <a:lnTo>
                    <a:pt x="529894" y="0"/>
                  </a:lnTo>
                  <a:lnTo>
                    <a:pt x="526694" y="0"/>
                  </a:lnTo>
                  <a:lnTo>
                    <a:pt x="488480" y="19291"/>
                  </a:lnTo>
                  <a:lnTo>
                    <a:pt x="455777" y="44843"/>
                  </a:lnTo>
                  <a:lnTo>
                    <a:pt x="426745" y="76771"/>
                  </a:lnTo>
                  <a:lnTo>
                    <a:pt x="402475" y="114096"/>
                  </a:lnTo>
                  <a:lnTo>
                    <a:pt x="399224" y="120078"/>
                  </a:lnTo>
                  <a:lnTo>
                    <a:pt x="401447" y="127584"/>
                  </a:lnTo>
                  <a:lnTo>
                    <a:pt x="409308" y="131838"/>
                  </a:lnTo>
                  <a:lnTo>
                    <a:pt x="411327" y="132321"/>
                  </a:lnTo>
                  <a:lnTo>
                    <a:pt x="413308" y="132321"/>
                  </a:lnTo>
                  <a:lnTo>
                    <a:pt x="417690" y="132321"/>
                  </a:lnTo>
                  <a:lnTo>
                    <a:pt x="421944" y="129984"/>
                  </a:lnTo>
                  <a:lnTo>
                    <a:pt x="424180" y="125869"/>
                  </a:lnTo>
                  <a:lnTo>
                    <a:pt x="445223" y="93230"/>
                  </a:lnTo>
                  <a:lnTo>
                    <a:pt x="470154" y="65176"/>
                  </a:lnTo>
                  <a:lnTo>
                    <a:pt x="498132" y="42481"/>
                  </a:lnTo>
                  <a:lnTo>
                    <a:pt x="528294" y="25958"/>
                  </a:lnTo>
                  <a:lnTo>
                    <a:pt x="558406" y="42481"/>
                  </a:lnTo>
                  <a:lnTo>
                    <a:pt x="586371" y="65176"/>
                  </a:lnTo>
                  <a:lnTo>
                    <a:pt x="611327" y="93243"/>
                  </a:lnTo>
                  <a:lnTo>
                    <a:pt x="632421" y="125882"/>
                  </a:lnTo>
                  <a:lnTo>
                    <a:pt x="635685" y="131876"/>
                  </a:lnTo>
                  <a:lnTo>
                    <a:pt x="643178" y="134086"/>
                  </a:lnTo>
                  <a:lnTo>
                    <a:pt x="655154" y="127558"/>
                  </a:lnTo>
                  <a:lnTo>
                    <a:pt x="657364" y="120065"/>
                  </a:lnTo>
                  <a:close/>
                </a:path>
                <a:path w="1057910" h="824229">
                  <a:moveTo>
                    <a:pt x="885266" y="272516"/>
                  </a:moveTo>
                  <a:lnTo>
                    <a:pt x="864819" y="214007"/>
                  </a:lnTo>
                  <a:lnTo>
                    <a:pt x="836396" y="170268"/>
                  </a:lnTo>
                  <a:lnTo>
                    <a:pt x="789559" y="165265"/>
                  </a:lnTo>
                  <a:lnTo>
                    <a:pt x="749554" y="169887"/>
                  </a:lnTo>
                  <a:lnTo>
                    <a:pt x="708596" y="179679"/>
                  </a:lnTo>
                  <a:lnTo>
                    <a:pt x="667232" y="194525"/>
                  </a:lnTo>
                  <a:lnTo>
                    <a:pt x="626440" y="214350"/>
                  </a:lnTo>
                  <a:lnTo>
                    <a:pt x="588619" y="237578"/>
                  </a:lnTo>
                  <a:lnTo>
                    <a:pt x="563473" y="263131"/>
                  </a:lnTo>
                  <a:lnTo>
                    <a:pt x="571842" y="273913"/>
                  </a:lnTo>
                  <a:lnTo>
                    <a:pt x="579577" y="274891"/>
                  </a:lnTo>
                  <a:lnTo>
                    <a:pt x="589991" y="266814"/>
                  </a:lnTo>
                  <a:lnTo>
                    <a:pt x="602589" y="257924"/>
                  </a:lnTo>
                  <a:lnTo>
                    <a:pt x="638886" y="235673"/>
                  </a:lnTo>
                  <a:lnTo>
                    <a:pt x="676795" y="217373"/>
                  </a:lnTo>
                  <a:lnTo>
                    <a:pt x="714844" y="203581"/>
                  </a:lnTo>
                  <a:lnTo>
                    <a:pt x="786625" y="190157"/>
                  </a:lnTo>
                  <a:lnTo>
                    <a:pt x="820712" y="190106"/>
                  </a:lnTo>
                  <a:lnTo>
                    <a:pt x="833285" y="208000"/>
                  </a:lnTo>
                  <a:lnTo>
                    <a:pt x="843978" y="227634"/>
                  </a:lnTo>
                  <a:lnTo>
                    <a:pt x="852792" y="248945"/>
                  </a:lnTo>
                  <a:lnTo>
                    <a:pt x="859675" y="271856"/>
                  </a:lnTo>
                  <a:lnTo>
                    <a:pt x="861072" y="277495"/>
                  </a:lnTo>
                  <a:lnTo>
                    <a:pt x="866101" y="281228"/>
                  </a:lnTo>
                  <a:lnTo>
                    <a:pt x="871639" y="281228"/>
                  </a:lnTo>
                  <a:lnTo>
                    <a:pt x="873633" y="281114"/>
                  </a:lnTo>
                  <a:lnTo>
                    <a:pt x="881253" y="279222"/>
                  </a:lnTo>
                  <a:lnTo>
                    <a:pt x="885266" y="272516"/>
                  </a:lnTo>
                  <a:close/>
                </a:path>
                <a:path w="1057910" h="824229">
                  <a:moveTo>
                    <a:pt x="1057402" y="457276"/>
                  </a:moveTo>
                  <a:lnTo>
                    <a:pt x="1051864" y="412000"/>
                  </a:lnTo>
                  <a:lnTo>
                    <a:pt x="1037894" y="368630"/>
                  </a:lnTo>
                  <a:lnTo>
                    <a:pt x="981760" y="349796"/>
                  </a:lnTo>
                  <a:lnTo>
                    <a:pt x="930808" y="345033"/>
                  </a:lnTo>
                  <a:lnTo>
                    <a:pt x="878751" y="346951"/>
                  </a:lnTo>
                  <a:lnTo>
                    <a:pt x="826693" y="354863"/>
                  </a:lnTo>
                  <a:lnTo>
                    <a:pt x="775728" y="368084"/>
                  </a:lnTo>
                  <a:lnTo>
                    <a:pt x="726935" y="385927"/>
                  </a:lnTo>
                  <a:lnTo>
                    <a:pt x="681405" y="407720"/>
                  </a:lnTo>
                  <a:lnTo>
                    <a:pt x="640232" y="432790"/>
                  </a:lnTo>
                  <a:lnTo>
                    <a:pt x="604507" y="460425"/>
                  </a:lnTo>
                  <a:lnTo>
                    <a:pt x="575487" y="489356"/>
                  </a:lnTo>
                  <a:lnTo>
                    <a:pt x="567182" y="499325"/>
                  </a:lnTo>
                  <a:lnTo>
                    <a:pt x="567880" y="507111"/>
                  </a:lnTo>
                  <a:lnTo>
                    <a:pt x="578383" y="515848"/>
                  </a:lnTo>
                  <a:lnTo>
                    <a:pt x="586143" y="515124"/>
                  </a:lnTo>
                  <a:lnTo>
                    <a:pt x="598043" y="501167"/>
                  </a:lnTo>
                  <a:lnTo>
                    <a:pt x="611073" y="487857"/>
                  </a:lnTo>
                  <a:lnTo>
                    <a:pt x="657479" y="450773"/>
                  </a:lnTo>
                  <a:lnTo>
                    <a:pt x="698588" y="426364"/>
                  </a:lnTo>
                  <a:lnTo>
                    <a:pt x="742988" y="406019"/>
                  </a:lnTo>
                  <a:lnTo>
                    <a:pt x="789597" y="389991"/>
                  </a:lnTo>
                  <a:lnTo>
                    <a:pt x="837311" y="378536"/>
                  </a:lnTo>
                  <a:lnTo>
                    <a:pt x="885037" y="371919"/>
                  </a:lnTo>
                  <a:lnTo>
                    <a:pt x="931697" y="370382"/>
                  </a:lnTo>
                  <a:lnTo>
                    <a:pt x="976172" y="374180"/>
                  </a:lnTo>
                  <a:lnTo>
                    <a:pt x="1017384" y="383590"/>
                  </a:lnTo>
                  <a:lnTo>
                    <a:pt x="1028700" y="424065"/>
                  </a:lnTo>
                  <a:lnTo>
                    <a:pt x="1032090" y="467982"/>
                  </a:lnTo>
                  <a:lnTo>
                    <a:pt x="1027988" y="514007"/>
                  </a:lnTo>
                  <a:lnTo>
                    <a:pt x="1016774" y="560768"/>
                  </a:lnTo>
                  <a:lnTo>
                    <a:pt x="998880" y="606920"/>
                  </a:lnTo>
                  <a:lnTo>
                    <a:pt x="974699" y="651129"/>
                  </a:lnTo>
                  <a:lnTo>
                    <a:pt x="944664" y="692035"/>
                  </a:lnTo>
                  <a:lnTo>
                    <a:pt x="909154" y="728281"/>
                  </a:lnTo>
                  <a:lnTo>
                    <a:pt x="872286" y="756107"/>
                  </a:lnTo>
                  <a:lnTo>
                    <a:pt x="832713" y="777049"/>
                  </a:lnTo>
                  <a:lnTo>
                    <a:pt x="790308" y="791133"/>
                  </a:lnTo>
                  <a:lnTo>
                    <a:pt x="744969" y="798385"/>
                  </a:lnTo>
                  <a:lnTo>
                    <a:pt x="696607" y="798830"/>
                  </a:lnTo>
                  <a:lnTo>
                    <a:pt x="645109" y="792454"/>
                  </a:lnTo>
                  <a:lnTo>
                    <a:pt x="590372" y="779284"/>
                  </a:lnTo>
                  <a:lnTo>
                    <a:pt x="583806" y="777379"/>
                  </a:lnTo>
                  <a:lnTo>
                    <a:pt x="576973" y="781126"/>
                  </a:lnTo>
                  <a:lnTo>
                    <a:pt x="573125" y="794194"/>
                  </a:lnTo>
                  <a:lnTo>
                    <a:pt x="576884" y="801065"/>
                  </a:lnTo>
                  <a:lnTo>
                    <a:pt x="583425" y="802982"/>
                  </a:lnTo>
                  <a:lnTo>
                    <a:pt x="618388" y="812088"/>
                  </a:lnTo>
                  <a:lnTo>
                    <a:pt x="652322" y="818591"/>
                  </a:lnTo>
                  <a:lnTo>
                    <a:pt x="685215" y="822490"/>
                  </a:lnTo>
                  <a:lnTo>
                    <a:pt x="717042" y="823785"/>
                  </a:lnTo>
                  <a:lnTo>
                    <a:pt x="763981" y="820712"/>
                  </a:lnTo>
                  <a:lnTo>
                    <a:pt x="808329" y="811466"/>
                  </a:lnTo>
                  <a:lnTo>
                    <a:pt x="850061" y="796061"/>
                  </a:lnTo>
                  <a:lnTo>
                    <a:pt x="889114" y="774509"/>
                  </a:lnTo>
                  <a:lnTo>
                    <a:pt x="925461" y="746823"/>
                  </a:lnTo>
                  <a:lnTo>
                    <a:pt x="957135" y="715162"/>
                  </a:lnTo>
                  <a:lnTo>
                    <a:pt x="985837" y="678649"/>
                  </a:lnTo>
                  <a:lnTo>
                    <a:pt x="1010780" y="638263"/>
                  </a:lnTo>
                  <a:lnTo>
                    <a:pt x="1031189" y="594969"/>
                  </a:lnTo>
                  <a:lnTo>
                    <a:pt x="1046289" y="549732"/>
                  </a:lnTo>
                  <a:lnTo>
                    <a:pt x="1055281" y="503516"/>
                  </a:lnTo>
                  <a:lnTo>
                    <a:pt x="1057402" y="45727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3678529" y="2859487"/>
            <a:ext cx="1129030" cy="1129030"/>
          </a:xfrm>
          <a:custGeom>
            <a:avLst/>
            <a:gdLst/>
            <a:ahLst/>
            <a:cxnLst/>
            <a:rect l="l" t="t" r="r" b="b"/>
            <a:pathLst>
              <a:path w="1129029" h="1129029">
                <a:moveTo>
                  <a:pt x="1128839" y="564413"/>
                </a:moveTo>
                <a:lnTo>
                  <a:pt x="1126769" y="515785"/>
                </a:lnTo>
                <a:lnTo>
                  <a:pt x="1120648" y="468287"/>
                </a:lnTo>
                <a:lnTo>
                  <a:pt x="1110665" y="422097"/>
                </a:lnTo>
                <a:lnTo>
                  <a:pt x="1104150" y="400786"/>
                </a:lnTo>
                <a:lnTo>
                  <a:pt x="1104150" y="564413"/>
                </a:lnTo>
                <a:lnTo>
                  <a:pt x="1101953" y="613041"/>
                </a:lnTo>
                <a:lnTo>
                  <a:pt x="1101940" y="613473"/>
                </a:lnTo>
                <a:lnTo>
                  <a:pt x="1095540" y="660539"/>
                </a:lnTo>
                <a:lnTo>
                  <a:pt x="1095438" y="661314"/>
                </a:lnTo>
                <a:lnTo>
                  <a:pt x="1084834" y="707732"/>
                </a:lnTo>
                <a:lnTo>
                  <a:pt x="1070330" y="752551"/>
                </a:lnTo>
                <a:lnTo>
                  <a:pt x="1052106" y="795578"/>
                </a:lnTo>
                <a:lnTo>
                  <a:pt x="1030351" y="836625"/>
                </a:lnTo>
                <a:lnTo>
                  <a:pt x="1005281" y="875474"/>
                </a:lnTo>
                <a:lnTo>
                  <a:pt x="977061" y="911961"/>
                </a:lnTo>
                <a:lnTo>
                  <a:pt x="950366" y="941006"/>
                </a:lnTo>
                <a:lnTo>
                  <a:pt x="948791" y="934783"/>
                </a:lnTo>
                <a:lnTo>
                  <a:pt x="947737" y="922515"/>
                </a:lnTo>
                <a:lnTo>
                  <a:pt x="948690" y="910310"/>
                </a:lnTo>
                <a:lnTo>
                  <a:pt x="951763" y="896683"/>
                </a:lnTo>
                <a:lnTo>
                  <a:pt x="956144" y="883259"/>
                </a:lnTo>
                <a:lnTo>
                  <a:pt x="961453" y="869823"/>
                </a:lnTo>
                <a:lnTo>
                  <a:pt x="976223" y="835101"/>
                </a:lnTo>
                <a:lnTo>
                  <a:pt x="980300" y="824217"/>
                </a:lnTo>
                <a:lnTo>
                  <a:pt x="983856" y="813092"/>
                </a:lnTo>
                <a:lnTo>
                  <a:pt x="988758" y="783094"/>
                </a:lnTo>
                <a:lnTo>
                  <a:pt x="985977" y="752551"/>
                </a:lnTo>
                <a:lnTo>
                  <a:pt x="973988" y="725385"/>
                </a:lnTo>
                <a:lnTo>
                  <a:pt x="964031" y="716673"/>
                </a:lnTo>
                <a:lnTo>
                  <a:pt x="964031" y="783297"/>
                </a:lnTo>
                <a:lnTo>
                  <a:pt x="960120" y="806246"/>
                </a:lnTo>
                <a:lnTo>
                  <a:pt x="956919" y="816279"/>
                </a:lnTo>
                <a:lnTo>
                  <a:pt x="953185" y="826223"/>
                </a:lnTo>
                <a:lnTo>
                  <a:pt x="949058" y="836206"/>
                </a:lnTo>
                <a:lnTo>
                  <a:pt x="938517" y="860691"/>
                </a:lnTo>
                <a:lnTo>
                  <a:pt x="932738" y="875385"/>
                </a:lnTo>
                <a:lnTo>
                  <a:pt x="927849" y="890536"/>
                </a:lnTo>
                <a:lnTo>
                  <a:pt x="924331" y="906246"/>
                </a:lnTo>
                <a:lnTo>
                  <a:pt x="923061" y="922591"/>
                </a:lnTo>
                <a:lnTo>
                  <a:pt x="924521" y="939063"/>
                </a:lnTo>
                <a:lnTo>
                  <a:pt x="928585" y="954951"/>
                </a:lnTo>
                <a:lnTo>
                  <a:pt x="930744" y="959789"/>
                </a:lnTo>
                <a:lnTo>
                  <a:pt x="911961" y="977061"/>
                </a:lnTo>
                <a:lnTo>
                  <a:pt x="875474" y="1005281"/>
                </a:lnTo>
                <a:lnTo>
                  <a:pt x="836625" y="1030351"/>
                </a:lnTo>
                <a:lnTo>
                  <a:pt x="795578" y="1052106"/>
                </a:lnTo>
                <a:lnTo>
                  <a:pt x="752551" y="1070330"/>
                </a:lnTo>
                <a:lnTo>
                  <a:pt x="707732" y="1084834"/>
                </a:lnTo>
                <a:lnTo>
                  <a:pt x="661314" y="1095438"/>
                </a:lnTo>
                <a:lnTo>
                  <a:pt x="613473" y="1101940"/>
                </a:lnTo>
                <a:lnTo>
                  <a:pt x="564413" y="1104150"/>
                </a:lnTo>
                <a:lnTo>
                  <a:pt x="515366" y="1101940"/>
                </a:lnTo>
                <a:lnTo>
                  <a:pt x="509155" y="1101102"/>
                </a:lnTo>
                <a:lnTo>
                  <a:pt x="506818" y="1066711"/>
                </a:lnTo>
                <a:lnTo>
                  <a:pt x="503555" y="1018501"/>
                </a:lnTo>
                <a:lnTo>
                  <a:pt x="494334" y="880465"/>
                </a:lnTo>
                <a:lnTo>
                  <a:pt x="494220" y="878789"/>
                </a:lnTo>
                <a:lnTo>
                  <a:pt x="492899" y="861644"/>
                </a:lnTo>
                <a:lnTo>
                  <a:pt x="490651" y="843940"/>
                </a:lnTo>
                <a:lnTo>
                  <a:pt x="486638" y="826198"/>
                </a:lnTo>
                <a:lnTo>
                  <a:pt x="484174" y="819823"/>
                </a:lnTo>
                <a:lnTo>
                  <a:pt x="484174" y="1097711"/>
                </a:lnTo>
                <a:lnTo>
                  <a:pt x="467525" y="1095438"/>
                </a:lnTo>
                <a:lnTo>
                  <a:pt x="421093" y="1084834"/>
                </a:lnTo>
                <a:lnTo>
                  <a:pt x="376275" y="1070330"/>
                </a:lnTo>
                <a:lnTo>
                  <a:pt x="333248" y="1052106"/>
                </a:lnTo>
                <a:lnTo>
                  <a:pt x="292214" y="1030351"/>
                </a:lnTo>
                <a:lnTo>
                  <a:pt x="253352" y="1005281"/>
                </a:lnTo>
                <a:lnTo>
                  <a:pt x="216865" y="977061"/>
                </a:lnTo>
                <a:lnTo>
                  <a:pt x="182943" y="945883"/>
                </a:lnTo>
                <a:lnTo>
                  <a:pt x="151777" y="911961"/>
                </a:lnTo>
                <a:lnTo>
                  <a:pt x="123558" y="875474"/>
                </a:lnTo>
                <a:lnTo>
                  <a:pt x="98475" y="836625"/>
                </a:lnTo>
                <a:lnTo>
                  <a:pt x="76720" y="795578"/>
                </a:lnTo>
                <a:lnTo>
                  <a:pt x="58496" y="752551"/>
                </a:lnTo>
                <a:lnTo>
                  <a:pt x="43992" y="707732"/>
                </a:lnTo>
                <a:lnTo>
                  <a:pt x="33388" y="661314"/>
                </a:lnTo>
                <a:lnTo>
                  <a:pt x="26885" y="613473"/>
                </a:lnTo>
                <a:lnTo>
                  <a:pt x="24676" y="564413"/>
                </a:lnTo>
                <a:lnTo>
                  <a:pt x="26860" y="515785"/>
                </a:lnTo>
                <a:lnTo>
                  <a:pt x="26885" y="515366"/>
                </a:lnTo>
                <a:lnTo>
                  <a:pt x="33286" y="468287"/>
                </a:lnTo>
                <a:lnTo>
                  <a:pt x="33388" y="467525"/>
                </a:lnTo>
                <a:lnTo>
                  <a:pt x="43992" y="421093"/>
                </a:lnTo>
                <a:lnTo>
                  <a:pt x="58496" y="376275"/>
                </a:lnTo>
                <a:lnTo>
                  <a:pt x="76720" y="333248"/>
                </a:lnTo>
                <a:lnTo>
                  <a:pt x="98475" y="292214"/>
                </a:lnTo>
                <a:lnTo>
                  <a:pt x="123558" y="253352"/>
                </a:lnTo>
                <a:lnTo>
                  <a:pt x="151777" y="216865"/>
                </a:lnTo>
                <a:lnTo>
                  <a:pt x="182943" y="182943"/>
                </a:lnTo>
                <a:lnTo>
                  <a:pt x="216865" y="151777"/>
                </a:lnTo>
                <a:lnTo>
                  <a:pt x="219989" y="149364"/>
                </a:lnTo>
                <a:lnTo>
                  <a:pt x="224713" y="151269"/>
                </a:lnTo>
                <a:lnTo>
                  <a:pt x="233019" y="156108"/>
                </a:lnTo>
                <a:lnTo>
                  <a:pt x="238455" y="161328"/>
                </a:lnTo>
                <a:lnTo>
                  <a:pt x="241236" y="167055"/>
                </a:lnTo>
                <a:lnTo>
                  <a:pt x="241312" y="167398"/>
                </a:lnTo>
                <a:lnTo>
                  <a:pt x="241414" y="167741"/>
                </a:lnTo>
                <a:lnTo>
                  <a:pt x="241541" y="168071"/>
                </a:lnTo>
                <a:lnTo>
                  <a:pt x="246926" y="208343"/>
                </a:lnTo>
                <a:lnTo>
                  <a:pt x="241376" y="255905"/>
                </a:lnTo>
                <a:lnTo>
                  <a:pt x="241338" y="256273"/>
                </a:lnTo>
                <a:lnTo>
                  <a:pt x="228346" y="307746"/>
                </a:lnTo>
                <a:lnTo>
                  <a:pt x="211518" y="358698"/>
                </a:lnTo>
                <a:lnTo>
                  <a:pt x="182156" y="438073"/>
                </a:lnTo>
                <a:lnTo>
                  <a:pt x="174091" y="462407"/>
                </a:lnTo>
                <a:lnTo>
                  <a:pt x="170383" y="479653"/>
                </a:lnTo>
                <a:lnTo>
                  <a:pt x="171157" y="491490"/>
                </a:lnTo>
                <a:lnTo>
                  <a:pt x="177444" y="518604"/>
                </a:lnTo>
                <a:lnTo>
                  <a:pt x="180213" y="545680"/>
                </a:lnTo>
                <a:lnTo>
                  <a:pt x="180225" y="549973"/>
                </a:lnTo>
                <a:lnTo>
                  <a:pt x="179743" y="562356"/>
                </a:lnTo>
                <a:lnTo>
                  <a:pt x="179616" y="565531"/>
                </a:lnTo>
                <a:lnTo>
                  <a:pt x="179489" y="568782"/>
                </a:lnTo>
                <a:lnTo>
                  <a:pt x="179400" y="571207"/>
                </a:lnTo>
                <a:lnTo>
                  <a:pt x="174180" y="586092"/>
                </a:lnTo>
                <a:lnTo>
                  <a:pt x="170751" y="582168"/>
                </a:lnTo>
                <a:lnTo>
                  <a:pt x="162623" y="568782"/>
                </a:lnTo>
                <a:lnTo>
                  <a:pt x="158584" y="562356"/>
                </a:lnTo>
                <a:lnTo>
                  <a:pt x="154711" y="556209"/>
                </a:lnTo>
                <a:lnTo>
                  <a:pt x="146418" y="545680"/>
                </a:lnTo>
                <a:lnTo>
                  <a:pt x="137134" y="538899"/>
                </a:lnTo>
                <a:lnTo>
                  <a:pt x="126288" y="537565"/>
                </a:lnTo>
                <a:lnTo>
                  <a:pt x="94068" y="555155"/>
                </a:lnTo>
                <a:lnTo>
                  <a:pt x="73875" y="589127"/>
                </a:lnTo>
                <a:lnTo>
                  <a:pt x="63906" y="630656"/>
                </a:lnTo>
                <a:lnTo>
                  <a:pt x="62382" y="669544"/>
                </a:lnTo>
                <a:lnTo>
                  <a:pt x="62331" y="670890"/>
                </a:lnTo>
                <a:lnTo>
                  <a:pt x="67678" y="702551"/>
                </a:lnTo>
                <a:lnTo>
                  <a:pt x="96647" y="767270"/>
                </a:lnTo>
                <a:lnTo>
                  <a:pt x="141198" y="803643"/>
                </a:lnTo>
                <a:lnTo>
                  <a:pt x="164934" y="803973"/>
                </a:lnTo>
                <a:lnTo>
                  <a:pt x="189344" y="797712"/>
                </a:lnTo>
                <a:lnTo>
                  <a:pt x="213296" y="788466"/>
                </a:lnTo>
                <a:lnTo>
                  <a:pt x="224980" y="783780"/>
                </a:lnTo>
                <a:lnTo>
                  <a:pt x="235750" y="779792"/>
                </a:lnTo>
                <a:lnTo>
                  <a:pt x="301345" y="768654"/>
                </a:lnTo>
                <a:lnTo>
                  <a:pt x="348754" y="765733"/>
                </a:lnTo>
                <a:lnTo>
                  <a:pt x="372084" y="767270"/>
                </a:lnTo>
                <a:lnTo>
                  <a:pt x="424853" y="784999"/>
                </a:lnTo>
                <a:lnTo>
                  <a:pt x="457822" y="819848"/>
                </a:lnTo>
                <a:lnTo>
                  <a:pt x="468388" y="864704"/>
                </a:lnTo>
                <a:lnTo>
                  <a:pt x="475792" y="973632"/>
                </a:lnTo>
                <a:lnTo>
                  <a:pt x="481952" y="1065034"/>
                </a:lnTo>
                <a:lnTo>
                  <a:pt x="484174" y="1097711"/>
                </a:lnTo>
                <a:lnTo>
                  <a:pt x="484174" y="819823"/>
                </a:lnTo>
                <a:lnTo>
                  <a:pt x="463105" y="784580"/>
                </a:lnTo>
                <a:lnTo>
                  <a:pt x="409498" y="750722"/>
                </a:lnTo>
                <a:lnTo>
                  <a:pt x="349758" y="741045"/>
                </a:lnTo>
                <a:lnTo>
                  <a:pt x="324459" y="741743"/>
                </a:lnTo>
                <a:lnTo>
                  <a:pt x="299377" y="744029"/>
                </a:lnTo>
                <a:lnTo>
                  <a:pt x="261950" y="748728"/>
                </a:lnTo>
                <a:lnTo>
                  <a:pt x="255663" y="749477"/>
                </a:lnTo>
                <a:lnTo>
                  <a:pt x="242773" y="751878"/>
                </a:lnTo>
                <a:lnTo>
                  <a:pt x="229793" y="755700"/>
                </a:lnTo>
                <a:lnTo>
                  <a:pt x="216827" y="760450"/>
                </a:lnTo>
                <a:lnTo>
                  <a:pt x="183984" y="773455"/>
                </a:lnTo>
                <a:lnTo>
                  <a:pt x="165303" y="778891"/>
                </a:lnTo>
                <a:lnTo>
                  <a:pt x="116954" y="753503"/>
                </a:lnTo>
                <a:lnTo>
                  <a:pt x="91655" y="696595"/>
                </a:lnTo>
                <a:lnTo>
                  <a:pt x="86982" y="669544"/>
                </a:lnTo>
                <a:lnTo>
                  <a:pt x="88061" y="637298"/>
                </a:lnTo>
                <a:lnTo>
                  <a:pt x="94919" y="604100"/>
                </a:lnTo>
                <a:lnTo>
                  <a:pt x="108115" y="576834"/>
                </a:lnTo>
                <a:lnTo>
                  <a:pt x="128231" y="562356"/>
                </a:lnTo>
                <a:lnTo>
                  <a:pt x="131787" y="565531"/>
                </a:lnTo>
                <a:lnTo>
                  <a:pt x="141528" y="581609"/>
                </a:lnTo>
                <a:lnTo>
                  <a:pt x="149745" y="594588"/>
                </a:lnTo>
                <a:lnTo>
                  <a:pt x="158610" y="605421"/>
                </a:lnTo>
                <a:lnTo>
                  <a:pt x="168630" y="611708"/>
                </a:lnTo>
                <a:lnTo>
                  <a:pt x="180340" y="611073"/>
                </a:lnTo>
                <a:lnTo>
                  <a:pt x="200431" y="587832"/>
                </a:lnTo>
                <a:lnTo>
                  <a:pt x="200647" y="586092"/>
                </a:lnTo>
                <a:lnTo>
                  <a:pt x="205092" y="549973"/>
                </a:lnTo>
                <a:lnTo>
                  <a:pt x="201002" y="511022"/>
                </a:lnTo>
                <a:lnTo>
                  <a:pt x="194818" y="484505"/>
                </a:lnTo>
                <a:lnTo>
                  <a:pt x="196354" y="474306"/>
                </a:lnTo>
                <a:lnTo>
                  <a:pt x="201599" y="457263"/>
                </a:lnTo>
                <a:lnTo>
                  <a:pt x="209118" y="436143"/>
                </a:lnTo>
                <a:lnTo>
                  <a:pt x="217512" y="413702"/>
                </a:lnTo>
                <a:lnTo>
                  <a:pt x="236004" y="363613"/>
                </a:lnTo>
                <a:lnTo>
                  <a:pt x="253555" y="309892"/>
                </a:lnTo>
                <a:lnTo>
                  <a:pt x="266534" y="256273"/>
                </a:lnTo>
                <a:lnTo>
                  <a:pt x="266623" y="255905"/>
                </a:lnTo>
                <a:lnTo>
                  <a:pt x="271627" y="205003"/>
                </a:lnTo>
                <a:lnTo>
                  <a:pt x="265163" y="161328"/>
                </a:lnTo>
                <a:lnTo>
                  <a:pt x="265049" y="160528"/>
                </a:lnTo>
                <a:lnTo>
                  <a:pt x="258343" y="146646"/>
                </a:lnTo>
                <a:lnTo>
                  <a:pt x="256070" y="144386"/>
                </a:lnTo>
                <a:lnTo>
                  <a:pt x="247662" y="136207"/>
                </a:lnTo>
                <a:lnTo>
                  <a:pt x="241579" y="132664"/>
                </a:lnTo>
                <a:lnTo>
                  <a:pt x="253352" y="123558"/>
                </a:lnTo>
                <a:lnTo>
                  <a:pt x="292214" y="98475"/>
                </a:lnTo>
                <a:lnTo>
                  <a:pt x="333248" y="76720"/>
                </a:lnTo>
                <a:lnTo>
                  <a:pt x="376275" y="58496"/>
                </a:lnTo>
                <a:lnTo>
                  <a:pt x="421093" y="43992"/>
                </a:lnTo>
                <a:lnTo>
                  <a:pt x="467525" y="33388"/>
                </a:lnTo>
                <a:lnTo>
                  <a:pt x="515366" y="26885"/>
                </a:lnTo>
                <a:lnTo>
                  <a:pt x="564413" y="24676"/>
                </a:lnTo>
                <a:lnTo>
                  <a:pt x="608012" y="26644"/>
                </a:lnTo>
                <a:lnTo>
                  <a:pt x="596150" y="33185"/>
                </a:lnTo>
                <a:lnTo>
                  <a:pt x="562127" y="66128"/>
                </a:lnTo>
                <a:lnTo>
                  <a:pt x="541489" y="105460"/>
                </a:lnTo>
                <a:lnTo>
                  <a:pt x="534568" y="150545"/>
                </a:lnTo>
                <a:lnTo>
                  <a:pt x="541667" y="200799"/>
                </a:lnTo>
                <a:lnTo>
                  <a:pt x="567778" y="215099"/>
                </a:lnTo>
                <a:lnTo>
                  <a:pt x="580390" y="215087"/>
                </a:lnTo>
                <a:lnTo>
                  <a:pt x="618858" y="200444"/>
                </a:lnTo>
                <a:lnTo>
                  <a:pt x="635685" y="179082"/>
                </a:lnTo>
                <a:lnTo>
                  <a:pt x="646239" y="173456"/>
                </a:lnTo>
                <a:lnTo>
                  <a:pt x="661860" y="173482"/>
                </a:lnTo>
                <a:lnTo>
                  <a:pt x="664044" y="174726"/>
                </a:lnTo>
                <a:lnTo>
                  <a:pt x="664260" y="175158"/>
                </a:lnTo>
                <a:lnTo>
                  <a:pt x="664425" y="176822"/>
                </a:lnTo>
                <a:lnTo>
                  <a:pt x="663346" y="182232"/>
                </a:lnTo>
                <a:lnTo>
                  <a:pt x="631418" y="223951"/>
                </a:lnTo>
                <a:lnTo>
                  <a:pt x="586867" y="242646"/>
                </a:lnTo>
                <a:lnTo>
                  <a:pt x="562317" y="239687"/>
                </a:lnTo>
                <a:lnTo>
                  <a:pt x="557136" y="237934"/>
                </a:lnTo>
                <a:lnTo>
                  <a:pt x="551421" y="239776"/>
                </a:lnTo>
                <a:lnTo>
                  <a:pt x="548246" y="244233"/>
                </a:lnTo>
                <a:lnTo>
                  <a:pt x="542010" y="259778"/>
                </a:lnTo>
                <a:lnTo>
                  <a:pt x="542048" y="277431"/>
                </a:lnTo>
                <a:lnTo>
                  <a:pt x="546227" y="296367"/>
                </a:lnTo>
                <a:lnTo>
                  <a:pt x="557072" y="330073"/>
                </a:lnTo>
                <a:lnTo>
                  <a:pt x="560768" y="343928"/>
                </a:lnTo>
                <a:lnTo>
                  <a:pt x="562216" y="355981"/>
                </a:lnTo>
                <a:lnTo>
                  <a:pt x="560146" y="364845"/>
                </a:lnTo>
                <a:lnTo>
                  <a:pt x="550621" y="370103"/>
                </a:lnTo>
                <a:lnTo>
                  <a:pt x="534250" y="371640"/>
                </a:lnTo>
                <a:lnTo>
                  <a:pt x="515073" y="370878"/>
                </a:lnTo>
                <a:lnTo>
                  <a:pt x="477164" y="367436"/>
                </a:lnTo>
                <a:lnTo>
                  <a:pt x="468134" y="367080"/>
                </a:lnTo>
                <a:lnTo>
                  <a:pt x="460070" y="367334"/>
                </a:lnTo>
                <a:lnTo>
                  <a:pt x="454291" y="367817"/>
                </a:lnTo>
                <a:lnTo>
                  <a:pt x="449630" y="372237"/>
                </a:lnTo>
                <a:lnTo>
                  <a:pt x="448856" y="377977"/>
                </a:lnTo>
                <a:lnTo>
                  <a:pt x="448983" y="407733"/>
                </a:lnTo>
                <a:lnTo>
                  <a:pt x="456577" y="439343"/>
                </a:lnTo>
                <a:lnTo>
                  <a:pt x="471690" y="466585"/>
                </a:lnTo>
                <a:lnTo>
                  <a:pt x="494372" y="483222"/>
                </a:lnTo>
                <a:lnTo>
                  <a:pt x="526986" y="483743"/>
                </a:lnTo>
                <a:lnTo>
                  <a:pt x="558927" y="470141"/>
                </a:lnTo>
                <a:lnTo>
                  <a:pt x="585000" y="451954"/>
                </a:lnTo>
                <a:lnTo>
                  <a:pt x="600024" y="438785"/>
                </a:lnTo>
                <a:lnTo>
                  <a:pt x="603554" y="435368"/>
                </a:lnTo>
                <a:lnTo>
                  <a:pt x="612000" y="423824"/>
                </a:lnTo>
                <a:lnTo>
                  <a:pt x="626795" y="404825"/>
                </a:lnTo>
                <a:lnTo>
                  <a:pt x="641807" y="390182"/>
                </a:lnTo>
                <a:lnTo>
                  <a:pt x="657339" y="382828"/>
                </a:lnTo>
                <a:lnTo>
                  <a:pt x="673671" y="385711"/>
                </a:lnTo>
                <a:lnTo>
                  <a:pt x="686866" y="391172"/>
                </a:lnTo>
                <a:lnTo>
                  <a:pt x="717003" y="402069"/>
                </a:lnTo>
                <a:lnTo>
                  <a:pt x="751535" y="411048"/>
                </a:lnTo>
                <a:lnTo>
                  <a:pt x="777862" y="410756"/>
                </a:lnTo>
                <a:lnTo>
                  <a:pt x="779945" y="409892"/>
                </a:lnTo>
                <a:lnTo>
                  <a:pt x="794994" y="363778"/>
                </a:lnTo>
                <a:lnTo>
                  <a:pt x="802119" y="303034"/>
                </a:lnTo>
                <a:lnTo>
                  <a:pt x="809510" y="266598"/>
                </a:lnTo>
                <a:lnTo>
                  <a:pt x="822096" y="238340"/>
                </a:lnTo>
                <a:lnTo>
                  <a:pt x="842124" y="225590"/>
                </a:lnTo>
                <a:lnTo>
                  <a:pt x="846353" y="225437"/>
                </a:lnTo>
                <a:lnTo>
                  <a:pt x="847166" y="225615"/>
                </a:lnTo>
                <a:lnTo>
                  <a:pt x="848029" y="230378"/>
                </a:lnTo>
                <a:lnTo>
                  <a:pt x="847572" y="238086"/>
                </a:lnTo>
                <a:lnTo>
                  <a:pt x="846366" y="246938"/>
                </a:lnTo>
                <a:lnTo>
                  <a:pt x="842594" y="269963"/>
                </a:lnTo>
                <a:lnTo>
                  <a:pt x="841095" y="285165"/>
                </a:lnTo>
                <a:lnTo>
                  <a:pt x="857605" y="331127"/>
                </a:lnTo>
                <a:lnTo>
                  <a:pt x="904976" y="343408"/>
                </a:lnTo>
                <a:lnTo>
                  <a:pt x="912825" y="344170"/>
                </a:lnTo>
                <a:lnTo>
                  <a:pt x="920927" y="345846"/>
                </a:lnTo>
                <a:lnTo>
                  <a:pt x="929360" y="348894"/>
                </a:lnTo>
                <a:lnTo>
                  <a:pt x="927608" y="356552"/>
                </a:lnTo>
                <a:lnTo>
                  <a:pt x="921042" y="365366"/>
                </a:lnTo>
                <a:lnTo>
                  <a:pt x="910856" y="375158"/>
                </a:lnTo>
                <a:lnTo>
                  <a:pt x="898283" y="385737"/>
                </a:lnTo>
                <a:lnTo>
                  <a:pt x="887298" y="394677"/>
                </a:lnTo>
                <a:lnTo>
                  <a:pt x="882637" y="399034"/>
                </a:lnTo>
                <a:lnTo>
                  <a:pt x="838288" y="431977"/>
                </a:lnTo>
                <a:lnTo>
                  <a:pt x="790994" y="453783"/>
                </a:lnTo>
                <a:lnTo>
                  <a:pt x="742962" y="467118"/>
                </a:lnTo>
                <a:lnTo>
                  <a:pt x="696429" y="474611"/>
                </a:lnTo>
                <a:lnTo>
                  <a:pt x="619848" y="482384"/>
                </a:lnTo>
                <a:lnTo>
                  <a:pt x="592696" y="487705"/>
                </a:lnTo>
                <a:lnTo>
                  <a:pt x="573684" y="497243"/>
                </a:lnTo>
                <a:lnTo>
                  <a:pt x="564375" y="513321"/>
                </a:lnTo>
                <a:lnTo>
                  <a:pt x="571588" y="558774"/>
                </a:lnTo>
                <a:lnTo>
                  <a:pt x="598068" y="614616"/>
                </a:lnTo>
                <a:lnTo>
                  <a:pt x="630199" y="666267"/>
                </a:lnTo>
                <a:lnTo>
                  <a:pt x="654367" y="699122"/>
                </a:lnTo>
                <a:lnTo>
                  <a:pt x="689140" y="727786"/>
                </a:lnTo>
                <a:lnTo>
                  <a:pt x="728992" y="741514"/>
                </a:lnTo>
                <a:lnTo>
                  <a:pt x="771690" y="744258"/>
                </a:lnTo>
                <a:lnTo>
                  <a:pt x="814971" y="739927"/>
                </a:lnTo>
                <a:lnTo>
                  <a:pt x="856602" y="732434"/>
                </a:lnTo>
                <a:lnTo>
                  <a:pt x="882091" y="727659"/>
                </a:lnTo>
                <a:lnTo>
                  <a:pt x="905421" y="724344"/>
                </a:lnTo>
                <a:lnTo>
                  <a:pt x="954620" y="740994"/>
                </a:lnTo>
                <a:lnTo>
                  <a:pt x="964031" y="783297"/>
                </a:lnTo>
                <a:lnTo>
                  <a:pt x="964031" y="716673"/>
                </a:lnTo>
                <a:lnTo>
                  <a:pt x="951280" y="705497"/>
                </a:lnTo>
                <a:lnTo>
                  <a:pt x="931672" y="699719"/>
                </a:lnTo>
                <a:lnTo>
                  <a:pt x="908164" y="699350"/>
                </a:lnTo>
                <a:lnTo>
                  <a:pt x="881367" y="702729"/>
                </a:lnTo>
                <a:lnTo>
                  <a:pt x="851890" y="708177"/>
                </a:lnTo>
                <a:lnTo>
                  <a:pt x="803249" y="716699"/>
                </a:lnTo>
                <a:lnTo>
                  <a:pt x="754926" y="719569"/>
                </a:lnTo>
                <a:lnTo>
                  <a:pt x="710425" y="710501"/>
                </a:lnTo>
                <a:lnTo>
                  <a:pt x="673252" y="683234"/>
                </a:lnTo>
                <a:lnTo>
                  <a:pt x="645845" y="645718"/>
                </a:lnTo>
                <a:lnTo>
                  <a:pt x="616864" y="597662"/>
                </a:lnTo>
                <a:lnTo>
                  <a:pt x="594918" y="551116"/>
                </a:lnTo>
                <a:lnTo>
                  <a:pt x="588594" y="518083"/>
                </a:lnTo>
                <a:lnTo>
                  <a:pt x="595718" y="512521"/>
                </a:lnTo>
                <a:lnTo>
                  <a:pt x="611911" y="508546"/>
                </a:lnTo>
                <a:lnTo>
                  <a:pt x="633247" y="505688"/>
                </a:lnTo>
                <a:lnTo>
                  <a:pt x="699414" y="499097"/>
                </a:lnTo>
                <a:lnTo>
                  <a:pt x="748372" y="491083"/>
                </a:lnTo>
                <a:lnTo>
                  <a:pt x="799896" y="476643"/>
                </a:lnTo>
                <a:lnTo>
                  <a:pt x="851204" y="452920"/>
                </a:lnTo>
                <a:lnTo>
                  <a:pt x="899502" y="417080"/>
                </a:lnTo>
                <a:lnTo>
                  <a:pt x="903554" y="413283"/>
                </a:lnTo>
                <a:lnTo>
                  <a:pt x="913892" y="404850"/>
                </a:lnTo>
                <a:lnTo>
                  <a:pt x="931087" y="390169"/>
                </a:lnTo>
                <a:lnTo>
                  <a:pt x="946213" y="373265"/>
                </a:lnTo>
                <a:lnTo>
                  <a:pt x="954163" y="354380"/>
                </a:lnTo>
                <a:lnTo>
                  <a:pt x="949820" y="333819"/>
                </a:lnTo>
                <a:lnTo>
                  <a:pt x="908202" y="318871"/>
                </a:lnTo>
                <a:lnTo>
                  <a:pt x="887869" y="317944"/>
                </a:lnTo>
                <a:lnTo>
                  <a:pt x="879983" y="316293"/>
                </a:lnTo>
                <a:lnTo>
                  <a:pt x="873531" y="312254"/>
                </a:lnTo>
                <a:lnTo>
                  <a:pt x="867702" y="304584"/>
                </a:lnTo>
                <a:lnTo>
                  <a:pt x="865822" y="294767"/>
                </a:lnTo>
                <a:lnTo>
                  <a:pt x="865936" y="283451"/>
                </a:lnTo>
                <a:lnTo>
                  <a:pt x="867333" y="271386"/>
                </a:lnTo>
                <a:lnTo>
                  <a:pt x="871715" y="244233"/>
                </a:lnTo>
                <a:lnTo>
                  <a:pt x="872680" y="230543"/>
                </a:lnTo>
                <a:lnTo>
                  <a:pt x="847445" y="200863"/>
                </a:lnTo>
                <a:lnTo>
                  <a:pt x="839571" y="201041"/>
                </a:lnTo>
                <a:lnTo>
                  <a:pt x="788962" y="249504"/>
                </a:lnTo>
                <a:lnTo>
                  <a:pt x="778725" y="292455"/>
                </a:lnTo>
                <a:lnTo>
                  <a:pt x="773099" y="337693"/>
                </a:lnTo>
                <a:lnTo>
                  <a:pt x="771512" y="352310"/>
                </a:lnTo>
                <a:lnTo>
                  <a:pt x="769734" y="366458"/>
                </a:lnTo>
                <a:lnTo>
                  <a:pt x="767651" y="378828"/>
                </a:lnTo>
                <a:lnTo>
                  <a:pt x="765187" y="388137"/>
                </a:lnTo>
                <a:lnTo>
                  <a:pt x="746734" y="384924"/>
                </a:lnTo>
                <a:lnTo>
                  <a:pt x="722337" y="377825"/>
                </a:lnTo>
                <a:lnTo>
                  <a:pt x="699414" y="369849"/>
                </a:lnTo>
                <a:lnTo>
                  <a:pt x="685393" y="363982"/>
                </a:lnTo>
                <a:lnTo>
                  <a:pt x="655002" y="357962"/>
                </a:lnTo>
                <a:lnTo>
                  <a:pt x="629043" y="369011"/>
                </a:lnTo>
                <a:lnTo>
                  <a:pt x="607936" y="388848"/>
                </a:lnTo>
                <a:lnTo>
                  <a:pt x="592074" y="409244"/>
                </a:lnTo>
                <a:lnTo>
                  <a:pt x="584873" y="419087"/>
                </a:lnTo>
                <a:lnTo>
                  <a:pt x="582879" y="421030"/>
                </a:lnTo>
                <a:lnTo>
                  <a:pt x="562356" y="438315"/>
                </a:lnTo>
                <a:lnTo>
                  <a:pt x="540423" y="452107"/>
                </a:lnTo>
                <a:lnTo>
                  <a:pt x="519620" y="460070"/>
                </a:lnTo>
                <a:lnTo>
                  <a:pt x="502462" y="459905"/>
                </a:lnTo>
                <a:lnTo>
                  <a:pt x="490321" y="450570"/>
                </a:lnTo>
                <a:lnTo>
                  <a:pt x="480898" y="433984"/>
                </a:lnTo>
                <a:lnTo>
                  <a:pt x="474789" y="413359"/>
                </a:lnTo>
                <a:lnTo>
                  <a:pt x="472643" y="391896"/>
                </a:lnTo>
                <a:lnTo>
                  <a:pt x="479158" y="392239"/>
                </a:lnTo>
                <a:lnTo>
                  <a:pt x="520382" y="396011"/>
                </a:lnTo>
                <a:lnTo>
                  <a:pt x="545109" y="395820"/>
                </a:lnTo>
                <a:lnTo>
                  <a:pt x="566229" y="390652"/>
                </a:lnTo>
                <a:lnTo>
                  <a:pt x="581088" y="377913"/>
                </a:lnTo>
                <a:lnTo>
                  <a:pt x="586447" y="362521"/>
                </a:lnTo>
                <a:lnTo>
                  <a:pt x="586054" y="345224"/>
                </a:lnTo>
                <a:lnTo>
                  <a:pt x="581863" y="326783"/>
                </a:lnTo>
                <a:lnTo>
                  <a:pt x="572122" y="296659"/>
                </a:lnTo>
                <a:lnTo>
                  <a:pt x="568845" y="285496"/>
                </a:lnTo>
                <a:lnTo>
                  <a:pt x="566623" y="275107"/>
                </a:lnTo>
                <a:lnTo>
                  <a:pt x="566089" y="266166"/>
                </a:lnTo>
                <a:lnTo>
                  <a:pt x="595718" y="266560"/>
                </a:lnTo>
                <a:lnTo>
                  <a:pt x="623430" y="257898"/>
                </a:lnTo>
                <a:lnTo>
                  <a:pt x="667346" y="222834"/>
                </a:lnTo>
                <a:lnTo>
                  <a:pt x="686968" y="189445"/>
                </a:lnTo>
                <a:lnTo>
                  <a:pt x="689178" y="175856"/>
                </a:lnTo>
                <a:lnTo>
                  <a:pt x="686371" y="164211"/>
                </a:lnTo>
                <a:lnTo>
                  <a:pt x="681520" y="157492"/>
                </a:lnTo>
                <a:lnTo>
                  <a:pt x="674636" y="152552"/>
                </a:lnTo>
                <a:lnTo>
                  <a:pt x="666051" y="149580"/>
                </a:lnTo>
                <a:lnTo>
                  <a:pt x="656043" y="148780"/>
                </a:lnTo>
                <a:lnTo>
                  <a:pt x="643089" y="150444"/>
                </a:lnTo>
                <a:lnTo>
                  <a:pt x="630199" y="154927"/>
                </a:lnTo>
                <a:lnTo>
                  <a:pt x="619150" y="162102"/>
                </a:lnTo>
                <a:lnTo>
                  <a:pt x="611759" y="171843"/>
                </a:lnTo>
                <a:lnTo>
                  <a:pt x="608241" y="176936"/>
                </a:lnTo>
                <a:lnTo>
                  <a:pt x="602653" y="181673"/>
                </a:lnTo>
                <a:lnTo>
                  <a:pt x="564172" y="189217"/>
                </a:lnTo>
                <a:lnTo>
                  <a:pt x="559409" y="147967"/>
                </a:lnTo>
                <a:lnTo>
                  <a:pt x="568261" y="104902"/>
                </a:lnTo>
                <a:lnTo>
                  <a:pt x="597192" y="64198"/>
                </a:lnTo>
                <a:lnTo>
                  <a:pt x="649757" y="31826"/>
                </a:lnTo>
                <a:lnTo>
                  <a:pt x="661314" y="33388"/>
                </a:lnTo>
                <a:lnTo>
                  <a:pt x="707732" y="43992"/>
                </a:lnTo>
                <a:lnTo>
                  <a:pt x="752551" y="58496"/>
                </a:lnTo>
                <a:lnTo>
                  <a:pt x="795578" y="76720"/>
                </a:lnTo>
                <a:lnTo>
                  <a:pt x="836625" y="98475"/>
                </a:lnTo>
                <a:lnTo>
                  <a:pt x="875474" y="123558"/>
                </a:lnTo>
                <a:lnTo>
                  <a:pt x="911961" y="151777"/>
                </a:lnTo>
                <a:lnTo>
                  <a:pt x="945883" y="182943"/>
                </a:lnTo>
                <a:lnTo>
                  <a:pt x="977061" y="216865"/>
                </a:lnTo>
                <a:lnTo>
                  <a:pt x="1005281" y="253352"/>
                </a:lnTo>
                <a:lnTo>
                  <a:pt x="1030351" y="292214"/>
                </a:lnTo>
                <a:lnTo>
                  <a:pt x="1052106" y="333248"/>
                </a:lnTo>
                <a:lnTo>
                  <a:pt x="1070330" y="376275"/>
                </a:lnTo>
                <a:lnTo>
                  <a:pt x="1084834" y="421093"/>
                </a:lnTo>
                <a:lnTo>
                  <a:pt x="1095438" y="467525"/>
                </a:lnTo>
                <a:lnTo>
                  <a:pt x="1101940" y="515366"/>
                </a:lnTo>
                <a:lnTo>
                  <a:pt x="1104150" y="564413"/>
                </a:lnTo>
                <a:lnTo>
                  <a:pt x="1104150" y="400786"/>
                </a:lnTo>
                <a:lnTo>
                  <a:pt x="1079792" y="334327"/>
                </a:lnTo>
                <a:lnTo>
                  <a:pt x="1059243" y="293077"/>
                </a:lnTo>
                <a:lnTo>
                  <a:pt x="1035494" y="253822"/>
                </a:lnTo>
                <a:lnTo>
                  <a:pt x="1008849" y="216865"/>
                </a:lnTo>
                <a:lnTo>
                  <a:pt x="1008748" y="216712"/>
                </a:lnTo>
                <a:lnTo>
                  <a:pt x="979144" y="181952"/>
                </a:lnTo>
                <a:lnTo>
                  <a:pt x="946886" y="149682"/>
                </a:lnTo>
                <a:lnTo>
                  <a:pt x="912114" y="120091"/>
                </a:lnTo>
                <a:lnTo>
                  <a:pt x="875017" y="93332"/>
                </a:lnTo>
                <a:lnTo>
                  <a:pt x="835761" y="69596"/>
                </a:lnTo>
                <a:lnTo>
                  <a:pt x="794512" y="49034"/>
                </a:lnTo>
                <a:lnTo>
                  <a:pt x="751446" y="31838"/>
                </a:lnTo>
                <a:lnTo>
                  <a:pt x="728027" y="24676"/>
                </a:lnTo>
                <a:lnTo>
                  <a:pt x="706729" y="18161"/>
                </a:lnTo>
                <a:lnTo>
                  <a:pt x="660539" y="8178"/>
                </a:lnTo>
                <a:lnTo>
                  <a:pt x="656793" y="7708"/>
                </a:lnTo>
                <a:lnTo>
                  <a:pt x="656755" y="7581"/>
                </a:lnTo>
                <a:lnTo>
                  <a:pt x="649541" y="4584"/>
                </a:lnTo>
                <a:lnTo>
                  <a:pt x="645541" y="6261"/>
                </a:lnTo>
                <a:lnTo>
                  <a:pt x="613041" y="2070"/>
                </a:lnTo>
                <a:lnTo>
                  <a:pt x="564413" y="0"/>
                </a:lnTo>
                <a:lnTo>
                  <a:pt x="515785" y="2070"/>
                </a:lnTo>
                <a:lnTo>
                  <a:pt x="468287" y="8178"/>
                </a:lnTo>
                <a:lnTo>
                  <a:pt x="422097" y="18161"/>
                </a:lnTo>
                <a:lnTo>
                  <a:pt x="377393" y="31838"/>
                </a:lnTo>
                <a:lnTo>
                  <a:pt x="334327" y="49034"/>
                </a:lnTo>
                <a:lnTo>
                  <a:pt x="293077" y="69596"/>
                </a:lnTo>
                <a:lnTo>
                  <a:pt x="253822" y="93332"/>
                </a:lnTo>
                <a:lnTo>
                  <a:pt x="216725" y="120091"/>
                </a:lnTo>
                <a:lnTo>
                  <a:pt x="215404" y="121208"/>
                </a:lnTo>
                <a:lnTo>
                  <a:pt x="215099" y="121094"/>
                </a:lnTo>
                <a:lnTo>
                  <a:pt x="208051" y="124472"/>
                </a:lnTo>
                <a:lnTo>
                  <a:pt x="206552" y="128752"/>
                </a:lnTo>
                <a:lnTo>
                  <a:pt x="181952" y="149682"/>
                </a:lnTo>
                <a:lnTo>
                  <a:pt x="149682" y="181952"/>
                </a:lnTo>
                <a:lnTo>
                  <a:pt x="120091" y="216712"/>
                </a:lnTo>
                <a:lnTo>
                  <a:pt x="93332" y="253822"/>
                </a:lnTo>
                <a:lnTo>
                  <a:pt x="69596" y="293077"/>
                </a:lnTo>
                <a:lnTo>
                  <a:pt x="49047" y="334327"/>
                </a:lnTo>
                <a:lnTo>
                  <a:pt x="31838" y="377380"/>
                </a:lnTo>
                <a:lnTo>
                  <a:pt x="18161" y="422097"/>
                </a:lnTo>
                <a:lnTo>
                  <a:pt x="8178" y="468287"/>
                </a:lnTo>
                <a:lnTo>
                  <a:pt x="2120" y="515366"/>
                </a:lnTo>
                <a:lnTo>
                  <a:pt x="0" y="564413"/>
                </a:lnTo>
                <a:lnTo>
                  <a:pt x="2070" y="613041"/>
                </a:lnTo>
                <a:lnTo>
                  <a:pt x="8178" y="660539"/>
                </a:lnTo>
                <a:lnTo>
                  <a:pt x="18161" y="706729"/>
                </a:lnTo>
                <a:lnTo>
                  <a:pt x="31838" y="751446"/>
                </a:lnTo>
                <a:lnTo>
                  <a:pt x="49047" y="794512"/>
                </a:lnTo>
                <a:lnTo>
                  <a:pt x="69596" y="835748"/>
                </a:lnTo>
                <a:lnTo>
                  <a:pt x="93332" y="875017"/>
                </a:lnTo>
                <a:lnTo>
                  <a:pt x="119989" y="911961"/>
                </a:lnTo>
                <a:lnTo>
                  <a:pt x="120091" y="912114"/>
                </a:lnTo>
                <a:lnTo>
                  <a:pt x="149682" y="946873"/>
                </a:lnTo>
                <a:lnTo>
                  <a:pt x="181952" y="979144"/>
                </a:lnTo>
                <a:lnTo>
                  <a:pt x="216725" y="1008735"/>
                </a:lnTo>
                <a:lnTo>
                  <a:pt x="253822" y="1035494"/>
                </a:lnTo>
                <a:lnTo>
                  <a:pt x="293077" y="1059230"/>
                </a:lnTo>
                <a:lnTo>
                  <a:pt x="334327" y="1079779"/>
                </a:lnTo>
                <a:lnTo>
                  <a:pt x="377393" y="1096987"/>
                </a:lnTo>
                <a:lnTo>
                  <a:pt x="422097" y="1110665"/>
                </a:lnTo>
                <a:lnTo>
                  <a:pt x="468287" y="1120635"/>
                </a:lnTo>
                <a:lnTo>
                  <a:pt x="489623" y="1123391"/>
                </a:lnTo>
                <a:lnTo>
                  <a:pt x="491109" y="1124750"/>
                </a:lnTo>
                <a:lnTo>
                  <a:pt x="497776" y="1124750"/>
                </a:lnTo>
                <a:lnTo>
                  <a:pt x="499364" y="1124648"/>
                </a:lnTo>
                <a:lnTo>
                  <a:pt x="515785" y="1126756"/>
                </a:lnTo>
                <a:lnTo>
                  <a:pt x="564413" y="1128826"/>
                </a:lnTo>
                <a:lnTo>
                  <a:pt x="613041" y="1126756"/>
                </a:lnTo>
                <a:lnTo>
                  <a:pt x="660539" y="1120635"/>
                </a:lnTo>
                <a:lnTo>
                  <a:pt x="706729" y="1110665"/>
                </a:lnTo>
                <a:lnTo>
                  <a:pt x="728027" y="1104150"/>
                </a:lnTo>
                <a:lnTo>
                  <a:pt x="751446" y="1096987"/>
                </a:lnTo>
                <a:lnTo>
                  <a:pt x="794512" y="1079779"/>
                </a:lnTo>
                <a:lnTo>
                  <a:pt x="835761" y="1059230"/>
                </a:lnTo>
                <a:lnTo>
                  <a:pt x="875017" y="1035494"/>
                </a:lnTo>
                <a:lnTo>
                  <a:pt x="912114" y="1008735"/>
                </a:lnTo>
                <a:lnTo>
                  <a:pt x="946886" y="979144"/>
                </a:lnTo>
                <a:lnTo>
                  <a:pt x="951636" y="974394"/>
                </a:lnTo>
                <a:lnTo>
                  <a:pt x="957884" y="970851"/>
                </a:lnTo>
                <a:lnTo>
                  <a:pt x="958926" y="967105"/>
                </a:lnTo>
                <a:lnTo>
                  <a:pt x="979144" y="946873"/>
                </a:lnTo>
                <a:lnTo>
                  <a:pt x="1008748" y="912114"/>
                </a:lnTo>
                <a:lnTo>
                  <a:pt x="1035494" y="875017"/>
                </a:lnTo>
                <a:lnTo>
                  <a:pt x="1059243" y="835748"/>
                </a:lnTo>
                <a:lnTo>
                  <a:pt x="1079792" y="794512"/>
                </a:lnTo>
                <a:lnTo>
                  <a:pt x="1097000" y="751446"/>
                </a:lnTo>
                <a:lnTo>
                  <a:pt x="1110665" y="706729"/>
                </a:lnTo>
                <a:lnTo>
                  <a:pt x="1120648" y="660539"/>
                </a:lnTo>
                <a:lnTo>
                  <a:pt x="1126705" y="613473"/>
                </a:lnTo>
                <a:lnTo>
                  <a:pt x="1126769" y="613041"/>
                </a:lnTo>
                <a:lnTo>
                  <a:pt x="1128839" y="56441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6" name="Grupo 315">
            <a:extLst>
              <a:ext uri="{FF2B5EF4-FFF2-40B4-BE49-F238E27FC236}">
                <a16:creationId xmlns:a16="http://schemas.microsoft.com/office/drawing/2014/main" id="{FF339036-1E27-0A6F-321D-68C3CC4E1F9D}"/>
              </a:ext>
            </a:extLst>
          </p:cNvPr>
          <p:cNvGrpSpPr/>
          <p:nvPr/>
        </p:nvGrpSpPr>
        <p:grpSpPr>
          <a:xfrm>
            <a:off x="1868426" y="8888896"/>
            <a:ext cx="1428222" cy="1428217"/>
            <a:chOff x="1868426" y="8888896"/>
            <a:chExt cx="1428222" cy="1428217"/>
          </a:xfrm>
        </p:grpSpPr>
        <p:sp>
          <p:nvSpPr>
            <p:cNvPr id="26" name="object 26"/>
            <p:cNvSpPr/>
            <p:nvPr/>
          </p:nvSpPr>
          <p:spPr>
            <a:xfrm>
              <a:off x="2320959" y="9341424"/>
              <a:ext cx="523240" cy="523240"/>
            </a:xfrm>
            <a:custGeom>
              <a:avLst/>
              <a:gdLst/>
              <a:ahLst/>
              <a:cxnLst/>
              <a:rect l="l" t="t" r="r" b="b"/>
              <a:pathLst>
                <a:path w="523239" h="523240">
                  <a:moveTo>
                    <a:pt x="261447" y="0"/>
                  </a:moveTo>
                  <a:lnTo>
                    <a:pt x="214512" y="4219"/>
                  </a:lnTo>
                  <a:lnTo>
                    <a:pt x="170312" y="16383"/>
                  </a:lnTo>
                  <a:lnTo>
                    <a:pt x="129592" y="35746"/>
                  </a:lnTo>
                  <a:lnTo>
                    <a:pt x="93095" y="61564"/>
                  </a:lnTo>
                  <a:lnTo>
                    <a:pt x="61565" y="93093"/>
                  </a:lnTo>
                  <a:lnTo>
                    <a:pt x="35746" y="129589"/>
                  </a:lnTo>
                  <a:lnTo>
                    <a:pt x="16383" y="170307"/>
                  </a:lnTo>
                  <a:lnTo>
                    <a:pt x="4219" y="214505"/>
                  </a:lnTo>
                  <a:lnTo>
                    <a:pt x="0" y="261437"/>
                  </a:lnTo>
                  <a:lnTo>
                    <a:pt x="4219" y="308375"/>
                  </a:lnTo>
                  <a:lnTo>
                    <a:pt x="16383" y="352577"/>
                  </a:lnTo>
                  <a:lnTo>
                    <a:pt x="35746" y="393299"/>
                  </a:lnTo>
                  <a:lnTo>
                    <a:pt x="61565" y="429798"/>
                  </a:lnTo>
                  <a:lnTo>
                    <a:pt x="93095" y="461329"/>
                  </a:lnTo>
                  <a:lnTo>
                    <a:pt x="129592" y="487148"/>
                  </a:lnTo>
                  <a:lnTo>
                    <a:pt x="170312" y="506511"/>
                  </a:lnTo>
                  <a:lnTo>
                    <a:pt x="214512" y="518675"/>
                  </a:lnTo>
                  <a:lnTo>
                    <a:pt x="261447" y="522895"/>
                  </a:lnTo>
                  <a:lnTo>
                    <a:pt x="308385" y="518675"/>
                  </a:lnTo>
                  <a:lnTo>
                    <a:pt x="352586" y="506511"/>
                  </a:lnTo>
                  <a:lnTo>
                    <a:pt x="370033" y="498215"/>
                  </a:lnTo>
                  <a:lnTo>
                    <a:pt x="261447" y="498215"/>
                  </a:lnTo>
                  <a:lnTo>
                    <a:pt x="213791" y="493396"/>
                  </a:lnTo>
                  <a:lnTo>
                    <a:pt x="169378" y="479578"/>
                  </a:lnTo>
                  <a:lnTo>
                    <a:pt x="129165" y="457722"/>
                  </a:lnTo>
                  <a:lnTo>
                    <a:pt x="94112" y="428786"/>
                  </a:lnTo>
                  <a:lnTo>
                    <a:pt x="65179" y="393730"/>
                  </a:lnTo>
                  <a:lnTo>
                    <a:pt x="43324" y="353514"/>
                  </a:lnTo>
                  <a:lnTo>
                    <a:pt x="29508" y="309096"/>
                  </a:lnTo>
                  <a:lnTo>
                    <a:pt x="24690" y="261437"/>
                  </a:lnTo>
                  <a:lnTo>
                    <a:pt x="29435" y="214505"/>
                  </a:lnTo>
                  <a:lnTo>
                    <a:pt x="29508" y="213784"/>
                  </a:lnTo>
                  <a:lnTo>
                    <a:pt x="43324" y="169371"/>
                  </a:lnTo>
                  <a:lnTo>
                    <a:pt x="65179" y="129159"/>
                  </a:lnTo>
                  <a:lnTo>
                    <a:pt x="94112" y="94105"/>
                  </a:lnTo>
                  <a:lnTo>
                    <a:pt x="129165" y="65171"/>
                  </a:lnTo>
                  <a:lnTo>
                    <a:pt x="169378" y="43315"/>
                  </a:lnTo>
                  <a:lnTo>
                    <a:pt x="213791" y="29498"/>
                  </a:lnTo>
                  <a:lnTo>
                    <a:pt x="261447" y="24679"/>
                  </a:lnTo>
                  <a:lnTo>
                    <a:pt x="370034" y="24679"/>
                  </a:lnTo>
                  <a:lnTo>
                    <a:pt x="352586" y="16383"/>
                  </a:lnTo>
                  <a:lnTo>
                    <a:pt x="308385" y="4219"/>
                  </a:lnTo>
                  <a:lnTo>
                    <a:pt x="261447" y="0"/>
                  </a:lnTo>
                  <a:close/>
                </a:path>
                <a:path w="523239" h="523240">
                  <a:moveTo>
                    <a:pt x="370034" y="24679"/>
                  </a:moveTo>
                  <a:lnTo>
                    <a:pt x="261447" y="24679"/>
                  </a:lnTo>
                  <a:lnTo>
                    <a:pt x="309103" y="29498"/>
                  </a:lnTo>
                  <a:lnTo>
                    <a:pt x="353518" y="43315"/>
                  </a:lnTo>
                  <a:lnTo>
                    <a:pt x="393733" y="65171"/>
                  </a:lnTo>
                  <a:lnTo>
                    <a:pt x="428787" y="94105"/>
                  </a:lnTo>
                  <a:lnTo>
                    <a:pt x="457723" y="129159"/>
                  </a:lnTo>
                  <a:lnTo>
                    <a:pt x="479578" y="169371"/>
                  </a:lnTo>
                  <a:lnTo>
                    <a:pt x="493396" y="213784"/>
                  </a:lnTo>
                  <a:lnTo>
                    <a:pt x="498215" y="261437"/>
                  </a:lnTo>
                  <a:lnTo>
                    <a:pt x="493469" y="308375"/>
                  </a:lnTo>
                  <a:lnTo>
                    <a:pt x="479578" y="353514"/>
                  </a:lnTo>
                  <a:lnTo>
                    <a:pt x="457723" y="393730"/>
                  </a:lnTo>
                  <a:lnTo>
                    <a:pt x="428787" y="428786"/>
                  </a:lnTo>
                  <a:lnTo>
                    <a:pt x="393733" y="457722"/>
                  </a:lnTo>
                  <a:lnTo>
                    <a:pt x="353518" y="479578"/>
                  </a:lnTo>
                  <a:lnTo>
                    <a:pt x="309103" y="493396"/>
                  </a:lnTo>
                  <a:lnTo>
                    <a:pt x="261447" y="498215"/>
                  </a:lnTo>
                  <a:lnTo>
                    <a:pt x="370033" y="498215"/>
                  </a:lnTo>
                  <a:lnTo>
                    <a:pt x="429804" y="461329"/>
                  </a:lnTo>
                  <a:lnTo>
                    <a:pt x="461333" y="429798"/>
                  </a:lnTo>
                  <a:lnTo>
                    <a:pt x="487150" y="393299"/>
                  </a:lnTo>
                  <a:lnTo>
                    <a:pt x="506512" y="352577"/>
                  </a:lnTo>
                  <a:lnTo>
                    <a:pt x="518675" y="308375"/>
                  </a:lnTo>
                  <a:lnTo>
                    <a:pt x="522895" y="261437"/>
                  </a:lnTo>
                  <a:lnTo>
                    <a:pt x="518675" y="214505"/>
                  </a:lnTo>
                  <a:lnTo>
                    <a:pt x="506512" y="170307"/>
                  </a:lnTo>
                  <a:lnTo>
                    <a:pt x="487150" y="129589"/>
                  </a:lnTo>
                  <a:lnTo>
                    <a:pt x="461333" y="93093"/>
                  </a:lnTo>
                  <a:lnTo>
                    <a:pt x="429804" y="61564"/>
                  </a:lnTo>
                  <a:lnTo>
                    <a:pt x="393307" y="35746"/>
                  </a:lnTo>
                  <a:lnTo>
                    <a:pt x="370034" y="246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70062" y="8888896"/>
              <a:ext cx="24765" cy="390525"/>
            </a:xfrm>
            <a:custGeom>
              <a:avLst/>
              <a:gdLst/>
              <a:ahLst/>
              <a:cxnLst/>
              <a:rect l="l" t="t" r="r" b="b"/>
              <a:pathLst>
                <a:path w="24764" h="390525">
                  <a:moveTo>
                    <a:pt x="19161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384742"/>
                  </a:lnTo>
                  <a:lnTo>
                    <a:pt x="5528" y="390260"/>
                  </a:lnTo>
                  <a:lnTo>
                    <a:pt x="12345" y="390260"/>
                  </a:lnTo>
                  <a:lnTo>
                    <a:pt x="19161" y="390260"/>
                  </a:lnTo>
                  <a:lnTo>
                    <a:pt x="24690" y="384742"/>
                  </a:lnTo>
                  <a:lnTo>
                    <a:pt x="24690" y="5518"/>
                  </a:lnTo>
                  <a:lnTo>
                    <a:pt x="191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0062" y="9926588"/>
              <a:ext cx="24765" cy="390525"/>
            </a:xfrm>
            <a:custGeom>
              <a:avLst/>
              <a:gdLst/>
              <a:ahLst/>
              <a:cxnLst/>
              <a:rect l="l" t="t" r="r" b="b"/>
              <a:pathLst>
                <a:path w="24764" h="390525">
                  <a:moveTo>
                    <a:pt x="19161" y="0"/>
                  </a:moveTo>
                  <a:lnTo>
                    <a:pt x="5528" y="0"/>
                  </a:lnTo>
                  <a:lnTo>
                    <a:pt x="0" y="5518"/>
                  </a:lnTo>
                  <a:lnTo>
                    <a:pt x="0" y="384742"/>
                  </a:lnTo>
                  <a:lnTo>
                    <a:pt x="5528" y="390260"/>
                  </a:lnTo>
                  <a:lnTo>
                    <a:pt x="12345" y="390260"/>
                  </a:lnTo>
                  <a:lnTo>
                    <a:pt x="19161" y="390260"/>
                  </a:lnTo>
                  <a:lnTo>
                    <a:pt x="24690" y="384742"/>
                  </a:lnTo>
                  <a:lnTo>
                    <a:pt x="24690" y="5518"/>
                  </a:lnTo>
                  <a:lnTo>
                    <a:pt x="1916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906123" y="9590527"/>
              <a:ext cx="390525" cy="24765"/>
            </a:xfrm>
            <a:custGeom>
              <a:avLst/>
              <a:gdLst/>
              <a:ahLst/>
              <a:cxnLst/>
              <a:rect l="l" t="t" r="r" b="b"/>
              <a:pathLst>
                <a:path w="390525" h="24765">
                  <a:moveTo>
                    <a:pt x="384742" y="0"/>
                  </a:moveTo>
                  <a:lnTo>
                    <a:pt x="5528" y="0"/>
                  </a:lnTo>
                  <a:lnTo>
                    <a:pt x="0" y="5528"/>
                  </a:lnTo>
                  <a:lnTo>
                    <a:pt x="0" y="19161"/>
                  </a:lnTo>
                  <a:lnTo>
                    <a:pt x="5528" y="24690"/>
                  </a:lnTo>
                  <a:lnTo>
                    <a:pt x="377925" y="24690"/>
                  </a:lnTo>
                  <a:lnTo>
                    <a:pt x="384742" y="24690"/>
                  </a:lnTo>
                  <a:lnTo>
                    <a:pt x="390270" y="19161"/>
                  </a:lnTo>
                  <a:lnTo>
                    <a:pt x="390270" y="5528"/>
                  </a:lnTo>
                  <a:lnTo>
                    <a:pt x="38474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868426" y="9590527"/>
              <a:ext cx="390525" cy="24765"/>
            </a:xfrm>
            <a:custGeom>
              <a:avLst/>
              <a:gdLst/>
              <a:ahLst/>
              <a:cxnLst/>
              <a:rect l="l" t="t" r="r" b="b"/>
              <a:pathLst>
                <a:path w="390525" h="24765">
                  <a:moveTo>
                    <a:pt x="384742" y="0"/>
                  </a:moveTo>
                  <a:lnTo>
                    <a:pt x="5528" y="0"/>
                  </a:lnTo>
                  <a:lnTo>
                    <a:pt x="0" y="5528"/>
                  </a:lnTo>
                  <a:lnTo>
                    <a:pt x="0" y="19161"/>
                  </a:lnTo>
                  <a:lnTo>
                    <a:pt x="5528" y="24690"/>
                  </a:lnTo>
                  <a:lnTo>
                    <a:pt x="377925" y="24690"/>
                  </a:lnTo>
                  <a:lnTo>
                    <a:pt x="384742" y="24690"/>
                  </a:lnTo>
                  <a:lnTo>
                    <a:pt x="390270" y="19161"/>
                  </a:lnTo>
                  <a:lnTo>
                    <a:pt x="390270" y="5528"/>
                  </a:lnTo>
                  <a:lnTo>
                    <a:pt x="38474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806446" y="9167887"/>
              <a:ext cx="215265" cy="210185"/>
            </a:xfrm>
            <a:custGeom>
              <a:avLst/>
              <a:gdLst/>
              <a:ahLst/>
              <a:cxnLst/>
              <a:rect l="l" t="t" r="r" b="b"/>
              <a:pathLst>
                <a:path w="215264" h="210184">
                  <a:moveTo>
                    <a:pt x="205449" y="83"/>
                  </a:moveTo>
                  <a:lnTo>
                    <a:pt x="197637" y="0"/>
                  </a:lnTo>
                  <a:lnTo>
                    <a:pt x="83" y="193303"/>
                  </a:lnTo>
                  <a:lnTo>
                    <a:pt x="0" y="201124"/>
                  </a:lnTo>
                  <a:lnTo>
                    <a:pt x="7193" y="208464"/>
                  </a:lnTo>
                  <a:lnTo>
                    <a:pt x="10387" y="209700"/>
                  </a:lnTo>
                  <a:lnTo>
                    <a:pt x="13591" y="209700"/>
                  </a:lnTo>
                  <a:lnTo>
                    <a:pt x="16711" y="209700"/>
                  </a:lnTo>
                  <a:lnTo>
                    <a:pt x="19821" y="208538"/>
                  </a:lnTo>
                  <a:lnTo>
                    <a:pt x="214904" y="17643"/>
                  </a:lnTo>
                  <a:lnTo>
                    <a:pt x="214988" y="9832"/>
                  </a:lnTo>
                  <a:lnTo>
                    <a:pt x="205449" y="8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148058" y="9826889"/>
              <a:ext cx="210820" cy="215265"/>
            </a:xfrm>
            <a:custGeom>
              <a:avLst/>
              <a:gdLst/>
              <a:ahLst/>
              <a:cxnLst/>
              <a:rect l="l" t="t" r="r" b="b"/>
              <a:pathLst>
                <a:path w="210819" h="215265">
                  <a:moveTo>
                    <a:pt x="200412" y="0"/>
                  </a:moveTo>
                  <a:lnTo>
                    <a:pt x="192611" y="115"/>
                  </a:lnTo>
                  <a:lnTo>
                    <a:pt x="0" y="198873"/>
                  </a:lnTo>
                  <a:lnTo>
                    <a:pt x="125" y="206695"/>
                  </a:lnTo>
                  <a:lnTo>
                    <a:pt x="7423" y="213763"/>
                  </a:lnTo>
                  <a:lnTo>
                    <a:pt x="10523" y="214914"/>
                  </a:lnTo>
                  <a:lnTo>
                    <a:pt x="13612" y="214914"/>
                  </a:lnTo>
                  <a:lnTo>
                    <a:pt x="16837" y="214914"/>
                  </a:lnTo>
                  <a:lnTo>
                    <a:pt x="20051" y="213668"/>
                  </a:lnTo>
                  <a:lnTo>
                    <a:pt x="210339" y="17297"/>
                  </a:lnTo>
                  <a:lnTo>
                    <a:pt x="210213" y="9486"/>
                  </a:lnTo>
                  <a:lnTo>
                    <a:pt x="20041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806488" y="9826931"/>
              <a:ext cx="215265" cy="215265"/>
            </a:xfrm>
            <a:custGeom>
              <a:avLst/>
              <a:gdLst/>
              <a:ahLst/>
              <a:cxnLst/>
              <a:rect l="l" t="t" r="r" b="b"/>
              <a:pathLst>
                <a:path w="215264" h="215265">
                  <a:moveTo>
                    <a:pt x="17507" y="20"/>
                  </a:moveTo>
                  <a:lnTo>
                    <a:pt x="9696" y="0"/>
                  </a:lnTo>
                  <a:lnTo>
                    <a:pt x="10" y="9612"/>
                  </a:lnTo>
                  <a:lnTo>
                    <a:pt x="0" y="17434"/>
                  </a:lnTo>
                  <a:lnTo>
                    <a:pt x="195020" y="213658"/>
                  </a:lnTo>
                  <a:lnTo>
                    <a:pt x="198182" y="214873"/>
                  </a:lnTo>
                  <a:lnTo>
                    <a:pt x="201355" y="214873"/>
                  </a:lnTo>
                  <a:lnTo>
                    <a:pt x="204496" y="214873"/>
                  </a:lnTo>
                  <a:lnTo>
                    <a:pt x="207648" y="213679"/>
                  </a:lnTo>
                  <a:lnTo>
                    <a:pt x="214883" y="206475"/>
                  </a:lnTo>
                  <a:lnTo>
                    <a:pt x="214914" y="198664"/>
                  </a:lnTo>
                  <a:lnTo>
                    <a:pt x="17507" y="2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148108" y="9167929"/>
              <a:ext cx="210820" cy="210185"/>
            </a:xfrm>
            <a:custGeom>
              <a:avLst/>
              <a:gdLst/>
              <a:ahLst/>
              <a:cxnLst/>
              <a:rect l="l" t="t" r="r" b="b"/>
              <a:pathLst>
                <a:path w="210819" h="210184">
                  <a:moveTo>
                    <a:pt x="17496" y="10"/>
                  </a:moveTo>
                  <a:lnTo>
                    <a:pt x="9675" y="0"/>
                  </a:lnTo>
                  <a:lnTo>
                    <a:pt x="20" y="9622"/>
                  </a:lnTo>
                  <a:lnTo>
                    <a:pt x="0" y="17444"/>
                  </a:lnTo>
                  <a:lnTo>
                    <a:pt x="190350" y="208454"/>
                  </a:lnTo>
                  <a:lnTo>
                    <a:pt x="193512" y="209658"/>
                  </a:lnTo>
                  <a:lnTo>
                    <a:pt x="196674" y="209658"/>
                  </a:lnTo>
                  <a:lnTo>
                    <a:pt x="199826" y="209658"/>
                  </a:lnTo>
                  <a:lnTo>
                    <a:pt x="202978" y="208464"/>
                  </a:lnTo>
                  <a:lnTo>
                    <a:pt x="210213" y="201239"/>
                  </a:lnTo>
                  <a:lnTo>
                    <a:pt x="210234" y="193428"/>
                  </a:lnTo>
                  <a:lnTo>
                    <a:pt x="17496" y="1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876121" y="9383648"/>
              <a:ext cx="188595" cy="97155"/>
            </a:xfrm>
            <a:custGeom>
              <a:avLst/>
              <a:gdLst/>
              <a:ahLst/>
              <a:cxnLst/>
              <a:rect l="l" t="t" r="r" b="b"/>
              <a:pathLst>
                <a:path w="188594" h="97154">
                  <a:moveTo>
                    <a:pt x="175314" y="0"/>
                  </a:moveTo>
                  <a:lnTo>
                    <a:pt x="2837" y="75652"/>
                  </a:lnTo>
                  <a:lnTo>
                    <a:pt x="0" y="82929"/>
                  </a:lnTo>
                  <a:lnTo>
                    <a:pt x="4764" y="93808"/>
                  </a:lnTo>
                  <a:lnTo>
                    <a:pt x="9287" y="96572"/>
                  </a:lnTo>
                  <a:lnTo>
                    <a:pt x="14041" y="96572"/>
                  </a:lnTo>
                  <a:lnTo>
                    <a:pt x="15695" y="96572"/>
                  </a:lnTo>
                  <a:lnTo>
                    <a:pt x="17381" y="96237"/>
                  </a:lnTo>
                  <a:lnTo>
                    <a:pt x="185219" y="22606"/>
                  </a:lnTo>
                  <a:lnTo>
                    <a:pt x="188057" y="15318"/>
                  </a:lnTo>
                  <a:lnTo>
                    <a:pt x="182580" y="2837"/>
                  </a:lnTo>
                  <a:lnTo>
                    <a:pt x="17531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00637" y="9723829"/>
              <a:ext cx="188595" cy="97155"/>
            </a:xfrm>
            <a:custGeom>
              <a:avLst/>
              <a:gdLst/>
              <a:ahLst/>
              <a:cxnLst/>
              <a:rect l="l" t="t" r="r" b="b"/>
              <a:pathLst>
                <a:path w="188594" h="97154">
                  <a:moveTo>
                    <a:pt x="175303" y="0"/>
                  </a:moveTo>
                  <a:lnTo>
                    <a:pt x="2837" y="75662"/>
                  </a:lnTo>
                  <a:lnTo>
                    <a:pt x="0" y="82939"/>
                  </a:lnTo>
                  <a:lnTo>
                    <a:pt x="4764" y="93808"/>
                  </a:lnTo>
                  <a:lnTo>
                    <a:pt x="9298" y="96572"/>
                  </a:lnTo>
                  <a:lnTo>
                    <a:pt x="14051" y="96572"/>
                  </a:lnTo>
                  <a:lnTo>
                    <a:pt x="15706" y="96572"/>
                  </a:lnTo>
                  <a:lnTo>
                    <a:pt x="17392" y="96248"/>
                  </a:lnTo>
                  <a:lnTo>
                    <a:pt x="185229" y="22617"/>
                  </a:lnTo>
                  <a:lnTo>
                    <a:pt x="188078" y="15329"/>
                  </a:lnTo>
                  <a:lnTo>
                    <a:pt x="182591" y="2848"/>
                  </a:lnTo>
                  <a:lnTo>
                    <a:pt x="1753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703379" y="9896580"/>
              <a:ext cx="98425" cy="186690"/>
            </a:xfrm>
            <a:custGeom>
              <a:avLst/>
              <a:gdLst/>
              <a:ahLst/>
              <a:cxnLst/>
              <a:rect l="l" t="t" r="r" b="b"/>
              <a:pathLst>
                <a:path w="98425" h="186690">
                  <a:moveTo>
                    <a:pt x="15339" y="0"/>
                  </a:moveTo>
                  <a:lnTo>
                    <a:pt x="2837" y="5476"/>
                  </a:lnTo>
                  <a:lnTo>
                    <a:pt x="0" y="12753"/>
                  </a:lnTo>
                  <a:lnTo>
                    <a:pt x="74940" y="183606"/>
                  </a:lnTo>
                  <a:lnTo>
                    <a:pt x="79474" y="186360"/>
                  </a:lnTo>
                  <a:lnTo>
                    <a:pt x="84227" y="186360"/>
                  </a:lnTo>
                  <a:lnTo>
                    <a:pt x="85882" y="186360"/>
                  </a:lnTo>
                  <a:lnTo>
                    <a:pt x="87557" y="186036"/>
                  </a:lnTo>
                  <a:lnTo>
                    <a:pt x="95421" y="182591"/>
                  </a:lnTo>
                  <a:lnTo>
                    <a:pt x="98258" y="175303"/>
                  </a:lnTo>
                  <a:lnTo>
                    <a:pt x="22606" y="2837"/>
                  </a:lnTo>
                  <a:lnTo>
                    <a:pt x="1533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363188" y="9121100"/>
              <a:ext cx="98425" cy="186690"/>
            </a:xfrm>
            <a:custGeom>
              <a:avLst/>
              <a:gdLst/>
              <a:ahLst/>
              <a:cxnLst/>
              <a:rect l="l" t="t" r="r" b="b"/>
              <a:pathLst>
                <a:path w="98425" h="186690">
                  <a:moveTo>
                    <a:pt x="15308" y="0"/>
                  </a:moveTo>
                  <a:lnTo>
                    <a:pt x="2837" y="5476"/>
                  </a:lnTo>
                  <a:lnTo>
                    <a:pt x="0" y="12753"/>
                  </a:lnTo>
                  <a:lnTo>
                    <a:pt x="74950" y="183606"/>
                  </a:lnTo>
                  <a:lnTo>
                    <a:pt x="79474" y="186371"/>
                  </a:lnTo>
                  <a:lnTo>
                    <a:pt x="84227" y="186371"/>
                  </a:lnTo>
                  <a:lnTo>
                    <a:pt x="85882" y="186371"/>
                  </a:lnTo>
                  <a:lnTo>
                    <a:pt x="87568" y="186036"/>
                  </a:lnTo>
                  <a:lnTo>
                    <a:pt x="95421" y="182591"/>
                  </a:lnTo>
                  <a:lnTo>
                    <a:pt x="98258" y="175303"/>
                  </a:lnTo>
                  <a:lnTo>
                    <a:pt x="22606" y="2837"/>
                  </a:lnTo>
                  <a:lnTo>
                    <a:pt x="1530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879409" y="9716183"/>
              <a:ext cx="189865" cy="92710"/>
            </a:xfrm>
            <a:custGeom>
              <a:avLst/>
              <a:gdLst/>
              <a:ahLst/>
              <a:cxnLst/>
              <a:rect l="l" t="t" r="r" b="b"/>
              <a:pathLst>
                <a:path w="189864" h="92709">
                  <a:moveTo>
                    <a:pt x="12334" y="0"/>
                  </a:moveTo>
                  <a:lnTo>
                    <a:pt x="5162" y="3005"/>
                  </a:lnTo>
                  <a:lnTo>
                    <a:pt x="0" y="15612"/>
                  </a:lnTo>
                  <a:lnTo>
                    <a:pt x="3026" y="22826"/>
                  </a:lnTo>
                  <a:lnTo>
                    <a:pt x="172549" y="92217"/>
                  </a:lnTo>
                  <a:lnTo>
                    <a:pt x="174130" y="92510"/>
                  </a:lnTo>
                  <a:lnTo>
                    <a:pt x="175680" y="92510"/>
                  </a:lnTo>
                  <a:lnTo>
                    <a:pt x="180549" y="92510"/>
                  </a:lnTo>
                  <a:lnTo>
                    <a:pt x="185156" y="89620"/>
                  </a:lnTo>
                  <a:lnTo>
                    <a:pt x="189690" y="78531"/>
                  </a:lnTo>
                  <a:lnTo>
                    <a:pt x="186674" y="71327"/>
                  </a:lnTo>
                  <a:lnTo>
                    <a:pt x="1233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95714" y="9395389"/>
              <a:ext cx="189865" cy="92710"/>
            </a:xfrm>
            <a:custGeom>
              <a:avLst/>
              <a:gdLst/>
              <a:ahLst/>
              <a:cxnLst/>
              <a:rect l="l" t="t" r="r" b="b"/>
              <a:pathLst>
                <a:path w="189864" h="92709">
                  <a:moveTo>
                    <a:pt x="12387" y="0"/>
                  </a:moveTo>
                  <a:lnTo>
                    <a:pt x="5162" y="3015"/>
                  </a:lnTo>
                  <a:lnTo>
                    <a:pt x="0" y="15633"/>
                  </a:lnTo>
                  <a:lnTo>
                    <a:pt x="3015" y="22847"/>
                  </a:lnTo>
                  <a:lnTo>
                    <a:pt x="172539" y="92238"/>
                  </a:lnTo>
                  <a:lnTo>
                    <a:pt x="174120" y="92531"/>
                  </a:lnTo>
                  <a:lnTo>
                    <a:pt x="175680" y="92531"/>
                  </a:lnTo>
                  <a:lnTo>
                    <a:pt x="180539" y="92531"/>
                  </a:lnTo>
                  <a:lnTo>
                    <a:pt x="185146" y="89641"/>
                  </a:lnTo>
                  <a:lnTo>
                    <a:pt x="189690" y="78542"/>
                  </a:lnTo>
                  <a:lnTo>
                    <a:pt x="186664" y="71338"/>
                  </a:lnTo>
                  <a:lnTo>
                    <a:pt x="1238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74926" y="9899905"/>
              <a:ext cx="94615" cy="188595"/>
            </a:xfrm>
            <a:custGeom>
              <a:avLst/>
              <a:gdLst/>
              <a:ahLst/>
              <a:cxnLst/>
              <a:rect l="l" t="t" r="r" b="b"/>
              <a:pathLst>
                <a:path w="94614" h="188595">
                  <a:moveTo>
                    <a:pt x="78563" y="0"/>
                  </a:moveTo>
                  <a:lnTo>
                    <a:pt x="71338" y="2994"/>
                  </a:lnTo>
                  <a:lnTo>
                    <a:pt x="0" y="177293"/>
                  </a:lnTo>
                  <a:lnTo>
                    <a:pt x="3015" y="184497"/>
                  </a:lnTo>
                  <a:lnTo>
                    <a:pt x="10858" y="187701"/>
                  </a:lnTo>
                  <a:lnTo>
                    <a:pt x="12439" y="187994"/>
                  </a:lnTo>
                  <a:lnTo>
                    <a:pt x="13999" y="187994"/>
                  </a:lnTo>
                  <a:lnTo>
                    <a:pt x="18858" y="187994"/>
                  </a:lnTo>
                  <a:lnTo>
                    <a:pt x="23475" y="185104"/>
                  </a:lnTo>
                  <a:lnTo>
                    <a:pt x="94185" y="12345"/>
                  </a:lnTo>
                  <a:lnTo>
                    <a:pt x="91169" y="5130"/>
                  </a:lnTo>
                  <a:lnTo>
                    <a:pt x="7856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95700" y="9116152"/>
              <a:ext cx="94615" cy="188595"/>
            </a:xfrm>
            <a:custGeom>
              <a:avLst/>
              <a:gdLst/>
              <a:ahLst/>
              <a:cxnLst/>
              <a:rect l="l" t="t" r="r" b="b"/>
              <a:pathLst>
                <a:path w="94614" h="188595">
                  <a:moveTo>
                    <a:pt x="78510" y="0"/>
                  </a:moveTo>
                  <a:lnTo>
                    <a:pt x="71348" y="3047"/>
                  </a:lnTo>
                  <a:lnTo>
                    <a:pt x="0" y="177345"/>
                  </a:lnTo>
                  <a:lnTo>
                    <a:pt x="3026" y="184549"/>
                  </a:lnTo>
                  <a:lnTo>
                    <a:pt x="10868" y="187763"/>
                  </a:lnTo>
                  <a:lnTo>
                    <a:pt x="12449" y="188057"/>
                  </a:lnTo>
                  <a:lnTo>
                    <a:pt x="13999" y="188057"/>
                  </a:lnTo>
                  <a:lnTo>
                    <a:pt x="18868" y="188057"/>
                  </a:lnTo>
                  <a:lnTo>
                    <a:pt x="23475" y="185167"/>
                  </a:lnTo>
                  <a:lnTo>
                    <a:pt x="94196" y="12397"/>
                  </a:lnTo>
                  <a:lnTo>
                    <a:pt x="91169" y="5183"/>
                  </a:lnTo>
                  <a:lnTo>
                    <a:pt x="7851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/>
          <p:nvPr/>
        </p:nvSpPr>
        <p:spPr>
          <a:xfrm>
            <a:off x="3830104" y="4408150"/>
            <a:ext cx="859790" cy="1137920"/>
          </a:xfrm>
          <a:custGeom>
            <a:avLst/>
            <a:gdLst/>
            <a:ahLst/>
            <a:cxnLst/>
            <a:rect l="l" t="t" r="r" b="b"/>
            <a:pathLst>
              <a:path w="859789" h="1137920">
                <a:moveTo>
                  <a:pt x="669632" y="452272"/>
                </a:moveTo>
                <a:lnTo>
                  <a:pt x="667931" y="415861"/>
                </a:lnTo>
                <a:lnTo>
                  <a:pt x="645693" y="362927"/>
                </a:lnTo>
                <a:lnTo>
                  <a:pt x="644715" y="361810"/>
                </a:lnTo>
                <a:lnTo>
                  <a:pt x="644715" y="450634"/>
                </a:lnTo>
                <a:lnTo>
                  <a:pt x="636803" y="481164"/>
                </a:lnTo>
                <a:lnTo>
                  <a:pt x="619810" y="512114"/>
                </a:lnTo>
                <a:lnTo>
                  <a:pt x="593775" y="543356"/>
                </a:lnTo>
                <a:lnTo>
                  <a:pt x="582777" y="554659"/>
                </a:lnTo>
                <a:lnTo>
                  <a:pt x="576033" y="540397"/>
                </a:lnTo>
                <a:lnTo>
                  <a:pt x="558330" y="507288"/>
                </a:lnTo>
                <a:lnTo>
                  <a:pt x="536473" y="473367"/>
                </a:lnTo>
                <a:lnTo>
                  <a:pt x="510501" y="437210"/>
                </a:lnTo>
                <a:lnTo>
                  <a:pt x="446913" y="352755"/>
                </a:lnTo>
                <a:lnTo>
                  <a:pt x="432358" y="333197"/>
                </a:lnTo>
                <a:lnTo>
                  <a:pt x="428713" y="331355"/>
                </a:lnTo>
                <a:lnTo>
                  <a:pt x="422046" y="331355"/>
                </a:lnTo>
                <a:lnTo>
                  <a:pt x="419481" y="332206"/>
                </a:lnTo>
                <a:lnTo>
                  <a:pt x="414655" y="335775"/>
                </a:lnTo>
                <a:lnTo>
                  <a:pt x="412915" y="338670"/>
                </a:lnTo>
                <a:lnTo>
                  <a:pt x="411937" y="345249"/>
                </a:lnTo>
                <a:lnTo>
                  <a:pt x="412750" y="348538"/>
                </a:lnTo>
                <a:lnTo>
                  <a:pt x="426948" y="367614"/>
                </a:lnTo>
                <a:lnTo>
                  <a:pt x="492188" y="454291"/>
                </a:lnTo>
                <a:lnTo>
                  <a:pt x="518629" y="491312"/>
                </a:lnTo>
                <a:lnTo>
                  <a:pt x="540118" y="525335"/>
                </a:lnTo>
                <a:lnTo>
                  <a:pt x="557123" y="558774"/>
                </a:lnTo>
                <a:lnTo>
                  <a:pt x="562724" y="571525"/>
                </a:lnTo>
                <a:lnTo>
                  <a:pt x="548995" y="573951"/>
                </a:lnTo>
                <a:lnTo>
                  <a:pt x="523976" y="577913"/>
                </a:lnTo>
                <a:lnTo>
                  <a:pt x="500240" y="580745"/>
                </a:lnTo>
                <a:lnTo>
                  <a:pt x="477850" y="582460"/>
                </a:lnTo>
                <a:lnTo>
                  <a:pt x="456907" y="583031"/>
                </a:lnTo>
                <a:lnTo>
                  <a:pt x="423659" y="581317"/>
                </a:lnTo>
                <a:lnTo>
                  <a:pt x="370713" y="567626"/>
                </a:lnTo>
                <a:lnTo>
                  <a:pt x="337769" y="542302"/>
                </a:lnTo>
                <a:lnTo>
                  <a:pt x="321868" y="507288"/>
                </a:lnTo>
                <a:lnTo>
                  <a:pt x="319379" y="486321"/>
                </a:lnTo>
                <a:lnTo>
                  <a:pt x="319493" y="450634"/>
                </a:lnTo>
                <a:lnTo>
                  <a:pt x="320649" y="430987"/>
                </a:lnTo>
                <a:lnTo>
                  <a:pt x="323151" y="408698"/>
                </a:lnTo>
                <a:lnTo>
                  <a:pt x="326072" y="388569"/>
                </a:lnTo>
                <a:lnTo>
                  <a:pt x="330415" y="351231"/>
                </a:lnTo>
                <a:lnTo>
                  <a:pt x="328803" y="318770"/>
                </a:lnTo>
                <a:lnTo>
                  <a:pt x="328701" y="316547"/>
                </a:lnTo>
                <a:lnTo>
                  <a:pt x="316979" y="279603"/>
                </a:lnTo>
                <a:lnTo>
                  <a:pt x="291350" y="235496"/>
                </a:lnTo>
                <a:lnTo>
                  <a:pt x="277317" y="215074"/>
                </a:lnTo>
                <a:lnTo>
                  <a:pt x="301866" y="218440"/>
                </a:lnTo>
                <a:lnTo>
                  <a:pt x="356298" y="227622"/>
                </a:lnTo>
                <a:lnTo>
                  <a:pt x="401853" y="238721"/>
                </a:lnTo>
                <a:lnTo>
                  <a:pt x="441464" y="251663"/>
                </a:lnTo>
                <a:lnTo>
                  <a:pt x="478040" y="266433"/>
                </a:lnTo>
                <a:lnTo>
                  <a:pt x="542163" y="300748"/>
                </a:lnTo>
                <a:lnTo>
                  <a:pt x="585177" y="332536"/>
                </a:lnTo>
                <a:lnTo>
                  <a:pt x="622274" y="372808"/>
                </a:lnTo>
                <a:lnTo>
                  <a:pt x="643509" y="420611"/>
                </a:lnTo>
                <a:lnTo>
                  <a:pt x="644715" y="450634"/>
                </a:lnTo>
                <a:lnTo>
                  <a:pt x="644715" y="361810"/>
                </a:lnTo>
                <a:lnTo>
                  <a:pt x="607377" y="318770"/>
                </a:lnTo>
                <a:lnTo>
                  <a:pt x="562178" y="283845"/>
                </a:lnTo>
                <a:lnTo>
                  <a:pt x="519303" y="258648"/>
                </a:lnTo>
                <a:lnTo>
                  <a:pt x="450367" y="228384"/>
                </a:lnTo>
                <a:lnTo>
                  <a:pt x="410679" y="215265"/>
                </a:lnTo>
                <a:lnTo>
                  <a:pt x="365988" y="204152"/>
                </a:lnTo>
                <a:lnTo>
                  <a:pt x="313347" y="194906"/>
                </a:lnTo>
                <a:lnTo>
                  <a:pt x="249821" y="187426"/>
                </a:lnTo>
                <a:lnTo>
                  <a:pt x="244030" y="187426"/>
                </a:lnTo>
                <a:lnTo>
                  <a:pt x="239788" y="189966"/>
                </a:lnTo>
                <a:lnTo>
                  <a:pt x="235305" y="198424"/>
                </a:lnTo>
                <a:lnTo>
                  <a:pt x="235826" y="203822"/>
                </a:lnTo>
                <a:lnTo>
                  <a:pt x="239014" y="207708"/>
                </a:lnTo>
                <a:lnTo>
                  <a:pt x="280619" y="264121"/>
                </a:lnTo>
                <a:lnTo>
                  <a:pt x="300837" y="306654"/>
                </a:lnTo>
                <a:lnTo>
                  <a:pt x="305752" y="344004"/>
                </a:lnTo>
                <a:lnTo>
                  <a:pt x="301459" y="384886"/>
                </a:lnTo>
                <a:lnTo>
                  <a:pt x="298500" y="405282"/>
                </a:lnTo>
                <a:lnTo>
                  <a:pt x="295884" y="428599"/>
                </a:lnTo>
                <a:lnTo>
                  <a:pt x="294563" y="450634"/>
                </a:lnTo>
                <a:lnTo>
                  <a:pt x="294474" y="452272"/>
                </a:lnTo>
                <a:lnTo>
                  <a:pt x="294386" y="486321"/>
                </a:lnTo>
                <a:lnTo>
                  <a:pt x="297764" y="513473"/>
                </a:lnTo>
                <a:lnTo>
                  <a:pt x="318465" y="557999"/>
                </a:lnTo>
                <a:lnTo>
                  <a:pt x="358775" y="589483"/>
                </a:lnTo>
                <a:lnTo>
                  <a:pt x="419684" y="605866"/>
                </a:lnTo>
                <a:lnTo>
                  <a:pt x="457327" y="607923"/>
                </a:lnTo>
                <a:lnTo>
                  <a:pt x="480644" y="607237"/>
                </a:lnTo>
                <a:lnTo>
                  <a:pt x="505688" y="605205"/>
                </a:lnTo>
                <a:lnTo>
                  <a:pt x="532384" y="601814"/>
                </a:lnTo>
                <a:lnTo>
                  <a:pt x="560641" y="597090"/>
                </a:lnTo>
                <a:lnTo>
                  <a:pt x="570611" y="595236"/>
                </a:lnTo>
                <a:lnTo>
                  <a:pt x="573227" y="605040"/>
                </a:lnTo>
                <a:lnTo>
                  <a:pt x="583069" y="653275"/>
                </a:lnTo>
                <a:lnTo>
                  <a:pt x="586308" y="677608"/>
                </a:lnTo>
                <a:lnTo>
                  <a:pt x="591591" y="682320"/>
                </a:lnTo>
                <a:lnTo>
                  <a:pt x="598728" y="682320"/>
                </a:lnTo>
                <a:lnTo>
                  <a:pt x="602691" y="681824"/>
                </a:lnTo>
                <a:lnTo>
                  <a:pt x="605650" y="680161"/>
                </a:lnTo>
                <a:lnTo>
                  <a:pt x="609727" y="674928"/>
                </a:lnTo>
                <a:lnTo>
                  <a:pt x="610641" y="671677"/>
                </a:lnTo>
                <a:lnTo>
                  <a:pt x="610247" y="668362"/>
                </a:lnTo>
                <a:lnTo>
                  <a:pt x="603237" y="624433"/>
                </a:lnTo>
                <a:lnTo>
                  <a:pt x="596150" y="595236"/>
                </a:lnTo>
                <a:lnTo>
                  <a:pt x="593509" y="585736"/>
                </a:lnTo>
                <a:lnTo>
                  <a:pt x="592683" y="583031"/>
                </a:lnTo>
                <a:lnTo>
                  <a:pt x="591477" y="579107"/>
                </a:lnTo>
                <a:lnTo>
                  <a:pt x="610717" y="561644"/>
                </a:lnTo>
                <a:lnTo>
                  <a:pt x="616534" y="554659"/>
                </a:lnTo>
                <a:lnTo>
                  <a:pt x="640943" y="525335"/>
                </a:lnTo>
                <a:lnTo>
                  <a:pt x="660628" y="488797"/>
                </a:lnTo>
                <a:lnTo>
                  <a:pt x="669632" y="452272"/>
                </a:lnTo>
                <a:close/>
              </a:path>
              <a:path w="859789" h="1137920">
                <a:moveTo>
                  <a:pt x="859332" y="446989"/>
                </a:moveTo>
                <a:lnTo>
                  <a:pt x="857745" y="388150"/>
                </a:lnTo>
                <a:lnTo>
                  <a:pt x="851154" y="335889"/>
                </a:lnTo>
                <a:lnTo>
                  <a:pt x="842594" y="293814"/>
                </a:lnTo>
                <a:lnTo>
                  <a:pt x="831748" y="254787"/>
                </a:lnTo>
                <a:lnTo>
                  <a:pt x="809802" y="209677"/>
                </a:lnTo>
                <a:lnTo>
                  <a:pt x="779284" y="169418"/>
                </a:lnTo>
                <a:lnTo>
                  <a:pt x="742149" y="133972"/>
                </a:lnTo>
                <a:lnTo>
                  <a:pt x="700392" y="103301"/>
                </a:lnTo>
                <a:lnTo>
                  <a:pt x="655980" y="77355"/>
                </a:lnTo>
                <a:lnTo>
                  <a:pt x="610908" y="56083"/>
                </a:lnTo>
                <a:lnTo>
                  <a:pt x="567143" y="39446"/>
                </a:lnTo>
                <a:lnTo>
                  <a:pt x="526669" y="27406"/>
                </a:lnTo>
                <a:lnTo>
                  <a:pt x="463499" y="16941"/>
                </a:lnTo>
                <a:lnTo>
                  <a:pt x="423557" y="14782"/>
                </a:lnTo>
                <a:lnTo>
                  <a:pt x="370014" y="10769"/>
                </a:lnTo>
                <a:lnTo>
                  <a:pt x="310261" y="5715"/>
                </a:lnTo>
                <a:lnTo>
                  <a:pt x="247573" y="50"/>
                </a:lnTo>
                <a:lnTo>
                  <a:pt x="233641" y="0"/>
                </a:lnTo>
                <a:lnTo>
                  <a:pt x="192468" y="2362"/>
                </a:lnTo>
                <a:lnTo>
                  <a:pt x="128574" y="7924"/>
                </a:lnTo>
                <a:lnTo>
                  <a:pt x="84302" y="14554"/>
                </a:lnTo>
                <a:lnTo>
                  <a:pt x="52285" y="43573"/>
                </a:lnTo>
                <a:lnTo>
                  <a:pt x="51066" y="58508"/>
                </a:lnTo>
                <a:lnTo>
                  <a:pt x="52844" y="74764"/>
                </a:lnTo>
                <a:lnTo>
                  <a:pt x="59905" y="109029"/>
                </a:lnTo>
                <a:lnTo>
                  <a:pt x="62763" y="126784"/>
                </a:lnTo>
                <a:lnTo>
                  <a:pt x="65151" y="144995"/>
                </a:lnTo>
                <a:lnTo>
                  <a:pt x="70002" y="186182"/>
                </a:lnTo>
                <a:lnTo>
                  <a:pt x="73164" y="209257"/>
                </a:lnTo>
                <a:lnTo>
                  <a:pt x="92240" y="252615"/>
                </a:lnTo>
                <a:lnTo>
                  <a:pt x="97383" y="258597"/>
                </a:lnTo>
                <a:lnTo>
                  <a:pt x="93332" y="265366"/>
                </a:lnTo>
                <a:lnTo>
                  <a:pt x="70256" y="320776"/>
                </a:lnTo>
                <a:lnTo>
                  <a:pt x="59728" y="379222"/>
                </a:lnTo>
                <a:lnTo>
                  <a:pt x="57645" y="432993"/>
                </a:lnTo>
                <a:lnTo>
                  <a:pt x="59944" y="474408"/>
                </a:lnTo>
                <a:lnTo>
                  <a:pt x="62674" y="496811"/>
                </a:lnTo>
                <a:lnTo>
                  <a:pt x="62471" y="509676"/>
                </a:lnTo>
                <a:lnTo>
                  <a:pt x="63068" y="520522"/>
                </a:lnTo>
                <a:lnTo>
                  <a:pt x="64439" y="530491"/>
                </a:lnTo>
                <a:lnTo>
                  <a:pt x="66852" y="540613"/>
                </a:lnTo>
                <a:lnTo>
                  <a:pt x="66967" y="541591"/>
                </a:lnTo>
                <a:lnTo>
                  <a:pt x="57505" y="597077"/>
                </a:lnTo>
                <a:lnTo>
                  <a:pt x="29857" y="636536"/>
                </a:lnTo>
                <a:lnTo>
                  <a:pt x="17653" y="648500"/>
                </a:lnTo>
                <a:lnTo>
                  <a:pt x="6781" y="665264"/>
                </a:lnTo>
                <a:lnTo>
                  <a:pt x="0" y="685076"/>
                </a:lnTo>
                <a:lnTo>
                  <a:pt x="101" y="706145"/>
                </a:lnTo>
                <a:lnTo>
                  <a:pt x="4940" y="719328"/>
                </a:lnTo>
                <a:lnTo>
                  <a:pt x="13449" y="730529"/>
                </a:lnTo>
                <a:lnTo>
                  <a:pt x="25565" y="739698"/>
                </a:lnTo>
                <a:lnTo>
                  <a:pt x="41262" y="746798"/>
                </a:lnTo>
                <a:lnTo>
                  <a:pt x="46329" y="748563"/>
                </a:lnTo>
                <a:lnTo>
                  <a:pt x="51930" y="764717"/>
                </a:lnTo>
                <a:lnTo>
                  <a:pt x="53492" y="771271"/>
                </a:lnTo>
                <a:lnTo>
                  <a:pt x="51257" y="775068"/>
                </a:lnTo>
                <a:lnTo>
                  <a:pt x="47040" y="787806"/>
                </a:lnTo>
                <a:lnTo>
                  <a:pt x="47091" y="802271"/>
                </a:lnTo>
                <a:lnTo>
                  <a:pt x="50419" y="816876"/>
                </a:lnTo>
                <a:lnTo>
                  <a:pt x="56032" y="830059"/>
                </a:lnTo>
                <a:lnTo>
                  <a:pt x="58432" y="834529"/>
                </a:lnTo>
                <a:lnTo>
                  <a:pt x="56578" y="839241"/>
                </a:lnTo>
                <a:lnTo>
                  <a:pt x="50698" y="862533"/>
                </a:lnTo>
                <a:lnTo>
                  <a:pt x="51904" y="879983"/>
                </a:lnTo>
                <a:lnTo>
                  <a:pt x="57365" y="892251"/>
                </a:lnTo>
                <a:lnTo>
                  <a:pt x="64211" y="899985"/>
                </a:lnTo>
                <a:lnTo>
                  <a:pt x="65582" y="901166"/>
                </a:lnTo>
                <a:lnTo>
                  <a:pt x="66497" y="902728"/>
                </a:lnTo>
                <a:lnTo>
                  <a:pt x="68338" y="907021"/>
                </a:lnTo>
                <a:lnTo>
                  <a:pt x="69507" y="917092"/>
                </a:lnTo>
                <a:lnTo>
                  <a:pt x="67792" y="936205"/>
                </a:lnTo>
                <a:lnTo>
                  <a:pt x="61048" y="967574"/>
                </a:lnTo>
                <a:lnTo>
                  <a:pt x="59842" y="978992"/>
                </a:lnTo>
                <a:lnTo>
                  <a:pt x="90690" y="1022235"/>
                </a:lnTo>
                <a:lnTo>
                  <a:pt x="130149" y="1035481"/>
                </a:lnTo>
                <a:lnTo>
                  <a:pt x="153047" y="1037247"/>
                </a:lnTo>
                <a:lnTo>
                  <a:pt x="166420" y="1036701"/>
                </a:lnTo>
                <a:lnTo>
                  <a:pt x="180060" y="1035050"/>
                </a:lnTo>
                <a:lnTo>
                  <a:pt x="193916" y="1032319"/>
                </a:lnTo>
                <a:lnTo>
                  <a:pt x="221145" y="1024788"/>
                </a:lnTo>
                <a:lnTo>
                  <a:pt x="233108" y="1022121"/>
                </a:lnTo>
                <a:lnTo>
                  <a:pt x="243801" y="1020508"/>
                </a:lnTo>
                <a:lnTo>
                  <a:pt x="253187" y="1019975"/>
                </a:lnTo>
                <a:lnTo>
                  <a:pt x="261378" y="1019975"/>
                </a:lnTo>
                <a:lnTo>
                  <a:pt x="288086" y="1058570"/>
                </a:lnTo>
                <a:lnTo>
                  <a:pt x="293611" y="1074445"/>
                </a:lnTo>
                <a:lnTo>
                  <a:pt x="302602" y="1087755"/>
                </a:lnTo>
                <a:lnTo>
                  <a:pt x="313474" y="1098994"/>
                </a:lnTo>
                <a:lnTo>
                  <a:pt x="324637" y="1108659"/>
                </a:lnTo>
                <a:lnTo>
                  <a:pt x="334098" y="1116571"/>
                </a:lnTo>
                <a:lnTo>
                  <a:pt x="339001" y="1121029"/>
                </a:lnTo>
                <a:lnTo>
                  <a:pt x="342087" y="1126375"/>
                </a:lnTo>
                <a:lnTo>
                  <a:pt x="343763" y="1133640"/>
                </a:lnTo>
                <a:lnTo>
                  <a:pt x="348754" y="1137589"/>
                </a:lnTo>
                <a:lnTo>
                  <a:pt x="367436" y="1125956"/>
                </a:lnTo>
                <a:lnTo>
                  <a:pt x="366788" y="1122705"/>
                </a:lnTo>
                <a:lnTo>
                  <a:pt x="363258" y="1113269"/>
                </a:lnTo>
                <a:lnTo>
                  <a:pt x="357225" y="1104887"/>
                </a:lnTo>
                <a:lnTo>
                  <a:pt x="349415" y="1097114"/>
                </a:lnTo>
                <a:lnTo>
                  <a:pt x="331330" y="1081595"/>
                </a:lnTo>
                <a:lnTo>
                  <a:pt x="322910" y="1073213"/>
                </a:lnTo>
                <a:lnTo>
                  <a:pt x="316318" y="1064107"/>
                </a:lnTo>
                <a:lnTo>
                  <a:pt x="312559" y="1053985"/>
                </a:lnTo>
                <a:lnTo>
                  <a:pt x="309791" y="1040726"/>
                </a:lnTo>
                <a:lnTo>
                  <a:pt x="305257" y="1026744"/>
                </a:lnTo>
                <a:lnTo>
                  <a:pt x="278574" y="999477"/>
                </a:lnTo>
                <a:lnTo>
                  <a:pt x="253276" y="995133"/>
                </a:lnTo>
                <a:lnTo>
                  <a:pt x="241909" y="995718"/>
                </a:lnTo>
                <a:lnTo>
                  <a:pt x="229412" y="997508"/>
                </a:lnTo>
                <a:lnTo>
                  <a:pt x="215684" y="1000493"/>
                </a:lnTo>
                <a:lnTo>
                  <a:pt x="188442" y="1008011"/>
                </a:lnTo>
                <a:lnTo>
                  <a:pt x="176364" y="1010386"/>
                </a:lnTo>
                <a:lnTo>
                  <a:pt x="164452" y="1011809"/>
                </a:lnTo>
                <a:lnTo>
                  <a:pt x="152755" y="1012291"/>
                </a:lnTo>
                <a:lnTo>
                  <a:pt x="134505" y="1011021"/>
                </a:lnTo>
                <a:lnTo>
                  <a:pt x="93091" y="993343"/>
                </a:lnTo>
                <a:lnTo>
                  <a:pt x="83540" y="979957"/>
                </a:lnTo>
                <a:lnTo>
                  <a:pt x="85166" y="973823"/>
                </a:lnTo>
                <a:lnTo>
                  <a:pt x="91427" y="946111"/>
                </a:lnTo>
                <a:lnTo>
                  <a:pt x="94272" y="920369"/>
                </a:lnTo>
                <a:lnTo>
                  <a:pt x="91605" y="898398"/>
                </a:lnTo>
                <a:lnTo>
                  <a:pt x="81292" y="882015"/>
                </a:lnTo>
                <a:lnTo>
                  <a:pt x="76047" y="873201"/>
                </a:lnTo>
                <a:lnTo>
                  <a:pt x="75819" y="862114"/>
                </a:lnTo>
                <a:lnTo>
                  <a:pt x="79057" y="850138"/>
                </a:lnTo>
                <a:lnTo>
                  <a:pt x="84188" y="838593"/>
                </a:lnTo>
                <a:lnTo>
                  <a:pt x="86550" y="833958"/>
                </a:lnTo>
                <a:lnTo>
                  <a:pt x="85636" y="828040"/>
                </a:lnTo>
                <a:lnTo>
                  <a:pt x="71742" y="790803"/>
                </a:lnTo>
                <a:lnTo>
                  <a:pt x="72097" y="788670"/>
                </a:lnTo>
                <a:lnTo>
                  <a:pt x="73253" y="786841"/>
                </a:lnTo>
                <a:lnTo>
                  <a:pt x="77279" y="776947"/>
                </a:lnTo>
                <a:lnTo>
                  <a:pt x="77711" y="767308"/>
                </a:lnTo>
                <a:lnTo>
                  <a:pt x="75869" y="758164"/>
                </a:lnTo>
                <a:lnTo>
                  <a:pt x="69837" y="740816"/>
                </a:lnTo>
                <a:lnTo>
                  <a:pt x="68262" y="731291"/>
                </a:lnTo>
                <a:lnTo>
                  <a:pt x="64541" y="727341"/>
                </a:lnTo>
                <a:lnTo>
                  <a:pt x="59626" y="726198"/>
                </a:lnTo>
                <a:lnTo>
                  <a:pt x="45694" y="721906"/>
                </a:lnTo>
                <a:lnTo>
                  <a:pt x="35179" y="716267"/>
                </a:lnTo>
                <a:lnTo>
                  <a:pt x="28092" y="709295"/>
                </a:lnTo>
                <a:lnTo>
                  <a:pt x="24460" y="700989"/>
                </a:lnTo>
                <a:lnTo>
                  <a:pt x="24739" y="688543"/>
                </a:lnTo>
                <a:lnTo>
                  <a:pt x="29375" y="675855"/>
                </a:lnTo>
                <a:lnTo>
                  <a:pt x="36639" y="664591"/>
                </a:lnTo>
                <a:lnTo>
                  <a:pt x="44805" y="656450"/>
                </a:lnTo>
                <a:lnTo>
                  <a:pt x="64389" y="635635"/>
                </a:lnTo>
                <a:lnTo>
                  <a:pt x="80505" y="606221"/>
                </a:lnTo>
                <a:lnTo>
                  <a:pt x="90411" y="571906"/>
                </a:lnTo>
                <a:lnTo>
                  <a:pt x="91325" y="535622"/>
                </a:lnTo>
                <a:lnTo>
                  <a:pt x="89014" y="526427"/>
                </a:lnTo>
                <a:lnTo>
                  <a:pt x="87820" y="517575"/>
                </a:lnTo>
                <a:lnTo>
                  <a:pt x="87337" y="507695"/>
                </a:lnTo>
                <a:lnTo>
                  <a:pt x="87591" y="494931"/>
                </a:lnTo>
                <a:lnTo>
                  <a:pt x="85191" y="476796"/>
                </a:lnTo>
                <a:lnTo>
                  <a:pt x="82562" y="437654"/>
                </a:lnTo>
                <a:lnTo>
                  <a:pt x="83997" y="385165"/>
                </a:lnTo>
                <a:lnTo>
                  <a:pt x="93980" y="327888"/>
                </a:lnTo>
                <a:lnTo>
                  <a:pt x="116992" y="274421"/>
                </a:lnTo>
                <a:lnTo>
                  <a:pt x="128003" y="256832"/>
                </a:lnTo>
                <a:lnTo>
                  <a:pt x="126580" y="249504"/>
                </a:lnTo>
                <a:lnTo>
                  <a:pt x="100736" y="217754"/>
                </a:lnTo>
                <a:lnTo>
                  <a:pt x="89763" y="141185"/>
                </a:lnTo>
                <a:lnTo>
                  <a:pt x="87325" y="122631"/>
                </a:lnTo>
                <a:lnTo>
                  <a:pt x="84353" y="104254"/>
                </a:lnTo>
                <a:lnTo>
                  <a:pt x="78244" y="75044"/>
                </a:lnTo>
                <a:lnTo>
                  <a:pt x="76657" y="65747"/>
                </a:lnTo>
                <a:lnTo>
                  <a:pt x="75819" y="58051"/>
                </a:lnTo>
                <a:lnTo>
                  <a:pt x="75742" y="51968"/>
                </a:lnTo>
                <a:lnTo>
                  <a:pt x="75425" y="47129"/>
                </a:lnTo>
                <a:lnTo>
                  <a:pt x="131267" y="32664"/>
                </a:lnTo>
                <a:lnTo>
                  <a:pt x="194297" y="27190"/>
                </a:lnTo>
                <a:lnTo>
                  <a:pt x="239572" y="24765"/>
                </a:lnTo>
                <a:lnTo>
                  <a:pt x="246049" y="24904"/>
                </a:lnTo>
                <a:lnTo>
                  <a:pt x="308152" y="30505"/>
                </a:lnTo>
                <a:lnTo>
                  <a:pt x="368198" y="35585"/>
                </a:lnTo>
                <a:lnTo>
                  <a:pt x="422173" y="39636"/>
                </a:lnTo>
                <a:lnTo>
                  <a:pt x="462724" y="41821"/>
                </a:lnTo>
                <a:lnTo>
                  <a:pt x="489381" y="45097"/>
                </a:lnTo>
                <a:lnTo>
                  <a:pt x="568591" y="67513"/>
                </a:lnTo>
                <a:lnTo>
                  <a:pt x="615442" y="86690"/>
                </a:lnTo>
                <a:lnTo>
                  <a:pt x="663321" y="111201"/>
                </a:lnTo>
                <a:lnTo>
                  <a:pt x="709409" y="141084"/>
                </a:lnTo>
                <a:lnTo>
                  <a:pt x="750824" y="176352"/>
                </a:lnTo>
                <a:lnTo>
                  <a:pt x="784745" y="217043"/>
                </a:lnTo>
                <a:lnTo>
                  <a:pt x="808316" y="263156"/>
                </a:lnTo>
                <a:lnTo>
                  <a:pt x="824420" y="325691"/>
                </a:lnTo>
                <a:lnTo>
                  <a:pt x="830935" y="369049"/>
                </a:lnTo>
                <a:lnTo>
                  <a:pt x="834263" y="417347"/>
                </a:lnTo>
                <a:lnTo>
                  <a:pt x="832751" y="468198"/>
                </a:lnTo>
                <a:lnTo>
                  <a:pt x="824776" y="519277"/>
                </a:lnTo>
                <a:lnTo>
                  <a:pt x="808697" y="568210"/>
                </a:lnTo>
                <a:lnTo>
                  <a:pt x="782231" y="613638"/>
                </a:lnTo>
                <a:lnTo>
                  <a:pt x="762469" y="650163"/>
                </a:lnTo>
                <a:lnTo>
                  <a:pt x="741997" y="694194"/>
                </a:lnTo>
                <a:lnTo>
                  <a:pt x="725563" y="736536"/>
                </a:lnTo>
                <a:lnTo>
                  <a:pt x="714248" y="789470"/>
                </a:lnTo>
                <a:lnTo>
                  <a:pt x="710476" y="828840"/>
                </a:lnTo>
                <a:lnTo>
                  <a:pt x="711098" y="881202"/>
                </a:lnTo>
                <a:lnTo>
                  <a:pt x="720852" y="940168"/>
                </a:lnTo>
                <a:lnTo>
                  <a:pt x="744461" y="999299"/>
                </a:lnTo>
                <a:lnTo>
                  <a:pt x="746671" y="1003211"/>
                </a:lnTo>
                <a:lnTo>
                  <a:pt x="750849" y="1005649"/>
                </a:lnTo>
                <a:lnTo>
                  <a:pt x="757491" y="1005649"/>
                </a:lnTo>
                <a:lnTo>
                  <a:pt x="759523" y="1005103"/>
                </a:lnTo>
                <a:lnTo>
                  <a:pt x="767384" y="1000671"/>
                </a:lnTo>
                <a:lnTo>
                  <a:pt x="769531" y="993076"/>
                </a:lnTo>
                <a:lnTo>
                  <a:pt x="766165" y="987094"/>
                </a:lnTo>
                <a:lnTo>
                  <a:pt x="743927" y="929881"/>
                </a:lnTo>
                <a:lnTo>
                  <a:pt x="735507" y="872680"/>
                </a:lnTo>
                <a:lnTo>
                  <a:pt x="735838" y="822693"/>
                </a:lnTo>
                <a:lnTo>
                  <a:pt x="739825" y="787133"/>
                </a:lnTo>
                <a:lnTo>
                  <a:pt x="742708" y="771309"/>
                </a:lnTo>
                <a:lnTo>
                  <a:pt x="742721" y="770153"/>
                </a:lnTo>
                <a:lnTo>
                  <a:pt x="763181" y="708215"/>
                </a:lnTo>
                <a:lnTo>
                  <a:pt x="782574" y="665657"/>
                </a:lnTo>
                <a:lnTo>
                  <a:pt x="803567" y="626567"/>
                </a:lnTo>
                <a:lnTo>
                  <a:pt x="835279" y="569823"/>
                </a:lnTo>
                <a:lnTo>
                  <a:pt x="852855" y="508762"/>
                </a:lnTo>
                <a:lnTo>
                  <a:pt x="859332" y="44698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5" name="object 4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39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39" y="22860"/>
                </a:lnTo>
                <a:lnTo>
                  <a:pt x="7393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26690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300371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38" y="0"/>
                </a:lnTo>
                <a:lnTo>
                  <a:pt x="501262" y="362648"/>
                </a:lnTo>
                <a:lnTo>
                  <a:pt x="223762" y="0"/>
                </a:lnTo>
                <a:lnTo>
                  <a:pt x="0" y="0"/>
                </a:lnTo>
                <a:lnTo>
                  <a:pt x="0" y="714009"/>
                </a:lnTo>
                <a:lnTo>
                  <a:pt x="246034" y="714009"/>
                </a:lnTo>
                <a:lnTo>
                  <a:pt x="239877" y="348450"/>
                </a:lnTo>
                <a:lnTo>
                  <a:pt x="54549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" name="object 52"/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53" name="object 53"/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63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63" y="713981"/>
                  </a:lnTo>
                  <a:lnTo>
                    <a:pt x="243763" y="340017"/>
                  </a:lnTo>
                  <a:lnTo>
                    <a:pt x="283286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14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14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39" y="1081579"/>
                  </a:lnTo>
                  <a:lnTo>
                    <a:pt x="1436615" y="1036980"/>
                  </a:lnTo>
                  <a:lnTo>
                    <a:pt x="1449483" y="991210"/>
                  </a:lnTo>
                  <a:lnTo>
                    <a:pt x="1459653" y="944358"/>
                  </a:lnTo>
                  <a:lnTo>
                    <a:pt x="1467031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9" y="608675"/>
                  </a:lnTo>
                  <a:lnTo>
                    <a:pt x="1438024" y="563633"/>
                  </a:lnTo>
                  <a:lnTo>
                    <a:pt x="1423116" y="519696"/>
                  </a:lnTo>
                  <a:lnTo>
                    <a:pt x="1405768" y="476946"/>
                  </a:lnTo>
                  <a:lnTo>
                    <a:pt x="1386063" y="435468"/>
                  </a:lnTo>
                  <a:lnTo>
                    <a:pt x="1364085" y="395344"/>
                  </a:lnTo>
                  <a:lnTo>
                    <a:pt x="1339917" y="356659"/>
                  </a:lnTo>
                  <a:lnTo>
                    <a:pt x="1313643" y="319496"/>
                  </a:lnTo>
                  <a:lnTo>
                    <a:pt x="1285345" y="283939"/>
                  </a:lnTo>
                  <a:lnTo>
                    <a:pt x="1255108" y="250070"/>
                  </a:lnTo>
                  <a:lnTo>
                    <a:pt x="1223014" y="217973"/>
                  </a:lnTo>
                  <a:lnTo>
                    <a:pt x="1189148" y="187733"/>
                  </a:lnTo>
                  <a:lnTo>
                    <a:pt x="1153592" y="159431"/>
                  </a:lnTo>
                  <a:lnTo>
                    <a:pt x="1116430" y="133153"/>
                  </a:lnTo>
                  <a:lnTo>
                    <a:pt x="1077745" y="108981"/>
                  </a:lnTo>
                  <a:lnTo>
                    <a:pt x="1037621" y="86999"/>
                  </a:lnTo>
                  <a:lnTo>
                    <a:pt x="996142" y="67291"/>
                  </a:lnTo>
                  <a:lnTo>
                    <a:pt x="953390" y="49939"/>
                  </a:lnTo>
                  <a:lnTo>
                    <a:pt x="909449" y="35028"/>
                  </a:lnTo>
                  <a:lnTo>
                    <a:pt x="864402" y="22640"/>
                  </a:lnTo>
                  <a:lnTo>
                    <a:pt x="818333" y="12860"/>
                  </a:lnTo>
                  <a:lnTo>
                    <a:pt x="771325" y="5771"/>
                  </a:lnTo>
                  <a:lnTo>
                    <a:pt x="723462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76" y="181749"/>
                  </a:lnTo>
                  <a:lnTo>
                    <a:pt x="66395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73" y="102298"/>
                  </a:lnTo>
                  <a:lnTo>
                    <a:pt x="85420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36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56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11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04" y="75095"/>
                  </a:moveTo>
                  <a:lnTo>
                    <a:pt x="144780" y="53733"/>
                  </a:lnTo>
                  <a:lnTo>
                    <a:pt x="113157" y="66840"/>
                  </a:lnTo>
                  <a:lnTo>
                    <a:pt x="121920" y="87985"/>
                  </a:lnTo>
                  <a:lnTo>
                    <a:pt x="153504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43" y="78511"/>
                  </a:lnTo>
                  <a:lnTo>
                    <a:pt x="122986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21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88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19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21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59" y="53505"/>
                  </a:lnTo>
                  <a:lnTo>
                    <a:pt x="482371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64" y="17157"/>
                  </a:lnTo>
                  <a:lnTo>
                    <a:pt x="454164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27" y="38201"/>
                  </a:lnTo>
                  <a:lnTo>
                    <a:pt x="433565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64" y="50927"/>
                  </a:lnTo>
                  <a:lnTo>
                    <a:pt x="454164" y="17157"/>
                  </a:lnTo>
                  <a:lnTo>
                    <a:pt x="453301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97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796" y="83769"/>
                  </a:lnTo>
                  <a:lnTo>
                    <a:pt x="450405" y="90576"/>
                  </a:lnTo>
                  <a:lnTo>
                    <a:pt x="445223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74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17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12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35" y="39255"/>
                  </a:moveTo>
                  <a:lnTo>
                    <a:pt x="683806" y="35496"/>
                  </a:lnTo>
                  <a:lnTo>
                    <a:pt x="689406" y="6705"/>
                  </a:lnTo>
                  <a:lnTo>
                    <a:pt x="655269" y="0"/>
                  </a:lnTo>
                  <a:lnTo>
                    <a:pt x="649681" y="28994"/>
                  </a:lnTo>
                  <a:lnTo>
                    <a:pt x="638581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61" y="67449"/>
                  </a:lnTo>
                  <a:lnTo>
                    <a:pt x="703135" y="39255"/>
                  </a:lnTo>
                  <a:close/>
                </a:path>
                <a:path w="1464309" h="1243330">
                  <a:moveTo>
                    <a:pt x="807364" y="99999"/>
                  </a:moveTo>
                  <a:lnTo>
                    <a:pt x="806704" y="97345"/>
                  </a:lnTo>
                  <a:lnTo>
                    <a:pt x="802487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3993" y="76631"/>
                  </a:lnTo>
                  <a:lnTo>
                    <a:pt x="770153" y="79730"/>
                  </a:lnTo>
                  <a:lnTo>
                    <a:pt x="774890" y="84518"/>
                  </a:lnTo>
                  <a:lnTo>
                    <a:pt x="777722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84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08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33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45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83" y="104305"/>
                  </a:lnTo>
                  <a:lnTo>
                    <a:pt x="803008" y="126225"/>
                  </a:lnTo>
                  <a:lnTo>
                    <a:pt x="804062" y="122605"/>
                  </a:lnTo>
                  <a:lnTo>
                    <a:pt x="806742" y="104305"/>
                  </a:lnTo>
                  <a:lnTo>
                    <a:pt x="807364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87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44" y="173723"/>
                  </a:lnTo>
                  <a:lnTo>
                    <a:pt x="834605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26" y="132067"/>
                  </a:lnTo>
                  <a:lnTo>
                    <a:pt x="885037" y="134886"/>
                  </a:lnTo>
                  <a:lnTo>
                    <a:pt x="889863" y="137185"/>
                  </a:lnTo>
                  <a:lnTo>
                    <a:pt x="893775" y="139547"/>
                  </a:lnTo>
                  <a:lnTo>
                    <a:pt x="897102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13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13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50" y="182600"/>
                  </a:lnTo>
                  <a:lnTo>
                    <a:pt x="1024318" y="181229"/>
                  </a:lnTo>
                  <a:lnTo>
                    <a:pt x="1024318" y="219405"/>
                  </a:lnTo>
                  <a:lnTo>
                    <a:pt x="1022680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91" y="198691"/>
                  </a:lnTo>
                  <a:lnTo>
                    <a:pt x="1015555" y="202057"/>
                  </a:lnTo>
                  <a:lnTo>
                    <a:pt x="1020445" y="206883"/>
                  </a:lnTo>
                  <a:lnTo>
                    <a:pt x="1023467" y="212839"/>
                  </a:lnTo>
                  <a:lnTo>
                    <a:pt x="1024229" y="218795"/>
                  </a:lnTo>
                  <a:lnTo>
                    <a:pt x="1024318" y="219405"/>
                  </a:lnTo>
                  <a:lnTo>
                    <a:pt x="1024318" y="181229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70" y="269367"/>
                  </a:lnTo>
                  <a:lnTo>
                    <a:pt x="999032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68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406" y="253555"/>
                  </a:lnTo>
                  <a:lnTo>
                    <a:pt x="989076" y="253555"/>
                  </a:lnTo>
                  <a:lnTo>
                    <a:pt x="982967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29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34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02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53" y="492594"/>
                  </a:lnTo>
                  <a:lnTo>
                    <a:pt x="1195019" y="511898"/>
                  </a:lnTo>
                  <a:lnTo>
                    <a:pt x="1200150" y="518871"/>
                  </a:lnTo>
                  <a:lnTo>
                    <a:pt x="1206538" y="524662"/>
                  </a:lnTo>
                  <a:lnTo>
                    <a:pt x="1213993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809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67" y="682472"/>
                  </a:lnTo>
                  <a:lnTo>
                    <a:pt x="1369809" y="649744"/>
                  </a:lnTo>
                  <a:close/>
                </a:path>
                <a:path w="1464309" h="1243330">
                  <a:moveTo>
                    <a:pt x="1370774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308" y="538861"/>
                  </a:lnTo>
                  <a:lnTo>
                    <a:pt x="1299121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688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74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68" y="1144193"/>
                  </a:lnTo>
                  <a:lnTo>
                    <a:pt x="1360868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68" y="1192161"/>
                  </a:lnTo>
                  <a:lnTo>
                    <a:pt x="1360868" y="1144193"/>
                  </a:lnTo>
                  <a:lnTo>
                    <a:pt x="1347038" y="1137234"/>
                  </a:lnTo>
                  <a:lnTo>
                    <a:pt x="1324317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38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39" y="119084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77" y="1237830"/>
                  </a:lnTo>
                  <a:lnTo>
                    <a:pt x="1381912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81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57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05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70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56" y="764146"/>
                  </a:lnTo>
                  <a:lnTo>
                    <a:pt x="1397381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89" y="850303"/>
                  </a:lnTo>
                  <a:lnTo>
                    <a:pt x="1409458" y="815505"/>
                  </a:lnTo>
                  <a:lnTo>
                    <a:pt x="1311808" y="823315"/>
                  </a:lnTo>
                  <a:lnTo>
                    <a:pt x="1314488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30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196" y="995324"/>
                  </a:moveTo>
                  <a:lnTo>
                    <a:pt x="1415961" y="979335"/>
                  </a:lnTo>
                  <a:lnTo>
                    <a:pt x="1415846" y="978471"/>
                  </a:lnTo>
                  <a:lnTo>
                    <a:pt x="1415376" y="975144"/>
                  </a:lnTo>
                  <a:lnTo>
                    <a:pt x="1405140" y="958875"/>
                  </a:lnTo>
                  <a:lnTo>
                    <a:pt x="1389291" y="947686"/>
                  </a:lnTo>
                  <a:lnTo>
                    <a:pt x="1387475" y="947229"/>
                  </a:lnTo>
                  <a:lnTo>
                    <a:pt x="1387475" y="1002296"/>
                  </a:lnTo>
                  <a:lnTo>
                    <a:pt x="1385785" y="1008748"/>
                  </a:lnTo>
                  <a:lnTo>
                    <a:pt x="1384960" y="1011720"/>
                  </a:lnTo>
                  <a:lnTo>
                    <a:pt x="1379753" y="1018311"/>
                  </a:lnTo>
                  <a:lnTo>
                    <a:pt x="1372412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85" y="1008748"/>
                  </a:lnTo>
                  <a:lnTo>
                    <a:pt x="1343456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01" y="978471"/>
                  </a:lnTo>
                  <a:lnTo>
                    <a:pt x="1375308" y="980554"/>
                  </a:lnTo>
                  <a:lnTo>
                    <a:pt x="1382052" y="985405"/>
                  </a:lnTo>
                  <a:lnTo>
                    <a:pt x="1386370" y="992746"/>
                  </a:lnTo>
                  <a:lnTo>
                    <a:pt x="1387475" y="1002296"/>
                  </a:lnTo>
                  <a:lnTo>
                    <a:pt x="1387475" y="947229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3992" y="989888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101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24" y="1025258"/>
                  </a:lnTo>
                  <a:lnTo>
                    <a:pt x="1403324" y="1024699"/>
                  </a:lnTo>
                  <a:lnTo>
                    <a:pt x="1405026" y="1023048"/>
                  </a:lnTo>
                  <a:lnTo>
                    <a:pt x="1409331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196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40" y="0"/>
                </a:moveTo>
                <a:lnTo>
                  <a:pt x="312139" y="3296"/>
                </a:lnTo>
                <a:lnTo>
                  <a:pt x="265140" y="12899"/>
                </a:lnTo>
                <a:lnTo>
                  <a:pt x="220574" y="28379"/>
                </a:lnTo>
                <a:lnTo>
                  <a:pt x="178872" y="49304"/>
                </a:lnTo>
                <a:lnTo>
                  <a:pt x="140464" y="75245"/>
                </a:lnTo>
                <a:lnTo>
                  <a:pt x="105780" y="105771"/>
                </a:lnTo>
                <a:lnTo>
                  <a:pt x="75252" y="140453"/>
                </a:lnTo>
                <a:lnTo>
                  <a:pt x="49309" y="178859"/>
                </a:lnTo>
                <a:lnTo>
                  <a:pt x="28382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2" y="501707"/>
                </a:lnTo>
                <a:lnTo>
                  <a:pt x="49309" y="543411"/>
                </a:lnTo>
                <a:lnTo>
                  <a:pt x="75252" y="581819"/>
                </a:lnTo>
                <a:lnTo>
                  <a:pt x="105780" y="616503"/>
                </a:lnTo>
                <a:lnTo>
                  <a:pt x="140464" y="647031"/>
                </a:lnTo>
                <a:lnTo>
                  <a:pt x="178872" y="672974"/>
                </a:lnTo>
                <a:lnTo>
                  <a:pt x="220574" y="693900"/>
                </a:lnTo>
                <a:lnTo>
                  <a:pt x="265140" y="709381"/>
                </a:lnTo>
                <a:lnTo>
                  <a:pt x="312139" y="718984"/>
                </a:lnTo>
                <a:lnTo>
                  <a:pt x="361140" y="722281"/>
                </a:lnTo>
                <a:lnTo>
                  <a:pt x="410954" y="718874"/>
                </a:lnTo>
                <a:lnTo>
                  <a:pt x="458686" y="708956"/>
                </a:lnTo>
                <a:lnTo>
                  <a:pt x="503886" y="692977"/>
                </a:lnTo>
                <a:lnTo>
                  <a:pt x="546102" y="671391"/>
                </a:lnTo>
                <a:lnTo>
                  <a:pt x="584881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4" y="499815"/>
                </a:lnTo>
                <a:lnTo>
                  <a:pt x="401531" y="514502"/>
                </a:lnTo>
                <a:lnTo>
                  <a:pt x="361140" y="519690"/>
                </a:lnTo>
                <a:lnTo>
                  <a:pt x="311024" y="511608"/>
                </a:lnTo>
                <a:lnTo>
                  <a:pt x="267498" y="489100"/>
                </a:lnTo>
                <a:lnTo>
                  <a:pt x="233173" y="454777"/>
                </a:lnTo>
                <a:lnTo>
                  <a:pt x="210663" y="411250"/>
                </a:lnTo>
                <a:lnTo>
                  <a:pt x="202580" y="361130"/>
                </a:lnTo>
                <a:lnTo>
                  <a:pt x="210663" y="311004"/>
                </a:lnTo>
                <a:lnTo>
                  <a:pt x="233173" y="267474"/>
                </a:lnTo>
                <a:lnTo>
                  <a:pt x="267498" y="233150"/>
                </a:lnTo>
                <a:lnTo>
                  <a:pt x="311024" y="210642"/>
                </a:lnTo>
                <a:lnTo>
                  <a:pt x="361140" y="202559"/>
                </a:lnTo>
                <a:lnTo>
                  <a:pt x="402194" y="207920"/>
                </a:lnTo>
                <a:lnTo>
                  <a:pt x="439239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71" y="276431"/>
                </a:lnTo>
                <a:lnTo>
                  <a:pt x="697778" y="230161"/>
                </a:lnTo>
                <a:lnTo>
                  <a:pt x="677468" y="186795"/>
                </a:lnTo>
                <a:lnTo>
                  <a:pt x="651806" y="146796"/>
                </a:lnTo>
                <a:lnTo>
                  <a:pt x="621252" y="110629"/>
                </a:lnTo>
                <a:lnTo>
                  <a:pt x="586271" y="78755"/>
                </a:lnTo>
                <a:lnTo>
                  <a:pt x="547324" y="51638"/>
                </a:lnTo>
                <a:lnTo>
                  <a:pt x="504875" y="29741"/>
                </a:lnTo>
                <a:lnTo>
                  <a:pt x="459387" y="13527"/>
                </a:lnTo>
                <a:lnTo>
                  <a:pt x="411321" y="3458"/>
                </a:lnTo>
                <a:lnTo>
                  <a:pt x="36114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" name="object 57"/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58" name="object 58"/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306" y="680607"/>
                  </a:lnTo>
                  <a:lnTo>
                    <a:pt x="5245306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13450298" y="5776235"/>
            <a:ext cx="1109345" cy="1178560"/>
            <a:chOff x="13450298" y="5776235"/>
            <a:chExt cx="1109345" cy="1178560"/>
          </a:xfrm>
        </p:grpSpPr>
        <p:sp>
          <p:nvSpPr>
            <p:cNvPr id="62" name="object 62"/>
            <p:cNvSpPr/>
            <p:nvPr/>
          </p:nvSpPr>
          <p:spPr>
            <a:xfrm>
              <a:off x="13450298" y="5776235"/>
              <a:ext cx="533400" cy="385445"/>
            </a:xfrm>
            <a:custGeom>
              <a:avLst/>
              <a:gdLst/>
              <a:ahLst/>
              <a:cxnLst/>
              <a:rect l="l" t="t" r="r" b="b"/>
              <a:pathLst>
                <a:path w="533400" h="385445">
                  <a:moveTo>
                    <a:pt x="338921" y="0"/>
                  </a:moveTo>
                  <a:lnTo>
                    <a:pt x="128299" y="0"/>
                  </a:lnTo>
                  <a:lnTo>
                    <a:pt x="78404" y="10099"/>
                  </a:lnTo>
                  <a:lnTo>
                    <a:pt x="37617" y="37623"/>
                  </a:lnTo>
                  <a:lnTo>
                    <a:pt x="10097" y="78413"/>
                  </a:lnTo>
                  <a:lnTo>
                    <a:pt x="0" y="128310"/>
                  </a:lnTo>
                  <a:lnTo>
                    <a:pt x="0" y="338932"/>
                  </a:lnTo>
                  <a:lnTo>
                    <a:pt x="3648" y="356965"/>
                  </a:lnTo>
                  <a:lnTo>
                    <a:pt x="13593" y="371708"/>
                  </a:lnTo>
                  <a:lnTo>
                    <a:pt x="28333" y="381657"/>
                  </a:lnTo>
                  <a:lnTo>
                    <a:pt x="46365" y="385307"/>
                  </a:lnTo>
                  <a:lnTo>
                    <a:pt x="130299" y="385244"/>
                  </a:lnTo>
                  <a:lnTo>
                    <a:pt x="166635" y="364230"/>
                  </a:lnTo>
                  <a:lnTo>
                    <a:pt x="172588" y="326148"/>
                  </a:lnTo>
                  <a:lnTo>
                    <a:pt x="152189" y="296163"/>
                  </a:lnTo>
                  <a:lnTo>
                    <a:pt x="148299" y="289906"/>
                  </a:lnTo>
                  <a:lnTo>
                    <a:pt x="145908" y="283167"/>
                  </a:lnTo>
                  <a:lnTo>
                    <a:pt x="145095" y="276106"/>
                  </a:lnTo>
                  <a:lnTo>
                    <a:pt x="148835" y="261233"/>
                  </a:lnTo>
                  <a:lnTo>
                    <a:pt x="159031" y="249073"/>
                  </a:lnTo>
                  <a:lnTo>
                    <a:pt x="174143" y="240867"/>
                  </a:lnTo>
                  <a:lnTo>
                    <a:pt x="192632" y="237856"/>
                  </a:lnTo>
                  <a:lnTo>
                    <a:pt x="211117" y="240867"/>
                  </a:lnTo>
                  <a:lnTo>
                    <a:pt x="226230" y="249073"/>
                  </a:lnTo>
                  <a:lnTo>
                    <a:pt x="236428" y="261233"/>
                  </a:lnTo>
                  <a:lnTo>
                    <a:pt x="240170" y="276106"/>
                  </a:lnTo>
                  <a:lnTo>
                    <a:pt x="239353" y="283165"/>
                  </a:lnTo>
                  <a:lnTo>
                    <a:pt x="236928" y="289946"/>
                  </a:lnTo>
                  <a:lnTo>
                    <a:pt x="232939" y="296323"/>
                  </a:lnTo>
                  <a:lnTo>
                    <a:pt x="227427" y="302168"/>
                  </a:lnTo>
                  <a:lnTo>
                    <a:pt x="218377" y="313336"/>
                  </a:lnTo>
                  <a:lnTo>
                    <a:pt x="212786" y="325861"/>
                  </a:lnTo>
                  <a:lnTo>
                    <a:pt x="210859" y="339042"/>
                  </a:lnTo>
                  <a:lnTo>
                    <a:pt x="212799" y="352177"/>
                  </a:lnTo>
                  <a:lnTo>
                    <a:pt x="239676" y="380905"/>
                  </a:lnTo>
                  <a:lnTo>
                    <a:pt x="338921" y="385307"/>
                  </a:lnTo>
                  <a:lnTo>
                    <a:pt x="356955" y="381657"/>
                  </a:lnTo>
                  <a:lnTo>
                    <a:pt x="371698" y="371708"/>
                  </a:lnTo>
                  <a:lnTo>
                    <a:pt x="381646" y="356965"/>
                  </a:lnTo>
                  <a:lnTo>
                    <a:pt x="385297" y="338932"/>
                  </a:lnTo>
                  <a:lnTo>
                    <a:pt x="385297" y="268012"/>
                  </a:lnTo>
                  <a:lnTo>
                    <a:pt x="379904" y="262620"/>
                  </a:lnTo>
                  <a:lnTo>
                    <a:pt x="366596" y="262620"/>
                  </a:lnTo>
                  <a:lnTo>
                    <a:pt x="361193" y="268012"/>
                  </a:lnTo>
                  <a:lnTo>
                    <a:pt x="361193" y="338932"/>
                  </a:lnTo>
                  <a:lnTo>
                    <a:pt x="359440" y="347593"/>
                  </a:lnTo>
                  <a:lnTo>
                    <a:pt x="354663" y="354673"/>
                  </a:lnTo>
                  <a:lnTo>
                    <a:pt x="347583" y="359450"/>
                  </a:lnTo>
                  <a:lnTo>
                    <a:pt x="338921" y="361203"/>
                  </a:lnTo>
                  <a:lnTo>
                    <a:pt x="257405" y="361203"/>
                  </a:lnTo>
                  <a:lnTo>
                    <a:pt x="234965" y="338614"/>
                  </a:lnTo>
                  <a:lnTo>
                    <a:pt x="236085" y="331983"/>
                  </a:lnTo>
                  <a:lnTo>
                    <a:pt x="239057" y="325617"/>
                  </a:lnTo>
                  <a:lnTo>
                    <a:pt x="243730" y="319906"/>
                  </a:lnTo>
                  <a:lnTo>
                    <a:pt x="252527" y="310466"/>
                  </a:lnTo>
                  <a:lnTo>
                    <a:pt x="258964" y="299840"/>
                  </a:lnTo>
                  <a:lnTo>
                    <a:pt x="262918" y="288297"/>
                  </a:lnTo>
                  <a:lnTo>
                    <a:pt x="264264" y="276106"/>
                  </a:lnTo>
                  <a:lnTo>
                    <a:pt x="258625" y="251863"/>
                  </a:lnTo>
                  <a:lnTo>
                    <a:pt x="243259" y="232043"/>
                  </a:lnTo>
                  <a:lnTo>
                    <a:pt x="220487" y="218670"/>
                  </a:lnTo>
                  <a:lnTo>
                    <a:pt x="192632" y="213763"/>
                  </a:lnTo>
                  <a:lnTo>
                    <a:pt x="164773" y="218670"/>
                  </a:lnTo>
                  <a:lnTo>
                    <a:pt x="142002" y="232043"/>
                  </a:lnTo>
                  <a:lnTo>
                    <a:pt x="126638" y="251863"/>
                  </a:lnTo>
                  <a:lnTo>
                    <a:pt x="121001" y="276106"/>
                  </a:lnTo>
                  <a:lnTo>
                    <a:pt x="122350" y="288324"/>
                  </a:lnTo>
                  <a:lnTo>
                    <a:pt x="126297" y="299858"/>
                  </a:lnTo>
                  <a:lnTo>
                    <a:pt x="132690" y="310416"/>
                  </a:lnTo>
                  <a:lnTo>
                    <a:pt x="141377" y="319707"/>
                  </a:lnTo>
                  <a:lnTo>
                    <a:pt x="146182" y="325617"/>
                  </a:lnTo>
                  <a:lnTo>
                    <a:pt x="127859" y="361203"/>
                  </a:lnTo>
                  <a:lnTo>
                    <a:pt x="46365" y="361203"/>
                  </a:lnTo>
                  <a:lnTo>
                    <a:pt x="37703" y="359450"/>
                  </a:lnTo>
                  <a:lnTo>
                    <a:pt x="30623" y="354673"/>
                  </a:lnTo>
                  <a:lnTo>
                    <a:pt x="25846" y="347593"/>
                  </a:lnTo>
                  <a:lnTo>
                    <a:pt x="24093" y="338932"/>
                  </a:lnTo>
                  <a:lnTo>
                    <a:pt x="24093" y="128310"/>
                  </a:lnTo>
                  <a:lnTo>
                    <a:pt x="32296" y="87789"/>
                  </a:lnTo>
                  <a:lnTo>
                    <a:pt x="54651" y="54661"/>
                  </a:lnTo>
                  <a:lnTo>
                    <a:pt x="87779" y="32306"/>
                  </a:lnTo>
                  <a:lnTo>
                    <a:pt x="128299" y="24103"/>
                  </a:lnTo>
                  <a:lnTo>
                    <a:pt x="338921" y="24103"/>
                  </a:lnTo>
                  <a:lnTo>
                    <a:pt x="361256" y="134938"/>
                  </a:lnTo>
                  <a:lnTo>
                    <a:pt x="365555" y="150215"/>
                  </a:lnTo>
                  <a:lnTo>
                    <a:pt x="372606" y="162272"/>
                  </a:lnTo>
                  <a:lnTo>
                    <a:pt x="382233" y="171392"/>
                  </a:lnTo>
                  <a:lnTo>
                    <a:pt x="394145" y="177209"/>
                  </a:lnTo>
                  <a:lnTo>
                    <a:pt x="407230" y="179225"/>
                  </a:lnTo>
                  <a:lnTo>
                    <a:pt x="420368" y="177405"/>
                  </a:lnTo>
                  <a:lnTo>
                    <a:pt x="432851" y="171961"/>
                  </a:lnTo>
                  <a:lnTo>
                    <a:pt x="443976" y="163104"/>
                  </a:lnTo>
                  <a:lnTo>
                    <a:pt x="450364" y="156991"/>
                  </a:lnTo>
                  <a:lnTo>
                    <a:pt x="456626" y="153101"/>
                  </a:lnTo>
                  <a:lnTo>
                    <a:pt x="463368" y="150713"/>
                  </a:lnTo>
                  <a:lnTo>
                    <a:pt x="470435" y="149901"/>
                  </a:lnTo>
                  <a:lnTo>
                    <a:pt x="485307" y="153643"/>
                  </a:lnTo>
                  <a:lnTo>
                    <a:pt x="497463" y="163841"/>
                  </a:lnTo>
                  <a:lnTo>
                    <a:pt x="505666" y="178954"/>
                  </a:lnTo>
                  <a:lnTo>
                    <a:pt x="508675" y="197439"/>
                  </a:lnTo>
                  <a:lnTo>
                    <a:pt x="505666" y="215927"/>
                  </a:lnTo>
                  <a:lnTo>
                    <a:pt x="497463" y="231040"/>
                  </a:lnTo>
                  <a:lnTo>
                    <a:pt x="485307" y="241236"/>
                  </a:lnTo>
                  <a:lnTo>
                    <a:pt x="470435" y="244976"/>
                  </a:lnTo>
                  <a:lnTo>
                    <a:pt x="463376" y="244165"/>
                  </a:lnTo>
                  <a:lnTo>
                    <a:pt x="456630" y="241780"/>
                  </a:lnTo>
                  <a:lnTo>
                    <a:pt x="450354" y="237900"/>
                  </a:lnTo>
                  <a:lnTo>
                    <a:pt x="444708" y="232600"/>
                  </a:lnTo>
                  <a:lnTo>
                    <a:pt x="440300" y="227584"/>
                  </a:lnTo>
                  <a:lnTo>
                    <a:pt x="432688" y="227123"/>
                  </a:lnTo>
                  <a:lnTo>
                    <a:pt x="422709" y="235929"/>
                  </a:lnTo>
                  <a:lnTo>
                    <a:pt x="422238" y="243552"/>
                  </a:lnTo>
                  <a:lnTo>
                    <a:pt x="426636" y="248536"/>
                  </a:lnTo>
                  <a:lnTo>
                    <a:pt x="436080" y="257333"/>
                  </a:lnTo>
                  <a:lnTo>
                    <a:pt x="446706" y="263770"/>
                  </a:lnTo>
                  <a:lnTo>
                    <a:pt x="458247" y="267724"/>
                  </a:lnTo>
                  <a:lnTo>
                    <a:pt x="470435" y="269070"/>
                  </a:lnTo>
                  <a:lnTo>
                    <a:pt x="494679" y="263432"/>
                  </a:lnTo>
                  <a:lnTo>
                    <a:pt x="514498" y="248065"/>
                  </a:lnTo>
                  <a:lnTo>
                    <a:pt x="527872" y="225293"/>
                  </a:lnTo>
                  <a:lnTo>
                    <a:pt x="532779" y="197439"/>
                  </a:lnTo>
                  <a:lnTo>
                    <a:pt x="527872" y="169578"/>
                  </a:lnTo>
                  <a:lnTo>
                    <a:pt x="514498" y="146803"/>
                  </a:lnTo>
                  <a:lnTo>
                    <a:pt x="494679" y="131435"/>
                  </a:lnTo>
                  <a:lnTo>
                    <a:pt x="470435" y="125797"/>
                  </a:lnTo>
                  <a:lnTo>
                    <a:pt x="458219" y="127146"/>
                  </a:lnTo>
                  <a:lnTo>
                    <a:pt x="446686" y="131094"/>
                  </a:lnTo>
                  <a:lnTo>
                    <a:pt x="436125" y="137490"/>
                  </a:lnTo>
                  <a:lnTo>
                    <a:pt x="426824" y="146184"/>
                  </a:lnTo>
                  <a:lnTo>
                    <a:pt x="420910" y="150994"/>
                  </a:lnTo>
                  <a:lnTo>
                    <a:pt x="414448" y="154012"/>
                  </a:lnTo>
                  <a:lnTo>
                    <a:pt x="407797" y="155123"/>
                  </a:lnTo>
                  <a:lnTo>
                    <a:pt x="401317" y="154215"/>
                  </a:lnTo>
                  <a:lnTo>
                    <a:pt x="395658" y="151352"/>
                  </a:lnTo>
                  <a:lnTo>
                    <a:pt x="391041" y="146697"/>
                  </a:lnTo>
                  <a:lnTo>
                    <a:pt x="387557" y="140376"/>
                  </a:lnTo>
                  <a:lnTo>
                    <a:pt x="385297" y="132519"/>
                  </a:lnTo>
                  <a:lnTo>
                    <a:pt x="385297" y="46386"/>
                  </a:lnTo>
                  <a:lnTo>
                    <a:pt x="381646" y="28346"/>
                  </a:lnTo>
                  <a:lnTo>
                    <a:pt x="371698" y="13600"/>
                  </a:lnTo>
                  <a:lnTo>
                    <a:pt x="356955" y="3650"/>
                  </a:lnTo>
                  <a:lnTo>
                    <a:pt x="33892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186136" y="6722886"/>
              <a:ext cx="98876" cy="231877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3704703" y="5849425"/>
              <a:ext cx="854710" cy="1033780"/>
            </a:xfrm>
            <a:custGeom>
              <a:avLst/>
              <a:gdLst/>
              <a:ahLst/>
              <a:cxnLst/>
              <a:rect l="l" t="t" r="r" b="b"/>
              <a:pathLst>
                <a:path w="854709" h="1033779">
                  <a:moveTo>
                    <a:pt x="211786" y="341630"/>
                  </a:moveTo>
                  <a:lnTo>
                    <a:pt x="179710" y="346710"/>
                  </a:lnTo>
                  <a:lnTo>
                    <a:pt x="153490" y="361950"/>
                  </a:lnTo>
                  <a:lnTo>
                    <a:pt x="135798" y="384810"/>
                  </a:lnTo>
                  <a:lnTo>
                    <a:pt x="129307" y="412750"/>
                  </a:lnTo>
                  <a:lnTo>
                    <a:pt x="130854" y="426720"/>
                  </a:lnTo>
                  <a:lnTo>
                    <a:pt x="135385" y="439420"/>
                  </a:lnTo>
                  <a:lnTo>
                    <a:pt x="142736" y="452120"/>
                  </a:lnTo>
                  <a:lnTo>
                    <a:pt x="152741" y="462280"/>
                  </a:lnTo>
                  <a:lnTo>
                    <a:pt x="158788" y="469900"/>
                  </a:lnTo>
                  <a:lnTo>
                    <a:pt x="162572" y="478790"/>
                  </a:lnTo>
                  <a:lnTo>
                    <a:pt x="163951" y="486410"/>
                  </a:lnTo>
                  <a:lnTo>
                    <a:pt x="162783" y="495300"/>
                  </a:lnTo>
                  <a:lnTo>
                    <a:pt x="159154" y="501650"/>
                  </a:lnTo>
                  <a:lnTo>
                    <a:pt x="153278" y="508000"/>
                  </a:lnTo>
                  <a:lnTo>
                    <a:pt x="145316" y="513080"/>
                  </a:lnTo>
                  <a:lnTo>
                    <a:pt x="135433" y="515620"/>
                  </a:lnTo>
                  <a:lnTo>
                    <a:pt x="46147" y="515620"/>
                  </a:lnTo>
                  <a:lnTo>
                    <a:pt x="34442" y="516890"/>
                  </a:lnTo>
                  <a:lnTo>
                    <a:pt x="2027" y="547370"/>
                  </a:lnTo>
                  <a:lnTo>
                    <a:pt x="0" y="558800"/>
                  </a:lnTo>
                  <a:lnTo>
                    <a:pt x="866" y="570230"/>
                  </a:lnTo>
                  <a:lnTo>
                    <a:pt x="19571" y="609600"/>
                  </a:lnTo>
                  <a:lnTo>
                    <a:pt x="50491" y="661670"/>
                  </a:lnTo>
                  <a:lnTo>
                    <a:pt x="65487" y="684530"/>
                  </a:lnTo>
                  <a:lnTo>
                    <a:pt x="85711" y="716280"/>
                  </a:lnTo>
                  <a:lnTo>
                    <a:pt x="102061" y="744220"/>
                  </a:lnTo>
                  <a:lnTo>
                    <a:pt x="112934" y="769620"/>
                  </a:lnTo>
                  <a:lnTo>
                    <a:pt x="116732" y="793750"/>
                  </a:lnTo>
                  <a:lnTo>
                    <a:pt x="111564" y="880110"/>
                  </a:lnTo>
                  <a:lnTo>
                    <a:pt x="111488" y="881380"/>
                  </a:lnTo>
                  <a:lnTo>
                    <a:pt x="111412" y="882650"/>
                  </a:lnTo>
                  <a:lnTo>
                    <a:pt x="111336" y="883920"/>
                  </a:lnTo>
                  <a:lnTo>
                    <a:pt x="100216" y="947420"/>
                  </a:lnTo>
                  <a:lnTo>
                    <a:pt x="87435" y="989330"/>
                  </a:lnTo>
                  <a:lnTo>
                    <a:pt x="77057" y="1013460"/>
                  </a:lnTo>
                  <a:lnTo>
                    <a:pt x="74995" y="1017270"/>
                  </a:lnTo>
                  <a:lnTo>
                    <a:pt x="72199" y="1023620"/>
                  </a:lnTo>
                  <a:lnTo>
                    <a:pt x="74838" y="1029970"/>
                  </a:lnTo>
                  <a:lnTo>
                    <a:pt x="82502" y="1033780"/>
                  </a:lnTo>
                  <a:lnTo>
                    <a:pt x="90481" y="1033780"/>
                  </a:lnTo>
                  <a:lnTo>
                    <a:pt x="117885" y="974090"/>
                  </a:lnTo>
                  <a:lnTo>
                    <a:pt x="128506" y="930910"/>
                  </a:lnTo>
                  <a:lnTo>
                    <a:pt x="136890" y="871220"/>
                  </a:lnTo>
                  <a:lnTo>
                    <a:pt x="140825" y="793750"/>
                  </a:lnTo>
                  <a:lnTo>
                    <a:pt x="136771" y="765810"/>
                  </a:lnTo>
                  <a:lnTo>
                    <a:pt x="125072" y="736600"/>
                  </a:lnTo>
                  <a:lnTo>
                    <a:pt x="107459" y="704850"/>
                  </a:lnTo>
                  <a:lnTo>
                    <a:pt x="85664" y="670560"/>
                  </a:lnTo>
                  <a:lnTo>
                    <a:pt x="70957" y="648970"/>
                  </a:lnTo>
                  <a:lnTo>
                    <a:pt x="55813" y="624840"/>
                  </a:lnTo>
                  <a:lnTo>
                    <a:pt x="40750" y="598170"/>
                  </a:lnTo>
                  <a:lnTo>
                    <a:pt x="26284" y="571500"/>
                  </a:lnTo>
                  <a:lnTo>
                    <a:pt x="22923" y="563880"/>
                  </a:lnTo>
                  <a:lnTo>
                    <a:pt x="23321" y="556260"/>
                  </a:lnTo>
                  <a:lnTo>
                    <a:pt x="31457" y="543560"/>
                  </a:lnTo>
                  <a:lnTo>
                    <a:pt x="38472" y="539750"/>
                  </a:lnTo>
                  <a:lnTo>
                    <a:pt x="138532" y="539750"/>
                  </a:lnTo>
                  <a:lnTo>
                    <a:pt x="155170" y="534670"/>
                  </a:lnTo>
                  <a:lnTo>
                    <a:pt x="168873" y="527050"/>
                  </a:lnTo>
                  <a:lnTo>
                    <a:pt x="179224" y="515620"/>
                  </a:lnTo>
                  <a:lnTo>
                    <a:pt x="185808" y="501650"/>
                  </a:lnTo>
                  <a:lnTo>
                    <a:pt x="188061" y="487680"/>
                  </a:lnTo>
                  <a:lnTo>
                    <a:pt x="185958" y="472440"/>
                  </a:lnTo>
                  <a:lnTo>
                    <a:pt x="179731" y="458470"/>
                  </a:lnTo>
                  <a:lnTo>
                    <a:pt x="169610" y="445770"/>
                  </a:lnTo>
                  <a:lnTo>
                    <a:pt x="169358" y="444500"/>
                  </a:lnTo>
                  <a:lnTo>
                    <a:pt x="168824" y="444500"/>
                  </a:lnTo>
                  <a:lnTo>
                    <a:pt x="162218" y="438150"/>
                  </a:lnTo>
                  <a:lnTo>
                    <a:pt x="157382" y="429260"/>
                  </a:lnTo>
                  <a:lnTo>
                    <a:pt x="154412" y="421640"/>
                  </a:lnTo>
                  <a:lnTo>
                    <a:pt x="153401" y="412750"/>
                  </a:lnTo>
                  <a:lnTo>
                    <a:pt x="157997" y="393700"/>
                  </a:lnTo>
                  <a:lnTo>
                    <a:pt x="170523" y="378460"/>
                  </a:lnTo>
                  <a:lnTo>
                    <a:pt x="189084" y="368300"/>
                  </a:lnTo>
                  <a:lnTo>
                    <a:pt x="211786" y="365760"/>
                  </a:lnTo>
                  <a:lnTo>
                    <a:pt x="273022" y="365760"/>
                  </a:lnTo>
                  <a:lnTo>
                    <a:pt x="270074" y="361950"/>
                  </a:lnTo>
                  <a:lnTo>
                    <a:pt x="243857" y="346710"/>
                  </a:lnTo>
                  <a:lnTo>
                    <a:pt x="211786" y="341630"/>
                  </a:lnTo>
                  <a:close/>
                </a:path>
                <a:path w="854709" h="1033779">
                  <a:moveTo>
                    <a:pt x="426104" y="833120"/>
                  </a:moveTo>
                  <a:lnTo>
                    <a:pt x="419099" y="835660"/>
                  </a:lnTo>
                  <a:lnTo>
                    <a:pt x="414136" y="848360"/>
                  </a:lnTo>
                  <a:lnTo>
                    <a:pt x="417131" y="855980"/>
                  </a:lnTo>
                  <a:lnTo>
                    <a:pt x="485770" y="880110"/>
                  </a:lnTo>
                  <a:lnTo>
                    <a:pt x="523760" y="891540"/>
                  </a:lnTo>
                  <a:lnTo>
                    <a:pt x="564425" y="899160"/>
                  </a:lnTo>
                  <a:lnTo>
                    <a:pt x="622361" y="906780"/>
                  </a:lnTo>
                  <a:lnTo>
                    <a:pt x="673221" y="904240"/>
                  </a:lnTo>
                  <a:lnTo>
                    <a:pt x="716838" y="894080"/>
                  </a:lnTo>
                  <a:lnTo>
                    <a:pt x="738564" y="882650"/>
                  </a:lnTo>
                  <a:lnTo>
                    <a:pt x="621319" y="882650"/>
                  </a:lnTo>
                  <a:lnTo>
                    <a:pt x="568655" y="876300"/>
                  </a:lnTo>
                  <a:lnTo>
                    <a:pt x="529443" y="867410"/>
                  </a:lnTo>
                  <a:lnTo>
                    <a:pt x="492746" y="857250"/>
                  </a:lnTo>
                  <a:lnTo>
                    <a:pt x="459913" y="845820"/>
                  </a:lnTo>
                  <a:lnTo>
                    <a:pt x="432293" y="835660"/>
                  </a:lnTo>
                  <a:lnTo>
                    <a:pt x="426104" y="833120"/>
                  </a:lnTo>
                  <a:close/>
                </a:path>
                <a:path w="854709" h="1033779">
                  <a:moveTo>
                    <a:pt x="544081" y="24130"/>
                  </a:moveTo>
                  <a:lnTo>
                    <a:pt x="457329" y="24130"/>
                  </a:lnTo>
                  <a:lnTo>
                    <a:pt x="463862" y="25400"/>
                  </a:lnTo>
                  <a:lnTo>
                    <a:pt x="520993" y="40640"/>
                  </a:lnTo>
                  <a:lnTo>
                    <a:pt x="571637" y="62230"/>
                  </a:lnTo>
                  <a:lnTo>
                    <a:pt x="615189" y="90170"/>
                  </a:lnTo>
                  <a:lnTo>
                    <a:pt x="651042" y="121920"/>
                  </a:lnTo>
                  <a:lnTo>
                    <a:pt x="678590" y="158750"/>
                  </a:lnTo>
                  <a:lnTo>
                    <a:pt x="697227" y="200660"/>
                  </a:lnTo>
                  <a:lnTo>
                    <a:pt x="712916" y="255270"/>
                  </a:lnTo>
                  <a:lnTo>
                    <a:pt x="722709" y="303530"/>
                  </a:lnTo>
                  <a:lnTo>
                    <a:pt x="728153" y="347980"/>
                  </a:lnTo>
                  <a:lnTo>
                    <a:pt x="730626" y="384810"/>
                  </a:lnTo>
                  <a:lnTo>
                    <a:pt x="730711" y="386080"/>
                  </a:lnTo>
                  <a:lnTo>
                    <a:pt x="741901" y="443230"/>
                  </a:lnTo>
                  <a:lnTo>
                    <a:pt x="768869" y="492760"/>
                  </a:lnTo>
                  <a:lnTo>
                    <a:pt x="808195" y="547370"/>
                  </a:lnTo>
                  <a:lnTo>
                    <a:pt x="825913" y="581660"/>
                  </a:lnTo>
                  <a:lnTo>
                    <a:pt x="830184" y="598170"/>
                  </a:lnTo>
                  <a:lnTo>
                    <a:pt x="829171" y="604520"/>
                  </a:lnTo>
                  <a:lnTo>
                    <a:pt x="823772" y="608330"/>
                  </a:lnTo>
                  <a:lnTo>
                    <a:pt x="814428" y="612140"/>
                  </a:lnTo>
                  <a:lnTo>
                    <a:pt x="803473" y="614680"/>
                  </a:lnTo>
                  <a:lnTo>
                    <a:pt x="793245" y="617220"/>
                  </a:lnTo>
                  <a:lnTo>
                    <a:pt x="753874" y="638810"/>
                  </a:lnTo>
                  <a:lnTo>
                    <a:pt x="747143" y="678180"/>
                  </a:lnTo>
                  <a:lnTo>
                    <a:pt x="744701" y="715010"/>
                  </a:lnTo>
                  <a:lnTo>
                    <a:pt x="744917" y="736600"/>
                  </a:lnTo>
                  <a:lnTo>
                    <a:pt x="744993" y="744220"/>
                  </a:lnTo>
                  <a:lnTo>
                    <a:pt x="745044" y="749300"/>
                  </a:lnTo>
                  <a:lnTo>
                    <a:pt x="748033" y="805180"/>
                  </a:lnTo>
                  <a:lnTo>
                    <a:pt x="748017" y="807720"/>
                  </a:lnTo>
                  <a:lnTo>
                    <a:pt x="747901" y="826770"/>
                  </a:lnTo>
                  <a:lnTo>
                    <a:pt x="706191" y="872490"/>
                  </a:lnTo>
                  <a:lnTo>
                    <a:pt x="667213" y="881380"/>
                  </a:lnTo>
                  <a:lnTo>
                    <a:pt x="621319" y="882650"/>
                  </a:lnTo>
                  <a:lnTo>
                    <a:pt x="738564" y="882650"/>
                  </a:lnTo>
                  <a:lnTo>
                    <a:pt x="753047" y="875030"/>
                  </a:lnTo>
                  <a:lnTo>
                    <a:pt x="753581" y="875030"/>
                  </a:lnTo>
                  <a:lnTo>
                    <a:pt x="754084" y="873760"/>
                  </a:lnTo>
                  <a:lnTo>
                    <a:pt x="754555" y="873760"/>
                  </a:lnTo>
                  <a:lnTo>
                    <a:pt x="766208" y="855980"/>
                  </a:lnTo>
                  <a:lnTo>
                    <a:pt x="771395" y="833120"/>
                  </a:lnTo>
                  <a:lnTo>
                    <a:pt x="772204" y="807720"/>
                  </a:lnTo>
                  <a:lnTo>
                    <a:pt x="770722" y="778510"/>
                  </a:lnTo>
                  <a:lnTo>
                    <a:pt x="769182" y="749300"/>
                  </a:lnTo>
                  <a:lnTo>
                    <a:pt x="768793" y="717550"/>
                  </a:lnTo>
                  <a:lnTo>
                    <a:pt x="776869" y="646430"/>
                  </a:lnTo>
                  <a:lnTo>
                    <a:pt x="798051" y="641350"/>
                  </a:lnTo>
                  <a:lnTo>
                    <a:pt x="828214" y="633730"/>
                  </a:lnTo>
                  <a:lnTo>
                    <a:pt x="840928" y="626110"/>
                  </a:lnTo>
                  <a:lnTo>
                    <a:pt x="849997" y="617220"/>
                  </a:lnTo>
                  <a:lnTo>
                    <a:pt x="854404" y="601980"/>
                  </a:lnTo>
                  <a:lnTo>
                    <a:pt x="849974" y="576580"/>
                  </a:lnTo>
                  <a:lnTo>
                    <a:pt x="829998" y="535940"/>
                  </a:lnTo>
                  <a:lnTo>
                    <a:pt x="787769" y="477520"/>
                  </a:lnTo>
                  <a:lnTo>
                    <a:pt x="774471" y="457200"/>
                  </a:lnTo>
                  <a:lnTo>
                    <a:pt x="764479" y="435610"/>
                  </a:lnTo>
                  <a:lnTo>
                    <a:pt x="757907" y="411480"/>
                  </a:lnTo>
                  <a:lnTo>
                    <a:pt x="754869" y="386080"/>
                  </a:lnTo>
                  <a:lnTo>
                    <a:pt x="752309" y="347980"/>
                  </a:lnTo>
                  <a:lnTo>
                    <a:pt x="752224" y="346710"/>
                  </a:lnTo>
                  <a:lnTo>
                    <a:pt x="746509" y="299720"/>
                  </a:lnTo>
                  <a:lnTo>
                    <a:pt x="736382" y="250190"/>
                  </a:lnTo>
                  <a:lnTo>
                    <a:pt x="720158" y="193040"/>
                  </a:lnTo>
                  <a:lnTo>
                    <a:pt x="703331" y="153670"/>
                  </a:lnTo>
                  <a:lnTo>
                    <a:pt x="679457" y="118110"/>
                  </a:lnTo>
                  <a:lnTo>
                    <a:pt x="648946" y="86360"/>
                  </a:lnTo>
                  <a:lnTo>
                    <a:pt x="612209" y="58420"/>
                  </a:lnTo>
                  <a:lnTo>
                    <a:pt x="569657" y="34290"/>
                  </a:lnTo>
                  <a:lnTo>
                    <a:pt x="544081" y="24130"/>
                  </a:lnTo>
                  <a:close/>
                </a:path>
                <a:path w="854709" h="1033779">
                  <a:moveTo>
                    <a:pt x="273022" y="365760"/>
                  </a:moveTo>
                  <a:lnTo>
                    <a:pt x="211786" y="365760"/>
                  </a:lnTo>
                  <a:lnTo>
                    <a:pt x="234485" y="368300"/>
                  </a:lnTo>
                  <a:lnTo>
                    <a:pt x="253039" y="378460"/>
                  </a:lnTo>
                  <a:lnTo>
                    <a:pt x="265558" y="393700"/>
                  </a:lnTo>
                  <a:lnTo>
                    <a:pt x="270151" y="412750"/>
                  </a:lnTo>
                  <a:lnTo>
                    <a:pt x="269138" y="421640"/>
                  </a:lnTo>
                  <a:lnTo>
                    <a:pt x="266138" y="429260"/>
                  </a:lnTo>
                  <a:lnTo>
                    <a:pt x="261210" y="438150"/>
                  </a:lnTo>
                  <a:lnTo>
                    <a:pt x="254413" y="444500"/>
                  </a:lnTo>
                  <a:lnTo>
                    <a:pt x="244100" y="457200"/>
                  </a:lnTo>
                  <a:lnTo>
                    <a:pt x="237723" y="472440"/>
                  </a:lnTo>
                  <a:lnTo>
                    <a:pt x="235516" y="486410"/>
                  </a:lnTo>
                  <a:lnTo>
                    <a:pt x="237712" y="501650"/>
                  </a:lnTo>
                  <a:lnTo>
                    <a:pt x="244269" y="515620"/>
                  </a:lnTo>
                  <a:lnTo>
                    <a:pt x="254617" y="525780"/>
                  </a:lnTo>
                  <a:lnTo>
                    <a:pt x="268342" y="534670"/>
                  </a:lnTo>
                  <a:lnTo>
                    <a:pt x="285030" y="539750"/>
                  </a:lnTo>
                  <a:lnTo>
                    <a:pt x="385121" y="539750"/>
                  </a:lnTo>
                  <a:lnTo>
                    <a:pt x="405408" y="535940"/>
                  </a:lnTo>
                  <a:lnTo>
                    <a:pt x="421996" y="524510"/>
                  </a:lnTo>
                  <a:lnTo>
                    <a:pt x="428023" y="515620"/>
                  </a:lnTo>
                  <a:lnTo>
                    <a:pt x="288129" y="515620"/>
                  </a:lnTo>
                  <a:lnTo>
                    <a:pt x="278221" y="513080"/>
                  </a:lnTo>
                  <a:lnTo>
                    <a:pt x="270247" y="508000"/>
                  </a:lnTo>
                  <a:lnTo>
                    <a:pt x="264371" y="501650"/>
                  </a:lnTo>
                  <a:lnTo>
                    <a:pt x="260759" y="495300"/>
                  </a:lnTo>
                  <a:lnTo>
                    <a:pt x="259617" y="486410"/>
                  </a:lnTo>
                  <a:lnTo>
                    <a:pt x="261019" y="477520"/>
                  </a:lnTo>
                  <a:lnTo>
                    <a:pt x="264783" y="469900"/>
                  </a:lnTo>
                  <a:lnTo>
                    <a:pt x="270727" y="462280"/>
                  </a:lnTo>
                  <a:lnTo>
                    <a:pt x="280804" y="452120"/>
                  </a:lnTo>
                  <a:lnTo>
                    <a:pt x="288181" y="439420"/>
                  </a:lnTo>
                  <a:lnTo>
                    <a:pt x="292712" y="426720"/>
                  </a:lnTo>
                  <a:lnTo>
                    <a:pt x="294255" y="412750"/>
                  </a:lnTo>
                  <a:lnTo>
                    <a:pt x="287764" y="384810"/>
                  </a:lnTo>
                  <a:lnTo>
                    <a:pt x="273022" y="365760"/>
                  </a:lnTo>
                  <a:close/>
                </a:path>
                <a:path w="854709" h="1033779">
                  <a:moveTo>
                    <a:pt x="465707" y="342900"/>
                  </a:moveTo>
                  <a:lnTo>
                    <a:pt x="426197" y="361950"/>
                  </a:lnTo>
                  <a:lnTo>
                    <a:pt x="413194" y="487680"/>
                  </a:lnTo>
                  <a:lnTo>
                    <a:pt x="410984" y="497840"/>
                  </a:lnTo>
                  <a:lnTo>
                    <a:pt x="404961" y="506730"/>
                  </a:lnTo>
                  <a:lnTo>
                    <a:pt x="396037" y="513080"/>
                  </a:lnTo>
                  <a:lnTo>
                    <a:pt x="385121" y="515620"/>
                  </a:lnTo>
                  <a:lnTo>
                    <a:pt x="428023" y="515620"/>
                  </a:lnTo>
                  <a:lnTo>
                    <a:pt x="433190" y="508000"/>
                  </a:lnTo>
                  <a:lnTo>
                    <a:pt x="437298" y="487680"/>
                  </a:lnTo>
                  <a:lnTo>
                    <a:pt x="437298" y="396240"/>
                  </a:lnTo>
                  <a:lnTo>
                    <a:pt x="440144" y="386080"/>
                  </a:lnTo>
                  <a:lnTo>
                    <a:pt x="444600" y="378460"/>
                  </a:lnTo>
                  <a:lnTo>
                    <a:pt x="450546" y="372110"/>
                  </a:lnTo>
                  <a:lnTo>
                    <a:pt x="457863" y="368300"/>
                  </a:lnTo>
                  <a:lnTo>
                    <a:pt x="466158" y="367030"/>
                  </a:lnTo>
                  <a:lnTo>
                    <a:pt x="512534" y="367030"/>
                  </a:lnTo>
                  <a:lnTo>
                    <a:pt x="507725" y="361950"/>
                  </a:lnTo>
                  <a:lnTo>
                    <a:pt x="494983" y="351790"/>
                  </a:lnTo>
                  <a:lnTo>
                    <a:pt x="480710" y="345440"/>
                  </a:lnTo>
                  <a:lnTo>
                    <a:pt x="465707" y="342900"/>
                  </a:lnTo>
                  <a:close/>
                </a:path>
                <a:path w="854709" h="1033779">
                  <a:moveTo>
                    <a:pt x="512534" y="367030"/>
                  </a:moveTo>
                  <a:lnTo>
                    <a:pt x="466158" y="367030"/>
                  </a:lnTo>
                  <a:lnTo>
                    <a:pt x="474604" y="368300"/>
                  </a:lnTo>
                  <a:lnTo>
                    <a:pt x="482710" y="372110"/>
                  </a:lnTo>
                  <a:lnTo>
                    <a:pt x="489987" y="378460"/>
                  </a:lnTo>
                  <a:lnTo>
                    <a:pt x="500801" y="388620"/>
                  </a:lnTo>
                  <a:lnTo>
                    <a:pt x="512964" y="396240"/>
                  </a:lnTo>
                  <a:lnTo>
                    <a:pt x="526170" y="400050"/>
                  </a:lnTo>
                  <a:lnTo>
                    <a:pt x="540111" y="402590"/>
                  </a:lnTo>
                  <a:lnTo>
                    <a:pt x="567908" y="394970"/>
                  </a:lnTo>
                  <a:lnTo>
                    <a:pt x="590633" y="378460"/>
                  </a:lnTo>
                  <a:lnTo>
                    <a:pt x="540111" y="378460"/>
                  </a:lnTo>
                  <a:lnTo>
                    <a:pt x="531296" y="377190"/>
                  </a:lnTo>
                  <a:lnTo>
                    <a:pt x="522850" y="373380"/>
                  </a:lnTo>
                  <a:lnTo>
                    <a:pt x="514938" y="369570"/>
                  </a:lnTo>
                  <a:lnTo>
                    <a:pt x="512534" y="367030"/>
                  </a:lnTo>
                  <a:close/>
                </a:path>
                <a:path w="854709" h="1033779">
                  <a:moveTo>
                    <a:pt x="590633" y="261620"/>
                  </a:moveTo>
                  <a:lnTo>
                    <a:pt x="540111" y="261620"/>
                  </a:lnTo>
                  <a:lnTo>
                    <a:pt x="558542" y="265430"/>
                  </a:lnTo>
                  <a:lnTo>
                    <a:pt x="573608" y="278130"/>
                  </a:lnTo>
                  <a:lnTo>
                    <a:pt x="583773" y="297180"/>
                  </a:lnTo>
                  <a:lnTo>
                    <a:pt x="587503" y="320040"/>
                  </a:lnTo>
                  <a:lnTo>
                    <a:pt x="583773" y="342900"/>
                  </a:lnTo>
                  <a:lnTo>
                    <a:pt x="573608" y="360680"/>
                  </a:lnTo>
                  <a:lnTo>
                    <a:pt x="558542" y="373380"/>
                  </a:lnTo>
                  <a:lnTo>
                    <a:pt x="540111" y="378460"/>
                  </a:lnTo>
                  <a:lnTo>
                    <a:pt x="590633" y="378460"/>
                  </a:lnTo>
                  <a:lnTo>
                    <a:pt x="605969" y="351790"/>
                  </a:lnTo>
                  <a:lnTo>
                    <a:pt x="611596" y="320040"/>
                  </a:lnTo>
                  <a:lnTo>
                    <a:pt x="605969" y="287020"/>
                  </a:lnTo>
                  <a:lnTo>
                    <a:pt x="590633" y="261620"/>
                  </a:lnTo>
                  <a:close/>
                </a:path>
                <a:path w="854709" h="1033779">
                  <a:moveTo>
                    <a:pt x="458494" y="0"/>
                  </a:moveTo>
                  <a:lnTo>
                    <a:pt x="422987" y="17780"/>
                  </a:lnTo>
                  <a:lnTo>
                    <a:pt x="413194" y="46990"/>
                  </a:lnTo>
                  <a:lnTo>
                    <a:pt x="413234" y="200660"/>
                  </a:lnTo>
                  <a:lnTo>
                    <a:pt x="413361" y="246380"/>
                  </a:lnTo>
                  <a:lnTo>
                    <a:pt x="437078" y="287020"/>
                  </a:lnTo>
                  <a:lnTo>
                    <a:pt x="465457" y="295910"/>
                  </a:lnTo>
                  <a:lnTo>
                    <a:pt x="480398" y="293370"/>
                  </a:lnTo>
                  <a:lnTo>
                    <a:pt x="494614" y="287020"/>
                  </a:lnTo>
                  <a:lnTo>
                    <a:pt x="507296" y="276860"/>
                  </a:lnTo>
                  <a:lnTo>
                    <a:pt x="508091" y="276860"/>
                  </a:lnTo>
                  <a:lnTo>
                    <a:pt x="513686" y="271780"/>
                  </a:lnTo>
                  <a:lnTo>
                    <a:pt x="466036" y="271780"/>
                  </a:lnTo>
                  <a:lnTo>
                    <a:pt x="457779" y="270510"/>
                  </a:lnTo>
                  <a:lnTo>
                    <a:pt x="450501" y="266700"/>
                  </a:lnTo>
                  <a:lnTo>
                    <a:pt x="444582" y="261620"/>
                  </a:lnTo>
                  <a:lnTo>
                    <a:pt x="440140" y="252730"/>
                  </a:lnTo>
                  <a:lnTo>
                    <a:pt x="437298" y="242570"/>
                  </a:lnTo>
                  <a:lnTo>
                    <a:pt x="437298" y="40640"/>
                  </a:lnTo>
                  <a:lnTo>
                    <a:pt x="440261" y="34290"/>
                  </a:lnTo>
                  <a:lnTo>
                    <a:pt x="450606" y="25400"/>
                  </a:lnTo>
                  <a:lnTo>
                    <a:pt x="457329" y="24130"/>
                  </a:lnTo>
                  <a:lnTo>
                    <a:pt x="544081" y="24130"/>
                  </a:lnTo>
                  <a:lnTo>
                    <a:pt x="521701" y="15240"/>
                  </a:lnTo>
                  <a:lnTo>
                    <a:pt x="468752" y="1270"/>
                  </a:lnTo>
                  <a:lnTo>
                    <a:pt x="458494" y="0"/>
                  </a:lnTo>
                  <a:close/>
                </a:path>
                <a:path w="854709" h="1033779">
                  <a:moveTo>
                    <a:pt x="540111" y="237490"/>
                  </a:moveTo>
                  <a:lnTo>
                    <a:pt x="526137" y="238760"/>
                  </a:lnTo>
                  <a:lnTo>
                    <a:pt x="512937" y="242570"/>
                  </a:lnTo>
                  <a:lnTo>
                    <a:pt x="500832" y="250190"/>
                  </a:lnTo>
                  <a:lnTo>
                    <a:pt x="490144" y="260350"/>
                  </a:lnTo>
                  <a:lnTo>
                    <a:pt x="482671" y="266700"/>
                  </a:lnTo>
                  <a:lnTo>
                    <a:pt x="474484" y="270510"/>
                  </a:lnTo>
                  <a:lnTo>
                    <a:pt x="466036" y="271780"/>
                  </a:lnTo>
                  <a:lnTo>
                    <a:pt x="513686" y="271780"/>
                  </a:lnTo>
                  <a:lnTo>
                    <a:pt x="515085" y="270510"/>
                  </a:lnTo>
                  <a:lnTo>
                    <a:pt x="522884" y="265430"/>
                  </a:lnTo>
                  <a:lnTo>
                    <a:pt x="531292" y="261620"/>
                  </a:lnTo>
                  <a:lnTo>
                    <a:pt x="590633" y="261620"/>
                  </a:lnTo>
                  <a:lnTo>
                    <a:pt x="567908" y="243840"/>
                  </a:lnTo>
                  <a:lnTo>
                    <a:pt x="540111" y="23749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10205726" y="2754596"/>
            <a:ext cx="1151890" cy="1111250"/>
            <a:chOff x="10205726" y="2754596"/>
            <a:chExt cx="1151890" cy="1111250"/>
          </a:xfrm>
        </p:grpSpPr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63198" y="3643346"/>
              <a:ext cx="150393" cy="65003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10205720" y="2809906"/>
              <a:ext cx="1151890" cy="1056005"/>
            </a:xfrm>
            <a:custGeom>
              <a:avLst/>
              <a:gdLst/>
              <a:ahLst/>
              <a:cxnLst/>
              <a:rect l="l" t="t" r="r" b="b"/>
              <a:pathLst>
                <a:path w="1151890" h="1056004">
                  <a:moveTo>
                    <a:pt x="190004" y="734987"/>
                  </a:moveTo>
                  <a:lnTo>
                    <a:pt x="183845" y="716572"/>
                  </a:lnTo>
                  <a:lnTo>
                    <a:pt x="177012" y="713168"/>
                  </a:lnTo>
                  <a:lnTo>
                    <a:pt x="164401" y="717384"/>
                  </a:lnTo>
                  <a:lnTo>
                    <a:pt x="160997" y="724217"/>
                  </a:lnTo>
                  <a:lnTo>
                    <a:pt x="166725" y="741362"/>
                  </a:lnTo>
                  <a:lnTo>
                    <a:pt x="171424" y="744550"/>
                  </a:lnTo>
                  <a:lnTo>
                    <a:pt x="176466" y="744550"/>
                  </a:lnTo>
                  <a:lnTo>
                    <a:pt x="177736" y="744550"/>
                  </a:lnTo>
                  <a:lnTo>
                    <a:pt x="179019" y="744334"/>
                  </a:lnTo>
                  <a:lnTo>
                    <a:pt x="186601" y="741807"/>
                  </a:lnTo>
                  <a:lnTo>
                    <a:pt x="190004" y="734987"/>
                  </a:lnTo>
                  <a:close/>
                </a:path>
                <a:path w="1151890" h="1056004">
                  <a:moveTo>
                    <a:pt x="202996" y="497586"/>
                  </a:moveTo>
                  <a:lnTo>
                    <a:pt x="198805" y="475538"/>
                  </a:lnTo>
                  <a:lnTo>
                    <a:pt x="179743" y="444093"/>
                  </a:lnTo>
                  <a:lnTo>
                    <a:pt x="149529" y="423278"/>
                  </a:lnTo>
                  <a:lnTo>
                    <a:pt x="112268" y="414896"/>
                  </a:lnTo>
                  <a:lnTo>
                    <a:pt x="72072" y="420687"/>
                  </a:lnTo>
                  <a:lnTo>
                    <a:pt x="37261" y="439572"/>
                  </a:lnTo>
                  <a:lnTo>
                    <a:pt x="12103" y="468731"/>
                  </a:lnTo>
                  <a:lnTo>
                    <a:pt x="0" y="522770"/>
                  </a:lnTo>
                  <a:lnTo>
                    <a:pt x="3911" y="540791"/>
                  </a:lnTo>
                  <a:lnTo>
                    <a:pt x="25222" y="574548"/>
                  </a:lnTo>
                  <a:lnTo>
                    <a:pt x="29984" y="579183"/>
                  </a:lnTo>
                  <a:lnTo>
                    <a:pt x="37604" y="579081"/>
                  </a:lnTo>
                  <a:lnTo>
                    <a:pt x="46888" y="569518"/>
                  </a:lnTo>
                  <a:lnTo>
                    <a:pt x="46786" y="561898"/>
                  </a:lnTo>
                  <a:lnTo>
                    <a:pt x="41998" y="557263"/>
                  </a:lnTo>
                  <a:lnTo>
                    <a:pt x="37084" y="551891"/>
                  </a:lnTo>
                  <a:lnTo>
                    <a:pt x="32893" y="546074"/>
                  </a:lnTo>
                  <a:lnTo>
                    <a:pt x="29451" y="539813"/>
                  </a:lnTo>
                  <a:lnTo>
                    <a:pt x="26771" y="533133"/>
                  </a:lnTo>
                  <a:lnTo>
                    <a:pt x="23977" y="520153"/>
                  </a:lnTo>
                  <a:lnTo>
                    <a:pt x="24104" y="506882"/>
                  </a:lnTo>
                  <a:lnTo>
                    <a:pt x="41643" y="468642"/>
                  </a:lnTo>
                  <a:lnTo>
                    <a:pt x="79730" y="443547"/>
                  </a:lnTo>
                  <a:lnTo>
                    <a:pt x="110439" y="438924"/>
                  </a:lnTo>
                  <a:lnTo>
                    <a:pt x="138798" y="444842"/>
                  </a:lnTo>
                  <a:lnTo>
                    <a:pt x="161671" y="460032"/>
                  </a:lnTo>
                  <a:lnTo>
                    <a:pt x="175958" y="483184"/>
                  </a:lnTo>
                  <a:lnTo>
                    <a:pt x="178943" y="499084"/>
                  </a:lnTo>
                  <a:lnTo>
                    <a:pt x="177596" y="515302"/>
                  </a:lnTo>
                  <a:lnTo>
                    <a:pt x="172085" y="531139"/>
                  </a:lnTo>
                  <a:lnTo>
                    <a:pt x="162572" y="545896"/>
                  </a:lnTo>
                  <a:lnTo>
                    <a:pt x="139534" y="585533"/>
                  </a:lnTo>
                  <a:lnTo>
                    <a:pt x="132054" y="616534"/>
                  </a:lnTo>
                  <a:lnTo>
                    <a:pt x="134391" y="642747"/>
                  </a:lnTo>
                  <a:lnTo>
                    <a:pt x="141757" y="666915"/>
                  </a:lnTo>
                  <a:lnTo>
                    <a:pt x="145859" y="678992"/>
                  </a:lnTo>
                  <a:lnTo>
                    <a:pt x="150558" y="682180"/>
                  </a:lnTo>
                  <a:lnTo>
                    <a:pt x="155587" y="682180"/>
                  </a:lnTo>
                  <a:lnTo>
                    <a:pt x="158153" y="681977"/>
                  </a:lnTo>
                  <a:lnTo>
                    <a:pt x="165722" y="679437"/>
                  </a:lnTo>
                  <a:lnTo>
                    <a:pt x="169125" y="672604"/>
                  </a:lnTo>
                  <a:lnTo>
                    <a:pt x="164541" y="659066"/>
                  </a:lnTo>
                  <a:lnTo>
                    <a:pt x="157949" y="637654"/>
                  </a:lnTo>
                  <a:lnTo>
                    <a:pt x="156159" y="616610"/>
                  </a:lnTo>
                  <a:lnTo>
                    <a:pt x="162623" y="592442"/>
                  </a:lnTo>
                  <a:lnTo>
                    <a:pt x="180822" y="561644"/>
                  </a:lnTo>
                  <a:lnTo>
                    <a:pt x="193802" y="541616"/>
                  </a:lnTo>
                  <a:lnTo>
                    <a:pt x="201256" y="519938"/>
                  </a:lnTo>
                  <a:lnTo>
                    <a:pt x="202996" y="497586"/>
                  </a:lnTo>
                  <a:close/>
                </a:path>
                <a:path w="1151890" h="1056004">
                  <a:moveTo>
                    <a:pt x="743280" y="587933"/>
                  </a:moveTo>
                  <a:lnTo>
                    <a:pt x="735660" y="540842"/>
                  </a:lnTo>
                  <a:lnTo>
                    <a:pt x="719188" y="509041"/>
                  </a:lnTo>
                  <a:lnTo>
                    <a:pt x="719188" y="587933"/>
                  </a:lnTo>
                  <a:lnTo>
                    <a:pt x="709345" y="636562"/>
                  </a:lnTo>
                  <a:lnTo>
                    <a:pt x="682510" y="676325"/>
                  </a:lnTo>
                  <a:lnTo>
                    <a:pt x="642747" y="703148"/>
                  </a:lnTo>
                  <a:lnTo>
                    <a:pt x="594118" y="712990"/>
                  </a:lnTo>
                  <a:lnTo>
                    <a:pt x="545490" y="703148"/>
                  </a:lnTo>
                  <a:lnTo>
                    <a:pt x="505739" y="676325"/>
                  </a:lnTo>
                  <a:lnTo>
                    <a:pt x="482434" y="641781"/>
                  </a:lnTo>
                  <a:lnTo>
                    <a:pt x="482434" y="640346"/>
                  </a:lnTo>
                  <a:lnTo>
                    <a:pt x="479475" y="637413"/>
                  </a:lnTo>
                  <a:lnTo>
                    <a:pt x="478917" y="636562"/>
                  </a:lnTo>
                  <a:lnTo>
                    <a:pt x="469074" y="587933"/>
                  </a:lnTo>
                  <a:lnTo>
                    <a:pt x="478917" y="539305"/>
                  </a:lnTo>
                  <a:lnTo>
                    <a:pt x="505739" y="499554"/>
                  </a:lnTo>
                  <a:lnTo>
                    <a:pt x="545490" y="472732"/>
                  </a:lnTo>
                  <a:lnTo>
                    <a:pt x="594118" y="462889"/>
                  </a:lnTo>
                  <a:lnTo>
                    <a:pt x="642747" y="472732"/>
                  </a:lnTo>
                  <a:lnTo>
                    <a:pt x="682510" y="499554"/>
                  </a:lnTo>
                  <a:lnTo>
                    <a:pt x="709345" y="539305"/>
                  </a:lnTo>
                  <a:lnTo>
                    <a:pt x="719188" y="587933"/>
                  </a:lnTo>
                  <a:lnTo>
                    <a:pt x="719188" y="509041"/>
                  </a:lnTo>
                  <a:lnTo>
                    <a:pt x="714463" y="499910"/>
                  </a:lnTo>
                  <a:lnTo>
                    <a:pt x="682155" y="467601"/>
                  </a:lnTo>
                  <a:lnTo>
                    <a:pt x="673049" y="462889"/>
                  </a:lnTo>
                  <a:lnTo>
                    <a:pt x="641210" y="446392"/>
                  </a:lnTo>
                  <a:lnTo>
                    <a:pt x="594118" y="438785"/>
                  </a:lnTo>
                  <a:lnTo>
                    <a:pt x="547027" y="446392"/>
                  </a:lnTo>
                  <a:lnTo>
                    <a:pt x="506095" y="467601"/>
                  </a:lnTo>
                  <a:lnTo>
                    <a:pt x="473786" y="499910"/>
                  </a:lnTo>
                  <a:lnTo>
                    <a:pt x="452577" y="540842"/>
                  </a:lnTo>
                  <a:lnTo>
                    <a:pt x="444969" y="587933"/>
                  </a:lnTo>
                  <a:lnTo>
                    <a:pt x="452551" y="634949"/>
                  </a:lnTo>
                  <a:lnTo>
                    <a:pt x="451218" y="634949"/>
                  </a:lnTo>
                  <a:lnTo>
                    <a:pt x="404622" y="642696"/>
                  </a:lnTo>
                  <a:lnTo>
                    <a:pt x="362889" y="664730"/>
                  </a:lnTo>
                  <a:lnTo>
                    <a:pt x="320636" y="711581"/>
                  </a:lnTo>
                  <a:lnTo>
                    <a:pt x="269951" y="838847"/>
                  </a:lnTo>
                  <a:lnTo>
                    <a:pt x="262166" y="889762"/>
                  </a:lnTo>
                  <a:lnTo>
                    <a:pt x="266357" y="915098"/>
                  </a:lnTo>
                  <a:lnTo>
                    <a:pt x="290893" y="962329"/>
                  </a:lnTo>
                  <a:lnTo>
                    <a:pt x="333375" y="996315"/>
                  </a:lnTo>
                  <a:lnTo>
                    <a:pt x="476186" y="1037920"/>
                  </a:lnTo>
                  <a:lnTo>
                    <a:pt x="478294" y="1038072"/>
                  </a:lnTo>
                  <a:lnTo>
                    <a:pt x="483603" y="1038072"/>
                  </a:lnTo>
                  <a:lnTo>
                    <a:pt x="488467" y="1034529"/>
                  </a:lnTo>
                  <a:lnTo>
                    <a:pt x="491655" y="1022743"/>
                  </a:lnTo>
                  <a:lnTo>
                    <a:pt x="487870" y="1016114"/>
                  </a:lnTo>
                  <a:lnTo>
                    <a:pt x="365683" y="983056"/>
                  </a:lnTo>
                  <a:lnTo>
                    <a:pt x="344360" y="974864"/>
                  </a:lnTo>
                  <a:lnTo>
                    <a:pt x="309575" y="947115"/>
                  </a:lnTo>
                  <a:lnTo>
                    <a:pt x="289636" y="908799"/>
                  </a:lnTo>
                  <a:lnTo>
                    <a:pt x="286245" y="888365"/>
                  </a:lnTo>
                  <a:lnTo>
                    <a:pt x="287210" y="867689"/>
                  </a:lnTo>
                  <a:lnTo>
                    <a:pt x="328930" y="749655"/>
                  </a:lnTo>
                  <a:lnTo>
                    <a:pt x="357352" y="702259"/>
                  </a:lnTo>
                  <a:lnTo>
                    <a:pt x="400011" y="670509"/>
                  </a:lnTo>
                  <a:lnTo>
                    <a:pt x="438023" y="659777"/>
                  </a:lnTo>
                  <a:lnTo>
                    <a:pt x="451218" y="659053"/>
                  </a:lnTo>
                  <a:lnTo>
                    <a:pt x="465010" y="659053"/>
                  </a:lnTo>
                  <a:lnTo>
                    <a:pt x="473786" y="675970"/>
                  </a:lnTo>
                  <a:lnTo>
                    <a:pt x="506095" y="708279"/>
                  </a:lnTo>
                  <a:lnTo>
                    <a:pt x="547027" y="729475"/>
                  </a:lnTo>
                  <a:lnTo>
                    <a:pt x="594118" y="737082"/>
                  </a:lnTo>
                  <a:lnTo>
                    <a:pt x="641210" y="729475"/>
                  </a:lnTo>
                  <a:lnTo>
                    <a:pt x="673036" y="712990"/>
                  </a:lnTo>
                  <a:lnTo>
                    <a:pt x="682155" y="708279"/>
                  </a:lnTo>
                  <a:lnTo>
                    <a:pt x="714463" y="675970"/>
                  </a:lnTo>
                  <a:lnTo>
                    <a:pt x="735660" y="635038"/>
                  </a:lnTo>
                  <a:lnTo>
                    <a:pt x="743280" y="587933"/>
                  </a:lnTo>
                  <a:close/>
                </a:path>
                <a:path w="1151890" h="1056004">
                  <a:moveTo>
                    <a:pt x="926007" y="889863"/>
                  </a:moveTo>
                  <a:lnTo>
                    <a:pt x="918248" y="838771"/>
                  </a:lnTo>
                  <a:lnTo>
                    <a:pt x="881786" y="741311"/>
                  </a:lnTo>
                  <a:lnTo>
                    <a:pt x="848487" y="685888"/>
                  </a:lnTo>
                  <a:lnTo>
                    <a:pt x="798398" y="648677"/>
                  </a:lnTo>
                  <a:lnTo>
                    <a:pt x="792353" y="645883"/>
                  </a:lnTo>
                  <a:lnTo>
                    <a:pt x="785202" y="648487"/>
                  </a:lnTo>
                  <a:lnTo>
                    <a:pt x="779589" y="660552"/>
                  </a:lnTo>
                  <a:lnTo>
                    <a:pt x="782193" y="667727"/>
                  </a:lnTo>
                  <a:lnTo>
                    <a:pt x="788225" y="670534"/>
                  </a:lnTo>
                  <a:lnTo>
                    <a:pt x="811060" y="684187"/>
                  </a:lnTo>
                  <a:lnTo>
                    <a:pt x="846975" y="724281"/>
                  </a:lnTo>
                  <a:lnTo>
                    <a:pt x="895680" y="847191"/>
                  </a:lnTo>
                  <a:lnTo>
                    <a:pt x="901928" y="888441"/>
                  </a:lnTo>
                  <a:lnTo>
                    <a:pt x="898512" y="908939"/>
                  </a:lnTo>
                  <a:lnTo>
                    <a:pt x="878522" y="947254"/>
                  </a:lnTo>
                  <a:lnTo>
                    <a:pt x="843813" y="974915"/>
                  </a:lnTo>
                  <a:lnTo>
                    <a:pt x="652678" y="1028979"/>
                  </a:lnTo>
                  <a:lnTo>
                    <a:pt x="624522" y="1031201"/>
                  </a:lnTo>
                  <a:lnTo>
                    <a:pt x="598551" y="1023721"/>
                  </a:lnTo>
                  <a:lnTo>
                    <a:pt x="562952" y="985786"/>
                  </a:lnTo>
                  <a:lnTo>
                    <a:pt x="559155" y="972235"/>
                  </a:lnTo>
                  <a:lnTo>
                    <a:pt x="559562" y="946785"/>
                  </a:lnTo>
                  <a:lnTo>
                    <a:pt x="568883" y="923861"/>
                  </a:lnTo>
                  <a:lnTo>
                    <a:pt x="585889" y="905383"/>
                  </a:lnTo>
                  <a:lnTo>
                    <a:pt x="609333" y="893279"/>
                  </a:lnTo>
                  <a:lnTo>
                    <a:pt x="727100" y="856462"/>
                  </a:lnTo>
                  <a:lnTo>
                    <a:pt x="730643" y="849706"/>
                  </a:lnTo>
                  <a:lnTo>
                    <a:pt x="726681" y="837006"/>
                  </a:lnTo>
                  <a:lnTo>
                    <a:pt x="719937" y="833462"/>
                  </a:lnTo>
                  <a:lnTo>
                    <a:pt x="602119" y="870280"/>
                  </a:lnTo>
                  <a:lnTo>
                    <a:pt x="571220" y="886472"/>
                  </a:lnTo>
                  <a:lnTo>
                    <a:pt x="548589" y="911466"/>
                  </a:lnTo>
                  <a:lnTo>
                    <a:pt x="536054" y="942403"/>
                  </a:lnTo>
                  <a:lnTo>
                    <a:pt x="535419" y="976388"/>
                  </a:lnTo>
                  <a:lnTo>
                    <a:pt x="536587" y="982878"/>
                  </a:lnTo>
                  <a:lnTo>
                    <a:pt x="555282" y="1019632"/>
                  </a:lnTo>
                  <a:lnTo>
                    <a:pt x="602970" y="1051394"/>
                  </a:lnTo>
                  <a:lnTo>
                    <a:pt x="632371" y="1055814"/>
                  </a:lnTo>
                  <a:lnTo>
                    <a:pt x="638975" y="1055585"/>
                  </a:lnTo>
                  <a:lnTo>
                    <a:pt x="828814" y="1006309"/>
                  </a:lnTo>
                  <a:lnTo>
                    <a:pt x="877811" y="981557"/>
                  </a:lnTo>
                  <a:lnTo>
                    <a:pt x="912202" y="939723"/>
                  </a:lnTo>
                  <a:lnTo>
                    <a:pt x="921778" y="915263"/>
                  </a:lnTo>
                  <a:lnTo>
                    <a:pt x="926007" y="889863"/>
                  </a:lnTo>
                  <a:close/>
                </a:path>
                <a:path w="1151890" h="1056004">
                  <a:moveTo>
                    <a:pt x="996873" y="744893"/>
                  </a:moveTo>
                  <a:lnTo>
                    <a:pt x="993279" y="738149"/>
                  </a:lnTo>
                  <a:lnTo>
                    <a:pt x="980579" y="734275"/>
                  </a:lnTo>
                  <a:lnTo>
                    <a:pt x="973810" y="737870"/>
                  </a:lnTo>
                  <a:lnTo>
                    <a:pt x="968184" y="756450"/>
                  </a:lnTo>
                  <a:lnTo>
                    <a:pt x="971778" y="763181"/>
                  </a:lnTo>
                  <a:lnTo>
                    <a:pt x="979297" y="765467"/>
                  </a:lnTo>
                  <a:lnTo>
                    <a:pt x="980490" y="765632"/>
                  </a:lnTo>
                  <a:lnTo>
                    <a:pt x="981646" y="765632"/>
                  </a:lnTo>
                  <a:lnTo>
                    <a:pt x="986815" y="765632"/>
                  </a:lnTo>
                  <a:lnTo>
                    <a:pt x="991590" y="762292"/>
                  </a:lnTo>
                  <a:lnTo>
                    <a:pt x="996873" y="744893"/>
                  </a:lnTo>
                  <a:close/>
                </a:path>
                <a:path w="1151890" h="1056004">
                  <a:moveTo>
                    <a:pt x="1048740" y="181444"/>
                  </a:moveTo>
                  <a:lnTo>
                    <a:pt x="1043355" y="176034"/>
                  </a:lnTo>
                  <a:lnTo>
                    <a:pt x="1030046" y="176034"/>
                  </a:lnTo>
                  <a:lnTo>
                    <a:pt x="1024648" y="181444"/>
                  </a:lnTo>
                  <a:lnTo>
                    <a:pt x="1024648" y="298437"/>
                  </a:lnTo>
                  <a:lnTo>
                    <a:pt x="1018552" y="328561"/>
                  </a:lnTo>
                  <a:lnTo>
                    <a:pt x="1001941" y="353174"/>
                  </a:lnTo>
                  <a:lnTo>
                    <a:pt x="977315" y="369785"/>
                  </a:lnTo>
                  <a:lnTo>
                    <a:pt x="947204" y="375881"/>
                  </a:lnTo>
                  <a:lnTo>
                    <a:pt x="876223" y="375881"/>
                  </a:lnTo>
                  <a:lnTo>
                    <a:pt x="872667" y="377659"/>
                  </a:lnTo>
                  <a:lnTo>
                    <a:pt x="827697" y="437286"/>
                  </a:lnTo>
                  <a:lnTo>
                    <a:pt x="824687" y="438772"/>
                  </a:lnTo>
                  <a:lnTo>
                    <a:pt x="818108" y="438759"/>
                  </a:lnTo>
                  <a:lnTo>
                    <a:pt x="815098" y="437261"/>
                  </a:lnTo>
                  <a:lnTo>
                    <a:pt x="770356" y="377672"/>
                  </a:lnTo>
                  <a:lnTo>
                    <a:pt x="766787" y="375881"/>
                  </a:lnTo>
                  <a:lnTo>
                    <a:pt x="683564" y="375881"/>
                  </a:lnTo>
                  <a:lnTo>
                    <a:pt x="674738" y="375386"/>
                  </a:lnTo>
                  <a:lnTo>
                    <a:pt x="666127" y="373900"/>
                  </a:lnTo>
                  <a:lnTo>
                    <a:pt x="657771" y="371424"/>
                  </a:lnTo>
                  <a:lnTo>
                    <a:pt x="649681" y="367982"/>
                  </a:lnTo>
                  <a:lnTo>
                    <a:pt x="643763" y="365010"/>
                  </a:lnTo>
                  <a:lnTo>
                    <a:pt x="636498" y="367449"/>
                  </a:lnTo>
                  <a:lnTo>
                    <a:pt x="630580" y="379361"/>
                  </a:lnTo>
                  <a:lnTo>
                    <a:pt x="633006" y="386600"/>
                  </a:lnTo>
                  <a:lnTo>
                    <a:pt x="638975" y="389559"/>
                  </a:lnTo>
                  <a:lnTo>
                    <a:pt x="649566" y="394068"/>
                  </a:lnTo>
                  <a:lnTo>
                    <a:pt x="660628" y="397332"/>
                  </a:lnTo>
                  <a:lnTo>
                    <a:pt x="672020" y="399313"/>
                  </a:lnTo>
                  <a:lnTo>
                    <a:pt x="683564" y="399986"/>
                  </a:lnTo>
                  <a:lnTo>
                    <a:pt x="756970" y="399986"/>
                  </a:lnTo>
                  <a:lnTo>
                    <a:pt x="793851" y="449097"/>
                  </a:lnTo>
                  <a:lnTo>
                    <a:pt x="799376" y="454939"/>
                  </a:lnTo>
                  <a:lnTo>
                    <a:pt x="805967" y="459257"/>
                  </a:lnTo>
                  <a:lnTo>
                    <a:pt x="813371" y="461937"/>
                  </a:lnTo>
                  <a:lnTo>
                    <a:pt x="821423" y="462876"/>
                  </a:lnTo>
                  <a:lnTo>
                    <a:pt x="829386" y="461962"/>
                  </a:lnTo>
                  <a:lnTo>
                    <a:pt x="836790" y="459295"/>
                  </a:lnTo>
                  <a:lnTo>
                    <a:pt x="843368" y="454990"/>
                  </a:lnTo>
                  <a:lnTo>
                    <a:pt x="848906" y="449186"/>
                  </a:lnTo>
                  <a:lnTo>
                    <a:pt x="886002" y="399986"/>
                  </a:lnTo>
                  <a:lnTo>
                    <a:pt x="947204" y="399986"/>
                  </a:lnTo>
                  <a:lnTo>
                    <a:pt x="986688" y="391998"/>
                  </a:lnTo>
                  <a:lnTo>
                    <a:pt x="1018971" y="370217"/>
                  </a:lnTo>
                  <a:lnTo>
                    <a:pt x="1040752" y="337934"/>
                  </a:lnTo>
                  <a:lnTo>
                    <a:pt x="1048740" y="298437"/>
                  </a:lnTo>
                  <a:lnTo>
                    <a:pt x="1048740" y="181444"/>
                  </a:lnTo>
                  <a:close/>
                </a:path>
                <a:path w="1151890" h="1056004">
                  <a:moveTo>
                    <a:pt x="1048740" y="101561"/>
                  </a:moveTo>
                  <a:lnTo>
                    <a:pt x="1040752" y="62064"/>
                  </a:lnTo>
                  <a:lnTo>
                    <a:pt x="1018971" y="29781"/>
                  </a:lnTo>
                  <a:lnTo>
                    <a:pt x="986688" y="8001"/>
                  </a:lnTo>
                  <a:lnTo>
                    <a:pt x="947204" y="0"/>
                  </a:lnTo>
                  <a:lnTo>
                    <a:pt x="683552" y="0"/>
                  </a:lnTo>
                  <a:lnTo>
                    <a:pt x="673582" y="812"/>
                  </a:lnTo>
                  <a:lnTo>
                    <a:pt x="668743" y="6705"/>
                  </a:lnTo>
                  <a:lnTo>
                    <a:pt x="670064" y="19964"/>
                  </a:lnTo>
                  <a:lnTo>
                    <a:pt x="675932" y="24752"/>
                  </a:lnTo>
                  <a:lnTo>
                    <a:pt x="682599" y="24117"/>
                  </a:lnTo>
                  <a:lnTo>
                    <a:pt x="947204" y="24104"/>
                  </a:lnTo>
                  <a:lnTo>
                    <a:pt x="977315" y="30200"/>
                  </a:lnTo>
                  <a:lnTo>
                    <a:pt x="1001941" y="46824"/>
                  </a:lnTo>
                  <a:lnTo>
                    <a:pt x="1018552" y="71437"/>
                  </a:lnTo>
                  <a:lnTo>
                    <a:pt x="1024648" y="101561"/>
                  </a:lnTo>
                  <a:lnTo>
                    <a:pt x="1024648" y="108216"/>
                  </a:lnTo>
                  <a:lnTo>
                    <a:pt x="1030033" y="113601"/>
                  </a:lnTo>
                  <a:lnTo>
                    <a:pt x="1036701" y="113601"/>
                  </a:lnTo>
                  <a:lnTo>
                    <a:pt x="1043343" y="113601"/>
                  </a:lnTo>
                  <a:lnTo>
                    <a:pt x="1048740" y="108216"/>
                  </a:lnTo>
                  <a:lnTo>
                    <a:pt x="1048740" y="101561"/>
                  </a:lnTo>
                  <a:close/>
                </a:path>
                <a:path w="1151890" h="1056004">
                  <a:moveTo>
                    <a:pt x="1151585" y="520547"/>
                  </a:moveTo>
                  <a:lnTo>
                    <a:pt x="1139037" y="486079"/>
                  </a:lnTo>
                  <a:lnTo>
                    <a:pt x="1113548" y="457631"/>
                  </a:lnTo>
                  <a:lnTo>
                    <a:pt x="1077442" y="439039"/>
                  </a:lnTo>
                  <a:lnTo>
                    <a:pt x="1037107" y="434340"/>
                  </a:lnTo>
                  <a:lnTo>
                    <a:pt x="1000086" y="443750"/>
                  </a:lnTo>
                  <a:lnTo>
                    <a:pt x="970445" y="465378"/>
                  </a:lnTo>
                  <a:lnTo>
                    <a:pt x="952246" y="497332"/>
                  </a:lnTo>
                  <a:lnTo>
                    <a:pt x="949896" y="507136"/>
                  </a:lnTo>
                  <a:lnTo>
                    <a:pt x="948740" y="517055"/>
                  </a:lnTo>
                  <a:lnTo>
                    <a:pt x="948791" y="527088"/>
                  </a:lnTo>
                  <a:lnTo>
                    <a:pt x="950036" y="537184"/>
                  </a:lnTo>
                  <a:lnTo>
                    <a:pt x="951230" y="543737"/>
                  </a:lnTo>
                  <a:lnTo>
                    <a:pt x="957554" y="548068"/>
                  </a:lnTo>
                  <a:lnTo>
                    <a:pt x="970597" y="545668"/>
                  </a:lnTo>
                  <a:lnTo>
                    <a:pt x="974928" y="539394"/>
                  </a:lnTo>
                  <a:lnTo>
                    <a:pt x="973734" y="532853"/>
                  </a:lnTo>
                  <a:lnTo>
                    <a:pt x="972845" y="525627"/>
                  </a:lnTo>
                  <a:lnTo>
                    <a:pt x="988961" y="480809"/>
                  </a:lnTo>
                  <a:lnTo>
                    <a:pt x="1039596" y="458317"/>
                  </a:lnTo>
                  <a:lnTo>
                    <a:pt x="1070419" y="462102"/>
                  </a:lnTo>
                  <a:lnTo>
                    <a:pt x="1098118" y="476135"/>
                  </a:lnTo>
                  <a:lnTo>
                    <a:pt x="1117777" y="497408"/>
                  </a:lnTo>
                  <a:lnTo>
                    <a:pt x="1127620" y="523049"/>
                  </a:lnTo>
                  <a:lnTo>
                    <a:pt x="1125829" y="550202"/>
                  </a:lnTo>
                  <a:lnTo>
                    <a:pt x="1119035" y="564883"/>
                  </a:lnTo>
                  <a:lnTo>
                    <a:pt x="1108532" y="577316"/>
                  </a:lnTo>
                  <a:lnTo>
                    <a:pt x="1094854" y="587019"/>
                  </a:lnTo>
                  <a:lnTo>
                    <a:pt x="1078064" y="593610"/>
                  </a:lnTo>
                  <a:lnTo>
                    <a:pt x="1036789" y="612444"/>
                  </a:lnTo>
                  <a:lnTo>
                    <a:pt x="1012710" y="633349"/>
                  </a:lnTo>
                  <a:lnTo>
                    <a:pt x="999426" y="656069"/>
                  </a:lnTo>
                  <a:lnTo>
                    <a:pt x="991412" y="680021"/>
                  </a:lnTo>
                  <a:lnTo>
                    <a:pt x="987323" y="693534"/>
                  </a:lnTo>
                  <a:lnTo>
                    <a:pt x="990930" y="700265"/>
                  </a:lnTo>
                  <a:lnTo>
                    <a:pt x="998474" y="702551"/>
                  </a:lnTo>
                  <a:lnTo>
                    <a:pt x="1000810" y="702729"/>
                  </a:lnTo>
                  <a:lnTo>
                    <a:pt x="1005979" y="702729"/>
                  </a:lnTo>
                  <a:lnTo>
                    <a:pt x="1010754" y="699389"/>
                  </a:lnTo>
                  <a:lnTo>
                    <a:pt x="1014526" y="686841"/>
                  </a:lnTo>
                  <a:lnTo>
                    <a:pt x="1021562" y="665581"/>
                  </a:lnTo>
                  <a:lnTo>
                    <a:pt x="1032294" y="647407"/>
                  </a:lnTo>
                  <a:lnTo>
                    <a:pt x="1051585" y="631456"/>
                  </a:lnTo>
                  <a:lnTo>
                    <a:pt x="1084275" y="616940"/>
                  </a:lnTo>
                  <a:lnTo>
                    <a:pt x="1106462" y="608152"/>
                  </a:lnTo>
                  <a:lnTo>
                    <a:pt x="1125118" y="594817"/>
                  </a:lnTo>
                  <a:lnTo>
                    <a:pt x="1139494" y="577621"/>
                  </a:lnTo>
                  <a:lnTo>
                    <a:pt x="1148867" y="557225"/>
                  </a:lnTo>
                  <a:lnTo>
                    <a:pt x="1151585" y="52054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943923" y="2895619"/>
              <a:ext cx="154382" cy="228589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0341969" y="2754596"/>
              <a:ext cx="486409" cy="487045"/>
            </a:xfrm>
            <a:custGeom>
              <a:avLst/>
              <a:gdLst/>
              <a:ahLst/>
              <a:cxnLst/>
              <a:rect l="l" t="t" r="r" b="b"/>
              <a:pathLst>
                <a:path w="486409" h="487044">
                  <a:moveTo>
                    <a:pt x="384679" y="0"/>
                  </a:moveTo>
                  <a:lnTo>
                    <a:pt x="101546" y="0"/>
                  </a:lnTo>
                  <a:lnTo>
                    <a:pt x="62055" y="7993"/>
                  </a:lnTo>
                  <a:lnTo>
                    <a:pt x="29773" y="29777"/>
                  </a:lnTo>
                  <a:lnTo>
                    <a:pt x="7991" y="62060"/>
                  </a:lnTo>
                  <a:lnTo>
                    <a:pt x="0" y="101546"/>
                  </a:lnTo>
                  <a:lnTo>
                    <a:pt x="0" y="326094"/>
                  </a:lnTo>
                  <a:lnTo>
                    <a:pt x="7991" y="365581"/>
                  </a:lnTo>
                  <a:lnTo>
                    <a:pt x="29773" y="397863"/>
                  </a:lnTo>
                  <a:lnTo>
                    <a:pt x="62055" y="419648"/>
                  </a:lnTo>
                  <a:lnTo>
                    <a:pt x="101546" y="427641"/>
                  </a:lnTo>
                  <a:lnTo>
                    <a:pt x="135974" y="427641"/>
                  </a:lnTo>
                  <a:lnTo>
                    <a:pt x="170096" y="473074"/>
                  </a:lnTo>
                  <a:lnTo>
                    <a:pt x="175626" y="478893"/>
                  </a:lnTo>
                  <a:lnTo>
                    <a:pt x="182220" y="483199"/>
                  </a:lnTo>
                  <a:lnTo>
                    <a:pt x="189652" y="485873"/>
                  </a:lnTo>
                  <a:lnTo>
                    <a:pt x="197585" y="486791"/>
                  </a:lnTo>
                  <a:lnTo>
                    <a:pt x="205561" y="485873"/>
                  </a:lnTo>
                  <a:lnTo>
                    <a:pt x="212963" y="483199"/>
                  </a:lnTo>
                  <a:lnTo>
                    <a:pt x="219550" y="478893"/>
                  </a:lnTo>
                  <a:lnTo>
                    <a:pt x="225082" y="473074"/>
                  </a:lnTo>
                  <a:lnTo>
                    <a:pt x="232917" y="462687"/>
                  </a:lnTo>
                  <a:lnTo>
                    <a:pt x="194297" y="462687"/>
                  </a:lnTo>
                  <a:lnTo>
                    <a:pt x="191302" y="461179"/>
                  </a:lnTo>
                  <a:lnTo>
                    <a:pt x="149346" y="405327"/>
                  </a:lnTo>
                  <a:lnTo>
                    <a:pt x="145786" y="403537"/>
                  </a:lnTo>
                  <a:lnTo>
                    <a:pt x="101546" y="403537"/>
                  </a:lnTo>
                  <a:lnTo>
                    <a:pt x="71425" y="397443"/>
                  </a:lnTo>
                  <a:lnTo>
                    <a:pt x="46803" y="380832"/>
                  </a:lnTo>
                  <a:lnTo>
                    <a:pt x="30189" y="356213"/>
                  </a:lnTo>
                  <a:lnTo>
                    <a:pt x="24093" y="326094"/>
                  </a:lnTo>
                  <a:lnTo>
                    <a:pt x="24093" y="101546"/>
                  </a:lnTo>
                  <a:lnTo>
                    <a:pt x="46803" y="46808"/>
                  </a:lnTo>
                  <a:lnTo>
                    <a:pt x="101546" y="24103"/>
                  </a:lnTo>
                  <a:lnTo>
                    <a:pt x="448031" y="24103"/>
                  </a:lnTo>
                  <a:lnTo>
                    <a:pt x="424159" y="7993"/>
                  </a:lnTo>
                  <a:lnTo>
                    <a:pt x="384679" y="0"/>
                  </a:lnTo>
                  <a:close/>
                </a:path>
                <a:path w="486409" h="487044">
                  <a:moveTo>
                    <a:pt x="448031" y="24103"/>
                  </a:moveTo>
                  <a:lnTo>
                    <a:pt x="384679" y="24103"/>
                  </a:lnTo>
                  <a:lnTo>
                    <a:pt x="414789" y="30198"/>
                  </a:lnTo>
                  <a:lnTo>
                    <a:pt x="439409" y="46808"/>
                  </a:lnTo>
                  <a:lnTo>
                    <a:pt x="456024" y="71427"/>
                  </a:lnTo>
                  <a:lnTo>
                    <a:pt x="462122" y="101546"/>
                  </a:lnTo>
                  <a:lnTo>
                    <a:pt x="462122" y="326094"/>
                  </a:lnTo>
                  <a:lnTo>
                    <a:pt x="456024" y="356213"/>
                  </a:lnTo>
                  <a:lnTo>
                    <a:pt x="439409" y="380832"/>
                  </a:lnTo>
                  <a:lnTo>
                    <a:pt x="414789" y="397443"/>
                  </a:lnTo>
                  <a:lnTo>
                    <a:pt x="384679" y="403537"/>
                  </a:lnTo>
                  <a:lnTo>
                    <a:pt x="249563" y="403537"/>
                  </a:lnTo>
                  <a:lnTo>
                    <a:pt x="245995" y="405327"/>
                  </a:lnTo>
                  <a:lnTo>
                    <a:pt x="203868" y="461179"/>
                  </a:lnTo>
                  <a:lnTo>
                    <a:pt x="200862" y="462687"/>
                  </a:lnTo>
                  <a:lnTo>
                    <a:pt x="232917" y="462687"/>
                  </a:lnTo>
                  <a:lnTo>
                    <a:pt x="259353" y="427641"/>
                  </a:lnTo>
                  <a:lnTo>
                    <a:pt x="384679" y="427641"/>
                  </a:lnTo>
                  <a:lnTo>
                    <a:pt x="424159" y="419648"/>
                  </a:lnTo>
                  <a:lnTo>
                    <a:pt x="456438" y="397863"/>
                  </a:lnTo>
                  <a:lnTo>
                    <a:pt x="478222" y="365581"/>
                  </a:lnTo>
                  <a:lnTo>
                    <a:pt x="486215" y="326094"/>
                  </a:lnTo>
                  <a:lnTo>
                    <a:pt x="486215" y="101546"/>
                  </a:lnTo>
                  <a:lnTo>
                    <a:pt x="478222" y="62060"/>
                  </a:lnTo>
                  <a:lnTo>
                    <a:pt x="456438" y="29777"/>
                  </a:lnTo>
                  <a:lnTo>
                    <a:pt x="448031" y="2410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465868" y="2855526"/>
              <a:ext cx="238516" cy="226231"/>
            </a:xfrm>
            <a:prstGeom prst="rect">
              <a:avLst/>
            </a:prstGeom>
          </p:spPr>
        </p:pic>
      </p:grpSp>
      <p:grpSp>
        <p:nvGrpSpPr>
          <p:cNvPr id="314" name="Grupo 313">
            <a:extLst>
              <a:ext uri="{FF2B5EF4-FFF2-40B4-BE49-F238E27FC236}">
                <a16:creationId xmlns:a16="http://schemas.microsoft.com/office/drawing/2014/main" id="{61B0F0FF-1C2D-7119-53DC-779677515906}"/>
              </a:ext>
            </a:extLst>
          </p:cNvPr>
          <p:cNvGrpSpPr/>
          <p:nvPr/>
        </p:nvGrpSpPr>
        <p:grpSpPr>
          <a:xfrm>
            <a:off x="10172569" y="8888786"/>
            <a:ext cx="1218565" cy="1064178"/>
            <a:chOff x="10172569" y="8888786"/>
            <a:chExt cx="1218565" cy="1064178"/>
          </a:xfrm>
        </p:grpSpPr>
        <p:grpSp>
          <p:nvGrpSpPr>
            <p:cNvPr id="71" name="object 71"/>
            <p:cNvGrpSpPr/>
            <p:nvPr/>
          </p:nvGrpSpPr>
          <p:grpSpPr>
            <a:xfrm>
              <a:off x="10172569" y="8888786"/>
              <a:ext cx="1218565" cy="852805"/>
              <a:chOff x="10172569" y="8888786"/>
              <a:chExt cx="1218565" cy="852805"/>
            </a:xfrm>
          </p:grpSpPr>
          <p:sp>
            <p:nvSpPr>
              <p:cNvPr id="72" name="object 72"/>
              <p:cNvSpPr/>
              <p:nvPr/>
            </p:nvSpPr>
            <p:spPr>
              <a:xfrm>
                <a:off x="10308907" y="8963780"/>
                <a:ext cx="946150" cy="586105"/>
              </a:xfrm>
              <a:custGeom>
                <a:avLst/>
                <a:gdLst/>
                <a:ahLst/>
                <a:cxnLst/>
                <a:rect l="l" t="t" r="r" b="b"/>
                <a:pathLst>
                  <a:path w="946150" h="586104">
                    <a:moveTo>
                      <a:pt x="343268" y="484809"/>
                    </a:moveTo>
                    <a:lnTo>
                      <a:pt x="342925" y="477177"/>
                    </a:lnTo>
                    <a:lnTo>
                      <a:pt x="337997" y="472706"/>
                    </a:lnTo>
                    <a:lnTo>
                      <a:pt x="310286" y="441528"/>
                    </a:lnTo>
                    <a:lnTo>
                      <a:pt x="289788" y="405612"/>
                    </a:lnTo>
                    <a:lnTo>
                      <a:pt x="277075" y="366255"/>
                    </a:lnTo>
                    <a:lnTo>
                      <a:pt x="272707" y="324751"/>
                    </a:lnTo>
                    <a:lnTo>
                      <a:pt x="274548" y="297548"/>
                    </a:lnTo>
                    <a:lnTo>
                      <a:pt x="280035" y="271018"/>
                    </a:lnTo>
                    <a:lnTo>
                      <a:pt x="289039" y="245491"/>
                    </a:lnTo>
                    <a:lnTo>
                      <a:pt x="301472" y="221361"/>
                    </a:lnTo>
                    <a:lnTo>
                      <a:pt x="304927" y="215658"/>
                    </a:lnTo>
                    <a:lnTo>
                      <a:pt x="303098" y="208254"/>
                    </a:lnTo>
                    <a:lnTo>
                      <a:pt x="291719" y="201371"/>
                    </a:lnTo>
                    <a:lnTo>
                      <a:pt x="284302" y="203187"/>
                    </a:lnTo>
                    <a:lnTo>
                      <a:pt x="280860" y="208876"/>
                    </a:lnTo>
                    <a:lnTo>
                      <a:pt x="266915" y="235940"/>
                    </a:lnTo>
                    <a:lnTo>
                      <a:pt x="256819" y="264541"/>
                    </a:lnTo>
                    <a:lnTo>
                      <a:pt x="250685" y="294271"/>
                    </a:lnTo>
                    <a:lnTo>
                      <a:pt x="248615" y="324751"/>
                    </a:lnTo>
                    <a:lnTo>
                      <a:pt x="253504" y="371246"/>
                    </a:lnTo>
                    <a:lnTo>
                      <a:pt x="267754" y="415340"/>
                    </a:lnTo>
                    <a:lnTo>
                      <a:pt x="290715" y="455574"/>
                    </a:lnTo>
                    <a:lnTo>
                      <a:pt x="321754" y="490499"/>
                    </a:lnTo>
                    <a:lnTo>
                      <a:pt x="326974" y="493649"/>
                    </a:lnTo>
                    <a:lnTo>
                      <a:pt x="329869" y="493649"/>
                    </a:lnTo>
                    <a:lnTo>
                      <a:pt x="333146" y="493649"/>
                    </a:lnTo>
                    <a:lnTo>
                      <a:pt x="336410" y="492340"/>
                    </a:lnTo>
                    <a:lnTo>
                      <a:pt x="343268" y="484809"/>
                    </a:lnTo>
                    <a:close/>
                  </a:path>
                  <a:path w="946150" h="586104">
                    <a:moveTo>
                      <a:pt x="573036" y="125145"/>
                    </a:moveTo>
                    <a:lnTo>
                      <a:pt x="569734" y="118262"/>
                    </a:lnTo>
                    <a:lnTo>
                      <a:pt x="563448" y="116065"/>
                    </a:lnTo>
                    <a:lnTo>
                      <a:pt x="521652" y="106718"/>
                    </a:lnTo>
                    <a:lnTo>
                      <a:pt x="471208" y="103555"/>
                    </a:lnTo>
                    <a:lnTo>
                      <a:pt x="415213" y="105651"/>
                    </a:lnTo>
                    <a:lnTo>
                      <a:pt x="356755" y="112090"/>
                    </a:lnTo>
                    <a:lnTo>
                      <a:pt x="298945" y="121970"/>
                    </a:lnTo>
                    <a:lnTo>
                      <a:pt x="244868" y="134353"/>
                    </a:lnTo>
                    <a:lnTo>
                      <a:pt x="234581" y="142633"/>
                    </a:lnTo>
                    <a:lnTo>
                      <a:pt x="237667" y="154482"/>
                    </a:lnTo>
                    <a:lnTo>
                      <a:pt x="242557" y="158076"/>
                    </a:lnTo>
                    <a:lnTo>
                      <a:pt x="247904" y="158076"/>
                    </a:lnTo>
                    <a:lnTo>
                      <a:pt x="249936" y="157949"/>
                    </a:lnTo>
                    <a:lnTo>
                      <a:pt x="304431" y="145465"/>
                    </a:lnTo>
                    <a:lnTo>
                      <a:pt x="360819" y="135902"/>
                    </a:lnTo>
                    <a:lnTo>
                      <a:pt x="417093" y="129730"/>
                    </a:lnTo>
                    <a:lnTo>
                      <a:pt x="470293" y="127673"/>
                    </a:lnTo>
                    <a:lnTo>
                      <a:pt x="517423" y="130454"/>
                    </a:lnTo>
                    <a:lnTo>
                      <a:pt x="555485" y="138823"/>
                    </a:lnTo>
                    <a:lnTo>
                      <a:pt x="561771" y="141020"/>
                    </a:lnTo>
                    <a:lnTo>
                      <a:pt x="568642" y="137706"/>
                    </a:lnTo>
                    <a:lnTo>
                      <a:pt x="573036" y="125145"/>
                    </a:lnTo>
                    <a:close/>
                  </a:path>
                  <a:path w="946150" h="586104">
                    <a:moveTo>
                      <a:pt x="697064" y="324751"/>
                    </a:moveTo>
                    <a:lnTo>
                      <a:pt x="692632" y="279946"/>
                    </a:lnTo>
                    <a:lnTo>
                      <a:pt x="679602" y="237604"/>
                    </a:lnTo>
                    <a:lnTo>
                      <a:pt x="658393" y="198691"/>
                    </a:lnTo>
                    <a:lnTo>
                      <a:pt x="629412" y="164211"/>
                    </a:lnTo>
                    <a:lnTo>
                      <a:pt x="624662" y="159575"/>
                    </a:lnTo>
                    <a:lnTo>
                      <a:pt x="617042" y="159651"/>
                    </a:lnTo>
                    <a:lnTo>
                      <a:pt x="607733" y="169176"/>
                    </a:lnTo>
                    <a:lnTo>
                      <a:pt x="607822" y="176809"/>
                    </a:lnTo>
                    <a:lnTo>
                      <a:pt x="612584" y="181470"/>
                    </a:lnTo>
                    <a:lnTo>
                      <a:pt x="638454" y="212242"/>
                    </a:lnTo>
                    <a:lnTo>
                      <a:pt x="657377" y="246964"/>
                    </a:lnTo>
                    <a:lnTo>
                      <a:pt x="669010" y="284759"/>
                    </a:lnTo>
                    <a:lnTo>
                      <a:pt x="672973" y="324751"/>
                    </a:lnTo>
                    <a:lnTo>
                      <a:pt x="668604" y="366255"/>
                    </a:lnTo>
                    <a:lnTo>
                      <a:pt x="655891" y="405612"/>
                    </a:lnTo>
                    <a:lnTo>
                      <a:pt x="635381" y="441528"/>
                    </a:lnTo>
                    <a:lnTo>
                      <a:pt x="607682" y="472706"/>
                    </a:lnTo>
                    <a:lnTo>
                      <a:pt x="602754" y="477177"/>
                    </a:lnTo>
                    <a:lnTo>
                      <a:pt x="602411" y="484809"/>
                    </a:lnTo>
                    <a:lnTo>
                      <a:pt x="609269" y="492340"/>
                    </a:lnTo>
                    <a:lnTo>
                      <a:pt x="612533" y="493649"/>
                    </a:lnTo>
                    <a:lnTo>
                      <a:pt x="615797" y="493649"/>
                    </a:lnTo>
                    <a:lnTo>
                      <a:pt x="618705" y="493649"/>
                    </a:lnTo>
                    <a:lnTo>
                      <a:pt x="654964" y="455574"/>
                    </a:lnTo>
                    <a:lnTo>
                      <a:pt x="677926" y="415340"/>
                    </a:lnTo>
                    <a:lnTo>
                      <a:pt x="692175" y="371246"/>
                    </a:lnTo>
                    <a:lnTo>
                      <a:pt x="697064" y="324751"/>
                    </a:lnTo>
                    <a:close/>
                  </a:path>
                  <a:path w="946150" h="586104">
                    <a:moveTo>
                      <a:pt x="736511" y="76149"/>
                    </a:moveTo>
                    <a:lnTo>
                      <a:pt x="679399" y="42354"/>
                    </a:lnTo>
                    <a:lnTo>
                      <a:pt x="628865" y="24003"/>
                    </a:lnTo>
                    <a:lnTo>
                      <a:pt x="577278" y="10744"/>
                    </a:lnTo>
                    <a:lnTo>
                      <a:pt x="525119" y="2705"/>
                    </a:lnTo>
                    <a:lnTo>
                      <a:pt x="472833" y="0"/>
                    </a:lnTo>
                    <a:lnTo>
                      <a:pt x="417766" y="2971"/>
                    </a:lnTo>
                    <a:lnTo>
                      <a:pt x="364350" y="11518"/>
                    </a:lnTo>
                    <a:lnTo>
                      <a:pt x="312966" y="25133"/>
                    </a:lnTo>
                    <a:lnTo>
                      <a:pt x="263956" y="43268"/>
                    </a:lnTo>
                    <a:lnTo>
                      <a:pt x="217703" y="65417"/>
                    </a:lnTo>
                    <a:lnTo>
                      <a:pt x="174548" y="91046"/>
                    </a:lnTo>
                    <a:lnTo>
                      <a:pt x="134874" y="119634"/>
                    </a:lnTo>
                    <a:lnTo>
                      <a:pt x="99021" y="150634"/>
                    </a:lnTo>
                    <a:lnTo>
                      <a:pt x="67360" y="183553"/>
                    </a:lnTo>
                    <a:lnTo>
                      <a:pt x="40259" y="217843"/>
                    </a:lnTo>
                    <a:lnTo>
                      <a:pt x="18072" y="252971"/>
                    </a:lnTo>
                    <a:lnTo>
                      <a:pt x="1155" y="288429"/>
                    </a:lnTo>
                    <a:lnTo>
                      <a:pt x="0" y="291299"/>
                    </a:lnTo>
                    <a:lnTo>
                      <a:pt x="0" y="294513"/>
                    </a:lnTo>
                    <a:lnTo>
                      <a:pt x="22542" y="340779"/>
                    </a:lnTo>
                    <a:lnTo>
                      <a:pt x="51701" y="383489"/>
                    </a:lnTo>
                    <a:lnTo>
                      <a:pt x="57619" y="388124"/>
                    </a:lnTo>
                    <a:lnTo>
                      <a:pt x="61201" y="388124"/>
                    </a:lnTo>
                    <a:lnTo>
                      <a:pt x="63804" y="388124"/>
                    </a:lnTo>
                    <a:lnTo>
                      <a:pt x="66408" y="387286"/>
                    </a:lnTo>
                    <a:lnTo>
                      <a:pt x="73850" y="381469"/>
                    </a:lnTo>
                    <a:lnTo>
                      <a:pt x="74790" y="373913"/>
                    </a:lnTo>
                    <a:lnTo>
                      <a:pt x="70688" y="368668"/>
                    </a:lnTo>
                    <a:lnTo>
                      <a:pt x="56921" y="349910"/>
                    </a:lnTo>
                    <a:lnTo>
                      <a:pt x="44754" y="331000"/>
                    </a:lnTo>
                    <a:lnTo>
                      <a:pt x="34226" y="311975"/>
                    </a:lnTo>
                    <a:lnTo>
                      <a:pt x="25361" y="292900"/>
                    </a:lnTo>
                    <a:lnTo>
                      <a:pt x="43637" y="256679"/>
                    </a:lnTo>
                    <a:lnTo>
                      <a:pt x="67678" y="220941"/>
                    </a:lnTo>
                    <a:lnTo>
                      <a:pt x="97066" y="186309"/>
                    </a:lnTo>
                    <a:lnTo>
                      <a:pt x="131368" y="153403"/>
                    </a:lnTo>
                    <a:lnTo>
                      <a:pt x="170154" y="122847"/>
                    </a:lnTo>
                    <a:lnTo>
                      <a:pt x="212991" y="95275"/>
                    </a:lnTo>
                    <a:lnTo>
                      <a:pt x="259448" y="71323"/>
                    </a:lnTo>
                    <a:lnTo>
                      <a:pt x="309092" y="51600"/>
                    </a:lnTo>
                    <a:lnTo>
                      <a:pt x="361492" y="36728"/>
                    </a:lnTo>
                    <a:lnTo>
                      <a:pt x="416217" y="27355"/>
                    </a:lnTo>
                    <a:lnTo>
                      <a:pt x="472833" y="24091"/>
                    </a:lnTo>
                    <a:lnTo>
                      <a:pt x="522757" y="26682"/>
                    </a:lnTo>
                    <a:lnTo>
                      <a:pt x="572566" y="34366"/>
                    </a:lnTo>
                    <a:lnTo>
                      <a:pt x="621855" y="47053"/>
                    </a:lnTo>
                    <a:lnTo>
                      <a:pt x="670166" y="64617"/>
                    </a:lnTo>
                    <a:lnTo>
                      <a:pt x="717054" y="86944"/>
                    </a:lnTo>
                    <a:lnTo>
                      <a:pt x="722922" y="90068"/>
                    </a:lnTo>
                    <a:lnTo>
                      <a:pt x="730237" y="87871"/>
                    </a:lnTo>
                    <a:lnTo>
                      <a:pt x="736511" y="76149"/>
                    </a:lnTo>
                    <a:close/>
                  </a:path>
                  <a:path w="946150" h="586104">
                    <a:moveTo>
                      <a:pt x="945654" y="291299"/>
                    </a:moveTo>
                    <a:lnTo>
                      <a:pt x="923417" y="245643"/>
                    </a:lnTo>
                    <a:lnTo>
                      <a:pt x="894842" y="203581"/>
                    </a:lnTo>
                    <a:lnTo>
                      <a:pt x="859574" y="163245"/>
                    </a:lnTo>
                    <a:lnTo>
                      <a:pt x="818375" y="125628"/>
                    </a:lnTo>
                    <a:lnTo>
                      <a:pt x="813244" y="121412"/>
                    </a:lnTo>
                    <a:lnTo>
                      <a:pt x="805649" y="122174"/>
                    </a:lnTo>
                    <a:lnTo>
                      <a:pt x="797217" y="132473"/>
                    </a:lnTo>
                    <a:lnTo>
                      <a:pt x="797979" y="140068"/>
                    </a:lnTo>
                    <a:lnTo>
                      <a:pt x="803122" y="144284"/>
                    </a:lnTo>
                    <a:lnTo>
                      <a:pt x="841095" y="178790"/>
                    </a:lnTo>
                    <a:lnTo>
                      <a:pt x="873721" y="215646"/>
                    </a:lnTo>
                    <a:lnTo>
                      <a:pt x="900341" y="253974"/>
                    </a:lnTo>
                    <a:lnTo>
                      <a:pt x="920292" y="292900"/>
                    </a:lnTo>
                    <a:lnTo>
                      <a:pt x="902030" y="329120"/>
                    </a:lnTo>
                    <a:lnTo>
                      <a:pt x="877976" y="364871"/>
                    </a:lnTo>
                    <a:lnTo>
                      <a:pt x="848588" y="399503"/>
                    </a:lnTo>
                    <a:lnTo>
                      <a:pt x="814285" y="432409"/>
                    </a:lnTo>
                    <a:lnTo>
                      <a:pt x="775512" y="462965"/>
                    </a:lnTo>
                    <a:lnTo>
                      <a:pt x="732675" y="490524"/>
                    </a:lnTo>
                    <a:lnTo>
                      <a:pt x="686219" y="514489"/>
                    </a:lnTo>
                    <a:lnTo>
                      <a:pt x="636574" y="534212"/>
                    </a:lnTo>
                    <a:lnTo>
                      <a:pt x="584174" y="549071"/>
                    </a:lnTo>
                    <a:lnTo>
                      <a:pt x="529450" y="558444"/>
                    </a:lnTo>
                    <a:lnTo>
                      <a:pt x="472833" y="561708"/>
                    </a:lnTo>
                    <a:lnTo>
                      <a:pt x="426021" y="559422"/>
                    </a:lnTo>
                    <a:lnTo>
                      <a:pt x="379171" y="552615"/>
                    </a:lnTo>
                    <a:lnTo>
                      <a:pt x="332714" y="541388"/>
                    </a:lnTo>
                    <a:lnTo>
                      <a:pt x="287032" y="525856"/>
                    </a:lnTo>
                    <a:lnTo>
                      <a:pt x="242570" y="506107"/>
                    </a:lnTo>
                    <a:lnTo>
                      <a:pt x="236626" y="503123"/>
                    </a:lnTo>
                    <a:lnTo>
                      <a:pt x="229374" y="505523"/>
                    </a:lnTo>
                    <a:lnTo>
                      <a:pt x="223431" y="517448"/>
                    </a:lnTo>
                    <a:lnTo>
                      <a:pt x="225856" y="524687"/>
                    </a:lnTo>
                    <a:lnTo>
                      <a:pt x="231800" y="527646"/>
                    </a:lnTo>
                    <a:lnTo>
                      <a:pt x="278307" y="548309"/>
                    </a:lnTo>
                    <a:lnTo>
                      <a:pt x="326097" y="564565"/>
                    </a:lnTo>
                    <a:lnTo>
                      <a:pt x="374738" y="576300"/>
                    </a:lnTo>
                    <a:lnTo>
                      <a:pt x="423799" y="583425"/>
                    </a:lnTo>
                    <a:lnTo>
                      <a:pt x="472833" y="585812"/>
                    </a:lnTo>
                    <a:lnTo>
                      <a:pt x="527900" y="582853"/>
                    </a:lnTo>
                    <a:lnTo>
                      <a:pt x="581317" y="574294"/>
                    </a:lnTo>
                    <a:lnTo>
                      <a:pt x="632714" y="560692"/>
                    </a:lnTo>
                    <a:lnTo>
                      <a:pt x="681710" y="542544"/>
                    </a:lnTo>
                    <a:lnTo>
                      <a:pt x="727964" y="520395"/>
                    </a:lnTo>
                    <a:lnTo>
                      <a:pt x="771118" y="494766"/>
                    </a:lnTo>
                    <a:lnTo>
                      <a:pt x="810793" y="466178"/>
                    </a:lnTo>
                    <a:lnTo>
                      <a:pt x="846645" y="435178"/>
                    </a:lnTo>
                    <a:lnTo>
                      <a:pt x="878306" y="402259"/>
                    </a:lnTo>
                    <a:lnTo>
                      <a:pt x="905408" y="367969"/>
                    </a:lnTo>
                    <a:lnTo>
                      <a:pt x="927595" y="332841"/>
                    </a:lnTo>
                    <a:lnTo>
                      <a:pt x="944511" y="297370"/>
                    </a:lnTo>
                    <a:lnTo>
                      <a:pt x="945654" y="294500"/>
                    </a:lnTo>
                    <a:lnTo>
                      <a:pt x="945654" y="29129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73" name="object 73"/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10705680" y="9212455"/>
                <a:ext cx="152141" cy="151440"/>
              </a:xfrm>
              <a:prstGeom prst="rect">
                <a:avLst/>
              </a:prstGeom>
            </p:spPr>
          </p:pic>
          <p:sp>
            <p:nvSpPr>
              <p:cNvPr id="74" name="object 74"/>
              <p:cNvSpPr/>
              <p:nvPr/>
            </p:nvSpPr>
            <p:spPr>
              <a:xfrm>
                <a:off x="10191873" y="8888786"/>
                <a:ext cx="646430" cy="260350"/>
              </a:xfrm>
              <a:custGeom>
                <a:avLst/>
                <a:gdLst/>
                <a:ahLst/>
                <a:cxnLst/>
                <a:rect l="l" t="t" r="r" b="b"/>
                <a:pathLst>
                  <a:path w="646429" h="260350">
                    <a:moveTo>
                      <a:pt x="525830" y="0"/>
                    </a:moveTo>
                    <a:lnTo>
                      <a:pt x="473324" y="1009"/>
                    </a:lnTo>
                    <a:lnTo>
                      <a:pt x="422374" y="5130"/>
                    </a:lnTo>
                    <a:lnTo>
                      <a:pt x="373116" y="12311"/>
                    </a:lnTo>
                    <a:lnTo>
                      <a:pt x="325687" y="22502"/>
                    </a:lnTo>
                    <a:lnTo>
                      <a:pt x="280223" y="35652"/>
                    </a:lnTo>
                    <a:lnTo>
                      <a:pt x="236860" y="51711"/>
                    </a:lnTo>
                    <a:lnTo>
                      <a:pt x="195734" y="70627"/>
                    </a:lnTo>
                    <a:lnTo>
                      <a:pt x="156982" y="92352"/>
                    </a:lnTo>
                    <a:lnTo>
                      <a:pt x="120739" y="116833"/>
                    </a:lnTo>
                    <a:lnTo>
                      <a:pt x="87142" y="144021"/>
                    </a:lnTo>
                    <a:lnTo>
                      <a:pt x="56328" y="173865"/>
                    </a:lnTo>
                    <a:lnTo>
                      <a:pt x="28432" y="206314"/>
                    </a:lnTo>
                    <a:lnTo>
                      <a:pt x="3591" y="241319"/>
                    </a:lnTo>
                    <a:lnTo>
                      <a:pt x="0" y="246921"/>
                    </a:lnTo>
                    <a:lnTo>
                      <a:pt x="1633" y="254376"/>
                    </a:lnTo>
                    <a:lnTo>
                      <a:pt x="9245" y="259255"/>
                    </a:lnTo>
                    <a:lnTo>
                      <a:pt x="11497" y="259873"/>
                    </a:lnTo>
                    <a:lnTo>
                      <a:pt x="13727" y="259873"/>
                    </a:lnTo>
                    <a:lnTo>
                      <a:pt x="17685" y="259873"/>
                    </a:lnTo>
                    <a:lnTo>
                      <a:pt x="21580" y="257915"/>
                    </a:lnTo>
                    <a:lnTo>
                      <a:pt x="23884" y="254334"/>
                    </a:lnTo>
                    <a:lnTo>
                      <a:pt x="49461" y="218580"/>
                    </a:lnTo>
                    <a:lnTo>
                      <a:pt x="78431" y="185641"/>
                    </a:lnTo>
                    <a:lnTo>
                      <a:pt x="110633" y="155575"/>
                    </a:lnTo>
                    <a:lnTo>
                      <a:pt x="145905" y="128442"/>
                    </a:lnTo>
                    <a:lnTo>
                      <a:pt x="184086" y="104301"/>
                    </a:lnTo>
                    <a:lnTo>
                      <a:pt x="225014" y="83211"/>
                    </a:lnTo>
                    <a:lnTo>
                      <a:pt x="268528" y="65231"/>
                    </a:lnTo>
                    <a:lnTo>
                      <a:pt x="314466" y="50421"/>
                    </a:lnTo>
                    <a:lnTo>
                      <a:pt x="362667" y="38840"/>
                    </a:lnTo>
                    <a:lnTo>
                      <a:pt x="412969" y="30547"/>
                    </a:lnTo>
                    <a:lnTo>
                      <a:pt x="465211" y="25601"/>
                    </a:lnTo>
                    <a:lnTo>
                      <a:pt x="519231" y="24062"/>
                    </a:lnTo>
                    <a:lnTo>
                      <a:pt x="574867" y="25989"/>
                    </a:lnTo>
                    <a:lnTo>
                      <a:pt x="631959" y="31440"/>
                    </a:lnTo>
                    <a:lnTo>
                      <a:pt x="638640" y="32268"/>
                    </a:lnTo>
                    <a:lnTo>
                      <a:pt x="644598" y="27566"/>
                    </a:lnTo>
                    <a:lnTo>
                      <a:pt x="646242" y="14373"/>
                    </a:lnTo>
                    <a:lnTo>
                      <a:pt x="641561" y="8352"/>
                    </a:lnTo>
                    <a:lnTo>
                      <a:pt x="634964" y="7514"/>
                    </a:lnTo>
                    <a:lnTo>
                      <a:pt x="579755" y="2151"/>
                    </a:lnTo>
                    <a:lnTo>
                      <a:pt x="525830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75" name="object 75"/>
              <p:cNvPicPr/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11167261" y="9448232"/>
                <a:ext cx="94091" cy="101358"/>
              </a:xfrm>
              <a:prstGeom prst="rect">
                <a:avLst/>
              </a:prstGeom>
            </p:spPr>
          </p:pic>
          <p:pic>
            <p:nvPicPr>
              <p:cNvPr id="76" name="object 76"/>
              <p:cNvPicPr/>
              <p:nvPr/>
            </p:nvPicPr>
            <p:blipFill>
              <a:blip r:embed="rId11" cstate="print"/>
              <a:stretch>
                <a:fillRect/>
              </a:stretch>
            </p:blipFill>
            <p:spPr>
              <a:xfrm>
                <a:off x="11290896" y="9587765"/>
                <a:ext cx="100028" cy="108038"/>
              </a:xfrm>
              <a:prstGeom prst="rect">
                <a:avLst/>
              </a:prstGeom>
            </p:spPr>
          </p:pic>
          <p:pic>
            <p:nvPicPr>
              <p:cNvPr id="77" name="object 77"/>
              <p:cNvPicPr/>
              <p:nvPr/>
            </p:nvPicPr>
            <p:blipFill>
              <a:blip r:embed="rId12" cstate="print"/>
              <a:stretch>
                <a:fillRect/>
              </a:stretch>
            </p:blipFill>
            <p:spPr>
              <a:xfrm>
                <a:off x="10915401" y="9580297"/>
                <a:ext cx="85714" cy="160979"/>
              </a:xfrm>
              <a:prstGeom prst="rect">
                <a:avLst/>
              </a:prstGeom>
            </p:spPr>
          </p:pic>
          <p:pic>
            <p:nvPicPr>
              <p:cNvPr id="78" name="object 78"/>
              <p:cNvPicPr/>
              <p:nvPr/>
            </p:nvPicPr>
            <p:blipFill>
              <a:blip r:embed="rId13" cstate="print"/>
              <a:stretch>
                <a:fillRect/>
              </a:stretch>
            </p:blipFill>
            <p:spPr>
              <a:xfrm>
                <a:off x="10302136" y="9448232"/>
                <a:ext cx="94091" cy="101358"/>
              </a:xfrm>
              <a:prstGeom prst="rect">
                <a:avLst/>
              </a:prstGeom>
            </p:spPr>
          </p:pic>
          <p:pic>
            <p:nvPicPr>
              <p:cNvPr id="79" name="object 79"/>
              <p:cNvPicPr/>
              <p:nvPr/>
            </p:nvPicPr>
            <p:blipFill>
              <a:blip r:embed="rId14" cstate="print"/>
              <a:stretch>
                <a:fillRect/>
              </a:stretch>
            </p:blipFill>
            <p:spPr>
              <a:xfrm>
                <a:off x="10172569" y="9587765"/>
                <a:ext cx="100028" cy="108038"/>
              </a:xfrm>
              <a:prstGeom prst="rect">
                <a:avLst/>
              </a:prstGeom>
            </p:spPr>
          </p:pic>
          <p:pic>
            <p:nvPicPr>
              <p:cNvPr id="80" name="object 80"/>
              <p:cNvPicPr/>
              <p:nvPr/>
            </p:nvPicPr>
            <p:blipFill>
              <a:blip r:embed="rId15" cstate="print"/>
              <a:stretch>
                <a:fillRect/>
              </a:stretch>
            </p:blipFill>
            <p:spPr>
              <a:xfrm>
                <a:off x="10562378" y="9580297"/>
                <a:ext cx="85714" cy="160979"/>
              </a:xfrm>
              <a:prstGeom prst="rect">
                <a:avLst/>
              </a:prstGeom>
            </p:spPr>
          </p:pic>
        </p:grpSp>
        <p:pic>
          <p:nvPicPr>
            <p:cNvPr id="81" name="object 8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011218" y="9802519"/>
              <a:ext cx="81180" cy="15044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71101" y="9802519"/>
              <a:ext cx="81170" cy="150445"/>
            </a:xfrm>
            <a:prstGeom prst="rect">
              <a:avLst/>
            </a:prstGeom>
          </p:spPr>
        </p:pic>
      </p:grpSp>
      <p:grpSp>
        <p:nvGrpSpPr>
          <p:cNvPr id="311" name="Grupo 310">
            <a:extLst>
              <a:ext uri="{FF2B5EF4-FFF2-40B4-BE49-F238E27FC236}">
                <a16:creationId xmlns:a16="http://schemas.microsoft.com/office/drawing/2014/main" id="{500BB5D9-9C08-FE3B-01BA-43232DFB108D}"/>
              </a:ext>
            </a:extLst>
          </p:cNvPr>
          <p:cNvGrpSpPr/>
          <p:nvPr/>
        </p:nvGrpSpPr>
        <p:grpSpPr>
          <a:xfrm>
            <a:off x="10273982" y="5755748"/>
            <a:ext cx="1014404" cy="1220101"/>
            <a:chOff x="10273982" y="5755748"/>
            <a:chExt cx="1014404" cy="1220101"/>
          </a:xfrm>
        </p:grpSpPr>
        <p:grpSp>
          <p:nvGrpSpPr>
            <p:cNvPr id="83" name="object 83"/>
            <p:cNvGrpSpPr/>
            <p:nvPr/>
          </p:nvGrpSpPr>
          <p:grpSpPr>
            <a:xfrm>
              <a:off x="10568296" y="5755748"/>
              <a:ext cx="720090" cy="1214120"/>
              <a:chOff x="10568296" y="5755748"/>
              <a:chExt cx="720090" cy="1214120"/>
            </a:xfrm>
          </p:grpSpPr>
          <p:sp>
            <p:nvSpPr>
              <p:cNvPr id="84" name="object 84"/>
              <p:cNvSpPr/>
              <p:nvPr/>
            </p:nvSpPr>
            <p:spPr>
              <a:xfrm>
                <a:off x="10806823" y="6040748"/>
                <a:ext cx="478155" cy="929005"/>
              </a:xfrm>
              <a:custGeom>
                <a:avLst/>
                <a:gdLst/>
                <a:ahLst/>
                <a:cxnLst/>
                <a:rect l="l" t="t" r="r" b="b"/>
                <a:pathLst>
                  <a:path w="478154" h="929004">
                    <a:moveTo>
                      <a:pt x="347992" y="174002"/>
                    </a:moveTo>
                    <a:lnTo>
                      <a:pt x="341769" y="127800"/>
                    </a:lnTo>
                    <a:lnTo>
                      <a:pt x="324205" y="86245"/>
                    </a:lnTo>
                    <a:lnTo>
                      <a:pt x="323888" y="85839"/>
                    </a:lnTo>
                    <a:lnTo>
                      <a:pt x="323888" y="174002"/>
                    </a:lnTo>
                    <a:lnTo>
                      <a:pt x="316230" y="221335"/>
                    </a:lnTo>
                    <a:lnTo>
                      <a:pt x="294932" y="262483"/>
                    </a:lnTo>
                    <a:lnTo>
                      <a:pt x="262458" y="294957"/>
                    </a:lnTo>
                    <a:lnTo>
                      <a:pt x="221322" y="316255"/>
                    </a:lnTo>
                    <a:lnTo>
                      <a:pt x="173990" y="323913"/>
                    </a:lnTo>
                    <a:lnTo>
                      <a:pt x="126657" y="316255"/>
                    </a:lnTo>
                    <a:lnTo>
                      <a:pt x="85521" y="294957"/>
                    </a:lnTo>
                    <a:lnTo>
                      <a:pt x="53047" y="262483"/>
                    </a:lnTo>
                    <a:lnTo>
                      <a:pt x="31737" y="221335"/>
                    </a:lnTo>
                    <a:lnTo>
                      <a:pt x="24091" y="174002"/>
                    </a:lnTo>
                    <a:lnTo>
                      <a:pt x="31737" y="126669"/>
                    </a:lnTo>
                    <a:lnTo>
                      <a:pt x="53047" y="85521"/>
                    </a:lnTo>
                    <a:lnTo>
                      <a:pt x="85521" y="53060"/>
                    </a:lnTo>
                    <a:lnTo>
                      <a:pt x="126657" y="31750"/>
                    </a:lnTo>
                    <a:lnTo>
                      <a:pt x="173990" y="24104"/>
                    </a:lnTo>
                    <a:lnTo>
                      <a:pt x="221322" y="31750"/>
                    </a:lnTo>
                    <a:lnTo>
                      <a:pt x="262458" y="53060"/>
                    </a:lnTo>
                    <a:lnTo>
                      <a:pt x="294932" y="85521"/>
                    </a:lnTo>
                    <a:lnTo>
                      <a:pt x="316230" y="126669"/>
                    </a:lnTo>
                    <a:lnTo>
                      <a:pt x="323888" y="174002"/>
                    </a:lnTo>
                    <a:lnTo>
                      <a:pt x="323888" y="85839"/>
                    </a:lnTo>
                    <a:lnTo>
                      <a:pt x="296976" y="51015"/>
                    </a:lnTo>
                    <a:lnTo>
                      <a:pt x="262153" y="24104"/>
                    </a:lnTo>
                    <a:lnTo>
                      <a:pt x="261747" y="23787"/>
                    </a:lnTo>
                    <a:lnTo>
                      <a:pt x="220192" y="6223"/>
                    </a:lnTo>
                    <a:lnTo>
                      <a:pt x="173990" y="0"/>
                    </a:lnTo>
                    <a:lnTo>
                      <a:pt x="127787" y="6223"/>
                    </a:lnTo>
                    <a:lnTo>
                      <a:pt x="86233" y="23787"/>
                    </a:lnTo>
                    <a:lnTo>
                      <a:pt x="51015" y="51015"/>
                    </a:lnTo>
                    <a:lnTo>
                      <a:pt x="23787" y="86245"/>
                    </a:lnTo>
                    <a:lnTo>
                      <a:pt x="6223" y="127800"/>
                    </a:lnTo>
                    <a:lnTo>
                      <a:pt x="0" y="174002"/>
                    </a:lnTo>
                    <a:lnTo>
                      <a:pt x="6223" y="220205"/>
                    </a:lnTo>
                    <a:lnTo>
                      <a:pt x="23787" y="261759"/>
                    </a:lnTo>
                    <a:lnTo>
                      <a:pt x="51015" y="296989"/>
                    </a:lnTo>
                    <a:lnTo>
                      <a:pt x="86233" y="324218"/>
                    </a:lnTo>
                    <a:lnTo>
                      <a:pt x="127787" y="341795"/>
                    </a:lnTo>
                    <a:lnTo>
                      <a:pt x="173990" y="348018"/>
                    </a:lnTo>
                    <a:lnTo>
                      <a:pt x="220192" y="341795"/>
                    </a:lnTo>
                    <a:lnTo>
                      <a:pt x="261747" y="324218"/>
                    </a:lnTo>
                    <a:lnTo>
                      <a:pt x="296976" y="296989"/>
                    </a:lnTo>
                    <a:lnTo>
                      <a:pt x="324205" y="261759"/>
                    </a:lnTo>
                    <a:lnTo>
                      <a:pt x="341769" y="220205"/>
                    </a:lnTo>
                    <a:lnTo>
                      <a:pt x="347992" y="174002"/>
                    </a:lnTo>
                    <a:close/>
                  </a:path>
                  <a:path w="478154" h="929004">
                    <a:moveTo>
                      <a:pt x="477850" y="567448"/>
                    </a:moveTo>
                    <a:lnTo>
                      <a:pt x="472795" y="528408"/>
                    </a:lnTo>
                    <a:lnTo>
                      <a:pt x="457682" y="491744"/>
                    </a:lnTo>
                    <a:lnTo>
                      <a:pt x="423887" y="451370"/>
                    </a:lnTo>
                    <a:lnTo>
                      <a:pt x="396367" y="432739"/>
                    </a:lnTo>
                    <a:lnTo>
                      <a:pt x="388988" y="434670"/>
                    </a:lnTo>
                    <a:lnTo>
                      <a:pt x="382308" y="446189"/>
                    </a:lnTo>
                    <a:lnTo>
                      <a:pt x="384263" y="453555"/>
                    </a:lnTo>
                    <a:lnTo>
                      <a:pt x="390017" y="456895"/>
                    </a:lnTo>
                    <a:lnTo>
                      <a:pt x="408355" y="469798"/>
                    </a:lnTo>
                    <a:lnTo>
                      <a:pt x="436791" y="503758"/>
                    </a:lnTo>
                    <a:lnTo>
                      <a:pt x="451866" y="545388"/>
                    </a:lnTo>
                    <a:lnTo>
                      <a:pt x="453758" y="567448"/>
                    </a:lnTo>
                    <a:lnTo>
                      <a:pt x="453758" y="838339"/>
                    </a:lnTo>
                    <a:lnTo>
                      <a:pt x="448538" y="864095"/>
                    </a:lnTo>
                    <a:lnTo>
                      <a:pt x="434340" y="885139"/>
                    </a:lnTo>
                    <a:lnTo>
                      <a:pt x="413283" y="899350"/>
                    </a:lnTo>
                    <a:lnTo>
                      <a:pt x="387527" y="904557"/>
                    </a:lnTo>
                    <a:lnTo>
                      <a:pt x="374497" y="903287"/>
                    </a:lnTo>
                    <a:lnTo>
                      <a:pt x="340690" y="885190"/>
                    </a:lnTo>
                    <a:lnTo>
                      <a:pt x="322567" y="851369"/>
                    </a:lnTo>
                    <a:lnTo>
                      <a:pt x="321297" y="838339"/>
                    </a:lnTo>
                    <a:lnTo>
                      <a:pt x="321297" y="642188"/>
                    </a:lnTo>
                    <a:lnTo>
                      <a:pt x="315912" y="636790"/>
                    </a:lnTo>
                    <a:lnTo>
                      <a:pt x="302602" y="636790"/>
                    </a:lnTo>
                    <a:lnTo>
                      <a:pt x="297205" y="642188"/>
                    </a:lnTo>
                    <a:lnTo>
                      <a:pt x="297205" y="838339"/>
                    </a:lnTo>
                    <a:lnTo>
                      <a:pt x="298945" y="856107"/>
                    </a:lnTo>
                    <a:lnTo>
                      <a:pt x="323646" y="902220"/>
                    </a:lnTo>
                    <a:lnTo>
                      <a:pt x="369760" y="926934"/>
                    </a:lnTo>
                    <a:lnTo>
                      <a:pt x="387527" y="928662"/>
                    </a:lnTo>
                    <a:lnTo>
                      <a:pt x="422656" y="921550"/>
                    </a:lnTo>
                    <a:lnTo>
                      <a:pt x="451370" y="902182"/>
                    </a:lnTo>
                    <a:lnTo>
                      <a:pt x="470738" y="873467"/>
                    </a:lnTo>
                    <a:lnTo>
                      <a:pt x="477850" y="838339"/>
                    </a:lnTo>
                    <a:lnTo>
                      <a:pt x="477850" y="56744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85" name="object 85"/>
              <p:cNvPicPr/>
              <p:nvPr/>
            </p:nvPicPr>
            <p:blipFill>
              <a:blip r:embed="rId18" cstate="print"/>
              <a:stretch>
                <a:fillRect/>
              </a:stretch>
            </p:blipFill>
            <p:spPr>
              <a:xfrm>
                <a:off x="11055563" y="6298787"/>
                <a:ext cx="232652" cy="203868"/>
              </a:xfrm>
              <a:prstGeom prst="rect">
                <a:avLst/>
              </a:prstGeom>
            </p:spPr>
          </p:pic>
          <p:sp>
            <p:nvSpPr>
              <p:cNvPr id="86" name="object 86"/>
              <p:cNvSpPr/>
              <p:nvPr/>
            </p:nvSpPr>
            <p:spPr>
              <a:xfrm>
                <a:off x="10568296" y="5755748"/>
                <a:ext cx="390525" cy="389255"/>
              </a:xfrm>
              <a:custGeom>
                <a:avLst/>
                <a:gdLst/>
                <a:ahLst/>
                <a:cxnLst/>
                <a:rect l="l" t="t" r="r" b="b"/>
                <a:pathLst>
                  <a:path w="390525" h="389254">
                    <a:moveTo>
                      <a:pt x="195114" y="0"/>
                    </a:moveTo>
                    <a:lnTo>
                      <a:pt x="150430" y="5162"/>
                    </a:lnTo>
                    <a:lnTo>
                      <a:pt x="109382" y="19863"/>
                    </a:lnTo>
                    <a:lnTo>
                      <a:pt x="73151" y="42921"/>
                    </a:lnTo>
                    <a:lnTo>
                      <a:pt x="42918" y="73156"/>
                    </a:lnTo>
                    <a:lnTo>
                      <a:pt x="19861" y="109387"/>
                    </a:lnTo>
                    <a:lnTo>
                      <a:pt x="5162" y="150433"/>
                    </a:lnTo>
                    <a:lnTo>
                      <a:pt x="0" y="195114"/>
                    </a:lnTo>
                    <a:lnTo>
                      <a:pt x="5949" y="243101"/>
                    </a:lnTo>
                    <a:lnTo>
                      <a:pt x="22871" y="286896"/>
                    </a:lnTo>
                    <a:lnTo>
                      <a:pt x="49378" y="324937"/>
                    </a:lnTo>
                    <a:lnTo>
                      <a:pt x="84081" y="355667"/>
                    </a:lnTo>
                    <a:lnTo>
                      <a:pt x="125594" y="377525"/>
                    </a:lnTo>
                    <a:lnTo>
                      <a:pt x="172528" y="388951"/>
                    </a:lnTo>
                    <a:lnTo>
                      <a:pt x="173931" y="389035"/>
                    </a:lnTo>
                    <a:lnTo>
                      <a:pt x="179963" y="389035"/>
                    </a:lnTo>
                    <a:lnTo>
                      <a:pt x="185167" y="384501"/>
                    </a:lnTo>
                    <a:lnTo>
                      <a:pt x="186643" y="371758"/>
                    </a:lnTo>
                    <a:lnTo>
                      <a:pt x="181910" y="365779"/>
                    </a:lnTo>
                    <a:lnTo>
                      <a:pt x="175303" y="365004"/>
                    </a:lnTo>
                    <a:lnTo>
                      <a:pt x="126474" y="351849"/>
                    </a:lnTo>
                    <a:lnTo>
                      <a:pt x="84836" y="325920"/>
                    </a:lnTo>
                    <a:lnTo>
                      <a:pt x="52491" y="289580"/>
                    </a:lnTo>
                    <a:lnTo>
                      <a:pt x="31543" y="245190"/>
                    </a:lnTo>
                    <a:lnTo>
                      <a:pt x="24093" y="195114"/>
                    </a:lnTo>
                    <a:lnTo>
                      <a:pt x="30213" y="149706"/>
                    </a:lnTo>
                    <a:lnTo>
                      <a:pt x="47476" y="108868"/>
                    </a:lnTo>
                    <a:lnTo>
                      <a:pt x="74241" y="74245"/>
                    </a:lnTo>
                    <a:lnTo>
                      <a:pt x="108864" y="47478"/>
                    </a:lnTo>
                    <a:lnTo>
                      <a:pt x="149702" y="30213"/>
                    </a:lnTo>
                    <a:lnTo>
                      <a:pt x="195114" y="24093"/>
                    </a:lnTo>
                    <a:lnTo>
                      <a:pt x="240529" y="30213"/>
                    </a:lnTo>
                    <a:lnTo>
                      <a:pt x="281369" y="47478"/>
                    </a:lnTo>
                    <a:lnTo>
                      <a:pt x="315991" y="74245"/>
                    </a:lnTo>
                    <a:lnTo>
                      <a:pt x="342754" y="108868"/>
                    </a:lnTo>
                    <a:lnTo>
                      <a:pt x="360016" y="149706"/>
                    </a:lnTo>
                    <a:lnTo>
                      <a:pt x="366135" y="195114"/>
                    </a:lnTo>
                    <a:lnTo>
                      <a:pt x="366135" y="199575"/>
                    </a:lnTo>
                    <a:lnTo>
                      <a:pt x="365214" y="214935"/>
                    </a:lnTo>
                    <a:lnTo>
                      <a:pt x="370250" y="220673"/>
                    </a:lnTo>
                    <a:lnTo>
                      <a:pt x="383202" y="221448"/>
                    </a:lnTo>
                    <a:lnTo>
                      <a:pt x="389255" y="216516"/>
                    </a:lnTo>
                    <a:lnTo>
                      <a:pt x="390239" y="200109"/>
                    </a:lnTo>
                    <a:lnTo>
                      <a:pt x="390239" y="195114"/>
                    </a:lnTo>
                    <a:lnTo>
                      <a:pt x="385076" y="150433"/>
                    </a:lnTo>
                    <a:lnTo>
                      <a:pt x="370375" y="109387"/>
                    </a:lnTo>
                    <a:lnTo>
                      <a:pt x="347317" y="73156"/>
                    </a:lnTo>
                    <a:lnTo>
                      <a:pt x="317081" y="42921"/>
                    </a:lnTo>
                    <a:lnTo>
                      <a:pt x="280848" y="19863"/>
                    </a:lnTo>
                    <a:lnTo>
                      <a:pt x="239799" y="5162"/>
                    </a:lnTo>
                    <a:lnTo>
                      <a:pt x="195114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87" name="object 87"/>
            <p:cNvSpPr/>
            <p:nvPr/>
          </p:nvSpPr>
          <p:spPr>
            <a:xfrm>
              <a:off x="10273982" y="6230359"/>
              <a:ext cx="725170" cy="745490"/>
            </a:xfrm>
            <a:custGeom>
              <a:avLst/>
              <a:gdLst/>
              <a:ahLst/>
              <a:cxnLst/>
              <a:rect l="l" t="t" r="r" b="b"/>
              <a:pathLst>
                <a:path w="725170" h="745490">
                  <a:moveTo>
                    <a:pt x="457174" y="5410"/>
                  </a:moveTo>
                  <a:lnTo>
                    <a:pt x="451777" y="0"/>
                  </a:lnTo>
                  <a:lnTo>
                    <a:pt x="263613" y="0"/>
                  </a:lnTo>
                  <a:lnTo>
                    <a:pt x="215633" y="5638"/>
                  </a:lnTo>
                  <a:lnTo>
                    <a:pt x="171107" y="21869"/>
                  </a:lnTo>
                  <a:lnTo>
                    <a:pt x="131660" y="47612"/>
                  </a:lnTo>
                  <a:lnTo>
                    <a:pt x="98882" y="81838"/>
                  </a:lnTo>
                  <a:lnTo>
                    <a:pt x="74409" y="123482"/>
                  </a:lnTo>
                  <a:lnTo>
                    <a:pt x="19977" y="247269"/>
                  </a:lnTo>
                  <a:lnTo>
                    <a:pt x="4394" y="296748"/>
                  </a:lnTo>
                  <a:lnTo>
                    <a:pt x="0" y="347408"/>
                  </a:lnTo>
                  <a:lnTo>
                    <a:pt x="6565" y="397522"/>
                  </a:lnTo>
                  <a:lnTo>
                    <a:pt x="23863" y="445338"/>
                  </a:lnTo>
                  <a:lnTo>
                    <a:pt x="51650" y="489140"/>
                  </a:lnTo>
                  <a:lnTo>
                    <a:pt x="224536" y="705243"/>
                  </a:lnTo>
                  <a:lnTo>
                    <a:pt x="261734" y="734771"/>
                  </a:lnTo>
                  <a:lnTo>
                    <a:pt x="306730" y="744905"/>
                  </a:lnTo>
                  <a:lnTo>
                    <a:pt x="319938" y="744067"/>
                  </a:lnTo>
                  <a:lnTo>
                    <a:pt x="358457" y="731304"/>
                  </a:lnTo>
                  <a:lnTo>
                    <a:pt x="391464" y="702233"/>
                  </a:lnTo>
                  <a:lnTo>
                    <a:pt x="409752" y="662228"/>
                  </a:lnTo>
                  <a:lnTo>
                    <a:pt x="410095" y="618261"/>
                  </a:lnTo>
                  <a:lnTo>
                    <a:pt x="392493" y="577964"/>
                  </a:lnTo>
                  <a:lnTo>
                    <a:pt x="229285" y="350405"/>
                  </a:lnTo>
                  <a:lnTo>
                    <a:pt x="259892" y="280428"/>
                  </a:lnTo>
                  <a:lnTo>
                    <a:pt x="257111" y="273329"/>
                  </a:lnTo>
                  <a:lnTo>
                    <a:pt x="244881" y="267982"/>
                  </a:lnTo>
                  <a:lnTo>
                    <a:pt x="237807" y="270789"/>
                  </a:lnTo>
                  <a:lnTo>
                    <a:pt x="202755" y="350913"/>
                  </a:lnTo>
                  <a:lnTo>
                    <a:pt x="203225" y="355422"/>
                  </a:lnTo>
                  <a:lnTo>
                    <a:pt x="372910" y="591997"/>
                  </a:lnTo>
                  <a:lnTo>
                    <a:pt x="381381" y="606907"/>
                  </a:lnTo>
                  <a:lnTo>
                    <a:pt x="386219" y="657021"/>
                  </a:lnTo>
                  <a:lnTo>
                    <a:pt x="360629" y="700366"/>
                  </a:lnTo>
                  <a:lnTo>
                    <a:pt x="319316" y="719797"/>
                  </a:lnTo>
                  <a:lnTo>
                    <a:pt x="291299" y="719289"/>
                  </a:lnTo>
                  <a:lnTo>
                    <a:pt x="243344" y="690181"/>
                  </a:lnTo>
                  <a:lnTo>
                    <a:pt x="70459" y="474091"/>
                  </a:lnTo>
                  <a:lnTo>
                    <a:pt x="45516" y="434771"/>
                  </a:lnTo>
                  <a:lnTo>
                    <a:pt x="30010" y="391845"/>
                  </a:lnTo>
                  <a:lnTo>
                    <a:pt x="24117" y="346862"/>
                  </a:lnTo>
                  <a:lnTo>
                    <a:pt x="28054" y="301383"/>
                  </a:lnTo>
                  <a:lnTo>
                    <a:pt x="42037" y="256959"/>
                  </a:lnTo>
                  <a:lnTo>
                    <a:pt x="96469" y="133184"/>
                  </a:lnTo>
                  <a:lnTo>
                    <a:pt x="124701" y="88188"/>
                  </a:lnTo>
                  <a:lnTo>
                    <a:pt x="163817" y="53797"/>
                  </a:lnTo>
                  <a:lnTo>
                    <a:pt x="211048" y="31838"/>
                  </a:lnTo>
                  <a:lnTo>
                    <a:pt x="263613" y="24104"/>
                  </a:lnTo>
                  <a:lnTo>
                    <a:pt x="451777" y="24104"/>
                  </a:lnTo>
                  <a:lnTo>
                    <a:pt x="457174" y="18707"/>
                  </a:lnTo>
                  <a:lnTo>
                    <a:pt x="457174" y="5410"/>
                  </a:lnTo>
                  <a:close/>
                </a:path>
                <a:path w="725170" h="745490">
                  <a:moveTo>
                    <a:pt x="583590" y="452551"/>
                  </a:moveTo>
                  <a:lnTo>
                    <a:pt x="578180" y="447141"/>
                  </a:lnTo>
                  <a:lnTo>
                    <a:pt x="564883" y="447141"/>
                  </a:lnTo>
                  <a:lnTo>
                    <a:pt x="559485" y="452551"/>
                  </a:lnTo>
                  <a:lnTo>
                    <a:pt x="559485" y="648703"/>
                  </a:lnTo>
                  <a:lnTo>
                    <a:pt x="554266" y="674471"/>
                  </a:lnTo>
                  <a:lnTo>
                    <a:pt x="540054" y="695540"/>
                  </a:lnTo>
                  <a:lnTo>
                    <a:pt x="518985" y="709752"/>
                  </a:lnTo>
                  <a:lnTo>
                    <a:pt x="493217" y="714971"/>
                  </a:lnTo>
                  <a:lnTo>
                    <a:pt x="484428" y="714375"/>
                  </a:lnTo>
                  <a:lnTo>
                    <a:pt x="475856" y="712635"/>
                  </a:lnTo>
                  <a:lnTo>
                    <a:pt x="467601" y="709764"/>
                  </a:lnTo>
                  <a:lnTo>
                    <a:pt x="459765" y="705802"/>
                  </a:lnTo>
                  <a:lnTo>
                    <a:pt x="454050" y="702411"/>
                  </a:lnTo>
                  <a:lnTo>
                    <a:pt x="446659" y="704316"/>
                  </a:lnTo>
                  <a:lnTo>
                    <a:pt x="439851" y="715746"/>
                  </a:lnTo>
                  <a:lnTo>
                    <a:pt x="441744" y="723138"/>
                  </a:lnTo>
                  <a:lnTo>
                    <a:pt x="447471" y="726541"/>
                  </a:lnTo>
                  <a:lnTo>
                    <a:pt x="458177" y="731951"/>
                  </a:lnTo>
                  <a:lnTo>
                    <a:pt x="469480" y="735876"/>
                  </a:lnTo>
                  <a:lnTo>
                    <a:pt x="481215" y="738263"/>
                  </a:lnTo>
                  <a:lnTo>
                    <a:pt x="493217" y="739063"/>
                  </a:lnTo>
                  <a:lnTo>
                    <a:pt x="528358" y="731951"/>
                  </a:lnTo>
                  <a:lnTo>
                    <a:pt x="557085" y="712571"/>
                  </a:lnTo>
                  <a:lnTo>
                    <a:pt x="576478" y="683844"/>
                  </a:lnTo>
                  <a:lnTo>
                    <a:pt x="583590" y="648703"/>
                  </a:lnTo>
                  <a:lnTo>
                    <a:pt x="583590" y="452551"/>
                  </a:lnTo>
                  <a:close/>
                </a:path>
                <a:path w="725170" h="745490">
                  <a:moveTo>
                    <a:pt x="724725" y="231559"/>
                  </a:moveTo>
                  <a:lnTo>
                    <a:pt x="719340" y="226161"/>
                  </a:lnTo>
                  <a:lnTo>
                    <a:pt x="554672" y="226161"/>
                  </a:lnTo>
                  <a:lnTo>
                    <a:pt x="506755" y="233908"/>
                  </a:lnTo>
                  <a:lnTo>
                    <a:pt x="465112" y="255473"/>
                  </a:lnTo>
                  <a:lnTo>
                    <a:pt x="432244" y="288315"/>
                  </a:lnTo>
                  <a:lnTo>
                    <a:pt x="410679" y="329946"/>
                  </a:lnTo>
                  <a:lnTo>
                    <a:pt x="402932" y="377825"/>
                  </a:lnTo>
                  <a:lnTo>
                    <a:pt x="402932" y="512521"/>
                  </a:lnTo>
                  <a:lnTo>
                    <a:pt x="408330" y="517931"/>
                  </a:lnTo>
                  <a:lnTo>
                    <a:pt x="414985" y="517931"/>
                  </a:lnTo>
                  <a:lnTo>
                    <a:pt x="421627" y="517931"/>
                  </a:lnTo>
                  <a:lnTo>
                    <a:pt x="427037" y="512521"/>
                  </a:lnTo>
                  <a:lnTo>
                    <a:pt x="427037" y="377825"/>
                  </a:lnTo>
                  <a:lnTo>
                    <a:pt x="437083" y="328218"/>
                  </a:lnTo>
                  <a:lnTo>
                    <a:pt x="464451" y="287667"/>
                  </a:lnTo>
                  <a:lnTo>
                    <a:pt x="505028" y="260311"/>
                  </a:lnTo>
                  <a:lnTo>
                    <a:pt x="554672" y="250266"/>
                  </a:lnTo>
                  <a:lnTo>
                    <a:pt x="719340" y="250266"/>
                  </a:lnTo>
                  <a:lnTo>
                    <a:pt x="724725" y="244868"/>
                  </a:lnTo>
                  <a:lnTo>
                    <a:pt x="724725" y="23155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" name="object 88"/>
          <p:cNvGrpSpPr/>
          <p:nvPr/>
        </p:nvGrpSpPr>
        <p:grpSpPr>
          <a:xfrm>
            <a:off x="13426371" y="7293058"/>
            <a:ext cx="1195070" cy="1200785"/>
            <a:chOff x="13426371" y="7293058"/>
            <a:chExt cx="1195070" cy="1200785"/>
          </a:xfrm>
        </p:grpSpPr>
        <p:sp>
          <p:nvSpPr>
            <p:cNvPr id="89" name="object 89"/>
            <p:cNvSpPr/>
            <p:nvPr/>
          </p:nvSpPr>
          <p:spPr>
            <a:xfrm>
              <a:off x="13625144" y="7453077"/>
              <a:ext cx="996315" cy="904875"/>
            </a:xfrm>
            <a:custGeom>
              <a:avLst/>
              <a:gdLst/>
              <a:ahLst/>
              <a:cxnLst/>
              <a:rect l="l" t="t" r="r" b="b"/>
              <a:pathLst>
                <a:path w="996315" h="904875">
                  <a:moveTo>
                    <a:pt x="390652" y="830110"/>
                  </a:moveTo>
                  <a:lnTo>
                    <a:pt x="386448" y="817486"/>
                  </a:lnTo>
                  <a:lnTo>
                    <a:pt x="379615" y="814070"/>
                  </a:lnTo>
                  <a:lnTo>
                    <a:pt x="373329" y="816152"/>
                  </a:lnTo>
                  <a:lnTo>
                    <a:pt x="360337" y="819873"/>
                  </a:lnTo>
                  <a:lnTo>
                    <a:pt x="347116" y="822553"/>
                  </a:lnTo>
                  <a:lnTo>
                    <a:pt x="333679" y="824166"/>
                  </a:lnTo>
                  <a:lnTo>
                    <a:pt x="320116" y="824699"/>
                  </a:lnTo>
                  <a:lnTo>
                    <a:pt x="271386" y="817587"/>
                  </a:lnTo>
                  <a:lnTo>
                    <a:pt x="228600" y="797687"/>
                  </a:lnTo>
                  <a:lnTo>
                    <a:pt x="194170" y="767156"/>
                  </a:lnTo>
                  <a:lnTo>
                    <a:pt x="170561" y="728167"/>
                  </a:lnTo>
                  <a:lnTo>
                    <a:pt x="160185" y="682879"/>
                  </a:lnTo>
                  <a:lnTo>
                    <a:pt x="159893" y="678192"/>
                  </a:lnTo>
                  <a:lnTo>
                    <a:pt x="156908" y="674090"/>
                  </a:lnTo>
                  <a:lnTo>
                    <a:pt x="92456" y="636841"/>
                  </a:lnTo>
                  <a:lnTo>
                    <a:pt x="46240" y="580847"/>
                  </a:lnTo>
                  <a:lnTo>
                    <a:pt x="24409" y="513575"/>
                  </a:lnTo>
                  <a:lnTo>
                    <a:pt x="23990" y="479780"/>
                  </a:lnTo>
                  <a:lnTo>
                    <a:pt x="30568" y="447205"/>
                  </a:lnTo>
                  <a:lnTo>
                    <a:pt x="49428" y="408000"/>
                  </a:lnTo>
                  <a:lnTo>
                    <a:pt x="73507" y="379793"/>
                  </a:lnTo>
                  <a:lnTo>
                    <a:pt x="73520" y="372160"/>
                  </a:lnTo>
                  <a:lnTo>
                    <a:pt x="64135" y="362724"/>
                  </a:lnTo>
                  <a:lnTo>
                    <a:pt x="56515" y="362712"/>
                  </a:lnTo>
                  <a:lnTo>
                    <a:pt x="51790" y="367398"/>
                  </a:lnTo>
                  <a:lnTo>
                    <a:pt x="23190" y="404571"/>
                  </a:lnTo>
                  <a:lnTo>
                    <a:pt x="7620" y="439788"/>
                  </a:lnTo>
                  <a:lnTo>
                    <a:pt x="0" y="477253"/>
                  </a:lnTo>
                  <a:lnTo>
                    <a:pt x="419" y="516013"/>
                  </a:lnTo>
                  <a:lnTo>
                    <a:pt x="8966" y="555167"/>
                  </a:lnTo>
                  <a:lnTo>
                    <a:pt x="25057" y="592340"/>
                  </a:lnTo>
                  <a:lnTo>
                    <a:pt x="47879" y="625932"/>
                  </a:lnTo>
                  <a:lnTo>
                    <a:pt x="76784" y="655154"/>
                  </a:lnTo>
                  <a:lnTo>
                    <a:pt x="111150" y="679259"/>
                  </a:lnTo>
                  <a:lnTo>
                    <a:pt x="136779" y="692010"/>
                  </a:lnTo>
                  <a:lnTo>
                    <a:pt x="147078" y="734352"/>
                  </a:lnTo>
                  <a:lnTo>
                    <a:pt x="167474" y="771994"/>
                  </a:lnTo>
                  <a:lnTo>
                    <a:pt x="196469" y="803592"/>
                  </a:lnTo>
                  <a:lnTo>
                    <a:pt x="232575" y="827824"/>
                  </a:lnTo>
                  <a:lnTo>
                    <a:pt x="274281" y="843330"/>
                  </a:lnTo>
                  <a:lnTo>
                    <a:pt x="320116" y="848791"/>
                  </a:lnTo>
                  <a:lnTo>
                    <a:pt x="335610" y="848182"/>
                  </a:lnTo>
                  <a:lnTo>
                    <a:pt x="350951" y="846340"/>
                  </a:lnTo>
                  <a:lnTo>
                    <a:pt x="366064" y="843292"/>
                  </a:lnTo>
                  <a:lnTo>
                    <a:pt x="380898" y="839025"/>
                  </a:lnTo>
                  <a:lnTo>
                    <a:pt x="387223" y="836930"/>
                  </a:lnTo>
                  <a:lnTo>
                    <a:pt x="390652" y="830110"/>
                  </a:lnTo>
                  <a:close/>
                </a:path>
                <a:path w="996315" h="904875">
                  <a:moveTo>
                    <a:pt x="963841" y="299186"/>
                  </a:moveTo>
                  <a:lnTo>
                    <a:pt x="958329" y="257073"/>
                  </a:lnTo>
                  <a:lnTo>
                    <a:pt x="942644" y="218401"/>
                  </a:lnTo>
                  <a:lnTo>
                    <a:pt x="918032" y="184251"/>
                  </a:lnTo>
                  <a:lnTo>
                    <a:pt x="885761" y="155765"/>
                  </a:lnTo>
                  <a:lnTo>
                    <a:pt x="847090" y="134048"/>
                  </a:lnTo>
                  <a:lnTo>
                    <a:pt x="803287" y="120192"/>
                  </a:lnTo>
                  <a:lnTo>
                    <a:pt x="755586" y="115328"/>
                  </a:lnTo>
                  <a:lnTo>
                    <a:pt x="738073" y="115963"/>
                  </a:lnTo>
                  <a:lnTo>
                    <a:pt x="720813" y="117868"/>
                  </a:lnTo>
                  <a:lnTo>
                    <a:pt x="703846" y="121043"/>
                  </a:lnTo>
                  <a:lnTo>
                    <a:pt x="687222" y="125463"/>
                  </a:lnTo>
                  <a:lnTo>
                    <a:pt x="670318" y="91033"/>
                  </a:lnTo>
                  <a:lnTo>
                    <a:pt x="643356" y="60756"/>
                  </a:lnTo>
                  <a:lnTo>
                    <a:pt x="607847" y="35585"/>
                  </a:lnTo>
                  <a:lnTo>
                    <a:pt x="565315" y="16433"/>
                  </a:lnTo>
                  <a:lnTo>
                    <a:pt x="517283" y="4267"/>
                  </a:lnTo>
                  <a:lnTo>
                    <a:pt x="465277" y="0"/>
                  </a:lnTo>
                  <a:lnTo>
                    <a:pt x="414299" y="4051"/>
                  </a:lnTo>
                  <a:lnTo>
                    <a:pt x="367118" y="15659"/>
                  </a:lnTo>
                  <a:lnTo>
                    <a:pt x="325158" y="33985"/>
                  </a:lnTo>
                  <a:lnTo>
                    <a:pt x="289839" y="58204"/>
                  </a:lnTo>
                  <a:lnTo>
                    <a:pt x="262585" y="87477"/>
                  </a:lnTo>
                  <a:lnTo>
                    <a:pt x="244805" y="120967"/>
                  </a:lnTo>
                  <a:lnTo>
                    <a:pt x="241147" y="120751"/>
                  </a:lnTo>
                  <a:lnTo>
                    <a:pt x="187566" y="126453"/>
                  </a:lnTo>
                  <a:lnTo>
                    <a:pt x="145834" y="142875"/>
                  </a:lnTo>
                  <a:lnTo>
                    <a:pt x="110451" y="168313"/>
                  </a:lnTo>
                  <a:lnTo>
                    <a:pt x="83108" y="201231"/>
                  </a:lnTo>
                  <a:lnTo>
                    <a:pt x="65468" y="240068"/>
                  </a:lnTo>
                  <a:lnTo>
                    <a:pt x="59207" y="283235"/>
                  </a:lnTo>
                  <a:lnTo>
                    <a:pt x="59207" y="289890"/>
                  </a:lnTo>
                  <a:lnTo>
                    <a:pt x="64617" y="295287"/>
                  </a:lnTo>
                  <a:lnTo>
                    <a:pt x="77927" y="295287"/>
                  </a:lnTo>
                  <a:lnTo>
                    <a:pt x="83312" y="289890"/>
                  </a:lnTo>
                  <a:lnTo>
                    <a:pt x="83312" y="283235"/>
                  </a:lnTo>
                  <a:lnTo>
                    <a:pt x="91008" y="239509"/>
                  </a:lnTo>
                  <a:lnTo>
                    <a:pt x="112420" y="201498"/>
                  </a:lnTo>
                  <a:lnTo>
                    <a:pt x="145046" y="171500"/>
                  </a:lnTo>
                  <a:lnTo>
                    <a:pt x="186397" y="151815"/>
                  </a:lnTo>
                  <a:lnTo>
                    <a:pt x="233972" y="144741"/>
                  </a:lnTo>
                  <a:lnTo>
                    <a:pt x="239839" y="144741"/>
                  </a:lnTo>
                  <a:lnTo>
                    <a:pt x="245770" y="145072"/>
                  </a:lnTo>
                  <a:lnTo>
                    <a:pt x="258089" y="146392"/>
                  </a:lnTo>
                  <a:lnTo>
                    <a:pt x="263588" y="142633"/>
                  </a:lnTo>
                  <a:lnTo>
                    <a:pt x="283032" y="100050"/>
                  </a:lnTo>
                  <a:lnTo>
                    <a:pt x="314528" y="68948"/>
                  </a:lnTo>
                  <a:lnTo>
                    <a:pt x="357085" y="44983"/>
                  </a:lnTo>
                  <a:lnTo>
                    <a:pt x="408165" y="29565"/>
                  </a:lnTo>
                  <a:lnTo>
                    <a:pt x="465277" y="24104"/>
                  </a:lnTo>
                  <a:lnTo>
                    <a:pt x="524217" y="29984"/>
                  </a:lnTo>
                  <a:lnTo>
                    <a:pt x="576643" y="46494"/>
                  </a:lnTo>
                  <a:lnTo>
                    <a:pt x="619772" y="71996"/>
                  </a:lnTo>
                  <a:lnTo>
                    <a:pt x="650798" y="104813"/>
                  </a:lnTo>
                  <a:lnTo>
                    <a:pt x="666902" y="143306"/>
                  </a:lnTo>
                  <a:lnTo>
                    <a:pt x="667562" y="146799"/>
                  </a:lnTo>
                  <a:lnTo>
                    <a:pt x="669721" y="149809"/>
                  </a:lnTo>
                  <a:lnTo>
                    <a:pt x="675906" y="153301"/>
                  </a:lnTo>
                  <a:lnTo>
                    <a:pt x="679615" y="153593"/>
                  </a:lnTo>
                  <a:lnTo>
                    <a:pt x="682942" y="152349"/>
                  </a:lnTo>
                  <a:lnTo>
                    <a:pt x="700455" y="146710"/>
                  </a:lnTo>
                  <a:lnTo>
                    <a:pt x="718439" y="142671"/>
                  </a:lnTo>
                  <a:lnTo>
                    <a:pt x="736841" y="140233"/>
                  </a:lnTo>
                  <a:lnTo>
                    <a:pt x="755586" y="139420"/>
                  </a:lnTo>
                  <a:lnTo>
                    <a:pt x="804494" y="145135"/>
                  </a:lnTo>
                  <a:lnTo>
                    <a:pt x="848461" y="161264"/>
                  </a:lnTo>
                  <a:lnTo>
                    <a:pt x="885748" y="186270"/>
                  </a:lnTo>
                  <a:lnTo>
                    <a:pt x="914565" y="218617"/>
                  </a:lnTo>
                  <a:lnTo>
                    <a:pt x="933157" y="256768"/>
                  </a:lnTo>
                  <a:lnTo>
                    <a:pt x="939736" y="299186"/>
                  </a:lnTo>
                  <a:lnTo>
                    <a:pt x="936205" y="330530"/>
                  </a:lnTo>
                  <a:lnTo>
                    <a:pt x="925842" y="360248"/>
                  </a:lnTo>
                  <a:lnTo>
                    <a:pt x="908951" y="387642"/>
                  </a:lnTo>
                  <a:lnTo>
                    <a:pt x="885888" y="412013"/>
                  </a:lnTo>
                  <a:lnTo>
                    <a:pt x="880872" y="416382"/>
                  </a:lnTo>
                  <a:lnTo>
                    <a:pt x="880325" y="424002"/>
                  </a:lnTo>
                  <a:lnTo>
                    <a:pt x="887082" y="431761"/>
                  </a:lnTo>
                  <a:lnTo>
                    <a:pt x="890435" y="433158"/>
                  </a:lnTo>
                  <a:lnTo>
                    <a:pt x="893800" y="433158"/>
                  </a:lnTo>
                  <a:lnTo>
                    <a:pt x="896607" y="433158"/>
                  </a:lnTo>
                  <a:lnTo>
                    <a:pt x="928319" y="402031"/>
                  </a:lnTo>
                  <a:lnTo>
                    <a:pt x="959777" y="335711"/>
                  </a:lnTo>
                  <a:lnTo>
                    <a:pt x="963841" y="299186"/>
                  </a:lnTo>
                  <a:close/>
                </a:path>
                <a:path w="996315" h="904875">
                  <a:moveTo>
                    <a:pt x="995743" y="544842"/>
                  </a:moveTo>
                  <a:lnTo>
                    <a:pt x="987818" y="499948"/>
                  </a:lnTo>
                  <a:lnTo>
                    <a:pt x="964628" y="459219"/>
                  </a:lnTo>
                  <a:lnTo>
                    <a:pt x="952855" y="453237"/>
                  </a:lnTo>
                  <a:lnTo>
                    <a:pt x="942505" y="461581"/>
                  </a:lnTo>
                  <a:lnTo>
                    <a:pt x="941692" y="469176"/>
                  </a:lnTo>
                  <a:lnTo>
                    <a:pt x="945870" y="474357"/>
                  </a:lnTo>
                  <a:lnTo>
                    <a:pt x="957008" y="490639"/>
                  </a:lnTo>
                  <a:lnTo>
                    <a:pt x="965073" y="507974"/>
                  </a:lnTo>
                  <a:lnTo>
                    <a:pt x="969987" y="526122"/>
                  </a:lnTo>
                  <a:lnTo>
                    <a:pt x="971638" y="544842"/>
                  </a:lnTo>
                  <a:lnTo>
                    <a:pt x="963866" y="584847"/>
                  </a:lnTo>
                  <a:lnTo>
                    <a:pt x="942225" y="619633"/>
                  </a:lnTo>
                  <a:lnTo>
                    <a:pt x="909256" y="647090"/>
                  </a:lnTo>
                  <a:lnTo>
                    <a:pt x="867473" y="665099"/>
                  </a:lnTo>
                  <a:lnTo>
                    <a:pt x="819391" y="671563"/>
                  </a:lnTo>
                  <a:lnTo>
                    <a:pt x="813066" y="671334"/>
                  </a:lnTo>
                  <a:lnTo>
                    <a:pt x="809650" y="673049"/>
                  </a:lnTo>
                  <a:lnTo>
                    <a:pt x="804976" y="678688"/>
                  </a:lnTo>
                  <a:lnTo>
                    <a:pt x="804049" y="682409"/>
                  </a:lnTo>
                  <a:lnTo>
                    <a:pt x="806500" y="694169"/>
                  </a:lnTo>
                  <a:lnTo>
                    <a:pt x="807351" y="702500"/>
                  </a:lnTo>
                  <a:lnTo>
                    <a:pt x="807351" y="710730"/>
                  </a:lnTo>
                  <a:lnTo>
                    <a:pt x="801039" y="749617"/>
                  </a:lnTo>
                  <a:lnTo>
                    <a:pt x="783082" y="785342"/>
                  </a:lnTo>
                  <a:lnTo>
                    <a:pt x="754913" y="816864"/>
                  </a:lnTo>
                  <a:lnTo>
                    <a:pt x="717969" y="843178"/>
                  </a:lnTo>
                  <a:lnTo>
                    <a:pt x="673696" y="863244"/>
                  </a:lnTo>
                  <a:lnTo>
                    <a:pt x="623544" y="876046"/>
                  </a:lnTo>
                  <a:lnTo>
                    <a:pt x="568947" y="880529"/>
                  </a:lnTo>
                  <a:lnTo>
                    <a:pt x="536892" y="878992"/>
                  </a:lnTo>
                  <a:lnTo>
                    <a:pt x="505587" y="874407"/>
                  </a:lnTo>
                  <a:lnTo>
                    <a:pt x="475437" y="866876"/>
                  </a:lnTo>
                  <a:lnTo>
                    <a:pt x="446887" y="856475"/>
                  </a:lnTo>
                  <a:lnTo>
                    <a:pt x="440753" y="853859"/>
                  </a:lnTo>
                  <a:lnTo>
                    <a:pt x="433679" y="856716"/>
                  </a:lnTo>
                  <a:lnTo>
                    <a:pt x="428459" y="868946"/>
                  </a:lnTo>
                  <a:lnTo>
                    <a:pt x="431292" y="876033"/>
                  </a:lnTo>
                  <a:lnTo>
                    <a:pt x="437400" y="878636"/>
                  </a:lnTo>
                  <a:lnTo>
                    <a:pt x="468236" y="889876"/>
                  </a:lnTo>
                  <a:lnTo>
                    <a:pt x="500748" y="898017"/>
                  </a:lnTo>
                  <a:lnTo>
                    <a:pt x="534479" y="902957"/>
                  </a:lnTo>
                  <a:lnTo>
                    <a:pt x="568947" y="904633"/>
                  </a:lnTo>
                  <a:lnTo>
                    <a:pt x="621792" y="900684"/>
                  </a:lnTo>
                  <a:lnTo>
                    <a:pt x="671029" y="889368"/>
                  </a:lnTo>
                  <a:lnTo>
                    <a:pt x="715619" y="871474"/>
                  </a:lnTo>
                  <a:lnTo>
                    <a:pt x="754481" y="847775"/>
                  </a:lnTo>
                  <a:lnTo>
                    <a:pt x="786561" y="819061"/>
                  </a:lnTo>
                  <a:lnTo>
                    <a:pt x="810780" y="786130"/>
                  </a:lnTo>
                  <a:lnTo>
                    <a:pt x="826109" y="749757"/>
                  </a:lnTo>
                  <a:lnTo>
                    <a:pt x="831443" y="710730"/>
                  </a:lnTo>
                  <a:lnTo>
                    <a:pt x="831443" y="705624"/>
                  </a:lnTo>
                  <a:lnTo>
                    <a:pt x="831176" y="700493"/>
                  </a:lnTo>
                  <a:lnTo>
                    <a:pt x="830618" y="695363"/>
                  </a:lnTo>
                  <a:lnTo>
                    <a:pt x="883132" y="685482"/>
                  </a:lnTo>
                  <a:lnTo>
                    <a:pt x="928509" y="663257"/>
                  </a:lnTo>
                  <a:lnTo>
                    <a:pt x="964133" y="630936"/>
                  </a:lnTo>
                  <a:lnTo>
                    <a:pt x="987412" y="590715"/>
                  </a:lnTo>
                  <a:lnTo>
                    <a:pt x="995743" y="54484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845085" y="8377094"/>
              <a:ext cx="162078" cy="116195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3426364" y="7293070"/>
              <a:ext cx="864235" cy="740410"/>
            </a:xfrm>
            <a:custGeom>
              <a:avLst/>
              <a:gdLst/>
              <a:ahLst/>
              <a:cxnLst/>
              <a:rect l="l" t="t" r="r" b="b"/>
              <a:pathLst>
                <a:path w="864234" h="740409">
                  <a:moveTo>
                    <a:pt x="158737" y="726541"/>
                  </a:moveTo>
                  <a:lnTo>
                    <a:pt x="155879" y="719467"/>
                  </a:lnTo>
                  <a:lnTo>
                    <a:pt x="149745" y="716876"/>
                  </a:lnTo>
                  <a:lnTo>
                    <a:pt x="110578" y="692988"/>
                  </a:lnTo>
                  <a:lnTo>
                    <a:pt x="80632" y="659561"/>
                  </a:lnTo>
                  <a:lnTo>
                    <a:pt x="61518" y="618985"/>
                  </a:lnTo>
                  <a:lnTo>
                    <a:pt x="54787" y="573633"/>
                  </a:lnTo>
                  <a:lnTo>
                    <a:pt x="56680" y="549325"/>
                  </a:lnTo>
                  <a:lnTo>
                    <a:pt x="62255" y="525868"/>
                  </a:lnTo>
                  <a:lnTo>
                    <a:pt x="71450" y="503593"/>
                  </a:lnTo>
                  <a:lnTo>
                    <a:pt x="84124" y="482803"/>
                  </a:lnTo>
                  <a:lnTo>
                    <a:pt x="88023" y="477405"/>
                  </a:lnTo>
                  <a:lnTo>
                    <a:pt x="86804" y="469874"/>
                  </a:lnTo>
                  <a:lnTo>
                    <a:pt x="76022" y="462089"/>
                  </a:lnTo>
                  <a:lnTo>
                    <a:pt x="68491" y="463283"/>
                  </a:lnTo>
                  <a:lnTo>
                    <a:pt x="64592" y="468693"/>
                  </a:lnTo>
                  <a:lnTo>
                    <a:pt x="49936" y="492709"/>
                  </a:lnTo>
                  <a:lnTo>
                    <a:pt x="39331" y="518452"/>
                  </a:lnTo>
                  <a:lnTo>
                    <a:pt x="32867" y="545553"/>
                  </a:lnTo>
                  <a:lnTo>
                    <a:pt x="30695" y="573633"/>
                  </a:lnTo>
                  <a:lnTo>
                    <a:pt x="38468" y="626008"/>
                  </a:lnTo>
                  <a:lnTo>
                    <a:pt x="60540" y="672884"/>
                  </a:lnTo>
                  <a:lnTo>
                    <a:pt x="95110" y="711479"/>
                  </a:lnTo>
                  <a:lnTo>
                    <a:pt x="140347" y="739063"/>
                  </a:lnTo>
                  <a:lnTo>
                    <a:pt x="143471" y="740029"/>
                  </a:lnTo>
                  <a:lnTo>
                    <a:pt x="145034" y="740029"/>
                  </a:lnTo>
                  <a:lnTo>
                    <a:pt x="149733" y="740029"/>
                  </a:lnTo>
                  <a:lnTo>
                    <a:pt x="154203" y="737260"/>
                  </a:lnTo>
                  <a:lnTo>
                    <a:pt x="158737" y="726541"/>
                  </a:lnTo>
                  <a:close/>
                </a:path>
                <a:path w="864234" h="740409">
                  <a:moveTo>
                    <a:pt x="342912" y="34188"/>
                  </a:moveTo>
                  <a:lnTo>
                    <a:pt x="338188" y="21767"/>
                  </a:lnTo>
                  <a:lnTo>
                    <a:pt x="331228" y="18643"/>
                  </a:lnTo>
                  <a:lnTo>
                    <a:pt x="324993" y="20993"/>
                  </a:lnTo>
                  <a:lnTo>
                    <a:pt x="281317" y="41681"/>
                  </a:lnTo>
                  <a:lnTo>
                    <a:pt x="243395" y="67945"/>
                  </a:lnTo>
                  <a:lnTo>
                    <a:pt x="211848" y="99021"/>
                  </a:lnTo>
                  <a:lnTo>
                    <a:pt x="187261" y="134188"/>
                  </a:lnTo>
                  <a:lnTo>
                    <a:pt x="170230" y="172681"/>
                  </a:lnTo>
                  <a:lnTo>
                    <a:pt x="161353" y="213791"/>
                  </a:lnTo>
                  <a:lnTo>
                    <a:pt x="110248" y="221678"/>
                  </a:lnTo>
                  <a:lnTo>
                    <a:pt x="65938" y="241388"/>
                  </a:lnTo>
                  <a:lnTo>
                    <a:pt x="31051" y="270776"/>
                  </a:lnTo>
                  <a:lnTo>
                    <a:pt x="8204" y="307708"/>
                  </a:lnTo>
                  <a:lnTo>
                    <a:pt x="0" y="350037"/>
                  </a:lnTo>
                  <a:lnTo>
                    <a:pt x="1384" y="367665"/>
                  </a:lnTo>
                  <a:lnTo>
                    <a:pt x="21628" y="417385"/>
                  </a:lnTo>
                  <a:lnTo>
                    <a:pt x="27724" y="422567"/>
                  </a:lnTo>
                  <a:lnTo>
                    <a:pt x="31534" y="422567"/>
                  </a:lnTo>
                  <a:lnTo>
                    <a:pt x="33921" y="422567"/>
                  </a:lnTo>
                  <a:lnTo>
                    <a:pt x="36309" y="421881"/>
                  </a:lnTo>
                  <a:lnTo>
                    <a:pt x="43865" y="416636"/>
                  </a:lnTo>
                  <a:lnTo>
                    <a:pt x="45237" y="409117"/>
                  </a:lnTo>
                  <a:lnTo>
                    <a:pt x="41440" y="403656"/>
                  </a:lnTo>
                  <a:lnTo>
                    <a:pt x="33947" y="391007"/>
                  </a:lnTo>
                  <a:lnTo>
                    <a:pt x="28511" y="377736"/>
                  </a:lnTo>
                  <a:lnTo>
                    <a:pt x="25222" y="364007"/>
                  </a:lnTo>
                  <a:lnTo>
                    <a:pt x="24104" y="350037"/>
                  </a:lnTo>
                  <a:lnTo>
                    <a:pt x="35280" y="306400"/>
                  </a:lnTo>
                  <a:lnTo>
                    <a:pt x="65760" y="270725"/>
                  </a:lnTo>
                  <a:lnTo>
                    <a:pt x="110921" y="246659"/>
                  </a:lnTo>
                  <a:lnTo>
                    <a:pt x="166166" y="237832"/>
                  </a:lnTo>
                  <a:lnTo>
                    <a:pt x="178879" y="238061"/>
                  </a:lnTo>
                  <a:lnTo>
                    <a:pt x="184175" y="233019"/>
                  </a:lnTo>
                  <a:lnTo>
                    <a:pt x="193128" y="180276"/>
                  </a:lnTo>
                  <a:lnTo>
                    <a:pt x="213410" y="137477"/>
                  </a:lnTo>
                  <a:lnTo>
                    <a:pt x="244297" y="99555"/>
                  </a:lnTo>
                  <a:lnTo>
                    <a:pt x="284708" y="67792"/>
                  </a:lnTo>
                  <a:lnTo>
                    <a:pt x="333578" y="43535"/>
                  </a:lnTo>
                  <a:lnTo>
                    <a:pt x="339788" y="41160"/>
                  </a:lnTo>
                  <a:lnTo>
                    <a:pt x="342912" y="34188"/>
                  </a:lnTo>
                  <a:close/>
                </a:path>
                <a:path w="864234" h="740409">
                  <a:moveTo>
                    <a:pt x="863828" y="152044"/>
                  </a:moveTo>
                  <a:lnTo>
                    <a:pt x="850861" y="108204"/>
                  </a:lnTo>
                  <a:lnTo>
                    <a:pt x="828497" y="74015"/>
                  </a:lnTo>
                  <a:lnTo>
                    <a:pt x="797115" y="44665"/>
                  </a:lnTo>
                  <a:lnTo>
                    <a:pt x="758202" y="21869"/>
                  </a:lnTo>
                  <a:lnTo>
                    <a:pt x="711161" y="7099"/>
                  </a:lnTo>
                  <a:lnTo>
                    <a:pt x="664743" y="4292"/>
                  </a:lnTo>
                  <a:lnTo>
                    <a:pt x="621906" y="13157"/>
                  </a:lnTo>
                  <a:lnTo>
                    <a:pt x="585597" y="33413"/>
                  </a:lnTo>
                  <a:lnTo>
                    <a:pt x="551891" y="18961"/>
                  </a:lnTo>
                  <a:lnTo>
                    <a:pt x="516305" y="8496"/>
                  </a:lnTo>
                  <a:lnTo>
                    <a:pt x="479272" y="2133"/>
                  </a:lnTo>
                  <a:lnTo>
                    <a:pt x="441261" y="0"/>
                  </a:lnTo>
                  <a:lnTo>
                    <a:pt x="433565" y="88"/>
                  </a:lnTo>
                  <a:lnTo>
                    <a:pt x="418211" y="774"/>
                  </a:lnTo>
                  <a:lnTo>
                    <a:pt x="403974" y="1981"/>
                  </a:lnTo>
                  <a:lnTo>
                    <a:pt x="399097" y="7848"/>
                  </a:lnTo>
                  <a:lnTo>
                    <a:pt x="400304" y="21107"/>
                  </a:lnTo>
                  <a:lnTo>
                    <a:pt x="406222" y="26009"/>
                  </a:lnTo>
                  <a:lnTo>
                    <a:pt x="412788" y="25387"/>
                  </a:lnTo>
                  <a:lnTo>
                    <a:pt x="426961" y="24422"/>
                  </a:lnTo>
                  <a:lnTo>
                    <a:pt x="478459" y="26314"/>
                  </a:lnTo>
                  <a:lnTo>
                    <a:pt x="549109" y="43637"/>
                  </a:lnTo>
                  <a:lnTo>
                    <a:pt x="586155" y="60972"/>
                  </a:lnTo>
                  <a:lnTo>
                    <a:pt x="591781" y="60236"/>
                  </a:lnTo>
                  <a:lnTo>
                    <a:pt x="595566" y="56680"/>
                  </a:lnTo>
                  <a:lnTo>
                    <a:pt x="626211" y="37465"/>
                  </a:lnTo>
                  <a:lnTo>
                    <a:pt x="664108" y="28740"/>
                  </a:lnTo>
                  <a:lnTo>
                    <a:pt x="705929" y="30772"/>
                  </a:lnTo>
                  <a:lnTo>
                    <a:pt x="748334" y="43853"/>
                  </a:lnTo>
                  <a:lnTo>
                    <a:pt x="782167" y="63538"/>
                  </a:lnTo>
                  <a:lnTo>
                    <a:pt x="828763" y="117754"/>
                  </a:lnTo>
                  <a:lnTo>
                    <a:pt x="839914" y="155244"/>
                  </a:lnTo>
                  <a:lnTo>
                    <a:pt x="845045" y="159461"/>
                  </a:lnTo>
                  <a:lnTo>
                    <a:pt x="850849" y="159448"/>
                  </a:lnTo>
                  <a:lnTo>
                    <a:pt x="859358" y="158229"/>
                  </a:lnTo>
                  <a:lnTo>
                    <a:pt x="863828" y="15204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077072" y="8108105"/>
              <a:ext cx="99159" cy="91651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3971685" y="7685854"/>
              <a:ext cx="302260" cy="372745"/>
            </a:xfrm>
            <a:custGeom>
              <a:avLst/>
              <a:gdLst/>
              <a:ahLst/>
              <a:cxnLst/>
              <a:rect l="l" t="t" r="r" b="b"/>
              <a:pathLst>
                <a:path w="302259" h="372745">
                  <a:moveTo>
                    <a:pt x="151903" y="0"/>
                  </a:moveTo>
                  <a:lnTo>
                    <a:pt x="82900" y="14888"/>
                  </a:lnTo>
                  <a:lnTo>
                    <a:pt x="29038" y="57631"/>
                  </a:lnTo>
                  <a:lnTo>
                    <a:pt x="3003" y="112437"/>
                  </a:lnTo>
                  <a:lnTo>
                    <a:pt x="0" y="142205"/>
                  </a:lnTo>
                  <a:lnTo>
                    <a:pt x="3960" y="172214"/>
                  </a:lnTo>
                  <a:lnTo>
                    <a:pt x="30577" y="203616"/>
                  </a:lnTo>
                  <a:lnTo>
                    <a:pt x="51734" y="207688"/>
                  </a:lnTo>
                  <a:lnTo>
                    <a:pt x="62324" y="206071"/>
                  </a:lnTo>
                  <a:lnTo>
                    <a:pt x="95689" y="178642"/>
                  </a:lnTo>
                  <a:lnTo>
                    <a:pt x="99978" y="142257"/>
                  </a:lnTo>
                  <a:lnTo>
                    <a:pt x="100775" y="133189"/>
                  </a:lnTo>
                  <a:lnTo>
                    <a:pt x="129295" y="103379"/>
                  </a:lnTo>
                  <a:lnTo>
                    <a:pt x="150898" y="100038"/>
                  </a:lnTo>
                  <a:lnTo>
                    <a:pt x="169174" y="102327"/>
                  </a:lnTo>
                  <a:lnTo>
                    <a:pt x="183175" y="108766"/>
                  </a:lnTo>
                  <a:lnTo>
                    <a:pt x="193484" y="117898"/>
                  </a:lnTo>
                  <a:lnTo>
                    <a:pt x="199787" y="128257"/>
                  </a:lnTo>
                  <a:lnTo>
                    <a:pt x="202012" y="137727"/>
                  </a:lnTo>
                  <a:lnTo>
                    <a:pt x="201140" y="146990"/>
                  </a:lnTo>
                  <a:lnTo>
                    <a:pt x="197234" y="155837"/>
                  </a:lnTo>
                  <a:lnTo>
                    <a:pt x="190353" y="164057"/>
                  </a:lnTo>
                  <a:lnTo>
                    <a:pt x="141559" y="206412"/>
                  </a:lnTo>
                  <a:lnTo>
                    <a:pt x="115005" y="248016"/>
                  </a:lnTo>
                  <a:lnTo>
                    <a:pt x="104544" y="287400"/>
                  </a:lnTo>
                  <a:lnTo>
                    <a:pt x="104031" y="323100"/>
                  </a:lnTo>
                  <a:lnTo>
                    <a:pt x="108428" y="342580"/>
                  </a:lnTo>
                  <a:lnTo>
                    <a:pt x="119241" y="357991"/>
                  </a:lnTo>
                  <a:lnTo>
                    <a:pt x="134964" y="368372"/>
                  </a:lnTo>
                  <a:lnTo>
                    <a:pt x="154029" y="372177"/>
                  </a:lnTo>
                  <a:lnTo>
                    <a:pt x="154930" y="372177"/>
                  </a:lnTo>
                  <a:lnTo>
                    <a:pt x="189945" y="356948"/>
                  </a:lnTo>
                  <a:lnTo>
                    <a:pt x="204108" y="300657"/>
                  </a:lnTo>
                  <a:lnTo>
                    <a:pt x="207639" y="285298"/>
                  </a:lnTo>
                  <a:lnTo>
                    <a:pt x="217921" y="270597"/>
                  </a:lnTo>
                  <a:lnTo>
                    <a:pt x="238236" y="253133"/>
                  </a:lnTo>
                  <a:lnTo>
                    <a:pt x="274688" y="219801"/>
                  </a:lnTo>
                  <a:lnTo>
                    <a:pt x="296269" y="179461"/>
                  </a:lnTo>
                  <a:lnTo>
                    <a:pt x="302095" y="134851"/>
                  </a:lnTo>
                  <a:lnTo>
                    <a:pt x="291281" y="88709"/>
                  </a:lnTo>
                  <a:lnTo>
                    <a:pt x="288685" y="82583"/>
                  </a:lnTo>
                  <a:lnTo>
                    <a:pt x="281627" y="79704"/>
                  </a:lnTo>
                  <a:lnTo>
                    <a:pt x="269366" y="84887"/>
                  </a:lnTo>
                  <a:lnTo>
                    <a:pt x="266486" y="91944"/>
                  </a:lnTo>
                  <a:lnTo>
                    <a:pt x="269083" y="98080"/>
                  </a:lnTo>
                  <a:lnTo>
                    <a:pt x="277156" y="129801"/>
                  </a:lnTo>
                  <a:lnTo>
                    <a:pt x="274826" y="165391"/>
                  </a:lnTo>
                  <a:lnTo>
                    <a:pt x="258431" y="201175"/>
                  </a:lnTo>
                  <a:lnTo>
                    <a:pt x="224310" y="233479"/>
                  </a:lnTo>
                  <a:lnTo>
                    <a:pt x="198780" y="256056"/>
                  </a:lnTo>
                  <a:lnTo>
                    <a:pt x="185370" y="276119"/>
                  </a:lnTo>
                  <a:lnTo>
                    <a:pt x="180340" y="296595"/>
                  </a:lnTo>
                  <a:lnTo>
                    <a:pt x="179955" y="321791"/>
                  </a:lnTo>
                  <a:lnTo>
                    <a:pt x="178061" y="331870"/>
                  </a:lnTo>
                  <a:lnTo>
                    <a:pt x="172587" y="340178"/>
                  </a:lnTo>
                  <a:lnTo>
                    <a:pt x="164316" y="345863"/>
                  </a:lnTo>
                  <a:lnTo>
                    <a:pt x="154029" y="348073"/>
                  </a:lnTo>
                  <a:lnTo>
                    <a:pt x="144061" y="346065"/>
                  </a:lnTo>
                  <a:lnTo>
                    <a:pt x="135872" y="340591"/>
                  </a:lnTo>
                  <a:lnTo>
                    <a:pt x="130299" y="332479"/>
                  </a:lnTo>
                  <a:lnTo>
                    <a:pt x="128176" y="322555"/>
                  </a:lnTo>
                  <a:lnTo>
                    <a:pt x="128613" y="289321"/>
                  </a:lnTo>
                  <a:lnTo>
                    <a:pt x="138092" y="255473"/>
                  </a:lnTo>
                  <a:lnTo>
                    <a:pt x="161692" y="220001"/>
                  </a:lnTo>
                  <a:lnTo>
                    <a:pt x="205535" y="182821"/>
                  </a:lnTo>
                  <a:lnTo>
                    <a:pt x="217762" y="168418"/>
                  </a:lnTo>
                  <a:lnTo>
                    <a:pt x="224523" y="152746"/>
                  </a:lnTo>
                  <a:lnTo>
                    <a:pt x="226052" y="136144"/>
                  </a:lnTo>
                  <a:lnTo>
                    <a:pt x="222163" y="119326"/>
                  </a:lnTo>
                  <a:lnTo>
                    <a:pt x="211148" y="101229"/>
                  </a:lnTo>
                  <a:lnTo>
                    <a:pt x="194864" y="87352"/>
                  </a:lnTo>
                  <a:lnTo>
                    <a:pt x="174613" y="78616"/>
                  </a:lnTo>
                  <a:lnTo>
                    <a:pt x="151694" y="75945"/>
                  </a:lnTo>
                  <a:lnTo>
                    <a:pt x="135735" y="76831"/>
                  </a:lnTo>
                  <a:lnTo>
                    <a:pt x="94209" y="97609"/>
                  </a:lnTo>
                  <a:lnTo>
                    <a:pt x="75927" y="143786"/>
                  </a:lnTo>
                  <a:lnTo>
                    <a:pt x="76205" y="159486"/>
                  </a:lnTo>
                  <a:lnTo>
                    <a:pt x="73182" y="169632"/>
                  </a:lnTo>
                  <a:lnTo>
                    <a:pt x="67848" y="176321"/>
                  </a:lnTo>
                  <a:lnTo>
                    <a:pt x="61131" y="180758"/>
                  </a:lnTo>
                  <a:lnTo>
                    <a:pt x="54650" y="184235"/>
                  </a:lnTo>
                  <a:lnTo>
                    <a:pt x="47058" y="184538"/>
                  </a:lnTo>
                  <a:lnTo>
                    <a:pt x="33771" y="178685"/>
                  </a:lnTo>
                  <a:lnTo>
                    <a:pt x="29049" y="173125"/>
                  </a:lnTo>
                  <a:lnTo>
                    <a:pt x="27321" y="166319"/>
                  </a:lnTo>
                  <a:lnTo>
                    <a:pt x="24103" y="141799"/>
                  </a:lnTo>
                  <a:lnTo>
                    <a:pt x="26596" y="117444"/>
                  </a:lnTo>
                  <a:lnTo>
                    <a:pt x="48001" y="72510"/>
                  </a:lnTo>
                  <a:lnTo>
                    <a:pt x="93011" y="36746"/>
                  </a:lnTo>
                  <a:lnTo>
                    <a:pt x="150846" y="24093"/>
                  </a:lnTo>
                  <a:lnTo>
                    <a:pt x="169583" y="25159"/>
                  </a:lnTo>
                  <a:lnTo>
                    <a:pt x="186536" y="28317"/>
                  </a:lnTo>
                  <a:lnTo>
                    <a:pt x="202633" y="33554"/>
                  </a:lnTo>
                  <a:lnTo>
                    <a:pt x="217818" y="40857"/>
                  </a:lnTo>
                  <a:lnTo>
                    <a:pt x="223598" y="44134"/>
                  </a:lnTo>
                  <a:lnTo>
                    <a:pt x="230959" y="42113"/>
                  </a:lnTo>
                  <a:lnTo>
                    <a:pt x="237524" y="30522"/>
                  </a:lnTo>
                  <a:lnTo>
                    <a:pt x="235482" y="23172"/>
                  </a:lnTo>
                  <a:lnTo>
                    <a:pt x="229692" y="19884"/>
                  </a:lnTo>
                  <a:lnTo>
                    <a:pt x="211706" y="11221"/>
                  </a:lnTo>
                  <a:lnTo>
                    <a:pt x="192698" y="5006"/>
                  </a:lnTo>
                  <a:lnTo>
                    <a:pt x="172739" y="1258"/>
                  </a:lnTo>
                  <a:lnTo>
                    <a:pt x="15190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" name="Grupo 298">
            <a:extLst>
              <a:ext uri="{FF2B5EF4-FFF2-40B4-BE49-F238E27FC236}">
                <a16:creationId xmlns:a16="http://schemas.microsoft.com/office/drawing/2014/main" id="{0B8E251C-DA9F-B16D-CFD0-546DFEC3AACC}"/>
              </a:ext>
            </a:extLst>
          </p:cNvPr>
          <p:cNvGrpSpPr/>
          <p:nvPr/>
        </p:nvGrpSpPr>
        <p:grpSpPr>
          <a:xfrm>
            <a:off x="11853558" y="2754747"/>
            <a:ext cx="1098550" cy="1045429"/>
            <a:chOff x="11853558" y="2754747"/>
            <a:chExt cx="1098550" cy="1045429"/>
          </a:xfrm>
        </p:grpSpPr>
        <p:sp>
          <p:nvSpPr>
            <p:cNvPr id="94" name="object 94"/>
            <p:cNvSpPr/>
            <p:nvPr/>
          </p:nvSpPr>
          <p:spPr>
            <a:xfrm>
              <a:off x="11853558" y="3275666"/>
              <a:ext cx="1098550" cy="524510"/>
            </a:xfrm>
            <a:custGeom>
              <a:avLst/>
              <a:gdLst/>
              <a:ahLst/>
              <a:cxnLst/>
              <a:rect l="l" t="t" r="r" b="b"/>
              <a:pathLst>
                <a:path w="1098550" h="524510">
                  <a:moveTo>
                    <a:pt x="561162" y="444474"/>
                  </a:moveTo>
                  <a:lnTo>
                    <a:pt x="554697" y="424116"/>
                  </a:lnTo>
                  <a:lnTo>
                    <a:pt x="540854" y="407060"/>
                  </a:lnTo>
                  <a:lnTo>
                    <a:pt x="387553" y="278549"/>
                  </a:lnTo>
                  <a:lnTo>
                    <a:pt x="338569" y="66509"/>
                  </a:lnTo>
                  <a:lnTo>
                    <a:pt x="326631" y="39865"/>
                  </a:lnTo>
                  <a:lnTo>
                    <a:pt x="305676" y="18808"/>
                  </a:lnTo>
                  <a:lnTo>
                    <a:pt x="277977" y="4978"/>
                  </a:lnTo>
                  <a:lnTo>
                    <a:pt x="245808" y="0"/>
                  </a:lnTo>
                  <a:lnTo>
                    <a:pt x="101663" y="0"/>
                  </a:lnTo>
                  <a:lnTo>
                    <a:pt x="35318" y="24015"/>
                  </a:lnTo>
                  <a:lnTo>
                    <a:pt x="7023" y="81876"/>
                  </a:lnTo>
                  <a:lnTo>
                    <a:pt x="0" y="518617"/>
                  </a:lnTo>
                  <a:lnTo>
                    <a:pt x="5308" y="524078"/>
                  </a:lnTo>
                  <a:lnTo>
                    <a:pt x="12179" y="524192"/>
                  </a:lnTo>
                  <a:lnTo>
                    <a:pt x="18732" y="524192"/>
                  </a:lnTo>
                  <a:lnTo>
                    <a:pt x="24104" y="518934"/>
                  </a:lnTo>
                  <a:lnTo>
                    <a:pt x="31127" y="82257"/>
                  </a:lnTo>
                  <a:lnTo>
                    <a:pt x="36969" y="59651"/>
                  </a:lnTo>
                  <a:lnTo>
                    <a:pt x="52197" y="41160"/>
                  </a:lnTo>
                  <a:lnTo>
                    <a:pt x="74523" y="28689"/>
                  </a:lnTo>
                  <a:lnTo>
                    <a:pt x="101663" y="24104"/>
                  </a:lnTo>
                  <a:lnTo>
                    <a:pt x="245808" y="24104"/>
                  </a:lnTo>
                  <a:lnTo>
                    <a:pt x="290703" y="37630"/>
                  </a:lnTo>
                  <a:lnTo>
                    <a:pt x="315087" y="71945"/>
                  </a:lnTo>
                  <a:lnTo>
                    <a:pt x="365569" y="290461"/>
                  </a:lnTo>
                  <a:lnTo>
                    <a:pt x="366979" y="292747"/>
                  </a:lnTo>
                  <a:lnTo>
                    <a:pt x="525386" y="425526"/>
                  </a:lnTo>
                  <a:lnTo>
                    <a:pt x="533501" y="435533"/>
                  </a:lnTo>
                  <a:lnTo>
                    <a:pt x="537286" y="447471"/>
                  </a:lnTo>
                  <a:lnTo>
                    <a:pt x="536562" y="459981"/>
                  </a:lnTo>
                  <a:lnTo>
                    <a:pt x="531177" y="471690"/>
                  </a:lnTo>
                  <a:lnTo>
                    <a:pt x="522097" y="480364"/>
                  </a:lnTo>
                  <a:lnTo>
                    <a:pt x="510882" y="485101"/>
                  </a:lnTo>
                  <a:lnTo>
                    <a:pt x="498716" y="485609"/>
                  </a:lnTo>
                  <a:lnTo>
                    <a:pt x="486803" y="481609"/>
                  </a:lnTo>
                  <a:lnTo>
                    <a:pt x="340893" y="400469"/>
                  </a:lnTo>
                  <a:lnTo>
                    <a:pt x="325412" y="389991"/>
                  </a:lnTo>
                  <a:lnTo>
                    <a:pt x="320281" y="384835"/>
                  </a:lnTo>
                  <a:lnTo>
                    <a:pt x="317804" y="384835"/>
                  </a:lnTo>
                  <a:lnTo>
                    <a:pt x="283629" y="344030"/>
                  </a:lnTo>
                  <a:lnTo>
                    <a:pt x="233121" y="180505"/>
                  </a:lnTo>
                  <a:lnTo>
                    <a:pt x="226441" y="176860"/>
                  </a:lnTo>
                  <a:lnTo>
                    <a:pt x="213639" y="180555"/>
                  </a:lnTo>
                  <a:lnTo>
                    <a:pt x="209981" y="187236"/>
                  </a:lnTo>
                  <a:lnTo>
                    <a:pt x="250672" y="326898"/>
                  </a:lnTo>
                  <a:lnTo>
                    <a:pt x="262242" y="355168"/>
                  </a:lnTo>
                  <a:lnTo>
                    <a:pt x="279501" y="380746"/>
                  </a:lnTo>
                  <a:lnTo>
                    <a:pt x="301574" y="402666"/>
                  </a:lnTo>
                  <a:lnTo>
                    <a:pt x="301574" y="518795"/>
                  </a:lnTo>
                  <a:lnTo>
                    <a:pt x="306971" y="524192"/>
                  </a:lnTo>
                  <a:lnTo>
                    <a:pt x="313626" y="524192"/>
                  </a:lnTo>
                  <a:lnTo>
                    <a:pt x="320281" y="524192"/>
                  </a:lnTo>
                  <a:lnTo>
                    <a:pt x="325678" y="518795"/>
                  </a:lnTo>
                  <a:lnTo>
                    <a:pt x="325678" y="419150"/>
                  </a:lnTo>
                  <a:lnTo>
                    <a:pt x="329184" y="421525"/>
                  </a:lnTo>
                  <a:lnTo>
                    <a:pt x="475081" y="502653"/>
                  </a:lnTo>
                  <a:lnTo>
                    <a:pt x="495388" y="509473"/>
                  </a:lnTo>
                  <a:lnTo>
                    <a:pt x="516140" y="508609"/>
                  </a:lnTo>
                  <a:lnTo>
                    <a:pt x="535279" y="500545"/>
                  </a:lnTo>
                  <a:lnTo>
                    <a:pt x="550748" y="485736"/>
                  </a:lnTo>
                  <a:lnTo>
                    <a:pt x="559943" y="465797"/>
                  </a:lnTo>
                  <a:lnTo>
                    <a:pt x="561162" y="444474"/>
                  </a:lnTo>
                  <a:close/>
                </a:path>
                <a:path w="1098550" h="524510">
                  <a:moveTo>
                    <a:pt x="888326" y="187248"/>
                  </a:moveTo>
                  <a:lnTo>
                    <a:pt x="884656" y="180568"/>
                  </a:lnTo>
                  <a:lnTo>
                    <a:pt x="871880" y="176860"/>
                  </a:lnTo>
                  <a:lnTo>
                    <a:pt x="865200" y="180505"/>
                  </a:lnTo>
                  <a:lnTo>
                    <a:pt x="824445" y="320154"/>
                  </a:lnTo>
                  <a:lnTo>
                    <a:pt x="817181" y="339077"/>
                  </a:lnTo>
                  <a:lnTo>
                    <a:pt x="806780" y="356743"/>
                  </a:lnTo>
                  <a:lnTo>
                    <a:pt x="793445" y="372897"/>
                  </a:lnTo>
                  <a:lnTo>
                    <a:pt x="780097" y="384835"/>
                  </a:lnTo>
                  <a:lnTo>
                    <a:pt x="778002" y="384835"/>
                  </a:lnTo>
                  <a:lnTo>
                    <a:pt x="772604" y="390245"/>
                  </a:lnTo>
                  <a:lnTo>
                    <a:pt x="772604" y="390982"/>
                  </a:lnTo>
                  <a:lnTo>
                    <a:pt x="771017" y="392201"/>
                  </a:lnTo>
                  <a:lnTo>
                    <a:pt x="764311" y="396621"/>
                  </a:lnTo>
                  <a:lnTo>
                    <a:pt x="612838" y="480910"/>
                  </a:lnTo>
                  <a:lnTo>
                    <a:pt x="610755" y="488264"/>
                  </a:lnTo>
                  <a:lnTo>
                    <a:pt x="616191" y="498030"/>
                  </a:lnTo>
                  <a:lnTo>
                    <a:pt x="620293" y="500265"/>
                  </a:lnTo>
                  <a:lnTo>
                    <a:pt x="624522" y="500265"/>
                  </a:lnTo>
                  <a:lnTo>
                    <a:pt x="626503" y="500265"/>
                  </a:lnTo>
                  <a:lnTo>
                    <a:pt x="628510" y="499770"/>
                  </a:lnTo>
                  <a:lnTo>
                    <a:pt x="769099" y="421525"/>
                  </a:lnTo>
                  <a:lnTo>
                    <a:pt x="772604" y="419493"/>
                  </a:lnTo>
                  <a:lnTo>
                    <a:pt x="772604" y="518795"/>
                  </a:lnTo>
                  <a:lnTo>
                    <a:pt x="778002" y="524192"/>
                  </a:lnTo>
                  <a:lnTo>
                    <a:pt x="784656" y="524192"/>
                  </a:lnTo>
                  <a:lnTo>
                    <a:pt x="791311" y="524192"/>
                  </a:lnTo>
                  <a:lnTo>
                    <a:pt x="796709" y="518795"/>
                  </a:lnTo>
                  <a:lnTo>
                    <a:pt x="796709" y="402247"/>
                  </a:lnTo>
                  <a:lnTo>
                    <a:pt x="811009" y="389420"/>
                  </a:lnTo>
                  <a:lnTo>
                    <a:pt x="826706" y="370319"/>
                  </a:lnTo>
                  <a:lnTo>
                    <a:pt x="838974" y="349389"/>
                  </a:lnTo>
                  <a:lnTo>
                    <a:pt x="847598" y="326898"/>
                  </a:lnTo>
                  <a:lnTo>
                    <a:pt x="888326" y="187248"/>
                  </a:lnTo>
                  <a:close/>
                </a:path>
                <a:path w="1098550" h="524510">
                  <a:moveTo>
                    <a:pt x="1098245" y="518617"/>
                  </a:moveTo>
                  <a:lnTo>
                    <a:pt x="1091234" y="81889"/>
                  </a:lnTo>
                  <a:lnTo>
                    <a:pt x="1062990" y="24041"/>
                  </a:lnTo>
                  <a:lnTo>
                    <a:pt x="996607" y="38"/>
                  </a:lnTo>
                  <a:lnTo>
                    <a:pt x="852487" y="38"/>
                  </a:lnTo>
                  <a:lnTo>
                    <a:pt x="792645" y="18821"/>
                  </a:lnTo>
                  <a:lnTo>
                    <a:pt x="759688" y="66484"/>
                  </a:lnTo>
                  <a:lnTo>
                    <a:pt x="710717" y="278574"/>
                  </a:lnTo>
                  <a:lnTo>
                    <a:pt x="595122" y="375526"/>
                  </a:lnTo>
                  <a:lnTo>
                    <a:pt x="594448" y="383120"/>
                  </a:lnTo>
                  <a:lnTo>
                    <a:pt x="603008" y="393306"/>
                  </a:lnTo>
                  <a:lnTo>
                    <a:pt x="610603" y="393979"/>
                  </a:lnTo>
                  <a:lnTo>
                    <a:pt x="731304" y="292760"/>
                  </a:lnTo>
                  <a:lnTo>
                    <a:pt x="732701" y="290474"/>
                  </a:lnTo>
                  <a:lnTo>
                    <a:pt x="783170" y="71945"/>
                  </a:lnTo>
                  <a:lnTo>
                    <a:pt x="791972" y="52781"/>
                  </a:lnTo>
                  <a:lnTo>
                    <a:pt x="807593" y="37655"/>
                  </a:lnTo>
                  <a:lnTo>
                    <a:pt x="828332" y="27711"/>
                  </a:lnTo>
                  <a:lnTo>
                    <a:pt x="852487" y="24142"/>
                  </a:lnTo>
                  <a:lnTo>
                    <a:pt x="996607" y="24142"/>
                  </a:lnTo>
                  <a:lnTo>
                    <a:pt x="1046111" y="41173"/>
                  </a:lnTo>
                  <a:lnTo>
                    <a:pt x="1067130" y="82257"/>
                  </a:lnTo>
                  <a:lnTo>
                    <a:pt x="1074140" y="518934"/>
                  </a:lnTo>
                  <a:lnTo>
                    <a:pt x="1079512" y="524192"/>
                  </a:lnTo>
                  <a:lnTo>
                    <a:pt x="1086078" y="524192"/>
                  </a:lnTo>
                  <a:lnTo>
                    <a:pt x="1092936" y="524078"/>
                  </a:lnTo>
                  <a:lnTo>
                    <a:pt x="1098245" y="51861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95" name="object 95"/>
            <p:cNvGrpSpPr/>
            <p:nvPr/>
          </p:nvGrpSpPr>
          <p:grpSpPr>
            <a:xfrm>
              <a:off x="11887565" y="2754747"/>
              <a:ext cx="1030605" cy="464820"/>
              <a:chOff x="11887565" y="2754747"/>
              <a:chExt cx="1030605" cy="464820"/>
            </a:xfrm>
          </p:grpSpPr>
          <p:sp>
            <p:nvSpPr>
              <p:cNvPr id="96" name="object 96"/>
              <p:cNvSpPr/>
              <p:nvPr/>
            </p:nvSpPr>
            <p:spPr>
              <a:xfrm>
                <a:off x="11887556" y="2754750"/>
                <a:ext cx="1030605" cy="464820"/>
              </a:xfrm>
              <a:custGeom>
                <a:avLst/>
                <a:gdLst/>
                <a:ahLst/>
                <a:cxnLst/>
                <a:rect l="l" t="t" r="r" b="b"/>
                <a:pathLst>
                  <a:path w="1030604" h="464819">
                    <a:moveTo>
                      <a:pt x="265976" y="331558"/>
                    </a:moveTo>
                    <a:lnTo>
                      <a:pt x="259181" y="289572"/>
                    </a:lnTo>
                    <a:lnTo>
                      <a:pt x="241871" y="256146"/>
                    </a:lnTo>
                    <a:lnTo>
                      <a:pt x="241871" y="331558"/>
                    </a:lnTo>
                    <a:lnTo>
                      <a:pt x="233375" y="373545"/>
                    </a:lnTo>
                    <a:lnTo>
                      <a:pt x="233299" y="373913"/>
                    </a:lnTo>
                    <a:lnTo>
                      <a:pt x="209943" y="408520"/>
                    </a:lnTo>
                    <a:lnTo>
                      <a:pt x="175323" y="431876"/>
                    </a:lnTo>
                    <a:lnTo>
                      <a:pt x="132981" y="440448"/>
                    </a:lnTo>
                    <a:lnTo>
                      <a:pt x="90652" y="431876"/>
                    </a:lnTo>
                    <a:lnTo>
                      <a:pt x="56032" y="408520"/>
                    </a:lnTo>
                    <a:lnTo>
                      <a:pt x="32677" y="373913"/>
                    </a:lnTo>
                    <a:lnTo>
                      <a:pt x="24104" y="331558"/>
                    </a:lnTo>
                    <a:lnTo>
                      <a:pt x="32600" y="289572"/>
                    </a:lnTo>
                    <a:lnTo>
                      <a:pt x="32677" y="289217"/>
                    </a:lnTo>
                    <a:lnTo>
                      <a:pt x="56032" y="254609"/>
                    </a:lnTo>
                    <a:lnTo>
                      <a:pt x="90652" y="231254"/>
                    </a:lnTo>
                    <a:lnTo>
                      <a:pt x="132981" y="222681"/>
                    </a:lnTo>
                    <a:lnTo>
                      <a:pt x="175323" y="231254"/>
                    </a:lnTo>
                    <a:lnTo>
                      <a:pt x="209943" y="254609"/>
                    </a:lnTo>
                    <a:lnTo>
                      <a:pt x="233299" y="289217"/>
                    </a:lnTo>
                    <a:lnTo>
                      <a:pt x="241871" y="331558"/>
                    </a:lnTo>
                    <a:lnTo>
                      <a:pt x="241871" y="256146"/>
                    </a:lnTo>
                    <a:lnTo>
                      <a:pt x="240284" y="253072"/>
                    </a:lnTo>
                    <a:lnTo>
                      <a:pt x="211480" y="224269"/>
                    </a:lnTo>
                    <a:lnTo>
                      <a:pt x="208407" y="222681"/>
                    </a:lnTo>
                    <a:lnTo>
                      <a:pt x="174967" y="205371"/>
                    </a:lnTo>
                    <a:lnTo>
                      <a:pt x="132981" y="198577"/>
                    </a:lnTo>
                    <a:lnTo>
                      <a:pt x="90995" y="205371"/>
                    </a:lnTo>
                    <a:lnTo>
                      <a:pt x="54508" y="224269"/>
                    </a:lnTo>
                    <a:lnTo>
                      <a:pt x="25692" y="253072"/>
                    </a:lnTo>
                    <a:lnTo>
                      <a:pt x="6794" y="289572"/>
                    </a:lnTo>
                    <a:lnTo>
                      <a:pt x="0" y="331558"/>
                    </a:lnTo>
                    <a:lnTo>
                      <a:pt x="6794" y="373545"/>
                    </a:lnTo>
                    <a:lnTo>
                      <a:pt x="25692" y="410044"/>
                    </a:lnTo>
                    <a:lnTo>
                      <a:pt x="54508" y="438848"/>
                    </a:lnTo>
                    <a:lnTo>
                      <a:pt x="90995" y="457758"/>
                    </a:lnTo>
                    <a:lnTo>
                      <a:pt x="132981" y="464540"/>
                    </a:lnTo>
                    <a:lnTo>
                      <a:pt x="174967" y="457758"/>
                    </a:lnTo>
                    <a:lnTo>
                      <a:pt x="208381" y="440448"/>
                    </a:lnTo>
                    <a:lnTo>
                      <a:pt x="211480" y="438848"/>
                    </a:lnTo>
                    <a:lnTo>
                      <a:pt x="240284" y="410044"/>
                    </a:lnTo>
                    <a:lnTo>
                      <a:pt x="259181" y="373545"/>
                    </a:lnTo>
                    <a:lnTo>
                      <a:pt x="265976" y="331558"/>
                    </a:lnTo>
                    <a:close/>
                  </a:path>
                  <a:path w="1030604" h="464819">
                    <a:moveTo>
                      <a:pt x="750735" y="153581"/>
                    </a:moveTo>
                    <a:lnTo>
                      <a:pt x="747966" y="110261"/>
                    </a:lnTo>
                    <a:lnTo>
                      <a:pt x="746633" y="103746"/>
                    </a:lnTo>
                    <a:lnTo>
                      <a:pt x="740295" y="99555"/>
                    </a:lnTo>
                    <a:lnTo>
                      <a:pt x="727214" y="102196"/>
                    </a:lnTo>
                    <a:lnTo>
                      <a:pt x="723023" y="108559"/>
                    </a:lnTo>
                    <a:lnTo>
                      <a:pt x="724344" y="115074"/>
                    </a:lnTo>
                    <a:lnTo>
                      <a:pt x="725017" y="166408"/>
                    </a:lnTo>
                    <a:lnTo>
                      <a:pt x="708787" y="214985"/>
                    </a:lnTo>
                    <a:lnTo>
                      <a:pt x="680275" y="259867"/>
                    </a:lnTo>
                    <a:lnTo>
                      <a:pt x="644093" y="300113"/>
                    </a:lnTo>
                    <a:lnTo>
                      <a:pt x="604862" y="334772"/>
                    </a:lnTo>
                    <a:lnTo>
                      <a:pt x="567220" y="362902"/>
                    </a:lnTo>
                    <a:lnTo>
                      <a:pt x="515124" y="395808"/>
                    </a:lnTo>
                    <a:lnTo>
                      <a:pt x="494106" y="383324"/>
                    </a:lnTo>
                    <a:lnTo>
                      <a:pt x="462026" y="362191"/>
                    </a:lnTo>
                    <a:lnTo>
                      <a:pt x="423710" y="333375"/>
                    </a:lnTo>
                    <a:lnTo>
                      <a:pt x="383984" y="297865"/>
                    </a:lnTo>
                    <a:lnTo>
                      <a:pt x="347662" y="256654"/>
                    </a:lnTo>
                    <a:lnTo>
                      <a:pt x="319582" y="210718"/>
                    </a:lnTo>
                    <a:lnTo>
                      <a:pt x="304546" y="161023"/>
                    </a:lnTo>
                    <a:lnTo>
                      <a:pt x="307390" y="108572"/>
                    </a:lnTo>
                    <a:lnTo>
                      <a:pt x="339382" y="55232"/>
                    </a:lnTo>
                    <a:lnTo>
                      <a:pt x="396544" y="25387"/>
                    </a:lnTo>
                    <a:lnTo>
                      <a:pt x="408254" y="23876"/>
                    </a:lnTo>
                    <a:lnTo>
                      <a:pt x="434936" y="25323"/>
                    </a:lnTo>
                    <a:lnTo>
                      <a:pt x="469747" y="37376"/>
                    </a:lnTo>
                    <a:lnTo>
                      <a:pt x="505815" y="67703"/>
                    </a:lnTo>
                    <a:lnTo>
                      <a:pt x="508088" y="70510"/>
                    </a:lnTo>
                    <a:lnTo>
                      <a:pt x="511517" y="72123"/>
                    </a:lnTo>
                    <a:lnTo>
                      <a:pt x="518744" y="72123"/>
                    </a:lnTo>
                    <a:lnTo>
                      <a:pt x="522160" y="70510"/>
                    </a:lnTo>
                    <a:lnTo>
                      <a:pt x="524446" y="67703"/>
                    </a:lnTo>
                    <a:lnTo>
                      <a:pt x="560539" y="37376"/>
                    </a:lnTo>
                    <a:lnTo>
                      <a:pt x="595401" y="25336"/>
                    </a:lnTo>
                    <a:lnTo>
                      <a:pt x="622249" y="23926"/>
                    </a:lnTo>
                    <a:lnTo>
                      <a:pt x="634263" y="25501"/>
                    </a:lnTo>
                    <a:lnTo>
                      <a:pt x="678865" y="45186"/>
                    </a:lnTo>
                    <a:lnTo>
                      <a:pt x="696785" y="60871"/>
                    </a:lnTo>
                    <a:lnTo>
                      <a:pt x="704418" y="60731"/>
                    </a:lnTo>
                    <a:lnTo>
                      <a:pt x="713663" y="51155"/>
                    </a:lnTo>
                    <a:lnTo>
                      <a:pt x="713536" y="43535"/>
                    </a:lnTo>
                    <a:lnTo>
                      <a:pt x="708748" y="38900"/>
                    </a:lnTo>
                    <a:lnTo>
                      <a:pt x="675703" y="14846"/>
                    </a:lnTo>
                    <a:lnTo>
                      <a:pt x="639216" y="1917"/>
                    </a:lnTo>
                    <a:lnTo>
                      <a:pt x="626211" y="50"/>
                    </a:lnTo>
                    <a:lnTo>
                      <a:pt x="596417" y="800"/>
                    </a:lnTo>
                    <a:lnTo>
                      <a:pt x="557009" y="12128"/>
                    </a:lnTo>
                    <a:lnTo>
                      <a:pt x="515124" y="41998"/>
                    </a:lnTo>
                    <a:lnTo>
                      <a:pt x="473265" y="12128"/>
                    </a:lnTo>
                    <a:lnTo>
                      <a:pt x="433933" y="787"/>
                    </a:lnTo>
                    <a:lnTo>
                      <a:pt x="404329" y="0"/>
                    </a:lnTo>
                    <a:lnTo>
                      <a:pt x="391655" y="1790"/>
                    </a:lnTo>
                    <a:lnTo>
                      <a:pt x="354723" y="14782"/>
                    </a:lnTo>
                    <a:lnTo>
                      <a:pt x="322491" y="37871"/>
                    </a:lnTo>
                    <a:lnTo>
                      <a:pt x="297916" y="68262"/>
                    </a:lnTo>
                    <a:lnTo>
                      <a:pt x="279209" y="147320"/>
                    </a:lnTo>
                    <a:lnTo>
                      <a:pt x="286791" y="192417"/>
                    </a:lnTo>
                    <a:lnTo>
                      <a:pt x="306514" y="238036"/>
                    </a:lnTo>
                    <a:lnTo>
                      <a:pt x="338162" y="283743"/>
                    </a:lnTo>
                    <a:lnTo>
                      <a:pt x="381596" y="329158"/>
                    </a:lnTo>
                    <a:lnTo>
                      <a:pt x="426745" y="366585"/>
                    </a:lnTo>
                    <a:lnTo>
                      <a:pt x="467245" y="394957"/>
                    </a:lnTo>
                    <a:lnTo>
                      <a:pt x="511289" y="421144"/>
                    </a:lnTo>
                    <a:lnTo>
                      <a:pt x="513207" y="421601"/>
                    </a:lnTo>
                    <a:lnTo>
                      <a:pt x="515124" y="421601"/>
                    </a:lnTo>
                    <a:lnTo>
                      <a:pt x="517042" y="421601"/>
                    </a:lnTo>
                    <a:lnTo>
                      <a:pt x="562013" y="395605"/>
                    </a:lnTo>
                    <a:lnTo>
                      <a:pt x="601726" y="367931"/>
                    </a:lnTo>
                    <a:lnTo>
                      <a:pt x="646226" y="331393"/>
                    </a:lnTo>
                    <a:lnTo>
                      <a:pt x="689330" y="287045"/>
                    </a:lnTo>
                    <a:lnTo>
                      <a:pt x="721245" y="242379"/>
                    </a:lnTo>
                    <a:lnTo>
                      <a:pt x="741768" y="197751"/>
                    </a:lnTo>
                    <a:lnTo>
                      <a:pt x="750735" y="153581"/>
                    </a:lnTo>
                    <a:close/>
                  </a:path>
                  <a:path w="1030604" h="464819">
                    <a:moveTo>
                      <a:pt x="1030287" y="331558"/>
                    </a:moveTo>
                    <a:lnTo>
                      <a:pt x="1023493" y="289572"/>
                    </a:lnTo>
                    <a:lnTo>
                      <a:pt x="1006182" y="256171"/>
                    </a:lnTo>
                    <a:lnTo>
                      <a:pt x="1006182" y="331558"/>
                    </a:lnTo>
                    <a:lnTo>
                      <a:pt x="997686" y="373545"/>
                    </a:lnTo>
                    <a:lnTo>
                      <a:pt x="997610" y="373913"/>
                    </a:lnTo>
                    <a:lnTo>
                      <a:pt x="974255" y="408520"/>
                    </a:lnTo>
                    <a:lnTo>
                      <a:pt x="939634" y="431876"/>
                    </a:lnTo>
                    <a:lnTo>
                      <a:pt x="897293" y="440448"/>
                    </a:lnTo>
                    <a:lnTo>
                      <a:pt x="854951" y="431876"/>
                    </a:lnTo>
                    <a:lnTo>
                      <a:pt x="820343" y="408520"/>
                    </a:lnTo>
                    <a:lnTo>
                      <a:pt x="796988" y="373913"/>
                    </a:lnTo>
                    <a:lnTo>
                      <a:pt x="788416" y="331558"/>
                    </a:lnTo>
                    <a:lnTo>
                      <a:pt x="796912" y="289572"/>
                    </a:lnTo>
                    <a:lnTo>
                      <a:pt x="796988" y="289217"/>
                    </a:lnTo>
                    <a:lnTo>
                      <a:pt x="820343" y="254609"/>
                    </a:lnTo>
                    <a:lnTo>
                      <a:pt x="854951" y="231254"/>
                    </a:lnTo>
                    <a:lnTo>
                      <a:pt x="897293" y="222681"/>
                    </a:lnTo>
                    <a:lnTo>
                      <a:pt x="939634" y="231254"/>
                    </a:lnTo>
                    <a:lnTo>
                      <a:pt x="974255" y="254609"/>
                    </a:lnTo>
                    <a:lnTo>
                      <a:pt x="997610" y="289217"/>
                    </a:lnTo>
                    <a:lnTo>
                      <a:pt x="1006182" y="331558"/>
                    </a:lnTo>
                    <a:lnTo>
                      <a:pt x="1006182" y="256171"/>
                    </a:lnTo>
                    <a:lnTo>
                      <a:pt x="1004582" y="253072"/>
                    </a:lnTo>
                    <a:lnTo>
                      <a:pt x="975779" y="224269"/>
                    </a:lnTo>
                    <a:lnTo>
                      <a:pt x="972705" y="222681"/>
                    </a:lnTo>
                    <a:lnTo>
                      <a:pt x="939279" y="205371"/>
                    </a:lnTo>
                    <a:lnTo>
                      <a:pt x="897293" y="198577"/>
                    </a:lnTo>
                    <a:lnTo>
                      <a:pt x="855306" y="205371"/>
                    </a:lnTo>
                    <a:lnTo>
                      <a:pt x="818807" y="224269"/>
                    </a:lnTo>
                    <a:lnTo>
                      <a:pt x="790003" y="253072"/>
                    </a:lnTo>
                    <a:lnTo>
                      <a:pt x="771105" y="289572"/>
                    </a:lnTo>
                    <a:lnTo>
                      <a:pt x="764311" y="331558"/>
                    </a:lnTo>
                    <a:lnTo>
                      <a:pt x="771105" y="373545"/>
                    </a:lnTo>
                    <a:lnTo>
                      <a:pt x="790003" y="410044"/>
                    </a:lnTo>
                    <a:lnTo>
                      <a:pt x="818807" y="438848"/>
                    </a:lnTo>
                    <a:lnTo>
                      <a:pt x="855306" y="457758"/>
                    </a:lnTo>
                    <a:lnTo>
                      <a:pt x="897293" y="464540"/>
                    </a:lnTo>
                    <a:lnTo>
                      <a:pt x="939279" y="457758"/>
                    </a:lnTo>
                    <a:lnTo>
                      <a:pt x="972693" y="440448"/>
                    </a:lnTo>
                    <a:lnTo>
                      <a:pt x="975779" y="438848"/>
                    </a:lnTo>
                    <a:lnTo>
                      <a:pt x="1004582" y="410044"/>
                    </a:lnTo>
                    <a:lnTo>
                      <a:pt x="1023493" y="373545"/>
                    </a:lnTo>
                    <a:lnTo>
                      <a:pt x="1030287" y="33155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97" name="object 97"/>
              <p:cNvPicPr/>
              <p:nvPr/>
            </p:nvPicPr>
            <p:blipFill>
              <a:blip r:embed="rId21" cstate="print"/>
              <a:stretch>
                <a:fillRect/>
              </a:stretch>
            </p:blipFill>
            <p:spPr>
              <a:xfrm>
                <a:off x="12272430" y="2951700"/>
                <a:ext cx="107598" cy="105368"/>
              </a:xfrm>
              <a:prstGeom prst="rect">
                <a:avLst/>
              </a:prstGeom>
            </p:spPr>
          </p:pic>
        </p:grpSp>
      </p:grpSp>
      <p:grpSp>
        <p:nvGrpSpPr>
          <p:cNvPr id="98" name="object 98"/>
          <p:cNvGrpSpPr/>
          <p:nvPr/>
        </p:nvGrpSpPr>
        <p:grpSpPr>
          <a:xfrm>
            <a:off x="7037798" y="8779181"/>
            <a:ext cx="1005840" cy="1283335"/>
            <a:chOff x="7037798" y="8779181"/>
            <a:chExt cx="1005840" cy="1283335"/>
          </a:xfrm>
        </p:grpSpPr>
        <p:sp>
          <p:nvSpPr>
            <p:cNvPr id="99" name="object 99"/>
            <p:cNvSpPr/>
            <p:nvPr/>
          </p:nvSpPr>
          <p:spPr>
            <a:xfrm>
              <a:off x="7178891" y="8992190"/>
              <a:ext cx="862965" cy="1002030"/>
            </a:xfrm>
            <a:custGeom>
              <a:avLst/>
              <a:gdLst/>
              <a:ahLst/>
              <a:cxnLst/>
              <a:rect l="l" t="t" r="r" b="b"/>
              <a:pathLst>
                <a:path w="862965" h="1002029">
                  <a:moveTo>
                    <a:pt x="171767" y="876173"/>
                  </a:moveTo>
                  <a:lnTo>
                    <a:pt x="167259" y="870013"/>
                  </a:lnTo>
                  <a:lnTo>
                    <a:pt x="154127" y="868019"/>
                  </a:lnTo>
                  <a:lnTo>
                    <a:pt x="147967" y="872502"/>
                  </a:lnTo>
                  <a:lnTo>
                    <a:pt x="146951" y="879081"/>
                  </a:lnTo>
                  <a:lnTo>
                    <a:pt x="139458" y="917663"/>
                  </a:lnTo>
                  <a:lnTo>
                    <a:pt x="131216" y="946543"/>
                  </a:lnTo>
                  <a:lnTo>
                    <a:pt x="123405" y="967092"/>
                  </a:lnTo>
                  <a:lnTo>
                    <a:pt x="112420" y="990727"/>
                  </a:lnTo>
                  <a:lnTo>
                    <a:pt x="115049" y="997889"/>
                  </a:lnTo>
                  <a:lnTo>
                    <a:pt x="122732" y="1001445"/>
                  </a:lnTo>
                  <a:lnTo>
                    <a:pt x="124460" y="1001814"/>
                  </a:lnTo>
                  <a:lnTo>
                    <a:pt x="126149" y="1001814"/>
                  </a:lnTo>
                  <a:lnTo>
                    <a:pt x="130695" y="1001814"/>
                  </a:lnTo>
                  <a:lnTo>
                    <a:pt x="153962" y="954557"/>
                  </a:lnTo>
                  <a:lnTo>
                    <a:pt x="170764" y="882738"/>
                  </a:lnTo>
                  <a:lnTo>
                    <a:pt x="171767" y="876173"/>
                  </a:lnTo>
                  <a:close/>
                </a:path>
                <a:path w="862965" h="1002029">
                  <a:moveTo>
                    <a:pt x="635101" y="74650"/>
                  </a:moveTo>
                  <a:lnTo>
                    <a:pt x="586905" y="41529"/>
                  </a:lnTo>
                  <a:lnTo>
                    <a:pt x="541350" y="23952"/>
                  </a:lnTo>
                  <a:lnTo>
                    <a:pt x="491947" y="11074"/>
                  </a:lnTo>
                  <a:lnTo>
                    <a:pt x="439470" y="3035"/>
                  </a:lnTo>
                  <a:lnTo>
                    <a:pt x="384695" y="0"/>
                  </a:lnTo>
                  <a:lnTo>
                    <a:pt x="328409" y="2146"/>
                  </a:lnTo>
                  <a:lnTo>
                    <a:pt x="285381" y="8420"/>
                  </a:lnTo>
                  <a:lnTo>
                    <a:pt x="218427" y="27635"/>
                  </a:lnTo>
                  <a:lnTo>
                    <a:pt x="180479" y="44335"/>
                  </a:lnTo>
                  <a:lnTo>
                    <a:pt x="141960" y="66954"/>
                  </a:lnTo>
                  <a:lnTo>
                    <a:pt x="104686" y="96380"/>
                  </a:lnTo>
                  <a:lnTo>
                    <a:pt x="70459" y="133515"/>
                  </a:lnTo>
                  <a:lnTo>
                    <a:pt x="41071" y="179260"/>
                  </a:lnTo>
                  <a:lnTo>
                    <a:pt x="18338" y="234505"/>
                  </a:lnTo>
                  <a:lnTo>
                    <a:pt x="4076" y="300139"/>
                  </a:lnTo>
                  <a:lnTo>
                    <a:pt x="76" y="344017"/>
                  </a:lnTo>
                  <a:lnTo>
                    <a:pt x="0" y="386727"/>
                  </a:lnTo>
                  <a:lnTo>
                    <a:pt x="3873" y="428536"/>
                  </a:lnTo>
                  <a:lnTo>
                    <a:pt x="11696" y="469773"/>
                  </a:lnTo>
                  <a:lnTo>
                    <a:pt x="26187" y="517067"/>
                  </a:lnTo>
                  <a:lnTo>
                    <a:pt x="38315" y="539610"/>
                  </a:lnTo>
                  <a:lnTo>
                    <a:pt x="43091" y="539610"/>
                  </a:lnTo>
                  <a:lnTo>
                    <a:pt x="44589" y="539610"/>
                  </a:lnTo>
                  <a:lnTo>
                    <a:pt x="46113" y="539343"/>
                  </a:lnTo>
                  <a:lnTo>
                    <a:pt x="53759" y="536270"/>
                  </a:lnTo>
                  <a:lnTo>
                    <a:pt x="56756" y="529259"/>
                  </a:lnTo>
                  <a:lnTo>
                    <a:pt x="48679" y="508406"/>
                  </a:lnTo>
                  <a:lnTo>
                    <a:pt x="43637" y="493649"/>
                  </a:lnTo>
                  <a:lnTo>
                    <a:pt x="39166" y="478840"/>
                  </a:lnTo>
                  <a:lnTo>
                    <a:pt x="35293" y="464058"/>
                  </a:lnTo>
                  <a:lnTo>
                    <a:pt x="34671" y="462203"/>
                  </a:lnTo>
                  <a:lnTo>
                    <a:pt x="27520" y="423646"/>
                  </a:lnTo>
                  <a:lnTo>
                    <a:pt x="24028" y="384492"/>
                  </a:lnTo>
                  <a:lnTo>
                    <a:pt x="24193" y="344474"/>
                  </a:lnTo>
                  <a:lnTo>
                    <a:pt x="27978" y="303314"/>
                  </a:lnTo>
                  <a:lnTo>
                    <a:pt x="42354" y="238252"/>
                  </a:lnTo>
                  <a:lnTo>
                    <a:pt x="65405" y="184213"/>
                  </a:lnTo>
                  <a:lnTo>
                    <a:pt x="95211" y="140182"/>
                  </a:lnTo>
                  <a:lnTo>
                    <a:pt x="129819" y="105130"/>
                  </a:lnTo>
                  <a:lnTo>
                    <a:pt x="167309" y="78054"/>
                  </a:lnTo>
                  <a:lnTo>
                    <a:pt x="205752" y="57899"/>
                  </a:lnTo>
                  <a:lnTo>
                    <a:pt x="243205" y="43662"/>
                  </a:lnTo>
                  <a:lnTo>
                    <a:pt x="307467" y="28816"/>
                  </a:lnTo>
                  <a:lnTo>
                    <a:pt x="384136" y="24091"/>
                  </a:lnTo>
                  <a:lnTo>
                    <a:pt x="436321" y="26911"/>
                  </a:lnTo>
                  <a:lnTo>
                    <a:pt x="486232" y="34455"/>
                  </a:lnTo>
                  <a:lnTo>
                    <a:pt x="533120" y="46583"/>
                  </a:lnTo>
                  <a:lnTo>
                    <a:pt x="576262" y="63131"/>
                  </a:lnTo>
                  <a:lnTo>
                    <a:pt x="614908" y="83972"/>
                  </a:lnTo>
                  <a:lnTo>
                    <a:pt x="620522" y="87541"/>
                  </a:lnTo>
                  <a:lnTo>
                    <a:pt x="627964" y="85890"/>
                  </a:lnTo>
                  <a:lnTo>
                    <a:pt x="635101" y="74650"/>
                  </a:lnTo>
                  <a:close/>
                </a:path>
                <a:path w="862965" h="1002029">
                  <a:moveTo>
                    <a:pt x="862939" y="587032"/>
                  </a:moveTo>
                  <a:lnTo>
                    <a:pt x="858735" y="562635"/>
                  </a:lnTo>
                  <a:lnTo>
                    <a:pt x="839571" y="524090"/>
                  </a:lnTo>
                  <a:lnTo>
                    <a:pt x="798995" y="467144"/>
                  </a:lnTo>
                  <a:lnTo>
                    <a:pt x="786295" y="447979"/>
                  </a:lnTo>
                  <a:lnTo>
                    <a:pt x="776757" y="426808"/>
                  </a:lnTo>
                  <a:lnTo>
                    <a:pt x="770483" y="403936"/>
                  </a:lnTo>
                  <a:lnTo>
                    <a:pt x="767588" y="379666"/>
                  </a:lnTo>
                  <a:lnTo>
                    <a:pt x="764959" y="340601"/>
                  </a:lnTo>
                  <a:lnTo>
                    <a:pt x="759561" y="297611"/>
                  </a:lnTo>
                  <a:lnTo>
                    <a:pt x="749858" y="249389"/>
                  </a:lnTo>
                  <a:lnTo>
                    <a:pt x="734314" y="194627"/>
                  </a:lnTo>
                  <a:lnTo>
                    <a:pt x="732269" y="188290"/>
                  </a:lnTo>
                  <a:lnTo>
                    <a:pt x="725474" y="184835"/>
                  </a:lnTo>
                  <a:lnTo>
                    <a:pt x="712800" y="188950"/>
                  </a:lnTo>
                  <a:lnTo>
                    <a:pt x="709333" y="195732"/>
                  </a:lnTo>
                  <a:lnTo>
                    <a:pt x="711403" y="202069"/>
                  </a:lnTo>
                  <a:lnTo>
                    <a:pt x="726389" y="254939"/>
                  </a:lnTo>
                  <a:lnTo>
                    <a:pt x="735761" y="301510"/>
                  </a:lnTo>
                  <a:lnTo>
                    <a:pt x="740981" y="343039"/>
                  </a:lnTo>
                  <a:lnTo>
                    <a:pt x="743445" y="379666"/>
                  </a:lnTo>
                  <a:lnTo>
                    <a:pt x="743508" y="380784"/>
                  </a:lnTo>
                  <a:lnTo>
                    <a:pt x="746887" y="408800"/>
                  </a:lnTo>
                  <a:lnTo>
                    <a:pt x="754189" y="435254"/>
                  </a:lnTo>
                  <a:lnTo>
                    <a:pt x="765289" y="459803"/>
                  </a:lnTo>
                  <a:lnTo>
                    <a:pt x="780084" y="482092"/>
                  </a:lnTo>
                  <a:lnTo>
                    <a:pt x="817689" y="534466"/>
                  </a:lnTo>
                  <a:lnTo>
                    <a:pt x="834656" y="566877"/>
                  </a:lnTo>
                  <a:lnTo>
                    <a:pt x="838784" y="583704"/>
                  </a:lnTo>
                  <a:lnTo>
                    <a:pt x="837831" y="589356"/>
                  </a:lnTo>
                  <a:lnTo>
                    <a:pt x="832764" y="593242"/>
                  </a:lnTo>
                  <a:lnTo>
                    <a:pt x="823899" y="596506"/>
                  </a:lnTo>
                  <a:lnTo>
                    <a:pt x="813485" y="599173"/>
                  </a:lnTo>
                  <a:lnTo>
                    <a:pt x="790016" y="604227"/>
                  </a:lnTo>
                  <a:lnTo>
                    <a:pt x="789279" y="604469"/>
                  </a:lnTo>
                  <a:lnTo>
                    <a:pt x="789279" y="626833"/>
                  </a:lnTo>
                  <a:lnTo>
                    <a:pt x="789178" y="627367"/>
                  </a:lnTo>
                  <a:lnTo>
                    <a:pt x="789101" y="627595"/>
                  </a:lnTo>
                  <a:lnTo>
                    <a:pt x="789165" y="627367"/>
                  </a:lnTo>
                  <a:lnTo>
                    <a:pt x="789279" y="626833"/>
                  </a:lnTo>
                  <a:lnTo>
                    <a:pt x="789279" y="604469"/>
                  </a:lnTo>
                  <a:lnTo>
                    <a:pt x="778357" y="608025"/>
                  </a:lnTo>
                  <a:lnTo>
                    <a:pt x="769874" y="613676"/>
                  </a:lnTo>
                  <a:lnTo>
                    <a:pt x="765644" y="622160"/>
                  </a:lnTo>
                  <a:lnTo>
                    <a:pt x="759180" y="660361"/>
                  </a:lnTo>
                  <a:lnTo>
                    <a:pt x="756831" y="695718"/>
                  </a:lnTo>
                  <a:lnTo>
                    <a:pt x="757161" y="728052"/>
                  </a:lnTo>
                  <a:lnTo>
                    <a:pt x="760018" y="781418"/>
                  </a:lnTo>
                  <a:lnTo>
                    <a:pt x="759917" y="801801"/>
                  </a:lnTo>
                  <a:lnTo>
                    <a:pt x="720204" y="845400"/>
                  </a:lnTo>
                  <a:lnTo>
                    <a:pt x="682980" y="853757"/>
                  </a:lnTo>
                  <a:lnTo>
                    <a:pt x="639127" y="854951"/>
                  </a:lnTo>
                  <a:lnTo>
                    <a:pt x="588822" y="848982"/>
                  </a:lnTo>
                  <a:lnTo>
                    <a:pt x="550951" y="840803"/>
                  </a:lnTo>
                  <a:lnTo>
                    <a:pt x="484644" y="820420"/>
                  </a:lnTo>
                  <a:lnTo>
                    <a:pt x="452043" y="807872"/>
                  </a:lnTo>
                  <a:lnTo>
                    <a:pt x="445046" y="810882"/>
                  </a:lnTo>
                  <a:lnTo>
                    <a:pt x="440093" y="823239"/>
                  </a:lnTo>
                  <a:lnTo>
                    <a:pt x="442937" y="829906"/>
                  </a:lnTo>
                  <a:lnTo>
                    <a:pt x="443204" y="830313"/>
                  </a:lnTo>
                  <a:lnTo>
                    <a:pt x="509219" y="854075"/>
                  </a:lnTo>
                  <a:lnTo>
                    <a:pt x="584898" y="872782"/>
                  </a:lnTo>
                  <a:lnTo>
                    <a:pt x="585038" y="872782"/>
                  </a:lnTo>
                  <a:lnTo>
                    <a:pt x="603364" y="875677"/>
                  </a:lnTo>
                  <a:lnTo>
                    <a:pt x="621017" y="877760"/>
                  </a:lnTo>
                  <a:lnTo>
                    <a:pt x="637997" y="879005"/>
                  </a:lnTo>
                  <a:lnTo>
                    <a:pt x="654304" y="879411"/>
                  </a:lnTo>
                  <a:lnTo>
                    <a:pt x="687019" y="877506"/>
                  </a:lnTo>
                  <a:lnTo>
                    <a:pt x="716508" y="871766"/>
                  </a:lnTo>
                  <a:lnTo>
                    <a:pt x="742734" y="862203"/>
                  </a:lnTo>
                  <a:lnTo>
                    <a:pt x="755167" y="854951"/>
                  </a:lnTo>
                  <a:lnTo>
                    <a:pt x="765403" y="848982"/>
                  </a:lnTo>
                  <a:lnTo>
                    <a:pt x="783412" y="809066"/>
                  </a:lnTo>
                  <a:lnTo>
                    <a:pt x="784199" y="784110"/>
                  </a:lnTo>
                  <a:lnTo>
                    <a:pt x="782764" y="755726"/>
                  </a:lnTo>
                  <a:lnTo>
                    <a:pt x="781304" y="728395"/>
                  </a:lnTo>
                  <a:lnTo>
                    <a:pt x="780923" y="698169"/>
                  </a:lnTo>
                  <a:lnTo>
                    <a:pt x="788619" y="629856"/>
                  </a:lnTo>
                  <a:lnTo>
                    <a:pt x="808545" y="624852"/>
                  </a:lnTo>
                  <a:lnTo>
                    <a:pt x="823353" y="621626"/>
                  </a:lnTo>
                  <a:lnTo>
                    <a:pt x="837628" y="617283"/>
                  </a:lnTo>
                  <a:lnTo>
                    <a:pt x="849896" y="610895"/>
                  </a:lnTo>
                  <a:lnTo>
                    <a:pt x="858647" y="601510"/>
                  </a:lnTo>
                  <a:lnTo>
                    <a:pt x="862939" y="58703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683481" y="9839271"/>
              <a:ext cx="95850" cy="223249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7417077" y="9303047"/>
              <a:ext cx="374650" cy="285750"/>
            </a:xfrm>
            <a:custGeom>
              <a:avLst/>
              <a:gdLst/>
              <a:ahLst/>
              <a:cxnLst/>
              <a:rect l="l" t="t" r="r" b="b"/>
              <a:pathLst>
                <a:path w="374650" h="285750">
                  <a:moveTo>
                    <a:pt x="359915" y="0"/>
                  </a:moveTo>
                  <a:lnTo>
                    <a:pt x="346984" y="3172"/>
                  </a:lnTo>
                  <a:lnTo>
                    <a:pt x="343026" y="9696"/>
                  </a:lnTo>
                  <a:lnTo>
                    <a:pt x="344607" y="16167"/>
                  </a:lnTo>
                  <a:lnTo>
                    <a:pt x="350260" y="63688"/>
                  </a:lnTo>
                  <a:lnTo>
                    <a:pt x="344509" y="110537"/>
                  </a:lnTo>
                  <a:lnTo>
                    <a:pt x="327852" y="154686"/>
                  </a:lnTo>
                  <a:lnTo>
                    <a:pt x="300786" y="194109"/>
                  </a:lnTo>
                  <a:lnTo>
                    <a:pt x="272192" y="220761"/>
                  </a:lnTo>
                  <a:lnTo>
                    <a:pt x="239425" y="241010"/>
                  </a:lnTo>
                  <a:lnTo>
                    <a:pt x="203319" y="254448"/>
                  </a:lnTo>
                  <a:lnTo>
                    <a:pt x="164707" y="260662"/>
                  </a:lnTo>
                  <a:lnTo>
                    <a:pt x="125623" y="259329"/>
                  </a:lnTo>
                  <a:lnTo>
                    <a:pt x="88122" y="250487"/>
                  </a:lnTo>
                  <a:lnTo>
                    <a:pt x="53088" y="234455"/>
                  </a:lnTo>
                  <a:lnTo>
                    <a:pt x="21402" y="211553"/>
                  </a:lnTo>
                  <a:lnTo>
                    <a:pt x="16407" y="207166"/>
                  </a:lnTo>
                  <a:lnTo>
                    <a:pt x="8806" y="207637"/>
                  </a:lnTo>
                  <a:lnTo>
                    <a:pt x="0" y="217616"/>
                  </a:lnTo>
                  <a:lnTo>
                    <a:pt x="471" y="225218"/>
                  </a:lnTo>
                  <a:lnTo>
                    <a:pt x="5455" y="229626"/>
                  </a:lnTo>
                  <a:lnTo>
                    <a:pt x="38006" y="253531"/>
                  </a:lnTo>
                  <a:lnTo>
                    <a:pt x="73800" y="270930"/>
                  </a:lnTo>
                  <a:lnTo>
                    <a:pt x="112069" y="281561"/>
                  </a:lnTo>
                  <a:lnTo>
                    <a:pt x="152047" y="285164"/>
                  </a:lnTo>
                  <a:lnTo>
                    <a:pt x="156749" y="285164"/>
                  </a:lnTo>
                  <a:lnTo>
                    <a:pt x="209525" y="277739"/>
                  </a:lnTo>
                  <a:lnTo>
                    <a:pt x="250029" y="262666"/>
                  </a:lnTo>
                  <a:lnTo>
                    <a:pt x="286786" y="239949"/>
                  </a:lnTo>
                  <a:lnTo>
                    <a:pt x="318859" y="210045"/>
                  </a:lnTo>
                  <a:lnTo>
                    <a:pt x="349222" y="165824"/>
                  </a:lnTo>
                  <a:lnTo>
                    <a:pt x="367908" y="116302"/>
                  </a:lnTo>
                  <a:lnTo>
                    <a:pt x="374358" y="63753"/>
                  </a:lnTo>
                  <a:lnTo>
                    <a:pt x="368009" y="10449"/>
                  </a:lnTo>
                  <a:lnTo>
                    <a:pt x="366428" y="3978"/>
                  </a:lnTo>
                  <a:lnTo>
                    <a:pt x="3599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415103" y="9476007"/>
              <a:ext cx="108184" cy="145673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7347718" y="9145616"/>
              <a:ext cx="330835" cy="327660"/>
            </a:xfrm>
            <a:custGeom>
              <a:avLst/>
              <a:gdLst/>
              <a:ahLst/>
              <a:cxnLst/>
              <a:rect l="l" t="t" r="r" b="b"/>
              <a:pathLst>
                <a:path w="330834" h="327659">
                  <a:moveTo>
                    <a:pt x="247246" y="0"/>
                  </a:moveTo>
                  <a:lnTo>
                    <a:pt x="193564" y="344"/>
                  </a:lnTo>
                  <a:lnTo>
                    <a:pt x="142210" y="13292"/>
                  </a:lnTo>
                  <a:lnTo>
                    <a:pt x="95375" y="38013"/>
                  </a:lnTo>
                  <a:lnTo>
                    <a:pt x="55252" y="73673"/>
                  </a:lnTo>
                  <a:lnTo>
                    <a:pt x="29079" y="110050"/>
                  </a:lnTo>
                  <a:lnTo>
                    <a:pt x="11041" y="149953"/>
                  </a:lnTo>
                  <a:lnTo>
                    <a:pt x="1295" y="192165"/>
                  </a:lnTo>
                  <a:lnTo>
                    <a:pt x="0" y="235469"/>
                  </a:lnTo>
                  <a:lnTo>
                    <a:pt x="7311" y="278647"/>
                  </a:lnTo>
                  <a:lnTo>
                    <a:pt x="23389" y="320482"/>
                  </a:lnTo>
                  <a:lnTo>
                    <a:pt x="25504" y="324691"/>
                  </a:lnTo>
                  <a:lnTo>
                    <a:pt x="29745" y="327110"/>
                  </a:lnTo>
                  <a:lnTo>
                    <a:pt x="34153" y="327110"/>
                  </a:lnTo>
                  <a:lnTo>
                    <a:pt x="35975" y="327110"/>
                  </a:lnTo>
                  <a:lnTo>
                    <a:pt x="37828" y="326702"/>
                  </a:lnTo>
                  <a:lnTo>
                    <a:pt x="45503" y="322838"/>
                  </a:lnTo>
                  <a:lnTo>
                    <a:pt x="47901" y="315582"/>
                  </a:lnTo>
                  <a:lnTo>
                    <a:pt x="44906" y="309645"/>
                  </a:lnTo>
                  <a:lnTo>
                    <a:pt x="28653" y="264717"/>
                  </a:lnTo>
                  <a:lnTo>
                    <a:pt x="23610" y="218373"/>
                  </a:lnTo>
                  <a:lnTo>
                    <a:pt x="29536" y="172490"/>
                  </a:lnTo>
                  <a:lnTo>
                    <a:pt x="46188" y="128943"/>
                  </a:lnTo>
                  <a:lnTo>
                    <a:pt x="73324" y="89609"/>
                  </a:lnTo>
                  <a:lnTo>
                    <a:pt x="109091" y="57822"/>
                  </a:lnTo>
                  <a:lnTo>
                    <a:pt x="150840" y="35777"/>
                  </a:lnTo>
                  <a:lnTo>
                    <a:pt x="196626" y="24230"/>
                  </a:lnTo>
                  <a:lnTo>
                    <a:pt x="244502" y="23936"/>
                  </a:lnTo>
                  <a:lnTo>
                    <a:pt x="261729" y="26669"/>
                  </a:lnTo>
                  <a:lnTo>
                    <a:pt x="278594" y="30915"/>
                  </a:lnTo>
                  <a:lnTo>
                    <a:pt x="295042" y="36652"/>
                  </a:lnTo>
                  <a:lnTo>
                    <a:pt x="311013" y="43862"/>
                  </a:lnTo>
                  <a:lnTo>
                    <a:pt x="316950" y="46857"/>
                  </a:lnTo>
                  <a:lnTo>
                    <a:pt x="324196" y="44490"/>
                  </a:lnTo>
                  <a:lnTo>
                    <a:pt x="330207" y="32606"/>
                  </a:lnTo>
                  <a:lnTo>
                    <a:pt x="327819" y="25360"/>
                  </a:lnTo>
                  <a:lnTo>
                    <a:pt x="321882" y="22355"/>
                  </a:lnTo>
                  <a:lnTo>
                    <a:pt x="303961" y="14266"/>
                  </a:lnTo>
                  <a:lnTo>
                    <a:pt x="285502" y="7828"/>
                  </a:lnTo>
                  <a:lnTo>
                    <a:pt x="266575" y="3064"/>
                  </a:lnTo>
                  <a:lnTo>
                    <a:pt x="24724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643042" y="9143419"/>
              <a:ext cx="130655" cy="130725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7112988" y="9595397"/>
              <a:ext cx="403225" cy="255904"/>
            </a:xfrm>
            <a:custGeom>
              <a:avLst/>
              <a:gdLst/>
              <a:ahLst/>
              <a:cxnLst/>
              <a:rect l="l" t="t" r="r" b="b"/>
              <a:pathLst>
                <a:path w="403225" h="255904">
                  <a:moveTo>
                    <a:pt x="12910" y="0"/>
                  </a:moveTo>
                  <a:lnTo>
                    <a:pt x="1664" y="7109"/>
                  </a:lnTo>
                  <a:lnTo>
                    <a:pt x="0" y="14554"/>
                  </a:lnTo>
                  <a:lnTo>
                    <a:pt x="3560" y="20177"/>
                  </a:lnTo>
                  <a:lnTo>
                    <a:pt x="30683" y="58862"/>
                  </a:lnTo>
                  <a:lnTo>
                    <a:pt x="61097" y="94642"/>
                  </a:lnTo>
                  <a:lnTo>
                    <a:pt x="94522" y="127348"/>
                  </a:lnTo>
                  <a:lnTo>
                    <a:pt x="130675" y="156806"/>
                  </a:lnTo>
                  <a:lnTo>
                    <a:pt x="169276" y="182846"/>
                  </a:lnTo>
                  <a:lnTo>
                    <a:pt x="210044" y="205296"/>
                  </a:lnTo>
                  <a:lnTo>
                    <a:pt x="252699" y="223984"/>
                  </a:lnTo>
                  <a:lnTo>
                    <a:pt x="296958" y="238738"/>
                  </a:lnTo>
                  <a:lnTo>
                    <a:pt x="342543" y="249388"/>
                  </a:lnTo>
                  <a:lnTo>
                    <a:pt x="390249" y="255814"/>
                  </a:lnTo>
                  <a:lnTo>
                    <a:pt x="396417" y="255814"/>
                  </a:lnTo>
                  <a:lnTo>
                    <a:pt x="401684" y="251091"/>
                  </a:lnTo>
                  <a:lnTo>
                    <a:pt x="402825" y="238191"/>
                  </a:lnTo>
                  <a:lnTo>
                    <a:pt x="397925" y="232348"/>
                  </a:lnTo>
                  <a:lnTo>
                    <a:pt x="391307" y="231752"/>
                  </a:lnTo>
                  <a:lnTo>
                    <a:pt x="342009" y="224753"/>
                  </a:lnTo>
                  <a:lnTo>
                    <a:pt x="293972" y="212745"/>
                  </a:lnTo>
                  <a:lnTo>
                    <a:pt x="247565" y="195951"/>
                  </a:lnTo>
                  <a:lnTo>
                    <a:pt x="203155" y="174597"/>
                  </a:lnTo>
                  <a:lnTo>
                    <a:pt x="161109" y="148907"/>
                  </a:lnTo>
                  <a:lnTo>
                    <a:pt x="121794" y="119107"/>
                  </a:lnTo>
                  <a:lnTo>
                    <a:pt x="85579" y="85420"/>
                  </a:lnTo>
                  <a:lnTo>
                    <a:pt x="52830" y="48072"/>
                  </a:lnTo>
                  <a:lnTo>
                    <a:pt x="23915" y="7287"/>
                  </a:lnTo>
                  <a:lnTo>
                    <a:pt x="20355" y="1664"/>
                  </a:lnTo>
                  <a:lnTo>
                    <a:pt x="1291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091204" y="9589819"/>
              <a:ext cx="146491" cy="127448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7037798" y="8860699"/>
              <a:ext cx="355600" cy="662305"/>
            </a:xfrm>
            <a:custGeom>
              <a:avLst/>
              <a:gdLst/>
              <a:ahLst/>
              <a:cxnLst/>
              <a:rect l="l" t="t" r="r" b="b"/>
              <a:pathLst>
                <a:path w="355600" h="662304">
                  <a:moveTo>
                    <a:pt x="344115" y="0"/>
                  </a:moveTo>
                  <a:lnTo>
                    <a:pt x="303354" y="16012"/>
                  </a:lnTo>
                  <a:lnTo>
                    <a:pt x="225982" y="58719"/>
                  </a:lnTo>
                  <a:lnTo>
                    <a:pt x="185500" y="88842"/>
                  </a:lnTo>
                  <a:lnTo>
                    <a:pt x="148507" y="122496"/>
                  </a:lnTo>
                  <a:lnTo>
                    <a:pt x="115185" y="159375"/>
                  </a:lnTo>
                  <a:lnTo>
                    <a:pt x="85717" y="199177"/>
                  </a:lnTo>
                  <a:lnTo>
                    <a:pt x="60283" y="241598"/>
                  </a:lnTo>
                  <a:lnTo>
                    <a:pt x="39066" y="286336"/>
                  </a:lnTo>
                  <a:lnTo>
                    <a:pt x="22247" y="333087"/>
                  </a:lnTo>
                  <a:lnTo>
                    <a:pt x="10009" y="381547"/>
                  </a:lnTo>
                  <a:lnTo>
                    <a:pt x="2532" y="431413"/>
                  </a:lnTo>
                  <a:lnTo>
                    <a:pt x="0" y="482383"/>
                  </a:lnTo>
                  <a:lnTo>
                    <a:pt x="1858" y="526223"/>
                  </a:lnTo>
                  <a:lnTo>
                    <a:pt x="7418" y="569527"/>
                  </a:lnTo>
                  <a:lnTo>
                    <a:pt x="16653" y="612140"/>
                  </a:lnTo>
                  <a:lnTo>
                    <a:pt x="29538" y="653906"/>
                  </a:lnTo>
                  <a:lnTo>
                    <a:pt x="35936" y="661917"/>
                  </a:lnTo>
                  <a:lnTo>
                    <a:pt x="40888" y="661917"/>
                  </a:lnTo>
                  <a:lnTo>
                    <a:pt x="42229" y="661917"/>
                  </a:lnTo>
                  <a:lnTo>
                    <a:pt x="43600" y="661697"/>
                  </a:lnTo>
                  <a:lnTo>
                    <a:pt x="51202" y="658995"/>
                  </a:lnTo>
                  <a:lnTo>
                    <a:pt x="54469" y="652105"/>
                  </a:lnTo>
                  <a:lnTo>
                    <a:pt x="52239" y="645833"/>
                  </a:lnTo>
                  <a:lnTo>
                    <a:pt x="39966" y="606026"/>
                  </a:lnTo>
                  <a:lnTo>
                    <a:pt x="31170" y="565419"/>
                  </a:lnTo>
                  <a:lnTo>
                    <a:pt x="25874" y="524157"/>
                  </a:lnTo>
                  <a:lnTo>
                    <a:pt x="24103" y="482383"/>
                  </a:lnTo>
                  <a:lnTo>
                    <a:pt x="26516" y="433820"/>
                  </a:lnTo>
                  <a:lnTo>
                    <a:pt x="33640" y="386308"/>
                  </a:lnTo>
                  <a:lnTo>
                    <a:pt x="45301" y="340136"/>
                  </a:lnTo>
                  <a:lnTo>
                    <a:pt x="61326" y="295593"/>
                  </a:lnTo>
                  <a:lnTo>
                    <a:pt x="81542" y="252968"/>
                  </a:lnTo>
                  <a:lnTo>
                    <a:pt x="105775" y="212550"/>
                  </a:lnTo>
                  <a:lnTo>
                    <a:pt x="133853" y="174627"/>
                  </a:lnTo>
                  <a:lnTo>
                    <a:pt x="165602" y="139489"/>
                  </a:lnTo>
                  <a:lnTo>
                    <a:pt x="200848" y="107425"/>
                  </a:lnTo>
                  <a:lnTo>
                    <a:pt x="239420" y="78724"/>
                  </a:lnTo>
                  <a:lnTo>
                    <a:pt x="281143" y="53673"/>
                  </a:lnTo>
                  <a:lnTo>
                    <a:pt x="329449" y="31155"/>
                  </a:lnTo>
                  <a:lnTo>
                    <a:pt x="352198" y="22690"/>
                  </a:lnTo>
                  <a:lnTo>
                    <a:pt x="355465" y="15800"/>
                  </a:lnTo>
                  <a:lnTo>
                    <a:pt x="350994" y="3266"/>
                  </a:lnTo>
                  <a:lnTo>
                    <a:pt x="3441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8" name="object 10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365093" y="8779181"/>
              <a:ext cx="154361" cy="154351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7566861" y="8833720"/>
              <a:ext cx="434340" cy="287655"/>
            </a:xfrm>
            <a:custGeom>
              <a:avLst/>
              <a:gdLst/>
              <a:ahLst/>
              <a:cxnLst/>
              <a:rect l="l" t="t" r="r" b="b"/>
              <a:pathLst>
                <a:path w="434340" h="287654">
                  <a:moveTo>
                    <a:pt x="6502" y="0"/>
                  </a:moveTo>
                  <a:lnTo>
                    <a:pt x="837" y="5046"/>
                  </a:lnTo>
                  <a:lnTo>
                    <a:pt x="0" y="18324"/>
                  </a:lnTo>
                  <a:lnTo>
                    <a:pt x="5057" y="24051"/>
                  </a:lnTo>
                  <a:lnTo>
                    <a:pt x="11695" y="24459"/>
                  </a:lnTo>
                  <a:lnTo>
                    <a:pt x="61230" y="30176"/>
                  </a:lnTo>
                  <a:lnTo>
                    <a:pt x="109558" y="40935"/>
                  </a:lnTo>
                  <a:lnTo>
                    <a:pt x="156324" y="56505"/>
                  </a:lnTo>
                  <a:lnTo>
                    <a:pt x="201169" y="76657"/>
                  </a:lnTo>
                  <a:lnTo>
                    <a:pt x="243737" y="101161"/>
                  </a:lnTo>
                  <a:lnTo>
                    <a:pt x="283670" y="129787"/>
                  </a:lnTo>
                  <a:lnTo>
                    <a:pt x="320611" y="162305"/>
                  </a:lnTo>
                  <a:lnTo>
                    <a:pt x="354204" y="198486"/>
                  </a:lnTo>
                  <a:lnTo>
                    <a:pt x="384090" y="238098"/>
                  </a:lnTo>
                  <a:lnTo>
                    <a:pt x="409914" y="280912"/>
                  </a:lnTo>
                  <a:lnTo>
                    <a:pt x="412081" y="284975"/>
                  </a:lnTo>
                  <a:lnTo>
                    <a:pt x="416249" y="287289"/>
                  </a:lnTo>
                  <a:lnTo>
                    <a:pt x="420552" y="287289"/>
                  </a:lnTo>
                  <a:lnTo>
                    <a:pt x="422468" y="287289"/>
                  </a:lnTo>
                  <a:lnTo>
                    <a:pt x="424405" y="286828"/>
                  </a:lnTo>
                  <a:lnTo>
                    <a:pt x="432091" y="282724"/>
                  </a:lnTo>
                  <a:lnTo>
                    <a:pt x="434300" y="275426"/>
                  </a:lnTo>
                  <a:lnTo>
                    <a:pt x="431170" y="269562"/>
                  </a:lnTo>
                  <a:lnTo>
                    <a:pt x="406713" y="228577"/>
                  </a:lnTo>
                  <a:lnTo>
                    <a:pt x="378704" y="190351"/>
                  </a:lnTo>
                  <a:lnTo>
                    <a:pt x="347423" y="155066"/>
                  </a:lnTo>
                  <a:lnTo>
                    <a:pt x="313152" y="122903"/>
                  </a:lnTo>
                  <a:lnTo>
                    <a:pt x="276172" y="94044"/>
                  </a:lnTo>
                  <a:lnTo>
                    <a:pt x="236766" y="68669"/>
                  </a:lnTo>
                  <a:lnTo>
                    <a:pt x="195215" y="46961"/>
                  </a:lnTo>
                  <a:lnTo>
                    <a:pt x="151800" y="29100"/>
                  </a:lnTo>
                  <a:lnTo>
                    <a:pt x="106804" y="15269"/>
                  </a:lnTo>
                  <a:lnTo>
                    <a:pt x="60508" y="5648"/>
                  </a:lnTo>
                  <a:lnTo>
                    <a:pt x="13193" y="418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0" name="object 11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865606" y="8994281"/>
              <a:ext cx="177833" cy="126750"/>
            </a:xfrm>
            <a:prstGeom prst="rect">
              <a:avLst/>
            </a:prstGeom>
          </p:spPr>
        </p:pic>
      </p:grpSp>
      <p:grpSp>
        <p:nvGrpSpPr>
          <p:cNvPr id="111" name="object 111"/>
          <p:cNvGrpSpPr/>
          <p:nvPr/>
        </p:nvGrpSpPr>
        <p:grpSpPr>
          <a:xfrm>
            <a:off x="13370644" y="8831440"/>
            <a:ext cx="1198880" cy="1179195"/>
            <a:chOff x="13370644" y="8831440"/>
            <a:chExt cx="1198880" cy="1179195"/>
          </a:xfrm>
        </p:grpSpPr>
        <p:sp>
          <p:nvSpPr>
            <p:cNvPr id="112" name="object 112"/>
            <p:cNvSpPr/>
            <p:nvPr/>
          </p:nvSpPr>
          <p:spPr>
            <a:xfrm>
              <a:off x="13622909" y="8831446"/>
              <a:ext cx="946150" cy="1103630"/>
            </a:xfrm>
            <a:custGeom>
              <a:avLst/>
              <a:gdLst/>
              <a:ahLst/>
              <a:cxnLst/>
              <a:rect l="l" t="t" r="r" b="b"/>
              <a:pathLst>
                <a:path w="946150" h="1103629">
                  <a:moveTo>
                    <a:pt x="191465" y="849147"/>
                  </a:moveTo>
                  <a:lnTo>
                    <a:pt x="187185" y="819454"/>
                  </a:lnTo>
                  <a:lnTo>
                    <a:pt x="174828" y="788695"/>
                  </a:lnTo>
                  <a:lnTo>
                    <a:pt x="156235" y="755929"/>
                  </a:lnTo>
                  <a:lnTo>
                    <a:pt x="111213" y="686066"/>
                  </a:lnTo>
                  <a:lnTo>
                    <a:pt x="88620" y="648462"/>
                  </a:lnTo>
                  <a:lnTo>
                    <a:pt x="66979" y="607021"/>
                  </a:lnTo>
                  <a:lnTo>
                    <a:pt x="47815" y="561428"/>
                  </a:lnTo>
                  <a:lnTo>
                    <a:pt x="32613" y="511340"/>
                  </a:lnTo>
                  <a:lnTo>
                    <a:pt x="31826" y="509092"/>
                  </a:lnTo>
                  <a:lnTo>
                    <a:pt x="29883" y="500380"/>
                  </a:lnTo>
                  <a:lnTo>
                    <a:pt x="26377" y="482358"/>
                  </a:lnTo>
                  <a:lnTo>
                    <a:pt x="23799" y="466534"/>
                  </a:lnTo>
                  <a:lnTo>
                    <a:pt x="17589" y="462051"/>
                  </a:lnTo>
                  <a:lnTo>
                    <a:pt x="4483" y="464121"/>
                  </a:lnTo>
                  <a:lnTo>
                    <a:pt x="0" y="470293"/>
                  </a:lnTo>
                  <a:lnTo>
                    <a:pt x="4660" y="497344"/>
                  </a:lnTo>
                  <a:lnTo>
                    <a:pt x="8928" y="516978"/>
                  </a:lnTo>
                  <a:lnTo>
                    <a:pt x="9753" y="519315"/>
                  </a:lnTo>
                  <a:lnTo>
                    <a:pt x="25615" y="570953"/>
                  </a:lnTo>
                  <a:lnTo>
                    <a:pt x="45377" y="617778"/>
                  </a:lnTo>
                  <a:lnTo>
                    <a:pt x="67551" y="660196"/>
                  </a:lnTo>
                  <a:lnTo>
                    <a:pt x="90614" y="698588"/>
                  </a:lnTo>
                  <a:lnTo>
                    <a:pt x="134505" y="766597"/>
                  </a:lnTo>
                  <a:lnTo>
                    <a:pt x="151815" y="796620"/>
                  </a:lnTo>
                  <a:lnTo>
                    <a:pt x="163347" y="823887"/>
                  </a:lnTo>
                  <a:lnTo>
                    <a:pt x="167373" y="848880"/>
                  </a:lnTo>
                  <a:lnTo>
                    <a:pt x="163398" y="927950"/>
                  </a:lnTo>
                  <a:lnTo>
                    <a:pt x="155003" y="988352"/>
                  </a:lnTo>
                  <a:lnTo>
                    <a:pt x="144399" y="1032471"/>
                  </a:lnTo>
                  <a:lnTo>
                    <a:pt x="125310" y="1081405"/>
                  </a:lnTo>
                  <a:lnTo>
                    <a:pt x="120307" y="1092111"/>
                  </a:lnTo>
                  <a:lnTo>
                    <a:pt x="122936" y="1099261"/>
                  </a:lnTo>
                  <a:lnTo>
                    <a:pt x="130619" y="1102817"/>
                  </a:lnTo>
                  <a:lnTo>
                    <a:pt x="132346" y="1103172"/>
                  </a:lnTo>
                  <a:lnTo>
                    <a:pt x="134023" y="1103172"/>
                  </a:lnTo>
                  <a:lnTo>
                    <a:pt x="138582" y="1103172"/>
                  </a:lnTo>
                  <a:lnTo>
                    <a:pt x="167208" y="1040320"/>
                  </a:lnTo>
                  <a:lnTo>
                    <a:pt x="178422" y="994156"/>
                  </a:lnTo>
                  <a:lnTo>
                    <a:pt x="187286" y="931214"/>
                  </a:lnTo>
                  <a:lnTo>
                    <a:pt x="191465" y="849147"/>
                  </a:lnTo>
                  <a:close/>
                </a:path>
                <a:path w="946150" h="1103629">
                  <a:moveTo>
                    <a:pt x="725665" y="105524"/>
                  </a:moveTo>
                  <a:lnTo>
                    <a:pt x="685596" y="69176"/>
                  </a:lnTo>
                  <a:lnTo>
                    <a:pt x="647471" y="48171"/>
                  </a:lnTo>
                  <a:lnTo>
                    <a:pt x="605751" y="30835"/>
                  </a:lnTo>
                  <a:lnTo>
                    <a:pt x="560870" y="17246"/>
                  </a:lnTo>
                  <a:lnTo>
                    <a:pt x="513194" y="7518"/>
                  </a:lnTo>
                  <a:lnTo>
                    <a:pt x="463118" y="1727"/>
                  </a:lnTo>
                  <a:lnTo>
                    <a:pt x="411060" y="0"/>
                  </a:lnTo>
                  <a:lnTo>
                    <a:pt x="357403" y="2413"/>
                  </a:lnTo>
                  <a:lnTo>
                    <a:pt x="316598" y="7734"/>
                  </a:lnTo>
                  <a:lnTo>
                    <a:pt x="275374" y="17005"/>
                  </a:lnTo>
                  <a:lnTo>
                    <a:pt x="234454" y="30467"/>
                  </a:lnTo>
                  <a:lnTo>
                    <a:pt x="194525" y="48298"/>
                  </a:lnTo>
                  <a:lnTo>
                    <a:pt x="156324" y="70726"/>
                  </a:lnTo>
                  <a:lnTo>
                    <a:pt x="120561" y="97955"/>
                  </a:lnTo>
                  <a:lnTo>
                    <a:pt x="87922" y="130200"/>
                  </a:lnTo>
                  <a:lnTo>
                    <a:pt x="59156" y="167652"/>
                  </a:lnTo>
                  <a:lnTo>
                    <a:pt x="34950" y="210527"/>
                  </a:lnTo>
                  <a:lnTo>
                    <a:pt x="16027" y="259041"/>
                  </a:lnTo>
                  <a:lnTo>
                    <a:pt x="3098" y="313397"/>
                  </a:lnTo>
                  <a:lnTo>
                    <a:pt x="1981" y="319963"/>
                  </a:lnTo>
                  <a:lnTo>
                    <a:pt x="6400" y="326174"/>
                  </a:lnTo>
                  <a:lnTo>
                    <a:pt x="12966" y="327291"/>
                  </a:lnTo>
                  <a:lnTo>
                    <a:pt x="14986" y="327456"/>
                  </a:lnTo>
                  <a:lnTo>
                    <a:pt x="20764" y="327456"/>
                  </a:lnTo>
                  <a:lnTo>
                    <a:pt x="25869" y="323303"/>
                  </a:lnTo>
                  <a:lnTo>
                    <a:pt x="26860" y="317411"/>
                  </a:lnTo>
                  <a:lnTo>
                    <a:pt x="42519" y="254977"/>
                  </a:lnTo>
                  <a:lnTo>
                    <a:pt x="65646" y="202133"/>
                  </a:lnTo>
                  <a:lnTo>
                    <a:pt x="94742" y="158102"/>
                  </a:lnTo>
                  <a:lnTo>
                    <a:pt x="128270" y="122059"/>
                  </a:lnTo>
                  <a:lnTo>
                    <a:pt x="164706" y="93205"/>
                  </a:lnTo>
                  <a:lnTo>
                    <a:pt x="202539" y="70764"/>
                  </a:lnTo>
                  <a:lnTo>
                    <a:pt x="240245" y="53911"/>
                  </a:lnTo>
                  <a:lnTo>
                    <a:pt x="309206" y="33794"/>
                  </a:lnTo>
                  <a:lnTo>
                    <a:pt x="359422" y="26441"/>
                  </a:lnTo>
                  <a:lnTo>
                    <a:pt x="417957" y="24079"/>
                  </a:lnTo>
                  <a:lnTo>
                    <a:pt x="474357" y="26835"/>
                  </a:lnTo>
                  <a:lnTo>
                    <a:pt x="528040" y="34556"/>
                  </a:lnTo>
                  <a:lnTo>
                    <a:pt x="578472" y="47104"/>
                  </a:lnTo>
                  <a:lnTo>
                    <a:pt x="625055" y="64350"/>
                  </a:lnTo>
                  <a:lnTo>
                    <a:pt x="667245" y="86144"/>
                  </a:lnTo>
                  <a:lnTo>
                    <a:pt x="704481" y="112344"/>
                  </a:lnTo>
                  <a:lnTo>
                    <a:pt x="709612" y="116573"/>
                  </a:lnTo>
                  <a:lnTo>
                    <a:pt x="717219" y="115824"/>
                  </a:lnTo>
                  <a:lnTo>
                    <a:pt x="725665" y="105524"/>
                  </a:lnTo>
                  <a:close/>
                </a:path>
                <a:path w="946150" h="1103629">
                  <a:moveTo>
                    <a:pt x="946010" y="646239"/>
                  </a:moveTo>
                  <a:lnTo>
                    <a:pt x="941273" y="619633"/>
                  </a:lnTo>
                  <a:lnTo>
                    <a:pt x="920178" y="577507"/>
                  </a:lnTo>
                  <a:lnTo>
                    <a:pt x="875677" y="515213"/>
                  </a:lnTo>
                  <a:lnTo>
                    <a:pt x="861555" y="493928"/>
                  </a:lnTo>
                  <a:lnTo>
                    <a:pt x="850950" y="470369"/>
                  </a:lnTo>
                  <a:lnTo>
                    <a:pt x="843965" y="444906"/>
                  </a:lnTo>
                  <a:lnTo>
                    <a:pt x="840740" y="417855"/>
                  </a:lnTo>
                  <a:lnTo>
                    <a:pt x="837857" y="374980"/>
                  </a:lnTo>
                  <a:lnTo>
                    <a:pt x="831888" y="327685"/>
                  </a:lnTo>
                  <a:lnTo>
                    <a:pt x="821169" y="274523"/>
                  </a:lnTo>
                  <a:lnTo>
                    <a:pt x="803998" y="214007"/>
                  </a:lnTo>
                  <a:lnTo>
                    <a:pt x="784098" y="168897"/>
                  </a:lnTo>
                  <a:lnTo>
                    <a:pt x="773430" y="161086"/>
                  </a:lnTo>
                  <a:lnTo>
                    <a:pt x="761873" y="167652"/>
                  </a:lnTo>
                  <a:lnTo>
                    <a:pt x="759853" y="175018"/>
                  </a:lnTo>
                  <a:lnTo>
                    <a:pt x="763155" y="180797"/>
                  </a:lnTo>
                  <a:lnTo>
                    <a:pt x="768426" y="190639"/>
                  </a:lnTo>
                  <a:lnTo>
                    <a:pt x="797712" y="280060"/>
                  </a:lnTo>
                  <a:lnTo>
                    <a:pt x="808101" y="331584"/>
                  </a:lnTo>
                  <a:lnTo>
                    <a:pt x="813866" y="377418"/>
                  </a:lnTo>
                  <a:lnTo>
                    <a:pt x="816597" y="417855"/>
                  </a:lnTo>
                  <a:lnTo>
                    <a:pt x="816673" y="418985"/>
                  </a:lnTo>
                  <a:lnTo>
                    <a:pt x="820369" y="449770"/>
                  </a:lnTo>
                  <a:lnTo>
                    <a:pt x="828370" y="478815"/>
                  </a:lnTo>
                  <a:lnTo>
                    <a:pt x="840549" y="505739"/>
                  </a:lnTo>
                  <a:lnTo>
                    <a:pt x="856767" y="530161"/>
                  </a:lnTo>
                  <a:lnTo>
                    <a:pt x="898474" y="588352"/>
                  </a:lnTo>
                  <a:lnTo>
                    <a:pt x="917232" y="624535"/>
                  </a:lnTo>
                  <a:lnTo>
                    <a:pt x="921715" y="643445"/>
                  </a:lnTo>
                  <a:lnTo>
                    <a:pt x="920623" y="649833"/>
                  </a:lnTo>
                  <a:lnTo>
                    <a:pt x="914768" y="654431"/>
                  </a:lnTo>
                  <a:lnTo>
                    <a:pt x="904735" y="658228"/>
                  </a:lnTo>
                  <a:lnTo>
                    <a:pt x="893013" y="661276"/>
                  </a:lnTo>
                  <a:lnTo>
                    <a:pt x="867232" y="666851"/>
                  </a:lnTo>
                  <a:lnTo>
                    <a:pt x="864616" y="667702"/>
                  </a:lnTo>
                  <a:lnTo>
                    <a:pt x="864616" y="690486"/>
                  </a:lnTo>
                  <a:lnTo>
                    <a:pt x="864577" y="690714"/>
                  </a:lnTo>
                  <a:lnTo>
                    <a:pt x="864463" y="691197"/>
                  </a:lnTo>
                  <a:lnTo>
                    <a:pt x="864565" y="690714"/>
                  </a:lnTo>
                  <a:lnTo>
                    <a:pt x="864616" y="690486"/>
                  </a:lnTo>
                  <a:lnTo>
                    <a:pt x="864616" y="667702"/>
                  </a:lnTo>
                  <a:lnTo>
                    <a:pt x="833907" y="727760"/>
                  </a:lnTo>
                  <a:lnTo>
                    <a:pt x="831342" y="766635"/>
                  </a:lnTo>
                  <a:lnTo>
                    <a:pt x="831710" y="802208"/>
                  </a:lnTo>
                  <a:lnTo>
                    <a:pt x="834872" y="861326"/>
                  </a:lnTo>
                  <a:lnTo>
                    <a:pt x="834707" y="884097"/>
                  </a:lnTo>
                  <a:lnTo>
                    <a:pt x="790244" y="932903"/>
                  </a:lnTo>
                  <a:lnTo>
                    <a:pt x="748906" y="942251"/>
                  </a:lnTo>
                  <a:lnTo>
                    <a:pt x="700239" y="943635"/>
                  </a:lnTo>
                  <a:lnTo>
                    <a:pt x="644385" y="937056"/>
                  </a:lnTo>
                  <a:lnTo>
                    <a:pt x="603288" y="928192"/>
                  </a:lnTo>
                  <a:lnTo>
                    <a:pt x="564248" y="917194"/>
                  </a:lnTo>
                  <a:lnTo>
                    <a:pt x="500037" y="894308"/>
                  </a:lnTo>
                  <a:lnTo>
                    <a:pt x="493890" y="891806"/>
                  </a:lnTo>
                  <a:lnTo>
                    <a:pt x="486841" y="894803"/>
                  </a:lnTo>
                  <a:lnTo>
                    <a:pt x="481901" y="907161"/>
                  </a:lnTo>
                  <a:lnTo>
                    <a:pt x="484886" y="914184"/>
                  </a:lnTo>
                  <a:lnTo>
                    <a:pt x="491070" y="916660"/>
                  </a:lnTo>
                  <a:lnTo>
                    <a:pt x="557288" y="940257"/>
                  </a:lnTo>
                  <a:lnTo>
                    <a:pt x="597395" y="951547"/>
                  </a:lnTo>
                  <a:lnTo>
                    <a:pt x="640168" y="960780"/>
                  </a:lnTo>
                  <a:lnTo>
                    <a:pt x="679932" y="966292"/>
                  </a:lnTo>
                  <a:lnTo>
                    <a:pt x="716686" y="968121"/>
                  </a:lnTo>
                  <a:lnTo>
                    <a:pt x="752665" y="966025"/>
                  </a:lnTo>
                  <a:lnTo>
                    <a:pt x="785075" y="959726"/>
                  </a:lnTo>
                  <a:lnTo>
                    <a:pt x="813892" y="949248"/>
                  </a:lnTo>
                  <a:lnTo>
                    <a:pt x="823506" y="943635"/>
                  </a:lnTo>
                  <a:lnTo>
                    <a:pt x="839025" y="934593"/>
                  </a:lnTo>
                  <a:lnTo>
                    <a:pt x="858088" y="891806"/>
                  </a:lnTo>
                  <a:lnTo>
                    <a:pt x="858202" y="891336"/>
                  </a:lnTo>
                  <a:lnTo>
                    <a:pt x="859040" y="863968"/>
                  </a:lnTo>
                  <a:lnTo>
                    <a:pt x="857478" y="832789"/>
                  </a:lnTo>
                  <a:lnTo>
                    <a:pt x="855840" y="802462"/>
                  </a:lnTo>
                  <a:lnTo>
                    <a:pt x="855433" y="768921"/>
                  </a:lnTo>
                  <a:lnTo>
                    <a:pt x="857694" y="732396"/>
                  </a:lnTo>
                  <a:lnTo>
                    <a:pt x="864031" y="693115"/>
                  </a:lnTo>
                  <a:lnTo>
                    <a:pt x="867854" y="691197"/>
                  </a:lnTo>
                  <a:lnTo>
                    <a:pt x="868172" y="691032"/>
                  </a:lnTo>
                  <a:lnTo>
                    <a:pt x="918591" y="678967"/>
                  </a:lnTo>
                  <a:lnTo>
                    <a:pt x="941438" y="661962"/>
                  </a:lnTo>
                  <a:lnTo>
                    <a:pt x="946010" y="64623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175921" y="9766600"/>
              <a:ext cx="103043" cy="243678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3806405" y="8971592"/>
              <a:ext cx="498475" cy="510540"/>
            </a:xfrm>
            <a:custGeom>
              <a:avLst/>
              <a:gdLst/>
              <a:ahLst/>
              <a:cxnLst/>
              <a:rect l="l" t="t" r="r" b="b"/>
              <a:pathLst>
                <a:path w="498475" h="510540">
                  <a:moveTo>
                    <a:pt x="243186" y="0"/>
                  </a:moveTo>
                  <a:lnTo>
                    <a:pt x="197571" y="4112"/>
                  </a:lnTo>
                  <a:lnTo>
                    <a:pt x="154241" y="16038"/>
                  </a:lnTo>
                  <a:lnTo>
                    <a:pt x="114062" y="35161"/>
                  </a:lnTo>
                  <a:lnTo>
                    <a:pt x="77900" y="60864"/>
                  </a:lnTo>
                  <a:lnTo>
                    <a:pt x="46623" y="92532"/>
                  </a:lnTo>
                  <a:lnTo>
                    <a:pt x="21097" y="129547"/>
                  </a:lnTo>
                  <a:lnTo>
                    <a:pt x="2188" y="171293"/>
                  </a:lnTo>
                  <a:lnTo>
                    <a:pt x="0" y="177565"/>
                  </a:lnTo>
                  <a:lnTo>
                    <a:pt x="3319" y="184444"/>
                  </a:lnTo>
                  <a:lnTo>
                    <a:pt x="15905" y="188852"/>
                  </a:lnTo>
                  <a:lnTo>
                    <a:pt x="22753" y="185512"/>
                  </a:lnTo>
                  <a:lnTo>
                    <a:pt x="24941" y="179230"/>
                  </a:lnTo>
                  <a:lnTo>
                    <a:pt x="45523" y="135518"/>
                  </a:lnTo>
                  <a:lnTo>
                    <a:pt x="74084" y="97768"/>
                  </a:lnTo>
                  <a:lnTo>
                    <a:pt x="109377" y="66864"/>
                  </a:lnTo>
                  <a:lnTo>
                    <a:pt x="150156" y="43693"/>
                  </a:lnTo>
                  <a:lnTo>
                    <a:pt x="195174" y="29141"/>
                  </a:lnTo>
                  <a:lnTo>
                    <a:pt x="243186" y="24093"/>
                  </a:lnTo>
                  <a:lnTo>
                    <a:pt x="289687" y="28794"/>
                  </a:lnTo>
                  <a:lnTo>
                    <a:pt x="333026" y="42272"/>
                  </a:lnTo>
                  <a:lnTo>
                    <a:pt x="372266" y="63591"/>
                  </a:lnTo>
                  <a:lnTo>
                    <a:pt x="406471" y="91816"/>
                  </a:lnTo>
                  <a:lnTo>
                    <a:pt x="434705" y="126010"/>
                  </a:lnTo>
                  <a:lnTo>
                    <a:pt x="456031" y="165238"/>
                  </a:lnTo>
                  <a:lnTo>
                    <a:pt x="469513" y="208563"/>
                  </a:lnTo>
                  <a:lnTo>
                    <a:pt x="474215" y="255049"/>
                  </a:lnTo>
                  <a:lnTo>
                    <a:pt x="469513" y="301551"/>
                  </a:lnTo>
                  <a:lnTo>
                    <a:pt x="456031" y="344890"/>
                  </a:lnTo>
                  <a:lnTo>
                    <a:pt x="434705" y="384130"/>
                  </a:lnTo>
                  <a:lnTo>
                    <a:pt x="406471" y="418335"/>
                  </a:lnTo>
                  <a:lnTo>
                    <a:pt x="372266" y="446569"/>
                  </a:lnTo>
                  <a:lnTo>
                    <a:pt x="333026" y="467895"/>
                  </a:lnTo>
                  <a:lnTo>
                    <a:pt x="289687" y="481377"/>
                  </a:lnTo>
                  <a:lnTo>
                    <a:pt x="243186" y="486079"/>
                  </a:lnTo>
                  <a:lnTo>
                    <a:pt x="195170" y="481029"/>
                  </a:lnTo>
                  <a:lnTo>
                    <a:pt x="150149" y="466469"/>
                  </a:lnTo>
                  <a:lnTo>
                    <a:pt x="109371" y="443287"/>
                  </a:lnTo>
                  <a:lnTo>
                    <a:pt x="74080" y="412369"/>
                  </a:lnTo>
                  <a:lnTo>
                    <a:pt x="45525" y="374600"/>
                  </a:lnTo>
                  <a:lnTo>
                    <a:pt x="24952" y="330869"/>
                  </a:lnTo>
                  <a:lnTo>
                    <a:pt x="22763" y="324576"/>
                  </a:lnTo>
                  <a:lnTo>
                    <a:pt x="15884" y="321267"/>
                  </a:lnTo>
                  <a:lnTo>
                    <a:pt x="3319" y="325644"/>
                  </a:lnTo>
                  <a:lnTo>
                    <a:pt x="0" y="332502"/>
                  </a:lnTo>
                  <a:lnTo>
                    <a:pt x="2188" y="338795"/>
                  </a:lnTo>
                  <a:lnTo>
                    <a:pt x="21090" y="380563"/>
                  </a:lnTo>
                  <a:lnTo>
                    <a:pt x="46612" y="417596"/>
                  </a:lnTo>
                  <a:lnTo>
                    <a:pt x="77888" y="449279"/>
                  </a:lnTo>
                  <a:lnTo>
                    <a:pt x="114051" y="474995"/>
                  </a:lnTo>
                  <a:lnTo>
                    <a:pt x="154232" y="494127"/>
                  </a:lnTo>
                  <a:lnTo>
                    <a:pt x="197567" y="506058"/>
                  </a:lnTo>
                  <a:lnTo>
                    <a:pt x="243186" y="510172"/>
                  </a:lnTo>
                  <a:lnTo>
                    <a:pt x="288986" y="506055"/>
                  </a:lnTo>
                  <a:lnTo>
                    <a:pt x="332117" y="494185"/>
                  </a:lnTo>
                  <a:lnTo>
                    <a:pt x="371854" y="475291"/>
                  </a:lnTo>
                  <a:lnTo>
                    <a:pt x="407470" y="450097"/>
                  </a:lnTo>
                  <a:lnTo>
                    <a:pt x="438239" y="419330"/>
                  </a:lnTo>
                  <a:lnTo>
                    <a:pt x="463435" y="383715"/>
                  </a:lnTo>
                  <a:lnTo>
                    <a:pt x="482331" y="343980"/>
                  </a:lnTo>
                  <a:lnTo>
                    <a:pt x="494201" y="300849"/>
                  </a:lnTo>
                  <a:lnTo>
                    <a:pt x="498319" y="255049"/>
                  </a:lnTo>
                  <a:lnTo>
                    <a:pt x="494201" y="209263"/>
                  </a:lnTo>
                  <a:lnTo>
                    <a:pt x="482331" y="166145"/>
                  </a:lnTo>
                  <a:lnTo>
                    <a:pt x="463435" y="126421"/>
                  </a:lnTo>
                  <a:lnTo>
                    <a:pt x="438239" y="90817"/>
                  </a:lnTo>
                  <a:lnTo>
                    <a:pt x="407470" y="60058"/>
                  </a:lnTo>
                  <a:lnTo>
                    <a:pt x="371854" y="34871"/>
                  </a:lnTo>
                  <a:lnTo>
                    <a:pt x="332117" y="15982"/>
                  </a:lnTo>
                  <a:lnTo>
                    <a:pt x="288986" y="4116"/>
                  </a:lnTo>
                  <a:lnTo>
                    <a:pt x="24318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070775" y="9125733"/>
              <a:ext cx="84835" cy="200276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13569857" y="9214622"/>
              <a:ext cx="492125" cy="24130"/>
            </a:xfrm>
            <a:custGeom>
              <a:avLst/>
              <a:gdLst/>
              <a:ahLst/>
              <a:cxnLst/>
              <a:rect l="l" t="t" r="r" b="b"/>
              <a:pathLst>
                <a:path w="492125" h="24129">
                  <a:moveTo>
                    <a:pt x="486414" y="0"/>
                  </a:moveTo>
                  <a:lnTo>
                    <a:pt x="5402" y="0"/>
                  </a:lnTo>
                  <a:lnTo>
                    <a:pt x="0" y="5402"/>
                  </a:lnTo>
                  <a:lnTo>
                    <a:pt x="0" y="18701"/>
                  </a:lnTo>
                  <a:lnTo>
                    <a:pt x="5402" y="24103"/>
                  </a:lnTo>
                  <a:lnTo>
                    <a:pt x="479755" y="24103"/>
                  </a:lnTo>
                  <a:lnTo>
                    <a:pt x="486414" y="24103"/>
                  </a:lnTo>
                  <a:lnTo>
                    <a:pt x="491807" y="18701"/>
                  </a:lnTo>
                  <a:lnTo>
                    <a:pt x="491807" y="5402"/>
                  </a:lnTo>
                  <a:lnTo>
                    <a:pt x="48641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986476" y="9145796"/>
              <a:ext cx="75976" cy="160141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370644" y="9118935"/>
              <a:ext cx="223772" cy="213763"/>
            </a:xfrm>
            <a:prstGeom prst="rect">
              <a:avLst/>
            </a:prstGeom>
          </p:spPr>
        </p:pic>
      </p:grpSp>
      <p:grpSp>
        <p:nvGrpSpPr>
          <p:cNvPr id="306" name="Grupo 305">
            <a:extLst>
              <a:ext uri="{FF2B5EF4-FFF2-40B4-BE49-F238E27FC236}">
                <a16:creationId xmlns:a16="http://schemas.microsoft.com/office/drawing/2014/main" id="{A24752B9-6B08-8A8E-59E4-0AE1ABA2CEA3}"/>
              </a:ext>
            </a:extLst>
          </p:cNvPr>
          <p:cNvGrpSpPr/>
          <p:nvPr/>
        </p:nvGrpSpPr>
        <p:grpSpPr>
          <a:xfrm>
            <a:off x="13491097" y="4313283"/>
            <a:ext cx="1065530" cy="1049655"/>
            <a:chOff x="13491097" y="4313283"/>
            <a:chExt cx="1065530" cy="1049655"/>
          </a:xfrm>
        </p:grpSpPr>
        <p:grpSp>
          <p:nvGrpSpPr>
            <p:cNvPr id="119" name="object 119"/>
            <p:cNvGrpSpPr/>
            <p:nvPr/>
          </p:nvGrpSpPr>
          <p:grpSpPr>
            <a:xfrm>
              <a:off x="13491097" y="4313283"/>
              <a:ext cx="1065530" cy="1049655"/>
              <a:chOff x="13491097" y="4313283"/>
              <a:chExt cx="1065530" cy="1049655"/>
            </a:xfrm>
          </p:grpSpPr>
          <p:sp>
            <p:nvSpPr>
              <p:cNvPr id="120" name="object 120"/>
              <p:cNvSpPr/>
              <p:nvPr/>
            </p:nvSpPr>
            <p:spPr>
              <a:xfrm>
                <a:off x="13491096" y="4460411"/>
                <a:ext cx="1065530" cy="902335"/>
              </a:xfrm>
              <a:custGeom>
                <a:avLst/>
                <a:gdLst/>
                <a:ahLst/>
                <a:cxnLst/>
                <a:rect l="l" t="t" r="r" b="b"/>
                <a:pathLst>
                  <a:path w="1065530" h="902335">
                    <a:moveTo>
                      <a:pt x="314921" y="606831"/>
                    </a:moveTo>
                    <a:lnTo>
                      <a:pt x="302806" y="565696"/>
                    </a:lnTo>
                    <a:lnTo>
                      <a:pt x="269481" y="538746"/>
                    </a:lnTo>
                    <a:lnTo>
                      <a:pt x="241249" y="533158"/>
                    </a:lnTo>
                    <a:lnTo>
                      <a:pt x="147345" y="533158"/>
                    </a:lnTo>
                    <a:lnTo>
                      <a:pt x="147345" y="489750"/>
                    </a:lnTo>
                    <a:lnTo>
                      <a:pt x="141947" y="484378"/>
                    </a:lnTo>
                    <a:lnTo>
                      <a:pt x="128638" y="484378"/>
                    </a:lnTo>
                    <a:lnTo>
                      <a:pt x="123240" y="489750"/>
                    </a:lnTo>
                    <a:lnTo>
                      <a:pt x="123240" y="551865"/>
                    </a:lnTo>
                    <a:lnTo>
                      <a:pt x="128638" y="557250"/>
                    </a:lnTo>
                    <a:lnTo>
                      <a:pt x="241249" y="557250"/>
                    </a:lnTo>
                    <a:lnTo>
                      <a:pt x="251002" y="558203"/>
                    </a:lnTo>
                    <a:lnTo>
                      <a:pt x="288848" y="590740"/>
                    </a:lnTo>
                    <a:lnTo>
                      <a:pt x="290817" y="598563"/>
                    </a:lnTo>
                    <a:lnTo>
                      <a:pt x="290817" y="606831"/>
                    </a:lnTo>
                    <a:lnTo>
                      <a:pt x="286905" y="626110"/>
                    </a:lnTo>
                    <a:lnTo>
                      <a:pt x="276275" y="641858"/>
                    </a:lnTo>
                    <a:lnTo>
                      <a:pt x="260515" y="652500"/>
                    </a:lnTo>
                    <a:lnTo>
                      <a:pt x="241249" y="656399"/>
                    </a:lnTo>
                    <a:lnTo>
                      <a:pt x="105384" y="656399"/>
                    </a:lnTo>
                    <a:lnTo>
                      <a:pt x="92075" y="656399"/>
                    </a:lnTo>
                    <a:lnTo>
                      <a:pt x="81965" y="656399"/>
                    </a:lnTo>
                    <a:lnTo>
                      <a:pt x="59461" y="651840"/>
                    </a:lnTo>
                    <a:lnTo>
                      <a:pt x="41071" y="639432"/>
                    </a:lnTo>
                    <a:lnTo>
                      <a:pt x="28651" y="621042"/>
                    </a:lnTo>
                    <a:lnTo>
                      <a:pt x="24104" y="598538"/>
                    </a:lnTo>
                    <a:lnTo>
                      <a:pt x="24104" y="464286"/>
                    </a:lnTo>
                    <a:lnTo>
                      <a:pt x="33578" y="413880"/>
                    </a:lnTo>
                    <a:lnTo>
                      <a:pt x="59740" y="373583"/>
                    </a:lnTo>
                    <a:lnTo>
                      <a:pt x="99225" y="346887"/>
                    </a:lnTo>
                    <a:lnTo>
                      <a:pt x="148653" y="337210"/>
                    </a:lnTo>
                    <a:lnTo>
                      <a:pt x="237426" y="337058"/>
                    </a:lnTo>
                    <a:lnTo>
                      <a:pt x="242798" y="331660"/>
                    </a:lnTo>
                    <a:lnTo>
                      <a:pt x="242785" y="318350"/>
                    </a:lnTo>
                    <a:lnTo>
                      <a:pt x="237388" y="312966"/>
                    </a:lnTo>
                    <a:lnTo>
                      <a:pt x="148628" y="313105"/>
                    </a:lnTo>
                    <a:lnTo>
                      <a:pt x="100634" y="320560"/>
                    </a:lnTo>
                    <a:lnTo>
                      <a:pt x="59702" y="341503"/>
                    </a:lnTo>
                    <a:lnTo>
                      <a:pt x="27914" y="373837"/>
                    </a:lnTo>
                    <a:lnTo>
                      <a:pt x="7315" y="415467"/>
                    </a:lnTo>
                    <a:lnTo>
                      <a:pt x="0" y="464286"/>
                    </a:lnTo>
                    <a:lnTo>
                      <a:pt x="0" y="598538"/>
                    </a:lnTo>
                    <a:lnTo>
                      <a:pt x="6451" y="630415"/>
                    </a:lnTo>
                    <a:lnTo>
                      <a:pt x="24028" y="656463"/>
                    </a:lnTo>
                    <a:lnTo>
                      <a:pt x="50088" y="674052"/>
                    </a:lnTo>
                    <a:lnTo>
                      <a:pt x="81965" y="680504"/>
                    </a:lnTo>
                    <a:lnTo>
                      <a:pt x="86690" y="680504"/>
                    </a:lnTo>
                    <a:lnTo>
                      <a:pt x="86690" y="896569"/>
                    </a:lnTo>
                    <a:lnTo>
                      <a:pt x="92075" y="901979"/>
                    </a:lnTo>
                    <a:lnTo>
                      <a:pt x="98742" y="901979"/>
                    </a:lnTo>
                    <a:lnTo>
                      <a:pt x="105384" y="901979"/>
                    </a:lnTo>
                    <a:lnTo>
                      <a:pt x="110782" y="896569"/>
                    </a:lnTo>
                    <a:lnTo>
                      <a:pt x="110782" y="680504"/>
                    </a:lnTo>
                    <a:lnTo>
                      <a:pt x="241249" y="680504"/>
                    </a:lnTo>
                    <a:lnTo>
                      <a:pt x="269887" y="674700"/>
                    </a:lnTo>
                    <a:lnTo>
                      <a:pt x="293306" y="658901"/>
                    </a:lnTo>
                    <a:lnTo>
                      <a:pt x="309118" y="635482"/>
                    </a:lnTo>
                    <a:lnTo>
                      <a:pt x="314921" y="606831"/>
                    </a:lnTo>
                    <a:close/>
                  </a:path>
                  <a:path w="1065530" h="902335">
                    <a:moveTo>
                      <a:pt x="427253" y="136575"/>
                    </a:moveTo>
                    <a:lnTo>
                      <a:pt x="420395" y="93649"/>
                    </a:lnTo>
                    <a:lnTo>
                      <a:pt x="420357" y="93433"/>
                    </a:lnTo>
                    <a:lnTo>
                      <a:pt x="403161" y="59715"/>
                    </a:lnTo>
                    <a:lnTo>
                      <a:pt x="403161" y="136575"/>
                    </a:lnTo>
                    <a:lnTo>
                      <a:pt x="401053" y="158750"/>
                    </a:lnTo>
                    <a:lnTo>
                      <a:pt x="384721" y="199097"/>
                    </a:lnTo>
                    <a:lnTo>
                      <a:pt x="354076" y="230416"/>
                    </a:lnTo>
                    <a:lnTo>
                      <a:pt x="314680" y="247103"/>
                    </a:lnTo>
                    <a:lnTo>
                      <a:pt x="292925" y="249288"/>
                    </a:lnTo>
                    <a:lnTo>
                      <a:pt x="250075" y="240436"/>
                    </a:lnTo>
                    <a:lnTo>
                      <a:pt x="215049" y="216319"/>
                    </a:lnTo>
                    <a:lnTo>
                      <a:pt x="191389" y="180568"/>
                    </a:lnTo>
                    <a:lnTo>
                      <a:pt x="182676" y="136855"/>
                    </a:lnTo>
                    <a:lnTo>
                      <a:pt x="184772" y="114655"/>
                    </a:lnTo>
                    <a:lnTo>
                      <a:pt x="201104" y="74307"/>
                    </a:lnTo>
                    <a:lnTo>
                      <a:pt x="231749" y="42989"/>
                    </a:lnTo>
                    <a:lnTo>
                      <a:pt x="270865" y="26377"/>
                    </a:lnTo>
                    <a:lnTo>
                      <a:pt x="270281" y="26377"/>
                    </a:lnTo>
                    <a:lnTo>
                      <a:pt x="335737" y="32956"/>
                    </a:lnTo>
                    <a:lnTo>
                      <a:pt x="370789" y="57099"/>
                    </a:lnTo>
                    <a:lnTo>
                      <a:pt x="394436" y="92837"/>
                    </a:lnTo>
                    <a:lnTo>
                      <a:pt x="403161" y="136575"/>
                    </a:lnTo>
                    <a:lnTo>
                      <a:pt x="403161" y="59715"/>
                    </a:lnTo>
                    <a:lnTo>
                      <a:pt x="372148" y="26377"/>
                    </a:lnTo>
                    <a:lnTo>
                      <a:pt x="335292" y="6972"/>
                    </a:lnTo>
                    <a:lnTo>
                      <a:pt x="292900" y="0"/>
                    </a:lnTo>
                    <a:lnTo>
                      <a:pt x="292760" y="0"/>
                    </a:lnTo>
                    <a:lnTo>
                      <a:pt x="241287" y="10426"/>
                    </a:lnTo>
                    <a:lnTo>
                      <a:pt x="197726" y="40233"/>
                    </a:lnTo>
                    <a:lnTo>
                      <a:pt x="168643" y="84556"/>
                    </a:lnTo>
                    <a:lnTo>
                      <a:pt x="158597" y="136575"/>
                    </a:lnTo>
                    <a:lnTo>
                      <a:pt x="158572" y="136855"/>
                    </a:lnTo>
                    <a:lnTo>
                      <a:pt x="165430" y="179743"/>
                    </a:lnTo>
                    <a:lnTo>
                      <a:pt x="184581" y="217462"/>
                    </a:lnTo>
                    <a:lnTo>
                      <a:pt x="213829" y="247103"/>
                    </a:lnTo>
                    <a:lnTo>
                      <a:pt x="250532" y="266420"/>
                    </a:lnTo>
                    <a:lnTo>
                      <a:pt x="292925" y="273392"/>
                    </a:lnTo>
                    <a:lnTo>
                      <a:pt x="293065" y="273392"/>
                    </a:lnTo>
                    <a:lnTo>
                      <a:pt x="344538" y="262966"/>
                    </a:lnTo>
                    <a:lnTo>
                      <a:pt x="388099" y="233172"/>
                    </a:lnTo>
                    <a:lnTo>
                      <a:pt x="417169" y="188849"/>
                    </a:lnTo>
                    <a:lnTo>
                      <a:pt x="427228" y="136855"/>
                    </a:lnTo>
                    <a:lnTo>
                      <a:pt x="427253" y="136575"/>
                    </a:lnTo>
                    <a:close/>
                  </a:path>
                  <a:path w="1065530" h="902335">
                    <a:moveTo>
                      <a:pt x="587324" y="372135"/>
                    </a:moveTo>
                    <a:lnTo>
                      <a:pt x="566000" y="334467"/>
                    </a:lnTo>
                    <a:lnTo>
                      <a:pt x="548284" y="330276"/>
                    </a:lnTo>
                    <a:lnTo>
                      <a:pt x="319519" y="330276"/>
                    </a:lnTo>
                    <a:lnTo>
                      <a:pt x="282219" y="357619"/>
                    </a:lnTo>
                    <a:lnTo>
                      <a:pt x="244195" y="478053"/>
                    </a:lnTo>
                    <a:lnTo>
                      <a:pt x="247713" y="484822"/>
                    </a:lnTo>
                    <a:lnTo>
                      <a:pt x="260400" y="488848"/>
                    </a:lnTo>
                    <a:lnTo>
                      <a:pt x="267182" y="485305"/>
                    </a:lnTo>
                    <a:lnTo>
                      <a:pt x="307200" y="358597"/>
                    </a:lnTo>
                    <a:lnTo>
                      <a:pt x="312940" y="354380"/>
                    </a:lnTo>
                    <a:lnTo>
                      <a:pt x="553123" y="354380"/>
                    </a:lnTo>
                    <a:lnTo>
                      <a:pt x="557542" y="356628"/>
                    </a:lnTo>
                    <a:lnTo>
                      <a:pt x="563245" y="364439"/>
                    </a:lnTo>
                    <a:lnTo>
                      <a:pt x="564045" y="369328"/>
                    </a:lnTo>
                    <a:lnTo>
                      <a:pt x="469341" y="667258"/>
                    </a:lnTo>
                    <a:lnTo>
                      <a:pt x="463588" y="671474"/>
                    </a:lnTo>
                    <a:lnTo>
                      <a:pt x="339915" y="671474"/>
                    </a:lnTo>
                    <a:lnTo>
                      <a:pt x="334518" y="676859"/>
                    </a:lnTo>
                    <a:lnTo>
                      <a:pt x="334518" y="690168"/>
                    </a:lnTo>
                    <a:lnTo>
                      <a:pt x="339915" y="695566"/>
                    </a:lnTo>
                    <a:lnTo>
                      <a:pt x="457022" y="695566"/>
                    </a:lnTo>
                    <a:lnTo>
                      <a:pt x="469328" y="693597"/>
                    </a:lnTo>
                    <a:lnTo>
                      <a:pt x="480123" y="688047"/>
                    </a:lnTo>
                    <a:lnTo>
                      <a:pt x="488683" y="679450"/>
                    </a:lnTo>
                    <a:lnTo>
                      <a:pt x="494296" y="668312"/>
                    </a:lnTo>
                    <a:lnTo>
                      <a:pt x="585546" y="381228"/>
                    </a:lnTo>
                    <a:lnTo>
                      <a:pt x="587324" y="372135"/>
                    </a:lnTo>
                    <a:close/>
                  </a:path>
                  <a:path w="1065530" h="902335">
                    <a:moveTo>
                      <a:pt x="1065072" y="731316"/>
                    </a:moveTo>
                    <a:lnTo>
                      <a:pt x="1055662" y="684834"/>
                    </a:lnTo>
                    <a:lnTo>
                      <a:pt x="1030020" y="646836"/>
                    </a:lnTo>
                    <a:lnTo>
                      <a:pt x="992009" y="621182"/>
                    </a:lnTo>
                    <a:lnTo>
                      <a:pt x="945515" y="611771"/>
                    </a:lnTo>
                    <a:lnTo>
                      <a:pt x="748296" y="611771"/>
                    </a:lnTo>
                    <a:lnTo>
                      <a:pt x="701814" y="621182"/>
                    </a:lnTo>
                    <a:lnTo>
                      <a:pt x="663803" y="646836"/>
                    </a:lnTo>
                    <a:lnTo>
                      <a:pt x="638162" y="684834"/>
                    </a:lnTo>
                    <a:lnTo>
                      <a:pt x="628751" y="731316"/>
                    </a:lnTo>
                    <a:lnTo>
                      <a:pt x="628751" y="896569"/>
                    </a:lnTo>
                    <a:lnTo>
                      <a:pt x="634149" y="901979"/>
                    </a:lnTo>
                    <a:lnTo>
                      <a:pt x="647446" y="901979"/>
                    </a:lnTo>
                    <a:lnTo>
                      <a:pt x="652856" y="896569"/>
                    </a:lnTo>
                    <a:lnTo>
                      <a:pt x="652856" y="731316"/>
                    </a:lnTo>
                    <a:lnTo>
                      <a:pt x="660361" y="694207"/>
                    </a:lnTo>
                    <a:lnTo>
                      <a:pt x="680834" y="663867"/>
                    </a:lnTo>
                    <a:lnTo>
                      <a:pt x="711187" y="643394"/>
                    </a:lnTo>
                    <a:lnTo>
                      <a:pt x="748296" y="635876"/>
                    </a:lnTo>
                    <a:lnTo>
                      <a:pt x="945515" y="635876"/>
                    </a:lnTo>
                    <a:lnTo>
                      <a:pt x="982637" y="643394"/>
                    </a:lnTo>
                    <a:lnTo>
                      <a:pt x="1012977" y="663867"/>
                    </a:lnTo>
                    <a:lnTo>
                      <a:pt x="1033449" y="694207"/>
                    </a:lnTo>
                    <a:lnTo>
                      <a:pt x="1040968" y="731316"/>
                    </a:lnTo>
                    <a:lnTo>
                      <a:pt x="1040968" y="896569"/>
                    </a:lnTo>
                    <a:lnTo>
                      <a:pt x="1046365" y="901979"/>
                    </a:lnTo>
                    <a:lnTo>
                      <a:pt x="1053020" y="901979"/>
                    </a:lnTo>
                    <a:lnTo>
                      <a:pt x="1059662" y="901979"/>
                    </a:lnTo>
                    <a:lnTo>
                      <a:pt x="1065072" y="896569"/>
                    </a:lnTo>
                    <a:lnTo>
                      <a:pt x="1065072" y="73131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21" name="object 121"/>
              <p:cNvPicPr/>
              <p:nvPr/>
            </p:nvPicPr>
            <p:blipFill>
              <a:blip r:embed="rId32" cstate="print"/>
              <a:stretch>
                <a:fillRect/>
              </a:stretch>
            </p:blipFill>
            <p:spPr>
              <a:xfrm>
                <a:off x="14211863" y="4760774"/>
                <a:ext cx="252285" cy="252285"/>
              </a:xfrm>
              <a:prstGeom prst="rect">
                <a:avLst/>
              </a:prstGeom>
            </p:spPr>
          </p:pic>
          <p:sp>
            <p:nvSpPr>
              <p:cNvPr id="122" name="object 122"/>
              <p:cNvSpPr/>
              <p:nvPr/>
            </p:nvSpPr>
            <p:spPr>
              <a:xfrm>
                <a:off x="13981874" y="4313283"/>
                <a:ext cx="504825" cy="394335"/>
              </a:xfrm>
              <a:custGeom>
                <a:avLst/>
                <a:gdLst/>
                <a:ahLst/>
                <a:cxnLst/>
                <a:rect l="l" t="t" r="r" b="b"/>
                <a:pathLst>
                  <a:path w="504825" h="394335">
                    <a:moveTo>
                      <a:pt x="395883" y="0"/>
                    </a:moveTo>
                    <a:lnTo>
                      <a:pt x="108446" y="0"/>
                    </a:lnTo>
                    <a:lnTo>
                      <a:pt x="66274" y="8535"/>
                    </a:lnTo>
                    <a:lnTo>
                      <a:pt x="31798" y="31798"/>
                    </a:lnTo>
                    <a:lnTo>
                      <a:pt x="8535" y="66274"/>
                    </a:lnTo>
                    <a:lnTo>
                      <a:pt x="0" y="108446"/>
                    </a:lnTo>
                    <a:lnTo>
                      <a:pt x="0" y="227626"/>
                    </a:lnTo>
                    <a:lnTo>
                      <a:pt x="8198" y="268992"/>
                    </a:lnTo>
                    <a:lnTo>
                      <a:pt x="30590" y="303045"/>
                    </a:lnTo>
                    <a:lnTo>
                      <a:pt x="63875" y="326485"/>
                    </a:lnTo>
                    <a:lnTo>
                      <a:pt x="104750" y="336010"/>
                    </a:lnTo>
                    <a:lnTo>
                      <a:pt x="127493" y="377475"/>
                    </a:lnTo>
                    <a:lnTo>
                      <a:pt x="155094" y="393778"/>
                    </a:lnTo>
                    <a:lnTo>
                      <a:pt x="163282" y="393778"/>
                    </a:lnTo>
                    <a:lnTo>
                      <a:pt x="171104" y="390595"/>
                    </a:lnTo>
                    <a:lnTo>
                      <a:pt x="226338" y="336073"/>
                    </a:lnTo>
                    <a:lnTo>
                      <a:pt x="395883" y="336073"/>
                    </a:lnTo>
                    <a:lnTo>
                      <a:pt x="438055" y="327537"/>
                    </a:lnTo>
                    <a:lnTo>
                      <a:pt x="472531" y="304274"/>
                    </a:lnTo>
                    <a:lnTo>
                      <a:pt x="495794" y="269799"/>
                    </a:lnTo>
                    <a:lnTo>
                      <a:pt x="504330" y="227626"/>
                    </a:lnTo>
                    <a:lnTo>
                      <a:pt x="504330" y="152529"/>
                    </a:lnTo>
                    <a:lnTo>
                      <a:pt x="498927" y="147126"/>
                    </a:lnTo>
                    <a:lnTo>
                      <a:pt x="485629" y="147126"/>
                    </a:lnTo>
                    <a:lnTo>
                      <a:pt x="480226" y="152529"/>
                    </a:lnTo>
                    <a:lnTo>
                      <a:pt x="480226" y="227626"/>
                    </a:lnTo>
                    <a:lnTo>
                      <a:pt x="473588" y="260424"/>
                    </a:lnTo>
                    <a:lnTo>
                      <a:pt x="455496" y="287241"/>
                    </a:lnTo>
                    <a:lnTo>
                      <a:pt x="428683" y="305339"/>
                    </a:lnTo>
                    <a:lnTo>
                      <a:pt x="395883" y="311980"/>
                    </a:lnTo>
                    <a:lnTo>
                      <a:pt x="218223" y="311980"/>
                    </a:lnTo>
                    <a:lnTo>
                      <a:pt x="215176" y="313226"/>
                    </a:lnTo>
                    <a:lnTo>
                      <a:pt x="157880" y="369789"/>
                    </a:lnTo>
                    <a:lnTo>
                      <a:pt x="155304" y="369779"/>
                    </a:lnTo>
                    <a:lnTo>
                      <a:pt x="152613" y="369402"/>
                    </a:lnTo>
                    <a:lnTo>
                      <a:pt x="150142" y="368658"/>
                    </a:lnTo>
                    <a:lnTo>
                      <a:pt x="120373" y="314367"/>
                    </a:lnTo>
                    <a:lnTo>
                      <a:pt x="116321" y="311980"/>
                    </a:lnTo>
                    <a:lnTo>
                      <a:pt x="108446" y="311980"/>
                    </a:lnTo>
                    <a:lnTo>
                      <a:pt x="75650" y="305339"/>
                    </a:lnTo>
                    <a:lnTo>
                      <a:pt x="48837" y="287241"/>
                    </a:lnTo>
                    <a:lnTo>
                      <a:pt x="30743" y="260424"/>
                    </a:lnTo>
                    <a:lnTo>
                      <a:pt x="24103" y="227626"/>
                    </a:lnTo>
                    <a:lnTo>
                      <a:pt x="24103" y="108446"/>
                    </a:lnTo>
                    <a:lnTo>
                      <a:pt x="30743" y="75649"/>
                    </a:lnTo>
                    <a:lnTo>
                      <a:pt x="48837" y="48832"/>
                    </a:lnTo>
                    <a:lnTo>
                      <a:pt x="75650" y="30734"/>
                    </a:lnTo>
                    <a:lnTo>
                      <a:pt x="108446" y="24093"/>
                    </a:lnTo>
                    <a:lnTo>
                      <a:pt x="395883" y="24093"/>
                    </a:lnTo>
                    <a:lnTo>
                      <a:pt x="444723" y="39752"/>
                    </a:lnTo>
                    <a:lnTo>
                      <a:pt x="475587" y="80887"/>
                    </a:lnTo>
                    <a:lnTo>
                      <a:pt x="477786" y="87180"/>
                    </a:lnTo>
                    <a:lnTo>
                      <a:pt x="484676" y="90478"/>
                    </a:lnTo>
                    <a:lnTo>
                      <a:pt x="497209" y="86112"/>
                    </a:lnTo>
                    <a:lnTo>
                      <a:pt x="500529" y="79243"/>
                    </a:lnTo>
                    <a:lnTo>
                      <a:pt x="498340" y="72950"/>
                    </a:lnTo>
                    <a:lnTo>
                      <a:pt x="482386" y="43144"/>
                    </a:lnTo>
                    <a:lnTo>
                      <a:pt x="458675" y="20113"/>
                    </a:lnTo>
                    <a:lnTo>
                      <a:pt x="429183" y="5262"/>
                    </a:lnTo>
                    <a:lnTo>
                      <a:pt x="395883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123" name="object 123"/>
            <p:cNvSpPr/>
            <p:nvPr/>
          </p:nvSpPr>
          <p:spPr>
            <a:xfrm>
              <a:off x="13910805" y="5204312"/>
              <a:ext cx="24130" cy="158115"/>
            </a:xfrm>
            <a:custGeom>
              <a:avLst/>
              <a:gdLst/>
              <a:ahLst/>
              <a:cxnLst/>
              <a:rect l="l" t="t" r="r" b="b"/>
              <a:pathLst>
                <a:path w="24130" h="158114">
                  <a:moveTo>
                    <a:pt x="18701" y="0"/>
                  </a:moveTo>
                  <a:lnTo>
                    <a:pt x="5402" y="0"/>
                  </a:lnTo>
                  <a:lnTo>
                    <a:pt x="0" y="5392"/>
                  </a:lnTo>
                  <a:lnTo>
                    <a:pt x="0" y="152665"/>
                  </a:lnTo>
                  <a:lnTo>
                    <a:pt x="5402" y="158068"/>
                  </a:lnTo>
                  <a:lnTo>
                    <a:pt x="12051" y="158068"/>
                  </a:lnTo>
                  <a:lnTo>
                    <a:pt x="18701" y="158068"/>
                  </a:lnTo>
                  <a:lnTo>
                    <a:pt x="24093" y="152665"/>
                  </a:lnTo>
                  <a:lnTo>
                    <a:pt x="24093" y="5392"/>
                  </a:lnTo>
                  <a:lnTo>
                    <a:pt x="1870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4" name="object 124"/>
          <p:cNvGrpSpPr/>
          <p:nvPr/>
        </p:nvGrpSpPr>
        <p:grpSpPr>
          <a:xfrm>
            <a:off x="6981173" y="4262573"/>
            <a:ext cx="1117600" cy="1150620"/>
            <a:chOff x="6981173" y="4262573"/>
            <a:chExt cx="1117600" cy="1150620"/>
          </a:xfrm>
        </p:grpSpPr>
        <p:sp>
          <p:nvSpPr>
            <p:cNvPr id="125" name="object 125"/>
            <p:cNvSpPr/>
            <p:nvPr/>
          </p:nvSpPr>
          <p:spPr>
            <a:xfrm>
              <a:off x="7009981" y="5154456"/>
              <a:ext cx="1089025" cy="137795"/>
            </a:xfrm>
            <a:custGeom>
              <a:avLst/>
              <a:gdLst/>
              <a:ahLst/>
              <a:cxnLst/>
              <a:rect l="l" t="t" r="r" b="b"/>
              <a:pathLst>
                <a:path w="1089025" h="137795">
                  <a:moveTo>
                    <a:pt x="1039884" y="0"/>
                  </a:moveTo>
                  <a:lnTo>
                    <a:pt x="48668" y="0"/>
                  </a:lnTo>
                  <a:lnTo>
                    <a:pt x="29742" y="3830"/>
                  </a:lnTo>
                  <a:lnTo>
                    <a:pt x="14270" y="14269"/>
                  </a:lnTo>
                  <a:lnTo>
                    <a:pt x="3830" y="29737"/>
                  </a:lnTo>
                  <a:lnTo>
                    <a:pt x="0" y="48658"/>
                  </a:lnTo>
                  <a:lnTo>
                    <a:pt x="0" y="88782"/>
                  </a:lnTo>
                  <a:lnTo>
                    <a:pt x="3830" y="107702"/>
                  </a:lnTo>
                  <a:lnTo>
                    <a:pt x="14270" y="123171"/>
                  </a:lnTo>
                  <a:lnTo>
                    <a:pt x="29742" y="133610"/>
                  </a:lnTo>
                  <a:lnTo>
                    <a:pt x="48668" y="137440"/>
                  </a:lnTo>
                  <a:lnTo>
                    <a:pt x="734061" y="137440"/>
                  </a:lnTo>
                  <a:lnTo>
                    <a:pt x="739464" y="132048"/>
                  </a:lnTo>
                  <a:lnTo>
                    <a:pt x="739464" y="118739"/>
                  </a:lnTo>
                  <a:lnTo>
                    <a:pt x="734061" y="113347"/>
                  </a:lnTo>
                  <a:lnTo>
                    <a:pt x="48668" y="113347"/>
                  </a:lnTo>
                  <a:lnTo>
                    <a:pt x="39114" y="111413"/>
                  </a:lnTo>
                  <a:lnTo>
                    <a:pt x="31305" y="106142"/>
                  </a:lnTo>
                  <a:lnTo>
                    <a:pt x="26036" y="98332"/>
                  </a:lnTo>
                  <a:lnTo>
                    <a:pt x="24103" y="88782"/>
                  </a:lnTo>
                  <a:lnTo>
                    <a:pt x="24103" y="48658"/>
                  </a:lnTo>
                  <a:lnTo>
                    <a:pt x="26036" y="39108"/>
                  </a:lnTo>
                  <a:lnTo>
                    <a:pt x="31305" y="31298"/>
                  </a:lnTo>
                  <a:lnTo>
                    <a:pt x="39114" y="26027"/>
                  </a:lnTo>
                  <a:lnTo>
                    <a:pt x="48668" y="24093"/>
                  </a:lnTo>
                  <a:lnTo>
                    <a:pt x="1039884" y="24093"/>
                  </a:lnTo>
                  <a:lnTo>
                    <a:pt x="1049440" y="26027"/>
                  </a:lnTo>
                  <a:lnTo>
                    <a:pt x="1057253" y="31298"/>
                  </a:lnTo>
                  <a:lnTo>
                    <a:pt x="1062525" y="39108"/>
                  </a:lnTo>
                  <a:lnTo>
                    <a:pt x="1064459" y="48658"/>
                  </a:lnTo>
                  <a:lnTo>
                    <a:pt x="1064459" y="88782"/>
                  </a:lnTo>
                  <a:lnTo>
                    <a:pt x="1062525" y="98332"/>
                  </a:lnTo>
                  <a:lnTo>
                    <a:pt x="1057253" y="106142"/>
                  </a:lnTo>
                  <a:lnTo>
                    <a:pt x="1049440" y="111413"/>
                  </a:lnTo>
                  <a:lnTo>
                    <a:pt x="1039884" y="113347"/>
                  </a:lnTo>
                  <a:lnTo>
                    <a:pt x="814812" y="113347"/>
                  </a:lnTo>
                  <a:lnTo>
                    <a:pt x="809420" y="118739"/>
                  </a:lnTo>
                  <a:lnTo>
                    <a:pt x="809420" y="132048"/>
                  </a:lnTo>
                  <a:lnTo>
                    <a:pt x="814812" y="137440"/>
                  </a:lnTo>
                  <a:lnTo>
                    <a:pt x="1039884" y="137440"/>
                  </a:lnTo>
                  <a:lnTo>
                    <a:pt x="1058810" y="133610"/>
                  </a:lnTo>
                  <a:lnTo>
                    <a:pt x="1074282" y="123171"/>
                  </a:lnTo>
                  <a:lnTo>
                    <a:pt x="1084722" y="107702"/>
                  </a:lnTo>
                  <a:lnTo>
                    <a:pt x="1088553" y="88782"/>
                  </a:lnTo>
                  <a:lnTo>
                    <a:pt x="1088553" y="48658"/>
                  </a:lnTo>
                  <a:lnTo>
                    <a:pt x="1084722" y="29737"/>
                  </a:lnTo>
                  <a:lnTo>
                    <a:pt x="1074282" y="14269"/>
                  </a:lnTo>
                  <a:lnTo>
                    <a:pt x="1058810" y="3830"/>
                  </a:lnTo>
                  <a:lnTo>
                    <a:pt x="103988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087236" y="5266664"/>
              <a:ext cx="130467" cy="146424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890813" y="5266664"/>
              <a:ext cx="130477" cy="146424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824250" y="5041299"/>
              <a:ext cx="243887" cy="137248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7001226" y="4828705"/>
              <a:ext cx="787400" cy="280035"/>
            </a:xfrm>
            <a:custGeom>
              <a:avLst/>
              <a:gdLst/>
              <a:ahLst/>
              <a:cxnLst/>
              <a:rect l="l" t="t" r="r" b="b"/>
              <a:pathLst>
                <a:path w="787400" h="280035">
                  <a:moveTo>
                    <a:pt x="406278" y="0"/>
                  </a:moveTo>
                  <a:lnTo>
                    <a:pt x="367460" y="13976"/>
                  </a:lnTo>
                  <a:lnTo>
                    <a:pt x="346821" y="52897"/>
                  </a:lnTo>
                  <a:lnTo>
                    <a:pt x="346763" y="64510"/>
                  </a:lnTo>
                  <a:lnTo>
                    <a:pt x="349036" y="76086"/>
                  </a:lnTo>
                  <a:lnTo>
                    <a:pt x="378072" y="111342"/>
                  </a:lnTo>
                  <a:lnTo>
                    <a:pt x="497230" y="174125"/>
                  </a:lnTo>
                  <a:lnTo>
                    <a:pt x="504508" y="171874"/>
                  </a:lnTo>
                  <a:lnTo>
                    <a:pt x="510717" y="160105"/>
                  </a:lnTo>
                  <a:lnTo>
                    <a:pt x="508455" y="152827"/>
                  </a:lnTo>
                  <a:lnTo>
                    <a:pt x="389307" y="90023"/>
                  </a:lnTo>
                  <a:lnTo>
                    <a:pt x="383480" y="86175"/>
                  </a:lnTo>
                  <a:lnTo>
                    <a:pt x="378602" y="81327"/>
                  </a:lnTo>
                  <a:lnTo>
                    <a:pt x="374778" y="75607"/>
                  </a:lnTo>
                  <a:lnTo>
                    <a:pt x="372114" y="69144"/>
                  </a:lnTo>
                  <a:lnTo>
                    <a:pt x="370772" y="62292"/>
                  </a:lnTo>
                  <a:lnTo>
                    <a:pt x="370806" y="55417"/>
                  </a:lnTo>
                  <a:lnTo>
                    <a:pt x="406012" y="24093"/>
                  </a:lnTo>
                  <a:lnTo>
                    <a:pt x="418542" y="26548"/>
                  </a:lnTo>
                  <a:lnTo>
                    <a:pt x="583825" y="92211"/>
                  </a:lnTo>
                  <a:lnTo>
                    <a:pt x="586086" y="92442"/>
                  </a:lnTo>
                  <a:lnTo>
                    <a:pt x="710072" y="70327"/>
                  </a:lnTo>
                  <a:lnTo>
                    <a:pt x="722415" y="70453"/>
                  </a:lnTo>
                  <a:lnTo>
                    <a:pt x="733452" y="74869"/>
                  </a:lnTo>
                  <a:lnTo>
                    <a:pt x="742170" y="82940"/>
                  </a:lnTo>
                  <a:lnTo>
                    <a:pt x="747558" y="94033"/>
                  </a:lnTo>
                  <a:lnTo>
                    <a:pt x="761369" y="144681"/>
                  </a:lnTo>
                  <a:lnTo>
                    <a:pt x="762999" y="154414"/>
                  </a:lnTo>
                  <a:lnTo>
                    <a:pt x="762618" y="164094"/>
                  </a:lnTo>
                  <a:lnTo>
                    <a:pt x="742659" y="196579"/>
                  </a:lnTo>
                  <a:lnTo>
                    <a:pt x="519408" y="246385"/>
                  </a:lnTo>
                  <a:lnTo>
                    <a:pt x="465381" y="254158"/>
                  </a:lnTo>
                  <a:lnTo>
                    <a:pt x="438116" y="255610"/>
                  </a:lnTo>
                  <a:lnTo>
                    <a:pt x="410804" y="255421"/>
                  </a:lnTo>
                  <a:lnTo>
                    <a:pt x="61149" y="242657"/>
                  </a:lnTo>
                  <a:lnTo>
                    <a:pt x="26962" y="218919"/>
                  </a:lnTo>
                  <a:lnTo>
                    <a:pt x="24093" y="204250"/>
                  </a:lnTo>
                  <a:lnTo>
                    <a:pt x="27119" y="189301"/>
                  </a:lnTo>
                  <a:lnTo>
                    <a:pt x="35366" y="177078"/>
                  </a:lnTo>
                  <a:lnTo>
                    <a:pt x="47589" y="168828"/>
                  </a:lnTo>
                  <a:lnTo>
                    <a:pt x="62542" y="165801"/>
                  </a:lnTo>
                  <a:lnTo>
                    <a:pt x="340513" y="165801"/>
                  </a:lnTo>
                  <a:lnTo>
                    <a:pt x="345905" y="160408"/>
                  </a:lnTo>
                  <a:lnTo>
                    <a:pt x="62542" y="141707"/>
                  </a:lnTo>
                  <a:lnTo>
                    <a:pt x="18337" y="160044"/>
                  </a:lnTo>
                  <a:lnTo>
                    <a:pt x="0" y="204250"/>
                  </a:lnTo>
                  <a:lnTo>
                    <a:pt x="4664" y="228110"/>
                  </a:lnTo>
                  <a:lnTo>
                    <a:pt x="36593" y="261220"/>
                  </a:lnTo>
                  <a:lnTo>
                    <a:pt x="409924" y="279504"/>
                  </a:lnTo>
                  <a:lnTo>
                    <a:pt x="427432" y="279829"/>
                  </a:lnTo>
                  <a:lnTo>
                    <a:pt x="451791" y="279211"/>
                  </a:lnTo>
                  <a:lnTo>
                    <a:pt x="500267" y="274289"/>
                  </a:lnTo>
                  <a:lnTo>
                    <a:pt x="729621" y="227851"/>
                  </a:lnTo>
                  <a:lnTo>
                    <a:pt x="767527" y="206696"/>
                  </a:lnTo>
                  <a:lnTo>
                    <a:pt x="786409" y="167502"/>
                  </a:lnTo>
                  <a:lnTo>
                    <a:pt x="787014" y="152884"/>
                  </a:lnTo>
                  <a:lnTo>
                    <a:pt x="784625" y="138346"/>
                  </a:lnTo>
                  <a:lnTo>
                    <a:pt x="770803" y="87698"/>
                  </a:lnTo>
                  <a:lnTo>
                    <a:pt x="746359" y="54456"/>
                  </a:lnTo>
                  <a:lnTo>
                    <a:pt x="705831" y="46611"/>
                  </a:lnTo>
                  <a:lnTo>
                    <a:pt x="587448" y="67720"/>
                  </a:lnTo>
                  <a:lnTo>
                    <a:pt x="427442" y="4151"/>
                  </a:lnTo>
                  <a:lnTo>
                    <a:pt x="40627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820510" y="4789548"/>
              <a:ext cx="207951" cy="207962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6981173" y="4438176"/>
              <a:ext cx="342900" cy="334010"/>
            </a:xfrm>
            <a:custGeom>
              <a:avLst/>
              <a:gdLst/>
              <a:ahLst/>
              <a:cxnLst/>
              <a:rect l="l" t="t" r="r" b="b"/>
              <a:pathLst>
                <a:path w="342900" h="334010">
                  <a:moveTo>
                    <a:pt x="194140" y="0"/>
                  </a:moveTo>
                  <a:lnTo>
                    <a:pt x="152409" y="7780"/>
                  </a:lnTo>
                  <a:lnTo>
                    <a:pt x="118293" y="28987"/>
                  </a:lnTo>
                  <a:lnTo>
                    <a:pt x="95271" y="60416"/>
                  </a:lnTo>
                  <a:lnTo>
                    <a:pt x="86824" y="98866"/>
                  </a:lnTo>
                  <a:lnTo>
                    <a:pt x="86824" y="103096"/>
                  </a:lnTo>
                  <a:lnTo>
                    <a:pt x="87149" y="107368"/>
                  </a:lnTo>
                  <a:lnTo>
                    <a:pt x="87777" y="111671"/>
                  </a:lnTo>
                  <a:lnTo>
                    <a:pt x="52315" y="127207"/>
                  </a:lnTo>
                  <a:lnTo>
                    <a:pt x="24558" y="152004"/>
                  </a:lnTo>
                  <a:lnTo>
                    <a:pt x="6466" y="183883"/>
                  </a:lnTo>
                  <a:lnTo>
                    <a:pt x="0" y="220663"/>
                  </a:lnTo>
                  <a:lnTo>
                    <a:pt x="9490" y="264739"/>
                  </a:lnTo>
                  <a:lnTo>
                    <a:pt x="35357" y="300769"/>
                  </a:lnTo>
                  <a:lnTo>
                    <a:pt x="73691" y="325080"/>
                  </a:lnTo>
                  <a:lnTo>
                    <a:pt x="120582" y="334000"/>
                  </a:lnTo>
                  <a:lnTo>
                    <a:pt x="139868" y="332531"/>
                  </a:lnTo>
                  <a:lnTo>
                    <a:pt x="158544" y="328207"/>
                  </a:lnTo>
                  <a:lnTo>
                    <a:pt x="176247" y="321154"/>
                  </a:lnTo>
                  <a:lnTo>
                    <a:pt x="192611" y="311498"/>
                  </a:lnTo>
                  <a:lnTo>
                    <a:pt x="202365" y="314477"/>
                  </a:lnTo>
                  <a:lnTo>
                    <a:pt x="212319" y="316612"/>
                  </a:lnTo>
                  <a:lnTo>
                    <a:pt x="222448" y="317896"/>
                  </a:lnTo>
                  <a:lnTo>
                    <a:pt x="232725" y="318325"/>
                  </a:lnTo>
                  <a:lnTo>
                    <a:pt x="275394" y="310637"/>
                  </a:lnTo>
                  <a:lnTo>
                    <a:pt x="310275" y="289684"/>
                  </a:lnTo>
                  <a:lnTo>
                    <a:pt x="333813" y="258637"/>
                  </a:lnTo>
                  <a:lnTo>
                    <a:pt x="342450" y="220663"/>
                  </a:lnTo>
                  <a:lnTo>
                    <a:pt x="339007" y="196156"/>
                  </a:lnTo>
                  <a:lnTo>
                    <a:pt x="329088" y="173743"/>
                  </a:lnTo>
                  <a:lnTo>
                    <a:pt x="313308" y="154299"/>
                  </a:lnTo>
                  <a:lnTo>
                    <a:pt x="292284" y="138697"/>
                  </a:lnTo>
                  <a:lnTo>
                    <a:pt x="296260" y="129113"/>
                  </a:lnTo>
                  <a:lnTo>
                    <a:pt x="299127" y="119229"/>
                  </a:lnTo>
                  <a:lnTo>
                    <a:pt x="300862" y="109121"/>
                  </a:lnTo>
                  <a:lnTo>
                    <a:pt x="301446" y="98866"/>
                  </a:lnTo>
                  <a:lnTo>
                    <a:pt x="301446" y="92217"/>
                  </a:lnTo>
                  <a:lnTo>
                    <a:pt x="296053" y="86824"/>
                  </a:lnTo>
                  <a:lnTo>
                    <a:pt x="282745" y="86824"/>
                  </a:lnTo>
                  <a:lnTo>
                    <a:pt x="277352" y="92217"/>
                  </a:lnTo>
                  <a:lnTo>
                    <a:pt x="277352" y="98866"/>
                  </a:lnTo>
                  <a:lnTo>
                    <a:pt x="276592" y="108860"/>
                  </a:lnTo>
                  <a:lnTo>
                    <a:pt x="274337" y="118653"/>
                  </a:lnTo>
                  <a:lnTo>
                    <a:pt x="270629" y="128112"/>
                  </a:lnTo>
                  <a:lnTo>
                    <a:pt x="265510" y="137105"/>
                  </a:lnTo>
                  <a:lnTo>
                    <a:pt x="263531" y="140089"/>
                  </a:lnTo>
                  <a:lnTo>
                    <a:pt x="262965" y="143796"/>
                  </a:lnTo>
                  <a:lnTo>
                    <a:pt x="265007" y="150655"/>
                  </a:lnTo>
                  <a:lnTo>
                    <a:pt x="267499" y="153461"/>
                  </a:lnTo>
                  <a:lnTo>
                    <a:pt x="270787" y="154874"/>
                  </a:lnTo>
                  <a:lnTo>
                    <a:pt x="290596" y="166522"/>
                  </a:lnTo>
                  <a:lnTo>
                    <a:pt x="305569" y="181985"/>
                  </a:lnTo>
                  <a:lnTo>
                    <a:pt x="315041" y="200340"/>
                  </a:lnTo>
                  <a:lnTo>
                    <a:pt x="318346" y="220663"/>
                  </a:lnTo>
                  <a:lnTo>
                    <a:pt x="311607" y="249269"/>
                  </a:lnTo>
                  <a:lnTo>
                    <a:pt x="293241" y="272654"/>
                  </a:lnTo>
                  <a:lnTo>
                    <a:pt x="266022" y="288432"/>
                  </a:lnTo>
                  <a:lnTo>
                    <a:pt x="232725" y="294221"/>
                  </a:lnTo>
                  <a:lnTo>
                    <a:pt x="223101" y="293751"/>
                  </a:lnTo>
                  <a:lnTo>
                    <a:pt x="213649" y="292344"/>
                  </a:lnTo>
                  <a:lnTo>
                    <a:pt x="204402" y="290007"/>
                  </a:lnTo>
                  <a:lnTo>
                    <a:pt x="195397" y="286745"/>
                  </a:lnTo>
                  <a:lnTo>
                    <a:pt x="191355" y="285059"/>
                  </a:lnTo>
                  <a:lnTo>
                    <a:pt x="186695" y="285698"/>
                  </a:lnTo>
                  <a:lnTo>
                    <a:pt x="137591" y="308490"/>
                  </a:lnTo>
                  <a:lnTo>
                    <a:pt x="120582" y="309896"/>
                  </a:lnTo>
                  <a:lnTo>
                    <a:pt x="83063" y="302872"/>
                  </a:lnTo>
                  <a:lnTo>
                    <a:pt x="52392" y="283730"/>
                  </a:lnTo>
                  <a:lnTo>
                    <a:pt x="31697" y="255363"/>
                  </a:lnTo>
                  <a:lnTo>
                    <a:pt x="24103" y="220663"/>
                  </a:lnTo>
                  <a:lnTo>
                    <a:pt x="30079" y="189649"/>
                  </a:lnTo>
                  <a:lnTo>
                    <a:pt x="46696" y="163238"/>
                  </a:lnTo>
                  <a:lnTo>
                    <a:pt x="71993" y="143585"/>
                  </a:lnTo>
                  <a:lnTo>
                    <a:pt x="104007" y="132844"/>
                  </a:lnTo>
                  <a:lnTo>
                    <a:pt x="107420" y="132289"/>
                  </a:lnTo>
                  <a:lnTo>
                    <a:pt x="110425" y="130310"/>
                  </a:lnTo>
                  <a:lnTo>
                    <a:pt x="114122" y="124488"/>
                  </a:lnTo>
                  <a:lnTo>
                    <a:pt x="114635" y="120917"/>
                  </a:lnTo>
                  <a:lnTo>
                    <a:pt x="111849" y="111263"/>
                  </a:lnTo>
                  <a:lnTo>
                    <a:pt x="110928" y="104960"/>
                  </a:lnTo>
                  <a:lnTo>
                    <a:pt x="110928" y="98866"/>
                  </a:lnTo>
                  <a:lnTo>
                    <a:pt x="117478" y="69787"/>
                  </a:lnTo>
                  <a:lnTo>
                    <a:pt x="135328" y="46016"/>
                  </a:lnTo>
                  <a:lnTo>
                    <a:pt x="161781" y="29978"/>
                  </a:lnTo>
                  <a:lnTo>
                    <a:pt x="194140" y="24093"/>
                  </a:lnTo>
                  <a:lnTo>
                    <a:pt x="205336" y="24770"/>
                  </a:lnTo>
                  <a:lnTo>
                    <a:pt x="216268" y="26777"/>
                  </a:lnTo>
                  <a:lnTo>
                    <a:pt x="226788" y="30079"/>
                  </a:lnTo>
                  <a:lnTo>
                    <a:pt x="236746" y="34637"/>
                  </a:lnTo>
                  <a:lnTo>
                    <a:pt x="242599" y="37768"/>
                  </a:lnTo>
                  <a:lnTo>
                    <a:pt x="249919" y="35580"/>
                  </a:lnTo>
                  <a:lnTo>
                    <a:pt x="256212" y="23863"/>
                  </a:lnTo>
                  <a:lnTo>
                    <a:pt x="254013" y="16554"/>
                  </a:lnTo>
                  <a:lnTo>
                    <a:pt x="248149" y="13413"/>
                  </a:lnTo>
                  <a:lnTo>
                    <a:pt x="235494" y="7611"/>
                  </a:lnTo>
                  <a:lnTo>
                    <a:pt x="222146" y="3412"/>
                  </a:lnTo>
                  <a:lnTo>
                    <a:pt x="208297" y="860"/>
                  </a:lnTo>
                  <a:lnTo>
                    <a:pt x="19414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829200" y="4376415"/>
              <a:ext cx="96300" cy="180842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7360570" y="4262573"/>
              <a:ext cx="509270" cy="451484"/>
            </a:xfrm>
            <a:custGeom>
              <a:avLst/>
              <a:gdLst/>
              <a:ahLst/>
              <a:cxnLst/>
              <a:rect l="l" t="t" r="r" b="b"/>
              <a:pathLst>
                <a:path w="509270" h="451485">
                  <a:moveTo>
                    <a:pt x="200716" y="0"/>
                  </a:moveTo>
                  <a:lnTo>
                    <a:pt x="152589" y="9316"/>
                  </a:lnTo>
                  <a:lnTo>
                    <a:pt x="113243" y="34708"/>
                  </a:lnTo>
                  <a:lnTo>
                    <a:pt x="86692" y="72339"/>
                  </a:lnTo>
                  <a:lnTo>
                    <a:pt x="76950" y="118373"/>
                  </a:lnTo>
                  <a:lnTo>
                    <a:pt x="76950" y="126236"/>
                  </a:lnTo>
                  <a:lnTo>
                    <a:pt x="77767" y="134058"/>
                  </a:lnTo>
                  <a:lnTo>
                    <a:pt x="79390" y="141765"/>
                  </a:lnTo>
                  <a:lnTo>
                    <a:pt x="47040" y="160849"/>
                  </a:lnTo>
                  <a:lnTo>
                    <a:pt x="21966" y="188102"/>
                  </a:lnTo>
                  <a:lnTo>
                    <a:pt x="5756" y="221400"/>
                  </a:lnTo>
                  <a:lnTo>
                    <a:pt x="0" y="258620"/>
                  </a:lnTo>
                  <a:lnTo>
                    <a:pt x="9998" y="307653"/>
                  </a:lnTo>
                  <a:lnTo>
                    <a:pt x="37247" y="347738"/>
                  </a:lnTo>
                  <a:lnTo>
                    <a:pt x="77631" y="374786"/>
                  </a:lnTo>
                  <a:lnTo>
                    <a:pt x="127032" y="384710"/>
                  </a:lnTo>
                  <a:lnTo>
                    <a:pt x="135765" y="384414"/>
                  </a:lnTo>
                  <a:lnTo>
                    <a:pt x="144410" y="383526"/>
                  </a:lnTo>
                  <a:lnTo>
                    <a:pt x="152955" y="382047"/>
                  </a:lnTo>
                  <a:lnTo>
                    <a:pt x="161387" y="379977"/>
                  </a:lnTo>
                  <a:lnTo>
                    <a:pt x="171154" y="407847"/>
                  </a:lnTo>
                  <a:lnTo>
                    <a:pt x="191971" y="430387"/>
                  </a:lnTo>
                  <a:lnTo>
                    <a:pt x="221245" y="445470"/>
                  </a:lnTo>
                  <a:lnTo>
                    <a:pt x="256379" y="450970"/>
                  </a:lnTo>
                  <a:lnTo>
                    <a:pt x="276107" y="449300"/>
                  </a:lnTo>
                  <a:lnTo>
                    <a:pt x="294695" y="444423"/>
                  </a:lnTo>
                  <a:lnTo>
                    <a:pt x="311629" y="436543"/>
                  </a:lnTo>
                  <a:lnTo>
                    <a:pt x="326398" y="425861"/>
                  </a:lnTo>
                  <a:lnTo>
                    <a:pt x="333225" y="426625"/>
                  </a:lnTo>
                  <a:lnTo>
                    <a:pt x="339706" y="427002"/>
                  </a:lnTo>
                  <a:lnTo>
                    <a:pt x="346073" y="427002"/>
                  </a:lnTo>
                  <a:lnTo>
                    <a:pt x="386169" y="422539"/>
                  </a:lnTo>
                  <a:lnTo>
                    <a:pt x="422779" y="409749"/>
                  </a:lnTo>
                  <a:lnTo>
                    <a:pt x="478132" y="362795"/>
                  </a:lnTo>
                  <a:lnTo>
                    <a:pt x="481838" y="357266"/>
                  </a:lnTo>
                  <a:lnTo>
                    <a:pt x="480351" y="349779"/>
                  </a:lnTo>
                  <a:lnTo>
                    <a:pt x="469294" y="342387"/>
                  </a:lnTo>
                  <a:lnTo>
                    <a:pt x="461807" y="343863"/>
                  </a:lnTo>
                  <a:lnTo>
                    <a:pt x="458111" y="349402"/>
                  </a:lnTo>
                  <a:lnTo>
                    <a:pt x="437902" y="371680"/>
                  </a:lnTo>
                  <a:lnTo>
                    <a:pt x="411445" y="388523"/>
                  </a:lnTo>
                  <a:lnTo>
                    <a:pt x="380312" y="399179"/>
                  </a:lnTo>
                  <a:lnTo>
                    <a:pt x="346073" y="402898"/>
                  </a:lnTo>
                  <a:lnTo>
                    <a:pt x="339057" y="402898"/>
                  </a:lnTo>
                  <a:lnTo>
                    <a:pt x="331801" y="402354"/>
                  </a:lnTo>
                  <a:lnTo>
                    <a:pt x="320115" y="400720"/>
                  </a:lnTo>
                  <a:lnTo>
                    <a:pt x="316283" y="402029"/>
                  </a:lnTo>
                  <a:lnTo>
                    <a:pt x="272964" y="425389"/>
                  </a:lnTo>
                  <a:lnTo>
                    <a:pt x="256379" y="426866"/>
                  </a:lnTo>
                  <a:lnTo>
                    <a:pt x="228650" y="422600"/>
                  </a:lnTo>
                  <a:lnTo>
                    <a:pt x="205981" y="410973"/>
                  </a:lnTo>
                  <a:lnTo>
                    <a:pt x="190685" y="393740"/>
                  </a:lnTo>
                  <a:lnTo>
                    <a:pt x="185072" y="372658"/>
                  </a:lnTo>
                  <a:lnTo>
                    <a:pt x="185072" y="370344"/>
                  </a:lnTo>
                  <a:lnTo>
                    <a:pt x="185334" y="367863"/>
                  </a:lnTo>
                  <a:lnTo>
                    <a:pt x="186758" y="360449"/>
                  </a:lnTo>
                  <a:lnTo>
                    <a:pt x="185083" y="355936"/>
                  </a:lnTo>
                  <a:lnTo>
                    <a:pt x="178036" y="350355"/>
                  </a:lnTo>
                  <a:lnTo>
                    <a:pt x="173261" y="349769"/>
                  </a:lnTo>
                  <a:lnTo>
                    <a:pt x="169167" y="351591"/>
                  </a:lnTo>
                  <a:lnTo>
                    <a:pt x="158976" y="355522"/>
                  </a:lnTo>
                  <a:lnTo>
                    <a:pt x="148532" y="358341"/>
                  </a:lnTo>
                  <a:lnTo>
                    <a:pt x="137871" y="360038"/>
                  </a:lnTo>
                  <a:lnTo>
                    <a:pt x="127032" y="360606"/>
                  </a:lnTo>
                  <a:lnTo>
                    <a:pt x="87001" y="352580"/>
                  </a:lnTo>
                  <a:lnTo>
                    <a:pt x="54277" y="330703"/>
                  </a:lnTo>
                  <a:lnTo>
                    <a:pt x="32195" y="298281"/>
                  </a:lnTo>
                  <a:lnTo>
                    <a:pt x="24093" y="258620"/>
                  </a:lnTo>
                  <a:lnTo>
                    <a:pt x="29472" y="226346"/>
                  </a:lnTo>
                  <a:lnTo>
                    <a:pt x="44539" y="197891"/>
                  </a:lnTo>
                  <a:lnTo>
                    <a:pt x="67688" y="175393"/>
                  </a:lnTo>
                  <a:lnTo>
                    <a:pt x="97316" y="160989"/>
                  </a:lnTo>
                  <a:lnTo>
                    <a:pt x="100415" y="160068"/>
                  </a:lnTo>
                  <a:lnTo>
                    <a:pt x="103023" y="157932"/>
                  </a:lnTo>
                  <a:lnTo>
                    <a:pt x="106038" y="152204"/>
                  </a:lnTo>
                  <a:lnTo>
                    <a:pt x="106331" y="148843"/>
                  </a:lnTo>
                  <a:lnTo>
                    <a:pt x="103475" y="139035"/>
                  </a:lnTo>
                  <a:lnTo>
                    <a:pt x="102133" y="132210"/>
                  </a:lnTo>
                  <a:lnTo>
                    <a:pt x="101324" y="125315"/>
                  </a:lnTo>
                  <a:lnTo>
                    <a:pt x="101054" y="118373"/>
                  </a:lnTo>
                  <a:lnTo>
                    <a:pt x="108899" y="81709"/>
                  </a:lnTo>
                  <a:lnTo>
                    <a:pt x="130278" y="51737"/>
                  </a:lnTo>
                  <a:lnTo>
                    <a:pt x="161961" y="31513"/>
                  </a:lnTo>
                  <a:lnTo>
                    <a:pt x="200716" y="24093"/>
                  </a:lnTo>
                  <a:lnTo>
                    <a:pt x="226185" y="27189"/>
                  </a:lnTo>
                  <a:lnTo>
                    <a:pt x="249501" y="36129"/>
                  </a:lnTo>
                  <a:lnTo>
                    <a:pt x="269694" y="50394"/>
                  </a:lnTo>
                  <a:lnTo>
                    <a:pt x="285792" y="69463"/>
                  </a:lnTo>
                  <a:lnTo>
                    <a:pt x="289289" y="74898"/>
                  </a:lnTo>
                  <a:lnTo>
                    <a:pt x="296430" y="76604"/>
                  </a:lnTo>
                  <a:lnTo>
                    <a:pt x="343782" y="56161"/>
                  </a:lnTo>
                  <a:lnTo>
                    <a:pt x="390040" y="50291"/>
                  </a:lnTo>
                  <a:lnTo>
                    <a:pt x="416805" y="52234"/>
                  </a:lnTo>
                  <a:lnTo>
                    <a:pt x="442529" y="57941"/>
                  </a:lnTo>
                  <a:lnTo>
                    <a:pt x="466610" y="67232"/>
                  </a:lnTo>
                  <a:lnTo>
                    <a:pt x="488445" y="79924"/>
                  </a:lnTo>
                  <a:lnTo>
                    <a:pt x="493911" y="83746"/>
                  </a:lnTo>
                  <a:lnTo>
                    <a:pt x="501419" y="82405"/>
                  </a:lnTo>
                  <a:lnTo>
                    <a:pt x="509042" y="71495"/>
                  </a:lnTo>
                  <a:lnTo>
                    <a:pt x="507701" y="63987"/>
                  </a:lnTo>
                  <a:lnTo>
                    <a:pt x="502256" y="60176"/>
                  </a:lnTo>
                  <a:lnTo>
                    <a:pt x="477259" y="45621"/>
                  </a:lnTo>
                  <a:lnTo>
                    <a:pt x="449765" y="34968"/>
                  </a:lnTo>
                  <a:lnTo>
                    <a:pt x="420462" y="28425"/>
                  </a:lnTo>
                  <a:lnTo>
                    <a:pt x="390040" y="26198"/>
                  </a:lnTo>
                  <a:lnTo>
                    <a:pt x="366160" y="27546"/>
                  </a:lnTo>
                  <a:lnTo>
                    <a:pt x="342951" y="31548"/>
                  </a:lnTo>
                  <a:lnTo>
                    <a:pt x="320659" y="38142"/>
                  </a:lnTo>
                  <a:lnTo>
                    <a:pt x="299530" y="47265"/>
                  </a:lnTo>
                  <a:lnTo>
                    <a:pt x="279777" y="27317"/>
                  </a:lnTo>
                  <a:lnTo>
                    <a:pt x="256119" y="12465"/>
                  </a:lnTo>
                  <a:lnTo>
                    <a:pt x="229462" y="3197"/>
                  </a:lnTo>
                  <a:lnTo>
                    <a:pt x="20071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11846299" y="8842304"/>
            <a:ext cx="1162050" cy="1156970"/>
            <a:chOff x="11846299" y="8842304"/>
            <a:chExt cx="1162050" cy="1156970"/>
          </a:xfrm>
        </p:grpSpPr>
        <p:sp>
          <p:nvSpPr>
            <p:cNvPr id="135" name="object 135"/>
            <p:cNvSpPr/>
            <p:nvPr/>
          </p:nvSpPr>
          <p:spPr>
            <a:xfrm>
              <a:off x="12263983" y="9335485"/>
              <a:ext cx="744220" cy="663575"/>
            </a:xfrm>
            <a:custGeom>
              <a:avLst/>
              <a:gdLst/>
              <a:ahLst/>
              <a:cxnLst/>
              <a:rect l="l" t="t" r="r" b="b"/>
              <a:pathLst>
                <a:path w="744219" h="663575">
                  <a:moveTo>
                    <a:pt x="528354" y="29"/>
                  </a:moveTo>
                  <a:lnTo>
                    <a:pt x="481082" y="7178"/>
                  </a:lnTo>
                  <a:lnTo>
                    <a:pt x="426900" y="29589"/>
                  </a:lnTo>
                  <a:lnTo>
                    <a:pt x="372054" y="74259"/>
                  </a:lnTo>
                  <a:lnTo>
                    <a:pt x="317216" y="29587"/>
                  </a:lnTo>
                  <a:lnTo>
                    <a:pt x="263071" y="7167"/>
                  </a:lnTo>
                  <a:lnTo>
                    <a:pt x="215894" y="0"/>
                  </a:lnTo>
                  <a:lnTo>
                    <a:pt x="181961" y="1082"/>
                  </a:lnTo>
                  <a:lnTo>
                    <a:pt x="118040" y="19981"/>
                  </a:lnTo>
                  <a:lnTo>
                    <a:pt x="77074" y="47908"/>
                  </a:lnTo>
                  <a:lnTo>
                    <a:pt x="44930" y="83852"/>
                  </a:lnTo>
                  <a:lnTo>
                    <a:pt x="21889" y="124475"/>
                  </a:lnTo>
                  <a:lnTo>
                    <a:pt x="8233" y="166434"/>
                  </a:lnTo>
                  <a:lnTo>
                    <a:pt x="1050" y="207494"/>
                  </a:lnTo>
                  <a:lnTo>
                    <a:pt x="0" y="248586"/>
                  </a:lnTo>
                  <a:lnTo>
                    <a:pt x="5036" y="289598"/>
                  </a:lnTo>
                  <a:lnTo>
                    <a:pt x="16111" y="330418"/>
                  </a:lnTo>
                  <a:lnTo>
                    <a:pt x="33181" y="370936"/>
                  </a:lnTo>
                  <a:lnTo>
                    <a:pt x="56196" y="411040"/>
                  </a:lnTo>
                  <a:lnTo>
                    <a:pt x="85112" y="450618"/>
                  </a:lnTo>
                  <a:lnTo>
                    <a:pt x="119882" y="489559"/>
                  </a:lnTo>
                  <a:lnTo>
                    <a:pt x="160458" y="527753"/>
                  </a:lnTo>
                  <a:lnTo>
                    <a:pt x="214799" y="571003"/>
                  </a:lnTo>
                  <a:lnTo>
                    <a:pt x="266829" y="606466"/>
                  </a:lnTo>
                  <a:lnTo>
                    <a:pt x="312224" y="633690"/>
                  </a:lnTo>
                  <a:lnTo>
                    <a:pt x="346660" y="652223"/>
                  </a:lnTo>
                  <a:lnTo>
                    <a:pt x="365813" y="661613"/>
                  </a:lnTo>
                  <a:lnTo>
                    <a:pt x="367667" y="662723"/>
                  </a:lnTo>
                  <a:lnTo>
                    <a:pt x="369803" y="663341"/>
                  </a:lnTo>
                  <a:lnTo>
                    <a:pt x="372065" y="663341"/>
                  </a:lnTo>
                  <a:lnTo>
                    <a:pt x="374274" y="663341"/>
                  </a:lnTo>
                  <a:lnTo>
                    <a:pt x="376431" y="662733"/>
                  </a:lnTo>
                  <a:lnTo>
                    <a:pt x="378284" y="661613"/>
                  </a:lnTo>
                  <a:lnTo>
                    <a:pt x="397434" y="652220"/>
                  </a:lnTo>
                  <a:lnTo>
                    <a:pt x="431878" y="633681"/>
                  </a:lnTo>
                  <a:lnTo>
                    <a:pt x="477283" y="606453"/>
                  </a:lnTo>
                  <a:lnTo>
                    <a:pt x="529318" y="570991"/>
                  </a:lnTo>
                  <a:lnTo>
                    <a:pt x="583650" y="527753"/>
                  </a:lnTo>
                  <a:lnTo>
                    <a:pt x="624224" y="489560"/>
                  </a:lnTo>
                  <a:lnTo>
                    <a:pt x="658993" y="450622"/>
                  </a:lnTo>
                  <a:lnTo>
                    <a:pt x="687910" y="411054"/>
                  </a:lnTo>
                  <a:lnTo>
                    <a:pt x="710931" y="370971"/>
                  </a:lnTo>
                  <a:lnTo>
                    <a:pt x="728008" y="330486"/>
                  </a:lnTo>
                  <a:lnTo>
                    <a:pt x="739095" y="289716"/>
                  </a:lnTo>
                  <a:lnTo>
                    <a:pt x="744147" y="248773"/>
                  </a:lnTo>
                  <a:lnTo>
                    <a:pt x="743117" y="207774"/>
                  </a:lnTo>
                  <a:lnTo>
                    <a:pt x="735959" y="166832"/>
                  </a:lnTo>
                  <a:lnTo>
                    <a:pt x="720808" y="121308"/>
                  </a:lnTo>
                  <a:lnTo>
                    <a:pt x="702986" y="98782"/>
                  </a:lnTo>
                  <a:lnTo>
                    <a:pt x="691311" y="105159"/>
                  </a:lnTo>
                  <a:lnTo>
                    <a:pt x="689165" y="112488"/>
                  </a:lnTo>
                  <a:lnTo>
                    <a:pt x="692358" y="118321"/>
                  </a:lnTo>
                  <a:lnTo>
                    <a:pt x="698879" y="131315"/>
                  </a:lnTo>
                  <a:lnTo>
                    <a:pt x="704412" y="144644"/>
                  </a:lnTo>
                  <a:lnTo>
                    <a:pt x="708949" y="158304"/>
                  </a:lnTo>
                  <a:lnTo>
                    <a:pt x="712484" y="172287"/>
                  </a:lnTo>
                  <a:lnTo>
                    <a:pt x="720290" y="227151"/>
                  </a:lnTo>
                  <a:lnTo>
                    <a:pt x="716682" y="279391"/>
                  </a:lnTo>
                  <a:lnTo>
                    <a:pt x="703277" y="328834"/>
                  </a:lnTo>
                  <a:lnTo>
                    <a:pt x="681695" y="375303"/>
                  </a:lnTo>
                  <a:lnTo>
                    <a:pt x="653552" y="418625"/>
                  </a:lnTo>
                  <a:lnTo>
                    <a:pt x="620468" y="458624"/>
                  </a:lnTo>
                  <a:lnTo>
                    <a:pt x="584059" y="495124"/>
                  </a:lnTo>
                  <a:lnTo>
                    <a:pt x="545945" y="527952"/>
                  </a:lnTo>
                  <a:lnTo>
                    <a:pt x="507744" y="556933"/>
                  </a:lnTo>
                  <a:lnTo>
                    <a:pt x="471073" y="581890"/>
                  </a:lnTo>
                  <a:lnTo>
                    <a:pt x="437550" y="602649"/>
                  </a:lnTo>
                  <a:lnTo>
                    <a:pt x="386423" y="630875"/>
                  </a:lnTo>
                  <a:lnTo>
                    <a:pt x="372054" y="637991"/>
                  </a:lnTo>
                  <a:lnTo>
                    <a:pt x="357686" y="630871"/>
                  </a:lnTo>
                  <a:lnTo>
                    <a:pt x="306563" y="602629"/>
                  </a:lnTo>
                  <a:lnTo>
                    <a:pt x="273043" y="581855"/>
                  </a:lnTo>
                  <a:lnTo>
                    <a:pt x="236376" y="556881"/>
                  </a:lnTo>
                  <a:lnTo>
                    <a:pt x="198179" y="527879"/>
                  </a:lnTo>
                  <a:lnTo>
                    <a:pt x="160071" y="495025"/>
                  </a:lnTo>
                  <a:lnTo>
                    <a:pt x="123669" y="458494"/>
                  </a:lnTo>
                  <a:lnTo>
                    <a:pt x="90592" y="418460"/>
                  </a:lnTo>
                  <a:lnTo>
                    <a:pt x="62458" y="375098"/>
                  </a:lnTo>
                  <a:lnTo>
                    <a:pt x="40884" y="328584"/>
                  </a:lnTo>
                  <a:lnTo>
                    <a:pt x="27489" y="279091"/>
                  </a:lnTo>
                  <a:lnTo>
                    <a:pt x="23891" y="226794"/>
                  </a:lnTo>
                  <a:lnTo>
                    <a:pt x="31708" y="171869"/>
                  </a:lnTo>
                  <a:lnTo>
                    <a:pt x="48143" y="125216"/>
                  </a:lnTo>
                  <a:lnTo>
                    <a:pt x="77368" y="81691"/>
                  </a:lnTo>
                  <a:lnTo>
                    <a:pt x="118948" y="47036"/>
                  </a:lnTo>
                  <a:lnTo>
                    <a:pt x="172448" y="26993"/>
                  </a:lnTo>
                  <a:lnTo>
                    <a:pt x="218329" y="24266"/>
                  </a:lnTo>
                  <a:lnTo>
                    <a:pt x="262494" y="32073"/>
                  </a:lnTo>
                  <a:lnTo>
                    <a:pt x="312662" y="55136"/>
                  </a:lnTo>
                  <a:lnTo>
                    <a:pt x="362725" y="100311"/>
                  </a:lnTo>
                  <a:lnTo>
                    <a:pt x="367311" y="105892"/>
                  </a:lnTo>
                  <a:lnTo>
                    <a:pt x="376787" y="105902"/>
                  </a:lnTo>
                  <a:lnTo>
                    <a:pt x="381363" y="100311"/>
                  </a:lnTo>
                  <a:lnTo>
                    <a:pt x="431439" y="55138"/>
                  </a:lnTo>
                  <a:lnTo>
                    <a:pt x="481644" y="32084"/>
                  </a:lnTo>
                  <a:lnTo>
                    <a:pt x="525900" y="24295"/>
                  </a:lnTo>
                  <a:lnTo>
                    <a:pt x="558127" y="24921"/>
                  </a:lnTo>
                  <a:lnTo>
                    <a:pt x="610820" y="39428"/>
                  </a:lnTo>
                  <a:lnTo>
                    <a:pt x="645711" y="61516"/>
                  </a:lnTo>
                  <a:lnTo>
                    <a:pt x="650852" y="65746"/>
                  </a:lnTo>
                  <a:lnTo>
                    <a:pt x="658464" y="64982"/>
                  </a:lnTo>
                  <a:lnTo>
                    <a:pt x="666883" y="54678"/>
                  </a:lnTo>
                  <a:lnTo>
                    <a:pt x="666118" y="47087"/>
                  </a:lnTo>
                  <a:lnTo>
                    <a:pt x="660977" y="42878"/>
                  </a:lnTo>
                  <a:lnTo>
                    <a:pt x="621016" y="17557"/>
                  </a:lnTo>
                  <a:lnTo>
                    <a:pt x="577168" y="3528"/>
                  </a:lnTo>
                  <a:lnTo>
                    <a:pt x="562466" y="1145"/>
                  </a:lnTo>
                  <a:lnTo>
                    <a:pt x="528354" y="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352290" y="9485321"/>
              <a:ext cx="67344" cy="220851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11846294" y="8842304"/>
              <a:ext cx="1003300" cy="1151255"/>
            </a:xfrm>
            <a:custGeom>
              <a:avLst/>
              <a:gdLst/>
              <a:ahLst/>
              <a:cxnLst/>
              <a:rect l="l" t="t" r="r" b="b"/>
              <a:pathLst>
                <a:path w="1003300" h="1151254">
                  <a:moveTo>
                    <a:pt x="24942" y="510997"/>
                  </a:moveTo>
                  <a:lnTo>
                    <a:pt x="24244" y="489343"/>
                  </a:lnTo>
                  <a:lnTo>
                    <a:pt x="24091" y="416458"/>
                  </a:lnTo>
                  <a:lnTo>
                    <a:pt x="18694" y="411073"/>
                  </a:lnTo>
                  <a:lnTo>
                    <a:pt x="5397" y="411073"/>
                  </a:lnTo>
                  <a:lnTo>
                    <a:pt x="0" y="416458"/>
                  </a:lnTo>
                  <a:lnTo>
                    <a:pt x="38" y="482015"/>
                  </a:lnTo>
                  <a:lnTo>
                    <a:pt x="850" y="511784"/>
                  </a:lnTo>
                  <a:lnTo>
                    <a:pt x="6184" y="516877"/>
                  </a:lnTo>
                  <a:lnTo>
                    <a:pt x="12623" y="516877"/>
                  </a:lnTo>
                  <a:lnTo>
                    <a:pt x="19748" y="516597"/>
                  </a:lnTo>
                  <a:lnTo>
                    <a:pt x="24942" y="510997"/>
                  </a:lnTo>
                  <a:close/>
                </a:path>
                <a:path w="1003300" h="1151254">
                  <a:moveTo>
                    <a:pt x="604507" y="1119746"/>
                  </a:moveTo>
                  <a:lnTo>
                    <a:pt x="600100" y="1107198"/>
                  </a:lnTo>
                  <a:lnTo>
                    <a:pt x="593267" y="1103871"/>
                  </a:lnTo>
                  <a:lnTo>
                    <a:pt x="586955" y="1106081"/>
                  </a:lnTo>
                  <a:lnTo>
                    <a:pt x="566039" y="1112824"/>
                  </a:lnTo>
                  <a:lnTo>
                    <a:pt x="544791" y="1118552"/>
                  </a:lnTo>
                  <a:lnTo>
                    <a:pt x="523303" y="1123226"/>
                  </a:lnTo>
                  <a:lnTo>
                    <a:pt x="501650" y="1126832"/>
                  </a:lnTo>
                  <a:lnTo>
                    <a:pt x="458114" y="1118476"/>
                  </a:lnTo>
                  <a:lnTo>
                    <a:pt x="415721" y="1105877"/>
                  </a:lnTo>
                  <a:lnTo>
                    <a:pt x="374637" y="1089228"/>
                  </a:lnTo>
                  <a:lnTo>
                    <a:pt x="335026" y="1068705"/>
                  </a:lnTo>
                  <a:lnTo>
                    <a:pt x="297040" y="1044498"/>
                  </a:lnTo>
                  <a:lnTo>
                    <a:pt x="260832" y="1016787"/>
                  </a:lnTo>
                  <a:lnTo>
                    <a:pt x="226568" y="985761"/>
                  </a:lnTo>
                  <a:lnTo>
                    <a:pt x="194424" y="951585"/>
                  </a:lnTo>
                  <a:lnTo>
                    <a:pt x="164541" y="914463"/>
                  </a:lnTo>
                  <a:lnTo>
                    <a:pt x="137083" y="874572"/>
                  </a:lnTo>
                  <a:lnTo>
                    <a:pt x="112217" y="832091"/>
                  </a:lnTo>
                  <a:lnTo>
                    <a:pt x="90093" y="787209"/>
                  </a:lnTo>
                  <a:lnTo>
                    <a:pt x="70878" y="740105"/>
                  </a:lnTo>
                  <a:lnTo>
                    <a:pt x="54724" y="690956"/>
                  </a:lnTo>
                  <a:lnTo>
                    <a:pt x="41795" y="639965"/>
                  </a:lnTo>
                  <a:lnTo>
                    <a:pt x="32270" y="587311"/>
                  </a:lnTo>
                  <a:lnTo>
                    <a:pt x="31305" y="580720"/>
                  </a:lnTo>
                  <a:lnTo>
                    <a:pt x="25247" y="576148"/>
                  </a:lnTo>
                  <a:lnTo>
                    <a:pt x="12014" y="578078"/>
                  </a:lnTo>
                  <a:lnTo>
                    <a:pt x="7454" y="584200"/>
                  </a:lnTo>
                  <a:lnTo>
                    <a:pt x="8420" y="590778"/>
                  </a:lnTo>
                  <a:lnTo>
                    <a:pt x="17653" y="642340"/>
                  </a:lnTo>
                  <a:lnTo>
                    <a:pt x="30060" y="692378"/>
                  </a:lnTo>
                  <a:lnTo>
                    <a:pt x="45491" y="740727"/>
                  </a:lnTo>
                  <a:lnTo>
                    <a:pt x="63792" y="787234"/>
                  </a:lnTo>
                  <a:lnTo>
                    <a:pt x="84848" y="831723"/>
                  </a:lnTo>
                  <a:lnTo>
                    <a:pt x="108483" y="874052"/>
                  </a:lnTo>
                  <a:lnTo>
                    <a:pt x="134594" y="914057"/>
                  </a:lnTo>
                  <a:lnTo>
                    <a:pt x="163017" y="951572"/>
                  </a:lnTo>
                  <a:lnTo>
                    <a:pt x="193624" y="986434"/>
                  </a:lnTo>
                  <a:lnTo>
                    <a:pt x="226263" y="1018501"/>
                  </a:lnTo>
                  <a:lnTo>
                    <a:pt x="260794" y="1047597"/>
                  </a:lnTo>
                  <a:lnTo>
                    <a:pt x="297091" y="1073569"/>
                  </a:lnTo>
                  <a:lnTo>
                    <a:pt x="335000" y="1096251"/>
                  </a:lnTo>
                  <a:lnTo>
                    <a:pt x="374396" y="1115491"/>
                  </a:lnTo>
                  <a:lnTo>
                    <a:pt x="415124" y="1131125"/>
                  </a:lnTo>
                  <a:lnTo>
                    <a:pt x="457047" y="1142987"/>
                  </a:lnTo>
                  <a:lnTo>
                    <a:pt x="500024" y="1150937"/>
                  </a:lnTo>
                  <a:lnTo>
                    <a:pt x="501650" y="1151051"/>
                  </a:lnTo>
                  <a:lnTo>
                    <a:pt x="526554" y="1147127"/>
                  </a:lnTo>
                  <a:lnTo>
                    <a:pt x="549630" y="1142174"/>
                  </a:lnTo>
                  <a:lnTo>
                    <a:pt x="572439" y="1136065"/>
                  </a:lnTo>
                  <a:lnTo>
                    <a:pt x="594906" y="1128826"/>
                  </a:lnTo>
                  <a:lnTo>
                    <a:pt x="601192" y="1126629"/>
                  </a:lnTo>
                  <a:lnTo>
                    <a:pt x="604507" y="1119746"/>
                  </a:lnTo>
                  <a:close/>
                </a:path>
                <a:path w="1003300" h="1151254">
                  <a:moveTo>
                    <a:pt x="1002893" y="434276"/>
                  </a:moveTo>
                  <a:lnTo>
                    <a:pt x="1000226" y="146240"/>
                  </a:lnTo>
                  <a:lnTo>
                    <a:pt x="995451" y="141084"/>
                  </a:lnTo>
                  <a:lnTo>
                    <a:pt x="932776" y="134670"/>
                  </a:lnTo>
                  <a:lnTo>
                    <a:pt x="877836" y="126923"/>
                  </a:lnTo>
                  <a:lnTo>
                    <a:pt x="824572" y="117373"/>
                  </a:lnTo>
                  <a:lnTo>
                    <a:pt x="773099" y="106032"/>
                  </a:lnTo>
                  <a:lnTo>
                    <a:pt x="723519" y="92951"/>
                  </a:lnTo>
                  <a:lnTo>
                    <a:pt x="675944" y="78130"/>
                  </a:lnTo>
                  <a:lnTo>
                    <a:pt x="630478" y="61633"/>
                  </a:lnTo>
                  <a:lnTo>
                    <a:pt x="587235" y="43459"/>
                  </a:lnTo>
                  <a:lnTo>
                    <a:pt x="546303" y="23672"/>
                  </a:lnTo>
                  <a:lnTo>
                    <a:pt x="507822" y="2273"/>
                  </a:lnTo>
                  <a:lnTo>
                    <a:pt x="504024" y="0"/>
                  </a:lnTo>
                  <a:lnTo>
                    <a:pt x="499287" y="0"/>
                  </a:lnTo>
                  <a:lnTo>
                    <a:pt x="456806" y="23774"/>
                  </a:lnTo>
                  <a:lnTo>
                    <a:pt x="415658" y="43649"/>
                  </a:lnTo>
                  <a:lnTo>
                    <a:pt x="372160" y="61887"/>
                  </a:lnTo>
                  <a:lnTo>
                    <a:pt x="326428" y="78447"/>
                  </a:lnTo>
                  <a:lnTo>
                    <a:pt x="278561" y="93294"/>
                  </a:lnTo>
                  <a:lnTo>
                    <a:pt x="228663" y="106400"/>
                  </a:lnTo>
                  <a:lnTo>
                    <a:pt x="176860" y="117729"/>
                  </a:lnTo>
                  <a:lnTo>
                    <a:pt x="123240" y="127254"/>
                  </a:lnTo>
                  <a:lnTo>
                    <a:pt x="67932" y="134950"/>
                  </a:lnTo>
                  <a:lnTo>
                    <a:pt x="4787" y="141325"/>
                  </a:lnTo>
                  <a:lnTo>
                    <a:pt x="0" y="146532"/>
                  </a:lnTo>
                  <a:lnTo>
                    <a:pt x="0" y="339382"/>
                  </a:lnTo>
                  <a:lnTo>
                    <a:pt x="5397" y="344766"/>
                  </a:lnTo>
                  <a:lnTo>
                    <a:pt x="18694" y="344766"/>
                  </a:lnTo>
                  <a:lnTo>
                    <a:pt x="24091" y="339382"/>
                  </a:lnTo>
                  <a:lnTo>
                    <a:pt x="24091" y="163817"/>
                  </a:lnTo>
                  <a:lnTo>
                    <a:pt x="79806" y="157759"/>
                  </a:lnTo>
                  <a:lnTo>
                    <a:pt x="134023" y="149923"/>
                  </a:lnTo>
                  <a:lnTo>
                    <a:pt x="186626" y="140335"/>
                  </a:lnTo>
                  <a:lnTo>
                    <a:pt x="237540" y="129032"/>
                  </a:lnTo>
                  <a:lnTo>
                    <a:pt x="286639" y="116027"/>
                  </a:lnTo>
                  <a:lnTo>
                    <a:pt x="333844" y="101358"/>
                  </a:lnTo>
                  <a:lnTo>
                    <a:pt x="379044" y="85051"/>
                  </a:lnTo>
                  <a:lnTo>
                    <a:pt x="422148" y="67144"/>
                  </a:lnTo>
                  <a:lnTo>
                    <a:pt x="463054" y="47650"/>
                  </a:lnTo>
                  <a:lnTo>
                    <a:pt x="501662" y="26606"/>
                  </a:lnTo>
                  <a:lnTo>
                    <a:pt x="540067" y="47548"/>
                  </a:lnTo>
                  <a:lnTo>
                    <a:pt x="580745" y="66954"/>
                  </a:lnTo>
                  <a:lnTo>
                    <a:pt x="623608" y="84797"/>
                  </a:lnTo>
                  <a:lnTo>
                    <a:pt x="668553" y="101053"/>
                  </a:lnTo>
                  <a:lnTo>
                    <a:pt x="715467" y="115684"/>
                  </a:lnTo>
                  <a:lnTo>
                    <a:pt x="764273" y="128676"/>
                  </a:lnTo>
                  <a:lnTo>
                    <a:pt x="814844" y="139979"/>
                  </a:lnTo>
                  <a:lnTo>
                    <a:pt x="867105" y="149593"/>
                  </a:lnTo>
                  <a:lnTo>
                    <a:pt x="920953" y="157467"/>
                  </a:lnTo>
                  <a:lnTo>
                    <a:pt x="976287" y="163576"/>
                  </a:lnTo>
                  <a:lnTo>
                    <a:pt x="978789" y="434454"/>
                  </a:lnTo>
                  <a:lnTo>
                    <a:pt x="984173" y="439775"/>
                  </a:lnTo>
                  <a:lnTo>
                    <a:pt x="990777" y="439775"/>
                  </a:lnTo>
                  <a:lnTo>
                    <a:pt x="997534" y="439712"/>
                  </a:lnTo>
                  <a:lnTo>
                    <a:pt x="1002893" y="43427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5310952" y="8811348"/>
            <a:ext cx="1216025" cy="1219835"/>
            <a:chOff x="5310952" y="8811348"/>
            <a:chExt cx="1216025" cy="1219835"/>
          </a:xfrm>
        </p:grpSpPr>
        <p:sp>
          <p:nvSpPr>
            <p:cNvPr id="139" name="object 139"/>
            <p:cNvSpPr/>
            <p:nvPr/>
          </p:nvSpPr>
          <p:spPr>
            <a:xfrm>
              <a:off x="5310952" y="8811348"/>
              <a:ext cx="1071880" cy="1219835"/>
            </a:xfrm>
            <a:custGeom>
              <a:avLst/>
              <a:gdLst/>
              <a:ahLst/>
              <a:cxnLst/>
              <a:rect l="l" t="t" r="r" b="b"/>
              <a:pathLst>
                <a:path w="1071879" h="1219834">
                  <a:moveTo>
                    <a:pt x="524099" y="0"/>
                  </a:moveTo>
                  <a:lnTo>
                    <a:pt x="477150" y="5549"/>
                  </a:lnTo>
                  <a:lnTo>
                    <a:pt x="58172" y="248037"/>
                  </a:lnTo>
                  <a:lnTo>
                    <a:pt x="23031" y="279795"/>
                  </a:lnTo>
                  <a:lnTo>
                    <a:pt x="3211" y="323553"/>
                  </a:lnTo>
                  <a:lnTo>
                    <a:pt x="0" y="347839"/>
                  </a:lnTo>
                  <a:lnTo>
                    <a:pt x="1473" y="372155"/>
                  </a:lnTo>
                  <a:lnTo>
                    <a:pt x="18111" y="418534"/>
                  </a:lnTo>
                  <a:lnTo>
                    <a:pt x="449344" y="1155025"/>
                  </a:lnTo>
                  <a:lnTo>
                    <a:pt x="481637" y="1192234"/>
                  </a:lnTo>
                  <a:lnTo>
                    <a:pt x="524870" y="1214499"/>
                  </a:lnTo>
                  <a:lnTo>
                    <a:pt x="559026" y="1219442"/>
                  </a:lnTo>
                  <a:lnTo>
                    <a:pt x="574310" y="1218438"/>
                  </a:lnTo>
                  <a:lnTo>
                    <a:pt x="617632" y="1203526"/>
                  </a:lnTo>
                  <a:lnTo>
                    <a:pt x="1014824" y="970978"/>
                  </a:lnTo>
                  <a:lnTo>
                    <a:pt x="1050287" y="938641"/>
                  </a:lnTo>
                  <a:lnTo>
                    <a:pt x="1069647" y="895760"/>
                  </a:lnTo>
                  <a:lnTo>
                    <a:pt x="1071608" y="847862"/>
                  </a:lnTo>
                  <a:lnTo>
                    <a:pt x="1054875" y="800470"/>
                  </a:lnTo>
                  <a:lnTo>
                    <a:pt x="689473" y="176426"/>
                  </a:lnTo>
                  <a:lnTo>
                    <a:pt x="1034080" y="812648"/>
                  </a:lnTo>
                  <a:lnTo>
                    <a:pt x="1047714" y="850990"/>
                  </a:lnTo>
                  <a:lnTo>
                    <a:pt x="1046340" y="889664"/>
                  </a:lnTo>
                  <a:lnTo>
                    <a:pt x="1002646" y="950172"/>
                  </a:lnTo>
                  <a:lnTo>
                    <a:pt x="605465" y="1182741"/>
                  </a:lnTo>
                  <a:lnTo>
                    <a:pt x="550774" y="1194964"/>
                  </a:lnTo>
                  <a:lnTo>
                    <a:pt x="531603" y="1191359"/>
                  </a:lnTo>
                  <a:lnTo>
                    <a:pt x="496463" y="1173224"/>
                  </a:lnTo>
                  <a:lnTo>
                    <a:pt x="470149" y="1142847"/>
                  </a:lnTo>
                  <a:lnTo>
                    <a:pt x="38917" y="406356"/>
                  </a:lnTo>
                  <a:lnTo>
                    <a:pt x="25306" y="368525"/>
                  </a:lnTo>
                  <a:lnTo>
                    <a:pt x="24084" y="348736"/>
                  </a:lnTo>
                  <a:lnTo>
                    <a:pt x="26687" y="328997"/>
                  </a:lnTo>
                  <a:lnTo>
                    <a:pt x="42452" y="294093"/>
                  </a:lnTo>
                  <a:lnTo>
                    <a:pt x="467532" y="36263"/>
                  </a:lnTo>
                  <a:lnTo>
                    <a:pt x="522212" y="24046"/>
                  </a:lnTo>
                  <a:lnTo>
                    <a:pt x="541383" y="27645"/>
                  </a:lnTo>
                  <a:lnTo>
                    <a:pt x="576528" y="45784"/>
                  </a:lnTo>
                  <a:lnTo>
                    <a:pt x="602847" y="76157"/>
                  </a:lnTo>
                  <a:lnTo>
                    <a:pt x="631443" y="124993"/>
                  </a:lnTo>
                  <a:lnTo>
                    <a:pt x="638825" y="126909"/>
                  </a:lnTo>
                  <a:lnTo>
                    <a:pt x="650301" y="120198"/>
                  </a:lnTo>
                  <a:lnTo>
                    <a:pt x="652228" y="112805"/>
                  </a:lnTo>
                  <a:lnTo>
                    <a:pt x="623653" y="63979"/>
                  </a:lnTo>
                  <a:lnTo>
                    <a:pt x="609099" y="43689"/>
                  </a:lnTo>
                  <a:lnTo>
                    <a:pt x="591350" y="26770"/>
                  </a:lnTo>
                  <a:lnTo>
                    <a:pt x="570868" y="13587"/>
                  </a:lnTo>
                  <a:lnTo>
                    <a:pt x="548116" y="4505"/>
                  </a:lnTo>
                  <a:lnTo>
                    <a:pt x="524099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85339" y="9160981"/>
              <a:ext cx="178209" cy="17887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886503" y="9256498"/>
              <a:ext cx="179476" cy="178842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742283" y="9010146"/>
              <a:ext cx="178845" cy="17883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628919" y="9406513"/>
              <a:ext cx="179480" cy="179642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773764" y="9652820"/>
              <a:ext cx="178839" cy="179584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031350" y="9502000"/>
              <a:ext cx="178204" cy="179588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6253188" y="9030425"/>
              <a:ext cx="274320" cy="311785"/>
            </a:xfrm>
            <a:custGeom>
              <a:avLst/>
              <a:gdLst/>
              <a:ahLst/>
              <a:cxnLst/>
              <a:rect l="l" t="t" r="r" b="b"/>
              <a:pathLst>
                <a:path w="274320" h="311784">
                  <a:moveTo>
                    <a:pt x="176404" y="0"/>
                  </a:moveTo>
                  <a:lnTo>
                    <a:pt x="155880" y="1945"/>
                  </a:lnTo>
                  <a:lnTo>
                    <a:pt x="156727" y="1945"/>
                  </a:lnTo>
                  <a:lnTo>
                    <a:pt x="138581" y="7347"/>
                  </a:lnTo>
                  <a:lnTo>
                    <a:pt x="94622" y="43187"/>
                  </a:lnTo>
                  <a:lnTo>
                    <a:pt x="16781" y="158576"/>
                  </a:lnTo>
                  <a:lnTo>
                    <a:pt x="1945" y="193793"/>
                  </a:lnTo>
                  <a:lnTo>
                    <a:pt x="0" y="212752"/>
                  </a:lnTo>
                  <a:lnTo>
                    <a:pt x="1818" y="232009"/>
                  </a:lnTo>
                  <a:lnTo>
                    <a:pt x="16245" y="267411"/>
                  </a:lnTo>
                  <a:lnTo>
                    <a:pt x="43189" y="294520"/>
                  </a:lnTo>
                  <a:lnTo>
                    <a:pt x="83383" y="310236"/>
                  </a:lnTo>
                  <a:lnTo>
                    <a:pt x="97753" y="311305"/>
                  </a:lnTo>
                  <a:lnTo>
                    <a:pt x="104025" y="311305"/>
                  </a:lnTo>
                  <a:lnTo>
                    <a:pt x="152034" y="295055"/>
                  </a:lnTo>
                  <a:lnTo>
                    <a:pt x="161688" y="287194"/>
                  </a:lnTo>
                  <a:lnTo>
                    <a:pt x="97516" y="287194"/>
                  </a:lnTo>
                  <a:lnTo>
                    <a:pt x="84101" y="285819"/>
                  </a:lnTo>
                  <a:lnTo>
                    <a:pt x="83513" y="285819"/>
                  </a:lnTo>
                  <a:lnTo>
                    <a:pt x="69492" y="281488"/>
                  </a:lnTo>
                  <a:lnTo>
                    <a:pt x="36349" y="254108"/>
                  </a:lnTo>
                  <a:lnTo>
                    <a:pt x="24102" y="212902"/>
                  </a:lnTo>
                  <a:lnTo>
                    <a:pt x="25570" y="198607"/>
                  </a:lnTo>
                  <a:lnTo>
                    <a:pt x="114600" y="56663"/>
                  </a:lnTo>
                  <a:lnTo>
                    <a:pt x="147740" y="29641"/>
                  </a:lnTo>
                  <a:lnTo>
                    <a:pt x="161416" y="25571"/>
                  </a:lnTo>
                  <a:lnTo>
                    <a:pt x="160766" y="25571"/>
                  </a:lnTo>
                  <a:lnTo>
                    <a:pt x="176240" y="24105"/>
                  </a:lnTo>
                  <a:lnTo>
                    <a:pt x="239437" y="24105"/>
                  </a:lnTo>
                  <a:lnTo>
                    <a:pt x="230576" y="16780"/>
                  </a:lnTo>
                  <a:lnTo>
                    <a:pt x="213568" y="7570"/>
                  </a:lnTo>
                  <a:lnTo>
                    <a:pt x="195365" y="1945"/>
                  </a:lnTo>
                  <a:lnTo>
                    <a:pt x="176404" y="0"/>
                  </a:lnTo>
                  <a:close/>
                </a:path>
                <a:path w="274320" h="311784">
                  <a:moveTo>
                    <a:pt x="239437" y="24105"/>
                  </a:moveTo>
                  <a:lnTo>
                    <a:pt x="176240" y="24105"/>
                  </a:lnTo>
                  <a:lnTo>
                    <a:pt x="190536" y="25571"/>
                  </a:lnTo>
                  <a:lnTo>
                    <a:pt x="204269" y="29812"/>
                  </a:lnTo>
                  <a:lnTo>
                    <a:pt x="237411" y="57192"/>
                  </a:lnTo>
                  <a:lnTo>
                    <a:pt x="249656" y="98404"/>
                  </a:lnTo>
                  <a:lnTo>
                    <a:pt x="248188" y="112701"/>
                  </a:lnTo>
                  <a:lnTo>
                    <a:pt x="159164" y="254636"/>
                  </a:lnTo>
                  <a:lnTo>
                    <a:pt x="126019" y="281659"/>
                  </a:lnTo>
                  <a:lnTo>
                    <a:pt x="97516" y="287194"/>
                  </a:lnTo>
                  <a:lnTo>
                    <a:pt x="161688" y="287194"/>
                  </a:lnTo>
                  <a:lnTo>
                    <a:pt x="256973" y="152723"/>
                  </a:lnTo>
                  <a:lnTo>
                    <a:pt x="271814" y="117507"/>
                  </a:lnTo>
                  <a:lnTo>
                    <a:pt x="273763" y="98548"/>
                  </a:lnTo>
                  <a:lnTo>
                    <a:pt x="271946" y="79291"/>
                  </a:lnTo>
                  <a:lnTo>
                    <a:pt x="266424" y="60745"/>
                  </a:lnTo>
                  <a:lnTo>
                    <a:pt x="257520" y="43889"/>
                  </a:lnTo>
                  <a:lnTo>
                    <a:pt x="245486" y="29106"/>
                  </a:lnTo>
                  <a:lnTo>
                    <a:pt x="239437" y="2410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305163" y="9124343"/>
              <a:ext cx="110237" cy="81620"/>
            </a:xfrm>
            <a:prstGeom prst="rect">
              <a:avLst/>
            </a:prstGeom>
          </p:spPr>
        </p:pic>
      </p:grpSp>
      <p:grpSp>
        <p:nvGrpSpPr>
          <p:cNvPr id="148" name="object 148"/>
          <p:cNvGrpSpPr/>
          <p:nvPr/>
        </p:nvGrpSpPr>
        <p:grpSpPr>
          <a:xfrm>
            <a:off x="8509110" y="7365205"/>
            <a:ext cx="1303655" cy="1057910"/>
            <a:chOff x="8509110" y="7365205"/>
            <a:chExt cx="1303655" cy="1057910"/>
          </a:xfrm>
        </p:grpSpPr>
        <p:sp>
          <p:nvSpPr>
            <p:cNvPr id="149" name="object 149"/>
            <p:cNvSpPr/>
            <p:nvPr/>
          </p:nvSpPr>
          <p:spPr>
            <a:xfrm>
              <a:off x="8729256" y="7404093"/>
              <a:ext cx="1083310" cy="1018540"/>
            </a:xfrm>
            <a:custGeom>
              <a:avLst/>
              <a:gdLst/>
              <a:ahLst/>
              <a:cxnLst/>
              <a:rect l="l" t="t" r="r" b="b"/>
              <a:pathLst>
                <a:path w="1083309" h="1018540">
                  <a:moveTo>
                    <a:pt x="405282" y="579729"/>
                  </a:moveTo>
                  <a:lnTo>
                    <a:pt x="398475" y="537705"/>
                  </a:lnTo>
                  <a:lnTo>
                    <a:pt x="381177" y="504304"/>
                  </a:lnTo>
                  <a:lnTo>
                    <a:pt x="381177" y="579729"/>
                  </a:lnTo>
                  <a:lnTo>
                    <a:pt x="372681" y="621753"/>
                  </a:lnTo>
                  <a:lnTo>
                    <a:pt x="372605" y="622109"/>
                  </a:lnTo>
                  <a:lnTo>
                    <a:pt x="349224" y="656755"/>
                  </a:lnTo>
                  <a:lnTo>
                    <a:pt x="314579" y="680135"/>
                  </a:lnTo>
                  <a:lnTo>
                    <a:pt x="272186" y="688721"/>
                  </a:lnTo>
                  <a:lnTo>
                    <a:pt x="229806" y="680135"/>
                  </a:lnTo>
                  <a:lnTo>
                    <a:pt x="195160" y="656755"/>
                  </a:lnTo>
                  <a:lnTo>
                    <a:pt x="171780" y="622109"/>
                  </a:lnTo>
                  <a:lnTo>
                    <a:pt x="163195" y="579729"/>
                  </a:lnTo>
                  <a:lnTo>
                    <a:pt x="171704" y="537705"/>
                  </a:lnTo>
                  <a:lnTo>
                    <a:pt x="171780" y="537349"/>
                  </a:lnTo>
                  <a:lnTo>
                    <a:pt x="195160" y="502704"/>
                  </a:lnTo>
                  <a:lnTo>
                    <a:pt x="229806" y="479323"/>
                  </a:lnTo>
                  <a:lnTo>
                    <a:pt x="272186" y="470738"/>
                  </a:lnTo>
                  <a:lnTo>
                    <a:pt x="314579" y="479323"/>
                  </a:lnTo>
                  <a:lnTo>
                    <a:pt x="349224" y="502704"/>
                  </a:lnTo>
                  <a:lnTo>
                    <a:pt x="372605" y="537349"/>
                  </a:lnTo>
                  <a:lnTo>
                    <a:pt x="381177" y="579729"/>
                  </a:lnTo>
                  <a:lnTo>
                    <a:pt x="381177" y="504304"/>
                  </a:lnTo>
                  <a:lnTo>
                    <a:pt x="350735" y="472351"/>
                  </a:lnTo>
                  <a:lnTo>
                    <a:pt x="314210" y="453440"/>
                  </a:lnTo>
                  <a:lnTo>
                    <a:pt x="272186" y="446646"/>
                  </a:lnTo>
                  <a:lnTo>
                    <a:pt x="230174" y="453440"/>
                  </a:lnTo>
                  <a:lnTo>
                    <a:pt x="193636" y="472351"/>
                  </a:lnTo>
                  <a:lnTo>
                    <a:pt x="164820" y="501180"/>
                  </a:lnTo>
                  <a:lnTo>
                    <a:pt x="145897" y="537705"/>
                  </a:lnTo>
                  <a:lnTo>
                    <a:pt x="139103" y="579729"/>
                  </a:lnTo>
                  <a:lnTo>
                    <a:pt x="145897" y="621753"/>
                  </a:lnTo>
                  <a:lnTo>
                    <a:pt x="164820" y="658279"/>
                  </a:lnTo>
                  <a:lnTo>
                    <a:pt x="193636" y="687095"/>
                  </a:lnTo>
                  <a:lnTo>
                    <a:pt x="230174" y="706018"/>
                  </a:lnTo>
                  <a:lnTo>
                    <a:pt x="272186" y="712812"/>
                  </a:lnTo>
                  <a:lnTo>
                    <a:pt x="314210" y="706018"/>
                  </a:lnTo>
                  <a:lnTo>
                    <a:pt x="347624" y="688721"/>
                  </a:lnTo>
                  <a:lnTo>
                    <a:pt x="350735" y="687095"/>
                  </a:lnTo>
                  <a:lnTo>
                    <a:pt x="379564" y="658279"/>
                  </a:lnTo>
                  <a:lnTo>
                    <a:pt x="398475" y="621753"/>
                  </a:lnTo>
                  <a:lnTo>
                    <a:pt x="405282" y="579729"/>
                  </a:lnTo>
                  <a:close/>
                </a:path>
                <a:path w="1083309" h="1018540">
                  <a:moveTo>
                    <a:pt x="544385" y="966254"/>
                  </a:moveTo>
                  <a:lnTo>
                    <a:pt x="538835" y="927290"/>
                  </a:lnTo>
                  <a:lnTo>
                    <a:pt x="522960" y="890968"/>
                  </a:lnTo>
                  <a:lnTo>
                    <a:pt x="497827" y="858088"/>
                  </a:lnTo>
                  <a:lnTo>
                    <a:pt x="464566" y="829424"/>
                  </a:lnTo>
                  <a:lnTo>
                    <a:pt x="424268" y="805764"/>
                  </a:lnTo>
                  <a:lnTo>
                    <a:pt x="378040" y="787895"/>
                  </a:lnTo>
                  <a:lnTo>
                    <a:pt x="326974" y="776592"/>
                  </a:lnTo>
                  <a:lnTo>
                    <a:pt x="272186" y="772655"/>
                  </a:lnTo>
                  <a:lnTo>
                    <a:pt x="217411" y="776592"/>
                  </a:lnTo>
                  <a:lnTo>
                    <a:pt x="166344" y="787895"/>
                  </a:lnTo>
                  <a:lnTo>
                    <a:pt x="120116" y="805764"/>
                  </a:lnTo>
                  <a:lnTo>
                    <a:pt x="79819" y="829424"/>
                  </a:lnTo>
                  <a:lnTo>
                    <a:pt x="46545" y="858088"/>
                  </a:lnTo>
                  <a:lnTo>
                    <a:pt x="21424" y="890968"/>
                  </a:lnTo>
                  <a:lnTo>
                    <a:pt x="5537" y="927290"/>
                  </a:lnTo>
                  <a:lnTo>
                    <a:pt x="0" y="966254"/>
                  </a:lnTo>
                  <a:lnTo>
                    <a:pt x="406" y="976947"/>
                  </a:lnTo>
                  <a:lnTo>
                    <a:pt x="8496" y="1014933"/>
                  </a:lnTo>
                  <a:lnTo>
                    <a:pt x="15252" y="1018527"/>
                  </a:lnTo>
                  <a:lnTo>
                    <a:pt x="27952" y="1014514"/>
                  </a:lnTo>
                  <a:lnTo>
                    <a:pt x="31496" y="1007745"/>
                  </a:lnTo>
                  <a:lnTo>
                    <a:pt x="29514" y="1001407"/>
                  </a:lnTo>
                  <a:lnTo>
                    <a:pt x="27152" y="992733"/>
                  </a:lnTo>
                  <a:lnTo>
                    <a:pt x="25463" y="983957"/>
                  </a:lnTo>
                  <a:lnTo>
                    <a:pt x="24447" y="975118"/>
                  </a:lnTo>
                  <a:lnTo>
                    <a:pt x="24104" y="966254"/>
                  </a:lnTo>
                  <a:lnTo>
                    <a:pt x="30670" y="927442"/>
                  </a:lnTo>
                  <a:lnTo>
                    <a:pt x="49352" y="891781"/>
                  </a:lnTo>
                  <a:lnTo>
                    <a:pt x="78676" y="860310"/>
                  </a:lnTo>
                  <a:lnTo>
                    <a:pt x="117119" y="834034"/>
                  </a:lnTo>
                  <a:lnTo>
                    <a:pt x="163182" y="814006"/>
                  </a:lnTo>
                  <a:lnTo>
                    <a:pt x="215379" y="801243"/>
                  </a:lnTo>
                  <a:lnTo>
                    <a:pt x="272186" y="796759"/>
                  </a:lnTo>
                  <a:lnTo>
                    <a:pt x="329006" y="801243"/>
                  </a:lnTo>
                  <a:lnTo>
                    <a:pt x="381203" y="814006"/>
                  </a:lnTo>
                  <a:lnTo>
                    <a:pt x="427266" y="834034"/>
                  </a:lnTo>
                  <a:lnTo>
                    <a:pt x="465709" y="860310"/>
                  </a:lnTo>
                  <a:lnTo>
                    <a:pt x="495020" y="891781"/>
                  </a:lnTo>
                  <a:lnTo>
                    <a:pt x="513715" y="927442"/>
                  </a:lnTo>
                  <a:lnTo>
                    <a:pt x="520280" y="966254"/>
                  </a:lnTo>
                  <a:lnTo>
                    <a:pt x="519938" y="975106"/>
                  </a:lnTo>
                  <a:lnTo>
                    <a:pt x="518922" y="983932"/>
                  </a:lnTo>
                  <a:lnTo>
                    <a:pt x="517232" y="992708"/>
                  </a:lnTo>
                  <a:lnTo>
                    <a:pt x="514870" y="1001407"/>
                  </a:lnTo>
                  <a:lnTo>
                    <a:pt x="512889" y="1007757"/>
                  </a:lnTo>
                  <a:lnTo>
                    <a:pt x="516432" y="1014514"/>
                  </a:lnTo>
                  <a:lnTo>
                    <a:pt x="523976" y="1016863"/>
                  </a:lnTo>
                  <a:lnTo>
                    <a:pt x="526376" y="1017041"/>
                  </a:lnTo>
                  <a:lnTo>
                    <a:pt x="531507" y="1017041"/>
                  </a:lnTo>
                  <a:lnTo>
                    <a:pt x="543966" y="976934"/>
                  </a:lnTo>
                  <a:lnTo>
                    <a:pt x="544385" y="966254"/>
                  </a:lnTo>
                  <a:close/>
                </a:path>
                <a:path w="1083309" h="1018540">
                  <a:moveTo>
                    <a:pt x="969302" y="134747"/>
                  </a:moveTo>
                  <a:lnTo>
                    <a:pt x="961796" y="92202"/>
                  </a:lnTo>
                  <a:lnTo>
                    <a:pt x="940904" y="55219"/>
                  </a:lnTo>
                  <a:lnTo>
                    <a:pt x="909066" y="26035"/>
                  </a:lnTo>
                  <a:lnTo>
                    <a:pt x="868718" y="6883"/>
                  </a:lnTo>
                  <a:lnTo>
                    <a:pt x="822299" y="0"/>
                  </a:lnTo>
                  <a:lnTo>
                    <a:pt x="784733" y="4394"/>
                  </a:lnTo>
                  <a:lnTo>
                    <a:pt x="750366" y="17081"/>
                  </a:lnTo>
                  <a:lnTo>
                    <a:pt x="720598" y="37338"/>
                  </a:lnTo>
                  <a:lnTo>
                    <a:pt x="703605" y="56730"/>
                  </a:lnTo>
                  <a:lnTo>
                    <a:pt x="702144" y="55968"/>
                  </a:lnTo>
                  <a:lnTo>
                    <a:pt x="668553" y="46253"/>
                  </a:lnTo>
                  <a:lnTo>
                    <a:pt x="633018" y="42913"/>
                  </a:lnTo>
                  <a:lnTo>
                    <a:pt x="579958" y="50444"/>
                  </a:lnTo>
                  <a:lnTo>
                    <a:pt x="533831" y="71412"/>
                  </a:lnTo>
                  <a:lnTo>
                    <a:pt x="497433" y="103339"/>
                  </a:lnTo>
                  <a:lnTo>
                    <a:pt x="473557" y="143814"/>
                  </a:lnTo>
                  <a:lnTo>
                    <a:pt x="464972" y="190373"/>
                  </a:lnTo>
                  <a:lnTo>
                    <a:pt x="465315" y="199872"/>
                  </a:lnTo>
                  <a:lnTo>
                    <a:pt x="466344" y="209296"/>
                  </a:lnTo>
                  <a:lnTo>
                    <a:pt x="468045" y="218605"/>
                  </a:lnTo>
                  <a:lnTo>
                    <a:pt x="470433" y="227799"/>
                  </a:lnTo>
                  <a:lnTo>
                    <a:pt x="433705" y="249402"/>
                  </a:lnTo>
                  <a:lnTo>
                    <a:pt x="405511" y="279298"/>
                  </a:lnTo>
                  <a:lnTo>
                    <a:pt x="387426" y="315379"/>
                  </a:lnTo>
                  <a:lnTo>
                    <a:pt x="381038" y="355587"/>
                  </a:lnTo>
                  <a:lnTo>
                    <a:pt x="389572" y="401904"/>
                  </a:lnTo>
                  <a:lnTo>
                    <a:pt x="413372" y="441998"/>
                  </a:lnTo>
                  <a:lnTo>
                    <a:pt x="449745" y="472846"/>
                  </a:lnTo>
                  <a:lnTo>
                    <a:pt x="495998" y="491439"/>
                  </a:lnTo>
                  <a:lnTo>
                    <a:pt x="515188" y="529805"/>
                  </a:lnTo>
                  <a:lnTo>
                    <a:pt x="546417" y="559943"/>
                  </a:lnTo>
                  <a:lnTo>
                    <a:pt x="586676" y="579653"/>
                  </a:lnTo>
                  <a:lnTo>
                    <a:pt x="633018" y="586714"/>
                  </a:lnTo>
                  <a:lnTo>
                    <a:pt x="663321" y="583742"/>
                  </a:lnTo>
                  <a:lnTo>
                    <a:pt x="691921" y="575106"/>
                  </a:lnTo>
                  <a:lnTo>
                    <a:pt x="717867" y="561174"/>
                  </a:lnTo>
                  <a:lnTo>
                    <a:pt x="740219" y="542340"/>
                  </a:lnTo>
                  <a:lnTo>
                    <a:pt x="744816" y="537527"/>
                  </a:lnTo>
                  <a:lnTo>
                    <a:pt x="744664" y="529907"/>
                  </a:lnTo>
                  <a:lnTo>
                    <a:pt x="735050" y="520712"/>
                  </a:lnTo>
                  <a:lnTo>
                    <a:pt x="727405" y="520865"/>
                  </a:lnTo>
                  <a:lnTo>
                    <a:pt x="722820" y="525678"/>
                  </a:lnTo>
                  <a:lnTo>
                    <a:pt x="704164" y="541350"/>
                  </a:lnTo>
                  <a:lnTo>
                    <a:pt x="682459" y="552945"/>
                  </a:lnTo>
                  <a:lnTo>
                    <a:pt x="658482" y="560133"/>
                  </a:lnTo>
                  <a:lnTo>
                    <a:pt x="633018" y="562610"/>
                  </a:lnTo>
                  <a:lnTo>
                    <a:pt x="592759" y="556323"/>
                  </a:lnTo>
                  <a:lnTo>
                    <a:pt x="558215" y="538848"/>
                  </a:lnTo>
                  <a:lnTo>
                    <a:pt x="532206" y="512241"/>
                  </a:lnTo>
                  <a:lnTo>
                    <a:pt x="517563" y="478561"/>
                  </a:lnTo>
                  <a:lnTo>
                    <a:pt x="516521" y="473786"/>
                  </a:lnTo>
                  <a:lnTo>
                    <a:pt x="512699" y="470115"/>
                  </a:lnTo>
                  <a:lnTo>
                    <a:pt x="466725" y="454825"/>
                  </a:lnTo>
                  <a:lnTo>
                    <a:pt x="434187" y="429209"/>
                  </a:lnTo>
                  <a:lnTo>
                    <a:pt x="412813" y="395198"/>
                  </a:lnTo>
                  <a:lnTo>
                    <a:pt x="405130" y="355587"/>
                  </a:lnTo>
                  <a:lnTo>
                    <a:pt x="411213" y="320268"/>
                  </a:lnTo>
                  <a:lnTo>
                    <a:pt x="428358" y="288912"/>
                  </a:lnTo>
                  <a:lnTo>
                    <a:pt x="454939" y="263613"/>
                  </a:lnTo>
                  <a:lnTo>
                    <a:pt x="489356" y="246468"/>
                  </a:lnTo>
                  <a:lnTo>
                    <a:pt x="496239" y="243751"/>
                  </a:lnTo>
                  <a:lnTo>
                    <a:pt x="499275" y="236982"/>
                  </a:lnTo>
                  <a:lnTo>
                    <a:pt x="493268" y="220040"/>
                  </a:lnTo>
                  <a:lnTo>
                    <a:pt x="490943" y="210299"/>
                  </a:lnTo>
                  <a:lnTo>
                    <a:pt x="489546" y="200393"/>
                  </a:lnTo>
                  <a:lnTo>
                    <a:pt x="489077" y="190373"/>
                  </a:lnTo>
                  <a:lnTo>
                    <a:pt x="496430" y="151422"/>
                  </a:lnTo>
                  <a:lnTo>
                    <a:pt x="516890" y="117563"/>
                  </a:lnTo>
                  <a:lnTo>
                    <a:pt x="548055" y="90843"/>
                  </a:lnTo>
                  <a:lnTo>
                    <a:pt x="587565" y="73317"/>
                  </a:lnTo>
                  <a:lnTo>
                    <a:pt x="633018" y="67017"/>
                  </a:lnTo>
                  <a:lnTo>
                    <a:pt x="663854" y="69888"/>
                  </a:lnTo>
                  <a:lnTo>
                    <a:pt x="692950" y="78232"/>
                  </a:lnTo>
                  <a:lnTo>
                    <a:pt x="705345" y="84569"/>
                  </a:lnTo>
                  <a:lnTo>
                    <a:pt x="705726" y="84810"/>
                  </a:lnTo>
                  <a:lnTo>
                    <a:pt x="719328" y="91694"/>
                  </a:lnTo>
                  <a:lnTo>
                    <a:pt x="742048" y="109893"/>
                  </a:lnTo>
                  <a:lnTo>
                    <a:pt x="746772" y="114554"/>
                  </a:lnTo>
                  <a:lnTo>
                    <a:pt x="754392" y="114554"/>
                  </a:lnTo>
                  <a:lnTo>
                    <a:pt x="763778" y="105117"/>
                  </a:lnTo>
                  <a:lnTo>
                    <a:pt x="763752" y="97485"/>
                  </a:lnTo>
                  <a:lnTo>
                    <a:pt x="759040" y="92786"/>
                  </a:lnTo>
                  <a:lnTo>
                    <a:pt x="732675" y="71628"/>
                  </a:lnTo>
                  <a:lnTo>
                    <a:pt x="725538" y="67983"/>
                  </a:lnTo>
                  <a:lnTo>
                    <a:pt x="736739" y="55232"/>
                  </a:lnTo>
                  <a:lnTo>
                    <a:pt x="761720" y="38341"/>
                  </a:lnTo>
                  <a:lnTo>
                    <a:pt x="790638" y="27762"/>
                  </a:lnTo>
                  <a:lnTo>
                    <a:pt x="822299" y="24104"/>
                  </a:lnTo>
                  <a:lnTo>
                    <a:pt x="870089" y="32816"/>
                  </a:lnTo>
                  <a:lnTo>
                    <a:pt x="909167" y="56553"/>
                  </a:lnTo>
                  <a:lnTo>
                    <a:pt x="935532" y="91719"/>
                  </a:lnTo>
                  <a:lnTo>
                    <a:pt x="945197" y="134747"/>
                  </a:lnTo>
                  <a:lnTo>
                    <a:pt x="944600" y="145770"/>
                  </a:lnTo>
                  <a:lnTo>
                    <a:pt x="942809" y="156603"/>
                  </a:lnTo>
                  <a:lnTo>
                    <a:pt x="939825" y="167195"/>
                  </a:lnTo>
                  <a:lnTo>
                    <a:pt x="935672" y="177507"/>
                  </a:lnTo>
                  <a:lnTo>
                    <a:pt x="932853" y="183540"/>
                  </a:lnTo>
                  <a:lnTo>
                    <a:pt x="935456" y="190703"/>
                  </a:lnTo>
                  <a:lnTo>
                    <a:pt x="943152" y="194284"/>
                  </a:lnTo>
                  <a:lnTo>
                    <a:pt x="944880" y="194652"/>
                  </a:lnTo>
                  <a:lnTo>
                    <a:pt x="946581" y="194652"/>
                  </a:lnTo>
                  <a:lnTo>
                    <a:pt x="951115" y="194652"/>
                  </a:lnTo>
                  <a:lnTo>
                    <a:pt x="968565" y="148412"/>
                  </a:lnTo>
                  <a:lnTo>
                    <a:pt x="969302" y="134747"/>
                  </a:lnTo>
                  <a:close/>
                </a:path>
                <a:path w="1083309" h="1018540">
                  <a:moveTo>
                    <a:pt x="1083233" y="295973"/>
                  </a:moveTo>
                  <a:lnTo>
                    <a:pt x="1066368" y="233159"/>
                  </a:lnTo>
                  <a:lnTo>
                    <a:pt x="1020470" y="187007"/>
                  </a:lnTo>
                  <a:lnTo>
                    <a:pt x="1014717" y="183680"/>
                  </a:lnTo>
                  <a:lnTo>
                    <a:pt x="1007351" y="185610"/>
                  </a:lnTo>
                  <a:lnTo>
                    <a:pt x="1000658" y="197116"/>
                  </a:lnTo>
                  <a:lnTo>
                    <a:pt x="1002614" y="204495"/>
                  </a:lnTo>
                  <a:lnTo>
                    <a:pt x="1008367" y="207835"/>
                  </a:lnTo>
                  <a:lnTo>
                    <a:pt x="1029512" y="224205"/>
                  </a:lnTo>
                  <a:lnTo>
                    <a:pt x="1045489" y="245173"/>
                  </a:lnTo>
                  <a:lnTo>
                    <a:pt x="1055611" y="269506"/>
                  </a:lnTo>
                  <a:lnTo>
                    <a:pt x="1059129" y="295973"/>
                  </a:lnTo>
                  <a:lnTo>
                    <a:pt x="1052753" y="331660"/>
                  </a:lnTo>
                  <a:lnTo>
                    <a:pt x="1035011" y="361924"/>
                  </a:lnTo>
                  <a:lnTo>
                    <a:pt x="1007999" y="384327"/>
                  </a:lnTo>
                  <a:lnTo>
                    <a:pt x="973810" y="396379"/>
                  </a:lnTo>
                  <a:lnTo>
                    <a:pt x="969848" y="397027"/>
                  </a:lnTo>
                  <a:lnTo>
                    <a:pt x="966470" y="399618"/>
                  </a:lnTo>
                  <a:lnTo>
                    <a:pt x="963129" y="406920"/>
                  </a:lnTo>
                  <a:lnTo>
                    <a:pt x="963383" y="411162"/>
                  </a:lnTo>
                  <a:lnTo>
                    <a:pt x="965492" y="414578"/>
                  </a:lnTo>
                  <a:lnTo>
                    <a:pt x="971169" y="425259"/>
                  </a:lnTo>
                  <a:lnTo>
                    <a:pt x="975245" y="436194"/>
                  </a:lnTo>
                  <a:lnTo>
                    <a:pt x="977684" y="447344"/>
                  </a:lnTo>
                  <a:lnTo>
                    <a:pt x="978509" y="458685"/>
                  </a:lnTo>
                  <a:lnTo>
                    <a:pt x="967867" y="499097"/>
                  </a:lnTo>
                  <a:lnTo>
                    <a:pt x="938872" y="532130"/>
                  </a:lnTo>
                  <a:lnTo>
                    <a:pt x="895896" y="554431"/>
                  </a:lnTo>
                  <a:lnTo>
                    <a:pt x="843330" y="562610"/>
                  </a:lnTo>
                  <a:lnTo>
                    <a:pt x="831164" y="562190"/>
                  </a:lnTo>
                  <a:lnTo>
                    <a:pt x="819175" y="560933"/>
                  </a:lnTo>
                  <a:lnTo>
                    <a:pt x="807415" y="558863"/>
                  </a:lnTo>
                  <a:lnTo>
                    <a:pt x="795896" y="555967"/>
                  </a:lnTo>
                  <a:lnTo>
                    <a:pt x="789470" y="554101"/>
                  </a:lnTo>
                  <a:lnTo>
                    <a:pt x="782828" y="557796"/>
                  </a:lnTo>
                  <a:lnTo>
                    <a:pt x="779106" y="570572"/>
                  </a:lnTo>
                  <a:lnTo>
                    <a:pt x="782789" y="577253"/>
                  </a:lnTo>
                  <a:lnTo>
                    <a:pt x="789178" y="579107"/>
                  </a:lnTo>
                  <a:lnTo>
                    <a:pt x="802335" y="582422"/>
                  </a:lnTo>
                  <a:lnTo>
                    <a:pt x="815784" y="584796"/>
                  </a:lnTo>
                  <a:lnTo>
                    <a:pt x="829462" y="586232"/>
                  </a:lnTo>
                  <a:lnTo>
                    <a:pt x="843330" y="586714"/>
                  </a:lnTo>
                  <a:lnTo>
                    <a:pt x="893622" y="580174"/>
                  </a:lnTo>
                  <a:lnTo>
                    <a:pt x="937336" y="561975"/>
                  </a:lnTo>
                  <a:lnTo>
                    <a:pt x="971829" y="534250"/>
                  </a:lnTo>
                  <a:lnTo>
                    <a:pt x="994473" y="499110"/>
                  </a:lnTo>
                  <a:lnTo>
                    <a:pt x="1002601" y="458685"/>
                  </a:lnTo>
                  <a:lnTo>
                    <a:pt x="1002042" y="447890"/>
                  </a:lnTo>
                  <a:lnTo>
                    <a:pt x="1000353" y="437248"/>
                  </a:lnTo>
                  <a:lnTo>
                    <a:pt x="997559" y="426783"/>
                  </a:lnTo>
                  <a:lnTo>
                    <a:pt x="993648" y="416496"/>
                  </a:lnTo>
                  <a:lnTo>
                    <a:pt x="1029906" y="398957"/>
                  </a:lnTo>
                  <a:lnTo>
                    <a:pt x="1058227" y="371500"/>
                  </a:lnTo>
                  <a:lnTo>
                    <a:pt x="1076655" y="336397"/>
                  </a:lnTo>
                  <a:lnTo>
                    <a:pt x="1083233" y="29597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9235936" y="8053823"/>
              <a:ext cx="130289" cy="130278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349560" y="7776380"/>
              <a:ext cx="122247" cy="72448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625182" y="7879254"/>
              <a:ext cx="194768" cy="171251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8509102" y="7365206"/>
              <a:ext cx="683895" cy="542290"/>
            </a:xfrm>
            <a:custGeom>
              <a:avLst/>
              <a:gdLst/>
              <a:ahLst/>
              <a:cxnLst/>
              <a:rect l="l" t="t" r="r" b="b"/>
              <a:pathLst>
                <a:path w="683895" h="542290">
                  <a:moveTo>
                    <a:pt x="170535" y="523214"/>
                  </a:moveTo>
                  <a:lnTo>
                    <a:pt x="165138" y="517817"/>
                  </a:lnTo>
                  <a:lnTo>
                    <a:pt x="152031" y="517664"/>
                  </a:lnTo>
                  <a:lnTo>
                    <a:pt x="145567" y="517182"/>
                  </a:lnTo>
                  <a:lnTo>
                    <a:pt x="89166" y="498563"/>
                  </a:lnTo>
                  <a:lnTo>
                    <a:pt x="54800" y="468845"/>
                  </a:lnTo>
                  <a:lnTo>
                    <a:pt x="32219" y="429348"/>
                  </a:lnTo>
                  <a:lnTo>
                    <a:pt x="24104" y="383336"/>
                  </a:lnTo>
                  <a:lnTo>
                    <a:pt x="32232" y="337375"/>
                  </a:lnTo>
                  <a:lnTo>
                    <a:pt x="54825" y="297916"/>
                  </a:lnTo>
                  <a:lnTo>
                    <a:pt x="89217" y="268198"/>
                  </a:lnTo>
                  <a:lnTo>
                    <a:pt x="132753" y="251472"/>
                  </a:lnTo>
                  <a:lnTo>
                    <a:pt x="136258" y="250786"/>
                  </a:lnTo>
                  <a:lnTo>
                    <a:pt x="139280" y="248577"/>
                  </a:lnTo>
                  <a:lnTo>
                    <a:pt x="142735" y="242316"/>
                  </a:lnTo>
                  <a:lnTo>
                    <a:pt x="142976" y="238569"/>
                  </a:lnTo>
                  <a:lnTo>
                    <a:pt x="141681" y="235254"/>
                  </a:lnTo>
                  <a:lnTo>
                    <a:pt x="137452" y="222821"/>
                  </a:lnTo>
                  <a:lnTo>
                    <a:pt x="134416" y="210235"/>
                  </a:lnTo>
                  <a:lnTo>
                    <a:pt x="132588" y="197535"/>
                  </a:lnTo>
                  <a:lnTo>
                    <a:pt x="131978" y="184772"/>
                  </a:lnTo>
                  <a:lnTo>
                    <a:pt x="132435" y="173342"/>
                  </a:lnTo>
                  <a:lnTo>
                    <a:pt x="133832" y="162064"/>
                  </a:lnTo>
                  <a:lnTo>
                    <a:pt x="136131" y="150964"/>
                  </a:lnTo>
                  <a:lnTo>
                    <a:pt x="139331" y="140081"/>
                  </a:lnTo>
                  <a:lnTo>
                    <a:pt x="141478" y="133781"/>
                  </a:lnTo>
                  <a:lnTo>
                    <a:pt x="138112" y="126936"/>
                  </a:lnTo>
                  <a:lnTo>
                    <a:pt x="125488" y="122643"/>
                  </a:lnTo>
                  <a:lnTo>
                    <a:pt x="118656" y="126022"/>
                  </a:lnTo>
                  <a:lnTo>
                    <a:pt x="116522" y="132321"/>
                  </a:lnTo>
                  <a:lnTo>
                    <a:pt x="112750" y="145084"/>
                  </a:lnTo>
                  <a:lnTo>
                    <a:pt x="110045" y="158115"/>
                  </a:lnTo>
                  <a:lnTo>
                    <a:pt x="108432" y="171361"/>
                  </a:lnTo>
                  <a:lnTo>
                    <a:pt x="107886" y="184772"/>
                  </a:lnTo>
                  <a:lnTo>
                    <a:pt x="108318" y="196443"/>
                  </a:lnTo>
                  <a:lnTo>
                    <a:pt x="109601" y="208051"/>
                  </a:lnTo>
                  <a:lnTo>
                    <a:pt x="111747" y="219583"/>
                  </a:lnTo>
                  <a:lnTo>
                    <a:pt x="114744" y="231025"/>
                  </a:lnTo>
                  <a:lnTo>
                    <a:pt x="68440" y="252945"/>
                  </a:lnTo>
                  <a:lnTo>
                    <a:pt x="32156" y="287743"/>
                  </a:lnTo>
                  <a:lnTo>
                    <a:pt x="8470" y="332257"/>
                  </a:lnTo>
                  <a:lnTo>
                    <a:pt x="0" y="383336"/>
                  </a:lnTo>
                  <a:lnTo>
                    <a:pt x="6197" y="427240"/>
                  </a:lnTo>
                  <a:lnTo>
                    <a:pt x="23710" y="466712"/>
                  </a:lnTo>
                  <a:lnTo>
                    <a:pt x="50939" y="499783"/>
                  </a:lnTo>
                  <a:lnTo>
                    <a:pt x="86258" y="524522"/>
                  </a:lnTo>
                  <a:lnTo>
                    <a:pt x="128066" y="538962"/>
                  </a:lnTo>
                  <a:lnTo>
                    <a:pt x="158496" y="541909"/>
                  </a:lnTo>
                  <a:lnTo>
                    <a:pt x="165138" y="541909"/>
                  </a:lnTo>
                  <a:lnTo>
                    <a:pt x="170535" y="536524"/>
                  </a:lnTo>
                  <a:lnTo>
                    <a:pt x="170535" y="523214"/>
                  </a:lnTo>
                  <a:close/>
                </a:path>
                <a:path w="683895" h="542290">
                  <a:moveTo>
                    <a:pt x="348627" y="47688"/>
                  </a:moveTo>
                  <a:lnTo>
                    <a:pt x="306197" y="25882"/>
                  </a:lnTo>
                  <a:lnTo>
                    <a:pt x="270700" y="21945"/>
                  </a:lnTo>
                  <a:lnTo>
                    <a:pt x="242023" y="24485"/>
                  </a:lnTo>
                  <a:lnTo>
                    <a:pt x="188582" y="44170"/>
                  </a:lnTo>
                  <a:lnTo>
                    <a:pt x="159448" y="72745"/>
                  </a:lnTo>
                  <a:lnTo>
                    <a:pt x="166154" y="80594"/>
                  </a:lnTo>
                  <a:lnTo>
                    <a:pt x="169545" y="82042"/>
                  </a:lnTo>
                  <a:lnTo>
                    <a:pt x="172948" y="82042"/>
                  </a:lnTo>
                  <a:lnTo>
                    <a:pt x="175717" y="82042"/>
                  </a:lnTo>
                  <a:lnTo>
                    <a:pt x="178498" y="81089"/>
                  </a:lnTo>
                  <a:lnTo>
                    <a:pt x="180759" y="79159"/>
                  </a:lnTo>
                  <a:lnTo>
                    <a:pt x="200748" y="64973"/>
                  </a:lnTo>
                  <a:lnTo>
                    <a:pt x="222758" y="54584"/>
                  </a:lnTo>
                  <a:lnTo>
                    <a:pt x="246265" y="48209"/>
                  </a:lnTo>
                  <a:lnTo>
                    <a:pt x="270700" y="46037"/>
                  </a:lnTo>
                  <a:lnTo>
                    <a:pt x="285940" y="46875"/>
                  </a:lnTo>
                  <a:lnTo>
                    <a:pt x="300888" y="49390"/>
                  </a:lnTo>
                  <a:lnTo>
                    <a:pt x="315506" y="53581"/>
                  </a:lnTo>
                  <a:lnTo>
                    <a:pt x="329730" y="59410"/>
                  </a:lnTo>
                  <a:lnTo>
                    <a:pt x="335711" y="62268"/>
                  </a:lnTo>
                  <a:lnTo>
                    <a:pt x="342925" y="59715"/>
                  </a:lnTo>
                  <a:lnTo>
                    <a:pt x="348627" y="47688"/>
                  </a:lnTo>
                  <a:close/>
                </a:path>
                <a:path w="683895" h="542290">
                  <a:moveTo>
                    <a:pt x="683793" y="88950"/>
                  </a:moveTo>
                  <a:lnTo>
                    <a:pt x="645210" y="54902"/>
                  </a:lnTo>
                  <a:lnTo>
                    <a:pt x="606831" y="31457"/>
                  </a:lnTo>
                  <a:lnTo>
                    <a:pt x="564883" y="14236"/>
                  </a:lnTo>
                  <a:lnTo>
                    <a:pt x="520319" y="3632"/>
                  </a:lnTo>
                  <a:lnTo>
                    <a:pt x="474040" y="0"/>
                  </a:lnTo>
                  <a:lnTo>
                    <a:pt x="456057" y="546"/>
                  </a:lnTo>
                  <a:lnTo>
                    <a:pt x="403148" y="8509"/>
                  </a:lnTo>
                  <a:lnTo>
                    <a:pt x="392722" y="16624"/>
                  </a:lnTo>
                  <a:lnTo>
                    <a:pt x="395884" y="29540"/>
                  </a:lnTo>
                  <a:lnTo>
                    <a:pt x="402412" y="33502"/>
                  </a:lnTo>
                  <a:lnTo>
                    <a:pt x="408889" y="31915"/>
                  </a:lnTo>
                  <a:lnTo>
                    <a:pt x="424878" y="28511"/>
                  </a:lnTo>
                  <a:lnTo>
                    <a:pt x="441096" y="26073"/>
                  </a:lnTo>
                  <a:lnTo>
                    <a:pt x="457504" y="24599"/>
                  </a:lnTo>
                  <a:lnTo>
                    <a:pt x="474040" y="24104"/>
                  </a:lnTo>
                  <a:lnTo>
                    <a:pt x="526872" y="29260"/>
                  </a:lnTo>
                  <a:lnTo>
                    <a:pt x="576897" y="44246"/>
                  </a:lnTo>
                  <a:lnTo>
                    <a:pt x="622452" y="68402"/>
                  </a:lnTo>
                  <a:lnTo>
                    <a:pt x="661898" y="101053"/>
                  </a:lnTo>
                  <a:lnTo>
                    <a:pt x="664260" y="103466"/>
                  </a:lnTo>
                  <a:lnTo>
                    <a:pt x="667385" y="104673"/>
                  </a:lnTo>
                  <a:lnTo>
                    <a:pt x="670521" y="104673"/>
                  </a:lnTo>
                  <a:lnTo>
                    <a:pt x="673557" y="104673"/>
                  </a:lnTo>
                  <a:lnTo>
                    <a:pt x="676605" y="103530"/>
                  </a:lnTo>
                  <a:lnTo>
                    <a:pt x="683691" y="96596"/>
                  </a:lnTo>
                  <a:lnTo>
                    <a:pt x="683793" y="8895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" name="Grupo 299">
            <a:extLst>
              <a:ext uri="{FF2B5EF4-FFF2-40B4-BE49-F238E27FC236}">
                <a16:creationId xmlns:a16="http://schemas.microsoft.com/office/drawing/2014/main" id="{E30EDEFE-74C6-808A-8C40-52B4FE470615}"/>
              </a:ext>
            </a:extLst>
          </p:cNvPr>
          <p:cNvGrpSpPr/>
          <p:nvPr/>
        </p:nvGrpSpPr>
        <p:grpSpPr>
          <a:xfrm>
            <a:off x="13460612" y="2696628"/>
            <a:ext cx="1126571" cy="1227066"/>
            <a:chOff x="13460612" y="2696628"/>
            <a:chExt cx="1126571" cy="1227066"/>
          </a:xfrm>
        </p:grpSpPr>
        <p:grpSp>
          <p:nvGrpSpPr>
            <p:cNvPr id="154" name="object 154"/>
            <p:cNvGrpSpPr/>
            <p:nvPr/>
          </p:nvGrpSpPr>
          <p:grpSpPr>
            <a:xfrm>
              <a:off x="14015048" y="2763549"/>
              <a:ext cx="572135" cy="1160145"/>
              <a:chOff x="14015048" y="2763549"/>
              <a:chExt cx="572135" cy="1160145"/>
            </a:xfrm>
          </p:grpSpPr>
          <p:sp>
            <p:nvSpPr>
              <p:cNvPr id="155" name="object 155"/>
              <p:cNvSpPr/>
              <p:nvPr/>
            </p:nvSpPr>
            <p:spPr>
              <a:xfrm>
                <a:off x="14015047" y="2763551"/>
                <a:ext cx="572135" cy="953135"/>
              </a:xfrm>
              <a:custGeom>
                <a:avLst/>
                <a:gdLst/>
                <a:ahLst/>
                <a:cxnLst/>
                <a:rect l="l" t="t" r="r" b="b"/>
                <a:pathLst>
                  <a:path w="572134" h="953135">
                    <a:moveTo>
                      <a:pt x="73279" y="858735"/>
                    </a:moveTo>
                    <a:lnTo>
                      <a:pt x="70726" y="851547"/>
                    </a:lnTo>
                    <a:lnTo>
                      <a:pt x="54419" y="843762"/>
                    </a:lnTo>
                    <a:lnTo>
                      <a:pt x="36144" y="834758"/>
                    </a:lnTo>
                    <a:lnTo>
                      <a:pt x="22326" y="827659"/>
                    </a:lnTo>
                    <a:lnTo>
                      <a:pt x="15024" y="829983"/>
                    </a:lnTo>
                    <a:lnTo>
                      <a:pt x="8928" y="841794"/>
                    </a:lnTo>
                    <a:lnTo>
                      <a:pt x="11226" y="849071"/>
                    </a:lnTo>
                    <a:lnTo>
                      <a:pt x="34175" y="860691"/>
                    </a:lnTo>
                    <a:lnTo>
                      <a:pt x="56032" y="871258"/>
                    </a:lnTo>
                    <a:lnTo>
                      <a:pt x="57797" y="871626"/>
                    </a:lnTo>
                    <a:lnTo>
                      <a:pt x="59524" y="871626"/>
                    </a:lnTo>
                    <a:lnTo>
                      <a:pt x="64033" y="871626"/>
                    </a:lnTo>
                    <a:lnTo>
                      <a:pt x="68351" y="869099"/>
                    </a:lnTo>
                    <a:lnTo>
                      <a:pt x="73279" y="858735"/>
                    </a:lnTo>
                    <a:close/>
                  </a:path>
                  <a:path w="572134" h="953135">
                    <a:moveTo>
                      <a:pt x="571550" y="635965"/>
                    </a:moveTo>
                    <a:lnTo>
                      <a:pt x="566915" y="609727"/>
                    </a:lnTo>
                    <a:lnTo>
                      <a:pt x="546150" y="568198"/>
                    </a:lnTo>
                    <a:lnTo>
                      <a:pt x="502297" y="506793"/>
                    </a:lnTo>
                    <a:lnTo>
                      <a:pt x="488416" y="485876"/>
                    </a:lnTo>
                    <a:lnTo>
                      <a:pt x="477989" y="462724"/>
                    </a:lnTo>
                    <a:lnTo>
                      <a:pt x="471131" y="437705"/>
                    </a:lnTo>
                    <a:lnTo>
                      <a:pt x="467956" y="411124"/>
                    </a:lnTo>
                    <a:lnTo>
                      <a:pt x="465112" y="368871"/>
                    </a:lnTo>
                    <a:lnTo>
                      <a:pt x="459257" y="322313"/>
                    </a:lnTo>
                    <a:lnTo>
                      <a:pt x="448729" y="269976"/>
                    </a:lnTo>
                    <a:lnTo>
                      <a:pt x="431850" y="210451"/>
                    </a:lnTo>
                    <a:lnTo>
                      <a:pt x="416737" y="174485"/>
                    </a:lnTo>
                    <a:lnTo>
                      <a:pt x="395833" y="141312"/>
                    </a:lnTo>
                    <a:lnTo>
                      <a:pt x="369544" y="111137"/>
                    </a:lnTo>
                    <a:lnTo>
                      <a:pt x="338251" y="84150"/>
                    </a:lnTo>
                    <a:lnTo>
                      <a:pt x="302336" y="60540"/>
                    </a:lnTo>
                    <a:lnTo>
                      <a:pt x="262204" y="40500"/>
                    </a:lnTo>
                    <a:lnTo>
                      <a:pt x="218236" y="24231"/>
                    </a:lnTo>
                    <a:lnTo>
                      <a:pt x="170802" y="11938"/>
                    </a:lnTo>
                    <a:lnTo>
                      <a:pt x="120319" y="3797"/>
                    </a:lnTo>
                    <a:lnTo>
                      <a:pt x="67170" y="0"/>
                    </a:lnTo>
                    <a:lnTo>
                      <a:pt x="11722" y="762"/>
                    </a:lnTo>
                    <a:lnTo>
                      <a:pt x="5080" y="1143"/>
                    </a:lnTo>
                    <a:lnTo>
                      <a:pt x="0" y="6819"/>
                    </a:lnTo>
                    <a:lnTo>
                      <a:pt x="723" y="20104"/>
                    </a:lnTo>
                    <a:lnTo>
                      <a:pt x="6121" y="24917"/>
                    </a:lnTo>
                    <a:lnTo>
                      <a:pt x="66522" y="24231"/>
                    </a:lnTo>
                    <a:lnTo>
                      <a:pt x="71170" y="24231"/>
                    </a:lnTo>
                    <a:lnTo>
                      <a:pt x="125476" y="28625"/>
                    </a:lnTo>
                    <a:lnTo>
                      <a:pt x="177177" y="37896"/>
                    </a:lnTo>
                    <a:lnTo>
                      <a:pt x="225196" y="51752"/>
                    </a:lnTo>
                    <a:lnTo>
                      <a:pt x="269062" y="69964"/>
                    </a:lnTo>
                    <a:lnTo>
                      <a:pt x="308292" y="92278"/>
                    </a:lnTo>
                    <a:lnTo>
                      <a:pt x="342379" y="118478"/>
                    </a:lnTo>
                    <a:lnTo>
                      <a:pt x="370840" y="148297"/>
                    </a:lnTo>
                    <a:lnTo>
                      <a:pt x="393192" y="181508"/>
                    </a:lnTo>
                    <a:lnTo>
                      <a:pt x="408940" y="217881"/>
                    </a:lnTo>
                    <a:lnTo>
                      <a:pt x="425259" y="275513"/>
                    </a:lnTo>
                    <a:lnTo>
                      <a:pt x="435457" y="326199"/>
                    </a:lnTo>
                    <a:lnTo>
                      <a:pt x="441134" y="371297"/>
                    </a:lnTo>
                    <a:lnTo>
                      <a:pt x="443814" y="411124"/>
                    </a:lnTo>
                    <a:lnTo>
                      <a:pt x="443890" y="412242"/>
                    </a:lnTo>
                    <a:lnTo>
                      <a:pt x="455409" y="471170"/>
                    </a:lnTo>
                    <a:lnTo>
                      <a:pt x="483400" y="521741"/>
                    </a:lnTo>
                    <a:lnTo>
                      <a:pt x="524408" y="578967"/>
                    </a:lnTo>
                    <a:lnTo>
                      <a:pt x="542848" y="614514"/>
                    </a:lnTo>
                    <a:lnTo>
                      <a:pt x="547268" y="633082"/>
                    </a:lnTo>
                    <a:lnTo>
                      <a:pt x="546176" y="639356"/>
                    </a:lnTo>
                    <a:lnTo>
                      <a:pt x="540473" y="643813"/>
                    </a:lnTo>
                    <a:lnTo>
                      <a:pt x="530669" y="647496"/>
                    </a:lnTo>
                    <a:lnTo>
                      <a:pt x="519188" y="650455"/>
                    </a:lnTo>
                    <a:lnTo>
                      <a:pt x="493814" y="655929"/>
                    </a:lnTo>
                    <a:lnTo>
                      <a:pt x="491515" y="656678"/>
                    </a:lnTo>
                    <a:lnTo>
                      <a:pt x="491515" y="679373"/>
                    </a:lnTo>
                    <a:lnTo>
                      <a:pt x="491413" y="679881"/>
                    </a:lnTo>
                    <a:lnTo>
                      <a:pt x="491337" y="680110"/>
                    </a:lnTo>
                    <a:lnTo>
                      <a:pt x="491401" y="679881"/>
                    </a:lnTo>
                    <a:lnTo>
                      <a:pt x="491515" y="679373"/>
                    </a:lnTo>
                    <a:lnTo>
                      <a:pt x="491515" y="656678"/>
                    </a:lnTo>
                    <a:lnTo>
                      <a:pt x="481380" y="659955"/>
                    </a:lnTo>
                    <a:lnTo>
                      <a:pt x="472351" y="665861"/>
                    </a:lnTo>
                    <a:lnTo>
                      <a:pt x="467880" y="674700"/>
                    </a:lnTo>
                    <a:lnTo>
                      <a:pt x="460895" y="716064"/>
                    </a:lnTo>
                    <a:lnTo>
                      <a:pt x="458355" y="754354"/>
                    </a:lnTo>
                    <a:lnTo>
                      <a:pt x="458711" y="789393"/>
                    </a:lnTo>
                    <a:lnTo>
                      <a:pt x="461822" y="847534"/>
                    </a:lnTo>
                    <a:lnTo>
                      <a:pt x="461670" y="869873"/>
                    </a:lnTo>
                    <a:lnTo>
                      <a:pt x="418033" y="917790"/>
                    </a:lnTo>
                    <a:lnTo>
                      <a:pt x="377380" y="926973"/>
                    </a:lnTo>
                    <a:lnTo>
                      <a:pt x="329514" y="928319"/>
                    </a:lnTo>
                    <a:lnTo>
                      <a:pt x="274599" y="921829"/>
                    </a:lnTo>
                    <a:lnTo>
                      <a:pt x="233781" y="913015"/>
                    </a:lnTo>
                    <a:lnTo>
                      <a:pt x="195580" y="902246"/>
                    </a:lnTo>
                    <a:lnTo>
                      <a:pt x="132613" y="879792"/>
                    </a:lnTo>
                    <a:lnTo>
                      <a:pt x="126441" y="877290"/>
                    </a:lnTo>
                    <a:lnTo>
                      <a:pt x="119418" y="880287"/>
                    </a:lnTo>
                    <a:lnTo>
                      <a:pt x="114452" y="892644"/>
                    </a:lnTo>
                    <a:lnTo>
                      <a:pt x="117449" y="899668"/>
                    </a:lnTo>
                    <a:lnTo>
                      <a:pt x="123888" y="902246"/>
                    </a:lnTo>
                    <a:lnTo>
                      <a:pt x="188607" y="925296"/>
                    </a:lnTo>
                    <a:lnTo>
                      <a:pt x="228104" y="936421"/>
                    </a:lnTo>
                    <a:lnTo>
                      <a:pt x="270357" y="945565"/>
                    </a:lnTo>
                    <a:lnTo>
                      <a:pt x="309549" y="950988"/>
                    </a:lnTo>
                    <a:lnTo>
                      <a:pt x="345782" y="952792"/>
                    </a:lnTo>
                    <a:lnTo>
                      <a:pt x="381203" y="950734"/>
                    </a:lnTo>
                    <a:lnTo>
                      <a:pt x="413118" y="944524"/>
                    </a:lnTo>
                    <a:lnTo>
                      <a:pt x="441490" y="934199"/>
                    </a:lnTo>
                    <a:lnTo>
                      <a:pt x="451573" y="928319"/>
                    </a:lnTo>
                    <a:lnTo>
                      <a:pt x="466255" y="919759"/>
                    </a:lnTo>
                    <a:lnTo>
                      <a:pt x="485127" y="877290"/>
                    </a:lnTo>
                    <a:lnTo>
                      <a:pt x="486003" y="850188"/>
                    </a:lnTo>
                    <a:lnTo>
                      <a:pt x="484466" y="819518"/>
                    </a:lnTo>
                    <a:lnTo>
                      <a:pt x="482854" y="789686"/>
                    </a:lnTo>
                    <a:lnTo>
                      <a:pt x="482447" y="756691"/>
                    </a:lnTo>
                    <a:lnTo>
                      <a:pt x="484670" y="720750"/>
                    </a:lnTo>
                    <a:lnTo>
                      <a:pt x="490918" y="682091"/>
                    </a:lnTo>
                    <a:lnTo>
                      <a:pt x="494893" y="680110"/>
                    </a:lnTo>
                    <a:lnTo>
                      <a:pt x="494703" y="680110"/>
                    </a:lnTo>
                    <a:lnTo>
                      <a:pt x="544512" y="668248"/>
                    </a:lnTo>
                    <a:lnTo>
                      <a:pt x="567004" y="651471"/>
                    </a:lnTo>
                    <a:lnTo>
                      <a:pt x="571550" y="635965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56" name="object 156"/>
              <p:cNvPicPr/>
              <p:nvPr/>
            </p:nvPicPr>
            <p:blipFill>
              <a:blip r:embed="rId49" cstate="print"/>
              <a:stretch>
                <a:fillRect/>
              </a:stretch>
            </p:blipFill>
            <p:spPr>
              <a:xfrm>
                <a:off x="14199484" y="3683476"/>
                <a:ext cx="101829" cy="240202"/>
              </a:xfrm>
              <a:prstGeom prst="rect">
                <a:avLst/>
              </a:prstGeom>
            </p:spPr>
          </p:pic>
        </p:grpSp>
        <p:grpSp>
          <p:nvGrpSpPr>
            <p:cNvPr id="157" name="object 157"/>
            <p:cNvGrpSpPr/>
            <p:nvPr/>
          </p:nvGrpSpPr>
          <p:grpSpPr>
            <a:xfrm>
              <a:off x="13460612" y="2696628"/>
              <a:ext cx="493395" cy="1035685"/>
              <a:chOff x="13460612" y="2696628"/>
              <a:chExt cx="493395" cy="1035685"/>
            </a:xfrm>
          </p:grpSpPr>
          <p:sp>
            <p:nvSpPr>
              <p:cNvPr id="158" name="object 158"/>
              <p:cNvSpPr/>
              <p:nvPr/>
            </p:nvSpPr>
            <p:spPr>
              <a:xfrm>
                <a:off x="13611606" y="2816319"/>
                <a:ext cx="342265" cy="800735"/>
              </a:xfrm>
              <a:custGeom>
                <a:avLst/>
                <a:gdLst/>
                <a:ahLst/>
                <a:cxnLst/>
                <a:rect l="l" t="t" r="r" b="b"/>
                <a:pathLst>
                  <a:path w="342265" h="800735">
                    <a:moveTo>
                      <a:pt x="120535" y="335749"/>
                    </a:moveTo>
                    <a:lnTo>
                      <a:pt x="115138" y="330352"/>
                    </a:lnTo>
                    <a:lnTo>
                      <a:pt x="37134" y="330352"/>
                    </a:lnTo>
                    <a:lnTo>
                      <a:pt x="31724" y="335749"/>
                    </a:lnTo>
                    <a:lnTo>
                      <a:pt x="31724" y="349046"/>
                    </a:lnTo>
                    <a:lnTo>
                      <a:pt x="37134" y="354457"/>
                    </a:lnTo>
                    <a:lnTo>
                      <a:pt x="108483" y="354457"/>
                    </a:lnTo>
                    <a:lnTo>
                      <a:pt x="115138" y="354457"/>
                    </a:lnTo>
                    <a:lnTo>
                      <a:pt x="120535" y="349046"/>
                    </a:lnTo>
                    <a:lnTo>
                      <a:pt x="120535" y="335749"/>
                    </a:lnTo>
                    <a:close/>
                  </a:path>
                  <a:path w="342265" h="800735">
                    <a:moveTo>
                      <a:pt x="342239" y="719429"/>
                    </a:moveTo>
                    <a:lnTo>
                      <a:pt x="336829" y="714044"/>
                    </a:lnTo>
                    <a:lnTo>
                      <a:pt x="323532" y="714044"/>
                    </a:lnTo>
                    <a:lnTo>
                      <a:pt x="318135" y="719429"/>
                    </a:lnTo>
                    <a:lnTo>
                      <a:pt x="318135" y="795286"/>
                    </a:lnTo>
                    <a:lnTo>
                      <a:pt x="323532" y="800696"/>
                    </a:lnTo>
                    <a:lnTo>
                      <a:pt x="330187" y="800696"/>
                    </a:lnTo>
                    <a:lnTo>
                      <a:pt x="336829" y="800696"/>
                    </a:lnTo>
                    <a:lnTo>
                      <a:pt x="342239" y="795286"/>
                    </a:lnTo>
                    <a:lnTo>
                      <a:pt x="342239" y="719429"/>
                    </a:lnTo>
                    <a:close/>
                  </a:path>
                  <a:path w="342265" h="800735">
                    <a:moveTo>
                      <a:pt x="342239" y="155524"/>
                    </a:moveTo>
                    <a:lnTo>
                      <a:pt x="336829" y="150126"/>
                    </a:lnTo>
                    <a:lnTo>
                      <a:pt x="323532" y="150126"/>
                    </a:lnTo>
                    <a:lnTo>
                      <a:pt x="318135" y="155524"/>
                    </a:lnTo>
                    <a:lnTo>
                      <a:pt x="318135" y="330352"/>
                    </a:lnTo>
                    <a:lnTo>
                      <a:pt x="190512" y="330352"/>
                    </a:lnTo>
                    <a:lnTo>
                      <a:pt x="185102" y="335749"/>
                    </a:lnTo>
                    <a:lnTo>
                      <a:pt x="185102" y="349046"/>
                    </a:lnTo>
                    <a:lnTo>
                      <a:pt x="190512" y="354457"/>
                    </a:lnTo>
                    <a:lnTo>
                      <a:pt x="318135" y="354457"/>
                    </a:lnTo>
                    <a:lnTo>
                      <a:pt x="318135" y="446239"/>
                    </a:lnTo>
                    <a:lnTo>
                      <a:pt x="5397" y="446239"/>
                    </a:lnTo>
                    <a:lnTo>
                      <a:pt x="0" y="451637"/>
                    </a:lnTo>
                    <a:lnTo>
                      <a:pt x="0" y="464934"/>
                    </a:lnTo>
                    <a:lnTo>
                      <a:pt x="5397" y="470331"/>
                    </a:lnTo>
                    <a:lnTo>
                      <a:pt x="318135" y="470331"/>
                    </a:lnTo>
                    <a:lnTo>
                      <a:pt x="318135" y="645147"/>
                    </a:lnTo>
                    <a:lnTo>
                      <a:pt x="323532" y="650557"/>
                    </a:lnTo>
                    <a:lnTo>
                      <a:pt x="330187" y="650557"/>
                    </a:lnTo>
                    <a:lnTo>
                      <a:pt x="336829" y="650557"/>
                    </a:lnTo>
                    <a:lnTo>
                      <a:pt x="342239" y="645147"/>
                    </a:lnTo>
                    <a:lnTo>
                      <a:pt x="342239" y="464934"/>
                    </a:lnTo>
                    <a:lnTo>
                      <a:pt x="342239" y="451637"/>
                    </a:lnTo>
                    <a:lnTo>
                      <a:pt x="342239" y="349046"/>
                    </a:lnTo>
                    <a:lnTo>
                      <a:pt x="342239" y="335749"/>
                    </a:lnTo>
                    <a:lnTo>
                      <a:pt x="342239" y="155524"/>
                    </a:lnTo>
                    <a:close/>
                  </a:path>
                  <a:path w="342265" h="800735">
                    <a:moveTo>
                      <a:pt x="342239" y="5384"/>
                    </a:moveTo>
                    <a:lnTo>
                      <a:pt x="336829" y="0"/>
                    </a:lnTo>
                    <a:lnTo>
                      <a:pt x="323532" y="0"/>
                    </a:lnTo>
                    <a:lnTo>
                      <a:pt x="318135" y="5384"/>
                    </a:lnTo>
                    <a:lnTo>
                      <a:pt x="318135" y="81330"/>
                    </a:lnTo>
                    <a:lnTo>
                      <a:pt x="323532" y="86741"/>
                    </a:lnTo>
                    <a:lnTo>
                      <a:pt x="330187" y="86741"/>
                    </a:lnTo>
                    <a:lnTo>
                      <a:pt x="336829" y="86741"/>
                    </a:lnTo>
                    <a:lnTo>
                      <a:pt x="342239" y="81330"/>
                    </a:lnTo>
                    <a:lnTo>
                      <a:pt x="342239" y="5384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59" name="object 159"/>
              <p:cNvPicPr/>
              <p:nvPr/>
            </p:nvPicPr>
            <p:blipFill>
              <a:blip r:embed="rId50" cstate="print"/>
              <a:stretch>
                <a:fillRect/>
              </a:stretch>
            </p:blipFill>
            <p:spPr>
              <a:xfrm>
                <a:off x="13460612" y="3187052"/>
                <a:ext cx="175104" cy="175104"/>
              </a:xfrm>
              <a:prstGeom prst="rect">
                <a:avLst/>
              </a:prstGeom>
            </p:spPr>
          </p:pic>
          <p:pic>
            <p:nvPicPr>
              <p:cNvPr id="160" name="object 160"/>
              <p:cNvPicPr/>
              <p:nvPr/>
            </p:nvPicPr>
            <p:blipFill>
              <a:blip r:embed="rId51" cstate="print"/>
              <a:stretch>
                <a:fillRect/>
              </a:stretch>
            </p:blipFill>
            <p:spPr>
              <a:xfrm>
                <a:off x="13663011" y="2696628"/>
                <a:ext cx="290835" cy="357822"/>
              </a:xfrm>
              <a:prstGeom prst="rect">
                <a:avLst/>
              </a:prstGeom>
            </p:spPr>
          </p:pic>
          <p:sp>
            <p:nvSpPr>
              <p:cNvPr id="161" name="object 161"/>
              <p:cNvSpPr/>
              <p:nvPr/>
            </p:nvSpPr>
            <p:spPr>
              <a:xfrm>
                <a:off x="13616575" y="3378442"/>
                <a:ext cx="33782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337819" h="225425">
                    <a:moveTo>
                      <a:pt x="331874" y="0"/>
                    </a:moveTo>
                    <a:lnTo>
                      <a:pt x="210737" y="0"/>
                    </a:lnTo>
                    <a:lnTo>
                      <a:pt x="207669" y="1266"/>
                    </a:lnTo>
                    <a:lnTo>
                      <a:pt x="0" y="208936"/>
                    </a:lnTo>
                    <a:lnTo>
                      <a:pt x="0" y="216569"/>
                    </a:lnTo>
                    <a:lnTo>
                      <a:pt x="7057" y="223626"/>
                    </a:lnTo>
                    <a:lnTo>
                      <a:pt x="10146" y="224799"/>
                    </a:lnTo>
                    <a:lnTo>
                      <a:pt x="13224" y="224799"/>
                    </a:lnTo>
                    <a:lnTo>
                      <a:pt x="16303" y="224799"/>
                    </a:lnTo>
                    <a:lnTo>
                      <a:pt x="19392" y="223626"/>
                    </a:lnTo>
                    <a:lnTo>
                      <a:pt x="218914" y="24103"/>
                    </a:lnTo>
                    <a:lnTo>
                      <a:pt x="331874" y="24103"/>
                    </a:lnTo>
                    <a:lnTo>
                      <a:pt x="337267" y="18701"/>
                    </a:lnTo>
                    <a:lnTo>
                      <a:pt x="337267" y="5402"/>
                    </a:lnTo>
                    <a:lnTo>
                      <a:pt x="331874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62" name="object 162"/>
              <p:cNvPicPr/>
              <p:nvPr/>
            </p:nvPicPr>
            <p:blipFill>
              <a:blip r:embed="rId52" cstate="print"/>
              <a:stretch>
                <a:fillRect/>
              </a:stretch>
            </p:blipFill>
            <p:spPr>
              <a:xfrm>
                <a:off x="13488814" y="3556887"/>
                <a:ext cx="175104" cy="175104"/>
              </a:xfrm>
              <a:prstGeom prst="rect">
                <a:avLst/>
              </a:prstGeom>
            </p:spPr>
          </p:pic>
        </p:grpSp>
      </p:grpSp>
      <p:grpSp>
        <p:nvGrpSpPr>
          <p:cNvPr id="304" name="Grupo 303">
            <a:extLst>
              <a:ext uri="{FF2B5EF4-FFF2-40B4-BE49-F238E27FC236}">
                <a16:creationId xmlns:a16="http://schemas.microsoft.com/office/drawing/2014/main" id="{2C4AF66A-A808-4C47-B6CF-4340C67D82E5}"/>
              </a:ext>
            </a:extLst>
          </p:cNvPr>
          <p:cNvGrpSpPr/>
          <p:nvPr/>
        </p:nvGrpSpPr>
        <p:grpSpPr>
          <a:xfrm>
            <a:off x="8582004" y="4229011"/>
            <a:ext cx="1157605" cy="1217930"/>
            <a:chOff x="8582004" y="4229011"/>
            <a:chExt cx="1157605" cy="1217930"/>
          </a:xfrm>
        </p:grpSpPr>
        <p:sp>
          <p:nvSpPr>
            <p:cNvPr id="163" name="object 163"/>
            <p:cNvSpPr/>
            <p:nvPr/>
          </p:nvSpPr>
          <p:spPr>
            <a:xfrm>
              <a:off x="8970141" y="5008466"/>
              <a:ext cx="85725" cy="370205"/>
            </a:xfrm>
            <a:custGeom>
              <a:avLst/>
              <a:gdLst/>
              <a:ahLst/>
              <a:cxnLst/>
              <a:rect l="l" t="t" r="r" b="b"/>
              <a:pathLst>
                <a:path w="85725" h="370204">
                  <a:moveTo>
                    <a:pt x="12743" y="0"/>
                  </a:moveTo>
                  <a:lnTo>
                    <a:pt x="1581" y="7256"/>
                  </a:lnTo>
                  <a:lnTo>
                    <a:pt x="0" y="14711"/>
                  </a:lnTo>
                  <a:lnTo>
                    <a:pt x="31949" y="64026"/>
                  </a:lnTo>
                  <a:lnTo>
                    <a:pt x="47598" y="91111"/>
                  </a:lnTo>
                  <a:lnTo>
                    <a:pt x="57996" y="115672"/>
                  </a:lnTo>
                  <a:lnTo>
                    <a:pt x="61610" y="138110"/>
                  </a:lnTo>
                  <a:lnTo>
                    <a:pt x="56454" y="224857"/>
                  </a:lnTo>
                  <a:lnTo>
                    <a:pt x="45811" y="285971"/>
                  </a:lnTo>
                  <a:lnTo>
                    <a:pt x="33576" y="325719"/>
                  </a:lnTo>
                  <a:lnTo>
                    <a:pt x="23643" y="348366"/>
                  </a:lnTo>
                  <a:lnTo>
                    <a:pt x="18868" y="358512"/>
                  </a:lnTo>
                  <a:lnTo>
                    <a:pt x="21496" y="365674"/>
                  </a:lnTo>
                  <a:lnTo>
                    <a:pt x="29171" y="369234"/>
                  </a:lnTo>
                  <a:lnTo>
                    <a:pt x="30899" y="369590"/>
                  </a:lnTo>
                  <a:lnTo>
                    <a:pt x="32595" y="369590"/>
                  </a:lnTo>
                  <a:lnTo>
                    <a:pt x="37140" y="369590"/>
                  </a:lnTo>
                  <a:lnTo>
                    <a:pt x="63690" y="312057"/>
                  </a:lnTo>
                  <a:lnTo>
                    <a:pt x="73888" y="270136"/>
                  </a:lnTo>
                  <a:lnTo>
                    <a:pt x="81934" y="212976"/>
                  </a:lnTo>
                  <a:lnTo>
                    <a:pt x="85704" y="138414"/>
                  </a:lnTo>
                  <a:lnTo>
                    <a:pt x="81836" y="111247"/>
                  </a:lnTo>
                  <a:lnTo>
                    <a:pt x="70607" y="83192"/>
                  </a:lnTo>
                  <a:lnTo>
                    <a:pt x="53689" y="53348"/>
                  </a:lnTo>
                  <a:lnTo>
                    <a:pt x="20198" y="1581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164" name="object 164"/>
            <p:cNvGrpSpPr/>
            <p:nvPr/>
          </p:nvGrpSpPr>
          <p:grpSpPr>
            <a:xfrm>
              <a:off x="8582004" y="4229011"/>
              <a:ext cx="1157605" cy="1217930"/>
              <a:chOff x="8582004" y="4229011"/>
              <a:chExt cx="1157605" cy="1217930"/>
            </a:xfrm>
          </p:grpSpPr>
          <p:sp>
            <p:nvSpPr>
              <p:cNvPr id="165" name="object 165"/>
              <p:cNvSpPr/>
              <p:nvPr/>
            </p:nvSpPr>
            <p:spPr>
              <a:xfrm>
                <a:off x="9316671" y="4421838"/>
                <a:ext cx="422909" cy="834390"/>
              </a:xfrm>
              <a:custGeom>
                <a:avLst/>
                <a:gdLst/>
                <a:ahLst/>
                <a:cxnLst/>
                <a:rect l="l" t="t" r="r" b="b"/>
                <a:pathLst>
                  <a:path w="422909" h="834389">
                    <a:moveTo>
                      <a:pt x="11999" y="762290"/>
                    </a:moveTo>
                    <a:lnTo>
                      <a:pt x="4973" y="765264"/>
                    </a:lnTo>
                    <a:lnTo>
                      <a:pt x="0" y="777609"/>
                    </a:lnTo>
                    <a:lnTo>
                      <a:pt x="3027" y="784748"/>
                    </a:lnTo>
                    <a:lnTo>
                      <a:pt x="3239" y="784748"/>
                    </a:lnTo>
                    <a:lnTo>
                      <a:pt x="9151" y="787127"/>
                    </a:lnTo>
                    <a:lnTo>
                      <a:pt x="36422" y="797558"/>
                    </a:lnTo>
                    <a:lnTo>
                      <a:pt x="68918" y="808496"/>
                    </a:lnTo>
                    <a:lnTo>
                      <a:pt x="105346" y="818762"/>
                    </a:lnTo>
                    <a:lnTo>
                      <a:pt x="144803" y="827262"/>
                    </a:lnTo>
                    <a:lnTo>
                      <a:pt x="144948" y="827262"/>
                    </a:lnTo>
                    <a:lnTo>
                      <a:pt x="163243" y="830164"/>
                    </a:lnTo>
                    <a:lnTo>
                      <a:pt x="180871" y="832237"/>
                    </a:lnTo>
                    <a:lnTo>
                      <a:pt x="197827" y="833481"/>
                    </a:lnTo>
                    <a:lnTo>
                      <a:pt x="214108" y="833890"/>
                    </a:lnTo>
                    <a:lnTo>
                      <a:pt x="246839" y="831973"/>
                    </a:lnTo>
                    <a:lnTo>
                      <a:pt x="276359" y="826224"/>
                    </a:lnTo>
                    <a:lnTo>
                      <a:pt x="302614" y="816649"/>
                    </a:lnTo>
                    <a:lnTo>
                      <a:pt x="314972" y="809431"/>
                    </a:lnTo>
                    <a:lnTo>
                      <a:pt x="199026" y="809431"/>
                    </a:lnTo>
                    <a:lnTo>
                      <a:pt x="148728" y="803462"/>
                    </a:lnTo>
                    <a:lnTo>
                      <a:pt x="148581" y="803462"/>
                    </a:lnTo>
                    <a:lnTo>
                      <a:pt x="110714" y="795266"/>
                    </a:lnTo>
                    <a:lnTo>
                      <a:pt x="75713" y="785377"/>
                    </a:lnTo>
                    <a:lnTo>
                      <a:pt x="44448" y="774843"/>
                    </a:lnTo>
                    <a:lnTo>
                      <a:pt x="18177" y="764793"/>
                    </a:lnTo>
                    <a:lnTo>
                      <a:pt x="11999" y="762290"/>
                    </a:lnTo>
                    <a:close/>
                  </a:path>
                  <a:path w="422909" h="834389">
                    <a:moveTo>
                      <a:pt x="155524" y="0"/>
                    </a:moveTo>
                    <a:lnTo>
                      <a:pt x="148257" y="2355"/>
                    </a:lnTo>
                    <a:lnTo>
                      <a:pt x="142173" y="14188"/>
                    </a:lnTo>
                    <a:lnTo>
                      <a:pt x="144498" y="21454"/>
                    </a:lnTo>
                    <a:lnTo>
                      <a:pt x="150414" y="24491"/>
                    </a:lnTo>
                    <a:lnTo>
                      <a:pt x="192654" y="50704"/>
                    </a:lnTo>
                    <a:lnTo>
                      <a:pt x="227165" y="81746"/>
                    </a:lnTo>
                    <a:lnTo>
                      <a:pt x="253525" y="117153"/>
                    </a:lnTo>
                    <a:lnTo>
                      <a:pt x="271311" y="156466"/>
                    </a:lnTo>
                    <a:lnTo>
                      <a:pt x="286303" y="209373"/>
                    </a:lnTo>
                    <a:lnTo>
                      <a:pt x="295669" y="255956"/>
                    </a:lnTo>
                    <a:lnTo>
                      <a:pt x="300884" y="297477"/>
                    </a:lnTo>
                    <a:lnTo>
                      <a:pt x="303425" y="335193"/>
                    </a:lnTo>
                    <a:lnTo>
                      <a:pt x="306794" y="363300"/>
                    </a:lnTo>
                    <a:lnTo>
                      <a:pt x="314099" y="389802"/>
                    </a:lnTo>
                    <a:lnTo>
                      <a:pt x="325210" y="414345"/>
                    </a:lnTo>
                    <a:lnTo>
                      <a:pt x="340000" y="436573"/>
                    </a:lnTo>
                    <a:lnTo>
                      <a:pt x="377603" y="488958"/>
                    </a:lnTo>
                    <a:lnTo>
                      <a:pt x="394576" y="521368"/>
                    </a:lnTo>
                    <a:lnTo>
                      <a:pt x="398698" y="538202"/>
                    </a:lnTo>
                    <a:lnTo>
                      <a:pt x="397747" y="543857"/>
                    </a:lnTo>
                    <a:lnTo>
                      <a:pt x="392673" y="547738"/>
                    </a:lnTo>
                    <a:lnTo>
                      <a:pt x="383811" y="551001"/>
                    </a:lnTo>
                    <a:lnTo>
                      <a:pt x="373396" y="553655"/>
                    </a:lnTo>
                    <a:lnTo>
                      <a:pt x="349928" y="558707"/>
                    </a:lnTo>
                    <a:lnTo>
                      <a:pt x="338272" y="562516"/>
                    </a:lnTo>
                    <a:lnTo>
                      <a:pt x="329788" y="568156"/>
                    </a:lnTo>
                    <a:lnTo>
                      <a:pt x="325571" y="576642"/>
                    </a:lnTo>
                    <a:lnTo>
                      <a:pt x="319103" y="614818"/>
                    </a:lnTo>
                    <a:lnTo>
                      <a:pt x="316753" y="650162"/>
                    </a:lnTo>
                    <a:lnTo>
                      <a:pt x="317079" y="682496"/>
                    </a:lnTo>
                    <a:lnTo>
                      <a:pt x="319934" y="735859"/>
                    </a:lnTo>
                    <a:lnTo>
                      <a:pt x="319822" y="756234"/>
                    </a:lnTo>
                    <a:lnTo>
                      <a:pt x="280106" y="799840"/>
                    </a:lnTo>
                    <a:lnTo>
                      <a:pt x="242865" y="808218"/>
                    </a:lnTo>
                    <a:lnTo>
                      <a:pt x="199026" y="809431"/>
                    </a:lnTo>
                    <a:lnTo>
                      <a:pt x="314972" y="809431"/>
                    </a:lnTo>
                    <a:lnTo>
                      <a:pt x="343320" y="763522"/>
                    </a:lnTo>
                    <a:lnTo>
                      <a:pt x="344110" y="738567"/>
                    </a:lnTo>
                    <a:lnTo>
                      <a:pt x="342691" y="710166"/>
                    </a:lnTo>
                    <a:lnTo>
                      <a:pt x="341217" y="682840"/>
                    </a:lnTo>
                    <a:lnTo>
                      <a:pt x="340840" y="652624"/>
                    </a:lnTo>
                    <a:lnTo>
                      <a:pt x="342847" y="619721"/>
                    </a:lnTo>
                    <a:lnTo>
                      <a:pt x="348523" y="584338"/>
                    </a:lnTo>
                    <a:lnTo>
                      <a:pt x="352460" y="582579"/>
                    </a:lnTo>
                    <a:lnTo>
                      <a:pt x="354782" y="582107"/>
                    </a:lnTo>
                    <a:lnTo>
                      <a:pt x="349015" y="582107"/>
                    </a:lnTo>
                    <a:lnTo>
                      <a:pt x="349075" y="581856"/>
                    </a:lnTo>
                    <a:lnTo>
                      <a:pt x="349193" y="581333"/>
                    </a:lnTo>
                    <a:lnTo>
                      <a:pt x="358602" y="581333"/>
                    </a:lnTo>
                    <a:lnTo>
                      <a:pt x="397540" y="571778"/>
                    </a:lnTo>
                    <a:lnTo>
                      <a:pt x="422853" y="541523"/>
                    </a:lnTo>
                    <a:lnTo>
                      <a:pt x="418646" y="517125"/>
                    </a:lnTo>
                    <a:lnTo>
                      <a:pt x="399479" y="478568"/>
                    </a:lnTo>
                    <a:lnTo>
                      <a:pt x="358889" y="421620"/>
                    </a:lnTo>
                    <a:lnTo>
                      <a:pt x="346207" y="402516"/>
                    </a:lnTo>
                    <a:lnTo>
                      <a:pt x="336675" y="381348"/>
                    </a:lnTo>
                    <a:lnTo>
                      <a:pt x="330403" y="358426"/>
                    </a:lnTo>
                    <a:lnTo>
                      <a:pt x="327497" y="334063"/>
                    </a:lnTo>
                    <a:lnTo>
                      <a:pt x="324869" y="295036"/>
                    </a:lnTo>
                    <a:lnTo>
                      <a:pt x="319468" y="252063"/>
                    </a:lnTo>
                    <a:lnTo>
                      <a:pt x="309764" y="203832"/>
                    </a:lnTo>
                    <a:lnTo>
                      <a:pt x="294231" y="149032"/>
                    </a:lnTo>
                    <a:lnTo>
                      <a:pt x="274550" y="105344"/>
                    </a:lnTo>
                    <a:lnTo>
                      <a:pt x="245548" y="66111"/>
                    </a:lnTo>
                    <a:lnTo>
                      <a:pt x="207690" y="31848"/>
                    </a:lnTo>
                    <a:lnTo>
                      <a:pt x="161440" y="3067"/>
                    </a:lnTo>
                    <a:lnTo>
                      <a:pt x="155524" y="0"/>
                    </a:lnTo>
                    <a:close/>
                  </a:path>
                  <a:path w="422909" h="834389">
                    <a:moveTo>
                      <a:pt x="358602" y="581333"/>
                    </a:moveTo>
                    <a:lnTo>
                      <a:pt x="349193" y="581333"/>
                    </a:lnTo>
                    <a:lnTo>
                      <a:pt x="349088" y="581856"/>
                    </a:lnTo>
                    <a:lnTo>
                      <a:pt x="349015" y="582107"/>
                    </a:lnTo>
                    <a:lnTo>
                      <a:pt x="354782" y="582107"/>
                    </a:lnTo>
                    <a:lnTo>
                      <a:pt x="358602" y="581333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66" name="object 166"/>
              <p:cNvPicPr/>
              <p:nvPr/>
            </p:nvPicPr>
            <p:blipFill>
              <a:blip r:embed="rId53" cstate="print"/>
              <a:stretch>
                <a:fillRect/>
              </a:stretch>
            </p:blipFill>
            <p:spPr>
              <a:xfrm>
                <a:off x="9381155" y="5223400"/>
                <a:ext cx="95850" cy="223249"/>
              </a:xfrm>
              <a:prstGeom prst="rect">
                <a:avLst/>
              </a:prstGeom>
            </p:spPr>
          </p:pic>
          <p:sp>
            <p:nvSpPr>
              <p:cNvPr id="167" name="object 167"/>
              <p:cNvSpPr/>
              <p:nvPr/>
            </p:nvSpPr>
            <p:spPr>
              <a:xfrm>
                <a:off x="8582000" y="4229017"/>
                <a:ext cx="824230" cy="732155"/>
              </a:xfrm>
              <a:custGeom>
                <a:avLst/>
                <a:gdLst/>
                <a:ahLst/>
                <a:cxnLst/>
                <a:rect l="l" t="t" r="r" b="b"/>
                <a:pathLst>
                  <a:path w="824229" h="732154">
                    <a:moveTo>
                      <a:pt x="653948" y="54635"/>
                    </a:moveTo>
                    <a:lnTo>
                      <a:pt x="605243" y="45643"/>
                    </a:lnTo>
                    <a:lnTo>
                      <a:pt x="592886" y="46215"/>
                    </a:lnTo>
                    <a:lnTo>
                      <a:pt x="586244" y="46697"/>
                    </a:lnTo>
                    <a:lnTo>
                      <a:pt x="581253" y="52489"/>
                    </a:lnTo>
                    <a:lnTo>
                      <a:pt x="582231" y="65747"/>
                    </a:lnTo>
                    <a:lnTo>
                      <a:pt x="587997" y="70764"/>
                    </a:lnTo>
                    <a:lnTo>
                      <a:pt x="594639" y="70243"/>
                    </a:lnTo>
                    <a:lnTo>
                      <a:pt x="605764" y="69723"/>
                    </a:lnTo>
                    <a:lnTo>
                      <a:pt x="617054" y="69773"/>
                    </a:lnTo>
                    <a:lnTo>
                      <a:pt x="628345" y="70396"/>
                    </a:lnTo>
                    <a:lnTo>
                      <a:pt x="641146" y="71691"/>
                    </a:lnTo>
                    <a:lnTo>
                      <a:pt x="647090" y="71691"/>
                    </a:lnTo>
                    <a:lnTo>
                      <a:pt x="652259" y="67284"/>
                    </a:lnTo>
                    <a:lnTo>
                      <a:pt x="653948" y="54635"/>
                    </a:lnTo>
                    <a:close/>
                  </a:path>
                  <a:path w="824229" h="732154">
                    <a:moveTo>
                      <a:pt x="823899" y="234238"/>
                    </a:moveTo>
                    <a:lnTo>
                      <a:pt x="816165" y="183845"/>
                    </a:lnTo>
                    <a:lnTo>
                      <a:pt x="794016" y="137871"/>
                    </a:lnTo>
                    <a:lnTo>
                      <a:pt x="758990" y="98653"/>
                    </a:lnTo>
                    <a:lnTo>
                      <a:pt x="712673" y="68516"/>
                    </a:lnTo>
                    <a:lnTo>
                      <a:pt x="706666" y="65620"/>
                    </a:lnTo>
                    <a:lnTo>
                      <a:pt x="699465" y="68148"/>
                    </a:lnTo>
                    <a:lnTo>
                      <a:pt x="693686" y="80111"/>
                    </a:lnTo>
                    <a:lnTo>
                      <a:pt x="696201" y="87337"/>
                    </a:lnTo>
                    <a:lnTo>
                      <a:pt x="702183" y="90220"/>
                    </a:lnTo>
                    <a:lnTo>
                      <a:pt x="742835" y="116573"/>
                    </a:lnTo>
                    <a:lnTo>
                      <a:pt x="773569" y="150710"/>
                    </a:lnTo>
                    <a:lnTo>
                      <a:pt x="793013" y="190601"/>
                    </a:lnTo>
                    <a:lnTo>
                      <a:pt x="799795" y="234238"/>
                    </a:lnTo>
                    <a:lnTo>
                      <a:pt x="797458" y="260223"/>
                    </a:lnTo>
                    <a:lnTo>
                      <a:pt x="790524" y="285292"/>
                    </a:lnTo>
                    <a:lnTo>
                      <a:pt x="779132" y="309067"/>
                    </a:lnTo>
                    <a:lnTo>
                      <a:pt x="763384" y="331241"/>
                    </a:lnTo>
                    <a:lnTo>
                      <a:pt x="759739" y="335597"/>
                    </a:lnTo>
                    <a:lnTo>
                      <a:pt x="759612" y="341922"/>
                    </a:lnTo>
                    <a:lnTo>
                      <a:pt x="784161" y="384543"/>
                    </a:lnTo>
                    <a:lnTo>
                      <a:pt x="791349" y="426402"/>
                    </a:lnTo>
                    <a:lnTo>
                      <a:pt x="782916" y="471576"/>
                    </a:lnTo>
                    <a:lnTo>
                      <a:pt x="759472" y="510832"/>
                    </a:lnTo>
                    <a:lnTo>
                      <a:pt x="723747" y="541820"/>
                    </a:lnTo>
                    <a:lnTo>
                      <a:pt x="678472" y="562152"/>
                    </a:lnTo>
                    <a:lnTo>
                      <a:pt x="626389" y="569455"/>
                    </a:lnTo>
                    <a:lnTo>
                      <a:pt x="622109" y="569455"/>
                    </a:lnTo>
                    <a:lnTo>
                      <a:pt x="610057" y="568731"/>
                    </a:lnTo>
                    <a:lnTo>
                      <a:pt x="606628" y="570103"/>
                    </a:lnTo>
                    <a:lnTo>
                      <a:pt x="601687" y="575246"/>
                    </a:lnTo>
                    <a:lnTo>
                      <a:pt x="600494" y="578789"/>
                    </a:lnTo>
                    <a:lnTo>
                      <a:pt x="600887" y="582333"/>
                    </a:lnTo>
                    <a:lnTo>
                      <a:pt x="596709" y="619010"/>
                    </a:lnTo>
                    <a:lnTo>
                      <a:pt x="577735" y="653122"/>
                    </a:lnTo>
                    <a:lnTo>
                      <a:pt x="546569" y="681494"/>
                    </a:lnTo>
                    <a:lnTo>
                      <a:pt x="505790" y="700874"/>
                    </a:lnTo>
                    <a:lnTo>
                      <a:pt x="456120" y="707974"/>
                    </a:lnTo>
                    <a:lnTo>
                      <a:pt x="411073" y="699401"/>
                    </a:lnTo>
                    <a:lnTo>
                      <a:pt x="375551" y="677062"/>
                    </a:lnTo>
                    <a:lnTo>
                      <a:pt x="354469" y="642823"/>
                    </a:lnTo>
                    <a:lnTo>
                      <a:pt x="352526" y="634695"/>
                    </a:lnTo>
                    <a:lnTo>
                      <a:pt x="350291" y="631850"/>
                    </a:lnTo>
                    <a:lnTo>
                      <a:pt x="344170" y="628637"/>
                    </a:lnTo>
                    <a:lnTo>
                      <a:pt x="340550" y="628434"/>
                    </a:lnTo>
                    <a:lnTo>
                      <a:pt x="337324" y="629678"/>
                    </a:lnTo>
                    <a:lnTo>
                      <a:pt x="322732" y="634492"/>
                    </a:lnTo>
                    <a:lnTo>
                      <a:pt x="307771" y="637946"/>
                    </a:lnTo>
                    <a:lnTo>
                      <a:pt x="292493" y="640029"/>
                    </a:lnTo>
                    <a:lnTo>
                      <a:pt x="276948" y="640727"/>
                    </a:lnTo>
                    <a:lnTo>
                      <a:pt x="229743" y="634123"/>
                    </a:lnTo>
                    <a:lnTo>
                      <a:pt x="188696" y="615734"/>
                    </a:lnTo>
                    <a:lnTo>
                      <a:pt x="156311" y="587730"/>
                    </a:lnTo>
                    <a:lnTo>
                      <a:pt x="135051" y="552234"/>
                    </a:lnTo>
                    <a:lnTo>
                      <a:pt x="127419" y="511403"/>
                    </a:lnTo>
                    <a:lnTo>
                      <a:pt x="127419" y="504990"/>
                    </a:lnTo>
                    <a:lnTo>
                      <a:pt x="128117" y="498157"/>
                    </a:lnTo>
                    <a:lnTo>
                      <a:pt x="130530" y="485330"/>
                    </a:lnTo>
                    <a:lnTo>
                      <a:pt x="128028" y="480123"/>
                    </a:lnTo>
                    <a:lnTo>
                      <a:pt x="82029" y="447916"/>
                    </a:lnTo>
                    <a:lnTo>
                      <a:pt x="50774" y="408978"/>
                    </a:lnTo>
                    <a:lnTo>
                      <a:pt x="31000" y="363156"/>
                    </a:lnTo>
                    <a:lnTo>
                      <a:pt x="24104" y="312762"/>
                    </a:lnTo>
                    <a:lnTo>
                      <a:pt x="29959" y="265785"/>
                    </a:lnTo>
                    <a:lnTo>
                      <a:pt x="46634" y="223215"/>
                    </a:lnTo>
                    <a:lnTo>
                      <a:pt x="72745" y="186563"/>
                    </a:lnTo>
                    <a:lnTo>
                      <a:pt x="106934" y="157302"/>
                    </a:lnTo>
                    <a:lnTo>
                      <a:pt x="147828" y="136931"/>
                    </a:lnTo>
                    <a:lnTo>
                      <a:pt x="194056" y="126961"/>
                    </a:lnTo>
                    <a:lnTo>
                      <a:pt x="198132" y="126593"/>
                    </a:lnTo>
                    <a:lnTo>
                      <a:pt x="201739" y="124193"/>
                    </a:lnTo>
                    <a:lnTo>
                      <a:pt x="233438" y="80784"/>
                    </a:lnTo>
                    <a:lnTo>
                      <a:pt x="274281" y="50368"/>
                    </a:lnTo>
                    <a:lnTo>
                      <a:pt x="323265" y="30937"/>
                    </a:lnTo>
                    <a:lnTo>
                      <a:pt x="377507" y="24104"/>
                    </a:lnTo>
                    <a:lnTo>
                      <a:pt x="418223" y="27901"/>
                    </a:lnTo>
                    <a:lnTo>
                      <a:pt x="456666" y="38963"/>
                    </a:lnTo>
                    <a:lnTo>
                      <a:pt x="491566" y="56794"/>
                    </a:lnTo>
                    <a:lnTo>
                      <a:pt x="521665" y="80886"/>
                    </a:lnTo>
                    <a:lnTo>
                      <a:pt x="526402" y="85572"/>
                    </a:lnTo>
                    <a:lnTo>
                      <a:pt x="534035" y="85521"/>
                    </a:lnTo>
                    <a:lnTo>
                      <a:pt x="543407" y="76085"/>
                    </a:lnTo>
                    <a:lnTo>
                      <a:pt x="543369" y="68453"/>
                    </a:lnTo>
                    <a:lnTo>
                      <a:pt x="538645" y="63766"/>
                    </a:lnTo>
                    <a:lnTo>
                      <a:pt x="504888" y="36703"/>
                    </a:lnTo>
                    <a:lnTo>
                      <a:pt x="465836" y="16687"/>
                    </a:lnTo>
                    <a:lnTo>
                      <a:pt x="422897" y="4267"/>
                    </a:lnTo>
                    <a:lnTo>
                      <a:pt x="377507" y="0"/>
                    </a:lnTo>
                    <a:lnTo>
                      <a:pt x="329958" y="4711"/>
                    </a:lnTo>
                    <a:lnTo>
                      <a:pt x="285457" y="18288"/>
                    </a:lnTo>
                    <a:lnTo>
                      <a:pt x="245529" y="39852"/>
                    </a:lnTo>
                    <a:lnTo>
                      <a:pt x="211709" y="68580"/>
                    </a:lnTo>
                    <a:lnTo>
                      <a:pt x="185508" y="103606"/>
                    </a:lnTo>
                    <a:lnTo>
                      <a:pt x="141795" y="113499"/>
                    </a:lnTo>
                    <a:lnTo>
                      <a:pt x="102285" y="131711"/>
                    </a:lnTo>
                    <a:lnTo>
                      <a:pt x="67906" y="157264"/>
                    </a:lnTo>
                    <a:lnTo>
                      <a:pt x="39573" y="189153"/>
                    </a:lnTo>
                    <a:lnTo>
                      <a:pt x="18199" y="226364"/>
                    </a:lnTo>
                    <a:lnTo>
                      <a:pt x="4699" y="267906"/>
                    </a:lnTo>
                    <a:lnTo>
                      <a:pt x="0" y="312762"/>
                    </a:lnTo>
                    <a:lnTo>
                      <a:pt x="4660" y="356958"/>
                    </a:lnTo>
                    <a:lnTo>
                      <a:pt x="18148" y="398449"/>
                    </a:lnTo>
                    <a:lnTo>
                      <a:pt x="39763" y="436029"/>
                    </a:lnTo>
                    <a:lnTo>
                      <a:pt x="68783" y="468515"/>
                    </a:lnTo>
                    <a:lnTo>
                      <a:pt x="104482" y="494715"/>
                    </a:lnTo>
                    <a:lnTo>
                      <a:pt x="103708" y="500545"/>
                    </a:lnTo>
                    <a:lnTo>
                      <a:pt x="103327" y="506044"/>
                    </a:lnTo>
                    <a:lnTo>
                      <a:pt x="103327" y="511403"/>
                    </a:lnTo>
                    <a:lnTo>
                      <a:pt x="109537" y="552145"/>
                    </a:lnTo>
                    <a:lnTo>
                      <a:pt x="127063" y="588784"/>
                    </a:lnTo>
                    <a:lnTo>
                      <a:pt x="154241" y="619836"/>
                    </a:lnTo>
                    <a:lnTo>
                      <a:pt x="189395" y="643851"/>
                    </a:lnTo>
                    <a:lnTo>
                      <a:pt x="230847" y="659333"/>
                    </a:lnTo>
                    <a:lnTo>
                      <a:pt x="276948" y="664832"/>
                    </a:lnTo>
                    <a:lnTo>
                      <a:pt x="291452" y="664298"/>
                    </a:lnTo>
                    <a:lnTo>
                      <a:pt x="305765" y="662711"/>
                    </a:lnTo>
                    <a:lnTo>
                      <a:pt x="319849" y="660069"/>
                    </a:lnTo>
                    <a:lnTo>
                      <a:pt x="333679" y="656386"/>
                    </a:lnTo>
                    <a:lnTo>
                      <a:pt x="352869" y="688022"/>
                    </a:lnTo>
                    <a:lnTo>
                      <a:pt x="381876" y="711835"/>
                    </a:lnTo>
                    <a:lnTo>
                      <a:pt x="418261" y="726833"/>
                    </a:lnTo>
                    <a:lnTo>
                      <a:pt x="459651" y="732053"/>
                    </a:lnTo>
                    <a:lnTo>
                      <a:pt x="472770" y="731558"/>
                    </a:lnTo>
                    <a:lnTo>
                      <a:pt x="512889" y="723900"/>
                    </a:lnTo>
                    <a:lnTo>
                      <a:pt x="558279" y="702843"/>
                    </a:lnTo>
                    <a:lnTo>
                      <a:pt x="593623" y="672236"/>
                    </a:lnTo>
                    <a:lnTo>
                      <a:pt x="616737" y="634873"/>
                    </a:lnTo>
                    <a:lnTo>
                      <a:pt x="625462" y="593547"/>
                    </a:lnTo>
                    <a:lnTo>
                      <a:pt x="626389" y="593547"/>
                    </a:lnTo>
                    <a:lnTo>
                      <a:pt x="676592" y="587565"/>
                    </a:lnTo>
                    <a:lnTo>
                      <a:pt x="721741" y="570699"/>
                    </a:lnTo>
                    <a:lnTo>
                      <a:pt x="760006" y="544537"/>
                    </a:lnTo>
                    <a:lnTo>
                      <a:pt x="789597" y="510692"/>
                    </a:lnTo>
                    <a:lnTo>
                      <a:pt x="808685" y="470789"/>
                    </a:lnTo>
                    <a:lnTo>
                      <a:pt x="815454" y="426402"/>
                    </a:lnTo>
                    <a:lnTo>
                      <a:pt x="813676" y="403402"/>
                    </a:lnTo>
                    <a:lnTo>
                      <a:pt x="808418" y="381063"/>
                    </a:lnTo>
                    <a:lnTo>
                      <a:pt x="799757" y="359600"/>
                    </a:lnTo>
                    <a:lnTo>
                      <a:pt x="787793" y="339293"/>
                    </a:lnTo>
                    <a:lnTo>
                      <a:pt x="803414" y="315087"/>
                    </a:lnTo>
                    <a:lnTo>
                      <a:pt x="814717" y="289293"/>
                    </a:lnTo>
                    <a:lnTo>
                      <a:pt x="821588" y="262229"/>
                    </a:lnTo>
                    <a:lnTo>
                      <a:pt x="823899" y="23423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168" name="object 168"/>
              <p:cNvPicPr/>
              <p:nvPr/>
            </p:nvPicPr>
            <p:blipFill>
              <a:blip r:embed="rId54" cstate="print"/>
              <a:stretch>
                <a:fillRect/>
              </a:stretch>
            </p:blipFill>
            <p:spPr>
              <a:xfrm>
                <a:off x="9224371" y="4913266"/>
                <a:ext cx="152916" cy="138016"/>
              </a:xfrm>
              <a:prstGeom prst="rect">
                <a:avLst/>
              </a:prstGeom>
            </p:spPr>
          </p:pic>
          <p:pic>
            <p:nvPicPr>
              <p:cNvPr id="169" name="object 169"/>
              <p:cNvPicPr/>
              <p:nvPr/>
            </p:nvPicPr>
            <p:blipFill>
              <a:blip r:embed="rId55" cstate="print"/>
              <a:stretch>
                <a:fillRect/>
              </a:stretch>
            </p:blipFill>
            <p:spPr>
              <a:xfrm>
                <a:off x="8851926" y="4619693"/>
                <a:ext cx="116991" cy="116991"/>
              </a:xfrm>
              <a:prstGeom prst="rect">
                <a:avLst/>
              </a:prstGeom>
            </p:spPr>
          </p:pic>
          <p:sp>
            <p:nvSpPr>
              <p:cNvPr id="170" name="object 170"/>
              <p:cNvSpPr/>
              <p:nvPr/>
            </p:nvSpPr>
            <p:spPr>
              <a:xfrm>
                <a:off x="9177466" y="4482882"/>
                <a:ext cx="57785" cy="113664"/>
              </a:xfrm>
              <a:custGeom>
                <a:avLst/>
                <a:gdLst/>
                <a:ahLst/>
                <a:cxnLst/>
                <a:rect l="l" t="t" r="r" b="b"/>
                <a:pathLst>
                  <a:path w="57784" h="113664">
                    <a:moveTo>
                      <a:pt x="46972" y="0"/>
                    </a:moveTo>
                    <a:lnTo>
                      <a:pt x="34009" y="2942"/>
                    </a:lnTo>
                    <a:lnTo>
                      <a:pt x="29957" y="9402"/>
                    </a:lnTo>
                    <a:lnTo>
                      <a:pt x="31433" y="15884"/>
                    </a:lnTo>
                    <a:lnTo>
                      <a:pt x="33573" y="38459"/>
                    </a:lnTo>
                    <a:lnTo>
                      <a:pt x="29893" y="59513"/>
                    </a:lnTo>
                    <a:lnTo>
                      <a:pt x="20862" y="77595"/>
                    </a:lnTo>
                    <a:lnTo>
                      <a:pt x="6952" y="91253"/>
                    </a:lnTo>
                    <a:lnTo>
                      <a:pt x="1444" y="94981"/>
                    </a:lnTo>
                    <a:lnTo>
                      <a:pt x="0" y="102478"/>
                    </a:lnTo>
                    <a:lnTo>
                      <a:pt x="6062" y="111431"/>
                    </a:lnTo>
                    <a:lnTo>
                      <a:pt x="9853" y="113284"/>
                    </a:lnTo>
                    <a:lnTo>
                      <a:pt x="13716" y="113284"/>
                    </a:lnTo>
                    <a:lnTo>
                      <a:pt x="16041" y="113284"/>
                    </a:lnTo>
                    <a:lnTo>
                      <a:pt x="52282" y="68352"/>
                    </a:lnTo>
                    <a:lnTo>
                      <a:pt x="57585" y="40342"/>
                    </a:lnTo>
                    <a:lnTo>
                      <a:pt x="54930" y="10533"/>
                    </a:lnTo>
                    <a:lnTo>
                      <a:pt x="53443" y="4041"/>
                    </a:lnTo>
                    <a:lnTo>
                      <a:pt x="46972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grpSp>
        <p:nvGrpSpPr>
          <p:cNvPr id="171" name="object 171"/>
          <p:cNvGrpSpPr/>
          <p:nvPr/>
        </p:nvGrpSpPr>
        <p:grpSpPr>
          <a:xfrm>
            <a:off x="11815212" y="4294941"/>
            <a:ext cx="1175385" cy="1085850"/>
            <a:chOff x="11815212" y="4294941"/>
            <a:chExt cx="1175385" cy="1085850"/>
          </a:xfrm>
        </p:grpSpPr>
        <p:sp>
          <p:nvSpPr>
            <p:cNvPr id="172" name="object 172"/>
            <p:cNvSpPr/>
            <p:nvPr/>
          </p:nvSpPr>
          <p:spPr>
            <a:xfrm>
              <a:off x="12768845" y="4773122"/>
              <a:ext cx="221615" cy="412115"/>
            </a:xfrm>
            <a:custGeom>
              <a:avLst/>
              <a:gdLst/>
              <a:ahLst/>
              <a:cxnLst/>
              <a:rect l="l" t="t" r="r" b="b"/>
              <a:pathLst>
                <a:path w="221615" h="412114">
                  <a:moveTo>
                    <a:pt x="116310" y="0"/>
                  </a:moveTo>
                  <a:lnTo>
                    <a:pt x="108844" y="1581"/>
                  </a:lnTo>
                  <a:lnTo>
                    <a:pt x="101599" y="12732"/>
                  </a:lnTo>
                  <a:lnTo>
                    <a:pt x="103180" y="20198"/>
                  </a:lnTo>
                  <a:lnTo>
                    <a:pt x="108761" y="23821"/>
                  </a:lnTo>
                  <a:lnTo>
                    <a:pt x="146021" y="55514"/>
                  </a:lnTo>
                  <a:lnTo>
                    <a:pt x="173884" y="95275"/>
                  </a:lnTo>
                  <a:lnTo>
                    <a:pt x="191342" y="141196"/>
                  </a:lnTo>
                  <a:lnTo>
                    <a:pt x="197386" y="191365"/>
                  </a:lnTo>
                  <a:lnTo>
                    <a:pt x="192483" y="236297"/>
                  </a:lnTo>
                  <a:lnTo>
                    <a:pt x="178520" y="277572"/>
                  </a:lnTo>
                  <a:lnTo>
                    <a:pt x="156619" y="314003"/>
                  </a:lnTo>
                  <a:lnTo>
                    <a:pt x="127901" y="344404"/>
                  </a:lnTo>
                  <a:lnTo>
                    <a:pt x="93486" y="367588"/>
                  </a:lnTo>
                  <a:lnTo>
                    <a:pt x="54496" y="382368"/>
                  </a:lnTo>
                  <a:lnTo>
                    <a:pt x="12051" y="387558"/>
                  </a:lnTo>
                  <a:lnTo>
                    <a:pt x="5392" y="387558"/>
                  </a:lnTo>
                  <a:lnTo>
                    <a:pt x="0" y="392961"/>
                  </a:lnTo>
                  <a:lnTo>
                    <a:pt x="0" y="406259"/>
                  </a:lnTo>
                  <a:lnTo>
                    <a:pt x="5392" y="411662"/>
                  </a:lnTo>
                  <a:lnTo>
                    <a:pt x="12051" y="411662"/>
                  </a:lnTo>
                  <a:lnTo>
                    <a:pt x="60015" y="405834"/>
                  </a:lnTo>
                  <a:lnTo>
                    <a:pt x="104076" y="389237"/>
                  </a:lnTo>
                  <a:lnTo>
                    <a:pt x="142966" y="363205"/>
                  </a:lnTo>
                  <a:lnTo>
                    <a:pt x="175420" y="329069"/>
                  </a:lnTo>
                  <a:lnTo>
                    <a:pt x="200170" y="288162"/>
                  </a:lnTo>
                  <a:lnTo>
                    <a:pt x="215949" y="241816"/>
                  </a:lnTo>
                  <a:lnTo>
                    <a:pt x="221490" y="191365"/>
                  </a:lnTo>
                  <a:lnTo>
                    <a:pt x="217119" y="146128"/>
                  </a:lnTo>
                  <a:lnTo>
                    <a:pt x="204392" y="103637"/>
                  </a:lnTo>
                  <a:lnTo>
                    <a:pt x="183891" y="64989"/>
                  </a:lnTo>
                  <a:lnTo>
                    <a:pt x="156197" y="31278"/>
                  </a:lnTo>
                  <a:lnTo>
                    <a:pt x="121891" y="3601"/>
                  </a:lnTo>
                  <a:lnTo>
                    <a:pt x="11631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207316" y="4417342"/>
              <a:ext cx="252672" cy="65463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12274754" y="4393939"/>
              <a:ext cx="629285" cy="838200"/>
            </a:xfrm>
            <a:custGeom>
              <a:avLst/>
              <a:gdLst/>
              <a:ahLst/>
              <a:cxnLst/>
              <a:rect l="l" t="t" r="r" b="b"/>
              <a:pathLst>
                <a:path w="629284" h="838200">
                  <a:moveTo>
                    <a:pt x="288785" y="716318"/>
                  </a:moveTo>
                  <a:lnTo>
                    <a:pt x="283387" y="710933"/>
                  </a:lnTo>
                  <a:lnTo>
                    <a:pt x="270078" y="710933"/>
                  </a:lnTo>
                  <a:lnTo>
                    <a:pt x="264680" y="716318"/>
                  </a:lnTo>
                  <a:lnTo>
                    <a:pt x="264680" y="722972"/>
                  </a:lnTo>
                  <a:lnTo>
                    <a:pt x="255143" y="758278"/>
                  </a:lnTo>
                  <a:lnTo>
                    <a:pt x="229158" y="787133"/>
                  </a:lnTo>
                  <a:lnTo>
                    <a:pt x="190639" y="806602"/>
                  </a:lnTo>
                  <a:lnTo>
                    <a:pt x="143535" y="813739"/>
                  </a:lnTo>
                  <a:lnTo>
                    <a:pt x="102679" y="808367"/>
                  </a:lnTo>
                  <a:lnTo>
                    <a:pt x="67360" y="793394"/>
                  </a:lnTo>
                  <a:lnTo>
                    <a:pt x="40500" y="770597"/>
                  </a:lnTo>
                  <a:lnTo>
                    <a:pt x="24993" y="741730"/>
                  </a:lnTo>
                  <a:lnTo>
                    <a:pt x="23190" y="735330"/>
                  </a:lnTo>
                  <a:lnTo>
                    <a:pt x="16510" y="731596"/>
                  </a:lnTo>
                  <a:lnTo>
                    <a:pt x="3721" y="735228"/>
                  </a:lnTo>
                  <a:lnTo>
                    <a:pt x="0" y="741895"/>
                  </a:lnTo>
                  <a:lnTo>
                    <a:pt x="1803" y="748296"/>
                  </a:lnTo>
                  <a:lnTo>
                    <a:pt x="20612" y="784529"/>
                  </a:lnTo>
                  <a:lnTo>
                    <a:pt x="52565" y="812838"/>
                  </a:lnTo>
                  <a:lnTo>
                    <a:pt x="94576" y="831265"/>
                  </a:lnTo>
                  <a:lnTo>
                    <a:pt x="143535" y="837844"/>
                  </a:lnTo>
                  <a:lnTo>
                    <a:pt x="200025" y="828802"/>
                  </a:lnTo>
                  <a:lnTo>
                    <a:pt x="246202" y="804164"/>
                  </a:lnTo>
                  <a:lnTo>
                    <a:pt x="277355" y="767638"/>
                  </a:lnTo>
                  <a:lnTo>
                    <a:pt x="288785" y="722972"/>
                  </a:lnTo>
                  <a:lnTo>
                    <a:pt x="288785" y="716318"/>
                  </a:lnTo>
                  <a:close/>
                </a:path>
                <a:path w="629284" h="838200">
                  <a:moveTo>
                    <a:pt x="629132" y="291820"/>
                  </a:moveTo>
                  <a:lnTo>
                    <a:pt x="619836" y="240525"/>
                  </a:lnTo>
                  <a:lnTo>
                    <a:pt x="605282" y="197523"/>
                  </a:lnTo>
                  <a:lnTo>
                    <a:pt x="585012" y="156832"/>
                  </a:lnTo>
                  <a:lnTo>
                    <a:pt x="559320" y="119075"/>
                  </a:lnTo>
                  <a:lnTo>
                    <a:pt x="528535" y="84899"/>
                  </a:lnTo>
                  <a:lnTo>
                    <a:pt x="490143" y="52997"/>
                  </a:lnTo>
                  <a:lnTo>
                    <a:pt x="448957" y="28524"/>
                  </a:lnTo>
                  <a:lnTo>
                    <a:pt x="405942" y="11493"/>
                  </a:lnTo>
                  <a:lnTo>
                    <a:pt x="362051" y="1981"/>
                  </a:lnTo>
                  <a:lnTo>
                    <a:pt x="318236" y="0"/>
                  </a:lnTo>
                  <a:lnTo>
                    <a:pt x="275450" y="5613"/>
                  </a:lnTo>
                  <a:lnTo>
                    <a:pt x="234670" y="18846"/>
                  </a:lnTo>
                  <a:lnTo>
                    <a:pt x="196824" y="39763"/>
                  </a:lnTo>
                  <a:lnTo>
                    <a:pt x="162890" y="68402"/>
                  </a:lnTo>
                  <a:lnTo>
                    <a:pt x="158254" y="73177"/>
                  </a:lnTo>
                  <a:lnTo>
                    <a:pt x="158343" y="80797"/>
                  </a:lnTo>
                  <a:lnTo>
                    <a:pt x="167894" y="90081"/>
                  </a:lnTo>
                  <a:lnTo>
                    <a:pt x="175514" y="89979"/>
                  </a:lnTo>
                  <a:lnTo>
                    <a:pt x="180162" y="85217"/>
                  </a:lnTo>
                  <a:lnTo>
                    <a:pt x="214871" y="56730"/>
                  </a:lnTo>
                  <a:lnTo>
                    <a:pt x="253974" y="37122"/>
                  </a:lnTo>
                  <a:lnTo>
                    <a:pt x="296240" y="26314"/>
                  </a:lnTo>
                  <a:lnTo>
                    <a:pt x="340423" y="24257"/>
                  </a:lnTo>
                  <a:lnTo>
                    <a:pt x="385305" y="30873"/>
                  </a:lnTo>
                  <a:lnTo>
                    <a:pt x="429653" y="46113"/>
                  </a:lnTo>
                  <a:lnTo>
                    <a:pt x="472211" y="69913"/>
                  </a:lnTo>
                  <a:lnTo>
                    <a:pt x="511759" y="102209"/>
                  </a:lnTo>
                  <a:lnTo>
                    <a:pt x="546760" y="142405"/>
                  </a:lnTo>
                  <a:lnTo>
                    <a:pt x="574243" y="187540"/>
                  </a:lnTo>
                  <a:lnTo>
                    <a:pt x="593648" y="236474"/>
                  </a:lnTo>
                  <a:lnTo>
                    <a:pt x="604405" y="288048"/>
                  </a:lnTo>
                  <a:lnTo>
                    <a:pt x="605142" y="294182"/>
                  </a:lnTo>
                  <a:lnTo>
                    <a:pt x="610349" y="298678"/>
                  </a:lnTo>
                  <a:lnTo>
                    <a:pt x="616369" y="298678"/>
                  </a:lnTo>
                  <a:lnTo>
                    <a:pt x="624408" y="297815"/>
                  </a:lnTo>
                  <a:lnTo>
                    <a:pt x="629132" y="29182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167689" y="5086484"/>
              <a:ext cx="162790" cy="11093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2509016" y="5166858"/>
              <a:ext cx="225050" cy="213857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531976" y="4707019"/>
              <a:ext cx="148788" cy="267212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182690" y="4805899"/>
              <a:ext cx="115190" cy="108279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11815212" y="4294941"/>
              <a:ext cx="342265" cy="695325"/>
            </a:xfrm>
            <a:custGeom>
              <a:avLst/>
              <a:gdLst/>
              <a:ahLst/>
              <a:cxnLst/>
              <a:rect l="l" t="t" r="r" b="b"/>
              <a:pathLst>
                <a:path w="342265" h="695325">
                  <a:moveTo>
                    <a:pt x="170837" y="0"/>
                  </a:moveTo>
                  <a:lnTo>
                    <a:pt x="101203" y="11745"/>
                  </a:lnTo>
                  <a:lnTo>
                    <a:pt x="49490" y="46752"/>
                  </a:lnTo>
                  <a:lnTo>
                    <a:pt x="23686" y="86359"/>
                  </a:lnTo>
                  <a:lnTo>
                    <a:pt x="8298" y="133774"/>
                  </a:lnTo>
                  <a:lnTo>
                    <a:pt x="1134" y="186237"/>
                  </a:lnTo>
                  <a:lnTo>
                    <a:pt x="0" y="240992"/>
                  </a:lnTo>
                  <a:lnTo>
                    <a:pt x="2703" y="295281"/>
                  </a:lnTo>
                  <a:lnTo>
                    <a:pt x="7051" y="346345"/>
                  </a:lnTo>
                  <a:lnTo>
                    <a:pt x="13159" y="411930"/>
                  </a:lnTo>
                  <a:lnTo>
                    <a:pt x="18939" y="461928"/>
                  </a:lnTo>
                  <a:lnTo>
                    <a:pt x="26881" y="511751"/>
                  </a:lnTo>
                  <a:lnTo>
                    <a:pt x="37895" y="559399"/>
                  </a:lnTo>
                  <a:lnTo>
                    <a:pt x="52889" y="602870"/>
                  </a:lnTo>
                  <a:lnTo>
                    <a:pt x="72771" y="640164"/>
                  </a:lnTo>
                  <a:lnTo>
                    <a:pt x="98451" y="669280"/>
                  </a:lnTo>
                  <a:lnTo>
                    <a:pt x="170837" y="694973"/>
                  </a:lnTo>
                  <a:lnTo>
                    <a:pt x="210837" y="688216"/>
                  </a:lnTo>
                  <a:lnTo>
                    <a:pt x="240486" y="670880"/>
                  </a:lnTo>
                  <a:lnTo>
                    <a:pt x="170837" y="670880"/>
                  </a:lnTo>
                  <a:lnTo>
                    <a:pt x="133710" y="662943"/>
                  </a:lnTo>
                  <a:lnTo>
                    <a:pt x="81737" y="607432"/>
                  </a:lnTo>
                  <a:lnTo>
                    <a:pt x="64785" y="565179"/>
                  </a:lnTo>
                  <a:lnTo>
                    <a:pt x="52451" y="516806"/>
                  </a:lnTo>
                  <a:lnTo>
                    <a:pt x="43683" y="464976"/>
                  </a:lnTo>
                  <a:lnTo>
                    <a:pt x="37428" y="412347"/>
                  </a:lnTo>
                  <a:lnTo>
                    <a:pt x="32631" y="361580"/>
                  </a:lnTo>
                  <a:lnTo>
                    <a:pt x="26882" y="295455"/>
                  </a:lnTo>
                  <a:lnTo>
                    <a:pt x="24165" y="243816"/>
                  </a:lnTo>
                  <a:lnTo>
                    <a:pt x="24873" y="191991"/>
                  </a:lnTo>
                  <a:lnTo>
                    <a:pt x="30980" y="142740"/>
                  </a:lnTo>
                  <a:lnTo>
                    <a:pt x="44461" y="98823"/>
                  </a:lnTo>
                  <a:lnTo>
                    <a:pt x="67290" y="63003"/>
                  </a:lnTo>
                  <a:lnTo>
                    <a:pt x="110853" y="33741"/>
                  </a:lnTo>
                  <a:lnTo>
                    <a:pt x="170837" y="24103"/>
                  </a:lnTo>
                  <a:lnTo>
                    <a:pt x="264270" y="24103"/>
                  </a:lnTo>
                  <a:lnTo>
                    <a:pt x="240471" y="11745"/>
                  </a:lnTo>
                  <a:lnTo>
                    <a:pt x="207841" y="2943"/>
                  </a:lnTo>
                  <a:lnTo>
                    <a:pt x="170837" y="0"/>
                  </a:lnTo>
                  <a:close/>
                </a:path>
                <a:path w="342265" h="695325">
                  <a:moveTo>
                    <a:pt x="264270" y="24103"/>
                  </a:moveTo>
                  <a:lnTo>
                    <a:pt x="170837" y="24103"/>
                  </a:lnTo>
                  <a:lnTo>
                    <a:pt x="202973" y="26502"/>
                  </a:lnTo>
                  <a:lnTo>
                    <a:pt x="230820" y="33741"/>
                  </a:lnTo>
                  <a:lnTo>
                    <a:pt x="274383" y="63003"/>
                  </a:lnTo>
                  <a:lnTo>
                    <a:pt x="297212" y="98823"/>
                  </a:lnTo>
                  <a:lnTo>
                    <a:pt x="310694" y="142740"/>
                  </a:lnTo>
                  <a:lnTo>
                    <a:pt x="316801" y="191991"/>
                  </a:lnTo>
                  <a:lnTo>
                    <a:pt x="317470" y="240992"/>
                  </a:lnTo>
                  <a:lnTo>
                    <a:pt x="317509" y="243816"/>
                  </a:lnTo>
                  <a:lnTo>
                    <a:pt x="314800" y="295281"/>
                  </a:lnTo>
                  <a:lnTo>
                    <a:pt x="310623" y="344146"/>
                  </a:lnTo>
                  <a:lnTo>
                    <a:pt x="304278" y="411930"/>
                  </a:lnTo>
                  <a:lnTo>
                    <a:pt x="297986" y="464976"/>
                  </a:lnTo>
                  <a:lnTo>
                    <a:pt x="289220" y="516806"/>
                  </a:lnTo>
                  <a:lnTo>
                    <a:pt x="276887" y="565179"/>
                  </a:lnTo>
                  <a:lnTo>
                    <a:pt x="259936" y="607432"/>
                  </a:lnTo>
                  <a:lnTo>
                    <a:pt x="237312" y="640907"/>
                  </a:lnTo>
                  <a:lnTo>
                    <a:pt x="170837" y="670880"/>
                  </a:lnTo>
                  <a:lnTo>
                    <a:pt x="240486" y="670880"/>
                  </a:lnTo>
                  <a:lnTo>
                    <a:pt x="268902" y="640164"/>
                  </a:lnTo>
                  <a:lnTo>
                    <a:pt x="288784" y="602870"/>
                  </a:lnTo>
                  <a:lnTo>
                    <a:pt x="303778" y="559399"/>
                  </a:lnTo>
                  <a:lnTo>
                    <a:pt x="314792" y="511751"/>
                  </a:lnTo>
                  <a:lnTo>
                    <a:pt x="322735" y="461928"/>
                  </a:lnTo>
                  <a:lnTo>
                    <a:pt x="328467" y="412347"/>
                  </a:lnTo>
                  <a:lnTo>
                    <a:pt x="333041" y="363758"/>
                  </a:lnTo>
                  <a:lnTo>
                    <a:pt x="338955" y="295455"/>
                  </a:lnTo>
                  <a:lnTo>
                    <a:pt x="341674" y="240992"/>
                  </a:lnTo>
                  <a:lnTo>
                    <a:pt x="340659" y="191991"/>
                  </a:lnTo>
                  <a:lnTo>
                    <a:pt x="333375" y="133774"/>
                  </a:lnTo>
                  <a:lnTo>
                    <a:pt x="317988" y="86359"/>
                  </a:lnTo>
                  <a:lnTo>
                    <a:pt x="292184" y="46752"/>
                  </a:lnTo>
                  <a:lnTo>
                    <a:pt x="268620" y="26363"/>
                  </a:lnTo>
                  <a:lnTo>
                    <a:pt x="264270" y="2410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859996" y="5053620"/>
              <a:ext cx="252107" cy="242547"/>
            </a:xfrm>
            <a:prstGeom prst="rect">
              <a:avLst/>
            </a:prstGeom>
          </p:spPr>
        </p:pic>
      </p:grpSp>
      <p:grpSp>
        <p:nvGrpSpPr>
          <p:cNvPr id="181" name="object 181"/>
          <p:cNvGrpSpPr/>
          <p:nvPr/>
        </p:nvGrpSpPr>
        <p:grpSpPr>
          <a:xfrm>
            <a:off x="8656287" y="5860986"/>
            <a:ext cx="1009650" cy="1009650"/>
            <a:chOff x="8656287" y="5860986"/>
            <a:chExt cx="1009650" cy="1009650"/>
          </a:xfrm>
        </p:grpSpPr>
        <p:pic>
          <p:nvPicPr>
            <p:cNvPr id="182" name="object 18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656292" y="6684292"/>
              <a:ext cx="185722" cy="185722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9596" y="5860988"/>
              <a:ext cx="185722" cy="185722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479669" y="6684376"/>
              <a:ext cx="185648" cy="185638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656287" y="5860986"/>
              <a:ext cx="185805" cy="185805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8661616" y="6055353"/>
              <a:ext cx="998855" cy="620395"/>
            </a:xfrm>
            <a:custGeom>
              <a:avLst/>
              <a:gdLst/>
              <a:ahLst/>
              <a:cxnLst/>
              <a:rect l="l" t="t" r="r" b="b"/>
              <a:pathLst>
                <a:path w="998854" h="620395">
                  <a:moveTo>
                    <a:pt x="431139" y="89598"/>
                  </a:moveTo>
                  <a:lnTo>
                    <a:pt x="428180" y="76606"/>
                  </a:lnTo>
                  <a:lnTo>
                    <a:pt x="421716" y="72529"/>
                  </a:lnTo>
                  <a:lnTo>
                    <a:pt x="401154" y="77482"/>
                  </a:lnTo>
                  <a:lnTo>
                    <a:pt x="387146" y="81381"/>
                  </a:lnTo>
                  <a:lnTo>
                    <a:pt x="373291" y="85725"/>
                  </a:lnTo>
                  <a:lnTo>
                    <a:pt x="353352" y="92760"/>
                  </a:lnTo>
                  <a:lnTo>
                    <a:pt x="350139" y="99669"/>
                  </a:lnTo>
                  <a:lnTo>
                    <a:pt x="354215" y="110820"/>
                  </a:lnTo>
                  <a:lnTo>
                    <a:pt x="358838" y="113842"/>
                  </a:lnTo>
                  <a:lnTo>
                    <a:pt x="363740" y="113842"/>
                  </a:lnTo>
                  <a:lnTo>
                    <a:pt x="365112" y="113842"/>
                  </a:lnTo>
                  <a:lnTo>
                    <a:pt x="366522" y="113614"/>
                  </a:lnTo>
                  <a:lnTo>
                    <a:pt x="380847" y="108597"/>
                  </a:lnTo>
                  <a:lnTo>
                    <a:pt x="393979" y="104495"/>
                  </a:lnTo>
                  <a:lnTo>
                    <a:pt x="407250" y="100787"/>
                  </a:lnTo>
                  <a:lnTo>
                    <a:pt x="427088" y="96050"/>
                  </a:lnTo>
                  <a:lnTo>
                    <a:pt x="431139" y="89598"/>
                  </a:lnTo>
                  <a:close/>
                </a:path>
                <a:path w="998854" h="620395">
                  <a:moveTo>
                    <a:pt x="780681" y="343204"/>
                  </a:moveTo>
                  <a:lnTo>
                    <a:pt x="776630" y="295186"/>
                  </a:lnTo>
                  <a:lnTo>
                    <a:pt x="764768" y="249364"/>
                  </a:lnTo>
                  <a:lnTo>
                    <a:pt x="745540" y="206578"/>
                  </a:lnTo>
                  <a:lnTo>
                    <a:pt x="719404" y="167614"/>
                  </a:lnTo>
                  <a:lnTo>
                    <a:pt x="686803" y="133273"/>
                  </a:lnTo>
                  <a:lnTo>
                    <a:pt x="648182" y="104394"/>
                  </a:lnTo>
                  <a:lnTo>
                    <a:pt x="613549" y="85915"/>
                  </a:lnTo>
                  <a:lnTo>
                    <a:pt x="576821" y="72542"/>
                  </a:lnTo>
                  <a:lnTo>
                    <a:pt x="538530" y="64401"/>
                  </a:lnTo>
                  <a:lnTo>
                    <a:pt x="499198" y="61658"/>
                  </a:lnTo>
                  <a:lnTo>
                    <a:pt x="492531" y="61658"/>
                  </a:lnTo>
                  <a:lnTo>
                    <a:pt x="487146" y="67056"/>
                  </a:lnTo>
                  <a:lnTo>
                    <a:pt x="487146" y="80352"/>
                  </a:lnTo>
                  <a:lnTo>
                    <a:pt x="492531" y="85750"/>
                  </a:lnTo>
                  <a:lnTo>
                    <a:pt x="499198" y="85750"/>
                  </a:lnTo>
                  <a:lnTo>
                    <a:pt x="535152" y="88265"/>
                  </a:lnTo>
                  <a:lnTo>
                    <a:pt x="603732" y="107937"/>
                  </a:lnTo>
                  <a:lnTo>
                    <a:pt x="677151" y="157149"/>
                  </a:lnTo>
                  <a:lnTo>
                    <a:pt x="710831" y="196418"/>
                  </a:lnTo>
                  <a:lnTo>
                    <a:pt x="735774" y="241376"/>
                  </a:lnTo>
                  <a:lnTo>
                    <a:pt x="751255" y="290728"/>
                  </a:lnTo>
                  <a:lnTo>
                    <a:pt x="756577" y="343204"/>
                  </a:lnTo>
                  <a:lnTo>
                    <a:pt x="754964" y="372389"/>
                  </a:lnTo>
                  <a:lnTo>
                    <a:pt x="750163" y="400837"/>
                  </a:lnTo>
                  <a:lnTo>
                    <a:pt x="742175" y="428459"/>
                  </a:lnTo>
                  <a:lnTo>
                    <a:pt x="731024" y="455155"/>
                  </a:lnTo>
                  <a:lnTo>
                    <a:pt x="728129" y="461137"/>
                  </a:lnTo>
                  <a:lnTo>
                    <a:pt x="730618" y="468350"/>
                  </a:lnTo>
                  <a:lnTo>
                    <a:pt x="738301" y="472084"/>
                  </a:lnTo>
                  <a:lnTo>
                    <a:pt x="740105" y="472465"/>
                  </a:lnTo>
                  <a:lnTo>
                    <a:pt x="741870" y="472465"/>
                  </a:lnTo>
                  <a:lnTo>
                    <a:pt x="746340" y="472465"/>
                  </a:lnTo>
                  <a:lnTo>
                    <a:pt x="764908" y="436460"/>
                  </a:lnTo>
                  <a:lnTo>
                    <a:pt x="778916" y="375119"/>
                  </a:lnTo>
                  <a:lnTo>
                    <a:pt x="780681" y="343204"/>
                  </a:lnTo>
                  <a:close/>
                </a:path>
                <a:path w="998854" h="620395">
                  <a:moveTo>
                    <a:pt x="998334" y="310197"/>
                  </a:moveTo>
                  <a:lnTo>
                    <a:pt x="964196" y="243065"/>
                  </a:lnTo>
                  <a:lnTo>
                    <a:pt x="933348" y="203352"/>
                  </a:lnTo>
                  <a:lnTo>
                    <a:pt x="899452" y="166712"/>
                  </a:lnTo>
                  <a:lnTo>
                    <a:pt x="862761" y="133299"/>
                  </a:lnTo>
                  <a:lnTo>
                    <a:pt x="823518" y="103276"/>
                  </a:lnTo>
                  <a:lnTo>
                    <a:pt x="781989" y="76758"/>
                  </a:lnTo>
                  <a:lnTo>
                    <a:pt x="738441" y="53924"/>
                  </a:lnTo>
                  <a:lnTo>
                    <a:pt x="693115" y="34899"/>
                  </a:lnTo>
                  <a:lnTo>
                    <a:pt x="646264" y="19850"/>
                  </a:lnTo>
                  <a:lnTo>
                    <a:pt x="598157" y="8915"/>
                  </a:lnTo>
                  <a:lnTo>
                    <a:pt x="549046" y="2247"/>
                  </a:lnTo>
                  <a:lnTo>
                    <a:pt x="499186" y="0"/>
                  </a:lnTo>
                  <a:lnTo>
                    <a:pt x="449313" y="2247"/>
                  </a:lnTo>
                  <a:lnTo>
                    <a:pt x="400202" y="8915"/>
                  </a:lnTo>
                  <a:lnTo>
                    <a:pt x="352094" y="19850"/>
                  </a:lnTo>
                  <a:lnTo>
                    <a:pt x="305244" y="34899"/>
                  </a:lnTo>
                  <a:lnTo>
                    <a:pt x="259918" y="53924"/>
                  </a:lnTo>
                  <a:lnTo>
                    <a:pt x="216369" y="76758"/>
                  </a:lnTo>
                  <a:lnTo>
                    <a:pt x="174840" y="103263"/>
                  </a:lnTo>
                  <a:lnTo>
                    <a:pt x="135610" y="133299"/>
                  </a:lnTo>
                  <a:lnTo>
                    <a:pt x="98907" y="166712"/>
                  </a:lnTo>
                  <a:lnTo>
                    <a:pt x="65011" y="203339"/>
                  </a:lnTo>
                  <a:lnTo>
                    <a:pt x="34163" y="243052"/>
                  </a:lnTo>
                  <a:lnTo>
                    <a:pt x="6629" y="285699"/>
                  </a:lnTo>
                  <a:lnTo>
                    <a:pt x="0" y="310159"/>
                  </a:lnTo>
                  <a:lnTo>
                    <a:pt x="1663" y="322732"/>
                  </a:lnTo>
                  <a:lnTo>
                    <a:pt x="6629" y="334619"/>
                  </a:lnTo>
                  <a:lnTo>
                    <a:pt x="34163" y="377253"/>
                  </a:lnTo>
                  <a:lnTo>
                    <a:pt x="37007" y="380936"/>
                  </a:lnTo>
                  <a:lnTo>
                    <a:pt x="37642" y="384683"/>
                  </a:lnTo>
                  <a:lnTo>
                    <a:pt x="42773" y="388353"/>
                  </a:lnTo>
                  <a:lnTo>
                    <a:pt x="65011" y="416966"/>
                  </a:lnTo>
                  <a:lnTo>
                    <a:pt x="98907" y="453605"/>
                  </a:lnTo>
                  <a:lnTo>
                    <a:pt x="135610" y="487019"/>
                  </a:lnTo>
                  <a:lnTo>
                    <a:pt x="174840" y="517042"/>
                  </a:lnTo>
                  <a:lnTo>
                    <a:pt x="216369" y="543560"/>
                  </a:lnTo>
                  <a:lnTo>
                    <a:pt x="259918" y="566394"/>
                  </a:lnTo>
                  <a:lnTo>
                    <a:pt x="305244" y="585419"/>
                  </a:lnTo>
                  <a:lnTo>
                    <a:pt x="352094" y="600468"/>
                  </a:lnTo>
                  <a:lnTo>
                    <a:pt x="400202" y="611403"/>
                  </a:lnTo>
                  <a:lnTo>
                    <a:pt x="425653" y="614870"/>
                  </a:lnTo>
                  <a:lnTo>
                    <a:pt x="427939" y="615670"/>
                  </a:lnTo>
                  <a:lnTo>
                    <a:pt x="430403" y="616267"/>
                  </a:lnTo>
                  <a:lnTo>
                    <a:pt x="431800" y="616267"/>
                  </a:lnTo>
                  <a:lnTo>
                    <a:pt x="436029" y="616267"/>
                  </a:lnTo>
                  <a:lnTo>
                    <a:pt x="449313" y="618070"/>
                  </a:lnTo>
                  <a:lnTo>
                    <a:pt x="499186" y="620318"/>
                  </a:lnTo>
                  <a:lnTo>
                    <a:pt x="549719" y="618032"/>
                  </a:lnTo>
                  <a:lnTo>
                    <a:pt x="599605" y="611251"/>
                  </a:lnTo>
                  <a:lnTo>
                    <a:pt x="648563" y="600062"/>
                  </a:lnTo>
                  <a:lnTo>
                    <a:pt x="696277" y="584593"/>
                  </a:lnTo>
                  <a:lnTo>
                    <a:pt x="742505" y="564946"/>
                  </a:lnTo>
                  <a:lnTo>
                    <a:pt x="786930" y="541210"/>
                  </a:lnTo>
                  <a:lnTo>
                    <a:pt x="829284" y="513499"/>
                  </a:lnTo>
                  <a:lnTo>
                    <a:pt x="869289" y="481926"/>
                  </a:lnTo>
                  <a:lnTo>
                    <a:pt x="874864" y="469976"/>
                  </a:lnTo>
                  <a:lnTo>
                    <a:pt x="866165" y="459892"/>
                  </a:lnTo>
                  <a:lnTo>
                    <a:pt x="858558" y="459359"/>
                  </a:lnTo>
                  <a:lnTo>
                    <a:pt x="853528" y="463702"/>
                  </a:lnTo>
                  <a:lnTo>
                    <a:pt x="815225" y="493928"/>
                  </a:lnTo>
                  <a:lnTo>
                    <a:pt x="774674" y="520458"/>
                  </a:lnTo>
                  <a:lnTo>
                    <a:pt x="732129" y="543191"/>
                  </a:lnTo>
                  <a:lnTo>
                    <a:pt x="687882" y="562013"/>
                  </a:lnTo>
                  <a:lnTo>
                    <a:pt x="642188" y="576821"/>
                  </a:lnTo>
                  <a:lnTo>
                    <a:pt x="595325" y="587527"/>
                  </a:lnTo>
                  <a:lnTo>
                    <a:pt x="547560" y="594029"/>
                  </a:lnTo>
                  <a:lnTo>
                    <a:pt x="499186" y="596214"/>
                  </a:lnTo>
                  <a:lnTo>
                    <a:pt x="451434" y="594055"/>
                  </a:lnTo>
                  <a:lnTo>
                    <a:pt x="391528" y="577176"/>
                  </a:lnTo>
                  <a:lnTo>
                    <a:pt x="353098" y="555332"/>
                  </a:lnTo>
                  <a:lnTo>
                    <a:pt x="319100" y="527304"/>
                  </a:lnTo>
                  <a:lnTo>
                    <a:pt x="290245" y="493712"/>
                  </a:lnTo>
                  <a:lnTo>
                    <a:pt x="267296" y="455168"/>
                  </a:lnTo>
                  <a:lnTo>
                    <a:pt x="248158" y="400735"/>
                  </a:lnTo>
                  <a:lnTo>
                    <a:pt x="241744" y="343217"/>
                  </a:lnTo>
                  <a:lnTo>
                    <a:pt x="242239" y="327075"/>
                  </a:lnTo>
                  <a:lnTo>
                    <a:pt x="243751" y="311061"/>
                  </a:lnTo>
                  <a:lnTo>
                    <a:pt x="246240" y="295224"/>
                  </a:lnTo>
                  <a:lnTo>
                    <a:pt x="249720" y="279628"/>
                  </a:lnTo>
                  <a:lnTo>
                    <a:pt x="251371" y="273164"/>
                  </a:lnTo>
                  <a:lnTo>
                    <a:pt x="247484" y="266598"/>
                  </a:lnTo>
                  <a:lnTo>
                    <a:pt x="219837" y="308038"/>
                  </a:lnTo>
                  <a:lnTo>
                    <a:pt x="217639" y="343217"/>
                  </a:lnTo>
                  <a:lnTo>
                    <a:pt x="219392" y="375031"/>
                  </a:lnTo>
                  <a:lnTo>
                    <a:pt x="233400" y="436359"/>
                  </a:lnTo>
                  <a:lnTo>
                    <a:pt x="270751" y="507885"/>
                  </a:lnTo>
                  <a:lnTo>
                    <a:pt x="302374" y="544677"/>
                  </a:lnTo>
                  <a:lnTo>
                    <a:pt x="331343" y="568515"/>
                  </a:lnTo>
                  <a:lnTo>
                    <a:pt x="313474" y="562762"/>
                  </a:lnTo>
                  <a:lnTo>
                    <a:pt x="270065" y="544550"/>
                  </a:lnTo>
                  <a:lnTo>
                    <a:pt x="228346" y="522655"/>
                  </a:lnTo>
                  <a:lnTo>
                    <a:pt x="188582" y="497255"/>
                  </a:lnTo>
                  <a:lnTo>
                    <a:pt x="150990" y="468477"/>
                  </a:lnTo>
                  <a:lnTo>
                    <a:pt x="115836" y="436473"/>
                  </a:lnTo>
                  <a:lnTo>
                    <a:pt x="83362" y="401358"/>
                  </a:lnTo>
                  <a:lnTo>
                    <a:pt x="65366" y="378206"/>
                  </a:lnTo>
                  <a:lnTo>
                    <a:pt x="86741" y="348729"/>
                  </a:lnTo>
                  <a:lnTo>
                    <a:pt x="115519" y="311226"/>
                  </a:lnTo>
                  <a:lnTo>
                    <a:pt x="146545" y="274040"/>
                  </a:lnTo>
                  <a:lnTo>
                    <a:pt x="180149" y="237985"/>
                  </a:lnTo>
                  <a:lnTo>
                    <a:pt x="216662" y="203873"/>
                  </a:lnTo>
                  <a:lnTo>
                    <a:pt x="256400" y="172529"/>
                  </a:lnTo>
                  <a:lnTo>
                    <a:pt x="299720" y="144767"/>
                  </a:lnTo>
                  <a:lnTo>
                    <a:pt x="305498" y="141465"/>
                  </a:lnTo>
                  <a:lnTo>
                    <a:pt x="307530" y="134124"/>
                  </a:lnTo>
                  <a:lnTo>
                    <a:pt x="300951" y="122542"/>
                  </a:lnTo>
                  <a:lnTo>
                    <a:pt x="293611" y="120510"/>
                  </a:lnTo>
                  <a:lnTo>
                    <a:pt x="287807" y="123825"/>
                  </a:lnTo>
                  <a:lnTo>
                    <a:pt x="242811" y="152628"/>
                  </a:lnTo>
                  <a:lnTo>
                    <a:pt x="201625" y="185000"/>
                  </a:lnTo>
                  <a:lnTo>
                    <a:pt x="163893" y="220129"/>
                  </a:lnTo>
                  <a:lnTo>
                    <a:pt x="129247" y="257187"/>
                  </a:lnTo>
                  <a:lnTo>
                    <a:pt x="97345" y="295363"/>
                  </a:lnTo>
                  <a:lnTo>
                    <a:pt x="67792" y="333819"/>
                  </a:lnTo>
                  <a:lnTo>
                    <a:pt x="50317" y="357924"/>
                  </a:lnTo>
                  <a:lnTo>
                    <a:pt x="27419" y="322453"/>
                  </a:lnTo>
                  <a:lnTo>
                    <a:pt x="24930" y="316471"/>
                  </a:lnTo>
                  <a:lnTo>
                    <a:pt x="24091" y="310159"/>
                  </a:lnTo>
                  <a:lnTo>
                    <a:pt x="24930" y="303847"/>
                  </a:lnTo>
                  <a:lnTo>
                    <a:pt x="53809" y="257009"/>
                  </a:lnTo>
                  <a:lnTo>
                    <a:pt x="83362" y="218960"/>
                  </a:lnTo>
                  <a:lnTo>
                    <a:pt x="115836" y="183845"/>
                  </a:lnTo>
                  <a:lnTo>
                    <a:pt x="150990" y="151841"/>
                  </a:lnTo>
                  <a:lnTo>
                    <a:pt x="188582" y="123050"/>
                  </a:lnTo>
                  <a:lnTo>
                    <a:pt x="228346" y="97650"/>
                  </a:lnTo>
                  <a:lnTo>
                    <a:pt x="270065" y="75768"/>
                  </a:lnTo>
                  <a:lnTo>
                    <a:pt x="313474" y="57543"/>
                  </a:lnTo>
                  <a:lnTo>
                    <a:pt x="358330" y="43116"/>
                  </a:lnTo>
                  <a:lnTo>
                    <a:pt x="404406" y="32639"/>
                  </a:lnTo>
                  <a:lnTo>
                    <a:pt x="451434" y="26250"/>
                  </a:lnTo>
                  <a:lnTo>
                    <a:pt x="499186" y="24091"/>
                  </a:lnTo>
                  <a:lnTo>
                    <a:pt x="546925" y="26250"/>
                  </a:lnTo>
                  <a:lnTo>
                    <a:pt x="593953" y="32639"/>
                  </a:lnTo>
                  <a:lnTo>
                    <a:pt x="640029" y="43116"/>
                  </a:lnTo>
                  <a:lnTo>
                    <a:pt x="684885" y="57543"/>
                  </a:lnTo>
                  <a:lnTo>
                    <a:pt x="728294" y="75768"/>
                  </a:lnTo>
                  <a:lnTo>
                    <a:pt x="770013" y="97650"/>
                  </a:lnTo>
                  <a:lnTo>
                    <a:pt x="809790" y="123063"/>
                  </a:lnTo>
                  <a:lnTo>
                    <a:pt x="847369" y="151841"/>
                  </a:lnTo>
                  <a:lnTo>
                    <a:pt x="882523" y="183857"/>
                  </a:lnTo>
                  <a:lnTo>
                    <a:pt x="914996" y="218960"/>
                  </a:lnTo>
                  <a:lnTo>
                    <a:pt x="944562" y="257022"/>
                  </a:lnTo>
                  <a:lnTo>
                    <a:pt x="970940" y="297878"/>
                  </a:lnTo>
                  <a:lnTo>
                    <a:pt x="974242" y="310184"/>
                  </a:lnTo>
                  <a:lnTo>
                    <a:pt x="973391" y="316547"/>
                  </a:lnTo>
                  <a:lnTo>
                    <a:pt x="937298" y="373354"/>
                  </a:lnTo>
                  <a:lnTo>
                    <a:pt x="898512" y="420192"/>
                  </a:lnTo>
                  <a:lnTo>
                    <a:pt x="893991" y="425081"/>
                  </a:lnTo>
                  <a:lnTo>
                    <a:pt x="894283" y="432689"/>
                  </a:lnTo>
                  <a:lnTo>
                    <a:pt x="904074" y="441718"/>
                  </a:lnTo>
                  <a:lnTo>
                    <a:pt x="911707" y="441426"/>
                  </a:lnTo>
                  <a:lnTo>
                    <a:pt x="916203" y="436537"/>
                  </a:lnTo>
                  <a:lnTo>
                    <a:pt x="956652" y="387705"/>
                  </a:lnTo>
                  <a:lnTo>
                    <a:pt x="991654" y="334746"/>
                  </a:lnTo>
                  <a:lnTo>
                    <a:pt x="996657" y="322808"/>
                  </a:lnTo>
                  <a:lnTo>
                    <a:pt x="998334" y="31019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9052774" y="6290556"/>
              <a:ext cx="216003" cy="216003"/>
            </a:xfrm>
            <a:prstGeom prst="rect">
              <a:avLst/>
            </a:prstGeom>
          </p:spPr>
        </p:pic>
      </p:grpSp>
      <p:grpSp>
        <p:nvGrpSpPr>
          <p:cNvPr id="188" name="object 188"/>
          <p:cNvGrpSpPr/>
          <p:nvPr/>
        </p:nvGrpSpPr>
        <p:grpSpPr>
          <a:xfrm>
            <a:off x="10279887" y="7275555"/>
            <a:ext cx="1003935" cy="1235710"/>
            <a:chOff x="10279887" y="7275555"/>
            <a:chExt cx="1003935" cy="1235710"/>
          </a:xfrm>
        </p:grpSpPr>
        <p:sp>
          <p:nvSpPr>
            <p:cNvPr id="189" name="object 189"/>
            <p:cNvSpPr/>
            <p:nvPr/>
          </p:nvSpPr>
          <p:spPr>
            <a:xfrm>
              <a:off x="10287245" y="7545936"/>
              <a:ext cx="186055" cy="186055"/>
            </a:xfrm>
            <a:custGeom>
              <a:avLst/>
              <a:gdLst/>
              <a:ahLst/>
              <a:cxnLst/>
              <a:rect l="l" t="t" r="r" b="b"/>
              <a:pathLst>
                <a:path w="186054" h="186054">
                  <a:moveTo>
                    <a:pt x="92991" y="0"/>
                  </a:moveTo>
                  <a:lnTo>
                    <a:pt x="56829" y="7320"/>
                  </a:lnTo>
                  <a:lnTo>
                    <a:pt x="27267" y="27272"/>
                  </a:lnTo>
                  <a:lnTo>
                    <a:pt x="7319" y="56838"/>
                  </a:lnTo>
                  <a:lnTo>
                    <a:pt x="0" y="93002"/>
                  </a:lnTo>
                  <a:lnTo>
                    <a:pt x="7319" y="129170"/>
                  </a:lnTo>
                  <a:lnTo>
                    <a:pt x="27267" y="158736"/>
                  </a:lnTo>
                  <a:lnTo>
                    <a:pt x="56829" y="178685"/>
                  </a:lnTo>
                  <a:lnTo>
                    <a:pt x="92991" y="186004"/>
                  </a:lnTo>
                  <a:lnTo>
                    <a:pt x="129155" y="178685"/>
                  </a:lnTo>
                  <a:lnTo>
                    <a:pt x="154031" y="161900"/>
                  </a:lnTo>
                  <a:lnTo>
                    <a:pt x="92991" y="161900"/>
                  </a:lnTo>
                  <a:lnTo>
                    <a:pt x="66200" y="156479"/>
                  </a:lnTo>
                  <a:lnTo>
                    <a:pt x="44297" y="141701"/>
                  </a:lnTo>
                  <a:lnTo>
                    <a:pt x="29516" y="119798"/>
                  </a:lnTo>
                  <a:lnTo>
                    <a:pt x="24093" y="93002"/>
                  </a:lnTo>
                  <a:lnTo>
                    <a:pt x="29516" y="66210"/>
                  </a:lnTo>
                  <a:lnTo>
                    <a:pt x="44297" y="44307"/>
                  </a:lnTo>
                  <a:lnTo>
                    <a:pt x="66200" y="29527"/>
                  </a:lnTo>
                  <a:lnTo>
                    <a:pt x="92991" y="24103"/>
                  </a:lnTo>
                  <a:lnTo>
                    <a:pt x="154025" y="24103"/>
                  </a:lnTo>
                  <a:lnTo>
                    <a:pt x="129155" y="7320"/>
                  </a:lnTo>
                  <a:lnTo>
                    <a:pt x="92991" y="0"/>
                  </a:lnTo>
                  <a:close/>
                </a:path>
                <a:path w="186054" h="186054">
                  <a:moveTo>
                    <a:pt x="154025" y="24103"/>
                  </a:moveTo>
                  <a:lnTo>
                    <a:pt x="92991" y="24103"/>
                  </a:lnTo>
                  <a:lnTo>
                    <a:pt x="119785" y="29527"/>
                  </a:lnTo>
                  <a:lnTo>
                    <a:pt x="141692" y="44307"/>
                  </a:lnTo>
                  <a:lnTo>
                    <a:pt x="156475" y="66210"/>
                  </a:lnTo>
                  <a:lnTo>
                    <a:pt x="161900" y="93002"/>
                  </a:lnTo>
                  <a:lnTo>
                    <a:pt x="156475" y="119798"/>
                  </a:lnTo>
                  <a:lnTo>
                    <a:pt x="141692" y="141701"/>
                  </a:lnTo>
                  <a:lnTo>
                    <a:pt x="119785" y="156479"/>
                  </a:lnTo>
                  <a:lnTo>
                    <a:pt x="92991" y="161900"/>
                  </a:lnTo>
                  <a:lnTo>
                    <a:pt x="154031" y="161900"/>
                  </a:lnTo>
                  <a:lnTo>
                    <a:pt x="158721" y="158736"/>
                  </a:lnTo>
                  <a:lnTo>
                    <a:pt x="178673" y="129170"/>
                  </a:lnTo>
                  <a:lnTo>
                    <a:pt x="185994" y="93002"/>
                  </a:lnTo>
                  <a:lnTo>
                    <a:pt x="178673" y="56838"/>
                  </a:lnTo>
                  <a:lnTo>
                    <a:pt x="158721" y="27272"/>
                  </a:lnTo>
                  <a:lnTo>
                    <a:pt x="154025" y="2410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678665" y="7275555"/>
              <a:ext cx="186004" cy="186004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10279876" y="7377092"/>
              <a:ext cx="1003935" cy="1134110"/>
            </a:xfrm>
            <a:custGeom>
              <a:avLst/>
              <a:gdLst/>
              <a:ahLst/>
              <a:cxnLst/>
              <a:rect l="l" t="t" r="r" b="b"/>
              <a:pathLst>
                <a:path w="1003934" h="1134109">
                  <a:moveTo>
                    <a:pt x="147878" y="579793"/>
                  </a:moveTo>
                  <a:lnTo>
                    <a:pt x="126974" y="534847"/>
                  </a:lnTo>
                  <a:lnTo>
                    <a:pt x="112966" y="495007"/>
                  </a:lnTo>
                  <a:lnTo>
                    <a:pt x="112242" y="493179"/>
                  </a:lnTo>
                  <a:lnTo>
                    <a:pt x="107454" y="475348"/>
                  </a:lnTo>
                  <a:lnTo>
                    <a:pt x="103403" y="457327"/>
                  </a:lnTo>
                  <a:lnTo>
                    <a:pt x="100101" y="439191"/>
                  </a:lnTo>
                  <a:lnTo>
                    <a:pt x="96786" y="414375"/>
                  </a:lnTo>
                  <a:lnTo>
                    <a:pt x="90766" y="409524"/>
                  </a:lnTo>
                  <a:lnTo>
                    <a:pt x="77571" y="411200"/>
                  </a:lnTo>
                  <a:lnTo>
                    <a:pt x="72847" y="417195"/>
                  </a:lnTo>
                  <a:lnTo>
                    <a:pt x="76390" y="443522"/>
                  </a:lnTo>
                  <a:lnTo>
                    <a:pt x="79997" y="463181"/>
                  </a:lnTo>
                  <a:lnTo>
                    <a:pt x="84442" y="482676"/>
                  </a:lnTo>
                  <a:lnTo>
                    <a:pt x="89700" y="501980"/>
                  </a:lnTo>
                  <a:lnTo>
                    <a:pt x="90487" y="503923"/>
                  </a:lnTo>
                  <a:lnTo>
                    <a:pt x="97256" y="524459"/>
                  </a:lnTo>
                  <a:lnTo>
                    <a:pt x="105016" y="544830"/>
                  </a:lnTo>
                  <a:lnTo>
                    <a:pt x="113741" y="564984"/>
                  </a:lnTo>
                  <a:lnTo>
                    <a:pt x="125539" y="589026"/>
                  </a:lnTo>
                  <a:lnTo>
                    <a:pt x="129755" y="591413"/>
                  </a:lnTo>
                  <a:lnTo>
                    <a:pt x="134124" y="591413"/>
                  </a:lnTo>
                  <a:lnTo>
                    <a:pt x="135978" y="591413"/>
                  </a:lnTo>
                  <a:lnTo>
                    <a:pt x="137858" y="590994"/>
                  </a:lnTo>
                  <a:lnTo>
                    <a:pt x="145542" y="587044"/>
                  </a:lnTo>
                  <a:lnTo>
                    <a:pt x="147878" y="579793"/>
                  </a:lnTo>
                  <a:close/>
                </a:path>
                <a:path w="1003934" h="1134109">
                  <a:moveTo>
                    <a:pt x="345541" y="16217"/>
                  </a:moveTo>
                  <a:lnTo>
                    <a:pt x="341528" y="3530"/>
                  </a:lnTo>
                  <a:lnTo>
                    <a:pt x="334784" y="0"/>
                  </a:lnTo>
                  <a:lnTo>
                    <a:pt x="328422" y="2032"/>
                  </a:lnTo>
                  <a:lnTo>
                    <a:pt x="289433" y="16433"/>
                  </a:lnTo>
                  <a:lnTo>
                    <a:pt x="245999" y="37922"/>
                  </a:lnTo>
                  <a:lnTo>
                    <a:pt x="201383" y="67805"/>
                  </a:lnTo>
                  <a:lnTo>
                    <a:pt x="158826" y="107378"/>
                  </a:lnTo>
                  <a:lnTo>
                    <a:pt x="132295" y="141046"/>
                  </a:lnTo>
                  <a:lnTo>
                    <a:pt x="110274" y="178104"/>
                  </a:lnTo>
                  <a:lnTo>
                    <a:pt x="107264" y="184035"/>
                  </a:lnTo>
                  <a:lnTo>
                    <a:pt x="109613" y="191300"/>
                  </a:lnTo>
                  <a:lnTo>
                    <a:pt x="117297" y="195199"/>
                  </a:lnTo>
                  <a:lnTo>
                    <a:pt x="119176" y="195630"/>
                  </a:lnTo>
                  <a:lnTo>
                    <a:pt x="121005" y="195630"/>
                  </a:lnTo>
                  <a:lnTo>
                    <a:pt x="125399" y="195630"/>
                  </a:lnTo>
                  <a:lnTo>
                    <a:pt x="129628" y="193230"/>
                  </a:lnTo>
                  <a:lnTo>
                    <a:pt x="131749" y="189052"/>
                  </a:lnTo>
                  <a:lnTo>
                    <a:pt x="141414" y="171513"/>
                  </a:lnTo>
                  <a:lnTo>
                    <a:pt x="163944" y="138684"/>
                  </a:lnTo>
                  <a:lnTo>
                    <a:pt x="216496" y="86588"/>
                  </a:lnTo>
                  <a:lnTo>
                    <a:pt x="258292" y="58648"/>
                  </a:lnTo>
                  <a:lnTo>
                    <a:pt x="299046" y="38519"/>
                  </a:lnTo>
                  <a:lnTo>
                    <a:pt x="335686" y="24993"/>
                  </a:lnTo>
                  <a:lnTo>
                    <a:pt x="342023" y="22999"/>
                  </a:lnTo>
                  <a:lnTo>
                    <a:pt x="345541" y="16217"/>
                  </a:lnTo>
                  <a:close/>
                </a:path>
                <a:path w="1003934" h="1134109">
                  <a:moveTo>
                    <a:pt x="372529" y="506933"/>
                  </a:moveTo>
                  <a:lnTo>
                    <a:pt x="370878" y="499491"/>
                  </a:lnTo>
                  <a:lnTo>
                    <a:pt x="359638" y="492366"/>
                  </a:lnTo>
                  <a:lnTo>
                    <a:pt x="352183" y="494030"/>
                  </a:lnTo>
                  <a:lnTo>
                    <a:pt x="268973" y="625081"/>
                  </a:lnTo>
                  <a:lnTo>
                    <a:pt x="266217" y="623214"/>
                  </a:lnTo>
                  <a:lnTo>
                    <a:pt x="230060" y="615899"/>
                  </a:lnTo>
                  <a:lnTo>
                    <a:pt x="193890" y="623214"/>
                  </a:lnTo>
                  <a:lnTo>
                    <a:pt x="164325" y="643166"/>
                  </a:lnTo>
                  <a:lnTo>
                    <a:pt x="144373" y="672731"/>
                  </a:lnTo>
                  <a:lnTo>
                    <a:pt x="137058" y="708901"/>
                  </a:lnTo>
                  <a:lnTo>
                    <a:pt x="144373" y="745070"/>
                  </a:lnTo>
                  <a:lnTo>
                    <a:pt x="164325" y="774623"/>
                  </a:lnTo>
                  <a:lnTo>
                    <a:pt x="193890" y="794575"/>
                  </a:lnTo>
                  <a:lnTo>
                    <a:pt x="217982" y="799452"/>
                  </a:lnTo>
                  <a:lnTo>
                    <a:pt x="217982" y="898664"/>
                  </a:lnTo>
                  <a:lnTo>
                    <a:pt x="161912" y="954735"/>
                  </a:lnTo>
                  <a:lnTo>
                    <a:pt x="161912" y="1040714"/>
                  </a:lnTo>
                  <a:lnTo>
                    <a:pt x="156476" y="1067511"/>
                  </a:lnTo>
                  <a:lnTo>
                    <a:pt x="141693" y="1089406"/>
                  </a:lnTo>
                  <a:lnTo>
                    <a:pt x="119786" y="1104188"/>
                  </a:lnTo>
                  <a:lnTo>
                    <a:pt x="93002" y="1109611"/>
                  </a:lnTo>
                  <a:lnTo>
                    <a:pt x="66205" y="1104188"/>
                  </a:lnTo>
                  <a:lnTo>
                    <a:pt x="44297" y="1089406"/>
                  </a:lnTo>
                  <a:lnTo>
                    <a:pt x="29527" y="1067511"/>
                  </a:lnTo>
                  <a:lnTo>
                    <a:pt x="24104" y="1040714"/>
                  </a:lnTo>
                  <a:lnTo>
                    <a:pt x="29527" y="1013917"/>
                  </a:lnTo>
                  <a:lnTo>
                    <a:pt x="44297" y="992022"/>
                  </a:lnTo>
                  <a:lnTo>
                    <a:pt x="66205" y="977239"/>
                  </a:lnTo>
                  <a:lnTo>
                    <a:pt x="93002" y="971816"/>
                  </a:lnTo>
                  <a:lnTo>
                    <a:pt x="119786" y="977239"/>
                  </a:lnTo>
                  <a:lnTo>
                    <a:pt x="141693" y="992022"/>
                  </a:lnTo>
                  <a:lnTo>
                    <a:pt x="156476" y="1013917"/>
                  </a:lnTo>
                  <a:lnTo>
                    <a:pt x="161912" y="1040714"/>
                  </a:lnTo>
                  <a:lnTo>
                    <a:pt x="161912" y="954735"/>
                  </a:lnTo>
                  <a:lnTo>
                    <a:pt x="148526" y="968108"/>
                  </a:lnTo>
                  <a:lnTo>
                    <a:pt x="129159" y="955040"/>
                  </a:lnTo>
                  <a:lnTo>
                    <a:pt x="93002" y="947712"/>
                  </a:lnTo>
                  <a:lnTo>
                    <a:pt x="56832" y="955040"/>
                  </a:lnTo>
                  <a:lnTo>
                    <a:pt x="27266" y="974991"/>
                  </a:lnTo>
                  <a:lnTo>
                    <a:pt x="7327" y="1004557"/>
                  </a:lnTo>
                  <a:lnTo>
                    <a:pt x="0" y="1040714"/>
                  </a:lnTo>
                  <a:lnTo>
                    <a:pt x="7327" y="1076883"/>
                  </a:lnTo>
                  <a:lnTo>
                    <a:pt x="27266" y="1106449"/>
                  </a:lnTo>
                  <a:lnTo>
                    <a:pt x="56832" y="1126401"/>
                  </a:lnTo>
                  <a:lnTo>
                    <a:pt x="93002" y="1133716"/>
                  </a:lnTo>
                  <a:lnTo>
                    <a:pt x="129159" y="1126401"/>
                  </a:lnTo>
                  <a:lnTo>
                    <a:pt x="154038" y="1109611"/>
                  </a:lnTo>
                  <a:lnTo>
                    <a:pt x="158724" y="1106449"/>
                  </a:lnTo>
                  <a:lnTo>
                    <a:pt x="178676" y="1076883"/>
                  </a:lnTo>
                  <a:lnTo>
                    <a:pt x="186004" y="1040714"/>
                  </a:lnTo>
                  <a:lnTo>
                    <a:pt x="178676" y="1004557"/>
                  </a:lnTo>
                  <a:lnTo>
                    <a:pt x="165569" y="985151"/>
                  </a:lnTo>
                  <a:lnTo>
                    <a:pt x="240817" y="909916"/>
                  </a:lnTo>
                  <a:lnTo>
                    <a:pt x="242074" y="906856"/>
                  </a:lnTo>
                  <a:lnTo>
                    <a:pt x="242074" y="799465"/>
                  </a:lnTo>
                  <a:lnTo>
                    <a:pt x="266217" y="794575"/>
                  </a:lnTo>
                  <a:lnTo>
                    <a:pt x="291084" y="777798"/>
                  </a:lnTo>
                  <a:lnTo>
                    <a:pt x="295783" y="774623"/>
                  </a:lnTo>
                  <a:lnTo>
                    <a:pt x="315734" y="745070"/>
                  </a:lnTo>
                  <a:lnTo>
                    <a:pt x="323062" y="708901"/>
                  </a:lnTo>
                  <a:lnTo>
                    <a:pt x="315734" y="672731"/>
                  </a:lnTo>
                  <a:lnTo>
                    <a:pt x="298958" y="647877"/>
                  </a:lnTo>
                  <a:lnTo>
                    <a:pt x="298958" y="708901"/>
                  </a:lnTo>
                  <a:lnTo>
                    <a:pt x="293535" y="735698"/>
                  </a:lnTo>
                  <a:lnTo>
                    <a:pt x="278752" y="757593"/>
                  </a:lnTo>
                  <a:lnTo>
                    <a:pt x="256844" y="772375"/>
                  </a:lnTo>
                  <a:lnTo>
                    <a:pt x="230111" y="777786"/>
                  </a:lnTo>
                  <a:lnTo>
                    <a:pt x="203263" y="772375"/>
                  </a:lnTo>
                  <a:lnTo>
                    <a:pt x="181356" y="757593"/>
                  </a:lnTo>
                  <a:lnTo>
                    <a:pt x="166585" y="735698"/>
                  </a:lnTo>
                  <a:lnTo>
                    <a:pt x="161150" y="708901"/>
                  </a:lnTo>
                  <a:lnTo>
                    <a:pt x="166585" y="682104"/>
                  </a:lnTo>
                  <a:lnTo>
                    <a:pt x="181356" y="660196"/>
                  </a:lnTo>
                  <a:lnTo>
                    <a:pt x="203263" y="645414"/>
                  </a:lnTo>
                  <a:lnTo>
                    <a:pt x="230060" y="639991"/>
                  </a:lnTo>
                  <a:lnTo>
                    <a:pt x="256844" y="645414"/>
                  </a:lnTo>
                  <a:lnTo>
                    <a:pt x="278752" y="660196"/>
                  </a:lnTo>
                  <a:lnTo>
                    <a:pt x="293535" y="682104"/>
                  </a:lnTo>
                  <a:lnTo>
                    <a:pt x="298958" y="708901"/>
                  </a:lnTo>
                  <a:lnTo>
                    <a:pt x="298958" y="647877"/>
                  </a:lnTo>
                  <a:lnTo>
                    <a:pt x="295783" y="643166"/>
                  </a:lnTo>
                  <a:lnTo>
                    <a:pt x="291084" y="639991"/>
                  </a:lnTo>
                  <a:lnTo>
                    <a:pt x="288950" y="638556"/>
                  </a:lnTo>
                  <a:lnTo>
                    <a:pt x="372529" y="506933"/>
                  </a:lnTo>
                  <a:close/>
                </a:path>
                <a:path w="1003934" h="1134109">
                  <a:moveTo>
                    <a:pt x="538264" y="370078"/>
                  </a:moveTo>
                  <a:lnTo>
                    <a:pt x="530948" y="333921"/>
                  </a:lnTo>
                  <a:lnTo>
                    <a:pt x="514159" y="309041"/>
                  </a:lnTo>
                  <a:lnTo>
                    <a:pt x="514159" y="370078"/>
                  </a:lnTo>
                  <a:lnTo>
                    <a:pt x="508736" y="396875"/>
                  </a:lnTo>
                  <a:lnTo>
                    <a:pt x="493953" y="418782"/>
                  </a:lnTo>
                  <a:lnTo>
                    <a:pt x="472059" y="433552"/>
                  </a:lnTo>
                  <a:lnTo>
                    <a:pt x="445262" y="438975"/>
                  </a:lnTo>
                  <a:lnTo>
                    <a:pt x="418477" y="433552"/>
                  </a:lnTo>
                  <a:lnTo>
                    <a:pt x="396570" y="418782"/>
                  </a:lnTo>
                  <a:lnTo>
                    <a:pt x="381787" y="396875"/>
                  </a:lnTo>
                  <a:lnTo>
                    <a:pt x="376351" y="370078"/>
                  </a:lnTo>
                  <a:lnTo>
                    <a:pt x="381787" y="343293"/>
                  </a:lnTo>
                  <a:lnTo>
                    <a:pt x="396570" y="321386"/>
                  </a:lnTo>
                  <a:lnTo>
                    <a:pt x="418477" y="306603"/>
                  </a:lnTo>
                  <a:lnTo>
                    <a:pt x="445262" y="301180"/>
                  </a:lnTo>
                  <a:lnTo>
                    <a:pt x="472059" y="306603"/>
                  </a:lnTo>
                  <a:lnTo>
                    <a:pt x="493953" y="321386"/>
                  </a:lnTo>
                  <a:lnTo>
                    <a:pt x="508736" y="343293"/>
                  </a:lnTo>
                  <a:lnTo>
                    <a:pt x="514159" y="370078"/>
                  </a:lnTo>
                  <a:lnTo>
                    <a:pt x="514159" y="309041"/>
                  </a:lnTo>
                  <a:lnTo>
                    <a:pt x="510997" y="304355"/>
                  </a:lnTo>
                  <a:lnTo>
                    <a:pt x="506298" y="301180"/>
                  </a:lnTo>
                  <a:lnTo>
                    <a:pt x="481431" y="284403"/>
                  </a:lnTo>
                  <a:lnTo>
                    <a:pt x="468249" y="281736"/>
                  </a:lnTo>
                  <a:lnTo>
                    <a:pt x="484924" y="146392"/>
                  </a:lnTo>
                  <a:lnTo>
                    <a:pt x="480225" y="140385"/>
                  </a:lnTo>
                  <a:lnTo>
                    <a:pt x="467042" y="138722"/>
                  </a:lnTo>
                  <a:lnTo>
                    <a:pt x="461010" y="143446"/>
                  </a:lnTo>
                  <a:lnTo>
                    <a:pt x="444525" y="277228"/>
                  </a:lnTo>
                  <a:lnTo>
                    <a:pt x="409105" y="284403"/>
                  </a:lnTo>
                  <a:lnTo>
                    <a:pt x="379539" y="304355"/>
                  </a:lnTo>
                  <a:lnTo>
                    <a:pt x="359587" y="333921"/>
                  </a:lnTo>
                  <a:lnTo>
                    <a:pt x="352259" y="370078"/>
                  </a:lnTo>
                  <a:lnTo>
                    <a:pt x="359587" y="406247"/>
                  </a:lnTo>
                  <a:lnTo>
                    <a:pt x="379539" y="435813"/>
                  </a:lnTo>
                  <a:lnTo>
                    <a:pt x="409105" y="455764"/>
                  </a:lnTo>
                  <a:lnTo>
                    <a:pt x="445262" y="463080"/>
                  </a:lnTo>
                  <a:lnTo>
                    <a:pt x="481431" y="455764"/>
                  </a:lnTo>
                  <a:lnTo>
                    <a:pt x="506298" y="438975"/>
                  </a:lnTo>
                  <a:lnTo>
                    <a:pt x="510997" y="435813"/>
                  </a:lnTo>
                  <a:lnTo>
                    <a:pt x="530948" y="406247"/>
                  </a:lnTo>
                  <a:lnTo>
                    <a:pt x="538264" y="370078"/>
                  </a:lnTo>
                  <a:close/>
                </a:path>
                <a:path w="1003934" h="1134109">
                  <a:moveTo>
                    <a:pt x="1003731" y="578789"/>
                  </a:moveTo>
                  <a:lnTo>
                    <a:pt x="997851" y="553199"/>
                  </a:lnTo>
                  <a:lnTo>
                    <a:pt x="975258" y="513372"/>
                  </a:lnTo>
                  <a:lnTo>
                    <a:pt x="928865" y="455168"/>
                  </a:lnTo>
                  <a:lnTo>
                    <a:pt x="914120" y="435317"/>
                  </a:lnTo>
                  <a:lnTo>
                    <a:pt x="902652" y="413143"/>
                  </a:lnTo>
                  <a:lnTo>
                    <a:pt x="894613" y="388937"/>
                  </a:lnTo>
                  <a:lnTo>
                    <a:pt x="890130" y="363029"/>
                  </a:lnTo>
                  <a:lnTo>
                    <a:pt x="885113" y="321614"/>
                  </a:lnTo>
                  <a:lnTo>
                    <a:pt x="876909" y="276110"/>
                  </a:lnTo>
                  <a:lnTo>
                    <a:pt x="863803" y="225183"/>
                  </a:lnTo>
                  <a:lnTo>
                    <a:pt x="844080" y="167525"/>
                  </a:lnTo>
                  <a:lnTo>
                    <a:pt x="826300" y="131038"/>
                  </a:lnTo>
                  <a:lnTo>
                    <a:pt x="807758" y="112649"/>
                  </a:lnTo>
                  <a:lnTo>
                    <a:pt x="796734" y="120142"/>
                  </a:lnTo>
                  <a:lnTo>
                    <a:pt x="795299" y="127635"/>
                  </a:lnTo>
                  <a:lnTo>
                    <a:pt x="799045" y="133134"/>
                  </a:lnTo>
                  <a:lnTo>
                    <a:pt x="805611" y="143421"/>
                  </a:lnTo>
                  <a:lnTo>
                    <a:pt x="840663" y="231965"/>
                  </a:lnTo>
                  <a:lnTo>
                    <a:pt x="853351" y="281254"/>
                  </a:lnTo>
                  <a:lnTo>
                    <a:pt x="861288" y="325310"/>
                  </a:lnTo>
                  <a:lnTo>
                    <a:pt x="866152" y="365429"/>
                  </a:lnTo>
                  <a:lnTo>
                    <a:pt x="871296" y="395033"/>
                  </a:lnTo>
                  <a:lnTo>
                    <a:pt x="880554" y="422757"/>
                  </a:lnTo>
                  <a:lnTo>
                    <a:pt x="893762" y="448233"/>
                  </a:lnTo>
                  <a:lnTo>
                    <a:pt x="910793" y="471093"/>
                  </a:lnTo>
                  <a:lnTo>
                    <a:pt x="954087" y="525183"/>
                  </a:lnTo>
                  <a:lnTo>
                    <a:pt x="974051" y="559092"/>
                  </a:lnTo>
                  <a:lnTo>
                    <a:pt x="979347" y="577062"/>
                  </a:lnTo>
                  <a:lnTo>
                    <a:pt x="978585" y="583272"/>
                  </a:lnTo>
                  <a:lnTo>
                    <a:pt x="973239" y="587933"/>
                  </a:lnTo>
                  <a:lnTo>
                    <a:pt x="963815" y="592074"/>
                  </a:lnTo>
                  <a:lnTo>
                    <a:pt x="952703" y="595579"/>
                  </a:lnTo>
                  <a:lnTo>
                    <a:pt x="928052" y="602284"/>
                  </a:lnTo>
                  <a:lnTo>
                    <a:pt x="916012" y="606920"/>
                  </a:lnTo>
                  <a:lnTo>
                    <a:pt x="907415" y="613232"/>
                  </a:lnTo>
                  <a:lnTo>
                    <a:pt x="903452" y="622236"/>
                  </a:lnTo>
                  <a:lnTo>
                    <a:pt x="898753" y="663282"/>
                  </a:lnTo>
                  <a:lnTo>
                    <a:pt x="898271" y="701078"/>
                  </a:lnTo>
                  <a:lnTo>
                    <a:pt x="900391" y="734529"/>
                  </a:lnTo>
                  <a:lnTo>
                    <a:pt x="900455" y="735520"/>
                  </a:lnTo>
                  <a:lnTo>
                    <a:pt x="906538" y="792480"/>
                  </a:lnTo>
                  <a:lnTo>
                    <a:pt x="907567" y="814425"/>
                  </a:lnTo>
                  <a:lnTo>
                    <a:pt x="867270" y="863701"/>
                  </a:lnTo>
                  <a:lnTo>
                    <a:pt x="827811" y="874826"/>
                  </a:lnTo>
                  <a:lnTo>
                    <a:pt x="780872" y="878649"/>
                  </a:lnTo>
                  <a:lnTo>
                    <a:pt x="726147" y="875106"/>
                  </a:lnTo>
                  <a:lnTo>
                    <a:pt x="685673" y="868565"/>
                  </a:lnTo>
                  <a:lnTo>
                    <a:pt x="647674" y="859993"/>
                  </a:lnTo>
                  <a:lnTo>
                    <a:pt x="584822" y="841248"/>
                  </a:lnTo>
                  <a:lnTo>
                    <a:pt x="578485" y="839063"/>
                  </a:lnTo>
                  <a:lnTo>
                    <a:pt x="571652" y="842467"/>
                  </a:lnTo>
                  <a:lnTo>
                    <a:pt x="567359" y="855052"/>
                  </a:lnTo>
                  <a:lnTo>
                    <a:pt x="570712" y="861910"/>
                  </a:lnTo>
                  <a:lnTo>
                    <a:pt x="577011" y="864057"/>
                  </a:lnTo>
                  <a:lnTo>
                    <a:pt x="606767" y="873620"/>
                  </a:lnTo>
                  <a:lnTo>
                    <a:pt x="642099" y="883424"/>
                  </a:lnTo>
                  <a:lnTo>
                    <a:pt x="681507" y="892302"/>
                  </a:lnTo>
                  <a:lnTo>
                    <a:pt x="723811" y="899096"/>
                  </a:lnTo>
                  <a:lnTo>
                    <a:pt x="724001" y="899096"/>
                  </a:lnTo>
                  <a:lnTo>
                    <a:pt x="738492" y="900696"/>
                  </a:lnTo>
                  <a:lnTo>
                    <a:pt x="752576" y="901827"/>
                  </a:lnTo>
                  <a:lnTo>
                    <a:pt x="766241" y="902512"/>
                  </a:lnTo>
                  <a:lnTo>
                    <a:pt x="779500" y="902741"/>
                  </a:lnTo>
                  <a:lnTo>
                    <a:pt x="820356" y="900264"/>
                  </a:lnTo>
                  <a:lnTo>
                    <a:pt x="888174" y="880592"/>
                  </a:lnTo>
                  <a:lnTo>
                    <a:pt x="927328" y="843216"/>
                  </a:lnTo>
                  <a:lnTo>
                    <a:pt x="931405" y="820420"/>
                  </a:lnTo>
                  <a:lnTo>
                    <a:pt x="930821" y="793864"/>
                  </a:lnTo>
                  <a:lnTo>
                    <a:pt x="927709" y="763752"/>
                  </a:lnTo>
                  <a:lnTo>
                    <a:pt x="924674" y="735520"/>
                  </a:lnTo>
                  <a:lnTo>
                    <a:pt x="924572" y="734529"/>
                  </a:lnTo>
                  <a:lnTo>
                    <a:pt x="922451" y="702132"/>
                  </a:lnTo>
                  <a:lnTo>
                    <a:pt x="922743" y="666724"/>
                  </a:lnTo>
                  <a:lnTo>
                    <a:pt x="926833" y="628446"/>
                  </a:lnTo>
                  <a:lnTo>
                    <a:pt x="930579" y="626376"/>
                  </a:lnTo>
                  <a:lnTo>
                    <a:pt x="930338" y="626376"/>
                  </a:lnTo>
                  <a:lnTo>
                    <a:pt x="978725" y="612051"/>
                  </a:lnTo>
                  <a:lnTo>
                    <a:pt x="1000010" y="594309"/>
                  </a:lnTo>
                  <a:lnTo>
                    <a:pt x="1003731" y="57878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0839459" y="7361594"/>
              <a:ext cx="212632" cy="99913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0929688" y="8250450"/>
              <a:ext cx="89023" cy="240579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0443961" y="7649671"/>
              <a:ext cx="217448" cy="85306"/>
            </a:xfrm>
            <a:prstGeom prst="rect">
              <a:avLst/>
            </a:prstGeom>
          </p:spPr>
        </p:pic>
      </p:grpSp>
      <p:grpSp>
        <p:nvGrpSpPr>
          <p:cNvPr id="195" name="object 195"/>
          <p:cNvGrpSpPr/>
          <p:nvPr/>
        </p:nvGrpSpPr>
        <p:grpSpPr>
          <a:xfrm>
            <a:off x="5297469" y="5830282"/>
            <a:ext cx="1243330" cy="1070610"/>
            <a:chOff x="5297469" y="5830282"/>
            <a:chExt cx="1243330" cy="1070610"/>
          </a:xfrm>
        </p:grpSpPr>
        <p:sp>
          <p:nvSpPr>
            <p:cNvPr id="196" name="object 196"/>
            <p:cNvSpPr/>
            <p:nvPr/>
          </p:nvSpPr>
          <p:spPr>
            <a:xfrm>
              <a:off x="6043726" y="5830309"/>
              <a:ext cx="497205" cy="880110"/>
            </a:xfrm>
            <a:custGeom>
              <a:avLst/>
              <a:gdLst/>
              <a:ahLst/>
              <a:cxnLst/>
              <a:rect l="l" t="t" r="r" b="b"/>
              <a:pathLst>
                <a:path w="497204" h="880109">
                  <a:moveTo>
                    <a:pt x="283070" y="85191"/>
                  </a:moveTo>
                  <a:lnTo>
                    <a:pt x="240893" y="51689"/>
                  </a:lnTo>
                  <a:lnTo>
                    <a:pt x="201307" y="33375"/>
                  </a:lnTo>
                  <a:lnTo>
                    <a:pt x="158140" y="18935"/>
                  </a:lnTo>
                  <a:lnTo>
                    <a:pt x="111887" y="8483"/>
                  </a:lnTo>
                  <a:lnTo>
                    <a:pt x="63030" y="2133"/>
                  </a:lnTo>
                  <a:lnTo>
                    <a:pt x="12039" y="0"/>
                  </a:lnTo>
                  <a:lnTo>
                    <a:pt x="5384" y="12"/>
                  </a:lnTo>
                  <a:lnTo>
                    <a:pt x="0" y="5422"/>
                  </a:lnTo>
                  <a:lnTo>
                    <a:pt x="38" y="18719"/>
                  </a:lnTo>
                  <a:lnTo>
                    <a:pt x="5435" y="24104"/>
                  </a:lnTo>
                  <a:lnTo>
                    <a:pt x="12065" y="24104"/>
                  </a:lnTo>
                  <a:lnTo>
                    <a:pt x="71386" y="27000"/>
                  </a:lnTo>
                  <a:lnTo>
                    <a:pt x="125780" y="35598"/>
                  </a:lnTo>
                  <a:lnTo>
                    <a:pt x="176263" y="49669"/>
                  </a:lnTo>
                  <a:lnTo>
                    <a:pt x="222046" y="68986"/>
                  </a:lnTo>
                  <a:lnTo>
                    <a:pt x="262369" y="93357"/>
                  </a:lnTo>
                  <a:lnTo>
                    <a:pt x="264490" y="94881"/>
                  </a:lnTo>
                  <a:lnTo>
                    <a:pt x="266954" y="95618"/>
                  </a:lnTo>
                  <a:lnTo>
                    <a:pt x="269379" y="95618"/>
                  </a:lnTo>
                  <a:lnTo>
                    <a:pt x="273126" y="95618"/>
                  </a:lnTo>
                  <a:lnTo>
                    <a:pt x="276821" y="93878"/>
                  </a:lnTo>
                  <a:lnTo>
                    <a:pt x="283070" y="85191"/>
                  </a:lnTo>
                  <a:close/>
                </a:path>
                <a:path w="497204" h="880109">
                  <a:moveTo>
                    <a:pt x="496620" y="587121"/>
                  </a:moveTo>
                  <a:lnTo>
                    <a:pt x="492404" y="562698"/>
                  </a:lnTo>
                  <a:lnTo>
                    <a:pt x="473227" y="524154"/>
                  </a:lnTo>
                  <a:lnTo>
                    <a:pt x="432650" y="467271"/>
                  </a:lnTo>
                  <a:lnTo>
                    <a:pt x="419963" y="448170"/>
                  </a:lnTo>
                  <a:lnTo>
                    <a:pt x="410438" y="427012"/>
                  </a:lnTo>
                  <a:lnTo>
                    <a:pt x="404164" y="404088"/>
                  </a:lnTo>
                  <a:lnTo>
                    <a:pt x="401256" y="379717"/>
                  </a:lnTo>
                  <a:lnTo>
                    <a:pt x="398627" y="340690"/>
                  </a:lnTo>
                  <a:lnTo>
                    <a:pt x="393230" y="297713"/>
                  </a:lnTo>
                  <a:lnTo>
                    <a:pt x="383514" y="249491"/>
                  </a:lnTo>
                  <a:lnTo>
                    <a:pt x="367982" y="194691"/>
                  </a:lnTo>
                  <a:lnTo>
                    <a:pt x="352412" y="158267"/>
                  </a:lnTo>
                  <a:lnTo>
                    <a:pt x="330339" y="124726"/>
                  </a:lnTo>
                  <a:lnTo>
                    <a:pt x="318630" y="118605"/>
                  </a:lnTo>
                  <a:lnTo>
                    <a:pt x="308190" y="126860"/>
                  </a:lnTo>
                  <a:lnTo>
                    <a:pt x="307301" y="134442"/>
                  </a:lnTo>
                  <a:lnTo>
                    <a:pt x="311429" y="139661"/>
                  </a:lnTo>
                  <a:lnTo>
                    <a:pt x="322008" y="154305"/>
                  </a:lnTo>
                  <a:lnTo>
                    <a:pt x="345071" y="202120"/>
                  </a:lnTo>
                  <a:lnTo>
                    <a:pt x="360057" y="255028"/>
                  </a:lnTo>
                  <a:lnTo>
                    <a:pt x="369430" y="301612"/>
                  </a:lnTo>
                  <a:lnTo>
                    <a:pt x="374650" y="343128"/>
                  </a:lnTo>
                  <a:lnTo>
                    <a:pt x="377113" y="379717"/>
                  </a:lnTo>
                  <a:lnTo>
                    <a:pt x="377190" y="380847"/>
                  </a:lnTo>
                  <a:lnTo>
                    <a:pt x="387858" y="435470"/>
                  </a:lnTo>
                  <a:lnTo>
                    <a:pt x="413766" y="482231"/>
                  </a:lnTo>
                  <a:lnTo>
                    <a:pt x="451358" y="534568"/>
                  </a:lnTo>
                  <a:lnTo>
                    <a:pt x="468325" y="566978"/>
                  </a:lnTo>
                  <a:lnTo>
                    <a:pt x="472452" y="583844"/>
                  </a:lnTo>
                  <a:lnTo>
                    <a:pt x="471512" y="589508"/>
                  </a:lnTo>
                  <a:lnTo>
                    <a:pt x="466432" y="593394"/>
                  </a:lnTo>
                  <a:lnTo>
                    <a:pt x="457568" y="596658"/>
                  </a:lnTo>
                  <a:lnTo>
                    <a:pt x="447141" y="599313"/>
                  </a:lnTo>
                  <a:lnTo>
                    <a:pt x="423684" y="604367"/>
                  </a:lnTo>
                  <a:lnTo>
                    <a:pt x="422948" y="604608"/>
                  </a:lnTo>
                  <a:lnTo>
                    <a:pt x="422948" y="626986"/>
                  </a:lnTo>
                  <a:lnTo>
                    <a:pt x="422846" y="627519"/>
                  </a:lnTo>
                  <a:lnTo>
                    <a:pt x="422770" y="627748"/>
                  </a:lnTo>
                  <a:lnTo>
                    <a:pt x="422833" y="627519"/>
                  </a:lnTo>
                  <a:lnTo>
                    <a:pt x="422948" y="626986"/>
                  </a:lnTo>
                  <a:lnTo>
                    <a:pt x="422948" y="604608"/>
                  </a:lnTo>
                  <a:lnTo>
                    <a:pt x="412026" y="608164"/>
                  </a:lnTo>
                  <a:lnTo>
                    <a:pt x="403542" y="613803"/>
                  </a:lnTo>
                  <a:lnTo>
                    <a:pt x="399326" y="622287"/>
                  </a:lnTo>
                  <a:lnTo>
                    <a:pt x="392849" y="660463"/>
                  </a:lnTo>
                  <a:lnTo>
                    <a:pt x="390499" y="695807"/>
                  </a:lnTo>
                  <a:lnTo>
                    <a:pt x="390829" y="728154"/>
                  </a:lnTo>
                  <a:lnTo>
                    <a:pt x="393700" y="781507"/>
                  </a:lnTo>
                  <a:lnTo>
                    <a:pt x="393585" y="801890"/>
                  </a:lnTo>
                  <a:lnTo>
                    <a:pt x="353860" y="845502"/>
                  </a:lnTo>
                  <a:lnTo>
                    <a:pt x="316623" y="853871"/>
                  </a:lnTo>
                  <a:lnTo>
                    <a:pt x="272783" y="855078"/>
                  </a:lnTo>
                  <a:lnTo>
                    <a:pt x="222491" y="849109"/>
                  </a:lnTo>
                  <a:lnTo>
                    <a:pt x="222326" y="849109"/>
                  </a:lnTo>
                  <a:lnTo>
                    <a:pt x="184467" y="840917"/>
                  </a:lnTo>
                  <a:lnTo>
                    <a:pt x="118198" y="820496"/>
                  </a:lnTo>
                  <a:lnTo>
                    <a:pt x="85763" y="807923"/>
                  </a:lnTo>
                  <a:lnTo>
                    <a:pt x="78740" y="810920"/>
                  </a:lnTo>
                  <a:lnTo>
                    <a:pt x="73748" y="823264"/>
                  </a:lnTo>
                  <a:lnTo>
                    <a:pt x="76784" y="830402"/>
                  </a:lnTo>
                  <a:lnTo>
                    <a:pt x="77012" y="830402"/>
                  </a:lnTo>
                  <a:lnTo>
                    <a:pt x="82905" y="832777"/>
                  </a:lnTo>
                  <a:lnTo>
                    <a:pt x="110185" y="843203"/>
                  </a:lnTo>
                  <a:lnTo>
                    <a:pt x="142684" y="854151"/>
                  </a:lnTo>
                  <a:lnTo>
                    <a:pt x="179108" y="864425"/>
                  </a:lnTo>
                  <a:lnTo>
                    <a:pt x="218516" y="872909"/>
                  </a:lnTo>
                  <a:lnTo>
                    <a:pt x="218706" y="872909"/>
                  </a:lnTo>
                  <a:lnTo>
                    <a:pt x="237007" y="875817"/>
                  </a:lnTo>
                  <a:lnTo>
                    <a:pt x="254635" y="877887"/>
                  </a:lnTo>
                  <a:lnTo>
                    <a:pt x="271589" y="879132"/>
                  </a:lnTo>
                  <a:lnTo>
                    <a:pt x="287870" y="879551"/>
                  </a:lnTo>
                  <a:lnTo>
                    <a:pt x="320598" y="877633"/>
                  </a:lnTo>
                  <a:lnTo>
                    <a:pt x="350113" y="871880"/>
                  </a:lnTo>
                  <a:lnTo>
                    <a:pt x="376377" y="862304"/>
                  </a:lnTo>
                  <a:lnTo>
                    <a:pt x="388734" y="855078"/>
                  </a:lnTo>
                  <a:lnTo>
                    <a:pt x="398957" y="849109"/>
                  </a:lnTo>
                  <a:lnTo>
                    <a:pt x="417080" y="809180"/>
                  </a:lnTo>
                  <a:lnTo>
                    <a:pt x="417868" y="784225"/>
                  </a:lnTo>
                  <a:lnTo>
                    <a:pt x="416445" y="755827"/>
                  </a:lnTo>
                  <a:lnTo>
                    <a:pt x="414972" y="728497"/>
                  </a:lnTo>
                  <a:lnTo>
                    <a:pt x="414591" y="698284"/>
                  </a:lnTo>
                  <a:lnTo>
                    <a:pt x="422287" y="629983"/>
                  </a:lnTo>
                  <a:lnTo>
                    <a:pt x="432371" y="626986"/>
                  </a:lnTo>
                  <a:lnTo>
                    <a:pt x="442214" y="624992"/>
                  </a:lnTo>
                  <a:lnTo>
                    <a:pt x="457009" y="621779"/>
                  </a:lnTo>
                  <a:lnTo>
                    <a:pt x="471297" y="617435"/>
                  </a:lnTo>
                  <a:lnTo>
                    <a:pt x="483565" y="611022"/>
                  </a:lnTo>
                  <a:lnTo>
                    <a:pt x="492328" y="601624"/>
                  </a:lnTo>
                  <a:lnTo>
                    <a:pt x="496620" y="58712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181972" y="6677482"/>
              <a:ext cx="95850" cy="223270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559988" y="6677493"/>
              <a:ext cx="95850" cy="223260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5297462" y="5830284"/>
              <a:ext cx="885190" cy="880110"/>
            </a:xfrm>
            <a:custGeom>
              <a:avLst/>
              <a:gdLst/>
              <a:ahLst/>
              <a:cxnLst/>
              <a:rect l="l" t="t" r="r" b="b"/>
              <a:pathLst>
                <a:path w="885189" h="880109">
                  <a:moveTo>
                    <a:pt x="849058" y="227406"/>
                  </a:moveTo>
                  <a:lnTo>
                    <a:pt x="823976" y="180390"/>
                  </a:lnTo>
                  <a:lnTo>
                    <a:pt x="780275" y="123431"/>
                  </a:lnTo>
                  <a:lnTo>
                    <a:pt x="744931" y="88633"/>
                  </a:lnTo>
                  <a:lnTo>
                    <a:pt x="707402" y="59944"/>
                  </a:lnTo>
                  <a:lnTo>
                    <a:pt x="667512" y="37249"/>
                  </a:lnTo>
                  <a:lnTo>
                    <a:pt x="625094" y="20421"/>
                  </a:lnTo>
                  <a:lnTo>
                    <a:pt x="573481" y="7518"/>
                  </a:lnTo>
                  <a:lnTo>
                    <a:pt x="534492" y="2235"/>
                  </a:lnTo>
                  <a:lnTo>
                    <a:pt x="475691" y="0"/>
                  </a:lnTo>
                  <a:lnTo>
                    <a:pt x="419582" y="3175"/>
                  </a:lnTo>
                  <a:lnTo>
                    <a:pt x="366699" y="11518"/>
                  </a:lnTo>
                  <a:lnTo>
                    <a:pt x="317538" y="24803"/>
                  </a:lnTo>
                  <a:lnTo>
                    <a:pt x="272592" y="42760"/>
                  </a:lnTo>
                  <a:lnTo>
                    <a:pt x="232359" y="65189"/>
                  </a:lnTo>
                  <a:lnTo>
                    <a:pt x="197345" y="91833"/>
                  </a:lnTo>
                  <a:lnTo>
                    <a:pt x="168059" y="122466"/>
                  </a:lnTo>
                  <a:lnTo>
                    <a:pt x="144995" y="156832"/>
                  </a:lnTo>
                  <a:lnTo>
                    <a:pt x="128651" y="194716"/>
                  </a:lnTo>
                  <a:lnTo>
                    <a:pt x="113030" y="249770"/>
                  </a:lnTo>
                  <a:lnTo>
                    <a:pt x="103314" y="298056"/>
                  </a:lnTo>
                  <a:lnTo>
                    <a:pt x="97942" y="340918"/>
                  </a:lnTo>
                  <a:lnTo>
                    <a:pt x="95377" y="379730"/>
                  </a:lnTo>
                  <a:lnTo>
                    <a:pt x="92468" y="404063"/>
                  </a:lnTo>
                  <a:lnTo>
                    <a:pt x="86182" y="426974"/>
                  </a:lnTo>
                  <a:lnTo>
                    <a:pt x="76631" y="448157"/>
                  </a:lnTo>
                  <a:lnTo>
                    <a:pt x="63919" y="467296"/>
                  </a:lnTo>
                  <a:lnTo>
                    <a:pt x="23355" y="524154"/>
                  </a:lnTo>
                  <a:lnTo>
                    <a:pt x="4203" y="562698"/>
                  </a:lnTo>
                  <a:lnTo>
                    <a:pt x="4216" y="601395"/>
                  </a:lnTo>
                  <a:lnTo>
                    <a:pt x="39624" y="621792"/>
                  </a:lnTo>
                  <a:lnTo>
                    <a:pt x="70408" y="628256"/>
                  </a:lnTo>
                  <a:lnTo>
                    <a:pt x="74345" y="630021"/>
                  </a:lnTo>
                  <a:lnTo>
                    <a:pt x="80010" y="665187"/>
                  </a:lnTo>
                  <a:lnTo>
                    <a:pt x="82003" y="698030"/>
                  </a:lnTo>
                  <a:lnTo>
                    <a:pt x="81622" y="728078"/>
                  </a:lnTo>
                  <a:lnTo>
                    <a:pt x="80149" y="755713"/>
                  </a:lnTo>
                  <a:lnTo>
                    <a:pt x="78714" y="784161"/>
                  </a:lnTo>
                  <a:lnTo>
                    <a:pt x="79476" y="807974"/>
                  </a:lnTo>
                  <a:lnTo>
                    <a:pt x="79514" y="809155"/>
                  </a:lnTo>
                  <a:lnTo>
                    <a:pt x="84442" y="829995"/>
                  </a:lnTo>
                  <a:lnTo>
                    <a:pt x="84543" y="830427"/>
                  </a:lnTo>
                  <a:lnTo>
                    <a:pt x="120230" y="862342"/>
                  </a:lnTo>
                  <a:lnTo>
                    <a:pt x="175983" y="877684"/>
                  </a:lnTo>
                  <a:lnTo>
                    <a:pt x="208699" y="879602"/>
                  </a:lnTo>
                  <a:lnTo>
                    <a:pt x="225094" y="879182"/>
                  </a:lnTo>
                  <a:lnTo>
                    <a:pt x="278384" y="872871"/>
                  </a:lnTo>
                  <a:lnTo>
                    <a:pt x="317474" y="864450"/>
                  </a:lnTo>
                  <a:lnTo>
                    <a:pt x="350596" y="855129"/>
                  </a:lnTo>
                  <a:lnTo>
                    <a:pt x="353936" y="854189"/>
                  </a:lnTo>
                  <a:lnTo>
                    <a:pt x="386448" y="843241"/>
                  </a:lnTo>
                  <a:lnTo>
                    <a:pt x="413727" y="832802"/>
                  </a:lnTo>
                  <a:lnTo>
                    <a:pt x="419633" y="830427"/>
                  </a:lnTo>
                  <a:lnTo>
                    <a:pt x="419862" y="830427"/>
                  </a:lnTo>
                  <a:lnTo>
                    <a:pt x="422871" y="823302"/>
                  </a:lnTo>
                  <a:lnTo>
                    <a:pt x="417893" y="810971"/>
                  </a:lnTo>
                  <a:lnTo>
                    <a:pt x="410883" y="807974"/>
                  </a:lnTo>
                  <a:lnTo>
                    <a:pt x="404710" y="810475"/>
                  </a:lnTo>
                  <a:lnTo>
                    <a:pt x="378345" y="820559"/>
                  </a:lnTo>
                  <a:lnTo>
                    <a:pt x="346951" y="831126"/>
                  </a:lnTo>
                  <a:lnTo>
                    <a:pt x="311797" y="841032"/>
                  </a:lnTo>
                  <a:lnTo>
                    <a:pt x="274142" y="849134"/>
                  </a:lnTo>
                  <a:lnTo>
                    <a:pt x="223824" y="855129"/>
                  </a:lnTo>
                  <a:lnTo>
                    <a:pt x="179984" y="853922"/>
                  </a:lnTo>
                  <a:lnTo>
                    <a:pt x="142748" y="845540"/>
                  </a:lnTo>
                  <a:lnTo>
                    <a:pt x="105740" y="818134"/>
                  </a:lnTo>
                  <a:lnTo>
                    <a:pt x="102895" y="781443"/>
                  </a:lnTo>
                  <a:lnTo>
                    <a:pt x="105740" y="728294"/>
                  </a:lnTo>
                  <a:lnTo>
                    <a:pt x="106083" y="698030"/>
                  </a:lnTo>
                  <a:lnTo>
                    <a:pt x="106095" y="695845"/>
                  </a:lnTo>
                  <a:lnTo>
                    <a:pt x="103809" y="660730"/>
                  </a:lnTo>
                  <a:lnTo>
                    <a:pt x="98336" y="628256"/>
                  </a:lnTo>
                  <a:lnTo>
                    <a:pt x="98234" y="627659"/>
                  </a:lnTo>
                  <a:lnTo>
                    <a:pt x="97447" y="622985"/>
                  </a:lnTo>
                  <a:lnTo>
                    <a:pt x="93154" y="614121"/>
                  </a:lnTo>
                  <a:lnTo>
                    <a:pt x="84620" y="608279"/>
                  </a:lnTo>
                  <a:lnTo>
                    <a:pt x="72948" y="604393"/>
                  </a:lnTo>
                  <a:lnTo>
                    <a:pt x="49491" y="599338"/>
                  </a:lnTo>
                  <a:lnTo>
                    <a:pt x="39065" y="596684"/>
                  </a:lnTo>
                  <a:lnTo>
                    <a:pt x="30213" y="593407"/>
                  </a:lnTo>
                  <a:lnTo>
                    <a:pt x="25133" y="589521"/>
                  </a:lnTo>
                  <a:lnTo>
                    <a:pt x="24180" y="583857"/>
                  </a:lnTo>
                  <a:lnTo>
                    <a:pt x="28282" y="566991"/>
                  </a:lnTo>
                  <a:lnTo>
                    <a:pt x="45224" y="534568"/>
                  </a:lnTo>
                  <a:lnTo>
                    <a:pt x="82804" y="482257"/>
                  </a:lnTo>
                  <a:lnTo>
                    <a:pt x="97624" y="459981"/>
                  </a:lnTo>
                  <a:lnTo>
                    <a:pt x="108762" y="435432"/>
                  </a:lnTo>
                  <a:lnTo>
                    <a:pt x="116078" y="408940"/>
                  </a:lnTo>
                  <a:lnTo>
                    <a:pt x="119456" y="380847"/>
                  </a:lnTo>
                  <a:lnTo>
                    <a:pt x="121932" y="343331"/>
                  </a:lnTo>
                  <a:lnTo>
                    <a:pt x="127114" y="301929"/>
                  </a:lnTo>
                  <a:lnTo>
                    <a:pt x="136499" y="255308"/>
                  </a:lnTo>
                  <a:lnTo>
                    <a:pt x="151561" y="202145"/>
                  </a:lnTo>
                  <a:lnTo>
                    <a:pt x="188137" y="135890"/>
                  </a:lnTo>
                  <a:lnTo>
                    <a:pt x="215493" y="107835"/>
                  </a:lnTo>
                  <a:lnTo>
                    <a:pt x="248272" y="83439"/>
                  </a:lnTo>
                  <a:lnTo>
                    <a:pt x="286004" y="62928"/>
                  </a:lnTo>
                  <a:lnTo>
                    <a:pt x="328218" y="46532"/>
                  </a:lnTo>
                  <a:lnTo>
                    <a:pt x="374446" y="34442"/>
                  </a:lnTo>
                  <a:lnTo>
                    <a:pt x="424218" y="26885"/>
                  </a:lnTo>
                  <a:lnTo>
                    <a:pt x="477050" y="24079"/>
                  </a:lnTo>
                  <a:lnTo>
                    <a:pt x="532472" y="26250"/>
                  </a:lnTo>
                  <a:lnTo>
                    <a:pt x="592277" y="36207"/>
                  </a:lnTo>
                  <a:lnTo>
                    <a:pt x="657301" y="59105"/>
                  </a:lnTo>
                  <a:lnTo>
                    <a:pt x="694537" y="80365"/>
                  </a:lnTo>
                  <a:lnTo>
                    <a:pt x="729640" y="107302"/>
                  </a:lnTo>
                  <a:lnTo>
                    <a:pt x="762774" y="140017"/>
                  </a:lnTo>
                  <a:lnTo>
                    <a:pt x="794105" y="178638"/>
                  </a:lnTo>
                  <a:lnTo>
                    <a:pt x="824458" y="231825"/>
                  </a:lnTo>
                  <a:lnTo>
                    <a:pt x="827328" y="237832"/>
                  </a:lnTo>
                  <a:lnTo>
                    <a:pt x="834517" y="240372"/>
                  </a:lnTo>
                  <a:lnTo>
                    <a:pt x="846531" y="234619"/>
                  </a:lnTo>
                  <a:lnTo>
                    <a:pt x="849058" y="227406"/>
                  </a:lnTo>
                  <a:close/>
                </a:path>
                <a:path w="885189" h="880109">
                  <a:moveTo>
                    <a:pt x="884758" y="403618"/>
                  </a:moveTo>
                  <a:lnTo>
                    <a:pt x="884301" y="351002"/>
                  </a:lnTo>
                  <a:lnTo>
                    <a:pt x="873861" y="295300"/>
                  </a:lnTo>
                  <a:lnTo>
                    <a:pt x="872121" y="288874"/>
                  </a:lnTo>
                  <a:lnTo>
                    <a:pt x="865543" y="285064"/>
                  </a:lnTo>
                  <a:lnTo>
                    <a:pt x="852665" y="288544"/>
                  </a:lnTo>
                  <a:lnTo>
                    <a:pt x="848855" y="295160"/>
                  </a:lnTo>
                  <a:lnTo>
                    <a:pt x="850595" y="301574"/>
                  </a:lnTo>
                  <a:lnTo>
                    <a:pt x="860209" y="352463"/>
                  </a:lnTo>
                  <a:lnTo>
                    <a:pt x="860806" y="400367"/>
                  </a:lnTo>
                  <a:lnTo>
                    <a:pt x="852398" y="445160"/>
                  </a:lnTo>
                  <a:lnTo>
                    <a:pt x="834999" y="486664"/>
                  </a:lnTo>
                  <a:lnTo>
                    <a:pt x="801484" y="535673"/>
                  </a:lnTo>
                  <a:lnTo>
                    <a:pt x="760857" y="578497"/>
                  </a:lnTo>
                  <a:lnTo>
                    <a:pt x="717638" y="614908"/>
                  </a:lnTo>
                  <a:lnTo>
                    <a:pt x="676744" y="644067"/>
                  </a:lnTo>
                  <a:lnTo>
                    <a:pt x="643026" y="665149"/>
                  </a:lnTo>
                  <a:lnTo>
                    <a:pt x="621372" y="677354"/>
                  </a:lnTo>
                  <a:lnTo>
                    <a:pt x="604202" y="667740"/>
                  </a:lnTo>
                  <a:lnTo>
                    <a:pt x="545706" y="629983"/>
                  </a:lnTo>
                  <a:lnTo>
                    <a:pt x="510108" y="602792"/>
                  </a:lnTo>
                  <a:lnTo>
                    <a:pt x="474078" y="570687"/>
                  </a:lnTo>
                  <a:lnTo>
                    <a:pt x="440486" y="534174"/>
                  </a:lnTo>
                  <a:lnTo>
                    <a:pt x="412203" y="493712"/>
                  </a:lnTo>
                  <a:lnTo>
                    <a:pt x="392074" y="449795"/>
                  </a:lnTo>
                  <a:lnTo>
                    <a:pt x="382968" y="402894"/>
                  </a:lnTo>
                  <a:lnTo>
                    <a:pt x="387743" y="353504"/>
                  </a:lnTo>
                  <a:lnTo>
                    <a:pt x="418693" y="292354"/>
                  </a:lnTo>
                  <a:lnTo>
                    <a:pt x="483133" y="255320"/>
                  </a:lnTo>
                  <a:lnTo>
                    <a:pt x="496938" y="253504"/>
                  </a:lnTo>
                  <a:lnTo>
                    <a:pt x="528447" y="255181"/>
                  </a:lnTo>
                  <a:lnTo>
                    <a:pt x="569544" y="269392"/>
                  </a:lnTo>
                  <a:lnTo>
                    <a:pt x="612127" y="305206"/>
                  </a:lnTo>
                  <a:lnTo>
                    <a:pt x="614413" y="307987"/>
                  </a:lnTo>
                  <a:lnTo>
                    <a:pt x="617842" y="309613"/>
                  </a:lnTo>
                  <a:lnTo>
                    <a:pt x="625068" y="309626"/>
                  </a:lnTo>
                  <a:lnTo>
                    <a:pt x="628472" y="308000"/>
                  </a:lnTo>
                  <a:lnTo>
                    <a:pt x="630758" y="305219"/>
                  </a:lnTo>
                  <a:lnTo>
                    <a:pt x="665035" y="274459"/>
                  </a:lnTo>
                  <a:lnTo>
                    <a:pt x="699465" y="258851"/>
                  </a:lnTo>
                  <a:lnTo>
                    <a:pt x="729780" y="253631"/>
                  </a:lnTo>
                  <a:lnTo>
                    <a:pt x="751738" y="254114"/>
                  </a:lnTo>
                  <a:lnTo>
                    <a:pt x="758367" y="254800"/>
                  </a:lnTo>
                  <a:lnTo>
                    <a:pt x="764298" y="250037"/>
                  </a:lnTo>
                  <a:lnTo>
                    <a:pt x="765733" y="236816"/>
                  </a:lnTo>
                  <a:lnTo>
                    <a:pt x="760945" y="230873"/>
                  </a:lnTo>
                  <a:lnTo>
                    <a:pt x="754329" y="230162"/>
                  </a:lnTo>
                  <a:lnTo>
                    <a:pt x="730338" y="229476"/>
                  </a:lnTo>
                  <a:lnTo>
                    <a:pt x="697407" y="234391"/>
                  </a:lnTo>
                  <a:lnTo>
                    <a:pt x="659714" y="249491"/>
                  </a:lnTo>
                  <a:lnTo>
                    <a:pt x="621474" y="279387"/>
                  </a:lnTo>
                  <a:lnTo>
                    <a:pt x="573062" y="244094"/>
                  </a:lnTo>
                  <a:lnTo>
                    <a:pt x="527431" y="230632"/>
                  </a:lnTo>
                  <a:lnTo>
                    <a:pt x="493014" y="229628"/>
                  </a:lnTo>
                  <a:lnTo>
                    <a:pt x="478243" y="231724"/>
                  </a:lnTo>
                  <a:lnTo>
                    <a:pt x="434924" y="247865"/>
                  </a:lnTo>
                  <a:lnTo>
                    <a:pt x="401218" y="275742"/>
                  </a:lnTo>
                  <a:lnTo>
                    <a:pt x="377545" y="310692"/>
                  </a:lnTo>
                  <a:lnTo>
                    <a:pt x="364274" y="348056"/>
                  </a:lnTo>
                  <a:lnTo>
                    <a:pt x="358609" y="390245"/>
                  </a:lnTo>
                  <a:lnTo>
                    <a:pt x="362572" y="432866"/>
                  </a:lnTo>
                  <a:lnTo>
                    <a:pt x="376034" y="475678"/>
                  </a:lnTo>
                  <a:lnTo>
                    <a:pt x="398894" y="518388"/>
                  </a:lnTo>
                  <a:lnTo>
                    <a:pt x="431050" y="560755"/>
                  </a:lnTo>
                  <a:lnTo>
                    <a:pt x="472376" y="602500"/>
                  </a:lnTo>
                  <a:lnTo>
                    <a:pt x="523011" y="643610"/>
                  </a:lnTo>
                  <a:lnTo>
                    <a:pt x="568490" y="674484"/>
                  </a:lnTo>
                  <a:lnTo>
                    <a:pt x="601814" y="694182"/>
                  </a:lnTo>
                  <a:lnTo>
                    <a:pt x="619531" y="702995"/>
                  </a:lnTo>
                  <a:lnTo>
                    <a:pt x="621372" y="702995"/>
                  </a:lnTo>
                  <a:lnTo>
                    <a:pt x="623214" y="702995"/>
                  </a:lnTo>
                  <a:lnTo>
                    <a:pt x="674293" y="674560"/>
                  </a:lnTo>
                  <a:lnTo>
                    <a:pt x="718807" y="644474"/>
                  </a:lnTo>
                  <a:lnTo>
                    <a:pt x="768273" y="604621"/>
                  </a:lnTo>
                  <a:lnTo>
                    <a:pt x="816051" y="555942"/>
                  </a:lnTo>
                  <a:lnTo>
                    <a:pt x="855510" y="499376"/>
                  </a:lnTo>
                  <a:lnTo>
                    <a:pt x="875245" y="452970"/>
                  </a:lnTo>
                  <a:lnTo>
                    <a:pt x="884758" y="40361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" name="Grupo 302">
            <a:extLst>
              <a:ext uri="{FF2B5EF4-FFF2-40B4-BE49-F238E27FC236}">
                <a16:creationId xmlns:a16="http://schemas.microsoft.com/office/drawing/2014/main" id="{379F8093-722F-8CAF-E0F0-18F633300A5E}"/>
              </a:ext>
            </a:extLst>
          </p:cNvPr>
          <p:cNvGrpSpPr/>
          <p:nvPr/>
        </p:nvGrpSpPr>
        <p:grpSpPr>
          <a:xfrm>
            <a:off x="5403469" y="4278559"/>
            <a:ext cx="1031240" cy="1109319"/>
            <a:chOff x="5403469" y="4278559"/>
            <a:chExt cx="1031240" cy="1109319"/>
          </a:xfrm>
        </p:grpSpPr>
        <p:sp>
          <p:nvSpPr>
            <p:cNvPr id="200" name="object 200"/>
            <p:cNvSpPr/>
            <p:nvPr/>
          </p:nvSpPr>
          <p:spPr>
            <a:xfrm>
              <a:off x="5403469" y="5131974"/>
              <a:ext cx="1031240" cy="255904"/>
            </a:xfrm>
            <a:custGeom>
              <a:avLst/>
              <a:gdLst/>
              <a:ahLst/>
              <a:cxnLst/>
              <a:rect l="l" t="t" r="r" b="b"/>
              <a:pathLst>
                <a:path w="1031239" h="255904">
                  <a:moveTo>
                    <a:pt x="556044" y="222250"/>
                  </a:moveTo>
                  <a:lnTo>
                    <a:pt x="553275" y="178930"/>
                  </a:lnTo>
                  <a:lnTo>
                    <a:pt x="542086" y="137744"/>
                  </a:lnTo>
                  <a:lnTo>
                    <a:pt x="522859" y="99644"/>
                  </a:lnTo>
                  <a:lnTo>
                    <a:pt x="495947" y="65582"/>
                  </a:lnTo>
                  <a:lnTo>
                    <a:pt x="462864" y="37503"/>
                  </a:lnTo>
                  <a:lnTo>
                    <a:pt x="425462" y="16941"/>
                  </a:lnTo>
                  <a:lnTo>
                    <a:pt x="384695" y="4305"/>
                  </a:lnTo>
                  <a:lnTo>
                    <a:pt x="341503" y="0"/>
                  </a:lnTo>
                  <a:lnTo>
                    <a:pt x="214541" y="0"/>
                  </a:lnTo>
                  <a:lnTo>
                    <a:pt x="171348" y="4305"/>
                  </a:lnTo>
                  <a:lnTo>
                    <a:pt x="130581" y="16941"/>
                  </a:lnTo>
                  <a:lnTo>
                    <a:pt x="93179" y="37503"/>
                  </a:lnTo>
                  <a:lnTo>
                    <a:pt x="60096" y="65582"/>
                  </a:lnTo>
                  <a:lnTo>
                    <a:pt x="33185" y="99644"/>
                  </a:lnTo>
                  <a:lnTo>
                    <a:pt x="13957" y="137744"/>
                  </a:lnTo>
                  <a:lnTo>
                    <a:pt x="2768" y="178930"/>
                  </a:lnTo>
                  <a:lnTo>
                    <a:pt x="0" y="222250"/>
                  </a:lnTo>
                  <a:lnTo>
                    <a:pt x="1003" y="250558"/>
                  </a:lnTo>
                  <a:lnTo>
                    <a:pt x="6350" y="255676"/>
                  </a:lnTo>
                  <a:lnTo>
                    <a:pt x="12801" y="255676"/>
                  </a:lnTo>
                  <a:lnTo>
                    <a:pt x="19888" y="255435"/>
                  </a:lnTo>
                  <a:lnTo>
                    <a:pt x="25082" y="249847"/>
                  </a:lnTo>
                  <a:lnTo>
                    <a:pt x="24091" y="221411"/>
                  </a:lnTo>
                  <a:lnTo>
                    <a:pt x="26555" y="182956"/>
                  </a:lnTo>
                  <a:lnTo>
                    <a:pt x="53543" y="112547"/>
                  </a:lnTo>
                  <a:lnTo>
                    <a:pt x="77431" y="82308"/>
                  </a:lnTo>
                  <a:lnTo>
                    <a:pt x="106807" y="57378"/>
                  </a:lnTo>
                  <a:lnTo>
                    <a:pt x="176199" y="27914"/>
                  </a:lnTo>
                  <a:lnTo>
                    <a:pt x="214541" y="24104"/>
                  </a:lnTo>
                  <a:lnTo>
                    <a:pt x="341503" y="24104"/>
                  </a:lnTo>
                  <a:lnTo>
                    <a:pt x="379844" y="27914"/>
                  </a:lnTo>
                  <a:lnTo>
                    <a:pt x="449237" y="57378"/>
                  </a:lnTo>
                  <a:lnTo>
                    <a:pt x="478612" y="82308"/>
                  </a:lnTo>
                  <a:lnTo>
                    <a:pt x="502500" y="112547"/>
                  </a:lnTo>
                  <a:lnTo>
                    <a:pt x="529501" y="182943"/>
                  </a:lnTo>
                  <a:lnTo>
                    <a:pt x="531964" y="221399"/>
                  </a:lnTo>
                  <a:lnTo>
                    <a:pt x="530948" y="249847"/>
                  </a:lnTo>
                  <a:lnTo>
                    <a:pt x="536155" y="255435"/>
                  </a:lnTo>
                  <a:lnTo>
                    <a:pt x="549275" y="255701"/>
                  </a:lnTo>
                  <a:lnTo>
                    <a:pt x="555028" y="250698"/>
                  </a:lnTo>
                  <a:lnTo>
                    <a:pt x="556044" y="222250"/>
                  </a:lnTo>
                  <a:close/>
                </a:path>
                <a:path w="1031239" h="255904">
                  <a:moveTo>
                    <a:pt x="1030871" y="222262"/>
                  </a:moveTo>
                  <a:lnTo>
                    <a:pt x="1028115" y="178968"/>
                  </a:lnTo>
                  <a:lnTo>
                    <a:pt x="1016939" y="137807"/>
                  </a:lnTo>
                  <a:lnTo>
                    <a:pt x="997737" y="99707"/>
                  </a:lnTo>
                  <a:lnTo>
                    <a:pt x="970851" y="65659"/>
                  </a:lnTo>
                  <a:lnTo>
                    <a:pt x="937742" y="37541"/>
                  </a:lnTo>
                  <a:lnTo>
                    <a:pt x="900328" y="16979"/>
                  </a:lnTo>
                  <a:lnTo>
                    <a:pt x="859523" y="4330"/>
                  </a:lnTo>
                  <a:lnTo>
                    <a:pt x="816317" y="38"/>
                  </a:lnTo>
                  <a:lnTo>
                    <a:pt x="689381" y="38"/>
                  </a:lnTo>
                  <a:lnTo>
                    <a:pt x="623773" y="10223"/>
                  </a:lnTo>
                  <a:lnTo>
                    <a:pt x="564603" y="40043"/>
                  </a:lnTo>
                  <a:lnTo>
                    <a:pt x="557949" y="51447"/>
                  </a:lnTo>
                  <a:lnTo>
                    <a:pt x="565696" y="62255"/>
                  </a:lnTo>
                  <a:lnTo>
                    <a:pt x="573227" y="63500"/>
                  </a:lnTo>
                  <a:lnTo>
                    <a:pt x="578650" y="59626"/>
                  </a:lnTo>
                  <a:lnTo>
                    <a:pt x="603986" y="44284"/>
                  </a:lnTo>
                  <a:lnTo>
                    <a:pt x="631151" y="33172"/>
                  </a:lnTo>
                  <a:lnTo>
                    <a:pt x="659752" y="26416"/>
                  </a:lnTo>
                  <a:lnTo>
                    <a:pt x="689381" y="24142"/>
                  </a:lnTo>
                  <a:lnTo>
                    <a:pt x="816317" y="24142"/>
                  </a:lnTo>
                  <a:lnTo>
                    <a:pt x="854684" y="27952"/>
                  </a:lnTo>
                  <a:lnTo>
                    <a:pt x="924115" y="57442"/>
                  </a:lnTo>
                  <a:lnTo>
                    <a:pt x="953516" y="82397"/>
                  </a:lnTo>
                  <a:lnTo>
                    <a:pt x="977379" y="112623"/>
                  </a:lnTo>
                  <a:lnTo>
                    <a:pt x="1004328" y="182981"/>
                  </a:lnTo>
                  <a:lnTo>
                    <a:pt x="1006779" y="221424"/>
                  </a:lnTo>
                  <a:lnTo>
                    <a:pt x="1005840" y="249834"/>
                  </a:lnTo>
                  <a:lnTo>
                    <a:pt x="1011047" y="255422"/>
                  </a:lnTo>
                  <a:lnTo>
                    <a:pt x="1018108" y="255638"/>
                  </a:lnTo>
                  <a:lnTo>
                    <a:pt x="1024572" y="255638"/>
                  </a:lnTo>
                  <a:lnTo>
                    <a:pt x="1029919" y="250507"/>
                  </a:lnTo>
                  <a:lnTo>
                    <a:pt x="1030871" y="22226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542229" y="4278559"/>
              <a:ext cx="753745" cy="799465"/>
            </a:xfrm>
            <a:custGeom>
              <a:avLst/>
              <a:gdLst/>
              <a:ahLst/>
              <a:cxnLst/>
              <a:rect l="l" t="t" r="r" b="b"/>
              <a:pathLst>
                <a:path w="753745" h="799464">
                  <a:moveTo>
                    <a:pt x="278523" y="660107"/>
                  </a:moveTo>
                  <a:lnTo>
                    <a:pt x="271411" y="616127"/>
                  </a:lnTo>
                  <a:lnTo>
                    <a:pt x="254431" y="583336"/>
                  </a:lnTo>
                  <a:lnTo>
                    <a:pt x="254431" y="660107"/>
                  </a:lnTo>
                  <a:lnTo>
                    <a:pt x="245364" y="704888"/>
                  </a:lnTo>
                  <a:lnTo>
                    <a:pt x="220662" y="741502"/>
                  </a:lnTo>
                  <a:lnTo>
                    <a:pt x="184048" y="766203"/>
                  </a:lnTo>
                  <a:lnTo>
                    <a:pt x="139268" y="775271"/>
                  </a:lnTo>
                  <a:lnTo>
                    <a:pt x="94475" y="766203"/>
                  </a:lnTo>
                  <a:lnTo>
                    <a:pt x="57861" y="741502"/>
                  </a:lnTo>
                  <a:lnTo>
                    <a:pt x="33159" y="704888"/>
                  </a:lnTo>
                  <a:lnTo>
                    <a:pt x="24091" y="660107"/>
                  </a:lnTo>
                  <a:lnTo>
                    <a:pt x="33159" y="615327"/>
                  </a:lnTo>
                  <a:lnTo>
                    <a:pt x="57861" y="578713"/>
                  </a:lnTo>
                  <a:lnTo>
                    <a:pt x="94475" y="553999"/>
                  </a:lnTo>
                  <a:lnTo>
                    <a:pt x="139268" y="544931"/>
                  </a:lnTo>
                  <a:lnTo>
                    <a:pt x="184048" y="553999"/>
                  </a:lnTo>
                  <a:lnTo>
                    <a:pt x="220662" y="578713"/>
                  </a:lnTo>
                  <a:lnTo>
                    <a:pt x="245364" y="615327"/>
                  </a:lnTo>
                  <a:lnTo>
                    <a:pt x="254431" y="660107"/>
                  </a:lnTo>
                  <a:lnTo>
                    <a:pt x="254431" y="583336"/>
                  </a:lnTo>
                  <a:lnTo>
                    <a:pt x="221462" y="547751"/>
                  </a:lnTo>
                  <a:lnTo>
                    <a:pt x="183235" y="527951"/>
                  </a:lnTo>
                  <a:lnTo>
                    <a:pt x="139268" y="520839"/>
                  </a:lnTo>
                  <a:lnTo>
                    <a:pt x="95288" y="527951"/>
                  </a:lnTo>
                  <a:lnTo>
                    <a:pt x="57061" y="547751"/>
                  </a:lnTo>
                  <a:lnTo>
                    <a:pt x="26898" y="577913"/>
                  </a:lnTo>
                  <a:lnTo>
                    <a:pt x="7112" y="616127"/>
                  </a:lnTo>
                  <a:lnTo>
                    <a:pt x="0" y="660107"/>
                  </a:lnTo>
                  <a:lnTo>
                    <a:pt x="7112" y="704075"/>
                  </a:lnTo>
                  <a:lnTo>
                    <a:pt x="26898" y="742302"/>
                  </a:lnTo>
                  <a:lnTo>
                    <a:pt x="57061" y="772464"/>
                  </a:lnTo>
                  <a:lnTo>
                    <a:pt x="95288" y="792251"/>
                  </a:lnTo>
                  <a:lnTo>
                    <a:pt x="139268" y="799363"/>
                  </a:lnTo>
                  <a:lnTo>
                    <a:pt x="183235" y="792251"/>
                  </a:lnTo>
                  <a:lnTo>
                    <a:pt x="216027" y="775271"/>
                  </a:lnTo>
                  <a:lnTo>
                    <a:pt x="221462" y="772464"/>
                  </a:lnTo>
                  <a:lnTo>
                    <a:pt x="251625" y="742302"/>
                  </a:lnTo>
                  <a:lnTo>
                    <a:pt x="271411" y="704075"/>
                  </a:lnTo>
                  <a:lnTo>
                    <a:pt x="278523" y="660107"/>
                  </a:lnTo>
                  <a:close/>
                </a:path>
                <a:path w="753745" h="799464">
                  <a:moveTo>
                    <a:pt x="521614" y="162763"/>
                  </a:moveTo>
                  <a:lnTo>
                    <a:pt x="513930" y="141020"/>
                  </a:lnTo>
                  <a:lnTo>
                    <a:pt x="500240" y="120738"/>
                  </a:lnTo>
                  <a:lnTo>
                    <a:pt x="498144" y="118999"/>
                  </a:lnTo>
                  <a:lnTo>
                    <a:pt x="498144" y="168198"/>
                  </a:lnTo>
                  <a:lnTo>
                    <a:pt x="496163" y="215988"/>
                  </a:lnTo>
                  <a:lnTo>
                    <a:pt x="472236" y="259168"/>
                  </a:lnTo>
                  <a:lnTo>
                    <a:pt x="436994" y="294767"/>
                  </a:lnTo>
                  <a:lnTo>
                    <a:pt x="401548" y="320929"/>
                  </a:lnTo>
                  <a:lnTo>
                    <a:pt x="376643" y="335927"/>
                  </a:lnTo>
                  <a:lnTo>
                    <a:pt x="351802" y="320929"/>
                  </a:lnTo>
                  <a:lnTo>
                    <a:pt x="316433" y="294767"/>
                  </a:lnTo>
                  <a:lnTo>
                    <a:pt x="281216" y="259168"/>
                  </a:lnTo>
                  <a:lnTo>
                    <a:pt x="257429" y="216509"/>
                  </a:lnTo>
                  <a:lnTo>
                    <a:pt x="257314" y="216306"/>
                  </a:lnTo>
                  <a:lnTo>
                    <a:pt x="257263" y="215988"/>
                  </a:lnTo>
                  <a:lnTo>
                    <a:pt x="255346" y="168198"/>
                  </a:lnTo>
                  <a:lnTo>
                    <a:pt x="255333" y="167728"/>
                  </a:lnTo>
                  <a:lnTo>
                    <a:pt x="260794" y="152171"/>
                  </a:lnTo>
                  <a:lnTo>
                    <a:pt x="260883" y="151930"/>
                  </a:lnTo>
                  <a:lnTo>
                    <a:pt x="270662" y="137325"/>
                  </a:lnTo>
                  <a:lnTo>
                    <a:pt x="284695" y="125577"/>
                  </a:lnTo>
                  <a:lnTo>
                    <a:pt x="284543" y="125577"/>
                  </a:lnTo>
                  <a:lnTo>
                    <a:pt x="303034" y="118668"/>
                  </a:lnTo>
                  <a:lnTo>
                    <a:pt x="307174" y="117741"/>
                  </a:lnTo>
                  <a:lnTo>
                    <a:pt x="313575" y="117741"/>
                  </a:lnTo>
                  <a:lnTo>
                    <a:pt x="353047" y="130352"/>
                  </a:lnTo>
                  <a:lnTo>
                    <a:pt x="369658" y="146685"/>
                  </a:lnTo>
                  <a:lnTo>
                    <a:pt x="373087" y="148297"/>
                  </a:lnTo>
                  <a:lnTo>
                    <a:pt x="380314" y="148297"/>
                  </a:lnTo>
                  <a:lnTo>
                    <a:pt x="383730" y="146685"/>
                  </a:lnTo>
                  <a:lnTo>
                    <a:pt x="386016" y="143891"/>
                  </a:lnTo>
                  <a:lnTo>
                    <a:pt x="407327" y="125971"/>
                  </a:lnTo>
                  <a:lnTo>
                    <a:pt x="427812" y="118833"/>
                  </a:lnTo>
                  <a:lnTo>
                    <a:pt x="427266" y="118833"/>
                  </a:lnTo>
                  <a:lnTo>
                    <a:pt x="430225" y="118668"/>
                  </a:lnTo>
                  <a:lnTo>
                    <a:pt x="468845" y="125577"/>
                  </a:lnTo>
                  <a:lnTo>
                    <a:pt x="498144" y="168198"/>
                  </a:lnTo>
                  <a:lnTo>
                    <a:pt x="498144" y="118999"/>
                  </a:lnTo>
                  <a:lnTo>
                    <a:pt x="496836" y="117906"/>
                  </a:lnTo>
                  <a:lnTo>
                    <a:pt x="480834" y="104584"/>
                  </a:lnTo>
                  <a:lnTo>
                    <a:pt x="455980" y="95262"/>
                  </a:lnTo>
                  <a:lnTo>
                    <a:pt x="447763" y="94043"/>
                  </a:lnTo>
                  <a:lnTo>
                    <a:pt x="428891" y="94310"/>
                  </a:lnTo>
                  <a:lnTo>
                    <a:pt x="403745" y="100888"/>
                  </a:lnTo>
                  <a:lnTo>
                    <a:pt x="376694" y="118618"/>
                  </a:lnTo>
                  <a:lnTo>
                    <a:pt x="375361" y="117741"/>
                  </a:lnTo>
                  <a:lnTo>
                    <a:pt x="349707" y="100888"/>
                  </a:lnTo>
                  <a:lnTo>
                    <a:pt x="324777" y="94310"/>
                  </a:lnTo>
                  <a:lnTo>
                    <a:pt x="327050" y="94310"/>
                  </a:lnTo>
                  <a:lnTo>
                    <a:pt x="311302" y="94043"/>
                  </a:lnTo>
                  <a:lnTo>
                    <a:pt x="305320" y="94043"/>
                  </a:lnTo>
                  <a:lnTo>
                    <a:pt x="298043" y="95097"/>
                  </a:lnTo>
                  <a:lnTo>
                    <a:pt x="272529" y="104584"/>
                  </a:lnTo>
                  <a:lnTo>
                    <a:pt x="272694" y="104584"/>
                  </a:lnTo>
                  <a:lnTo>
                    <a:pt x="253250" y="120599"/>
                  </a:lnTo>
                  <a:lnTo>
                    <a:pt x="239509" y="140779"/>
                  </a:lnTo>
                  <a:lnTo>
                    <a:pt x="231851" y="162280"/>
                  </a:lnTo>
                  <a:lnTo>
                    <a:pt x="231863" y="215988"/>
                  </a:lnTo>
                  <a:lnTo>
                    <a:pt x="253873" y="263156"/>
                  </a:lnTo>
                  <a:lnTo>
                    <a:pt x="288480" y="302564"/>
                  </a:lnTo>
                  <a:lnTo>
                    <a:pt x="325843" y="332676"/>
                  </a:lnTo>
                  <a:lnTo>
                    <a:pt x="371271" y="360362"/>
                  </a:lnTo>
                  <a:lnTo>
                    <a:pt x="374802" y="361619"/>
                  </a:lnTo>
                  <a:lnTo>
                    <a:pt x="378485" y="361619"/>
                  </a:lnTo>
                  <a:lnTo>
                    <a:pt x="380326" y="361200"/>
                  </a:lnTo>
                  <a:lnTo>
                    <a:pt x="382003" y="360362"/>
                  </a:lnTo>
                  <a:lnTo>
                    <a:pt x="396697" y="352374"/>
                  </a:lnTo>
                  <a:lnTo>
                    <a:pt x="422427" y="335927"/>
                  </a:lnTo>
                  <a:lnTo>
                    <a:pt x="427520" y="332676"/>
                  </a:lnTo>
                  <a:lnTo>
                    <a:pt x="464959" y="302564"/>
                  </a:lnTo>
                  <a:lnTo>
                    <a:pt x="499478" y="263334"/>
                  </a:lnTo>
                  <a:lnTo>
                    <a:pt x="521449" y="216509"/>
                  </a:lnTo>
                  <a:lnTo>
                    <a:pt x="521550" y="215988"/>
                  </a:lnTo>
                  <a:lnTo>
                    <a:pt x="521614" y="162763"/>
                  </a:lnTo>
                  <a:close/>
                </a:path>
                <a:path w="753745" h="799464">
                  <a:moveTo>
                    <a:pt x="741324" y="112115"/>
                  </a:moveTo>
                  <a:lnTo>
                    <a:pt x="732497" y="68516"/>
                  </a:lnTo>
                  <a:lnTo>
                    <a:pt x="708456" y="32880"/>
                  </a:lnTo>
                  <a:lnTo>
                    <a:pt x="672807" y="8826"/>
                  </a:lnTo>
                  <a:lnTo>
                    <a:pt x="629208" y="0"/>
                  </a:lnTo>
                  <a:lnTo>
                    <a:pt x="124155" y="0"/>
                  </a:lnTo>
                  <a:lnTo>
                    <a:pt x="80556" y="8826"/>
                  </a:lnTo>
                  <a:lnTo>
                    <a:pt x="44907" y="32880"/>
                  </a:lnTo>
                  <a:lnTo>
                    <a:pt x="20866" y="68516"/>
                  </a:lnTo>
                  <a:lnTo>
                    <a:pt x="12039" y="112115"/>
                  </a:lnTo>
                  <a:lnTo>
                    <a:pt x="12039" y="343179"/>
                  </a:lnTo>
                  <a:lnTo>
                    <a:pt x="20866" y="386778"/>
                  </a:lnTo>
                  <a:lnTo>
                    <a:pt x="44907" y="422414"/>
                  </a:lnTo>
                  <a:lnTo>
                    <a:pt x="80556" y="446468"/>
                  </a:lnTo>
                  <a:lnTo>
                    <a:pt x="124155" y="455295"/>
                  </a:lnTo>
                  <a:lnTo>
                    <a:pt x="285826" y="455295"/>
                  </a:lnTo>
                  <a:lnTo>
                    <a:pt x="347319" y="527202"/>
                  </a:lnTo>
                  <a:lnTo>
                    <a:pt x="353415" y="532942"/>
                  </a:lnTo>
                  <a:lnTo>
                    <a:pt x="360514" y="537184"/>
                  </a:lnTo>
                  <a:lnTo>
                    <a:pt x="368363" y="539813"/>
                  </a:lnTo>
                  <a:lnTo>
                    <a:pt x="376682" y="540727"/>
                  </a:lnTo>
                  <a:lnTo>
                    <a:pt x="385013" y="539813"/>
                  </a:lnTo>
                  <a:lnTo>
                    <a:pt x="392849" y="537184"/>
                  </a:lnTo>
                  <a:lnTo>
                    <a:pt x="399948" y="532942"/>
                  </a:lnTo>
                  <a:lnTo>
                    <a:pt x="406044" y="527202"/>
                  </a:lnTo>
                  <a:lnTo>
                    <a:pt x="467537" y="455295"/>
                  </a:lnTo>
                  <a:lnTo>
                    <a:pt x="629208" y="455295"/>
                  </a:lnTo>
                  <a:lnTo>
                    <a:pt x="672807" y="446468"/>
                  </a:lnTo>
                  <a:lnTo>
                    <a:pt x="708456" y="422414"/>
                  </a:lnTo>
                  <a:lnTo>
                    <a:pt x="732497" y="386778"/>
                  </a:lnTo>
                  <a:lnTo>
                    <a:pt x="741324" y="343179"/>
                  </a:lnTo>
                  <a:lnTo>
                    <a:pt x="741324" y="202196"/>
                  </a:lnTo>
                  <a:lnTo>
                    <a:pt x="735939" y="196799"/>
                  </a:lnTo>
                  <a:lnTo>
                    <a:pt x="722630" y="196799"/>
                  </a:lnTo>
                  <a:lnTo>
                    <a:pt x="717219" y="202196"/>
                  </a:lnTo>
                  <a:lnTo>
                    <a:pt x="717219" y="343179"/>
                  </a:lnTo>
                  <a:lnTo>
                    <a:pt x="710298" y="377405"/>
                  </a:lnTo>
                  <a:lnTo>
                    <a:pt x="691413" y="405384"/>
                  </a:lnTo>
                  <a:lnTo>
                    <a:pt x="663435" y="424256"/>
                  </a:lnTo>
                  <a:lnTo>
                    <a:pt x="629208" y="431190"/>
                  </a:lnTo>
                  <a:lnTo>
                    <a:pt x="458470" y="431190"/>
                  </a:lnTo>
                  <a:lnTo>
                    <a:pt x="455129" y="432739"/>
                  </a:lnTo>
                  <a:lnTo>
                    <a:pt x="387731" y="511543"/>
                  </a:lnTo>
                  <a:lnTo>
                    <a:pt x="382701" y="515239"/>
                  </a:lnTo>
                  <a:lnTo>
                    <a:pt x="376682" y="516458"/>
                  </a:lnTo>
                  <a:lnTo>
                    <a:pt x="370662" y="515239"/>
                  </a:lnTo>
                  <a:lnTo>
                    <a:pt x="365633" y="511543"/>
                  </a:lnTo>
                  <a:lnTo>
                    <a:pt x="298234" y="432739"/>
                  </a:lnTo>
                  <a:lnTo>
                    <a:pt x="294894" y="431190"/>
                  </a:lnTo>
                  <a:lnTo>
                    <a:pt x="124155" y="431190"/>
                  </a:lnTo>
                  <a:lnTo>
                    <a:pt x="89928" y="424256"/>
                  </a:lnTo>
                  <a:lnTo>
                    <a:pt x="61950" y="405384"/>
                  </a:lnTo>
                  <a:lnTo>
                    <a:pt x="43065" y="377405"/>
                  </a:lnTo>
                  <a:lnTo>
                    <a:pt x="36144" y="343179"/>
                  </a:lnTo>
                  <a:lnTo>
                    <a:pt x="36144" y="112115"/>
                  </a:lnTo>
                  <a:lnTo>
                    <a:pt x="43065" y="77901"/>
                  </a:lnTo>
                  <a:lnTo>
                    <a:pt x="61950" y="49923"/>
                  </a:lnTo>
                  <a:lnTo>
                    <a:pt x="89928" y="31038"/>
                  </a:lnTo>
                  <a:lnTo>
                    <a:pt x="124155" y="24104"/>
                  </a:lnTo>
                  <a:lnTo>
                    <a:pt x="629208" y="24104"/>
                  </a:lnTo>
                  <a:lnTo>
                    <a:pt x="663435" y="31038"/>
                  </a:lnTo>
                  <a:lnTo>
                    <a:pt x="691413" y="49923"/>
                  </a:lnTo>
                  <a:lnTo>
                    <a:pt x="710298" y="77901"/>
                  </a:lnTo>
                  <a:lnTo>
                    <a:pt x="717219" y="112115"/>
                  </a:lnTo>
                  <a:lnTo>
                    <a:pt x="717219" y="135153"/>
                  </a:lnTo>
                  <a:lnTo>
                    <a:pt x="722630" y="140550"/>
                  </a:lnTo>
                  <a:lnTo>
                    <a:pt x="735939" y="140550"/>
                  </a:lnTo>
                  <a:lnTo>
                    <a:pt x="741324" y="135153"/>
                  </a:lnTo>
                  <a:lnTo>
                    <a:pt x="741324" y="112115"/>
                  </a:lnTo>
                  <a:close/>
                </a:path>
                <a:path w="753745" h="799464">
                  <a:moveTo>
                    <a:pt x="753376" y="660107"/>
                  </a:moveTo>
                  <a:lnTo>
                    <a:pt x="746264" y="616127"/>
                  </a:lnTo>
                  <a:lnTo>
                    <a:pt x="729272" y="583336"/>
                  </a:lnTo>
                  <a:lnTo>
                    <a:pt x="729272" y="660107"/>
                  </a:lnTo>
                  <a:lnTo>
                    <a:pt x="720217" y="704888"/>
                  </a:lnTo>
                  <a:lnTo>
                    <a:pt x="695502" y="741502"/>
                  </a:lnTo>
                  <a:lnTo>
                    <a:pt x="658888" y="766203"/>
                  </a:lnTo>
                  <a:lnTo>
                    <a:pt x="614108" y="775271"/>
                  </a:lnTo>
                  <a:lnTo>
                    <a:pt x="569315" y="766203"/>
                  </a:lnTo>
                  <a:lnTo>
                    <a:pt x="532714" y="741502"/>
                  </a:lnTo>
                  <a:lnTo>
                    <a:pt x="508000" y="704888"/>
                  </a:lnTo>
                  <a:lnTo>
                    <a:pt x="498944" y="660107"/>
                  </a:lnTo>
                  <a:lnTo>
                    <a:pt x="508000" y="615327"/>
                  </a:lnTo>
                  <a:lnTo>
                    <a:pt x="532714" y="578713"/>
                  </a:lnTo>
                  <a:lnTo>
                    <a:pt x="569315" y="553999"/>
                  </a:lnTo>
                  <a:lnTo>
                    <a:pt x="614108" y="544931"/>
                  </a:lnTo>
                  <a:lnTo>
                    <a:pt x="658888" y="553999"/>
                  </a:lnTo>
                  <a:lnTo>
                    <a:pt x="695502" y="578713"/>
                  </a:lnTo>
                  <a:lnTo>
                    <a:pt x="720217" y="615327"/>
                  </a:lnTo>
                  <a:lnTo>
                    <a:pt x="729272" y="660107"/>
                  </a:lnTo>
                  <a:lnTo>
                    <a:pt x="729272" y="583336"/>
                  </a:lnTo>
                  <a:lnTo>
                    <a:pt x="696302" y="547751"/>
                  </a:lnTo>
                  <a:lnTo>
                    <a:pt x="658075" y="527951"/>
                  </a:lnTo>
                  <a:lnTo>
                    <a:pt x="614108" y="520839"/>
                  </a:lnTo>
                  <a:lnTo>
                    <a:pt x="570141" y="527951"/>
                  </a:lnTo>
                  <a:lnTo>
                    <a:pt x="531914" y="547751"/>
                  </a:lnTo>
                  <a:lnTo>
                    <a:pt x="501751" y="577913"/>
                  </a:lnTo>
                  <a:lnTo>
                    <a:pt x="481952" y="616127"/>
                  </a:lnTo>
                  <a:lnTo>
                    <a:pt x="474840" y="660107"/>
                  </a:lnTo>
                  <a:lnTo>
                    <a:pt x="481952" y="704075"/>
                  </a:lnTo>
                  <a:lnTo>
                    <a:pt x="501751" y="742302"/>
                  </a:lnTo>
                  <a:lnTo>
                    <a:pt x="531914" y="772464"/>
                  </a:lnTo>
                  <a:lnTo>
                    <a:pt x="570141" y="792251"/>
                  </a:lnTo>
                  <a:lnTo>
                    <a:pt x="614108" y="799363"/>
                  </a:lnTo>
                  <a:lnTo>
                    <a:pt x="658075" y="792251"/>
                  </a:lnTo>
                  <a:lnTo>
                    <a:pt x="690880" y="775271"/>
                  </a:lnTo>
                  <a:lnTo>
                    <a:pt x="696302" y="772464"/>
                  </a:lnTo>
                  <a:lnTo>
                    <a:pt x="726465" y="742302"/>
                  </a:lnTo>
                  <a:lnTo>
                    <a:pt x="746264" y="704075"/>
                  </a:lnTo>
                  <a:lnTo>
                    <a:pt x="753376" y="6601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" name="Grupo 314">
            <a:extLst>
              <a:ext uri="{FF2B5EF4-FFF2-40B4-BE49-F238E27FC236}">
                <a16:creationId xmlns:a16="http://schemas.microsoft.com/office/drawing/2014/main" id="{2D6AF921-7050-F382-1CBA-7F9BC9982749}"/>
              </a:ext>
            </a:extLst>
          </p:cNvPr>
          <p:cNvGrpSpPr/>
          <p:nvPr/>
        </p:nvGrpSpPr>
        <p:grpSpPr>
          <a:xfrm>
            <a:off x="8556280" y="8790075"/>
            <a:ext cx="1208405" cy="1261565"/>
            <a:chOff x="8556280" y="8790075"/>
            <a:chExt cx="1208405" cy="1261565"/>
          </a:xfrm>
        </p:grpSpPr>
        <p:grpSp>
          <p:nvGrpSpPr>
            <p:cNvPr id="202" name="object 202"/>
            <p:cNvGrpSpPr/>
            <p:nvPr/>
          </p:nvGrpSpPr>
          <p:grpSpPr>
            <a:xfrm>
              <a:off x="8556280" y="8790075"/>
              <a:ext cx="1208405" cy="1019175"/>
              <a:chOff x="8556280" y="8790075"/>
              <a:chExt cx="1208405" cy="1019175"/>
            </a:xfrm>
          </p:grpSpPr>
          <p:sp>
            <p:nvSpPr>
              <p:cNvPr id="203" name="object 203"/>
              <p:cNvSpPr/>
              <p:nvPr/>
            </p:nvSpPr>
            <p:spPr>
              <a:xfrm>
                <a:off x="9021786" y="8963126"/>
                <a:ext cx="742950" cy="541655"/>
              </a:xfrm>
              <a:custGeom>
                <a:avLst/>
                <a:gdLst/>
                <a:ahLst/>
                <a:cxnLst/>
                <a:rect l="l" t="t" r="r" b="b"/>
                <a:pathLst>
                  <a:path w="742950" h="541654">
                    <a:moveTo>
                      <a:pt x="285002" y="254790"/>
                    </a:moveTo>
                    <a:lnTo>
                      <a:pt x="224146" y="254790"/>
                    </a:lnTo>
                    <a:lnTo>
                      <a:pt x="358665" y="312820"/>
                    </a:lnTo>
                    <a:lnTo>
                      <a:pt x="323357" y="394650"/>
                    </a:lnTo>
                    <a:lnTo>
                      <a:pt x="316045" y="419748"/>
                    </a:lnTo>
                    <a:lnTo>
                      <a:pt x="315195" y="443326"/>
                    </a:lnTo>
                    <a:lnTo>
                      <a:pt x="315119" y="445428"/>
                    </a:lnTo>
                    <a:lnTo>
                      <a:pt x="332027" y="494008"/>
                    </a:lnTo>
                    <a:lnTo>
                      <a:pt x="369920" y="528801"/>
                    </a:lnTo>
                    <a:lnTo>
                      <a:pt x="419805" y="541378"/>
                    </a:lnTo>
                    <a:lnTo>
                      <a:pt x="659504" y="541525"/>
                    </a:lnTo>
                    <a:lnTo>
                      <a:pt x="691743" y="535001"/>
                    </a:lnTo>
                    <a:lnTo>
                      <a:pt x="717808" y="517421"/>
                    </a:lnTo>
                    <a:lnTo>
                      <a:pt x="659473" y="517421"/>
                    </a:lnTo>
                    <a:lnTo>
                      <a:pt x="419815" y="517285"/>
                    </a:lnTo>
                    <a:lnTo>
                      <a:pt x="381371" y="507589"/>
                    </a:lnTo>
                    <a:lnTo>
                      <a:pt x="352163" y="480773"/>
                    </a:lnTo>
                    <a:lnTo>
                      <a:pt x="339132" y="443326"/>
                    </a:lnTo>
                    <a:lnTo>
                      <a:pt x="339407" y="435724"/>
                    </a:lnTo>
                    <a:lnTo>
                      <a:pt x="339522" y="432521"/>
                    </a:lnTo>
                    <a:lnTo>
                      <a:pt x="339613" y="430024"/>
                    </a:lnTo>
                    <a:lnTo>
                      <a:pt x="339734" y="426670"/>
                    </a:lnTo>
                    <a:lnTo>
                      <a:pt x="339847" y="423538"/>
                    </a:lnTo>
                    <a:lnTo>
                      <a:pt x="345433" y="404369"/>
                    </a:lnTo>
                    <a:lnTo>
                      <a:pt x="345482" y="404199"/>
                    </a:lnTo>
                    <a:lnTo>
                      <a:pt x="386832" y="308359"/>
                    </a:lnTo>
                    <a:lnTo>
                      <a:pt x="386884" y="305050"/>
                    </a:lnTo>
                    <a:lnTo>
                      <a:pt x="384518" y="299103"/>
                    </a:lnTo>
                    <a:lnTo>
                      <a:pt x="382214" y="296726"/>
                    </a:lnTo>
                    <a:lnTo>
                      <a:pt x="285002" y="254790"/>
                    </a:lnTo>
                    <a:close/>
                  </a:path>
                  <a:path w="742950" h="541654">
                    <a:moveTo>
                      <a:pt x="291336" y="24067"/>
                    </a:moveTo>
                    <a:lnTo>
                      <a:pt x="216942" y="24067"/>
                    </a:lnTo>
                    <a:lnTo>
                      <a:pt x="230672" y="25630"/>
                    </a:lnTo>
                    <a:lnTo>
                      <a:pt x="244030" y="29907"/>
                    </a:lnTo>
                    <a:lnTo>
                      <a:pt x="508587" y="144039"/>
                    </a:lnTo>
                    <a:lnTo>
                      <a:pt x="540023" y="170554"/>
                    </a:lnTo>
                    <a:lnTo>
                      <a:pt x="551488" y="210277"/>
                    </a:lnTo>
                    <a:lnTo>
                      <a:pt x="549925" y="224009"/>
                    </a:lnTo>
                    <a:lnTo>
                      <a:pt x="545644" y="237366"/>
                    </a:lnTo>
                    <a:lnTo>
                      <a:pt x="481290" y="386482"/>
                    </a:lnTo>
                    <a:lnTo>
                      <a:pt x="481667" y="390765"/>
                    </a:lnTo>
                    <a:lnTo>
                      <a:pt x="486117" y="397550"/>
                    </a:lnTo>
                    <a:lnTo>
                      <a:pt x="490150" y="399718"/>
                    </a:lnTo>
                    <a:lnTo>
                      <a:pt x="659546" y="399718"/>
                    </a:lnTo>
                    <a:lnTo>
                      <a:pt x="682427" y="404369"/>
                    </a:lnTo>
                    <a:lnTo>
                      <a:pt x="701125" y="417006"/>
                    </a:lnTo>
                    <a:lnTo>
                      <a:pt x="713734" y="435724"/>
                    </a:lnTo>
                    <a:lnTo>
                      <a:pt x="718349" y="458627"/>
                    </a:lnTo>
                    <a:lnTo>
                      <a:pt x="713712" y="481485"/>
                    </a:lnTo>
                    <a:lnTo>
                      <a:pt x="701084" y="500179"/>
                    </a:lnTo>
                    <a:lnTo>
                      <a:pt x="682378" y="512793"/>
                    </a:lnTo>
                    <a:lnTo>
                      <a:pt x="659473" y="517421"/>
                    </a:lnTo>
                    <a:lnTo>
                      <a:pt x="717808" y="517421"/>
                    </a:lnTo>
                    <a:lnTo>
                      <a:pt x="718010" y="517285"/>
                    </a:lnTo>
                    <a:lnTo>
                      <a:pt x="719752" y="514784"/>
                    </a:lnTo>
                    <a:lnTo>
                      <a:pt x="735908" y="490866"/>
                    </a:lnTo>
                    <a:lnTo>
                      <a:pt x="742455" y="458627"/>
                    </a:lnTo>
                    <a:lnTo>
                      <a:pt x="736014" y="426670"/>
                    </a:lnTo>
                    <a:lnTo>
                      <a:pt x="735953" y="426367"/>
                    </a:lnTo>
                    <a:lnTo>
                      <a:pt x="718178" y="399985"/>
                    </a:lnTo>
                    <a:lnTo>
                      <a:pt x="691819" y="382170"/>
                    </a:lnTo>
                    <a:lnTo>
                      <a:pt x="659567" y="375614"/>
                    </a:lnTo>
                    <a:lnTo>
                      <a:pt x="512223" y="375614"/>
                    </a:lnTo>
                    <a:lnTo>
                      <a:pt x="567769" y="246916"/>
                    </a:lnTo>
                    <a:lnTo>
                      <a:pt x="573505" y="229026"/>
                    </a:lnTo>
                    <a:lnTo>
                      <a:pt x="575598" y="210634"/>
                    </a:lnTo>
                    <a:lnTo>
                      <a:pt x="574045" y="192187"/>
                    </a:lnTo>
                    <a:lnTo>
                      <a:pt x="548714" y="142943"/>
                    </a:lnTo>
                    <a:lnTo>
                      <a:pt x="518116" y="121914"/>
                    </a:lnTo>
                    <a:lnTo>
                      <a:pt x="291336" y="24067"/>
                    </a:lnTo>
                    <a:close/>
                  </a:path>
                  <a:path w="742950" h="541654">
                    <a:moveTo>
                      <a:pt x="216640" y="0"/>
                    </a:moveTo>
                    <a:lnTo>
                      <a:pt x="150099" y="26435"/>
                    </a:lnTo>
                    <a:lnTo>
                      <a:pt x="6781" y="339761"/>
                    </a:lnTo>
                    <a:lnTo>
                      <a:pt x="0" y="371973"/>
                    </a:lnTo>
                    <a:lnTo>
                      <a:pt x="5893" y="403238"/>
                    </a:lnTo>
                    <a:lnTo>
                      <a:pt x="23060" y="430024"/>
                    </a:lnTo>
                    <a:lnTo>
                      <a:pt x="50099" y="448795"/>
                    </a:lnTo>
                    <a:lnTo>
                      <a:pt x="82290" y="455580"/>
                    </a:lnTo>
                    <a:lnTo>
                      <a:pt x="113552" y="449687"/>
                    </a:lnTo>
                    <a:lnTo>
                      <a:pt x="140346" y="432521"/>
                    </a:lnTo>
                    <a:lnTo>
                      <a:pt x="141068" y="431483"/>
                    </a:lnTo>
                    <a:lnTo>
                      <a:pt x="82493" y="431483"/>
                    </a:lnTo>
                    <a:lnTo>
                      <a:pt x="59638" y="426670"/>
                    </a:lnTo>
                    <a:lnTo>
                      <a:pt x="40457" y="413353"/>
                    </a:lnTo>
                    <a:lnTo>
                      <a:pt x="28279" y="394346"/>
                    </a:lnTo>
                    <a:lnTo>
                      <a:pt x="24097" y="372159"/>
                    </a:lnTo>
                    <a:lnTo>
                      <a:pt x="28906" y="349300"/>
                    </a:lnTo>
                    <a:lnTo>
                      <a:pt x="150703" y="66974"/>
                    </a:lnTo>
                    <a:lnTo>
                      <a:pt x="177222" y="35534"/>
                    </a:lnTo>
                    <a:lnTo>
                      <a:pt x="216942" y="24067"/>
                    </a:lnTo>
                    <a:lnTo>
                      <a:pt x="291336" y="24067"/>
                    </a:lnTo>
                    <a:lnTo>
                      <a:pt x="253569" y="7771"/>
                    </a:lnTo>
                    <a:lnTo>
                      <a:pt x="216640" y="0"/>
                    </a:lnTo>
                    <a:close/>
                  </a:path>
                  <a:path w="742950" h="541654">
                    <a:moveTo>
                      <a:pt x="219455" y="226896"/>
                    </a:moveTo>
                    <a:lnTo>
                      <a:pt x="213193" y="226896"/>
                    </a:lnTo>
                    <a:lnTo>
                      <a:pt x="208754" y="229628"/>
                    </a:lnTo>
                    <a:lnTo>
                      <a:pt x="137007" y="395938"/>
                    </a:lnTo>
                    <a:lnTo>
                      <a:pt x="123681" y="415120"/>
                    </a:lnTo>
                    <a:lnTo>
                      <a:pt x="104676" y="427300"/>
                    </a:lnTo>
                    <a:lnTo>
                      <a:pt x="82493" y="431483"/>
                    </a:lnTo>
                    <a:lnTo>
                      <a:pt x="141068" y="431483"/>
                    </a:lnTo>
                    <a:lnTo>
                      <a:pt x="159132" y="405487"/>
                    </a:lnTo>
                    <a:lnTo>
                      <a:pt x="224146" y="254790"/>
                    </a:lnTo>
                    <a:lnTo>
                      <a:pt x="285002" y="254790"/>
                    </a:lnTo>
                    <a:lnTo>
                      <a:pt x="221067" y="227210"/>
                    </a:lnTo>
                    <a:lnTo>
                      <a:pt x="219455" y="22689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04" name="object 204"/>
              <p:cNvPicPr/>
              <p:nvPr/>
            </p:nvPicPr>
            <p:blipFill>
              <a:blip r:embed="rId73" cstate="print"/>
              <a:stretch>
                <a:fillRect/>
              </a:stretch>
            </p:blipFill>
            <p:spPr>
              <a:xfrm>
                <a:off x="8888787" y="8790075"/>
                <a:ext cx="248523" cy="248531"/>
              </a:xfrm>
              <a:prstGeom prst="rect">
                <a:avLst/>
              </a:prstGeom>
            </p:spPr>
          </p:pic>
          <p:sp>
            <p:nvSpPr>
              <p:cNvPr id="205" name="object 205"/>
              <p:cNvSpPr/>
              <p:nvPr/>
            </p:nvSpPr>
            <p:spPr>
              <a:xfrm>
                <a:off x="8556280" y="9432617"/>
                <a:ext cx="475615" cy="376555"/>
              </a:xfrm>
              <a:custGeom>
                <a:avLst/>
                <a:gdLst/>
                <a:ahLst/>
                <a:cxnLst/>
                <a:rect l="l" t="t" r="r" b="b"/>
                <a:pathLst>
                  <a:path w="475615" h="376554">
                    <a:moveTo>
                      <a:pt x="392435" y="0"/>
                    </a:moveTo>
                    <a:lnTo>
                      <a:pt x="364741" y="6828"/>
                    </a:lnTo>
                    <a:lnTo>
                      <a:pt x="340827" y="23702"/>
                    </a:lnTo>
                    <a:lnTo>
                      <a:pt x="238170" y="130505"/>
                    </a:lnTo>
                    <a:lnTo>
                      <a:pt x="122038" y="167488"/>
                    </a:lnTo>
                    <a:lnTo>
                      <a:pt x="83228" y="185861"/>
                    </a:lnTo>
                    <a:lnTo>
                      <a:pt x="51125" y="213333"/>
                    </a:lnTo>
                    <a:lnTo>
                      <a:pt x="27253" y="248201"/>
                    </a:lnTo>
                    <a:lnTo>
                      <a:pt x="13140" y="288762"/>
                    </a:lnTo>
                    <a:lnTo>
                      <a:pt x="0" y="353304"/>
                    </a:lnTo>
                    <a:lnTo>
                      <a:pt x="4209" y="359670"/>
                    </a:lnTo>
                    <a:lnTo>
                      <a:pt x="17172" y="362299"/>
                    </a:lnTo>
                    <a:lnTo>
                      <a:pt x="23622" y="358121"/>
                    </a:lnTo>
                    <a:lnTo>
                      <a:pt x="36763" y="293568"/>
                    </a:lnTo>
                    <a:lnTo>
                      <a:pt x="48760" y="259078"/>
                    </a:lnTo>
                    <a:lnTo>
                      <a:pt x="69056" y="229432"/>
                    </a:lnTo>
                    <a:lnTo>
                      <a:pt x="96352" y="206075"/>
                    </a:lnTo>
                    <a:lnTo>
                      <a:pt x="129346" y="190451"/>
                    </a:lnTo>
                    <a:lnTo>
                      <a:pt x="250306" y="151939"/>
                    </a:lnTo>
                    <a:lnTo>
                      <a:pt x="252034" y="150860"/>
                    </a:lnTo>
                    <a:lnTo>
                      <a:pt x="358198" y="40403"/>
                    </a:lnTo>
                    <a:lnTo>
                      <a:pt x="374746" y="28728"/>
                    </a:lnTo>
                    <a:lnTo>
                      <a:pt x="393909" y="24008"/>
                    </a:lnTo>
                    <a:lnTo>
                      <a:pt x="413504" y="26367"/>
                    </a:lnTo>
                    <a:lnTo>
                      <a:pt x="445080" y="52629"/>
                    </a:lnTo>
                    <a:lnTo>
                      <a:pt x="451117" y="73386"/>
                    </a:lnTo>
                    <a:lnTo>
                      <a:pt x="450944" y="84333"/>
                    </a:lnTo>
                    <a:lnTo>
                      <a:pt x="448625" y="94847"/>
                    </a:lnTo>
                    <a:lnTo>
                      <a:pt x="444240" y="104680"/>
                    </a:lnTo>
                    <a:lnTo>
                      <a:pt x="437871" y="113584"/>
                    </a:lnTo>
                    <a:lnTo>
                      <a:pt x="334209" y="231748"/>
                    </a:lnTo>
                    <a:lnTo>
                      <a:pt x="333277" y="233549"/>
                    </a:lnTo>
                    <a:lnTo>
                      <a:pt x="302535" y="368183"/>
                    </a:lnTo>
                    <a:lnTo>
                      <a:pt x="306597" y="374644"/>
                    </a:lnTo>
                    <a:lnTo>
                      <a:pt x="313079" y="376131"/>
                    </a:lnTo>
                    <a:lnTo>
                      <a:pt x="315770" y="376434"/>
                    </a:lnTo>
                    <a:lnTo>
                      <a:pt x="321267" y="376434"/>
                    </a:lnTo>
                    <a:lnTo>
                      <a:pt x="326241" y="372654"/>
                    </a:lnTo>
                    <a:lnTo>
                      <a:pt x="355654" y="243842"/>
                    </a:lnTo>
                    <a:lnTo>
                      <a:pt x="455986" y="129479"/>
                    </a:lnTo>
                    <a:lnTo>
                      <a:pt x="465192" y="116604"/>
                    </a:lnTo>
                    <a:lnTo>
                      <a:pt x="471528" y="102389"/>
                    </a:lnTo>
                    <a:lnTo>
                      <a:pt x="474879" y="87191"/>
                    </a:lnTo>
                    <a:lnTo>
                      <a:pt x="475126" y="71365"/>
                    </a:lnTo>
                    <a:lnTo>
                      <a:pt x="472246" y="55801"/>
                    </a:lnTo>
                    <a:lnTo>
                      <a:pt x="466409" y="41371"/>
                    </a:lnTo>
                    <a:lnTo>
                      <a:pt x="457792" y="28410"/>
                    </a:lnTo>
                    <a:lnTo>
                      <a:pt x="446572" y="17252"/>
                    </a:lnTo>
                    <a:lnTo>
                      <a:pt x="420761" y="3410"/>
                    </a:lnTo>
                    <a:lnTo>
                      <a:pt x="392435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06" name="object 206"/>
              <p:cNvPicPr/>
              <p:nvPr/>
            </p:nvPicPr>
            <p:blipFill>
              <a:blip r:embed="rId74" cstate="print"/>
              <a:stretch>
                <a:fillRect/>
              </a:stretch>
            </p:blipFill>
            <p:spPr>
              <a:xfrm>
                <a:off x="8571971" y="9263213"/>
                <a:ext cx="241427" cy="241437"/>
              </a:xfrm>
              <a:prstGeom prst="rect">
                <a:avLst/>
              </a:prstGeom>
            </p:spPr>
          </p:pic>
        </p:grpSp>
        <p:pic>
          <p:nvPicPr>
            <p:cNvPr id="207" name="object 20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8872561" y="9872232"/>
              <a:ext cx="231354" cy="179408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9079810" y="9561627"/>
              <a:ext cx="520700" cy="254000"/>
            </a:xfrm>
            <a:custGeom>
              <a:avLst/>
              <a:gdLst/>
              <a:ahLst/>
              <a:cxnLst/>
              <a:rect l="l" t="t" r="r" b="b"/>
              <a:pathLst>
                <a:path w="520700" h="254000">
                  <a:moveTo>
                    <a:pt x="515146" y="0"/>
                  </a:moveTo>
                  <a:lnTo>
                    <a:pt x="190255" y="0"/>
                  </a:lnTo>
                  <a:lnTo>
                    <a:pt x="173537" y="3385"/>
                  </a:lnTo>
                  <a:lnTo>
                    <a:pt x="159869" y="12610"/>
                  </a:lnTo>
                  <a:lnTo>
                    <a:pt x="150646" y="26279"/>
                  </a:lnTo>
                  <a:lnTo>
                    <a:pt x="147262" y="42993"/>
                  </a:lnTo>
                  <a:lnTo>
                    <a:pt x="147262" y="155304"/>
                  </a:lnTo>
                  <a:lnTo>
                    <a:pt x="43003" y="155304"/>
                  </a:lnTo>
                  <a:lnTo>
                    <a:pt x="26279" y="158689"/>
                  </a:lnTo>
                  <a:lnTo>
                    <a:pt x="12608" y="167915"/>
                  </a:lnTo>
                  <a:lnTo>
                    <a:pt x="3384" y="181583"/>
                  </a:lnTo>
                  <a:lnTo>
                    <a:pt x="0" y="198297"/>
                  </a:lnTo>
                  <a:lnTo>
                    <a:pt x="0" y="248453"/>
                  </a:lnTo>
                  <a:lnTo>
                    <a:pt x="5402" y="253845"/>
                  </a:lnTo>
                  <a:lnTo>
                    <a:pt x="12051" y="253845"/>
                  </a:lnTo>
                  <a:lnTo>
                    <a:pt x="18701" y="253845"/>
                  </a:lnTo>
                  <a:lnTo>
                    <a:pt x="24103" y="248453"/>
                  </a:lnTo>
                  <a:lnTo>
                    <a:pt x="24103" y="198297"/>
                  </a:lnTo>
                  <a:lnTo>
                    <a:pt x="25590" y="190950"/>
                  </a:lnTo>
                  <a:lnTo>
                    <a:pt x="29643" y="184945"/>
                  </a:lnTo>
                  <a:lnTo>
                    <a:pt x="35651" y="180894"/>
                  </a:lnTo>
                  <a:lnTo>
                    <a:pt x="43003" y="179408"/>
                  </a:lnTo>
                  <a:lnTo>
                    <a:pt x="165963" y="179408"/>
                  </a:lnTo>
                  <a:lnTo>
                    <a:pt x="171356" y="174015"/>
                  </a:lnTo>
                  <a:lnTo>
                    <a:pt x="171356" y="42993"/>
                  </a:lnTo>
                  <a:lnTo>
                    <a:pt x="172844" y="35646"/>
                  </a:lnTo>
                  <a:lnTo>
                    <a:pt x="176899" y="29641"/>
                  </a:lnTo>
                  <a:lnTo>
                    <a:pt x="182907" y="25590"/>
                  </a:lnTo>
                  <a:lnTo>
                    <a:pt x="190255" y="24103"/>
                  </a:lnTo>
                  <a:lnTo>
                    <a:pt x="515146" y="24103"/>
                  </a:lnTo>
                  <a:lnTo>
                    <a:pt x="520549" y="18711"/>
                  </a:lnTo>
                  <a:lnTo>
                    <a:pt x="520549" y="5392"/>
                  </a:lnTo>
                  <a:lnTo>
                    <a:pt x="515146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9658628" y="9561623"/>
              <a:ext cx="82550" cy="24130"/>
            </a:xfrm>
            <a:custGeom>
              <a:avLst/>
              <a:gdLst/>
              <a:ahLst/>
              <a:cxnLst/>
              <a:rect l="l" t="t" r="r" b="b"/>
              <a:pathLst>
                <a:path w="82550" h="24129">
                  <a:moveTo>
                    <a:pt x="76542" y="0"/>
                  </a:moveTo>
                  <a:lnTo>
                    <a:pt x="5392" y="0"/>
                  </a:lnTo>
                  <a:lnTo>
                    <a:pt x="0" y="5402"/>
                  </a:lnTo>
                  <a:lnTo>
                    <a:pt x="0" y="18711"/>
                  </a:lnTo>
                  <a:lnTo>
                    <a:pt x="5392" y="24103"/>
                  </a:lnTo>
                  <a:lnTo>
                    <a:pt x="69882" y="24103"/>
                  </a:lnTo>
                  <a:lnTo>
                    <a:pt x="76542" y="24103"/>
                  </a:lnTo>
                  <a:lnTo>
                    <a:pt x="81934" y="18711"/>
                  </a:lnTo>
                  <a:lnTo>
                    <a:pt x="81934" y="5402"/>
                  </a:lnTo>
                  <a:lnTo>
                    <a:pt x="7654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" name="object 210"/>
          <p:cNvGrpSpPr/>
          <p:nvPr/>
        </p:nvGrpSpPr>
        <p:grpSpPr>
          <a:xfrm>
            <a:off x="5346251" y="2689839"/>
            <a:ext cx="1145540" cy="1165225"/>
            <a:chOff x="5346251" y="2689839"/>
            <a:chExt cx="1145540" cy="1165225"/>
          </a:xfrm>
        </p:grpSpPr>
        <p:sp>
          <p:nvSpPr>
            <p:cNvPr id="211" name="object 211"/>
            <p:cNvSpPr/>
            <p:nvPr/>
          </p:nvSpPr>
          <p:spPr>
            <a:xfrm>
              <a:off x="5481894" y="2793721"/>
              <a:ext cx="369570" cy="352425"/>
            </a:xfrm>
            <a:custGeom>
              <a:avLst/>
              <a:gdLst/>
              <a:ahLst/>
              <a:cxnLst/>
              <a:rect l="l" t="t" r="r" b="b"/>
              <a:pathLst>
                <a:path w="369570" h="352425">
                  <a:moveTo>
                    <a:pt x="304200" y="0"/>
                  </a:moveTo>
                  <a:lnTo>
                    <a:pt x="255065" y="13763"/>
                  </a:lnTo>
                  <a:lnTo>
                    <a:pt x="213333" y="31349"/>
                  </a:lnTo>
                  <a:lnTo>
                    <a:pt x="156624" y="64637"/>
                  </a:lnTo>
                  <a:lnTo>
                    <a:pt x="108457" y="102660"/>
                  </a:lnTo>
                  <a:lnTo>
                    <a:pt x="68841" y="141938"/>
                  </a:lnTo>
                  <a:lnTo>
                    <a:pt x="37785" y="178991"/>
                  </a:lnTo>
                  <a:lnTo>
                    <a:pt x="15297" y="210339"/>
                  </a:lnTo>
                  <a:lnTo>
                    <a:pt x="984" y="247423"/>
                  </a:lnTo>
                  <a:lnTo>
                    <a:pt x="0" y="260777"/>
                  </a:lnTo>
                  <a:lnTo>
                    <a:pt x="2613" y="282384"/>
                  </a:lnTo>
                  <a:lnTo>
                    <a:pt x="22215" y="320394"/>
                  </a:lnTo>
                  <a:lnTo>
                    <a:pt x="63805" y="347861"/>
                  </a:lnTo>
                  <a:lnTo>
                    <a:pt x="91264" y="352146"/>
                  </a:lnTo>
                  <a:lnTo>
                    <a:pt x="101822" y="351520"/>
                  </a:lnTo>
                  <a:lnTo>
                    <a:pt x="112284" y="349639"/>
                  </a:lnTo>
                  <a:lnTo>
                    <a:pt x="122542" y="346496"/>
                  </a:lnTo>
                  <a:lnTo>
                    <a:pt x="132488" y="342083"/>
                  </a:lnTo>
                  <a:lnTo>
                    <a:pt x="169981" y="324565"/>
                  </a:lnTo>
                  <a:lnTo>
                    <a:pt x="214153" y="307050"/>
                  </a:lnTo>
                  <a:lnTo>
                    <a:pt x="262165" y="290516"/>
                  </a:lnTo>
                  <a:lnTo>
                    <a:pt x="311182" y="275938"/>
                  </a:lnTo>
                  <a:lnTo>
                    <a:pt x="358366" y="264295"/>
                  </a:lnTo>
                  <a:lnTo>
                    <a:pt x="364868" y="262892"/>
                  </a:lnTo>
                  <a:lnTo>
                    <a:pt x="368994" y="256463"/>
                  </a:lnTo>
                  <a:lnTo>
                    <a:pt x="366177" y="243469"/>
                  </a:lnTo>
                  <a:lnTo>
                    <a:pt x="359779" y="239322"/>
                  </a:lnTo>
                  <a:lnTo>
                    <a:pt x="353256" y="240746"/>
                  </a:lnTo>
                  <a:lnTo>
                    <a:pt x="304912" y="252680"/>
                  </a:lnTo>
                  <a:lnTo>
                    <a:pt x="254642" y="267645"/>
                  </a:lnTo>
                  <a:lnTo>
                    <a:pt x="205359" y="284637"/>
                  </a:lnTo>
                  <a:lnTo>
                    <a:pt x="159977" y="302650"/>
                  </a:lnTo>
                  <a:lnTo>
                    <a:pt x="121409" y="320681"/>
                  </a:lnTo>
                  <a:lnTo>
                    <a:pt x="104208" y="326743"/>
                  </a:lnTo>
                  <a:lnTo>
                    <a:pt x="52323" y="315477"/>
                  </a:lnTo>
                  <a:lnTo>
                    <a:pt x="26029" y="276676"/>
                  </a:lnTo>
                  <a:lnTo>
                    <a:pt x="24103" y="260777"/>
                  </a:lnTo>
                  <a:lnTo>
                    <a:pt x="24827" y="250967"/>
                  </a:lnTo>
                  <a:lnTo>
                    <a:pt x="56832" y="193755"/>
                  </a:lnTo>
                  <a:lnTo>
                    <a:pt x="86450" y="158378"/>
                  </a:lnTo>
                  <a:lnTo>
                    <a:pt x="124190" y="120903"/>
                  </a:lnTo>
                  <a:lnTo>
                    <a:pt x="170025" y="84667"/>
                  </a:lnTo>
                  <a:lnTo>
                    <a:pt x="223930" y="53003"/>
                  </a:lnTo>
                  <a:lnTo>
                    <a:pt x="263049" y="36506"/>
                  </a:lnTo>
                  <a:lnTo>
                    <a:pt x="302954" y="25004"/>
                  </a:lnTo>
                  <a:lnTo>
                    <a:pt x="309446" y="23549"/>
                  </a:lnTo>
                  <a:lnTo>
                    <a:pt x="313550" y="17119"/>
                  </a:lnTo>
                  <a:lnTo>
                    <a:pt x="310650" y="4135"/>
                  </a:lnTo>
                  <a:lnTo>
                    <a:pt x="304200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2" name="object 212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986948" y="2822078"/>
              <a:ext cx="355845" cy="294400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5371732" y="2689840"/>
              <a:ext cx="701040" cy="1165225"/>
            </a:xfrm>
            <a:custGeom>
              <a:avLst/>
              <a:gdLst/>
              <a:ahLst/>
              <a:cxnLst/>
              <a:rect l="l" t="t" r="r" b="b"/>
              <a:pathLst>
                <a:path w="701039" h="1165225">
                  <a:moveTo>
                    <a:pt x="79476" y="441439"/>
                  </a:moveTo>
                  <a:lnTo>
                    <a:pt x="76987" y="434238"/>
                  </a:lnTo>
                  <a:lnTo>
                    <a:pt x="65036" y="428383"/>
                  </a:lnTo>
                  <a:lnTo>
                    <a:pt x="57823" y="430860"/>
                  </a:lnTo>
                  <a:lnTo>
                    <a:pt x="39293" y="471792"/>
                  </a:lnTo>
                  <a:lnTo>
                    <a:pt x="23050" y="516890"/>
                  </a:lnTo>
                  <a:lnTo>
                    <a:pt x="9105" y="570369"/>
                  </a:lnTo>
                  <a:lnTo>
                    <a:pt x="444" y="630478"/>
                  </a:lnTo>
                  <a:lnTo>
                    <a:pt x="0" y="695439"/>
                  </a:lnTo>
                  <a:lnTo>
                    <a:pt x="2209" y="718032"/>
                  </a:lnTo>
                  <a:lnTo>
                    <a:pt x="10426" y="762088"/>
                  </a:lnTo>
                  <a:lnTo>
                    <a:pt x="22783" y="791857"/>
                  </a:lnTo>
                  <a:lnTo>
                    <a:pt x="27914" y="791857"/>
                  </a:lnTo>
                  <a:lnTo>
                    <a:pt x="30327" y="791667"/>
                  </a:lnTo>
                  <a:lnTo>
                    <a:pt x="37884" y="789305"/>
                  </a:lnTo>
                  <a:lnTo>
                    <a:pt x="41414" y="782535"/>
                  </a:lnTo>
                  <a:lnTo>
                    <a:pt x="39408" y="776198"/>
                  </a:lnTo>
                  <a:lnTo>
                    <a:pt x="33807" y="756234"/>
                  </a:lnTo>
                  <a:lnTo>
                    <a:pt x="29362" y="735799"/>
                  </a:lnTo>
                  <a:lnTo>
                    <a:pt x="26098" y="714959"/>
                  </a:lnTo>
                  <a:lnTo>
                    <a:pt x="24041" y="693775"/>
                  </a:lnTo>
                  <a:lnTo>
                    <a:pt x="24485" y="632028"/>
                  </a:lnTo>
                  <a:lnTo>
                    <a:pt x="32778" y="574814"/>
                  </a:lnTo>
                  <a:lnTo>
                    <a:pt x="46101" y="523824"/>
                  </a:lnTo>
                  <a:lnTo>
                    <a:pt x="61633" y="480796"/>
                  </a:lnTo>
                  <a:lnTo>
                    <a:pt x="76555" y="447421"/>
                  </a:lnTo>
                  <a:lnTo>
                    <a:pt x="79476" y="441439"/>
                  </a:lnTo>
                  <a:close/>
                </a:path>
                <a:path w="701039" h="1165225">
                  <a:moveTo>
                    <a:pt x="574319" y="1082509"/>
                  </a:moveTo>
                  <a:lnTo>
                    <a:pt x="565708" y="1034021"/>
                  </a:lnTo>
                  <a:lnTo>
                    <a:pt x="533285" y="997470"/>
                  </a:lnTo>
                  <a:lnTo>
                    <a:pt x="499364" y="973772"/>
                  </a:lnTo>
                  <a:lnTo>
                    <a:pt x="462114" y="944283"/>
                  </a:lnTo>
                  <a:lnTo>
                    <a:pt x="423786" y="910971"/>
                  </a:lnTo>
                  <a:lnTo>
                    <a:pt x="386664" y="875804"/>
                  </a:lnTo>
                  <a:lnTo>
                    <a:pt x="352983" y="840752"/>
                  </a:lnTo>
                  <a:lnTo>
                    <a:pt x="348500" y="835837"/>
                  </a:lnTo>
                  <a:lnTo>
                    <a:pt x="340868" y="835482"/>
                  </a:lnTo>
                  <a:lnTo>
                    <a:pt x="331025" y="844423"/>
                  </a:lnTo>
                  <a:lnTo>
                    <a:pt x="330669" y="852030"/>
                  </a:lnTo>
                  <a:lnTo>
                    <a:pt x="335140" y="856957"/>
                  </a:lnTo>
                  <a:lnTo>
                    <a:pt x="369658" y="892860"/>
                  </a:lnTo>
                  <a:lnTo>
                    <a:pt x="407758" y="928916"/>
                  </a:lnTo>
                  <a:lnTo>
                    <a:pt x="447116" y="963104"/>
                  </a:lnTo>
                  <a:lnTo>
                    <a:pt x="485394" y="993394"/>
                  </a:lnTo>
                  <a:lnTo>
                    <a:pt x="520293" y="1017778"/>
                  </a:lnTo>
                  <a:lnTo>
                    <a:pt x="534136" y="1029639"/>
                  </a:lnTo>
                  <a:lnTo>
                    <a:pt x="544042" y="1044587"/>
                  </a:lnTo>
                  <a:lnTo>
                    <a:pt x="549579" y="1061745"/>
                  </a:lnTo>
                  <a:lnTo>
                    <a:pt x="550329" y="1080211"/>
                  </a:lnTo>
                  <a:lnTo>
                    <a:pt x="546887" y="1095895"/>
                  </a:lnTo>
                  <a:lnTo>
                    <a:pt x="517067" y="1132001"/>
                  </a:lnTo>
                  <a:lnTo>
                    <a:pt x="479336" y="1140790"/>
                  </a:lnTo>
                  <a:lnTo>
                    <a:pt x="442658" y="1137170"/>
                  </a:lnTo>
                  <a:lnTo>
                    <a:pt x="397205" y="1129207"/>
                  </a:lnTo>
                  <a:lnTo>
                    <a:pt x="345884" y="1115263"/>
                  </a:lnTo>
                  <a:lnTo>
                    <a:pt x="291579" y="1093685"/>
                  </a:lnTo>
                  <a:lnTo>
                    <a:pt x="237210" y="1062824"/>
                  </a:lnTo>
                  <a:lnTo>
                    <a:pt x="203339" y="1037183"/>
                  </a:lnTo>
                  <a:lnTo>
                    <a:pt x="173456" y="1008392"/>
                  </a:lnTo>
                  <a:lnTo>
                    <a:pt x="168948" y="1003465"/>
                  </a:lnTo>
                  <a:lnTo>
                    <a:pt x="161328" y="1003173"/>
                  </a:lnTo>
                  <a:lnTo>
                    <a:pt x="151523" y="1012164"/>
                  </a:lnTo>
                  <a:lnTo>
                    <a:pt x="151206" y="1019797"/>
                  </a:lnTo>
                  <a:lnTo>
                    <a:pt x="155702" y="1024699"/>
                  </a:lnTo>
                  <a:lnTo>
                    <a:pt x="187642" y="1055458"/>
                  </a:lnTo>
                  <a:lnTo>
                    <a:pt x="223748" y="1082827"/>
                  </a:lnTo>
                  <a:lnTo>
                    <a:pt x="280936" y="1115301"/>
                  </a:lnTo>
                  <a:lnTo>
                    <a:pt x="337947" y="1137996"/>
                  </a:lnTo>
                  <a:lnTo>
                    <a:pt x="391782" y="1152664"/>
                  </a:lnTo>
                  <a:lnTo>
                    <a:pt x="439394" y="1161034"/>
                  </a:lnTo>
                  <a:lnTo>
                    <a:pt x="477799" y="1164831"/>
                  </a:lnTo>
                  <a:lnTo>
                    <a:pt x="483717" y="1165021"/>
                  </a:lnTo>
                  <a:lnTo>
                    <a:pt x="495592" y="1164247"/>
                  </a:lnTo>
                  <a:lnTo>
                    <a:pt x="546519" y="1139799"/>
                  </a:lnTo>
                  <a:lnTo>
                    <a:pt x="569633" y="1103820"/>
                  </a:lnTo>
                  <a:lnTo>
                    <a:pt x="574319" y="1082509"/>
                  </a:lnTo>
                  <a:close/>
                </a:path>
                <a:path w="701039" h="1165225">
                  <a:moveTo>
                    <a:pt x="700697" y="153530"/>
                  </a:moveTo>
                  <a:lnTo>
                    <a:pt x="692848" y="105054"/>
                  </a:lnTo>
                  <a:lnTo>
                    <a:pt x="676592" y="73660"/>
                  </a:lnTo>
                  <a:lnTo>
                    <a:pt x="676592" y="153530"/>
                  </a:lnTo>
                  <a:lnTo>
                    <a:pt x="666407" y="203860"/>
                  </a:lnTo>
                  <a:lnTo>
                    <a:pt x="638644" y="244995"/>
                  </a:lnTo>
                  <a:lnTo>
                    <a:pt x="597496" y="272757"/>
                  </a:lnTo>
                  <a:lnTo>
                    <a:pt x="547179" y="282943"/>
                  </a:lnTo>
                  <a:lnTo>
                    <a:pt x="496849" y="272757"/>
                  </a:lnTo>
                  <a:lnTo>
                    <a:pt x="455714" y="244995"/>
                  </a:lnTo>
                  <a:lnTo>
                    <a:pt x="427951" y="203860"/>
                  </a:lnTo>
                  <a:lnTo>
                    <a:pt x="417753" y="153530"/>
                  </a:lnTo>
                  <a:lnTo>
                    <a:pt x="427951" y="103200"/>
                  </a:lnTo>
                  <a:lnTo>
                    <a:pt x="455714" y="62064"/>
                  </a:lnTo>
                  <a:lnTo>
                    <a:pt x="496849" y="34290"/>
                  </a:lnTo>
                  <a:lnTo>
                    <a:pt x="547179" y="24104"/>
                  </a:lnTo>
                  <a:lnTo>
                    <a:pt x="597496" y="34290"/>
                  </a:lnTo>
                  <a:lnTo>
                    <a:pt x="638644" y="62064"/>
                  </a:lnTo>
                  <a:lnTo>
                    <a:pt x="666407" y="103200"/>
                  </a:lnTo>
                  <a:lnTo>
                    <a:pt x="676592" y="153530"/>
                  </a:lnTo>
                  <a:lnTo>
                    <a:pt x="676592" y="73660"/>
                  </a:lnTo>
                  <a:lnTo>
                    <a:pt x="637781" y="29667"/>
                  </a:lnTo>
                  <a:lnTo>
                    <a:pt x="595642" y="7848"/>
                  </a:lnTo>
                  <a:lnTo>
                    <a:pt x="547179" y="0"/>
                  </a:lnTo>
                  <a:lnTo>
                    <a:pt x="498703" y="7848"/>
                  </a:lnTo>
                  <a:lnTo>
                    <a:pt x="456565" y="29667"/>
                  </a:lnTo>
                  <a:lnTo>
                    <a:pt x="423316" y="62915"/>
                  </a:lnTo>
                  <a:lnTo>
                    <a:pt x="401497" y="105054"/>
                  </a:lnTo>
                  <a:lnTo>
                    <a:pt x="393661" y="153530"/>
                  </a:lnTo>
                  <a:lnTo>
                    <a:pt x="401497" y="201993"/>
                  </a:lnTo>
                  <a:lnTo>
                    <a:pt x="423316" y="244132"/>
                  </a:lnTo>
                  <a:lnTo>
                    <a:pt x="456565" y="277380"/>
                  </a:lnTo>
                  <a:lnTo>
                    <a:pt x="498703" y="299199"/>
                  </a:lnTo>
                  <a:lnTo>
                    <a:pt x="547179" y="307047"/>
                  </a:lnTo>
                  <a:lnTo>
                    <a:pt x="595642" y="299199"/>
                  </a:lnTo>
                  <a:lnTo>
                    <a:pt x="627037" y="282943"/>
                  </a:lnTo>
                  <a:lnTo>
                    <a:pt x="637781" y="277380"/>
                  </a:lnTo>
                  <a:lnTo>
                    <a:pt x="671029" y="244132"/>
                  </a:lnTo>
                  <a:lnTo>
                    <a:pt x="692848" y="201993"/>
                  </a:lnTo>
                  <a:lnTo>
                    <a:pt x="700697" y="15353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580307" y="3196896"/>
              <a:ext cx="67819" cy="213187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5346243" y="3073697"/>
              <a:ext cx="1120775" cy="781050"/>
            </a:xfrm>
            <a:custGeom>
              <a:avLst/>
              <a:gdLst/>
              <a:ahLst/>
              <a:cxnLst/>
              <a:rect l="l" t="t" r="r" b="b"/>
              <a:pathLst>
                <a:path w="1120775" h="781050">
                  <a:moveTo>
                    <a:pt x="306501" y="505929"/>
                  </a:moveTo>
                  <a:lnTo>
                    <a:pt x="298742" y="446976"/>
                  </a:lnTo>
                  <a:lnTo>
                    <a:pt x="282448" y="414121"/>
                  </a:lnTo>
                  <a:lnTo>
                    <a:pt x="282448" y="504393"/>
                  </a:lnTo>
                  <a:lnTo>
                    <a:pt x="278257" y="529602"/>
                  </a:lnTo>
                  <a:lnTo>
                    <a:pt x="255981" y="574941"/>
                  </a:lnTo>
                  <a:lnTo>
                    <a:pt x="217957" y="608190"/>
                  </a:lnTo>
                  <a:lnTo>
                    <a:pt x="169278" y="624535"/>
                  </a:lnTo>
                  <a:lnTo>
                    <a:pt x="119761" y="621055"/>
                  </a:lnTo>
                  <a:lnTo>
                    <a:pt x="75145" y="599313"/>
                  </a:lnTo>
                  <a:lnTo>
                    <a:pt x="41160" y="560832"/>
                  </a:lnTo>
                  <a:lnTo>
                    <a:pt x="24866" y="513016"/>
                  </a:lnTo>
                  <a:lnTo>
                    <a:pt x="24053" y="487845"/>
                  </a:lnTo>
                  <a:lnTo>
                    <a:pt x="28232" y="462622"/>
                  </a:lnTo>
                  <a:lnTo>
                    <a:pt x="50520" y="417283"/>
                  </a:lnTo>
                  <a:lnTo>
                    <a:pt x="88544" y="384035"/>
                  </a:lnTo>
                  <a:lnTo>
                    <a:pt x="119608" y="371106"/>
                  </a:lnTo>
                  <a:lnTo>
                    <a:pt x="119430" y="371106"/>
                  </a:lnTo>
                  <a:lnTo>
                    <a:pt x="136232" y="367766"/>
                  </a:lnTo>
                  <a:lnTo>
                    <a:pt x="153035" y="366649"/>
                  </a:lnTo>
                  <a:lnTo>
                    <a:pt x="161480" y="366928"/>
                  </a:lnTo>
                  <a:lnTo>
                    <a:pt x="210680" y="380098"/>
                  </a:lnTo>
                  <a:lnTo>
                    <a:pt x="250456" y="410616"/>
                  </a:lnTo>
                  <a:lnTo>
                    <a:pt x="275894" y="454685"/>
                  </a:lnTo>
                  <a:lnTo>
                    <a:pt x="282448" y="504393"/>
                  </a:lnTo>
                  <a:lnTo>
                    <a:pt x="282448" y="414121"/>
                  </a:lnTo>
                  <a:lnTo>
                    <a:pt x="268554" y="394690"/>
                  </a:lnTo>
                  <a:lnTo>
                    <a:pt x="246761" y="374256"/>
                  </a:lnTo>
                  <a:lnTo>
                    <a:pt x="234505" y="366649"/>
                  </a:lnTo>
                  <a:lnTo>
                    <a:pt x="221373" y="358495"/>
                  </a:lnTo>
                  <a:lnTo>
                    <a:pt x="192989" y="347827"/>
                  </a:lnTo>
                  <a:lnTo>
                    <a:pt x="163068" y="342874"/>
                  </a:lnTo>
                  <a:lnTo>
                    <a:pt x="133210" y="343839"/>
                  </a:lnTo>
                  <a:lnTo>
                    <a:pt x="76492" y="363156"/>
                  </a:lnTo>
                  <a:lnTo>
                    <a:pt x="31394" y="402602"/>
                  </a:lnTo>
                  <a:lnTo>
                    <a:pt x="4965" y="456374"/>
                  </a:lnTo>
                  <a:lnTo>
                    <a:pt x="0" y="486295"/>
                  </a:lnTo>
                  <a:lnTo>
                    <a:pt x="863" y="513016"/>
                  </a:lnTo>
                  <a:lnTo>
                    <a:pt x="965" y="516166"/>
                  </a:lnTo>
                  <a:lnTo>
                    <a:pt x="20294" y="572871"/>
                  </a:lnTo>
                  <a:lnTo>
                    <a:pt x="59753" y="617982"/>
                  </a:lnTo>
                  <a:lnTo>
                    <a:pt x="113792" y="644499"/>
                  </a:lnTo>
                  <a:lnTo>
                    <a:pt x="113957" y="644499"/>
                  </a:lnTo>
                  <a:lnTo>
                    <a:pt x="123469" y="646722"/>
                  </a:lnTo>
                  <a:lnTo>
                    <a:pt x="133616" y="648398"/>
                  </a:lnTo>
                  <a:lnTo>
                    <a:pt x="143484" y="649363"/>
                  </a:lnTo>
                  <a:lnTo>
                    <a:pt x="153504" y="649693"/>
                  </a:lnTo>
                  <a:lnTo>
                    <a:pt x="173342" y="648398"/>
                  </a:lnTo>
                  <a:lnTo>
                    <a:pt x="211810" y="638048"/>
                  </a:lnTo>
                  <a:lnTo>
                    <a:pt x="254673" y="611416"/>
                  </a:lnTo>
                  <a:lnTo>
                    <a:pt x="290880" y="564235"/>
                  </a:lnTo>
                  <a:lnTo>
                    <a:pt x="301536" y="535851"/>
                  </a:lnTo>
                  <a:lnTo>
                    <a:pt x="306501" y="505929"/>
                  </a:lnTo>
                  <a:close/>
                </a:path>
                <a:path w="1120775" h="781050">
                  <a:moveTo>
                    <a:pt x="963726" y="641273"/>
                  </a:moveTo>
                  <a:lnTo>
                    <a:pt x="955281" y="632675"/>
                  </a:lnTo>
                  <a:lnTo>
                    <a:pt x="946340" y="624598"/>
                  </a:lnTo>
                  <a:lnTo>
                    <a:pt x="931773" y="639508"/>
                  </a:lnTo>
                  <a:lnTo>
                    <a:pt x="916266" y="653580"/>
                  </a:lnTo>
                  <a:lnTo>
                    <a:pt x="882662" y="679005"/>
                  </a:lnTo>
                  <a:lnTo>
                    <a:pt x="829081" y="709460"/>
                  </a:lnTo>
                  <a:lnTo>
                    <a:pt x="775423" y="730885"/>
                  </a:lnTo>
                  <a:lnTo>
                    <a:pt x="724598" y="744855"/>
                  </a:lnTo>
                  <a:lnTo>
                    <a:pt x="679513" y="752957"/>
                  </a:lnTo>
                  <a:lnTo>
                    <a:pt x="636460" y="757237"/>
                  </a:lnTo>
                  <a:lnTo>
                    <a:pt x="631444" y="763003"/>
                  </a:lnTo>
                  <a:lnTo>
                    <a:pt x="632358" y="775982"/>
                  </a:lnTo>
                  <a:lnTo>
                    <a:pt x="637654" y="780846"/>
                  </a:lnTo>
                  <a:lnTo>
                    <a:pt x="643915" y="780846"/>
                  </a:lnTo>
                  <a:lnTo>
                    <a:pt x="682917" y="776808"/>
                  </a:lnTo>
                  <a:lnTo>
                    <a:pt x="730135" y="768299"/>
                  </a:lnTo>
                  <a:lnTo>
                    <a:pt x="783424" y="753605"/>
                  </a:lnTo>
                  <a:lnTo>
                    <a:pt x="839749" y="731075"/>
                  </a:lnTo>
                  <a:lnTo>
                    <a:pt x="896086" y="699033"/>
                  </a:lnTo>
                  <a:lnTo>
                    <a:pt x="931900" y="671944"/>
                  </a:lnTo>
                  <a:lnTo>
                    <a:pt x="948347" y="657009"/>
                  </a:lnTo>
                  <a:lnTo>
                    <a:pt x="963726" y="641273"/>
                  </a:lnTo>
                  <a:close/>
                </a:path>
                <a:path w="1120775" h="781050">
                  <a:moveTo>
                    <a:pt x="1103249" y="155143"/>
                  </a:moveTo>
                  <a:lnTo>
                    <a:pt x="1084783" y="98615"/>
                  </a:lnTo>
                  <a:lnTo>
                    <a:pt x="1063764" y="50546"/>
                  </a:lnTo>
                  <a:lnTo>
                    <a:pt x="1038809" y="19621"/>
                  </a:lnTo>
                  <a:lnTo>
                    <a:pt x="986485" y="0"/>
                  </a:lnTo>
                  <a:lnTo>
                    <a:pt x="964996" y="1511"/>
                  </a:lnTo>
                  <a:lnTo>
                    <a:pt x="922947" y="21577"/>
                  </a:lnTo>
                  <a:lnTo>
                    <a:pt x="895642" y="61696"/>
                  </a:lnTo>
                  <a:lnTo>
                    <a:pt x="887514" y="127406"/>
                  </a:lnTo>
                  <a:lnTo>
                    <a:pt x="880592" y="174409"/>
                  </a:lnTo>
                  <a:lnTo>
                    <a:pt x="870902" y="224256"/>
                  </a:lnTo>
                  <a:lnTo>
                    <a:pt x="859015" y="274002"/>
                  </a:lnTo>
                  <a:lnTo>
                    <a:pt x="845502" y="320687"/>
                  </a:lnTo>
                  <a:lnTo>
                    <a:pt x="843470" y="327025"/>
                  </a:lnTo>
                  <a:lnTo>
                    <a:pt x="846963" y="333806"/>
                  </a:lnTo>
                  <a:lnTo>
                    <a:pt x="854532" y="336207"/>
                  </a:lnTo>
                  <a:lnTo>
                    <a:pt x="856983" y="336410"/>
                  </a:lnTo>
                  <a:lnTo>
                    <a:pt x="862076" y="336410"/>
                  </a:lnTo>
                  <a:lnTo>
                    <a:pt x="882294" y="280187"/>
                  </a:lnTo>
                  <a:lnTo>
                    <a:pt x="894473" y="229171"/>
                  </a:lnTo>
                  <a:lnTo>
                    <a:pt x="904392" y="178003"/>
                  </a:lnTo>
                  <a:lnTo>
                    <a:pt x="911479" y="129692"/>
                  </a:lnTo>
                  <a:lnTo>
                    <a:pt x="915149" y="87261"/>
                  </a:lnTo>
                  <a:lnTo>
                    <a:pt x="918514" y="69342"/>
                  </a:lnTo>
                  <a:lnTo>
                    <a:pt x="954214" y="30035"/>
                  </a:lnTo>
                  <a:lnTo>
                    <a:pt x="985329" y="24066"/>
                  </a:lnTo>
                  <a:lnTo>
                    <a:pt x="1000950" y="26670"/>
                  </a:lnTo>
                  <a:lnTo>
                    <a:pt x="1037158" y="52730"/>
                  </a:lnTo>
                  <a:lnTo>
                    <a:pt x="1062291" y="107264"/>
                  </a:lnTo>
                  <a:lnTo>
                    <a:pt x="1078255" y="155270"/>
                  </a:lnTo>
                  <a:lnTo>
                    <a:pt x="1080071" y="161683"/>
                  </a:lnTo>
                  <a:lnTo>
                    <a:pt x="1086713" y="165404"/>
                  </a:lnTo>
                  <a:lnTo>
                    <a:pt x="1099540" y="161785"/>
                  </a:lnTo>
                  <a:lnTo>
                    <a:pt x="1103249" y="155143"/>
                  </a:lnTo>
                  <a:close/>
                </a:path>
                <a:path w="1120775" h="781050">
                  <a:moveTo>
                    <a:pt x="1120660" y="291376"/>
                  </a:moveTo>
                  <a:lnTo>
                    <a:pt x="1119568" y="250088"/>
                  </a:lnTo>
                  <a:lnTo>
                    <a:pt x="1110792" y="217805"/>
                  </a:lnTo>
                  <a:lnTo>
                    <a:pt x="1097597" y="219329"/>
                  </a:lnTo>
                  <a:lnTo>
                    <a:pt x="1092860" y="225323"/>
                  </a:lnTo>
                  <a:lnTo>
                    <a:pt x="1093647" y="231940"/>
                  </a:lnTo>
                  <a:lnTo>
                    <a:pt x="1095540" y="251790"/>
                  </a:lnTo>
                  <a:lnTo>
                    <a:pt x="1096505" y="271449"/>
                  </a:lnTo>
                  <a:lnTo>
                    <a:pt x="1096568" y="290842"/>
                  </a:lnTo>
                  <a:lnTo>
                    <a:pt x="1095705" y="309905"/>
                  </a:lnTo>
                  <a:lnTo>
                    <a:pt x="1090434" y="352018"/>
                  </a:lnTo>
                  <a:lnTo>
                    <a:pt x="1080452" y="392341"/>
                  </a:lnTo>
                  <a:lnTo>
                    <a:pt x="1078445" y="398678"/>
                  </a:lnTo>
                  <a:lnTo>
                    <a:pt x="1081989" y="405447"/>
                  </a:lnTo>
                  <a:lnTo>
                    <a:pt x="1089533" y="407809"/>
                  </a:lnTo>
                  <a:lnTo>
                    <a:pt x="1091946" y="408000"/>
                  </a:lnTo>
                  <a:lnTo>
                    <a:pt x="1097076" y="408000"/>
                  </a:lnTo>
                  <a:lnTo>
                    <a:pt x="1114132" y="356463"/>
                  </a:lnTo>
                  <a:lnTo>
                    <a:pt x="1119759" y="311556"/>
                  </a:lnTo>
                  <a:lnTo>
                    <a:pt x="1120660" y="29137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905244" y="3525314"/>
              <a:ext cx="230129" cy="203292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6185075" y="3417235"/>
              <a:ext cx="306705" cy="306070"/>
            </a:xfrm>
            <a:custGeom>
              <a:avLst/>
              <a:gdLst/>
              <a:ahLst/>
              <a:cxnLst/>
              <a:rect l="l" t="t" r="r" b="b"/>
              <a:pathLst>
                <a:path w="306704" h="306070">
                  <a:moveTo>
                    <a:pt x="136714" y="0"/>
                  </a:moveTo>
                  <a:lnTo>
                    <a:pt x="91289" y="12169"/>
                  </a:lnTo>
                  <a:lnTo>
                    <a:pt x="51322" y="37751"/>
                  </a:lnTo>
                  <a:lnTo>
                    <a:pt x="20296" y="75812"/>
                  </a:lnTo>
                  <a:lnTo>
                    <a:pt x="962" y="132521"/>
                  </a:lnTo>
                  <a:lnTo>
                    <a:pt x="49" y="160844"/>
                  </a:lnTo>
                  <a:lnTo>
                    <a:pt x="0" y="162383"/>
                  </a:lnTo>
                  <a:lnTo>
                    <a:pt x="15623" y="220699"/>
                  </a:lnTo>
                  <a:lnTo>
                    <a:pt x="51825" y="267880"/>
                  </a:lnTo>
                  <a:lnTo>
                    <a:pt x="94959" y="294608"/>
                  </a:lnTo>
                  <a:lnTo>
                    <a:pt x="133450" y="304815"/>
                  </a:lnTo>
                  <a:lnTo>
                    <a:pt x="152994" y="306067"/>
                  </a:lnTo>
                  <a:lnTo>
                    <a:pt x="192004" y="301017"/>
                  </a:lnTo>
                  <a:lnTo>
                    <a:pt x="192144" y="301017"/>
                  </a:lnTo>
                  <a:lnTo>
                    <a:pt x="228852" y="286143"/>
                  </a:lnTo>
                  <a:lnTo>
                    <a:pt x="234678" y="281763"/>
                  </a:lnTo>
                  <a:lnTo>
                    <a:pt x="161519" y="281763"/>
                  </a:lnTo>
                  <a:lnTo>
                    <a:pt x="136344" y="280948"/>
                  </a:lnTo>
                  <a:lnTo>
                    <a:pt x="88545" y="264654"/>
                  </a:lnTo>
                  <a:lnTo>
                    <a:pt x="50522" y="231398"/>
                  </a:lnTo>
                  <a:lnTo>
                    <a:pt x="28243" y="186070"/>
                  </a:lnTo>
                  <a:lnTo>
                    <a:pt x="24060" y="160844"/>
                  </a:lnTo>
                  <a:lnTo>
                    <a:pt x="24872" y="135668"/>
                  </a:lnTo>
                  <a:lnTo>
                    <a:pt x="41164" y="87864"/>
                  </a:lnTo>
                  <a:lnTo>
                    <a:pt x="89509" y="39966"/>
                  </a:lnTo>
                  <a:lnTo>
                    <a:pt x="153465" y="23175"/>
                  </a:lnTo>
                  <a:lnTo>
                    <a:pt x="234971" y="23175"/>
                  </a:lnTo>
                  <a:lnTo>
                    <a:pt x="230007" y="19625"/>
                  </a:lnTo>
                  <a:lnTo>
                    <a:pt x="184114" y="2174"/>
                  </a:lnTo>
                  <a:lnTo>
                    <a:pt x="136714" y="0"/>
                  </a:lnTo>
                  <a:close/>
                </a:path>
                <a:path w="306704" h="306070">
                  <a:moveTo>
                    <a:pt x="234971" y="23175"/>
                  </a:moveTo>
                  <a:lnTo>
                    <a:pt x="153465" y="23175"/>
                  </a:lnTo>
                  <a:lnTo>
                    <a:pt x="169942" y="24230"/>
                  </a:lnTo>
                  <a:lnTo>
                    <a:pt x="186371" y="27450"/>
                  </a:lnTo>
                  <a:lnTo>
                    <a:pt x="238753" y="55370"/>
                  </a:lnTo>
                  <a:lnTo>
                    <a:pt x="269273" y="95143"/>
                  </a:lnTo>
                  <a:lnTo>
                    <a:pt x="282444" y="144300"/>
                  </a:lnTo>
                  <a:lnTo>
                    <a:pt x="281632" y="169477"/>
                  </a:lnTo>
                  <a:lnTo>
                    <a:pt x="265336" y="217284"/>
                  </a:lnTo>
                  <a:lnTo>
                    <a:pt x="232074" y="255300"/>
                  </a:lnTo>
                  <a:lnTo>
                    <a:pt x="186741" y="277586"/>
                  </a:lnTo>
                  <a:lnTo>
                    <a:pt x="161519" y="281763"/>
                  </a:lnTo>
                  <a:lnTo>
                    <a:pt x="234678" y="281763"/>
                  </a:lnTo>
                  <a:lnTo>
                    <a:pt x="286194" y="229326"/>
                  </a:lnTo>
                  <a:lnTo>
                    <a:pt x="305537" y="172621"/>
                  </a:lnTo>
                  <a:lnTo>
                    <a:pt x="306451" y="144300"/>
                  </a:lnTo>
                  <a:lnTo>
                    <a:pt x="306500" y="142756"/>
                  </a:lnTo>
                  <a:lnTo>
                    <a:pt x="301534" y="112837"/>
                  </a:lnTo>
                  <a:lnTo>
                    <a:pt x="290873" y="84443"/>
                  </a:lnTo>
                  <a:lnTo>
                    <a:pt x="275108" y="59061"/>
                  </a:lnTo>
                  <a:lnTo>
                    <a:pt x="254674" y="37264"/>
                  </a:lnTo>
                  <a:lnTo>
                    <a:pt x="234971" y="2317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Grupo 309">
            <a:extLst>
              <a:ext uri="{FF2B5EF4-FFF2-40B4-BE49-F238E27FC236}">
                <a16:creationId xmlns:a16="http://schemas.microsoft.com/office/drawing/2014/main" id="{555EF027-9E83-ED36-E98F-9B48C37E4422}"/>
              </a:ext>
            </a:extLst>
          </p:cNvPr>
          <p:cNvGrpSpPr/>
          <p:nvPr/>
        </p:nvGrpSpPr>
        <p:grpSpPr>
          <a:xfrm>
            <a:off x="6976554" y="5714472"/>
            <a:ext cx="1127125" cy="1131100"/>
            <a:chOff x="6976554" y="5714472"/>
            <a:chExt cx="1127125" cy="1131100"/>
          </a:xfrm>
        </p:grpSpPr>
        <p:pic>
          <p:nvPicPr>
            <p:cNvPr id="218" name="object 21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7626248" y="6070109"/>
              <a:ext cx="149377" cy="249039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7281151" y="5714472"/>
              <a:ext cx="508000" cy="602615"/>
            </a:xfrm>
            <a:custGeom>
              <a:avLst/>
              <a:gdLst/>
              <a:ahLst/>
              <a:cxnLst/>
              <a:rect l="l" t="t" r="r" b="b"/>
              <a:pathLst>
                <a:path w="508000" h="602614">
                  <a:moveTo>
                    <a:pt x="507606" y="196900"/>
                  </a:moveTo>
                  <a:lnTo>
                    <a:pt x="491693" y="130048"/>
                  </a:lnTo>
                  <a:lnTo>
                    <a:pt x="455129" y="92011"/>
                  </a:lnTo>
                  <a:lnTo>
                    <a:pt x="417969" y="78270"/>
                  </a:lnTo>
                  <a:lnTo>
                    <a:pt x="399897" y="78930"/>
                  </a:lnTo>
                  <a:lnTo>
                    <a:pt x="396633" y="65379"/>
                  </a:lnTo>
                  <a:lnTo>
                    <a:pt x="375640" y="31889"/>
                  </a:lnTo>
                  <a:lnTo>
                    <a:pt x="309308" y="2819"/>
                  </a:lnTo>
                  <a:lnTo>
                    <a:pt x="275894" y="0"/>
                  </a:lnTo>
                  <a:lnTo>
                    <a:pt x="243281" y="431"/>
                  </a:lnTo>
                  <a:lnTo>
                    <a:pt x="189814" y="7429"/>
                  </a:lnTo>
                  <a:lnTo>
                    <a:pt x="141566" y="26327"/>
                  </a:lnTo>
                  <a:lnTo>
                    <a:pt x="98552" y="54013"/>
                  </a:lnTo>
                  <a:lnTo>
                    <a:pt x="61874" y="87363"/>
                  </a:lnTo>
                  <a:lnTo>
                    <a:pt x="32677" y="123253"/>
                  </a:lnTo>
                  <a:lnTo>
                    <a:pt x="12052" y="158584"/>
                  </a:lnTo>
                  <a:lnTo>
                    <a:pt x="0" y="212039"/>
                  </a:lnTo>
                  <a:lnTo>
                    <a:pt x="4851" y="226542"/>
                  </a:lnTo>
                  <a:lnTo>
                    <a:pt x="12484" y="235140"/>
                  </a:lnTo>
                  <a:lnTo>
                    <a:pt x="19685" y="239306"/>
                  </a:lnTo>
                  <a:lnTo>
                    <a:pt x="22491" y="240461"/>
                  </a:lnTo>
                  <a:lnTo>
                    <a:pt x="25628" y="240512"/>
                  </a:lnTo>
                  <a:lnTo>
                    <a:pt x="28473" y="239433"/>
                  </a:lnTo>
                  <a:lnTo>
                    <a:pt x="30797" y="238988"/>
                  </a:lnTo>
                  <a:lnTo>
                    <a:pt x="29616" y="243395"/>
                  </a:lnTo>
                  <a:lnTo>
                    <a:pt x="24980" y="267944"/>
                  </a:lnTo>
                  <a:lnTo>
                    <a:pt x="22186" y="292963"/>
                  </a:lnTo>
                  <a:lnTo>
                    <a:pt x="21259" y="318363"/>
                  </a:lnTo>
                  <a:lnTo>
                    <a:pt x="21513" y="332460"/>
                  </a:lnTo>
                  <a:lnTo>
                    <a:pt x="30441" y="397421"/>
                  </a:lnTo>
                  <a:lnTo>
                    <a:pt x="45580" y="444639"/>
                  </a:lnTo>
                  <a:lnTo>
                    <a:pt x="67094" y="487197"/>
                  </a:lnTo>
                  <a:lnTo>
                    <a:pt x="94284" y="524294"/>
                  </a:lnTo>
                  <a:lnTo>
                    <a:pt x="126466" y="555167"/>
                  </a:lnTo>
                  <a:lnTo>
                    <a:pt x="162953" y="579031"/>
                  </a:lnTo>
                  <a:lnTo>
                    <a:pt x="203060" y="595071"/>
                  </a:lnTo>
                  <a:lnTo>
                    <a:pt x="246100" y="602538"/>
                  </a:lnTo>
                  <a:lnTo>
                    <a:pt x="246888" y="602551"/>
                  </a:lnTo>
                  <a:lnTo>
                    <a:pt x="253199" y="602551"/>
                  </a:lnTo>
                  <a:lnTo>
                    <a:pt x="258483" y="597662"/>
                  </a:lnTo>
                  <a:lnTo>
                    <a:pt x="259346" y="584657"/>
                  </a:lnTo>
                  <a:lnTo>
                    <a:pt x="254304" y="578916"/>
                  </a:lnTo>
                  <a:lnTo>
                    <a:pt x="247662" y="578485"/>
                  </a:lnTo>
                  <a:lnTo>
                    <a:pt x="204241" y="570014"/>
                  </a:lnTo>
                  <a:lnTo>
                    <a:pt x="164020" y="551268"/>
                  </a:lnTo>
                  <a:lnTo>
                    <a:pt x="128003" y="523430"/>
                  </a:lnTo>
                  <a:lnTo>
                    <a:pt x="97205" y="487667"/>
                  </a:lnTo>
                  <a:lnTo>
                    <a:pt x="72669" y="445173"/>
                  </a:lnTo>
                  <a:lnTo>
                    <a:pt x="55397" y="397116"/>
                  </a:lnTo>
                  <a:lnTo>
                    <a:pt x="46393" y="344703"/>
                  </a:lnTo>
                  <a:lnTo>
                    <a:pt x="45351" y="318363"/>
                  </a:lnTo>
                  <a:lnTo>
                    <a:pt x="46215" y="294792"/>
                  </a:lnTo>
                  <a:lnTo>
                    <a:pt x="48806" y="271576"/>
                  </a:lnTo>
                  <a:lnTo>
                    <a:pt x="53098" y="248793"/>
                  </a:lnTo>
                  <a:lnTo>
                    <a:pt x="56972" y="234365"/>
                  </a:lnTo>
                  <a:lnTo>
                    <a:pt x="87147" y="234365"/>
                  </a:lnTo>
                  <a:lnTo>
                    <a:pt x="124142" y="237705"/>
                  </a:lnTo>
                  <a:lnTo>
                    <a:pt x="202577" y="247789"/>
                  </a:lnTo>
                  <a:lnTo>
                    <a:pt x="241465" y="251472"/>
                  </a:lnTo>
                  <a:lnTo>
                    <a:pt x="278218" y="252247"/>
                  </a:lnTo>
                  <a:lnTo>
                    <a:pt x="311404" y="248577"/>
                  </a:lnTo>
                  <a:lnTo>
                    <a:pt x="317931" y="247243"/>
                  </a:lnTo>
                  <a:lnTo>
                    <a:pt x="322122" y="240855"/>
                  </a:lnTo>
                  <a:lnTo>
                    <a:pt x="319443" y="227825"/>
                  </a:lnTo>
                  <a:lnTo>
                    <a:pt x="313067" y="223647"/>
                  </a:lnTo>
                  <a:lnTo>
                    <a:pt x="306552" y="224980"/>
                  </a:lnTo>
                  <a:lnTo>
                    <a:pt x="276034" y="228219"/>
                  </a:lnTo>
                  <a:lnTo>
                    <a:pt x="241401" y="227330"/>
                  </a:lnTo>
                  <a:lnTo>
                    <a:pt x="204241" y="223723"/>
                  </a:lnTo>
                  <a:lnTo>
                    <a:pt x="126326" y="213690"/>
                  </a:lnTo>
                  <a:lnTo>
                    <a:pt x="88849" y="210286"/>
                  </a:lnTo>
                  <a:lnTo>
                    <a:pt x="54991" y="210146"/>
                  </a:lnTo>
                  <a:lnTo>
                    <a:pt x="49758" y="210997"/>
                  </a:lnTo>
                  <a:lnTo>
                    <a:pt x="44831" y="209461"/>
                  </a:lnTo>
                  <a:lnTo>
                    <a:pt x="38366" y="212852"/>
                  </a:lnTo>
                  <a:lnTo>
                    <a:pt x="26047" y="214858"/>
                  </a:lnTo>
                  <a:lnTo>
                    <a:pt x="22326" y="209969"/>
                  </a:lnTo>
                  <a:lnTo>
                    <a:pt x="37122" y="161925"/>
                  </a:lnTo>
                  <a:lnTo>
                    <a:pt x="61391" y="124675"/>
                  </a:lnTo>
                  <a:lnTo>
                    <a:pt x="95808" y="87731"/>
                  </a:lnTo>
                  <a:lnTo>
                    <a:pt x="138595" y="55676"/>
                  </a:lnTo>
                  <a:lnTo>
                    <a:pt x="187985" y="33083"/>
                  </a:lnTo>
                  <a:lnTo>
                    <a:pt x="242201" y="24536"/>
                  </a:lnTo>
                  <a:lnTo>
                    <a:pt x="272846" y="24091"/>
                  </a:lnTo>
                  <a:lnTo>
                    <a:pt x="302234" y="26263"/>
                  </a:lnTo>
                  <a:lnTo>
                    <a:pt x="359003" y="49339"/>
                  </a:lnTo>
                  <a:lnTo>
                    <a:pt x="377202" y="95453"/>
                  </a:lnTo>
                  <a:lnTo>
                    <a:pt x="377266" y="99656"/>
                  </a:lnTo>
                  <a:lnTo>
                    <a:pt x="379526" y="103517"/>
                  </a:lnTo>
                  <a:lnTo>
                    <a:pt x="386778" y="107797"/>
                  </a:lnTo>
                  <a:lnTo>
                    <a:pt x="391261" y="107861"/>
                  </a:lnTo>
                  <a:lnTo>
                    <a:pt x="394957" y="105879"/>
                  </a:lnTo>
                  <a:lnTo>
                    <a:pt x="408635" y="102158"/>
                  </a:lnTo>
                  <a:lnTo>
                    <a:pt x="455942" y="123367"/>
                  </a:lnTo>
                  <a:lnTo>
                    <a:pt x="481545" y="166903"/>
                  </a:lnTo>
                  <a:lnTo>
                    <a:pt x="483628" y="194868"/>
                  </a:lnTo>
                  <a:lnTo>
                    <a:pt x="474611" y="225374"/>
                  </a:lnTo>
                  <a:lnTo>
                    <a:pt x="464972" y="240042"/>
                  </a:lnTo>
                  <a:lnTo>
                    <a:pt x="454939" y="245872"/>
                  </a:lnTo>
                  <a:lnTo>
                    <a:pt x="443661" y="245478"/>
                  </a:lnTo>
                  <a:lnTo>
                    <a:pt x="430314" y="241503"/>
                  </a:lnTo>
                  <a:lnTo>
                    <a:pt x="419950" y="238048"/>
                  </a:lnTo>
                  <a:lnTo>
                    <a:pt x="408101" y="235699"/>
                  </a:lnTo>
                  <a:lnTo>
                    <a:pt x="401777" y="239941"/>
                  </a:lnTo>
                  <a:lnTo>
                    <a:pt x="399199" y="253022"/>
                  </a:lnTo>
                  <a:lnTo>
                    <a:pt x="403440" y="259346"/>
                  </a:lnTo>
                  <a:lnTo>
                    <a:pt x="413778" y="261391"/>
                  </a:lnTo>
                  <a:lnTo>
                    <a:pt x="428879" y="266395"/>
                  </a:lnTo>
                  <a:lnTo>
                    <a:pt x="435749" y="268300"/>
                  </a:lnTo>
                  <a:lnTo>
                    <a:pt x="443115" y="269709"/>
                  </a:lnTo>
                  <a:lnTo>
                    <a:pt x="450850" y="270268"/>
                  </a:lnTo>
                  <a:lnTo>
                    <a:pt x="462597" y="268732"/>
                  </a:lnTo>
                  <a:lnTo>
                    <a:pt x="474383" y="263296"/>
                  </a:lnTo>
                  <a:lnTo>
                    <a:pt x="485749" y="252793"/>
                  </a:lnTo>
                  <a:lnTo>
                    <a:pt x="496227" y="236016"/>
                  </a:lnTo>
                  <a:lnTo>
                    <a:pt x="507606" y="19690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976554" y="6368052"/>
              <a:ext cx="1127125" cy="477520"/>
            </a:xfrm>
            <a:custGeom>
              <a:avLst/>
              <a:gdLst/>
              <a:ahLst/>
              <a:cxnLst/>
              <a:rect l="l" t="t" r="r" b="b"/>
              <a:pathLst>
                <a:path w="1127125" h="477520">
                  <a:moveTo>
                    <a:pt x="473087" y="56172"/>
                  </a:moveTo>
                  <a:lnTo>
                    <a:pt x="468007" y="43865"/>
                  </a:lnTo>
                  <a:lnTo>
                    <a:pt x="460959" y="40957"/>
                  </a:lnTo>
                  <a:lnTo>
                    <a:pt x="350024" y="86728"/>
                  </a:lnTo>
                  <a:lnTo>
                    <a:pt x="286931" y="22923"/>
                  </a:lnTo>
                  <a:lnTo>
                    <a:pt x="274891" y="10744"/>
                  </a:lnTo>
                  <a:lnTo>
                    <a:pt x="262928" y="2743"/>
                  </a:lnTo>
                  <a:lnTo>
                    <a:pt x="249262" y="25"/>
                  </a:lnTo>
                  <a:lnTo>
                    <a:pt x="235546" y="2616"/>
                  </a:lnTo>
                  <a:lnTo>
                    <a:pt x="109220" y="123596"/>
                  </a:lnTo>
                  <a:lnTo>
                    <a:pt x="98298" y="149212"/>
                  </a:lnTo>
                  <a:lnTo>
                    <a:pt x="98894" y="155816"/>
                  </a:lnTo>
                  <a:lnTo>
                    <a:pt x="98945" y="156400"/>
                  </a:lnTo>
                  <a:lnTo>
                    <a:pt x="100952" y="163220"/>
                  </a:lnTo>
                  <a:lnTo>
                    <a:pt x="104267" y="169506"/>
                  </a:lnTo>
                  <a:lnTo>
                    <a:pt x="108839" y="175094"/>
                  </a:lnTo>
                  <a:lnTo>
                    <a:pt x="183743" y="250621"/>
                  </a:lnTo>
                  <a:lnTo>
                    <a:pt x="143217" y="348094"/>
                  </a:lnTo>
                  <a:lnTo>
                    <a:pt x="29311" y="348094"/>
                  </a:lnTo>
                  <a:lnTo>
                    <a:pt x="22491" y="350139"/>
                  </a:lnTo>
                  <a:lnTo>
                    <a:pt x="0" y="383806"/>
                  </a:lnTo>
                  <a:lnTo>
                    <a:pt x="0" y="472046"/>
                  </a:lnTo>
                  <a:lnTo>
                    <a:pt x="5384" y="477431"/>
                  </a:lnTo>
                  <a:lnTo>
                    <a:pt x="18694" y="477431"/>
                  </a:lnTo>
                  <a:lnTo>
                    <a:pt x="24091" y="472046"/>
                  </a:lnTo>
                  <a:lnTo>
                    <a:pt x="24091" y="380530"/>
                  </a:lnTo>
                  <a:lnTo>
                    <a:pt x="25374" y="377469"/>
                  </a:lnTo>
                  <a:lnTo>
                    <a:pt x="30035" y="372821"/>
                  </a:lnTo>
                  <a:lnTo>
                    <a:pt x="33007" y="371398"/>
                  </a:lnTo>
                  <a:lnTo>
                    <a:pt x="36512" y="371576"/>
                  </a:lnTo>
                  <a:lnTo>
                    <a:pt x="151282" y="372148"/>
                  </a:lnTo>
                  <a:lnTo>
                    <a:pt x="156159" y="372148"/>
                  </a:lnTo>
                  <a:lnTo>
                    <a:pt x="157289" y="371398"/>
                  </a:lnTo>
                  <a:lnTo>
                    <a:pt x="160553" y="369214"/>
                  </a:lnTo>
                  <a:lnTo>
                    <a:pt x="169329" y="348094"/>
                  </a:lnTo>
                  <a:lnTo>
                    <a:pt x="162331" y="348094"/>
                  </a:lnTo>
                  <a:lnTo>
                    <a:pt x="169583" y="347472"/>
                  </a:lnTo>
                  <a:lnTo>
                    <a:pt x="210947" y="247980"/>
                  </a:lnTo>
                  <a:lnTo>
                    <a:pt x="209931" y="242811"/>
                  </a:lnTo>
                  <a:lnTo>
                    <a:pt x="123634" y="155816"/>
                  </a:lnTo>
                  <a:lnTo>
                    <a:pt x="122377" y="152704"/>
                  </a:lnTo>
                  <a:lnTo>
                    <a:pt x="122428" y="146151"/>
                  </a:lnTo>
                  <a:lnTo>
                    <a:pt x="123710" y="143116"/>
                  </a:lnTo>
                  <a:lnTo>
                    <a:pt x="126098" y="140779"/>
                  </a:lnTo>
                  <a:lnTo>
                    <a:pt x="245198" y="22923"/>
                  </a:lnTo>
                  <a:lnTo>
                    <a:pt x="253034" y="22923"/>
                  </a:lnTo>
                  <a:lnTo>
                    <a:pt x="342023" y="112903"/>
                  </a:lnTo>
                  <a:lnTo>
                    <a:pt x="347218" y="113944"/>
                  </a:lnTo>
                  <a:lnTo>
                    <a:pt x="413207" y="86728"/>
                  </a:lnTo>
                  <a:lnTo>
                    <a:pt x="470154" y="63220"/>
                  </a:lnTo>
                  <a:lnTo>
                    <a:pt x="473087" y="56172"/>
                  </a:lnTo>
                  <a:close/>
                </a:path>
                <a:path w="1127125" h="477520">
                  <a:moveTo>
                    <a:pt x="798588" y="312166"/>
                  </a:moveTo>
                  <a:lnTo>
                    <a:pt x="765873" y="271640"/>
                  </a:lnTo>
                  <a:lnTo>
                    <a:pt x="732167" y="242074"/>
                  </a:lnTo>
                  <a:lnTo>
                    <a:pt x="694448" y="218376"/>
                  </a:lnTo>
                  <a:lnTo>
                    <a:pt x="653478" y="200952"/>
                  </a:lnTo>
                  <a:lnTo>
                    <a:pt x="610031" y="190220"/>
                  </a:lnTo>
                  <a:lnTo>
                    <a:pt x="564883" y="186550"/>
                  </a:lnTo>
                  <a:lnTo>
                    <a:pt x="563321" y="186550"/>
                  </a:lnTo>
                  <a:lnTo>
                    <a:pt x="508076" y="191604"/>
                  </a:lnTo>
                  <a:lnTo>
                    <a:pt x="455803" y="207137"/>
                  </a:lnTo>
                  <a:lnTo>
                    <a:pt x="407631" y="232651"/>
                  </a:lnTo>
                  <a:lnTo>
                    <a:pt x="364718" y="267614"/>
                  </a:lnTo>
                  <a:lnTo>
                    <a:pt x="329349" y="310197"/>
                  </a:lnTo>
                  <a:lnTo>
                    <a:pt x="303377" y="358165"/>
                  </a:lnTo>
                  <a:lnTo>
                    <a:pt x="287324" y="410286"/>
                  </a:lnTo>
                  <a:lnTo>
                    <a:pt x="281686" y="465340"/>
                  </a:lnTo>
                  <a:lnTo>
                    <a:pt x="281660" y="471995"/>
                  </a:lnTo>
                  <a:lnTo>
                    <a:pt x="287032" y="477405"/>
                  </a:lnTo>
                  <a:lnTo>
                    <a:pt x="293738" y="477443"/>
                  </a:lnTo>
                  <a:lnTo>
                    <a:pt x="300367" y="477443"/>
                  </a:lnTo>
                  <a:lnTo>
                    <a:pt x="305752" y="472071"/>
                  </a:lnTo>
                  <a:lnTo>
                    <a:pt x="305790" y="465442"/>
                  </a:lnTo>
                  <a:lnTo>
                    <a:pt x="310934" y="415124"/>
                  </a:lnTo>
                  <a:lnTo>
                    <a:pt x="325602" y="367487"/>
                  </a:lnTo>
                  <a:lnTo>
                    <a:pt x="349338" y="323659"/>
                  </a:lnTo>
                  <a:lnTo>
                    <a:pt x="381660" y="284734"/>
                  </a:lnTo>
                  <a:lnTo>
                    <a:pt x="420636" y="252984"/>
                  </a:lnTo>
                  <a:lnTo>
                    <a:pt x="464375" y="229755"/>
                  </a:lnTo>
                  <a:lnTo>
                    <a:pt x="511810" y="215493"/>
                  </a:lnTo>
                  <a:lnTo>
                    <a:pt x="561848" y="210642"/>
                  </a:lnTo>
                  <a:lnTo>
                    <a:pt x="614172" y="215455"/>
                  </a:lnTo>
                  <a:lnTo>
                    <a:pt x="661111" y="229476"/>
                  </a:lnTo>
                  <a:lnTo>
                    <a:pt x="704380" y="252082"/>
                  </a:lnTo>
                  <a:lnTo>
                    <a:pt x="742759" y="282625"/>
                  </a:lnTo>
                  <a:lnTo>
                    <a:pt x="775017" y="320484"/>
                  </a:lnTo>
                  <a:lnTo>
                    <a:pt x="778827" y="325945"/>
                  </a:lnTo>
                  <a:lnTo>
                    <a:pt x="786320" y="327291"/>
                  </a:lnTo>
                  <a:lnTo>
                    <a:pt x="797242" y="319684"/>
                  </a:lnTo>
                  <a:lnTo>
                    <a:pt x="798588" y="312166"/>
                  </a:lnTo>
                  <a:close/>
                </a:path>
                <a:path w="1127125" h="477520">
                  <a:moveTo>
                    <a:pt x="844931" y="471995"/>
                  </a:moveTo>
                  <a:lnTo>
                    <a:pt x="841971" y="425907"/>
                  </a:lnTo>
                  <a:lnTo>
                    <a:pt x="833551" y="387438"/>
                  </a:lnTo>
                  <a:lnTo>
                    <a:pt x="824979" y="377405"/>
                  </a:lnTo>
                  <a:lnTo>
                    <a:pt x="812215" y="381165"/>
                  </a:lnTo>
                  <a:lnTo>
                    <a:pt x="808558" y="387858"/>
                  </a:lnTo>
                  <a:lnTo>
                    <a:pt x="810425" y="394246"/>
                  </a:lnTo>
                  <a:lnTo>
                    <a:pt x="814895" y="411683"/>
                  </a:lnTo>
                  <a:lnTo>
                    <a:pt x="818121" y="429399"/>
                  </a:lnTo>
                  <a:lnTo>
                    <a:pt x="820089" y="447344"/>
                  </a:lnTo>
                  <a:lnTo>
                    <a:pt x="820801" y="465442"/>
                  </a:lnTo>
                  <a:lnTo>
                    <a:pt x="820839" y="472071"/>
                  </a:lnTo>
                  <a:lnTo>
                    <a:pt x="826223" y="477443"/>
                  </a:lnTo>
                  <a:lnTo>
                    <a:pt x="832916" y="477443"/>
                  </a:lnTo>
                  <a:lnTo>
                    <a:pt x="839558" y="477418"/>
                  </a:lnTo>
                  <a:lnTo>
                    <a:pt x="844931" y="471995"/>
                  </a:lnTo>
                  <a:close/>
                </a:path>
                <a:path w="1127125" h="477520">
                  <a:moveTo>
                    <a:pt x="1028306" y="149212"/>
                  </a:moveTo>
                  <a:lnTo>
                    <a:pt x="916609" y="23914"/>
                  </a:lnTo>
                  <a:lnTo>
                    <a:pt x="891451" y="2832"/>
                  </a:lnTo>
                  <a:lnTo>
                    <a:pt x="891628" y="2832"/>
                  </a:lnTo>
                  <a:lnTo>
                    <a:pt x="884567" y="749"/>
                  </a:lnTo>
                  <a:lnTo>
                    <a:pt x="884809" y="749"/>
                  </a:lnTo>
                  <a:lnTo>
                    <a:pt x="877277" y="0"/>
                  </a:lnTo>
                  <a:lnTo>
                    <a:pt x="776566" y="86728"/>
                  </a:lnTo>
                  <a:lnTo>
                    <a:pt x="665657" y="40957"/>
                  </a:lnTo>
                  <a:lnTo>
                    <a:pt x="658596" y="43865"/>
                  </a:lnTo>
                  <a:lnTo>
                    <a:pt x="653516" y="56172"/>
                  </a:lnTo>
                  <a:lnTo>
                    <a:pt x="656450" y="63220"/>
                  </a:lnTo>
                  <a:lnTo>
                    <a:pt x="779373" y="113944"/>
                  </a:lnTo>
                  <a:lnTo>
                    <a:pt x="784580" y="112903"/>
                  </a:lnTo>
                  <a:lnTo>
                    <a:pt x="810463" y="86728"/>
                  </a:lnTo>
                  <a:lnTo>
                    <a:pt x="871105" y="25400"/>
                  </a:lnTo>
                  <a:lnTo>
                    <a:pt x="874166" y="24117"/>
                  </a:lnTo>
                  <a:lnTo>
                    <a:pt x="877036" y="24117"/>
                  </a:lnTo>
                  <a:lnTo>
                    <a:pt x="880821" y="23914"/>
                  </a:lnTo>
                  <a:lnTo>
                    <a:pt x="883831" y="25400"/>
                  </a:lnTo>
                  <a:lnTo>
                    <a:pt x="1000556" y="140843"/>
                  </a:lnTo>
                  <a:lnTo>
                    <a:pt x="1002880" y="143116"/>
                  </a:lnTo>
                  <a:lnTo>
                    <a:pt x="1004176" y="146151"/>
                  </a:lnTo>
                  <a:lnTo>
                    <a:pt x="1004227" y="152704"/>
                  </a:lnTo>
                  <a:lnTo>
                    <a:pt x="1002969" y="155816"/>
                  </a:lnTo>
                  <a:lnTo>
                    <a:pt x="915403" y="244081"/>
                  </a:lnTo>
                  <a:lnTo>
                    <a:pt x="915441" y="251714"/>
                  </a:lnTo>
                  <a:lnTo>
                    <a:pt x="922515" y="258724"/>
                  </a:lnTo>
                  <a:lnTo>
                    <a:pt x="925588" y="259892"/>
                  </a:lnTo>
                  <a:lnTo>
                    <a:pt x="931748" y="259892"/>
                  </a:lnTo>
                  <a:lnTo>
                    <a:pt x="1017765" y="175094"/>
                  </a:lnTo>
                  <a:lnTo>
                    <a:pt x="1027658" y="156400"/>
                  </a:lnTo>
                  <a:lnTo>
                    <a:pt x="1028306" y="149212"/>
                  </a:lnTo>
                  <a:close/>
                </a:path>
                <a:path w="1127125" h="477520">
                  <a:moveTo>
                    <a:pt x="1126604" y="383806"/>
                  </a:moveTo>
                  <a:lnTo>
                    <a:pt x="1125982" y="377469"/>
                  </a:lnTo>
                  <a:lnTo>
                    <a:pt x="1125905" y="376643"/>
                  </a:lnTo>
                  <a:lnTo>
                    <a:pt x="1124407" y="371703"/>
                  </a:lnTo>
                  <a:lnTo>
                    <a:pt x="1124356" y="371576"/>
                  </a:lnTo>
                  <a:lnTo>
                    <a:pt x="1123835" y="369862"/>
                  </a:lnTo>
                  <a:lnTo>
                    <a:pt x="1120482" y="363626"/>
                  </a:lnTo>
                  <a:lnTo>
                    <a:pt x="1095527" y="348005"/>
                  </a:lnTo>
                  <a:lnTo>
                    <a:pt x="1089964" y="347472"/>
                  </a:lnTo>
                  <a:lnTo>
                    <a:pt x="983335" y="348005"/>
                  </a:lnTo>
                  <a:lnTo>
                    <a:pt x="972197" y="321221"/>
                  </a:lnTo>
                  <a:lnTo>
                    <a:pt x="965136" y="318312"/>
                  </a:lnTo>
                  <a:lnTo>
                    <a:pt x="952855" y="323418"/>
                  </a:lnTo>
                  <a:lnTo>
                    <a:pt x="949947" y="330479"/>
                  </a:lnTo>
                  <a:lnTo>
                    <a:pt x="966050" y="369214"/>
                  </a:lnTo>
                  <a:lnTo>
                    <a:pt x="970445" y="372148"/>
                  </a:lnTo>
                  <a:lnTo>
                    <a:pt x="975372" y="372148"/>
                  </a:lnTo>
                  <a:lnTo>
                    <a:pt x="1093165" y="371703"/>
                  </a:lnTo>
                  <a:lnTo>
                    <a:pt x="1093355" y="371703"/>
                  </a:lnTo>
                  <a:lnTo>
                    <a:pt x="1096556" y="372833"/>
                  </a:lnTo>
                  <a:lnTo>
                    <a:pt x="1101217" y="377469"/>
                  </a:lnTo>
                  <a:lnTo>
                    <a:pt x="1102499" y="380530"/>
                  </a:lnTo>
                  <a:lnTo>
                    <a:pt x="1102499" y="472046"/>
                  </a:lnTo>
                  <a:lnTo>
                    <a:pt x="1107897" y="477431"/>
                  </a:lnTo>
                  <a:lnTo>
                    <a:pt x="1121206" y="477431"/>
                  </a:lnTo>
                  <a:lnTo>
                    <a:pt x="1126604" y="472046"/>
                  </a:lnTo>
                  <a:lnTo>
                    <a:pt x="1126604" y="38380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11777478" y="5745897"/>
            <a:ext cx="1250315" cy="1240155"/>
            <a:chOff x="11777478" y="5745897"/>
            <a:chExt cx="1250315" cy="1240155"/>
          </a:xfrm>
        </p:grpSpPr>
        <p:sp>
          <p:nvSpPr>
            <p:cNvPr id="222" name="object 222"/>
            <p:cNvSpPr/>
            <p:nvPr/>
          </p:nvSpPr>
          <p:spPr>
            <a:xfrm>
              <a:off x="11777472" y="5745904"/>
              <a:ext cx="1250315" cy="1240155"/>
            </a:xfrm>
            <a:custGeom>
              <a:avLst/>
              <a:gdLst/>
              <a:ahLst/>
              <a:cxnLst/>
              <a:rect l="l" t="t" r="r" b="b"/>
              <a:pathLst>
                <a:path w="1250315" h="1240154">
                  <a:moveTo>
                    <a:pt x="684364" y="134683"/>
                  </a:moveTo>
                  <a:lnTo>
                    <a:pt x="680821" y="88099"/>
                  </a:lnTo>
                  <a:lnTo>
                    <a:pt x="670966" y="60236"/>
                  </a:lnTo>
                  <a:lnTo>
                    <a:pt x="659091" y="42659"/>
                  </a:lnTo>
                  <a:lnTo>
                    <a:pt x="659091" y="142265"/>
                  </a:lnTo>
                  <a:lnTo>
                    <a:pt x="643166" y="187833"/>
                  </a:lnTo>
                  <a:lnTo>
                    <a:pt x="614959" y="229577"/>
                  </a:lnTo>
                  <a:lnTo>
                    <a:pt x="580250" y="265811"/>
                  </a:lnTo>
                  <a:lnTo>
                    <a:pt x="544525" y="295529"/>
                  </a:lnTo>
                  <a:lnTo>
                    <a:pt x="513372" y="317538"/>
                  </a:lnTo>
                  <a:lnTo>
                    <a:pt x="492366" y="330644"/>
                  </a:lnTo>
                  <a:lnTo>
                    <a:pt x="471360" y="317538"/>
                  </a:lnTo>
                  <a:lnTo>
                    <a:pt x="440220" y="295529"/>
                  </a:lnTo>
                  <a:lnTo>
                    <a:pt x="404533" y="265811"/>
                  </a:lnTo>
                  <a:lnTo>
                    <a:pt x="369862" y="229577"/>
                  </a:lnTo>
                  <a:lnTo>
                    <a:pt x="341757" y="187998"/>
                  </a:lnTo>
                  <a:lnTo>
                    <a:pt x="341642" y="187833"/>
                  </a:lnTo>
                  <a:lnTo>
                    <a:pt x="325780" y="142265"/>
                  </a:lnTo>
                  <a:lnTo>
                    <a:pt x="325691" y="141986"/>
                  </a:lnTo>
                  <a:lnTo>
                    <a:pt x="327456" y="93548"/>
                  </a:lnTo>
                  <a:lnTo>
                    <a:pt x="327469" y="93141"/>
                  </a:lnTo>
                  <a:lnTo>
                    <a:pt x="335114" y="71386"/>
                  </a:lnTo>
                  <a:lnTo>
                    <a:pt x="335165" y="71208"/>
                  </a:lnTo>
                  <a:lnTo>
                    <a:pt x="348830" y="50825"/>
                  </a:lnTo>
                  <a:lnTo>
                    <a:pt x="368338" y="34531"/>
                  </a:lnTo>
                  <a:lnTo>
                    <a:pt x="369062" y="34239"/>
                  </a:lnTo>
                  <a:lnTo>
                    <a:pt x="393268" y="25158"/>
                  </a:lnTo>
                  <a:lnTo>
                    <a:pt x="392950" y="25158"/>
                  </a:lnTo>
                  <a:lnTo>
                    <a:pt x="400050" y="23634"/>
                  </a:lnTo>
                  <a:lnTo>
                    <a:pt x="408851" y="23634"/>
                  </a:lnTo>
                  <a:lnTo>
                    <a:pt x="427075" y="25158"/>
                  </a:lnTo>
                  <a:lnTo>
                    <a:pt x="425284" y="25158"/>
                  </a:lnTo>
                  <a:lnTo>
                    <a:pt x="443242" y="30137"/>
                  </a:lnTo>
                  <a:lnTo>
                    <a:pt x="463321" y="41097"/>
                  </a:lnTo>
                  <a:lnTo>
                    <a:pt x="483031" y="59766"/>
                  </a:lnTo>
                  <a:lnTo>
                    <a:pt x="485317" y="62572"/>
                  </a:lnTo>
                  <a:lnTo>
                    <a:pt x="488746" y="64185"/>
                  </a:lnTo>
                  <a:lnTo>
                    <a:pt x="495960" y="64185"/>
                  </a:lnTo>
                  <a:lnTo>
                    <a:pt x="499376" y="62572"/>
                  </a:lnTo>
                  <a:lnTo>
                    <a:pt x="501675" y="59766"/>
                  </a:lnTo>
                  <a:lnTo>
                    <a:pt x="531215" y="34937"/>
                  </a:lnTo>
                  <a:lnTo>
                    <a:pt x="533247" y="34239"/>
                  </a:lnTo>
                  <a:lnTo>
                    <a:pt x="559460" y="25158"/>
                  </a:lnTo>
                  <a:lnTo>
                    <a:pt x="557771" y="25158"/>
                  </a:lnTo>
                  <a:lnTo>
                    <a:pt x="581787" y="23876"/>
                  </a:lnTo>
                  <a:lnTo>
                    <a:pt x="635914" y="50825"/>
                  </a:lnTo>
                  <a:lnTo>
                    <a:pt x="657339" y="93548"/>
                  </a:lnTo>
                  <a:lnTo>
                    <a:pt x="659079" y="141986"/>
                  </a:lnTo>
                  <a:lnTo>
                    <a:pt x="659091" y="142265"/>
                  </a:lnTo>
                  <a:lnTo>
                    <a:pt x="659091" y="42659"/>
                  </a:lnTo>
                  <a:lnTo>
                    <a:pt x="653415" y="34239"/>
                  </a:lnTo>
                  <a:lnTo>
                    <a:pt x="640956" y="23876"/>
                  </a:lnTo>
                  <a:lnTo>
                    <a:pt x="628523" y="13538"/>
                  </a:lnTo>
                  <a:lnTo>
                    <a:pt x="596620" y="1574"/>
                  </a:lnTo>
                  <a:lnTo>
                    <a:pt x="585736" y="0"/>
                  </a:lnTo>
                  <a:lnTo>
                    <a:pt x="560781" y="533"/>
                  </a:lnTo>
                  <a:lnTo>
                    <a:pt x="527685" y="9753"/>
                  </a:lnTo>
                  <a:lnTo>
                    <a:pt x="492366" y="34226"/>
                  </a:lnTo>
                  <a:lnTo>
                    <a:pt x="477100" y="23634"/>
                  </a:lnTo>
                  <a:lnTo>
                    <a:pt x="457060" y="9753"/>
                  </a:lnTo>
                  <a:lnTo>
                    <a:pt x="424129" y="533"/>
                  </a:lnTo>
                  <a:lnTo>
                    <a:pt x="425386" y="533"/>
                  </a:lnTo>
                  <a:lnTo>
                    <a:pt x="402082" y="0"/>
                  </a:lnTo>
                  <a:lnTo>
                    <a:pt x="398805" y="0"/>
                  </a:lnTo>
                  <a:lnTo>
                    <a:pt x="387832" y="1574"/>
                  </a:lnTo>
                  <a:lnTo>
                    <a:pt x="388366" y="1574"/>
                  </a:lnTo>
                  <a:lnTo>
                    <a:pt x="356374" y="13538"/>
                  </a:lnTo>
                  <a:lnTo>
                    <a:pt x="331343" y="34239"/>
                  </a:lnTo>
                  <a:lnTo>
                    <a:pt x="313804" y="60058"/>
                  </a:lnTo>
                  <a:lnTo>
                    <a:pt x="303987" y="87693"/>
                  </a:lnTo>
                  <a:lnTo>
                    <a:pt x="300393" y="134505"/>
                  </a:lnTo>
                  <a:lnTo>
                    <a:pt x="312508" y="182435"/>
                  </a:lnTo>
                  <a:lnTo>
                    <a:pt x="339991" y="230632"/>
                  </a:lnTo>
                  <a:lnTo>
                    <a:pt x="382638" y="278574"/>
                  </a:lnTo>
                  <a:lnTo>
                    <a:pt x="419303" y="310032"/>
                  </a:lnTo>
                  <a:lnTo>
                    <a:pt x="452221" y="333883"/>
                  </a:lnTo>
                  <a:lnTo>
                    <a:pt x="486625" y="355117"/>
                  </a:lnTo>
                  <a:lnTo>
                    <a:pt x="490385" y="356577"/>
                  </a:lnTo>
                  <a:lnTo>
                    <a:pt x="494334" y="356577"/>
                  </a:lnTo>
                  <a:lnTo>
                    <a:pt x="532498" y="333883"/>
                  </a:lnTo>
                  <a:lnTo>
                    <a:pt x="536956" y="330644"/>
                  </a:lnTo>
                  <a:lnTo>
                    <a:pt x="565416" y="310032"/>
                  </a:lnTo>
                  <a:lnTo>
                    <a:pt x="602081" y="278574"/>
                  </a:lnTo>
                  <a:lnTo>
                    <a:pt x="644728" y="230632"/>
                  </a:lnTo>
                  <a:lnTo>
                    <a:pt x="672249" y="182435"/>
                  </a:lnTo>
                  <a:lnTo>
                    <a:pt x="684364" y="134683"/>
                  </a:lnTo>
                  <a:close/>
                </a:path>
                <a:path w="1250315" h="1240154">
                  <a:moveTo>
                    <a:pt x="829856" y="738187"/>
                  </a:moveTo>
                  <a:lnTo>
                    <a:pt x="828243" y="697915"/>
                  </a:lnTo>
                  <a:lnTo>
                    <a:pt x="821143" y="658215"/>
                  </a:lnTo>
                  <a:lnTo>
                    <a:pt x="809180" y="619112"/>
                  </a:lnTo>
                  <a:lnTo>
                    <a:pt x="805510" y="611784"/>
                  </a:lnTo>
                  <a:lnTo>
                    <a:pt x="805510" y="715657"/>
                  </a:lnTo>
                  <a:lnTo>
                    <a:pt x="803541" y="766191"/>
                  </a:lnTo>
                  <a:lnTo>
                    <a:pt x="803541" y="766470"/>
                  </a:lnTo>
                  <a:lnTo>
                    <a:pt x="792988" y="815619"/>
                  </a:lnTo>
                  <a:lnTo>
                    <a:pt x="774992" y="863333"/>
                  </a:lnTo>
                  <a:lnTo>
                    <a:pt x="750747" y="909116"/>
                  </a:lnTo>
                  <a:lnTo>
                    <a:pt x="721385" y="952817"/>
                  </a:lnTo>
                  <a:lnTo>
                    <a:pt x="688263" y="993940"/>
                  </a:lnTo>
                  <a:lnTo>
                    <a:pt x="652500" y="1032370"/>
                  </a:lnTo>
                  <a:lnTo>
                    <a:pt x="615302" y="1067892"/>
                  </a:lnTo>
                  <a:lnTo>
                    <a:pt x="577850" y="1100239"/>
                  </a:lnTo>
                  <a:lnTo>
                    <a:pt x="541337" y="1129157"/>
                  </a:lnTo>
                  <a:lnTo>
                    <a:pt x="506984" y="1154404"/>
                  </a:lnTo>
                  <a:lnTo>
                    <a:pt x="449478" y="1192911"/>
                  </a:lnTo>
                  <a:lnTo>
                    <a:pt x="414909" y="1213789"/>
                  </a:lnTo>
                  <a:lnTo>
                    <a:pt x="401091" y="1205687"/>
                  </a:lnTo>
                  <a:lnTo>
                    <a:pt x="353860" y="1175740"/>
                  </a:lnTo>
                  <a:lnTo>
                    <a:pt x="288493" y="1129157"/>
                  </a:lnTo>
                  <a:lnTo>
                    <a:pt x="252006" y="1100239"/>
                  </a:lnTo>
                  <a:lnTo>
                    <a:pt x="214566" y="1067892"/>
                  </a:lnTo>
                  <a:lnTo>
                    <a:pt x="177380" y="1032370"/>
                  </a:lnTo>
                  <a:lnTo>
                    <a:pt x="141643" y="993940"/>
                  </a:lnTo>
                  <a:lnTo>
                    <a:pt x="108534" y="952817"/>
                  </a:lnTo>
                  <a:lnTo>
                    <a:pt x="79273" y="909256"/>
                  </a:lnTo>
                  <a:lnTo>
                    <a:pt x="79171" y="909116"/>
                  </a:lnTo>
                  <a:lnTo>
                    <a:pt x="55029" y="863523"/>
                  </a:lnTo>
                  <a:lnTo>
                    <a:pt x="54927" y="863333"/>
                  </a:lnTo>
                  <a:lnTo>
                    <a:pt x="37007" y="815835"/>
                  </a:lnTo>
                  <a:lnTo>
                    <a:pt x="36918" y="815619"/>
                  </a:lnTo>
                  <a:lnTo>
                    <a:pt x="26403" y="766470"/>
                  </a:lnTo>
                  <a:lnTo>
                    <a:pt x="26339" y="766191"/>
                  </a:lnTo>
                  <a:lnTo>
                    <a:pt x="24396" y="715657"/>
                  </a:lnTo>
                  <a:lnTo>
                    <a:pt x="24384" y="715314"/>
                  </a:lnTo>
                  <a:lnTo>
                    <a:pt x="32181" y="663651"/>
                  </a:lnTo>
                  <a:lnTo>
                    <a:pt x="32245" y="663244"/>
                  </a:lnTo>
                  <a:lnTo>
                    <a:pt x="45821" y="621296"/>
                  </a:lnTo>
                  <a:lnTo>
                    <a:pt x="45885" y="621093"/>
                  </a:lnTo>
                  <a:lnTo>
                    <a:pt x="68668" y="580669"/>
                  </a:lnTo>
                  <a:lnTo>
                    <a:pt x="68745" y="580529"/>
                  </a:lnTo>
                  <a:lnTo>
                    <a:pt x="100812" y="544410"/>
                  </a:lnTo>
                  <a:lnTo>
                    <a:pt x="141579" y="516483"/>
                  </a:lnTo>
                  <a:lnTo>
                    <a:pt x="190677" y="499960"/>
                  </a:lnTo>
                  <a:lnTo>
                    <a:pt x="190436" y="499960"/>
                  </a:lnTo>
                  <a:lnTo>
                    <a:pt x="194589" y="499110"/>
                  </a:lnTo>
                  <a:lnTo>
                    <a:pt x="202374" y="497916"/>
                  </a:lnTo>
                  <a:lnTo>
                    <a:pt x="213906" y="496785"/>
                  </a:lnTo>
                  <a:lnTo>
                    <a:pt x="228688" y="496290"/>
                  </a:lnTo>
                  <a:lnTo>
                    <a:pt x="266230" y="499427"/>
                  </a:lnTo>
                  <a:lnTo>
                    <a:pt x="310896" y="511835"/>
                  </a:lnTo>
                  <a:lnTo>
                    <a:pt x="358686" y="538010"/>
                  </a:lnTo>
                  <a:lnTo>
                    <a:pt x="405587" y="582460"/>
                  </a:lnTo>
                  <a:lnTo>
                    <a:pt x="410171" y="588035"/>
                  </a:lnTo>
                  <a:lnTo>
                    <a:pt x="419646" y="588035"/>
                  </a:lnTo>
                  <a:lnTo>
                    <a:pt x="424230" y="582460"/>
                  </a:lnTo>
                  <a:lnTo>
                    <a:pt x="453174" y="556336"/>
                  </a:lnTo>
                  <a:lnTo>
                    <a:pt x="480656" y="531520"/>
                  </a:lnTo>
                  <a:lnTo>
                    <a:pt x="537248" y="505536"/>
                  </a:lnTo>
                  <a:lnTo>
                    <a:pt x="586981" y="496785"/>
                  </a:lnTo>
                  <a:lnTo>
                    <a:pt x="588530" y="496785"/>
                  </a:lnTo>
                  <a:lnTo>
                    <a:pt x="639343" y="499960"/>
                  </a:lnTo>
                  <a:lnTo>
                    <a:pt x="688428" y="516483"/>
                  </a:lnTo>
                  <a:lnTo>
                    <a:pt x="729081" y="544410"/>
                  </a:lnTo>
                  <a:lnTo>
                    <a:pt x="761072" y="580529"/>
                  </a:lnTo>
                  <a:lnTo>
                    <a:pt x="783856" y="621093"/>
                  </a:lnTo>
                  <a:lnTo>
                    <a:pt x="783971" y="621296"/>
                  </a:lnTo>
                  <a:lnTo>
                    <a:pt x="797661" y="663651"/>
                  </a:lnTo>
                  <a:lnTo>
                    <a:pt x="805459" y="715314"/>
                  </a:lnTo>
                  <a:lnTo>
                    <a:pt x="805510" y="715657"/>
                  </a:lnTo>
                  <a:lnTo>
                    <a:pt x="805510" y="611784"/>
                  </a:lnTo>
                  <a:lnTo>
                    <a:pt x="763663" y="545033"/>
                  </a:lnTo>
                  <a:lnTo>
                    <a:pt x="730491" y="514350"/>
                  </a:lnTo>
                  <a:lnTo>
                    <a:pt x="690626" y="490753"/>
                  </a:lnTo>
                  <a:lnTo>
                    <a:pt x="644271" y="476377"/>
                  </a:lnTo>
                  <a:lnTo>
                    <a:pt x="604316" y="472249"/>
                  </a:lnTo>
                  <a:lnTo>
                    <a:pt x="564540" y="474903"/>
                  </a:lnTo>
                  <a:lnTo>
                    <a:pt x="517017" y="486765"/>
                  </a:lnTo>
                  <a:lnTo>
                    <a:pt x="465772" y="512394"/>
                  </a:lnTo>
                  <a:lnTo>
                    <a:pt x="414909" y="556336"/>
                  </a:lnTo>
                  <a:lnTo>
                    <a:pt x="364058" y="512394"/>
                  </a:lnTo>
                  <a:lnTo>
                    <a:pt x="331889" y="496290"/>
                  </a:lnTo>
                  <a:lnTo>
                    <a:pt x="312839" y="486765"/>
                  </a:lnTo>
                  <a:lnTo>
                    <a:pt x="265417" y="474903"/>
                  </a:lnTo>
                  <a:lnTo>
                    <a:pt x="226275" y="472249"/>
                  </a:lnTo>
                  <a:lnTo>
                    <a:pt x="225132" y="472249"/>
                  </a:lnTo>
                  <a:lnTo>
                    <a:pt x="196862" y="474268"/>
                  </a:lnTo>
                  <a:lnTo>
                    <a:pt x="197497" y="474268"/>
                  </a:lnTo>
                  <a:lnTo>
                    <a:pt x="185432" y="476377"/>
                  </a:lnTo>
                  <a:lnTo>
                    <a:pt x="185750" y="476377"/>
                  </a:lnTo>
                  <a:lnTo>
                    <a:pt x="139407" y="490753"/>
                  </a:lnTo>
                  <a:lnTo>
                    <a:pt x="99453" y="514350"/>
                  </a:lnTo>
                  <a:lnTo>
                    <a:pt x="66840" y="544410"/>
                  </a:lnTo>
                  <a:lnTo>
                    <a:pt x="39916" y="580529"/>
                  </a:lnTo>
                  <a:lnTo>
                    <a:pt x="20688" y="618871"/>
                  </a:lnTo>
                  <a:lnTo>
                    <a:pt x="8763" y="657809"/>
                  </a:lnTo>
                  <a:lnTo>
                    <a:pt x="1638" y="697611"/>
                  </a:lnTo>
                  <a:lnTo>
                    <a:pt x="0" y="737971"/>
                  </a:lnTo>
                  <a:lnTo>
                    <a:pt x="3822" y="778789"/>
                  </a:lnTo>
                  <a:lnTo>
                    <a:pt x="13093" y="820064"/>
                  </a:lnTo>
                  <a:lnTo>
                    <a:pt x="27711" y="861479"/>
                  </a:lnTo>
                  <a:lnTo>
                    <a:pt x="47675" y="903097"/>
                  </a:lnTo>
                  <a:lnTo>
                    <a:pt x="72936" y="944803"/>
                  </a:lnTo>
                  <a:lnTo>
                    <a:pt x="103466" y="986523"/>
                  </a:lnTo>
                  <a:lnTo>
                    <a:pt x="139217" y="1028141"/>
                  </a:lnTo>
                  <a:lnTo>
                    <a:pt x="180174" y="1069581"/>
                  </a:lnTo>
                  <a:lnTo>
                    <a:pt x="234645" y="1117701"/>
                  </a:lnTo>
                  <a:lnTo>
                    <a:pt x="287388" y="1158824"/>
                  </a:lnTo>
                  <a:lnTo>
                    <a:pt x="334822" y="1192187"/>
                  </a:lnTo>
                  <a:lnTo>
                    <a:pt x="373329" y="1217041"/>
                  </a:lnTo>
                  <a:lnTo>
                    <a:pt x="409168" y="1238211"/>
                  </a:lnTo>
                  <a:lnTo>
                    <a:pt x="412927" y="1239672"/>
                  </a:lnTo>
                  <a:lnTo>
                    <a:pt x="416890" y="1239672"/>
                  </a:lnTo>
                  <a:lnTo>
                    <a:pt x="456488" y="1217041"/>
                  </a:lnTo>
                  <a:lnTo>
                    <a:pt x="494995" y="1192187"/>
                  </a:lnTo>
                  <a:lnTo>
                    <a:pt x="542429" y="1158824"/>
                  </a:lnTo>
                  <a:lnTo>
                    <a:pt x="595172" y="1117701"/>
                  </a:lnTo>
                  <a:lnTo>
                    <a:pt x="649643" y="1069581"/>
                  </a:lnTo>
                  <a:lnTo>
                    <a:pt x="690600" y="1028141"/>
                  </a:lnTo>
                  <a:lnTo>
                    <a:pt x="726363" y="986523"/>
                  </a:lnTo>
                  <a:lnTo>
                    <a:pt x="756894" y="944803"/>
                  </a:lnTo>
                  <a:lnTo>
                    <a:pt x="782167" y="903097"/>
                  </a:lnTo>
                  <a:lnTo>
                    <a:pt x="802132" y="861479"/>
                  </a:lnTo>
                  <a:lnTo>
                    <a:pt x="816762" y="820064"/>
                  </a:lnTo>
                  <a:lnTo>
                    <a:pt x="826020" y="778929"/>
                  </a:lnTo>
                  <a:lnTo>
                    <a:pt x="829856" y="738187"/>
                  </a:lnTo>
                  <a:close/>
                </a:path>
                <a:path w="1250315" h="1240154">
                  <a:moveTo>
                    <a:pt x="1250264" y="486968"/>
                  </a:moveTo>
                  <a:lnTo>
                    <a:pt x="1244092" y="445541"/>
                  </a:lnTo>
                  <a:lnTo>
                    <a:pt x="1228915" y="402590"/>
                  </a:lnTo>
                  <a:lnTo>
                    <a:pt x="1201889" y="362496"/>
                  </a:lnTo>
                  <a:lnTo>
                    <a:pt x="1163510" y="330568"/>
                  </a:lnTo>
                  <a:lnTo>
                    <a:pt x="1114272" y="312089"/>
                  </a:lnTo>
                  <a:lnTo>
                    <a:pt x="1096797" y="309600"/>
                  </a:lnTo>
                  <a:lnTo>
                    <a:pt x="1056830" y="310819"/>
                  </a:lnTo>
                  <a:lnTo>
                    <a:pt x="1004112" y="326631"/>
                  </a:lnTo>
                  <a:lnTo>
                    <a:pt x="948436" y="367944"/>
                  </a:lnTo>
                  <a:lnTo>
                    <a:pt x="892746" y="326618"/>
                  </a:lnTo>
                  <a:lnTo>
                    <a:pt x="840117" y="310794"/>
                  </a:lnTo>
                  <a:lnTo>
                    <a:pt x="800328" y="309549"/>
                  </a:lnTo>
                  <a:lnTo>
                    <a:pt x="783209" y="311962"/>
                  </a:lnTo>
                  <a:lnTo>
                    <a:pt x="746582" y="323786"/>
                  </a:lnTo>
                  <a:lnTo>
                    <a:pt x="713752" y="344614"/>
                  </a:lnTo>
                  <a:lnTo>
                    <a:pt x="686066" y="373354"/>
                  </a:lnTo>
                  <a:lnTo>
                    <a:pt x="664870" y="408889"/>
                  </a:lnTo>
                  <a:lnTo>
                    <a:pt x="662127" y="414959"/>
                  </a:lnTo>
                  <a:lnTo>
                    <a:pt x="664819" y="422097"/>
                  </a:lnTo>
                  <a:lnTo>
                    <a:pt x="676910" y="427596"/>
                  </a:lnTo>
                  <a:lnTo>
                    <a:pt x="684072" y="424916"/>
                  </a:lnTo>
                  <a:lnTo>
                    <a:pt x="686828" y="418858"/>
                  </a:lnTo>
                  <a:lnTo>
                    <a:pt x="704989" y="388302"/>
                  </a:lnTo>
                  <a:lnTo>
                    <a:pt x="728649" y="363601"/>
                  </a:lnTo>
                  <a:lnTo>
                    <a:pt x="756716" y="345706"/>
                  </a:lnTo>
                  <a:lnTo>
                    <a:pt x="788111" y="335546"/>
                  </a:lnTo>
                  <a:lnTo>
                    <a:pt x="804291" y="333425"/>
                  </a:lnTo>
                  <a:lnTo>
                    <a:pt x="841171" y="335356"/>
                  </a:lnTo>
                  <a:lnTo>
                    <a:pt x="889279" y="351980"/>
                  </a:lnTo>
                  <a:lnTo>
                    <a:pt x="939101" y="393890"/>
                  </a:lnTo>
                  <a:lnTo>
                    <a:pt x="943686" y="399478"/>
                  </a:lnTo>
                  <a:lnTo>
                    <a:pt x="953185" y="399478"/>
                  </a:lnTo>
                  <a:lnTo>
                    <a:pt x="957770" y="393890"/>
                  </a:lnTo>
                  <a:lnTo>
                    <a:pt x="1007618" y="351967"/>
                  </a:lnTo>
                  <a:lnTo>
                    <a:pt x="1055789" y="335368"/>
                  </a:lnTo>
                  <a:lnTo>
                    <a:pt x="1092835" y="333463"/>
                  </a:lnTo>
                  <a:lnTo>
                    <a:pt x="1109332" y="335673"/>
                  </a:lnTo>
                  <a:lnTo>
                    <a:pt x="1151534" y="351561"/>
                  </a:lnTo>
                  <a:lnTo>
                    <a:pt x="1184389" y="379095"/>
                  </a:lnTo>
                  <a:lnTo>
                    <a:pt x="1207554" y="413740"/>
                  </a:lnTo>
                  <a:lnTo>
                    <a:pt x="1220609" y="450989"/>
                  </a:lnTo>
                  <a:lnTo>
                    <a:pt x="1226350" y="503834"/>
                  </a:lnTo>
                  <a:lnTo>
                    <a:pt x="1218412" y="554799"/>
                  </a:lnTo>
                  <a:lnTo>
                    <a:pt x="1199324" y="603364"/>
                  </a:lnTo>
                  <a:lnTo>
                    <a:pt x="1171613" y="648995"/>
                  </a:lnTo>
                  <a:lnTo>
                    <a:pt x="1137793" y="691172"/>
                  </a:lnTo>
                  <a:lnTo>
                    <a:pt x="1100416" y="729361"/>
                  </a:lnTo>
                  <a:lnTo>
                    <a:pt x="1061999" y="763054"/>
                  </a:lnTo>
                  <a:lnTo>
                    <a:pt x="1025067" y="791692"/>
                  </a:lnTo>
                  <a:lnTo>
                    <a:pt x="992136" y="814781"/>
                  </a:lnTo>
                  <a:lnTo>
                    <a:pt x="948436" y="842162"/>
                  </a:lnTo>
                  <a:lnTo>
                    <a:pt x="927366" y="829513"/>
                  </a:lnTo>
                  <a:lnTo>
                    <a:pt x="912228" y="819873"/>
                  </a:lnTo>
                  <a:lnTo>
                    <a:pt x="889228" y="804443"/>
                  </a:lnTo>
                  <a:lnTo>
                    <a:pt x="881722" y="805853"/>
                  </a:lnTo>
                  <a:lnTo>
                    <a:pt x="874204" y="816825"/>
                  </a:lnTo>
                  <a:lnTo>
                    <a:pt x="875626" y="824331"/>
                  </a:lnTo>
                  <a:lnTo>
                    <a:pt x="905586" y="844296"/>
                  </a:lnTo>
                  <a:lnTo>
                    <a:pt x="924839" y="856259"/>
                  </a:lnTo>
                  <a:lnTo>
                    <a:pt x="937628" y="863765"/>
                  </a:lnTo>
                  <a:lnTo>
                    <a:pt x="944473" y="867562"/>
                  </a:lnTo>
                  <a:lnTo>
                    <a:pt x="946467" y="868057"/>
                  </a:lnTo>
                  <a:lnTo>
                    <a:pt x="948436" y="868057"/>
                  </a:lnTo>
                  <a:lnTo>
                    <a:pt x="950417" y="868057"/>
                  </a:lnTo>
                  <a:lnTo>
                    <a:pt x="1008913" y="832802"/>
                  </a:lnTo>
                  <a:lnTo>
                    <a:pt x="1061313" y="794842"/>
                  </a:lnTo>
                  <a:lnTo>
                    <a:pt x="1119682" y="744740"/>
                  </a:lnTo>
                  <a:lnTo>
                    <a:pt x="1160995" y="701700"/>
                  </a:lnTo>
                  <a:lnTo>
                    <a:pt x="1194600" y="658418"/>
                  </a:lnTo>
                  <a:lnTo>
                    <a:pt x="1220406" y="615099"/>
                  </a:lnTo>
                  <a:lnTo>
                    <a:pt x="1238338" y="571957"/>
                  </a:lnTo>
                  <a:lnTo>
                    <a:pt x="1248321" y="529170"/>
                  </a:lnTo>
                  <a:lnTo>
                    <a:pt x="1250264" y="48696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857538" y="6343323"/>
              <a:ext cx="64566" cy="193606"/>
            </a:xfrm>
            <a:prstGeom prst="rect">
              <a:avLst/>
            </a:prstGeom>
          </p:spPr>
        </p:pic>
      </p:grpSp>
      <p:grpSp>
        <p:nvGrpSpPr>
          <p:cNvPr id="305" name="Grupo 304">
            <a:extLst>
              <a:ext uri="{FF2B5EF4-FFF2-40B4-BE49-F238E27FC236}">
                <a16:creationId xmlns:a16="http://schemas.microsoft.com/office/drawing/2014/main" id="{2E1E6438-9798-FED2-377D-2513C1F714DE}"/>
              </a:ext>
            </a:extLst>
          </p:cNvPr>
          <p:cNvGrpSpPr/>
          <p:nvPr/>
        </p:nvGrpSpPr>
        <p:grpSpPr>
          <a:xfrm>
            <a:off x="10233256" y="4146539"/>
            <a:ext cx="1096974" cy="1203516"/>
            <a:chOff x="10233256" y="4146539"/>
            <a:chExt cx="1096974" cy="1203516"/>
          </a:xfrm>
        </p:grpSpPr>
        <p:sp>
          <p:nvSpPr>
            <p:cNvPr id="224" name="object 224"/>
            <p:cNvSpPr/>
            <p:nvPr/>
          </p:nvSpPr>
          <p:spPr>
            <a:xfrm>
              <a:off x="10233256" y="4917621"/>
              <a:ext cx="235585" cy="432434"/>
            </a:xfrm>
            <a:custGeom>
              <a:avLst/>
              <a:gdLst/>
              <a:ahLst/>
              <a:cxnLst/>
              <a:rect l="l" t="t" r="r" b="b"/>
              <a:pathLst>
                <a:path w="235584" h="432435">
                  <a:moveTo>
                    <a:pt x="123294" y="0"/>
                  </a:moveTo>
                  <a:lnTo>
                    <a:pt x="112300" y="0"/>
                  </a:lnTo>
                  <a:lnTo>
                    <a:pt x="68633" y="8838"/>
                  </a:lnTo>
                  <a:lnTo>
                    <a:pt x="32932" y="32928"/>
                  </a:lnTo>
                  <a:lnTo>
                    <a:pt x="8840" y="68628"/>
                  </a:lnTo>
                  <a:lnTo>
                    <a:pt x="0" y="112300"/>
                  </a:lnTo>
                  <a:lnTo>
                    <a:pt x="0" y="368784"/>
                  </a:lnTo>
                  <a:lnTo>
                    <a:pt x="4971" y="393337"/>
                  </a:lnTo>
                  <a:lnTo>
                    <a:pt x="18519" y="413410"/>
                  </a:lnTo>
                  <a:lnTo>
                    <a:pt x="38594" y="426954"/>
                  </a:lnTo>
                  <a:lnTo>
                    <a:pt x="63149" y="431924"/>
                  </a:lnTo>
                  <a:lnTo>
                    <a:pt x="172445" y="431924"/>
                  </a:lnTo>
                  <a:lnTo>
                    <a:pt x="196998" y="426954"/>
                  </a:lnTo>
                  <a:lnTo>
                    <a:pt x="217070" y="413410"/>
                  </a:lnTo>
                  <a:lnTo>
                    <a:pt x="220835" y="407830"/>
                  </a:lnTo>
                  <a:lnTo>
                    <a:pt x="63149" y="407830"/>
                  </a:lnTo>
                  <a:lnTo>
                    <a:pt x="47966" y="404758"/>
                  </a:lnTo>
                  <a:lnTo>
                    <a:pt x="35553" y="396384"/>
                  </a:lnTo>
                  <a:lnTo>
                    <a:pt x="27177" y="383972"/>
                  </a:lnTo>
                  <a:lnTo>
                    <a:pt x="24103" y="368784"/>
                  </a:lnTo>
                  <a:lnTo>
                    <a:pt x="24103" y="112300"/>
                  </a:lnTo>
                  <a:lnTo>
                    <a:pt x="49967" y="49957"/>
                  </a:lnTo>
                  <a:lnTo>
                    <a:pt x="112300" y="24093"/>
                  </a:lnTo>
                  <a:lnTo>
                    <a:pt x="189565" y="24093"/>
                  </a:lnTo>
                  <a:lnTo>
                    <a:pt x="166960" y="8838"/>
                  </a:lnTo>
                  <a:lnTo>
                    <a:pt x="123294" y="0"/>
                  </a:lnTo>
                  <a:close/>
                </a:path>
                <a:path w="235584" h="432435">
                  <a:moveTo>
                    <a:pt x="189565" y="24093"/>
                  </a:moveTo>
                  <a:lnTo>
                    <a:pt x="123294" y="24093"/>
                  </a:lnTo>
                  <a:lnTo>
                    <a:pt x="157589" y="31036"/>
                  </a:lnTo>
                  <a:lnTo>
                    <a:pt x="185627" y="49957"/>
                  </a:lnTo>
                  <a:lnTo>
                    <a:pt x="204548" y="77999"/>
                  </a:lnTo>
                  <a:lnTo>
                    <a:pt x="211490" y="112300"/>
                  </a:lnTo>
                  <a:lnTo>
                    <a:pt x="211490" y="368784"/>
                  </a:lnTo>
                  <a:lnTo>
                    <a:pt x="208417" y="383972"/>
                  </a:lnTo>
                  <a:lnTo>
                    <a:pt x="200041" y="396384"/>
                  </a:lnTo>
                  <a:lnTo>
                    <a:pt x="187628" y="404758"/>
                  </a:lnTo>
                  <a:lnTo>
                    <a:pt x="172445" y="407830"/>
                  </a:lnTo>
                  <a:lnTo>
                    <a:pt x="220835" y="407830"/>
                  </a:lnTo>
                  <a:lnTo>
                    <a:pt x="230614" y="393337"/>
                  </a:lnTo>
                  <a:lnTo>
                    <a:pt x="235584" y="368784"/>
                  </a:lnTo>
                  <a:lnTo>
                    <a:pt x="235584" y="112300"/>
                  </a:lnTo>
                  <a:lnTo>
                    <a:pt x="226745" y="68628"/>
                  </a:lnTo>
                  <a:lnTo>
                    <a:pt x="202657" y="32928"/>
                  </a:lnTo>
                  <a:lnTo>
                    <a:pt x="189565" y="2409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1094645" y="4917621"/>
              <a:ext cx="235585" cy="432434"/>
            </a:xfrm>
            <a:custGeom>
              <a:avLst/>
              <a:gdLst/>
              <a:ahLst/>
              <a:cxnLst/>
              <a:rect l="l" t="t" r="r" b="b"/>
              <a:pathLst>
                <a:path w="235584" h="432435">
                  <a:moveTo>
                    <a:pt x="123294" y="0"/>
                  </a:moveTo>
                  <a:lnTo>
                    <a:pt x="112300" y="0"/>
                  </a:lnTo>
                  <a:lnTo>
                    <a:pt x="68628" y="8838"/>
                  </a:lnTo>
                  <a:lnTo>
                    <a:pt x="32928" y="32928"/>
                  </a:lnTo>
                  <a:lnTo>
                    <a:pt x="8838" y="68628"/>
                  </a:lnTo>
                  <a:lnTo>
                    <a:pt x="0" y="112300"/>
                  </a:lnTo>
                  <a:lnTo>
                    <a:pt x="0" y="368784"/>
                  </a:lnTo>
                  <a:lnTo>
                    <a:pt x="4969" y="393337"/>
                  </a:lnTo>
                  <a:lnTo>
                    <a:pt x="18515" y="413410"/>
                  </a:lnTo>
                  <a:lnTo>
                    <a:pt x="38590" y="426954"/>
                  </a:lnTo>
                  <a:lnTo>
                    <a:pt x="63149" y="431924"/>
                  </a:lnTo>
                  <a:lnTo>
                    <a:pt x="172445" y="431924"/>
                  </a:lnTo>
                  <a:lnTo>
                    <a:pt x="196998" y="426954"/>
                  </a:lnTo>
                  <a:lnTo>
                    <a:pt x="217070" y="413410"/>
                  </a:lnTo>
                  <a:lnTo>
                    <a:pt x="220835" y="407830"/>
                  </a:lnTo>
                  <a:lnTo>
                    <a:pt x="63149" y="407830"/>
                  </a:lnTo>
                  <a:lnTo>
                    <a:pt x="47966" y="404758"/>
                  </a:lnTo>
                  <a:lnTo>
                    <a:pt x="35553" y="396384"/>
                  </a:lnTo>
                  <a:lnTo>
                    <a:pt x="27177" y="383972"/>
                  </a:lnTo>
                  <a:lnTo>
                    <a:pt x="24103" y="368784"/>
                  </a:lnTo>
                  <a:lnTo>
                    <a:pt x="24103" y="112300"/>
                  </a:lnTo>
                  <a:lnTo>
                    <a:pt x="49967" y="49957"/>
                  </a:lnTo>
                  <a:lnTo>
                    <a:pt x="112300" y="24093"/>
                  </a:lnTo>
                  <a:lnTo>
                    <a:pt x="189565" y="24093"/>
                  </a:lnTo>
                  <a:lnTo>
                    <a:pt x="166960" y="8838"/>
                  </a:lnTo>
                  <a:lnTo>
                    <a:pt x="123294" y="0"/>
                  </a:lnTo>
                  <a:close/>
                </a:path>
                <a:path w="235584" h="432435">
                  <a:moveTo>
                    <a:pt x="189565" y="24093"/>
                  </a:moveTo>
                  <a:lnTo>
                    <a:pt x="123294" y="24093"/>
                  </a:lnTo>
                  <a:lnTo>
                    <a:pt x="157589" y="31036"/>
                  </a:lnTo>
                  <a:lnTo>
                    <a:pt x="185627" y="49957"/>
                  </a:lnTo>
                  <a:lnTo>
                    <a:pt x="204548" y="77999"/>
                  </a:lnTo>
                  <a:lnTo>
                    <a:pt x="211490" y="112300"/>
                  </a:lnTo>
                  <a:lnTo>
                    <a:pt x="211490" y="368784"/>
                  </a:lnTo>
                  <a:lnTo>
                    <a:pt x="208417" y="383972"/>
                  </a:lnTo>
                  <a:lnTo>
                    <a:pt x="200041" y="396384"/>
                  </a:lnTo>
                  <a:lnTo>
                    <a:pt x="187628" y="404758"/>
                  </a:lnTo>
                  <a:lnTo>
                    <a:pt x="172445" y="407830"/>
                  </a:lnTo>
                  <a:lnTo>
                    <a:pt x="220835" y="407830"/>
                  </a:lnTo>
                  <a:lnTo>
                    <a:pt x="230614" y="393337"/>
                  </a:lnTo>
                  <a:lnTo>
                    <a:pt x="235584" y="368784"/>
                  </a:lnTo>
                  <a:lnTo>
                    <a:pt x="235584" y="112300"/>
                  </a:lnTo>
                  <a:lnTo>
                    <a:pt x="226745" y="68628"/>
                  </a:lnTo>
                  <a:lnTo>
                    <a:pt x="202657" y="32928"/>
                  </a:lnTo>
                  <a:lnTo>
                    <a:pt x="189565" y="2409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517378" y="5325455"/>
              <a:ext cx="528955" cy="24130"/>
            </a:xfrm>
            <a:custGeom>
              <a:avLst/>
              <a:gdLst/>
              <a:ahLst/>
              <a:cxnLst/>
              <a:rect l="l" t="t" r="r" b="b"/>
              <a:pathLst>
                <a:path w="528954" h="24129">
                  <a:moveTo>
                    <a:pt x="523334" y="0"/>
                  </a:moveTo>
                  <a:lnTo>
                    <a:pt x="5402" y="0"/>
                  </a:lnTo>
                  <a:lnTo>
                    <a:pt x="0" y="5392"/>
                  </a:lnTo>
                  <a:lnTo>
                    <a:pt x="0" y="18701"/>
                  </a:lnTo>
                  <a:lnTo>
                    <a:pt x="5402" y="24093"/>
                  </a:lnTo>
                  <a:lnTo>
                    <a:pt x="516685" y="24093"/>
                  </a:lnTo>
                  <a:lnTo>
                    <a:pt x="523334" y="24093"/>
                  </a:lnTo>
                  <a:lnTo>
                    <a:pt x="528737" y="18701"/>
                  </a:lnTo>
                  <a:lnTo>
                    <a:pt x="528737" y="5392"/>
                  </a:lnTo>
                  <a:lnTo>
                    <a:pt x="523334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534951" y="5045838"/>
              <a:ext cx="494030" cy="24130"/>
            </a:xfrm>
            <a:custGeom>
              <a:avLst/>
              <a:gdLst/>
              <a:ahLst/>
              <a:cxnLst/>
              <a:rect l="l" t="t" r="r" b="b"/>
              <a:pathLst>
                <a:path w="494029" h="24129">
                  <a:moveTo>
                    <a:pt x="488173" y="0"/>
                  </a:moveTo>
                  <a:lnTo>
                    <a:pt x="5392" y="0"/>
                  </a:lnTo>
                  <a:lnTo>
                    <a:pt x="0" y="5402"/>
                  </a:lnTo>
                  <a:lnTo>
                    <a:pt x="0" y="18701"/>
                  </a:lnTo>
                  <a:lnTo>
                    <a:pt x="5392" y="24103"/>
                  </a:lnTo>
                  <a:lnTo>
                    <a:pt x="481524" y="24103"/>
                  </a:lnTo>
                  <a:lnTo>
                    <a:pt x="488173" y="24103"/>
                  </a:lnTo>
                  <a:lnTo>
                    <a:pt x="493576" y="18701"/>
                  </a:lnTo>
                  <a:lnTo>
                    <a:pt x="493576" y="5402"/>
                  </a:lnTo>
                  <a:lnTo>
                    <a:pt x="48817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342078" y="4585840"/>
              <a:ext cx="879475" cy="266700"/>
            </a:xfrm>
            <a:custGeom>
              <a:avLst/>
              <a:gdLst/>
              <a:ahLst/>
              <a:cxnLst/>
              <a:rect l="l" t="t" r="r" b="b"/>
              <a:pathLst>
                <a:path w="879475" h="266700">
                  <a:moveTo>
                    <a:pt x="580505" y="0"/>
                  </a:moveTo>
                  <a:lnTo>
                    <a:pt x="298807" y="0"/>
                  </a:lnTo>
                  <a:lnTo>
                    <a:pt x="250414" y="3828"/>
                  </a:lnTo>
                  <a:lnTo>
                    <a:pt x="204352" y="14952"/>
                  </a:lnTo>
                  <a:lnTo>
                    <a:pt x="161265" y="32831"/>
                  </a:lnTo>
                  <a:lnTo>
                    <a:pt x="121792" y="56922"/>
                  </a:lnTo>
                  <a:lnTo>
                    <a:pt x="86575" y="86684"/>
                  </a:lnTo>
                  <a:lnTo>
                    <a:pt x="56256" y="121575"/>
                  </a:lnTo>
                  <a:lnTo>
                    <a:pt x="31477" y="161053"/>
                  </a:lnTo>
                  <a:lnTo>
                    <a:pt x="12877" y="204577"/>
                  </a:lnTo>
                  <a:lnTo>
                    <a:pt x="1099" y="251604"/>
                  </a:lnTo>
                  <a:lnTo>
                    <a:pt x="0" y="258159"/>
                  </a:lnTo>
                  <a:lnTo>
                    <a:pt x="4418" y="264379"/>
                  </a:lnTo>
                  <a:lnTo>
                    <a:pt x="10994" y="265468"/>
                  </a:lnTo>
                  <a:lnTo>
                    <a:pt x="12994" y="265646"/>
                  </a:lnTo>
                  <a:lnTo>
                    <a:pt x="18774" y="265646"/>
                  </a:lnTo>
                  <a:lnTo>
                    <a:pt x="23884" y="261478"/>
                  </a:lnTo>
                  <a:lnTo>
                    <a:pt x="24868" y="255583"/>
                  </a:lnTo>
                  <a:lnTo>
                    <a:pt x="37509" y="207126"/>
                  </a:lnTo>
                  <a:lnTo>
                    <a:pt x="58003" y="162828"/>
                  </a:lnTo>
                  <a:lnTo>
                    <a:pt x="85509" y="123397"/>
                  </a:lnTo>
                  <a:lnTo>
                    <a:pt x="119187" y="89544"/>
                  </a:lnTo>
                  <a:lnTo>
                    <a:pt x="158196" y="61978"/>
                  </a:lnTo>
                  <a:lnTo>
                    <a:pt x="201697" y="41410"/>
                  </a:lnTo>
                  <a:lnTo>
                    <a:pt x="248847" y="28548"/>
                  </a:lnTo>
                  <a:lnTo>
                    <a:pt x="298807" y="24103"/>
                  </a:lnTo>
                  <a:lnTo>
                    <a:pt x="580505" y="24103"/>
                  </a:lnTo>
                  <a:lnTo>
                    <a:pt x="630469" y="28548"/>
                  </a:lnTo>
                  <a:lnTo>
                    <a:pt x="677620" y="41410"/>
                  </a:lnTo>
                  <a:lnTo>
                    <a:pt x="721121" y="61978"/>
                  </a:lnTo>
                  <a:lnTo>
                    <a:pt x="760129" y="89544"/>
                  </a:lnTo>
                  <a:lnTo>
                    <a:pt x="793806" y="123397"/>
                  </a:lnTo>
                  <a:lnTo>
                    <a:pt x="821311" y="162828"/>
                  </a:lnTo>
                  <a:lnTo>
                    <a:pt x="841804" y="207126"/>
                  </a:lnTo>
                  <a:lnTo>
                    <a:pt x="854445" y="255583"/>
                  </a:lnTo>
                  <a:lnTo>
                    <a:pt x="855555" y="262149"/>
                  </a:lnTo>
                  <a:lnTo>
                    <a:pt x="861795" y="266588"/>
                  </a:lnTo>
                  <a:lnTo>
                    <a:pt x="874894" y="264379"/>
                  </a:lnTo>
                  <a:lnTo>
                    <a:pt x="879313" y="258159"/>
                  </a:lnTo>
                  <a:lnTo>
                    <a:pt x="878214" y="251604"/>
                  </a:lnTo>
                  <a:lnTo>
                    <a:pt x="866439" y="204577"/>
                  </a:lnTo>
                  <a:lnTo>
                    <a:pt x="847841" y="161053"/>
                  </a:lnTo>
                  <a:lnTo>
                    <a:pt x="823063" y="121575"/>
                  </a:lnTo>
                  <a:lnTo>
                    <a:pt x="792745" y="86684"/>
                  </a:lnTo>
                  <a:lnTo>
                    <a:pt x="757528" y="56922"/>
                  </a:lnTo>
                  <a:lnTo>
                    <a:pt x="718055" y="32831"/>
                  </a:lnTo>
                  <a:lnTo>
                    <a:pt x="674966" y="14952"/>
                  </a:lnTo>
                  <a:lnTo>
                    <a:pt x="628902" y="3828"/>
                  </a:lnTo>
                  <a:lnTo>
                    <a:pt x="58050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581837" y="4327410"/>
              <a:ext cx="59055" cy="81280"/>
            </a:xfrm>
            <a:custGeom>
              <a:avLst/>
              <a:gdLst/>
              <a:ahLst/>
              <a:cxnLst/>
              <a:rect l="l" t="t" r="r" b="b"/>
              <a:pathLst>
                <a:path w="59054" h="81279">
                  <a:moveTo>
                    <a:pt x="45098" y="0"/>
                  </a:moveTo>
                  <a:lnTo>
                    <a:pt x="37726" y="2031"/>
                  </a:lnTo>
                  <a:lnTo>
                    <a:pt x="0" y="68961"/>
                  </a:lnTo>
                  <a:lnTo>
                    <a:pt x="2052" y="76311"/>
                  </a:lnTo>
                  <a:lnTo>
                    <a:pt x="9716" y="80625"/>
                  </a:lnTo>
                  <a:lnTo>
                    <a:pt x="11748" y="81138"/>
                  </a:lnTo>
                  <a:lnTo>
                    <a:pt x="13758" y="81138"/>
                  </a:lnTo>
                  <a:lnTo>
                    <a:pt x="17957" y="81138"/>
                  </a:lnTo>
                  <a:lnTo>
                    <a:pt x="22051" y="78929"/>
                  </a:lnTo>
                  <a:lnTo>
                    <a:pt x="58710" y="13863"/>
                  </a:lnTo>
                  <a:lnTo>
                    <a:pt x="56657" y="6523"/>
                  </a:lnTo>
                  <a:lnTo>
                    <a:pt x="4509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920320" y="4327400"/>
              <a:ext cx="59055" cy="81280"/>
            </a:xfrm>
            <a:custGeom>
              <a:avLst/>
              <a:gdLst/>
              <a:ahLst/>
              <a:cxnLst/>
              <a:rect l="l" t="t" r="r" b="b"/>
              <a:pathLst>
                <a:path w="59054" h="81279">
                  <a:moveTo>
                    <a:pt x="13622" y="0"/>
                  </a:moveTo>
                  <a:lnTo>
                    <a:pt x="2052" y="6533"/>
                  </a:lnTo>
                  <a:lnTo>
                    <a:pt x="0" y="13873"/>
                  </a:lnTo>
                  <a:lnTo>
                    <a:pt x="36658" y="78940"/>
                  </a:lnTo>
                  <a:lnTo>
                    <a:pt x="40752" y="81149"/>
                  </a:lnTo>
                  <a:lnTo>
                    <a:pt x="44951" y="81149"/>
                  </a:lnTo>
                  <a:lnTo>
                    <a:pt x="46961" y="81149"/>
                  </a:lnTo>
                  <a:lnTo>
                    <a:pt x="48993" y="80636"/>
                  </a:lnTo>
                  <a:lnTo>
                    <a:pt x="56657" y="76322"/>
                  </a:lnTo>
                  <a:lnTo>
                    <a:pt x="58710" y="68971"/>
                  </a:lnTo>
                  <a:lnTo>
                    <a:pt x="20983" y="2031"/>
                  </a:lnTo>
                  <a:lnTo>
                    <a:pt x="13622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768389" y="4377744"/>
              <a:ext cx="24130" cy="88900"/>
            </a:xfrm>
            <a:custGeom>
              <a:avLst/>
              <a:gdLst/>
              <a:ahLst/>
              <a:cxnLst/>
              <a:rect l="l" t="t" r="r" b="b"/>
              <a:pathLst>
                <a:path w="24129" h="88900">
                  <a:moveTo>
                    <a:pt x="18701" y="0"/>
                  </a:moveTo>
                  <a:lnTo>
                    <a:pt x="5392" y="0"/>
                  </a:lnTo>
                  <a:lnTo>
                    <a:pt x="0" y="5392"/>
                  </a:lnTo>
                  <a:lnTo>
                    <a:pt x="0" y="83452"/>
                  </a:lnTo>
                  <a:lnTo>
                    <a:pt x="5392" y="88845"/>
                  </a:lnTo>
                  <a:lnTo>
                    <a:pt x="12041" y="88845"/>
                  </a:lnTo>
                  <a:lnTo>
                    <a:pt x="18701" y="88845"/>
                  </a:lnTo>
                  <a:lnTo>
                    <a:pt x="24093" y="83452"/>
                  </a:lnTo>
                  <a:lnTo>
                    <a:pt x="24093" y="5392"/>
                  </a:lnTo>
                  <a:lnTo>
                    <a:pt x="18701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697951" y="4146539"/>
              <a:ext cx="164979" cy="164989"/>
            </a:xfrm>
            <a:prstGeom prst="rect">
              <a:avLst/>
            </a:prstGeom>
          </p:spPr>
        </p:pic>
      </p:grpSp>
      <p:grpSp>
        <p:nvGrpSpPr>
          <p:cNvPr id="319" name="Grupo 318">
            <a:extLst>
              <a:ext uri="{FF2B5EF4-FFF2-40B4-BE49-F238E27FC236}">
                <a16:creationId xmlns:a16="http://schemas.microsoft.com/office/drawing/2014/main" id="{1454DC74-8E4B-D316-8F91-76E9E47A3852}"/>
              </a:ext>
            </a:extLst>
          </p:cNvPr>
          <p:cNvGrpSpPr/>
          <p:nvPr/>
        </p:nvGrpSpPr>
        <p:grpSpPr>
          <a:xfrm>
            <a:off x="5293033" y="7333563"/>
            <a:ext cx="1251937" cy="1119505"/>
            <a:chOff x="5293033" y="7333563"/>
            <a:chExt cx="1251937" cy="1119505"/>
          </a:xfrm>
        </p:grpSpPr>
        <p:grpSp>
          <p:nvGrpSpPr>
            <p:cNvPr id="233" name="object 233"/>
            <p:cNvGrpSpPr/>
            <p:nvPr/>
          </p:nvGrpSpPr>
          <p:grpSpPr>
            <a:xfrm>
              <a:off x="5293033" y="7333563"/>
              <a:ext cx="631190" cy="1119505"/>
              <a:chOff x="5293033" y="7333563"/>
              <a:chExt cx="631190" cy="1119505"/>
            </a:xfrm>
          </p:grpSpPr>
          <p:sp>
            <p:nvSpPr>
              <p:cNvPr id="234" name="object 234"/>
              <p:cNvSpPr/>
              <p:nvPr/>
            </p:nvSpPr>
            <p:spPr>
              <a:xfrm>
                <a:off x="5293029" y="7333570"/>
                <a:ext cx="631190" cy="1119505"/>
              </a:xfrm>
              <a:custGeom>
                <a:avLst/>
                <a:gdLst/>
                <a:ahLst/>
                <a:cxnLst/>
                <a:rect l="l" t="t" r="r" b="b"/>
                <a:pathLst>
                  <a:path w="631189" h="1119504">
                    <a:moveTo>
                      <a:pt x="630936" y="150698"/>
                    </a:moveTo>
                    <a:lnTo>
                      <a:pt x="623239" y="103111"/>
                    </a:lnTo>
                    <a:lnTo>
                      <a:pt x="606831" y="71437"/>
                    </a:lnTo>
                    <a:lnTo>
                      <a:pt x="606831" y="150698"/>
                    </a:lnTo>
                    <a:lnTo>
                      <a:pt x="606831" y="956830"/>
                    </a:lnTo>
                    <a:lnTo>
                      <a:pt x="599770" y="1000493"/>
                    </a:lnTo>
                    <a:lnTo>
                      <a:pt x="580123" y="1038440"/>
                    </a:lnTo>
                    <a:lnTo>
                      <a:pt x="550164" y="1068400"/>
                    </a:lnTo>
                    <a:lnTo>
                      <a:pt x="512203" y="1088059"/>
                    </a:lnTo>
                    <a:lnTo>
                      <a:pt x="468541" y="1095121"/>
                    </a:lnTo>
                    <a:lnTo>
                      <a:pt x="424865" y="1088059"/>
                    </a:lnTo>
                    <a:lnTo>
                      <a:pt x="386918" y="1068400"/>
                    </a:lnTo>
                    <a:lnTo>
                      <a:pt x="356958" y="1038440"/>
                    </a:lnTo>
                    <a:lnTo>
                      <a:pt x="337299" y="1000493"/>
                    </a:lnTo>
                    <a:lnTo>
                      <a:pt x="330238" y="956830"/>
                    </a:lnTo>
                    <a:lnTo>
                      <a:pt x="330238" y="952030"/>
                    </a:lnTo>
                    <a:lnTo>
                      <a:pt x="330796" y="951280"/>
                    </a:lnTo>
                    <a:lnTo>
                      <a:pt x="330238" y="947204"/>
                    </a:lnTo>
                    <a:lnTo>
                      <a:pt x="330238" y="881722"/>
                    </a:lnTo>
                    <a:lnTo>
                      <a:pt x="324840" y="876338"/>
                    </a:lnTo>
                    <a:lnTo>
                      <a:pt x="311543" y="876338"/>
                    </a:lnTo>
                    <a:lnTo>
                      <a:pt x="306146" y="881722"/>
                    </a:lnTo>
                    <a:lnTo>
                      <a:pt x="306146" y="935634"/>
                    </a:lnTo>
                    <a:lnTo>
                      <a:pt x="300609" y="936002"/>
                    </a:lnTo>
                    <a:lnTo>
                      <a:pt x="292696" y="936002"/>
                    </a:lnTo>
                    <a:lnTo>
                      <a:pt x="243967" y="928941"/>
                    </a:lnTo>
                    <a:lnTo>
                      <a:pt x="201612" y="909320"/>
                    </a:lnTo>
                    <a:lnTo>
                      <a:pt x="168186" y="879398"/>
                    </a:lnTo>
                    <a:lnTo>
                      <a:pt x="146240" y="841502"/>
                    </a:lnTo>
                    <a:lnTo>
                      <a:pt x="138366" y="797902"/>
                    </a:lnTo>
                    <a:lnTo>
                      <a:pt x="146240" y="754291"/>
                    </a:lnTo>
                    <a:lnTo>
                      <a:pt x="168186" y="716394"/>
                    </a:lnTo>
                    <a:lnTo>
                      <a:pt x="201612" y="686473"/>
                    </a:lnTo>
                    <a:lnTo>
                      <a:pt x="243967" y="666851"/>
                    </a:lnTo>
                    <a:lnTo>
                      <a:pt x="292696" y="659803"/>
                    </a:lnTo>
                    <a:lnTo>
                      <a:pt x="299351" y="659803"/>
                    </a:lnTo>
                    <a:lnTo>
                      <a:pt x="304749" y="654418"/>
                    </a:lnTo>
                    <a:lnTo>
                      <a:pt x="304749" y="641096"/>
                    </a:lnTo>
                    <a:lnTo>
                      <a:pt x="299351" y="635698"/>
                    </a:lnTo>
                    <a:lnTo>
                      <a:pt x="292696" y="635698"/>
                    </a:lnTo>
                    <a:lnTo>
                      <a:pt x="245313" y="641502"/>
                    </a:lnTo>
                    <a:lnTo>
                      <a:pt x="202704" y="657885"/>
                    </a:lnTo>
                    <a:lnTo>
                      <a:pt x="166585" y="683260"/>
                    </a:lnTo>
                    <a:lnTo>
                      <a:pt x="138658" y="716102"/>
                    </a:lnTo>
                    <a:lnTo>
                      <a:pt x="120650" y="754837"/>
                    </a:lnTo>
                    <a:lnTo>
                      <a:pt x="120523" y="755675"/>
                    </a:lnTo>
                    <a:lnTo>
                      <a:pt x="96621" y="737628"/>
                    </a:lnTo>
                    <a:lnTo>
                      <a:pt x="66078" y="701357"/>
                    </a:lnTo>
                    <a:lnTo>
                      <a:pt x="43281" y="658609"/>
                    </a:lnTo>
                    <a:lnTo>
                      <a:pt x="29032" y="610870"/>
                    </a:lnTo>
                    <a:lnTo>
                      <a:pt x="24104" y="559612"/>
                    </a:lnTo>
                    <a:lnTo>
                      <a:pt x="29413" y="506641"/>
                    </a:lnTo>
                    <a:lnTo>
                      <a:pt x="44551" y="457974"/>
                    </a:lnTo>
                    <a:lnTo>
                      <a:pt x="68287" y="415023"/>
                    </a:lnTo>
                    <a:lnTo>
                      <a:pt x="99415" y="379183"/>
                    </a:lnTo>
                    <a:lnTo>
                      <a:pt x="136715" y="351853"/>
                    </a:lnTo>
                    <a:lnTo>
                      <a:pt x="176695" y="335368"/>
                    </a:lnTo>
                    <a:lnTo>
                      <a:pt x="176987" y="335368"/>
                    </a:lnTo>
                    <a:lnTo>
                      <a:pt x="179819" y="334327"/>
                    </a:lnTo>
                    <a:lnTo>
                      <a:pt x="224980" y="328307"/>
                    </a:lnTo>
                    <a:lnTo>
                      <a:pt x="234289" y="328485"/>
                    </a:lnTo>
                    <a:lnTo>
                      <a:pt x="245554" y="329450"/>
                    </a:lnTo>
                    <a:lnTo>
                      <a:pt x="251307" y="324408"/>
                    </a:lnTo>
                    <a:lnTo>
                      <a:pt x="252361" y="311150"/>
                    </a:lnTo>
                    <a:lnTo>
                      <a:pt x="247408" y="305358"/>
                    </a:lnTo>
                    <a:lnTo>
                      <a:pt x="235559" y="304406"/>
                    </a:lnTo>
                    <a:lnTo>
                      <a:pt x="224980" y="304203"/>
                    </a:lnTo>
                    <a:lnTo>
                      <a:pt x="179705" y="309397"/>
                    </a:lnTo>
                    <a:lnTo>
                      <a:pt x="178498" y="309829"/>
                    </a:lnTo>
                    <a:lnTo>
                      <a:pt x="172897" y="302907"/>
                    </a:lnTo>
                    <a:lnTo>
                      <a:pt x="165785" y="290118"/>
                    </a:lnTo>
                    <a:lnTo>
                      <a:pt x="161467" y="276834"/>
                    </a:lnTo>
                    <a:lnTo>
                      <a:pt x="160007" y="263207"/>
                    </a:lnTo>
                    <a:lnTo>
                      <a:pt x="171678" y="225132"/>
                    </a:lnTo>
                    <a:lnTo>
                      <a:pt x="203479" y="194005"/>
                    </a:lnTo>
                    <a:lnTo>
                      <a:pt x="250596" y="172999"/>
                    </a:lnTo>
                    <a:lnTo>
                      <a:pt x="308241" y="165290"/>
                    </a:lnTo>
                    <a:lnTo>
                      <a:pt x="334124" y="166865"/>
                    </a:lnTo>
                    <a:lnTo>
                      <a:pt x="334937" y="167665"/>
                    </a:lnTo>
                    <a:lnTo>
                      <a:pt x="339064" y="167665"/>
                    </a:lnTo>
                    <a:lnTo>
                      <a:pt x="360768" y="171704"/>
                    </a:lnTo>
                    <a:lnTo>
                      <a:pt x="384810" y="179501"/>
                    </a:lnTo>
                    <a:lnTo>
                      <a:pt x="406552" y="190144"/>
                    </a:lnTo>
                    <a:lnTo>
                      <a:pt x="412280" y="193535"/>
                    </a:lnTo>
                    <a:lnTo>
                      <a:pt x="419671" y="191617"/>
                    </a:lnTo>
                    <a:lnTo>
                      <a:pt x="426415" y="180162"/>
                    </a:lnTo>
                    <a:lnTo>
                      <a:pt x="424510" y="172770"/>
                    </a:lnTo>
                    <a:lnTo>
                      <a:pt x="418782" y="169379"/>
                    </a:lnTo>
                    <a:lnTo>
                      <a:pt x="394182" y="157302"/>
                    </a:lnTo>
                    <a:lnTo>
                      <a:pt x="367106" y="148463"/>
                    </a:lnTo>
                    <a:lnTo>
                      <a:pt x="354571" y="146113"/>
                    </a:lnTo>
                    <a:lnTo>
                      <a:pt x="363601" y="101473"/>
                    </a:lnTo>
                    <a:lnTo>
                      <a:pt x="390766" y="61226"/>
                    </a:lnTo>
                    <a:lnTo>
                      <a:pt x="431012" y="34061"/>
                    </a:lnTo>
                    <a:lnTo>
                      <a:pt x="480237" y="24104"/>
                    </a:lnTo>
                    <a:lnTo>
                      <a:pt x="529463" y="34061"/>
                    </a:lnTo>
                    <a:lnTo>
                      <a:pt x="569709" y="61226"/>
                    </a:lnTo>
                    <a:lnTo>
                      <a:pt x="596874" y="101473"/>
                    </a:lnTo>
                    <a:lnTo>
                      <a:pt x="606831" y="150698"/>
                    </a:lnTo>
                    <a:lnTo>
                      <a:pt x="606831" y="71437"/>
                    </a:lnTo>
                    <a:lnTo>
                      <a:pt x="601814" y="61747"/>
                    </a:lnTo>
                    <a:lnTo>
                      <a:pt x="569175" y="29108"/>
                    </a:lnTo>
                    <a:lnTo>
                      <a:pt x="527812" y="7696"/>
                    </a:lnTo>
                    <a:lnTo>
                      <a:pt x="480237" y="0"/>
                    </a:lnTo>
                    <a:lnTo>
                      <a:pt x="432663" y="7696"/>
                    </a:lnTo>
                    <a:lnTo>
                      <a:pt x="391299" y="29108"/>
                    </a:lnTo>
                    <a:lnTo>
                      <a:pt x="358660" y="61747"/>
                    </a:lnTo>
                    <a:lnTo>
                      <a:pt x="337248" y="103111"/>
                    </a:lnTo>
                    <a:lnTo>
                      <a:pt x="330860" y="142582"/>
                    </a:lnTo>
                    <a:lnTo>
                      <a:pt x="308241" y="141185"/>
                    </a:lnTo>
                    <a:lnTo>
                      <a:pt x="253834" y="147421"/>
                    </a:lnTo>
                    <a:lnTo>
                      <a:pt x="206540" y="164757"/>
                    </a:lnTo>
                    <a:lnTo>
                      <a:pt x="169214" y="191185"/>
                    </a:lnTo>
                    <a:lnTo>
                      <a:pt x="144716" y="224688"/>
                    </a:lnTo>
                    <a:lnTo>
                      <a:pt x="135915" y="263207"/>
                    </a:lnTo>
                    <a:lnTo>
                      <a:pt x="137795" y="281444"/>
                    </a:lnTo>
                    <a:lnTo>
                      <a:pt x="143395" y="299097"/>
                    </a:lnTo>
                    <a:lnTo>
                      <a:pt x="152577" y="315899"/>
                    </a:lnTo>
                    <a:lnTo>
                      <a:pt x="154508" y="318300"/>
                    </a:lnTo>
                    <a:lnTo>
                      <a:pt x="137490" y="324307"/>
                    </a:lnTo>
                    <a:lnTo>
                      <a:pt x="99275" y="347878"/>
                    </a:lnTo>
                    <a:lnTo>
                      <a:pt x="65963" y="379095"/>
                    </a:lnTo>
                    <a:lnTo>
                      <a:pt x="38468" y="416902"/>
                    </a:lnTo>
                    <a:lnTo>
                      <a:pt x="17703" y="460286"/>
                    </a:lnTo>
                    <a:lnTo>
                      <a:pt x="4572" y="508203"/>
                    </a:lnTo>
                    <a:lnTo>
                      <a:pt x="0" y="559612"/>
                    </a:lnTo>
                    <a:lnTo>
                      <a:pt x="3810" y="606729"/>
                    </a:lnTo>
                    <a:lnTo>
                      <a:pt x="14897" y="651395"/>
                    </a:lnTo>
                    <a:lnTo>
                      <a:pt x="32766" y="692683"/>
                    </a:lnTo>
                    <a:lnTo>
                      <a:pt x="56896" y="729627"/>
                    </a:lnTo>
                    <a:lnTo>
                      <a:pt x="86791" y="761301"/>
                    </a:lnTo>
                    <a:lnTo>
                      <a:pt x="116497" y="782802"/>
                    </a:lnTo>
                    <a:lnTo>
                      <a:pt x="114261" y="797902"/>
                    </a:lnTo>
                    <a:lnTo>
                      <a:pt x="120650" y="840968"/>
                    </a:lnTo>
                    <a:lnTo>
                      <a:pt x="138658" y="879703"/>
                    </a:lnTo>
                    <a:lnTo>
                      <a:pt x="166585" y="912545"/>
                    </a:lnTo>
                    <a:lnTo>
                      <a:pt x="202704" y="937920"/>
                    </a:lnTo>
                    <a:lnTo>
                      <a:pt x="245313" y="954303"/>
                    </a:lnTo>
                    <a:lnTo>
                      <a:pt x="292696" y="960107"/>
                    </a:lnTo>
                    <a:lnTo>
                      <a:pt x="299453" y="959993"/>
                    </a:lnTo>
                    <a:lnTo>
                      <a:pt x="306209" y="959637"/>
                    </a:lnTo>
                    <a:lnTo>
                      <a:pt x="306514" y="959612"/>
                    </a:lnTo>
                    <a:lnTo>
                      <a:pt x="311950" y="999947"/>
                    </a:lnTo>
                    <a:lnTo>
                      <a:pt x="328345" y="1038733"/>
                    </a:lnTo>
                    <a:lnTo>
                      <a:pt x="353758" y="1071600"/>
                    </a:lnTo>
                    <a:lnTo>
                      <a:pt x="386638" y="1097013"/>
                    </a:lnTo>
                    <a:lnTo>
                      <a:pt x="425411" y="1113409"/>
                    </a:lnTo>
                    <a:lnTo>
                      <a:pt x="468541" y="1119225"/>
                    </a:lnTo>
                    <a:lnTo>
                      <a:pt x="511657" y="1113409"/>
                    </a:lnTo>
                    <a:lnTo>
                      <a:pt x="550443" y="1097013"/>
                    </a:lnTo>
                    <a:lnTo>
                      <a:pt x="583311" y="1071600"/>
                    </a:lnTo>
                    <a:lnTo>
                      <a:pt x="608723" y="1038733"/>
                    </a:lnTo>
                    <a:lnTo>
                      <a:pt x="625119" y="999947"/>
                    </a:lnTo>
                    <a:lnTo>
                      <a:pt x="630936" y="956830"/>
                    </a:lnTo>
                    <a:lnTo>
                      <a:pt x="630936" y="150698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35" name="object 235"/>
              <p:cNvPicPr/>
              <p:nvPr/>
            </p:nvPicPr>
            <p:blipFill>
              <a:blip r:embed="rId82" cstate="print"/>
              <a:stretch>
                <a:fillRect/>
              </a:stretch>
            </p:blipFill>
            <p:spPr>
              <a:xfrm>
                <a:off x="5519305" y="7680950"/>
                <a:ext cx="255593" cy="237145"/>
              </a:xfrm>
              <a:prstGeom prst="rect">
                <a:avLst/>
              </a:prstGeom>
            </p:spPr>
          </p:pic>
          <p:pic>
            <p:nvPicPr>
              <p:cNvPr id="236" name="object 236"/>
              <p:cNvPicPr/>
              <p:nvPr/>
            </p:nvPicPr>
            <p:blipFill>
              <a:blip r:embed="rId83" cstate="print"/>
              <a:stretch>
                <a:fillRect/>
              </a:stretch>
            </p:blipFill>
            <p:spPr>
              <a:xfrm>
                <a:off x="5619561" y="8062197"/>
                <a:ext cx="154443" cy="160095"/>
              </a:xfrm>
              <a:prstGeom prst="rect">
                <a:avLst/>
              </a:prstGeom>
            </p:spPr>
          </p:pic>
        </p:grpSp>
        <p:sp>
          <p:nvSpPr>
            <p:cNvPr id="237" name="object 237"/>
            <p:cNvSpPr/>
            <p:nvPr/>
          </p:nvSpPr>
          <p:spPr>
            <a:xfrm>
              <a:off x="5984900" y="7333570"/>
              <a:ext cx="560070" cy="1092835"/>
            </a:xfrm>
            <a:custGeom>
              <a:avLst/>
              <a:gdLst/>
              <a:ahLst/>
              <a:cxnLst/>
              <a:rect l="l" t="t" r="r" b="b"/>
              <a:pathLst>
                <a:path w="560070" h="1092834">
                  <a:moveTo>
                    <a:pt x="273126" y="546239"/>
                  </a:moveTo>
                  <a:lnTo>
                    <a:pt x="267893" y="495185"/>
                  </a:lnTo>
                  <a:lnTo>
                    <a:pt x="253009" y="446874"/>
                  </a:lnTo>
                  <a:lnTo>
                    <a:pt x="228930" y="402399"/>
                  </a:lnTo>
                  <a:lnTo>
                    <a:pt x="196138" y="362902"/>
                  </a:lnTo>
                  <a:lnTo>
                    <a:pt x="156298" y="330466"/>
                  </a:lnTo>
                  <a:lnTo>
                    <a:pt x="111569" y="306768"/>
                  </a:lnTo>
                  <a:lnTo>
                    <a:pt x="63093" y="292354"/>
                  </a:lnTo>
                  <a:lnTo>
                    <a:pt x="12026" y="287731"/>
                  </a:lnTo>
                  <a:lnTo>
                    <a:pt x="5359" y="287782"/>
                  </a:lnTo>
                  <a:lnTo>
                    <a:pt x="0" y="293204"/>
                  </a:lnTo>
                  <a:lnTo>
                    <a:pt x="63" y="306476"/>
                  </a:lnTo>
                  <a:lnTo>
                    <a:pt x="5461" y="311835"/>
                  </a:lnTo>
                  <a:lnTo>
                    <a:pt x="12090" y="311835"/>
                  </a:lnTo>
                  <a:lnTo>
                    <a:pt x="58585" y="316026"/>
                  </a:lnTo>
                  <a:lnTo>
                    <a:pt x="102552" y="329107"/>
                  </a:lnTo>
                  <a:lnTo>
                    <a:pt x="143078" y="350608"/>
                  </a:lnTo>
                  <a:lnTo>
                    <a:pt x="179184" y="380034"/>
                  </a:lnTo>
                  <a:lnTo>
                    <a:pt x="208940" y="415861"/>
                  </a:lnTo>
                  <a:lnTo>
                    <a:pt x="230784" y="456184"/>
                  </a:lnTo>
                  <a:lnTo>
                    <a:pt x="244284" y="499986"/>
                  </a:lnTo>
                  <a:lnTo>
                    <a:pt x="249021" y="546239"/>
                  </a:lnTo>
                  <a:lnTo>
                    <a:pt x="244284" y="592556"/>
                  </a:lnTo>
                  <a:lnTo>
                    <a:pt x="230784" y="636397"/>
                  </a:lnTo>
                  <a:lnTo>
                    <a:pt x="208940" y="676732"/>
                  </a:lnTo>
                  <a:lnTo>
                    <a:pt x="179184" y="712558"/>
                  </a:lnTo>
                  <a:lnTo>
                    <a:pt x="143306" y="741781"/>
                  </a:lnTo>
                  <a:lnTo>
                    <a:pt x="103060" y="763155"/>
                  </a:lnTo>
                  <a:lnTo>
                    <a:pt x="59423" y="776287"/>
                  </a:lnTo>
                  <a:lnTo>
                    <a:pt x="13411" y="780757"/>
                  </a:lnTo>
                  <a:lnTo>
                    <a:pt x="5461" y="780745"/>
                  </a:lnTo>
                  <a:lnTo>
                    <a:pt x="63" y="786104"/>
                  </a:lnTo>
                  <a:lnTo>
                    <a:pt x="0" y="799401"/>
                  </a:lnTo>
                  <a:lnTo>
                    <a:pt x="5359" y="804824"/>
                  </a:lnTo>
                  <a:lnTo>
                    <a:pt x="13411" y="804862"/>
                  </a:lnTo>
                  <a:lnTo>
                    <a:pt x="64122" y="799934"/>
                  </a:lnTo>
                  <a:lnTo>
                    <a:pt x="112217" y="785456"/>
                  </a:lnTo>
                  <a:lnTo>
                    <a:pt x="156591" y="761885"/>
                  </a:lnTo>
                  <a:lnTo>
                    <a:pt x="196138" y="729678"/>
                  </a:lnTo>
                  <a:lnTo>
                    <a:pt x="228930" y="690181"/>
                  </a:lnTo>
                  <a:lnTo>
                    <a:pt x="253009" y="645706"/>
                  </a:lnTo>
                  <a:lnTo>
                    <a:pt x="267893" y="597357"/>
                  </a:lnTo>
                  <a:lnTo>
                    <a:pt x="273126" y="546239"/>
                  </a:lnTo>
                  <a:close/>
                </a:path>
                <a:path w="560070" h="1092834">
                  <a:moveTo>
                    <a:pt x="559879" y="466940"/>
                  </a:moveTo>
                  <a:lnTo>
                    <a:pt x="557060" y="453047"/>
                  </a:lnTo>
                  <a:lnTo>
                    <a:pt x="549376" y="441680"/>
                  </a:lnTo>
                  <a:lnTo>
                    <a:pt x="537972" y="434022"/>
                  </a:lnTo>
                  <a:lnTo>
                    <a:pt x="524002" y="431215"/>
                  </a:lnTo>
                  <a:lnTo>
                    <a:pt x="420547" y="431800"/>
                  </a:lnTo>
                  <a:lnTo>
                    <a:pt x="381419" y="337591"/>
                  </a:lnTo>
                  <a:lnTo>
                    <a:pt x="454063" y="264299"/>
                  </a:lnTo>
                  <a:lnTo>
                    <a:pt x="464426" y="238887"/>
                  </a:lnTo>
                  <a:lnTo>
                    <a:pt x="463677" y="231889"/>
                  </a:lnTo>
                  <a:lnTo>
                    <a:pt x="342607" y="103873"/>
                  </a:lnTo>
                  <a:lnTo>
                    <a:pt x="317487" y="93510"/>
                  </a:lnTo>
                  <a:lnTo>
                    <a:pt x="310222" y="94259"/>
                  </a:lnTo>
                  <a:lnTo>
                    <a:pt x="303593" y="96316"/>
                  </a:lnTo>
                  <a:lnTo>
                    <a:pt x="297522" y="99631"/>
                  </a:lnTo>
                  <a:lnTo>
                    <a:pt x="292150" y="104127"/>
                  </a:lnTo>
                  <a:lnTo>
                    <a:pt x="219265" y="177749"/>
                  </a:lnTo>
                  <a:lnTo>
                    <a:pt x="125095" y="138925"/>
                  </a:lnTo>
                  <a:lnTo>
                    <a:pt x="124498" y="35547"/>
                  </a:lnTo>
                  <a:lnTo>
                    <a:pt x="102730" y="2794"/>
                  </a:lnTo>
                  <a:lnTo>
                    <a:pt x="88874" y="0"/>
                  </a:lnTo>
                  <a:lnTo>
                    <a:pt x="5422" y="0"/>
                  </a:lnTo>
                  <a:lnTo>
                    <a:pt x="38" y="5397"/>
                  </a:lnTo>
                  <a:lnTo>
                    <a:pt x="38" y="18707"/>
                  </a:lnTo>
                  <a:lnTo>
                    <a:pt x="5422" y="24104"/>
                  </a:lnTo>
                  <a:lnTo>
                    <a:pt x="95237" y="24104"/>
                  </a:lnTo>
                  <a:lnTo>
                    <a:pt x="100406" y="29235"/>
                  </a:lnTo>
                  <a:lnTo>
                    <a:pt x="101053" y="151930"/>
                  </a:lnTo>
                  <a:lnTo>
                    <a:pt x="104000" y="156298"/>
                  </a:lnTo>
                  <a:lnTo>
                    <a:pt x="222084" y="204965"/>
                  </a:lnTo>
                  <a:lnTo>
                    <a:pt x="227266" y="203923"/>
                  </a:lnTo>
                  <a:lnTo>
                    <a:pt x="311454" y="118859"/>
                  </a:lnTo>
                  <a:lnTo>
                    <a:pt x="314325" y="117640"/>
                  </a:lnTo>
                  <a:lnTo>
                    <a:pt x="439077" y="233133"/>
                  </a:lnTo>
                  <a:lnTo>
                    <a:pt x="440334" y="242176"/>
                  </a:lnTo>
                  <a:lnTo>
                    <a:pt x="439140" y="245097"/>
                  </a:lnTo>
                  <a:lnTo>
                    <a:pt x="355231" y="329780"/>
                  </a:lnTo>
                  <a:lnTo>
                    <a:pt x="354228" y="334949"/>
                  </a:lnTo>
                  <a:lnTo>
                    <a:pt x="403263" y="452996"/>
                  </a:lnTo>
                  <a:lnTo>
                    <a:pt x="407657" y="455930"/>
                  </a:lnTo>
                  <a:lnTo>
                    <a:pt x="530529" y="455320"/>
                  </a:lnTo>
                  <a:lnTo>
                    <a:pt x="535787" y="460527"/>
                  </a:lnTo>
                  <a:lnTo>
                    <a:pt x="535787" y="628764"/>
                  </a:lnTo>
                  <a:lnTo>
                    <a:pt x="534581" y="631672"/>
                  </a:lnTo>
                  <a:lnTo>
                    <a:pt x="530225" y="636016"/>
                  </a:lnTo>
                  <a:lnTo>
                    <a:pt x="527329" y="637197"/>
                  </a:lnTo>
                  <a:lnTo>
                    <a:pt x="407657" y="636663"/>
                  </a:lnTo>
                  <a:lnTo>
                    <a:pt x="403263" y="639584"/>
                  </a:lnTo>
                  <a:lnTo>
                    <a:pt x="354228" y="757643"/>
                  </a:lnTo>
                  <a:lnTo>
                    <a:pt x="355231" y="762800"/>
                  </a:lnTo>
                  <a:lnTo>
                    <a:pt x="439140" y="847483"/>
                  </a:lnTo>
                  <a:lnTo>
                    <a:pt x="440334" y="850417"/>
                  </a:lnTo>
                  <a:lnTo>
                    <a:pt x="323443" y="973797"/>
                  </a:lnTo>
                  <a:lnTo>
                    <a:pt x="314325" y="974953"/>
                  </a:lnTo>
                  <a:lnTo>
                    <a:pt x="311454" y="973734"/>
                  </a:lnTo>
                  <a:lnTo>
                    <a:pt x="227266" y="888669"/>
                  </a:lnTo>
                  <a:lnTo>
                    <a:pt x="222072" y="887615"/>
                  </a:lnTo>
                  <a:lnTo>
                    <a:pt x="104000" y="936294"/>
                  </a:lnTo>
                  <a:lnTo>
                    <a:pt x="101053" y="940663"/>
                  </a:lnTo>
                  <a:lnTo>
                    <a:pt x="100406" y="1063345"/>
                  </a:lnTo>
                  <a:lnTo>
                    <a:pt x="95237" y="1068476"/>
                  </a:lnTo>
                  <a:lnTo>
                    <a:pt x="5422" y="1068476"/>
                  </a:lnTo>
                  <a:lnTo>
                    <a:pt x="38" y="1073886"/>
                  </a:lnTo>
                  <a:lnTo>
                    <a:pt x="38" y="1087196"/>
                  </a:lnTo>
                  <a:lnTo>
                    <a:pt x="5422" y="1092581"/>
                  </a:lnTo>
                  <a:lnTo>
                    <a:pt x="88874" y="1092581"/>
                  </a:lnTo>
                  <a:lnTo>
                    <a:pt x="121704" y="1070889"/>
                  </a:lnTo>
                  <a:lnTo>
                    <a:pt x="125095" y="953668"/>
                  </a:lnTo>
                  <a:lnTo>
                    <a:pt x="219265" y="914844"/>
                  </a:lnTo>
                  <a:lnTo>
                    <a:pt x="292112" y="988428"/>
                  </a:lnTo>
                  <a:lnTo>
                    <a:pt x="317233" y="999070"/>
                  </a:lnTo>
                  <a:lnTo>
                    <a:pt x="324345" y="998359"/>
                  </a:lnTo>
                  <a:lnTo>
                    <a:pt x="453771" y="878814"/>
                  </a:lnTo>
                  <a:lnTo>
                    <a:pt x="464426" y="853706"/>
                  </a:lnTo>
                  <a:lnTo>
                    <a:pt x="463778" y="846645"/>
                  </a:lnTo>
                  <a:lnTo>
                    <a:pt x="461797" y="839965"/>
                  </a:lnTo>
                  <a:lnTo>
                    <a:pt x="458533" y="833793"/>
                  </a:lnTo>
                  <a:lnTo>
                    <a:pt x="454063" y="828294"/>
                  </a:lnTo>
                  <a:lnTo>
                    <a:pt x="381419" y="754989"/>
                  </a:lnTo>
                  <a:lnTo>
                    <a:pt x="420547" y="660793"/>
                  </a:lnTo>
                  <a:lnTo>
                    <a:pt x="523989" y="661301"/>
                  </a:lnTo>
                  <a:lnTo>
                    <a:pt x="557161" y="639368"/>
                  </a:lnTo>
                  <a:lnTo>
                    <a:pt x="559879" y="625652"/>
                  </a:lnTo>
                  <a:lnTo>
                    <a:pt x="559879" y="46694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8" name="object 238"/>
          <p:cNvSpPr/>
          <p:nvPr/>
        </p:nvSpPr>
        <p:spPr>
          <a:xfrm>
            <a:off x="12388190" y="8215242"/>
            <a:ext cx="233679" cy="283845"/>
          </a:xfrm>
          <a:custGeom>
            <a:avLst/>
            <a:gdLst/>
            <a:ahLst/>
            <a:cxnLst/>
            <a:rect l="l" t="t" r="r" b="b"/>
            <a:pathLst>
              <a:path w="233679" h="283845">
                <a:moveTo>
                  <a:pt x="72250" y="135166"/>
                </a:moveTo>
                <a:lnTo>
                  <a:pt x="66852" y="129755"/>
                </a:lnTo>
                <a:lnTo>
                  <a:pt x="5384" y="129755"/>
                </a:lnTo>
                <a:lnTo>
                  <a:pt x="0" y="135166"/>
                </a:lnTo>
                <a:lnTo>
                  <a:pt x="0" y="148463"/>
                </a:lnTo>
                <a:lnTo>
                  <a:pt x="5384" y="153860"/>
                </a:lnTo>
                <a:lnTo>
                  <a:pt x="60198" y="153860"/>
                </a:lnTo>
                <a:lnTo>
                  <a:pt x="66852" y="153860"/>
                </a:lnTo>
                <a:lnTo>
                  <a:pt x="72250" y="148463"/>
                </a:lnTo>
                <a:lnTo>
                  <a:pt x="72250" y="135166"/>
                </a:lnTo>
                <a:close/>
              </a:path>
              <a:path w="233679" h="283845">
                <a:moveTo>
                  <a:pt x="128663" y="191477"/>
                </a:moveTo>
                <a:lnTo>
                  <a:pt x="123266" y="186067"/>
                </a:lnTo>
                <a:lnTo>
                  <a:pt x="109956" y="186067"/>
                </a:lnTo>
                <a:lnTo>
                  <a:pt x="104571" y="191477"/>
                </a:lnTo>
                <a:lnTo>
                  <a:pt x="104571" y="278104"/>
                </a:lnTo>
                <a:lnTo>
                  <a:pt x="109956" y="283514"/>
                </a:lnTo>
                <a:lnTo>
                  <a:pt x="116611" y="283514"/>
                </a:lnTo>
                <a:lnTo>
                  <a:pt x="123266" y="283514"/>
                </a:lnTo>
                <a:lnTo>
                  <a:pt x="128663" y="278104"/>
                </a:lnTo>
                <a:lnTo>
                  <a:pt x="128663" y="191477"/>
                </a:lnTo>
                <a:close/>
              </a:path>
              <a:path w="233679" h="283845">
                <a:moveTo>
                  <a:pt x="128663" y="5397"/>
                </a:moveTo>
                <a:lnTo>
                  <a:pt x="123266" y="0"/>
                </a:lnTo>
                <a:lnTo>
                  <a:pt x="109956" y="0"/>
                </a:lnTo>
                <a:lnTo>
                  <a:pt x="104571" y="5397"/>
                </a:lnTo>
                <a:lnTo>
                  <a:pt x="104571" y="92036"/>
                </a:lnTo>
                <a:lnTo>
                  <a:pt x="109956" y="97434"/>
                </a:lnTo>
                <a:lnTo>
                  <a:pt x="116611" y="97434"/>
                </a:lnTo>
                <a:lnTo>
                  <a:pt x="123266" y="97434"/>
                </a:lnTo>
                <a:lnTo>
                  <a:pt x="128663" y="92036"/>
                </a:lnTo>
                <a:lnTo>
                  <a:pt x="128663" y="5397"/>
                </a:lnTo>
                <a:close/>
              </a:path>
              <a:path w="233679" h="283845">
                <a:moveTo>
                  <a:pt x="233222" y="135166"/>
                </a:moveTo>
                <a:lnTo>
                  <a:pt x="227838" y="129755"/>
                </a:lnTo>
                <a:lnTo>
                  <a:pt x="166268" y="129755"/>
                </a:lnTo>
                <a:lnTo>
                  <a:pt x="160883" y="135166"/>
                </a:lnTo>
                <a:lnTo>
                  <a:pt x="160883" y="148463"/>
                </a:lnTo>
                <a:lnTo>
                  <a:pt x="166268" y="153860"/>
                </a:lnTo>
                <a:lnTo>
                  <a:pt x="221170" y="153860"/>
                </a:lnTo>
                <a:lnTo>
                  <a:pt x="227838" y="153860"/>
                </a:lnTo>
                <a:lnTo>
                  <a:pt x="233222" y="148463"/>
                </a:lnTo>
                <a:lnTo>
                  <a:pt x="233222" y="13516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1909692" y="7261929"/>
            <a:ext cx="1028700" cy="1165860"/>
          </a:xfrm>
          <a:custGeom>
            <a:avLst/>
            <a:gdLst/>
            <a:ahLst/>
            <a:cxnLst/>
            <a:rect l="l" t="t" r="r" b="b"/>
            <a:pathLst>
              <a:path w="1028700" h="1165859">
                <a:moveTo>
                  <a:pt x="49784" y="177177"/>
                </a:moveTo>
                <a:lnTo>
                  <a:pt x="44386" y="171767"/>
                </a:lnTo>
                <a:lnTo>
                  <a:pt x="5384" y="171767"/>
                </a:lnTo>
                <a:lnTo>
                  <a:pt x="0" y="177177"/>
                </a:lnTo>
                <a:lnTo>
                  <a:pt x="0" y="190474"/>
                </a:lnTo>
                <a:lnTo>
                  <a:pt x="5384" y="195872"/>
                </a:lnTo>
                <a:lnTo>
                  <a:pt x="37731" y="195872"/>
                </a:lnTo>
                <a:lnTo>
                  <a:pt x="44386" y="195872"/>
                </a:lnTo>
                <a:lnTo>
                  <a:pt x="49784" y="190474"/>
                </a:lnTo>
                <a:lnTo>
                  <a:pt x="49784" y="177177"/>
                </a:lnTo>
                <a:close/>
              </a:path>
              <a:path w="1028700" h="1165859">
                <a:moveTo>
                  <a:pt x="105791" y="233184"/>
                </a:moveTo>
                <a:lnTo>
                  <a:pt x="100406" y="227787"/>
                </a:lnTo>
                <a:lnTo>
                  <a:pt x="87083" y="227787"/>
                </a:lnTo>
                <a:lnTo>
                  <a:pt x="81686" y="233184"/>
                </a:lnTo>
                <a:lnTo>
                  <a:pt x="81686" y="291833"/>
                </a:lnTo>
                <a:lnTo>
                  <a:pt x="87083" y="297230"/>
                </a:lnTo>
                <a:lnTo>
                  <a:pt x="93738" y="297230"/>
                </a:lnTo>
                <a:lnTo>
                  <a:pt x="100406" y="297230"/>
                </a:lnTo>
                <a:lnTo>
                  <a:pt x="105791" y="291833"/>
                </a:lnTo>
                <a:lnTo>
                  <a:pt x="105791" y="233184"/>
                </a:lnTo>
                <a:close/>
              </a:path>
              <a:path w="1028700" h="1165859">
                <a:moveTo>
                  <a:pt x="105791" y="75819"/>
                </a:moveTo>
                <a:lnTo>
                  <a:pt x="100406" y="70408"/>
                </a:lnTo>
                <a:lnTo>
                  <a:pt x="87083" y="70408"/>
                </a:lnTo>
                <a:lnTo>
                  <a:pt x="81686" y="75819"/>
                </a:lnTo>
                <a:lnTo>
                  <a:pt x="81686" y="134454"/>
                </a:lnTo>
                <a:lnTo>
                  <a:pt x="87083" y="139852"/>
                </a:lnTo>
                <a:lnTo>
                  <a:pt x="93738" y="139852"/>
                </a:lnTo>
                <a:lnTo>
                  <a:pt x="100406" y="139852"/>
                </a:lnTo>
                <a:lnTo>
                  <a:pt x="105791" y="134454"/>
                </a:lnTo>
                <a:lnTo>
                  <a:pt x="105791" y="75819"/>
                </a:lnTo>
                <a:close/>
              </a:path>
              <a:path w="1028700" h="1165859">
                <a:moveTo>
                  <a:pt x="187477" y="177177"/>
                </a:moveTo>
                <a:lnTo>
                  <a:pt x="182105" y="171767"/>
                </a:lnTo>
                <a:lnTo>
                  <a:pt x="143103" y="171767"/>
                </a:lnTo>
                <a:lnTo>
                  <a:pt x="137706" y="177177"/>
                </a:lnTo>
                <a:lnTo>
                  <a:pt x="137706" y="190474"/>
                </a:lnTo>
                <a:lnTo>
                  <a:pt x="143103" y="195872"/>
                </a:lnTo>
                <a:lnTo>
                  <a:pt x="175437" y="195872"/>
                </a:lnTo>
                <a:lnTo>
                  <a:pt x="182105" y="195872"/>
                </a:lnTo>
                <a:lnTo>
                  <a:pt x="187477" y="190474"/>
                </a:lnTo>
                <a:lnTo>
                  <a:pt x="187477" y="177177"/>
                </a:lnTo>
                <a:close/>
              </a:path>
              <a:path w="1028700" h="1165859">
                <a:moveTo>
                  <a:pt x="347802" y="269151"/>
                </a:moveTo>
                <a:lnTo>
                  <a:pt x="343509" y="256565"/>
                </a:lnTo>
                <a:lnTo>
                  <a:pt x="336664" y="253212"/>
                </a:lnTo>
                <a:lnTo>
                  <a:pt x="290410" y="268973"/>
                </a:lnTo>
                <a:lnTo>
                  <a:pt x="242531" y="293687"/>
                </a:lnTo>
                <a:lnTo>
                  <a:pt x="203974" y="331330"/>
                </a:lnTo>
                <a:lnTo>
                  <a:pt x="171678" y="376059"/>
                </a:lnTo>
                <a:lnTo>
                  <a:pt x="144945" y="429183"/>
                </a:lnTo>
                <a:lnTo>
                  <a:pt x="44653" y="768731"/>
                </a:lnTo>
                <a:lnTo>
                  <a:pt x="42011" y="791692"/>
                </a:lnTo>
                <a:lnTo>
                  <a:pt x="46977" y="813485"/>
                </a:lnTo>
                <a:lnTo>
                  <a:pt x="76923" y="846759"/>
                </a:lnTo>
                <a:lnTo>
                  <a:pt x="109435" y="855141"/>
                </a:lnTo>
                <a:lnTo>
                  <a:pt x="121754" y="854011"/>
                </a:lnTo>
                <a:lnTo>
                  <a:pt x="159410" y="832942"/>
                </a:lnTo>
                <a:lnTo>
                  <a:pt x="138137" y="820153"/>
                </a:lnTo>
                <a:lnTo>
                  <a:pt x="127101" y="827239"/>
                </a:lnTo>
                <a:lnTo>
                  <a:pt x="114452" y="830630"/>
                </a:lnTo>
                <a:lnTo>
                  <a:pt x="101231" y="830160"/>
                </a:lnTo>
                <a:lnTo>
                  <a:pt x="88506" y="825627"/>
                </a:lnTo>
                <a:lnTo>
                  <a:pt x="76898" y="816406"/>
                </a:lnTo>
                <a:lnTo>
                  <a:pt x="69278" y="804240"/>
                </a:lnTo>
                <a:lnTo>
                  <a:pt x="66090" y="790232"/>
                </a:lnTo>
                <a:lnTo>
                  <a:pt x="67779" y="775474"/>
                </a:lnTo>
                <a:lnTo>
                  <a:pt x="158457" y="464197"/>
                </a:lnTo>
                <a:lnTo>
                  <a:pt x="178600" y="412838"/>
                </a:lnTo>
                <a:lnTo>
                  <a:pt x="207886" y="366001"/>
                </a:lnTo>
                <a:lnTo>
                  <a:pt x="238747" y="328269"/>
                </a:lnTo>
                <a:lnTo>
                  <a:pt x="276529" y="301015"/>
                </a:lnTo>
                <a:lnTo>
                  <a:pt x="344436" y="276009"/>
                </a:lnTo>
                <a:lnTo>
                  <a:pt x="347802" y="269151"/>
                </a:lnTo>
                <a:close/>
              </a:path>
              <a:path w="1028700" h="1165859">
                <a:moveTo>
                  <a:pt x="379437" y="938174"/>
                </a:moveTo>
                <a:lnTo>
                  <a:pt x="376034" y="931341"/>
                </a:lnTo>
                <a:lnTo>
                  <a:pt x="363397" y="927100"/>
                </a:lnTo>
                <a:lnTo>
                  <a:pt x="356577" y="930529"/>
                </a:lnTo>
                <a:lnTo>
                  <a:pt x="325501" y="1023556"/>
                </a:lnTo>
                <a:lnTo>
                  <a:pt x="216344" y="1128026"/>
                </a:lnTo>
                <a:lnTo>
                  <a:pt x="198767" y="982192"/>
                </a:lnTo>
                <a:lnTo>
                  <a:pt x="230632" y="886752"/>
                </a:lnTo>
                <a:lnTo>
                  <a:pt x="227228" y="879919"/>
                </a:lnTo>
                <a:lnTo>
                  <a:pt x="214566" y="875690"/>
                </a:lnTo>
                <a:lnTo>
                  <a:pt x="207772" y="879119"/>
                </a:lnTo>
                <a:lnTo>
                  <a:pt x="174485" y="978814"/>
                </a:lnTo>
                <a:lnTo>
                  <a:pt x="174307" y="980617"/>
                </a:lnTo>
                <a:lnTo>
                  <a:pt x="195846" y="1159370"/>
                </a:lnTo>
                <a:lnTo>
                  <a:pt x="198907" y="1163205"/>
                </a:lnTo>
                <a:lnTo>
                  <a:pt x="204533" y="1165225"/>
                </a:lnTo>
                <a:lnTo>
                  <a:pt x="205905" y="1165440"/>
                </a:lnTo>
                <a:lnTo>
                  <a:pt x="207264" y="1165440"/>
                </a:lnTo>
                <a:lnTo>
                  <a:pt x="210312" y="1165440"/>
                </a:lnTo>
                <a:lnTo>
                  <a:pt x="213321" y="1164285"/>
                </a:lnTo>
                <a:lnTo>
                  <a:pt x="345719" y="1037551"/>
                </a:lnTo>
                <a:lnTo>
                  <a:pt x="346786" y="1035875"/>
                </a:lnTo>
                <a:lnTo>
                  <a:pt x="379437" y="938174"/>
                </a:lnTo>
                <a:close/>
              </a:path>
              <a:path w="1028700" h="1165859">
                <a:moveTo>
                  <a:pt x="663397" y="73850"/>
                </a:moveTo>
                <a:lnTo>
                  <a:pt x="643610" y="34569"/>
                </a:lnTo>
                <a:lnTo>
                  <a:pt x="562051" y="2806"/>
                </a:lnTo>
                <a:lnTo>
                  <a:pt x="539432" y="0"/>
                </a:lnTo>
                <a:lnTo>
                  <a:pt x="528231" y="1943"/>
                </a:lnTo>
                <a:lnTo>
                  <a:pt x="492937" y="29413"/>
                </a:lnTo>
                <a:lnTo>
                  <a:pt x="300101" y="603097"/>
                </a:lnTo>
                <a:lnTo>
                  <a:pt x="303504" y="609917"/>
                </a:lnTo>
                <a:lnTo>
                  <a:pt x="311073" y="612457"/>
                </a:lnTo>
                <a:lnTo>
                  <a:pt x="313639" y="612648"/>
                </a:lnTo>
                <a:lnTo>
                  <a:pt x="318681" y="612648"/>
                </a:lnTo>
                <a:lnTo>
                  <a:pt x="323380" y="609473"/>
                </a:lnTo>
                <a:lnTo>
                  <a:pt x="511162" y="47523"/>
                </a:lnTo>
                <a:lnTo>
                  <a:pt x="513892" y="41325"/>
                </a:lnTo>
                <a:lnTo>
                  <a:pt x="541210" y="24041"/>
                </a:lnTo>
                <a:lnTo>
                  <a:pt x="547890" y="24206"/>
                </a:lnTo>
                <a:lnTo>
                  <a:pt x="615924" y="45974"/>
                </a:lnTo>
                <a:lnTo>
                  <a:pt x="639381" y="75780"/>
                </a:lnTo>
                <a:lnTo>
                  <a:pt x="637781" y="89281"/>
                </a:lnTo>
                <a:lnTo>
                  <a:pt x="468490" y="595858"/>
                </a:lnTo>
                <a:lnTo>
                  <a:pt x="471893" y="602678"/>
                </a:lnTo>
                <a:lnTo>
                  <a:pt x="484530" y="606882"/>
                </a:lnTo>
                <a:lnTo>
                  <a:pt x="491350" y="603478"/>
                </a:lnTo>
                <a:lnTo>
                  <a:pt x="660654" y="96875"/>
                </a:lnTo>
                <a:lnTo>
                  <a:pt x="663397" y="73850"/>
                </a:lnTo>
                <a:close/>
              </a:path>
              <a:path w="1028700" h="1165859">
                <a:moveTo>
                  <a:pt x="964768" y="866902"/>
                </a:moveTo>
                <a:lnTo>
                  <a:pt x="964171" y="853630"/>
                </a:lnTo>
                <a:lnTo>
                  <a:pt x="958659" y="848131"/>
                </a:lnTo>
                <a:lnTo>
                  <a:pt x="951877" y="848779"/>
                </a:lnTo>
                <a:lnTo>
                  <a:pt x="664870" y="861695"/>
                </a:lnTo>
                <a:lnTo>
                  <a:pt x="525640" y="861695"/>
                </a:lnTo>
                <a:lnTo>
                  <a:pt x="491223" y="860653"/>
                </a:lnTo>
                <a:lnTo>
                  <a:pt x="422910" y="852335"/>
                </a:lnTo>
                <a:lnTo>
                  <a:pt x="360286" y="837323"/>
                </a:lnTo>
                <a:lnTo>
                  <a:pt x="303250" y="818362"/>
                </a:lnTo>
                <a:lnTo>
                  <a:pt x="258978" y="800315"/>
                </a:lnTo>
                <a:lnTo>
                  <a:pt x="228384" y="760704"/>
                </a:lnTo>
                <a:lnTo>
                  <a:pt x="228879" y="743077"/>
                </a:lnTo>
                <a:lnTo>
                  <a:pt x="258203" y="706666"/>
                </a:lnTo>
                <a:lnTo>
                  <a:pt x="318858" y="698804"/>
                </a:lnTo>
                <a:lnTo>
                  <a:pt x="372605" y="695299"/>
                </a:lnTo>
                <a:lnTo>
                  <a:pt x="433476" y="692670"/>
                </a:lnTo>
                <a:lnTo>
                  <a:pt x="506222" y="691527"/>
                </a:lnTo>
                <a:lnTo>
                  <a:pt x="511606" y="686142"/>
                </a:lnTo>
                <a:lnTo>
                  <a:pt x="511568" y="672820"/>
                </a:lnTo>
                <a:lnTo>
                  <a:pt x="506183" y="667448"/>
                </a:lnTo>
                <a:lnTo>
                  <a:pt x="432777" y="668578"/>
                </a:lnTo>
                <a:lnTo>
                  <a:pt x="371309" y="671233"/>
                </a:lnTo>
                <a:lnTo>
                  <a:pt x="317042" y="674776"/>
                </a:lnTo>
                <a:lnTo>
                  <a:pt x="271894" y="678573"/>
                </a:lnTo>
                <a:lnTo>
                  <a:pt x="228663" y="697331"/>
                </a:lnTo>
                <a:lnTo>
                  <a:pt x="205282" y="738225"/>
                </a:lnTo>
                <a:lnTo>
                  <a:pt x="204546" y="764184"/>
                </a:lnTo>
                <a:lnTo>
                  <a:pt x="212420" y="788263"/>
                </a:lnTo>
                <a:lnTo>
                  <a:pt x="249605" y="822515"/>
                </a:lnTo>
                <a:lnTo>
                  <a:pt x="294754" y="840917"/>
                </a:lnTo>
                <a:lnTo>
                  <a:pt x="353593" y="860475"/>
                </a:lnTo>
                <a:lnTo>
                  <a:pt x="418566" y="876033"/>
                </a:lnTo>
                <a:lnTo>
                  <a:pt x="489775" y="884707"/>
                </a:lnTo>
                <a:lnTo>
                  <a:pt x="525640" y="885799"/>
                </a:lnTo>
                <a:lnTo>
                  <a:pt x="665416" y="885774"/>
                </a:lnTo>
                <a:lnTo>
                  <a:pt x="959624" y="872540"/>
                </a:lnTo>
                <a:lnTo>
                  <a:pt x="964768" y="866902"/>
                </a:lnTo>
                <a:close/>
              </a:path>
              <a:path w="1028700" h="1165859">
                <a:moveTo>
                  <a:pt x="1028369" y="643686"/>
                </a:moveTo>
                <a:lnTo>
                  <a:pt x="919378" y="471982"/>
                </a:lnTo>
                <a:lnTo>
                  <a:pt x="888771" y="428472"/>
                </a:lnTo>
                <a:lnTo>
                  <a:pt x="854443" y="388200"/>
                </a:lnTo>
                <a:lnTo>
                  <a:pt x="816635" y="351370"/>
                </a:lnTo>
                <a:lnTo>
                  <a:pt x="775563" y="318211"/>
                </a:lnTo>
                <a:lnTo>
                  <a:pt x="731507" y="288925"/>
                </a:lnTo>
                <a:lnTo>
                  <a:pt x="684682" y="263740"/>
                </a:lnTo>
                <a:lnTo>
                  <a:pt x="678688" y="260858"/>
                </a:lnTo>
                <a:lnTo>
                  <a:pt x="671499" y="263398"/>
                </a:lnTo>
                <a:lnTo>
                  <a:pt x="665734" y="275399"/>
                </a:lnTo>
                <a:lnTo>
                  <a:pt x="668274" y="282587"/>
                </a:lnTo>
                <a:lnTo>
                  <a:pt x="674281" y="285470"/>
                </a:lnTo>
                <a:lnTo>
                  <a:pt x="719112" y="309587"/>
                </a:lnTo>
                <a:lnTo>
                  <a:pt x="761314" y="337629"/>
                </a:lnTo>
                <a:lnTo>
                  <a:pt x="800633" y="369392"/>
                </a:lnTo>
                <a:lnTo>
                  <a:pt x="836853" y="404660"/>
                </a:lnTo>
                <a:lnTo>
                  <a:pt x="869721" y="443230"/>
                </a:lnTo>
                <a:lnTo>
                  <a:pt x="899033" y="484898"/>
                </a:lnTo>
                <a:lnTo>
                  <a:pt x="1006754" y="654596"/>
                </a:lnTo>
                <a:lnTo>
                  <a:pt x="1010640" y="656564"/>
                </a:lnTo>
                <a:lnTo>
                  <a:pt x="1014641" y="656564"/>
                </a:lnTo>
                <a:lnTo>
                  <a:pt x="1016850" y="656564"/>
                </a:lnTo>
                <a:lnTo>
                  <a:pt x="1019086" y="655955"/>
                </a:lnTo>
                <a:lnTo>
                  <a:pt x="1026693" y="651116"/>
                </a:lnTo>
                <a:lnTo>
                  <a:pt x="1028369" y="64368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0" name="object 240"/>
          <p:cNvGrpSpPr/>
          <p:nvPr/>
        </p:nvGrpSpPr>
        <p:grpSpPr>
          <a:xfrm>
            <a:off x="8641434" y="2726039"/>
            <a:ext cx="1039494" cy="1168400"/>
            <a:chOff x="8641434" y="2726039"/>
            <a:chExt cx="1039494" cy="1168400"/>
          </a:xfrm>
        </p:grpSpPr>
        <p:sp>
          <p:nvSpPr>
            <p:cNvPr id="241" name="object 241"/>
            <p:cNvSpPr/>
            <p:nvPr/>
          </p:nvSpPr>
          <p:spPr>
            <a:xfrm>
              <a:off x="8641422" y="2726048"/>
              <a:ext cx="1039494" cy="1168400"/>
            </a:xfrm>
            <a:custGeom>
              <a:avLst/>
              <a:gdLst/>
              <a:ahLst/>
              <a:cxnLst/>
              <a:rect l="l" t="t" r="r" b="b"/>
              <a:pathLst>
                <a:path w="1039495" h="1168400">
                  <a:moveTo>
                    <a:pt x="432460" y="288099"/>
                  </a:moveTo>
                  <a:lnTo>
                    <a:pt x="357466" y="259575"/>
                  </a:lnTo>
                  <a:lnTo>
                    <a:pt x="294817" y="243078"/>
                  </a:lnTo>
                  <a:lnTo>
                    <a:pt x="236766" y="232486"/>
                  </a:lnTo>
                  <a:lnTo>
                    <a:pt x="183832" y="227761"/>
                  </a:lnTo>
                  <a:lnTo>
                    <a:pt x="136525" y="228917"/>
                  </a:lnTo>
                  <a:lnTo>
                    <a:pt x="95326" y="235940"/>
                  </a:lnTo>
                  <a:lnTo>
                    <a:pt x="33312" y="267500"/>
                  </a:lnTo>
                  <a:lnTo>
                    <a:pt x="1854" y="323024"/>
                  </a:lnTo>
                  <a:lnTo>
                    <a:pt x="0" y="358228"/>
                  </a:lnTo>
                  <a:lnTo>
                    <a:pt x="7810" y="397205"/>
                  </a:lnTo>
                  <a:lnTo>
                    <a:pt x="25146" y="439508"/>
                  </a:lnTo>
                  <a:lnTo>
                    <a:pt x="51879" y="484720"/>
                  </a:lnTo>
                  <a:lnTo>
                    <a:pt x="87858" y="532384"/>
                  </a:lnTo>
                  <a:lnTo>
                    <a:pt x="93675" y="536727"/>
                  </a:lnTo>
                  <a:lnTo>
                    <a:pt x="97129" y="536727"/>
                  </a:lnTo>
                  <a:lnTo>
                    <a:pt x="99834" y="536727"/>
                  </a:lnTo>
                  <a:lnTo>
                    <a:pt x="102577" y="535800"/>
                  </a:lnTo>
                  <a:lnTo>
                    <a:pt x="109956" y="529678"/>
                  </a:lnTo>
                  <a:lnTo>
                    <a:pt x="110642" y="522097"/>
                  </a:lnTo>
                  <a:lnTo>
                    <a:pt x="106387" y="516966"/>
                  </a:lnTo>
                  <a:lnTo>
                    <a:pt x="68186" y="465632"/>
                  </a:lnTo>
                  <a:lnTo>
                    <a:pt x="41567" y="417728"/>
                  </a:lnTo>
                  <a:lnTo>
                    <a:pt x="26835" y="374192"/>
                  </a:lnTo>
                  <a:lnTo>
                    <a:pt x="24333" y="335978"/>
                  </a:lnTo>
                  <a:lnTo>
                    <a:pt x="34366" y="304063"/>
                  </a:lnTo>
                  <a:lnTo>
                    <a:pt x="51790" y="283540"/>
                  </a:lnTo>
                  <a:lnTo>
                    <a:pt x="76974" y="268173"/>
                  </a:lnTo>
                  <a:lnTo>
                    <a:pt x="109258" y="257949"/>
                  </a:lnTo>
                  <a:lnTo>
                    <a:pt x="148018" y="252882"/>
                  </a:lnTo>
                  <a:lnTo>
                    <a:pt x="192595" y="252958"/>
                  </a:lnTo>
                  <a:lnTo>
                    <a:pt x="242341" y="258178"/>
                  </a:lnTo>
                  <a:lnTo>
                    <a:pt x="296621" y="268541"/>
                  </a:lnTo>
                  <a:lnTo>
                    <a:pt x="354774" y="284060"/>
                  </a:lnTo>
                  <a:lnTo>
                    <a:pt x="417512" y="305206"/>
                  </a:lnTo>
                  <a:lnTo>
                    <a:pt x="418934" y="305447"/>
                  </a:lnTo>
                  <a:lnTo>
                    <a:pt x="427101" y="305447"/>
                  </a:lnTo>
                  <a:lnTo>
                    <a:pt x="432460" y="300050"/>
                  </a:lnTo>
                  <a:lnTo>
                    <a:pt x="432460" y="288099"/>
                  </a:lnTo>
                  <a:close/>
                </a:path>
                <a:path w="1039495" h="1168400">
                  <a:moveTo>
                    <a:pt x="639038" y="292950"/>
                  </a:moveTo>
                  <a:lnTo>
                    <a:pt x="634504" y="280441"/>
                  </a:lnTo>
                  <a:lnTo>
                    <a:pt x="627595" y="277202"/>
                  </a:lnTo>
                  <a:lnTo>
                    <a:pt x="621334" y="279476"/>
                  </a:lnTo>
                  <a:lnTo>
                    <a:pt x="577748" y="296240"/>
                  </a:lnTo>
                  <a:lnTo>
                    <a:pt x="533996" y="314934"/>
                  </a:lnTo>
                  <a:lnTo>
                    <a:pt x="490181" y="335534"/>
                  </a:lnTo>
                  <a:lnTo>
                    <a:pt x="446417" y="358000"/>
                  </a:lnTo>
                  <a:lnTo>
                    <a:pt x="402793" y="382257"/>
                  </a:lnTo>
                  <a:lnTo>
                    <a:pt x="353644" y="411886"/>
                  </a:lnTo>
                  <a:lnTo>
                    <a:pt x="306578" y="442772"/>
                  </a:lnTo>
                  <a:lnTo>
                    <a:pt x="261823" y="474726"/>
                  </a:lnTo>
                  <a:lnTo>
                    <a:pt x="219646" y="507555"/>
                  </a:lnTo>
                  <a:lnTo>
                    <a:pt x="180263" y="541032"/>
                  </a:lnTo>
                  <a:lnTo>
                    <a:pt x="143954" y="574979"/>
                  </a:lnTo>
                  <a:lnTo>
                    <a:pt x="110934" y="609193"/>
                  </a:lnTo>
                  <a:lnTo>
                    <a:pt x="81483" y="643470"/>
                  </a:lnTo>
                  <a:lnTo>
                    <a:pt x="42113" y="698538"/>
                  </a:lnTo>
                  <a:lnTo>
                    <a:pt x="15430" y="750074"/>
                  </a:lnTo>
                  <a:lnTo>
                    <a:pt x="1612" y="797331"/>
                  </a:lnTo>
                  <a:lnTo>
                    <a:pt x="901" y="839597"/>
                  </a:lnTo>
                  <a:lnTo>
                    <a:pt x="13487" y="876109"/>
                  </a:lnTo>
                  <a:lnTo>
                    <a:pt x="37185" y="904011"/>
                  </a:lnTo>
                  <a:lnTo>
                    <a:pt x="71285" y="924102"/>
                  </a:lnTo>
                  <a:lnTo>
                    <a:pt x="115163" y="936256"/>
                  </a:lnTo>
                  <a:lnTo>
                    <a:pt x="168249" y="940346"/>
                  </a:lnTo>
                  <a:lnTo>
                    <a:pt x="189204" y="939825"/>
                  </a:lnTo>
                  <a:lnTo>
                    <a:pt x="234251" y="935647"/>
                  </a:lnTo>
                  <a:lnTo>
                    <a:pt x="267017" y="911529"/>
                  </a:lnTo>
                  <a:lnTo>
                    <a:pt x="254228" y="908240"/>
                  </a:lnTo>
                  <a:lnTo>
                    <a:pt x="190792" y="915568"/>
                  </a:lnTo>
                  <a:lnTo>
                    <a:pt x="136105" y="914615"/>
                  </a:lnTo>
                  <a:lnTo>
                    <a:pt x="91147" y="905586"/>
                  </a:lnTo>
                  <a:lnTo>
                    <a:pt x="56908" y="888669"/>
                  </a:lnTo>
                  <a:lnTo>
                    <a:pt x="24485" y="833259"/>
                  </a:lnTo>
                  <a:lnTo>
                    <a:pt x="26428" y="796378"/>
                  </a:lnTo>
                  <a:lnTo>
                    <a:pt x="39903" y="754354"/>
                  </a:lnTo>
                  <a:lnTo>
                    <a:pt x="64604" y="708126"/>
                  </a:lnTo>
                  <a:lnTo>
                    <a:pt x="100241" y="658596"/>
                  </a:lnTo>
                  <a:lnTo>
                    <a:pt x="128993" y="625157"/>
                  </a:lnTo>
                  <a:lnTo>
                    <a:pt x="161251" y="591756"/>
                  </a:lnTo>
                  <a:lnTo>
                    <a:pt x="196761" y="558584"/>
                  </a:lnTo>
                  <a:lnTo>
                    <a:pt x="235305" y="525856"/>
                  </a:lnTo>
                  <a:lnTo>
                    <a:pt x="276618" y="493737"/>
                  </a:lnTo>
                  <a:lnTo>
                    <a:pt x="320471" y="462457"/>
                  </a:lnTo>
                  <a:lnTo>
                    <a:pt x="366623" y="432181"/>
                  </a:lnTo>
                  <a:lnTo>
                    <a:pt x="414832" y="403123"/>
                  </a:lnTo>
                  <a:lnTo>
                    <a:pt x="457720" y="379272"/>
                  </a:lnTo>
                  <a:lnTo>
                    <a:pt x="500735" y="357212"/>
                  </a:lnTo>
                  <a:lnTo>
                    <a:pt x="543775" y="336969"/>
                  </a:lnTo>
                  <a:lnTo>
                    <a:pt x="586752" y="318592"/>
                  </a:lnTo>
                  <a:lnTo>
                    <a:pt x="629551" y="302133"/>
                  </a:lnTo>
                  <a:lnTo>
                    <a:pt x="635812" y="299859"/>
                  </a:lnTo>
                  <a:lnTo>
                    <a:pt x="639038" y="292950"/>
                  </a:lnTo>
                  <a:close/>
                </a:path>
                <a:path w="1039495" h="1168400">
                  <a:moveTo>
                    <a:pt x="692480" y="977925"/>
                  </a:moveTo>
                  <a:lnTo>
                    <a:pt x="689292" y="970991"/>
                  </a:lnTo>
                  <a:lnTo>
                    <a:pt x="676833" y="966381"/>
                  </a:lnTo>
                  <a:lnTo>
                    <a:pt x="669874" y="969530"/>
                  </a:lnTo>
                  <a:lnTo>
                    <a:pt x="667575" y="975779"/>
                  </a:lnTo>
                  <a:lnTo>
                    <a:pt x="642162" y="1034376"/>
                  </a:lnTo>
                  <a:lnTo>
                    <a:pt x="613956" y="1081252"/>
                  </a:lnTo>
                  <a:lnTo>
                    <a:pt x="583641" y="1115682"/>
                  </a:lnTo>
                  <a:lnTo>
                    <a:pt x="551865" y="1136891"/>
                  </a:lnTo>
                  <a:lnTo>
                    <a:pt x="519315" y="1144117"/>
                  </a:lnTo>
                  <a:lnTo>
                    <a:pt x="499135" y="1141399"/>
                  </a:lnTo>
                  <a:lnTo>
                    <a:pt x="459511" y="1119720"/>
                  </a:lnTo>
                  <a:lnTo>
                    <a:pt x="421373" y="1076629"/>
                  </a:lnTo>
                  <a:lnTo>
                    <a:pt x="386613" y="1013726"/>
                  </a:lnTo>
                  <a:lnTo>
                    <a:pt x="371144" y="975918"/>
                  </a:lnTo>
                  <a:lnTo>
                    <a:pt x="358571" y="939025"/>
                  </a:lnTo>
                  <a:lnTo>
                    <a:pt x="347319" y="899502"/>
                  </a:lnTo>
                  <a:lnTo>
                    <a:pt x="337439" y="857478"/>
                  </a:lnTo>
                  <a:lnTo>
                    <a:pt x="328968" y="813104"/>
                  </a:lnTo>
                  <a:lnTo>
                    <a:pt x="327850" y="806551"/>
                  </a:lnTo>
                  <a:lnTo>
                    <a:pt x="321589" y="802170"/>
                  </a:lnTo>
                  <a:lnTo>
                    <a:pt x="308495" y="804379"/>
                  </a:lnTo>
                  <a:lnTo>
                    <a:pt x="304088" y="810602"/>
                  </a:lnTo>
                  <a:lnTo>
                    <a:pt x="305206" y="817156"/>
                  </a:lnTo>
                  <a:lnTo>
                    <a:pt x="313893" y="862647"/>
                  </a:lnTo>
                  <a:lnTo>
                    <a:pt x="324053" y="905764"/>
                  </a:lnTo>
                  <a:lnTo>
                    <a:pt x="335610" y="946365"/>
                  </a:lnTo>
                  <a:lnTo>
                    <a:pt x="348551" y="984313"/>
                  </a:lnTo>
                  <a:lnTo>
                    <a:pt x="364959" y="1024432"/>
                  </a:lnTo>
                  <a:lnTo>
                    <a:pt x="382739" y="1059967"/>
                  </a:lnTo>
                  <a:lnTo>
                    <a:pt x="422160" y="1116863"/>
                  </a:lnTo>
                  <a:lnTo>
                    <a:pt x="469252" y="1155319"/>
                  </a:lnTo>
                  <a:lnTo>
                    <a:pt x="519315" y="1168222"/>
                  </a:lnTo>
                  <a:lnTo>
                    <a:pt x="551891" y="1162837"/>
                  </a:lnTo>
                  <a:lnTo>
                    <a:pt x="613041" y="1120711"/>
                  </a:lnTo>
                  <a:lnTo>
                    <a:pt x="641007" y="1084630"/>
                  </a:lnTo>
                  <a:lnTo>
                    <a:pt x="666813" y="1039012"/>
                  </a:lnTo>
                  <a:lnTo>
                    <a:pt x="690156" y="984161"/>
                  </a:lnTo>
                  <a:lnTo>
                    <a:pt x="692480" y="977925"/>
                  </a:lnTo>
                  <a:close/>
                </a:path>
                <a:path w="1039495" h="1168400">
                  <a:moveTo>
                    <a:pt x="752398" y="590194"/>
                  </a:moveTo>
                  <a:lnTo>
                    <a:pt x="751586" y="534263"/>
                  </a:lnTo>
                  <a:lnTo>
                    <a:pt x="749160" y="485267"/>
                  </a:lnTo>
                  <a:lnTo>
                    <a:pt x="745121" y="437248"/>
                  </a:lnTo>
                  <a:lnTo>
                    <a:pt x="739495" y="390296"/>
                  </a:lnTo>
                  <a:lnTo>
                    <a:pt x="732294" y="344525"/>
                  </a:lnTo>
                  <a:lnTo>
                    <a:pt x="723633" y="300418"/>
                  </a:lnTo>
                  <a:lnTo>
                    <a:pt x="713765" y="259321"/>
                  </a:lnTo>
                  <a:lnTo>
                    <a:pt x="702576" y="220433"/>
                  </a:lnTo>
                  <a:lnTo>
                    <a:pt x="690118" y="183896"/>
                  </a:lnTo>
                  <a:lnTo>
                    <a:pt x="666457" y="128498"/>
                  </a:lnTo>
                  <a:lnTo>
                    <a:pt x="640702" y="83121"/>
                  </a:lnTo>
                  <a:lnTo>
                    <a:pt x="612813" y="47256"/>
                  </a:lnTo>
                  <a:lnTo>
                    <a:pt x="583069" y="21221"/>
                  </a:lnTo>
                  <a:lnTo>
                    <a:pt x="519315" y="0"/>
                  </a:lnTo>
                  <a:lnTo>
                    <a:pt x="486727" y="5384"/>
                  </a:lnTo>
                  <a:lnTo>
                    <a:pt x="425577" y="47498"/>
                  </a:lnTo>
                  <a:lnTo>
                    <a:pt x="397637" y="83553"/>
                  </a:lnTo>
                  <a:lnTo>
                    <a:pt x="371856" y="129171"/>
                  </a:lnTo>
                  <a:lnTo>
                    <a:pt x="348564" y="183997"/>
                  </a:lnTo>
                  <a:lnTo>
                    <a:pt x="346252" y="190233"/>
                  </a:lnTo>
                  <a:lnTo>
                    <a:pt x="349427" y="197180"/>
                  </a:lnTo>
                  <a:lnTo>
                    <a:pt x="361937" y="201777"/>
                  </a:lnTo>
                  <a:lnTo>
                    <a:pt x="368858" y="198615"/>
                  </a:lnTo>
                  <a:lnTo>
                    <a:pt x="371170" y="192354"/>
                  </a:lnTo>
                  <a:lnTo>
                    <a:pt x="396532" y="133794"/>
                  </a:lnTo>
                  <a:lnTo>
                    <a:pt x="424688" y="86944"/>
                  </a:lnTo>
                  <a:lnTo>
                    <a:pt x="454990" y="52527"/>
                  </a:lnTo>
                  <a:lnTo>
                    <a:pt x="486752" y="31330"/>
                  </a:lnTo>
                  <a:lnTo>
                    <a:pt x="519315" y="24104"/>
                  </a:lnTo>
                  <a:lnTo>
                    <a:pt x="551865" y="31330"/>
                  </a:lnTo>
                  <a:lnTo>
                    <a:pt x="583615" y="52527"/>
                  </a:lnTo>
                  <a:lnTo>
                    <a:pt x="613918" y="86918"/>
                  </a:lnTo>
                  <a:lnTo>
                    <a:pt x="642099" y="133756"/>
                  </a:lnTo>
                  <a:lnTo>
                    <a:pt x="667499" y="192290"/>
                  </a:lnTo>
                  <a:lnTo>
                    <a:pt x="690524" y="265696"/>
                  </a:lnTo>
                  <a:lnTo>
                    <a:pt x="700024" y="305257"/>
                  </a:lnTo>
                  <a:lnTo>
                    <a:pt x="708253" y="346849"/>
                  </a:lnTo>
                  <a:lnTo>
                    <a:pt x="715530" y="392899"/>
                  </a:lnTo>
                  <a:lnTo>
                    <a:pt x="721106" y="439178"/>
                  </a:lnTo>
                  <a:lnTo>
                    <a:pt x="725093" y="486549"/>
                  </a:lnTo>
                  <a:lnTo>
                    <a:pt x="727494" y="534898"/>
                  </a:lnTo>
                  <a:lnTo>
                    <a:pt x="728294" y="590092"/>
                  </a:lnTo>
                  <a:lnTo>
                    <a:pt x="726440" y="658469"/>
                  </a:lnTo>
                  <a:lnTo>
                    <a:pt x="722769" y="711301"/>
                  </a:lnTo>
                  <a:lnTo>
                    <a:pt x="717194" y="762914"/>
                  </a:lnTo>
                  <a:lnTo>
                    <a:pt x="709701" y="813104"/>
                  </a:lnTo>
                  <a:lnTo>
                    <a:pt x="708583" y="819683"/>
                  </a:lnTo>
                  <a:lnTo>
                    <a:pt x="712990" y="825893"/>
                  </a:lnTo>
                  <a:lnTo>
                    <a:pt x="719543" y="827024"/>
                  </a:lnTo>
                  <a:lnTo>
                    <a:pt x="721601" y="827201"/>
                  </a:lnTo>
                  <a:lnTo>
                    <a:pt x="727367" y="827201"/>
                  </a:lnTo>
                  <a:lnTo>
                    <a:pt x="741121" y="765835"/>
                  </a:lnTo>
                  <a:lnTo>
                    <a:pt x="746810" y="713079"/>
                  </a:lnTo>
                  <a:lnTo>
                    <a:pt x="750531" y="659091"/>
                  </a:lnTo>
                  <a:lnTo>
                    <a:pt x="752271" y="604037"/>
                  </a:lnTo>
                  <a:lnTo>
                    <a:pt x="752398" y="590194"/>
                  </a:lnTo>
                  <a:close/>
                </a:path>
                <a:path w="1039495" h="1168400">
                  <a:moveTo>
                    <a:pt x="1038694" y="810107"/>
                  </a:moveTo>
                  <a:lnTo>
                    <a:pt x="1030922" y="771207"/>
                  </a:lnTo>
                  <a:lnTo>
                    <a:pt x="1013650" y="728967"/>
                  </a:lnTo>
                  <a:lnTo>
                    <a:pt x="987044" y="683818"/>
                  </a:lnTo>
                  <a:lnTo>
                    <a:pt x="951191" y="636181"/>
                  </a:lnTo>
                  <a:lnTo>
                    <a:pt x="939355" y="630351"/>
                  </a:lnTo>
                  <a:lnTo>
                    <a:pt x="929106" y="638848"/>
                  </a:lnTo>
                  <a:lnTo>
                    <a:pt x="928408" y="646455"/>
                  </a:lnTo>
                  <a:lnTo>
                    <a:pt x="932649" y="651573"/>
                  </a:lnTo>
                  <a:lnTo>
                    <a:pt x="970686" y="702856"/>
                  </a:lnTo>
                  <a:lnTo>
                    <a:pt x="997204" y="750709"/>
                  </a:lnTo>
                  <a:lnTo>
                    <a:pt x="1011859" y="794169"/>
                  </a:lnTo>
                  <a:lnTo>
                    <a:pt x="1014349" y="832269"/>
                  </a:lnTo>
                  <a:lnTo>
                    <a:pt x="1004354" y="864082"/>
                  </a:lnTo>
                  <a:lnTo>
                    <a:pt x="981786" y="888669"/>
                  </a:lnTo>
                  <a:lnTo>
                    <a:pt x="947521" y="905586"/>
                  </a:lnTo>
                  <a:lnTo>
                    <a:pt x="902550" y="914615"/>
                  </a:lnTo>
                  <a:lnTo>
                    <a:pt x="847852" y="915568"/>
                  </a:lnTo>
                  <a:lnTo>
                    <a:pt x="784415" y="908240"/>
                  </a:lnTo>
                  <a:lnTo>
                    <a:pt x="736600" y="898512"/>
                  </a:lnTo>
                  <a:lnTo>
                    <a:pt x="688378" y="885532"/>
                  </a:lnTo>
                  <a:lnTo>
                    <a:pt x="638581" y="869289"/>
                  </a:lnTo>
                  <a:lnTo>
                    <a:pt x="587641" y="849934"/>
                  </a:lnTo>
                  <a:lnTo>
                    <a:pt x="535927" y="827633"/>
                  </a:lnTo>
                  <a:lnTo>
                    <a:pt x="483857" y="802513"/>
                  </a:lnTo>
                  <a:lnTo>
                    <a:pt x="431825" y="774738"/>
                  </a:lnTo>
                  <a:lnTo>
                    <a:pt x="372821" y="739927"/>
                  </a:lnTo>
                  <a:lnTo>
                    <a:pt x="332257" y="713727"/>
                  </a:lnTo>
                  <a:lnTo>
                    <a:pt x="293217" y="686587"/>
                  </a:lnTo>
                  <a:lnTo>
                    <a:pt x="255803" y="658558"/>
                  </a:lnTo>
                  <a:lnTo>
                    <a:pt x="220103" y="629691"/>
                  </a:lnTo>
                  <a:lnTo>
                    <a:pt x="215011" y="625424"/>
                  </a:lnTo>
                  <a:lnTo>
                    <a:pt x="207403" y="626071"/>
                  </a:lnTo>
                  <a:lnTo>
                    <a:pt x="198831" y="636257"/>
                  </a:lnTo>
                  <a:lnTo>
                    <a:pt x="199491" y="643864"/>
                  </a:lnTo>
                  <a:lnTo>
                    <a:pt x="240957" y="677532"/>
                  </a:lnTo>
                  <a:lnTo>
                    <a:pt x="279057" y="706081"/>
                  </a:lnTo>
                  <a:lnTo>
                    <a:pt x="318795" y="733717"/>
                  </a:lnTo>
                  <a:lnTo>
                    <a:pt x="360095" y="760387"/>
                  </a:lnTo>
                  <a:lnTo>
                    <a:pt x="402869" y="786028"/>
                  </a:lnTo>
                  <a:lnTo>
                    <a:pt x="466648" y="820762"/>
                  </a:lnTo>
                  <a:lnTo>
                    <a:pt x="513384" y="843737"/>
                  </a:lnTo>
                  <a:lnTo>
                    <a:pt x="559955" y="864527"/>
                  </a:lnTo>
                  <a:lnTo>
                    <a:pt x="606044" y="883031"/>
                  </a:lnTo>
                  <a:lnTo>
                    <a:pt x="651421" y="899134"/>
                  </a:lnTo>
                  <a:lnTo>
                    <a:pt x="695769" y="912761"/>
                  </a:lnTo>
                  <a:lnTo>
                    <a:pt x="738835" y="923772"/>
                  </a:lnTo>
                  <a:lnTo>
                    <a:pt x="780338" y="932091"/>
                  </a:lnTo>
                  <a:lnTo>
                    <a:pt x="828128" y="938326"/>
                  </a:lnTo>
                  <a:lnTo>
                    <a:pt x="870381" y="940346"/>
                  </a:lnTo>
                  <a:lnTo>
                    <a:pt x="923467" y="936256"/>
                  </a:lnTo>
                  <a:lnTo>
                    <a:pt x="967371" y="924102"/>
                  </a:lnTo>
                  <a:lnTo>
                    <a:pt x="1001483" y="904011"/>
                  </a:lnTo>
                  <a:lnTo>
                    <a:pt x="1025232" y="876122"/>
                  </a:lnTo>
                  <a:lnTo>
                    <a:pt x="1036840" y="845223"/>
                  </a:lnTo>
                  <a:lnTo>
                    <a:pt x="1038694" y="810107"/>
                  </a:lnTo>
                  <a:close/>
                </a:path>
                <a:path w="1039495" h="1168400">
                  <a:moveTo>
                    <a:pt x="1038999" y="354634"/>
                  </a:moveTo>
                  <a:lnTo>
                    <a:pt x="1025220" y="292023"/>
                  </a:lnTo>
                  <a:lnTo>
                    <a:pt x="974737" y="247294"/>
                  </a:lnTo>
                  <a:lnTo>
                    <a:pt x="937145" y="234569"/>
                  </a:lnTo>
                  <a:lnTo>
                    <a:pt x="891921" y="228396"/>
                  </a:lnTo>
                  <a:lnTo>
                    <a:pt x="839508" y="228892"/>
                  </a:lnTo>
                  <a:lnTo>
                    <a:pt x="780351" y="236156"/>
                  </a:lnTo>
                  <a:lnTo>
                    <a:pt x="773798" y="237261"/>
                  </a:lnTo>
                  <a:lnTo>
                    <a:pt x="769391" y="243509"/>
                  </a:lnTo>
                  <a:lnTo>
                    <a:pt x="771626" y="256616"/>
                  </a:lnTo>
                  <a:lnTo>
                    <a:pt x="777836" y="261061"/>
                  </a:lnTo>
                  <a:lnTo>
                    <a:pt x="784415" y="259918"/>
                  </a:lnTo>
                  <a:lnTo>
                    <a:pt x="847852" y="252577"/>
                  </a:lnTo>
                  <a:lnTo>
                    <a:pt x="902550" y="253530"/>
                  </a:lnTo>
                  <a:lnTo>
                    <a:pt x="947521" y="262559"/>
                  </a:lnTo>
                  <a:lnTo>
                    <a:pt x="981786" y="279463"/>
                  </a:lnTo>
                  <a:lnTo>
                    <a:pt x="1013409" y="329425"/>
                  </a:lnTo>
                  <a:lnTo>
                    <a:pt x="1014120" y="358940"/>
                  </a:lnTo>
                  <a:lnTo>
                    <a:pt x="1006817" y="392036"/>
                  </a:lnTo>
                  <a:lnTo>
                    <a:pt x="991806" y="428155"/>
                  </a:lnTo>
                  <a:lnTo>
                    <a:pt x="969441" y="466737"/>
                  </a:lnTo>
                  <a:lnTo>
                    <a:pt x="940028" y="507225"/>
                  </a:lnTo>
                  <a:lnTo>
                    <a:pt x="903884" y="549059"/>
                  </a:lnTo>
                  <a:lnTo>
                    <a:pt x="861352" y="591680"/>
                  </a:lnTo>
                  <a:lnTo>
                    <a:pt x="812749" y="634530"/>
                  </a:lnTo>
                  <a:lnTo>
                    <a:pt x="807618" y="638771"/>
                  </a:lnTo>
                  <a:lnTo>
                    <a:pt x="806919" y="646379"/>
                  </a:lnTo>
                  <a:lnTo>
                    <a:pt x="813562" y="654367"/>
                  </a:lnTo>
                  <a:lnTo>
                    <a:pt x="816991" y="655853"/>
                  </a:lnTo>
                  <a:lnTo>
                    <a:pt x="820445" y="655853"/>
                  </a:lnTo>
                  <a:lnTo>
                    <a:pt x="823163" y="655853"/>
                  </a:lnTo>
                  <a:lnTo>
                    <a:pt x="880986" y="606437"/>
                  </a:lnTo>
                  <a:lnTo>
                    <a:pt x="926680" y="560400"/>
                  </a:lnTo>
                  <a:lnTo>
                    <a:pt x="964946" y="515391"/>
                  </a:lnTo>
                  <a:lnTo>
                    <a:pt x="995553" y="471868"/>
                  </a:lnTo>
                  <a:lnTo>
                    <a:pt x="1018260" y="430276"/>
                  </a:lnTo>
                  <a:lnTo>
                    <a:pt x="1032827" y="391045"/>
                  </a:lnTo>
                  <a:lnTo>
                    <a:pt x="1038999" y="35463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060675" y="3210049"/>
              <a:ext cx="200182" cy="200182"/>
            </a:xfrm>
            <a:prstGeom prst="rect">
              <a:avLst/>
            </a:prstGeom>
          </p:spPr>
        </p:pic>
      </p:grpSp>
      <p:sp>
        <p:nvSpPr>
          <p:cNvPr id="243" name="object 243"/>
          <p:cNvSpPr/>
          <p:nvPr/>
        </p:nvSpPr>
        <p:spPr>
          <a:xfrm>
            <a:off x="6965975" y="2781432"/>
            <a:ext cx="1148080" cy="1057910"/>
          </a:xfrm>
          <a:custGeom>
            <a:avLst/>
            <a:gdLst/>
            <a:ahLst/>
            <a:cxnLst/>
            <a:rect l="l" t="t" r="r" b="b"/>
            <a:pathLst>
              <a:path w="1148079" h="1057910">
                <a:moveTo>
                  <a:pt x="201764" y="604697"/>
                </a:moveTo>
                <a:lnTo>
                  <a:pt x="172694" y="551307"/>
                </a:lnTo>
                <a:lnTo>
                  <a:pt x="153200" y="502666"/>
                </a:lnTo>
                <a:lnTo>
                  <a:pt x="139839" y="453136"/>
                </a:lnTo>
                <a:lnTo>
                  <a:pt x="132638" y="402780"/>
                </a:lnTo>
                <a:lnTo>
                  <a:pt x="131584" y="351650"/>
                </a:lnTo>
                <a:lnTo>
                  <a:pt x="136690" y="299821"/>
                </a:lnTo>
                <a:lnTo>
                  <a:pt x="147980" y="247332"/>
                </a:lnTo>
                <a:lnTo>
                  <a:pt x="149733" y="240906"/>
                </a:lnTo>
                <a:lnTo>
                  <a:pt x="145935" y="234276"/>
                </a:lnTo>
                <a:lnTo>
                  <a:pt x="113969" y="289433"/>
                </a:lnTo>
                <a:lnTo>
                  <a:pt x="108178" y="337350"/>
                </a:lnTo>
                <a:lnTo>
                  <a:pt x="107365" y="384695"/>
                </a:lnTo>
                <a:lnTo>
                  <a:pt x="111531" y="431444"/>
                </a:lnTo>
                <a:lnTo>
                  <a:pt x="120650" y="477532"/>
                </a:lnTo>
                <a:lnTo>
                  <a:pt x="134721" y="522947"/>
                </a:lnTo>
                <a:lnTo>
                  <a:pt x="153758" y="567626"/>
                </a:lnTo>
                <a:lnTo>
                  <a:pt x="177723" y="611530"/>
                </a:lnTo>
                <a:lnTo>
                  <a:pt x="183972" y="617321"/>
                </a:lnTo>
                <a:lnTo>
                  <a:pt x="188036" y="617321"/>
                </a:lnTo>
                <a:lnTo>
                  <a:pt x="190169" y="617321"/>
                </a:lnTo>
                <a:lnTo>
                  <a:pt x="192328" y="616762"/>
                </a:lnTo>
                <a:lnTo>
                  <a:pt x="199974" y="612114"/>
                </a:lnTo>
                <a:lnTo>
                  <a:pt x="201764" y="604697"/>
                </a:lnTo>
                <a:close/>
              </a:path>
              <a:path w="1148079" h="1057910">
                <a:moveTo>
                  <a:pt x="1147572" y="355511"/>
                </a:moveTo>
                <a:lnTo>
                  <a:pt x="1144270" y="307644"/>
                </a:lnTo>
                <a:lnTo>
                  <a:pt x="1136853" y="259245"/>
                </a:lnTo>
                <a:lnTo>
                  <a:pt x="1125321" y="210362"/>
                </a:lnTo>
                <a:lnTo>
                  <a:pt x="1079207" y="196189"/>
                </a:lnTo>
                <a:lnTo>
                  <a:pt x="1038758" y="194627"/>
                </a:lnTo>
                <a:lnTo>
                  <a:pt x="995629" y="197091"/>
                </a:lnTo>
                <a:lnTo>
                  <a:pt x="950544" y="203504"/>
                </a:lnTo>
                <a:lnTo>
                  <a:pt x="904214" y="213817"/>
                </a:lnTo>
                <a:lnTo>
                  <a:pt x="857364" y="227965"/>
                </a:lnTo>
                <a:lnTo>
                  <a:pt x="810704" y="245897"/>
                </a:lnTo>
                <a:lnTo>
                  <a:pt x="764933" y="267538"/>
                </a:lnTo>
                <a:lnTo>
                  <a:pt x="720788" y="292849"/>
                </a:lnTo>
                <a:lnTo>
                  <a:pt x="678967" y="321767"/>
                </a:lnTo>
                <a:lnTo>
                  <a:pt x="640207" y="354215"/>
                </a:lnTo>
                <a:lnTo>
                  <a:pt x="605193" y="390169"/>
                </a:lnTo>
                <a:lnTo>
                  <a:pt x="559485" y="453720"/>
                </a:lnTo>
                <a:lnTo>
                  <a:pt x="540270" y="492112"/>
                </a:lnTo>
                <a:lnTo>
                  <a:pt x="525386" y="534822"/>
                </a:lnTo>
                <a:lnTo>
                  <a:pt x="516280" y="581774"/>
                </a:lnTo>
                <a:lnTo>
                  <a:pt x="514400" y="632904"/>
                </a:lnTo>
                <a:lnTo>
                  <a:pt x="521157" y="688124"/>
                </a:lnTo>
                <a:lnTo>
                  <a:pt x="537997" y="747395"/>
                </a:lnTo>
                <a:lnTo>
                  <a:pt x="540296" y="753643"/>
                </a:lnTo>
                <a:lnTo>
                  <a:pt x="547204" y="756843"/>
                </a:lnTo>
                <a:lnTo>
                  <a:pt x="559701" y="752284"/>
                </a:lnTo>
                <a:lnTo>
                  <a:pt x="562914" y="745363"/>
                </a:lnTo>
                <a:lnTo>
                  <a:pt x="560641" y="739114"/>
                </a:lnTo>
                <a:lnTo>
                  <a:pt x="543496" y="676287"/>
                </a:lnTo>
                <a:lnTo>
                  <a:pt x="538378" y="618363"/>
                </a:lnTo>
                <a:lnTo>
                  <a:pt x="543306" y="565467"/>
                </a:lnTo>
                <a:lnTo>
                  <a:pt x="556260" y="517690"/>
                </a:lnTo>
                <a:lnTo>
                  <a:pt x="575259" y="475119"/>
                </a:lnTo>
                <a:lnTo>
                  <a:pt x="598284" y="437870"/>
                </a:lnTo>
                <a:lnTo>
                  <a:pt x="623341" y="406031"/>
                </a:lnTo>
                <a:lnTo>
                  <a:pt x="659396" y="369265"/>
                </a:lnTo>
                <a:lnTo>
                  <a:pt x="699490" y="336334"/>
                </a:lnTo>
                <a:lnTo>
                  <a:pt x="742784" y="307314"/>
                </a:lnTo>
                <a:lnTo>
                  <a:pt x="788454" y="282257"/>
                </a:lnTo>
                <a:lnTo>
                  <a:pt x="835647" y="261251"/>
                </a:lnTo>
                <a:lnTo>
                  <a:pt x="883539" y="244348"/>
                </a:lnTo>
                <a:lnTo>
                  <a:pt x="931278" y="231622"/>
                </a:lnTo>
                <a:lnTo>
                  <a:pt x="978039" y="223151"/>
                </a:lnTo>
                <a:lnTo>
                  <a:pt x="1022972" y="218986"/>
                </a:lnTo>
                <a:lnTo>
                  <a:pt x="1065250" y="219214"/>
                </a:lnTo>
                <a:lnTo>
                  <a:pt x="1104036" y="223901"/>
                </a:lnTo>
                <a:lnTo>
                  <a:pt x="1115187" y="274637"/>
                </a:lnTo>
                <a:lnTo>
                  <a:pt x="1121702" y="324815"/>
                </a:lnTo>
                <a:lnTo>
                  <a:pt x="1123581" y="374383"/>
                </a:lnTo>
                <a:lnTo>
                  <a:pt x="1120813" y="423329"/>
                </a:lnTo>
                <a:lnTo>
                  <a:pt x="1113434" y="471627"/>
                </a:lnTo>
                <a:lnTo>
                  <a:pt x="1101432" y="519239"/>
                </a:lnTo>
                <a:lnTo>
                  <a:pt x="1084834" y="566140"/>
                </a:lnTo>
                <a:lnTo>
                  <a:pt x="1063612" y="612305"/>
                </a:lnTo>
                <a:lnTo>
                  <a:pt x="1037805" y="657694"/>
                </a:lnTo>
                <a:lnTo>
                  <a:pt x="1007402" y="702297"/>
                </a:lnTo>
                <a:lnTo>
                  <a:pt x="961732" y="753287"/>
                </a:lnTo>
                <a:lnTo>
                  <a:pt x="917702" y="792759"/>
                </a:lnTo>
                <a:lnTo>
                  <a:pt x="875271" y="821893"/>
                </a:lnTo>
                <a:lnTo>
                  <a:pt x="834390" y="841883"/>
                </a:lnTo>
                <a:lnTo>
                  <a:pt x="795020" y="853909"/>
                </a:lnTo>
                <a:lnTo>
                  <a:pt x="757085" y="859180"/>
                </a:lnTo>
                <a:lnTo>
                  <a:pt x="720559" y="858862"/>
                </a:lnTo>
                <a:lnTo>
                  <a:pt x="651510" y="846251"/>
                </a:lnTo>
                <a:lnTo>
                  <a:pt x="660679" y="781138"/>
                </a:lnTo>
                <a:lnTo>
                  <a:pt x="688276" y="734225"/>
                </a:lnTo>
                <a:lnTo>
                  <a:pt x="717435" y="691095"/>
                </a:lnTo>
                <a:lnTo>
                  <a:pt x="747001" y="652526"/>
                </a:lnTo>
                <a:lnTo>
                  <a:pt x="775830" y="619302"/>
                </a:lnTo>
                <a:lnTo>
                  <a:pt x="802779" y="592201"/>
                </a:lnTo>
                <a:lnTo>
                  <a:pt x="846480" y="559485"/>
                </a:lnTo>
                <a:lnTo>
                  <a:pt x="852474" y="556577"/>
                </a:lnTo>
                <a:lnTo>
                  <a:pt x="854951" y="549363"/>
                </a:lnTo>
                <a:lnTo>
                  <a:pt x="849134" y="537387"/>
                </a:lnTo>
                <a:lnTo>
                  <a:pt x="841895" y="534924"/>
                </a:lnTo>
                <a:lnTo>
                  <a:pt x="835939" y="537806"/>
                </a:lnTo>
                <a:lnTo>
                  <a:pt x="791527" y="570661"/>
                </a:lnTo>
                <a:lnTo>
                  <a:pt x="763498" y="598182"/>
                </a:lnTo>
                <a:lnTo>
                  <a:pt x="733259" y="632091"/>
                </a:lnTo>
                <a:lnTo>
                  <a:pt x="702043" y="671690"/>
                </a:lnTo>
                <a:lnTo>
                  <a:pt x="671131" y="716216"/>
                </a:lnTo>
                <a:lnTo>
                  <a:pt x="641756" y="764933"/>
                </a:lnTo>
                <a:lnTo>
                  <a:pt x="615188" y="817130"/>
                </a:lnTo>
                <a:lnTo>
                  <a:pt x="606996" y="837107"/>
                </a:lnTo>
                <a:lnTo>
                  <a:pt x="605777" y="837717"/>
                </a:lnTo>
                <a:lnTo>
                  <a:pt x="601891" y="849541"/>
                </a:lnTo>
                <a:lnTo>
                  <a:pt x="592658" y="872045"/>
                </a:lnTo>
                <a:lnTo>
                  <a:pt x="575424" y="928966"/>
                </a:lnTo>
                <a:lnTo>
                  <a:pt x="564743" y="987132"/>
                </a:lnTo>
                <a:lnTo>
                  <a:pt x="562762" y="1027595"/>
                </a:lnTo>
                <a:lnTo>
                  <a:pt x="557796" y="1025410"/>
                </a:lnTo>
                <a:lnTo>
                  <a:pt x="503847" y="998816"/>
                </a:lnTo>
                <a:lnTo>
                  <a:pt x="469506" y="980109"/>
                </a:lnTo>
                <a:lnTo>
                  <a:pt x="413067" y="946340"/>
                </a:lnTo>
                <a:lnTo>
                  <a:pt x="350723" y="904265"/>
                </a:lnTo>
                <a:lnTo>
                  <a:pt x="318363" y="880122"/>
                </a:lnTo>
                <a:lnTo>
                  <a:pt x="285762" y="853922"/>
                </a:lnTo>
                <a:lnTo>
                  <a:pt x="253326" y="825652"/>
                </a:lnTo>
                <a:lnTo>
                  <a:pt x="221462" y="795337"/>
                </a:lnTo>
                <a:lnTo>
                  <a:pt x="190576" y="762977"/>
                </a:lnTo>
                <a:lnTo>
                  <a:pt x="161086" y="728586"/>
                </a:lnTo>
                <a:lnTo>
                  <a:pt x="133388" y="692150"/>
                </a:lnTo>
                <a:lnTo>
                  <a:pt x="107899" y="653694"/>
                </a:lnTo>
                <a:lnTo>
                  <a:pt x="85039" y="613206"/>
                </a:lnTo>
                <a:lnTo>
                  <a:pt x="65201" y="570699"/>
                </a:lnTo>
                <a:lnTo>
                  <a:pt x="48793" y="526199"/>
                </a:lnTo>
                <a:lnTo>
                  <a:pt x="36233" y="479679"/>
                </a:lnTo>
                <a:lnTo>
                  <a:pt x="27927" y="431152"/>
                </a:lnTo>
                <a:lnTo>
                  <a:pt x="24295" y="380644"/>
                </a:lnTo>
                <a:lnTo>
                  <a:pt x="25730" y="328142"/>
                </a:lnTo>
                <a:lnTo>
                  <a:pt x="32651" y="273659"/>
                </a:lnTo>
                <a:lnTo>
                  <a:pt x="45453" y="217195"/>
                </a:lnTo>
                <a:lnTo>
                  <a:pt x="60960" y="179400"/>
                </a:lnTo>
                <a:lnTo>
                  <a:pt x="84467" y="140766"/>
                </a:lnTo>
                <a:lnTo>
                  <a:pt x="116116" y="103822"/>
                </a:lnTo>
                <a:lnTo>
                  <a:pt x="156057" y="71094"/>
                </a:lnTo>
                <a:lnTo>
                  <a:pt x="204431" y="45110"/>
                </a:lnTo>
                <a:lnTo>
                  <a:pt x="261378" y="28397"/>
                </a:lnTo>
                <a:lnTo>
                  <a:pt x="302323" y="23609"/>
                </a:lnTo>
                <a:lnTo>
                  <a:pt x="343598" y="24663"/>
                </a:lnTo>
                <a:lnTo>
                  <a:pt x="394004" y="33350"/>
                </a:lnTo>
                <a:lnTo>
                  <a:pt x="449986" y="53632"/>
                </a:lnTo>
                <a:lnTo>
                  <a:pt x="508000" y="89496"/>
                </a:lnTo>
                <a:lnTo>
                  <a:pt x="564489" y="144957"/>
                </a:lnTo>
                <a:lnTo>
                  <a:pt x="566775" y="147739"/>
                </a:lnTo>
                <a:lnTo>
                  <a:pt x="570191" y="149364"/>
                </a:lnTo>
                <a:lnTo>
                  <a:pt x="577418" y="149364"/>
                </a:lnTo>
                <a:lnTo>
                  <a:pt x="580834" y="147751"/>
                </a:lnTo>
                <a:lnTo>
                  <a:pt x="583133" y="144957"/>
                </a:lnTo>
                <a:lnTo>
                  <a:pt x="632421" y="95275"/>
                </a:lnTo>
                <a:lnTo>
                  <a:pt x="683234" y="60972"/>
                </a:lnTo>
                <a:lnTo>
                  <a:pt x="733171" y="39382"/>
                </a:lnTo>
                <a:lnTo>
                  <a:pt x="779881" y="27813"/>
                </a:lnTo>
                <a:lnTo>
                  <a:pt x="820966" y="23622"/>
                </a:lnTo>
                <a:lnTo>
                  <a:pt x="854087" y="24117"/>
                </a:lnTo>
                <a:lnTo>
                  <a:pt x="947331" y="46736"/>
                </a:lnTo>
                <a:lnTo>
                  <a:pt x="995934" y="74028"/>
                </a:lnTo>
                <a:lnTo>
                  <a:pt x="1033589" y="105968"/>
                </a:lnTo>
                <a:lnTo>
                  <a:pt x="1061161" y="138099"/>
                </a:lnTo>
                <a:lnTo>
                  <a:pt x="1065149" y="143446"/>
                </a:lnTo>
                <a:lnTo>
                  <a:pt x="1072692" y="144538"/>
                </a:lnTo>
                <a:lnTo>
                  <a:pt x="1083373" y="136613"/>
                </a:lnTo>
                <a:lnTo>
                  <a:pt x="1084478" y="129070"/>
                </a:lnTo>
                <a:lnTo>
                  <a:pt x="1080516" y="123710"/>
                </a:lnTo>
                <a:lnTo>
                  <a:pt x="1050137" y="88531"/>
                </a:lnTo>
                <a:lnTo>
                  <a:pt x="1015453" y="58686"/>
                </a:lnTo>
                <a:lnTo>
                  <a:pt x="977087" y="34544"/>
                </a:lnTo>
                <a:lnTo>
                  <a:pt x="935672" y="16510"/>
                </a:lnTo>
                <a:lnTo>
                  <a:pt x="891819" y="4940"/>
                </a:lnTo>
                <a:lnTo>
                  <a:pt x="826300" y="25"/>
                </a:lnTo>
                <a:lnTo>
                  <a:pt x="783183" y="3746"/>
                </a:lnTo>
                <a:lnTo>
                  <a:pt x="733780" y="14732"/>
                </a:lnTo>
                <a:lnTo>
                  <a:pt x="680681" y="35712"/>
                </a:lnTo>
                <a:lnTo>
                  <a:pt x="626491" y="69469"/>
                </a:lnTo>
                <a:lnTo>
                  <a:pt x="573811" y="118706"/>
                </a:lnTo>
                <a:lnTo>
                  <a:pt x="521157" y="69469"/>
                </a:lnTo>
                <a:lnTo>
                  <a:pt x="466991" y="35725"/>
                </a:lnTo>
                <a:lnTo>
                  <a:pt x="413931" y="14719"/>
                </a:lnTo>
                <a:lnTo>
                  <a:pt x="364578" y="3733"/>
                </a:lnTo>
                <a:lnTo>
                  <a:pt x="321551" y="0"/>
                </a:lnTo>
                <a:lnTo>
                  <a:pt x="287451" y="762"/>
                </a:lnTo>
                <a:lnTo>
                  <a:pt x="203085" y="19646"/>
                </a:lnTo>
                <a:lnTo>
                  <a:pt x="156514" y="42202"/>
                </a:lnTo>
                <a:lnTo>
                  <a:pt x="116636" y="70751"/>
                </a:lnTo>
                <a:lnTo>
                  <a:pt x="83362" y="103568"/>
                </a:lnTo>
                <a:lnTo>
                  <a:pt x="56629" y="138912"/>
                </a:lnTo>
                <a:lnTo>
                  <a:pt x="36322" y="175082"/>
                </a:lnTo>
                <a:lnTo>
                  <a:pt x="9448" y="266585"/>
                </a:lnTo>
                <a:lnTo>
                  <a:pt x="2120" y="320916"/>
                </a:lnTo>
                <a:lnTo>
                  <a:pt x="0" y="373329"/>
                </a:lnTo>
                <a:lnTo>
                  <a:pt x="2717" y="423837"/>
                </a:lnTo>
                <a:lnTo>
                  <a:pt x="9906" y="472414"/>
                </a:lnTo>
                <a:lnTo>
                  <a:pt x="21196" y="519074"/>
                </a:lnTo>
                <a:lnTo>
                  <a:pt x="36233" y="563803"/>
                </a:lnTo>
                <a:lnTo>
                  <a:pt x="54622" y="606615"/>
                </a:lnTo>
                <a:lnTo>
                  <a:pt x="75996" y="647484"/>
                </a:lnTo>
                <a:lnTo>
                  <a:pt x="100012" y="686422"/>
                </a:lnTo>
                <a:lnTo>
                  <a:pt x="126276" y="723417"/>
                </a:lnTo>
                <a:lnTo>
                  <a:pt x="154432" y="758482"/>
                </a:lnTo>
                <a:lnTo>
                  <a:pt x="184099" y="791591"/>
                </a:lnTo>
                <a:lnTo>
                  <a:pt x="214922" y="822756"/>
                </a:lnTo>
                <a:lnTo>
                  <a:pt x="246532" y="851979"/>
                </a:lnTo>
                <a:lnTo>
                  <a:pt x="278536" y="879246"/>
                </a:lnTo>
                <a:lnTo>
                  <a:pt x="310591" y="904544"/>
                </a:lnTo>
                <a:lnTo>
                  <a:pt x="342315" y="927887"/>
                </a:lnTo>
                <a:lnTo>
                  <a:pt x="403313" y="968692"/>
                </a:lnTo>
                <a:lnTo>
                  <a:pt x="458571" y="1001610"/>
                </a:lnTo>
                <a:lnTo>
                  <a:pt x="524040" y="1036078"/>
                </a:lnTo>
                <a:lnTo>
                  <a:pt x="563651" y="1054366"/>
                </a:lnTo>
                <a:lnTo>
                  <a:pt x="564400" y="1054684"/>
                </a:lnTo>
                <a:lnTo>
                  <a:pt x="567397" y="1057579"/>
                </a:lnTo>
                <a:lnTo>
                  <a:pt x="572249" y="1057579"/>
                </a:lnTo>
                <a:lnTo>
                  <a:pt x="573735" y="1057579"/>
                </a:lnTo>
                <a:lnTo>
                  <a:pt x="573913" y="1057579"/>
                </a:lnTo>
                <a:lnTo>
                  <a:pt x="578523" y="1057579"/>
                </a:lnTo>
                <a:lnTo>
                  <a:pt x="578700" y="1057478"/>
                </a:lnTo>
                <a:lnTo>
                  <a:pt x="580872" y="1057414"/>
                </a:lnTo>
                <a:lnTo>
                  <a:pt x="586130" y="1051902"/>
                </a:lnTo>
                <a:lnTo>
                  <a:pt x="586016" y="1047254"/>
                </a:lnTo>
                <a:lnTo>
                  <a:pt x="587387" y="1043825"/>
                </a:lnTo>
                <a:lnTo>
                  <a:pt x="588657" y="991082"/>
                </a:lnTo>
                <a:lnTo>
                  <a:pt x="598614" y="936815"/>
                </a:lnTo>
                <a:lnTo>
                  <a:pt x="614705" y="883208"/>
                </a:lnTo>
                <a:lnTo>
                  <a:pt x="622960" y="862749"/>
                </a:lnTo>
                <a:lnTo>
                  <a:pt x="642962" y="868781"/>
                </a:lnTo>
                <a:lnTo>
                  <a:pt x="675119" y="876388"/>
                </a:lnTo>
                <a:lnTo>
                  <a:pt x="707885" y="881430"/>
                </a:lnTo>
                <a:lnTo>
                  <a:pt x="741311" y="883246"/>
                </a:lnTo>
                <a:lnTo>
                  <a:pt x="779132" y="880732"/>
                </a:lnTo>
                <a:lnTo>
                  <a:pt x="817854" y="872604"/>
                </a:lnTo>
                <a:lnTo>
                  <a:pt x="857516" y="857973"/>
                </a:lnTo>
                <a:lnTo>
                  <a:pt x="898144" y="835990"/>
                </a:lnTo>
                <a:lnTo>
                  <a:pt x="939825" y="805764"/>
                </a:lnTo>
                <a:lnTo>
                  <a:pt x="982573" y="766419"/>
                </a:lnTo>
                <a:lnTo>
                  <a:pt x="1026439" y="717080"/>
                </a:lnTo>
                <a:lnTo>
                  <a:pt x="1055890" y="674154"/>
                </a:lnTo>
                <a:lnTo>
                  <a:pt x="1081265" y="630542"/>
                </a:lnTo>
                <a:lnTo>
                  <a:pt x="1102550" y="586257"/>
                </a:lnTo>
                <a:lnTo>
                  <a:pt x="1119746" y="541324"/>
                </a:lnTo>
                <a:lnTo>
                  <a:pt x="1132852" y="495769"/>
                </a:lnTo>
                <a:lnTo>
                  <a:pt x="1141857" y="449592"/>
                </a:lnTo>
                <a:lnTo>
                  <a:pt x="1146771" y="402831"/>
                </a:lnTo>
                <a:lnTo>
                  <a:pt x="1147572" y="35551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4" name="object 244"/>
          <p:cNvGrpSpPr/>
          <p:nvPr/>
        </p:nvGrpSpPr>
        <p:grpSpPr>
          <a:xfrm>
            <a:off x="7010778" y="7343126"/>
            <a:ext cx="1061085" cy="1100455"/>
            <a:chOff x="7010778" y="7343126"/>
            <a:chExt cx="1061085" cy="1100455"/>
          </a:xfrm>
        </p:grpSpPr>
        <p:sp>
          <p:nvSpPr>
            <p:cNvPr id="245" name="object 245"/>
            <p:cNvSpPr/>
            <p:nvPr/>
          </p:nvSpPr>
          <p:spPr>
            <a:xfrm>
              <a:off x="7010768" y="7343133"/>
              <a:ext cx="902969" cy="903605"/>
            </a:xfrm>
            <a:custGeom>
              <a:avLst/>
              <a:gdLst/>
              <a:ahLst/>
              <a:cxnLst/>
              <a:rect l="l" t="t" r="r" b="b"/>
              <a:pathLst>
                <a:path w="902970" h="903604">
                  <a:moveTo>
                    <a:pt x="153517" y="773125"/>
                  </a:moveTo>
                  <a:lnTo>
                    <a:pt x="151828" y="764451"/>
                  </a:lnTo>
                  <a:lnTo>
                    <a:pt x="146380" y="756246"/>
                  </a:lnTo>
                  <a:lnTo>
                    <a:pt x="138163" y="750785"/>
                  </a:lnTo>
                  <a:lnTo>
                    <a:pt x="129641" y="749134"/>
                  </a:lnTo>
                  <a:lnTo>
                    <a:pt x="129641" y="773569"/>
                  </a:lnTo>
                  <a:lnTo>
                    <a:pt x="129590" y="774103"/>
                  </a:lnTo>
                  <a:lnTo>
                    <a:pt x="129082" y="774611"/>
                  </a:lnTo>
                  <a:lnTo>
                    <a:pt x="128498" y="774611"/>
                  </a:lnTo>
                  <a:lnTo>
                    <a:pt x="127990" y="774103"/>
                  </a:lnTo>
                  <a:lnTo>
                    <a:pt x="127990" y="773569"/>
                  </a:lnTo>
                  <a:lnTo>
                    <a:pt x="128397" y="773125"/>
                  </a:lnTo>
                  <a:lnTo>
                    <a:pt x="129197" y="773125"/>
                  </a:lnTo>
                  <a:lnTo>
                    <a:pt x="129641" y="773569"/>
                  </a:lnTo>
                  <a:lnTo>
                    <a:pt x="129641" y="749134"/>
                  </a:lnTo>
                  <a:lnTo>
                    <a:pt x="104076" y="773125"/>
                  </a:lnTo>
                  <a:lnTo>
                    <a:pt x="104089" y="774611"/>
                  </a:lnTo>
                  <a:lnTo>
                    <a:pt x="105752" y="783183"/>
                  </a:lnTo>
                  <a:lnTo>
                    <a:pt x="111213" y="791400"/>
                  </a:lnTo>
                  <a:lnTo>
                    <a:pt x="116052" y="796251"/>
                  </a:lnTo>
                  <a:lnTo>
                    <a:pt x="122428" y="798664"/>
                  </a:lnTo>
                  <a:lnTo>
                    <a:pt x="135153" y="798664"/>
                  </a:lnTo>
                  <a:lnTo>
                    <a:pt x="141528" y="796251"/>
                  </a:lnTo>
                  <a:lnTo>
                    <a:pt x="146380" y="791400"/>
                  </a:lnTo>
                  <a:lnTo>
                    <a:pt x="151828" y="783183"/>
                  </a:lnTo>
                  <a:lnTo>
                    <a:pt x="153504" y="774611"/>
                  </a:lnTo>
                  <a:lnTo>
                    <a:pt x="153517" y="773125"/>
                  </a:lnTo>
                  <a:close/>
                </a:path>
                <a:path w="902970" h="903604">
                  <a:moveTo>
                    <a:pt x="299681" y="680656"/>
                  </a:moveTo>
                  <a:lnTo>
                    <a:pt x="290271" y="671245"/>
                  </a:lnTo>
                  <a:lnTo>
                    <a:pt x="282638" y="671245"/>
                  </a:lnTo>
                  <a:lnTo>
                    <a:pt x="224599" y="729297"/>
                  </a:lnTo>
                  <a:lnTo>
                    <a:pt x="223939" y="735558"/>
                  </a:lnTo>
                  <a:lnTo>
                    <a:pt x="227012" y="740333"/>
                  </a:lnTo>
                  <a:lnTo>
                    <a:pt x="232244" y="753986"/>
                  </a:lnTo>
                  <a:lnTo>
                    <a:pt x="218922" y="806272"/>
                  </a:lnTo>
                  <a:lnTo>
                    <a:pt x="168859" y="852512"/>
                  </a:lnTo>
                  <a:lnTo>
                    <a:pt x="130086" y="869099"/>
                  </a:lnTo>
                  <a:lnTo>
                    <a:pt x="82169" y="878217"/>
                  </a:lnTo>
                  <a:lnTo>
                    <a:pt x="25082" y="877531"/>
                  </a:lnTo>
                  <a:lnTo>
                    <a:pt x="24396" y="820445"/>
                  </a:lnTo>
                  <a:lnTo>
                    <a:pt x="33515" y="772528"/>
                  </a:lnTo>
                  <a:lnTo>
                    <a:pt x="50101" y="733755"/>
                  </a:lnTo>
                  <a:lnTo>
                    <a:pt x="96329" y="683679"/>
                  </a:lnTo>
                  <a:lnTo>
                    <a:pt x="132359" y="670064"/>
                  </a:lnTo>
                  <a:lnTo>
                    <a:pt x="148628" y="670369"/>
                  </a:lnTo>
                  <a:lnTo>
                    <a:pt x="162280" y="675601"/>
                  </a:lnTo>
                  <a:lnTo>
                    <a:pt x="167068" y="678675"/>
                  </a:lnTo>
                  <a:lnTo>
                    <a:pt x="173329" y="678002"/>
                  </a:lnTo>
                  <a:lnTo>
                    <a:pt x="231355" y="619975"/>
                  </a:lnTo>
                  <a:lnTo>
                    <a:pt x="231355" y="612343"/>
                  </a:lnTo>
                  <a:lnTo>
                    <a:pt x="221957" y="602932"/>
                  </a:lnTo>
                  <a:lnTo>
                    <a:pt x="214325" y="602932"/>
                  </a:lnTo>
                  <a:lnTo>
                    <a:pt x="166560" y="650684"/>
                  </a:lnTo>
                  <a:lnTo>
                    <a:pt x="147701" y="645871"/>
                  </a:lnTo>
                  <a:lnTo>
                    <a:pt x="105257" y="652259"/>
                  </a:lnTo>
                  <a:lnTo>
                    <a:pt x="54533" y="687412"/>
                  </a:lnTo>
                  <a:lnTo>
                    <a:pt x="29044" y="722185"/>
                  </a:lnTo>
                  <a:lnTo>
                    <a:pt x="9906" y="767562"/>
                  </a:lnTo>
                  <a:lnTo>
                    <a:pt x="0" y="823506"/>
                  </a:lnTo>
                  <a:lnTo>
                    <a:pt x="2273" y="889952"/>
                  </a:lnTo>
                  <a:lnTo>
                    <a:pt x="46875" y="903173"/>
                  </a:lnTo>
                  <a:lnTo>
                    <a:pt x="57721" y="903351"/>
                  </a:lnTo>
                  <a:lnTo>
                    <a:pt x="121793" y="896226"/>
                  </a:lnTo>
                  <a:lnTo>
                    <a:pt x="173469" y="877341"/>
                  </a:lnTo>
                  <a:lnTo>
                    <a:pt x="212661" y="850404"/>
                  </a:lnTo>
                  <a:lnTo>
                    <a:pt x="239306" y="819150"/>
                  </a:lnTo>
                  <a:lnTo>
                    <a:pt x="256184" y="775639"/>
                  </a:lnTo>
                  <a:lnTo>
                    <a:pt x="256730" y="754913"/>
                  </a:lnTo>
                  <a:lnTo>
                    <a:pt x="251917" y="736041"/>
                  </a:lnTo>
                  <a:lnTo>
                    <a:pt x="299681" y="688289"/>
                  </a:lnTo>
                  <a:lnTo>
                    <a:pt x="299681" y="680656"/>
                  </a:lnTo>
                  <a:close/>
                </a:path>
                <a:path w="902970" h="903604">
                  <a:moveTo>
                    <a:pt x="902614" y="156070"/>
                  </a:moveTo>
                  <a:lnTo>
                    <a:pt x="899718" y="127482"/>
                  </a:lnTo>
                  <a:lnTo>
                    <a:pt x="890524" y="99263"/>
                  </a:lnTo>
                  <a:lnTo>
                    <a:pt x="878509" y="77851"/>
                  </a:lnTo>
                  <a:lnTo>
                    <a:pt x="878509" y="155727"/>
                  </a:lnTo>
                  <a:lnTo>
                    <a:pt x="876985" y="170878"/>
                  </a:lnTo>
                  <a:lnTo>
                    <a:pt x="872909" y="184645"/>
                  </a:lnTo>
                  <a:lnTo>
                    <a:pt x="866368" y="196862"/>
                  </a:lnTo>
                  <a:lnTo>
                    <a:pt x="857440" y="207340"/>
                  </a:lnTo>
                  <a:lnTo>
                    <a:pt x="396938" y="641883"/>
                  </a:lnTo>
                  <a:lnTo>
                    <a:pt x="260718" y="505675"/>
                  </a:lnTo>
                  <a:lnTo>
                    <a:pt x="695274" y="45173"/>
                  </a:lnTo>
                  <a:lnTo>
                    <a:pt x="731735" y="25628"/>
                  </a:lnTo>
                  <a:lnTo>
                    <a:pt x="746899" y="24104"/>
                  </a:lnTo>
                  <a:lnTo>
                    <a:pt x="748322" y="24104"/>
                  </a:lnTo>
                  <a:lnTo>
                    <a:pt x="794943" y="34861"/>
                  </a:lnTo>
                  <a:lnTo>
                    <a:pt x="837831" y="64795"/>
                  </a:lnTo>
                  <a:lnTo>
                    <a:pt x="868057" y="108343"/>
                  </a:lnTo>
                  <a:lnTo>
                    <a:pt x="878509" y="155727"/>
                  </a:lnTo>
                  <a:lnTo>
                    <a:pt x="878509" y="77851"/>
                  </a:lnTo>
                  <a:lnTo>
                    <a:pt x="854862" y="47752"/>
                  </a:lnTo>
                  <a:lnTo>
                    <a:pt x="824763" y="24104"/>
                  </a:lnTo>
                  <a:lnTo>
                    <a:pt x="775208" y="2933"/>
                  </a:lnTo>
                  <a:lnTo>
                    <a:pt x="746556" y="0"/>
                  </a:lnTo>
                  <a:lnTo>
                    <a:pt x="726668" y="2108"/>
                  </a:lnTo>
                  <a:lnTo>
                    <a:pt x="708304" y="7696"/>
                  </a:lnTo>
                  <a:lnTo>
                    <a:pt x="691857" y="16598"/>
                  </a:lnTo>
                  <a:lnTo>
                    <a:pt x="677760" y="28625"/>
                  </a:lnTo>
                  <a:lnTo>
                    <a:pt x="230695" y="502386"/>
                  </a:lnTo>
                  <a:lnTo>
                    <a:pt x="230797" y="509816"/>
                  </a:lnTo>
                  <a:lnTo>
                    <a:pt x="390601" y="669632"/>
                  </a:lnTo>
                  <a:lnTo>
                    <a:pt x="390740" y="669632"/>
                  </a:lnTo>
                  <a:lnTo>
                    <a:pt x="393611" y="670737"/>
                  </a:lnTo>
                  <a:lnTo>
                    <a:pt x="399669" y="670737"/>
                  </a:lnTo>
                  <a:lnTo>
                    <a:pt x="402640" y="669632"/>
                  </a:lnTo>
                  <a:lnTo>
                    <a:pt x="432054" y="641883"/>
                  </a:lnTo>
                  <a:lnTo>
                    <a:pt x="873975" y="224866"/>
                  </a:lnTo>
                  <a:lnTo>
                    <a:pt x="900506" y="175945"/>
                  </a:lnTo>
                  <a:lnTo>
                    <a:pt x="902614" y="15607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6" name="object 24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635693" y="7418059"/>
              <a:ext cx="202768" cy="201575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7283770" y="8026145"/>
              <a:ext cx="788035" cy="417195"/>
            </a:xfrm>
            <a:custGeom>
              <a:avLst/>
              <a:gdLst/>
              <a:ahLst/>
              <a:cxnLst/>
              <a:rect l="l" t="t" r="r" b="b"/>
              <a:pathLst>
                <a:path w="788034" h="417195">
                  <a:moveTo>
                    <a:pt x="618013" y="0"/>
                  </a:moveTo>
                  <a:lnTo>
                    <a:pt x="561668" y="31888"/>
                  </a:lnTo>
                  <a:lnTo>
                    <a:pt x="527755" y="64528"/>
                  </a:lnTo>
                  <a:lnTo>
                    <a:pt x="489863" y="106799"/>
                  </a:lnTo>
                  <a:lnTo>
                    <a:pt x="447881" y="157579"/>
                  </a:lnTo>
                  <a:lnTo>
                    <a:pt x="364631" y="262569"/>
                  </a:lnTo>
                  <a:lnTo>
                    <a:pt x="326978" y="308197"/>
                  </a:lnTo>
                  <a:lnTo>
                    <a:pt x="294459" y="343395"/>
                  </a:lnTo>
                  <a:lnTo>
                    <a:pt x="272797" y="358933"/>
                  </a:lnTo>
                  <a:lnTo>
                    <a:pt x="270287" y="341818"/>
                  </a:lnTo>
                  <a:lnTo>
                    <a:pt x="276121" y="313826"/>
                  </a:lnTo>
                  <a:lnTo>
                    <a:pt x="286625" y="280991"/>
                  </a:lnTo>
                  <a:lnTo>
                    <a:pt x="312868" y="208559"/>
                  </a:lnTo>
                  <a:lnTo>
                    <a:pt x="323590" y="172223"/>
                  </a:lnTo>
                  <a:lnTo>
                    <a:pt x="321183" y="119108"/>
                  </a:lnTo>
                  <a:lnTo>
                    <a:pt x="294933" y="105098"/>
                  </a:lnTo>
                  <a:lnTo>
                    <a:pt x="259870" y="110407"/>
                  </a:lnTo>
                  <a:lnTo>
                    <a:pt x="220237" y="127846"/>
                  </a:lnTo>
                  <a:lnTo>
                    <a:pt x="178139" y="154318"/>
                  </a:lnTo>
                  <a:lnTo>
                    <a:pt x="135681" y="186721"/>
                  </a:lnTo>
                  <a:lnTo>
                    <a:pt x="94969" y="221957"/>
                  </a:lnTo>
                  <a:lnTo>
                    <a:pt x="58107" y="256924"/>
                  </a:lnTo>
                  <a:lnTo>
                    <a:pt x="27201" y="288524"/>
                  </a:lnTo>
                  <a:lnTo>
                    <a:pt x="0" y="318683"/>
                  </a:lnTo>
                  <a:lnTo>
                    <a:pt x="534" y="326296"/>
                  </a:lnTo>
                  <a:lnTo>
                    <a:pt x="10586" y="335007"/>
                  </a:lnTo>
                  <a:lnTo>
                    <a:pt x="18187" y="334473"/>
                  </a:lnTo>
                  <a:lnTo>
                    <a:pt x="22564" y="329458"/>
                  </a:lnTo>
                  <a:lnTo>
                    <a:pt x="56922" y="292055"/>
                  </a:lnTo>
                  <a:lnTo>
                    <a:pt x="96717" y="252809"/>
                  </a:lnTo>
                  <a:lnTo>
                    <a:pt x="139558" y="214585"/>
                  </a:lnTo>
                  <a:lnTo>
                    <a:pt x="183055" y="180246"/>
                  </a:lnTo>
                  <a:lnTo>
                    <a:pt x="224817" y="152655"/>
                  </a:lnTo>
                  <a:lnTo>
                    <a:pt x="262452" y="134675"/>
                  </a:lnTo>
                  <a:lnTo>
                    <a:pt x="293572" y="129171"/>
                  </a:lnTo>
                  <a:lnTo>
                    <a:pt x="299174" y="129485"/>
                  </a:lnTo>
                  <a:lnTo>
                    <a:pt x="301017" y="132302"/>
                  </a:lnTo>
                  <a:lnTo>
                    <a:pt x="303108" y="149796"/>
                  </a:lnTo>
                  <a:lnTo>
                    <a:pt x="297365" y="177156"/>
                  </a:lnTo>
                  <a:lnTo>
                    <a:pt x="287078" y="209256"/>
                  </a:lnTo>
                  <a:lnTo>
                    <a:pt x="259525" y="285545"/>
                  </a:lnTo>
                  <a:lnTo>
                    <a:pt x="248639" y="324747"/>
                  </a:lnTo>
                  <a:lnTo>
                    <a:pt x="246842" y="356373"/>
                  </a:lnTo>
                  <a:lnTo>
                    <a:pt x="258096" y="378221"/>
                  </a:lnTo>
                  <a:lnTo>
                    <a:pt x="262505" y="381980"/>
                  </a:lnTo>
                  <a:lnTo>
                    <a:pt x="268033" y="383603"/>
                  </a:lnTo>
                  <a:lnTo>
                    <a:pt x="274201" y="383027"/>
                  </a:lnTo>
                  <a:lnTo>
                    <a:pt x="298169" y="371466"/>
                  </a:lnTo>
                  <a:lnTo>
                    <a:pt x="329627" y="341588"/>
                  </a:lnTo>
                  <a:lnTo>
                    <a:pt x="369980" y="294331"/>
                  </a:lnTo>
                  <a:lnTo>
                    <a:pt x="457922" y="183492"/>
                  </a:lnTo>
                  <a:lnTo>
                    <a:pt x="498204" y="134253"/>
                  </a:lnTo>
                  <a:lnTo>
                    <a:pt x="538535" y="88341"/>
                  </a:lnTo>
                  <a:lnTo>
                    <a:pt x="575968" y="51176"/>
                  </a:lnTo>
                  <a:lnTo>
                    <a:pt x="607554" y="28180"/>
                  </a:lnTo>
                  <a:lnTo>
                    <a:pt x="630347" y="24776"/>
                  </a:lnTo>
                  <a:lnTo>
                    <a:pt x="644017" y="49946"/>
                  </a:lnTo>
                  <a:lnTo>
                    <a:pt x="642110" y="96852"/>
                  </a:lnTo>
                  <a:lnTo>
                    <a:pt x="630454" y="155829"/>
                  </a:lnTo>
                  <a:lnTo>
                    <a:pt x="600435" y="273728"/>
                  </a:lnTo>
                  <a:lnTo>
                    <a:pt x="589978" y="324340"/>
                  </a:lnTo>
                  <a:lnTo>
                    <a:pt x="586658" y="366332"/>
                  </a:lnTo>
                  <a:lnTo>
                    <a:pt x="614023" y="413602"/>
                  </a:lnTo>
                  <a:lnTo>
                    <a:pt x="629425" y="417089"/>
                  </a:lnTo>
                  <a:lnTo>
                    <a:pt x="636902" y="417089"/>
                  </a:lnTo>
                  <a:lnTo>
                    <a:pt x="683461" y="403330"/>
                  </a:lnTo>
                  <a:lnTo>
                    <a:pt x="723510" y="370304"/>
                  </a:lnTo>
                  <a:lnTo>
                    <a:pt x="755065" y="330367"/>
                  </a:lnTo>
                  <a:lnTo>
                    <a:pt x="776143" y="295876"/>
                  </a:lnTo>
                  <a:lnTo>
                    <a:pt x="787588" y="273166"/>
                  </a:lnTo>
                  <a:lnTo>
                    <a:pt x="785012" y="265983"/>
                  </a:lnTo>
                  <a:lnTo>
                    <a:pt x="772981" y="260329"/>
                  </a:lnTo>
                  <a:lnTo>
                    <a:pt x="765788" y="262915"/>
                  </a:lnTo>
                  <a:lnTo>
                    <a:pt x="762950" y="268936"/>
                  </a:lnTo>
                  <a:lnTo>
                    <a:pt x="754966" y="284300"/>
                  </a:lnTo>
                  <a:lnTo>
                    <a:pt x="733807" y="318852"/>
                  </a:lnTo>
                  <a:lnTo>
                    <a:pt x="702455" y="357885"/>
                  </a:lnTo>
                  <a:lnTo>
                    <a:pt x="663896" y="386692"/>
                  </a:lnTo>
                  <a:lnTo>
                    <a:pt x="621111" y="390566"/>
                  </a:lnTo>
                  <a:lnTo>
                    <a:pt x="610805" y="370673"/>
                  </a:lnTo>
                  <a:lnTo>
                    <a:pt x="613693" y="329331"/>
                  </a:lnTo>
                  <a:lnTo>
                    <a:pt x="624560" y="276796"/>
                  </a:lnTo>
                  <a:lnTo>
                    <a:pt x="653398" y="163755"/>
                  </a:lnTo>
                  <a:lnTo>
                    <a:pt x="664750" y="108735"/>
                  </a:lnTo>
                  <a:lnTo>
                    <a:pt x="668746" y="61466"/>
                  </a:lnTo>
                  <a:lnTo>
                    <a:pt x="661886" y="25153"/>
                  </a:lnTo>
                  <a:lnTo>
                    <a:pt x="640671" y="2997"/>
                  </a:lnTo>
                  <a:lnTo>
                    <a:pt x="61801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" name="object 248"/>
          <p:cNvGrpSpPr/>
          <p:nvPr/>
        </p:nvGrpSpPr>
        <p:grpSpPr>
          <a:xfrm>
            <a:off x="16658581" y="7335130"/>
            <a:ext cx="1220470" cy="1082040"/>
            <a:chOff x="16658581" y="7335130"/>
            <a:chExt cx="1220470" cy="1082040"/>
          </a:xfrm>
        </p:grpSpPr>
        <p:pic>
          <p:nvPicPr>
            <p:cNvPr id="249" name="object 24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130196" y="7521814"/>
              <a:ext cx="149817" cy="80252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7062583" y="7655267"/>
              <a:ext cx="172602" cy="96981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16716908" y="7557268"/>
              <a:ext cx="1162050" cy="859790"/>
            </a:xfrm>
            <a:custGeom>
              <a:avLst/>
              <a:gdLst/>
              <a:ahLst/>
              <a:cxnLst/>
              <a:rect l="l" t="t" r="r" b="b"/>
              <a:pathLst>
                <a:path w="1162050" h="859790">
                  <a:moveTo>
                    <a:pt x="215226" y="793381"/>
                  </a:moveTo>
                  <a:lnTo>
                    <a:pt x="211251" y="786980"/>
                  </a:lnTo>
                  <a:lnTo>
                    <a:pt x="179463" y="779360"/>
                  </a:lnTo>
                  <a:lnTo>
                    <a:pt x="154025" y="772706"/>
                  </a:lnTo>
                  <a:lnTo>
                    <a:pt x="128638" y="765568"/>
                  </a:lnTo>
                  <a:lnTo>
                    <a:pt x="103352" y="757961"/>
                  </a:lnTo>
                  <a:lnTo>
                    <a:pt x="110261" y="732472"/>
                  </a:lnTo>
                  <a:lnTo>
                    <a:pt x="117614" y="707148"/>
                  </a:lnTo>
                  <a:lnTo>
                    <a:pt x="125412" y="682066"/>
                  </a:lnTo>
                  <a:lnTo>
                    <a:pt x="135712" y="651103"/>
                  </a:lnTo>
                  <a:lnTo>
                    <a:pt x="132448" y="644385"/>
                  </a:lnTo>
                  <a:lnTo>
                    <a:pt x="101714" y="633349"/>
                  </a:lnTo>
                  <a:lnTo>
                    <a:pt x="77177" y="623976"/>
                  </a:lnTo>
                  <a:lnTo>
                    <a:pt x="52730" y="614108"/>
                  </a:lnTo>
                  <a:lnTo>
                    <a:pt x="28448" y="603783"/>
                  </a:lnTo>
                  <a:lnTo>
                    <a:pt x="38087" y="579221"/>
                  </a:lnTo>
                  <a:lnTo>
                    <a:pt x="48183" y="554850"/>
                  </a:lnTo>
                  <a:lnTo>
                    <a:pt x="58661" y="530745"/>
                  </a:lnTo>
                  <a:lnTo>
                    <a:pt x="72313" y="501040"/>
                  </a:lnTo>
                  <a:lnTo>
                    <a:pt x="69761" y="493953"/>
                  </a:lnTo>
                  <a:lnTo>
                    <a:pt x="57861" y="488378"/>
                  </a:lnTo>
                  <a:lnTo>
                    <a:pt x="50787" y="490943"/>
                  </a:lnTo>
                  <a:lnTo>
                    <a:pt x="35801" y="523646"/>
                  </a:lnTo>
                  <a:lnTo>
                    <a:pt x="24079" y="550799"/>
                  </a:lnTo>
                  <a:lnTo>
                    <a:pt x="12865" y="578281"/>
                  </a:lnTo>
                  <a:lnTo>
                    <a:pt x="0" y="611860"/>
                  </a:lnTo>
                  <a:lnTo>
                    <a:pt x="2781" y="618439"/>
                  </a:lnTo>
                  <a:lnTo>
                    <a:pt x="32994" y="631621"/>
                  </a:lnTo>
                  <a:lnTo>
                    <a:pt x="57683" y="641807"/>
                  </a:lnTo>
                  <a:lnTo>
                    <a:pt x="82486" y="651522"/>
                  </a:lnTo>
                  <a:lnTo>
                    <a:pt x="107353" y="660742"/>
                  </a:lnTo>
                  <a:lnTo>
                    <a:pt x="99237" y="685952"/>
                  </a:lnTo>
                  <a:lnTo>
                    <a:pt x="91541" y="711454"/>
                  </a:lnTo>
                  <a:lnTo>
                    <a:pt x="84289" y="737158"/>
                  </a:lnTo>
                  <a:lnTo>
                    <a:pt x="75958" y="769086"/>
                  </a:lnTo>
                  <a:lnTo>
                    <a:pt x="79438" y="775335"/>
                  </a:lnTo>
                  <a:lnTo>
                    <a:pt x="142316" y="794156"/>
                  </a:lnTo>
                  <a:lnTo>
                    <a:pt x="199478" y="808659"/>
                  </a:lnTo>
                  <a:lnTo>
                    <a:pt x="202171" y="808977"/>
                  </a:lnTo>
                  <a:lnTo>
                    <a:pt x="207594" y="808977"/>
                  </a:lnTo>
                  <a:lnTo>
                    <a:pt x="212471" y="805268"/>
                  </a:lnTo>
                  <a:lnTo>
                    <a:pt x="215226" y="793381"/>
                  </a:lnTo>
                  <a:close/>
                </a:path>
                <a:path w="1162050" h="859790">
                  <a:moveTo>
                    <a:pt x="784263" y="188569"/>
                  </a:moveTo>
                  <a:lnTo>
                    <a:pt x="782751" y="170065"/>
                  </a:lnTo>
                  <a:lnTo>
                    <a:pt x="777392" y="152527"/>
                  </a:lnTo>
                  <a:lnTo>
                    <a:pt x="768413" y="136537"/>
                  </a:lnTo>
                  <a:lnTo>
                    <a:pt x="760501" y="127660"/>
                  </a:lnTo>
                  <a:lnTo>
                    <a:pt x="760501" y="187921"/>
                  </a:lnTo>
                  <a:lnTo>
                    <a:pt x="758685" y="201218"/>
                  </a:lnTo>
                  <a:lnTo>
                    <a:pt x="754126" y="213664"/>
                  </a:lnTo>
                  <a:lnTo>
                    <a:pt x="747014" y="224840"/>
                  </a:lnTo>
                  <a:lnTo>
                    <a:pt x="737565" y="234365"/>
                  </a:lnTo>
                  <a:lnTo>
                    <a:pt x="590600" y="353402"/>
                  </a:lnTo>
                  <a:lnTo>
                    <a:pt x="588975" y="356806"/>
                  </a:lnTo>
                  <a:lnTo>
                    <a:pt x="588975" y="775804"/>
                  </a:lnTo>
                  <a:lnTo>
                    <a:pt x="584263" y="799096"/>
                  </a:lnTo>
                  <a:lnTo>
                    <a:pt x="571411" y="818134"/>
                  </a:lnTo>
                  <a:lnTo>
                    <a:pt x="552386" y="830986"/>
                  </a:lnTo>
                  <a:lnTo>
                    <a:pt x="529094" y="835698"/>
                  </a:lnTo>
                  <a:lnTo>
                    <a:pt x="505802" y="830986"/>
                  </a:lnTo>
                  <a:lnTo>
                    <a:pt x="487705" y="818769"/>
                  </a:lnTo>
                  <a:lnTo>
                    <a:pt x="486765" y="818134"/>
                  </a:lnTo>
                  <a:lnTo>
                    <a:pt x="473925" y="799096"/>
                  </a:lnTo>
                  <a:lnTo>
                    <a:pt x="469214" y="775804"/>
                  </a:lnTo>
                  <a:lnTo>
                    <a:pt x="469214" y="537972"/>
                  </a:lnTo>
                  <a:lnTo>
                    <a:pt x="463892" y="532650"/>
                  </a:lnTo>
                  <a:lnTo>
                    <a:pt x="450761" y="532650"/>
                  </a:lnTo>
                  <a:lnTo>
                    <a:pt x="445427" y="537972"/>
                  </a:lnTo>
                  <a:lnTo>
                    <a:pt x="445427" y="775804"/>
                  </a:lnTo>
                  <a:lnTo>
                    <a:pt x="440715" y="799096"/>
                  </a:lnTo>
                  <a:lnTo>
                    <a:pt x="427875" y="818134"/>
                  </a:lnTo>
                  <a:lnTo>
                    <a:pt x="408838" y="830986"/>
                  </a:lnTo>
                  <a:lnTo>
                    <a:pt x="385546" y="835698"/>
                  </a:lnTo>
                  <a:lnTo>
                    <a:pt x="362254" y="830986"/>
                  </a:lnTo>
                  <a:lnTo>
                    <a:pt x="343217" y="818134"/>
                  </a:lnTo>
                  <a:lnTo>
                    <a:pt x="330377" y="799096"/>
                  </a:lnTo>
                  <a:lnTo>
                    <a:pt x="325666" y="775804"/>
                  </a:lnTo>
                  <a:lnTo>
                    <a:pt x="325666" y="356806"/>
                  </a:lnTo>
                  <a:lnTo>
                    <a:pt x="324053" y="353402"/>
                  </a:lnTo>
                  <a:lnTo>
                    <a:pt x="177076" y="234365"/>
                  </a:lnTo>
                  <a:lnTo>
                    <a:pt x="155956" y="201218"/>
                  </a:lnTo>
                  <a:lnTo>
                    <a:pt x="154241" y="188569"/>
                  </a:lnTo>
                  <a:lnTo>
                    <a:pt x="154152" y="187921"/>
                  </a:lnTo>
                  <a:lnTo>
                    <a:pt x="165595" y="150342"/>
                  </a:lnTo>
                  <a:lnTo>
                    <a:pt x="290677" y="35344"/>
                  </a:lnTo>
                  <a:lnTo>
                    <a:pt x="323227" y="23749"/>
                  </a:lnTo>
                  <a:lnTo>
                    <a:pt x="332054" y="25069"/>
                  </a:lnTo>
                  <a:lnTo>
                    <a:pt x="363562" y="53987"/>
                  </a:lnTo>
                  <a:lnTo>
                    <a:pt x="366001" y="71120"/>
                  </a:lnTo>
                  <a:lnTo>
                    <a:pt x="361848" y="87922"/>
                  </a:lnTo>
                  <a:lnTo>
                    <a:pt x="351205" y="102311"/>
                  </a:lnTo>
                  <a:lnTo>
                    <a:pt x="267398" y="178092"/>
                  </a:lnTo>
                  <a:lnTo>
                    <a:pt x="265963" y="181432"/>
                  </a:lnTo>
                  <a:lnTo>
                    <a:pt x="367969" y="272872"/>
                  </a:lnTo>
                  <a:lnTo>
                    <a:pt x="370611" y="273799"/>
                  </a:lnTo>
                  <a:lnTo>
                    <a:pt x="544029" y="273799"/>
                  </a:lnTo>
                  <a:lnTo>
                    <a:pt x="546671" y="272872"/>
                  </a:lnTo>
                  <a:lnTo>
                    <a:pt x="574852" y="250024"/>
                  </a:lnTo>
                  <a:lnTo>
                    <a:pt x="646899" y="191643"/>
                  </a:lnTo>
                  <a:lnTo>
                    <a:pt x="648411" y="188569"/>
                  </a:lnTo>
                  <a:lnTo>
                    <a:pt x="648512" y="187921"/>
                  </a:lnTo>
                  <a:lnTo>
                    <a:pt x="648614" y="184099"/>
                  </a:lnTo>
                  <a:lnTo>
                    <a:pt x="648690" y="181432"/>
                  </a:lnTo>
                  <a:lnTo>
                    <a:pt x="647255" y="178092"/>
                  </a:lnTo>
                  <a:lnTo>
                    <a:pt x="563422" y="102311"/>
                  </a:lnTo>
                  <a:lnTo>
                    <a:pt x="552792" y="87922"/>
                  </a:lnTo>
                  <a:lnTo>
                    <a:pt x="548640" y="71120"/>
                  </a:lnTo>
                  <a:lnTo>
                    <a:pt x="551078" y="53987"/>
                  </a:lnTo>
                  <a:lnTo>
                    <a:pt x="560184" y="38595"/>
                  </a:lnTo>
                  <a:lnTo>
                    <a:pt x="566788" y="32575"/>
                  </a:lnTo>
                  <a:lnTo>
                    <a:pt x="574306" y="28041"/>
                  </a:lnTo>
                  <a:lnTo>
                    <a:pt x="582587" y="25069"/>
                  </a:lnTo>
                  <a:lnTo>
                    <a:pt x="591400" y="23749"/>
                  </a:lnTo>
                  <a:lnTo>
                    <a:pt x="600417" y="24180"/>
                  </a:lnTo>
                  <a:lnTo>
                    <a:pt x="740117" y="140322"/>
                  </a:lnTo>
                  <a:lnTo>
                    <a:pt x="759409" y="174561"/>
                  </a:lnTo>
                  <a:lnTo>
                    <a:pt x="760501" y="187921"/>
                  </a:lnTo>
                  <a:lnTo>
                    <a:pt x="760501" y="127660"/>
                  </a:lnTo>
                  <a:lnTo>
                    <a:pt x="646595" y="23749"/>
                  </a:lnTo>
                  <a:lnTo>
                    <a:pt x="603821" y="622"/>
                  </a:lnTo>
                  <a:lnTo>
                    <a:pt x="590194" y="0"/>
                  </a:lnTo>
                  <a:lnTo>
                    <a:pt x="576732" y="2019"/>
                  </a:lnTo>
                  <a:lnTo>
                    <a:pt x="542531" y="22656"/>
                  </a:lnTo>
                  <a:lnTo>
                    <a:pt x="524916" y="72326"/>
                  </a:lnTo>
                  <a:lnTo>
                    <a:pt x="531253" y="97967"/>
                  </a:lnTo>
                  <a:lnTo>
                    <a:pt x="547484" y="119951"/>
                  </a:lnTo>
                  <a:lnTo>
                    <a:pt x="618439" y="184099"/>
                  </a:lnTo>
                  <a:lnTo>
                    <a:pt x="537095" y="250024"/>
                  </a:lnTo>
                  <a:lnTo>
                    <a:pt x="377558" y="250024"/>
                  </a:lnTo>
                  <a:lnTo>
                    <a:pt x="296202" y="184099"/>
                  </a:lnTo>
                  <a:lnTo>
                    <a:pt x="367157" y="119951"/>
                  </a:lnTo>
                  <a:lnTo>
                    <a:pt x="383387" y="97967"/>
                  </a:lnTo>
                  <a:lnTo>
                    <a:pt x="389724" y="72326"/>
                  </a:lnTo>
                  <a:lnTo>
                    <a:pt x="386016" y="46164"/>
                  </a:lnTo>
                  <a:lnTo>
                    <a:pt x="372757" y="23749"/>
                  </a:lnTo>
                  <a:lnTo>
                    <a:pt x="337908" y="2019"/>
                  </a:lnTo>
                  <a:lnTo>
                    <a:pt x="324434" y="0"/>
                  </a:lnTo>
                  <a:lnTo>
                    <a:pt x="310883" y="622"/>
                  </a:lnTo>
                  <a:lnTo>
                    <a:pt x="274739" y="17716"/>
                  </a:lnTo>
                  <a:lnTo>
                    <a:pt x="158584" y="122682"/>
                  </a:lnTo>
                  <a:lnTo>
                    <a:pt x="131889" y="170065"/>
                  </a:lnTo>
                  <a:lnTo>
                    <a:pt x="130378" y="188569"/>
                  </a:lnTo>
                  <a:lnTo>
                    <a:pt x="132880" y="206971"/>
                  </a:lnTo>
                  <a:lnTo>
                    <a:pt x="139192" y="224193"/>
                  </a:lnTo>
                  <a:lnTo>
                    <a:pt x="149034" y="239661"/>
                  </a:lnTo>
                  <a:lnTo>
                    <a:pt x="162102" y="252844"/>
                  </a:lnTo>
                  <a:lnTo>
                    <a:pt x="301891" y="366064"/>
                  </a:lnTo>
                  <a:lnTo>
                    <a:pt x="301891" y="775804"/>
                  </a:lnTo>
                  <a:lnTo>
                    <a:pt x="308483" y="808342"/>
                  </a:lnTo>
                  <a:lnTo>
                    <a:pt x="326415" y="834936"/>
                  </a:lnTo>
                  <a:lnTo>
                    <a:pt x="353009" y="852881"/>
                  </a:lnTo>
                  <a:lnTo>
                    <a:pt x="385546" y="859459"/>
                  </a:lnTo>
                  <a:lnTo>
                    <a:pt x="407543" y="856538"/>
                  </a:lnTo>
                  <a:lnTo>
                    <a:pt x="427355" y="848258"/>
                  </a:lnTo>
                  <a:lnTo>
                    <a:pt x="443826" y="835698"/>
                  </a:lnTo>
                  <a:lnTo>
                    <a:pt x="444207" y="835406"/>
                  </a:lnTo>
                  <a:lnTo>
                    <a:pt x="457327" y="818769"/>
                  </a:lnTo>
                  <a:lnTo>
                    <a:pt x="470433" y="835406"/>
                  </a:lnTo>
                  <a:lnTo>
                    <a:pt x="487286" y="848258"/>
                  </a:lnTo>
                  <a:lnTo>
                    <a:pt x="507098" y="856538"/>
                  </a:lnTo>
                  <a:lnTo>
                    <a:pt x="529094" y="859459"/>
                  </a:lnTo>
                  <a:lnTo>
                    <a:pt x="561632" y="852881"/>
                  </a:lnTo>
                  <a:lnTo>
                    <a:pt x="587095" y="835698"/>
                  </a:lnTo>
                  <a:lnTo>
                    <a:pt x="588225" y="834936"/>
                  </a:lnTo>
                  <a:lnTo>
                    <a:pt x="606171" y="808342"/>
                  </a:lnTo>
                  <a:lnTo>
                    <a:pt x="612749" y="775804"/>
                  </a:lnTo>
                  <a:lnTo>
                    <a:pt x="612749" y="366064"/>
                  </a:lnTo>
                  <a:lnTo>
                    <a:pt x="752538" y="252844"/>
                  </a:lnTo>
                  <a:lnTo>
                    <a:pt x="765619" y="239661"/>
                  </a:lnTo>
                  <a:lnTo>
                    <a:pt x="775449" y="224193"/>
                  </a:lnTo>
                  <a:lnTo>
                    <a:pt x="781761" y="206971"/>
                  </a:lnTo>
                  <a:lnTo>
                    <a:pt x="784263" y="188569"/>
                  </a:lnTo>
                  <a:close/>
                </a:path>
                <a:path w="1162050" h="859790">
                  <a:moveTo>
                    <a:pt x="1161656" y="297738"/>
                  </a:moveTo>
                  <a:lnTo>
                    <a:pt x="1127188" y="241782"/>
                  </a:lnTo>
                  <a:lnTo>
                    <a:pt x="1090345" y="187439"/>
                  </a:lnTo>
                  <a:lnTo>
                    <a:pt x="1082929" y="186156"/>
                  </a:lnTo>
                  <a:lnTo>
                    <a:pt x="1072197" y="193713"/>
                  </a:lnTo>
                  <a:lnTo>
                    <a:pt x="1070902" y="201129"/>
                  </a:lnTo>
                  <a:lnTo>
                    <a:pt x="1089596" y="228053"/>
                  </a:lnTo>
                  <a:lnTo>
                    <a:pt x="1104188" y="250012"/>
                  </a:lnTo>
                  <a:lnTo>
                    <a:pt x="1118425" y="272288"/>
                  </a:lnTo>
                  <a:lnTo>
                    <a:pt x="1132281" y="294830"/>
                  </a:lnTo>
                  <a:lnTo>
                    <a:pt x="1110170" y="309359"/>
                  </a:lnTo>
                  <a:lnTo>
                    <a:pt x="1087831" y="323443"/>
                  </a:lnTo>
                  <a:lnTo>
                    <a:pt x="1065314" y="337070"/>
                  </a:lnTo>
                  <a:lnTo>
                    <a:pt x="1037031" y="353402"/>
                  </a:lnTo>
                  <a:lnTo>
                    <a:pt x="1035011" y="360591"/>
                  </a:lnTo>
                  <a:lnTo>
                    <a:pt x="1050620" y="389242"/>
                  </a:lnTo>
                  <a:lnTo>
                    <a:pt x="1062736" y="412572"/>
                  </a:lnTo>
                  <a:lnTo>
                    <a:pt x="1074458" y="436206"/>
                  </a:lnTo>
                  <a:lnTo>
                    <a:pt x="1085761" y="460082"/>
                  </a:lnTo>
                  <a:lnTo>
                    <a:pt x="1062253" y="472020"/>
                  </a:lnTo>
                  <a:lnTo>
                    <a:pt x="1038529" y="483527"/>
                  </a:lnTo>
                  <a:lnTo>
                    <a:pt x="1014679" y="494563"/>
                  </a:lnTo>
                  <a:lnTo>
                    <a:pt x="984770" y="507669"/>
                  </a:lnTo>
                  <a:lnTo>
                    <a:pt x="981964" y="514591"/>
                  </a:lnTo>
                  <a:lnTo>
                    <a:pt x="994384" y="544817"/>
                  </a:lnTo>
                  <a:lnTo>
                    <a:pt x="1003871" y="569328"/>
                  </a:lnTo>
                  <a:lnTo>
                    <a:pt x="1012939" y="594067"/>
                  </a:lnTo>
                  <a:lnTo>
                    <a:pt x="1021549" y="618998"/>
                  </a:lnTo>
                  <a:lnTo>
                    <a:pt x="996835" y="628307"/>
                  </a:lnTo>
                  <a:lnTo>
                    <a:pt x="971981" y="637159"/>
                  </a:lnTo>
                  <a:lnTo>
                    <a:pt x="947064" y="645528"/>
                  </a:lnTo>
                  <a:lnTo>
                    <a:pt x="915924" y="655281"/>
                  </a:lnTo>
                  <a:lnTo>
                    <a:pt x="912380" y="661860"/>
                  </a:lnTo>
                  <a:lnTo>
                    <a:pt x="921385" y="693293"/>
                  </a:lnTo>
                  <a:lnTo>
                    <a:pt x="928116" y="718731"/>
                  </a:lnTo>
                  <a:lnTo>
                    <a:pt x="934389" y="744385"/>
                  </a:lnTo>
                  <a:lnTo>
                    <a:pt x="940193" y="770153"/>
                  </a:lnTo>
                  <a:lnTo>
                    <a:pt x="914552" y="776757"/>
                  </a:lnTo>
                  <a:lnTo>
                    <a:pt x="888834" y="782891"/>
                  </a:lnTo>
                  <a:lnTo>
                    <a:pt x="863092" y="788530"/>
                  </a:lnTo>
                  <a:lnTo>
                    <a:pt x="830961" y="794918"/>
                  </a:lnTo>
                  <a:lnTo>
                    <a:pt x="826731" y="801141"/>
                  </a:lnTo>
                  <a:lnTo>
                    <a:pt x="829043" y="813295"/>
                  </a:lnTo>
                  <a:lnTo>
                    <a:pt x="834021" y="817257"/>
                  </a:lnTo>
                  <a:lnTo>
                    <a:pt x="839609" y="817257"/>
                  </a:lnTo>
                  <a:lnTo>
                    <a:pt x="840359" y="817257"/>
                  </a:lnTo>
                  <a:lnTo>
                    <a:pt x="899655" y="804786"/>
                  </a:lnTo>
                  <a:lnTo>
                    <a:pt x="963345" y="788479"/>
                  </a:lnTo>
                  <a:lnTo>
                    <a:pt x="967054" y="782408"/>
                  </a:lnTo>
                  <a:lnTo>
                    <a:pt x="960120" y="750150"/>
                  </a:lnTo>
                  <a:lnTo>
                    <a:pt x="953973" y="724128"/>
                  </a:lnTo>
                  <a:lnTo>
                    <a:pt x="947356" y="698271"/>
                  </a:lnTo>
                  <a:lnTo>
                    <a:pt x="940308" y="672655"/>
                  </a:lnTo>
                  <a:lnTo>
                    <a:pt x="965530" y="664476"/>
                  </a:lnTo>
                  <a:lnTo>
                    <a:pt x="990727" y="655789"/>
                  </a:lnTo>
                  <a:lnTo>
                    <a:pt x="1015822" y="646620"/>
                  </a:lnTo>
                  <a:lnTo>
                    <a:pt x="1046594" y="634682"/>
                  </a:lnTo>
                  <a:lnTo>
                    <a:pt x="1049616" y="628230"/>
                  </a:lnTo>
                  <a:lnTo>
                    <a:pt x="1039152" y="596976"/>
                  </a:lnTo>
                  <a:lnTo>
                    <a:pt x="1030173" y="571842"/>
                  </a:lnTo>
                  <a:lnTo>
                    <a:pt x="1020749" y="546912"/>
                  </a:lnTo>
                  <a:lnTo>
                    <a:pt x="1010920" y="522262"/>
                  </a:lnTo>
                  <a:lnTo>
                    <a:pt x="1035113" y="511378"/>
                  </a:lnTo>
                  <a:lnTo>
                    <a:pt x="1059205" y="499986"/>
                  </a:lnTo>
                  <a:lnTo>
                    <a:pt x="1083132" y="488149"/>
                  </a:lnTo>
                  <a:lnTo>
                    <a:pt x="1112380" y="472935"/>
                  </a:lnTo>
                  <a:lnTo>
                    <a:pt x="1114691" y="466191"/>
                  </a:lnTo>
                  <a:lnTo>
                    <a:pt x="1100836" y="436219"/>
                  </a:lnTo>
                  <a:lnTo>
                    <a:pt x="1089152" y="412191"/>
                  </a:lnTo>
                  <a:lnTo>
                    <a:pt x="1077061" y="388442"/>
                  </a:lnTo>
                  <a:lnTo>
                    <a:pt x="1064615" y="365036"/>
                  </a:lnTo>
                  <a:lnTo>
                    <a:pt x="1087462" y="351536"/>
                  </a:lnTo>
                  <a:lnTo>
                    <a:pt x="1110170" y="337540"/>
                  </a:lnTo>
                  <a:lnTo>
                    <a:pt x="1132687" y="323088"/>
                  </a:lnTo>
                  <a:lnTo>
                    <a:pt x="1160106" y="304685"/>
                  </a:lnTo>
                  <a:lnTo>
                    <a:pt x="1161656" y="29773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6658581" y="7887581"/>
              <a:ext cx="83945" cy="143566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6834790" y="7335132"/>
              <a:ext cx="823594" cy="807720"/>
            </a:xfrm>
            <a:custGeom>
              <a:avLst/>
              <a:gdLst/>
              <a:ahLst/>
              <a:cxnLst/>
              <a:rect l="l" t="t" r="r" b="b"/>
              <a:pathLst>
                <a:path w="823594" h="807720">
                  <a:moveTo>
                    <a:pt x="318325" y="55016"/>
                  </a:moveTo>
                  <a:lnTo>
                    <a:pt x="282600" y="33769"/>
                  </a:lnTo>
                  <a:lnTo>
                    <a:pt x="227469" y="12077"/>
                  </a:lnTo>
                  <a:lnTo>
                    <a:pt x="193586" y="0"/>
                  </a:lnTo>
                  <a:lnTo>
                    <a:pt x="187058" y="2882"/>
                  </a:lnTo>
                  <a:lnTo>
                    <a:pt x="174548" y="33413"/>
                  </a:lnTo>
                  <a:lnTo>
                    <a:pt x="164922" y="58318"/>
                  </a:lnTo>
                  <a:lnTo>
                    <a:pt x="155778" y="83350"/>
                  </a:lnTo>
                  <a:lnTo>
                    <a:pt x="147142" y="108419"/>
                  </a:lnTo>
                  <a:lnTo>
                    <a:pt x="121729" y="100863"/>
                  </a:lnTo>
                  <a:lnTo>
                    <a:pt x="96050" y="93738"/>
                  </a:lnTo>
                  <a:lnTo>
                    <a:pt x="70192" y="87083"/>
                  </a:lnTo>
                  <a:lnTo>
                    <a:pt x="38087" y="79502"/>
                  </a:lnTo>
                  <a:lnTo>
                    <a:pt x="31940" y="83096"/>
                  </a:lnTo>
                  <a:lnTo>
                    <a:pt x="22072" y="117690"/>
                  </a:lnTo>
                  <a:lnTo>
                    <a:pt x="14541" y="146405"/>
                  </a:lnTo>
                  <a:lnTo>
                    <a:pt x="7632" y="175171"/>
                  </a:lnTo>
                  <a:lnTo>
                    <a:pt x="0" y="210286"/>
                  </a:lnTo>
                  <a:lnTo>
                    <a:pt x="4127" y="216598"/>
                  </a:lnTo>
                  <a:lnTo>
                    <a:pt x="10553" y="217932"/>
                  </a:lnTo>
                  <a:lnTo>
                    <a:pt x="12992" y="218186"/>
                  </a:lnTo>
                  <a:lnTo>
                    <a:pt x="18503" y="218186"/>
                  </a:lnTo>
                  <a:lnTo>
                    <a:pt x="23456" y="214325"/>
                  </a:lnTo>
                  <a:lnTo>
                    <a:pt x="30175" y="183197"/>
                  </a:lnTo>
                  <a:lnTo>
                    <a:pt x="36245" y="157632"/>
                  </a:lnTo>
                  <a:lnTo>
                    <a:pt x="42811" y="132080"/>
                  </a:lnTo>
                  <a:lnTo>
                    <a:pt x="49847" y="106603"/>
                  </a:lnTo>
                  <a:lnTo>
                    <a:pt x="75463" y="112928"/>
                  </a:lnTo>
                  <a:lnTo>
                    <a:pt x="100952" y="119710"/>
                  </a:lnTo>
                  <a:lnTo>
                    <a:pt x="126212" y="126936"/>
                  </a:lnTo>
                  <a:lnTo>
                    <a:pt x="157429" y="136550"/>
                  </a:lnTo>
                  <a:lnTo>
                    <a:pt x="164058" y="133121"/>
                  </a:lnTo>
                  <a:lnTo>
                    <a:pt x="174383" y="102158"/>
                  </a:lnTo>
                  <a:lnTo>
                    <a:pt x="183197" y="77406"/>
                  </a:lnTo>
                  <a:lnTo>
                    <a:pt x="192506" y="52743"/>
                  </a:lnTo>
                  <a:lnTo>
                    <a:pt x="202272" y="28219"/>
                  </a:lnTo>
                  <a:lnTo>
                    <a:pt x="227088" y="37325"/>
                  </a:lnTo>
                  <a:lnTo>
                    <a:pt x="251688" y="46850"/>
                  </a:lnTo>
                  <a:lnTo>
                    <a:pt x="276021" y="56794"/>
                  </a:lnTo>
                  <a:lnTo>
                    <a:pt x="306019" y="69761"/>
                  </a:lnTo>
                  <a:lnTo>
                    <a:pt x="313029" y="67030"/>
                  </a:lnTo>
                  <a:lnTo>
                    <a:pt x="318325" y="55016"/>
                  </a:lnTo>
                  <a:close/>
                </a:path>
                <a:path w="823594" h="807720">
                  <a:moveTo>
                    <a:pt x="822998" y="597077"/>
                  </a:moveTo>
                  <a:lnTo>
                    <a:pt x="794816" y="537794"/>
                  </a:lnTo>
                  <a:lnTo>
                    <a:pt x="764095" y="479894"/>
                  </a:lnTo>
                  <a:lnTo>
                    <a:pt x="756856" y="477850"/>
                  </a:lnTo>
                  <a:lnTo>
                    <a:pt x="745375" y="484187"/>
                  </a:lnTo>
                  <a:lnTo>
                    <a:pt x="743305" y="491439"/>
                  </a:lnTo>
                  <a:lnTo>
                    <a:pt x="758939" y="520128"/>
                  </a:lnTo>
                  <a:lnTo>
                    <a:pt x="771042" y="543471"/>
                  </a:lnTo>
                  <a:lnTo>
                    <a:pt x="782764" y="567105"/>
                  </a:lnTo>
                  <a:lnTo>
                    <a:pt x="794067" y="590956"/>
                  </a:lnTo>
                  <a:lnTo>
                    <a:pt x="770509" y="602932"/>
                  </a:lnTo>
                  <a:lnTo>
                    <a:pt x="746785" y="614438"/>
                  </a:lnTo>
                  <a:lnTo>
                    <a:pt x="722947" y="625475"/>
                  </a:lnTo>
                  <a:lnTo>
                    <a:pt x="693077" y="638556"/>
                  </a:lnTo>
                  <a:lnTo>
                    <a:pt x="690283" y="645477"/>
                  </a:lnTo>
                  <a:lnTo>
                    <a:pt x="702678" y="675652"/>
                  </a:lnTo>
                  <a:lnTo>
                    <a:pt x="712152" y="700138"/>
                  </a:lnTo>
                  <a:lnTo>
                    <a:pt x="721220" y="724903"/>
                  </a:lnTo>
                  <a:lnTo>
                    <a:pt x="729856" y="749871"/>
                  </a:lnTo>
                  <a:lnTo>
                    <a:pt x="705129" y="759193"/>
                  </a:lnTo>
                  <a:lnTo>
                    <a:pt x="680275" y="768057"/>
                  </a:lnTo>
                  <a:lnTo>
                    <a:pt x="655358" y="776427"/>
                  </a:lnTo>
                  <a:lnTo>
                    <a:pt x="624179" y="786193"/>
                  </a:lnTo>
                  <a:lnTo>
                    <a:pt x="620636" y="792835"/>
                  </a:lnTo>
                  <a:lnTo>
                    <a:pt x="624128" y="804240"/>
                  </a:lnTo>
                  <a:lnTo>
                    <a:pt x="628840" y="807542"/>
                  </a:lnTo>
                  <a:lnTo>
                    <a:pt x="633920" y="807542"/>
                  </a:lnTo>
                  <a:lnTo>
                    <a:pt x="693420" y="788644"/>
                  </a:lnTo>
                  <a:lnTo>
                    <a:pt x="754900" y="765568"/>
                  </a:lnTo>
                  <a:lnTo>
                    <a:pt x="757936" y="759129"/>
                  </a:lnTo>
                  <a:lnTo>
                    <a:pt x="747445" y="727824"/>
                  </a:lnTo>
                  <a:lnTo>
                    <a:pt x="738454" y="702665"/>
                  </a:lnTo>
                  <a:lnTo>
                    <a:pt x="729043" y="677748"/>
                  </a:lnTo>
                  <a:lnTo>
                    <a:pt x="719226" y="653161"/>
                  </a:lnTo>
                  <a:lnTo>
                    <a:pt x="743381" y="642289"/>
                  </a:lnTo>
                  <a:lnTo>
                    <a:pt x="767461" y="630910"/>
                  </a:lnTo>
                  <a:lnTo>
                    <a:pt x="791400" y="619048"/>
                  </a:lnTo>
                  <a:lnTo>
                    <a:pt x="820686" y="603834"/>
                  </a:lnTo>
                  <a:lnTo>
                    <a:pt x="822998" y="59707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" name="object 254"/>
          <p:cNvGrpSpPr/>
          <p:nvPr/>
        </p:nvGrpSpPr>
        <p:grpSpPr>
          <a:xfrm>
            <a:off x="16723289" y="8866038"/>
            <a:ext cx="1110615" cy="1094740"/>
            <a:chOff x="16723289" y="8866038"/>
            <a:chExt cx="1110615" cy="1094740"/>
          </a:xfrm>
        </p:grpSpPr>
        <p:sp>
          <p:nvSpPr>
            <p:cNvPr id="255" name="object 255"/>
            <p:cNvSpPr/>
            <p:nvPr/>
          </p:nvSpPr>
          <p:spPr>
            <a:xfrm>
              <a:off x="16723285" y="8866041"/>
              <a:ext cx="1110615" cy="1094740"/>
            </a:xfrm>
            <a:custGeom>
              <a:avLst/>
              <a:gdLst/>
              <a:ahLst/>
              <a:cxnLst/>
              <a:rect l="l" t="t" r="r" b="b"/>
              <a:pathLst>
                <a:path w="1110615" h="1094740">
                  <a:moveTo>
                    <a:pt x="459384" y="168884"/>
                  </a:moveTo>
                  <a:lnTo>
                    <a:pt x="454063" y="163563"/>
                  </a:lnTo>
                  <a:lnTo>
                    <a:pt x="435610" y="163563"/>
                  </a:lnTo>
                  <a:lnTo>
                    <a:pt x="435610" y="187337"/>
                  </a:lnTo>
                  <a:lnTo>
                    <a:pt x="435610" y="400164"/>
                  </a:lnTo>
                  <a:lnTo>
                    <a:pt x="431126" y="403580"/>
                  </a:lnTo>
                  <a:lnTo>
                    <a:pt x="427266" y="405879"/>
                  </a:lnTo>
                  <a:lnTo>
                    <a:pt x="422135" y="408228"/>
                  </a:lnTo>
                  <a:lnTo>
                    <a:pt x="325437" y="356463"/>
                  </a:lnTo>
                  <a:lnTo>
                    <a:pt x="321233" y="356463"/>
                  </a:lnTo>
                  <a:lnTo>
                    <a:pt x="224523" y="408228"/>
                  </a:lnTo>
                  <a:lnTo>
                    <a:pt x="219405" y="405879"/>
                  </a:lnTo>
                  <a:lnTo>
                    <a:pt x="215544" y="403580"/>
                  </a:lnTo>
                  <a:lnTo>
                    <a:pt x="211048" y="400164"/>
                  </a:lnTo>
                  <a:lnTo>
                    <a:pt x="211048" y="187337"/>
                  </a:lnTo>
                  <a:lnTo>
                    <a:pt x="435610" y="187337"/>
                  </a:lnTo>
                  <a:lnTo>
                    <a:pt x="435610" y="163563"/>
                  </a:lnTo>
                  <a:lnTo>
                    <a:pt x="149618" y="163563"/>
                  </a:lnTo>
                  <a:lnTo>
                    <a:pt x="102374" y="171208"/>
                  </a:lnTo>
                  <a:lnTo>
                    <a:pt x="61315" y="192481"/>
                  </a:lnTo>
                  <a:lnTo>
                    <a:pt x="28905" y="224904"/>
                  </a:lnTo>
                  <a:lnTo>
                    <a:pt x="7645" y="266001"/>
                  </a:lnTo>
                  <a:lnTo>
                    <a:pt x="0" y="313270"/>
                  </a:lnTo>
                  <a:lnTo>
                    <a:pt x="0" y="797839"/>
                  </a:lnTo>
                  <a:lnTo>
                    <a:pt x="5321" y="803173"/>
                  </a:lnTo>
                  <a:lnTo>
                    <a:pt x="11887" y="803173"/>
                  </a:lnTo>
                  <a:lnTo>
                    <a:pt x="18453" y="803173"/>
                  </a:lnTo>
                  <a:lnTo>
                    <a:pt x="23774" y="797839"/>
                  </a:lnTo>
                  <a:lnTo>
                    <a:pt x="23774" y="313270"/>
                  </a:lnTo>
                  <a:lnTo>
                    <a:pt x="33680" y="264299"/>
                  </a:lnTo>
                  <a:lnTo>
                    <a:pt x="60667" y="224269"/>
                  </a:lnTo>
                  <a:lnTo>
                    <a:pt x="100685" y="197256"/>
                  </a:lnTo>
                  <a:lnTo>
                    <a:pt x="149618" y="187337"/>
                  </a:lnTo>
                  <a:lnTo>
                    <a:pt x="187286" y="187337"/>
                  </a:lnTo>
                  <a:lnTo>
                    <a:pt x="187286" y="393420"/>
                  </a:lnTo>
                  <a:lnTo>
                    <a:pt x="188506" y="402958"/>
                  </a:lnTo>
                  <a:lnTo>
                    <a:pt x="217678" y="430428"/>
                  </a:lnTo>
                  <a:lnTo>
                    <a:pt x="224231" y="430428"/>
                  </a:lnTo>
                  <a:lnTo>
                    <a:pt x="230200" y="430428"/>
                  </a:lnTo>
                  <a:lnTo>
                    <a:pt x="236181" y="428955"/>
                  </a:lnTo>
                  <a:lnTo>
                    <a:pt x="323329" y="382295"/>
                  </a:lnTo>
                  <a:lnTo>
                    <a:pt x="404964" y="426008"/>
                  </a:lnTo>
                  <a:lnTo>
                    <a:pt x="413956" y="429425"/>
                  </a:lnTo>
                  <a:lnTo>
                    <a:pt x="423303" y="430415"/>
                  </a:lnTo>
                  <a:lnTo>
                    <a:pt x="432600" y="428980"/>
                  </a:lnTo>
                  <a:lnTo>
                    <a:pt x="459384" y="393420"/>
                  </a:lnTo>
                  <a:lnTo>
                    <a:pt x="459384" y="182003"/>
                  </a:lnTo>
                  <a:lnTo>
                    <a:pt x="459384" y="168910"/>
                  </a:lnTo>
                  <a:close/>
                </a:path>
                <a:path w="1110615" h="1094740">
                  <a:moveTo>
                    <a:pt x="560730" y="981621"/>
                  </a:moveTo>
                  <a:lnTo>
                    <a:pt x="555409" y="976299"/>
                  </a:lnTo>
                  <a:lnTo>
                    <a:pt x="126149" y="976299"/>
                  </a:lnTo>
                  <a:lnTo>
                    <a:pt x="120827" y="981621"/>
                  </a:lnTo>
                  <a:lnTo>
                    <a:pt x="120827" y="994740"/>
                  </a:lnTo>
                  <a:lnTo>
                    <a:pt x="126149" y="1000074"/>
                  </a:lnTo>
                  <a:lnTo>
                    <a:pt x="548843" y="1000074"/>
                  </a:lnTo>
                  <a:lnTo>
                    <a:pt x="555409" y="1000074"/>
                  </a:lnTo>
                  <a:lnTo>
                    <a:pt x="560730" y="994740"/>
                  </a:lnTo>
                  <a:lnTo>
                    <a:pt x="560730" y="981621"/>
                  </a:lnTo>
                  <a:close/>
                </a:path>
                <a:path w="1110615" h="1094740">
                  <a:moveTo>
                    <a:pt x="744258" y="981621"/>
                  </a:moveTo>
                  <a:lnTo>
                    <a:pt x="738924" y="976299"/>
                  </a:lnTo>
                  <a:lnTo>
                    <a:pt x="664324" y="976299"/>
                  </a:lnTo>
                  <a:lnTo>
                    <a:pt x="659003" y="981621"/>
                  </a:lnTo>
                  <a:lnTo>
                    <a:pt x="659003" y="994740"/>
                  </a:lnTo>
                  <a:lnTo>
                    <a:pt x="664324" y="1000074"/>
                  </a:lnTo>
                  <a:lnTo>
                    <a:pt x="732358" y="1000074"/>
                  </a:lnTo>
                  <a:lnTo>
                    <a:pt x="738924" y="1000074"/>
                  </a:lnTo>
                  <a:lnTo>
                    <a:pt x="744258" y="994740"/>
                  </a:lnTo>
                  <a:lnTo>
                    <a:pt x="744258" y="981621"/>
                  </a:lnTo>
                  <a:close/>
                </a:path>
                <a:path w="1110615" h="1094740">
                  <a:moveTo>
                    <a:pt x="744258" y="895070"/>
                  </a:moveTo>
                  <a:lnTo>
                    <a:pt x="738924" y="889749"/>
                  </a:lnTo>
                  <a:lnTo>
                    <a:pt x="126136" y="889749"/>
                  </a:lnTo>
                  <a:lnTo>
                    <a:pt x="120815" y="895070"/>
                  </a:lnTo>
                  <a:lnTo>
                    <a:pt x="120815" y="908202"/>
                  </a:lnTo>
                  <a:lnTo>
                    <a:pt x="126136" y="913523"/>
                  </a:lnTo>
                  <a:lnTo>
                    <a:pt x="732358" y="913523"/>
                  </a:lnTo>
                  <a:lnTo>
                    <a:pt x="738924" y="913523"/>
                  </a:lnTo>
                  <a:lnTo>
                    <a:pt x="744258" y="908202"/>
                  </a:lnTo>
                  <a:lnTo>
                    <a:pt x="744258" y="895070"/>
                  </a:lnTo>
                  <a:close/>
                </a:path>
                <a:path w="1110615" h="1094740">
                  <a:moveTo>
                    <a:pt x="776846" y="626287"/>
                  </a:moveTo>
                  <a:lnTo>
                    <a:pt x="771525" y="620966"/>
                  </a:lnTo>
                  <a:lnTo>
                    <a:pt x="758393" y="620966"/>
                  </a:lnTo>
                  <a:lnTo>
                    <a:pt x="753059" y="626287"/>
                  </a:lnTo>
                  <a:lnTo>
                    <a:pt x="753059" y="795261"/>
                  </a:lnTo>
                  <a:lnTo>
                    <a:pt x="149618" y="795261"/>
                  </a:lnTo>
                  <a:lnTo>
                    <a:pt x="92265" y="806564"/>
                  </a:lnTo>
                  <a:lnTo>
                    <a:pt x="43764" y="839038"/>
                  </a:lnTo>
                  <a:lnTo>
                    <a:pt x="11303" y="887539"/>
                  </a:lnTo>
                  <a:lnTo>
                    <a:pt x="0" y="944892"/>
                  </a:lnTo>
                  <a:lnTo>
                    <a:pt x="7632" y="992136"/>
                  </a:lnTo>
                  <a:lnTo>
                    <a:pt x="28905" y="1033208"/>
                  </a:lnTo>
                  <a:lnTo>
                    <a:pt x="61315" y="1065606"/>
                  </a:lnTo>
                  <a:lnTo>
                    <a:pt x="102374" y="1086878"/>
                  </a:lnTo>
                  <a:lnTo>
                    <a:pt x="149618" y="1094511"/>
                  </a:lnTo>
                  <a:lnTo>
                    <a:pt x="764959" y="1094511"/>
                  </a:lnTo>
                  <a:lnTo>
                    <a:pt x="771525" y="1094511"/>
                  </a:lnTo>
                  <a:lnTo>
                    <a:pt x="776846" y="1089190"/>
                  </a:lnTo>
                  <a:lnTo>
                    <a:pt x="776846" y="1076058"/>
                  </a:lnTo>
                  <a:lnTo>
                    <a:pt x="771525" y="1070737"/>
                  </a:lnTo>
                  <a:lnTo>
                    <a:pt x="149618" y="1070737"/>
                  </a:lnTo>
                  <a:lnTo>
                    <a:pt x="100672" y="1060831"/>
                  </a:lnTo>
                  <a:lnTo>
                    <a:pt x="60667" y="1033830"/>
                  </a:lnTo>
                  <a:lnTo>
                    <a:pt x="33667" y="993825"/>
                  </a:lnTo>
                  <a:lnTo>
                    <a:pt x="23761" y="944892"/>
                  </a:lnTo>
                  <a:lnTo>
                    <a:pt x="26187" y="920102"/>
                  </a:lnTo>
                  <a:lnTo>
                    <a:pt x="44818" y="875042"/>
                  </a:lnTo>
                  <a:lnTo>
                    <a:pt x="79768" y="840079"/>
                  </a:lnTo>
                  <a:lnTo>
                    <a:pt x="124841" y="821448"/>
                  </a:lnTo>
                  <a:lnTo>
                    <a:pt x="149618" y="819023"/>
                  </a:lnTo>
                  <a:lnTo>
                    <a:pt x="771525" y="819023"/>
                  </a:lnTo>
                  <a:lnTo>
                    <a:pt x="776846" y="813714"/>
                  </a:lnTo>
                  <a:lnTo>
                    <a:pt x="776846" y="626287"/>
                  </a:lnTo>
                  <a:close/>
                </a:path>
                <a:path w="1110615" h="1094740">
                  <a:moveTo>
                    <a:pt x="854887" y="388785"/>
                  </a:moveTo>
                  <a:lnTo>
                    <a:pt x="849566" y="383463"/>
                  </a:lnTo>
                  <a:lnTo>
                    <a:pt x="825512" y="383463"/>
                  </a:lnTo>
                  <a:lnTo>
                    <a:pt x="825512" y="115709"/>
                  </a:lnTo>
                  <a:lnTo>
                    <a:pt x="820191" y="110388"/>
                  </a:lnTo>
                  <a:lnTo>
                    <a:pt x="807059" y="110388"/>
                  </a:lnTo>
                  <a:lnTo>
                    <a:pt x="801738" y="115709"/>
                  </a:lnTo>
                  <a:lnTo>
                    <a:pt x="801738" y="383463"/>
                  </a:lnTo>
                  <a:lnTo>
                    <a:pt x="777684" y="383463"/>
                  </a:lnTo>
                  <a:lnTo>
                    <a:pt x="772363" y="388785"/>
                  </a:lnTo>
                  <a:lnTo>
                    <a:pt x="772363" y="401929"/>
                  </a:lnTo>
                  <a:lnTo>
                    <a:pt x="777684" y="407238"/>
                  </a:lnTo>
                  <a:lnTo>
                    <a:pt x="807059" y="407238"/>
                  </a:lnTo>
                  <a:lnTo>
                    <a:pt x="813625" y="407238"/>
                  </a:lnTo>
                  <a:lnTo>
                    <a:pt x="820191" y="407238"/>
                  </a:lnTo>
                  <a:lnTo>
                    <a:pt x="843000" y="407238"/>
                  </a:lnTo>
                  <a:lnTo>
                    <a:pt x="849566" y="407238"/>
                  </a:lnTo>
                  <a:lnTo>
                    <a:pt x="854887" y="401929"/>
                  </a:lnTo>
                  <a:lnTo>
                    <a:pt x="854887" y="388785"/>
                  </a:lnTo>
                  <a:close/>
                </a:path>
                <a:path w="1110615" h="1094740">
                  <a:moveTo>
                    <a:pt x="1110081" y="111582"/>
                  </a:moveTo>
                  <a:lnTo>
                    <a:pt x="1101305" y="68186"/>
                  </a:lnTo>
                  <a:lnTo>
                    <a:pt x="1077366" y="32715"/>
                  </a:lnTo>
                  <a:lnTo>
                    <a:pt x="1041895" y="8788"/>
                  </a:lnTo>
                  <a:lnTo>
                    <a:pt x="998499" y="0"/>
                  </a:lnTo>
                  <a:lnTo>
                    <a:pt x="628751" y="0"/>
                  </a:lnTo>
                  <a:lnTo>
                    <a:pt x="585355" y="8788"/>
                  </a:lnTo>
                  <a:lnTo>
                    <a:pt x="549884" y="32715"/>
                  </a:lnTo>
                  <a:lnTo>
                    <a:pt x="525945" y="68186"/>
                  </a:lnTo>
                  <a:lnTo>
                    <a:pt x="517169" y="111582"/>
                  </a:lnTo>
                  <a:lnTo>
                    <a:pt x="517169" y="398284"/>
                  </a:lnTo>
                  <a:lnTo>
                    <a:pt x="525945" y="441680"/>
                  </a:lnTo>
                  <a:lnTo>
                    <a:pt x="549884" y="477151"/>
                  </a:lnTo>
                  <a:lnTo>
                    <a:pt x="585355" y="501078"/>
                  </a:lnTo>
                  <a:lnTo>
                    <a:pt x="628751" y="509866"/>
                  </a:lnTo>
                  <a:lnTo>
                    <a:pt x="663613" y="509866"/>
                  </a:lnTo>
                  <a:lnTo>
                    <a:pt x="694969" y="562724"/>
                  </a:lnTo>
                  <a:lnTo>
                    <a:pt x="723442" y="579793"/>
                  </a:lnTo>
                  <a:lnTo>
                    <a:pt x="730440" y="578980"/>
                  </a:lnTo>
                  <a:lnTo>
                    <a:pt x="737069" y="576618"/>
                  </a:lnTo>
                  <a:lnTo>
                    <a:pt x="743140" y="572782"/>
                  </a:lnTo>
                  <a:lnTo>
                    <a:pt x="748449" y="567550"/>
                  </a:lnTo>
                  <a:lnTo>
                    <a:pt x="796112" y="509866"/>
                  </a:lnTo>
                  <a:lnTo>
                    <a:pt x="998499" y="509866"/>
                  </a:lnTo>
                  <a:lnTo>
                    <a:pt x="1041895" y="501078"/>
                  </a:lnTo>
                  <a:lnTo>
                    <a:pt x="1077366" y="477151"/>
                  </a:lnTo>
                  <a:lnTo>
                    <a:pt x="1101305" y="441680"/>
                  </a:lnTo>
                  <a:lnTo>
                    <a:pt x="1110081" y="398284"/>
                  </a:lnTo>
                  <a:lnTo>
                    <a:pt x="1110081" y="209397"/>
                  </a:lnTo>
                  <a:lnTo>
                    <a:pt x="1104760" y="204076"/>
                  </a:lnTo>
                  <a:lnTo>
                    <a:pt x="1091628" y="204076"/>
                  </a:lnTo>
                  <a:lnTo>
                    <a:pt x="1086307" y="209397"/>
                  </a:lnTo>
                  <a:lnTo>
                    <a:pt x="1086307" y="398284"/>
                  </a:lnTo>
                  <a:lnTo>
                    <a:pt x="1079398" y="432435"/>
                  </a:lnTo>
                  <a:lnTo>
                    <a:pt x="1060564" y="460349"/>
                  </a:lnTo>
                  <a:lnTo>
                    <a:pt x="1032649" y="479183"/>
                  </a:lnTo>
                  <a:lnTo>
                    <a:pt x="998499" y="486092"/>
                  </a:lnTo>
                  <a:lnTo>
                    <a:pt x="786968" y="486092"/>
                  </a:lnTo>
                  <a:lnTo>
                    <a:pt x="783615" y="487680"/>
                  </a:lnTo>
                  <a:lnTo>
                    <a:pt x="728027" y="554913"/>
                  </a:lnTo>
                  <a:lnTo>
                    <a:pt x="725449" y="556221"/>
                  </a:lnTo>
                  <a:lnTo>
                    <a:pt x="720039" y="555764"/>
                  </a:lnTo>
                  <a:lnTo>
                    <a:pt x="717321" y="553808"/>
                  </a:lnTo>
                  <a:lnTo>
                    <a:pt x="678472" y="488302"/>
                  </a:lnTo>
                  <a:lnTo>
                    <a:pt x="674573" y="486092"/>
                  </a:lnTo>
                  <a:lnTo>
                    <a:pt x="628751" y="486092"/>
                  </a:lnTo>
                  <a:lnTo>
                    <a:pt x="594601" y="479183"/>
                  </a:lnTo>
                  <a:lnTo>
                    <a:pt x="566686" y="460349"/>
                  </a:lnTo>
                  <a:lnTo>
                    <a:pt x="547852" y="432435"/>
                  </a:lnTo>
                  <a:lnTo>
                    <a:pt x="540943" y="398284"/>
                  </a:lnTo>
                  <a:lnTo>
                    <a:pt x="540943" y="111582"/>
                  </a:lnTo>
                  <a:lnTo>
                    <a:pt x="547852" y="77431"/>
                  </a:lnTo>
                  <a:lnTo>
                    <a:pt x="566686" y="49517"/>
                  </a:lnTo>
                  <a:lnTo>
                    <a:pt x="594601" y="30683"/>
                  </a:lnTo>
                  <a:lnTo>
                    <a:pt x="628751" y="23774"/>
                  </a:lnTo>
                  <a:lnTo>
                    <a:pt x="998499" y="23774"/>
                  </a:lnTo>
                  <a:lnTo>
                    <a:pt x="1032649" y="30683"/>
                  </a:lnTo>
                  <a:lnTo>
                    <a:pt x="1060564" y="49517"/>
                  </a:lnTo>
                  <a:lnTo>
                    <a:pt x="1079398" y="77431"/>
                  </a:lnTo>
                  <a:lnTo>
                    <a:pt x="1086307" y="111582"/>
                  </a:lnTo>
                  <a:lnTo>
                    <a:pt x="1086307" y="146392"/>
                  </a:lnTo>
                  <a:lnTo>
                    <a:pt x="1091628" y="151714"/>
                  </a:lnTo>
                  <a:lnTo>
                    <a:pt x="1104760" y="151714"/>
                  </a:lnTo>
                  <a:lnTo>
                    <a:pt x="1110081" y="146392"/>
                  </a:lnTo>
                  <a:lnTo>
                    <a:pt x="1110081" y="11158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6" name="object 256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7373459" y="8967630"/>
              <a:ext cx="326918" cy="197983"/>
            </a:xfrm>
            <a:prstGeom prst="rect">
              <a:avLst/>
            </a:prstGeom>
          </p:spPr>
        </p:pic>
      </p:grpSp>
      <p:grpSp>
        <p:nvGrpSpPr>
          <p:cNvPr id="257" name="object 257"/>
          <p:cNvGrpSpPr/>
          <p:nvPr/>
        </p:nvGrpSpPr>
        <p:grpSpPr>
          <a:xfrm>
            <a:off x="16710345" y="5898285"/>
            <a:ext cx="1017905" cy="1152525"/>
            <a:chOff x="16710345" y="5898285"/>
            <a:chExt cx="1017905" cy="1152525"/>
          </a:xfrm>
        </p:grpSpPr>
        <p:sp>
          <p:nvSpPr>
            <p:cNvPr id="258" name="object 258"/>
            <p:cNvSpPr/>
            <p:nvPr/>
          </p:nvSpPr>
          <p:spPr>
            <a:xfrm>
              <a:off x="16816631" y="5948295"/>
              <a:ext cx="889000" cy="1031875"/>
            </a:xfrm>
            <a:custGeom>
              <a:avLst/>
              <a:gdLst/>
              <a:ahLst/>
              <a:cxnLst/>
              <a:rect l="l" t="t" r="r" b="b"/>
              <a:pathLst>
                <a:path w="889000" h="1031875">
                  <a:moveTo>
                    <a:pt x="392751" y="0"/>
                  </a:moveTo>
                  <a:lnTo>
                    <a:pt x="337456" y="2315"/>
                  </a:lnTo>
                  <a:lnTo>
                    <a:pt x="337823" y="2315"/>
                  </a:lnTo>
                  <a:lnTo>
                    <a:pt x="319911" y="4319"/>
                  </a:lnTo>
                  <a:lnTo>
                    <a:pt x="261444" y="16537"/>
                  </a:lnTo>
                  <a:lnTo>
                    <a:pt x="224827" y="28564"/>
                  </a:lnTo>
                  <a:lnTo>
                    <a:pt x="185765" y="45763"/>
                  </a:lnTo>
                  <a:lnTo>
                    <a:pt x="146119" y="69051"/>
                  </a:lnTo>
                  <a:lnTo>
                    <a:pt x="107746" y="99349"/>
                  </a:lnTo>
                  <a:lnTo>
                    <a:pt x="72505" y="137575"/>
                  </a:lnTo>
                  <a:lnTo>
                    <a:pt x="42256" y="184649"/>
                  </a:lnTo>
                  <a:lnTo>
                    <a:pt x="18858" y="241489"/>
                  </a:lnTo>
                  <a:lnTo>
                    <a:pt x="4168" y="309014"/>
                  </a:lnTo>
                  <a:lnTo>
                    <a:pt x="61" y="354275"/>
                  </a:lnTo>
                  <a:lnTo>
                    <a:pt x="0" y="398269"/>
                  </a:lnTo>
                  <a:lnTo>
                    <a:pt x="3996" y="441299"/>
                  </a:lnTo>
                  <a:lnTo>
                    <a:pt x="12063" y="483668"/>
                  </a:lnTo>
                  <a:lnTo>
                    <a:pt x="12220" y="484349"/>
                  </a:lnTo>
                  <a:lnTo>
                    <a:pt x="12440" y="484977"/>
                  </a:lnTo>
                  <a:lnTo>
                    <a:pt x="12723" y="485605"/>
                  </a:lnTo>
                  <a:lnTo>
                    <a:pt x="31880" y="545321"/>
                  </a:lnTo>
                  <a:lnTo>
                    <a:pt x="56202" y="598116"/>
                  </a:lnTo>
                  <a:lnTo>
                    <a:pt x="82941" y="644733"/>
                  </a:lnTo>
                  <a:lnTo>
                    <a:pt x="129316" y="716905"/>
                  </a:lnTo>
                  <a:lnTo>
                    <a:pt x="145461" y="744887"/>
                  </a:lnTo>
                  <a:lnTo>
                    <a:pt x="156201" y="770278"/>
                  </a:lnTo>
                  <a:lnTo>
                    <a:pt x="159954" y="793502"/>
                  </a:lnTo>
                  <a:lnTo>
                    <a:pt x="154840" y="879371"/>
                  </a:lnTo>
                  <a:lnTo>
                    <a:pt x="143642" y="946023"/>
                  </a:lnTo>
                  <a:lnTo>
                    <a:pt x="131019" y="987058"/>
                  </a:lnTo>
                  <a:lnTo>
                    <a:pt x="118730" y="1014741"/>
                  </a:lnTo>
                  <a:lnTo>
                    <a:pt x="115993" y="1020762"/>
                  </a:lnTo>
                  <a:lnTo>
                    <a:pt x="118573" y="1027756"/>
                  </a:lnTo>
                  <a:lnTo>
                    <a:pt x="126144" y="1031254"/>
                  </a:lnTo>
                  <a:lnTo>
                    <a:pt x="127840" y="1031610"/>
                  </a:lnTo>
                  <a:lnTo>
                    <a:pt x="133997" y="1031610"/>
                  </a:lnTo>
                  <a:lnTo>
                    <a:pt x="138300" y="1029055"/>
                  </a:lnTo>
                  <a:lnTo>
                    <a:pt x="140311" y="1024709"/>
                  </a:lnTo>
                  <a:lnTo>
                    <a:pt x="142185" y="1020762"/>
                  </a:lnTo>
                  <a:lnTo>
                    <a:pt x="161060" y="972573"/>
                  </a:lnTo>
                  <a:lnTo>
                    <a:pt x="171550" y="929401"/>
                  </a:lnTo>
                  <a:lnTo>
                    <a:pt x="179710" y="871410"/>
                  </a:lnTo>
                  <a:lnTo>
                    <a:pt x="183723" y="793774"/>
                  </a:lnTo>
                  <a:lnTo>
                    <a:pt x="179716" y="765898"/>
                  </a:lnTo>
                  <a:lnTo>
                    <a:pt x="168161" y="737069"/>
                  </a:lnTo>
                  <a:lnTo>
                    <a:pt x="150766" y="706371"/>
                  </a:lnTo>
                  <a:lnTo>
                    <a:pt x="103418" y="632615"/>
                  </a:lnTo>
                  <a:lnTo>
                    <a:pt x="77322" y="587118"/>
                  </a:lnTo>
                  <a:lnTo>
                    <a:pt x="53713" y="535798"/>
                  </a:lnTo>
                  <a:lnTo>
                    <a:pt x="35351" y="478056"/>
                  </a:lnTo>
                  <a:lnTo>
                    <a:pt x="35193" y="477428"/>
                  </a:lnTo>
                  <a:lnTo>
                    <a:pt x="34984" y="476820"/>
                  </a:lnTo>
                  <a:lnTo>
                    <a:pt x="34733" y="476223"/>
                  </a:lnTo>
                  <a:lnTo>
                    <a:pt x="27333" y="436471"/>
                  </a:lnTo>
                  <a:lnTo>
                    <a:pt x="23708" y="396061"/>
                  </a:lnTo>
                  <a:lnTo>
                    <a:pt x="23725" y="390907"/>
                  </a:lnTo>
                  <a:lnTo>
                    <a:pt x="23847" y="354712"/>
                  </a:lnTo>
                  <a:lnTo>
                    <a:pt x="27738" y="312145"/>
                  </a:lnTo>
                  <a:lnTo>
                    <a:pt x="42595" y="244997"/>
                  </a:lnTo>
                  <a:lnTo>
                    <a:pt x="66406" y="189226"/>
                  </a:lnTo>
                  <a:lnTo>
                    <a:pt x="97176" y="143776"/>
                  </a:lnTo>
                  <a:lnTo>
                    <a:pt x="132914" y="107593"/>
                  </a:lnTo>
                  <a:lnTo>
                    <a:pt x="171625" y="79620"/>
                  </a:lnTo>
                  <a:lnTo>
                    <a:pt x="211317" y="58803"/>
                  </a:lnTo>
                  <a:lnTo>
                    <a:pt x="249995" y="44085"/>
                  </a:lnTo>
                  <a:lnTo>
                    <a:pt x="285237" y="34528"/>
                  </a:lnTo>
                  <a:lnTo>
                    <a:pt x="285038" y="34528"/>
                  </a:lnTo>
                  <a:lnTo>
                    <a:pt x="316341" y="28727"/>
                  </a:lnTo>
                  <a:lnTo>
                    <a:pt x="340022" y="25975"/>
                  </a:lnTo>
                  <a:lnTo>
                    <a:pt x="396777" y="23773"/>
                  </a:lnTo>
                  <a:lnTo>
                    <a:pt x="553083" y="23773"/>
                  </a:lnTo>
                  <a:lnTo>
                    <a:pt x="542215" y="20030"/>
                  </a:lnTo>
                  <a:lnTo>
                    <a:pt x="495224" y="9053"/>
                  </a:lnTo>
                  <a:lnTo>
                    <a:pt x="445274" y="2315"/>
                  </a:lnTo>
                  <a:lnTo>
                    <a:pt x="392751" y="0"/>
                  </a:lnTo>
                  <a:close/>
                </a:path>
                <a:path w="889000" h="1031875">
                  <a:moveTo>
                    <a:pt x="465494" y="832872"/>
                  </a:moveTo>
                  <a:lnTo>
                    <a:pt x="458563" y="835825"/>
                  </a:lnTo>
                  <a:lnTo>
                    <a:pt x="453662" y="848003"/>
                  </a:lnTo>
                  <a:lnTo>
                    <a:pt x="456626" y="854934"/>
                  </a:lnTo>
                  <a:lnTo>
                    <a:pt x="524405" y="879371"/>
                  </a:lnTo>
                  <a:lnTo>
                    <a:pt x="561920" y="889938"/>
                  </a:lnTo>
                  <a:lnTo>
                    <a:pt x="602066" y="898608"/>
                  </a:lnTo>
                  <a:lnTo>
                    <a:pt x="659284" y="905179"/>
                  </a:lnTo>
                  <a:lnTo>
                    <a:pt x="709513" y="903263"/>
                  </a:lnTo>
                  <a:lnTo>
                    <a:pt x="752588" y="892881"/>
                  </a:lnTo>
                  <a:lnTo>
                    <a:pt x="774479" y="881354"/>
                  </a:lnTo>
                  <a:lnTo>
                    <a:pt x="658272" y="881354"/>
                  </a:lnTo>
                  <a:lnTo>
                    <a:pt x="606255" y="875206"/>
                  </a:lnTo>
                  <a:lnTo>
                    <a:pt x="567533" y="866830"/>
                  </a:lnTo>
                  <a:lnTo>
                    <a:pt x="531291" y="856607"/>
                  </a:lnTo>
                  <a:lnTo>
                    <a:pt x="498862" y="845712"/>
                  </a:lnTo>
                  <a:lnTo>
                    <a:pt x="471578" y="835322"/>
                  </a:lnTo>
                  <a:lnTo>
                    <a:pt x="465494" y="832872"/>
                  </a:lnTo>
                  <a:close/>
                </a:path>
                <a:path w="889000" h="1031875">
                  <a:moveTo>
                    <a:pt x="553083" y="23773"/>
                  </a:moveTo>
                  <a:lnTo>
                    <a:pt x="396777" y="23773"/>
                  </a:lnTo>
                  <a:lnTo>
                    <a:pt x="450956" y="26699"/>
                  </a:lnTo>
                  <a:lnTo>
                    <a:pt x="502073" y="34528"/>
                  </a:lnTo>
                  <a:lnTo>
                    <a:pt x="549641" y="47037"/>
                  </a:lnTo>
                  <a:lnTo>
                    <a:pt x="593174" y="64000"/>
                  </a:lnTo>
                  <a:lnTo>
                    <a:pt x="632185" y="85194"/>
                  </a:lnTo>
                  <a:lnTo>
                    <a:pt x="666189" y="110395"/>
                  </a:lnTo>
                  <a:lnTo>
                    <a:pt x="694698" y="139378"/>
                  </a:lnTo>
                  <a:lnTo>
                    <a:pt x="717226" y="171918"/>
                  </a:lnTo>
                  <a:lnTo>
                    <a:pt x="733287" y="207792"/>
                  </a:lnTo>
                  <a:lnTo>
                    <a:pt x="748669" y="260472"/>
                  </a:lnTo>
                  <a:lnTo>
                    <a:pt x="758311" y="308149"/>
                  </a:lnTo>
                  <a:lnTo>
                    <a:pt x="763719" y="351701"/>
                  </a:lnTo>
                  <a:lnTo>
                    <a:pt x="766323" y="390907"/>
                  </a:lnTo>
                  <a:lnTo>
                    <a:pt x="766396" y="392006"/>
                  </a:lnTo>
                  <a:lnTo>
                    <a:pt x="769854" y="420845"/>
                  </a:lnTo>
                  <a:lnTo>
                    <a:pt x="777358" y="448065"/>
                  </a:lnTo>
                  <a:lnTo>
                    <a:pt x="788779" y="473301"/>
                  </a:lnTo>
                  <a:lnTo>
                    <a:pt x="803987" y="496191"/>
                  </a:lnTo>
                  <a:lnTo>
                    <a:pt x="842828" y="550331"/>
                  </a:lnTo>
                  <a:lnTo>
                    <a:pt x="860325" y="583913"/>
                  </a:lnTo>
                  <a:lnTo>
                    <a:pt x="864544" y="601413"/>
                  </a:lnTo>
                  <a:lnTo>
                    <a:pt x="863545" y="607308"/>
                  </a:lnTo>
                  <a:lnTo>
                    <a:pt x="858211" y="611441"/>
                  </a:lnTo>
                  <a:lnTo>
                    <a:pt x="848978" y="614885"/>
                  </a:lnTo>
                  <a:lnTo>
                    <a:pt x="838154" y="617664"/>
                  </a:lnTo>
                  <a:lnTo>
                    <a:pt x="814022" y="622861"/>
                  </a:lnTo>
                  <a:lnTo>
                    <a:pt x="802120" y="626738"/>
                  </a:lnTo>
                  <a:lnTo>
                    <a:pt x="793467" y="632447"/>
                  </a:lnTo>
                  <a:lnTo>
                    <a:pt x="789181" y="641004"/>
                  </a:lnTo>
                  <a:lnTo>
                    <a:pt x="782539" y="680293"/>
                  </a:lnTo>
                  <a:lnTo>
                    <a:pt x="780129" y="716678"/>
                  </a:lnTo>
                  <a:lnTo>
                    <a:pt x="780336" y="737069"/>
                  </a:lnTo>
                  <a:lnTo>
                    <a:pt x="780415" y="744887"/>
                  </a:lnTo>
                  <a:lnTo>
                    <a:pt x="780483" y="750274"/>
                  </a:lnTo>
                  <a:lnTo>
                    <a:pt x="783414" y="805070"/>
                  </a:lnTo>
                  <a:lnTo>
                    <a:pt x="783398" y="807709"/>
                  </a:lnTo>
                  <a:lnTo>
                    <a:pt x="773843" y="854934"/>
                  </a:lnTo>
                  <a:lnTo>
                    <a:pt x="703597" y="880083"/>
                  </a:lnTo>
                  <a:lnTo>
                    <a:pt x="658272" y="881354"/>
                  </a:lnTo>
                  <a:lnTo>
                    <a:pt x="774479" y="881354"/>
                  </a:lnTo>
                  <a:lnTo>
                    <a:pt x="806461" y="833353"/>
                  </a:lnTo>
                  <a:lnTo>
                    <a:pt x="807261" y="807709"/>
                  </a:lnTo>
                  <a:lnTo>
                    <a:pt x="805798" y="778518"/>
                  </a:lnTo>
                  <a:lnTo>
                    <a:pt x="804279" y="750274"/>
                  </a:lnTo>
                  <a:lnTo>
                    <a:pt x="803895" y="719037"/>
                  </a:lnTo>
                  <a:lnTo>
                    <a:pt x="811871" y="648428"/>
                  </a:lnTo>
                  <a:lnTo>
                    <a:pt x="816816" y="646354"/>
                  </a:lnTo>
                  <a:lnTo>
                    <a:pt x="812332" y="646354"/>
                  </a:lnTo>
                  <a:lnTo>
                    <a:pt x="812440" y="645873"/>
                  </a:lnTo>
                  <a:lnTo>
                    <a:pt x="812500" y="645611"/>
                  </a:lnTo>
                  <a:lnTo>
                    <a:pt x="820463" y="645611"/>
                  </a:lnTo>
                  <a:lnTo>
                    <a:pt x="832792" y="643098"/>
                  </a:lnTo>
                  <a:lnTo>
                    <a:pt x="875130" y="628839"/>
                  </a:lnTo>
                  <a:lnTo>
                    <a:pt x="888439" y="604452"/>
                  </a:lnTo>
                  <a:lnTo>
                    <a:pt x="884067" y="579435"/>
                  </a:lnTo>
                  <a:lnTo>
                    <a:pt x="864340" y="539881"/>
                  </a:lnTo>
                  <a:lnTo>
                    <a:pt x="822635" y="481448"/>
                  </a:lnTo>
                  <a:lnTo>
                    <a:pt x="809498" y="461643"/>
                  </a:lnTo>
                  <a:lnTo>
                    <a:pt x="799628" y="439739"/>
                  </a:lnTo>
                  <a:lnTo>
                    <a:pt x="793139" y="416055"/>
                  </a:lnTo>
                  <a:lnTo>
                    <a:pt x="790144" y="390907"/>
                  </a:lnTo>
                  <a:lnTo>
                    <a:pt x="787371" y="349240"/>
                  </a:lnTo>
                  <a:lnTo>
                    <a:pt x="781765" y="304182"/>
                  </a:lnTo>
                  <a:lnTo>
                    <a:pt x="771765" y="254803"/>
                  </a:lnTo>
                  <a:lnTo>
                    <a:pt x="755810" y="200179"/>
                  </a:lnTo>
                  <a:lnTo>
                    <a:pt x="740363" y="164658"/>
                  </a:lnTo>
                  <a:lnTo>
                    <a:pt x="719249" y="132093"/>
                  </a:lnTo>
                  <a:lnTo>
                    <a:pt x="692855" y="102668"/>
                  </a:lnTo>
                  <a:lnTo>
                    <a:pt x="661567" y="76566"/>
                  </a:lnTo>
                  <a:lnTo>
                    <a:pt x="625774" y="53970"/>
                  </a:lnTo>
                  <a:lnTo>
                    <a:pt x="585861" y="35064"/>
                  </a:lnTo>
                  <a:lnTo>
                    <a:pt x="553083" y="23773"/>
                  </a:lnTo>
                  <a:close/>
                </a:path>
                <a:path w="889000" h="1031875">
                  <a:moveTo>
                    <a:pt x="820463" y="645611"/>
                  </a:moveTo>
                  <a:lnTo>
                    <a:pt x="812500" y="645611"/>
                  </a:lnTo>
                  <a:lnTo>
                    <a:pt x="812458" y="645873"/>
                  </a:lnTo>
                  <a:lnTo>
                    <a:pt x="812332" y="646354"/>
                  </a:lnTo>
                  <a:lnTo>
                    <a:pt x="816816" y="646354"/>
                  </a:lnTo>
                  <a:lnTo>
                    <a:pt x="820463" y="64561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7336751" y="6821599"/>
              <a:ext cx="97641" cy="228977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16951505" y="6094638"/>
              <a:ext cx="535305" cy="478155"/>
            </a:xfrm>
            <a:custGeom>
              <a:avLst/>
              <a:gdLst/>
              <a:ahLst/>
              <a:cxnLst/>
              <a:rect l="l" t="t" r="r" b="b"/>
              <a:pathLst>
                <a:path w="535305" h="478154">
                  <a:moveTo>
                    <a:pt x="393931" y="54"/>
                  </a:moveTo>
                  <a:lnTo>
                    <a:pt x="359963" y="1001"/>
                  </a:lnTo>
                  <a:lnTo>
                    <a:pt x="315092" y="14192"/>
                  </a:lnTo>
                  <a:lnTo>
                    <a:pt x="267548" y="48796"/>
                  </a:lnTo>
                  <a:lnTo>
                    <a:pt x="220015" y="14185"/>
                  </a:lnTo>
                  <a:lnTo>
                    <a:pt x="175220" y="982"/>
                  </a:lnTo>
                  <a:lnTo>
                    <a:pt x="141433" y="0"/>
                  </a:lnTo>
                  <a:lnTo>
                    <a:pt x="126924" y="2054"/>
                  </a:lnTo>
                  <a:lnTo>
                    <a:pt x="85261" y="16694"/>
                  </a:lnTo>
                  <a:lnTo>
                    <a:pt x="48912" y="42729"/>
                  </a:lnTo>
                  <a:lnTo>
                    <a:pt x="21188" y="77004"/>
                  </a:lnTo>
                  <a:lnTo>
                    <a:pt x="5399" y="116364"/>
                  </a:lnTo>
                  <a:lnTo>
                    <a:pt x="0" y="157968"/>
                  </a:lnTo>
                  <a:lnTo>
                    <a:pt x="4310" y="200364"/>
                  </a:lnTo>
                  <a:lnTo>
                    <a:pt x="18217" y="243286"/>
                  </a:lnTo>
                  <a:lnTo>
                    <a:pt x="41603" y="286469"/>
                  </a:lnTo>
                  <a:lnTo>
                    <a:pt x="74356" y="329647"/>
                  </a:lnTo>
                  <a:lnTo>
                    <a:pt x="116359" y="372555"/>
                  </a:lnTo>
                  <a:lnTo>
                    <a:pt x="167771" y="415179"/>
                  </a:lnTo>
                  <a:lnTo>
                    <a:pt x="213885" y="447482"/>
                  </a:lnTo>
                  <a:lnTo>
                    <a:pt x="247653" y="468245"/>
                  </a:lnTo>
                  <a:lnTo>
                    <a:pt x="265653" y="477610"/>
                  </a:lnTo>
                  <a:lnTo>
                    <a:pt x="267548" y="477610"/>
                  </a:lnTo>
                  <a:lnTo>
                    <a:pt x="269443" y="477610"/>
                  </a:lnTo>
                  <a:lnTo>
                    <a:pt x="320078" y="448215"/>
                  </a:lnTo>
                  <a:lnTo>
                    <a:pt x="365293" y="416705"/>
                  </a:lnTo>
                  <a:lnTo>
                    <a:pt x="415952" y="375089"/>
                  </a:lnTo>
                  <a:lnTo>
                    <a:pt x="457616" y="333199"/>
                  </a:lnTo>
                  <a:lnTo>
                    <a:pt x="490478" y="291006"/>
                  </a:lnTo>
                  <a:lnTo>
                    <a:pt x="514419" y="248771"/>
                  </a:lnTo>
                  <a:lnTo>
                    <a:pt x="529319" y="206755"/>
                  </a:lnTo>
                  <a:lnTo>
                    <a:pt x="535059" y="165216"/>
                  </a:lnTo>
                  <a:lnTo>
                    <a:pt x="531519" y="124416"/>
                  </a:lnTo>
                  <a:lnTo>
                    <a:pt x="530210" y="117977"/>
                  </a:lnTo>
                  <a:lnTo>
                    <a:pt x="523938" y="113851"/>
                  </a:lnTo>
                  <a:lnTo>
                    <a:pt x="511059" y="116458"/>
                  </a:lnTo>
                  <a:lnTo>
                    <a:pt x="506912" y="122720"/>
                  </a:lnTo>
                  <a:lnTo>
                    <a:pt x="508221" y="129160"/>
                  </a:lnTo>
                  <a:lnTo>
                    <a:pt x="510562" y="176961"/>
                  </a:lnTo>
                  <a:lnTo>
                    <a:pt x="499635" y="222821"/>
                  </a:lnTo>
                  <a:lnTo>
                    <a:pt x="478217" y="266178"/>
                  </a:lnTo>
                  <a:lnTo>
                    <a:pt x="449081" y="306465"/>
                  </a:lnTo>
                  <a:lnTo>
                    <a:pt x="415002" y="343120"/>
                  </a:lnTo>
                  <a:lnTo>
                    <a:pt x="378753" y="375578"/>
                  </a:lnTo>
                  <a:lnTo>
                    <a:pt x="343109" y="403275"/>
                  </a:lnTo>
                  <a:lnTo>
                    <a:pt x="310844" y="425646"/>
                  </a:lnTo>
                  <a:lnTo>
                    <a:pt x="267548" y="452155"/>
                  </a:lnTo>
                  <a:lnTo>
                    <a:pt x="250041" y="441941"/>
                  </a:lnTo>
                  <a:lnTo>
                    <a:pt x="190500" y="402201"/>
                  </a:lnTo>
                  <a:lnTo>
                    <a:pt x="154256" y="373844"/>
                  </a:lnTo>
                  <a:lnTo>
                    <a:pt x="117557" y="340610"/>
                  </a:lnTo>
                  <a:lnTo>
                    <a:pt x="83297" y="303083"/>
                  </a:lnTo>
                  <a:lnTo>
                    <a:pt x="54372" y="261847"/>
                  </a:lnTo>
                  <a:lnTo>
                    <a:pt x="33678" y="217487"/>
                  </a:lnTo>
                  <a:lnTo>
                    <a:pt x="24109" y="170589"/>
                  </a:lnTo>
                  <a:lnTo>
                    <a:pt x="28561" y="121736"/>
                  </a:lnTo>
                  <a:lnTo>
                    <a:pt x="65608" y="59884"/>
                  </a:lnTo>
                  <a:lnTo>
                    <a:pt x="131751" y="25330"/>
                  </a:lnTo>
                  <a:lnTo>
                    <a:pt x="145310" y="23555"/>
                  </a:lnTo>
                  <a:lnTo>
                    <a:pt x="176229" y="25201"/>
                  </a:lnTo>
                  <a:lnTo>
                    <a:pt x="216559" y="39147"/>
                  </a:lnTo>
                  <a:lnTo>
                    <a:pt x="258355" y="74271"/>
                  </a:lnTo>
                  <a:lnTo>
                    <a:pt x="262878" y="79789"/>
                  </a:lnTo>
                  <a:lnTo>
                    <a:pt x="272218" y="79789"/>
                  </a:lnTo>
                  <a:lnTo>
                    <a:pt x="276741" y="74271"/>
                  </a:lnTo>
                  <a:lnTo>
                    <a:pt x="318547" y="39151"/>
                  </a:lnTo>
                  <a:lnTo>
                    <a:pt x="358941" y="25222"/>
                  </a:lnTo>
                  <a:lnTo>
                    <a:pt x="390024" y="23608"/>
                  </a:lnTo>
                  <a:lnTo>
                    <a:pt x="403900" y="25435"/>
                  </a:lnTo>
                  <a:lnTo>
                    <a:pt x="455563" y="48238"/>
                  </a:lnTo>
                  <a:lnTo>
                    <a:pt x="475500" y="65591"/>
                  </a:lnTo>
                  <a:lnTo>
                    <a:pt x="483028" y="65455"/>
                  </a:lnTo>
                  <a:lnTo>
                    <a:pt x="492138" y="56010"/>
                  </a:lnTo>
                  <a:lnTo>
                    <a:pt x="492012" y="48492"/>
                  </a:lnTo>
                  <a:lnTo>
                    <a:pt x="487290" y="43916"/>
                  </a:lnTo>
                  <a:lnTo>
                    <a:pt x="469412" y="28910"/>
                  </a:lnTo>
                  <a:lnTo>
                    <a:pt x="450005" y="16773"/>
                  </a:lnTo>
                  <a:lnTo>
                    <a:pt x="429609" y="7773"/>
                  </a:lnTo>
                  <a:lnTo>
                    <a:pt x="408769" y="2179"/>
                  </a:lnTo>
                  <a:lnTo>
                    <a:pt x="393931" y="5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7059338" y="6319749"/>
              <a:ext cx="102499" cy="106091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16710343" y="5898292"/>
              <a:ext cx="1017905" cy="608330"/>
            </a:xfrm>
            <a:custGeom>
              <a:avLst/>
              <a:gdLst/>
              <a:ahLst/>
              <a:cxnLst/>
              <a:rect l="l" t="t" r="r" b="b"/>
              <a:pathLst>
                <a:path w="1017905" h="608329">
                  <a:moveTo>
                    <a:pt x="76403" y="582333"/>
                  </a:moveTo>
                  <a:lnTo>
                    <a:pt x="72339" y="569861"/>
                  </a:lnTo>
                  <a:lnTo>
                    <a:pt x="65620" y="566432"/>
                  </a:lnTo>
                  <a:lnTo>
                    <a:pt x="3416" y="586638"/>
                  </a:lnTo>
                  <a:lnTo>
                    <a:pt x="0" y="593344"/>
                  </a:lnTo>
                  <a:lnTo>
                    <a:pt x="3657" y="604608"/>
                  </a:lnTo>
                  <a:lnTo>
                    <a:pt x="8318" y="607809"/>
                  </a:lnTo>
                  <a:lnTo>
                    <a:pt x="13335" y="607809"/>
                  </a:lnTo>
                  <a:lnTo>
                    <a:pt x="14554" y="607809"/>
                  </a:lnTo>
                  <a:lnTo>
                    <a:pt x="15786" y="607618"/>
                  </a:lnTo>
                  <a:lnTo>
                    <a:pt x="72974" y="589051"/>
                  </a:lnTo>
                  <a:lnTo>
                    <a:pt x="76403" y="582333"/>
                  </a:lnTo>
                  <a:close/>
                </a:path>
                <a:path w="1017905" h="608329">
                  <a:moveTo>
                    <a:pt x="76403" y="287477"/>
                  </a:moveTo>
                  <a:lnTo>
                    <a:pt x="72986" y="280784"/>
                  </a:lnTo>
                  <a:lnTo>
                    <a:pt x="10782" y="260604"/>
                  </a:lnTo>
                  <a:lnTo>
                    <a:pt x="4051" y="264007"/>
                  </a:lnTo>
                  <a:lnTo>
                    <a:pt x="0" y="276479"/>
                  </a:lnTo>
                  <a:lnTo>
                    <a:pt x="3416" y="283197"/>
                  </a:lnTo>
                  <a:lnTo>
                    <a:pt x="60617" y="301764"/>
                  </a:lnTo>
                  <a:lnTo>
                    <a:pt x="61849" y="301955"/>
                  </a:lnTo>
                  <a:lnTo>
                    <a:pt x="63068" y="301955"/>
                  </a:lnTo>
                  <a:lnTo>
                    <a:pt x="68084" y="301955"/>
                  </a:lnTo>
                  <a:lnTo>
                    <a:pt x="72745" y="298754"/>
                  </a:lnTo>
                  <a:lnTo>
                    <a:pt x="76403" y="287477"/>
                  </a:lnTo>
                  <a:close/>
                </a:path>
                <a:path w="1017905" h="608329">
                  <a:moveTo>
                    <a:pt x="246799" y="54190"/>
                  </a:moveTo>
                  <a:lnTo>
                    <a:pt x="208267" y="1193"/>
                  </a:lnTo>
                  <a:lnTo>
                    <a:pt x="200837" y="12"/>
                  </a:lnTo>
                  <a:lnTo>
                    <a:pt x="190207" y="7721"/>
                  </a:lnTo>
                  <a:lnTo>
                    <a:pt x="189026" y="15163"/>
                  </a:lnTo>
                  <a:lnTo>
                    <a:pt x="226034" y="66065"/>
                  </a:lnTo>
                  <a:lnTo>
                    <a:pt x="229654" y="67767"/>
                  </a:lnTo>
                  <a:lnTo>
                    <a:pt x="233337" y="67767"/>
                  </a:lnTo>
                  <a:lnTo>
                    <a:pt x="235750" y="67767"/>
                  </a:lnTo>
                  <a:lnTo>
                    <a:pt x="238201" y="67030"/>
                  </a:lnTo>
                  <a:lnTo>
                    <a:pt x="245630" y="61633"/>
                  </a:lnTo>
                  <a:lnTo>
                    <a:pt x="246799" y="54190"/>
                  </a:lnTo>
                  <a:close/>
                </a:path>
                <a:path w="1017905" h="608329">
                  <a:moveTo>
                    <a:pt x="828332" y="15163"/>
                  </a:moveTo>
                  <a:lnTo>
                    <a:pt x="827163" y="7721"/>
                  </a:lnTo>
                  <a:lnTo>
                    <a:pt x="816533" y="0"/>
                  </a:lnTo>
                  <a:lnTo>
                    <a:pt x="809104" y="1181"/>
                  </a:lnTo>
                  <a:lnTo>
                    <a:pt x="770572" y="54190"/>
                  </a:lnTo>
                  <a:lnTo>
                    <a:pt x="771753" y="61633"/>
                  </a:lnTo>
                  <a:lnTo>
                    <a:pt x="779170" y="67030"/>
                  </a:lnTo>
                  <a:lnTo>
                    <a:pt x="781621" y="67767"/>
                  </a:lnTo>
                  <a:lnTo>
                    <a:pt x="784034" y="67767"/>
                  </a:lnTo>
                  <a:lnTo>
                    <a:pt x="787717" y="67767"/>
                  </a:lnTo>
                  <a:lnTo>
                    <a:pt x="791337" y="66065"/>
                  </a:lnTo>
                  <a:lnTo>
                    <a:pt x="828332" y="15163"/>
                  </a:lnTo>
                  <a:close/>
                </a:path>
                <a:path w="1017905" h="608329">
                  <a:moveTo>
                    <a:pt x="1017447" y="276479"/>
                  </a:moveTo>
                  <a:lnTo>
                    <a:pt x="1013396" y="263994"/>
                  </a:lnTo>
                  <a:lnTo>
                    <a:pt x="1006690" y="260578"/>
                  </a:lnTo>
                  <a:lnTo>
                    <a:pt x="944372" y="280873"/>
                  </a:lnTo>
                  <a:lnTo>
                    <a:pt x="940968" y="287578"/>
                  </a:lnTo>
                  <a:lnTo>
                    <a:pt x="944638" y="298843"/>
                  </a:lnTo>
                  <a:lnTo>
                    <a:pt x="949299" y="302031"/>
                  </a:lnTo>
                  <a:lnTo>
                    <a:pt x="954303" y="302031"/>
                  </a:lnTo>
                  <a:lnTo>
                    <a:pt x="955509" y="302031"/>
                  </a:lnTo>
                  <a:lnTo>
                    <a:pt x="956767" y="301840"/>
                  </a:lnTo>
                  <a:lnTo>
                    <a:pt x="1014044" y="283184"/>
                  </a:lnTo>
                  <a:lnTo>
                    <a:pt x="1017447" y="2764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3" name="object 263"/>
          <p:cNvSpPr/>
          <p:nvPr/>
        </p:nvSpPr>
        <p:spPr>
          <a:xfrm>
            <a:off x="17207143" y="5800403"/>
            <a:ext cx="24130" cy="76200"/>
          </a:xfrm>
          <a:custGeom>
            <a:avLst/>
            <a:gdLst/>
            <a:ahLst/>
            <a:cxnLst/>
            <a:rect l="l" t="t" r="r" b="b"/>
            <a:pathLst>
              <a:path w="24130" h="76200">
                <a:moveTo>
                  <a:pt x="18449" y="0"/>
                </a:moveTo>
                <a:lnTo>
                  <a:pt x="5329" y="0"/>
                </a:lnTo>
                <a:lnTo>
                  <a:pt x="0" y="5308"/>
                </a:lnTo>
                <a:lnTo>
                  <a:pt x="0" y="70877"/>
                </a:lnTo>
                <a:lnTo>
                  <a:pt x="5329" y="76196"/>
                </a:lnTo>
                <a:lnTo>
                  <a:pt x="11884" y="76196"/>
                </a:lnTo>
                <a:lnTo>
                  <a:pt x="18449" y="76196"/>
                </a:lnTo>
                <a:lnTo>
                  <a:pt x="23779" y="70877"/>
                </a:lnTo>
                <a:lnTo>
                  <a:pt x="23779" y="5308"/>
                </a:lnTo>
                <a:lnTo>
                  <a:pt x="1844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Grupo 306">
            <a:extLst>
              <a:ext uri="{FF2B5EF4-FFF2-40B4-BE49-F238E27FC236}">
                <a16:creationId xmlns:a16="http://schemas.microsoft.com/office/drawing/2014/main" id="{375646A6-465C-D3F8-9E41-A852945703F3}"/>
              </a:ext>
            </a:extLst>
          </p:cNvPr>
          <p:cNvGrpSpPr/>
          <p:nvPr/>
        </p:nvGrpSpPr>
        <p:grpSpPr>
          <a:xfrm>
            <a:off x="16747652" y="4329491"/>
            <a:ext cx="1129084" cy="1192627"/>
            <a:chOff x="16747652" y="4329491"/>
            <a:chExt cx="1129084" cy="1192627"/>
          </a:xfrm>
        </p:grpSpPr>
        <p:grpSp>
          <p:nvGrpSpPr>
            <p:cNvPr id="264" name="object 264"/>
            <p:cNvGrpSpPr/>
            <p:nvPr/>
          </p:nvGrpSpPr>
          <p:grpSpPr>
            <a:xfrm>
              <a:off x="16747652" y="4329491"/>
              <a:ext cx="635635" cy="929005"/>
              <a:chOff x="16747652" y="4329491"/>
              <a:chExt cx="635635" cy="929005"/>
            </a:xfrm>
          </p:grpSpPr>
          <p:sp>
            <p:nvSpPr>
              <p:cNvPr id="265" name="object 265"/>
              <p:cNvSpPr/>
              <p:nvPr/>
            </p:nvSpPr>
            <p:spPr>
              <a:xfrm>
                <a:off x="16747654" y="4448256"/>
                <a:ext cx="635635" cy="810260"/>
              </a:xfrm>
              <a:custGeom>
                <a:avLst/>
                <a:gdLst/>
                <a:ahLst/>
                <a:cxnLst/>
                <a:rect l="l" t="t" r="r" b="b"/>
                <a:pathLst>
                  <a:path w="635634" h="810260">
                    <a:moveTo>
                      <a:pt x="126121" y="0"/>
                    </a:moveTo>
                    <a:lnTo>
                      <a:pt x="43433" y="112153"/>
                    </a:lnTo>
                    <a:lnTo>
                      <a:pt x="11059" y="179346"/>
                    </a:lnTo>
                    <a:lnTo>
                      <a:pt x="0" y="253206"/>
                    </a:lnTo>
                    <a:lnTo>
                      <a:pt x="0" y="637425"/>
                    </a:lnTo>
                    <a:lnTo>
                      <a:pt x="6163" y="683165"/>
                    </a:lnTo>
                    <a:lnTo>
                      <a:pt x="23552" y="724301"/>
                    </a:lnTo>
                    <a:lnTo>
                      <a:pt x="50510" y="759177"/>
                    </a:lnTo>
                    <a:lnTo>
                      <a:pt x="85383" y="786137"/>
                    </a:lnTo>
                    <a:lnTo>
                      <a:pt x="126517" y="803528"/>
                    </a:lnTo>
                    <a:lnTo>
                      <a:pt x="172256" y="809692"/>
                    </a:lnTo>
                    <a:lnTo>
                      <a:pt x="463368" y="809692"/>
                    </a:lnTo>
                    <a:lnTo>
                      <a:pt x="509111" y="803528"/>
                    </a:lnTo>
                    <a:lnTo>
                      <a:pt x="550248" y="786137"/>
                    </a:lnTo>
                    <a:lnTo>
                      <a:pt x="585123" y="759177"/>
                    </a:lnTo>
                    <a:lnTo>
                      <a:pt x="612082" y="724301"/>
                    </a:lnTo>
                    <a:lnTo>
                      <a:pt x="629471" y="683165"/>
                    </a:lnTo>
                    <a:lnTo>
                      <a:pt x="635635" y="637425"/>
                    </a:lnTo>
                    <a:lnTo>
                      <a:pt x="635635" y="246652"/>
                    </a:lnTo>
                    <a:lnTo>
                      <a:pt x="630305" y="241322"/>
                    </a:lnTo>
                    <a:lnTo>
                      <a:pt x="617174" y="241322"/>
                    </a:lnTo>
                    <a:lnTo>
                      <a:pt x="611855" y="246652"/>
                    </a:lnTo>
                    <a:lnTo>
                      <a:pt x="611855" y="637425"/>
                    </a:lnTo>
                    <a:lnTo>
                      <a:pt x="604272" y="684307"/>
                    </a:lnTo>
                    <a:lnTo>
                      <a:pt x="583167" y="725061"/>
                    </a:lnTo>
                    <a:lnTo>
                      <a:pt x="551004" y="757224"/>
                    </a:lnTo>
                    <a:lnTo>
                      <a:pt x="510249" y="778330"/>
                    </a:lnTo>
                    <a:lnTo>
                      <a:pt x="463368" y="785913"/>
                    </a:lnTo>
                    <a:lnTo>
                      <a:pt x="172256" y="785913"/>
                    </a:lnTo>
                    <a:lnTo>
                      <a:pt x="125375" y="778330"/>
                    </a:lnTo>
                    <a:lnTo>
                      <a:pt x="84620" y="757224"/>
                    </a:lnTo>
                    <a:lnTo>
                      <a:pt x="52457" y="725061"/>
                    </a:lnTo>
                    <a:lnTo>
                      <a:pt x="31351" y="684307"/>
                    </a:lnTo>
                    <a:lnTo>
                      <a:pt x="23768" y="637425"/>
                    </a:lnTo>
                    <a:lnTo>
                      <a:pt x="23768" y="253206"/>
                    </a:lnTo>
                    <a:lnTo>
                      <a:pt x="33780" y="186358"/>
                    </a:lnTo>
                    <a:lnTo>
                      <a:pt x="63087" y="125524"/>
                    </a:lnTo>
                    <a:lnTo>
                      <a:pt x="138383" y="14763"/>
                    </a:lnTo>
                    <a:lnTo>
                      <a:pt x="136980" y="7371"/>
                    </a:lnTo>
                    <a:lnTo>
                      <a:pt x="126121" y="0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66" name="object 266"/>
              <p:cNvPicPr/>
              <p:nvPr/>
            </p:nvPicPr>
            <p:blipFill>
              <a:blip r:embed="rId92" cstate="print"/>
              <a:stretch>
                <a:fillRect/>
              </a:stretch>
            </p:blipFill>
            <p:spPr>
              <a:xfrm>
                <a:off x="17291301" y="4516553"/>
                <a:ext cx="77861" cy="111556"/>
              </a:xfrm>
              <a:prstGeom prst="rect">
                <a:avLst/>
              </a:prstGeom>
            </p:spPr>
          </p:pic>
          <p:sp>
            <p:nvSpPr>
              <p:cNvPr id="267" name="object 267"/>
              <p:cNvSpPr/>
              <p:nvPr/>
            </p:nvSpPr>
            <p:spPr>
              <a:xfrm>
                <a:off x="16747643" y="4329499"/>
                <a:ext cx="534670" cy="623570"/>
              </a:xfrm>
              <a:custGeom>
                <a:avLst/>
                <a:gdLst/>
                <a:ahLst/>
                <a:cxnLst/>
                <a:rect l="l" t="t" r="r" b="b"/>
                <a:pathLst>
                  <a:path w="534669" h="623570">
                    <a:moveTo>
                      <a:pt x="413486" y="462381"/>
                    </a:moveTo>
                    <a:lnTo>
                      <a:pt x="408597" y="438213"/>
                    </a:lnTo>
                    <a:lnTo>
                      <a:pt x="395262" y="418465"/>
                    </a:lnTo>
                    <a:lnTo>
                      <a:pt x="375500" y="405130"/>
                    </a:lnTo>
                    <a:lnTo>
                      <a:pt x="351332" y="400240"/>
                    </a:lnTo>
                    <a:lnTo>
                      <a:pt x="5321" y="400240"/>
                    </a:lnTo>
                    <a:lnTo>
                      <a:pt x="0" y="405574"/>
                    </a:lnTo>
                    <a:lnTo>
                      <a:pt x="0" y="418693"/>
                    </a:lnTo>
                    <a:lnTo>
                      <a:pt x="5321" y="424002"/>
                    </a:lnTo>
                    <a:lnTo>
                      <a:pt x="351332" y="424002"/>
                    </a:lnTo>
                    <a:lnTo>
                      <a:pt x="366255" y="427024"/>
                    </a:lnTo>
                    <a:lnTo>
                      <a:pt x="378460" y="435267"/>
                    </a:lnTo>
                    <a:lnTo>
                      <a:pt x="386689" y="447459"/>
                    </a:lnTo>
                    <a:lnTo>
                      <a:pt x="389712" y="462381"/>
                    </a:lnTo>
                    <a:lnTo>
                      <a:pt x="389712" y="560971"/>
                    </a:lnTo>
                    <a:lnTo>
                      <a:pt x="386689" y="575906"/>
                    </a:lnTo>
                    <a:lnTo>
                      <a:pt x="378460" y="588098"/>
                    </a:lnTo>
                    <a:lnTo>
                      <a:pt x="366255" y="596328"/>
                    </a:lnTo>
                    <a:lnTo>
                      <a:pt x="351332" y="599351"/>
                    </a:lnTo>
                    <a:lnTo>
                      <a:pt x="5321" y="599351"/>
                    </a:lnTo>
                    <a:lnTo>
                      <a:pt x="0" y="604685"/>
                    </a:lnTo>
                    <a:lnTo>
                      <a:pt x="0" y="617804"/>
                    </a:lnTo>
                    <a:lnTo>
                      <a:pt x="5321" y="623138"/>
                    </a:lnTo>
                    <a:lnTo>
                      <a:pt x="351332" y="623138"/>
                    </a:lnTo>
                    <a:lnTo>
                      <a:pt x="375500" y="618236"/>
                    </a:lnTo>
                    <a:lnTo>
                      <a:pt x="395262" y="604901"/>
                    </a:lnTo>
                    <a:lnTo>
                      <a:pt x="408597" y="585152"/>
                    </a:lnTo>
                    <a:lnTo>
                      <a:pt x="413486" y="560971"/>
                    </a:lnTo>
                    <a:lnTo>
                      <a:pt x="413486" y="462381"/>
                    </a:lnTo>
                    <a:close/>
                  </a:path>
                  <a:path w="534669" h="623570">
                    <a:moveTo>
                      <a:pt x="534530" y="40106"/>
                    </a:moveTo>
                    <a:lnTo>
                      <a:pt x="531380" y="24511"/>
                    </a:lnTo>
                    <a:lnTo>
                      <a:pt x="522782" y="11760"/>
                    </a:lnTo>
                    <a:lnTo>
                      <a:pt x="510032" y="3149"/>
                    </a:lnTo>
                    <a:lnTo>
                      <a:pt x="494436" y="0"/>
                    </a:lnTo>
                    <a:lnTo>
                      <a:pt x="141262" y="0"/>
                    </a:lnTo>
                    <a:lnTo>
                      <a:pt x="125666" y="3149"/>
                    </a:lnTo>
                    <a:lnTo>
                      <a:pt x="112928" y="11760"/>
                    </a:lnTo>
                    <a:lnTo>
                      <a:pt x="104317" y="24511"/>
                    </a:lnTo>
                    <a:lnTo>
                      <a:pt x="101168" y="40106"/>
                    </a:lnTo>
                    <a:lnTo>
                      <a:pt x="101168" y="104101"/>
                    </a:lnTo>
                    <a:lnTo>
                      <a:pt x="104317" y="119684"/>
                    </a:lnTo>
                    <a:lnTo>
                      <a:pt x="112928" y="132435"/>
                    </a:lnTo>
                    <a:lnTo>
                      <a:pt x="125666" y="141033"/>
                    </a:lnTo>
                    <a:lnTo>
                      <a:pt x="141262" y="144195"/>
                    </a:lnTo>
                    <a:lnTo>
                      <a:pt x="190246" y="144195"/>
                    </a:lnTo>
                    <a:lnTo>
                      <a:pt x="196799" y="144195"/>
                    </a:lnTo>
                    <a:lnTo>
                      <a:pt x="445452" y="144195"/>
                    </a:lnTo>
                    <a:lnTo>
                      <a:pt x="450773" y="138861"/>
                    </a:lnTo>
                    <a:lnTo>
                      <a:pt x="450773" y="125730"/>
                    </a:lnTo>
                    <a:lnTo>
                      <a:pt x="450773" y="81648"/>
                    </a:lnTo>
                    <a:lnTo>
                      <a:pt x="445452" y="76327"/>
                    </a:lnTo>
                    <a:lnTo>
                      <a:pt x="432333" y="76327"/>
                    </a:lnTo>
                    <a:lnTo>
                      <a:pt x="427012" y="81648"/>
                    </a:lnTo>
                    <a:lnTo>
                      <a:pt x="427012" y="120408"/>
                    </a:lnTo>
                    <a:lnTo>
                      <a:pt x="329730" y="120408"/>
                    </a:lnTo>
                    <a:lnTo>
                      <a:pt x="329730" y="81648"/>
                    </a:lnTo>
                    <a:lnTo>
                      <a:pt x="324408" y="76327"/>
                    </a:lnTo>
                    <a:lnTo>
                      <a:pt x="311289" y="76327"/>
                    </a:lnTo>
                    <a:lnTo>
                      <a:pt x="305968" y="81648"/>
                    </a:lnTo>
                    <a:lnTo>
                      <a:pt x="305968" y="120408"/>
                    </a:lnTo>
                    <a:lnTo>
                      <a:pt x="208686" y="120408"/>
                    </a:lnTo>
                    <a:lnTo>
                      <a:pt x="208686" y="81648"/>
                    </a:lnTo>
                    <a:lnTo>
                      <a:pt x="203365" y="76327"/>
                    </a:lnTo>
                    <a:lnTo>
                      <a:pt x="190246" y="76327"/>
                    </a:lnTo>
                    <a:lnTo>
                      <a:pt x="184912" y="81648"/>
                    </a:lnTo>
                    <a:lnTo>
                      <a:pt x="184912" y="120408"/>
                    </a:lnTo>
                    <a:lnTo>
                      <a:pt x="132257" y="120408"/>
                    </a:lnTo>
                    <a:lnTo>
                      <a:pt x="124942" y="113080"/>
                    </a:lnTo>
                    <a:lnTo>
                      <a:pt x="124942" y="31102"/>
                    </a:lnTo>
                    <a:lnTo>
                      <a:pt x="132257" y="23774"/>
                    </a:lnTo>
                    <a:lnTo>
                      <a:pt x="503440" y="23774"/>
                    </a:lnTo>
                    <a:lnTo>
                      <a:pt x="510755" y="31102"/>
                    </a:lnTo>
                    <a:lnTo>
                      <a:pt x="510755" y="110667"/>
                    </a:lnTo>
                    <a:lnTo>
                      <a:pt x="516089" y="115989"/>
                    </a:lnTo>
                    <a:lnTo>
                      <a:pt x="529209" y="115989"/>
                    </a:lnTo>
                    <a:lnTo>
                      <a:pt x="534530" y="110667"/>
                    </a:lnTo>
                    <a:lnTo>
                      <a:pt x="534530" y="40106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268" name="object 268"/>
            <p:cNvSpPr/>
            <p:nvPr/>
          </p:nvSpPr>
          <p:spPr>
            <a:xfrm>
              <a:off x="17020922" y="5332253"/>
              <a:ext cx="390525" cy="189865"/>
            </a:xfrm>
            <a:custGeom>
              <a:avLst/>
              <a:gdLst/>
              <a:ahLst/>
              <a:cxnLst/>
              <a:rect l="l" t="t" r="r" b="b"/>
              <a:pathLst>
                <a:path w="390525" h="189864">
                  <a:moveTo>
                    <a:pt x="390461" y="94742"/>
                  </a:moveTo>
                  <a:lnTo>
                    <a:pt x="382993" y="57899"/>
                  </a:lnTo>
                  <a:lnTo>
                    <a:pt x="366674" y="33705"/>
                  </a:lnTo>
                  <a:lnTo>
                    <a:pt x="366674" y="94742"/>
                  </a:lnTo>
                  <a:lnTo>
                    <a:pt x="361086" y="122339"/>
                  </a:lnTo>
                  <a:lnTo>
                    <a:pt x="345871" y="144907"/>
                  </a:lnTo>
                  <a:lnTo>
                    <a:pt x="323303" y="160134"/>
                  </a:lnTo>
                  <a:lnTo>
                    <a:pt x="295706" y="165722"/>
                  </a:lnTo>
                  <a:lnTo>
                    <a:pt x="207111" y="165722"/>
                  </a:lnTo>
                  <a:lnTo>
                    <a:pt x="207111" y="89496"/>
                  </a:lnTo>
                  <a:lnTo>
                    <a:pt x="201790" y="84162"/>
                  </a:lnTo>
                  <a:lnTo>
                    <a:pt x="188658" y="84162"/>
                  </a:lnTo>
                  <a:lnTo>
                    <a:pt x="183337" y="89496"/>
                  </a:lnTo>
                  <a:lnTo>
                    <a:pt x="183337" y="165722"/>
                  </a:lnTo>
                  <a:lnTo>
                    <a:pt x="94742" y="165722"/>
                  </a:lnTo>
                  <a:lnTo>
                    <a:pt x="67144" y="160134"/>
                  </a:lnTo>
                  <a:lnTo>
                    <a:pt x="44577" y="144907"/>
                  </a:lnTo>
                  <a:lnTo>
                    <a:pt x="29349" y="122339"/>
                  </a:lnTo>
                  <a:lnTo>
                    <a:pt x="23761" y="94742"/>
                  </a:lnTo>
                  <a:lnTo>
                    <a:pt x="29349" y="67144"/>
                  </a:lnTo>
                  <a:lnTo>
                    <a:pt x="44577" y="44589"/>
                  </a:lnTo>
                  <a:lnTo>
                    <a:pt x="67144" y="29362"/>
                  </a:lnTo>
                  <a:lnTo>
                    <a:pt x="94742" y="23774"/>
                  </a:lnTo>
                  <a:lnTo>
                    <a:pt x="295706" y="23774"/>
                  </a:lnTo>
                  <a:lnTo>
                    <a:pt x="323303" y="29362"/>
                  </a:lnTo>
                  <a:lnTo>
                    <a:pt x="345871" y="44589"/>
                  </a:lnTo>
                  <a:lnTo>
                    <a:pt x="361086" y="67144"/>
                  </a:lnTo>
                  <a:lnTo>
                    <a:pt x="366674" y="94742"/>
                  </a:lnTo>
                  <a:lnTo>
                    <a:pt x="366674" y="33705"/>
                  </a:lnTo>
                  <a:lnTo>
                    <a:pt x="362673" y="27774"/>
                  </a:lnTo>
                  <a:lnTo>
                    <a:pt x="356743" y="23774"/>
                  </a:lnTo>
                  <a:lnTo>
                    <a:pt x="332549" y="7454"/>
                  </a:lnTo>
                  <a:lnTo>
                    <a:pt x="295706" y="0"/>
                  </a:lnTo>
                  <a:lnTo>
                    <a:pt x="94742" y="0"/>
                  </a:lnTo>
                  <a:lnTo>
                    <a:pt x="57899" y="7454"/>
                  </a:lnTo>
                  <a:lnTo>
                    <a:pt x="27774" y="27774"/>
                  </a:lnTo>
                  <a:lnTo>
                    <a:pt x="7454" y="57899"/>
                  </a:lnTo>
                  <a:lnTo>
                    <a:pt x="0" y="94742"/>
                  </a:lnTo>
                  <a:lnTo>
                    <a:pt x="7454" y="131597"/>
                  </a:lnTo>
                  <a:lnTo>
                    <a:pt x="27774" y="161709"/>
                  </a:lnTo>
                  <a:lnTo>
                    <a:pt x="57899" y="182041"/>
                  </a:lnTo>
                  <a:lnTo>
                    <a:pt x="94742" y="189496"/>
                  </a:lnTo>
                  <a:lnTo>
                    <a:pt x="188658" y="189496"/>
                  </a:lnTo>
                  <a:lnTo>
                    <a:pt x="195224" y="189496"/>
                  </a:lnTo>
                  <a:lnTo>
                    <a:pt x="201790" y="189496"/>
                  </a:lnTo>
                  <a:lnTo>
                    <a:pt x="295706" y="189496"/>
                  </a:lnTo>
                  <a:lnTo>
                    <a:pt x="332549" y="182041"/>
                  </a:lnTo>
                  <a:lnTo>
                    <a:pt x="356743" y="165722"/>
                  </a:lnTo>
                  <a:lnTo>
                    <a:pt x="362673" y="161709"/>
                  </a:lnTo>
                  <a:lnTo>
                    <a:pt x="382993" y="131597"/>
                  </a:lnTo>
                  <a:lnTo>
                    <a:pt x="390461" y="94742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7486211" y="4873364"/>
              <a:ext cx="390525" cy="189865"/>
            </a:xfrm>
            <a:custGeom>
              <a:avLst/>
              <a:gdLst/>
              <a:ahLst/>
              <a:cxnLst/>
              <a:rect l="l" t="t" r="r" b="b"/>
              <a:pathLst>
                <a:path w="390525" h="189864">
                  <a:moveTo>
                    <a:pt x="390461" y="94729"/>
                  </a:moveTo>
                  <a:lnTo>
                    <a:pt x="382993" y="57899"/>
                  </a:lnTo>
                  <a:lnTo>
                    <a:pt x="366674" y="33705"/>
                  </a:lnTo>
                  <a:lnTo>
                    <a:pt x="366674" y="94729"/>
                  </a:lnTo>
                  <a:lnTo>
                    <a:pt x="361086" y="122339"/>
                  </a:lnTo>
                  <a:lnTo>
                    <a:pt x="345871" y="144907"/>
                  </a:lnTo>
                  <a:lnTo>
                    <a:pt x="323303" y="160134"/>
                  </a:lnTo>
                  <a:lnTo>
                    <a:pt x="295706" y="165722"/>
                  </a:lnTo>
                  <a:lnTo>
                    <a:pt x="207111" y="165722"/>
                  </a:lnTo>
                  <a:lnTo>
                    <a:pt x="207111" y="89484"/>
                  </a:lnTo>
                  <a:lnTo>
                    <a:pt x="201790" y="84162"/>
                  </a:lnTo>
                  <a:lnTo>
                    <a:pt x="188658" y="84162"/>
                  </a:lnTo>
                  <a:lnTo>
                    <a:pt x="183337" y="89484"/>
                  </a:lnTo>
                  <a:lnTo>
                    <a:pt x="183337" y="165722"/>
                  </a:lnTo>
                  <a:lnTo>
                    <a:pt x="94742" y="165722"/>
                  </a:lnTo>
                  <a:lnTo>
                    <a:pt x="67144" y="160134"/>
                  </a:lnTo>
                  <a:lnTo>
                    <a:pt x="44577" y="144907"/>
                  </a:lnTo>
                  <a:lnTo>
                    <a:pt x="29349" y="122339"/>
                  </a:lnTo>
                  <a:lnTo>
                    <a:pt x="23761" y="94729"/>
                  </a:lnTo>
                  <a:lnTo>
                    <a:pt x="29349" y="67144"/>
                  </a:lnTo>
                  <a:lnTo>
                    <a:pt x="44577" y="44577"/>
                  </a:lnTo>
                  <a:lnTo>
                    <a:pt x="67144" y="29362"/>
                  </a:lnTo>
                  <a:lnTo>
                    <a:pt x="94742" y="23774"/>
                  </a:lnTo>
                  <a:lnTo>
                    <a:pt x="295706" y="23774"/>
                  </a:lnTo>
                  <a:lnTo>
                    <a:pt x="323303" y="29362"/>
                  </a:lnTo>
                  <a:lnTo>
                    <a:pt x="345871" y="44577"/>
                  </a:lnTo>
                  <a:lnTo>
                    <a:pt x="361086" y="67144"/>
                  </a:lnTo>
                  <a:lnTo>
                    <a:pt x="366674" y="94729"/>
                  </a:lnTo>
                  <a:lnTo>
                    <a:pt x="366674" y="33705"/>
                  </a:lnTo>
                  <a:lnTo>
                    <a:pt x="362673" y="27774"/>
                  </a:lnTo>
                  <a:lnTo>
                    <a:pt x="356743" y="23774"/>
                  </a:lnTo>
                  <a:lnTo>
                    <a:pt x="332549" y="7454"/>
                  </a:lnTo>
                  <a:lnTo>
                    <a:pt x="295706" y="0"/>
                  </a:lnTo>
                  <a:lnTo>
                    <a:pt x="94742" y="0"/>
                  </a:lnTo>
                  <a:lnTo>
                    <a:pt x="57899" y="7454"/>
                  </a:lnTo>
                  <a:lnTo>
                    <a:pt x="27774" y="27774"/>
                  </a:lnTo>
                  <a:lnTo>
                    <a:pt x="7454" y="57899"/>
                  </a:lnTo>
                  <a:lnTo>
                    <a:pt x="0" y="94729"/>
                  </a:lnTo>
                  <a:lnTo>
                    <a:pt x="7454" y="131584"/>
                  </a:lnTo>
                  <a:lnTo>
                    <a:pt x="27774" y="161709"/>
                  </a:lnTo>
                  <a:lnTo>
                    <a:pt x="57899" y="182029"/>
                  </a:lnTo>
                  <a:lnTo>
                    <a:pt x="94742" y="189484"/>
                  </a:lnTo>
                  <a:lnTo>
                    <a:pt x="188658" y="189484"/>
                  </a:lnTo>
                  <a:lnTo>
                    <a:pt x="195224" y="189484"/>
                  </a:lnTo>
                  <a:lnTo>
                    <a:pt x="201790" y="189484"/>
                  </a:lnTo>
                  <a:lnTo>
                    <a:pt x="295706" y="189484"/>
                  </a:lnTo>
                  <a:lnTo>
                    <a:pt x="332549" y="182029"/>
                  </a:lnTo>
                  <a:lnTo>
                    <a:pt x="356730" y="165722"/>
                  </a:lnTo>
                  <a:lnTo>
                    <a:pt x="362673" y="161709"/>
                  </a:lnTo>
                  <a:lnTo>
                    <a:pt x="382993" y="131584"/>
                  </a:lnTo>
                  <a:lnTo>
                    <a:pt x="390461" y="947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7486211" y="5157847"/>
              <a:ext cx="248791" cy="248798"/>
            </a:xfrm>
            <a:prstGeom prst="rect">
              <a:avLst/>
            </a:prstGeom>
          </p:spPr>
        </p:pic>
      </p:grpSp>
      <p:grpSp>
        <p:nvGrpSpPr>
          <p:cNvPr id="312" name="Grupo 311">
            <a:extLst>
              <a:ext uri="{FF2B5EF4-FFF2-40B4-BE49-F238E27FC236}">
                <a16:creationId xmlns:a16="http://schemas.microsoft.com/office/drawing/2014/main" id="{CEE888E9-A6AD-4092-A0EB-058CB3A3DD8B}"/>
              </a:ext>
            </a:extLst>
          </p:cNvPr>
          <p:cNvGrpSpPr/>
          <p:nvPr/>
        </p:nvGrpSpPr>
        <p:grpSpPr>
          <a:xfrm>
            <a:off x="15021142" y="7450423"/>
            <a:ext cx="1287780" cy="1035685"/>
            <a:chOff x="15021142" y="7450423"/>
            <a:chExt cx="1287780" cy="1035685"/>
          </a:xfrm>
        </p:grpSpPr>
        <p:pic>
          <p:nvPicPr>
            <p:cNvPr id="271" name="object 27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6074764" y="7567165"/>
              <a:ext cx="75924" cy="108279"/>
            </a:xfrm>
            <a:prstGeom prst="rect">
              <a:avLst/>
            </a:prstGeom>
          </p:spPr>
        </p:pic>
        <p:grpSp>
          <p:nvGrpSpPr>
            <p:cNvPr id="272" name="object 272"/>
            <p:cNvGrpSpPr/>
            <p:nvPr/>
          </p:nvGrpSpPr>
          <p:grpSpPr>
            <a:xfrm>
              <a:off x="15021142" y="7450423"/>
              <a:ext cx="1287780" cy="1035685"/>
              <a:chOff x="15021142" y="7450423"/>
              <a:chExt cx="1287780" cy="1035685"/>
            </a:xfrm>
          </p:grpSpPr>
          <p:sp>
            <p:nvSpPr>
              <p:cNvPr id="273" name="object 273"/>
              <p:cNvSpPr/>
              <p:nvPr/>
            </p:nvSpPr>
            <p:spPr>
              <a:xfrm>
                <a:off x="15021142" y="7450423"/>
                <a:ext cx="1005840" cy="1035685"/>
              </a:xfrm>
              <a:custGeom>
                <a:avLst/>
                <a:gdLst/>
                <a:ahLst/>
                <a:cxnLst/>
                <a:rect l="l" t="t" r="r" b="b"/>
                <a:pathLst>
                  <a:path w="1005840" h="1035684">
                    <a:moveTo>
                      <a:pt x="843788" y="32"/>
                    </a:moveTo>
                    <a:lnTo>
                      <a:pt x="802153" y="618"/>
                    </a:lnTo>
                    <a:lnTo>
                      <a:pt x="750676" y="8390"/>
                    </a:lnTo>
                    <a:lnTo>
                      <a:pt x="693111" y="27314"/>
                    </a:lnTo>
                    <a:lnTo>
                      <a:pt x="633213" y="61357"/>
                    </a:lnTo>
                    <a:lnTo>
                      <a:pt x="574735" y="114488"/>
                    </a:lnTo>
                    <a:lnTo>
                      <a:pt x="516303" y="61359"/>
                    </a:lnTo>
                    <a:lnTo>
                      <a:pt x="456448" y="27316"/>
                    </a:lnTo>
                    <a:lnTo>
                      <a:pt x="398937" y="8390"/>
                    </a:lnTo>
                    <a:lnTo>
                      <a:pt x="347534" y="608"/>
                    </a:lnTo>
                    <a:lnTo>
                      <a:pt x="306006" y="0"/>
                    </a:lnTo>
                    <a:lnTo>
                      <a:pt x="278118" y="2593"/>
                    </a:lnTo>
                    <a:lnTo>
                      <a:pt x="222724" y="16447"/>
                    </a:lnTo>
                    <a:lnTo>
                      <a:pt x="179746" y="35304"/>
                    </a:lnTo>
                    <a:lnTo>
                      <a:pt x="139575" y="60163"/>
                    </a:lnTo>
                    <a:lnTo>
                      <a:pt x="103081" y="90200"/>
                    </a:lnTo>
                    <a:lnTo>
                      <a:pt x="71136" y="124588"/>
                    </a:lnTo>
                    <a:lnTo>
                      <a:pt x="44613" y="162504"/>
                    </a:lnTo>
                    <a:lnTo>
                      <a:pt x="24383" y="203121"/>
                    </a:lnTo>
                    <a:lnTo>
                      <a:pt x="11318" y="245615"/>
                    </a:lnTo>
                    <a:lnTo>
                      <a:pt x="3417" y="286444"/>
                    </a:lnTo>
                    <a:lnTo>
                      <a:pt x="0" y="327807"/>
                    </a:lnTo>
                    <a:lnTo>
                      <a:pt x="1041" y="369645"/>
                    </a:lnTo>
                    <a:lnTo>
                      <a:pt x="6518" y="411902"/>
                    </a:lnTo>
                    <a:lnTo>
                      <a:pt x="16405" y="454521"/>
                    </a:lnTo>
                    <a:lnTo>
                      <a:pt x="30678" y="497446"/>
                    </a:lnTo>
                    <a:lnTo>
                      <a:pt x="49313" y="540619"/>
                    </a:lnTo>
                    <a:lnTo>
                      <a:pt x="72284" y="583983"/>
                    </a:lnTo>
                    <a:lnTo>
                      <a:pt x="99569" y="627483"/>
                    </a:lnTo>
                    <a:lnTo>
                      <a:pt x="131141" y="671061"/>
                    </a:lnTo>
                    <a:lnTo>
                      <a:pt x="166977" y="714659"/>
                    </a:lnTo>
                    <a:lnTo>
                      <a:pt x="207052" y="758222"/>
                    </a:lnTo>
                    <a:lnTo>
                      <a:pt x="251342" y="801692"/>
                    </a:lnTo>
                    <a:lnTo>
                      <a:pt x="308124" y="852057"/>
                    </a:lnTo>
                    <a:lnTo>
                      <a:pt x="364228" y="897243"/>
                    </a:lnTo>
                    <a:lnTo>
                      <a:pt x="417556" y="936791"/>
                    </a:lnTo>
                    <a:lnTo>
                      <a:pt x="466007" y="970241"/>
                    </a:lnTo>
                    <a:lnTo>
                      <a:pt x="507483" y="997133"/>
                    </a:lnTo>
                    <a:lnTo>
                      <a:pt x="561114" y="1029404"/>
                    </a:lnTo>
                    <a:lnTo>
                      <a:pt x="572777" y="1035308"/>
                    </a:lnTo>
                    <a:lnTo>
                      <a:pt x="574735" y="1035308"/>
                    </a:lnTo>
                    <a:lnTo>
                      <a:pt x="576683" y="1035308"/>
                    </a:lnTo>
                    <a:lnTo>
                      <a:pt x="610282" y="1016589"/>
                    </a:lnTo>
                    <a:lnTo>
                      <a:pt x="643412" y="996233"/>
                    </a:lnTo>
                    <a:lnTo>
                      <a:pt x="685763" y="968704"/>
                    </a:lnTo>
                    <a:lnTo>
                      <a:pt x="735157" y="934481"/>
                    </a:lnTo>
                    <a:lnTo>
                      <a:pt x="789414" y="894042"/>
                    </a:lnTo>
                    <a:lnTo>
                      <a:pt x="846356" y="847867"/>
                    </a:lnTo>
                    <a:lnTo>
                      <a:pt x="903804" y="796436"/>
                    </a:lnTo>
                    <a:lnTo>
                      <a:pt x="936681" y="764244"/>
                    </a:lnTo>
                    <a:lnTo>
                      <a:pt x="972346" y="726396"/>
                    </a:lnTo>
                    <a:lnTo>
                      <a:pt x="971990" y="718868"/>
                    </a:lnTo>
                    <a:lnTo>
                      <a:pt x="962273" y="710030"/>
                    </a:lnTo>
                    <a:lnTo>
                      <a:pt x="954755" y="710386"/>
                    </a:lnTo>
                    <a:lnTo>
                      <a:pt x="935260" y="731486"/>
                    </a:lnTo>
                    <a:lnTo>
                      <a:pt x="919718" y="747584"/>
                    </a:lnTo>
                    <a:lnTo>
                      <a:pt x="887480" y="779138"/>
                    </a:lnTo>
                    <a:lnTo>
                      <a:pt x="836808" y="824753"/>
                    </a:lnTo>
                    <a:lnTo>
                      <a:pt x="786359" y="866253"/>
                    </a:lnTo>
                    <a:lnTo>
                      <a:pt x="737674" y="903298"/>
                    </a:lnTo>
                    <a:lnTo>
                      <a:pt x="692297" y="935548"/>
                    </a:lnTo>
                    <a:lnTo>
                      <a:pt x="651772" y="962663"/>
                    </a:lnTo>
                    <a:lnTo>
                      <a:pt x="617641" y="984301"/>
                    </a:lnTo>
                    <a:lnTo>
                      <a:pt x="574735" y="1009791"/>
                    </a:lnTo>
                    <a:lnTo>
                      <a:pt x="563010" y="1003020"/>
                    </a:lnTo>
                    <a:lnTo>
                      <a:pt x="523274" y="978837"/>
                    </a:lnTo>
                    <a:lnTo>
                      <a:pt x="466250" y="941417"/>
                    </a:lnTo>
                    <a:lnTo>
                      <a:pt x="432916" y="918102"/>
                    </a:lnTo>
                    <a:lnTo>
                      <a:pt x="397253" y="891909"/>
                    </a:lnTo>
                    <a:lnTo>
                      <a:pt x="359925" y="862979"/>
                    </a:lnTo>
                    <a:lnTo>
                      <a:pt x="321596" y="831458"/>
                    </a:lnTo>
                    <a:lnTo>
                      <a:pt x="282931" y="797487"/>
                    </a:lnTo>
                    <a:lnTo>
                      <a:pt x="244594" y="761211"/>
                    </a:lnTo>
                    <a:lnTo>
                      <a:pt x="207248" y="722772"/>
                    </a:lnTo>
                    <a:lnTo>
                      <a:pt x="171559" y="682314"/>
                    </a:lnTo>
                    <a:lnTo>
                      <a:pt x="138190" y="639981"/>
                    </a:lnTo>
                    <a:lnTo>
                      <a:pt x="107806" y="595915"/>
                    </a:lnTo>
                    <a:lnTo>
                      <a:pt x="81070" y="550260"/>
                    </a:lnTo>
                    <a:lnTo>
                      <a:pt x="58648" y="503159"/>
                    </a:lnTo>
                    <a:lnTo>
                      <a:pt x="41203" y="454756"/>
                    </a:lnTo>
                    <a:lnTo>
                      <a:pt x="29399" y="405194"/>
                    </a:lnTo>
                    <a:lnTo>
                      <a:pt x="23901" y="354616"/>
                    </a:lnTo>
                    <a:lnTo>
                      <a:pt x="25373" y="303166"/>
                    </a:lnTo>
                    <a:lnTo>
                      <a:pt x="34480" y="250987"/>
                    </a:lnTo>
                    <a:lnTo>
                      <a:pt x="48851" y="206661"/>
                    </a:lnTo>
                    <a:lnTo>
                      <a:pt x="71950" y="164414"/>
                    </a:lnTo>
                    <a:lnTo>
                      <a:pt x="102465" y="125483"/>
                    </a:lnTo>
                    <a:lnTo>
                      <a:pt x="139087" y="91106"/>
                    </a:lnTo>
                    <a:lnTo>
                      <a:pt x="180506" y="62522"/>
                    </a:lnTo>
                    <a:lnTo>
                      <a:pt x="225411" y="40969"/>
                    </a:lnTo>
                    <a:lnTo>
                      <a:pt x="272493" y="27684"/>
                    </a:lnTo>
                    <a:lnTo>
                      <a:pt x="312070" y="23046"/>
                    </a:lnTo>
                    <a:lnTo>
                      <a:pt x="351969" y="24063"/>
                    </a:lnTo>
                    <a:lnTo>
                      <a:pt x="400698" y="32447"/>
                    </a:lnTo>
                    <a:lnTo>
                      <a:pt x="454825" y="52055"/>
                    </a:lnTo>
                    <a:lnTo>
                      <a:pt x="510918" y="86744"/>
                    </a:lnTo>
                    <a:lnTo>
                      <a:pt x="565542" y="140372"/>
                    </a:lnTo>
                    <a:lnTo>
                      <a:pt x="567793" y="143126"/>
                    </a:lnTo>
                    <a:lnTo>
                      <a:pt x="571175" y="144728"/>
                    </a:lnTo>
                    <a:lnTo>
                      <a:pt x="578295" y="144728"/>
                    </a:lnTo>
                    <a:lnTo>
                      <a:pt x="581667" y="143136"/>
                    </a:lnTo>
                    <a:lnTo>
                      <a:pt x="583929" y="140372"/>
                    </a:lnTo>
                    <a:lnTo>
                      <a:pt x="638586" y="86749"/>
                    </a:lnTo>
                    <a:lnTo>
                      <a:pt x="694712" y="52064"/>
                    </a:lnTo>
                    <a:lnTo>
                      <a:pt x="748887" y="32464"/>
                    </a:lnTo>
                    <a:lnTo>
                      <a:pt x="797688" y="24092"/>
                    </a:lnTo>
                    <a:lnTo>
                      <a:pt x="837697" y="23094"/>
                    </a:lnTo>
                    <a:lnTo>
                      <a:pt x="865490" y="25615"/>
                    </a:lnTo>
                    <a:lnTo>
                      <a:pt x="905509" y="34474"/>
                    </a:lnTo>
                    <a:lnTo>
                      <a:pt x="959617" y="56847"/>
                    </a:lnTo>
                    <a:lnTo>
                      <a:pt x="991162" y="76112"/>
                    </a:lnTo>
                    <a:lnTo>
                      <a:pt x="998524" y="74615"/>
                    </a:lnTo>
                    <a:lnTo>
                      <a:pt x="1005790" y="63694"/>
                    </a:lnTo>
                    <a:lnTo>
                      <a:pt x="1004314" y="56312"/>
                    </a:lnTo>
                    <a:lnTo>
                      <a:pt x="998848" y="52668"/>
                    </a:lnTo>
                    <a:lnTo>
                      <a:pt x="941849" y="22139"/>
                    </a:lnTo>
                    <a:lnTo>
                      <a:pt x="882517" y="4544"/>
                    </a:lnTo>
                    <a:lnTo>
                      <a:pt x="871827" y="2663"/>
                    </a:lnTo>
                    <a:lnTo>
                      <a:pt x="843788" y="32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74" name="object 274"/>
              <p:cNvPicPr/>
              <p:nvPr/>
            </p:nvPicPr>
            <p:blipFill>
              <a:blip r:embed="rId95" cstate="print"/>
              <a:stretch>
                <a:fillRect/>
              </a:stretch>
            </p:blipFill>
            <p:spPr>
              <a:xfrm>
                <a:off x="15156394" y="7859661"/>
                <a:ext cx="123179" cy="199229"/>
              </a:xfrm>
              <a:prstGeom prst="rect">
                <a:avLst/>
              </a:prstGeom>
            </p:spPr>
          </p:pic>
          <p:sp>
            <p:nvSpPr>
              <p:cNvPr id="275" name="object 275"/>
              <p:cNvSpPr/>
              <p:nvPr/>
            </p:nvSpPr>
            <p:spPr>
              <a:xfrm>
                <a:off x="15145195" y="7716005"/>
                <a:ext cx="1163320" cy="488950"/>
              </a:xfrm>
              <a:custGeom>
                <a:avLst/>
                <a:gdLst/>
                <a:ahLst/>
                <a:cxnLst/>
                <a:rect l="l" t="t" r="r" b="b"/>
                <a:pathLst>
                  <a:path w="1163319" h="488950">
                    <a:moveTo>
                      <a:pt x="32473" y="9639"/>
                    </a:moveTo>
                    <a:lnTo>
                      <a:pt x="28600" y="3175"/>
                    </a:lnTo>
                    <a:lnTo>
                      <a:pt x="15862" y="0"/>
                    </a:lnTo>
                    <a:lnTo>
                      <a:pt x="9410" y="3860"/>
                    </a:lnTo>
                    <a:lnTo>
                      <a:pt x="1219" y="48628"/>
                    </a:lnTo>
                    <a:lnTo>
                      <a:pt x="0" y="68199"/>
                    </a:lnTo>
                    <a:lnTo>
                      <a:pt x="5080" y="73774"/>
                    </a:lnTo>
                    <a:lnTo>
                      <a:pt x="12192" y="74079"/>
                    </a:lnTo>
                    <a:lnTo>
                      <a:pt x="18516" y="74079"/>
                    </a:lnTo>
                    <a:lnTo>
                      <a:pt x="23761" y="69088"/>
                    </a:lnTo>
                    <a:lnTo>
                      <a:pt x="24053" y="62725"/>
                    </a:lnTo>
                    <a:lnTo>
                      <a:pt x="24892" y="50888"/>
                    </a:lnTo>
                    <a:lnTo>
                      <a:pt x="26314" y="39128"/>
                    </a:lnTo>
                    <a:lnTo>
                      <a:pt x="28308" y="27495"/>
                    </a:lnTo>
                    <a:lnTo>
                      <a:pt x="30873" y="16002"/>
                    </a:lnTo>
                    <a:lnTo>
                      <a:pt x="32473" y="9639"/>
                    </a:lnTo>
                    <a:close/>
                  </a:path>
                  <a:path w="1163319" h="488950">
                    <a:moveTo>
                      <a:pt x="1011770" y="35801"/>
                    </a:moveTo>
                    <a:lnTo>
                      <a:pt x="964895" y="17691"/>
                    </a:lnTo>
                    <a:lnTo>
                      <a:pt x="926426" y="14592"/>
                    </a:lnTo>
                    <a:lnTo>
                      <a:pt x="877100" y="19685"/>
                    </a:lnTo>
                    <a:lnTo>
                      <a:pt x="831024" y="34404"/>
                    </a:lnTo>
                    <a:lnTo>
                      <a:pt x="789393" y="57861"/>
                    </a:lnTo>
                    <a:lnTo>
                      <a:pt x="753389" y="89217"/>
                    </a:lnTo>
                    <a:lnTo>
                      <a:pt x="724204" y="127571"/>
                    </a:lnTo>
                    <a:lnTo>
                      <a:pt x="703008" y="172072"/>
                    </a:lnTo>
                    <a:lnTo>
                      <a:pt x="335483" y="172072"/>
                    </a:lnTo>
                    <a:lnTo>
                      <a:pt x="330161" y="177393"/>
                    </a:lnTo>
                    <a:lnTo>
                      <a:pt x="330161" y="190525"/>
                    </a:lnTo>
                    <a:lnTo>
                      <a:pt x="335483" y="195846"/>
                    </a:lnTo>
                    <a:lnTo>
                      <a:pt x="711555" y="195846"/>
                    </a:lnTo>
                    <a:lnTo>
                      <a:pt x="716749" y="195846"/>
                    </a:lnTo>
                    <a:lnTo>
                      <a:pt x="721334" y="192493"/>
                    </a:lnTo>
                    <a:lnTo>
                      <a:pt x="722896" y="187540"/>
                    </a:lnTo>
                    <a:lnTo>
                      <a:pt x="741235" y="145503"/>
                    </a:lnTo>
                    <a:lnTo>
                      <a:pt x="767359" y="109207"/>
                    </a:lnTo>
                    <a:lnTo>
                      <a:pt x="800100" y="79489"/>
                    </a:lnTo>
                    <a:lnTo>
                      <a:pt x="838301" y="57213"/>
                    </a:lnTo>
                    <a:lnTo>
                      <a:pt x="880795" y="43218"/>
                    </a:lnTo>
                    <a:lnTo>
                      <a:pt x="926426" y="38366"/>
                    </a:lnTo>
                    <a:lnTo>
                      <a:pt x="943838" y="39065"/>
                    </a:lnTo>
                    <a:lnTo>
                      <a:pt x="961047" y="41160"/>
                    </a:lnTo>
                    <a:lnTo>
                      <a:pt x="978001" y="44640"/>
                    </a:lnTo>
                    <a:lnTo>
                      <a:pt x="994613" y="49491"/>
                    </a:lnTo>
                    <a:lnTo>
                      <a:pt x="1000861" y="51562"/>
                    </a:lnTo>
                    <a:lnTo>
                      <a:pt x="1007579" y="48247"/>
                    </a:lnTo>
                    <a:lnTo>
                      <a:pt x="1011770" y="35801"/>
                    </a:lnTo>
                    <a:close/>
                  </a:path>
                  <a:path w="1163319" h="488950">
                    <a:moveTo>
                      <a:pt x="1163091" y="266915"/>
                    </a:moveTo>
                    <a:lnTo>
                      <a:pt x="1161211" y="217868"/>
                    </a:lnTo>
                    <a:lnTo>
                      <a:pt x="1149642" y="171157"/>
                    </a:lnTo>
                    <a:lnTo>
                      <a:pt x="1128763" y="127850"/>
                    </a:lnTo>
                    <a:lnTo>
                      <a:pt x="1098981" y="89065"/>
                    </a:lnTo>
                    <a:lnTo>
                      <a:pt x="1086954" y="84074"/>
                    </a:lnTo>
                    <a:lnTo>
                      <a:pt x="1077404" y="93078"/>
                    </a:lnTo>
                    <a:lnTo>
                      <a:pt x="1077163" y="100596"/>
                    </a:lnTo>
                    <a:lnTo>
                      <a:pt x="1081671" y="105371"/>
                    </a:lnTo>
                    <a:lnTo>
                      <a:pt x="1108481" y="140284"/>
                    </a:lnTo>
                    <a:lnTo>
                      <a:pt x="1127264" y="179247"/>
                    </a:lnTo>
                    <a:lnTo>
                      <a:pt x="1137678" y="221297"/>
                    </a:lnTo>
                    <a:lnTo>
                      <a:pt x="1139367" y="265430"/>
                    </a:lnTo>
                    <a:lnTo>
                      <a:pt x="1129969" y="315747"/>
                    </a:lnTo>
                    <a:lnTo>
                      <a:pt x="1109345" y="361327"/>
                    </a:lnTo>
                    <a:lnTo>
                      <a:pt x="1079030" y="400570"/>
                    </a:lnTo>
                    <a:lnTo>
                      <a:pt x="1040599" y="431876"/>
                    </a:lnTo>
                    <a:lnTo>
                      <a:pt x="995591" y="453644"/>
                    </a:lnTo>
                    <a:lnTo>
                      <a:pt x="945591" y="464286"/>
                    </a:lnTo>
                    <a:lnTo>
                      <a:pt x="896188" y="462991"/>
                    </a:lnTo>
                    <a:lnTo>
                      <a:pt x="849769" y="451053"/>
                    </a:lnTo>
                    <a:lnTo>
                      <a:pt x="807796" y="429425"/>
                    </a:lnTo>
                    <a:lnTo>
                      <a:pt x="771690" y="399059"/>
                    </a:lnTo>
                    <a:lnTo>
                      <a:pt x="742911" y="360921"/>
                    </a:lnTo>
                    <a:lnTo>
                      <a:pt x="722896" y="315950"/>
                    </a:lnTo>
                    <a:lnTo>
                      <a:pt x="721334" y="311010"/>
                    </a:lnTo>
                    <a:lnTo>
                      <a:pt x="716749" y="307644"/>
                    </a:lnTo>
                    <a:lnTo>
                      <a:pt x="411962" y="307644"/>
                    </a:lnTo>
                    <a:lnTo>
                      <a:pt x="406654" y="312966"/>
                    </a:lnTo>
                    <a:lnTo>
                      <a:pt x="406654" y="345363"/>
                    </a:lnTo>
                    <a:lnTo>
                      <a:pt x="401612" y="350405"/>
                    </a:lnTo>
                    <a:lnTo>
                      <a:pt x="335495" y="350405"/>
                    </a:lnTo>
                    <a:lnTo>
                      <a:pt x="330161" y="355727"/>
                    </a:lnTo>
                    <a:lnTo>
                      <a:pt x="330161" y="368846"/>
                    </a:lnTo>
                    <a:lnTo>
                      <a:pt x="335495" y="374180"/>
                    </a:lnTo>
                    <a:lnTo>
                      <a:pt x="395414" y="374180"/>
                    </a:lnTo>
                    <a:lnTo>
                      <a:pt x="409041" y="371424"/>
                    </a:lnTo>
                    <a:lnTo>
                      <a:pt x="420166" y="363918"/>
                    </a:lnTo>
                    <a:lnTo>
                      <a:pt x="427672" y="352793"/>
                    </a:lnTo>
                    <a:lnTo>
                      <a:pt x="430428" y="339178"/>
                    </a:lnTo>
                    <a:lnTo>
                      <a:pt x="430428" y="331419"/>
                    </a:lnTo>
                    <a:lnTo>
                      <a:pt x="703008" y="331419"/>
                    </a:lnTo>
                    <a:lnTo>
                      <a:pt x="724319" y="376174"/>
                    </a:lnTo>
                    <a:lnTo>
                      <a:pt x="753605" y="414604"/>
                    </a:lnTo>
                    <a:lnTo>
                      <a:pt x="789660" y="445897"/>
                    </a:lnTo>
                    <a:lnTo>
                      <a:pt x="831265" y="469252"/>
                    </a:lnTo>
                    <a:lnTo>
                      <a:pt x="877227" y="483857"/>
                    </a:lnTo>
                    <a:lnTo>
                      <a:pt x="926312" y="488899"/>
                    </a:lnTo>
                    <a:lnTo>
                      <a:pt x="933373" y="488899"/>
                    </a:lnTo>
                    <a:lnTo>
                      <a:pt x="995616" y="478637"/>
                    </a:lnTo>
                    <a:lnTo>
                      <a:pt x="1039660" y="460019"/>
                    </a:lnTo>
                    <a:lnTo>
                      <a:pt x="1078712" y="433247"/>
                    </a:lnTo>
                    <a:lnTo>
                      <a:pt x="1111669" y="399427"/>
                    </a:lnTo>
                    <a:lnTo>
                      <a:pt x="1137450" y="359689"/>
                    </a:lnTo>
                    <a:lnTo>
                      <a:pt x="1154950" y="315137"/>
                    </a:lnTo>
                    <a:lnTo>
                      <a:pt x="1163091" y="266915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76" name="object 276"/>
              <p:cNvPicPr/>
              <p:nvPr/>
            </p:nvPicPr>
            <p:blipFill>
              <a:blip r:embed="rId96" cstate="print"/>
              <a:stretch>
                <a:fillRect/>
              </a:stretch>
            </p:blipFill>
            <p:spPr>
              <a:xfrm>
                <a:off x="15980468" y="7876595"/>
                <a:ext cx="182298" cy="182298"/>
              </a:xfrm>
              <a:prstGeom prst="rect">
                <a:avLst/>
              </a:prstGeom>
            </p:spPr>
          </p:pic>
        </p:grpSp>
      </p:grpSp>
      <p:grpSp>
        <p:nvGrpSpPr>
          <p:cNvPr id="301" name="Grupo 300">
            <a:extLst>
              <a:ext uri="{FF2B5EF4-FFF2-40B4-BE49-F238E27FC236}">
                <a16:creationId xmlns:a16="http://schemas.microsoft.com/office/drawing/2014/main" id="{A7319416-BACE-F782-60C0-CFB1C92A80E5}"/>
              </a:ext>
            </a:extLst>
          </p:cNvPr>
          <p:cNvGrpSpPr/>
          <p:nvPr/>
        </p:nvGrpSpPr>
        <p:grpSpPr>
          <a:xfrm>
            <a:off x="15077670" y="2855594"/>
            <a:ext cx="1051420" cy="1045475"/>
            <a:chOff x="15077670" y="2855594"/>
            <a:chExt cx="1051420" cy="1045475"/>
          </a:xfrm>
        </p:grpSpPr>
        <p:sp>
          <p:nvSpPr>
            <p:cNvPr id="277" name="object 277"/>
            <p:cNvSpPr/>
            <p:nvPr/>
          </p:nvSpPr>
          <p:spPr>
            <a:xfrm>
              <a:off x="15077670" y="3598174"/>
              <a:ext cx="496570" cy="302895"/>
            </a:xfrm>
            <a:custGeom>
              <a:avLst/>
              <a:gdLst/>
              <a:ahLst/>
              <a:cxnLst/>
              <a:rect l="l" t="t" r="r" b="b"/>
              <a:pathLst>
                <a:path w="496569" h="302895">
                  <a:moveTo>
                    <a:pt x="251217" y="0"/>
                  </a:moveTo>
                  <a:lnTo>
                    <a:pt x="143786" y="0"/>
                  </a:lnTo>
                  <a:lnTo>
                    <a:pt x="108855" y="6156"/>
                  </a:lnTo>
                  <a:lnTo>
                    <a:pt x="78763" y="23280"/>
                  </a:lnTo>
                  <a:lnTo>
                    <a:pt x="55984" y="49355"/>
                  </a:lnTo>
                  <a:lnTo>
                    <a:pt x="42993" y="82363"/>
                  </a:lnTo>
                  <a:lnTo>
                    <a:pt x="0" y="293917"/>
                  </a:lnTo>
                  <a:lnTo>
                    <a:pt x="4156" y="300200"/>
                  </a:lnTo>
                  <a:lnTo>
                    <a:pt x="17067" y="302838"/>
                  </a:lnTo>
                  <a:lnTo>
                    <a:pt x="23308" y="298650"/>
                  </a:lnTo>
                  <a:lnTo>
                    <a:pt x="66291" y="87096"/>
                  </a:lnTo>
                  <a:lnTo>
                    <a:pt x="76279" y="61723"/>
                  </a:lnTo>
                  <a:lnTo>
                    <a:pt x="93792" y="41674"/>
                  </a:lnTo>
                  <a:lnTo>
                    <a:pt x="116929" y="28504"/>
                  </a:lnTo>
                  <a:lnTo>
                    <a:pt x="143786" y="23768"/>
                  </a:lnTo>
                  <a:lnTo>
                    <a:pt x="251217" y="23768"/>
                  </a:lnTo>
                  <a:lnTo>
                    <a:pt x="297168" y="38475"/>
                  </a:lnTo>
                  <a:lnTo>
                    <a:pt x="325937" y="76961"/>
                  </a:lnTo>
                  <a:lnTo>
                    <a:pt x="361078" y="187742"/>
                  </a:lnTo>
                  <a:lnTo>
                    <a:pt x="364104" y="190695"/>
                  </a:lnTo>
                  <a:lnTo>
                    <a:pt x="450143" y="215124"/>
                  </a:lnTo>
                  <a:lnTo>
                    <a:pt x="472917" y="251563"/>
                  </a:lnTo>
                  <a:lnTo>
                    <a:pt x="471388" y="260096"/>
                  </a:lnTo>
                  <a:lnTo>
                    <a:pt x="441494" y="277962"/>
                  </a:lnTo>
                  <a:lnTo>
                    <a:pt x="435117" y="277331"/>
                  </a:lnTo>
                  <a:lnTo>
                    <a:pt x="298493" y="250013"/>
                  </a:lnTo>
                  <a:lnTo>
                    <a:pt x="259091" y="227207"/>
                  </a:lnTo>
                  <a:lnTo>
                    <a:pt x="231636" y="195826"/>
                  </a:lnTo>
                  <a:lnTo>
                    <a:pt x="224118" y="195323"/>
                  </a:lnTo>
                  <a:lnTo>
                    <a:pt x="214234" y="203962"/>
                  </a:lnTo>
                  <a:lnTo>
                    <a:pt x="213742" y="211480"/>
                  </a:lnTo>
                  <a:lnTo>
                    <a:pt x="241196" y="242861"/>
                  </a:lnTo>
                  <a:lnTo>
                    <a:pt x="278961" y="269039"/>
                  </a:lnTo>
                  <a:lnTo>
                    <a:pt x="434143" y="301383"/>
                  </a:lnTo>
                  <a:lnTo>
                    <a:pt x="437850" y="301749"/>
                  </a:lnTo>
                  <a:lnTo>
                    <a:pt x="441525" y="301749"/>
                  </a:lnTo>
                  <a:lnTo>
                    <a:pt x="481395" y="284863"/>
                  </a:lnTo>
                  <a:lnTo>
                    <a:pt x="496319" y="255730"/>
                  </a:lnTo>
                  <a:lnTo>
                    <a:pt x="496146" y="234967"/>
                  </a:lnTo>
                  <a:lnTo>
                    <a:pt x="488756" y="216316"/>
                  </a:lnTo>
                  <a:lnTo>
                    <a:pt x="475226" y="201503"/>
                  </a:lnTo>
                  <a:lnTo>
                    <a:pt x="456635" y="192255"/>
                  </a:lnTo>
                  <a:lnTo>
                    <a:pt x="380595" y="170654"/>
                  </a:lnTo>
                  <a:lnTo>
                    <a:pt x="348512" y="69505"/>
                  </a:lnTo>
                  <a:lnTo>
                    <a:pt x="333478" y="41108"/>
                  </a:lnTo>
                  <a:lnTo>
                    <a:pt x="311001" y="19164"/>
                  </a:lnTo>
                  <a:lnTo>
                    <a:pt x="282955" y="5014"/>
                  </a:lnTo>
                  <a:lnTo>
                    <a:pt x="25121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278" name="object 278"/>
            <p:cNvGrpSpPr/>
            <p:nvPr/>
          </p:nvGrpSpPr>
          <p:grpSpPr>
            <a:xfrm>
              <a:off x="15181315" y="2855594"/>
              <a:ext cx="843915" cy="689610"/>
              <a:chOff x="15181315" y="2855594"/>
              <a:chExt cx="843915" cy="689610"/>
            </a:xfrm>
          </p:grpSpPr>
          <p:pic>
            <p:nvPicPr>
              <p:cNvPr id="279" name="object 279"/>
              <p:cNvPicPr/>
              <p:nvPr/>
            </p:nvPicPr>
            <p:blipFill>
              <a:blip r:embed="rId97" cstate="print"/>
              <a:stretch>
                <a:fillRect/>
              </a:stretch>
            </p:blipFill>
            <p:spPr>
              <a:xfrm>
                <a:off x="15181315" y="3350667"/>
                <a:ext cx="194213" cy="194224"/>
              </a:xfrm>
              <a:prstGeom prst="rect">
                <a:avLst/>
              </a:prstGeom>
            </p:spPr>
          </p:pic>
          <p:pic>
            <p:nvPicPr>
              <p:cNvPr id="280" name="object 280"/>
              <p:cNvPicPr/>
              <p:nvPr/>
            </p:nvPicPr>
            <p:blipFill>
              <a:blip r:embed="rId98" cstate="print"/>
              <a:stretch>
                <a:fillRect/>
              </a:stretch>
            </p:blipFill>
            <p:spPr>
              <a:xfrm>
                <a:off x="15830980" y="3350667"/>
                <a:ext cx="194213" cy="194224"/>
              </a:xfrm>
              <a:prstGeom prst="rect">
                <a:avLst/>
              </a:prstGeom>
            </p:spPr>
          </p:pic>
          <p:sp>
            <p:nvSpPr>
              <p:cNvPr id="281" name="object 281"/>
              <p:cNvSpPr/>
              <p:nvPr/>
            </p:nvSpPr>
            <p:spPr>
              <a:xfrm>
                <a:off x="15255405" y="2855600"/>
                <a:ext cx="755650" cy="557530"/>
              </a:xfrm>
              <a:custGeom>
                <a:avLst/>
                <a:gdLst/>
                <a:ahLst/>
                <a:cxnLst/>
                <a:rect l="l" t="t" r="r" b="b"/>
                <a:pathLst>
                  <a:path w="755650" h="557529">
                    <a:moveTo>
                      <a:pt x="549846" y="280517"/>
                    </a:moveTo>
                    <a:lnTo>
                      <a:pt x="539356" y="216484"/>
                    </a:lnTo>
                    <a:lnTo>
                      <a:pt x="508622" y="157530"/>
                    </a:lnTo>
                    <a:lnTo>
                      <a:pt x="497319" y="151066"/>
                    </a:lnTo>
                    <a:lnTo>
                      <a:pt x="486714" y="158826"/>
                    </a:lnTo>
                    <a:lnTo>
                      <a:pt x="485571" y="166268"/>
                    </a:lnTo>
                    <a:lnTo>
                      <a:pt x="489445" y="171564"/>
                    </a:lnTo>
                    <a:lnTo>
                      <a:pt x="505282" y="196977"/>
                    </a:lnTo>
                    <a:lnTo>
                      <a:pt x="516750" y="223862"/>
                    </a:lnTo>
                    <a:lnTo>
                      <a:pt x="523722" y="251841"/>
                    </a:lnTo>
                    <a:lnTo>
                      <a:pt x="526072" y="280517"/>
                    </a:lnTo>
                    <a:lnTo>
                      <a:pt x="520750" y="323850"/>
                    </a:lnTo>
                    <a:lnTo>
                      <a:pt x="505244" y="364502"/>
                    </a:lnTo>
                    <a:lnTo>
                      <a:pt x="480275" y="401408"/>
                    </a:lnTo>
                    <a:lnTo>
                      <a:pt x="446544" y="433539"/>
                    </a:lnTo>
                    <a:lnTo>
                      <a:pt x="404749" y="459841"/>
                    </a:lnTo>
                    <a:lnTo>
                      <a:pt x="401307" y="461581"/>
                    </a:lnTo>
                    <a:lnTo>
                      <a:pt x="398919" y="464883"/>
                    </a:lnTo>
                    <a:lnTo>
                      <a:pt x="388734" y="533285"/>
                    </a:lnTo>
                    <a:lnTo>
                      <a:pt x="387350" y="533781"/>
                    </a:lnTo>
                    <a:lnTo>
                      <a:pt x="331228" y="486346"/>
                    </a:lnTo>
                    <a:lnTo>
                      <a:pt x="327698" y="485368"/>
                    </a:lnTo>
                    <a:lnTo>
                      <a:pt x="312013" y="487730"/>
                    </a:lnTo>
                    <a:lnTo>
                      <a:pt x="299681" y="489000"/>
                    </a:lnTo>
                    <a:lnTo>
                      <a:pt x="287299" y="489762"/>
                    </a:lnTo>
                    <a:lnTo>
                      <a:pt x="274916" y="490016"/>
                    </a:lnTo>
                    <a:lnTo>
                      <a:pt x="224370" y="485762"/>
                    </a:lnTo>
                    <a:lnTo>
                      <a:pt x="177253" y="473532"/>
                    </a:lnTo>
                    <a:lnTo>
                      <a:pt x="134594" y="454190"/>
                    </a:lnTo>
                    <a:lnTo>
                      <a:pt x="97409" y="428599"/>
                    </a:lnTo>
                    <a:lnTo>
                      <a:pt x="66713" y="397573"/>
                    </a:lnTo>
                    <a:lnTo>
                      <a:pt x="43535" y="361988"/>
                    </a:lnTo>
                    <a:lnTo>
                      <a:pt x="28879" y="322694"/>
                    </a:lnTo>
                    <a:lnTo>
                      <a:pt x="23761" y="280517"/>
                    </a:lnTo>
                    <a:lnTo>
                      <a:pt x="28879" y="238340"/>
                    </a:lnTo>
                    <a:lnTo>
                      <a:pt x="43535" y="199034"/>
                    </a:lnTo>
                    <a:lnTo>
                      <a:pt x="66713" y="163449"/>
                    </a:lnTo>
                    <a:lnTo>
                      <a:pt x="97409" y="132435"/>
                    </a:lnTo>
                    <a:lnTo>
                      <a:pt x="134594" y="106832"/>
                    </a:lnTo>
                    <a:lnTo>
                      <a:pt x="177253" y="87490"/>
                    </a:lnTo>
                    <a:lnTo>
                      <a:pt x="224370" y="75260"/>
                    </a:lnTo>
                    <a:lnTo>
                      <a:pt x="274916" y="70993"/>
                    </a:lnTo>
                    <a:lnTo>
                      <a:pt x="319709" y="74358"/>
                    </a:lnTo>
                    <a:lnTo>
                      <a:pt x="362737" y="84226"/>
                    </a:lnTo>
                    <a:lnTo>
                      <a:pt x="402983" y="100291"/>
                    </a:lnTo>
                    <a:lnTo>
                      <a:pt x="439432" y="122237"/>
                    </a:lnTo>
                    <a:lnTo>
                      <a:pt x="444766" y="126111"/>
                    </a:lnTo>
                    <a:lnTo>
                      <a:pt x="452196" y="124917"/>
                    </a:lnTo>
                    <a:lnTo>
                      <a:pt x="459879" y="114274"/>
                    </a:lnTo>
                    <a:lnTo>
                      <a:pt x="458698" y="106845"/>
                    </a:lnTo>
                    <a:lnTo>
                      <a:pt x="453377" y="102997"/>
                    </a:lnTo>
                    <a:lnTo>
                      <a:pt x="413753" y="79108"/>
                    </a:lnTo>
                    <a:lnTo>
                      <a:pt x="370065" y="61620"/>
                    </a:lnTo>
                    <a:lnTo>
                      <a:pt x="323430" y="50863"/>
                    </a:lnTo>
                    <a:lnTo>
                      <a:pt x="274916" y="47205"/>
                    </a:lnTo>
                    <a:lnTo>
                      <a:pt x="225564" y="50977"/>
                    </a:lnTo>
                    <a:lnTo>
                      <a:pt x="179082" y="61823"/>
                    </a:lnTo>
                    <a:lnTo>
                      <a:pt x="136271" y="79108"/>
                    </a:lnTo>
                    <a:lnTo>
                      <a:pt x="97891" y="102146"/>
                    </a:lnTo>
                    <a:lnTo>
                      <a:pt x="64731" y="130289"/>
                    </a:lnTo>
                    <a:lnTo>
                      <a:pt x="37579" y="162852"/>
                    </a:lnTo>
                    <a:lnTo>
                      <a:pt x="17221" y="199199"/>
                    </a:lnTo>
                    <a:lnTo>
                      <a:pt x="4432" y="238633"/>
                    </a:lnTo>
                    <a:lnTo>
                      <a:pt x="0" y="280517"/>
                    </a:lnTo>
                    <a:lnTo>
                      <a:pt x="4432" y="322402"/>
                    </a:lnTo>
                    <a:lnTo>
                      <a:pt x="17221" y="361835"/>
                    </a:lnTo>
                    <a:lnTo>
                      <a:pt x="37579" y="398170"/>
                    </a:lnTo>
                    <a:lnTo>
                      <a:pt x="64731" y="430745"/>
                    </a:lnTo>
                    <a:lnTo>
                      <a:pt x="97891" y="458876"/>
                    </a:lnTo>
                    <a:lnTo>
                      <a:pt x="136271" y="481914"/>
                    </a:lnTo>
                    <a:lnTo>
                      <a:pt x="179082" y="499198"/>
                    </a:lnTo>
                    <a:lnTo>
                      <a:pt x="225564" y="510044"/>
                    </a:lnTo>
                    <a:lnTo>
                      <a:pt x="274916" y="513816"/>
                    </a:lnTo>
                    <a:lnTo>
                      <a:pt x="286893" y="513588"/>
                    </a:lnTo>
                    <a:lnTo>
                      <a:pt x="298869" y="512914"/>
                    </a:lnTo>
                    <a:lnTo>
                      <a:pt x="310819" y="511810"/>
                    </a:lnTo>
                    <a:lnTo>
                      <a:pt x="322694" y="510260"/>
                    </a:lnTo>
                    <a:lnTo>
                      <a:pt x="376059" y="555371"/>
                    </a:lnTo>
                    <a:lnTo>
                      <a:pt x="381800" y="557403"/>
                    </a:lnTo>
                    <a:lnTo>
                      <a:pt x="387629" y="557403"/>
                    </a:lnTo>
                    <a:lnTo>
                      <a:pt x="390588" y="557403"/>
                    </a:lnTo>
                    <a:lnTo>
                      <a:pt x="393585" y="556869"/>
                    </a:lnTo>
                    <a:lnTo>
                      <a:pt x="404939" y="552602"/>
                    </a:lnTo>
                    <a:lnTo>
                      <a:pt x="411022" y="545020"/>
                    </a:lnTo>
                    <a:lnTo>
                      <a:pt x="420979" y="478205"/>
                    </a:lnTo>
                    <a:lnTo>
                      <a:pt x="464959" y="449021"/>
                    </a:lnTo>
                    <a:lnTo>
                      <a:pt x="500748" y="413308"/>
                    </a:lnTo>
                    <a:lnTo>
                      <a:pt x="527431" y="372427"/>
                    </a:lnTo>
                    <a:lnTo>
                      <a:pt x="544093" y="327710"/>
                    </a:lnTo>
                    <a:lnTo>
                      <a:pt x="549846" y="280517"/>
                    </a:lnTo>
                    <a:close/>
                  </a:path>
                  <a:path w="755650" h="557529">
                    <a:moveTo>
                      <a:pt x="755192" y="216827"/>
                    </a:moveTo>
                    <a:lnTo>
                      <a:pt x="749998" y="173189"/>
                    </a:lnTo>
                    <a:lnTo>
                      <a:pt x="735088" y="132511"/>
                    </a:lnTo>
                    <a:lnTo>
                      <a:pt x="711517" y="95681"/>
                    </a:lnTo>
                    <a:lnTo>
                      <a:pt x="680300" y="63576"/>
                    </a:lnTo>
                    <a:lnTo>
                      <a:pt x="642480" y="37084"/>
                    </a:lnTo>
                    <a:lnTo>
                      <a:pt x="599097" y="17068"/>
                    </a:lnTo>
                    <a:lnTo>
                      <a:pt x="551180" y="4406"/>
                    </a:lnTo>
                    <a:lnTo>
                      <a:pt x="499757" y="0"/>
                    </a:lnTo>
                    <a:lnTo>
                      <a:pt x="484301" y="393"/>
                    </a:lnTo>
                    <a:lnTo>
                      <a:pt x="438962" y="6286"/>
                    </a:lnTo>
                    <a:lnTo>
                      <a:pt x="428447" y="13944"/>
                    </a:lnTo>
                    <a:lnTo>
                      <a:pt x="431165" y="26797"/>
                    </a:lnTo>
                    <a:lnTo>
                      <a:pt x="437451" y="30924"/>
                    </a:lnTo>
                    <a:lnTo>
                      <a:pt x="443903" y="29527"/>
                    </a:lnTo>
                    <a:lnTo>
                      <a:pt x="457568" y="27012"/>
                    </a:lnTo>
                    <a:lnTo>
                      <a:pt x="471462" y="25222"/>
                    </a:lnTo>
                    <a:lnTo>
                      <a:pt x="485546" y="24142"/>
                    </a:lnTo>
                    <a:lnTo>
                      <a:pt x="499757" y="23774"/>
                    </a:lnTo>
                    <a:lnTo>
                      <a:pt x="552818" y="28892"/>
                    </a:lnTo>
                    <a:lnTo>
                      <a:pt x="601548" y="43434"/>
                    </a:lnTo>
                    <a:lnTo>
                      <a:pt x="644563" y="66243"/>
                    </a:lnTo>
                    <a:lnTo>
                      <a:pt x="680466" y="96151"/>
                    </a:lnTo>
                    <a:lnTo>
                      <a:pt x="707834" y="132003"/>
                    </a:lnTo>
                    <a:lnTo>
                      <a:pt x="725284" y="172618"/>
                    </a:lnTo>
                    <a:lnTo>
                      <a:pt x="731418" y="216827"/>
                    </a:lnTo>
                    <a:lnTo>
                      <a:pt x="724395" y="263779"/>
                    </a:lnTo>
                    <a:lnTo>
                      <a:pt x="704316" y="307136"/>
                    </a:lnTo>
                    <a:lnTo>
                      <a:pt x="672668" y="345122"/>
                    </a:lnTo>
                    <a:lnTo>
                      <a:pt x="630948" y="375945"/>
                    </a:lnTo>
                    <a:lnTo>
                      <a:pt x="580644" y="397814"/>
                    </a:lnTo>
                    <a:lnTo>
                      <a:pt x="574370" y="399783"/>
                    </a:lnTo>
                    <a:lnTo>
                      <a:pt x="570865" y="406438"/>
                    </a:lnTo>
                    <a:lnTo>
                      <a:pt x="574395" y="417804"/>
                    </a:lnTo>
                    <a:lnTo>
                      <a:pt x="579094" y="421081"/>
                    </a:lnTo>
                    <a:lnTo>
                      <a:pt x="584161" y="421081"/>
                    </a:lnTo>
                    <a:lnTo>
                      <a:pt x="585343" y="421081"/>
                    </a:lnTo>
                    <a:lnTo>
                      <a:pt x="634885" y="400939"/>
                    </a:lnTo>
                    <a:lnTo>
                      <a:pt x="675652" y="374053"/>
                    </a:lnTo>
                    <a:lnTo>
                      <a:pt x="709015" y="341033"/>
                    </a:lnTo>
                    <a:lnTo>
                      <a:pt x="734034" y="303047"/>
                    </a:lnTo>
                    <a:lnTo>
                      <a:pt x="749744" y="261264"/>
                    </a:lnTo>
                    <a:lnTo>
                      <a:pt x="755192" y="216827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282" name="object 282"/>
            <p:cNvSpPr/>
            <p:nvPr/>
          </p:nvSpPr>
          <p:spPr>
            <a:xfrm>
              <a:off x="15632520" y="3598174"/>
              <a:ext cx="496570" cy="302895"/>
            </a:xfrm>
            <a:custGeom>
              <a:avLst/>
              <a:gdLst/>
              <a:ahLst/>
              <a:cxnLst/>
              <a:rect l="l" t="t" r="r" b="b"/>
              <a:pathLst>
                <a:path w="496569" h="302895">
                  <a:moveTo>
                    <a:pt x="352533" y="0"/>
                  </a:moveTo>
                  <a:lnTo>
                    <a:pt x="245102" y="0"/>
                  </a:lnTo>
                  <a:lnTo>
                    <a:pt x="213362" y="5018"/>
                  </a:lnTo>
                  <a:lnTo>
                    <a:pt x="185308" y="19197"/>
                  </a:lnTo>
                  <a:lnTo>
                    <a:pt x="162806" y="41218"/>
                  </a:lnTo>
                  <a:lnTo>
                    <a:pt x="147723" y="69767"/>
                  </a:lnTo>
                  <a:lnTo>
                    <a:pt x="115724" y="170654"/>
                  </a:lnTo>
                  <a:lnTo>
                    <a:pt x="39684" y="192255"/>
                  </a:lnTo>
                  <a:lnTo>
                    <a:pt x="21093" y="201503"/>
                  </a:lnTo>
                  <a:lnTo>
                    <a:pt x="7563" y="216316"/>
                  </a:lnTo>
                  <a:lnTo>
                    <a:pt x="173" y="234967"/>
                  </a:lnTo>
                  <a:lnTo>
                    <a:pt x="0" y="255730"/>
                  </a:lnTo>
                  <a:lnTo>
                    <a:pt x="3036" y="266491"/>
                  </a:lnTo>
                  <a:lnTo>
                    <a:pt x="30789" y="296254"/>
                  </a:lnTo>
                  <a:lnTo>
                    <a:pt x="54794" y="301749"/>
                  </a:lnTo>
                  <a:lnTo>
                    <a:pt x="58469" y="301749"/>
                  </a:lnTo>
                  <a:lnTo>
                    <a:pt x="202485" y="273321"/>
                  </a:lnTo>
                  <a:lnTo>
                    <a:pt x="244002" y="253622"/>
                  </a:lnTo>
                  <a:lnTo>
                    <a:pt x="282577" y="211480"/>
                  </a:lnTo>
                  <a:lnTo>
                    <a:pt x="282075" y="203962"/>
                  </a:lnTo>
                  <a:lnTo>
                    <a:pt x="272190" y="195323"/>
                  </a:lnTo>
                  <a:lnTo>
                    <a:pt x="264683" y="195826"/>
                  </a:lnTo>
                  <a:lnTo>
                    <a:pt x="237228" y="227207"/>
                  </a:lnTo>
                  <a:lnTo>
                    <a:pt x="228902" y="235265"/>
                  </a:lnTo>
                  <a:lnTo>
                    <a:pt x="61212" y="277331"/>
                  </a:lnTo>
                  <a:lnTo>
                    <a:pt x="54831" y="277962"/>
                  </a:lnTo>
                  <a:lnTo>
                    <a:pt x="48553" y="277330"/>
                  </a:lnTo>
                  <a:lnTo>
                    <a:pt x="23402" y="251563"/>
                  </a:lnTo>
                  <a:lnTo>
                    <a:pt x="23503" y="239639"/>
                  </a:lnTo>
                  <a:lnTo>
                    <a:pt x="27745" y="228934"/>
                  </a:lnTo>
                  <a:lnTo>
                    <a:pt x="35509" y="220433"/>
                  </a:lnTo>
                  <a:lnTo>
                    <a:pt x="46176" y="215124"/>
                  </a:lnTo>
                  <a:lnTo>
                    <a:pt x="132215" y="190695"/>
                  </a:lnTo>
                  <a:lnTo>
                    <a:pt x="135241" y="187742"/>
                  </a:lnTo>
                  <a:lnTo>
                    <a:pt x="170298" y="77222"/>
                  </a:lnTo>
                  <a:lnTo>
                    <a:pt x="199136" y="38507"/>
                  </a:lnTo>
                  <a:lnTo>
                    <a:pt x="245102" y="23768"/>
                  </a:lnTo>
                  <a:lnTo>
                    <a:pt x="352533" y="23768"/>
                  </a:lnTo>
                  <a:lnTo>
                    <a:pt x="402523" y="41674"/>
                  </a:lnTo>
                  <a:lnTo>
                    <a:pt x="430028" y="87096"/>
                  </a:lnTo>
                  <a:lnTo>
                    <a:pt x="473011" y="298650"/>
                  </a:lnTo>
                  <a:lnTo>
                    <a:pt x="479294" y="302838"/>
                  </a:lnTo>
                  <a:lnTo>
                    <a:pt x="492163" y="300200"/>
                  </a:lnTo>
                  <a:lnTo>
                    <a:pt x="496309" y="293917"/>
                  </a:lnTo>
                  <a:lnTo>
                    <a:pt x="453326" y="82363"/>
                  </a:lnTo>
                  <a:lnTo>
                    <a:pt x="440331" y="49355"/>
                  </a:lnTo>
                  <a:lnTo>
                    <a:pt x="417552" y="23280"/>
                  </a:lnTo>
                  <a:lnTo>
                    <a:pt x="387463" y="6156"/>
                  </a:lnTo>
                  <a:lnTo>
                    <a:pt x="352533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3" name="Grupo 312">
            <a:extLst>
              <a:ext uri="{FF2B5EF4-FFF2-40B4-BE49-F238E27FC236}">
                <a16:creationId xmlns:a16="http://schemas.microsoft.com/office/drawing/2014/main" id="{B4248B4E-650F-EDC0-17C7-8F4AC95D995D}"/>
              </a:ext>
            </a:extLst>
          </p:cNvPr>
          <p:cNvGrpSpPr/>
          <p:nvPr/>
        </p:nvGrpSpPr>
        <p:grpSpPr>
          <a:xfrm>
            <a:off x="15105386" y="8898959"/>
            <a:ext cx="1029091" cy="1082265"/>
            <a:chOff x="15105386" y="8898959"/>
            <a:chExt cx="1029091" cy="1082265"/>
          </a:xfrm>
        </p:grpSpPr>
        <p:sp>
          <p:nvSpPr>
            <p:cNvPr id="283" name="object 283"/>
            <p:cNvSpPr/>
            <p:nvPr/>
          </p:nvSpPr>
          <p:spPr>
            <a:xfrm>
              <a:off x="15105386" y="9719604"/>
              <a:ext cx="448309" cy="261620"/>
            </a:xfrm>
            <a:custGeom>
              <a:avLst/>
              <a:gdLst/>
              <a:ahLst/>
              <a:cxnLst/>
              <a:rect l="l" t="t" r="r" b="b"/>
              <a:pathLst>
                <a:path w="448309" h="261620">
                  <a:moveTo>
                    <a:pt x="297415" y="0"/>
                  </a:moveTo>
                  <a:lnTo>
                    <a:pt x="150780" y="0"/>
                  </a:lnTo>
                  <a:lnTo>
                    <a:pt x="103174" y="7699"/>
                  </a:lnTo>
                  <a:lnTo>
                    <a:pt x="61789" y="29130"/>
                  </a:lnTo>
                  <a:lnTo>
                    <a:pt x="29130" y="61787"/>
                  </a:lnTo>
                  <a:lnTo>
                    <a:pt x="7699" y="103168"/>
                  </a:lnTo>
                  <a:lnTo>
                    <a:pt x="0" y="150770"/>
                  </a:lnTo>
                  <a:lnTo>
                    <a:pt x="0" y="255814"/>
                  </a:lnTo>
                  <a:lnTo>
                    <a:pt x="5319" y="261133"/>
                  </a:lnTo>
                  <a:lnTo>
                    <a:pt x="18460" y="261133"/>
                  </a:lnTo>
                  <a:lnTo>
                    <a:pt x="23779" y="255814"/>
                  </a:lnTo>
                  <a:lnTo>
                    <a:pt x="23779" y="150770"/>
                  </a:lnTo>
                  <a:lnTo>
                    <a:pt x="33775" y="101382"/>
                  </a:lnTo>
                  <a:lnTo>
                    <a:pt x="61019" y="61008"/>
                  </a:lnTo>
                  <a:lnTo>
                    <a:pt x="101393" y="33765"/>
                  </a:lnTo>
                  <a:lnTo>
                    <a:pt x="150780" y="23768"/>
                  </a:lnTo>
                  <a:lnTo>
                    <a:pt x="297415" y="23768"/>
                  </a:lnTo>
                  <a:lnTo>
                    <a:pt x="346802" y="33765"/>
                  </a:lnTo>
                  <a:lnTo>
                    <a:pt x="387176" y="61008"/>
                  </a:lnTo>
                  <a:lnTo>
                    <a:pt x="414420" y="101382"/>
                  </a:lnTo>
                  <a:lnTo>
                    <a:pt x="424416" y="150770"/>
                  </a:lnTo>
                  <a:lnTo>
                    <a:pt x="424416" y="255814"/>
                  </a:lnTo>
                  <a:lnTo>
                    <a:pt x="429735" y="261133"/>
                  </a:lnTo>
                  <a:lnTo>
                    <a:pt x="436300" y="261133"/>
                  </a:lnTo>
                  <a:lnTo>
                    <a:pt x="442866" y="261133"/>
                  </a:lnTo>
                  <a:lnTo>
                    <a:pt x="448195" y="255814"/>
                  </a:lnTo>
                  <a:lnTo>
                    <a:pt x="448195" y="150770"/>
                  </a:lnTo>
                  <a:lnTo>
                    <a:pt x="440495" y="103168"/>
                  </a:lnTo>
                  <a:lnTo>
                    <a:pt x="419064" y="61787"/>
                  </a:lnTo>
                  <a:lnTo>
                    <a:pt x="386405" y="29130"/>
                  </a:lnTo>
                  <a:lnTo>
                    <a:pt x="345021" y="7699"/>
                  </a:lnTo>
                  <a:lnTo>
                    <a:pt x="2974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284" name="object 284"/>
            <p:cNvGrpSpPr/>
            <p:nvPr/>
          </p:nvGrpSpPr>
          <p:grpSpPr>
            <a:xfrm>
              <a:off x="15208325" y="8898959"/>
              <a:ext cx="823594" cy="770890"/>
              <a:chOff x="15208325" y="8898959"/>
              <a:chExt cx="823594" cy="770890"/>
            </a:xfrm>
          </p:grpSpPr>
          <p:pic>
            <p:nvPicPr>
              <p:cNvPr id="285" name="object 285"/>
              <p:cNvPicPr/>
              <p:nvPr/>
            </p:nvPicPr>
            <p:blipFill>
              <a:blip r:embed="rId99" cstate="print"/>
              <a:stretch>
                <a:fillRect/>
              </a:stretch>
            </p:blipFill>
            <p:spPr>
              <a:xfrm>
                <a:off x="15208325" y="9427288"/>
                <a:ext cx="242317" cy="242306"/>
              </a:xfrm>
              <a:prstGeom prst="rect">
                <a:avLst/>
              </a:prstGeom>
            </p:spPr>
          </p:pic>
          <p:pic>
            <p:nvPicPr>
              <p:cNvPr id="286" name="object 286"/>
              <p:cNvPicPr/>
              <p:nvPr/>
            </p:nvPicPr>
            <p:blipFill>
              <a:blip r:embed="rId100" cstate="print"/>
              <a:stretch>
                <a:fillRect/>
              </a:stretch>
            </p:blipFill>
            <p:spPr>
              <a:xfrm>
                <a:off x="15789107" y="9427288"/>
                <a:ext cx="242306" cy="242306"/>
              </a:xfrm>
              <a:prstGeom prst="rect">
                <a:avLst/>
              </a:prstGeom>
            </p:spPr>
          </p:pic>
          <p:sp>
            <p:nvSpPr>
              <p:cNvPr id="287" name="object 287"/>
              <p:cNvSpPr/>
              <p:nvPr/>
            </p:nvSpPr>
            <p:spPr>
              <a:xfrm>
                <a:off x="15253094" y="8898959"/>
                <a:ext cx="734060" cy="594995"/>
              </a:xfrm>
              <a:custGeom>
                <a:avLst/>
                <a:gdLst/>
                <a:ahLst/>
                <a:cxnLst/>
                <a:rect l="l" t="t" r="r" b="b"/>
                <a:pathLst>
                  <a:path w="734059" h="594995">
                    <a:moveTo>
                      <a:pt x="535089" y="240144"/>
                    </a:moveTo>
                    <a:lnTo>
                      <a:pt x="529069" y="195440"/>
                    </a:lnTo>
                    <a:lnTo>
                      <a:pt x="512076" y="155244"/>
                    </a:lnTo>
                    <a:lnTo>
                      <a:pt x="511302" y="154254"/>
                    </a:lnTo>
                    <a:lnTo>
                      <a:pt x="511302" y="240144"/>
                    </a:lnTo>
                    <a:lnTo>
                      <a:pt x="503923" y="285762"/>
                    </a:lnTo>
                    <a:lnTo>
                      <a:pt x="483387" y="325437"/>
                    </a:lnTo>
                    <a:lnTo>
                      <a:pt x="452081" y="356730"/>
                    </a:lnTo>
                    <a:lnTo>
                      <a:pt x="412407" y="377278"/>
                    </a:lnTo>
                    <a:lnTo>
                      <a:pt x="366776" y="384657"/>
                    </a:lnTo>
                    <a:lnTo>
                      <a:pt x="321144" y="377278"/>
                    </a:lnTo>
                    <a:lnTo>
                      <a:pt x="281470" y="356730"/>
                    </a:lnTo>
                    <a:lnTo>
                      <a:pt x="250164" y="325437"/>
                    </a:lnTo>
                    <a:lnTo>
                      <a:pt x="229616" y="285762"/>
                    </a:lnTo>
                    <a:lnTo>
                      <a:pt x="222237" y="240144"/>
                    </a:lnTo>
                    <a:lnTo>
                      <a:pt x="229616" y="194500"/>
                    </a:lnTo>
                    <a:lnTo>
                      <a:pt x="250164" y="154825"/>
                    </a:lnTo>
                    <a:lnTo>
                      <a:pt x="281470" y="123520"/>
                    </a:lnTo>
                    <a:lnTo>
                      <a:pt x="321144" y="102984"/>
                    </a:lnTo>
                    <a:lnTo>
                      <a:pt x="366776" y="95592"/>
                    </a:lnTo>
                    <a:lnTo>
                      <a:pt x="412407" y="102984"/>
                    </a:lnTo>
                    <a:lnTo>
                      <a:pt x="452081" y="123520"/>
                    </a:lnTo>
                    <a:lnTo>
                      <a:pt x="483387" y="154825"/>
                    </a:lnTo>
                    <a:lnTo>
                      <a:pt x="503923" y="194500"/>
                    </a:lnTo>
                    <a:lnTo>
                      <a:pt x="511302" y="240144"/>
                    </a:lnTo>
                    <a:lnTo>
                      <a:pt x="511302" y="154254"/>
                    </a:lnTo>
                    <a:lnTo>
                      <a:pt x="485736" y="121170"/>
                    </a:lnTo>
                    <a:lnTo>
                      <a:pt x="452653" y="95592"/>
                    </a:lnTo>
                    <a:lnTo>
                      <a:pt x="411467" y="77838"/>
                    </a:lnTo>
                    <a:lnTo>
                      <a:pt x="366776" y="71818"/>
                    </a:lnTo>
                    <a:lnTo>
                      <a:pt x="322084" y="77838"/>
                    </a:lnTo>
                    <a:lnTo>
                      <a:pt x="281889" y="94830"/>
                    </a:lnTo>
                    <a:lnTo>
                      <a:pt x="247815" y="121170"/>
                    </a:lnTo>
                    <a:lnTo>
                      <a:pt x="221475" y="155244"/>
                    </a:lnTo>
                    <a:lnTo>
                      <a:pt x="204495" y="195440"/>
                    </a:lnTo>
                    <a:lnTo>
                      <a:pt x="198462" y="240144"/>
                    </a:lnTo>
                    <a:lnTo>
                      <a:pt x="204495" y="284822"/>
                    </a:lnTo>
                    <a:lnTo>
                      <a:pt x="221475" y="325018"/>
                    </a:lnTo>
                    <a:lnTo>
                      <a:pt x="247815" y="359092"/>
                    </a:lnTo>
                    <a:lnTo>
                      <a:pt x="281889" y="385432"/>
                    </a:lnTo>
                    <a:lnTo>
                      <a:pt x="322084" y="402412"/>
                    </a:lnTo>
                    <a:lnTo>
                      <a:pt x="366776" y="408432"/>
                    </a:lnTo>
                    <a:lnTo>
                      <a:pt x="411467" y="402412"/>
                    </a:lnTo>
                    <a:lnTo>
                      <a:pt x="451662" y="385432"/>
                    </a:lnTo>
                    <a:lnTo>
                      <a:pt x="452653" y="384657"/>
                    </a:lnTo>
                    <a:lnTo>
                      <a:pt x="485736" y="359092"/>
                    </a:lnTo>
                    <a:lnTo>
                      <a:pt x="512076" y="325018"/>
                    </a:lnTo>
                    <a:lnTo>
                      <a:pt x="529069" y="284822"/>
                    </a:lnTo>
                    <a:lnTo>
                      <a:pt x="535089" y="240144"/>
                    </a:lnTo>
                    <a:close/>
                  </a:path>
                  <a:path w="734059" h="594995">
                    <a:moveTo>
                      <a:pt x="733552" y="110439"/>
                    </a:moveTo>
                    <a:lnTo>
                      <a:pt x="724852" y="67500"/>
                    </a:lnTo>
                    <a:lnTo>
                      <a:pt x="709764" y="45135"/>
                    </a:lnTo>
                    <a:lnTo>
                      <a:pt x="709764" y="110439"/>
                    </a:lnTo>
                    <a:lnTo>
                      <a:pt x="709764" y="369811"/>
                    </a:lnTo>
                    <a:lnTo>
                      <a:pt x="702945" y="403517"/>
                    </a:lnTo>
                    <a:lnTo>
                      <a:pt x="684364" y="431063"/>
                    </a:lnTo>
                    <a:lnTo>
                      <a:pt x="656805" y="449656"/>
                    </a:lnTo>
                    <a:lnTo>
                      <a:pt x="623112" y="456476"/>
                    </a:lnTo>
                    <a:lnTo>
                      <a:pt x="436943" y="456476"/>
                    </a:lnTo>
                    <a:lnTo>
                      <a:pt x="433184" y="458520"/>
                    </a:lnTo>
                    <a:lnTo>
                      <a:pt x="366776" y="560819"/>
                    </a:lnTo>
                    <a:lnTo>
                      <a:pt x="300367" y="458520"/>
                    </a:lnTo>
                    <a:lnTo>
                      <a:pt x="296621" y="456476"/>
                    </a:lnTo>
                    <a:lnTo>
                      <a:pt x="110439" y="456476"/>
                    </a:lnTo>
                    <a:lnTo>
                      <a:pt x="76733" y="449656"/>
                    </a:lnTo>
                    <a:lnTo>
                      <a:pt x="49187" y="431063"/>
                    </a:lnTo>
                    <a:lnTo>
                      <a:pt x="30594" y="403517"/>
                    </a:lnTo>
                    <a:lnTo>
                      <a:pt x="23774" y="369811"/>
                    </a:lnTo>
                    <a:lnTo>
                      <a:pt x="23774" y="110439"/>
                    </a:lnTo>
                    <a:lnTo>
                      <a:pt x="30594" y="76746"/>
                    </a:lnTo>
                    <a:lnTo>
                      <a:pt x="49187" y="49199"/>
                    </a:lnTo>
                    <a:lnTo>
                      <a:pt x="76733" y="30607"/>
                    </a:lnTo>
                    <a:lnTo>
                      <a:pt x="110439" y="23787"/>
                    </a:lnTo>
                    <a:lnTo>
                      <a:pt x="623112" y="23787"/>
                    </a:lnTo>
                    <a:lnTo>
                      <a:pt x="656805" y="30607"/>
                    </a:lnTo>
                    <a:lnTo>
                      <a:pt x="684364" y="49199"/>
                    </a:lnTo>
                    <a:lnTo>
                      <a:pt x="702945" y="76746"/>
                    </a:lnTo>
                    <a:lnTo>
                      <a:pt x="709764" y="110439"/>
                    </a:lnTo>
                    <a:lnTo>
                      <a:pt x="709764" y="45135"/>
                    </a:lnTo>
                    <a:lnTo>
                      <a:pt x="701167" y="32385"/>
                    </a:lnTo>
                    <a:lnTo>
                      <a:pt x="688416" y="23787"/>
                    </a:lnTo>
                    <a:lnTo>
                      <a:pt x="666051" y="8699"/>
                    </a:lnTo>
                    <a:lnTo>
                      <a:pt x="623112" y="0"/>
                    </a:lnTo>
                    <a:lnTo>
                      <a:pt x="110439" y="0"/>
                    </a:lnTo>
                    <a:lnTo>
                      <a:pt x="67487" y="8699"/>
                    </a:lnTo>
                    <a:lnTo>
                      <a:pt x="32385" y="32385"/>
                    </a:lnTo>
                    <a:lnTo>
                      <a:pt x="8686" y="67500"/>
                    </a:lnTo>
                    <a:lnTo>
                      <a:pt x="0" y="110439"/>
                    </a:lnTo>
                    <a:lnTo>
                      <a:pt x="0" y="369811"/>
                    </a:lnTo>
                    <a:lnTo>
                      <a:pt x="8686" y="412762"/>
                    </a:lnTo>
                    <a:lnTo>
                      <a:pt x="32385" y="447865"/>
                    </a:lnTo>
                    <a:lnTo>
                      <a:pt x="67487" y="471563"/>
                    </a:lnTo>
                    <a:lnTo>
                      <a:pt x="110439" y="480250"/>
                    </a:lnTo>
                    <a:lnTo>
                      <a:pt x="286131" y="480250"/>
                    </a:lnTo>
                    <a:lnTo>
                      <a:pt x="358990" y="592493"/>
                    </a:lnTo>
                    <a:lnTo>
                      <a:pt x="362750" y="594537"/>
                    </a:lnTo>
                    <a:lnTo>
                      <a:pt x="370801" y="594537"/>
                    </a:lnTo>
                    <a:lnTo>
                      <a:pt x="374548" y="592493"/>
                    </a:lnTo>
                    <a:lnTo>
                      <a:pt x="395109" y="560819"/>
                    </a:lnTo>
                    <a:lnTo>
                      <a:pt x="447421" y="480250"/>
                    </a:lnTo>
                    <a:lnTo>
                      <a:pt x="623112" y="480250"/>
                    </a:lnTo>
                    <a:lnTo>
                      <a:pt x="666051" y="471563"/>
                    </a:lnTo>
                    <a:lnTo>
                      <a:pt x="701167" y="447865"/>
                    </a:lnTo>
                    <a:lnTo>
                      <a:pt x="724852" y="412762"/>
                    </a:lnTo>
                    <a:lnTo>
                      <a:pt x="733552" y="369811"/>
                    </a:lnTo>
                    <a:lnTo>
                      <a:pt x="733552" y="110439"/>
                    </a:lnTo>
                    <a:close/>
                  </a:path>
                </a:pathLst>
              </a:custGeom>
              <a:solidFill>
                <a:srgbClr val="002A86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8" name="object 288"/>
              <p:cNvPicPr/>
              <p:nvPr/>
            </p:nvPicPr>
            <p:blipFill>
              <a:blip r:embed="rId101" cstate="print"/>
              <a:stretch>
                <a:fillRect/>
              </a:stretch>
            </p:blipFill>
            <p:spPr>
              <a:xfrm>
                <a:off x="15599770" y="9052598"/>
                <a:ext cx="64657" cy="146299"/>
              </a:xfrm>
              <a:prstGeom prst="rect">
                <a:avLst/>
              </a:prstGeom>
            </p:spPr>
          </p:pic>
        </p:grpSp>
        <p:sp>
          <p:nvSpPr>
            <p:cNvPr id="289" name="object 289"/>
            <p:cNvSpPr/>
            <p:nvPr/>
          </p:nvSpPr>
          <p:spPr>
            <a:xfrm>
              <a:off x="15686168" y="9719604"/>
              <a:ext cx="448309" cy="261620"/>
            </a:xfrm>
            <a:custGeom>
              <a:avLst/>
              <a:gdLst/>
              <a:ahLst/>
              <a:cxnLst/>
              <a:rect l="l" t="t" r="r" b="b"/>
              <a:pathLst>
                <a:path w="448309" h="261620">
                  <a:moveTo>
                    <a:pt x="297415" y="0"/>
                  </a:moveTo>
                  <a:lnTo>
                    <a:pt x="150770" y="0"/>
                  </a:lnTo>
                  <a:lnTo>
                    <a:pt x="103168" y="7699"/>
                  </a:lnTo>
                  <a:lnTo>
                    <a:pt x="61787" y="29130"/>
                  </a:lnTo>
                  <a:lnTo>
                    <a:pt x="29130" y="61787"/>
                  </a:lnTo>
                  <a:lnTo>
                    <a:pt x="7699" y="103168"/>
                  </a:lnTo>
                  <a:lnTo>
                    <a:pt x="0" y="150770"/>
                  </a:lnTo>
                  <a:lnTo>
                    <a:pt x="0" y="255814"/>
                  </a:lnTo>
                  <a:lnTo>
                    <a:pt x="5319" y="261133"/>
                  </a:lnTo>
                  <a:lnTo>
                    <a:pt x="18460" y="261133"/>
                  </a:lnTo>
                  <a:lnTo>
                    <a:pt x="23779" y="255814"/>
                  </a:lnTo>
                  <a:lnTo>
                    <a:pt x="23779" y="150770"/>
                  </a:lnTo>
                  <a:lnTo>
                    <a:pt x="33773" y="101382"/>
                  </a:lnTo>
                  <a:lnTo>
                    <a:pt x="61013" y="61008"/>
                  </a:lnTo>
                  <a:lnTo>
                    <a:pt x="101384" y="33765"/>
                  </a:lnTo>
                  <a:lnTo>
                    <a:pt x="150770" y="23768"/>
                  </a:lnTo>
                  <a:lnTo>
                    <a:pt x="297415" y="23768"/>
                  </a:lnTo>
                  <a:lnTo>
                    <a:pt x="346802" y="33765"/>
                  </a:lnTo>
                  <a:lnTo>
                    <a:pt x="387176" y="61008"/>
                  </a:lnTo>
                  <a:lnTo>
                    <a:pt x="414420" y="101382"/>
                  </a:lnTo>
                  <a:lnTo>
                    <a:pt x="424416" y="150770"/>
                  </a:lnTo>
                  <a:lnTo>
                    <a:pt x="424416" y="255814"/>
                  </a:lnTo>
                  <a:lnTo>
                    <a:pt x="429735" y="261133"/>
                  </a:lnTo>
                  <a:lnTo>
                    <a:pt x="436300" y="261133"/>
                  </a:lnTo>
                  <a:lnTo>
                    <a:pt x="442866" y="261133"/>
                  </a:lnTo>
                  <a:lnTo>
                    <a:pt x="448185" y="255814"/>
                  </a:lnTo>
                  <a:lnTo>
                    <a:pt x="448185" y="150770"/>
                  </a:lnTo>
                  <a:lnTo>
                    <a:pt x="440486" y="103168"/>
                  </a:lnTo>
                  <a:lnTo>
                    <a:pt x="419058" y="61787"/>
                  </a:lnTo>
                  <a:lnTo>
                    <a:pt x="386402" y="29130"/>
                  </a:lnTo>
                  <a:lnTo>
                    <a:pt x="345020" y="7699"/>
                  </a:lnTo>
                  <a:lnTo>
                    <a:pt x="297415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" name="Grupo 301">
            <a:extLst>
              <a:ext uri="{FF2B5EF4-FFF2-40B4-BE49-F238E27FC236}">
                <a16:creationId xmlns:a16="http://schemas.microsoft.com/office/drawing/2014/main" id="{B31C80AF-AF7A-90E7-29BF-0AA6B86AB3FD}"/>
              </a:ext>
            </a:extLst>
          </p:cNvPr>
          <p:cNvGrpSpPr/>
          <p:nvPr/>
        </p:nvGrpSpPr>
        <p:grpSpPr>
          <a:xfrm>
            <a:off x="16684629" y="2883769"/>
            <a:ext cx="1069057" cy="1054726"/>
            <a:chOff x="16684629" y="2883769"/>
            <a:chExt cx="1069057" cy="1054726"/>
          </a:xfrm>
        </p:grpSpPr>
        <p:sp>
          <p:nvSpPr>
            <p:cNvPr id="290" name="object 290"/>
            <p:cNvSpPr/>
            <p:nvPr/>
          </p:nvSpPr>
          <p:spPr>
            <a:xfrm>
              <a:off x="16926281" y="3605586"/>
              <a:ext cx="827405" cy="322580"/>
            </a:xfrm>
            <a:custGeom>
              <a:avLst/>
              <a:gdLst/>
              <a:ahLst/>
              <a:cxnLst/>
              <a:rect l="l" t="t" r="r" b="b"/>
              <a:pathLst>
                <a:path w="827405" h="322579">
                  <a:moveTo>
                    <a:pt x="827138" y="100838"/>
                  </a:moveTo>
                  <a:lnTo>
                    <a:pt x="816483" y="61810"/>
                  </a:lnTo>
                  <a:lnTo>
                    <a:pt x="778916" y="35179"/>
                  </a:lnTo>
                  <a:lnTo>
                    <a:pt x="763143" y="33223"/>
                  </a:lnTo>
                  <a:lnTo>
                    <a:pt x="757834" y="33223"/>
                  </a:lnTo>
                  <a:lnTo>
                    <a:pt x="752703" y="33832"/>
                  </a:lnTo>
                  <a:lnTo>
                    <a:pt x="437794" y="110934"/>
                  </a:lnTo>
                  <a:lnTo>
                    <a:pt x="439470" y="107835"/>
                  </a:lnTo>
                  <a:lnTo>
                    <a:pt x="443306" y="96456"/>
                  </a:lnTo>
                  <a:lnTo>
                    <a:pt x="445160" y="84556"/>
                  </a:lnTo>
                  <a:lnTo>
                    <a:pt x="444715" y="70612"/>
                  </a:lnTo>
                  <a:lnTo>
                    <a:pt x="427748" y="33426"/>
                  </a:lnTo>
                  <a:lnTo>
                    <a:pt x="393026" y="11938"/>
                  </a:lnTo>
                  <a:lnTo>
                    <a:pt x="230936" y="812"/>
                  </a:lnTo>
                  <a:lnTo>
                    <a:pt x="204114" y="0"/>
                  </a:lnTo>
                  <a:lnTo>
                    <a:pt x="177190" y="838"/>
                  </a:lnTo>
                  <a:lnTo>
                    <a:pt x="150266" y="3289"/>
                  </a:lnTo>
                  <a:lnTo>
                    <a:pt x="123418" y="7366"/>
                  </a:lnTo>
                  <a:lnTo>
                    <a:pt x="4305" y="29337"/>
                  </a:lnTo>
                  <a:lnTo>
                    <a:pt x="38" y="35534"/>
                  </a:lnTo>
                  <a:lnTo>
                    <a:pt x="2425" y="48450"/>
                  </a:lnTo>
                  <a:lnTo>
                    <a:pt x="8648" y="52692"/>
                  </a:lnTo>
                  <a:lnTo>
                    <a:pt x="127711" y="30759"/>
                  </a:lnTo>
                  <a:lnTo>
                    <a:pt x="153123" y="26885"/>
                  </a:lnTo>
                  <a:lnTo>
                    <a:pt x="178612" y="24561"/>
                  </a:lnTo>
                  <a:lnTo>
                    <a:pt x="204101" y="23774"/>
                  </a:lnTo>
                  <a:lnTo>
                    <a:pt x="229501" y="24549"/>
                  </a:lnTo>
                  <a:lnTo>
                    <a:pt x="377812" y="33477"/>
                  </a:lnTo>
                  <a:lnTo>
                    <a:pt x="415315" y="56629"/>
                  </a:lnTo>
                  <a:lnTo>
                    <a:pt x="421424" y="82981"/>
                  </a:lnTo>
                  <a:lnTo>
                    <a:pt x="420204" y="90855"/>
                  </a:lnTo>
                  <a:lnTo>
                    <a:pt x="391642" y="122237"/>
                  </a:lnTo>
                  <a:lnTo>
                    <a:pt x="390588" y="123964"/>
                  </a:lnTo>
                  <a:lnTo>
                    <a:pt x="386207" y="125298"/>
                  </a:lnTo>
                  <a:lnTo>
                    <a:pt x="256171" y="142379"/>
                  </a:lnTo>
                  <a:lnTo>
                    <a:pt x="146837" y="142379"/>
                  </a:lnTo>
                  <a:lnTo>
                    <a:pt x="141528" y="147701"/>
                  </a:lnTo>
                  <a:lnTo>
                    <a:pt x="141528" y="160832"/>
                  </a:lnTo>
                  <a:lnTo>
                    <a:pt x="146837" y="166154"/>
                  </a:lnTo>
                  <a:lnTo>
                    <a:pt x="256946" y="166154"/>
                  </a:lnTo>
                  <a:lnTo>
                    <a:pt x="391934" y="148513"/>
                  </a:lnTo>
                  <a:lnTo>
                    <a:pt x="399338" y="146278"/>
                  </a:lnTo>
                  <a:lnTo>
                    <a:pt x="405231" y="143370"/>
                  </a:lnTo>
                  <a:lnTo>
                    <a:pt x="756589" y="57365"/>
                  </a:lnTo>
                  <a:lnTo>
                    <a:pt x="759764" y="56997"/>
                  </a:lnTo>
                  <a:lnTo>
                    <a:pt x="763143" y="56997"/>
                  </a:lnTo>
                  <a:lnTo>
                    <a:pt x="800696" y="82664"/>
                  </a:lnTo>
                  <a:lnTo>
                    <a:pt x="803402" y="99529"/>
                  </a:lnTo>
                  <a:lnTo>
                    <a:pt x="801992" y="108102"/>
                  </a:lnTo>
                  <a:lnTo>
                    <a:pt x="566026" y="234188"/>
                  </a:lnTo>
                  <a:lnTo>
                    <a:pt x="520128" y="253365"/>
                  </a:lnTo>
                  <a:lnTo>
                    <a:pt x="472935" y="268541"/>
                  </a:lnTo>
                  <a:lnTo>
                    <a:pt x="424611" y="279692"/>
                  </a:lnTo>
                  <a:lnTo>
                    <a:pt x="375323" y="286778"/>
                  </a:lnTo>
                  <a:lnTo>
                    <a:pt x="288302" y="295452"/>
                  </a:lnTo>
                  <a:lnTo>
                    <a:pt x="245364" y="298145"/>
                  </a:lnTo>
                  <a:lnTo>
                    <a:pt x="202450" y="297700"/>
                  </a:lnTo>
                  <a:lnTo>
                    <a:pt x="159715" y="294132"/>
                  </a:lnTo>
                  <a:lnTo>
                    <a:pt x="117297" y="287439"/>
                  </a:lnTo>
                  <a:lnTo>
                    <a:pt x="8737" y="266255"/>
                  </a:lnTo>
                  <a:lnTo>
                    <a:pt x="2501" y="270459"/>
                  </a:lnTo>
                  <a:lnTo>
                    <a:pt x="112725" y="310781"/>
                  </a:lnTo>
                  <a:lnTo>
                    <a:pt x="171081" y="319290"/>
                  </a:lnTo>
                  <a:lnTo>
                    <a:pt x="229946" y="322122"/>
                  </a:lnTo>
                  <a:lnTo>
                    <a:pt x="245122" y="321932"/>
                  </a:lnTo>
                  <a:lnTo>
                    <a:pt x="290664" y="319112"/>
                  </a:lnTo>
                  <a:lnTo>
                    <a:pt x="377698" y="310426"/>
                  </a:lnTo>
                  <a:lnTo>
                    <a:pt x="428980" y="303072"/>
                  </a:lnTo>
                  <a:lnTo>
                    <a:pt x="479259" y="291465"/>
                  </a:lnTo>
                  <a:lnTo>
                    <a:pt x="528358" y="275666"/>
                  </a:lnTo>
                  <a:lnTo>
                    <a:pt x="576110" y="255714"/>
                  </a:lnTo>
                  <a:lnTo>
                    <a:pt x="790359" y="155321"/>
                  </a:lnTo>
                  <a:lnTo>
                    <a:pt x="819759" y="127317"/>
                  </a:lnTo>
                  <a:lnTo>
                    <a:pt x="824890" y="114452"/>
                  </a:lnTo>
                  <a:lnTo>
                    <a:pt x="827138" y="10083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6684629" y="3591150"/>
              <a:ext cx="181610" cy="347345"/>
            </a:xfrm>
            <a:custGeom>
              <a:avLst/>
              <a:gdLst/>
              <a:ahLst/>
              <a:cxnLst/>
              <a:rect l="l" t="t" r="r" b="b"/>
              <a:pathLst>
                <a:path w="181609" h="347345">
                  <a:moveTo>
                    <a:pt x="132446" y="0"/>
                  </a:moveTo>
                  <a:lnTo>
                    <a:pt x="48867" y="0"/>
                  </a:lnTo>
                  <a:lnTo>
                    <a:pt x="29861" y="3847"/>
                  </a:lnTo>
                  <a:lnTo>
                    <a:pt x="14326" y="14332"/>
                  </a:lnTo>
                  <a:lnTo>
                    <a:pt x="3845" y="29870"/>
                  </a:lnTo>
                  <a:lnTo>
                    <a:pt x="0" y="48878"/>
                  </a:lnTo>
                  <a:lnTo>
                    <a:pt x="0" y="298462"/>
                  </a:lnTo>
                  <a:lnTo>
                    <a:pt x="3845" y="317469"/>
                  </a:lnTo>
                  <a:lnTo>
                    <a:pt x="14326" y="333008"/>
                  </a:lnTo>
                  <a:lnTo>
                    <a:pt x="29861" y="343493"/>
                  </a:lnTo>
                  <a:lnTo>
                    <a:pt x="48867" y="347340"/>
                  </a:lnTo>
                  <a:lnTo>
                    <a:pt x="132446" y="347340"/>
                  </a:lnTo>
                  <a:lnTo>
                    <a:pt x="151452" y="343493"/>
                  </a:lnTo>
                  <a:lnTo>
                    <a:pt x="166987" y="333008"/>
                  </a:lnTo>
                  <a:lnTo>
                    <a:pt x="173359" y="323560"/>
                  </a:lnTo>
                  <a:lnTo>
                    <a:pt x="48867" y="323560"/>
                  </a:lnTo>
                  <a:lnTo>
                    <a:pt x="39110" y="321585"/>
                  </a:lnTo>
                  <a:lnTo>
                    <a:pt x="31131" y="316202"/>
                  </a:lnTo>
                  <a:lnTo>
                    <a:pt x="25745" y="308223"/>
                  </a:lnTo>
                  <a:lnTo>
                    <a:pt x="23768" y="298462"/>
                  </a:lnTo>
                  <a:lnTo>
                    <a:pt x="23768" y="48878"/>
                  </a:lnTo>
                  <a:lnTo>
                    <a:pt x="173359" y="23779"/>
                  </a:lnTo>
                  <a:lnTo>
                    <a:pt x="166987" y="14332"/>
                  </a:lnTo>
                  <a:lnTo>
                    <a:pt x="151452" y="3847"/>
                  </a:lnTo>
                  <a:lnTo>
                    <a:pt x="132446" y="0"/>
                  </a:lnTo>
                  <a:close/>
                </a:path>
                <a:path w="181609" h="347345">
                  <a:moveTo>
                    <a:pt x="173359" y="23779"/>
                  </a:moveTo>
                  <a:lnTo>
                    <a:pt x="132446" y="23779"/>
                  </a:lnTo>
                  <a:lnTo>
                    <a:pt x="142207" y="25754"/>
                  </a:lnTo>
                  <a:lnTo>
                    <a:pt x="150186" y="31137"/>
                  </a:lnTo>
                  <a:lnTo>
                    <a:pt x="155569" y="39116"/>
                  </a:lnTo>
                  <a:lnTo>
                    <a:pt x="157544" y="48878"/>
                  </a:lnTo>
                  <a:lnTo>
                    <a:pt x="157544" y="298462"/>
                  </a:lnTo>
                  <a:lnTo>
                    <a:pt x="155569" y="308223"/>
                  </a:lnTo>
                  <a:lnTo>
                    <a:pt x="150186" y="316202"/>
                  </a:lnTo>
                  <a:lnTo>
                    <a:pt x="142207" y="321585"/>
                  </a:lnTo>
                  <a:lnTo>
                    <a:pt x="132446" y="323560"/>
                  </a:lnTo>
                  <a:lnTo>
                    <a:pt x="173359" y="323560"/>
                  </a:lnTo>
                  <a:lnTo>
                    <a:pt x="177468" y="317469"/>
                  </a:lnTo>
                  <a:lnTo>
                    <a:pt x="181313" y="298462"/>
                  </a:lnTo>
                  <a:lnTo>
                    <a:pt x="181313" y="48878"/>
                  </a:lnTo>
                  <a:lnTo>
                    <a:pt x="177468" y="29870"/>
                  </a:lnTo>
                  <a:lnTo>
                    <a:pt x="173359" y="2377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6855580" y="2883769"/>
              <a:ext cx="727075" cy="595630"/>
            </a:xfrm>
            <a:custGeom>
              <a:avLst/>
              <a:gdLst/>
              <a:ahLst/>
              <a:cxnLst/>
              <a:rect l="l" t="t" r="r" b="b"/>
              <a:pathLst>
                <a:path w="727075" h="595629">
                  <a:moveTo>
                    <a:pt x="525132" y="228295"/>
                  </a:moveTo>
                  <a:lnTo>
                    <a:pt x="523506" y="177165"/>
                  </a:lnTo>
                  <a:lnTo>
                    <a:pt x="515073" y="153314"/>
                  </a:lnTo>
                  <a:lnTo>
                    <a:pt x="500545" y="131787"/>
                  </a:lnTo>
                  <a:lnTo>
                    <a:pt x="500545" y="228295"/>
                  </a:lnTo>
                  <a:lnTo>
                    <a:pt x="500545" y="229006"/>
                  </a:lnTo>
                  <a:lnTo>
                    <a:pt x="482053" y="271919"/>
                  </a:lnTo>
                  <a:lnTo>
                    <a:pt x="451853" y="310134"/>
                  </a:lnTo>
                  <a:lnTo>
                    <a:pt x="417296" y="341693"/>
                  </a:lnTo>
                  <a:lnTo>
                    <a:pt x="385457" y="365213"/>
                  </a:lnTo>
                  <a:lnTo>
                    <a:pt x="363499" y="379183"/>
                  </a:lnTo>
                  <a:lnTo>
                    <a:pt x="341553" y="365213"/>
                  </a:lnTo>
                  <a:lnTo>
                    <a:pt x="309740" y="341693"/>
                  </a:lnTo>
                  <a:lnTo>
                    <a:pt x="275221" y="310134"/>
                  </a:lnTo>
                  <a:lnTo>
                    <a:pt x="245148" y="272059"/>
                  </a:lnTo>
                  <a:lnTo>
                    <a:pt x="245033" y="271919"/>
                  </a:lnTo>
                  <a:lnTo>
                    <a:pt x="226618" y="229006"/>
                  </a:lnTo>
                  <a:lnTo>
                    <a:pt x="226517" y="228295"/>
                  </a:lnTo>
                  <a:lnTo>
                    <a:pt x="226733" y="182511"/>
                  </a:lnTo>
                  <a:lnTo>
                    <a:pt x="226733" y="182105"/>
                  </a:lnTo>
                  <a:lnTo>
                    <a:pt x="244233" y="147434"/>
                  </a:lnTo>
                  <a:lnTo>
                    <a:pt x="280644" y="126377"/>
                  </a:lnTo>
                  <a:lnTo>
                    <a:pt x="280416" y="126377"/>
                  </a:lnTo>
                  <a:lnTo>
                    <a:pt x="286181" y="125145"/>
                  </a:lnTo>
                  <a:lnTo>
                    <a:pt x="293319" y="125145"/>
                  </a:lnTo>
                  <a:lnTo>
                    <a:pt x="308165" y="126377"/>
                  </a:lnTo>
                  <a:lnTo>
                    <a:pt x="306768" y="126377"/>
                  </a:lnTo>
                  <a:lnTo>
                    <a:pt x="321564" y="130467"/>
                  </a:lnTo>
                  <a:lnTo>
                    <a:pt x="338074" y="139496"/>
                  </a:lnTo>
                  <a:lnTo>
                    <a:pt x="354291" y="154838"/>
                  </a:lnTo>
                  <a:lnTo>
                    <a:pt x="356552" y="157619"/>
                  </a:lnTo>
                  <a:lnTo>
                    <a:pt x="359930" y="159207"/>
                  </a:lnTo>
                  <a:lnTo>
                    <a:pt x="367055" y="159207"/>
                  </a:lnTo>
                  <a:lnTo>
                    <a:pt x="370433" y="157619"/>
                  </a:lnTo>
                  <a:lnTo>
                    <a:pt x="372694" y="154838"/>
                  </a:lnTo>
                  <a:lnTo>
                    <a:pt x="396925" y="134454"/>
                  </a:lnTo>
                  <a:lnTo>
                    <a:pt x="410387" y="129781"/>
                  </a:lnTo>
                  <a:lnTo>
                    <a:pt x="420192" y="126377"/>
                  </a:lnTo>
                  <a:lnTo>
                    <a:pt x="419354" y="126377"/>
                  </a:lnTo>
                  <a:lnTo>
                    <a:pt x="438429" y="125336"/>
                  </a:lnTo>
                  <a:lnTo>
                    <a:pt x="446608" y="126377"/>
                  </a:lnTo>
                  <a:lnTo>
                    <a:pt x="466940" y="134073"/>
                  </a:lnTo>
                  <a:lnTo>
                    <a:pt x="493877" y="164134"/>
                  </a:lnTo>
                  <a:lnTo>
                    <a:pt x="500545" y="228295"/>
                  </a:lnTo>
                  <a:lnTo>
                    <a:pt x="500545" y="131787"/>
                  </a:lnTo>
                  <a:lnTo>
                    <a:pt x="500062" y="131064"/>
                  </a:lnTo>
                  <a:lnTo>
                    <a:pt x="493166" y="125336"/>
                  </a:lnTo>
                  <a:lnTo>
                    <a:pt x="478764" y="113347"/>
                  </a:lnTo>
                  <a:lnTo>
                    <a:pt x="451472" y="103111"/>
                  </a:lnTo>
                  <a:lnTo>
                    <a:pt x="442315" y="101777"/>
                  </a:lnTo>
                  <a:lnTo>
                    <a:pt x="421322" y="102146"/>
                  </a:lnTo>
                  <a:lnTo>
                    <a:pt x="393407" y="109664"/>
                  </a:lnTo>
                  <a:lnTo>
                    <a:pt x="363499" y="129781"/>
                  </a:lnTo>
                  <a:lnTo>
                    <a:pt x="356603" y="125145"/>
                  </a:lnTo>
                  <a:lnTo>
                    <a:pt x="333590" y="109664"/>
                  </a:lnTo>
                  <a:lnTo>
                    <a:pt x="305790" y="102146"/>
                  </a:lnTo>
                  <a:lnTo>
                    <a:pt x="287362" y="101777"/>
                  </a:lnTo>
                  <a:lnTo>
                    <a:pt x="284607" y="101777"/>
                  </a:lnTo>
                  <a:lnTo>
                    <a:pt x="275310" y="103111"/>
                  </a:lnTo>
                  <a:lnTo>
                    <a:pt x="275805" y="103111"/>
                  </a:lnTo>
                  <a:lnTo>
                    <a:pt x="248424" y="113347"/>
                  </a:lnTo>
                  <a:lnTo>
                    <a:pt x="211963" y="153136"/>
                  </a:lnTo>
                  <a:lnTo>
                    <a:pt x="201904" y="228295"/>
                  </a:lnTo>
                  <a:lnTo>
                    <a:pt x="219189" y="275412"/>
                  </a:lnTo>
                  <a:lnTo>
                    <a:pt x="248894" y="317004"/>
                  </a:lnTo>
                  <a:lnTo>
                    <a:pt x="284162" y="351675"/>
                  </a:lnTo>
                  <a:lnTo>
                    <a:pt x="318490" y="378421"/>
                  </a:lnTo>
                  <a:lnTo>
                    <a:pt x="357835" y="403339"/>
                  </a:lnTo>
                  <a:lnTo>
                    <a:pt x="361543" y="404774"/>
                  </a:lnTo>
                  <a:lnTo>
                    <a:pt x="365429" y="404774"/>
                  </a:lnTo>
                  <a:lnTo>
                    <a:pt x="407352" y="379183"/>
                  </a:lnTo>
                  <a:lnTo>
                    <a:pt x="442874" y="351675"/>
                  </a:lnTo>
                  <a:lnTo>
                    <a:pt x="478193" y="317004"/>
                  </a:lnTo>
                  <a:lnTo>
                    <a:pt x="507822" y="275564"/>
                  </a:lnTo>
                  <a:lnTo>
                    <a:pt x="524979" y="229006"/>
                  </a:lnTo>
                  <a:lnTo>
                    <a:pt x="525068" y="228765"/>
                  </a:lnTo>
                  <a:lnTo>
                    <a:pt x="525132" y="228295"/>
                  </a:lnTo>
                  <a:close/>
                </a:path>
                <a:path w="727075" h="595629">
                  <a:moveTo>
                    <a:pt x="726986" y="114058"/>
                  </a:moveTo>
                  <a:lnTo>
                    <a:pt x="718007" y="69697"/>
                  </a:lnTo>
                  <a:lnTo>
                    <a:pt x="703211" y="47777"/>
                  </a:lnTo>
                  <a:lnTo>
                    <a:pt x="703211" y="114058"/>
                  </a:lnTo>
                  <a:lnTo>
                    <a:pt x="703211" y="392137"/>
                  </a:lnTo>
                  <a:lnTo>
                    <a:pt x="696099" y="427253"/>
                  </a:lnTo>
                  <a:lnTo>
                    <a:pt x="676732" y="455955"/>
                  </a:lnTo>
                  <a:lnTo>
                    <a:pt x="648030" y="475322"/>
                  </a:lnTo>
                  <a:lnTo>
                    <a:pt x="612927" y="482422"/>
                  </a:lnTo>
                  <a:lnTo>
                    <a:pt x="417055" y="482422"/>
                  </a:lnTo>
                  <a:lnTo>
                    <a:pt x="413296" y="484479"/>
                  </a:lnTo>
                  <a:lnTo>
                    <a:pt x="363499" y="561797"/>
                  </a:lnTo>
                  <a:lnTo>
                    <a:pt x="313702" y="484479"/>
                  </a:lnTo>
                  <a:lnTo>
                    <a:pt x="309930" y="482422"/>
                  </a:lnTo>
                  <a:lnTo>
                    <a:pt x="114071" y="482422"/>
                  </a:lnTo>
                  <a:lnTo>
                    <a:pt x="78955" y="475322"/>
                  </a:lnTo>
                  <a:lnTo>
                    <a:pt x="50253" y="455955"/>
                  </a:lnTo>
                  <a:lnTo>
                    <a:pt x="30886" y="427253"/>
                  </a:lnTo>
                  <a:lnTo>
                    <a:pt x="23774" y="392137"/>
                  </a:lnTo>
                  <a:lnTo>
                    <a:pt x="23774" y="114058"/>
                  </a:lnTo>
                  <a:lnTo>
                    <a:pt x="30886" y="78943"/>
                  </a:lnTo>
                  <a:lnTo>
                    <a:pt x="50253" y="50241"/>
                  </a:lnTo>
                  <a:lnTo>
                    <a:pt x="78955" y="30886"/>
                  </a:lnTo>
                  <a:lnTo>
                    <a:pt x="114071" y="23774"/>
                  </a:lnTo>
                  <a:lnTo>
                    <a:pt x="612927" y="23774"/>
                  </a:lnTo>
                  <a:lnTo>
                    <a:pt x="648030" y="30886"/>
                  </a:lnTo>
                  <a:lnTo>
                    <a:pt x="676732" y="50241"/>
                  </a:lnTo>
                  <a:lnTo>
                    <a:pt x="696099" y="78943"/>
                  </a:lnTo>
                  <a:lnTo>
                    <a:pt x="703211" y="114058"/>
                  </a:lnTo>
                  <a:lnTo>
                    <a:pt x="703211" y="47777"/>
                  </a:lnTo>
                  <a:lnTo>
                    <a:pt x="693534" y="33439"/>
                  </a:lnTo>
                  <a:lnTo>
                    <a:pt x="679208" y="23774"/>
                  </a:lnTo>
                  <a:lnTo>
                    <a:pt x="657275" y="8978"/>
                  </a:lnTo>
                  <a:lnTo>
                    <a:pt x="612927" y="0"/>
                  </a:lnTo>
                  <a:lnTo>
                    <a:pt x="114071" y="0"/>
                  </a:lnTo>
                  <a:lnTo>
                    <a:pt x="69710" y="8978"/>
                  </a:lnTo>
                  <a:lnTo>
                    <a:pt x="33451" y="33439"/>
                  </a:lnTo>
                  <a:lnTo>
                    <a:pt x="8978" y="69697"/>
                  </a:lnTo>
                  <a:lnTo>
                    <a:pt x="0" y="114058"/>
                  </a:lnTo>
                  <a:lnTo>
                    <a:pt x="0" y="392137"/>
                  </a:lnTo>
                  <a:lnTo>
                    <a:pt x="8978" y="436499"/>
                  </a:lnTo>
                  <a:lnTo>
                    <a:pt x="33451" y="472757"/>
                  </a:lnTo>
                  <a:lnTo>
                    <a:pt x="69710" y="497230"/>
                  </a:lnTo>
                  <a:lnTo>
                    <a:pt x="114071" y="506209"/>
                  </a:lnTo>
                  <a:lnTo>
                    <a:pt x="299415" y="506209"/>
                  </a:lnTo>
                  <a:lnTo>
                    <a:pt x="355688" y="593598"/>
                  </a:lnTo>
                  <a:lnTo>
                    <a:pt x="359448" y="595630"/>
                  </a:lnTo>
                  <a:lnTo>
                    <a:pt x="367538" y="595630"/>
                  </a:lnTo>
                  <a:lnTo>
                    <a:pt x="371297" y="593598"/>
                  </a:lnTo>
                  <a:lnTo>
                    <a:pt x="391782" y="561797"/>
                  </a:lnTo>
                  <a:lnTo>
                    <a:pt x="427583" y="506209"/>
                  </a:lnTo>
                  <a:lnTo>
                    <a:pt x="612927" y="506209"/>
                  </a:lnTo>
                  <a:lnTo>
                    <a:pt x="657275" y="497230"/>
                  </a:lnTo>
                  <a:lnTo>
                    <a:pt x="693534" y="472757"/>
                  </a:lnTo>
                  <a:lnTo>
                    <a:pt x="718007" y="436499"/>
                  </a:lnTo>
                  <a:lnTo>
                    <a:pt x="726986" y="392137"/>
                  </a:lnTo>
                  <a:lnTo>
                    <a:pt x="726986" y="1140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3" name="object 293"/>
          <p:cNvSpPr/>
          <p:nvPr/>
        </p:nvSpPr>
        <p:spPr>
          <a:xfrm>
            <a:off x="15062302" y="5807982"/>
            <a:ext cx="1115695" cy="1235075"/>
          </a:xfrm>
          <a:custGeom>
            <a:avLst/>
            <a:gdLst/>
            <a:ahLst/>
            <a:cxnLst/>
            <a:rect l="l" t="t" r="r" b="b"/>
            <a:pathLst>
              <a:path w="1115694" h="1235075">
                <a:moveTo>
                  <a:pt x="775512" y="492188"/>
                </a:moveTo>
                <a:lnTo>
                  <a:pt x="769747" y="442264"/>
                </a:lnTo>
                <a:lnTo>
                  <a:pt x="753325" y="396417"/>
                </a:lnTo>
                <a:lnTo>
                  <a:pt x="751725" y="393903"/>
                </a:lnTo>
                <a:lnTo>
                  <a:pt x="751725" y="492188"/>
                </a:lnTo>
                <a:lnTo>
                  <a:pt x="746594" y="536651"/>
                </a:lnTo>
                <a:lnTo>
                  <a:pt x="731964" y="577507"/>
                </a:lnTo>
                <a:lnTo>
                  <a:pt x="709028" y="613562"/>
                </a:lnTo>
                <a:lnTo>
                  <a:pt x="678942" y="643648"/>
                </a:lnTo>
                <a:lnTo>
                  <a:pt x="642886" y="666584"/>
                </a:lnTo>
                <a:lnTo>
                  <a:pt x="602030" y="681215"/>
                </a:lnTo>
                <a:lnTo>
                  <a:pt x="557568" y="686358"/>
                </a:lnTo>
                <a:lnTo>
                  <a:pt x="513105" y="681215"/>
                </a:lnTo>
                <a:lnTo>
                  <a:pt x="472249" y="666584"/>
                </a:lnTo>
                <a:lnTo>
                  <a:pt x="436194" y="643648"/>
                </a:lnTo>
                <a:lnTo>
                  <a:pt x="406107" y="613562"/>
                </a:lnTo>
                <a:lnTo>
                  <a:pt x="383159" y="577507"/>
                </a:lnTo>
                <a:lnTo>
                  <a:pt x="368528" y="536651"/>
                </a:lnTo>
                <a:lnTo>
                  <a:pt x="363397" y="492188"/>
                </a:lnTo>
                <a:lnTo>
                  <a:pt x="368528" y="447713"/>
                </a:lnTo>
                <a:lnTo>
                  <a:pt x="383159" y="406869"/>
                </a:lnTo>
                <a:lnTo>
                  <a:pt x="406107" y="370814"/>
                </a:lnTo>
                <a:lnTo>
                  <a:pt x="436194" y="340728"/>
                </a:lnTo>
                <a:lnTo>
                  <a:pt x="472249" y="317779"/>
                </a:lnTo>
                <a:lnTo>
                  <a:pt x="513105" y="303149"/>
                </a:lnTo>
                <a:lnTo>
                  <a:pt x="557568" y="298005"/>
                </a:lnTo>
                <a:lnTo>
                  <a:pt x="602030" y="303149"/>
                </a:lnTo>
                <a:lnTo>
                  <a:pt x="642886" y="317779"/>
                </a:lnTo>
                <a:lnTo>
                  <a:pt x="678942" y="340728"/>
                </a:lnTo>
                <a:lnTo>
                  <a:pt x="709028" y="370814"/>
                </a:lnTo>
                <a:lnTo>
                  <a:pt x="731964" y="406869"/>
                </a:lnTo>
                <a:lnTo>
                  <a:pt x="746594" y="447713"/>
                </a:lnTo>
                <a:lnTo>
                  <a:pt x="751725" y="492188"/>
                </a:lnTo>
                <a:lnTo>
                  <a:pt x="751725" y="393903"/>
                </a:lnTo>
                <a:lnTo>
                  <a:pt x="727570" y="355942"/>
                </a:lnTo>
                <a:lnTo>
                  <a:pt x="693801" y="322173"/>
                </a:lnTo>
                <a:lnTo>
                  <a:pt x="655828" y="298005"/>
                </a:lnTo>
                <a:lnTo>
                  <a:pt x="607479" y="279996"/>
                </a:lnTo>
                <a:lnTo>
                  <a:pt x="557568" y="274231"/>
                </a:lnTo>
                <a:lnTo>
                  <a:pt x="507657" y="279996"/>
                </a:lnTo>
                <a:lnTo>
                  <a:pt x="461797" y="296418"/>
                </a:lnTo>
                <a:lnTo>
                  <a:pt x="421335" y="322173"/>
                </a:lnTo>
                <a:lnTo>
                  <a:pt x="387565" y="355942"/>
                </a:lnTo>
                <a:lnTo>
                  <a:pt x="361810" y="396417"/>
                </a:lnTo>
                <a:lnTo>
                  <a:pt x="345389" y="442264"/>
                </a:lnTo>
                <a:lnTo>
                  <a:pt x="339623" y="492188"/>
                </a:lnTo>
                <a:lnTo>
                  <a:pt x="345389" y="542099"/>
                </a:lnTo>
                <a:lnTo>
                  <a:pt x="361810" y="587946"/>
                </a:lnTo>
                <a:lnTo>
                  <a:pt x="387565" y="628408"/>
                </a:lnTo>
                <a:lnTo>
                  <a:pt x="421335" y="662190"/>
                </a:lnTo>
                <a:lnTo>
                  <a:pt x="461797" y="687933"/>
                </a:lnTo>
                <a:lnTo>
                  <a:pt x="507657" y="704354"/>
                </a:lnTo>
                <a:lnTo>
                  <a:pt x="557568" y="710120"/>
                </a:lnTo>
                <a:lnTo>
                  <a:pt x="607479" y="704354"/>
                </a:lnTo>
                <a:lnTo>
                  <a:pt x="653326" y="687933"/>
                </a:lnTo>
                <a:lnTo>
                  <a:pt x="693801" y="662190"/>
                </a:lnTo>
                <a:lnTo>
                  <a:pt x="727570" y="628408"/>
                </a:lnTo>
                <a:lnTo>
                  <a:pt x="753325" y="587946"/>
                </a:lnTo>
                <a:lnTo>
                  <a:pt x="769747" y="542099"/>
                </a:lnTo>
                <a:lnTo>
                  <a:pt x="775512" y="492188"/>
                </a:lnTo>
                <a:close/>
              </a:path>
              <a:path w="1115694" h="1235075">
                <a:moveTo>
                  <a:pt x="842391" y="866076"/>
                </a:moveTo>
                <a:lnTo>
                  <a:pt x="792797" y="843318"/>
                </a:lnTo>
                <a:lnTo>
                  <a:pt x="749541" y="832027"/>
                </a:lnTo>
                <a:lnTo>
                  <a:pt x="703897" y="823099"/>
                </a:lnTo>
                <a:lnTo>
                  <a:pt x="656348" y="816622"/>
                </a:lnTo>
                <a:lnTo>
                  <a:pt x="607415" y="812673"/>
                </a:lnTo>
                <a:lnTo>
                  <a:pt x="557580" y="811339"/>
                </a:lnTo>
                <a:lnTo>
                  <a:pt x="507758" y="812673"/>
                </a:lnTo>
                <a:lnTo>
                  <a:pt x="458825" y="816622"/>
                </a:lnTo>
                <a:lnTo>
                  <a:pt x="411276" y="823099"/>
                </a:lnTo>
                <a:lnTo>
                  <a:pt x="365633" y="832027"/>
                </a:lnTo>
                <a:lnTo>
                  <a:pt x="322376" y="843318"/>
                </a:lnTo>
                <a:lnTo>
                  <a:pt x="282016" y="856881"/>
                </a:lnTo>
                <a:lnTo>
                  <a:pt x="272783" y="866076"/>
                </a:lnTo>
                <a:lnTo>
                  <a:pt x="277431" y="878357"/>
                </a:lnTo>
                <a:lnTo>
                  <a:pt x="284276" y="881443"/>
                </a:lnTo>
                <a:lnTo>
                  <a:pt x="290436" y="879132"/>
                </a:lnTo>
                <a:lnTo>
                  <a:pt x="337616" y="863650"/>
                </a:lnTo>
                <a:lnTo>
                  <a:pt x="388772" y="851369"/>
                </a:lnTo>
                <a:lnTo>
                  <a:pt x="443039" y="842429"/>
                </a:lnTo>
                <a:lnTo>
                  <a:pt x="499592" y="836968"/>
                </a:lnTo>
                <a:lnTo>
                  <a:pt x="557580" y="835113"/>
                </a:lnTo>
                <a:lnTo>
                  <a:pt x="615581" y="836968"/>
                </a:lnTo>
                <a:lnTo>
                  <a:pt x="672147" y="842429"/>
                </a:lnTo>
                <a:lnTo>
                  <a:pt x="726414" y="851369"/>
                </a:lnTo>
                <a:lnTo>
                  <a:pt x="777557" y="863650"/>
                </a:lnTo>
                <a:lnTo>
                  <a:pt x="826122" y="879652"/>
                </a:lnTo>
                <a:lnTo>
                  <a:pt x="827557" y="879894"/>
                </a:lnTo>
                <a:lnTo>
                  <a:pt x="828941" y="879894"/>
                </a:lnTo>
                <a:lnTo>
                  <a:pt x="833742" y="879894"/>
                </a:lnTo>
                <a:lnTo>
                  <a:pt x="838263" y="876973"/>
                </a:lnTo>
                <a:lnTo>
                  <a:pt x="842391" y="866076"/>
                </a:lnTo>
                <a:close/>
              </a:path>
              <a:path w="1115694" h="1235075">
                <a:moveTo>
                  <a:pt x="999820" y="1023188"/>
                </a:moveTo>
                <a:lnTo>
                  <a:pt x="985227" y="968248"/>
                </a:lnTo>
                <a:lnTo>
                  <a:pt x="962558" y="944346"/>
                </a:lnTo>
                <a:lnTo>
                  <a:pt x="952030" y="952182"/>
                </a:lnTo>
                <a:lnTo>
                  <a:pt x="950937" y="959624"/>
                </a:lnTo>
                <a:lnTo>
                  <a:pt x="954849" y="964895"/>
                </a:lnTo>
                <a:lnTo>
                  <a:pt x="964095" y="979195"/>
                </a:lnTo>
                <a:lnTo>
                  <a:pt x="970724" y="993698"/>
                </a:lnTo>
                <a:lnTo>
                  <a:pt x="974712" y="1008392"/>
                </a:lnTo>
                <a:lnTo>
                  <a:pt x="976045" y="1023188"/>
                </a:lnTo>
                <a:lnTo>
                  <a:pt x="971410" y="1050544"/>
                </a:lnTo>
                <a:lnTo>
                  <a:pt x="936459" y="1101636"/>
                </a:lnTo>
                <a:lnTo>
                  <a:pt x="871956" y="1145781"/>
                </a:lnTo>
                <a:lnTo>
                  <a:pt x="830389" y="1164463"/>
                </a:lnTo>
                <a:lnTo>
                  <a:pt x="783551" y="1180465"/>
                </a:lnTo>
                <a:lnTo>
                  <a:pt x="732155" y="1193457"/>
                </a:lnTo>
                <a:lnTo>
                  <a:pt x="676884" y="1203121"/>
                </a:lnTo>
                <a:lnTo>
                  <a:pt x="618464" y="1209167"/>
                </a:lnTo>
                <a:lnTo>
                  <a:pt x="557593" y="1211249"/>
                </a:lnTo>
                <a:lnTo>
                  <a:pt x="496722" y="1209167"/>
                </a:lnTo>
                <a:lnTo>
                  <a:pt x="438289" y="1203121"/>
                </a:lnTo>
                <a:lnTo>
                  <a:pt x="383032" y="1193457"/>
                </a:lnTo>
                <a:lnTo>
                  <a:pt x="331622" y="1180465"/>
                </a:lnTo>
                <a:lnTo>
                  <a:pt x="284784" y="1164463"/>
                </a:lnTo>
                <a:lnTo>
                  <a:pt x="243217" y="1145781"/>
                </a:lnTo>
                <a:lnTo>
                  <a:pt x="207632" y="1124737"/>
                </a:lnTo>
                <a:lnTo>
                  <a:pt x="157200" y="1076794"/>
                </a:lnTo>
                <a:lnTo>
                  <a:pt x="139128" y="1023188"/>
                </a:lnTo>
                <a:lnTo>
                  <a:pt x="140462" y="1008392"/>
                </a:lnTo>
                <a:lnTo>
                  <a:pt x="144449" y="993711"/>
                </a:lnTo>
                <a:lnTo>
                  <a:pt x="151079" y="979195"/>
                </a:lnTo>
                <a:lnTo>
                  <a:pt x="160324" y="964895"/>
                </a:lnTo>
                <a:lnTo>
                  <a:pt x="164236" y="959624"/>
                </a:lnTo>
                <a:lnTo>
                  <a:pt x="163156" y="952169"/>
                </a:lnTo>
                <a:lnTo>
                  <a:pt x="152628" y="944346"/>
                </a:lnTo>
                <a:lnTo>
                  <a:pt x="145173" y="945426"/>
                </a:lnTo>
                <a:lnTo>
                  <a:pt x="141249" y="950709"/>
                </a:lnTo>
                <a:lnTo>
                  <a:pt x="129959" y="968248"/>
                </a:lnTo>
                <a:lnTo>
                  <a:pt x="121869" y="986218"/>
                </a:lnTo>
                <a:lnTo>
                  <a:pt x="116992" y="1004557"/>
                </a:lnTo>
                <a:lnTo>
                  <a:pt x="115366" y="1023188"/>
                </a:lnTo>
                <a:lnTo>
                  <a:pt x="120078" y="1054887"/>
                </a:lnTo>
                <a:lnTo>
                  <a:pt x="155854" y="1113269"/>
                </a:lnTo>
                <a:lnTo>
                  <a:pt x="185661" y="1139329"/>
                </a:lnTo>
                <a:lnTo>
                  <a:pt x="222567" y="1162888"/>
                </a:lnTo>
                <a:lnTo>
                  <a:pt x="265938" y="1183665"/>
                </a:lnTo>
                <a:lnTo>
                  <a:pt x="315137" y="1201343"/>
                </a:lnTo>
                <a:lnTo>
                  <a:pt x="369531" y="1215631"/>
                </a:lnTo>
                <a:lnTo>
                  <a:pt x="428498" y="1226197"/>
                </a:lnTo>
                <a:lnTo>
                  <a:pt x="491401" y="1232763"/>
                </a:lnTo>
                <a:lnTo>
                  <a:pt x="557593" y="1235024"/>
                </a:lnTo>
                <a:lnTo>
                  <a:pt x="623785" y="1232763"/>
                </a:lnTo>
                <a:lnTo>
                  <a:pt x="686676" y="1226197"/>
                </a:lnTo>
                <a:lnTo>
                  <a:pt x="745642" y="1215631"/>
                </a:lnTo>
                <a:lnTo>
                  <a:pt x="800036" y="1201343"/>
                </a:lnTo>
                <a:lnTo>
                  <a:pt x="849249" y="1183665"/>
                </a:lnTo>
                <a:lnTo>
                  <a:pt x="892606" y="1162888"/>
                </a:lnTo>
                <a:lnTo>
                  <a:pt x="929513" y="1139329"/>
                </a:lnTo>
                <a:lnTo>
                  <a:pt x="959319" y="1113269"/>
                </a:lnTo>
                <a:lnTo>
                  <a:pt x="995108" y="1054887"/>
                </a:lnTo>
                <a:lnTo>
                  <a:pt x="999820" y="1023188"/>
                </a:lnTo>
                <a:close/>
              </a:path>
              <a:path w="1115694" h="1235075">
                <a:moveTo>
                  <a:pt x="1115136" y="551002"/>
                </a:moveTo>
                <a:lnTo>
                  <a:pt x="1109802" y="545680"/>
                </a:lnTo>
                <a:lnTo>
                  <a:pt x="1060653" y="545680"/>
                </a:lnTo>
                <a:lnTo>
                  <a:pt x="1058913" y="509130"/>
                </a:lnTo>
                <a:lnTo>
                  <a:pt x="1052131" y="461987"/>
                </a:lnTo>
                <a:lnTo>
                  <a:pt x="1041082" y="416331"/>
                </a:lnTo>
                <a:lnTo>
                  <a:pt x="1036853" y="404050"/>
                </a:lnTo>
                <a:lnTo>
                  <a:pt x="1036853" y="545680"/>
                </a:lnTo>
                <a:lnTo>
                  <a:pt x="988872" y="545680"/>
                </a:lnTo>
                <a:lnTo>
                  <a:pt x="983551" y="551002"/>
                </a:lnTo>
                <a:lnTo>
                  <a:pt x="983551" y="564134"/>
                </a:lnTo>
                <a:lnTo>
                  <a:pt x="988872" y="569455"/>
                </a:lnTo>
                <a:lnTo>
                  <a:pt x="1036853" y="569455"/>
                </a:lnTo>
                <a:lnTo>
                  <a:pt x="1035011" y="606005"/>
                </a:lnTo>
                <a:lnTo>
                  <a:pt x="1027696" y="654164"/>
                </a:lnTo>
                <a:lnTo>
                  <a:pt x="1015847" y="700112"/>
                </a:lnTo>
                <a:lnTo>
                  <a:pt x="999693" y="744181"/>
                </a:lnTo>
                <a:lnTo>
                  <a:pt x="979449" y="786130"/>
                </a:lnTo>
                <a:lnTo>
                  <a:pt x="955395" y="825690"/>
                </a:lnTo>
                <a:lnTo>
                  <a:pt x="927735" y="862647"/>
                </a:lnTo>
                <a:lnTo>
                  <a:pt x="896747" y="896747"/>
                </a:lnTo>
                <a:lnTo>
                  <a:pt x="862647" y="927735"/>
                </a:lnTo>
                <a:lnTo>
                  <a:pt x="825690" y="955382"/>
                </a:lnTo>
                <a:lnTo>
                  <a:pt x="786130" y="979449"/>
                </a:lnTo>
                <a:lnTo>
                  <a:pt x="744181" y="999680"/>
                </a:lnTo>
                <a:lnTo>
                  <a:pt x="700112" y="1015847"/>
                </a:lnTo>
                <a:lnTo>
                  <a:pt x="654164" y="1027684"/>
                </a:lnTo>
                <a:lnTo>
                  <a:pt x="606564" y="1034973"/>
                </a:lnTo>
                <a:lnTo>
                  <a:pt x="569455" y="1036853"/>
                </a:lnTo>
                <a:lnTo>
                  <a:pt x="569455" y="988872"/>
                </a:lnTo>
                <a:lnTo>
                  <a:pt x="564134" y="983564"/>
                </a:lnTo>
                <a:lnTo>
                  <a:pt x="551002" y="983564"/>
                </a:lnTo>
                <a:lnTo>
                  <a:pt x="545680" y="988872"/>
                </a:lnTo>
                <a:lnTo>
                  <a:pt x="545680" y="1036853"/>
                </a:lnTo>
                <a:lnTo>
                  <a:pt x="508571" y="1034973"/>
                </a:lnTo>
                <a:lnTo>
                  <a:pt x="460971" y="1027684"/>
                </a:lnTo>
                <a:lnTo>
                  <a:pt x="415023" y="1015847"/>
                </a:lnTo>
                <a:lnTo>
                  <a:pt x="370954" y="999680"/>
                </a:lnTo>
                <a:lnTo>
                  <a:pt x="329018" y="979449"/>
                </a:lnTo>
                <a:lnTo>
                  <a:pt x="289445" y="955382"/>
                </a:lnTo>
                <a:lnTo>
                  <a:pt x="252488" y="927735"/>
                </a:lnTo>
                <a:lnTo>
                  <a:pt x="218389" y="896747"/>
                </a:lnTo>
                <a:lnTo>
                  <a:pt x="187401" y="862647"/>
                </a:lnTo>
                <a:lnTo>
                  <a:pt x="159753" y="825690"/>
                </a:lnTo>
                <a:lnTo>
                  <a:pt x="135686" y="786130"/>
                </a:lnTo>
                <a:lnTo>
                  <a:pt x="115455" y="744181"/>
                </a:lnTo>
                <a:lnTo>
                  <a:pt x="99288" y="700112"/>
                </a:lnTo>
                <a:lnTo>
                  <a:pt x="87439" y="654164"/>
                </a:lnTo>
                <a:lnTo>
                  <a:pt x="80162" y="606564"/>
                </a:lnTo>
                <a:lnTo>
                  <a:pt x="78270" y="569455"/>
                </a:lnTo>
                <a:lnTo>
                  <a:pt x="119697" y="569455"/>
                </a:lnTo>
                <a:lnTo>
                  <a:pt x="126263" y="569455"/>
                </a:lnTo>
                <a:lnTo>
                  <a:pt x="131572" y="564134"/>
                </a:lnTo>
                <a:lnTo>
                  <a:pt x="131572" y="551002"/>
                </a:lnTo>
                <a:lnTo>
                  <a:pt x="126263" y="545680"/>
                </a:lnTo>
                <a:lnTo>
                  <a:pt x="78270" y="545680"/>
                </a:lnTo>
                <a:lnTo>
                  <a:pt x="80137" y="509130"/>
                </a:lnTo>
                <a:lnTo>
                  <a:pt x="87439" y="460971"/>
                </a:lnTo>
                <a:lnTo>
                  <a:pt x="99288" y="415023"/>
                </a:lnTo>
                <a:lnTo>
                  <a:pt x="115455" y="370954"/>
                </a:lnTo>
                <a:lnTo>
                  <a:pt x="135686" y="329018"/>
                </a:lnTo>
                <a:lnTo>
                  <a:pt x="159753" y="289445"/>
                </a:lnTo>
                <a:lnTo>
                  <a:pt x="187401" y="252501"/>
                </a:lnTo>
                <a:lnTo>
                  <a:pt x="218389" y="218401"/>
                </a:lnTo>
                <a:lnTo>
                  <a:pt x="252488" y="187401"/>
                </a:lnTo>
                <a:lnTo>
                  <a:pt x="289445" y="159753"/>
                </a:lnTo>
                <a:lnTo>
                  <a:pt x="329018" y="135686"/>
                </a:lnTo>
                <a:lnTo>
                  <a:pt x="370954" y="115455"/>
                </a:lnTo>
                <a:lnTo>
                  <a:pt x="415023" y="99301"/>
                </a:lnTo>
                <a:lnTo>
                  <a:pt x="460971" y="87452"/>
                </a:lnTo>
                <a:lnTo>
                  <a:pt x="508571" y="80162"/>
                </a:lnTo>
                <a:lnTo>
                  <a:pt x="545680" y="78295"/>
                </a:lnTo>
                <a:lnTo>
                  <a:pt x="545680" y="126263"/>
                </a:lnTo>
                <a:lnTo>
                  <a:pt x="551002" y="131584"/>
                </a:lnTo>
                <a:lnTo>
                  <a:pt x="557568" y="131584"/>
                </a:lnTo>
                <a:lnTo>
                  <a:pt x="564134" y="131584"/>
                </a:lnTo>
                <a:lnTo>
                  <a:pt x="569455" y="126263"/>
                </a:lnTo>
                <a:lnTo>
                  <a:pt x="569455" y="78295"/>
                </a:lnTo>
                <a:lnTo>
                  <a:pt x="606564" y="80162"/>
                </a:lnTo>
                <a:lnTo>
                  <a:pt x="654164" y="87452"/>
                </a:lnTo>
                <a:lnTo>
                  <a:pt x="700112" y="99301"/>
                </a:lnTo>
                <a:lnTo>
                  <a:pt x="744181" y="115455"/>
                </a:lnTo>
                <a:lnTo>
                  <a:pt x="786130" y="135686"/>
                </a:lnTo>
                <a:lnTo>
                  <a:pt x="825690" y="159753"/>
                </a:lnTo>
                <a:lnTo>
                  <a:pt x="862647" y="187401"/>
                </a:lnTo>
                <a:lnTo>
                  <a:pt x="896747" y="218401"/>
                </a:lnTo>
                <a:lnTo>
                  <a:pt x="927735" y="252501"/>
                </a:lnTo>
                <a:lnTo>
                  <a:pt x="955395" y="289445"/>
                </a:lnTo>
                <a:lnTo>
                  <a:pt x="979449" y="329018"/>
                </a:lnTo>
                <a:lnTo>
                  <a:pt x="999693" y="370954"/>
                </a:lnTo>
                <a:lnTo>
                  <a:pt x="1015847" y="415023"/>
                </a:lnTo>
                <a:lnTo>
                  <a:pt x="1027696" y="460971"/>
                </a:lnTo>
                <a:lnTo>
                  <a:pt x="1034973" y="508571"/>
                </a:lnTo>
                <a:lnTo>
                  <a:pt x="1036853" y="545680"/>
                </a:lnTo>
                <a:lnTo>
                  <a:pt x="1036853" y="404050"/>
                </a:lnTo>
                <a:lnTo>
                  <a:pt x="1007021" y="330390"/>
                </a:lnTo>
                <a:lnTo>
                  <a:pt x="984453" y="290525"/>
                </a:lnTo>
                <a:lnTo>
                  <a:pt x="958469" y="252996"/>
                </a:lnTo>
                <a:lnTo>
                  <a:pt x="929271" y="218046"/>
                </a:lnTo>
                <a:lnTo>
                  <a:pt x="897089" y="185864"/>
                </a:lnTo>
                <a:lnTo>
                  <a:pt x="862139" y="156667"/>
                </a:lnTo>
                <a:lnTo>
                  <a:pt x="824623" y="130683"/>
                </a:lnTo>
                <a:lnTo>
                  <a:pt x="784745" y="108115"/>
                </a:lnTo>
                <a:lnTo>
                  <a:pt x="742734" y="89166"/>
                </a:lnTo>
                <a:lnTo>
                  <a:pt x="709345" y="77685"/>
                </a:lnTo>
                <a:lnTo>
                  <a:pt x="698804" y="74053"/>
                </a:lnTo>
                <a:lnTo>
                  <a:pt x="653148" y="63004"/>
                </a:lnTo>
                <a:lnTo>
                  <a:pt x="606005" y="56210"/>
                </a:lnTo>
                <a:lnTo>
                  <a:pt x="569455" y="54470"/>
                </a:lnTo>
                <a:lnTo>
                  <a:pt x="569455" y="5308"/>
                </a:lnTo>
                <a:lnTo>
                  <a:pt x="564134" y="0"/>
                </a:lnTo>
                <a:lnTo>
                  <a:pt x="551002" y="0"/>
                </a:lnTo>
                <a:lnTo>
                  <a:pt x="545680" y="5308"/>
                </a:lnTo>
                <a:lnTo>
                  <a:pt x="545680" y="54470"/>
                </a:lnTo>
                <a:lnTo>
                  <a:pt x="509130" y="56210"/>
                </a:lnTo>
                <a:lnTo>
                  <a:pt x="461987" y="63004"/>
                </a:lnTo>
                <a:lnTo>
                  <a:pt x="416331" y="74053"/>
                </a:lnTo>
                <a:lnTo>
                  <a:pt x="372402" y="89166"/>
                </a:lnTo>
                <a:lnTo>
                  <a:pt x="330390" y="108115"/>
                </a:lnTo>
                <a:lnTo>
                  <a:pt x="290512" y="130683"/>
                </a:lnTo>
                <a:lnTo>
                  <a:pt x="252996" y="156667"/>
                </a:lnTo>
                <a:lnTo>
                  <a:pt x="218033" y="185864"/>
                </a:lnTo>
                <a:lnTo>
                  <a:pt x="185864" y="218046"/>
                </a:lnTo>
                <a:lnTo>
                  <a:pt x="156667" y="252996"/>
                </a:lnTo>
                <a:lnTo>
                  <a:pt x="130683" y="290525"/>
                </a:lnTo>
                <a:lnTo>
                  <a:pt x="108102" y="330390"/>
                </a:lnTo>
                <a:lnTo>
                  <a:pt x="89154" y="372402"/>
                </a:lnTo>
                <a:lnTo>
                  <a:pt x="74053" y="416331"/>
                </a:lnTo>
                <a:lnTo>
                  <a:pt x="62992" y="461987"/>
                </a:lnTo>
                <a:lnTo>
                  <a:pt x="56286" y="508571"/>
                </a:lnTo>
                <a:lnTo>
                  <a:pt x="54457" y="545680"/>
                </a:lnTo>
                <a:lnTo>
                  <a:pt x="5321" y="545680"/>
                </a:lnTo>
                <a:lnTo>
                  <a:pt x="0" y="551002"/>
                </a:lnTo>
                <a:lnTo>
                  <a:pt x="0" y="564134"/>
                </a:lnTo>
                <a:lnTo>
                  <a:pt x="5321" y="569455"/>
                </a:lnTo>
                <a:lnTo>
                  <a:pt x="54457" y="569455"/>
                </a:lnTo>
                <a:lnTo>
                  <a:pt x="56210" y="606005"/>
                </a:lnTo>
                <a:lnTo>
                  <a:pt x="62992" y="653148"/>
                </a:lnTo>
                <a:lnTo>
                  <a:pt x="74053" y="698804"/>
                </a:lnTo>
                <a:lnTo>
                  <a:pt x="89154" y="742734"/>
                </a:lnTo>
                <a:lnTo>
                  <a:pt x="108102" y="784745"/>
                </a:lnTo>
                <a:lnTo>
                  <a:pt x="130683" y="824623"/>
                </a:lnTo>
                <a:lnTo>
                  <a:pt x="156667" y="862139"/>
                </a:lnTo>
                <a:lnTo>
                  <a:pt x="185864" y="897102"/>
                </a:lnTo>
                <a:lnTo>
                  <a:pt x="218033" y="929284"/>
                </a:lnTo>
                <a:lnTo>
                  <a:pt x="252996" y="958469"/>
                </a:lnTo>
                <a:lnTo>
                  <a:pt x="290512" y="984453"/>
                </a:lnTo>
                <a:lnTo>
                  <a:pt x="330390" y="1007033"/>
                </a:lnTo>
                <a:lnTo>
                  <a:pt x="372402" y="1025982"/>
                </a:lnTo>
                <a:lnTo>
                  <a:pt x="416331" y="1041082"/>
                </a:lnTo>
                <a:lnTo>
                  <a:pt x="461987" y="1052131"/>
                </a:lnTo>
                <a:lnTo>
                  <a:pt x="509130" y="1058926"/>
                </a:lnTo>
                <a:lnTo>
                  <a:pt x="545680" y="1060678"/>
                </a:lnTo>
                <a:lnTo>
                  <a:pt x="545680" y="1109814"/>
                </a:lnTo>
                <a:lnTo>
                  <a:pt x="551002" y="1115123"/>
                </a:lnTo>
                <a:lnTo>
                  <a:pt x="557568" y="1115123"/>
                </a:lnTo>
                <a:lnTo>
                  <a:pt x="564134" y="1115123"/>
                </a:lnTo>
                <a:lnTo>
                  <a:pt x="569455" y="1109814"/>
                </a:lnTo>
                <a:lnTo>
                  <a:pt x="569455" y="1060678"/>
                </a:lnTo>
                <a:lnTo>
                  <a:pt x="606005" y="1058926"/>
                </a:lnTo>
                <a:lnTo>
                  <a:pt x="653148" y="1052131"/>
                </a:lnTo>
                <a:lnTo>
                  <a:pt x="698804" y="1041082"/>
                </a:lnTo>
                <a:lnTo>
                  <a:pt x="709358" y="1037450"/>
                </a:lnTo>
                <a:lnTo>
                  <a:pt x="742734" y="1025982"/>
                </a:lnTo>
                <a:lnTo>
                  <a:pt x="784745" y="1007033"/>
                </a:lnTo>
                <a:lnTo>
                  <a:pt x="824623" y="984453"/>
                </a:lnTo>
                <a:lnTo>
                  <a:pt x="862139" y="958469"/>
                </a:lnTo>
                <a:lnTo>
                  <a:pt x="897089" y="929284"/>
                </a:lnTo>
                <a:lnTo>
                  <a:pt x="929271" y="897102"/>
                </a:lnTo>
                <a:lnTo>
                  <a:pt x="958469" y="862139"/>
                </a:lnTo>
                <a:lnTo>
                  <a:pt x="984453" y="824623"/>
                </a:lnTo>
                <a:lnTo>
                  <a:pt x="1007021" y="784745"/>
                </a:lnTo>
                <a:lnTo>
                  <a:pt x="1025969" y="742734"/>
                </a:lnTo>
                <a:lnTo>
                  <a:pt x="1041082" y="698804"/>
                </a:lnTo>
                <a:lnTo>
                  <a:pt x="1052131" y="653148"/>
                </a:lnTo>
                <a:lnTo>
                  <a:pt x="1058837" y="606564"/>
                </a:lnTo>
                <a:lnTo>
                  <a:pt x="1060653" y="569455"/>
                </a:lnTo>
                <a:lnTo>
                  <a:pt x="1103236" y="569455"/>
                </a:lnTo>
                <a:lnTo>
                  <a:pt x="1109802" y="569455"/>
                </a:lnTo>
                <a:lnTo>
                  <a:pt x="1115136" y="564134"/>
                </a:lnTo>
                <a:lnTo>
                  <a:pt x="1115136" y="55100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4" name="object 294"/>
          <p:cNvGrpSpPr/>
          <p:nvPr/>
        </p:nvGrpSpPr>
        <p:grpSpPr>
          <a:xfrm>
            <a:off x="15054938" y="4340292"/>
            <a:ext cx="1130300" cy="1035050"/>
            <a:chOff x="15054938" y="4340292"/>
            <a:chExt cx="1130300" cy="1035050"/>
          </a:xfrm>
        </p:grpSpPr>
        <p:sp>
          <p:nvSpPr>
            <p:cNvPr id="295" name="object 295"/>
            <p:cNvSpPr/>
            <p:nvPr/>
          </p:nvSpPr>
          <p:spPr>
            <a:xfrm>
              <a:off x="15054936" y="4340294"/>
              <a:ext cx="1130300" cy="1035050"/>
            </a:xfrm>
            <a:custGeom>
              <a:avLst/>
              <a:gdLst/>
              <a:ahLst/>
              <a:cxnLst/>
              <a:rect l="l" t="t" r="r" b="b"/>
              <a:pathLst>
                <a:path w="1130300" h="1035050">
                  <a:moveTo>
                    <a:pt x="204152" y="705510"/>
                  </a:moveTo>
                  <a:lnTo>
                    <a:pt x="202133" y="698258"/>
                  </a:lnTo>
                  <a:lnTo>
                    <a:pt x="190677" y="691819"/>
                  </a:lnTo>
                  <a:lnTo>
                    <a:pt x="183426" y="693851"/>
                  </a:lnTo>
                  <a:lnTo>
                    <a:pt x="87287" y="864704"/>
                  </a:lnTo>
                  <a:lnTo>
                    <a:pt x="80086" y="884516"/>
                  </a:lnTo>
                  <a:lnTo>
                    <a:pt x="79743" y="901954"/>
                  </a:lnTo>
                  <a:lnTo>
                    <a:pt x="83299" y="915936"/>
                  </a:lnTo>
                  <a:lnTo>
                    <a:pt x="119621" y="952131"/>
                  </a:lnTo>
                  <a:lnTo>
                    <a:pt x="140411" y="955573"/>
                  </a:lnTo>
                  <a:lnTo>
                    <a:pt x="146977" y="955573"/>
                  </a:lnTo>
                  <a:lnTo>
                    <a:pt x="152298" y="950252"/>
                  </a:lnTo>
                  <a:lnTo>
                    <a:pt x="152298" y="937120"/>
                  </a:lnTo>
                  <a:lnTo>
                    <a:pt x="146977" y="931799"/>
                  </a:lnTo>
                  <a:lnTo>
                    <a:pt x="140411" y="931799"/>
                  </a:lnTo>
                  <a:lnTo>
                    <a:pt x="128130" y="929881"/>
                  </a:lnTo>
                  <a:lnTo>
                    <a:pt x="103238" y="898359"/>
                  </a:lnTo>
                  <a:lnTo>
                    <a:pt x="103644" y="888022"/>
                  </a:lnTo>
                  <a:lnTo>
                    <a:pt x="108000" y="876388"/>
                  </a:lnTo>
                  <a:lnTo>
                    <a:pt x="204152" y="705510"/>
                  </a:lnTo>
                  <a:close/>
                </a:path>
                <a:path w="1130300" h="1035050">
                  <a:moveTo>
                    <a:pt x="656424" y="332714"/>
                  </a:moveTo>
                  <a:lnTo>
                    <a:pt x="655866" y="323443"/>
                  </a:lnTo>
                  <a:lnTo>
                    <a:pt x="655777" y="321767"/>
                  </a:lnTo>
                  <a:lnTo>
                    <a:pt x="652983" y="311340"/>
                  </a:lnTo>
                  <a:lnTo>
                    <a:pt x="648157" y="301701"/>
                  </a:lnTo>
                  <a:lnTo>
                    <a:pt x="647001" y="300240"/>
                  </a:lnTo>
                  <a:lnTo>
                    <a:pt x="641375" y="293077"/>
                  </a:lnTo>
                  <a:lnTo>
                    <a:pt x="633018" y="285953"/>
                  </a:lnTo>
                  <a:lnTo>
                    <a:pt x="632993" y="323443"/>
                  </a:lnTo>
                  <a:lnTo>
                    <a:pt x="620687" y="632167"/>
                  </a:lnTo>
                  <a:lnTo>
                    <a:pt x="617982" y="643610"/>
                  </a:lnTo>
                  <a:lnTo>
                    <a:pt x="611428" y="652843"/>
                  </a:lnTo>
                  <a:lnTo>
                    <a:pt x="601929" y="659028"/>
                  </a:lnTo>
                  <a:lnTo>
                    <a:pt x="590397" y="661289"/>
                  </a:lnTo>
                  <a:lnTo>
                    <a:pt x="539470" y="661289"/>
                  </a:lnTo>
                  <a:lnTo>
                    <a:pt x="509181" y="632167"/>
                  </a:lnTo>
                  <a:lnTo>
                    <a:pt x="496874" y="323443"/>
                  </a:lnTo>
                  <a:lnTo>
                    <a:pt x="499872" y="315556"/>
                  </a:lnTo>
                  <a:lnTo>
                    <a:pt x="511403" y="303530"/>
                  </a:lnTo>
                  <a:lnTo>
                    <a:pt x="519176" y="300240"/>
                  </a:lnTo>
                  <a:lnTo>
                    <a:pt x="610692" y="300240"/>
                  </a:lnTo>
                  <a:lnTo>
                    <a:pt x="618464" y="303530"/>
                  </a:lnTo>
                  <a:lnTo>
                    <a:pt x="629996" y="315556"/>
                  </a:lnTo>
                  <a:lnTo>
                    <a:pt x="632993" y="323443"/>
                  </a:lnTo>
                  <a:lnTo>
                    <a:pt x="632993" y="285940"/>
                  </a:lnTo>
                  <a:lnTo>
                    <a:pt x="623582" y="280746"/>
                  </a:lnTo>
                  <a:lnTo>
                    <a:pt x="613283" y="277545"/>
                  </a:lnTo>
                  <a:lnTo>
                    <a:pt x="602361" y="276453"/>
                  </a:lnTo>
                  <a:lnTo>
                    <a:pt x="527494" y="276453"/>
                  </a:lnTo>
                  <a:lnTo>
                    <a:pt x="488492" y="293077"/>
                  </a:lnTo>
                  <a:lnTo>
                    <a:pt x="473443" y="332714"/>
                  </a:lnTo>
                  <a:lnTo>
                    <a:pt x="485368" y="632167"/>
                  </a:lnTo>
                  <a:lnTo>
                    <a:pt x="501942" y="670013"/>
                  </a:lnTo>
                  <a:lnTo>
                    <a:pt x="539470" y="685063"/>
                  </a:lnTo>
                  <a:lnTo>
                    <a:pt x="590397" y="685063"/>
                  </a:lnTo>
                  <a:lnTo>
                    <a:pt x="610984" y="681037"/>
                  </a:lnTo>
                  <a:lnTo>
                    <a:pt x="627926" y="670013"/>
                  </a:lnTo>
                  <a:lnTo>
                    <a:pt x="634111" y="661289"/>
                  </a:lnTo>
                  <a:lnTo>
                    <a:pt x="639622" y="653516"/>
                  </a:lnTo>
                  <a:lnTo>
                    <a:pt x="644448" y="633120"/>
                  </a:lnTo>
                  <a:lnTo>
                    <a:pt x="656424" y="332714"/>
                  </a:lnTo>
                  <a:close/>
                </a:path>
                <a:path w="1130300" h="1035050">
                  <a:moveTo>
                    <a:pt x="1129868" y="895781"/>
                  </a:moveTo>
                  <a:lnTo>
                    <a:pt x="1125461" y="860056"/>
                  </a:lnTo>
                  <a:lnTo>
                    <a:pt x="1111643" y="825842"/>
                  </a:lnTo>
                  <a:lnTo>
                    <a:pt x="1106055" y="815924"/>
                  </a:lnTo>
                  <a:lnTo>
                    <a:pt x="1106055" y="895578"/>
                  </a:lnTo>
                  <a:lnTo>
                    <a:pt x="1101915" y="925182"/>
                  </a:lnTo>
                  <a:lnTo>
                    <a:pt x="1071245" y="977633"/>
                  </a:lnTo>
                  <a:lnTo>
                    <a:pt x="1019835" y="1007122"/>
                  </a:lnTo>
                  <a:lnTo>
                    <a:pt x="989444" y="1011047"/>
                  </a:lnTo>
                  <a:lnTo>
                    <a:pt x="140411" y="1011047"/>
                  </a:lnTo>
                  <a:lnTo>
                    <a:pt x="82384" y="995756"/>
                  </a:lnTo>
                  <a:lnTo>
                    <a:pt x="39890" y="953389"/>
                  </a:lnTo>
                  <a:lnTo>
                    <a:pt x="23825" y="895781"/>
                  </a:lnTo>
                  <a:lnTo>
                    <a:pt x="23799" y="895578"/>
                  </a:lnTo>
                  <a:lnTo>
                    <a:pt x="27457" y="865924"/>
                  </a:lnTo>
                  <a:lnTo>
                    <a:pt x="463448" y="83121"/>
                  </a:lnTo>
                  <a:lnTo>
                    <a:pt x="506044" y="39522"/>
                  </a:lnTo>
                  <a:lnTo>
                    <a:pt x="564934" y="23787"/>
                  </a:lnTo>
                  <a:lnTo>
                    <a:pt x="595833" y="27825"/>
                  </a:lnTo>
                  <a:lnTo>
                    <a:pt x="647725" y="58178"/>
                  </a:lnTo>
                  <a:lnTo>
                    <a:pt x="1090942" y="837514"/>
                  </a:lnTo>
                  <a:lnTo>
                    <a:pt x="1106055" y="895578"/>
                  </a:lnTo>
                  <a:lnTo>
                    <a:pt x="1106055" y="815924"/>
                  </a:lnTo>
                  <a:lnTo>
                    <a:pt x="687120" y="71462"/>
                  </a:lnTo>
                  <a:lnTo>
                    <a:pt x="664629" y="41414"/>
                  </a:lnTo>
                  <a:lnTo>
                    <a:pt x="642035" y="23787"/>
                  </a:lnTo>
                  <a:lnTo>
                    <a:pt x="635838" y="18948"/>
                  </a:lnTo>
                  <a:lnTo>
                    <a:pt x="602145" y="4876"/>
                  </a:lnTo>
                  <a:lnTo>
                    <a:pt x="564934" y="0"/>
                  </a:lnTo>
                  <a:lnTo>
                    <a:pt x="527723" y="4876"/>
                  </a:lnTo>
                  <a:lnTo>
                    <a:pt x="465226" y="41414"/>
                  </a:lnTo>
                  <a:lnTo>
                    <a:pt x="18211" y="825842"/>
                  </a:lnTo>
                  <a:lnTo>
                    <a:pt x="25" y="895578"/>
                  </a:lnTo>
                  <a:lnTo>
                    <a:pt x="0" y="895781"/>
                  </a:lnTo>
                  <a:lnTo>
                    <a:pt x="19380" y="965390"/>
                  </a:lnTo>
                  <a:lnTo>
                    <a:pt x="70548" y="1016406"/>
                  </a:lnTo>
                  <a:lnTo>
                    <a:pt x="140411" y="1034821"/>
                  </a:lnTo>
                  <a:lnTo>
                    <a:pt x="989444" y="1034821"/>
                  </a:lnTo>
                  <a:lnTo>
                    <a:pt x="1026033" y="1030084"/>
                  </a:lnTo>
                  <a:lnTo>
                    <a:pt x="1059319" y="1016406"/>
                  </a:lnTo>
                  <a:lnTo>
                    <a:pt x="1066342" y="1011047"/>
                  </a:lnTo>
                  <a:lnTo>
                    <a:pt x="1087932" y="994587"/>
                  </a:lnTo>
                  <a:lnTo>
                    <a:pt x="1110488" y="965390"/>
                  </a:lnTo>
                  <a:lnTo>
                    <a:pt x="1124877" y="931418"/>
                  </a:lnTo>
                  <a:lnTo>
                    <a:pt x="1129868" y="89578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" name="object 296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5547021" y="5084792"/>
              <a:ext cx="145702" cy="152560"/>
            </a:xfrm>
            <a:prstGeom prst="rect">
              <a:avLst/>
            </a:prstGeom>
          </p:spPr>
        </p:pic>
      </p:grpSp>
      <p:sp>
        <p:nvSpPr>
          <p:cNvPr id="297" name="object 15">
            <a:extLst>
              <a:ext uri="{FF2B5EF4-FFF2-40B4-BE49-F238E27FC236}">
                <a16:creationId xmlns:a16="http://schemas.microsoft.com/office/drawing/2014/main" id="{BE6DC440-B4AE-C8FA-B485-12EEFBF81EB2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252">
            <a:extLst>
              <a:ext uri="{FF2B5EF4-FFF2-40B4-BE49-F238E27FC236}">
                <a16:creationId xmlns:a16="http://schemas.microsoft.com/office/drawing/2014/main" id="{8E808D7D-5642-25EB-8E78-795A45F6F5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30" y="1543109"/>
            <a:ext cx="5147420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621791" y="7621530"/>
            <a:ext cx="950594" cy="783590"/>
          </a:xfrm>
          <a:custGeom>
            <a:avLst/>
            <a:gdLst/>
            <a:ahLst/>
            <a:cxnLst/>
            <a:rect l="l" t="t" r="r" b="b"/>
            <a:pathLst>
              <a:path w="950595" h="783590">
                <a:moveTo>
                  <a:pt x="227787" y="586714"/>
                </a:moveTo>
                <a:lnTo>
                  <a:pt x="221843" y="580872"/>
                </a:lnTo>
                <a:lnTo>
                  <a:pt x="60782" y="580872"/>
                </a:lnTo>
                <a:lnTo>
                  <a:pt x="54940" y="586714"/>
                </a:lnTo>
                <a:lnTo>
                  <a:pt x="54940" y="601154"/>
                </a:lnTo>
                <a:lnTo>
                  <a:pt x="60782" y="607110"/>
                </a:lnTo>
                <a:lnTo>
                  <a:pt x="221843" y="607110"/>
                </a:lnTo>
                <a:lnTo>
                  <a:pt x="227787" y="601154"/>
                </a:lnTo>
                <a:lnTo>
                  <a:pt x="227787" y="593940"/>
                </a:lnTo>
                <a:lnTo>
                  <a:pt x="227787" y="586714"/>
                </a:lnTo>
                <a:close/>
              </a:path>
              <a:path w="950595" h="783590">
                <a:moveTo>
                  <a:pt x="227787" y="520369"/>
                </a:moveTo>
                <a:lnTo>
                  <a:pt x="221843" y="514527"/>
                </a:lnTo>
                <a:lnTo>
                  <a:pt x="60782" y="514527"/>
                </a:lnTo>
                <a:lnTo>
                  <a:pt x="54940" y="520369"/>
                </a:lnTo>
                <a:lnTo>
                  <a:pt x="54940" y="534809"/>
                </a:lnTo>
                <a:lnTo>
                  <a:pt x="60782" y="540766"/>
                </a:lnTo>
                <a:lnTo>
                  <a:pt x="221843" y="540766"/>
                </a:lnTo>
                <a:lnTo>
                  <a:pt x="227787" y="534809"/>
                </a:lnTo>
                <a:lnTo>
                  <a:pt x="227787" y="527596"/>
                </a:lnTo>
                <a:lnTo>
                  <a:pt x="227787" y="520369"/>
                </a:lnTo>
                <a:close/>
              </a:path>
              <a:path w="950595" h="783590">
                <a:moveTo>
                  <a:pt x="893699" y="586714"/>
                </a:moveTo>
                <a:lnTo>
                  <a:pt x="887857" y="580872"/>
                </a:lnTo>
                <a:lnTo>
                  <a:pt x="726808" y="580872"/>
                </a:lnTo>
                <a:lnTo>
                  <a:pt x="720852" y="586714"/>
                </a:lnTo>
                <a:lnTo>
                  <a:pt x="720852" y="601154"/>
                </a:lnTo>
                <a:lnTo>
                  <a:pt x="726808" y="607110"/>
                </a:lnTo>
                <a:lnTo>
                  <a:pt x="887857" y="607110"/>
                </a:lnTo>
                <a:lnTo>
                  <a:pt x="893699" y="601154"/>
                </a:lnTo>
                <a:lnTo>
                  <a:pt x="893699" y="593940"/>
                </a:lnTo>
                <a:lnTo>
                  <a:pt x="893699" y="586714"/>
                </a:lnTo>
                <a:close/>
              </a:path>
              <a:path w="950595" h="783590">
                <a:moveTo>
                  <a:pt x="893699" y="520369"/>
                </a:moveTo>
                <a:lnTo>
                  <a:pt x="887857" y="514527"/>
                </a:lnTo>
                <a:lnTo>
                  <a:pt x="726808" y="514527"/>
                </a:lnTo>
                <a:lnTo>
                  <a:pt x="720852" y="520369"/>
                </a:lnTo>
                <a:lnTo>
                  <a:pt x="720852" y="534809"/>
                </a:lnTo>
                <a:lnTo>
                  <a:pt x="726808" y="540766"/>
                </a:lnTo>
                <a:lnTo>
                  <a:pt x="887857" y="540766"/>
                </a:lnTo>
                <a:lnTo>
                  <a:pt x="893699" y="534809"/>
                </a:lnTo>
                <a:lnTo>
                  <a:pt x="893699" y="527596"/>
                </a:lnTo>
                <a:lnTo>
                  <a:pt x="893699" y="520369"/>
                </a:lnTo>
                <a:close/>
              </a:path>
              <a:path w="950595" h="783590">
                <a:moveTo>
                  <a:pt x="950125" y="148196"/>
                </a:moveTo>
                <a:lnTo>
                  <a:pt x="944156" y="142341"/>
                </a:lnTo>
                <a:lnTo>
                  <a:pt x="923772" y="142341"/>
                </a:lnTo>
                <a:lnTo>
                  <a:pt x="923772" y="168592"/>
                </a:lnTo>
                <a:lnTo>
                  <a:pt x="923772" y="443014"/>
                </a:lnTo>
                <a:lnTo>
                  <a:pt x="920267" y="448119"/>
                </a:lnTo>
                <a:lnTo>
                  <a:pt x="915060" y="450138"/>
                </a:lnTo>
                <a:lnTo>
                  <a:pt x="913561" y="450773"/>
                </a:lnTo>
                <a:lnTo>
                  <a:pt x="911872" y="451091"/>
                </a:lnTo>
                <a:lnTo>
                  <a:pt x="911771" y="477329"/>
                </a:lnTo>
                <a:lnTo>
                  <a:pt x="911771" y="756856"/>
                </a:lnTo>
                <a:lnTo>
                  <a:pt x="38354" y="756856"/>
                </a:lnTo>
                <a:lnTo>
                  <a:pt x="38354" y="477329"/>
                </a:lnTo>
                <a:lnTo>
                  <a:pt x="243827" y="477329"/>
                </a:lnTo>
                <a:lnTo>
                  <a:pt x="244894" y="481368"/>
                </a:lnTo>
                <a:lnTo>
                  <a:pt x="254304" y="502831"/>
                </a:lnTo>
                <a:lnTo>
                  <a:pt x="269773" y="519595"/>
                </a:lnTo>
                <a:lnTo>
                  <a:pt x="289788" y="530491"/>
                </a:lnTo>
                <a:lnTo>
                  <a:pt x="312877" y="534390"/>
                </a:lnTo>
                <a:lnTo>
                  <a:pt x="335978" y="530491"/>
                </a:lnTo>
                <a:lnTo>
                  <a:pt x="371462" y="502831"/>
                </a:lnTo>
                <a:lnTo>
                  <a:pt x="381838" y="477329"/>
                </a:lnTo>
                <a:lnTo>
                  <a:pt x="568286" y="477329"/>
                </a:lnTo>
                <a:lnTo>
                  <a:pt x="594118" y="519595"/>
                </a:lnTo>
                <a:lnTo>
                  <a:pt x="637235" y="534390"/>
                </a:lnTo>
                <a:lnTo>
                  <a:pt x="660336" y="530491"/>
                </a:lnTo>
                <a:lnTo>
                  <a:pt x="695820" y="502831"/>
                </a:lnTo>
                <a:lnTo>
                  <a:pt x="706196" y="477329"/>
                </a:lnTo>
                <a:lnTo>
                  <a:pt x="911771" y="477329"/>
                </a:lnTo>
                <a:lnTo>
                  <a:pt x="911771" y="451091"/>
                </a:lnTo>
                <a:lnTo>
                  <a:pt x="706196" y="451091"/>
                </a:lnTo>
                <a:lnTo>
                  <a:pt x="705243" y="447052"/>
                </a:lnTo>
                <a:lnTo>
                  <a:pt x="695820" y="425589"/>
                </a:lnTo>
                <a:lnTo>
                  <a:pt x="690918" y="420281"/>
                </a:lnTo>
                <a:lnTo>
                  <a:pt x="681113" y="409651"/>
                </a:lnTo>
                <a:lnTo>
                  <a:pt x="681113" y="461810"/>
                </a:lnTo>
                <a:lnTo>
                  <a:pt x="681113" y="466598"/>
                </a:lnTo>
                <a:lnTo>
                  <a:pt x="680897" y="468947"/>
                </a:lnTo>
                <a:lnTo>
                  <a:pt x="652551" y="505320"/>
                </a:lnTo>
                <a:lnTo>
                  <a:pt x="637235" y="508139"/>
                </a:lnTo>
                <a:lnTo>
                  <a:pt x="621931" y="505320"/>
                </a:lnTo>
                <a:lnTo>
                  <a:pt x="596074" y="477329"/>
                </a:lnTo>
                <a:lnTo>
                  <a:pt x="593356" y="466598"/>
                </a:lnTo>
                <a:lnTo>
                  <a:pt x="593356" y="461810"/>
                </a:lnTo>
                <a:lnTo>
                  <a:pt x="621931" y="423087"/>
                </a:lnTo>
                <a:lnTo>
                  <a:pt x="637235" y="420281"/>
                </a:lnTo>
                <a:lnTo>
                  <a:pt x="652551" y="423087"/>
                </a:lnTo>
                <a:lnTo>
                  <a:pt x="680580" y="457263"/>
                </a:lnTo>
                <a:lnTo>
                  <a:pt x="681113" y="461810"/>
                </a:lnTo>
                <a:lnTo>
                  <a:pt x="681113" y="409651"/>
                </a:lnTo>
                <a:lnTo>
                  <a:pt x="680364" y="408838"/>
                </a:lnTo>
                <a:lnTo>
                  <a:pt x="660336" y="397941"/>
                </a:lnTo>
                <a:lnTo>
                  <a:pt x="637235" y="394042"/>
                </a:lnTo>
                <a:lnTo>
                  <a:pt x="614146" y="397941"/>
                </a:lnTo>
                <a:lnTo>
                  <a:pt x="594118" y="408838"/>
                </a:lnTo>
                <a:lnTo>
                  <a:pt x="578662" y="425589"/>
                </a:lnTo>
                <a:lnTo>
                  <a:pt x="569252" y="447052"/>
                </a:lnTo>
                <a:lnTo>
                  <a:pt x="568363" y="450773"/>
                </a:lnTo>
                <a:lnTo>
                  <a:pt x="568286" y="451091"/>
                </a:lnTo>
                <a:lnTo>
                  <a:pt x="381838" y="451091"/>
                </a:lnTo>
                <a:lnTo>
                  <a:pt x="380771" y="447052"/>
                </a:lnTo>
                <a:lnTo>
                  <a:pt x="371424" y="425589"/>
                </a:lnTo>
                <a:lnTo>
                  <a:pt x="366522" y="420281"/>
                </a:lnTo>
                <a:lnTo>
                  <a:pt x="356768" y="409689"/>
                </a:lnTo>
                <a:lnTo>
                  <a:pt x="356768" y="461810"/>
                </a:lnTo>
                <a:lnTo>
                  <a:pt x="356768" y="466598"/>
                </a:lnTo>
                <a:lnTo>
                  <a:pt x="356552" y="468947"/>
                </a:lnTo>
                <a:lnTo>
                  <a:pt x="328142" y="505320"/>
                </a:lnTo>
                <a:lnTo>
                  <a:pt x="312877" y="508139"/>
                </a:lnTo>
                <a:lnTo>
                  <a:pt x="297561" y="505320"/>
                </a:lnTo>
                <a:lnTo>
                  <a:pt x="284441" y="497547"/>
                </a:lnTo>
                <a:lnTo>
                  <a:pt x="274701" y="485825"/>
                </a:lnTo>
                <a:lnTo>
                  <a:pt x="271716" y="477329"/>
                </a:lnTo>
                <a:lnTo>
                  <a:pt x="269544" y="471170"/>
                </a:lnTo>
                <a:lnTo>
                  <a:pt x="269125" y="468947"/>
                </a:lnTo>
                <a:lnTo>
                  <a:pt x="268909" y="466598"/>
                </a:lnTo>
                <a:lnTo>
                  <a:pt x="268909" y="461810"/>
                </a:lnTo>
                <a:lnTo>
                  <a:pt x="269125" y="459486"/>
                </a:lnTo>
                <a:lnTo>
                  <a:pt x="269544" y="457263"/>
                </a:lnTo>
                <a:lnTo>
                  <a:pt x="271716" y="451091"/>
                </a:lnTo>
                <a:lnTo>
                  <a:pt x="274701" y="442595"/>
                </a:lnTo>
                <a:lnTo>
                  <a:pt x="284441" y="430872"/>
                </a:lnTo>
                <a:lnTo>
                  <a:pt x="297561" y="423087"/>
                </a:lnTo>
                <a:lnTo>
                  <a:pt x="312877" y="420281"/>
                </a:lnTo>
                <a:lnTo>
                  <a:pt x="328142" y="423087"/>
                </a:lnTo>
                <a:lnTo>
                  <a:pt x="356235" y="457263"/>
                </a:lnTo>
                <a:lnTo>
                  <a:pt x="356768" y="461810"/>
                </a:lnTo>
                <a:lnTo>
                  <a:pt x="356768" y="409689"/>
                </a:lnTo>
                <a:lnTo>
                  <a:pt x="355993" y="408838"/>
                </a:lnTo>
                <a:lnTo>
                  <a:pt x="335978" y="397941"/>
                </a:lnTo>
                <a:lnTo>
                  <a:pt x="312877" y="394042"/>
                </a:lnTo>
                <a:lnTo>
                  <a:pt x="289725" y="397941"/>
                </a:lnTo>
                <a:lnTo>
                  <a:pt x="269684" y="408838"/>
                </a:lnTo>
                <a:lnTo>
                  <a:pt x="254241" y="425589"/>
                </a:lnTo>
                <a:lnTo>
                  <a:pt x="244894" y="447052"/>
                </a:lnTo>
                <a:lnTo>
                  <a:pt x="243916" y="450773"/>
                </a:lnTo>
                <a:lnTo>
                  <a:pt x="243827" y="451091"/>
                </a:lnTo>
                <a:lnTo>
                  <a:pt x="38265" y="451091"/>
                </a:lnTo>
                <a:lnTo>
                  <a:pt x="36550" y="450773"/>
                </a:lnTo>
                <a:lnTo>
                  <a:pt x="34963" y="450138"/>
                </a:lnTo>
                <a:lnTo>
                  <a:pt x="29756" y="448119"/>
                </a:lnTo>
                <a:lnTo>
                  <a:pt x="26250" y="443014"/>
                </a:lnTo>
                <a:lnTo>
                  <a:pt x="26250" y="168592"/>
                </a:lnTo>
                <a:lnTo>
                  <a:pt x="923772" y="168592"/>
                </a:lnTo>
                <a:lnTo>
                  <a:pt x="923772" y="142341"/>
                </a:lnTo>
                <a:lnTo>
                  <a:pt x="613664" y="142341"/>
                </a:lnTo>
                <a:lnTo>
                  <a:pt x="613664" y="64160"/>
                </a:lnTo>
                <a:lnTo>
                  <a:pt x="608609" y="39217"/>
                </a:lnTo>
                <a:lnTo>
                  <a:pt x="599922" y="26339"/>
                </a:lnTo>
                <a:lnTo>
                  <a:pt x="594842" y="18808"/>
                </a:lnTo>
                <a:lnTo>
                  <a:pt x="587298" y="13728"/>
                </a:lnTo>
                <a:lnTo>
                  <a:pt x="587298" y="64160"/>
                </a:lnTo>
                <a:lnTo>
                  <a:pt x="587298" y="142341"/>
                </a:lnTo>
                <a:lnTo>
                  <a:pt x="362712" y="142341"/>
                </a:lnTo>
                <a:lnTo>
                  <a:pt x="362712" y="64160"/>
                </a:lnTo>
                <a:lnTo>
                  <a:pt x="365696" y="49428"/>
                </a:lnTo>
                <a:lnTo>
                  <a:pt x="373811" y="37401"/>
                </a:lnTo>
                <a:lnTo>
                  <a:pt x="385838" y="29311"/>
                </a:lnTo>
                <a:lnTo>
                  <a:pt x="400532" y="26339"/>
                </a:lnTo>
                <a:lnTo>
                  <a:pt x="549478" y="26339"/>
                </a:lnTo>
                <a:lnTo>
                  <a:pt x="564222" y="29311"/>
                </a:lnTo>
                <a:lnTo>
                  <a:pt x="576237" y="37401"/>
                </a:lnTo>
                <a:lnTo>
                  <a:pt x="584339" y="49428"/>
                </a:lnTo>
                <a:lnTo>
                  <a:pt x="587298" y="64160"/>
                </a:lnTo>
                <a:lnTo>
                  <a:pt x="587298" y="13728"/>
                </a:lnTo>
                <a:lnTo>
                  <a:pt x="574433" y="5041"/>
                </a:lnTo>
                <a:lnTo>
                  <a:pt x="549478" y="0"/>
                </a:lnTo>
                <a:lnTo>
                  <a:pt x="400532" y="0"/>
                </a:lnTo>
                <a:lnTo>
                  <a:pt x="375640" y="5041"/>
                </a:lnTo>
                <a:lnTo>
                  <a:pt x="355269" y="18808"/>
                </a:lnTo>
                <a:lnTo>
                  <a:pt x="341528" y="39217"/>
                </a:lnTo>
                <a:lnTo>
                  <a:pt x="336473" y="64160"/>
                </a:lnTo>
                <a:lnTo>
                  <a:pt x="336473" y="142341"/>
                </a:lnTo>
                <a:lnTo>
                  <a:pt x="5956" y="142341"/>
                </a:lnTo>
                <a:lnTo>
                  <a:pt x="0" y="148196"/>
                </a:lnTo>
                <a:lnTo>
                  <a:pt x="0" y="437489"/>
                </a:lnTo>
                <a:lnTo>
                  <a:pt x="12128" y="465747"/>
                </a:lnTo>
                <a:lnTo>
                  <a:pt x="12128" y="777252"/>
                </a:lnTo>
                <a:lnTo>
                  <a:pt x="17957" y="783209"/>
                </a:lnTo>
                <a:lnTo>
                  <a:pt x="932167" y="783209"/>
                </a:lnTo>
                <a:lnTo>
                  <a:pt x="938009" y="777252"/>
                </a:lnTo>
                <a:lnTo>
                  <a:pt x="938009" y="756856"/>
                </a:lnTo>
                <a:lnTo>
                  <a:pt x="938009" y="477329"/>
                </a:lnTo>
                <a:lnTo>
                  <a:pt x="938009" y="465747"/>
                </a:lnTo>
                <a:lnTo>
                  <a:pt x="939292" y="464261"/>
                </a:lnTo>
                <a:lnTo>
                  <a:pt x="943978" y="458216"/>
                </a:lnTo>
                <a:lnTo>
                  <a:pt x="947343" y="451662"/>
                </a:lnTo>
                <a:lnTo>
                  <a:pt x="947508" y="451091"/>
                </a:lnTo>
                <a:lnTo>
                  <a:pt x="949413" y="444690"/>
                </a:lnTo>
                <a:lnTo>
                  <a:pt x="950125" y="437489"/>
                </a:lnTo>
                <a:lnTo>
                  <a:pt x="950125" y="168592"/>
                </a:lnTo>
                <a:lnTo>
                  <a:pt x="950125" y="14819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180213" y="9304215"/>
            <a:ext cx="1115695" cy="657225"/>
          </a:xfrm>
          <a:custGeom>
            <a:avLst/>
            <a:gdLst/>
            <a:ahLst/>
            <a:cxnLst/>
            <a:rect l="l" t="t" r="r" b="b"/>
            <a:pathLst>
              <a:path w="1115695" h="657225">
                <a:moveTo>
                  <a:pt x="374742" y="269730"/>
                </a:moveTo>
                <a:lnTo>
                  <a:pt x="365884" y="269730"/>
                </a:lnTo>
                <a:lnTo>
                  <a:pt x="361727" y="271447"/>
                </a:lnTo>
                <a:lnTo>
                  <a:pt x="1727" y="631457"/>
                </a:lnTo>
                <a:lnTo>
                  <a:pt x="0" y="635635"/>
                </a:lnTo>
                <a:lnTo>
                  <a:pt x="10" y="644462"/>
                </a:lnTo>
                <a:lnTo>
                  <a:pt x="1738" y="648608"/>
                </a:lnTo>
                <a:lnTo>
                  <a:pt x="8031" y="654870"/>
                </a:lnTo>
                <a:lnTo>
                  <a:pt x="12188" y="656608"/>
                </a:lnTo>
                <a:lnTo>
                  <a:pt x="20973" y="656608"/>
                </a:lnTo>
                <a:lnTo>
                  <a:pt x="25130" y="654870"/>
                </a:lnTo>
                <a:lnTo>
                  <a:pt x="370334" y="309676"/>
                </a:lnTo>
                <a:lnTo>
                  <a:pt x="417134" y="309676"/>
                </a:lnTo>
                <a:lnTo>
                  <a:pt x="378920" y="271447"/>
                </a:lnTo>
                <a:lnTo>
                  <a:pt x="374742" y="269730"/>
                </a:lnTo>
                <a:close/>
              </a:path>
              <a:path w="1115695" h="657225">
                <a:moveTo>
                  <a:pt x="417134" y="309676"/>
                </a:moveTo>
                <a:lnTo>
                  <a:pt x="370334" y="309676"/>
                </a:lnTo>
                <a:lnTo>
                  <a:pt x="398898" y="338230"/>
                </a:lnTo>
                <a:lnTo>
                  <a:pt x="128289" y="608871"/>
                </a:lnTo>
                <a:lnTo>
                  <a:pt x="126561" y="613007"/>
                </a:lnTo>
                <a:lnTo>
                  <a:pt x="126551" y="621844"/>
                </a:lnTo>
                <a:lnTo>
                  <a:pt x="128278" y="626022"/>
                </a:lnTo>
                <a:lnTo>
                  <a:pt x="134550" y="632284"/>
                </a:lnTo>
                <a:lnTo>
                  <a:pt x="138697" y="634012"/>
                </a:lnTo>
                <a:lnTo>
                  <a:pt x="147555" y="634012"/>
                </a:lnTo>
                <a:lnTo>
                  <a:pt x="151702" y="632284"/>
                </a:lnTo>
                <a:lnTo>
                  <a:pt x="422301" y="361695"/>
                </a:lnTo>
                <a:lnTo>
                  <a:pt x="469132" y="361695"/>
                </a:lnTo>
                <a:lnTo>
                  <a:pt x="417134" y="309676"/>
                </a:lnTo>
                <a:close/>
              </a:path>
              <a:path w="1115695" h="657225">
                <a:moveTo>
                  <a:pt x="469132" y="361695"/>
                </a:moveTo>
                <a:lnTo>
                  <a:pt x="422301" y="361695"/>
                </a:lnTo>
                <a:lnTo>
                  <a:pt x="597196" y="536601"/>
                </a:lnTo>
                <a:lnTo>
                  <a:pt x="601363" y="538318"/>
                </a:lnTo>
                <a:lnTo>
                  <a:pt x="610253" y="538318"/>
                </a:lnTo>
                <a:lnTo>
                  <a:pt x="614410" y="536601"/>
                </a:lnTo>
                <a:lnTo>
                  <a:pt x="617499" y="533470"/>
                </a:lnTo>
                <a:lnTo>
                  <a:pt x="652626" y="498351"/>
                </a:lnTo>
                <a:lnTo>
                  <a:pt x="605793" y="498351"/>
                </a:lnTo>
                <a:lnTo>
                  <a:pt x="579322" y="471891"/>
                </a:lnTo>
                <a:lnTo>
                  <a:pt x="602772" y="448436"/>
                </a:lnTo>
                <a:lnTo>
                  <a:pt x="555909" y="448436"/>
                </a:lnTo>
                <a:lnTo>
                  <a:pt x="469132" y="361695"/>
                </a:lnTo>
                <a:close/>
              </a:path>
              <a:path w="1115695" h="657225">
                <a:moveTo>
                  <a:pt x="812761" y="285268"/>
                </a:moveTo>
                <a:lnTo>
                  <a:pt x="765903" y="285268"/>
                </a:lnTo>
                <a:lnTo>
                  <a:pt x="792415" y="311770"/>
                </a:lnTo>
                <a:lnTo>
                  <a:pt x="605793" y="498351"/>
                </a:lnTo>
                <a:lnTo>
                  <a:pt x="652626" y="498351"/>
                </a:lnTo>
                <a:lnTo>
                  <a:pt x="815828" y="335183"/>
                </a:lnTo>
                <a:lnTo>
                  <a:pt x="862703" y="335183"/>
                </a:lnTo>
                <a:lnTo>
                  <a:pt x="812761" y="285268"/>
                </a:lnTo>
                <a:close/>
              </a:path>
              <a:path w="1115695" h="657225">
                <a:moveTo>
                  <a:pt x="862703" y="335183"/>
                </a:moveTo>
                <a:lnTo>
                  <a:pt x="815828" y="335183"/>
                </a:lnTo>
                <a:lnTo>
                  <a:pt x="965269" y="484571"/>
                </a:lnTo>
                <a:lnTo>
                  <a:pt x="969415" y="486288"/>
                </a:lnTo>
                <a:lnTo>
                  <a:pt x="975771" y="486288"/>
                </a:lnTo>
                <a:lnTo>
                  <a:pt x="977635" y="485974"/>
                </a:lnTo>
                <a:lnTo>
                  <a:pt x="985404" y="483220"/>
                </a:lnTo>
                <a:lnTo>
                  <a:pt x="989676" y="477755"/>
                </a:lnTo>
                <a:lnTo>
                  <a:pt x="994214" y="433348"/>
                </a:lnTo>
                <a:lnTo>
                  <a:pt x="960923" y="433348"/>
                </a:lnTo>
                <a:lnTo>
                  <a:pt x="862703" y="335183"/>
                </a:lnTo>
                <a:close/>
              </a:path>
              <a:path w="1115695" h="657225">
                <a:moveTo>
                  <a:pt x="1102918" y="0"/>
                </a:moveTo>
                <a:lnTo>
                  <a:pt x="1096710" y="0"/>
                </a:lnTo>
                <a:lnTo>
                  <a:pt x="724375" y="38072"/>
                </a:lnTo>
                <a:lnTo>
                  <a:pt x="718899" y="42344"/>
                </a:lnTo>
                <a:lnTo>
                  <a:pt x="714669" y="54312"/>
                </a:lnTo>
                <a:lnTo>
                  <a:pt x="716208" y="61097"/>
                </a:lnTo>
                <a:lnTo>
                  <a:pt x="720669" y="65610"/>
                </a:lnTo>
                <a:lnTo>
                  <a:pt x="767097" y="111975"/>
                </a:lnTo>
                <a:lnTo>
                  <a:pt x="637111" y="125336"/>
                </a:lnTo>
                <a:lnTo>
                  <a:pt x="631645" y="129608"/>
                </a:lnTo>
                <a:lnTo>
                  <a:pt x="627415" y="141566"/>
                </a:lnTo>
                <a:lnTo>
                  <a:pt x="628944" y="148351"/>
                </a:lnTo>
                <a:lnTo>
                  <a:pt x="633415" y="152874"/>
                </a:lnTo>
                <a:lnTo>
                  <a:pt x="742490" y="261845"/>
                </a:lnTo>
                <a:lnTo>
                  <a:pt x="555909" y="448436"/>
                </a:lnTo>
                <a:lnTo>
                  <a:pt x="602772" y="448436"/>
                </a:lnTo>
                <a:lnTo>
                  <a:pt x="765903" y="285268"/>
                </a:lnTo>
                <a:lnTo>
                  <a:pt x="812761" y="285268"/>
                </a:lnTo>
                <a:lnTo>
                  <a:pt x="681466" y="154047"/>
                </a:lnTo>
                <a:lnTo>
                  <a:pt x="992744" y="122121"/>
                </a:lnTo>
                <a:lnTo>
                  <a:pt x="1026026" y="122121"/>
                </a:lnTo>
                <a:lnTo>
                  <a:pt x="1027513" y="107577"/>
                </a:lnTo>
                <a:lnTo>
                  <a:pt x="809525" y="107577"/>
                </a:lnTo>
                <a:lnTo>
                  <a:pt x="768772" y="66835"/>
                </a:lnTo>
                <a:lnTo>
                  <a:pt x="1079862" y="35004"/>
                </a:lnTo>
                <a:lnTo>
                  <a:pt x="1113138" y="35004"/>
                </a:lnTo>
                <a:lnTo>
                  <a:pt x="1115369" y="13172"/>
                </a:lnTo>
                <a:lnTo>
                  <a:pt x="1113631" y="8292"/>
                </a:lnTo>
                <a:lnTo>
                  <a:pt x="1107013" y="1696"/>
                </a:lnTo>
                <a:lnTo>
                  <a:pt x="1102918" y="0"/>
                </a:lnTo>
                <a:close/>
              </a:path>
              <a:path w="1115695" h="657225">
                <a:moveTo>
                  <a:pt x="1026026" y="122121"/>
                </a:moveTo>
                <a:lnTo>
                  <a:pt x="992744" y="122121"/>
                </a:lnTo>
                <a:lnTo>
                  <a:pt x="960923" y="433348"/>
                </a:lnTo>
                <a:lnTo>
                  <a:pt x="994214" y="433348"/>
                </a:lnTo>
                <a:lnTo>
                  <a:pt x="1002932" y="348020"/>
                </a:lnTo>
                <a:lnTo>
                  <a:pt x="1081151" y="348020"/>
                </a:lnTo>
                <a:lnTo>
                  <a:pt x="1081333" y="346240"/>
                </a:lnTo>
                <a:lnTo>
                  <a:pt x="1048030" y="346240"/>
                </a:lnTo>
                <a:lnTo>
                  <a:pt x="1007278" y="305488"/>
                </a:lnTo>
                <a:lnTo>
                  <a:pt x="1026026" y="122121"/>
                </a:lnTo>
                <a:close/>
              </a:path>
              <a:path w="1115695" h="657225">
                <a:moveTo>
                  <a:pt x="1081151" y="348020"/>
                </a:moveTo>
                <a:lnTo>
                  <a:pt x="1002932" y="348020"/>
                </a:lnTo>
                <a:lnTo>
                  <a:pt x="1049235" y="394323"/>
                </a:lnTo>
                <a:lnTo>
                  <a:pt x="1052365" y="397411"/>
                </a:lnTo>
                <a:lnTo>
                  <a:pt x="1056627" y="399181"/>
                </a:lnTo>
                <a:lnTo>
                  <a:pt x="1062878" y="399181"/>
                </a:lnTo>
                <a:lnTo>
                  <a:pt x="1081151" y="348020"/>
                </a:lnTo>
                <a:close/>
              </a:path>
              <a:path w="1115695" h="657225">
                <a:moveTo>
                  <a:pt x="1113138" y="35004"/>
                </a:moveTo>
                <a:lnTo>
                  <a:pt x="1079862" y="35004"/>
                </a:lnTo>
                <a:lnTo>
                  <a:pt x="1048030" y="346240"/>
                </a:lnTo>
                <a:lnTo>
                  <a:pt x="1081333" y="346240"/>
                </a:lnTo>
                <a:lnTo>
                  <a:pt x="1113138" y="35004"/>
                </a:lnTo>
                <a:close/>
              </a:path>
              <a:path w="1115695" h="657225">
                <a:moveTo>
                  <a:pt x="1015943" y="87117"/>
                </a:moveTo>
                <a:lnTo>
                  <a:pt x="1009602" y="87117"/>
                </a:lnTo>
                <a:lnTo>
                  <a:pt x="809525" y="107577"/>
                </a:lnTo>
                <a:lnTo>
                  <a:pt x="1027513" y="107577"/>
                </a:lnTo>
                <a:lnTo>
                  <a:pt x="1028240" y="100300"/>
                </a:lnTo>
                <a:lnTo>
                  <a:pt x="1026513" y="95410"/>
                </a:lnTo>
                <a:lnTo>
                  <a:pt x="1019853" y="88751"/>
                </a:lnTo>
                <a:lnTo>
                  <a:pt x="1015943" y="8711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738740" y="7636325"/>
            <a:ext cx="610870" cy="972185"/>
          </a:xfrm>
          <a:custGeom>
            <a:avLst/>
            <a:gdLst/>
            <a:ahLst/>
            <a:cxnLst/>
            <a:rect l="l" t="t" r="r" b="b"/>
            <a:pathLst>
              <a:path w="610870" h="972184">
                <a:moveTo>
                  <a:pt x="353402" y="74193"/>
                </a:moveTo>
                <a:lnTo>
                  <a:pt x="345655" y="66459"/>
                </a:lnTo>
                <a:lnTo>
                  <a:pt x="208432" y="66459"/>
                </a:lnTo>
                <a:lnTo>
                  <a:pt x="200672" y="74193"/>
                </a:lnTo>
                <a:lnTo>
                  <a:pt x="200672" y="93294"/>
                </a:lnTo>
                <a:lnTo>
                  <a:pt x="208432" y="101028"/>
                </a:lnTo>
                <a:lnTo>
                  <a:pt x="336118" y="101028"/>
                </a:lnTo>
                <a:lnTo>
                  <a:pt x="345655" y="101028"/>
                </a:lnTo>
                <a:lnTo>
                  <a:pt x="353402" y="93294"/>
                </a:lnTo>
                <a:lnTo>
                  <a:pt x="353402" y="74193"/>
                </a:lnTo>
                <a:close/>
              </a:path>
              <a:path w="610870" h="972184">
                <a:moveTo>
                  <a:pt x="554050" y="145643"/>
                </a:moveTo>
                <a:lnTo>
                  <a:pt x="546608" y="99656"/>
                </a:lnTo>
                <a:lnTo>
                  <a:pt x="525907" y="59677"/>
                </a:lnTo>
                <a:lnTo>
                  <a:pt x="494360" y="28143"/>
                </a:lnTo>
                <a:lnTo>
                  <a:pt x="454380" y="7442"/>
                </a:lnTo>
                <a:lnTo>
                  <a:pt x="408393" y="0"/>
                </a:lnTo>
                <a:lnTo>
                  <a:pt x="145643" y="0"/>
                </a:lnTo>
                <a:lnTo>
                  <a:pt x="99656" y="7442"/>
                </a:lnTo>
                <a:lnTo>
                  <a:pt x="59690" y="28143"/>
                </a:lnTo>
                <a:lnTo>
                  <a:pt x="28143" y="59677"/>
                </a:lnTo>
                <a:lnTo>
                  <a:pt x="7442" y="99656"/>
                </a:lnTo>
                <a:lnTo>
                  <a:pt x="0" y="145643"/>
                </a:lnTo>
                <a:lnTo>
                  <a:pt x="0" y="684047"/>
                </a:lnTo>
                <a:lnTo>
                  <a:pt x="7442" y="730034"/>
                </a:lnTo>
                <a:lnTo>
                  <a:pt x="28143" y="770013"/>
                </a:lnTo>
                <a:lnTo>
                  <a:pt x="59690" y="801560"/>
                </a:lnTo>
                <a:lnTo>
                  <a:pt x="99656" y="822261"/>
                </a:lnTo>
                <a:lnTo>
                  <a:pt x="145643" y="829691"/>
                </a:lnTo>
                <a:lnTo>
                  <a:pt x="207060" y="829691"/>
                </a:lnTo>
                <a:lnTo>
                  <a:pt x="214807" y="821969"/>
                </a:lnTo>
                <a:lnTo>
                  <a:pt x="214807" y="802868"/>
                </a:lnTo>
                <a:lnTo>
                  <a:pt x="207060" y="795134"/>
                </a:lnTo>
                <a:lnTo>
                  <a:pt x="145643" y="795134"/>
                </a:lnTo>
                <a:lnTo>
                  <a:pt x="106337" y="787933"/>
                </a:lnTo>
                <a:lnTo>
                  <a:pt x="73215" y="768121"/>
                </a:lnTo>
                <a:lnTo>
                  <a:pt x="48907" y="738352"/>
                </a:lnTo>
                <a:lnTo>
                  <a:pt x="36055" y="701306"/>
                </a:lnTo>
                <a:lnTo>
                  <a:pt x="127711" y="701306"/>
                </a:lnTo>
                <a:lnTo>
                  <a:pt x="135458" y="693547"/>
                </a:lnTo>
                <a:lnTo>
                  <a:pt x="135458" y="674458"/>
                </a:lnTo>
                <a:lnTo>
                  <a:pt x="127711" y="666724"/>
                </a:lnTo>
                <a:lnTo>
                  <a:pt x="34582" y="666724"/>
                </a:lnTo>
                <a:lnTo>
                  <a:pt x="34582" y="145643"/>
                </a:lnTo>
                <a:lnTo>
                  <a:pt x="43319" y="102450"/>
                </a:lnTo>
                <a:lnTo>
                  <a:pt x="67144" y="67144"/>
                </a:lnTo>
                <a:lnTo>
                  <a:pt x="102450" y="43319"/>
                </a:lnTo>
                <a:lnTo>
                  <a:pt x="145643" y="34582"/>
                </a:lnTo>
                <a:lnTo>
                  <a:pt x="408393" y="34582"/>
                </a:lnTo>
                <a:lnTo>
                  <a:pt x="451599" y="43319"/>
                </a:lnTo>
                <a:lnTo>
                  <a:pt x="486905" y="67144"/>
                </a:lnTo>
                <a:lnTo>
                  <a:pt x="510717" y="102450"/>
                </a:lnTo>
                <a:lnTo>
                  <a:pt x="519468" y="145643"/>
                </a:lnTo>
                <a:lnTo>
                  <a:pt x="519468" y="518972"/>
                </a:lnTo>
                <a:lnTo>
                  <a:pt x="527227" y="526719"/>
                </a:lnTo>
                <a:lnTo>
                  <a:pt x="546315" y="526719"/>
                </a:lnTo>
                <a:lnTo>
                  <a:pt x="554050" y="518972"/>
                </a:lnTo>
                <a:lnTo>
                  <a:pt x="554050" y="145643"/>
                </a:lnTo>
                <a:close/>
              </a:path>
              <a:path w="610870" h="972184">
                <a:moveTo>
                  <a:pt x="610400" y="606069"/>
                </a:moveTo>
                <a:lnTo>
                  <a:pt x="594448" y="567944"/>
                </a:lnTo>
                <a:lnTo>
                  <a:pt x="580364" y="558596"/>
                </a:lnTo>
                <a:lnTo>
                  <a:pt x="580364" y="606069"/>
                </a:lnTo>
                <a:lnTo>
                  <a:pt x="580364" y="728560"/>
                </a:lnTo>
                <a:lnTo>
                  <a:pt x="571347" y="759917"/>
                </a:lnTo>
                <a:lnTo>
                  <a:pt x="556056" y="816686"/>
                </a:lnTo>
                <a:lnTo>
                  <a:pt x="540334" y="882738"/>
                </a:lnTo>
                <a:lnTo>
                  <a:pt x="530009" y="941959"/>
                </a:lnTo>
                <a:lnTo>
                  <a:pt x="318871" y="941959"/>
                </a:lnTo>
                <a:lnTo>
                  <a:pt x="289979" y="862063"/>
                </a:lnTo>
                <a:lnTo>
                  <a:pt x="266077" y="808685"/>
                </a:lnTo>
                <a:lnTo>
                  <a:pt x="236982" y="756793"/>
                </a:lnTo>
                <a:lnTo>
                  <a:pt x="203530" y="714197"/>
                </a:lnTo>
                <a:lnTo>
                  <a:pt x="191579" y="697128"/>
                </a:lnTo>
                <a:lnTo>
                  <a:pt x="184492" y="675386"/>
                </a:lnTo>
                <a:lnTo>
                  <a:pt x="183222" y="654024"/>
                </a:lnTo>
                <a:lnTo>
                  <a:pt x="188772" y="638124"/>
                </a:lnTo>
                <a:lnTo>
                  <a:pt x="199796" y="632536"/>
                </a:lnTo>
                <a:lnTo>
                  <a:pt x="216966" y="634339"/>
                </a:lnTo>
                <a:lnTo>
                  <a:pt x="239268" y="643178"/>
                </a:lnTo>
                <a:lnTo>
                  <a:pt x="265684" y="658736"/>
                </a:lnTo>
                <a:lnTo>
                  <a:pt x="265684" y="739267"/>
                </a:lnTo>
                <a:lnTo>
                  <a:pt x="272326" y="745896"/>
                </a:lnTo>
                <a:lnTo>
                  <a:pt x="288963" y="745896"/>
                </a:lnTo>
                <a:lnTo>
                  <a:pt x="295706" y="739267"/>
                </a:lnTo>
                <a:lnTo>
                  <a:pt x="295706" y="632536"/>
                </a:lnTo>
                <a:lnTo>
                  <a:pt x="295706" y="623214"/>
                </a:lnTo>
                <a:lnTo>
                  <a:pt x="295706" y="389978"/>
                </a:lnTo>
                <a:lnTo>
                  <a:pt x="298259" y="384162"/>
                </a:lnTo>
                <a:lnTo>
                  <a:pt x="314667" y="372529"/>
                </a:lnTo>
                <a:lnTo>
                  <a:pt x="327926" y="372529"/>
                </a:lnTo>
                <a:lnTo>
                  <a:pt x="334683" y="376008"/>
                </a:lnTo>
                <a:lnTo>
                  <a:pt x="338988" y="381482"/>
                </a:lnTo>
                <a:lnTo>
                  <a:pt x="342239" y="385673"/>
                </a:lnTo>
                <a:lnTo>
                  <a:pt x="344220" y="390791"/>
                </a:lnTo>
                <a:lnTo>
                  <a:pt x="344220" y="622681"/>
                </a:lnTo>
                <a:lnTo>
                  <a:pt x="350964" y="629424"/>
                </a:lnTo>
                <a:lnTo>
                  <a:pt x="364375" y="629424"/>
                </a:lnTo>
                <a:lnTo>
                  <a:pt x="368655" y="626719"/>
                </a:lnTo>
                <a:lnTo>
                  <a:pt x="371348" y="622820"/>
                </a:lnTo>
                <a:lnTo>
                  <a:pt x="373062" y="620382"/>
                </a:lnTo>
                <a:lnTo>
                  <a:pt x="374281" y="617575"/>
                </a:lnTo>
                <a:lnTo>
                  <a:pt x="374281" y="536714"/>
                </a:lnTo>
                <a:lnTo>
                  <a:pt x="376186" y="527418"/>
                </a:lnTo>
                <a:lnTo>
                  <a:pt x="381393" y="519823"/>
                </a:lnTo>
                <a:lnTo>
                  <a:pt x="389229" y="514705"/>
                </a:lnTo>
                <a:lnTo>
                  <a:pt x="398983" y="512826"/>
                </a:lnTo>
                <a:lnTo>
                  <a:pt x="408266" y="514705"/>
                </a:lnTo>
                <a:lnTo>
                  <a:pt x="415874" y="519823"/>
                </a:lnTo>
                <a:lnTo>
                  <a:pt x="421005" y="527418"/>
                </a:lnTo>
                <a:lnTo>
                  <a:pt x="422884" y="536714"/>
                </a:lnTo>
                <a:lnTo>
                  <a:pt x="422884" y="639826"/>
                </a:lnTo>
                <a:lnTo>
                  <a:pt x="429691" y="646645"/>
                </a:lnTo>
                <a:lnTo>
                  <a:pt x="446112" y="646645"/>
                </a:lnTo>
                <a:lnTo>
                  <a:pt x="452920" y="639826"/>
                </a:lnTo>
                <a:lnTo>
                  <a:pt x="452920" y="571042"/>
                </a:lnTo>
                <a:lnTo>
                  <a:pt x="454825" y="561759"/>
                </a:lnTo>
                <a:lnTo>
                  <a:pt x="460057" y="554164"/>
                </a:lnTo>
                <a:lnTo>
                  <a:pt x="467931" y="549033"/>
                </a:lnTo>
                <a:lnTo>
                  <a:pt x="477723" y="547154"/>
                </a:lnTo>
                <a:lnTo>
                  <a:pt x="487019" y="549033"/>
                </a:lnTo>
                <a:lnTo>
                  <a:pt x="494614" y="554164"/>
                </a:lnTo>
                <a:lnTo>
                  <a:pt x="499732" y="561759"/>
                </a:lnTo>
                <a:lnTo>
                  <a:pt x="501611" y="571042"/>
                </a:lnTo>
                <a:lnTo>
                  <a:pt x="501611" y="658888"/>
                </a:lnTo>
                <a:lnTo>
                  <a:pt x="508342" y="665607"/>
                </a:lnTo>
                <a:lnTo>
                  <a:pt x="524929" y="665607"/>
                </a:lnTo>
                <a:lnTo>
                  <a:pt x="531660" y="658888"/>
                </a:lnTo>
                <a:lnTo>
                  <a:pt x="531660" y="606069"/>
                </a:lnTo>
                <a:lnTo>
                  <a:pt x="533552" y="596773"/>
                </a:lnTo>
                <a:lnTo>
                  <a:pt x="538759" y="589191"/>
                </a:lnTo>
                <a:lnTo>
                  <a:pt x="546595" y="584060"/>
                </a:lnTo>
                <a:lnTo>
                  <a:pt x="556348" y="582180"/>
                </a:lnTo>
                <a:lnTo>
                  <a:pt x="565696" y="584060"/>
                </a:lnTo>
                <a:lnTo>
                  <a:pt x="573328" y="589191"/>
                </a:lnTo>
                <a:lnTo>
                  <a:pt x="578472" y="596773"/>
                </a:lnTo>
                <a:lnTo>
                  <a:pt x="580364" y="606069"/>
                </a:lnTo>
                <a:lnTo>
                  <a:pt x="580364" y="558596"/>
                </a:lnTo>
                <a:lnTo>
                  <a:pt x="577037" y="556374"/>
                </a:lnTo>
                <a:lnTo>
                  <a:pt x="555548" y="552132"/>
                </a:lnTo>
                <a:lnTo>
                  <a:pt x="548754" y="552602"/>
                </a:lnTo>
                <a:lnTo>
                  <a:pt x="542226" y="553923"/>
                </a:lnTo>
                <a:lnTo>
                  <a:pt x="536016" y="556018"/>
                </a:lnTo>
                <a:lnTo>
                  <a:pt x="530123" y="558787"/>
                </a:lnTo>
                <a:lnTo>
                  <a:pt x="525221" y="547154"/>
                </a:lnTo>
                <a:lnTo>
                  <a:pt x="495515" y="520280"/>
                </a:lnTo>
                <a:lnTo>
                  <a:pt x="476935" y="517118"/>
                </a:lnTo>
                <a:lnTo>
                  <a:pt x="470039" y="517588"/>
                </a:lnTo>
                <a:lnTo>
                  <a:pt x="463435" y="518934"/>
                </a:lnTo>
                <a:lnTo>
                  <a:pt x="457149" y="521081"/>
                </a:lnTo>
                <a:lnTo>
                  <a:pt x="451218" y="523900"/>
                </a:lnTo>
                <a:lnTo>
                  <a:pt x="446417" y="512826"/>
                </a:lnTo>
                <a:lnTo>
                  <a:pt x="416610" y="485889"/>
                </a:lnTo>
                <a:lnTo>
                  <a:pt x="398183" y="482777"/>
                </a:lnTo>
                <a:lnTo>
                  <a:pt x="389547" y="482777"/>
                </a:lnTo>
                <a:lnTo>
                  <a:pt x="381482" y="485000"/>
                </a:lnTo>
                <a:lnTo>
                  <a:pt x="374230" y="488632"/>
                </a:lnTo>
                <a:lnTo>
                  <a:pt x="374230" y="392887"/>
                </a:lnTo>
                <a:lnTo>
                  <a:pt x="374027" y="390791"/>
                </a:lnTo>
                <a:lnTo>
                  <a:pt x="373951" y="389978"/>
                </a:lnTo>
                <a:lnTo>
                  <a:pt x="373888" y="389394"/>
                </a:lnTo>
                <a:lnTo>
                  <a:pt x="353034" y="353720"/>
                </a:lnTo>
                <a:lnTo>
                  <a:pt x="338988" y="345998"/>
                </a:lnTo>
                <a:lnTo>
                  <a:pt x="332943" y="343662"/>
                </a:lnTo>
                <a:lnTo>
                  <a:pt x="326428" y="342506"/>
                </a:lnTo>
                <a:lnTo>
                  <a:pt x="314553" y="342506"/>
                </a:lnTo>
                <a:lnTo>
                  <a:pt x="274116" y="367372"/>
                </a:lnTo>
                <a:lnTo>
                  <a:pt x="265684" y="396494"/>
                </a:lnTo>
                <a:lnTo>
                  <a:pt x="265684" y="623214"/>
                </a:lnTo>
                <a:lnTo>
                  <a:pt x="227812" y="606069"/>
                </a:lnTo>
                <a:lnTo>
                  <a:pt x="199339" y="602157"/>
                </a:lnTo>
                <a:lnTo>
                  <a:pt x="178993" y="607796"/>
                </a:lnTo>
                <a:lnTo>
                  <a:pt x="165430" y="619239"/>
                </a:lnTo>
                <a:lnTo>
                  <a:pt x="153835" y="646645"/>
                </a:lnTo>
                <a:lnTo>
                  <a:pt x="154317" y="675386"/>
                </a:lnTo>
                <a:lnTo>
                  <a:pt x="154381" y="679234"/>
                </a:lnTo>
                <a:lnTo>
                  <a:pt x="164782" y="710971"/>
                </a:lnTo>
                <a:lnTo>
                  <a:pt x="182689" y="735825"/>
                </a:lnTo>
                <a:lnTo>
                  <a:pt x="218084" y="783043"/>
                </a:lnTo>
                <a:lnTo>
                  <a:pt x="248437" y="841616"/>
                </a:lnTo>
                <a:lnTo>
                  <a:pt x="272148" y="899121"/>
                </a:lnTo>
                <a:lnTo>
                  <a:pt x="287642" y="943127"/>
                </a:lnTo>
                <a:lnTo>
                  <a:pt x="293344" y="961199"/>
                </a:lnTo>
                <a:lnTo>
                  <a:pt x="295236" y="967600"/>
                </a:lnTo>
                <a:lnTo>
                  <a:pt x="301104" y="971994"/>
                </a:lnTo>
                <a:lnTo>
                  <a:pt x="551853" y="971994"/>
                </a:lnTo>
                <a:lnTo>
                  <a:pt x="558469" y="965682"/>
                </a:lnTo>
                <a:lnTo>
                  <a:pt x="558825" y="957656"/>
                </a:lnTo>
                <a:lnTo>
                  <a:pt x="560971" y="941959"/>
                </a:lnTo>
                <a:lnTo>
                  <a:pt x="577786" y="853732"/>
                </a:lnTo>
                <a:lnTo>
                  <a:pt x="592391" y="796823"/>
                </a:lnTo>
                <a:lnTo>
                  <a:pt x="604507" y="753186"/>
                </a:lnTo>
                <a:lnTo>
                  <a:pt x="609879" y="734682"/>
                </a:lnTo>
                <a:lnTo>
                  <a:pt x="609866" y="733602"/>
                </a:lnTo>
                <a:lnTo>
                  <a:pt x="610044" y="732701"/>
                </a:lnTo>
                <a:lnTo>
                  <a:pt x="610400" y="731888"/>
                </a:lnTo>
                <a:lnTo>
                  <a:pt x="610400" y="60606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91673" y="7680641"/>
            <a:ext cx="648970" cy="790575"/>
          </a:xfrm>
          <a:custGeom>
            <a:avLst/>
            <a:gdLst/>
            <a:ahLst/>
            <a:cxnLst/>
            <a:rect l="l" t="t" r="r" b="b"/>
            <a:pathLst>
              <a:path w="648969" h="790575">
                <a:moveTo>
                  <a:pt x="615635" y="0"/>
                </a:moveTo>
                <a:lnTo>
                  <a:pt x="568935" y="15360"/>
                </a:lnTo>
                <a:lnTo>
                  <a:pt x="554025" y="31988"/>
                </a:lnTo>
                <a:lnTo>
                  <a:pt x="533954" y="54221"/>
                </a:lnTo>
                <a:lnTo>
                  <a:pt x="478696" y="100960"/>
                </a:lnTo>
                <a:lnTo>
                  <a:pt x="439989" y="121998"/>
                </a:lnTo>
                <a:lnTo>
                  <a:pt x="391553" y="139171"/>
                </a:lnTo>
                <a:lnTo>
                  <a:pt x="331627" y="150746"/>
                </a:lnTo>
                <a:lnTo>
                  <a:pt x="258091" y="155010"/>
                </a:lnTo>
                <a:lnTo>
                  <a:pt x="118006" y="155010"/>
                </a:lnTo>
                <a:lnTo>
                  <a:pt x="72118" y="164298"/>
                </a:lnTo>
                <a:lnTo>
                  <a:pt x="34603" y="189609"/>
                </a:lnTo>
                <a:lnTo>
                  <a:pt x="9288" y="227120"/>
                </a:lnTo>
                <a:lnTo>
                  <a:pt x="0" y="273007"/>
                </a:lnTo>
                <a:lnTo>
                  <a:pt x="0" y="379004"/>
                </a:lnTo>
                <a:lnTo>
                  <a:pt x="8555" y="423085"/>
                </a:lnTo>
                <a:lnTo>
                  <a:pt x="31972" y="459603"/>
                </a:lnTo>
                <a:lnTo>
                  <a:pt x="66879" y="485222"/>
                </a:lnTo>
                <a:lnTo>
                  <a:pt x="109902" y="496602"/>
                </a:lnTo>
                <a:lnTo>
                  <a:pt x="122640" y="514690"/>
                </a:lnTo>
                <a:lnTo>
                  <a:pt x="137641" y="544663"/>
                </a:lnTo>
                <a:lnTo>
                  <a:pt x="148597" y="585144"/>
                </a:lnTo>
                <a:lnTo>
                  <a:pt x="148707" y="594225"/>
                </a:lnTo>
                <a:lnTo>
                  <a:pt x="148784" y="600566"/>
                </a:lnTo>
                <a:lnTo>
                  <a:pt x="148875" y="608086"/>
                </a:lnTo>
                <a:lnTo>
                  <a:pt x="148994" y="617970"/>
                </a:lnTo>
                <a:lnTo>
                  <a:pt x="149107" y="627310"/>
                </a:lnTo>
                <a:lnTo>
                  <a:pt x="149197" y="634756"/>
                </a:lnTo>
                <a:lnTo>
                  <a:pt x="133132" y="692121"/>
                </a:lnTo>
                <a:lnTo>
                  <a:pt x="94091" y="755861"/>
                </a:lnTo>
                <a:lnTo>
                  <a:pt x="88939" y="762353"/>
                </a:lnTo>
                <a:lnTo>
                  <a:pt x="87976" y="771023"/>
                </a:lnTo>
                <a:lnTo>
                  <a:pt x="95148" y="785860"/>
                </a:lnTo>
                <a:lnTo>
                  <a:pt x="102468" y="790457"/>
                </a:lnTo>
                <a:lnTo>
                  <a:pt x="258934" y="790457"/>
                </a:lnTo>
                <a:lnTo>
                  <a:pt x="293750" y="773065"/>
                </a:lnTo>
                <a:lnTo>
                  <a:pt x="304650" y="756636"/>
                </a:lnTo>
                <a:lnTo>
                  <a:pt x="135556" y="756636"/>
                </a:lnTo>
                <a:lnTo>
                  <a:pt x="166253" y="700298"/>
                </a:lnTo>
                <a:lnTo>
                  <a:pt x="181009" y="647970"/>
                </a:lnTo>
                <a:lnTo>
                  <a:pt x="183328" y="600566"/>
                </a:lnTo>
                <a:lnTo>
                  <a:pt x="176714" y="558997"/>
                </a:lnTo>
                <a:lnTo>
                  <a:pt x="164672" y="524174"/>
                </a:lnTo>
                <a:lnTo>
                  <a:pt x="150707" y="497011"/>
                </a:lnTo>
                <a:lnTo>
                  <a:pt x="450356" y="497011"/>
                </a:lnTo>
                <a:lnTo>
                  <a:pt x="417611" y="484090"/>
                </a:lnTo>
                <a:lnTo>
                  <a:pt x="359286" y="470514"/>
                </a:lnTo>
                <a:lnTo>
                  <a:pt x="288357" y="463703"/>
                </a:lnTo>
                <a:lnTo>
                  <a:pt x="287342" y="463483"/>
                </a:lnTo>
                <a:lnTo>
                  <a:pt x="286630" y="463483"/>
                </a:lnTo>
                <a:lnTo>
                  <a:pt x="284048" y="463179"/>
                </a:lnTo>
                <a:lnTo>
                  <a:pt x="118006" y="463179"/>
                </a:lnTo>
                <a:lnTo>
                  <a:pt x="85272" y="456554"/>
                </a:lnTo>
                <a:lnTo>
                  <a:pt x="58512" y="438498"/>
                </a:lnTo>
                <a:lnTo>
                  <a:pt x="40456" y="411738"/>
                </a:lnTo>
                <a:lnTo>
                  <a:pt x="33831" y="379004"/>
                </a:lnTo>
                <a:lnTo>
                  <a:pt x="33831" y="273007"/>
                </a:lnTo>
                <a:lnTo>
                  <a:pt x="40456" y="240270"/>
                </a:lnTo>
                <a:lnTo>
                  <a:pt x="58512" y="213507"/>
                </a:lnTo>
                <a:lnTo>
                  <a:pt x="85272" y="195448"/>
                </a:lnTo>
                <a:lnTo>
                  <a:pt x="118006" y="188821"/>
                </a:lnTo>
                <a:lnTo>
                  <a:pt x="258255" y="188821"/>
                </a:lnTo>
                <a:lnTo>
                  <a:pt x="328993" y="185059"/>
                </a:lnTo>
                <a:lnTo>
                  <a:pt x="388504" y="174742"/>
                </a:lnTo>
                <a:lnTo>
                  <a:pt x="438168" y="159263"/>
                </a:lnTo>
                <a:lnTo>
                  <a:pt x="479165" y="140025"/>
                </a:lnTo>
                <a:lnTo>
                  <a:pt x="512675" y="118434"/>
                </a:lnTo>
                <a:lnTo>
                  <a:pt x="539878" y="95892"/>
                </a:lnTo>
                <a:lnTo>
                  <a:pt x="573699" y="95892"/>
                </a:lnTo>
                <a:lnTo>
                  <a:pt x="573699" y="60814"/>
                </a:lnTo>
                <a:lnTo>
                  <a:pt x="589092" y="43307"/>
                </a:lnTo>
                <a:lnTo>
                  <a:pt x="593102" y="38972"/>
                </a:lnTo>
                <a:lnTo>
                  <a:pt x="595437" y="37213"/>
                </a:lnTo>
                <a:lnTo>
                  <a:pt x="605363" y="33988"/>
                </a:lnTo>
                <a:lnTo>
                  <a:pt x="614881" y="33820"/>
                </a:lnTo>
                <a:lnTo>
                  <a:pt x="648702" y="33820"/>
                </a:lnTo>
                <a:lnTo>
                  <a:pt x="648702" y="24669"/>
                </a:lnTo>
                <a:lnTo>
                  <a:pt x="647962" y="19078"/>
                </a:lnTo>
                <a:lnTo>
                  <a:pt x="643972" y="10791"/>
                </a:lnTo>
                <a:lnTo>
                  <a:pt x="634081" y="3275"/>
                </a:lnTo>
                <a:lnTo>
                  <a:pt x="615635" y="0"/>
                </a:lnTo>
                <a:close/>
              </a:path>
              <a:path w="648969" h="790575">
                <a:moveTo>
                  <a:pt x="450356" y="497011"/>
                </a:moveTo>
                <a:lnTo>
                  <a:pt x="264107" y="497011"/>
                </a:lnTo>
                <a:lnTo>
                  <a:pt x="274236" y="497262"/>
                </a:lnTo>
                <a:lnTo>
                  <a:pt x="275132" y="497262"/>
                </a:lnTo>
                <a:lnTo>
                  <a:pt x="303172" y="553966"/>
                </a:lnTo>
                <a:lnTo>
                  <a:pt x="313426" y="606757"/>
                </a:lnTo>
                <a:lnTo>
                  <a:pt x="310394" y="654340"/>
                </a:lnTo>
                <a:lnTo>
                  <a:pt x="298579" y="695419"/>
                </a:lnTo>
                <a:lnTo>
                  <a:pt x="282480" y="728700"/>
                </a:lnTo>
                <a:lnTo>
                  <a:pt x="266599" y="752888"/>
                </a:lnTo>
                <a:lnTo>
                  <a:pt x="264861" y="755233"/>
                </a:lnTo>
                <a:lnTo>
                  <a:pt x="262002" y="756636"/>
                </a:lnTo>
                <a:lnTo>
                  <a:pt x="304650" y="756636"/>
                </a:lnTo>
                <a:lnTo>
                  <a:pt x="308796" y="750387"/>
                </a:lnTo>
                <a:lnTo>
                  <a:pt x="326146" y="716275"/>
                </a:lnTo>
                <a:lnTo>
                  <a:pt x="340663" y="672416"/>
                </a:lnTo>
                <a:lnTo>
                  <a:pt x="347211" y="620500"/>
                </a:lnTo>
                <a:lnTo>
                  <a:pt x="340653" y="562216"/>
                </a:lnTo>
                <a:lnTo>
                  <a:pt x="315854" y="499251"/>
                </a:lnTo>
                <a:lnTo>
                  <a:pt x="456035" y="499251"/>
                </a:lnTo>
                <a:lnTo>
                  <a:pt x="450356" y="497011"/>
                </a:lnTo>
                <a:close/>
              </a:path>
              <a:path w="648969" h="790575">
                <a:moveTo>
                  <a:pt x="456035" y="499251"/>
                </a:moveTo>
                <a:lnTo>
                  <a:pt x="315854" y="499251"/>
                </a:lnTo>
                <a:lnTo>
                  <a:pt x="380917" y="509145"/>
                </a:lnTo>
                <a:lnTo>
                  <a:pt x="432820" y="525379"/>
                </a:lnTo>
                <a:lnTo>
                  <a:pt x="473744" y="546165"/>
                </a:lnTo>
                <a:lnTo>
                  <a:pt x="505869" y="569710"/>
                </a:lnTo>
                <a:lnTo>
                  <a:pt x="552489" y="617970"/>
                </a:lnTo>
                <a:lnTo>
                  <a:pt x="563668" y="630923"/>
                </a:lnTo>
                <a:lnTo>
                  <a:pt x="568935" y="636535"/>
                </a:lnTo>
                <a:lnTo>
                  <a:pt x="578910" y="643728"/>
                </a:lnTo>
                <a:lnTo>
                  <a:pt x="591442" y="648506"/>
                </a:lnTo>
                <a:lnTo>
                  <a:pt x="604407" y="651160"/>
                </a:lnTo>
                <a:lnTo>
                  <a:pt x="615677" y="651980"/>
                </a:lnTo>
                <a:lnTo>
                  <a:pt x="634103" y="648705"/>
                </a:lnTo>
                <a:lnTo>
                  <a:pt x="643981" y="641192"/>
                </a:lnTo>
                <a:lnTo>
                  <a:pt x="647964" y="632905"/>
                </a:lnTo>
                <a:lnTo>
                  <a:pt x="648702" y="627310"/>
                </a:lnTo>
                <a:lnTo>
                  <a:pt x="648702" y="618148"/>
                </a:lnTo>
                <a:lnTo>
                  <a:pt x="614881" y="618148"/>
                </a:lnTo>
                <a:lnTo>
                  <a:pt x="605374" y="617970"/>
                </a:lnTo>
                <a:lnTo>
                  <a:pt x="595500" y="614756"/>
                </a:lnTo>
                <a:lnTo>
                  <a:pt x="593604" y="613384"/>
                </a:lnTo>
                <a:lnTo>
                  <a:pt x="588620" y="608086"/>
                </a:lnTo>
                <a:lnTo>
                  <a:pt x="578045" y="595824"/>
                </a:lnTo>
                <a:lnTo>
                  <a:pt x="557939" y="573115"/>
                </a:lnTo>
                <a:lnTo>
                  <a:pt x="533496" y="548942"/>
                </a:lnTo>
                <a:lnTo>
                  <a:pt x="503063" y="524949"/>
                </a:lnTo>
                <a:lnTo>
                  <a:pt x="464986" y="502783"/>
                </a:lnTo>
                <a:lnTo>
                  <a:pt x="456035" y="499251"/>
                </a:lnTo>
                <a:close/>
              </a:path>
              <a:path w="648969" h="790575">
                <a:moveTo>
                  <a:pt x="648702" y="33820"/>
                </a:moveTo>
                <a:lnTo>
                  <a:pt x="614881" y="33820"/>
                </a:lnTo>
                <a:lnTo>
                  <a:pt x="614881" y="618148"/>
                </a:lnTo>
                <a:lnTo>
                  <a:pt x="648702" y="618148"/>
                </a:lnTo>
                <a:lnTo>
                  <a:pt x="648702" y="33820"/>
                </a:lnTo>
                <a:close/>
              </a:path>
              <a:path w="648969" h="790575">
                <a:moveTo>
                  <a:pt x="573699" y="95892"/>
                </a:moveTo>
                <a:lnTo>
                  <a:pt x="539878" y="95892"/>
                </a:lnTo>
                <a:lnTo>
                  <a:pt x="539878" y="492969"/>
                </a:lnTo>
                <a:lnTo>
                  <a:pt x="547449" y="500539"/>
                </a:lnTo>
                <a:lnTo>
                  <a:pt x="566139" y="500539"/>
                </a:lnTo>
                <a:lnTo>
                  <a:pt x="573699" y="492969"/>
                </a:lnTo>
                <a:lnTo>
                  <a:pt x="573699" y="95892"/>
                </a:lnTo>
                <a:close/>
              </a:path>
              <a:path w="648969" h="790575">
                <a:moveTo>
                  <a:pt x="228066" y="188821"/>
                </a:moveTo>
                <a:lnTo>
                  <a:pt x="194213" y="188821"/>
                </a:lnTo>
                <a:lnTo>
                  <a:pt x="194213" y="463179"/>
                </a:lnTo>
                <a:lnTo>
                  <a:pt x="228066" y="463179"/>
                </a:lnTo>
                <a:lnTo>
                  <a:pt x="228066" y="18882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888201" y="7989704"/>
            <a:ext cx="240665" cy="34290"/>
          </a:xfrm>
          <a:custGeom>
            <a:avLst/>
            <a:gdLst/>
            <a:ahLst/>
            <a:cxnLst/>
            <a:rect l="l" t="t" r="r" b="b"/>
            <a:pathLst>
              <a:path w="240664" h="34290">
                <a:moveTo>
                  <a:pt x="232924" y="0"/>
                </a:moveTo>
                <a:lnTo>
                  <a:pt x="223574" y="0"/>
                </a:lnTo>
                <a:lnTo>
                  <a:pt x="7570" y="0"/>
                </a:lnTo>
                <a:lnTo>
                  <a:pt x="0" y="7570"/>
                </a:lnTo>
                <a:lnTo>
                  <a:pt x="0" y="26250"/>
                </a:lnTo>
                <a:lnTo>
                  <a:pt x="7570" y="33820"/>
                </a:lnTo>
                <a:lnTo>
                  <a:pt x="232924" y="33820"/>
                </a:lnTo>
                <a:lnTo>
                  <a:pt x="240484" y="26250"/>
                </a:lnTo>
                <a:lnTo>
                  <a:pt x="240484" y="7570"/>
                </a:lnTo>
                <a:lnTo>
                  <a:pt x="23292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888294" y="7832552"/>
            <a:ext cx="205630" cy="85818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88269" y="8094052"/>
            <a:ext cx="188346" cy="8360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735969" y="7634257"/>
            <a:ext cx="876196" cy="883218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17148861" y="4587830"/>
            <a:ext cx="924560" cy="749935"/>
          </a:xfrm>
          <a:custGeom>
            <a:avLst/>
            <a:gdLst/>
            <a:ahLst/>
            <a:cxnLst/>
            <a:rect l="l" t="t" r="r" b="b"/>
            <a:pathLst>
              <a:path w="924559" h="749935">
                <a:moveTo>
                  <a:pt x="607352" y="156146"/>
                </a:moveTo>
                <a:lnTo>
                  <a:pt x="605421" y="150075"/>
                </a:lnTo>
                <a:lnTo>
                  <a:pt x="601154" y="145034"/>
                </a:lnTo>
                <a:lnTo>
                  <a:pt x="595261" y="142024"/>
                </a:lnTo>
                <a:lnTo>
                  <a:pt x="588899" y="141541"/>
                </a:lnTo>
                <a:lnTo>
                  <a:pt x="582828" y="143471"/>
                </a:lnTo>
                <a:lnTo>
                  <a:pt x="577786" y="147726"/>
                </a:lnTo>
                <a:lnTo>
                  <a:pt x="421106" y="345605"/>
                </a:lnTo>
                <a:lnTo>
                  <a:pt x="344551" y="278003"/>
                </a:lnTo>
                <a:lnTo>
                  <a:pt x="316928" y="291503"/>
                </a:lnTo>
                <a:lnTo>
                  <a:pt x="318528" y="297675"/>
                </a:lnTo>
                <a:lnTo>
                  <a:pt x="322529" y="302945"/>
                </a:lnTo>
                <a:lnTo>
                  <a:pt x="412242" y="382181"/>
                </a:lnTo>
                <a:lnTo>
                  <a:pt x="415290" y="384860"/>
                </a:lnTo>
                <a:lnTo>
                  <a:pt x="419214" y="386334"/>
                </a:lnTo>
                <a:lnTo>
                  <a:pt x="424726" y="386283"/>
                </a:lnTo>
                <a:lnTo>
                  <a:pt x="429272" y="385876"/>
                </a:lnTo>
                <a:lnTo>
                  <a:pt x="433451" y="383603"/>
                </a:lnTo>
                <a:lnTo>
                  <a:pt x="603872" y="168402"/>
                </a:lnTo>
                <a:lnTo>
                  <a:pt x="606856" y="162509"/>
                </a:lnTo>
                <a:lnTo>
                  <a:pt x="607352" y="156146"/>
                </a:lnTo>
                <a:close/>
              </a:path>
              <a:path w="924559" h="749935">
                <a:moveTo>
                  <a:pt x="924369" y="86474"/>
                </a:moveTo>
                <a:lnTo>
                  <a:pt x="917562" y="52844"/>
                </a:lnTo>
                <a:lnTo>
                  <a:pt x="904367" y="33274"/>
                </a:lnTo>
                <a:lnTo>
                  <a:pt x="899020" y="25361"/>
                </a:lnTo>
                <a:lnTo>
                  <a:pt x="891082" y="20015"/>
                </a:lnTo>
                <a:lnTo>
                  <a:pt x="891082" y="86474"/>
                </a:lnTo>
                <a:lnTo>
                  <a:pt x="891082" y="491756"/>
                </a:lnTo>
                <a:lnTo>
                  <a:pt x="891082" y="525043"/>
                </a:lnTo>
                <a:lnTo>
                  <a:pt x="891082" y="538619"/>
                </a:lnTo>
                <a:lnTo>
                  <a:pt x="886904" y="559308"/>
                </a:lnTo>
                <a:lnTo>
                  <a:pt x="875499" y="576211"/>
                </a:lnTo>
                <a:lnTo>
                  <a:pt x="858583" y="587616"/>
                </a:lnTo>
                <a:lnTo>
                  <a:pt x="837907" y="591807"/>
                </a:lnTo>
                <a:lnTo>
                  <a:pt x="554126" y="591807"/>
                </a:lnTo>
                <a:lnTo>
                  <a:pt x="554126" y="716356"/>
                </a:lnTo>
                <a:lnTo>
                  <a:pt x="370230" y="716356"/>
                </a:lnTo>
                <a:lnTo>
                  <a:pt x="396798" y="625094"/>
                </a:lnTo>
                <a:lnTo>
                  <a:pt x="527545" y="625094"/>
                </a:lnTo>
                <a:lnTo>
                  <a:pt x="554126" y="716356"/>
                </a:lnTo>
                <a:lnTo>
                  <a:pt x="554126" y="591807"/>
                </a:lnTo>
                <a:lnTo>
                  <a:pt x="86436" y="591807"/>
                </a:lnTo>
                <a:lnTo>
                  <a:pt x="65760" y="587616"/>
                </a:lnTo>
                <a:lnTo>
                  <a:pt x="48856" y="576211"/>
                </a:lnTo>
                <a:lnTo>
                  <a:pt x="37452" y="559308"/>
                </a:lnTo>
                <a:lnTo>
                  <a:pt x="33261" y="538619"/>
                </a:lnTo>
                <a:lnTo>
                  <a:pt x="33261" y="525043"/>
                </a:lnTo>
                <a:lnTo>
                  <a:pt x="891082" y="525043"/>
                </a:lnTo>
                <a:lnTo>
                  <a:pt x="891082" y="491756"/>
                </a:lnTo>
                <a:lnTo>
                  <a:pt x="33261" y="491756"/>
                </a:lnTo>
                <a:lnTo>
                  <a:pt x="33261" y="86474"/>
                </a:lnTo>
                <a:lnTo>
                  <a:pt x="37452" y="65786"/>
                </a:lnTo>
                <a:lnTo>
                  <a:pt x="48856" y="48882"/>
                </a:lnTo>
                <a:lnTo>
                  <a:pt x="65760" y="37465"/>
                </a:lnTo>
                <a:lnTo>
                  <a:pt x="86436" y="33274"/>
                </a:lnTo>
                <a:lnTo>
                  <a:pt x="837907" y="33274"/>
                </a:lnTo>
                <a:lnTo>
                  <a:pt x="858583" y="37465"/>
                </a:lnTo>
                <a:lnTo>
                  <a:pt x="875499" y="48882"/>
                </a:lnTo>
                <a:lnTo>
                  <a:pt x="886904" y="65786"/>
                </a:lnTo>
                <a:lnTo>
                  <a:pt x="891082" y="86474"/>
                </a:lnTo>
                <a:lnTo>
                  <a:pt x="891082" y="20015"/>
                </a:lnTo>
                <a:lnTo>
                  <a:pt x="871524" y="6807"/>
                </a:lnTo>
                <a:lnTo>
                  <a:pt x="837907" y="0"/>
                </a:lnTo>
                <a:lnTo>
                  <a:pt x="86436" y="0"/>
                </a:lnTo>
                <a:lnTo>
                  <a:pt x="52832" y="6807"/>
                </a:lnTo>
                <a:lnTo>
                  <a:pt x="25349" y="25361"/>
                </a:lnTo>
                <a:lnTo>
                  <a:pt x="6794" y="52844"/>
                </a:lnTo>
                <a:lnTo>
                  <a:pt x="0" y="86474"/>
                </a:lnTo>
                <a:lnTo>
                  <a:pt x="0" y="538619"/>
                </a:lnTo>
                <a:lnTo>
                  <a:pt x="6794" y="572249"/>
                </a:lnTo>
                <a:lnTo>
                  <a:pt x="25349" y="599732"/>
                </a:lnTo>
                <a:lnTo>
                  <a:pt x="52832" y="618286"/>
                </a:lnTo>
                <a:lnTo>
                  <a:pt x="86436" y="625094"/>
                </a:lnTo>
                <a:lnTo>
                  <a:pt x="362140" y="625094"/>
                </a:lnTo>
                <a:lnTo>
                  <a:pt x="335559" y="716356"/>
                </a:lnTo>
                <a:lnTo>
                  <a:pt x="269798" y="716356"/>
                </a:lnTo>
                <a:lnTo>
                  <a:pt x="262343" y="723798"/>
                </a:lnTo>
                <a:lnTo>
                  <a:pt x="262343" y="742175"/>
                </a:lnTo>
                <a:lnTo>
                  <a:pt x="269798" y="749630"/>
                </a:lnTo>
                <a:lnTo>
                  <a:pt x="654558" y="749630"/>
                </a:lnTo>
                <a:lnTo>
                  <a:pt x="662000" y="742175"/>
                </a:lnTo>
                <a:lnTo>
                  <a:pt x="662000" y="723798"/>
                </a:lnTo>
                <a:lnTo>
                  <a:pt x="654558" y="716356"/>
                </a:lnTo>
                <a:lnTo>
                  <a:pt x="588784" y="716356"/>
                </a:lnTo>
                <a:lnTo>
                  <a:pt x="562216" y="625094"/>
                </a:lnTo>
                <a:lnTo>
                  <a:pt x="837907" y="625094"/>
                </a:lnTo>
                <a:lnTo>
                  <a:pt x="871524" y="618286"/>
                </a:lnTo>
                <a:lnTo>
                  <a:pt x="899020" y="599732"/>
                </a:lnTo>
                <a:lnTo>
                  <a:pt x="904367" y="591807"/>
                </a:lnTo>
                <a:lnTo>
                  <a:pt x="917562" y="572249"/>
                </a:lnTo>
                <a:lnTo>
                  <a:pt x="924369" y="538619"/>
                </a:lnTo>
                <a:lnTo>
                  <a:pt x="924369" y="525043"/>
                </a:lnTo>
                <a:lnTo>
                  <a:pt x="924369" y="491756"/>
                </a:lnTo>
                <a:lnTo>
                  <a:pt x="924369" y="8647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69855" y="4489291"/>
            <a:ext cx="699135" cy="946785"/>
          </a:xfrm>
          <a:custGeom>
            <a:avLst/>
            <a:gdLst/>
            <a:ahLst/>
            <a:cxnLst/>
            <a:rect l="l" t="t" r="r" b="b"/>
            <a:pathLst>
              <a:path w="699135" h="946785">
                <a:moveTo>
                  <a:pt x="485749" y="260248"/>
                </a:moveTo>
                <a:lnTo>
                  <a:pt x="483781" y="254076"/>
                </a:lnTo>
                <a:lnTo>
                  <a:pt x="479437" y="248945"/>
                </a:lnTo>
                <a:lnTo>
                  <a:pt x="473468" y="245897"/>
                </a:lnTo>
                <a:lnTo>
                  <a:pt x="467004" y="245402"/>
                </a:lnTo>
                <a:lnTo>
                  <a:pt x="460819" y="247357"/>
                </a:lnTo>
                <a:lnTo>
                  <a:pt x="455676" y="251714"/>
                </a:lnTo>
                <a:lnTo>
                  <a:pt x="311023" y="434390"/>
                </a:lnTo>
                <a:lnTo>
                  <a:pt x="241007" y="372579"/>
                </a:lnTo>
                <a:lnTo>
                  <a:pt x="212928" y="386308"/>
                </a:lnTo>
                <a:lnTo>
                  <a:pt x="214553" y="392582"/>
                </a:lnTo>
                <a:lnTo>
                  <a:pt x="218605" y="397929"/>
                </a:lnTo>
                <a:lnTo>
                  <a:pt x="305117" y="474306"/>
                </a:lnTo>
                <a:lnTo>
                  <a:pt x="309092" y="475805"/>
                </a:lnTo>
                <a:lnTo>
                  <a:pt x="314718" y="475742"/>
                </a:lnTo>
                <a:lnTo>
                  <a:pt x="319328" y="475322"/>
                </a:lnTo>
                <a:lnTo>
                  <a:pt x="323583" y="473036"/>
                </a:lnTo>
                <a:lnTo>
                  <a:pt x="482219" y="272707"/>
                </a:lnTo>
                <a:lnTo>
                  <a:pt x="485254" y="266712"/>
                </a:lnTo>
                <a:lnTo>
                  <a:pt x="485749" y="260248"/>
                </a:lnTo>
                <a:close/>
              </a:path>
              <a:path w="699135" h="946785">
                <a:moveTo>
                  <a:pt x="585393" y="349491"/>
                </a:moveTo>
                <a:lnTo>
                  <a:pt x="580720" y="303212"/>
                </a:lnTo>
                <a:lnTo>
                  <a:pt x="580593" y="302006"/>
                </a:lnTo>
                <a:lnTo>
                  <a:pt x="566826" y="257746"/>
                </a:lnTo>
                <a:lnTo>
                  <a:pt x="551561" y="229679"/>
                </a:lnTo>
                <a:lnTo>
                  <a:pt x="551561" y="349491"/>
                </a:lnTo>
                <a:lnTo>
                  <a:pt x="546214" y="395770"/>
                </a:lnTo>
                <a:lnTo>
                  <a:pt x="530999" y="438277"/>
                </a:lnTo>
                <a:lnTo>
                  <a:pt x="507111" y="475805"/>
                </a:lnTo>
                <a:lnTo>
                  <a:pt x="475805" y="507123"/>
                </a:lnTo>
                <a:lnTo>
                  <a:pt x="438277" y="530999"/>
                </a:lnTo>
                <a:lnTo>
                  <a:pt x="395770" y="546227"/>
                </a:lnTo>
                <a:lnTo>
                  <a:pt x="349491" y="551561"/>
                </a:lnTo>
                <a:lnTo>
                  <a:pt x="303212" y="546227"/>
                </a:lnTo>
                <a:lnTo>
                  <a:pt x="260705" y="530999"/>
                </a:lnTo>
                <a:lnTo>
                  <a:pt x="223177" y="507123"/>
                </a:lnTo>
                <a:lnTo>
                  <a:pt x="191871" y="475805"/>
                </a:lnTo>
                <a:lnTo>
                  <a:pt x="167982" y="438277"/>
                </a:lnTo>
                <a:lnTo>
                  <a:pt x="152768" y="395770"/>
                </a:lnTo>
                <a:lnTo>
                  <a:pt x="147421" y="349491"/>
                </a:lnTo>
                <a:lnTo>
                  <a:pt x="152768" y="303212"/>
                </a:lnTo>
                <a:lnTo>
                  <a:pt x="167982" y="260705"/>
                </a:lnTo>
                <a:lnTo>
                  <a:pt x="191871" y="223189"/>
                </a:lnTo>
                <a:lnTo>
                  <a:pt x="223177" y="191871"/>
                </a:lnTo>
                <a:lnTo>
                  <a:pt x="260705" y="167995"/>
                </a:lnTo>
                <a:lnTo>
                  <a:pt x="303212" y="152768"/>
                </a:lnTo>
                <a:lnTo>
                  <a:pt x="349491" y="147421"/>
                </a:lnTo>
                <a:lnTo>
                  <a:pt x="395770" y="152768"/>
                </a:lnTo>
                <a:lnTo>
                  <a:pt x="438277" y="167995"/>
                </a:lnTo>
                <a:lnTo>
                  <a:pt x="475805" y="191871"/>
                </a:lnTo>
                <a:lnTo>
                  <a:pt x="507111" y="223189"/>
                </a:lnTo>
                <a:lnTo>
                  <a:pt x="530999" y="260705"/>
                </a:lnTo>
                <a:lnTo>
                  <a:pt x="546214" y="303212"/>
                </a:lnTo>
                <a:lnTo>
                  <a:pt x="551561" y="349491"/>
                </a:lnTo>
                <a:lnTo>
                  <a:pt x="551561" y="229679"/>
                </a:lnTo>
                <a:lnTo>
                  <a:pt x="516216" y="182765"/>
                </a:lnTo>
                <a:lnTo>
                  <a:pt x="481291" y="153936"/>
                </a:lnTo>
                <a:lnTo>
                  <a:pt x="441223" y="132156"/>
                </a:lnTo>
                <a:lnTo>
                  <a:pt x="396963" y="118389"/>
                </a:lnTo>
                <a:lnTo>
                  <a:pt x="349491" y="113588"/>
                </a:lnTo>
                <a:lnTo>
                  <a:pt x="302006" y="118389"/>
                </a:lnTo>
                <a:lnTo>
                  <a:pt x="257759" y="132156"/>
                </a:lnTo>
                <a:lnTo>
                  <a:pt x="217690" y="153936"/>
                </a:lnTo>
                <a:lnTo>
                  <a:pt x="182765" y="182765"/>
                </a:lnTo>
                <a:lnTo>
                  <a:pt x="153936" y="217690"/>
                </a:lnTo>
                <a:lnTo>
                  <a:pt x="132156" y="257746"/>
                </a:lnTo>
                <a:lnTo>
                  <a:pt x="118389" y="302006"/>
                </a:lnTo>
                <a:lnTo>
                  <a:pt x="113588" y="349491"/>
                </a:lnTo>
                <a:lnTo>
                  <a:pt x="118262" y="395770"/>
                </a:lnTo>
                <a:lnTo>
                  <a:pt x="132156" y="441223"/>
                </a:lnTo>
                <a:lnTo>
                  <a:pt x="153936" y="481291"/>
                </a:lnTo>
                <a:lnTo>
                  <a:pt x="182765" y="516229"/>
                </a:lnTo>
                <a:lnTo>
                  <a:pt x="217690" y="545058"/>
                </a:lnTo>
                <a:lnTo>
                  <a:pt x="257759" y="566826"/>
                </a:lnTo>
                <a:lnTo>
                  <a:pt x="302006" y="580593"/>
                </a:lnTo>
                <a:lnTo>
                  <a:pt x="349491" y="585393"/>
                </a:lnTo>
                <a:lnTo>
                  <a:pt x="396963" y="580593"/>
                </a:lnTo>
                <a:lnTo>
                  <a:pt x="441223" y="566826"/>
                </a:lnTo>
                <a:lnTo>
                  <a:pt x="469303" y="551561"/>
                </a:lnTo>
                <a:lnTo>
                  <a:pt x="481291" y="545058"/>
                </a:lnTo>
                <a:lnTo>
                  <a:pt x="516216" y="516229"/>
                </a:lnTo>
                <a:lnTo>
                  <a:pt x="545045" y="481291"/>
                </a:lnTo>
                <a:lnTo>
                  <a:pt x="566826" y="441223"/>
                </a:lnTo>
                <a:lnTo>
                  <a:pt x="580593" y="396976"/>
                </a:lnTo>
                <a:lnTo>
                  <a:pt x="585393" y="349491"/>
                </a:lnTo>
                <a:close/>
              </a:path>
              <a:path w="699135" h="946785">
                <a:moveTo>
                  <a:pt x="698982" y="349491"/>
                </a:moveTo>
                <a:lnTo>
                  <a:pt x="695845" y="302907"/>
                </a:lnTo>
                <a:lnTo>
                  <a:pt x="695794" y="302133"/>
                </a:lnTo>
                <a:lnTo>
                  <a:pt x="686485" y="256692"/>
                </a:lnTo>
                <a:lnTo>
                  <a:pt x="671474" y="213588"/>
                </a:lnTo>
                <a:lnTo>
                  <a:pt x="665162" y="201028"/>
                </a:lnTo>
                <a:lnTo>
                  <a:pt x="665162" y="349491"/>
                </a:lnTo>
                <a:lnTo>
                  <a:pt x="661263" y="399097"/>
                </a:lnTo>
                <a:lnTo>
                  <a:pt x="649986" y="446290"/>
                </a:lnTo>
                <a:lnTo>
                  <a:pt x="631901" y="490448"/>
                </a:lnTo>
                <a:lnTo>
                  <a:pt x="607631" y="530987"/>
                </a:lnTo>
                <a:lnTo>
                  <a:pt x="577761" y="567296"/>
                </a:lnTo>
                <a:lnTo>
                  <a:pt x="542886" y="598805"/>
                </a:lnTo>
                <a:lnTo>
                  <a:pt x="503618" y="624903"/>
                </a:lnTo>
                <a:lnTo>
                  <a:pt x="460527" y="644982"/>
                </a:lnTo>
                <a:lnTo>
                  <a:pt x="414235" y="658469"/>
                </a:lnTo>
                <a:lnTo>
                  <a:pt x="365239" y="664756"/>
                </a:lnTo>
                <a:lnTo>
                  <a:pt x="354698" y="665162"/>
                </a:lnTo>
                <a:lnTo>
                  <a:pt x="349478" y="665162"/>
                </a:lnTo>
                <a:lnTo>
                  <a:pt x="311480" y="662368"/>
                </a:lnTo>
                <a:lnTo>
                  <a:pt x="311480" y="696899"/>
                </a:lnTo>
                <a:lnTo>
                  <a:pt x="202882" y="892111"/>
                </a:lnTo>
                <a:lnTo>
                  <a:pt x="173266" y="830478"/>
                </a:lnTo>
                <a:lnTo>
                  <a:pt x="162255" y="807567"/>
                </a:lnTo>
                <a:lnTo>
                  <a:pt x="157695" y="798118"/>
                </a:lnTo>
                <a:lnTo>
                  <a:pt x="150596" y="794270"/>
                </a:lnTo>
                <a:lnTo>
                  <a:pt x="53441" y="807567"/>
                </a:lnTo>
                <a:lnTo>
                  <a:pt x="148996" y="635774"/>
                </a:lnTo>
                <a:lnTo>
                  <a:pt x="149098" y="635584"/>
                </a:lnTo>
                <a:lnTo>
                  <a:pt x="185864" y="658164"/>
                </a:lnTo>
                <a:lnTo>
                  <a:pt x="225425" y="676173"/>
                </a:lnTo>
                <a:lnTo>
                  <a:pt x="267411" y="689203"/>
                </a:lnTo>
                <a:lnTo>
                  <a:pt x="311480" y="696899"/>
                </a:lnTo>
                <a:lnTo>
                  <a:pt x="311480" y="662368"/>
                </a:lnTo>
                <a:lnTo>
                  <a:pt x="302895" y="661733"/>
                </a:lnTo>
                <a:lnTo>
                  <a:pt x="258419" y="651776"/>
                </a:lnTo>
                <a:lnTo>
                  <a:pt x="216535" y="635774"/>
                </a:lnTo>
                <a:lnTo>
                  <a:pt x="177723" y="614235"/>
                </a:lnTo>
                <a:lnTo>
                  <a:pt x="142506" y="587641"/>
                </a:lnTo>
                <a:lnTo>
                  <a:pt x="111340" y="556475"/>
                </a:lnTo>
                <a:lnTo>
                  <a:pt x="84747" y="521258"/>
                </a:lnTo>
                <a:lnTo>
                  <a:pt x="63207" y="482447"/>
                </a:lnTo>
                <a:lnTo>
                  <a:pt x="47218" y="440563"/>
                </a:lnTo>
                <a:lnTo>
                  <a:pt x="37249" y="396074"/>
                </a:lnTo>
                <a:lnTo>
                  <a:pt x="33820" y="349491"/>
                </a:lnTo>
                <a:lnTo>
                  <a:pt x="37249" y="302907"/>
                </a:lnTo>
                <a:lnTo>
                  <a:pt x="47218" y="258432"/>
                </a:lnTo>
                <a:lnTo>
                  <a:pt x="63207" y="216535"/>
                </a:lnTo>
                <a:lnTo>
                  <a:pt x="84747" y="177736"/>
                </a:lnTo>
                <a:lnTo>
                  <a:pt x="111340" y="142506"/>
                </a:lnTo>
                <a:lnTo>
                  <a:pt x="142506" y="111353"/>
                </a:lnTo>
                <a:lnTo>
                  <a:pt x="177723" y="84759"/>
                </a:lnTo>
                <a:lnTo>
                  <a:pt x="216535" y="63207"/>
                </a:lnTo>
                <a:lnTo>
                  <a:pt x="258419" y="47218"/>
                </a:lnTo>
                <a:lnTo>
                  <a:pt x="302895" y="37261"/>
                </a:lnTo>
                <a:lnTo>
                  <a:pt x="349478" y="33832"/>
                </a:lnTo>
                <a:lnTo>
                  <a:pt x="396062" y="37261"/>
                </a:lnTo>
                <a:lnTo>
                  <a:pt x="440550" y="47218"/>
                </a:lnTo>
                <a:lnTo>
                  <a:pt x="482447" y="63207"/>
                </a:lnTo>
                <a:lnTo>
                  <a:pt x="521246" y="84759"/>
                </a:lnTo>
                <a:lnTo>
                  <a:pt x="556475" y="111353"/>
                </a:lnTo>
                <a:lnTo>
                  <a:pt x="587629" y="142506"/>
                </a:lnTo>
                <a:lnTo>
                  <a:pt x="614235" y="177736"/>
                </a:lnTo>
                <a:lnTo>
                  <a:pt x="635774" y="216535"/>
                </a:lnTo>
                <a:lnTo>
                  <a:pt x="651764" y="258432"/>
                </a:lnTo>
                <a:lnTo>
                  <a:pt x="661733" y="302907"/>
                </a:lnTo>
                <a:lnTo>
                  <a:pt x="665162" y="349491"/>
                </a:lnTo>
                <a:lnTo>
                  <a:pt x="665162" y="201028"/>
                </a:lnTo>
                <a:lnTo>
                  <a:pt x="626071" y="136055"/>
                </a:lnTo>
                <a:lnTo>
                  <a:pt x="596506" y="102476"/>
                </a:lnTo>
                <a:lnTo>
                  <a:pt x="562927" y="72910"/>
                </a:lnTo>
                <a:lnTo>
                  <a:pt x="525754" y="47777"/>
                </a:lnTo>
                <a:lnTo>
                  <a:pt x="497979" y="33832"/>
                </a:lnTo>
                <a:lnTo>
                  <a:pt x="485394" y="27508"/>
                </a:lnTo>
                <a:lnTo>
                  <a:pt x="442290" y="12496"/>
                </a:lnTo>
                <a:lnTo>
                  <a:pt x="396849" y="3187"/>
                </a:lnTo>
                <a:lnTo>
                  <a:pt x="349478" y="0"/>
                </a:lnTo>
                <a:lnTo>
                  <a:pt x="302120" y="3187"/>
                </a:lnTo>
                <a:lnTo>
                  <a:pt x="256679" y="12496"/>
                </a:lnTo>
                <a:lnTo>
                  <a:pt x="213575" y="27508"/>
                </a:lnTo>
                <a:lnTo>
                  <a:pt x="173228" y="47777"/>
                </a:lnTo>
                <a:lnTo>
                  <a:pt x="136055" y="72910"/>
                </a:lnTo>
                <a:lnTo>
                  <a:pt x="102476" y="102476"/>
                </a:lnTo>
                <a:lnTo>
                  <a:pt x="72910" y="136055"/>
                </a:lnTo>
                <a:lnTo>
                  <a:pt x="47777" y="173240"/>
                </a:lnTo>
                <a:lnTo>
                  <a:pt x="27508" y="213588"/>
                </a:lnTo>
                <a:lnTo>
                  <a:pt x="12496" y="256692"/>
                </a:lnTo>
                <a:lnTo>
                  <a:pt x="3187" y="302133"/>
                </a:lnTo>
                <a:lnTo>
                  <a:pt x="0" y="349491"/>
                </a:lnTo>
                <a:lnTo>
                  <a:pt x="3683" y="399097"/>
                </a:lnTo>
                <a:lnTo>
                  <a:pt x="3797" y="400646"/>
                </a:lnTo>
                <a:lnTo>
                  <a:pt x="15049" y="451027"/>
                </a:lnTo>
                <a:lnTo>
                  <a:pt x="33032" y="497687"/>
                </a:lnTo>
                <a:lnTo>
                  <a:pt x="57238" y="540854"/>
                </a:lnTo>
                <a:lnTo>
                  <a:pt x="87109" y="579996"/>
                </a:lnTo>
                <a:lnTo>
                  <a:pt x="122072" y="614553"/>
                </a:lnTo>
                <a:lnTo>
                  <a:pt x="4330" y="826274"/>
                </a:lnTo>
                <a:lnTo>
                  <a:pt x="4521" y="830478"/>
                </a:lnTo>
                <a:lnTo>
                  <a:pt x="4635" y="833145"/>
                </a:lnTo>
                <a:lnTo>
                  <a:pt x="11861" y="843724"/>
                </a:lnTo>
                <a:lnTo>
                  <a:pt x="18148" y="846569"/>
                </a:lnTo>
                <a:lnTo>
                  <a:pt x="135712" y="830478"/>
                </a:lnTo>
                <a:lnTo>
                  <a:pt x="189293" y="941908"/>
                </a:lnTo>
                <a:lnTo>
                  <a:pt x="194983" y="945603"/>
                </a:lnTo>
                <a:lnTo>
                  <a:pt x="201295" y="945794"/>
                </a:lnTo>
                <a:lnTo>
                  <a:pt x="207937" y="945794"/>
                </a:lnTo>
                <a:lnTo>
                  <a:pt x="213601" y="942479"/>
                </a:lnTo>
                <a:lnTo>
                  <a:pt x="241617" y="892111"/>
                </a:lnTo>
                <a:lnTo>
                  <a:pt x="349021" y="698995"/>
                </a:lnTo>
                <a:lnTo>
                  <a:pt x="356247" y="698995"/>
                </a:lnTo>
                <a:lnTo>
                  <a:pt x="481723" y="942975"/>
                </a:lnTo>
                <a:lnTo>
                  <a:pt x="481838" y="943190"/>
                </a:lnTo>
                <a:lnTo>
                  <a:pt x="487641" y="946734"/>
                </a:lnTo>
                <a:lnTo>
                  <a:pt x="500456" y="946734"/>
                </a:lnTo>
                <a:lnTo>
                  <a:pt x="506399" y="942975"/>
                </a:lnTo>
                <a:lnTo>
                  <a:pt x="531126" y="892111"/>
                </a:lnTo>
                <a:lnTo>
                  <a:pt x="558304" y="836193"/>
                </a:lnTo>
                <a:lnTo>
                  <a:pt x="680783" y="853351"/>
                </a:lnTo>
                <a:lnTo>
                  <a:pt x="686917" y="850696"/>
                </a:lnTo>
                <a:lnTo>
                  <a:pt x="694232" y="840384"/>
                </a:lnTo>
                <a:lnTo>
                  <a:pt x="694537" y="836193"/>
                </a:lnTo>
                <a:lnTo>
                  <a:pt x="694715" y="833628"/>
                </a:lnTo>
                <a:lnTo>
                  <a:pt x="684847" y="814451"/>
                </a:lnTo>
                <a:lnTo>
                  <a:pt x="646798" y="740486"/>
                </a:lnTo>
                <a:lnTo>
                  <a:pt x="646798" y="814451"/>
                </a:lnTo>
                <a:lnTo>
                  <a:pt x="543585" y="799922"/>
                </a:lnTo>
                <a:lnTo>
                  <a:pt x="536460" y="803744"/>
                </a:lnTo>
                <a:lnTo>
                  <a:pt x="493547" y="892009"/>
                </a:lnTo>
                <a:lnTo>
                  <a:pt x="394296" y="698995"/>
                </a:lnTo>
                <a:lnTo>
                  <a:pt x="392861" y="696201"/>
                </a:lnTo>
                <a:lnTo>
                  <a:pt x="436511" y="687920"/>
                </a:lnTo>
                <a:lnTo>
                  <a:pt x="478066" y="674382"/>
                </a:lnTo>
                <a:lnTo>
                  <a:pt x="497649" y="665162"/>
                </a:lnTo>
                <a:lnTo>
                  <a:pt x="517182" y="655967"/>
                </a:lnTo>
                <a:lnTo>
                  <a:pt x="553478" y="633018"/>
                </a:lnTo>
                <a:lnTo>
                  <a:pt x="646798" y="814451"/>
                </a:lnTo>
                <a:lnTo>
                  <a:pt x="646798" y="740486"/>
                </a:lnTo>
                <a:lnTo>
                  <a:pt x="591515" y="633018"/>
                </a:lnTo>
                <a:lnTo>
                  <a:pt x="580440" y="611479"/>
                </a:lnTo>
                <a:lnTo>
                  <a:pt x="614438" y="577062"/>
                </a:lnTo>
                <a:lnTo>
                  <a:pt x="643445" y="538238"/>
                </a:lnTo>
                <a:lnTo>
                  <a:pt x="666953" y="495554"/>
                </a:lnTo>
                <a:lnTo>
                  <a:pt x="684390" y="449503"/>
                </a:lnTo>
                <a:lnTo>
                  <a:pt x="695248" y="400646"/>
                </a:lnTo>
                <a:lnTo>
                  <a:pt x="698982" y="34949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15757557" y="3053013"/>
            <a:ext cx="989330" cy="706120"/>
            <a:chOff x="15757557" y="3053013"/>
            <a:chExt cx="989330" cy="706120"/>
          </a:xfrm>
        </p:grpSpPr>
        <p:sp>
          <p:nvSpPr>
            <p:cNvPr id="13" name="object 13"/>
            <p:cNvSpPr/>
            <p:nvPr/>
          </p:nvSpPr>
          <p:spPr>
            <a:xfrm>
              <a:off x="16038450" y="3198145"/>
              <a:ext cx="560705" cy="560705"/>
            </a:xfrm>
            <a:custGeom>
              <a:avLst/>
              <a:gdLst/>
              <a:ahLst/>
              <a:cxnLst/>
              <a:rect l="l" t="t" r="r" b="b"/>
              <a:pathLst>
                <a:path w="560705" h="560704">
                  <a:moveTo>
                    <a:pt x="461022" y="240792"/>
                  </a:moveTo>
                  <a:lnTo>
                    <a:pt x="459816" y="234454"/>
                  </a:lnTo>
                  <a:lnTo>
                    <a:pt x="456133" y="228866"/>
                  </a:lnTo>
                  <a:lnTo>
                    <a:pt x="450570" y="225145"/>
                  </a:lnTo>
                  <a:lnTo>
                    <a:pt x="444246" y="223888"/>
                  </a:lnTo>
                  <a:lnTo>
                    <a:pt x="437896" y="225107"/>
                  </a:lnTo>
                  <a:lnTo>
                    <a:pt x="432320" y="228790"/>
                  </a:lnTo>
                  <a:lnTo>
                    <a:pt x="313270" y="346989"/>
                  </a:lnTo>
                  <a:lnTo>
                    <a:pt x="253339" y="403453"/>
                  </a:lnTo>
                  <a:lnTo>
                    <a:pt x="178155" y="325882"/>
                  </a:lnTo>
                  <a:lnTo>
                    <a:pt x="81622" y="233108"/>
                  </a:lnTo>
                  <a:lnTo>
                    <a:pt x="75971" y="229527"/>
                  </a:lnTo>
                  <a:lnTo>
                    <a:pt x="69608" y="228422"/>
                  </a:lnTo>
                  <a:lnTo>
                    <a:pt x="63296" y="229781"/>
                  </a:lnTo>
                  <a:lnTo>
                    <a:pt x="57797" y="233591"/>
                  </a:lnTo>
                  <a:lnTo>
                    <a:pt x="54216" y="239229"/>
                  </a:lnTo>
                  <a:lnTo>
                    <a:pt x="53111" y="245592"/>
                  </a:lnTo>
                  <a:lnTo>
                    <a:pt x="54470" y="251904"/>
                  </a:lnTo>
                  <a:lnTo>
                    <a:pt x="58280" y="257390"/>
                  </a:lnTo>
                  <a:lnTo>
                    <a:pt x="154622" y="349986"/>
                  </a:lnTo>
                  <a:lnTo>
                    <a:pt x="241185" y="439293"/>
                  </a:lnTo>
                  <a:lnTo>
                    <a:pt x="243890" y="441401"/>
                  </a:lnTo>
                  <a:lnTo>
                    <a:pt x="246989" y="442912"/>
                  </a:lnTo>
                  <a:lnTo>
                    <a:pt x="250609" y="443839"/>
                  </a:lnTo>
                  <a:lnTo>
                    <a:pt x="253860" y="443953"/>
                  </a:lnTo>
                  <a:lnTo>
                    <a:pt x="259397" y="442607"/>
                  </a:lnTo>
                  <a:lnTo>
                    <a:pt x="336804" y="371081"/>
                  </a:lnTo>
                  <a:lnTo>
                    <a:pt x="456057" y="252679"/>
                  </a:lnTo>
                  <a:lnTo>
                    <a:pt x="459778" y="247129"/>
                  </a:lnTo>
                  <a:lnTo>
                    <a:pt x="461022" y="240792"/>
                  </a:lnTo>
                  <a:close/>
                </a:path>
                <a:path w="560705" h="560704">
                  <a:moveTo>
                    <a:pt x="560489" y="543636"/>
                  </a:moveTo>
                  <a:lnTo>
                    <a:pt x="559257" y="537298"/>
                  </a:lnTo>
                  <a:lnTo>
                    <a:pt x="555548" y="531723"/>
                  </a:lnTo>
                  <a:lnTo>
                    <a:pt x="472859" y="449046"/>
                  </a:lnTo>
                  <a:lnTo>
                    <a:pt x="449046" y="425234"/>
                  </a:lnTo>
                  <a:lnTo>
                    <a:pt x="475716" y="388899"/>
                  </a:lnTo>
                  <a:lnTo>
                    <a:pt x="495757" y="348119"/>
                  </a:lnTo>
                  <a:lnTo>
                    <a:pt x="508368" y="303682"/>
                  </a:lnTo>
                  <a:lnTo>
                    <a:pt x="512749" y="256387"/>
                  </a:lnTo>
                  <a:lnTo>
                    <a:pt x="508723" y="211556"/>
                  </a:lnTo>
                  <a:lnTo>
                    <a:pt x="508609" y="210362"/>
                  </a:lnTo>
                  <a:lnTo>
                    <a:pt x="496684" y="167017"/>
                  </a:lnTo>
                  <a:lnTo>
                    <a:pt x="479069" y="129984"/>
                  </a:lnTo>
                  <a:lnTo>
                    <a:pt x="479069" y="256387"/>
                  </a:lnTo>
                  <a:lnTo>
                    <a:pt x="474586" y="300913"/>
                  </a:lnTo>
                  <a:lnTo>
                    <a:pt x="461759" y="342442"/>
                  </a:lnTo>
                  <a:lnTo>
                    <a:pt x="441439" y="380085"/>
                  </a:lnTo>
                  <a:lnTo>
                    <a:pt x="414540" y="412965"/>
                  </a:lnTo>
                  <a:lnTo>
                    <a:pt x="413943" y="413410"/>
                  </a:lnTo>
                  <a:lnTo>
                    <a:pt x="413410" y="413943"/>
                  </a:lnTo>
                  <a:lnTo>
                    <a:pt x="380085" y="441439"/>
                  </a:lnTo>
                  <a:lnTo>
                    <a:pt x="342455" y="461746"/>
                  </a:lnTo>
                  <a:lnTo>
                    <a:pt x="300926" y="474586"/>
                  </a:lnTo>
                  <a:lnTo>
                    <a:pt x="256400" y="479069"/>
                  </a:lnTo>
                  <a:lnTo>
                    <a:pt x="212102" y="474586"/>
                  </a:lnTo>
                  <a:lnTo>
                    <a:pt x="211747" y="474586"/>
                  </a:lnTo>
                  <a:lnTo>
                    <a:pt x="169786" y="461543"/>
                  </a:lnTo>
                  <a:lnTo>
                    <a:pt x="131965" y="440982"/>
                  </a:lnTo>
                  <a:lnTo>
                    <a:pt x="98996" y="413778"/>
                  </a:lnTo>
                  <a:lnTo>
                    <a:pt x="71780" y="380809"/>
                  </a:lnTo>
                  <a:lnTo>
                    <a:pt x="51219" y="342976"/>
                  </a:lnTo>
                  <a:lnTo>
                    <a:pt x="38227" y="301205"/>
                  </a:lnTo>
                  <a:lnTo>
                    <a:pt x="33693" y="256387"/>
                  </a:lnTo>
                  <a:lnTo>
                    <a:pt x="38227" y="211556"/>
                  </a:lnTo>
                  <a:lnTo>
                    <a:pt x="51219" y="169773"/>
                  </a:lnTo>
                  <a:lnTo>
                    <a:pt x="71780" y="131953"/>
                  </a:lnTo>
                  <a:lnTo>
                    <a:pt x="98996" y="98983"/>
                  </a:lnTo>
                  <a:lnTo>
                    <a:pt x="131965" y="71767"/>
                  </a:lnTo>
                  <a:lnTo>
                    <a:pt x="169786" y="51206"/>
                  </a:lnTo>
                  <a:lnTo>
                    <a:pt x="211569" y="38214"/>
                  </a:lnTo>
                  <a:lnTo>
                    <a:pt x="256400" y="33680"/>
                  </a:lnTo>
                  <a:lnTo>
                    <a:pt x="301218" y="38214"/>
                  </a:lnTo>
                  <a:lnTo>
                    <a:pt x="342988" y="51206"/>
                  </a:lnTo>
                  <a:lnTo>
                    <a:pt x="380809" y="71767"/>
                  </a:lnTo>
                  <a:lnTo>
                    <a:pt x="413778" y="98983"/>
                  </a:lnTo>
                  <a:lnTo>
                    <a:pt x="440982" y="131953"/>
                  </a:lnTo>
                  <a:lnTo>
                    <a:pt x="461543" y="169773"/>
                  </a:lnTo>
                  <a:lnTo>
                    <a:pt x="474535" y="211556"/>
                  </a:lnTo>
                  <a:lnTo>
                    <a:pt x="479069" y="256387"/>
                  </a:lnTo>
                  <a:lnTo>
                    <a:pt x="479069" y="129984"/>
                  </a:lnTo>
                  <a:lnTo>
                    <a:pt x="452386" y="91300"/>
                  </a:lnTo>
                  <a:lnTo>
                    <a:pt x="421474" y="60375"/>
                  </a:lnTo>
                  <a:lnTo>
                    <a:pt x="385686" y="35052"/>
                  </a:lnTo>
                  <a:lnTo>
                    <a:pt x="382778" y="33680"/>
                  </a:lnTo>
                  <a:lnTo>
                    <a:pt x="345757" y="16065"/>
                  </a:lnTo>
                  <a:lnTo>
                    <a:pt x="302412" y="4140"/>
                  </a:lnTo>
                  <a:lnTo>
                    <a:pt x="256400" y="0"/>
                  </a:lnTo>
                  <a:lnTo>
                    <a:pt x="210362" y="4140"/>
                  </a:lnTo>
                  <a:lnTo>
                    <a:pt x="167030" y="16065"/>
                  </a:lnTo>
                  <a:lnTo>
                    <a:pt x="127088" y="35052"/>
                  </a:lnTo>
                  <a:lnTo>
                    <a:pt x="91300" y="60375"/>
                  </a:lnTo>
                  <a:lnTo>
                    <a:pt x="60375" y="91300"/>
                  </a:lnTo>
                  <a:lnTo>
                    <a:pt x="35064" y="127088"/>
                  </a:lnTo>
                  <a:lnTo>
                    <a:pt x="16065" y="167017"/>
                  </a:lnTo>
                  <a:lnTo>
                    <a:pt x="4140" y="210362"/>
                  </a:lnTo>
                  <a:lnTo>
                    <a:pt x="0" y="256387"/>
                  </a:lnTo>
                  <a:lnTo>
                    <a:pt x="4013" y="300913"/>
                  </a:lnTo>
                  <a:lnTo>
                    <a:pt x="4038" y="301205"/>
                  </a:lnTo>
                  <a:lnTo>
                    <a:pt x="16065" y="345744"/>
                  </a:lnTo>
                  <a:lnTo>
                    <a:pt x="35064" y="385673"/>
                  </a:lnTo>
                  <a:lnTo>
                    <a:pt x="60375" y="421462"/>
                  </a:lnTo>
                  <a:lnTo>
                    <a:pt x="91300" y="452374"/>
                  </a:lnTo>
                  <a:lnTo>
                    <a:pt x="127088" y="477697"/>
                  </a:lnTo>
                  <a:lnTo>
                    <a:pt x="167030" y="496684"/>
                  </a:lnTo>
                  <a:lnTo>
                    <a:pt x="210362" y="508609"/>
                  </a:lnTo>
                  <a:lnTo>
                    <a:pt x="256400" y="512737"/>
                  </a:lnTo>
                  <a:lnTo>
                    <a:pt x="303682" y="508355"/>
                  </a:lnTo>
                  <a:lnTo>
                    <a:pt x="348119" y="495744"/>
                  </a:lnTo>
                  <a:lnTo>
                    <a:pt x="382066" y="479069"/>
                  </a:lnTo>
                  <a:lnTo>
                    <a:pt x="388899" y="475716"/>
                  </a:lnTo>
                  <a:lnTo>
                    <a:pt x="425234" y="449046"/>
                  </a:lnTo>
                  <a:lnTo>
                    <a:pt x="535025" y="558838"/>
                  </a:lnTo>
                  <a:lnTo>
                    <a:pt x="539330" y="560476"/>
                  </a:lnTo>
                  <a:lnTo>
                    <a:pt x="547941" y="560476"/>
                  </a:lnTo>
                  <a:lnTo>
                    <a:pt x="552259" y="558838"/>
                  </a:lnTo>
                  <a:lnTo>
                    <a:pt x="555548" y="555536"/>
                  </a:lnTo>
                  <a:lnTo>
                    <a:pt x="559257" y="549973"/>
                  </a:lnTo>
                  <a:lnTo>
                    <a:pt x="560489" y="54363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182775" y="3281610"/>
              <a:ext cx="233861" cy="135035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5757551" y="3053022"/>
              <a:ext cx="989330" cy="460375"/>
            </a:xfrm>
            <a:custGeom>
              <a:avLst/>
              <a:gdLst/>
              <a:ahLst/>
              <a:cxnLst/>
              <a:rect l="l" t="t" r="r" b="b"/>
              <a:pathLst>
                <a:path w="989330" h="460375">
                  <a:moveTo>
                    <a:pt x="378383" y="168046"/>
                  </a:moveTo>
                  <a:lnTo>
                    <a:pt x="377063" y="161721"/>
                  </a:lnTo>
                  <a:lnTo>
                    <a:pt x="373278" y="156210"/>
                  </a:lnTo>
                  <a:lnTo>
                    <a:pt x="322173" y="106451"/>
                  </a:lnTo>
                  <a:lnTo>
                    <a:pt x="278003" y="62941"/>
                  </a:lnTo>
                  <a:lnTo>
                    <a:pt x="272415" y="59283"/>
                  </a:lnTo>
                  <a:lnTo>
                    <a:pt x="266077" y="58102"/>
                  </a:lnTo>
                  <a:lnTo>
                    <a:pt x="259740" y="59385"/>
                  </a:lnTo>
                  <a:lnTo>
                    <a:pt x="253974" y="63334"/>
                  </a:lnTo>
                  <a:lnTo>
                    <a:pt x="4787" y="318643"/>
                  </a:lnTo>
                  <a:lnTo>
                    <a:pt x="1193" y="324180"/>
                  </a:lnTo>
                  <a:lnTo>
                    <a:pt x="0" y="330441"/>
                  </a:lnTo>
                  <a:lnTo>
                    <a:pt x="1219" y="336715"/>
                  </a:lnTo>
                  <a:lnTo>
                    <a:pt x="4864" y="342226"/>
                  </a:lnTo>
                  <a:lnTo>
                    <a:pt x="119456" y="458266"/>
                  </a:lnTo>
                  <a:lnTo>
                    <a:pt x="123774" y="460070"/>
                  </a:lnTo>
                  <a:lnTo>
                    <a:pt x="133273" y="459968"/>
                  </a:lnTo>
                  <a:lnTo>
                    <a:pt x="269709" y="311683"/>
                  </a:lnTo>
                  <a:lnTo>
                    <a:pt x="127723" y="418706"/>
                  </a:lnTo>
                  <a:lnTo>
                    <a:pt x="40436" y="330327"/>
                  </a:lnTo>
                  <a:lnTo>
                    <a:pt x="266357" y="98742"/>
                  </a:lnTo>
                  <a:lnTo>
                    <a:pt x="294386" y="126403"/>
                  </a:lnTo>
                  <a:lnTo>
                    <a:pt x="353060" y="183540"/>
                  </a:lnTo>
                  <a:lnTo>
                    <a:pt x="357301" y="185115"/>
                  </a:lnTo>
                  <a:lnTo>
                    <a:pt x="361530" y="185115"/>
                  </a:lnTo>
                  <a:lnTo>
                    <a:pt x="365925" y="185115"/>
                  </a:lnTo>
                  <a:lnTo>
                    <a:pt x="370306" y="183413"/>
                  </a:lnTo>
                  <a:lnTo>
                    <a:pt x="373608" y="180022"/>
                  </a:lnTo>
                  <a:lnTo>
                    <a:pt x="377228" y="174396"/>
                  </a:lnTo>
                  <a:lnTo>
                    <a:pt x="378383" y="168046"/>
                  </a:lnTo>
                  <a:close/>
                </a:path>
                <a:path w="989330" h="460375">
                  <a:moveTo>
                    <a:pt x="988910" y="13335"/>
                  </a:moveTo>
                  <a:lnTo>
                    <a:pt x="986993" y="8470"/>
                  </a:lnTo>
                  <a:lnTo>
                    <a:pt x="983361" y="5029"/>
                  </a:lnTo>
                  <a:lnTo>
                    <a:pt x="979728" y="1600"/>
                  </a:lnTo>
                  <a:lnTo>
                    <a:pt x="974750" y="0"/>
                  </a:lnTo>
                  <a:lnTo>
                    <a:pt x="633653" y="40462"/>
                  </a:lnTo>
                  <a:lnTo>
                    <a:pt x="628129" y="45059"/>
                  </a:lnTo>
                  <a:lnTo>
                    <a:pt x="624166" y="57759"/>
                  </a:lnTo>
                  <a:lnTo>
                    <a:pt x="626135" y="64668"/>
                  </a:lnTo>
                  <a:lnTo>
                    <a:pt x="718934" y="146088"/>
                  </a:lnTo>
                  <a:lnTo>
                    <a:pt x="709066" y="156210"/>
                  </a:lnTo>
                  <a:lnTo>
                    <a:pt x="716902" y="184810"/>
                  </a:lnTo>
                  <a:lnTo>
                    <a:pt x="725512" y="184810"/>
                  </a:lnTo>
                  <a:lnTo>
                    <a:pt x="729894" y="183108"/>
                  </a:lnTo>
                  <a:lnTo>
                    <a:pt x="757440" y="154343"/>
                  </a:lnTo>
                  <a:lnTo>
                    <a:pt x="759358" y="150304"/>
                  </a:lnTo>
                  <a:lnTo>
                    <a:pt x="760133" y="143891"/>
                  </a:lnTo>
                  <a:lnTo>
                    <a:pt x="758748" y="138366"/>
                  </a:lnTo>
                  <a:lnTo>
                    <a:pt x="756666" y="134823"/>
                  </a:lnTo>
                  <a:lnTo>
                    <a:pt x="754481" y="132448"/>
                  </a:lnTo>
                  <a:lnTo>
                    <a:pt x="681761" y="68668"/>
                  </a:lnTo>
                  <a:lnTo>
                    <a:pt x="953719" y="36372"/>
                  </a:lnTo>
                  <a:lnTo>
                    <a:pt x="936688" y="308584"/>
                  </a:lnTo>
                  <a:lnTo>
                    <a:pt x="867600" y="240080"/>
                  </a:lnTo>
                  <a:lnTo>
                    <a:pt x="860221" y="235496"/>
                  </a:lnTo>
                  <a:lnTo>
                    <a:pt x="851560" y="236270"/>
                  </a:lnTo>
                  <a:lnTo>
                    <a:pt x="798118" y="291414"/>
                  </a:lnTo>
                  <a:lnTo>
                    <a:pt x="794512" y="297040"/>
                  </a:lnTo>
                  <a:lnTo>
                    <a:pt x="793381" y="303390"/>
                  </a:lnTo>
                  <a:lnTo>
                    <a:pt x="794727" y="309714"/>
                  </a:lnTo>
                  <a:lnTo>
                    <a:pt x="798512" y="315226"/>
                  </a:lnTo>
                  <a:lnTo>
                    <a:pt x="801776" y="318401"/>
                  </a:lnTo>
                  <a:lnTo>
                    <a:pt x="806005" y="319951"/>
                  </a:lnTo>
                  <a:lnTo>
                    <a:pt x="814628" y="319951"/>
                  </a:lnTo>
                  <a:lnTo>
                    <a:pt x="819023" y="318236"/>
                  </a:lnTo>
                  <a:lnTo>
                    <a:pt x="858100" y="277850"/>
                  </a:lnTo>
                  <a:lnTo>
                    <a:pt x="942492" y="361911"/>
                  </a:lnTo>
                  <a:lnTo>
                    <a:pt x="946785" y="363626"/>
                  </a:lnTo>
                  <a:lnTo>
                    <a:pt x="953160" y="363626"/>
                  </a:lnTo>
                  <a:lnTo>
                    <a:pt x="955192" y="363270"/>
                  </a:lnTo>
                  <a:lnTo>
                    <a:pt x="963307" y="360184"/>
                  </a:lnTo>
                  <a:lnTo>
                    <a:pt x="967549" y="354431"/>
                  </a:lnTo>
                  <a:lnTo>
                    <a:pt x="988910" y="1333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4923802" y="9263627"/>
            <a:ext cx="909955" cy="737870"/>
          </a:xfrm>
          <a:custGeom>
            <a:avLst/>
            <a:gdLst/>
            <a:ahLst/>
            <a:cxnLst/>
            <a:rect l="l" t="t" r="r" b="b"/>
            <a:pathLst>
              <a:path w="909954" h="737870">
                <a:moveTo>
                  <a:pt x="362940" y="153771"/>
                </a:moveTo>
                <a:lnTo>
                  <a:pt x="355396" y="146227"/>
                </a:lnTo>
                <a:lnTo>
                  <a:pt x="336804" y="146227"/>
                </a:lnTo>
                <a:lnTo>
                  <a:pt x="329247" y="153771"/>
                </a:lnTo>
                <a:lnTo>
                  <a:pt x="329247" y="381266"/>
                </a:lnTo>
                <a:lnTo>
                  <a:pt x="329247" y="390563"/>
                </a:lnTo>
                <a:lnTo>
                  <a:pt x="336804" y="398106"/>
                </a:lnTo>
                <a:lnTo>
                  <a:pt x="355396" y="398106"/>
                </a:lnTo>
                <a:lnTo>
                  <a:pt x="362940" y="390563"/>
                </a:lnTo>
                <a:lnTo>
                  <a:pt x="362940" y="153771"/>
                </a:lnTo>
                <a:close/>
              </a:path>
              <a:path w="909954" h="737870">
                <a:moveTo>
                  <a:pt x="435356" y="195237"/>
                </a:moveTo>
                <a:lnTo>
                  <a:pt x="427799" y="187693"/>
                </a:lnTo>
                <a:lnTo>
                  <a:pt x="409206" y="187693"/>
                </a:lnTo>
                <a:lnTo>
                  <a:pt x="401662" y="195237"/>
                </a:lnTo>
                <a:lnTo>
                  <a:pt x="401662" y="381266"/>
                </a:lnTo>
                <a:lnTo>
                  <a:pt x="401662" y="390563"/>
                </a:lnTo>
                <a:lnTo>
                  <a:pt x="409206" y="398106"/>
                </a:lnTo>
                <a:lnTo>
                  <a:pt x="427799" y="398106"/>
                </a:lnTo>
                <a:lnTo>
                  <a:pt x="435356" y="390563"/>
                </a:lnTo>
                <a:lnTo>
                  <a:pt x="435356" y="195237"/>
                </a:lnTo>
                <a:close/>
              </a:path>
              <a:path w="909954" h="737870">
                <a:moveTo>
                  <a:pt x="507758" y="236702"/>
                </a:moveTo>
                <a:lnTo>
                  <a:pt x="500214" y="229158"/>
                </a:lnTo>
                <a:lnTo>
                  <a:pt x="481622" y="229158"/>
                </a:lnTo>
                <a:lnTo>
                  <a:pt x="474078" y="236702"/>
                </a:lnTo>
                <a:lnTo>
                  <a:pt x="474078" y="381266"/>
                </a:lnTo>
                <a:lnTo>
                  <a:pt x="474078" y="390563"/>
                </a:lnTo>
                <a:lnTo>
                  <a:pt x="481622" y="398106"/>
                </a:lnTo>
                <a:lnTo>
                  <a:pt x="500214" y="398106"/>
                </a:lnTo>
                <a:lnTo>
                  <a:pt x="507758" y="390563"/>
                </a:lnTo>
                <a:lnTo>
                  <a:pt x="507758" y="236702"/>
                </a:lnTo>
                <a:close/>
              </a:path>
              <a:path w="909954" h="737870">
                <a:moveTo>
                  <a:pt x="580161" y="278155"/>
                </a:moveTo>
                <a:lnTo>
                  <a:pt x="572630" y="270624"/>
                </a:lnTo>
                <a:lnTo>
                  <a:pt x="554037" y="270624"/>
                </a:lnTo>
                <a:lnTo>
                  <a:pt x="546481" y="278155"/>
                </a:lnTo>
                <a:lnTo>
                  <a:pt x="546481" y="381266"/>
                </a:lnTo>
                <a:lnTo>
                  <a:pt x="546481" y="390563"/>
                </a:lnTo>
                <a:lnTo>
                  <a:pt x="554037" y="398106"/>
                </a:lnTo>
                <a:lnTo>
                  <a:pt x="572630" y="398106"/>
                </a:lnTo>
                <a:lnTo>
                  <a:pt x="580161" y="390563"/>
                </a:lnTo>
                <a:lnTo>
                  <a:pt x="580161" y="278155"/>
                </a:lnTo>
                <a:close/>
              </a:path>
              <a:path w="909954" h="737870">
                <a:moveTo>
                  <a:pt x="909421" y="85471"/>
                </a:moveTo>
                <a:lnTo>
                  <a:pt x="902703" y="52235"/>
                </a:lnTo>
                <a:lnTo>
                  <a:pt x="890181" y="33693"/>
                </a:lnTo>
                <a:lnTo>
                  <a:pt x="884364" y="25069"/>
                </a:lnTo>
                <a:lnTo>
                  <a:pt x="875741" y="19253"/>
                </a:lnTo>
                <a:lnTo>
                  <a:pt x="875741" y="85471"/>
                </a:lnTo>
                <a:lnTo>
                  <a:pt x="875741" y="483285"/>
                </a:lnTo>
                <a:lnTo>
                  <a:pt x="875741" y="516966"/>
                </a:lnTo>
                <a:lnTo>
                  <a:pt x="875741" y="529844"/>
                </a:lnTo>
                <a:lnTo>
                  <a:pt x="871664" y="549973"/>
                </a:lnTo>
                <a:lnTo>
                  <a:pt x="860564" y="566432"/>
                </a:lnTo>
                <a:lnTo>
                  <a:pt x="844105" y="577545"/>
                </a:lnTo>
                <a:lnTo>
                  <a:pt x="823963" y="581621"/>
                </a:lnTo>
                <a:lnTo>
                  <a:pt x="544423" y="581621"/>
                </a:lnTo>
                <a:lnTo>
                  <a:pt x="544423" y="704011"/>
                </a:lnTo>
                <a:lnTo>
                  <a:pt x="364998" y="704011"/>
                </a:lnTo>
                <a:lnTo>
                  <a:pt x="390829" y="615302"/>
                </a:lnTo>
                <a:lnTo>
                  <a:pt x="518591" y="615302"/>
                </a:lnTo>
                <a:lnTo>
                  <a:pt x="544423" y="704011"/>
                </a:lnTo>
                <a:lnTo>
                  <a:pt x="544423" y="581621"/>
                </a:lnTo>
                <a:lnTo>
                  <a:pt x="85458" y="581621"/>
                </a:lnTo>
                <a:lnTo>
                  <a:pt x="65316" y="577545"/>
                </a:lnTo>
                <a:lnTo>
                  <a:pt x="48856" y="566432"/>
                </a:lnTo>
                <a:lnTo>
                  <a:pt x="37744" y="549973"/>
                </a:lnTo>
                <a:lnTo>
                  <a:pt x="33667" y="529844"/>
                </a:lnTo>
                <a:lnTo>
                  <a:pt x="33667" y="516966"/>
                </a:lnTo>
                <a:lnTo>
                  <a:pt x="875741" y="516966"/>
                </a:lnTo>
                <a:lnTo>
                  <a:pt x="875741" y="483285"/>
                </a:lnTo>
                <a:lnTo>
                  <a:pt x="33667" y="483285"/>
                </a:lnTo>
                <a:lnTo>
                  <a:pt x="33667" y="85471"/>
                </a:lnTo>
                <a:lnTo>
                  <a:pt x="37744" y="65328"/>
                </a:lnTo>
                <a:lnTo>
                  <a:pt x="48856" y="48869"/>
                </a:lnTo>
                <a:lnTo>
                  <a:pt x="65316" y="37769"/>
                </a:lnTo>
                <a:lnTo>
                  <a:pt x="85458" y="33693"/>
                </a:lnTo>
                <a:lnTo>
                  <a:pt x="823963" y="33693"/>
                </a:lnTo>
                <a:lnTo>
                  <a:pt x="844105" y="37769"/>
                </a:lnTo>
                <a:lnTo>
                  <a:pt x="860564" y="48869"/>
                </a:lnTo>
                <a:lnTo>
                  <a:pt x="871664" y="65328"/>
                </a:lnTo>
                <a:lnTo>
                  <a:pt x="875741" y="85471"/>
                </a:lnTo>
                <a:lnTo>
                  <a:pt x="875741" y="19253"/>
                </a:lnTo>
                <a:lnTo>
                  <a:pt x="857199" y="6731"/>
                </a:lnTo>
                <a:lnTo>
                  <a:pt x="823963" y="0"/>
                </a:lnTo>
                <a:lnTo>
                  <a:pt x="85458" y="0"/>
                </a:lnTo>
                <a:lnTo>
                  <a:pt x="52222" y="6731"/>
                </a:lnTo>
                <a:lnTo>
                  <a:pt x="25057" y="25069"/>
                </a:lnTo>
                <a:lnTo>
                  <a:pt x="6718" y="52235"/>
                </a:lnTo>
                <a:lnTo>
                  <a:pt x="0" y="85471"/>
                </a:lnTo>
                <a:lnTo>
                  <a:pt x="0" y="529844"/>
                </a:lnTo>
                <a:lnTo>
                  <a:pt x="6718" y="563067"/>
                </a:lnTo>
                <a:lnTo>
                  <a:pt x="25057" y="590245"/>
                </a:lnTo>
                <a:lnTo>
                  <a:pt x="52222" y="608571"/>
                </a:lnTo>
                <a:lnTo>
                  <a:pt x="85458" y="615302"/>
                </a:lnTo>
                <a:lnTo>
                  <a:pt x="355752" y="615302"/>
                </a:lnTo>
                <a:lnTo>
                  <a:pt x="329920" y="704011"/>
                </a:lnTo>
                <a:lnTo>
                  <a:pt x="265366" y="704011"/>
                </a:lnTo>
                <a:lnTo>
                  <a:pt x="257835" y="711555"/>
                </a:lnTo>
                <a:lnTo>
                  <a:pt x="257835" y="730161"/>
                </a:lnTo>
                <a:lnTo>
                  <a:pt x="265366" y="737692"/>
                </a:lnTo>
                <a:lnTo>
                  <a:pt x="644055" y="737692"/>
                </a:lnTo>
                <a:lnTo>
                  <a:pt x="651598" y="730161"/>
                </a:lnTo>
                <a:lnTo>
                  <a:pt x="651598" y="711555"/>
                </a:lnTo>
                <a:lnTo>
                  <a:pt x="644055" y="704011"/>
                </a:lnTo>
                <a:lnTo>
                  <a:pt x="579501" y="704011"/>
                </a:lnTo>
                <a:lnTo>
                  <a:pt x="553669" y="615302"/>
                </a:lnTo>
                <a:lnTo>
                  <a:pt x="823963" y="615302"/>
                </a:lnTo>
                <a:lnTo>
                  <a:pt x="857199" y="608571"/>
                </a:lnTo>
                <a:lnTo>
                  <a:pt x="884364" y="590245"/>
                </a:lnTo>
                <a:lnTo>
                  <a:pt x="890181" y="581621"/>
                </a:lnTo>
                <a:lnTo>
                  <a:pt x="902703" y="563067"/>
                </a:lnTo>
                <a:lnTo>
                  <a:pt x="909421" y="529844"/>
                </a:lnTo>
                <a:lnTo>
                  <a:pt x="909421" y="516966"/>
                </a:lnTo>
                <a:lnTo>
                  <a:pt x="909421" y="483285"/>
                </a:lnTo>
                <a:lnTo>
                  <a:pt x="909421" y="8547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622675" y="3014643"/>
            <a:ext cx="793750" cy="782955"/>
          </a:xfrm>
          <a:custGeom>
            <a:avLst/>
            <a:gdLst/>
            <a:ahLst/>
            <a:cxnLst/>
            <a:rect l="l" t="t" r="r" b="b"/>
            <a:pathLst>
              <a:path w="793750" h="782954">
                <a:moveTo>
                  <a:pt x="240385" y="457619"/>
                </a:moveTo>
                <a:lnTo>
                  <a:pt x="238848" y="450049"/>
                </a:lnTo>
                <a:lnTo>
                  <a:pt x="237134" y="441579"/>
                </a:lnTo>
                <a:lnTo>
                  <a:pt x="228282" y="428459"/>
                </a:lnTo>
                <a:lnTo>
                  <a:pt x="215163" y="419608"/>
                </a:lnTo>
                <a:lnTo>
                  <a:pt x="206705" y="417906"/>
                </a:lnTo>
                <a:lnTo>
                  <a:pt x="206705" y="453440"/>
                </a:lnTo>
                <a:lnTo>
                  <a:pt x="206705" y="745705"/>
                </a:lnTo>
                <a:lnTo>
                  <a:pt x="203301" y="749122"/>
                </a:lnTo>
                <a:lnTo>
                  <a:pt x="37084" y="749122"/>
                </a:lnTo>
                <a:lnTo>
                  <a:pt x="33680" y="745705"/>
                </a:lnTo>
                <a:lnTo>
                  <a:pt x="33680" y="453440"/>
                </a:lnTo>
                <a:lnTo>
                  <a:pt x="37084" y="450049"/>
                </a:lnTo>
                <a:lnTo>
                  <a:pt x="203301" y="450049"/>
                </a:lnTo>
                <a:lnTo>
                  <a:pt x="206705" y="453440"/>
                </a:lnTo>
                <a:lnTo>
                  <a:pt x="206705" y="417906"/>
                </a:lnTo>
                <a:lnTo>
                  <a:pt x="199123" y="416369"/>
                </a:lnTo>
                <a:lnTo>
                  <a:pt x="41262" y="416369"/>
                </a:lnTo>
                <a:lnTo>
                  <a:pt x="25209" y="419608"/>
                </a:lnTo>
                <a:lnTo>
                  <a:pt x="12103" y="428459"/>
                </a:lnTo>
                <a:lnTo>
                  <a:pt x="3251" y="441579"/>
                </a:lnTo>
                <a:lnTo>
                  <a:pt x="0" y="457619"/>
                </a:lnTo>
                <a:lnTo>
                  <a:pt x="0" y="741553"/>
                </a:lnTo>
                <a:lnTo>
                  <a:pt x="3251" y="757580"/>
                </a:lnTo>
                <a:lnTo>
                  <a:pt x="12103" y="770699"/>
                </a:lnTo>
                <a:lnTo>
                  <a:pt x="25209" y="779538"/>
                </a:lnTo>
                <a:lnTo>
                  <a:pt x="41262" y="782777"/>
                </a:lnTo>
                <a:lnTo>
                  <a:pt x="199123" y="782777"/>
                </a:lnTo>
                <a:lnTo>
                  <a:pt x="215163" y="779538"/>
                </a:lnTo>
                <a:lnTo>
                  <a:pt x="228282" y="770699"/>
                </a:lnTo>
                <a:lnTo>
                  <a:pt x="237134" y="757580"/>
                </a:lnTo>
                <a:lnTo>
                  <a:pt x="238848" y="749122"/>
                </a:lnTo>
                <a:lnTo>
                  <a:pt x="240385" y="741553"/>
                </a:lnTo>
                <a:lnTo>
                  <a:pt x="240385" y="457619"/>
                </a:lnTo>
                <a:close/>
              </a:path>
              <a:path w="793750" h="782954">
                <a:moveTo>
                  <a:pt x="515353" y="255231"/>
                </a:moveTo>
                <a:lnTo>
                  <a:pt x="490143" y="217233"/>
                </a:lnTo>
                <a:lnTo>
                  <a:pt x="481672" y="215519"/>
                </a:lnTo>
                <a:lnTo>
                  <a:pt x="481672" y="251066"/>
                </a:lnTo>
                <a:lnTo>
                  <a:pt x="481672" y="745705"/>
                </a:lnTo>
                <a:lnTo>
                  <a:pt x="478282" y="749122"/>
                </a:lnTo>
                <a:lnTo>
                  <a:pt x="312051" y="749122"/>
                </a:lnTo>
                <a:lnTo>
                  <a:pt x="308660" y="745705"/>
                </a:lnTo>
                <a:lnTo>
                  <a:pt x="308660" y="251066"/>
                </a:lnTo>
                <a:lnTo>
                  <a:pt x="312051" y="247662"/>
                </a:lnTo>
                <a:lnTo>
                  <a:pt x="478282" y="247662"/>
                </a:lnTo>
                <a:lnTo>
                  <a:pt x="481672" y="251066"/>
                </a:lnTo>
                <a:lnTo>
                  <a:pt x="481672" y="215519"/>
                </a:lnTo>
                <a:lnTo>
                  <a:pt x="474103" y="213982"/>
                </a:lnTo>
                <a:lnTo>
                  <a:pt x="316217" y="213982"/>
                </a:lnTo>
                <a:lnTo>
                  <a:pt x="300189" y="217233"/>
                </a:lnTo>
                <a:lnTo>
                  <a:pt x="287070" y="226072"/>
                </a:lnTo>
                <a:lnTo>
                  <a:pt x="278231" y="239191"/>
                </a:lnTo>
                <a:lnTo>
                  <a:pt x="274993" y="255231"/>
                </a:lnTo>
                <a:lnTo>
                  <a:pt x="274993" y="741553"/>
                </a:lnTo>
                <a:lnTo>
                  <a:pt x="278231" y="757580"/>
                </a:lnTo>
                <a:lnTo>
                  <a:pt x="287070" y="770699"/>
                </a:lnTo>
                <a:lnTo>
                  <a:pt x="300189" y="779538"/>
                </a:lnTo>
                <a:lnTo>
                  <a:pt x="316217" y="782777"/>
                </a:lnTo>
                <a:lnTo>
                  <a:pt x="474103" y="782777"/>
                </a:lnTo>
                <a:lnTo>
                  <a:pt x="512114" y="757580"/>
                </a:lnTo>
                <a:lnTo>
                  <a:pt x="515353" y="741553"/>
                </a:lnTo>
                <a:lnTo>
                  <a:pt x="515353" y="255231"/>
                </a:lnTo>
                <a:close/>
              </a:path>
              <a:path w="793750" h="782954">
                <a:moveTo>
                  <a:pt x="793343" y="41262"/>
                </a:moveTo>
                <a:lnTo>
                  <a:pt x="768134" y="3251"/>
                </a:lnTo>
                <a:lnTo>
                  <a:pt x="759663" y="1536"/>
                </a:lnTo>
                <a:lnTo>
                  <a:pt x="759663" y="37084"/>
                </a:lnTo>
                <a:lnTo>
                  <a:pt x="759663" y="745705"/>
                </a:lnTo>
                <a:lnTo>
                  <a:pt x="756272" y="749109"/>
                </a:lnTo>
                <a:lnTo>
                  <a:pt x="590042" y="749109"/>
                </a:lnTo>
                <a:lnTo>
                  <a:pt x="586638" y="745705"/>
                </a:lnTo>
                <a:lnTo>
                  <a:pt x="586638" y="37084"/>
                </a:lnTo>
                <a:lnTo>
                  <a:pt x="590042" y="33693"/>
                </a:lnTo>
                <a:lnTo>
                  <a:pt x="756272" y="33693"/>
                </a:lnTo>
                <a:lnTo>
                  <a:pt x="759663" y="37084"/>
                </a:lnTo>
                <a:lnTo>
                  <a:pt x="759663" y="1536"/>
                </a:lnTo>
                <a:lnTo>
                  <a:pt x="752081" y="0"/>
                </a:lnTo>
                <a:lnTo>
                  <a:pt x="594220" y="0"/>
                </a:lnTo>
                <a:lnTo>
                  <a:pt x="578180" y="3251"/>
                </a:lnTo>
                <a:lnTo>
                  <a:pt x="565061" y="12103"/>
                </a:lnTo>
                <a:lnTo>
                  <a:pt x="556209" y="25209"/>
                </a:lnTo>
                <a:lnTo>
                  <a:pt x="552970" y="41262"/>
                </a:lnTo>
                <a:lnTo>
                  <a:pt x="552970" y="741553"/>
                </a:lnTo>
                <a:lnTo>
                  <a:pt x="556209" y="757580"/>
                </a:lnTo>
                <a:lnTo>
                  <a:pt x="565061" y="770699"/>
                </a:lnTo>
                <a:lnTo>
                  <a:pt x="578180" y="779538"/>
                </a:lnTo>
                <a:lnTo>
                  <a:pt x="594220" y="782789"/>
                </a:lnTo>
                <a:lnTo>
                  <a:pt x="752081" y="782789"/>
                </a:lnTo>
                <a:lnTo>
                  <a:pt x="790105" y="757580"/>
                </a:lnTo>
                <a:lnTo>
                  <a:pt x="793343" y="741553"/>
                </a:lnTo>
                <a:lnTo>
                  <a:pt x="793343" y="4126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678229" y="2914770"/>
            <a:ext cx="837565" cy="847725"/>
          </a:xfrm>
          <a:custGeom>
            <a:avLst/>
            <a:gdLst/>
            <a:ahLst/>
            <a:cxnLst/>
            <a:rect l="l" t="t" r="r" b="b"/>
            <a:pathLst>
              <a:path w="837565" h="847725">
                <a:moveTo>
                  <a:pt x="837234" y="524802"/>
                </a:moveTo>
                <a:lnTo>
                  <a:pt x="834237" y="501942"/>
                </a:lnTo>
                <a:lnTo>
                  <a:pt x="825754" y="481317"/>
                </a:lnTo>
                <a:lnTo>
                  <a:pt x="812558" y="463702"/>
                </a:lnTo>
                <a:lnTo>
                  <a:pt x="802779" y="455803"/>
                </a:lnTo>
                <a:lnTo>
                  <a:pt x="802779" y="524802"/>
                </a:lnTo>
                <a:lnTo>
                  <a:pt x="802779" y="526173"/>
                </a:lnTo>
                <a:lnTo>
                  <a:pt x="798576" y="546963"/>
                </a:lnTo>
                <a:lnTo>
                  <a:pt x="787107" y="563943"/>
                </a:lnTo>
                <a:lnTo>
                  <a:pt x="770128" y="575411"/>
                </a:lnTo>
                <a:lnTo>
                  <a:pt x="749363" y="579615"/>
                </a:lnTo>
                <a:lnTo>
                  <a:pt x="707542" y="579615"/>
                </a:lnTo>
                <a:lnTo>
                  <a:pt x="699820" y="587324"/>
                </a:lnTo>
                <a:lnTo>
                  <a:pt x="699820" y="606348"/>
                </a:lnTo>
                <a:lnTo>
                  <a:pt x="707542" y="614083"/>
                </a:lnTo>
                <a:lnTo>
                  <a:pt x="717067" y="614083"/>
                </a:lnTo>
                <a:lnTo>
                  <a:pt x="732561" y="617245"/>
                </a:lnTo>
                <a:lnTo>
                  <a:pt x="745236" y="625944"/>
                </a:lnTo>
                <a:lnTo>
                  <a:pt x="753783" y="639000"/>
                </a:lnTo>
                <a:lnTo>
                  <a:pt x="756932" y="655205"/>
                </a:lnTo>
                <a:lnTo>
                  <a:pt x="753783" y="670725"/>
                </a:lnTo>
                <a:lnTo>
                  <a:pt x="745236" y="683399"/>
                </a:lnTo>
                <a:lnTo>
                  <a:pt x="732561" y="691959"/>
                </a:lnTo>
                <a:lnTo>
                  <a:pt x="717067" y="695096"/>
                </a:lnTo>
                <a:lnTo>
                  <a:pt x="651129" y="695096"/>
                </a:lnTo>
                <a:lnTo>
                  <a:pt x="643407" y="702805"/>
                </a:lnTo>
                <a:lnTo>
                  <a:pt x="643407" y="721842"/>
                </a:lnTo>
                <a:lnTo>
                  <a:pt x="651129" y="729564"/>
                </a:lnTo>
                <a:lnTo>
                  <a:pt x="660641" y="729564"/>
                </a:lnTo>
                <a:lnTo>
                  <a:pt x="676148" y="732701"/>
                </a:lnTo>
                <a:lnTo>
                  <a:pt x="688835" y="741260"/>
                </a:lnTo>
                <a:lnTo>
                  <a:pt x="697382" y="753935"/>
                </a:lnTo>
                <a:lnTo>
                  <a:pt x="700519" y="769442"/>
                </a:lnTo>
                <a:lnTo>
                  <a:pt x="700519" y="772972"/>
                </a:lnTo>
                <a:lnTo>
                  <a:pt x="697382" y="788441"/>
                </a:lnTo>
                <a:lnTo>
                  <a:pt x="688835" y="801077"/>
                </a:lnTo>
                <a:lnTo>
                  <a:pt x="676148" y="809612"/>
                </a:lnTo>
                <a:lnTo>
                  <a:pt x="660641" y="812736"/>
                </a:lnTo>
                <a:lnTo>
                  <a:pt x="343636" y="812736"/>
                </a:lnTo>
                <a:lnTo>
                  <a:pt x="268757" y="797687"/>
                </a:lnTo>
                <a:lnTo>
                  <a:pt x="225463" y="777582"/>
                </a:lnTo>
                <a:lnTo>
                  <a:pt x="214553" y="771410"/>
                </a:lnTo>
                <a:lnTo>
                  <a:pt x="210807" y="769454"/>
                </a:lnTo>
                <a:lnTo>
                  <a:pt x="210807" y="397243"/>
                </a:lnTo>
                <a:lnTo>
                  <a:pt x="212585" y="396582"/>
                </a:lnTo>
                <a:lnTo>
                  <a:pt x="227457" y="390080"/>
                </a:lnTo>
                <a:lnTo>
                  <a:pt x="290195" y="337566"/>
                </a:lnTo>
                <a:lnTo>
                  <a:pt x="321195" y="294119"/>
                </a:lnTo>
                <a:lnTo>
                  <a:pt x="349389" y="245605"/>
                </a:lnTo>
                <a:lnTo>
                  <a:pt x="375716" y="194056"/>
                </a:lnTo>
                <a:lnTo>
                  <a:pt x="379120" y="147535"/>
                </a:lnTo>
                <a:lnTo>
                  <a:pt x="378828" y="104000"/>
                </a:lnTo>
                <a:lnTo>
                  <a:pt x="376936" y="65290"/>
                </a:lnTo>
                <a:lnTo>
                  <a:pt x="374764" y="37198"/>
                </a:lnTo>
                <a:lnTo>
                  <a:pt x="379831" y="35674"/>
                </a:lnTo>
                <a:lnTo>
                  <a:pt x="385991" y="34632"/>
                </a:lnTo>
                <a:lnTo>
                  <a:pt x="393103" y="34467"/>
                </a:lnTo>
                <a:lnTo>
                  <a:pt x="401053" y="35572"/>
                </a:lnTo>
                <a:lnTo>
                  <a:pt x="436397" y="55968"/>
                </a:lnTo>
                <a:lnTo>
                  <a:pt x="481317" y="119341"/>
                </a:lnTo>
                <a:lnTo>
                  <a:pt x="494969" y="203073"/>
                </a:lnTo>
                <a:lnTo>
                  <a:pt x="493090" y="254749"/>
                </a:lnTo>
                <a:lnTo>
                  <a:pt x="481291" y="304850"/>
                </a:lnTo>
                <a:lnTo>
                  <a:pt x="454025" y="359765"/>
                </a:lnTo>
                <a:lnTo>
                  <a:pt x="421881" y="412407"/>
                </a:lnTo>
                <a:lnTo>
                  <a:pt x="418566" y="418388"/>
                </a:lnTo>
                <a:lnTo>
                  <a:pt x="431050" y="440804"/>
                </a:lnTo>
                <a:lnTo>
                  <a:pt x="439877" y="440804"/>
                </a:lnTo>
                <a:lnTo>
                  <a:pt x="481253" y="381965"/>
                </a:lnTo>
                <a:lnTo>
                  <a:pt x="508177" y="328650"/>
                </a:lnTo>
                <a:lnTo>
                  <a:pt x="738085" y="328650"/>
                </a:lnTo>
                <a:lnTo>
                  <a:pt x="758875" y="332854"/>
                </a:lnTo>
                <a:lnTo>
                  <a:pt x="775855" y="344322"/>
                </a:lnTo>
                <a:lnTo>
                  <a:pt x="787323" y="361315"/>
                </a:lnTo>
                <a:lnTo>
                  <a:pt x="791527" y="382092"/>
                </a:lnTo>
                <a:lnTo>
                  <a:pt x="791527" y="383362"/>
                </a:lnTo>
                <a:lnTo>
                  <a:pt x="787323" y="404126"/>
                </a:lnTo>
                <a:lnTo>
                  <a:pt x="775855" y="421119"/>
                </a:lnTo>
                <a:lnTo>
                  <a:pt x="758875" y="432574"/>
                </a:lnTo>
                <a:lnTo>
                  <a:pt x="738085" y="436778"/>
                </a:lnTo>
                <a:lnTo>
                  <a:pt x="728573" y="436778"/>
                </a:lnTo>
                <a:lnTo>
                  <a:pt x="720852" y="444500"/>
                </a:lnTo>
                <a:lnTo>
                  <a:pt x="720852" y="463524"/>
                </a:lnTo>
                <a:lnTo>
                  <a:pt x="728573" y="471246"/>
                </a:lnTo>
                <a:lnTo>
                  <a:pt x="749363" y="471246"/>
                </a:lnTo>
                <a:lnTo>
                  <a:pt x="770128" y="475462"/>
                </a:lnTo>
                <a:lnTo>
                  <a:pt x="787107" y="486956"/>
                </a:lnTo>
                <a:lnTo>
                  <a:pt x="798576" y="503974"/>
                </a:lnTo>
                <a:lnTo>
                  <a:pt x="802779" y="524802"/>
                </a:lnTo>
                <a:lnTo>
                  <a:pt x="802779" y="455803"/>
                </a:lnTo>
                <a:lnTo>
                  <a:pt x="795477" y="449897"/>
                </a:lnTo>
                <a:lnTo>
                  <a:pt x="808126" y="436422"/>
                </a:lnTo>
                <a:lnTo>
                  <a:pt x="817740" y="420535"/>
                </a:lnTo>
                <a:lnTo>
                  <a:pt x="823849" y="402691"/>
                </a:lnTo>
                <a:lnTo>
                  <a:pt x="825995" y="383362"/>
                </a:lnTo>
                <a:lnTo>
                  <a:pt x="825995" y="382092"/>
                </a:lnTo>
                <a:lnTo>
                  <a:pt x="819073" y="347903"/>
                </a:lnTo>
                <a:lnTo>
                  <a:pt x="800214" y="319963"/>
                </a:lnTo>
                <a:lnTo>
                  <a:pt x="772274" y="301104"/>
                </a:lnTo>
                <a:lnTo>
                  <a:pt x="738085" y="294182"/>
                </a:lnTo>
                <a:lnTo>
                  <a:pt x="520738" y="294182"/>
                </a:lnTo>
                <a:lnTo>
                  <a:pt x="528929" y="241833"/>
                </a:lnTo>
                <a:lnTo>
                  <a:pt x="528802" y="190131"/>
                </a:lnTo>
                <a:lnTo>
                  <a:pt x="522846" y="143713"/>
                </a:lnTo>
                <a:lnTo>
                  <a:pt x="513321" y="106324"/>
                </a:lnTo>
                <a:lnTo>
                  <a:pt x="488797" y="64706"/>
                </a:lnTo>
                <a:lnTo>
                  <a:pt x="463473" y="34150"/>
                </a:lnTo>
                <a:lnTo>
                  <a:pt x="408533" y="1917"/>
                </a:lnTo>
                <a:lnTo>
                  <a:pt x="387858" y="0"/>
                </a:lnTo>
                <a:lnTo>
                  <a:pt x="369951" y="2628"/>
                </a:lnTo>
                <a:lnTo>
                  <a:pt x="355676" y="7874"/>
                </a:lnTo>
                <a:lnTo>
                  <a:pt x="345935" y="13766"/>
                </a:lnTo>
                <a:lnTo>
                  <a:pt x="341198" y="17424"/>
                </a:lnTo>
                <a:lnTo>
                  <a:pt x="338721" y="23266"/>
                </a:lnTo>
                <a:lnTo>
                  <a:pt x="340804" y="44869"/>
                </a:lnTo>
                <a:lnTo>
                  <a:pt x="343408" y="83096"/>
                </a:lnTo>
                <a:lnTo>
                  <a:pt x="344779" y="132930"/>
                </a:lnTo>
                <a:lnTo>
                  <a:pt x="342557" y="183388"/>
                </a:lnTo>
                <a:lnTo>
                  <a:pt x="324129" y="219811"/>
                </a:lnTo>
                <a:lnTo>
                  <a:pt x="298792" y="264782"/>
                </a:lnTo>
                <a:lnTo>
                  <a:pt x="268312" y="309587"/>
                </a:lnTo>
                <a:lnTo>
                  <a:pt x="234442" y="345554"/>
                </a:lnTo>
                <a:lnTo>
                  <a:pt x="210807" y="359740"/>
                </a:lnTo>
                <a:lnTo>
                  <a:pt x="210807" y="345351"/>
                </a:lnTo>
                <a:lnTo>
                  <a:pt x="203085" y="337616"/>
                </a:lnTo>
                <a:lnTo>
                  <a:pt x="176339" y="337616"/>
                </a:lnTo>
                <a:lnTo>
                  <a:pt x="176339" y="372084"/>
                </a:lnTo>
                <a:lnTo>
                  <a:pt x="176339" y="786511"/>
                </a:lnTo>
                <a:lnTo>
                  <a:pt x="34467" y="786511"/>
                </a:lnTo>
                <a:lnTo>
                  <a:pt x="34467" y="372084"/>
                </a:lnTo>
                <a:lnTo>
                  <a:pt x="176339" y="372084"/>
                </a:lnTo>
                <a:lnTo>
                  <a:pt x="176339" y="337616"/>
                </a:lnTo>
                <a:lnTo>
                  <a:pt x="7721" y="337616"/>
                </a:lnTo>
                <a:lnTo>
                  <a:pt x="0" y="345351"/>
                </a:lnTo>
                <a:lnTo>
                  <a:pt x="0" y="813257"/>
                </a:lnTo>
                <a:lnTo>
                  <a:pt x="7721" y="820978"/>
                </a:lnTo>
                <a:lnTo>
                  <a:pt x="203085" y="820978"/>
                </a:lnTo>
                <a:lnTo>
                  <a:pt x="210807" y="813257"/>
                </a:lnTo>
                <a:lnTo>
                  <a:pt x="210807" y="808621"/>
                </a:lnTo>
                <a:lnTo>
                  <a:pt x="257162" y="830173"/>
                </a:lnTo>
                <a:lnTo>
                  <a:pt x="299999" y="842060"/>
                </a:lnTo>
                <a:lnTo>
                  <a:pt x="330733" y="846531"/>
                </a:lnTo>
                <a:lnTo>
                  <a:pt x="343636" y="847217"/>
                </a:lnTo>
                <a:lnTo>
                  <a:pt x="660641" y="847217"/>
                </a:lnTo>
                <a:lnTo>
                  <a:pt x="689559" y="841375"/>
                </a:lnTo>
                <a:lnTo>
                  <a:pt x="713193" y="825449"/>
                </a:lnTo>
                <a:lnTo>
                  <a:pt x="729145" y="801852"/>
                </a:lnTo>
                <a:lnTo>
                  <a:pt x="734987" y="772972"/>
                </a:lnTo>
                <a:lnTo>
                  <a:pt x="734987" y="769442"/>
                </a:lnTo>
                <a:lnTo>
                  <a:pt x="734199" y="758558"/>
                </a:lnTo>
                <a:lnTo>
                  <a:pt x="731901" y="748182"/>
                </a:lnTo>
                <a:lnTo>
                  <a:pt x="728192" y="738390"/>
                </a:lnTo>
                <a:lnTo>
                  <a:pt x="723214" y="729322"/>
                </a:lnTo>
                <a:lnTo>
                  <a:pt x="749947" y="721868"/>
                </a:lnTo>
                <a:lnTo>
                  <a:pt x="771601" y="705523"/>
                </a:lnTo>
                <a:lnTo>
                  <a:pt x="786104" y="682269"/>
                </a:lnTo>
                <a:lnTo>
                  <a:pt x="791400" y="654075"/>
                </a:lnTo>
                <a:lnTo>
                  <a:pt x="790397" y="641870"/>
                </a:lnTo>
                <a:lnTo>
                  <a:pt x="787514" y="630313"/>
                </a:lnTo>
                <a:lnTo>
                  <a:pt x="782916" y="619544"/>
                </a:lnTo>
                <a:lnTo>
                  <a:pt x="776744" y="609714"/>
                </a:lnTo>
                <a:lnTo>
                  <a:pt x="800989" y="597268"/>
                </a:lnTo>
                <a:lnTo>
                  <a:pt x="820153" y="578205"/>
                </a:lnTo>
                <a:lnTo>
                  <a:pt x="832726" y="554024"/>
                </a:lnTo>
                <a:lnTo>
                  <a:pt x="837234" y="526173"/>
                </a:lnTo>
                <a:lnTo>
                  <a:pt x="837234" y="52480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667783" y="6475373"/>
            <a:ext cx="117284" cy="117294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864385" y="6475373"/>
            <a:ext cx="117294" cy="117294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667783" y="6666697"/>
            <a:ext cx="117284" cy="117305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864385" y="6666697"/>
            <a:ext cx="117294" cy="117305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030914" y="6459741"/>
            <a:ext cx="178099" cy="139503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056379" y="6666697"/>
            <a:ext cx="117294" cy="117305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252980" y="6475373"/>
            <a:ext cx="117294" cy="117294"/>
          </a:xfrm>
          <a:prstGeom prst="rect">
            <a:avLst/>
          </a:prstGeom>
        </p:spPr>
      </p:pic>
      <p:grpSp>
        <p:nvGrpSpPr>
          <p:cNvPr id="26" name="object 26"/>
          <p:cNvGrpSpPr/>
          <p:nvPr/>
        </p:nvGrpSpPr>
        <p:grpSpPr>
          <a:xfrm>
            <a:off x="3506758" y="6120688"/>
            <a:ext cx="1025525" cy="797560"/>
            <a:chOff x="3506758" y="6120688"/>
            <a:chExt cx="1025525" cy="797560"/>
          </a:xfrm>
        </p:grpSpPr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004333" y="6120690"/>
              <a:ext cx="178486" cy="18813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794946" y="6120690"/>
              <a:ext cx="178696" cy="18813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506758" y="6120688"/>
              <a:ext cx="1025525" cy="797560"/>
            </a:xfrm>
            <a:custGeom>
              <a:avLst/>
              <a:gdLst/>
              <a:ahLst/>
              <a:cxnLst/>
              <a:rect l="l" t="t" r="r" b="b"/>
              <a:pathLst>
                <a:path w="1025525" h="797559">
                  <a:moveTo>
                    <a:pt x="254316" y="74081"/>
                  </a:moveTo>
                  <a:lnTo>
                    <a:pt x="79767" y="74081"/>
                  </a:lnTo>
                  <a:lnTo>
                    <a:pt x="69297" y="74628"/>
                  </a:lnTo>
                  <a:lnTo>
                    <a:pt x="23478" y="92728"/>
                  </a:lnTo>
                  <a:lnTo>
                    <a:pt x="0" y="138016"/>
                  </a:lnTo>
                  <a:lnTo>
                    <a:pt x="0" y="790415"/>
                  </a:lnTo>
                  <a:lnTo>
                    <a:pt x="6711" y="797127"/>
                  </a:lnTo>
                  <a:lnTo>
                    <a:pt x="826591" y="797127"/>
                  </a:lnTo>
                  <a:lnTo>
                    <a:pt x="828069" y="796792"/>
                  </a:lnTo>
                  <a:lnTo>
                    <a:pt x="827921" y="796792"/>
                  </a:lnTo>
                  <a:lnTo>
                    <a:pt x="830257" y="796195"/>
                  </a:lnTo>
                  <a:lnTo>
                    <a:pt x="831084" y="795829"/>
                  </a:lnTo>
                  <a:lnTo>
                    <a:pt x="832393" y="795085"/>
                  </a:lnTo>
                  <a:lnTo>
                    <a:pt x="833168" y="794687"/>
                  </a:lnTo>
                  <a:lnTo>
                    <a:pt x="833765" y="794279"/>
                  </a:lnTo>
                  <a:lnTo>
                    <a:pt x="833943" y="794101"/>
                  </a:lnTo>
                  <a:lnTo>
                    <a:pt x="835513" y="792782"/>
                  </a:lnTo>
                  <a:lnTo>
                    <a:pt x="836016" y="792248"/>
                  </a:lnTo>
                  <a:lnTo>
                    <a:pt x="836225" y="792112"/>
                  </a:lnTo>
                  <a:lnTo>
                    <a:pt x="858402" y="767180"/>
                  </a:lnTo>
                  <a:lnTo>
                    <a:pt x="29946" y="767180"/>
                  </a:lnTo>
                  <a:lnTo>
                    <a:pt x="29946" y="267782"/>
                  </a:lnTo>
                  <a:lnTo>
                    <a:pt x="1025143" y="267782"/>
                  </a:lnTo>
                  <a:lnTo>
                    <a:pt x="1025147" y="237814"/>
                  </a:lnTo>
                  <a:lnTo>
                    <a:pt x="29936" y="237814"/>
                  </a:lnTo>
                  <a:lnTo>
                    <a:pt x="29936" y="138016"/>
                  </a:lnTo>
                  <a:lnTo>
                    <a:pt x="58852" y="107379"/>
                  </a:lnTo>
                  <a:lnTo>
                    <a:pt x="79767" y="104017"/>
                  </a:lnTo>
                  <a:lnTo>
                    <a:pt x="254316" y="104017"/>
                  </a:lnTo>
                  <a:lnTo>
                    <a:pt x="261028" y="97295"/>
                  </a:lnTo>
                  <a:lnTo>
                    <a:pt x="261028" y="80782"/>
                  </a:lnTo>
                  <a:lnTo>
                    <a:pt x="254316" y="74081"/>
                  </a:lnTo>
                  <a:close/>
                </a:path>
                <a:path w="1025525" h="797559">
                  <a:moveTo>
                    <a:pt x="1016947" y="588945"/>
                  </a:moveTo>
                  <a:lnTo>
                    <a:pt x="976870" y="588945"/>
                  </a:lnTo>
                  <a:lnTo>
                    <a:pt x="818299" y="767180"/>
                  </a:lnTo>
                  <a:lnTo>
                    <a:pt x="858402" y="767180"/>
                  </a:lnTo>
                  <a:lnTo>
                    <a:pt x="1016947" y="588945"/>
                  </a:lnTo>
                  <a:close/>
                </a:path>
                <a:path w="1025525" h="797559">
                  <a:moveTo>
                    <a:pt x="1025143" y="267782"/>
                  </a:moveTo>
                  <a:lnTo>
                    <a:pt x="995247" y="267782"/>
                  </a:lnTo>
                  <a:lnTo>
                    <a:pt x="995247" y="558988"/>
                  </a:lnTo>
                  <a:lnTo>
                    <a:pt x="816770" y="558988"/>
                  </a:lnTo>
                  <a:lnTo>
                    <a:pt x="810048" y="565710"/>
                  </a:lnTo>
                  <a:lnTo>
                    <a:pt x="810048" y="714250"/>
                  </a:lnTo>
                  <a:lnTo>
                    <a:pt x="816770" y="720972"/>
                  </a:lnTo>
                  <a:lnTo>
                    <a:pt x="833283" y="720972"/>
                  </a:lnTo>
                  <a:lnTo>
                    <a:pt x="839995" y="714250"/>
                  </a:lnTo>
                  <a:lnTo>
                    <a:pt x="839995" y="588945"/>
                  </a:lnTo>
                  <a:lnTo>
                    <a:pt x="1016947" y="588945"/>
                  </a:lnTo>
                  <a:lnTo>
                    <a:pt x="1021204" y="584160"/>
                  </a:lnTo>
                  <a:lnTo>
                    <a:pt x="1021382" y="583867"/>
                  </a:lnTo>
                  <a:lnTo>
                    <a:pt x="1022408" y="582631"/>
                  </a:lnTo>
                  <a:lnTo>
                    <a:pt x="1023078" y="581626"/>
                  </a:lnTo>
                  <a:lnTo>
                    <a:pt x="1023591" y="580579"/>
                  </a:lnTo>
                  <a:lnTo>
                    <a:pt x="1023832" y="580160"/>
                  </a:lnTo>
                  <a:lnTo>
                    <a:pt x="1024345" y="579029"/>
                  </a:lnTo>
                  <a:lnTo>
                    <a:pt x="1024712" y="577804"/>
                  </a:lnTo>
                  <a:lnTo>
                    <a:pt x="1024953" y="576233"/>
                  </a:lnTo>
                  <a:lnTo>
                    <a:pt x="1025099" y="574966"/>
                  </a:lnTo>
                  <a:lnTo>
                    <a:pt x="1025143" y="267782"/>
                  </a:lnTo>
                  <a:close/>
                </a:path>
                <a:path w="1025525" h="797559">
                  <a:moveTo>
                    <a:pt x="1013303" y="104017"/>
                  </a:moveTo>
                  <a:lnTo>
                    <a:pt x="945238" y="104017"/>
                  </a:lnTo>
                  <a:lnTo>
                    <a:pt x="952602" y="104393"/>
                  </a:lnTo>
                  <a:lnTo>
                    <a:pt x="959712" y="105526"/>
                  </a:lnTo>
                  <a:lnTo>
                    <a:pt x="993656" y="129836"/>
                  </a:lnTo>
                  <a:lnTo>
                    <a:pt x="995215" y="138016"/>
                  </a:lnTo>
                  <a:lnTo>
                    <a:pt x="995215" y="237814"/>
                  </a:lnTo>
                  <a:lnTo>
                    <a:pt x="1025147" y="237814"/>
                  </a:lnTo>
                  <a:lnTo>
                    <a:pt x="1025162" y="135556"/>
                  </a:lnTo>
                  <a:lnTo>
                    <a:pt x="1022477" y="119920"/>
                  </a:lnTo>
                  <a:lnTo>
                    <a:pt x="1014781" y="105526"/>
                  </a:lnTo>
                  <a:lnTo>
                    <a:pt x="1013303" y="104017"/>
                  </a:lnTo>
                  <a:close/>
                </a:path>
                <a:path w="1025525" h="797559">
                  <a:moveTo>
                    <a:pt x="730187" y="0"/>
                  </a:moveTo>
                  <a:lnTo>
                    <a:pt x="713685" y="0"/>
                  </a:lnTo>
                  <a:lnTo>
                    <a:pt x="706962" y="6722"/>
                  </a:lnTo>
                  <a:lnTo>
                    <a:pt x="706962" y="181418"/>
                  </a:lnTo>
                  <a:lnTo>
                    <a:pt x="713685" y="188130"/>
                  </a:lnTo>
                  <a:lnTo>
                    <a:pt x="730187" y="188130"/>
                  </a:lnTo>
                  <a:lnTo>
                    <a:pt x="736909" y="181418"/>
                  </a:lnTo>
                  <a:lnTo>
                    <a:pt x="736909" y="104017"/>
                  </a:lnTo>
                  <a:lnTo>
                    <a:pt x="1013303" y="104017"/>
                  </a:lnTo>
                  <a:lnTo>
                    <a:pt x="975136" y="78781"/>
                  </a:lnTo>
                  <a:lnTo>
                    <a:pt x="965731" y="76254"/>
                  </a:lnTo>
                  <a:lnTo>
                    <a:pt x="965903" y="76254"/>
                  </a:lnTo>
                  <a:lnTo>
                    <a:pt x="955577" y="74628"/>
                  </a:lnTo>
                  <a:lnTo>
                    <a:pt x="955784" y="74628"/>
                  </a:lnTo>
                  <a:lnTo>
                    <a:pt x="945238" y="74081"/>
                  </a:lnTo>
                  <a:lnTo>
                    <a:pt x="736909" y="74081"/>
                  </a:lnTo>
                  <a:lnTo>
                    <a:pt x="736909" y="6722"/>
                  </a:lnTo>
                  <a:lnTo>
                    <a:pt x="730187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2246261" y="9218529"/>
            <a:ext cx="828040" cy="828040"/>
          </a:xfrm>
          <a:custGeom>
            <a:avLst/>
            <a:gdLst/>
            <a:ahLst/>
            <a:cxnLst/>
            <a:rect l="l" t="t" r="r" b="b"/>
            <a:pathLst>
              <a:path w="828039" h="828040">
                <a:moveTo>
                  <a:pt x="536892" y="275450"/>
                </a:moveTo>
                <a:lnTo>
                  <a:pt x="534949" y="269367"/>
                </a:lnTo>
                <a:lnTo>
                  <a:pt x="530682" y="264325"/>
                </a:lnTo>
                <a:lnTo>
                  <a:pt x="524789" y="261327"/>
                </a:lnTo>
                <a:lnTo>
                  <a:pt x="518439" y="260832"/>
                </a:lnTo>
                <a:lnTo>
                  <a:pt x="512356" y="262775"/>
                </a:lnTo>
                <a:lnTo>
                  <a:pt x="507326" y="267042"/>
                </a:lnTo>
                <a:lnTo>
                  <a:pt x="332981" y="487197"/>
                </a:lnTo>
                <a:lnTo>
                  <a:pt x="246976" y="411238"/>
                </a:lnTo>
                <a:lnTo>
                  <a:pt x="219354" y="424751"/>
                </a:lnTo>
                <a:lnTo>
                  <a:pt x="220967" y="430923"/>
                </a:lnTo>
                <a:lnTo>
                  <a:pt x="224955" y="436181"/>
                </a:lnTo>
                <a:lnTo>
                  <a:pt x="327164" y="526465"/>
                </a:lnTo>
                <a:lnTo>
                  <a:pt x="331089" y="527926"/>
                </a:lnTo>
                <a:lnTo>
                  <a:pt x="336600" y="527862"/>
                </a:lnTo>
                <a:lnTo>
                  <a:pt x="341147" y="527456"/>
                </a:lnTo>
                <a:lnTo>
                  <a:pt x="345338" y="525195"/>
                </a:lnTo>
                <a:lnTo>
                  <a:pt x="533412" y="287693"/>
                </a:lnTo>
                <a:lnTo>
                  <a:pt x="536397" y="281813"/>
                </a:lnTo>
                <a:lnTo>
                  <a:pt x="536892" y="275450"/>
                </a:lnTo>
                <a:close/>
              </a:path>
              <a:path w="828039" h="828040">
                <a:moveTo>
                  <a:pt x="827824" y="748372"/>
                </a:moveTo>
                <a:lnTo>
                  <a:pt x="822020" y="718413"/>
                </a:lnTo>
                <a:lnTo>
                  <a:pt x="804608" y="692073"/>
                </a:lnTo>
                <a:lnTo>
                  <a:pt x="794575" y="682053"/>
                </a:lnTo>
                <a:lnTo>
                  <a:pt x="794575" y="748372"/>
                </a:lnTo>
                <a:lnTo>
                  <a:pt x="791210" y="765771"/>
                </a:lnTo>
                <a:lnTo>
                  <a:pt x="757428" y="793724"/>
                </a:lnTo>
                <a:lnTo>
                  <a:pt x="748296" y="794613"/>
                </a:lnTo>
                <a:lnTo>
                  <a:pt x="739228" y="793724"/>
                </a:lnTo>
                <a:lnTo>
                  <a:pt x="641210" y="706628"/>
                </a:lnTo>
                <a:lnTo>
                  <a:pt x="621550" y="686955"/>
                </a:lnTo>
                <a:lnTo>
                  <a:pt x="639343" y="672096"/>
                </a:lnTo>
                <a:lnTo>
                  <a:pt x="656209" y="656209"/>
                </a:lnTo>
                <a:lnTo>
                  <a:pt x="672096" y="639343"/>
                </a:lnTo>
                <a:lnTo>
                  <a:pt x="686955" y="621550"/>
                </a:lnTo>
                <a:lnTo>
                  <a:pt x="781050" y="715568"/>
                </a:lnTo>
                <a:lnTo>
                  <a:pt x="791197" y="730910"/>
                </a:lnTo>
                <a:lnTo>
                  <a:pt x="794575" y="748372"/>
                </a:lnTo>
                <a:lnTo>
                  <a:pt x="794575" y="682053"/>
                </a:lnTo>
                <a:lnTo>
                  <a:pt x="734034" y="621550"/>
                </a:lnTo>
                <a:lnTo>
                  <a:pt x="706615" y="594156"/>
                </a:lnTo>
                <a:lnTo>
                  <a:pt x="732993" y="546811"/>
                </a:lnTo>
                <a:lnTo>
                  <a:pt x="752602" y="495706"/>
                </a:lnTo>
                <a:lnTo>
                  <a:pt x="764819" y="441401"/>
                </a:lnTo>
                <a:lnTo>
                  <a:pt x="769035" y="384530"/>
                </a:lnTo>
                <a:lnTo>
                  <a:pt x="765416" y="331749"/>
                </a:lnTo>
                <a:lnTo>
                  <a:pt x="754900" y="281139"/>
                </a:lnTo>
                <a:lnTo>
                  <a:pt x="737971" y="233197"/>
                </a:lnTo>
                <a:lnTo>
                  <a:pt x="735761" y="228879"/>
                </a:lnTo>
                <a:lnTo>
                  <a:pt x="735761" y="384530"/>
                </a:lnTo>
                <a:lnTo>
                  <a:pt x="732624" y="430847"/>
                </a:lnTo>
                <a:lnTo>
                  <a:pt x="723188" y="477786"/>
                </a:lnTo>
                <a:lnTo>
                  <a:pt x="708113" y="521106"/>
                </a:lnTo>
                <a:lnTo>
                  <a:pt x="687730" y="561670"/>
                </a:lnTo>
                <a:lnTo>
                  <a:pt x="662482" y="599020"/>
                </a:lnTo>
                <a:lnTo>
                  <a:pt x="632764" y="632777"/>
                </a:lnTo>
                <a:lnTo>
                  <a:pt x="599020" y="662482"/>
                </a:lnTo>
                <a:lnTo>
                  <a:pt x="561657" y="687743"/>
                </a:lnTo>
                <a:lnTo>
                  <a:pt x="521106" y="708113"/>
                </a:lnTo>
                <a:lnTo>
                  <a:pt x="477786" y="723188"/>
                </a:lnTo>
                <a:lnTo>
                  <a:pt x="432117" y="732548"/>
                </a:lnTo>
                <a:lnTo>
                  <a:pt x="384517" y="735761"/>
                </a:lnTo>
                <a:lnTo>
                  <a:pt x="330327" y="731583"/>
                </a:lnTo>
                <a:lnTo>
                  <a:pt x="278739" y="719467"/>
                </a:lnTo>
                <a:lnTo>
                  <a:pt x="230378" y="700049"/>
                </a:lnTo>
                <a:lnTo>
                  <a:pt x="185826" y="673950"/>
                </a:lnTo>
                <a:lnTo>
                  <a:pt x="145757" y="641807"/>
                </a:lnTo>
                <a:lnTo>
                  <a:pt x="169354" y="618058"/>
                </a:lnTo>
                <a:lnTo>
                  <a:pt x="187960" y="599338"/>
                </a:lnTo>
                <a:lnTo>
                  <a:pt x="229908" y="631317"/>
                </a:lnTo>
                <a:lnTo>
                  <a:pt x="277304" y="655396"/>
                </a:lnTo>
                <a:lnTo>
                  <a:pt x="329171" y="670560"/>
                </a:lnTo>
                <a:lnTo>
                  <a:pt x="384517" y="675843"/>
                </a:lnTo>
                <a:lnTo>
                  <a:pt x="430784" y="672096"/>
                </a:lnTo>
                <a:lnTo>
                  <a:pt x="431406" y="672096"/>
                </a:lnTo>
                <a:lnTo>
                  <a:pt x="476504" y="660958"/>
                </a:lnTo>
                <a:lnTo>
                  <a:pt x="518287" y="643280"/>
                </a:lnTo>
                <a:lnTo>
                  <a:pt x="519430" y="642556"/>
                </a:lnTo>
                <a:lnTo>
                  <a:pt x="556463" y="619556"/>
                </a:lnTo>
                <a:lnTo>
                  <a:pt x="590410" y="590423"/>
                </a:lnTo>
                <a:lnTo>
                  <a:pt x="619556" y="556463"/>
                </a:lnTo>
                <a:lnTo>
                  <a:pt x="643267" y="518287"/>
                </a:lnTo>
                <a:lnTo>
                  <a:pt x="660958" y="476504"/>
                </a:lnTo>
                <a:lnTo>
                  <a:pt x="671918" y="432117"/>
                </a:lnTo>
                <a:lnTo>
                  <a:pt x="675830" y="384530"/>
                </a:lnTo>
                <a:lnTo>
                  <a:pt x="670572" y="329857"/>
                </a:lnTo>
                <a:lnTo>
                  <a:pt x="670458" y="328676"/>
                </a:lnTo>
                <a:lnTo>
                  <a:pt x="655002" y="276390"/>
                </a:lnTo>
                <a:lnTo>
                  <a:pt x="642569" y="252196"/>
                </a:lnTo>
                <a:lnTo>
                  <a:pt x="642569" y="384530"/>
                </a:lnTo>
                <a:lnTo>
                  <a:pt x="638403" y="430847"/>
                </a:lnTo>
                <a:lnTo>
                  <a:pt x="626402" y="474472"/>
                </a:lnTo>
                <a:lnTo>
                  <a:pt x="607288" y="514654"/>
                </a:lnTo>
                <a:lnTo>
                  <a:pt x="581799" y="550684"/>
                </a:lnTo>
                <a:lnTo>
                  <a:pt x="550684" y="581799"/>
                </a:lnTo>
                <a:lnTo>
                  <a:pt x="514667" y="607275"/>
                </a:lnTo>
                <a:lnTo>
                  <a:pt x="474472" y="626389"/>
                </a:lnTo>
                <a:lnTo>
                  <a:pt x="430847" y="638390"/>
                </a:lnTo>
                <a:lnTo>
                  <a:pt x="384517" y="642556"/>
                </a:lnTo>
                <a:lnTo>
                  <a:pt x="338201" y="638390"/>
                </a:lnTo>
                <a:lnTo>
                  <a:pt x="294576" y="626389"/>
                </a:lnTo>
                <a:lnTo>
                  <a:pt x="254381" y="607275"/>
                </a:lnTo>
                <a:lnTo>
                  <a:pt x="218351" y="581799"/>
                </a:lnTo>
                <a:lnTo>
                  <a:pt x="187236" y="550684"/>
                </a:lnTo>
                <a:lnTo>
                  <a:pt x="161747" y="514654"/>
                </a:lnTo>
                <a:lnTo>
                  <a:pt x="142633" y="474472"/>
                </a:lnTo>
                <a:lnTo>
                  <a:pt x="130632" y="430847"/>
                </a:lnTo>
                <a:lnTo>
                  <a:pt x="126466" y="384530"/>
                </a:lnTo>
                <a:lnTo>
                  <a:pt x="130632" y="338201"/>
                </a:lnTo>
                <a:lnTo>
                  <a:pt x="142633" y="294576"/>
                </a:lnTo>
                <a:lnTo>
                  <a:pt x="161747" y="254381"/>
                </a:lnTo>
                <a:lnTo>
                  <a:pt x="187236" y="218363"/>
                </a:lnTo>
                <a:lnTo>
                  <a:pt x="218351" y="187236"/>
                </a:lnTo>
                <a:lnTo>
                  <a:pt x="254381" y="161759"/>
                </a:lnTo>
                <a:lnTo>
                  <a:pt x="294576" y="142646"/>
                </a:lnTo>
                <a:lnTo>
                  <a:pt x="338201" y="130632"/>
                </a:lnTo>
                <a:lnTo>
                  <a:pt x="384517" y="126466"/>
                </a:lnTo>
                <a:lnTo>
                  <a:pt x="430847" y="130632"/>
                </a:lnTo>
                <a:lnTo>
                  <a:pt x="474472" y="142646"/>
                </a:lnTo>
                <a:lnTo>
                  <a:pt x="514667" y="161759"/>
                </a:lnTo>
                <a:lnTo>
                  <a:pt x="550684" y="187236"/>
                </a:lnTo>
                <a:lnTo>
                  <a:pt x="581799" y="218363"/>
                </a:lnTo>
                <a:lnTo>
                  <a:pt x="607288" y="254381"/>
                </a:lnTo>
                <a:lnTo>
                  <a:pt x="626402" y="294576"/>
                </a:lnTo>
                <a:lnTo>
                  <a:pt x="638403" y="338201"/>
                </a:lnTo>
                <a:lnTo>
                  <a:pt x="642569" y="384530"/>
                </a:lnTo>
                <a:lnTo>
                  <a:pt x="642569" y="252196"/>
                </a:lnTo>
                <a:lnTo>
                  <a:pt x="630491" y="228676"/>
                </a:lnTo>
                <a:lnTo>
                  <a:pt x="597966" y="186550"/>
                </a:lnTo>
                <a:lnTo>
                  <a:pt x="620877" y="163487"/>
                </a:lnTo>
                <a:lnTo>
                  <a:pt x="672858" y="184289"/>
                </a:lnTo>
                <a:lnTo>
                  <a:pt x="699401" y="229095"/>
                </a:lnTo>
                <a:lnTo>
                  <a:pt x="719162" y="277825"/>
                </a:lnTo>
                <a:lnTo>
                  <a:pt x="731494" y="329857"/>
                </a:lnTo>
                <a:lnTo>
                  <a:pt x="735761" y="384530"/>
                </a:lnTo>
                <a:lnTo>
                  <a:pt x="735761" y="228879"/>
                </a:lnTo>
                <a:lnTo>
                  <a:pt x="715086" y="188391"/>
                </a:lnTo>
                <a:lnTo>
                  <a:pt x="686765" y="147180"/>
                </a:lnTo>
                <a:lnTo>
                  <a:pt x="683958" y="144056"/>
                </a:lnTo>
                <a:lnTo>
                  <a:pt x="653465" y="110070"/>
                </a:lnTo>
                <a:lnTo>
                  <a:pt x="652627" y="108940"/>
                </a:lnTo>
                <a:lnTo>
                  <a:pt x="651357" y="107683"/>
                </a:lnTo>
                <a:lnTo>
                  <a:pt x="650519" y="107022"/>
                </a:lnTo>
                <a:lnTo>
                  <a:pt x="649643" y="106426"/>
                </a:lnTo>
                <a:lnTo>
                  <a:pt x="616280" y="78308"/>
                </a:lnTo>
                <a:lnTo>
                  <a:pt x="616280" y="120916"/>
                </a:lnTo>
                <a:lnTo>
                  <a:pt x="573963" y="163487"/>
                </a:lnTo>
                <a:lnTo>
                  <a:pt x="533019" y="134048"/>
                </a:lnTo>
                <a:lnTo>
                  <a:pt x="517334" y="126466"/>
                </a:lnTo>
                <a:lnTo>
                  <a:pt x="487222" y="111937"/>
                </a:lnTo>
                <a:lnTo>
                  <a:pt x="437451" y="98031"/>
                </a:lnTo>
                <a:lnTo>
                  <a:pt x="384517" y="93205"/>
                </a:lnTo>
                <a:lnTo>
                  <a:pt x="337324" y="97028"/>
                </a:lnTo>
                <a:lnTo>
                  <a:pt x="292544" y="108077"/>
                </a:lnTo>
                <a:lnTo>
                  <a:pt x="250761" y="125768"/>
                </a:lnTo>
                <a:lnTo>
                  <a:pt x="212585" y="149491"/>
                </a:lnTo>
                <a:lnTo>
                  <a:pt x="178625" y="178625"/>
                </a:lnTo>
                <a:lnTo>
                  <a:pt x="149479" y="212585"/>
                </a:lnTo>
                <a:lnTo>
                  <a:pt x="125768" y="250761"/>
                </a:lnTo>
                <a:lnTo>
                  <a:pt x="108077" y="292544"/>
                </a:lnTo>
                <a:lnTo>
                  <a:pt x="97116" y="336931"/>
                </a:lnTo>
                <a:lnTo>
                  <a:pt x="97015" y="337337"/>
                </a:lnTo>
                <a:lnTo>
                  <a:pt x="93205" y="384530"/>
                </a:lnTo>
                <a:lnTo>
                  <a:pt x="98056" y="437248"/>
                </a:lnTo>
                <a:lnTo>
                  <a:pt x="98120" y="437959"/>
                </a:lnTo>
                <a:lnTo>
                  <a:pt x="112293" y="488175"/>
                </a:lnTo>
                <a:lnTo>
                  <a:pt x="134810" y="534301"/>
                </a:lnTo>
                <a:lnTo>
                  <a:pt x="164782" y="575449"/>
                </a:lnTo>
                <a:lnTo>
                  <a:pt x="122453" y="618058"/>
                </a:lnTo>
                <a:lnTo>
                  <a:pt x="91909" y="578523"/>
                </a:lnTo>
                <a:lnTo>
                  <a:pt x="67132" y="534822"/>
                </a:lnTo>
                <a:lnTo>
                  <a:pt x="48704" y="487540"/>
                </a:lnTo>
                <a:lnTo>
                  <a:pt x="37236" y="437248"/>
                </a:lnTo>
                <a:lnTo>
                  <a:pt x="33274" y="384530"/>
                </a:lnTo>
                <a:lnTo>
                  <a:pt x="36398" y="338201"/>
                </a:lnTo>
                <a:lnTo>
                  <a:pt x="45847" y="291261"/>
                </a:lnTo>
                <a:lnTo>
                  <a:pt x="60921" y="247942"/>
                </a:lnTo>
                <a:lnTo>
                  <a:pt x="81305" y="207378"/>
                </a:lnTo>
                <a:lnTo>
                  <a:pt x="106553" y="170027"/>
                </a:lnTo>
                <a:lnTo>
                  <a:pt x="136271" y="136271"/>
                </a:lnTo>
                <a:lnTo>
                  <a:pt x="170014" y="106565"/>
                </a:lnTo>
                <a:lnTo>
                  <a:pt x="207378" y="81305"/>
                </a:lnTo>
                <a:lnTo>
                  <a:pt x="247929" y="60921"/>
                </a:lnTo>
                <a:lnTo>
                  <a:pt x="291249" y="45847"/>
                </a:lnTo>
                <a:lnTo>
                  <a:pt x="336931" y="36499"/>
                </a:lnTo>
                <a:lnTo>
                  <a:pt x="384517" y="33286"/>
                </a:lnTo>
                <a:lnTo>
                  <a:pt x="436765" y="37160"/>
                </a:lnTo>
                <a:lnTo>
                  <a:pt x="486613" y="48437"/>
                </a:lnTo>
                <a:lnTo>
                  <a:pt x="533514" y="66535"/>
                </a:lnTo>
                <a:lnTo>
                  <a:pt x="576922" y="90881"/>
                </a:lnTo>
                <a:lnTo>
                  <a:pt x="616280" y="120916"/>
                </a:lnTo>
                <a:lnTo>
                  <a:pt x="616280" y="78308"/>
                </a:lnTo>
                <a:lnTo>
                  <a:pt x="613168" y="75679"/>
                </a:lnTo>
                <a:lnTo>
                  <a:pt x="573062" y="49568"/>
                </a:lnTo>
                <a:lnTo>
                  <a:pt x="539521" y="33286"/>
                </a:lnTo>
                <a:lnTo>
                  <a:pt x="529717" y="28524"/>
                </a:lnTo>
                <a:lnTo>
                  <a:pt x="483577" y="12966"/>
                </a:lnTo>
                <a:lnTo>
                  <a:pt x="435038" y="3314"/>
                </a:lnTo>
                <a:lnTo>
                  <a:pt x="384517" y="0"/>
                </a:lnTo>
                <a:lnTo>
                  <a:pt x="336359" y="3009"/>
                </a:lnTo>
                <a:lnTo>
                  <a:pt x="289953" y="11772"/>
                </a:lnTo>
                <a:lnTo>
                  <a:pt x="245681" y="25933"/>
                </a:lnTo>
                <a:lnTo>
                  <a:pt x="203911" y="45123"/>
                </a:lnTo>
                <a:lnTo>
                  <a:pt x="164985" y="68986"/>
                </a:lnTo>
                <a:lnTo>
                  <a:pt x="129286" y="97167"/>
                </a:lnTo>
                <a:lnTo>
                  <a:pt x="97167" y="129286"/>
                </a:lnTo>
                <a:lnTo>
                  <a:pt x="68986" y="164985"/>
                </a:lnTo>
                <a:lnTo>
                  <a:pt x="45123" y="203911"/>
                </a:lnTo>
                <a:lnTo>
                  <a:pt x="25920" y="245694"/>
                </a:lnTo>
                <a:lnTo>
                  <a:pt x="11760" y="289966"/>
                </a:lnTo>
                <a:lnTo>
                  <a:pt x="2997" y="336359"/>
                </a:lnTo>
                <a:lnTo>
                  <a:pt x="0" y="384530"/>
                </a:lnTo>
                <a:lnTo>
                  <a:pt x="2882" y="430847"/>
                </a:lnTo>
                <a:lnTo>
                  <a:pt x="2997" y="432689"/>
                </a:lnTo>
                <a:lnTo>
                  <a:pt x="11760" y="479094"/>
                </a:lnTo>
                <a:lnTo>
                  <a:pt x="25920" y="523354"/>
                </a:lnTo>
                <a:lnTo>
                  <a:pt x="45123" y="565137"/>
                </a:lnTo>
                <a:lnTo>
                  <a:pt x="68986" y="604050"/>
                </a:lnTo>
                <a:lnTo>
                  <a:pt x="97167" y="639762"/>
                </a:lnTo>
                <a:lnTo>
                  <a:pt x="129286" y="671880"/>
                </a:lnTo>
                <a:lnTo>
                  <a:pt x="164985" y="700049"/>
                </a:lnTo>
                <a:lnTo>
                  <a:pt x="203911" y="723925"/>
                </a:lnTo>
                <a:lnTo>
                  <a:pt x="245681" y="743115"/>
                </a:lnTo>
                <a:lnTo>
                  <a:pt x="289953" y="757275"/>
                </a:lnTo>
                <a:lnTo>
                  <a:pt x="336359" y="766038"/>
                </a:lnTo>
                <a:lnTo>
                  <a:pt x="384517" y="769035"/>
                </a:lnTo>
                <a:lnTo>
                  <a:pt x="441401" y="764832"/>
                </a:lnTo>
                <a:lnTo>
                  <a:pt x="495693" y="752602"/>
                </a:lnTo>
                <a:lnTo>
                  <a:pt x="539597" y="735761"/>
                </a:lnTo>
                <a:lnTo>
                  <a:pt x="546811" y="732993"/>
                </a:lnTo>
                <a:lnTo>
                  <a:pt x="594144" y="706628"/>
                </a:lnTo>
                <a:lnTo>
                  <a:pt x="692099" y="804583"/>
                </a:lnTo>
                <a:lnTo>
                  <a:pt x="704240" y="814565"/>
                </a:lnTo>
                <a:lnTo>
                  <a:pt x="717892" y="821880"/>
                </a:lnTo>
                <a:lnTo>
                  <a:pt x="732688" y="826363"/>
                </a:lnTo>
                <a:lnTo>
                  <a:pt x="748296" y="827900"/>
                </a:lnTo>
                <a:lnTo>
                  <a:pt x="763955" y="826363"/>
                </a:lnTo>
                <a:lnTo>
                  <a:pt x="778802" y="821880"/>
                </a:lnTo>
                <a:lnTo>
                  <a:pt x="792454" y="814565"/>
                </a:lnTo>
                <a:lnTo>
                  <a:pt x="804608" y="804583"/>
                </a:lnTo>
                <a:lnTo>
                  <a:pt x="811212" y="794613"/>
                </a:lnTo>
                <a:lnTo>
                  <a:pt x="822020" y="778319"/>
                </a:lnTo>
                <a:lnTo>
                  <a:pt x="827824" y="74837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436827" y="4539252"/>
            <a:ext cx="913130" cy="847090"/>
          </a:xfrm>
          <a:custGeom>
            <a:avLst/>
            <a:gdLst/>
            <a:ahLst/>
            <a:cxnLst/>
            <a:rect l="l" t="t" r="r" b="b"/>
            <a:pathLst>
              <a:path w="913130" h="847089">
                <a:moveTo>
                  <a:pt x="254254" y="419544"/>
                </a:moveTo>
                <a:lnTo>
                  <a:pt x="252209" y="409498"/>
                </a:lnTo>
                <a:lnTo>
                  <a:pt x="246672" y="401269"/>
                </a:lnTo>
                <a:lnTo>
                  <a:pt x="238455" y="395732"/>
                </a:lnTo>
                <a:lnTo>
                  <a:pt x="228396" y="393687"/>
                </a:lnTo>
                <a:lnTo>
                  <a:pt x="220573" y="393687"/>
                </a:lnTo>
                <a:lnTo>
                  <a:pt x="220573" y="427380"/>
                </a:lnTo>
                <a:lnTo>
                  <a:pt x="220573" y="736803"/>
                </a:lnTo>
                <a:lnTo>
                  <a:pt x="33680" y="736803"/>
                </a:lnTo>
                <a:lnTo>
                  <a:pt x="33680" y="427380"/>
                </a:lnTo>
                <a:lnTo>
                  <a:pt x="220573" y="427380"/>
                </a:lnTo>
                <a:lnTo>
                  <a:pt x="220573" y="393687"/>
                </a:lnTo>
                <a:lnTo>
                  <a:pt x="25844" y="393687"/>
                </a:lnTo>
                <a:lnTo>
                  <a:pt x="15786" y="395732"/>
                </a:lnTo>
                <a:lnTo>
                  <a:pt x="7569" y="401269"/>
                </a:lnTo>
                <a:lnTo>
                  <a:pt x="2032" y="409498"/>
                </a:lnTo>
                <a:lnTo>
                  <a:pt x="0" y="419544"/>
                </a:lnTo>
                <a:lnTo>
                  <a:pt x="0" y="744639"/>
                </a:lnTo>
                <a:lnTo>
                  <a:pt x="2032" y="754684"/>
                </a:lnTo>
                <a:lnTo>
                  <a:pt x="7569" y="762901"/>
                </a:lnTo>
                <a:lnTo>
                  <a:pt x="15786" y="768451"/>
                </a:lnTo>
                <a:lnTo>
                  <a:pt x="25844" y="770483"/>
                </a:lnTo>
                <a:lnTo>
                  <a:pt x="228396" y="770483"/>
                </a:lnTo>
                <a:lnTo>
                  <a:pt x="238455" y="768451"/>
                </a:lnTo>
                <a:lnTo>
                  <a:pt x="246672" y="762901"/>
                </a:lnTo>
                <a:lnTo>
                  <a:pt x="252209" y="754684"/>
                </a:lnTo>
                <a:lnTo>
                  <a:pt x="254254" y="744639"/>
                </a:lnTo>
                <a:lnTo>
                  <a:pt x="254254" y="736803"/>
                </a:lnTo>
                <a:lnTo>
                  <a:pt x="254254" y="427380"/>
                </a:lnTo>
                <a:lnTo>
                  <a:pt x="254254" y="419544"/>
                </a:lnTo>
                <a:close/>
              </a:path>
              <a:path w="913130" h="847089">
                <a:moveTo>
                  <a:pt x="546976" y="335343"/>
                </a:moveTo>
                <a:lnTo>
                  <a:pt x="544944" y="325285"/>
                </a:lnTo>
                <a:lnTo>
                  <a:pt x="539394" y="317068"/>
                </a:lnTo>
                <a:lnTo>
                  <a:pt x="531177" y="311518"/>
                </a:lnTo>
                <a:lnTo>
                  <a:pt x="521131" y="309486"/>
                </a:lnTo>
                <a:lnTo>
                  <a:pt x="513295" y="309486"/>
                </a:lnTo>
                <a:lnTo>
                  <a:pt x="513295" y="343166"/>
                </a:lnTo>
                <a:lnTo>
                  <a:pt x="513295" y="736803"/>
                </a:lnTo>
                <a:lnTo>
                  <a:pt x="326402" y="736803"/>
                </a:lnTo>
                <a:lnTo>
                  <a:pt x="326402" y="343166"/>
                </a:lnTo>
                <a:lnTo>
                  <a:pt x="513295" y="343166"/>
                </a:lnTo>
                <a:lnTo>
                  <a:pt x="513295" y="309486"/>
                </a:lnTo>
                <a:lnTo>
                  <a:pt x="318579" y="309486"/>
                </a:lnTo>
                <a:lnTo>
                  <a:pt x="308521" y="311518"/>
                </a:lnTo>
                <a:lnTo>
                  <a:pt x="300304" y="317068"/>
                </a:lnTo>
                <a:lnTo>
                  <a:pt x="294754" y="325285"/>
                </a:lnTo>
                <a:lnTo>
                  <a:pt x="292722" y="335343"/>
                </a:lnTo>
                <a:lnTo>
                  <a:pt x="292722" y="744639"/>
                </a:lnTo>
                <a:lnTo>
                  <a:pt x="294754" y="754684"/>
                </a:lnTo>
                <a:lnTo>
                  <a:pt x="300304" y="762901"/>
                </a:lnTo>
                <a:lnTo>
                  <a:pt x="308521" y="768451"/>
                </a:lnTo>
                <a:lnTo>
                  <a:pt x="318579" y="770483"/>
                </a:lnTo>
                <a:lnTo>
                  <a:pt x="521131" y="770483"/>
                </a:lnTo>
                <a:lnTo>
                  <a:pt x="531177" y="768451"/>
                </a:lnTo>
                <a:lnTo>
                  <a:pt x="539394" y="762901"/>
                </a:lnTo>
                <a:lnTo>
                  <a:pt x="544944" y="754684"/>
                </a:lnTo>
                <a:lnTo>
                  <a:pt x="546976" y="744639"/>
                </a:lnTo>
                <a:lnTo>
                  <a:pt x="546976" y="736803"/>
                </a:lnTo>
                <a:lnTo>
                  <a:pt x="546976" y="343166"/>
                </a:lnTo>
                <a:lnTo>
                  <a:pt x="546976" y="335343"/>
                </a:lnTo>
                <a:close/>
              </a:path>
              <a:path w="913130" h="847089">
                <a:moveTo>
                  <a:pt x="831405" y="820521"/>
                </a:moveTo>
                <a:lnTo>
                  <a:pt x="823887" y="812965"/>
                </a:lnTo>
                <a:lnTo>
                  <a:pt x="15836" y="812965"/>
                </a:lnTo>
                <a:lnTo>
                  <a:pt x="8280" y="820521"/>
                </a:lnTo>
                <a:lnTo>
                  <a:pt x="8280" y="839114"/>
                </a:lnTo>
                <a:lnTo>
                  <a:pt x="15836" y="846658"/>
                </a:lnTo>
                <a:lnTo>
                  <a:pt x="814578" y="846658"/>
                </a:lnTo>
                <a:lnTo>
                  <a:pt x="823887" y="846658"/>
                </a:lnTo>
                <a:lnTo>
                  <a:pt x="831405" y="839114"/>
                </a:lnTo>
                <a:lnTo>
                  <a:pt x="831405" y="820521"/>
                </a:lnTo>
                <a:close/>
              </a:path>
              <a:path w="913130" h="847089">
                <a:moveTo>
                  <a:pt x="912837" y="243814"/>
                </a:moveTo>
                <a:lnTo>
                  <a:pt x="912190" y="236969"/>
                </a:lnTo>
                <a:lnTo>
                  <a:pt x="860882" y="169684"/>
                </a:lnTo>
                <a:lnTo>
                  <a:pt x="860882" y="225247"/>
                </a:lnTo>
                <a:lnTo>
                  <a:pt x="817727" y="225247"/>
                </a:lnTo>
                <a:lnTo>
                  <a:pt x="810196" y="232791"/>
                </a:lnTo>
                <a:lnTo>
                  <a:pt x="810196" y="736790"/>
                </a:lnTo>
                <a:lnTo>
                  <a:pt x="623265" y="736790"/>
                </a:lnTo>
                <a:lnTo>
                  <a:pt x="623265" y="232791"/>
                </a:lnTo>
                <a:lnTo>
                  <a:pt x="615721" y="225247"/>
                </a:lnTo>
                <a:lnTo>
                  <a:pt x="571614" y="225247"/>
                </a:lnTo>
                <a:lnTo>
                  <a:pt x="720471" y="41084"/>
                </a:lnTo>
                <a:lnTo>
                  <a:pt x="860882" y="225247"/>
                </a:lnTo>
                <a:lnTo>
                  <a:pt x="860882" y="169684"/>
                </a:lnTo>
                <a:lnTo>
                  <a:pt x="762825" y="41084"/>
                </a:lnTo>
                <a:lnTo>
                  <a:pt x="734098" y="3403"/>
                </a:lnTo>
                <a:lnTo>
                  <a:pt x="727837" y="241"/>
                </a:lnTo>
                <a:lnTo>
                  <a:pt x="725297" y="241"/>
                </a:lnTo>
                <a:lnTo>
                  <a:pt x="714451" y="0"/>
                </a:lnTo>
                <a:lnTo>
                  <a:pt x="707898" y="3022"/>
                </a:lnTo>
                <a:lnTo>
                  <a:pt x="519188" y="236550"/>
                </a:lnTo>
                <a:lnTo>
                  <a:pt x="518363" y="243497"/>
                </a:lnTo>
                <a:lnTo>
                  <a:pt x="524103" y="255295"/>
                </a:lnTo>
                <a:lnTo>
                  <a:pt x="529869" y="258940"/>
                </a:lnTo>
                <a:lnTo>
                  <a:pt x="589572" y="258940"/>
                </a:lnTo>
                <a:lnTo>
                  <a:pt x="589572" y="744639"/>
                </a:lnTo>
                <a:lnTo>
                  <a:pt x="591604" y="754684"/>
                </a:lnTo>
                <a:lnTo>
                  <a:pt x="597154" y="762901"/>
                </a:lnTo>
                <a:lnTo>
                  <a:pt x="605370" y="768451"/>
                </a:lnTo>
                <a:lnTo>
                  <a:pt x="615416" y="770483"/>
                </a:lnTo>
                <a:lnTo>
                  <a:pt x="818032" y="770483"/>
                </a:lnTo>
                <a:lnTo>
                  <a:pt x="828078" y="768451"/>
                </a:lnTo>
                <a:lnTo>
                  <a:pt x="836295" y="762901"/>
                </a:lnTo>
                <a:lnTo>
                  <a:pt x="841832" y="754684"/>
                </a:lnTo>
                <a:lnTo>
                  <a:pt x="843864" y="744639"/>
                </a:lnTo>
                <a:lnTo>
                  <a:pt x="843864" y="736790"/>
                </a:lnTo>
                <a:lnTo>
                  <a:pt x="843864" y="258940"/>
                </a:lnTo>
                <a:lnTo>
                  <a:pt x="901319" y="258940"/>
                </a:lnTo>
                <a:lnTo>
                  <a:pt x="907148" y="255295"/>
                </a:lnTo>
                <a:lnTo>
                  <a:pt x="912837" y="24381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9003641" y="8082508"/>
            <a:ext cx="469265" cy="400050"/>
            <a:chOff x="9003641" y="8082508"/>
            <a:chExt cx="469265" cy="400050"/>
          </a:xfrm>
        </p:grpSpPr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03641" y="8235487"/>
              <a:ext cx="251029" cy="246777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9221561" y="8082508"/>
              <a:ext cx="251460" cy="400050"/>
            </a:xfrm>
            <a:custGeom>
              <a:avLst/>
              <a:gdLst/>
              <a:ahLst/>
              <a:cxnLst/>
              <a:rect l="l" t="t" r="r" b="b"/>
              <a:pathLst>
                <a:path w="251459" h="400050">
                  <a:moveTo>
                    <a:pt x="243605" y="0"/>
                  </a:moveTo>
                  <a:lnTo>
                    <a:pt x="7413" y="0"/>
                  </a:lnTo>
                  <a:lnTo>
                    <a:pt x="0" y="7402"/>
                  </a:lnTo>
                  <a:lnTo>
                    <a:pt x="0" y="392354"/>
                  </a:lnTo>
                  <a:lnTo>
                    <a:pt x="7413" y="399757"/>
                  </a:lnTo>
                  <a:lnTo>
                    <a:pt x="243605" y="399757"/>
                  </a:lnTo>
                  <a:lnTo>
                    <a:pt x="251018" y="392354"/>
                  </a:lnTo>
                  <a:lnTo>
                    <a:pt x="251018" y="366648"/>
                  </a:lnTo>
                  <a:lnTo>
                    <a:pt x="33108" y="366648"/>
                  </a:lnTo>
                  <a:lnTo>
                    <a:pt x="33108" y="33108"/>
                  </a:lnTo>
                  <a:lnTo>
                    <a:pt x="251018" y="33108"/>
                  </a:lnTo>
                  <a:lnTo>
                    <a:pt x="251018" y="7402"/>
                  </a:lnTo>
                  <a:lnTo>
                    <a:pt x="243605" y="0"/>
                  </a:lnTo>
                  <a:close/>
                </a:path>
                <a:path w="251459" h="400050">
                  <a:moveTo>
                    <a:pt x="251018" y="33108"/>
                  </a:moveTo>
                  <a:lnTo>
                    <a:pt x="217909" y="33108"/>
                  </a:lnTo>
                  <a:lnTo>
                    <a:pt x="217909" y="366648"/>
                  </a:lnTo>
                  <a:lnTo>
                    <a:pt x="251018" y="366648"/>
                  </a:lnTo>
                  <a:lnTo>
                    <a:pt x="251018" y="3310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9053551" y="7668342"/>
            <a:ext cx="855344" cy="814069"/>
          </a:xfrm>
          <a:custGeom>
            <a:avLst/>
            <a:gdLst/>
            <a:ahLst/>
            <a:cxnLst/>
            <a:rect l="l" t="t" r="r" b="b"/>
            <a:pathLst>
              <a:path w="855345" h="814070">
                <a:moveTo>
                  <a:pt x="745909" y="174269"/>
                </a:moveTo>
                <a:lnTo>
                  <a:pt x="745832" y="34645"/>
                </a:lnTo>
                <a:lnTo>
                  <a:pt x="597547" y="0"/>
                </a:lnTo>
                <a:lnTo>
                  <a:pt x="589178" y="6350"/>
                </a:lnTo>
                <a:lnTo>
                  <a:pt x="586676" y="24472"/>
                </a:lnTo>
                <a:lnTo>
                  <a:pt x="592988" y="32829"/>
                </a:lnTo>
                <a:lnTo>
                  <a:pt x="689178" y="46177"/>
                </a:lnTo>
                <a:lnTo>
                  <a:pt x="463524" y="228092"/>
                </a:lnTo>
                <a:lnTo>
                  <a:pt x="256260" y="128943"/>
                </a:lnTo>
                <a:lnTo>
                  <a:pt x="250494" y="129171"/>
                </a:lnTo>
                <a:lnTo>
                  <a:pt x="8128" y="269608"/>
                </a:lnTo>
                <a:lnTo>
                  <a:pt x="3200" y="273977"/>
                </a:lnTo>
                <a:lnTo>
                  <a:pt x="419" y="279679"/>
                </a:lnTo>
                <a:lnTo>
                  <a:pt x="0" y="286016"/>
                </a:lnTo>
                <a:lnTo>
                  <a:pt x="2108" y="292239"/>
                </a:lnTo>
                <a:lnTo>
                  <a:pt x="5168" y="297522"/>
                </a:lnTo>
                <a:lnTo>
                  <a:pt x="10718" y="300507"/>
                </a:lnTo>
                <a:lnTo>
                  <a:pt x="19240" y="300507"/>
                </a:lnTo>
                <a:lnTo>
                  <a:pt x="22110" y="299783"/>
                </a:lnTo>
                <a:lnTo>
                  <a:pt x="254800" y="164947"/>
                </a:lnTo>
                <a:lnTo>
                  <a:pt x="464388" y="265214"/>
                </a:lnTo>
                <a:lnTo>
                  <a:pt x="471195" y="264414"/>
                </a:lnTo>
                <a:lnTo>
                  <a:pt x="712800" y="69646"/>
                </a:lnTo>
                <a:lnTo>
                  <a:pt x="712800" y="174269"/>
                </a:lnTo>
                <a:lnTo>
                  <a:pt x="720204" y="181673"/>
                </a:lnTo>
                <a:lnTo>
                  <a:pt x="738492" y="181673"/>
                </a:lnTo>
                <a:lnTo>
                  <a:pt x="745909" y="174269"/>
                </a:lnTo>
                <a:close/>
              </a:path>
              <a:path w="855345" h="814070">
                <a:moveTo>
                  <a:pt x="854862" y="295313"/>
                </a:moveTo>
                <a:lnTo>
                  <a:pt x="847445" y="287909"/>
                </a:lnTo>
                <a:lnTo>
                  <a:pt x="821753" y="287909"/>
                </a:lnTo>
                <a:lnTo>
                  <a:pt x="821753" y="321017"/>
                </a:lnTo>
                <a:lnTo>
                  <a:pt x="821753" y="780821"/>
                </a:lnTo>
                <a:lnTo>
                  <a:pt x="636955" y="780821"/>
                </a:lnTo>
                <a:lnTo>
                  <a:pt x="636955" y="529831"/>
                </a:lnTo>
                <a:lnTo>
                  <a:pt x="636955" y="504139"/>
                </a:lnTo>
                <a:lnTo>
                  <a:pt x="636955" y="321017"/>
                </a:lnTo>
                <a:lnTo>
                  <a:pt x="821753" y="321017"/>
                </a:lnTo>
                <a:lnTo>
                  <a:pt x="821753" y="287909"/>
                </a:lnTo>
                <a:lnTo>
                  <a:pt x="611251" y="287909"/>
                </a:lnTo>
                <a:lnTo>
                  <a:pt x="603846" y="295313"/>
                </a:lnTo>
                <a:lnTo>
                  <a:pt x="603846" y="496722"/>
                </a:lnTo>
                <a:lnTo>
                  <a:pt x="603834" y="529831"/>
                </a:lnTo>
                <a:lnTo>
                  <a:pt x="603834" y="780821"/>
                </a:lnTo>
                <a:lnTo>
                  <a:pt x="419023" y="780821"/>
                </a:lnTo>
                <a:lnTo>
                  <a:pt x="419023" y="529831"/>
                </a:lnTo>
                <a:lnTo>
                  <a:pt x="603834" y="529831"/>
                </a:lnTo>
                <a:lnTo>
                  <a:pt x="603834" y="496722"/>
                </a:lnTo>
                <a:lnTo>
                  <a:pt x="393331" y="496722"/>
                </a:lnTo>
                <a:lnTo>
                  <a:pt x="385914" y="504139"/>
                </a:lnTo>
                <a:lnTo>
                  <a:pt x="385914" y="806526"/>
                </a:lnTo>
                <a:lnTo>
                  <a:pt x="393331" y="813930"/>
                </a:lnTo>
                <a:lnTo>
                  <a:pt x="611251" y="813930"/>
                </a:lnTo>
                <a:lnTo>
                  <a:pt x="629539" y="813930"/>
                </a:lnTo>
                <a:lnTo>
                  <a:pt x="847445" y="813930"/>
                </a:lnTo>
                <a:lnTo>
                  <a:pt x="854862" y="806526"/>
                </a:lnTo>
                <a:lnTo>
                  <a:pt x="854862" y="780821"/>
                </a:lnTo>
                <a:lnTo>
                  <a:pt x="854862" y="321017"/>
                </a:lnTo>
                <a:lnTo>
                  <a:pt x="854862" y="29531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899775" y="4485094"/>
            <a:ext cx="957580" cy="956310"/>
          </a:xfrm>
          <a:custGeom>
            <a:avLst/>
            <a:gdLst/>
            <a:ahLst/>
            <a:cxnLst/>
            <a:rect l="l" t="t" r="r" b="b"/>
            <a:pathLst>
              <a:path w="957579" h="956310">
                <a:moveTo>
                  <a:pt x="109975" y="496570"/>
                </a:moveTo>
                <a:lnTo>
                  <a:pt x="73966" y="496570"/>
                </a:lnTo>
                <a:lnTo>
                  <a:pt x="78860" y="543560"/>
                </a:lnTo>
                <a:lnTo>
                  <a:pt x="89084" y="589280"/>
                </a:lnTo>
                <a:lnTo>
                  <a:pt x="104313" y="632460"/>
                </a:lnTo>
                <a:lnTo>
                  <a:pt x="124225" y="674370"/>
                </a:lnTo>
                <a:lnTo>
                  <a:pt x="148496" y="712470"/>
                </a:lnTo>
                <a:lnTo>
                  <a:pt x="176802" y="748030"/>
                </a:lnTo>
                <a:lnTo>
                  <a:pt x="208819" y="779780"/>
                </a:lnTo>
                <a:lnTo>
                  <a:pt x="244224" y="808990"/>
                </a:lnTo>
                <a:lnTo>
                  <a:pt x="282693" y="833120"/>
                </a:lnTo>
                <a:lnTo>
                  <a:pt x="323903" y="852170"/>
                </a:lnTo>
                <a:lnTo>
                  <a:pt x="367530" y="867410"/>
                </a:lnTo>
                <a:lnTo>
                  <a:pt x="413250" y="877570"/>
                </a:lnTo>
                <a:lnTo>
                  <a:pt x="460739" y="882650"/>
                </a:lnTo>
                <a:lnTo>
                  <a:pt x="460739" y="938530"/>
                </a:lnTo>
                <a:lnTo>
                  <a:pt x="462153" y="946150"/>
                </a:lnTo>
                <a:lnTo>
                  <a:pt x="466009" y="951230"/>
                </a:lnTo>
                <a:lnTo>
                  <a:pt x="471730" y="955040"/>
                </a:lnTo>
                <a:lnTo>
                  <a:pt x="478739" y="956310"/>
                </a:lnTo>
                <a:lnTo>
                  <a:pt x="485749" y="955040"/>
                </a:lnTo>
                <a:lnTo>
                  <a:pt x="491474" y="951230"/>
                </a:lnTo>
                <a:lnTo>
                  <a:pt x="495334" y="946150"/>
                </a:lnTo>
                <a:lnTo>
                  <a:pt x="496749" y="938530"/>
                </a:lnTo>
                <a:lnTo>
                  <a:pt x="496749" y="882650"/>
                </a:lnTo>
                <a:lnTo>
                  <a:pt x="544239" y="877570"/>
                </a:lnTo>
                <a:lnTo>
                  <a:pt x="589959" y="867410"/>
                </a:lnTo>
                <a:lnTo>
                  <a:pt x="633585" y="852170"/>
                </a:lnTo>
                <a:lnTo>
                  <a:pt x="644575" y="847090"/>
                </a:lnTo>
                <a:lnTo>
                  <a:pt x="460739" y="847090"/>
                </a:lnTo>
                <a:lnTo>
                  <a:pt x="414248" y="842010"/>
                </a:lnTo>
                <a:lnTo>
                  <a:pt x="369665" y="830580"/>
                </a:lnTo>
                <a:lnTo>
                  <a:pt x="327360" y="815340"/>
                </a:lnTo>
                <a:lnTo>
                  <a:pt x="287702" y="793750"/>
                </a:lnTo>
                <a:lnTo>
                  <a:pt x="251059" y="768350"/>
                </a:lnTo>
                <a:lnTo>
                  <a:pt x="217800" y="739140"/>
                </a:lnTo>
                <a:lnTo>
                  <a:pt x="188295" y="706120"/>
                </a:lnTo>
                <a:lnTo>
                  <a:pt x="162912" y="669290"/>
                </a:lnTo>
                <a:lnTo>
                  <a:pt x="142019" y="629920"/>
                </a:lnTo>
                <a:lnTo>
                  <a:pt x="125986" y="586740"/>
                </a:lnTo>
                <a:lnTo>
                  <a:pt x="115182" y="542290"/>
                </a:lnTo>
                <a:lnTo>
                  <a:pt x="109975" y="496570"/>
                </a:lnTo>
                <a:close/>
              </a:path>
              <a:path w="957579" h="956310">
                <a:moveTo>
                  <a:pt x="222066" y="496570"/>
                </a:moveTo>
                <a:lnTo>
                  <a:pt x="185743" y="496570"/>
                </a:lnTo>
                <a:lnTo>
                  <a:pt x="192678" y="544830"/>
                </a:lnTo>
                <a:lnTo>
                  <a:pt x="207061" y="589280"/>
                </a:lnTo>
                <a:lnTo>
                  <a:pt x="228231" y="631190"/>
                </a:lnTo>
                <a:lnTo>
                  <a:pt x="255527" y="668020"/>
                </a:lnTo>
                <a:lnTo>
                  <a:pt x="288286" y="701040"/>
                </a:lnTo>
                <a:lnTo>
                  <a:pt x="325848" y="728980"/>
                </a:lnTo>
                <a:lnTo>
                  <a:pt x="367552" y="749300"/>
                </a:lnTo>
                <a:lnTo>
                  <a:pt x="412736" y="764540"/>
                </a:lnTo>
                <a:lnTo>
                  <a:pt x="460739" y="770890"/>
                </a:lnTo>
                <a:lnTo>
                  <a:pt x="460739" y="847090"/>
                </a:lnTo>
                <a:lnTo>
                  <a:pt x="496749" y="847090"/>
                </a:lnTo>
                <a:lnTo>
                  <a:pt x="496749" y="770890"/>
                </a:lnTo>
                <a:lnTo>
                  <a:pt x="544752" y="764540"/>
                </a:lnTo>
                <a:lnTo>
                  <a:pt x="589936" y="749300"/>
                </a:lnTo>
                <a:lnTo>
                  <a:pt x="618608" y="735330"/>
                </a:lnTo>
                <a:lnTo>
                  <a:pt x="460739" y="735330"/>
                </a:lnTo>
                <a:lnTo>
                  <a:pt x="414196" y="727710"/>
                </a:lnTo>
                <a:lnTo>
                  <a:pt x="370840" y="711200"/>
                </a:lnTo>
                <a:lnTo>
                  <a:pt x="331465" y="689610"/>
                </a:lnTo>
                <a:lnTo>
                  <a:pt x="296863" y="660400"/>
                </a:lnTo>
                <a:lnTo>
                  <a:pt x="267830" y="624840"/>
                </a:lnTo>
                <a:lnTo>
                  <a:pt x="245157" y="585470"/>
                </a:lnTo>
                <a:lnTo>
                  <a:pt x="229638" y="542290"/>
                </a:lnTo>
                <a:lnTo>
                  <a:pt x="222066" y="496570"/>
                </a:lnTo>
                <a:close/>
              </a:path>
              <a:path w="957579" h="956310">
                <a:moveTo>
                  <a:pt x="883522" y="496570"/>
                </a:moveTo>
                <a:lnTo>
                  <a:pt x="847513" y="496570"/>
                </a:lnTo>
                <a:lnTo>
                  <a:pt x="842306" y="542290"/>
                </a:lnTo>
                <a:lnTo>
                  <a:pt x="831502" y="586740"/>
                </a:lnTo>
                <a:lnTo>
                  <a:pt x="815469" y="629920"/>
                </a:lnTo>
                <a:lnTo>
                  <a:pt x="794576" y="669290"/>
                </a:lnTo>
                <a:lnTo>
                  <a:pt x="769193" y="706120"/>
                </a:lnTo>
                <a:lnTo>
                  <a:pt x="739688" y="739140"/>
                </a:lnTo>
                <a:lnTo>
                  <a:pt x="706429" y="768350"/>
                </a:lnTo>
                <a:lnTo>
                  <a:pt x="669786" y="793750"/>
                </a:lnTo>
                <a:lnTo>
                  <a:pt x="630128" y="815340"/>
                </a:lnTo>
                <a:lnTo>
                  <a:pt x="587823" y="830580"/>
                </a:lnTo>
                <a:lnTo>
                  <a:pt x="543240" y="842010"/>
                </a:lnTo>
                <a:lnTo>
                  <a:pt x="496749" y="847090"/>
                </a:lnTo>
                <a:lnTo>
                  <a:pt x="644575" y="847090"/>
                </a:lnTo>
                <a:lnTo>
                  <a:pt x="713264" y="808990"/>
                </a:lnTo>
                <a:lnTo>
                  <a:pt x="748669" y="779780"/>
                </a:lnTo>
                <a:lnTo>
                  <a:pt x="780686" y="748030"/>
                </a:lnTo>
                <a:lnTo>
                  <a:pt x="808992" y="712470"/>
                </a:lnTo>
                <a:lnTo>
                  <a:pt x="833263" y="674370"/>
                </a:lnTo>
                <a:lnTo>
                  <a:pt x="853175" y="632460"/>
                </a:lnTo>
                <a:lnTo>
                  <a:pt x="868404" y="589280"/>
                </a:lnTo>
                <a:lnTo>
                  <a:pt x="878628" y="543560"/>
                </a:lnTo>
                <a:lnTo>
                  <a:pt x="883522" y="496570"/>
                </a:lnTo>
                <a:close/>
              </a:path>
              <a:path w="957579" h="956310">
                <a:moveTo>
                  <a:pt x="478739" y="688340"/>
                </a:moveTo>
                <a:lnTo>
                  <a:pt x="471730" y="689610"/>
                </a:lnTo>
                <a:lnTo>
                  <a:pt x="466009" y="693420"/>
                </a:lnTo>
                <a:lnTo>
                  <a:pt x="462153" y="699770"/>
                </a:lnTo>
                <a:lnTo>
                  <a:pt x="460739" y="706120"/>
                </a:lnTo>
                <a:lnTo>
                  <a:pt x="460739" y="735330"/>
                </a:lnTo>
                <a:lnTo>
                  <a:pt x="496749" y="735330"/>
                </a:lnTo>
                <a:lnTo>
                  <a:pt x="496749" y="706120"/>
                </a:lnTo>
                <a:lnTo>
                  <a:pt x="495334" y="699770"/>
                </a:lnTo>
                <a:lnTo>
                  <a:pt x="491474" y="693420"/>
                </a:lnTo>
                <a:lnTo>
                  <a:pt x="485749" y="689610"/>
                </a:lnTo>
                <a:lnTo>
                  <a:pt x="478739" y="688340"/>
                </a:lnTo>
                <a:close/>
              </a:path>
              <a:path w="957579" h="956310">
                <a:moveTo>
                  <a:pt x="771756" y="496570"/>
                </a:moveTo>
                <a:lnTo>
                  <a:pt x="735433" y="496570"/>
                </a:lnTo>
                <a:lnTo>
                  <a:pt x="727857" y="542290"/>
                </a:lnTo>
                <a:lnTo>
                  <a:pt x="712336" y="585470"/>
                </a:lnTo>
                <a:lnTo>
                  <a:pt x="689661" y="624840"/>
                </a:lnTo>
                <a:lnTo>
                  <a:pt x="660626" y="660400"/>
                </a:lnTo>
                <a:lnTo>
                  <a:pt x="626024" y="689610"/>
                </a:lnTo>
                <a:lnTo>
                  <a:pt x="586649" y="711200"/>
                </a:lnTo>
                <a:lnTo>
                  <a:pt x="543292" y="727710"/>
                </a:lnTo>
                <a:lnTo>
                  <a:pt x="496749" y="735330"/>
                </a:lnTo>
                <a:lnTo>
                  <a:pt x="618608" y="735330"/>
                </a:lnTo>
                <a:lnTo>
                  <a:pt x="669203" y="701040"/>
                </a:lnTo>
                <a:lnTo>
                  <a:pt x="701963" y="668020"/>
                </a:lnTo>
                <a:lnTo>
                  <a:pt x="729260" y="631190"/>
                </a:lnTo>
                <a:lnTo>
                  <a:pt x="750432" y="589280"/>
                </a:lnTo>
                <a:lnTo>
                  <a:pt x="764817" y="544830"/>
                </a:lnTo>
                <a:lnTo>
                  <a:pt x="771756" y="496570"/>
                </a:lnTo>
                <a:close/>
              </a:path>
              <a:path w="957579" h="956310">
                <a:moveTo>
                  <a:pt x="250589" y="459740"/>
                </a:moveTo>
                <a:lnTo>
                  <a:pt x="17999" y="459740"/>
                </a:lnTo>
                <a:lnTo>
                  <a:pt x="10990" y="461010"/>
                </a:lnTo>
                <a:lnTo>
                  <a:pt x="5269" y="464820"/>
                </a:lnTo>
                <a:lnTo>
                  <a:pt x="1413" y="471170"/>
                </a:lnTo>
                <a:lnTo>
                  <a:pt x="0" y="478790"/>
                </a:lnTo>
                <a:lnTo>
                  <a:pt x="1413" y="485140"/>
                </a:lnTo>
                <a:lnTo>
                  <a:pt x="5269" y="491490"/>
                </a:lnTo>
                <a:lnTo>
                  <a:pt x="10990" y="495300"/>
                </a:lnTo>
                <a:lnTo>
                  <a:pt x="17999" y="496570"/>
                </a:lnTo>
                <a:lnTo>
                  <a:pt x="250589" y="496570"/>
                </a:lnTo>
                <a:lnTo>
                  <a:pt x="257601" y="495300"/>
                </a:lnTo>
                <a:lnTo>
                  <a:pt x="263329" y="491490"/>
                </a:lnTo>
                <a:lnTo>
                  <a:pt x="267192" y="485140"/>
                </a:lnTo>
                <a:lnTo>
                  <a:pt x="268609" y="478790"/>
                </a:lnTo>
                <a:lnTo>
                  <a:pt x="267192" y="471170"/>
                </a:lnTo>
                <a:lnTo>
                  <a:pt x="263329" y="464820"/>
                </a:lnTo>
                <a:lnTo>
                  <a:pt x="257601" y="461010"/>
                </a:lnTo>
                <a:lnTo>
                  <a:pt x="250589" y="459740"/>
                </a:lnTo>
                <a:close/>
              </a:path>
              <a:path w="957579" h="956310">
                <a:moveTo>
                  <a:pt x="939489" y="459740"/>
                </a:moveTo>
                <a:lnTo>
                  <a:pt x="706889" y="459740"/>
                </a:lnTo>
                <a:lnTo>
                  <a:pt x="699886" y="461010"/>
                </a:lnTo>
                <a:lnTo>
                  <a:pt x="694168" y="464820"/>
                </a:lnTo>
                <a:lnTo>
                  <a:pt x="690313" y="471170"/>
                </a:lnTo>
                <a:lnTo>
                  <a:pt x="688900" y="478790"/>
                </a:lnTo>
                <a:lnTo>
                  <a:pt x="690313" y="485140"/>
                </a:lnTo>
                <a:lnTo>
                  <a:pt x="694168" y="491490"/>
                </a:lnTo>
                <a:lnTo>
                  <a:pt x="699886" y="495300"/>
                </a:lnTo>
                <a:lnTo>
                  <a:pt x="706889" y="496570"/>
                </a:lnTo>
                <a:lnTo>
                  <a:pt x="939489" y="496570"/>
                </a:lnTo>
                <a:lnTo>
                  <a:pt x="946500" y="495300"/>
                </a:lnTo>
                <a:lnTo>
                  <a:pt x="952224" y="491490"/>
                </a:lnTo>
                <a:lnTo>
                  <a:pt x="956084" y="485140"/>
                </a:lnTo>
                <a:lnTo>
                  <a:pt x="957499" y="478790"/>
                </a:lnTo>
                <a:lnTo>
                  <a:pt x="956084" y="471170"/>
                </a:lnTo>
                <a:lnTo>
                  <a:pt x="952224" y="464820"/>
                </a:lnTo>
                <a:lnTo>
                  <a:pt x="946500" y="461010"/>
                </a:lnTo>
                <a:lnTo>
                  <a:pt x="939489" y="459740"/>
                </a:lnTo>
                <a:close/>
              </a:path>
              <a:path w="957579" h="956310">
                <a:moveTo>
                  <a:pt x="478739" y="0"/>
                </a:moveTo>
                <a:lnTo>
                  <a:pt x="471730" y="1270"/>
                </a:lnTo>
                <a:lnTo>
                  <a:pt x="466009" y="5080"/>
                </a:lnTo>
                <a:lnTo>
                  <a:pt x="462153" y="10160"/>
                </a:lnTo>
                <a:lnTo>
                  <a:pt x="460739" y="17780"/>
                </a:lnTo>
                <a:lnTo>
                  <a:pt x="460739" y="73660"/>
                </a:lnTo>
                <a:lnTo>
                  <a:pt x="413250" y="78740"/>
                </a:lnTo>
                <a:lnTo>
                  <a:pt x="367530" y="88900"/>
                </a:lnTo>
                <a:lnTo>
                  <a:pt x="323903" y="104140"/>
                </a:lnTo>
                <a:lnTo>
                  <a:pt x="282693" y="123190"/>
                </a:lnTo>
                <a:lnTo>
                  <a:pt x="244224" y="147320"/>
                </a:lnTo>
                <a:lnTo>
                  <a:pt x="208819" y="176530"/>
                </a:lnTo>
                <a:lnTo>
                  <a:pt x="176802" y="208280"/>
                </a:lnTo>
                <a:lnTo>
                  <a:pt x="148496" y="243840"/>
                </a:lnTo>
                <a:lnTo>
                  <a:pt x="124225" y="281940"/>
                </a:lnTo>
                <a:lnTo>
                  <a:pt x="104313" y="323850"/>
                </a:lnTo>
                <a:lnTo>
                  <a:pt x="89084" y="367030"/>
                </a:lnTo>
                <a:lnTo>
                  <a:pt x="78860" y="412750"/>
                </a:lnTo>
                <a:lnTo>
                  <a:pt x="73966" y="459740"/>
                </a:lnTo>
                <a:lnTo>
                  <a:pt x="109975" y="459740"/>
                </a:lnTo>
                <a:lnTo>
                  <a:pt x="115182" y="414020"/>
                </a:lnTo>
                <a:lnTo>
                  <a:pt x="125986" y="369570"/>
                </a:lnTo>
                <a:lnTo>
                  <a:pt x="142019" y="326390"/>
                </a:lnTo>
                <a:lnTo>
                  <a:pt x="162912" y="287020"/>
                </a:lnTo>
                <a:lnTo>
                  <a:pt x="188295" y="250190"/>
                </a:lnTo>
                <a:lnTo>
                  <a:pt x="217800" y="217170"/>
                </a:lnTo>
                <a:lnTo>
                  <a:pt x="251059" y="187960"/>
                </a:lnTo>
                <a:lnTo>
                  <a:pt x="287702" y="162560"/>
                </a:lnTo>
                <a:lnTo>
                  <a:pt x="327360" y="140970"/>
                </a:lnTo>
                <a:lnTo>
                  <a:pt x="369665" y="125730"/>
                </a:lnTo>
                <a:lnTo>
                  <a:pt x="414248" y="114300"/>
                </a:lnTo>
                <a:lnTo>
                  <a:pt x="460739" y="109220"/>
                </a:lnTo>
                <a:lnTo>
                  <a:pt x="644575" y="109220"/>
                </a:lnTo>
                <a:lnTo>
                  <a:pt x="633585" y="104140"/>
                </a:lnTo>
                <a:lnTo>
                  <a:pt x="589959" y="88900"/>
                </a:lnTo>
                <a:lnTo>
                  <a:pt x="544239" y="78740"/>
                </a:lnTo>
                <a:lnTo>
                  <a:pt x="496749" y="73660"/>
                </a:lnTo>
                <a:lnTo>
                  <a:pt x="496749" y="17780"/>
                </a:lnTo>
                <a:lnTo>
                  <a:pt x="495334" y="10160"/>
                </a:lnTo>
                <a:lnTo>
                  <a:pt x="491474" y="5080"/>
                </a:lnTo>
                <a:lnTo>
                  <a:pt x="485749" y="1270"/>
                </a:lnTo>
                <a:lnTo>
                  <a:pt x="478739" y="0"/>
                </a:lnTo>
                <a:close/>
              </a:path>
              <a:path w="957579" h="956310">
                <a:moveTo>
                  <a:pt x="496749" y="109220"/>
                </a:moveTo>
                <a:lnTo>
                  <a:pt x="460739" y="109220"/>
                </a:lnTo>
                <a:lnTo>
                  <a:pt x="460739" y="185420"/>
                </a:lnTo>
                <a:lnTo>
                  <a:pt x="412736" y="191770"/>
                </a:lnTo>
                <a:lnTo>
                  <a:pt x="367552" y="207010"/>
                </a:lnTo>
                <a:lnTo>
                  <a:pt x="325848" y="227330"/>
                </a:lnTo>
                <a:lnTo>
                  <a:pt x="288286" y="255270"/>
                </a:lnTo>
                <a:lnTo>
                  <a:pt x="255527" y="288290"/>
                </a:lnTo>
                <a:lnTo>
                  <a:pt x="228231" y="325120"/>
                </a:lnTo>
                <a:lnTo>
                  <a:pt x="207061" y="367030"/>
                </a:lnTo>
                <a:lnTo>
                  <a:pt x="192678" y="412750"/>
                </a:lnTo>
                <a:lnTo>
                  <a:pt x="185743" y="459740"/>
                </a:lnTo>
                <a:lnTo>
                  <a:pt x="222066" y="459740"/>
                </a:lnTo>
                <a:lnTo>
                  <a:pt x="229638" y="414020"/>
                </a:lnTo>
                <a:lnTo>
                  <a:pt x="245157" y="370840"/>
                </a:lnTo>
                <a:lnTo>
                  <a:pt x="267830" y="331470"/>
                </a:lnTo>
                <a:lnTo>
                  <a:pt x="296863" y="295910"/>
                </a:lnTo>
                <a:lnTo>
                  <a:pt x="331465" y="266700"/>
                </a:lnTo>
                <a:lnTo>
                  <a:pt x="370840" y="245110"/>
                </a:lnTo>
                <a:lnTo>
                  <a:pt x="414196" y="228600"/>
                </a:lnTo>
                <a:lnTo>
                  <a:pt x="460739" y="220980"/>
                </a:lnTo>
                <a:lnTo>
                  <a:pt x="618608" y="220980"/>
                </a:lnTo>
                <a:lnTo>
                  <a:pt x="589936" y="207010"/>
                </a:lnTo>
                <a:lnTo>
                  <a:pt x="544752" y="191770"/>
                </a:lnTo>
                <a:lnTo>
                  <a:pt x="496749" y="185420"/>
                </a:lnTo>
                <a:lnTo>
                  <a:pt x="496749" y="109220"/>
                </a:lnTo>
                <a:close/>
              </a:path>
              <a:path w="957579" h="956310">
                <a:moveTo>
                  <a:pt x="618608" y="220980"/>
                </a:moveTo>
                <a:lnTo>
                  <a:pt x="496749" y="220980"/>
                </a:lnTo>
                <a:lnTo>
                  <a:pt x="543292" y="228600"/>
                </a:lnTo>
                <a:lnTo>
                  <a:pt x="586649" y="245110"/>
                </a:lnTo>
                <a:lnTo>
                  <a:pt x="626024" y="266700"/>
                </a:lnTo>
                <a:lnTo>
                  <a:pt x="660626" y="295910"/>
                </a:lnTo>
                <a:lnTo>
                  <a:pt x="689661" y="331470"/>
                </a:lnTo>
                <a:lnTo>
                  <a:pt x="712336" y="370840"/>
                </a:lnTo>
                <a:lnTo>
                  <a:pt x="727857" y="414020"/>
                </a:lnTo>
                <a:lnTo>
                  <a:pt x="735433" y="459740"/>
                </a:lnTo>
                <a:lnTo>
                  <a:pt x="771756" y="459740"/>
                </a:lnTo>
                <a:lnTo>
                  <a:pt x="764817" y="412750"/>
                </a:lnTo>
                <a:lnTo>
                  <a:pt x="750432" y="367030"/>
                </a:lnTo>
                <a:lnTo>
                  <a:pt x="729260" y="325120"/>
                </a:lnTo>
                <a:lnTo>
                  <a:pt x="701963" y="288290"/>
                </a:lnTo>
                <a:lnTo>
                  <a:pt x="669203" y="255270"/>
                </a:lnTo>
                <a:lnTo>
                  <a:pt x="631640" y="227330"/>
                </a:lnTo>
                <a:lnTo>
                  <a:pt x="618608" y="220980"/>
                </a:lnTo>
                <a:close/>
              </a:path>
              <a:path w="957579" h="956310">
                <a:moveTo>
                  <a:pt x="644575" y="109220"/>
                </a:moveTo>
                <a:lnTo>
                  <a:pt x="496749" y="109220"/>
                </a:lnTo>
                <a:lnTo>
                  <a:pt x="543240" y="114300"/>
                </a:lnTo>
                <a:lnTo>
                  <a:pt x="587823" y="125730"/>
                </a:lnTo>
                <a:lnTo>
                  <a:pt x="630128" y="140970"/>
                </a:lnTo>
                <a:lnTo>
                  <a:pt x="669786" y="162560"/>
                </a:lnTo>
                <a:lnTo>
                  <a:pt x="706429" y="187960"/>
                </a:lnTo>
                <a:lnTo>
                  <a:pt x="739688" y="217170"/>
                </a:lnTo>
                <a:lnTo>
                  <a:pt x="769193" y="250190"/>
                </a:lnTo>
                <a:lnTo>
                  <a:pt x="794576" y="287020"/>
                </a:lnTo>
                <a:lnTo>
                  <a:pt x="815469" y="326390"/>
                </a:lnTo>
                <a:lnTo>
                  <a:pt x="831502" y="369570"/>
                </a:lnTo>
                <a:lnTo>
                  <a:pt x="842306" y="414020"/>
                </a:lnTo>
                <a:lnTo>
                  <a:pt x="847513" y="459740"/>
                </a:lnTo>
                <a:lnTo>
                  <a:pt x="883522" y="459740"/>
                </a:lnTo>
                <a:lnTo>
                  <a:pt x="878628" y="412750"/>
                </a:lnTo>
                <a:lnTo>
                  <a:pt x="868404" y="367030"/>
                </a:lnTo>
                <a:lnTo>
                  <a:pt x="853175" y="323850"/>
                </a:lnTo>
                <a:lnTo>
                  <a:pt x="833263" y="281940"/>
                </a:lnTo>
                <a:lnTo>
                  <a:pt x="808992" y="243840"/>
                </a:lnTo>
                <a:lnTo>
                  <a:pt x="780686" y="208280"/>
                </a:lnTo>
                <a:lnTo>
                  <a:pt x="748669" y="176530"/>
                </a:lnTo>
                <a:lnTo>
                  <a:pt x="713264" y="147320"/>
                </a:lnTo>
                <a:lnTo>
                  <a:pt x="674795" y="123190"/>
                </a:lnTo>
                <a:lnTo>
                  <a:pt x="644575" y="109220"/>
                </a:lnTo>
                <a:close/>
              </a:path>
              <a:path w="957579" h="956310">
                <a:moveTo>
                  <a:pt x="496749" y="220980"/>
                </a:moveTo>
                <a:lnTo>
                  <a:pt x="460739" y="220980"/>
                </a:lnTo>
                <a:lnTo>
                  <a:pt x="460739" y="250190"/>
                </a:lnTo>
                <a:lnTo>
                  <a:pt x="462153" y="256540"/>
                </a:lnTo>
                <a:lnTo>
                  <a:pt x="466009" y="262890"/>
                </a:lnTo>
                <a:lnTo>
                  <a:pt x="471730" y="266700"/>
                </a:lnTo>
                <a:lnTo>
                  <a:pt x="478739" y="267970"/>
                </a:lnTo>
                <a:lnTo>
                  <a:pt x="485749" y="266700"/>
                </a:lnTo>
                <a:lnTo>
                  <a:pt x="491474" y="262890"/>
                </a:lnTo>
                <a:lnTo>
                  <a:pt x="495334" y="256540"/>
                </a:lnTo>
                <a:lnTo>
                  <a:pt x="496749" y="250190"/>
                </a:lnTo>
                <a:lnTo>
                  <a:pt x="496749" y="22098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544093" y="3035565"/>
            <a:ext cx="543560" cy="741045"/>
          </a:xfrm>
          <a:custGeom>
            <a:avLst/>
            <a:gdLst/>
            <a:ahLst/>
            <a:cxnLst/>
            <a:rect l="l" t="t" r="r" b="b"/>
            <a:pathLst>
              <a:path w="543559" h="741045">
                <a:moveTo>
                  <a:pt x="18009" y="0"/>
                </a:moveTo>
                <a:lnTo>
                  <a:pt x="10999" y="1413"/>
                </a:lnTo>
                <a:lnTo>
                  <a:pt x="5274" y="5270"/>
                </a:lnTo>
                <a:lnTo>
                  <a:pt x="1415" y="10994"/>
                </a:lnTo>
                <a:lnTo>
                  <a:pt x="0" y="18009"/>
                </a:lnTo>
                <a:lnTo>
                  <a:pt x="0" y="722941"/>
                </a:lnTo>
                <a:lnTo>
                  <a:pt x="1415" y="729947"/>
                </a:lnTo>
                <a:lnTo>
                  <a:pt x="5274" y="735672"/>
                </a:lnTo>
                <a:lnTo>
                  <a:pt x="10999" y="739534"/>
                </a:lnTo>
                <a:lnTo>
                  <a:pt x="18009" y="740951"/>
                </a:lnTo>
                <a:lnTo>
                  <a:pt x="25016" y="739534"/>
                </a:lnTo>
                <a:lnTo>
                  <a:pt x="30741" y="735672"/>
                </a:lnTo>
                <a:lnTo>
                  <a:pt x="34603" y="729947"/>
                </a:lnTo>
                <a:lnTo>
                  <a:pt x="36019" y="722941"/>
                </a:lnTo>
                <a:lnTo>
                  <a:pt x="36019" y="476205"/>
                </a:lnTo>
                <a:lnTo>
                  <a:pt x="524141" y="476205"/>
                </a:lnTo>
                <a:lnTo>
                  <a:pt x="531214" y="474791"/>
                </a:lnTo>
                <a:lnTo>
                  <a:pt x="536939" y="470935"/>
                </a:lnTo>
                <a:lnTo>
                  <a:pt x="540798" y="465214"/>
                </a:lnTo>
                <a:lnTo>
                  <a:pt x="542213" y="458205"/>
                </a:lnTo>
                <a:lnTo>
                  <a:pt x="542213" y="452855"/>
                </a:lnTo>
                <a:lnTo>
                  <a:pt x="539868" y="448038"/>
                </a:lnTo>
                <a:lnTo>
                  <a:pt x="536172" y="444740"/>
                </a:lnTo>
                <a:lnTo>
                  <a:pt x="532332" y="440196"/>
                </a:lnTo>
                <a:lnTo>
                  <a:pt x="36019" y="440196"/>
                </a:lnTo>
                <a:lnTo>
                  <a:pt x="36019" y="84541"/>
                </a:lnTo>
                <a:lnTo>
                  <a:pt x="532329" y="84541"/>
                </a:lnTo>
                <a:lnTo>
                  <a:pt x="542245" y="72804"/>
                </a:lnTo>
                <a:lnTo>
                  <a:pt x="543240" y="65306"/>
                </a:lnTo>
                <a:lnTo>
                  <a:pt x="537344" y="52595"/>
                </a:lnTo>
                <a:lnTo>
                  <a:pt x="530978" y="48532"/>
                </a:lnTo>
                <a:lnTo>
                  <a:pt x="36019" y="48532"/>
                </a:lnTo>
                <a:lnTo>
                  <a:pt x="36019" y="18009"/>
                </a:lnTo>
                <a:lnTo>
                  <a:pt x="34603" y="10994"/>
                </a:lnTo>
                <a:lnTo>
                  <a:pt x="30741" y="5270"/>
                </a:lnTo>
                <a:lnTo>
                  <a:pt x="25016" y="1413"/>
                </a:lnTo>
                <a:lnTo>
                  <a:pt x="18009" y="0"/>
                </a:lnTo>
                <a:close/>
              </a:path>
              <a:path w="543559" h="741045">
                <a:moveTo>
                  <a:pt x="532329" y="84541"/>
                </a:moveTo>
                <a:lnTo>
                  <a:pt x="485178" y="84541"/>
                </a:lnTo>
                <a:lnTo>
                  <a:pt x="344764" y="250756"/>
                </a:lnTo>
                <a:lnTo>
                  <a:pt x="341572" y="256275"/>
                </a:lnTo>
                <a:lnTo>
                  <a:pt x="340508" y="262379"/>
                </a:lnTo>
                <a:lnTo>
                  <a:pt x="341572" y="268477"/>
                </a:lnTo>
                <a:lnTo>
                  <a:pt x="344764" y="274002"/>
                </a:lnTo>
                <a:lnTo>
                  <a:pt x="485178" y="440196"/>
                </a:lnTo>
                <a:lnTo>
                  <a:pt x="532332" y="440196"/>
                </a:lnTo>
                <a:lnTo>
                  <a:pt x="382103" y="262379"/>
                </a:lnTo>
                <a:lnTo>
                  <a:pt x="532329" y="8454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" name="object 38"/>
          <p:cNvGrpSpPr/>
          <p:nvPr/>
        </p:nvGrpSpPr>
        <p:grpSpPr>
          <a:xfrm>
            <a:off x="11702640" y="9243249"/>
            <a:ext cx="943610" cy="778510"/>
            <a:chOff x="11702640" y="9243249"/>
            <a:chExt cx="943610" cy="778510"/>
          </a:xfrm>
        </p:grpSpPr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043750" y="9365364"/>
              <a:ext cx="216852" cy="15638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1702631" y="9243257"/>
              <a:ext cx="943610" cy="778510"/>
            </a:xfrm>
            <a:custGeom>
              <a:avLst/>
              <a:gdLst/>
              <a:ahLst/>
              <a:cxnLst/>
              <a:rect l="l" t="t" r="r" b="b"/>
              <a:pathLst>
                <a:path w="943609" h="778509">
                  <a:moveTo>
                    <a:pt x="788670" y="360819"/>
                  </a:moveTo>
                  <a:lnTo>
                    <a:pt x="782396" y="326809"/>
                  </a:lnTo>
                  <a:lnTo>
                    <a:pt x="765657" y="298792"/>
                  </a:lnTo>
                  <a:lnTo>
                    <a:pt x="765556" y="298627"/>
                  </a:lnTo>
                  <a:lnTo>
                    <a:pt x="765048" y="297789"/>
                  </a:lnTo>
                  <a:lnTo>
                    <a:pt x="755548" y="290004"/>
                  </a:lnTo>
                  <a:lnTo>
                    <a:pt x="755548" y="360819"/>
                  </a:lnTo>
                  <a:lnTo>
                    <a:pt x="752411" y="380479"/>
                  </a:lnTo>
                  <a:lnTo>
                    <a:pt x="743559" y="397840"/>
                  </a:lnTo>
                  <a:lnTo>
                    <a:pt x="729818" y="411746"/>
                  </a:lnTo>
                  <a:lnTo>
                    <a:pt x="712038" y="421043"/>
                  </a:lnTo>
                  <a:lnTo>
                    <a:pt x="706196" y="423011"/>
                  </a:lnTo>
                  <a:lnTo>
                    <a:pt x="706564" y="416852"/>
                  </a:lnTo>
                  <a:lnTo>
                    <a:pt x="707326" y="402755"/>
                  </a:lnTo>
                  <a:lnTo>
                    <a:pt x="707872" y="388785"/>
                  </a:lnTo>
                  <a:lnTo>
                    <a:pt x="708190" y="374840"/>
                  </a:lnTo>
                  <a:lnTo>
                    <a:pt x="708190" y="346811"/>
                  </a:lnTo>
                  <a:lnTo>
                    <a:pt x="706564" y="304787"/>
                  </a:lnTo>
                  <a:lnTo>
                    <a:pt x="706310" y="300609"/>
                  </a:lnTo>
                  <a:lnTo>
                    <a:pt x="706196" y="298627"/>
                  </a:lnTo>
                  <a:lnTo>
                    <a:pt x="743559" y="323811"/>
                  </a:lnTo>
                  <a:lnTo>
                    <a:pt x="755548" y="360819"/>
                  </a:lnTo>
                  <a:lnTo>
                    <a:pt x="755548" y="290004"/>
                  </a:lnTo>
                  <a:lnTo>
                    <a:pt x="738898" y="276339"/>
                  </a:lnTo>
                  <a:lnTo>
                    <a:pt x="706158" y="265074"/>
                  </a:lnTo>
                  <a:lnTo>
                    <a:pt x="703033" y="264604"/>
                  </a:lnTo>
                  <a:lnTo>
                    <a:pt x="702665" y="261467"/>
                  </a:lnTo>
                  <a:lnTo>
                    <a:pt x="686841" y="178803"/>
                  </a:lnTo>
                  <a:lnTo>
                    <a:pt x="675170" y="147129"/>
                  </a:lnTo>
                  <a:lnTo>
                    <a:pt x="675170" y="360819"/>
                  </a:lnTo>
                  <a:lnTo>
                    <a:pt x="675017" y="374840"/>
                  </a:lnTo>
                  <a:lnTo>
                    <a:pt x="674954" y="380809"/>
                  </a:lnTo>
                  <a:lnTo>
                    <a:pt x="674547" y="393014"/>
                  </a:lnTo>
                  <a:lnTo>
                    <a:pt x="674497" y="394830"/>
                  </a:lnTo>
                  <a:lnTo>
                    <a:pt x="674395" y="397840"/>
                  </a:lnTo>
                  <a:lnTo>
                    <a:pt x="674306" y="400481"/>
                  </a:lnTo>
                  <a:lnTo>
                    <a:pt x="673227" y="419836"/>
                  </a:lnTo>
                  <a:lnTo>
                    <a:pt x="659561" y="516585"/>
                  </a:lnTo>
                  <a:lnTo>
                    <a:pt x="640918" y="576033"/>
                  </a:lnTo>
                  <a:lnTo>
                    <a:pt x="618159" y="619950"/>
                  </a:lnTo>
                  <a:lnTo>
                    <a:pt x="593661" y="650671"/>
                  </a:lnTo>
                  <a:lnTo>
                    <a:pt x="549033" y="681913"/>
                  </a:lnTo>
                  <a:lnTo>
                    <a:pt x="531596" y="687628"/>
                  </a:lnTo>
                  <a:lnTo>
                    <a:pt x="268490" y="459727"/>
                  </a:lnTo>
                  <a:lnTo>
                    <a:pt x="247573" y="441604"/>
                  </a:lnTo>
                  <a:lnTo>
                    <a:pt x="235153" y="430847"/>
                  </a:lnTo>
                  <a:lnTo>
                    <a:pt x="234607" y="430504"/>
                  </a:lnTo>
                  <a:lnTo>
                    <a:pt x="231051" y="428231"/>
                  </a:lnTo>
                  <a:lnTo>
                    <a:pt x="231978" y="425450"/>
                  </a:lnTo>
                  <a:lnTo>
                    <a:pt x="232067" y="425183"/>
                  </a:lnTo>
                  <a:lnTo>
                    <a:pt x="241515" y="387578"/>
                  </a:lnTo>
                  <a:lnTo>
                    <a:pt x="245364" y="349859"/>
                  </a:lnTo>
                  <a:lnTo>
                    <a:pt x="243586" y="313639"/>
                  </a:lnTo>
                  <a:lnTo>
                    <a:pt x="236207" y="280962"/>
                  </a:lnTo>
                  <a:lnTo>
                    <a:pt x="236118" y="280568"/>
                  </a:lnTo>
                  <a:lnTo>
                    <a:pt x="235216" y="277876"/>
                  </a:lnTo>
                  <a:lnTo>
                    <a:pt x="249961" y="265734"/>
                  </a:lnTo>
                  <a:lnTo>
                    <a:pt x="271970" y="247611"/>
                  </a:lnTo>
                  <a:lnTo>
                    <a:pt x="531342" y="34010"/>
                  </a:lnTo>
                  <a:lnTo>
                    <a:pt x="569556" y="51003"/>
                  </a:lnTo>
                  <a:lnTo>
                    <a:pt x="616737" y="99491"/>
                  </a:lnTo>
                  <a:lnTo>
                    <a:pt x="639076" y="141071"/>
                  </a:lnTo>
                  <a:lnTo>
                    <a:pt x="657682" y="197065"/>
                  </a:lnTo>
                  <a:lnTo>
                    <a:pt x="670433" y="269608"/>
                  </a:lnTo>
                  <a:lnTo>
                    <a:pt x="675170" y="360819"/>
                  </a:lnTo>
                  <a:lnTo>
                    <a:pt x="675170" y="147129"/>
                  </a:lnTo>
                  <a:lnTo>
                    <a:pt x="663587" y="115684"/>
                  </a:lnTo>
                  <a:lnTo>
                    <a:pt x="635762" y="69481"/>
                  </a:lnTo>
                  <a:lnTo>
                    <a:pt x="606209" y="37566"/>
                  </a:lnTo>
                  <a:lnTo>
                    <a:pt x="601218" y="34010"/>
                  </a:lnTo>
                  <a:lnTo>
                    <a:pt x="577761" y="17284"/>
                  </a:lnTo>
                  <a:lnTo>
                    <a:pt x="553288" y="6032"/>
                  </a:lnTo>
                  <a:lnTo>
                    <a:pt x="535609" y="1143"/>
                  </a:lnTo>
                  <a:lnTo>
                    <a:pt x="527583" y="0"/>
                  </a:lnTo>
                  <a:lnTo>
                    <a:pt x="522490" y="0"/>
                  </a:lnTo>
                  <a:lnTo>
                    <a:pt x="518947" y="1282"/>
                  </a:lnTo>
                  <a:lnTo>
                    <a:pt x="219875" y="247611"/>
                  </a:lnTo>
                  <a:lnTo>
                    <a:pt x="213664" y="239534"/>
                  </a:lnTo>
                  <a:lnTo>
                    <a:pt x="212547" y="238328"/>
                  </a:lnTo>
                  <a:lnTo>
                    <a:pt x="212547" y="340461"/>
                  </a:lnTo>
                  <a:lnTo>
                    <a:pt x="208064" y="387311"/>
                  </a:lnTo>
                  <a:lnTo>
                    <a:pt x="207937" y="388594"/>
                  </a:lnTo>
                  <a:lnTo>
                    <a:pt x="191058" y="439242"/>
                  </a:lnTo>
                  <a:lnTo>
                    <a:pt x="189941" y="441604"/>
                  </a:lnTo>
                  <a:lnTo>
                    <a:pt x="176834" y="441604"/>
                  </a:lnTo>
                  <a:lnTo>
                    <a:pt x="176834" y="474713"/>
                  </a:lnTo>
                  <a:lnTo>
                    <a:pt x="121996" y="741730"/>
                  </a:lnTo>
                  <a:lnTo>
                    <a:pt x="121932" y="742022"/>
                  </a:lnTo>
                  <a:lnTo>
                    <a:pt x="119557" y="744474"/>
                  </a:lnTo>
                  <a:lnTo>
                    <a:pt x="117436" y="745375"/>
                  </a:lnTo>
                  <a:lnTo>
                    <a:pt x="57607" y="745375"/>
                  </a:lnTo>
                  <a:lnTo>
                    <a:pt x="55194" y="744080"/>
                  </a:lnTo>
                  <a:lnTo>
                    <a:pt x="52108" y="739279"/>
                  </a:lnTo>
                  <a:lnTo>
                    <a:pt x="51904" y="736549"/>
                  </a:lnTo>
                  <a:lnTo>
                    <a:pt x="53619" y="732739"/>
                  </a:lnTo>
                  <a:lnTo>
                    <a:pt x="54013" y="731456"/>
                  </a:lnTo>
                  <a:lnTo>
                    <a:pt x="100571" y="474713"/>
                  </a:lnTo>
                  <a:lnTo>
                    <a:pt x="176834" y="474713"/>
                  </a:lnTo>
                  <a:lnTo>
                    <a:pt x="176834" y="441604"/>
                  </a:lnTo>
                  <a:lnTo>
                    <a:pt x="112915" y="441604"/>
                  </a:lnTo>
                  <a:lnTo>
                    <a:pt x="115062" y="435978"/>
                  </a:lnTo>
                  <a:lnTo>
                    <a:pt x="117271" y="428231"/>
                  </a:lnTo>
                  <a:lnTo>
                    <a:pt x="117309" y="428091"/>
                  </a:lnTo>
                  <a:lnTo>
                    <a:pt x="127355" y="393014"/>
                  </a:lnTo>
                  <a:lnTo>
                    <a:pt x="132232" y="349859"/>
                  </a:lnTo>
                  <a:lnTo>
                    <a:pt x="132194" y="348907"/>
                  </a:lnTo>
                  <a:lnTo>
                    <a:pt x="129755" y="309905"/>
                  </a:lnTo>
                  <a:lnTo>
                    <a:pt x="129654" y="308444"/>
                  </a:lnTo>
                  <a:lnTo>
                    <a:pt x="121462" y="278498"/>
                  </a:lnTo>
                  <a:lnTo>
                    <a:pt x="119545" y="271449"/>
                  </a:lnTo>
                  <a:lnTo>
                    <a:pt x="117208" y="265734"/>
                  </a:lnTo>
                  <a:lnTo>
                    <a:pt x="192252" y="265734"/>
                  </a:lnTo>
                  <a:lnTo>
                    <a:pt x="193484" y="267550"/>
                  </a:lnTo>
                  <a:lnTo>
                    <a:pt x="206946" y="298627"/>
                  </a:lnTo>
                  <a:lnTo>
                    <a:pt x="207010" y="298792"/>
                  </a:lnTo>
                  <a:lnTo>
                    <a:pt x="212547" y="340461"/>
                  </a:lnTo>
                  <a:lnTo>
                    <a:pt x="212547" y="238328"/>
                  </a:lnTo>
                  <a:lnTo>
                    <a:pt x="209105" y="234581"/>
                  </a:lnTo>
                  <a:lnTo>
                    <a:pt x="204660" y="232613"/>
                  </a:lnTo>
                  <a:lnTo>
                    <a:pt x="99021" y="232613"/>
                  </a:lnTo>
                  <a:lnTo>
                    <a:pt x="99021" y="349859"/>
                  </a:lnTo>
                  <a:lnTo>
                    <a:pt x="94742" y="387311"/>
                  </a:lnTo>
                  <a:lnTo>
                    <a:pt x="83667" y="425183"/>
                  </a:lnTo>
                  <a:lnTo>
                    <a:pt x="83591" y="425450"/>
                  </a:lnTo>
                  <a:lnTo>
                    <a:pt x="82550" y="428091"/>
                  </a:lnTo>
                  <a:lnTo>
                    <a:pt x="54889" y="428091"/>
                  </a:lnTo>
                  <a:lnTo>
                    <a:pt x="46431" y="426377"/>
                  </a:lnTo>
                  <a:lnTo>
                    <a:pt x="39509" y="421716"/>
                  </a:lnTo>
                  <a:lnTo>
                    <a:pt x="34848" y="414794"/>
                  </a:lnTo>
                  <a:lnTo>
                    <a:pt x="33134" y="406336"/>
                  </a:lnTo>
                  <a:lnTo>
                    <a:pt x="33210" y="312661"/>
                  </a:lnTo>
                  <a:lnTo>
                    <a:pt x="35217" y="301409"/>
                  </a:lnTo>
                  <a:lnTo>
                    <a:pt x="40500" y="290220"/>
                  </a:lnTo>
                  <a:lnTo>
                    <a:pt x="47548" y="281813"/>
                  </a:lnTo>
                  <a:lnTo>
                    <a:pt x="54889" y="278498"/>
                  </a:lnTo>
                  <a:lnTo>
                    <a:pt x="86347" y="278498"/>
                  </a:lnTo>
                  <a:lnTo>
                    <a:pt x="87439" y="280962"/>
                  </a:lnTo>
                  <a:lnTo>
                    <a:pt x="96723" y="312661"/>
                  </a:lnTo>
                  <a:lnTo>
                    <a:pt x="98996" y="346811"/>
                  </a:lnTo>
                  <a:lnTo>
                    <a:pt x="99021" y="349859"/>
                  </a:lnTo>
                  <a:lnTo>
                    <a:pt x="99021" y="232613"/>
                  </a:lnTo>
                  <a:lnTo>
                    <a:pt x="80276" y="232613"/>
                  </a:lnTo>
                  <a:lnTo>
                    <a:pt x="74383" y="236385"/>
                  </a:lnTo>
                  <a:lnTo>
                    <a:pt x="71716" y="242176"/>
                  </a:lnTo>
                  <a:lnTo>
                    <a:pt x="71666" y="242443"/>
                  </a:lnTo>
                  <a:lnTo>
                    <a:pt x="70446" y="245364"/>
                  </a:lnTo>
                  <a:lnTo>
                    <a:pt x="54889" y="245364"/>
                  </a:lnTo>
                  <a:lnTo>
                    <a:pt x="32181" y="252056"/>
                  </a:lnTo>
                  <a:lnTo>
                    <a:pt x="14884" y="268871"/>
                  </a:lnTo>
                  <a:lnTo>
                    <a:pt x="3873" y="290868"/>
                  </a:lnTo>
                  <a:lnTo>
                    <a:pt x="76" y="312661"/>
                  </a:lnTo>
                  <a:lnTo>
                    <a:pt x="0" y="406336"/>
                  </a:lnTo>
                  <a:lnTo>
                    <a:pt x="4318" y="427672"/>
                  </a:lnTo>
                  <a:lnTo>
                    <a:pt x="16103" y="445122"/>
                  </a:lnTo>
                  <a:lnTo>
                    <a:pt x="33553" y="456895"/>
                  </a:lnTo>
                  <a:lnTo>
                    <a:pt x="54889" y="461213"/>
                  </a:lnTo>
                  <a:lnTo>
                    <a:pt x="69367" y="461213"/>
                  </a:lnTo>
                  <a:lnTo>
                    <a:pt x="21971" y="722490"/>
                  </a:lnTo>
                  <a:lnTo>
                    <a:pt x="21831" y="722833"/>
                  </a:lnTo>
                  <a:lnTo>
                    <a:pt x="19494" y="732243"/>
                  </a:lnTo>
                  <a:lnTo>
                    <a:pt x="19481" y="742022"/>
                  </a:lnTo>
                  <a:lnTo>
                    <a:pt x="21539" y="750989"/>
                  </a:lnTo>
                  <a:lnTo>
                    <a:pt x="50177" y="777227"/>
                  </a:lnTo>
                  <a:lnTo>
                    <a:pt x="60426" y="778510"/>
                  </a:lnTo>
                  <a:lnTo>
                    <a:pt x="115252" y="778510"/>
                  </a:lnTo>
                  <a:lnTo>
                    <a:pt x="152844" y="754176"/>
                  </a:lnTo>
                  <a:lnTo>
                    <a:pt x="155054" y="745375"/>
                  </a:lnTo>
                  <a:lnTo>
                    <a:pt x="210667" y="474713"/>
                  </a:lnTo>
                  <a:lnTo>
                    <a:pt x="211658" y="469861"/>
                  </a:lnTo>
                  <a:lnTo>
                    <a:pt x="212407" y="469036"/>
                  </a:lnTo>
                  <a:lnTo>
                    <a:pt x="213995" y="467156"/>
                  </a:lnTo>
                  <a:lnTo>
                    <a:pt x="214604" y="466051"/>
                  </a:lnTo>
                  <a:lnTo>
                    <a:pt x="215290" y="464667"/>
                  </a:lnTo>
                  <a:lnTo>
                    <a:pt x="217893" y="459727"/>
                  </a:lnTo>
                  <a:lnTo>
                    <a:pt x="518680" y="720267"/>
                  </a:lnTo>
                  <a:lnTo>
                    <a:pt x="522528" y="721702"/>
                  </a:lnTo>
                  <a:lnTo>
                    <a:pt x="527367" y="721702"/>
                  </a:lnTo>
                  <a:lnTo>
                    <a:pt x="535647" y="720509"/>
                  </a:lnTo>
                  <a:lnTo>
                    <a:pt x="553313" y="715606"/>
                  </a:lnTo>
                  <a:lnTo>
                    <a:pt x="577786" y="704316"/>
                  </a:lnTo>
                  <a:lnTo>
                    <a:pt x="601179" y="687628"/>
                  </a:lnTo>
                  <a:lnTo>
                    <a:pt x="606221" y="684034"/>
                  </a:lnTo>
                  <a:lnTo>
                    <a:pt x="635774" y="652094"/>
                  </a:lnTo>
                  <a:lnTo>
                    <a:pt x="663600" y="605891"/>
                  </a:lnTo>
                  <a:lnTo>
                    <a:pt x="686841" y="542798"/>
                  </a:lnTo>
                  <a:lnTo>
                    <a:pt x="702665" y="460171"/>
                  </a:lnTo>
                  <a:lnTo>
                    <a:pt x="703033" y="457034"/>
                  </a:lnTo>
                  <a:lnTo>
                    <a:pt x="706158" y="456565"/>
                  </a:lnTo>
                  <a:lnTo>
                    <a:pt x="738898" y="445300"/>
                  </a:lnTo>
                  <a:lnTo>
                    <a:pt x="765048" y="423862"/>
                  </a:lnTo>
                  <a:lnTo>
                    <a:pt x="765556" y="423011"/>
                  </a:lnTo>
                  <a:lnTo>
                    <a:pt x="782396" y="394830"/>
                  </a:lnTo>
                  <a:lnTo>
                    <a:pt x="788670" y="360819"/>
                  </a:lnTo>
                  <a:close/>
                </a:path>
                <a:path w="943609" h="778509">
                  <a:moveTo>
                    <a:pt x="943457" y="351688"/>
                  </a:moveTo>
                  <a:lnTo>
                    <a:pt x="936015" y="344258"/>
                  </a:lnTo>
                  <a:lnTo>
                    <a:pt x="825588" y="344258"/>
                  </a:lnTo>
                  <a:lnTo>
                    <a:pt x="818159" y="351688"/>
                  </a:lnTo>
                  <a:lnTo>
                    <a:pt x="818159" y="369951"/>
                  </a:lnTo>
                  <a:lnTo>
                    <a:pt x="825588" y="377380"/>
                  </a:lnTo>
                  <a:lnTo>
                    <a:pt x="834720" y="377380"/>
                  </a:lnTo>
                  <a:lnTo>
                    <a:pt x="936015" y="377380"/>
                  </a:lnTo>
                  <a:lnTo>
                    <a:pt x="943457" y="369951"/>
                  </a:lnTo>
                  <a:lnTo>
                    <a:pt x="943457" y="35168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92042" y="9438549"/>
              <a:ext cx="98290" cy="9829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492039" y="9671312"/>
              <a:ext cx="98290" cy="98290"/>
            </a:xfrm>
            <a:prstGeom prst="rect">
              <a:avLst/>
            </a:prstGeom>
          </p:spPr>
        </p:pic>
      </p:grpSp>
      <p:grpSp>
        <p:nvGrpSpPr>
          <p:cNvPr id="43" name="object 43"/>
          <p:cNvGrpSpPr/>
          <p:nvPr/>
        </p:nvGrpSpPr>
        <p:grpSpPr>
          <a:xfrm>
            <a:off x="6299582" y="7637753"/>
            <a:ext cx="876300" cy="876300"/>
            <a:chOff x="6299582" y="7637753"/>
            <a:chExt cx="876300" cy="876300"/>
          </a:xfrm>
        </p:grpSpPr>
        <p:sp>
          <p:nvSpPr>
            <p:cNvPr id="44" name="object 44"/>
            <p:cNvSpPr/>
            <p:nvPr/>
          </p:nvSpPr>
          <p:spPr>
            <a:xfrm>
              <a:off x="6392393" y="7637761"/>
              <a:ext cx="783590" cy="783590"/>
            </a:xfrm>
            <a:custGeom>
              <a:avLst/>
              <a:gdLst/>
              <a:ahLst/>
              <a:cxnLst/>
              <a:rect l="l" t="t" r="r" b="b"/>
              <a:pathLst>
                <a:path w="783590" h="783590">
                  <a:moveTo>
                    <a:pt x="684352" y="391706"/>
                  </a:moveTo>
                  <a:lnTo>
                    <a:pt x="681558" y="351205"/>
                  </a:lnTo>
                  <a:lnTo>
                    <a:pt x="673252" y="311645"/>
                  </a:lnTo>
                  <a:lnTo>
                    <a:pt x="659041" y="299466"/>
                  </a:lnTo>
                  <a:lnTo>
                    <a:pt x="652373" y="299999"/>
                  </a:lnTo>
                  <a:lnTo>
                    <a:pt x="646391" y="303072"/>
                  </a:lnTo>
                  <a:lnTo>
                    <a:pt x="642213" y="308025"/>
                  </a:lnTo>
                  <a:lnTo>
                    <a:pt x="640194" y="314185"/>
                  </a:lnTo>
                  <a:lnTo>
                    <a:pt x="640715" y="320890"/>
                  </a:lnTo>
                  <a:lnTo>
                    <a:pt x="644994" y="338239"/>
                  </a:lnTo>
                  <a:lnTo>
                    <a:pt x="648055" y="355866"/>
                  </a:lnTo>
                  <a:lnTo>
                    <a:pt x="649897" y="373710"/>
                  </a:lnTo>
                  <a:lnTo>
                    <a:pt x="650519" y="391706"/>
                  </a:lnTo>
                  <a:lnTo>
                    <a:pt x="646341" y="438162"/>
                  </a:lnTo>
                  <a:lnTo>
                    <a:pt x="634301" y="481914"/>
                  </a:lnTo>
                  <a:lnTo>
                    <a:pt x="615137" y="522224"/>
                  </a:lnTo>
                  <a:lnTo>
                    <a:pt x="589572" y="558355"/>
                  </a:lnTo>
                  <a:lnTo>
                    <a:pt x="558355" y="589572"/>
                  </a:lnTo>
                  <a:lnTo>
                    <a:pt x="522224" y="615124"/>
                  </a:lnTo>
                  <a:lnTo>
                    <a:pt x="481914" y="634288"/>
                  </a:lnTo>
                  <a:lnTo>
                    <a:pt x="438162" y="646328"/>
                  </a:lnTo>
                  <a:lnTo>
                    <a:pt x="391693" y="650506"/>
                  </a:lnTo>
                  <a:lnTo>
                    <a:pt x="345236" y="646328"/>
                  </a:lnTo>
                  <a:lnTo>
                    <a:pt x="301485" y="634288"/>
                  </a:lnTo>
                  <a:lnTo>
                    <a:pt x="261175" y="615124"/>
                  </a:lnTo>
                  <a:lnTo>
                    <a:pt x="225044" y="589572"/>
                  </a:lnTo>
                  <a:lnTo>
                    <a:pt x="193827" y="558355"/>
                  </a:lnTo>
                  <a:lnTo>
                    <a:pt x="168275" y="522224"/>
                  </a:lnTo>
                  <a:lnTo>
                    <a:pt x="149110" y="481914"/>
                  </a:lnTo>
                  <a:lnTo>
                    <a:pt x="137071" y="438162"/>
                  </a:lnTo>
                  <a:lnTo>
                    <a:pt x="132892" y="391706"/>
                  </a:lnTo>
                  <a:lnTo>
                    <a:pt x="136855" y="346659"/>
                  </a:lnTo>
                  <a:lnTo>
                    <a:pt x="148336" y="303885"/>
                  </a:lnTo>
                  <a:lnTo>
                    <a:pt x="166700" y="264134"/>
                  </a:lnTo>
                  <a:lnTo>
                    <a:pt x="191300" y="228193"/>
                  </a:lnTo>
                  <a:lnTo>
                    <a:pt x="221513" y="196862"/>
                  </a:lnTo>
                  <a:lnTo>
                    <a:pt x="256717" y="170878"/>
                  </a:lnTo>
                  <a:lnTo>
                    <a:pt x="296265" y="151053"/>
                  </a:lnTo>
                  <a:lnTo>
                    <a:pt x="339521" y="138150"/>
                  </a:lnTo>
                  <a:lnTo>
                    <a:pt x="378536" y="133210"/>
                  </a:lnTo>
                  <a:lnTo>
                    <a:pt x="391693" y="132880"/>
                  </a:lnTo>
                  <a:lnTo>
                    <a:pt x="401040" y="132880"/>
                  </a:lnTo>
                  <a:lnTo>
                    <a:pt x="408622" y="125310"/>
                  </a:lnTo>
                  <a:lnTo>
                    <a:pt x="408622" y="106616"/>
                  </a:lnTo>
                  <a:lnTo>
                    <a:pt x="401040" y="99047"/>
                  </a:lnTo>
                  <a:lnTo>
                    <a:pt x="391693" y="99047"/>
                  </a:lnTo>
                  <a:lnTo>
                    <a:pt x="347294" y="102412"/>
                  </a:lnTo>
                  <a:lnTo>
                    <a:pt x="289064" y="117576"/>
                  </a:lnTo>
                  <a:lnTo>
                    <a:pt x="248640" y="136410"/>
                  </a:lnTo>
                  <a:lnTo>
                    <a:pt x="211975" y="160883"/>
                  </a:lnTo>
                  <a:lnTo>
                    <a:pt x="179565" y="190385"/>
                  </a:lnTo>
                  <a:lnTo>
                    <a:pt x="151930" y="224307"/>
                  </a:lnTo>
                  <a:lnTo>
                    <a:pt x="129552" y="262013"/>
                  </a:lnTo>
                  <a:lnTo>
                    <a:pt x="112941" y="302895"/>
                  </a:lnTo>
                  <a:lnTo>
                    <a:pt x="102616" y="346329"/>
                  </a:lnTo>
                  <a:lnTo>
                    <a:pt x="99060" y="391706"/>
                  </a:lnTo>
                  <a:lnTo>
                    <a:pt x="102895" y="439102"/>
                  </a:lnTo>
                  <a:lnTo>
                    <a:pt x="113995" y="484098"/>
                  </a:lnTo>
                  <a:lnTo>
                    <a:pt x="131775" y="526072"/>
                  </a:lnTo>
                  <a:lnTo>
                    <a:pt x="155587" y="564413"/>
                  </a:lnTo>
                  <a:lnTo>
                    <a:pt x="184861" y="598525"/>
                  </a:lnTo>
                  <a:lnTo>
                    <a:pt x="218973" y="627799"/>
                  </a:lnTo>
                  <a:lnTo>
                    <a:pt x="257327" y="651624"/>
                  </a:lnTo>
                  <a:lnTo>
                    <a:pt x="299300" y="669391"/>
                  </a:lnTo>
                  <a:lnTo>
                    <a:pt x="344297" y="680504"/>
                  </a:lnTo>
                  <a:lnTo>
                    <a:pt x="391693" y="684339"/>
                  </a:lnTo>
                  <a:lnTo>
                    <a:pt x="439102" y="680504"/>
                  </a:lnTo>
                  <a:lnTo>
                    <a:pt x="484098" y="669391"/>
                  </a:lnTo>
                  <a:lnTo>
                    <a:pt x="526072" y="651624"/>
                  </a:lnTo>
                  <a:lnTo>
                    <a:pt x="564426" y="627799"/>
                  </a:lnTo>
                  <a:lnTo>
                    <a:pt x="598538" y="598525"/>
                  </a:lnTo>
                  <a:lnTo>
                    <a:pt x="627811" y="564413"/>
                  </a:lnTo>
                  <a:lnTo>
                    <a:pt x="651637" y="526072"/>
                  </a:lnTo>
                  <a:lnTo>
                    <a:pt x="669404" y="484098"/>
                  </a:lnTo>
                  <a:lnTo>
                    <a:pt x="680516" y="439102"/>
                  </a:lnTo>
                  <a:lnTo>
                    <a:pt x="684352" y="391706"/>
                  </a:lnTo>
                  <a:close/>
                </a:path>
                <a:path w="783590" h="783590">
                  <a:moveTo>
                    <a:pt x="783399" y="391693"/>
                  </a:moveTo>
                  <a:lnTo>
                    <a:pt x="780376" y="343204"/>
                  </a:lnTo>
                  <a:lnTo>
                    <a:pt x="771410" y="295363"/>
                  </a:lnTo>
                  <a:lnTo>
                    <a:pt x="756983" y="250266"/>
                  </a:lnTo>
                  <a:lnTo>
                    <a:pt x="749579" y="234149"/>
                  </a:lnTo>
                  <a:lnTo>
                    <a:pt x="749579" y="391693"/>
                  </a:lnTo>
                  <a:lnTo>
                    <a:pt x="746302" y="440194"/>
                  </a:lnTo>
                  <a:lnTo>
                    <a:pt x="736765" y="486727"/>
                  </a:lnTo>
                  <a:lnTo>
                    <a:pt x="721410" y="530872"/>
                  </a:lnTo>
                  <a:lnTo>
                    <a:pt x="700646" y="572185"/>
                  </a:lnTo>
                  <a:lnTo>
                    <a:pt x="674916" y="610247"/>
                  </a:lnTo>
                  <a:lnTo>
                    <a:pt x="644639" y="644639"/>
                  </a:lnTo>
                  <a:lnTo>
                    <a:pt x="610260" y="674916"/>
                  </a:lnTo>
                  <a:lnTo>
                    <a:pt x="572185" y="700646"/>
                  </a:lnTo>
                  <a:lnTo>
                    <a:pt x="530872" y="721410"/>
                  </a:lnTo>
                  <a:lnTo>
                    <a:pt x="486727" y="736777"/>
                  </a:lnTo>
                  <a:lnTo>
                    <a:pt x="440194" y="746302"/>
                  </a:lnTo>
                  <a:lnTo>
                    <a:pt x="391706" y="749579"/>
                  </a:lnTo>
                  <a:lnTo>
                    <a:pt x="343204" y="746302"/>
                  </a:lnTo>
                  <a:lnTo>
                    <a:pt x="296672" y="736777"/>
                  </a:lnTo>
                  <a:lnTo>
                    <a:pt x="252526" y="721410"/>
                  </a:lnTo>
                  <a:lnTo>
                    <a:pt x="211213" y="700646"/>
                  </a:lnTo>
                  <a:lnTo>
                    <a:pt x="173139" y="674916"/>
                  </a:lnTo>
                  <a:lnTo>
                    <a:pt x="138760" y="644639"/>
                  </a:lnTo>
                  <a:lnTo>
                    <a:pt x="108483" y="610247"/>
                  </a:lnTo>
                  <a:lnTo>
                    <a:pt x="82753" y="572185"/>
                  </a:lnTo>
                  <a:lnTo>
                    <a:pt x="61988" y="530872"/>
                  </a:lnTo>
                  <a:lnTo>
                    <a:pt x="46621" y="486727"/>
                  </a:lnTo>
                  <a:lnTo>
                    <a:pt x="37211" y="440753"/>
                  </a:lnTo>
                  <a:lnTo>
                    <a:pt x="33820" y="391693"/>
                  </a:lnTo>
                  <a:lnTo>
                    <a:pt x="37096" y="343204"/>
                  </a:lnTo>
                  <a:lnTo>
                    <a:pt x="46621" y="296672"/>
                  </a:lnTo>
                  <a:lnTo>
                    <a:pt x="61988" y="252526"/>
                  </a:lnTo>
                  <a:lnTo>
                    <a:pt x="82753" y="211213"/>
                  </a:lnTo>
                  <a:lnTo>
                    <a:pt x="108483" y="173151"/>
                  </a:lnTo>
                  <a:lnTo>
                    <a:pt x="138760" y="138760"/>
                  </a:lnTo>
                  <a:lnTo>
                    <a:pt x="173139" y="108496"/>
                  </a:lnTo>
                  <a:lnTo>
                    <a:pt x="211213" y="82753"/>
                  </a:lnTo>
                  <a:lnTo>
                    <a:pt x="252526" y="62001"/>
                  </a:lnTo>
                  <a:lnTo>
                    <a:pt x="296672" y="46634"/>
                  </a:lnTo>
                  <a:lnTo>
                    <a:pt x="343204" y="37096"/>
                  </a:lnTo>
                  <a:lnTo>
                    <a:pt x="391706" y="33832"/>
                  </a:lnTo>
                  <a:lnTo>
                    <a:pt x="440194" y="37096"/>
                  </a:lnTo>
                  <a:lnTo>
                    <a:pt x="486727" y="46634"/>
                  </a:lnTo>
                  <a:lnTo>
                    <a:pt x="530872" y="62001"/>
                  </a:lnTo>
                  <a:lnTo>
                    <a:pt x="572185" y="82753"/>
                  </a:lnTo>
                  <a:lnTo>
                    <a:pt x="610260" y="108496"/>
                  </a:lnTo>
                  <a:lnTo>
                    <a:pt x="644639" y="138760"/>
                  </a:lnTo>
                  <a:lnTo>
                    <a:pt x="674916" y="173151"/>
                  </a:lnTo>
                  <a:lnTo>
                    <a:pt x="700646" y="211213"/>
                  </a:lnTo>
                  <a:lnTo>
                    <a:pt x="721410" y="252526"/>
                  </a:lnTo>
                  <a:lnTo>
                    <a:pt x="736765" y="296672"/>
                  </a:lnTo>
                  <a:lnTo>
                    <a:pt x="746188" y="342633"/>
                  </a:lnTo>
                  <a:lnTo>
                    <a:pt x="749579" y="391693"/>
                  </a:lnTo>
                  <a:lnTo>
                    <a:pt x="749579" y="234149"/>
                  </a:lnTo>
                  <a:lnTo>
                    <a:pt x="713130" y="168059"/>
                  </a:lnTo>
                  <a:lnTo>
                    <a:pt x="684428" y="131686"/>
                  </a:lnTo>
                  <a:lnTo>
                    <a:pt x="651700" y="98971"/>
                  </a:lnTo>
                  <a:lnTo>
                    <a:pt x="615340" y="70269"/>
                  </a:lnTo>
                  <a:lnTo>
                    <a:pt x="575691" y="45961"/>
                  </a:lnTo>
                  <a:lnTo>
                    <a:pt x="549287" y="33832"/>
                  </a:lnTo>
                  <a:lnTo>
                    <a:pt x="533133" y="26403"/>
                  </a:lnTo>
                  <a:lnTo>
                    <a:pt x="488035" y="11976"/>
                  </a:lnTo>
                  <a:lnTo>
                    <a:pt x="440766" y="3060"/>
                  </a:lnTo>
                  <a:lnTo>
                    <a:pt x="391706" y="0"/>
                  </a:lnTo>
                  <a:lnTo>
                    <a:pt x="342633" y="3060"/>
                  </a:lnTo>
                  <a:lnTo>
                    <a:pt x="295363" y="11976"/>
                  </a:lnTo>
                  <a:lnTo>
                    <a:pt x="250266" y="26403"/>
                  </a:lnTo>
                  <a:lnTo>
                    <a:pt x="207708" y="45961"/>
                  </a:lnTo>
                  <a:lnTo>
                    <a:pt x="168059" y="70269"/>
                  </a:lnTo>
                  <a:lnTo>
                    <a:pt x="131686" y="98971"/>
                  </a:lnTo>
                  <a:lnTo>
                    <a:pt x="98971" y="131686"/>
                  </a:lnTo>
                  <a:lnTo>
                    <a:pt x="70269" y="168059"/>
                  </a:lnTo>
                  <a:lnTo>
                    <a:pt x="45961" y="207708"/>
                  </a:lnTo>
                  <a:lnTo>
                    <a:pt x="26403" y="250266"/>
                  </a:lnTo>
                  <a:lnTo>
                    <a:pt x="11976" y="295363"/>
                  </a:lnTo>
                  <a:lnTo>
                    <a:pt x="3060" y="342633"/>
                  </a:lnTo>
                  <a:lnTo>
                    <a:pt x="0" y="391693"/>
                  </a:lnTo>
                  <a:lnTo>
                    <a:pt x="3022" y="440194"/>
                  </a:lnTo>
                  <a:lnTo>
                    <a:pt x="11976" y="488022"/>
                  </a:lnTo>
                  <a:lnTo>
                    <a:pt x="26403" y="533120"/>
                  </a:lnTo>
                  <a:lnTo>
                    <a:pt x="45961" y="575678"/>
                  </a:lnTo>
                  <a:lnTo>
                    <a:pt x="70269" y="615327"/>
                  </a:lnTo>
                  <a:lnTo>
                    <a:pt x="98971" y="651700"/>
                  </a:lnTo>
                  <a:lnTo>
                    <a:pt x="131686" y="684415"/>
                  </a:lnTo>
                  <a:lnTo>
                    <a:pt x="168059" y="713117"/>
                  </a:lnTo>
                  <a:lnTo>
                    <a:pt x="207708" y="737425"/>
                  </a:lnTo>
                  <a:lnTo>
                    <a:pt x="250266" y="756983"/>
                  </a:lnTo>
                  <a:lnTo>
                    <a:pt x="295363" y="771410"/>
                  </a:lnTo>
                  <a:lnTo>
                    <a:pt x="342633" y="780326"/>
                  </a:lnTo>
                  <a:lnTo>
                    <a:pt x="391706" y="783386"/>
                  </a:lnTo>
                  <a:lnTo>
                    <a:pt x="440766" y="780326"/>
                  </a:lnTo>
                  <a:lnTo>
                    <a:pt x="488035" y="771410"/>
                  </a:lnTo>
                  <a:lnTo>
                    <a:pt x="533133" y="756983"/>
                  </a:lnTo>
                  <a:lnTo>
                    <a:pt x="549236" y="749579"/>
                  </a:lnTo>
                  <a:lnTo>
                    <a:pt x="575691" y="737425"/>
                  </a:lnTo>
                  <a:lnTo>
                    <a:pt x="615340" y="713117"/>
                  </a:lnTo>
                  <a:lnTo>
                    <a:pt x="651700" y="684415"/>
                  </a:lnTo>
                  <a:lnTo>
                    <a:pt x="684428" y="651700"/>
                  </a:lnTo>
                  <a:lnTo>
                    <a:pt x="713130" y="615327"/>
                  </a:lnTo>
                  <a:lnTo>
                    <a:pt x="737438" y="575678"/>
                  </a:lnTo>
                  <a:lnTo>
                    <a:pt x="756983" y="533120"/>
                  </a:lnTo>
                  <a:lnTo>
                    <a:pt x="771410" y="488022"/>
                  </a:lnTo>
                  <a:lnTo>
                    <a:pt x="780338" y="440753"/>
                  </a:lnTo>
                  <a:lnTo>
                    <a:pt x="783399" y="391693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299582" y="8294511"/>
              <a:ext cx="219459" cy="219459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726450" y="7823834"/>
              <a:ext cx="113030" cy="281940"/>
            </a:xfrm>
            <a:custGeom>
              <a:avLst/>
              <a:gdLst/>
              <a:ahLst/>
              <a:cxnLst/>
              <a:rect l="l" t="t" r="r" b="b"/>
              <a:pathLst>
                <a:path w="113029" h="281940">
                  <a:moveTo>
                    <a:pt x="55977" y="0"/>
                  </a:moveTo>
                  <a:lnTo>
                    <a:pt x="34208" y="4407"/>
                  </a:lnTo>
                  <a:lnTo>
                    <a:pt x="16413" y="16418"/>
                  </a:lnTo>
                  <a:lnTo>
                    <a:pt x="4405" y="34217"/>
                  </a:lnTo>
                  <a:lnTo>
                    <a:pt x="0" y="55987"/>
                  </a:lnTo>
                  <a:lnTo>
                    <a:pt x="0" y="225898"/>
                  </a:lnTo>
                  <a:lnTo>
                    <a:pt x="4405" y="247666"/>
                  </a:lnTo>
                  <a:lnTo>
                    <a:pt x="16413" y="265457"/>
                  </a:lnTo>
                  <a:lnTo>
                    <a:pt x="34208" y="277461"/>
                  </a:lnTo>
                  <a:lnTo>
                    <a:pt x="55977" y="281865"/>
                  </a:lnTo>
                  <a:lnTo>
                    <a:pt x="56773" y="281865"/>
                  </a:lnTo>
                  <a:lnTo>
                    <a:pt x="78536" y="277461"/>
                  </a:lnTo>
                  <a:lnTo>
                    <a:pt x="96328" y="265457"/>
                  </a:lnTo>
                  <a:lnTo>
                    <a:pt x="108079" y="248044"/>
                  </a:lnTo>
                  <a:lnTo>
                    <a:pt x="55977" y="248044"/>
                  </a:lnTo>
                  <a:lnTo>
                    <a:pt x="47364" y="246302"/>
                  </a:lnTo>
                  <a:lnTo>
                    <a:pt x="40320" y="241554"/>
                  </a:lnTo>
                  <a:lnTo>
                    <a:pt x="35565" y="234514"/>
                  </a:lnTo>
                  <a:lnTo>
                    <a:pt x="33820" y="225898"/>
                  </a:lnTo>
                  <a:lnTo>
                    <a:pt x="33820" y="55987"/>
                  </a:lnTo>
                  <a:lnTo>
                    <a:pt x="35578" y="47370"/>
                  </a:lnTo>
                  <a:lnTo>
                    <a:pt x="40420" y="40327"/>
                  </a:lnTo>
                  <a:lnTo>
                    <a:pt x="47700" y="35574"/>
                  </a:lnTo>
                  <a:lnTo>
                    <a:pt x="56773" y="33831"/>
                  </a:lnTo>
                  <a:lnTo>
                    <a:pt x="108060" y="33831"/>
                  </a:lnTo>
                  <a:lnTo>
                    <a:pt x="96228" y="16418"/>
                  </a:lnTo>
                  <a:lnTo>
                    <a:pt x="78200" y="4407"/>
                  </a:lnTo>
                  <a:lnTo>
                    <a:pt x="55977" y="0"/>
                  </a:lnTo>
                  <a:close/>
                </a:path>
                <a:path w="113029" h="281940">
                  <a:moveTo>
                    <a:pt x="108060" y="33831"/>
                  </a:moveTo>
                  <a:lnTo>
                    <a:pt x="56773" y="33831"/>
                  </a:lnTo>
                  <a:lnTo>
                    <a:pt x="65384" y="35574"/>
                  </a:lnTo>
                  <a:lnTo>
                    <a:pt x="72424" y="40327"/>
                  </a:lnTo>
                  <a:lnTo>
                    <a:pt x="77175" y="47370"/>
                  </a:lnTo>
                  <a:lnTo>
                    <a:pt x="78919" y="55987"/>
                  </a:lnTo>
                  <a:lnTo>
                    <a:pt x="78919" y="225898"/>
                  </a:lnTo>
                  <a:lnTo>
                    <a:pt x="77175" y="234514"/>
                  </a:lnTo>
                  <a:lnTo>
                    <a:pt x="72424" y="241554"/>
                  </a:lnTo>
                  <a:lnTo>
                    <a:pt x="65384" y="246302"/>
                  </a:lnTo>
                  <a:lnTo>
                    <a:pt x="56773" y="248044"/>
                  </a:lnTo>
                  <a:lnTo>
                    <a:pt x="108079" y="248044"/>
                  </a:lnTo>
                  <a:lnTo>
                    <a:pt x="108334" y="247666"/>
                  </a:lnTo>
                  <a:lnTo>
                    <a:pt x="112740" y="225898"/>
                  </a:lnTo>
                  <a:lnTo>
                    <a:pt x="112740" y="55987"/>
                  </a:lnTo>
                  <a:lnTo>
                    <a:pt x="108322" y="34217"/>
                  </a:lnTo>
                  <a:lnTo>
                    <a:pt x="108060" y="3383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726447" y="8122320"/>
              <a:ext cx="112750" cy="112740"/>
            </a:xfrm>
            <a:prstGeom prst="rect">
              <a:avLst/>
            </a:prstGeom>
          </p:spPr>
        </p:pic>
      </p:grpSp>
      <p:grpSp>
        <p:nvGrpSpPr>
          <p:cNvPr id="48" name="object 48"/>
          <p:cNvGrpSpPr/>
          <p:nvPr/>
        </p:nvGrpSpPr>
        <p:grpSpPr>
          <a:xfrm>
            <a:off x="2195115" y="2940904"/>
            <a:ext cx="930275" cy="930275"/>
            <a:chOff x="2195115" y="2940904"/>
            <a:chExt cx="930275" cy="930275"/>
          </a:xfrm>
        </p:grpSpPr>
        <p:pic>
          <p:nvPicPr>
            <p:cNvPr id="49" name="object 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553374" y="3299237"/>
              <a:ext cx="213616" cy="213616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2195115" y="2940904"/>
              <a:ext cx="930275" cy="930275"/>
            </a:xfrm>
            <a:custGeom>
              <a:avLst/>
              <a:gdLst/>
              <a:ahLst/>
              <a:cxnLst/>
              <a:rect l="l" t="t" r="r" b="b"/>
              <a:pathLst>
                <a:path w="930275" h="930275">
                  <a:moveTo>
                    <a:pt x="88887" y="482100"/>
                  </a:moveTo>
                  <a:lnTo>
                    <a:pt x="55066" y="482100"/>
                  </a:lnTo>
                  <a:lnTo>
                    <a:pt x="59846" y="529800"/>
                  </a:lnTo>
                  <a:lnTo>
                    <a:pt x="59909" y="530431"/>
                  </a:lnTo>
                  <a:lnTo>
                    <a:pt x="70201" y="576962"/>
                  </a:lnTo>
                  <a:lnTo>
                    <a:pt x="85610" y="621362"/>
                  </a:lnTo>
                  <a:lnTo>
                    <a:pt x="105805" y="663298"/>
                  </a:lnTo>
                  <a:lnTo>
                    <a:pt x="130453" y="702440"/>
                  </a:lnTo>
                  <a:lnTo>
                    <a:pt x="159223" y="738456"/>
                  </a:lnTo>
                  <a:lnTo>
                    <a:pt x="191784" y="771013"/>
                  </a:lnTo>
                  <a:lnTo>
                    <a:pt x="227803" y="799779"/>
                  </a:lnTo>
                  <a:lnTo>
                    <a:pt x="266948" y="824424"/>
                  </a:lnTo>
                  <a:lnTo>
                    <a:pt x="308889" y="844615"/>
                  </a:lnTo>
                  <a:lnTo>
                    <a:pt x="353293" y="860020"/>
                  </a:lnTo>
                  <a:lnTo>
                    <a:pt x="399829" y="870307"/>
                  </a:lnTo>
                  <a:lnTo>
                    <a:pt x="448164" y="875146"/>
                  </a:lnTo>
                  <a:lnTo>
                    <a:pt x="448164" y="922694"/>
                  </a:lnTo>
                  <a:lnTo>
                    <a:pt x="455724" y="930264"/>
                  </a:lnTo>
                  <a:lnTo>
                    <a:pt x="474404" y="930264"/>
                  </a:lnTo>
                  <a:lnTo>
                    <a:pt x="481974" y="922694"/>
                  </a:lnTo>
                  <a:lnTo>
                    <a:pt x="481974" y="875146"/>
                  </a:lnTo>
                  <a:lnTo>
                    <a:pt x="530310" y="870307"/>
                  </a:lnTo>
                  <a:lnTo>
                    <a:pt x="576845" y="860020"/>
                  </a:lnTo>
                  <a:lnTo>
                    <a:pt x="621249" y="844615"/>
                  </a:lnTo>
                  <a:lnTo>
                    <a:pt x="628083" y="841325"/>
                  </a:lnTo>
                  <a:lnTo>
                    <a:pt x="448164" y="841325"/>
                  </a:lnTo>
                  <a:lnTo>
                    <a:pt x="400459" y="836153"/>
                  </a:lnTo>
                  <a:lnTo>
                    <a:pt x="354712" y="825206"/>
                  </a:lnTo>
                  <a:lnTo>
                    <a:pt x="311305" y="808866"/>
                  </a:lnTo>
                  <a:lnTo>
                    <a:pt x="270618" y="787514"/>
                  </a:lnTo>
                  <a:lnTo>
                    <a:pt x="233034" y="761533"/>
                  </a:lnTo>
                  <a:lnTo>
                    <a:pt x="198935" y="731303"/>
                  </a:lnTo>
                  <a:lnTo>
                    <a:pt x="168701" y="697208"/>
                  </a:lnTo>
                  <a:lnTo>
                    <a:pt x="142716" y="659628"/>
                  </a:lnTo>
                  <a:lnTo>
                    <a:pt x="121360" y="618945"/>
                  </a:lnTo>
                  <a:lnTo>
                    <a:pt x="105015" y="575542"/>
                  </a:lnTo>
                  <a:lnTo>
                    <a:pt x="94064" y="529800"/>
                  </a:lnTo>
                  <a:lnTo>
                    <a:pt x="88887" y="482100"/>
                  </a:lnTo>
                  <a:close/>
                </a:path>
                <a:path w="930275" h="930275">
                  <a:moveTo>
                    <a:pt x="481974" y="88960"/>
                  </a:moveTo>
                  <a:lnTo>
                    <a:pt x="448164" y="88960"/>
                  </a:lnTo>
                  <a:lnTo>
                    <a:pt x="448164" y="221113"/>
                  </a:lnTo>
                  <a:lnTo>
                    <a:pt x="403867" y="228285"/>
                  </a:lnTo>
                  <a:lnTo>
                    <a:pt x="362594" y="243041"/>
                  </a:lnTo>
                  <a:lnTo>
                    <a:pt x="325106" y="264621"/>
                  </a:lnTo>
                  <a:lnTo>
                    <a:pt x="292162" y="292265"/>
                  </a:lnTo>
                  <a:lnTo>
                    <a:pt x="264523" y="325214"/>
                  </a:lnTo>
                  <a:lnTo>
                    <a:pt x="242947" y="362706"/>
                  </a:lnTo>
                  <a:lnTo>
                    <a:pt x="228196" y="403981"/>
                  </a:lnTo>
                  <a:lnTo>
                    <a:pt x="221029" y="448279"/>
                  </a:lnTo>
                  <a:lnTo>
                    <a:pt x="7559" y="448279"/>
                  </a:lnTo>
                  <a:lnTo>
                    <a:pt x="0" y="455860"/>
                  </a:lnTo>
                  <a:lnTo>
                    <a:pt x="0" y="474530"/>
                  </a:lnTo>
                  <a:lnTo>
                    <a:pt x="7559" y="482100"/>
                  </a:lnTo>
                  <a:lnTo>
                    <a:pt x="221040" y="482100"/>
                  </a:lnTo>
                  <a:lnTo>
                    <a:pt x="228220" y="526382"/>
                  </a:lnTo>
                  <a:lnTo>
                    <a:pt x="242978" y="567641"/>
                  </a:lnTo>
                  <a:lnTo>
                    <a:pt x="264556" y="605118"/>
                  </a:lnTo>
                  <a:lnTo>
                    <a:pt x="292195" y="638052"/>
                  </a:lnTo>
                  <a:lnTo>
                    <a:pt x="325134" y="665685"/>
                  </a:lnTo>
                  <a:lnTo>
                    <a:pt x="362615" y="687258"/>
                  </a:lnTo>
                  <a:lnTo>
                    <a:pt x="403878" y="702010"/>
                  </a:lnTo>
                  <a:lnTo>
                    <a:pt x="448164" y="709182"/>
                  </a:lnTo>
                  <a:lnTo>
                    <a:pt x="448164" y="841325"/>
                  </a:lnTo>
                  <a:lnTo>
                    <a:pt x="481974" y="841325"/>
                  </a:lnTo>
                  <a:lnTo>
                    <a:pt x="481974" y="709182"/>
                  </a:lnTo>
                  <a:lnTo>
                    <a:pt x="526261" y="702010"/>
                  </a:lnTo>
                  <a:lnTo>
                    <a:pt x="567525" y="687258"/>
                  </a:lnTo>
                  <a:lnTo>
                    <a:pt x="587085" y="676000"/>
                  </a:lnTo>
                  <a:lnTo>
                    <a:pt x="465074" y="676000"/>
                  </a:lnTo>
                  <a:lnTo>
                    <a:pt x="416807" y="670427"/>
                  </a:lnTo>
                  <a:lnTo>
                    <a:pt x="372466" y="654557"/>
                  </a:lnTo>
                  <a:lnTo>
                    <a:pt x="333325" y="629664"/>
                  </a:lnTo>
                  <a:lnTo>
                    <a:pt x="300657" y="597021"/>
                  </a:lnTo>
                  <a:lnTo>
                    <a:pt x="275736" y="557902"/>
                  </a:lnTo>
                  <a:lnTo>
                    <a:pt x="259833" y="513579"/>
                  </a:lnTo>
                  <a:lnTo>
                    <a:pt x="254222" y="465326"/>
                  </a:lnTo>
                  <a:lnTo>
                    <a:pt x="254212" y="465022"/>
                  </a:lnTo>
                  <a:lnTo>
                    <a:pt x="259815" y="416759"/>
                  </a:lnTo>
                  <a:lnTo>
                    <a:pt x="275714" y="372426"/>
                  </a:lnTo>
                  <a:lnTo>
                    <a:pt x="300636" y="333297"/>
                  </a:lnTo>
                  <a:lnTo>
                    <a:pt x="333305" y="300645"/>
                  </a:lnTo>
                  <a:lnTo>
                    <a:pt x="372451" y="275745"/>
                  </a:lnTo>
                  <a:lnTo>
                    <a:pt x="416798" y="259870"/>
                  </a:lnTo>
                  <a:lnTo>
                    <a:pt x="465074" y="254295"/>
                  </a:lnTo>
                  <a:lnTo>
                    <a:pt x="587093" y="254295"/>
                  </a:lnTo>
                  <a:lnTo>
                    <a:pt x="567543" y="243041"/>
                  </a:lnTo>
                  <a:lnTo>
                    <a:pt x="526271" y="228285"/>
                  </a:lnTo>
                  <a:lnTo>
                    <a:pt x="481974" y="221113"/>
                  </a:lnTo>
                  <a:lnTo>
                    <a:pt x="481974" y="88960"/>
                  </a:lnTo>
                  <a:close/>
                </a:path>
                <a:path w="930275" h="930275">
                  <a:moveTo>
                    <a:pt x="875072" y="482100"/>
                  </a:moveTo>
                  <a:lnTo>
                    <a:pt x="841251" y="482100"/>
                  </a:lnTo>
                  <a:lnTo>
                    <a:pt x="836072" y="529800"/>
                  </a:lnTo>
                  <a:lnTo>
                    <a:pt x="825119" y="575542"/>
                  </a:lnTo>
                  <a:lnTo>
                    <a:pt x="808774" y="618945"/>
                  </a:lnTo>
                  <a:lnTo>
                    <a:pt x="787418" y="659628"/>
                  </a:lnTo>
                  <a:lnTo>
                    <a:pt x="761433" y="697208"/>
                  </a:lnTo>
                  <a:lnTo>
                    <a:pt x="731200" y="731303"/>
                  </a:lnTo>
                  <a:lnTo>
                    <a:pt x="697101" y="761533"/>
                  </a:lnTo>
                  <a:lnTo>
                    <a:pt x="659518" y="787514"/>
                  </a:lnTo>
                  <a:lnTo>
                    <a:pt x="618832" y="808866"/>
                  </a:lnTo>
                  <a:lnTo>
                    <a:pt x="575425" y="825206"/>
                  </a:lnTo>
                  <a:lnTo>
                    <a:pt x="529679" y="836153"/>
                  </a:lnTo>
                  <a:lnTo>
                    <a:pt x="481974" y="841325"/>
                  </a:lnTo>
                  <a:lnTo>
                    <a:pt x="628083" y="841325"/>
                  </a:lnTo>
                  <a:lnTo>
                    <a:pt x="663190" y="824424"/>
                  </a:lnTo>
                  <a:lnTo>
                    <a:pt x="702335" y="799779"/>
                  </a:lnTo>
                  <a:lnTo>
                    <a:pt x="738354" y="771013"/>
                  </a:lnTo>
                  <a:lnTo>
                    <a:pt x="770915" y="738456"/>
                  </a:lnTo>
                  <a:lnTo>
                    <a:pt x="799685" y="702440"/>
                  </a:lnTo>
                  <a:lnTo>
                    <a:pt x="824334" y="663298"/>
                  </a:lnTo>
                  <a:lnTo>
                    <a:pt x="844528" y="621362"/>
                  </a:lnTo>
                  <a:lnTo>
                    <a:pt x="859937" y="576962"/>
                  </a:lnTo>
                  <a:lnTo>
                    <a:pt x="870229" y="530431"/>
                  </a:lnTo>
                  <a:lnTo>
                    <a:pt x="875072" y="482100"/>
                  </a:lnTo>
                  <a:close/>
                </a:path>
                <a:path w="930275" h="930275">
                  <a:moveTo>
                    <a:pt x="587093" y="254295"/>
                  </a:moveTo>
                  <a:lnTo>
                    <a:pt x="465074" y="254295"/>
                  </a:lnTo>
                  <a:lnTo>
                    <a:pt x="513344" y="259870"/>
                  </a:lnTo>
                  <a:lnTo>
                    <a:pt x="557688" y="275745"/>
                  </a:lnTo>
                  <a:lnTo>
                    <a:pt x="596833" y="300645"/>
                  </a:lnTo>
                  <a:lnTo>
                    <a:pt x="629503" y="333297"/>
                  </a:lnTo>
                  <a:lnTo>
                    <a:pt x="654423" y="372426"/>
                  </a:lnTo>
                  <a:lnTo>
                    <a:pt x="670319" y="416759"/>
                  </a:lnTo>
                  <a:lnTo>
                    <a:pt x="675916" y="465022"/>
                  </a:lnTo>
                  <a:lnTo>
                    <a:pt x="675916" y="465326"/>
                  </a:lnTo>
                  <a:lnTo>
                    <a:pt x="670305" y="513579"/>
                  </a:lnTo>
                  <a:lnTo>
                    <a:pt x="654401" y="557902"/>
                  </a:lnTo>
                  <a:lnTo>
                    <a:pt x="629478" y="597021"/>
                  </a:lnTo>
                  <a:lnTo>
                    <a:pt x="596811" y="629664"/>
                  </a:lnTo>
                  <a:lnTo>
                    <a:pt x="557672" y="654557"/>
                  </a:lnTo>
                  <a:lnTo>
                    <a:pt x="513335" y="670427"/>
                  </a:lnTo>
                  <a:lnTo>
                    <a:pt x="465074" y="676000"/>
                  </a:lnTo>
                  <a:lnTo>
                    <a:pt x="587085" y="676000"/>
                  </a:lnTo>
                  <a:lnTo>
                    <a:pt x="637946" y="638052"/>
                  </a:lnTo>
                  <a:lnTo>
                    <a:pt x="665584" y="605118"/>
                  </a:lnTo>
                  <a:lnTo>
                    <a:pt x="687160" y="567641"/>
                  </a:lnTo>
                  <a:lnTo>
                    <a:pt x="701914" y="526382"/>
                  </a:lnTo>
                  <a:lnTo>
                    <a:pt x="709088" y="482100"/>
                  </a:lnTo>
                  <a:lnTo>
                    <a:pt x="922568" y="482100"/>
                  </a:lnTo>
                  <a:lnTo>
                    <a:pt x="930139" y="474530"/>
                  </a:lnTo>
                  <a:lnTo>
                    <a:pt x="930139" y="455860"/>
                  </a:lnTo>
                  <a:lnTo>
                    <a:pt x="922568" y="448279"/>
                  </a:lnTo>
                  <a:lnTo>
                    <a:pt x="709098" y="448279"/>
                  </a:lnTo>
                  <a:lnTo>
                    <a:pt x="701932" y="403981"/>
                  </a:lnTo>
                  <a:lnTo>
                    <a:pt x="687182" y="362706"/>
                  </a:lnTo>
                  <a:lnTo>
                    <a:pt x="665608" y="325214"/>
                  </a:lnTo>
                  <a:lnTo>
                    <a:pt x="637971" y="292265"/>
                  </a:lnTo>
                  <a:lnTo>
                    <a:pt x="605029" y="264621"/>
                  </a:lnTo>
                  <a:lnTo>
                    <a:pt x="587093" y="254295"/>
                  </a:lnTo>
                  <a:close/>
                </a:path>
                <a:path w="930275" h="930275">
                  <a:moveTo>
                    <a:pt x="474404" y="0"/>
                  </a:moveTo>
                  <a:lnTo>
                    <a:pt x="455724" y="0"/>
                  </a:lnTo>
                  <a:lnTo>
                    <a:pt x="448164" y="7570"/>
                  </a:lnTo>
                  <a:lnTo>
                    <a:pt x="448164" y="55139"/>
                  </a:lnTo>
                  <a:lnTo>
                    <a:pt x="399822" y="59978"/>
                  </a:lnTo>
                  <a:lnTo>
                    <a:pt x="353280" y="70269"/>
                  </a:lnTo>
                  <a:lnTo>
                    <a:pt x="308871" y="85678"/>
                  </a:lnTo>
                  <a:lnTo>
                    <a:pt x="266926" y="105874"/>
                  </a:lnTo>
                  <a:lnTo>
                    <a:pt x="227778" y="130525"/>
                  </a:lnTo>
                  <a:lnTo>
                    <a:pt x="191757" y="159299"/>
                  </a:lnTo>
                  <a:lnTo>
                    <a:pt x="159196" y="191865"/>
                  </a:lnTo>
                  <a:lnTo>
                    <a:pt x="130426" y="227889"/>
                  </a:lnTo>
                  <a:lnTo>
                    <a:pt x="105780" y="267041"/>
                  </a:lnTo>
                  <a:lnTo>
                    <a:pt x="85589" y="308988"/>
                  </a:lnTo>
                  <a:lnTo>
                    <a:pt x="70185" y="353397"/>
                  </a:lnTo>
                  <a:lnTo>
                    <a:pt x="59900" y="399939"/>
                  </a:lnTo>
                  <a:lnTo>
                    <a:pt x="55066" y="448279"/>
                  </a:lnTo>
                  <a:lnTo>
                    <a:pt x="88887" y="448279"/>
                  </a:lnTo>
                  <a:lnTo>
                    <a:pt x="94054" y="400567"/>
                  </a:lnTo>
                  <a:lnTo>
                    <a:pt x="104999" y="354813"/>
                  </a:lnTo>
                  <a:lnTo>
                    <a:pt x="121339" y="311399"/>
                  </a:lnTo>
                  <a:lnTo>
                    <a:pt x="142692" y="270706"/>
                  </a:lnTo>
                  <a:lnTo>
                    <a:pt x="168677" y="233117"/>
                  </a:lnTo>
                  <a:lnTo>
                    <a:pt x="198911" y="199013"/>
                  </a:lnTo>
                  <a:lnTo>
                    <a:pt x="233012" y="168776"/>
                  </a:lnTo>
                  <a:lnTo>
                    <a:pt x="270599" y="142788"/>
                  </a:lnTo>
                  <a:lnTo>
                    <a:pt x="311290" y="121431"/>
                  </a:lnTo>
                  <a:lnTo>
                    <a:pt x="354702" y="105086"/>
                  </a:lnTo>
                  <a:lnTo>
                    <a:pt x="400454" y="94135"/>
                  </a:lnTo>
                  <a:lnTo>
                    <a:pt x="448164" y="88960"/>
                  </a:lnTo>
                  <a:lnTo>
                    <a:pt x="628084" y="88960"/>
                  </a:lnTo>
                  <a:lnTo>
                    <a:pt x="621267" y="85678"/>
                  </a:lnTo>
                  <a:lnTo>
                    <a:pt x="576858" y="70269"/>
                  </a:lnTo>
                  <a:lnTo>
                    <a:pt x="530316" y="59978"/>
                  </a:lnTo>
                  <a:lnTo>
                    <a:pt x="481974" y="55139"/>
                  </a:lnTo>
                  <a:lnTo>
                    <a:pt x="481974" y="7570"/>
                  </a:lnTo>
                  <a:lnTo>
                    <a:pt x="474404" y="0"/>
                  </a:lnTo>
                  <a:close/>
                </a:path>
                <a:path w="930275" h="930275">
                  <a:moveTo>
                    <a:pt x="628084" y="88960"/>
                  </a:moveTo>
                  <a:lnTo>
                    <a:pt x="481974" y="88960"/>
                  </a:lnTo>
                  <a:lnTo>
                    <a:pt x="529686" y="94135"/>
                  </a:lnTo>
                  <a:lnTo>
                    <a:pt x="575439" y="105086"/>
                  </a:lnTo>
                  <a:lnTo>
                    <a:pt x="618851" y="121431"/>
                  </a:lnTo>
                  <a:lnTo>
                    <a:pt x="659542" y="142788"/>
                  </a:lnTo>
                  <a:lnTo>
                    <a:pt x="697128" y="168776"/>
                  </a:lnTo>
                  <a:lnTo>
                    <a:pt x="731229" y="199013"/>
                  </a:lnTo>
                  <a:lnTo>
                    <a:pt x="761462" y="233117"/>
                  </a:lnTo>
                  <a:lnTo>
                    <a:pt x="787447" y="270706"/>
                  </a:lnTo>
                  <a:lnTo>
                    <a:pt x="808800" y="311399"/>
                  </a:lnTo>
                  <a:lnTo>
                    <a:pt x="825142" y="354813"/>
                  </a:lnTo>
                  <a:lnTo>
                    <a:pt x="836090" y="400567"/>
                  </a:lnTo>
                  <a:lnTo>
                    <a:pt x="841262" y="448279"/>
                  </a:lnTo>
                  <a:lnTo>
                    <a:pt x="875072" y="448279"/>
                  </a:lnTo>
                  <a:lnTo>
                    <a:pt x="870301" y="400567"/>
                  </a:lnTo>
                  <a:lnTo>
                    <a:pt x="859953" y="353397"/>
                  </a:lnTo>
                  <a:lnTo>
                    <a:pt x="844549" y="308988"/>
                  </a:lnTo>
                  <a:lnTo>
                    <a:pt x="824358" y="267041"/>
                  </a:lnTo>
                  <a:lnTo>
                    <a:pt x="799712" y="227889"/>
                  </a:lnTo>
                  <a:lnTo>
                    <a:pt x="770943" y="191865"/>
                  </a:lnTo>
                  <a:lnTo>
                    <a:pt x="738381" y="159299"/>
                  </a:lnTo>
                  <a:lnTo>
                    <a:pt x="702361" y="130525"/>
                  </a:lnTo>
                  <a:lnTo>
                    <a:pt x="663212" y="105874"/>
                  </a:lnTo>
                  <a:lnTo>
                    <a:pt x="628084" y="8896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9011918" y="5964261"/>
            <a:ext cx="889635" cy="1109980"/>
            <a:chOff x="9011918" y="5964261"/>
            <a:chExt cx="889635" cy="1109980"/>
          </a:xfrm>
        </p:grpSpPr>
        <p:sp>
          <p:nvSpPr>
            <p:cNvPr id="52" name="object 52"/>
            <p:cNvSpPr/>
            <p:nvPr/>
          </p:nvSpPr>
          <p:spPr>
            <a:xfrm>
              <a:off x="9011918" y="6023957"/>
              <a:ext cx="889635" cy="1050290"/>
            </a:xfrm>
            <a:custGeom>
              <a:avLst/>
              <a:gdLst/>
              <a:ahLst/>
              <a:cxnLst/>
              <a:rect l="l" t="t" r="r" b="b"/>
              <a:pathLst>
                <a:path w="889634" h="1050290">
                  <a:moveTo>
                    <a:pt x="693971" y="1022350"/>
                  </a:moveTo>
                  <a:lnTo>
                    <a:pt x="570799" y="1022350"/>
                  </a:lnTo>
                  <a:lnTo>
                    <a:pt x="572464" y="1023620"/>
                  </a:lnTo>
                  <a:lnTo>
                    <a:pt x="585229" y="1035050"/>
                  </a:lnTo>
                  <a:lnTo>
                    <a:pt x="599942" y="1043940"/>
                  </a:lnTo>
                  <a:lnTo>
                    <a:pt x="616072" y="1049020"/>
                  </a:lnTo>
                  <a:lnTo>
                    <a:pt x="633090" y="1050290"/>
                  </a:lnTo>
                  <a:lnTo>
                    <a:pt x="663774" y="1045210"/>
                  </a:lnTo>
                  <a:lnTo>
                    <a:pt x="689269" y="1028700"/>
                  </a:lnTo>
                  <a:lnTo>
                    <a:pt x="693971" y="1022350"/>
                  </a:lnTo>
                  <a:close/>
                </a:path>
                <a:path w="889634" h="1050290">
                  <a:moveTo>
                    <a:pt x="316942" y="984250"/>
                  </a:moveTo>
                  <a:lnTo>
                    <a:pt x="284179" y="984250"/>
                  </a:lnTo>
                  <a:lnTo>
                    <a:pt x="285970" y="988060"/>
                  </a:lnTo>
                  <a:lnTo>
                    <a:pt x="287520" y="991870"/>
                  </a:lnTo>
                  <a:lnTo>
                    <a:pt x="312201" y="1024890"/>
                  </a:lnTo>
                  <a:lnTo>
                    <a:pt x="350135" y="1033780"/>
                  </a:lnTo>
                  <a:lnTo>
                    <a:pt x="357790" y="1033780"/>
                  </a:lnTo>
                  <a:lnTo>
                    <a:pt x="382035" y="1031240"/>
                  </a:lnTo>
                  <a:lnTo>
                    <a:pt x="400197" y="1023620"/>
                  </a:lnTo>
                  <a:lnTo>
                    <a:pt x="413953" y="1013460"/>
                  </a:lnTo>
                  <a:lnTo>
                    <a:pt x="423756" y="1003300"/>
                  </a:lnTo>
                  <a:lnTo>
                    <a:pt x="351664" y="1003300"/>
                  </a:lnTo>
                  <a:lnTo>
                    <a:pt x="344816" y="1002030"/>
                  </a:lnTo>
                  <a:lnTo>
                    <a:pt x="337330" y="1000760"/>
                  </a:lnTo>
                  <a:lnTo>
                    <a:pt x="328447" y="999490"/>
                  </a:lnTo>
                  <a:lnTo>
                    <a:pt x="322898" y="995680"/>
                  </a:lnTo>
                  <a:lnTo>
                    <a:pt x="319348" y="990600"/>
                  </a:lnTo>
                  <a:lnTo>
                    <a:pt x="316942" y="984250"/>
                  </a:lnTo>
                  <a:close/>
                </a:path>
                <a:path w="889634" h="1050290">
                  <a:moveTo>
                    <a:pt x="516771" y="991870"/>
                  </a:moveTo>
                  <a:lnTo>
                    <a:pt x="445159" y="991870"/>
                  </a:lnTo>
                  <a:lnTo>
                    <a:pt x="451139" y="994410"/>
                  </a:lnTo>
                  <a:lnTo>
                    <a:pt x="458966" y="998220"/>
                  </a:lnTo>
                  <a:lnTo>
                    <a:pt x="479740" y="1010920"/>
                  </a:lnTo>
                  <a:lnTo>
                    <a:pt x="495681" y="1017270"/>
                  </a:lnTo>
                  <a:lnTo>
                    <a:pt x="516325" y="1023620"/>
                  </a:lnTo>
                  <a:lnTo>
                    <a:pt x="540863" y="1026160"/>
                  </a:lnTo>
                  <a:lnTo>
                    <a:pt x="547813" y="1026160"/>
                  </a:lnTo>
                  <a:lnTo>
                    <a:pt x="568401" y="1022350"/>
                  </a:lnTo>
                  <a:lnTo>
                    <a:pt x="693971" y="1022350"/>
                  </a:lnTo>
                  <a:lnTo>
                    <a:pt x="695851" y="1019810"/>
                  </a:lnTo>
                  <a:lnTo>
                    <a:pt x="633090" y="1019810"/>
                  </a:lnTo>
                  <a:lnTo>
                    <a:pt x="620070" y="1018540"/>
                  </a:lnTo>
                  <a:lnTo>
                    <a:pt x="608122" y="1013460"/>
                  </a:lnTo>
                  <a:lnTo>
                    <a:pt x="597745" y="1005840"/>
                  </a:lnTo>
                  <a:lnTo>
                    <a:pt x="589437" y="995680"/>
                  </a:lnTo>
                  <a:lnTo>
                    <a:pt x="540873" y="995680"/>
                  </a:lnTo>
                  <a:lnTo>
                    <a:pt x="522094" y="993140"/>
                  </a:lnTo>
                  <a:lnTo>
                    <a:pt x="516771" y="991870"/>
                  </a:lnTo>
                  <a:close/>
                </a:path>
                <a:path w="889634" h="1050290">
                  <a:moveTo>
                    <a:pt x="696773" y="916940"/>
                  </a:moveTo>
                  <a:lnTo>
                    <a:pt x="633090" y="916940"/>
                  </a:lnTo>
                  <a:lnTo>
                    <a:pt x="650544" y="920750"/>
                  </a:lnTo>
                  <a:lnTo>
                    <a:pt x="665596" y="928370"/>
                  </a:lnTo>
                  <a:lnTo>
                    <a:pt x="677009" y="942340"/>
                  </a:lnTo>
                  <a:lnTo>
                    <a:pt x="683549" y="958850"/>
                  </a:lnTo>
                  <a:lnTo>
                    <a:pt x="684230" y="961390"/>
                  </a:lnTo>
                  <a:lnTo>
                    <a:pt x="684349" y="962660"/>
                  </a:lnTo>
                  <a:lnTo>
                    <a:pt x="684467" y="963930"/>
                  </a:lnTo>
                  <a:lnTo>
                    <a:pt x="669483" y="1005840"/>
                  </a:lnTo>
                  <a:lnTo>
                    <a:pt x="633090" y="1019810"/>
                  </a:lnTo>
                  <a:lnTo>
                    <a:pt x="695851" y="1019810"/>
                  </a:lnTo>
                  <a:lnTo>
                    <a:pt x="707135" y="1004570"/>
                  </a:lnTo>
                  <a:lnTo>
                    <a:pt x="714931" y="974090"/>
                  </a:lnTo>
                  <a:lnTo>
                    <a:pt x="715000" y="972820"/>
                  </a:lnTo>
                  <a:lnTo>
                    <a:pt x="715070" y="971550"/>
                  </a:lnTo>
                  <a:lnTo>
                    <a:pt x="715140" y="970280"/>
                  </a:lnTo>
                  <a:lnTo>
                    <a:pt x="718679" y="970280"/>
                  </a:lnTo>
                  <a:lnTo>
                    <a:pt x="736755" y="966470"/>
                  </a:lnTo>
                  <a:lnTo>
                    <a:pt x="752508" y="961390"/>
                  </a:lnTo>
                  <a:lnTo>
                    <a:pt x="766043" y="952500"/>
                  </a:lnTo>
                  <a:lnTo>
                    <a:pt x="777463" y="941070"/>
                  </a:lnTo>
                  <a:lnTo>
                    <a:pt x="778635" y="939800"/>
                  </a:lnTo>
                  <a:lnTo>
                    <a:pt x="709831" y="939800"/>
                  </a:lnTo>
                  <a:lnTo>
                    <a:pt x="708669" y="937260"/>
                  </a:lnTo>
                  <a:lnTo>
                    <a:pt x="696773" y="916940"/>
                  </a:lnTo>
                  <a:close/>
                </a:path>
                <a:path w="889634" h="1050290">
                  <a:moveTo>
                    <a:pt x="223218" y="666750"/>
                  </a:moveTo>
                  <a:lnTo>
                    <a:pt x="189434" y="674370"/>
                  </a:lnTo>
                  <a:lnTo>
                    <a:pt x="161815" y="692150"/>
                  </a:lnTo>
                  <a:lnTo>
                    <a:pt x="143179" y="720090"/>
                  </a:lnTo>
                  <a:lnTo>
                    <a:pt x="136341" y="754380"/>
                  </a:lnTo>
                  <a:lnTo>
                    <a:pt x="136341" y="758190"/>
                  </a:lnTo>
                  <a:lnTo>
                    <a:pt x="136655" y="762000"/>
                  </a:lnTo>
                  <a:lnTo>
                    <a:pt x="136760" y="763270"/>
                  </a:lnTo>
                  <a:lnTo>
                    <a:pt x="138519" y="773430"/>
                  </a:lnTo>
                  <a:lnTo>
                    <a:pt x="112406" y="773430"/>
                  </a:lnTo>
                  <a:lnTo>
                    <a:pt x="103606" y="774700"/>
                  </a:lnTo>
                  <a:lnTo>
                    <a:pt x="66918" y="802640"/>
                  </a:lnTo>
                  <a:lnTo>
                    <a:pt x="44270" y="852170"/>
                  </a:lnTo>
                  <a:lnTo>
                    <a:pt x="42951" y="853440"/>
                  </a:lnTo>
                  <a:lnTo>
                    <a:pt x="24892" y="867410"/>
                  </a:lnTo>
                  <a:lnTo>
                    <a:pt x="11388" y="885190"/>
                  </a:lnTo>
                  <a:lnTo>
                    <a:pt x="2928" y="906780"/>
                  </a:lnTo>
                  <a:lnTo>
                    <a:pt x="0" y="929640"/>
                  </a:lnTo>
                  <a:lnTo>
                    <a:pt x="197" y="932180"/>
                  </a:lnTo>
                  <a:lnTo>
                    <a:pt x="296" y="933450"/>
                  </a:lnTo>
                  <a:lnTo>
                    <a:pt x="395" y="934720"/>
                  </a:lnTo>
                  <a:lnTo>
                    <a:pt x="494" y="935990"/>
                  </a:lnTo>
                  <a:lnTo>
                    <a:pt x="593" y="937260"/>
                  </a:lnTo>
                  <a:lnTo>
                    <a:pt x="692" y="938530"/>
                  </a:lnTo>
                  <a:lnTo>
                    <a:pt x="790" y="939800"/>
                  </a:lnTo>
                  <a:lnTo>
                    <a:pt x="889" y="941070"/>
                  </a:lnTo>
                  <a:lnTo>
                    <a:pt x="3529" y="953770"/>
                  </a:lnTo>
                  <a:lnTo>
                    <a:pt x="28208" y="994410"/>
                  </a:lnTo>
                  <a:lnTo>
                    <a:pt x="66815" y="1016000"/>
                  </a:lnTo>
                  <a:lnTo>
                    <a:pt x="89379" y="1018540"/>
                  </a:lnTo>
                  <a:lnTo>
                    <a:pt x="110665" y="1016000"/>
                  </a:lnTo>
                  <a:lnTo>
                    <a:pt x="130461" y="1008380"/>
                  </a:lnTo>
                  <a:lnTo>
                    <a:pt x="147933" y="995680"/>
                  </a:lnTo>
                  <a:lnTo>
                    <a:pt x="155090" y="988060"/>
                  </a:lnTo>
                  <a:lnTo>
                    <a:pt x="89379" y="988060"/>
                  </a:lnTo>
                  <a:lnTo>
                    <a:pt x="74562" y="985520"/>
                  </a:lnTo>
                  <a:lnTo>
                    <a:pt x="39757" y="960120"/>
                  </a:lnTo>
                  <a:lnTo>
                    <a:pt x="30606" y="929640"/>
                  </a:lnTo>
                  <a:lnTo>
                    <a:pt x="32902" y="913130"/>
                  </a:lnTo>
                  <a:lnTo>
                    <a:pt x="39479" y="897890"/>
                  </a:lnTo>
                  <a:lnTo>
                    <a:pt x="49870" y="885190"/>
                  </a:lnTo>
                  <a:lnTo>
                    <a:pt x="63610" y="876300"/>
                  </a:lnTo>
                  <a:lnTo>
                    <a:pt x="65160" y="876300"/>
                  </a:lnTo>
                  <a:lnTo>
                    <a:pt x="65380" y="875030"/>
                  </a:lnTo>
                  <a:lnTo>
                    <a:pt x="72866" y="872490"/>
                  </a:lnTo>
                  <a:lnTo>
                    <a:pt x="80929" y="869950"/>
                  </a:lnTo>
                  <a:lnTo>
                    <a:pt x="154399" y="869950"/>
                  </a:lnTo>
                  <a:lnTo>
                    <a:pt x="145598" y="859790"/>
                  </a:lnTo>
                  <a:lnTo>
                    <a:pt x="119469" y="845820"/>
                  </a:lnTo>
                  <a:lnTo>
                    <a:pt x="95188" y="840740"/>
                  </a:lnTo>
                  <a:lnTo>
                    <a:pt x="81463" y="840740"/>
                  </a:lnTo>
                  <a:lnTo>
                    <a:pt x="84520" y="834390"/>
                  </a:lnTo>
                  <a:lnTo>
                    <a:pt x="90161" y="824230"/>
                  </a:lnTo>
                  <a:lnTo>
                    <a:pt x="95845" y="815340"/>
                  </a:lnTo>
                  <a:lnTo>
                    <a:pt x="101206" y="808990"/>
                  </a:lnTo>
                  <a:lnTo>
                    <a:pt x="105881" y="805180"/>
                  </a:lnTo>
                  <a:lnTo>
                    <a:pt x="106960" y="805180"/>
                  </a:lnTo>
                  <a:lnTo>
                    <a:pt x="111462" y="803910"/>
                  </a:lnTo>
                  <a:lnTo>
                    <a:pt x="198215" y="803910"/>
                  </a:lnTo>
                  <a:lnTo>
                    <a:pt x="195563" y="802640"/>
                  </a:lnTo>
                  <a:lnTo>
                    <a:pt x="184105" y="795020"/>
                  </a:lnTo>
                  <a:lnTo>
                    <a:pt x="166947" y="754380"/>
                  </a:lnTo>
                  <a:lnTo>
                    <a:pt x="171377" y="731520"/>
                  </a:lnTo>
                  <a:lnTo>
                    <a:pt x="183448" y="713740"/>
                  </a:lnTo>
                  <a:lnTo>
                    <a:pt x="201337" y="702310"/>
                  </a:lnTo>
                  <a:lnTo>
                    <a:pt x="223218" y="697230"/>
                  </a:lnTo>
                  <a:lnTo>
                    <a:pt x="309080" y="697230"/>
                  </a:lnTo>
                  <a:lnTo>
                    <a:pt x="312912" y="694690"/>
                  </a:lnTo>
                  <a:lnTo>
                    <a:pt x="321579" y="685800"/>
                  </a:lnTo>
                  <a:lnTo>
                    <a:pt x="322951" y="683260"/>
                  </a:lnTo>
                  <a:lnTo>
                    <a:pt x="273845" y="683260"/>
                  </a:lnTo>
                  <a:lnTo>
                    <a:pt x="260418" y="675640"/>
                  </a:lnTo>
                  <a:lnTo>
                    <a:pt x="248510" y="670560"/>
                  </a:lnTo>
                  <a:lnTo>
                    <a:pt x="236053" y="668020"/>
                  </a:lnTo>
                  <a:lnTo>
                    <a:pt x="223218" y="666750"/>
                  </a:lnTo>
                  <a:close/>
                </a:path>
                <a:path w="889634" h="1050290">
                  <a:moveTo>
                    <a:pt x="437965" y="961390"/>
                  </a:moveTo>
                  <a:lnTo>
                    <a:pt x="401631" y="981710"/>
                  </a:lnTo>
                  <a:lnTo>
                    <a:pt x="394763" y="989330"/>
                  </a:lnTo>
                  <a:lnTo>
                    <a:pt x="386200" y="995680"/>
                  </a:lnTo>
                  <a:lnTo>
                    <a:pt x="374358" y="1000760"/>
                  </a:lnTo>
                  <a:lnTo>
                    <a:pt x="357654" y="1003300"/>
                  </a:lnTo>
                  <a:lnTo>
                    <a:pt x="423756" y="1003300"/>
                  </a:lnTo>
                  <a:lnTo>
                    <a:pt x="424981" y="1002030"/>
                  </a:lnTo>
                  <a:lnTo>
                    <a:pt x="433431" y="991870"/>
                  </a:lnTo>
                  <a:lnTo>
                    <a:pt x="516771" y="991870"/>
                  </a:lnTo>
                  <a:lnTo>
                    <a:pt x="506127" y="989330"/>
                  </a:lnTo>
                  <a:lnTo>
                    <a:pt x="493711" y="982980"/>
                  </a:lnTo>
                  <a:lnTo>
                    <a:pt x="485587" y="977900"/>
                  </a:lnTo>
                  <a:lnTo>
                    <a:pt x="471579" y="970280"/>
                  </a:lnTo>
                  <a:lnTo>
                    <a:pt x="459027" y="965200"/>
                  </a:lnTo>
                  <a:lnTo>
                    <a:pt x="447850" y="962660"/>
                  </a:lnTo>
                  <a:lnTo>
                    <a:pt x="437965" y="961390"/>
                  </a:lnTo>
                  <a:close/>
                </a:path>
                <a:path w="889634" h="1050290">
                  <a:moveTo>
                    <a:pt x="633090" y="886460"/>
                  </a:moveTo>
                  <a:lnTo>
                    <a:pt x="601110" y="892810"/>
                  </a:lnTo>
                  <a:lnTo>
                    <a:pt x="574970" y="910590"/>
                  </a:lnTo>
                  <a:lnTo>
                    <a:pt x="557333" y="937260"/>
                  </a:lnTo>
                  <a:lnTo>
                    <a:pt x="550862" y="969010"/>
                  </a:lnTo>
                  <a:lnTo>
                    <a:pt x="550862" y="975360"/>
                  </a:lnTo>
                  <a:lnTo>
                    <a:pt x="551815" y="982980"/>
                  </a:lnTo>
                  <a:lnTo>
                    <a:pt x="554956" y="994410"/>
                  </a:lnTo>
                  <a:lnTo>
                    <a:pt x="547093" y="995680"/>
                  </a:lnTo>
                  <a:lnTo>
                    <a:pt x="589437" y="995680"/>
                  </a:lnTo>
                  <a:lnTo>
                    <a:pt x="585992" y="989330"/>
                  </a:lnTo>
                  <a:lnTo>
                    <a:pt x="583497" y="982980"/>
                  </a:lnTo>
                  <a:lnTo>
                    <a:pt x="581980" y="976630"/>
                  </a:lnTo>
                  <a:lnTo>
                    <a:pt x="581895" y="975360"/>
                  </a:lnTo>
                  <a:lnTo>
                    <a:pt x="581810" y="974090"/>
                  </a:lnTo>
                  <a:lnTo>
                    <a:pt x="581725" y="972820"/>
                  </a:lnTo>
                  <a:lnTo>
                    <a:pt x="581639" y="971550"/>
                  </a:lnTo>
                  <a:lnTo>
                    <a:pt x="581554" y="970280"/>
                  </a:lnTo>
                  <a:lnTo>
                    <a:pt x="596603" y="932180"/>
                  </a:lnTo>
                  <a:lnTo>
                    <a:pt x="633090" y="916940"/>
                  </a:lnTo>
                  <a:lnTo>
                    <a:pt x="696773" y="916940"/>
                  </a:lnTo>
                  <a:lnTo>
                    <a:pt x="696029" y="915670"/>
                  </a:lnTo>
                  <a:lnTo>
                    <a:pt x="678379" y="900430"/>
                  </a:lnTo>
                  <a:lnTo>
                    <a:pt x="656979" y="890270"/>
                  </a:lnTo>
                  <a:lnTo>
                    <a:pt x="633090" y="886460"/>
                  </a:lnTo>
                  <a:close/>
                </a:path>
                <a:path w="889634" h="1050290">
                  <a:moveTo>
                    <a:pt x="313999" y="976630"/>
                  </a:moveTo>
                  <a:lnTo>
                    <a:pt x="164748" y="976630"/>
                  </a:lnTo>
                  <a:lnTo>
                    <a:pt x="168193" y="979170"/>
                  </a:lnTo>
                  <a:lnTo>
                    <a:pt x="177731" y="985520"/>
                  </a:lnTo>
                  <a:lnTo>
                    <a:pt x="188364" y="989330"/>
                  </a:lnTo>
                  <a:lnTo>
                    <a:pt x="200174" y="991870"/>
                  </a:lnTo>
                  <a:lnTo>
                    <a:pt x="213239" y="993140"/>
                  </a:lnTo>
                  <a:lnTo>
                    <a:pt x="224300" y="993140"/>
                  </a:lnTo>
                  <a:lnTo>
                    <a:pt x="235030" y="991870"/>
                  </a:lnTo>
                  <a:lnTo>
                    <a:pt x="245181" y="989330"/>
                  </a:lnTo>
                  <a:lnTo>
                    <a:pt x="261244" y="986790"/>
                  </a:lnTo>
                  <a:lnTo>
                    <a:pt x="267860" y="985520"/>
                  </a:lnTo>
                  <a:lnTo>
                    <a:pt x="274115" y="984250"/>
                  </a:lnTo>
                  <a:lnTo>
                    <a:pt x="316942" y="984250"/>
                  </a:lnTo>
                  <a:lnTo>
                    <a:pt x="313999" y="976630"/>
                  </a:lnTo>
                  <a:close/>
                </a:path>
                <a:path w="889634" h="1050290">
                  <a:moveTo>
                    <a:pt x="154399" y="869950"/>
                  </a:moveTo>
                  <a:lnTo>
                    <a:pt x="89379" y="869950"/>
                  </a:lnTo>
                  <a:lnTo>
                    <a:pt x="109196" y="873760"/>
                  </a:lnTo>
                  <a:lnTo>
                    <a:pt x="126293" y="883920"/>
                  </a:lnTo>
                  <a:lnTo>
                    <a:pt x="139265" y="897890"/>
                  </a:lnTo>
                  <a:lnTo>
                    <a:pt x="146707" y="916940"/>
                  </a:lnTo>
                  <a:lnTo>
                    <a:pt x="147524" y="922020"/>
                  </a:lnTo>
                  <a:lnTo>
                    <a:pt x="147911" y="925830"/>
                  </a:lnTo>
                  <a:lnTo>
                    <a:pt x="147911" y="933450"/>
                  </a:lnTo>
                  <a:lnTo>
                    <a:pt x="125595" y="975360"/>
                  </a:lnTo>
                  <a:lnTo>
                    <a:pt x="89379" y="988060"/>
                  </a:lnTo>
                  <a:lnTo>
                    <a:pt x="155090" y="988060"/>
                  </a:lnTo>
                  <a:lnTo>
                    <a:pt x="162246" y="980440"/>
                  </a:lnTo>
                  <a:lnTo>
                    <a:pt x="164748" y="976630"/>
                  </a:lnTo>
                  <a:lnTo>
                    <a:pt x="313999" y="976630"/>
                  </a:lnTo>
                  <a:lnTo>
                    <a:pt x="313015" y="974090"/>
                  </a:lnTo>
                  <a:lnTo>
                    <a:pt x="306927" y="963930"/>
                  </a:lnTo>
                  <a:lnTo>
                    <a:pt x="305220" y="962660"/>
                  </a:lnTo>
                  <a:lnTo>
                    <a:pt x="212862" y="962660"/>
                  </a:lnTo>
                  <a:lnTo>
                    <a:pt x="201713" y="961390"/>
                  </a:lnTo>
                  <a:lnTo>
                    <a:pt x="192356" y="958850"/>
                  </a:lnTo>
                  <a:lnTo>
                    <a:pt x="184548" y="952500"/>
                  </a:lnTo>
                  <a:lnTo>
                    <a:pt x="178046" y="944880"/>
                  </a:lnTo>
                  <a:lnTo>
                    <a:pt x="177167" y="943610"/>
                  </a:lnTo>
                  <a:lnTo>
                    <a:pt x="178151" y="937260"/>
                  </a:lnTo>
                  <a:lnTo>
                    <a:pt x="178270" y="935990"/>
                  </a:lnTo>
                  <a:lnTo>
                    <a:pt x="178388" y="934720"/>
                  </a:lnTo>
                  <a:lnTo>
                    <a:pt x="178507" y="923290"/>
                  </a:lnTo>
                  <a:lnTo>
                    <a:pt x="177952" y="918210"/>
                  </a:lnTo>
                  <a:lnTo>
                    <a:pt x="176759" y="910590"/>
                  </a:lnTo>
                  <a:lnTo>
                    <a:pt x="165400" y="882650"/>
                  </a:lnTo>
                  <a:lnTo>
                    <a:pt x="154399" y="869950"/>
                  </a:lnTo>
                  <a:close/>
                </a:path>
                <a:path w="889634" h="1050290">
                  <a:moveTo>
                    <a:pt x="280776" y="953770"/>
                  </a:moveTo>
                  <a:lnTo>
                    <a:pt x="271479" y="953770"/>
                  </a:lnTo>
                  <a:lnTo>
                    <a:pt x="248474" y="957580"/>
                  </a:lnTo>
                  <a:lnTo>
                    <a:pt x="239216" y="960120"/>
                  </a:lnTo>
                  <a:lnTo>
                    <a:pt x="221153" y="962660"/>
                  </a:lnTo>
                  <a:lnTo>
                    <a:pt x="305220" y="962660"/>
                  </a:lnTo>
                  <a:lnTo>
                    <a:pt x="296686" y="956310"/>
                  </a:lnTo>
                  <a:lnTo>
                    <a:pt x="280776" y="953770"/>
                  </a:lnTo>
                  <a:close/>
                </a:path>
                <a:path w="889634" h="1050290">
                  <a:moveTo>
                    <a:pt x="481840" y="609600"/>
                  </a:moveTo>
                  <a:lnTo>
                    <a:pt x="430929" y="609600"/>
                  </a:lnTo>
                  <a:lnTo>
                    <a:pt x="454508" y="623570"/>
                  </a:lnTo>
                  <a:lnTo>
                    <a:pt x="474886" y="650240"/>
                  </a:lnTo>
                  <a:lnTo>
                    <a:pt x="489342" y="678180"/>
                  </a:lnTo>
                  <a:lnTo>
                    <a:pt x="495157" y="698500"/>
                  </a:lnTo>
                  <a:lnTo>
                    <a:pt x="498223" y="709930"/>
                  </a:lnTo>
                  <a:lnTo>
                    <a:pt x="506336" y="717550"/>
                  </a:lnTo>
                  <a:lnTo>
                    <a:pt x="517867" y="721360"/>
                  </a:lnTo>
                  <a:lnTo>
                    <a:pt x="531188" y="723900"/>
                  </a:lnTo>
                  <a:lnTo>
                    <a:pt x="547499" y="726440"/>
                  </a:lnTo>
                  <a:lnTo>
                    <a:pt x="564689" y="731520"/>
                  </a:lnTo>
                  <a:lnTo>
                    <a:pt x="580827" y="740410"/>
                  </a:lnTo>
                  <a:lnTo>
                    <a:pt x="593981" y="756920"/>
                  </a:lnTo>
                  <a:lnTo>
                    <a:pt x="618879" y="791210"/>
                  </a:lnTo>
                  <a:lnTo>
                    <a:pt x="647726" y="812800"/>
                  </a:lnTo>
                  <a:lnTo>
                    <a:pt x="676004" y="825500"/>
                  </a:lnTo>
                  <a:lnTo>
                    <a:pt x="699203" y="829310"/>
                  </a:lnTo>
                  <a:lnTo>
                    <a:pt x="705402" y="829310"/>
                  </a:lnTo>
                  <a:lnTo>
                    <a:pt x="706711" y="830580"/>
                  </a:lnTo>
                  <a:lnTo>
                    <a:pt x="731187" y="863600"/>
                  </a:lnTo>
                  <a:lnTo>
                    <a:pt x="750039" y="924560"/>
                  </a:lnTo>
                  <a:lnTo>
                    <a:pt x="750207" y="925830"/>
                  </a:lnTo>
                  <a:lnTo>
                    <a:pt x="748584" y="927100"/>
                  </a:lnTo>
                  <a:lnTo>
                    <a:pt x="741731" y="932180"/>
                  </a:lnTo>
                  <a:lnTo>
                    <a:pt x="733586" y="935990"/>
                  </a:lnTo>
                  <a:lnTo>
                    <a:pt x="723989" y="938530"/>
                  </a:lnTo>
                  <a:lnTo>
                    <a:pt x="712784" y="939800"/>
                  </a:lnTo>
                  <a:lnTo>
                    <a:pt x="778635" y="939800"/>
                  </a:lnTo>
                  <a:lnTo>
                    <a:pt x="779808" y="938530"/>
                  </a:lnTo>
                  <a:lnTo>
                    <a:pt x="781075" y="934720"/>
                  </a:lnTo>
                  <a:lnTo>
                    <a:pt x="781023" y="932180"/>
                  </a:lnTo>
                  <a:lnTo>
                    <a:pt x="775112" y="890270"/>
                  </a:lnTo>
                  <a:lnTo>
                    <a:pt x="761084" y="853440"/>
                  </a:lnTo>
                  <a:lnTo>
                    <a:pt x="724197" y="805180"/>
                  </a:lnTo>
                  <a:lnTo>
                    <a:pt x="714925" y="798830"/>
                  </a:lnTo>
                  <a:lnTo>
                    <a:pt x="698575" y="798830"/>
                  </a:lnTo>
                  <a:lnTo>
                    <a:pt x="683417" y="796290"/>
                  </a:lnTo>
                  <a:lnTo>
                    <a:pt x="662761" y="786130"/>
                  </a:lnTo>
                  <a:lnTo>
                    <a:pt x="640591" y="769620"/>
                  </a:lnTo>
                  <a:lnTo>
                    <a:pt x="620892" y="742950"/>
                  </a:lnTo>
                  <a:lnTo>
                    <a:pt x="601331" y="717550"/>
                  </a:lnTo>
                  <a:lnTo>
                    <a:pt x="578156" y="703580"/>
                  </a:lnTo>
                  <a:lnTo>
                    <a:pt x="554959" y="695960"/>
                  </a:lnTo>
                  <a:lnTo>
                    <a:pt x="535334" y="693420"/>
                  </a:lnTo>
                  <a:lnTo>
                    <a:pt x="530193" y="692150"/>
                  </a:lnTo>
                  <a:lnTo>
                    <a:pt x="524999" y="692150"/>
                  </a:lnTo>
                  <a:lnTo>
                    <a:pt x="524392" y="688340"/>
                  </a:lnTo>
                  <a:lnTo>
                    <a:pt x="513572" y="657860"/>
                  </a:lnTo>
                  <a:lnTo>
                    <a:pt x="494063" y="622300"/>
                  </a:lnTo>
                  <a:lnTo>
                    <a:pt x="481840" y="609600"/>
                  </a:lnTo>
                  <a:close/>
                </a:path>
                <a:path w="889634" h="1050290">
                  <a:moveTo>
                    <a:pt x="89117" y="839470"/>
                  </a:moveTo>
                  <a:lnTo>
                    <a:pt x="88311" y="839470"/>
                  </a:lnTo>
                  <a:lnTo>
                    <a:pt x="81463" y="840740"/>
                  </a:lnTo>
                  <a:lnTo>
                    <a:pt x="95188" y="840740"/>
                  </a:lnTo>
                  <a:lnTo>
                    <a:pt x="89117" y="839470"/>
                  </a:lnTo>
                  <a:close/>
                </a:path>
                <a:path w="889634" h="1050290">
                  <a:moveTo>
                    <a:pt x="198215" y="803910"/>
                  </a:moveTo>
                  <a:lnTo>
                    <a:pt x="143948" y="803910"/>
                  </a:lnTo>
                  <a:lnTo>
                    <a:pt x="153283" y="805180"/>
                  </a:lnTo>
                  <a:lnTo>
                    <a:pt x="154372" y="806450"/>
                  </a:lnTo>
                  <a:lnTo>
                    <a:pt x="168243" y="821690"/>
                  </a:lnTo>
                  <a:lnTo>
                    <a:pt x="184864" y="831850"/>
                  </a:lnTo>
                  <a:lnTo>
                    <a:pt x="203451" y="838200"/>
                  </a:lnTo>
                  <a:lnTo>
                    <a:pt x="223218" y="840740"/>
                  </a:lnTo>
                  <a:lnTo>
                    <a:pt x="256996" y="834390"/>
                  </a:lnTo>
                  <a:lnTo>
                    <a:pt x="284611" y="815340"/>
                  </a:lnTo>
                  <a:lnTo>
                    <a:pt x="287999" y="810260"/>
                  </a:lnTo>
                  <a:lnTo>
                    <a:pt x="223218" y="810260"/>
                  </a:lnTo>
                  <a:lnTo>
                    <a:pt x="208825" y="808990"/>
                  </a:lnTo>
                  <a:lnTo>
                    <a:pt x="198215" y="803910"/>
                  </a:lnTo>
                  <a:close/>
                </a:path>
                <a:path w="889634" h="1050290">
                  <a:moveTo>
                    <a:pt x="309080" y="697230"/>
                  </a:moveTo>
                  <a:lnTo>
                    <a:pt x="223218" y="697230"/>
                  </a:lnTo>
                  <a:lnTo>
                    <a:pt x="234140" y="698500"/>
                  </a:lnTo>
                  <a:lnTo>
                    <a:pt x="244534" y="702310"/>
                  </a:lnTo>
                  <a:lnTo>
                    <a:pt x="275170" y="732790"/>
                  </a:lnTo>
                  <a:lnTo>
                    <a:pt x="279488" y="754380"/>
                  </a:lnTo>
                  <a:lnTo>
                    <a:pt x="275059" y="775970"/>
                  </a:lnTo>
                  <a:lnTo>
                    <a:pt x="262988" y="793750"/>
                  </a:lnTo>
                  <a:lnTo>
                    <a:pt x="245099" y="806450"/>
                  </a:lnTo>
                  <a:lnTo>
                    <a:pt x="223218" y="810260"/>
                  </a:lnTo>
                  <a:lnTo>
                    <a:pt x="287999" y="810260"/>
                  </a:lnTo>
                  <a:lnTo>
                    <a:pt x="303246" y="787400"/>
                  </a:lnTo>
                  <a:lnTo>
                    <a:pt x="310084" y="754380"/>
                  </a:lnTo>
                  <a:lnTo>
                    <a:pt x="309375" y="742950"/>
                  </a:lnTo>
                  <a:lnTo>
                    <a:pt x="295603" y="706120"/>
                  </a:lnTo>
                  <a:lnTo>
                    <a:pt x="309080" y="697230"/>
                  </a:lnTo>
                  <a:close/>
                </a:path>
                <a:path w="889634" h="1050290">
                  <a:moveTo>
                    <a:pt x="711925" y="797560"/>
                  </a:moveTo>
                  <a:lnTo>
                    <a:pt x="702931" y="797560"/>
                  </a:lnTo>
                  <a:lnTo>
                    <a:pt x="701308" y="798830"/>
                  </a:lnTo>
                  <a:lnTo>
                    <a:pt x="714925" y="798830"/>
                  </a:lnTo>
                  <a:lnTo>
                    <a:pt x="711925" y="797560"/>
                  </a:lnTo>
                  <a:close/>
                </a:path>
                <a:path w="889634" h="1050290">
                  <a:moveTo>
                    <a:pt x="418804" y="0"/>
                  </a:moveTo>
                  <a:lnTo>
                    <a:pt x="401924" y="0"/>
                  </a:lnTo>
                  <a:lnTo>
                    <a:pt x="395056" y="6350"/>
                  </a:lnTo>
                  <a:lnTo>
                    <a:pt x="395108" y="580390"/>
                  </a:lnTo>
                  <a:lnTo>
                    <a:pt x="391778" y="581660"/>
                  </a:lnTo>
                  <a:lnTo>
                    <a:pt x="336260" y="605790"/>
                  </a:lnTo>
                  <a:lnTo>
                    <a:pt x="308126" y="638810"/>
                  </a:lnTo>
                  <a:lnTo>
                    <a:pt x="302423" y="656590"/>
                  </a:lnTo>
                  <a:lnTo>
                    <a:pt x="297920" y="665480"/>
                  </a:lnTo>
                  <a:lnTo>
                    <a:pt x="293122" y="671830"/>
                  </a:lnTo>
                  <a:lnTo>
                    <a:pt x="284347" y="676910"/>
                  </a:lnTo>
                  <a:lnTo>
                    <a:pt x="280755" y="679450"/>
                  </a:lnTo>
                  <a:lnTo>
                    <a:pt x="273845" y="683260"/>
                  </a:lnTo>
                  <a:lnTo>
                    <a:pt x="322951" y="683260"/>
                  </a:lnTo>
                  <a:lnTo>
                    <a:pt x="329126" y="671830"/>
                  </a:lnTo>
                  <a:lnTo>
                    <a:pt x="337267" y="648970"/>
                  </a:lnTo>
                  <a:lnTo>
                    <a:pt x="345672" y="637540"/>
                  </a:lnTo>
                  <a:lnTo>
                    <a:pt x="363653" y="624840"/>
                  </a:lnTo>
                  <a:lnTo>
                    <a:pt x="389056" y="613410"/>
                  </a:lnTo>
                  <a:lnTo>
                    <a:pt x="419725" y="609600"/>
                  </a:lnTo>
                  <a:lnTo>
                    <a:pt x="481840" y="609600"/>
                  </a:lnTo>
                  <a:lnTo>
                    <a:pt x="467172" y="594360"/>
                  </a:lnTo>
                  <a:lnTo>
                    <a:pt x="434206" y="579120"/>
                  </a:lnTo>
                  <a:lnTo>
                    <a:pt x="425714" y="579120"/>
                  </a:lnTo>
                  <a:lnTo>
                    <a:pt x="425714" y="365760"/>
                  </a:lnTo>
                  <a:lnTo>
                    <a:pt x="586896" y="365760"/>
                  </a:lnTo>
                  <a:lnTo>
                    <a:pt x="570433" y="359410"/>
                  </a:lnTo>
                  <a:lnTo>
                    <a:pt x="520704" y="347980"/>
                  </a:lnTo>
                  <a:lnTo>
                    <a:pt x="471300" y="340360"/>
                  </a:lnTo>
                  <a:lnTo>
                    <a:pt x="429473" y="335280"/>
                  </a:lnTo>
                  <a:lnTo>
                    <a:pt x="425662" y="335280"/>
                  </a:lnTo>
                  <a:lnTo>
                    <a:pt x="425662" y="74930"/>
                  </a:lnTo>
                  <a:lnTo>
                    <a:pt x="587697" y="74930"/>
                  </a:lnTo>
                  <a:lnTo>
                    <a:pt x="564570" y="66040"/>
                  </a:lnTo>
                  <a:lnTo>
                    <a:pt x="516096" y="55880"/>
                  </a:lnTo>
                  <a:lnTo>
                    <a:pt x="468823" y="48260"/>
                  </a:lnTo>
                  <a:lnTo>
                    <a:pt x="429473" y="44450"/>
                  </a:lnTo>
                  <a:lnTo>
                    <a:pt x="425662" y="44450"/>
                  </a:lnTo>
                  <a:lnTo>
                    <a:pt x="425662" y="6350"/>
                  </a:lnTo>
                  <a:lnTo>
                    <a:pt x="418804" y="0"/>
                  </a:lnTo>
                  <a:close/>
                </a:path>
                <a:path w="889634" h="1050290">
                  <a:moveTo>
                    <a:pt x="586896" y="365760"/>
                  </a:moveTo>
                  <a:lnTo>
                    <a:pt x="425714" y="365760"/>
                  </a:lnTo>
                  <a:lnTo>
                    <a:pt x="430227" y="367030"/>
                  </a:lnTo>
                  <a:lnTo>
                    <a:pt x="498146" y="375920"/>
                  </a:lnTo>
                  <a:lnTo>
                    <a:pt x="558892" y="388620"/>
                  </a:lnTo>
                  <a:lnTo>
                    <a:pt x="602587" y="405130"/>
                  </a:lnTo>
                  <a:lnTo>
                    <a:pt x="619352" y="421640"/>
                  </a:lnTo>
                  <a:lnTo>
                    <a:pt x="619384" y="422910"/>
                  </a:lnTo>
                  <a:lnTo>
                    <a:pt x="619509" y="424180"/>
                  </a:lnTo>
                  <a:lnTo>
                    <a:pt x="619666" y="425450"/>
                  </a:lnTo>
                  <a:lnTo>
                    <a:pt x="620159" y="426720"/>
                  </a:lnTo>
                  <a:lnTo>
                    <a:pt x="620682" y="427990"/>
                  </a:lnTo>
                  <a:lnTo>
                    <a:pt x="621101" y="429260"/>
                  </a:lnTo>
                  <a:lnTo>
                    <a:pt x="621331" y="429260"/>
                  </a:lnTo>
                  <a:lnTo>
                    <a:pt x="621844" y="430530"/>
                  </a:lnTo>
                  <a:lnTo>
                    <a:pt x="622117" y="430530"/>
                  </a:lnTo>
                  <a:lnTo>
                    <a:pt x="622682" y="431800"/>
                  </a:lnTo>
                  <a:lnTo>
                    <a:pt x="623991" y="433070"/>
                  </a:lnTo>
                  <a:lnTo>
                    <a:pt x="625101" y="434340"/>
                  </a:lnTo>
                  <a:lnTo>
                    <a:pt x="626284" y="435610"/>
                  </a:lnTo>
                  <a:lnTo>
                    <a:pt x="627111" y="435610"/>
                  </a:lnTo>
                  <a:lnTo>
                    <a:pt x="628902" y="436880"/>
                  </a:lnTo>
                  <a:lnTo>
                    <a:pt x="633069" y="436880"/>
                  </a:lnTo>
                  <a:lnTo>
                    <a:pt x="633959" y="438150"/>
                  </a:lnTo>
                  <a:lnTo>
                    <a:pt x="642702" y="438150"/>
                  </a:lnTo>
                  <a:lnTo>
                    <a:pt x="663289" y="436880"/>
                  </a:lnTo>
                  <a:lnTo>
                    <a:pt x="694369" y="431800"/>
                  </a:lnTo>
                  <a:lnTo>
                    <a:pt x="733967" y="419100"/>
                  </a:lnTo>
                  <a:lnTo>
                    <a:pt x="758393" y="407670"/>
                  </a:lnTo>
                  <a:lnTo>
                    <a:pt x="649948" y="407670"/>
                  </a:lnTo>
                  <a:lnTo>
                    <a:pt x="649948" y="379730"/>
                  </a:lnTo>
                  <a:lnTo>
                    <a:pt x="619342" y="379730"/>
                  </a:lnTo>
                  <a:lnTo>
                    <a:pt x="613237" y="375920"/>
                  </a:lnTo>
                  <a:lnTo>
                    <a:pt x="586896" y="365760"/>
                  </a:lnTo>
                  <a:close/>
                </a:path>
                <a:path w="889634" h="1050290">
                  <a:moveTo>
                    <a:pt x="695048" y="226060"/>
                  </a:moveTo>
                  <a:lnTo>
                    <a:pt x="649948" y="226060"/>
                  </a:lnTo>
                  <a:lnTo>
                    <a:pt x="656964" y="232410"/>
                  </a:lnTo>
                  <a:lnTo>
                    <a:pt x="686189" y="257810"/>
                  </a:lnTo>
                  <a:lnTo>
                    <a:pt x="724449" y="281940"/>
                  </a:lnTo>
                  <a:lnTo>
                    <a:pt x="771928" y="302260"/>
                  </a:lnTo>
                  <a:lnTo>
                    <a:pt x="828812" y="314960"/>
                  </a:lnTo>
                  <a:lnTo>
                    <a:pt x="837754" y="316230"/>
                  </a:lnTo>
                  <a:lnTo>
                    <a:pt x="831032" y="322580"/>
                  </a:lnTo>
                  <a:lnTo>
                    <a:pt x="776201" y="364490"/>
                  </a:lnTo>
                  <a:lnTo>
                    <a:pt x="726875" y="388620"/>
                  </a:lnTo>
                  <a:lnTo>
                    <a:pt x="685469" y="402590"/>
                  </a:lnTo>
                  <a:lnTo>
                    <a:pt x="654398" y="406400"/>
                  </a:lnTo>
                  <a:lnTo>
                    <a:pt x="649948" y="407670"/>
                  </a:lnTo>
                  <a:lnTo>
                    <a:pt x="758393" y="407670"/>
                  </a:lnTo>
                  <a:lnTo>
                    <a:pt x="780105" y="397510"/>
                  </a:lnTo>
                  <a:lnTo>
                    <a:pt x="830808" y="363220"/>
                  </a:lnTo>
                  <a:lnTo>
                    <a:pt x="884098" y="313690"/>
                  </a:lnTo>
                  <a:lnTo>
                    <a:pt x="888276" y="308610"/>
                  </a:lnTo>
                  <a:lnTo>
                    <a:pt x="889386" y="302260"/>
                  </a:lnTo>
                  <a:lnTo>
                    <a:pt x="884528" y="290830"/>
                  </a:lnTo>
                  <a:lnTo>
                    <a:pt x="879020" y="288290"/>
                  </a:lnTo>
                  <a:lnTo>
                    <a:pt x="872643" y="288290"/>
                  </a:lnTo>
                  <a:lnTo>
                    <a:pt x="798244" y="278130"/>
                  </a:lnTo>
                  <a:lnTo>
                    <a:pt x="739142" y="255270"/>
                  </a:lnTo>
                  <a:lnTo>
                    <a:pt x="695048" y="226060"/>
                  </a:lnTo>
                  <a:close/>
                </a:path>
                <a:path w="889634" h="1050290">
                  <a:moveTo>
                    <a:pt x="587697" y="74930"/>
                  </a:moveTo>
                  <a:lnTo>
                    <a:pt x="430175" y="74930"/>
                  </a:lnTo>
                  <a:lnTo>
                    <a:pt x="498111" y="83820"/>
                  </a:lnTo>
                  <a:lnTo>
                    <a:pt x="558873" y="96520"/>
                  </a:lnTo>
                  <a:lnTo>
                    <a:pt x="602577" y="113030"/>
                  </a:lnTo>
                  <a:lnTo>
                    <a:pt x="619342" y="130810"/>
                  </a:lnTo>
                  <a:lnTo>
                    <a:pt x="619342" y="379730"/>
                  </a:lnTo>
                  <a:lnTo>
                    <a:pt x="649948" y="379730"/>
                  </a:lnTo>
                  <a:lnTo>
                    <a:pt x="649948" y="226060"/>
                  </a:lnTo>
                  <a:lnTo>
                    <a:pt x="695048" y="226060"/>
                  </a:lnTo>
                  <a:lnTo>
                    <a:pt x="665675" y="198120"/>
                  </a:lnTo>
                  <a:lnTo>
                    <a:pt x="650734" y="180340"/>
                  </a:lnTo>
                  <a:lnTo>
                    <a:pt x="649948" y="179070"/>
                  </a:lnTo>
                  <a:lnTo>
                    <a:pt x="649948" y="130810"/>
                  </a:lnTo>
                  <a:lnTo>
                    <a:pt x="638220" y="102870"/>
                  </a:lnTo>
                  <a:lnTo>
                    <a:pt x="607519" y="82550"/>
                  </a:lnTo>
                  <a:lnTo>
                    <a:pt x="587697" y="7493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206075" y="6248294"/>
              <a:ext cx="110834" cy="110823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773814" y="6026167"/>
              <a:ext cx="110844" cy="110823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124404" y="5964261"/>
              <a:ext cx="110834" cy="110834"/>
            </a:xfrm>
            <a:prstGeom prst="rect">
              <a:avLst/>
            </a:prstGeom>
          </p:spPr>
        </p:pic>
      </p:grpSp>
      <p:sp>
        <p:nvSpPr>
          <p:cNvPr id="56" name="object 56"/>
          <p:cNvSpPr/>
          <p:nvPr/>
        </p:nvSpPr>
        <p:spPr>
          <a:xfrm>
            <a:off x="17157586" y="7704842"/>
            <a:ext cx="907415" cy="742315"/>
          </a:xfrm>
          <a:custGeom>
            <a:avLst/>
            <a:gdLst/>
            <a:ahLst/>
            <a:cxnLst/>
            <a:rect l="l" t="t" r="r" b="b"/>
            <a:pathLst>
              <a:path w="907415" h="742315">
                <a:moveTo>
                  <a:pt x="460298" y="343789"/>
                </a:moveTo>
                <a:lnTo>
                  <a:pt x="458368" y="337718"/>
                </a:lnTo>
                <a:lnTo>
                  <a:pt x="454113" y="332676"/>
                </a:lnTo>
                <a:lnTo>
                  <a:pt x="448221" y="329666"/>
                </a:lnTo>
                <a:lnTo>
                  <a:pt x="441858" y="329184"/>
                </a:lnTo>
                <a:lnTo>
                  <a:pt x="435775" y="331114"/>
                </a:lnTo>
                <a:lnTo>
                  <a:pt x="430733" y="335381"/>
                </a:lnTo>
                <a:lnTo>
                  <a:pt x="274066" y="533247"/>
                </a:lnTo>
                <a:lnTo>
                  <a:pt x="197485" y="465645"/>
                </a:lnTo>
                <a:lnTo>
                  <a:pt x="169875" y="479145"/>
                </a:lnTo>
                <a:lnTo>
                  <a:pt x="171475" y="485317"/>
                </a:lnTo>
                <a:lnTo>
                  <a:pt x="175475" y="490588"/>
                </a:lnTo>
                <a:lnTo>
                  <a:pt x="268236" y="572503"/>
                </a:lnTo>
                <a:lnTo>
                  <a:pt x="272173" y="573989"/>
                </a:lnTo>
                <a:lnTo>
                  <a:pt x="277672" y="573925"/>
                </a:lnTo>
                <a:lnTo>
                  <a:pt x="282232" y="573519"/>
                </a:lnTo>
                <a:lnTo>
                  <a:pt x="286410" y="571258"/>
                </a:lnTo>
                <a:lnTo>
                  <a:pt x="456819" y="356031"/>
                </a:lnTo>
                <a:lnTo>
                  <a:pt x="459816" y="350151"/>
                </a:lnTo>
                <a:lnTo>
                  <a:pt x="460298" y="343789"/>
                </a:lnTo>
                <a:close/>
              </a:path>
              <a:path w="907415" h="742315">
                <a:moveTo>
                  <a:pt x="780884" y="290753"/>
                </a:moveTo>
                <a:lnTo>
                  <a:pt x="773430" y="283298"/>
                </a:lnTo>
                <a:lnTo>
                  <a:pt x="764247" y="283298"/>
                </a:lnTo>
                <a:lnTo>
                  <a:pt x="690600" y="283298"/>
                </a:lnTo>
                <a:lnTo>
                  <a:pt x="683145" y="290753"/>
                </a:lnTo>
                <a:lnTo>
                  <a:pt x="683145" y="309130"/>
                </a:lnTo>
                <a:lnTo>
                  <a:pt x="690600" y="316585"/>
                </a:lnTo>
                <a:lnTo>
                  <a:pt x="773430" y="316585"/>
                </a:lnTo>
                <a:lnTo>
                  <a:pt x="780884" y="309130"/>
                </a:lnTo>
                <a:lnTo>
                  <a:pt x="780884" y="290753"/>
                </a:lnTo>
                <a:close/>
              </a:path>
              <a:path w="907415" h="742315">
                <a:moveTo>
                  <a:pt x="780884" y="215290"/>
                </a:moveTo>
                <a:lnTo>
                  <a:pt x="773430" y="207835"/>
                </a:lnTo>
                <a:lnTo>
                  <a:pt x="764247" y="207835"/>
                </a:lnTo>
                <a:lnTo>
                  <a:pt x="664083" y="207835"/>
                </a:lnTo>
                <a:lnTo>
                  <a:pt x="656628" y="215290"/>
                </a:lnTo>
                <a:lnTo>
                  <a:pt x="656628" y="233667"/>
                </a:lnTo>
                <a:lnTo>
                  <a:pt x="664083" y="241122"/>
                </a:lnTo>
                <a:lnTo>
                  <a:pt x="773430" y="241122"/>
                </a:lnTo>
                <a:lnTo>
                  <a:pt x="780884" y="233667"/>
                </a:lnTo>
                <a:lnTo>
                  <a:pt x="780884" y="215290"/>
                </a:lnTo>
                <a:close/>
              </a:path>
              <a:path w="907415" h="742315">
                <a:moveTo>
                  <a:pt x="780884" y="137883"/>
                </a:moveTo>
                <a:lnTo>
                  <a:pt x="773430" y="130441"/>
                </a:lnTo>
                <a:lnTo>
                  <a:pt x="764247" y="130441"/>
                </a:lnTo>
                <a:lnTo>
                  <a:pt x="392493" y="130441"/>
                </a:lnTo>
                <a:lnTo>
                  <a:pt x="385038" y="137883"/>
                </a:lnTo>
                <a:lnTo>
                  <a:pt x="385038" y="156260"/>
                </a:lnTo>
                <a:lnTo>
                  <a:pt x="392493" y="163715"/>
                </a:lnTo>
                <a:lnTo>
                  <a:pt x="773430" y="163715"/>
                </a:lnTo>
                <a:lnTo>
                  <a:pt x="780884" y="156260"/>
                </a:lnTo>
                <a:lnTo>
                  <a:pt x="780884" y="137883"/>
                </a:lnTo>
                <a:close/>
              </a:path>
              <a:path w="907415" h="742315">
                <a:moveTo>
                  <a:pt x="906894" y="125691"/>
                </a:moveTo>
                <a:lnTo>
                  <a:pt x="897013" y="76809"/>
                </a:lnTo>
                <a:lnTo>
                  <a:pt x="873620" y="42138"/>
                </a:lnTo>
                <a:lnTo>
                  <a:pt x="873620" y="125691"/>
                </a:lnTo>
                <a:lnTo>
                  <a:pt x="873620" y="336511"/>
                </a:lnTo>
                <a:lnTo>
                  <a:pt x="870254" y="361213"/>
                </a:lnTo>
                <a:lnTo>
                  <a:pt x="860628" y="383743"/>
                </a:lnTo>
                <a:lnTo>
                  <a:pt x="845413" y="402945"/>
                </a:lnTo>
                <a:lnTo>
                  <a:pt x="825042" y="417830"/>
                </a:lnTo>
                <a:lnTo>
                  <a:pt x="824852" y="418007"/>
                </a:lnTo>
                <a:lnTo>
                  <a:pt x="816597" y="495071"/>
                </a:lnTo>
                <a:lnTo>
                  <a:pt x="758431" y="462140"/>
                </a:lnTo>
                <a:lnTo>
                  <a:pt x="703199" y="430872"/>
                </a:lnTo>
                <a:lnTo>
                  <a:pt x="703059" y="430872"/>
                </a:lnTo>
                <a:lnTo>
                  <a:pt x="701548" y="430136"/>
                </a:lnTo>
                <a:lnTo>
                  <a:pt x="700671" y="429818"/>
                </a:lnTo>
                <a:lnTo>
                  <a:pt x="698982" y="429336"/>
                </a:lnTo>
                <a:lnTo>
                  <a:pt x="663486" y="429336"/>
                </a:lnTo>
                <a:lnTo>
                  <a:pt x="663486" y="329603"/>
                </a:lnTo>
                <a:lnTo>
                  <a:pt x="653592" y="280720"/>
                </a:lnTo>
                <a:lnTo>
                  <a:pt x="630199" y="246049"/>
                </a:lnTo>
                <a:lnTo>
                  <a:pt x="630199" y="329603"/>
                </a:lnTo>
                <a:lnTo>
                  <a:pt x="630199" y="540423"/>
                </a:lnTo>
                <a:lnTo>
                  <a:pt x="622935" y="576338"/>
                </a:lnTo>
                <a:lnTo>
                  <a:pt x="603123" y="605688"/>
                </a:lnTo>
                <a:lnTo>
                  <a:pt x="573760" y="625500"/>
                </a:lnTo>
                <a:lnTo>
                  <a:pt x="537857" y="632764"/>
                </a:lnTo>
                <a:lnTo>
                  <a:pt x="203263" y="632764"/>
                </a:lnTo>
                <a:lnTo>
                  <a:pt x="200431" y="633501"/>
                </a:lnTo>
                <a:lnTo>
                  <a:pt x="88404" y="696899"/>
                </a:lnTo>
                <a:lnTo>
                  <a:pt x="88404" y="629208"/>
                </a:lnTo>
                <a:lnTo>
                  <a:pt x="85178" y="623620"/>
                </a:lnTo>
                <a:lnTo>
                  <a:pt x="45821" y="586828"/>
                </a:lnTo>
                <a:lnTo>
                  <a:pt x="33274" y="540423"/>
                </a:lnTo>
                <a:lnTo>
                  <a:pt x="33274" y="329603"/>
                </a:lnTo>
                <a:lnTo>
                  <a:pt x="40551" y="293662"/>
                </a:lnTo>
                <a:lnTo>
                  <a:pt x="60350" y="264287"/>
                </a:lnTo>
                <a:lnTo>
                  <a:pt x="89712" y="244449"/>
                </a:lnTo>
                <a:lnTo>
                  <a:pt x="125628" y="237185"/>
                </a:lnTo>
                <a:lnTo>
                  <a:pt x="537857" y="237185"/>
                </a:lnTo>
                <a:lnTo>
                  <a:pt x="573760" y="244449"/>
                </a:lnTo>
                <a:lnTo>
                  <a:pt x="603123" y="264287"/>
                </a:lnTo>
                <a:lnTo>
                  <a:pt x="622935" y="293662"/>
                </a:lnTo>
                <a:lnTo>
                  <a:pt x="630199" y="329603"/>
                </a:lnTo>
                <a:lnTo>
                  <a:pt x="630199" y="246049"/>
                </a:lnTo>
                <a:lnTo>
                  <a:pt x="626643" y="240766"/>
                </a:lnTo>
                <a:lnTo>
                  <a:pt x="621347" y="237185"/>
                </a:lnTo>
                <a:lnTo>
                  <a:pt x="586714" y="213791"/>
                </a:lnTo>
                <a:lnTo>
                  <a:pt x="537857" y="203898"/>
                </a:lnTo>
                <a:lnTo>
                  <a:pt x="276707" y="203898"/>
                </a:lnTo>
                <a:lnTo>
                  <a:pt x="276707" y="125691"/>
                </a:lnTo>
                <a:lnTo>
                  <a:pt x="283972" y="89750"/>
                </a:lnTo>
                <a:lnTo>
                  <a:pt x="303784" y="60375"/>
                </a:lnTo>
                <a:lnTo>
                  <a:pt x="333133" y="40551"/>
                </a:lnTo>
                <a:lnTo>
                  <a:pt x="369049" y="33286"/>
                </a:lnTo>
                <a:lnTo>
                  <a:pt x="781278" y="33286"/>
                </a:lnTo>
                <a:lnTo>
                  <a:pt x="817194" y="40551"/>
                </a:lnTo>
                <a:lnTo>
                  <a:pt x="846543" y="60375"/>
                </a:lnTo>
                <a:lnTo>
                  <a:pt x="866355" y="89750"/>
                </a:lnTo>
                <a:lnTo>
                  <a:pt x="873620" y="125691"/>
                </a:lnTo>
                <a:lnTo>
                  <a:pt x="873620" y="42138"/>
                </a:lnTo>
                <a:lnTo>
                  <a:pt x="870064" y="36855"/>
                </a:lnTo>
                <a:lnTo>
                  <a:pt x="864781" y="33286"/>
                </a:lnTo>
                <a:lnTo>
                  <a:pt x="830122" y="9893"/>
                </a:lnTo>
                <a:lnTo>
                  <a:pt x="781278" y="0"/>
                </a:lnTo>
                <a:lnTo>
                  <a:pt x="369049" y="0"/>
                </a:lnTo>
                <a:lnTo>
                  <a:pt x="320205" y="9893"/>
                </a:lnTo>
                <a:lnTo>
                  <a:pt x="280263" y="36855"/>
                </a:lnTo>
                <a:lnTo>
                  <a:pt x="253314" y="76809"/>
                </a:lnTo>
                <a:lnTo>
                  <a:pt x="243433" y="125691"/>
                </a:lnTo>
                <a:lnTo>
                  <a:pt x="243433" y="203898"/>
                </a:lnTo>
                <a:lnTo>
                  <a:pt x="125628" y="203898"/>
                </a:lnTo>
                <a:lnTo>
                  <a:pt x="76771" y="213791"/>
                </a:lnTo>
                <a:lnTo>
                  <a:pt x="36842" y="240766"/>
                </a:lnTo>
                <a:lnTo>
                  <a:pt x="9893" y="280720"/>
                </a:lnTo>
                <a:lnTo>
                  <a:pt x="0" y="329603"/>
                </a:lnTo>
                <a:lnTo>
                  <a:pt x="0" y="540423"/>
                </a:lnTo>
                <a:lnTo>
                  <a:pt x="3797" y="571017"/>
                </a:lnTo>
                <a:lnTo>
                  <a:pt x="14732" y="599338"/>
                </a:lnTo>
                <a:lnTo>
                  <a:pt x="32067" y="624192"/>
                </a:lnTo>
                <a:lnTo>
                  <a:pt x="55118" y="644347"/>
                </a:lnTo>
                <a:lnTo>
                  <a:pt x="55118" y="731329"/>
                </a:lnTo>
                <a:lnTo>
                  <a:pt x="58267" y="736815"/>
                </a:lnTo>
                <a:lnTo>
                  <a:pt x="66128" y="741349"/>
                </a:lnTo>
                <a:lnTo>
                  <a:pt x="68872" y="742061"/>
                </a:lnTo>
                <a:lnTo>
                  <a:pt x="74574" y="742061"/>
                </a:lnTo>
                <a:lnTo>
                  <a:pt x="77419" y="741349"/>
                </a:lnTo>
                <a:lnTo>
                  <a:pt x="155981" y="696899"/>
                </a:lnTo>
                <a:lnTo>
                  <a:pt x="210515" y="666051"/>
                </a:lnTo>
                <a:lnTo>
                  <a:pt x="537857" y="666051"/>
                </a:lnTo>
                <a:lnTo>
                  <a:pt x="586714" y="656158"/>
                </a:lnTo>
                <a:lnTo>
                  <a:pt x="626643" y="629208"/>
                </a:lnTo>
                <a:lnTo>
                  <a:pt x="653592" y="589280"/>
                </a:lnTo>
                <a:lnTo>
                  <a:pt x="663486" y="540423"/>
                </a:lnTo>
                <a:lnTo>
                  <a:pt x="663486" y="462140"/>
                </a:lnTo>
                <a:lnTo>
                  <a:pt x="690867" y="462140"/>
                </a:lnTo>
                <a:lnTo>
                  <a:pt x="827595" y="539521"/>
                </a:lnTo>
                <a:lnTo>
                  <a:pt x="830402" y="540245"/>
                </a:lnTo>
                <a:lnTo>
                  <a:pt x="836129" y="540245"/>
                </a:lnTo>
                <a:lnTo>
                  <a:pt x="838898" y="539521"/>
                </a:lnTo>
                <a:lnTo>
                  <a:pt x="846734" y="534987"/>
                </a:lnTo>
                <a:lnTo>
                  <a:pt x="849858" y="529513"/>
                </a:lnTo>
                <a:lnTo>
                  <a:pt x="849858" y="495071"/>
                </a:lnTo>
                <a:lnTo>
                  <a:pt x="849858" y="441706"/>
                </a:lnTo>
                <a:lnTo>
                  <a:pt x="891654" y="396455"/>
                </a:lnTo>
                <a:lnTo>
                  <a:pt x="906894" y="336511"/>
                </a:lnTo>
                <a:lnTo>
                  <a:pt x="906894" y="12569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1704270" y="6105480"/>
            <a:ext cx="940435" cy="828040"/>
          </a:xfrm>
          <a:custGeom>
            <a:avLst/>
            <a:gdLst/>
            <a:ahLst/>
            <a:cxnLst/>
            <a:rect l="l" t="t" r="r" b="b"/>
            <a:pathLst>
              <a:path w="940434" h="828040">
                <a:moveTo>
                  <a:pt x="442264" y="100291"/>
                </a:moveTo>
                <a:lnTo>
                  <a:pt x="440334" y="94221"/>
                </a:lnTo>
                <a:lnTo>
                  <a:pt x="436067" y="89166"/>
                </a:lnTo>
                <a:lnTo>
                  <a:pt x="430174" y="86169"/>
                </a:lnTo>
                <a:lnTo>
                  <a:pt x="423824" y="85686"/>
                </a:lnTo>
                <a:lnTo>
                  <a:pt x="417741" y="87617"/>
                </a:lnTo>
                <a:lnTo>
                  <a:pt x="412686" y="91897"/>
                </a:lnTo>
                <a:lnTo>
                  <a:pt x="254596" y="291553"/>
                </a:lnTo>
                <a:lnTo>
                  <a:pt x="177279" y="223278"/>
                </a:lnTo>
                <a:lnTo>
                  <a:pt x="149669" y="236766"/>
                </a:lnTo>
                <a:lnTo>
                  <a:pt x="151269" y="242938"/>
                </a:lnTo>
                <a:lnTo>
                  <a:pt x="155257" y="248208"/>
                </a:lnTo>
                <a:lnTo>
                  <a:pt x="248780" y="330809"/>
                </a:lnTo>
                <a:lnTo>
                  <a:pt x="252704" y="332282"/>
                </a:lnTo>
                <a:lnTo>
                  <a:pt x="258229" y="332219"/>
                </a:lnTo>
                <a:lnTo>
                  <a:pt x="262775" y="331812"/>
                </a:lnTo>
                <a:lnTo>
                  <a:pt x="266966" y="329552"/>
                </a:lnTo>
                <a:lnTo>
                  <a:pt x="438785" y="112534"/>
                </a:lnTo>
                <a:lnTo>
                  <a:pt x="441782" y="106654"/>
                </a:lnTo>
                <a:lnTo>
                  <a:pt x="442264" y="100291"/>
                </a:lnTo>
                <a:close/>
              </a:path>
              <a:path w="940434" h="828040">
                <a:moveTo>
                  <a:pt x="589597" y="46469"/>
                </a:moveTo>
                <a:lnTo>
                  <a:pt x="561238" y="3657"/>
                </a:lnTo>
                <a:lnTo>
                  <a:pt x="556310" y="2667"/>
                </a:lnTo>
                <a:lnTo>
                  <a:pt x="556310" y="39192"/>
                </a:lnTo>
                <a:lnTo>
                  <a:pt x="556310" y="399808"/>
                </a:lnTo>
                <a:lnTo>
                  <a:pt x="550430" y="405688"/>
                </a:lnTo>
                <a:lnTo>
                  <a:pt x="154381" y="405688"/>
                </a:lnTo>
                <a:lnTo>
                  <a:pt x="151155" y="406679"/>
                </a:lnTo>
                <a:lnTo>
                  <a:pt x="33274" y="485622"/>
                </a:lnTo>
                <a:lnTo>
                  <a:pt x="33274" y="39192"/>
                </a:lnTo>
                <a:lnTo>
                  <a:pt x="39192" y="33286"/>
                </a:lnTo>
                <a:lnTo>
                  <a:pt x="550430" y="33286"/>
                </a:lnTo>
                <a:lnTo>
                  <a:pt x="556310" y="39192"/>
                </a:lnTo>
                <a:lnTo>
                  <a:pt x="556310" y="2667"/>
                </a:lnTo>
                <a:lnTo>
                  <a:pt x="543191" y="0"/>
                </a:lnTo>
                <a:lnTo>
                  <a:pt x="46456" y="0"/>
                </a:lnTo>
                <a:lnTo>
                  <a:pt x="28397" y="3657"/>
                </a:lnTo>
                <a:lnTo>
                  <a:pt x="13627" y="13627"/>
                </a:lnTo>
                <a:lnTo>
                  <a:pt x="3657" y="28397"/>
                </a:lnTo>
                <a:lnTo>
                  <a:pt x="0" y="46469"/>
                </a:lnTo>
                <a:lnTo>
                  <a:pt x="0" y="522922"/>
                </a:lnTo>
                <a:lnTo>
                  <a:pt x="3390" y="528561"/>
                </a:lnTo>
                <a:lnTo>
                  <a:pt x="11264" y="532777"/>
                </a:lnTo>
                <a:lnTo>
                  <a:pt x="13944" y="533425"/>
                </a:lnTo>
                <a:lnTo>
                  <a:pt x="19888" y="533425"/>
                </a:lnTo>
                <a:lnTo>
                  <a:pt x="23101" y="532472"/>
                </a:lnTo>
                <a:lnTo>
                  <a:pt x="93078" y="485622"/>
                </a:lnTo>
                <a:lnTo>
                  <a:pt x="162725" y="438975"/>
                </a:lnTo>
                <a:lnTo>
                  <a:pt x="543191" y="438975"/>
                </a:lnTo>
                <a:lnTo>
                  <a:pt x="561238" y="435317"/>
                </a:lnTo>
                <a:lnTo>
                  <a:pt x="575995" y="425361"/>
                </a:lnTo>
                <a:lnTo>
                  <a:pt x="585939" y="410616"/>
                </a:lnTo>
                <a:lnTo>
                  <a:pt x="589597" y="392569"/>
                </a:lnTo>
                <a:lnTo>
                  <a:pt x="589597" y="46469"/>
                </a:lnTo>
                <a:close/>
              </a:path>
              <a:path w="940434" h="828040">
                <a:moveTo>
                  <a:pt x="784948" y="635711"/>
                </a:moveTo>
                <a:lnTo>
                  <a:pt x="783196" y="629577"/>
                </a:lnTo>
                <a:lnTo>
                  <a:pt x="779068" y="624408"/>
                </a:lnTo>
                <a:lnTo>
                  <a:pt x="668083" y="531075"/>
                </a:lnTo>
                <a:lnTo>
                  <a:pt x="668083" y="353098"/>
                </a:lnTo>
                <a:lnTo>
                  <a:pt x="660628" y="345643"/>
                </a:lnTo>
                <a:lnTo>
                  <a:pt x="651433" y="345643"/>
                </a:lnTo>
                <a:lnTo>
                  <a:pt x="642251" y="345643"/>
                </a:lnTo>
                <a:lnTo>
                  <a:pt x="634796" y="353098"/>
                </a:lnTo>
                <a:lnTo>
                  <a:pt x="634796" y="543737"/>
                </a:lnTo>
                <a:lnTo>
                  <a:pt x="636955" y="548386"/>
                </a:lnTo>
                <a:lnTo>
                  <a:pt x="760780" y="652500"/>
                </a:lnTo>
                <a:lnTo>
                  <a:pt x="764590" y="653796"/>
                </a:lnTo>
                <a:lnTo>
                  <a:pt x="773112" y="653796"/>
                </a:lnTo>
                <a:lnTo>
                  <a:pt x="777811" y="651776"/>
                </a:lnTo>
                <a:lnTo>
                  <a:pt x="781113" y="647852"/>
                </a:lnTo>
                <a:lnTo>
                  <a:pt x="784275" y="642048"/>
                </a:lnTo>
                <a:lnTo>
                  <a:pt x="784948" y="635711"/>
                </a:lnTo>
                <a:close/>
              </a:path>
              <a:path w="940434" h="828040">
                <a:moveTo>
                  <a:pt x="940181" y="538822"/>
                </a:moveTo>
                <a:lnTo>
                  <a:pt x="936396" y="492048"/>
                </a:lnTo>
                <a:lnTo>
                  <a:pt x="925436" y="447649"/>
                </a:lnTo>
                <a:lnTo>
                  <a:pt x="907897" y="406234"/>
                </a:lnTo>
                <a:lnTo>
                  <a:pt x="884389" y="368401"/>
                </a:lnTo>
                <a:lnTo>
                  <a:pt x="855510" y="334746"/>
                </a:lnTo>
                <a:lnTo>
                  <a:pt x="821855" y="305854"/>
                </a:lnTo>
                <a:lnTo>
                  <a:pt x="784021" y="282359"/>
                </a:lnTo>
                <a:lnTo>
                  <a:pt x="742607" y="264820"/>
                </a:lnTo>
                <a:lnTo>
                  <a:pt x="698207" y="253860"/>
                </a:lnTo>
                <a:lnTo>
                  <a:pt x="651433" y="250075"/>
                </a:lnTo>
                <a:lnTo>
                  <a:pt x="632904" y="250494"/>
                </a:lnTo>
                <a:lnTo>
                  <a:pt x="625690" y="258165"/>
                </a:lnTo>
                <a:lnTo>
                  <a:pt x="626249" y="276542"/>
                </a:lnTo>
                <a:lnTo>
                  <a:pt x="633844" y="283756"/>
                </a:lnTo>
                <a:lnTo>
                  <a:pt x="651433" y="283349"/>
                </a:lnTo>
                <a:lnTo>
                  <a:pt x="700862" y="288150"/>
                </a:lnTo>
                <a:lnTo>
                  <a:pt x="747115" y="301942"/>
                </a:lnTo>
                <a:lnTo>
                  <a:pt x="789254" y="323811"/>
                </a:lnTo>
                <a:lnTo>
                  <a:pt x="826363" y="352844"/>
                </a:lnTo>
                <a:lnTo>
                  <a:pt x="857542" y="388112"/>
                </a:lnTo>
                <a:lnTo>
                  <a:pt x="881875" y="428701"/>
                </a:lnTo>
                <a:lnTo>
                  <a:pt x="898423" y="473697"/>
                </a:lnTo>
                <a:lnTo>
                  <a:pt x="906297" y="522185"/>
                </a:lnTo>
                <a:lnTo>
                  <a:pt x="853630" y="522185"/>
                </a:lnTo>
                <a:lnTo>
                  <a:pt x="846175" y="529628"/>
                </a:lnTo>
                <a:lnTo>
                  <a:pt x="846175" y="548017"/>
                </a:lnTo>
                <a:lnTo>
                  <a:pt x="853630" y="555459"/>
                </a:lnTo>
                <a:lnTo>
                  <a:pt x="906297" y="555459"/>
                </a:lnTo>
                <a:lnTo>
                  <a:pt x="898931" y="602005"/>
                </a:lnTo>
                <a:lnTo>
                  <a:pt x="883551" y="645363"/>
                </a:lnTo>
                <a:lnTo>
                  <a:pt x="860945" y="684745"/>
                </a:lnTo>
                <a:lnTo>
                  <a:pt x="831951" y="719340"/>
                </a:lnTo>
                <a:lnTo>
                  <a:pt x="797356" y="748334"/>
                </a:lnTo>
                <a:lnTo>
                  <a:pt x="757986" y="770928"/>
                </a:lnTo>
                <a:lnTo>
                  <a:pt x="714616" y="786307"/>
                </a:lnTo>
                <a:lnTo>
                  <a:pt x="668083" y="793686"/>
                </a:lnTo>
                <a:lnTo>
                  <a:pt x="668083" y="741019"/>
                </a:lnTo>
                <a:lnTo>
                  <a:pt x="660628" y="733564"/>
                </a:lnTo>
                <a:lnTo>
                  <a:pt x="642251" y="733564"/>
                </a:lnTo>
                <a:lnTo>
                  <a:pt x="634796" y="741019"/>
                </a:lnTo>
                <a:lnTo>
                  <a:pt x="634796" y="793686"/>
                </a:lnTo>
                <a:lnTo>
                  <a:pt x="588251" y="786307"/>
                </a:lnTo>
                <a:lnTo>
                  <a:pt x="544893" y="770928"/>
                </a:lnTo>
                <a:lnTo>
                  <a:pt x="505510" y="748334"/>
                </a:lnTo>
                <a:lnTo>
                  <a:pt x="470916" y="719340"/>
                </a:lnTo>
                <a:lnTo>
                  <a:pt x="441909" y="684745"/>
                </a:lnTo>
                <a:lnTo>
                  <a:pt x="419315" y="645363"/>
                </a:lnTo>
                <a:lnTo>
                  <a:pt x="403936" y="602005"/>
                </a:lnTo>
                <a:lnTo>
                  <a:pt x="396557" y="555459"/>
                </a:lnTo>
                <a:lnTo>
                  <a:pt x="449237" y="555459"/>
                </a:lnTo>
                <a:lnTo>
                  <a:pt x="456679" y="548017"/>
                </a:lnTo>
                <a:lnTo>
                  <a:pt x="456679" y="529628"/>
                </a:lnTo>
                <a:lnTo>
                  <a:pt x="449237" y="522185"/>
                </a:lnTo>
                <a:lnTo>
                  <a:pt x="396621" y="522185"/>
                </a:lnTo>
                <a:lnTo>
                  <a:pt x="397154" y="514057"/>
                </a:lnTo>
                <a:lnTo>
                  <a:pt x="397929" y="505955"/>
                </a:lnTo>
                <a:lnTo>
                  <a:pt x="400672" y="488899"/>
                </a:lnTo>
                <a:lnTo>
                  <a:pt x="394512" y="480352"/>
                </a:lnTo>
                <a:lnTo>
                  <a:pt x="385432" y="478904"/>
                </a:lnTo>
                <a:lnTo>
                  <a:pt x="378790" y="479132"/>
                </a:lnTo>
                <a:lnTo>
                  <a:pt x="372999" y="481825"/>
                </a:lnTo>
                <a:lnTo>
                  <a:pt x="362915" y="527240"/>
                </a:lnTo>
                <a:lnTo>
                  <a:pt x="362686" y="538822"/>
                </a:lnTo>
                <a:lnTo>
                  <a:pt x="366471" y="585597"/>
                </a:lnTo>
                <a:lnTo>
                  <a:pt x="377431" y="629983"/>
                </a:lnTo>
                <a:lnTo>
                  <a:pt x="394970" y="671398"/>
                </a:lnTo>
                <a:lnTo>
                  <a:pt x="418477" y="709231"/>
                </a:lnTo>
                <a:lnTo>
                  <a:pt x="447357" y="742899"/>
                </a:lnTo>
                <a:lnTo>
                  <a:pt x="481012" y="771779"/>
                </a:lnTo>
                <a:lnTo>
                  <a:pt x="518845" y="795286"/>
                </a:lnTo>
                <a:lnTo>
                  <a:pt x="560260" y="812812"/>
                </a:lnTo>
                <a:lnTo>
                  <a:pt x="604659" y="823772"/>
                </a:lnTo>
                <a:lnTo>
                  <a:pt x="651433" y="827557"/>
                </a:lnTo>
                <a:lnTo>
                  <a:pt x="698207" y="823772"/>
                </a:lnTo>
                <a:lnTo>
                  <a:pt x="742607" y="812812"/>
                </a:lnTo>
                <a:lnTo>
                  <a:pt x="784021" y="795286"/>
                </a:lnTo>
                <a:lnTo>
                  <a:pt x="821855" y="771779"/>
                </a:lnTo>
                <a:lnTo>
                  <a:pt x="855510" y="742899"/>
                </a:lnTo>
                <a:lnTo>
                  <a:pt x="884389" y="709231"/>
                </a:lnTo>
                <a:lnTo>
                  <a:pt x="907897" y="671398"/>
                </a:lnTo>
                <a:lnTo>
                  <a:pt x="925436" y="629983"/>
                </a:lnTo>
                <a:lnTo>
                  <a:pt x="936396" y="585597"/>
                </a:lnTo>
                <a:lnTo>
                  <a:pt x="940181" y="53882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794690" y="5006308"/>
            <a:ext cx="223520" cy="392430"/>
          </a:xfrm>
          <a:custGeom>
            <a:avLst/>
            <a:gdLst/>
            <a:ahLst/>
            <a:cxnLst/>
            <a:rect l="l" t="t" r="r" b="b"/>
            <a:pathLst>
              <a:path w="223520" h="392429">
                <a:moveTo>
                  <a:pt x="186318" y="0"/>
                </a:moveTo>
                <a:lnTo>
                  <a:pt x="36669" y="0"/>
                </a:lnTo>
                <a:lnTo>
                  <a:pt x="22409" y="2886"/>
                </a:lnTo>
                <a:lnTo>
                  <a:pt x="10752" y="10753"/>
                </a:lnTo>
                <a:lnTo>
                  <a:pt x="2886" y="22413"/>
                </a:lnTo>
                <a:lnTo>
                  <a:pt x="0" y="36679"/>
                </a:lnTo>
                <a:lnTo>
                  <a:pt x="0" y="384312"/>
                </a:lnTo>
                <a:lnTo>
                  <a:pt x="7528" y="391851"/>
                </a:lnTo>
                <a:lnTo>
                  <a:pt x="26135" y="391851"/>
                </a:lnTo>
                <a:lnTo>
                  <a:pt x="33674" y="384312"/>
                </a:lnTo>
                <a:lnTo>
                  <a:pt x="33674" y="35025"/>
                </a:lnTo>
                <a:lnTo>
                  <a:pt x="35014" y="33684"/>
                </a:lnTo>
                <a:lnTo>
                  <a:pt x="187983" y="33684"/>
                </a:lnTo>
                <a:lnTo>
                  <a:pt x="189324" y="35025"/>
                </a:lnTo>
                <a:lnTo>
                  <a:pt x="189324" y="384312"/>
                </a:lnTo>
                <a:lnTo>
                  <a:pt x="196852" y="391851"/>
                </a:lnTo>
                <a:lnTo>
                  <a:pt x="206161" y="391851"/>
                </a:lnTo>
                <a:lnTo>
                  <a:pt x="215469" y="391851"/>
                </a:lnTo>
                <a:lnTo>
                  <a:pt x="222998" y="384312"/>
                </a:lnTo>
                <a:lnTo>
                  <a:pt x="222998" y="36679"/>
                </a:lnTo>
                <a:lnTo>
                  <a:pt x="220112" y="22413"/>
                </a:lnTo>
                <a:lnTo>
                  <a:pt x="212244" y="10753"/>
                </a:lnTo>
                <a:lnTo>
                  <a:pt x="200584" y="2886"/>
                </a:lnTo>
                <a:lnTo>
                  <a:pt x="186318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2352111" y="4971314"/>
            <a:ext cx="223520" cy="427355"/>
          </a:xfrm>
          <a:custGeom>
            <a:avLst/>
            <a:gdLst/>
            <a:ahLst/>
            <a:cxnLst/>
            <a:rect l="l" t="t" r="r" b="b"/>
            <a:pathLst>
              <a:path w="223520" h="427354">
                <a:moveTo>
                  <a:pt x="186318" y="0"/>
                </a:moveTo>
                <a:lnTo>
                  <a:pt x="36658" y="0"/>
                </a:lnTo>
                <a:lnTo>
                  <a:pt x="22400" y="2886"/>
                </a:lnTo>
                <a:lnTo>
                  <a:pt x="10747" y="10752"/>
                </a:lnTo>
                <a:lnTo>
                  <a:pt x="2884" y="22409"/>
                </a:lnTo>
                <a:lnTo>
                  <a:pt x="0" y="36669"/>
                </a:lnTo>
                <a:lnTo>
                  <a:pt x="0" y="419306"/>
                </a:lnTo>
                <a:lnTo>
                  <a:pt x="7528" y="426845"/>
                </a:lnTo>
                <a:lnTo>
                  <a:pt x="26135" y="426845"/>
                </a:lnTo>
                <a:lnTo>
                  <a:pt x="33674" y="419306"/>
                </a:lnTo>
                <a:lnTo>
                  <a:pt x="33674" y="35025"/>
                </a:lnTo>
                <a:lnTo>
                  <a:pt x="35014" y="33684"/>
                </a:lnTo>
                <a:lnTo>
                  <a:pt x="187973" y="33684"/>
                </a:lnTo>
                <a:lnTo>
                  <a:pt x="189313" y="35025"/>
                </a:lnTo>
                <a:lnTo>
                  <a:pt x="189313" y="419306"/>
                </a:lnTo>
                <a:lnTo>
                  <a:pt x="196852" y="426845"/>
                </a:lnTo>
                <a:lnTo>
                  <a:pt x="206150" y="426845"/>
                </a:lnTo>
                <a:lnTo>
                  <a:pt x="215459" y="426845"/>
                </a:lnTo>
                <a:lnTo>
                  <a:pt x="222987" y="419306"/>
                </a:lnTo>
                <a:lnTo>
                  <a:pt x="222987" y="36669"/>
                </a:lnTo>
                <a:lnTo>
                  <a:pt x="220103" y="22409"/>
                </a:lnTo>
                <a:lnTo>
                  <a:pt x="212239" y="10752"/>
                </a:lnTo>
                <a:lnTo>
                  <a:pt x="200582" y="2886"/>
                </a:lnTo>
                <a:lnTo>
                  <a:pt x="186318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758930" y="4527136"/>
            <a:ext cx="831215" cy="871219"/>
          </a:xfrm>
          <a:custGeom>
            <a:avLst/>
            <a:gdLst/>
            <a:ahLst/>
            <a:cxnLst/>
            <a:rect l="l" t="t" r="r" b="b"/>
            <a:pathLst>
              <a:path w="831215" h="871220">
                <a:moveTo>
                  <a:pt x="541235" y="323532"/>
                </a:moveTo>
                <a:lnTo>
                  <a:pt x="538340" y="309270"/>
                </a:lnTo>
                <a:lnTo>
                  <a:pt x="530479" y="297611"/>
                </a:lnTo>
                <a:lnTo>
                  <a:pt x="518820" y="289750"/>
                </a:lnTo>
                <a:lnTo>
                  <a:pt x="504558" y="286854"/>
                </a:lnTo>
                <a:lnTo>
                  <a:pt x="354901" y="286854"/>
                </a:lnTo>
                <a:lnTo>
                  <a:pt x="340639" y="289750"/>
                </a:lnTo>
                <a:lnTo>
                  <a:pt x="328980" y="297611"/>
                </a:lnTo>
                <a:lnTo>
                  <a:pt x="321119" y="309270"/>
                </a:lnTo>
                <a:lnTo>
                  <a:pt x="318236" y="323532"/>
                </a:lnTo>
                <a:lnTo>
                  <a:pt x="318236" y="863485"/>
                </a:lnTo>
                <a:lnTo>
                  <a:pt x="325767" y="871029"/>
                </a:lnTo>
                <a:lnTo>
                  <a:pt x="344373" y="871029"/>
                </a:lnTo>
                <a:lnTo>
                  <a:pt x="351904" y="863485"/>
                </a:lnTo>
                <a:lnTo>
                  <a:pt x="351904" y="321881"/>
                </a:lnTo>
                <a:lnTo>
                  <a:pt x="353263" y="320548"/>
                </a:lnTo>
                <a:lnTo>
                  <a:pt x="506222" y="320548"/>
                </a:lnTo>
                <a:lnTo>
                  <a:pt x="507555" y="321881"/>
                </a:lnTo>
                <a:lnTo>
                  <a:pt x="507555" y="863485"/>
                </a:lnTo>
                <a:lnTo>
                  <a:pt x="515086" y="871029"/>
                </a:lnTo>
                <a:lnTo>
                  <a:pt x="524395" y="871029"/>
                </a:lnTo>
                <a:lnTo>
                  <a:pt x="533692" y="871029"/>
                </a:lnTo>
                <a:lnTo>
                  <a:pt x="541235" y="863485"/>
                </a:lnTo>
                <a:lnTo>
                  <a:pt x="541235" y="323532"/>
                </a:lnTo>
                <a:close/>
              </a:path>
              <a:path w="831215" h="871220">
                <a:moveTo>
                  <a:pt x="830859" y="263029"/>
                </a:moveTo>
                <a:lnTo>
                  <a:pt x="823442" y="226364"/>
                </a:lnTo>
                <a:lnTo>
                  <a:pt x="807288" y="202425"/>
                </a:lnTo>
                <a:lnTo>
                  <a:pt x="803224" y="196392"/>
                </a:lnTo>
                <a:lnTo>
                  <a:pt x="797179" y="192316"/>
                </a:lnTo>
                <a:lnTo>
                  <a:pt x="797179" y="263029"/>
                </a:lnTo>
                <a:lnTo>
                  <a:pt x="792403" y="286588"/>
                </a:lnTo>
                <a:lnTo>
                  <a:pt x="779411" y="305854"/>
                </a:lnTo>
                <a:lnTo>
                  <a:pt x="760145" y="318846"/>
                </a:lnTo>
                <a:lnTo>
                  <a:pt x="736587" y="323621"/>
                </a:lnTo>
                <a:lnTo>
                  <a:pt x="713028" y="318846"/>
                </a:lnTo>
                <a:lnTo>
                  <a:pt x="693762" y="305854"/>
                </a:lnTo>
                <a:lnTo>
                  <a:pt x="680770" y="286588"/>
                </a:lnTo>
                <a:lnTo>
                  <a:pt x="675995" y="263029"/>
                </a:lnTo>
                <a:lnTo>
                  <a:pt x="680770" y="239458"/>
                </a:lnTo>
                <a:lnTo>
                  <a:pt x="693762" y="220192"/>
                </a:lnTo>
                <a:lnTo>
                  <a:pt x="713028" y="207200"/>
                </a:lnTo>
                <a:lnTo>
                  <a:pt x="719874" y="205816"/>
                </a:lnTo>
                <a:lnTo>
                  <a:pt x="736587" y="202425"/>
                </a:lnTo>
                <a:lnTo>
                  <a:pt x="760145" y="207200"/>
                </a:lnTo>
                <a:lnTo>
                  <a:pt x="779411" y="220192"/>
                </a:lnTo>
                <a:lnTo>
                  <a:pt x="792403" y="239458"/>
                </a:lnTo>
                <a:lnTo>
                  <a:pt x="797179" y="263029"/>
                </a:lnTo>
                <a:lnTo>
                  <a:pt x="797179" y="192316"/>
                </a:lnTo>
                <a:lnTo>
                  <a:pt x="773252" y="176161"/>
                </a:lnTo>
                <a:lnTo>
                  <a:pt x="736587" y="168744"/>
                </a:lnTo>
                <a:lnTo>
                  <a:pt x="714476" y="171373"/>
                </a:lnTo>
                <a:lnTo>
                  <a:pt x="694245" y="178841"/>
                </a:lnTo>
                <a:lnTo>
                  <a:pt x="676503" y="190538"/>
                </a:lnTo>
                <a:lnTo>
                  <a:pt x="661822" y="205816"/>
                </a:lnTo>
                <a:lnTo>
                  <a:pt x="559485" y="152196"/>
                </a:lnTo>
                <a:lnTo>
                  <a:pt x="502666" y="122428"/>
                </a:lnTo>
                <a:lnTo>
                  <a:pt x="504507" y="115658"/>
                </a:lnTo>
                <a:lnTo>
                  <a:pt x="505853" y="108699"/>
                </a:lnTo>
                <a:lnTo>
                  <a:pt x="506679" y="101561"/>
                </a:lnTo>
                <a:lnTo>
                  <a:pt x="506958" y="94284"/>
                </a:lnTo>
                <a:lnTo>
                  <a:pt x="499541" y="57619"/>
                </a:lnTo>
                <a:lnTo>
                  <a:pt x="483387" y="33680"/>
                </a:lnTo>
                <a:lnTo>
                  <a:pt x="479310" y="27635"/>
                </a:lnTo>
                <a:lnTo>
                  <a:pt x="473278" y="23571"/>
                </a:lnTo>
                <a:lnTo>
                  <a:pt x="473278" y="94284"/>
                </a:lnTo>
                <a:lnTo>
                  <a:pt x="468617" y="117322"/>
                </a:lnTo>
                <a:lnTo>
                  <a:pt x="468515" y="117843"/>
                </a:lnTo>
                <a:lnTo>
                  <a:pt x="455510" y="137109"/>
                </a:lnTo>
                <a:lnTo>
                  <a:pt x="436245" y="150114"/>
                </a:lnTo>
                <a:lnTo>
                  <a:pt x="412673" y="154876"/>
                </a:lnTo>
                <a:lnTo>
                  <a:pt x="389115" y="150114"/>
                </a:lnTo>
                <a:lnTo>
                  <a:pt x="369849" y="137109"/>
                </a:lnTo>
                <a:lnTo>
                  <a:pt x="356857" y="117843"/>
                </a:lnTo>
                <a:lnTo>
                  <a:pt x="352082" y="94284"/>
                </a:lnTo>
                <a:lnTo>
                  <a:pt x="356857" y="70713"/>
                </a:lnTo>
                <a:lnTo>
                  <a:pt x="369849" y="51447"/>
                </a:lnTo>
                <a:lnTo>
                  <a:pt x="389115" y="38455"/>
                </a:lnTo>
                <a:lnTo>
                  <a:pt x="412673" y="33680"/>
                </a:lnTo>
                <a:lnTo>
                  <a:pt x="436245" y="38455"/>
                </a:lnTo>
                <a:lnTo>
                  <a:pt x="455510" y="51447"/>
                </a:lnTo>
                <a:lnTo>
                  <a:pt x="468515" y="70713"/>
                </a:lnTo>
                <a:lnTo>
                  <a:pt x="473278" y="94284"/>
                </a:lnTo>
                <a:lnTo>
                  <a:pt x="473278" y="23571"/>
                </a:lnTo>
                <a:lnTo>
                  <a:pt x="449338" y="7416"/>
                </a:lnTo>
                <a:lnTo>
                  <a:pt x="412673" y="0"/>
                </a:lnTo>
                <a:lnTo>
                  <a:pt x="376021" y="7416"/>
                </a:lnTo>
                <a:lnTo>
                  <a:pt x="346049" y="27635"/>
                </a:lnTo>
                <a:lnTo>
                  <a:pt x="325818" y="57619"/>
                </a:lnTo>
                <a:lnTo>
                  <a:pt x="318401" y="94284"/>
                </a:lnTo>
                <a:lnTo>
                  <a:pt x="319125" y="106019"/>
                </a:lnTo>
                <a:lnTo>
                  <a:pt x="321271" y="117322"/>
                </a:lnTo>
                <a:lnTo>
                  <a:pt x="324713" y="128117"/>
                </a:lnTo>
                <a:lnTo>
                  <a:pt x="329374" y="138303"/>
                </a:lnTo>
                <a:lnTo>
                  <a:pt x="156730" y="275856"/>
                </a:lnTo>
                <a:lnTo>
                  <a:pt x="154876" y="274485"/>
                </a:lnTo>
                <a:lnTo>
                  <a:pt x="154876" y="346303"/>
                </a:lnTo>
                <a:lnTo>
                  <a:pt x="150101" y="369862"/>
                </a:lnTo>
                <a:lnTo>
                  <a:pt x="137109" y="389128"/>
                </a:lnTo>
                <a:lnTo>
                  <a:pt x="117843" y="402120"/>
                </a:lnTo>
                <a:lnTo>
                  <a:pt x="94272" y="406895"/>
                </a:lnTo>
                <a:lnTo>
                  <a:pt x="70713" y="402120"/>
                </a:lnTo>
                <a:lnTo>
                  <a:pt x="51460" y="389128"/>
                </a:lnTo>
                <a:lnTo>
                  <a:pt x="38455" y="369862"/>
                </a:lnTo>
                <a:lnTo>
                  <a:pt x="33680" y="346303"/>
                </a:lnTo>
                <a:lnTo>
                  <a:pt x="38277" y="323621"/>
                </a:lnTo>
                <a:lnTo>
                  <a:pt x="38341" y="323265"/>
                </a:lnTo>
                <a:lnTo>
                  <a:pt x="38455" y="322732"/>
                </a:lnTo>
                <a:lnTo>
                  <a:pt x="51460" y="303466"/>
                </a:lnTo>
                <a:lnTo>
                  <a:pt x="70713" y="290474"/>
                </a:lnTo>
                <a:lnTo>
                  <a:pt x="94272" y="285699"/>
                </a:lnTo>
                <a:lnTo>
                  <a:pt x="117843" y="290474"/>
                </a:lnTo>
                <a:lnTo>
                  <a:pt x="137109" y="303466"/>
                </a:lnTo>
                <a:lnTo>
                  <a:pt x="150101" y="322732"/>
                </a:lnTo>
                <a:lnTo>
                  <a:pt x="154876" y="346303"/>
                </a:lnTo>
                <a:lnTo>
                  <a:pt x="154876" y="274485"/>
                </a:lnTo>
                <a:lnTo>
                  <a:pt x="143319" y="265899"/>
                </a:lnTo>
                <a:lnTo>
                  <a:pt x="128244" y="258394"/>
                </a:lnTo>
                <a:lnTo>
                  <a:pt x="111810" y="253669"/>
                </a:lnTo>
                <a:lnTo>
                  <a:pt x="94272" y="252018"/>
                </a:lnTo>
                <a:lnTo>
                  <a:pt x="57619" y="259435"/>
                </a:lnTo>
                <a:lnTo>
                  <a:pt x="27647" y="279666"/>
                </a:lnTo>
                <a:lnTo>
                  <a:pt x="7416" y="309638"/>
                </a:lnTo>
                <a:lnTo>
                  <a:pt x="0" y="346303"/>
                </a:lnTo>
                <a:lnTo>
                  <a:pt x="7416" y="382968"/>
                </a:lnTo>
                <a:lnTo>
                  <a:pt x="27647" y="412940"/>
                </a:lnTo>
                <a:lnTo>
                  <a:pt x="57619" y="433158"/>
                </a:lnTo>
                <a:lnTo>
                  <a:pt x="94272" y="440575"/>
                </a:lnTo>
                <a:lnTo>
                  <a:pt x="130937" y="433158"/>
                </a:lnTo>
                <a:lnTo>
                  <a:pt x="160909" y="412940"/>
                </a:lnTo>
                <a:lnTo>
                  <a:pt x="164985" y="406895"/>
                </a:lnTo>
                <a:lnTo>
                  <a:pt x="181140" y="382968"/>
                </a:lnTo>
                <a:lnTo>
                  <a:pt x="188556" y="346303"/>
                </a:lnTo>
                <a:lnTo>
                  <a:pt x="187820" y="334568"/>
                </a:lnTo>
                <a:lnTo>
                  <a:pt x="185762" y="323621"/>
                </a:lnTo>
                <a:lnTo>
                  <a:pt x="185686" y="323265"/>
                </a:lnTo>
                <a:lnTo>
                  <a:pt x="182245" y="312483"/>
                </a:lnTo>
                <a:lnTo>
                  <a:pt x="177596" y="302298"/>
                </a:lnTo>
                <a:lnTo>
                  <a:pt x="198424" y="285699"/>
                </a:lnTo>
                <a:lnTo>
                  <a:pt x="210794" y="275856"/>
                </a:lnTo>
                <a:lnTo>
                  <a:pt x="350253" y="164731"/>
                </a:lnTo>
                <a:lnTo>
                  <a:pt x="363664" y="174688"/>
                </a:lnTo>
                <a:lnTo>
                  <a:pt x="378726" y="182181"/>
                </a:lnTo>
                <a:lnTo>
                  <a:pt x="395160" y="186918"/>
                </a:lnTo>
                <a:lnTo>
                  <a:pt x="412673" y="188569"/>
                </a:lnTo>
                <a:lnTo>
                  <a:pt x="434568" y="185991"/>
                </a:lnTo>
                <a:lnTo>
                  <a:pt x="454621" y="178663"/>
                </a:lnTo>
                <a:lnTo>
                  <a:pt x="472274" y="167195"/>
                </a:lnTo>
                <a:lnTo>
                  <a:pt x="474675" y="164731"/>
                </a:lnTo>
                <a:lnTo>
                  <a:pt x="484301" y="154876"/>
                </a:lnTo>
                <a:lnTo>
                  <a:pt x="486918" y="152196"/>
                </a:lnTo>
                <a:lnTo>
                  <a:pt x="646379" y="235737"/>
                </a:lnTo>
                <a:lnTo>
                  <a:pt x="644639" y="242316"/>
                </a:lnTo>
                <a:lnTo>
                  <a:pt x="643369" y="249072"/>
                </a:lnTo>
                <a:lnTo>
                  <a:pt x="642581" y="255968"/>
                </a:lnTo>
                <a:lnTo>
                  <a:pt x="642315" y="263029"/>
                </a:lnTo>
                <a:lnTo>
                  <a:pt x="649732" y="299681"/>
                </a:lnTo>
                <a:lnTo>
                  <a:pt x="669950" y="329653"/>
                </a:lnTo>
                <a:lnTo>
                  <a:pt x="699922" y="349885"/>
                </a:lnTo>
                <a:lnTo>
                  <a:pt x="736587" y="357301"/>
                </a:lnTo>
                <a:lnTo>
                  <a:pt x="773252" y="349885"/>
                </a:lnTo>
                <a:lnTo>
                  <a:pt x="803224" y="329653"/>
                </a:lnTo>
                <a:lnTo>
                  <a:pt x="807288" y="323621"/>
                </a:lnTo>
                <a:lnTo>
                  <a:pt x="823442" y="299681"/>
                </a:lnTo>
                <a:lnTo>
                  <a:pt x="830859" y="26302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837344" y="6087243"/>
            <a:ext cx="915669" cy="972819"/>
          </a:xfrm>
          <a:custGeom>
            <a:avLst/>
            <a:gdLst/>
            <a:ahLst/>
            <a:cxnLst/>
            <a:rect l="l" t="t" r="r" b="b"/>
            <a:pathLst>
              <a:path w="915669" h="972820">
                <a:moveTo>
                  <a:pt x="833894" y="407746"/>
                </a:moveTo>
                <a:lnTo>
                  <a:pt x="833323" y="407187"/>
                </a:lnTo>
                <a:lnTo>
                  <a:pt x="831088" y="368388"/>
                </a:lnTo>
                <a:lnTo>
                  <a:pt x="822871" y="321449"/>
                </a:lnTo>
                <a:lnTo>
                  <a:pt x="809548" y="276466"/>
                </a:lnTo>
                <a:lnTo>
                  <a:pt x="799566" y="252907"/>
                </a:lnTo>
                <a:lnTo>
                  <a:pt x="799566" y="400304"/>
                </a:lnTo>
                <a:lnTo>
                  <a:pt x="639076" y="400304"/>
                </a:lnTo>
                <a:lnTo>
                  <a:pt x="635266" y="337883"/>
                </a:lnTo>
                <a:lnTo>
                  <a:pt x="621982" y="268541"/>
                </a:lnTo>
                <a:lnTo>
                  <a:pt x="606145" y="220700"/>
                </a:lnTo>
                <a:lnTo>
                  <a:pt x="631494" y="213334"/>
                </a:lnTo>
                <a:lnTo>
                  <a:pt x="673430" y="195453"/>
                </a:lnTo>
                <a:lnTo>
                  <a:pt x="702424" y="178765"/>
                </a:lnTo>
                <a:lnTo>
                  <a:pt x="711428" y="172123"/>
                </a:lnTo>
                <a:lnTo>
                  <a:pt x="731774" y="197891"/>
                </a:lnTo>
                <a:lnTo>
                  <a:pt x="755586" y="236728"/>
                </a:lnTo>
                <a:lnTo>
                  <a:pt x="774750" y="278409"/>
                </a:lnTo>
                <a:lnTo>
                  <a:pt x="788873" y="322580"/>
                </a:lnTo>
                <a:lnTo>
                  <a:pt x="797610" y="368884"/>
                </a:lnTo>
                <a:lnTo>
                  <a:pt x="799566" y="400304"/>
                </a:lnTo>
                <a:lnTo>
                  <a:pt x="799566" y="252907"/>
                </a:lnTo>
                <a:lnTo>
                  <a:pt x="791451" y="233743"/>
                </a:lnTo>
                <a:lnTo>
                  <a:pt x="768896" y="193586"/>
                </a:lnTo>
                <a:lnTo>
                  <a:pt x="742175" y="156311"/>
                </a:lnTo>
                <a:lnTo>
                  <a:pt x="729005" y="141630"/>
                </a:lnTo>
                <a:lnTo>
                  <a:pt x="725601" y="136702"/>
                </a:lnTo>
                <a:lnTo>
                  <a:pt x="723226" y="135191"/>
                </a:lnTo>
                <a:lnTo>
                  <a:pt x="711631" y="122250"/>
                </a:lnTo>
                <a:lnTo>
                  <a:pt x="688771" y="101752"/>
                </a:lnTo>
                <a:lnTo>
                  <a:pt x="688771" y="147383"/>
                </a:lnTo>
                <a:lnTo>
                  <a:pt x="674446" y="157048"/>
                </a:lnTo>
                <a:lnTo>
                  <a:pt x="637908" y="175196"/>
                </a:lnTo>
                <a:lnTo>
                  <a:pt x="606094" y="185851"/>
                </a:lnTo>
                <a:lnTo>
                  <a:pt x="606094" y="433578"/>
                </a:lnTo>
                <a:lnTo>
                  <a:pt x="604507" y="470242"/>
                </a:lnTo>
                <a:lnTo>
                  <a:pt x="597598" y="521055"/>
                </a:lnTo>
                <a:lnTo>
                  <a:pt x="586105" y="569290"/>
                </a:lnTo>
                <a:lnTo>
                  <a:pt x="573773" y="604291"/>
                </a:lnTo>
                <a:lnTo>
                  <a:pt x="549198" y="598944"/>
                </a:lnTo>
                <a:lnTo>
                  <a:pt x="507352" y="592810"/>
                </a:lnTo>
                <a:lnTo>
                  <a:pt x="463219" y="589127"/>
                </a:lnTo>
                <a:lnTo>
                  <a:pt x="433590" y="588340"/>
                </a:lnTo>
                <a:lnTo>
                  <a:pt x="433590" y="433578"/>
                </a:lnTo>
                <a:lnTo>
                  <a:pt x="606094" y="433578"/>
                </a:lnTo>
                <a:lnTo>
                  <a:pt x="606094" y="185851"/>
                </a:lnTo>
                <a:lnTo>
                  <a:pt x="605713" y="185978"/>
                </a:lnTo>
                <a:lnTo>
                  <a:pt x="605713" y="400304"/>
                </a:lnTo>
                <a:lnTo>
                  <a:pt x="433590" y="400304"/>
                </a:lnTo>
                <a:lnTo>
                  <a:pt x="433590" y="245122"/>
                </a:lnTo>
                <a:lnTo>
                  <a:pt x="504355" y="241414"/>
                </a:lnTo>
                <a:lnTo>
                  <a:pt x="573620" y="229908"/>
                </a:lnTo>
                <a:lnTo>
                  <a:pt x="587095" y="267233"/>
                </a:lnTo>
                <a:lnTo>
                  <a:pt x="601510" y="336638"/>
                </a:lnTo>
                <a:lnTo>
                  <a:pt x="605713" y="400304"/>
                </a:lnTo>
                <a:lnTo>
                  <a:pt x="605713" y="185978"/>
                </a:lnTo>
                <a:lnTo>
                  <a:pt x="593305" y="190131"/>
                </a:lnTo>
                <a:lnTo>
                  <a:pt x="577418" y="157022"/>
                </a:lnTo>
                <a:lnTo>
                  <a:pt x="560311" y="130327"/>
                </a:lnTo>
                <a:lnTo>
                  <a:pt x="560311" y="197764"/>
                </a:lnTo>
                <a:lnTo>
                  <a:pt x="510857" y="207149"/>
                </a:lnTo>
                <a:lnTo>
                  <a:pt x="433590" y="211721"/>
                </a:lnTo>
                <a:lnTo>
                  <a:pt x="433590" y="45897"/>
                </a:lnTo>
                <a:lnTo>
                  <a:pt x="482574" y="86423"/>
                </a:lnTo>
                <a:lnTo>
                  <a:pt x="511289" y="118313"/>
                </a:lnTo>
                <a:lnTo>
                  <a:pt x="539750" y="158673"/>
                </a:lnTo>
                <a:lnTo>
                  <a:pt x="560311" y="197764"/>
                </a:lnTo>
                <a:lnTo>
                  <a:pt x="560311" y="130327"/>
                </a:lnTo>
                <a:lnTo>
                  <a:pt x="549783" y="113893"/>
                </a:lnTo>
                <a:lnTo>
                  <a:pt x="521004" y="78549"/>
                </a:lnTo>
                <a:lnTo>
                  <a:pt x="492937" y="50495"/>
                </a:lnTo>
                <a:lnTo>
                  <a:pt x="478980" y="38912"/>
                </a:lnTo>
                <a:lnTo>
                  <a:pt x="511302" y="45008"/>
                </a:lnTo>
                <a:lnTo>
                  <a:pt x="555472" y="59131"/>
                </a:lnTo>
                <a:lnTo>
                  <a:pt x="597154" y="78282"/>
                </a:lnTo>
                <a:lnTo>
                  <a:pt x="635990" y="102108"/>
                </a:lnTo>
                <a:lnTo>
                  <a:pt x="671614" y="130213"/>
                </a:lnTo>
                <a:lnTo>
                  <a:pt x="688771" y="147383"/>
                </a:lnTo>
                <a:lnTo>
                  <a:pt x="688771" y="101752"/>
                </a:lnTo>
                <a:lnTo>
                  <a:pt x="640295" y="64998"/>
                </a:lnTo>
                <a:lnTo>
                  <a:pt x="600138" y="42443"/>
                </a:lnTo>
                <a:lnTo>
                  <a:pt x="557415" y="24345"/>
                </a:lnTo>
                <a:lnTo>
                  <a:pt x="512419" y="11036"/>
                </a:lnTo>
                <a:lnTo>
                  <a:pt x="465493" y="2806"/>
                </a:lnTo>
                <a:lnTo>
                  <a:pt x="426694" y="571"/>
                </a:lnTo>
                <a:lnTo>
                  <a:pt x="426135" y="0"/>
                </a:lnTo>
                <a:lnTo>
                  <a:pt x="417741" y="0"/>
                </a:lnTo>
                <a:lnTo>
                  <a:pt x="416941" y="0"/>
                </a:lnTo>
                <a:lnTo>
                  <a:pt x="416153" y="0"/>
                </a:lnTo>
                <a:lnTo>
                  <a:pt x="407758" y="0"/>
                </a:lnTo>
                <a:lnTo>
                  <a:pt x="407187" y="571"/>
                </a:lnTo>
                <a:lnTo>
                  <a:pt x="400304" y="977"/>
                </a:lnTo>
                <a:lnTo>
                  <a:pt x="400304" y="45897"/>
                </a:lnTo>
                <a:lnTo>
                  <a:pt x="400304" y="211721"/>
                </a:lnTo>
                <a:lnTo>
                  <a:pt x="400304" y="245122"/>
                </a:lnTo>
                <a:lnTo>
                  <a:pt x="400304" y="400304"/>
                </a:lnTo>
                <a:lnTo>
                  <a:pt x="400304" y="433578"/>
                </a:lnTo>
                <a:lnTo>
                  <a:pt x="400304" y="588772"/>
                </a:lnTo>
                <a:lnTo>
                  <a:pt x="329526" y="592455"/>
                </a:lnTo>
                <a:lnTo>
                  <a:pt x="260019" y="604012"/>
                </a:lnTo>
                <a:lnTo>
                  <a:pt x="236651" y="523290"/>
                </a:lnTo>
                <a:lnTo>
                  <a:pt x="229476" y="471487"/>
                </a:lnTo>
                <a:lnTo>
                  <a:pt x="227965" y="437311"/>
                </a:lnTo>
                <a:lnTo>
                  <a:pt x="227965" y="613117"/>
                </a:lnTo>
                <a:lnTo>
                  <a:pt x="202399" y="620547"/>
                </a:lnTo>
                <a:lnTo>
                  <a:pt x="160464" y="638429"/>
                </a:lnTo>
                <a:lnTo>
                  <a:pt x="131470" y="655116"/>
                </a:lnTo>
                <a:lnTo>
                  <a:pt x="122199" y="661974"/>
                </a:lnTo>
                <a:lnTo>
                  <a:pt x="99682" y="632650"/>
                </a:lnTo>
                <a:lnTo>
                  <a:pt x="76581" y="593979"/>
                </a:lnTo>
                <a:lnTo>
                  <a:pt x="58089" y="552665"/>
                </a:lnTo>
                <a:lnTo>
                  <a:pt x="44513" y="509143"/>
                </a:lnTo>
                <a:lnTo>
                  <a:pt x="36144" y="463765"/>
                </a:lnTo>
                <a:lnTo>
                  <a:pt x="34290" y="433578"/>
                </a:lnTo>
                <a:lnTo>
                  <a:pt x="194538" y="433578"/>
                </a:lnTo>
                <a:lnTo>
                  <a:pt x="196380" y="475056"/>
                </a:lnTo>
                <a:lnTo>
                  <a:pt x="204089" y="530326"/>
                </a:lnTo>
                <a:lnTo>
                  <a:pt x="216928" y="582688"/>
                </a:lnTo>
                <a:lnTo>
                  <a:pt x="227965" y="613117"/>
                </a:lnTo>
                <a:lnTo>
                  <a:pt x="227965" y="437311"/>
                </a:lnTo>
                <a:lnTo>
                  <a:pt x="227799" y="433578"/>
                </a:lnTo>
                <a:lnTo>
                  <a:pt x="400304" y="433578"/>
                </a:lnTo>
                <a:lnTo>
                  <a:pt x="400304" y="400304"/>
                </a:lnTo>
                <a:lnTo>
                  <a:pt x="228180" y="400304"/>
                </a:lnTo>
                <a:lnTo>
                  <a:pt x="232384" y="336638"/>
                </a:lnTo>
                <a:lnTo>
                  <a:pt x="246811" y="267233"/>
                </a:lnTo>
                <a:lnTo>
                  <a:pt x="260261" y="229908"/>
                </a:lnTo>
                <a:lnTo>
                  <a:pt x="329526" y="241414"/>
                </a:lnTo>
                <a:lnTo>
                  <a:pt x="400304" y="245122"/>
                </a:lnTo>
                <a:lnTo>
                  <a:pt x="400304" y="211721"/>
                </a:lnTo>
                <a:lnTo>
                  <a:pt x="323913" y="207175"/>
                </a:lnTo>
                <a:lnTo>
                  <a:pt x="273634" y="197637"/>
                </a:lnTo>
                <a:lnTo>
                  <a:pt x="294144" y="158673"/>
                </a:lnTo>
                <a:lnTo>
                  <a:pt x="322605" y="118313"/>
                </a:lnTo>
                <a:lnTo>
                  <a:pt x="351320" y="86423"/>
                </a:lnTo>
                <a:lnTo>
                  <a:pt x="400304" y="45897"/>
                </a:lnTo>
                <a:lnTo>
                  <a:pt x="400304" y="977"/>
                </a:lnTo>
                <a:lnTo>
                  <a:pt x="368376" y="2806"/>
                </a:lnTo>
                <a:lnTo>
                  <a:pt x="354901" y="5181"/>
                </a:lnTo>
                <a:lnTo>
                  <a:pt x="354901" y="38900"/>
                </a:lnTo>
                <a:lnTo>
                  <a:pt x="340956" y="50495"/>
                </a:lnTo>
                <a:lnTo>
                  <a:pt x="312877" y="78549"/>
                </a:lnTo>
                <a:lnTo>
                  <a:pt x="284111" y="113893"/>
                </a:lnTo>
                <a:lnTo>
                  <a:pt x="256476" y="157022"/>
                </a:lnTo>
                <a:lnTo>
                  <a:pt x="240690" y="189890"/>
                </a:lnTo>
                <a:lnTo>
                  <a:pt x="227723" y="185572"/>
                </a:lnTo>
                <a:lnTo>
                  <a:pt x="227723" y="220700"/>
                </a:lnTo>
                <a:lnTo>
                  <a:pt x="211899" y="268541"/>
                </a:lnTo>
                <a:lnTo>
                  <a:pt x="198628" y="337883"/>
                </a:lnTo>
                <a:lnTo>
                  <a:pt x="194805" y="400304"/>
                </a:lnTo>
                <a:lnTo>
                  <a:pt x="34315" y="400304"/>
                </a:lnTo>
                <a:lnTo>
                  <a:pt x="45021" y="322580"/>
                </a:lnTo>
                <a:lnTo>
                  <a:pt x="59156" y="278409"/>
                </a:lnTo>
                <a:lnTo>
                  <a:pt x="78308" y="236728"/>
                </a:lnTo>
                <a:lnTo>
                  <a:pt x="102120" y="197891"/>
                </a:lnTo>
                <a:lnTo>
                  <a:pt x="122453" y="172123"/>
                </a:lnTo>
                <a:lnTo>
                  <a:pt x="131470" y="178765"/>
                </a:lnTo>
                <a:lnTo>
                  <a:pt x="160464" y="195453"/>
                </a:lnTo>
                <a:lnTo>
                  <a:pt x="202399" y="213334"/>
                </a:lnTo>
                <a:lnTo>
                  <a:pt x="227723" y="220700"/>
                </a:lnTo>
                <a:lnTo>
                  <a:pt x="227723" y="185572"/>
                </a:lnTo>
                <a:lnTo>
                  <a:pt x="197053" y="175336"/>
                </a:lnTo>
                <a:lnTo>
                  <a:pt x="160159" y="157213"/>
                </a:lnTo>
                <a:lnTo>
                  <a:pt x="197904" y="102108"/>
                </a:lnTo>
                <a:lnTo>
                  <a:pt x="236728" y="78282"/>
                </a:lnTo>
                <a:lnTo>
                  <a:pt x="278409" y="59131"/>
                </a:lnTo>
                <a:lnTo>
                  <a:pt x="322580" y="45008"/>
                </a:lnTo>
                <a:lnTo>
                  <a:pt x="354901" y="38900"/>
                </a:lnTo>
                <a:lnTo>
                  <a:pt x="354901" y="5181"/>
                </a:lnTo>
                <a:lnTo>
                  <a:pt x="276466" y="24345"/>
                </a:lnTo>
                <a:lnTo>
                  <a:pt x="233743" y="42443"/>
                </a:lnTo>
                <a:lnTo>
                  <a:pt x="193586" y="64998"/>
                </a:lnTo>
                <a:lnTo>
                  <a:pt x="156324" y="91706"/>
                </a:lnTo>
                <a:lnTo>
                  <a:pt x="122262" y="122250"/>
                </a:lnTo>
                <a:lnTo>
                  <a:pt x="110667" y="135178"/>
                </a:lnTo>
                <a:lnTo>
                  <a:pt x="108292" y="136702"/>
                </a:lnTo>
                <a:lnTo>
                  <a:pt x="104876" y="141630"/>
                </a:lnTo>
                <a:lnTo>
                  <a:pt x="91719" y="156311"/>
                </a:lnTo>
                <a:lnTo>
                  <a:pt x="65011" y="193586"/>
                </a:lnTo>
                <a:lnTo>
                  <a:pt x="42443" y="233743"/>
                </a:lnTo>
                <a:lnTo>
                  <a:pt x="24358" y="276466"/>
                </a:lnTo>
                <a:lnTo>
                  <a:pt x="11036" y="321449"/>
                </a:lnTo>
                <a:lnTo>
                  <a:pt x="2819" y="368388"/>
                </a:lnTo>
                <a:lnTo>
                  <a:pt x="571" y="407174"/>
                </a:lnTo>
                <a:lnTo>
                  <a:pt x="0" y="407746"/>
                </a:lnTo>
                <a:lnTo>
                  <a:pt x="0" y="426135"/>
                </a:lnTo>
                <a:lnTo>
                  <a:pt x="546" y="426694"/>
                </a:lnTo>
                <a:lnTo>
                  <a:pt x="2616" y="463638"/>
                </a:lnTo>
                <a:lnTo>
                  <a:pt x="10287" y="509041"/>
                </a:lnTo>
                <a:lnTo>
                  <a:pt x="22758" y="552818"/>
                </a:lnTo>
                <a:lnTo>
                  <a:pt x="39789" y="594652"/>
                </a:lnTo>
                <a:lnTo>
                  <a:pt x="61125" y="634212"/>
                </a:lnTo>
                <a:lnTo>
                  <a:pt x="86499" y="671169"/>
                </a:lnTo>
                <a:lnTo>
                  <a:pt x="106451" y="694461"/>
                </a:lnTo>
                <a:lnTo>
                  <a:pt x="108254" y="697077"/>
                </a:lnTo>
                <a:lnTo>
                  <a:pt x="111137" y="699909"/>
                </a:lnTo>
                <a:lnTo>
                  <a:pt x="115684" y="705205"/>
                </a:lnTo>
                <a:lnTo>
                  <a:pt x="148412" y="735977"/>
                </a:lnTo>
                <a:lnTo>
                  <a:pt x="184442" y="763168"/>
                </a:lnTo>
                <a:lnTo>
                  <a:pt x="223520" y="786460"/>
                </a:lnTo>
                <a:lnTo>
                  <a:pt x="265391" y="805497"/>
                </a:lnTo>
                <a:lnTo>
                  <a:pt x="311238" y="820356"/>
                </a:lnTo>
                <a:lnTo>
                  <a:pt x="314071" y="820547"/>
                </a:lnTo>
                <a:lnTo>
                  <a:pt x="321437" y="820547"/>
                </a:lnTo>
                <a:lnTo>
                  <a:pt x="328180" y="815606"/>
                </a:lnTo>
                <a:lnTo>
                  <a:pt x="330149" y="808164"/>
                </a:lnTo>
                <a:lnTo>
                  <a:pt x="330542" y="801573"/>
                </a:lnTo>
                <a:lnTo>
                  <a:pt x="328447" y="795540"/>
                </a:lnTo>
                <a:lnTo>
                  <a:pt x="324256" y="790740"/>
                </a:lnTo>
                <a:lnTo>
                  <a:pt x="318325" y="787806"/>
                </a:lnTo>
                <a:lnTo>
                  <a:pt x="273862" y="773061"/>
                </a:lnTo>
                <a:lnTo>
                  <a:pt x="232206" y="753351"/>
                </a:lnTo>
                <a:lnTo>
                  <a:pt x="193649" y="729056"/>
                </a:lnTo>
                <a:lnTo>
                  <a:pt x="158521" y="700582"/>
                </a:lnTo>
                <a:lnTo>
                  <a:pt x="145021" y="686752"/>
                </a:lnTo>
                <a:lnTo>
                  <a:pt x="159804" y="676884"/>
                </a:lnTo>
                <a:lnTo>
                  <a:pt x="196634" y="658723"/>
                </a:lnTo>
                <a:lnTo>
                  <a:pt x="240753" y="643966"/>
                </a:lnTo>
                <a:lnTo>
                  <a:pt x="257822" y="678319"/>
                </a:lnTo>
                <a:lnTo>
                  <a:pt x="285851" y="721436"/>
                </a:lnTo>
                <a:lnTo>
                  <a:pt x="289102" y="725855"/>
                </a:lnTo>
                <a:lnTo>
                  <a:pt x="294157" y="728218"/>
                </a:lnTo>
                <a:lnTo>
                  <a:pt x="299262" y="728218"/>
                </a:lnTo>
                <a:lnTo>
                  <a:pt x="302691" y="728218"/>
                </a:lnTo>
                <a:lnTo>
                  <a:pt x="306146" y="727163"/>
                </a:lnTo>
                <a:lnTo>
                  <a:pt x="309105" y="724979"/>
                </a:lnTo>
                <a:lnTo>
                  <a:pt x="313550" y="720090"/>
                </a:lnTo>
                <a:lnTo>
                  <a:pt x="315696" y="714082"/>
                </a:lnTo>
                <a:lnTo>
                  <a:pt x="315442" y="707707"/>
                </a:lnTo>
                <a:lnTo>
                  <a:pt x="312661" y="701713"/>
                </a:lnTo>
                <a:lnTo>
                  <a:pt x="286600" y="661581"/>
                </a:lnTo>
                <a:lnTo>
                  <a:pt x="274015" y="636193"/>
                </a:lnTo>
                <a:lnTo>
                  <a:pt x="323659" y="626732"/>
                </a:lnTo>
                <a:lnTo>
                  <a:pt x="416941" y="621182"/>
                </a:lnTo>
                <a:lnTo>
                  <a:pt x="461149" y="622338"/>
                </a:lnTo>
                <a:lnTo>
                  <a:pt x="503199" y="625830"/>
                </a:lnTo>
                <a:lnTo>
                  <a:pt x="542975" y="631634"/>
                </a:lnTo>
                <a:lnTo>
                  <a:pt x="560158" y="635393"/>
                </a:lnTo>
                <a:lnTo>
                  <a:pt x="549503" y="657542"/>
                </a:lnTo>
                <a:lnTo>
                  <a:pt x="547522" y="663841"/>
                </a:lnTo>
                <a:lnTo>
                  <a:pt x="561327" y="682218"/>
                </a:lnTo>
                <a:lnTo>
                  <a:pt x="564057" y="682218"/>
                </a:lnTo>
                <a:lnTo>
                  <a:pt x="569912" y="682218"/>
                </a:lnTo>
                <a:lnTo>
                  <a:pt x="575602" y="679132"/>
                </a:lnTo>
                <a:lnTo>
                  <a:pt x="578637" y="673646"/>
                </a:lnTo>
                <a:lnTo>
                  <a:pt x="596290" y="636993"/>
                </a:lnTo>
                <a:lnTo>
                  <a:pt x="598639" y="635254"/>
                </a:lnTo>
                <a:lnTo>
                  <a:pt x="600367" y="628535"/>
                </a:lnTo>
                <a:lnTo>
                  <a:pt x="600684" y="627875"/>
                </a:lnTo>
                <a:lnTo>
                  <a:pt x="617880" y="579208"/>
                </a:lnTo>
                <a:lnTo>
                  <a:pt x="630199" y="527748"/>
                </a:lnTo>
                <a:lnTo>
                  <a:pt x="637616" y="473621"/>
                </a:lnTo>
                <a:lnTo>
                  <a:pt x="639356" y="433578"/>
                </a:lnTo>
                <a:lnTo>
                  <a:pt x="800150" y="433578"/>
                </a:lnTo>
                <a:lnTo>
                  <a:pt x="799731" y="443141"/>
                </a:lnTo>
                <a:lnTo>
                  <a:pt x="798220" y="460946"/>
                </a:lnTo>
                <a:lnTo>
                  <a:pt x="804976" y="469049"/>
                </a:lnTo>
                <a:lnTo>
                  <a:pt x="833475" y="435927"/>
                </a:lnTo>
                <a:lnTo>
                  <a:pt x="833793" y="426427"/>
                </a:lnTo>
                <a:lnTo>
                  <a:pt x="833793" y="426237"/>
                </a:lnTo>
                <a:lnTo>
                  <a:pt x="833894" y="416941"/>
                </a:lnTo>
                <a:lnTo>
                  <a:pt x="833894" y="407746"/>
                </a:lnTo>
                <a:close/>
              </a:path>
              <a:path w="915669" h="972820">
                <a:moveTo>
                  <a:pt x="915225" y="612749"/>
                </a:moveTo>
                <a:lnTo>
                  <a:pt x="914006" y="606488"/>
                </a:lnTo>
                <a:lnTo>
                  <a:pt x="910348" y="600976"/>
                </a:lnTo>
                <a:lnTo>
                  <a:pt x="875055" y="565696"/>
                </a:lnTo>
                <a:lnTo>
                  <a:pt x="875055" y="612749"/>
                </a:lnTo>
                <a:lnTo>
                  <a:pt x="555320" y="932497"/>
                </a:lnTo>
                <a:lnTo>
                  <a:pt x="371856" y="749033"/>
                </a:lnTo>
                <a:lnTo>
                  <a:pt x="444017" y="676948"/>
                </a:lnTo>
                <a:lnTo>
                  <a:pt x="543598" y="776541"/>
                </a:lnTo>
                <a:lnTo>
                  <a:pt x="549033" y="780046"/>
                </a:lnTo>
                <a:lnTo>
                  <a:pt x="555371" y="781227"/>
                </a:lnTo>
                <a:lnTo>
                  <a:pt x="561708" y="780046"/>
                </a:lnTo>
                <a:lnTo>
                  <a:pt x="567131" y="776541"/>
                </a:lnTo>
                <a:lnTo>
                  <a:pt x="602424" y="741248"/>
                </a:lnTo>
                <a:lnTo>
                  <a:pt x="802995" y="540689"/>
                </a:lnTo>
                <a:lnTo>
                  <a:pt x="875055" y="612749"/>
                </a:lnTo>
                <a:lnTo>
                  <a:pt x="875055" y="565696"/>
                </a:lnTo>
                <a:lnTo>
                  <a:pt x="850049" y="540689"/>
                </a:lnTo>
                <a:lnTo>
                  <a:pt x="814755" y="505383"/>
                </a:lnTo>
                <a:lnTo>
                  <a:pt x="809320" y="501878"/>
                </a:lnTo>
                <a:lnTo>
                  <a:pt x="802982" y="500710"/>
                </a:lnTo>
                <a:lnTo>
                  <a:pt x="796658" y="501878"/>
                </a:lnTo>
                <a:lnTo>
                  <a:pt x="791222" y="505383"/>
                </a:lnTo>
                <a:lnTo>
                  <a:pt x="555371" y="741248"/>
                </a:lnTo>
                <a:lnTo>
                  <a:pt x="491070" y="676948"/>
                </a:lnTo>
                <a:lnTo>
                  <a:pt x="455790" y="641654"/>
                </a:lnTo>
                <a:lnTo>
                  <a:pt x="333425" y="740371"/>
                </a:lnTo>
                <a:lnTo>
                  <a:pt x="331673" y="744601"/>
                </a:lnTo>
                <a:lnTo>
                  <a:pt x="331673" y="753427"/>
                </a:lnTo>
                <a:lnTo>
                  <a:pt x="333425" y="757656"/>
                </a:lnTo>
                <a:lnTo>
                  <a:pt x="546722" y="970953"/>
                </a:lnTo>
                <a:lnTo>
                  <a:pt x="550951" y="972705"/>
                </a:lnTo>
                <a:lnTo>
                  <a:pt x="559866" y="972705"/>
                </a:lnTo>
                <a:lnTo>
                  <a:pt x="563994" y="970953"/>
                </a:lnTo>
                <a:lnTo>
                  <a:pt x="602462" y="932497"/>
                </a:lnTo>
                <a:lnTo>
                  <a:pt x="910348" y="624509"/>
                </a:lnTo>
                <a:lnTo>
                  <a:pt x="914006" y="618998"/>
                </a:lnTo>
                <a:lnTo>
                  <a:pt x="915225" y="612749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36817" y="6158655"/>
            <a:ext cx="1002030" cy="721360"/>
          </a:xfrm>
          <a:custGeom>
            <a:avLst/>
            <a:gdLst/>
            <a:ahLst/>
            <a:cxnLst/>
            <a:rect l="l" t="t" r="r" b="b"/>
            <a:pathLst>
              <a:path w="1002029" h="721359">
                <a:moveTo>
                  <a:pt x="994994" y="629856"/>
                </a:moveTo>
                <a:lnTo>
                  <a:pt x="993178" y="625500"/>
                </a:lnTo>
                <a:lnTo>
                  <a:pt x="917803" y="551599"/>
                </a:lnTo>
                <a:lnTo>
                  <a:pt x="912202" y="547954"/>
                </a:lnTo>
                <a:lnTo>
                  <a:pt x="905852" y="546785"/>
                </a:lnTo>
                <a:lnTo>
                  <a:pt x="899528" y="548081"/>
                </a:lnTo>
                <a:lnTo>
                  <a:pt x="893991" y="551827"/>
                </a:lnTo>
                <a:lnTo>
                  <a:pt x="890346" y="557441"/>
                </a:lnTo>
                <a:lnTo>
                  <a:pt x="889177" y="563791"/>
                </a:lnTo>
                <a:lnTo>
                  <a:pt x="890473" y="570115"/>
                </a:lnTo>
                <a:lnTo>
                  <a:pt x="894232" y="575640"/>
                </a:lnTo>
                <a:lnTo>
                  <a:pt x="940041" y="620585"/>
                </a:lnTo>
                <a:lnTo>
                  <a:pt x="104394" y="620585"/>
                </a:lnTo>
                <a:lnTo>
                  <a:pt x="104394" y="58381"/>
                </a:lnTo>
                <a:lnTo>
                  <a:pt x="145491" y="100711"/>
                </a:lnTo>
                <a:lnTo>
                  <a:pt x="151003" y="104482"/>
                </a:lnTo>
                <a:lnTo>
                  <a:pt x="157327" y="105816"/>
                </a:lnTo>
                <a:lnTo>
                  <a:pt x="163690" y="104673"/>
                </a:lnTo>
                <a:lnTo>
                  <a:pt x="169303" y="101066"/>
                </a:lnTo>
                <a:lnTo>
                  <a:pt x="173088" y="95554"/>
                </a:lnTo>
                <a:lnTo>
                  <a:pt x="174421" y="89230"/>
                </a:lnTo>
                <a:lnTo>
                  <a:pt x="173278" y="82867"/>
                </a:lnTo>
                <a:lnTo>
                  <a:pt x="169672" y="77241"/>
                </a:lnTo>
                <a:lnTo>
                  <a:pt x="96494" y="1866"/>
                </a:lnTo>
                <a:lnTo>
                  <a:pt x="92151" y="12"/>
                </a:lnTo>
                <a:lnTo>
                  <a:pt x="83032" y="0"/>
                </a:lnTo>
                <a:lnTo>
                  <a:pt x="78714" y="1828"/>
                </a:lnTo>
                <a:lnTo>
                  <a:pt x="4813" y="77177"/>
                </a:lnTo>
                <a:lnTo>
                  <a:pt x="1168" y="82791"/>
                </a:lnTo>
                <a:lnTo>
                  <a:pt x="0" y="89141"/>
                </a:lnTo>
                <a:lnTo>
                  <a:pt x="1282" y="95478"/>
                </a:lnTo>
                <a:lnTo>
                  <a:pt x="5041" y="101015"/>
                </a:lnTo>
                <a:lnTo>
                  <a:pt x="8331" y="104216"/>
                </a:lnTo>
                <a:lnTo>
                  <a:pt x="12573" y="105816"/>
                </a:lnTo>
                <a:lnTo>
                  <a:pt x="21209" y="105816"/>
                </a:lnTo>
                <a:lnTo>
                  <a:pt x="25565" y="104127"/>
                </a:lnTo>
                <a:lnTo>
                  <a:pt x="70739" y="58077"/>
                </a:lnTo>
                <a:lnTo>
                  <a:pt x="70739" y="646722"/>
                </a:lnTo>
                <a:lnTo>
                  <a:pt x="78257" y="654265"/>
                </a:lnTo>
                <a:lnTo>
                  <a:pt x="933450" y="654265"/>
                </a:lnTo>
                <a:lnTo>
                  <a:pt x="894295" y="692277"/>
                </a:lnTo>
                <a:lnTo>
                  <a:pt x="890511" y="697801"/>
                </a:lnTo>
                <a:lnTo>
                  <a:pt x="889177" y="704113"/>
                </a:lnTo>
                <a:lnTo>
                  <a:pt x="890320" y="710463"/>
                </a:lnTo>
                <a:lnTo>
                  <a:pt x="893927" y="716089"/>
                </a:lnTo>
                <a:lnTo>
                  <a:pt x="897229" y="719493"/>
                </a:lnTo>
                <a:lnTo>
                  <a:pt x="901623" y="721194"/>
                </a:lnTo>
                <a:lnTo>
                  <a:pt x="910234" y="721194"/>
                </a:lnTo>
                <a:lnTo>
                  <a:pt x="914488" y="719632"/>
                </a:lnTo>
                <a:lnTo>
                  <a:pt x="993127" y="643280"/>
                </a:lnTo>
                <a:lnTo>
                  <a:pt x="994981" y="638924"/>
                </a:lnTo>
                <a:lnTo>
                  <a:pt x="994994" y="629856"/>
                </a:lnTo>
                <a:close/>
              </a:path>
              <a:path w="1002029" h="721359">
                <a:moveTo>
                  <a:pt x="1001737" y="181051"/>
                </a:moveTo>
                <a:lnTo>
                  <a:pt x="988656" y="141820"/>
                </a:lnTo>
                <a:lnTo>
                  <a:pt x="968057" y="121234"/>
                </a:lnTo>
                <a:lnTo>
                  <a:pt x="968057" y="181051"/>
                </a:lnTo>
                <a:lnTo>
                  <a:pt x="964971" y="196303"/>
                </a:lnTo>
                <a:lnTo>
                  <a:pt x="956551" y="208775"/>
                </a:lnTo>
                <a:lnTo>
                  <a:pt x="944079" y="217182"/>
                </a:lnTo>
                <a:lnTo>
                  <a:pt x="928827" y="220268"/>
                </a:lnTo>
                <a:lnTo>
                  <a:pt x="913574" y="217182"/>
                </a:lnTo>
                <a:lnTo>
                  <a:pt x="901115" y="208775"/>
                </a:lnTo>
                <a:lnTo>
                  <a:pt x="892695" y="196303"/>
                </a:lnTo>
                <a:lnTo>
                  <a:pt x="889609" y="181051"/>
                </a:lnTo>
                <a:lnTo>
                  <a:pt x="892695" y="165798"/>
                </a:lnTo>
                <a:lnTo>
                  <a:pt x="901115" y="153327"/>
                </a:lnTo>
                <a:lnTo>
                  <a:pt x="913574" y="144907"/>
                </a:lnTo>
                <a:lnTo>
                  <a:pt x="928827" y="141820"/>
                </a:lnTo>
                <a:lnTo>
                  <a:pt x="944079" y="144907"/>
                </a:lnTo>
                <a:lnTo>
                  <a:pt x="956551" y="153327"/>
                </a:lnTo>
                <a:lnTo>
                  <a:pt x="964971" y="165798"/>
                </a:lnTo>
                <a:lnTo>
                  <a:pt x="968057" y="181051"/>
                </a:lnTo>
                <a:lnTo>
                  <a:pt x="968057" y="121234"/>
                </a:lnTo>
                <a:lnTo>
                  <a:pt x="957186" y="113893"/>
                </a:lnTo>
                <a:lnTo>
                  <a:pt x="928827" y="108153"/>
                </a:lnTo>
                <a:lnTo>
                  <a:pt x="900480" y="113893"/>
                </a:lnTo>
                <a:lnTo>
                  <a:pt x="877303" y="129527"/>
                </a:lnTo>
                <a:lnTo>
                  <a:pt x="861656" y="152704"/>
                </a:lnTo>
                <a:lnTo>
                  <a:pt x="855916" y="181051"/>
                </a:lnTo>
                <a:lnTo>
                  <a:pt x="856678" y="191528"/>
                </a:lnTo>
                <a:lnTo>
                  <a:pt x="858888" y="201536"/>
                </a:lnTo>
                <a:lnTo>
                  <a:pt x="862418" y="210972"/>
                </a:lnTo>
                <a:lnTo>
                  <a:pt x="867156" y="219760"/>
                </a:lnTo>
                <a:lnTo>
                  <a:pt x="747052" y="341007"/>
                </a:lnTo>
                <a:lnTo>
                  <a:pt x="746620" y="340779"/>
                </a:lnTo>
                <a:lnTo>
                  <a:pt x="746620" y="402107"/>
                </a:lnTo>
                <a:lnTo>
                  <a:pt x="743534" y="417360"/>
                </a:lnTo>
                <a:lnTo>
                  <a:pt x="735126" y="429831"/>
                </a:lnTo>
                <a:lnTo>
                  <a:pt x="722668" y="438251"/>
                </a:lnTo>
                <a:lnTo>
                  <a:pt x="707415" y="441337"/>
                </a:lnTo>
                <a:lnTo>
                  <a:pt x="692150" y="438251"/>
                </a:lnTo>
                <a:lnTo>
                  <a:pt x="679678" y="429831"/>
                </a:lnTo>
                <a:lnTo>
                  <a:pt x="671271" y="417360"/>
                </a:lnTo>
                <a:lnTo>
                  <a:pt x="668172" y="402107"/>
                </a:lnTo>
                <a:lnTo>
                  <a:pt x="671271" y="386854"/>
                </a:lnTo>
                <a:lnTo>
                  <a:pt x="679678" y="374383"/>
                </a:lnTo>
                <a:lnTo>
                  <a:pt x="692150" y="365975"/>
                </a:lnTo>
                <a:lnTo>
                  <a:pt x="707415" y="362889"/>
                </a:lnTo>
                <a:lnTo>
                  <a:pt x="722668" y="365975"/>
                </a:lnTo>
                <a:lnTo>
                  <a:pt x="735126" y="374383"/>
                </a:lnTo>
                <a:lnTo>
                  <a:pt x="743534" y="386854"/>
                </a:lnTo>
                <a:lnTo>
                  <a:pt x="746620" y="402107"/>
                </a:lnTo>
                <a:lnTo>
                  <a:pt x="746620" y="340779"/>
                </a:lnTo>
                <a:lnTo>
                  <a:pt x="738098" y="336016"/>
                </a:lnTo>
                <a:lnTo>
                  <a:pt x="728649" y="332397"/>
                </a:lnTo>
                <a:lnTo>
                  <a:pt x="728802" y="332397"/>
                </a:lnTo>
                <a:lnTo>
                  <a:pt x="718261" y="330022"/>
                </a:lnTo>
                <a:lnTo>
                  <a:pt x="718451" y="330022"/>
                </a:lnTo>
                <a:lnTo>
                  <a:pt x="707415" y="329196"/>
                </a:lnTo>
                <a:lnTo>
                  <a:pt x="696506" y="330022"/>
                </a:lnTo>
                <a:lnTo>
                  <a:pt x="686092" y="332397"/>
                </a:lnTo>
                <a:lnTo>
                  <a:pt x="676300" y="336207"/>
                </a:lnTo>
                <a:lnTo>
                  <a:pt x="667258" y="341312"/>
                </a:lnTo>
                <a:lnTo>
                  <a:pt x="568490" y="245262"/>
                </a:lnTo>
                <a:lnTo>
                  <a:pt x="547471" y="224828"/>
                </a:lnTo>
                <a:lnTo>
                  <a:pt x="542607" y="220103"/>
                </a:lnTo>
                <a:lnTo>
                  <a:pt x="546315" y="212128"/>
                </a:lnTo>
                <a:lnTo>
                  <a:pt x="549046" y="203669"/>
                </a:lnTo>
                <a:lnTo>
                  <a:pt x="550748" y="194805"/>
                </a:lnTo>
                <a:lnTo>
                  <a:pt x="551319" y="185597"/>
                </a:lnTo>
                <a:lnTo>
                  <a:pt x="545579" y="157251"/>
                </a:lnTo>
                <a:lnTo>
                  <a:pt x="538251" y="146380"/>
                </a:lnTo>
                <a:lnTo>
                  <a:pt x="529945" y="134073"/>
                </a:lnTo>
                <a:lnTo>
                  <a:pt x="517652" y="125780"/>
                </a:lnTo>
                <a:lnTo>
                  <a:pt x="517652" y="185597"/>
                </a:lnTo>
                <a:lnTo>
                  <a:pt x="514565" y="200850"/>
                </a:lnTo>
                <a:lnTo>
                  <a:pt x="506145" y="213321"/>
                </a:lnTo>
                <a:lnTo>
                  <a:pt x="493674" y="221742"/>
                </a:lnTo>
                <a:lnTo>
                  <a:pt x="478409" y="224828"/>
                </a:lnTo>
                <a:lnTo>
                  <a:pt x="463169" y="221742"/>
                </a:lnTo>
                <a:lnTo>
                  <a:pt x="450697" y="213321"/>
                </a:lnTo>
                <a:lnTo>
                  <a:pt x="442277" y="200850"/>
                </a:lnTo>
                <a:lnTo>
                  <a:pt x="439191" y="185597"/>
                </a:lnTo>
                <a:lnTo>
                  <a:pt x="442277" y="170357"/>
                </a:lnTo>
                <a:lnTo>
                  <a:pt x="450697" y="157886"/>
                </a:lnTo>
                <a:lnTo>
                  <a:pt x="463169" y="149466"/>
                </a:lnTo>
                <a:lnTo>
                  <a:pt x="478409" y="146380"/>
                </a:lnTo>
                <a:lnTo>
                  <a:pt x="493674" y="149466"/>
                </a:lnTo>
                <a:lnTo>
                  <a:pt x="506145" y="157886"/>
                </a:lnTo>
                <a:lnTo>
                  <a:pt x="514565" y="170357"/>
                </a:lnTo>
                <a:lnTo>
                  <a:pt x="517652" y="185597"/>
                </a:lnTo>
                <a:lnTo>
                  <a:pt x="517652" y="125780"/>
                </a:lnTo>
                <a:lnTo>
                  <a:pt x="506768" y="118427"/>
                </a:lnTo>
                <a:lnTo>
                  <a:pt x="478409" y="112699"/>
                </a:lnTo>
                <a:lnTo>
                  <a:pt x="450062" y="118427"/>
                </a:lnTo>
                <a:lnTo>
                  <a:pt x="426885" y="134073"/>
                </a:lnTo>
                <a:lnTo>
                  <a:pt x="411251" y="157251"/>
                </a:lnTo>
                <a:lnTo>
                  <a:pt x="405511" y="185597"/>
                </a:lnTo>
                <a:lnTo>
                  <a:pt x="406095" y="194805"/>
                </a:lnTo>
                <a:lnTo>
                  <a:pt x="407784" y="203669"/>
                </a:lnTo>
                <a:lnTo>
                  <a:pt x="410514" y="212128"/>
                </a:lnTo>
                <a:lnTo>
                  <a:pt x="414223" y="220103"/>
                </a:lnTo>
                <a:lnTo>
                  <a:pt x="286156" y="344601"/>
                </a:lnTo>
                <a:lnTo>
                  <a:pt x="286156" y="406311"/>
                </a:lnTo>
                <a:lnTo>
                  <a:pt x="283070" y="421563"/>
                </a:lnTo>
                <a:lnTo>
                  <a:pt x="274650" y="434035"/>
                </a:lnTo>
                <a:lnTo>
                  <a:pt x="262191" y="442442"/>
                </a:lnTo>
                <a:lnTo>
                  <a:pt x="246938" y="445528"/>
                </a:lnTo>
                <a:lnTo>
                  <a:pt x="231686" y="442442"/>
                </a:lnTo>
                <a:lnTo>
                  <a:pt x="219214" y="434035"/>
                </a:lnTo>
                <a:lnTo>
                  <a:pt x="210794" y="421563"/>
                </a:lnTo>
                <a:lnTo>
                  <a:pt x="207708" y="406311"/>
                </a:lnTo>
                <a:lnTo>
                  <a:pt x="210743" y="391312"/>
                </a:lnTo>
                <a:lnTo>
                  <a:pt x="210794" y="391058"/>
                </a:lnTo>
                <a:lnTo>
                  <a:pt x="219138" y="378701"/>
                </a:lnTo>
                <a:lnTo>
                  <a:pt x="220141" y="377964"/>
                </a:lnTo>
                <a:lnTo>
                  <a:pt x="231635" y="370205"/>
                </a:lnTo>
                <a:lnTo>
                  <a:pt x="246938" y="367080"/>
                </a:lnTo>
                <a:lnTo>
                  <a:pt x="254863" y="367893"/>
                </a:lnTo>
                <a:lnTo>
                  <a:pt x="262242" y="370205"/>
                </a:lnTo>
                <a:lnTo>
                  <a:pt x="268922" y="373862"/>
                </a:lnTo>
                <a:lnTo>
                  <a:pt x="274739" y="378701"/>
                </a:lnTo>
                <a:lnTo>
                  <a:pt x="274878" y="378891"/>
                </a:lnTo>
                <a:lnTo>
                  <a:pt x="279641" y="384746"/>
                </a:lnTo>
                <a:lnTo>
                  <a:pt x="283159" y="391312"/>
                </a:lnTo>
                <a:lnTo>
                  <a:pt x="285381" y="398551"/>
                </a:lnTo>
                <a:lnTo>
                  <a:pt x="286156" y="406311"/>
                </a:lnTo>
                <a:lnTo>
                  <a:pt x="286156" y="344601"/>
                </a:lnTo>
                <a:lnTo>
                  <a:pt x="285927" y="344817"/>
                </a:lnTo>
                <a:lnTo>
                  <a:pt x="277088" y="340004"/>
                </a:lnTo>
                <a:lnTo>
                  <a:pt x="267576" y="336410"/>
                </a:lnTo>
                <a:lnTo>
                  <a:pt x="257492" y="334175"/>
                </a:lnTo>
                <a:lnTo>
                  <a:pt x="246938" y="333400"/>
                </a:lnTo>
                <a:lnTo>
                  <a:pt x="218579" y="339140"/>
                </a:lnTo>
                <a:lnTo>
                  <a:pt x="195402" y="354774"/>
                </a:lnTo>
                <a:lnTo>
                  <a:pt x="179768" y="377964"/>
                </a:lnTo>
                <a:lnTo>
                  <a:pt x="174028" y="406311"/>
                </a:lnTo>
                <a:lnTo>
                  <a:pt x="179641" y="434035"/>
                </a:lnTo>
                <a:lnTo>
                  <a:pt x="179768" y="434657"/>
                </a:lnTo>
                <a:lnTo>
                  <a:pt x="195402" y="457835"/>
                </a:lnTo>
                <a:lnTo>
                  <a:pt x="218579" y="473481"/>
                </a:lnTo>
                <a:lnTo>
                  <a:pt x="246938" y="479221"/>
                </a:lnTo>
                <a:lnTo>
                  <a:pt x="275285" y="473481"/>
                </a:lnTo>
                <a:lnTo>
                  <a:pt x="298462" y="457835"/>
                </a:lnTo>
                <a:lnTo>
                  <a:pt x="306768" y="445528"/>
                </a:lnTo>
                <a:lnTo>
                  <a:pt x="314109" y="434657"/>
                </a:lnTo>
                <a:lnTo>
                  <a:pt x="319849" y="406311"/>
                </a:lnTo>
                <a:lnTo>
                  <a:pt x="319138" y="396240"/>
                </a:lnTo>
                <a:lnTo>
                  <a:pt x="317144" y="386854"/>
                </a:lnTo>
                <a:lnTo>
                  <a:pt x="317093" y="386613"/>
                </a:lnTo>
                <a:lnTo>
                  <a:pt x="313817" y="377482"/>
                </a:lnTo>
                <a:lnTo>
                  <a:pt x="309422" y="368947"/>
                </a:lnTo>
                <a:lnTo>
                  <a:pt x="311340" y="367080"/>
                </a:lnTo>
                <a:lnTo>
                  <a:pt x="334251" y="344817"/>
                </a:lnTo>
                <a:lnTo>
                  <a:pt x="436651" y="245262"/>
                </a:lnTo>
                <a:lnTo>
                  <a:pt x="445998" y="250837"/>
                </a:lnTo>
                <a:lnTo>
                  <a:pt x="456158" y="255003"/>
                </a:lnTo>
                <a:lnTo>
                  <a:pt x="467004" y="257606"/>
                </a:lnTo>
                <a:lnTo>
                  <a:pt x="478409" y="258495"/>
                </a:lnTo>
                <a:lnTo>
                  <a:pt x="489826" y="257606"/>
                </a:lnTo>
                <a:lnTo>
                  <a:pt x="500684" y="255003"/>
                </a:lnTo>
                <a:lnTo>
                  <a:pt x="510844" y="250837"/>
                </a:lnTo>
                <a:lnTo>
                  <a:pt x="520179" y="245262"/>
                </a:lnTo>
                <a:lnTo>
                  <a:pt x="643699" y="365404"/>
                </a:lnTo>
                <a:lnTo>
                  <a:pt x="644169" y="365975"/>
                </a:lnTo>
                <a:lnTo>
                  <a:pt x="640105" y="374205"/>
                </a:lnTo>
                <a:lnTo>
                  <a:pt x="637146" y="382778"/>
                </a:lnTo>
                <a:lnTo>
                  <a:pt x="637057" y="383070"/>
                </a:lnTo>
                <a:lnTo>
                  <a:pt x="635190" y="392239"/>
                </a:lnTo>
                <a:lnTo>
                  <a:pt x="635152" y="392391"/>
                </a:lnTo>
                <a:lnTo>
                  <a:pt x="640245" y="430466"/>
                </a:lnTo>
                <a:lnTo>
                  <a:pt x="679056" y="469277"/>
                </a:lnTo>
                <a:lnTo>
                  <a:pt x="707415" y="475018"/>
                </a:lnTo>
                <a:lnTo>
                  <a:pt x="735761" y="469277"/>
                </a:lnTo>
                <a:lnTo>
                  <a:pt x="758926" y="453644"/>
                </a:lnTo>
                <a:lnTo>
                  <a:pt x="767232" y="441337"/>
                </a:lnTo>
                <a:lnTo>
                  <a:pt x="774560" y="430466"/>
                </a:lnTo>
                <a:lnTo>
                  <a:pt x="780300" y="402107"/>
                </a:lnTo>
                <a:lnTo>
                  <a:pt x="779640" y="392391"/>
                </a:lnTo>
                <a:lnTo>
                  <a:pt x="779627" y="392239"/>
                </a:lnTo>
                <a:lnTo>
                  <a:pt x="777722" y="383070"/>
                </a:lnTo>
                <a:lnTo>
                  <a:pt x="777671" y="382778"/>
                </a:lnTo>
                <a:lnTo>
                  <a:pt x="774725" y="374383"/>
                </a:lnTo>
                <a:lnTo>
                  <a:pt x="774661" y="374205"/>
                </a:lnTo>
                <a:lnTo>
                  <a:pt x="774534" y="373862"/>
                </a:lnTo>
                <a:lnTo>
                  <a:pt x="770293" y="365404"/>
                </a:lnTo>
                <a:lnTo>
                  <a:pt x="772795" y="362889"/>
                </a:lnTo>
                <a:lnTo>
                  <a:pt x="794156" y="341312"/>
                </a:lnTo>
                <a:lnTo>
                  <a:pt x="794473" y="341007"/>
                </a:lnTo>
                <a:lnTo>
                  <a:pt x="891171" y="243382"/>
                </a:lnTo>
                <a:lnTo>
                  <a:pt x="899769" y="247840"/>
                </a:lnTo>
                <a:lnTo>
                  <a:pt x="908964" y="251167"/>
                </a:lnTo>
                <a:lnTo>
                  <a:pt x="918679" y="253238"/>
                </a:lnTo>
                <a:lnTo>
                  <a:pt x="928827" y="253961"/>
                </a:lnTo>
                <a:lnTo>
                  <a:pt x="957186" y="248221"/>
                </a:lnTo>
                <a:lnTo>
                  <a:pt x="964349" y="243382"/>
                </a:lnTo>
                <a:lnTo>
                  <a:pt x="980363" y="232587"/>
                </a:lnTo>
                <a:lnTo>
                  <a:pt x="988669" y="220268"/>
                </a:lnTo>
                <a:lnTo>
                  <a:pt x="995997" y="209397"/>
                </a:lnTo>
                <a:lnTo>
                  <a:pt x="1001737" y="18105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3" name="object 6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3706012" y="9765734"/>
            <a:ext cx="175219" cy="224579"/>
          </a:xfrm>
          <a:prstGeom prst="rect">
            <a:avLst/>
          </a:prstGeom>
        </p:spPr>
      </p:pic>
      <p:sp>
        <p:nvSpPr>
          <p:cNvPr id="64" name="object 64"/>
          <p:cNvSpPr/>
          <p:nvPr/>
        </p:nvSpPr>
        <p:spPr>
          <a:xfrm>
            <a:off x="3945701" y="9643078"/>
            <a:ext cx="175260" cy="347345"/>
          </a:xfrm>
          <a:custGeom>
            <a:avLst/>
            <a:gdLst/>
            <a:ahLst/>
            <a:cxnLst/>
            <a:rect l="l" t="t" r="r" b="b"/>
            <a:pathLst>
              <a:path w="175260" h="347345">
                <a:moveTo>
                  <a:pt x="167774" y="0"/>
                </a:moveTo>
                <a:lnTo>
                  <a:pt x="7444" y="0"/>
                </a:lnTo>
                <a:lnTo>
                  <a:pt x="0" y="7455"/>
                </a:lnTo>
                <a:lnTo>
                  <a:pt x="0" y="339780"/>
                </a:lnTo>
                <a:lnTo>
                  <a:pt x="7444" y="347235"/>
                </a:lnTo>
                <a:lnTo>
                  <a:pt x="167774" y="347235"/>
                </a:lnTo>
                <a:lnTo>
                  <a:pt x="175230" y="339780"/>
                </a:lnTo>
                <a:lnTo>
                  <a:pt x="175230" y="313959"/>
                </a:lnTo>
                <a:lnTo>
                  <a:pt x="33276" y="313959"/>
                </a:lnTo>
                <a:lnTo>
                  <a:pt x="33276" y="33276"/>
                </a:lnTo>
                <a:lnTo>
                  <a:pt x="175230" y="33276"/>
                </a:lnTo>
                <a:lnTo>
                  <a:pt x="175230" y="7455"/>
                </a:lnTo>
                <a:lnTo>
                  <a:pt x="167774" y="0"/>
                </a:lnTo>
                <a:close/>
              </a:path>
              <a:path w="175260" h="347345">
                <a:moveTo>
                  <a:pt x="175230" y="33276"/>
                </a:moveTo>
                <a:lnTo>
                  <a:pt x="141943" y="33276"/>
                </a:lnTo>
                <a:lnTo>
                  <a:pt x="141943" y="313959"/>
                </a:lnTo>
                <a:lnTo>
                  <a:pt x="175230" y="313959"/>
                </a:lnTo>
                <a:lnTo>
                  <a:pt x="175230" y="3327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684651" y="9274765"/>
            <a:ext cx="669925" cy="715645"/>
          </a:xfrm>
          <a:custGeom>
            <a:avLst/>
            <a:gdLst/>
            <a:ahLst/>
            <a:cxnLst/>
            <a:rect l="l" t="t" r="r" b="b"/>
            <a:pathLst>
              <a:path w="669925" h="715645">
                <a:moveTo>
                  <a:pt x="636460" y="37579"/>
                </a:moveTo>
                <a:lnTo>
                  <a:pt x="631355" y="29476"/>
                </a:lnTo>
                <a:lnTo>
                  <a:pt x="529818" y="520"/>
                </a:lnTo>
                <a:lnTo>
                  <a:pt x="523240" y="0"/>
                </a:lnTo>
                <a:lnTo>
                  <a:pt x="517169" y="1981"/>
                </a:lnTo>
                <a:lnTo>
                  <a:pt x="512292" y="6096"/>
                </a:lnTo>
                <a:lnTo>
                  <a:pt x="509257" y="11963"/>
                </a:lnTo>
                <a:lnTo>
                  <a:pt x="508749" y="18554"/>
                </a:lnTo>
                <a:lnTo>
                  <a:pt x="510730" y="24612"/>
                </a:lnTo>
                <a:lnTo>
                  <a:pt x="514832" y="29489"/>
                </a:lnTo>
                <a:lnTo>
                  <a:pt x="520700" y="32537"/>
                </a:lnTo>
                <a:lnTo>
                  <a:pt x="582790" y="50228"/>
                </a:lnTo>
                <a:lnTo>
                  <a:pt x="9105" y="339763"/>
                </a:lnTo>
                <a:lnTo>
                  <a:pt x="3911" y="343852"/>
                </a:lnTo>
                <a:lnTo>
                  <a:pt x="800" y="349427"/>
                </a:lnTo>
                <a:lnTo>
                  <a:pt x="0" y="355752"/>
                </a:lnTo>
                <a:lnTo>
                  <a:pt x="1739" y="362127"/>
                </a:lnTo>
                <a:lnTo>
                  <a:pt x="4686" y="367919"/>
                </a:lnTo>
                <a:lnTo>
                  <a:pt x="10541" y="371271"/>
                </a:lnTo>
                <a:lnTo>
                  <a:pt x="19138" y="371271"/>
                </a:lnTo>
                <a:lnTo>
                  <a:pt x="21704" y="370700"/>
                </a:lnTo>
                <a:lnTo>
                  <a:pt x="595223" y="81229"/>
                </a:lnTo>
                <a:lnTo>
                  <a:pt x="583526" y="149542"/>
                </a:lnTo>
                <a:lnTo>
                  <a:pt x="599935" y="168998"/>
                </a:lnTo>
                <a:lnTo>
                  <a:pt x="607898" y="168998"/>
                </a:lnTo>
                <a:lnTo>
                  <a:pt x="614934" y="163271"/>
                </a:lnTo>
                <a:lnTo>
                  <a:pt x="636460" y="37579"/>
                </a:lnTo>
                <a:close/>
              </a:path>
              <a:path w="669925" h="715645">
                <a:moveTo>
                  <a:pt x="669417" y="250494"/>
                </a:moveTo>
                <a:lnTo>
                  <a:pt x="661974" y="243052"/>
                </a:lnTo>
                <a:lnTo>
                  <a:pt x="636143" y="243052"/>
                </a:lnTo>
                <a:lnTo>
                  <a:pt x="636143" y="276326"/>
                </a:lnTo>
                <a:lnTo>
                  <a:pt x="636143" y="682282"/>
                </a:lnTo>
                <a:lnTo>
                  <a:pt x="527481" y="682282"/>
                </a:lnTo>
                <a:lnTo>
                  <a:pt x="527481" y="276326"/>
                </a:lnTo>
                <a:lnTo>
                  <a:pt x="636143" y="276326"/>
                </a:lnTo>
                <a:lnTo>
                  <a:pt x="636143" y="243052"/>
                </a:lnTo>
                <a:lnTo>
                  <a:pt x="501650" y="243052"/>
                </a:lnTo>
                <a:lnTo>
                  <a:pt x="494195" y="250494"/>
                </a:lnTo>
                <a:lnTo>
                  <a:pt x="494195" y="708101"/>
                </a:lnTo>
                <a:lnTo>
                  <a:pt x="501650" y="715556"/>
                </a:lnTo>
                <a:lnTo>
                  <a:pt x="661974" y="715556"/>
                </a:lnTo>
                <a:lnTo>
                  <a:pt x="669417" y="708101"/>
                </a:lnTo>
                <a:lnTo>
                  <a:pt x="669417" y="682282"/>
                </a:lnTo>
                <a:lnTo>
                  <a:pt x="669417" y="276326"/>
                </a:lnTo>
                <a:lnTo>
                  <a:pt x="669417" y="25049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274054" y="4487131"/>
            <a:ext cx="927735" cy="951230"/>
          </a:xfrm>
          <a:custGeom>
            <a:avLst/>
            <a:gdLst/>
            <a:ahLst/>
            <a:cxnLst/>
            <a:rect l="l" t="t" r="r" b="b"/>
            <a:pathLst>
              <a:path w="927734" h="951229">
                <a:moveTo>
                  <a:pt x="904113" y="786206"/>
                </a:moveTo>
                <a:lnTo>
                  <a:pt x="903097" y="780224"/>
                </a:lnTo>
                <a:lnTo>
                  <a:pt x="903020" y="779741"/>
                </a:lnTo>
                <a:lnTo>
                  <a:pt x="902906" y="779043"/>
                </a:lnTo>
                <a:lnTo>
                  <a:pt x="870610" y="748118"/>
                </a:lnTo>
                <a:lnTo>
                  <a:pt x="870610" y="789279"/>
                </a:lnTo>
                <a:lnTo>
                  <a:pt x="869823" y="790689"/>
                </a:lnTo>
                <a:lnTo>
                  <a:pt x="835685" y="854875"/>
                </a:lnTo>
                <a:lnTo>
                  <a:pt x="834796" y="856437"/>
                </a:lnTo>
                <a:lnTo>
                  <a:pt x="832065" y="856437"/>
                </a:lnTo>
                <a:lnTo>
                  <a:pt x="831037" y="855751"/>
                </a:lnTo>
                <a:lnTo>
                  <a:pt x="781621" y="824496"/>
                </a:lnTo>
                <a:lnTo>
                  <a:pt x="711606" y="780224"/>
                </a:lnTo>
                <a:lnTo>
                  <a:pt x="705827" y="779741"/>
                </a:lnTo>
                <a:lnTo>
                  <a:pt x="695680" y="783971"/>
                </a:lnTo>
                <a:lnTo>
                  <a:pt x="691959" y="788441"/>
                </a:lnTo>
                <a:lnTo>
                  <a:pt x="666673" y="905040"/>
                </a:lnTo>
                <a:lnTo>
                  <a:pt x="457098" y="575017"/>
                </a:lnTo>
                <a:lnTo>
                  <a:pt x="833170" y="620750"/>
                </a:lnTo>
                <a:lnTo>
                  <a:pt x="744156" y="694207"/>
                </a:lnTo>
                <a:lnTo>
                  <a:pt x="741895" y="699604"/>
                </a:lnTo>
                <a:lnTo>
                  <a:pt x="742848" y="710628"/>
                </a:lnTo>
                <a:lnTo>
                  <a:pt x="745985" y="715556"/>
                </a:lnTo>
                <a:lnTo>
                  <a:pt x="869861" y="786498"/>
                </a:lnTo>
                <a:lnTo>
                  <a:pt x="870242" y="787273"/>
                </a:lnTo>
                <a:lnTo>
                  <a:pt x="870546" y="788441"/>
                </a:lnTo>
                <a:lnTo>
                  <a:pt x="870610" y="789279"/>
                </a:lnTo>
                <a:lnTo>
                  <a:pt x="870610" y="748118"/>
                </a:lnTo>
                <a:lnTo>
                  <a:pt x="788657" y="701167"/>
                </a:lnTo>
                <a:lnTo>
                  <a:pt x="868680" y="635114"/>
                </a:lnTo>
                <a:lnTo>
                  <a:pt x="873760" y="629488"/>
                </a:lnTo>
                <a:lnTo>
                  <a:pt x="876935" y="622769"/>
                </a:lnTo>
                <a:lnTo>
                  <a:pt x="878078" y="615429"/>
                </a:lnTo>
                <a:lnTo>
                  <a:pt x="877023" y="607910"/>
                </a:lnTo>
                <a:lnTo>
                  <a:pt x="736142" y="575017"/>
                </a:lnTo>
                <a:lnTo>
                  <a:pt x="439178" y="538924"/>
                </a:lnTo>
                <a:lnTo>
                  <a:pt x="427596" y="538924"/>
                </a:lnTo>
                <a:lnTo>
                  <a:pt x="420116" y="543356"/>
                </a:lnTo>
                <a:lnTo>
                  <a:pt x="411962" y="558190"/>
                </a:lnTo>
                <a:lnTo>
                  <a:pt x="412254" y="567245"/>
                </a:lnTo>
                <a:lnTo>
                  <a:pt x="653224" y="946696"/>
                </a:lnTo>
                <a:lnTo>
                  <a:pt x="661365" y="951191"/>
                </a:lnTo>
                <a:lnTo>
                  <a:pt x="670229" y="951191"/>
                </a:lnTo>
                <a:lnTo>
                  <a:pt x="701141" y="905040"/>
                </a:lnTo>
                <a:lnTo>
                  <a:pt x="718616" y="824496"/>
                </a:lnTo>
                <a:lnTo>
                  <a:pt x="812774" y="884059"/>
                </a:lnTo>
                <a:lnTo>
                  <a:pt x="818794" y="888034"/>
                </a:lnTo>
                <a:lnTo>
                  <a:pt x="825779" y="890117"/>
                </a:lnTo>
                <a:lnTo>
                  <a:pt x="832980" y="890117"/>
                </a:lnTo>
                <a:lnTo>
                  <a:pt x="872998" y="856437"/>
                </a:lnTo>
                <a:lnTo>
                  <a:pt x="899287" y="806983"/>
                </a:lnTo>
                <a:lnTo>
                  <a:pt x="904011" y="789279"/>
                </a:lnTo>
                <a:lnTo>
                  <a:pt x="904113" y="786206"/>
                </a:lnTo>
                <a:close/>
              </a:path>
              <a:path w="927734" h="951229">
                <a:moveTo>
                  <a:pt x="927239" y="463550"/>
                </a:moveTo>
                <a:lnTo>
                  <a:pt x="926592" y="450850"/>
                </a:lnTo>
                <a:lnTo>
                  <a:pt x="924852" y="416560"/>
                </a:lnTo>
                <a:lnTo>
                  <a:pt x="917803" y="370840"/>
                </a:lnTo>
                <a:lnTo>
                  <a:pt x="906360" y="326390"/>
                </a:lnTo>
                <a:lnTo>
                  <a:pt x="893241" y="290106"/>
                </a:lnTo>
                <a:lnTo>
                  <a:pt x="893241" y="450850"/>
                </a:lnTo>
                <a:lnTo>
                  <a:pt x="708710" y="450850"/>
                </a:lnTo>
                <a:lnTo>
                  <a:pt x="705573" y="400050"/>
                </a:lnTo>
                <a:lnTo>
                  <a:pt x="705497" y="398780"/>
                </a:lnTo>
                <a:lnTo>
                  <a:pt x="698703" y="350520"/>
                </a:lnTo>
                <a:lnTo>
                  <a:pt x="688771" y="306070"/>
                </a:lnTo>
                <a:lnTo>
                  <a:pt x="681888" y="283210"/>
                </a:lnTo>
                <a:lnTo>
                  <a:pt x="676148" y="264160"/>
                </a:lnTo>
                <a:lnTo>
                  <a:pt x="703364" y="242570"/>
                </a:lnTo>
                <a:lnTo>
                  <a:pt x="715238" y="231140"/>
                </a:lnTo>
                <a:lnTo>
                  <a:pt x="728421" y="218440"/>
                </a:lnTo>
                <a:lnTo>
                  <a:pt x="751116" y="191770"/>
                </a:lnTo>
                <a:lnTo>
                  <a:pt x="771194" y="163830"/>
                </a:lnTo>
                <a:lnTo>
                  <a:pt x="805307" y="203200"/>
                </a:lnTo>
                <a:lnTo>
                  <a:pt x="834478" y="246380"/>
                </a:lnTo>
                <a:lnTo>
                  <a:pt x="858304" y="293370"/>
                </a:lnTo>
                <a:lnTo>
                  <a:pt x="876325" y="344170"/>
                </a:lnTo>
                <a:lnTo>
                  <a:pt x="888111" y="396240"/>
                </a:lnTo>
                <a:lnTo>
                  <a:pt x="893241" y="450850"/>
                </a:lnTo>
                <a:lnTo>
                  <a:pt x="893241" y="290106"/>
                </a:lnTo>
                <a:lnTo>
                  <a:pt x="871207" y="243840"/>
                </a:lnTo>
                <a:lnTo>
                  <a:pt x="847953" y="204470"/>
                </a:lnTo>
                <a:lnTo>
                  <a:pt x="821245" y="168910"/>
                </a:lnTo>
                <a:lnTo>
                  <a:pt x="816635" y="163830"/>
                </a:lnTo>
                <a:lnTo>
                  <a:pt x="791298" y="135890"/>
                </a:lnTo>
                <a:lnTo>
                  <a:pt x="758367" y="106680"/>
                </a:lnTo>
                <a:lnTo>
                  <a:pt x="746188" y="97586"/>
                </a:lnTo>
                <a:lnTo>
                  <a:pt x="746188" y="140970"/>
                </a:lnTo>
                <a:lnTo>
                  <a:pt x="728827" y="166370"/>
                </a:lnTo>
                <a:lnTo>
                  <a:pt x="709180" y="190500"/>
                </a:lnTo>
                <a:lnTo>
                  <a:pt x="687400" y="212090"/>
                </a:lnTo>
                <a:lnTo>
                  <a:pt x="675030" y="222021"/>
                </a:lnTo>
                <a:lnTo>
                  <a:pt x="675030" y="450850"/>
                </a:lnTo>
                <a:lnTo>
                  <a:pt x="480783" y="450850"/>
                </a:lnTo>
                <a:lnTo>
                  <a:pt x="480707" y="331470"/>
                </a:lnTo>
                <a:lnTo>
                  <a:pt x="524268" y="327660"/>
                </a:lnTo>
                <a:lnTo>
                  <a:pt x="566699" y="317500"/>
                </a:lnTo>
                <a:lnTo>
                  <a:pt x="607580" y="303530"/>
                </a:lnTo>
                <a:lnTo>
                  <a:pt x="617321" y="298450"/>
                </a:lnTo>
                <a:lnTo>
                  <a:pt x="646531" y="283210"/>
                </a:lnTo>
                <a:lnTo>
                  <a:pt x="657529" y="321310"/>
                </a:lnTo>
                <a:lnTo>
                  <a:pt x="666191" y="360680"/>
                </a:lnTo>
                <a:lnTo>
                  <a:pt x="672134" y="405130"/>
                </a:lnTo>
                <a:lnTo>
                  <a:pt x="675030" y="450850"/>
                </a:lnTo>
                <a:lnTo>
                  <a:pt x="675030" y="222021"/>
                </a:lnTo>
                <a:lnTo>
                  <a:pt x="663663" y="231140"/>
                </a:lnTo>
                <a:lnTo>
                  <a:pt x="636778" y="176530"/>
                </a:lnTo>
                <a:lnTo>
                  <a:pt x="634593" y="173177"/>
                </a:lnTo>
                <a:lnTo>
                  <a:pt x="634593" y="251460"/>
                </a:lnTo>
                <a:lnTo>
                  <a:pt x="598563" y="270510"/>
                </a:lnTo>
                <a:lnTo>
                  <a:pt x="560654" y="284480"/>
                </a:lnTo>
                <a:lnTo>
                  <a:pt x="521233" y="293370"/>
                </a:lnTo>
                <a:lnTo>
                  <a:pt x="480669" y="298450"/>
                </a:lnTo>
                <a:lnTo>
                  <a:pt x="480542" y="132080"/>
                </a:lnTo>
                <a:lnTo>
                  <a:pt x="480491" y="55880"/>
                </a:lnTo>
                <a:lnTo>
                  <a:pt x="480479" y="50800"/>
                </a:lnTo>
                <a:lnTo>
                  <a:pt x="537057" y="100330"/>
                </a:lnTo>
                <a:lnTo>
                  <a:pt x="570915" y="139700"/>
                </a:lnTo>
                <a:lnTo>
                  <a:pt x="604443" y="190500"/>
                </a:lnTo>
                <a:lnTo>
                  <a:pt x="634593" y="251460"/>
                </a:lnTo>
                <a:lnTo>
                  <a:pt x="634593" y="173177"/>
                </a:lnTo>
                <a:lnTo>
                  <a:pt x="607098" y="130810"/>
                </a:lnTo>
                <a:lnTo>
                  <a:pt x="576491" y="92710"/>
                </a:lnTo>
                <a:lnTo>
                  <a:pt x="546823" y="62230"/>
                </a:lnTo>
                <a:lnTo>
                  <a:pt x="534098" y="50800"/>
                </a:lnTo>
                <a:lnTo>
                  <a:pt x="519963" y="38100"/>
                </a:lnTo>
                <a:lnTo>
                  <a:pt x="570522" y="48260"/>
                </a:lnTo>
                <a:lnTo>
                  <a:pt x="618794" y="63500"/>
                </a:lnTo>
                <a:lnTo>
                  <a:pt x="664413" y="83820"/>
                </a:lnTo>
                <a:lnTo>
                  <a:pt x="706996" y="110490"/>
                </a:lnTo>
                <a:lnTo>
                  <a:pt x="746188" y="140970"/>
                </a:lnTo>
                <a:lnTo>
                  <a:pt x="746188" y="97586"/>
                </a:lnTo>
                <a:lnTo>
                  <a:pt x="684441" y="57150"/>
                </a:lnTo>
                <a:lnTo>
                  <a:pt x="646455" y="38100"/>
                </a:lnTo>
                <a:lnTo>
                  <a:pt x="601345" y="21590"/>
                </a:lnTo>
                <a:lnTo>
                  <a:pt x="556945" y="10160"/>
                </a:lnTo>
                <a:lnTo>
                  <a:pt x="510959" y="2540"/>
                </a:lnTo>
                <a:lnTo>
                  <a:pt x="463626" y="0"/>
                </a:lnTo>
                <a:lnTo>
                  <a:pt x="447103" y="889"/>
                </a:lnTo>
                <a:lnTo>
                  <a:pt x="447103" y="450850"/>
                </a:lnTo>
                <a:lnTo>
                  <a:pt x="258851" y="450850"/>
                </a:lnTo>
                <a:lnTo>
                  <a:pt x="261632" y="405130"/>
                </a:lnTo>
                <a:lnTo>
                  <a:pt x="267385" y="363220"/>
                </a:lnTo>
                <a:lnTo>
                  <a:pt x="275742" y="323850"/>
                </a:lnTo>
                <a:lnTo>
                  <a:pt x="286385" y="287020"/>
                </a:lnTo>
                <a:lnTo>
                  <a:pt x="324231" y="304800"/>
                </a:lnTo>
                <a:lnTo>
                  <a:pt x="363855" y="318770"/>
                </a:lnTo>
                <a:lnTo>
                  <a:pt x="404914" y="327660"/>
                </a:lnTo>
                <a:lnTo>
                  <a:pt x="447014" y="331470"/>
                </a:lnTo>
                <a:lnTo>
                  <a:pt x="447103" y="450850"/>
                </a:lnTo>
                <a:lnTo>
                  <a:pt x="447103" y="889"/>
                </a:lnTo>
                <a:lnTo>
                  <a:pt x="446989" y="298450"/>
                </a:lnTo>
                <a:lnTo>
                  <a:pt x="407873" y="294640"/>
                </a:lnTo>
                <a:lnTo>
                  <a:pt x="375234" y="287020"/>
                </a:lnTo>
                <a:lnTo>
                  <a:pt x="369798" y="285750"/>
                </a:lnTo>
                <a:lnTo>
                  <a:pt x="333108" y="271780"/>
                </a:lnTo>
                <a:lnTo>
                  <a:pt x="298157" y="254000"/>
                </a:lnTo>
                <a:lnTo>
                  <a:pt x="307403" y="234950"/>
                </a:lnTo>
                <a:lnTo>
                  <a:pt x="326517" y="195580"/>
                </a:lnTo>
                <a:lnTo>
                  <a:pt x="358165" y="147320"/>
                </a:lnTo>
                <a:lnTo>
                  <a:pt x="390499" y="107950"/>
                </a:lnTo>
                <a:lnTo>
                  <a:pt x="420928" y="77470"/>
                </a:lnTo>
                <a:lnTo>
                  <a:pt x="446824" y="55880"/>
                </a:lnTo>
                <a:lnTo>
                  <a:pt x="446874" y="130810"/>
                </a:lnTo>
                <a:lnTo>
                  <a:pt x="446989" y="298450"/>
                </a:lnTo>
                <a:lnTo>
                  <a:pt x="446989" y="901"/>
                </a:lnTo>
                <a:lnTo>
                  <a:pt x="416293" y="2540"/>
                </a:lnTo>
                <a:lnTo>
                  <a:pt x="415124" y="2743"/>
                </a:lnTo>
                <a:lnTo>
                  <a:pt x="415124" y="36830"/>
                </a:lnTo>
                <a:lnTo>
                  <a:pt x="387794" y="60960"/>
                </a:lnTo>
                <a:lnTo>
                  <a:pt x="357479" y="92710"/>
                </a:lnTo>
                <a:lnTo>
                  <a:pt x="326174" y="132080"/>
                </a:lnTo>
                <a:lnTo>
                  <a:pt x="295871" y="179070"/>
                </a:lnTo>
                <a:lnTo>
                  <a:pt x="268579" y="234950"/>
                </a:lnTo>
                <a:lnTo>
                  <a:pt x="256451" y="225209"/>
                </a:lnTo>
                <a:lnTo>
                  <a:pt x="256451" y="267970"/>
                </a:lnTo>
                <a:lnTo>
                  <a:pt x="256247" y="268655"/>
                </a:lnTo>
                <a:lnTo>
                  <a:pt x="256247" y="668020"/>
                </a:lnTo>
                <a:lnTo>
                  <a:pt x="228561" y="689610"/>
                </a:lnTo>
                <a:lnTo>
                  <a:pt x="203009" y="713740"/>
                </a:lnTo>
                <a:lnTo>
                  <a:pt x="179793" y="739140"/>
                </a:lnTo>
                <a:lnTo>
                  <a:pt x="159143" y="767080"/>
                </a:lnTo>
                <a:lnTo>
                  <a:pt x="124942" y="728980"/>
                </a:lnTo>
                <a:lnTo>
                  <a:pt x="95529" y="685800"/>
                </a:lnTo>
                <a:lnTo>
                  <a:pt x="71323" y="640080"/>
                </a:lnTo>
                <a:lnTo>
                  <a:pt x="52743" y="590550"/>
                </a:lnTo>
                <a:lnTo>
                  <a:pt x="40233" y="538480"/>
                </a:lnTo>
                <a:lnTo>
                  <a:pt x="34213" y="485140"/>
                </a:lnTo>
                <a:lnTo>
                  <a:pt x="225145" y="485140"/>
                </a:lnTo>
                <a:lnTo>
                  <a:pt x="228066" y="533400"/>
                </a:lnTo>
                <a:lnTo>
                  <a:pt x="228142" y="534670"/>
                </a:lnTo>
                <a:lnTo>
                  <a:pt x="228219" y="535940"/>
                </a:lnTo>
                <a:lnTo>
                  <a:pt x="234708" y="584200"/>
                </a:lnTo>
                <a:lnTo>
                  <a:pt x="244195" y="627380"/>
                </a:lnTo>
                <a:lnTo>
                  <a:pt x="256247" y="668020"/>
                </a:lnTo>
                <a:lnTo>
                  <a:pt x="256247" y="268655"/>
                </a:lnTo>
                <a:lnTo>
                  <a:pt x="244309" y="308610"/>
                </a:lnTo>
                <a:lnTo>
                  <a:pt x="234772" y="353060"/>
                </a:lnTo>
                <a:lnTo>
                  <a:pt x="228257" y="400050"/>
                </a:lnTo>
                <a:lnTo>
                  <a:pt x="225145" y="450850"/>
                </a:lnTo>
                <a:lnTo>
                  <a:pt x="34010" y="450850"/>
                </a:lnTo>
                <a:lnTo>
                  <a:pt x="39141" y="396240"/>
                </a:lnTo>
                <a:lnTo>
                  <a:pt x="50939" y="344170"/>
                </a:lnTo>
                <a:lnTo>
                  <a:pt x="68961" y="293370"/>
                </a:lnTo>
                <a:lnTo>
                  <a:pt x="92773" y="246380"/>
                </a:lnTo>
                <a:lnTo>
                  <a:pt x="121958" y="203200"/>
                </a:lnTo>
                <a:lnTo>
                  <a:pt x="156070" y="163830"/>
                </a:lnTo>
                <a:lnTo>
                  <a:pt x="177152" y="193040"/>
                </a:lnTo>
                <a:lnTo>
                  <a:pt x="201066" y="220980"/>
                </a:lnTo>
                <a:lnTo>
                  <a:pt x="227584" y="246380"/>
                </a:lnTo>
                <a:lnTo>
                  <a:pt x="256451" y="267970"/>
                </a:lnTo>
                <a:lnTo>
                  <a:pt x="256451" y="225209"/>
                </a:lnTo>
                <a:lnTo>
                  <a:pt x="243281" y="214630"/>
                </a:lnTo>
                <a:lnTo>
                  <a:pt x="220154" y="191770"/>
                </a:lnTo>
                <a:lnTo>
                  <a:pt x="199364" y="167640"/>
                </a:lnTo>
                <a:lnTo>
                  <a:pt x="196748" y="163830"/>
                </a:lnTo>
                <a:lnTo>
                  <a:pt x="181076" y="140970"/>
                </a:lnTo>
                <a:lnTo>
                  <a:pt x="221500" y="109220"/>
                </a:lnTo>
                <a:lnTo>
                  <a:pt x="265531" y="82550"/>
                </a:lnTo>
                <a:lnTo>
                  <a:pt x="312750" y="62230"/>
                </a:lnTo>
                <a:lnTo>
                  <a:pt x="362750" y="45720"/>
                </a:lnTo>
                <a:lnTo>
                  <a:pt x="415124" y="36830"/>
                </a:lnTo>
                <a:lnTo>
                  <a:pt x="415124" y="2743"/>
                </a:lnTo>
                <a:lnTo>
                  <a:pt x="370306" y="10160"/>
                </a:lnTo>
                <a:lnTo>
                  <a:pt x="325907" y="21590"/>
                </a:lnTo>
                <a:lnTo>
                  <a:pt x="283337" y="36830"/>
                </a:lnTo>
                <a:lnTo>
                  <a:pt x="242824" y="57150"/>
                </a:lnTo>
                <a:lnTo>
                  <a:pt x="204597" y="80010"/>
                </a:lnTo>
                <a:lnTo>
                  <a:pt x="168897" y="106680"/>
                </a:lnTo>
                <a:lnTo>
                  <a:pt x="135953" y="135890"/>
                </a:lnTo>
                <a:lnTo>
                  <a:pt x="106006" y="168910"/>
                </a:lnTo>
                <a:lnTo>
                  <a:pt x="79298" y="204470"/>
                </a:lnTo>
                <a:lnTo>
                  <a:pt x="56045" y="243840"/>
                </a:lnTo>
                <a:lnTo>
                  <a:pt x="36499" y="283210"/>
                </a:lnTo>
                <a:lnTo>
                  <a:pt x="20878" y="326390"/>
                </a:lnTo>
                <a:lnTo>
                  <a:pt x="9436" y="370840"/>
                </a:lnTo>
                <a:lnTo>
                  <a:pt x="2400" y="416560"/>
                </a:lnTo>
                <a:lnTo>
                  <a:pt x="0" y="463550"/>
                </a:lnTo>
                <a:lnTo>
                  <a:pt x="101" y="467360"/>
                </a:lnTo>
                <a:lnTo>
                  <a:pt x="3098" y="516890"/>
                </a:lnTo>
                <a:lnTo>
                  <a:pt x="10871" y="563880"/>
                </a:lnTo>
                <a:lnTo>
                  <a:pt x="23190" y="608330"/>
                </a:lnTo>
                <a:lnTo>
                  <a:pt x="39814" y="651510"/>
                </a:lnTo>
                <a:lnTo>
                  <a:pt x="60490" y="692150"/>
                </a:lnTo>
                <a:lnTo>
                  <a:pt x="84975" y="731520"/>
                </a:lnTo>
                <a:lnTo>
                  <a:pt x="113017" y="767080"/>
                </a:lnTo>
                <a:lnTo>
                  <a:pt x="144360" y="800100"/>
                </a:lnTo>
                <a:lnTo>
                  <a:pt x="145262" y="803910"/>
                </a:lnTo>
                <a:lnTo>
                  <a:pt x="148031" y="808990"/>
                </a:lnTo>
                <a:lnTo>
                  <a:pt x="154559" y="812800"/>
                </a:lnTo>
                <a:lnTo>
                  <a:pt x="159029" y="812800"/>
                </a:lnTo>
                <a:lnTo>
                  <a:pt x="195453" y="842010"/>
                </a:lnTo>
                <a:lnTo>
                  <a:pt x="234683" y="867410"/>
                </a:lnTo>
                <a:lnTo>
                  <a:pt x="276440" y="887730"/>
                </a:lnTo>
                <a:lnTo>
                  <a:pt x="320471" y="905510"/>
                </a:lnTo>
                <a:lnTo>
                  <a:pt x="366522" y="916940"/>
                </a:lnTo>
                <a:lnTo>
                  <a:pt x="414312" y="924560"/>
                </a:lnTo>
                <a:lnTo>
                  <a:pt x="463588" y="927100"/>
                </a:lnTo>
                <a:lnTo>
                  <a:pt x="491134" y="927100"/>
                </a:lnTo>
                <a:lnTo>
                  <a:pt x="539076" y="922020"/>
                </a:lnTo>
                <a:lnTo>
                  <a:pt x="575348" y="909320"/>
                </a:lnTo>
                <a:lnTo>
                  <a:pt x="577519" y="902970"/>
                </a:lnTo>
                <a:lnTo>
                  <a:pt x="577189" y="896620"/>
                </a:lnTo>
                <a:lnTo>
                  <a:pt x="547598" y="886460"/>
                </a:lnTo>
                <a:lnTo>
                  <a:pt x="522592" y="890270"/>
                </a:lnTo>
                <a:lnTo>
                  <a:pt x="527837" y="886460"/>
                </a:lnTo>
                <a:lnTo>
                  <a:pt x="533247" y="881380"/>
                </a:lnTo>
                <a:lnTo>
                  <a:pt x="535101" y="880110"/>
                </a:lnTo>
                <a:lnTo>
                  <a:pt x="538797" y="877570"/>
                </a:lnTo>
                <a:lnTo>
                  <a:pt x="544487" y="871220"/>
                </a:lnTo>
                <a:lnTo>
                  <a:pt x="548398" y="866140"/>
                </a:lnTo>
                <a:lnTo>
                  <a:pt x="549859" y="859790"/>
                </a:lnTo>
                <a:lnTo>
                  <a:pt x="548868" y="853440"/>
                </a:lnTo>
                <a:lnTo>
                  <a:pt x="545376" y="848360"/>
                </a:lnTo>
                <a:lnTo>
                  <a:pt x="539953" y="844550"/>
                </a:lnTo>
                <a:lnTo>
                  <a:pt x="533666" y="842010"/>
                </a:lnTo>
                <a:lnTo>
                  <a:pt x="527278" y="843280"/>
                </a:lnTo>
                <a:lnTo>
                  <a:pt x="521576" y="847090"/>
                </a:lnTo>
                <a:lnTo>
                  <a:pt x="510324" y="857250"/>
                </a:lnTo>
                <a:lnTo>
                  <a:pt x="499732" y="866140"/>
                </a:lnTo>
                <a:lnTo>
                  <a:pt x="489940" y="873760"/>
                </a:lnTo>
                <a:lnTo>
                  <a:pt x="481101" y="880110"/>
                </a:lnTo>
                <a:lnTo>
                  <a:pt x="480974" y="716280"/>
                </a:lnTo>
                <a:lnTo>
                  <a:pt x="473443" y="708660"/>
                </a:lnTo>
                <a:lnTo>
                  <a:pt x="454825" y="708660"/>
                </a:lnTo>
                <a:lnTo>
                  <a:pt x="447306" y="716280"/>
                </a:lnTo>
                <a:lnTo>
                  <a:pt x="447421" y="880110"/>
                </a:lnTo>
                <a:lnTo>
                  <a:pt x="422084" y="859790"/>
                </a:lnTo>
                <a:lnTo>
                  <a:pt x="405041" y="842721"/>
                </a:lnTo>
                <a:lnTo>
                  <a:pt x="405041" y="890270"/>
                </a:lnTo>
                <a:lnTo>
                  <a:pt x="355841" y="880110"/>
                </a:lnTo>
                <a:lnTo>
                  <a:pt x="308825" y="864870"/>
                </a:lnTo>
                <a:lnTo>
                  <a:pt x="264325" y="844550"/>
                </a:lnTo>
                <a:lnTo>
                  <a:pt x="222681" y="820420"/>
                </a:lnTo>
                <a:lnTo>
                  <a:pt x="184264" y="789940"/>
                </a:lnTo>
                <a:lnTo>
                  <a:pt x="201168" y="767080"/>
                </a:lnTo>
                <a:lnTo>
                  <a:pt x="202107" y="765810"/>
                </a:lnTo>
                <a:lnTo>
                  <a:pt x="222186" y="741680"/>
                </a:lnTo>
                <a:lnTo>
                  <a:pt x="244335" y="720090"/>
                </a:lnTo>
                <a:lnTo>
                  <a:pt x="268389" y="701040"/>
                </a:lnTo>
                <a:lnTo>
                  <a:pt x="293585" y="753110"/>
                </a:lnTo>
                <a:lnTo>
                  <a:pt x="321475" y="798830"/>
                </a:lnTo>
                <a:lnTo>
                  <a:pt x="350443" y="835660"/>
                </a:lnTo>
                <a:lnTo>
                  <a:pt x="378828" y="866140"/>
                </a:lnTo>
                <a:lnTo>
                  <a:pt x="405041" y="890270"/>
                </a:lnTo>
                <a:lnTo>
                  <a:pt x="405041" y="842721"/>
                </a:lnTo>
                <a:lnTo>
                  <a:pt x="391655" y="829310"/>
                </a:lnTo>
                <a:lnTo>
                  <a:pt x="358940" y="791210"/>
                </a:lnTo>
                <a:lnTo>
                  <a:pt x="326732" y="741680"/>
                </a:lnTo>
                <a:lnTo>
                  <a:pt x="307073" y="701040"/>
                </a:lnTo>
                <a:lnTo>
                  <a:pt x="297853" y="681990"/>
                </a:lnTo>
                <a:lnTo>
                  <a:pt x="339953" y="661670"/>
                </a:lnTo>
                <a:lnTo>
                  <a:pt x="384606" y="646430"/>
                </a:lnTo>
                <a:lnTo>
                  <a:pt x="390664" y="643890"/>
                </a:lnTo>
                <a:lnTo>
                  <a:pt x="395008" y="638810"/>
                </a:lnTo>
                <a:lnTo>
                  <a:pt x="397243" y="633730"/>
                </a:lnTo>
                <a:lnTo>
                  <a:pt x="397065" y="628650"/>
                </a:lnTo>
                <a:lnTo>
                  <a:pt x="396976" y="626110"/>
                </a:lnTo>
                <a:lnTo>
                  <a:pt x="394131" y="621030"/>
                </a:lnTo>
                <a:lnTo>
                  <a:pt x="389356" y="615950"/>
                </a:lnTo>
                <a:lnTo>
                  <a:pt x="383298" y="613410"/>
                </a:lnTo>
                <a:lnTo>
                  <a:pt x="376618" y="614680"/>
                </a:lnTo>
                <a:lnTo>
                  <a:pt x="353098" y="621030"/>
                </a:lnTo>
                <a:lnTo>
                  <a:pt x="330161" y="628650"/>
                </a:lnTo>
                <a:lnTo>
                  <a:pt x="307835" y="638810"/>
                </a:lnTo>
                <a:lnTo>
                  <a:pt x="286181" y="650240"/>
                </a:lnTo>
                <a:lnTo>
                  <a:pt x="275628" y="613410"/>
                </a:lnTo>
                <a:lnTo>
                  <a:pt x="267322" y="572770"/>
                </a:lnTo>
                <a:lnTo>
                  <a:pt x="261607" y="530860"/>
                </a:lnTo>
                <a:lnTo>
                  <a:pt x="258838" y="485140"/>
                </a:lnTo>
                <a:lnTo>
                  <a:pt x="447128" y="485140"/>
                </a:lnTo>
                <a:lnTo>
                  <a:pt x="447154" y="514350"/>
                </a:lnTo>
                <a:lnTo>
                  <a:pt x="454698" y="521970"/>
                </a:lnTo>
                <a:lnTo>
                  <a:pt x="473303" y="521970"/>
                </a:lnTo>
                <a:lnTo>
                  <a:pt x="480834" y="514350"/>
                </a:lnTo>
                <a:lnTo>
                  <a:pt x="480809" y="485140"/>
                </a:lnTo>
                <a:lnTo>
                  <a:pt x="675017" y="485140"/>
                </a:lnTo>
                <a:lnTo>
                  <a:pt x="672122" y="533400"/>
                </a:lnTo>
                <a:lnTo>
                  <a:pt x="672007" y="534670"/>
                </a:lnTo>
                <a:lnTo>
                  <a:pt x="671906" y="535940"/>
                </a:lnTo>
                <a:lnTo>
                  <a:pt x="671791" y="537210"/>
                </a:lnTo>
                <a:lnTo>
                  <a:pt x="678599" y="544830"/>
                </a:lnTo>
                <a:lnTo>
                  <a:pt x="687870" y="546100"/>
                </a:lnTo>
                <a:lnTo>
                  <a:pt x="698042" y="546100"/>
                </a:lnTo>
                <a:lnTo>
                  <a:pt x="707821" y="508000"/>
                </a:lnTo>
                <a:lnTo>
                  <a:pt x="708685" y="485140"/>
                </a:lnTo>
                <a:lnTo>
                  <a:pt x="893051" y="485140"/>
                </a:lnTo>
                <a:lnTo>
                  <a:pt x="891971" y="501650"/>
                </a:lnTo>
                <a:lnTo>
                  <a:pt x="890282" y="516890"/>
                </a:lnTo>
                <a:lnTo>
                  <a:pt x="887984" y="533400"/>
                </a:lnTo>
                <a:lnTo>
                  <a:pt x="885088" y="549910"/>
                </a:lnTo>
                <a:lnTo>
                  <a:pt x="885101" y="556260"/>
                </a:lnTo>
                <a:lnTo>
                  <a:pt x="887577" y="562610"/>
                </a:lnTo>
                <a:lnTo>
                  <a:pt x="892111" y="566420"/>
                </a:lnTo>
                <a:lnTo>
                  <a:pt x="898271" y="568960"/>
                </a:lnTo>
                <a:lnTo>
                  <a:pt x="904963" y="568960"/>
                </a:lnTo>
                <a:lnTo>
                  <a:pt x="921880" y="534670"/>
                </a:lnTo>
                <a:lnTo>
                  <a:pt x="926388" y="491490"/>
                </a:lnTo>
                <a:lnTo>
                  <a:pt x="926604" y="485140"/>
                </a:lnTo>
                <a:lnTo>
                  <a:pt x="927125" y="469900"/>
                </a:lnTo>
                <a:lnTo>
                  <a:pt x="927239" y="46355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3467779" y="6477641"/>
            <a:ext cx="468630" cy="468630"/>
          </a:xfrm>
          <a:custGeom>
            <a:avLst/>
            <a:gdLst/>
            <a:ahLst/>
            <a:cxnLst/>
            <a:rect l="l" t="t" r="r" b="b"/>
            <a:pathLst>
              <a:path w="468630" h="468629">
                <a:moveTo>
                  <a:pt x="355701" y="150698"/>
                </a:moveTo>
                <a:lnTo>
                  <a:pt x="353771" y="144614"/>
                </a:lnTo>
                <a:lnTo>
                  <a:pt x="349504" y="139573"/>
                </a:lnTo>
                <a:lnTo>
                  <a:pt x="343623" y="136575"/>
                </a:lnTo>
                <a:lnTo>
                  <a:pt x="337261" y="136093"/>
                </a:lnTo>
                <a:lnTo>
                  <a:pt x="331190" y="138023"/>
                </a:lnTo>
                <a:lnTo>
                  <a:pt x="326136" y="142278"/>
                </a:lnTo>
                <a:lnTo>
                  <a:pt x="191401" y="312432"/>
                </a:lnTo>
                <a:lnTo>
                  <a:pt x="126606" y="255206"/>
                </a:lnTo>
                <a:lnTo>
                  <a:pt x="98983" y="268706"/>
                </a:lnTo>
                <a:lnTo>
                  <a:pt x="100584" y="274878"/>
                </a:lnTo>
                <a:lnTo>
                  <a:pt x="104571" y="280136"/>
                </a:lnTo>
                <a:lnTo>
                  <a:pt x="185597" y="351688"/>
                </a:lnTo>
                <a:lnTo>
                  <a:pt x="189509" y="353161"/>
                </a:lnTo>
                <a:lnTo>
                  <a:pt x="193548" y="353161"/>
                </a:lnTo>
                <a:lnTo>
                  <a:pt x="199580" y="352691"/>
                </a:lnTo>
                <a:lnTo>
                  <a:pt x="203771" y="350431"/>
                </a:lnTo>
                <a:lnTo>
                  <a:pt x="352221" y="162941"/>
                </a:lnTo>
                <a:lnTo>
                  <a:pt x="355219" y="157060"/>
                </a:lnTo>
                <a:lnTo>
                  <a:pt x="355701" y="150698"/>
                </a:lnTo>
                <a:close/>
              </a:path>
              <a:path w="468630" h="468629">
                <a:moveTo>
                  <a:pt x="468528" y="234276"/>
                </a:moveTo>
                <a:lnTo>
                  <a:pt x="463880" y="188239"/>
                </a:lnTo>
                <a:lnTo>
                  <a:pt x="463765" y="187121"/>
                </a:lnTo>
                <a:lnTo>
                  <a:pt x="450100" y="143167"/>
                </a:lnTo>
                <a:lnTo>
                  <a:pt x="435254" y="115862"/>
                </a:lnTo>
                <a:lnTo>
                  <a:pt x="435254" y="234276"/>
                </a:lnTo>
                <a:lnTo>
                  <a:pt x="429945" y="280301"/>
                </a:lnTo>
                <a:lnTo>
                  <a:pt x="414794" y="322580"/>
                </a:lnTo>
                <a:lnTo>
                  <a:pt x="391045" y="359905"/>
                </a:lnTo>
                <a:lnTo>
                  <a:pt x="359905" y="391058"/>
                </a:lnTo>
                <a:lnTo>
                  <a:pt x="322580" y="414807"/>
                </a:lnTo>
                <a:lnTo>
                  <a:pt x="280301" y="429945"/>
                </a:lnTo>
                <a:lnTo>
                  <a:pt x="234264" y="435267"/>
                </a:lnTo>
                <a:lnTo>
                  <a:pt x="188239" y="429945"/>
                </a:lnTo>
                <a:lnTo>
                  <a:pt x="145961" y="414807"/>
                </a:lnTo>
                <a:lnTo>
                  <a:pt x="108635" y="391058"/>
                </a:lnTo>
                <a:lnTo>
                  <a:pt x="77495" y="359905"/>
                </a:lnTo>
                <a:lnTo>
                  <a:pt x="53746" y="322580"/>
                </a:lnTo>
                <a:lnTo>
                  <a:pt x="38608" y="280301"/>
                </a:lnTo>
                <a:lnTo>
                  <a:pt x="33286" y="234276"/>
                </a:lnTo>
                <a:lnTo>
                  <a:pt x="38608" y="188239"/>
                </a:lnTo>
                <a:lnTo>
                  <a:pt x="53746" y="145948"/>
                </a:lnTo>
                <a:lnTo>
                  <a:pt x="77495" y="108635"/>
                </a:lnTo>
                <a:lnTo>
                  <a:pt x="108635" y="77495"/>
                </a:lnTo>
                <a:lnTo>
                  <a:pt x="145961" y="53746"/>
                </a:lnTo>
                <a:lnTo>
                  <a:pt x="188239" y="38595"/>
                </a:lnTo>
                <a:lnTo>
                  <a:pt x="234264" y="33286"/>
                </a:lnTo>
                <a:lnTo>
                  <a:pt x="280301" y="38595"/>
                </a:lnTo>
                <a:lnTo>
                  <a:pt x="322580" y="53746"/>
                </a:lnTo>
                <a:lnTo>
                  <a:pt x="359905" y="77495"/>
                </a:lnTo>
                <a:lnTo>
                  <a:pt x="391045" y="108635"/>
                </a:lnTo>
                <a:lnTo>
                  <a:pt x="414794" y="145948"/>
                </a:lnTo>
                <a:lnTo>
                  <a:pt x="429945" y="188239"/>
                </a:lnTo>
                <a:lnTo>
                  <a:pt x="435254" y="234276"/>
                </a:lnTo>
                <a:lnTo>
                  <a:pt x="435254" y="115862"/>
                </a:lnTo>
                <a:lnTo>
                  <a:pt x="428472" y="103378"/>
                </a:lnTo>
                <a:lnTo>
                  <a:pt x="399846" y="68694"/>
                </a:lnTo>
                <a:lnTo>
                  <a:pt x="365163" y="40068"/>
                </a:lnTo>
                <a:lnTo>
                  <a:pt x="352679" y="33286"/>
                </a:lnTo>
                <a:lnTo>
                  <a:pt x="325374" y="18440"/>
                </a:lnTo>
                <a:lnTo>
                  <a:pt x="281419" y="4775"/>
                </a:lnTo>
                <a:lnTo>
                  <a:pt x="234264" y="0"/>
                </a:lnTo>
                <a:lnTo>
                  <a:pt x="187121" y="4775"/>
                </a:lnTo>
                <a:lnTo>
                  <a:pt x="143167" y="18440"/>
                </a:lnTo>
                <a:lnTo>
                  <a:pt x="103378" y="40068"/>
                </a:lnTo>
                <a:lnTo>
                  <a:pt x="68694" y="68694"/>
                </a:lnTo>
                <a:lnTo>
                  <a:pt x="40068" y="103378"/>
                </a:lnTo>
                <a:lnTo>
                  <a:pt x="18440" y="143167"/>
                </a:lnTo>
                <a:lnTo>
                  <a:pt x="4775" y="187121"/>
                </a:lnTo>
                <a:lnTo>
                  <a:pt x="0" y="234276"/>
                </a:lnTo>
                <a:lnTo>
                  <a:pt x="4660" y="280301"/>
                </a:lnTo>
                <a:lnTo>
                  <a:pt x="18440" y="325374"/>
                </a:lnTo>
                <a:lnTo>
                  <a:pt x="40068" y="365163"/>
                </a:lnTo>
                <a:lnTo>
                  <a:pt x="68694" y="399846"/>
                </a:lnTo>
                <a:lnTo>
                  <a:pt x="103378" y="428472"/>
                </a:lnTo>
                <a:lnTo>
                  <a:pt x="143167" y="450100"/>
                </a:lnTo>
                <a:lnTo>
                  <a:pt x="187121" y="463765"/>
                </a:lnTo>
                <a:lnTo>
                  <a:pt x="234264" y="468541"/>
                </a:lnTo>
                <a:lnTo>
                  <a:pt x="281419" y="463765"/>
                </a:lnTo>
                <a:lnTo>
                  <a:pt x="325374" y="450100"/>
                </a:lnTo>
                <a:lnTo>
                  <a:pt x="352653" y="435267"/>
                </a:lnTo>
                <a:lnTo>
                  <a:pt x="365163" y="428472"/>
                </a:lnTo>
                <a:lnTo>
                  <a:pt x="399846" y="399846"/>
                </a:lnTo>
                <a:lnTo>
                  <a:pt x="428472" y="365163"/>
                </a:lnTo>
                <a:lnTo>
                  <a:pt x="450100" y="325374"/>
                </a:lnTo>
                <a:lnTo>
                  <a:pt x="463765" y="281419"/>
                </a:lnTo>
                <a:lnTo>
                  <a:pt x="468528" y="23427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3130136" y="6092335"/>
            <a:ext cx="483870" cy="690245"/>
          </a:xfrm>
          <a:custGeom>
            <a:avLst/>
            <a:gdLst/>
            <a:ahLst/>
            <a:cxnLst/>
            <a:rect l="l" t="t" r="r" b="b"/>
            <a:pathLst>
              <a:path w="483869" h="690245">
                <a:moveTo>
                  <a:pt x="442341" y="363207"/>
                </a:moveTo>
                <a:lnTo>
                  <a:pt x="386600" y="333286"/>
                </a:lnTo>
                <a:lnTo>
                  <a:pt x="341464" y="326275"/>
                </a:lnTo>
                <a:lnTo>
                  <a:pt x="296443" y="326974"/>
                </a:lnTo>
                <a:lnTo>
                  <a:pt x="251383" y="335394"/>
                </a:lnTo>
                <a:lnTo>
                  <a:pt x="206133" y="351548"/>
                </a:lnTo>
                <a:lnTo>
                  <a:pt x="160578" y="375462"/>
                </a:lnTo>
                <a:lnTo>
                  <a:pt x="120662" y="403542"/>
                </a:lnTo>
                <a:lnTo>
                  <a:pt x="86779" y="435762"/>
                </a:lnTo>
                <a:lnTo>
                  <a:pt x="58737" y="472490"/>
                </a:lnTo>
                <a:lnTo>
                  <a:pt x="36309" y="514134"/>
                </a:lnTo>
                <a:lnTo>
                  <a:pt x="19291" y="561073"/>
                </a:lnTo>
                <a:lnTo>
                  <a:pt x="7480" y="613714"/>
                </a:lnTo>
                <a:lnTo>
                  <a:pt x="647" y="672414"/>
                </a:lnTo>
                <a:lnTo>
                  <a:pt x="0" y="681583"/>
                </a:lnTo>
                <a:lnTo>
                  <a:pt x="6908" y="689546"/>
                </a:lnTo>
                <a:lnTo>
                  <a:pt x="17259" y="690232"/>
                </a:lnTo>
                <a:lnTo>
                  <a:pt x="25920" y="690232"/>
                </a:lnTo>
                <a:lnTo>
                  <a:pt x="33223" y="683539"/>
                </a:lnTo>
                <a:lnTo>
                  <a:pt x="33845" y="674776"/>
                </a:lnTo>
                <a:lnTo>
                  <a:pt x="42443" y="608228"/>
                </a:lnTo>
                <a:lnTo>
                  <a:pt x="57061" y="553262"/>
                </a:lnTo>
                <a:lnTo>
                  <a:pt x="76479" y="508482"/>
                </a:lnTo>
                <a:lnTo>
                  <a:pt x="99491" y="472528"/>
                </a:lnTo>
                <a:lnTo>
                  <a:pt x="124866" y="444030"/>
                </a:lnTo>
                <a:lnTo>
                  <a:pt x="177850" y="403898"/>
                </a:lnTo>
                <a:lnTo>
                  <a:pt x="226682" y="379044"/>
                </a:lnTo>
                <a:lnTo>
                  <a:pt x="275043" y="364121"/>
                </a:lnTo>
                <a:lnTo>
                  <a:pt x="323138" y="359130"/>
                </a:lnTo>
                <a:lnTo>
                  <a:pt x="371195" y="364045"/>
                </a:lnTo>
                <a:lnTo>
                  <a:pt x="419430" y="378828"/>
                </a:lnTo>
                <a:lnTo>
                  <a:pt x="425919" y="380060"/>
                </a:lnTo>
                <a:lnTo>
                  <a:pt x="432155" y="378752"/>
                </a:lnTo>
                <a:lnTo>
                  <a:pt x="437451" y="375196"/>
                </a:lnTo>
                <a:lnTo>
                  <a:pt x="441109" y="369697"/>
                </a:lnTo>
                <a:lnTo>
                  <a:pt x="442341" y="363207"/>
                </a:lnTo>
                <a:close/>
              </a:path>
              <a:path w="483869" h="690245">
                <a:moveTo>
                  <a:pt x="483539" y="160477"/>
                </a:moveTo>
                <a:lnTo>
                  <a:pt x="475335" y="109816"/>
                </a:lnTo>
                <a:lnTo>
                  <a:pt x="452501" y="65760"/>
                </a:lnTo>
                <a:lnTo>
                  <a:pt x="450253" y="63525"/>
                </a:lnTo>
                <a:lnTo>
                  <a:pt x="450253" y="160477"/>
                </a:lnTo>
                <a:lnTo>
                  <a:pt x="449402" y="175374"/>
                </a:lnTo>
                <a:lnTo>
                  <a:pt x="436714" y="217766"/>
                </a:lnTo>
                <a:lnTo>
                  <a:pt x="389775" y="269024"/>
                </a:lnTo>
                <a:lnTo>
                  <a:pt x="322884" y="287858"/>
                </a:lnTo>
                <a:lnTo>
                  <a:pt x="287693" y="282994"/>
                </a:lnTo>
                <a:lnTo>
                  <a:pt x="229273" y="246964"/>
                </a:lnTo>
                <a:lnTo>
                  <a:pt x="203314" y="204063"/>
                </a:lnTo>
                <a:lnTo>
                  <a:pt x="195694" y="160477"/>
                </a:lnTo>
                <a:lnTo>
                  <a:pt x="205701" y="111023"/>
                </a:lnTo>
                <a:lnTo>
                  <a:pt x="232981" y="70586"/>
                </a:lnTo>
                <a:lnTo>
                  <a:pt x="273418" y="43294"/>
                </a:lnTo>
                <a:lnTo>
                  <a:pt x="322884" y="33286"/>
                </a:lnTo>
                <a:lnTo>
                  <a:pt x="372414" y="43294"/>
                </a:lnTo>
                <a:lnTo>
                  <a:pt x="412902" y="70586"/>
                </a:lnTo>
                <a:lnTo>
                  <a:pt x="440232" y="111023"/>
                </a:lnTo>
                <a:lnTo>
                  <a:pt x="450253" y="160477"/>
                </a:lnTo>
                <a:lnTo>
                  <a:pt x="450253" y="63525"/>
                </a:lnTo>
                <a:lnTo>
                  <a:pt x="419976" y="33286"/>
                </a:lnTo>
                <a:lnTo>
                  <a:pt x="417703" y="31013"/>
                </a:lnTo>
                <a:lnTo>
                  <a:pt x="373608" y="8204"/>
                </a:lnTo>
                <a:lnTo>
                  <a:pt x="322884" y="0"/>
                </a:lnTo>
                <a:lnTo>
                  <a:pt x="272211" y="8204"/>
                </a:lnTo>
                <a:lnTo>
                  <a:pt x="228168" y="31013"/>
                </a:lnTo>
                <a:lnTo>
                  <a:pt x="193421" y="65760"/>
                </a:lnTo>
                <a:lnTo>
                  <a:pt x="170611" y="109816"/>
                </a:lnTo>
                <a:lnTo>
                  <a:pt x="162407" y="160477"/>
                </a:lnTo>
                <a:lnTo>
                  <a:pt x="163487" y="179247"/>
                </a:lnTo>
                <a:lnTo>
                  <a:pt x="179451" y="232651"/>
                </a:lnTo>
                <a:lnTo>
                  <a:pt x="204774" y="269506"/>
                </a:lnTo>
                <a:lnTo>
                  <a:pt x="238467" y="297370"/>
                </a:lnTo>
                <a:lnTo>
                  <a:pt x="278511" y="314985"/>
                </a:lnTo>
                <a:lnTo>
                  <a:pt x="322884" y="321132"/>
                </a:lnTo>
                <a:lnTo>
                  <a:pt x="367220" y="314985"/>
                </a:lnTo>
                <a:lnTo>
                  <a:pt x="407276" y="297370"/>
                </a:lnTo>
                <a:lnTo>
                  <a:pt x="418795" y="287858"/>
                </a:lnTo>
                <a:lnTo>
                  <a:pt x="441032" y="269506"/>
                </a:lnTo>
                <a:lnTo>
                  <a:pt x="466496" y="232651"/>
                </a:lnTo>
                <a:lnTo>
                  <a:pt x="473925" y="215392"/>
                </a:lnTo>
                <a:lnTo>
                  <a:pt x="479247" y="197561"/>
                </a:lnTo>
                <a:lnTo>
                  <a:pt x="482460" y="179247"/>
                </a:lnTo>
                <a:lnTo>
                  <a:pt x="483539" y="16047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" name="object 69"/>
          <p:cNvGrpSpPr/>
          <p:nvPr/>
        </p:nvGrpSpPr>
        <p:grpSpPr>
          <a:xfrm>
            <a:off x="10280732" y="5316027"/>
            <a:ext cx="262255" cy="151130"/>
            <a:chOff x="10280732" y="5316027"/>
            <a:chExt cx="262255" cy="151130"/>
          </a:xfrm>
        </p:grpSpPr>
        <p:pic>
          <p:nvPicPr>
            <p:cNvPr id="70" name="object 7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280732" y="5316027"/>
              <a:ext cx="120509" cy="120509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422171" y="5346069"/>
              <a:ext cx="120478" cy="120509"/>
            </a:xfrm>
            <a:prstGeom prst="rect">
              <a:avLst/>
            </a:prstGeom>
          </p:spPr>
        </p:pic>
      </p:grpSp>
      <p:pic>
        <p:nvPicPr>
          <p:cNvPr id="72" name="object 72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0324415" y="5075851"/>
            <a:ext cx="120509" cy="120509"/>
          </a:xfrm>
          <a:prstGeom prst="rect">
            <a:avLst/>
          </a:prstGeom>
        </p:spPr>
      </p:pic>
      <p:grpSp>
        <p:nvGrpSpPr>
          <p:cNvPr id="73" name="object 73"/>
          <p:cNvGrpSpPr/>
          <p:nvPr/>
        </p:nvGrpSpPr>
        <p:grpSpPr>
          <a:xfrm>
            <a:off x="10436835" y="4484105"/>
            <a:ext cx="810260" cy="895350"/>
            <a:chOff x="10436835" y="4484105"/>
            <a:chExt cx="810260" cy="895350"/>
          </a:xfrm>
        </p:grpSpPr>
        <p:pic>
          <p:nvPicPr>
            <p:cNvPr id="74" name="object 7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436835" y="4881567"/>
              <a:ext cx="120509" cy="120509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10480524" y="4484105"/>
              <a:ext cx="766445" cy="766445"/>
            </a:xfrm>
            <a:custGeom>
              <a:avLst/>
              <a:gdLst/>
              <a:ahLst/>
              <a:cxnLst/>
              <a:rect l="l" t="t" r="r" b="b"/>
              <a:pathLst>
                <a:path w="766445" h="766445">
                  <a:moveTo>
                    <a:pt x="211375" y="215490"/>
                  </a:moveTo>
                  <a:lnTo>
                    <a:pt x="155132" y="220416"/>
                  </a:lnTo>
                  <a:lnTo>
                    <a:pt x="100143" y="233930"/>
                  </a:lnTo>
                  <a:lnTo>
                    <a:pt x="52198" y="254134"/>
                  </a:lnTo>
                  <a:lnTo>
                    <a:pt x="17088" y="279132"/>
                  </a:lnTo>
                  <a:lnTo>
                    <a:pt x="12240" y="286420"/>
                  </a:lnTo>
                  <a:lnTo>
                    <a:pt x="12240" y="295258"/>
                  </a:lnTo>
                  <a:lnTo>
                    <a:pt x="13957" y="299425"/>
                  </a:lnTo>
                  <a:lnTo>
                    <a:pt x="127734" y="413191"/>
                  </a:lnTo>
                  <a:lnTo>
                    <a:pt x="120457" y="424740"/>
                  </a:lnTo>
                  <a:lnTo>
                    <a:pt x="117347" y="430070"/>
                  </a:lnTo>
                  <a:lnTo>
                    <a:pt x="116792" y="431054"/>
                  </a:lnTo>
                  <a:lnTo>
                    <a:pt x="113022" y="437536"/>
                  </a:lnTo>
                  <a:lnTo>
                    <a:pt x="114101" y="445777"/>
                  </a:lnTo>
                  <a:lnTo>
                    <a:pt x="126038" y="457724"/>
                  </a:lnTo>
                  <a:lnTo>
                    <a:pt x="75652" y="508099"/>
                  </a:lnTo>
                  <a:lnTo>
                    <a:pt x="73924" y="512267"/>
                  </a:lnTo>
                  <a:lnTo>
                    <a:pt x="73924" y="521115"/>
                  </a:lnTo>
                  <a:lnTo>
                    <a:pt x="75652" y="525271"/>
                  </a:lnTo>
                  <a:lnTo>
                    <a:pt x="92782" y="542391"/>
                  </a:lnTo>
                  <a:lnTo>
                    <a:pt x="90154" y="545313"/>
                  </a:lnTo>
                  <a:lnTo>
                    <a:pt x="46708" y="603287"/>
                  </a:lnTo>
                  <a:lnTo>
                    <a:pt x="23926" y="645922"/>
                  </a:lnTo>
                  <a:lnTo>
                    <a:pt x="6773" y="695305"/>
                  </a:lnTo>
                  <a:lnTo>
                    <a:pt x="65" y="749149"/>
                  </a:lnTo>
                  <a:lnTo>
                    <a:pt x="0" y="758804"/>
                  </a:lnTo>
                  <a:lnTo>
                    <a:pt x="7434" y="766238"/>
                  </a:lnTo>
                  <a:lnTo>
                    <a:pt x="16564" y="766238"/>
                  </a:lnTo>
                  <a:lnTo>
                    <a:pt x="70928" y="759464"/>
                  </a:lnTo>
                  <a:lnTo>
                    <a:pt x="120311" y="742312"/>
                  </a:lnTo>
                  <a:lnTo>
                    <a:pt x="139222" y="732208"/>
                  </a:lnTo>
                  <a:lnTo>
                    <a:pt x="34030" y="732208"/>
                  </a:lnTo>
                  <a:lnTo>
                    <a:pt x="34602" y="727622"/>
                  </a:lnTo>
                  <a:lnTo>
                    <a:pt x="51684" y="664220"/>
                  </a:lnTo>
                  <a:lnTo>
                    <a:pt x="78107" y="614468"/>
                  </a:lnTo>
                  <a:lnTo>
                    <a:pt x="90918" y="597384"/>
                  </a:lnTo>
                  <a:lnTo>
                    <a:pt x="93735" y="593447"/>
                  </a:lnTo>
                  <a:lnTo>
                    <a:pt x="94211" y="593447"/>
                  </a:lnTo>
                  <a:lnTo>
                    <a:pt x="103082" y="583712"/>
                  </a:lnTo>
                  <a:lnTo>
                    <a:pt x="110356" y="576600"/>
                  </a:lnTo>
                  <a:lnTo>
                    <a:pt x="115281" y="572260"/>
                  </a:lnTo>
                  <a:lnTo>
                    <a:pt x="117263" y="570663"/>
                  </a:lnTo>
                  <a:lnTo>
                    <a:pt x="120195" y="568432"/>
                  </a:lnTo>
                  <a:lnTo>
                    <a:pt x="165655" y="568432"/>
                  </a:lnTo>
                  <a:lnTo>
                    <a:pt x="113912" y="516685"/>
                  </a:lnTo>
                  <a:lnTo>
                    <a:pt x="149461" y="481137"/>
                  </a:lnTo>
                  <a:lnTo>
                    <a:pt x="196297" y="481137"/>
                  </a:lnTo>
                  <a:lnTo>
                    <a:pt x="152058" y="436897"/>
                  </a:lnTo>
                  <a:lnTo>
                    <a:pt x="153859" y="434091"/>
                  </a:lnTo>
                  <a:lnTo>
                    <a:pt x="166631" y="414660"/>
                  </a:lnTo>
                  <a:lnTo>
                    <a:pt x="183945" y="389795"/>
                  </a:lnTo>
                  <a:lnTo>
                    <a:pt x="187483" y="385024"/>
                  </a:lnTo>
                  <a:lnTo>
                    <a:pt x="146403" y="385024"/>
                  </a:lnTo>
                  <a:lnTo>
                    <a:pt x="53370" y="291991"/>
                  </a:lnTo>
                  <a:lnTo>
                    <a:pt x="57767" y="289216"/>
                  </a:lnTo>
                  <a:lnTo>
                    <a:pt x="90538" y="272830"/>
                  </a:lnTo>
                  <a:lnTo>
                    <a:pt x="129732" y="259886"/>
                  </a:lnTo>
                  <a:lnTo>
                    <a:pt x="171555" y="251384"/>
                  </a:lnTo>
                  <a:lnTo>
                    <a:pt x="212213" y="248327"/>
                  </a:lnTo>
                  <a:lnTo>
                    <a:pt x="304037" y="248327"/>
                  </a:lnTo>
                  <a:lnTo>
                    <a:pt x="327707" y="225354"/>
                  </a:lnTo>
                  <a:lnTo>
                    <a:pt x="278619" y="225354"/>
                  </a:lnTo>
                  <a:lnTo>
                    <a:pt x="276201" y="224569"/>
                  </a:lnTo>
                  <a:lnTo>
                    <a:pt x="261743" y="220610"/>
                  </a:lnTo>
                  <a:lnTo>
                    <a:pt x="246081" y="217772"/>
                  </a:lnTo>
                  <a:lnTo>
                    <a:pt x="229273" y="216062"/>
                  </a:lnTo>
                  <a:lnTo>
                    <a:pt x="211375" y="215490"/>
                  </a:lnTo>
                  <a:close/>
                </a:path>
                <a:path w="766445" h="766445">
                  <a:moveTo>
                    <a:pt x="399904" y="638514"/>
                  </a:moveTo>
                  <a:lnTo>
                    <a:pt x="353057" y="638514"/>
                  </a:lnTo>
                  <a:lnTo>
                    <a:pt x="466813" y="752280"/>
                  </a:lnTo>
                  <a:lnTo>
                    <a:pt x="470980" y="753997"/>
                  </a:lnTo>
                  <a:lnTo>
                    <a:pt x="479828" y="753997"/>
                  </a:lnTo>
                  <a:lnTo>
                    <a:pt x="483985" y="752280"/>
                  </a:lnTo>
                  <a:lnTo>
                    <a:pt x="487116" y="749149"/>
                  </a:lnTo>
                  <a:lnTo>
                    <a:pt x="509067" y="719564"/>
                  </a:lnTo>
                  <a:lnTo>
                    <a:pt x="512191" y="712868"/>
                  </a:lnTo>
                  <a:lnTo>
                    <a:pt x="474257" y="712868"/>
                  </a:lnTo>
                  <a:lnTo>
                    <a:pt x="399904" y="638514"/>
                  </a:lnTo>
                  <a:close/>
                </a:path>
                <a:path w="766445" h="766445">
                  <a:moveTo>
                    <a:pt x="165655" y="568432"/>
                  </a:moveTo>
                  <a:lnTo>
                    <a:pt x="120195" y="568432"/>
                  </a:lnTo>
                  <a:lnTo>
                    <a:pt x="160277" y="609897"/>
                  </a:lnTo>
                  <a:lnTo>
                    <a:pt x="164050" y="613577"/>
                  </a:lnTo>
                  <a:lnTo>
                    <a:pt x="172599" y="622062"/>
                  </a:lnTo>
                  <a:lnTo>
                    <a:pt x="185542" y="635144"/>
                  </a:lnTo>
                  <a:lnTo>
                    <a:pt x="202496" y="652618"/>
                  </a:lnTo>
                  <a:lnTo>
                    <a:pt x="206035" y="656315"/>
                  </a:lnTo>
                  <a:lnTo>
                    <a:pt x="201690" y="659016"/>
                  </a:lnTo>
                  <a:lnTo>
                    <a:pt x="152423" y="688557"/>
                  </a:lnTo>
                  <a:lnTo>
                    <a:pt x="116400" y="707758"/>
                  </a:lnTo>
                  <a:lnTo>
                    <a:pt x="68312" y="725590"/>
                  </a:lnTo>
                  <a:lnTo>
                    <a:pt x="34030" y="732208"/>
                  </a:lnTo>
                  <a:lnTo>
                    <a:pt x="139222" y="732208"/>
                  </a:lnTo>
                  <a:lnTo>
                    <a:pt x="162887" y="719564"/>
                  </a:lnTo>
                  <a:lnTo>
                    <a:pt x="197074" y="695875"/>
                  </a:lnTo>
                  <a:lnTo>
                    <a:pt x="220925" y="676094"/>
                  </a:lnTo>
                  <a:lnTo>
                    <a:pt x="223846" y="673466"/>
                  </a:lnTo>
                  <a:lnTo>
                    <a:pt x="275251" y="673466"/>
                  </a:lnTo>
                  <a:lnTo>
                    <a:pt x="296396" y="652325"/>
                  </a:lnTo>
                  <a:lnTo>
                    <a:pt x="249542" y="652325"/>
                  </a:lnTo>
                  <a:lnTo>
                    <a:pt x="165655" y="568432"/>
                  </a:lnTo>
                  <a:close/>
                </a:path>
                <a:path w="766445" h="766445">
                  <a:moveTo>
                    <a:pt x="546102" y="513356"/>
                  </a:moveTo>
                  <a:lnTo>
                    <a:pt x="514120" y="513356"/>
                  </a:lnTo>
                  <a:lnTo>
                    <a:pt x="515376" y="520895"/>
                  </a:lnTo>
                  <a:lnTo>
                    <a:pt x="517356" y="568432"/>
                  </a:lnTo>
                  <a:lnTo>
                    <a:pt x="509966" y="622062"/>
                  </a:lnTo>
                  <a:lnTo>
                    <a:pt x="495617" y="670082"/>
                  </a:lnTo>
                  <a:lnTo>
                    <a:pt x="477032" y="708460"/>
                  </a:lnTo>
                  <a:lnTo>
                    <a:pt x="474356" y="712711"/>
                  </a:lnTo>
                  <a:lnTo>
                    <a:pt x="474257" y="712868"/>
                  </a:lnTo>
                  <a:lnTo>
                    <a:pt x="512191" y="712868"/>
                  </a:lnTo>
                  <a:lnTo>
                    <a:pt x="527739" y="679550"/>
                  </a:lnTo>
                  <a:lnTo>
                    <a:pt x="541733" y="632851"/>
                  </a:lnTo>
                  <a:lnTo>
                    <a:pt x="549571" y="583712"/>
                  </a:lnTo>
                  <a:lnTo>
                    <a:pt x="549955" y="549868"/>
                  </a:lnTo>
                  <a:lnTo>
                    <a:pt x="550023" y="542391"/>
                  </a:lnTo>
                  <a:lnTo>
                    <a:pt x="550096" y="534358"/>
                  </a:lnTo>
                  <a:lnTo>
                    <a:pt x="546102" y="513356"/>
                  </a:lnTo>
                  <a:close/>
                </a:path>
                <a:path w="766445" h="766445">
                  <a:moveTo>
                    <a:pt x="275251" y="673466"/>
                  </a:moveTo>
                  <a:lnTo>
                    <a:pt x="223846" y="673466"/>
                  </a:lnTo>
                  <a:lnTo>
                    <a:pt x="240966" y="690586"/>
                  </a:lnTo>
                  <a:lnTo>
                    <a:pt x="245123" y="692313"/>
                  </a:lnTo>
                  <a:lnTo>
                    <a:pt x="253971" y="692313"/>
                  </a:lnTo>
                  <a:lnTo>
                    <a:pt x="258128" y="690586"/>
                  </a:lnTo>
                  <a:lnTo>
                    <a:pt x="275251" y="673466"/>
                  </a:lnTo>
                  <a:close/>
                </a:path>
                <a:path w="766445" h="766445">
                  <a:moveTo>
                    <a:pt x="196297" y="481137"/>
                  </a:moveTo>
                  <a:lnTo>
                    <a:pt x="149461" y="481137"/>
                  </a:lnTo>
                  <a:lnTo>
                    <a:pt x="285101" y="616777"/>
                  </a:lnTo>
                  <a:lnTo>
                    <a:pt x="249542" y="652325"/>
                  </a:lnTo>
                  <a:lnTo>
                    <a:pt x="296396" y="652325"/>
                  </a:lnTo>
                  <a:lnTo>
                    <a:pt x="308524" y="640200"/>
                  </a:lnTo>
                  <a:lnTo>
                    <a:pt x="350377" y="640200"/>
                  </a:lnTo>
                  <a:lnTo>
                    <a:pt x="353057" y="638514"/>
                  </a:lnTo>
                  <a:lnTo>
                    <a:pt x="399904" y="638514"/>
                  </a:lnTo>
                  <a:lnTo>
                    <a:pt x="381234" y="619845"/>
                  </a:lnTo>
                  <a:lnTo>
                    <a:pt x="385307" y="617017"/>
                  </a:lnTo>
                  <a:lnTo>
                    <a:pt x="389279" y="614180"/>
                  </a:lnTo>
                  <a:lnTo>
                    <a:pt x="329340" y="614180"/>
                  </a:lnTo>
                  <a:lnTo>
                    <a:pt x="196297" y="481137"/>
                  </a:lnTo>
                  <a:close/>
                </a:path>
                <a:path w="766445" h="766445">
                  <a:moveTo>
                    <a:pt x="350377" y="640200"/>
                  </a:moveTo>
                  <a:lnTo>
                    <a:pt x="308524" y="640200"/>
                  </a:lnTo>
                  <a:lnTo>
                    <a:pt x="318304" y="649969"/>
                  </a:lnTo>
                  <a:lnTo>
                    <a:pt x="322461" y="651697"/>
                  </a:lnTo>
                  <a:lnTo>
                    <a:pt x="329791" y="651697"/>
                  </a:lnTo>
                  <a:lnTo>
                    <a:pt x="332670" y="650922"/>
                  </a:lnTo>
                  <a:lnTo>
                    <a:pt x="342303" y="645278"/>
                  </a:lnTo>
                  <a:lnTo>
                    <a:pt x="350377" y="640200"/>
                  </a:lnTo>
                  <a:close/>
                </a:path>
                <a:path w="766445" h="766445">
                  <a:moveTo>
                    <a:pt x="626085" y="64060"/>
                  </a:moveTo>
                  <a:lnTo>
                    <a:pt x="579249" y="64060"/>
                  </a:lnTo>
                  <a:lnTo>
                    <a:pt x="702135" y="186957"/>
                  </a:lnTo>
                  <a:lnTo>
                    <a:pt x="701224" y="189449"/>
                  </a:lnTo>
                  <a:lnTo>
                    <a:pt x="677682" y="244610"/>
                  </a:lnTo>
                  <a:lnTo>
                    <a:pt x="649456" y="296611"/>
                  </a:lnTo>
                  <a:lnTo>
                    <a:pt x="617558" y="345314"/>
                  </a:lnTo>
                  <a:lnTo>
                    <a:pt x="582999" y="390581"/>
                  </a:lnTo>
                  <a:lnTo>
                    <a:pt x="546792" y="432272"/>
                  </a:lnTo>
                  <a:lnTo>
                    <a:pt x="509947" y="470250"/>
                  </a:lnTo>
                  <a:lnTo>
                    <a:pt x="473477" y="504375"/>
                  </a:lnTo>
                  <a:lnTo>
                    <a:pt x="438393" y="534511"/>
                  </a:lnTo>
                  <a:lnTo>
                    <a:pt x="405706" y="560517"/>
                  </a:lnTo>
                  <a:lnTo>
                    <a:pt x="351571" y="599590"/>
                  </a:lnTo>
                  <a:lnTo>
                    <a:pt x="329340" y="614180"/>
                  </a:lnTo>
                  <a:lnTo>
                    <a:pt x="389279" y="614180"/>
                  </a:lnTo>
                  <a:lnTo>
                    <a:pt x="439633" y="576871"/>
                  </a:lnTo>
                  <a:lnTo>
                    <a:pt x="472822" y="549868"/>
                  </a:lnTo>
                  <a:lnTo>
                    <a:pt x="508487" y="518528"/>
                  </a:lnTo>
                  <a:lnTo>
                    <a:pt x="514120" y="513356"/>
                  </a:lnTo>
                  <a:lnTo>
                    <a:pt x="546102" y="513356"/>
                  </a:lnTo>
                  <a:lnTo>
                    <a:pt x="541669" y="490047"/>
                  </a:lnTo>
                  <a:lnTo>
                    <a:pt x="540884" y="487618"/>
                  </a:lnTo>
                  <a:lnTo>
                    <a:pt x="542674" y="485817"/>
                  </a:lnTo>
                  <a:lnTo>
                    <a:pt x="570871" y="456519"/>
                  </a:lnTo>
                  <a:lnTo>
                    <a:pt x="599402" y="424239"/>
                  </a:lnTo>
                  <a:lnTo>
                    <a:pt x="627632" y="389078"/>
                  </a:lnTo>
                  <a:lnTo>
                    <a:pt x="654923" y="351142"/>
                  </a:lnTo>
                  <a:lnTo>
                    <a:pt x="680641" y="310533"/>
                  </a:lnTo>
                  <a:lnTo>
                    <a:pt x="704147" y="267356"/>
                  </a:lnTo>
                  <a:lnTo>
                    <a:pt x="724807" y="221713"/>
                  </a:lnTo>
                  <a:lnTo>
                    <a:pt x="741983" y="173709"/>
                  </a:lnTo>
                  <a:lnTo>
                    <a:pt x="747708" y="151670"/>
                  </a:lnTo>
                  <a:lnTo>
                    <a:pt x="713695" y="151670"/>
                  </a:lnTo>
                  <a:lnTo>
                    <a:pt x="626085" y="64060"/>
                  </a:lnTo>
                  <a:close/>
                </a:path>
                <a:path w="766445" h="766445">
                  <a:moveTo>
                    <a:pt x="94211" y="593447"/>
                  </a:moveTo>
                  <a:lnTo>
                    <a:pt x="93735" y="593447"/>
                  </a:lnTo>
                  <a:lnTo>
                    <a:pt x="94049" y="593625"/>
                  </a:lnTo>
                  <a:lnTo>
                    <a:pt x="94211" y="593447"/>
                  </a:lnTo>
                  <a:close/>
                </a:path>
                <a:path w="766445" h="766445">
                  <a:moveTo>
                    <a:pt x="304037" y="248327"/>
                  </a:moveTo>
                  <a:lnTo>
                    <a:pt x="212213" y="248327"/>
                  </a:lnTo>
                  <a:lnTo>
                    <a:pt x="220949" y="248488"/>
                  </a:lnTo>
                  <a:lnTo>
                    <a:pt x="229404" y="248967"/>
                  </a:lnTo>
                  <a:lnTo>
                    <a:pt x="237548" y="249763"/>
                  </a:lnTo>
                  <a:lnTo>
                    <a:pt x="245353" y="250871"/>
                  </a:lnTo>
                  <a:lnTo>
                    <a:pt x="252892" y="252128"/>
                  </a:lnTo>
                  <a:lnTo>
                    <a:pt x="247730" y="257761"/>
                  </a:lnTo>
                  <a:lnTo>
                    <a:pt x="216399" y="293404"/>
                  </a:lnTo>
                  <a:lnTo>
                    <a:pt x="189393" y="326588"/>
                  </a:lnTo>
                  <a:lnTo>
                    <a:pt x="166928" y="356153"/>
                  </a:lnTo>
                  <a:lnTo>
                    <a:pt x="149220" y="380941"/>
                  </a:lnTo>
                  <a:lnTo>
                    <a:pt x="146403" y="385024"/>
                  </a:lnTo>
                  <a:lnTo>
                    <a:pt x="187483" y="385024"/>
                  </a:lnTo>
                  <a:lnTo>
                    <a:pt x="205664" y="360509"/>
                  </a:lnTo>
                  <a:lnTo>
                    <a:pt x="231651" y="327813"/>
                  </a:lnTo>
                  <a:lnTo>
                    <a:pt x="261769" y="292721"/>
                  </a:lnTo>
                  <a:lnTo>
                    <a:pt x="295881" y="256243"/>
                  </a:lnTo>
                  <a:lnTo>
                    <a:pt x="304037" y="248327"/>
                  </a:lnTo>
                  <a:close/>
                </a:path>
                <a:path w="766445" h="766445">
                  <a:moveTo>
                    <a:pt x="758814" y="0"/>
                  </a:moveTo>
                  <a:lnTo>
                    <a:pt x="749683" y="0"/>
                  </a:lnTo>
                  <a:lnTo>
                    <a:pt x="695217" y="2908"/>
                  </a:lnTo>
                  <a:lnTo>
                    <a:pt x="642800" y="11207"/>
                  </a:lnTo>
                  <a:lnTo>
                    <a:pt x="592538" y="24263"/>
                  </a:lnTo>
                  <a:lnTo>
                    <a:pt x="544534" y="41438"/>
                  </a:lnTo>
                  <a:lnTo>
                    <a:pt x="498891" y="62096"/>
                  </a:lnTo>
                  <a:lnTo>
                    <a:pt x="455713" y="85601"/>
                  </a:lnTo>
                  <a:lnTo>
                    <a:pt x="415103" y="111317"/>
                  </a:lnTo>
                  <a:lnTo>
                    <a:pt x="377166" y="138608"/>
                  </a:lnTo>
                  <a:lnTo>
                    <a:pt x="342004" y="166836"/>
                  </a:lnTo>
                  <a:lnTo>
                    <a:pt x="309721" y="195367"/>
                  </a:lnTo>
                  <a:lnTo>
                    <a:pt x="280420" y="223563"/>
                  </a:lnTo>
                  <a:lnTo>
                    <a:pt x="278619" y="225354"/>
                  </a:lnTo>
                  <a:lnTo>
                    <a:pt x="327707" y="225354"/>
                  </a:lnTo>
                  <a:lnTo>
                    <a:pt x="333849" y="219393"/>
                  </a:lnTo>
                  <a:lnTo>
                    <a:pt x="375537" y="183182"/>
                  </a:lnTo>
                  <a:lnTo>
                    <a:pt x="420808" y="148624"/>
                  </a:lnTo>
                  <a:lnTo>
                    <a:pt x="469525" y="116729"/>
                  </a:lnTo>
                  <a:lnTo>
                    <a:pt x="521550" y="88511"/>
                  </a:lnTo>
                  <a:lnTo>
                    <a:pt x="576746" y="64982"/>
                  </a:lnTo>
                  <a:lnTo>
                    <a:pt x="579249" y="64060"/>
                  </a:lnTo>
                  <a:lnTo>
                    <a:pt x="626085" y="64060"/>
                  </a:lnTo>
                  <a:lnTo>
                    <a:pt x="614546" y="52521"/>
                  </a:lnTo>
                  <a:lnTo>
                    <a:pt x="675115" y="39073"/>
                  </a:lnTo>
                  <a:lnTo>
                    <a:pt x="728312" y="33601"/>
                  </a:lnTo>
                  <a:lnTo>
                    <a:pt x="732846" y="33391"/>
                  </a:lnTo>
                  <a:lnTo>
                    <a:pt x="765350" y="33391"/>
                  </a:lnTo>
                  <a:lnTo>
                    <a:pt x="766248" y="16564"/>
                  </a:lnTo>
                  <a:lnTo>
                    <a:pt x="766248" y="7423"/>
                  </a:lnTo>
                  <a:lnTo>
                    <a:pt x="758814" y="0"/>
                  </a:lnTo>
                  <a:close/>
                </a:path>
                <a:path w="766445" h="766445">
                  <a:moveTo>
                    <a:pt x="765350" y="33391"/>
                  </a:moveTo>
                  <a:lnTo>
                    <a:pt x="732846" y="33391"/>
                  </a:lnTo>
                  <a:lnTo>
                    <a:pt x="732746" y="35568"/>
                  </a:lnTo>
                  <a:lnTo>
                    <a:pt x="732637" y="37936"/>
                  </a:lnTo>
                  <a:lnTo>
                    <a:pt x="730695" y="64060"/>
                  </a:lnTo>
                  <a:lnTo>
                    <a:pt x="722116" y="117932"/>
                  </a:lnTo>
                  <a:lnTo>
                    <a:pt x="713695" y="151670"/>
                  </a:lnTo>
                  <a:lnTo>
                    <a:pt x="747708" y="151670"/>
                  </a:lnTo>
                  <a:lnTo>
                    <a:pt x="755040" y="123447"/>
                  </a:lnTo>
                  <a:lnTo>
                    <a:pt x="763340" y="71031"/>
                  </a:lnTo>
                  <a:lnTo>
                    <a:pt x="764920" y="41438"/>
                  </a:lnTo>
                  <a:lnTo>
                    <a:pt x="765047" y="39073"/>
                  </a:lnTo>
                  <a:lnTo>
                    <a:pt x="765107" y="37936"/>
                  </a:lnTo>
                  <a:lnTo>
                    <a:pt x="765234" y="35568"/>
                  </a:lnTo>
                  <a:lnTo>
                    <a:pt x="765350" y="33391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644340" y="5258693"/>
              <a:ext cx="120498" cy="120509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884194" y="4651732"/>
              <a:ext cx="192371" cy="192433"/>
            </a:xfrm>
            <a:prstGeom prst="rect">
              <a:avLst/>
            </a:prstGeom>
          </p:spPr>
        </p:pic>
      </p:grpSp>
      <p:grpSp>
        <p:nvGrpSpPr>
          <p:cNvPr id="78" name="object 78"/>
          <p:cNvGrpSpPr/>
          <p:nvPr/>
        </p:nvGrpSpPr>
        <p:grpSpPr>
          <a:xfrm>
            <a:off x="14475045" y="2992196"/>
            <a:ext cx="956944" cy="828040"/>
            <a:chOff x="14475045" y="2992196"/>
            <a:chExt cx="956944" cy="828040"/>
          </a:xfrm>
        </p:grpSpPr>
        <p:sp>
          <p:nvSpPr>
            <p:cNvPr id="79" name="object 79"/>
            <p:cNvSpPr/>
            <p:nvPr/>
          </p:nvSpPr>
          <p:spPr>
            <a:xfrm>
              <a:off x="14475041" y="2992202"/>
              <a:ext cx="956944" cy="828040"/>
            </a:xfrm>
            <a:custGeom>
              <a:avLst/>
              <a:gdLst/>
              <a:ahLst/>
              <a:cxnLst/>
              <a:rect l="l" t="t" r="r" b="b"/>
              <a:pathLst>
                <a:path w="956944" h="828039">
                  <a:moveTo>
                    <a:pt x="703783" y="310857"/>
                  </a:moveTo>
                  <a:lnTo>
                    <a:pt x="698512" y="272313"/>
                  </a:lnTo>
                  <a:lnTo>
                    <a:pt x="683501" y="237147"/>
                  </a:lnTo>
                  <a:lnTo>
                    <a:pt x="674751" y="226034"/>
                  </a:lnTo>
                  <a:lnTo>
                    <a:pt x="668934" y="218655"/>
                  </a:lnTo>
                  <a:lnTo>
                    <a:pt x="668934" y="310857"/>
                  </a:lnTo>
                  <a:lnTo>
                    <a:pt x="666178" y="335267"/>
                  </a:lnTo>
                  <a:lnTo>
                    <a:pt x="658241" y="358063"/>
                  </a:lnTo>
                  <a:lnTo>
                    <a:pt x="645629" y="378498"/>
                  </a:lnTo>
                  <a:lnTo>
                    <a:pt x="628815" y="395770"/>
                  </a:lnTo>
                  <a:lnTo>
                    <a:pt x="628815" y="226034"/>
                  </a:lnTo>
                  <a:lnTo>
                    <a:pt x="645629" y="243306"/>
                  </a:lnTo>
                  <a:lnTo>
                    <a:pt x="658241" y="263702"/>
                  </a:lnTo>
                  <a:lnTo>
                    <a:pt x="666178" y="286486"/>
                  </a:lnTo>
                  <a:lnTo>
                    <a:pt x="668934" y="310857"/>
                  </a:lnTo>
                  <a:lnTo>
                    <a:pt x="668934" y="218655"/>
                  </a:lnTo>
                  <a:lnTo>
                    <a:pt x="659892" y="207175"/>
                  </a:lnTo>
                  <a:lnTo>
                    <a:pt x="628815" y="184137"/>
                  </a:lnTo>
                  <a:lnTo>
                    <a:pt x="628815" y="40297"/>
                  </a:lnTo>
                  <a:lnTo>
                    <a:pt x="628815" y="31229"/>
                  </a:lnTo>
                  <a:lnTo>
                    <a:pt x="626351" y="19075"/>
                  </a:lnTo>
                  <a:lnTo>
                    <a:pt x="619633" y="9156"/>
                  </a:lnTo>
                  <a:lnTo>
                    <a:pt x="609676" y="2451"/>
                  </a:lnTo>
                  <a:lnTo>
                    <a:pt x="597509" y="0"/>
                  </a:lnTo>
                  <a:lnTo>
                    <a:pt x="593966" y="0"/>
                  </a:lnTo>
                  <a:lnTo>
                    <a:pt x="593966" y="40297"/>
                  </a:lnTo>
                  <a:lnTo>
                    <a:pt x="593966" y="581431"/>
                  </a:lnTo>
                  <a:lnTo>
                    <a:pt x="541401" y="538721"/>
                  </a:lnTo>
                  <a:lnTo>
                    <a:pt x="504113" y="516750"/>
                  </a:lnTo>
                  <a:lnTo>
                    <a:pt x="458812" y="496417"/>
                  </a:lnTo>
                  <a:lnTo>
                    <a:pt x="404964" y="479209"/>
                  </a:lnTo>
                  <a:lnTo>
                    <a:pt x="342061" y="466636"/>
                  </a:lnTo>
                  <a:lnTo>
                    <a:pt x="269595" y="460235"/>
                  </a:lnTo>
                  <a:lnTo>
                    <a:pt x="268262" y="459917"/>
                  </a:lnTo>
                  <a:lnTo>
                    <a:pt x="266966" y="459740"/>
                  </a:lnTo>
                  <a:lnTo>
                    <a:pt x="215125" y="459740"/>
                  </a:lnTo>
                  <a:lnTo>
                    <a:pt x="215125" y="162077"/>
                  </a:lnTo>
                  <a:lnTo>
                    <a:pt x="241388" y="162077"/>
                  </a:lnTo>
                  <a:lnTo>
                    <a:pt x="311658" y="158813"/>
                  </a:lnTo>
                  <a:lnTo>
                    <a:pt x="373468" y="149834"/>
                  </a:lnTo>
                  <a:lnTo>
                    <a:pt x="427456" y="136283"/>
                  </a:lnTo>
                  <a:lnTo>
                    <a:pt x="474002" y="119303"/>
                  </a:lnTo>
                  <a:lnTo>
                    <a:pt x="513524" y="100063"/>
                  </a:lnTo>
                  <a:lnTo>
                    <a:pt x="546430" y="79705"/>
                  </a:lnTo>
                  <a:lnTo>
                    <a:pt x="593966" y="40297"/>
                  </a:lnTo>
                  <a:lnTo>
                    <a:pt x="593966" y="0"/>
                  </a:lnTo>
                  <a:lnTo>
                    <a:pt x="588975" y="0"/>
                  </a:lnTo>
                  <a:lnTo>
                    <a:pt x="581025" y="3441"/>
                  </a:lnTo>
                  <a:lnTo>
                    <a:pt x="575005" y="9779"/>
                  </a:lnTo>
                  <a:lnTo>
                    <a:pt x="553783" y="30099"/>
                  </a:lnTo>
                  <a:lnTo>
                    <a:pt x="487692" y="74409"/>
                  </a:lnTo>
                  <a:lnTo>
                    <a:pt x="441439" y="94805"/>
                  </a:lnTo>
                  <a:lnTo>
                    <a:pt x="385470" y="111607"/>
                  </a:lnTo>
                  <a:lnTo>
                    <a:pt x="319087" y="123012"/>
                  </a:lnTo>
                  <a:lnTo>
                    <a:pt x="241414" y="127228"/>
                  </a:lnTo>
                  <a:lnTo>
                    <a:pt x="180263" y="127228"/>
                  </a:lnTo>
                  <a:lnTo>
                    <a:pt x="180263" y="162077"/>
                  </a:lnTo>
                  <a:lnTo>
                    <a:pt x="180263" y="459740"/>
                  </a:lnTo>
                  <a:lnTo>
                    <a:pt x="111252" y="459740"/>
                  </a:lnTo>
                  <a:lnTo>
                    <a:pt x="81546" y="453732"/>
                  </a:lnTo>
                  <a:lnTo>
                    <a:pt x="57251" y="437349"/>
                  </a:lnTo>
                  <a:lnTo>
                    <a:pt x="40855" y="413054"/>
                  </a:lnTo>
                  <a:lnTo>
                    <a:pt x="34848" y="383349"/>
                  </a:lnTo>
                  <a:lnTo>
                    <a:pt x="34848" y="238480"/>
                  </a:lnTo>
                  <a:lnTo>
                    <a:pt x="40855" y="208775"/>
                  </a:lnTo>
                  <a:lnTo>
                    <a:pt x="57251" y="184480"/>
                  </a:lnTo>
                  <a:lnTo>
                    <a:pt x="81546" y="168097"/>
                  </a:lnTo>
                  <a:lnTo>
                    <a:pt x="111252" y="162077"/>
                  </a:lnTo>
                  <a:lnTo>
                    <a:pt x="180263" y="162077"/>
                  </a:lnTo>
                  <a:lnTo>
                    <a:pt x="180263" y="127228"/>
                  </a:lnTo>
                  <a:lnTo>
                    <a:pt x="111252" y="127228"/>
                  </a:lnTo>
                  <a:lnTo>
                    <a:pt x="67995" y="135991"/>
                  </a:lnTo>
                  <a:lnTo>
                    <a:pt x="32626" y="159854"/>
                  </a:lnTo>
                  <a:lnTo>
                    <a:pt x="8750" y="195224"/>
                  </a:lnTo>
                  <a:lnTo>
                    <a:pt x="0" y="238480"/>
                  </a:lnTo>
                  <a:lnTo>
                    <a:pt x="0" y="383349"/>
                  </a:lnTo>
                  <a:lnTo>
                    <a:pt x="7543" y="423595"/>
                  </a:lnTo>
                  <a:lnTo>
                    <a:pt x="28257" y="457301"/>
                  </a:lnTo>
                  <a:lnTo>
                    <a:pt x="59283" y="481609"/>
                  </a:lnTo>
                  <a:lnTo>
                    <a:pt x="97751" y="493699"/>
                  </a:lnTo>
                  <a:lnTo>
                    <a:pt x="189001" y="822452"/>
                  </a:lnTo>
                  <a:lnTo>
                    <a:pt x="195872" y="827671"/>
                  </a:lnTo>
                  <a:lnTo>
                    <a:pt x="367741" y="827671"/>
                  </a:lnTo>
                  <a:lnTo>
                    <a:pt x="375551" y="819886"/>
                  </a:lnTo>
                  <a:lnTo>
                    <a:pt x="375551" y="807643"/>
                  </a:lnTo>
                  <a:lnTo>
                    <a:pt x="374980" y="805167"/>
                  </a:lnTo>
                  <a:lnTo>
                    <a:pt x="373938" y="802944"/>
                  </a:lnTo>
                  <a:lnTo>
                    <a:pt x="371132" y="792822"/>
                  </a:lnTo>
                  <a:lnTo>
                    <a:pt x="334975" y="662559"/>
                  </a:lnTo>
                  <a:lnTo>
                    <a:pt x="334975" y="792822"/>
                  </a:lnTo>
                  <a:lnTo>
                    <a:pt x="216941" y="792822"/>
                  </a:lnTo>
                  <a:lnTo>
                    <a:pt x="134188" y="494652"/>
                  </a:lnTo>
                  <a:lnTo>
                    <a:pt x="252196" y="494652"/>
                  </a:lnTo>
                  <a:lnTo>
                    <a:pt x="334975" y="792822"/>
                  </a:lnTo>
                  <a:lnTo>
                    <a:pt x="334975" y="662559"/>
                  </a:lnTo>
                  <a:lnTo>
                    <a:pt x="288861" y="496417"/>
                  </a:lnTo>
                  <a:lnTo>
                    <a:pt x="288785" y="496150"/>
                  </a:lnTo>
                  <a:lnTo>
                    <a:pt x="364312" y="505764"/>
                  </a:lnTo>
                  <a:lnTo>
                    <a:pt x="427583" y="522236"/>
                  </a:lnTo>
                  <a:lnTo>
                    <a:pt x="479463" y="543356"/>
                  </a:lnTo>
                  <a:lnTo>
                    <a:pt x="520776" y="566839"/>
                  </a:lnTo>
                  <a:lnTo>
                    <a:pt x="552348" y="590461"/>
                  </a:lnTo>
                  <a:lnTo>
                    <a:pt x="580974" y="618299"/>
                  </a:lnTo>
                  <a:lnTo>
                    <a:pt x="588975" y="621779"/>
                  </a:lnTo>
                  <a:lnTo>
                    <a:pt x="597560" y="621779"/>
                  </a:lnTo>
                  <a:lnTo>
                    <a:pt x="609714" y="619328"/>
                  </a:lnTo>
                  <a:lnTo>
                    <a:pt x="619645" y="612635"/>
                  </a:lnTo>
                  <a:lnTo>
                    <a:pt x="626351" y="602716"/>
                  </a:lnTo>
                  <a:lnTo>
                    <a:pt x="628815" y="590588"/>
                  </a:lnTo>
                  <a:lnTo>
                    <a:pt x="628815" y="581431"/>
                  </a:lnTo>
                  <a:lnTo>
                    <a:pt x="628815" y="437680"/>
                  </a:lnTo>
                  <a:lnTo>
                    <a:pt x="659892" y="414642"/>
                  </a:lnTo>
                  <a:lnTo>
                    <a:pt x="674738" y="395770"/>
                  </a:lnTo>
                  <a:lnTo>
                    <a:pt x="683501" y="384632"/>
                  </a:lnTo>
                  <a:lnTo>
                    <a:pt x="698512" y="349453"/>
                  </a:lnTo>
                  <a:lnTo>
                    <a:pt x="703783" y="310857"/>
                  </a:lnTo>
                  <a:close/>
                </a:path>
                <a:path w="956944" h="828039">
                  <a:moveTo>
                    <a:pt x="956424" y="301269"/>
                  </a:moveTo>
                  <a:lnTo>
                    <a:pt x="948626" y="293458"/>
                  </a:lnTo>
                  <a:lnTo>
                    <a:pt x="938999" y="293458"/>
                  </a:lnTo>
                  <a:lnTo>
                    <a:pt x="737565" y="293458"/>
                  </a:lnTo>
                  <a:lnTo>
                    <a:pt x="729767" y="301269"/>
                  </a:lnTo>
                  <a:lnTo>
                    <a:pt x="729767" y="320522"/>
                  </a:lnTo>
                  <a:lnTo>
                    <a:pt x="737565" y="328307"/>
                  </a:lnTo>
                  <a:lnTo>
                    <a:pt x="948626" y="328307"/>
                  </a:lnTo>
                  <a:lnTo>
                    <a:pt x="956424" y="320522"/>
                  </a:lnTo>
                  <a:lnTo>
                    <a:pt x="956424" y="3012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186674" y="3051615"/>
              <a:ext cx="170486" cy="170481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186672" y="3384078"/>
              <a:ext cx="170494" cy="170492"/>
            </a:xfrm>
            <a:prstGeom prst="rect">
              <a:avLst/>
            </a:prstGeom>
          </p:spPr>
        </p:pic>
      </p:grpSp>
      <p:sp>
        <p:nvSpPr>
          <p:cNvPr id="82" name="object 82"/>
          <p:cNvSpPr/>
          <p:nvPr/>
        </p:nvSpPr>
        <p:spPr>
          <a:xfrm>
            <a:off x="10399200" y="7368125"/>
            <a:ext cx="935990" cy="1221740"/>
          </a:xfrm>
          <a:custGeom>
            <a:avLst/>
            <a:gdLst/>
            <a:ahLst/>
            <a:cxnLst/>
            <a:rect l="l" t="t" r="r" b="b"/>
            <a:pathLst>
              <a:path w="935990" h="1221740">
                <a:moveTo>
                  <a:pt x="416374" y="1181100"/>
                </a:moveTo>
                <a:lnTo>
                  <a:pt x="384585" y="1181100"/>
                </a:lnTo>
                <a:lnTo>
                  <a:pt x="384585" y="1215390"/>
                </a:lnTo>
                <a:lnTo>
                  <a:pt x="391726" y="1221740"/>
                </a:lnTo>
                <a:lnTo>
                  <a:pt x="409244" y="1221740"/>
                </a:lnTo>
                <a:lnTo>
                  <a:pt x="416374" y="1215390"/>
                </a:lnTo>
                <a:lnTo>
                  <a:pt x="416374" y="1181100"/>
                </a:lnTo>
                <a:close/>
              </a:path>
              <a:path w="935990" h="1221740">
                <a:moveTo>
                  <a:pt x="73390" y="838200"/>
                </a:moveTo>
                <a:lnTo>
                  <a:pt x="41548" y="838200"/>
                </a:lnTo>
                <a:lnTo>
                  <a:pt x="41695" y="840740"/>
                </a:lnTo>
                <a:lnTo>
                  <a:pt x="41768" y="842010"/>
                </a:lnTo>
                <a:lnTo>
                  <a:pt x="48491" y="894080"/>
                </a:lnTo>
                <a:lnTo>
                  <a:pt x="62660" y="943610"/>
                </a:lnTo>
                <a:lnTo>
                  <a:pt x="83947" y="991870"/>
                </a:lnTo>
                <a:lnTo>
                  <a:pt x="112024" y="1036320"/>
                </a:lnTo>
                <a:lnTo>
                  <a:pt x="146560" y="1075690"/>
                </a:lnTo>
                <a:lnTo>
                  <a:pt x="186545" y="1109980"/>
                </a:lnTo>
                <a:lnTo>
                  <a:pt x="230681" y="1137920"/>
                </a:lnTo>
                <a:lnTo>
                  <a:pt x="278236" y="1159510"/>
                </a:lnTo>
                <a:lnTo>
                  <a:pt x="328476" y="1173480"/>
                </a:lnTo>
                <a:lnTo>
                  <a:pt x="380669" y="1181100"/>
                </a:lnTo>
                <a:lnTo>
                  <a:pt x="420290" y="1181100"/>
                </a:lnTo>
                <a:lnTo>
                  <a:pt x="472483" y="1173480"/>
                </a:lnTo>
                <a:lnTo>
                  <a:pt x="522722" y="1159510"/>
                </a:lnTo>
                <a:lnTo>
                  <a:pt x="545100" y="1149350"/>
                </a:lnTo>
                <a:lnTo>
                  <a:pt x="380187" y="1149350"/>
                </a:lnTo>
                <a:lnTo>
                  <a:pt x="331874" y="1141730"/>
                </a:lnTo>
                <a:lnTo>
                  <a:pt x="286065" y="1129030"/>
                </a:lnTo>
                <a:lnTo>
                  <a:pt x="243292" y="1108710"/>
                </a:lnTo>
                <a:lnTo>
                  <a:pt x="204089" y="1083310"/>
                </a:lnTo>
                <a:lnTo>
                  <a:pt x="168988" y="1052830"/>
                </a:lnTo>
                <a:lnTo>
                  <a:pt x="138522" y="1018540"/>
                </a:lnTo>
                <a:lnTo>
                  <a:pt x="113223" y="979170"/>
                </a:lnTo>
                <a:lnTo>
                  <a:pt x="93625" y="935990"/>
                </a:lnTo>
                <a:lnTo>
                  <a:pt x="80261" y="890270"/>
                </a:lnTo>
                <a:lnTo>
                  <a:pt x="73662" y="842010"/>
                </a:lnTo>
                <a:lnTo>
                  <a:pt x="73390" y="838200"/>
                </a:lnTo>
                <a:close/>
              </a:path>
              <a:path w="935990" h="1221740">
                <a:moveTo>
                  <a:pt x="416374" y="1050290"/>
                </a:moveTo>
                <a:lnTo>
                  <a:pt x="384585" y="1050290"/>
                </a:lnTo>
                <a:lnTo>
                  <a:pt x="384585" y="1149350"/>
                </a:lnTo>
                <a:lnTo>
                  <a:pt x="416374" y="1149350"/>
                </a:lnTo>
                <a:lnTo>
                  <a:pt x="416374" y="1050290"/>
                </a:lnTo>
                <a:close/>
              </a:path>
              <a:path w="935990" h="1221740">
                <a:moveTo>
                  <a:pt x="759411" y="838200"/>
                </a:moveTo>
                <a:lnTo>
                  <a:pt x="727569" y="838200"/>
                </a:lnTo>
                <a:lnTo>
                  <a:pt x="727380" y="840740"/>
                </a:lnTo>
                <a:lnTo>
                  <a:pt x="727286" y="842010"/>
                </a:lnTo>
                <a:lnTo>
                  <a:pt x="720694" y="890270"/>
                </a:lnTo>
                <a:lnTo>
                  <a:pt x="707334" y="935990"/>
                </a:lnTo>
                <a:lnTo>
                  <a:pt x="687739" y="979170"/>
                </a:lnTo>
                <a:lnTo>
                  <a:pt x="662443" y="1018540"/>
                </a:lnTo>
                <a:lnTo>
                  <a:pt x="631978" y="1052830"/>
                </a:lnTo>
                <a:lnTo>
                  <a:pt x="596877" y="1083310"/>
                </a:lnTo>
                <a:lnTo>
                  <a:pt x="557673" y="1108710"/>
                </a:lnTo>
                <a:lnTo>
                  <a:pt x="514899" y="1129030"/>
                </a:lnTo>
                <a:lnTo>
                  <a:pt x="469088" y="1141730"/>
                </a:lnTo>
                <a:lnTo>
                  <a:pt x="420772" y="1149350"/>
                </a:lnTo>
                <a:lnTo>
                  <a:pt x="545100" y="1149350"/>
                </a:lnTo>
                <a:lnTo>
                  <a:pt x="614409" y="1109980"/>
                </a:lnTo>
                <a:lnTo>
                  <a:pt x="654388" y="1075690"/>
                </a:lnTo>
                <a:lnTo>
                  <a:pt x="688930" y="1036320"/>
                </a:lnTo>
                <a:lnTo>
                  <a:pt x="717009" y="991870"/>
                </a:lnTo>
                <a:lnTo>
                  <a:pt x="738298" y="943610"/>
                </a:lnTo>
                <a:lnTo>
                  <a:pt x="752468" y="894080"/>
                </a:lnTo>
                <a:lnTo>
                  <a:pt x="759191" y="842010"/>
                </a:lnTo>
                <a:lnTo>
                  <a:pt x="759411" y="838200"/>
                </a:lnTo>
                <a:close/>
              </a:path>
              <a:path w="935990" h="1221740">
                <a:moveTo>
                  <a:pt x="204004" y="838200"/>
                </a:moveTo>
                <a:lnTo>
                  <a:pt x="172204" y="838200"/>
                </a:lnTo>
                <a:lnTo>
                  <a:pt x="172420" y="840740"/>
                </a:lnTo>
                <a:lnTo>
                  <a:pt x="172528" y="842010"/>
                </a:lnTo>
                <a:lnTo>
                  <a:pt x="181228" y="887730"/>
                </a:lnTo>
                <a:lnTo>
                  <a:pt x="198535" y="929640"/>
                </a:lnTo>
                <a:lnTo>
                  <a:pt x="223495" y="967740"/>
                </a:lnTo>
                <a:lnTo>
                  <a:pt x="255155" y="999490"/>
                </a:lnTo>
                <a:lnTo>
                  <a:pt x="292562" y="1023620"/>
                </a:lnTo>
                <a:lnTo>
                  <a:pt x="334763" y="1041400"/>
                </a:lnTo>
                <a:lnTo>
                  <a:pt x="380805" y="1050290"/>
                </a:lnTo>
                <a:lnTo>
                  <a:pt x="420165" y="1050290"/>
                </a:lnTo>
                <a:lnTo>
                  <a:pt x="466202" y="1041400"/>
                </a:lnTo>
                <a:lnTo>
                  <a:pt x="508400" y="1023620"/>
                </a:lnTo>
                <a:lnTo>
                  <a:pt x="516275" y="1018540"/>
                </a:lnTo>
                <a:lnTo>
                  <a:pt x="380009" y="1018540"/>
                </a:lnTo>
                <a:lnTo>
                  <a:pt x="335672" y="1008380"/>
                </a:lnTo>
                <a:lnTo>
                  <a:pt x="295667" y="988060"/>
                </a:lnTo>
                <a:lnTo>
                  <a:pt x="261269" y="961390"/>
                </a:lnTo>
                <a:lnTo>
                  <a:pt x="233754" y="927100"/>
                </a:lnTo>
                <a:lnTo>
                  <a:pt x="214397" y="886460"/>
                </a:lnTo>
                <a:lnTo>
                  <a:pt x="204475" y="842010"/>
                </a:lnTo>
                <a:lnTo>
                  <a:pt x="204004" y="838200"/>
                </a:lnTo>
                <a:close/>
              </a:path>
              <a:path w="935990" h="1221740">
                <a:moveTo>
                  <a:pt x="416374" y="920750"/>
                </a:moveTo>
                <a:lnTo>
                  <a:pt x="384585" y="920750"/>
                </a:lnTo>
                <a:lnTo>
                  <a:pt x="384585" y="1018540"/>
                </a:lnTo>
                <a:lnTo>
                  <a:pt x="416374" y="1018540"/>
                </a:lnTo>
                <a:lnTo>
                  <a:pt x="416374" y="920750"/>
                </a:lnTo>
                <a:close/>
              </a:path>
              <a:path w="935990" h="1221740">
                <a:moveTo>
                  <a:pt x="628755" y="838200"/>
                </a:moveTo>
                <a:lnTo>
                  <a:pt x="596955" y="838200"/>
                </a:lnTo>
                <a:lnTo>
                  <a:pt x="596484" y="842010"/>
                </a:lnTo>
                <a:lnTo>
                  <a:pt x="586562" y="886460"/>
                </a:lnTo>
                <a:lnTo>
                  <a:pt x="567205" y="927100"/>
                </a:lnTo>
                <a:lnTo>
                  <a:pt x="539690" y="961390"/>
                </a:lnTo>
                <a:lnTo>
                  <a:pt x="505292" y="988060"/>
                </a:lnTo>
                <a:lnTo>
                  <a:pt x="465287" y="1008380"/>
                </a:lnTo>
                <a:lnTo>
                  <a:pt x="420950" y="1018540"/>
                </a:lnTo>
                <a:lnTo>
                  <a:pt x="516275" y="1018540"/>
                </a:lnTo>
                <a:lnTo>
                  <a:pt x="577465" y="967740"/>
                </a:lnTo>
                <a:lnTo>
                  <a:pt x="602424" y="929640"/>
                </a:lnTo>
                <a:lnTo>
                  <a:pt x="619731" y="887730"/>
                </a:lnTo>
                <a:lnTo>
                  <a:pt x="628431" y="842010"/>
                </a:lnTo>
                <a:lnTo>
                  <a:pt x="628755" y="838200"/>
                </a:lnTo>
                <a:close/>
              </a:path>
              <a:path w="935990" h="1221740">
                <a:moveTo>
                  <a:pt x="419725" y="722630"/>
                </a:moveTo>
                <a:lnTo>
                  <a:pt x="381244" y="722630"/>
                </a:lnTo>
                <a:lnTo>
                  <a:pt x="353152" y="732790"/>
                </a:lnTo>
                <a:lnTo>
                  <a:pt x="329531" y="750570"/>
                </a:lnTo>
                <a:lnTo>
                  <a:pt x="311915" y="774700"/>
                </a:lnTo>
                <a:lnTo>
                  <a:pt x="301833" y="802640"/>
                </a:lnTo>
                <a:lnTo>
                  <a:pt x="301174" y="806450"/>
                </a:lnTo>
                <a:lnTo>
                  <a:pt x="7130" y="806450"/>
                </a:lnTo>
                <a:lnTo>
                  <a:pt x="0" y="812800"/>
                </a:lnTo>
                <a:lnTo>
                  <a:pt x="0" y="830580"/>
                </a:lnTo>
                <a:lnTo>
                  <a:pt x="7130" y="838200"/>
                </a:lnTo>
                <a:lnTo>
                  <a:pt x="301174" y="838200"/>
                </a:lnTo>
                <a:lnTo>
                  <a:pt x="301833" y="840740"/>
                </a:lnTo>
                <a:lnTo>
                  <a:pt x="311915" y="868680"/>
                </a:lnTo>
                <a:lnTo>
                  <a:pt x="329530" y="892810"/>
                </a:lnTo>
                <a:lnTo>
                  <a:pt x="353147" y="910590"/>
                </a:lnTo>
                <a:lnTo>
                  <a:pt x="381234" y="920750"/>
                </a:lnTo>
                <a:lnTo>
                  <a:pt x="419725" y="920750"/>
                </a:lnTo>
                <a:lnTo>
                  <a:pt x="447812" y="910590"/>
                </a:lnTo>
                <a:lnTo>
                  <a:pt x="471429" y="892810"/>
                </a:lnTo>
                <a:lnTo>
                  <a:pt x="473283" y="890270"/>
                </a:lnTo>
                <a:lnTo>
                  <a:pt x="400479" y="890270"/>
                </a:lnTo>
                <a:lnTo>
                  <a:pt x="373740" y="885190"/>
                </a:lnTo>
                <a:lnTo>
                  <a:pt x="351880" y="869950"/>
                </a:lnTo>
                <a:lnTo>
                  <a:pt x="337129" y="848360"/>
                </a:lnTo>
                <a:lnTo>
                  <a:pt x="331717" y="821690"/>
                </a:lnTo>
                <a:lnTo>
                  <a:pt x="335138" y="800100"/>
                </a:lnTo>
                <a:lnTo>
                  <a:pt x="344793" y="781050"/>
                </a:lnTo>
                <a:lnTo>
                  <a:pt x="359768" y="767080"/>
                </a:lnTo>
                <a:lnTo>
                  <a:pt x="379150" y="756920"/>
                </a:lnTo>
                <a:lnTo>
                  <a:pt x="384585" y="754380"/>
                </a:lnTo>
                <a:lnTo>
                  <a:pt x="474210" y="754380"/>
                </a:lnTo>
                <a:lnTo>
                  <a:pt x="471429" y="750570"/>
                </a:lnTo>
                <a:lnTo>
                  <a:pt x="447812" y="732790"/>
                </a:lnTo>
                <a:lnTo>
                  <a:pt x="419725" y="722630"/>
                </a:lnTo>
                <a:close/>
              </a:path>
              <a:path w="935990" h="1221740">
                <a:moveTo>
                  <a:pt x="474210" y="754380"/>
                </a:moveTo>
                <a:lnTo>
                  <a:pt x="416374" y="754380"/>
                </a:lnTo>
                <a:lnTo>
                  <a:pt x="421809" y="756920"/>
                </a:lnTo>
                <a:lnTo>
                  <a:pt x="441191" y="767080"/>
                </a:lnTo>
                <a:lnTo>
                  <a:pt x="456166" y="781050"/>
                </a:lnTo>
                <a:lnTo>
                  <a:pt x="465821" y="800100"/>
                </a:lnTo>
                <a:lnTo>
                  <a:pt x="469242" y="821690"/>
                </a:lnTo>
                <a:lnTo>
                  <a:pt x="463829" y="848360"/>
                </a:lnTo>
                <a:lnTo>
                  <a:pt x="449079" y="869950"/>
                </a:lnTo>
                <a:lnTo>
                  <a:pt x="427219" y="885190"/>
                </a:lnTo>
                <a:lnTo>
                  <a:pt x="400479" y="890270"/>
                </a:lnTo>
                <a:lnTo>
                  <a:pt x="473283" y="890270"/>
                </a:lnTo>
                <a:lnTo>
                  <a:pt x="489044" y="868680"/>
                </a:lnTo>
                <a:lnTo>
                  <a:pt x="499126" y="840740"/>
                </a:lnTo>
                <a:lnTo>
                  <a:pt x="499785" y="838200"/>
                </a:lnTo>
                <a:lnTo>
                  <a:pt x="793829" y="838200"/>
                </a:lnTo>
                <a:lnTo>
                  <a:pt x="800959" y="830580"/>
                </a:lnTo>
                <a:lnTo>
                  <a:pt x="800959" y="812800"/>
                </a:lnTo>
                <a:lnTo>
                  <a:pt x="793829" y="806450"/>
                </a:lnTo>
                <a:lnTo>
                  <a:pt x="499785" y="806450"/>
                </a:lnTo>
                <a:lnTo>
                  <a:pt x="499126" y="802640"/>
                </a:lnTo>
                <a:lnTo>
                  <a:pt x="489044" y="774700"/>
                </a:lnTo>
                <a:lnTo>
                  <a:pt x="474210" y="754380"/>
                </a:lnTo>
                <a:close/>
              </a:path>
              <a:path w="935990" h="1221740">
                <a:moveTo>
                  <a:pt x="416374" y="754380"/>
                </a:moveTo>
                <a:lnTo>
                  <a:pt x="384585" y="754380"/>
                </a:lnTo>
                <a:lnTo>
                  <a:pt x="384585" y="830580"/>
                </a:lnTo>
                <a:lnTo>
                  <a:pt x="391726" y="838200"/>
                </a:lnTo>
                <a:lnTo>
                  <a:pt x="409244" y="838200"/>
                </a:lnTo>
                <a:lnTo>
                  <a:pt x="416374" y="830580"/>
                </a:lnTo>
                <a:lnTo>
                  <a:pt x="416374" y="754380"/>
                </a:lnTo>
                <a:close/>
              </a:path>
              <a:path w="935990" h="1221740">
                <a:moveTo>
                  <a:pt x="420290" y="463550"/>
                </a:moveTo>
                <a:lnTo>
                  <a:pt x="380669" y="463550"/>
                </a:lnTo>
                <a:lnTo>
                  <a:pt x="328476" y="469900"/>
                </a:lnTo>
                <a:lnTo>
                  <a:pt x="278236" y="483870"/>
                </a:lnTo>
                <a:lnTo>
                  <a:pt x="230681" y="505460"/>
                </a:lnTo>
                <a:lnTo>
                  <a:pt x="186545" y="533400"/>
                </a:lnTo>
                <a:lnTo>
                  <a:pt x="146560" y="567690"/>
                </a:lnTo>
                <a:lnTo>
                  <a:pt x="112024" y="608330"/>
                </a:lnTo>
                <a:lnTo>
                  <a:pt x="83947" y="651510"/>
                </a:lnTo>
                <a:lnTo>
                  <a:pt x="62660" y="699770"/>
                </a:lnTo>
                <a:lnTo>
                  <a:pt x="48491" y="749300"/>
                </a:lnTo>
                <a:lnTo>
                  <a:pt x="41768" y="802640"/>
                </a:lnTo>
                <a:lnTo>
                  <a:pt x="41548" y="806450"/>
                </a:lnTo>
                <a:lnTo>
                  <a:pt x="73390" y="806450"/>
                </a:lnTo>
                <a:lnTo>
                  <a:pt x="73594" y="802640"/>
                </a:lnTo>
                <a:lnTo>
                  <a:pt x="73662" y="801370"/>
                </a:lnTo>
                <a:lnTo>
                  <a:pt x="80258" y="753110"/>
                </a:lnTo>
                <a:lnTo>
                  <a:pt x="93620" y="707390"/>
                </a:lnTo>
                <a:lnTo>
                  <a:pt x="113216" y="664210"/>
                </a:lnTo>
                <a:lnTo>
                  <a:pt x="138514" y="626110"/>
                </a:lnTo>
                <a:lnTo>
                  <a:pt x="168980" y="590550"/>
                </a:lnTo>
                <a:lnTo>
                  <a:pt x="204081" y="560070"/>
                </a:lnTo>
                <a:lnTo>
                  <a:pt x="243286" y="534670"/>
                </a:lnTo>
                <a:lnTo>
                  <a:pt x="286060" y="515620"/>
                </a:lnTo>
                <a:lnTo>
                  <a:pt x="331871" y="501650"/>
                </a:lnTo>
                <a:lnTo>
                  <a:pt x="380187" y="495300"/>
                </a:lnTo>
                <a:lnTo>
                  <a:pt x="547898" y="495300"/>
                </a:lnTo>
                <a:lnTo>
                  <a:pt x="522722" y="483870"/>
                </a:lnTo>
                <a:lnTo>
                  <a:pt x="472483" y="469900"/>
                </a:lnTo>
                <a:lnTo>
                  <a:pt x="420290" y="463550"/>
                </a:lnTo>
                <a:close/>
              </a:path>
              <a:path w="935990" h="1221740">
                <a:moveTo>
                  <a:pt x="416374" y="495300"/>
                </a:moveTo>
                <a:lnTo>
                  <a:pt x="384585" y="495300"/>
                </a:lnTo>
                <a:lnTo>
                  <a:pt x="384585" y="593090"/>
                </a:lnTo>
                <a:lnTo>
                  <a:pt x="380805" y="594360"/>
                </a:lnTo>
                <a:lnTo>
                  <a:pt x="334763" y="603250"/>
                </a:lnTo>
                <a:lnTo>
                  <a:pt x="292562" y="619760"/>
                </a:lnTo>
                <a:lnTo>
                  <a:pt x="255155" y="645160"/>
                </a:lnTo>
                <a:lnTo>
                  <a:pt x="223495" y="676910"/>
                </a:lnTo>
                <a:lnTo>
                  <a:pt x="198535" y="713740"/>
                </a:lnTo>
                <a:lnTo>
                  <a:pt x="181228" y="755650"/>
                </a:lnTo>
                <a:lnTo>
                  <a:pt x="172528" y="802640"/>
                </a:lnTo>
                <a:lnTo>
                  <a:pt x="172204" y="806450"/>
                </a:lnTo>
                <a:lnTo>
                  <a:pt x="204004" y="806450"/>
                </a:lnTo>
                <a:lnTo>
                  <a:pt x="204357" y="802640"/>
                </a:lnTo>
                <a:lnTo>
                  <a:pt x="204475" y="801370"/>
                </a:lnTo>
                <a:lnTo>
                  <a:pt x="214397" y="756920"/>
                </a:lnTo>
                <a:lnTo>
                  <a:pt x="233754" y="717550"/>
                </a:lnTo>
                <a:lnTo>
                  <a:pt x="261269" y="683260"/>
                </a:lnTo>
                <a:lnTo>
                  <a:pt x="295667" y="655320"/>
                </a:lnTo>
                <a:lnTo>
                  <a:pt x="335672" y="636270"/>
                </a:lnTo>
                <a:lnTo>
                  <a:pt x="380009" y="626110"/>
                </a:lnTo>
                <a:lnTo>
                  <a:pt x="384585" y="624840"/>
                </a:lnTo>
                <a:lnTo>
                  <a:pt x="515881" y="624840"/>
                </a:lnTo>
                <a:lnTo>
                  <a:pt x="508400" y="619760"/>
                </a:lnTo>
                <a:lnTo>
                  <a:pt x="466202" y="603250"/>
                </a:lnTo>
                <a:lnTo>
                  <a:pt x="420165" y="594360"/>
                </a:lnTo>
                <a:lnTo>
                  <a:pt x="416374" y="593090"/>
                </a:lnTo>
                <a:lnTo>
                  <a:pt x="416374" y="495300"/>
                </a:lnTo>
                <a:close/>
              </a:path>
              <a:path w="935990" h="1221740">
                <a:moveTo>
                  <a:pt x="515881" y="624840"/>
                </a:moveTo>
                <a:lnTo>
                  <a:pt x="416374" y="624840"/>
                </a:lnTo>
                <a:lnTo>
                  <a:pt x="420950" y="626110"/>
                </a:lnTo>
                <a:lnTo>
                  <a:pt x="465287" y="636270"/>
                </a:lnTo>
                <a:lnTo>
                  <a:pt x="505292" y="655320"/>
                </a:lnTo>
                <a:lnTo>
                  <a:pt x="539690" y="683260"/>
                </a:lnTo>
                <a:lnTo>
                  <a:pt x="567205" y="717550"/>
                </a:lnTo>
                <a:lnTo>
                  <a:pt x="586562" y="756920"/>
                </a:lnTo>
                <a:lnTo>
                  <a:pt x="596484" y="801370"/>
                </a:lnTo>
                <a:lnTo>
                  <a:pt x="596955" y="806450"/>
                </a:lnTo>
                <a:lnTo>
                  <a:pt x="628755" y="806450"/>
                </a:lnTo>
                <a:lnTo>
                  <a:pt x="619731" y="755650"/>
                </a:lnTo>
                <a:lnTo>
                  <a:pt x="602424" y="713740"/>
                </a:lnTo>
                <a:lnTo>
                  <a:pt x="577465" y="676910"/>
                </a:lnTo>
                <a:lnTo>
                  <a:pt x="545806" y="645160"/>
                </a:lnTo>
                <a:lnTo>
                  <a:pt x="515881" y="624840"/>
                </a:lnTo>
                <a:close/>
              </a:path>
              <a:path w="935990" h="1221740">
                <a:moveTo>
                  <a:pt x="547898" y="495300"/>
                </a:moveTo>
                <a:lnTo>
                  <a:pt x="420772" y="495300"/>
                </a:lnTo>
                <a:lnTo>
                  <a:pt x="469088" y="501650"/>
                </a:lnTo>
                <a:lnTo>
                  <a:pt x="514899" y="515620"/>
                </a:lnTo>
                <a:lnTo>
                  <a:pt x="557673" y="534670"/>
                </a:lnTo>
                <a:lnTo>
                  <a:pt x="596877" y="560070"/>
                </a:lnTo>
                <a:lnTo>
                  <a:pt x="631978" y="590550"/>
                </a:lnTo>
                <a:lnTo>
                  <a:pt x="662443" y="626110"/>
                </a:lnTo>
                <a:lnTo>
                  <a:pt x="687739" y="664210"/>
                </a:lnTo>
                <a:lnTo>
                  <a:pt x="707334" y="707390"/>
                </a:lnTo>
                <a:lnTo>
                  <a:pt x="720694" y="753110"/>
                </a:lnTo>
                <a:lnTo>
                  <a:pt x="727286" y="801370"/>
                </a:lnTo>
                <a:lnTo>
                  <a:pt x="727569" y="806450"/>
                </a:lnTo>
                <a:lnTo>
                  <a:pt x="759411" y="806450"/>
                </a:lnTo>
                <a:lnTo>
                  <a:pt x="752468" y="749300"/>
                </a:lnTo>
                <a:lnTo>
                  <a:pt x="738298" y="699770"/>
                </a:lnTo>
                <a:lnTo>
                  <a:pt x="717009" y="651510"/>
                </a:lnTo>
                <a:lnTo>
                  <a:pt x="688930" y="608330"/>
                </a:lnTo>
                <a:lnTo>
                  <a:pt x="654388" y="567690"/>
                </a:lnTo>
                <a:lnTo>
                  <a:pt x="614409" y="533400"/>
                </a:lnTo>
                <a:lnTo>
                  <a:pt x="570276" y="505460"/>
                </a:lnTo>
                <a:lnTo>
                  <a:pt x="547898" y="495300"/>
                </a:lnTo>
                <a:close/>
              </a:path>
              <a:path w="935990" h="1221740">
                <a:moveTo>
                  <a:pt x="416374" y="624840"/>
                </a:moveTo>
                <a:lnTo>
                  <a:pt x="384585" y="624840"/>
                </a:lnTo>
                <a:lnTo>
                  <a:pt x="384585" y="722630"/>
                </a:lnTo>
                <a:lnTo>
                  <a:pt x="416374" y="722630"/>
                </a:lnTo>
                <a:lnTo>
                  <a:pt x="416374" y="624840"/>
                </a:lnTo>
                <a:close/>
              </a:path>
              <a:path w="935990" h="1221740">
                <a:moveTo>
                  <a:pt x="591169" y="407670"/>
                </a:moveTo>
                <a:lnTo>
                  <a:pt x="416374" y="407670"/>
                </a:lnTo>
                <a:lnTo>
                  <a:pt x="420877" y="408940"/>
                </a:lnTo>
                <a:lnTo>
                  <a:pt x="482905" y="415290"/>
                </a:lnTo>
                <a:lnTo>
                  <a:pt x="541154" y="426720"/>
                </a:lnTo>
                <a:lnTo>
                  <a:pt x="589878" y="440690"/>
                </a:lnTo>
                <a:lnTo>
                  <a:pt x="635760" y="472440"/>
                </a:lnTo>
                <a:lnTo>
                  <a:pt x="636012" y="474980"/>
                </a:lnTo>
                <a:lnTo>
                  <a:pt x="636315" y="476250"/>
                </a:lnTo>
                <a:lnTo>
                  <a:pt x="636587" y="477520"/>
                </a:lnTo>
                <a:lnTo>
                  <a:pt x="636954" y="477520"/>
                </a:lnTo>
                <a:lnTo>
                  <a:pt x="637352" y="478790"/>
                </a:lnTo>
                <a:lnTo>
                  <a:pt x="637813" y="480060"/>
                </a:lnTo>
                <a:lnTo>
                  <a:pt x="638640" y="481330"/>
                </a:lnTo>
                <a:lnTo>
                  <a:pt x="639226" y="482600"/>
                </a:lnTo>
                <a:lnTo>
                  <a:pt x="640242" y="482600"/>
                </a:lnTo>
                <a:lnTo>
                  <a:pt x="640954" y="483870"/>
                </a:lnTo>
                <a:lnTo>
                  <a:pt x="641729" y="485140"/>
                </a:lnTo>
                <a:lnTo>
                  <a:pt x="642975" y="485140"/>
                </a:lnTo>
                <a:lnTo>
                  <a:pt x="643833" y="486410"/>
                </a:lnTo>
                <a:lnTo>
                  <a:pt x="645687" y="486410"/>
                </a:lnTo>
                <a:lnTo>
                  <a:pt x="646681" y="487680"/>
                </a:lnTo>
                <a:lnTo>
                  <a:pt x="650702" y="487680"/>
                </a:lnTo>
                <a:lnTo>
                  <a:pt x="654398" y="488950"/>
                </a:lnTo>
                <a:lnTo>
                  <a:pt x="660744" y="488950"/>
                </a:lnTo>
                <a:lnTo>
                  <a:pt x="683698" y="487680"/>
                </a:lnTo>
                <a:lnTo>
                  <a:pt x="718360" y="481330"/>
                </a:lnTo>
                <a:lnTo>
                  <a:pt x="762533" y="467360"/>
                </a:lnTo>
                <a:lnTo>
                  <a:pt x="786919" y="455930"/>
                </a:lnTo>
                <a:lnTo>
                  <a:pt x="667529" y="455930"/>
                </a:lnTo>
                <a:lnTo>
                  <a:pt x="667529" y="426720"/>
                </a:lnTo>
                <a:lnTo>
                  <a:pt x="635750" y="426720"/>
                </a:lnTo>
                <a:lnTo>
                  <a:pt x="629582" y="422910"/>
                </a:lnTo>
                <a:lnTo>
                  <a:pt x="591169" y="407670"/>
                </a:lnTo>
                <a:close/>
              </a:path>
              <a:path w="935990" h="1221740">
                <a:moveTo>
                  <a:pt x="409244" y="0"/>
                </a:moveTo>
                <a:lnTo>
                  <a:pt x="391726" y="0"/>
                </a:lnTo>
                <a:lnTo>
                  <a:pt x="384585" y="6350"/>
                </a:lnTo>
                <a:lnTo>
                  <a:pt x="384585" y="463550"/>
                </a:lnTo>
                <a:lnTo>
                  <a:pt x="416374" y="463550"/>
                </a:lnTo>
                <a:lnTo>
                  <a:pt x="416374" y="407670"/>
                </a:lnTo>
                <a:lnTo>
                  <a:pt x="591169" y="407670"/>
                </a:lnTo>
                <a:lnTo>
                  <a:pt x="581565" y="403860"/>
                </a:lnTo>
                <a:lnTo>
                  <a:pt x="524986" y="389890"/>
                </a:lnTo>
                <a:lnTo>
                  <a:pt x="468356" y="381000"/>
                </a:lnTo>
                <a:lnTo>
                  <a:pt x="420186" y="375920"/>
                </a:lnTo>
                <a:lnTo>
                  <a:pt x="416374" y="375920"/>
                </a:lnTo>
                <a:lnTo>
                  <a:pt x="416374" y="81280"/>
                </a:lnTo>
                <a:lnTo>
                  <a:pt x="590280" y="81280"/>
                </a:lnTo>
                <a:lnTo>
                  <a:pt x="571748" y="74930"/>
                </a:lnTo>
                <a:lnTo>
                  <a:pt x="517367" y="62230"/>
                </a:lnTo>
                <a:lnTo>
                  <a:pt x="464332" y="54610"/>
                </a:lnTo>
                <a:lnTo>
                  <a:pt x="420186" y="49530"/>
                </a:lnTo>
                <a:lnTo>
                  <a:pt x="416374" y="49530"/>
                </a:lnTo>
                <a:lnTo>
                  <a:pt x="416374" y="6350"/>
                </a:lnTo>
                <a:lnTo>
                  <a:pt x="409244" y="0"/>
                </a:lnTo>
                <a:close/>
              </a:path>
              <a:path w="935990" h="1221740">
                <a:moveTo>
                  <a:pt x="715029" y="248920"/>
                </a:moveTo>
                <a:lnTo>
                  <a:pt x="667529" y="248920"/>
                </a:lnTo>
                <a:lnTo>
                  <a:pt x="674586" y="256540"/>
                </a:lnTo>
                <a:lnTo>
                  <a:pt x="733226" y="302260"/>
                </a:lnTo>
                <a:lnTo>
                  <a:pt x="772740" y="323850"/>
                </a:lnTo>
                <a:lnTo>
                  <a:pt x="819250" y="340360"/>
                </a:lnTo>
                <a:lnTo>
                  <a:pt x="872905" y="351790"/>
                </a:lnTo>
                <a:lnTo>
                  <a:pt x="881920" y="353060"/>
                </a:lnTo>
                <a:lnTo>
                  <a:pt x="875177" y="359410"/>
                </a:lnTo>
                <a:lnTo>
                  <a:pt x="824683" y="398780"/>
                </a:lnTo>
                <a:lnTo>
                  <a:pt x="777623" y="425450"/>
                </a:lnTo>
                <a:lnTo>
                  <a:pt x="735490" y="443230"/>
                </a:lnTo>
                <a:lnTo>
                  <a:pt x="671990" y="455930"/>
                </a:lnTo>
                <a:lnTo>
                  <a:pt x="786919" y="455930"/>
                </a:lnTo>
                <a:lnTo>
                  <a:pt x="814014" y="443230"/>
                </a:lnTo>
                <a:lnTo>
                  <a:pt x="870606" y="405130"/>
                </a:lnTo>
                <a:lnTo>
                  <a:pt x="930107" y="349250"/>
                </a:lnTo>
                <a:lnTo>
                  <a:pt x="934432" y="345440"/>
                </a:lnTo>
                <a:lnTo>
                  <a:pt x="935594" y="337820"/>
                </a:lnTo>
                <a:lnTo>
                  <a:pt x="930537" y="326390"/>
                </a:lnTo>
                <a:lnTo>
                  <a:pt x="924820" y="322580"/>
                </a:lnTo>
                <a:lnTo>
                  <a:pt x="918202" y="322580"/>
                </a:lnTo>
                <a:lnTo>
                  <a:pt x="847134" y="314960"/>
                </a:lnTo>
                <a:lnTo>
                  <a:pt x="788097" y="295910"/>
                </a:lnTo>
                <a:lnTo>
                  <a:pt x="740894" y="269240"/>
                </a:lnTo>
                <a:lnTo>
                  <a:pt x="715029" y="248920"/>
                </a:lnTo>
                <a:close/>
              </a:path>
              <a:path w="935990" h="1221740">
                <a:moveTo>
                  <a:pt x="590280" y="81280"/>
                </a:moveTo>
                <a:lnTo>
                  <a:pt x="416374" y="81280"/>
                </a:lnTo>
                <a:lnTo>
                  <a:pt x="420877" y="82550"/>
                </a:lnTo>
                <a:lnTo>
                  <a:pt x="482905" y="88900"/>
                </a:lnTo>
                <a:lnTo>
                  <a:pt x="541154" y="100330"/>
                </a:lnTo>
                <a:lnTo>
                  <a:pt x="589876" y="114300"/>
                </a:lnTo>
                <a:lnTo>
                  <a:pt x="623323" y="129540"/>
                </a:lnTo>
                <a:lnTo>
                  <a:pt x="635750" y="146050"/>
                </a:lnTo>
                <a:lnTo>
                  <a:pt x="635750" y="426720"/>
                </a:lnTo>
                <a:lnTo>
                  <a:pt x="667529" y="426720"/>
                </a:lnTo>
                <a:lnTo>
                  <a:pt x="667529" y="248920"/>
                </a:lnTo>
                <a:lnTo>
                  <a:pt x="715029" y="248920"/>
                </a:lnTo>
                <a:lnTo>
                  <a:pt x="705330" y="241300"/>
                </a:lnTo>
                <a:lnTo>
                  <a:pt x="681205" y="217170"/>
                </a:lnTo>
                <a:lnTo>
                  <a:pt x="668325" y="200660"/>
                </a:lnTo>
                <a:lnTo>
                  <a:pt x="667529" y="199390"/>
                </a:lnTo>
                <a:lnTo>
                  <a:pt x="667529" y="146050"/>
                </a:lnTo>
                <a:lnTo>
                  <a:pt x="654372" y="115570"/>
                </a:lnTo>
                <a:lnTo>
                  <a:pt x="619931" y="91440"/>
                </a:lnTo>
                <a:lnTo>
                  <a:pt x="590280" y="8128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4845813" y="3052676"/>
            <a:ext cx="1065530" cy="706755"/>
            <a:chOff x="4845813" y="3052676"/>
            <a:chExt cx="1065530" cy="706755"/>
          </a:xfrm>
        </p:grpSpPr>
        <p:pic>
          <p:nvPicPr>
            <p:cNvPr id="84" name="object 8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287354" y="3505369"/>
              <a:ext cx="199826" cy="113395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4845812" y="3052679"/>
              <a:ext cx="1065530" cy="706755"/>
            </a:xfrm>
            <a:custGeom>
              <a:avLst/>
              <a:gdLst/>
              <a:ahLst/>
              <a:cxnLst/>
              <a:rect l="l" t="t" r="r" b="b"/>
              <a:pathLst>
                <a:path w="1065529" h="706754">
                  <a:moveTo>
                    <a:pt x="829538" y="525437"/>
                  </a:moveTo>
                  <a:lnTo>
                    <a:pt x="810348" y="443496"/>
                  </a:lnTo>
                  <a:lnTo>
                    <a:pt x="771766" y="409549"/>
                  </a:lnTo>
                  <a:lnTo>
                    <a:pt x="753364" y="410718"/>
                  </a:lnTo>
                  <a:lnTo>
                    <a:pt x="721055" y="419455"/>
                  </a:lnTo>
                  <a:lnTo>
                    <a:pt x="714641" y="411111"/>
                  </a:lnTo>
                  <a:lnTo>
                    <a:pt x="731291" y="382143"/>
                  </a:lnTo>
                  <a:lnTo>
                    <a:pt x="735063" y="373773"/>
                  </a:lnTo>
                  <a:lnTo>
                    <a:pt x="737108" y="364959"/>
                  </a:lnTo>
                  <a:lnTo>
                    <a:pt x="737387" y="355917"/>
                  </a:lnTo>
                  <a:lnTo>
                    <a:pt x="735876" y="346862"/>
                  </a:lnTo>
                  <a:lnTo>
                    <a:pt x="655167" y="284772"/>
                  </a:lnTo>
                  <a:lnTo>
                    <a:pt x="628942" y="278676"/>
                  </a:lnTo>
                  <a:lnTo>
                    <a:pt x="619899" y="280187"/>
                  </a:lnTo>
                  <a:lnTo>
                    <a:pt x="574954" y="331063"/>
                  </a:lnTo>
                  <a:lnTo>
                    <a:pt x="564591" y="329717"/>
                  </a:lnTo>
                  <a:lnTo>
                    <a:pt x="555815" y="297230"/>
                  </a:lnTo>
                  <a:lnTo>
                    <a:pt x="547585" y="280746"/>
                  </a:lnTo>
                  <a:lnTo>
                    <a:pt x="534111" y="269087"/>
                  </a:lnTo>
                  <a:lnTo>
                    <a:pt x="517232" y="263309"/>
                  </a:lnTo>
                  <a:lnTo>
                    <a:pt x="498830" y="264477"/>
                  </a:lnTo>
                  <a:lnTo>
                    <a:pt x="433184" y="282219"/>
                  </a:lnTo>
                  <a:lnTo>
                    <a:pt x="401205" y="312280"/>
                  </a:lnTo>
                  <a:lnTo>
                    <a:pt x="398881" y="330149"/>
                  </a:lnTo>
                  <a:lnTo>
                    <a:pt x="400405" y="339191"/>
                  </a:lnTo>
                  <a:lnTo>
                    <a:pt x="409219" y="371881"/>
                  </a:lnTo>
                  <a:lnTo>
                    <a:pt x="401104" y="378167"/>
                  </a:lnTo>
                  <a:lnTo>
                    <a:pt x="371741" y="361289"/>
                  </a:lnTo>
                  <a:lnTo>
                    <a:pt x="363372" y="357505"/>
                  </a:lnTo>
                  <a:lnTo>
                    <a:pt x="354558" y="355460"/>
                  </a:lnTo>
                  <a:lnTo>
                    <a:pt x="345516" y="355180"/>
                  </a:lnTo>
                  <a:lnTo>
                    <a:pt x="336461" y="356717"/>
                  </a:lnTo>
                  <a:lnTo>
                    <a:pt x="274370" y="437413"/>
                  </a:lnTo>
                  <a:lnTo>
                    <a:pt x="268274" y="463638"/>
                  </a:lnTo>
                  <a:lnTo>
                    <a:pt x="269786" y="472694"/>
                  </a:lnTo>
                  <a:lnTo>
                    <a:pt x="320979" y="517817"/>
                  </a:lnTo>
                  <a:lnTo>
                    <a:pt x="319811" y="525297"/>
                  </a:lnTo>
                  <a:lnTo>
                    <a:pt x="318909" y="532765"/>
                  </a:lnTo>
                  <a:lnTo>
                    <a:pt x="318173" y="549300"/>
                  </a:lnTo>
                  <a:lnTo>
                    <a:pt x="325297" y="557072"/>
                  </a:lnTo>
                  <a:lnTo>
                    <a:pt x="335229" y="557491"/>
                  </a:lnTo>
                  <a:lnTo>
                    <a:pt x="344068" y="557491"/>
                  </a:lnTo>
                  <a:lnTo>
                    <a:pt x="351447" y="550532"/>
                  </a:lnTo>
                  <a:lnTo>
                    <a:pt x="352298" y="534428"/>
                  </a:lnTo>
                  <a:lnTo>
                    <a:pt x="353085" y="527202"/>
                  </a:lnTo>
                  <a:lnTo>
                    <a:pt x="354190" y="519925"/>
                  </a:lnTo>
                  <a:lnTo>
                    <a:pt x="355879" y="508076"/>
                  </a:lnTo>
                  <a:lnTo>
                    <a:pt x="354253" y="501916"/>
                  </a:lnTo>
                  <a:lnTo>
                    <a:pt x="350431" y="496836"/>
                  </a:lnTo>
                  <a:lnTo>
                    <a:pt x="347611" y="494741"/>
                  </a:lnTo>
                  <a:lnTo>
                    <a:pt x="305028" y="470268"/>
                  </a:lnTo>
                  <a:lnTo>
                    <a:pt x="302844" y="467423"/>
                  </a:lnTo>
                  <a:lnTo>
                    <a:pt x="300990" y="460616"/>
                  </a:lnTo>
                  <a:lnTo>
                    <a:pt x="301459" y="457060"/>
                  </a:lnTo>
                  <a:lnTo>
                    <a:pt x="338899" y="391934"/>
                  </a:lnTo>
                  <a:lnTo>
                    <a:pt x="341731" y="389763"/>
                  </a:lnTo>
                  <a:lnTo>
                    <a:pt x="348538" y="387908"/>
                  </a:lnTo>
                  <a:lnTo>
                    <a:pt x="352094" y="388378"/>
                  </a:lnTo>
                  <a:lnTo>
                    <a:pt x="397510" y="414070"/>
                  </a:lnTo>
                  <a:lnTo>
                    <a:pt x="404799" y="414832"/>
                  </a:lnTo>
                  <a:lnTo>
                    <a:pt x="411276" y="412686"/>
                  </a:lnTo>
                  <a:lnTo>
                    <a:pt x="414045" y="410679"/>
                  </a:lnTo>
                  <a:lnTo>
                    <a:pt x="419760" y="405714"/>
                  </a:lnTo>
                  <a:lnTo>
                    <a:pt x="425551" y="401053"/>
                  </a:lnTo>
                  <a:lnTo>
                    <a:pt x="431393" y="396735"/>
                  </a:lnTo>
                  <a:lnTo>
                    <a:pt x="440766" y="389737"/>
                  </a:lnTo>
                  <a:lnTo>
                    <a:pt x="443611" y="385241"/>
                  </a:lnTo>
                  <a:lnTo>
                    <a:pt x="444919" y="378993"/>
                  </a:lnTo>
                  <a:lnTo>
                    <a:pt x="444385" y="374421"/>
                  </a:lnTo>
                  <a:lnTo>
                    <a:pt x="431609" y="327113"/>
                  </a:lnTo>
                  <a:lnTo>
                    <a:pt x="432066" y="323557"/>
                  </a:lnTo>
                  <a:lnTo>
                    <a:pt x="435584" y="317449"/>
                  </a:lnTo>
                  <a:lnTo>
                    <a:pt x="438429" y="315252"/>
                  </a:lnTo>
                  <a:lnTo>
                    <a:pt x="514527" y="294690"/>
                  </a:lnTo>
                  <a:lnTo>
                    <a:pt x="521779" y="298869"/>
                  </a:lnTo>
                  <a:lnTo>
                    <a:pt x="536790" y="352844"/>
                  </a:lnTo>
                  <a:lnTo>
                    <a:pt x="541134" y="358165"/>
                  </a:lnTo>
                  <a:lnTo>
                    <a:pt x="547281" y="361276"/>
                  </a:lnTo>
                  <a:lnTo>
                    <a:pt x="550735" y="361861"/>
                  </a:lnTo>
                  <a:lnTo>
                    <a:pt x="558215" y="362381"/>
                  </a:lnTo>
                  <a:lnTo>
                    <a:pt x="565607" y="363194"/>
                  </a:lnTo>
                  <a:lnTo>
                    <a:pt x="572897" y="364299"/>
                  </a:lnTo>
                  <a:lnTo>
                    <a:pt x="585089" y="365950"/>
                  </a:lnTo>
                  <a:lnTo>
                    <a:pt x="591820" y="363867"/>
                  </a:lnTo>
                  <a:lnTo>
                    <a:pt x="595337" y="361251"/>
                  </a:lnTo>
                  <a:lnTo>
                    <a:pt x="598017" y="357720"/>
                  </a:lnTo>
                  <a:lnTo>
                    <a:pt x="622312" y="315442"/>
                  </a:lnTo>
                  <a:lnTo>
                    <a:pt x="625157" y="313245"/>
                  </a:lnTo>
                  <a:lnTo>
                    <a:pt x="631964" y="311404"/>
                  </a:lnTo>
                  <a:lnTo>
                    <a:pt x="635533" y="311873"/>
                  </a:lnTo>
                  <a:lnTo>
                    <a:pt x="700633" y="349288"/>
                  </a:lnTo>
                  <a:lnTo>
                    <a:pt x="702830" y="352132"/>
                  </a:lnTo>
                  <a:lnTo>
                    <a:pt x="704659" y="358940"/>
                  </a:lnTo>
                  <a:lnTo>
                    <a:pt x="704202" y="362508"/>
                  </a:lnTo>
                  <a:lnTo>
                    <a:pt x="678624" y="407835"/>
                  </a:lnTo>
                  <a:lnTo>
                    <a:pt x="677887" y="414147"/>
                  </a:lnTo>
                  <a:lnTo>
                    <a:pt x="679589" y="420306"/>
                  </a:lnTo>
                  <a:lnTo>
                    <a:pt x="682155" y="424091"/>
                  </a:lnTo>
                  <a:lnTo>
                    <a:pt x="686981" y="429615"/>
                  </a:lnTo>
                  <a:lnTo>
                    <a:pt x="691603" y="435381"/>
                  </a:lnTo>
                  <a:lnTo>
                    <a:pt x="696023" y="441375"/>
                  </a:lnTo>
                  <a:lnTo>
                    <a:pt x="701840" y="449668"/>
                  </a:lnTo>
                  <a:lnTo>
                    <a:pt x="704049" y="451764"/>
                  </a:lnTo>
                  <a:lnTo>
                    <a:pt x="708736" y="454215"/>
                  </a:lnTo>
                  <a:lnTo>
                    <a:pt x="712508" y="455041"/>
                  </a:lnTo>
                  <a:lnTo>
                    <a:pt x="715899" y="455091"/>
                  </a:lnTo>
                  <a:lnTo>
                    <a:pt x="717207" y="454964"/>
                  </a:lnTo>
                  <a:lnTo>
                    <a:pt x="769048" y="440956"/>
                  </a:lnTo>
                  <a:lnTo>
                    <a:pt x="776338" y="445122"/>
                  </a:lnTo>
                  <a:lnTo>
                    <a:pt x="797623" y="524052"/>
                  </a:lnTo>
                  <a:lnTo>
                    <a:pt x="794689" y="530504"/>
                  </a:lnTo>
                  <a:lnTo>
                    <a:pt x="788962" y="533247"/>
                  </a:lnTo>
                  <a:lnTo>
                    <a:pt x="783691" y="537222"/>
                  </a:lnTo>
                  <a:lnTo>
                    <a:pt x="780453" y="542721"/>
                  </a:lnTo>
                  <a:lnTo>
                    <a:pt x="779526" y="549021"/>
                  </a:lnTo>
                  <a:lnTo>
                    <a:pt x="781151" y="555434"/>
                  </a:lnTo>
                  <a:lnTo>
                    <a:pt x="783996" y="561416"/>
                  </a:lnTo>
                  <a:lnTo>
                    <a:pt x="789952" y="564896"/>
                  </a:lnTo>
                  <a:lnTo>
                    <a:pt x="798576" y="564896"/>
                  </a:lnTo>
                  <a:lnTo>
                    <a:pt x="801014" y="564375"/>
                  </a:lnTo>
                  <a:lnTo>
                    <a:pt x="803338" y="563257"/>
                  </a:lnTo>
                  <a:lnTo>
                    <a:pt x="816546" y="553783"/>
                  </a:lnTo>
                  <a:lnTo>
                    <a:pt x="825474" y="540727"/>
                  </a:lnTo>
                  <a:lnTo>
                    <a:pt x="829538" y="525437"/>
                  </a:lnTo>
                  <a:close/>
                </a:path>
                <a:path w="1065529" h="706754">
                  <a:moveTo>
                    <a:pt x="910590" y="93091"/>
                  </a:moveTo>
                  <a:lnTo>
                    <a:pt x="903147" y="85636"/>
                  </a:lnTo>
                  <a:lnTo>
                    <a:pt x="893953" y="85636"/>
                  </a:lnTo>
                  <a:lnTo>
                    <a:pt x="162255" y="85636"/>
                  </a:lnTo>
                  <a:lnTo>
                    <a:pt x="154813" y="93091"/>
                  </a:lnTo>
                  <a:lnTo>
                    <a:pt x="154813" y="111467"/>
                  </a:lnTo>
                  <a:lnTo>
                    <a:pt x="162255" y="118922"/>
                  </a:lnTo>
                  <a:lnTo>
                    <a:pt x="903147" y="118922"/>
                  </a:lnTo>
                  <a:lnTo>
                    <a:pt x="910590" y="111467"/>
                  </a:lnTo>
                  <a:lnTo>
                    <a:pt x="910590" y="93091"/>
                  </a:lnTo>
                  <a:close/>
                </a:path>
                <a:path w="1065529" h="706754">
                  <a:moveTo>
                    <a:pt x="1065415" y="645528"/>
                  </a:moveTo>
                  <a:lnTo>
                    <a:pt x="1060665" y="622058"/>
                  </a:lnTo>
                  <a:lnTo>
                    <a:pt x="1058252" y="618490"/>
                  </a:lnTo>
                  <a:lnTo>
                    <a:pt x="1047737" y="602894"/>
                  </a:lnTo>
                  <a:lnTo>
                    <a:pt x="1032129" y="592366"/>
                  </a:lnTo>
                  <a:lnTo>
                    <a:pt x="1032129" y="645528"/>
                  </a:lnTo>
                  <a:lnTo>
                    <a:pt x="1032129" y="646404"/>
                  </a:lnTo>
                  <a:lnTo>
                    <a:pt x="1030008" y="656920"/>
                  </a:lnTo>
                  <a:lnTo>
                    <a:pt x="1024204" y="665518"/>
                  </a:lnTo>
                  <a:lnTo>
                    <a:pt x="1015606" y="671322"/>
                  </a:lnTo>
                  <a:lnTo>
                    <a:pt x="1005090" y="673442"/>
                  </a:lnTo>
                  <a:lnTo>
                    <a:pt x="60312" y="673442"/>
                  </a:lnTo>
                  <a:lnTo>
                    <a:pt x="49796" y="671322"/>
                  </a:lnTo>
                  <a:lnTo>
                    <a:pt x="41198" y="665518"/>
                  </a:lnTo>
                  <a:lnTo>
                    <a:pt x="35394" y="656920"/>
                  </a:lnTo>
                  <a:lnTo>
                    <a:pt x="33261" y="646404"/>
                  </a:lnTo>
                  <a:lnTo>
                    <a:pt x="33261" y="645528"/>
                  </a:lnTo>
                  <a:lnTo>
                    <a:pt x="35394" y="635012"/>
                  </a:lnTo>
                  <a:lnTo>
                    <a:pt x="41198" y="626414"/>
                  </a:lnTo>
                  <a:lnTo>
                    <a:pt x="49796" y="620610"/>
                  </a:lnTo>
                  <a:lnTo>
                    <a:pt x="60312" y="618490"/>
                  </a:lnTo>
                  <a:lnTo>
                    <a:pt x="1005090" y="618490"/>
                  </a:lnTo>
                  <a:lnTo>
                    <a:pt x="1015606" y="620610"/>
                  </a:lnTo>
                  <a:lnTo>
                    <a:pt x="1024204" y="626414"/>
                  </a:lnTo>
                  <a:lnTo>
                    <a:pt x="1030008" y="635012"/>
                  </a:lnTo>
                  <a:lnTo>
                    <a:pt x="1032129" y="645528"/>
                  </a:lnTo>
                  <a:lnTo>
                    <a:pt x="1032129" y="592366"/>
                  </a:lnTo>
                  <a:lnTo>
                    <a:pt x="1028560" y="589953"/>
                  </a:lnTo>
                  <a:lnTo>
                    <a:pt x="1005090" y="585216"/>
                  </a:lnTo>
                  <a:lnTo>
                    <a:pt x="998397" y="585216"/>
                  </a:lnTo>
                  <a:lnTo>
                    <a:pt x="998397" y="117538"/>
                  </a:lnTo>
                  <a:lnTo>
                    <a:pt x="989139" y="71831"/>
                  </a:lnTo>
                  <a:lnTo>
                    <a:pt x="965123" y="36258"/>
                  </a:lnTo>
                  <a:lnTo>
                    <a:pt x="965123" y="117538"/>
                  </a:lnTo>
                  <a:lnTo>
                    <a:pt x="965123" y="585216"/>
                  </a:lnTo>
                  <a:lnTo>
                    <a:pt x="118173" y="585216"/>
                  </a:lnTo>
                  <a:lnTo>
                    <a:pt x="118173" y="117538"/>
                  </a:lnTo>
                  <a:lnTo>
                    <a:pt x="124802" y="84772"/>
                  </a:lnTo>
                  <a:lnTo>
                    <a:pt x="142875" y="57975"/>
                  </a:lnTo>
                  <a:lnTo>
                    <a:pt x="169672" y="39903"/>
                  </a:lnTo>
                  <a:lnTo>
                    <a:pt x="202438" y="33274"/>
                  </a:lnTo>
                  <a:lnTo>
                    <a:pt x="880846" y="33274"/>
                  </a:lnTo>
                  <a:lnTo>
                    <a:pt x="913612" y="39903"/>
                  </a:lnTo>
                  <a:lnTo>
                    <a:pt x="940409" y="57975"/>
                  </a:lnTo>
                  <a:lnTo>
                    <a:pt x="958481" y="84772"/>
                  </a:lnTo>
                  <a:lnTo>
                    <a:pt x="965123" y="117538"/>
                  </a:lnTo>
                  <a:lnTo>
                    <a:pt x="965123" y="36258"/>
                  </a:lnTo>
                  <a:lnTo>
                    <a:pt x="963917" y="34467"/>
                  </a:lnTo>
                  <a:lnTo>
                    <a:pt x="962139" y="33274"/>
                  </a:lnTo>
                  <a:lnTo>
                    <a:pt x="926553" y="9258"/>
                  </a:lnTo>
                  <a:lnTo>
                    <a:pt x="880846" y="0"/>
                  </a:lnTo>
                  <a:lnTo>
                    <a:pt x="202438" y="0"/>
                  </a:lnTo>
                  <a:lnTo>
                    <a:pt x="156730" y="9258"/>
                  </a:lnTo>
                  <a:lnTo>
                    <a:pt x="119354" y="34467"/>
                  </a:lnTo>
                  <a:lnTo>
                    <a:pt x="94145" y="71831"/>
                  </a:lnTo>
                  <a:lnTo>
                    <a:pt x="84899" y="117538"/>
                  </a:lnTo>
                  <a:lnTo>
                    <a:pt x="84899" y="585216"/>
                  </a:lnTo>
                  <a:lnTo>
                    <a:pt x="60312" y="585216"/>
                  </a:lnTo>
                  <a:lnTo>
                    <a:pt x="36855" y="589953"/>
                  </a:lnTo>
                  <a:lnTo>
                    <a:pt x="17678" y="602894"/>
                  </a:lnTo>
                  <a:lnTo>
                    <a:pt x="4749" y="622058"/>
                  </a:lnTo>
                  <a:lnTo>
                    <a:pt x="0" y="645528"/>
                  </a:lnTo>
                  <a:lnTo>
                    <a:pt x="0" y="646404"/>
                  </a:lnTo>
                  <a:lnTo>
                    <a:pt x="4749" y="669861"/>
                  </a:lnTo>
                  <a:lnTo>
                    <a:pt x="17678" y="689038"/>
                  </a:lnTo>
                  <a:lnTo>
                    <a:pt x="36855" y="701992"/>
                  </a:lnTo>
                  <a:lnTo>
                    <a:pt x="60312" y="706729"/>
                  </a:lnTo>
                  <a:lnTo>
                    <a:pt x="1005090" y="706729"/>
                  </a:lnTo>
                  <a:lnTo>
                    <a:pt x="1047737" y="689038"/>
                  </a:lnTo>
                  <a:lnTo>
                    <a:pt x="1065415" y="646404"/>
                  </a:lnTo>
                  <a:lnTo>
                    <a:pt x="1065415" y="64552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90831" y="3256145"/>
              <a:ext cx="115472" cy="115483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32432" y="3324062"/>
              <a:ext cx="115483" cy="115483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5047107" y="3207225"/>
              <a:ext cx="702945" cy="333375"/>
            </a:xfrm>
            <a:custGeom>
              <a:avLst/>
              <a:gdLst/>
              <a:ahLst/>
              <a:cxnLst/>
              <a:rect l="l" t="t" r="r" b="b"/>
              <a:pathLst>
                <a:path w="702945" h="333375">
                  <a:moveTo>
                    <a:pt x="57175" y="221551"/>
                  </a:moveTo>
                  <a:lnTo>
                    <a:pt x="57023" y="215176"/>
                  </a:lnTo>
                  <a:lnTo>
                    <a:pt x="54483" y="209321"/>
                  </a:lnTo>
                  <a:lnTo>
                    <a:pt x="49733" y="204736"/>
                  </a:lnTo>
                  <a:lnTo>
                    <a:pt x="43573" y="202349"/>
                  </a:lnTo>
                  <a:lnTo>
                    <a:pt x="37198" y="202501"/>
                  </a:lnTo>
                  <a:lnTo>
                    <a:pt x="11772" y="237185"/>
                  </a:lnTo>
                  <a:lnTo>
                    <a:pt x="0" y="272872"/>
                  </a:lnTo>
                  <a:lnTo>
                    <a:pt x="1866" y="278980"/>
                  </a:lnTo>
                  <a:lnTo>
                    <a:pt x="5880" y="283933"/>
                  </a:lnTo>
                  <a:lnTo>
                    <a:pt x="11696" y="287083"/>
                  </a:lnTo>
                  <a:lnTo>
                    <a:pt x="13309" y="287566"/>
                  </a:lnTo>
                  <a:lnTo>
                    <a:pt x="14947" y="287807"/>
                  </a:lnTo>
                  <a:lnTo>
                    <a:pt x="23698" y="287807"/>
                  </a:lnTo>
                  <a:lnTo>
                    <a:pt x="30276" y="283197"/>
                  </a:lnTo>
                  <a:lnTo>
                    <a:pt x="32461" y="276034"/>
                  </a:lnTo>
                  <a:lnTo>
                    <a:pt x="36804" y="263423"/>
                  </a:lnTo>
                  <a:lnTo>
                    <a:pt x="41973" y="251129"/>
                  </a:lnTo>
                  <a:lnTo>
                    <a:pt x="47980" y="239217"/>
                  </a:lnTo>
                  <a:lnTo>
                    <a:pt x="54787" y="227711"/>
                  </a:lnTo>
                  <a:lnTo>
                    <a:pt x="57175" y="221551"/>
                  </a:lnTo>
                  <a:close/>
                </a:path>
                <a:path w="702945" h="333375">
                  <a:moveTo>
                    <a:pt x="329285" y="7454"/>
                  </a:moveTo>
                  <a:lnTo>
                    <a:pt x="321843" y="0"/>
                  </a:lnTo>
                  <a:lnTo>
                    <a:pt x="312648" y="0"/>
                  </a:lnTo>
                  <a:lnTo>
                    <a:pt x="272529" y="4927"/>
                  </a:lnTo>
                  <a:lnTo>
                    <a:pt x="260134" y="18516"/>
                  </a:lnTo>
                  <a:lnTo>
                    <a:pt x="260438" y="25120"/>
                  </a:lnTo>
                  <a:lnTo>
                    <a:pt x="262331" y="32677"/>
                  </a:lnTo>
                  <a:lnTo>
                    <a:pt x="269113" y="37706"/>
                  </a:lnTo>
                  <a:lnTo>
                    <a:pt x="276567" y="37706"/>
                  </a:lnTo>
                  <a:lnTo>
                    <a:pt x="277901" y="37706"/>
                  </a:lnTo>
                  <a:lnTo>
                    <a:pt x="279273" y="37541"/>
                  </a:lnTo>
                  <a:lnTo>
                    <a:pt x="288493" y="35496"/>
                  </a:lnTo>
                  <a:lnTo>
                    <a:pt x="296481" y="34264"/>
                  </a:lnTo>
                  <a:lnTo>
                    <a:pt x="304533" y="33515"/>
                  </a:lnTo>
                  <a:lnTo>
                    <a:pt x="312648" y="33274"/>
                  </a:lnTo>
                  <a:lnTo>
                    <a:pt x="321843" y="33274"/>
                  </a:lnTo>
                  <a:lnTo>
                    <a:pt x="329285" y="25831"/>
                  </a:lnTo>
                  <a:lnTo>
                    <a:pt x="329285" y="7454"/>
                  </a:lnTo>
                  <a:close/>
                </a:path>
                <a:path w="702945" h="333375">
                  <a:moveTo>
                    <a:pt x="624890" y="46837"/>
                  </a:moveTo>
                  <a:lnTo>
                    <a:pt x="598411" y="19646"/>
                  </a:lnTo>
                  <a:lnTo>
                    <a:pt x="592035" y="19812"/>
                  </a:lnTo>
                  <a:lnTo>
                    <a:pt x="586193" y="22364"/>
                  </a:lnTo>
                  <a:lnTo>
                    <a:pt x="581621" y="27139"/>
                  </a:lnTo>
                  <a:lnTo>
                    <a:pt x="579259" y="33312"/>
                  </a:lnTo>
                  <a:lnTo>
                    <a:pt x="579437" y="39687"/>
                  </a:lnTo>
                  <a:lnTo>
                    <a:pt x="581990" y="45529"/>
                  </a:lnTo>
                  <a:lnTo>
                    <a:pt x="586752" y="50101"/>
                  </a:lnTo>
                  <a:lnTo>
                    <a:pt x="590194" y="52285"/>
                  </a:lnTo>
                  <a:lnTo>
                    <a:pt x="593369" y="54902"/>
                  </a:lnTo>
                  <a:lnTo>
                    <a:pt x="596201" y="57873"/>
                  </a:lnTo>
                  <a:lnTo>
                    <a:pt x="599465" y="61315"/>
                  </a:lnTo>
                  <a:lnTo>
                    <a:pt x="603859" y="63042"/>
                  </a:lnTo>
                  <a:lnTo>
                    <a:pt x="612368" y="63042"/>
                  </a:lnTo>
                  <a:lnTo>
                    <a:pt x="616496" y="61544"/>
                  </a:lnTo>
                  <a:lnTo>
                    <a:pt x="619721" y="58470"/>
                  </a:lnTo>
                  <a:lnTo>
                    <a:pt x="623506" y="53060"/>
                  </a:lnTo>
                  <a:lnTo>
                    <a:pt x="624890" y="46837"/>
                  </a:lnTo>
                  <a:close/>
                </a:path>
                <a:path w="702945" h="333375">
                  <a:moveTo>
                    <a:pt x="702475" y="324345"/>
                  </a:moveTo>
                  <a:lnTo>
                    <a:pt x="685419" y="290233"/>
                  </a:lnTo>
                  <a:lnTo>
                    <a:pt x="678815" y="290677"/>
                  </a:lnTo>
                  <a:lnTo>
                    <a:pt x="672922" y="293662"/>
                  </a:lnTo>
                  <a:lnTo>
                    <a:pt x="668769" y="298513"/>
                  </a:lnTo>
                  <a:lnTo>
                    <a:pt x="666750" y="304571"/>
                  </a:lnTo>
                  <a:lnTo>
                    <a:pt x="667207" y="311162"/>
                  </a:lnTo>
                  <a:lnTo>
                    <a:pt x="667854" y="313448"/>
                  </a:lnTo>
                  <a:lnTo>
                    <a:pt x="668286" y="315823"/>
                  </a:lnTo>
                  <a:lnTo>
                    <a:pt x="669290" y="326859"/>
                  </a:lnTo>
                  <a:lnTo>
                    <a:pt x="676541" y="333336"/>
                  </a:lnTo>
                  <a:lnTo>
                    <a:pt x="686574" y="333273"/>
                  </a:lnTo>
                  <a:lnTo>
                    <a:pt x="695731" y="332435"/>
                  </a:lnTo>
                  <a:lnTo>
                    <a:pt x="702475" y="324345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493514" y="3256160"/>
              <a:ext cx="93273" cy="65106"/>
            </a:xfrm>
            <a:prstGeom prst="rect">
              <a:avLst/>
            </a:prstGeom>
          </p:spPr>
        </p:pic>
      </p:grpSp>
      <p:sp>
        <p:nvSpPr>
          <p:cNvPr id="90" name="object 90"/>
          <p:cNvSpPr/>
          <p:nvPr/>
        </p:nvSpPr>
        <p:spPr>
          <a:xfrm>
            <a:off x="17268508" y="2928841"/>
            <a:ext cx="685800" cy="954405"/>
          </a:xfrm>
          <a:custGeom>
            <a:avLst/>
            <a:gdLst/>
            <a:ahLst/>
            <a:cxnLst/>
            <a:rect l="l" t="t" r="r" b="b"/>
            <a:pathLst>
              <a:path w="685800" h="954404">
                <a:moveTo>
                  <a:pt x="499046" y="307708"/>
                </a:moveTo>
                <a:lnTo>
                  <a:pt x="494995" y="295236"/>
                </a:lnTo>
                <a:lnTo>
                  <a:pt x="489597" y="290690"/>
                </a:lnTo>
                <a:lnTo>
                  <a:pt x="443572" y="284010"/>
                </a:lnTo>
                <a:lnTo>
                  <a:pt x="443572" y="318833"/>
                </a:lnTo>
                <a:lnTo>
                  <a:pt x="397243" y="364020"/>
                </a:lnTo>
                <a:lnTo>
                  <a:pt x="395389" y="369709"/>
                </a:lnTo>
                <a:lnTo>
                  <a:pt x="406336" y="433501"/>
                </a:lnTo>
                <a:lnTo>
                  <a:pt x="351548" y="404698"/>
                </a:lnTo>
                <a:lnTo>
                  <a:pt x="348792" y="404050"/>
                </a:lnTo>
                <a:lnTo>
                  <a:pt x="343281" y="404050"/>
                </a:lnTo>
                <a:lnTo>
                  <a:pt x="340537" y="404698"/>
                </a:lnTo>
                <a:lnTo>
                  <a:pt x="285750" y="433501"/>
                </a:lnTo>
                <a:lnTo>
                  <a:pt x="296697" y="369709"/>
                </a:lnTo>
                <a:lnTo>
                  <a:pt x="294843" y="364020"/>
                </a:lnTo>
                <a:lnTo>
                  <a:pt x="248500" y="318833"/>
                </a:lnTo>
                <a:lnTo>
                  <a:pt x="312547" y="309537"/>
                </a:lnTo>
                <a:lnTo>
                  <a:pt x="317398" y="306006"/>
                </a:lnTo>
                <a:lnTo>
                  <a:pt x="346036" y="247967"/>
                </a:lnTo>
                <a:lnTo>
                  <a:pt x="374675" y="306006"/>
                </a:lnTo>
                <a:lnTo>
                  <a:pt x="379539" y="309537"/>
                </a:lnTo>
                <a:lnTo>
                  <a:pt x="443572" y="318833"/>
                </a:lnTo>
                <a:lnTo>
                  <a:pt x="443572" y="284010"/>
                </a:lnTo>
                <a:lnTo>
                  <a:pt x="399072" y="277533"/>
                </a:lnTo>
                <a:lnTo>
                  <a:pt x="384492" y="247967"/>
                </a:lnTo>
                <a:lnTo>
                  <a:pt x="361505" y="201396"/>
                </a:lnTo>
                <a:lnTo>
                  <a:pt x="358584" y="195503"/>
                </a:lnTo>
                <a:lnTo>
                  <a:pt x="352590" y="191795"/>
                </a:lnTo>
                <a:lnTo>
                  <a:pt x="339483" y="191795"/>
                </a:lnTo>
                <a:lnTo>
                  <a:pt x="333502" y="195503"/>
                </a:lnTo>
                <a:lnTo>
                  <a:pt x="330581" y="201396"/>
                </a:lnTo>
                <a:lnTo>
                  <a:pt x="293014" y="277533"/>
                </a:lnTo>
                <a:lnTo>
                  <a:pt x="202488" y="290690"/>
                </a:lnTo>
                <a:lnTo>
                  <a:pt x="197091" y="295236"/>
                </a:lnTo>
                <a:lnTo>
                  <a:pt x="193040" y="307708"/>
                </a:lnTo>
                <a:lnTo>
                  <a:pt x="194741" y="314566"/>
                </a:lnTo>
                <a:lnTo>
                  <a:pt x="260235" y="378409"/>
                </a:lnTo>
                <a:lnTo>
                  <a:pt x="244767" y="468566"/>
                </a:lnTo>
                <a:lnTo>
                  <a:pt x="247421" y="475094"/>
                </a:lnTo>
                <a:lnTo>
                  <a:pt x="258038" y="482790"/>
                </a:lnTo>
                <a:lnTo>
                  <a:pt x="265074" y="483323"/>
                </a:lnTo>
                <a:lnTo>
                  <a:pt x="346036" y="440740"/>
                </a:lnTo>
                <a:lnTo>
                  <a:pt x="423722" y="481596"/>
                </a:lnTo>
                <a:lnTo>
                  <a:pt x="426478" y="482244"/>
                </a:lnTo>
                <a:lnTo>
                  <a:pt x="438785" y="482244"/>
                </a:lnTo>
                <a:lnTo>
                  <a:pt x="446671" y="474560"/>
                </a:lnTo>
                <a:lnTo>
                  <a:pt x="446671" y="463042"/>
                </a:lnTo>
                <a:lnTo>
                  <a:pt x="446354" y="461124"/>
                </a:lnTo>
                <a:lnTo>
                  <a:pt x="445731" y="459359"/>
                </a:lnTo>
                <a:lnTo>
                  <a:pt x="442544" y="440740"/>
                </a:lnTo>
                <a:lnTo>
                  <a:pt x="441299" y="433501"/>
                </a:lnTo>
                <a:lnTo>
                  <a:pt x="431850" y="378409"/>
                </a:lnTo>
                <a:lnTo>
                  <a:pt x="497357" y="314566"/>
                </a:lnTo>
                <a:lnTo>
                  <a:pt x="499046" y="307708"/>
                </a:lnTo>
                <a:close/>
              </a:path>
              <a:path w="685800" h="954404">
                <a:moveTo>
                  <a:pt x="685292" y="344906"/>
                </a:moveTo>
                <a:lnTo>
                  <a:pt x="684936" y="336956"/>
                </a:lnTo>
                <a:lnTo>
                  <a:pt x="684911" y="336473"/>
                </a:lnTo>
                <a:lnTo>
                  <a:pt x="647839" y="295973"/>
                </a:lnTo>
                <a:lnTo>
                  <a:pt x="647839" y="341884"/>
                </a:lnTo>
                <a:lnTo>
                  <a:pt x="568756" y="440372"/>
                </a:lnTo>
                <a:lnTo>
                  <a:pt x="558177" y="557403"/>
                </a:lnTo>
                <a:lnTo>
                  <a:pt x="558165" y="557669"/>
                </a:lnTo>
                <a:lnTo>
                  <a:pt x="499389" y="564337"/>
                </a:lnTo>
                <a:lnTo>
                  <a:pt x="498652" y="564337"/>
                </a:lnTo>
                <a:lnTo>
                  <a:pt x="433070" y="571779"/>
                </a:lnTo>
                <a:lnTo>
                  <a:pt x="430047" y="573176"/>
                </a:lnTo>
                <a:lnTo>
                  <a:pt x="427520" y="575449"/>
                </a:lnTo>
                <a:lnTo>
                  <a:pt x="347052" y="649084"/>
                </a:lnTo>
                <a:lnTo>
                  <a:pt x="347052" y="649224"/>
                </a:lnTo>
                <a:lnTo>
                  <a:pt x="342392" y="653376"/>
                </a:lnTo>
                <a:lnTo>
                  <a:pt x="338239" y="649732"/>
                </a:lnTo>
                <a:lnTo>
                  <a:pt x="315785" y="629704"/>
                </a:lnTo>
                <a:lnTo>
                  <a:pt x="315785" y="671410"/>
                </a:lnTo>
                <a:lnTo>
                  <a:pt x="313385" y="677595"/>
                </a:lnTo>
                <a:lnTo>
                  <a:pt x="224980" y="902195"/>
                </a:lnTo>
                <a:lnTo>
                  <a:pt x="203542" y="863104"/>
                </a:lnTo>
                <a:lnTo>
                  <a:pt x="197942" y="852893"/>
                </a:lnTo>
                <a:lnTo>
                  <a:pt x="186397" y="831824"/>
                </a:lnTo>
                <a:lnTo>
                  <a:pt x="181102" y="828802"/>
                </a:lnTo>
                <a:lnTo>
                  <a:pt x="173774" y="828802"/>
                </a:lnTo>
                <a:lnTo>
                  <a:pt x="172135" y="829056"/>
                </a:lnTo>
                <a:lnTo>
                  <a:pt x="99745" y="852893"/>
                </a:lnTo>
                <a:lnTo>
                  <a:pt x="198374" y="602424"/>
                </a:lnTo>
                <a:lnTo>
                  <a:pt x="200723" y="596506"/>
                </a:lnTo>
                <a:lnTo>
                  <a:pt x="202018" y="596506"/>
                </a:lnTo>
                <a:lnTo>
                  <a:pt x="235699" y="599909"/>
                </a:lnTo>
                <a:lnTo>
                  <a:pt x="315785" y="671410"/>
                </a:lnTo>
                <a:lnTo>
                  <a:pt x="315785" y="629704"/>
                </a:lnTo>
                <a:lnTo>
                  <a:pt x="278599" y="596506"/>
                </a:lnTo>
                <a:lnTo>
                  <a:pt x="250202" y="571157"/>
                </a:lnTo>
                <a:lnTo>
                  <a:pt x="247180" y="569772"/>
                </a:lnTo>
                <a:lnTo>
                  <a:pt x="243903" y="569506"/>
                </a:lnTo>
                <a:lnTo>
                  <a:pt x="193446" y="564337"/>
                </a:lnTo>
                <a:lnTo>
                  <a:pt x="192836" y="564337"/>
                </a:lnTo>
                <a:lnTo>
                  <a:pt x="126492" y="557403"/>
                </a:lnTo>
                <a:lnTo>
                  <a:pt x="115735" y="440372"/>
                </a:lnTo>
                <a:lnTo>
                  <a:pt x="115392" y="436219"/>
                </a:lnTo>
                <a:lnTo>
                  <a:pt x="114122" y="433184"/>
                </a:lnTo>
                <a:lnTo>
                  <a:pt x="37084" y="341249"/>
                </a:lnTo>
                <a:lnTo>
                  <a:pt x="116268" y="247294"/>
                </a:lnTo>
                <a:lnTo>
                  <a:pt x="118414" y="244652"/>
                </a:lnTo>
                <a:lnTo>
                  <a:pt x="119672" y="241617"/>
                </a:lnTo>
                <a:lnTo>
                  <a:pt x="119938" y="238226"/>
                </a:lnTo>
                <a:lnTo>
                  <a:pt x="126847" y="125730"/>
                </a:lnTo>
                <a:lnTo>
                  <a:pt x="126873" y="125476"/>
                </a:lnTo>
                <a:lnTo>
                  <a:pt x="246176" y="117411"/>
                </a:lnTo>
                <a:lnTo>
                  <a:pt x="249275" y="117411"/>
                </a:lnTo>
                <a:lnTo>
                  <a:pt x="252857" y="115887"/>
                </a:lnTo>
                <a:lnTo>
                  <a:pt x="255498" y="113614"/>
                </a:lnTo>
                <a:lnTo>
                  <a:pt x="342646" y="36195"/>
                </a:lnTo>
                <a:lnTo>
                  <a:pt x="438492" y="118541"/>
                </a:lnTo>
                <a:lnTo>
                  <a:pt x="441769" y="119799"/>
                </a:lnTo>
                <a:lnTo>
                  <a:pt x="445173" y="120053"/>
                </a:lnTo>
                <a:lnTo>
                  <a:pt x="558673" y="125730"/>
                </a:lnTo>
                <a:lnTo>
                  <a:pt x="571284" y="253847"/>
                </a:lnTo>
                <a:lnTo>
                  <a:pt x="571677" y="257136"/>
                </a:lnTo>
                <a:lnTo>
                  <a:pt x="573049" y="260286"/>
                </a:lnTo>
                <a:lnTo>
                  <a:pt x="575310" y="262801"/>
                </a:lnTo>
                <a:lnTo>
                  <a:pt x="647839" y="341884"/>
                </a:lnTo>
                <a:lnTo>
                  <a:pt x="647839" y="295973"/>
                </a:lnTo>
                <a:lnTo>
                  <a:pt x="601802" y="245668"/>
                </a:lnTo>
                <a:lnTo>
                  <a:pt x="587590" y="102146"/>
                </a:lnTo>
                <a:lnTo>
                  <a:pt x="587552" y="101777"/>
                </a:lnTo>
                <a:lnTo>
                  <a:pt x="581380" y="95834"/>
                </a:lnTo>
                <a:lnTo>
                  <a:pt x="583730" y="95834"/>
                </a:lnTo>
                <a:lnTo>
                  <a:pt x="452120" y="89141"/>
                </a:lnTo>
                <a:lnTo>
                  <a:pt x="390499" y="36195"/>
                </a:lnTo>
                <a:lnTo>
                  <a:pt x="349834" y="1257"/>
                </a:lnTo>
                <a:lnTo>
                  <a:pt x="346176" y="0"/>
                </a:lnTo>
                <a:lnTo>
                  <a:pt x="338734" y="0"/>
                </a:lnTo>
                <a:lnTo>
                  <a:pt x="335076" y="1384"/>
                </a:lnTo>
                <a:lnTo>
                  <a:pt x="332168" y="3898"/>
                </a:lnTo>
                <a:lnTo>
                  <a:pt x="238734" y="86753"/>
                </a:lnTo>
                <a:lnTo>
                  <a:pt x="103276" y="95834"/>
                </a:lnTo>
                <a:lnTo>
                  <a:pt x="97104" y="102146"/>
                </a:lnTo>
                <a:lnTo>
                  <a:pt x="95643" y="125476"/>
                </a:lnTo>
                <a:lnTo>
                  <a:pt x="89154" y="231152"/>
                </a:lnTo>
                <a:lnTo>
                  <a:pt x="0" y="336956"/>
                </a:lnTo>
                <a:lnTo>
                  <a:pt x="0" y="345414"/>
                </a:lnTo>
                <a:lnTo>
                  <a:pt x="4787" y="351205"/>
                </a:lnTo>
                <a:lnTo>
                  <a:pt x="85128" y="447065"/>
                </a:lnTo>
                <a:lnTo>
                  <a:pt x="96545" y="571157"/>
                </a:lnTo>
                <a:lnTo>
                  <a:pt x="97332" y="580110"/>
                </a:lnTo>
                <a:lnTo>
                  <a:pt x="97358" y="580364"/>
                </a:lnTo>
                <a:lnTo>
                  <a:pt x="103149" y="586282"/>
                </a:lnTo>
                <a:lnTo>
                  <a:pt x="168605" y="592975"/>
                </a:lnTo>
                <a:lnTo>
                  <a:pt x="166217" y="599147"/>
                </a:lnTo>
                <a:lnTo>
                  <a:pt x="58635" y="872426"/>
                </a:lnTo>
                <a:lnTo>
                  <a:pt x="56375" y="878103"/>
                </a:lnTo>
                <a:lnTo>
                  <a:pt x="57632" y="884542"/>
                </a:lnTo>
                <a:lnTo>
                  <a:pt x="61798" y="888834"/>
                </a:lnTo>
                <a:lnTo>
                  <a:pt x="64706" y="891984"/>
                </a:lnTo>
                <a:lnTo>
                  <a:pt x="68859" y="893737"/>
                </a:lnTo>
                <a:lnTo>
                  <a:pt x="74777" y="893737"/>
                </a:lnTo>
                <a:lnTo>
                  <a:pt x="76428" y="893495"/>
                </a:lnTo>
                <a:lnTo>
                  <a:pt x="168097" y="863104"/>
                </a:lnTo>
                <a:lnTo>
                  <a:pt x="213626" y="946340"/>
                </a:lnTo>
                <a:lnTo>
                  <a:pt x="216281" y="951242"/>
                </a:lnTo>
                <a:lnTo>
                  <a:pt x="221576" y="954405"/>
                </a:lnTo>
                <a:lnTo>
                  <a:pt x="228269" y="954405"/>
                </a:lnTo>
                <a:lnTo>
                  <a:pt x="234188" y="954036"/>
                </a:lnTo>
                <a:lnTo>
                  <a:pt x="239483" y="950112"/>
                </a:lnTo>
                <a:lnTo>
                  <a:pt x="241757" y="944575"/>
                </a:lnTo>
                <a:lnTo>
                  <a:pt x="258419" y="902195"/>
                </a:lnTo>
                <a:lnTo>
                  <a:pt x="341884" y="689940"/>
                </a:lnTo>
                <a:lnTo>
                  <a:pt x="344220" y="689940"/>
                </a:lnTo>
                <a:lnTo>
                  <a:pt x="345668" y="689571"/>
                </a:lnTo>
                <a:lnTo>
                  <a:pt x="346938" y="689317"/>
                </a:lnTo>
                <a:lnTo>
                  <a:pt x="348195" y="688936"/>
                </a:lnTo>
                <a:lnTo>
                  <a:pt x="349453" y="688187"/>
                </a:lnTo>
                <a:lnTo>
                  <a:pt x="350075" y="687933"/>
                </a:lnTo>
                <a:lnTo>
                  <a:pt x="350710" y="687552"/>
                </a:lnTo>
                <a:lnTo>
                  <a:pt x="351345" y="687044"/>
                </a:lnTo>
                <a:lnTo>
                  <a:pt x="354241" y="692861"/>
                </a:lnTo>
                <a:lnTo>
                  <a:pt x="471779" y="929817"/>
                </a:lnTo>
                <a:lnTo>
                  <a:pt x="477202" y="933094"/>
                </a:lnTo>
                <a:lnTo>
                  <a:pt x="489381" y="933094"/>
                </a:lnTo>
                <a:lnTo>
                  <a:pt x="494982" y="929309"/>
                </a:lnTo>
                <a:lnTo>
                  <a:pt x="516318" y="880884"/>
                </a:lnTo>
                <a:lnTo>
                  <a:pt x="535584" y="837120"/>
                </a:lnTo>
                <a:lnTo>
                  <a:pt x="627913" y="859066"/>
                </a:lnTo>
                <a:lnTo>
                  <a:pt x="629043" y="859447"/>
                </a:lnTo>
                <a:lnTo>
                  <a:pt x="640270" y="859447"/>
                </a:lnTo>
                <a:lnTo>
                  <a:pt x="647077" y="852512"/>
                </a:lnTo>
                <a:lnTo>
                  <a:pt x="647077" y="841159"/>
                </a:lnTo>
                <a:lnTo>
                  <a:pt x="646315" y="838377"/>
                </a:lnTo>
                <a:lnTo>
                  <a:pt x="645604" y="837120"/>
                </a:lnTo>
                <a:lnTo>
                  <a:pt x="644690" y="835494"/>
                </a:lnTo>
                <a:lnTo>
                  <a:pt x="637552" y="821118"/>
                </a:lnTo>
                <a:lnTo>
                  <a:pt x="602818" y="751103"/>
                </a:lnTo>
                <a:lnTo>
                  <a:pt x="602818" y="821118"/>
                </a:lnTo>
                <a:lnTo>
                  <a:pt x="530174" y="803821"/>
                </a:lnTo>
                <a:lnTo>
                  <a:pt x="529031" y="803579"/>
                </a:lnTo>
                <a:lnTo>
                  <a:pt x="520268" y="803579"/>
                </a:lnTo>
                <a:lnTo>
                  <a:pt x="514921" y="807110"/>
                </a:lnTo>
                <a:lnTo>
                  <a:pt x="512381" y="812647"/>
                </a:lnTo>
                <a:lnTo>
                  <a:pt x="482244" y="880884"/>
                </a:lnTo>
                <a:lnTo>
                  <a:pt x="386207" y="687044"/>
                </a:lnTo>
                <a:lnTo>
                  <a:pt x="378333" y="671144"/>
                </a:lnTo>
                <a:lnTo>
                  <a:pt x="375424" y="665365"/>
                </a:lnTo>
                <a:lnTo>
                  <a:pt x="388493" y="653376"/>
                </a:lnTo>
                <a:lnTo>
                  <a:pt x="444792" y="601789"/>
                </a:lnTo>
                <a:lnTo>
                  <a:pt x="491337" y="596506"/>
                </a:lnTo>
                <a:lnTo>
                  <a:pt x="494233" y="602424"/>
                </a:lnTo>
                <a:lnTo>
                  <a:pt x="602818" y="821118"/>
                </a:lnTo>
                <a:lnTo>
                  <a:pt x="602818" y="751103"/>
                </a:lnTo>
                <a:lnTo>
                  <a:pt x="526135" y="596506"/>
                </a:lnTo>
                <a:lnTo>
                  <a:pt x="524243" y="592709"/>
                </a:lnTo>
                <a:lnTo>
                  <a:pt x="581050" y="586282"/>
                </a:lnTo>
                <a:lnTo>
                  <a:pt x="582015" y="586282"/>
                </a:lnTo>
                <a:lnTo>
                  <a:pt x="587933" y="580110"/>
                </a:lnTo>
                <a:lnTo>
                  <a:pt x="596125" y="456018"/>
                </a:lnTo>
                <a:lnTo>
                  <a:pt x="680364" y="350964"/>
                </a:lnTo>
                <a:lnTo>
                  <a:pt x="685292" y="344906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835752" y="6566186"/>
            <a:ext cx="337820" cy="503555"/>
          </a:xfrm>
          <a:custGeom>
            <a:avLst/>
            <a:gdLst/>
            <a:ahLst/>
            <a:cxnLst/>
            <a:rect l="l" t="t" r="r" b="b"/>
            <a:pathLst>
              <a:path w="337820" h="503554">
                <a:moveTo>
                  <a:pt x="219323" y="0"/>
                </a:moveTo>
                <a:lnTo>
                  <a:pt x="176151" y="8737"/>
                </a:lnTo>
                <a:lnTo>
                  <a:pt x="140856" y="32551"/>
                </a:lnTo>
                <a:lnTo>
                  <a:pt x="117039" y="67842"/>
                </a:lnTo>
                <a:lnTo>
                  <a:pt x="108300" y="111012"/>
                </a:lnTo>
                <a:lnTo>
                  <a:pt x="109042" y="123984"/>
                </a:lnTo>
                <a:lnTo>
                  <a:pt x="120090" y="160927"/>
                </a:lnTo>
                <a:lnTo>
                  <a:pt x="143290" y="192080"/>
                </a:lnTo>
                <a:lnTo>
                  <a:pt x="175795" y="213260"/>
                </a:lnTo>
                <a:lnTo>
                  <a:pt x="187313" y="218139"/>
                </a:lnTo>
                <a:lnTo>
                  <a:pt x="175156" y="221113"/>
                </a:lnTo>
                <a:lnTo>
                  <a:pt x="125754" y="239830"/>
                </a:lnTo>
                <a:lnTo>
                  <a:pt x="75092" y="274348"/>
                </a:lnTo>
                <a:lnTo>
                  <a:pt x="47449" y="304797"/>
                </a:lnTo>
                <a:lnTo>
                  <a:pt x="26347" y="340794"/>
                </a:lnTo>
                <a:lnTo>
                  <a:pt x="11557" y="382836"/>
                </a:lnTo>
                <a:lnTo>
                  <a:pt x="2851" y="431417"/>
                </a:lnTo>
                <a:lnTo>
                  <a:pt x="0" y="487032"/>
                </a:lnTo>
                <a:lnTo>
                  <a:pt x="0" y="495817"/>
                </a:lnTo>
                <a:lnTo>
                  <a:pt x="7130" y="502948"/>
                </a:lnTo>
                <a:lnTo>
                  <a:pt x="24690" y="502948"/>
                </a:lnTo>
                <a:lnTo>
                  <a:pt x="31841" y="495817"/>
                </a:lnTo>
                <a:lnTo>
                  <a:pt x="31841" y="487032"/>
                </a:lnTo>
                <a:lnTo>
                  <a:pt x="37167" y="415852"/>
                </a:lnTo>
                <a:lnTo>
                  <a:pt x="51586" y="362500"/>
                </a:lnTo>
                <a:lnTo>
                  <a:pt x="72763" y="323652"/>
                </a:lnTo>
                <a:lnTo>
                  <a:pt x="126048" y="276169"/>
                </a:lnTo>
                <a:lnTo>
                  <a:pt x="173323" y="254310"/>
                </a:lnTo>
                <a:lnTo>
                  <a:pt x="196288" y="248955"/>
                </a:lnTo>
                <a:lnTo>
                  <a:pt x="195841" y="248955"/>
                </a:lnTo>
                <a:lnTo>
                  <a:pt x="219616" y="247112"/>
                </a:lnTo>
                <a:lnTo>
                  <a:pt x="326474" y="247112"/>
                </a:lnTo>
                <a:lnTo>
                  <a:pt x="313492" y="239830"/>
                </a:lnTo>
                <a:lnTo>
                  <a:pt x="297088" y="232132"/>
                </a:lnTo>
                <a:lnTo>
                  <a:pt x="280604" y="225886"/>
                </a:lnTo>
                <a:lnTo>
                  <a:pt x="264094" y="221113"/>
                </a:lnTo>
                <a:lnTo>
                  <a:pt x="251844" y="218139"/>
                </a:lnTo>
                <a:lnTo>
                  <a:pt x="251436" y="218139"/>
                </a:lnTo>
                <a:lnTo>
                  <a:pt x="262870" y="213260"/>
                </a:lnTo>
                <a:lnTo>
                  <a:pt x="280059" y="204079"/>
                </a:lnTo>
                <a:lnTo>
                  <a:pt x="295344" y="192080"/>
                </a:lnTo>
                <a:lnTo>
                  <a:pt x="296969" y="190297"/>
                </a:lnTo>
                <a:lnTo>
                  <a:pt x="219323" y="190297"/>
                </a:lnTo>
                <a:lnTo>
                  <a:pt x="197424" y="187266"/>
                </a:lnTo>
                <a:lnTo>
                  <a:pt x="161057" y="164849"/>
                </a:lnTo>
                <a:lnTo>
                  <a:pt x="142265" y="129340"/>
                </a:lnTo>
                <a:lnTo>
                  <a:pt x="140152" y="111012"/>
                </a:lnTo>
                <a:lnTo>
                  <a:pt x="146384" y="80225"/>
                </a:lnTo>
                <a:lnTo>
                  <a:pt x="163368" y="55057"/>
                </a:lnTo>
                <a:lnTo>
                  <a:pt x="188536" y="38073"/>
                </a:lnTo>
                <a:lnTo>
                  <a:pt x="219323" y="31841"/>
                </a:lnTo>
                <a:lnTo>
                  <a:pt x="296816" y="31841"/>
                </a:lnTo>
                <a:lnTo>
                  <a:pt x="262541" y="8737"/>
                </a:lnTo>
                <a:lnTo>
                  <a:pt x="219323" y="0"/>
                </a:lnTo>
                <a:close/>
              </a:path>
              <a:path w="337820" h="503554">
                <a:moveTo>
                  <a:pt x="326474" y="247112"/>
                </a:moveTo>
                <a:lnTo>
                  <a:pt x="219616" y="247112"/>
                </a:lnTo>
                <a:lnTo>
                  <a:pt x="243393" y="248955"/>
                </a:lnTo>
                <a:lnTo>
                  <a:pt x="242946" y="248955"/>
                </a:lnTo>
                <a:lnTo>
                  <a:pt x="265917" y="254310"/>
                </a:lnTo>
                <a:lnTo>
                  <a:pt x="289359" y="263382"/>
                </a:lnTo>
                <a:lnTo>
                  <a:pt x="313215" y="276169"/>
                </a:lnTo>
                <a:lnTo>
                  <a:pt x="315718" y="277687"/>
                </a:lnTo>
                <a:lnTo>
                  <a:pt x="318576" y="278494"/>
                </a:lnTo>
                <a:lnTo>
                  <a:pt x="327099" y="278494"/>
                </a:lnTo>
                <a:lnTo>
                  <a:pt x="332178" y="275625"/>
                </a:lnTo>
                <a:lnTo>
                  <a:pt x="335089" y="270829"/>
                </a:lnTo>
                <a:lnTo>
                  <a:pt x="337232" y="264890"/>
                </a:lnTo>
                <a:lnTo>
                  <a:pt x="336943" y="258793"/>
                </a:lnTo>
                <a:lnTo>
                  <a:pt x="334395" y="253245"/>
                </a:lnTo>
                <a:lnTo>
                  <a:pt x="329759" y="248955"/>
                </a:lnTo>
                <a:lnTo>
                  <a:pt x="326474" y="247112"/>
                </a:lnTo>
                <a:close/>
              </a:path>
              <a:path w="337820" h="503554">
                <a:moveTo>
                  <a:pt x="296816" y="31841"/>
                </a:moveTo>
                <a:lnTo>
                  <a:pt x="219323" y="31841"/>
                </a:lnTo>
                <a:lnTo>
                  <a:pt x="250158" y="38073"/>
                </a:lnTo>
                <a:lnTo>
                  <a:pt x="275363" y="55057"/>
                </a:lnTo>
                <a:lnTo>
                  <a:pt x="292369" y="80225"/>
                </a:lnTo>
                <a:lnTo>
                  <a:pt x="298608" y="111012"/>
                </a:lnTo>
                <a:lnTo>
                  <a:pt x="298080" y="120283"/>
                </a:lnTo>
                <a:lnTo>
                  <a:pt x="277622" y="164849"/>
                </a:lnTo>
                <a:lnTo>
                  <a:pt x="241187" y="187266"/>
                </a:lnTo>
                <a:lnTo>
                  <a:pt x="219323" y="190297"/>
                </a:lnTo>
                <a:lnTo>
                  <a:pt x="296969" y="190297"/>
                </a:lnTo>
                <a:lnTo>
                  <a:pt x="323802" y="148985"/>
                </a:lnTo>
                <a:lnTo>
                  <a:pt x="330450" y="111012"/>
                </a:lnTo>
                <a:lnTo>
                  <a:pt x="321705" y="67842"/>
                </a:lnTo>
                <a:lnTo>
                  <a:pt x="297869" y="32551"/>
                </a:lnTo>
                <a:lnTo>
                  <a:pt x="296816" y="3184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59184" y="6566198"/>
            <a:ext cx="762635" cy="503555"/>
          </a:xfrm>
          <a:custGeom>
            <a:avLst/>
            <a:gdLst/>
            <a:ahLst/>
            <a:cxnLst/>
            <a:rect l="l" t="t" r="r" b="b"/>
            <a:pathLst>
              <a:path w="762635" h="503554">
                <a:moveTo>
                  <a:pt x="439280" y="487032"/>
                </a:moveTo>
                <a:lnTo>
                  <a:pt x="436422" y="431406"/>
                </a:lnTo>
                <a:lnTo>
                  <a:pt x="427710" y="382828"/>
                </a:lnTo>
                <a:lnTo>
                  <a:pt x="412927" y="340791"/>
                </a:lnTo>
                <a:lnTo>
                  <a:pt x="391820" y="304787"/>
                </a:lnTo>
                <a:lnTo>
                  <a:pt x="364172" y="274345"/>
                </a:lnTo>
                <a:lnTo>
                  <a:pt x="329768" y="248945"/>
                </a:lnTo>
                <a:lnTo>
                  <a:pt x="326478" y="247103"/>
                </a:lnTo>
                <a:lnTo>
                  <a:pt x="313499" y="239826"/>
                </a:lnTo>
                <a:lnTo>
                  <a:pt x="297091" y="232130"/>
                </a:lnTo>
                <a:lnTo>
                  <a:pt x="280606" y="225882"/>
                </a:lnTo>
                <a:lnTo>
                  <a:pt x="264109" y="221107"/>
                </a:lnTo>
                <a:lnTo>
                  <a:pt x="251853" y="218135"/>
                </a:lnTo>
                <a:lnTo>
                  <a:pt x="251434" y="218135"/>
                </a:lnTo>
                <a:lnTo>
                  <a:pt x="262877" y="213258"/>
                </a:lnTo>
                <a:lnTo>
                  <a:pt x="295351" y="192074"/>
                </a:lnTo>
                <a:lnTo>
                  <a:pt x="318668" y="160921"/>
                </a:lnTo>
                <a:lnTo>
                  <a:pt x="329717" y="123977"/>
                </a:lnTo>
                <a:lnTo>
                  <a:pt x="330466" y="111010"/>
                </a:lnTo>
                <a:lnTo>
                  <a:pt x="321716" y="67830"/>
                </a:lnTo>
                <a:lnTo>
                  <a:pt x="298615" y="33642"/>
                </a:lnTo>
                <a:lnTo>
                  <a:pt x="298615" y="111010"/>
                </a:lnTo>
                <a:lnTo>
                  <a:pt x="298081" y="120281"/>
                </a:lnTo>
                <a:lnTo>
                  <a:pt x="277634" y="164846"/>
                </a:lnTo>
                <a:lnTo>
                  <a:pt x="241198" y="187261"/>
                </a:lnTo>
                <a:lnTo>
                  <a:pt x="219329" y="190296"/>
                </a:lnTo>
                <a:lnTo>
                  <a:pt x="197434" y="187261"/>
                </a:lnTo>
                <a:lnTo>
                  <a:pt x="161061" y="164846"/>
                </a:lnTo>
                <a:lnTo>
                  <a:pt x="142278" y="129336"/>
                </a:lnTo>
                <a:lnTo>
                  <a:pt x="140157" y="111010"/>
                </a:lnTo>
                <a:lnTo>
                  <a:pt x="146392" y="80225"/>
                </a:lnTo>
                <a:lnTo>
                  <a:pt x="163372" y="55054"/>
                </a:lnTo>
                <a:lnTo>
                  <a:pt x="188544" y="38061"/>
                </a:lnTo>
                <a:lnTo>
                  <a:pt x="219329" y="31838"/>
                </a:lnTo>
                <a:lnTo>
                  <a:pt x="250164" y="38061"/>
                </a:lnTo>
                <a:lnTo>
                  <a:pt x="275361" y="55054"/>
                </a:lnTo>
                <a:lnTo>
                  <a:pt x="292379" y="80225"/>
                </a:lnTo>
                <a:lnTo>
                  <a:pt x="298615" y="111010"/>
                </a:lnTo>
                <a:lnTo>
                  <a:pt x="298615" y="33642"/>
                </a:lnTo>
                <a:lnTo>
                  <a:pt x="297878" y="32550"/>
                </a:lnTo>
                <a:lnTo>
                  <a:pt x="296824" y="31838"/>
                </a:lnTo>
                <a:lnTo>
                  <a:pt x="262547" y="8737"/>
                </a:lnTo>
                <a:lnTo>
                  <a:pt x="219329" y="0"/>
                </a:lnTo>
                <a:lnTo>
                  <a:pt x="176161" y="8737"/>
                </a:lnTo>
                <a:lnTo>
                  <a:pt x="140868" y="32550"/>
                </a:lnTo>
                <a:lnTo>
                  <a:pt x="117055" y="67830"/>
                </a:lnTo>
                <a:lnTo>
                  <a:pt x="108318" y="111010"/>
                </a:lnTo>
                <a:lnTo>
                  <a:pt x="109054" y="123977"/>
                </a:lnTo>
                <a:lnTo>
                  <a:pt x="120091" y="160921"/>
                </a:lnTo>
                <a:lnTo>
                  <a:pt x="143294" y="192074"/>
                </a:lnTo>
                <a:lnTo>
                  <a:pt x="175793" y="213258"/>
                </a:lnTo>
                <a:lnTo>
                  <a:pt x="187312" y="218135"/>
                </a:lnTo>
                <a:lnTo>
                  <a:pt x="175158" y="221107"/>
                </a:lnTo>
                <a:lnTo>
                  <a:pt x="125755" y="239826"/>
                </a:lnTo>
                <a:lnTo>
                  <a:pt x="75095" y="274345"/>
                </a:lnTo>
                <a:lnTo>
                  <a:pt x="47459" y="304787"/>
                </a:lnTo>
                <a:lnTo>
                  <a:pt x="26352" y="340791"/>
                </a:lnTo>
                <a:lnTo>
                  <a:pt x="11569" y="382828"/>
                </a:lnTo>
                <a:lnTo>
                  <a:pt x="2857" y="431406"/>
                </a:lnTo>
                <a:lnTo>
                  <a:pt x="0" y="487032"/>
                </a:lnTo>
                <a:lnTo>
                  <a:pt x="0" y="495808"/>
                </a:lnTo>
                <a:lnTo>
                  <a:pt x="7150" y="502945"/>
                </a:lnTo>
                <a:lnTo>
                  <a:pt x="24688" y="502945"/>
                </a:lnTo>
                <a:lnTo>
                  <a:pt x="31851" y="495808"/>
                </a:lnTo>
                <a:lnTo>
                  <a:pt x="31851" y="487032"/>
                </a:lnTo>
                <a:lnTo>
                  <a:pt x="37172" y="415848"/>
                </a:lnTo>
                <a:lnTo>
                  <a:pt x="51587" y="362496"/>
                </a:lnTo>
                <a:lnTo>
                  <a:pt x="72771" y="323646"/>
                </a:lnTo>
                <a:lnTo>
                  <a:pt x="126047" y="276161"/>
                </a:lnTo>
                <a:lnTo>
                  <a:pt x="173342" y="254304"/>
                </a:lnTo>
                <a:lnTo>
                  <a:pt x="196303" y="248945"/>
                </a:lnTo>
                <a:lnTo>
                  <a:pt x="195859" y="248945"/>
                </a:lnTo>
                <a:lnTo>
                  <a:pt x="219633" y="247103"/>
                </a:lnTo>
                <a:lnTo>
                  <a:pt x="243408" y="248945"/>
                </a:lnTo>
                <a:lnTo>
                  <a:pt x="242963" y="248945"/>
                </a:lnTo>
                <a:lnTo>
                  <a:pt x="265925" y="254304"/>
                </a:lnTo>
                <a:lnTo>
                  <a:pt x="313220" y="276161"/>
                </a:lnTo>
                <a:lnTo>
                  <a:pt x="366509" y="323646"/>
                </a:lnTo>
                <a:lnTo>
                  <a:pt x="387692" y="362496"/>
                </a:lnTo>
                <a:lnTo>
                  <a:pt x="402107" y="415848"/>
                </a:lnTo>
                <a:lnTo>
                  <a:pt x="407441" y="487032"/>
                </a:lnTo>
                <a:lnTo>
                  <a:pt x="407441" y="495808"/>
                </a:lnTo>
                <a:lnTo>
                  <a:pt x="414566" y="502945"/>
                </a:lnTo>
                <a:lnTo>
                  <a:pt x="432130" y="502945"/>
                </a:lnTo>
                <a:lnTo>
                  <a:pt x="439280" y="495808"/>
                </a:lnTo>
                <a:lnTo>
                  <a:pt x="439280" y="487032"/>
                </a:lnTo>
                <a:close/>
              </a:path>
              <a:path w="762635" h="503554">
                <a:moveTo>
                  <a:pt x="762101" y="487032"/>
                </a:moveTo>
                <a:lnTo>
                  <a:pt x="759244" y="431406"/>
                </a:lnTo>
                <a:lnTo>
                  <a:pt x="750544" y="382828"/>
                </a:lnTo>
                <a:lnTo>
                  <a:pt x="735749" y="340791"/>
                </a:lnTo>
                <a:lnTo>
                  <a:pt x="714654" y="304787"/>
                </a:lnTo>
                <a:lnTo>
                  <a:pt x="687006" y="274345"/>
                </a:lnTo>
                <a:lnTo>
                  <a:pt x="652602" y="248945"/>
                </a:lnTo>
                <a:lnTo>
                  <a:pt x="649338" y="247116"/>
                </a:lnTo>
                <a:lnTo>
                  <a:pt x="636346" y="239826"/>
                </a:lnTo>
                <a:lnTo>
                  <a:pt x="619937" y="232130"/>
                </a:lnTo>
                <a:lnTo>
                  <a:pt x="603453" y="225882"/>
                </a:lnTo>
                <a:lnTo>
                  <a:pt x="586930" y="221107"/>
                </a:lnTo>
                <a:lnTo>
                  <a:pt x="574789" y="218135"/>
                </a:lnTo>
                <a:lnTo>
                  <a:pt x="586295" y="213258"/>
                </a:lnTo>
                <a:lnTo>
                  <a:pt x="618807" y="192074"/>
                </a:lnTo>
                <a:lnTo>
                  <a:pt x="641985" y="160947"/>
                </a:lnTo>
                <a:lnTo>
                  <a:pt x="653046" y="123977"/>
                </a:lnTo>
                <a:lnTo>
                  <a:pt x="653796" y="111010"/>
                </a:lnTo>
                <a:lnTo>
                  <a:pt x="645058" y="67830"/>
                </a:lnTo>
                <a:lnTo>
                  <a:pt x="621944" y="33591"/>
                </a:lnTo>
                <a:lnTo>
                  <a:pt x="621944" y="111010"/>
                </a:lnTo>
                <a:lnTo>
                  <a:pt x="621423" y="120281"/>
                </a:lnTo>
                <a:lnTo>
                  <a:pt x="601040" y="164846"/>
                </a:lnTo>
                <a:lnTo>
                  <a:pt x="564680" y="187261"/>
                </a:lnTo>
                <a:lnTo>
                  <a:pt x="542785" y="190296"/>
                </a:lnTo>
                <a:lnTo>
                  <a:pt x="520890" y="187261"/>
                </a:lnTo>
                <a:lnTo>
                  <a:pt x="484454" y="164846"/>
                </a:lnTo>
                <a:lnTo>
                  <a:pt x="465607" y="129336"/>
                </a:lnTo>
                <a:lnTo>
                  <a:pt x="463499" y="111010"/>
                </a:lnTo>
                <a:lnTo>
                  <a:pt x="469734" y="80225"/>
                </a:lnTo>
                <a:lnTo>
                  <a:pt x="486740" y="55054"/>
                </a:lnTo>
                <a:lnTo>
                  <a:pt x="511949" y="38061"/>
                </a:lnTo>
                <a:lnTo>
                  <a:pt x="542785" y="31838"/>
                </a:lnTo>
                <a:lnTo>
                  <a:pt x="573570" y="38061"/>
                </a:lnTo>
                <a:lnTo>
                  <a:pt x="598728" y="55054"/>
                </a:lnTo>
                <a:lnTo>
                  <a:pt x="615721" y="80225"/>
                </a:lnTo>
                <a:lnTo>
                  <a:pt x="621944" y="111010"/>
                </a:lnTo>
                <a:lnTo>
                  <a:pt x="621944" y="33591"/>
                </a:lnTo>
                <a:lnTo>
                  <a:pt x="621245" y="32550"/>
                </a:lnTo>
                <a:lnTo>
                  <a:pt x="620191" y="31838"/>
                </a:lnTo>
                <a:lnTo>
                  <a:pt x="585952" y="8737"/>
                </a:lnTo>
                <a:lnTo>
                  <a:pt x="542785" y="0"/>
                </a:lnTo>
                <a:lnTo>
                  <a:pt x="499554" y="8737"/>
                </a:lnTo>
                <a:lnTo>
                  <a:pt x="464223" y="32550"/>
                </a:lnTo>
                <a:lnTo>
                  <a:pt x="440385" y="67830"/>
                </a:lnTo>
                <a:lnTo>
                  <a:pt x="431634" y="111010"/>
                </a:lnTo>
                <a:lnTo>
                  <a:pt x="432384" y="123977"/>
                </a:lnTo>
                <a:lnTo>
                  <a:pt x="443445" y="160947"/>
                </a:lnTo>
                <a:lnTo>
                  <a:pt x="466737" y="192074"/>
                </a:lnTo>
                <a:lnTo>
                  <a:pt x="499224" y="213258"/>
                </a:lnTo>
                <a:lnTo>
                  <a:pt x="510654" y="218135"/>
                </a:lnTo>
                <a:lnTo>
                  <a:pt x="510247" y="218135"/>
                </a:lnTo>
                <a:lnTo>
                  <a:pt x="465010" y="232130"/>
                </a:lnTo>
                <a:lnTo>
                  <a:pt x="427697" y="253238"/>
                </a:lnTo>
                <a:lnTo>
                  <a:pt x="424942" y="263372"/>
                </a:lnTo>
                <a:lnTo>
                  <a:pt x="424865" y="264883"/>
                </a:lnTo>
                <a:lnTo>
                  <a:pt x="426999" y="270827"/>
                </a:lnTo>
                <a:lnTo>
                  <a:pt x="429920" y="275615"/>
                </a:lnTo>
                <a:lnTo>
                  <a:pt x="435013" y="278485"/>
                </a:lnTo>
                <a:lnTo>
                  <a:pt x="443522" y="278485"/>
                </a:lnTo>
                <a:lnTo>
                  <a:pt x="446379" y="277685"/>
                </a:lnTo>
                <a:lnTo>
                  <a:pt x="448881" y="276161"/>
                </a:lnTo>
                <a:lnTo>
                  <a:pt x="472732" y="263372"/>
                </a:lnTo>
                <a:lnTo>
                  <a:pt x="496176" y="254304"/>
                </a:lnTo>
                <a:lnTo>
                  <a:pt x="519176" y="248945"/>
                </a:lnTo>
                <a:lnTo>
                  <a:pt x="518807" y="248945"/>
                </a:lnTo>
                <a:lnTo>
                  <a:pt x="542480" y="247116"/>
                </a:lnTo>
                <a:lnTo>
                  <a:pt x="566127" y="248945"/>
                </a:lnTo>
                <a:lnTo>
                  <a:pt x="565759" y="248945"/>
                </a:lnTo>
                <a:lnTo>
                  <a:pt x="588772" y="254304"/>
                </a:lnTo>
                <a:lnTo>
                  <a:pt x="636054" y="276161"/>
                </a:lnTo>
                <a:lnTo>
                  <a:pt x="689343" y="323646"/>
                </a:lnTo>
                <a:lnTo>
                  <a:pt x="710514" y="362496"/>
                </a:lnTo>
                <a:lnTo>
                  <a:pt x="724928" y="415848"/>
                </a:lnTo>
                <a:lnTo>
                  <a:pt x="730262" y="487032"/>
                </a:lnTo>
                <a:lnTo>
                  <a:pt x="730262" y="495808"/>
                </a:lnTo>
                <a:lnTo>
                  <a:pt x="737412" y="502945"/>
                </a:lnTo>
                <a:lnTo>
                  <a:pt x="754976" y="502945"/>
                </a:lnTo>
                <a:lnTo>
                  <a:pt x="762101" y="495808"/>
                </a:lnTo>
                <a:lnTo>
                  <a:pt x="762101" y="48703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" name="object 93"/>
          <p:cNvGrpSpPr/>
          <p:nvPr/>
        </p:nvGrpSpPr>
        <p:grpSpPr>
          <a:xfrm>
            <a:off x="5105617" y="5970468"/>
            <a:ext cx="530860" cy="529590"/>
            <a:chOff x="5105617" y="5970468"/>
            <a:chExt cx="530860" cy="529590"/>
          </a:xfrm>
        </p:grpSpPr>
        <p:pic>
          <p:nvPicPr>
            <p:cNvPr id="94" name="object 9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247860" y="6111806"/>
              <a:ext cx="245772" cy="245772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5105617" y="5970468"/>
              <a:ext cx="530860" cy="529590"/>
            </a:xfrm>
            <a:custGeom>
              <a:avLst/>
              <a:gdLst/>
              <a:ahLst/>
              <a:cxnLst/>
              <a:rect l="l" t="t" r="r" b="b"/>
              <a:pathLst>
                <a:path w="530860" h="529589">
                  <a:moveTo>
                    <a:pt x="222572" y="453390"/>
                  </a:moveTo>
                  <a:lnTo>
                    <a:pt x="182622" y="453390"/>
                  </a:lnTo>
                  <a:lnTo>
                    <a:pt x="186130" y="454660"/>
                  </a:lnTo>
                  <a:lnTo>
                    <a:pt x="190790" y="455930"/>
                  </a:lnTo>
                  <a:lnTo>
                    <a:pt x="190790" y="486410"/>
                  </a:lnTo>
                  <a:lnTo>
                    <a:pt x="194200" y="504190"/>
                  </a:lnTo>
                  <a:lnTo>
                    <a:pt x="203496" y="516890"/>
                  </a:lnTo>
                  <a:lnTo>
                    <a:pt x="217276" y="527050"/>
                  </a:lnTo>
                  <a:lnTo>
                    <a:pt x="234139" y="529590"/>
                  </a:lnTo>
                  <a:lnTo>
                    <a:pt x="296629" y="529590"/>
                  </a:lnTo>
                  <a:lnTo>
                    <a:pt x="313488" y="527050"/>
                  </a:lnTo>
                  <a:lnTo>
                    <a:pt x="327268" y="516890"/>
                  </a:lnTo>
                  <a:lnTo>
                    <a:pt x="336567" y="504190"/>
                  </a:lnTo>
                  <a:lnTo>
                    <a:pt x="337785" y="497840"/>
                  </a:lnTo>
                  <a:lnTo>
                    <a:pt x="227783" y="497840"/>
                  </a:lnTo>
                  <a:lnTo>
                    <a:pt x="222631" y="492760"/>
                  </a:lnTo>
                  <a:lnTo>
                    <a:pt x="222572" y="453390"/>
                  </a:lnTo>
                  <a:close/>
                </a:path>
                <a:path w="530860" h="529589">
                  <a:moveTo>
                    <a:pt x="357235" y="419100"/>
                  </a:moveTo>
                  <a:lnTo>
                    <a:pt x="344073" y="419100"/>
                  </a:lnTo>
                  <a:lnTo>
                    <a:pt x="337825" y="422910"/>
                  </a:lnTo>
                  <a:lnTo>
                    <a:pt x="325434" y="427990"/>
                  </a:lnTo>
                  <a:lnTo>
                    <a:pt x="319351" y="429260"/>
                  </a:lnTo>
                  <a:lnTo>
                    <a:pt x="318639" y="430530"/>
                  </a:lnTo>
                  <a:lnTo>
                    <a:pt x="317550" y="430530"/>
                  </a:lnTo>
                  <a:lnTo>
                    <a:pt x="316178" y="431800"/>
                  </a:lnTo>
                  <a:lnTo>
                    <a:pt x="315320" y="431800"/>
                  </a:lnTo>
                  <a:lnTo>
                    <a:pt x="313655" y="433070"/>
                  </a:lnTo>
                  <a:lnTo>
                    <a:pt x="312911" y="434340"/>
                  </a:lnTo>
                  <a:lnTo>
                    <a:pt x="311561" y="435610"/>
                  </a:lnTo>
                  <a:lnTo>
                    <a:pt x="310953" y="435610"/>
                  </a:lnTo>
                  <a:lnTo>
                    <a:pt x="309917" y="438150"/>
                  </a:lnTo>
                  <a:lnTo>
                    <a:pt x="309487" y="438150"/>
                  </a:lnTo>
                  <a:lnTo>
                    <a:pt x="309299" y="439420"/>
                  </a:lnTo>
                  <a:lnTo>
                    <a:pt x="308796" y="440690"/>
                  </a:lnTo>
                  <a:lnTo>
                    <a:pt x="308556" y="441960"/>
                  </a:lnTo>
                  <a:lnTo>
                    <a:pt x="308388" y="443230"/>
                  </a:lnTo>
                  <a:lnTo>
                    <a:pt x="308343" y="452120"/>
                  </a:lnTo>
                  <a:lnTo>
                    <a:pt x="308227" y="474980"/>
                  </a:lnTo>
                  <a:lnTo>
                    <a:pt x="308137" y="492760"/>
                  </a:lnTo>
                  <a:lnTo>
                    <a:pt x="302975" y="497840"/>
                  </a:lnTo>
                  <a:lnTo>
                    <a:pt x="337785" y="497840"/>
                  </a:lnTo>
                  <a:lnTo>
                    <a:pt x="339979" y="486410"/>
                  </a:lnTo>
                  <a:lnTo>
                    <a:pt x="339979" y="455930"/>
                  </a:lnTo>
                  <a:lnTo>
                    <a:pt x="342555" y="454660"/>
                  </a:lnTo>
                  <a:lnTo>
                    <a:pt x="347989" y="453390"/>
                  </a:lnTo>
                  <a:lnTo>
                    <a:pt x="393048" y="453390"/>
                  </a:lnTo>
                  <a:lnTo>
                    <a:pt x="362711" y="422910"/>
                  </a:lnTo>
                  <a:lnTo>
                    <a:pt x="362104" y="421640"/>
                  </a:lnTo>
                  <a:lnTo>
                    <a:pt x="361182" y="421640"/>
                  </a:lnTo>
                  <a:lnTo>
                    <a:pt x="359947" y="420370"/>
                  </a:lnTo>
                  <a:lnTo>
                    <a:pt x="359099" y="420370"/>
                  </a:lnTo>
                  <a:lnTo>
                    <a:pt x="357235" y="419100"/>
                  </a:lnTo>
                  <a:close/>
                </a:path>
                <a:path w="530860" h="529589">
                  <a:moveTo>
                    <a:pt x="130498" y="41910"/>
                  </a:moveTo>
                  <a:lnTo>
                    <a:pt x="55642" y="99060"/>
                  </a:lnTo>
                  <a:lnTo>
                    <a:pt x="42967" y="129540"/>
                  </a:lnTo>
                  <a:lnTo>
                    <a:pt x="46136" y="146050"/>
                  </a:lnTo>
                  <a:lnTo>
                    <a:pt x="55642" y="160020"/>
                  </a:lnTo>
                  <a:lnTo>
                    <a:pt x="76981" y="181610"/>
                  </a:lnTo>
                  <a:lnTo>
                    <a:pt x="74877" y="186690"/>
                  </a:lnTo>
                  <a:lnTo>
                    <a:pt x="73526" y="190500"/>
                  </a:lnTo>
                  <a:lnTo>
                    <a:pt x="43349" y="190500"/>
                  </a:lnTo>
                  <a:lnTo>
                    <a:pt x="26495" y="193040"/>
                  </a:lnTo>
                  <a:lnTo>
                    <a:pt x="12714" y="203200"/>
                  </a:lnTo>
                  <a:lnTo>
                    <a:pt x="3413" y="217170"/>
                  </a:lnTo>
                  <a:lnTo>
                    <a:pt x="0" y="233680"/>
                  </a:lnTo>
                  <a:lnTo>
                    <a:pt x="0" y="295910"/>
                  </a:lnTo>
                  <a:lnTo>
                    <a:pt x="3413" y="312420"/>
                  </a:lnTo>
                  <a:lnTo>
                    <a:pt x="12714" y="326390"/>
                  </a:lnTo>
                  <a:lnTo>
                    <a:pt x="26495" y="336550"/>
                  </a:lnTo>
                  <a:lnTo>
                    <a:pt x="43349" y="339090"/>
                  </a:lnTo>
                  <a:lnTo>
                    <a:pt x="73568" y="339090"/>
                  </a:lnTo>
                  <a:lnTo>
                    <a:pt x="75442" y="344170"/>
                  </a:lnTo>
                  <a:lnTo>
                    <a:pt x="76961" y="347980"/>
                  </a:lnTo>
                  <a:lnTo>
                    <a:pt x="55631" y="369570"/>
                  </a:lnTo>
                  <a:lnTo>
                    <a:pt x="46131" y="383540"/>
                  </a:lnTo>
                  <a:lnTo>
                    <a:pt x="55642" y="430530"/>
                  </a:lnTo>
                  <a:lnTo>
                    <a:pt x="99839" y="474980"/>
                  </a:lnTo>
                  <a:lnTo>
                    <a:pt x="130488" y="487680"/>
                  </a:lnTo>
                  <a:lnTo>
                    <a:pt x="139028" y="486410"/>
                  </a:lnTo>
                  <a:lnTo>
                    <a:pt x="147109" y="483870"/>
                  </a:lnTo>
                  <a:lnTo>
                    <a:pt x="154543" y="480060"/>
                  </a:lnTo>
                  <a:lnTo>
                    <a:pt x="161146" y="474980"/>
                  </a:lnTo>
                  <a:lnTo>
                    <a:pt x="180096" y="455930"/>
                  </a:lnTo>
                  <a:lnTo>
                    <a:pt x="127441" y="455930"/>
                  </a:lnTo>
                  <a:lnTo>
                    <a:pt x="124551" y="454660"/>
                  </a:lnTo>
                  <a:lnTo>
                    <a:pt x="73662" y="403860"/>
                  </a:lnTo>
                  <a:lnTo>
                    <a:pt x="73662" y="396240"/>
                  </a:lnTo>
                  <a:lnTo>
                    <a:pt x="78154" y="391160"/>
                  </a:lnTo>
                  <a:lnTo>
                    <a:pt x="107295" y="361950"/>
                  </a:lnTo>
                  <a:lnTo>
                    <a:pt x="108195" y="361950"/>
                  </a:lnTo>
                  <a:lnTo>
                    <a:pt x="108562" y="360680"/>
                  </a:lnTo>
                  <a:lnTo>
                    <a:pt x="109483" y="359410"/>
                  </a:lnTo>
                  <a:lnTo>
                    <a:pt x="109996" y="359410"/>
                  </a:lnTo>
                  <a:lnTo>
                    <a:pt x="110247" y="358140"/>
                  </a:lnTo>
                  <a:lnTo>
                    <a:pt x="110897" y="356870"/>
                  </a:lnTo>
                  <a:lnTo>
                    <a:pt x="111242" y="355600"/>
                  </a:lnTo>
                  <a:lnTo>
                    <a:pt x="111440" y="347980"/>
                  </a:lnTo>
                  <a:lnTo>
                    <a:pt x="111473" y="346710"/>
                  </a:lnTo>
                  <a:lnTo>
                    <a:pt x="111158" y="345440"/>
                  </a:lnTo>
                  <a:lnTo>
                    <a:pt x="110781" y="345440"/>
                  </a:lnTo>
                  <a:lnTo>
                    <a:pt x="110541" y="344170"/>
                  </a:lnTo>
                  <a:lnTo>
                    <a:pt x="110289" y="344170"/>
                  </a:lnTo>
                  <a:lnTo>
                    <a:pt x="107347" y="337820"/>
                  </a:lnTo>
                  <a:lnTo>
                    <a:pt x="104638" y="331470"/>
                  </a:lnTo>
                  <a:lnTo>
                    <a:pt x="102176" y="325120"/>
                  </a:lnTo>
                  <a:lnTo>
                    <a:pt x="99976" y="318770"/>
                  </a:lnTo>
                  <a:lnTo>
                    <a:pt x="99661" y="318770"/>
                  </a:lnTo>
                  <a:lnTo>
                    <a:pt x="99452" y="317500"/>
                  </a:lnTo>
                  <a:lnTo>
                    <a:pt x="99211" y="317500"/>
                  </a:lnTo>
                  <a:lnTo>
                    <a:pt x="98510" y="316230"/>
                  </a:lnTo>
                  <a:lnTo>
                    <a:pt x="97997" y="314960"/>
                  </a:lnTo>
                  <a:lnTo>
                    <a:pt x="96740" y="313690"/>
                  </a:lnTo>
                  <a:lnTo>
                    <a:pt x="96049" y="312420"/>
                  </a:lnTo>
                  <a:lnTo>
                    <a:pt x="94531" y="311150"/>
                  </a:lnTo>
                  <a:lnTo>
                    <a:pt x="93703" y="309880"/>
                  </a:lnTo>
                  <a:lnTo>
                    <a:pt x="91955" y="309880"/>
                  </a:lnTo>
                  <a:lnTo>
                    <a:pt x="91054" y="308610"/>
                  </a:lnTo>
                  <a:lnTo>
                    <a:pt x="87630" y="308610"/>
                  </a:lnTo>
                  <a:lnTo>
                    <a:pt x="87138" y="307340"/>
                  </a:lnTo>
                  <a:lnTo>
                    <a:pt x="37004" y="307340"/>
                  </a:lnTo>
                  <a:lnTo>
                    <a:pt x="31852" y="302260"/>
                  </a:lnTo>
                  <a:lnTo>
                    <a:pt x="31852" y="227330"/>
                  </a:lnTo>
                  <a:lnTo>
                    <a:pt x="37004" y="222250"/>
                  </a:lnTo>
                  <a:lnTo>
                    <a:pt x="87568" y="222250"/>
                  </a:lnTo>
                  <a:lnTo>
                    <a:pt x="90091" y="220980"/>
                  </a:lnTo>
                  <a:lnTo>
                    <a:pt x="91536" y="220980"/>
                  </a:lnTo>
                  <a:lnTo>
                    <a:pt x="92834" y="219710"/>
                  </a:lnTo>
                  <a:lnTo>
                    <a:pt x="93934" y="219710"/>
                  </a:lnTo>
                  <a:lnTo>
                    <a:pt x="95473" y="218440"/>
                  </a:lnTo>
                  <a:lnTo>
                    <a:pt x="96447" y="217170"/>
                  </a:lnTo>
                  <a:lnTo>
                    <a:pt x="97274" y="215900"/>
                  </a:lnTo>
                  <a:lnTo>
                    <a:pt x="97735" y="215900"/>
                  </a:lnTo>
                  <a:lnTo>
                    <a:pt x="98531" y="214630"/>
                  </a:lnTo>
                  <a:lnTo>
                    <a:pt x="99211" y="213360"/>
                  </a:lnTo>
                  <a:lnTo>
                    <a:pt x="99850" y="210820"/>
                  </a:lnTo>
                  <a:lnTo>
                    <a:pt x="102161" y="204470"/>
                  </a:lnTo>
                  <a:lnTo>
                    <a:pt x="104562" y="198120"/>
                  </a:lnTo>
                  <a:lnTo>
                    <a:pt x="107261" y="191770"/>
                  </a:lnTo>
                  <a:lnTo>
                    <a:pt x="110247" y="185420"/>
                  </a:lnTo>
                  <a:lnTo>
                    <a:pt x="110530" y="185420"/>
                  </a:lnTo>
                  <a:lnTo>
                    <a:pt x="110771" y="184150"/>
                  </a:lnTo>
                  <a:lnTo>
                    <a:pt x="110980" y="184150"/>
                  </a:lnTo>
                  <a:lnTo>
                    <a:pt x="111483" y="182880"/>
                  </a:lnTo>
                  <a:lnTo>
                    <a:pt x="111504" y="175260"/>
                  </a:lnTo>
                  <a:lnTo>
                    <a:pt x="111232" y="173990"/>
                  </a:lnTo>
                  <a:lnTo>
                    <a:pt x="110886" y="172720"/>
                  </a:lnTo>
                  <a:lnTo>
                    <a:pt x="110687" y="172720"/>
                  </a:lnTo>
                  <a:lnTo>
                    <a:pt x="109986" y="171450"/>
                  </a:lnTo>
                  <a:lnTo>
                    <a:pt x="109473" y="170180"/>
                  </a:lnTo>
                  <a:lnTo>
                    <a:pt x="108907" y="168910"/>
                  </a:lnTo>
                  <a:lnTo>
                    <a:pt x="108195" y="168910"/>
                  </a:lnTo>
                  <a:lnTo>
                    <a:pt x="107808" y="167640"/>
                  </a:lnTo>
                  <a:lnTo>
                    <a:pt x="107399" y="167640"/>
                  </a:lnTo>
                  <a:lnTo>
                    <a:pt x="75987" y="135890"/>
                  </a:lnTo>
                  <a:lnTo>
                    <a:pt x="74793" y="133350"/>
                  </a:lnTo>
                  <a:lnTo>
                    <a:pt x="74793" y="127000"/>
                  </a:lnTo>
                  <a:lnTo>
                    <a:pt x="75976" y="124460"/>
                  </a:lnTo>
                  <a:lnTo>
                    <a:pt x="122383" y="77470"/>
                  </a:lnTo>
                  <a:lnTo>
                    <a:pt x="124551" y="74930"/>
                  </a:lnTo>
                  <a:lnTo>
                    <a:pt x="127441" y="73660"/>
                  </a:lnTo>
                  <a:lnTo>
                    <a:pt x="180086" y="73660"/>
                  </a:lnTo>
                  <a:lnTo>
                    <a:pt x="161146" y="54610"/>
                  </a:lnTo>
                  <a:lnTo>
                    <a:pt x="154544" y="49530"/>
                  </a:lnTo>
                  <a:lnTo>
                    <a:pt x="147110" y="45720"/>
                  </a:lnTo>
                  <a:lnTo>
                    <a:pt x="139033" y="43180"/>
                  </a:lnTo>
                  <a:lnTo>
                    <a:pt x="130498" y="41910"/>
                  </a:lnTo>
                  <a:close/>
                </a:path>
                <a:path w="530860" h="529589">
                  <a:moveTo>
                    <a:pt x="393048" y="453390"/>
                  </a:moveTo>
                  <a:lnTo>
                    <a:pt x="347989" y="453390"/>
                  </a:lnTo>
                  <a:lnTo>
                    <a:pt x="369611" y="474980"/>
                  </a:lnTo>
                  <a:lnTo>
                    <a:pt x="376220" y="480060"/>
                  </a:lnTo>
                  <a:lnTo>
                    <a:pt x="383657" y="483870"/>
                  </a:lnTo>
                  <a:lnTo>
                    <a:pt x="391735" y="486410"/>
                  </a:lnTo>
                  <a:lnTo>
                    <a:pt x="400270" y="487680"/>
                  </a:lnTo>
                  <a:lnTo>
                    <a:pt x="408794" y="486410"/>
                  </a:lnTo>
                  <a:lnTo>
                    <a:pt x="416870" y="483870"/>
                  </a:lnTo>
                  <a:lnTo>
                    <a:pt x="424308" y="480060"/>
                  </a:lnTo>
                  <a:lnTo>
                    <a:pt x="430918" y="474980"/>
                  </a:lnTo>
                  <a:lnTo>
                    <a:pt x="449865" y="455930"/>
                  </a:lnTo>
                  <a:lnTo>
                    <a:pt x="397213" y="455930"/>
                  </a:lnTo>
                  <a:lnTo>
                    <a:pt x="394312" y="454660"/>
                  </a:lnTo>
                  <a:lnTo>
                    <a:pt x="393048" y="453390"/>
                  </a:lnTo>
                  <a:close/>
                </a:path>
                <a:path w="530860" h="529589">
                  <a:moveTo>
                    <a:pt x="185921" y="419100"/>
                  </a:moveTo>
                  <a:lnTo>
                    <a:pt x="173418" y="419100"/>
                  </a:lnTo>
                  <a:lnTo>
                    <a:pt x="171544" y="420370"/>
                  </a:lnTo>
                  <a:lnTo>
                    <a:pt x="170685" y="420370"/>
                  </a:lnTo>
                  <a:lnTo>
                    <a:pt x="169429" y="421640"/>
                  </a:lnTo>
                  <a:lnTo>
                    <a:pt x="168968" y="421640"/>
                  </a:lnTo>
                  <a:lnTo>
                    <a:pt x="168518" y="422910"/>
                  </a:lnTo>
                  <a:lnTo>
                    <a:pt x="168026" y="422910"/>
                  </a:lnTo>
                  <a:lnTo>
                    <a:pt x="138644" y="452120"/>
                  </a:lnTo>
                  <a:lnTo>
                    <a:pt x="136477" y="454660"/>
                  </a:lnTo>
                  <a:lnTo>
                    <a:pt x="133598" y="455930"/>
                  </a:lnTo>
                  <a:lnTo>
                    <a:pt x="180096" y="455930"/>
                  </a:lnTo>
                  <a:lnTo>
                    <a:pt x="182622" y="453390"/>
                  </a:lnTo>
                  <a:lnTo>
                    <a:pt x="222572" y="453390"/>
                  </a:lnTo>
                  <a:lnTo>
                    <a:pt x="222464" y="443230"/>
                  </a:lnTo>
                  <a:lnTo>
                    <a:pt x="222307" y="441960"/>
                  </a:lnTo>
                  <a:lnTo>
                    <a:pt x="221982" y="440690"/>
                  </a:lnTo>
                  <a:lnTo>
                    <a:pt x="221302" y="439420"/>
                  </a:lnTo>
                  <a:lnTo>
                    <a:pt x="220872" y="438150"/>
                  </a:lnTo>
                  <a:lnTo>
                    <a:pt x="219846" y="436880"/>
                  </a:lnTo>
                  <a:lnTo>
                    <a:pt x="219228" y="435610"/>
                  </a:lnTo>
                  <a:lnTo>
                    <a:pt x="217899" y="434340"/>
                  </a:lnTo>
                  <a:lnTo>
                    <a:pt x="217155" y="433070"/>
                  </a:lnTo>
                  <a:lnTo>
                    <a:pt x="215511" y="431800"/>
                  </a:lnTo>
                  <a:lnTo>
                    <a:pt x="214642" y="431800"/>
                  </a:lnTo>
                  <a:lnTo>
                    <a:pt x="212736" y="430530"/>
                  </a:lnTo>
                  <a:lnTo>
                    <a:pt x="211606" y="430530"/>
                  </a:lnTo>
                  <a:lnTo>
                    <a:pt x="205092" y="427990"/>
                  </a:lnTo>
                  <a:lnTo>
                    <a:pt x="198749" y="425450"/>
                  </a:lnTo>
                  <a:lnTo>
                    <a:pt x="192603" y="422910"/>
                  </a:lnTo>
                  <a:lnTo>
                    <a:pt x="186685" y="420370"/>
                  </a:lnTo>
                  <a:lnTo>
                    <a:pt x="185921" y="419100"/>
                  </a:lnTo>
                  <a:close/>
                </a:path>
                <a:path w="530860" h="529589">
                  <a:moveTo>
                    <a:pt x="449871" y="73660"/>
                  </a:moveTo>
                  <a:lnTo>
                    <a:pt x="402050" y="73660"/>
                  </a:lnTo>
                  <a:lnTo>
                    <a:pt x="405474" y="74930"/>
                  </a:lnTo>
                  <a:lnTo>
                    <a:pt x="457096" y="125730"/>
                  </a:lnTo>
                  <a:lnTo>
                    <a:pt x="457096" y="133350"/>
                  </a:lnTo>
                  <a:lnTo>
                    <a:pt x="452614" y="138430"/>
                  </a:lnTo>
                  <a:lnTo>
                    <a:pt x="423107" y="167640"/>
                  </a:lnTo>
                  <a:lnTo>
                    <a:pt x="422751" y="167640"/>
                  </a:lnTo>
                  <a:lnTo>
                    <a:pt x="420919" y="170180"/>
                  </a:lnTo>
                  <a:lnTo>
                    <a:pt x="420406" y="171450"/>
                  </a:lnTo>
                  <a:lnTo>
                    <a:pt x="419505" y="172720"/>
                  </a:lnTo>
                  <a:lnTo>
                    <a:pt x="419170" y="173990"/>
                  </a:lnTo>
                  <a:lnTo>
                    <a:pt x="419034" y="173990"/>
                  </a:lnTo>
                  <a:lnTo>
                    <a:pt x="418919" y="182880"/>
                  </a:lnTo>
                  <a:lnTo>
                    <a:pt x="419610" y="185420"/>
                  </a:lnTo>
                  <a:lnTo>
                    <a:pt x="419840" y="185420"/>
                  </a:lnTo>
                  <a:lnTo>
                    <a:pt x="420070" y="186690"/>
                  </a:lnTo>
                  <a:lnTo>
                    <a:pt x="423004" y="191770"/>
                  </a:lnTo>
                  <a:lnTo>
                    <a:pt x="425674" y="198120"/>
                  </a:lnTo>
                  <a:lnTo>
                    <a:pt x="428070" y="204470"/>
                  </a:lnTo>
                  <a:lnTo>
                    <a:pt x="430185" y="210820"/>
                  </a:lnTo>
                  <a:lnTo>
                    <a:pt x="430374" y="210820"/>
                  </a:lnTo>
                  <a:lnTo>
                    <a:pt x="431044" y="213360"/>
                  </a:lnTo>
                  <a:lnTo>
                    <a:pt x="431725" y="214630"/>
                  </a:lnTo>
                  <a:lnTo>
                    <a:pt x="432604" y="215900"/>
                  </a:lnTo>
                  <a:lnTo>
                    <a:pt x="432992" y="215900"/>
                  </a:lnTo>
                  <a:lnTo>
                    <a:pt x="433840" y="217170"/>
                  </a:lnTo>
                  <a:lnTo>
                    <a:pt x="434813" y="218440"/>
                  </a:lnTo>
                  <a:lnTo>
                    <a:pt x="435840" y="218440"/>
                  </a:lnTo>
                  <a:lnTo>
                    <a:pt x="436332" y="219710"/>
                  </a:lnTo>
                  <a:lnTo>
                    <a:pt x="437421" y="219710"/>
                  </a:lnTo>
                  <a:lnTo>
                    <a:pt x="438719" y="220980"/>
                  </a:lnTo>
                  <a:lnTo>
                    <a:pt x="441075" y="220980"/>
                  </a:lnTo>
                  <a:lnTo>
                    <a:pt x="442698" y="222250"/>
                  </a:lnTo>
                  <a:lnTo>
                    <a:pt x="493691" y="222250"/>
                  </a:lnTo>
                  <a:lnTo>
                    <a:pt x="498843" y="227330"/>
                  </a:lnTo>
                  <a:lnTo>
                    <a:pt x="498843" y="302260"/>
                  </a:lnTo>
                  <a:lnTo>
                    <a:pt x="493691" y="307340"/>
                  </a:lnTo>
                  <a:lnTo>
                    <a:pt x="443169" y="307340"/>
                  </a:lnTo>
                  <a:lnTo>
                    <a:pt x="442635" y="308610"/>
                  </a:lnTo>
                  <a:lnTo>
                    <a:pt x="439190" y="308610"/>
                  </a:lnTo>
                  <a:lnTo>
                    <a:pt x="438248" y="309880"/>
                  </a:lnTo>
                  <a:lnTo>
                    <a:pt x="436531" y="309880"/>
                  </a:lnTo>
                  <a:lnTo>
                    <a:pt x="435683" y="311150"/>
                  </a:lnTo>
                  <a:lnTo>
                    <a:pt x="434185" y="312420"/>
                  </a:lnTo>
                  <a:lnTo>
                    <a:pt x="433494" y="313690"/>
                  </a:lnTo>
                  <a:lnTo>
                    <a:pt x="433190" y="313690"/>
                  </a:lnTo>
                  <a:lnTo>
                    <a:pt x="432248" y="314960"/>
                  </a:lnTo>
                  <a:lnTo>
                    <a:pt x="431714" y="316230"/>
                  </a:lnTo>
                  <a:lnTo>
                    <a:pt x="431023" y="317500"/>
                  </a:lnTo>
                  <a:lnTo>
                    <a:pt x="430793" y="317500"/>
                  </a:lnTo>
                  <a:lnTo>
                    <a:pt x="430583" y="318770"/>
                  </a:lnTo>
                  <a:lnTo>
                    <a:pt x="430301" y="318770"/>
                  </a:lnTo>
                  <a:lnTo>
                    <a:pt x="428186" y="325120"/>
                  </a:lnTo>
                  <a:lnTo>
                    <a:pt x="425778" y="331470"/>
                  </a:lnTo>
                  <a:lnTo>
                    <a:pt x="423090" y="337820"/>
                  </a:lnTo>
                  <a:lnTo>
                    <a:pt x="420133" y="342900"/>
                  </a:lnTo>
                  <a:lnTo>
                    <a:pt x="419851" y="344170"/>
                  </a:lnTo>
                  <a:lnTo>
                    <a:pt x="419610" y="344170"/>
                  </a:lnTo>
                  <a:lnTo>
                    <a:pt x="418919" y="346710"/>
                  </a:lnTo>
                  <a:lnTo>
                    <a:pt x="419034" y="355600"/>
                  </a:lnTo>
                  <a:lnTo>
                    <a:pt x="419505" y="356870"/>
                  </a:lnTo>
                  <a:lnTo>
                    <a:pt x="420416" y="358140"/>
                  </a:lnTo>
                  <a:lnTo>
                    <a:pt x="420919" y="359410"/>
                  </a:lnTo>
                  <a:lnTo>
                    <a:pt x="421840" y="360680"/>
                  </a:lnTo>
                  <a:lnTo>
                    <a:pt x="422217" y="360680"/>
                  </a:lnTo>
                  <a:lnTo>
                    <a:pt x="422583" y="361950"/>
                  </a:lnTo>
                  <a:lnTo>
                    <a:pt x="422992" y="361950"/>
                  </a:lnTo>
                  <a:lnTo>
                    <a:pt x="452604" y="391160"/>
                  </a:lnTo>
                  <a:lnTo>
                    <a:pt x="457096" y="396240"/>
                  </a:lnTo>
                  <a:lnTo>
                    <a:pt x="457096" y="403860"/>
                  </a:lnTo>
                  <a:lnTo>
                    <a:pt x="406228" y="454660"/>
                  </a:lnTo>
                  <a:lnTo>
                    <a:pt x="403348" y="455930"/>
                  </a:lnTo>
                  <a:lnTo>
                    <a:pt x="449865" y="455930"/>
                  </a:lnTo>
                  <a:lnTo>
                    <a:pt x="475126" y="430530"/>
                  </a:lnTo>
                  <a:lnTo>
                    <a:pt x="484633" y="416560"/>
                  </a:lnTo>
                  <a:lnTo>
                    <a:pt x="487801" y="400050"/>
                  </a:lnTo>
                  <a:lnTo>
                    <a:pt x="484633" y="383540"/>
                  </a:lnTo>
                  <a:lnTo>
                    <a:pt x="475126" y="369570"/>
                  </a:lnTo>
                  <a:lnTo>
                    <a:pt x="453420" y="347980"/>
                  </a:lnTo>
                  <a:lnTo>
                    <a:pt x="455651" y="341630"/>
                  </a:lnTo>
                  <a:lnTo>
                    <a:pt x="456687" y="339090"/>
                  </a:lnTo>
                  <a:lnTo>
                    <a:pt x="487346" y="339090"/>
                  </a:lnTo>
                  <a:lnTo>
                    <a:pt x="504198" y="336550"/>
                  </a:lnTo>
                  <a:lnTo>
                    <a:pt x="517976" y="326390"/>
                  </a:lnTo>
                  <a:lnTo>
                    <a:pt x="527273" y="312420"/>
                  </a:lnTo>
                  <a:lnTo>
                    <a:pt x="530685" y="295910"/>
                  </a:lnTo>
                  <a:lnTo>
                    <a:pt x="530685" y="233680"/>
                  </a:lnTo>
                  <a:lnTo>
                    <a:pt x="527273" y="217170"/>
                  </a:lnTo>
                  <a:lnTo>
                    <a:pt x="517976" y="203200"/>
                  </a:lnTo>
                  <a:lnTo>
                    <a:pt x="504198" y="193040"/>
                  </a:lnTo>
                  <a:lnTo>
                    <a:pt x="487346" y="190500"/>
                  </a:lnTo>
                  <a:lnTo>
                    <a:pt x="456698" y="190500"/>
                  </a:lnTo>
                  <a:lnTo>
                    <a:pt x="455661" y="187960"/>
                  </a:lnTo>
                  <a:lnTo>
                    <a:pt x="453420" y="182880"/>
                  </a:lnTo>
                  <a:lnTo>
                    <a:pt x="475126" y="160020"/>
                  </a:lnTo>
                  <a:lnTo>
                    <a:pt x="484633" y="146050"/>
                  </a:lnTo>
                  <a:lnTo>
                    <a:pt x="487801" y="129540"/>
                  </a:lnTo>
                  <a:lnTo>
                    <a:pt x="484633" y="113030"/>
                  </a:lnTo>
                  <a:lnTo>
                    <a:pt x="475126" y="99060"/>
                  </a:lnTo>
                  <a:lnTo>
                    <a:pt x="449871" y="73660"/>
                  </a:lnTo>
                  <a:close/>
                </a:path>
                <a:path w="530860" h="529589">
                  <a:moveTo>
                    <a:pt x="182444" y="417830"/>
                  </a:moveTo>
                  <a:lnTo>
                    <a:pt x="175848" y="417830"/>
                  </a:lnTo>
                  <a:lnTo>
                    <a:pt x="174382" y="419100"/>
                  </a:lnTo>
                  <a:lnTo>
                    <a:pt x="182968" y="419100"/>
                  </a:lnTo>
                  <a:lnTo>
                    <a:pt x="182444" y="417830"/>
                  </a:lnTo>
                  <a:close/>
                </a:path>
                <a:path w="530860" h="529589">
                  <a:moveTo>
                    <a:pt x="355214" y="417830"/>
                  </a:moveTo>
                  <a:lnTo>
                    <a:pt x="347235" y="417830"/>
                  </a:lnTo>
                  <a:lnTo>
                    <a:pt x="346240" y="419100"/>
                  </a:lnTo>
                  <a:lnTo>
                    <a:pt x="356271" y="419100"/>
                  </a:lnTo>
                  <a:lnTo>
                    <a:pt x="355214" y="417830"/>
                  </a:lnTo>
                  <a:close/>
                </a:path>
                <a:path w="530860" h="529589">
                  <a:moveTo>
                    <a:pt x="184507" y="110490"/>
                  </a:moveTo>
                  <a:lnTo>
                    <a:pt x="175219" y="110490"/>
                  </a:lnTo>
                  <a:lnTo>
                    <a:pt x="175512" y="111760"/>
                  </a:lnTo>
                  <a:lnTo>
                    <a:pt x="182832" y="111760"/>
                  </a:lnTo>
                  <a:lnTo>
                    <a:pt x="184507" y="110490"/>
                  </a:lnTo>
                  <a:close/>
                </a:path>
                <a:path w="530860" h="529589">
                  <a:moveTo>
                    <a:pt x="356125" y="110490"/>
                  </a:moveTo>
                  <a:lnTo>
                    <a:pt x="346115" y="110490"/>
                  </a:lnTo>
                  <a:lnTo>
                    <a:pt x="347968" y="111760"/>
                  </a:lnTo>
                  <a:lnTo>
                    <a:pt x="355716" y="111760"/>
                  </a:lnTo>
                  <a:lnTo>
                    <a:pt x="356125" y="110490"/>
                  </a:lnTo>
                  <a:close/>
                </a:path>
                <a:path w="530860" h="529589">
                  <a:moveTo>
                    <a:pt x="180086" y="73660"/>
                  </a:moveTo>
                  <a:lnTo>
                    <a:pt x="133566" y="73660"/>
                  </a:lnTo>
                  <a:lnTo>
                    <a:pt x="136456" y="74930"/>
                  </a:lnTo>
                  <a:lnTo>
                    <a:pt x="168822" y="107950"/>
                  </a:lnTo>
                  <a:lnTo>
                    <a:pt x="169753" y="107950"/>
                  </a:lnTo>
                  <a:lnTo>
                    <a:pt x="172654" y="110490"/>
                  </a:lnTo>
                  <a:lnTo>
                    <a:pt x="186601" y="110490"/>
                  </a:lnTo>
                  <a:lnTo>
                    <a:pt x="192590" y="106680"/>
                  </a:lnTo>
                  <a:lnTo>
                    <a:pt x="205061" y="101600"/>
                  </a:lnTo>
                  <a:lnTo>
                    <a:pt x="211480" y="99060"/>
                  </a:lnTo>
                  <a:lnTo>
                    <a:pt x="213250" y="99060"/>
                  </a:lnTo>
                  <a:lnTo>
                    <a:pt x="214642" y="97790"/>
                  </a:lnTo>
                  <a:lnTo>
                    <a:pt x="215490" y="97790"/>
                  </a:lnTo>
                  <a:lnTo>
                    <a:pt x="217155" y="96520"/>
                  </a:lnTo>
                  <a:lnTo>
                    <a:pt x="217888" y="95250"/>
                  </a:lnTo>
                  <a:lnTo>
                    <a:pt x="219239" y="93980"/>
                  </a:lnTo>
                  <a:lnTo>
                    <a:pt x="219836" y="92710"/>
                  </a:lnTo>
                  <a:lnTo>
                    <a:pt x="220872" y="91440"/>
                  </a:lnTo>
                  <a:lnTo>
                    <a:pt x="221302" y="90170"/>
                  </a:lnTo>
                  <a:lnTo>
                    <a:pt x="221982" y="88900"/>
                  </a:lnTo>
                  <a:lnTo>
                    <a:pt x="222108" y="87630"/>
                  </a:lnTo>
                  <a:lnTo>
                    <a:pt x="222527" y="85090"/>
                  </a:lnTo>
                  <a:lnTo>
                    <a:pt x="222546" y="76200"/>
                  </a:lnTo>
                  <a:lnTo>
                    <a:pt x="182612" y="76200"/>
                  </a:lnTo>
                  <a:lnTo>
                    <a:pt x="180086" y="73660"/>
                  </a:lnTo>
                  <a:close/>
                </a:path>
                <a:path w="530860" h="529589">
                  <a:moveTo>
                    <a:pt x="337785" y="31750"/>
                  </a:moveTo>
                  <a:lnTo>
                    <a:pt x="302975" y="31750"/>
                  </a:lnTo>
                  <a:lnTo>
                    <a:pt x="308137" y="36830"/>
                  </a:lnTo>
                  <a:lnTo>
                    <a:pt x="308201" y="73660"/>
                  </a:lnTo>
                  <a:lnTo>
                    <a:pt x="308304" y="86360"/>
                  </a:lnTo>
                  <a:lnTo>
                    <a:pt x="308388" y="87630"/>
                  </a:lnTo>
                  <a:lnTo>
                    <a:pt x="308671" y="88900"/>
                  </a:lnTo>
                  <a:lnTo>
                    <a:pt x="308953" y="88900"/>
                  </a:lnTo>
                  <a:lnTo>
                    <a:pt x="309487" y="91440"/>
                  </a:lnTo>
                  <a:lnTo>
                    <a:pt x="309927" y="91440"/>
                  </a:lnTo>
                  <a:lnTo>
                    <a:pt x="310953" y="93980"/>
                  </a:lnTo>
                  <a:lnTo>
                    <a:pt x="311571" y="93980"/>
                  </a:lnTo>
                  <a:lnTo>
                    <a:pt x="312901" y="96520"/>
                  </a:lnTo>
                  <a:lnTo>
                    <a:pt x="313665" y="96520"/>
                  </a:lnTo>
                  <a:lnTo>
                    <a:pt x="315309" y="97790"/>
                  </a:lnTo>
                  <a:lnTo>
                    <a:pt x="316178" y="97790"/>
                  </a:lnTo>
                  <a:lnTo>
                    <a:pt x="317561" y="99060"/>
                  </a:lnTo>
                  <a:lnTo>
                    <a:pt x="318629" y="99060"/>
                  </a:lnTo>
                  <a:lnTo>
                    <a:pt x="319267" y="100330"/>
                  </a:lnTo>
                  <a:lnTo>
                    <a:pt x="325394" y="101600"/>
                  </a:lnTo>
                  <a:lnTo>
                    <a:pt x="337695" y="106680"/>
                  </a:lnTo>
                  <a:lnTo>
                    <a:pt x="343769" y="110490"/>
                  </a:lnTo>
                  <a:lnTo>
                    <a:pt x="358030" y="110490"/>
                  </a:lnTo>
                  <a:lnTo>
                    <a:pt x="359727" y="109220"/>
                  </a:lnTo>
                  <a:lnTo>
                    <a:pt x="360868" y="109220"/>
                  </a:lnTo>
                  <a:lnTo>
                    <a:pt x="361810" y="107950"/>
                  </a:lnTo>
                  <a:lnTo>
                    <a:pt x="392134" y="77470"/>
                  </a:lnTo>
                  <a:lnTo>
                    <a:pt x="393605" y="76200"/>
                  </a:lnTo>
                  <a:lnTo>
                    <a:pt x="347999" y="76200"/>
                  </a:lnTo>
                  <a:lnTo>
                    <a:pt x="343204" y="74930"/>
                  </a:lnTo>
                  <a:lnTo>
                    <a:pt x="339979" y="73660"/>
                  </a:lnTo>
                  <a:lnTo>
                    <a:pt x="339979" y="43180"/>
                  </a:lnTo>
                  <a:lnTo>
                    <a:pt x="337785" y="31750"/>
                  </a:lnTo>
                  <a:close/>
                </a:path>
                <a:path w="530860" h="529589">
                  <a:moveTo>
                    <a:pt x="296629" y="0"/>
                  </a:moveTo>
                  <a:lnTo>
                    <a:pt x="234139" y="0"/>
                  </a:lnTo>
                  <a:lnTo>
                    <a:pt x="217276" y="2540"/>
                  </a:lnTo>
                  <a:lnTo>
                    <a:pt x="203496" y="12700"/>
                  </a:lnTo>
                  <a:lnTo>
                    <a:pt x="194200" y="25400"/>
                  </a:lnTo>
                  <a:lnTo>
                    <a:pt x="190790" y="43180"/>
                  </a:lnTo>
                  <a:lnTo>
                    <a:pt x="190790" y="73660"/>
                  </a:lnTo>
                  <a:lnTo>
                    <a:pt x="185188" y="74930"/>
                  </a:lnTo>
                  <a:lnTo>
                    <a:pt x="182612" y="76200"/>
                  </a:lnTo>
                  <a:lnTo>
                    <a:pt x="222546" y="76200"/>
                  </a:lnTo>
                  <a:lnTo>
                    <a:pt x="222631" y="36830"/>
                  </a:lnTo>
                  <a:lnTo>
                    <a:pt x="227783" y="31750"/>
                  </a:lnTo>
                  <a:lnTo>
                    <a:pt x="337785" y="31750"/>
                  </a:lnTo>
                  <a:lnTo>
                    <a:pt x="336567" y="25400"/>
                  </a:lnTo>
                  <a:lnTo>
                    <a:pt x="327268" y="12700"/>
                  </a:lnTo>
                  <a:lnTo>
                    <a:pt x="313488" y="2540"/>
                  </a:lnTo>
                  <a:lnTo>
                    <a:pt x="296629" y="0"/>
                  </a:lnTo>
                  <a:close/>
                </a:path>
                <a:path w="530860" h="529589">
                  <a:moveTo>
                    <a:pt x="408895" y="43180"/>
                  </a:moveTo>
                  <a:lnTo>
                    <a:pt x="391631" y="43180"/>
                  </a:lnTo>
                  <a:lnTo>
                    <a:pt x="383467" y="45720"/>
                  </a:lnTo>
                  <a:lnTo>
                    <a:pt x="376037" y="49530"/>
                  </a:lnTo>
                  <a:lnTo>
                    <a:pt x="369611" y="54610"/>
                  </a:lnTo>
                  <a:lnTo>
                    <a:pt x="347999" y="76200"/>
                  </a:lnTo>
                  <a:lnTo>
                    <a:pt x="393605" y="76200"/>
                  </a:lnTo>
                  <a:lnTo>
                    <a:pt x="395076" y="74930"/>
                  </a:lnTo>
                  <a:lnTo>
                    <a:pt x="398490" y="73660"/>
                  </a:lnTo>
                  <a:lnTo>
                    <a:pt x="449871" y="73660"/>
                  </a:lnTo>
                  <a:lnTo>
                    <a:pt x="430929" y="54610"/>
                  </a:lnTo>
                  <a:lnTo>
                    <a:pt x="424496" y="49530"/>
                  </a:lnTo>
                  <a:lnTo>
                    <a:pt x="417063" y="45720"/>
                  </a:lnTo>
                  <a:lnTo>
                    <a:pt x="408895" y="4318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14442564" y="9202465"/>
            <a:ext cx="900430" cy="860425"/>
            <a:chOff x="14442564" y="9202465"/>
            <a:chExt cx="900430" cy="860425"/>
          </a:xfrm>
        </p:grpSpPr>
        <p:pic>
          <p:nvPicPr>
            <p:cNvPr id="97" name="object 9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630342" y="9494491"/>
              <a:ext cx="93075" cy="11845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742863" y="9494491"/>
              <a:ext cx="212977" cy="118373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4442555" y="9202477"/>
              <a:ext cx="900430" cy="860425"/>
            </a:xfrm>
            <a:custGeom>
              <a:avLst/>
              <a:gdLst/>
              <a:ahLst/>
              <a:cxnLst/>
              <a:rect l="l" t="t" r="r" b="b"/>
              <a:pathLst>
                <a:path w="900430" h="860425">
                  <a:moveTo>
                    <a:pt x="601599" y="355142"/>
                  </a:moveTo>
                  <a:lnTo>
                    <a:pt x="597522" y="309816"/>
                  </a:lnTo>
                  <a:lnTo>
                    <a:pt x="585787" y="267131"/>
                  </a:lnTo>
                  <a:lnTo>
                    <a:pt x="567080" y="227812"/>
                  </a:lnTo>
                  <a:lnTo>
                    <a:pt x="566750" y="227355"/>
                  </a:lnTo>
                  <a:lnTo>
                    <a:pt x="566750" y="355142"/>
                  </a:lnTo>
                  <a:lnTo>
                    <a:pt x="560997" y="404977"/>
                  </a:lnTo>
                  <a:lnTo>
                    <a:pt x="544601" y="450761"/>
                  </a:lnTo>
                  <a:lnTo>
                    <a:pt x="518883" y="491172"/>
                  </a:lnTo>
                  <a:lnTo>
                    <a:pt x="485165" y="524891"/>
                  </a:lnTo>
                  <a:lnTo>
                    <a:pt x="444754" y="550608"/>
                  </a:lnTo>
                  <a:lnTo>
                    <a:pt x="398970" y="567004"/>
                  </a:lnTo>
                  <a:lnTo>
                    <a:pt x="349135" y="572757"/>
                  </a:lnTo>
                  <a:lnTo>
                    <a:pt x="299288" y="567004"/>
                  </a:lnTo>
                  <a:lnTo>
                    <a:pt x="253504" y="550608"/>
                  </a:lnTo>
                  <a:lnTo>
                    <a:pt x="213106" y="524891"/>
                  </a:lnTo>
                  <a:lnTo>
                    <a:pt x="179374" y="491172"/>
                  </a:lnTo>
                  <a:lnTo>
                    <a:pt x="153670" y="450761"/>
                  </a:lnTo>
                  <a:lnTo>
                    <a:pt x="137274" y="404977"/>
                  </a:lnTo>
                  <a:lnTo>
                    <a:pt x="131508" y="355142"/>
                  </a:lnTo>
                  <a:lnTo>
                    <a:pt x="137274" y="305308"/>
                  </a:lnTo>
                  <a:lnTo>
                    <a:pt x="153670" y="259524"/>
                  </a:lnTo>
                  <a:lnTo>
                    <a:pt x="179374" y="219113"/>
                  </a:lnTo>
                  <a:lnTo>
                    <a:pt x="213106" y="185394"/>
                  </a:lnTo>
                  <a:lnTo>
                    <a:pt x="253504" y="159677"/>
                  </a:lnTo>
                  <a:lnTo>
                    <a:pt x="299288" y="143281"/>
                  </a:lnTo>
                  <a:lnTo>
                    <a:pt x="349135" y="137515"/>
                  </a:lnTo>
                  <a:lnTo>
                    <a:pt x="398970" y="143281"/>
                  </a:lnTo>
                  <a:lnTo>
                    <a:pt x="444754" y="159677"/>
                  </a:lnTo>
                  <a:lnTo>
                    <a:pt x="485165" y="185394"/>
                  </a:lnTo>
                  <a:lnTo>
                    <a:pt x="518883" y="219113"/>
                  </a:lnTo>
                  <a:lnTo>
                    <a:pt x="544601" y="259524"/>
                  </a:lnTo>
                  <a:lnTo>
                    <a:pt x="560997" y="305308"/>
                  </a:lnTo>
                  <a:lnTo>
                    <a:pt x="566750" y="355142"/>
                  </a:lnTo>
                  <a:lnTo>
                    <a:pt x="566750" y="227355"/>
                  </a:lnTo>
                  <a:lnTo>
                    <a:pt x="542150" y="192570"/>
                  </a:lnTo>
                  <a:lnTo>
                    <a:pt x="511708" y="162115"/>
                  </a:lnTo>
                  <a:lnTo>
                    <a:pt x="476923" y="137515"/>
                  </a:lnTo>
                  <a:lnTo>
                    <a:pt x="476465" y="137185"/>
                  </a:lnTo>
                  <a:lnTo>
                    <a:pt x="437134" y="118491"/>
                  </a:lnTo>
                  <a:lnTo>
                    <a:pt x="394449" y="106743"/>
                  </a:lnTo>
                  <a:lnTo>
                    <a:pt x="349135" y="102666"/>
                  </a:lnTo>
                  <a:lnTo>
                    <a:pt x="303809" y="106743"/>
                  </a:lnTo>
                  <a:lnTo>
                    <a:pt x="261124" y="118491"/>
                  </a:lnTo>
                  <a:lnTo>
                    <a:pt x="221805" y="137185"/>
                  </a:lnTo>
                  <a:lnTo>
                    <a:pt x="186563" y="162115"/>
                  </a:lnTo>
                  <a:lnTo>
                    <a:pt x="156121" y="192570"/>
                  </a:lnTo>
                  <a:lnTo>
                    <a:pt x="131178" y="227812"/>
                  </a:lnTo>
                  <a:lnTo>
                    <a:pt x="112483" y="267131"/>
                  </a:lnTo>
                  <a:lnTo>
                    <a:pt x="100736" y="309816"/>
                  </a:lnTo>
                  <a:lnTo>
                    <a:pt x="96659" y="355142"/>
                  </a:lnTo>
                  <a:lnTo>
                    <a:pt x="100736" y="400469"/>
                  </a:lnTo>
                  <a:lnTo>
                    <a:pt x="112483" y="443153"/>
                  </a:lnTo>
                  <a:lnTo>
                    <a:pt x="131178" y="482473"/>
                  </a:lnTo>
                  <a:lnTo>
                    <a:pt x="156121" y="517715"/>
                  </a:lnTo>
                  <a:lnTo>
                    <a:pt x="186563" y="548170"/>
                  </a:lnTo>
                  <a:lnTo>
                    <a:pt x="221805" y="573100"/>
                  </a:lnTo>
                  <a:lnTo>
                    <a:pt x="261124" y="591794"/>
                  </a:lnTo>
                  <a:lnTo>
                    <a:pt x="303809" y="603542"/>
                  </a:lnTo>
                  <a:lnTo>
                    <a:pt x="349135" y="607618"/>
                  </a:lnTo>
                  <a:lnTo>
                    <a:pt x="394449" y="603542"/>
                  </a:lnTo>
                  <a:lnTo>
                    <a:pt x="437134" y="591794"/>
                  </a:lnTo>
                  <a:lnTo>
                    <a:pt x="476465" y="573100"/>
                  </a:lnTo>
                  <a:lnTo>
                    <a:pt x="476935" y="572757"/>
                  </a:lnTo>
                  <a:lnTo>
                    <a:pt x="511708" y="548170"/>
                  </a:lnTo>
                  <a:lnTo>
                    <a:pt x="542150" y="517715"/>
                  </a:lnTo>
                  <a:lnTo>
                    <a:pt x="567080" y="482473"/>
                  </a:lnTo>
                  <a:lnTo>
                    <a:pt x="585787" y="443153"/>
                  </a:lnTo>
                  <a:lnTo>
                    <a:pt x="597522" y="400469"/>
                  </a:lnTo>
                  <a:lnTo>
                    <a:pt x="601599" y="355142"/>
                  </a:lnTo>
                  <a:close/>
                </a:path>
                <a:path w="900430" h="860425">
                  <a:moveTo>
                    <a:pt x="900290" y="775677"/>
                  </a:moveTo>
                  <a:lnTo>
                    <a:pt x="896467" y="756056"/>
                  </a:lnTo>
                  <a:lnTo>
                    <a:pt x="885037" y="738809"/>
                  </a:lnTo>
                  <a:lnTo>
                    <a:pt x="865454" y="719239"/>
                  </a:lnTo>
                  <a:lnTo>
                    <a:pt x="865454" y="775677"/>
                  </a:lnTo>
                  <a:lnTo>
                    <a:pt x="864209" y="782167"/>
                  </a:lnTo>
                  <a:lnTo>
                    <a:pt x="860450" y="787869"/>
                  </a:lnTo>
                  <a:lnTo>
                    <a:pt x="827913" y="820166"/>
                  </a:lnTo>
                  <a:lnTo>
                    <a:pt x="822375" y="823798"/>
                  </a:lnTo>
                  <a:lnTo>
                    <a:pt x="815898" y="824992"/>
                  </a:lnTo>
                  <a:lnTo>
                    <a:pt x="809663" y="823798"/>
                  </a:lnTo>
                  <a:lnTo>
                    <a:pt x="809472" y="823798"/>
                  </a:lnTo>
                  <a:lnTo>
                    <a:pt x="803910" y="820166"/>
                  </a:lnTo>
                  <a:lnTo>
                    <a:pt x="608825" y="625132"/>
                  </a:lnTo>
                  <a:lnTo>
                    <a:pt x="561809" y="578116"/>
                  </a:lnTo>
                  <a:lnTo>
                    <a:pt x="549579" y="588441"/>
                  </a:lnTo>
                  <a:lnTo>
                    <a:pt x="504825" y="619874"/>
                  </a:lnTo>
                  <a:lnTo>
                    <a:pt x="455549" y="642886"/>
                  </a:lnTo>
                  <a:lnTo>
                    <a:pt x="402971" y="657021"/>
                  </a:lnTo>
                  <a:lnTo>
                    <a:pt x="348335" y="661835"/>
                  </a:lnTo>
                  <a:lnTo>
                    <a:pt x="302069" y="658431"/>
                  </a:lnTo>
                  <a:lnTo>
                    <a:pt x="257898" y="648538"/>
                  </a:lnTo>
                  <a:lnTo>
                    <a:pt x="216293" y="632650"/>
                  </a:lnTo>
                  <a:lnTo>
                    <a:pt x="177761" y="611263"/>
                  </a:lnTo>
                  <a:lnTo>
                    <a:pt x="142773" y="584847"/>
                  </a:lnTo>
                  <a:lnTo>
                    <a:pt x="111836" y="553910"/>
                  </a:lnTo>
                  <a:lnTo>
                    <a:pt x="85420" y="518922"/>
                  </a:lnTo>
                  <a:lnTo>
                    <a:pt x="64033" y="480390"/>
                  </a:lnTo>
                  <a:lnTo>
                    <a:pt x="48145" y="438785"/>
                  </a:lnTo>
                  <a:lnTo>
                    <a:pt x="38252" y="394614"/>
                  </a:lnTo>
                  <a:lnTo>
                    <a:pt x="34848" y="348348"/>
                  </a:lnTo>
                  <a:lnTo>
                    <a:pt x="34963" y="340029"/>
                  </a:lnTo>
                  <a:lnTo>
                    <a:pt x="41389" y="284086"/>
                  </a:lnTo>
                  <a:lnTo>
                    <a:pt x="60109" y="224548"/>
                  </a:lnTo>
                  <a:lnTo>
                    <a:pt x="100698" y="156044"/>
                  </a:lnTo>
                  <a:lnTo>
                    <a:pt x="132740" y="120777"/>
                  </a:lnTo>
                  <a:lnTo>
                    <a:pt x="169443" y="90970"/>
                  </a:lnTo>
                  <a:lnTo>
                    <a:pt x="210058" y="67043"/>
                  </a:lnTo>
                  <a:lnTo>
                    <a:pt x="253898" y="49441"/>
                  </a:lnTo>
                  <a:lnTo>
                    <a:pt x="300228" y="38557"/>
                  </a:lnTo>
                  <a:lnTo>
                    <a:pt x="348335" y="34836"/>
                  </a:lnTo>
                  <a:lnTo>
                    <a:pt x="398818" y="38849"/>
                  </a:lnTo>
                  <a:lnTo>
                    <a:pt x="447255" y="50673"/>
                  </a:lnTo>
                  <a:lnTo>
                    <a:pt x="492925" y="70027"/>
                  </a:lnTo>
                  <a:lnTo>
                    <a:pt x="535139" y="96596"/>
                  </a:lnTo>
                  <a:lnTo>
                    <a:pt x="573201" y="130086"/>
                  </a:lnTo>
                  <a:lnTo>
                    <a:pt x="606310" y="170319"/>
                  </a:lnTo>
                  <a:lnTo>
                    <a:pt x="632180" y="215366"/>
                  </a:lnTo>
                  <a:lnTo>
                    <a:pt x="650278" y="264083"/>
                  </a:lnTo>
                  <a:lnTo>
                    <a:pt x="660069" y="315341"/>
                  </a:lnTo>
                  <a:lnTo>
                    <a:pt x="661695" y="339077"/>
                  </a:lnTo>
                  <a:lnTo>
                    <a:pt x="661733" y="340029"/>
                  </a:lnTo>
                  <a:lnTo>
                    <a:pt x="659168" y="389407"/>
                  </a:lnTo>
                  <a:lnTo>
                    <a:pt x="651217" y="429552"/>
                  </a:lnTo>
                  <a:lnTo>
                    <a:pt x="638136" y="468223"/>
                  </a:lnTo>
                  <a:lnTo>
                    <a:pt x="620090" y="504875"/>
                  </a:lnTo>
                  <a:lnTo>
                    <a:pt x="613410" y="516458"/>
                  </a:lnTo>
                  <a:lnTo>
                    <a:pt x="860399" y="763447"/>
                  </a:lnTo>
                  <a:lnTo>
                    <a:pt x="864184" y="769162"/>
                  </a:lnTo>
                  <a:lnTo>
                    <a:pt x="865454" y="775677"/>
                  </a:lnTo>
                  <a:lnTo>
                    <a:pt x="865454" y="719239"/>
                  </a:lnTo>
                  <a:lnTo>
                    <a:pt x="656755" y="510540"/>
                  </a:lnTo>
                  <a:lnTo>
                    <a:pt x="674039" y="472211"/>
                  </a:lnTo>
                  <a:lnTo>
                    <a:pt x="686536" y="432079"/>
                  </a:lnTo>
                  <a:lnTo>
                    <a:pt x="694131" y="390639"/>
                  </a:lnTo>
                  <a:lnTo>
                    <a:pt x="696696" y="348348"/>
                  </a:lnTo>
                  <a:lnTo>
                    <a:pt x="696569" y="339077"/>
                  </a:lnTo>
                  <a:lnTo>
                    <a:pt x="686765" y="265899"/>
                  </a:lnTo>
                  <a:lnTo>
                    <a:pt x="672833" y="221792"/>
                  </a:lnTo>
                  <a:lnTo>
                    <a:pt x="653224" y="179971"/>
                  </a:lnTo>
                  <a:lnTo>
                    <a:pt x="628243" y="141084"/>
                  </a:lnTo>
                  <a:lnTo>
                    <a:pt x="598182" y="105791"/>
                  </a:lnTo>
                  <a:lnTo>
                    <a:pt x="563308" y="74269"/>
                  </a:lnTo>
                  <a:lnTo>
                    <a:pt x="525106" y="48044"/>
                  </a:lnTo>
                  <a:lnTo>
                    <a:pt x="484073" y="27317"/>
                  </a:lnTo>
                  <a:lnTo>
                    <a:pt x="440626" y="12268"/>
                  </a:lnTo>
                  <a:lnTo>
                    <a:pt x="395579" y="3162"/>
                  </a:lnTo>
                  <a:lnTo>
                    <a:pt x="396303" y="3162"/>
                  </a:lnTo>
                  <a:lnTo>
                    <a:pt x="348335" y="0"/>
                  </a:lnTo>
                  <a:lnTo>
                    <a:pt x="301485" y="3162"/>
                  </a:lnTo>
                  <a:lnTo>
                    <a:pt x="256057" y="12471"/>
                  </a:lnTo>
                  <a:lnTo>
                    <a:pt x="212598" y="27584"/>
                  </a:lnTo>
                  <a:lnTo>
                    <a:pt x="171653" y="48196"/>
                  </a:lnTo>
                  <a:lnTo>
                    <a:pt x="133743" y="74002"/>
                  </a:lnTo>
                  <a:lnTo>
                    <a:pt x="99402" y="104686"/>
                  </a:lnTo>
                  <a:lnTo>
                    <a:pt x="69164" y="139928"/>
                  </a:lnTo>
                  <a:lnTo>
                    <a:pt x="43573" y="179400"/>
                  </a:lnTo>
                  <a:lnTo>
                    <a:pt x="15976" y="243344"/>
                  </a:lnTo>
                  <a:lnTo>
                    <a:pt x="1981" y="311645"/>
                  </a:lnTo>
                  <a:lnTo>
                    <a:pt x="0" y="348348"/>
                  </a:lnTo>
                  <a:lnTo>
                    <a:pt x="3124" y="394614"/>
                  </a:lnTo>
                  <a:lnTo>
                    <a:pt x="12471" y="440842"/>
                  </a:lnTo>
                  <a:lnTo>
                    <a:pt x="27419" y="483806"/>
                  </a:lnTo>
                  <a:lnTo>
                    <a:pt x="47625" y="524027"/>
                  </a:lnTo>
                  <a:lnTo>
                    <a:pt x="72682" y="561073"/>
                  </a:lnTo>
                  <a:lnTo>
                    <a:pt x="102146" y="594537"/>
                  </a:lnTo>
                  <a:lnTo>
                    <a:pt x="135610" y="624014"/>
                  </a:lnTo>
                  <a:lnTo>
                    <a:pt x="172669" y="649058"/>
                  </a:lnTo>
                  <a:lnTo>
                    <a:pt x="212877" y="669264"/>
                  </a:lnTo>
                  <a:lnTo>
                    <a:pt x="255841" y="684225"/>
                  </a:lnTo>
                  <a:lnTo>
                    <a:pt x="301142" y="693496"/>
                  </a:lnTo>
                  <a:lnTo>
                    <a:pt x="348335" y="696683"/>
                  </a:lnTo>
                  <a:lnTo>
                    <a:pt x="393890" y="693686"/>
                  </a:lnTo>
                  <a:lnTo>
                    <a:pt x="438353" y="684822"/>
                  </a:lnTo>
                  <a:lnTo>
                    <a:pt x="481164" y="670306"/>
                  </a:lnTo>
                  <a:lnTo>
                    <a:pt x="498373" y="661835"/>
                  </a:lnTo>
                  <a:lnTo>
                    <a:pt x="521754" y="650328"/>
                  </a:lnTo>
                  <a:lnTo>
                    <a:pt x="559549" y="625132"/>
                  </a:lnTo>
                  <a:lnTo>
                    <a:pt x="779183" y="844753"/>
                  </a:lnTo>
                  <a:lnTo>
                    <a:pt x="787095" y="851268"/>
                  </a:lnTo>
                  <a:lnTo>
                    <a:pt x="796036" y="856056"/>
                  </a:lnTo>
                  <a:lnTo>
                    <a:pt x="805726" y="859002"/>
                  </a:lnTo>
                  <a:lnTo>
                    <a:pt x="815962" y="860005"/>
                  </a:lnTo>
                  <a:lnTo>
                    <a:pt x="826185" y="859002"/>
                  </a:lnTo>
                  <a:lnTo>
                    <a:pt x="872515" y="824992"/>
                  </a:lnTo>
                  <a:lnTo>
                    <a:pt x="896467" y="795312"/>
                  </a:lnTo>
                  <a:lnTo>
                    <a:pt x="900290" y="77567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/>
          <p:nvPr/>
        </p:nvSpPr>
        <p:spPr>
          <a:xfrm>
            <a:off x="13009421" y="9276815"/>
            <a:ext cx="1047115" cy="711835"/>
          </a:xfrm>
          <a:custGeom>
            <a:avLst/>
            <a:gdLst/>
            <a:ahLst/>
            <a:cxnLst/>
            <a:rect l="l" t="t" r="r" b="b"/>
            <a:pathLst>
              <a:path w="1047115" h="711834">
                <a:moveTo>
                  <a:pt x="178669" y="350345"/>
                </a:moveTo>
                <a:lnTo>
                  <a:pt x="5920" y="377213"/>
                </a:lnTo>
                <a:lnTo>
                  <a:pt x="0" y="385307"/>
                </a:lnTo>
                <a:lnTo>
                  <a:pt x="22" y="387784"/>
                </a:lnTo>
                <a:lnTo>
                  <a:pt x="49416" y="705444"/>
                </a:lnTo>
                <a:lnTo>
                  <a:pt x="56495" y="711318"/>
                </a:lnTo>
                <a:lnTo>
                  <a:pt x="65907" y="711318"/>
                </a:lnTo>
                <a:lnTo>
                  <a:pt x="67133" y="711109"/>
                </a:lnTo>
                <a:lnTo>
                  <a:pt x="230804" y="685675"/>
                </a:lnTo>
                <a:lnTo>
                  <a:pt x="237984" y="683825"/>
                </a:lnTo>
                <a:lnTo>
                  <a:pt x="244565" y="680658"/>
                </a:lnTo>
                <a:lnTo>
                  <a:pt x="250396" y="676264"/>
                </a:lnTo>
                <a:lnTo>
                  <a:pt x="250921" y="675675"/>
                </a:lnTo>
                <a:lnTo>
                  <a:pt x="78463" y="675675"/>
                </a:lnTo>
                <a:lnTo>
                  <a:pt x="36558" y="406123"/>
                </a:lnTo>
                <a:lnTo>
                  <a:pt x="184449" y="383182"/>
                </a:lnTo>
                <a:lnTo>
                  <a:pt x="221732" y="383182"/>
                </a:lnTo>
                <a:lnTo>
                  <a:pt x="221495" y="381653"/>
                </a:lnTo>
                <a:lnTo>
                  <a:pt x="216425" y="367746"/>
                </a:lnTo>
                <a:lnTo>
                  <a:pt x="207123" y="357559"/>
                </a:lnTo>
                <a:lnTo>
                  <a:pt x="207586" y="357559"/>
                </a:lnTo>
                <a:lnTo>
                  <a:pt x="193930" y="351086"/>
                </a:lnTo>
                <a:lnTo>
                  <a:pt x="195488" y="351086"/>
                </a:lnTo>
                <a:lnTo>
                  <a:pt x="178669" y="350345"/>
                </a:lnTo>
                <a:close/>
              </a:path>
              <a:path w="1047115" h="711834">
                <a:moveTo>
                  <a:pt x="431057" y="615325"/>
                </a:moveTo>
                <a:lnTo>
                  <a:pt x="285453" y="615325"/>
                </a:lnTo>
                <a:lnTo>
                  <a:pt x="312395" y="615630"/>
                </a:lnTo>
                <a:lnTo>
                  <a:pt x="339326" y="618259"/>
                </a:lnTo>
                <a:lnTo>
                  <a:pt x="366600" y="623227"/>
                </a:lnTo>
                <a:lnTo>
                  <a:pt x="410110" y="642849"/>
                </a:lnTo>
                <a:lnTo>
                  <a:pt x="460162" y="662263"/>
                </a:lnTo>
                <a:lnTo>
                  <a:pt x="509799" y="675675"/>
                </a:lnTo>
                <a:lnTo>
                  <a:pt x="512084" y="676264"/>
                </a:lnTo>
                <a:lnTo>
                  <a:pt x="564458" y="684639"/>
                </a:lnTo>
                <a:lnTo>
                  <a:pt x="617504" y="687455"/>
                </a:lnTo>
                <a:lnTo>
                  <a:pt x="645634" y="686658"/>
                </a:lnTo>
                <a:lnTo>
                  <a:pt x="701454" y="680259"/>
                </a:lnTo>
                <a:lnTo>
                  <a:pt x="747919" y="669152"/>
                </a:lnTo>
                <a:lnTo>
                  <a:pt x="785786" y="654175"/>
                </a:lnTo>
                <a:lnTo>
                  <a:pt x="621430" y="654175"/>
                </a:lnTo>
                <a:lnTo>
                  <a:pt x="570916" y="651867"/>
                </a:lnTo>
                <a:lnTo>
                  <a:pt x="520771" y="644116"/>
                </a:lnTo>
                <a:lnTo>
                  <a:pt x="471538" y="630976"/>
                </a:lnTo>
                <a:lnTo>
                  <a:pt x="431057" y="615325"/>
                </a:lnTo>
                <a:close/>
              </a:path>
              <a:path w="1047115" h="711834">
                <a:moveTo>
                  <a:pt x="221732" y="383182"/>
                </a:moveTo>
                <a:lnTo>
                  <a:pt x="186512" y="383182"/>
                </a:lnTo>
                <a:lnTo>
                  <a:pt x="188302" y="384710"/>
                </a:lnTo>
                <a:lnTo>
                  <a:pt x="229453" y="649393"/>
                </a:lnTo>
                <a:lnTo>
                  <a:pt x="229041" y="650242"/>
                </a:lnTo>
                <a:lnTo>
                  <a:pt x="228940" y="650451"/>
                </a:lnTo>
                <a:lnTo>
                  <a:pt x="228112" y="651594"/>
                </a:lnTo>
                <a:lnTo>
                  <a:pt x="227872" y="651867"/>
                </a:lnTo>
                <a:lnTo>
                  <a:pt x="227128" y="652566"/>
                </a:lnTo>
                <a:lnTo>
                  <a:pt x="78463" y="675675"/>
                </a:lnTo>
                <a:lnTo>
                  <a:pt x="250921" y="675675"/>
                </a:lnTo>
                <a:lnTo>
                  <a:pt x="262484" y="649393"/>
                </a:lnTo>
                <a:lnTo>
                  <a:pt x="262184" y="644116"/>
                </a:lnTo>
                <a:lnTo>
                  <a:pt x="262112" y="642849"/>
                </a:lnTo>
                <a:lnTo>
                  <a:pt x="258143" y="617331"/>
                </a:lnTo>
                <a:lnTo>
                  <a:pt x="285453" y="615325"/>
                </a:lnTo>
                <a:lnTo>
                  <a:pt x="431057" y="615325"/>
                </a:lnTo>
                <a:lnTo>
                  <a:pt x="423761" y="612504"/>
                </a:lnTo>
                <a:lnTo>
                  <a:pt x="377668" y="591730"/>
                </a:lnTo>
                <a:lnTo>
                  <a:pt x="376632" y="591385"/>
                </a:lnTo>
                <a:lnTo>
                  <a:pt x="375564" y="591133"/>
                </a:lnTo>
                <a:lnTo>
                  <a:pt x="344731" y="585407"/>
                </a:lnTo>
                <a:lnTo>
                  <a:pt x="334984" y="584442"/>
                </a:lnTo>
                <a:lnTo>
                  <a:pt x="253023" y="584442"/>
                </a:lnTo>
                <a:lnTo>
                  <a:pt x="229463" y="432950"/>
                </a:lnTo>
                <a:lnTo>
                  <a:pt x="251186" y="426212"/>
                </a:lnTo>
                <a:lnTo>
                  <a:pt x="261158" y="423008"/>
                </a:lnTo>
                <a:lnTo>
                  <a:pt x="305932" y="408313"/>
                </a:lnTo>
                <a:lnTo>
                  <a:pt x="335196" y="399726"/>
                </a:lnTo>
                <a:lnTo>
                  <a:pt x="224301" y="399726"/>
                </a:lnTo>
                <a:lnTo>
                  <a:pt x="222713" y="389496"/>
                </a:lnTo>
                <a:lnTo>
                  <a:pt x="222599" y="388763"/>
                </a:lnTo>
                <a:lnTo>
                  <a:pt x="222553" y="388469"/>
                </a:lnTo>
                <a:lnTo>
                  <a:pt x="222447" y="387784"/>
                </a:lnTo>
                <a:lnTo>
                  <a:pt x="222362" y="387234"/>
                </a:lnTo>
                <a:lnTo>
                  <a:pt x="222248" y="386501"/>
                </a:lnTo>
                <a:lnTo>
                  <a:pt x="222137" y="385789"/>
                </a:lnTo>
                <a:lnTo>
                  <a:pt x="222062" y="385307"/>
                </a:lnTo>
                <a:lnTo>
                  <a:pt x="221970" y="384710"/>
                </a:lnTo>
                <a:lnTo>
                  <a:pt x="221903" y="384282"/>
                </a:lnTo>
                <a:lnTo>
                  <a:pt x="221787" y="383532"/>
                </a:lnTo>
                <a:lnTo>
                  <a:pt x="221732" y="383182"/>
                </a:lnTo>
                <a:close/>
              </a:path>
              <a:path w="1047115" h="711834">
                <a:moveTo>
                  <a:pt x="1045994" y="380487"/>
                </a:moveTo>
                <a:lnTo>
                  <a:pt x="1000400" y="380487"/>
                </a:lnTo>
                <a:lnTo>
                  <a:pt x="1014120" y="383663"/>
                </a:lnTo>
                <a:lnTo>
                  <a:pt x="1011910" y="401881"/>
                </a:lnTo>
                <a:lnTo>
                  <a:pt x="992996" y="453804"/>
                </a:lnTo>
                <a:lnTo>
                  <a:pt x="926153" y="529073"/>
                </a:lnTo>
                <a:lnTo>
                  <a:pt x="873379" y="568840"/>
                </a:lnTo>
                <a:lnTo>
                  <a:pt x="822791" y="599196"/>
                </a:lnTo>
                <a:lnTo>
                  <a:pt x="779780" y="620498"/>
                </a:lnTo>
                <a:lnTo>
                  <a:pt x="738055" y="637373"/>
                </a:lnTo>
                <a:lnTo>
                  <a:pt x="671057" y="651111"/>
                </a:lnTo>
                <a:lnTo>
                  <a:pt x="669792" y="651111"/>
                </a:lnTo>
                <a:lnTo>
                  <a:pt x="621430" y="654175"/>
                </a:lnTo>
                <a:lnTo>
                  <a:pt x="785786" y="654175"/>
                </a:lnTo>
                <a:lnTo>
                  <a:pt x="792027" y="651594"/>
                </a:lnTo>
                <a:lnTo>
                  <a:pt x="837610" y="629188"/>
                </a:lnTo>
                <a:lnTo>
                  <a:pt x="891400" y="596978"/>
                </a:lnTo>
                <a:lnTo>
                  <a:pt x="947789" y="554422"/>
                </a:lnTo>
                <a:lnTo>
                  <a:pt x="1001168" y="500979"/>
                </a:lnTo>
                <a:lnTo>
                  <a:pt x="1024278" y="465931"/>
                </a:lnTo>
                <a:lnTo>
                  <a:pt x="1039768" y="428111"/>
                </a:lnTo>
                <a:lnTo>
                  <a:pt x="1046911" y="393107"/>
                </a:lnTo>
                <a:lnTo>
                  <a:pt x="1046792" y="391464"/>
                </a:lnTo>
                <a:lnTo>
                  <a:pt x="1046754" y="390951"/>
                </a:lnTo>
                <a:lnTo>
                  <a:pt x="1046629" y="389223"/>
                </a:lnTo>
                <a:lnTo>
                  <a:pt x="1046507" y="387543"/>
                </a:lnTo>
                <a:lnTo>
                  <a:pt x="1046392" y="385967"/>
                </a:lnTo>
                <a:lnTo>
                  <a:pt x="1046270" y="384282"/>
                </a:lnTo>
                <a:lnTo>
                  <a:pt x="1046162" y="382807"/>
                </a:lnTo>
                <a:lnTo>
                  <a:pt x="1046060" y="381398"/>
                </a:lnTo>
                <a:lnTo>
                  <a:pt x="1045994" y="380487"/>
                </a:lnTo>
                <a:close/>
              </a:path>
              <a:path w="1047115" h="711834">
                <a:moveTo>
                  <a:pt x="283879" y="582082"/>
                </a:moveTo>
                <a:lnTo>
                  <a:pt x="253023" y="584442"/>
                </a:lnTo>
                <a:lnTo>
                  <a:pt x="334984" y="584442"/>
                </a:lnTo>
                <a:lnTo>
                  <a:pt x="314309" y="582397"/>
                </a:lnTo>
                <a:lnTo>
                  <a:pt x="283879" y="582082"/>
                </a:lnTo>
                <a:close/>
              </a:path>
              <a:path w="1047115" h="711834">
                <a:moveTo>
                  <a:pt x="786967" y="385307"/>
                </a:moveTo>
                <a:lnTo>
                  <a:pt x="733095" y="385307"/>
                </a:lnTo>
                <a:lnTo>
                  <a:pt x="740484" y="385450"/>
                </a:lnTo>
                <a:lnTo>
                  <a:pt x="747133" y="387234"/>
                </a:lnTo>
                <a:lnTo>
                  <a:pt x="752411" y="390951"/>
                </a:lnTo>
                <a:lnTo>
                  <a:pt x="757475" y="400338"/>
                </a:lnTo>
                <a:lnTo>
                  <a:pt x="759391" y="412253"/>
                </a:lnTo>
                <a:lnTo>
                  <a:pt x="758817" y="423008"/>
                </a:lnTo>
                <a:lnTo>
                  <a:pt x="758741" y="424425"/>
                </a:lnTo>
                <a:lnTo>
                  <a:pt x="756107" y="434583"/>
                </a:lnTo>
                <a:lnTo>
                  <a:pt x="749934" y="442592"/>
                </a:lnTo>
                <a:lnTo>
                  <a:pt x="733896" y="452717"/>
                </a:lnTo>
                <a:lnTo>
                  <a:pt x="703314" y="464078"/>
                </a:lnTo>
                <a:lnTo>
                  <a:pt x="703183" y="464078"/>
                </a:lnTo>
                <a:lnTo>
                  <a:pt x="654403" y="475461"/>
                </a:lnTo>
                <a:lnTo>
                  <a:pt x="631035" y="479050"/>
                </a:lnTo>
                <a:lnTo>
                  <a:pt x="611305" y="480836"/>
                </a:lnTo>
                <a:lnTo>
                  <a:pt x="594716" y="481482"/>
                </a:lnTo>
                <a:lnTo>
                  <a:pt x="585138" y="481482"/>
                </a:lnTo>
                <a:lnTo>
                  <a:pt x="579897" y="481699"/>
                </a:lnTo>
                <a:lnTo>
                  <a:pt x="573004" y="483294"/>
                </a:lnTo>
                <a:lnTo>
                  <a:pt x="566702" y="487708"/>
                </a:lnTo>
                <a:lnTo>
                  <a:pt x="563233" y="496382"/>
                </a:lnTo>
                <a:lnTo>
                  <a:pt x="564493" y="504717"/>
                </a:lnTo>
                <a:lnTo>
                  <a:pt x="564558" y="505146"/>
                </a:lnTo>
                <a:lnTo>
                  <a:pt x="564633" y="505643"/>
                </a:lnTo>
                <a:lnTo>
                  <a:pt x="569817" y="511409"/>
                </a:lnTo>
                <a:lnTo>
                  <a:pt x="576371" y="514586"/>
                </a:lnTo>
                <a:lnTo>
                  <a:pt x="583081" y="516403"/>
                </a:lnTo>
                <a:lnTo>
                  <a:pt x="583578" y="516403"/>
                </a:lnTo>
                <a:lnTo>
                  <a:pt x="584688" y="516842"/>
                </a:lnTo>
                <a:lnTo>
                  <a:pt x="585254" y="517041"/>
                </a:lnTo>
                <a:lnTo>
                  <a:pt x="585829" y="517209"/>
                </a:lnTo>
                <a:lnTo>
                  <a:pt x="640881" y="527896"/>
                </a:lnTo>
                <a:lnTo>
                  <a:pt x="696503" y="529441"/>
                </a:lnTo>
                <a:lnTo>
                  <a:pt x="751357" y="521921"/>
                </a:lnTo>
                <a:lnTo>
                  <a:pt x="804922" y="505146"/>
                </a:lnTo>
                <a:lnTo>
                  <a:pt x="806126" y="504717"/>
                </a:lnTo>
                <a:lnTo>
                  <a:pt x="828864" y="493827"/>
                </a:lnTo>
                <a:lnTo>
                  <a:pt x="719700" y="493827"/>
                </a:lnTo>
                <a:lnTo>
                  <a:pt x="745031" y="484171"/>
                </a:lnTo>
                <a:lnTo>
                  <a:pt x="778333" y="461008"/>
                </a:lnTo>
                <a:lnTo>
                  <a:pt x="792670" y="409543"/>
                </a:lnTo>
                <a:lnTo>
                  <a:pt x="788449" y="387784"/>
                </a:lnTo>
                <a:lnTo>
                  <a:pt x="787362" y="385967"/>
                </a:lnTo>
                <a:lnTo>
                  <a:pt x="787255" y="385789"/>
                </a:lnTo>
                <a:lnTo>
                  <a:pt x="787130" y="385579"/>
                </a:lnTo>
                <a:lnTo>
                  <a:pt x="787052" y="385450"/>
                </a:lnTo>
                <a:lnTo>
                  <a:pt x="786967" y="385307"/>
                </a:lnTo>
                <a:close/>
              </a:path>
              <a:path w="1047115" h="711834">
                <a:moveTo>
                  <a:pt x="909987" y="131985"/>
                </a:moveTo>
                <a:lnTo>
                  <a:pt x="876711" y="131985"/>
                </a:lnTo>
                <a:lnTo>
                  <a:pt x="876711" y="425044"/>
                </a:lnTo>
                <a:lnTo>
                  <a:pt x="857315" y="439358"/>
                </a:lnTo>
                <a:lnTo>
                  <a:pt x="837021" y="452280"/>
                </a:lnTo>
                <a:lnTo>
                  <a:pt x="815933" y="463736"/>
                </a:lnTo>
                <a:lnTo>
                  <a:pt x="794158" y="473650"/>
                </a:lnTo>
                <a:lnTo>
                  <a:pt x="793310" y="473922"/>
                </a:lnTo>
                <a:lnTo>
                  <a:pt x="792472" y="474226"/>
                </a:lnTo>
                <a:lnTo>
                  <a:pt x="756103" y="486511"/>
                </a:lnTo>
                <a:lnTo>
                  <a:pt x="719700" y="493827"/>
                </a:lnTo>
                <a:lnTo>
                  <a:pt x="828864" y="493827"/>
                </a:lnTo>
                <a:lnTo>
                  <a:pt x="844142" y="486511"/>
                </a:lnTo>
                <a:lnTo>
                  <a:pt x="880043" y="464078"/>
                </a:lnTo>
                <a:lnTo>
                  <a:pt x="913349" y="437757"/>
                </a:lnTo>
                <a:lnTo>
                  <a:pt x="943578" y="407882"/>
                </a:lnTo>
                <a:lnTo>
                  <a:pt x="958581" y="394878"/>
                </a:lnTo>
                <a:lnTo>
                  <a:pt x="909987" y="394878"/>
                </a:lnTo>
                <a:lnTo>
                  <a:pt x="909987" y="131985"/>
                </a:lnTo>
                <a:close/>
              </a:path>
              <a:path w="1047115" h="711834">
                <a:moveTo>
                  <a:pt x="785470" y="382807"/>
                </a:moveTo>
                <a:lnTo>
                  <a:pt x="435256" y="382807"/>
                </a:lnTo>
                <a:lnTo>
                  <a:pt x="456966" y="383182"/>
                </a:lnTo>
                <a:lnTo>
                  <a:pt x="452903" y="383182"/>
                </a:lnTo>
                <a:lnTo>
                  <a:pt x="466433" y="384282"/>
                </a:lnTo>
                <a:lnTo>
                  <a:pt x="465852" y="384282"/>
                </a:lnTo>
                <a:lnTo>
                  <a:pt x="490465" y="387543"/>
                </a:lnTo>
                <a:lnTo>
                  <a:pt x="503960" y="389223"/>
                </a:lnTo>
                <a:lnTo>
                  <a:pt x="524149" y="391464"/>
                </a:lnTo>
                <a:lnTo>
                  <a:pt x="551851" y="394103"/>
                </a:lnTo>
                <a:lnTo>
                  <a:pt x="561945" y="395684"/>
                </a:lnTo>
                <a:lnTo>
                  <a:pt x="590040" y="399570"/>
                </a:lnTo>
                <a:lnTo>
                  <a:pt x="626180" y="401881"/>
                </a:lnTo>
                <a:lnTo>
                  <a:pt x="666717" y="399570"/>
                </a:lnTo>
                <a:lnTo>
                  <a:pt x="667916" y="399570"/>
                </a:lnTo>
                <a:lnTo>
                  <a:pt x="714454" y="389223"/>
                </a:lnTo>
                <a:lnTo>
                  <a:pt x="716792" y="388469"/>
                </a:lnTo>
                <a:lnTo>
                  <a:pt x="719111" y="387784"/>
                </a:lnTo>
                <a:lnTo>
                  <a:pt x="721071" y="387234"/>
                </a:lnTo>
                <a:lnTo>
                  <a:pt x="724569" y="386501"/>
                </a:lnTo>
                <a:lnTo>
                  <a:pt x="724393" y="386501"/>
                </a:lnTo>
                <a:lnTo>
                  <a:pt x="733095" y="385307"/>
                </a:lnTo>
                <a:lnTo>
                  <a:pt x="786967" y="385307"/>
                </a:lnTo>
                <a:lnTo>
                  <a:pt x="785470" y="382807"/>
                </a:lnTo>
                <a:close/>
              </a:path>
              <a:path w="1047115" h="711834">
                <a:moveTo>
                  <a:pt x="730945" y="0"/>
                </a:moveTo>
                <a:lnTo>
                  <a:pt x="540784" y="0"/>
                </a:lnTo>
                <a:lnTo>
                  <a:pt x="533339" y="7455"/>
                </a:lnTo>
                <a:lnTo>
                  <a:pt x="533339" y="188036"/>
                </a:lnTo>
                <a:lnTo>
                  <a:pt x="369009" y="188036"/>
                </a:lnTo>
                <a:lnTo>
                  <a:pt x="361554" y="195491"/>
                </a:lnTo>
                <a:lnTo>
                  <a:pt x="361554" y="358617"/>
                </a:lnTo>
                <a:lnTo>
                  <a:pt x="341529" y="363527"/>
                </a:lnTo>
                <a:lnTo>
                  <a:pt x="317890" y="369997"/>
                </a:lnTo>
                <a:lnTo>
                  <a:pt x="290583" y="378240"/>
                </a:lnTo>
                <a:lnTo>
                  <a:pt x="251643" y="391115"/>
                </a:lnTo>
                <a:lnTo>
                  <a:pt x="243048" y="393885"/>
                </a:lnTo>
                <a:lnTo>
                  <a:pt x="224301" y="399726"/>
                </a:lnTo>
                <a:lnTo>
                  <a:pt x="335196" y="399726"/>
                </a:lnTo>
                <a:lnTo>
                  <a:pt x="335726" y="399570"/>
                </a:lnTo>
                <a:lnTo>
                  <a:pt x="361325" y="392901"/>
                </a:lnTo>
                <a:lnTo>
                  <a:pt x="380925" y="388469"/>
                </a:lnTo>
                <a:lnTo>
                  <a:pt x="380787" y="388469"/>
                </a:lnTo>
                <a:lnTo>
                  <a:pt x="394615" y="385789"/>
                </a:lnTo>
                <a:lnTo>
                  <a:pt x="403694" y="384282"/>
                </a:lnTo>
                <a:lnTo>
                  <a:pt x="409105" y="383532"/>
                </a:lnTo>
                <a:lnTo>
                  <a:pt x="410850" y="383328"/>
                </a:lnTo>
                <a:lnTo>
                  <a:pt x="435256" y="382807"/>
                </a:lnTo>
                <a:lnTo>
                  <a:pt x="785470" y="382807"/>
                </a:lnTo>
                <a:lnTo>
                  <a:pt x="776928" y="368538"/>
                </a:lnTo>
                <a:lnTo>
                  <a:pt x="625426" y="368538"/>
                </a:lnTo>
                <a:lnTo>
                  <a:pt x="592658" y="366356"/>
                </a:lnTo>
                <a:lnTo>
                  <a:pt x="567045" y="362805"/>
                </a:lnTo>
                <a:lnTo>
                  <a:pt x="566615" y="362805"/>
                </a:lnTo>
                <a:lnTo>
                  <a:pt x="566615" y="358931"/>
                </a:lnTo>
                <a:lnTo>
                  <a:pt x="533339" y="358931"/>
                </a:lnTo>
                <a:lnTo>
                  <a:pt x="520247" y="357559"/>
                </a:lnTo>
                <a:lnTo>
                  <a:pt x="519906" y="357559"/>
                </a:lnTo>
                <a:lnTo>
                  <a:pt x="503414" y="355638"/>
                </a:lnTo>
                <a:lnTo>
                  <a:pt x="475609" y="351999"/>
                </a:lnTo>
                <a:lnTo>
                  <a:pt x="394820" y="351999"/>
                </a:lnTo>
                <a:lnTo>
                  <a:pt x="394820" y="221323"/>
                </a:lnTo>
                <a:lnTo>
                  <a:pt x="566615" y="221323"/>
                </a:lnTo>
                <a:lnTo>
                  <a:pt x="566615" y="33276"/>
                </a:lnTo>
                <a:lnTo>
                  <a:pt x="738390" y="33276"/>
                </a:lnTo>
                <a:lnTo>
                  <a:pt x="738390" y="7455"/>
                </a:lnTo>
                <a:lnTo>
                  <a:pt x="730945" y="0"/>
                </a:lnTo>
                <a:close/>
              </a:path>
              <a:path w="1047115" h="711834">
                <a:moveTo>
                  <a:pt x="990360" y="347134"/>
                </a:moveTo>
                <a:lnTo>
                  <a:pt x="956433" y="356121"/>
                </a:lnTo>
                <a:lnTo>
                  <a:pt x="918877" y="385579"/>
                </a:lnTo>
                <a:lnTo>
                  <a:pt x="916008" y="388763"/>
                </a:lnTo>
                <a:lnTo>
                  <a:pt x="912982" y="391810"/>
                </a:lnTo>
                <a:lnTo>
                  <a:pt x="909987" y="394878"/>
                </a:lnTo>
                <a:lnTo>
                  <a:pt x="958581" y="394878"/>
                </a:lnTo>
                <a:lnTo>
                  <a:pt x="964789" y="389496"/>
                </a:lnTo>
                <a:lnTo>
                  <a:pt x="983843" y="381398"/>
                </a:lnTo>
                <a:lnTo>
                  <a:pt x="1000400" y="380487"/>
                </a:lnTo>
                <a:lnTo>
                  <a:pt x="1045994" y="380487"/>
                </a:lnTo>
                <a:lnTo>
                  <a:pt x="1045231" y="369997"/>
                </a:lnTo>
                <a:lnTo>
                  <a:pt x="1045108" y="368302"/>
                </a:lnTo>
                <a:lnTo>
                  <a:pt x="1045067" y="367746"/>
                </a:lnTo>
                <a:lnTo>
                  <a:pt x="1044980" y="366542"/>
                </a:lnTo>
                <a:lnTo>
                  <a:pt x="1043480" y="361926"/>
                </a:lnTo>
                <a:lnTo>
                  <a:pt x="1040056" y="358208"/>
                </a:lnTo>
                <a:lnTo>
                  <a:pt x="1035606" y="356334"/>
                </a:lnTo>
                <a:lnTo>
                  <a:pt x="1017916" y="350125"/>
                </a:lnTo>
                <a:lnTo>
                  <a:pt x="1018345" y="350125"/>
                </a:lnTo>
                <a:lnTo>
                  <a:pt x="990360" y="347134"/>
                </a:lnTo>
                <a:close/>
              </a:path>
              <a:path w="1047115" h="711834">
                <a:moveTo>
                  <a:pt x="762212" y="357559"/>
                </a:moveTo>
                <a:lnTo>
                  <a:pt x="704234" y="357559"/>
                </a:lnTo>
                <a:lnTo>
                  <a:pt x="663301" y="366542"/>
                </a:lnTo>
                <a:lnTo>
                  <a:pt x="625426" y="368538"/>
                </a:lnTo>
                <a:lnTo>
                  <a:pt x="776928" y="368538"/>
                </a:lnTo>
                <a:lnTo>
                  <a:pt x="776787" y="368302"/>
                </a:lnTo>
                <a:lnTo>
                  <a:pt x="770313" y="362464"/>
                </a:lnTo>
                <a:lnTo>
                  <a:pt x="762212" y="357559"/>
                </a:lnTo>
                <a:close/>
              </a:path>
              <a:path w="1047115" h="711834">
                <a:moveTo>
                  <a:pt x="566615" y="221323"/>
                </a:moveTo>
                <a:lnTo>
                  <a:pt x="533339" y="221323"/>
                </a:lnTo>
                <a:lnTo>
                  <a:pt x="533339" y="358931"/>
                </a:lnTo>
                <a:lnTo>
                  <a:pt x="566615" y="358931"/>
                </a:lnTo>
                <a:lnTo>
                  <a:pt x="566615" y="221323"/>
                </a:lnTo>
                <a:close/>
              </a:path>
              <a:path w="1047115" h="711834">
                <a:moveTo>
                  <a:pt x="738390" y="33276"/>
                </a:moveTo>
                <a:lnTo>
                  <a:pt x="705114" y="33276"/>
                </a:lnTo>
                <a:lnTo>
                  <a:pt x="705114" y="357559"/>
                </a:lnTo>
                <a:lnTo>
                  <a:pt x="762444" y="357559"/>
                </a:lnTo>
                <a:lnTo>
                  <a:pt x="751319" y="353657"/>
                </a:lnTo>
                <a:lnTo>
                  <a:pt x="738471" y="351999"/>
                </a:lnTo>
                <a:lnTo>
                  <a:pt x="738390" y="131985"/>
                </a:lnTo>
                <a:lnTo>
                  <a:pt x="909987" y="131985"/>
                </a:lnTo>
                <a:lnTo>
                  <a:pt x="909987" y="106164"/>
                </a:lnTo>
                <a:lnTo>
                  <a:pt x="902542" y="98709"/>
                </a:lnTo>
                <a:lnTo>
                  <a:pt x="738390" y="98709"/>
                </a:lnTo>
                <a:lnTo>
                  <a:pt x="738390" y="33276"/>
                </a:lnTo>
                <a:close/>
              </a:path>
              <a:path w="1047115" h="711834">
                <a:moveTo>
                  <a:pt x="435812" y="349563"/>
                </a:moveTo>
                <a:lnTo>
                  <a:pt x="409029" y="350125"/>
                </a:lnTo>
                <a:lnTo>
                  <a:pt x="403688" y="350586"/>
                </a:lnTo>
                <a:lnTo>
                  <a:pt x="394820" y="351999"/>
                </a:lnTo>
                <a:lnTo>
                  <a:pt x="475609" y="351999"/>
                </a:lnTo>
                <a:lnTo>
                  <a:pt x="468569" y="351086"/>
                </a:lnTo>
                <a:lnTo>
                  <a:pt x="454189" y="349912"/>
                </a:lnTo>
                <a:lnTo>
                  <a:pt x="435812" y="349563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object 101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8977376" y="2934612"/>
            <a:ext cx="957303" cy="94284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4321403" y="7621989"/>
            <a:ext cx="1142616" cy="907751"/>
          </a:xfrm>
          <a:prstGeom prst="rect">
            <a:avLst/>
          </a:prstGeom>
        </p:spPr>
      </p:pic>
      <p:sp>
        <p:nvSpPr>
          <p:cNvPr id="103" name="object 103"/>
          <p:cNvSpPr/>
          <p:nvPr/>
        </p:nvSpPr>
        <p:spPr>
          <a:xfrm>
            <a:off x="17068271" y="9519394"/>
            <a:ext cx="337820" cy="503555"/>
          </a:xfrm>
          <a:custGeom>
            <a:avLst/>
            <a:gdLst/>
            <a:ahLst/>
            <a:cxnLst/>
            <a:rect l="l" t="t" r="r" b="b"/>
            <a:pathLst>
              <a:path w="337819" h="503554">
                <a:moveTo>
                  <a:pt x="219333" y="0"/>
                </a:moveTo>
                <a:lnTo>
                  <a:pt x="176157" y="8739"/>
                </a:lnTo>
                <a:lnTo>
                  <a:pt x="140863" y="32556"/>
                </a:lnTo>
                <a:lnTo>
                  <a:pt x="117048" y="67851"/>
                </a:lnTo>
                <a:lnTo>
                  <a:pt x="108310" y="111022"/>
                </a:lnTo>
                <a:lnTo>
                  <a:pt x="109052" y="123988"/>
                </a:lnTo>
                <a:lnTo>
                  <a:pt x="120090" y="160927"/>
                </a:lnTo>
                <a:lnTo>
                  <a:pt x="143292" y="192080"/>
                </a:lnTo>
                <a:lnTo>
                  <a:pt x="175785" y="213260"/>
                </a:lnTo>
                <a:lnTo>
                  <a:pt x="187292" y="218139"/>
                </a:lnTo>
                <a:lnTo>
                  <a:pt x="175146" y="221113"/>
                </a:lnTo>
                <a:lnTo>
                  <a:pt x="125752" y="239849"/>
                </a:lnTo>
                <a:lnTo>
                  <a:pt x="75095" y="274364"/>
                </a:lnTo>
                <a:lnTo>
                  <a:pt x="47454" y="304808"/>
                </a:lnTo>
                <a:lnTo>
                  <a:pt x="26351" y="340803"/>
                </a:lnTo>
                <a:lnTo>
                  <a:pt x="11559" y="382845"/>
                </a:lnTo>
                <a:lnTo>
                  <a:pt x="2852" y="431430"/>
                </a:lnTo>
                <a:lnTo>
                  <a:pt x="0" y="487053"/>
                </a:lnTo>
                <a:lnTo>
                  <a:pt x="0" y="495827"/>
                </a:lnTo>
                <a:lnTo>
                  <a:pt x="7130" y="502968"/>
                </a:lnTo>
                <a:lnTo>
                  <a:pt x="24690" y="502968"/>
                </a:lnTo>
                <a:lnTo>
                  <a:pt x="31841" y="495827"/>
                </a:lnTo>
                <a:lnTo>
                  <a:pt x="31841" y="487053"/>
                </a:lnTo>
                <a:lnTo>
                  <a:pt x="37167" y="415876"/>
                </a:lnTo>
                <a:lnTo>
                  <a:pt x="51586" y="362521"/>
                </a:lnTo>
                <a:lnTo>
                  <a:pt x="72763" y="323667"/>
                </a:lnTo>
                <a:lnTo>
                  <a:pt x="126033" y="276180"/>
                </a:lnTo>
                <a:lnTo>
                  <a:pt x="173332" y="254326"/>
                </a:lnTo>
                <a:lnTo>
                  <a:pt x="196294" y="248976"/>
                </a:lnTo>
                <a:lnTo>
                  <a:pt x="195832" y="248976"/>
                </a:lnTo>
                <a:lnTo>
                  <a:pt x="219626" y="247133"/>
                </a:lnTo>
                <a:lnTo>
                  <a:pt x="326486" y="247133"/>
                </a:lnTo>
                <a:lnTo>
                  <a:pt x="313508" y="239849"/>
                </a:lnTo>
                <a:lnTo>
                  <a:pt x="297109" y="232147"/>
                </a:lnTo>
                <a:lnTo>
                  <a:pt x="280629" y="225894"/>
                </a:lnTo>
                <a:lnTo>
                  <a:pt x="264124" y="221113"/>
                </a:lnTo>
                <a:lnTo>
                  <a:pt x="251928" y="218139"/>
                </a:lnTo>
                <a:lnTo>
                  <a:pt x="251454" y="218139"/>
                </a:lnTo>
                <a:lnTo>
                  <a:pt x="262891" y="213260"/>
                </a:lnTo>
                <a:lnTo>
                  <a:pt x="280078" y="204079"/>
                </a:lnTo>
                <a:lnTo>
                  <a:pt x="295358" y="192080"/>
                </a:lnTo>
                <a:lnTo>
                  <a:pt x="296974" y="190308"/>
                </a:lnTo>
                <a:lnTo>
                  <a:pt x="219333" y="190308"/>
                </a:lnTo>
                <a:lnTo>
                  <a:pt x="197429" y="187275"/>
                </a:lnTo>
                <a:lnTo>
                  <a:pt x="161062" y="164850"/>
                </a:lnTo>
                <a:lnTo>
                  <a:pt x="142270" y="129349"/>
                </a:lnTo>
                <a:lnTo>
                  <a:pt x="140152" y="111022"/>
                </a:lnTo>
                <a:lnTo>
                  <a:pt x="146384" y="80234"/>
                </a:lnTo>
                <a:lnTo>
                  <a:pt x="163369" y="55062"/>
                </a:lnTo>
                <a:lnTo>
                  <a:pt x="188541" y="38075"/>
                </a:lnTo>
                <a:lnTo>
                  <a:pt x="219333" y="31841"/>
                </a:lnTo>
                <a:lnTo>
                  <a:pt x="296815" y="31841"/>
                </a:lnTo>
                <a:lnTo>
                  <a:pt x="262547" y="8739"/>
                </a:lnTo>
                <a:lnTo>
                  <a:pt x="219333" y="0"/>
                </a:lnTo>
                <a:close/>
              </a:path>
              <a:path w="337819" h="503554">
                <a:moveTo>
                  <a:pt x="326486" y="247133"/>
                </a:moveTo>
                <a:lnTo>
                  <a:pt x="219626" y="247133"/>
                </a:lnTo>
                <a:lnTo>
                  <a:pt x="243425" y="248976"/>
                </a:lnTo>
                <a:lnTo>
                  <a:pt x="242964" y="248976"/>
                </a:lnTo>
                <a:lnTo>
                  <a:pt x="265927" y="254326"/>
                </a:lnTo>
                <a:lnTo>
                  <a:pt x="289370" y="263394"/>
                </a:lnTo>
                <a:lnTo>
                  <a:pt x="313226" y="276180"/>
                </a:lnTo>
                <a:lnTo>
                  <a:pt x="315728" y="277698"/>
                </a:lnTo>
                <a:lnTo>
                  <a:pt x="318587" y="278515"/>
                </a:lnTo>
                <a:lnTo>
                  <a:pt x="327099" y="278515"/>
                </a:lnTo>
                <a:lnTo>
                  <a:pt x="332178" y="275646"/>
                </a:lnTo>
                <a:lnTo>
                  <a:pt x="335099" y="270839"/>
                </a:lnTo>
                <a:lnTo>
                  <a:pt x="337242" y="264902"/>
                </a:lnTo>
                <a:lnTo>
                  <a:pt x="336954" y="258808"/>
                </a:lnTo>
                <a:lnTo>
                  <a:pt x="334406" y="253264"/>
                </a:lnTo>
                <a:lnTo>
                  <a:pt x="329770" y="248976"/>
                </a:lnTo>
                <a:lnTo>
                  <a:pt x="326486" y="247133"/>
                </a:lnTo>
                <a:close/>
              </a:path>
              <a:path w="337819" h="503554">
                <a:moveTo>
                  <a:pt x="296815" y="31841"/>
                </a:moveTo>
                <a:lnTo>
                  <a:pt x="219333" y="31841"/>
                </a:lnTo>
                <a:lnTo>
                  <a:pt x="250164" y="38075"/>
                </a:lnTo>
                <a:lnTo>
                  <a:pt x="275369" y="55062"/>
                </a:lnTo>
                <a:lnTo>
                  <a:pt x="292378" y="80234"/>
                </a:lnTo>
                <a:lnTo>
                  <a:pt x="298619" y="111022"/>
                </a:lnTo>
                <a:lnTo>
                  <a:pt x="298087" y="120294"/>
                </a:lnTo>
                <a:lnTo>
                  <a:pt x="277632" y="164850"/>
                </a:lnTo>
                <a:lnTo>
                  <a:pt x="241203" y="187275"/>
                </a:lnTo>
                <a:lnTo>
                  <a:pt x="219333" y="190308"/>
                </a:lnTo>
                <a:lnTo>
                  <a:pt x="296974" y="190308"/>
                </a:lnTo>
                <a:lnTo>
                  <a:pt x="323811" y="148985"/>
                </a:lnTo>
                <a:lnTo>
                  <a:pt x="330461" y="111022"/>
                </a:lnTo>
                <a:lnTo>
                  <a:pt x="321714" y="67851"/>
                </a:lnTo>
                <a:lnTo>
                  <a:pt x="297875" y="32556"/>
                </a:lnTo>
                <a:lnTo>
                  <a:pt x="296815" y="3184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7391710" y="9519405"/>
            <a:ext cx="762635" cy="503555"/>
          </a:xfrm>
          <a:custGeom>
            <a:avLst/>
            <a:gdLst/>
            <a:ahLst/>
            <a:cxnLst/>
            <a:rect l="l" t="t" r="r" b="b"/>
            <a:pathLst>
              <a:path w="762634" h="503554">
                <a:moveTo>
                  <a:pt x="439280" y="487045"/>
                </a:moveTo>
                <a:lnTo>
                  <a:pt x="436435" y="431431"/>
                </a:lnTo>
                <a:lnTo>
                  <a:pt x="427723" y="382841"/>
                </a:lnTo>
                <a:lnTo>
                  <a:pt x="412927" y="340804"/>
                </a:lnTo>
                <a:lnTo>
                  <a:pt x="391820" y="304800"/>
                </a:lnTo>
                <a:lnTo>
                  <a:pt x="364172" y="274358"/>
                </a:lnTo>
                <a:lnTo>
                  <a:pt x="329768" y="248970"/>
                </a:lnTo>
                <a:lnTo>
                  <a:pt x="326466" y="247116"/>
                </a:lnTo>
                <a:lnTo>
                  <a:pt x="313512" y="239839"/>
                </a:lnTo>
                <a:lnTo>
                  <a:pt x="297116" y="232143"/>
                </a:lnTo>
                <a:lnTo>
                  <a:pt x="280631" y="225894"/>
                </a:lnTo>
                <a:lnTo>
                  <a:pt x="264121" y="221107"/>
                </a:lnTo>
                <a:lnTo>
                  <a:pt x="251929" y="218135"/>
                </a:lnTo>
                <a:lnTo>
                  <a:pt x="251447" y="218135"/>
                </a:lnTo>
                <a:lnTo>
                  <a:pt x="262890" y="213258"/>
                </a:lnTo>
                <a:lnTo>
                  <a:pt x="295363" y="192074"/>
                </a:lnTo>
                <a:lnTo>
                  <a:pt x="318668" y="160921"/>
                </a:lnTo>
                <a:lnTo>
                  <a:pt x="329717" y="123990"/>
                </a:lnTo>
                <a:lnTo>
                  <a:pt x="330454" y="111023"/>
                </a:lnTo>
                <a:lnTo>
                  <a:pt x="321716" y="67843"/>
                </a:lnTo>
                <a:lnTo>
                  <a:pt x="298615" y="33642"/>
                </a:lnTo>
                <a:lnTo>
                  <a:pt x="298615" y="111023"/>
                </a:lnTo>
                <a:lnTo>
                  <a:pt x="298081" y="120294"/>
                </a:lnTo>
                <a:lnTo>
                  <a:pt x="277634" y="164846"/>
                </a:lnTo>
                <a:lnTo>
                  <a:pt x="241198" y="187274"/>
                </a:lnTo>
                <a:lnTo>
                  <a:pt x="219329" y="190309"/>
                </a:lnTo>
                <a:lnTo>
                  <a:pt x="197434" y="187274"/>
                </a:lnTo>
                <a:lnTo>
                  <a:pt x="161061" y="164846"/>
                </a:lnTo>
                <a:lnTo>
                  <a:pt x="142278" y="129349"/>
                </a:lnTo>
                <a:lnTo>
                  <a:pt x="140144" y="111023"/>
                </a:lnTo>
                <a:lnTo>
                  <a:pt x="146380" y="80225"/>
                </a:lnTo>
                <a:lnTo>
                  <a:pt x="163372" y="55054"/>
                </a:lnTo>
                <a:lnTo>
                  <a:pt x="188544" y="38074"/>
                </a:lnTo>
                <a:lnTo>
                  <a:pt x="219329" y="31838"/>
                </a:lnTo>
                <a:lnTo>
                  <a:pt x="250164" y="38074"/>
                </a:lnTo>
                <a:lnTo>
                  <a:pt x="275374" y="55054"/>
                </a:lnTo>
                <a:lnTo>
                  <a:pt x="292379" y="80225"/>
                </a:lnTo>
                <a:lnTo>
                  <a:pt x="298615" y="111023"/>
                </a:lnTo>
                <a:lnTo>
                  <a:pt x="298615" y="33642"/>
                </a:lnTo>
                <a:lnTo>
                  <a:pt x="297878" y="32550"/>
                </a:lnTo>
                <a:lnTo>
                  <a:pt x="296811" y="31838"/>
                </a:lnTo>
                <a:lnTo>
                  <a:pt x="262547" y="8737"/>
                </a:lnTo>
                <a:lnTo>
                  <a:pt x="219329" y="0"/>
                </a:lnTo>
                <a:lnTo>
                  <a:pt x="176161" y="8737"/>
                </a:lnTo>
                <a:lnTo>
                  <a:pt x="140868" y="32550"/>
                </a:lnTo>
                <a:lnTo>
                  <a:pt x="117043" y="67843"/>
                </a:lnTo>
                <a:lnTo>
                  <a:pt x="108305" y="111023"/>
                </a:lnTo>
                <a:lnTo>
                  <a:pt x="109054" y="123990"/>
                </a:lnTo>
                <a:lnTo>
                  <a:pt x="120103" y="160921"/>
                </a:lnTo>
                <a:lnTo>
                  <a:pt x="143294" y="192074"/>
                </a:lnTo>
                <a:lnTo>
                  <a:pt x="175793" y="213258"/>
                </a:lnTo>
                <a:lnTo>
                  <a:pt x="187299" y="218135"/>
                </a:lnTo>
                <a:lnTo>
                  <a:pt x="175158" y="221107"/>
                </a:lnTo>
                <a:lnTo>
                  <a:pt x="125755" y="239839"/>
                </a:lnTo>
                <a:lnTo>
                  <a:pt x="75095" y="274358"/>
                </a:lnTo>
                <a:lnTo>
                  <a:pt x="47447" y="304800"/>
                </a:lnTo>
                <a:lnTo>
                  <a:pt x="26352" y="340804"/>
                </a:lnTo>
                <a:lnTo>
                  <a:pt x="11557" y="382841"/>
                </a:lnTo>
                <a:lnTo>
                  <a:pt x="2844" y="431431"/>
                </a:lnTo>
                <a:lnTo>
                  <a:pt x="0" y="487045"/>
                </a:lnTo>
                <a:lnTo>
                  <a:pt x="0" y="495820"/>
                </a:lnTo>
                <a:lnTo>
                  <a:pt x="7137" y="502970"/>
                </a:lnTo>
                <a:lnTo>
                  <a:pt x="24701" y="502970"/>
                </a:lnTo>
                <a:lnTo>
                  <a:pt x="31838" y="495820"/>
                </a:lnTo>
                <a:lnTo>
                  <a:pt x="31838" y="487045"/>
                </a:lnTo>
                <a:lnTo>
                  <a:pt x="37160" y="415874"/>
                </a:lnTo>
                <a:lnTo>
                  <a:pt x="51587" y="362521"/>
                </a:lnTo>
                <a:lnTo>
                  <a:pt x="72771" y="323659"/>
                </a:lnTo>
                <a:lnTo>
                  <a:pt x="126047" y="276161"/>
                </a:lnTo>
                <a:lnTo>
                  <a:pt x="173342" y="254317"/>
                </a:lnTo>
                <a:lnTo>
                  <a:pt x="196253" y="248970"/>
                </a:lnTo>
                <a:lnTo>
                  <a:pt x="195707" y="248970"/>
                </a:lnTo>
                <a:lnTo>
                  <a:pt x="219633" y="247116"/>
                </a:lnTo>
                <a:lnTo>
                  <a:pt x="243573" y="248970"/>
                </a:lnTo>
                <a:lnTo>
                  <a:pt x="243014" y="248970"/>
                </a:lnTo>
                <a:lnTo>
                  <a:pt x="265938" y="254317"/>
                </a:lnTo>
                <a:lnTo>
                  <a:pt x="313220" y="276161"/>
                </a:lnTo>
                <a:lnTo>
                  <a:pt x="366509" y="323659"/>
                </a:lnTo>
                <a:lnTo>
                  <a:pt x="387692" y="362521"/>
                </a:lnTo>
                <a:lnTo>
                  <a:pt x="402107" y="415874"/>
                </a:lnTo>
                <a:lnTo>
                  <a:pt x="407428" y="487045"/>
                </a:lnTo>
                <a:lnTo>
                  <a:pt x="407428" y="495820"/>
                </a:lnTo>
                <a:lnTo>
                  <a:pt x="414566" y="502970"/>
                </a:lnTo>
                <a:lnTo>
                  <a:pt x="432130" y="502970"/>
                </a:lnTo>
                <a:lnTo>
                  <a:pt x="439280" y="495820"/>
                </a:lnTo>
                <a:lnTo>
                  <a:pt x="439280" y="487045"/>
                </a:lnTo>
                <a:close/>
              </a:path>
              <a:path w="762634" h="503554">
                <a:moveTo>
                  <a:pt x="762101" y="487045"/>
                </a:moveTo>
                <a:lnTo>
                  <a:pt x="759256" y="431431"/>
                </a:lnTo>
                <a:lnTo>
                  <a:pt x="750544" y="382841"/>
                </a:lnTo>
                <a:lnTo>
                  <a:pt x="735749" y="340804"/>
                </a:lnTo>
                <a:lnTo>
                  <a:pt x="714654" y="304812"/>
                </a:lnTo>
                <a:lnTo>
                  <a:pt x="687006" y="274358"/>
                </a:lnTo>
                <a:lnTo>
                  <a:pt x="652602" y="248970"/>
                </a:lnTo>
                <a:lnTo>
                  <a:pt x="649300" y="247116"/>
                </a:lnTo>
                <a:lnTo>
                  <a:pt x="636358" y="239839"/>
                </a:lnTo>
                <a:lnTo>
                  <a:pt x="619950" y="232143"/>
                </a:lnTo>
                <a:lnTo>
                  <a:pt x="603465" y="225882"/>
                </a:lnTo>
                <a:lnTo>
                  <a:pt x="586955" y="221094"/>
                </a:lnTo>
                <a:lnTo>
                  <a:pt x="574814" y="218135"/>
                </a:lnTo>
                <a:lnTo>
                  <a:pt x="586308" y="213258"/>
                </a:lnTo>
                <a:lnTo>
                  <a:pt x="618807" y="192062"/>
                </a:lnTo>
                <a:lnTo>
                  <a:pt x="641985" y="160959"/>
                </a:lnTo>
                <a:lnTo>
                  <a:pt x="653059" y="123990"/>
                </a:lnTo>
                <a:lnTo>
                  <a:pt x="653796" y="111023"/>
                </a:lnTo>
                <a:lnTo>
                  <a:pt x="645058" y="67843"/>
                </a:lnTo>
                <a:lnTo>
                  <a:pt x="621957" y="33629"/>
                </a:lnTo>
                <a:lnTo>
                  <a:pt x="621957" y="111023"/>
                </a:lnTo>
                <a:lnTo>
                  <a:pt x="621423" y="120294"/>
                </a:lnTo>
                <a:lnTo>
                  <a:pt x="601027" y="164846"/>
                </a:lnTo>
                <a:lnTo>
                  <a:pt x="564654" y="187274"/>
                </a:lnTo>
                <a:lnTo>
                  <a:pt x="542772" y="190309"/>
                </a:lnTo>
                <a:lnTo>
                  <a:pt x="520890" y="187274"/>
                </a:lnTo>
                <a:lnTo>
                  <a:pt x="484454" y="164846"/>
                </a:lnTo>
                <a:lnTo>
                  <a:pt x="465607" y="129349"/>
                </a:lnTo>
                <a:lnTo>
                  <a:pt x="463486" y="111023"/>
                </a:lnTo>
                <a:lnTo>
                  <a:pt x="469722" y="80225"/>
                </a:lnTo>
                <a:lnTo>
                  <a:pt x="486727" y="55054"/>
                </a:lnTo>
                <a:lnTo>
                  <a:pt x="511937" y="38074"/>
                </a:lnTo>
                <a:lnTo>
                  <a:pt x="542772" y="31838"/>
                </a:lnTo>
                <a:lnTo>
                  <a:pt x="573557" y="38074"/>
                </a:lnTo>
                <a:lnTo>
                  <a:pt x="598728" y="55054"/>
                </a:lnTo>
                <a:lnTo>
                  <a:pt x="615721" y="80225"/>
                </a:lnTo>
                <a:lnTo>
                  <a:pt x="621957" y="111023"/>
                </a:lnTo>
                <a:lnTo>
                  <a:pt x="621957" y="33629"/>
                </a:lnTo>
                <a:lnTo>
                  <a:pt x="621233" y="32550"/>
                </a:lnTo>
                <a:lnTo>
                  <a:pt x="620179" y="31838"/>
                </a:lnTo>
                <a:lnTo>
                  <a:pt x="585939" y="8737"/>
                </a:lnTo>
                <a:lnTo>
                  <a:pt x="542772" y="0"/>
                </a:lnTo>
                <a:lnTo>
                  <a:pt x="499554" y="8737"/>
                </a:lnTo>
                <a:lnTo>
                  <a:pt x="464223" y="32550"/>
                </a:lnTo>
                <a:lnTo>
                  <a:pt x="440385" y="67843"/>
                </a:lnTo>
                <a:lnTo>
                  <a:pt x="431647" y="111023"/>
                </a:lnTo>
                <a:lnTo>
                  <a:pt x="432384" y="123990"/>
                </a:lnTo>
                <a:lnTo>
                  <a:pt x="443445" y="160959"/>
                </a:lnTo>
                <a:lnTo>
                  <a:pt x="466712" y="192062"/>
                </a:lnTo>
                <a:lnTo>
                  <a:pt x="499198" y="213258"/>
                </a:lnTo>
                <a:lnTo>
                  <a:pt x="510654" y="218135"/>
                </a:lnTo>
                <a:lnTo>
                  <a:pt x="510184" y="218135"/>
                </a:lnTo>
                <a:lnTo>
                  <a:pt x="464997" y="232143"/>
                </a:lnTo>
                <a:lnTo>
                  <a:pt x="428688" y="251167"/>
                </a:lnTo>
                <a:lnTo>
                  <a:pt x="424129" y="262928"/>
                </a:lnTo>
                <a:lnTo>
                  <a:pt x="424789" y="267208"/>
                </a:lnTo>
                <a:lnTo>
                  <a:pt x="429933" y="275640"/>
                </a:lnTo>
                <a:lnTo>
                  <a:pt x="435013" y="278511"/>
                </a:lnTo>
                <a:lnTo>
                  <a:pt x="443522" y="278511"/>
                </a:lnTo>
                <a:lnTo>
                  <a:pt x="446379" y="277698"/>
                </a:lnTo>
                <a:lnTo>
                  <a:pt x="448881" y="276161"/>
                </a:lnTo>
                <a:lnTo>
                  <a:pt x="472732" y="263385"/>
                </a:lnTo>
                <a:lnTo>
                  <a:pt x="496176" y="254317"/>
                </a:lnTo>
                <a:lnTo>
                  <a:pt x="519087" y="248970"/>
                </a:lnTo>
                <a:lnTo>
                  <a:pt x="518541" y="248970"/>
                </a:lnTo>
                <a:lnTo>
                  <a:pt x="542467" y="247116"/>
                </a:lnTo>
                <a:lnTo>
                  <a:pt x="566394" y="248970"/>
                </a:lnTo>
                <a:lnTo>
                  <a:pt x="565848" y="248970"/>
                </a:lnTo>
                <a:lnTo>
                  <a:pt x="588759" y="254317"/>
                </a:lnTo>
                <a:lnTo>
                  <a:pt x="636054" y="276161"/>
                </a:lnTo>
                <a:lnTo>
                  <a:pt x="689330" y="323659"/>
                </a:lnTo>
                <a:lnTo>
                  <a:pt x="710514" y="362521"/>
                </a:lnTo>
                <a:lnTo>
                  <a:pt x="724928" y="415874"/>
                </a:lnTo>
                <a:lnTo>
                  <a:pt x="730250" y="487045"/>
                </a:lnTo>
                <a:lnTo>
                  <a:pt x="730250" y="495820"/>
                </a:lnTo>
                <a:lnTo>
                  <a:pt x="737400" y="502970"/>
                </a:lnTo>
                <a:lnTo>
                  <a:pt x="754964" y="502970"/>
                </a:lnTo>
                <a:lnTo>
                  <a:pt x="762101" y="495820"/>
                </a:lnTo>
                <a:lnTo>
                  <a:pt x="762101" y="487045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7271965" y="9134780"/>
            <a:ext cx="696595" cy="237490"/>
          </a:xfrm>
          <a:custGeom>
            <a:avLst/>
            <a:gdLst/>
            <a:ahLst/>
            <a:cxnLst/>
            <a:rect l="l" t="t" r="r" b="b"/>
            <a:pathLst>
              <a:path w="696594" h="237490">
                <a:moveTo>
                  <a:pt x="344424" y="0"/>
                </a:moveTo>
                <a:lnTo>
                  <a:pt x="336340" y="0"/>
                </a:lnTo>
                <a:lnTo>
                  <a:pt x="333398" y="858"/>
                </a:lnTo>
                <a:lnTo>
                  <a:pt x="7188" y="207690"/>
                </a:lnTo>
                <a:lnTo>
                  <a:pt x="2624" y="212073"/>
                </a:lnTo>
                <a:lnTo>
                  <a:pt x="175" y="217679"/>
                </a:lnTo>
                <a:lnTo>
                  <a:pt x="0" y="223795"/>
                </a:lnTo>
                <a:lnTo>
                  <a:pt x="2256" y="229710"/>
                </a:lnTo>
                <a:lnTo>
                  <a:pt x="5188" y="234317"/>
                </a:lnTo>
                <a:lnTo>
                  <a:pt x="10214" y="237071"/>
                </a:lnTo>
                <a:lnTo>
                  <a:pt x="15690" y="237071"/>
                </a:lnTo>
                <a:lnTo>
                  <a:pt x="18800" y="237071"/>
                </a:lnTo>
                <a:lnTo>
                  <a:pt x="21732" y="236244"/>
                </a:lnTo>
                <a:lnTo>
                  <a:pt x="335314" y="37318"/>
                </a:lnTo>
                <a:lnTo>
                  <a:pt x="460295" y="207407"/>
                </a:lnTo>
                <a:lnTo>
                  <a:pt x="465122" y="209836"/>
                </a:lnTo>
                <a:lnTo>
                  <a:pt x="473572" y="209836"/>
                </a:lnTo>
                <a:lnTo>
                  <a:pt x="476797" y="208778"/>
                </a:lnTo>
                <a:lnTo>
                  <a:pt x="656037" y="77578"/>
                </a:lnTo>
                <a:lnTo>
                  <a:pt x="634509" y="181638"/>
                </a:lnTo>
                <a:lnTo>
                  <a:pt x="640059" y="190088"/>
                </a:lnTo>
                <a:lnTo>
                  <a:pt x="649629" y="192109"/>
                </a:lnTo>
                <a:lnTo>
                  <a:pt x="659430" y="192203"/>
                </a:lnTo>
                <a:lnTo>
                  <a:pt x="665964" y="186884"/>
                </a:lnTo>
                <a:lnTo>
                  <a:pt x="696005" y="41946"/>
                </a:lnTo>
                <a:lnTo>
                  <a:pt x="695041" y="37433"/>
                </a:lnTo>
                <a:lnTo>
                  <a:pt x="552857" y="10847"/>
                </a:lnTo>
                <a:lnTo>
                  <a:pt x="542858" y="10732"/>
                </a:lnTo>
                <a:lnTo>
                  <a:pt x="536020" y="16722"/>
                </a:lnTo>
                <a:lnTo>
                  <a:pt x="533926" y="33360"/>
                </a:lnTo>
                <a:lnTo>
                  <a:pt x="540135" y="41380"/>
                </a:lnTo>
                <a:lnTo>
                  <a:pt x="635200" y="53485"/>
                </a:lnTo>
                <a:lnTo>
                  <a:pt x="473540" y="171607"/>
                </a:lnTo>
                <a:lnTo>
                  <a:pt x="349241" y="2439"/>
                </a:lnTo>
                <a:lnTo>
                  <a:pt x="34442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744178" y="2796463"/>
            <a:ext cx="977900" cy="1027430"/>
          </a:xfrm>
          <a:custGeom>
            <a:avLst/>
            <a:gdLst/>
            <a:ahLst/>
            <a:cxnLst/>
            <a:rect l="l" t="t" r="r" b="b"/>
            <a:pathLst>
              <a:path w="977900" h="1027429">
                <a:moveTo>
                  <a:pt x="401506" y="224790"/>
                </a:moveTo>
                <a:lnTo>
                  <a:pt x="354746" y="227330"/>
                </a:lnTo>
                <a:lnTo>
                  <a:pt x="309554" y="236220"/>
                </a:lnTo>
                <a:lnTo>
                  <a:pt x="266233" y="248920"/>
                </a:lnTo>
                <a:lnTo>
                  <a:pt x="225086" y="265430"/>
                </a:lnTo>
                <a:lnTo>
                  <a:pt x="186418" y="288290"/>
                </a:lnTo>
                <a:lnTo>
                  <a:pt x="150531" y="313690"/>
                </a:lnTo>
                <a:lnTo>
                  <a:pt x="117729" y="342900"/>
                </a:lnTo>
                <a:lnTo>
                  <a:pt x="88316" y="375920"/>
                </a:lnTo>
                <a:lnTo>
                  <a:pt x="62595" y="411480"/>
                </a:lnTo>
                <a:lnTo>
                  <a:pt x="40870" y="450850"/>
                </a:lnTo>
                <a:lnTo>
                  <a:pt x="23445" y="491490"/>
                </a:lnTo>
                <a:lnTo>
                  <a:pt x="10622" y="534670"/>
                </a:lnTo>
                <a:lnTo>
                  <a:pt x="2706" y="580390"/>
                </a:lnTo>
                <a:lnTo>
                  <a:pt x="0" y="626110"/>
                </a:lnTo>
                <a:lnTo>
                  <a:pt x="2559" y="670560"/>
                </a:lnTo>
                <a:lnTo>
                  <a:pt x="2633" y="671830"/>
                </a:lnTo>
                <a:lnTo>
                  <a:pt x="2706" y="673100"/>
                </a:lnTo>
                <a:lnTo>
                  <a:pt x="10622" y="718820"/>
                </a:lnTo>
                <a:lnTo>
                  <a:pt x="23445" y="762000"/>
                </a:lnTo>
                <a:lnTo>
                  <a:pt x="40870" y="802640"/>
                </a:lnTo>
                <a:lnTo>
                  <a:pt x="62595" y="842010"/>
                </a:lnTo>
                <a:lnTo>
                  <a:pt x="88316" y="877570"/>
                </a:lnTo>
                <a:lnTo>
                  <a:pt x="117729" y="910590"/>
                </a:lnTo>
                <a:lnTo>
                  <a:pt x="150531" y="939800"/>
                </a:lnTo>
                <a:lnTo>
                  <a:pt x="186418" y="965200"/>
                </a:lnTo>
                <a:lnTo>
                  <a:pt x="225086" y="986790"/>
                </a:lnTo>
                <a:lnTo>
                  <a:pt x="266233" y="1004570"/>
                </a:lnTo>
                <a:lnTo>
                  <a:pt x="309554" y="1017270"/>
                </a:lnTo>
                <a:lnTo>
                  <a:pt x="354746" y="1024890"/>
                </a:lnTo>
                <a:lnTo>
                  <a:pt x="401506" y="1027430"/>
                </a:lnTo>
                <a:lnTo>
                  <a:pt x="448254" y="1024890"/>
                </a:lnTo>
                <a:lnTo>
                  <a:pt x="493436" y="1017270"/>
                </a:lnTo>
                <a:lnTo>
                  <a:pt x="536747" y="1004570"/>
                </a:lnTo>
                <a:lnTo>
                  <a:pt x="566130" y="991870"/>
                </a:lnTo>
                <a:lnTo>
                  <a:pt x="401506" y="991870"/>
                </a:lnTo>
                <a:lnTo>
                  <a:pt x="352009" y="988060"/>
                </a:lnTo>
                <a:lnTo>
                  <a:pt x="304515" y="979170"/>
                </a:lnTo>
                <a:lnTo>
                  <a:pt x="259462" y="962660"/>
                </a:lnTo>
                <a:lnTo>
                  <a:pt x="217290" y="942340"/>
                </a:lnTo>
                <a:lnTo>
                  <a:pt x="178436" y="915670"/>
                </a:lnTo>
                <a:lnTo>
                  <a:pt x="143339" y="885190"/>
                </a:lnTo>
                <a:lnTo>
                  <a:pt x="112439" y="849630"/>
                </a:lnTo>
                <a:lnTo>
                  <a:pt x="86173" y="810260"/>
                </a:lnTo>
                <a:lnTo>
                  <a:pt x="64980" y="768350"/>
                </a:lnTo>
                <a:lnTo>
                  <a:pt x="49300" y="723900"/>
                </a:lnTo>
                <a:lnTo>
                  <a:pt x="39570" y="675640"/>
                </a:lnTo>
                <a:lnTo>
                  <a:pt x="36314" y="627380"/>
                </a:lnTo>
                <a:lnTo>
                  <a:pt x="36229" y="626110"/>
                </a:lnTo>
                <a:lnTo>
                  <a:pt x="39570" y="576580"/>
                </a:lnTo>
                <a:lnTo>
                  <a:pt x="49300" y="529590"/>
                </a:lnTo>
                <a:lnTo>
                  <a:pt x="64980" y="485140"/>
                </a:lnTo>
                <a:lnTo>
                  <a:pt x="86173" y="441960"/>
                </a:lnTo>
                <a:lnTo>
                  <a:pt x="112439" y="403860"/>
                </a:lnTo>
                <a:lnTo>
                  <a:pt x="143339" y="368300"/>
                </a:lnTo>
                <a:lnTo>
                  <a:pt x="178436" y="337820"/>
                </a:lnTo>
                <a:lnTo>
                  <a:pt x="217290" y="311150"/>
                </a:lnTo>
                <a:lnTo>
                  <a:pt x="259462" y="289560"/>
                </a:lnTo>
                <a:lnTo>
                  <a:pt x="304515" y="274320"/>
                </a:lnTo>
                <a:lnTo>
                  <a:pt x="352009" y="264160"/>
                </a:lnTo>
                <a:lnTo>
                  <a:pt x="401506" y="261620"/>
                </a:lnTo>
                <a:lnTo>
                  <a:pt x="567476" y="261620"/>
                </a:lnTo>
                <a:lnTo>
                  <a:pt x="530236" y="246380"/>
                </a:lnTo>
                <a:lnTo>
                  <a:pt x="488355" y="234950"/>
                </a:lnTo>
                <a:lnTo>
                  <a:pt x="445318" y="227330"/>
                </a:lnTo>
                <a:lnTo>
                  <a:pt x="401506" y="224790"/>
                </a:lnTo>
                <a:close/>
              </a:path>
              <a:path w="977900" h="1027429">
                <a:moveTo>
                  <a:pt x="731670" y="407670"/>
                </a:moveTo>
                <a:lnTo>
                  <a:pt x="724729" y="407670"/>
                </a:lnTo>
                <a:lnTo>
                  <a:pt x="718208" y="410210"/>
                </a:lnTo>
                <a:lnTo>
                  <a:pt x="713376" y="415290"/>
                </a:lnTo>
                <a:lnTo>
                  <a:pt x="711041" y="422910"/>
                </a:lnTo>
                <a:lnTo>
                  <a:pt x="711329" y="429260"/>
                </a:lnTo>
                <a:lnTo>
                  <a:pt x="714365" y="435610"/>
                </a:lnTo>
                <a:lnTo>
                  <a:pt x="737184" y="474980"/>
                </a:lnTo>
                <a:lnTo>
                  <a:pt x="753543" y="519430"/>
                </a:lnTo>
                <a:lnTo>
                  <a:pt x="763394" y="570230"/>
                </a:lnTo>
                <a:lnTo>
                  <a:pt x="766688" y="626110"/>
                </a:lnTo>
                <a:lnTo>
                  <a:pt x="763691" y="670560"/>
                </a:lnTo>
                <a:lnTo>
                  <a:pt x="763605" y="671830"/>
                </a:lnTo>
                <a:lnTo>
                  <a:pt x="763519" y="673100"/>
                </a:lnTo>
                <a:lnTo>
                  <a:pt x="753621" y="723900"/>
                </a:lnTo>
                <a:lnTo>
                  <a:pt x="737944" y="768350"/>
                </a:lnTo>
                <a:lnTo>
                  <a:pt x="716757" y="810260"/>
                </a:lnTo>
                <a:lnTo>
                  <a:pt x="690498" y="849630"/>
                </a:lnTo>
                <a:lnTo>
                  <a:pt x="659605" y="885190"/>
                </a:lnTo>
                <a:lnTo>
                  <a:pt x="624518" y="915670"/>
                </a:lnTo>
                <a:lnTo>
                  <a:pt x="585674" y="942340"/>
                </a:lnTo>
                <a:lnTo>
                  <a:pt x="543512" y="962660"/>
                </a:lnTo>
                <a:lnTo>
                  <a:pt x="498471" y="979170"/>
                </a:lnTo>
                <a:lnTo>
                  <a:pt x="450989" y="988060"/>
                </a:lnTo>
                <a:lnTo>
                  <a:pt x="401506" y="991870"/>
                </a:lnTo>
                <a:lnTo>
                  <a:pt x="566130" y="991870"/>
                </a:lnTo>
                <a:lnTo>
                  <a:pt x="616543" y="965200"/>
                </a:lnTo>
                <a:lnTo>
                  <a:pt x="652421" y="939800"/>
                </a:lnTo>
                <a:lnTo>
                  <a:pt x="685216" y="910590"/>
                </a:lnTo>
                <a:lnTo>
                  <a:pt x="714622" y="877570"/>
                </a:lnTo>
                <a:lnTo>
                  <a:pt x="740336" y="842010"/>
                </a:lnTo>
                <a:lnTo>
                  <a:pt x="762056" y="802640"/>
                </a:lnTo>
                <a:lnTo>
                  <a:pt x="779478" y="762000"/>
                </a:lnTo>
                <a:lnTo>
                  <a:pt x="792298" y="718820"/>
                </a:lnTo>
                <a:lnTo>
                  <a:pt x="800212" y="673100"/>
                </a:lnTo>
                <a:lnTo>
                  <a:pt x="802844" y="627380"/>
                </a:lnTo>
                <a:lnTo>
                  <a:pt x="802917" y="626110"/>
                </a:lnTo>
                <a:lnTo>
                  <a:pt x="799333" y="566420"/>
                </a:lnTo>
                <a:lnTo>
                  <a:pt x="799256" y="565150"/>
                </a:lnTo>
                <a:lnTo>
                  <a:pt x="799180" y="563880"/>
                </a:lnTo>
                <a:lnTo>
                  <a:pt x="788003" y="508000"/>
                </a:lnTo>
                <a:lnTo>
                  <a:pt x="769438" y="457200"/>
                </a:lnTo>
                <a:lnTo>
                  <a:pt x="743537" y="414020"/>
                </a:lnTo>
                <a:lnTo>
                  <a:pt x="738211" y="408940"/>
                </a:lnTo>
                <a:lnTo>
                  <a:pt x="731670" y="407670"/>
                </a:lnTo>
                <a:close/>
              </a:path>
              <a:path w="977900" h="1027429">
                <a:moveTo>
                  <a:pt x="401464" y="363220"/>
                </a:moveTo>
                <a:lnTo>
                  <a:pt x="354290" y="368300"/>
                </a:lnTo>
                <a:lnTo>
                  <a:pt x="309864" y="379730"/>
                </a:lnTo>
                <a:lnTo>
                  <a:pt x="268935" y="400050"/>
                </a:lnTo>
                <a:lnTo>
                  <a:pt x="232251" y="425450"/>
                </a:lnTo>
                <a:lnTo>
                  <a:pt x="200559" y="457200"/>
                </a:lnTo>
                <a:lnTo>
                  <a:pt x="174607" y="494030"/>
                </a:lnTo>
                <a:lnTo>
                  <a:pt x="155144" y="534670"/>
                </a:lnTo>
                <a:lnTo>
                  <a:pt x="142918" y="579120"/>
                </a:lnTo>
                <a:lnTo>
                  <a:pt x="138676" y="626110"/>
                </a:lnTo>
                <a:lnTo>
                  <a:pt x="142583" y="670560"/>
                </a:lnTo>
                <a:lnTo>
                  <a:pt x="142694" y="671830"/>
                </a:lnTo>
                <a:lnTo>
                  <a:pt x="155144" y="718820"/>
                </a:lnTo>
                <a:lnTo>
                  <a:pt x="174607" y="759460"/>
                </a:lnTo>
                <a:lnTo>
                  <a:pt x="200559" y="796290"/>
                </a:lnTo>
                <a:lnTo>
                  <a:pt x="232251" y="828040"/>
                </a:lnTo>
                <a:lnTo>
                  <a:pt x="268935" y="853440"/>
                </a:lnTo>
                <a:lnTo>
                  <a:pt x="309864" y="872490"/>
                </a:lnTo>
                <a:lnTo>
                  <a:pt x="354290" y="885190"/>
                </a:lnTo>
                <a:lnTo>
                  <a:pt x="401464" y="889000"/>
                </a:lnTo>
                <a:lnTo>
                  <a:pt x="448640" y="885190"/>
                </a:lnTo>
                <a:lnTo>
                  <a:pt x="493067" y="872490"/>
                </a:lnTo>
                <a:lnTo>
                  <a:pt x="533997" y="853440"/>
                </a:lnTo>
                <a:lnTo>
                  <a:pt x="401464" y="853440"/>
                </a:lnTo>
                <a:lnTo>
                  <a:pt x="355860" y="848360"/>
                </a:lnTo>
                <a:lnTo>
                  <a:pt x="313358" y="835660"/>
                </a:lnTo>
                <a:lnTo>
                  <a:pt x="274876" y="814070"/>
                </a:lnTo>
                <a:lnTo>
                  <a:pt x="241331" y="786130"/>
                </a:lnTo>
                <a:lnTo>
                  <a:pt x="213643" y="753110"/>
                </a:lnTo>
                <a:lnTo>
                  <a:pt x="192728" y="715010"/>
                </a:lnTo>
                <a:lnTo>
                  <a:pt x="179506" y="671830"/>
                </a:lnTo>
                <a:lnTo>
                  <a:pt x="174895" y="626110"/>
                </a:lnTo>
                <a:lnTo>
                  <a:pt x="179506" y="580390"/>
                </a:lnTo>
                <a:lnTo>
                  <a:pt x="192728" y="538480"/>
                </a:lnTo>
                <a:lnTo>
                  <a:pt x="213643" y="500380"/>
                </a:lnTo>
                <a:lnTo>
                  <a:pt x="241331" y="466090"/>
                </a:lnTo>
                <a:lnTo>
                  <a:pt x="274876" y="439420"/>
                </a:lnTo>
                <a:lnTo>
                  <a:pt x="313358" y="417830"/>
                </a:lnTo>
                <a:lnTo>
                  <a:pt x="355860" y="405130"/>
                </a:lnTo>
                <a:lnTo>
                  <a:pt x="401464" y="400050"/>
                </a:lnTo>
                <a:lnTo>
                  <a:pt x="532939" y="400050"/>
                </a:lnTo>
                <a:lnTo>
                  <a:pt x="522487" y="393700"/>
                </a:lnTo>
                <a:lnTo>
                  <a:pt x="484044" y="377190"/>
                </a:lnTo>
                <a:lnTo>
                  <a:pt x="443450" y="367030"/>
                </a:lnTo>
                <a:lnTo>
                  <a:pt x="401464" y="363220"/>
                </a:lnTo>
                <a:close/>
              </a:path>
              <a:path w="977900" h="1027429">
                <a:moveTo>
                  <a:pt x="607800" y="472440"/>
                </a:moveTo>
                <a:lnTo>
                  <a:pt x="600857" y="472440"/>
                </a:lnTo>
                <a:lnTo>
                  <a:pt x="594212" y="474980"/>
                </a:lnTo>
                <a:lnTo>
                  <a:pt x="589164" y="480060"/>
                </a:lnTo>
                <a:lnTo>
                  <a:pt x="586565" y="486410"/>
                </a:lnTo>
                <a:lnTo>
                  <a:pt x="586570" y="492760"/>
                </a:lnTo>
                <a:lnTo>
                  <a:pt x="589332" y="500380"/>
                </a:lnTo>
                <a:lnTo>
                  <a:pt x="606055" y="529590"/>
                </a:lnTo>
                <a:lnTo>
                  <a:pt x="618168" y="560070"/>
                </a:lnTo>
                <a:lnTo>
                  <a:pt x="625536" y="593090"/>
                </a:lnTo>
                <a:lnTo>
                  <a:pt x="628022" y="626110"/>
                </a:lnTo>
                <a:lnTo>
                  <a:pt x="623411" y="671830"/>
                </a:lnTo>
                <a:lnTo>
                  <a:pt x="610191" y="715010"/>
                </a:lnTo>
                <a:lnTo>
                  <a:pt x="589278" y="753110"/>
                </a:lnTo>
                <a:lnTo>
                  <a:pt x="561591" y="786130"/>
                </a:lnTo>
                <a:lnTo>
                  <a:pt x="528048" y="814070"/>
                </a:lnTo>
                <a:lnTo>
                  <a:pt x="489568" y="835660"/>
                </a:lnTo>
                <a:lnTo>
                  <a:pt x="447067" y="848360"/>
                </a:lnTo>
                <a:lnTo>
                  <a:pt x="401464" y="853440"/>
                </a:lnTo>
                <a:lnTo>
                  <a:pt x="533997" y="853440"/>
                </a:lnTo>
                <a:lnTo>
                  <a:pt x="570681" y="828040"/>
                </a:lnTo>
                <a:lnTo>
                  <a:pt x="602372" y="796290"/>
                </a:lnTo>
                <a:lnTo>
                  <a:pt x="628323" y="759460"/>
                </a:lnTo>
                <a:lnTo>
                  <a:pt x="647785" y="718820"/>
                </a:lnTo>
                <a:lnTo>
                  <a:pt x="660010" y="674370"/>
                </a:lnTo>
                <a:lnTo>
                  <a:pt x="664140" y="627380"/>
                </a:lnTo>
                <a:lnTo>
                  <a:pt x="664252" y="626110"/>
                </a:lnTo>
                <a:lnTo>
                  <a:pt x="661366" y="588010"/>
                </a:lnTo>
                <a:lnTo>
                  <a:pt x="652817" y="549910"/>
                </a:lnTo>
                <a:lnTo>
                  <a:pt x="638763" y="513080"/>
                </a:lnTo>
                <a:lnTo>
                  <a:pt x="619363" y="480060"/>
                </a:lnTo>
                <a:lnTo>
                  <a:pt x="614237" y="474980"/>
                </a:lnTo>
                <a:lnTo>
                  <a:pt x="607800" y="472440"/>
                </a:lnTo>
                <a:close/>
              </a:path>
              <a:path w="977900" h="1027429">
                <a:moveTo>
                  <a:pt x="401464" y="486410"/>
                </a:moveTo>
                <a:lnTo>
                  <a:pt x="357186" y="494030"/>
                </a:lnTo>
                <a:lnTo>
                  <a:pt x="318699" y="513080"/>
                </a:lnTo>
                <a:lnTo>
                  <a:pt x="288327" y="543560"/>
                </a:lnTo>
                <a:lnTo>
                  <a:pt x="268398" y="582930"/>
                </a:lnTo>
                <a:lnTo>
                  <a:pt x="261238" y="626110"/>
                </a:lnTo>
                <a:lnTo>
                  <a:pt x="268398" y="670560"/>
                </a:lnTo>
                <a:lnTo>
                  <a:pt x="288327" y="709930"/>
                </a:lnTo>
                <a:lnTo>
                  <a:pt x="318699" y="739140"/>
                </a:lnTo>
                <a:lnTo>
                  <a:pt x="357186" y="759460"/>
                </a:lnTo>
                <a:lnTo>
                  <a:pt x="401464" y="767080"/>
                </a:lnTo>
                <a:lnTo>
                  <a:pt x="445742" y="759460"/>
                </a:lnTo>
                <a:lnTo>
                  <a:pt x="484232" y="739140"/>
                </a:lnTo>
                <a:lnTo>
                  <a:pt x="493477" y="730250"/>
                </a:lnTo>
                <a:lnTo>
                  <a:pt x="401464" y="730250"/>
                </a:lnTo>
                <a:lnTo>
                  <a:pt x="361023" y="722630"/>
                </a:lnTo>
                <a:lnTo>
                  <a:pt x="327958" y="699770"/>
                </a:lnTo>
                <a:lnTo>
                  <a:pt x="305644" y="666750"/>
                </a:lnTo>
                <a:lnTo>
                  <a:pt x="297456" y="626110"/>
                </a:lnTo>
                <a:lnTo>
                  <a:pt x="305644" y="586740"/>
                </a:lnTo>
                <a:lnTo>
                  <a:pt x="327958" y="553720"/>
                </a:lnTo>
                <a:lnTo>
                  <a:pt x="361023" y="530860"/>
                </a:lnTo>
                <a:lnTo>
                  <a:pt x="401464" y="521970"/>
                </a:lnTo>
                <a:lnTo>
                  <a:pt x="515018" y="521970"/>
                </a:lnTo>
                <a:lnTo>
                  <a:pt x="525899" y="509270"/>
                </a:lnTo>
                <a:lnTo>
                  <a:pt x="478027" y="509270"/>
                </a:lnTo>
                <a:lnTo>
                  <a:pt x="460348" y="499110"/>
                </a:lnTo>
                <a:lnTo>
                  <a:pt x="441497" y="492760"/>
                </a:lnTo>
                <a:lnTo>
                  <a:pt x="421770" y="487680"/>
                </a:lnTo>
                <a:lnTo>
                  <a:pt x="401464" y="486410"/>
                </a:lnTo>
                <a:close/>
              </a:path>
              <a:path w="977900" h="1027429">
                <a:moveTo>
                  <a:pt x="513709" y="560070"/>
                </a:moveTo>
                <a:lnTo>
                  <a:pt x="506675" y="562610"/>
                </a:lnTo>
                <a:lnTo>
                  <a:pt x="500754" y="566420"/>
                </a:lnTo>
                <a:lnTo>
                  <a:pt x="496988" y="571500"/>
                </a:lnTo>
                <a:lnTo>
                  <a:pt x="495686" y="579120"/>
                </a:lnTo>
                <a:lnTo>
                  <a:pt x="497157" y="585470"/>
                </a:lnTo>
                <a:lnTo>
                  <a:pt x="500780" y="595630"/>
                </a:lnTo>
                <a:lnTo>
                  <a:pt x="503379" y="605790"/>
                </a:lnTo>
                <a:lnTo>
                  <a:pt x="504946" y="615950"/>
                </a:lnTo>
                <a:lnTo>
                  <a:pt x="505471" y="626110"/>
                </a:lnTo>
                <a:lnTo>
                  <a:pt x="497285" y="666750"/>
                </a:lnTo>
                <a:lnTo>
                  <a:pt x="474973" y="699770"/>
                </a:lnTo>
                <a:lnTo>
                  <a:pt x="441909" y="722630"/>
                </a:lnTo>
                <a:lnTo>
                  <a:pt x="401464" y="730250"/>
                </a:lnTo>
                <a:lnTo>
                  <a:pt x="493477" y="730250"/>
                </a:lnTo>
                <a:lnTo>
                  <a:pt x="514607" y="709930"/>
                </a:lnTo>
                <a:lnTo>
                  <a:pt x="534539" y="670560"/>
                </a:lnTo>
                <a:lnTo>
                  <a:pt x="541700" y="626110"/>
                </a:lnTo>
                <a:lnTo>
                  <a:pt x="540991" y="612140"/>
                </a:lnTo>
                <a:lnTo>
                  <a:pt x="530444" y="571500"/>
                </a:lnTo>
                <a:lnTo>
                  <a:pt x="520527" y="561340"/>
                </a:lnTo>
                <a:lnTo>
                  <a:pt x="513709" y="560070"/>
                </a:lnTo>
                <a:close/>
              </a:path>
              <a:path w="977900" h="1027429">
                <a:moveTo>
                  <a:pt x="515018" y="521970"/>
                </a:moveTo>
                <a:lnTo>
                  <a:pt x="401464" y="521970"/>
                </a:lnTo>
                <a:lnTo>
                  <a:pt x="415366" y="523240"/>
                </a:lnTo>
                <a:lnTo>
                  <a:pt x="428920" y="525780"/>
                </a:lnTo>
                <a:lnTo>
                  <a:pt x="441949" y="530860"/>
                </a:lnTo>
                <a:lnTo>
                  <a:pt x="454279" y="537210"/>
                </a:lnTo>
                <a:lnTo>
                  <a:pt x="387705" y="614680"/>
                </a:lnTo>
                <a:lnTo>
                  <a:pt x="384204" y="621030"/>
                </a:lnTo>
                <a:lnTo>
                  <a:pt x="397296" y="645160"/>
                </a:lnTo>
                <a:lnTo>
                  <a:pt x="406563" y="645160"/>
                </a:lnTo>
                <a:lnTo>
                  <a:pt x="411652" y="642620"/>
                </a:lnTo>
                <a:lnTo>
                  <a:pt x="515018" y="521970"/>
                </a:lnTo>
                <a:close/>
              </a:path>
              <a:path w="977900" h="1027429">
                <a:moveTo>
                  <a:pt x="532939" y="400050"/>
                </a:moveTo>
                <a:lnTo>
                  <a:pt x="401464" y="400050"/>
                </a:lnTo>
                <a:lnTo>
                  <a:pt x="437058" y="402590"/>
                </a:lnTo>
                <a:lnTo>
                  <a:pt x="471507" y="411480"/>
                </a:lnTo>
                <a:lnTo>
                  <a:pt x="504188" y="424180"/>
                </a:lnTo>
                <a:lnTo>
                  <a:pt x="534475" y="443230"/>
                </a:lnTo>
                <a:lnTo>
                  <a:pt x="478027" y="509270"/>
                </a:lnTo>
                <a:lnTo>
                  <a:pt x="525899" y="509270"/>
                </a:lnTo>
                <a:lnTo>
                  <a:pt x="606415" y="415290"/>
                </a:lnTo>
                <a:lnTo>
                  <a:pt x="558024" y="415290"/>
                </a:lnTo>
                <a:lnTo>
                  <a:pt x="532939" y="400050"/>
                </a:lnTo>
                <a:close/>
              </a:path>
              <a:path w="977900" h="1027429">
                <a:moveTo>
                  <a:pt x="567476" y="261620"/>
                </a:moveTo>
                <a:lnTo>
                  <a:pt x="401506" y="261620"/>
                </a:lnTo>
                <a:lnTo>
                  <a:pt x="447660" y="264160"/>
                </a:lnTo>
                <a:lnTo>
                  <a:pt x="492778" y="273050"/>
                </a:lnTo>
                <a:lnTo>
                  <a:pt x="536313" y="287020"/>
                </a:lnTo>
                <a:lnTo>
                  <a:pt x="577720" y="307340"/>
                </a:lnTo>
                <a:lnTo>
                  <a:pt x="589374" y="379730"/>
                </a:lnTo>
                <a:lnTo>
                  <a:pt x="558024" y="415290"/>
                </a:lnTo>
                <a:lnTo>
                  <a:pt x="606415" y="415290"/>
                </a:lnTo>
                <a:lnTo>
                  <a:pt x="624912" y="393700"/>
                </a:lnTo>
                <a:lnTo>
                  <a:pt x="806521" y="393700"/>
                </a:lnTo>
                <a:lnTo>
                  <a:pt x="831758" y="364490"/>
                </a:lnTo>
                <a:lnTo>
                  <a:pt x="783976" y="364490"/>
                </a:lnTo>
                <a:lnTo>
                  <a:pt x="654807" y="358140"/>
                </a:lnTo>
                <a:lnTo>
                  <a:pt x="667807" y="342900"/>
                </a:lnTo>
                <a:lnTo>
                  <a:pt x="620253" y="342900"/>
                </a:lnTo>
                <a:lnTo>
                  <a:pt x="607303" y="262890"/>
                </a:lnTo>
                <a:lnTo>
                  <a:pt x="570579" y="262890"/>
                </a:lnTo>
                <a:lnTo>
                  <a:pt x="567476" y="261620"/>
                </a:lnTo>
                <a:close/>
              </a:path>
              <a:path w="977900" h="1027429">
                <a:moveTo>
                  <a:pt x="806521" y="393700"/>
                </a:moveTo>
                <a:lnTo>
                  <a:pt x="624912" y="393700"/>
                </a:lnTo>
                <a:lnTo>
                  <a:pt x="791106" y="400050"/>
                </a:lnTo>
                <a:lnTo>
                  <a:pt x="797138" y="400050"/>
                </a:lnTo>
                <a:lnTo>
                  <a:pt x="802132" y="398780"/>
                </a:lnTo>
                <a:lnTo>
                  <a:pt x="806521" y="393700"/>
                </a:lnTo>
                <a:close/>
              </a:path>
              <a:path w="977900" h="1027429">
                <a:moveTo>
                  <a:pt x="892108" y="294640"/>
                </a:moveTo>
                <a:lnTo>
                  <a:pt x="708973" y="294640"/>
                </a:lnTo>
                <a:lnTo>
                  <a:pt x="841702" y="297180"/>
                </a:lnTo>
                <a:lnTo>
                  <a:pt x="783976" y="364490"/>
                </a:lnTo>
                <a:lnTo>
                  <a:pt x="831758" y="364490"/>
                </a:lnTo>
                <a:lnTo>
                  <a:pt x="892108" y="294640"/>
                </a:lnTo>
                <a:close/>
              </a:path>
              <a:path w="977900" h="1027429">
                <a:moveTo>
                  <a:pt x="694906" y="147320"/>
                </a:moveTo>
                <a:lnTo>
                  <a:pt x="658262" y="147320"/>
                </a:lnTo>
                <a:lnTo>
                  <a:pt x="676188" y="278130"/>
                </a:lnTo>
                <a:lnTo>
                  <a:pt x="620253" y="342900"/>
                </a:lnTo>
                <a:lnTo>
                  <a:pt x="667807" y="342900"/>
                </a:lnTo>
                <a:lnTo>
                  <a:pt x="708973" y="294640"/>
                </a:lnTo>
                <a:lnTo>
                  <a:pt x="892108" y="294640"/>
                </a:lnTo>
                <a:lnTo>
                  <a:pt x="894265" y="293370"/>
                </a:lnTo>
                <a:lnTo>
                  <a:pt x="896035" y="290830"/>
                </a:lnTo>
                <a:lnTo>
                  <a:pt x="897323" y="289560"/>
                </a:lnTo>
                <a:lnTo>
                  <a:pt x="921520" y="261620"/>
                </a:lnTo>
                <a:lnTo>
                  <a:pt x="872695" y="261620"/>
                </a:lnTo>
                <a:lnTo>
                  <a:pt x="739443" y="259080"/>
                </a:lnTo>
                <a:lnTo>
                  <a:pt x="754601" y="241300"/>
                </a:lnTo>
                <a:lnTo>
                  <a:pt x="707706" y="241300"/>
                </a:lnTo>
                <a:lnTo>
                  <a:pt x="694906" y="147320"/>
                </a:lnTo>
                <a:close/>
              </a:path>
              <a:path w="977900" h="1027429">
                <a:moveTo>
                  <a:pt x="749066" y="0"/>
                </a:moveTo>
                <a:lnTo>
                  <a:pt x="741726" y="1270"/>
                </a:lnTo>
                <a:lnTo>
                  <a:pt x="660503" y="90170"/>
                </a:lnTo>
                <a:lnTo>
                  <a:pt x="658315" y="92710"/>
                </a:lnTo>
                <a:lnTo>
                  <a:pt x="656503" y="93980"/>
                </a:lnTo>
                <a:lnTo>
                  <a:pt x="655184" y="96520"/>
                </a:lnTo>
                <a:lnTo>
                  <a:pt x="562694" y="198120"/>
                </a:lnTo>
                <a:lnTo>
                  <a:pt x="561040" y="203200"/>
                </a:lnTo>
                <a:lnTo>
                  <a:pt x="570579" y="262890"/>
                </a:lnTo>
                <a:lnTo>
                  <a:pt x="607303" y="262890"/>
                </a:lnTo>
                <a:lnTo>
                  <a:pt x="599081" y="212090"/>
                </a:lnTo>
                <a:lnTo>
                  <a:pt x="658262" y="147320"/>
                </a:lnTo>
                <a:lnTo>
                  <a:pt x="694906" y="147320"/>
                </a:lnTo>
                <a:lnTo>
                  <a:pt x="690062" y="111760"/>
                </a:lnTo>
                <a:lnTo>
                  <a:pt x="737673" y="59690"/>
                </a:lnTo>
                <a:lnTo>
                  <a:pt x="774299" y="59690"/>
                </a:lnTo>
                <a:lnTo>
                  <a:pt x="767369" y="8890"/>
                </a:lnTo>
                <a:lnTo>
                  <a:pt x="762479" y="3810"/>
                </a:lnTo>
                <a:lnTo>
                  <a:pt x="749066" y="0"/>
                </a:lnTo>
                <a:close/>
              </a:path>
              <a:path w="977900" h="1027429">
                <a:moveTo>
                  <a:pt x="969915" y="205740"/>
                </a:moveTo>
                <a:lnTo>
                  <a:pt x="784918" y="205740"/>
                </a:lnTo>
                <a:lnTo>
                  <a:pt x="919134" y="208280"/>
                </a:lnTo>
                <a:lnTo>
                  <a:pt x="872695" y="261620"/>
                </a:lnTo>
                <a:lnTo>
                  <a:pt x="921520" y="261620"/>
                </a:lnTo>
                <a:lnTo>
                  <a:pt x="969915" y="205740"/>
                </a:lnTo>
                <a:close/>
              </a:path>
              <a:path w="977900" h="1027429">
                <a:moveTo>
                  <a:pt x="774299" y="59690"/>
                </a:moveTo>
                <a:lnTo>
                  <a:pt x="737673" y="59690"/>
                </a:lnTo>
                <a:lnTo>
                  <a:pt x="754877" y="185420"/>
                </a:lnTo>
                <a:lnTo>
                  <a:pt x="707706" y="241300"/>
                </a:lnTo>
                <a:lnTo>
                  <a:pt x="754601" y="241300"/>
                </a:lnTo>
                <a:lnTo>
                  <a:pt x="784918" y="205740"/>
                </a:lnTo>
                <a:lnTo>
                  <a:pt x="969915" y="205740"/>
                </a:lnTo>
                <a:lnTo>
                  <a:pt x="976514" y="198120"/>
                </a:lnTo>
                <a:lnTo>
                  <a:pt x="977645" y="190500"/>
                </a:lnTo>
                <a:lnTo>
                  <a:pt x="971949" y="177800"/>
                </a:lnTo>
                <a:lnTo>
                  <a:pt x="965625" y="173990"/>
                </a:lnTo>
                <a:lnTo>
                  <a:pt x="815106" y="170180"/>
                </a:lnTo>
                <a:lnTo>
                  <a:pt x="817252" y="165100"/>
                </a:lnTo>
                <a:lnTo>
                  <a:pt x="817294" y="158750"/>
                </a:lnTo>
                <a:lnTo>
                  <a:pt x="815270" y="152400"/>
                </a:lnTo>
                <a:lnTo>
                  <a:pt x="812233" y="148590"/>
                </a:lnTo>
                <a:lnTo>
                  <a:pt x="786426" y="148590"/>
                </a:lnTo>
                <a:lnTo>
                  <a:pt x="774299" y="59690"/>
                </a:lnTo>
                <a:close/>
              </a:path>
              <a:path w="977900" h="1027429">
                <a:moveTo>
                  <a:pt x="798552" y="143510"/>
                </a:moveTo>
                <a:lnTo>
                  <a:pt x="792057" y="144780"/>
                </a:lnTo>
                <a:lnTo>
                  <a:pt x="786426" y="148590"/>
                </a:lnTo>
                <a:lnTo>
                  <a:pt x="812233" y="148590"/>
                </a:lnTo>
                <a:lnTo>
                  <a:pt x="811221" y="147320"/>
                </a:lnTo>
                <a:lnTo>
                  <a:pt x="805184" y="144780"/>
                </a:lnTo>
                <a:lnTo>
                  <a:pt x="798552" y="14351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860921" y="7753191"/>
            <a:ext cx="1035685" cy="645795"/>
          </a:xfrm>
          <a:custGeom>
            <a:avLst/>
            <a:gdLst/>
            <a:ahLst/>
            <a:cxnLst/>
            <a:rect l="l" t="t" r="r" b="b"/>
            <a:pathLst>
              <a:path w="1035685" h="645795">
                <a:moveTo>
                  <a:pt x="82374" y="118991"/>
                </a:moveTo>
                <a:lnTo>
                  <a:pt x="50345" y="125924"/>
                </a:lnTo>
                <a:lnTo>
                  <a:pt x="24157" y="144821"/>
                </a:lnTo>
                <a:lnTo>
                  <a:pt x="6484" y="172826"/>
                </a:lnTo>
                <a:lnTo>
                  <a:pt x="0" y="207082"/>
                </a:lnTo>
                <a:lnTo>
                  <a:pt x="4912" y="236921"/>
                </a:lnTo>
                <a:lnTo>
                  <a:pt x="18574" y="262656"/>
                </a:lnTo>
                <a:lnTo>
                  <a:pt x="39372" y="282172"/>
                </a:lnTo>
                <a:lnTo>
                  <a:pt x="65694" y="293352"/>
                </a:lnTo>
                <a:lnTo>
                  <a:pt x="68406" y="293949"/>
                </a:lnTo>
                <a:lnTo>
                  <a:pt x="104761" y="498319"/>
                </a:lnTo>
                <a:lnTo>
                  <a:pt x="104960" y="500204"/>
                </a:lnTo>
                <a:lnTo>
                  <a:pt x="105536" y="502058"/>
                </a:lnTo>
                <a:lnTo>
                  <a:pt x="107001" y="504759"/>
                </a:lnTo>
                <a:lnTo>
                  <a:pt x="107127" y="638577"/>
                </a:lnTo>
                <a:lnTo>
                  <a:pt x="113891" y="645352"/>
                </a:lnTo>
                <a:lnTo>
                  <a:pt x="921851" y="645352"/>
                </a:lnTo>
                <a:lnTo>
                  <a:pt x="925835" y="643687"/>
                </a:lnTo>
                <a:lnTo>
                  <a:pt x="931448" y="638074"/>
                </a:lnTo>
                <a:lnTo>
                  <a:pt x="933050" y="634200"/>
                </a:lnTo>
                <a:lnTo>
                  <a:pt x="933034" y="615321"/>
                </a:lnTo>
                <a:lnTo>
                  <a:pt x="137074" y="615321"/>
                </a:lnTo>
                <a:lnTo>
                  <a:pt x="136990" y="511806"/>
                </a:lnTo>
                <a:lnTo>
                  <a:pt x="932948" y="511806"/>
                </a:lnTo>
                <a:lnTo>
                  <a:pt x="932934" y="495314"/>
                </a:lnTo>
                <a:lnTo>
                  <a:pt x="932662" y="493796"/>
                </a:lnTo>
                <a:lnTo>
                  <a:pt x="931783" y="491094"/>
                </a:lnTo>
                <a:lnTo>
                  <a:pt x="933434" y="481817"/>
                </a:lnTo>
                <a:lnTo>
                  <a:pt x="132289" y="481817"/>
                </a:lnTo>
                <a:lnTo>
                  <a:pt x="101567" y="309226"/>
                </a:lnTo>
                <a:lnTo>
                  <a:pt x="197867" y="309226"/>
                </a:lnTo>
                <a:lnTo>
                  <a:pt x="122426" y="284514"/>
                </a:lnTo>
                <a:lnTo>
                  <a:pt x="125530" y="282172"/>
                </a:lnTo>
                <a:lnTo>
                  <a:pt x="128850" y="279740"/>
                </a:lnTo>
                <a:lnTo>
                  <a:pt x="143936" y="265504"/>
                </a:lnTo>
                <a:lnTo>
                  <a:pt x="144142" y="265196"/>
                </a:lnTo>
                <a:lnTo>
                  <a:pt x="82374" y="265196"/>
                </a:lnTo>
                <a:lnTo>
                  <a:pt x="62001" y="260623"/>
                </a:lnTo>
                <a:lnTo>
                  <a:pt x="45348" y="248158"/>
                </a:lnTo>
                <a:lnTo>
                  <a:pt x="34111" y="229684"/>
                </a:lnTo>
                <a:lnTo>
                  <a:pt x="29988" y="207082"/>
                </a:lnTo>
                <a:lnTo>
                  <a:pt x="34111" y="184483"/>
                </a:lnTo>
                <a:lnTo>
                  <a:pt x="45348" y="166005"/>
                </a:lnTo>
                <a:lnTo>
                  <a:pt x="62001" y="153534"/>
                </a:lnTo>
                <a:lnTo>
                  <a:pt x="82374" y="148958"/>
                </a:lnTo>
                <a:lnTo>
                  <a:pt x="143202" y="148958"/>
                </a:lnTo>
                <a:lnTo>
                  <a:pt x="140591" y="144821"/>
                </a:lnTo>
                <a:lnTo>
                  <a:pt x="114403" y="125924"/>
                </a:lnTo>
                <a:lnTo>
                  <a:pt x="82374" y="118991"/>
                </a:lnTo>
                <a:close/>
              </a:path>
              <a:path w="1035685" h="645795">
                <a:moveTo>
                  <a:pt x="932948" y="511806"/>
                </a:moveTo>
                <a:lnTo>
                  <a:pt x="902977" y="511806"/>
                </a:lnTo>
                <a:lnTo>
                  <a:pt x="903061" y="615321"/>
                </a:lnTo>
                <a:lnTo>
                  <a:pt x="933034" y="615321"/>
                </a:lnTo>
                <a:lnTo>
                  <a:pt x="932948" y="511806"/>
                </a:lnTo>
                <a:close/>
              </a:path>
              <a:path w="1035685" h="645795">
                <a:moveTo>
                  <a:pt x="964158" y="309226"/>
                </a:moveTo>
                <a:lnTo>
                  <a:pt x="933709" y="309226"/>
                </a:lnTo>
                <a:lnTo>
                  <a:pt x="902989" y="481817"/>
                </a:lnTo>
                <a:lnTo>
                  <a:pt x="933434" y="481817"/>
                </a:lnTo>
                <a:lnTo>
                  <a:pt x="964158" y="309226"/>
                </a:lnTo>
                <a:close/>
              </a:path>
              <a:path w="1035685" h="645795">
                <a:moveTo>
                  <a:pt x="197867" y="309226"/>
                </a:moveTo>
                <a:lnTo>
                  <a:pt x="101567" y="309226"/>
                </a:lnTo>
                <a:lnTo>
                  <a:pt x="353706" y="391810"/>
                </a:lnTo>
                <a:lnTo>
                  <a:pt x="355266" y="392061"/>
                </a:lnTo>
                <a:lnTo>
                  <a:pt x="361517" y="392061"/>
                </a:lnTo>
                <a:lnTo>
                  <a:pt x="365988" y="389841"/>
                </a:lnTo>
                <a:lnTo>
                  <a:pt x="388985" y="359507"/>
                </a:lnTo>
                <a:lnTo>
                  <a:pt x="351371" y="359507"/>
                </a:lnTo>
                <a:lnTo>
                  <a:pt x="197867" y="309226"/>
                </a:lnTo>
                <a:close/>
              </a:path>
              <a:path w="1035685" h="645795">
                <a:moveTo>
                  <a:pt x="555190" y="189889"/>
                </a:moveTo>
                <a:lnTo>
                  <a:pt x="517575" y="189889"/>
                </a:lnTo>
                <a:lnTo>
                  <a:pt x="669298" y="389841"/>
                </a:lnTo>
                <a:lnTo>
                  <a:pt x="673770" y="392061"/>
                </a:lnTo>
                <a:lnTo>
                  <a:pt x="680021" y="392061"/>
                </a:lnTo>
                <a:lnTo>
                  <a:pt x="681581" y="391810"/>
                </a:lnTo>
                <a:lnTo>
                  <a:pt x="780201" y="359507"/>
                </a:lnTo>
                <a:lnTo>
                  <a:pt x="683905" y="359507"/>
                </a:lnTo>
                <a:lnTo>
                  <a:pt x="555190" y="189889"/>
                </a:lnTo>
                <a:close/>
              </a:path>
              <a:path w="1035685" h="645795">
                <a:moveTo>
                  <a:pt x="517596" y="0"/>
                </a:moveTo>
                <a:lnTo>
                  <a:pt x="485564" y="6933"/>
                </a:lnTo>
                <a:lnTo>
                  <a:pt x="459381" y="25830"/>
                </a:lnTo>
                <a:lnTo>
                  <a:pt x="441714" y="53834"/>
                </a:lnTo>
                <a:lnTo>
                  <a:pt x="435232" y="88091"/>
                </a:lnTo>
                <a:lnTo>
                  <a:pt x="439063" y="114384"/>
                </a:lnTo>
                <a:lnTo>
                  <a:pt x="449869" y="137909"/>
                </a:lnTo>
                <a:lnTo>
                  <a:pt x="466625" y="157079"/>
                </a:lnTo>
                <a:lnTo>
                  <a:pt x="488282" y="170308"/>
                </a:lnTo>
                <a:lnTo>
                  <a:pt x="493244" y="172361"/>
                </a:lnTo>
                <a:lnTo>
                  <a:pt x="351371" y="359507"/>
                </a:lnTo>
                <a:lnTo>
                  <a:pt x="388985" y="359507"/>
                </a:lnTo>
                <a:lnTo>
                  <a:pt x="517575" y="189889"/>
                </a:lnTo>
                <a:lnTo>
                  <a:pt x="555190" y="189889"/>
                </a:lnTo>
                <a:lnTo>
                  <a:pt x="541889" y="172361"/>
                </a:lnTo>
                <a:lnTo>
                  <a:pt x="546894" y="170308"/>
                </a:lnTo>
                <a:lnTo>
                  <a:pt x="568581" y="157079"/>
                </a:lnTo>
                <a:lnTo>
                  <a:pt x="578077" y="146215"/>
                </a:lnTo>
                <a:lnTo>
                  <a:pt x="517596" y="146215"/>
                </a:lnTo>
                <a:lnTo>
                  <a:pt x="497222" y="141639"/>
                </a:lnTo>
                <a:lnTo>
                  <a:pt x="480565" y="129168"/>
                </a:lnTo>
                <a:lnTo>
                  <a:pt x="469324" y="110690"/>
                </a:lnTo>
                <a:lnTo>
                  <a:pt x="465200" y="88091"/>
                </a:lnTo>
                <a:lnTo>
                  <a:pt x="469324" y="65489"/>
                </a:lnTo>
                <a:lnTo>
                  <a:pt x="480565" y="47015"/>
                </a:lnTo>
                <a:lnTo>
                  <a:pt x="497222" y="34551"/>
                </a:lnTo>
                <a:lnTo>
                  <a:pt x="517596" y="29978"/>
                </a:lnTo>
                <a:lnTo>
                  <a:pt x="578434" y="29978"/>
                </a:lnTo>
                <a:lnTo>
                  <a:pt x="575817" y="25830"/>
                </a:lnTo>
                <a:lnTo>
                  <a:pt x="549630" y="6933"/>
                </a:lnTo>
                <a:lnTo>
                  <a:pt x="517596" y="0"/>
                </a:lnTo>
                <a:close/>
              </a:path>
              <a:path w="1035685" h="645795">
                <a:moveTo>
                  <a:pt x="952819" y="118991"/>
                </a:moveTo>
                <a:lnTo>
                  <a:pt x="920789" y="125924"/>
                </a:lnTo>
                <a:lnTo>
                  <a:pt x="894602" y="144821"/>
                </a:lnTo>
                <a:lnTo>
                  <a:pt x="876929" y="172826"/>
                </a:lnTo>
                <a:lnTo>
                  <a:pt x="870444" y="207082"/>
                </a:lnTo>
                <a:lnTo>
                  <a:pt x="872893" y="228351"/>
                </a:lnTo>
                <a:lnTo>
                  <a:pt x="880006" y="248158"/>
                </a:lnTo>
                <a:lnTo>
                  <a:pt x="891259" y="265504"/>
                </a:lnTo>
                <a:lnTo>
                  <a:pt x="906359" y="279740"/>
                </a:lnTo>
                <a:lnTo>
                  <a:pt x="912862" y="284514"/>
                </a:lnTo>
                <a:lnTo>
                  <a:pt x="683905" y="359507"/>
                </a:lnTo>
                <a:lnTo>
                  <a:pt x="780201" y="359507"/>
                </a:lnTo>
                <a:lnTo>
                  <a:pt x="933709" y="309226"/>
                </a:lnTo>
                <a:lnTo>
                  <a:pt x="964158" y="309226"/>
                </a:lnTo>
                <a:lnTo>
                  <a:pt x="966877" y="293949"/>
                </a:lnTo>
                <a:lnTo>
                  <a:pt x="969488" y="293352"/>
                </a:lnTo>
                <a:lnTo>
                  <a:pt x="995798" y="282172"/>
                </a:lnTo>
                <a:lnTo>
                  <a:pt x="998428" y="279740"/>
                </a:lnTo>
                <a:lnTo>
                  <a:pt x="1013907" y="265196"/>
                </a:lnTo>
                <a:lnTo>
                  <a:pt x="952819" y="265196"/>
                </a:lnTo>
                <a:lnTo>
                  <a:pt x="932450" y="260623"/>
                </a:lnTo>
                <a:lnTo>
                  <a:pt x="915796" y="248158"/>
                </a:lnTo>
                <a:lnTo>
                  <a:pt x="904557" y="229684"/>
                </a:lnTo>
                <a:lnTo>
                  <a:pt x="900433" y="207082"/>
                </a:lnTo>
                <a:lnTo>
                  <a:pt x="904557" y="184483"/>
                </a:lnTo>
                <a:lnTo>
                  <a:pt x="915796" y="166005"/>
                </a:lnTo>
                <a:lnTo>
                  <a:pt x="932450" y="153534"/>
                </a:lnTo>
                <a:lnTo>
                  <a:pt x="952819" y="148958"/>
                </a:lnTo>
                <a:lnTo>
                  <a:pt x="1013650" y="148958"/>
                </a:lnTo>
                <a:lnTo>
                  <a:pt x="1011039" y="144821"/>
                </a:lnTo>
                <a:lnTo>
                  <a:pt x="984852" y="125924"/>
                </a:lnTo>
                <a:lnTo>
                  <a:pt x="952819" y="118991"/>
                </a:lnTo>
                <a:close/>
              </a:path>
              <a:path w="1035685" h="645795">
                <a:moveTo>
                  <a:pt x="143202" y="148958"/>
                </a:moveTo>
                <a:lnTo>
                  <a:pt x="82374" y="148958"/>
                </a:lnTo>
                <a:lnTo>
                  <a:pt x="102747" y="153534"/>
                </a:lnTo>
                <a:lnTo>
                  <a:pt x="119400" y="166005"/>
                </a:lnTo>
                <a:lnTo>
                  <a:pt x="130637" y="184483"/>
                </a:lnTo>
                <a:lnTo>
                  <a:pt x="134760" y="207082"/>
                </a:lnTo>
                <a:lnTo>
                  <a:pt x="130637" y="229684"/>
                </a:lnTo>
                <a:lnTo>
                  <a:pt x="119400" y="248158"/>
                </a:lnTo>
                <a:lnTo>
                  <a:pt x="102747" y="260623"/>
                </a:lnTo>
                <a:lnTo>
                  <a:pt x="82374" y="265196"/>
                </a:lnTo>
                <a:lnTo>
                  <a:pt x="144142" y="265196"/>
                </a:lnTo>
                <a:lnTo>
                  <a:pt x="155186" y="248158"/>
                </a:lnTo>
                <a:lnTo>
                  <a:pt x="162299" y="228351"/>
                </a:lnTo>
                <a:lnTo>
                  <a:pt x="164748" y="207082"/>
                </a:lnTo>
                <a:lnTo>
                  <a:pt x="158263" y="172826"/>
                </a:lnTo>
                <a:lnTo>
                  <a:pt x="143202" y="148958"/>
                </a:lnTo>
                <a:close/>
              </a:path>
              <a:path w="1035685" h="645795">
                <a:moveTo>
                  <a:pt x="1013650" y="148958"/>
                </a:moveTo>
                <a:lnTo>
                  <a:pt x="952819" y="148958"/>
                </a:lnTo>
                <a:lnTo>
                  <a:pt x="973198" y="153534"/>
                </a:lnTo>
                <a:lnTo>
                  <a:pt x="989854" y="166005"/>
                </a:lnTo>
                <a:lnTo>
                  <a:pt x="1001092" y="184483"/>
                </a:lnTo>
                <a:lnTo>
                  <a:pt x="1005215" y="207082"/>
                </a:lnTo>
                <a:lnTo>
                  <a:pt x="1001092" y="229684"/>
                </a:lnTo>
                <a:lnTo>
                  <a:pt x="989854" y="248158"/>
                </a:lnTo>
                <a:lnTo>
                  <a:pt x="973198" y="260623"/>
                </a:lnTo>
                <a:lnTo>
                  <a:pt x="952819" y="265196"/>
                </a:lnTo>
                <a:lnTo>
                  <a:pt x="1013907" y="265196"/>
                </a:lnTo>
                <a:lnTo>
                  <a:pt x="1016609" y="262656"/>
                </a:lnTo>
                <a:lnTo>
                  <a:pt x="1017706" y="260623"/>
                </a:lnTo>
                <a:lnTo>
                  <a:pt x="1030275" y="236921"/>
                </a:lnTo>
                <a:lnTo>
                  <a:pt x="1035193" y="207082"/>
                </a:lnTo>
                <a:lnTo>
                  <a:pt x="1028710" y="172826"/>
                </a:lnTo>
                <a:lnTo>
                  <a:pt x="1013650" y="148958"/>
                </a:lnTo>
                <a:close/>
              </a:path>
              <a:path w="1035685" h="645795">
                <a:moveTo>
                  <a:pt x="578434" y="29978"/>
                </a:moveTo>
                <a:lnTo>
                  <a:pt x="517596" y="29978"/>
                </a:lnTo>
                <a:lnTo>
                  <a:pt x="537972" y="34551"/>
                </a:lnTo>
                <a:lnTo>
                  <a:pt x="554633" y="47015"/>
                </a:lnTo>
                <a:lnTo>
                  <a:pt x="565877" y="65489"/>
                </a:lnTo>
                <a:lnTo>
                  <a:pt x="570003" y="88091"/>
                </a:lnTo>
                <a:lnTo>
                  <a:pt x="565877" y="110690"/>
                </a:lnTo>
                <a:lnTo>
                  <a:pt x="554633" y="129168"/>
                </a:lnTo>
                <a:lnTo>
                  <a:pt x="537972" y="141639"/>
                </a:lnTo>
                <a:lnTo>
                  <a:pt x="517596" y="146215"/>
                </a:lnTo>
                <a:lnTo>
                  <a:pt x="578077" y="146215"/>
                </a:lnTo>
                <a:lnTo>
                  <a:pt x="585338" y="137909"/>
                </a:lnTo>
                <a:lnTo>
                  <a:pt x="596142" y="114384"/>
                </a:lnTo>
                <a:lnTo>
                  <a:pt x="599971" y="88091"/>
                </a:lnTo>
                <a:lnTo>
                  <a:pt x="593487" y="53834"/>
                </a:lnTo>
                <a:lnTo>
                  <a:pt x="578434" y="2997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351219" y="2967602"/>
            <a:ext cx="773430" cy="877569"/>
          </a:xfrm>
          <a:custGeom>
            <a:avLst/>
            <a:gdLst/>
            <a:ahLst/>
            <a:cxnLst/>
            <a:rect l="l" t="t" r="r" b="b"/>
            <a:pathLst>
              <a:path w="773429" h="877570">
                <a:moveTo>
                  <a:pt x="628345" y="248742"/>
                </a:moveTo>
                <a:lnTo>
                  <a:pt x="626872" y="244005"/>
                </a:lnTo>
                <a:lnTo>
                  <a:pt x="620737" y="236702"/>
                </a:lnTo>
                <a:lnTo>
                  <a:pt x="616331" y="234442"/>
                </a:lnTo>
                <a:lnTo>
                  <a:pt x="611581" y="234086"/>
                </a:lnTo>
                <a:lnTo>
                  <a:pt x="592848" y="230378"/>
                </a:lnTo>
                <a:lnTo>
                  <a:pt x="590715" y="229768"/>
                </a:lnTo>
                <a:lnTo>
                  <a:pt x="590715" y="266420"/>
                </a:lnTo>
                <a:lnTo>
                  <a:pt x="583895" y="308800"/>
                </a:lnTo>
                <a:lnTo>
                  <a:pt x="573963" y="354749"/>
                </a:lnTo>
                <a:lnTo>
                  <a:pt x="561390" y="402361"/>
                </a:lnTo>
                <a:lnTo>
                  <a:pt x="561111" y="403301"/>
                </a:lnTo>
                <a:lnTo>
                  <a:pt x="546646" y="449757"/>
                </a:lnTo>
                <a:lnTo>
                  <a:pt x="546557" y="450049"/>
                </a:lnTo>
                <a:lnTo>
                  <a:pt x="530212" y="495020"/>
                </a:lnTo>
                <a:lnTo>
                  <a:pt x="505599" y="551154"/>
                </a:lnTo>
                <a:lnTo>
                  <a:pt x="477977" y="603529"/>
                </a:lnTo>
                <a:lnTo>
                  <a:pt x="442391" y="657821"/>
                </a:lnTo>
                <a:lnTo>
                  <a:pt x="400570" y="703211"/>
                </a:lnTo>
                <a:lnTo>
                  <a:pt x="400215" y="703503"/>
                </a:lnTo>
                <a:lnTo>
                  <a:pt x="399884" y="703795"/>
                </a:lnTo>
                <a:lnTo>
                  <a:pt x="399567" y="704113"/>
                </a:lnTo>
                <a:lnTo>
                  <a:pt x="394766" y="708063"/>
                </a:lnTo>
                <a:lnTo>
                  <a:pt x="390474" y="711301"/>
                </a:lnTo>
                <a:lnTo>
                  <a:pt x="386435" y="713981"/>
                </a:lnTo>
                <a:lnTo>
                  <a:pt x="381495" y="710717"/>
                </a:lnTo>
                <a:lnTo>
                  <a:pt x="330047" y="657225"/>
                </a:lnTo>
                <a:lnTo>
                  <a:pt x="294665" y="603059"/>
                </a:lnTo>
                <a:lnTo>
                  <a:pt x="267195" y="550837"/>
                </a:lnTo>
                <a:lnTo>
                  <a:pt x="249415" y="511454"/>
                </a:lnTo>
                <a:lnTo>
                  <a:pt x="226390" y="450049"/>
                </a:lnTo>
                <a:lnTo>
                  <a:pt x="211620" y="402666"/>
                </a:lnTo>
                <a:lnTo>
                  <a:pt x="199021" y="355015"/>
                </a:lnTo>
                <a:lnTo>
                  <a:pt x="189052" y="308965"/>
                </a:lnTo>
                <a:lnTo>
                  <a:pt x="182232" y="266420"/>
                </a:lnTo>
                <a:lnTo>
                  <a:pt x="208991" y="259270"/>
                </a:lnTo>
                <a:lnTo>
                  <a:pt x="239255" y="249707"/>
                </a:lnTo>
                <a:lnTo>
                  <a:pt x="295046" y="229628"/>
                </a:lnTo>
                <a:lnTo>
                  <a:pt x="339521" y="208521"/>
                </a:lnTo>
                <a:lnTo>
                  <a:pt x="386435" y="184353"/>
                </a:lnTo>
                <a:lnTo>
                  <a:pt x="433400" y="208521"/>
                </a:lnTo>
                <a:lnTo>
                  <a:pt x="477926" y="229628"/>
                </a:lnTo>
                <a:lnTo>
                  <a:pt x="533641" y="249707"/>
                </a:lnTo>
                <a:lnTo>
                  <a:pt x="590715" y="266420"/>
                </a:lnTo>
                <a:lnTo>
                  <a:pt x="590715" y="229768"/>
                </a:lnTo>
                <a:lnTo>
                  <a:pt x="563587" y="222008"/>
                </a:lnTo>
                <a:lnTo>
                  <a:pt x="527685" y="210134"/>
                </a:lnTo>
                <a:lnTo>
                  <a:pt x="490778" y="196519"/>
                </a:lnTo>
                <a:lnTo>
                  <a:pt x="444627" y="174396"/>
                </a:lnTo>
                <a:lnTo>
                  <a:pt x="394716" y="148590"/>
                </a:lnTo>
                <a:lnTo>
                  <a:pt x="389534" y="145846"/>
                </a:lnTo>
                <a:lnTo>
                  <a:pt x="383324" y="145846"/>
                </a:lnTo>
                <a:lnTo>
                  <a:pt x="328282" y="174396"/>
                </a:lnTo>
                <a:lnTo>
                  <a:pt x="282168" y="196519"/>
                </a:lnTo>
                <a:lnTo>
                  <a:pt x="244881" y="210286"/>
                </a:lnTo>
                <a:lnTo>
                  <a:pt x="180251" y="230378"/>
                </a:lnTo>
                <a:lnTo>
                  <a:pt x="156641" y="234442"/>
                </a:lnTo>
                <a:lnTo>
                  <a:pt x="152247" y="236702"/>
                </a:lnTo>
                <a:lnTo>
                  <a:pt x="146088" y="244005"/>
                </a:lnTo>
                <a:lnTo>
                  <a:pt x="144614" y="248742"/>
                </a:lnTo>
                <a:lnTo>
                  <a:pt x="145059" y="253479"/>
                </a:lnTo>
                <a:lnTo>
                  <a:pt x="151231" y="299567"/>
                </a:lnTo>
                <a:lnTo>
                  <a:pt x="161315" y="350253"/>
                </a:lnTo>
                <a:lnTo>
                  <a:pt x="174777" y="403301"/>
                </a:lnTo>
                <a:lnTo>
                  <a:pt x="191058" y="456539"/>
                </a:lnTo>
                <a:lnTo>
                  <a:pt x="209600" y="507784"/>
                </a:lnTo>
                <a:lnTo>
                  <a:pt x="236372" y="568947"/>
                </a:lnTo>
                <a:lnTo>
                  <a:pt x="265557" y="623849"/>
                </a:lnTo>
                <a:lnTo>
                  <a:pt x="303453" y="680974"/>
                </a:lnTo>
                <a:lnTo>
                  <a:pt x="348500" y="729615"/>
                </a:lnTo>
                <a:lnTo>
                  <a:pt x="375348" y="748855"/>
                </a:lnTo>
                <a:lnTo>
                  <a:pt x="376212" y="749465"/>
                </a:lnTo>
                <a:lnTo>
                  <a:pt x="376859" y="749871"/>
                </a:lnTo>
                <a:lnTo>
                  <a:pt x="380987" y="751941"/>
                </a:lnTo>
                <a:lnTo>
                  <a:pt x="383654" y="752563"/>
                </a:lnTo>
                <a:lnTo>
                  <a:pt x="389140" y="752563"/>
                </a:lnTo>
                <a:lnTo>
                  <a:pt x="391871" y="751941"/>
                </a:lnTo>
                <a:lnTo>
                  <a:pt x="395376" y="750176"/>
                </a:lnTo>
                <a:lnTo>
                  <a:pt x="396608" y="749465"/>
                </a:lnTo>
                <a:lnTo>
                  <a:pt x="397713" y="748715"/>
                </a:lnTo>
                <a:lnTo>
                  <a:pt x="403656" y="745159"/>
                </a:lnTo>
                <a:lnTo>
                  <a:pt x="438797" y="713981"/>
                </a:lnTo>
                <a:lnTo>
                  <a:pt x="469404" y="680974"/>
                </a:lnTo>
                <a:lnTo>
                  <a:pt x="507352" y="623849"/>
                </a:lnTo>
                <a:lnTo>
                  <a:pt x="536575" y="568947"/>
                </a:lnTo>
                <a:lnTo>
                  <a:pt x="555688" y="526821"/>
                </a:lnTo>
                <a:lnTo>
                  <a:pt x="581787" y="456857"/>
                </a:lnTo>
                <a:lnTo>
                  <a:pt x="598055" y="403644"/>
                </a:lnTo>
                <a:lnTo>
                  <a:pt x="611530" y="350558"/>
                </a:lnTo>
                <a:lnTo>
                  <a:pt x="621665" y="299783"/>
                </a:lnTo>
                <a:lnTo>
                  <a:pt x="627900" y="253479"/>
                </a:lnTo>
                <a:lnTo>
                  <a:pt x="628256" y="249707"/>
                </a:lnTo>
                <a:lnTo>
                  <a:pt x="628345" y="248742"/>
                </a:lnTo>
                <a:close/>
              </a:path>
              <a:path w="773429" h="877570">
                <a:moveTo>
                  <a:pt x="772934" y="162687"/>
                </a:moveTo>
                <a:lnTo>
                  <a:pt x="766495" y="154622"/>
                </a:lnTo>
                <a:lnTo>
                  <a:pt x="757478" y="153162"/>
                </a:lnTo>
                <a:lnTo>
                  <a:pt x="735571" y="148399"/>
                </a:lnTo>
                <a:lnTo>
                  <a:pt x="735571" y="185394"/>
                </a:lnTo>
                <a:lnTo>
                  <a:pt x="733437" y="205917"/>
                </a:lnTo>
                <a:lnTo>
                  <a:pt x="725195" y="267373"/>
                </a:lnTo>
                <a:lnTo>
                  <a:pt x="718654" y="306362"/>
                </a:lnTo>
                <a:lnTo>
                  <a:pt x="710247" y="349554"/>
                </a:lnTo>
                <a:lnTo>
                  <a:pt x="699731" y="395986"/>
                </a:lnTo>
                <a:lnTo>
                  <a:pt x="686930" y="444665"/>
                </a:lnTo>
                <a:lnTo>
                  <a:pt x="671614" y="494626"/>
                </a:lnTo>
                <a:lnTo>
                  <a:pt x="653580" y="544893"/>
                </a:lnTo>
                <a:lnTo>
                  <a:pt x="632625" y="594487"/>
                </a:lnTo>
                <a:lnTo>
                  <a:pt x="608533" y="642442"/>
                </a:lnTo>
                <a:lnTo>
                  <a:pt x="581088" y="687768"/>
                </a:lnTo>
                <a:lnTo>
                  <a:pt x="550100" y="729500"/>
                </a:lnTo>
                <a:lnTo>
                  <a:pt x="515353" y="766673"/>
                </a:lnTo>
                <a:lnTo>
                  <a:pt x="476631" y="798283"/>
                </a:lnTo>
                <a:lnTo>
                  <a:pt x="433743" y="823379"/>
                </a:lnTo>
                <a:lnTo>
                  <a:pt x="386461" y="840981"/>
                </a:lnTo>
                <a:lnTo>
                  <a:pt x="339178" y="823379"/>
                </a:lnTo>
                <a:lnTo>
                  <a:pt x="296291" y="798283"/>
                </a:lnTo>
                <a:lnTo>
                  <a:pt x="257568" y="766673"/>
                </a:lnTo>
                <a:lnTo>
                  <a:pt x="222821" y="729500"/>
                </a:lnTo>
                <a:lnTo>
                  <a:pt x="191833" y="687768"/>
                </a:lnTo>
                <a:lnTo>
                  <a:pt x="164388" y="642442"/>
                </a:lnTo>
                <a:lnTo>
                  <a:pt x="140296" y="594487"/>
                </a:lnTo>
                <a:lnTo>
                  <a:pt x="119341" y="544893"/>
                </a:lnTo>
                <a:lnTo>
                  <a:pt x="101307" y="494626"/>
                </a:lnTo>
                <a:lnTo>
                  <a:pt x="85991" y="444665"/>
                </a:lnTo>
                <a:lnTo>
                  <a:pt x="73190" y="395986"/>
                </a:lnTo>
                <a:lnTo>
                  <a:pt x="62687" y="349554"/>
                </a:lnTo>
                <a:lnTo>
                  <a:pt x="54267" y="306362"/>
                </a:lnTo>
                <a:lnTo>
                  <a:pt x="47739" y="267373"/>
                </a:lnTo>
                <a:lnTo>
                  <a:pt x="39497" y="205917"/>
                </a:lnTo>
                <a:lnTo>
                  <a:pt x="37363" y="185394"/>
                </a:lnTo>
                <a:lnTo>
                  <a:pt x="98831" y="171170"/>
                </a:lnTo>
                <a:lnTo>
                  <a:pt x="157060" y="152933"/>
                </a:lnTo>
                <a:lnTo>
                  <a:pt x="211124" y="132105"/>
                </a:lnTo>
                <a:lnTo>
                  <a:pt x="260096" y="110109"/>
                </a:lnTo>
                <a:lnTo>
                  <a:pt x="303034" y="88353"/>
                </a:lnTo>
                <a:lnTo>
                  <a:pt x="339026" y="68275"/>
                </a:lnTo>
                <a:lnTo>
                  <a:pt x="386461" y="38811"/>
                </a:lnTo>
                <a:lnTo>
                  <a:pt x="405777" y="51282"/>
                </a:lnTo>
                <a:lnTo>
                  <a:pt x="469900" y="88353"/>
                </a:lnTo>
                <a:lnTo>
                  <a:pt x="512838" y="110109"/>
                </a:lnTo>
                <a:lnTo>
                  <a:pt x="561809" y="132105"/>
                </a:lnTo>
                <a:lnTo>
                  <a:pt x="615873" y="152933"/>
                </a:lnTo>
                <a:lnTo>
                  <a:pt x="674103" y="171170"/>
                </a:lnTo>
                <a:lnTo>
                  <a:pt x="735571" y="185394"/>
                </a:lnTo>
                <a:lnTo>
                  <a:pt x="735571" y="148399"/>
                </a:lnTo>
                <a:lnTo>
                  <a:pt x="687120" y="137833"/>
                </a:lnTo>
                <a:lnTo>
                  <a:pt x="620649" y="116725"/>
                </a:lnTo>
                <a:lnTo>
                  <a:pt x="559714" y="92252"/>
                </a:lnTo>
                <a:lnTo>
                  <a:pt x="506006" y="66776"/>
                </a:lnTo>
                <a:lnTo>
                  <a:pt x="461187" y="42710"/>
                </a:lnTo>
                <a:lnTo>
                  <a:pt x="426935" y="22440"/>
                </a:lnTo>
                <a:lnTo>
                  <a:pt x="396760" y="2819"/>
                </a:lnTo>
                <a:lnTo>
                  <a:pt x="395744" y="2184"/>
                </a:lnTo>
                <a:lnTo>
                  <a:pt x="394093" y="1346"/>
                </a:lnTo>
                <a:lnTo>
                  <a:pt x="393649" y="1092"/>
                </a:lnTo>
                <a:lnTo>
                  <a:pt x="392633" y="660"/>
                </a:lnTo>
                <a:lnTo>
                  <a:pt x="390398" y="0"/>
                </a:lnTo>
                <a:lnTo>
                  <a:pt x="382549" y="0"/>
                </a:lnTo>
                <a:lnTo>
                  <a:pt x="368033" y="8343"/>
                </a:lnTo>
                <a:lnTo>
                  <a:pt x="345998" y="22440"/>
                </a:lnTo>
                <a:lnTo>
                  <a:pt x="311746" y="42710"/>
                </a:lnTo>
                <a:lnTo>
                  <a:pt x="266928" y="66776"/>
                </a:lnTo>
                <a:lnTo>
                  <a:pt x="213220" y="92252"/>
                </a:lnTo>
                <a:lnTo>
                  <a:pt x="152285" y="116725"/>
                </a:lnTo>
                <a:lnTo>
                  <a:pt x="85813" y="137833"/>
                </a:lnTo>
                <a:lnTo>
                  <a:pt x="15455" y="153162"/>
                </a:lnTo>
                <a:lnTo>
                  <a:pt x="6438" y="154622"/>
                </a:lnTo>
                <a:lnTo>
                  <a:pt x="0" y="162687"/>
                </a:lnTo>
                <a:lnTo>
                  <a:pt x="5295" y="221996"/>
                </a:lnTo>
                <a:lnTo>
                  <a:pt x="14744" y="290131"/>
                </a:lnTo>
                <a:lnTo>
                  <a:pt x="22034" y="331774"/>
                </a:lnTo>
                <a:lnTo>
                  <a:pt x="31343" y="377215"/>
                </a:lnTo>
                <a:lnTo>
                  <a:pt x="42887" y="425526"/>
                </a:lnTo>
                <a:lnTo>
                  <a:pt x="56883" y="475742"/>
                </a:lnTo>
                <a:lnTo>
                  <a:pt x="73583" y="526948"/>
                </a:lnTo>
                <a:lnTo>
                  <a:pt x="93192" y="578192"/>
                </a:lnTo>
                <a:lnTo>
                  <a:pt x="115938" y="628535"/>
                </a:lnTo>
                <a:lnTo>
                  <a:pt x="142049" y="677037"/>
                </a:lnTo>
                <a:lnTo>
                  <a:pt x="171767" y="722757"/>
                </a:lnTo>
                <a:lnTo>
                  <a:pt x="205282" y="764768"/>
                </a:lnTo>
                <a:lnTo>
                  <a:pt x="242849" y="802106"/>
                </a:lnTo>
                <a:lnTo>
                  <a:pt x="284695" y="833843"/>
                </a:lnTo>
                <a:lnTo>
                  <a:pt x="331025" y="859040"/>
                </a:lnTo>
                <a:lnTo>
                  <a:pt x="382079" y="876757"/>
                </a:lnTo>
                <a:lnTo>
                  <a:pt x="384949" y="877303"/>
                </a:lnTo>
                <a:lnTo>
                  <a:pt x="387985" y="877303"/>
                </a:lnTo>
                <a:lnTo>
                  <a:pt x="389420" y="877112"/>
                </a:lnTo>
                <a:lnTo>
                  <a:pt x="390855" y="876757"/>
                </a:lnTo>
                <a:lnTo>
                  <a:pt x="441909" y="859040"/>
                </a:lnTo>
                <a:lnTo>
                  <a:pt x="475107" y="840981"/>
                </a:lnTo>
                <a:lnTo>
                  <a:pt x="488238" y="833843"/>
                </a:lnTo>
                <a:lnTo>
                  <a:pt x="530072" y="802106"/>
                </a:lnTo>
                <a:lnTo>
                  <a:pt x="567639" y="764768"/>
                </a:lnTo>
                <a:lnTo>
                  <a:pt x="601167" y="722757"/>
                </a:lnTo>
                <a:lnTo>
                  <a:pt x="630872" y="677037"/>
                </a:lnTo>
                <a:lnTo>
                  <a:pt x="656983" y="628535"/>
                </a:lnTo>
                <a:lnTo>
                  <a:pt x="679742" y="578192"/>
                </a:lnTo>
                <a:lnTo>
                  <a:pt x="699350" y="526948"/>
                </a:lnTo>
                <a:lnTo>
                  <a:pt x="716038" y="475742"/>
                </a:lnTo>
                <a:lnTo>
                  <a:pt x="730046" y="425526"/>
                </a:lnTo>
                <a:lnTo>
                  <a:pt x="741591" y="377215"/>
                </a:lnTo>
                <a:lnTo>
                  <a:pt x="750887" y="331774"/>
                </a:lnTo>
                <a:lnTo>
                  <a:pt x="758177" y="290131"/>
                </a:lnTo>
                <a:lnTo>
                  <a:pt x="767626" y="221996"/>
                </a:lnTo>
                <a:lnTo>
                  <a:pt x="771740" y="180340"/>
                </a:lnTo>
                <a:lnTo>
                  <a:pt x="772350" y="171805"/>
                </a:lnTo>
                <a:lnTo>
                  <a:pt x="772934" y="16268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690876" y="9234923"/>
            <a:ext cx="812165" cy="796290"/>
          </a:xfrm>
          <a:custGeom>
            <a:avLst/>
            <a:gdLst/>
            <a:ahLst/>
            <a:cxnLst/>
            <a:rect l="l" t="t" r="r" b="b"/>
            <a:pathLst>
              <a:path w="812165" h="796290">
                <a:moveTo>
                  <a:pt x="108695" y="0"/>
                </a:moveTo>
                <a:lnTo>
                  <a:pt x="58849" y="8890"/>
                </a:lnTo>
                <a:lnTo>
                  <a:pt x="22386" y="38100"/>
                </a:lnTo>
                <a:lnTo>
                  <a:pt x="8506" y="62230"/>
                </a:lnTo>
                <a:lnTo>
                  <a:pt x="8003" y="62230"/>
                </a:lnTo>
                <a:lnTo>
                  <a:pt x="6652" y="66040"/>
                </a:lnTo>
                <a:lnTo>
                  <a:pt x="5511" y="68580"/>
                </a:lnTo>
                <a:lnTo>
                  <a:pt x="958" y="88900"/>
                </a:lnTo>
                <a:lnTo>
                  <a:pt x="221" y="101600"/>
                </a:lnTo>
                <a:lnTo>
                  <a:pt x="147" y="102870"/>
                </a:lnTo>
                <a:lnTo>
                  <a:pt x="73" y="104140"/>
                </a:lnTo>
                <a:lnTo>
                  <a:pt x="8663" y="144780"/>
                </a:lnTo>
                <a:lnTo>
                  <a:pt x="10537" y="147320"/>
                </a:lnTo>
                <a:lnTo>
                  <a:pt x="14359" y="154940"/>
                </a:lnTo>
                <a:lnTo>
                  <a:pt x="18827" y="161290"/>
                </a:lnTo>
                <a:lnTo>
                  <a:pt x="23928" y="168910"/>
                </a:lnTo>
                <a:lnTo>
                  <a:pt x="29647" y="175260"/>
                </a:lnTo>
                <a:lnTo>
                  <a:pt x="45142" y="187960"/>
                </a:lnTo>
                <a:lnTo>
                  <a:pt x="62606" y="196850"/>
                </a:lnTo>
                <a:lnTo>
                  <a:pt x="81598" y="201930"/>
                </a:lnTo>
                <a:lnTo>
                  <a:pt x="101676" y="204470"/>
                </a:lnTo>
                <a:lnTo>
                  <a:pt x="114540" y="204470"/>
                </a:lnTo>
                <a:lnTo>
                  <a:pt x="121388" y="205740"/>
                </a:lnTo>
                <a:lnTo>
                  <a:pt x="128632" y="208280"/>
                </a:lnTo>
                <a:lnTo>
                  <a:pt x="134617" y="213360"/>
                </a:lnTo>
                <a:lnTo>
                  <a:pt x="135078" y="214630"/>
                </a:lnTo>
                <a:lnTo>
                  <a:pt x="135936" y="215900"/>
                </a:lnTo>
                <a:lnTo>
                  <a:pt x="137539" y="219710"/>
                </a:lnTo>
                <a:lnTo>
                  <a:pt x="138313" y="224790"/>
                </a:lnTo>
                <a:lnTo>
                  <a:pt x="138219" y="229870"/>
                </a:lnTo>
                <a:lnTo>
                  <a:pt x="51185" y="317500"/>
                </a:lnTo>
                <a:lnTo>
                  <a:pt x="24156" y="358140"/>
                </a:lnTo>
                <a:lnTo>
                  <a:pt x="15147" y="403860"/>
                </a:lnTo>
                <a:lnTo>
                  <a:pt x="24156" y="450850"/>
                </a:lnTo>
                <a:lnTo>
                  <a:pt x="51185" y="491490"/>
                </a:lnTo>
                <a:lnTo>
                  <a:pt x="320570" y="760730"/>
                </a:lnTo>
                <a:lnTo>
                  <a:pt x="360554" y="787400"/>
                </a:lnTo>
                <a:lnTo>
                  <a:pt x="407708" y="796290"/>
                </a:lnTo>
                <a:lnTo>
                  <a:pt x="427785" y="795020"/>
                </a:lnTo>
                <a:lnTo>
                  <a:pt x="447246" y="789940"/>
                </a:lnTo>
                <a:lnTo>
                  <a:pt x="465609" y="782320"/>
                </a:lnTo>
                <a:lnTo>
                  <a:pt x="482387" y="772160"/>
                </a:lnTo>
                <a:lnTo>
                  <a:pt x="486449" y="768350"/>
                </a:lnTo>
                <a:lnTo>
                  <a:pt x="490407" y="765810"/>
                </a:lnTo>
                <a:lnTo>
                  <a:pt x="492933" y="763270"/>
                </a:lnTo>
                <a:lnTo>
                  <a:pt x="407708" y="763270"/>
                </a:lnTo>
                <a:lnTo>
                  <a:pt x="390211" y="760730"/>
                </a:lnTo>
                <a:lnTo>
                  <a:pt x="344684" y="736600"/>
                </a:lnTo>
                <a:lnTo>
                  <a:pt x="75300" y="467360"/>
                </a:lnTo>
                <a:lnTo>
                  <a:pt x="49243" y="403860"/>
                </a:lnTo>
                <a:lnTo>
                  <a:pt x="55757" y="370840"/>
                </a:lnTo>
                <a:lnTo>
                  <a:pt x="75300" y="341630"/>
                </a:lnTo>
                <a:lnTo>
                  <a:pt x="169621" y="246380"/>
                </a:lnTo>
                <a:lnTo>
                  <a:pt x="171349" y="243840"/>
                </a:lnTo>
                <a:lnTo>
                  <a:pt x="171757" y="240030"/>
                </a:lnTo>
                <a:lnTo>
                  <a:pt x="172257" y="229870"/>
                </a:lnTo>
                <a:lnTo>
                  <a:pt x="172320" y="228600"/>
                </a:lnTo>
                <a:lnTo>
                  <a:pt x="165590" y="199390"/>
                </a:lnTo>
                <a:lnTo>
                  <a:pt x="165224" y="198120"/>
                </a:lnTo>
                <a:lnTo>
                  <a:pt x="164773" y="198120"/>
                </a:lnTo>
                <a:lnTo>
                  <a:pt x="164239" y="196850"/>
                </a:lnTo>
                <a:lnTo>
                  <a:pt x="151106" y="182880"/>
                </a:lnTo>
                <a:lnTo>
                  <a:pt x="135808" y="173990"/>
                </a:lnTo>
                <a:lnTo>
                  <a:pt x="121134" y="171450"/>
                </a:lnTo>
                <a:lnTo>
                  <a:pt x="109874" y="170180"/>
                </a:lnTo>
                <a:lnTo>
                  <a:pt x="101676" y="170180"/>
                </a:lnTo>
                <a:lnTo>
                  <a:pt x="88298" y="168910"/>
                </a:lnTo>
                <a:lnTo>
                  <a:pt x="53761" y="151130"/>
                </a:lnTo>
                <a:lnTo>
                  <a:pt x="40966" y="132080"/>
                </a:lnTo>
                <a:lnTo>
                  <a:pt x="39541" y="129540"/>
                </a:lnTo>
                <a:lnTo>
                  <a:pt x="38997" y="128270"/>
                </a:lnTo>
                <a:lnTo>
                  <a:pt x="38369" y="125730"/>
                </a:lnTo>
                <a:lnTo>
                  <a:pt x="35278" y="115570"/>
                </a:lnTo>
                <a:lnTo>
                  <a:pt x="34081" y="104140"/>
                </a:lnTo>
                <a:lnTo>
                  <a:pt x="34785" y="92710"/>
                </a:lnTo>
                <a:lnTo>
                  <a:pt x="37395" y="82550"/>
                </a:lnTo>
                <a:lnTo>
                  <a:pt x="37793" y="81280"/>
                </a:lnTo>
                <a:lnTo>
                  <a:pt x="38013" y="80010"/>
                </a:lnTo>
                <a:lnTo>
                  <a:pt x="38159" y="78740"/>
                </a:lnTo>
                <a:lnTo>
                  <a:pt x="38411" y="78740"/>
                </a:lnTo>
                <a:lnTo>
                  <a:pt x="39332" y="77470"/>
                </a:lnTo>
                <a:lnTo>
                  <a:pt x="39971" y="76200"/>
                </a:lnTo>
                <a:lnTo>
                  <a:pt x="40411" y="73660"/>
                </a:lnTo>
                <a:lnTo>
                  <a:pt x="40620" y="73660"/>
                </a:lnTo>
                <a:lnTo>
                  <a:pt x="40882" y="72390"/>
                </a:lnTo>
                <a:lnTo>
                  <a:pt x="41824" y="71120"/>
                </a:lnTo>
                <a:lnTo>
                  <a:pt x="42222" y="69850"/>
                </a:lnTo>
                <a:lnTo>
                  <a:pt x="45427" y="64770"/>
                </a:lnTo>
                <a:lnTo>
                  <a:pt x="49363" y="58420"/>
                </a:lnTo>
                <a:lnTo>
                  <a:pt x="53966" y="53340"/>
                </a:lnTo>
                <a:lnTo>
                  <a:pt x="90700" y="34290"/>
                </a:lnTo>
                <a:lnTo>
                  <a:pt x="102618" y="33020"/>
                </a:lnTo>
                <a:lnTo>
                  <a:pt x="177601" y="33020"/>
                </a:lnTo>
                <a:lnTo>
                  <a:pt x="166103" y="21590"/>
                </a:lnTo>
                <a:lnTo>
                  <a:pt x="160585" y="16510"/>
                </a:lnTo>
                <a:lnTo>
                  <a:pt x="154596" y="12700"/>
                </a:lnTo>
                <a:lnTo>
                  <a:pt x="148282" y="10160"/>
                </a:lnTo>
                <a:lnTo>
                  <a:pt x="142146" y="7620"/>
                </a:lnTo>
                <a:lnTo>
                  <a:pt x="138973" y="6350"/>
                </a:lnTo>
                <a:lnTo>
                  <a:pt x="137371" y="5080"/>
                </a:lnTo>
                <a:lnTo>
                  <a:pt x="134020" y="3810"/>
                </a:lnTo>
                <a:lnTo>
                  <a:pt x="108695" y="0"/>
                </a:lnTo>
                <a:close/>
              </a:path>
              <a:path w="812165" h="796290">
                <a:moveTo>
                  <a:pt x="528198" y="419100"/>
                </a:moveTo>
                <a:lnTo>
                  <a:pt x="478316" y="427990"/>
                </a:lnTo>
                <a:lnTo>
                  <a:pt x="441927" y="457200"/>
                </a:lnTo>
                <a:lnTo>
                  <a:pt x="430430" y="476250"/>
                </a:lnTo>
                <a:lnTo>
                  <a:pt x="428828" y="478790"/>
                </a:lnTo>
                <a:lnTo>
                  <a:pt x="428032" y="481330"/>
                </a:lnTo>
                <a:lnTo>
                  <a:pt x="427540" y="482600"/>
                </a:lnTo>
                <a:lnTo>
                  <a:pt x="426263" y="485140"/>
                </a:lnTo>
                <a:lnTo>
                  <a:pt x="425069" y="487680"/>
                </a:lnTo>
                <a:lnTo>
                  <a:pt x="420498" y="508000"/>
                </a:lnTo>
                <a:lnTo>
                  <a:pt x="419673" y="521970"/>
                </a:lnTo>
                <a:lnTo>
                  <a:pt x="419598" y="523240"/>
                </a:lnTo>
                <a:lnTo>
                  <a:pt x="419523" y="524510"/>
                </a:lnTo>
                <a:lnTo>
                  <a:pt x="421319" y="541020"/>
                </a:lnTo>
                <a:lnTo>
                  <a:pt x="425865" y="557530"/>
                </a:lnTo>
                <a:lnTo>
                  <a:pt x="426891" y="560070"/>
                </a:lnTo>
                <a:lnTo>
                  <a:pt x="428137" y="563880"/>
                </a:lnTo>
                <a:lnTo>
                  <a:pt x="430126" y="567690"/>
                </a:lnTo>
                <a:lnTo>
                  <a:pt x="433940" y="574040"/>
                </a:lnTo>
                <a:lnTo>
                  <a:pt x="438398" y="581660"/>
                </a:lnTo>
                <a:lnTo>
                  <a:pt x="482129" y="615950"/>
                </a:lnTo>
                <a:lnTo>
                  <a:pt x="521192" y="623570"/>
                </a:lnTo>
                <a:lnTo>
                  <a:pt x="534068" y="623570"/>
                </a:lnTo>
                <a:lnTo>
                  <a:pt x="540910" y="624840"/>
                </a:lnTo>
                <a:lnTo>
                  <a:pt x="548146" y="628650"/>
                </a:lnTo>
                <a:lnTo>
                  <a:pt x="554133" y="633730"/>
                </a:lnTo>
                <a:lnTo>
                  <a:pt x="554604" y="635000"/>
                </a:lnTo>
                <a:lnTo>
                  <a:pt x="555065" y="635000"/>
                </a:lnTo>
                <a:lnTo>
                  <a:pt x="555473" y="636270"/>
                </a:lnTo>
                <a:lnTo>
                  <a:pt x="557086" y="640080"/>
                </a:lnTo>
                <a:lnTo>
                  <a:pt x="557850" y="643890"/>
                </a:lnTo>
                <a:lnTo>
                  <a:pt x="557756" y="648970"/>
                </a:lnTo>
                <a:lnTo>
                  <a:pt x="467518" y="740410"/>
                </a:lnTo>
                <a:lnTo>
                  <a:pt x="464785" y="741680"/>
                </a:lnTo>
                <a:lnTo>
                  <a:pt x="461864" y="744220"/>
                </a:lnTo>
                <a:lnTo>
                  <a:pt x="449578" y="751840"/>
                </a:lnTo>
                <a:lnTo>
                  <a:pt x="436329" y="758190"/>
                </a:lnTo>
                <a:lnTo>
                  <a:pt x="422309" y="762000"/>
                </a:lnTo>
                <a:lnTo>
                  <a:pt x="407708" y="763270"/>
                </a:lnTo>
                <a:lnTo>
                  <a:pt x="492933" y="763270"/>
                </a:lnTo>
                <a:lnTo>
                  <a:pt x="586394" y="669290"/>
                </a:lnTo>
                <a:lnTo>
                  <a:pt x="589158" y="666750"/>
                </a:lnTo>
                <a:lnTo>
                  <a:pt x="590875" y="662940"/>
                </a:lnTo>
                <a:lnTo>
                  <a:pt x="591294" y="659130"/>
                </a:lnTo>
                <a:lnTo>
                  <a:pt x="591800" y="648970"/>
                </a:lnTo>
                <a:lnTo>
                  <a:pt x="591863" y="647700"/>
                </a:lnTo>
                <a:lnTo>
                  <a:pt x="591254" y="640080"/>
                </a:lnTo>
                <a:lnTo>
                  <a:pt x="591153" y="638810"/>
                </a:lnTo>
                <a:lnTo>
                  <a:pt x="589171" y="628650"/>
                </a:lnTo>
                <a:lnTo>
                  <a:pt x="585923" y="621030"/>
                </a:lnTo>
                <a:lnTo>
                  <a:pt x="585808" y="619760"/>
                </a:lnTo>
                <a:lnTo>
                  <a:pt x="585148" y="619760"/>
                </a:lnTo>
                <a:lnTo>
                  <a:pt x="584781" y="618490"/>
                </a:lnTo>
                <a:lnTo>
                  <a:pt x="584321" y="617220"/>
                </a:lnTo>
                <a:lnTo>
                  <a:pt x="540670" y="590550"/>
                </a:lnTo>
                <a:lnTo>
                  <a:pt x="529411" y="589280"/>
                </a:lnTo>
                <a:lnTo>
                  <a:pt x="521192" y="589280"/>
                </a:lnTo>
                <a:lnTo>
                  <a:pt x="507827" y="588010"/>
                </a:lnTo>
                <a:lnTo>
                  <a:pt x="473298" y="570230"/>
                </a:lnTo>
                <a:lnTo>
                  <a:pt x="460471" y="551180"/>
                </a:lnTo>
                <a:lnTo>
                  <a:pt x="460188" y="551180"/>
                </a:lnTo>
                <a:lnTo>
                  <a:pt x="459215" y="549910"/>
                </a:lnTo>
                <a:lnTo>
                  <a:pt x="458597" y="547370"/>
                </a:lnTo>
                <a:lnTo>
                  <a:pt x="457895" y="546100"/>
                </a:lnTo>
                <a:lnTo>
                  <a:pt x="454810" y="534670"/>
                </a:lnTo>
                <a:lnTo>
                  <a:pt x="453617" y="523240"/>
                </a:lnTo>
                <a:lnTo>
                  <a:pt x="454322" y="513080"/>
                </a:lnTo>
                <a:lnTo>
                  <a:pt x="456932" y="501650"/>
                </a:lnTo>
                <a:lnTo>
                  <a:pt x="457152" y="500380"/>
                </a:lnTo>
                <a:lnTo>
                  <a:pt x="457330" y="500380"/>
                </a:lnTo>
                <a:lnTo>
                  <a:pt x="457560" y="499110"/>
                </a:lnTo>
                <a:lnTo>
                  <a:pt x="457707" y="499110"/>
                </a:lnTo>
                <a:lnTo>
                  <a:pt x="457969" y="497840"/>
                </a:lnTo>
                <a:lnTo>
                  <a:pt x="458911" y="496570"/>
                </a:lnTo>
                <a:lnTo>
                  <a:pt x="459550" y="495300"/>
                </a:lnTo>
                <a:lnTo>
                  <a:pt x="459989" y="492760"/>
                </a:lnTo>
                <a:lnTo>
                  <a:pt x="461612" y="490220"/>
                </a:lnTo>
                <a:lnTo>
                  <a:pt x="464902" y="483870"/>
                </a:lnTo>
                <a:lnTo>
                  <a:pt x="468892" y="478790"/>
                </a:lnTo>
                <a:lnTo>
                  <a:pt x="473531" y="472440"/>
                </a:lnTo>
                <a:lnTo>
                  <a:pt x="478764" y="468630"/>
                </a:lnTo>
                <a:lnTo>
                  <a:pt x="488238" y="462280"/>
                </a:lnTo>
                <a:lnTo>
                  <a:pt x="498781" y="457200"/>
                </a:lnTo>
                <a:lnTo>
                  <a:pt x="510130" y="453390"/>
                </a:lnTo>
                <a:lnTo>
                  <a:pt x="598422" y="453390"/>
                </a:lnTo>
                <a:lnTo>
                  <a:pt x="585661" y="440690"/>
                </a:lnTo>
                <a:lnTo>
                  <a:pt x="580206" y="436880"/>
                </a:lnTo>
                <a:lnTo>
                  <a:pt x="574216" y="433070"/>
                </a:lnTo>
                <a:lnTo>
                  <a:pt x="567881" y="429260"/>
                </a:lnTo>
                <a:lnTo>
                  <a:pt x="558374" y="425450"/>
                </a:lnTo>
                <a:lnTo>
                  <a:pt x="556803" y="424180"/>
                </a:lnTo>
                <a:lnTo>
                  <a:pt x="553589" y="424180"/>
                </a:lnTo>
                <a:lnTo>
                  <a:pt x="528198" y="419100"/>
                </a:lnTo>
                <a:close/>
              </a:path>
              <a:path w="812165" h="796290">
                <a:moveTo>
                  <a:pt x="598422" y="453390"/>
                </a:moveTo>
                <a:lnTo>
                  <a:pt x="536458" y="453390"/>
                </a:lnTo>
                <a:lnTo>
                  <a:pt x="543097" y="455930"/>
                </a:lnTo>
                <a:lnTo>
                  <a:pt x="544228" y="455930"/>
                </a:lnTo>
                <a:lnTo>
                  <a:pt x="544751" y="457200"/>
                </a:lnTo>
                <a:lnTo>
                  <a:pt x="546824" y="457200"/>
                </a:lnTo>
                <a:lnTo>
                  <a:pt x="548856" y="458470"/>
                </a:lnTo>
                <a:lnTo>
                  <a:pt x="549851" y="458470"/>
                </a:lnTo>
                <a:lnTo>
                  <a:pt x="551578" y="459740"/>
                </a:lnTo>
                <a:lnTo>
                  <a:pt x="552091" y="459740"/>
                </a:lnTo>
                <a:lnTo>
                  <a:pt x="556866" y="462280"/>
                </a:lnTo>
                <a:lnTo>
                  <a:pt x="583410" y="491490"/>
                </a:lnTo>
                <a:lnTo>
                  <a:pt x="589692" y="521970"/>
                </a:lnTo>
                <a:lnTo>
                  <a:pt x="589585" y="527050"/>
                </a:lnTo>
                <a:lnTo>
                  <a:pt x="590132" y="538480"/>
                </a:lnTo>
                <a:lnTo>
                  <a:pt x="594070" y="554990"/>
                </a:lnTo>
                <a:lnTo>
                  <a:pt x="603971" y="571500"/>
                </a:lnTo>
                <a:lnTo>
                  <a:pt x="624162" y="586740"/>
                </a:lnTo>
                <a:lnTo>
                  <a:pt x="625869" y="586740"/>
                </a:lnTo>
                <a:lnTo>
                  <a:pt x="627482" y="588010"/>
                </a:lnTo>
                <a:lnTo>
                  <a:pt x="634703" y="589280"/>
                </a:lnTo>
                <a:lnTo>
                  <a:pt x="642456" y="590550"/>
                </a:lnTo>
                <a:lnTo>
                  <a:pt x="663858" y="590550"/>
                </a:lnTo>
                <a:lnTo>
                  <a:pt x="667386" y="588010"/>
                </a:lnTo>
                <a:lnTo>
                  <a:pt x="697906" y="557530"/>
                </a:lnTo>
                <a:lnTo>
                  <a:pt x="645712" y="557530"/>
                </a:lnTo>
                <a:lnTo>
                  <a:pt x="641576" y="556260"/>
                </a:lnTo>
                <a:lnTo>
                  <a:pt x="637680" y="554990"/>
                </a:lnTo>
                <a:lnTo>
                  <a:pt x="636162" y="554990"/>
                </a:lnTo>
                <a:lnTo>
                  <a:pt x="629075" y="548640"/>
                </a:lnTo>
                <a:lnTo>
                  <a:pt x="625301" y="541020"/>
                </a:lnTo>
                <a:lnTo>
                  <a:pt x="623817" y="533400"/>
                </a:lnTo>
                <a:lnTo>
                  <a:pt x="623785" y="521970"/>
                </a:lnTo>
                <a:lnTo>
                  <a:pt x="621871" y="501650"/>
                </a:lnTo>
                <a:lnTo>
                  <a:pt x="621752" y="500380"/>
                </a:lnTo>
                <a:lnTo>
                  <a:pt x="621632" y="499110"/>
                </a:lnTo>
                <a:lnTo>
                  <a:pt x="614347" y="477520"/>
                </a:lnTo>
                <a:lnTo>
                  <a:pt x="602251" y="457200"/>
                </a:lnTo>
                <a:lnTo>
                  <a:pt x="598422" y="453390"/>
                </a:lnTo>
                <a:close/>
              </a:path>
              <a:path w="812165" h="796290">
                <a:moveTo>
                  <a:pt x="707961" y="168910"/>
                </a:moveTo>
                <a:lnTo>
                  <a:pt x="701301" y="168910"/>
                </a:lnTo>
                <a:lnTo>
                  <a:pt x="690753" y="170180"/>
                </a:lnTo>
                <a:lnTo>
                  <a:pt x="652706" y="189230"/>
                </a:lnTo>
                <a:lnTo>
                  <a:pt x="639539" y="224790"/>
                </a:lnTo>
                <a:lnTo>
                  <a:pt x="640214" y="240030"/>
                </a:lnTo>
                <a:lnTo>
                  <a:pt x="640685" y="243840"/>
                </a:lnTo>
                <a:lnTo>
                  <a:pt x="642403" y="247650"/>
                </a:lnTo>
                <a:lnTo>
                  <a:pt x="738180" y="342900"/>
                </a:lnTo>
                <a:lnTo>
                  <a:pt x="756547" y="369570"/>
                </a:lnTo>
                <a:lnTo>
                  <a:pt x="764010" y="400050"/>
                </a:lnTo>
                <a:lnTo>
                  <a:pt x="760336" y="431800"/>
                </a:lnTo>
                <a:lnTo>
                  <a:pt x="745290" y="461010"/>
                </a:lnTo>
                <a:lnTo>
                  <a:pt x="743478" y="463550"/>
                </a:lnTo>
                <a:lnTo>
                  <a:pt x="741248" y="466090"/>
                </a:lnTo>
                <a:lnTo>
                  <a:pt x="650413" y="557530"/>
                </a:lnTo>
                <a:lnTo>
                  <a:pt x="697906" y="557530"/>
                </a:lnTo>
                <a:lnTo>
                  <a:pt x="766577" y="488950"/>
                </a:lnTo>
                <a:lnTo>
                  <a:pt x="793110" y="441960"/>
                </a:lnTo>
                <a:lnTo>
                  <a:pt x="798069" y="398780"/>
                </a:lnTo>
                <a:lnTo>
                  <a:pt x="787701" y="355600"/>
                </a:lnTo>
                <a:lnTo>
                  <a:pt x="762284" y="318770"/>
                </a:lnTo>
                <a:lnTo>
                  <a:pt x="673616" y="229870"/>
                </a:lnTo>
                <a:lnTo>
                  <a:pt x="673414" y="224790"/>
                </a:lnTo>
                <a:lnTo>
                  <a:pt x="673313" y="222250"/>
                </a:lnTo>
                <a:lnTo>
                  <a:pt x="674957" y="215900"/>
                </a:lnTo>
                <a:lnTo>
                  <a:pt x="684726" y="204470"/>
                </a:lnTo>
                <a:lnTo>
                  <a:pt x="697050" y="203200"/>
                </a:lnTo>
                <a:lnTo>
                  <a:pt x="710285" y="203200"/>
                </a:lnTo>
                <a:lnTo>
                  <a:pt x="730304" y="201930"/>
                </a:lnTo>
                <a:lnTo>
                  <a:pt x="749274" y="195580"/>
                </a:lnTo>
                <a:lnTo>
                  <a:pt x="766752" y="186690"/>
                </a:lnTo>
                <a:lnTo>
                  <a:pt x="782294" y="173990"/>
                </a:lnTo>
                <a:lnTo>
                  <a:pt x="784772" y="170180"/>
                </a:lnTo>
                <a:lnTo>
                  <a:pt x="709416" y="170180"/>
                </a:lnTo>
                <a:lnTo>
                  <a:pt x="707961" y="168910"/>
                </a:lnTo>
                <a:close/>
              </a:path>
              <a:path w="812165" h="796290">
                <a:moveTo>
                  <a:pt x="491342" y="48260"/>
                </a:moveTo>
                <a:lnTo>
                  <a:pt x="405729" y="48260"/>
                </a:lnTo>
                <a:lnTo>
                  <a:pt x="423265" y="49530"/>
                </a:lnTo>
                <a:lnTo>
                  <a:pt x="439881" y="54610"/>
                </a:lnTo>
                <a:lnTo>
                  <a:pt x="455188" y="62230"/>
                </a:lnTo>
                <a:lnTo>
                  <a:pt x="468795" y="73660"/>
                </a:lnTo>
                <a:lnTo>
                  <a:pt x="564562" y="168910"/>
                </a:lnTo>
                <a:lnTo>
                  <a:pt x="568038" y="171450"/>
                </a:lnTo>
                <a:lnTo>
                  <a:pt x="571777" y="171450"/>
                </a:lnTo>
                <a:lnTo>
                  <a:pt x="591168" y="172720"/>
                </a:lnTo>
                <a:lnTo>
                  <a:pt x="606249" y="168910"/>
                </a:lnTo>
                <a:lnTo>
                  <a:pt x="617479" y="162560"/>
                </a:lnTo>
                <a:lnTo>
                  <a:pt x="625314" y="156210"/>
                </a:lnTo>
                <a:lnTo>
                  <a:pt x="634658" y="143510"/>
                </a:lnTo>
                <a:lnTo>
                  <a:pt x="636727" y="138430"/>
                </a:lnTo>
                <a:lnTo>
                  <a:pt x="581609" y="138430"/>
                </a:lnTo>
                <a:lnTo>
                  <a:pt x="492910" y="49530"/>
                </a:lnTo>
                <a:lnTo>
                  <a:pt x="491342" y="48260"/>
                </a:lnTo>
                <a:close/>
              </a:path>
              <a:path w="812165" h="796290">
                <a:moveTo>
                  <a:pt x="177601" y="33020"/>
                </a:moveTo>
                <a:lnTo>
                  <a:pt x="109864" y="33020"/>
                </a:lnTo>
                <a:lnTo>
                  <a:pt x="116995" y="34290"/>
                </a:lnTo>
                <a:lnTo>
                  <a:pt x="124691" y="36830"/>
                </a:lnTo>
                <a:lnTo>
                  <a:pt x="125214" y="36830"/>
                </a:lnTo>
                <a:lnTo>
                  <a:pt x="126115" y="38100"/>
                </a:lnTo>
                <a:lnTo>
                  <a:pt x="129235" y="38100"/>
                </a:lnTo>
                <a:lnTo>
                  <a:pt x="130366" y="39370"/>
                </a:lnTo>
                <a:lnTo>
                  <a:pt x="131696" y="39370"/>
                </a:lnTo>
                <a:lnTo>
                  <a:pt x="132617" y="40640"/>
                </a:lnTo>
                <a:lnTo>
                  <a:pt x="163967" y="72390"/>
                </a:lnTo>
                <a:lnTo>
                  <a:pt x="170112" y="107950"/>
                </a:lnTo>
                <a:lnTo>
                  <a:pt x="171856" y="125730"/>
                </a:lnTo>
                <a:lnTo>
                  <a:pt x="171980" y="127000"/>
                </a:lnTo>
                <a:lnTo>
                  <a:pt x="178379" y="143510"/>
                </a:lnTo>
                <a:lnTo>
                  <a:pt x="188828" y="157480"/>
                </a:lnTo>
                <a:lnTo>
                  <a:pt x="202971" y="166370"/>
                </a:lnTo>
                <a:lnTo>
                  <a:pt x="204615" y="167640"/>
                </a:lnTo>
                <a:lnTo>
                  <a:pt x="207871" y="167640"/>
                </a:lnTo>
                <a:lnTo>
                  <a:pt x="215071" y="170180"/>
                </a:lnTo>
                <a:lnTo>
                  <a:pt x="222819" y="171450"/>
                </a:lnTo>
                <a:lnTo>
                  <a:pt x="240530" y="171450"/>
                </a:lnTo>
                <a:lnTo>
                  <a:pt x="244331" y="170180"/>
                </a:lnTo>
                <a:lnTo>
                  <a:pt x="247839" y="168910"/>
                </a:lnTo>
                <a:lnTo>
                  <a:pt x="279503" y="137160"/>
                </a:lnTo>
                <a:lnTo>
                  <a:pt x="222059" y="137160"/>
                </a:lnTo>
                <a:lnTo>
                  <a:pt x="218185" y="135890"/>
                </a:lnTo>
                <a:lnTo>
                  <a:pt x="217526" y="135890"/>
                </a:lnTo>
                <a:lnTo>
                  <a:pt x="216625" y="134620"/>
                </a:lnTo>
                <a:lnTo>
                  <a:pt x="209748" y="129540"/>
                </a:lnTo>
                <a:lnTo>
                  <a:pt x="205958" y="121920"/>
                </a:lnTo>
                <a:lnTo>
                  <a:pt x="204362" y="114300"/>
                </a:lnTo>
                <a:lnTo>
                  <a:pt x="204071" y="107950"/>
                </a:lnTo>
                <a:lnTo>
                  <a:pt x="204129" y="101600"/>
                </a:lnTo>
                <a:lnTo>
                  <a:pt x="202459" y="83820"/>
                </a:lnTo>
                <a:lnTo>
                  <a:pt x="202339" y="82550"/>
                </a:lnTo>
                <a:lnTo>
                  <a:pt x="202220" y="81280"/>
                </a:lnTo>
                <a:lnTo>
                  <a:pt x="202101" y="80010"/>
                </a:lnTo>
                <a:lnTo>
                  <a:pt x="194816" y="57150"/>
                </a:lnTo>
                <a:lnTo>
                  <a:pt x="182711" y="38100"/>
                </a:lnTo>
                <a:lnTo>
                  <a:pt x="177601" y="33020"/>
                </a:lnTo>
                <a:close/>
              </a:path>
              <a:path w="812165" h="796290">
                <a:moveTo>
                  <a:pt x="784729" y="34290"/>
                </a:moveTo>
                <a:lnTo>
                  <a:pt x="709992" y="34290"/>
                </a:lnTo>
                <a:lnTo>
                  <a:pt x="723365" y="35560"/>
                </a:lnTo>
                <a:lnTo>
                  <a:pt x="736023" y="39370"/>
                </a:lnTo>
                <a:lnTo>
                  <a:pt x="747676" y="45720"/>
                </a:lnTo>
                <a:lnTo>
                  <a:pt x="758033" y="54610"/>
                </a:lnTo>
                <a:lnTo>
                  <a:pt x="772923" y="76200"/>
                </a:lnTo>
                <a:lnTo>
                  <a:pt x="777916" y="101600"/>
                </a:lnTo>
                <a:lnTo>
                  <a:pt x="773003" y="127000"/>
                </a:lnTo>
                <a:lnTo>
                  <a:pt x="747841" y="158750"/>
                </a:lnTo>
                <a:lnTo>
                  <a:pt x="710285" y="170180"/>
                </a:lnTo>
                <a:lnTo>
                  <a:pt x="784772" y="170180"/>
                </a:lnTo>
                <a:lnTo>
                  <a:pt x="804599" y="139700"/>
                </a:lnTo>
                <a:lnTo>
                  <a:pt x="812007" y="101600"/>
                </a:lnTo>
                <a:lnTo>
                  <a:pt x="804522" y="63500"/>
                </a:lnTo>
                <a:lnTo>
                  <a:pt x="784729" y="34290"/>
                </a:lnTo>
                <a:close/>
              </a:path>
              <a:path w="812165" h="796290">
                <a:moveTo>
                  <a:pt x="709992" y="0"/>
                </a:moveTo>
                <a:lnTo>
                  <a:pt x="671017" y="7620"/>
                </a:lnTo>
                <a:lnTo>
                  <a:pt x="638089" y="29210"/>
                </a:lnTo>
                <a:lnTo>
                  <a:pt x="615452" y="63500"/>
                </a:lnTo>
                <a:lnTo>
                  <a:pt x="608386" y="101600"/>
                </a:lnTo>
                <a:lnTo>
                  <a:pt x="608343" y="114300"/>
                </a:lnTo>
                <a:lnTo>
                  <a:pt x="608224" y="118110"/>
                </a:lnTo>
                <a:lnTo>
                  <a:pt x="608104" y="121920"/>
                </a:lnTo>
                <a:lnTo>
                  <a:pt x="607985" y="125730"/>
                </a:lnTo>
                <a:lnTo>
                  <a:pt x="596928" y="137160"/>
                </a:lnTo>
                <a:lnTo>
                  <a:pt x="590572" y="138430"/>
                </a:lnTo>
                <a:lnTo>
                  <a:pt x="636727" y="138430"/>
                </a:lnTo>
                <a:lnTo>
                  <a:pt x="639829" y="130810"/>
                </a:lnTo>
                <a:lnTo>
                  <a:pt x="642021" y="118110"/>
                </a:lnTo>
                <a:lnTo>
                  <a:pt x="642528" y="107950"/>
                </a:lnTo>
                <a:lnTo>
                  <a:pt x="642424" y="104140"/>
                </a:lnTo>
                <a:lnTo>
                  <a:pt x="642365" y="101600"/>
                </a:lnTo>
                <a:lnTo>
                  <a:pt x="653541" y="64770"/>
                </a:lnTo>
                <a:lnTo>
                  <a:pt x="684076" y="39370"/>
                </a:lnTo>
                <a:lnTo>
                  <a:pt x="709992" y="34290"/>
                </a:lnTo>
                <a:lnTo>
                  <a:pt x="784729" y="34290"/>
                </a:lnTo>
                <a:lnTo>
                  <a:pt x="782147" y="30480"/>
                </a:lnTo>
                <a:lnTo>
                  <a:pt x="766587" y="16510"/>
                </a:lnTo>
                <a:lnTo>
                  <a:pt x="749081" y="7620"/>
                </a:lnTo>
                <a:lnTo>
                  <a:pt x="730070" y="2540"/>
                </a:lnTo>
                <a:lnTo>
                  <a:pt x="709992" y="0"/>
                </a:lnTo>
                <a:close/>
              </a:path>
              <a:path w="812165" h="796290">
                <a:moveTo>
                  <a:pt x="405729" y="13970"/>
                </a:moveTo>
                <a:lnTo>
                  <a:pt x="358606" y="22860"/>
                </a:lnTo>
                <a:lnTo>
                  <a:pt x="318716" y="49530"/>
                </a:lnTo>
                <a:lnTo>
                  <a:pt x="230855" y="137160"/>
                </a:lnTo>
                <a:lnTo>
                  <a:pt x="279503" y="137160"/>
                </a:lnTo>
                <a:lnTo>
                  <a:pt x="342831" y="73660"/>
                </a:lnTo>
                <a:lnTo>
                  <a:pt x="356402" y="62230"/>
                </a:lnTo>
                <a:lnTo>
                  <a:pt x="371665" y="54610"/>
                </a:lnTo>
                <a:lnTo>
                  <a:pt x="388236" y="49530"/>
                </a:lnTo>
                <a:lnTo>
                  <a:pt x="405729" y="48260"/>
                </a:lnTo>
                <a:lnTo>
                  <a:pt x="491342" y="48260"/>
                </a:lnTo>
                <a:lnTo>
                  <a:pt x="474095" y="34290"/>
                </a:lnTo>
                <a:lnTo>
                  <a:pt x="452936" y="22860"/>
                </a:lnTo>
                <a:lnTo>
                  <a:pt x="429969" y="16510"/>
                </a:lnTo>
                <a:lnTo>
                  <a:pt x="405729" y="1397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876892" y="7655452"/>
            <a:ext cx="750570" cy="841375"/>
          </a:xfrm>
          <a:custGeom>
            <a:avLst/>
            <a:gdLst/>
            <a:ahLst/>
            <a:cxnLst/>
            <a:rect l="l" t="t" r="r" b="b"/>
            <a:pathLst>
              <a:path w="750569" h="841375">
                <a:moveTo>
                  <a:pt x="393153" y="462521"/>
                </a:moveTo>
                <a:lnTo>
                  <a:pt x="391477" y="458508"/>
                </a:lnTo>
                <a:lnTo>
                  <a:pt x="385584" y="452602"/>
                </a:lnTo>
                <a:lnTo>
                  <a:pt x="381571" y="450938"/>
                </a:lnTo>
                <a:lnTo>
                  <a:pt x="337223" y="450938"/>
                </a:lnTo>
                <a:lnTo>
                  <a:pt x="330161" y="458000"/>
                </a:lnTo>
                <a:lnTo>
                  <a:pt x="330161" y="475399"/>
                </a:lnTo>
                <a:lnTo>
                  <a:pt x="337223" y="482447"/>
                </a:lnTo>
                <a:lnTo>
                  <a:pt x="361632" y="482447"/>
                </a:lnTo>
                <a:lnTo>
                  <a:pt x="361492" y="714248"/>
                </a:lnTo>
                <a:lnTo>
                  <a:pt x="368541" y="721309"/>
                </a:lnTo>
                <a:lnTo>
                  <a:pt x="377253" y="721309"/>
                </a:lnTo>
                <a:lnTo>
                  <a:pt x="385953" y="721309"/>
                </a:lnTo>
                <a:lnTo>
                  <a:pt x="393014" y="714260"/>
                </a:lnTo>
                <a:lnTo>
                  <a:pt x="393153" y="462521"/>
                </a:lnTo>
                <a:close/>
              </a:path>
              <a:path w="750569" h="841375">
                <a:moveTo>
                  <a:pt x="749947" y="146088"/>
                </a:moveTo>
                <a:lnTo>
                  <a:pt x="726859" y="111366"/>
                </a:lnTo>
                <a:lnTo>
                  <a:pt x="718794" y="108000"/>
                </a:lnTo>
                <a:lnTo>
                  <a:pt x="718794" y="146304"/>
                </a:lnTo>
                <a:lnTo>
                  <a:pt x="610412" y="405968"/>
                </a:lnTo>
                <a:lnTo>
                  <a:pt x="610412" y="573887"/>
                </a:lnTo>
                <a:lnTo>
                  <a:pt x="605624" y="621284"/>
                </a:lnTo>
                <a:lnTo>
                  <a:pt x="591883" y="665454"/>
                </a:lnTo>
                <a:lnTo>
                  <a:pt x="570153" y="705446"/>
                </a:lnTo>
                <a:lnTo>
                  <a:pt x="541375" y="740295"/>
                </a:lnTo>
                <a:lnTo>
                  <a:pt x="506514" y="769073"/>
                </a:lnTo>
                <a:lnTo>
                  <a:pt x="466534" y="790803"/>
                </a:lnTo>
                <a:lnTo>
                  <a:pt x="422363" y="804545"/>
                </a:lnTo>
                <a:lnTo>
                  <a:pt x="374967" y="809332"/>
                </a:lnTo>
                <a:lnTo>
                  <a:pt x="327583" y="804545"/>
                </a:lnTo>
                <a:lnTo>
                  <a:pt x="283413" y="790803"/>
                </a:lnTo>
                <a:lnTo>
                  <a:pt x="243420" y="769073"/>
                </a:lnTo>
                <a:lnTo>
                  <a:pt x="208572" y="740295"/>
                </a:lnTo>
                <a:lnTo>
                  <a:pt x="179793" y="705446"/>
                </a:lnTo>
                <a:lnTo>
                  <a:pt x="158064" y="665454"/>
                </a:lnTo>
                <a:lnTo>
                  <a:pt x="144322" y="621284"/>
                </a:lnTo>
                <a:lnTo>
                  <a:pt x="139534" y="573887"/>
                </a:lnTo>
                <a:lnTo>
                  <a:pt x="144322" y="526503"/>
                </a:lnTo>
                <a:lnTo>
                  <a:pt x="158064" y="482333"/>
                </a:lnTo>
                <a:lnTo>
                  <a:pt x="179793" y="442341"/>
                </a:lnTo>
                <a:lnTo>
                  <a:pt x="208572" y="407479"/>
                </a:lnTo>
                <a:lnTo>
                  <a:pt x="243420" y="378701"/>
                </a:lnTo>
                <a:lnTo>
                  <a:pt x="283413" y="356971"/>
                </a:lnTo>
                <a:lnTo>
                  <a:pt x="327583" y="343230"/>
                </a:lnTo>
                <a:lnTo>
                  <a:pt x="374967" y="338442"/>
                </a:lnTo>
                <a:lnTo>
                  <a:pt x="422363" y="343230"/>
                </a:lnTo>
                <a:lnTo>
                  <a:pt x="466534" y="356971"/>
                </a:lnTo>
                <a:lnTo>
                  <a:pt x="506514" y="378701"/>
                </a:lnTo>
                <a:lnTo>
                  <a:pt x="541375" y="407479"/>
                </a:lnTo>
                <a:lnTo>
                  <a:pt x="570153" y="442341"/>
                </a:lnTo>
                <a:lnTo>
                  <a:pt x="591883" y="482333"/>
                </a:lnTo>
                <a:lnTo>
                  <a:pt x="605624" y="526503"/>
                </a:lnTo>
                <a:lnTo>
                  <a:pt x="610412" y="573887"/>
                </a:lnTo>
                <a:lnTo>
                  <a:pt x="610412" y="405968"/>
                </a:lnTo>
                <a:lnTo>
                  <a:pt x="599821" y="431342"/>
                </a:lnTo>
                <a:lnTo>
                  <a:pt x="579069" y="401993"/>
                </a:lnTo>
                <a:lnTo>
                  <a:pt x="546874" y="369798"/>
                </a:lnTo>
                <a:lnTo>
                  <a:pt x="509612" y="343433"/>
                </a:lnTo>
                <a:lnTo>
                  <a:pt x="499110" y="338442"/>
                </a:lnTo>
                <a:lnTo>
                  <a:pt x="468033" y="323659"/>
                </a:lnTo>
                <a:lnTo>
                  <a:pt x="422897" y="311238"/>
                </a:lnTo>
                <a:lnTo>
                  <a:pt x="374967" y="306933"/>
                </a:lnTo>
                <a:lnTo>
                  <a:pt x="332066" y="310794"/>
                </a:lnTo>
                <a:lnTo>
                  <a:pt x="448386" y="32143"/>
                </a:lnTo>
                <a:lnTo>
                  <a:pt x="451929" y="30695"/>
                </a:lnTo>
                <a:lnTo>
                  <a:pt x="576656" y="82778"/>
                </a:lnTo>
                <a:lnTo>
                  <a:pt x="493534" y="264896"/>
                </a:lnTo>
                <a:lnTo>
                  <a:pt x="492112" y="270992"/>
                </a:lnTo>
                <a:lnTo>
                  <a:pt x="505663" y="287210"/>
                </a:lnTo>
                <a:lnTo>
                  <a:pt x="513842" y="287210"/>
                </a:lnTo>
                <a:lnTo>
                  <a:pt x="519557" y="283768"/>
                </a:lnTo>
                <a:lnTo>
                  <a:pt x="605751" y="94932"/>
                </a:lnTo>
                <a:lnTo>
                  <a:pt x="716724" y="141274"/>
                </a:lnTo>
                <a:lnTo>
                  <a:pt x="718324" y="144576"/>
                </a:lnTo>
                <a:lnTo>
                  <a:pt x="718794" y="146304"/>
                </a:lnTo>
                <a:lnTo>
                  <a:pt x="718794" y="108000"/>
                </a:lnTo>
                <a:lnTo>
                  <a:pt x="467118" y="2895"/>
                </a:lnTo>
                <a:lnTo>
                  <a:pt x="452526" y="0"/>
                </a:lnTo>
                <a:lnTo>
                  <a:pt x="438416" y="2832"/>
                </a:lnTo>
                <a:lnTo>
                  <a:pt x="426389" y="10744"/>
                </a:lnTo>
                <a:lnTo>
                  <a:pt x="418033" y="23075"/>
                </a:lnTo>
                <a:lnTo>
                  <a:pt x="375081" y="126022"/>
                </a:lnTo>
                <a:lnTo>
                  <a:pt x="358051" y="85305"/>
                </a:lnTo>
                <a:lnTo>
                  <a:pt x="358051" y="166966"/>
                </a:lnTo>
                <a:lnTo>
                  <a:pt x="294690" y="318554"/>
                </a:lnTo>
                <a:lnTo>
                  <a:pt x="294347" y="320243"/>
                </a:lnTo>
                <a:lnTo>
                  <a:pt x="240334" y="343433"/>
                </a:lnTo>
                <a:lnTo>
                  <a:pt x="203073" y="369798"/>
                </a:lnTo>
                <a:lnTo>
                  <a:pt x="170878" y="401993"/>
                </a:lnTo>
                <a:lnTo>
                  <a:pt x="150101" y="431355"/>
                </a:lnTo>
                <a:lnTo>
                  <a:pt x="30695" y="145249"/>
                </a:lnTo>
                <a:lnTo>
                  <a:pt x="32156" y="141719"/>
                </a:lnTo>
                <a:lnTo>
                  <a:pt x="144233" y="94932"/>
                </a:lnTo>
                <a:lnTo>
                  <a:pt x="230390" y="283768"/>
                </a:lnTo>
                <a:lnTo>
                  <a:pt x="236105" y="287210"/>
                </a:lnTo>
                <a:lnTo>
                  <a:pt x="244284" y="287210"/>
                </a:lnTo>
                <a:lnTo>
                  <a:pt x="246494" y="286740"/>
                </a:lnTo>
                <a:lnTo>
                  <a:pt x="248627" y="285775"/>
                </a:lnTo>
                <a:lnTo>
                  <a:pt x="253682" y="282105"/>
                </a:lnTo>
                <a:lnTo>
                  <a:pt x="256832" y="276961"/>
                </a:lnTo>
                <a:lnTo>
                  <a:pt x="257835" y="271005"/>
                </a:lnTo>
                <a:lnTo>
                  <a:pt x="256413" y="264896"/>
                </a:lnTo>
                <a:lnTo>
                  <a:pt x="173329" y="82778"/>
                </a:lnTo>
                <a:lnTo>
                  <a:pt x="298145" y="30695"/>
                </a:lnTo>
                <a:lnTo>
                  <a:pt x="301675" y="32131"/>
                </a:lnTo>
                <a:lnTo>
                  <a:pt x="358051" y="166966"/>
                </a:lnTo>
                <a:lnTo>
                  <a:pt x="358051" y="85305"/>
                </a:lnTo>
                <a:lnTo>
                  <a:pt x="332016" y="23050"/>
                </a:lnTo>
                <a:lnTo>
                  <a:pt x="323672" y="10731"/>
                </a:lnTo>
                <a:lnTo>
                  <a:pt x="311658" y="2832"/>
                </a:lnTo>
                <a:lnTo>
                  <a:pt x="297561" y="0"/>
                </a:lnTo>
                <a:lnTo>
                  <a:pt x="282956" y="2882"/>
                </a:lnTo>
                <a:lnTo>
                  <a:pt x="23075" y="111366"/>
                </a:lnTo>
                <a:lnTo>
                  <a:pt x="10744" y="119710"/>
                </a:lnTo>
                <a:lnTo>
                  <a:pt x="2832" y="131724"/>
                </a:lnTo>
                <a:lnTo>
                  <a:pt x="0" y="145834"/>
                </a:lnTo>
                <a:lnTo>
                  <a:pt x="2895" y="160439"/>
                </a:lnTo>
                <a:lnTo>
                  <a:pt x="131064" y="467525"/>
                </a:lnTo>
                <a:lnTo>
                  <a:pt x="124739" y="480834"/>
                </a:lnTo>
                <a:lnTo>
                  <a:pt x="112318" y="525970"/>
                </a:lnTo>
                <a:lnTo>
                  <a:pt x="108013" y="573887"/>
                </a:lnTo>
                <a:lnTo>
                  <a:pt x="112280" y="621284"/>
                </a:lnTo>
                <a:lnTo>
                  <a:pt x="112318" y="621817"/>
                </a:lnTo>
                <a:lnTo>
                  <a:pt x="124739" y="666940"/>
                </a:lnTo>
                <a:lnTo>
                  <a:pt x="144513" y="708520"/>
                </a:lnTo>
                <a:lnTo>
                  <a:pt x="170878" y="745782"/>
                </a:lnTo>
                <a:lnTo>
                  <a:pt x="203073" y="777976"/>
                </a:lnTo>
                <a:lnTo>
                  <a:pt x="240334" y="804341"/>
                </a:lnTo>
                <a:lnTo>
                  <a:pt x="281914" y="824103"/>
                </a:lnTo>
                <a:lnTo>
                  <a:pt x="327050" y="836523"/>
                </a:lnTo>
                <a:lnTo>
                  <a:pt x="374967" y="840828"/>
                </a:lnTo>
                <a:lnTo>
                  <a:pt x="422897" y="836523"/>
                </a:lnTo>
                <a:lnTo>
                  <a:pt x="468033" y="824103"/>
                </a:lnTo>
                <a:lnTo>
                  <a:pt x="499097" y="809332"/>
                </a:lnTo>
                <a:lnTo>
                  <a:pt x="509612" y="804341"/>
                </a:lnTo>
                <a:lnTo>
                  <a:pt x="546874" y="777976"/>
                </a:lnTo>
                <a:lnTo>
                  <a:pt x="579069" y="745782"/>
                </a:lnTo>
                <a:lnTo>
                  <a:pt x="605434" y="708520"/>
                </a:lnTo>
                <a:lnTo>
                  <a:pt x="625208" y="666940"/>
                </a:lnTo>
                <a:lnTo>
                  <a:pt x="637628" y="621817"/>
                </a:lnTo>
                <a:lnTo>
                  <a:pt x="641934" y="573887"/>
                </a:lnTo>
                <a:lnTo>
                  <a:pt x="637679" y="526503"/>
                </a:lnTo>
                <a:lnTo>
                  <a:pt x="637628" y="525970"/>
                </a:lnTo>
                <a:lnTo>
                  <a:pt x="625208" y="480834"/>
                </a:lnTo>
                <a:lnTo>
                  <a:pt x="618871" y="467525"/>
                </a:lnTo>
                <a:lnTo>
                  <a:pt x="747026" y="160439"/>
                </a:lnTo>
                <a:lnTo>
                  <a:pt x="749211" y="153352"/>
                </a:lnTo>
                <a:lnTo>
                  <a:pt x="749947" y="146088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1" name="object 111"/>
          <p:cNvGrpSpPr/>
          <p:nvPr/>
        </p:nvGrpSpPr>
        <p:grpSpPr>
          <a:xfrm>
            <a:off x="10345965" y="6155100"/>
            <a:ext cx="938530" cy="728345"/>
            <a:chOff x="10345965" y="6155100"/>
            <a:chExt cx="938530" cy="728345"/>
          </a:xfrm>
        </p:grpSpPr>
        <p:sp>
          <p:nvSpPr>
            <p:cNvPr id="112" name="object 112"/>
            <p:cNvSpPr/>
            <p:nvPr/>
          </p:nvSpPr>
          <p:spPr>
            <a:xfrm>
              <a:off x="10345965" y="6155100"/>
              <a:ext cx="938530" cy="728345"/>
            </a:xfrm>
            <a:custGeom>
              <a:avLst/>
              <a:gdLst/>
              <a:ahLst/>
              <a:cxnLst/>
              <a:rect l="l" t="t" r="r" b="b"/>
              <a:pathLst>
                <a:path w="938529" h="728345">
                  <a:moveTo>
                    <a:pt x="127862" y="385579"/>
                  </a:moveTo>
                  <a:lnTo>
                    <a:pt x="98195" y="385579"/>
                  </a:lnTo>
                  <a:lnTo>
                    <a:pt x="218883" y="724574"/>
                  </a:lnTo>
                  <a:lnTo>
                    <a:pt x="224171" y="728312"/>
                  </a:lnTo>
                  <a:lnTo>
                    <a:pt x="714281" y="728312"/>
                  </a:lnTo>
                  <a:lnTo>
                    <a:pt x="719580" y="724574"/>
                  </a:lnTo>
                  <a:lnTo>
                    <a:pt x="728188" y="700366"/>
                  </a:lnTo>
                  <a:lnTo>
                    <a:pt x="239929" y="700366"/>
                  </a:lnTo>
                  <a:lnTo>
                    <a:pt x="127862" y="385579"/>
                  </a:lnTo>
                  <a:close/>
                </a:path>
                <a:path w="938529" h="728345">
                  <a:moveTo>
                    <a:pt x="821212" y="346282"/>
                  </a:moveTo>
                  <a:lnTo>
                    <a:pt x="784729" y="346282"/>
                  </a:lnTo>
                  <a:lnTo>
                    <a:pt x="787065" y="349957"/>
                  </a:lnTo>
                  <a:lnTo>
                    <a:pt x="789033" y="352607"/>
                  </a:lnTo>
                  <a:lnTo>
                    <a:pt x="791080" y="355528"/>
                  </a:lnTo>
                  <a:lnTo>
                    <a:pt x="792143" y="356868"/>
                  </a:lnTo>
                  <a:lnTo>
                    <a:pt x="795326" y="360418"/>
                  </a:lnTo>
                  <a:lnTo>
                    <a:pt x="796666" y="361978"/>
                  </a:lnTo>
                  <a:lnTo>
                    <a:pt x="798038" y="363381"/>
                  </a:lnTo>
                  <a:lnTo>
                    <a:pt x="799452" y="364627"/>
                  </a:lnTo>
                  <a:lnTo>
                    <a:pt x="801630" y="366617"/>
                  </a:lnTo>
                  <a:lnTo>
                    <a:pt x="803085" y="367978"/>
                  </a:lnTo>
                  <a:lnTo>
                    <a:pt x="804582" y="369203"/>
                  </a:lnTo>
                  <a:lnTo>
                    <a:pt x="806142" y="370302"/>
                  </a:lnTo>
                  <a:lnTo>
                    <a:pt x="808498" y="372030"/>
                  </a:lnTo>
                  <a:lnTo>
                    <a:pt x="810100" y="373234"/>
                  </a:lnTo>
                  <a:lnTo>
                    <a:pt x="811316" y="374051"/>
                  </a:lnTo>
                  <a:lnTo>
                    <a:pt x="814101" y="375831"/>
                  </a:lnTo>
                  <a:lnTo>
                    <a:pt x="813920" y="375831"/>
                  </a:lnTo>
                  <a:lnTo>
                    <a:pt x="698523" y="700366"/>
                  </a:lnTo>
                  <a:lnTo>
                    <a:pt x="728188" y="700366"/>
                  </a:lnTo>
                  <a:lnTo>
                    <a:pt x="840121" y="385579"/>
                  </a:lnTo>
                  <a:lnTo>
                    <a:pt x="863641" y="385579"/>
                  </a:lnTo>
                  <a:lnTo>
                    <a:pt x="888016" y="380653"/>
                  </a:lnTo>
                  <a:lnTo>
                    <a:pt x="914092" y="363088"/>
                  </a:lnTo>
                  <a:lnTo>
                    <a:pt x="914932" y="361978"/>
                  </a:lnTo>
                  <a:lnTo>
                    <a:pt x="916815" y="359193"/>
                  </a:lnTo>
                  <a:lnTo>
                    <a:pt x="849303" y="359193"/>
                  </a:lnTo>
                  <a:lnTo>
                    <a:pt x="842707" y="357957"/>
                  </a:lnTo>
                  <a:lnTo>
                    <a:pt x="836299" y="355528"/>
                  </a:lnTo>
                  <a:lnTo>
                    <a:pt x="825948" y="350213"/>
                  </a:lnTo>
                  <a:lnTo>
                    <a:pt x="821212" y="346282"/>
                  </a:lnTo>
                  <a:close/>
                </a:path>
                <a:path w="938529" h="728345">
                  <a:moveTo>
                    <a:pt x="223215" y="346282"/>
                  </a:moveTo>
                  <a:lnTo>
                    <a:pt x="153670" y="346282"/>
                  </a:lnTo>
                  <a:lnTo>
                    <a:pt x="352387" y="433463"/>
                  </a:lnTo>
                  <a:lnTo>
                    <a:pt x="354271" y="433861"/>
                  </a:lnTo>
                  <a:lnTo>
                    <a:pt x="358177" y="433861"/>
                  </a:lnTo>
                  <a:lnTo>
                    <a:pt x="360083" y="433463"/>
                  </a:lnTo>
                  <a:lnTo>
                    <a:pt x="365465" y="431086"/>
                  </a:lnTo>
                  <a:lnTo>
                    <a:pt x="368229" y="428049"/>
                  </a:lnTo>
                  <a:lnTo>
                    <a:pt x="377307" y="400951"/>
                  </a:lnTo>
                  <a:lnTo>
                    <a:pt x="347832" y="400951"/>
                  </a:lnTo>
                  <a:lnTo>
                    <a:pt x="223215" y="346282"/>
                  </a:lnTo>
                  <a:close/>
                </a:path>
                <a:path w="938529" h="728345">
                  <a:moveTo>
                    <a:pt x="511238" y="163921"/>
                  </a:moveTo>
                  <a:lnTo>
                    <a:pt x="481754" y="163921"/>
                  </a:lnTo>
                  <a:lnTo>
                    <a:pt x="570233" y="428049"/>
                  </a:lnTo>
                  <a:lnTo>
                    <a:pt x="573008" y="431086"/>
                  </a:lnTo>
                  <a:lnTo>
                    <a:pt x="578380" y="433463"/>
                  </a:lnTo>
                  <a:lnTo>
                    <a:pt x="580265" y="433861"/>
                  </a:lnTo>
                  <a:lnTo>
                    <a:pt x="584191" y="433861"/>
                  </a:lnTo>
                  <a:lnTo>
                    <a:pt x="586076" y="433463"/>
                  </a:lnTo>
                  <a:lnTo>
                    <a:pt x="660125" y="400951"/>
                  </a:lnTo>
                  <a:lnTo>
                    <a:pt x="590645" y="400951"/>
                  </a:lnTo>
                  <a:lnTo>
                    <a:pt x="511238" y="163921"/>
                  </a:lnTo>
                  <a:close/>
                </a:path>
                <a:path w="938529" h="728345">
                  <a:moveTo>
                    <a:pt x="469231" y="0"/>
                  </a:moveTo>
                  <a:lnTo>
                    <a:pt x="437190" y="6483"/>
                  </a:lnTo>
                  <a:lnTo>
                    <a:pt x="410996" y="24155"/>
                  </a:lnTo>
                  <a:lnTo>
                    <a:pt x="393321" y="50345"/>
                  </a:lnTo>
                  <a:lnTo>
                    <a:pt x="386836" y="82384"/>
                  </a:lnTo>
                  <a:lnTo>
                    <a:pt x="389649" y="103678"/>
                  </a:lnTo>
                  <a:lnTo>
                    <a:pt x="397710" y="123263"/>
                  </a:lnTo>
                  <a:lnTo>
                    <a:pt x="410451" y="140146"/>
                  </a:lnTo>
                  <a:lnTo>
                    <a:pt x="427306" y="153335"/>
                  </a:lnTo>
                  <a:lnTo>
                    <a:pt x="430206" y="155042"/>
                  </a:lnTo>
                  <a:lnTo>
                    <a:pt x="347832" y="400951"/>
                  </a:lnTo>
                  <a:lnTo>
                    <a:pt x="377307" y="400951"/>
                  </a:lnTo>
                  <a:lnTo>
                    <a:pt x="455651" y="167083"/>
                  </a:lnTo>
                  <a:lnTo>
                    <a:pt x="457073" y="164319"/>
                  </a:lnTo>
                  <a:lnTo>
                    <a:pt x="478056" y="164319"/>
                  </a:lnTo>
                  <a:lnTo>
                    <a:pt x="481754" y="163921"/>
                  </a:lnTo>
                  <a:lnTo>
                    <a:pt x="511238" y="163921"/>
                  </a:lnTo>
                  <a:lnTo>
                    <a:pt x="508263" y="155042"/>
                  </a:lnTo>
                  <a:lnTo>
                    <a:pt x="511111" y="153335"/>
                  </a:lnTo>
                  <a:lnTo>
                    <a:pt x="527967" y="140146"/>
                  </a:lnTo>
                  <a:lnTo>
                    <a:pt x="530500" y="136812"/>
                  </a:lnTo>
                  <a:lnTo>
                    <a:pt x="466289" y="136812"/>
                  </a:lnTo>
                  <a:lnTo>
                    <a:pt x="463347" y="136582"/>
                  </a:lnTo>
                  <a:lnTo>
                    <a:pt x="425041" y="114276"/>
                  </a:lnTo>
                  <a:lnTo>
                    <a:pt x="414783" y="82384"/>
                  </a:lnTo>
                  <a:lnTo>
                    <a:pt x="419069" y="61214"/>
                  </a:lnTo>
                  <a:lnTo>
                    <a:pt x="430749" y="43908"/>
                  </a:lnTo>
                  <a:lnTo>
                    <a:pt x="448059" y="32231"/>
                  </a:lnTo>
                  <a:lnTo>
                    <a:pt x="469231" y="27946"/>
                  </a:lnTo>
                  <a:lnTo>
                    <a:pt x="530025" y="27946"/>
                  </a:lnTo>
                  <a:lnTo>
                    <a:pt x="527466" y="24155"/>
                  </a:lnTo>
                  <a:lnTo>
                    <a:pt x="501273" y="6483"/>
                  </a:lnTo>
                  <a:lnTo>
                    <a:pt x="469231" y="0"/>
                  </a:lnTo>
                  <a:close/>
                </a:path>
                <a:path w="938529" h="728345">
                  <a:moveTo>
                    <a:pt x="855921" y="222349"/>
                  </a:moveTo>
                  <a:lnTo>
                    <a:pt x="823881" y="228836"/>
                  </a:lnTo>
                  <a:lnTo>
                    <a:pt x="797691" y="246514"/>
                  </a:lnTo>
                  <a:lnTo>
                    <a:pt x="780020" y="272712"/>
                  </a:lnTo>
                  <a:lnTo>
                    <a:pt x="773536" y="304755"/>
                  </a:lnTo>
                  <a:lnTo>
                    <a:pt x="773536" y="308587"/>
                  </a:lnTo>
                  <a:lnTo>
                    <a:pt x="773748" y="311362"/>
                  </a:lnTo>
                  <a:lnTo>
                    <a:pt x="773840" y="312566"/>
                  </a:lnTo>
                  <a:lnTo>
                    <a:pt x="774929" y="320042"/>
                  </a:lnTo>
                  <a:lnTo>
                    <a:pt x="590617" y="400951"/>
                  </a:lnTo>
                  <a:lnTo>
                    <a:pt x="660125" y="400951"/>
                  </a:lnTo>
                  <a:lnTo>
                    <a:pt x="784637" y="346282"/>
                  </a:lnTo>
                  <a:lnTo>
                    <a:pt x="821212" y="346282"/>
                  </a:lnTo>
                  <a:lnTo>
                    <a:pt x="817056" y="342833"/>
                  </a:lnTo>
                  <a:lnTo>
                    <a:pt x="801462" y="304755"/>
                  </a:lnTo>
                  <a:lnTo>
                    <a:pt x="805750" y="283576"/>
                  </a:lnTo>
                  <a:lnTo>
                    <a:pt x="817434" y="266264"/>
                  </a:lnTo>
                  <a:lnTo>
                    <a:pt x="834747" y="254582"/>
                  </a:lnTo>
                  <a:lnTo>
                    <a:pt x="855921" y="250296"/>
                  </a:lnTo>
                  <a:lnTo>
                    <a:pt x="916813" y="250296"/>
                  </a:lnTo>
                  <a:lnTo>
                    <a:pt x="914257" y="246514"/>
                  </a:lnTo>
                  <a:lnTo>
                    <a:pt x="888016" y="228836"/>
                  </a:lnTo>
                  <a:lnTo>
                    <a:pt x="855921" y="222349"/>
                  </a:lnTo>
                  <a:close/>
                </a:path>
                <a:path w="938529" h="728345">
                  <a:moveTo>
                    <a:pt x="82395" y="222349"/>
                  </a:moveTo>
                  <a:lnTo>
                    <a:pt x="50353" y="228836"/>
                  </a:lnTo>
                  <a:lnTo>
                    <a:pt x="24160" y="246514"/>
                  </a:lnTo>
                  <a:lnTo>
                    <a:pt x="6485" y="272712"/>
                  </a:lnTo>
                  <a:lnTo>
                    <a:pt x="0" y="304755"/>
                  </a:lnTo>
                  <a:lnTo>
                    <a:pt x="6359" y="336166"/>
                  </a:lnTo>
                  <a:lnTo>
                    <a:pt x="6485" y="336786"/>
                  </a:lnTo>
                  <a:lnTo>
                    <a:pt x="23486" y="361978"/>
                  </a:lnTo>
                  <a:lnTo>
                    <a:pt x="24325" y="363088"/>
                  </a:lnTo>
                  <a:lnTo>
                    <a:pt x="50353" y="380653"/>
                  </a:lnTo>
                  <a:lnTo>
                    <a:pt x="82395" y="387140"/>
                  </a:lnTo>
                  <a:lnTo>
                    <a:pt x="86217" y="387140"/>
                  </a:lnTo>
                  <a:lnTo>
                    <a:pt x="90279" y="386794"/>
                  </a:lnTo>
                  <a:lnTo>
                    <a:pt x="98195" y="385579"/>
                  </a:lnTo>
                  <a:lnTo>
                    <a:pt x="127862" y="385579"/>
                  </a:lnTo>
                  <a:lnTo>
                    <a:pt x="125472" y="378868"/>
                  </a:lnTo>
                  <a:lnTo>
                    <a:pt x="124257" y="375831"/>
                  </a:lnTo>
                  <a:lnTo>
                    <a:pt x="127043" y="374051"/>
                  </a:lnTo>
                  <a:lnTo>
                    <a:pt x="127483" y="373737"/>
                  </a:lnTo>
                  <a:lnTo>
                    <a:pt x="128272" y="373234"/>
                  </a:lnTo>
                  <a:lnTo>
                    <a:pt x="132488" y="370124"/>
                  </a:lnTo>
                  <a:lnTo>
                    <a:pt x="133800" y="369203"/>
                  </a:lnTo>
                  <a:lnTo>
                    <a:pt x="136163" y="367276"/>
                  </a:lnTo>
                  <a:lnTo>
                    <a:pt x="139252" y="364344"/>
                  </a:lnTo>
                  <a:lnTo>
                    <a:pt x="140655" y="363088"/>
                  </a:lnTo>
                  <a:lnTo>
                    <a:pt x="142770" y="360962"/>
                  </a:lnTo>
                  <a:lnTo>
                    <a:pt x="144347" y="359193"/>
                  </a:lnTo>
                  <a:lnTo>
                    <a:pt x="82395" y="359193"/>
                  </a:lnTo>
                  <a:lnTo>
                    <a:pt x="61218" y="354907"/>
                  </a:lnTo>
                  <a:lnTo>
                    <a:pt x="43909" y="343227"/>
                  </a:lnTo>
                  <a:lnTo>
                    <a:pt x="32231" y="325921"/>
                  </a:lnTo>
                  <a:lnTo>
                    <a:pt x="27946" y="304755"/>
                  </a:lnTo>
                  <a:lnTo>
                    <a:pt x="32231" y="283576"/>
                  </a:lnTo>
                  <a:lnTo>
                    <a:pt x="43909" y="266264"/>
                  </a:lnTo>
                  <a:lnTo>
                    <a:pt x="61218" y="254582"/>
                  </a:lnTo>
                  <a:lnTo>
                    <a:pt x="82395" y="250296"/>
                  </a:lnTo>
                  <a:lnTo>
                    <a:pt x="143181" y="250296"/>
                  </a:lnTo>
                  <a:lnTo>
                    <a:pt x="140630" y="246514"/>
                  </a:lnTo>
                  <a:lnTo>
                    <a:pt x="114436" y="228836"/>
                  </a:lnTo>
                  <a:lnTo>
                    <a:pt x="82395" y="222349"/>
                  </a:lnTo>
                  <a:close/>
                </a:path>
                <a:path w="938529" h="728345">
                  <a:moveTo>
                    <a:pt x="863641" y="385579"/>
                  </a:moveTo>
                  <a:lnTo>
                    <a:pt x="840121" y="385579"/>
                  </a:lnTo>
                  <a:lnTo>
                    <a:pt x="848005" y="386794"/>
                  </a:lnTo>
                  <a:lnTo>
                    <a:pt x="852068" y="387140"/>
                  </a:lnTo>
                  <a:lnTo>
                    <a:pt x="855921" y="387140"/>
                  </a:lnTo>
                  <a:lnTo>
                    <a:pt x="863641" y="385579"/>
                  </a:lnTo>
                  <a:close/>
                </a:path>
                <a:path w="938529" h="728345">
                  <a:moveTo>
                    <a:pt x="143181" y="250296"/>
                  </a:moveTo>
                  <a:lnTo>
                    <a:pt x="82395" y="250296"/>
                  </a:lnTo>
                  <a:lnTo>
                    <a:pt x="103567" y="254582"/>
                  </a:lnTo>
                  <a:lnTo>
                    <a:pt x="120877" y="266264"/>
                  </a:lnTo>
                  <a:lnTo>
                    <a:pt x="132557" y="283576"/>
                  </a:lnTo>
                  <a:lnTo>
                    <a:pt x="136844" y="304755"/>
                  </a:lnTo>
                  <a:lnTo>
                    <a:pt x="136844" y="311362"/>
                  </a:lnTo>
                  <a:lnTo>
                    <a:pt x="135734" y="317466"/>
                  </a:lnTo>
                  <a:lnTo>
                    <a:pt x="133514" y="323319"/>
                  </a:lnTo>
                  <a:lnTo>
                    <a:pt x="132875" y="325131"/>
                  </a:lnTo>
                  <a:lnTo>
                    <a:pt x="105421" y="354125"/>
                  </a:lnTo>
                  <a:lnTo>
                    <a:pt x="89002" y="359193"/>
                  </a:lnTo>
                  <a:lnTo>
                    <a:pt x="144347" y="359193"/>
                  </a:lnTo>
                  <a:lnTo>
                    <a:pt x="153670" y="346282"/>
                  </a:lnTo>
                  <a:lnTo>
                    <a:pt x="223215" y="346282"/>
                  </a:lnTo>
                  <a:lnTo>
                    <a:pt x="163401" y="320042"/>
                  </a:lnTo>
                  <a:lnTo>
                    <a:pt x="163757" y="317466"/>
                  </a:lnTo>
                  <a:lnTo>
                    <a:pt x="164484" y="312566"/>
                  </a:lnTo>
                  <a:lnTo>
                    <a:pt x="164789" y="308587"/>
                  </a:lnTo>
                  <a:lnTo>
                    <a:pt x="164790" y="304755"/>
                  </a:lnTo>
                  <a:lnTo>
                    <a:pt x="158305" y="272712"/>
                  </a:lnTo>
                  <a:lnTo>
                    <a:pt x="143181" y="250296"/>
                  </a:lnTo>
                  <a:close/>
                </a:path>
                <a:path w="938529" h="728345">
                  <a:moveTo>
                    <a:pt x="916813" y="250296"/>
                  </a:moveTo>
                  <a:lnTo>
                    <a:pt x="855921" y="250296"/>
                  </a:lnTo>
                  <a:lnTo>
                    <a:pt x="877153" y="254582"/>
                  </a:lnTo>
                  <a:lnTo>
                    <a:pt x="894513" y="266264"/>
                  </a:lnTo>
                  <a:lnTo>
                    <a:pt x="906228" y="283576"/>
                  </a:lnTo>
                  <a:lnTo>
                    <a:pt x="910527" y="304755"/>
                  </a:lnTo>
                  <a:lnTo>
                    <a:pt x="906228" y="325921"/>
                  </a:lnTo>
                  <a:lnTo>
                    <a:pt x="894513" y="343227"/>
                  </a:lnTo>
                  <a:lnTo>
                    <a:pt x="877153" y="354907"/>
                  </a:lnTo>
                  <a:lnTo>
                    <a:pt x="855921" y="359193"/>
                  </a:lnTo>
                  <a:lnTo>
                    <a:pt x="916815" y="359193"/>
                  </a:lnTo>
                  <a:lnTo>
                    <a:pt x="931965" y="336786"/>
                  </a:lnTo>
                  <a:lnTo>
                    <a:pt x="938463" y="304755"/>
                  </a:lnTo>
                  <a:lnTo>
                    <a:pt x="931965" y="272712"/>
                  </a:lnTo>
                  <a:lnTo>
                    <a:pt x="916813" y="250296"/>
                  </a:lnTo>
                  <a:close/>
                </a:path>
                <a:path w="938529" h="728345">
                  <a:moveTo>
                    <a:pt x="477482" y="164319"/>
                  </a:moveTo>
                  <a:lnTo>
                    <a:pt x="460980" y="164319"/>
                  </a:lnTo>
                  <a:lnTo>
                    <a:pt x="464111" y="164633"/>
                  </a:lnTo>
                  <a:lnTo>
                    <a:pt x="466729" y="164769"/>
                  </a:lnTo>
                  <a:lnTo>
                    <a:pt x="471734" y="164769"/>
                  </a:lnTo>
                  <a:lnTo>
                    <a:pt x="474362" y="164633"/>
                  </a:lnTo>
                  <a:lnTo>
                    <a:pt x="477482" y="164319"/>
                  </a:lnTo>
                  <a:close/>
                </a:path>
                <a:path w="938529" h="728345">
                  <a:moveTo>
                    <a:pt x="530025" y="27946"/>
                  </a:moveTo>
                  <a:lnTo>
                    <a:pt x="469231" y="27946"/>
                  </a:lnTo>
                  <a:lnTo>
                    <a:pt x="490404" y="32231"/>
                  </a:lnTo>
                  <a:lnTo>
                    <a:pt x="507713" y="43908"/>
                  </a:lnTo>
                  <a:lnTo>
                    <a:pt x="519394" y="61214"/>
                  </a:lnTo>
                  <a:lnTo>
                    <a:pt x="523680" y="82384"/>
                  </a:lnTo>
                  <a:lnTo>
                    <a:pt x="520991" y="99343"/>
                  </a:lnTo>
                  <a:lnTo>
                    <a:pt x="486414" y="134058"/>
                  </a:lnTo>
                  <a:lnTo>
                    <a:pt x="475189" y="136812"/>
                  </a:lnTo>
                  <a:lnTo>
                    <a:pt x="530500" y="136812"/>
                  </a:lnTo>
                  <a:lnTo>
                    <a:pt x="540729" y="123263"/>
                  </a:lnTo>
                  <a:lnTo>
                    <a:pt x="548805" y="103678"/>
                  </a:lnTo>
                  <a:lnTo>
                    <a:pt x="551627" y="82384"/>
                  </a:lnTo>
                  <a:lnTo>
                    <a:pt x="545141" y="50345"/>
                  </a:lnTo>
                  <a:lnTo>
                    <a:pt x="530025" y="27946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577820" y="6271615"/>
              <a:ext cx="84698" cy="20221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967875" y="6271615"/>
              <a:ext cx="84698" cy="202213"/>
            </a:xfrm>
            <a:prstGeom prst="rect">
              <a:avLst/>
            </a:prstGeom>
          </p:spPr>
        </p:pic>
      </p:grpSp>
      <p:grpSp>
        <p:nvGrpSpPr>
          <p:cNvPr id="115" name="object 115"/>
          <p:cNvGrpSpPr/>
          <p:nvPr/>
        </p:nvGrpSpPr>
        <p:grpSpPr>
          <a:xfrm>
            <a:off x="13105806" y="2975184"/>
            <a:ext cx="855344" cy="862330"/>
            <a:chOff x="13105806" y="2975184"/>
            <a:chExt cx="855344" cy="862330"/>
          </a:xfrm>
        </p:grpSpPr>
        <p:sp>
          <p:nvSpPr>
            <p:cNvPr id="116" name="object 116"/>
            <p:cNvSpPr/>
            <p:nvPr/>
          </p:nvSpPr>
          <p:spPr>
            <a:xfrm>
              <a:off x="13270285" y="3374489"/>
              <a:ext cx="109855" cy="33020"/>
            </a:xfrm>
            <a:custGeom>
              <a:avLst/>
              <a:gdLst/>
              <a:ahLst/>
              <a:cxnLst/>
              <a:rect l="l" t="t" r="r" b="b"/>
              <a:pathLst>
                <a:path w="109855" h="33020">
                  <a:moveTo>
                    <a:pt x="102038" y="0"/>
                  </a:moveTo>
                  <a:lnTo>
                    <a:pt x="7381" y="0"/>
                  </a:lnTo>
                  <a:lnTo>
                    <a:pt x="0" y="7392"/>
                  </a:lnTo>
                  <a:lnTo>
                    <a:pt x="0" y="25611"/>
                  </a:lnTo>
                  <a:lnTo>
                    <a:pt x="7381" y="32993"/>
                  </a:lnTo>
                  <a:lnTo>
                    <a:pt x="102038" y="32993"/>
                  </a:lnTo>
                  <a:lnTo>
                    <a:pt x="109431" y="25611"/>
                  </a:lnTo>
                  <a:lnTo>
                    <a:pt x="109431" y="16502"/>
                  </a:lnTo>
                  <a:lnTo>
                    <a:pt x="109431" y="7392"/>
                  </a:lnTo>
                  <a:lnTo>
                    <a:pt x="102038" y="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7" name="object 11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105806" y="2975184"/>
              <a:ext cx="854869" cy="861707"/>
            </a:xfrm>
            <a:prstGeom prst="rect">
              <a:avLst/>
            </a:prstGeom>
          </p:spPr>
        </p:pic>
      </p:grpSp>
      <p:sp>
        <p:nvSpPr>
          <p:cNvPr id="118" name="object 118"/>
          <p:cNvSpPr/>
          <p:nvPr/>
        </p:nvSpPr>
        <p:spPr>
          <a:xfrm>
            <a:off x="15795485" y="9271399"/>
            <a:ext cx="913130" cy="816610"/>
          </a:xfrm>
          <a:custGeom>
            <a:avLst/>
            <a:gdLst/>
            <a:ahLst/>
            <a:cxnLst/>
            <a:rect l="l" t="t" r="r" b="b"/>
            <a:pathLst>
              <a:path w="913130" h="816609">
                <a:moveTo>
                  <a:pt x="362038" y="380199"/>
                </a:moveTo>
                <a:lnTo>
                  <a:pt x="354977" y="373138"/>
                </a:lnTo>
                <a:lnTo>
                  <a:pt x="155790" y="373138"/>
                </a:lnTo>
                <a:lnTo>
                  <a:pt x="148729" y="380199"/>
                </a:lnTo>
                <a:lnTo>
                  <a:pt x="148729" y="397598"/>
                </a:lnTo>
                <a:lnTo>
                  <a:pt x="155790" y="404660"/>
                </a:lnTo>
                <a:lnTo>
                  <a:pt x="346278" y="404660"/>
                </a:lnTo>
                <a:lnTo>
                  <a:pt x="354977" y="404660"/>
                </a:lnTo>
                <a:lnTo>
                  <a:pt x="362038" y="397598"/>
                </a:lnTo>
                <a:lnTo>
                  <a:pt x="362038" y="380199"/>
                </a:lnTo>
                <a:close/>
              </a:path>
              <a:path w="913130" h="816609">
                <a:moveTo>
                  <a:pt x="427405" y="269405"/>
                </a:moveTo>
                <a:lnTo>
                  <a:pt x="420344" y="262343"/>
                </a:lnTo>
                <a:lnTo>
                  <a:pt x="155778" y="262343"/>
                </a:lnTo>
                <a:lnTo>
                  <a:pt x="148729" y="269405"/>
                </a:lnTo>
                <a:lnTo>
                  <a:pt x="148729" y="286804"/>
                </a:lnTo>
                <a:lnTo>
                  <a:pt x="155778" y="293852"/>
                </a:lnTo>
                <a:lnTo>
                  <a:pt x="411645" y="293852"/>
                </a:lnTo>
                <a:lnTo>
                  <a:pt x="420344" y="293852"/>
                </a:lnTo>
                <a:lnTo>
                  <a:pt x="427405" y="286804"/>
                </a:lnTo>
                <a:lnTo>
                  <a:pt x="427405" y="269405"/>
                </a:lnTo>
                <a:close/>
              </a:path>
              <a:path w="913130" h="816609">
                <a:moveTo>
                  <a:pt x="561213" y="148831"/>
                </a:moveTo>
                <a:lnTo>
                  <a:pt x="554164" y="141770"/>
                </a:lnTo>
                <a:lnTo>
                  <a:pt x="155790" y="141770"/>
                </a:lnTo>
                <a:lnTo>
                  <a:pt x="148729" y="148831"/>
                </a:lnTo>
                <a:lnTo>
                  <a:pt x="148729" y="166230"/>
                </a:lnTo>
                <a:lnTo>
                  <a:pt x="155790" y="173291"/>
                </a:lnTo>
                <a:lnTo>
                  <a:pt x="545465" y="173291"/>
                </a:lnTo>
                <a:lnTo>
                  <a:pt x="554164" y="173291"/>
                </a:lnTo>
                <a:lnTo>
                  <a:pt x="561213" y="166230"/>
                </a:lnTo>
                <a:lnTo>
                  <a:pt x="561213" y="148831"/>
                </a:lnTo>
                <a:close/>
              </a:path>
              <a:path w="913130" h="816609">
                <a:moveTo>
                  <a:pt x="792010" y="57505"/>
                </a:moveTo>
                <a:lnTo>
                  <a:pt x="787488" y="35153"/>
                </a:lnTo>
                <a:lnTo>
                  <a:pt x="775144" y="16865"/>
                </a:lnTo>
                <a:lnTo>
                  <a:pt x="756856" y="4533"/>
                </a:lnTo>
                <a:lnTo>
                  <a:pt x="734491" y="0"/>
                </a:lnTo>
                <a:lnTo>
                  <a:pt x="57492" y="0"/>
                </a:lnTo>
                <a:lnTo>
                  <a:pt x="35140" y="4533"/>
                </a:lnTo>
                <a:lnTo>
                  <a:pt x="16865" y="16865"/>
                </a:lnTo>
                <a:lnTo>
                  <a:pt x="4533" y="35153"/>
                </a:lnTo>
                <a:lnTo>
                  <a:pt x="0" y="57505"/>
                </a:lnTo>
                <a:lnTo>
                  <a:pt x="0" y="498703"/>
                </a:lnTo>
                <a:lnTo>
                  <a:pt x="4533" y="521068"/>
                </a:lnTo>
                <a:lnTo>
                  <a:pt x="16865" y="539343"/>
                </a:lnTo>
                <a:lnTo>
                  <a:pt x="35140" y="551675"/>
                </a:lnTo>
                <a:lnTo>
                  <a:pt x="57492" y="556209"/>
                </a:lnTo>
                <a:lnTo>
                  <a:pt x="450659" y="556209"/>
                </a:lnTo>
                <a:lnTo>
                  <a:pt x="459359" y="556209"/>
                </a:lnTo>
                <a:lnTo>
                  <a:pt x="466420" y="549148"/>
                </a:lnTo>
                <a:lnTo>
                  <a:pt x="466420" y="531749"/>
                </a:lnTo>
                <a:lnTo>
                  <a:pt x="459359" y="524687"/>
                </a:lnTo>
                <a:lnTo>
                  <a:pt x="57492" y="524687"/>
                </a:lnTo>
                <a:lnTo>
                  <a:pt x="47396" y="522643"/>
                </a:lnTo>
                <a:lnTo>
                  <a:pt x="39141" y="517067"/>
                </a:lnTo>
                <a:lnTo>
                  <a:pt x="33566" y="508812"/>
                </a:lnTo>
                <a:lnTo>
                  <a:pt x="31521" y="498703"/>
                </a:lnTo>
                <a:lnTo>
                  <a:pt x="31521" y="57505"/>
                </a:lnTo>
                <a:lnTo>
                  <a:pt x="33566" y="47396"/>
                </a:lnTo>
                <a:lnTo>
                  <a:pt x="39141" y="39141"/>
                </a:lnTo>
                <a:lnTo>
                  <a:pt x="47396" y="33566"/>
                </a:lnTo>
                <a:lnTo>
                  <a:pt x="57492" y="31521"/>
                </a:lnTo>
                <a:lnTo>
                  <a:pt x="734491" y="31521"/>
                </a:lnTo>
                <a:lnTo>
                  <a:pt x="744601" y="33566"/>
                </a:lnTo>
                <a:lnTo>
                  <a:pt x="752868" y="39141"/>
                </a:lnTo>
                <a:lnTo>
                  <a:pt x="758444" y="47396"/>
                </a:lnTo>
                <a:lnTo>
                  <a:pt x="760488" y="57505"/>
                </a:lnTo>
                <a:lnTo>
                  <a:pt x="760488" y="213296"/>
                </a:lnTo>
                <a:lnTo>
                  <a:pt x="767549" y="220357"/>
                </a:lnTo>
                <a:lnTo>
                  <a:pt x="784948" y="220357"/>
                </a:lnTo>
                <a:lnTo>
                  <a:pt x="792010" y="213296"/>
                </a:lnTo>
                <a:lnTo>
                  <a:pt x="792010" y="57505"/>
                </a:lnTo>
                <a:close/>
              </a:path>
              <a:path w="913130" h="816609">
                <a:moveTo>
                  <a:pt x="829106" y="419646"/>
                </a:moveTo>
                <a:lnTo>
                  <a:pt x="793191" y="391388"/>
                </a:lnTo>
                <a:lnTo>
                  <a:pt x="793191" y="423227"/>
                </a:lnTo>
                <a:lnTo>
                  <a:pt x="745591" y="469607"/>
                </a:lnTo>
                <a:lnTo>
                  <a:pt x="743915" y="474827"/>
                </a:lnTo>
                <a:lnTo>
                  <a:pt x="755129" y="540321"/>
                </a:lnTo>
                <a:lnTo>
                  <a:pt x="698614" y="510603"/>
                </a:lnTo>
                <a:lnTo>
                  <a:pt x="696087" y="509993"/>
                </a:lnTo>
                <a:lnTo>
                  <a:pt x="691057" y="509993"/>
                </a:lnTo>
                <a:lnTo>
                  <a:pt x="688543" y="510603"/>
                </a:lnTo>
                <a:lnTo>
                  <a:pt x="632002" y="540321"/>
                </a:lnTo>
                <a:lnTo>
                  <a:pt x="643242" y="474827"/>
                </a:lnTo>
                <a:lnTo>
                  <a:pt x="641540" y="469607"/>
                </a:lnTo>
                <a:lnTo>
                  <a:pt x="593979" y="423227"/>
                </a:lnTo>
                <a:lnTo>
                  <a:pt x="659739" y="413664"/>
                </a:lnTo>
                <a:lnTo>
                  <a:pt x="664159" y="410438"/>
                </a:lnTo>
                <a:lnTo>
                  <a:pt x="693572" y="350850"/>
                </a:lnTo>
                <a:lnTo>
                  <a:pt x="722985" y="410438"/>
                </a:lnTo>
                <a:lnTo>
                  <a:pt x="727405" y="413664"/>
                </a:lnTo>
                <a:lnTo>
                  <a:pt x="793191" y="423227"/>
                </a:lnTo>
                <a:lnTo>
                  <a:pt x="793191" y="391388"/>
                </a:lnTo>
                <a:lnTo>
                  <a:pt x="745274" y="384416"/>
                </a:lnTo>
                <a:lnTo>
                  <a:pt x="728713" y="350850"/>
                </a:lnTo>
                <a:lnTo>
                  <a:pt x="708202" y="318655"/>
                </a:lnTo>
                <a:lnTo>
                  <a:pt x="693572" y="314515"/>
                </a:lnTo>
                <a:lnTo>
                  <a:pt x="685876" y="315595"/>
                </a:lnTo>
                <a:lnTo>
                  <a:pt x="678942" y="318655"/>
                </a:lnTo>
                <a:lnTo>
                  <a:pt x="673112" y="323519"/>
                </a:lnTo>
                <a:lnTo>
                  <a:pt x="668743" y="329946"/>
                </a:lnTo>
                <a:lnTo>
                  <a:pt x="641870" y="384416"/>
                </a:lnTo>
                <a:lnTo>
                  <a:pt x="581761" y="393153"/>
                </a:lnTo>
                <a:lnTo>
                  <a:pt x="558050" y="419646"/>
                </a:lnTo>
                <a:lnTo>
                  <a:pt x="558825" y="427189"/>
                </a:lnTo>
                <a:lnTo>
                  <a:pt x="561644" y="434238"/>
                </a:lnTo>
                <a:lnTo>
                  <a:pt x="566407" y="440372"/>
                </a:lnTo>
                <a:lnTo>
                  <a:pt x="609917" y="482777"/>
                </a:lnTo>
                <a:lnTo>
                  <a:pt x="599630" y="542632"/>
                </a:lnTo>
                <a:lnTo>
                  <a:pt x="621588" y="574344"/>
                </a:lnTo>
                <a:lnTo>
                  <a:pt x="630859" y="574649"/>
                </a:lnTo>
                <a:lnTo>
                  <a:pt x="639813" y="571817"/>
                </a:lnTo>
                <a:lnTo>
                  <a:pt x="693572" y="543560"/>
                </a:lnTo>
                <a:lnTo>
                  <a:pt x="751332" y="573913"/>
                </a:lnTo>
                <a:lnTo>
                  <a:pt x="755777" y="575030"/>
                </a:lnTo>
                <a:lnTo>
                  <a:pt x="768400" y="575030"/>
                </a:lnTo>
                <a:lnTo>
                  <a:pt x="776122" y="571411"/>
                </a:lnTo>
                <a:lnTo>
                  <a:pt x="786676" y="558914"/>
                </a:lnTo>
                <a:lnTo>
                  <a:pt x="788898" y="550722"/>
                </a:lnTo>
                <a:lnTo>
                  <a:pt x="787666" y="543560"/>
                </a:lnTo>
                <a:lnTo>
                  <a:pt x="787107" y="540321"/>
                </a:lnTo>
                <a:lnTo>
                  <a:pt x="777240" y="482777"/>
                </a:lnTo>
                <a:lnTo>
                  <a:pt x="820750" y="440372"/>
                </a:lnTo>
                <a:lnTo>
                  <a:pt x="825500" y="434238"/>
                </a:lnTo>
                <a:lnTo>
                  <a:pt x="828319" y="427189"/>
                </a:lnTo>
                <a:lnTo>
                  <a:pt x="829106" y="419646"/>
                </a:lnTo>
                <a:close/>
              </a:path>
              <a:path w="913130" h="816609">
                <a:moveTo>
                  <a:pt x="848118" y="647141"/>
                </a:moveTo>
                <a:lnTo>
                  <a:pt x="841057" y="640092"/>
                </a:lnTo>
                <a:lnTo>
                  <a:pt x="832358" y="640092"/>
                </a:lnTo>
                <a:lnTo>
                  <a:pt x="823671" y="640092"/>
                </a:lnTo>
                <a:lnTo>
                  <a:pt x="816610" y="647141"/>
                </a:lnTo>
                <a:lnTo>
                  <a:pt x="817143" y="784567"/>
                </a:lnTo>
                <a:lnTo>
                  <a:pt x="700011" y="699300"/>
                </a:lnTo>
                <a:lnTo>
                  <a:pt x="694143" y="697953"/>
                </a:lnTo>
                <a:lnTo>
                  <a:pt x="688174" y="698919"/>
                </a:lnTo>
                <a:lnTo>
                  <a:pt x="684326" y="700951"/>
                </a:lnTo>
                <a:lnTo>
                  <a:pt x="570687" y="784847"/>
                </a:lnTo>
                <a:lnTo>
                  <a:pt x="570687" y="647344"/>
                </a:lnTo>
                <a:lnTo>
                  <a:pt x="563626" y="640295"/>
                </a:lnTo>
                <a:lnTo>
                  <a:pt x="546239" y="640295"/>
                </a:lnTo>
                <a:lnTo>
                  <a:pt x="539178" y="647344"/>
                </a:lnTo>
                <a:lnTo>
                  <a:pt x="539178" y="784847"/>
                </a:lnTo>
                <a:lnTo>
                  <a:pt x="565543" y="816063"/>
                </a:lnTo>
                <a:lnTo>
                  <a:pt x="576846" y="816063"/>
                </a:lnTo>
                <a:lnTo>
                  <a:pt x="583298" y="813993"/>
                </a:lnTo>
                <a:lnTo>
                  <a:pt x="693648" y="733196"/>
                </a:lnTo>
                <a:lnTo>
                  <a:pt x="803998" y="813993"/>
                </a:lnTo>
                <a:lnTo>
                  <a:pt x="810450" y="816063"/>
                </a:lnTo>
                <a:lnTo>
                  <a:pt x="821740" y="816063"/>
                </a:lnTo>
                <a:lnTo>
                  <a:pt x="848118" y="784847"/>
                </a:lnTo>
                <a:lnTo>
                  <a:pt x="848118" y="647141"/>
                </a:lnTo>
                <a:close/>
              </a:path>
              <a:path w="913130" h="816609">
                <a:moveTo>
                  <a:pt x="912761" y="454977"/>
                </a:moveTo>
                <a:lnTo>
                  <a:pt x="907008" y="405142"/>
                </a:lnTo>
                <a:lnTo>
                  <a:pt x="906957" y="404787"/>
                </a:lnTo>
                <a:lnTo>
                  <a:pt x="890447" y="358673"/>
                </a:lnTo>
                <a:lnTo>
                  <a:pt x="881253" y="344220"/>
                </a:lnTo>
                <a:lnTo>
                  <a:pt x="881253" y="454977"/>
                </a:lnTo>
                <a:lnTo>
                  <a:pt x="874534" y="504812"/>
                </a:lnTo>
                <a:lnTo>
                  <a:pt x="855599" y="549630"/>
                </a:lnTo>
                <a:lnTo>
                  <a:pt x="826223" y="587629"/>
                </a:lnTo>
                <a:lnTo>
                  <a:pt x="788225" y="616991"/>
                </a:lnTo>
                <a:lnTo>
                  <a:pt x="743407" y="635939"/>
                </a:lnTo>
                <a:lnTo>
                  <a:pt x="693572" y="642658"/>
                </a:lnTo>
                <a:lnTo>
                  <a:pt x="643737" y="635939"/>
                </a:lnTo>
                <a:lnTo>
                  <a:pt x="598919" y="616991"/>
                </a:lnTo>
                <a:lnTo>
                  <a:pt x="560933" y="587629"/>
                </a:lnTo>
                <a:lnTo>
                  <a:pt x="531558" y="549630"/>
                </a:lnTo>
                <a:lnTo>
                  <a:pt x="512610" y="504812"/>
                </a:lnTo>
                <a:lnTo>
                  <a:pt x="505891" y="454977"/>
                </a:lnTo>
                <a:lnTo>
                  <a:pt x="512610" y="405142"/>
                </a:lnTo>
                <a:lnTo>
                  <a:pt x="531558" y="360324"/>
                </a:lnTo>
                <a:lnTo>
                  <a:pt x="560933" y="322326"/>
                </a:lnTo>
                <a:lnTo>
                  <a:pt x="598919" y="292963"/>
                </a:lnTo>
                <a:lnTo>
                  <a:pt x="643737" y="274015"/>
                </a:lnTo>
                <a:lnTo>
                  <a:pt x="693572" y="267296"/>
                </a:lnTo>
                <a:lnTo>
                  <a:pt x="743407" y="274015"/>
                </a:lnTo>
                <a:lnTo>
                  <a:pt x="788225" y="292963"/>
                </a:lnTo>
                <a:lnTo>
                  <a:pt x="826223" y="322326"/>
                </a:lnTo>
                <a:lnTo>
                  <a:pt x="855599" y="360324"/>
                </a:lnTo>
                <a:lnTo>
                  <a:pt x="874534" y="405142"/>
                </a:lnTo>
                <a:lnTo>
                  <a:pt x="881253" y="454977"/>
                </a:lnTo>
                <a:lnTo>
                  <a:pt x="881253" y="344220"/>
                </a:lnTo>
                <a:lnTo>
                  <a:pt x="830580" y="284010"/>
                </a:lnTo>
                <a:lnTo>
                  <a:pt x="789876" y="258102"/>
                </a:lnTo>
                <a:lnTo>
                  <a:pt x="743775" y="241592"/>
                </a:lnTo>
                <a:lnTo>
                  <a:pt x="693572" y="235788"/>
                </a:lnTo>
                <a:lnTo>
                  <a:pt x="643382" y="241592"/>
                </a:lnTo>
                <a:lnTo>
                  <a:pt x="597268" y="258102"/>
                </a:lnTo>
                <a:lnTo>
                  <a:pt x="556564" y="284010"/>
                </a:lnTo>
                <a:lnTo>
                  <a:pt x="522592" y="317969"/>
                </a:lnTo>
                <a:lnTo>
                  <a:pt x="496697" y="358673"/>
                </a:lnTo>
                <a:lnTo>
                  <a:pt x="480174" y="404787"/>
                </a:lnTo>
                <a:lnTo>
                  <a:pt x="474383" y="454977"/>
                </a:lnTo>
                <a:lnTo>
                  <a:pt x="480136" y="504812"/>
                </a:lnTo>
                <a:lnTo>
                  <a:pt x="480174" y="505180"/>
                </a:lnTo>
                <a:lnTo>
                  <a:pt x="496697" y="551281"/>
                </a:lnTo>
                <a:lnTo>
                  <a:pt x="522592" y="591985"/>
                </a:lnTo>
                <a:lnTo>
                  <a:pt x="556564" y="625957"/>
                </a:lnTo>
                <a:lnTo>
                  <a:pt x="597268" y="651852"/>
                </a:lnTo>
                <a:lnTo>
                  <a:pt x="643382" y="668362"/>
                </a:lnTo>
                <a:lnTo>
                  <a:pt x="693572" y="674166"/>
                </a:lnTo>
                <a:lnTo>
                  <a:pt x="743775" y="668362"/>
                </a:lnTo>
                <a:lnTo>
                  <a:pt x="789876" y="651852"/>
                </a:lnTo>
                <a:lnTo>
                  <a:pt x="804329" y="642658"/>
                </a:lnTo>
                <a:lnTo>
                  <a:pt x="830580" y="625957"/>
                </a:lnTo>
                <a:lnTo>
                  <a:pt x="864552" y="591985"/>
                </a:lnTo>
                <a:lnTo>
                  <a:pt x="890447" y="551281"/>
                </a:lnTo>
                <a:lnTo>
                  <a:pt x="906957" y="505180"/>
                </a:lnTo>
                <a:lnTo>
                  <a:pt x="912761" y="454977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9370407" y="4617191"/>
            <a:ext cx="294640" cy="248285"/>
          </a:xfrm>
          <a:custGeom>
            <a:avLst/>
            <a:gdLst/>
            <a:ahLst/>
            <a:cxnLst/>
            <a:rect l="l" t="t" r="r" b="b"/>
            <a:pathLst>
              <a:path w="294640" h="248285">
                <a:moveTo>
                  <a:pt x="276960" y="0"/>
                </a:moveTo>
                <a:lnTo>
                  <a:pt x="271203" y="1831"/>
                </a:lnTo>
                <a:lnTo>
                  <a:pt x="266430" y="5874"/>
                </a:lnTo>
                <a:lnTo>
                  <a:pt x="105430" y="209218"/>
                </a:lnTo>
                <a:lnTo>
                  <a:pt x="26144" y="139220"/>
                </a:lnTo>
                <a:lnTo>
                  <a:pt x="20727" y="136089"/>
                </a:lnTo>
                <a:lnTo>
                  <a:pt x="14739" y="135306"/>
                </a:lnTo>
                <a:lnTo>
                  <a:pt x="8895" y="136825"/>
                </a:lnTo>
                <a:lnTo>
                  <a:pt x="3914" y="140603"/>
                </a:lnTo>
                <a:lnTo>
                  <a:pt x="783" y="146020"/>
                </a:lnTo>
                <a:lnTo>
                  <a:pt x="0" y="152009"/>
                </a:lnTo>
                <a:lnTo>
                  <a:pt x="1519" y="157855"/>
                </a:lnTo>
                <a:lnTo>
                  <a:pt x="5296" y="162843"/>
                </a:lnTo>
                <a:lnTo>
                  <a:pt x="97021" y="243845"/>
                </a:lnTo>
                <a:lnTo>
                  <a:pt x="99911" y="246400"/>
                </a:lnTo>
                <a:lnTo>
                  <a:pt x="103629" y="247793"/>
                </a:lnTo>
                <a:lnTo>
                  <a:pt x="108854" y="247730"/>
                </a:lnTo>
                <a:lnTo>
                  <a:pt x="113157" y="247353"/>
                </a:lnTo>
                <a:lnTo>
                  <a:pt x="117126" y="245207"/>
                </a:lnTo>
                <a:lnTo>
                  <a:pt x="291131" y="25444"/>
                </a:lnTo>
                <a:lnTo>
                  <a:pt x="293972" y="19865"/>
                </a:lnTo>
                <a:lnTo>
                  <a:pt x="294434" y="13841"/>
                </a:lnTo>
                <a:lnTo>
                  <a:pt x="292603" y="8082"/>
                </a:lnTo>
                <a:lnTo>
                  <a:pt x="288565" y="3298"/>
                </a:lnTo>
                <a:lnTo>
                  <a:pt x="282985" y="461"/>
                </a:lnTo>
                <a:lnTo>
                  <a:pt x="27696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9001176" y="4475231"/>
            <a:ext cx="963294" cy="822325"/>
          </a:xfrm>
          <a:custGeom>
            <a:avLst/>
            <a:gdLst/>
            <a:ahLst/>
            <a:cxnLst/>
            <a:rect l="l" t="t" r="r" b="b"/>
            <a:pathLst>
              <a:path w="963295" h="822325">
                <a:moveTo>
                  <a:pt x="772579" y="265811"/>
                </a:moveTo>
                <a:lnTo>
                  <a:pt x="768337" y="218655"/>
                </a:lnTo>
                <a:lnTo>
                  <a:pt x="768286" y="218097"/>
                </a:lnTo>
                <a:lnTo>
                  <a:pt x="755916" y="173164"/>
                </a:lnTo>
                <a:lnTo>
                  <a:pt x="741057" y="141922"/>
                </a:lnTo>
                <a:lnTo>
                  <a:pt x="741057" y="265811"/>
                </a:lnTo>
                <a:lnTo>
                  <a:pt x="736282" y="312978"/>
                </a:lnTo>
                <a:lnTo>
                  <a:pt x="722617" y="356920"/>
                </a:lnTo>
                <a:lnTo>
                  <a:pt x="700989" y="396722"/>
                </a:lnTo>
                <a:lnTo>
                  <a:pt x="672350" y="431406"/>
                </a:lnTo>
                <a:lnTo>
                  <a:pt x="637667" y="460044"/>
                </a:lnTo>
                <a:lnTo>
                  <a:pt x="597865" y="481672"/>
                </a:lnTo>
                <a:lnTo>
                  <a:pt x="553910" y="495338"/>
                </a:lnTo>
                <a:lnTo>
                  <a:pt x="506755" y="500113"/>
                </a:lnTo>
                <a:lnTo>
                  <a:pt x="459587" y="495338"/>
                </a:lnTo>
                <a:lnTo>
                  <a:pt x="415645" y="481672"/>
                </a:lnTo>
                <a:lnTo>
                  <a:pt x="375843" y="460044"/>
                </a:lnTo>
                <a:lnTo>
                  <a:pt x="341160" y="431406"/>
                </a:lnTo>
                <a:lnTo>
                  <a:pt x="312521" y="396722"/>
                </a:lnTo>
                <a:lnTo>
                  <a:pt x="290893" y="356920"/>
                </a:lnTo>
                <a:lnTo>
                  <a:pt x="277228" y="312978"/>
                </a:lnTo>
                <a:lnTo>
                  <a:pt x="272453" y="265811"/>
                </a:lnTo>
                <a:lnTo>
                  <a:pt x="277228" y="218655"/>
                </a:lnTo>
                <a:lnTo>
                  <a:pt x="290893" y="174701"/>
                </a:lnTo>
                <a:lnTo>
                  <a:pt x="312521" y="134899"/>
                </a:lnTo>
                <a:lnTo>
                  <a:pt x="341160" y="100215"/>
                </a:lnTo>
                <a:lnTo>
                  <a:pt x="375843" y="71577"/>
                </a:lnTo>
                <a:lnTo>
                  <a:pt x="415645" y="49949"/>
                </a:lnTo>
                <a:lnTo>
                  <a:pt x="459371" y="36347"/>
                </a:lnTo>
                <a:lnTo>
                  <a:pt x="458927" y="36347"/>
                </a:lnTo>
                <a:lnTo>
                  <a:pt x="506755" y="31508"/>
                </a:lnTo>
                <a:lnTo>
                  <a:pt x="554583" y="36347"/>
                </a:lnTo>
                <a:lnTo>
                  <a:pt x="554126" y="36347"/>
                </a:lnTo>
                <a:lnTo>
                  <a:pt x="597865" y="49949"/>
                </a:lnTo>
                <a:lnTo>
                  <a:pt x="637667" y="71577"/>
                </a:lnTo>
                <a:lnTo>
                  <a:pt x="672350" y="100215"/>
                </a:lnTo>
                <a:lnTo>
                  <a:pt x="700989" y="134899"/>
                </a:lnTo>
                <a:lnTo>
                  <a:pt x="722617" y="174701"/>
                </a:lnTo>
                <a:lnTo>
                  <a:pt x="736282" y="218655"/>
                </a:lnTo>
                <a:lnTo>
                  <a:pt x="741057" y="265811"/>
                </a:lnTo>
                <a:lnTo>
                  <a:pt x="741057" y="141922"/>
                </a:lnTo>
                <a:lnTo>
                  <a:pt x="709980" y="94653"/>
                </a:lnTo>
                <a:lnTo>
                  <a:pt x="677913" y="62598"/>
                </a:lnTo>
                <a:lnTo>
                  <a:pt x="640816" y="36347"/>
                </a:lnTo>
                <a:lnTo>
                  <a:pt x="599414" y="16662"/>
                </a:lnTo>
                <a:lnTo>
                  <a:pt x="554469" y="4292"/>
                </a:lnTo>
                <a:lnTo>
                  <a:pt x="506755" y="0"/>
                </a:lnTo>
                <a:lnTo>
                  <a:pt x="459028" y="4292"/>
                </a:lnTo>
                <a:lnTo>
                  <a:pt x="414096" y="16662"/>
                </a:lnTo>
                <a:lnTo>
                  <a:pt x="372694" y="36347"/>
                </a:lnTo>
                <a:lnTo>
                  <a:pt x="335584" y="62598"/>
                </a:lnTo>
                <a:lnTo>
                  <a:pt x="303530" y="94653"/>
                </a:lnTo>
                <a:lnTo>
                  <a:pt x="277279" y="131762"/>
                </a:lnTo>
                <a:lnTo>
                  <a:pt x="257594" y="173164"/>
                </a:lnTo>
                <a:lnTo>
                  <a:pt x="245224" y="218097"/>
                </a:lnTo>
                <a:lnTo>
                  <a:pt x="240931" y="265811"/>
                </a:lnTo>
                <a:lnTo>
                  <a:pt x="245173" y="312978"/>
                </a:lnTo>
                <a:lnTo>
                  <a:pt x="257594" y="358470"/>
                </a:lnTo>
                <a:lnTo>
                  <a:pt x="277279" y="399872"/>
                </a:lnTo>
                <a:lnTo>
                  <a:pt x="303530" y="436981"/>
                </a:lnTo>
                <a:lnTo>
                  <a:pt x="335584" y="469036"/>
                </a:lnTo>
                <a:lnTo>
                  <a:pt x="372808" y="495338"/>
                </a:lnTo>
                <a:lnTo>
                  <a:pt x="414096" y="514972"/>
                </a:lnTo>
                <a:lnTo>
                  <a:pt x="459028" y="527342"/>
                </a:lnTo>
                <a:lnTo>
                  <a:pt x="506755" y="531634"/>
                </a:lnTo>
                <a:lnTo>
                  <a:pt x="554469" y="527342"/>
                </a:lnTo>
                <a:lnTo>
                  <a:pt x="599414" y="514972"/>
                </a:lnTo>
                <a:lnTo>
                  <a:pt x="640689" y="495338"/>
                </a:lnTo>
                <a:lnTo>
                  <a:pt x="677913" y="469036"/>
                </a:lnTo>
                <a:lnTo>
                  <a:pt x="709980" y="436981"/>
                </a:lnTo>
                <a:lnTo>
                  <a:pt x="736231" y="399872"/>
                </a:lnTo>
                <a:lnTo>
                  <a:pt x="755916" y="358470"/>
                </a:lnTo>
                <a:lnTo>
                  <a:pt x="768286" y="313537"/>
                </a:lnTo>
                <a:lnTo>
                  <a:pt x="772579" y="265811"/>
                </a:lnTo>
                <a:close/>
              </a:path>
              <a:path w="963295" h="822325">
                <a:moveTo>
                  <a:pt x="963231" y="587654"/>
                </a:moveTo>
                <a:lnTo>
                  <a:pt x="962621" y="582739"/>
                </a:lnTo>
                <a:lnTo>
                  <a:pt x="962558" y="582193"/>
                </a:lnTo>
                <a:lnTo>
                  <a:pt x="962444" y="581177"/>
                </a:lnTo>
                <a:lnTo>
                  <a:pt x="962418" y="580974"/>
                </a:lnTo>
                <a:lnTo>
                  <a:pt x="962012" y="579894"/>
                </a:lnTo>
                <a:lnTo>
                  <a:pt x="961771" y="578726"/>
                </a:lnTo>
                <a:lnTo>
                  <a:pt x="961682" y="577875"/>
                </a:lnTo>
                <a:lnTo>
                  <a:pt x="961631" y="577418"/>
                </a:lnTo>
                <a:lnTo>
                  <a:pt x="961466" y="576618"/>
                </a:lnTo>
                <a:lnTo>
                  <a:pt x="961377" y="576122"/>
                </a:lnTo>
                <a:lnTo>
                  <a:pt x="961174" y="575614"/>
                </a:lnTo>
                <a:lnTo>
                  <a:pt x="945692" y="554520"/>
                </a:lnTo>
                <a:lnTo>
                  <a:pt x="945870" y="554520"/>
                </a:lnTo>
                <a:lnTo>
                  <a:pt x="929157" y="548614"/>
                </a:lnTo>
                <a:lnTo>
                  <a:pt x="929157" y="581520"/>
                </a:lnTo>
                <a:lnTo>
                  <a:pt x="923213" y="590842"/>
                </a:lnTo>
                <a:lnTo>
                  <a:pt x="890587" y="620763"/>
                </a:lnTo>
                <a:lnTo>
                  <a:pt x="856640" y="643813"/>
                </a:lnTo>
                <a:lnTo>
                  <a:pt x="785825" y="683717"/>
                </a:lnTo>
                <a:lnTo>
                  <a:pt x="692124" y="733628"/>
                </a:lnTo>
                <a:lnTo>
                  <a:pt x="683577" y="738276"/>
                </a:lnTo>
                <a:lnTo>
                  <a:pt x="649008" y="756361"/>
                </a:lnTo>
                <a:lnTo>
                  <a:pt x="608304" y="773315"/>
                </a:lnTo>
                <a:lnTo>
                  <a:pt x="559282" y="785888"/>
                </a:lnTo>
                <a:lnTo>
                  <a:pt x="499783" y="790803"/>
                </a:lnTo>
                <a:lnTo>
                  <a:pt x="467893" y="787844"/>
                </a:lnTo>
                <a:lnTo>
                  <a:pt x="427062" y="780211"/>
                </a:lnTo>
                <a:lnTo>
                  <a:pt x="381292" y="769708"/>
                </a:lnTo>
                <a:lnTo>
                  <a:pt x="364045" y="765441"/>
                </a:lnTo>
                <a:lnTo>
                  <a:pt x="295783" y="748538"/>
                </a:lnTo>
                <a:lnTo>
                  <a:pt x="263918" y="741121"/>
                </a:lnTo>
                <a:lnTo>
                  <a:pt x="238734" y="736180"/>
                </a:lnTo>
                <a:lnTo>
                  <a:pt x="220014" y="734009"/>
                </a:lnTo>
                <a:lnTo>
                  <a:pt x="193433" y="555040"/>
                </a:lnTo>
                <a:lnTo>
                  <a:pt x="217373" y="548220"/>
                </a:lnTo>
                <a:lnTo>
                  <a:pt x="239191" y="543445"/>
                </a:lnTo>
                <a:lnTo>
                  <a:pt x="258762" y="540727"/>
                </a:lnTo>
                <a:lnTo>
                  <a:pt x="275971" y="540092"/>
                </a:lnTo>
                <a:lnTo>
                  <a:pt x="312559" y="547179"/>
                </a:lnTo>
                <a:lnTo>
                  <a:pt x="350710" y="561251"/>
                </a:lnTo>
                <a:lnTo>
                  <a:pt x="387515" y="578726"/>
                </a:lnTo>
                <a:lnTo>
                  <a:pt x="436346" y="604659"/>
                </a:lnTo>
                <a:lnTo>
                  <a:pt x="443623" y="608431"/>
                </a:lnTo>
                <a:lnTo>
                  <a:pt x="481876" y="622541"/>
                </a:lnTo>
                <a:lnTo>
                  <a:pt x="488746" y="623341"/>
                </a:lnTo>
                <a:lnTo>
                  <a:pt x="517398" y="621868"/>
                </a:lnTo>
                <a:lnTo>
                  <a:pt x="550291" y="619518"/>
                </a:lnTo>
                <a:lnTo>
                  <a:pt x="592772" y="615619"/>
                </a:lnTo>
                <a:lnTo>
                  <a:pt x="643128" y="609803"/>
                </a:lnTo>
                <a:lnTo>
                  <a:pt x="654011" y="608431"/>
                </a:lnTo>
                <a:lnTo>
                  <a:pt x="655231" y="608431"/>
                </a:lnTo>
                <a:lnTo>
                  <a:pt x="689775" y="638416"/>
                </a:lnTo>
                <a:lnTo>
                  <a:pt x="690194" y="641616"/>
                </a:lnTo>
                <a:lnTo>
                  <a:pt x="683717" y="648716"/>
                </a:lnTo>
                <a:lnTo>
                  <a:pt x="611911" y="683717"/>
                </a:lnTo>
                <a:lnTo>
                  <a:pt x="550011" y="702881"/>
                </a:lnTo>
                <a:lnTo>
                  <a:pt x="501738" y="707605"/>
                </a:lnTo>
                <a:lnTo>
                  <a:pt x="446201" y="701827"/>
                </a:lnTo>
                <a:lnTo>
                  <a:pt x="386562" y="680097"/>
                </a:lnTo>
                <a:lnTo>
                  <a:pt x="380555" y="678370"/>
                </a:lnTo>
                <a:lnTo>
                  <a:pt x="374561" y="679056"/>
                </a:lnTo>
                <a:lnTo>
                  <a:pt x="369252" y="681939"/>
                </a:lnTo>
                <a:lnTo>
                  <a:pt x="365315" y="686803"/>
                </a:lnTo>
                <a:lnTo>
                  <a:pt x="363588" y="692823"/>
                </a:lnTo>
                <a:lnTo>
                  <a:pt x="364274" y="698830"/>
                </a:lnTo>
                <a:lnTo>
                  <a:pt x="405434" y="722731"/>
                </a:lnTo>
                <a:lnTo>
                  <a:pt x="469671" y="737514"/>
                </a:lnTo>
                <a:lnTo>
                  <a:pt x="499681" y="739089"/>
                </a:lnTo>
                <a:lnTo>
                  <a:pt x="540766" y="736180"/>
                </a:lnTo>
                <a:lnTo>
                  <a:pt x="541464" y="736180"/>
                </a:lnTo>
                <a:lnTo>
                  <a:pt x="577837" y="728865"/>
                </a:lnTo>
                <a:lnTo>
                  <a:pt x="606120" y="720064"/>
                </a:lnTo>
                <a:lnTo>
                  <a:pt x="625170" y="712304"/>
                </a:lnTo>
                <a:lnTo>
                  <a:pt x="631837" y="709282"/>
                </a:lnTo>
                <a:lnTo>
                  <a:pt x="635609" y="707605"/>
                </a:lnTo>
                <a:lnTo>
                  <a:pt x="673671" y="690372"/>
                </a:lnTo>
                <a:lnTo>
                  <a:pt x="712698" y="664502"/>
                </a:lnTo>
                <a:lnTo>
                  <a:pt x="721563" y="641616"/>
                </a:lnTo>
                <a:lnTo>
                  <a:pt x="721614" y="641070"/>
                </a:lnTo>
                <a:lnTo>
                  <a:pt x="703795" y="606158"/>
                </a:lnTo>
                <a:lnTo>
                  <a:pt x="701776" y="603885"/>
                </a:lnTo>
                <a:lnTo>
                  <a:pt x="734288" y="591934"/>
                </a:lnTo>
                <a:lnTo>
                  <a:pt x="735152" y="591705"/>
                </a:lnTo>
                <a:lnTo>
                  <a:pt x="761136" y="584923"/>
                </a:lnTo>
                <a:lnTo>
                  <a:pt x="780059" y="582739"/>
                </a:lnTo>
                <a:lnTo>
                  <a:pt x="788784" y="585279"/>
                </a:lnTo>
                <a:lnTo>
                  <a:pt x="792365" y="591400"/>
                </a:lnTo>
                <a:lnTo>
                  <a:pt x="799604" y="594360"/>
                </a:lnTo>
                <a:lnTo>
                  <a:pt x="806462" y="592531"/>
                </a:lnTo>
                <a:lnTo>
                  <a:pt x="807897" y="592137"/>
                </a:lnTo>
                <a:lnTo>
                  <a:pt x="848334" y="582739"/>
                </a:lnTo>
                <a:lnTo>
                  <a:pt x="850709" y="582193"/>
                </a:lnTo>
                <a:lnTo>
                  <a:pt x="859040" y="580250"/>
                </a:lnTo>
                <a:lnTo>
                  <a:pt x="858723" y="580250"/>
                </a:lnTo>
                <a:lnTo>
                  <a:pt x="894549" y="575614"/>
                </a:lnTo>
                <a:lnTo>
                  <a:pt x="916355" y="576427"/>
                </a:lnTo>
                <a:lnTo>
                  <a:pt x="927925" y="580529"/>
                </a:lnTo>
                <a:lnTo>
                  <a:pt x="928547" y="580974"/>
                </a:lnTo>
                <a:lnTo>
                  <a:pt x="929157" y="581520"/>
                </a:lnTo>
                <a:lnTo>
                  <a:pt x="929157" y="548614"/>
                </a:lnTo>
                <a:lnTo>
                  <a:pt x="919403" y="545160"/>
                </a:lnTo>
                <a:lnTo>
                  <a:pt x="888542" y="544652"/>
                </a:lnTo>
                <a:lnTo>
                  <a:pt x="885355" y="544652"/>
                </a:lnTo>
                <a:lnTo>
                  <a:pt x="847293" y="550278"/>
                </a:lnTo>
                <a:lnTo>
                  <a:pt x="807224" y="559701"/>
                </a:lnTo>
                <a:lnTo>
                  <a:pt x="778764" y="551764"/>
                </a:lnTo>
                <a:lnTo>
                  <a:pt x="742429" y="556539"/>
                </a:lnTo>
                <a:lnTo>
                  <a:pt x="704913" y="568515"/>
                </a:lnTo>
                <a:lnTo>
                  <a:pt x="672871" y="582193"/>
                </a:lnTo>
                <a:lnTo>
                  <a:pt x="665111" y="579704"/>
                </a:lnTo>
                <a:lnTo>
                  <a:pt x="656932" y="578269"/>
                </a:lnTo>
                <a:lnTo>
                  <a:pt x="648284" y="577875"/>
                </a:lnTo>
                <a:lnTo>
                  <a:pt x="636714" y="578726"/>
                </a:lnTo>
                <a:lnTo>
                  <a:pt x="637590" y="578726"/>
                </a:lnTo>
                <a:lnTo>
                  <a:pt x="589622" y="584263"/>
                </a:lnTo>
                <a:lnTo>
                  <a:pt x="547636" y="588111"/>
                </a:lnTo>
                <a:lnTo>
                  <a:pt x="515594" y="590410"/>
                </a:lnTo>
                <a:lnTo>
                  <a:pt x="494449" y="591553"/>
                </a:lnTo>
                <a:lnTo>
                  <a:pt x="490816" y="591705"/>
                </a:lnTo>
                <a:lnTo>
                  <a:pt x="488073" y="591400"/>
                </a:lnTo>
                <a:lnTo>
                  <a:pt x="487603" y="591400"/>
                </a:lnTo>
                <a:lnTo>
                  <a:pt x="484149" y="590410"/>
                </a:lnTo>
                <a:lnTo>
                  <a:pt x="475818" y="588111"/>
                </a:lnTo>
                <a:lnTo>
                  <a:pt x="467271" y="584923"/>
                </a:lnTo>
                <a:lnTo>
                  <a:pt x="465874" y="584263"/>
                </a:lnTo>
                <a:lnTo>
                  <a:pt x="457746" y="580250"/>
                </a:lnTo>
                <a:lnTo>
                  <a:pt x="450735" y="576618"/>
                </a:lnTo>
                <a:lnTo>
                  <a:pt x="400304" y="549884"/>
                </a:lnTo>
                <a:lnTo>
                  <a:pt x="379463" y="540092"/>
                </a:lnTo>
                <a:lnTo>
                  <a:pt x="360832" y="531355"/>
                </a:lnTo>
                <a:lnTo>
                  <a:pt x="349338" y="527227"/>
                </a:lnTo>
                <a:lnTo>
                  <a:pt x="343916" y="525284"/>
                </a:lnTo>
                <a:lnTo>
                  <a:pt x="318960" y="516318"/>
                </a:lnTo>
                <a:lnTo>
                  <a:pt x="277444" y="508622"/>
                </a:lnTo>
                <a:lnTo>
                  <a:pt x="257111" y="509320"/>
                </a:lnTo>
                <a:lnTo>
                  <a:pt x="234569" y="512330"/>
                </a:lnTo>
                <a:lnTo>
                  <a:pt x="209867" y="517664"/>
                </a:lnTo>
                <a:lnTo>
                  <a:pt x="189687" y="523417"/>
                </a:lnTo>
                <a:lnTo>
                  <a:pt x="189687" y="748538"/>
                </a:lnTo>
                <a:lnTo>
                  <a:pt x="188874" y="755065"/>
                </a:lnTo>
                <a:lnTo>
                  <a:pt x="186817" y="761403"/>
                </a:lnTo>
                <a:lnTo>
                  <a:pt x="183743" y="766965"/>
                </a:lnTo>
                <a:lnTo>
                  <a:pt x="179171" y="773645"/>
                </a:lnTo>
                <a:lnTo>
                  <a:pt x="179070" y="773798"/>
                </a:lnTo>
                <a:lnTo>
                  <a:pt x="172237" y="778179"/>
                </a:lnTo>
                <a:lnTo>
                  <a:pt x="93065" y="789940"/>
                </a:lnTo>
                <a:lnTo>
                  <a:pt x="81026" y="789025"/>
                </a:lnTo>
                <a:lnTo>
                  <a:pt x="57696" y="756361"/>
                </a:lnTo>
                <a:lnTo>
                  <a:pt x="31305" y="578726"/>
                </a:lnTo>
                <a:lnTo>
                  <a:pt x="31178" y="577875"/>
                </a:lnTo>
                <a:lnTo>
                  <a:pt x="55638" y="538048"/>
                </a:lnTo>
                <a:lnTo>
                  <a:pt x="128435" y="527227"/>
                </a:lnTo>
                <a:lnTo>
                  <a:pt x="131610" y="527227"/>
                </a:lnTo>
                <a:lnTo>
                  <a:pt x="161734" y="556183"/>
                </a:lnTo>
                <a:lnTo>
                  <a:pt x="189204" y="741121"/>
                </a:lnTo>
                <a:lnTo>
                  <a:pt x="189306" y="741756"/>
                </a:lnTo>
                <a:lnTo>
                  <a:pt x="189687" y="748538"/>
                </a:lnTo>
                <a:lnTo>
                  <a:pt x="189687" y="523417"/>
                </a:lnTo>
                <a:lnTo>
                  <a:pt x="183121" y="525284"/>
                </a:lnTo>
                <a:lnTo>
                  <a:pt x="173189" y="513080"/>
                </a:lnTo>
                <a:lnTo>
                  <a:pt x="160820" y="503720"/>
                </a:lnTo>
                <a:lnTo>
                  <a:pt x="146608" y="497725"/>
                </a:lnTo>
                <a:lnTo>
                  <a:pt x="131102" y="495617"/>
                </a:lnTo>
                <a:lnTo>
                  <a:pt x="128231" y="495617"/>
                </a:lnTo>
                <a:lnTo>
                  <a:pt x="51015" y="506869"/>
                </a:lnTo>
                <a:lnTo>
                  <a:pt x="10782" y="532130"/>
                </a:lnTo>
                <a:lnTo>
                  <a:pt x="0" y="572516"/>
                </a:lnTo>
                <a:lnTo>
                  <a:pt x="50" y="582739"/>
                </a:lnTo>
                <a:lnTo>
                  <a:pt x="27190" y="765441"/>
                </a:lnTo>
                <a:lnTo>
                  <a:pt x="27292" y="765962"/>
                </a:lnTo>
                <a:lnTo>
                  <a:pt x="34556" y="787844"/>
                </a:lnTo>
                <a:lnTo>
                  <a:pt x="34607" y="788022"/>
                </a:lnTo>
                <a:lnTo>
                  <a:pt x="48488" y="805751"/>
                </a:lnTo>
                <a:lnTo>
                  <a:pt x="67195" y="817499"/>
                </a:lnTo>
                <a:lnTo>
                  <a:pt x="89052" y="821753"/>
                </a:lnTo>
                <a:lnTo>
                  <a:pt x="91935" y="821753"/>
                </a:lnTo>
                <a:lnTo>
                  <a:pt x="169151" y="810501"/>
                </a:lnTo>
                <a:lnTo>
                  <a:pt x="205397" y="789940"/>
                </a:lnTo>
                <a:lnTo>
                  <a:pt x="209727" y="784809"/>
                </a:lnTo>
                <a:lnTo>
                  <a:pt x="218681" y="765441"/>
                </a:lnTo>
                <a:lnTo>
                  <a:pt x="236931" y="767816"/>
                </a:lnTo>
                <a:lnTo>
                  <a:pt x="262877" y="773176"/>
                </a:lnTo>
                <a:lnTo>
                  <a:pt x="293789" y="780491"/>
                </a:lnTo>
                <a:lnTo>
                  <a:pt x="375031" y="800608"/>
                </a:lnTo>
                <a:lnTo>
                  <a:pt x="422452" y="811415"/>
                </a:lnTo>
                <a:lnTo>
                  <a:pt x="465315" y="819277"/>
                </a:lnTo>
                <a:lnTo>
                  <a:pt x="499783" y="822312"/>
                </a:lnTo>
                <a:lnTo>
                  <a:pt x="564921" y="816851"/>
                </a:lnTo>
                <a:lnTo>
                  <a:pt x="618566" y="803059"/>
                </a:lnTo>
                <a:lnTo>
                  <a:pt x="662533" y="784809"/>
                </a:lnTo>
                <a:lnTo>
                  <a:pt x="698639" y="765962"/>
                </a:lnTo>
                <a:lnTo>
                  <a:pt x="707021" y="761403"/>
                </a:lnTo>
                <a:lnTo>
                  <a:pt x="802360" y="710603"/>
                </a:lnTo>
                <a:lnTo>
                  <a:pt x="842492" y="688517"/>
                </a:lnTo>
                <a:lnTo>
                  <a:pt x="904201" y="650011"/>
                </a:lnTo>
                <a:lnTo>
                  <a:pt x="945883" y="612990"/>
                </a:lnTo>
                <a:lnTo>
                  <a:pt x="957097" y="596099"/>
                </a:lnTo>
                <a:lnTo>
                  <a:pt x="960996" y="592785"/>
                </a:lnTo>
                <a:lnTo>
                  <a:pt x="963231" y="58765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8940344" y="9207262"/>
            <a:ext cx="1031875" cy="850900"/>
            <a:chOff x="8940344" y="9207262"/>
            <a:chExt cx="1031875" cy="850900"/>
          </a:xfrm>
        </p:grpSpPr>
        <p:pic>
          <p:nvPicPr>
            <p:cNvPr id="122" name="object 122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096613" y="9272635"/>
              <a:ext cx="228139" cy="190999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8940343" y="9207264"/>
              <a:ext cx="1031875" cy="850900"/>
            </a:xfrm>
            <a:custGeom>
              <a:avLst/>
              <a:gdLst/>
              <a:ahLst/>
              <a:cxnLst/>
              <a:rect l="l" t="t" r="r" b="b"/>
              <a:pathLst>
                <a:path w="1031875" h="850900">
                  <a:moveTo>
                    <a:pt x="496023" y="36766"/>
                  </a:moveTo>
                  <a:lnTo>
                    <a:pt x="473557" y="2895"/>
                  </a:lnTo>
                  <a:lnTo>
                    <a:pt x="468083" y="1790"/>
                  </a:lnTo>
                  <a:lnTo>
                    <a:pt x="468083" y="31902"/>
                  </a:lnTo>
                  <a:lnTo>
                    <a:pt x="468083" y="369887"/>
                  </a:lnTo>
                  <a:lnTo>
                    <a:pt x="379768" y="310756"/>
                  </a:lnTo>
                  <a:lnTo>
                    <a:pt x="377088" y="309943"/>
                  </a:lnTo>
                  <a:lnTo>
                    <a:pt x="74955" y="309943"/>
                  </a:lnTo>
                  <a:lnTo>
                    <a:pt x="71018" y="306019"/>
                  </a:lnTo>
                  <a:lnTo>
                    <a:pt x="71018" y="31902"/>
                  </a:lnTo>
                  <a:lnTo>
                    <a:pt x="74955" y="27952"/>
                  </a:lnTo>
                  <a:lnTo>
                    <a:pt x="464121" y="27952"/>
                  </a:lnTo>
                  <a:lnTo>
                    <a:pt x="468083" y="31902"/>
                  </a:lnTo>
                  <a:lnTo>
                    <a:pt x="468083" y="1790"/>
                  </a:lnTo>
                  <a:lnTo>
                    <a:pt x="459257" y="0"/>
                  </a:lnTo>
                  <a:lnTo>
                    <a:pt x="79781" y="0"/>
                  </a:lnTo>
                  <a:lnTo>
                    <a:pt x="65506" y="2895"/>
                  </a:lnTo>
                  <a:lnTo>
                    <a:pt x="53835" y="10782"/>
                  </a:lnTo>
                  <a:lnTo>
                    <a:pt x="45961" y="22466"/>
                  </a:lnTo>
                  <a:lnTo>
                    <a:pt x="43078" y="36766"/>
                  </a:lnTo>
                  <a:lnTo>
                    <a:pt x="43078" y="301180"/>
                  </a:lnTo>
                  <a:lnTo>
                    <a:pt x="45961" y="315442"/>
                  </a:lnTo>
                  <a:lnTo>
                    <a:pt x="53835" y="327113"/>
                  </a:lnTo>
                  <a:lnTo>
                    <a:pt x="65506" y="335000"/>
                  </a:lnTo>
                  <a:lnTo>
                    <a:pt x="79781" y="337883"/>
                  </a:lnTo>
                  <a:lnTo>
                    <a:pt x="370065" y="337883"/>
                  </a:lnTo>
                  <a:lnTo>
                    <a:pt x="476592" y="409219"/>
                  </a:lnTo>
                  <a:lnTo>
                    <a:pt x="479272" y="410032"/>
                  </a:lnTo>
                  <a:lnTo>
                    <a:pt x="484339" y="410032"/>
                  </a:lnTo>
                  <a:lnTo>
                    <a:pt x="486625" y="409473"/>
                  </a:lnTo>
                  <a:lnTo>
                    <a:pt x="493191" y="405955"/>
                  </a:lnTo>
                  <a:lnTo>
                    <a:pt x="496023" y="401231"/>
                  </a:lnTo>
                  <a:lnTo>
                    <a:pt x="496023" y="369887"/>
                  </a:lnTo>
                  <a:lnTo>
                    <a:pt x="496023" y="36766"/>
                  </a:lnTo>
                  <a:close/>
                </a:path>
                <a:path w="1031875" h="850900">
                  <a:moveTo>
                    <a:pt x="658863" y="758151"/>
                  </a:moveTo>
                  <a:lnTo>
                    <a:pt x="652589" y="751878"/>
                  </a:lnTo>
                  <a:lnTo>
                    <a:pt x="628015" y="751878"/>
                  </a:lnTo>
                  <a:lnTo>
                    <a:pt x="628015" y="779830"/>
                  </a:lnTo>
                  <a:lnTo>
                    <a:pt x="625563" y="785609"/>
                  </a:lnTo>
                  <a:lnTo>
                    <a:pt x="601421" y="821944"/>
                  </a:lnTo>
                  <a:lnTo>
                    <a:pt x="600456" y="822490"/>
                  </a:lnTo>
                  <a:lnTo>
                    <a:pt x="243192" y="822490"/>
                  </a:lnTo>
                  <a:lnTo>
                    <a:pt x="243192" y="791984"/>
                  </a:lnTo>
                  <a:lnTo>
                    <a:pt x="243192" y="779830"/>
                  </a:lnTo>
                  <a:lnTo>
                    <a:pt x="628015" y="779830"/>
                  </a:lnTo>
                  <a:lnTo>
                    <a:pt x="628015" y="751878"/>
                  </a:lnTo>
                  <a:lnTo>
                    <a:pt x="237413" y="751878"/>
                  </a:lnTo>
                  <a:lnTo>
                    <a:pt x="211670" y="701090"/>
                  </a:lnTo>
                  <a:lnTo>
                    <a:pt x="211670" y="762914"/>
                  </a:lnTo>
                  <a:lnTo>
                    <a:pt x="177876" y="778230"/>
                  </a:lnTo>
                  <a:lnTo>
                    <a:pt x="30441" y="483222"/>
                  </a:lnTo>
                  <a:lnTo>
                    <a:pt x="27622" y="470509"/>
                  </a:lnTo>
                  <a:lnTo>
                    <a:pt x="28879" y="456653"/>
                  </a:lnTo>
                  <a:lnTo>
                    <a:pt x="32588" y="443547"/>
                  </a:lnTo>
                  <a:lnTo>
                    <a:pt x="37134" y="433057"/>
                  </a:lnTo>
                  <a:lnTo>
                    <a:pt x="40843" y="425843"/>
                  </a:lnTo>
                  <a:lnTo>
                    <a:pt x="211670" y="762914"/>
                  </a:lnTo>
                  <a:lnTo>
                    <a:pt x="211670" y="701090"/>
                  </a:lnTo>
                  <a:lnTo>
                    <a:pt x="72174" y="425843"/>
                  </a:lnTo>
                  <a:lnTo>
                    <a:pt x="57238" y="396367"/>
                  </a:lnTo>
                  <a:lnTo>
                    <a:pt x="52692" y="393395"/>
                  </a:lnTo>
                  <a:lnTo>
                    <a:pt x="46837" y="393395"/>
                  </a:lnTo>
                  <a:lnTo>
                    <a:pt x="38582" y="393573"/>
                  </a:lnTo>
                  <a:lnTo>
                    <a:pt x="5651" y="436600"/>
                  </a:lnTo>
                  <a:lnTo>
                    <a:pt x="0" y="466877"/>
                  </a:lnTo>
                  <a:lnTo>
                    <a:pt x="5308" y="495414"/>
                  </a:lnTo>
                  <a:lnTo>
                    <a:pt x="155892" y="796772"/>
                  </a:lnTo>
                  <a:lnTo>
                    <a:pt x="161366" y="807593"/>
                  </a:lnTo>
                  <a:lnTo>
                    <a:pt x="166065" y="810488"/>
                  </a:lnTo>
                  <a:lnTo>
                    <a:pt x="173418" y="810488"/>
                  </a:lnTo>
                  <a:lnTo>
                    <a:pt x="175336" y="810069"/>
                  </a:lnTo>
                  <a:lnTo>
                    <a:pt x="215252" y="791984"/>
                  </a:lnTo>
                  <a:lnTo>
                    <a:pt x="215252" y="844169"/>
                  </a:lnTo>
                  <a:lnTo>
                    <a:pt x="221513" y="850430"/>
                  </a:lnTo>
                  <a:lnTo>
                    <a:pt x="600748" y="850430"/>
                  </a:lnTo>
                  <a:lnTo>
                    <a:pt x="622693" y="840549"/>
                  </a:lnTo>
                  <a:lnTo>
                    <a:pt x="636930" y="822490"/>
                  </a:lnTo>
                  <a:lnTo>
                    <a:pt x="641235" y="817029"/>
                  </a:lnTo>
                  <a:lnTo>
                    <a:pt x="654075" y="789063"/>
                  </a:lnTo>
                  <a:lnTo>
                    <a:pt x="655980" y="779830"/>
                  </a:lnTo>
                  <a:lnTo>
                    <a:pt x="656310" y="778230"/>
                  </a:lnTo>
                  <a:lnTo>
                    <a:pt x="658863" y="765860"/>
                  </a:lnTo>
                  <a:lnTo>
                    <a:pt x="658863" y="758151"/>
                  </a:lnTo>
                  <a:close/>
                </a:path>
                <a:path w="1031875" h="850900">
                  <a:moveTo>
                    <a:pt x="718769" y="462394"/>
                  </a:moveTo>
                  <a:lnTo>
                    <a:pt x="693788" y="448068"/>
                  </a:lnTo>
                  <a:lnTo>
                    <a:pt x="691692" y="455383"/>
                  </a:lnTo>
                  <a:lnTo>
                    <a:pt x="689330" y="466928"/>
                  </a:lnTo>
                  <a:lnTo>
                    <a:pt x="686727" y="483616"/>
                  </a:lnTo>
                  <a:lnTo>
                    <a:pt x="683120" y="514045"/>
                  </a:lnTo>
                  <a:lnTo>
                    <a:pt x="688682" y="520954"/>
                  </a:lnTo>
                  <a:lnTo>
                    <a:pt x="697877" y="521868"/>
                  </a:lnTo>
                  <a:lnTo>
                    <a:pt x="705002" y="521868"/>
                  </a:lnTo>
                  <a:lnTo>
                    <a:pt x="710958" y="516509"/>
                  </a:lnTo>
                  <a:lnTo>
                    <a:pt x="713854" y="491680"/>
                  </a:lnTo>
                  <a:lnTo>
                    <a:pt x="715772" y="478307"/>
                  </a:lnTo>
                  <a:lnTo>
                    <a:pt x="717435" y="468731"/>
                  </a:lnTo>
                  <a:lnTo>
                    <a:pt x="718769" y="462394"/>
                  </a:lnTo>
                  <a:close/>
                </a:path>
                <a:path w="1031875" h="850900">
                  <a:moveTo>
                    <a:pt x="894816" y="251002"/>
                  </a:moveTo>
                  <a:lnTo>
                    <a:pt x="894270" y="214630"/>
                  </a:lnTo>
                  <a:lnTo>
                    <a:pt x="888149" y="179743"/>
                  </a:lnTo>
                  <a:lnTo>
                    <a:pt x="867397" y="131445"/>
                  </a:lnTo>
                  <a:lnTo>
                    <a:pt x="867346" y="235077"/>
                  </a:lnTo>
                  <a:lnTo>
                    <a:pt x="861936" y="284289"/>
                  </a:lnTo>
                  <a:lnTo>
                    <a:pt x="845464" y="329234"/>
                  </a:lnTo>
                  <a:lnTo>
                    <a:pt x="818464" y="364578"/>
                  </a:lnTo>
                  <a:lnTo>
                    <a:pt x="781494" y="384949"/>
                  </a:lnTo>
                  <a:lnTo>
                    <a:pt x="767092" y="387781"/>
                  </a:lnTo>
                  <a:lnTo>
                    <a:pt x="759612" y="387781"/>
                  </a:lnTo>
                  <a:lnTo>
                    <a:pt x="714502" y="376974"/>
                  </a:lnTo>
                  <a:lnTo>
                    <a:pt x="671779" y="347713"/>
                  </a:lnTo>
                  <a:lnTo>
                    <a:pt x="636562" y="304736"/>
                  </a:lnTo>
                  <a:lnTo>
                    <a:pt x="613943" y="252768"/>
                  </a:lnTo>
                  <a:lnTo>
                    <a:pt x="609066" y="225196"/>
                  </a:lnTo>
                  <a:lnTo>
                    <a:pt x="609409" y="199021"/>
                  </a:lnTo>
                  <a:lnTo>
                    <a:pt x="625602" y="152260"/>
                  </a:lnTo>
                  <a:lnTo>
                    <a:pt x="658431" y="118160"/>
                  </a:lnTo>
                  <a:lnTo>
                    <a:pt x="704811" y="96977"/>
                  </a:lnTo>
                  <a:lnTo>
                    <a:pt x="743737" y="91732"/>
                  </a:lnTo>
                  <a:lnTo>
                    <a:pt x="784161" y="98221"/>
                  </a:lnTo>
                  <a:lnTo>
                    <a:pt x="818095" y="116979"/>
                  </a:lnTo>
                  <a:lnTo>
                    <a:pt x="844207" y="146913"/>
                  </a:lnTo>
                  <a:lnTo>
                    <a:pt x="861148" y="186944"/>
                  </a:lnTo>
                  <a:lnTo>
                    <a:pt x="867346" y="235077"/>
                  </a:lnTo>
                  <a:lnTo>
                    <a:pt x="867346" y="131394"/>
                  </a:lnTo>
                  <a:lnTo>
                    <a:pt x="835063" y="94945"/>
                  </a:lnTo>
                  <a:lnTo>
                    <a:pt x="829233" y="91732"/>
                  </a:lnTo>
                  <a:lnTo>
                    <a:pt x="793165" y="71843"/>
                  </a:lnTo>
                  <a:lnTo>
                    <a:pt x="743737" y="63779"/>
                  </a:lnTo>
                  <a:lnTo>
                    <a:pt x="732307" y="64173"/>
                  </a:lnTo>
                  <a:lnTo>
                    <a:pt x="720788" y="65341"/>
                  </a:lnTo>
                  <a:lnTo>
                    <a:pt x="668045" y="80606"/>
                  </a:lnTo>
                  <a:lnTo>
                    <a:pt x="619594" y="114769"/>
                  </a:lnTo>
                  <a:lnTo>
                    <a:pt x="588657" y="164998"/>
                  </a:lnTo>
                  <a:lnTo>
                    <a:pt x="581152" y="225196"/>
                  </a:lnTo>
                  <a:lnTo>
                    <a:pt x="581126" y="226669"/>
                  </a:lnTo>
                  <a:lnTo>
                    <a:pt x="586930" y="259956"/>
                  </a:lnTo>
                  <a:lnTo>
                    <a:pt x="606729" y="309143"/>
                  </a:lnTo>
                  <a:lnTo>
                    <a:pt x="636752" y="351891"/>
                  </a:lnTo>
                  <a:lnTo>
                    <a:pt x="674154" y="385635"/>
                  </a:lnTo>
                  <a:lnTo>
                    <a:pt x="716064" y="407771"/>
                  </a:lnTo>
                  <a:lnTo>
                    <a:pt x="759612" y="415721"/>
                  </a:lnTo>
                  <a:lnTo>
                    <a:pt x="767016" y="415493"/>
                  </a:lnTo>
                  <a:lnTo>
                    <a:pt x="817067" y="400062"/>
                  </a:lnTo>
                  <a:lnTo>
                    <a:pt x="863041" y="354380"/>
                  </a:lnTo>
                  <a:lnTo>
                    <a:pt x="889863" y="287223"/>
                  </a:lnTo>
                  <a:lnTo>
                    <a:pt x="894816" y="251002"/>
                  </a:lnTo>
                  <a:close/>
                </a:path>
                <a:path w="1031875" h="850900">
                  <a:moveTo>
                    <a:pt x="1031481" y="774674"/>
                  </a:moveTo>
                  <a:lnTo>
                    <a:pt x="1030744" y="727379"/>
                  </a:lnTo>
                  <a:lnTo>
                    <a:pt x="1030706" y="725322"/>
                  </a:lnTo>
                  <a:lnTo>
                    <a:pt x="1028598" y="683018"/>
                  </a:lnTo>
                  <a:lnTo>
                    <a:pt x="1028509" y="681266"/>
                  </a:lnTo>
                  <a:lnTo>
                    <a:pt x="1028471" y="680415"/>
                  </a:lnTo>
                  <a:lnTo>
                    <a:pt x="1028382" y="678713"/>
                  </a:lnTo>
                  <a:lnTo>
                    <a:pt x="1024509" y="634949"/>
                  </a:lnTo>
                  <a:lnTo>
                    <a:pt x="1019086" y="594118"/>
                  </a:lnTo>
                  <a:lnTo>
                    <a:pt x="1019048" y="593521"/>
                  </a:lnTo>
                  <a:lnTo>
                    <a:pt x="1018946" y="592836"/>
                  </a:lnTo>
                  <a:lnTo>
                    <a:pt x="1018768" y="591896"/>
                  </a:lnTo>
                  <a:lnTo>
                    <a:pt x="1017981" y="586701"/>
                  </a:lnTo>
                  <a:lnTo>
                    <a:pt x="1017689" y="585063"/>
                  </a:lnTo>
                  <a:lnTo>
                    <a:pt x="1017231" y="582777"/>
                  </a:lnTo>
                  <a:lnTo>
                    <a:pt x="1015072" y="570674"/>
                  </a:lnTo>
                  <a:lnTo>
                    <a:pt x="998524" y="503834"/>
                  </a:lnTo>
                  <a:lnTo>
                    <a:pt x="976401" y="448233"/>
                  </a:lnTo>
                  <a:lnTo>
                    <a:pt x="958773" y="419404"/>
                  </a:lnTo>
                  <a:lnTo>
                    <a:pt x="951865" y="411022"/>
                  </a:lnTo>
                  <a:lnTo>
                    <a:pt x="937526" y="400519"/>
                  </a:lnTo>
                  <a:lnTo>
                    <a:pt x="921131" y="393877"/>
                  </a:lnTo>
                  <a:lnTo>
                    <a:pt x="903528" y="391553"/>
                  </a:lnTo>
                  <a:lnTo>
                    <a:pt x="899033" y="391553"/>
                  </a:lnTo>
                  <a:lnTo>
                    <a:pt x="850430" y="407784"/>
                  </a:lnTo>
                  <a:lnTo>
                    <a:pt x="819302" y="446582"/>
                  </a:lnTo>
                  <a:lnTo>
                    <a:pt x="813219" y="478840"/>
                  </a:lnTo>
                  <a:lnTo>
                    <a:pt x="813193" y="479094"/>
                  </a:lnTo>
                  <a:lnTo>
                    <a:pt x="815060" y="495858"/>
                  </a:lnTo>
                  <a:lnTo>
                    <a:pt x="824814" y="542632"/>
                  </a:lnTo>
                  <a:lnTo>
                    <a:pt x="533628" y="542632"/>
                  </a:lnTo>
                  <a:lnTo>
                    <a:pt x="499237" y="549605"/>
                  </a:lnTo>
                  <a:lnTo>
                    <a:pt x="470852" y="568756"/>
                  </a:lnTo>
                  <a:lnTo>
                    <a:pt x="451713" y="597128"/>
                  </a:lnTo>
                  <a:lnTo>
                    <a:pt x="444690" y="631850"/>
                  </a:lnTo>
                  <a:lnTo>
                    <a:pt x="444690" y="633361"/>
                  </a:lnTo>
                  <a:lnTo>
                    <a:pt x="451726" y="668108"/>
                  </a:lnTo>
                  <a:lnTo>
                    <a:pt x="470890" y="696531"/>
                  </a:lnTo>
                  <a:lnTo>
                    <a:pt x="499300" y="715695"/>
                  </a:lnTo>
                  <a:lnTo>
                    <a:pt x="534060" y="722731"/>
                  </a:lnTo>
                  <a:lnTo>
                    <a:pt x="688759" y="722731"/>
                  </a:lnTo>
                  <a:lnTo>
                    <a:pt x="689051" y="725322"/>
                  </a:lnTo>
                  <a:lnTo>
                    <a:pt x="695769" y="777138"/>
                  </a:lnTo>
                  <a:lnTo>
                    <a:pt x="703859" y="828649"/>
                  </a:lnTo>
                  <a:lnTo>
                    <a:pt x="710793" y="840270"/>
                  </a:lnTo>
                  <a:lnTo>
                    <a:pt x="718820" y="840270"/>
                  </a:lnTo>
                  <a:lnTo>
                    <a:pt x="727583" y="838758"/>
                  </a:lnTo>
                  <a:lnTo>
                    <a:pt x="732701" y="831545"/>
                  </a:lnTo>
                  <a:lnTo>
                    <a:pt x="731405" y="823937"/>
                  </a:lnTo>
                  <a:lnTo>
                    <a:pt x="727405" y="799592"/>
                  </a:lnTo>
                  <a:lnTo>
                    <a:pt x="723734" y="775335"/>
                  </a:lnTo>
                  <a:lnTo>
                    <a:pt x="720458" y="751636"/>
                  </a:lnTo>
                  <a:lnTo>
                    <a:pt x="717423" y="727379"/>
                  </a:lnTo>
                  <a:lnTo>
                    <a:pt x="716876" y="722731"/>
                  </a:lnTo>
                  <a:lnTo>
                    <a:pt x="840282" y="722731"/>
                  </a:lnTo>
                  <a:lnTo>
                    <a:pt x="857732" y="722287"/>
                  </a:lnTo>
                  <a:lnTo>
                    <a:pt x="909624" y="715530"/>
                  </a:lnTo>
                  <a:lnTo>
                    <a:pt x="950658" y="705535"/>
                  </a:lnTo>
                  <a:lnTo>
                    <a:pt x="973569" y="686041"/>
                  </a:lnTo>
                  <a:lnTo>
                    <a:pt x="973162" y="683018"/>
                  </a:lnTo>
                  <a:lnTo>
                    <a:pt x="973074" y="682282"/>
                  </a:lnTo>
                  <a:lnTo>
                    <a:pt x="968717" y="674763"/>
                  </a:lnTo>
                  <a:lnTo>
                    <a:pt x="964069" y="672084"/>
                  </a:lnTo>
                  <a:lnTo>
                    <a:pt x="956652" y="672084"/>
                  </a:lnTo>
                  <a:lnTo>
                    <a:pt x="954227" y="672744"/>
                  </a:lnTo>
                  <a:lnTo>
                    <a:pt x="944778" y="678230"/>
                  </a:lnTo>
                  <a:lnTo>
                    <a:pt x="936802" y="681266"/>
                  </a:lnTo>
                  <a:lnTo>
                    <a:pt x="888123" y="691070"/>
                  </a:lnTo>
                  <a:lnTo>
                    <a:pt x="840282" y="694791"/>
                  </a:lnTo>
                  <a:lnTo>
                    <a:pt x="534060" y="694791"/>
                  </a:lnTo>
                  <a:lnTo>
                    <a:pt x="510171" y="689952"/>
                  </a:lnTo>
                  <a:lnTo>
                    <a:pt x="490639" y="676783"/>
                  </a:lnTo>
                  <a:lnTo>
                    <a:pt x="477469" y="657250"/>
                  </a:lnTo>
                  <a:lnTo>
                    <a:pt x="472630" y="633361"/>
                  </a:lnTo>
                  <a:lnTo>
                    <a:pt x="472630" y="631850"/>
                  </a:lnTo>
                  <a:lnTo>
                    <a:pt x="477456" y="607999"/>
                  </a:lnTo>
                  <a:lnTo>
                    <a:pt x="490613" y="588505"/>
                  </a:lnTo>
                  <a:lnTo>
                    <a:pt x="510095" y="575348"/>
                  </a:lnTo>
                  <a:lnTo>
                    <a:pt x="533946" y="570522"/>
                  </a:lnTo>
                  <a:lnTo>
                    <a:pt x="846226" y="570522"/>
                  </a:lnTo>
                  <a:lnTo>
                    <a:pt x="849947" y="568756"/>
                  </a:lnTo>
                  <a:lnTo>
                    <a:pt x="850087" y="568756"/>
                  </a:lnTo>
                  <a:lnTo>
                    <a:pt x="855510" y="562076"/>
                  </a:lnTo>
                  <a:lnTo>
                    <a:pt x="856551" y="557822"/>
                  </a:lnTo>
                  <a:lnTo>
                    <a:pt x="842403" y="490131"/>
                  </a:lnTo>
                  <a:lnTo>
                    <a:pt x="841171" y="479094"/>
                  </a:lnTo>
                  <a:lnTo>
                    <a:pt x="857618" y="438061"/>
                  </a:lnTo>
                  <a:lnTo>
                    <a:pt x="898740" y="419658"/>
                  </a:lnTo>
                  <a:lnTo>
                    <a:pt x="901293" y="419404"/>
                  </a:lnTo>
                  <a:lnTo>
                    <a:pt x="903833" y="419404"/>
                  </a:lnTo>
                  <a:lnTo>
                    <a:pt x="939685" y="439839"/>
                  </a:lnTo>
                  <a:lnTo>
                    <a:pt x="962431" y="485533"/>
                  </a:lnTo>
                  <a:lnTo>
                    <a:pt x="980351" y="542632"/>
                  </a:lnTo>
                  <a:lnTo>
                    <a:pt x="989876" y="588505"/>
                  </a:lnTo>
                  <a:lnTo>
                    <a:pt x="989965" y="588886"/>
                  </a:lnTo>
                  <a:lnTo>
                    <a:pt x="996696" y="637628"/>
                  </a:lnTo>
                  <a:lnTo>
                    <a:pt x="1000506" y="680415"/>
                  </a:lnTo>
                  <a:lnTo>
                    <a:pt x="1002753" y="725322"/>
                  </a:lnTo>
                  <a:lnTo>
                    <a:pt x="1003541" y="774674"/>
                  </a:lnTo>
                  <a:lnTo>
                    <a:pt x="1002792" y="823937"/>
                  </a:lnTo>
                  <a:lnTo>
                    <a:pt x="1002766" y="825881"/>
                  </a:lnTo>
                  <a:lnTo>
                    <a:pt x="1002665" y="829602"/>
                  </a:lnTo>
                  <a:lnTo>
                    <a:pt x="1004011" y="833158"/>
                  </a:lnTo>
                  <a:lnTo>
                    <a:pt x="1009129" y="838593"/>
                  </a:lnTo>
                  <a:lnTo>
                    <a:pt x="1012875" y="840270"/>
                  </a:lnTo>
                  <a:lnTo>
                    <a:pt x="1024343" y="840270"/>
                  </a:lnTo>
                  <a:lnTo>
                    <a:pt x="1031443" y="777138"/>
                  </a:lnTo>
                  <a:lnTo>
                    <a:pt x="1031481" y="77467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" name="object 124"/>
          <p:cNvSpPr/>
          <p:nvPr/>
        </p:nvSpPr>
        <p:spPr>
          <a:xfrm>
            <a:off x="8169543" y="6450176"/>
            <a:ext cx="243204" cy="31750"/>
          </a:xfrm>
          <a:custGeom>
            <a:avLst/>
            <a:gdLst/>
            <a:ahLst/>
            <a:cxnLst/>
            <a:rect l="l" t="t" r="r" b="b"/>
            <a:pathLst>
              <a:path w="243204" h="31750">
                <a:moveTo>
                  <a:pt x="235835" y="0"/>
                </a:moveTo>
                <a:lnTo>
                  <a:pt x="7046" y="0"/>
                </a:lnTo>
                <a:lnTo>
                  <a:pt x="0" y="7046"/>
                </a:lnTo>
                <a:lnTo>
                  <a:pt x="0" y="24428"/>
                </a:lnTo>
                <a:lnTo>
                  <a:pt x="7046" y="31485"/>
                </a:lnTo>
                <a:lnTo>
                  <a:pt x="227134" y="31485"/>
                </a:lnTo>
                <a:lnTo>
                  <a:pt x="235835" y="31485"/>
                </a:lnTo>
                <a:lnTo>
                  <a:pt x="242882" y="24428"/>
                </a:lnTo>
                <a:lnTo>
                  <a:pt x="242882" y="7046"/>
                </a:lnTo>
                <a:lnTo>
                  <a:pt x="23583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304398" y="6724821"/>
            <a:ext cx="108585" cy="31750"/>
          </a:xfrm>
          <a:custGeom>
            <a:avLst/>
            <a:gdLst/>
            <a:ahLst/>
            <a:cxnLst/>
            <a:rect l="l" t="t" r="r" b="b"/>
            <a:pathLst>
              <a:path w="108584" h="31750">
                <a:moveTo>
                  <a:pt x="100981" y="0"/>
                </a:moveTo>
                <a:lnTo>
                  <a:pt x="7036" y="0"/>
                </a:lnTo>
                <a:lnTo>
                  <a:pt x="0" y="7057"/>
                </a:lnTo>
                <a:lnTo>
                  <a:pt x="0" y="24439"/>
                </a:lnTo>
                <a:lnTo>
                  <a:pt x="7036" y="31496"/>
                </a:lnTo>
                <a:lnTo>
                  <a:pt x="92279" y="31496"/>
                </a:lnTo>
                <a:lnTo>
                  <a:pt x="100981" y="31496"/>
                </a:lnTo>
                <a:lnTo>
                  <a:pt x="108028" y="24439"/>
                </a:lnTo>
                <a:lnTo>
                  <a:pt x="108028" y="7057"/>
                </a:lnTo>
                <a:lnTo>
                  <a:pt x="100981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6" name="object 126"/>
          <p:cNvGrpSpPr/>
          <p:nvPr/>
        </p:nvGrpSpPr>
        <p:grpSpPr>
          <a:xfrm>
            <a:off x="7707714" y="6145588"/>
            <a:ext cx="778510" cy="748030"/>
            <a:chOff x="7707714" y="6145588"/>
            <a:chExt cx="778510" cy="748030"/>
          </a:xfrm>
        </p:grpSpPr>
        <p:sp>
          <p:nvSpPr>
            <p:cNvPr id="127" name="object 127"/>
            <p:cNvSpPr/>
            <p:nvPr/>
          </p:nvSpPr>
          <p:spPr>
            <a:xfrm>
              <a:off x="7905343" y="6145599"/>
              <a:ext cx="581025" cy="748030"/>
            </a:xfrm>
            <a:custGeom>
              <a:avLst/>
              <a:gdLst/>
              <a:ahLst/>
              <a:cxnLst/>
              <a:rect l="l" t="t" r="r" b="b"/>
              <a:pathLst>
                <a:path w="581025" h="748029">
                  <a:moveTo>
                    <a:pt x="505218" y="380796"/>
                  </a:moveTo>
                  <a:lnTo>
                    <a:pt x="498170" y="373748"/>
                  </a:lnTo>
                  <a:lnTo>
                    <a:pt x="299923" y="373748"/>
                  </a:lnTo>
                  <a:lnTo>
                    <a:pt x="292874" y="380796"/>
                  </a:lnTo>
                  <a:lnTo>
                    <a:pt x="292874" y="398183"/>
                  </a:lnTo>
                  <a:lnTo>
                    <a:pt x="299923" y="405231"/>
                  </a:lnTo>
                  <a:lnTo>
                    <a:pt x="489470" y="405231"/>
                  </a:lnTo>
                  <a:lnTo>
                    <a:pt x="498170" y="405231"/>
                  </a:lnTo>
                  <a:lnTo>
                    <a:pt x="505218" y="398183"/>
                  </a:lnTo>
                  <a:lnTo>
                    <a:pt x="505218" y="380796"/>
                  </a:lnTo>
                  <a:close/>
                </a:path>
                <a:path w="581025" h="748029">
                  <a:moveTo>
                    <a:pt x="507072" y="449021"/>
                  </a:moveTo>
                  <a:lnTo>
                    <a:pt x="500024" y="441972"/>
                  </a:lnTo>
                  <a:lnTo>
                    <a:pt x="271246" y="441972"/>
                  </a:lnTo>
                  <a:lnTo>
                    <a:pt x="264198" y="449021"/>
                  </a:lnTo>
                  <a:lnTo>
                    <a:pt x="264198" y="466407"/>
                  </a:lnTo>
                  <a:lnTo>
                    <a:pt x="271246" y="473456"/>
                  </a:lnTo>
                  <a:lnTo>
                    <a:pt x="491324" y="473456"/>
                  </a:lnTo>
                  <a:lnTo>
                    <a:pt x="500024" y="473456"/>
                  </a:lnTo>
                  <a:lnTo>
                    <a:pt x="507072" y="466407"/>
                  </a:lnTo>
                  <a:lnTo>
                    <a:pt x="507072" y="449021"/>
                  </a:lnTo>
                  <a:close/>
                </a:path>
                <a:path w="581025" h="748029">
                  <a:moveTo>
                    <a:pt x="580656" y="197040"/>
                  </a:moveTo>
                  <a:lnTo>
                    <a:pt x="578205" y="192468"/>
                  </a:lnTo>
                  <a:lnTo>
                    <a:pt x="574408" y="189598"/>
                  </a:lnTo>
                  <a:lnTo>
                    <a:pt x="571220" y="186423"/>
                  </a:lnTo>
                  <a:lnTo>
                    <a:pt x="526707" y="141909"/>
                  </a:lnTo>
                  <a:lnTo>
                    <a:pt x="526707" y="186423"/>
                  </a:lnTo>
                  <a:lnTo>
                    <a:pt x="393928" y="186423"/>
                  </a:lnTo>
                  <a:lnTo>
                    <a:pt x="393928" y="53632"/>
                  </a:lnTo>
                  <a:lnTo>
                    <a:pt x="526707" y="186423"/>
                  </a:lnTo>
                  <a:lnTo>
                    <a:pt x="526707" y="141909"/>
                  </a:lnTo>
                  <a:lnTo>
                    <a:pt x="438454" y="53632"/>
                  </a:lnTo>
                  <a:lnTo>
                    <a:pt x="416191" y="31381"/>
                  </a:lnTo>
                  <a:lnTo>
                    <a:pt x="389318" y="4508"/>
                  </a:lnTo>
                  <a:lnTo>
                    <a:pt x="380174" y="0"/>
                  </a:lnTo>
                  <a:lnTo>
                    <a:pt x="6946" y="0"/>
                  </a:lnTo>
                  <a:lnTo>
                    <a:pt x="0" y="6921"/>
                  </a:lnTo>
                  <a:lnTo>
                    <a:pt x="0" y="174663"/>
                  </a:lnTo>
                  <a:lnTo>
                    <a:pt x="5880" y="174129"/>
                  </a:lnTo>
                  <a:lnTo>
                    <a:pt x="9677" y="173926"/>
                  </a:lnTo>
                  <a:lnTo>
                    <a:pt x="26974" y="173926"/>
                  </a:lnTo>
                  <a:lnTo>
                    <a:pt x="31508" y="174345"/>
                  </a:lnTo>
                  <a:lnTo>
                    <a:pt x="31508" y="173926"/>
                  </a:lnTo>
                  <a:lnTo>
                    <a:pt x="31508" y="31381"/>
                  </a:lnTo>
                  <a:lnTo>
                    <a:pt x="362432" y="31381"/>
                  </a:lnTo>
                  <a:lnTo>
                    <a:pt x="362432" y="210858"/>
                  </a:lnTo>
                  <a:lnTo>
                    <a:pt x="369493" y="217906"/>
                  </a:lnTo>
                  <a:lnTo>
                    <a:pt x="548957" y="217906"/>
                  </a:lnTo>
                  <a:lnTo>
                    <a:pt x="548957" y="715937"/>
                  </a:lnTo>
                  <a:lnTo>
                    <a:pt x="31508" y="715937"/>
                  </a:lnTo>
                  <a:lnTo>
                    <a:pt x="31508" y="573506"/>
                  </a:lnTo>
                  <a:lnTo>
                    <a:pt x="31508" y="572985"/>
                  </a:lnTo>
                  <a:lnTo>
                    <a:pt x="25844" y="573506"/>
                  </a:lnTo>
                  <a:lnTo>
                    <a:pt x="11874" y="573506"/>
                  </a:lnTo>
                  <a:lnTo>
                    <a:pt x="5880" y="573189"/>
                  </a:lnTo>
                  <a:lnTo>
                    <a:pt x="0" y="572668"/>
                  </a:lnTo>
                  <a:lnTo>
                    <a:pt x="0" y="740397"/>
                  </a:lnTo>
                  <a:lnTo>
                    <a:pt x="7048" y="747433"/>
                  </a:lnTo>
                  <a:lnTo>
                    <a:pt x="573417" y="747433"/>
                  </a:lnTo>
                  <a:lnTo>
                    <a:pt x="580440" y="740397"/>
                  </a:lnTo>
                  <a:lnTo>
                    <a:pt x="580440" y="715937"/>
                  </a:lnTo>
                  <a:lnTo>
                    <a:pt x="580529" y="203555"/>
                  </a:lnTo>
                  <a:lnTo>
                    <a:pt x="580656" y="19704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812196" y="6432137"/>
              <a:ext cx="222200" cy="174459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7707714" y="6303716"/>
              <a:ext cx="431800" cy="431165"/>
            </a:xfrm>
            <a:custGeom>
              <a:avLst/>
              <a:gdLst/>
              <a:ahLst/>
              <a:cxnLst/>
              <a:rect l="l" t="t" r="r" b="b"/>
              <a:pathLst>
                <a:path w="431800" h="431165">
                  <a:moveTo>
                    <a:pt x="222235" y="0"/>
                  </a:moveTo>
                  <a:lnTo>
                    <a:pt x="211055" y="0"/>
                  </a:lnTo>
                  <a:lnTo>
                    <a:pt x="205242" y="201"/>
                  </a:lnTo>
                  <a:lnTo>
                    <a:pt x="150149" y="9954"/>
                  </a:lnTo>
                  <a:lnTo>
                    <a:pt x="108416" y="28060"/>
                  </a:lnTo>
                  <a:lnTo>
                    <a:pt x="72039" y="54081"/>
                  </a:lnTo>
                  <a:lnTo>
                    <a:pt x="42014" y="86927"/>
                  </a:lnTo>
                  <a:lnTo>
                    <a:pt x="19336" y="125510"/>
                  </a:lnTo>
                  <a:lnTo>
                    <a:pt x="5107" y="168416"/>
                  </a:lnTo>
                  <a:lnTo>
                    <a:pt x="0" y="215534"/>
                  </a:lnTo>
                  <a:lnTo>
                    <a:pt x="4952" y="261884"/>
                  </a:lnTo>
                  <a:lnTo>
                    <a:pt x="4999" y="262330"/>
                  </a:lnTo>
                  <a:lnTo>
                    <a:pt x="19336" y="305564"/>
                  </a:lnTo>
                  <a:lnTo>
                    <a:pt x="42014" y="344149"/>
                  </a:lnTo>
                  <a:lnTo>
                    <a:pt x="72039" y="376996"/>
                  </a:lnTo>
                  <a:lnTo>
                    <a:pt x="108416" y="403017"/>
                  </a:lnTo>
                  <a:lnTo>
                    <a:pt x="150149" y="421124"/>
                  </a:lnTo>
                  <a:lnTo>
                    <a:pt x="196245" y="430229"/>
                  </a:lnTo>
                  <a:lnTo>
                    <a:pt x="209396" y="431129"/>
                  </a:lnTo>
                  <a:lnTo>
                    <a:pt x="224239" y="431129"/>
                  </a:lnTo>
                  <a:lnTo>
                    <a:pt x="230181" y="430574"/>
                  </a:lnTo>
                  <a:lnTo>
                    <a:pt x="276803" y="422229"/>
                  </a:lnTo>
                  <a:lnTo>
                    <a:pt x="319319" y="404434"/>
                  </a:lnTo>
                  <a:lnTo>
                    <a:pt x="326106" y="399693"/>
                  </a:lnTo>
                  <a:lnTo>
                    <a:pt x="213798" y="399693"/>
                  </a:lnTo>
                  <a:lnTo>
                    <a:pt x="206606" y="399427"/>
                  </a:lnTo>
                  <a:lnTo>
                    <a:pt x="153454" y="389022"/>
                  </a:lnTo>
                  <a:lnTo>
                    <a:pt x="113141" y="368926"/>
                  </a:lnTo>
                  <a:lnTo>
                    <a:pt x="79439" y="340055"/>
                  </a:lnTo>
                  <a:lnTo>
                    <a:pt x="53697" y="303883"/>
                  </a:lnTo>
                  <a:lnTo>
                    <a:pt x="37263" y="261884"/>
                  </a:lnTo>
                  <a:lnTo>
                    <a:pt x="31485" y="215534"/>
                  </a:lnTo>
                  <a:lnTo>
                    <a:pt x="37263" y="169188"/>
                  </a:lnTo>
                  <a:lnTo>
                    <a:pt x="53698" y="127192"/>
                  </a:lnTo>
                  <a:lnTo>
                    <a:pt x="79441" y="91022"/>
                  </a:lnTo>
                  <a:lnTo>
                    <a:pt x="113144" y="62151"/>
                  </a:lnTo>
                  <a:lnTo>
                    <a:pt x="153460" y="42056"/>
                  </a:lnTo>
                  <a:lnTo>
                    <a:pt x="199041" y="32209"/>
                  </a:lnTo>
                  <a:lnTo>
                    <a:pt x="208309" y="31529"/>
                  </a:lnTo>
                  <a:lnTo>
                    <a:pt x="326430" y="31529"/>
                  </a:lnTo>
                  <a:lnTo>
                    <a:pt x="319464" y="26655"/>
                  </a:lnTo>
                  <a:lnTo>
                    <a:pt x="277054" y="8868"/>
                  </a:lnTo>
                  <a:lnTo>
                    <a:pt x="230579" y="535"/>
                  </a:lnTo>
                  <a:lnTo>
                    <a:pt x="222235" y="0"/>
                  </a:lnTo>
                  <a:close/>
                </a:path>
                <a:path w="431800" h="431165">
                  <a:moveTo>
                    <a:pt x="326430" y="31529"/>
                  </a:moveTo>
                  <a:lnTo>
                    <a:pt x="223658" y="31529"/>
                  </a:lnTo>
                  <a:lnTo>
                    <a:pt x="228076" y="31927"/>
                  </a:lnTo>
                  <a:lnTo>
                    <a:pt x="274205" y="41047"/>
                  </a:lnTo>
                  <a:lnTo>
                    <a:pt x="315342" y="60921"/>
                  </a:lnTo>
                  <a:lnTo>
                    <a:pt x="349974" y="89926"/>
                  </a:lnTo>
                  <a:lnTo>
                    <a:pt x="376587" y="126444"/>
                  </a:lnTo>
                  <a:lnTo>
                    <a:pt x="393665" y="168853"/>
                  </a:lnTo>
                  <a:lnTo>
                    <a:pt x="399694" y="215534"/>
                  </a:lnTo>
                  <a:lnTo>
                    <a:pt x="393706" y="261884"/>
                  </a:lnTo>
                  <a:lnTo>
                    <a:pt x="376572" y="304632"/>
                  </a:lnTo>
                  <a:lnTo>
                    <a:pt x="349925" y="341154"/>
                  </a:lnTo>
                  <a:lnTo>
                    <a:pt x="315224" y="370166"/>
                  </a:lnTo>
                  <a:lnTo>
                    <a:pt x="273974" y="390049"/>
                  </a:lnTo>
                  <a:lnTo>
                    <a:pt x="227678" y="399183"/>
                  </a:lnTo>
                  <a:lnTo>
                    <a:pt x="219711" y="399693"/>
                  </a:lnTo>
                  <a:lnTo>
                    <a:pt x="326106" y="399693"/>
                  </a:lnTo>
                  <a:lnTo>
                    <a:pt x="387558" y="345275"/>
                  </a:lnTo>
                  <a:lnTo>
                    <a:pt x="411048" y="306300"/>
                  </a:lnTo>
                  <a:lnTo>
                    <a:pt x="425961" y="262655"/>
                  </a:lnTo>
                  <a:lnTo>
                    <a:pt x="431180" y="215534"/>
                  </a:lnTo>
                  <a:lnTo>
                    <a:pt x="426047" y="169188"/>
                  </a:lnTo>
                  <a:lnTo>
                    <a:pt x="425962" y="168416"/>
                  </a:lnTo>
                  <a:lnTo>
                    <a:pt x="411057" y="124774"/>
                  </a:lnTo>
                  <a:lnTo>
                    <a:pt x="387589" y="85803"/>
                  </a:lnTo>
                  <a:lnTo>
                    <a:pt x="356684" y="52698"/>
                  </a:lnTo>
                  <a:lnTo>
                    <a:pt x="326430" y="3152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/>
          <p:nvPr/>
        </p:nvSpPr>
        <p:spPr>
          <a:xfrm>
            <a:off x="13214731" y="7661293"/>
            <a:ext cx="638175" cy="828675"/>
          </a:xfrm>
          <a:custGeom>
            <a:avLst/>
            <a:gdLst/>
            <a:ahLst/>
            <a:cxnLst/>
            <a:rect l="l" t="t" r="r" b="b"/>
            <a:pathLst>
              <a:path w="638175" h="828675">
                <a:moveTo>
                  <a:pt x="498716" y="322770"/>
                </a:moveTo>
                <a:lnTo>
                  <a:pt x="492340" y="275463"/>
                </a:lnTo>
                <a:lnTo>
                  <a:pt x="492290" y="274993"/>
                </a:lnTo>
                <a:lnTo>
                  <a:pt x="474116" y="232029"/>
                </a:lnTo>
                <a:lnTo>
                  <a:pt x="468630" y="224942"/>
                </a:lnTo>
                <a:lnTo>
                  <a:pt x="468630" y="322770"/>
                </a:lnTo>
                <a:lnTo>
                  <a:pt x="460971" y="370065"/>
                </a:lnTo>
                <a:lnTo>
                  <a:pt x="439686" y="411187"/>
                </a:lnTo>
                <a:lnTo>
                  <a:pt x="407225" y="443636"/>
                </a:lnTo>
                <a:lnTo>
                  <a:pt x="366102" y="464934"/>
                </a:lnTo>
                <a:lnTo>
                  <a:pt x="318795" y="472579"/>
                </a:lnTo>
                <a:lnTo>
                  <a:pt x="271487" y="464934"/>
                </a:lnTo>
                <a:lnTo>
                  <a:pt x="230365" y="443636"/>
                </a:lnTo>
                <a:lnTo>
                  <a:pt x="197916" y="411187"/>
                </a:lnTo>
                <a:lnTo>
                  <a:pt x="176618" y="370065"/>
                </a:lnTo>
                <a:lnTo>
                  <a:pt x="168973" y="322770"/>
                </a:lnTo>
                <a:lnTo>
                  <a:pt x="176618" y="275463"/>
                </a:lnTo>
                <a:lnTo>
                  <a:pt x="197916" y="234327"/>
                </a:lnTo>
                <a:lnTo>
                  <a:pt x="230365" y="201879"/>
                </a:lnTo>
                <a:lnTo>
                  <a:pt x="271487" y="180581"/>
                </a:lnTo>
                <a:lnTo>
                  <a:pt x="318795" y="172923"/>
                </a:lnTo>
                <a:lnTo>
                  <a:pt x="366102" y="180581"/>
                </a:lnTo>
                <a:lnTo>
                  <a:pt x="407225" y="201879"/>
                </a:lnTo>
                <a:lnTo>
                  <a:pt x="439686" y="234327"/>
                </a:lnTo>
                <a:lnTo>
                  <a:pt x="460971" y="275463"/>
                </a:lnTo>
                <a:lnTo>
                  <a:pt x="468630" y="322770"/>
                </a:lnTo>
                <a:lnTo>
                  <a:pt x="468630" y="224942"/>
                </a:lnTo>
                <a:lnTo>
                  <a:pt x="416636" y="172923"/>
                </a:lnTo>
                <a:lnTo>
                  <a:pt x="366572" y="149288"/>
                </a:lnTo>
                <a:lnTo>
                  <a:pt x="318795" y="142849"/>
                </a:lnTo>
                <a:lnTo>
                  <a:pt x="271030" y="149288"/>
                </a:lnTo>
                <a:lnTo>
                  <a:pt x="228053" y="167449"/>
                </a:lnTo>
                <a:lnTo>
                  <a:pt x="191630" y="195605"/>
                </a:lnTo>
                <a:lnTo>
                  <a:pt x="163474" y="232029"/>
                </a:lnTo>
                <a:lnTo>
                  <a:pt x="145313" y="274993"/>
                </a:lnTo>
                <a:lnTo>
                  <a:pt x="138874" y="322770"/>
                </a:lnTo>
                <a:lnTo>
                  <a:pt x="145249" y="370065"/>
                </a:lnTo>
                <a:lnTo>
                  <a:pt x="163474" y="413499"/>
                </a:lnTo>
                <a:lnTo>
                  <a:pt x="191630" y="449922"/>
                </a:lnTo>
                <a:lnTo>
                  <a:pt x="228053" y="478078"/>
                </a:lnTo>
                <a:lnTo>
                  <a:pt x="271030" y="496239"/>
                </a:lnTo>
                <a:lnTo>
                  <a:pt x="318795" y="502678"/>
                </a:lnTo>
                <a:lnTo>
                  <a:pt x="366572" y="496239"/>
                </a:lnTo>
                <a:lnTo>
                  <a:pt x="409536" y="478078"/>
                </a:lnTo>
                <a:lnTo>
                  <a:pt x="416648" y="472579"/>
                </a:lnTo>
                <a:lnTo>
                  <a:pt x="445960" y="449922"/>
                </a:lnTo>
                <a:lnTo>
                  <a:pt x="474116" y="413499"/>
                </a:lnTo>
                <a:lnTo>
                  <a:pt x="492290" y="370535"/>
                </a:lnTo>
                <a:lnTo>
                  <a:pt x="498716" y="322770"/>
                </a:lnTo>
                <a:close/>
              </a:path>
              <a:path w="638175" h="828675">
                <a:moveTo>
                  <a:pt x="637603" y="312064"/>
                </a:moveTo>
                <a:lnTo>
                  <a:pt x="633755" y="255955"/>
                </a:lnTo>
                <a:lnTo>
                  <a:pt x="622236" y="204749"/>
                </a:lnTo>
                <a:lnTo>
                  <a:pt x="606640" y="167132"/>
                </a:lnTo>
                <a:lnTo>
                  <a:pt x="606640" y="312064"/>
                </a:lnTo>
                <a:lnTo>
                  <a:pt x="601713" y="370535"/>
                </a:lnTo>
                <a:lnTo>
                  <a:pt x="587832" y="428383"/>
                </a:lnTo>
                <a:lnTo>
                  <a:pt x="566788" y="483387"/>
                </a:lnTo>
                <a:lnTo>
                  <a:pt x="540181" y="535571"/>
                </a:lnTo>
                <a:lnTo>
                  <a:pt x="509676" y="584339"/>
                </a:lnTo>
                <a:lnTo>
                  <a:pt x="476923" y="629183"/>
                </a:lnTo>
                <a:lnTo>
                  <a:pt x="443572" y="669544"/>
                </a:lnTo>
                <a:lnTo>
                  <a:pt x="411276" y="704850"/>
                </a:lnTo>
                <a:lnTo>
                  <a:pt x="381685" y="734568"/>
                </a:lnTo>
                <a:lnTo>
                  <a:pt x="337210" y="774992"/>
                </a:lnTo>
                <a:lnTo>
                  <a:pt x="318795" y="790105"/>
                </a:lnTo>
                <a:lnTo>
                  <a:pt x="311962" y="784606"/>
                </a:lnTo>
                <a:lnTo>
                  <a:pt x="281165" y="758126"/>
                </a:lnTo>
                <a:lnTo>
                  <a:pt x="226339" y="704850"/>
                </a:lnTo>
                <a:lnTo>
                  <a:pt x="194043" y="669544"/>
                </a:lnTo>
                <a:lnTo>
                  <a:pt x="160693" y="629183"/>
                </a:lnTo>
                <a:lnTo>
                  <a:pt x="127939" y="584339"/>
                </a:lnTo>
                <a:lnTo>
                  <a:pt x="97434" y="535571"/>
                </a:lnTo>
                <a:lnTo>
                  <a:pt x="70827" y="483387"/>
                </a:lnTo>
                <a:lnTo>
                  <a:pt x="49784" y="428383"/>
                </a:lnTo>
                <a:lnTo>
                  <a:pt x="35941" y="371094"/>
                </a:lnTo>
                <a:lnTo>
                  <a:pt x="30962" y="312064"/>
                </a:lnTo>
                <a:lnTo>
                  <a:pt x="37592" y="243560"/>
                </a:lnTo>
                <a:lnTo>
                  <a:pt x="55803" y="187198"/>
                </a:lnTo>
                <a:lnTo>
                  <a:pt x="83032" y="141782"/>
                </a:lnTo>
                <a:lnTo>
                  <a:pt x="116725" y="106159"/>
                </a:lnTo>
                <a:lnTo>
                  <a:pt x="154317" y="79108"/>
                </a:lnTo>
                <a:lnTo>
                  <a:pt x="193255" y="59474"/>
                </a:lnTo>
                <a:lnTo>
                  <a:pt x="231000" y="46062"/>
                </a:lnTo>
                <a:lnTo>
                  <a:pt x="292620" y="33172"/>
                </a:lnTo>
                <a:lnTo>
                  <a:pt x="318757" y="30962"/>
                </a:lnTo>
                <a:lnTo>
                  <a:pt x="372630" y="37693"/>
                </a:lnTo>
                <a:lnTo>
                  <a:pt x="444347" y="59474"/>
                </a:lnTo>
                <a:lnTo>
                  <a:pt x="483285" y="79108"/>
                </a:lnTo>
                <a:lnTo>
                  <a:pt x="520877" y="106159"/>
                </a:lnTo>
                <a:lnTo>
                  <a:pt x="554570" y="141782"/>
                </a:lnTo>
                <a:lnTo>
                  <a:pt x="581799" y="187198"/>
                </a:lnTo>
                <a:lnTo>
                  <a:pt x="600011" y="243560"/>
                </a:lnTo>
                <a:lnTo>
                  <a:pt x="606640" y="312064"/>
                </a:lnTo>
                <a:lnTo>
                  <a:pt x="606640" y="167132"/>
                </a:lnTo>
                <a:lnTo>
                  <a:pt x="576326" y="117309"/>
                </a:lnTo>
                <a:lnTo>
                  <a:pt x="542010" y="81216"/>
                </a:lnTo>
                <a:lnTo>
                  <a:pt x="500151" y="50292"/>
                </a:lnTo>
                <a:lnTo>
                  <a:pt x="460362" y="30962"/>
                </a:lnTo>
                <a:lnTo>
                  <a:pt x="390131" y="7658"/>
                </a:lnTo>
                <a:lnTo>
                  <a:pt x="346506" y="1308"/>
                </a:lnTo>
                <a:lnTo>
                  <a:pt x="318795" y="0"/>
                </a:lnTo>
                <a:lnTo>
                  <a:pt x="291096" y="1308"/>
                </a:lnTo>
                <a:lnTo>
                  <a:pt x="247472" y="7658"/>
                </a:lnTo>
                <a:lnTo>
                  <a:pt x="194170" y="22745"/>
                </a:lnTo>
                <a:lnTo>
                  <a:pt x="137439" y="50292"/>
                </a:lnTo>
                <a:lnTo>
                  <a:pt x="95592" y="81216"/>
                </a:lnTo>
                <a:lnTo>
                  <a:pt x="61277" y="117309"/>
                </a:lnTo>
                <a:lnTo>
                  <a:pt x="34518" y="158508"/>
                </a:lnTo>
                <a:lnTo>
                  <a:pt x="15367" y="204749"/>
                </a:lnTo>
                <a:lnTo>
                  <a:pt x="3848" y="255955"/>
                </a:lnTo>
                <a:lnTo>
                  <a:pt x="0" y="312064"/>
                </a:lnTo>
                <a:lnTo>
                  <a:pt x="4559" y="370535"/>
                </a:lnTo>
                <a:lnTo>
                  <a:pt x="17335" y="427596"/>
                </a:lnTo>
                <a:lnTo>
                  <a:pt x="36995" y="482752"/>
                </a:lnTo>
                <a:lnTo>
                  <a:pt x="62191" y="535571"/>
                </a:lnTo>
                <a:lnTo>
                  <a:pt x="91617" y="585571"/>
                </a:lnTo>
                <a:lnTo>
                  <a:pt x="123913" y="632282"/>
                </a:lnTo>
                <a:lnTo>
                  <a:pt x="157772" y="675259"/>
                </a:lnTo>
                <a:lnTo>
                  <a:pt x="191833" y="714006"/>
                </a:lnTo>
                <a:lnTo>
                  <a:pt x="224764" y="748080"/>
                </a:lnTo>
                <a:lnTo>
                  <a:pt x="255244" y="777011"/>
                </a:lnTo>
                <a:lnTo>
                  <a:pt x="303491" y="817562"/>
                </a:lnTo>
                <a:lnTo>
                  <a:pt x="318592" y="828255"/>
                </a:lnTo>
                <a:lnTo>
                  <a:pt x="318998" y="828255"/>
                </a:lnTo>
                <a:lnTo>
                  <a:pt x="334098" y="817562"/>
                </a:lnTo>
                <a:lnTo>
                  <a:pt x="355663" y="800328"/>
                </a:lnTo>
                <a:lnTo>
                  <a:pt x="367360" y="790105"/>
                </a:lnTo>
                <a:lnTo>
                  <a:pt x="382346" y="777011"/>
                </a:lnTo>
                <a:lnTo>
                  <a:pt x="412826" y="748080"/>
                </a:lnTo>
                <a:lnTo>
                  <a:pt x="445757" y="714006"/>
                </a:lnTo>
                <a:lnTo>
                  <a:pt x="479818" y="675259"/>
                </a:lnTo>
                <a:lnTo>
                  <a:pt x="513664" y="632282"/>
                </a:lnTo>
                <a:lnTo>
                  <a:pt x="545973" y="585571"/>
                </a:lnTo>
                <a:lnTo>
                  <a:pt x="575398" y="535571"/>
                </a:lnTo>
                <a:lnTo>
                  <a:pt x="600608" y="482752"/>
                </a:lnTo>
                <a:lnTo>
                  <a:pt x="620268" y="427596"/>
                </a:lnTo>
                <a:lnTo>
                  <a:pt x="632917" y="371094"/>
                </a:lnTo>
                <a:lnTo>
                  <a:pt x="633044" y="370535"/>
                </a:lnTo>
                <a:lnTo>
                  <a:pt x="637603" y="312064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201075" y="6367525"/>
            <a:ext cx="260350" cy="182880"/>
          </a:xfrm>
          <a:custGeom>
            <a:avLst/>
            <a:gdLst/>
            <a:ahLst/>
            <a:cxnLst/>
            <a:rect l="l" t="t" r="r" b="b"/>
            <a:pathLst>
              <a:path w="260350" h="182879">
                <a:moveTo>
                  <a:pt x="26627" y="0"/>
                </a:moveTo>
                <a:lnTo>
                  <a:pt x="7685" y="0"/>
                </a:lnTo>
                <a:lnTo>
                  <a:pt x="0" y="7664"/>
                </a:lnTo>
                <a:lnTo>
                  <a:pt x="0" y="174706"/>
                </a:lnTo>
                <a:lnTo>
                  <a:pt x="7685" y="182381"/>
                </a:lnTo>
                <a:lnTo>
                  <a:pt x="243113" y="182381"/>
                </a:lnTo>
                <a:lnTo>
                  <a:pt x="252589" y="182381"/>
                </a:lnTo>
                <a:lnTo>
                  <a:pt x="260274" y="174706"/>
                </a:lnTo>
                <a:lnTo>
                  <a:pt x="260274" y="155754"/>
                </a:lnTo>
                <a:lnTo>
                  <a:pt x="252589" y="148079"/>
                </a:lnTo>
                <a:lnTo>
                  <a:pt x="34313" y="148079"/>
                </a:lnTo>
                <a:lnTo>
                  <a:pt x="34313" y="7664"/>
                </a:lnTo>
                <a:lnTo>
                  <a:pt x="2662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600510" y="6065748"/>
            <a:ext cx="260985" cy="182880"/>
          </a:xfrm>
          <a:custGeom>
            <a:avLst/>
            <a:gdLst/>
            <a:ahLst/>
            <a:cxnLst/>
            <a:rect l="l" t="t" r="r" b="b"/>
            <a:pathLst>
              <a:path w="260984" h="182879">
                <a:moveTo>
                  <a:pt x="252693" y="0"/>
                </a:moveTo>
                <a:lnTo>
                  <a:pt x="7675" y="0"/>
                </a:lnTo>
                <a:lnTo>
                  <a:pt x="0" y="7675"/>
                </a:lnTo>
                <a:lnTo>
                  <a:pt x="0" y="26627"/>
                </a:lnTo>
                <a:lnTo>
                  <a:pt x="7675" y="34302"/>
                </a:lnTo>
                <a:lnTo>
                  <a:pt x="226066" y="34302"/>
                </a:lnTo>
                <a:lnTo>
                  <a:pt x="226066" y="174832"/>
                </a:lnTo>
                <a:lnTo>
                  <a:pt x="233752" y="182507"/>
                </a:lnTo>
                <a:lnTo>
                  <a:pt x="243228" y="182507"/>
                </a:lnTo>
                <a:lnTo>
                  <a:pt x="252693" y="182507"/>
                </a:lnTo>
                <a:lnTo>
                  <a:pt x="260379" y="174832"/>
                </a:lnTo>
                <a:lnTo>
                  <a:pt x="260379" y="7675"/>
                </a:lnTo>
                <a:lnTo>
                  <a:pt x="252693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826577" y="6367521"/>
            <a:ext cx="34925" cy="146050"/>
          </a:xfrm>
          <a:custGeom>
            <a:avLst/>
            <a:gdLst/>
            <a:ahLst/>
            <a:cxnLst/>
            <a:rect l="l" t="t" r="r" b="b"/>
            <a:pathLst>
              <a:path w="34925" h="146050">
                <a:moveTo>
                  <a:pt x="26627" y="0"/>
                </a:moveTo>
                <a:lnTo>
                  <a:pt x="7685" y="0"/>
                </a:lnTo>
                <a:lnTo>
                  <a:pt x="0" y="7675"/>
                </a:lnTo>
                <a:lnTo>
                  <a:pt x="0" y="137775"/>
                </a:lnTo>
                <a:lnTo>
                  <a:pt x="7685" y="145451"/>
                </a:lnTo>
                <a:lnTo>
                  <a:pt x="17161" y="145451"/>
                </a:lnTo>
                <a:lnTo>
                  <a:pt x="26627" y="145451"/>
                </a:lnTo>
                <a:lnTo>
                  <a:pt x="34313" y="137775"/>
                </a:lnTo>
                <a:lnTo>
                  <a:pt x="34313" y="7675"/>
                </a:lnTo>
                <a:lnTo>
                  <a:pt x="26627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201070" y="6065754"/>
            <a:ext cx="692785" cy="970915"/>
          </a:xfrm>
          <a:custGeom>
            <a:avLst/>
            <a:gdLst/>
            <a:ahLst/>
            <a:cxnLst/>
            <a:rect l="l" t="t" r="r" b="b"/>
            <a:pathLst>
              <a:path w="692784" h="970915">
                <a:moveTo>
                  <a:pt x="260273" y="7670"/>
                </a:moveTo>
                <a:lnTo>
                  <a:pt x="252590" y="0"/>
                </a:lnTo>
                <a:lnTo>
                  <a:pt x="7683" y="0"/>
                </a:lnTo>
                <a:lnTo>
                  <a:pt x="0" y="7670"/>
                </a:lnTo>
                <a:lnTo>
                  <a:pt x="0" y="174828"/>
                </a:lnTo>
                <a:lnTo>
                  <a:pt x="7683" y="182511"/>
                </a:lnTo>
                <a:lnTo>
                  <a:pt x="17157" y="182511"/>
                </a:lnTo>
                <a:lnTo>
                  <a:pt x="26619" y="182511"/>
                </a:lnTo>
                <a:lnTo>
                  <a:pt x="34315" y="174828"/>
                </a:lnTo>
                <a:lnTo>
                  <a:pt x="34315" y="34302"/>
                </a:lnTo>
                <a:lnTo>
                  <a:pt x="252590" y="34302"/>
                </a:lnTo>
                <a:lnTo>
                  <a:pt x="260273" y="26631"/>
                </a:lnTo>
                <a:lnTo>
                  <a:pt x="260273" y="7670"/>
                </a:lnTo>
                <a:close/>
              </a:path>
              <a:path w="692784" h="970915">
                <a:moveTo>
                  <a:pt x="692188" y="530161"/>
                </a:moveTo>
                <a:lnTo>
                  <a:pt x="687044" y="504901"/>
                </a:lnTo>
                <a:lnTo>
                  <a:pt x="684657" y="501383"/>
                </a:lnTo>
                <a:lnTo>
                  <a:pt x="672973" y="484251"/>
                </a:lnTo>
                <a:lnTo>
                  <a:pt x="656005" y="472986"/>
                </a:lnTo>
                <a:lnTo>
                  <a:pt x="656005" y="530161"/>
                </a:lnTo>
                <a:lnTo>
                  <a:pt x="656005" y="677672"/>
                </a:lnTo>
                <a:lnTo>
                  <a:pt x="634555" y="754037"/>
                </a:lnTo>
                <a:lnTo>
                  <a:pt x="618820" y="815378"/>
                </a:lnTo>
                <a:lnTo>
                  <a:pt x="604558" y="878903"/>
                </a:lnTo>
                <a:lnTo>
                  <a:pt x="595363" y="934669"/>
                </a:lnTo>
                <a:lnTo>
                  <a:pt x="341096" y="934669"/>
                </a:lnTo>
                <a:lnTo>
                  <a:pt x="314325" y="858634"/>
                </a:lnTo>
                <a:lnTo>
                  <a:pt x="292747" y="806678"/>
                </a:lnTo>
                <a:lnTo>
                  <a:pt x="266484" y="752678"/>
                </a:lnTo>
                <a:lnTo>
                  <a:pt x="236093" y="702106"/>
                </a:lnTo>
                <a:lnTo>
                  <a:pt x="202184" y="660387"/>
                </a:lnTo>
                <a:lnTo>
                  <a:pt x="187807" y="639826"/>
                </a:lnTo>
                <a:lnTo>
                  <a:pt x="179260" y="613638"/>
                </a:lnTo>
                <a:lnTo>
                  <a:pt x="177736" y="587921"/>
                </a:lnTo>
                <a:lnTo>
                  <a:pt x="184416" y="568782"/>
                </a:lnTo>
                <a:lnTo>
                  <a:pt x="197688" y="562038"/>
                </a:lnTo>
                <a:lnTo>
                  <a:pt x="218338" y="564197"/>
                </a:lnTo>
                <a:lnTo>
                  <a:pt x="245173" y="574827"/>
                </a:lnTo>
                <a:lnTo>
                  <a:pt x="276974" y="593534"/>
                </a:lnTo>
                <a:lnTo>
                  <a:pt x="276974" y="680529"/>
                </a:lnTo>
                <a:lnTo>
                  <a:pt x="278396" y="687578"/>
                </a:lnTo>
                <a:lnTo>
                  <a:pt x="282270" y="693331"/>
                </a:lnTo>
                <a:lnTo>
                  <a:pt x="288010" y="697204"/>
                </a:lnTo>
                <a:lnTo>
                  <a:pt x="295059" y="698627"/>
                </a:lnTo>
                <a:lnTo>
                  <a:pt x="302094" y="697204"/>
                </a:lnTo>
                <a:lnTo>
                  <a:pt x="307848" y="693331"/>
                </a:lnTo>
                <a:lnTo>
                  <a:pt x="311721" y="687578"/>
                </a:lnTo>
                <a:lnTo>
                  <a:pt x="313143" y="680529"/>
                </a:lnTo>
                <a:lnTo>
                  <a:pt x="313143" y="562038"/>
                </a:lnTo>
                <a:lnTo>
                  <a:pt x="313143" y="550760"/>
                </a:lnTo>
                <a:lnTo>
                  <a:pt x="313143" y="277799"/>
                </a:lnTo>
                <a:lnTo>
                  <a:pt x="315429" y="266560"/>
                </a:lnTo>
                <a:lnTo>
                  <a:pt x="321703" y="257365"/>
                </a:lnTo>
                <a:lnTo>
                  <a:pt x="331139" y="251155"/>
                </a:lnTo>
                <a:lnTo>
                  <a:pt x="342887" y="248881"/>
                </a:lnTo>
                <a:lnTo>
                  <a:pt x="354063" y="251155"/>
                </a:lnTo>
                <a:lnTo>
                  <a:pt x="363220" y="257365"/>
                </a:lnTo>
                <a:lnTo>
                  <a:pt x="369392" y="266560"/>
                </a:lnTo>
                <a:lnTo>
                  <a:pt x="371652" y="277799"/>
                </a:lnTo>
                <a:lnTo>
                  <a:pt x="371652" y="540143"/>
                </a:lnTo>
                <a:lnTo>
                  <a:pt x="373075" y="547192"/>
                </a:lnTo>
                <a:lnTo>
                  <a:pt x="376948" y="552945"/>
                </a:lnTo>
                <a:lnTo>
                  <a:pt x="382701" y="556818"/>
                </a:lnTo>
                <a:lnTo>
                  <a:pt x="389737" y="558241"/>
                </a:lnTo>
                <a:lnTo>
                  <a:pt x="396773" y="556818"/>
                </a:lnTo>
                <a:lnTo>
                  <a:pt x="402526" y="552945"/>
                </a:lnTo>
                <a:lnTo>
                  <a:pt x="406412" y="547192"/>
                </a:lnTo>
                <a:lnTo>
                  <a:pt x="407835" y="540143"/>
                </a:lnTo>
                <a:lnTo>
                  <a:pt x="407835" y="446646"/>
                </a:lnTo>
                <a:lnTo>
                  <a:pt x="410108" y="435444"/>
                </a:lnTo>
                <a:lnTo>
                  <a:pt x="416394" y="426300"/>
                </a:lnTo>
                <a:lnTo>
                  <a:pt x="425818" y="420128"/>
                </a:lnTo>
                <a:lnTo>
                  <a:pt x="437578" y="417855"/>
                </a:lnTo>
                <a:lnTo>
                  <a:pt x="448754" y="420128"/>
                </a:lnTo>
                <a:lnTo>
                  <a:pt x="457898" y="426300"/>
                </a:lnTo>
                <a:lnTo>
                  <a:pt x="464083" y="435444"/>
                </a:lnTo>
                <a:lnTo>
                  <a:pt x="466344" y="446646"/>
                </a:lnTo>
                <a:lnTo>
                  <a:pt x="466344" y="560832"/>
                </a:lnTo>
                <a:lnTo>
                  <a:pt x="467766" y="567867"/>
                </a:lnTo>
                <a:lnTo>
                  <a:pt x="471639" y="573620"/>
                </a:lnTo>
                <a:lnTo>
                  <a:pt x="477393" y="577494"/>
                </a:lnTo>
                <a:lnTo>
                  <a:pt x="484428" y="578916"/>
                </a:lnTo>
                <a:lnTo>
                  <a:pt x="491477" y="577494"/>
                </a:lnTo>
                <a:lnTo>
                  <a:pt x="497217" y="573620"/>
                </a:lnTo>
                <a:lnTo>
                  <a:pt x="501103" y="567867"/>
                </a:lnTo>
                <a:lnTo>
                  <a:pt x="502526" y="560832"/>
                </a:lnTo>
                <a:lnTo>
                  <a:pt x="502526" y="487997"/>
                </a:lnTo>
                <a:lnTo>
                  <a:pt x="504812" y="476796"/>
                </a:lnTo>
                <a:lnTo>
                  <a:pt x="511124" y="467652"/>
                </a:lnTo>
                <a:lnTo>
                  <a:pt x="520598" y="461479"/>
                </a:lnTo>
                <a:lnTo>
                  <a:pt x="532396" y="459206"/>
                </a:lnTo>
                <a:lnTo>
                  <a:pt x="543585" y="461479"/>
                </a:lnTo>
                <a:lnTo>
                  <a:pt x="552729" y="467652"/>
                </a:lnTo>
                <a:lnTo>
                  <a:pt x="558901" y="476796"/>
                </a:lnTo>
                <a:lnTo>
                  <a:pt x="561174" y="487997"/>
                </a:lnTo>
                <a:lnTo>
                  <a:pt x="561174" y="583768"/>
                </a:lnTo>
                <a:lnTo>
                  <a:pt x="562597" y="590816"/>
                </a:lnTo>
                <a:lnTo>
                  <a:pt x="566470" y="596569"/>
                </a:lnTo>
                <a:lnTo>
                  <a:pt x="572223" y="600443"/>
                </a:lnTo>
                <a:lnTo>
                  <a:pt x="579259" y="601865"/>
                </a:lnTo>
                <a:lnTo>
                  <a:pt x="586295" y="600443"/>
                </a:lnTo>
                <a:lnTo>
                  <a:pt x="592048" y="596569"/>
                </a:lnTo>
                <a:lnTo>
                  <a:pt x="595922" y="590816"/>
                </a:lnTo>
                <a:lnTo>
                  <a:pt x="597344" y="583768"/>
                </a:lnTo>
                <a:lnTo>
                  <a:pt x="597344" y="530161"/>
                </a:lnTo>
                <a:lnTo>
                  <a:pt x="599630" y="518972"/>
                </a:lnTo>
                <a:lnTo>
                  <a:pt x="605904" y="509828"/>
                </a:lnTo>
                <a:lnTo>
                  <a:pt x="615340" y="503656"/>
                </a:lnTo>
                <a:lnTo>
                  <a:pt x="627087" y="501383"/>
                </a:lnTo>
                <a:lnTo>
                  <a:pt x="638327" y="503656"/>
                </a:lnTo>
                <a:lnTo>
                  <a:pt x="647522" y="509828"/>
                </a:lnTo>
                <a:lnTo>
                  <a:pt x="653732" y="518972"/>
                </a:lnTo>
                <a:lnTo>
                  <a:pt x="656005" y="530161"/>
                </a:lnTo>
                <a:lnTo>
                  <a:pt x="656005" y="472986"/>
                </a:lnTo>
                <a:lnTo>
                  <a:pt x="651992" y="470319"/>
                </a:lnTo>
                <a:lnTo>
                  <a:pt x="626122" y="465213"/>
                </a:lnTo>
                <a:lnTo>
                  <a:pt x="617956" y="465721"/>
                </a:lnTo>
                <a:lnTo>
                  <a:pt x="610082" y="467220"/>
                </a:lnTo>
                <a:lnTo>
                  <a:pt x="602589" y="469633"/>
                </a:lnTo>
                <a:lnTo>
                  <a:pt x="595515" y="472909"/>
                </a:lnTo>
                <a:lnTo>
                  <a:pt x="589661" y="459206"/>
                </a:lnTo>
                <a:lnTo>
                  <a:pt x="587032" y="453072"/>
                </a:lnTo>
                <a:lnTo>
                  <a:pt x="572693" y="437261"/>
                </a:lnTo>
                <a:lnTo>
                  <a:pt x="561073" y="430860"/>
                </a:lnTo>
                <a:lnTo>
                  <a:pt x="553745" y="426808"/>
                </a:lnTo>
                <a:lnTo>
                  <a:pt x="531431" y="423037"/>
                </a:lnTo>
                <a:lnTo>
                  <a:pt x="523176" y="423557"/>
                </a:lnTo>
                <a:lnTo>
                  <a:pt x="515213" y="425069"/>
                </a:lnTo>
                <a:lnTo>
                  <a:pt x="507631" y="427520"/>
                </a:lnTo>
                <a:lnTo>
                  <a:pt x="500494" y="430860"/>
                </a:lnTo>
                <a:lnTo>
                  <a:pt x="494792" y="417855"/>
                </a:lnTo>
                <a:lnTo>
                  <a:pt x="491909" y="411264"/>
                </a:lnTo>
                <a:lnTo>
                  <a:pt x="477583" y="395681"/>
                </a:lnTo>
                <a:lnTo>
                  <a:pt x="464413" y="388493"/>
                </a:lnTo>
                <a:lnTo>
                  <a:pt x="458749" y="385394"/>
                </a:lnTo>
                <a:lnTo>
                  <a:pt x="436613" y="381673"/>
                </a:lnTo>
                <a:lnTo>
                  <a:pt x="428967" y="382130"/>
                </a:lnTo>
                <a:lnTo>
                  <a:pt x="421601" y="383463"/>
                </a:lnTo>
                <a:lnTo>
                  <a:pt x="414540" y="385610"/>
                </a:lnTo>
                <a:lnTo>
                  <a:pt x="407835" y="388493"/>
                </a:lnTo>
                <a:lnTo>
                  <a:pt x="407835" y="277799"/>
                </a:lnTo>
                <a:lnTo>
                  <a:pt x="388670" y="231787"/>
                </a:lnTo>
                <a:lnTo>
                  <a:pt x="341909" y="212699"/>
                </a:lnTo>
                <a:lnTo>
                  <a:pt x="316661" y="217830"/>
                </a:lnTo>
                <a:lnTo>
                  <a:pt x="296011" y="231787"/>
                </a:lnTo>
                <a:lnTo>
                  <a:pt x="282079" y="252488"/>
                </a:lnTo>
                <a:lnTo>
                  <a:pt x="276974" y="277799"/>
                </a:lnTo>
                <a:lnTo>
                  <a:pt x="276974" y="550760"/>
                </a:lnTo>
                <a:lnTo>
                  <a:pt x="231419" y="530161"/>
                </a:lnTo>
                <a:lnTo>
                  <a:pt x="197116" y="525449"/>
                </a:lnTo>
                <a:lnTo>
                  <a:pt x="172631" y="532244"/>
                </a:lnTo>
                <a:lnTo>
                  <a:pt x="156298" y="546023"/>
                </a:lnTo>
                <a:lnTo>
                  <a:pt x="142328" y="579018"/>
                </a:lnTo>
                <a:lnTo>
                  <a:pt x="142925" y="613638"/>
                </a:lnTo>
                <a:lnTo>
                  <a:pt x="143002" y="618274"/>
                </a:lnTo>
                <a:lnTo>
                  <a:pt x="155524" y="656501"/>
                </a:lnTo>
                <a:lnTo>
                  <a:pt x="177101" y="686435"/>
                </a:lnTo>
                <a:lnTo>
                  <a:pt x="212991" y="732459"/>
                </a:lnTo>
                <a:lnTo>
                  <a:pt x="244881" y="789724"/>
                </a:lnTo>
                <a:lnTo>
                  <a:pt x="271665" y="849553"/>
                </a:lnTo>
                <a:lnTo>
                  <a:pt x="292176" y="903122"/>
                </a:lnTo>
                <a:lnTo>
                  <a:pt x="305498" y="942276"/>
                </a:lnTo>
                <a:lnTo>
                  <a:pt x="312623" y="965555"/>
                </a:lnTo>
                <a:lnTo>
                  <a:pt x="319697" y="970851"/>
                </a:lnTo>
                <a:lnTo>
                  <a:pt x="621677" y="970851"/>
                </a:lnTo>
                <a:lnTo>
                  <a:pt x="629627" y="963244"/>
                </a:lnTo>
                <a:lnTo>
                  <a:pt x="630059" y="953579"/>
                </a:lnTo>
                <a:lnTo>
                  <a:pt x="632637" y="934669"/>
                </a:lnTo>
                <a:lnTo>
                  <a:pt x="652907" y="828433"/>
                </a:lnTo>
                <a:lnTo>
                  <a:pt x="670483" y="759891"/>
                </a:lnTo>
                <a:lnTo>
                  <a:pt x="685076" y="707339"/>
                </a:lnTo>
                <a:lnTo>
                  <a:pt x="691349" y="685711"/>
                </a:lnTo>
                <a:lnTo>
                  <a:pt x="691680" y="684517"/>
                </a:lnTo>
                <a:lnTo>
                  <a:pt x="691883" y="683463"/>
                </a:lnTo>
                <a:lnTo>
                  <a:pt x="692010" y="682205"/>
                </a:lnTo>
                <a:lnTo>
                  <a:pt x="692124" y="613638"/>
                </a:lnTo>
                <a:lnTo>
                  <a:pt x="692188" y="530161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" name="object 135"/>
          <p:cNvGrpSpPr/>
          <p:nvPr/>
        </p:nvGrpSpPr>
        <p:grpSpPr>
          <a:xfrm>
            <a:off x="7704030" y="4627748"/>
            <a:ext cx="786130" cy="669925"/>
            <a:chOff x="7704030" y="4627748"/>
            <a:chExt cx="786130" cy="669925"/>
          </a:xfrm>
        </p:grpSpPr>
        <p:pic>
          <p:nvPicPr>
            <p:cNvPr id="136" name="object 13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995509" y="5094847"/>
              <a:ext cx="202695" cy="202684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7704023" y="4627759"/>
              <a:ext cx="786130" cy="426084"/>
            </a:xfrm>
            <a:custGeom>
              <a:avLst/>
              <a:gdLst/>
              <a:ahLst/>
              <a:cxnLst/>
              <a:rect l="l" t="t" r="r" b="b"/>
              <a:pathLst>
                <a:path w="786129" h="426085">
                  <a:moveTo>
                    <a:pt x="575119" y="405904"/>
                  </a:moveTo>
                  <a:lnTo>
                    <a:pt x="531291" y="360641"/>
                  </a:lnTo>
                  <a:lnTo>
                    <a:pt x="488467" y="337743"/>
                  </a:lnTo>
                  <a:lnTo>
                    <a:pt x="441947" y="323684"/>
                  </a:lnTo>
                  <a:lnTo>
                    <a:pt x="392849" y="318897"/>
                  </a:lnTo>
                  <a:lnTo>
                    <a:pt x="343725" y="323684"/>
                  </a:lnTo>
                  <a:lnTo>
                    <a:pt x="297205" y="337743"/>
                  </a:lnTo>
                  <a:lnTo>
                    <a:pt x="254381" y="360641"/>
                  </a:lnTo>
                  <a:lnTo>
                    <a:pt x="216319" y="391934"/>
                  </a:lnTo>
                  <a:lnTo>
                    <a:pt x="210540" y="405904"/>
                  </a:lnTo>
                  <a:lnTo>
                    <a:pt x="211988" y="413334"/>
                  </a:lnTo>
                  <a:lnTo>
                    <a:pt x="216319" y="419849"/>
                  </a:lnTo>
                  <a:lnTo>
                    <a:pt x="222859" y="424192"/>
                  </a:lnTo>
                  <a:lnTo>
                    <a:pt x="230289" y="425640"/>
                  </a:lnTo>
                  <a:lnTo>
                    <a:pt x="237718" y="424192"/>
                  </a:lnTo>
                  <a:lnTo>
                    <a:pt x="244246" y="419849"/>
                  </a:lnTo>
                  <a:lnTo>
                    <a:pt x="276288" y="393534"/>
                  </a:lnTo>
                  <a:lnTo>
                    <a:pt x="312331" y="374256"/>
                  </a:lnTo>
                  <a:lnTo>
                    <a:pt x="351485" y="362419"/>
                  </a:lnTo>
                  <a:lnTo>
                    <a:pt x="392849" y="358394"/>
                  </a:lnTo>
                  <a:lnTo>
                    <a:pt x="434187" y="362419"/>
                  </a:lnTo>
                  <a:lnTo>
                    <a:pt x="473329" y="374256"/>
                  </a:lnTo>
                  <a:lnTo>
                    <a:pt x="509371" y="393534"/>
                  </a:lnTo>
                  <a:lnTo>
                    <a:pt x="541401" y="419849"/>
                  </a:lnTo>
                  <a:lnTo>
                    <a:pt x="545261" y="423710"/>
                  </a:lnTo>
                  <a:lnTo>
                    <a:pt x="550329" y="425640"/>
                  </a:lnTo>
                  <a:lnTo>
                    <a:pt x="555371" y="425640"/>
                  </a:lnTo>
                  <a:lnTo>
                    <a:pt x="560425" y="425640"/>
                  </a:lnTo>
                  <a:lnTo>
                    <a:pt x="565492" y="423710"/>
                  </a:lnTo>
                  <a:lnTo>
                    <a:pt x="569341" y="419849"/>
                  </a:lnTo>
                  <a:lnTo>
                    <a:pt x="573671" y="413334"/>
                  </a:lnTo>
                  <a:lnTo>
                    <a:pt x="575119" y="405904"/>
                  </a:lnTo>
                  <a:close/>
                </a:path>
                <a:path w="786129" h="426085">
                  <a:moveTo>
                    <a:pt x="676922" y="305358"/>
                  </a:moveTo>
                  <a:lnTo>
                    <a:pt x="634377" y="253746"/>
                  </a:lnTo>
                  <a:lnTo>
                    <a:pt x="592175" y="222491"/>
                  </a:lnTo>
                  <a:lnTo>
                    <a:pt x="546201" y="197624"/>
                  </a:lnTo>
                  <a:lnTo>
                    <a:pt x="497166" y="179438"/>
                  </a:lnTo>
                  <a:lnTo>
                    <a:pt x="445808" y="168300"/>
                  </a:lnTo>
                  <a:lnTo>
                    <a:pt x="392836" y="164503"/>
                  </a:lnTo>
                  <a:lnTo>
                    <a:pt x="339864" y="168300"/>
                  </a:lnTo>
                  <a:lnTo>
                    <a:pt x="288493" y="179438"/>
                  </a:lnTo>
                  <a:lnTo>
                    <a:pt x="239458" y="197624"/>
                  </a:lnTo>
                  <a:lnTo>
                    <a:pt x="193484" y="222491"/>
                  </a:lnTo>
                  <a:lnTo>
                    <a:pt x="151282" y="253746"/>
                  </a:lnTo>
                  <a:lnTo>
                    <a:pt x="113576" y="291033"/>
                  </a:lnTo>
                  <a:lnTo>
                    <a:pt x="108737" y="305358"/>
                  </a:lnTo>
                  <a:lnTo>
                    <a:pt x="110680" y="312674"/>
                  </a:lnTo>
                  <a:lnTo>
                    <a:pt x="115430" y="318909"/>
                  </a:lnTo>
                  <a:lnTo>
                    <a:pt x="122250" y="322808"/>
                  </a:lnTo>
                  <a:lnTo>
                    <a:pt x="129768" y="323761"/>
                  </a:lnTo>
                  <a:lnTo>
                    <a:pt x="137083" y="321830"/>
                  </a:lnTo>
                  <a:lnTo>
                    <a:pt x="143306" y="317055"/>
                  </a:lnTo>
                  <a:lnTo>
                    <a:pt x="176987" y="283730"/>
                  </a:lnTo>
                  <a:lnTo>
                    <a:pt x="214693" y="255816"/>
                  </a:lnTo>
                  <a:lnTo>
                    <a:pt x="255778" y="233591"/>
                  </a:lnTo>
                  <a:lnTo>
                    <a:pt x="299593" y="217347"/>
                  </a:lnTo>
                  <a:lnTo>
                    <a:pt x="345503" y="207391"/>
                  </a:lnTo>
                  <a:lnTo>
                    <a:pt x="392836" y="204012"/>
                  </a:lnTo>
                  <a:lnTo>
                    <a:pt x="440169" y="207391"/>
                  </a:lnTo>
                  <a:lnTo>
                    <a:pt x="486067" y="217347"/>
                  </a:lnTo>
                  <a:lnTo>
                    <a:pt x="529882" y="233591"/>
                  </a:lnTo>
                  <a:lnTo>
                    <a:pt x="570966" y="255816"/>
                  </a:lnTo>
                  <a:lnTo>
                    <a:pt x="608672" y="283730"/>
                  </a:lnTo>
                  <a:lnTo>
                    <a:pt x="642353" y="317055"/>
                  </a:lnTo>
                  <a:lnTo>
                    <a:pt x="646252" y="321525"/>
                  </a:lnTo>
                  <a:lnTo>
                    <a:pt x="651725" y="323799"/>
                  </a:lnTo>
                  <a:lnTo>
                    <a:pt x="657225" y="323799"/>
                  </a:lnTo>
                  <a:lnTo>
                    <a:pt x="661835" y="323799"/>
                  </a:lnTo>
                  <a:lnTo>
                    <a:pt x="666470" y="322199"/>
                  </a:lnTo>
                  <a:lnTo>
                    <a:pt x="670217" y="318909"/>
                  </a:lnTo>
                  <a:lnTo>
                    <a:pt x="674979" y="312674"/>
                  </a:lnTo>
                  <a:lnTo>
                    <a:pt x="676922" y="305358"/>
                  </a:lnTo>
                  <a:close/>
                </a:path>
                <a:path w="786129" h="426085">
                  <a:moveTo>
                    <a:pt x="785660" y="190754"/>
                  </a:moveTo>
                  <a:lnTo>
                    <a:pt x="747356" y="145884"/>
                  </a:lnTo>
                  <a:lnTo>
                    <a:pt x="710565" y="112839"/>
                  </a:lnTo>
                  <a:lnTo>
                    <a:pt x="671029" y="83743"/>
                  </a:lnTo>
                  <a:lnTo>
                    <a:pt x="629043" y="58750"/>
                  </a:lnTo>
                  <a:lnTo>
                    <a:pt x="584911" y="37973"/>
                  </a:lnTo>
                  <a:lnTo>
                    <a:pt x="538924" y="21564"/>
                  </a:lnTo>
                  <a:lnTo>
                    <a:pt x="491375" y="9677"/>
                  </a:lnTo>
                  <a:lnTo>
                    <a:pt x="442582" y="2438"/>
                  </a:lnTo>
                  <a:lnTo>
                    <a:pt x="392836" y="0"/>
                  </a:lnTo>
                  <a:lnTo>
                    <a:pt x="343090" y="2438"/>
                  </a:lnTo>
                  <a:lnTo>
                    <a:pt x="294297" y="9677"/>
                  </a:lnTo>
                  <a:lnTo>
                    <a:pt x="246748" y="21564"/>
                  </a:lnTo>
                  <a:lnTo>
                    <a:pt x="200761" y="37973"/>
                  </a:lnTo>
                  <a:lnTo>
                    <a:pt x="156629" y="58750"/>
                  </a:lnTo>
                  <a:lnTo>
                    <a:pt x="114630" y="83743"/>
                  </a:lnTo>
                  <a:lnTo>
                    <a:pt x="75095" y="112839"/>
                  </a:lnTo>
                  <a:lnTo>
                    <a:pt x="38303" y="145884"/>
                  </a:lnTo>
                  <a:lnTo>
                    <a:pt x="4559" y="182740"/>
                  </a:lnTo>
                  <a:lnTo>
                    <a:pt x="0" y="190754"/>
                  </a:lnTo>
                  <a:lnTo>
                    <a:pt x="0" y="195364"/>
                  </a:lnTo>
                  <a:lnTo>
                    <a:pt x="1549" y="203352"/>
                  </a:lnTo>
                  <a:lnTo>
                    <a:pt x="5778" y="209575"/>
                  </a:lnTo>
                  <a:lnTo>
                    <a:pt x="12065" y="213753"/>
                  </a:lnTo>
                  <a:lnTo>
                    <a:pt x="19748" y="215277"/>
                  </a:lnTo>
                  <a:lnTo>
                    <a:pt x="26289" y="215277"/>
                  </a:lnTo>
                  <a:lnTo>
                    <a:pt x="32105" y="212013"/>
                  </a:lnTo>
                  <a:lnTo>
                    <a:pt x="35699" y="207073"/>
                  </a:lnTo>
                  <a:lnTo>
                    <a:pt x="70878" y="169291"/>
                  </a:lnTo>
                  <a:lnTo>
                    <a:pt x="109537" y="135953"/>
                  </a:lnTo>
                  <a:lnTo>
                    <a:pt x="151295" y="107238"/>
                  </a:lnTo>
                  <a:lnTo>
                    <a:pt x="195745" y="83337"/>
                  </a:lnTo>
                  <a:lnTo>
                    <a:pt x="242519" y="64439"/>
                  </a:lnTo>
                  <a:lnTo>
                    <a:pt x="291223" y="50711"/>
                  </a:lnTo>
                  <a:lnTo>
                    <a:pt x="341452" y="42329"/>
                  </a:lnTo>
                  <a:lnTo>
                    <a:pt x="392836" y="39497"/>
                  </a:lnTo>
                  <a:lnTo>
                    <a:pt x="444055" y="42316"/>
                  </a:lnTo>
                  <a:lnTo>
                    <a:pt x="494144" y="50634"/>
                  </a:lnTo>
                  <a:lnTo>
                    <a:pt x="542709" y="64287"/>
                  </a:lnTo>
                  <a:lnTo>
                    <a:pt x="589356" y="83083"/>
                  </a:lnTo>
                  <a:lnTo>
                    <a:pt x="633704" y="106845"/>
                  </a:lnTo>
                  <a:lnTo>
                    <a:pt x="675386" y="135394"/>
                  </a:lnTo>
                  <a:lnTo>
                    <a:pt x="713994" y="168529"/>
                  </a:lnTo>
                  <a:lnTo>
                    <a:pt x="749147" y="206095"/>
                  </a:lnTo>
                  <a:lnTo>
                    <a:pt x="752640" y="211632"/>
                  </a:lnTo>
                  <a:lnTo>
                    <a:pt x="758837" y="215277"/>
                  </a:lnTo>
                  <a:lnTo>
                    <a:pt x="765911" y="215277"/>
                  </a:lnTo>
                  <a:lnTo>
                    <a:pt x="773595" y="213702"/>
                  </a:lnTo>
                  <a:lnTo>
                    <a:pt x="779881" y="209410"/>
                  </a:lnTo>
                  <a:lnTo>
                    <a:pt x="784110" y="203073"/>
                  </a:lnTo>
                  <a:lnTo>
                    <a:pt x="785660" y="195364"/>
                  </a:lnTo>
                  <a:lnTo>
                    <a:pt x="785660" y="190754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2213473" y="6100226"/>
            <a:ext cx="893444" cy="838200"/>
            <a:chOff x="2213473" y="6100226"/>
            <a:chExt cx="893444" cy="838200"/>
          </a:xfrm>
        </p:grpSpPr>
        <p:pic>
          <p:nvPicPr>
            <p:cNvPr id="139" name="object 13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537346" y="6281594"/>
              <a:ext cx="246275" cy="233678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2213473" y="6100226"/>
              <a:ext cx="893444" cy="838200"/>
            </a:xfrm>
            <a:custGeom>
              <a:avLst/>
              <a:gdLst/>
              <a:ahLst/>
              <a:cxnLst/>
              <a:rect l="l" t="t" r="r" b="b"/>
              <a:pathLst>
                <a:path w="893444" h="838200">
                  <a:moveTo>
                    <a:pt x="273511" y="449033"/>
                  </a:moveTo>
                  <a:lnTo>
                    <a:pt x="225725" y="449033"/>
                  </a:lnTo>
                  <a:lnTo>
                    <a:pt x="245572" y="468695"/>
                  </a:lnTo>
                  <a:lnTo>
                    <a:pt x="268562" y="486782"/>
                  </a:lnTo>
                  <a:lnTo>
                    <a:pt x="294905" y="503056"/>
                  </a:lnTo>
                  <a:lnTo>
                    <a:pt x="324811" y="517282"/>
                  </a:lnTo>
                  <a:lnTo>
                    <a:pt x="339386" y="531432"/>
                  </a:lnTo>
                  <a:lnTo>
                    <a:pt x="352443" y="556657"/>
                  </a:lnTo>
                  <a:lnTo>
                    <a:pt x="362788" y="589991"/>
                  </a:lnTo>
                  <a:lnTo>
                    <a:pt x="369229" y="628473"/>
                  </a:lnTo>
                  <a:lnTo>
                    <a:pt x="370697" y="661393"/>
                  </a:lnTo>
                  <a:lnTo>
                    <a:pt x="368338" y="690094"/>
                  </a:lnTo>
                  <a:lnTo>
                    <a:pt x="362493" y="712583"/>
                  </a:lnTo>
                  <a:lnTo>
                    <a:pt x="353501" y="726867"/>
                  </a:lnTo>
                  <a:lnTo>
                    <a:pt x="325108" y="743837"/>
                  </a:lnTo>
                  <a:lnTo>
                    <a:pt x="291718" y="769649"/>
                  </a:lnTo>
                  <a:lnTo>
                    <a:pt x="263919" y="797781"/>
                  </a:lnTo>
                  <a:lnTo>
                    <a:pt x="252300" y="821713"/>
                  </a:lnTo>
                  <a:lnTo>
                    <a:pt x="252300" y="830739"/>
                  </a:lnTo>
                  <a:lnTo>
                    <a:pt x="259619" y="838058"/>
                  </a:lnTo>
                  <a:lnTo>
                    <a:pt x="633797" y="838058"/>
                  </a:lnTo>
                  <a:lnTo>
                    <a:pt x="641116" y="830739"/>
                  </a:lnTo>
                  <a:lnTo>
                    <a:pt x="641116" y="821713"/>
                  </a:lnTo>
                  <a:lnTo>
                    <a:pt x="633180" y="805368"/>
                  </a:lnTo>
                  <a:lnTo>
                    <a:pt x="301168" y="805368"/>
                  </a:lnTo>
                  <a:lnTo>
                    <a:pt x="316580" y="791355"/>
                  </a:lnTo>
                  <a:lnTo>
                    <a:pt x="334181" y="777173"/>
                  </a:lnTo>
                  <a:lnTo>
                    <a:pt x="352111" y="764741"/>
                  </a:lnTo>
                  <a:lnTo>
                    <a:pt x="368506" y="755976"/>
                  </a:lnTo>
                  <a:lnTo>
                    <a:pt x="369805" y="755422"/>
                  </a:lnTo>
                  <a:lnTo>
                    <a:pt x="371040" y="754720"/>
                  </a:lnTo>
                  <a:lnTo>
                    <a:pt x="372140" y="753861"/>
                  </a:lnTo>
                  <a:lnTo>
                    <a:pt x="392604" y="725081"/>
                  </a:lnTo>
                  <a:lnTo>
                    <a:pt x="401609" y="687569"/>
                  </a:lnTo>
                  <a:lnTo>
                    <a:pt x="403279" y="651029"/>
                  </a:lnTo>
                  <a:lnTo>
                    <a:pt x="401741" y="625164"/>
                  </a:lnTo>
                  <a:lnTo>
                    <a:pt x="395020" y="584393"/>
                  </a:lnTo>
                  <a:lnTo>
                    <a:pt x="382523" y="543897"/>
                  </a:lnTo>
                  <a:lnTo>
                    <a:pt x="363877" y="509663"/>
                  </a:lnTo>
                  <a:lnTo>
                    <a:pt x="336769" y="486782"/>
                  </a:lnTo>
                  <a:lnTo>
                    <a:pt x="307269" y="472529"/>
                  </a:lnTo>
                  <a:lnTo>
                    <a:pt x="281142" y="455527"/>
                  </a:lnTo>
                  <a:lnTo>
                    <a:pt x="273511" y="449033"/>
                  </a:lnTo>
                  <a:close/>
                </a:path>
                <a:path w="893444" h="838200">
                  <a:moveTo>
                    <a:pt x="721471" y="108980"/>
                  </a:moveTo>
                  <a:lnTo>
                    <a:pt x="687837" y="108980"/>
                  </a:lnTo>
                  <a:lnTo>
                    <a:pt x="691265" y="121700"/>
                  </a:lnTo>
                  <a:lnTo>
                    <a:pt x="695183" y="138377"/>
                  </a:lnTo>
                  <a:lnTo>
                    <a:pt x="699135" y="158479"/>
                  </a:lnTo>
                  <a:lnTo>
                    <a:pt x="702664" y="181470"/>
                  </a:lnTo>
                  <a:lnTo>
                    <a:pt x="702381" y="183962"/>
                  </a:lnTo>
                  <a:lnTo>
                    <a:pt x="702695" y="186496"/>
                  </a:lnTo>
                  <a:lnTo>
                    <a:pt x="703575" y="188894"/>
                  </a:lnTo>
                  <a:lnTo>
                    <a:pt x="706373" y="228886"/>
                  </a:lnTo>
                  <a:lnTo>
                    <a:pt x="706442" y="234643"/>
                  </a:lnTo>
                  <a:lnTo>
                    <a:pt x="704967" y="277516"/>
                  </a:lnTo>
                  <a:lnTo>
                    <a:pt x="696917" y="324929"/>
                  </a:lnTo>
                  <a:lnTo>
                    <a:pt x="680498" y="371514"/>
                  </a:lnTo>
                  <a:lnTo>
                    <a:pt x="653806" y="415097"/>
                  </a:lnTo>
                  <a:lnTo>
                    <a:pt x="612278" y="455527"/>
                  </a:lnTo>
                  <a:lnTo>
                    <a:pt x="556647" y="486782"/>
                  </a:lnTo>
                  <a:lnTo>
                    <a:pt x="554720" y="487681"/>
                  </a:lnTo>
                  <a:lnTo>
                    <a:pt x="529546" y="509663"/>
                  </a:lnTo>
                  <a:lnTo>
                    <a:pt x="510896" y="543897"/>
                  </a:lnTo>
                  <a:lnTo>
                    <a:pt x="498397" y="584393"/>
                  </a:lnTo>
                  <a:lnTo>
                    <a:pt x="491675" y="625164"/>
                  </a:lnTo>
                  <a:lnTo>
                    <a:pt x="490137" y="651029"/>
                  </a:lnTo>
                  <a:lnTo>
                    <a:pt x="491806" y="687569"/>
                  </a:lnTo>
                  <a:lnTo>
                    <a:pt x="500810" y="725081"/>
                  </a:lnTo>
                  <a:lnTo>
                    <a:pt x="524910" y="755976"/>
                  </a:lnTo>
                  <a:lnTo>
                    <a:pt x="541305" y="764741"/>
                  </a:lnTo>
                  <a:lnTo>
                    <a:pt x="559235" y="777173"/>
                  </a:lnTo>
                  <a:lnTo>
                    <a:pt x="576836" y="791355"/>
                  </a:lnTo>
                  <a:lnTo>
                    <a:pt x="592248" y="805368"/>
                  </a:lnTo>
                  <a:lnTo>
                    <a:pt x="633180" y="805368"/>
                  </a:lnTo>
                  <a:lnTo>
                    <a:pt x="629497" y="797781"/>
                  </a:lnTo>
                  <a:lnTo>
                    <a:pt x="601698" y="769649"/>
                  </a:lnTo>
                  <a:lnTo>
                    <a:pt x="568308" y="743837"/>
                  </a:lnTo>
                  <a:lnTo>
                    <a:pt x="539915" y="726867"/>
                  </a:lnTo>
                  <a:lnTo>
                    <a:pt x="530922" y="712583"/>
                  </a:lnTo>
                  <a:lnTo>
                    <a:pt x="525077" y="690094"/>
                  </a:lnTo>
                  <a:lnTo>
                    <a:pt x="522719" y="661393"/>
                  </a:lnTo>
                  <a:lnTo>
                    <a:pt x="524187" y="628473"/>
                  </a:lnTo>
                  <a:lnTo>
                    <a:pt x="530627" y="589991"/>
                  </a:lnTo>
                  <a:lnTo>
                    <a:pt x="554025" y="531432"/>
                  </a:lnTo>
                  <a:lnTo>
                    <a:pt x="598517" y="503056"/>
                  </a:lnTo>
                  <a:lnTo>
                    <a:pt x="624864" y="486782"/>
                  </a:lnTo>
                  <a:lnTo>
                    <a:pt x="647855" y="468695"/>
                  </a:lnTo>
                  <a:lnTo>
                    <a:pt x="667701" y="449033"/>
                  </a:lnTo>
                  <a:lnTo>
                    <a:pt x="768404" y="449033"/>
                  </a:lnTo>
                  <a:lnTo>
                    <a:pt x="771764" y="447427"/>
                  </a:lnTo>
                  <a:lnTo>
                    <a:pt x="791059" y="434635"/>
                  </a:lnTo>
                  <a:lnTo>
                    <a:pt x="795232" y="430740"/>
                  </a:lnTo>
                  <a:lnTo>
                    <a:pt x="710065" y="430740"/>
                  </a:lnTo>
                  <a:lnTo>
                    <a:pt x="688046" y="423180"/>
                  </a:lnTo>
                  <a:lnTo>
                    <a:pt x="712720" y="377652"/>
                  </a:lnTo>
                  <a:lnTo>
                    <a:pt x="728183" y="329792"/>
                  </a:lnTo>
                  <a:lnTo>
                    <a:pt x="736068" y="281492"/>
                  </a:lnTo>
                  <a:lnTo>
                    <a:pt x="738008" y="234643"/>
                  </a:lnTo>
                  <a:lnTo>
                    <a:pt x="735636" y="191135"/>
                  </a:lnTo>
                  <a:lnTo>
                    <a:pt x="748670" y="182800"/>
                  </a:lnTo>
                  <a:lnTo>
                    <a:pt x="766721" y="173931"/>
                  </a:lnTo>
                  <a:lnTo>
                    <a:pt x="787503" y="167932"/>
                  </a:lnTo>
                  <a:lnTo>
                    <a:pt x="867391" y="167932"/>
                  </a:lnTo>
                  <a:lnTo>
                    <a:pt x="855067" y="155241"/>
                  </a:lnTo>
                  <a:lnTo>
                    <a:pt x="730989" y="155241"/>
                  </a:lnTo>
                  <a:lnTo>
                    <a:pt x="728718" y="142231"/>
                  </a:lnTo>
                  <a:lnTo>
                    <a:pt x="726169" y="129332"/>
                  </a:lnTo>
                  <a:lnTo>
                    <a:pt x="723741" y="118352"/>
                  </a:lnTo>
                  <a:lnTo>
                    <a:pt x="721471" y="108980"/>
                  </a:lnTo>
                  <a:close/>
                </a:path>
                <a:path w="893444" h="838200">
                  <a:moveTo>
                    <a:pt x="101535" y="134510"/>
                  </a:moveTo>
                  <a:lnTo>
                    <a:pt x="57737" y="142231"/>
                  </a:lnTo>
                  <a:lnTo>
                    <a:pt x="24596" y="169403"/>
                  </a:lnTo>
                  <a:lnTo>
                    <a:pt x="0" y="228886"/>
                  </a:lnTo>
                  <a:lnTo>
                    <a:pt x="2098" y="272635"/>
                  </a:lnTo>
                  <a:lnTo>
                    <a:pt x="15491" y="318193"/>
                  </a:lnTo>
                  <a:lnTo>
                    <a:pt x="38070" y="362452"/>
                  </a:lnTo>
                  <a:lnTo>
                    <a:pt x="67728" y="402302"/>
                  </a:lnTo>
                  <a:lnTo>
                    <a:pt x="102357" y="434635"/>
                  </a:lnTo>
                  <a:lnTo>
                    <a:pt x="140783" y="456569"/>
                  </a:lnTo>
                  <a:lnTo>
                    <a:pt x="177873" y="463881"/>
                  </a:lnTo>
                  <a:lnTo>
                    <a:pt x="190488" y="462952"/>
                  </a:lnTo>
                  <a:lnTo>
                    <a:pt x="202706" y="460167"/>
                  </a:lnTo>
                  <a:lnTo>
                    <a:pt x="214471" y="455527"/>
                  </a:lnTo>
                  <a:lnTo>
                    <a:pt x="225725" y="449033"/>
                  </a:lnTo>
                  <a:lnTo>
                    <a:pt x="273511" y="449033"/>
                  </a:lnTo>
                  <a:lnTo>
                    <a:pt x="258539" y="436213"/>
                  </a:lnTo>
                  <a:lnTo>
                    <a:pt x="253627" y="430740"/>
                  </a:lnTo>
                  <a:lnTo>
                    <a:pt x="183364" y="430740"/>
                  </a:lnTo>
                  <a:lnTo>
                    <a:pt x="140605" y="420564"/>
                  </a:lnTo>
                  <a:lnTo>
                    <a:pt x="87948" y="375232"/>
                  </a:lnTo>
                  <a:lnTo>
                    <a:pt x="59355" y="332921"/>
                  </a:lnTo>
                  <a:lnTo>
                    <a:pt x="39638" y="286955"/>
                  </a:lnTo>
                  <a:lnTo>
                    <a:pt x="32140" y="242661"/>
                  </a:lnTo>
                  <a:lnTo>
                    <a:pt x="40202" y="205365"/>
                  </a:lnTo>
                  <a:lnTo>
                    <a:pt x="49343" y="190831"/>
                  </a:lnTo>
                  <a:lnTo>
                    <a:pt x="59571" y="179792"/>
                  </a:lnTo>
                  <a:lnTo>
                    <a:pt x="70956" y="172181"/>
                  </a:lnTo>
                  <a:lnTo>
                    <a:pt x="83572" y="167932"/>
                  </a:lnTo>
                  <a:lnTo>
                    <a:pt x="192830" y="167932"/>
                  </a:lnTo>
                  <a:lnTo>
                    <a:pt x="194281" y="158479"/>
                  </a:lnTo>
                  <a:lnTo>
                    <a:pt x="194918" y="155241"/>
                  </a:lnTo>
                  <a:lnTo>
                    <a:pt x="162439" y="155241"/>
                  </a:lnTo>
                  <a:lnTo>
                    <a:pt x="145040" y="146236"/>
                  </a:lnTo>
                  <a:lnTo>
                    <a:pt x="124398" y="138656"/>
                  </a:lnTo>
                  <a:lnTo>
                    <a:pt x="101535" y="134510"/>
                  </a:lnTo>
                  <a:close/>
                </a:path>
                <a:path w="893444" h="838200">
                  <a:moveTo>
                    <a:pt x="768404" y="449033"/>
                  </a:moveTo>
                  <a:lnTo>
                    <a:pt x="667701" y="449033"/>
                  </a:lnTo>
                  <a:lnTo>
                    <a:pt x="678949" y="455527"/>
                  </a:lnTo>
                  <a:lnTo>
                    <a:pt x="690711" y="460167"/>
                  </a:lnTo>
                  <a:lnTo>
                    <a:pt x="702929" y="462952"/>
                  </a:lnTo>
                  <a:lnTo>
                    <a:pt x="715543" y="463881"/>
                  </a:lnTo>
                  <a:lnTo>
                    <a:pt x="733800" y="462056"/>
                  </a:lnTo>
                  <a:lnTo>
                    <a:pt x="752628" y="456569"/>
                  </a:lnTo>
                  <a:lnTo>
                    <a:pt x="768404" y="449033"/>
                  </a:lnTo>
                  <a:close/>
                </a:path>
                <a:path w="893444" h="838200">
                  <a:moveTo>
                    <a:pt x="192830" y="167932"/>
                  </a:moveTo>
                  <a:lnTo>
                    <a:pt x="106023" y="167932"/>
                  </a:lnTo>
                  <a:lnTo>
                    <a:pt x="126845" y="173931"/>
                  </a:lnTo>
                  <a:lnTo>
                    <a:pt x="144853" y="182800"/>
                  </a:lnTo>
                  <a:lnTo>
                    <a:pt x="157356" y="190831"/>
                  </a:lnTo>
                  <a:lnTo>
                    <a:pt x="157778" y="191135"/>
                  </a:lnTo>
                  <a:lnTo>
                    <a:pt x="155413" y="234643"/>
                  </a:lnTo>
                  <a:lnTo>
                    <a:pt x="157356" y="281492"/>
                  </a:lnTo>
                  <a:lnTo>
                    <a:pt x="165241" y="329792"/>
                  </a:lnTo>
                  <a:lnTo>
                    <a:pt x="180701" y="377652"/>
                  </a:lnTo>
                  <a:lnTo>
                    <a:pt x="205370" y="423180"/>
                  </a:lnTo>
                  <a:lnTo>
                    <a:pt x="183364" y="430740"/>
                  </a:lnTo>
                  <a:lnTo>
                    <a:pt x="253627" y="430740"/>
                  </a:lnTo>
                  <a:lnTo>
                    <a:pt x="239756" y="415285"/>
                  </a:lnTo>
                  <a:lnTo>
                    <a:pt x="212918" y="371514"/>
                  </a:lnTo>
                  <a:lnTo>
                    <a:pt x="196500" y="324929"/>
                  </a:lnTo>
                  <a:lnTo>
                    <a:pt x="188451" y="277516"/>
                  </a:lnTo>
                  <a:lnTo>
                    <a:pt x="186979" y="234643"/>
                  </a:lnTo>
                  <a:lnTo>
                    <a:pt x="186870" y="231447"/>
                  </a:lnTo>
                  <a:lnTo>
                    <a:pt x="189695" y="191135"/>
                  </a:lnTo>
                  <a:lnTo>
                    <a:pt x="189771" y="190057"/>
                  </a:lnTo>
                  <a:lnTo>
                    <a:pt x="189852" y="188894"/>
                  </a:lnTo>
                  <a:lnTo>
                    <a:pt x="190732" y="186496"/>
                  </a:lnTo>
                  <a:lnTo>
                    <a:pt x="191035" y="183962"/>
                  </a:lnTo>
                  <a:lnTo>
                    <a:pt x="190752" y="181470"/>
                  </a:lnTo>
                  <a:lnTo>
                    <a:pt x="192830" y="167932"/>
                  </a:lnTo>
                  <a:close/>
                </a:path>
                <a:path w="893444" h="838200">
                  <a:moveTo>
                    <a:pt x="867391" y="167932"/>
                  </a:moveTo>
                  <a:lnTo>
                    <a:pt x="809812" y="167932"/>
                  </a:lnTo>
                  <a:lnTo>
                    <a:pt x="822450" y="172181"/>
                  </a:lnTo>
                  <a:lnTo>
                    <a:pt x="833841" y="179792"/>
                  </a:lnTo>
                  <a:lnTo>
                    <a:pt x="844071" y="190831"/>
                  </a:lnTo>
                  <a:lnTo>
                    <a:pt x="853214" y="205365"/>
                  </a:lnTo>
                  <a:lnTo>
                    <a:pt x="861280" y="242661"/>
                  </a:lnTo>
                  <a:lnTo>
                    <a:pt x="853782" y="286955"/>
                  </a:lnTo>
                  <a:lnTo>
                    <a:pt x="834064" y="332921"/>
                  </a:lnTo>
                  <a:lnTo>
                    <a:pt x="805469" y="375232"/>
                  </a:lnTo>
                  <a:lnTo>
                    <a:pt x="771342" y="408563"/>
                  </a:lnTo>
                  <a:lnTo>
                    <a:pt x="731964" y="428912"/>
                  </a:lnTo>
                  <a:lnTo>
                    <a:pt x="709999" y="430740"/>
                  </a:lnTo>
                  <a:lnTo>
                    <a:pt x="795232" y="430740"/>
                  </a:lnTo>
                  <a:lnTo>
                    <a:pt x="825692" y="402302"/>
                  </a:lnTo>
                  <a:lnTo>
                    <a:pt x="855351" y="362452"/>
                  </a:lnTo>
                  <a:lnTo>
                    <a:pt x="877929" y="318193"/>
                  </a:lnTo>
                  <a:lnTo>
                    <a:pt x="891320" y="272635"/>
                  </a:lnTo>
                  <a:lnTo>
                    <a:pt x="893295" y="231447"/>
                  </a:lnTo>
                  <a:lnTo>
                    <a:pt x="893417" y="228886"/>
                  </a:lnTo>
                  <a:lnTo>
                    <a:pt x="882114" y="190057"/>
                  </a:lnTo>
                  <a:lnTo>
                    <a:pt x="868820" y="169403"/>
                  </a:lnTo>
                  <a:lnTo>
                    <a:pt x="867391" y="167932"/>
                  </a:lnTo>
                  <a:close/>
                </a:path>
                <a:path w="893444" h="838200">
                  <a:moveTo>
                    <a:pt x="719061" y="0"/>
                  </a:moveTo>
                  <a:lnTo>
                    <a:pt x="174952" y="0"/>
                  </a:lnTo>
                  <a:lnTo>
                    <a:pt x="159016" y="3674"/>
                  </a:lnTo>
                  <a:lnTo>
                    <a:pt x="145987" y="13688"/>
                  </a:lnTo>
                  <a:lnTo>
                    <a:pt x="137195" y="28527"/>
                  </a:lnTo>
                  <a:lnTo>
                    <a:pt x="133969" y="46679"/>
                  </a:lnTo>
                  <a:lnTo>
                    <a:pt x="133969" y="62291"/>
                  </a:lnTo>
                  <a:lnTo>
                    <a:pt x="136925" y="79690"/>
                  </a:lnTo>
                  <a:lnTo>
                    <a:pt x="145020" y="94118"/>
                  </a:lnTo>
                  <a:lnTo>
                    <a:pt x="157094" y="104261"/>
                  </a:lnTo>
                  <a:lnTo>
                    <a:pt x="172126" y="108844"/>
                  </a:lnTo>
                  <a:lnTo>
                    <a:pt x="171979" y="108844"/>
                  </a:lnTo>
                  <a:lnTo>
                    <a:pt x="169679" y="118352"/>
                  </a:lnTo>
                  <a:lnTo>
                    <a:pt x="167256" y="129332"/>
                  </a:lnTo>
                  <a:lnTo>
                    <a:pt x="164810" y="141664"/>
                  </a:lnTo>
                  <a:lnTo>
                    <a:pt x="162439" y="155241"/>
                  </a:lnTo>
                  <a:lnTo>
                    <a:pt x="194918" y="155241"/>
                  </a:lnTo>
                  <a:lnTo>
                    <a:pt x="198178" y="138656"/>
                  </a:lnTo>
                  <a:lnTo>
                    <a:pt x="202151" y="121700"/>
                  </a:lnTo>
                  <a:lnTo>
                    <a:pt x="205579" y="108980"/>
                  </a:lnTo>
                  <a:lnTo>
                    <a:pt x="721471" y="108980"/>
                  </a:lnTo>
                  <a:lnTo>
                    <a:pt x="721438" y="108844"/>
                  </a:lnTo>
                  <a:lnTo>
                    <a:pt x="736536" y="104461"/>
                  </a:lnTo>
                  <a:lnTo>
                    <a:pt x="748804" y="94343"/>
                  </a:lnTo>
                  <a:lnTo>
                    <a:pt x="757042" y="79838"/>
                  </a:lnTo>
                  <a:lnTo>
                    <a:pt x="757651" y="76290"/>
                  </a:lnTo>
                  <a:lnTo>
                    <a:pt x="171120" y="76290"/>
                  </a:lnTo>
                  <a:lnTo>
                    <a:pt x="166659" y="70175"/>
                  </a:lnTo>
                  <a:lnTo>
                    <a:pt x="166659" y="38805"/>
                  </a:lnTo>
                  <a:lnTo>
                    <a:pt x="171120" y="32700"/>
                  </a:lnTo>
                  <a:lnTo>
                    <a:pt x="757569" y="32700"/>
                  </a:lnTo>
                  <a:lnTo>
                    <a:pt x="756827" y="28527"/>
                  </a:lnTo>
                  <a:lnTo>
                    <a:pt x="748031" y="13688"/>
                  </a:lnTo>
                  <a:lnTo>
                    <a:pt x="734999" y="3674"/>
                  </a:lnTo>
                  <a:lnTo>
                    <a:pt x="719061" y="0"/>
                  </a:lnTo>
                  <a:close/>
                </a:path>
                <a:path w="893444" h="838200">
                  <a:moveTo>
                    <a:pt x="791989" y="134510"/>
                  </a:moveTo>
                  <a:lnTo>
                    <a:pt x="791843" y="134510"/>
                  </a:lnTo>
                  <a:lnTo>
                    <a:pt x="768990" y="138656"/>
                  </a:lnTo>
                  <a:lnTo>
                    <a:pt x="748360" y="146236"/>
                  </a:lnTo>
                  <a:lnTo>
                    <a:pt x="730967" y="155241"/>
                  </a:lnTo>
                  <a:lnTo>
                    <a:pt x="855067" y="155241"/>
                  </a:lnTo>
                  <a:lnTo>
                    <a:pt x="853323" y="153445"/>
                  </a:lnTo>
                  <a:lnTo>
                    <a:pt x="835679" y="142231"/>
                  </a:lnTo>
                  <a:lnTo>
                    <a:pt x="815948" y="135807"/>
                  </a:lnTo>
                  <a:lnTo>
                    <a:pt x="791989" y="134510"/>
                  </a:lnTo>
                  <a:close/>
                </a:path>
                <a:path w="893444" h="838200">
                  <a:moveTo>
                    <a:pt x="757569" y="32700"/>
                  </a:moveTo>
                  <a:lnTo>
                    <a:pt x="722893" y="32700"/>
                  </a:lnTo>
                  <a:lnTo>
                    <a:pt x="727354" y="38805"/>
                  </a:lnTo>
                  <a:lnTo>
                    <a:pt x="727354" y="70175"/>
                  </a:lnTo>
                  <a:lnTo>
                    <a:pt x="722893" y="76290"/>
                  </a:lnTo>
                  <a:lnTo>
                    <a:pt x="757651" y="76290"/>
                  </a:lnTo>
                  <a:lnTo>
                    <a:pt x="760055" y="62291"/>
                  </a:lnTo>
                  <a:lnTo>
                    <a:pt x="760055" y="46679"/>
                  </a:lnTo>
                  <a:lnTo>
                    <a:pt x="757569" y="32700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1" name="object 141"/>
          <p:cNvSpPr/>
          <p:nvPr/>
        </p:nvSpPr>
        <p:spPr>
          <a:xfrm>
            <a:off x="10390624" y="9208678"/>
            <a:ext cx="849630" cy="848360"/>
          </a:xfrm>
          <a:custGeom>
            <a:avLst/>
            <a:gdLst/>
            <a:ahLst/>
            <a:cxnLst/>
            <a:rect l="l" t="t" r="r" b="b"/>
            <a:pathLst>
              <a:path w="849629" h="848359">
                <a:moveTo>
                  <a:pt x="424573" y="0"/>
                </a:moveTo>
                <a:lnTo>
                  <a:pt x="378377" y="2540"/>
                </a:lnTo>
                <a:lnTo>
                  <a:pt x="333605" y="10160"/>
                </a:lnTo>
                <a:lnTo>
                  <a:pt x="290520" y="21590"/>
                </a:lnTo>
                <a:lnTo>
                  <a:pt x="249381" y="38100"/>
                </a:lnTo>
                <a:lnTo>
                  <a:pt x="210450" y="58420"/>
                </a:lnTo>
                <a:lnTo>
                  <a:pt x="173988" y="81280"/>
                </a:lnTo>
                <a:lnTo>
                  <a:pt x="140256" y="109220"/>
                </a:lnTo>
                <a:lnTo>
                  <a:pt x="109515" y="139700"/>
                </a:lnTo>
                <a:lnTo>
                  <a:pt x="82026" y="173990"/>
                </a:lnTo>
                <a:lnTo>
                  <a:pt x="58050" y="210820"/>
                </a:lnTo>
                <a:lnTo>
                  <a:pt x="37848" y="248920"/>
                </a:lnTo>
                <a:lnTo>
                  <a:pt x="21681" y="290830"/>
                </a:lnTo>
                <a:lnTo>
                  <a:pt x="9810" y="334010"/>
                </a:lnTo>
                <a:lnTo>
                  <a:pt x="2496" y="378460"/>
                </a:lnTo>
                <a:lnTo>
                  <a:pt x="0" y="424180"/>
                </a:lnTo>
                <a:lnTo>
                  <a:pt x="2496" y="471170"/>
                </a:lnTo>
                <a:lnTo>
                  <a:pt x="9810" y="515620"/>
                </a:lnTo>
                <a:lnTo>
                  <a:pt x="21681" y="558800"/>
                </a:lnTo>
                <a:lnTo>
                  <a:pt x="37848" y="599440"/>
                </a:lnTo>
                <a:lnTo>
                  <a:pt x="58050" y="638810"/>
                </a:lnTo>
                <a:lnTo>
                  <a:pt x="82026" y="675640"/>
                </a:lnTo>
                <a:lnTo>
                  <a:pt x="109515" y="708660"/>
                </a:lnTo>
                <a:lnTo>
                  <a:pt x="140256" y="739140"/>
                </a:lnTo>
                <a:lnTo>
                  <a:pt x="173988" y="767080"/>
                </a:lnTo>
                <a:lnTo>
                  <a:pt x="210450" y="791210"/>
                </a:lnTo>
                <a:lnTo>
                  <a:pt x="249381" y="811530"/>
                </a:lnTo>
                <a:lnTo>
                  <a:pt x="290520" y="826770"/>
                </a:lnTo>
                <a:lnTo>
                  <a:pt x="333605" y="839470"/>
                </a:lnTo>
                <a:lnTo>
                  <a:pt x="378377" y="847090"/>
                </a:lnTo>
                <a:lnTo>
                  <a:pt x="424573" y="848360"/>
                </a:lnTo>
                <a:lnTo>
                  <a:pt x="470769" y="847090"/>
                </a:lnTo>
                <a:lnTo>
                  <a:pt x="515541" y="839470"/>
                </a:lnTo>
                <a:lnTo>
                  <a:pt x="558626" y="826770"/>
                </a:lnTo>
                <a:lnTo>
                  <a:pt x="582624" y="817880"/>
                </a:lnTo>
                <a:lnTo>
                  <a:pt x="407788" y="817880"/>
                </a:lnTo>
                <a:lnTo>
                  <a:pt x="398993" y="816610"/>
                </a:lnTo>
                <a:lnTo>
                  <a:pt x="390888" y="816610"/>
                </a:lnTo>
                <a:lnTo>
                  <a:pt x="382574" y="815340"/>
                </a:lnTo>
                <a:lnTo>
                  <a:pt x="365722" y="802640"/>
                </a:lnTo>
                <a:lnTo>
                  <a:pt x="314681" y="802640"/>
                </a:lnTo>
                <a:lnTo>
                  <a:pt x="272095" y="787400"/>
                </a:lnTo>
                <a:lnTo>
                  <a:pt x="231735" y="767080"/>
                </a:lnTo>
                <a:lnTo>
                  <a:pt x="193936" y="742950"/>
                </a:lnTo>
                <a:lnTo>
                  <a:pt x="159032" y="713740"/>
                </a:lnTo>
                <a:lnTo>
                  <a:pt x="127357" y="681990"/>
                </a:lnTo>
                <a:lnTo>
                  <a:pt x="126205" y="680720"/>
                </a:lnTo>
                <a:lnTo>
                  <a:pt x="129535" y="679450"/>
                </a:lnTo>
                <a:lnTo>
                  <a:pt x="182820" y="664210"/>
                </a:lnTo>
                <a:lnTo>
                  <a:pt x="209848" y="657860"/>
                </a:lnTo>
                <a:lnTo>
                  <a:pt x="223428" y="655320"/>
                </a:lnTo>
                <a:lnTo>
                  <a:pt x="106426" y="655320"/>
                </a:lnTo>
                <a:lnTo>
                  <a:pt x="105892" y="654050"/>
                </a:lnTo>
                <a:lnTo>
                  <a:pt x="81097" y="615950"/>
                </a:lnTo>
                <a:lnTo>
                  <a:pt x="61144" y="574040"/>
                </a:lnTo>
                <a:lnTo>
                  <a:pt x="46167" y="532130"/>
                </a:lnTo>
                <a:lnTo>
                  <a:pt x="36300" y="486410"/>
                </a:lnTo>
                <a:lnTo>
                  <a:pt x="31674" y="440690"/>
                </a:lnTo>
                <a:lnTo>
                  <a:pt x="31622" y="439420"/>
                </a:lnTo>
                <a:lnTo>
                  <a:pt x="848337" y="439420"/>
                </a:lnTo>
                <a:lnTo>
                  <a:pt x="849146" y="424180"/>
                </a:lnTo>
                <a:lnTo>
                  <a:pt x="848314" y="408940"/>
                </a:lnTo>
                <a:lnTo>
                  <a:pt x="31622" y="408940"/>
                </a:lnTo>
                <a:lnTo>
                  <a:pt x="31674" y="407670"/>
                </a:lnTo>
                <a:lnTo>
                  <a:pt x="36287" y="361950"/>
                </a:lnTo>
                <a:lnTo>
                  <a:pt x="46142" y="317500"/>
                </a:lnTo>
                <a:lnTo>
                  <a:pt x="61106" y="274320"/>
                </a:lnTo>
                <a:lnTo>
                  <a:pt x="81046" y="233680"/>
                </a:lnTo>
                <a:lnTo>
                  <a:pt x="105829" y="194310"/>
                </a:lnTo>
                <a:lnTo>
                  <a:pt x="106352" y="193040"/>
                </a:lnTo>
                <a:lnTo>
                  <a:pt x="222116" y="193040"/>
                </a:lnTo>
                <a:lnTo>
                  <a:pt x="209884" y="190500"/>
                </a:lnTo>
                <a:lnTo>
                  <a:pt x="155999" y="177800"/>
                </a:lnTo>
                <a:lnTo>
                  <a:pt x="129503" y="170180"/>
                </a:lnTo>
                <a:lnTo>
                  <a:pt x="126257" y="168910"/>
                </a:lnTo>
                <a:lnTo>
                  <a:pt x="159137" y="134620"/>
                </a:lnTo>
                <a:lnTo>
                  <a:pt x="194018" y="105410"/>
                </a:lnTo>
                <a:lnTo>
                  <a:pt x="231790" y="81280"/>
                </a:lnTo>
                <a:lnTo>
                  <a:pt x="272119" y="62230"/>
                </a:lnTo>
                <a:lnTo>
                  <a:pt x="314671" y="46990"/>
                </a:lnTo>
                <a:lnTo>
                  <a:pt x="318608" y="45720"/>
                </a:lnTo>
                <a:lnTo>
                  <a:pt x="366038" y="45720"/>
                </a:lnTo>
                <a:lnTo>
                  <a:pt x="383004" y="33020"/>
                </a:lnTo>
                <a:lnTo>
                  <a:pt x="390867" y="33020"/>
                </a:lnTo>
                <a:lnTo>
                  <a:pt x="398982" y="31750"/>
                </a:lnTo>
                <a:lnTo>
                  <a:pt x="583942" y="31750"/>
                </a:lnTo>
                <a:lnTo>
                  <a:pt x="558626" y="21590"/>
                </a:lnTo>
                <a:lnTo>
                  <a:pt x="515541" y="10160"/>
                </a:lnTo>
                <a:lnTo>
                  <a:pt x="470769" y="2540"/>
                </a:lnTo>
                <a:lnTo>
                  <a:pt x="424573" y="0"/>
                </a:lnTo>
                <a:close/>
              </a:path>
              <a:path w="849629" h="848359">
                <a:moveTo>
                  <a:pt x="440122" y="636270"/>
                </a:moveTo>
                <a:lnTo>
                  <a:pt x="409076" y="636270"/>
                </a:lnTo>
                <a:lnTo>
                  <a:pt x="409076" y="817880"/>
                </a:lnTo>
                <a:lnTo>
                  <a:pt x="440122" y="817880"/>
                </a:lnTo>
                <a:lnTo>
                  <a:pt x="440122" y="636270"/>
                </a:lnTo>
                <a:close/>
              </a:path>
              <a:path w="849629" h="848359">
                <a:moveTo>
                  <a:pt x="675640" y="636270"/>
                </a:moveTo>
                <a:lnTo>
                  <a:pt x="476892" y="636270"/>
                </a:lnTo>
                <a:lnTo>
                  <a:pt x="509396" y="638810"/>
                </a:lnTo>
                <a:lnTo>
                  <a:pt x="572966" y="646430"/>
                </a:lnTo>
                <a:lnTo>
                  <a:pt x="577458" y="646430"/>
                </a:lnTo>
                <a:lnTo>
                  <a:pt x="576118" y="651510"/>
                </a:lnTo>
                <a:lnTo>
                  <a:pt x="554030" y="708660"/>
                </a:lnTo>
                <a:lnTo>
                  <a:pt x="527905" y="755650"/>
                </a:lnTo>
                <a:lnTo>
                  <a:pt x="498372" y="791210"/>
                </a:lnTo>
                <a:lnTo>
                  <a:pt x="466059" y="815340"/>
                </a:lnTo>
                <a:lnTo>
                  <a:pt x="458237" y="816610"/>
                </a:lnTo>
                <a:lnTo>
                  <a:pt x="450174" y="816610"/>
                </a:lnTo>
                <a:lnTo>
                  <a:pt x="440122" y="817880"/>
                </a:lnTo>
                <a:lnTo>
                  <a:pt x="582624" y="817880"/>
                </a:lnTo>
                <a:lnTo>
                  <a:pt x="599765" y="811530"/>
                </a:lnTo>
                <a:lnTo>
                  <a:pt x="616797" y="802640"/>
                </a:lnTo>
                <a:lnTo>
                  <a:pt x="530706" y="802640"/>
                </a:lnTo>
                <a:lnTo>
                  <a:pt x="536287" y="796290"/>
                </a:lnTo>
                <a:lnTo>
                  <a:pt x="557147" y="768350"/>
                </a:lnTo>
                <a:lnTo>
                  <a:pt x="576182" y="734060"/>
                </a:lnTo>
                <a:lnTo>
                  <a:pt x="593146" y="697230"/>
                </a:lnTo>
                <a:lnTo>
                  <a:pt x="607793" y="655320"/>
                </a:lnTo>
                <a:lnTo>
                  <a:pt x="608850" y="652780"/>
                </a:lnTo>
                <a:lnTo>
                  <a:pt x="733365" y="652780"/>
                </a:lnTo>
                <a:lnTo>
                  <a:pt x="681744" y="637540"/>
                </a:lnTo>
                <a:lnTo>
                  <a:pt x="675640" y="636270"/>
                </a:lnTo>
                <a:close/>
              </a:path>
              <a:path w="849629" h="848359">
                <a:moveTo>
                  <a:pt x="273591" y="652780"/>
                </a:moveTo>
                <a:lnTo>
                  <a:pt x="240359" y="652780"/>
                </a:lnTo>
                <a:lnTo>
                  <a:pt x="241427" y="655320"/>
                </a:lnTo>
                <a:lnTo>
                  <a:pt x="256080" y="697230"/>
                </a:lnTo>
                <a:lnTo>
                  <a:pt x="273061" y="734060"/>
                </a:lnTo>
                <a:lnTo>
                  <a:pt x="292116" y="768350"/>
                </a:lnTo>
                <a:lnTo>
                  <a:pt x="312995" y="796290"/>
                </a:lnTo>
                <a:lnTo>
                  <a:pt x="318618" y="802640"/>
                </a:lnTo>
                <a:lnTo>
                  <a:pt x="365722" y="802640"/>
                </a:lnTo>
                <a:lnTo>
                  <a:pt x="350554" y="791210"/>
                </a:lnTo>
                <a:lnTo>
                  <a:pt x="321190" y="755650"/>
                </a:lnTo>
                <a:lnTo>
                  <a:pt x="295149" y="708660"/>
                </a:lnTo>
                <a:lnTo>
                  <a:pt x="273591" y="652780"/>
                </a:lnTo>
                <a:close/>
              </a:path>
              <a:path w="849629" h="848359">
                <a:moveTo>
                  <a:pt x="733365" y="652780"/>
                </a:moveTo>
                <a:lnTo>
                  <a:pt x="608850" y="652780"/>
                </a:lnTo>
                <a:lnTo>
                  <a:pt x="639254" y="657860"/>
                </a:lnTo>
                <a:lnTo>
                  <a:pt x="666309" y="664210"/>
                </a:lnTo>
                <a:lnTo>
                  <a:pt x="720051" y="679450"/>
                </a:lnTo>
                <a:lnTo>
                  <a:pt x="722941" y="680720"/>
                </a:lnTo>
                <a:lnTo>
                  <a:pt x="721820" y="681990"/>
                </a:lnTo>
                <a:lnTo>
                  <a:pt x="690171" y="713740"/>
                </a:lnTo>
                <a:lnTo>
                  <a:pt x="655293" y="742950"/>
                </a:lnTo>
                <a:lnTo>
                  <a:pt x="617522" y="767080"/>
                </a:lnTo>
                <a:lnTo>
                  <a:pt x="577194" y="787400"/>
                </a:lnTo>
                <a:lnTo>
                  <a:pt x="530706" y="802640"/>
                </a:lnTo>
                <a:lnTo>
                  <a:pt x="616797" y="802640"/>
                </a:lnTo>
                <a:lnTo>
                  <a:pt x="675157" y="767080"/>
                </a:lnTo>
                <a:lnTo>
                  <a:pt x="708889" y="739140"/>
                </a:lnTo>
                <a:lnTo>
                  <a:pt x="739631" y="708660"/>
                </a:lnTo>
                <a:lnTo>
                  <a:pt x="767120" y="675640"/>
                </a:lnTo>
                <a:lnTo>
                  <a:pt x="780348" y="655320"/>
                </a:lnTo>
                <a:lnTo>
                  <a:pt x="741914" y="655320"/>
                </a:lnTo>
                <a:lnTo>
                  <a:pt x="733365" y="652780"/>
                </a:lnTo>
                <a:close/>
              </a:path>
              <a:path w="849629" h="848359">
                <a:moveTo>
                  <a:pt x="240128" y="439420"/>
                </a:moveTo>
                <a:lnTo>
                  <a:pt x="209176" y="439420"/>
                </a:lnTo>
                <a:lnTo>
                  <a:pt x="209235" y="444500"/>
                </a:lnTo>
                <a:lnTo>
                  <a:pt x="211172" y="486410"/>
                </a:lnTo>
                <a:lnTo>
                  <a:pt x="211290" y="488950"/>
                </a:lnTo>
                <a:lnTo>
                  <a:pt x="211348" y="490220"/>
                </a:lnTo>
                <a:lnTo>
                  <a:pt x="215808" y="534670"/>
                </a:lnTo>
                <a:lnTo>
                  <a:pt x="222536" y="577850"/>
                </a:lnTo>
                <a:lnTo>
                  <a:pt x="231511" y="619760"/>
                </a:lnTo>
                <a:lnTo>
                  <a:pt x="232485" y="623570"/>
                </a:lnTo>
                <a:lnTo>
                  <a:pt x="228527" y="624840"/>
                </a:lnTo>
                <a:lnTo>
                  <a:pt x="167276" y="637540"/>
                </a:lnTo>
                <a:lnTo>
                  <a:pt x="107274" y="655320"/>
                </a:lnTo>
                <a:lnTo>
                  <a:pt x="223428" y="655320"/>
                </a:lnTo>
                <a:lnTo>
                  <a:pt x="237008" y="652780"/>
                </a:lnTo>
                <a:lnTo>
                  <a:pt x="273591" y="652780"/>
                </a:lnTo>
                <a:lnTo>
                  <a:pt x="273101" y="651510"/>
                </a:lnTo>
                <a:lnTo>
                  <a:pt x="271761" y="646430"/>
                </a:lnTo>
                <a:lnTo>
                  <a:pt x="276253" y="646430"/>
                </a:lnTo>
                <a:lnTo>
                  <a:pt x="339763" y="638810"/>
                </a:lnTo>
                <a:lnTo>
                  <a:pt x="372277" y="636270"/>
                </a:lnTo>
                <a:lnTo>
                  <a:pt x="675640" y="636270"/>
                </a:lnTo>
                <a:lnTo>
                  <a:pt x="620703" y="624840"/>
                </a:lnTo>
                <a:lnTo>
                  <a:pt x="616640" y="623570"/>
                </a:lnTo>
                <a:lnTo>
                  <a:pt x="617687" y="619760"/>
                </a:lnTo>
                <a:lnTo>
                  <a:pt x="617960" y="618490"/>
                </a:lnTo>
                <a:lnTo>
                  <a:pt x="263646" y="618490"/>
                </a:lnTo>
                <a:lnTo>
                  <a:pt x="262766" y="614680"/>
                </a:lnTo>
                <a:lnTo>
                  <a:pt x="253738" y="574040"/>
                </a:lnTo>
                <a:lnTo>
                  <a:pt x="246959" y="532130"/>
                </a:lnTo>
                <a:lnTo>
                  <a:pt x="242448" y="488950"/>
                </a:lnTo>
                <a:lnTo>
                  <a:pt x="240223" y="444500"/>
                </a:lnTo>
                <a:lnTo>
                  <a:pt x="240128" y="439420"/>
                </a:lnTo>
                <a:close/>
              </a:path>
              <a:path w="849629" h="848359">
                <a:moveTo>
                  <a:pt x="848337" y="439420"/>
                </a:moveTo>
                <a:lnTo>
                  <a:pt x="817524" y="439420"/>
                </a:lnTo>
                <a:lnTo>
                  <a:pt x="817472" y="440690"/>
                </a:lnTo>
                <a:lnTo>
                  <a:pt x="812849" y="486410"/>
                </a:lnTo>
                <a:lnTo>
                  <a:pt x="802987" y="532130"/>
                </a:lnTo>
                <a:lnTo>
                  <a:pt x="788018" y="574040"/>
                </a:lnTo>
                <a:lnTo>
                  <a:pt x="768074" y="615950"/>
                </a:lnTo>
                <a:lnTo>
                  <a:pt x="743286" y="654050"/>
                </a:lnTo>
                <a:lnTo>
                  <a:pt x="742762" y="655320"/>
                </a:lnTo>
                <a:lnTo>
                  <a:pt x="780348" y="655320"/>
                </a:lnTo>
                <a:lnTo>
                  <a:pt x="791096" y="638810"/>
                </a:lnTo>
                <a:lnTo>
                  <a:pt x="811298" y="599440"/>
                </a:lnTo>
                <a:lnTo>
                  <a:pt x="827465" y="558800"/>
                </a:lnTo>
                <a:lnTo>
                  <a:pt x="839336" y="515620"/>
                </a:lnTo>
                <a:lnTo>
                  <a:pt x="846650" y="471170"/>
                </a:lnTo>
                <a:lnTo>
                  <a:pt x="848269" y="440690"/>
                </a:lnTo>
                <a:lnTo>
                  <a:pt x="848337" y="439420"/>
                </a:lnTo>
                <a:close/>
              </a:path>
              <a:path w="849629" h="848359">
                <a:moveTo>
                  <a:pt x="443871" y="605790"/>
                </a:moveTo>
                <a:lnTo>
                  <a:pt x="405338" y="605790"/>
                </a:lnTo>
                <a:lnTo>
                  <a:pt x="370262" y="607060"/>
                </a:lnTo>
                <a:lnTo>
                  <a:pt x="335450" y="609600"/>
                </a:lnTo>
                <a:lnTo>
                  <a:pt x="301022" y="613410"/>
                </a:lnTo>
                <a:lnTo>
                  <a:pt x="267101" y="618490"/>
                </a:lnTo>
                <a:lnTo>
                  <a:pt x="582139" y="618490"/>
                </a:lnTo>
                <a:lnTo>
                  <a:pt x="548204" y="613410"/>
                </a:lnTo>
                <a:lnTo>
                  <a:pt x="513767" y="609600"/>
                </a:lnTo>
                <a:lnTo>
                  <a:pt x="478948" y="607060"/>
                </a:lnTo>
                <a:lnTo>
                  <a:pt x="443871" y="605790"/>
                </a:lnTo>
                <a:close/>
              </a:path>
              <a:path w="849629" h="848359">
                <a:moveTo>
                  <a:pt x="640032" y="439420"/>
                </a:moveTo>
                <a:lnTo>
                  <a:pt x="608986" y="439420"/>
                </a:lnTo>
                <a:lnTo>
                  <a:pt x="608986" y="444500"/>
                </a:lnTo>
                <a:lnTo>
                  <a:pt x="606761" y="488950"/>
                </a:lnTo>
                <a:lnTo>
                  <a:pt x="602249" y="532130"/>
                </a:lnTo>
                <a:lnTo>
                  <a:pt x="595470" y="574040"/>
                </a:lnTo>
                <a:lnTo>
                  <a:pt x="586442" y="614680"/>
                </a:lnTo>
                <a:lnTo>
                  <a:pt x="585573" y="618490"/>
                </a:lnTo>
                <a:lnTo>
                  <a:pt x="617960" y="618490"/>
                </a:lnTo>
                <a:lnTo>
                  <a:pt x="626674" y="577850"/>
                </a:lnTo>
                <a:lnTo>
                  <a:pt x="633407" y="534670"/>
                </a:lnTo>
                <a:lnTo>
                  <a:pt x="637866" y="490220"/>
                </a:lnTo>
                <a:lnTo>
                  <a:pt x="639974" y="444500"/>
                </a:lnTo>
                <a:lnTo>
                  <a:pt x="640032" y="439420"/>
                </a:lnTo>
                <a:close/>
              </a:path>
              <a:path w="849629" h="848359">
                <a:moveTo>
                  <a:pt x="440122" y="439420"/>
                </a:moveTo>
                <a:lnTo>
                  <a:pt x="409076" y="439420"/>
                </a:lnTo>
                <a:lnTo>
                  <a:pt x="409076" y="605790"/>
                </a:lnTo>
                <a:lnTo>
                  <a:pt x="440122" y="605790"/>
                </a:lnTo>
                <a:lnTo>
                  <a:pt x="440122" y="439420"/>
                </a:lnTo>
                <a:close/>
              </a:path>
              <a:path w="849629" h="848359">
                <a:moveTo>
                  <a:pt x="616735" y="224790"/>
                </a:moveTo>
                <a:lnTo>
                  <a:pt x="232474" y="224790"/>
                </a:lnTo>
                <a:lnTo>
                  <a:pt x="231511" y="228600"/>
                </a:lnTo>
                <a:lnTo>
                  <a:pt x="222496" y="270510"/>
                </a:lnTo>
                <a:lnTo>
                  <a:pt x="215757" y="313690"/>
                </a:lnTo>
                <a:lnTo>
                  <a:pt x="211311" y="359410"/>
                </a:lnTo>
                <a:lnTo>
                  <a:pt x="209176" y="405130"/>
                </a:lnTo>
                <a:lnTo>
                  <a:pt x="209176" y="408940"/>
                </a:lnTo>
                <a:lnTo>
                  <a:pt x="240128" y="408940"/>
                </a:lnTo>
                <a:lnTo>
                  <a:pt x="240223" y="405130"/>
                </a:lnTo>
                <a:lnTo>
                  <a:pt x="242386" y="361950"/>
                </a:lnTo>
                <a:lnTo>
                  <a:pt x="246963" y="316230"/>
                </a:lnTo>
                <a:lnTo>
                  <a:pt x="253743" y="274320"/>
                </a:lnTo>
                <a:lnTo>
                  <a:pt x="262766" y="233680"/>
                </a:lnTo>
                <a:lnTo>
                  <a:pt x="263646" y="229870"/>
                </a:lnTo>
                <a:lnTo>
                  <a:pt x="617961" y="229870"/>
                </a:lnTo>
                <a:lnTo>
                  <a:pt x="617687" y="228600"/>
                </a:lnTo>
                <a:lnTo>
                  <a:pt x="616735" y="224790"/>
                </a:lnTo>
                <a:close/>
              </a:path>
              <a:path w="849629" h="848359">
                <a:moveTo>
                  <a:pt x="440122" y="242570"/>
                </a:moveTo>
                <a:lnTo>
                  <a:pt x="409076" y="242570"/>
                </a:lnTo>
                <a:lnTo>
                  <a:pt x="409076" y="408940"/>
                </a:lnTo>
                <a:lnTo>
                  <a:pt x="440122" y="408940"/>
                </a:lnTo>
                <a:lnTo>
                  <a:pt x="440122" y="242570"/>
                </a:lnTo>
                <a:close/>
              </a:path>
              <a:path w="849629" h="848359">
                <a:moveTo>
                  <a:pt x="617961" y="229870"/>
                </a:moveTo>
                <a:lnTo>
                  <a:pt x="585573" y="229870"/>
                </a:lnTo>
                <a:lnTo>
                  <a:pt x="586442" y="233680"/>
                </a:lnTo>
                <a:lnTo>
                  <a:pt x="595470" y="274320"/>
                </a:lnTo>
                <a:lnTo>
                  <a:pt x="602249" y="317500"/>
                </a:lnTo>
                <a:lnTo>
                  <a:pt x="606761" y="360680"/>
                </a:lnTo>
                <a:lnTo>
                  <a:pt x="608986" y="405130"/>
                </a:lnTo>
                <a:lnTo>
                  <a:pt x="608986" y="408940"/>
                </a:lnTo>
                <a:lnTo>
                  <a:pt x="640032" y="408940"/>
                </a:lnTo>
                <a:lnTo>
                  <a:pt x="640032" y="405130"/>
                </a:lnTo>
                <a:lnTo>
                  <a:pt x="638020" y="361950"/>
                </a:lnTo>
                <a:lnTo>
                  <a:pt x="637902" y="359410"/>
                </a:lnTo>
                <a:lnTo>
                  <a:pt x="633454" y="313690"/>
                </a:lnTo>
                <a:lnTo>
                  <a:pt x="626709" y="270510"/>
                </a:lnTo>
                <a:lnTo>
                  <a:pt x="617961" y="229870"/>
                </a:lnTo>
                <a:close/>
              </a:path>
              <a:path w="849629" h="848359">
                <a:moveTo>
                  <a:pt x="779521" y="193040"/>
                </a:moveTo>
                <a:lnTo>
                  <a:pt x="742804" y="193040"/>
                </a:lnTo>
                <a:lnTo>
                  <a:pt x="743328" y="194310"/>
                </a:lnTo>
                <a:lnTo>
                  <a:pt x="768109" y="233680"/>
                </a:lnTo>
                <a:lnTo>
                  <a:pt x="788046" y="274320"/>
                </a:lnTo>
                <a:lnTo>
                  <a:pt x="803007" y="317500"/>
                </a:lnTo>
                <a:lnTo>
                  <a:pt x="812860" y="361950"/>
                </a:lnTo>
                <a:lnTo>
                  <a:pt x="817472" y="407670"/>
                </a:lnTo>
                <a:lnTo>
                  <a:pt x="817524" y="408940"/>
                </a:lnTo>
                <a:lnTo>
                  <a:pt x="848314" y="408940"/>
                </a:lnTo>
                <a:lnTo>
                  <a:pt x="839336" y="334010"/>
                </a:lnTo>
                <a:lnTo>
                  <a:pt x="827465" y="290830"/>
                </a:lnTo>
                <a:lnTo>
                  <a:pt x="811298" y="248920"/>
                </a:lnTo>
                <a:lnTo>
                  <a:pt x="791096" y="210820"/>
                </a:lnTo>
                <a:lnTo>
                  <a:pt x="779521" y="193040"/>
                </a:lnTo>
                <a:close/>
              </a:path>
              <a:path w="849629" h="848359">
                <a:moveTo>
                  <a:pt x="585573" y="229870"/>
                </a:moveTo>
                <a:lnTo>
                  <a:pt x="263646" y="229870"/>
                </a:lnTo>
                <a:lnTo>
                  <a:pt x="267080" y="231140"/>
                </a:lnTo>
                <a:lnTo>
                  <a:pt x="335480" y="238760"/>
                </a:lnTo>
                <a:lnTo>
                  <a:pt x="370290" y="241300"/>
                </a:lnTo>
                <a:lnTo>
                  <a:pt x="405348" y="242570"/>
                </a:lnTo>
                <a:lnTo>
                  <a:pt x="443881" y="242570"/>
                </a:lnTo>
                <a:lnTo>
                  <a:pt x="478929" y="241300"/>
                </a:lnTo>
                <a:lnTo>
                  <a:pt x="513734" y="238760"/>
                </a:lnTo>
                <a:lnTo>
                  <a:pt x="582118" y="231140"/>
                </a:lnTo>
                <a:lnTo>
                  <a:pt x="585573" y="229870"/>
                </a:lnTo>
                <a:close/>
              </a:path>
              <a:path w="849629" h="848359">
                <a:moveTo>
                  <a:pt x="222116" y="193040"/>
                </a:moveTo>
                <a:lnTo>
                  <a:pt x="106352" y="193040"/>
                </a:lnTo>
                <a:lnTo>
                  <a:pt x="107211" y="194310"/>
                </a:lnTo>
                <a:lnTo>
                  <a:pt x="136780" y="203200"/>
                </a:lnTo>
                <a:lnTo>
                  <a:pt x="197548" y="218440"/>
                </a:lnTo>
                <a:lnTo>
                  <a:pt x="228537" y="224790"/>
                </a:lnTo>
                <a:lnTo>
                  <a:pt x="620682" y="224790"/>
                </a:lnTo>
                <a:lnTo>
                  <a:pt x="651657" y="218440"/>
                </a:lnTo>
                <a:lnTo>
                  <a:pt x="672062" y="213360"/>
                </a:lnTo>
                <a:lnTo>
                  <a:pt x="405149" y="213360"/>
                </a:lnTo>
                <a:lnTo>
                  <a:pt x="372489" y="212090"/>
                </a:lnTo>
                <a:lnTo>
                  <a:pt x="307925" y="207010"/>
                </a:lnTo>
                <a:lnTo>
                  <a:pt x="276242" y="201930"/>
                </a:lnTo>
                <a:lnTo>
                  <a:pt x="271834" y="201930"/>
                </a:lnTo>
                <a:lnTo>
                  <a:pt x="273174" y="198120"/>
                </a:lnTo>
                <a:lnTo>
                  <a:pt x="273654" y="196850"/>
                </a:lnTo>
                <a:lnTo>
                  <a:pt x="240463" y="196850"/>
                </a:lnTo>
                <a:lnTo>
                  <a:pt x="222116" y="193040"/>
                </a:lnTo>
                <a:close/>
              </a:path>
              <a:path w="849629" h="848359">
                <a:moveTo>
                  <a:pt x="440122" y="31750"/>
                </a:moveTo>
                <a:lnTo>
                  <a:pt x="409076" y="31750"/>
                </a:lnTo>
                <a:lnTo>
                  <a:pt x="409076" y="213360"/>
                </a:lnTo>
                <a:lnTo>
                  <a:pt x="440122" y="213360"/>
                </a:lnTo>
                <a:lnTo>
                  <a:pt x="440122" y="31750"/>
                </a:lnTo>
                <a:close/>
              </a:path>
              <a:path w="849629" h="848359">
                <a:moveTo>
                  <a:pt x="583942" y="31750"/>
                </a:moveTo>
                <a:lnTo>
                  <a:pt x="450227" y="31750"/>
                </a:lnTo>
                <a:lnTo>
                  <a:pt x="458289" y="33020"/>
                </a:lnTo>
                <a:lnTo>
                  <a:pt x="466530" y="33020"/>
                </a:lnTo>
                <a:lnTo>
                  <a:pt x="498542" y="57150"/>
                </a:lnTo>
                <a:lnTo>
                  <a:pt x="527913" y="92710"/>
                </a:lnTo>
                <a:lnTo>
                  <a:pt x="553974" y="139700"/>
                </a:lnTo>
                <a:lnTo>
                  <a:pt x="576055" y="198120"/>
                </a:lnTo>
                <a:lnTo>
                  <a:pt x="577385" y="201930"/>
                </a:lnTo>
                <a:lnTo>
                  <a:pt x="572966" y="201930"/>
                </a:lnTo>
                <a:lnTo>
                  <a:pt x="541288" y="207010"/>
                </a:lnTo>
                <a:lnTo>
                  <a:pt x="476721" y="212090"/>
                </a:lnTo>
                <a:lnTo>
                  <a:pt x="444059" y="213360"/>
                </a:lnTo>
                <a:lnTo>
                  <a:pt x="672062" y="213360"/>
                </a:lnTo>
                <a:lnTo>
                  <a:pt x="712396" y="203200"/>
                </a:lnTo>
                <a:lnTo>
                  <a:pt x="733503" y="196850"/>
                </a:lnTo>
                <a:lnTo>
                  <a:pt x="608756" y="196850"/>
                </a:lnTo>
                <a:lnTo>
                  <a:pt x="607793" y="193040"/>
                </a:lnTo>
                <a:lnTo>
                  <a:pt x="593164" y="152400"/>
                </a:lnTo>
                <a:lnTo>
                  <a:pt x="576194" y="114300"/>
                </a:lnTo>
                <a:lnTo>
                  <a:pt x="557131" y="81280"/>
                </a:lnTo>
                <a:lnTo>
                  <a:pt x="530643" y="45720"/>
                </a:lnTo>
                <a:lnTo>
                  <a:pt x="614364" y="45720"/>
                </a:lnTo>
                <a:lnTo>
                  <a:pt x="599765" y="38100"/>
                </a:lnTo>
                <a:lnTo>
                  <a:pt x="583942" y="31750"/>
                </a:lnTo>
                <a:close/>
              </a:path>
              <a:path w="849629" h="848359">
                <a:moveTo>
                  <a:pt x="366038" y="45720"/>
                </a:moveTo>
                <a:lnTo>
                  <a:pt x="318608" y="45720"/>
                </a:lnTo>
                <a:lnTo>
                  <a:pt x="312995" y="52070"/>
                </a:lnTo>
                <a:lnTo>
                  <a:pt x="273025" y="114300"/>
                </a:lnTo>
                <a:lnTo>
                  <a:pt x="256055" y="152400"/>
                </a:lnTo>
                <a:lnTo>
                  <a:pt x="241427" y="193040"/>
                </a:lnTo>
                <a:lnTo>
                  <a:pt x="240463" y="196850"/>
                </a:lnTo>
                <a:lnTo>
                  <a:pt x="273654" y="196850"/>
                </a:lnTo>
                <a:lnTo>
                  <a:pt x="295225" y="139700"/>
                </a:lnTo>
                <a:lnTo>
                  <a:pt x="321300" y="92710"/>
                </a:lnTo>
                <a:lnTo>
                  <a:pt x="350769" y="57150"/>
                </a:lnTo>
                <a:lnTo>
                  <a:pt x="366038" y="45720"/>
                </a:lnTo>
                <a:close/>
              </a:path>
              <a:path w="849629" h="848359">
                <a:moveTo>
                  <a:pt x="614364" y="45720"/>
                </a:moveTo>
                <a:lnTo>
                  <a:pt x="530643" y="45720"/>
                </a:lnTo>
                <a:lnTo>
                  <a:pt x="534570" y="46990"/>
                </a:lnTo>
                <a:lnTo>
                  <a:pt x="577117" y="62230"/>
                </a:lnTo>
                <a:lnTo>
                  <a:pt x="617445" y="81280"/>
                </a:lnTo>
                <a:lnTo>
                  <a:pt x="655217" y="106680"/>
                </a:lnTo>
                <a:lnTo>
                  <a:pt x="690097" y="134620"/>
                </a:lnTo>
                <a:lnTo>
                  <a:pt x="721747" y="167640"/>
                </a:lnTo>
                <a:lnTo>
                  <a:pt x="723014" y="168910"/>
                </a:lnTo>
                <a:lnTo>
                  <a:pt x="693081" y="177800"/>
                </a:lnTo>
                <a:lnTo>
                  <a:pt x="639288" y="190500"/>
                </a:lnTo>
                <a:lnTo>
                  <a:pt x="608756" y="196850"/>
                </a:lnTo>
                <a:lnTo>
                  <a:pt x="733503" y="196850"/>
                </a:lnTo>
                <a:lnTo>
                  <a:pt x="741945" y="194310"/>
                </a:lnTo>
                <a:lnTo>
                  <a:pt x="742804" y="193040"/>
                </a:lnTo>
                <a:lnTo>
                  <a:pt x="779521" y="193040"/>
                </a:lnTo>
                <a:lnTo>
                  <a:pt x="739631" y="139700"/>
                </a:lnTo>
                <a:lnTo>
                  <a:pt x="708889" y="109220"/>
                </a:lnTo>
                <a:lnTo>
                  <a:pt x="675157" y="81280"/>
                </a:lnTo>
                <a:lnTo>
                  <a:pt x="638696" y="58420"/>
                </a:lnTo>
                <a:lnTo>
                  <a:pt x="614364" y="4572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3124853" y="4552638"/>
            <a:ext cx="817880" cy="820419"/>
          </a:xfrm>
          <a:custGeom>
            <a:avLst/>
            <a:gdLst/>
            <a:ahLst/>
            <a:cxnLst/>
            <a:rect l="l" t="t" r="r" b="b"/>
            <a:pathLst>
              <a:path w="817880" h="820420">
                <a:moveTo>
                  <a:pt x="443826" y="253047"/>
                </a:moveTo>
                <a:lnTo>
                  <a:pt x="440347" y="227749"/>
                </a:lnTo>
                <a:lnTo>
                  <a:pt x="429933" y="209626"/>
                </a:lnTo>
                <a:lnTo>
                  <a:pt x="412623" y="198716"/>
                </a:lnTo>
                <a:lnTo>
                  <a:pt x="388480" y="195072"/>
                </a:lnTo>
                <a:lnTo>
                  <a:pt x="374269" y="196088"/>
                </a:lnTo>
                <a:lnTo>
                  <a:pt x="336118" y="221411"/>
                </a:lnTo>
                <a:lnTo>
                  <a:pt x="327863" y="278726"/>
                </a:lnTo>
                <a:lnTo>
                  <a:pt x="327863" y="282663"/>
                </a:lnTo>
                <a:lnTo>
                  <a:pt x="362800" y="282663"/>
                </a:lnTo>
                <a:lnTo>
                  <a:pt x="363372" y="267220"/>
                </a:lnTo>
                <a:lnTo>
                  <a:pt x="364236" y="256984"/>
                </a:lnTo>
                <a:lnTo>
                  <a:pt x="365467" y="248132"/>
                </a:lnTo>
                <a:lnTo>
                  <a:pt x="367068" y="240703"/>
                </a:lnTo>
                <a:lnTo>
                  <a:pt x="369570" y="231317"/>
                </a:lnTo>
                <a:lnTo>
                  <a:pt x="375996" y="226555"/>
                </a:lnTo>
                <a:lnTo>
                  <a:pt x="392709" y="226555"/>
                </a:lnTo>
                <a:lnTo>
                  <a:pt x="397713" y="229120"/>
                </a:lnTo>
                <a:lnTo>
                  <a:pt x="405180" y="239610"/>
                </a:lnTo>
                <a:lnTo>
                  <a:pt x="407073" y="247040"/>
                </a:lnTo>
                <a:lnTo>
                  <a:pt x="407073" y="256476"/>
                </a:lnTo>
                <a:lnTo>
                  <a:pt x="399681" y="296926"/>
                </a:lnTo>
                <a:lnTo>
                  <a:pt x="382943" y="336740"/>
                </a:lnTo>
                <a:lnTo>
                  <a:pt x="374891" y="353288"/>
                </a:lnTo>
                <a:lnTo>
                  <a:pt x="370103" y="364185"/>
                </a:lnTo>
                <a:lnTo>
                  <a:pt x="368960" y="366395"/>
                </a:lnTo>
                <a:lnTo>
                  <a:pt x="367626" y="368211"/>
                </a:lnTo>
                <a:lnTo>
                  <a:pt x="322313" y="457644"/>
                </a:lnTo>
                <a:lnTo>
                  <a:pt x="436333" y="457644"/>
                </a:lnTo>
                <a:lnTo>
                  <a:pt x="436333" y="425132"/>
                </a:lnTo>
                <a:lnTo>
                  <a:pt x="378917" y="425132"/>
                </a:lnTo>
                <a:lnTo>
                  <a:pt x="410972" y="359575"/>
                </a:lnTo>
                <a:lnTo>
                  <a:pt x="432193" y="310730"/>
                </a:lnTo>
                <a:lnTo>
                  <a:pt x="443369" y="263525"/>
                </a:lnTo>
                <a:lnTo>
                  <a:pt x="443826" y="253047"/>
                </a:lnTo>
                <a:close/>
              </a:path>
              <a:path w="817880" h="820420">
                <a:moveTo>
                  <a:pt x="596519" y="354050"/>
                </a:moveTo>
                <a:lnTo>
                  <a:pt x="581952" y="354050"/>
                </a:lnTo>
                <a:lnTo>
                  <a:pt x="581952" y="262724"/>
                </a:lnTo>
                <a:lnTo>
                  <a:pt x="581952" y="195059"/>
                </a:lnTo>
                <a:lnTo>
                  <a:pt x="549198" y="195059"/>
                </a:lnTo>
                <a:lnTo>
                  <a:pt x="547408" y="199097"/>
                </a:lnTo>
                <a:lnTo>
                  <a:pt x="547408" y="262724"/>
                </a:lnTo>
                <a:lnTo>
                  <a:pt x="547408" y="354050"/>
                </a:lnTo>
                <a:lnTo>
                  <a:pt x="507047" y="354050"/>
                </a:lnTo>
                <a:lnTo>
                  <a:pt x="547408" y="262724"/>
                </a:lnTo>
                <a:lnTo>
                  <a:pt x="547408" y="199097"/>
                </a:lnTo>
                <a:lnTo>
                  <a:pt x="478967" y="353199"/>
                </a:lnTo>
                <a:lnTo>
                  <a:pt x="478967" y="386080"/>
                </a:lnTo>
                <a:lnTo>
                  <a:pt x="547014" y="386080"/>
                </a:lnTo>
                <a:lnTo>
                  <a:pt x="547014" y="457644"/>
                </a:lnTo>
                <a:lnTo>
                  <a:pt x="581952" y="457644"/>
                </a:lnTo>
                <a:lnTo>
                  <a:pt x="581952" y="386080"/>
                </a:lnTo>
                <a:lnTo>
                  <a:pt x="596519" y="386080"/>
                </a:lnTo>
                <a:lnTo>
                  <a:pt x="596519" y="354050"/>
                </a:lnTo>
                <a:close/>
              </a:path>
              <a:path w="817880" h="820420">
                <a:moveTo>
                  <a:pt x="635939" y="731253"/>
                </a:moveTo>
                <a:lnTo>
                  <a:pt x="628586" y="705739"/>
                </a:lnTo>
                <a:lnTo>
                  <a:pt x="620979" y="692404"/>
                </a:lnTo>
                <a:lnTo>
                  <a:pt x="608711" y="671233"/>
                </a:lnTo>
                <a:lnTo>
                  <a:pt x="604113" y="663371"/>
                </a:lnTo>
                <a:lnTo>
                  <a:pt x="604113" y="734644"/>
                </a:lnTo>
                <a:lnTo>
                  <a:pt x="600697" y="746175"/>
                </a:lnTo>
                <a:lnTo>
                  <a:pt x="555815" y="774979"/>
                </a:lnTo>
                <a:lnTo>
                  <a:pt x="483755" y="788327"/>
                </a:lnTo>
                <a:lnTo>
                  <a:pt x="450735" y="785126"/>
                </a:lnTo>
                <a:lnTo>
                  <a:pt x="391007" y="759637"/>
                </a:lnTo>
                <a:lnTo>
                  <a:pt x="81711" y="454660"/>
                </a:lnTo>
                <a:lnTo>
                  <a:pt x="46418" y="405752"/>
                </a:lnTo>
                <a:lnTo>
                  <a:pt x="31877" y="356743"/>
                </a:lnTo>
                <a:lnTo>
                  <a:pt x="31978" y="320560"/>
                </a:lnTo>
                <a:lnTo>
                  <a:pt x="32004" y="311111"/>
                </a:lnTo>
                <a:lnTo>
                  <a:pt x="40728" y="272364"/>
                </a:lnTo>
                <a:lnTo>
                  <a:pt x="59639" y="229400"/>
                </a:lnTo>
                <a:lnTo>
                  <a:pt x="86067" y="214909"/>
                </a:lnTo>
                <a:lnTo>
                  <a:pt x="90043" y="214909"/>
                </a:lnTo>
                <a:lnTo>
                  <a:pt x="195135" y="274777"/>
                </a:lnTo>
                <a:lnTo>
                  <a:pt x="213525" y="311111"/>
                </a:lnTo>
                <a:lnTo>
                  <a:pt x="205473" y="335686"/>
                </a:lnTo>
                <a:lnTo>
                  <a:pt x="196748" y="361353"/>
                </a:lnTo>
                <a:lnTo>
                  <a:pt x="189725" y="381571"/>
                </a:lnTo>
                <a:lnTo>
                  <a:pt x="186067" y="391972"/>
                </a:lnTo>
                <a:lnTo>
                  <a:pt x="185775" y="394081"/>
                </a:lnTo>
                <a:lnTo>
                  <a:pt x="199034" y="438035"/>
                </a:lnTo>
                <a:lnTo>
                  <a:pt x="226085" y="483971"/>
                </a:lnTo>
                <a:lnTo>
                  <a:pt x="276440" y="543382"/>
                </a:lnTo>
                <a:lnTo>
                  <a:pt x="333908" y="590524"/>
                </a:lnTo>
                <a:lnTo>
                  <a:pt x="379222" y="617575"/>
                </a:lnTo>
                <a:lnTo>
                  <a:pt x="421309" y="633082"/>
                </a:lnTo>
                <a:lnTo>
                  <a:pt x="422630" y="633285"/>
                </a:lnTo>
                <a:lnTo>
                  <a:pt x="425754" y="633285"/>
                </a:lnTo>
                <a:lnTo>
                  <a:pt x="426935" y="633082"/>
                </a:lnTo>
                <a:lnTo>
                  <a:pt x="427228" y="633082"/>
                </a:lnTo>
                <a:lnTo>
                  <a:pt x="484225" y="613448"/>
                </a:lnTo>
                <a:lnTo>
                  <a:pt x="508190" y="605599"/>
                </a:lnTo>
                <a:lnTo>
                  <a:pt x="509866" y="605078"/>
                </a:lnTo>
                <a:lnTo>
                  <a:pt x="511644" y="604799"/>
                </a:lnTo>
                <a:lnTo>
                  <a:pt x="513473" y="604799"/>
                </a:lnTo>
                <a:lnTo>
                  <a:pt x="574560" y="675563"/>
                </a:lnTo>
                <a:lnTo>
                  <a:pt x="600913" y="721207"/>
                </a:lnTo>
                <a:lnTo>
                  <a:pt x="604113" y="734644"/>
                </a:lnTo>
                <a:lnTo>
                  <a:pt x="604113" y="663371"/>
                </a:lnTo>
                <a:lnTo>
                  <a:pt x="571576" y="607745"/>
                </a:lnTo>
                <a:lnTo>
                  <a:pt x="569518" y="604799"/>
                </a:lnTo>
                <a:lnTo>
                  <a:pt x="566356" y="600938"/>
                </a:lnTo>
                <a:lnTo>
                  <a:pt x="565010" y="599300"/>
                </a:lnTo>
                <a:lnTo>
                  <a:pt x="553161" y="588175"/>
                </a:lnTo>
                <a:lnTo>
                  <a:pt x="535800" y="577672"/>
                </a:lnTo>
                <a:lnTo>
                  <a:pt x="513880" y="573024"/>
                </a:lnTo>
                <a:lnTo>
                  <a:pt x="508723" y="573024"/>
                </a:lnTo>
                <a:lnTo>
                  <a:pt x="503593" y="573798"/>
                </a:lnTo>
                <a:lnTo>
                  <a:pt x="478840" y="581825"/>
                </a:lnTo>
                <a:lnTo>
                  <a:pt x="423100" y="600938"/>
                </a:lnTo>
                <a:lnTo>
                  <a:pt x="407022" y="595325"/>
                </a:lnTo>
                <a:lnTo>
                  <a:pt x="343065" y="558114"/>
                </a:lnTo>
                <a:lnTo>
                  <a:pt x="298589" y="520750"/>
                </a:lnTo>
                <a:lnTo>
                  <a:pt x="258876" y="475259"/>
                </a:lnTo>
                <a:lnTo>
                  <a:pt x="234784" y="438696"/>
                </a:lnTo>
                <a:lnTo>
                  <a:pt x="217970" y="396811"/>
                </a:lnTo>
                <a:lnTo>
                  <a:pt x="223177" y="381863"/>
                </a:lnTo>
                <a:lnTo>
                  <a:pt x="230035" y="361924"/>
                </a:lnTo>
                <a:lnTo>
                  <a:pt x="243776" y="320560"/>
                </a:lnTo>
                <a:lnTo>
                  <a:pt x="233959" y="270141"/>
                </a:lnTo>
                <a:lnTo>
                  <a:pt x="155575" y="214909"/>
                </a:lnTo>
                <a:lnTo>
                  <a:pt x="113423" y="190588"/>
                </a:lnTo>
                <a:lnTo>
                  <a:pt x="86067" y="183222"/>
                </a:lnTo>
                <a:lnTo>
                  <a:pt x="65709" y="187071"/>
                </a:lnTo>
                <a:lnTo>
                  <a:pt x="34251" y="210400"/>
                </a:lnTo>
                <a:lnTo>
                  <a:pt x="6565" y="280212"/>
                </a:lnTo>
                <a:lnTo>
                  <a:pt x="0" y="324332"/>
                </a:lnTo>
                <a:lnTo>
                  <a:pt x="3175" y="373926"/>
                </a:lnTo>
                <a:lnTo>
                  <a:pt x="21221" y="425856"/>
                </a:lnTo>
                <a:lnTo>
                  <a:pt x="59296" y="477050"/>
                </a:lnTo>
                <a:lnTo>
                  <a:pt x="342112" y="759866"/>
                </a:lnTo>
                <a:lnTo>
                  <a:pt x="373468" y="786104"/>
                </a:lnTo>
                <a:lnTo>
                  <a:pt x="407619" y="804913"/>
                </a:lnTo>
                <a:lnTo>
                  <a:pt x="444423" y="816241"/>
                </a:lnTo>
                <a:lnTo>
                  <a:pt x="483755" y="820026"/>
                </a:lnTo>
                <a:lnTo>
                  <a:pt x="531507" y="814882"/>
                </a:lnTo>
                <a:lnTo>
                  <a:pt x="570293" y="803465"/>
                </a:lnTo>
                <a:lnTo>
                  <a:pt x="607441" y="785837"/>
                </a:lnTo>
                <a:lnTo>
                  <a:pt x="631825" y="754011"/>
                </a:lnTo>
                <a:lnTo>
                  <a:pt x="635939" y="731253"/>
                </a:lnTo>
                <a:close/>
              </a:path>
              <a:path w="817880" h="820420">
                <a:moveTo>
                  <a:pt x="817664" y="353390"/>
                </a:moveTo>
                <a:lnTo>
                  <a:pt x="814438" y="305511"/>
                </a:lnTo>
                <a:lnTo>
                  <a:pt x="805014" y="259562"/>
                </a:lnTo>
                <a:lnTo>
                  <a:pt x="789851" y="215976"/>
                </a:lnTo>
                <a:lnTo>
                  <a:pt x="769353" y="175171"/>
                </a:lnTo>
                <a:lnTo>
                  <a:pt x="743940" y="137579"/>
                </a:lnTo>
                <a:lnTo>
                  <a:pt x="714044" y="103632"/>
                </a:lnTo>
                <a:lnTo>
                  <a:pt x="680085" y="73736"/>
                </a:lnTo>
                <a:lnTo>
                  <a:pt x="642493" y="48323"/>
                </a:lnTo>
                <a:lnTo>
                  <a:pt x="601700" y="27813"/>
                </a:lnTo>
                <a:lnTo>
                  <a:pt x="558114" y="12649"/>
                </a:lnTo>
                <a:lnTo>
                  <a:pt x="512165" y="3238"/>
                </a:lnTo>
                <a:lnTo>
                  <a:pt x="464273" y="0"/>
                </a:lnTo>
                <a:lnTo>
                  <a:pt x="413359" y="3644"/>
                </a:lnTo>
                <a:lnTo>
                  <a:pt x="364236" y="14338"/>
                </a:lnTo>
                <a:lnTo>
                  <a:pt x="317512" y="31750"/>
                </a:lnTo>
                <a:lnTo>
                  <a:pt x="273850" y="55524"/>
                </a:lnTo>
                <a:lnTo>
                  <a:pt x="233845" y="85318"/>
                </a:lnTo>
                <a:lnTo>
                  <a:pt x="198158" y="120789"/>
                </a:lnTo>
                <a:lnTo>
                  <a:pt x="167411" y="161594"/>
                </a:lnTo>
                <a:lnTo>
                  <a:pt x="164338" y="169367"/>
                </a:lnTo>
                <a:lnTo>
                  <a:pt x="166103" y="177673"/>
                </a:lnTo>
                <a:lnTo>
                  <a:pt x="194005" y="178803"/>
                </a:lnTo>
                <a:lnTo>
                  <a:pt x="222008" y="141655"/>
                </a:lnTo>
                <a:lnTo>
                  <a:pt x="254508" y="109359"/>
                </a:lnTo>
                <a:lnTo>
                  <a:pt x="290918" y="82232"/>
                </a:lnTo>
                <a:lnTo>
                  <a:pt x="330682" y="60591"/>
                </a:lnTo>
                <a:lnTo>
                  <a:pt x="373202" y="44754"/>
                </a:lnTo>
                <a:lnTo>
                  <a:pt x="417931" y="35013"/>
                </a:lnTo>
                <a:lnTo>
                  <a:pt x="464273" y="31699"/>
                </a:lnTo>
                <a:lnTo>
                  <a:pt x="511746" y="35191"/>
                </a:lnTo>
                <a:lnTo>
                  <a:pt x="557072" y="45339"/>
                </a:lnTo>
                <a:lnTo>
                  <a:pt x="599770" y="61645"/>
                </a:lnTo>
                <a:lnTo>
                  <a:pt x="639318" y="83604"/>
                </a:lnTo>
                <a:lnTo>
                  <a:pt x="675208" y="110705"/>
                </a:lnTo>
                <a:lnTo>
                  <a:pt x="706970" y="142455"/>
                </a:lnTo>
                <a:lnTo>
                  <a:pt x="734072" y="178358"/>
                </a:lnTo>
                <a:lnTo>
                  <a:pt x="756031" y="217906"/>
                </a:lnTo>
                <a:lnTo>
                  <a:pt x="772325" y="260591"/>
                </a:lnTo>
                <a:lnTo>
                  <a:pt x="782472" y="305917"/>
                </a:lnTo>
                <a:lnTo>
                  <a:pt x="785977" y="353390"/>
                </a:lnTo>
                <a:lnTo>
                  <a:pt x="782548" y="400621"/>
                </a:lnTo>
                <a:lnTo>
                  <a:pt x="772502" y="446087"/>
                </a:lnTo>
                <a:lnTo>
                  <a:pt x="756158" y="489204"/>
                </a:lnTo>
                <a:lnTo>
                  <a:pt x="733831" y="529386"/>
                </a:lnTo>
                <a:lnTo>
                  <a:pt x="705853" y="566077"/>
                </a:lnTo>
                <a:lnTo>
                  <a:pt x="672541" y="598665"/>
                </a:lnTo>
                <a:lnTo>
                  <a:pt x="634212" y="626579"/>
                </a:lnTo>
                <a:lnTo>
                  <a:pt x="630631" y="628827"/>
                </a:lnTo>
                <a:lnTo>
                  <a:pt x="628116" y="632320"/>
                </a:lnTo>
                <a:lnTo>
                  <a:pt x="626211" y="640575"/>
                </a:lnTo>
                <a:lnTo>
                  <a:pt x="626922" y="644829"/>
                </a:lnTo>
                <a:lnTo>
                  <a:pt x="632066" y="653072"/>
                </a:lnTo>
                <a:lnTo>
                  <a:pt x="637108" y="655878"/>
                </a:lnTo>
                <a:lnTo>
                  <a:pt x="645591" y="655878"/>
                </a:lnTo>
                <a:lnTo>
                  <a:pt x="693089" y="622808"/>
                </a:lnTo>
                <a:lnTo>
                  <a:pt x="729678" y="587006"/>
                </a:lnTo>
                <a:lnTo>
                  <a:pt x="760412" y="546709"/>
                </a:lnTo>
                <a:lnTo>
                  <a:pt x="784923" y="502564"/>
                </a:lnTo>
                <a:lnTo>
                  <a:pt x="802881" y="455206"/>
                </a:lnTo>
                <a:lnTo>
                  <a:pt x="813917" y="405269"/>
                </a:lnTo>
                <a:lnTo>
                  <a:pt x="817664" y="35339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3" name="object 143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15795212" y="4506764"/>
            <a:ext cx="913333" cy="912556"/>
          </a:xfrm>
          <a:prstGeom prst="rect">
            <a:avLst/>
          </a:prstGeom>
        </p:spPr>
      </p:pic>
      <p:sp>
        <p:nvSpPr>
          <p:cNvPr id="144" name="object 144"/>
          <p:cNvSpPr/>
          <p:nvPr/>
        </p:nvSpPr>
        <p:spPr>
          <a:xfrm>
            <a:off x="14373251" y="6046983"/>
            <a:ext cx="1039494" cy="735330"/>
          </a:xfrm>
          <a:custGeom>
            <a:avLst/>
            <a:gdLst/>
            <a:ahLst/>
            <a:cxnLst/>
            <a:rect l="l" t="t" r="r" b="b"/>
            <a:pathLst>
              <a:path w="1039494" h="735329">
                <a:moveTo>
                  <a:pt x="698157" y="343255"/>
                </a:moveTo>
                <a:lnTo>
                  <a:pt x="696798" y="337096"/>
                </a:lnTo>
                <a:lnTo>
                  <a:pt x="689902" y="330174"/>
                </a:lnTo>
                <a:lnTo>
                  <a:pt x="686155" y="328625"/>
                </a:lnTo>
                <a:lnTo>
                  <a:pt x="680415" y="328625"/>
                </a:lnTo>
                <a:lnTo>
                  <a:pt x="678688" y="328930"/>
                </a:lnTo>
                <a:lnTo>
                  <a:pt x="657085" y="336804"/>
                </a:lnTo>
                <a:lnTo>
                  <a:pt x="657085" y="368554"/>
                </a:lnTo>
                <a:lnTo>
                  <a:pt x="649224" y="389991"/>
                </a:lnTo>
                <a:lnTo>
                  <a:pt x="565073" y="489064"/>
                </a:lnTo>
                <a:lnTo>
                  <a:pt x="563880" y="493864"/>
                </a:lnTo>
                <a:lnTo>
                  <a:pt x="564870" y="498386"/>
                </a:lnTo>
                <a:lnTo>
                  <a:pt x="565988" y="510616"/>
                </a:lnTo>
                <a:lnTo>
                  <a:pt x="544372" y="549198"/>
                </a:lnTo>
                <a:lnTo>
                  <a:pt x="517029" y="557212"/>
                </a:lnTo>
                <a:lnTo>
                  <a:pt x="507314" y="556285"/>
                </a:lnTo>
                <a:lnTo>
                  <a:pt x="471690" y="527367"/>
                </a:lnTo>
                <a:lnTo>
                  <a:pt x="467956" y="508596"/>
                </a:lnTo>
                <a:lnTo>
                  <a:pt x="468833" y="499554"/>
                </a:lnTo>
                <a:lnTo>
                  <a:pt x="498144" y="463308"/>
                </a:lnTo>
                <a:lnTo>
                  <a:pt x="516813" y="459625"/>
                </a:lnTo>
                <a:lnTo>
                  <a:pt x="520293" y="459625"/>
                </a:lnTo>
                <a:lnTo>
                  <a:pt x="523798" y="460006"/>
                </a:lnTo>
                <a:lnTo>
                  <a:pt x="528853" y="461111"/>
                </a:lnTo>
                <a:lnTo>
                  <a:pt x="533958" y="461111"/>
                </a:lnTo>
                <a:lnTo>
                  <a:pt x="537375" y="459841"/>
                </a:lnTo>
                <a:lnTo>
                  <a:pt x="537641" y="459625"/>
                </a:lnTo>
                <a:lnTo>
                  <a:pt x="572173" y="430288"/>
                </a:lnTo>
                <a:lnTo>
                  <a:pt x="635609" y="376389"/>
                </a:lnTo>
                <a:lnTo>
                  <a:pt x="657085" y="368554"/>
                </a:lnTo>
                <a:lnTo>
                  <a:pt x="657085" y="336804"/>
                </a:lnTo>
                <a:lnTo>
                  <a:pt x="621195" y="349872"/>
                </a:lnTo>
                <a:lnTo>
                  <a:pt x="619671" y="350761"/>
                </a:lnTo>
                <a:lnTo>
                  <a:pt x="526059" y="430288"/>
                </a:lnTo>
                <a:lnTo>
                  <a:pt x="521690" y="429882"/>
                </a:lnTo>
                <a:lnTo>
                  <a:pt x="515594" y="429882"/>
                </a:lnTo>
                <a:lnTo>
                  <a:pt x="501345" y="431266"/>
                </a:lnTo>
                <a:lnTo>
                  <a:pt x="461200" y="452831"/>
                </a:lnTo>
                <a:lnTo>
                  <a:pt x="439610" y="493090"/>
                </a:lnTo>
                <a:lnTo>
                  <a:pt x="438111" y="508596"/>
                </a:lnTo>
                <a:lnTo>
                  <a:pt x="439648" y="524103"/>
                </a:lnTo>
                <a:lnTo>
                  <a:pt x="461276" y="564400"/>
                </a:lnTo>
                <a:lnTo>
                  <a:pt x="501523" y="585990"/>
                </a:lnTo>
                <a:lnTo>
                  <a:pt x="517029" y="587502"/>
                </a:lnTo>
                <a:lnTo>
                  <a:pt x="532536" y="585990"/>
                </a:lnTo>
                <a:lnTo>
                  <a:pt x="547217" y="581533"/>
                </a:lnTo>
                <a:lnTo>
                  <a:pt x="560743" y="574294"/>
                </a:lnTo>
                <a:lnTo>
                  <a:pt x="572782" y="564400"/>
                </a:lnTo>
                <a:lnTo>
                  <a:pt x="578548" y="557212"/>
                </a:lnTo>
                <a:lnTo>
                  <a:pt x="583679" y="550824"/>
                </a:lnTo>
                <a:lnTo>
                  <a:pt x="591223" y="535432"/>
                </a:lnTo>
                <a:lnTo>
                  <a:pt x="595236" y="518795"/>
                </a:lnTo>
                <a:lnTo>
                  <a:pt x="595249" y="518223"/>
                </a:lnTo>
                <a:lnTo>
                  <a:pt x="595363" y="510616"/>
                </a:lnTo>
                <a:lnTo>
                  <a:pt x="595401" y="508596"/>
                </a:lnTo>
                <a:lnTo>
                  <a:pt x="595515" y="501459"/>
                </a:lnTo>
                <a:lnTo>
                  <a:pt x="595337" y="499554"/>
                </a:lnTo>
                <a:lnTo>
                  <a:pt x="674852" y="405955"/>
                </a:lnTo>
                <a:lnTo>
                  <a:pt x="675728" y="404431"/>
                </a:lnTo>
                <a:lnTo>
                  <a:pt x="676325" y="402755"/>
                </a:lnTo>
                <a:lnTo>
                  <a:pt x="688873" y="368554"/>
                </a:lnTo>
                <a:lnTo>
                  <a:pt x="698157" y="343255"/>
                </a:lnTo>
                <a:close/>
              </a:path>
              <a:path w="1039494" h="735329">
                <a:moveTo>
                  <a:pt x="718146" y="673519"/>
                </a:moveTo>
                <a:lnTo>
                  <a:pt x="712927" y="647763"/>
                </a:lnTo>
                <a:lnTo>
                  <a:pt x="698728" y="626719"/>
                </a:lnTo>
                <a:lnTo>
                  <a:pt x="677672" y="612521"/>
                </a:lnTo>
                <a:lnTo>
                  <a:pt x="651929" y="607314"/>
                </a:lnTo>
                <a:lnTo>
                  <a:pt x="363537" y="607314"/>
                </a:lnTo>
                <a:lnTo>
                  <a:pt x="337781" y="612521"/>
                </a:lnTo>
                <a:lnTo>
                  <a:pt x="316725" y="626719"/>
                </a:lnTo>
                <a:lnTo>
                  <a:pt x="302526" y="647763"/>
                </a:lnTo>
                <a:lnTo>
                  <a:pt x="297307" y="673519"/>
                </a:lnTo>
                <a:lnTo>
                  <a:pt x="297307" y="728522"/>
                </a:lnTo>
                <a:lnTo>
                  <a:pt x="304012" y="735215"/>
                </a:lnTo>
                <a:lnTo>
                  <a:pt x="320471" y="735215"/>
                </a:lnTo>
                <a:lnTo>
                  <a:pt x="327177" y="728522"/>
                </a:lnTo>
                <a:lnTo>
                  <a:pt x="327177" y="673519"/>
                </a:lnTo>
                <a:lnTo>
                  <a:pt x="330034" y="659371"/>
                </a:lnTo>
                <a:lnTo>
                  <a:pt x="337845" y="647814"/>
                </a:lnTo>
                <a:lnTo>
                  <a:pt x="349402" y="640016"/>
                </a:lnTo>
                <a:lnTo>
                  <a:pt x="363537" y="637159"/>
                </a:lnTo>
                <a:lnTo>
                  <a:pt x="651929" y="637159"/>
                </a:lnTo>
                <a:lnTo>
                  <a:pt x="666064" y="640016"/>
                </a:lnTo>
                <a:lnTo>
                  <a:pt x="677621" y="647814"/>
                </a:lnTo>
                <a:lnTo>
                  <a:pt x="685419" y="659371"/>
                </a:lnTo>
                <a:lnTo>
                  <a:pt x="688276" y="673519"/>
                </a:lnTo>
                <a:lnTo>
                  <a:pt x="688276" y="728522"/>
                </a:lnTo>
                <a:lnTo>
                  <a:pt x="694982" y="735215"/>
                </a:lnTo>
                <a:lnTo>
                  <a:pt x="703211" y="735215"/>
                </a:lnTo>
                <a:lnTo>
                  <a:pt x="711441" y="735215"/>
                </a:lnTo>
                <a:lnTo>
                  <a:pt x="718146" y="728522"/>
                </a:lnTo>
                <a:lnTo>
                  <a:pt x="718146" y="673519"/>
                </a:lnTo>
                <a:close/>
              </a:path>
              <a:path w="1039494" h="735329">
                <a:moveTo>
                  <a:pt x="1038898" y="519430"/>
                </a:moveTo>
                <a:lnTo>
                  <a:pt x="1036764" y="472224"/>
                </a:lnTo>
                <a:lnTo>
                  <a:pt x="1030503" y="426186"/>
                </a:lnTo>
                <a:lnTo>
                  <a:pt x="1020305" y="381495"/>
                </a:lnTo>
                <a:lnTo>
                  <a:pt x="1006335" y="338366"/>
                </a:lnTo>
                <a:lnTo>
                  <a:pt x="988796" y="296964"/>
                </a:lnTo>
                <a:lnTo>
                  <a:pt x="967867" y="257467"/>
                </a:lnTo>
                <a:lnTo>
                  <a:pt x="943724" y="220065"/>
                </a:lnTo>
                <a:lnTo>
                  <a:pt x="916571" y="184950"/>
                </a:lnTo>
                <a:lnTo>
                  <a:pt x="886574" y="152311"/>
                </a:lnTo>
                <a:lnTo>
                  <a:pt x="853922" y="122313"/>
                </a:lnTo>
                <a:lnTo>
                  <a:pt x="818807" y="95148"/>
                </a:lnTo>
                <a:lnTo>
                  <a:pt x="781418" y="71018"/>
                </a:lnTo>
                <a:lnTo>
                  <a:pt x="741921" y="50088"/>
                </a:lnTo>
                <a:lnTo>
                  <a:pt x="700506" y="32550"/>
                </a:lnTo>
                <a:lnTo>
                  <a:pt x="657377" y="18580"/>
                </a:lnTo>
                <a:lnTo>
                  <a:pt x="612686" y="8382"/>
                </a:lnTo>
                <a:lnTo>
                  <a:pt x="566648" y="2120"/>
                </a:lnTo>
                <a:lnTo>
                  <a:pt x="519442" y="0"/>
                </a:lnTo>
                <a:lnTo>
                  <a:pt x="472224" y="2120"/>
                </a:lnTo>
                <a:lnTo>
                  <a:pt x="426186" y="8382"/>
                </a:lnTo>
                <a:lnTo>
                  <a:pt x="381508" y="18580"/>
                </a:lnTo>
                <a:lnTo>
                  <a:pt x="338378" y="32550"/>
                </a:lnTo>
                <a:lnTo>
                  <a:pt x="296964" y="50088"/>
                </a:lnTo>
                <a:lnTo>
                  <a:pt x="257479" y="71018"/>
                </a:lnTo>
                <a:lnTo>
                  <a:pt x="220078" y="95148"/>
                </a:lnTo>
                <a:lnTo>
                  <a:pt x="184962" y="122313"/>
                </a:lnTo>
                <a:lnTo>
                  <a:pt x="152311" y="152311"/>
                </a:lnTo>
                <a:lnTo>
                  <a:pt x="122313" y="184950"/>
                </a:lnTo>
                <a:lnTo>
                  <a:pt x="95161" y="220065"/>
                </a:lnTo>
                <a:lnTo>
                  <a:pt x="71018" y="257467"/>
                </a:lnTo>
                <a:lnTo>
                  <a:pt x="50088" y="296964"/>
                </a:lnTo>
                <a:lnTo>
                  <a:pt x="32550" y="338366"/>
                </a:lnTo>
                <a:lnTo>
                  <a:pt x="18592" y="381495"/>
                </a:lnTo>
                <a:lnTo>
                  <a:pt x="8382" y="426186"/>
                </a:lnTo>
                <a:lnTo>
                  <a:pt x="2133" y="472224"/>
                </a:lnTo>
                <a:lnTo>
                  <a:pt x="0" y="519430"/>
                </a:lnTo>
                <a:lnTo>
                  <a:pt x="1828" y="563206"/>
                </a:lnTo>
                <a:lnTo>
                  <a:pt x="7289" y="606425"/>
                </a:lnTo>
                <a:lnTo>
                  <a:pt x="16344" y="648944"/>
                </a:lnTo>
                <a:lnTo>
                  <a:pt x="28994" y="690613"/>
                </a:lnTo>
                <a:lnTo>
                  <a:pt x="36766" y="700620"/>
                </a:lnTo>
                <a:lnTo>
                  <a:pt x="44780" y="700620"/>
                </a:lnTo>
                <a:lnTo>
                  <a:pt x="46431" y="700328"/>
                </a:lnTo>
                <a:lnTo>
                  <a:pt x="55791" y="697052"/>
                </a:lnTo>
                <a:lnTo>
                  <a:pt x="59893" y="688517"/>
                </a:lnTo>
                <a:lnTo>
                  <a:pt x="57175" y="680758"/>
                </a:lnTo>
                <a:lnTo>
                  <a:pt x="46520" y="646252"/>
                </a:lnTo>
                <a:lnTo>
                  <a:pt x="38468" y="611047"/>
                </a:lnTo>
                <a:lnTo>
                  <a:pt x="33045" y="575284"/>
                </a:lnTo>
                <a:lnTo>
                  <a:pt x="30264" y="539076"/>
                </a:lnTo>
                <a:lnTo>
                  <a:pt x="30086" y="534365"/>
                </a:lnTo>
                <a:lnTo>
                  <a:pt x="134378" y="534365"/>
                </a:lnTo>
                <a:lnTo>
                  <a:pt x="141071" y="527672"/>
                </a:lnTo>
                <a:lnTo>
                  <a:pt x="141071" y="511200"/>
                </a:lnTo>
                <a:lnTo>
                  <a:pt x="134378" y="504507"/>
                </a:lnTo>
                <a:lnTo>
                  <a:pt x="30162" y="504507"/>
                </a:lnTo>
                <a:lnTo>
                  <a:pt x="30353" y="499795"/>
                </a:lnTo>
                <a:lnTo>
                  <a:pt x="34912" y="449961"/>
                </a:lnTo>
                <a:lnTo>
                  <a:pt x="44488" y="401142"/>
                </a:lnTo>
                <a:lnTo>
                  <a:pt x="58940" y="353707"/>
                </a:lnTo>
                <a:lnTo>
                  <a:pt x="78105" y="308000"/>
                </a:lnTo>
                <a:lnTo>
                  <a:pt x="101854" y="264388"/>
                </a:lnTo>
                <a:lnTo>
                  <a:pt x="130009" y="223227"/>
                </a:lnTo>
                <a:lnTo>
                  <a:pt x="162433" y="184899"/>
                </a:lnTo>
                <a:lnTo>
                  <a:pt x="165646" y="181483"/>
                </a:lnTo>
                <a:lnTo>
                  <a:pt x="239814" y="255638"/>
                </a:lnTo>
                <a:lnTo>
                  <a:pt x="243560" y="257175"/>
                </a:lnTo>
                <a:lnTo>
                  <a:pt x="251523" y="257175"/>
                </a:lnTo>
                <a:lnTo>
                  <a:pt x="255270" y="255638"/>
                </a:lnTo>
                <a:lnTo>
                  <a:pt x="263918" y="246989"/>
                </a:lnTo>
                <a:lnTo>
                  <a:pt x="263918" y="237515"/>
                </a:lnTo>
                <a:lnTo>
                  <a:pt x="186829" y="160451"/>
                </a:lnTo>
                <a:lnTo>
                  <a:pt x="190360" y="157251"/>
                </a:lnTo>
                <a:lnTo>
                  <a:pt x="228244" y="126123"/>
                </a:lnTo>
                <a:lnTo>
                  <a:pt x="268820" y="99085"/>
                </a:lnTo>
                <a:lnTo>
                  <a:pt x="311746" y="76288"/>
                </a:lnTo>
                <a:lnTo>
                  <a:pt x="356666" y="57861"/>
                </a:lnTo>
                <a:lnTo>
                  <a:pt x="403212" y="43967"/>
                </a:lnTo>
                <a:lnTo>
                  <a:pt x="451053" y="34747"/>
                </a:lnTo>
                <a:lnTo>
                  <a:pt x="499808" y="30340"/>
                </a:lnTo>
                <a:lnTo>
                  <a:pt x="504520" y="30162"/>
                </a:lnTo>
                <a:lnTo>
                  <a:pt x="504520" y="134366"/>
                </a:lnTo>
                <a:lnTo>
                  <a:pt x="511225" y="141058"/>
                </a:lnTo>
                <a:lnTo>
                  <a:pt x="527672" y="141058"/>
                </a:lnTo>
                <a:lnTo>
                  <a:pt x="534377" y="134366"/>
                </a:lnTo>
                <a:lnTo>
                  <a:pt x="534377" y="30162"/>
                </a:lnTo>
                <a:lnTo>
                  <a:pt x="539089" y="30340"/>
                </a:lnTo>
                <a:lnTo>
                  <a:pt x="587844" y="34747"/>
                </a:lnTo>
                <a:lnTo>
                  <a:pt x="635673" y="43967"/>
                </a:lnTo>
                <a:lnTo>
                  <a:pt x="682231" y="57861"/>
                </a:lnTo>
                <a:lnTo>
                  <a:pt x="727138" y="76288"/>
                </a:lnTo>
                <a:lnTo>
                  <a:pt x="770064" y="99085"/>
                </a:lnTo>
                <a:lnTo>
                  <a:pt x="810653" y="126123"/>
                </a:lnTo>
                <a:lnTo>
                  <a:pt x="848537" y="157238"/>
                </a:lnTo>
                <a:lnTo>
                  <a:pt x="852055" y="160451"/>
                </a:lnTo>
                <a:lnTo>
                  <a:pt x="777989" y="234518"/>
                </a:lnTo>
                <a:lnTo>
                  <a:pt x="776439" y="238277"/>
                </a:lnTo>
                <a:lnTo>
                  <a:pt x="776439" y="246227"/>
                </a:lnTo>
                <a:lnTo>
                  <a:pt x="777989" y="249986"/>
                </a:lnTo>
                <a:lnTo>
                  <a:pt x="783628" y="255638"/>
                </a:lnTo>
                <a:lnTo>
                  <a:pt x="787387" y="257175"/>
                </a:lnTo>
                <a:lnTo>
                  <a:pt x="795337" y="257175"/>
                </a:lnTo>
                <a:lnTo>
                  <a:pt x="799084" y="255638"/>
                </a:lnTo>
                <a:lnTo>
                  <a:pt x="873239" y="181483"/>
                </a:lnTo>
                <a:lnTo>
                  <a:pt x="876452" y="184899"/>
                </a:lnTo>
                <a:lnTo>
                  <a:pt x="908875" y="223227"/>
                </a:lnTo>
                <a:lnTo>
                  <a:pt x="937044" y="264388"/>
                </a:lnTo>
                <a:lnTo>
                  <a:pt x="960780" y="308000"/>
                </a:lnTo>
                <a:lnTo>
                  <a:pt x="979957" y="353707"/>
                </a:lnTo>
                <a:lnTo>
                  <a:pt x="994410" y="401142"/>
                </a:lnTo>
                <a:lnTo>
                  <a:pt x="1003985" y="449961"/>
                </a:lnTo>
                <a:lnTo>
                  <a:pt x="1008545" y="499795"/>
                </a:lnTo>
                <a:lnTo>
                  <a:pt x="1008722" y="504507"/>
                </a:lnTo>
                <a:lnTo>
                  <a:pt x="904506" y="504507"/>
                </a:lnTo>
                <a:lnTo>
                  <a:pt x="897813" y="511200"/>
                </a:lnTo>
                <a:lnTo>
                  <a:pt x="897813" y="527672"/>
                </a:lnTo>
                <a:lnTo>
                  <a:pt x="904506" y="534365"/>
                </a:lnTo>
                <a:lnTo>
                  <a:pt x="1008824" y="534365"/>
                </a:lnTo>
                <a:lnTo>
                  <a:pt x="1008646" y="539076"/>
                </a:lnTo>
                <a:lnTo>
                  <a:pt x="1000442" y="611047"/>
                </a:lnTo>
                <a:lnTo>
                  <a:pt x="981722" y="680758"/>
                </a:lnTo>
                <a:lnTo>
                  <a:pt x="980401" y="684517"/>
                </a:lnTo>
                <a:lnTo>
                  <a:pt x="980643" y="688581"/>
                </a:lnTo>
                <a:lnTo>
                  <a:pt x="984097" y="695756"/>
                </a:lnTo>
                <a:lnTo>
                  <a:pt x="987107" y="698461"/>
                </a:lnTo>
                <a:lnTo>
                  <a:pt x="992479" y="700328"/>
                </a:lnTo>
                <a:lnTo>
                  <a:pt x="994156" y="700620"/>
                </a:lnTo>
                <a:lnTo>
                  <a:pt x="995819" y="700620"/>
                </a:lnTo>
                <a:lnTo>
                  <a:pt x="1002144" y="700620"/>
                </a:lnTo>
                <a:lnTo>
                  <a:pt x="1022553" y="648957"/>
                </a:lnTo>
                <a:lnTo>
                  <a:pt x="1031608" y="606437"/>
                </a:lnTo>
                <a:lnTo>
                  <a:pt x="1037069" y="563206"/>
                </a:lnTo>
                <a:lnTo>
                  <a:pt x="1038898" y="51943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249043" y="4551596"/>
            <a:ext cx="822325" cy="822325"/>
          </a:xfrm>
          <a:custGeom>
            <a:avLst/>
            <a:gdLst/>
            <a:ahLst/>
            <a:cxnLst/>
            <a:rect l="l" t="t" r="r" b="b"/>
            <a:pathLst>
              <a:path w="822325" h="822325">
                <a:moveTo>
                  <a:pt x="364642" y="671512"/>
                </a:moveTo>
                <a:lnTo>
                  <a:pt x="359270" y="663130"/>
                </a:lnTo>
                <a:lnTo>
                  <a:pt x="350761" y="661263"/>
                </a:lnTo>
                <a:lnTo>
                  <a:pt x="342265" y="659396"/>
                </a:lnTo>
                <a:lnTo>
                  <a:pt x="333883" y="664781"/>
                </a:lnTo>
                <a:lnTo>
                  <a:pt x="323837" y="709485"/>
                </a:lnTo>
                <a:lnTo>
                  <a:pt x="316166" y="741984"/>
                </a:lnTo>
                <a:lnTo>
                  <a:pt x="308190" y="773518"/>
                </a:lnTo>
                <a:lnTo>
                  <a:pt x="294373" y="747344"/>
                </a:lnTo>
                <a:lnTo>
                  <a:pt x="281254" y="727125"/>
                </a:lnTo>
                <a:lnTo>
                  <a:pt x="266192" y="712304"/>
                </a:lnTo>
                <a:lnTo>
                  <a:pt x="248589" y="706285"/>
                </a:lnTo>
                <a:lnTo>
                  <a:pt x="247307" y="706272"/>
                </a:lnTo>
                <a:lnTo>
                  <a:pt x="227139" y="710057"/>
                </a:lnTo>
                <a:lnTo>
                  <a:pt x="208711" y="720293"/>
                </a:lnTo>
                <a:lnTo>
                  <a:pt x="192938" y="735368"/>
                </a:lnTo>
                <a:lnTo>
                  <a:pt x="180746" y="753643"/>
                </a:lnTo>
                <a:lnTo>
                  <a:pt x="153657" y="742276"/>
                </a:lnTo>
                <a:lnTo>
                  <a:pt x="123266" y="741781"/>
                </a:lnTo>
                <a:lnTo>
                  <a:pt x="91795" y="749020"/>
                </a:lnTo>
                <a:lnTo>
                  <a:pt x="61506" y="760869"/>
                </a:lnTo>
                <a:lnTo>
                  <a:pt x="68427" y="744080"/>
                </a:lnTo>
                <a:lnTo>
                  <a:pt x="73545" y="728510"/>
                </a:lnTo>
                <a:lnTo>
                  <a:pt x="76898" y="714057"/>
                </a:lnTo>
                <a:lnTo>
                  <a:pt x="78536" y="700595"/>
                </a:lnTo>
                <a:lnTo>
                  <a:pt x="78244" y="685380"/>
                </a:lnTo>
                <a:lnTo>
                  <a:pt x="75438" y="671410"/>
                </a:lnTo>
                <a:lnTo>
                  <a:pt x="70142" y="658698"/>
                </a:lnTo>
                <a:lnTo>
                  <a:pt x="62369" y="647255"/>
                </a:lnTo>
                <a:lnTo>
                  <a:pt x="82384" y="633691"/>
                </a:lnTo>
                <a:lnTo>
                  <a:pt x="99682" y="616140"/>
                </a:lnTo>
                <a:lnTo>
                  <a:pt x="111696" y="595731"/>
                </a:lnTo>
                <a:lnTo>
                  <a:pt x="115900" y="573595"/>
                </a:lnTo>
                <a:lnTo>
                  <a:pt x="109880" y="555993"/>
                </a:lnTo>
                <a:lnTo>
                  <a:pt x="95046" y="540931"/>
                </a:lnTo>
                <a:lnTo>
                  <a:pt x="74841" y="527812"/>
                </a:lnTo>
                <a:lnTo>
                  <a:pt x="48666" y="514007"/>
                </a:lnTo>
                <a:lnTo>
                  <a:pt x="80187" y="506018"/>
                </a:lnTo>
                <a:lnTo>
                  <a:pt x="112687" y="498348"/>
                </a:lnTo>
                <a:lnTo>
                  <a:pt x="157403" y="488315"/>
                </a:lnTo>
                <a:lnTo>
                  <a:pt x="162788" y="479920"/>
                </a:lnTo>
                <a:lnTo>
                  <a:pt x="159067" y="462927"/>
                </a:lnTo>
                <a:lnTo>
                  <a:pt x="150723" y="457517"/>
                </a:lnTo>
                <a:lnTo>
                  <a:pt x="124244" y="463397"/>
                </a:lnTo>
                <a:lnTo>
                  <a:pt x="86804" y="472033"/>
                </a:lnTo>
                <a:lnTo>
                  <a:pt x="45110" y="482371"/>
                </a:lnTo>
                <a:lnTo>
                  <a:pt x="2082" y="495960"/>
                </a:lnTo>
                <a:lnTo>
                  <a:pt x="0" y="508901"/>
                </a:lnTo>
                <a:lnTo>
                  <a:pt x="2159" y="519010"/>
                </a:lnTo>
                <a:lnTo>
                  <a:pt x="9639" y="527456"/>
                </a:lnTo>
                <a:lnTo>
                  <a:pt x="21856" y="535432"/>
                </a:lnTo>
                <a:lnTo>
                  <a:pt x="50698" y="550557"/>
                </a:lnTo>
                <a:lnTo>
                  <a:pt x="65392" y="558812"/>
                </a:lnTo>
                <a:lnTo>
                  <a:pt x="78054" y="567270"/>
                </a:lnTo>
                <a:lnTo>
                  <a:pt x="84404" y="574357"/>
                </a:lnTo>
                <a:lnTo>
                  <a:pt x="79108" y="590626"/>
                </a:lnTo>
                <a:lnTo>
                  <a:pt x="65341" y="606780"/>
                </a:lnTo>
                <a:lnTo>
                  <a:pt x="47320" y="619709"/>
                </a:lnTo>
                <a:lnTo>
                  <a:pt x="29286" y="626300"/>
                </a:lnTo>
                <a:lnTo>
                  <a:pt x="22656" y="627253"/>
                </a:lnTo>
                <a:lnTo>
                  <a:pt x="17348" y="632282"/>
                </a:lnTo>
                <a:lnTo>
                  <a:pt x="14770" y="645414"/>
                </a:lnTo>
                <a:lnTo>
                  <a:pt x="17767" y="652094"/>
                </a:lnTo>
                <a:lnTo>
                  <a:pt x="23533" y="655472"/>
                </a:lnTo>
                <a:lnTo>
                  <a:pt x="34759" y="663816"/>
                </a:lnTo>
                <a:lnTo>
                  <a:pt x="42316" y="673582"/>
                </a:lnTo>
                <a:lnTo>
                  <a:pt x="46367" y="685114"/>
                </a:lnTo>
                <a:lnTo>
                  <a:pt x="47078" y="698677"/>
                </a:lnTo>
                <a:lnTo>
                  <a:pt x="44081" y="716724"/>
                </a:lnTo>
                <a:lnTo>
                  <a:pt x="37058" y="737844"/>
                </a:lnTo>
                <a:lnTo>
                  <a:pt x="25933" y="762203"/>
                </a:lnTo>
                <a:lnTo>
                  <a:pt x="9067" y="793775"/>
                </a:lnTo>
                <a:lnTo>
                  <a:pt x="8623" y="799795"/>
                </a:lnTo>
                <a:lnTo>
                  <a:pt x="25742" y="813600"/>
                </a:lnTo>
                <a:lnTo>
                  <a:pt x="29629" y="812761"/>
                </a:lnTo>
                <a:lnTo>
                  <a:pt x="94996" y="781469"/>
                </a:lnTo>
                <a:lnTo>
                  <a:pt x="135801" y="772160"/>
                </a:lnTo>
                <a:lnTo>
                  <a:pt x="160045" y="777684"/>
                </a:lnTo>
                <a:lnTo>
                  <a:pt x="173405" y="791959"/>
                </a:lnTo>
                <a:lnTo>
                  <a:pt x="176796" y="797725"/>
                </a:lnTo>
                <a:lnTo>
                  <a:pt x="183413" y="800747"/>
                </a:lnTo>
                <a:lnTo>
                  <a:pt x="196596" y="798131"/>
                </a:lnTo>
                <a:lnTo>
                  <a:pt x="201625" y="792822"/>
                </a:lnTo>
                <a:lnTo>
                  <a:pt x="202577" y="786206"/>
                </a:lnTo>
                <a:lnTo>
                  <a:pt x="208038" y="769531"/>
                </a:lnTo>
                <a:lnTo>
                  <a:pt x="218528" y="753884"/>
                </a:lnTo>
                <a:lnTo>
                  <a:pt x="232143" y="742276"/>
                </a:lnTo>
                <a:lnTo>
                  <a:pt x="246938" y="737743"/>
                </a:lnTo>
                <a:lnTo>
                  <a:pt x="247408" y="737743"/>
                </a:lnTo>
                <a:lnTo>
                  <a:pt x="254736" y="744105"/>
                </a:lnTo>
                <a:lnTo>
                  <a:pt x="263321" y="756793"/>
                </a:lnTo>
                <a:lnTo>
                  <a:pt x="271627" y="771486"/>
                </a:lnTo>
                <a:lnTo>
                  <a:pt x="286524" y="799896"/>
                </a:lnTo>
                <a:lnTo>
                  <a:pt x="294271" y="811961"/>
                </a:lnTo>
                <a:lnTo>
                  <a:pt x="302399" y="819569"/>
                </a:lnTo>
                <a:lnTo>
                  <a:pt x="311988" y="822223"/>
                </a:lnTo>
                <a:lnTo>
                  <a:pt x="317017" y="821956"/>
                </a:lnTo>
                <a:lnTo>
                  <a:pt x="326237" y="820102"/>
                </a:lnTo>
                <a:lnTo>
                  <a:pt x="330784" y="807758"/>
                </a:lnTo>
                <a:lnTo>
                  <a:pt x="339826" y="777074"/>
                </a:lnTo>
                <a:lnTo>
                  <a:pt x="350151" y="735393"/>
                </a:lnTo>
                <a:lnTo>
                  <a:pt x="364642" y="671512"/>
                </a:lnTo>
                <a:close/>
              </a:path>
              <a:path w="822325" h="822325">
                <a:moveTo>
                  <a:pt x="822299" y="16992"/>
                </a:moveTo>
                <a:lnTo>
                  <a:pt x="822185" y="13398"/>
                </a:lnTo>
                <a:lnTo>
                  <a:pt x="822045" y="12814"/>
                </a:lnTo>
                <a:lnTo>
                  <a:pt x="821918" y="12217"/>
                </a:lnTo>
                <a:lnTo>
                  <a:pt x="821817" y="11798"/>
                </a:lnTo>
                <a:lnTo>
                  <a:pt x="821753" y="11341"/>
                </a:lnTo>
                <a:lnTo>
                  <a:pt x="821474" y="10426"/>
                </a:lnTo>
                <a:lnTo>
                  <a:pt x="821245" y="9994"/>
                </a:lnTo>
                <a:lnTo>
                  <a:pt x="820851" y="9042"/>
                </a:lnTo>
                <a:lnTo>
                  <a:pt x="820686" y="8521"/>
                </a:lnTo>
                <a:lnTo>
                  <a:pt x="820242" y="7721"/>
                </a:lnTo>
                <a:lnTo>
                  <a:pt x="819988" y="7416"/>
                </a:lnTo>
                <a:lnTo>
                  <a:pt x="819124" y="6032"/>
                </a:lnTo>
                <a:lnTo>
                  <a:pt x="818489" y="5270"/>
                </a:lnTo>
                <a:lnTo>
                  <a:pt x="818197" y="5029"/>
                </a:lnTo>
                <a:lnTo>
                  <a:pt x="817511" y="4305"/>
                </a:lnTo>
                <a:lnTo>
                  <a:pt x="817092" y="3835"/>
                </a:lnTo>
                <a:lnTo>
                  <a:pt x="816279" y="3175"/>
                </a:lnTo>
                <a:lnTo>
                  <a:pt x="815581" y="2730"/>
                </a:lnTo>
                <a:lnTo>
                  <a:pt x="815098" y="2400"/>
                </a:lnTo>
                <a:lnTo>
                  <a:pt x="814628" y="2019"/>
                </a:lnTo>
                <a:lnTo>
                  <a:pt x="813727" y="1536"/>
                </a:lnTo>
                <a:lnTo>
                  <a:pt x="812393" y="1003"/>
                </a:lnTo>
                <a:lnTo>
                  <a:pt x="811847" y="736"/>
                </a:lnTo>
                <a:lnTo>
                  <a:pt x="811263" y="558"/>
                </a:lnTo>
                <a:lnTo>
                  <a:pt x="808812" y="0"/>
                </a:lnTo>
                <a:lnTo>
                  <a:pt x="804024" y="0"/>
                </a:lnTo>
                <a:lnTo>
                  <a:pt x="789228" y="1320"/>
                </a:lnTo>
                <a:lnTo>
                  <a:pt x="789228" y="32956"/>
                </a:lnTo>
                <a:lnTo>
                  <a:pt x="763409" y="322427"/>
                </a:lnTo>
                <a:lnTo>
                  <a:pt x="732967" y="314286"/>
                </a:lnTo>
                <a:lnTo>
                  <a:pt x="691489" y="297802"/>
                </a:lnTo>
                <a:lnTo>
                  <a:pt x="676224" y="289013"/>
                </a:lnTo>
                <a:lnTo>
                  <a:pt x="676224" y="325551"/>
                </a:lnTo>
                <a:lnTo>
                  <a:pt x="600646" y="401129"/>
                </a:lnTo>
                <a:lnTo>
                  <a:pt x="582510" y="396163"/>
                </a:lnTo>
                <a:lnTo>
                  <a:pt x="574979" y="393052"/>
                </a:lnTo>
                <a:lnTo>
                  <a:pt x="574979" y="426808"/>
                </a:lnTo>
                <a:lnTo>
                  <a:pt x="490943" y="510819"/>
                </a:lnTo>
                <a:lnTo>
                  <a:pt x="472706" y="505752"/>
                </a:lnTo>
                <a:lnTo>
                  <a:pt x="465239" y="502666"/>
                </a:lnTo>
                <a:lnTo>
                  <a:pt x="465239" y="536524"/>
                </a:lnTo>
                <a:lnTo>
                  <a:pt x="405422" y="596353"/>
                </a:lnTo>
                <a:lnTo>
                  <a:pt x="390474" y="601433"/>
                </a:lnTo>
                <a:lnTo>
                  <a:pt x="361378" y="602602"/>
                </a:lnTo>
                <a:lnTo>
                  <a:pt x="320624" y="589445"/>
                </a:lnTo>
                <a:lnTo>
                  <a:pt x="314286" y="584631"/>
                </a:lnTo>
                <a:lnTo>
                  <a:pt x="270662" y="551535"/>
                </a:lnTo>
                <a:lnTo>
                  <a:pt x="232676" y="501421"/>
                </a:lnTo>
                <a:lnTo>
                  <a:pt x="219557" y="460603"/>
                </a:lnTo>
                <a:lnTo>
                  <a:pt x="220764" y="431558"/>
                </a:lnTo>
                <a:lnTo>
                  <a:pt x="225806" y="416801"/>
                </a:lnTo>
                <a:lnTo>
                  <a:pt x="285496" y="357111"/>
                </a:lnTo>
                <a:lnTo>
                  <a:pt x="294132" y="379768"/>
                </a:lnTo>
                <a:lnTo>
                  <a:pt x="307797" y="406577"/>
                </a:lnTo>
                <a:lnTo>
                  <a:pt x="354774" y="467093"/>
                </a:lnTo>
                <a:lnTo>
                  <a:pt x="385902" y="494385"/>
                </a:lnTo>
                <a:lnTo>
                  <a:pt x="442544" y="527939"/>
                </a:lnTo>
                <a:lnTo>
                  <a:pt x="465239" y="536524"/>
                </a:lnTo>
                <a:lnTo>
                  <a:pt x="465239" y="502666"/>
                </a:lnTo>
                <a:lnTo>
                  <a:pt x="445668" y="494550"/>
                </a:lnTo>
                <a:lnTo>
                  <a:pt x="412800" y="474980"/>
                </a:lnTo>
                <a:lnTo>
                  <a:pt x="377063" y="444830"/>
                </a:lnTo>
                <a:lnTo>
                  <a:pt x="347129" y="409397"/>
                </a:lnTo>
                <a:lnTo>
                  <a:pt x="327609" y="376770"/>
                </a:lnTo>
                <a:lnTo>
                  <a:pt x="319506" y="357378"/>
                </a:lnTo>
                <a:lnTo>
                  <a:pt x="319392" y="357111"/>
                </a:lnTo>
                <a:lnTo>
                  <a:pt x="316357" y="349821"/>
                </a:lnTo>
                <a:lnTo>
                  <a:pt x="311175" y="331431"/>
                </a:lnTo>
                <a:lnTo>
                  <a:pt x="395236" y="247370"/>
                </a:lnTo>
                <a:lnTo>
                  <a:pt x="403860" y="270027"/>
                </a:lnTo>
                <a:lnTo>
                  <a:pt x="417525" y="296837"/>
                </a:lnTo>
                <a:lnTo>
                  <a:pt x="464515" y="357378"/>
                </a:lnTo>
                <a:lnTo>
                  <a:pt x="495630" y="384644"/>
                </a:lnTo>
                <a:lnTo>
                  <a:pt x="552284" y="418211"/>
                </a:lnTo>
                <a:lnTo>
                  <a:pt x="574979" y="426808"/>
                </a:lnTo>
                <a:lnTo>
                  <a:pt x="574979" y="393052"/>
                </a:lnTo>
                <a:lnTo>
                  <a:pt x="555574" y="385025"/>
                </a:lnTo>
                <a:lnTo>
                  <a:pt x="522719" y="365442"/>
                </a:lnTo>
                <a:lnTo>
                  <a:pt x="486791" y="335089"/>
                </a:lnTo>
                <a:lnTo>
                  <a:pt x="456869" y="299669"/>
                </a:lnTo>
                <a:lnTo>
                  <a:pt x="429120" y="247370"/>
                </a:lnTo>
                <a:lnTo>
                  <a:pt x="420903" y="221691"/>
                </a:lnTo>
                <a:lnTo>
                  <a:pt x="496633" y="145961"/>
                </a:lnTo>
                <a:lnTo>
                  <a:pt x="509968" y="171170"/>
                </a:lnTo>
                <a:lnTo>
                  <a:pt x="526618" y="197434"/>
                </a:lnTo>
                <a:lnTo>
                  <a:pt x="571284" y="250901"/>
                </a:lnTo>
                <a:lnTo>
                  <a:pt x="624751" y="295579"/>
                </a:lnTo>
                <a:lnTo>
                  <a:pt x="676224" y="325551"/>
                </a:lnTo>
                <a:lnTo>
                  <a:pt x="676224" y="289013"/>
                </a:lnTo>
                <a:lnTo>
                  <a:pt x="643521" y="270167"/>
                </a:lnTo>
                <a:lnTo>
                  <a:pt x="593572" y="228612"/>
                </a:lnTo>
                <a:lnTo>
                  <a:pt x="552170" y="178803"/>
                </a:lnTo>
                <a:lnTo>
                  <a:pt x="524560" y="130835"/>
                </a:lnTo>
                <a:lnTo>
                  <a:pt x="508012" y="89293"/>
                </a:lnTo>
                <a:lnTo>
                  <a:pt x="499808" y="58775"/>
                </a:lnTo>
                <a:lnTo>
                  <a:pt x="789228" y="32956"/>
                </a:lnTo>
                <a:lnTo>
                  <a:pt x="789228" y="1320"/>
                </a:lnTo>
                <a:lnTo>
                  <a:pt x="475894" y="29273"/>
                </a:lnTo>
                <a:lnTo>
                  <a:pt x="472046" y="31292"/>
                </a:lnTo>
                <a:lnTo>
                  <a:pt x="466674" y="37731"/>
                </a:lnTo>
                <a:lnTo>
                  <a:pt x="465391" y="41871"/>
                </a:lnTo>
                <a:lnTo>
                  <a:pt x="465772" y="46037"/>
                </a:lnTo>
                <a:lnTo>
                  <a:pt x="466559" y="52260"/>
                </a:lnTo>
                <a:lnTo>
                  <a:pt x="469163" y="66662"/>
                </a:lnTo>
                <a:lnTo>
                  <a:pt x="474459" y="87934"/>
                </a:lnTo>
                <a:lnTo>
                  <a:pt x="483298" y="114744"/>
                </a:lnTo>
                <a:lnTo>
                  <a:pt x="201104" y="396925"/>
                </a:lnTo>
                <a:lnTo>
                  <a:pt x="200367" y="397878"/>
                </a:lnTo>
                <a:lnTo>
                  <a:pt x="199720" y="398907"/>
                </a:lnTo>
                <a:lnTo>
                  <a:pt x="193382" y="413029"/>
                </a:lnTo>
                <a:lnTo>
                  <a:pt x="187413" y="447878"/>
                </a:lnTo>
                <a:lnTo>
                  <a:pt x="197040" y="499110"/>
                </a:lnTo>
                <a:lnTo>
                  <a:pt x="237553" y="562356"/>
                </a:lnTo>
                <a:lnTo>
                  <a:pt x="150202" y="649706"/>
                </a:lnTo>
                <a:lnTo>
                  <a:pt x="146735" y="654913"/>
                </a:lnTo>
                <a:lnTo>
                  <a:pt x="145592" y="660844"/>
                </a:lnTo>
                <a:lnTo>
                  <a:pt x="146735" y="666775"/>
                </a:lnTo>
                <a:lnTo>
                  <a:pt x="150202" y="671995"/>
                </a:lnTo>
                <a:lnTo>
                  <a:pt x="153276" y="675068"/>
                </a:lnTo>
                <a:lnTo>
                  <a:pt x="157314" y="676605"/>
                </a:lnTo>
                <a:lnTo>
                  <a:pt x="165379" y="676605"/>
                </a:lnTo>
                <a:lnTo>
                  <a:pt x="169405" y="675068"/>
                </a:lnTo>
                <a:lnTo>
                  <a:pt x="259842" y="584631"/>
                </a:lnTo>
                <a:lnTo>
                  <a:pt x="291947" y="609244"/>
                </a:lnTo>
                <a:lnTo>
                  <a:pt x="321729" y="624636"/>
                </a:lnTo>
                <a:lnTo>
                  <a:pt x="348665" y="632587"/>
                </a:lnTo>
                <a:lnTo>
                  <a:pt x="372249" y="634847"/>
                </a:lnTo>
                <a:lnTo>
                  <a:pt x="392811" y="633044"/>
                </a:lnTo>
                <a:lnTo>
                  <a:pt x="443712" y="602602"/>
                </a:lnTo>
                <a:lnTo>
                  <a:pt x="535495" y="510819"/>
                </a:lnTo>
                <a:lnTo>
                  <a:pt x="645198" y="401129"/>
                </a:lnTo>
                <a:lnTo>
                  <a:pt x="707440" y="338886"/>
                </a:lnTo>
                <a:lnTo>
                  <a:pt x="734250" y="347726"/>
                </a:lnTo>
                <a:lnTo>
                  <a:pt x="755523" y="353021"/>
                </a:lnTo>
                <a:lnTo>
                  <a:pt x="769937" y="355625"/>
                </a:lnTo>
                <a:lnTo>
                  <a:pt x="776732" y="356489"/>
                </a:lnTo>
                <a:lnTo>
                  <a:pt x="781253" y="356489"/>
                </a:lnTo>
                <a:lnTo>
                  <a:pt x="784834" y="355193"/>
                </a:lnTo>
                <a:lnTo>
                  <a:pt x="790892" y="350139"/>
                </a:lnTo>
                <a:lnTo>
                  <a:pt x="792911" y="346290"/>
                </a:lnTo>
                <a:lnTo>
                  <a:pt x="793572" y="338886"/>
                </a:lnTo>
                <a:lnTo>
                  <a:pt x="795045" y="322427"/>
                </a:lnTo>
                <a:lnTo>
                  <a:pt x="820864" y="32956"/>
                </a:lnTo>
                <a:lnTo>
                  <a:pt x="822299" y="16992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/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/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/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/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/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/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82A432A1-147E-14D9-3AE4-6B7DD264F99A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D8412DC0-0253-D0BD-B6C2-88F1C543B1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DA8871F3-CFAA-5762-E600-5BE997571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6A868956-8450-4BC9-C27F-CDFC28CD75B0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F41245B9-592A-8CF9-3F1F-9FF0386C0C17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C6517B38-64D5-0531-DC8F-B65F390A73C2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" name="object 252">
            <a:extLst>
              <a:ext uri="{FF2B5EF4-FFF2-40B4-BE49-F238E27FC236}">
                <a16:creationId xmlns:a16="http://schemas.microsoft.com/office/drawing/2014/main" id="{4A68EF3A-CC5A-34DD-CE21-69625CA563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169" name="Gráfico 165">
            <a:extLst>
              <a:ext uri="{FF2B5EF4-FFF2-40B4-BE49-F238E27FC236}">
                <a16:creationId xmlns:a16="http://schemas.microsoft.com/office/drawing/2014/main" id="{2DFB6C92-3765-3C5B-A8DD-DB9649DFE4BC}"/>
              </a:ext>
            </a:extLst>
          </p:cNvPr>
          <p:cNvGrpSpPr/>
          <p:nvPr/>
        </p:nvGrpSpPr>
        <p:grpSpPr>
          <a:xfrm>
            <a:off x="12510590" y="4475999"/>
            <a:ext cx="1055743" cy="1179655"/>
            <a:chOff x="8137185" y="3984290"/>
            <a:chExt cx="550719" cy="615357"/>
          </a:xfrm>
          <a:noFill/>
        </p:grpSpPr>
        <p:grpSp>
          <p:nvGrpSpPr>
            <p:cNvPr id="170" name="Gráfico 165">
              <a:extLst>
                <a:ext uri="{FF2B5EF4-FFF2-40B4-BE49-F238E27FC236}">
                  <a16:creationId xmlns:a16="http://schemas.microsoft.com/office/drawing/2014/main" id="{02D679D4-2C00-FA93-4641-63C56B942DA7}"/>
                </a:ext>
              </a:extLst>
            </p:cNvPr>
            <p:cNvGrpSpPr/>
            <p:nvPr/>
          </p:nvGrpSpPr>
          <p:grpSpPr>
            <a:xfrm>
              <a:off x="8455029" y="3984290"/>
              <a:ext cx="134940" cy="155016"/>
              <a:chOff x="8455029" y="3984290"/>
              <a:chExt cx="134940" cy="155016"/>
            </a:xfrm>
            <a:noFill/>
          </p:grpSpPr>
          <p:sp>
            <p:nvSpPr>
              <p:cNvPr id="171" name="Forma libre 170">
                <a:extLst>
                  <a:ext uri="{FF2B5EF4-FFF2-40B4-BE49-F238E27FC236}">
                    <a16:creationId xmlns:a16="http://schemas.microsoft.com/office/drawing/2014/main" id="{B55A8446-B964-2A87-1077-54581CFBC71E}"/>
                  </a:ext>
                </a:extLst>
              </p:cNvPr>
              <p:cNvSpPr/>
              <p:nvPr/>
            </p:nvSpPr>
            <p:spPr>
              <a:xfrm>
                <a:off x="8455029" y="3984290"/>
                <a:ext cx="134940" cy="155016"/>
              </a:xfrm>
              <a:custGeom>
                <a:avLst/>
                <a:gdLst>
                  <a:gd name="connsiteX0" fmla="*/ 118039 w 134940"/>
                  <a:gd name="connsiteY0" fmla="*/ 105778 h 155016"/>
                  <a:gd name="connsiteX1" fmla="*/ 112139 w 134940"/>
                  <a:gd name="connsiteY1" fmla="*/ 123138 h 155016"/>
                  <a:gd name="connsiteX2" fmla="*/ 31914 w 134940"/>
                  <a:gd name="connsiteY2" fmla="*/ 148248 h 155016"/>
                  <a:gd name="connsiteX3" fmla="*/ 6776 w 134940"/>
                  <a:gd name="connsiteY3" fmla="*/ 68112 h 155016"/>
                  <a:gd name="connsiteX4" fmla="*/ 17678 w 134940"/>
                  <a:gd name="connsiteY4" fmla="*/ 53315 h 155016"/>
                  <a:gd name="connsiteX5" fmla="*/ 13445 w 134940"/>
                  <a:gd name="connsiteY5" fmla="*/ 39030 h 155016"/>
                  <a:gd name="connsiteX6" fmla="*/ 17549 w 134940"/>
                  <a:gd name="connsiteY6" fmla="*/ 34930 h 155016"/>
                  <a:gd name="connsiteX7" fmla="*/ 23128 w 134940"/>
                  <a:gd name="connsiteY7" fmla="*/ 33841 h 155016"/>
                  <a:gd name="connsiteX8" fmla="*/ 88155 w 134940"/>
                  <a:gd name="connsiteY8" fmla="*/ 8859 h 155016"/>
                  <a:gd name="connsiteX9" fmla="*/ 89309 w 134940"/>
                  <a:gd name="connsiteY9" fmla="*/ 6681 h 155016"/>
                  <a:gd name="connsiteX10" fmla="*/ 106175 w 134940"/>
                  <a:gd name="connsiteY10" fmla="*/ 1428 h 155016"/>
                  <a:gd name="connsiteX11" fmla="*/ 110279 w 134940"/>
                  <a:gd name="connsiteY11" fmla="*/ 3606 h 155016"/>
                  <a:gd name="connsiteX12" fmla="*/ 115538 w 134940"/>
                  <a:gd name="connsiteY12" fmla="*/ 20453 h 155016"/>
                  <a:gd name="connsiteX13" fmla="*/ 114384 w 134940"/>
                  <a:gd name="connsiteY13" fmla="*/ 22631 h 155016"/>
                  <a:gd name="connsiteX14" fmla="*/ 130865 w 134940"/>
                  <a:gd name="connsiteY14" fmla="*/ 90276 h 155016"/>
                  <a:gd name="connsiteX15" fmla="*/ 132083 w 134940"/>
                  <a:gd name="connsiteY15" fmla="*/ 101230 h 155016"/>
                  <a:gd name="connsiteX16" fmla="*/ 117911 w 134940"/>
                  <a:gd name="connsiteY16" fmla="*/ 105906 h 15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940" h="155016">
                    <a:moveTo>
                      <a:pt x="118039" y="105778"/>
                    </a:moveTo>
                    <a:cubicBezTo>
                      <a:pt x="117013" y="111671"/>
                      <a:pt x="115025" y="117565"/>
                      <a:pt x="112139" y="123138"/>
                    </a:cubicBezTo>
                    <a:cubicBezTo>
                      <a:pt x="96941" y="152220"/>
                      <a:pt x="60964" y="163430"/>
                      <a:pt x="31914" y="148248"/>
                    </a:cubicBezTo>
                    <a:cubicBezTo>
                      <a:pt x="2800" y="133067"/>
                      <a:pt x="-8423" y="97130"/>
                      <a:pt x="6776" y="68112"/>
                    </a:cubicBezTo>
                    <a:cubicBezTo>
                      <a:pt x="9726" y="62475"/>
                      <a:pt x="13381" y="57543"/>
                      <a:pt x="17678" y="53315"/>
                    </a:cubicBezTo>
                    <a:cubicBezTo>
                      <a:pt x="12676" y="50496"/>
                      <a:pt x="10752" y="44155"/>
                      <a:pt x="13445" y="39030"/>
                    </a:cubicBezTo>
                    <a:cubicBezTo>
                      <a:pt x="14407" y="37172"/>
                      <a:pt x="15882" y="35827"/>
                      <a:pt x="17549" y="34930"/>
                    </a:cubicBezTo>
                    <a:cubicBezTo>
                      <a:pt x="19281" y="34033"/>
                      <a:pt x="21205" y="33649"/>
                      <a:pt x="23128" y="33841"/>
                    </a:cubicBezTo>
                    <a:cubicBezTo>
                      <a:pt x="37557" y="12638"/>
                      <a:pt x="63722" y="2901"/>
                      <a:pt x="88155" y="8859"/>
                    </a:cubicBezTo>
                    <a:lnTo>
                      <a:pt x="89309" y="6681"/>
                    </a:lnTo>
                    <a:cubicBezTo>
                      <a:pt x="92516" y="595"/>
                      <a:pt x="100019" y="-1775"/>
                      <a:pt x="106175" y="1428"/>
                    </a:cubicBezTo>
                    <a:lnTo>
                      <a:pt x="110279" y="3606"/>
                    </a:lnTo>
                    <a:cubicBezTo>
                      <a:pt x="116372" y="6809"/>
                      <a:pt x="118745" y="14304"/>
                      <a:pt x="115538" y="20453"/>
                    </a:cubicBezTo>
                    <a:lnTo>
                      <a:pt x="114384" y="22631"/>
                    </a:lnTo>
                    <a:cubicBezTo>
                      <a:pt x="133238" y="39286"/>
                      <a:pt x="140099" y="66319"/>
                      <a:pt x="130865" y="90276"/>
                    </a:cubicBezTo>
                    <a:cubicBezTo>
                      <a:pt x="133366" y="93223"/>
                      <a:pt x="134007" y="97579"/>
                      <a:pt x="132083" y="101230"/>
                    </a:cubicBezTo>
                    <a:cubicBezTo>
                      <a:pt x="129390" y="106355"/>
                      <a:pt x="123105" y="108404"/>
                      <a:pt x="117911" y="105906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2" name="Forma libre 171">
                <a:extLst>
                  <a:ext uri="{FF2B5EF4-FFF2-40B4-BE49-F238E27FC236}">
                    <a16:creationId xmlns:a16="http://schemas.microsoft.com/office/drawing/2014/main" id="{A2900F16-BD6B-7908-6B06-5C9E548C169F}"/>
                  </a:ext>
                </a:extLst>
              </p:cNvPr>
              <p:cNvSpPr/>
              <p:nvPr/>
            </p:nvSpPr>
            <p:spPr>
              <a:xfrm>
                <a:off x="8500025" y="4028701"/>
                <a:ext cx="64770" cy="33886"/>
              </a:xfrm>
              <a:custGeom>
                <a:avLst/>
                <a:gdLst>
                  <a:gd name="connsiteX0" fmla="*/ 64770 w 64770"/>
                  <a:gd name="connsiteY0" fmla="*/ 33887 h 33886"/>
                  <a:gd name="connsiteX1" fmla="*/ 0 w 64770"/>
                  <a:gd name="connsiteY1" fmla="*/ 0 h 3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770" h="33886">
                    <a:moveTo>
                      <a:pt x="64770" y="33887"/>
                    </a:moveTo>
                    <a:lnTo>
                      <a:pt x="0" y="0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73" name="Forma libre 172">
              <a:extLst>
                <a:ext uri="{FF2B5EF4-FFF2-40B4-BE49-F238E27FC236}">
                  <a16:creationId xmlns:a16="http://schemas.microsoft.com/office/drawing/2014/main" id="{AC07F936-85BF-2620-5819-59D7ADB76C03}"/>
                </a:ext>
              </a:extLst>
            </p:cNvPr>
            <p:cNvSpPr/>
            <p:nvPr/>
          </p:nvSpPr>
          <p:spPr>
            <a:xfrm>
              <a:off x="8137185" y="4081741"/>
              <a:ext cx="377461" cy="228173"/>
            </a:xfrm>
            <a:custGeom>
              <a:avLst/>
              <a:gdLst>
                <a:gd name="connsiteX0" fmla="*/ 385 w 377461"/>
                <a:gd name="connsiteY0" fmla="*/ 114087 h 228173"/>
                <a:gd name="connsiteX1" fmla="*/ 0 w 377461"/>
                <a:gd name="connsiteY1" fmla="*/ 108962 h 228173"/>
                <a:gd name="connsiteX2" fmla="*/ 9683 w 377461"/>
                <a:gd name="connsiteY2" fmla="*/ 85581 h 228173"/>
                <a:gd name="connsiteX3" fmla="*/ 70798 w 377461"/>
                <a:gd name="connsiteY3" fmla="*/ 24534 h 228173"/>
                <a:gd name="connsiteX4" fmla="*/ 130053 w 377461"/>
                <a:gd name="connsiteY4" fmla="*/ 0 h 228173"/>
                <a:gd name="connsiteX5" fmla="*/ 212587 w 377461"/>
                <a:gd name="connsiteY5" fmla="*/ 0 h 228173"/>
                <a:gd name="connsiteX6" fmla="*/ 271136 w 377461"/>
                <a:gd name="connsiteY6" fmla="*/ 24214 h 228173"/>
                <a:gd name="connsiteX7" fmla="*/ 353221 w 377461"/>
                <a:gd name="connsiteY7" fmla="*/ 106208 h 228173"/>
                <a:gd name="connsiteX8" fmla="*/ 377462 w 377461"/>
                <a:gd name="connsiteY8" fmla="*/ 164692 h 228173"/>
                <a:gd name="connsiteX9" fmla="*/ 377462 w 377461"/>
                <a:gd name="connsiteY9" fmla="*/ 228173 h 22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461" h="228173">
                  <a:moveTo>
                    <a:pt x="385" y="114087"/>
                  </a:moveTo>
                  <a:cubicBezTo>
                    <a:pt x="128" y="112357"/>
                    <a:pt x="0" y="110692"/>
                    <a:pt x="0" y="108962"/>
                  </a:cubicBezTo>
                  <a:cubicBezTo>
                    <a:pt x="0" y="100506"/>
                    <a:pt x="3206" y="92051"/>
                    <a:pt x="9683" y="85581"/>
                  </a:cubicBezTo>
                  <a:lnTo>
                    <a:pt x="70798" y="24534"/>
                  </a:lnTo>
                  <a:cubicBezTo>
                    <a:pt x="86638" y="8712"/>
                    <a:pt x="107672" y="0"/>
                    <a:pt x="130053" y="0"/>
                  </a:cubicBezTo>
                  <a:lnTo>
                    <a:pt x="212587" y="0"/>
                  </a:lnTo>
                  <a:cubicBezTo>
                    <a:pt x="234711" y="0"/>
                    <a:pt x="255489" y="8584"/>
                    <a:pt x="271136" y="24214"/>
                  </a:cubicBezTo>
                  <a:lnTo>
                    <a:pt x="353221" y="106208"/>
                  </a:lnTo>
                  <a:cubicBezTo>
                    <a:pt x="368868" y="121838"/>
                    <a:pt x="377462" y="142592"/>
                    <a:pt x="377462" y="164692"/>
                  </a:cubicBezTo>
                  <a:lnTo>
                    <a:pt x="377462" y="228173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4" name="Forma libre 173">
              <a:extLst>
                <a:ext uri="{FF2B5EF4-FFF2-40B4-BE49-F238E27FC236}">
                  <a16:creationId xmlns:a16="http://schemas.microsoft.com/office/drawing/2014/main" id="{A5C77F6E-E388-CFA3-A769-36ED44905D82}"/>
                </a:ext>
              </a:extLst>
            </p:cNvPr>
            <p:cNvSpPr/>
            <p:nvPr/>
          </p:nvSpPr>
          <p:spPr>
            <a:xfrm>
              <a:off x="8206316" y="4147912"/>
              <a:ext cx="163848" cy="86093"/>
            </a:xfrm>
            <a:custGeom>
              <a:avLst/>
              <a:gdLst>
                <a:gd name="connsiteX0" fmla="*/ 91191 w 163848"/>
                <a:gd name="connsiteY0" fmla="*/ 86094 h 86093"/>
                <a:gd name="connsiteX1" fmla="*/ 163849 w 163848"/>
                <a:gd name="connsiteY1" fmla="*/ 13516 h 86093"/>
                <a:gd name="connsiteX2" fmla="*/ 155127 w 163848"/>
                <a:gd name="connsiteY2" fmla="*/ 4804 h 86093"/>
                <a:gd name="connsiteX3" fmla="*/ 143392 w 163848"/>
                <a:gd name="connsiteY3" fmla="*/ 0 h 86093"/>
                <a:gd name="connsiteX4" fmla="*/ 60858 w 163848"/>
                <a:gd name="connsiteY4" fmla="*/ 0 h 86093"/>
                <a:gd name="connsiteX5" fmla="*/ 48481 w 163848"/>
                <a:gd name="connsiteY5" fmla="*/ 5125 h 86093"/>
                <a:gd name="connsiteX6" fmla="*/ 0 w 163848"/>
                <a:gd name="connsiteY6" fmla="*/ 53552 h 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848" h="86093">
                  <a:moveTo>
                    <a:pt x="91191" y="86094"/>
                  </a:moveTo>
                  <a:lnTo>
                    <a:pt x="163849" y="13516"/>
                  </a:lnTo>
                  <a:lnTo>
                    <a:pt x="155127" y="4804"/>
                  </a:lnTo>
                  <a:cubicBezTo>
                    <a:pt x="152049" y="1730"/>
                    <a:pt x="147817" y="0"/>
                    <a:pt x="143392" y="0"/>
                  </a:cubicBezTo>
                  <a:lnTo>
                    <a:pt x="60858" y="0"/>
                  </a:lnTo>
                  <a:cubicBezTo>
                    <a:pt x="56177" y="0"/>
                    <a:pt x="51752" y="1858"/>
                    <a:pt x="48481" y="5125"/>
                  </a:cubicBezTo>
                  <a:lnTo>
                    <a:pt x="0" y="53552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5" name="Forma libre 174">
              <a:extLst>
                <a:ext uri="{FF2B5EF4-FFF2-40B4-BE49-F238E27FC236}">
                  <a16:creationId xmlns:a16="http://schemas.microsoft.com/office/drawing/2014/main" id="{24022435-F9AA-BC33-0D74-4DA4FE4BBB1B}"/>
                </a:ext>
              </a:extLst>
            </p:cNvPr>
            <p:cNvSpPr/>
            <p:nvPr/>
          </p:nvSpPr>
          <p:spPr>
            <a:xfrm>
              <a:off x="8248310" y="4285700"/>
              <a:ext cx="179763" cy="313946"/>
            </a:xfrm>
            <a:custGeom>
              <a:avLst/>
              <a:gdLst>
                <a:gd name="connsiteX0" fmla="*/ 95370 w 179763"/>
                <a:gd name="connsiteY0" fmla="*/ 29210 h 313946"/>
                <a:gd name="connsiteX1" fmla="*/ 82800 w 179763"/>
                <a:gd name="connsiteY1" fmla="*/ 41766 h 313946"/>
                <a:gd name="connsiteX2" fmla="*/ 161230 w 179763"/>
                <a:gd name="connsiteY2" fmla="*/ 120172 h 313946"/>
                <a:gd name="connsiteX3" fmla="*/ 179763 w 179763"/>
                <a:gd name="connsiteY3" fmla="*/ 164820 h 313946"/>
                <a:gd name="connsiteX4" fmla="*/ 179763 w 179763"/>
                <a:gd name="connsiteY4" fmla="*/ 280893 h 313946"/>
                <a:gd name="connsiteX5" fmla="*/ 146673 w 179763"/>
                <a:gd name="connsiteY5" fmla="*/ 313947 h 313946"/>
                <a:gd name="connsiteX6" fmla="*/ 113583 w 179763"/>
                <a:gd name="connsiteY6" fmla="*/ 280893 h 313946"/>
                <a:gd name="connsiteX7" fmla="*/ 113583 w 179763"/>
                <a:gd name="connsiteY7" fmla="*/ 166038 h 313946"/>
                <a:gd name="connsiteX8" fmla="*/ 69013 w 179763"/>
                <a:gd name="connsiteY8" fmla="*/ 121517 h 313946"/>
                <a:gd name="connsiteX9" fmla="*/ 19377 w 179763"/>
                <a:gd name="connsiteY9" fmla="*/ 71937 h 313946"/>
                <a:gd name="connsiteX10" fmla="*/ 2768 w 179763"/>
                <a:gd name="connsiteY10" fmla="*/ 44200 h 313946"/>
                <a:gd name="connsiteX11" fmla="*/ 4884 w 179763"/>
                <a:gd name="connsiteY11" fmla="*/ 0 h 31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763" h="313946">
                  <a:moveTo>
                    <a:pt x="95370" y="29210"/>
                  </a:moveTo>
                  <a:lnTo>
                    <a:pt x="82800" y="41766"/>
                  </a:lnTo>
                  <a:lnTo>
                    <a:pt x="161230" y="120172"/>
                  </a:lnTo>
                  <a:cubicBezTo>
                    <a:pt x="173158" y="132087"/>
                    <a:pt x="179763" y="147973"/>
                    <a:pt x="179763" y="164820"/>
                  </a:cubicBezTo>
                  <a:lnTo>
                    <a:pt x="179763" y="280893"/>
                  </a:lnTo>
                  <a:cubicBezTo>
                    <a:pt x="179763" y="299149"/>
                    <a:pt x="164949" y="313947"/>
                    <a:pt x="146673" y="313947"/>
                  </a:cubicBezTo>
                  <a:cubicBezTo>
                    <a:pt x="128396" y="313947"/>
                    <a:pt x="113583" y="299149"/>
                    <a:pt x="113583" y="280893"/>
                  </a:cubicBezTo>
                  <a:lnTo>
                    <a:pt x="113583" y="166038"/>
                  </a:lnTo>
                  <a:lnTo>
                    <a:pt x="69013" y="121517"/>
                  </a:lnTo>
                  <a:lnTo>
                    <a:pt x="19377" y="71937"/>
                  </a:lnTo>
                  <a:cubicBezTo>
                    <a:pt x="11361" y="63930"/>
                    <a:pt x="5846" y="54321"/>
                    <a:pt x="2768" y="44200"/>
                  </a:cubicBezTo>
                  <a:cubicBezTo>
                    <a:pt x="-1529" y="29723"/>
                    <a:pt x="-823" y="14029"/>
                    <a:pt x="4884" y="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6" name="Forma libre 175">
              <a:extLst>
                <a:ext uri="{FF2B5EF4-FFF2-40B4-BE49-F238E27FC236}">
                  <a16:creationId xmlns:a16="http://schemas.microsoft.com/office/drawing/2014/main" id="{7BBD20B5-EDB2-D9C4-A1A3-464B2E8D430C}"/>
                </a:ext>
              </a:extLst>
            </p:cNvPr>
            <p:cNvSpPr/>
            <p:nvPr/>
          </p:nvSpPr>
          <p:spPr>
            <a:xfrm>
              <a:off x="8389275" y="4224910"/>
              <a:ext cx="59191" cy="63096"/>
            </a:xfrm>
            <a:custGeom>
              <a:avLst/>
              <a:gdLst>
                <a:gd name="connsiteX0" fmla="*/ 59191 w 59191"/>
                <a:gd name="connsiteY0" fmla="*/ 63097 h 63096"/>
                <a:gd name="connsiteX1" fmla="*/ 59191 w 59191"/>
                <a:gd name="connsiteY1" fmla="*/ 21523 h 63096"/>
                <a:gd name="connsiteX2" fmla="*/ 54381 w 59191"/>
                <a:gd name="connsiteY2" fmla="*/ 9801 h 63096"/>
                <a:gd name="connsiteX3" fmla="*/ 44570 w 59191"/>
                <a:gd name="connsiteY3" fmla="*/ 0 h 63096"/>
                <a:gd name="connsiteX4" fmla="*/ 0 w 59191"/>
                <a:gd name="connsiteY4" fmla="*/ 44520 h 6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91" h="63096">
                  <a:moveTo>
                    <a:pt x="59191" y="63097"/>
                  </a:moveTo>
                  <a:lnTo>
                    <a:pt x="59191" y="21523"/>
                  </a:lnTo>
                  <a:cubicBezTo>
                    <a:pt x="59191" y="17168"/>
                    <a:pt x="57459" y="12940"/>
                    <a:pt x="54381" y="9801"/>
                  </a:cubicBezTo>
                  <a:lnTo>
                    <a:pt x="44570" y="0"/>
                  </a:lnTo>
                  <a:lnTo>
                    <a:pt x="0" y="4452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7" name="Forma libre 176">
              <a:extLst>
                <a:ext uri="{FF2B5EF4-FFF2-40B4-BE49-F238E27FC236}">
                  <a16:creationId xmlns:a16="http://schemas.microsoft.com/office/drawing/2014/main" id="{C0110CD5-802C-075D-0952-7A73F5A20DCD}"/>
                </a:ext>
              </a:extLst>
            </p:cNvPr>
            <p:cNvSpPr/>
            <p:nvPr/>
          </p:nvSpPr>
          <p:spPr>
            <a:xfrm>
              <a:off x="8449877" y="4353922"/>
              <a:ext cx="84329" cy="82698"/>
            </a:xfrm>
            <a:custGeom>
              <a:avLst/>
              <a:gdLst>
                <a:gd name="connsiteX0" fmla="*/ 84329 w 84329"/>
                <a:gd name="connsiteY0" fmla="*/ 82378 h 82698"/>
                <a:gd name="connsiteX1" fmla="*/ 79584 w 84329"/>
                <a:gd name="connsiteY1" fmla="*/ 82699 h 82698"/>
                <a:gd name="connsiteX2" fmla="*/ 56177 w 84329"/>
                <a:gd name="connsiteY2" fmla="*/ 73026 h 82698"/>
                <a:gd name="connsiteX3" fmla="*/ 19495 w 84329"/>
                <a:gd name="connsiteY3" fmla="*/ 36385 h 82698"/>
                <a:gd name="connsiteX4" fmla="*/ 0 w 84329"/>
                <a:gd name="connsiteY4" fmla="*/ 0 h 8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29" h="82698">
                  <a:moveTo>
                    <a:pt x="84329" y="82378"/>
                  </a:moveTo>
                  <a:cubicBezTo>
                    <a:pt x="82726" y="82634"/>
                    <a:pt x="81187" y="82699"/>
                    <a:pt x="79584" y="82699"/>
                  </a:cubicBezTo>
                  <a:cubicBezTo>
                    <a:pt x="71119" y="82699"/>
                    <a:pt x="62654" y="79496"/>
                    <a:pt x="56177" y="73026"/>
                  </a:cubicBezTo>
                  <a:lnTo>
                    <a:pt x="19495" y="36385"/>
                  </a:lnTo>
                  <a:cubicBezTo>
                    <a:pt x="9491" y="26392"/>
                    <a:pt x="2757" y="13644"/>
                    <a:pt x="0" y="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8" name="Forma libre 177">
              <a:extLst>
                <a:ext uri="{FF2B5EF4-FFF2-40B4-BE49-F238E27FC236}">
                  <a16:creationId xmlns:a16="http://schemas.microsoft.com/office/drawing/2014/main" id="{25BA6B09-44BC-AA50-74C8-4871D6AC273C}"/>
                </a:ext>
              </a:extLst>
            </p:cNvPr>
            <p:cNvSpPr/>
            <p:nvPr/>
          </p:nvSpPr>
          <p:spPr>
            <a:xfrm>
              <a:off x="8153691" y="4329772"/>
              <a:ext cx="163502" cy="265429"/>
            </a:xfrm>
            <a:custGeom>
              <a:avLst/>
              <a:gdLst>
                <a:gd name="connsiteX0" fmla="*/ 163503 w 163502"/>
                <a:gd name="connsiteY0" fmla="*/ 77382 h 265429"/>
                <a:gd name="connsiteX1" fmla="*/ 163503 w 163502"/>
                <a:gd name="connsiteY1" fmla="*/ 104670 h 265429"/>
                <a:gd name="connsiteX2" fmla="*/ 143559 w 163502"/>
                <a:gd name="connsiteY2" fmla="*/ 157326 h 265429"/>
                <a:gd name="connsiteX3" fmla="*/ 57947 w 163502"/>
                <a:gd name="connsiteY3" fmla="*/ 254245 h 265429"/>
                <a:gd name="connsiteX4" fmla="*/ 11197 w 163502"/>
                <a:gd name="connsiteY4" fmla="*/ 257128 h 265429"/>
                <a:gd name="connsiteX5" fmla="*/ 8311 w 163502"/>
                <a:gd name="connsiteY5" fmla="*/ 210430 h 265429"/>
                <a:gd name="connsiteX6" fmla="*/ 93923 w 163502"/>
                <a:gd name="connsiteY6" fmla="*/ 113510 h 265429"/>
                <a:gd name="connsiteX7" fmla="*/ 97258 w 163502"/>
                <a:gd name="connsiteY7" fmla="*/ 104606 h 265429"/>
                <a:gd name="connsiteX8" fmla="*/ 97258 w 163502"/>
                <a:gd name="connsiteY8" fmla="*/ 0 h 265429"/>
                <a:gd name="connsiteX9" fmla="*/ 113867 w 163502"/>
                <a:gd name="connsiteY9" fmla="*/ 27737 h 265429"/>
                <a:gd name="connsiteX10" fmla="*/ 163503 w 163502"/>
                <a:gd name="connsiteY10" fmla="*/ 77318 h 26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502" h="265429">
                  <a:moveTo>
                    <a:pt x="163503" y="77382"/>
                  </a:moveTo>
                  <a:lnTo>
                    <a:pt x="163503" y="104670"/>
                  </a:lnTo>
                  <a:cubicBezTo>
                    <a:pt x="163503" y="124080"/>
                    <a:pt x="156449" y="142785"/>
                    <a:pt x="143559" y="157326"/>
                  </a:cubicBezTo>
                  <a:lnTo>
                    <a:pt x="57947" y="254245"/>
                  </a:lnTo>
                  <a:cubicBezTo>
                    <a:pt x="45827" y="267953"/>
                    <a:pt x="24921" y="269235"/>
                    <a:pt x="11197" y="257128"/>
                  </a:cubicBezTo>
                  <a:cubicBezTo>
                    <a:pt x="-2526" y="245021"/>
                    <a:pt x="-3809" y="224138"/>
                    <a:pt x="8311" y="210430"/>
                  </a:cubicBezTo>
                  <a:lnTo>
                    <a:pt x="93923" y="113510"/>
                  </a:lnTo>
                  <a:cubicBezTo>
                    <a:pt x="96104" y="111076"/>
                    <a:pt x="97258" y="107873"/>
                    <a:pt x="97258" y="104606"/>
                  </a:cubicBezTo>
                  <a:lnTo>
                    <a:pt x="97258" y="0"/>
                  </a:lnTo>
                  <a:cubicBezTo>
                    <a:pt x="100272" y="10185"/>
                    <a:pt x="105851" y="19730"/>
                    <a:pt x="113867" y="27737"/>
                  </a:cubicBezTo>
                  <a:lnTo>
                    <a:pt x="163503" y="77318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79" name="Forma libre 178">
              <a:extLst>
                <a:ext uri="{FF2B5EF4-FFF2-40B4-BE49-F238E27FC236}">
                  <a16:creationId xmlns:a16="http://schemas.microsoft.com/office/drawing/2014/main" id="{8ED654FD-E56A-497E-5CF9-3E2ABCEB6098}"/>
                </a:ext>
              </a:extLst>
            </p:cNvPr>
            <p:cNvSpPr/>
            <p:nvPr/>
          </p:nvSpPr>
          <p:spPr>
            <a:xfrm>
              <a:off x="8153742" y="4206211"/>
              <a:ext cx="465133" cy="186741"/>
            </a:xfrm>
            <a:custGeom>
              <a:avLst/>
              <a:gdLst>
                <a:gd name="connsiteX0" fmla="*/ 464345 w 465133"/>
                <a:gd name="connsiteY0" fmla="*/ 178971 h 186741"/>
                <a:gd name="connsiteX1" fmla="*/ 449082 w 465133"/>
                <a:gd name="connsiteY1" fmla="*/ 186018 h 186741"/>
                <a:gd name="connsiteX2" fmla="*/ 307293 w 465133"/>
                <a:gd name="connsiteY2" fmla="*/ 133618 h 186741"/>
                <a:gd name="connsiteX3" fmla="*/ 7748 w 465133"/>
                <a:gd name="connsiteY3" fmla="*/ 22991 h 186741"/>
                <a:gd name="connsiteX4" fmla="*/ 758 w 465133"/>
                <a:gd name="connsiteY4" fmla="*/ 7745 h 186741"/>
                <a:gd name="connsiteX5" fmla="*/ 6915 w 465133"/>
                <a:gd name="connsiteY5" fmla="*/ 1083 h 186741"/>
                <a:gd name="connsiteX6" fmla="*/ 15957 w 465133"/>
                <a:gd name="connsiteY6" fmla="*/ 763 h 186741"/>
                <a:gd name="connsiteX7" fmla="*/ 314540 w 465133"/>
                <a:gd name="connsiteY7" fmla="*/ 111006 h 186741"/>
                <a:gd name="connsiteX8" fmla="*/ 457355 w 465133"/>
                <a:gd name="connsiteY8" fmla="*/ 163726 h 186741"/>
                <a:gd name="connsiteX9" fmla="*/ 464409 w 465133"/>
                <a:gd name="connsiteY9" fmla="*/ 178971 h 18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33" h="186741">
                  <a:moveTo>
                    <a:pt x="464345" y="178971"/>
                  </a:moveTo>
                  <a:cubicBezTo>
                    <a:pt x="462036" y="185121"/>
                    <a:pt x="455238" y="188260"/>
                    <a:pt x="449082" y="186018"/>
                  </a:cubicBezTo>
                  <a:lnTo>
                    <a:pt x="307293" y="133618"/>
                  </a:lnTo>
                  <a:lnTo>
                    <a:pt x="7748" y="22991"/>
                  </a:lnTo>
                  <a:cubicBezTo>
                    <a:pt x="1592" y="20749"/>
                    <a:pt x="-1550" y="13895"/>
                    <a:pt x="758" y="7745"/>
                  </a:cubicBezTo>
                  <a:cubicBezTo>
                    <a:pt x="1913" y="4670"/>
                    <a:pt x="4157" y="2364"/>
                    <a:pt x="6915" y="1083"/>
                  </a:cubicBezTo>
                  <a:cubicBezTo>
                    <a:pt x="9672" y="-198"/>
                    <a:pt x="12943" y="-390"/>
                    <a:pt x="15957" y="763"/>
                  </a:cubicBezTo>
                  <a:lnTo>
                    <a:pt x="314540" y="111006"/>
                  </a:lnTo>
                  <a:lnTo>
                    <a:pt x="457355" y="163726"/>
                  </a:lnTo>
                  <a:cubicBezTo>
                    <a:pt x="463511" y="166032"/>
                    <a:pt x="466654" y="172822"/>
                    <a:pt x="464409" y="17897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0" name="Forma libre 179">
              <a:extLst>
                <a:ext uri="{FF2B5EF4-FFF2-40B4-BE49-F238E27FC236}">
                  <a16:creationId xmlns:a16="http://schemas.microsoft.com/office/drawing/2014/main" id="{544F39A7-4C8C-058E-6D88-C04B3414DC31}"/>
                </a:ext>
              </a:extLst>
            </p:cNvPr>
            <p:cNvSpPr/>
            <p:nvPr/>
          </p:nvSpPr>
          <p:spPr>
            <a:xfrm>
              <a:off x="8546948" y="4306239"/>
              <a:ext cx="140956" cy="136724"/>
            </a:xfrm>
            <a:custGeom>
              <a:avLst/>
              <a:gdLst>
                <a:gd name="connsiteX0" fmla="*/ 130906 w 140956"/>
                <a:gd name="connsiteY0" fmla="*/ 112573 h 136724"/>
                <a:gd name="connsiteX1" fmla="*/ 33815 w 140956"/>
                <a:gd name="connsiteY1" fmla="*/ 135954 h 136724"/>
                <a:gd name="connsiteX2" fmla="*/ 2520 w 140956"/>
                <a:gd name="connsiteY2" fmla="*/ 120836 h 136724"/>
                <a:gd name="connsiteX3" fmla="*/ 19 w 140956"/>
                <a:gd name="connsiteY3" fmla="*/ 110459 h 136724"/>
                <a:gd name="connsiteX4" fmla="*/ 1687 w 140956"/>
                <a:gd name="connsiteY4" fmla="*/ 99890 h 136724"/>
                <a:gd name="connsiteX5" fmla="*/ 12717 w 140956"/>
                <a:gd name="connsiteY5" fmla="*/ 70039 h 136724"/>
                <a:gd name="connsiteX6" fmla="*/ 55875 w 140956"/>
                <a:gd name="connsiteY6" fmla="*/ 85989 h 136724"/>
                <a:gd name="connsiteX7" fmla="*/ 71138 w 140956"/>
                <a:gd name="connsiteY7" fmla="*/ 78943 h 136724"/>
                <a:gd name="connsiteX8" fmla="*/ 64084 w 140956"/>
                <a:gd name="connsiteY8" fmla="*/ 63697 h 136724"/>
                <a:gd name="connsiteX9" fmla="*/ 20925 w 140956"/>
                <a:gd name="connsiteY9" fmla="*/ 47747 h 136724"/>
                <a:gd name="connsiteX10" fmla="*/ 31955 w 140956"/>
                <a:gd name="connsiteY10" fmla="*/ 17896 h 136724"/>
                <a:gd name="connsiteX11" fmla="*/ 46256 w 140956"/>
                <a:gd name="connsiteY11" fmla="*/ 2522 h 136724"/>
                <a:gd name="connsiteX12" fmla="*/ 67226 w 140956"/>
                <a:gd name="connsiteY12" fmla="*/ 1689 h 136724"/>
                <a:gd name="connsiteX13" fmla="*/ 79923 w 140956"/>
                <a:gd name="connsiteY13" fmla="*/ 11298 h 136724"/>
                <a:gd name="connsiteX14" fmla="*/ 138473 w 140956"/>
                <a:gd name="connsiteY14" fmla="*/ 92203 h 136724"/>
                <a:gd name="connsiteX15" fmla="*/ 130970 w 140956"/>
                <a:gd name="connsiteY15" fmla="*/ 112509 h 136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0956" h="136724">
                  <a:moveTo>
                    <a:pt x="130906" y="112573"/>
                  </a:moveTo>
                  <a:lnTo>
                    <a:pt x="33815" y="135954"/>
                  </a:lnTo>
                  <a:cubicBezTo>
                    <a:pt x="21117" y="139029"/>
                    <a:pt x="7971" y="132687"/>
                    <a:pt x="2520" y="120836"/>
                  </a:cubicBezTo>
                  <a:cubicBezTo>
                    <a:pt x="981" y="117569"/>
                    <a:pt x="147" y="113982"/>
                    <a:pt x="19" y="110459"/>
                  </a:cubicBezTo>
                  <a:cubicBezTo>
                    <a:pt x="-109" y="106936"/>
                    <a:pt x="404" y="103349"/>
                    <a:pt x="1687" y="99890"/>
                  </a:cubicBezTo>
                  <a:lnTo>
                    <a:pt x="12717" y="70039"/>
                  </a:lnTo>
                  <a:lnTo>
                    <a:pt x="55875" y="85989"/>
                  </a:lnTo>
                  <a:cubicBezTo>
                    <a:pt x="62032" y="88231"/>
                    <a:pt x="68829" y="85092"/>
                    <a:pt x="71138" y="78943"/>
                  </a:cubicBezTo>
                  <a:cubicBezTo>
                    <a:pt x="73382" y="72793"/>
                    <a:pt x="70240" y="66003"/>
                    <a:pt x="64084" y="63697"/>
                  </a:cubicBezTo>
                  <a:lnTo>
                    <a:pt x="20925" y="47747"/>
                  </a:lnTo>
                  <a:lnTo>
                    <a:pt x="31955" y="17896"/>
                  </a:lnTo>
                  <a:cubicBezTo>
                    <a:pt x="34520" y="11106"/>
                    <a:pt x="39651" y="5597"/>
                    <a:pt x="46256" y="2522"/>
                  </a:cubicBezTo>
                  <a:cubicBezTo>
                    <a:pt x="53053" y="-617"/>
                    <a:pt x="60557" y="-745"/>
                    <a:pt x="67226" y="1689"/>
                  </a:cubicBezTo>
                  <a:cubicBezTo>
                    <a:pt x="72164" y="3547"/>
                    <a:pt x="76653" y="6814"/>
                    <a:pt x="79923" y="11298"/>
                  </a:cubicBezTo>
                  <a:lnTo>
                    <a:pt x="138473" y="92203"/>
                  </a:lnTo>
                  <a:cubicBezTo>
                    <a:pt x="143924" y="99697"/>
                    <a:pt x="139948" y="110331"/>
                    <a:pt x="130970" y="11250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81" name="Gráfico 165">
            <a:extLst>
              <a:ext uri="{FF2B5EF4-FFF2-40B4-BE49-F238E27FC236}">
                <a16:creationId xmlns:a16="http://schemas.microsoft.com/office/drawing/2014/main" id="{42608C39-3612-4350-4DC1-E885A9B2675F}"/>
              </a:ext>
            </a:extLst>
          </p:cNvPr>
          <p:cNvGrpSpPr/>
          <p:nvPr/>
        </p:nvGrpSpPr>
        <p:grpSpPr>
          <a:xfrm>
            <a:off x="14105480" y="2976891"/>
            <a:ext cx="1265383" cy="1141919"/>
            <a:chOff x="8892749" y="3202293"/>
            <a:chExt cx="660076" cy="595672"/>
          </a:xfrm>
          <a:noFill/>
        </p:grpSpPr>
        <p:grpSp>
          <p:nvGrpSpPr>
            <p:cNvPr id="182" name="Gráfico 165">
              <a:extLst>
                <a:ext uri="{FF2B5EF4-FFF2-40B4-BE49-F238E27FC236}">
                  <a16:creationId xmlns:a16="http://schemas.microsoft.com/office/drawing/2014/main" id="{98CEAE33-9B76-110C-E4EF-FFAE45B3A074}"/>
                </a:ext>
              </a:extLst>
            </p:cNvPr>
            <p:cNvGrpSpPr/>
            <p:nvPr/>
          </p:nvGrpSpPr>
          <p:grpSpPr>
            <a:xfrm>
              <a:off x="9452384" y="3414003"/>
              <a:ext cx="35800" cy="239977"/>
              <a:chOff x="9452384" y="3414003"/>
              <a:chExt cx="35800" cy="239977"/>
            </a:xfrm>
            <a:noFill/>
          </p:grpSpPr>
          <p:sp>
            <p:nvSpPr>
              <p:cNvPr id="183" name="Forma libre 182">
                <a:extLst>
                  <a:ext uri="{FF2B5EF4-FFF2-40B4-BE49-F238E27FC236}">
                    <a16:creationId xmlns:a16="http://schemas.microsoft.com/office/drawing/2014/main" id="{1617FAFE-7CDB-EFAA-2F3B-A33919EE98FB}"/>
                  </a:ext>
                </a:extLst>
              </p:cNvPr>
              <p:cNvSpPr/>
              <p:nvPr/>
            </p:nvSpPr>
            <p:spPr>
              <a:xfrm>
                <a:off x="9470293" y="3414003"/>
                <a:ext cx="6412" cy="133111"/>
              </a:xfrm>
              <a:custGeom>
                <a:avLst/>
                <a:gdLst>
                  <a:gd name="connsiteX0" fmla="*/ 0 w 6412"/>
                  <a:gd name="connsiteY0" fmla="*/ 0 h 133111"/>
                  <a:gd name="connsiteX1" fmla="*/ 0 w 6412"/>
                  <a:gd name="connsiteY1" fmla="*/ 133112 h 1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133111">
                    <a:moveTo>
                      <a:pt x="0" y="0"/>
                    </a:moveTo>
                    <a:lnTo>
                      <a:pt x="0" y="133112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184" name="Gráfico 165">
                <a:extLst>
                  <a:ext uri="{FF2B5EF4-FFF2-40B4-BE49-F238E27FC236}">
                    <a16:creationId xmlns:a16="http://schemas.microsoft.com/office/drawing/2014/main" id="{6BCEEA67-7910-2C43-5AD3-BB175A8207FF}"/>
                  </a:ext>
                </a:extLst>
              </p:cNvPr>
              <p:cNvGrpSpPr/>
              <p:nvPr/>
            </p:nvGrpSpPr>
            <p:grpSpPr>
              <a:xfrm>
                <a:off x="9452384" y="3547115"/>
                <a:ext cx="35800" cy="106865"/>
                <a:chOff x="9452384" y="3547115"/>
                <a:chExt cx="35800" cy="106865"/>
              </a:xfrm>
              <a:noFill/>
            </p:grpSpPr>
            <p:sp>
              <p:nvSpPr>
                <p:cNvPr id="185" name="Forma libre 184">
                  <a:extLst>
                    <a:ext uri="{FF2B5EF4-FFF2-40B4-BE49-F238E27FC236}">
                      <a16:creationId xmlns:a16="http://schemas.microsoft.com/office/drawing/2014/main" id="{EC9575E1-FD4B-99BC-48CC-2B0F3753EE6E}"/>
                    </a:ext>
                  </a:extLst>
                </p:cNvPr>
                <p:cNvSpPr/>
                <p:nvPr/>
              </p:nvSpPr>
              <p:spPr>
                <a:xfrm>
                  <a:off x="9454325" y="3547115"/>
                  <a:ext cx="31807" cy="36576"/>
                </a:xfrm>
                <a:custGeom>
                  <a:avLst/>
                  <a:gdLst>
                    <a:gd name="connsiteX0" fmla="*/ 31808 w 31807"/>
                    <a:gd name="connsiteY0" fmla="*/ 0 h 36576"/>
                    <a:gd name="connsiteX1" fmla="*/ 31808 w 31807"/>
                    <a:gd name="connsiteY1" fmla="*/ 27929 h 36576"/>
                    <a:gd name="connsiteX2" fmla="*/ 23150 w 31807"/>
                    <a:gd name="connsiteY2" fmla="*/ 36577 h 36576"/>
                    <a:gd name="connsiteX3" fmla="*/ 8657 w 31807"/>
                    <a:gd name="connsiteY3" fmla="*/ 36577 h 36576"/>
                    <a:gd name="connsiteX4" fmla="*/ 0 w 31807"/>
                    <a:gd name="connsiteY4" fmla="*/ 27929 h 36576"/>
                    <a:gd name="connsiteX5" fmla="*/ 0 w 31807"/>
                    <a:gd name="connsiteY5" fmla="*/ 0 h 36576"/>
                    <a:gd name="connsiteX6" fmla="*/ 31744 w 31807"/>
                    <a:gd name="connsiteY6" fmla="*/ 0 h 3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07" h="36576">
                      <a:moveTo>
                        <a:pt x="31808" y="0"/>
                      </a:moveTo>
                      <a:lnTo>
                        <a:pt x="31808" y="27929"/>
                      </a:lnTo>
                      <a:cubicBezTo>
                        <a:pt x="31808" y="32669"/>
                        <a:pt x="27960" y="36577"/>
                        <a:pt x="23150" y="36577"/>
                      </a:cubicBezTo>
                      <a:lnTo>
                        <a:pt x="8657" y="36577"/>
                      </a:lnTo>
                      <a:cubicBezTo>
                        <a:pt x="3912" y="36577"/>
                        <a:pt x="0" y="32733"/>
                        <a:pt x="0" y="27929"/>
                      </a:cubicBezTo>
                      <a:lnTo>
                        <a:pt x="0" y="0"/>
                      </a:lnTo>
                      <a:lnTo>
                        <a:pt x="31744" y="0"/>
                      </a:ln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6" name="Forma libre 185">
                  <a:extLst>
                    <a:ext uri="{FF2B5EF4-FFF2-40B4-BE49-F238E27FC236}">
                      <a16:creationId xmlns:a16="http://schemas.microsoft.com/office/drawing/2014/main" id="{D6A65179-B93A-8FBC-FDD7-41F1AD143623}"/>
                    </a:ext>
                  </a:extLst>
                </p:cNvPr>
                <p:cNvSpPr/>
                <p:nvPr/>
              </p:nvSpPr>
              <p:spPr>
                <a:xfrm>
                  <a:off x="9452384" y="3583628"/>
                  <a:ext cx="35800" cy="70353"/>
                </a:xfrm>
                <a:custGeom>
                  <a:avLst/>
                  <a:gdLst>
                    <a:gd name="connsiteX0" fmla="*/ 35801 w 35800"/>
                    <a:gd name="connsiteY0" fmla="*/ 52463 h 70353"/>
                    <a:gd name="connsiteX1" fmla="*/ 17075 w 35800"/>
                    <a:gd name="connsiteY1" fmla="*/ 70335 h 70353"/>
                    <a:gd name="connsiteX2" fmla="*/ 17 w 35800"/>
                    <a:gd name="connsiteY2" fmla="*/ 53296 h 70353"/>
                    <a:gd name="connsiteX3" fmla="*/ 10277 w 35800"/>
                    <a:gd name="connsiteY3" fmla="*/ 36257 h 70353"/>
                    <a:gd name="connsiteX4" fmla="*/ 17909 w 35800"/>
                    <a:gd name="connsiteY4" fmla="*/ 24598 h 70353"/>
                    <a:gd name="connsiteX5" fmla="*/ 17909 w 35800"/>
                    <a:gd name="connsiteY5" fmla="*/ 0 h 7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800" h="70353">
                      <a:moveTo>
                        <a:pt x="35801" y="52463"/>
                      </a:moveTo>
                      <a:cubicBezTo>
                        <a:pt x="35801" y="62648"/>
                        <a:pt x="27336" y="70784"/>
                        <a:pt x="17075" y="70335"/>
                      </a:cubicBezTo>
                      <a:cubicBezTo>
                        <a:pt x="7969" y="69887"/>
                        <a:pt x="466" y="62392"/>
                        <a:pt x="17" y="53296"/>
                      </a:cubicBezTo>
                      <a:cubicBezTo>
                        <a:pt x="-304" y="45801"/>
                        <a:pt x="3929" y="39267"/>
                        <a:pt x="10277" y="36257"/>
                      </a:cubicBezTo>
                      <a:cubicBezTo>
                        <a:pt x="14831" y="34079"/>
                        <a:pt x="17909" y="29659"/>
                        <a:pt x="17909" y="24598"/>
                      </a:cubicBezTo>
                      <a:lnTo>
                        <a:pt x="17909" y="0"/>
                      </a:lnTo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187" name="Forma libre 186">
              <a:extLst>
                <a:ext uri="{FF2B5EF4-FFF2-40B4-BE49-F238E27FC236}">
                  <a16:creationId xmlns:a16="http://schemas.microsoft.com/office/drawing/2014/main" id="{BE39FCD5-E2A7-B267-C5C0-9039218ECD6C}"/>
                </a:ext>
              </a:extLst>
            </p:cNvPr>
            <p:cNvSpPr/>
            <p:nvPr/>
          </p:nvSpPr>
          <p:spPr>
            <a:xfrm>
              <a:off x="9424889" y="3370252"/>
              <a:ext cx="90678" cy="43751"/>
            </a:xfrm>
            <a:custGeom>
              <a:avLst/>
              <a:gdLst>
                <a:gd name="connsiteX0" fmla="*/ 0 w 90678"/>
                <a:gd name="connsiteY0" fmla="*/ 0 h 43751"/>
                <a:gd name="connsiteX1" fmla="*/ 90678 w 90678"/>
                <a:gd name="connsiteY1" fmla="*/ 0 h 43751"/>
                <a:gd name="connsiteX2" fmla="*/ 90678 w 90678"/>
                <a:gd name="connsiteY2" fmla="*/ 26904 h 43751"/>
                <a:gd name="connsiteX3" fmla="*/ 73812 w 90678"/>
                <a:gd name="connsiteY3" fmla="*/ 43751 h 43751"/>
                <a:gd name="connsiteX4" fmla="*/ 16930 w 90678"/>
                <a:gd name="connsiteY4" fmla="*/ 43751 h 43751"/>
                <a:gd name="connsiteX5" fmla="*/ 64 w 90678"/>
                <a:gd name="connsiteY5" fmla="*/ 26904 h 43751"/>
                <a:gd name="connsiteX6" fmla="*/ 64 w 90678"/>
                <a:gd name="connsiteY6" fmla="*/ 0 h 43751"/>
                <a:gd name="connsiteX7" fmla="*/ 64 w 90678"/>
                <a:gd name="connsiteY7" fmla="*/ 0 h 4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8" h="43751">
                  <a:moveTo>
                    <a:pt x="0" y="0"/>
                  </a:moveTo>
                  <a:lnTo>
                    <a:pt x="90678" y="0"/>
                  </a:lnTo>
                  <a:lnTo>
                    <a:pt x="90678" y="26904"/>
                  </a:lnTo>
                  <a:cubicBezTo>
                    <a:pt x="90678" y="36193"/>
                    <a:pt x="83111" y="43751"/>
                    <a:pt x="73812" y="43751"/>
                  </a:cubicBezTo>
                  <a:lnTo>
                    <a:pt x="16930" y="43751"/>
                  </a:lnTo>
                  <a:cubicBezTo>
                    <a:pt x="7631" y="43751"/>
                    <a:pt x="64" y="36193"/>
                    <a:pt x="64" y="26904"/>
                  </a:cubicBez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8" name="Forma libre 187">
              <a:extLst>
                <a:ext uri="{FF2B5EF4-FFF2-40B4-BE49-F238E27FC236}">
                  <a16:creationId xmlns:a16="http://schemas.microsoft.com/office/drawing/2014/main" id="{F8A0B8EB-9A22-6F55-5578-3AA0A7E159DE}"/>
                </a:ext>
              </a:extLst>
            </p:cNvPr>
            <p:cNvSpPr/>
            <p:nvPr/>
          </p:nvSpPr>
          <p:spPr>
            <a:xfrm>
              <a:off x="9010618" y="3306707"/>
              <a:ext cx="122036" cy="63545"/>
            </a:xfrm>
            <a:custGeom>
              <a:avLst/>
              <a:gdLst>
                <a:gd name="connsiteX0" fmla="*/ 0 w 122036"/>
                <a:gd name="connsiteY0" fmla="*/ 0 h 63545"/>
                <a:gd name="connsiteX1" fmla="*/ 122037 w 122036"/>
                <a:gd name="connsiteY1" fmla="*/ 0 h 63545"/>
                <a:gd name="connsiteX2" fmla="*/ 122037 w 122036"/>
                <a:gd name="connsiteY2" fmla="*/ 63545 h 63545"/>
                <a:gd name="connsiteX3" fmla="*/ 0 w 122036"/>
                <a:gd name="connsiteY3" fmla="*/ 63545 h 6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036" h="63545">
                  <a:moveTo>
                    <a:pt x="0" y="0"/>
                  </a:moveTo>
                  <a:lnTo>
                    <a:pt x="122037" y="0"/>
                  </a:lnTo>
                  <a:lnTo>
                    <a:pt x="122037" y="63545"/>
                  </a:lnTo>
                  <a:lnTo>
                    <a:pt x="0" y="6354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89" name="Forma libre 188">
              <a:extLst>
                <a:ext uri="{FF2B5EF4-FFF2-40B4-BE49-F238E27FC236}">
                  <a16:creationId xmlns:a16="http://schemas.microsoft.com/office/drawing/2014/main" id="{861FC03B-C68A-21FA-3926-88C4AD57587E}"/>
                </a:ext>
              </a:extLst>
            </p:cNvPr>
            <p:cNvSpPr/>
            <p:nvPr/>
          </p:nvSpPr>
          <p:spPr>
            <a:xfrm>
              <a:off x="9196527" y="3306707"/>
              <a:ext cx="356299" cy="63545"/>
            </a:xfrm>
            <a:custGeom>
              <a:avLst/>
              <a:gdLst>
                <a:gd name="connsiteX0" fmla="*/ 356299 w 356299"/>
                <a:gd name="connsiteY0" fmla="*/ 12747 h 63545"/>
                <a:gd name="connsiteX1" fmla="*/ 356299 w 356299"/>
                <a:gd name="connsiteY1" fmla="*/ 63545 h 63545"/>
                <a:gd name="connsiteX2" fmla="*/ 0 w 356299"/>
                <a:gd name="connsiteY2" fmla="*/ 63545 h 63545"/>
                <a:gd name="connsiteX3" fmla="*/ 0 w 356299"/>
                <a:gd name="connsiteY3" fmla="*/ 0 h 63545"/>
                <a:gd name="connsiteX4" fmla="*/ 343473 w 356299"/>
                <a:gd name="connsiteY4" fmla="*/ 0 h 63545"/>
                <a:gd name="connsiteX5" fmla="*/ 356235 w 356299"/>
                <a:gd name="connsiteY5" fmla="*/ 12747 h 6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299" h="63545">
                  <a:moveTo>
                    <a:pt x="356299" y="12747"/>
                  </a:moveTo>
                  <a:lnTo>
                    <a:pt x="356299" y="63545"/>
                  </a:lnTo>
                  <a:lnTo>
                    <a:pt x="0" y="63545"/>
                  </a:lnTo>
                  <a:lnTo>
                    <a:pt x="0" y="0"/>
                  </a:lnTo>
                  <a:lnTo>
                    <a:pt x="343473" y="0"/>
                  </a:lnTo>
                  <a:cubicBezTo>
                    <a:pt x="350528" y="0"/>
                    <a:pt x="356235" y="5701"/>
                    <a:pt x="356235" y="12747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0" name="Forma libre 189">
              <a:extLst>
                <a:ext uri="{FF2B5EF4-FFF2-40B4-BE49-F238E27FC236}">
                  <a16:creationId xmlns:a16="http://schemas.microsoft.com/office/drawing/2014/main" id="{B3B54D05-25AC-F9BA-2C8C-5BE721428F31}"/>
                </a:ext>
              </a:extLst>
            </p:cNvPr>
            <p:cNvSpPr/>
            <p:nvPr/>
          </p:nvSpPr>
          <p:spPr>
            <a:xfrm>
              <a:off x="8892749" y="3279610"/>
              <a:ext cx="117868" cy="117738"/>
            </a:xfrm>
            <a:custGeom>
              <a:avLst/>
              <a:gdLst>
                <a:gd name="connsiteX0" fmla="*/ 16225 w 117868"/>
                <a:gd name="connsiteY0" fmla="*/ 0 h 117738"/>
                <a:gd name="connsiteX1" fmla="*/ 101644 w 117868"/>
                <a:gd name="connsiteY1" fmla="*/ 0 h 117738"/>
                <a:gd name="connsiteX2" fmla="*/ 117869 w 117868"/>
                <a:gd name="connsiteY2" fmla="*/ 16207 h 117738"/>
                <a:gd name="connsiteX3" fmla="*/ 117869 w 117868"/>
                <a:gd name="connsiteY3" fmla="*/ 101531 h 117738"/>
                <a:gd name="connsiteX4" fmla="*/ 101644 w 117868"/>
                <a:gd name="connsiteY4" fmla="*/ 117738 h 117738"/>
                <a:gd name="connsiteX5" fmla="*/ 16225 w 117868"/>
                <a:gd name="connsiteY5" fmla="*/ 117738 h 117738"/>
                <a:gd name="connsiteX6" fmla="*/ 0 w 117868"/>
                <a:gd name="connsiteY6" fmla="*/ 101531 h 117738"/>
                <a:gd name="connsiteX7" fmla="*/ 0 w 117868"/>
                <a:gd name="connsiteY7" fmla="*/ 16207 h 117738"/>
                <a:gd name="connsiteX8" fmla="*/ 16225 w 117868"/>
                <a:gd name="connsiteY8" fmla="*/ 0 h 1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868" h="117738">
                  <a:moveTo>
                    <a:pt x="16225" y="0"/>
                  </a:moveTo>
                  <a:lnTo>
                    <a:pt x="101644" y="0"/>
                  </a:lnTo>
                  <a:cubicBezTo>
                    <a:pt x="110622" y="0"/>
                    <a:pt x="117869" y="7239"/>
                    <a:pt x="117869" y="16207"/>
                  </a:cubicBezTo>
                  <a:lnTo>
                    <a:pt x="117869" y="101531"/>
                  </a:lnTo>
                  <a:cubicBezTo>
                    <a:pt x="117869" y="110500"/>
                    <a:pt x="110622" y="117738"/>
                    <a:pt x="101644" y="117738"/>
                  </a:cubicBezTo>
                  <a:lnTo>
                    <a:pt x="16225" y="117738"/>
                  </a:lnTo>
                  <a:cubicBezTo>
                    <a:pt x="7311" y="117738"/>
                    <a:pt x="0" y="110500"/>
                    <a:pt x="0" y="101531"/>
                  </a:cubicBezTo>
                  <a:lnTo>
                    <a:pt x="0" y="16207"/>
                  </a:lnTo>
                  <a:cubicBezTo>
                    <a:pt x="0" y="7239"/>
                    <a:pt x="7247" y="0"/>
                    <a:pt x="1622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1" name="Forma libre 190">
              <a:extLst>
                <a:ext uri="{FF2B5EF4-FFF2-40B4-BE49-F238E27FC236}">
                  <a16:creationId xmlns:a16="http://schemas.microsoft.com/office/drawing/2014/main" id="{4AF300F0-9886-7252-8BBA-766DEF4C7764}"/>
                </a:ext>
              </a:extLst>
            </p:cNvPr>
            <p:cNvSpPr/>
            <p:nvPr/>
          </p:nvSpPr>
          <p:spPr>
            <a:xfrm>
              <a:off x="9132591" y="3202293"/>
              <a:ext cx="63936" cy="521173"/>
            </a:xfrm>
            <a:custGeom>
              <a:avLst/>
              <a:gdLst>
                <a:gd name="connsiteX0" fmla="*/ 63936 w 63936"/>
                <a:gd name="connsiteY0" fmla="*/ 13260 h 521173"/>
                <a:gd name="connsiteX1" fmla="*/ 63936 w 63936"/>
                <a:gd name="connsiteY1" fmla="*/ 521173 h 521173"/>
                <a:gd name="connsiteX2" fmla="*/ 0 w 63936"/>
                <a:gd name="connsiteY2" fmla="*/ 521173 h 521173"/>
                <a:gd name="connsiteX3" fmla="*/ 0 w 63936"/>
                <a:gd name="connsiteY3" fmla="*/ 13260 h 521173"/>
                <a:gd name="connsiteX4" fmla="*/ 13275 w 63936"/>
                <a:gd name="connsiteY4" fmla="*/ 0 h 521173"/>
                <a:gd name="connsiteX5" fmla="*/ 50661 w 63936"/>
                <a:gd name="connsiteY5" fmla="*/ 0 h 521173"/>
                <a:gd name="connsiteX6" fmla="*/ 63936 w 63936"/>
                <a:gd name="connsiteY6" fmla="*/ 13260 h 52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36" h="521173">
                  <a:moveTo>
                    <a:pt x="63936" y="13260"/>
                  </a:moveTo>
                  <a:lnTo>
                    <a:pt x="63936" y="521173"/>
                  </a:lnTo>
                  <a:lnTo>
                    <a:pt x="0" y="521173"/>
                  </a:lnTo>
                  <a:lnTo>
                    <a:pt x="0" y="13260"/>
                  </a:lnTo>
                  <a:cubicBezTo>
                    <a:pt x="0" y="5957"/>
                    <a:pt x="5964" y="0"/>
                    <a:pt x="13275" y="0"/>
                  </a:cubicBezTo>
                  <a:lnTo>
                    <a:pt x="50661" y="0"/>
                  </a:lnTo>
                  <a:cubicBezTo>
                    <a:pt x="57972" y="0"/>
                    <a:pt x="63936" y="5957"/>
                    <a:pt x="63936" y="1326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2" name="Forma libre 191">
              <a:extLst>
                <a:ext uri="{FF2B5EF4-FFF2-40B4-BE49-F238E27FC236}">
                  <a16:creationId xmlns:a16="http://schemas.microsoft.com/office/drawing/2014/main" id="{577819A7-A83E-0E25-967C-37FF3F89A156}"/>
                </a:ext>
              </a:extLst>
            </p:cNvPr>
            <p:cNvSpPr/>
            <p:nvPr/>
          </p:nvSpPr>
          <p:spPr>
            <a:xfrm>
              <a:off x="9081544" y="3723466"/>
              <a:ext cx="166093" cy="74499"/>
            </a:xfrm>
            <a:custGeom>
              <a:avLst/>
              <a:gdLst>
                <a:gd name="connsiteX0" fmla="*/ 14301 w 166093"/>
                <a:gd name="connsiteY0" fmla="*/ 0 h 74499"/>
                <a:gd name="connsiteX1" fmla="*/ 151793 w 166093"/>
                <a:gd name="connsiteY1" fmla="*/ 0 h 74499"/>
                <a:gd name="connsiteX2" fmla="*/ 166094 w 166093"/>
                <a:gd name="connsiteY2" fmla="*/ 14285 h 74499"/>
                <a:gd name="connsiteX3" fmla="*/ 166094 w 166093"/>
                <a:gd name="connsiteY3" fmla="*/ 60214 h 74499"/>
                <a:gd name="connsiteX4" fmla="*/ 151793 w 166093"/>
                <a:gd name="connsiteY4" fmla="*/ 74499 h 74499"/>
                <a:gd name="connsiteX5" fmla="*/ 14301 w 166093"/>
                <a:gd name="connsiteY5" fmla="*/ 74499 h 74499"/>
                <a:gd name="connsiteX6" fmla="*/ 0 w 166093"/>
                <a:gd name="connsiteY6" fmla="*/ 60214 h 74499"/>
                <a:gd name="connsiteX7" fmla="*/ 0 w 166093"/>
                <a:gd name="connsiteY7" fmla="*/ 14285 h 74499"/>
                <a:gd name="connsiteX8" fmla="*/ 14301 w 166093"/>
                <a:gd name="connsiteY8" fmla="*/ 0 h 74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093" h="74499">
                  <a:moveTo>
                    <a:pt x="14301" y="0"/>
                  </a:moveTo>
                  <a:lnTo>
                    <a:pt x="151793" y="0"/>
                  </a:lnTo>
                  <a:cubicBezTo>
                    <a:pt x="159681" y="0"/>
                    <a:pt x="166094" y="6406"/>
                    <a:pt x="166094" y="14285"/>
                  </a:cubicBezTo>
                  <a:lnTo>
                    <a:pt x="166094" y="60214"/>
                  </a:lnTo>
                  <a:cubicBezTo>
                    <a:pt x="166094" y="68093"/>
                    <a:pt x="159681" y="74499"/>
                    <a:pt x="151793" y="74499"/>
                  </a:cubicBezTo>
                  <a:lnTo>
                    <a:pt x="14301" y="74499"/>
                  </a:lnTo>
                  <a:cubicBezTo>
                    <a:pt x="6413" y="74499"/>
                    <a:pt x="0" y="68093"/>
                    <a:pt x="0" y="60214"/>
                  </a:cubicBezTo>
                  <a:lnTo>
                    <a:pt x="0" y="14285"/>
                  </a:lnTo>
                  <a:cubicBezTo>
                    <a:pt x="0" y="6406"/>
                    <a:pt x="6413" y="0"/>
                    <a:pt x="14301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3" name="Forma libre 192">
              <a:extLst>
                <a:ext uri="{FF2B5EF4-FFF2-40B4-BE49-F238E27FC236}">
                  <a16:creationId xmlns:a16="http://schemas.microsoft.com/office/drawing/2014/main" id="{62A58450-2AC8-F9FF-1608-B61F0D2656FA}"/>
                </a:ext>
              </a:extLst>
            </p:cNvPr>
            <p:cNvSpPr/>
            <p:nvPr/>
          </p:nvSpPr>
          <p:spPr>
            <a:xfrm>
              <a:off x="8994394" y="3215552"/>
              <a:ext cx="138261" cy="64057"/>
            </a:xfrm>
            <a:custGeom>
              <a:avLst/>
              <a:gdLst>
                <a:gd name="connsiteX0" fmla="*/ 138262 w 138261"/>
                <a:gd name="connsiteY0" fmla="*/ 0 h 64057"/>
                <a:gd name="connsiteX1" fmla="*/ 0 w 138261"/>
                <a:gd name="connsiteY1" fmla="*/ 64058 h 6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8261" h="64057">
                  <a:moveTo>
                    <a:pt x="138262" y="0"/>
                  </a:moveTo>
                  <a:lnTo>
                    <a:pt x="0" y="64058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4" name="Forma libre 193">
              <a:extLst>
                <a:ext uri="{FF2B5EF4-FFF2-40B4-BE49-F238E27FC236}">
                  <a16:creationId xmlns:a16="http://schemas.microsoft.com/office/drawing/2014/main" id="{610A1021-DB05-B2FD-6084-1E7539E13DCE}"/>
                </a:ext>
              </a:extLst>
            </p:cNvPr>
            <p:cNvSpPr/>
            <p:nvPr/>
          </p:nvSpPr>
          <p:spPr>
            <a:xfrm>
              <a:off x="9196527" y="3215552"/>
              <a:ext cx="314038" cy="91154"/>
            </a:xfrm>
            <a:custGeom>
              <a:avLst/>
              <a:gdLst>
                <a:gd name="connsiteX0" fmla="*/ 0 w 314038"/>
                <a:gd name="connsiteY0" fmla="*/ 0 h 91154"/>
                <a:gd name="connsiteX1" fmla="*/ 314038 w 314038"/>
                <a:gd name="connsiteY1" fmla="*/ 91154 h 9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4038" h="91154">
                  <a:moveTo>
                    <a:pt x="0" y="0"/>
                  </a:moveTo>
                  <a:lnTo>
                    <a:pt x="314038" y="91154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95" name="Gráfico 165">
            <a:extLst>
              <a:ext uri="{FF2B5EF4-FFF2-40B4-BE49-F238E27FC236}">
                <a16:creationId xmlns:a16="http://schemas.microsoft.com/office/drawing/2014/main" id="{E02558E6-7D9F-9B00-9A0E-50EA857793AD}"/>
              </a:ext>
            </a:extLst>
          </p:cNvPr>
          <p:cNvGrpSpPr/>
          <p:nvPr/>
        </p:nvGrpSpPr>
        <p:grpSpPr>
          <a:xfrm>
            <a:off x="17116317" y="4590241"/>
            <a:ext cx="1241533" cy="1025626"/>
            <a:chOff x="10463326" y="4043883"/>
            <a:chExt cx="647635" cy="535009"/>
          </a:xfrm>
          <a:noFill/>
        </p:grpSpPr>
        <p:sp>
          <p:nvSpPr>
            <p:cNvPr id="196" name="Forma libre 195">
              <a:extLst>
                <a:ext uri="{FF2B5EF4-FFF2-40B4-BE49-F238E27FC236}">
                  <a16:creationId xmlns:a16="http://schemas.microsoft.com/office/drawing/2014/main" id="{E70B124A-07F7-56A7-6FC1-10D249B95253}"/>
                </a:ext>
              </a:extLst>
            </p:cNvPr>
            <p:cNvSpPr/>
            <p:nvPr/>
          </p:nvSpPr>
          <p:spPr>
            <a:xfrm>
              <a:off x="10648658" y="4043883"/>
              <a:ext cx="276971" cy="198450"/>
            </a:xfrm>
            <a:custGeom>
              <a:avLst/>
              <a:gdLst>
                <a:gd name="connsiteX0" fmla="*/ 253309 w 276971"/>
                <a:gd name="connsiteY0" fmla="*/ 0 h 198450"/>
                <a:gd name="connsiteX1" fmla="*/ 276972 w 276971"/>
                <a:gd name="connsiteY1" fmla="*/ 23637 h 198450"/>
                <a:gd name="connsiteX2" fmla="*/ 276972 w 276971"/>
                <a:gd name="connsiteY2" fmla="*/ 174814 h 198450"/>
                <a:gd name="connsiteX3" fmla="*/ 253309 w 276971"/>
                <a:gd name="connsiteY3" fmla="*/ 198451 h 198450"/>
                <a:gd name="connsiteX4" fmla="*/ 23663 w 276971"/>
                <a:gd name="connsiteY4" fmla="*/ 198451 h 198450"/>
                <a:gd name="connsiteX5" fmla="*/ 0 w 276971"/>
                <a:gd name="connsiteY5" fmla="*/ 174814 h 198450"/>
                <a:gd name="connsiteX6" fmla="*/ 0 w 276971"/>
                <a:gd name="connsiteY6" fmla="*/ 23637 h 198450"/>
                <a:gd name="connsiteX7" fmla="*/ 23663 w 276971"/>
                <a:gd name="connsiteY7" fmla="*/ 0 h 19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971" h="198450">
                  <a:moveTo>
                    <a:pt x="253309" y="0"/>
                  </a:moveTo>
                  <a:cubicBezTo>
                    <a:pt x="266378" y="0"/>
                    <a:pt x="276972" y="10583"/>
                    <a:pt x="276972" y="23637"/>
                  </a:cubicBezTo>
                  <a:lnTo>
                    <a:pt x="276972" y="174814"/>
                  </a:lnTo>
                  <a:cubicBezTo>
                    <a:pt x="276972" y="187868"/>
                    <a:pt x="266377" y="198451"/>
                    <a:pt x="253309" y="198451"/>
                  </a:cubicBezTo>
                  <a:lnTo>
                    <a:pt x="23663" y="198451"/>
                  </a:lnTo>
                  <a:cubicBezTo>
                    <a:pt x="10594" y="198451"/>
                    <a:pt x="0" y="187868"/>
                    <a:pt x="0" y="174814"/>
                  </a:cubicBezTo>
                  <a:lnTo>
                    <a:pt x="0" y="23637"/>
                  </a:lnTo>
                  <a:cubicBezTo>
                    <a:pt x="0" y="10583"/>
                    <a:pt x="10595" y="0"/>
                    <a:pt x="23663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7" name="Forma libre 196">
              <a:extLst>
                <a:ext uri="{FF2B5EF4-FFF2-40B4-BE49-F238E27FC236}">
                  <a16:creationId xmlns:a16="http://schemas.microsoft.com/office/drawing/2014/main" id="{C8080C4B-D3DB-DCF4-34E7-776B0B490189}"/>
                </a:ext>
              </a:extLst>
            </p:cNvPr>
            <p:cNvSpPr/>
            <p:nvPr/>
          </p:nvSpPr>
          <p:spPr>
            <a:xfrm>
              <a:off x="10594212" y="4077257"/>
              <a:ext cx="54445" cy="131638"/>
            </a:xfrm>
            <a:custGeom>
              <a:avLst/>
              <a:gdLst>
                <a:gd name="connsiteX0" fmla="*/ 54446 w 54445"/>
                <a:gd name="connsiteY0" fmla="*/ 0 h 131638"/>
                <a:gd name="connsiteX1" fmla="*/ 54446 w 54445"/>
                <a:gd name="connsiteY1" fmla="*/ 131639 h 131638"/>
                <a:gd name="connsiteX2" fmla="*/ 9940 w 54445"/>
                <a:gd name="connsiteY2" fmla="*/ 131639 h 131638"/>
                <a:gd name="connsiteX3" fmla="*/ 0 w 54445"/>
                <a:gd name="connsiteY3" fmla="*/ 121710 h 131638"/>
                <a:gd name="connsiteX4" fmla="*/ 0 w 54445"/>
                <a:gd name="connsiteY4" fmla="*/ 9929 h 131638"/>
                <a:gd name="connsiteX5" fmla="*/ 9940 w 54445"/>
                <a:gd name="connsiteY5" fmla="*/ 0 h 131638"/>
                <a:gd name="connsiteX6" fmla="*/ 54446 w 54445"/>
                <a:gd name="connsiteY6" fmla="*/ 0 h 13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45" h="131638">
                  <a:moveTo>
                    <a:pt x="54446" y="0"/>
                  </a:moveTo>
                  <a:lnTo>
                    <a:pt x="54446" y="131639"/>
                  </a:lnTo>
                  <a:lnTo>
                    <a:pt x="9940" y="131639"/>
                  </a:lnTo>
                  <a:cubicBezTo>
                    <a:pt x="4425" y="131639"/>
                    <a:pt x="0" y="127155"/>
                    <a:pt x="0" y="121710"/>
                  </a:cubicBezTo>
                  <a:lnTo>
                    <a:pt x="0" y="9929"/>
                  </a:lnTo>
                  <a:cubicBezTo>
                    <a:pt x="0" y="4420"/>
                    <a:pt x="4489" y="0"/>
                    <a:pt x="9940" y="0"/>
                  </a:cubicBezTo>
                  <a:lnTo>
                    <a:pt x="54446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8" name="Forma libre 197">
              <a:extLst>
                <a:ext uri="{FF2B5EF4-FFF2-40B4-BE49-F238E27FC236}">
                  <a16:creationId xmlns:a16="http://schemas.microsoft.com/office/drawing/2014/main" id="{4E0FF9CE-755F-F173-0026-4BFF97638E07}"/>
                </a:ext>
              </a:extLst>
            </p:cNvPr>
            <p:cNvSpPr/>
            <p:nvPr/>
          </p:nvSpPr>
          <p:spPr>
            <a:xfrm>
              <a:off x="10925630" y="4077257"/>
              <a:ext cx="54445" cy="131638"/>
            </a:xfrm>
            <a:custGeom>
              <a:avLst/>
              <a:gdLst>
                <a:gd name="connsiteX0" fmla="*/ 54445 w 54445"/>
                <a:gd name="connsiteY0" fmla="*/ 9929 h 131638"/>
                <a:gd name="connsiteX1" fmla="*/ 54445 w 54445"/>
                <a:gd name="connsiteY1" fmla="*/ 121710 h 131638"/>
                <a:gd name="connsiteX2" fmla="*/ 44506 w 54445"/>
                <a:gd name="connsiteY2" fmla="*/ 131639 h 131638"/>
                <a:gd name="connsiteX3" fmla="*/ 0 w 54445"/>
                <a:gd name="connsiteY3" fmla="*/ 131639 h 131638"/>
                <a:gd name="connsiteX4" fmla="*/ 0 w 54445"/>
                <a:gd name="connsiteY4" fmla="*/ 0 h 131638"/>
                <a:gd name="connsiteX5" fmla="*/ 44506 w 54445"/>
                <a:gd name="connsiteY5" fmla="*/ 0 h 131638"/>
                <a:gd name="connsiteX6" fmla="*/ 54445 w 54445"/>
                <a:gd name="connsiteY6" fmla="*/ 9929 h 13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45" h="131638">
                  <a:moveTo>
                    <a:pt x="54445" y="9929"/>
                  </a:moveTo>
                  <a:lnTo>
                    <a:pt x="54445" y="121710"/>
                  </a:lnTo>
                  <a:cubicBezTo>
                    <a:pt x="54445" y="127219"/>
                    <a:pt x="50021" y="131639"/>
                    <a:pt x="44506" y="131639"/>
                  </a:cubicBezTo>
                  <a:lnTo>
                    <a:pt x="0" y="131639"/>
                  </a:lnTo>
                  <a:lnTo>
                    <a:pt x="0" y="0"/>
                  </a:lnTo>
                  <a:lnTo>
                    <a:pt x="44506" y="0"/>
                  </a:lnTo>
                  <a:cubicBezTo>
                    <a:pt x="50021" y="0"/>
                    <a:pt x="54445" y="4484"/>
                    <a:pt x="54445" y="992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99" name="Forma libre 198">
              <a:extLst>
                <a:ext uri="{FF2B5EF4-FFF2-40B4-BE49-F238E27FC236}">
                  <a16:creationId xmlns:a16="http://schemas.microsoft.com/office/drawing/2014/main" id="{BCA9B375-AD54-CC3F-B4DA-7BDEF5CE4D50}"/>
                </a:ext>
              </a:extLst>
            </p:cNvPr>
            <p:cNvSpPr/>
            <p:nvPr/>
          </p:nvSpPr>
          <p:spPr>
            <a:xfrm>
              <a:off x="10463326" y="4115435"/>
              <a:ext cx="130886" cy="55345"/>
            </a:xfrm>
            <a:custGeom>
              <a:avLst/>
              <a:gdLst>
                <a:gd name="connsiteX0" fmla="*/ 130886 w 130886"/>
                <a:gd name="connsiteY0" fmla="*/ 0 h 55345"/>
                <a:gd name="connsiteX1" fmla="*/ 130886 w 130886"/>
                <a:gd name="connsiteY1" fmla="*/ 55346 h 55345"/>
                <a:gd name="connsiteX2" fmla="*/ 27703 w 130886"/>
                <a:gd name="connsiteY2" fmla="*/ 55346 h 55345"/>
                <a:gd name="connsiteX3" fmla="*/ 0 w 130886"/>
                <a:gd name="connsiteY3" fmla="*/ 27673 h 55345"/>
                <a:gd name="connsiteX4" fmla="*/ 8144 w 130886"/>
                <a:gd name="connsiteY4" fmla="*/ 8135 h 55345"/>
                <a:gd name="connsiteX5" fmla="*/ 27703 w 130886"/>
                <a:gd name="connsiteY5" fmla="*/ 64 h 55345"/>
                <a:gd name="connsiteX6" fmla="*/ 130886 w 130886"/>
                <a:gd name="connsiteY6" fmla="*/ 64 h 5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86" h="55345">
                  <a:moveTo>
                    <a:pt x="130886" y="0"/>
                  </a:moveTo>
                  <a:lnTo>
                    <a:pt x="130886" y="55346"/>
                  </a:lnTo>
                  <a:lnTo>
                    <a:pt x="27703" y="55346"/>
                  </a:lnTo>
                  <a:cubicBezTo>
                    <a:pt x="12441" y="55346"/>
                    <a:pt x="0" y="42983"/>
                    <a:pt x="0" y="27673"/>
                  </a:cubicBezTo>
                  <a:cubicBezTo>
                    <a:pt x="0" y="20050"/>
                    <a:pt x="3078" y="13132"/>
                    <a:pt x="8144" y="8135"/>
                  </a:cubicBezTo>
                  <a:cubicBezTo>
                    <a:pt x="13146" y="3139"/>
                    <a:pt x="20072" y="64"/>
                    <a:pt x="27703" y="64"/>
                  </a:cubicBezTo>
                  <a:lnTo>
                    <a:pt x="130886" y="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0" name="Forma libre 199">
              <a:extLst>
                <a:ext uri="{FF2B5EF4-FFF2-40B4-BE49-F238E27FC236}">
                  <a16:creationId xmlns:a16="http://schemas.microsoft.com/office/drawing/2014/main" id="{F3C381C6-FE7F-4308-6B31-FD6A9AAEA7D4}"/>
                </a:ext>
              </a:extLst>
            </p:cNvPr>
            <p:cNvSpPr/>
            <p:nvPr/>
          </p:nvSpPr>
          <p:spPr>
            <a:xfrm>
              <a:off x="10980075" y="4115435"/>
              <a:ext cx="130886" cy="55345"/>
            </a:xfrm>
            <a:custGeom>
              <a:avLst/>
              <a:gdLst>
                <a:gd name="connsiteX0" fmla="*/ 130887 w 130886"/>
                <a:gd name="connsiteY0" fmla="*/ 27673 h 55345"/>
                <a:gd name="connsiteX1" fmla="*/ 122807 w 130886"/>
                <a:gd name="connsiteY1" fmla="*/ 47275 h 55345"/>
                <a:gd name="connsiteX2" fmla="*/ 103183 w 130886"/>
                <a:gd name="connsiteY2" fmla="*/ 55346 h 55345"/>
                <a:gd name="connsiteX3" fmla="*/ 0 w 130886"/>
                <a:gd name="connsiteY3" fmla="*/ 55346 h 55345"/>
                <a:gd name="connsiteX4" fmla="*/ 0 w 130886"/>
                <a:gd name="connsiteY4" fmla="*/ 0 h 55345"/>
                <a:gd name="connsiteX5" fmla="*/ 103183 w 130886"/>
                <a:gd name="connsiteY5" fmla="*/ 0 h 55345"/>
                <a:gd name="connsiteX6" fmla="*/ 130887 w 130886"/>
                <a:gd name="connsiteY6" fmla="*/ 27673 h 5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886" h="55345">
                  <a:moveTo>
                    <a:pt x="130887" y="27673"/>
                  </a:moveTo>
                  <a:cubicBezTo>
                    <a:pt x="130887" y="35296"/>
                    <a:pt x="127809" y="42278"/>
                    <a:pt x="122807" y="47275"/>
                  </a:cubicBezTo>
                  <a:cubicBezTo>
                    <a:pt x="117804" y="52271"/>
                    <a:pt x="110879" y="55346"/>
                    <a:pt x="103183" y="55346"/>
                  </a:cubicBezTo>
                  <a:lnTo>
                    <a:pt x="0" y="55346"/>
                  </a:lnTo>
                  <a:lnTo>
                    <a:pt x="0" y="0"/>
                  </a:lnTo>
                  <a:lnTo>
                    <a:pt x="103183" y="0"/>
                  </a:lnTo>
                  <a:cubicBezTo>
                    <a:pt x="118510" y="0"/>
                    <a:pt x="130887" y="12363"/>
                    <a:pt x="130887" y="2767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3EF911CF-2308-7CB2-A2FE-229A140FF532}"/>
                </a:ext>
              </a:extLst>
            </p:cNvPr>
            <p:cNvSpPr/>
            <p:nvPr/>
          </p:nvSpPr>
          <p:spPr>
            <a:xfrm>
              <a:off x="10717917" y="4242333"/>
              <a:ext cx="138517" cy="103709"/>
            </a:xfrm>
            <a:custGeom>
              <a:avLst/>
              <a:gdLst>
                <a:gd name="connsiteX0" fmla="*/ 138518 w 138517"/>
                <a:gd name="connsiteY0" fmla="*/ 0 h 103709"/>
                <a:gd name="connsiteX1" fmla="*/ 138518 w 138517"/>
                <a:gd name="connsiteY1" fmla="*/ 90449 h 103709"/>
                <a:gd name="connsiteX2" fmla="*/ 125244 w 138517"/>
                <a:gd name="connsiteY2" fmla="*/ 103709 h 103709"/>
                <a:gd name="connsiteX3" fmla="*/ 13275 w 138517"/>
                <a:gd name="connsiteY3" fmla="*/ 103709 h 103709"/>
                <a:gd name="connsiteX4" fmla="*/ 0 w 138517"/>
                <a:gd name="connsiteY4" fmla="*/ 90449 h 103709"/>
                <a:gd name="connsiteX5" fmla="*/ 0 w 138517"/>
                <a:gd name="connsiteY5" fmla="*/ 0 h 103709"/>
                <a:gd name="connsiteX6" fmla="*/ 138518 w 138517"/>
                <a:gd name="connsiteY6" fmla="*/ 0 h 10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17" h="103709">
                  <a:moveTo>
                    <a:pt x="138518" y="0"/>
                  </a:moveTo>
                  <a:lnTo>
                    <a:pt x="138518" y="90449"/>
                  </a:lnTo>
                  <a:cubicBezTo>
                    <a:pt x="138518" y="97752"/>
                    <a:pt x="132554" y="103709"/>
                    <a:pt x="125244" y="103709"/>
                  </a:cubicBezTo>
                  <a:lnTo>
                    <a:pt x="13275" y="103709"/>
                  </a:lnTo>
                  <a:cubicBezTo>
                    <a:pt x="5900" y="103709"/>
                    <a:pt x="0" y="97752"/>
                    <a:pt x="0" y="90449"/>
                  </a:cubicBezTo>
                  <a:lnTo>
                    <a:pt x="0" y="0"/>
                  </a:lnTo>
                  <a:lnTo>
                    <a:pt x="138518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2" name="Forma libre 201">
              <a:extLst>
                <a:ext uri="{FF2B5EF4-FFF2-40B4-BE49-F238E27FC236}">
                  <a16:creationId xmlns:a16="http://schemas.microsoft.com/office/drawing/2014/main" id="{122CAB16-5982-75F5-2453-5AAAA0558D91}"/>
                </a:ext>
              </a:extLst>
            </p:cNvPr>
            <p:cNvSpPr/>
            <p:nvPr/>
          </p:nvSpPr>
          <p:spPr>
            <a:xfrm>
              <a:off x="10756522" y="4346043"/>
              <a:ext cx="61243" cy="232849"/>
            </a:xfrm>
            <a:custGeom>
              <a:avLst/>
              <a:gdLst>
                <a:gd name="connsiteX0" fmla="*/ 61243 w 61243"/>
                <a:gd name="connsiteY0" fmla="*/ 0 h 232849"/>
                <a:gd name="connsiteX1" fmla="*/ 61243 w 61243"/>
                <a:gd name="connsiteY1" fmla="*/ 190251 h 232849"/>
                <a:gd name="connsiteX2" fmla="*/ 54958 w 61243"/>
                <a:gd name="connsiteY2" fmla="*/ 206394 h 232849"/>
                <a:gd name="connsiteX3" fmla="*/ 30590 w 61243"/>
                <a:gd name="connsiteY3" fmla="*/ 232850 h 232849"/>
                <a:gd name="connsiteX4" fmla="*/ 6284 w 61243"/>
                <a:gd name="connsiteY4" fmla="*/ 206394 h 232849"/>
                <a:gd name="connsiteX5" fmla="*/ 0 w 61243"/>
                <a:gd name="connsiteY5" fmla="*/ 190251 h 232849"/>
                <a:gd name="connsiteX6" fmla="*/ 0 w 61243"/>
                <a:gd name="connsiteY6" fmla="*/ 0 h 232849"/>
                <a:gd name="connsiteX7" fmla="*/ 61243 w 61243"/>
                <a:gd name="connsiteY7" fmla="*/ 0 h 23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3" h="232849">
                  <a:moveTo>
                    <a:pt x="61243" y="0"/>
                  </a:moveTo>
                  <a:lnTo>
                    <a:pt x="61243" y="190251"/>
                  </a:lnTo>
                  <a:cubicBezTo>
                    <a:pt x="61243" y="196209"/>
                    <a:pt x="58998" y="201974"/>
                    <a:pt x="54958" y="206394"/>
                  </a:cubicBezTo>
                  <a:lnTo>
                    <a:pt x="30590" y="232850"/>
                  </a:lnTo>
                  <a:lnTo>
                    <a:pt x="6284" y="206394"/>
                  </a:lnTo>
                  <a:cubicBezTo>
                    <a:pt x="2244" y="202038"/>
                    <a:pt x="0" y="196273"/>
                    <a:pt x="0" y="190251"/>
                  </a:cubicBezTo>
                  <a:lnTo>
                    <a:pt x="0" y="0"/>
                  </a:lnTo>
                  <a:lnTo>
                    <a:pt x="61243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3" name="Forma libre 202">
              <a:extLst>
                <a:ext uri="{FF2B5EF4-FFF2-40B4-BE49-F238E27FC236}">
                  <a16:creationId xmlns:a16="http://schemas.microsoft.com/office/drawing/2014/main" id="{AB853911-A8F4-B32D-E272-3AC0742098B1}"/>
                </a:ext>
              </a:extLst>
            </p:cNvPr>
            <p:cNvSpPr/>
            <p:nvPr/>
          </p:nvSpPr>
          <p:spPr>
            <a:xfrm>
              <a:off x="10732923" y="4096730"/>
              <a:ext cx="108441" cy="6405"/>
            </a:xfrm>
            <a:custGeom>
              <a:avLst/>
              <a:gdLst>
                <a:gd name="connsiteX0" fmla="*/ 108442 w 108441"/>
                <a:gd name="connsiteY0" fmla="*/ 0 h 6405"/>
                <a:gd name="connsiteX1" fmla="*/ 0 w 108441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441" h="6405">
                  <a:moveTo>
                    <a:pt x="10844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4" name="Forma libre 203">
              <a:extLst>
                <a:ext uri="{FF2B5EF4-FFF2-40B4-BE49-F238E27FC236}">
                  <a16:creationId xmlns:a16="http://schemas.microsoft.com/office/drawing/2014/main" id="{6445CEC4-1626-1C09-FD71-16ED02D96DE0}"/>
                </a:ext>
              </a:extLst>
            </p:cNvPr>
            <p:cNvSpPr/>
            <p:nvPr/>
          </p:nvSpPr>
          <p:spPr>
            <a:xfrm>
              <a:off x="10732923" y="4143108"/>
              <a:ext cx="108441" cy="6405"/>
            </a:xfrm>
            <a:custGeom>
              <a:avLst/>
              <a:gdLst>
                <a:gd name="connsiteX0" fmla="*/ 108442 w 108441"/>
                <a:gd name="connsiteY0" fmla="*/ 0 h 6405"/>
                <a:gd name="connsiteX1" fmla="*/ 0 w 108441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441" h="6405">
                  <a:moveTo>
                    <a:pt x="10844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5" name="Forma libre 204">
              <a:extLst>
                <a:ext uri="{FF2B5EF4-FFF2-40B4-BE49-F238E27FC236}">
                  <a16:creationId xmlns:a16="http://schemas.microsoft.com/office/drawing/2014/main" id="{E8CCEAEC-9D38-24F3-CE6C-7350A50F4466}"/>
                </a:ext>
              </a:extLst>
            </p:cNvPr>
            <p:cNvSpPr/>
            <p:nvPr/>
          </p:nvSpPr>
          <p:spPr>
            <a:xfrm>
              <a:off x="10732923" y="4189486"/>
              <a:ext cx="108441" cy="6405"/>
            </a:xfrm>
            <a:custGeom>
              <a:avLst/>
              <a:gdLst>
                <a:gd name="connsiteX0" fmla="*/ 108442 w 108441"/>
                <a:gd name="connsiteY0" fmla="*/ 0 h 6405"/>
                <a:gd name="connsiteX1" fmla="*/ 0 w 108441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441" h="6405">
                  <a:moveTo>
                    <a:pt x="10844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06" name="Gráfico 165">
            <a:extLst>
              <a:ext uri="{FF2B5EF4-FFF2-40B4-BE49-F238E27FC236}">
                <a16:creationId xmlns:a16="http://schemas.microsoft.com/office/drawing/2014/main" id="{15F374FA-CD75-6245-5221-51D70FB27D87}"/>
              </a:ext>
            </a:extLst>
          </p:cNvPr>
          <p:cNvGrpSpPr/>
          <p:nvPr/>
        </p:nvGrpSpPr>
        <p:grpSpPr>
          <a:xfrm>
            <a:off x="17251916" y="3018028"/>
            <a:ext cx="1050615" cy="1023538"/>
            <a:chOff x="10534060" y="3223752"/>
            <a:chExt cx="548044" cy="533920"/>
          </a:xfrm>
          <a:noFill/>
        </p:grpSpPr>
        <p:sp>
          <p:nvSpPr>
            <p:cNvPr id="207" name="Forma libre 206">
              <a:extLst>
                <a:ext uri="{FF2B5EF4-FFF2-40B4-BE49-F238E27FC236}">
                  <a16:creationId xmlns:a16="http://schemas.microsoft.com/office/drawing/2014/main" id="{2BD0200C-0ED8-B10C-C737-47EA6343A6C2}"/>
                </a:ext>
              </a:extLst>
            </p:cNvPr>
            <p:cNvSpPr/>
            <p:nvPr/>
          </p:nvSpPr>
          <p:spPr>
            <a:xfrm>
              <a:off x="10534060" y="3269233"/>
              <a:ext cx="548043" cy="121709"/>
            </a:xfrm>
            <a:custGeom>
              <a:avLst/>
              <a:gdLst>
                <a:gd name="connsiteX0" fmla="*/ 548044 w 548043"/>
                <a:gd name="connsiteY0" fmla="*/ 35296 h 121709"/>
                <a:gd name="connsiteX1" fmla="*/ 548044 w 548043"/>
                <a:gd name="connsiteY1" fmla="*/ 121710 h 121709"/>
                <a:gd name="connsiteX2" fmla="*/ 0 w 548043"/>
                <a:gd name="connsiteY2" fmla="*/ 121710 h 121709"/>
                <a:gd name="connsiteX3" fmla="*/ 0 w 548043"/>
                <a:gd name="connsiteY3" fmla="*/ 35296 h 121709"/>
                <a:gd name="connsiteX4" fmla="*/ 35334 w 548043"/>
                <a:gd name="connsiteY4" fmla="*/ 0 h 121709"/>
                <a:gd name="connsiteX5" fmla="*/ 512709 w 548043"/>
                <a:gd name="connsiteY5" fmla="*/ 0 h 121709"/>
                <a:gd name="connsiteX6" fmla="*/ 548044 w 548043"/>
                <a:gd name="connsiteY6" fmla="*/ 35296 h 12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043" h="121709">
                  <a:moveTo>
                    <a:pt x="548044" y="35296"/>
                  </a:moveTo>
                  <a:lnTo>
                    <a:pt x="548044" y="121710"/>
                  </a:lnTo>
                  <a:lnTo>
                    <a:pt x="0" y="121710"/>
                  </a:lnTo>
                  <a:lnTo>
                    <a:pt x="0" y="35296"/>
                  </a:lnTo>
                  <a:cubicBezTo>
                    <a:pt x="0" y="15822"/>
                    <a:pt x="15840" y="0"/>
                    <a:pt x="35334" y="0"/>
                  </a:cubicBezTo>
                  <a:lnTo>
                    <a:pt x="512709" y="0"/>
                  </a:lnTo>
                  <a:cubicBezTo>
                    <a:pt x="532204" y="0"/>
                    <a:pt x="548044" y="15822"/>
                    <a:pt x="548044" y="3529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8" name="Forma libre 207">
              <a:extLst>
                <a:ext uri="{FF2B5EF4-FFF2-40B4-BE49-F238E27FC236}">
                  <a16:creationId xmlns:a16="http://schemas.microsoft.com/office/drawing/2014/main" id="{B7DBB75A-072B-37B5-27EF-6FFB7182003B}"/>
                </a:ext>
              </a:extLst>
            </p:cNvPr>
            <p:cNvSpPr/>
            <p:nvPr/>
          </p:nvSpPr>
          <p:spPr>
            <a:xfrm>
              <a:off x="10534060" y="3477677"/>
              <a:ext cx="548043" cy="121709"/>
            </a:xfrm>
            <a:custGeom>
              <a:avLst/>
              <a:gdLst>
                <a:gd name="connsiteX0" fmla="*/ 0 w 548043"/>
                <a:gd name="connsiteY0" fmla="*/ 0 h 121709"/>
                <a:gd name="connsiteX1" fmla="*/ 548044 w 548043"/>
                <a:gd name="connsiteY1" fmla="*/ 0 h 121709"/>
                <a:gd name="connsiteX2" fmla="*/ 548044 w 548043"/>
                <a:gd name="connsiteY2" fmla="*/ 86414 h 121709"/>
                <a:gd name="connsiteX3" fmla="*/ 512709 w 548043"/>
                <a:gd name="connsiteY3" fmla="*/ 121710 h 121709"/>
                <a:gd name="connsiteX4" fmla="*/ 35334 w 548043"/>
                <a:gd name="connsiteY4" fmla="*/ 121710 h 121709"/>
                <a:gd name="connsiteX5" fmla="*/ 0 w 548043"/>
                <a:gd name="connsiteY5" fmla="*/ 86414 h 121709"/>
                <a:gd name="connsiteX6" fmla="*/ 0 w 548043"/>
                <a:gd name="connsiteY6" fmla="*/ 0 h 12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043" h="121709">
                  <a:moveTo>
                    <a:pt x="0" y="0"/>
                  </a:moveTo>
                  <a:lnTo>
                    <a:pt x="548044" y="0"/>
                  </a:lnTo>
                  <a:lnTo>
                    <a:pt x="548044" y="86414"/>
                  </a:lnTo>
                  <a:cubicBezTo>
                    <a:pt x="548044" y="105887"/>
                    <a:pt x="532204" y="121710"/>
                    <a:pt x="512709" y="121710"/>
                  </a:cubicBezTo>
                  <a:lnTo>
                    <a:pt x="35334" y="121710"/>
                  </a:lnTo>
                  <a:cubicBezTo>
                    <a:pt x="15840" y="121710"/>
                    <a:pt x="0" y="105887"/>
                    <a:pt x="0" y="864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9" name="Forma libre 208">
              <a:extLst>
                <a:ext uri="{FF2B5EF4-FFF2-40B4-BE49-F238E27FC236}">
                  <a16:creationId xmlns:a16="http://schemas.microsoft.com/office/drawing/2014/main" id="{5ECEDD9D-665C-D444-8BFF-68E735CBB69A}"/>
                </a:ext>
              </a:extLst>
            </p:cNvPr>
            <p:cNvSpPr/>
            <p:nvPr/>
          </p:nvSpPr>
          <p:spPr>
            <a:xfrm>
              <a:off x="10611656" y="3223752"/>
              <a:ext cx="65987" cy="45480"/>
            </a:xfrm>
            <a:custGeom>
              <a:avLst/>
              <a:gdLst>
                <a:gd name="connsiteX0" fmla="*/ 65988 w 65987"/>
                <a:gd name="connsiteY0" fmla="*/ 15310 h 45480"/>
                <a:gd name="connsiteX1" fmla="*/ 65988 w 65987"/>
                <a:gd name="connsiteY1" fmla="*/ 45481 h 45480"/>
                <a:gd name="connsiteX2" fmla="*/ 0 w 65987"/>
                <a:gd name="connsiteY2" fmla="*/ 45481 h 45480"/>
                <a:gd name="connsiteX3" fmla="*/ 0 w 65987"/>
                <a:gd name="connsiteY3" fmla="*/ 15310 h 45480"/>
                <a:gd name="connsiteX4" fmla="*/ 15327 w 65987"/>
                <a:gd name="connsiteY4" fmla="*/ 0 h 45480"/>
                <a:gd name="connsiteX5" fmla="*/ 50598 w 65987"/>
                <a:gd name="connsiteY5" fmla="*/ 0 h 45480"/>
                <a:gd name="connsiteX6" fmla="*/ 65924 w 65987"/>
                <a:gd name="connsiteY6" fmla="*/ 15310 h 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87" h="45480">
                  <a:moveTo>
                    <a:pt x="65988" y="15310"/>
                  </a:moveTo>
                  <a:lnTo>
                    <a:pt x="65988" y="45481"/>
                  </a:lnTo>
                  <a:lnTo>
                    <a:pt x="0" y="45481"/>
                  </a:lnTo>
                  <a:lnTo>
                    <a:pt x="0" y="15310"/>
                  </a:lnTo>
                  <a:cubicBezTo>
                    <a:pt x="0" y="6854"/>
                    <a:pt x="6861" y="0"/>
                    <a:pt x="15327" y="0"/>
                  </a:cubicBezTo>
                  <a:lnTo>
                    <a:pt x="50598" y="0"/>
                  </a:lnTo>
                  <a:cubicBezTo>
                    <a:pt x="59062" y="0"/>
                    <a:pt x="65924" y="6854"/>
                    <a:pt x="65924" y="1531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0" name="Forma libre 209">
              <a:extLst>
                <a:ext uri="{FF2B5EF4-FFF2-40B4-BE49-F238E27FC236}">
                  <a16:creationId xmlns:a16="http://schemas.microsoft.com/office/drawing/2014/main" id="{E9EB08A3-E9A6-EC9D-8357-865864DD0373}"/>
                </a:ext>
              </a:extLst>
            </p:cNvPr>
            <p:cNvSpPr/>
            <p:nvPr/>
          </p:nvSpPr>
          <p:spPr>
            <a:xfrm>
              <a:off x="10611720" y="3599386"/>
              <a:ext cx="65988" cy="110755"/>
            </a:xfrm>
            <a:custGeom>
              <a:avLst/>
              <a:gdLst>
                <a:gd name="connsiteX0" fmla="*/ 0 w 65988"/>
                <a:gd name="connsiteY0" fmla="*/ 0 h 110755"/>
                <a:gd name="connsiteX1" fmla="*/ 65989 w 65988"/>
                <a:gd name="connsiteY1" fmla="*/ 0 h 110755"/>
                <a:gd name="connsiteX2" fmla="*/ 65989 w 65988"/>
                <a:gd name="connsiteY2" fmla="*/ 110756 h 110755"/>
                <a:gd name="connsiteX3" fmla="*/ 0 w 65988"/>
                <a:gd name="connsiteY3" fmla="*/ 110756 h 1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8" h="110755">
                  <a:moveTo>
                    <a:pt x="0" y="0"/>
                  </a:moveTo>
                  <a:lnTo>
                    <a:pt x="65989" y="0"/>
                  </a:lnTo>
                  <a:lnTo>
                    <a:pt x="65989" y="110756"/>
                  </a:lnTo>
                  <a:lnTo>
                    <a:pt x="0" y="11075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1" name="Forma libre 210">
              <a:extLst>
                <a:ext uri="{FF2B5EF4-FFF2-40B4-BE49-F238E27FC236}">
                  <a16:creationId xmlns:a16="http://schemas.microsoft.com/office/drawing/2014/main" id="{3053DA7A-62D3-2D72-1ECD-C0A3BDC53093}"/>
                </a:ext>
              </a:extLst>
            </p:cNvPr>
            <p:cNvSpPr/>
            <p:nvPr/>
          </p:nvSpPr>
          <p:spPr>
            <a:xfrm>
              <a:off x="10576898" y="3710142"/>
              <a:ext cx="135504" cy="47530"/>
            </a:xfrm>
            <a:custGeom>
              <a:avLst/>
              <a:gdLst>
                <a:gd name="connsiteX0" fmla="*/ 135504 w 135504"/>
                <a:gd name="connsiteY0" fmla="*/ 23765 h 47530"/>
                <a:gd name="connsiteX1" fmla="*/ 128514 w 135504"/>
                <a:gd name="connsiteY1" fmla="*/ 40549 h 47530"/>
                <a:gd name="connsiteX2" fmla="*/ 111648 w 135504"/>
                <a:gd name="connsiteY2" fmla="*/ 47531 h 47530"/>
                <a:gd name="connsiteX3" fmla="*/ 23792 w 135504"/>
                <a:gd name="connsiteY3" fmla="*/ 47531 h 47530"/>
                <a:gd name="connsiteX4" fmla="*/ 0 w 135504"/>
                <a:gd name="connsiteY4" fmla="*/ 23765 h 47530"/>
                <a:gd name="connsiteX5" fmla="*/ 6990 w 135504"/>
                <a:gd name="connsiteY5" fmla="*/ 6982 h 47530"/>
                <a:gd name="connsiteX6" fmla="*/ 23792 w 135504"/>
                <a:gd name="connsiteY6" fmla="*/ 0 h 47530"/>
                <a:gd name="connsiteX7" fmla="*/ 111648 w 135504"/>
                <a:gd name="connsiteY7" fmla="*/ 0 h 47530"/>
                <a:gd name="connsiteX8" fmla="*/ 135504 w 135504"/>
                <a:gd name="connsiteY8" fmla="*/ 23765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504" h="47530">
                  <a:moveTo>
                    <a:pt x="135504" y="23765"/>
                  </a:moveTo>
                  <a:cubicBezTo>
                    <a:pt x="135504" y="30363"/>
                    <a:pt x="132810" y="36321"/>
                    <a:pt x="128514" y="40549"/>
                  </a:cubicBezTo>
                  <a:cubicBezTo>
                    <a:pt x="124217" y="44840"/>
                    <a:pt x="118254" y="47531"/>
                    <a:pt x="111648" y="47531"/>
                  </a:cubicBezTo>
                  <a:lnTo>
                    <a:pt x="23792" y="47531"/>
                  </a:lnTo>
                  <a:cubicBezTo>
                    <a:pt x="10646" y="47531"/>
                    <a:pt x="0" y="36897"/>
                    <a:pt x="0" y="23765"/>
                  </a:cubicBezTo>
                  <a:cubicBezTo>
                    <a:pt x="0" y="17167"/>
                    <a:pt x="2694" y="11274"/>
                    <a:pt x="6990" y="6982"/>
                  </a:cubicBezTo>
                  <a:cubicBezTo>
                    <a:pt x="11287" y="2690"/>
                    <a:pt x="17251" y="0"/>
                    <a:pt x="23792" y="0"/>
                  </a:cubicBezTo>
                  <a:lnTo>
                    <a:pt x="111648" y="0"/>
                  </a:lnTo>
                  <a:cubicBezTo>
                    <a:pt x="124794" y="0"/>
                    <a:pt x="135504" y="10634"/>
                    <a:pt x="135504" y="2376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2" name="Forma libre 211">
              <a:extLst>
                <a:ext uri="{FF2B5EF4-FFF2-40B4-BE49-F238E27FC236}">
                  <a16:creationId xmlns:a16="http://schemas.microsoft.com/office/drawing/2014/main" id="{FBA872D8-E469-BC97-8B13-8EF38840C721}"/>
                </a:ext>
              </a:extLst>
            </p:cNvPr>
            <p:cNvSpPr/>
            <p:nvPr/>
          </p:nvSpPr>
          <p:spPr>
            <a:xfrm>
              <a:off x="10938455" y="3223752"/>
              <a:ext cx="65988" cy="45480"/>
            </a:xfrm>
            <a:custGeom>
              <a:avLst/>
              <a:gdLst>
                <a:gd name="connsiteX0" fmla="*/ 65989 w 65988"/>
                <a:gd name="connsiteY0" fmla="*/ 15310 h 45480"/>
                <a:gd name="connsiteX1" fmla="*/ 65989 w 65988"/>
                <a:gd name="connsiteY1" fmla="*/ 45481 h 45480"/>
                <a:gd name="connsiteX2" fmla="*/ 0 w 65988"/>
                <a:gd name="connsiteY2" fmla="*/ 45481 h 45480"/>
                <a:gd name="connsiteX3" fmla="*/ 0 w 65988"/>
                <a:gd name="connsiteY3" fmla="*/ 15310 h 45480"/>
                <a:gd name="connsiteX4" fmla="*/ 15327 w 65988"/>
                <a:gd name="connsiteY4" fmla="*/ 0 h 45480"/>
                <a:gd name="connsiteX5" fmla="*/ 50598 w 65988"/>
                <a:gd name="connsiteY5" fmla="*/ 0 h 45480"/>
                <a:gd name="connsiteX6" fmla="*/ 65925 w 65988"/>
                <a:gd name="connsiteY6" fmla="*/ 15310 h 4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88" h="45480">
                  <a:moveTo>
                    <a:pt x="65989" y="15310"/>
                  </a:moveTo>
                  <a:lnTo>
                    <a:pt x="65989" y="45481"/>
                  </a:lnTo>
                  <a:lnTo>
                    <a:pt x="0" y="45481"/>
                  </a:lnTo>
                  <a:lnTo>
                    <a:pt x="0" y="15310"/>
                  </a:lnTo>
                  <a:cubicBezTo>
                    <a:pt x="0" y="6854"/>
                    <a:pt x="6861" y="0"/>
                    <a:pt x="15327" y="0"/>
                  </a:cubicBezTo>
                  <a:lnTo>
                    <a:pt x="50598" y="0"/>
                  </a:lnTo>
                  <a:cubicBezTo>
                    <a:pt x="59062" y="0"/>
                    <a:pt x="65925" y="6854"/>
                    <a:pt x="65925" y="1531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3" name="Forma libre 212">
              <a:extLst>
                <a:ext uri="{FF2B5EF4-FFF2-40B4-BE49-F238E27FC236}">
                  <a16:creationId xmlns:a16="http://schemas.microsoft.com/office/drawing/2014/main" id="{519B1518-5FBE-692E-C59E-302D48456EFE}"/>
                </a:ext>
              </a:extLst>
            </p:cNvPr>
            <p:cNvSpPr/>
            <p:nvPr/>
          </p:nvSpPr>
          <p:spPr>
            <a:xfrm>
              <a:off x="10938520" y="3599386"/>
              <a:ext cx="65988" cy="110755"/>
            </a:xfrm>
            <a:custGeom>
              <a:avLst/>
              <a:gdLst>
                <a:gd name="connsiteX0" fmla="*/ 0 w 65988"/>
                <a:gd name="connsiteY0" fmla="*/ 0 h 110755"/>
                <a:gd name="connsiteX1" fmla="*/ 65989 w 65988"/>
                <a:gd name="connsiteY1" fmla="*/ 0 h 110755"/>
                <a:gd name="connsiteX2" fmla="*/ 65989 w 65988"/>
                <a:gd name="connsiteY2" fmla="*/ 110756 h 110755"/>
                <a:gd name="connsiteX3" fmla="*/ 0 w 65988"/>
                <a:gd name="connsiteY3" fmla="*/ 110756 h 1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8" h="110755">
                  <a:moveTo>
                    <a:pt x="0" y="0"/>
                  </a:moveTo>
                  <a:lnTo>
                    <a:pt x="65989" y="0"/>
                  </a:lnTo>
                  <a:lnTo>
                    <a:pt x="65989" y="110756"/>
                  </a:lnTo>
                  <a:lnTo>
                    <a:pt x="0" y="11075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4" name="Forma libre 213">
              <a:extLst>
                <a:ext uri="{FF2B5EF4-FFF2-40B4-BE49-F238E27FC236}">
                  <a16:creationId xmlns:a16="http://schemas.microsoft.com/office/drawing/2014/main" id="{0C4AFBFF-1620-E021-67AE-B8104FDFEC23}"/>
                </a:ext>
              </a:extLst>
            </p:cNvPr>
            <p:cNvSpPr/>
            <p:nvPr/>
          </p:nvSpPr>
          <p:spPr>
            <a:xfrm>
              <a:off x="10903697" y="3710142"/>
              <a:ext cx="135504" cy="47530"/>
            </a:xfrm>
            <a:custGeom>
              <a:avLst/>
              <a:gdLst>
                <a:gd name="connsiteX0" fmla="*/ 135504 w 135504"/>
                <a:gd name="connsiteY0" fmla="*/ 23765 h 47530"/>
                <a:gd name="connsiteX1" fmla="*/ 128514 w 135504"/>
                <a:gd name="connsiteY1" fmla="*/ 40549 h 47530"/>
                <a:gd name="connsiteX2" fmla="*/ 111648 w 135504"/>
                <a:gd name="connsiteY2" fmla="*/ 47531 h 47530"/>
                <a:gd name="connsiteX3" fmla="*/ 23792 w 135504"/>
                <a:gd name="connsiteY3" fmla="*/ 47531 h 47530"/>
                <a:gd name="connsiteX4" fmla="*/ 0 w 135504"/>
                <a:gd name="connsiteY4" fmla="*/ 23765 h 47530"/>
                <a:gd name="connsiteX5" fmla="*/ 6991 w 135504"/>
                <a:gd name="connsiteY5" fmla="*/ 6982 h 47530"/>
                <a:gd name="connsiteX6" fmla="*/ 23792 w 135504"/>
                <a:gd name="connsiteY6" fmla="*/ 0 h 47530"/>
                <a:gd name="connsiteX7" fmla="*/ 111648 w 135504"/>
                <a:gd name="connsiteY7" fmla="*/ 0 h 47530"/>
                <a:gd name="connsiteX8" fmla="*/ 135504 w 135504"/>
                <a:gd name="connsiteY8" fmla="*/ 23765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504" h="47530">
                  <a:moveTo>
                    <a:pt x="135504" y="23765"/>
                  </a:moveTo>
                  <a:cubicBezTo>
                    <a:pt x="135504" y="30363"/>
                    <a:pt x="132811" y="36321"/>
                    <a:pt x="128514" y="40549"/>
                  </a:cubicBezTo>
                  <a:cubicBezTo>
                    <a:pt x="124217" y="44840"/>
                    <a:pt x="118254" y="47531"/>
                    <a:pt x="111648" y="47531"/>
                  </a:cubicBezTo>
                  <a:lnTo>
                    <a:pt x="23792" y="47531"/>
                  </a:lnTo>
                  <a:cubicBezTo>
                    <a:pt x="10646" y="47531"/>
                    <a:pt x="0" y="36897"/>
                    <a:pt x="0" y="23765"/>
                  </a:cubicBezTo>
                  <a:cubicBezTo>
                    <a:pt x="0" y="17167"/>
                    <a:pt x="2694" y="11274"/>
                    <a:pt x="6991" y="6982"/>
                  </a:cubicBezTo>
                  <a:cubicBezTo>
                    <a:pt x="11287" y="2690"/>
                    <a:pt x="17251" y="0"/>
                    <a:pt x="23792" y="0"/>
                  </a:cubicBezTo>
                  <a:lnTo>
                    <a:pt x="111648" y="0"/>
                  </a:lnTo>
                  <a:cubicBezTo>
                    <a:pt x="124795" y="0"/>
                    <a:pt x="135504" y="10634"/>
                    <a:pt x="135504" y="2376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5" name="Forma libre 214">
              <a:extLst>
                <a:ext uri="{FF2B5EF4-FFF2-40B4-BE49-F238E27FC236}">
                  <a16:creationId xmlns:a16="http://schemas.microsoft.com/office/drawing/2014/main" id="{48F408C7-BD97-5100-9DA1-6B1D9525494A}"/>
                </a:ext>
              </a:extLst>
            </p:cNvPr>
            <p:cNvSpPr/>
            <p:nvPr/>
          </p:nvSpPr>
          <p:spPr>
            <a:xfrm>
              <a:off x="10995658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6" name="Forma libre 215">
              <a:extLst>
                <a:ext uri="{FF2B5EF4-FFF2-40B4-BE49-F238E27FC236}">
                  <a16:creationId xmlns:a16="http://schemas.microsoft.com/office/drawing/2014/main" id="{E656555B-C68B-9F11-B37E-9D6D8E9EF95D}"/>
                </a:ext>
              </a:extLst>
            </p:cNvPr>
            <p:cNvSpPr/>
            <p:nvPr/>
          </p:nvSpPr>
          <p:spPr>
            <a:xfrm>
              <a:off x="10912355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7" name="Forma libre 216">
              <a:extLst>
                <a:ext uri="{FF2B5EF4-FFF2-40B4-BE49-F238E27FC236}">
                  <a16:creationId xmlns:a16="http://schemas.microsoft.com/office/drawing/2014/main" id="{093D0F01-AC18-19BE-A361-32AB432E0E10}"/>
                </a:ext>
              </a:extLst>
            </p:cNvPr>
            <p:cNvSpPr/>
            <p:nvPr/>
          </p:nvSpPr>
          <p:spPr>
            <a:xfrm>
              <a:off x="10828988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8" name="Forma libre 217">
              <a:extLst>
                <a:ext uri="{FF2B5EF4-FFF2-40B4-BE49-F238E27FC236}">
                  <a16:creationId xmlns:a16="http://schemas.microsoft.com/office/drawing/2014/main" id="{71D8295E-70D3-5100-B0A2-5736297FAA0E}"/>
                </a:ext>
              </a:extLst>
            </p:cNvPr>
            <p:cNvSpPr/>
            <p:nvPr/>
          </p:nvSpPr>
          <p:spPr>
            <a:xfrm>
              <a:off x="10745685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9" name="Forma libre 218">
              <a:extLst>
                <a:ext uri="{FF2B5EF4-FFF2-40B4-BE49-F238E27FC236}">
                  <a16:creationId xmlns:a16="http://schemas.microsoft.com/office/drawing/2014/main" id="{91D4D6A4-AC46-037D-D615-CDDE143603D8}"/>
                </a:ext>
              </a:extLst>
            </p:cNvPr>
            <p:cNvSpPr/>
            <p:nvPr/>
          </p:nvSpPr>
          <p:spPr>
            <a:xfrm>
              <a:off x="10662381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0" name="Forma libre 219">
              <a:extLst>
                <a:ext uri="{FF2B5EF4-FFF2-40B4-BE49-F238E27FC236}">
                  <a16:creationId xmlns:a16="http://schemas.microsoft.com/office/drawing/2014/main" id="{1E370AD8-96F5-FB27-0D44-81BEBC1B01EA}"/>
                </a:ext>
              </a:extLst>
            </p:cNvPr>
            <p:cNvSpPr/>
            <p:nvPr/>
          </p:nvSpPr>
          <p:spPr>
            <a:xfrm>
              <a:off x="10579078" y="3298187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1" name="Forma libre 220">
              <a:extLst>
                <a:ext uri="{FF2B5EF4-FFF2-40B4-BE49-F238E27FC236}">
                  <a16:creationId xmlns:a16="http://schemas.microsoft.com/office/drawing/2014/main" id="{18C7CC93-21E1-05A9-A0A9-34328C310B8A}"/>
                </a:ext>
              </a:extLst>
            </p:cNvPr>
            <p:cNvSpPr/>
            <p:nvPr/>
          </p:nvSpPr>
          <p:spPr>
            <a:xfrm>
              <a:off x="10995658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2" name="Forma libre 221">
              <a:extLst>
                <a:ext uri="{FF2B5EF4-FFF2-40B4-BE49-F238E27FC236}">
                  <a16:creationId xmlns:a16="http://schemas.microsoft.com/office/drawing/2014/main" id="{8AC3BFC0-709B-F9FA-426D-E8DB2B57BC4A}"/>
                </a:ext>
              </a:extLst>
            </p:cNvPr>
            <p:cNvSpPr/>
            <p:nvPr/>
          </p:nvSpPr>
          <p:spPr>
            <a:xfrm>
              <a:off x="10912355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3" name="Forma libre 222">
              <a:extLst>
                <a:ext uri="{FF2B5EF4-FFF2-40B4-BE49-F238E27FC236}">
                  <a16:creationId xmlns:a16="http://schemas.microsoft.com/office/drawing/2014/main" id="{900FB559-23AD-839B-1F97-61B46339CF65}"/>
                </a:ext>
              </a:extLst>
            </p:cNvPr>
            <p:cNvSpPr/>
            <p:nvPr/>
          </p:nvSpPr>
          <p:spPr>
            <a:xfrm>
              <a:off x="10828988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4" name="Forma libre 223">
              <a:extLst>
                <a:ext uri="{FF2B5EF4-FFF2-40B4-BE49-F238E27FC236}">
                  <a16:creationId xmlns:a16="http://schemas.microsoft.com/office/drawing/2014/main" id="{2D768DF2-CACC-1283-22CB-DF6CFA4BA8D4}"/>
                </a:ext>
              </a:extLst>
            </p:cNvPr>
            <p:cNvSpPr/>
            <p:nvPr/>
          </p:nvSpPr>
          <p:spPr>
            <a:xfrm>
              <a:off x="10745685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5" name="Forma libre 224">
              <a:extLst>
                <a:ext uri="{FF2B5EF4-FFF2-40B4-BE49-F238E27FC236}">
                  <a16:creationId xmlns:a16="http://schemas.microsoft.com/office/drawing/2014/main" id="{C51BEEAD-5D8B-A585-3A59-00F573F2CE25}"/>
                </a:ext>
              </a:extLst>
            </p:cNvPr>
            <p:cNvSpPr/>
            <p:nvPr/>
          </p:nvSpPr>
          <p:spPr>
            <a:xfrm>
              <a:off x="10662381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6" name="Forma libre 225">
              <a:extLst>
                <a:ext uri="{FF2B5EF4-FFF2-40B4-BE49-F238E27FC236}">
                  <a16:creationId xmlns:a16="http://schemas.microsoft.com/office/drawing/2014/main" id="{A84688F1-1E2D-E123-B678-DEB0EE47DE95}"/>
                </a:ext>
              </a:extLst>
            </p:cNvPr>
            <p:cNvSpPr/>
            <p:nvPr/>
          </p:nvSpPr>
          <p:spPr>
            <a:xfrm>
              <a:off x="10579078" y="3504068"/>
              <a:ext cx="41427" cy="65466"/>
            </a:xfrm>
            <a:custGeom>
              <a:avLst/>
              <a:gdLst>
                <a:gd name="connsiteX0" fmla="*/ 41427 w 41427"/>
                <a:gd name="connsiteY0" fmla="*/ 0 h 65466"/>
                <a:gd name="connsiteX1" fmla="*/ 0 w 41427"/>
                <a:gd name="connsiteY1" fmla="*/ 65467 h 65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427" h="65466">
                  <a:moveTo>
                    <a:pt x="41427" y="0"/>
                  </a:moveTo>
                  <a:lnTo>
                    <a:pt x="0" y="6546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27" name="Forma libre 226">
              <a:extLst>
                <a:ext uri="{FF2B5EF4-FFF2-40B4-BE49-F238E27FC236}">
                  <a16:creationId xmlns:a16="http://schemas.microsoft.com/office/drawing/2014/main" id="{7109060A-8EAF-AEF8-A316-E48C4DF228B4}"/>
                </a:ext>
              </a:extLst>
            </p:cNvPr>
            <p:cNvSpPr/>
            <p:nvPr/>
          </p:nvSpPr>
          <p:spPr>
            <a:xfrm>
              <a:off x="10534060" y="3390942"/>
              <a:ext cx="548043" cy="86734"/>
            </a:xfrm>
            <a:custGeom>
              <a:avLst/>
              <a:gdLst>
                <a:gd name="connsiteX0" fmla="*/ 0 w 548043"/>
                <a:gd name="connsiteY0" fmla="*/ 0 h 86734"/>
                <a:gd name="connsiteX1" fmla="*/ 548044 w 548043"/>
                <a:gd name="connsiteY1" fmla="*/ 0 h 86734"/>
                <a:gd name="connsiteX2" fmla="*/ 548044 w 548043"/>
                <a:gd name="connsiteY2" fmla="*/ 86734 h 86734"/>
                <a:gd name="connsiteX3" fmla="*/ 0 w 548043"/>
                <a:gd name="connsiteY3" fmla="*/ 86734 h 8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043" h="86734">
                  <a:moveTo>
                    <a:pt x="0" y="0"/>
                  </a:moveTo>
                  <a:lnTo>
                    <a:pt x="548044" y="0"/>
                  </a:lnTo>
                  <a:lnTo>
                    <a:pt x="548044" y="86734"/>
                  </a:lnTo>
                  <a:lnTo>
                    <a:pt x="0" y="8673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28" name="Gráfico 165">
            <a:extLst>
              <a:ext uri="{FF2B5EF4-FFF2-40B4-BE49-F238E27FC236}">
                <a16:creationId xmlns:a16="http://schemas.microsoft.com/office/drawing/2014/main" id="{50AECFBA-C905-6427-425B-DE6D65D97E81}"/>
              </a:ext>
            </a:extLst>
          </p:cNvPr>
          <p:cNvGrpSpPr/>
          <p:nvPr/>
        </p:nvGrpSpPr>
        <p:grpSpPr>
          <a:xfrm>
            <a:off x="5621272" y="3071201"/>
            <a:ext cx="1148839" cy="937456"/>
            <a:chOff x="4944024" y="3251489"/>
            <a:chExt cx="599282" cy="489016"/>
          </a:xfrm>
          <a:noFill/>
        </p:grpSpPr>
        <p:sp>
          <p:nvSpPr>
            <p:cNvPr id="229" name="Forma libre 228">
              <a:extLst>
                <a:ext uri="{FF2B5EF4-FFF2-40B4-BE49-F238E27FC236}">
                  <a16:creationId xmlns:a16="http://schemas.microsoft.com/office/drawing/2014/main" id="{6EF2B541-E10C-2CC0-D4E9-41CB0E677E9B}"/>
                </a:ext>
              </a:extLst>
            </p:cNvPr>
            <p:cNvSpPr/>
            <p:nvPr/>
          </p:nvSpPr>
          <p:spPr>
            <a:xfrm>
              <a:off x="5029956" y="3377298"/>
              <a:ext cx="182446" cy="313370"/>
            </a:xfrm>
            <a:custGeom>
              <a:avLst/>
              <a:gdLst>
                <a:gd name="connsiteX0" fmla="*/ 182446 w 182446"/>
                <a:gd name="connsiteY0" fmla="*/ 0 h 313370"/>
                <a:gd name="connsiteX1" fmla="*/ 182446 w 182446"/>
                <a:gd name="connsiteY1" fmla="*/ 191917 h 313370"/>
                <a:gd name="connsiteX2" fmla="*/ 166671 w 182446"/>
                <a:gd name="connsiteY2" fmla="*/ 221576 h 313370"/>
                <a:gd name="connsiteX3" fmla="*/ 137941 w 182446"/>
                <a:gd name="connsiteY3" fmla="*/ 240985 h 313370"/>
                <a:gd name="connsiteX4" fmla="*/ 122165 w 182446"/>
                <a:gd name="connsiteY4" fmla="*/ 270644 h 313370"/>
                <a:gd name="connsiteX5" fmla="*/ 122165 w 182446"/>
                <a:gd name="connsiteY5" fmla="*/ 313370 h 313370"/>
                <a:gd name="connsiteX6" fmla="*/ 60281 w 182446"/>
                <a:gd name="connsiteY6" fmla="*/ 313370 h 313370"/>
                <a:gd name="connsiteX7" fmla="*/ 60281 w 182446"/>
                <a:gd name="connsiteY7" fmla="*/ 270644 h 313370"/>
                <a:gd name="connsiteX8" fmla="*/ 44505 w 182446"/>
                <a:gd name="connsiteY8" fmla="*/ 240985 h 313370"/>
                <a:gd name="connsiteX9" fmla="*/ 15776 w 182446"/>
                <a:gd name="connsiteY9" fmla="*/ 221576 h 313370"/>
                <a:gd name="connsiteX10" fmla="*/ 0 w 182446"/>
                <a:gd name="connsiteY10" fmla="*/ 191917 h 313370"/>
                <a:gd name="connsiteX11" fmla="*/ 0 w 182446"/>
                <a:gd name="connsiteY11" fmla="*/ 0 h 313370"/>
                <a:gd name="connsiteX12" fmla="*/ 182446 w 182446"/>
                <a:gd name="connsiteY12" fmla="*/ 0 h 313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6" h="313370">
                  <a:moveTo>
                    <a:pt x="182446" y="0"/>
                  </a:moveTo>
                  <a:lnTo>
                    <a:pt x="182446" y="191917"/>
                  </a:lnTo>
                  <a:cubicBezTo>
                    <a:pt x="182446" y="203832"/>
                    <a:pt x="176546" y="214914"/>
                    <a:pt x="166671" y="221576"/>
                  </a:cubicBezTo>
                  <a:lnTo>
                    <a:pt x="137941" y="240985"/>
                  </a:lnTo>
                  <a:cubicBezTo>
                    <a:pt x="128065" y="247647"/>
                    <a:pt x="122165" y="258729"/>
                    <a:pt x="122165" y="270644"/>
                  </a:cubicBezTo>
                  <a:lnTo>
                    <a:pt x="122165" y="313370"/>
                  </a:lnTo>
                  <a:lnTo>
                    <a:pt x="60281" y="313370"/>
                  </a:lnTo>
                  <a:lnTo>
                    <a:pt x="60281" y="270644"/>
                  </a:lnTo>
                  <a:cubicBezTo>
                    <a:pt x="60281" y="258729"/>
                    <a:pt x="54381" y="247647"/>
                    <a:pt x="44505" y="240985"/>
                  </a:cubicBezTo>
                  <a:lnTo>
                    <a:pt x="15776" y="221576"/>
                  </a:lnTo>
                  <a:cubicBezTo>
                    <a:pt x="5900" y="214914"/>
                    <a:pt x="0" y="203768"/>
                    <a:pt x="0" y="191917"/>
                  </a:cubicBezTo>
                  <a:lnTo>
                    <a:pt x="0" y="0"/>
                  </a:lnTo>
                  <a:lnTo>
                    <a:pt x="182446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0" name="Forma libre 229">
              <a:extLst>
                <a:ext uri="{FF2B5EF4-FFF2-40B4-BE49-F238E27FC236}">
                  <a16:creationId xmlns:a16="http://schemas.microsoft.com/office/drawing/2014/main" id="{AC0749E0-140A-C777-C4F2-E056882F7158}"/>
                </a:ext>
              </a:extLst>
            </p:cNvPr>
            <p:cNvSpPr/>
            <p:nvPr/>
          </p:nvSpPr>
          <p:spPr>
            <a:xfrm>
              <a:off x="5029956" y="3251553"/>
              <a:ext cx="182446" cy="125745"/>
            </a:xfrm>
            <a:custGeom>
              <a:avLst/>
              <a:gdLst>
                <a:gd name="connsiteX0" fmla="*/ 182446 w 182446"/>
                <a:gd name="connsiteY0" fmla="*/ 102620 h 125745"/>
                <a:gd name="connsiteX1" fmla="*/ 182446 w 182446"/>
                <a:gd name="connsiteY1" fmla="*/ 125745 h 125745"/>
                <a:gd name="connsiteX2" fmla="*/ 0 w 182446"/>
                <a:gd name="connsiteY2" fmla="*/ 125745 h 125745"/>
                <a:gd name="connsiteX3" fmla="*/ 0 w 182446"/>
                <a:gd name="connsiteY3" fmla="*/ 102684 h 125745"/>
                <a:gd name="connsiteX4" fmla="*/ 22253 w 182446"/>
                <a:gd name="connsiteY4" fmla="*/ 64442 h 125745"/>
                <a:gd name="connsiteX5" fmla="*/ 45724 w 182446"/>
                <a:gd name="connsiteY5" fmla="*/ 51118 h 125745"/>
                <a:gd name="connsiteX6" fmla="*/ 52521 w 182446"/>
                <a:gd name="connsiteY6" fmla="*/ 39395 h 125745"/>
                <a:gd name="connsiteX7" fmla="*/ 52521 w 182446"/>
                <a:gd name="connsiteY7" fmla="*/ 0 h 125745"/>
                <a:gd name="connsiteX8" fmla="*/ 129861 w 182446"/>
                <a:gd name="connsiteY8" fmla="*/ 0 h 125745"/>
                <a:gd name="connsiteX9" fmla="*/ 129861 w 182446"/>
                <a:gd name="connsiteY9" fmla="*/ 39395 h 125745"/>
                <a:gd name="connsiteX10" fmla="*/ 136658 w 182446"/>
                <a:gd name="connsiteY10" fmla="*/ 51118 h 125745"/>
                <a:gd name="connsiteX11" fmla="*/ 160129 w 182446"/>
                <a:gd name="connsiteY11" fmla="*/ 64442 h 125745"/>
                <a:gd name="connsiteX12" fmla="*/ 182382 w 182446"/>
                <a:gd name="connsiteY12" fmla="*/ 102684 h 12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6" h="125745">
                  <a:moveTo>
                    <a:pt x="182446" y="102620"/>
                  </a:moveTo>
                  <a:lnTo>
                    <a:pt x="182446" y="125745"/>
                  </a:lnTo>
                  <a:lnTo>
                    <a:pt x="0" y="125745"/>
                  </a:lnTo>
                  <a:lnTo>
                    <a:pt x="0" y="102684"/>
                  </a:lnTo>
                  <a:cubicBezTo>
                    <a:pt x="0" y="86862"/>
                    <a:pt x="8529" y="72257"/>
                    <a:pt x="22253" y="64442"/>
                  </a:cubicBezTo>
                  <a:lnTo>
                    <a:pt x="45724" y="51118"/>
                  </a:lnTo>
                  <a:cubicBezTo>
                    <a:pt x="49956" y="48748"/>
                    <a:pt x="52521" y="44264"/>
                    <a:pt x="52521" y="39395"/>
                  </a:cubicBezTo>
                  <a:lnTo>
                    <a:pt x="52521" y="0"/>
                  </a:lnTo>
                  <a:lnTo>
                    <a:pt x="129861" y="0"/>
                  </a:lnTo>
                  <a:lnTo>
                    <a:pt x="129861" y="39395"/>
                  </a:lnTo>
                  <a:cubicBezTo>
                    <a:pt x="129861" y="44264"/>
                    <a:pt x="132490" y="48748"/>
                    <a:pt x="136658" y="51118"/>
                  </a:cubicBezTo>
                  <a:lnTo>
                    <a:pt x="160129" y="64442"/>
                  </a:lnTo>
                  <a:cubicBezTo>
                    <a:pt x="173917" y="72257"/>
                    <a:pt x="182382" y="86862"/>
                    <a:pt x="182382" y="10268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1" name="Forma libre 230">
              <a:extLst>
                <a:ext uri="{FF2B5EF4-FFF2-40B4-BE49-F238E27FC236}">
                  <a16:creationId xmlns:a16="http://schemas.microsoft.com/office/drawing/2014/main" id="{1F1DEE63-AE8C-A2F7-F004-7CF3AD9C7DA6}"/>
                </a:ext>
              </a:extLst>
            </p:cNvPr>
            <p:cNvSpPr/>
            <p:nvPr/>
          </p:nvSpPr>
          <p:spPr>
            <a:xfrm>
              <a:off x="5274928" y="3434502"/>
              <a:ext cx="182446" cy="256166"/>
            </a:xfrm>
            <a:custGeom>
              <a:avLst/>
              <a:gdLst>
                <a:gd name="connsiteX0" fmla="*/ 182446 w 182446"/>
                <a:gd name="connsiteY0" fmla="*/ 0 h 256166"/>
                <a:gd name="connsiteX1" fmla="*/ 182446 w 182446"/>
                <a:gd name="connsiteY1" fmla="*/ 134713 h 256166"/>
                <a:gd name="connsiteX2" fmla="*/ 166670 w 182446"/>
                <a:gd name="connsiteY2" fmla="*/ 164372 h 256166"/>
                <a:gd name="connsiteX3" fmla="*/ 137941 w 182446"/>
                <a:gd name="connsiteY3" fmla="*/ 183782 h 256166"/>
                <a:gd name="connsiteX4" fmla="*/ 122165 w 182446"/>
                <a:gd name="connsiteY4" fmla="*/ 213440 h 256166"/>
                <a:gd name="connsiteX5" fmla="*/ 122165 w 182446"/>
                <a:gd name="connsiteY5" fmla="*/ 256167 h 256166"/>
                <a:gd name="connsiteX6" fmla="*/ 60281 w 182446"/>
                <a:gd name="connsiteY6" fmla="*/ 256167 h 256166"/>
                <a:gd name="connsiteX7" fmla="*/ 60281 w 182446"/>
                <a:gd name="connsiteY7" fmla="*/ 213440 h 256166"/>
                <a:gd name="connsiteX8" fmla="*/ 44505 w 182446"/>
                <a:gd name="connsiteY8" fmla="*/ 183782 h 256166"/>
                <a:gd name="connsiteX9" fmla="*/ 15776 w 182446"/>
                <a:gd name="connsiteY9" fmla="*/ 164372 h 256166"/>
                <a:gd name="connsiteX10" fmla="*/ 0 w 182446"/>
                <a:gd name="connsiteY10" fmla="*/ 134713 h 256166"/>
                <a:gd name="connsiteX11" fmla="*/ 0 w 182446"/>
                <a:gd name="connsiteY11" fmla="*/ 0 h 256166"/>
                <a:gd name="connsiteX12" fmla="*/ 182446 w 182446"/>
                <a:gd name="connsiteY12" fmla="*/ 0 h 25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6" h="256166">
                  <a:moveTo>
                    <a:pt x="182446" y="0"/>
                  </a:moveTo>
                  <a:lnTo>
                    <a:pt x="182446" y="134713"/>
                  </a:lnTo>
                  <a:cubicBezTo>
                    <a:pt x="182446" y="146628"/>
                    <a:pt x="176546" y="157710"/>
                    <a:pt x="166670" y="164372"/>
                  </a:cubicBezTo>
                  <a:lnTo>
                    <a:pt x="137941" y="183782"/>
                  </a:lnTo>
                  <a:cubicBezTo>
                    <a:pt x="128065" y="190444"/>
                    <a:pt x="122165" y="201525"/>
                    <a:pt x="122165" y="213440"/>
                  </a:cubicBezTo>
                  <a:lnTo>
                    <a:pt x="122165" y="256167"/>
                  </a:lnTo>
                  <a:lnTo>
                    <a:pt x="60281" y="256167"/>
                  </a:lnTo>
                  <a:lnTo>
                    <a:pt x="60281" y="213440"/>
                  </a:lnTo>
                  <a:cubicBezTo>
                    <a:pt x="60281" y="201525"/>
                    <a:pt x="54381" y="190444"/>
                    <a:pt x="44505" y="183782"/>
                  </a:cubicBezTo>
                  <a:lnTo>
                    <a:pt x="15776" y="164372"/>
                  </a:lnTo>
                  <a:cubicBezTo>
                    <a:pt x="5900" y="157710"/>
                    <a:pt x="0" y="146564"/>
                    <a:pt x="0" y="134713"/>
                  </a:cubicBezTo>
                  <a:lnTo>
                    <a:pt x="0" y="0"/>
                  </a:lnTo>
                  <a:lnTo>
                    <a:pt x="182446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2" name="Forma libre 231">
              <a:extLst>
                <a:ext uri="{FF2B5EF4-FFF2-40B4-BE49-F238E27FC236}">
                  <a16:creationId xmlns:a16="http://schemas.microsoft.com/office/drawing/2014/main" id="{6DB89CF0-77A7-F5E4-9980-2F860F62092A}"/>
                </a:ext>
              </a:extLst>
            </p:cNvPr>
            <p:cNvSpPr/>
            <p:nvPr/>
          </p:nvSpPr>
          <p:spPr>
            <a:xfrm>
              <a:off x="5274928" y="3251489"/>
              <a:ext cx="182446" cy="183012"/>
            </a:xfrm>
            <a:custGeom>
              <a:avLst/>
              <a:gdLst>
                <a:gd name="connsiteX0" fmla="*/ 182446 w 182446"/>
                <a:gd name="connsiteY0" fmla="*/ 102684 h 183012"/>
                <a:gd name="connsiteX1" fmla="*/ 182446 w 182446"/>
                <a:gd name="connsiteY1" fmla="*/ 183013 h 183012"/>
                <a:gd name="connsiteX2" fmla="*/ 0 w 182446"/>
                <a:gd name="connsiteY2" fmla="*/ 183013 h 183012"/>
                <a:gd name="connsiteX3" fmla="*/ 0 w 182446"/>
                <a:gd name="connsiteY3" fmla="*/ 102684 h 183012"/>
                <a:gd name="connsiteX4" fmla="*/ 22253 w 182446"/>
                <a:gd name="connsiteY4" fmla="*/ 64442 h 183012"/>
                <a:gd name="connsiteX5" fmla="*/ 45724 w 182446"/>
                <a:gd name="connsiteY5" fmla="*/ 51118 h 183012"/>
                <a:gd name="connsiteX6" fmla="*/ 52521 w 182446"/>
                <a:gd name="connsiteY6" fmla="*/ 39395 h 183012"/>
                <a:gd name="connsiteX7" fmla="*/ 52521 w 182446"/>
                <a:gd name="connsiteY7" fmla="*/ 0 h 183012"/>
                <a:gd name="connsiteX8" fmla="*/ 129861 w 182446"/>
                <a:gd name="connsiteY8" fmla="*/ 0 h 183012"/>
                <a:gd name="connsiteX9" fmla="*/ 129861 w 182446"/>
                <a:gd name="connsiteY9" fmla="*/ 39395 h 183012"/>
                <a:gd name="connsiteX10" fmla="*/ 136658 w 182446"/>
                <a:gd name="connsiteY10" fmla="*/ 51118 h 183012"/>
                <a:gd name="connsiteX11" fmla="*/ 160129 w 182446"/>
                <a:gd name="connsiteY11" fmla="*/ 64442 h 183012"/>
                <a:gd name="connsiteX12" fmla="*/ 182382 w 182446"/>
                <a:gd name="connsiteY12" fmla="*/ 102684 h 1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6" h="183012">
                  <a:moveTo>
                    <a:pt x="182446" y="102684"/>
                  </a:moveTo>
                  <a:lnTo>
                    <a:pt x="182446" y="183013"/>
                  </a:lnTo>
                  <a:lnTo>
                    <a:pt x="0" y="183013"/>
                  </a:lnTo>
                  <a:lnTo>
                    <a:pt x="0" y="102684"/>
                  </a:lnTo>
                  <a:cubicBezTo>
                    <a:pt x="0" y="86862"/>
                    <a:pt x="8529" y="72257"/>
                    <a:pt x="22253" y="64442"/>
                  </a:cubicBezTo>
                  <a:lnTo>
                    <a:pt x="45724" y="51118"/>
                  </a:lnTo>
                  <a:cubicBezTo>
                    <a:pt x="49956" y="48748"/>
                    <a:pt x="52521" y="44264"/>
                    <a:pt x="52521" y="39395"/>
                  </a:cubicBezTo>
                  <a:lnTo>
                    <a:pt x="52521" y="0"/>
                  </a:lnTo>
                  <a:lnTo>
                    <a:pt x="129861" y="0"/>
                  </a:lnTo>
                  <a:lnTo>
                    <a:pt x="129861" y="39395"/>
                  </a:lnTo>
                  <a:cubicBezTo>
                    <a:pt x="129861" y="44264"/>
                    <a:pt x="132490" y="48748"/>
                    <a:pt x="136658" y="51118"/>
                  </a:cubicBezTo>
                  <a:lnTo>
                    <a:pt x="160129" y="64442"/>
                  </a:lnTo>
                  <a:cubicBezTo>
                    <a:pt x="173917" y="72257"/>
                    <a:pt x="182382" y="86862"/>
                    <a:pt x="182382" y="10268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3" name="Forma libre 232">
              <a:extLst>
                <a:ext uri="{FF2B5EF4-FFF2-40B4-BE49-F238E27FC236}">
                  <a16:creationId xmlns:a16="http://schemas.microsoft.com/office/drawing/2014/main" id="{1A023FD3-27F4-856C-A172-3225C5AD9AC1}"/>
                </a:ext>
              </a:extLst>
            </p:cNvPr>
            <p:cNvSpPr/>
            <p:nvPr/>
          </p:nvSpPr>
          <p:spPr>
            <a:xfrm>
              <a:off x="4944024" y="3690732"/>
              <a:ext cx="599282" cy="49772"/>
            </a:xfrm>
            <a:custGeom>
              <a:avLst/>
              <a:gdLst>
                <a:gd name="connsiteX0" fmla="*/ 0 w 599282"/>
                <a:gd name="connsiteY0" fmla="*/ 0 h 49772"/>
                <a:gd name="connsiteX1" fmla="*/ 599283 w 599282"/>
                <a:gd name="connsiteY1" fmla="*/ 0 h 49772"/>
                <a:gd name="connsiteX2" fmla="*/ 599283 w 599282"/>
                <a:gd name="connsiteY2" fmla="*/ 49773 h 49772"/>
                <a:gd name="connsiteX3" fmla="*/ 0 w 599282"/>
                <a:gd name="connsiteY3" fmla="*/ 49773 h 4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9282" h="49772">
                  <a:moveTo>
                    <a:pt x="0" y="0"/>
                  </a:moveTo>
                  <a:lnTo>
                    <a:pt x="599283" y="0"/>
                  </a:lnTo>
                  <a:lnTo>
                    <a:pt x="599283" y="49773"/>
                  </a:lnTo>
                  <a:lnTo>
                    <a:pt x="0" y="4977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34" name="Gráfico 165">
            <a:extLst>
              <a:ext uri="{FF2B5EF4-FFF2-40B4-BE49-F238E27FC236}">
                <a16:creationId xmlns:a16="http://schemas.microsoft.com/office/drawing/2014/main" id="{99377E0A-E40E-20C4-FEB8-8CAB66B9F5CF}"/>
              </a:ext>
            </a:extLst>
          </p:cNvPr>
          <p:cNvGrpSpPr/>
          <p:nvPr/>
        </p:nvGrpSpPr>
        <p:grpSpPr>
          <a:xfrm>
            <a:off x="7311084" y="4536852"/>
            <a:ext cx="1080003" cy="1079015"/>
            <a:chOff x="5746002" y="4016033"/>
            <a:chExt cx="563374" cy="562859"/>
          </a:xfrm>
          <a:noFill/>
        </p:grpSpPr>
        <p:sp>
          <p:nvSpPr>
            <p:cNvPr id="235" name="Forma libre 234">
              <a:extLst>
                <a:ext uri="{FF2B5EF4-FFF2-40B4-BE49-F238E27FC236}">
                  <a16:creationId xmlns:a16="http://schemas.microsoft.com/office/drawing/2014/main" id="{C5B4479E-2590-FCCD-ED0C-2C846F6C8A2C}"/>
                </a:ext>
              </a:extLst>
            </p:cNvPr>
            <p:cNvSpPr/>
            <p:nvPr/>
          </p:nvSpPr>
          <p:spPr>
            <a:xfrm>
              <a:off x="5907123" y="4016033"/>
              <a:ext cx="402252" cy="401868"/>
            </a:xfrm>
            <a:custGeom>
              <a:avLst/>
              <a:gdLst>
                <a:gd name="connsiteX0" fmla="*/ 400790 w 402252"/>
                <a:gd name="connsiteY0" fmla="*/ 46106 h 401868"/>
                <a:gd name="connsiteX1" fmla="*/ 302545 w 402252"/>
                <a:gd name="connsiteY1" fmla="*/ 376260 h 401868"/>
                <a:gd name="connsiteX2" fmla="*/ 242841 w 402252"/>
                <a:gd name="connsiteY2" fmla="*/ 391377 h 401868"/>
                <a:gd name="connsiteX3" fmla="*/ 147033 w 402252"/>
                <a:gd name="connsiteY3" fmla="*/ 295675 h 401868"/>
                <a:gd name="connsiteX4" fmla="*/ 211033 w 402252"/>
                <a:gd name="connsiteY4" fmla="*/ 231745 h 401868"/>
                <a:gd name="connsiteX5" fmla="*/ 211033 w 402252"/>
                <a:gd name="connsiteY5" fmla="*/ 191005 h 401868"/>
                <a:gd name="connsiteX6" fmla="*/ 170247 w 402252"/>
                <a:gd name="connsiteY6" fmla="*/ 191005 h 401868"/>
                <a:gd name="connsiteX7" fmla="*/ 106247 w 402252"/>
                <a:gd name="connsiteY7" fmla="*/ 254934 h 401868"/>
                <a:gd name="connsiteX8" fmla="*/ 10503 w 402252"/>
                <a:gd name="connsiteY8" fmla="*/ 159232 h 401868"/>
                <a:gd name="connsiteX9" fmla="*/ 25637 w 402252"/>
                <a:gd name="connsiteY9" fmla="*/ 99658 h 401868"/>
                <a:gd name="connsiteX10" fmla="*/ 356157 w 402252"/>
                <a:gd name="connsiteY10" fmla="*/ 1522 h 401868"/>
                <a:gd name="connsiteX11" fmla="*/ 400726 w 402252"/>
                <a:gd name="connsiteY11" fmla="*/ 46042 h 40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2252" h="401868">
                  <a:moveTo>
                    <a:pt x="400790" y="46106"/>
                  </a:moveTo>
                  <a:lnTo>
                    <a:pt x="302545" y="376260"/>
                  </a:lnTo>
                  <a:cubicBezTo>
                    <a:pt x="294785" y="402267"/>
                    <a:pt x="262080" y="410530"/>
                    <a:pt x="242841" y="391377"/>
                  </a:cubicBezTo>
                  <a:lnTo>
                    <a:pt x="147033" y="295675"/>
                  </a:lnTo>
                  <a:lnTo>
                    <a:pt x="211033" y="231745"/>
                  </a:lnTo>
                  <a:cubicBezTo>
                    <a:pt x="222320" y="220471"/>
                    <a:pt x="222320" y="202279"/>
                    <a:pt x="211033" y="191005"/>
                  </a:cubicBezTo>
                  <a:cubicBezTo>
                    <a:pt x="199747" y="179731"/>
                    <a:pt x="181470" y="179731"/>
                    <a:pt x="170247" y="191005"/>
                  </a:cubicBezTo>
                  <a:lnTo>
                    <a:pt x="106247" y="254934"/>
                  </a:lnTo>
                  <a:lnTo>
                    <a:pt x="10503" y="159232"/>
                  </a:lnTo>
                  <a:cubicBezTo>
                    <a:pt x="-8672" y="140079"/>
                    <a:pt x="-399" y="107345"/>
                    <a:pt x="25637" y="99658"/>
                  </a:cubicBezTo>
                  <a:lnTo>
                    <a:pt x="356157" y="1522"/>
                  </a:lnTo>
                  <a:cubicBezTo>
                    <a:pt x="383475" y="-6549"/>
                    <a:pt x="408806" y="18818"/>
                    <a:pt x="400726" y="4604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6" name="Forma libre 235">
              <a:extLst>
                <a:ext uri="{FF2B5EF4-FFF2-40B4-BE49-F238E27FC236}">
                  <a16:creationId xmlns:a16="http://schemas.microsoft.com/office/drawing/2014/main" id="{5EBDCDAB-07E9-3A06-1F3A-71DAB1A54C3B}"/>
                </a:ext>
              </a:extLst>
            </p:cNvPr>
            <p:cNvSpPr/>
            <p:nvPr/>
          </p:nvSpPr>
          <p:spPr>
            <a:xfrm>
              <a:off x="5922628" y="4198646"/>
              <a:ext cx="204057" cy="203831"/>
            </a:xfrm>
            <a:custGeom>
              <a:avLst/>
              <a:gdLst>
                <a:gd name="connsiteX0" fmla="*/ 195593 w 204057"/>
                <a:gd name="connsiteY0" fmla="*/ 49196 h 203831"/>
                <a:gd name="connsiteX1" fmla="*/ 40786 w 204057"/>
                <a:gd name="connsiteY1" fmla="*/ 203832 h 203831"/>
                <a:gd name="connsiteX2" fmla="*/ 26613 w 204057"/>
                <a:gd name="connsiteY2" fmla="*/ 177248 h 203831"/>
                <a:gd name="connsiteX3" fmla="*/ 0 w 204057"/>
                <a:gd name="connsiteY3" fmla="*/ 163091 h 203831"/>
                <a:gd name="connsiteX4" fmla="*/ 154807 w 204057"/>
                <a:gd name="connsiteY4" fmla="*/ 8456 h 203831"/>
                <a:gd name="connsiteX5" fmla="*/ 195593 w 204057"/>
                <a:gd name="connsiteY5" fmla="*/ 8456 h 203831"/>
                <a:gd name="connsiteX6" fmla="*/ 195593 w 204057"/>
                <a:gd name="connsiteY6" fmla="*/ 49196 h 20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057" h="203831">
                  <a:moveTo>
                    <a:pt x="195593" y="49196"/>
                  </a:moveTo>
                  <a:lnTo>
                    <a:pt x="40786" y="203832"/>
                  </a:lnTo>
                  <a:cubicBezTo>
                    <a:pt x="38926" y="194095"/>
                    <a:pt x="34117" y="184806"/>
                    <a:pt x="26613" y="177248"/>
                  </a:cubicBezTo>
                  <a:cubicBezTo>
                    <a:pt x="19046" y="169689"/>
                    <a:pt x="9747" y="164949"/>
                    <a:pt x="0" y="163091"/>
                  </a:cubicBezTo>
                  <a:lnTo>
                    <a:pt x="154807" y="8456"/>
                  </a:lnTo>
                  <a:cubicBezTo>
                    <a:pt x="166093" y="-2819"/>
                    <a:pt x="184306" y="-2819"/>
                    <a:pt x="195593" y="8456"/>
                  </a:cubicBezTo>
                  <a:cubicBezTo>
                    <a:pt x="206879" y="19730"/>
                    <a:pt x="206879" y="37922"/>
                    <a:pt x="195593" y="4919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37" name="Forma libre 236">
              <a:extLst>
                <a:ext uri="{FF2B5EF4-FFF2-40B4-BE49-F238E27FC236}">
                  <a16:creationId xmlns:a16="http://schemas.microsoft.com/office/drawing/2014/main" id="{9FCCC773-760A-5553-BB60-B36E847DDFD6}"/>
                </a:ext>
              </a:extLst>
            </p:cNvPr>
            <p:cNvSpPr/>
            <p:nvPr/>
          </p:nvSpPr>
          <p:spPr>
            <a:xfrm>
              <a:off x="5746002" y="4360768"/>
              <a:ext cx="218382" cy="218124"/>
            </a:xfrm>
            <a:custGeom>
              <a:avLst/>
              <a:gdLst>
                <a:gd name="connsiteX0" fmla="*/ 203240 w 218382"/>
                <a:gd name="connsiteY0" fmla="*/ 88152 h 218124"/>
                <a:gd name="connsiteX1" fmla="*/ 88257 w 218382"/>
                <a:gd name="connsiteY1" fmla="*/ 203007 h 218124"/>
                <a:gd name="connsiteX2" fmla="*/ 51704 w 218382"/>
                <a:gd name="connsiteY2" fmla="*/ 218125 h 218124"/>
                <a:gd name="connsiteX3" fmla="*/ 15150 w 218382"/>
                <a:gd name="connsiteY3" fmla="*/ 203007 h 218124"/>
                <a:gd name="connsiteX4" fmla="*/ 15150 w 218382"/>
                <a:gd name="connsiteY4" fmla="*/ 129981 h 218124"/>
                <a:gd name="connsiteX5" fmla="*/ 130133 w 218382"/>
                <a:gd name="connsiteY5" fmla="*/ 15126 h 218124"/>
                <a:gd name="connsiteX6" fmla="*/ 176626 w 218382"/>
                <a:gd name="connsiteY6" fmla="*/ 969 h 218124"/>
                <a:gd name="connsiteX7" fmla="*/ 203240 w 218382"/>
                <a:gd name="connsiteY7" fmla="*/ 15126 h 218124"/>
                <a:gd name="connsiteX8" fmla="*/ 217412 w 218382"/>
                <a:gd name="connsiteY8" fmla="*/ 41710 h 218124"/>
                <a:gd name="connsiteX9" fmla="*/ 203240 w 218382"/>
                <a:gd name="connsiteY9" fmla="*/ 88152 h 21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382" h="218124">
                  <a:moveTo>
                    <a:pt x="203240" y="88152"/>
                  </a:moveTo>
                  <a:lnTo>
                    <a:pt x="88257" y="203007"/>
                  </a:lnTo>
                  <a:cubicBezTo>
                    <a:pt x="78189" y="213064"/>
                    <a:pt x="64914" y="218125"/>
                    <a:pt x="51704" y="218125"/>
                  </a:cubicBezTo>
                  <a:cubicBezTo>
                    <a:pt x="38493" y="218125"/>
                    <a:pt x="25218" y="213064"/>
                    <a:pt x="15150" y="203007"/>
                  </a:cubicBezTo>
                  <a:cubicBezTo>
                    <a:pt x="-5050" y="182829"/>
                    <a:pt x="-5050" y="150160"/>
                    <a:pt x="15150" y="129981"/>
                  </a:cubicBezTo>
                  <a:lnTo>
                    <a:pt x="130133" y="15126"/>
                  </a:lnTo>
                  <a:cubicBezTo>
                    <a:pt x="142766" y="2507"/>
                    <a:pt x="160338" y="-2234"/>
                    <a:pt x="176626" y="969"/>
                  </a:cubicBezTo>
                  <a:cubicBezTo>
                    <a:pt x="186374" y="2827"/>
                    <a:pt x="195673" y="7631"/>
                    <a:pt x="203240" y="15126"/>
                  </a:cubicBezTo>
                  <a:cubicBezTo>
                    <a:pt x="210807" y="22685"/>
                    <a:pt x="215553" y="31973"/>
                    <a:pt x="217412" y="41710"/>
                  </a:cubicBezTo>
                  <a:cubicBezTo>
                    <a:pt x="220619" y="58045"/>
                    <a:pt x="215873" y="75532"/>
                    <a:pt x="203240" y="8815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38" name="Gráfico 165">
            <a:extLst>
              <a:ext uri="{FF2B5EF4-FFF2-40B4-BE49-F238E27FC236}">
                <a16:creationId xmlns:a16="http://schemas.microsoft.com/office/drawing/2014/main" id="{DC6EED4F-ACE7-0CDC-7DAB-35ABF99C4A1F}"/>
              </a:ext>
            </a:extLst>
          </p:cNvPr>
          <p:cNvGrpSpPr/>
          <p:nvPr/>
        </p:nvGrpSpPr>
        <p:grpSpPr>
          <a:xfrm>
            <a:off x="3886434" y="4742512"/>
            <a:ext cx="1172198" cy="708188"/>
            <a:chOff x="4118559" y="4123314"/>
            <a:chExt cx="611467" cy="369420"/>
          </a:xfrm>
          <a:noFill/>
        </p:grpSpPr>
        <p:sp>
          <p:nvSpPr>
            <p:cNvPr id="239" name="Forma libre 238">
              <a:extLst>
                <a:ext uri="{FF2B5EF4-FFF2-40B4-BE49-F238E27FC236}">
                  <a16:creationId xmlns:a16="http://schemas.microsoft.com/office/drawing/2014/main" id="{0294CE7F-9126-C677-6BB9-F2CD447A52CA}"/>
                </a:ext>
              </a:extLst>
            </p:cNvPr>
            <p:cNvSpPr/>
            <p:nvPr/>
          </p:nvSpPr>
          <p:spPr>
            <a:xfrm>
              <a:off x="4118559" y="4123314"/>
              <a:ext cx="611467" cy="369420"/>
            </a:xfrm>
            <a:custGeom>
              <a:avLst/>
              <a:gdLst>
                <a:gd name="connsiteX0" fmla="*/ 611467 w 611467"/>
                <a:gd name="connsiteY0" fmla="*/ 281470 h 369420"/>
                <a:gd name="connsiteX1" fmla="*/ 611467 w 611467"/>
                <a:gd name="connsiteY1" fmla="*/ 344502 h 369420"/>
                <a:gd name="connsiteX2" fmla="*/ 586521 w 611467"/>
                <a:gd name="connsiteY2" fmla="*/ 369421 h 369420"/>
                <a:gd name="connsiteX3" fmla="*/ 462304 w 611467"/>
                <a:gd name="connsiteY3" fmla="*/ 369421 h 369420"/>
                <a:gd name="connsiteX4" fmla="*/ 451210 w 611467"/>
                <a:gd name="connsiteY4" fmla="*/ 358339 h 369420"/>
                <a:gd name="connsiteX5" fmla="*/ 451210 w 611467"/>
                <a:gd name="connsiteY5" fmla="*/ 328296 h 369420"/>
                <a:gd name="connsiteX6" fmla="*/ 431137 w 611467"/>
                <a:gd name="connsiteY6" fmla="*/ 308246 h 369420"/>
                <a:gd name="connsiteX7" fmla="*/ 185011 w 611467"/>
                <a:gd name="connsiteY7" fmla="*/ 308246 h 369420"/>
                <a:gd name="connsiteX8" fmla="*/ 165003 w 611467"/>
                <a:gd name="connsiteY8" fmla="*/ 328296 h 369420"/>
                <a:gd name="connsiteX9" fmla="*/ 165003 w 611467"/>
                <a:gd name="connsiteY9" fmla="*/ 358339 h 369420"/>
                <a:gd name="connsiteX10" fmla="*/ 153909 w 611467"/>
                <a:gd name="connsiteY10" fmla="*/ 369421 h 369420"/>
                <a:gd name="connsiteX11" fmla="*/ 24946 w 611467"/>
                <a:gd name="connsiteY11" fmla="*/ 369421 h 369420"/>
                <a:gd name="connsiteX12" fmla="*/ 0 w 611467"/>
                <a:gd name="connsiteY12" fmla="*/ 344502 h 369420"/>
                <a:gd name="connsiteX13" fmla="*/ 0 w 611467"/>
                <a:gd name="connsiteY13" fmla="*/ 281470 h 369420"/>
                <a:gd name="connsiteX14" fmla="*/ 6990 w 611467"/>
                <a:gd name="connsiteY14" fmla="*/ 258153 h 369420"/>
                <a:gd name="connsiteX15" fmla="*/ 60473 w 611467"/>
                <a:gd name="connsiteY15" fmla="*/ 176863 h 369420"/>
                <a:gd name="connsiteX16" fmla="*/ 67463 w 611467"/>
                <a:gd name="connsiteY16" fmla="*/ 153546 h 369420"/>
                <a:gd name="connsiteX17" fmla="*/ 67463 w 611467"/>
                <a:gd name="connsiteY17" fmla="*/ 44328 h 369420"/>
                <a:gd name="connsiteX18" fmla="*/ 111840 w 611467"/>
                <a:gd name="connsiteY18" fmla="*/ 0 h 369420"/>
                <a:gd name="connsiteX19" fmla="*/ 499563 w 611467"/>
                <a:gd name="connsiteY19" fmla="*/ 0 h 369420"/>
                <a:gd name="connsiteX20" fmla="*/ 543940 w 611467"/>
                <a:gd name="connsiteY20" fmla="*/ 44328 h 369420"/>
                <a:gd name="connsiteX21" fmla="*/ 543940 w 611467"/>
                <a:gd name="connsiteY21" fmla="*/ 153482 h 369420"/>
                <a:gd name="connsiteX22" fmla="*/ 550930 w 611467"/>
                <a:gd name="connsiteY22" fmla="*/ 176799 h 369420"/>
                <a:gd name="connsiteX23" fmla="*/ 604413 w 611467"/>
                <a:gd name="connsiteY23" fmla="*/ 258088 h 369420"/>
                <a:gd name="connsiteX24" fmla="*/ 611403 w 611467"/>
                <a:gd name="connsiteY24" fmla="*/ 281406 h 3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1467" h="369420">
                  <a:moveTo>
                    <a:pt x="611467" y="281470"/>
                  </a:moveTo>
                  <a:lnTo>
                    <a:pt x="611467" y="344502"/>
                  </a:lnTo>
                  <a:cubicBezTo>
                    <a:pt x="611467" y="358275"/>
                    <a:pt x="600309" y="369421"/>
                    <a:pt x="586521" y="369421"/>
                  </a:cubicBezTo>
                  <a:lnTo>
                    <a:pt x="462304" y="369421"/>
                  </a:lnTo>
                  <a:cubicBezTo>
                    <a:pt x="456212" y="369421"/>
                    <a:pt x="451210" y="364488"/>
                    <a:pt x="451210" y="358339"/>
                  </a:cubicBezTo>
                  <a:lnTo>
                    <a:pt x="451210" y="328296"/>
                  </a:lnTo>
                  <a:cubicBezTo>
                    <a:pt x="451210" y="317214"/>
                    <a:pt x="442232" y="308246"/>
                    <a:pt x="431137" y="308246"/>
                  </a:cubicBezTo>
                  <a:lnTo>
                    <a:pt x="185011" y="308246"/>
                  </a:lnTo>
                  <a:cubicBezTo>
                    <a:pt x="173981" y="308246"/>
                    <a:pt x="165003" y="317214"/>
                    <a:pt x="165003" y="328296"/>
                  </a:cubicBezTo>
                  <a:lnTo>
                    <a:pt x="165003" y="358339"/>
                  </a:lnTo>
                  <a:cubicBezTo>
                    <a:pt x="165003" y="364424"/>
                    <a:pt x="160065" y="369421"/>
                    <a:pt x="153909" y="369421"/>
                  </a:cubicBezTo>
                  <a:lnTo>
                    <a:pt x="24946" y="369421"/>
                  </a:lnTo>
                  <a:cubicBezTo>
                    <a:pt x="11158" y="369421"/>
                    <a:pt x="0" y="358275"/>
                    <a:pt x="0" y="344502"/>
                  </a:cubicBezTo>
                  <a:lnTo>
                    <a:pt x="0" y="281470"/>
                  </a:lnTo>
                  <a:cubicBezTo>
                    <a:pt x="0" y="273206"/>
                    <a:pt x="2437" y="265071"/>
                    <a:pt x="6990" y="258153"/>
                  </a:cubicBezTo>
                  <a:lnTo>
                    <a:pt x="60473" y="176863"/>
                  </a:lnTo>
                  <a:cubicBezTo>
                    <a:pt x="65026" y="169945"/>
                    <a:pt x="67463" y="161810"/>
                    <a:pt x="67463" y="153546"/>
                  </a:cubicBezTo>
                  <a:lnTo>
                    <a:pt x="67463" y="44328"/>
                  </a:lnTo>
                  <a:cubicBezTo>
                    <a:pt x="67463" y="19858"/>
                    <a:pt x="87343" y="0"/>
                    <a:pt x="111840" y="0"/>
                  </a:cubicBezTo>
                  <a:lnTo>
                    <a:pt x="499563" y="0"/>
                  </a:lnTo>
                  <a:cubicBezTo>
                    <a:pt x="524060" y="0"/>
                    <a:pt x="543940" y="19858"/>
                    <a:pt x="543940" y="44328"/>
                  </a:cubicBezTo>
                  <a:lnTo>
                    <a:pt x="543940" y="153482"/>
                  </a:lnTo>
                  <a:cubicBezTo>
                    <a:pt x="543940" y="161746"/>
                    <a:pt x="546377" y="169881"/>
                    <a:pt x="550930" y="176799"/>
                  </a:cubicBezTo>
                  <a:lnTo>
                    <a:pt x="604413" y="258088"/>
                  </a:lnTo>
                  <a:cubicBezTo>
                    <a:pt x="608966" y="265007"/>
                    <a:pt x="611403" y="273142"/>
                    <a:pt x="611403" y="28140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0" name="Forma libre 239">
              <a:extLst>
                <a:ext uri="{FF2B5EF4-FFF2-40B4-BE49-F238E27FC236}">
                  <a16:creationId xmlns:a16="http://schemas.microsoft.com/office/drawing/2014/main" id="{7163F863-A078-24C7-1CEA-B216DE5659FA}"/>
                </a:ext>
              </a:extLst>
            </p:cNvPr>
            <p:cNvSpPr/>
            <p:nvPr/>
          </p:nvSpPr>
          <p:spPr>
            <a:xfrm>
              <a:off x="4239121" y="4326505"/>
              <a:ext cx="380732" cy="6405"/>
            </a:xfrm>
            <a:custGeom>
              <a:avLst/>
              <a:gdLst>
                <a:gd name="connsiteX0" fmla="*/ 380732 w 380732"/>
                <a:gd name="connsiteY0" fmla="*/ 0 h 6405"/>
                <a:gd name="connsiteX1" fmla="*/ 0 w 380732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0732" h="6405">
                  <a:moveTo>
                    <a:pt x="38073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41" name="Gráfico 165">
            <a:extLst>
              <a:ext uri="{FF2B5EF4-FFF2-40B4-BE49-F238E27FC236}">
                <a16:creationId xmlns:a16="http://schemas.microsoft.com/office/drawing/2014/main" id="{51446F11-8903-1A2B-580A-602028C1CFFD}"/>
              </a:ext>
            </a:extLst>
          </p:cNvPr>
          <p:cNvGrpSpPr/>
          <p:nvPr/>
        </p:nvGrpSpPr>
        <p:grpSpPr>
          <a:xfrm>
            <a:off x="12473463" y="7799379"/>
            <a:ext cx="1164821" cy="812445"/>
            <a:chOff x="8117818" y="5717902"/>
            <a:chExt cx="607619" cy="423805"/>
          </a:xfrm>
          <a:noFill/>
        </p:grpSpPr>
        <p:sp>
          <p:nvSpPr>
            <p:cNvPr id="242" name="Forma libre 241">
              <a:extLst>
                <a:ext uri="{FF2B5EF4-FFF2-40B4-BE49-F238E27FC236}">
                  <a16:creationId xmlns:a16="http://schemas.microsoft.com/office/drawing/2014/main" id="{DD368609-5E6E-67EE-ADF5-681F91936EDE}"/>
                </a:ext>
              </a:extLst>
            </p:cNvPr>
            <p:cNvSpPr/>
            <p:nvPr/>
          </p:nvSpPr>
          <p:spPr>
            <a:xfrm>
              <a:off x="8527729" y="5717966"/>
              <a:ext cx="197708" cy="105951"/>
            </a:xfrm>
            <a:custGeom>
              <a:avLst/>
              <a:gdLst>
                <a:gd name="connsiteX0" fmla="*/ 0 w 197708"/>
                <a:gd name="connsiteY0" fmla="*/ 0 h 105951"/>
                <a:gd name="connsiteX1" fmla="*/ 170646 w 197708"/>
                <a:gd name="connsiteY1" fmla="*/ 0 h 105951"/>
                <a:gd name="connsiteX2" fmla="*/ 197709 w 197708"/>
                <a:gd name="connsiteY2" fmla="*/ 27032 h 105951"/>
                <a:gd name="connsiteX3" fmla="*/ 197709 w 197708"/>
                <a:gd name="connsiteY3" fmla="*/ 105951 h 105951"/>
                <a:gd name="connsiteX4" fmla="*/ 64 w 197708"/>
                <a:gd name="connsiteY4" fmla="*/ 105951 h 105951"/>
                <a:gd name="connsiteX5" fmla="*/ 64 w 197708"/>
                <a:gd name="connsiteY5" fmla="*/ 0 h 105951"/>
                <a:gd name="connsiteX6" fmla="*/ 64 w 197708"/>
                <a:gd name="connsiteY6" fmla="*/ 0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708" h="105951">
                  <a:moveTo>
                    <a:pt x="0" y="0"/>
                  </a:moveTo>
                  <a:lnTo>
                    <a:pt x="170646" y="0"/>
                  </a:lnTo>
                  <a:cubicBezTo>
                    <a:pt x="185589" y="0"/>
                    <a:pt x="197709" y="12107"/>
                    <a:pt x="197709" y="27032"/>
                  </a:cubicBezTo>
                  <a:lnTo>
                    <a:pt x="197709" y="105951"/>
                  </a:lnTo>
                  <a:lnTo>
                    <a:pt x="64" y="105951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3" name="Forma libre 242">
              <a:extLst>
                <a:ext uri="{FF2B5EF4-FFF2-40B4-BE49-F238E27FC236}">
                  <a16:creationId xmlns:a16="http://schemas.microsoft.com/office/drawing/2014/main" id="{F4C9223F-729B-97A9-D20A-4C20EB361EC8}"/>
                </a:ext>
              </a:extLst>
            </p:cNvPr>
            <p:cNvSpPr/>
            <p:nvPr/>
          </p:nvSpPr>
          <p:spPr>
            <a:xfrm>
              <a:off x="8626551" y="5823918"/>
              <a:ext cx="98822" cy="105951"/>
            </a:xfrm>
            <a:custGeom>
              <a:avLst/>
              <a:gdLst>
                <a:gd name="connsiteX0" fmla="*/ 0 w 98822"/>
                <a:gd name="connsiteY0" fmla="*/ 0 h 105951"/>
                <a:gd name="connsiteX1" fmla="*/ 98822 w 98822"/>
                <a:gd name="connsiteY1" fmla="*/ 0 h 105951"/>
                <a:gd name="connsiteX2" fmla="*/ 98822 w 98822"/>
                <a:gd name="connsiteY2" fmla="*/ 105951 h 105951"/>
                <a:gd name="connsiteX3" fmla="*/ 0 w 98822"/>
                <a:gd name="connsiteY3" fmla="*/ 105951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822" h="105951">
                  <a:moveTo>
                    <a:pt x="0" y="0"/>
                  </a:moveTo>
                  <a:lnTo>
                    <a:pt x="98822" y="0"/>
                  </a:lnTo>
                  <a:lnTo>
                    <a:pt x="98822" y="105951"/>
                  </a:lnTo>
                  <a:lnTo>
                    <a:pt x="0" y="105951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A83D63B5-F806-F7CC-DD57-531F17ADB68F}"/>
                </a:ext>
              </a:extLst>
            </p:cNvPr>
            <p:cNvSpPr/>
            <p:nvPr/>
          </p:nvSpPr>
          <p:spPr>
            <a:xfrm>
              <a:off x="8330084" y="5717966"/>
              <a:ext cx="197644" cy="105951"/>
            </a:xfrm>
            <a:custGeom>
              <a:avLst/>
              <a:gdLst>
                <a:gd name="connsiteX0" fmla="*/ 0 w 197644"/>
                <a:gd name="connsiteY0" fmla="*/ 0 h 105951"/>
                <a:gd name="connsiteX1" fmla="*/ 197645 w 197644"/>
                <a:gd name="connsiteY1" fmla="*/ 0 h 105951"/>
                <a:gd name="connsiteX2" fmla="*/ 197645 w 197644"/>
                <a:gd name="connsiteY2" fmla="*/ 105952 h 105951"/>
                <a:gd name="connsiteX3" fmla="*/ 0 w 197644"/>
                <a:gd name="connsiteY3" fmla="*/ 105952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44" h="105951">
                  <a:moveTo>
                    <a:pt x="0" y="0"/>
                  </a:moveTo>
                  <a:lnTo>
                    <a:pt x="197645" y="0"/>
                  </a:lnTo>
                  <a:lnTo>
                    <a:pt x="197645" y="105952"/>
                  </a:lnTo>
                  <a:lnTo>
                    <a:pt x="0" y="10595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5" name="Forma libre 244">
              <a:extLst>
                <a:ext uri="{FF2B5EF4-FFF2-40B4-BE49-F238E27FC236}">
                  <a16:creationId xmlns:a16="http://schemas.microsoft.com/office/drawing/2014/main" id="{57E9D97E-E45B-9EBE-63B8-5AC0EDECC79C}"/>
                </a:ext>
              </a:extLst>
            </p:cNvPr>
            <p:cNvSpPr/>
            <p:nvPr/>
          </p:nvSpPr>
          <p:spPr>
            <a:xfrm>
              <a:off x="8428907" y="5823918"/>
              <a:ext cx="197644" cy="105951"/>
            </a:xfrm>
            <a:custGeom>
              <a:avLst/>
              <a:gdLst>
                <a:gd name="connsiteX0" fmla="*/ 0 w 197644"/>
                <a:gd name="connsiteY0" fmla="*/ 0 h 105951"/>
                <a:gd name="connsiteX1" fmla="*/ 197645 w 197644"/>
                <a:gd name="connsiteY1" fmla="*/ 0 h 105951"/>
                <a:gd name="connsiteX2" fmla="*/ 197645 w 197644"/>
                <a:gd name="connsiteY2" fmla="*/ 105951 h 105951"/>
                <a:gd name="connsiteX3" fmla="*/ 0 w 197644"/>
                <a:gd name="connsiteY3" fmla="*/ 105951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44" h="105951">
                  <a:moveTo>
                    <a:pt x="0" y="0"/>
                  </a:moveTo>
                  <a:lnTo>
                    <a:pt x="197645" y="0"/>
                  </a:lnTo>
                  <a:lnTo>
                    <a:pt x="197645" y="105951"/>
                  </a:lnTo>
                  <a:lnTo>
                    <a:pt x="0" y="105951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6" name="Forma libre 245">
              <a:extLst>
                <a:ext uri="{FF2B5EF4-FFF2-40B4-BE49-F238E27FC236}">
                  <a16:creationId xmlns:a16="http://schemas.microsoft.com/office/drawing/2014/main" id="{DC337A62-16CD-60F7-221A-D999897DECB4}"/>
                </a:ext>
              </a:extLst>
            </p:cNvPr>
            <p:cNvSpPr/>
            <p:nvPr/>
          </p:nvSpPr>
          <p:spPr>
            <a:xfrm>
              <a:off x="8294236" y="5823918"/>
              <a:ext cx="134670" cy="105951"/>
            </a:xfrm>
            <a:custGeom>
              <a:avLst/>
              <a:gdLst>
                <a:gd name="connsiteX0" fmla="*/ 134670 w 134670"/>
                <a:gd name="connsiteY0" fmla="*/ 0 h 105951"/>
                <a:gd name="connsiteX1" fmla="*/ 134670 w 134670"/>
                <a:gd name="connsiteY1" fmla="*/ 105951 h 105951"/>
                <a:gd name="connsiteX2" fmla="*/ 92346 w 134670"/>
                <a:gd name="connsiteY2" fmla="*/ 105951 h 105951"/>
                <a:gd name="connsiteX3" fmla="*/ 56690 w 134670"/>
                <a:gd name="connsiteY3" fmla="*/ 76805 h 105951"/>
                <a:gd name="connsiteX4" fmla="*/ 10197 w 134670"/>
                <a:gd name="connsiteY4" fmla="*/ 19602 h 105951"/>
                <a:gd name="connsiteX5" fmla="*/ 0 w 134670"/>
                <a:gd name="connsiteY5" fmla="*/ 0 h 105951"/>
                <a:gd name="connsiteX6" fmla="*/ 134607 w 134670"/>
                <a:gd name="connsiteY6" fmla="*/ 0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70" h="105951">
                  <a:moveTo>
                    <a:pt x="134670" y="0"/>
                  </a:moveTo>
                  <a:lnTo>
                    <a:pt x="134670" y="105951"/>
                  </a:lnTo>
                  <a:lnTo>
                    <a:pt x="92346" y="105951"/>
                  </a:lnTo>
                  <a:lnTo>
                    <a:pt x="56690" y="76805"/>
                  </a:lnTo>
                  <a:cubicBezTo>
                    <a:pt x="37451" y="61111"/>
                    <a:pt x="21611" y="41574"/>
                    <a:pt x="10197" y="19602"/>
                  </a:cubicBezTo>
                  <a:lnTo>
                    <a:pt x="0" y="0"/>
                  </a:lnTo>
                  <a:lnTo>
                    <a:pt x="134607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7" name="Forma libre 246">
              <a:extLst>
                <a:ext uri="{FF2B5EF4-FFF2-40B4-BE49-F238E27FC236}">
                  <a16:creationId xmlns:a16="http://schemas.microsoft.com/office/drawing/2014/main" id="{63CE1B2B-2609-FDD0-8449-BBB6664B7E30}"/>
                </a:ext>
              </a:extLst>
            </p:cNvPr>
            <p:cNvSpPr/>
            <p:nvPr/>
          </p:nvSpPr>
          <p:spPr>
            <a:xfrm>
              <a:off x="8527729" y="5929805"/>
              <a:ext cx="197644" cy="105951"/>
            </a:xfrm>
            <a:custGeom>
              <a:avLst/>
              <a:gdLst>
                <a:gd name="connsiteX0" fmla="*/ 0 w 197644"/>
                <a:gd name="connsiteY0" fmla="*/ 0 h 105951"/>
                <a:gd name="connsiteX1" fmla="*/ 197645 w 197644"/>
                <a:gd name="connsiteY1" fmla="*/ 0 h 105951"/>
                <a:gd name="connsiteX2" fmla="*/ 197645 w 197644"/>
                <a:gd name="connsiteY2" fmla="*/ 105951 h 105951"/>
                <a:gd name="connsiteX3" fmla="*/ 0 w 197644"/>
                <a:gd name="connsiteY3" fmla="*/ 105951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644" h="105951">
                  <a:moveTo>
                    <a:pt x="0" y="0"/>
                  </a:moveTo>
                  <a:lnTo>
                    <a:pt x="197645" y="0"/>
                  </a:lnTo>
                  <a:lnTo>
                    <a:pt x="197645" y="105951"/>
                  </a:lnTo>
                  <a:lnTo>
                    <a:pt x="0" y="105951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8" name="Forma libre 247">
              <a:extLst>
                <a:ext uri="{FF2B5EF4-FFF2-40B4-BE49-F238E27FC236}">
                  <a16:creationId xmlns:a16="http://schemas.microsoft.com/office/drawing/2014/main" id="{D792F485-EAB8-A6D2-AD7A-D377006EDAF9}"/>
                </a:ext>
              </a:extLst>
            </p:cNvPr>
            <p:cNvSpPr/>
            <p:nvPr/>
          </p:nvSpPr>
          <p:spPr>
            <a:xfrm>
              <a:off x="8626551" y="6035756"/>
              <a:ext cx="98822" cy="105951"/>
            </a:xfrm>
            <a:custGeom>
              <a:avLst/>
              <a:gdLst>
                <a:gd name="connsiteX0" fmla="*/ 0 w 98822"/>
                <a:gd name="connsiteY0" fmla="*/ 0 h 105951"/>
                <a:gd name="connsiteX1" fmla="*/ 98823 w 98822"/>
                <a:gd name="connsiteY1" fmla="*/ 0 h 105951"/>
                <a:gd name="connsiteX2" fmla="*/ 98823 w 98822"/>
                <a:gd name="connsiteY2" fmla="*/ 80777 h 105951"/>
                <a:gd name="connsiteX3" fmla="*/ 73620 w 98822"/>
                <a:gd name="connsiteY3" fmla="*/ 105951 h 105951"/>
                <a:gd name="connsiteX4" fmla="*/ 0 w 98822"/>
                <a:gd name="connsiteY4" fmla="*/ 105951 h 105951"/>
                <a:gd name="connsiteX5" fmla="*/ 0 w 98822"/>
                <a:gd name="connsiteY5" fmla="*/ 0 h 105951"/>
                <a:gd name="connsiteX6" fmla="*/ 0 w 98822"/>
                <a:gd name="connsiteY6" fmla="*/ 0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822" h="105951">
                  <a:moveTo>
                    <a:pt x="0" y="0"/>
                  </a:moveTo>
                  <a:lnTo>
                    <a:pt x="98823" y="0"/>
                  </a:lnTo>
                  <a:lnTo>
                    <a:pt x="98823" y="80777"/>
                  </a:lnTo>
                  <a:cubicBezTo>
                    <a:pt x="98823" y="94677"/>
                    <a:pt x="87536" y="105951"/>
                    <a:pt x="73620" y="105951"/>
                  </a:cubicBezTo>
                  <a:lnTo>
                    <a:pt x="0" y="10595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9" name="Forma libre 248">
              <a:extLst>
                <a:ext uri="{FF2B5EF4-FFF2-40B4-BE49-F238E27FC236}">
                  <a16:creationId xmlns:a16="http://schemas.microsoft.com/office/drawing/2014/main" id="{BBB5C6E8-756C-9163-FFC9-D07853670E2B}"/>
                </a:ext>
              </a:extLst>
            </p:cNvPr>
            <p:cNvSpPr/>
            <p:nvPr/>
          </p:nvSpPr>
          <p:spPr>
            <a:xfrm>
              <a:off x="8386517" y="5929805"/>
              <a:ext cx="141211" cy="105951"/>
            </a:xfrm>
            <a:custGeom>
              <a:avLst/>
              <a:gdLst>
                <a:gd name="connsiteX0" fmla="*/ 141212 w 141211"/>
                <a:gd name="connsiteY0" fmla="*/ 0 h 105951"/>
                <a:gd name="connsiteX1" fmla="*/ 141212 w 141211"/>
                <a:gd name="connsiteY1" fmla="*/ 105951 h 105951"/>
                <a:gd name="connsiteX2" fmla="*/ 75095 w 141211"/>
                <a:gd name="connsiteY2" fmla="*/ 105951 h 105951"/>
                <a:gd name="connsiteX3" fmla="*/ 14237 w 141211"/>
                <a:gd name="connsiteY3" fmla="*/ 11659 h 105951"/>
                <a:gd name="connsiteX4" fmla="*/ 0 w 141211"/>
                <a:gd name="connsiteY4" fmla="*/ 0 h 105951"/>
                <a:gd name="connsiteX5" fmla="*/ 141212 w 141211"/>
                <a:gd name="connsiteY5" fmla="*/ 0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211" h="105951">
                  <a:moveTo>
                    <a:pt x="141212" y="0"/>
                  </a:moveTo>
                  <a:lnTo>
                    <a:pt x="141212" y="105951"/>
                  </a:lnTo>
                  <a:lnTo>
                    <a:pt x="75095" y="105951"/>
                  </a:lnTo>
                  <a:cubicBezTo>
                    <a:pt x="65283" y="68990"/>
                    <a:pt x="43992" y="36000"/>
                    <a:pt x="14237" y="11659"/>
                  </a:cubicBezTo>
                  <a:lnTo>
                    <a:pt x="0" y="0"/>
                  </a:lnTo>
                  <a:lnTo>
                    <a:pt x="141212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0" name="Forma libre 249">
              <a:extLst>
                <a:ext uri="{FF2B5EF4-FFF2-40B4-BE49-F238E27FC236}">
                  <a16:creationId xmlns:a16="http://schemas.microsoft.com/office/drawing/2014/main" id="{74923FB5-CCF9-1FF1-53A0-1261F8E0C2D2}"/>
                </a:ext>
              </a:extLst>
            </p:cNvPr>
            <p:cNvSpPr/>
            <p:nvPr/>
          </p:nvSpPr>
          <p:spPr>
            <a:xfrm>
              <a:off x="8461548" y="6035756"/>
              <a:ext cx="165003" cy="105951"/>
            </a:xfrm>
            <a:custGeom>
              <a:avLst/>
              <a:gdLst>
                <a:gd name="connsiteX0" fmla="*/ 165003 w 165003"/>
                <a:gd name="connsiteY0" fmla="*/ 0 h 105951"/>
                <a:gd name="connsiteX1" fmla="*/ 165003 w 165003"/>
                <a:gd name="connsiteY1" fmla="*/ 105951 h 105951"/>
                <a:gd name="connsiteX2" fmla="*/ 21740 w 165003"/>
                <a:gd name="connsiteY2" fmla="*/ 105951 h 105951"/>
                <a:gd name="connsiteX3" fmla="*/ 2629 w 165003"/>
                <a:gd name="connsiteY3" fmla="*/ 11018 h 105951"/>
                <a:gd name="connsiteX4" fmla="*/ 0 w 165003"/>
                <a:gd name="connsiteY4" fmla="*/ 0 h 105951"/>
                <a:gd name="connsiteX5" fmla="*/ 164939 w 165003"/>
                <a:gd name="connsiteY5" fmla="*/ 0 h 10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03" h="105951">
                  <a:moveTo>
                    <a:pt x="165003" y="0"/>
                  </a:moveTo>
                  <a:lnTo>
                    <a:pt x="165003" y="105951"/>
                  </a:lnTo>
                  <a:lnTo>
                    <a:pt x="21740" y="105951"/>
                  </a:lnTo>
                  <a:lnTo>
                    <a:pt x="2629" y="11018"/>
                  </a:lnTo>
                  <a:cubicBezTo>
                    <a:pt x="1860" y="7303"/>
                    <a:pt x="1026" y="3651"/>
                    <a:pt x="0" y="0"/>
                  </a:cubicBezTo>
                  <a:lnTo>
                    <a:pt x="164939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1" name="Forma libre 250">
              <a:extLst>
                <a:ext uri="{FF2B5EF4-FFF2-40B4-BE49-F238E27FC236}">
                  <a16:creationId xmlns:a16="http://schemas.microsoft.com/office/drawing/2014/main" id="{1857C929-5DCC-48FD-89D4-12B2A384A200}"/>
                </a:ext>
              </a:extLst>
            </p:cNvPr>
            <p:cNvSpPr/>
            <p:nvPr/>
          </p:nvSpPr>
          <p:spPr>
            <a:xfrm>
              <a:off x="8117818" y="5717902"/>
              <a:ext cx="365661" cy="423805"/>
            </a:xfrm>
            <a:custGeom>
              <a:avLst/>
              <a:gdLst>
                <a:gd name="connsiteX0" fmla="*/ 365534 w 365661"/>
                <a:gd name="connsiteY0" fmla="*/ 423806 h 423805"/>
                <a:gd name="connsiteX1" fmla="*/ 32449 w 365661"/>
                <a:gd name="connsiteY1" fmla="*/ 423806 h 423805"/>
                <a:gd name="connsiteX2" fmla="*/ 0 w 365661"/>
                <a:gd name="connsiteY2" fmla="*/ 391393 h 423805"/>
                <a:gd name="connsiteX3" fmla="*/ 0 w 365661"/>
                <a:gd name="connsiteY3" fmla="*/ 32413 h 423805"/>
                <a:gd name="connsiteX4" fmla="*/ 32449 w 365661"/>
                <a:gd name="connsiteY4" fmla="*/ 0 h 423805"/>
                <a:gd name="connsiteX5" fmla="*/ 121459 w 365661"/>
                <a:gd name="connsiteY5" fmla="*/ 0 h 423805"/>
                <a:gd name="connsiteX6" fmla="*/ 176482 w 365661"/>
                <a:gd name="connsiteY6" fmla="*/ 105951 h 423805"/>
                <a:gd name="connsiteX7" fmla="*/ 186679 w 365661"/>
                <a:gd name="connsiteY7" fmla="*/ 125553 h 423805"/>
                <a:gd name="connsiteX8" fmla="*/ 233172 w 365661"/>
                <a:gd name="connsiteY8" fmla="*/ 182757 h 423805"/>
                <a:gd name="connsiteX9" fmla="*/ 268827 w 365661"/>
                <a:gd name="connsiteY9" fmla="*/ 211903 h 423805"/>
                <a:gd name="connsiteX10" fmla="*/ 283064 w 365661"/>
                <a:gd name="connsiteY10" fmla="*/ 223561 h 423805"/>
                <a:gd name="connsiteX11" fmla="*/ 343922 w 365661"/>
                <a:gd name="connsiteY11" fmla="*/ 317854 h 423805"/>
                <a:gd name="connsiteX12" fmla="*/ 346551 w 365661"/>
                <a:gd name="connsiteY12" fmla="*/ 328872 h 423805"/>
                <a:gd name="connsiteX13" fmla="*/ 365662 w 365661"/>
                <a:gd name="connsiteY13" fmla="*/ 423806 h 423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5661" h="423805">
                  <a:moveTo>
                    <a:pt x="365534" y="423806"/>
                  </a:moveTo>
                  <a:lnTo>
                    <a:pt x="32449" y="423806"/>
                  </a:lnTo>
                  <a:cubicBezTo>
                    <a:pt x="14557" y="423806"/>
                    <a:pt x="0" y="409329"/>
                    <a:pt x="0" y="391393"/>
                  </a:cubicBezTo>
                  <a:lnTo>
                    <a:pt x="0" y="32413"/>
                  </a:lnTo>
                  <a:cubicBezTo>
                    <a:pt x="0" y="14541"/>
                    <a:pt x="14493" y="0"/>
                    <a:pt x="32449" y="0"/>
                  </a:cubicBezTo>
                  <a:lnTo>
                    <a:pt x="121459" y="0"/>
                  </a:lnTo>
                  <a:lnTo>
                    <a:pt x="176482" y="105951"/>
                  </a:lnTo>
                  <a:lnTo>
                    <a:pt x="186679" y="125553"/>
                  </a:lnTo>
                  <a:cubicBezTo>
                    <a:pt x="198093" y="147589"/>
                    <a:pt x="213933" y="167062"/>
                    <a:pt x="233172" y="182757"/>
                  </a:cubicBezTo>
                  <a:lnTo>
                    <a:pt x="268827" y="211903"/>
                  </a:lnTo>
                  <a:lnTo>
                    <a:pt x="283064" y="223561"/>
                  </a:lnTo>
                  <a:cubicBezTo>
                    <a:pt x="312820" y="247903"/>
                    <a:pt x="334046" y="280893"/>
                    <a:pt x="343922" y="317854"/>
                  </a:cubicBezTo>
                  <a:cubicBezTo>
                    <a:pt x="344884" y="321506"/>
                    <a:pt x="345782" y="325157"/>
                    <a:pt x="346551" y="328872"/>
                  </a:cubicBezTo>
                  <a:lnTo>
                    <a:pt x="365662" y="42380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52" name="Gráfico 165">
            <a:extLst>
              <a:ext uri="{FF2B5EF4-FFF2-40B4-BE49-F238E27FC236}">
                <a16:creationId xmlns:a16="http://schemas.microsoft.com/office/drawing/2014/main" id="{4FC07E72-D3BC-A6BE-CA4D-8980B1E1B423}"/>
              </a:ext>
            </a:extLst>
          </p:cNvPr>
          <p:cNvGrpSpPr/>
          <p:nvPr/>
        </p:nvGrpSpPr>
        <p:grpSpPr>
          <a:xfrm>
            <a:off x="2304748" y="6222993"/>
            <a:ext cx="1046065" cy="859846"/>
            <a:chOff x="3375885" y="4895594"/>
            <a:chExt cx="545671" cy="448531"/>
          </a:xfrm>
          <a:noFill/>
        </p:grpSpPr>
        <p:sp>
          <p:nvSpPr>
            <p:cNvPr id="253" name="Forma libre 252">
              <a:extLst>
                <a:ext uri="{FF2B5EF4-FFF2-40B4-BE49-F238E27FC236}">
                  <a16:creationId xmlns:a16="http://schemas.microsoft.com/office/drawing/2014/main" id="{7873A24D-278A-81F3-FEFA-9731685B1B54}"/>
                </a:ext>
              </a:extLst>
            </p:cNvPr>
            <p:cNvSpPr/>
            <p:nvPr/>
          </p:nvSpPr>
          <p:spPr>
            <a:xfrm>
              <a:off x="3375885" y="4895658"/>
              <a:ext cx="545671" cy="448467"/>
            </a:xfrm>
            <a:custGeom>
              <a:avLst/>
              <a:gdLst>
                <a:gd name="connsiteX0" fmla="*/ 545671 w 545671"/>
                <a:gd name="connsiteY0" fmla="*/ 122286 h 448467"/>
                <a:gd name="connsiteX1" fmla="*/ 545671 w 545671"/>
                <a:gd name="connsiteY1" fmla="*/ 425215 h 448467"/>
                <a:gd name="connsiteX2" fmla="*/ 522393 w 545671"/>
                <a:gd name="connsiteY2" fmla="*/ 448468 h 448467"/>
                <a:gd name="connsiteX3" fmla="*/ 23279 w 545671"/>
                <a:gd name="connsiteY3" fmla="*/ 448468 h 448467"/>
                <a:gd name="connsiteX4" fmla="*/ 0 w 545671"/>
                <a:gd name="connsiteY4" fmla="*/ 425215 h 448467"/>
                <a:gd name="connsiteX5" fmla="*/ 0 w 545671"/>
                <a:gd name="connsiteY5" fmla="*/ 23253 h 448467"/>
                <a:gd name="connsiteX6" fmla="*/ 23279 w 545671"/>
                <a:gd name="connsiteY6" fmla="*/ 0 h 448467"/>
                <a:gd name="connsiteX7" fmla="*/ 423185 w 545671"/>
                <a:gd name="connsiteY7" fmla="*/ 0 h 448467"/>
                <a:gd name="connsiteX8" fmla="*/ 545607 w 545671"/>
                <a:gd name="connsiteY8" fmla="*/ 122286 h 44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5671" h="448467">
                  <a:moveTo>
                    <a:pt x="545671" y="122286"/>
                  </a:moveTo>
                  <a:lnTo>
                    <a:pt x="545671" y="425215"/>
                  </a:lnTo>
                  <a:cubicBezTo>
                    <a:pt x="545671" y="438027"/>
                    <a:pt x="535282" y="448468"/>
                    <a:pt x="522393" y="448468"/>
                  </a:cubicBezTo>
                  <a:lnTo>
                    <a:pt x="23279" y="448468"/>
                  </a:lnTo>
                  <a:cubicBezTo>
                    <a:pt x="10453" y="448468"/>
                    <a:pt x="0" y="438091"/>
                    <a:pt x="0" y="425215"/>
                  </a:cubicBezTo>
                  <a:lnTo>
                    <a:pt x="0" y="23253"/>
                  </a:lnTo>
                  <a:cubicBezTo>
                    <a:pt x="0" y="10441"/>
                    <a:pt x="10453" y="0"/>
                    <a:pt x="23279" y="0"/>
                  </a:cubicBezTo>
                  <a:lnTo>
                    <a:pt x="423185" y="0"/>
                  </a:lnTo>
                  <a:lnTo>
                    <a:pt x="545607" y="12228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4" name="Forma libre 253">
              <a:extLst>
                <a:ext uri="{FF2B5EF4-FFF2-40B4-BE49-F238E27FC236}">
                  <a16:creationId xmlns:a16="http://schemas.microsoft.com/office/drawing/2014/main" id="{4FE439EA-E46C-2D37-D6C6-BC557B655BFC}"/>
                </a:ext>
              </a:extLst>
            </p:cNvPr>
            <p:cNvSpPr/>
            <p:nvPr/>
          </p:nvSpPr>
          <p:spPr>
            <a:xfrm>
              <a:off x="3799134" y="4895594"/>
              <a:ext cx="122421" cy="122350"/>
            </a:xfrm>
            <a:custGeom>
              <a:avLst/>
              <a:gdLst>
                <a:gd name="connsiteX0" fmla="*/ 0 w 122421"/>
                <a:gd name="connsiteY0" fmla="*/ 122350 h 122350"/>
                <a:gd name="connsiteX1" fmla="*/ 0 w 122421"/>
                <a:gd name="connsiteY1" fmla="*/ 0 h 122350"/>
                <a:gd name="connsiteX2" fmla="*/ 122422 w 122421"/>
                <a:gd name="connsiteY2" fmla="*/ 122350 h 122350"/>
                <a:gd name="connsiteX3" fmla="*/ 0 w 122421"/>
                <a:gd name="connsiteY3" fmla="*/ 122350 h 12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21" h="122350">
                  <a:moveTo>
                    <a:pt x="0" y="122350"/>
                  </a:moveTo>
                  <a:lnTo>
                    <a:pt x="0" y="0"/>
                  </a:lnTo>
                  <a:lnTo>
                    <a:pt x="122422" y="122350"/>
                  </a:lnTo>
                  <a:lnTo>
                    <a:pt x="0" y="12235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5" name="Forma libre 254">
              <a:extLst>
                <a:ext uri="{FF2B5EF4-FFF2-40B4-BE49-F238E27FC236}">
                  <a16:creationId xmlns:a16="http://schemas.microsoft.com/office/drawing/2014/main" id="{B89BA292-75C7-34A0-9EA8-4A69B0D6FD06}"/>
                </a:ext>
              </a:extLst>
            </p:cNvPr>
            <p:cNvSpPr/>
            <p:nvPr/>
          </p:nvSpPr>
          <p:spPr>
            <a:xfrm>
              <a:off x="3453224" y="4998598"/>
              <a:ext cx="294350" cy="261803"/>
            </a:xfrm>
            <a:custGeom>
              <a:avLst/>
              <a:gdLst>
                <a:gd name="connsiteX0" fmla="*/ 198478 w 294350"/>
                <a:gd name="connsiteY0" fmla="*/ 261804 h 261803"/>
                <a:gd name="connsiteX1" fmla="*/ 294351 w 294350"/>
                <a:gd name="connsiteY1" fmla="*/ 261804 h 261803"/>
                <a:gd name="connsiteX2" fmla="*/ 294351 w 294350"/>
                <a:gd name="connsiteY2" fmla="*/ 0 h 261803"/>
                <a:gd name="connsiteX3" fmla="*/ 0 w 294350"/>
                <a:gd name="connsiteY3" fmla="*/ 0 h 261803"/>
                <a:gd name="connsiteX4" fmla="*/ 0 w 294350"/>
                <a:gd name="connsiteY4" fmla="*/ 261804 h 261803"/>
                <a:gd name="connsiteX5" fmla="*/ 141276 w 294350"/>
                <a:gd name="connsiteY5" fmla="*/ 261804 h 261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350" h="261803">
                  <a:moveTo>
                    <a:pt x="198478" y="261804"/>
                  </a:moveTo>
                  <a:lnTo>
                    <a:pt x="294351" y="261804"/>
                  </a:lnTo>
                  <a:lnTo>
                    <a:pt x="294351" y="0"/>
                  </a:lnTo>
                  <a:lnTo>
                    <a:pt x="0" y="0"/>
                  </a:lnTo>
                  <a:lnTo>
                    <a:pt x="0" y="261804"/>
                  </a:lnTo>
                  <a:lnTo>
                    <a:pt x="141276" y="261804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6" name="Forma libre 255">
              <a:extLst>
                <a:ext uri="{FF2B5EF4-FFF2-40B4-BE49-F238E27FC236}">
                  <a16:creationId xmlns:a16="http://schemas.microsoft.com/office/drawing/2014/main" id="{C3D386D1-958C-F119-8B35-7AAA63909721}"/>
                </a:ext>
              </a:extLst>
            </p:cNvPr>
            <p:cNvSpPr/>
            <p:nvPr/>
          </p:nvSpPr>
          <p:spPr>
            <a:xfrm>
              <a:off x="3557561" y="4998598"/>
              <a:ext cx="106966" cy="137339"/>
            </a:xfrm>
            <a:custGeom>
              <a:avLst/>
              <a:gdLst>
                <a:gd name="connsiteX0" fmla="*/ 106967 w 106966"/>
                <a:gd name="connsiteY0" fmla="*/ 137340 h 137339"/>
                <a:gd name="connsiteX1" fmla="*/ 0 w 106966"/>
                <a:gd name="connsiteY1" fmla="*/ 137340 h 137339"/>
                <a:gd name="connsiteX2" fmla="*/ 0 w 106966"/>
                <a:gd name="connsiteY2" fmla="*/ 0 h 13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966" h="137339">
                  <a:moveTo>
                    <a:pt x="106967" y="137340"/>
                  </a:moveTo>
                  <a:lnTo>
                    <a:pt x="0" y="137340"/>
                  </a:lnTo>
                  <a:lnTo>
                    <a:pt x="0" y="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7" name="Forma libre 256">
              <a:extLst>
                <a:ext uri="{FF2B5EF4-FFF2-40B4-BE49-F238E27FC236}">
                  <a16:creationId xmlns:a16="http://schemas.microsoft.com/office/drawing/2014/main" id="{BF8EAFAF-7CC9-892E-F861-A74AC31DDC20}"/>
                </a:ext>
              </a:extLst>
            </p:cNvPr>
            <p:cNvSpPr/>
            <p:nvPr/>
          </p:nvSpPr>
          <p:spPr>
            <a:xfrm>
              <a:off x="3702107" y="5135938"/>
              <a:ext cx="45467" cy="6405"/>
            </a:xfrm>
            <a:custGeom>
              <a:avLst/>
              <a:gdLst>
                <a:gd name="connsiteX0" fmla="*/ 45467 w 45467"/>
                <a:gd name="connsiteY0" fmla="*/ 0 h 6405"/>
                <a:gd name="connsiteX1" fmla="*/ 0 w 45467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467" h="6405">
                  <a:moveTo>
                    <a:pt x="45467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8" name="Forma libre 257">
              <a:extLst>
                <a:ext uri="{FF2B5EF4-FFF2-40B4-BE49-F238E27FC236}">
                  <a16:creationId xmlns:a16="http://schemas.microsoft.com/office/drawing/2014/main" id="{E4060AF9-BB59-222C-FC62-F0DD57931A4E}"/>
                </a:ext>
              </a:extLst>
            </p:cNvPr>
            <p:cNvSpPr/>
            <p:nvPr/>
          </p:nvSpPr>
          <p:spPr>
            <a:xfrm>
              <a:off x="3557561" y="5221903"/>
              <a:ext cx="6412" cy="38498"/>
            </a:xfrm>
            <a:custGeom>
              <a:avLst/>
              <a:gdLst>
                <a:gd name="connsiteX0" fmla="*/ 0 w 6412"/>
                <a:gd name="connsiteY0" fmla="*/ 0 h 38498"/>
                <a:gd name="connsiteX1" fmla="*/ 0 w 6412"/>
                <a:gd name="connsiteY1" fmla="*/ 38499 h 3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38498">
                  <a:moveTo>
                    <a:pt x="0" y="0"/>
                  </a:moveTo>
                  <a:lnTo>
                    <a:pt x="0" y="3849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59" name="Forma libre 258">
              <a:extLst>
                <a:ext uri="{FF2B5EF4-FFF2-40B4-BE49-F238E27FC236}">
                  <a16:creationId xmlns:a16="http://schemas.microsoft.com/office/drawing/2014/main" id="{FAA11191-73BB-6C10-8141-F140EDA616AD}"/>
                </a:ext>
              </a:extLst>
            </p:cNvPr>
            <p:cNvSpPr/>
            <p:nvPr/>
          </p:nvSpPr>
          <p:spPr>
            <a:xfrm>
              <a:off x="3557561" y="5135938"/>
              <a:ext cx="6412" cy="47402"/>
            </a:xfrm>
            <a:custGeom>
              <a:avLst/>
              <a:gdLst>
                <a:gd name="connsiteX0" fmla="*/ 0 w 6412"/>
                <a:gd name="connsiteY0" fmla="*/ 0 h 47402"/>
                <a:gd name="connsiteX1" fmla="*/ 0 w 6412"/>
                <a:gd name="connsiteY1" fmla="*/ 47403 h 4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47402">
                  <a:moveTo>
                    <a:pt x="0" y="0"/>
                  </a:moveTo>
                  <a:lnTo>
                    <a:pt x="0" y="4740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60" name="Gráfico 165">
            <a:extLst>
              <a:ext uri="{FF2B5EF4-FFF2-40B4-BE49-F238E27FC236}">
                <a16:creationId xmlns:a16="http://schemas.microsoft.com/office/drawing/2014/main" id="{2A88D070-343E-E72D-8ADC-CA9BB77360D0}"/>
              </a:ext>
            </a:extLst>
          </p:cNvPr>
          <p:cNvGrpSpPr/>
          <p:nvPr/>
        </p:nvGrpSpPr>
        <p:grpSpPr>
          <a:xfrm>
            <a:off x="15664068" y="6083123"/>
            <a:ext cx="1176009" cy="1076293"/>
            <a:chOff x="9705773" y="4822632"/>
            <a:chExt cx="613455" cy="561439"/>
          </a:xfrm>
          <a:noFill/>
        </p:grpSpPr>
        <p:sp>
          <p:nvSpPr>
            <p:cNvPr id="261" name="Forma libre 260">
              <a:extLst>
                <a:ext uri="{FF2B5EF4-FFF2-40B4-BE49-F238E27FC236}">
                  <a16:creationId xmlns:a16="http://schemas.microsoft.com/office/drawing/2014/main" id="{4027AF81-D68C-03F4-3D6C-00BA12CA0507}"/>
                </a:ext>
              </a:extLst>
            </p:cNvPr>
            <p:cNvSpPr/>
            <p:nvPr/>
          </p:nvSpPr>
          <p:spPr>
            <a:xfrm>
              <a:off x="9705773" y="4822632"/>
              <a:ext cx="613455" cy="353854"/>
            </a:xfrm>
            <a:custGeom>
              <a:avLst/>
              <a:gdLst>
                <a:gd name="connsiteX0" fmla="*/ 613456 w 613455"/>
                <a:gd name="connsiteY0" fmla="*/ 292744 h 353854"/>
                <a:gd name="connsiteX1" fmla="*/ 547659 w 613455"/>
                <a:gd name="connsiteY1" fmla="*/ 292744 h 353854"/>
                <a:gd name="connsiteX2" fmla="*/ 525150 w 613455"/>
                <a:gd name="connsiteY2" fmla="*/ 300495 h 353854"/>
                <a:gd name="connsiteX3" fmla="*/ 506168 w 613455"/>
                <a:gd name="connsiteY3" fmla="*/ 315292 h 353854"/>
                <a:gd name="connsiteX4" fmla="*/ 476861 w 613455"/>
                <a:gd name="connsiteY4" fmla="*/ 338161 h 353854"/>
                <a:gd name="connsiteX5" fmla="*/ 431201 w 613455"/>
                <a:gd name="connsiteY5" fmla="*/ 353855 h 353854"/>
                <a:gd name="connsiteX6" fmla="*/ 182254 w 613455"/>
                <a:gd name="connsiteY6" fmla="*/ 353855 h 353854"/>
                <a:gd name="connsiteX7" fmla="*/ 136594 w 613455"/>
                <a:gd name="connsiteY7" fmla="*/ 338161 h 353854"/>
                <a:gd name="connsiteX8" fmla="*/ 104722 w 613455"/>
                <a:gd name="connsiteY8" fmla="*/ 313306 h 353854"/>
                <a:gd name="connsiteX9" fmla="*/ 88305 w 613455"/>
                <a:gd name="connsiteY9" fmla="*/ 300495 h 353854"/>
                <a:gd name="connsiteX10" fmla="*/ 65796 w 613455"/>
                <a:gd name="connsiteY10" fmla="*/ 292744 h 353854"/>
                <a:gd name="connsiteX11" fmla="*/ 0 w 613455"/>
                <a:gd name="connsiteY11" fmla="*/ 292744 h 353854"/>
                <a:gd name="connsiteX12" fmla="*/ 8080 w 613455"/>
                <a:gd name="connsiteY12" fmla="*/ 265839 h 353854"/>
                <a:gd name="connsiteX13" fmla="*/ 22381 w 613455"/>
                <a:gd name="connsiteY13" fmla="*/ 250017 h 353854"/>
                <a:gd name="connsiteX14" fmla="*/ 45339 w 613455"/>
                <a:gd name="connsiteY14" fmla="*/ 240473 h 353854"/>
                <a:gd name="connsiteX15" fmla="*/ 62333 w 613455"/>
                <a:gd name="connsiteY15" fmla="*/ 223497 h 353854"/>
                <a:gd name="connsiteX16" fmla="*/ 97604 w 613455"/>
                <a:gd name="connsiteY16" fmla="*/ 139069 h 353854"/>
                <a:gd name="connsiteX17" fmla="*/ 243882 w 613455"/>
                <a:gd name="connsiteY17" fmla="*/ 8840 h 353854"/>
                <a:gd name="connsiteX18" fmla="*/ 306663 w 613455"/>
                <a:gd name="connsiteY18" fmla="*/ 0 h 353854"/>
                <a:gd name="connsiteX19" fmla="*/ 369445 w 613455"/>
                <a:gd name="connsiteY19" fmla="*/ 8840 h 353854"/>
                <a:gd name="connsiteX20" fmla="*/ 457366 w 613455"/>
                <a:gd name="connsiteY20" fmla="*/ 57332 h 353854"/>
                <a:gd name="connsiteX21" fmla="*/ 515659 w 613455"/>
                <a:gd name="connsiteY21" fmla="*/ 139069 h 353854"/>
                <a:gd name="connsiteX22" fmla="*/ 550930 w 613455"/>
                <a:gd name="connsiteY22" fmla="*/ 223497 h 353854"/>
                <a:gd name="connsiteX23" fmla="*/ 567924 w 613455"/>
                <a:gd name="connsiteY23" fmla="*/ 240473 h 353854"/>
                <a:gd name="connsiteX24" fmla="*/ 590882 w 613455"/>
                <a:gd name="connsiteY24" fmla="*/ 250017 h 353854"/>
                <a:gd name="connsiteX25" fmla="*/ 605183 w 613455"/>
                <a:gd name="connsiteY25" fmla="*/ 265839 h 353854"/>
                <a:gd name="connsiteX26" fmla="*/ 613263 w 613455"/>
                <a:gd name="connsiteY26" fmla="*/ 292744 h 353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3455" h="353854">
                  <a:moveTo>
                    <a:pt x="613456" y="292744"/>
                  </a:moveTo>
                  <a:lnTo>
                    <a:pt x="547659" y="292744"/>
                  </a:lnTo>
                  <a:cubicBezTo>
                    <a:pt x="539515" y="292744"/>
                    <a:pt x="531563" y="295498"/>
                    <a:pt x="525150" y="300495"/>
                  </a:cubicBezTo>
                  <a:lnTo>
                    <a:pt x="506168" y="315292"/>
                  </a:lnTo>
                  <a:lnTo>
                    <a:pt x="476861" y="338161"/>
                  </a:lnTo>
                  <a:cubicBezTo>
                    <a:pt x="463843" y="348346"/>
                    <a:pt x="447746" y="353855"/>
                    <a:pt x="431201" y="353855"/>
                  </a:cubicBezTo>
                  <a:lnTo>
                    <a:pt x="182254" y="353855"/>
                  </a:lnTo>
                  <a:cubicBezTo>
                    <a:pt x="165708" y="353855"/>
                    <a:pt x="149612" y="348346"/>
                    <a:pt x="136594" y="338161"/>
                  </a:cubicBezTo>
                  <a:lnTo>
                    <a:pt x="104722" y="313306"/>
                  </a:lnTo>
                  <a:lnTo>
                    <a:pt x="88305" y="300495"/>
                  </a:lnTo>
                  <a:cubicBezTo>
                    <a:pt x="81892" y="295498"/>
                    <a:pt x="73940" y="292744"/>
                    <a:pt x="65796" y="292744"/>
                  </a:cubicBezTo>
                  <a:lnTo>
                    <a:pt x="0" y="292744"/>
                  </a:lnTo>
                  <a:lnTo>
                    <a:pt x="8080" y="265839"/>
                  </a:lnTo>
                  <a:cubicBezTo>
                    <a:pt x="10196" y="258729"/>
                    <a:pt x="15455" y="252900"/>
                    <a:pt x="22381" y="250017"/>
                  </a:cubicBezTo>
                  <a:lnTo>
                    <a:pt x="45339" y="240473"/>
                  </a:lnTo>
                  <a:cubicBezTo>
                    <a:pt x="53034" y="237270"/>
                    <a:pt x="59126" y="231184"/>
                    <a:pt x="62333" y="223497"/>
                  </a:cubicBezTo>
                  <a:lnTo>
                    <a:pt x="97604" y="139069"/>
                  </a:lnTo>
                  <a:cubicBezTo>
                    <a:pt x="124089" y="75716"/>
                    <a:pt x="177893" y="27865"/>
                    <a:pt x="243882" y="8840"/>
                  </a:cubicBezTo>
                  <a:cubicBezTo>
                    <a:pt x="264403" y="2947"/>
                    <a:pt x="285565" y="0"/>
                    <a:pt x="306663" y="0"/>
                  </a:cubicBezTo>
                  <a:cubicBezTo>
                    <a:pt x="327762" y="0"/>
                    <a:pt x="348925" y="2947"/>
                    <a:pt x="369445" y="8840"/>
                  </a:cubicBezTo>
                  <a:cubicBezTo>
                    <a:pt x="402472" y="18321"/>
                    <a:pt x="432355" y="35040"/>
                    <a:pt x="457366" y="57332"/>
                  </a:cubicBezTo>
                  <a:cubicBezTo>
                    <a:pt x="482376" y="79624"/>
                    <a:pt x="502448" y="107425"/>
                    <a:pt x="515659" y="139069"/>
                  </a:cubicBezTo>
                  <a:lnTo>
                    <a:pt x="550930" y="223497"/>
                  </a:lnTo>
                  <a:cubicBezTo>
                    <a:pt x="554136" y="231184"/>
                    <a:pt x="560228" y="237270"/>
                    <a:pt x="567924" y="240473"/>
                  </a:cubicBezTo>
                  <a:lnTo>
                    <a:pt x="590882" y="250017"/>
                  </a:lnTo>
                  <a:cubicBezTo>
                    <a:pt x="597808" y="252900"/>
                    <a:pt x="603003" y="258665"/>
                    <a:pt x="605183" y="265839"/>
                  </a:cubicBezTo>
                  <a:lnTo>
                    <a:pt x="613263" y="29274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2" name="Forma libre 261">
              <a:extLst>
                <a:ext uri="{FF2B5EF4-FFF2-40B4-BE49-F238E27FC236}">
                  <a16:creationId xmlns:a16="http://schemas.microsoft.com/office/drawing/2014/main" id="{6C28CFFD-CAA6-2864-92E7-DF3A026CE231}"/>
                </a:ext>
              </a:extLst>
            </p:cNvPr>
            <p:cNvSpPr/>
            <p:nvPr/>
          </p:nvSpPr>
          <p:spPr>
            <a:xfrm>
              <a:off x="9849165" y="5079055"/>
              <a:ext cx="324876" cy="45865"/>
            </a:xfrm>
            <a:custGeom>
              <a:avLst/>
              <a:gdLst>
                <a:gd name="connsiteX0" fmla="*/ 301918 w 324876"/>
                <a:gd name="connsiteY0" fmla="*/ 0 h 45865"/>
                <a:gd name="connsiteX1" fmla="*/ 324876 w 324876"/>
                <a:gd name="connsiteY1" fmla="*/ 22933 h 45865"/>
                <a:gd name="connsiteX2" fmla="*/ 324876 w 324876"/>
                <a:gd name="connsiteY2" fmla="*/ 22933 h 45865"/>
                <a:gd name="connsiteX3" fmla="*/ 301918 w 324876"/>
                <a:gd name="connsiteY3" fmla="*/ 45865 h 45865"/>
                <a:gd name="connsiteX4" fmla="*/ 22958 w 324876"/>
                <a:gd name="connsiteY4" fmla="*/ 45865 h 45865"/>
                <a:gd name="connsiteX5" fmla="*/ 0 w 324876"/>
                <a:gd name="connsiteY5" fmla="*/ 22933 h 45865"/>
                <a:gd name="connsiteX6" fmla="*/ 0 w 324876"/>
                <a:gd name="connsiteY6" fmla="*/ 22933 h 45865"/>
                <a:gd name="connsiteX7" fmla="*/ 22958 w 324876"/>
                <a:gd name="connsiteY7" fmla="*/ 0 h 45865"/>
                <a:gd name="connsiteX8" fmla="*/ 301918 w 324876"/>
                <a:gd name="connsiteY8" fmla="*/ 0 h 4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876" h="45865">
                  <a:moveTo>
                    <a:pt x="301918" y="0"/>
                  </a:moveTo>
                  <a:cubicBezTo>
                    <a:pt x="314552" y="0"/>
                    <a:pt x="324876" y="10249"/>
                    <a:pt x="324876" y="22933"/>
                  </a:cubicBezTo>
                  <a:lnTo>
                    <a:pt x="324876" y="22933"/>
                  </a:lnTo>
                  <a:cubicBezTo>
                    <a:pt x="324876" y="35552"/>
                    <a:pt x="314615" y="45865"/>
                    <a:pt x="301918" y="45865"/>
                  </a:cubicBezTo>
                  <a:lnTo>
                    <a:pt x="22958" y="45865"/>
                  </a:lnTo>
                  <a:cubicBezTo>
                    <a:pt x="10325" y="45865"/>
                    <a:pt x="0" y="35616"/>
                    <a:pt x="0" y="22933"/>
                  </a:cubicBezTo>
                  <a:lnTo>
                    <a:pt x="0" y="22933"/>
                  </a:lnTo>
                  <a:cubicBezTo>
                    <a:pt x="0" y="10313"/>
                    <a:pt x="10260" y="0"/>
                    <a:pt x="22958" y="0"/>
                  </a:cubicBezTo>
                  <a:lnTo>
                    <a:pt x="301918" y="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3" name="Forma libre 262">
              <a:extLst>
                <a:ext uri="{FF2B5EF4-FFF2-40B4-BE49-F238E27FC236}">
                  <a16:creationId xmlns:a16="http://schemas.microsoft.com/office/drawing/2014/main" id="{7B04D0B7-152E-A830-9756-2E9524158005}"/>
                </a:ext>
              </a:extLst>
            </p:cNvPr>
            <p:cNvSpPr/>
            <p:nvPr/>
          </p:nvSpPr>
          <p:spPr>
            <a:xfrm>
              <a:off x="9753228" y="5115376"/>
              <a:ext cx="124217" cy="172058"/>
            </a:xfrm>
            <a:custGeom>
              <a:avLst/>
              <a:gdLst>
                <a:gd name="connsiteX0" fmla="*/ 124153 w 124217"/>
                <a:gd name="connsiteY0" fmla="*/ 153162 h 172058"/>
                <a:gd name="connsiteX1" fmla="*/ 122999 w 124217"/>
                <a:gd name="connsiteY1" fmla="*/ 153674 h 172058"/>
                <a:gd name="connsiteX2" fmla="*/ 87728 w 124217"/>
                <a:gd name="connsiteY2" fmla="*/ 171418 h 172058"/>
                <a:gd name="connsiteX3" fmla="*/ 86638 w 124217"/>
                <a:gd name="connsiteY3" fmla="*/ 172059 h 172058"/>
                <a:gd name="connsiteX4" fmla="*/ 0 w 124217"/>
                <a:gd name="connsiteY4" fmla="*/ 0 h 172058"/>
                <a:gd name="connsiteX5" fmla="*/ 18469 w 124217"/>
                <a:gd name="connsiteY5" fmla="*/ 0 h 172058"/>
                <a:gd name="connsiteX6" fmla="*/ 40978 w 124217"/>
                <a:gd name="connsiteY6" fmla="*/ 7751 h 172058"/>
                <a:gd name="connsiteX7" fmla="*/ 57395 w 124217"/>
                <a:gd name="connsiteY7" fmla="*/ 20562 h 172058"/>
                <a:gd name="connsiteX8" fmla="*/ 124217 w 124217"/>
                <a:gd name="connsiteY8" fmla="*/ 153226 h 1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7" h="172058">
                  <a:moveTo>
                    <a:pt x="124153" y="153162"/>
                  </a:moveTo>
                  <a:cubicBezTo>
                    <a:pt x="123768" y="153290"/>
                    <a:pt x="123320" y="153482"/>
                    <a:pt x="122999" y="153674"/>
                  </a:cubicBezTo>
                  <a:lnTo>
                    <a:pt x="87728" y="171418"/>
                  </a:lnTo>
                  <a:cubicBezTo>
                    <a:pt x="87343" y="171610"/>
                    <a:pt x="86959" y="171803"/>
                    <a:pt x="86638" y="172059"/>
                  </a:cubicBezTo>
                  <a:lnTo>
                    <a:pt x="0" y="0"/>
                  </a:lnTo>
                  <a:lnTo>
                    <a:pt x="18469" y="0"/>
                  </a:lnTo>
                  <a:cubicBezTo>
                    <a:pt x="26614" y="0"/>
                    <a:pt x="34565" y="2754"/>
                    <a:pt x="40978" y="7751"/>
                  </a:cubicBezTo>
                  <a:lnTo>
                    <a:pt x="57395" y="20562"/>
                  </a:lnTo>
                  <a:lnTo>
                    <a:pt x="124217" y="15322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4" name="Forma libre 263">
              <a:extLst>
                <a:ext uri="{FF2B5EF4-FFF2-40B4-BE49-F238E27FC236}">
                  <a16:creationId xmlns:a16="http://schemas.microsoft.com/office/drawing/2014/main" id="{AADAED97-1BDF-D657-F731-2FF7D942B8F6}"/>
                </a:ext>
              </a:extLst>
            </p:cNvPr>
            <p:cNvSpPr/>
            <p:nvPr/>
          </p:nvSpPr>
          <p:spPr>
            <a:xfrm>
              <a:off x="9831818" y="5267290"/>
              <a:ext cx="101650" cy="116781"/>
            </a:xfrm>
            <a:custGeom>
              <a:avLst/>
              <a:gdLst>
                <a:gd name="connsiteX0" fmla="*/ 66662 w 101650"/>
                <a:gd name="connsiteY0" fmla="*/ 9126 h 116781"/>
                <a:gd name="connsiteX1" fmla="*/ 99881 w 101650"/>
                <a:gd name="connsiteY1" fmla="*/ 75042 h 116781"/>
                <a:gd name="connsiteX2" fmla="*/ 92506 w 101650"/>
                <a:gd name="connsiteY2" fmla="*/ 97270 h 116781"/>
                <a:gd name="connsiteX3" fmla="*/ 57235 w 101650"/>
                <a:gd name="connsiteY3" fmla="*/ 115014 h 116781"/>
                <a:gd name="connsiteX4" fmla="*/ 34983 w 101650"/>
                <a:gd name="connsiteY4" fmla="*/ 107647 h 116781"/>
                <a:gd name="connsiteX5" fmla="*/ 1764 w 101650"/>
                <a:gd name="connsiteY5" fmla="*/ 41732 h 116781"/>
                <a:gd name="connsiteX6" fmla="*/ 7984 w 101650"/>
                <a:gd name="connsiteY6" fmla="*/ 20144 h 116781"/>
                <a:gd name="connsiteX7" fmla="*/ 9074 w 101650"/>
                <a:gd name="connsiteY7" fmla="*/ 19504 h 116781"/>
                <a:gd name="connsiteX8" fmla="*/ 44345 w 101650"/>
                <a:gd name="connsiteY8" fmla="*/ 1760 h 116781"/>
                <a:gd name="connsiteX9" fmla="*/ 45500 w 101650"/>
                <a:gd name="connsiteY9" fmla="*/ 1247 h 116781"/>
                <a:gd name="connsiteX10" fmla="*/ 66598 w 101650"/>
                <a:gd name="connsiteY10" fmla="*/ 9126 h 1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650" h="116781">
                  <a:moveTo>
                    <a:pt x="66662" y="9126"/>
                  </a:moveTo>
                  <a:lnTo>
                    <a:pt x="99881" y="75042"/>
                  </a:lnTo>
                  <a:cubicBezTo>
                    <a:pt x="103985" y="83177"/>
                    <a:pt x="100715" y="93170"/>
                    <a:pt x="92506" y="97270"/>
                  </a:cubicBezTo>
                  <a:lnTo>
                    <a:pt x="57235" y="115014"/>
                  </a:lnTo>
                  <a:cubicBezTo>
                    <a:pt x="49091" y="119114"/>
                    <a:pt x="39087" y="115847"/>
                    <a:pt x="34983" y="107647"/>
                  </a:cubicBezTo>
                  <a:lnTo>
                    <a:pt x="1764" y="41732"/>
                  </a:lnTo>
                  <a:cubicBezTo>
                    <a:pt x="-2148" y="33917"/>
                    <a:pt x="674" y="24564"/>
                    <a:pt x="7984" y="20144"/>
                  </a:cubicBezTo>
                  <a:cubicBezTo>
                    <a:pt x="8369" y="19952"/>
                    <a:pt x="8754" y="19696"/>
                    <a:pt x="9074" y="19504"/>
                  </a:cubicBezTo>
                  <a:lnTo>
                    <a:pt x="44345" y="1760"/>
                  </a:lnTo>
                  <a:cubicBezTo>
                    <a:pt x="44730" y="1568"/>
                    <a:pt x="45115" y="1375"/>
                    <a:pt x="45500" y="1247"/>
                  </a:cubicBezTo>
                  <a:cubicBezTo>
                    <a:pt x="53452" y="-2020"/>
                    <a:pt x="62622" y="1311"/>
                    <a:pt x="66598" y="912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5" name="Forma libre 264">
              <a:extLst>
                <a:ext uri="{FF2B5EF4-FFF2-40B4-BE49-F238E27FC236}">
                  <a16:creationId xmlns:a16="http://schemas.microsoft.com/office/drawing/2014/main" id="{74B3BFBF-86C0-3EBE-73CE-D2D0AF367DB1}"/>
                </a:ext>
              </a:extLst>
            </p:cNvPr>
            <p:cNvSpPr/>
            <p:nvPr/>
          </p:nvSpPr>
          <p:spPr>
            <a:xfrm>
              <a:off x="10146145" y="5115376"/>
              <a:ext cx="124217" cy="172058"/>
            </a:xfrm>
            <a:custGeom>
              <a:avLst/>
              <a:gdLst>
                <a:gd name="connsiteX0" fmla="*/ 124217 w 124217"/>
                <a:gd name="connsiteY0" fmla="*/ 0 h 172058"/>
                <a:gd name="connsiteX1" fmla="*/ 37580 w 124217"/>
                <a:gd name="connsiteY1" fmla="*/ 172059 h 172058"/>
                <a:gd name="connsiteX2" fmla="*/ 36425 w 124217"/>
                <a:gd name="connsiteY2" fmla="*/ 171418 h 172058"/>
                <a:gd name="connsiteX3" fmla="*/ 1155 w 124217"/>
                <a:gd name="connsiteY3" fmla="*/ 153674 h 172058"/>
                <a:gd name="connsiteX4" fmla="*/ 0 w 124217"/>
                <a:gd name="connsiteY4" fmla="*/ 153162 h 172058"/>
                <a:gd name="connsiteX5" fmla="*/ 65796 w 124217"/>
                <a:gd name="connsiteY5" fmla="*/ 22548 h 172058"/>
                <a:gd name="connsiteX6" fmla="*/ 84779 w 124217"/>
                <a:gd name="connsiteY6" fmla="*/ 7751 h 172058"/>
                <a:gd name="connsiteX7" fmla="*/ 107288 w 124217"/>
                <a:gd name="connsiteY7" fmla="*/ 0 h 172058"/>
                <a:gd name="connsiteX8" fmla="*/ 124217 w 124217"/>
                <a:gd name="connsiteY8" fmla="*/ 0 h 1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7" h="172058">
                  <a:moveTo>
                    <a:pt x="124217" y="0"/>
                  </a:moveTo>
                  <a:lnTo>
                    <a:pt x="37580" y="172059"/>
                  </a:lnTo>
                  <a:cubicBezTo>
                    <a:pt x="37195" y="171867"/>
                    <a:pt x="36811" y="171610"/>
                    <a:pt x="36425" y="171418"/>
                  </a:cubicBezTo>
                  <a:lnTo>
                    <a:pt x="1155" y="153674"/>
                  </a:lnTo>
                  <a:cubicBezTo>
                    <a:pt x="770" y="153482"/>
                    <a:pt x="385" y="153290"/>
                    <a:pt x="0" y="153162"/>
                  </a:cubicBezTo>
                  <a:lnTo>
                    <a:pt x="65796" y="22548"/>
                  </a:lnTo>
                  <a:lnTo>
                    <a:pt x="84779" y="7751"/>
                  </a:lnTo>
                  <a:cubicBezTo>
                    <a:pt x="91192" y="2754"/>
                    <a:pt x="99144" y="0"/>
                    <a:pt x="107288" y="0"/>
                  </a:cubicBezTo>
                  <a:lnTo>
                    <a:pt x="124217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66" name="Forma libre 265">
              <a:extLst>
                <a:ext uri="{FF2B5EF4-FFF2-40B4-BE49-F238E27FC236}">
                  <a16:creationId xmlns:a16="http://schemas.microsoft.com/office/drawing/2014/main" id="{F899DD59-30A7-DA0F-B90E-E6C060504A51}"/>
                </a:ext>
              </a:extLst>
            </p:cNvPr>
            <p:cNvSpPr/>
            <p:nvPr/>
          </p:nvSpPr>
          <p:spPr>
            <a:xfrm>
              <a:off x="10090123" y="5267290"/>
              <a:ext cx="101650" cy="116781"/>
            </a:xfrm>
            <a:custGeom>
              <a:avLst/>
              <a:gdLst>
                <a:gd name="connsiteX0" fmla="*/ 34989 w 101650"/>
                <a:gd name="connsiteY0" fmla="*/ 9126 h 116781"/>
                <a:gd name="connsiteX1" fmla="*/ 1770 w 101650"/>
                <a:gd name="connsiteY1" fmla="*/ 75042 h 116781"/>
                <a:gd name="connsiteX2" fmla="*/ 9145 w 101650"/>
                <a:gd name="connsiteY2" fmla="*/ 97270 h 116781"/>
                <a:gd name="connsiteX3" fmla="*/ 44415 w 101650"/>
                <a:gd name="connsiteY3" fmla="*/ 115014 h 116781"/>
                <a:gd name="connsiteX4" fmla="*/ 66668 w 101650"/>
                <a:gd name="connsiteY4" fmla="*/ 107647 h 116781"/>
                <a:gd name="connsiteX5" fmla="*/ 99887 w 101650"/>
                <a:gd name="connsiteY5" fmla="*/ 41732 h 116781"/>
                <a:gd name="connsiteX6" fmla="*/ 93666 w 101650"/>
                <a:gd name="connsiteY6" fmla="*/ 20144 h 116781"/>
                <a:gd name="connsiteX7" fmla="*/ 92576 w 101650"/>
                <a:gd name="connsiteY7" fmla="*/ 19504 h 116781"/>
                <a:gd name="connsiteX8" fmla="*/ 57305 w 101650"/>
                <a:gd name="connsiteY8" fmla="*/ 1760 h 116781"/>
                <a:gd name="connsiteX9" fmla="*/ 56151 w 101650"/>
                <a:gd name="connsiteY9" fmla="*/ 1247 h 116781"/>
                <a:gd name="connsiteX10" fmla="*/ 35053 w 101650"/>
                <a:gd name="connsiteY10" fmla="*/ 9126 h 1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650" h="116781">
                  <a:moveTo>
                    <a:pt x="34989" y="9126"/>
                  </a:moveTo>
                  <a:lnTo>
                    <a:pt x="1770" y="75042"/>
                  </a:lnTo>
                  <a:cubicBezTo>
                    <a:pt x="-2335" y="83177"/>
                    <a:pt x="936" y="93170"/>
                    <a:pt x="9145" y="97270"/>
                  </a:cubicBezTo>
                  <a:lnTo>
                    <a:pt x="44415" y="115014"/>
                  </a:lnTo>
                  <a:cubicBezTo>
                    <a:pt x="52560" y="119114"/>
                    <a:pt x="62564" y="115847"/>
                    <a:pt x="66668" y="107647"/>
                  </a:cubicBezTo>
                  <a:lnTo>
                    <a:pt x="99887" y="41732"/>
                  </a:lnTo>
                  <a:cubicBezTo>
                    <a:pt x="103799" y="33917"/>
                    <a:pt x="100977" y="24564"/>
                    <a:pt x="93666" y="20144"/>
                  </a:cubicBezTo>
                  <a:cubicBezTo>
                    <a:pt x="93281" y="19952"/>
                    <a:pt x="92896" y="19696"/>
                    <a:pt x="92576" y="19504"/>
                  </a:cubicBezTo>
                  <a:lnTo>
                    <a:pt x="57305" y="1760"/>
                  </a:lnTo>
                  <a:cubicBezTo>
                    <a:pt x="56920" y="1568"/>
                    <a:pt x="56536" y="1375"/>
                    <a:pt x="56151" y="1247"/>
                  </a:cubicBezTo>
                  <a:cubicBezTo>
                    <a:pt x="48199" y="-2020"/>
                    <a:pt x="39029" y="1311"/>
                    <a:pt x="35053" y="912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67" name="Gráfico 165">
            <a:extLst>
              <a:ext uri="{FF2B5EF4-FFF2-40B4-BE49-F238E27FC236}">
                <a16:creationId xmlns:a16="http://schemas.microsoft.com/office/drawing/2014/main" id="{3CEECD82-04D6-54FA-E01E-C3773B6D5F47}"/>
              </a:ext>
            </a:extLst>
          </p:cNvPr>
          <p:cNvGrpSpPr/>
          <p:nvPr/>
        </p:nvGrpSpPr>
        <p:grpSpPr>
          <a:xfrm>
            <a:off x="8986211" y="7663690"/>
            <a:ext cx="1086265" cy="1027833"/>
            <a:chOff x="6546216" y="5647121"/>
            <a:chExt cx="566641" cy="536160"/>
          </a:xfrm>
          <a:noFill/>
        </p:grpSpPr>
        <p:grpSp>
          <p:nvGrpSpPr>
            <p:cNvPr id="268" name="Gráfico 165">
              <a:extLst>
                <a:ext uri="{FF2B5EF4-FFF2-40B4-BE49-F238E27FC236}">
                  <a16:creationId xmlns:a16="http://schemas.microsoft.com/office/drawing/2014/main" id="{4868E1F9-87A8-66C3-E489-A60DBE3406C7}"/>
                </a:ext>
              </a:extLst>
            </p:cNvPr>
            <p:cNvGrpSpPr/>
            <p:nvPr/>
          </p:nvGrpSpPr>
          <p:grpSpPr>
            <a:xfrm>
              <a:off x="6546216" y="5738388"/>
              <a:ext cx="566641" cy="444892"/>
              <a:chOff x="6546216" y="5738388"/>
              <a:chExt cx="566641" cy="444892"/>
            </a:xfrm>
            <a:noFill/>
          </p:grpSpPr>
          <p:sp>
            <p:nvSpPr>
              <p:cNvPr id="269" name="Forma libre 268">
                <a:extLst>
                  <a:ext uri="{FF2B5EF4-FFF2-40B4-BE49-F238E27FC236}">
                    <a16:creationId xmlns:a16="http://schemas.microsoft.com/office/drawing/2014/main" id="{5032F65A-7C6D-CEB4-E529-7DF62DFABC89}"/>
                  </a:ext>
                </a:extLst>
              </p:cNvPr>
              <p:cNvSpPr/>
              <p:nvPr/>
            </p:nvSpPr>
            <p:spPr>
              <a:xfrm>
                <a:off x="6677295" y="5738388"/>
                <a:ext cx="435562" cy="350472"/>
              </a:xfrm>
              <a:custGeom>
                <a:avLst/>
                <a:gdLst>
                  <a:gd name="connsiteX0" fmla="*/ 435498 w 435562"/>
                  <a:gd name="connsiteY0" fmla="*/ 16411 h 350472"/>
                  <a:gd name="connsiteX1" fmla="*/ 424211 w 435562"/>
                  <a:gd name="connsiteY1" fmla="*/ 31977 h 350472"/>
                  <a:gd name="connsiteX2" fmla="*/ 355530 w 435562"/>
                  <a:gd name="connsiteY2" fmla="*/ 54653 h 350472"/>
                  <a:gd name="connsiteX3" fmla="*/ 334559 w 435562"/>
                  <a:gd name="connsiteY3" fmla="*/ 76177 h 350472"/>
                  <a:gd name="connsiteX4" fmla="*/ 284347 w 435562"/>
                  <a:gd name="connsiteY4" fmla="*/ 241638 h 350472"/>
                  <a:gd name="connsiteX5" fmla="*/ 244266 w 435562"/>
                  <a:gd name="connsiteY5" fmla="*/ 281674 h 350472"/>
                  <a:gd name="connsiteX6" fmla="*/ 15904 w 435562"/>
                  <a:gd name="connsiteY6" fmla="*/ 350472 h 350472"/>
                  <a:gd name="connsiteX7" fmla="*/ 0 w 435562"/>
                  <a:gd name="connsiteY7" fmla="*/ 320941 h 350472"/>
                  <a:gd name="connsiteX8" fmla="*/ 234775 w 435562"/>
                  <a:gd name="connsiteY8" fmla="*/ 250222 h 350472"/>
                  <a:gd name="connsiteX9" fmla="*/ 252859 w 435562"/>
                  <a:gd name="connsiteY9" fmla="*/ 232157 h 350472"/>
                  <a:gd name="connsiteX10" fmla="*/ 303072 w 435562"/>
                  <a:gd name="connsiteY10" fmla="*/ 66696 h 350472"/>
                  <a:gd name="connsiteX11" fmla="*/ 345269 w 435562"/>
                  <a:gd name="connsiteY11" fmla="*/ 23522 h 350472"/>
                  <a:gd name="connsiteX12" fmla="*/ 413951 w 435562"/>
                  <a:gd name="connsiteY12" fmla="*/ 845 h 350472"/>
                  <a:gd name="connsiteX13" fmla="*/ 434728 w 435562"/>
                  <a:gd name="connsiteY13" fmla="*/ 11286 h 350472"/>
                  <a:gd name="connsiteX14" fmla="*/ 435562 w 435562"/>
                  <a:gd name="connsiteY14" fmla="*/ 16475 h 350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5562" h="350472">
                    <a:moveTo>
                      <a:pt x="435498" y="16411"/>
                    </a:moveTo>
                    <a:cubicBezTo>
                      <a:pt x="435498" y="23265"/>
                      <a:pt x="431137" y="29735"/>
                      <a:pt x="424211" y="31977"/>
                    </a:cubicBezTo>
                    <a:lnTo>
                      <a:pt x="355530" y="54653"/>
                    </a:lnTo>
                    <a:cubicBezTo>
                      <a:pt x="345461" y="57985"/>
                      <a:pt x="337637" y="65992"/>
                      <a:pt x="334559" y="76177"/>
                    </a:cubicBezTo>
                    <a:lnTo>
                      <a:pt x="284347" y="241638"/>
                    </a:lnTo>
                    <a:cubicBezTo>
                      <a:pt x="278511" y="260919"/>
                      <a:pt x="263505" y="275845"/>
                      <a:pt x="244266" y="281674"/>
                    </a:cubicBezTo>
                    <a:lnTo>
                      <a:pt x="15904" y="350472"/>
                    </a:lnTo>
                    <a:cubicBezTo>
                      <a:pt x="12890" y="339390"/>
                      <a:pt x="7375" y="329333"/>
                      <a:pt x="0" y="320941"/>
                    </a:cubicBezTo>
                    <a:lnTo>
                      <a:pt x="234775" y="250222"/>
                    </a:lnTo>
                    <a:cubicBezTo>
                      <a:pt x="243432" y="247595"/>
                      <a:pt x="250230" y="240805"/>
                      <a:pt x="252859" y="232157"/>
                    </a:cubicBezTo>
                    <a:lnTo>
                      <a:pt x="303072" y="66696"/>
                    </a:lnTo>
                    <a:cubicBezTo>
                      <a:pt x="309228" y="46326"/>
                      <a:pt x="325004" y="30184"/>
                      <a:pt x="345269" y="23522"/>
                    </a:cubicBezTo>
                    <a:lnTo>
                      <a:pt x="413951" y="845"/>
                    </a:lnTo>
                    <a:cubicBezTo>
                      <a:pt x="422608" y="-2037"/>
                      <a:pt x="431907" y="2703"/>
                      <a:pt x="434728" y="11286"/>
                    </a:cubicBezTo>
                    <a:cubicBezTo>
                      <a:pt x="435306" y="13016"/>
                      <a:pt x="435562" y="14746"/>
                      <a:pt x="435562" y="1647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0" name="Forma libre 269">
                <a:extLst>
                  <a:ext uri="{FF2B5EF4-FFF2-40B4-BE49-F238E27FC236}">
                    <a16:creationId xmlns:a16="http://schemas.microsoft.com/office/drawing/2014/main" id="{9A9FA2A1-22E0-C3B5-C484-D0E730923294}"/>
                  </a:ext>
                </a:extLst>
              </p:cNvPr>
              <p:cNvSpPr/>
              <p:nvPr/>
            </p:nvSpPr>
            <p:spPr>
              <a:xfrm>
                <a:off x="6546216" y="6033771"/>
                <a:ext cx="149676" cy="149510"/>
              </a:xfrm>
              <a:custGeom>
                <a:avLst/>
                <a:gdLst>
                  <a:gd name="connsiteX0" fmla="*/ 149676 w 149676"/>
                  <a:gd name="connsiteY0" fmla="*/ 74755 h 149510"/>
                  <a:gd name="connsiteX1" fmla="*/ 74838 w 149676"/>
                  <a:gd name="connsiteY1" fmla="*/ 149511 h 149510"/>
                  <a:gd name="connsiteX2" fmla="*/ 0 w 149676"/>
                  <a:gd name="connsiteY2" fmla="*/ 74755 h 149510"/>
                  <a:gd name="connsiteX3" fmla="*/ 74838 w 149676"/>
                  <a:gd name="connsiteY3" fmla="*/ 0 h 149510"/>
                  <a:gd name="connsiteX4" fmla="*/ 131079 w 149676"/>
                  <a:gd name="connsiteY4" fmla="*/ 25495 h 149510"/>
                  <a:gd name="connsiteX5" fmla="*/ 146983 w 149676"/>
                  <a:gd name="connsiteY5" fmla="*/ 55026 h 149510"/>
                  <a:gd name="connsiteX6" fmla="*/ 149612 w 149676"/>
                  <a:gd name="connsiteY6" fmla="*/ 74691 h 14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76" h="149510">
                    <a:moveTo>
                      <a:pt x="149676" y="74755"/>
                    </a:moveTo>
                    <a:cubicBezTo>
                      <a:pt x="149676" y="116008"/>
                      <a:pt x="116201" y="149511"/>
                      <a:pt x="74838" y="149511"/>
                    </a:cubicBezTo>
                    <a:cubicBezTo>
                      <a:pt x="33475" y="149511"/>
                      <a:pt x="0" y="116073"/>
                      <a:pt x="0" y="74755"/>
                    </a:cubicBezTo>
                    <a:cubicBezTo>
                      <a:pt x="0" y="33438"/>
                      <a:pt x="33475" y="0"/>
                      <a:pt x="74838" y="0"/>
                    </a:cubicBezTo>
                    <a:cubicBezTo>
                      <a:pt x="97283" y="0"/>
                      <a:pt x="117420" y="9865"/>
                      <a:pt x="131079" y="25495"/>
                    </a:cubicBezTo>
                    <a:cubicBezTo>
                      <a:pt x="138454" y="33887"/>
                      <a:pt x="143969" y="43943"/>
                      <a:pt x="146983" y="55026"/>
                    </a:cubicBezTo>
                    <a:cubicBezTo>
                      <a:pt x="148715" y="61303"/>
                      <a:pt x="149612" y="67901"/>
                      <a:pt x="149612" y="74691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1" name="Forma libre 270">
                <a:extLst>
                  <a:ext uri="{FF2B5EF4-FFF2-40B4-BE49-F238E27FC236}">
                    <a16:creationId xmlns:a16="http://schemas.microsoft.com/office/drawing/2014/main" id="{2263A1D1-4B2E-E6AD-D9AC-60E396F08460}"/>
                  </a:ext>
                </a:extLst>
              </p:cNvPr>
              <p:cNvSpPr/>
              <p:nvPr/>
            </p:nvSpPr>
            <p:spPr>
              <a:xfrm>
                <a:off x="6791123" y="6020062"/>
                <a:ext cx="163289" cy="163219"/>
              </a:xfrm>
              <a:custGeom>
                <a:avLst/>
                <a:gdLst>
                  <a:gd name="connsiteX0" fmla="*/ 130438 w 163289"/>
                  <a:gd name="connsiteY0" fmla="*/ 0 h 163219"/>
                  <a:gd name="connsiteX1" fmla="*/ 161989 w 163289"/>
                  <a:gd name="connsiteY1" fmla="*/ 116649 h 163219"/>
                  <a:gd name="connsiteX2" fmla="*/ 126269 w 163289"/>
                  <a:gd name="connsiteY2" fmla="*/ 163219 h 163219"/>
                  <a:gd name="connsiteX3" fmla="*/ 126269 w 163289"/>
                  <a:gd name="connsiteY3" fmla="*/ 163219 h 163219"/>
                  <a:gd name="connsiteX4" fmla="*/ 98566 w 163289"/>
                  <a:gd name="connsiteY4" fmla="*/ 150728 h 163219"/>
                  <a:gd name="connsiteX5" fmla="*/ 0 w 163289"/>
                  <a:gd name="connsiteY5" fmla="*/ 39267 h 16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289" h="163219">
                    <a:moveTo>
                      <a:pt x="130438" y="0"/>
                    </a:moveTo>
                    <a:lnTo>
                      <a:pt x="161989" y="116649"/>
                    </a:lnTo>
                    <a:cubicBezTo>
                      <a:pt x="168338" y="140094"/>
                      <a:pt x="150638" y="163219"/>
                      <a:pt x="126269" y="163219"/>
                    </a:cubicBezTo>
                    <a:lnTo>
                      <a:pt x="126269" y="163219"/>
                    </a:lnTo>
                    <a:cubicBezTo>
                      <a:pt x="115688" y="163219"/>
                      <a:pt x="105556" y="158671"/>
                      <a:pt x="98566" y="150728"/>
                    </a:cubicBezTo>
                    <a:lnTo>
                      <a:pt x="0" y="39267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2" name="Forma libre 271">
                <a:extLst>
                  <a:ext uri="{FF2B5EF4-FFF2-40B4-BE49-F238E27FC236}">
                    <a16:creationId xmlns:a16="http://schemas.microsoft.com/office/drawing/2014/main" id="{F8AECB6F-FAED-E402-FB70-3BCBC9DB38FC}"/>
                  </a:ext>
                </a:extLst>
              </p:cNvPr>
              <p:cNvSpPr/>
              <p:nvPr/>
            </p:nvSpPr>
            <p:spPr>
              <a:xfrm>
                <a:off x="6552778" y="5824302"/>
                <a:ext cx="421753" cy="224778"/>
              </a:xfrm>
              <a:custGeom>
                <a:avLst/>
                <a:gdLst>
                  <a:gd name="connsiteX0" fmla="*/ 421753 w 421753"/>
                  <a:gd name="connsiteY0" fmla="*/ 0 h 224778"/>
                  <a:gd name="connsiteX1" fmla="*/ 11073 w 421753"/>
                  <a:gd name="connsiteY1" fmla="*/ 0 h 224778"/>
                  <a:gd name="connsiteX2" fmla="*/ 1133 w 421753"/>
                  <a:gd name="connsiteY2" fmla="*/ 15822 h 224778"/>
                  <a:gd name="connsiteX3" fmla="*/ 42753 w 421753"/>
                  <a:gd name="connsiteY3" fmla="*/ 101852 h 224778"/>
                  <a:gd name="connsiteX4" fmla="*/ 79178 w 421753"/>
                  <a:gd name="connsiteY4" fmla="*/ 151176 h 224778"/>
                  <a:gd name="connsiteX5" fmla="*/ 158313 w 421753"/>
                  <a:gd name="connsiteY5" fmla="*/ 224778 h 22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753" h="224778">
                    <a:moveTo>
                      <a:pt x="421753" y="0"/>
                    </a:moveTo>
                    <a:lnTo>
                      <a:pt x="11073" y="0"/>
                    </a:lnTo>
                    <a:cubicBezTo>
                      <a:pt x="2929" y="0"/>
                      <a:pt x="-2458" y="8520"/>
                      <a:pt x="1133" y="15822"/>
                    </a:cubicBezTo>
                    <a:lnTo>
                      <a:pt x="42753" y="101852"/>
                    </a:lnTo>
                    <a:cubicBezTo>
                      <a:pt x="51731" y="120429"/>
                      <a:pt x="64108" y="137148"/>
                      <a:pt x="79178" y="151176"/>
                    </a:cubicBezTo>
                    <a:lnTo>
                      <a:pt x="158313" y="224778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73" name="Forma libre 272">
              <a:extLst>
                <a:ext uri="{FF2B5EF4-FFF2-40B4-BE49-F238E27FC236}">
                  <a16:creationId xmlns:a16="http://schemas.microsoft.com/office/drawing/2014/main" id="{C2047210-3F08-3A5F-D6EA-165316272218}"/>
                </a:ext>
              </a:extLst>
            </p:cNvPr>
            <p:cNvSpPr/>
            <p:nvPr/>
          </p:nvSpPr>
          <p:spPr>
            <a:xfrm>
              <a:off x="6565839" y="5647121"/>
              <a:ext cx="392980" cy="154248"/>
            </a:xfrm>
            <a:custGeom>
              <a:avLst/>
              <a:gdLst>
                <a:gd name="connsiteX0" fmla="*/ 0 w 392980"/>
                <a:gd name="connsiteY0" fmla="*/ 154248 h 154248"/>
                <a:gd name="connsiteX1" fmla="*/ 51816 w 392980"/>
                <a:gd name="connsiteY1" fmla="*/ 82311 h 154248"/>
                <a:gd name="connsiteX2" fmla="*/ 122935 w 392980"/>
                <a:gd name="connsiteY2" fmla="*/ 57265 h 154248"/>
                <a:gd name="connsiteX3" fmla="*/ 122935 w 392980"/>
                <a:gd name="connsiteY3" fmla="*/ 57265 h 154248"/>
                <a:gd name="connsiteX4" fmla="*/ 186486 w 392980"/>
                <a:gd name="connsiteY4" fmla="*/ 36830 h 154248"/>
                <a:gd name="connsiteX5" fmla="*/ 188538 w 392980"/>
                <a:gd name="connsiteY5" fmla="*/ 34268 h 154248"/>
                <a:gd name="connsiteX6" fmla="*/ 288451 w 392980"/>
                <a:gd name="connsiteY6" fmla="*/ 4353 h 154248"/>
                <a:gd name="connsiteX7" fmla="*/ 288451 w 392980"/>
                <a:gd name="connsiteY7" fmla="*/ 4353 h 154248"/>
                <a:gd name="connsiteX8" fmla="*/ 341165 w 392980"/>
                <a:gd name="connsiteY8" fmla="*/ 47528 h 154248"/>
                <a:gd name="connsiteX9" fmla="*/ 392981 w 392980"/>
                <a:gd name="connsiteY9" fmla="*/ 140860 h 15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980" h="154248">
                  <a:moveTo>
                    <a:pt x="0" y="154248"/>
                  </a:moveTo>
                  <a:lnTo>
                    <a:pt x="51816" y="82311"/>
                  </a:lnTo>
                  <a:cubicBezTo>
                    <a:pt x="67912" y="59955"/>
                    <a:pt x="96321" y="49962"/>
                    <a:pt x="122935" y="57265"/>
                  </a:cubicBezTo>
                  <a:lnTo>
                    <a:pt x="122935" y="57265"/>
                  </a:lnTo>
                  <a:cubicBezTo>
                    <a:pt x="146278" y="63671"/>
                    <a:pt x="171224" y="55663"/>
                    <a:pt x="186486" y="36830"/>
                  </a:cubicBezTo>
                  <a:lnTo>
                    <a:pt x="188538" y="34268"/>
                  </a:lnTo>
                  <a:cubicBezTo>
                    <a:pt x="212459" y="4673"/>
                    <a:pt x="252154" y="-7177"/>
                    <a:pt x="288451" y="4353"/>
                  </a:cubicBezTo>
                  <a:lnTo>
                    <a:pt x="288451" y="4353"/>
                  </a:lnTo>
                  <a:cubicBezTo>
                    <a:pt x="310896" y="11528"/>
                    <a:pt x="329750" y="26901"/>
                    <a:pt x="341165" y="47528"/>
                  </a:cubicBezTo>
                  <a:lnTo>
                    <a:pt x="392981" y="14086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74" name="Gráfico 165">
            <a:extLst>
              <a:ext uri="{FF2B5EF4-FFF2-40B4-BE49-F238E27FC236}">
                <a16:creationId xmlns:a16="http://schemas.microsoft.com/office/drawing/2014/main" id="{690BF133-B9BD-C165-AC97-611C39597C7E}"/>
              </a:ext>
            </a:extLst>
          </p:cNvPr>
          <p:cNvGrpSpPr/>
          <p:nvPr/>
        </p:nvGrpSpPr>
        <p:grpSpPr>
          <a:xfrm>
            <a:off x="9041033" y="6074274"/>
            <a:ext cx="1004081" cy="1117262"/>
            <a:chOff x="6574813" y="4818016"/>
            <a:chExt cx="523770" cy="582810"/>
          </a:xfrm>
          <a:noFill/>
        </p:grpSpPr>
        <p:sp>
          <p:nvSpPr>
            <p:cNvPr id="275" name="Forma libre 274">
              <a:extLst>
                <a:ext uri="{FF2B5EF4-FFF2-40B4-BE49-F238E27FC236}">
                  <a16:creationId xmlns:a16="http://schemas.microsoft.com/office/drawing/2014/main" id="{03351415-C9CD-06D0-6657-51EDFF3E005D}"/>
                </a:ext>
              </a:extLst>
            </p:cNvPr>
            <p:cNvSpPr/>
            <p:nvPr/>
          </p:nvSpPr>
          <p:spPr>
            <a:xfrm>
              <a:off x="6834653" y="5136901"/>
              <a:ext cx="153489" cy="142569"/>
            </a:xfrm>
            <a:custGeom>
              <a:avLst/>
              <a:gdLst>
                <a:gd name="connsiteX0" fmla="*/ 150331 w 153489"/>
                <a:gd name="connsiteY0" fmla="*/ 45927 h 142569"/>
                <a:gd name="connsiteX1" fmla="*/ 120127 w 153489"/>
                <a:gd name="connsiteY1" fmla="*/ 6211 h 142569"/>
                <a:gd name="connsiteX2" fmla="*/ 103774 w 153489"/>
                <a:gd name="connsiteY2" fmla="*/ 446 h 142569"/>
                <a:gd name="connsiteX3" fmla="*/ 11877 w 153489"/>
                <a:gd name="connsiteY3" fmla="*/ 23379 h 142569"/>
                <a:gd name="connsiteX4" fmla="*/ 78 w 153489"/>
                <a:gd name="connsiteY4" fmla="*/ 40162 h 142569"/>
                <a:gd name="connsiteX5" fmla="*/ 5849 w 153489"/>
                <a:gd name="connsiteY5" fmla="*/ 98262 h 142569"/>
                <a:gd name="connsiteX6" fmla="*/ 14571 w 153489"/>
                <a:gd name="connsiteY6" fmla="*/ 110817 h 142569"/>
                <a:gd name="connsiteX7" fmla="*/ 76455 w 153489"/>
                <a:gd name="connsiteY7" fmla="*/ 140989 h 142569"/>
                <a:gd name="connsiteX8" fmla="*/ 95822 w 153489"/>
                <a:gd name="connsiteY8" fmla="*/ 136376 h 142569"/>
                <a:gd name="connsiteX9" fmla="*/ 150267 w 153489"/>
                <a:gd name="connsiteY9" fmla="*/ 64952 h 142569"/>
                <a:gd name="connsiteX10" fmla="*/ 150267 w 153489"/>
                <a:gd name="connsiteY10" fmla="*/ 45991 h 14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489" h="142569">
                  <a:moveTo>
                    <a:pt x="150331" y="45927"/>
                  </a:moveTo>
                  <a:lnTo>
                    <a:pt x="120127" y="6211"/>
                  </a:lnTo>
                  <a:cubicBezTo>
                    <a:pt x="116343" y="1215"/>
                    <a:pt x="109930" y="-1027"/>
                    <a:pt x="103774" y="446"/>
                  </a:cubicBezTo>
                  <a:lnTo>
                    <a:pt x="11877" y="23379"/>
                  </a:lnTo>
                  <a:cubicBezTo>
                    <a:pt x="4310" y="25236"/>
                    <a:pt x="-692" y="32411"/>
                    <a:pt x="78" y="40162"/>
                  </a:cubicBezTo>
                  <a:lnTo>
                    <a:pt x="5849" y="98262"/>
                  </a:lnTo>
                  <a:cubicBezTo>
                    <a:pt x="6362" y="103707"/>
                    <a:pt x="9697" y="108447"/>
                    <a:pt x="14571" y="110817"/>
                  </a:cubicBezTo>
                  <a:lnTo>
                    <a:pt x="76455" y="140989"/>
                  </a:lnTo>
                  <a:cubicBezTo>
                    <a:pt x="83188" y="144256"/>
                    <a:pt x="91333" y="142334"/>
                    <a:pt x="95822" y="136376"/>
                  </a:cubicBezTo>
                  <a:lnTo>
                    <a:pt x="150267" y="64952"/>
                  </a:lnTo>
                  <a:cubicBezTo>
                    <a:pt x="154564" y="59315"/>
                    <a:pt x="154564" y="51564"/>
                    <a:pt x="150267" y="4599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6" name="Forma libre 275">
              <a:extLst>
                <a:ext uri="{FF2B5EF4-FFF2-40B4-BE49-F238E27FC236}">
                  <a16:creationId xmlns:a16="http://schemas.microsoft.com/office/drawing/2014/main" id="{DC8F46C6-08A4-CDCF-4A09-CD845046D4E5}"/>
                </a:ext>
              </a:extLst>
            </p:cNvPr>
            <p:cNvSpPr/>
            <p:nvPr/>
          </p:nvSpPr>
          <p:spPr>
            <a:xfrm>
              <a:off x="6635784" y="5058547"/>
              <a:ext cx="138443" cy="152064"/>
            </a:xfrm>
            <a:custGeom>
              <a:avLst/>
              <a:gdLst>
                <a:gd name="connsiteX0" fmla="*/ 86978 w 138443"/>
                <a:gd name="connsiteY0" fmla="*/ 150033 h 152064"/>
                <a:gd name="connsiteX1" fmla="*/ 130457 w 138443"/>
                <a:gd name="connsiteY1" fmla="*/ 125499 h 152064"/>
                <a:gd name="connsiteX2" fmla="*/ 138345 w 138443"/>
                <a:gd name="connsiteY2" fmla="*/ 110125 h 152064"/>
                <a:gd name="connsiteX3" fmla="*/ 127956 w 138443"/>
                <a:gd name="connsiteY3" fmla="*/ 16088 h 152064"/>
                <a:gd name="connsiteX4" fmla="*/ 112886 w 138443"/>
                <a:gd name="connsiteY4" fmla="*/ 2124 h 152064"/>
                <a:gd name="connsiteX5" fmla="*/ 54529 w 138443"/>
                <a:gd name="connsiteY5" fmla="*/ 10 h 152064"/>
                <a:gd name="connsiteX6" fmla="*/ 40869 w 138443"/>
                <a:gd name="connsiteY6" fmla="*/ 6992 h 152064"/>
                <a:gd name="connsiteX7" fmla="*/ 2649 w 138443"/>
                <a:gd name="connsiteY7" fmla="*/ 64196 h 152064"/>
                <a:gd name="connsiteX8" fmla="*/ 4572 w 138443"/>
                <a:gd name="connsiteY8" fmla="*/ 83989 h 152064"/>
                <a:gd name="connsiteX9" fmla="*/ 68124 w 138443"/>
                <a:gd name="connsiteY9" fmla="*/ 147471 h 152064"/>
                <a:gd name="connsiteX10" fmla="*/ 86978 w 138443"/>
                <a:gd name="connsiteY10" fmla="*/ 150033 h 15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443" h="152064">
                  <a:moveTo>
                    <a:pt x="86978" y="150033"/>
                  </a:moveTo>
                  <a:lnTo>
                    <a:pt x="130457" y="125499"/>
                  </a:lnTo>
                  <a:cubicBezTo>
                    <a:pt x="135908" y="122424"/>
                    <a:pt x="139050" y="116338"/>
                    <a:pt x="138345" y="110125"/>
                  </a:cubicBezTo>
                  <a:lnTo>
                    <a:pt x="127956" y="16088"/>
                  </a:lnTo>
                  <a:cubicBezTo>
                    <a:pt x="127122" y="8337"/>
                    <a:pt x="120709" y="2444"/>
                    <a:pt x="112886" y="2124"/>
                  </a:cubicBezTo>
                  <a:lnTo>
                    <a:pt x="54529" y="10"/>
                  </a:lnTo>
                  <a:cubicBezTo>
                    <a:pt x="49078" y="-182"/>
                    <a:pt x="43948" y="2444"/>
                    <a:pt x="40869" y="6992"/>
                  </a:cubicBezTo>
                  <a:lnTo>
                    <a:pt x="2649" y="64196"/>
                  </a:lnTo>
                  <a:cubicBezTo>
                    <a:pt x="-1520" y="70409"/>
                    <a:pt x="-686" y="78737"/>
                    <a:pt x="4572" y="83989"/>
                  </a:cubicBezTo>
                  <a:lnTo>
                    <a:pt x="68124" y="147471"/>
                  </a:lnTo>
                  <a:cubicBezTo>
                    <a:pt x="73126" y="152467"/>
                    <a:pt x="80822" y="153492"/>
                    <a:pt x="86978" y="15003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7" name="Forma libre 276">
              <a:extLst>
                <a:ext uri="{FF2B5EF4-FFF2-40B4-BE49-F238E27FC236}">
                  <a16:creationId xmlns:a16="http://schemas.microsoft.com/office/drawing/2014/main" id="{F81DCE7A-F6AE-4F16-14C1-BE8474FEE760}"/>
                </a:ext>
              </a:extLst>
            </p:cNvPr>
            <p:cNvSpPr/>
            <p:nvPr/>
          </p:nvSpPr>
          <p:spPr>
            <a:xfrm>
              <a:off x="6812477" y="4934881"/>
              <a:ext cx="145018" cy="154451"/>
            </a:xfrm>
            <a:custGeom>
              <a:avLst/>
              <a:gdLst>
                <a:gd name="connsiteX0" fmla="*/ 105172 w 145018"/>
                <a:gd name="connsiteY0" fmla="*/ 149811 h 154451"/>
                <a:gd name="connsiteX1" fmla="*/ 140443 w 145018"/>
                <a:gd name="connsiteY1" fmla="*/ 114515 h 154451"/>
                <a:gd name="connsiteX2" fmla="*/ 143906 w 145018"/>
                <a:gd name="connsiteY2" fmla="*/ 97604 h 154451"/>
                <a:gd name="connsiteX3" fmla="*/ 108507 w 145018"/>
                <a:gd name="connsiteY3" fmla="*/ 9845 h 154451"/>
                <a:gd name="connsiteX4" fmla="*/ 90230 w 145018"/>
                <a:gd name="connsiteY4" fmla="*/ 428 h 154451"/>
                <a:gd name="connsiteX5" fmla="*/ 33412 w 145018"/>
                <a:gd name="connsiteY5" fmla="*/ 14073 h 154451"/>
                <a:gd name="connsiteX6" fmla="*/ 22189 w 145018"/>
                <a:gd name="connsiteY6" fmla="*/ 24450 h 154451"/>
                <a:gd name="connsiteX7" fmla="*/ 770 w 145018"/>
                <a:gd name="connsiteY7" fmla="*/ 89853 h 154451"/>
                <a:gd name="connsiteX8" fmla="*/ 8017 w 145018"/>
                <a:gd name="connsiteY8" fmla="*/ 108430 h 154451"/>
                <a:gd name="connsiteX9" fmla="*/ 86318 w 145018"/>
                <a:gd name="connsiteY9" fmla="*/ 152437 h 154451"/>
                <a:gd name="connsiteX10" fmla="*/ 105172 w 145018"/>
                <a:gd name="connsiteY10" fmla="*/ 149875 h 15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18" h="154451">
                  <a:moveTo>
                    <a:pt x="105172" y="149811"/>
                  </a:moveTo>
                  <a:lnTo>
                    <a:pt x="140443" y="114515"/>
                  </a:lnTo>
                  <a:cubicBezTo>
                    <a:pt x="144868" y="110095"/>
                    <a:pt x="146215" y="103433"/>
                    <a:pt x="143906" y="97604"/>
                  </a:cubicBezTo>
                  <a:lnTo>
                    <a:pt x="108507" y="9845"/>
                  </a:lnTo>
                  <a:cubicBezTo>
                    <a:pt x="105621" y="2606"/>
                    <a:pt x="97861" y="-1365"/>
                    <a:pt x="90230" y="428"/>
                  </a:cubicBezTo>
                  <a:lnTo>
                    <a:pt x="33412" y="14073"/>
                  </a:lnTo>
                  <a:cubicBezTo>
                    <a:pt x="28089" y="15354"/>
                    <a:pt x="23857" y="19261"/>
                    <a:pt x="22189" y="24450"/>
                  </a:cubicBezTo>
                  <a:lnTo>
                    <a:pt x="770" y="89853"/>
                  </a:lnTo>
                  <a:cubicBezTo>
                    <a:pt x="-1538" y="96963"/>
                    <a:pt x="1476" y="104714"/>
                    <a:pt x="8017" y="108430"/>
                  </a:cubicBezTo>
                  <a:lnTo>
                    <a:pt x="86318" y="152437"/>
                  </a:lnTo>
                  <a:cubicBezTo>
                    <a:pt x="92475" y="155897"/>
                    <a:pt x="100170" y="154808"/>
                    <a:pt x="105172" y="14987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8" name="Forma libre 277">
              <a:extLst>
                <a:ext uri="{FF2B5EF4-FFF2-40B4-BE49-F238E27FC236}">
                  <a16:creationId xmlns:a16="http://schemas.microsoft.com/office/drawing/2014/main" id="{24B2AF74-6E87-8876-BF2F-AF9FC8F9433C}"/>
                </a:ext>
              </a:extLst>
            </p:cNvPr>
            <p:cNvSpPr/>
            <p:nvPr/>
          </p:nvSpPr>
          <p:spPr>
            <a:xfrm>
              <a:off x="6679901" y="4906131"/>
              <a:ext cx="95297" cy="100573"/>
            </a:xfrm>
            <a:custGeom>
              <a:avLst/>
              <a:gdLst>
                <a:gd name="connsiteX0" fmla="*/ 17081 w 95297"/>
                <a:gd name="connsiteY0" fmla="*/ 95798 h 100573"/>
                <a:gd name="connsiteX1" fmla="*/ 50364 w 95297"/>
                <a:gd name="connsiteY1" fmla="*/ 100475 h 100573"/>
                <a:gd name="connsiteX2" fmla="*/ 60881 w 95297"/>
                <a:gd name="connsiteY2" fmla="*/ 95478 h 100573"/>
                <a:gd name="connsiteX3" fmla="*/ 93779 w 95297"/>
                <a:gd name="connsiteY3" fmla="*/ 40965 h 100573"/>
                <a:gd name="connsiteX4" fmla="*/ 91471 w 95297"/>
                <a:gd name="connsiteY4" fmla="*/ 27385 h 100573"/>
                <a:gd name="connsiteX5" fmla="*/ 61138 w 95297"/>
                <a:gd name="connsiteY5" fmla="*/ 2402 h 100573"/>
                <a:gd name="connsiteX6" fmla="*/ 51005 w 95297"/>
                <a:gd name="connsiteY6" fmla="*/ 545 h 100573"/>
                <a:gd name="connsiteX7" fmla="*/ 7141 w 95297"/>
                <a:gd name="connsiteY7" fmla="*/ 15470 h 100573"/>
                <a:gd name="connsiteX8" fmla="*/ 87 w 95297"/>
                <a:gd name="connsiteY8" fmla="*/ 26872 h 100573"/>
                <a:gd name="connsiteX9" fmla="*/ 8103 w 95297"/>
                <a:gd name="connsiteY9" fmla="*/ 86766 h 100573"/>
                <a:gd name="connsiteX10" fmla="*/ 17145 w 95297"/>
                <a:gd name="connsiteY10" fmla="*/ 95798 h 10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297" h="100573">
                  <a:moveTo>
                    <a:pt x="17081" y="95798"/>
                  </a:moveTo>
                  <a:lnTo>
                    <a:pt x="50364" y="100475"/>
                  </a:lnTo>
                  <a:cubicBezTo>
                    <a:pt x="54532" y="101051"/>
                    <a:pt x="58701" y="99065"/>
                    <a:pt x="60881" y="95478"/>
                  </a:cubicBezTo>
                  <a:lnTo>
                    <a:pt x="93779" y="40965"/>
                  </a:lnTo>
                  <a:cubicBezTo>
                    <a:pt x="96473" y="36481"/>
                    <a:pt x="95511" y="30716"/>
                    <a:pt x="91471" y="27385"/>
                  </a:cubicBezTo>
                  <a:lnTo>
                    <a:pt x="61138" y="2402"/>
                  </a:lnTo>
                  <a:cubicBezTo>
                    <a:pt x="58316" y="96"/>
                    <a:pt x="54468" y="-608"/>
                    <a:pt x="51005" y="545"/>
                  </a:cubicBezTo>
                  <a:lnTo>
                    <a:pt x="7141" y="15470"/>
                  </a:lnTo>
                  <a:cubicBezTo>
                    <a:pt x="2396" y="17072"/>
                    <a:pt x="-554" y="21876"/>
                    <a:pt x="87" y="26872"/>
                  </a:cubicBezTo>
                  <a:lnTo>
                    <a:pt x="8103" y="86766"/>
                  </a:lnTo>
                  <a:cubicBezTo>
                    <a:pt x="8744" y="91443"/>
                    <a:pt x="12400" y="95158"/>
                    <a:pt x="17145" y="9579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79" name="Forma libre 278">
              <a:extLst>
                <a:ext uri="{FF2B5EF4-FFF2-40B4-BE49-F238E27FC236}">
                  <a16:creationId xmlns:a16="http://schemas.microsoft.com/office/drawing/2014/main" id="{1EA11DBB-FB53-6417-972D-1B0E96890774}"/>
                </a:ext>
              </a:extLst>
            </p:cNvPr>
            <p:cNvSpPr/>
            <p:nvPr/>
          </p:nvSpPr>
          <p:spPr>
            <a:xfrm>
              <a:off x="6998062" y="5040528"/>
              <a:ext cx="100522" cy="95843"/>
            </a:xfrm>
            <a:custGeom>
              <a:avLst/>
              <a:gdLst>
                <a:gd name="connsiteX0" fmla="*/ 1159 w 100522"/>
                <a:gd name="connsiteY0" fmla="*/ 24370 h 95843"/>
                <a:gd name="connsiteX1" fmla="*/ 5 w 100522"/>
                <a:gd name="connsiteY1" fmla="*/ 57936 h 95843"/>
                <a:gd name="connsiteX2" fmla="*/ 6097 w 100522"/>
                <a:gd name="connsiteY2" fmla="*/ 67865 h 95843"/>
                <a:gd name="connsiteX3" fmla="*/ 63813 w 100522"/>
                <a:gd name="connsiteY3" fmla="*/ 94834 h 95843"/>
                <a:gd name="connsiteX4" fmla="*/ 77088 w 100522"/>
                <a:gd name="connsiteY4" fmla="*/ 91118 h 95843"/>
                <a:gd name="connsiteX5" fmla="*/ 98763 w 100522"/>
                <a:gd name="connsiteY5" fmla="*/ 58385 h 95843"/>
                <a:gd name="connsiteX6" fmla="*/ 99533 w 100522"/>
                <a:gd name="connsiteY6" fmla="*/ 48135 h 95843"/>
                <a:gd name="connsiteX7" fmla="*/ 80038 w 100522"/>
                <a:gd name="connsiteY7" fmla="*/ 6114 h 95843"/>
                <a:gd name="connsiteX8" fmla="*/ 67982 w 100522"/>
                <a:gd name="connsiteY8" fmla="*/ 284 h 95843"/>
                <a:gd name="connsiteX9" fmla="*/ 9175 w 100522"/>
                <a:gd name="connsiteY9" fmla="*/ 14505 h 95843"/>
                <a:gd name="connsiteX10" fmla="*/ 1095 w 100522"/>
                <a:gd name="connsiteY10" fmla="*/ 24434 h 9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522" h="95843">
                  <a:moveTo>
                    <a:pt x="1159" y="24370"/>
                  </a:moveTo>
                  <a:lnTo>
                    <a:pt x="5" y="57936"/>
                  </a:lnTo>
                  <a:cubicBezTo>
                    <a:pt x="-123" y="62164"/>
                    <a:pt x="2250" y="66072"/>
                    <a:pt x="6097" y="67865"/>
                  </a:cubicBezTo>
                  <a:lnTo>
                    <a:pt x="63813" y="94834"/>
                  </a:lnTo>
                  <a:cubicBezTo>
                    <a:pt x="68559" y="97076"/>
                    <a:pt x="74202" y="95474"/>
                    <a:pt x="77088" y="91118"/>
                  </a:cubicBezTo>
                  <a:lnTo>
                    <a:pt x="98763" y="58385"/>
                  </a:lnTo>
                  <a:cubicBezTo>
                    <a:pt x="100815" y="55310"/>
                    <a:pt x="101072" y="51467"/>
                    <a:pt x="99533" y="48135"/>
                  </a:cubicBezTo>
                  <a:lnTo>
                    <a:pt x="80038" y="6114"/>
                  </a:lnTo>
                  <a:cubicBezTo>
                    <a:pt x="77921" y="1566"/>
                    <a:pt x="72855" y="-869"/>
                    <a:pt x="67982" y="284"/>
                  </a:cubicBezTo>
                  <a:lnTo>
                    <a:pt x="9175" y="14505"/>
                  </a:lnTo>
                  <a:cubicBezTo>
                    <a:pt x="4558" y="15594"/>
                    <a:pt x="1288" y="19694"/>
                    <a:pt x="1095" y="2443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0" name="Forma libre 279">
              <a:extLst>
                <a:ext uri="{FF2B5EF4-FFF2-40B4-BE49-F238E27FC236}">
                  <a16:creationId xmlns:a16="http://schemas.microsoft.com/office/drawing/2014/main" id="{97FB0811-67FA-0912-7FBA-D05B78672868}"/>
                </a:ext>
              </a:extLst>
            </p:cNvPr>
            <p:cNvSpPr/>
            <p:nvPr/>
          </p:nvSpPr>
          <p:spPr>
            <a:xfrm>
              <a:off x="6709882" y="5254161"/>
              <a:ext cx="103826" cy="94053"/>
            </a:xfrm>
            <a:custGeom>
              <a:avLst/>
              <a:gdLst>
                <a:gd name="connsiteX0" fmla="*/ 311 w 103826"/>
                <a:gd name="connsiteY0" fmla="*/ 41025 h 94053"/>
                <a:gd name="connsiteX1" fmla="*/ 7494 w 103826"/>
                <a:gd name="connsiteY1" fmla="*/ 73822 h 94053"/>
                <a:gd name="connsiteX2" fmla="*/ 15830 w 103826"/>
                <a:gd name="connsiteY2" fmla="*/ 81958 h 94053"/>
                <a:gd name="connsiteX3" fmla="*/ 78420 w 103826"/>
                <a:gd name="connsiteY3" fmla="*/ 93873 h 94053"/>
                <a:gd name="connsiteX4" fmla="*/ 90348 w 103826"/>
                <a:gd name="connsiteY4" fmla="*/ 86954 h 94053"/>
                <a:gd name="connsiteX5" fmla="*/ 103238 w 103826"/>
                <a:gd name="connsiteY5" fmla="*/ 49865 h 94053"/>
                <a:gd name="connsiteX6" fmla="*/ 101442 w 103826"/>
                <a:gd name="connsiteY6" fmla="*/ 39744 h 94053"/>
                <a:gd name="connsiteX7" fmla="*/ 72199 w 103826"/>
                <a:gd name="connsiteY7" fmla="*/ 3871 h 94053"/>
                <a:gd name="connsiteX8" fmla="*/ 59053 w 103826"/>
                <a:gd name="connsiteY8" fmla="*/ 1245 h 94053"/>
                <a:gd name="connsiteX9" fmla="*/ 5634 w 103826"/>
                <a:gd name="connsiteY9" fmla="*/ 29559 h 94053"/>
                <a:gd name="connsiteX10" fmla="*/ 247 w 103826"/>
                <a:gd name="connsiteY10" fmla="*/ 41153 h 9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26" h="94053">
                  <a:moveTo>
                    <a:pt x="311" y="41025"/>
                  </a:moveTo>
                  <a:lnTo>
                    <a:pt x="7494" y="73822"/>
                  </a:lnTo>
                  <a:cubicBezTo>
                    <a:pt x="8391" y="77922"/>
                    <a:pt x="11662" y="81125"/>
                    <a:pt x="15830" y="81958"/>
                  </a:cubicBezTo>
                  <a:lnTo>
                    <a:pt x="78420" y="93873"/>
                  </a:lnTo>
                  <a:cubicBezTo>
                    <a:pt x="83550" y="94833"/>
                    <a:pt x="88680" y="91887"/>
                    <a:pt x="90348" y="86954"/>
                  </a:cubicBezTo>
                  <a:lnTo>
                    <a:pt x="103238" y="49865"/>
                  </a:lnTo>
                  <a:cubicBezTo>
                    <a:pt x="104456" y="46406"/>
                    <a:pt x="103750" y="42562"/>
                    <a:pt x="101442" y="39744"/>
                  </a:cubicBezTo>
                  <a:lnTo>
                    <a:pt x="72199" y="3871"/>
                  </a:lnTo>
                  <a:cubicBezTo>
                    <a:pt x="68993" y="-36"/>
                    <a:pt x="63542" y="-1125"/>
                    <a:pt x="59053" y="1245"/>
                  </a:cubicBezTo>
                  <a:lnTo>
                    <a:pt x="5634" y="29559"/>
                  </a:lnTo>
                  <a:cubicBezTo>
                    <a:pt x="1465" y="31801"/>
                    <a:pt x="-779" y="36541"/>
                    <a:pt x="247" y="4115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1" name="Forma libre 280">
              <a:extLst>
                <a:ext uri="{FF2B5EF4-FFF2-40B4-BE49-F238E27FC236}">
                  <a16:creationId xmlns:a16="http://schemas.microsoft.com/office/drawing/2014/main" id="{4D9BE75D-D641-58B3-BB9D-94E235D38601}"/>
                </a:ext>
              </a:extLst>
            </p:cNvPr>
            <p:cNvSpPr/>
            <p:nvPr/>
          </p:nvSpPr>
          <p:spPr>
            <a:xfrm>
              <a:off x="6982487" y="5254740"/>
              <a:ext cx="103440" cy="97677"/>
            </a:xfrm>
            <a:custGeom>
              <a:avLst/>
              <a:gdLst>
                <a:gd name="connsiteX0" fmla="*/ 3973 w 103440"/>
                <a:gd name="connsiteY0" fmla="*/ 74652 h 97677"/>
                <a:gd name="connsiteX1" fmla="*/ 30394 w 103440"/>
                <a:gd name="connsiteY1" fmla="*/ 95407 h 97677"/>
                <a:gd name="connsiteX2" fmla="*/ 42001 w 103440"/>
                <a:gd name="connsiteY2" fmla="*/ 96368 h 97677"/>
                <a:gd name="connsiteX3" fmla="*/ 97921 w 103440"/>
                <a:gd name="connsiteY3" fmla="*/ 65876 h 97677"/>
                <a:gd name="connsiteX4" fmla="*/ 102795 w 103440"/>
                <a:gd name="connsiteY4" fmla="*/ 52937 h 97677"/>
                <a:gd name="connsiteX5" fmla="*/ 89200 w 103440"/>
                <a:gd name="connsiteY5" fmla="*/ 16103 h 97677"/>
                <a:gd name="connsiteX6" fmla="*/ 81376 w 103440"/>
                <a:gd name="connsiteY6" fmla="*/ 9377 h 97677"/>
                <a:gd name="connsiteX7" fmla="*/ 35973 w 103440"/>
                <a:gd name="connsiteY7" fmla="*/ 217 h 97677"/>
                <a:gd name="connsiteX8" fmla="*/ 24109 w 103440"/>
                <a:gd name="connsiteY8" fmla="*/ 6495 h 97677"/>
                <a:gd name="connsiteX9" fmla="*/ 831 w 103440"/>
                <a:gd name="connsiteY9" fmla="*/ 62225 h 97677"/>
                <a:gd name="connsiteX10" fmla="*/ 4037 w 103440"/>
                <a:gd name="connsiteY10" fmla="*/ 74588 h 9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440" h="97677">
                  <a:moveTo>
                    <a:pt x="3973" y="74652"/>
                  </a:moveTo>
                  <a:lnTo>
                    <a:pt x="30394" y="95407"/>
                  </a:lnTo>
                  <a:cubicBezTo>
                    <a:pt x="33729" y="98033"/>
                    <a:pt x="38282" y="98418"/>
                    <a:pt x="42001" y="96368"/>
                  </a:cubicBezTo>
                  <a:lnTo>
                    <a:pt x="97921" y="65876"/>
                  </a:lnTo>
                  <a:cubicBezTo>
                    <a:pt x="102539" y="63378"/>
                    <a:pt x="104591" y="57869"/>
                    <a:pt x="102795" y="52937"/>
                  </a:cubicBezTo>
                  <a:lnTo>
                    <a:pt x="89200" y="16103"/>
                  </a:lnTo>
                  <a:cubicBezTo>
                    <a:pt x="87917" y="12644"/>
                    <a:pt x="84967" y="10146"/>
                    <a:pt x="81376" y="9377"/>
                  </a:cubicBezTo>
                  <a:lnTo>
                    <a:pt x="35973" y="217"/>
                  </a:lnTo>
                  <a:cubicBezTo>
                    <a:pt x="31035" y="-808"/>
                    <a:pt x="26097" y="1883"/>
                    <a:pt x="24109" y="6495"/>
                  </a:cubicBezTo>
                  <a:lnTo>
                    <a:pt x="831" y="62225"/>
                  </a:lnTo>
                  <a:cubicBezTo>
                    <a:pt x="-1029" y="66581"/>
                    <a:pt x="317" y="71641"/>
                    <a:pt x="4037" y="7458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2" name="Forma libre 281">
              <a:extLst>
                <a:ext uri="{FF2B5EF4-FFF2-40B4-BE49-F238E27FC236}">
                  <a16:creationId xmlns:a16="http://schemas.microsoft.com/office/drawing/2014/main" id="{E2069067-C0EF-DDAC-C44F-3CAB5A24EB5C}"/>
                </a:ext>
              </a:extLst>
            </p:cNvPr>
            <p:cNvSpPr/>
            <p:nvPr/>
          </p:nvSpPr>
          <p:spPr>
            <a:xfrm>
              <a:off x="6982516" y="4893430"/>
              <a:ext cx="77158" cy="82781"/>
            </a:xfrm>
            <a:custGeom>
              <a:avLst/>
              <a:gdLst>
                <a:gd name="connsiteX0" fmla="*/ 52745 w 77158"/>
                <a:gd name="connsiteY0" fmla="*/ 81019 h 82781"/>
                <a:gd name="connsiteX1" fmla="*/ 73908 w 77158"/>
                <a:gd name="connsiteY1" fmla="*/ 64364 h 82781"/>
                <a:gd name="connsiteX2" fmla="*/ 76858 w 77158"/>
                <a:gd name="connsiteY2" fmla="*/ 55524 h 82781"/>
                <a:gd name="connsiteX3" fmla="*/ 63583 w 77158"/>
                <a:gd name="connsiteY3" fmla="*/ 6263 h 82781"/>
                <a:gd name="connsiteX4" fmla="*/ 54413 w 77158"/>
                <a:gd name="connsiteY4" fmla="*/ 50 h 82781"/>
                <a:gd name="connsiteX5" fmla="*/ 23118 w 77158"/>
                <a:gd name="connsiteY5" fmla="*/ 3701 h 82781"/>
                <a:gd name="connsiteX6" fmla="*/ 16449 w 77158"/>
                <a:gd name="connsiteY6" fmla="*/ 8505 h 82781"/>
                <a:gd name="connsiteX7" fmla="*/ 801 w 77158"/>
                <a:gd name="connsiteY7" fmla="*/ 42136 h 82781"/>
                <a:gd name="connsiteX8" fmla="*/ 3495 w 77158"/>
                <a:gd name="connsiteY8" fmla="*/ 52513 h 82781"/>
                <a:gd name="connsiteX9" fmla="*/ 42613 w 77158"/>
                <a:gd name="connsiteY9" fmla="*/ 81147 h 82781"/>
                <a:gd name="connsiteX10" fmla="*/ 52874 w 77158"/>
                <a:gd name="connsiteY10" fmla="*/ 80955 h 8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158" h="82781">
                  <a:moveTo>
                    <a:pt x="52745" y="81019"/>
                  </a:moveTo>
                  <a:lnTo>
                    <a:pt x="73908" y="64364"/>
                  </a:lnTo>
                  <a:cubicBezTo>
                    <a:pt x="76602" y="62250"/>
                    <a:pt x="77756" y="58791"/>
                    <a:pt x="76858" y="55524"/>
                  </a:cubicBezTo>
                  <a:lnTo>
                    <a:pt x="63583" y="6263"/>
                  </a:lnTo>
                  <a:cubicBezTo>
                    <a:pt x="62493" y="2228"/>
                    <a:pt x="58581" y="-399"/>
                    <a:pt x="54413" y="50"/>
                  </a:cubicBezTo>
                  <a:lnTo>
                    <a:pt x="23118" y="3701"/>
                  </a:lnTo>
                  <a:cubicBezTo>
                    <a:pt x="20168" y="4021"/>
                    <a:pt x="17667" y="5879"/>
                    <a:pt x="16449" y="8505"/>
                  </a:cubicBezTo>
                  <a:lnTo>
                    <a:pt x="801" y="42136"/>
                  </a:lnTo>
                  <a:cubicBezTo>
                    <a:pt x="-930" y="45787"/>
                    <a:pt x="224" y="50143"/>
                    <a:pt x="3495" y="52513"/>
                  </a:cubicBezTo>
                  <a:lnTo>
                    <a:pt x="42613" y="81147"/>
                  </a:lnTo>
                  <a:cubicBezTo>
                    <a:pt x="45691" y="83389"/>
                    <a:pt x="49860" y="83325"/>
                    <a:pt x="52874" y="8095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3" name="Forma libre 282">
              <a:extLst>
                <a:ext uri="{FF2B5EF4-FFF2-40B4-BE49-F238E27FC236}">
                  <a16:creationId xmlns:a16="http://schemas.microsoft.com/office/drawing/2014/main" id="{C0BBCEB3-8EC8-2899-A938-007390A9B1F9}"/>
                </a:ext>
              </a:extLst>
            </p:cNvPr>
            <p:cNvSpPr/>
            <p:nvPr/>
          </p:nvSpPr>
          <p:spPr>
            <a:xfrm>
              <a:off x="6574813" y="4969113"/>
              <a:ext cx="75293" cy="80029"/>
            </a:xfrm>
            <a:custGeom>
              <a:avLst/>
              <a:gdLst>
                <a:gd name="connsiteX0" fmla="*/ 7828 w 75293"/>
                <a:gd name="connsiteY0" fmla="*/ 73237 h 80029"/>
                <a:gd name="connsiteX1" fmla="*/ 33928 w 75293"/>
                <a:gd name="connsiteY1" fmla="*/ 79771 h 80029"/>
                <a:gd name="connsiteX2" fmla="*/ 42714 w 75293"/>
                <a:gd name="connsiteY2" fmla="*/ 76696 h 80029"/>
                <a:gd name="connsiteX3" fmla="*/ 73560 w 75293"/>
                <a:gd name="connsiteY3" fmla="*/ 36019 h 80029"/>
                <a:gd name="connsiteX4" fmla="*/ 72855 w 75293"/>
                <a:gd name="connsiteY4" fmla="*/ 25001 h 80029"/>
                <a:gd name="connsiteX5" fmla="*/ 50794 w 75293"/>
                <a:gd name="connsiteY5" fmla="*/ 2517 h 80029"/>
                <a:gd name="connsiteX6" fmla="*/ 42842 w 75293"/>
                <a:gd name="connsiteY6" fmla="*/ 211 h 80029"/>
                <a:gd name="connsiteX7" fmla="*/ 6609 w 75293"/>
                <a:gd name="connsiteY7" fmla="*/ 8410 h 80029"/>
                <a:gd name="connsiteX8" fmla="*/ 4 w 75293"/>
                <a:gd name="connsiteY8" fmla="*/ 16866 h 80029"/>
                <a:gd name="connsiteX9" fmla="*/ 1287 w 75293"/>
                <a:gd name="connsiteY9" fmla="*/ 65293 h 80029"/>
                <a:gd name="connsiteX10" fmla="*/ 7700 w 75293"/>
                <a:gd name="connsiteY10" fmla="*/ 73301 h 8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293" h="80029">
                  <a:moveTo>
                    <a:pt x="7828" y="73237"/>
                  </a:moveTo>
                  <a:lnTo>
                    <a:pt x="33928" y="79771"/>
                  </a:lnTo>
                  <a:cubicBezTo>
                    <a:pt x="37199" y="80603"/>
                    <a:pt x="40662" y="79386"/>
                    <a:pt x="42714" y="76696"/>
                  </a:cubicBezTo>
                  <a:lnTo>
                    <a:pt x="73560" y="36019"/>
                  </a:lnTo>
                  <a:cubicBezTo>
                    <a:pt x="76125" y="32688"/>
                    <a:pt x="75804" y="27948"/>
                    <a:pt x="72855" y="25001"/>
                  </a:cubicBezTo>
                  <a:lnTo>
                    <a:pt x="50794" y="2517"/>
                  </a:lnTo>
                  <a:cubicBezTo>
                    <a:pt x="48742" y="403"/>
                    <a:pt x="45728" y="-430"/>
                    <a:pt x="42842" y="211"/>
                  </a:cubicBezTo>
                  <a:lnTo>
                    <a:pt x="6609" y="8410"/>
                  </a:lnTo>
                  <a:cubicBezTo>
                    <a:pt x="2698" y="9307"/>
                    <a:pt x="-124" y="12830"/>
                    <a:pt x="4" y="16866"/>
                  </a:cubicBezTo>
                  <a:lnTo>
                    <a:pt x="1287" y="65293"/>
                  </a:lnTo>
                  <a:cubicBezTo>
                    <a:pt x="1415" y="69073"/>
                    <a:pt x="3980" y="72340"/>
                    <a:pt x="7700" y="7330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4" name="Forma libre 283">
              <a:extLst>
                <a:ext uri="{FF2B5EF4-FFF2-40B4-BE49-F238E27FC236}">
                  <a16:creationId xmlns:a16="http://schemas.microsoft.com/office/drawing/2014/main" id="{C417BA74-2A91-A1CC-628D-81BF3F56C7B0}"/>
                </a:ext>
              </a:extLst>
            </p:cNvPr>
            <p:cNvSpPr/>
            <p:nvPr/>
          </p:nvSpPr>
          <p:spPr>
            <a:xfrm>
              <a:off x="6585465" y="5226358"/>
              <a:ext cx="78946" cy="77081"/>
            </a:xfrm>
            <a:custGeom>
              <a:avLst/>
              <a:gdLst>
                <a:gd name="connsiteX0" fmla="*/ 9745 w 78946"/>
                <a:gd name="connsiteY0" fmla="*/ 5539 h 77081"/>
                <a:gd name="connsiteX1" fmla="*/ 511 w 78946"/>
                <a:gd name="connsiteY1" fmla="*/ 30777 h 77081"/>
                <a:gd name="connsiteX2" fmla="*/ 2691 w 78946"/>
                <a:gd name="connsiteY2" fmla="*/ 39874 h 77081"/>
                <a:gd name="connsiteX3" fmla="*/ 39950 w 78946"/>
                <a:gd name="connsiteY3" fmla="*/ 74785 h 77081"/>
                <a:gd name="connsiteX4" fmla="*/ 51044 w 78946"/>
                <a:gd name="connsiteY4" fmla="*/ 75233 h 77081"/>
                <a:gd name="connsiteX5" fmla="*/ 75734 w 78946"/>
                <a:gd name="connsiteY5" fmla="*/ 55696 h 77081"/>
                <a:gd name="connsiteX6" fmla="*/ 78876 w 78946"/>
                <a:gd name="connsiteY6" fmla="*/ 48073 h 77081"/>
                <a:gd name="connsiteX7" fmla="*/ 74515 w 78946"/>
                <a:gd name="connsiteY7" fmla="*/ 11240 h 77081"/>
                <a:gd name="connsiteX8" fmla="*/ 66756 w 78946"/>
                <a:gd name="connsiteY8" fmla="*/ 3809 h 77081"/>
                <a:gd name="connsiteX9" fmla="*/ 18403 w 78946"/>
                <a:gd name="connsiteY9" fmla="*/ 30 h 77081"/>
                <a:gd name="connsiteX10" fmla="*/ 9809 w 78946"/>
                <a:gd name="connsiteY10" fmla="*/ 5539 h 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946" h="77081">
                  <a:moveTo>
                    <a:pt x="9745" y="5539"/>
                  </a:moveTo>
                  <a:lnTo>
                    <a:pt x="511" y="30777"/>
                  </a:lnTo>
                  <a:cubicBezTo>
                    <a:pt x="-643" y="33980"/>
                    <a:pt x="190" y="37503"/>
                    <a:pt x="2691" y="39874"/>
                  </a:cubicBezTo>
                  <a:lnTo>
                    <a:pt x="39950" y="74785"/>
                  </a:lnTo>
                  <a:cubicBezTo>
                    <a:pt x="43028" y="77668"/>
                    <a:pt x="47710" y="77860"/>
                    <a:pt x="51044" y="75233"/>
                  </a:cubicBezTo>
                  <a:lnTo>
                    <a:pt x="75734" y="55696"/>
                  </a:lnTo>
                  <a:cubicBezTo>
                    <a:pt x="78042" y="53902"/>
                    <a:pt x="79261" y="50956"/>
                    <a:pt x="78876" y="48073"/>
                  </a:cubicBezTo>
                  <a:lnTo>
                    <a:pt x="74515" y="11240"/>
                  </a:lnTo>
                  <a:cubicBezTo>
                    <a:pt x="74066" y="7204"/>
                    <a:pt x="70796" y="4129"/>
                    <a:pt x="66756" y="3809"/>
                  </a:cubicBezTo>
                  <a:lnTo>
                    <a:pt x="18403" y="30"/>
                  </a:lnTo>
                  <a:cubicBezTo>
                    <a:pt x="14619" y="-291"/>
                    <a:pt x="11092" y="2015"/>
                    <a:pt x="9809" y="553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5" name="Forma libre 284">
              <a:extLst>
                <a:ext uri="{FF2B5EF4-FFF2-40B4-BE49-F238E27FC236}">
                  <a16:creationId xmlns:a16="http://schemas.microsoft.com/office/drawing/2014/main" id="{CF8806D6-13B0-0E6F-A9E6-78F3C9DF5085}"/>
                </a:ext>
              </a:extLst>
            </p:cNvPr>
            <p:cNvSpPr/>
            <p:nvPr/>
          </p:nvSpPr>
          <p:spPr>
            <a:xfrm>
              <a:off x="6880261" y="5320862"/>
              <a:ext cx="75067" cy="79965"/>
            </a:xfrm>
            <a:custGeom>
              <a:avLst/>
              <a:gdLst>
                <a:gd name="connsiteX0" fmla="*/ 7119 w 75067"/>
                <a:gd name="connsiteY0" fmla="*/ 72973 h 79965"/>
                <a:gd name="connsiteX1" fmla="*/ 33220 w 75067"/>
                <a:gd name="connsiteY1" fmla="*/ 79699 h 79965"/>
                <a:gd name="connsiteX2" fmla="*/ 42070 w 75067"/>
                <a:gd name="connsiteY2" fmla="*/ 76688 h 79965"/>
                <a:gd name="connsiteX3" fmla="*/ 73300 w 75067"/>
                <a:gd name="connsiteY3" fmla="*/ 36268 h 79965"/>
                <a:gd name="connsiteX4" fmla="*/ 72723 w 75067"/>
                <a:gd name="connsiteY4" fmla="*/ 25250 h 79965"/>
                <a:gd name="connsiteX5" fmla="*/ 50855 w 75067"/>
                <a:gd name="connsiteY5" fmla="*/ 2573 h 79965"/>
                <a:gd name="connsiteX6" fmla="*/ 42967 w 75067"/>
                <a:gd name="connsiteY6" fmla="*/ 203 h 79965"/>
                <a:gd name="connsiteX7" fmla="*/ 6671 w 75067"/>
                <a:gd name="connsiteY7" fmla="*/ 8082 h 79965"/>
                <a:gd name="connsiteX8" fmla="*/ 1 w 75067"/>
                <a:gd name="connsiteY8" fmla="*/ 16474 h 79965"/>
                <a:gd name="connsiteX9" fmla="*/ 899 w 75067"/>
                <a:gd name="connsiteY9" fmla="*/ 64901 h 79965"/>
                <a:gd name="connsiteX10" fmla="*/ 7248 w 75067"/>
                <a:gd name="connsiteY10" fmla="*/ 72973 h 7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067" h="79965">
                  <a:moveTo>
                    <a:pt x="7119" y="72973"/>
                  </a:moveTo>
                  <a:lnTo>
                    <a:pt x="33220" y="79699"/>
                  </a:lnTo>
                  <a:cubicBezTo>
                    <a:pt x="36490" y="80532"/>
                    <a:pt x="39954" y="79379"/>
                    <a:pt x="42070" y="76688"/>
                  </a:cubicBezTo>
                  <a:lnTo>
                    <a:pt x="73300" y="36268"/>
                  </a:lnTo>
                  <a:cubicBezTo>
                    <a:pt x="75865" y="32937"/>
                    <a:pt x="75609" y="28260"/>
                    <a:pt x="72723" y="25250"/>
                  </a:cubicBezTo>
                  <a:lnTo>
                    <a:pt x="50855" y="2573"/>
                  </a:lnTo>
                  <a:cubicBezTo>
                    <a:pt x="48803" y="459"/>
                    <a:pt x="45853" y="-437"/>
                    <a:pt x="42967" y="203"/>
                  </a:cubicBezTo>
                  <a:lnTo>
                    <a:pt x="6671" y="8082"/>
                  </a:lnTo>
                  <a:cubicBezTo>
                    <a:pt x="2694" y="8915"/>
                    <a:pt x="-63" y="12438"/>
                    <a:pt x="1" y="16474"/>
                  </a:cubicBezTo>
                  <a:lnTo>
                    <a:pt x="899" y="64901"/>
                  </a:lnTo>
                  <a:cubicBezTo>
                    <a:pt x="963" y="68681"/>
                    <a:pt x="3592" y="72012"/>
                    <a:pt x="7248" y="7297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6" name="Forma libre 285">
              <a:extLst>
                <a:ext uri="{FF2B5EF4-FFF2-40B4-BE49-F238E27FC236}">
                  <a16:creationId xmlns:a16="http://schemas.microsoft.com/office/drawing/2014/main" id="{32F32A48-D214-77A8-5393-9B6EB129F656}"/>
                </a:ext>
              </a:extLst>
            </p:cNvPr>
            <p:cNvSpPr/>
            <p:nvPr/>
          </p:nvSpPr>
          <p:spPr>
            <a:xfrm>
              <a:off x="6837278" y="4818016"/>
              <a:ext cx="77987" cy="78552"/>
            </a:xfrm>
            <a:custGeom>
              <a:avLst/>
              <a:gdLst>
                <a:gd name="connsiteX0" fmla="*/ 66647 w 77987"/>
                <a:gd name="connsiteY0" fmla="*/ 73478 h 78552"/>
                <a:gd name="connsiteX1" fmla="*/ 77293 w 77987"/>
                <a:gd name="connsiteY1" fmla="*/ 48752 h 78552"/>
                <a:gd name="connsiteX2" fmla="*/ 75625 w 77987"/>
                <a:gd name="connsiteY2" fmla="*/ 39591 h 78552"/>
                <a:gd name="connsiteX3" fmla="*/ 40419 w 77987"/>
                <a:gd name="connsiteY3" fmla="*/ 2630 h 78552"/>
                <a:gd name="connsiteX4" fmla="*/ 29388 w 77987"/>
                <a:gd name="connsiteY4" fmla="*/ 1541 h 78552"/>
                <a:gd name="connsiteX5" fmla="*/ 3609 w 77987"/>
                <a:gd name="connsiteY5" fmla="*/ 19670 h 78552"/>
                <a:gd name="connsiteX6" fmla="*/ 17 w 77987"/>
                <a:gd name="connsiteY6" fmla="*/ 27100 h 78552"/>
                <a:gd name="connsiteX7" fmla="*/ 2326 w 77987"/>
                <a:gd name="connsiteY7" fmla="*/ 64126 h 78552"/>
                <a:gd name="connsiteX8" fmla="*/ 9637 w 77987"/>
                <a:gd name="connsiteY8" fmla="*/ 72005 h 78552"/>
                <a:gd name="connsiteX9" fmla="*/ 57669 w 77987"/>
                <a:gd name="connsiteY9" fmla="*/ 78475 h 78552"/>
                <a:gd name="connsiteX10" fmla="*/ 66583 w 77987"/>
                <a:gd name="connsiteY10" fmla="*/ 73414 h 78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987" h="78552">
                  <a:moveTo>
                    <a:pt x="66647" y="73478"/>
                  </a:moveTo>
                  <a:lnTo>
                    <a:pt x="77293" y="48752"/>
                  </a:lnTo>
                  <a:cubicBezTo>
                    <a:pt x="78639" y="45613"/>
                    <a:pt x="77998" y="42026"/>
                    <a:pt x="75625" y="39591"/>
                  </a:cubicBezTo>
                  <a:lnTo>
                    <a:pt x="40419" y="2630"/>
                  </a:lnTo>
                  <a:cubicBezTo>
                    <a:pt x="37533" y="-380"/>
                    <a:pt x="32851" y="-893"/>
                    <a:pt x="29388" y="1541"/>
                  </a:cubicBezTo>
                  <a:lnTo>
                    <a:pt x="3609" y="19670"/>
                  </a:lnTo>
                  <a:cubicBezTo>
                    <a:pt x="1236" y="21335"/>
                    <a:pt x="-175" y="24154"/>
                    <a:pt x="17" y="27100"/>
                  </a:cubicBezTo>
                  <a:lnTo>
                    <a:pt x="2326" y="64126"/>
                  </a:lnTo>
                  <a:cubicBezTo>
                    <a:pt x="2583" y="68161"/>
                    <a:pt x="5661" y="71428"/>
                    <a:pt x="9637" y="72005"/>
                  </a:cubicBezTo>
                  <a:lnTo>
                    <a:pt x="57669" y="78475"/>
                  </a:lnTo>
                  <a:cubicBezTo>
                    <a:pt x="61453" y="78987"/>
                    <a:pt x="65108" y="76937"/>
                    <a:pt x="66583" y="7341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87" name="Gráfico 165">
            <a:extLst>
              <a:ext uri="{FF2B5EF4-FFF2-40B4-BE49-F238E27FC236}">
                <a16:creationId xmlns:a16="http://schemas.microsoft.com/office/drawing/2014/main" id="{48452C17-3E48-0123-2479-4EA32105EC8A}"/>
              </a:ext>
            </a:extLst>
          </p:cNvPr>
          <p:cNvGrpSpPr/>
          <p:nvPr/>
        </p:nvGrpSpPr>
        <p:grpSpPr>
          <a:xfrm>
            <a:off x="12491780" y="9235773"/>
            <a:ext cx="1153020" cy="999593"/>
            <a:chOff x="8127373" y="6467185"/>
            <a:chExt cx="601463" cy="521429"/>
          </a:xfrm>
          <a:noFill/>
        </p:grpSpPr>
        <p:sp>
          <p:nvSpPr>
            <p:cNvPr id="288" name="Forma libre 287">
              <a:extLst>
                <a:ext uri="{FF2B5EF4-FFF2-40B4-BE49-F238E27FC236}">
                  <a16:creationId xmlns:a16="http://schemas.microsoft.com/office/drawing/2014/main" id="{727E0FB4-D7BB-CD97-E3CB-8C8F4018ED7E}"/>
                </a:ext>
              </a:extLst>
            </p:cNvPr>
            <p:cNvSpPr/>
            <p:nvPr/>
          </p:nvSpPr>
          <p:spPr>
            <a:xfrm>
              <a:off x="8357980" y="6615927"/>
              <a:ext cx="147047" cy="227596"/>
            </a:xfrm>
            <a:custGeom>
              <a:avLst/>
              <a:gdLst>
                <a:gd name="connsiteX0" fmla="*/ 126141 w 147047"/>
                <a:gd name="connsiteY0" fmla="*/ 0 h 227596"/>
                <a:gd name="connsiteX1" fmla="*/ 147047 w 147047"/>
                <a:gd name="connsiteY1" fmla="*/ 20883 h 227596"/>
                <a:gd name="connsiteX2" fmla="*/ 147047 w 147047"/>
                <a:gd name="connsiteY2" fmla="*/ 206714 h 227596"/>
                <a:gd name="connsiteX3" fmla="*/ 126141 w 147047"/>
                <a:gd name="connsiteY3" fmla="*/ 227597 h 227596"/>
                <a:gd name="connsiteX4" fmla="*/ 20906 w 147047"/>
                <a:gd name="connsiteY4" fmla="*/ 227597 h 227596"/>
                <a:gd name="connsiteX5" fmla="*/ 0 w 147047"/>
                <a:gd name="connsiteY5" fmla="*/ 206714 h 227596"/>
                <a:gd name="connsiteX6" fmla="*/ 0 w 147047"/>
                <a:gd name="connsiteY6" fmla="*/ 20883 h 227596"/>
                <a:gd name="connsiteX7" fmla="*/ 20906 w 147047"/>
                <a:gd name="connsiteY7" fmla="*/ 0 h 22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047" h="227596">
                  <a:moveTo>
                    <a:pt x="126141" y="0"/>
                  </a:moveTo>
                  <a:cubicBezTo>
                    <a:pt x="137688" y="0"/>
                    <a:pt x="147047" y="9349"/>
                    <a:pt x="147047" y="20883"/>
                  </a:cubicBezTo>
                  <a:lnTo>
                    <a:pt x="147047" y="206714"/>
                  </a:lnTo>
                  <a:cubicBezTo>
                    <a:pt x="147047" y="218248"/>
                    <a:pt x="137688" y="227597"/>
                    <a:pt x="126141" y="227597"/>
                  </a:cubicBezTo>
                  <a:lnTo>
                    <a:pt x="20906" y="227597"/>
                  </a:lnTo>
                  <a:cubicBezTo>
                    <a:pt x="9360" y="227597"/>
                    <a:pt x="0" y="218248"/>
                    <a:pt x="0" y="206714"/>
                  </a:cubicBezTo>
                  <a:lnTo>
                    <a:pt x="0" y="20883"/>
                  </a:lnTo>
                  <a:cubicBezTo>
                    <a:pt x="0" y="9349"/>
                    <a:pt x="9360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27A0D2A6-63DC-24D9-9716-598B9A89962F}"/>
                </a:ext>
              </a:extLst>
            </p:cNvPr>
            <p:cNvSpPr/>
            <p:nvPr/>
          </p:nvSpPr>
          <p:spPr>
            <a:xfrm>
              <a:off x="8127373" y="6587357"/>
              <a:ext cx="202903" cy="120172"/>
            </a:xfrm>
            <a:custGeom>
              <a:avLst/>
              <a:gdLst>
                <a:gd name="connsiteX0" fmla="*/ 181997 w 202903"/>
                <a:gd name="connsiteY0" fmla="*/ 0 h 120172"/>
                <a:gd name="connsiteX1" fmla="*/ 202903 w 202903"/>
                <a:gd name="connsiteY1" fmla="*/ 20883 h 120172"/>
                <a:gd name="connsiteX2" fmla="*/ 202903 w 202903"/>
                <a:gd name="connsiteY2" fmla="*/ 99289 h 120172"/>
                <a:gd name="connsiteX3" fmla="*/ 181997 w 202903"/>
                <a:gd name="connsiteY3" fmla="*/ 120172 h 120172"/>
                <a:gd name="connsiteX4" fmla="*/ 20906 w 202903"/>
                <a:gd name="connsiteY4" fmla="*/ 120172 h 120172"/>
                <a:gd name="connsiteX5" fmla="*/ 0 w 202903"/>
                <a:gd name="connsiteY5" fmla="*/ 99289 h 120172"/>
                <a:gd name="connsiteX6" fmla="*/ 0 w 202903"/>
                <a:gd name="connsiteY6" fmla="*/ 20883 h 120172"/>
                <a:gd name="connsiteX7" fmla="*/ 20906 w 202903"/>
                <a:gd name="connsiteY7" fmla="*/ 0 h 1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03" h="120172">
                  <a:moveTo>
                    <a:pt x="181997" y="0"/>
                  </a:moveTo>
                  <a:cubicBezTo>
                    <a:pt x="193544" y="0"/>
                    <a:pt x="202903" y="9349"/>
                    <a:pt x="202903" y="20883"/>
                  </a:cubicBezTo>
                  <a:lnTo>
                    <a:pt x="202903" y="99289"/>
                  </a:lnTo>
                  <a:cubicBezTo>
                    <a:pt x="202903" y="110823"/>
                    <a:pt x="193544" y="120172"/>
                    <a:pt x="181997" y="120172"/>
                  </a:cubicBezTo>
                  <a:lnTo>
                    <a:pt x="20906" y="120172"/>
                  </a:lnTo>
                  <a:cubicBezTo>
                    <a:pt x="9360" y="120172"/>
                    <a:pt x="0" y="110823"/>
                    <a:pt x="0" y="99289"/>
                  </a:cubicBezTo>
                  <a:lnTo>
                    <a:pt x="0" y="20883"/>
                  </a:lnTo>
                  <a:cubicBezTo>
                    <a:pt x="0" y="9349"/>
                    <a:pt x="9360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2CA734B4-00D2-94F0-C9BA-EF43E467436A}"/>
                </a:ext>
              </a:extLst>
            </p:cNvPr>
            <p:cNvSpPr/>
            <p:nvPr/>
          </p:nvSpPr>
          <p:spPr>
            <a:xfrm>
              <a:off x="8525933" y="6609393"/>
              <a:ext cx="202903" cy="115175"/>
            </a:xfrm>
            <a:custGeom>
              <a:avLst/>
              <a:gdLst>
                <a:gd name="connsiteX0" fmla="*/ 181997 w 202903"/>
                <a:gd name="connsiteY0" fmla="*/ 0 h 115175"/>
                <a:gd name="connsiteX1" fmla="*/ 202903 w 202903"/>
                <a:gd name="connsiteY1" fmla="*/ 20883 h 115175"/>
                <a:gd name="connsiteX2" fmla="*/ 202903 w 202903"/>
                <a:gd name="connsiteY2" fmla="*/ 94293 h 115175"/>
                <a:gd name="connsiteX3" fmla="*/ 181997 w 202903"/>
                <a:gd name="connsiteY3" fmla="*/ 115176 h 115175"/>
                <a:gd name="connsiteX4" fmla="*/ 20906 w 202903"/>
                <a:gd name="connsiteY4" fmla="*/ 115176 h 115175"/>
                <a:gd name="connsiteX5" fmla="*/ 0 w 202903"/>
                <a:gd name="connsiteY5" fmla="*/ 94293 h 115175"/>
                <a:gd name="connsiteX6" fmla="*/ 0 w 202903"/>
                <a:gd name="connsiteY6" fmla="*/ 20883 h 115175"/>
                <a:gd name="connsiteX7" fmla="*/ 20906 w 202903"/>
                <a:gd name="connsiteY7" fmla="*/ 0 h 11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03" h="115175">
                  <a:moveTo>
                    <a:pt x="181997" y="0"/>
                  </a:moveTo>
                  <a:cubicBezTo>
                    <a:pt x="193543" y="0"/>
                    <a:pt x="202903" y="9349"/>
                    <a:pt x="202903" y="20883"/>
                  </a:cubicBezTo>
                  <a:lnTo>
                    <a:pt x="202903" y="94293"/>
                  </a:lnTo>
                  <a:cubicBezTo>
                    <a:pt x="202903" y="105826"/>
                    <a:pt x="193543" y="115176"/>
                    <a:pt x="181997" y="115176"/>
                  </a:cubicBezTo>
                  <a:lnTo>
                    <a:pt x="20906" y="115176"/>
                  </a:lnTo>
                  <a:cubicBezTo>
                    <a:pt x="9360" y="115176"/>
                    <a:pt x="0" y="105826"/>
                    <a:pt x="0" y="94293"/>
                  </a:cubicBezTo>
                  <a:lnTo>
                    <a:pt x="0" y="20883"/>
                  </a:lnTo>
                  <a:cubicBezTo>
                    <a:pt x="0" y="9349"/>
                    <a:pt x="9360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00C08AA8-B96F-5CDC-E132-BD7B785A68F0}"/>
                </a:ext>
              </a:extLst>
            </p:cNvPr>
            <p:cNvSpPr/>
            <p:nvPr/>
          </p:nvSpPr>
          <p:spPr>
            <a:xfrm>
              <a:off x="8525933" y="6749551"/>
              <a:ext cx="156987" cy="96855"/>
            </a:xfrm>
            <a:custGeom>
              <a:avLst/>
              <a:gdLst>
                <a:gd name="connsiteX0" fmla="*/ 20842 w 156987"/>
                <a:gd name="connsiteY0" fmla="*/ 0 h 96855"/>
                <a:gd name="connsiteX1" fmla="*/ 136081 w 156987"/>
                <a:gd name="connsiteY1" fmla="*/ 0 h 96855"/>
                <a:gd name="connsiteX2" fmla="*/ 156987 w 156987"/>
                <a:gd name="connsiteY2" fmla="*/ 20883 h 96855"/>
                <a:gd name="connsiteX3" fmla="*/ 156987 w 156987"/>
                <a:gd name="connsiteY3" fmla="*/ 76036 h 96855"/>
                <a:gd name="connsiteX4" fmla="*/ 136146 w 156987"/>
                <a:gd name="connsiteY4" fmla="*/ 96855 h 96855"/>
                <a:gd name="connsiteX5" fmla="*/ 20842 w 156987"/>
                <a:gd name="connsiteY5" fmla="*/ 96855 h 96855"/>
                <a:gd name="connsiteX6" fmla="*/ 0 w 156987"/>
                <a:gd name="connsiteY6" fmla="*/ 76036 h 96855"/>
                <a:gd name="connsiteX7" fmla="*/ 0 w 156987"/>
                <a:gd name="connsiteY7" fmla="*/ 20883 h 96855"/>
                <a:gd name="connsiteX8" fmla="*/ 20906 w 156987"/>
                <a:gd name="connsiteY8" fmla="*/ 0 h 9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987" h="96855">
                  <a:moveTo>
                    <a:pt x="20842" y="0"/>
                  </a:moveTo>
                  <a:lnTo>
                    <a:pt x="136081" y="0"/>
                  </a:lnTo>
                  <a:cubicBezTo>
                    <a:pt x="147624" y="0"/>
                    <a:pt x="156987" y="9353"/>
                    <a:pt x="156987" y="20883"/>
                  </a:cubicBezTo>
                  <a:lnTo>
                    <a:pt x="156987" y="76036"/>
                  </a:lnTo>
                  <a:cubicBezTo>
                    <a:pt x="156987" y="87567"/>
                    <a:pt x="147624" y="96855"/>
                    <a:pt x="136146" y="96855"/>
                  </a:cubicBezTo>
                  <a:lnTo>
                    <a:pt x="20842" y="96855"/>
                  </a:lnTo>
                  <a:cubicBezTo>
                    <a:pt x="9299" y="96855"/>
                    <a:pt x="0" y="87503"/>
                    <a:pt x="0" y="76036"/>
                  </a:cubicBezTo>
                  <a:lnTo>
                    <a:pt x="0" y="20883"/>
                  </a:lnTo>
                  <a:cubicBezTo>
                    <a:pt x="0" y="9353"/>
                    <a:pt x="9363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2" name="Forma libre 291">
              <a:extLst>
                <a:ext uri="{FF2B5EF4-FFF2-40B4-BE49-F238E27FC236}">
                  <a16:creationId xmlns:a16="http://schemas.microsoft.com/office/drawing/2014/main" id="{BF9A54F0-33F2-628C-18C4-D2C6D5FD9687}"/>
                </a:ext>
              </a:extLst>
            </p:cNvPr>
            <p:cNvSpPr/>
            <p:nvPr/>
          </p:nvSpPr>
          <p:spPr>
            <a:xfrm>
              <a:off x="8210035" y="6731103"/>
              <a:ext cx="120305" cy="202678"/>
            </a:xfrm>
            <a:custGeom>
              <a:avLst/>
              <a:gdLst>
                <a:gd name="connsiteX0" fmla="*/ 99399 w 120305"/>
                <a:gd name="connsiteY0" fmla="*/ 0 h 202678"/>
                <a:gd name="connsiteX1" fmla="*/ 120305 w 120305"/>
                <a:gd name="connsiteY1" fmla="*/ 20883 h 202678"/>
                <a:gd name="connsiteX2" fmla="*/ 120305 w 120305"/>
                <a:gd name="connsiteY2" fmla="*/ 181796 h 202678"/>
                <a:gd name="connsiteX3" fmla="*/ 99399 w 120305"/>
                <a:gd name="connsiteY3" fmla="*/ 202679 h 202678"/>
                <a:gd name="connsiteX4" fmla="*/ 20906 w 120305"/>
                <a:gd name="connsiteY4" fmla="*/ 202679 h 202678"/>
                <a:gd name="connsiteX5" fmla="*/ 0 w 120305"/>
                <a:gd name="connsiteY5" fmla="*/ 181796 h 202678"/>
                <a:gd name="connsiteX6" fmla="*/ 0 w 120305"/>
                <a:gd name="connsiteY6" fmla="*/ 20883 h 202678"/>
                <a:gd name="connsiteX7" fmla="*/ 20906 w 120305"/>
                <a:gd name="connsiteY7" fmla="*/ 0 h 20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05" h="202678">
                  <a:moveTo>
                    <a:pt x="99399" y="0"/>
                  </a:moveTo>
                  <a:cubicBezTo>
                    <a:pt x="110946" y="0"/>
                    <a:pt x="120305" y="9349"/>
                    <a:pt x="120305" y="20883"/>
                  </a:cubicBezTo>
                  <a:lnTo>
                    <a:pt x="120305" y="181796"/>
                  </a:lnTo>
                  <a:cubicBezTo>
                    <a:pt x="120305" y="193329"/>
                    <a:pt x="110946" y="202679"/>
                    <a:pt x="99399" y="202679"/>
                  </a:cubicBezTo>
                  <a:lnTo>
                    <a:pt x="20906" y="202679"/>
                  </a:lnTo>
                  <a:cubicBezTo>
                    <a:pt x="9360" y="202679"/>
                    <a:pt x="0" y="193329"/>
                    <a:pt x="0" y="181796"/>
                  </a:cubicBezTo>
                  <a:lnTo>
                    <a:pt x="0" y="20883"/>
                  </a:lnTo>
                  <a:cubicBezTo>
                    <a:pt x="0" y="9349"/>
                    <a:pt x="9360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3" name="Forma libre 292">
              <a:extLst>
                <a:ext uri="{FF2B5EF4-FFF2-40B4-BE49-F238E27FC236}">
                  <a16:creationId xmlns:a16="http://schemas.microsoft.com/office/drawing/2014/main" id="{9C468CAE-6612-D038-0AB4-3F46D1F9C4F2}"/>
                </a:ext>
              </a:extLst>
            </p:cNvPr>
            <p:cNvSpPr/>
            <p:nvPr/>
          </p:nvSpPr>
          <p:spPr>
            <a:xfrm>
              <a:off x="8357980" y="6868442"/>
              <a:ext cx="202903" cy="120172"/>
            </a:xfrm>
            <a:custGeom>
              <a:avLst/>
              <a:gdLst>
                <a:gd name="connsiteX0" fmla="*/ 181997 w 202903"/>
                <a:gd name="connsiteY0" fmla="*/ 0 h 120172"/>
                <a:gd name="connsiteX1" fmla="*/ 202903 w 202903"/>
                <a:gd name="connsiteY1" fmla="*/ 20883 h 120172"/>
                <a:gd name="connsiteX2" fmla="*/ 202903 w 202903"/>
                <a:gd name="connsiteY2" fmla="*/ 99289 h 120172"/>
                <a:gd name="connsiteX3" fmla="*/ 181997 w 202903"/>
                <a:gd name="connsiteY3" fmla="*/ 120172 h 120172"/>
                <a:gd name="connsiteX4" fmla="*/ 20906 w 202903"/>
                <a:gd name="connsiteY4" fmla="*/ 120172 h 120172"/>
                <a:gd name="connsiteX5" fmla="*/ 0 w 202903"/>
                <a:gd name="connsiteY5" fmla="*/ 99289 h 120172"/>
                <a:gd name="connsiteX6" fmla="*/ 0 w 202903"/>
                <a:gd name="connsiteY6" fmla="*/ 20883 h 120172"/>
                <a:gd name="connsiteX7" fmla="*/ 20906 w 202903"/>
                <a:gd name="connsiteY7" fmla="*/ 0 h 1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03" h="120172">
                  <a:moveTo>
                    <a:pt x="181997" y="0"/>
                  </a:moveTo>
                  <a:cubicBezTo>
                    <a:pt x="193543" y="0"/>
                    <a:pt x="202903" y="9349"/>
                    <a:pt x="202903" y="20883"/>
                  </a:cubicBezTo>
                  <a:lnTo>
                    <a:pt x="202903" y="99289"/>
                  </a:lnTo>
                  <a:cubicBezTo>
                    <a:pt x="202903" y="110823"/>
                    <a:pt x="193543" y="120172"/>
                    <a:pt x="181997" y="120172"/>
                  </a:cubicBezTo>
                  <a:lnTo>
                    <a:pt x="20906" y="120172"/>
                  </a:lnTo>
                  <a:cubicBezTo>
                    <a:pt x="9360" y="120172"/>
                    <a:pt x="0" y="110823"/>
                    <a:pt x="0" y="99289"/>
                  </a:cubicBezTo>
                  <a:lnTo>
                    <a:pt x="0" y="20883"/>
                  </a:lnTo>
                  <a:cubicBezTo>
                    <a:pt x="0" y="9349"/>
                    <a:pt x="9360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4" name="Forma libre 293">
              <a:extLst>
                <a:ext uri="{FF2B5EF4-FFF2-40B4-BE49-F238E27FC236}">
                  <a16:creationId xmlns:a16="http://schemas.microsoft.com/office/drawing/2014/main" id="{0D60ED6C-F827-9D53-338D-AA1DCA3EF7D9}"/>
                </a:ext>
              </a:extLst>
            </p:cNvPr>
            <p:cNvSpPr/>
            <p:nvPr/>
          </p:nvSpPr>
          <p:spPr>
            <a:xfrm>
              <a:off x="8354389" y="6467185"/>
              <a:ext cx="202903" cy="120172"/>
            </a:xfrm>
            <a:custGeom>
              <a:avLst/>
              <a:gdLst>
                <a:gd name="connsiteX0" fmla="*/ 20842 w 202903"/>
                <a:gd name="connsiteY0" fmla="*/ 0 h 120172"/>
                <a:gd name="connsiteX1" fmla="*/ 181997 w 202903"/>
                <a:gd name="connsiteY1" fmla="*/ 0 h 120172"/>
                <a:gd name="connsiteX2" fmla="*/ 202903 w 202903"/>
                <a:gd name="connsiteY2" fmla="*/ 20883 h 120172"/>
                <a:gd name="connsiteX3" fmla="*/ 202903 w 202903"/>
                <a:gd name="connsiteY3" fmla="*/ 99289 h 120172"/>
                <a:gd name="connsiteX4" fmla="*/ 181997 w 202903"/>
                <a:gd name="connsiteY4" fmla="*/ 120172 h 120172"/>
                <a:gd name="connsiteX5" fmla="*/ 20906 w 202903"/>
                <a:gd name="connsiteY5" fmla="*/ 120172 h 120172"/>
                <a:gd name="connsiteX6" fmla="*/ 0 w 202903"/>
                <a:gd name="connsiteY6" fmla="*/ 99289 h 120172"/>
                <a:gd name="connsiteX7" fmla="*/ 0 w 202903"/>
                <a:gd name="connsiteY7" fmla="*/ 20819 h 120172"/>
                <a:gd name="connsiteX8" fmla="*/ 20842 w 202903"/>
                <a:gd name="connsiteY8" fmla="*/ 0 h 1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903" h="120172">
                  <a:moveTo>
                    <a:pt x="20842" y="0"/>
                  </a:moveTo>
                  <a:lnTo>
                    <a:pt x="181997" y="0"/>
                  </a:lnTo>
                  <a:cubicBezTo>
                    <a:pt x="193540" y="0"/>
                    <a:pt x="202903" y="9353"/>
                    <a:pt x="202903" y="20883"/>
                  </a:cubicBezTo>
                  <a:lnTo>
                    <a:pt x="202903" y="99289"/>
                  </a:lnTo>
                  <a:cubicBezTo>
                    <a:pt x="202903" y="110820"/>
                    <a:pt x="193540" y="120172"/>
                    <a:pt x="181997" y="120172"/>
                  </a:cubicBezTo>
                  <a:lnTo>
                    <a:pt x="20906" y="120172"/>
                  </a:lnTo>
                  <a:cubicBezTo>
                    <a:pt x="9363" y="120172"/>
                    <a:pt x="0" y="110820"/>
                    <a:pt x="0" y="99289"/>
                  </a:cubicBezTo>
                  <a:lnTo>
                    <a:pt x="0" y="20819"/>
                  </a:lnTo>
                  <a:cubicBezTo>
                    <a:pt x="0" y="9288"/>
                    <a:pt x="9363" y="0"/>
                    <a:pt x="20842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95" name="Gráfico 165">
            <a:extLst>
              <a:ext uri="{FF2B5EF4-FFF2-40B4-BE49-F238E27FC236}">
                <a16:creationId xmlns:a16="http://schemas.microsoft.com/office/drawing/2014/main" id="{BD88E08A-7536-1634-B5AD-4391B5DB0195}"/>
              </a:ext>
            </a:extLst>
          </p:cNvPr>
          <p:cNvGrpSpPr/>
          <p:nvPr/>
        </p:nvGrpSpPr>
        <p:grpSpPr>
          <a:xfrm>
            <a:off x="2306036" y="3036842"/>
            <a:ext cx="1064770" cy="1057520"/>
            <a:chOff x="3376557" y="3233566"/>
            <a:chExt cx="555428" cy="551646"/>
          </a:xfrm>
          <a:noFill/>
        </p:grpSpPr>
        <p:sp>
          <p:nvSpPr>
            <p:cNvPr id="296" name="Forma libre 295">
              <a:extLst>
                <a:ext uri="{FF2B5EF4-FFF2-40B4-BE49-F238E27FC236}">
                  <a16:creationId xmlns:a16="http://schemas.microsoft.com/office/drawing/2014/main" id="{D9A68F80-4D53-CF32-63F4-E357788478AB}"/>
                </a:ext>
              </a:extLst>
            </p:cNvPr>
            <p:cNvSpPr/>
            <p:nvPr/>
          </p:nvSpPr>
          <p:spPr>
            <a:xfrm>
              <a:off x="3644257" y="3469574"/>
              <a:ext cx="149780" cy="203899"/>
            </a:xfrm>
            <a:custGeom>
              <a:avLst/>
              <a:gdLst>
                <a:gd name="connsiteX0" fmla="*/ 93506 w 149780"/>
                <a:gd name="connsiteY0" fmla="*/ 202838 h 203899"/>
                <a:gd name="connsiteX1" fmla="*/ 12190 w 149780"/>
                <a:gd name="connsiteY1" fmla="*/ 108994 h 203899"/>
                <a:gd name="connsiteX2" fmla="*/ 44896 w 149780"/>
                <a:gd name="connsiteY2" fmla="*/ 1633 h 203899"/>
                <a:gd name="connsiteX3" fmla="*/ 146476 w 149780"/>
                <a:gd name="connsiteY3" fmla="*/ 76645 h 203899"/>
                <a:gd name="connsiteX4" fmla="*/ 93506 w 149780"/>
                <a:gd name="connsiteY4" fmla="*/ 202902 h 20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780" h="203899">
                  <a:moveTo>
                    <a:pt x="93506" y="202838"/>
                  </a:moveTo>
                  <a:cubicBezTo>
                    <a:pt x="56439" y="211806"/>
                    <a:pt x="41882" y="162482"/>
                    <a:pt x="12190" y="108994"/>
                  </a:cubicBezTo>
                  <a:cubicBezTo>
                    <a:pt x="-15577" y="59029"/>
                    <a:pt x="7830" y="10537"/>
                    <a:pt x="44896" y="1633"/>
                  </a:cubicBezTo>
                  <a:cubicBezTo>
                    <a:pt x="81962" y="-7335"/>
                    <a:pt x="133073" y="21043"/>
                    <a:pt x="146476" y="76645"/>
                  </a:cubicBezTo>
                  <a:cubicBezTo>
                    <a:pt x="159879" y="132183"/>
                    <a:pt x="130572" y="193934"/>
                    <a:pt x="93506" y="20290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7" name="Forma libre 296">
              <a:extLst>
                <a:ext uri="{FF2B5EF4-FFF2-40B4-BE49-F238E27FC236}">
                  <a16:creationId xmlns:a16="http://schemas.microsoft.com/office/drawing/2014/main" id="{4B68EDCD-7A3E-6BA9-4C32-FAC00B7EB2A6}"/>
                </a:ext>
              </a:extLst>
            </p:cNvPr>
            <p:cNvSpPr/>
            <p:nvPr/>
          </p:nvSpPr>
          <p:spPr>
            <a:xfrm>
              <a:off x="3456565" y="3469531"/>
              <a:ext cx="141561" cy="149095"/>
            </a:xfrm>
            <a:custGeom>
              <a:avLst/>
              <a:gdLst>
                <a:gd name="connsiteX0" fmla="*/ 17052 w 141561"/>
                <a:gd name="connsiteY0" fmla="*/ 6288 h 149095"/>
                <a:gd name="connsiteX1" fmla="*/ 110552 w 141561"/>
                <a:gd name="connsiteY1" fmla="*/ 46068 h 149095"/>
                <a:gd name="connsiteX2" fmla="*/ 125109 w 141561"/>
                <a:gd name="connsiteY2" fmla="*/ 136709 h 149095"/>
                <a:gd name="connsiteX3" fmla="*/ 23529 w 141561"/>
                <a:gd name="connsiteY3" fmla="*/ 118069 h 149095"/>
                <a:gd name="connsiteX4" fmla="*/ 17052 w 141561"/>
                <a:gd name="connsiteY4" fmla="*/ 6352 h 1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61" h="149095">
                  <a:moveTo>
                    <a:pt x="17052" y="6288"/>
                  </a:moveTo>
                  <a:cubicBezTo>
                    <a:pt x="41100" y="-13570"/>
                    <a:pt x="69509" y="17434"/>
                    <a:pt x="110552" y="46068"/>
                  </a:cubicBezTo>
                  <a:cubicBezTo>
                    <a:pt x="148901" y="72844"/>
                    <a:pt x="149157" y="116787"/>
                    <a:pt x="125109" y="136709"/>
                  </a:cubicBezTo>
                  <a:cubicBezTo>
                    <a:pt x="101061" y="156567"/>
                    <a:pt x="53349" y="154069"/>
                    <a:pt x="23529" y="118069"/>
                  </a:cubicBezTo>
                  <a:cubicBezTo>
                    <a:pt x="-6291" y="82068"/>
                    <a:pt x="-6996" y="26210"/>
                    <a:pt x="17052" y="635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8" name="Forma libre 297">
              <a:extLst>
                <a:ext uri="{FF2B5EF4-FFF2-40B4-BE49-F238E27FC236}">
                  <a16:creationId xmlns:a16="http://schemas.microsoft.com/office/drawing/2014/main" id="{6ACF1335-CAE2-EF3F-045D-45D54FDE8BC3}"/>
                </a:ext>
              </a:extLst>
            </p:cNvPr>
            <p:cNvSpPr/>
            <p:nvPr/>
          </p:nvSpPr>
          <p:spPr>
            <a:xfrm>
              <a:off x="3519472" y="3335128"/>
              <a:ext cx="167865" cy="120806"/>
            </a:xfrm>
            <a:custGeom>
              <a:avLst/>
              <a:gdLst>
                <a:gd name="connsiteX0" fmla="*/ 167308 w 167865"/>
                <a:gd name="connsiteY0" fmla="*/ 49985 h 120806"/>
                <a:gd name="connsiteX1" fmla="*/ 87276 w 167865"/>
                <a:gd name="connsiteY1" fmla="*/ 112570 h 120806"/>
                <a:gd name="connsiteX2" fmla="*/ 830 w 167865"/>
                <a:gd name="connsiteY2" fmla="*/ 81566 h 120806"/>
                <a:gd name="connsiteX3" fmla="*/ 66241 w 167865"/>
                <a:gd name="connsiteY3" fmla="*/ 1686 h 120806"/>
                <a:gd name="connsiteX4" fmla="*/ 167308 w 167865"/>
                <a:gd name="connsiteY4" fmla="*/ 49985 h 1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65" h="120806">
                  <a:moveTo>
                    <a:pt x="167308" y="49985"/>
                  </a:moveTo>
                  <a:cubicBezTo>
                    <a:pt x="173144" y="80605"/>
                    <a:pt x="132230" y="90470"/>
                    <a:pt x="87276" y="112570"/>
                  </a:cubicBezTo>
                  <a:cubicBezTo>
                    <a:pt x="45271" y="133196"/>
                    <a:pt x="6602" y="112185"/>
                    <a:pt x="830" y="81566"/>
                  </a:cubicBezTo>
                  <a:cubicBezTo>
                    <a:pt x="-5006" y="50946"/>
                    <a:pt x="20261" y="10398"/>
                    <a:pt x="66241" y="1686"/>
                  </a:cubicBezTo>
                  <a:cubicBezTo>
                    <a:pt x="112222" y="-7026"/>
                    <a:pt x="161537" y="19366"/>
                    <a:pt x="167308" y="4998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9" name="Forma libre 298">
              <a:extLst>
                <a:ext uri="{FF2B5EF4-FFF2-40B4-BE49-F238E27FC236}">
                  <a16:creationId xmlns:a16="http://schemas.microsoft.com/office/drawing/2014/main" id="{BBBBCE17-0969-01EF-E51C-8835AA43EC70}"/>
                </a:ext>
              </a:extLst>
            </p:cNvPr>
            <p:cNvSpPr/>
            <p:nvPr/>
          </p:nvSpPr>
          <p:spPr>
            <a:xfrm>
              <a:off x="3733959" y="3285571"/>
              <a:ext cx="107304" cy="154804"/>
            </a:xfrm>
            <a:custGeom>
              <a:avLst/>
              <a:gdLst>
                <a:gd name="connsiteX0" fmla="*/ 51002 w 107304"/>
                <a:gd name="connsiteY0" fmla="*/ 154760 h 154804"/>
                <a:gd name="connsiteX1" fmla="*/ 3932 w 107304"/>
                <a:gd name="connsiteY1" fmla="*/ 74624 h 154804"/>
                <a:gd name="connsiteX2" fmla="*/ 42666 w 107304"/>
                <a:gd name="connsiteY2" fmla="*/ 61 h 154804"/>
                <a:gd name="connsiteX3" fmla="*/ 107179 w 107304"/>
                <a:gd name="connsiteY3" fmla="*/ 69051 h 154804"/>
                <a:gd name="connsiteX4" fmla="*/ 51002 w 107304"/>
                <a:gd name="connsiteY4" fmla="*/ 154760 h 15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04" h="154804">
                  <a:moveTo>
                    <a:pt x="51002" y="154760"/>
                  </a:moveTo>
                  <a:cubicBezTo>
                    <a:pt x="22465" y="156297"/>
                    <a:pt x="18489" y="118055"/>
                    <a:pt x="3932" y="74624"/>
                  </a:cubicBezTo>
                  <a:cubicBezTo>
                    <a:pt x="-9663" y="34075"/>
                    <a:pt x="14128" y="1598"/>
                    <a:pt x="42666" y="61"/>
                  </a:cubicBezTo>
                  <a:cubicBezTo>
                    <a:pt x="71203" y="-1477"/>
                    <a:pt x="104871" y="26324"/>
                    <a:pt x="107179" y="69051"/>
                  </a:cubicBezTo>
                  <a:cubicBezTo>
                    <a:pt x="109488" y="111777"/>
                    <a:pt x="79476" y="153223"/>
                    <a:pt x="51002" y="15476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0" name="Forma libre 299">
              <a:extLst>
                <a:ext uri="{FF2B5EF4-FFF2-40B4-BE49-F238E27FC236}">
                  <a16:creationId xmlns:a16="http://schemas.microsoft.com/office/drawing/2014/main" id="{A8A5B436-31FE-5BFA-6070-F36E2643C78D}"/>
                </a:ext>
              </a:extLst>
            </p:cNvPr>
            <p:cNvSpPr/>
            <p:nvPr/>
          </p:nvSpPr>
          <p:spPr>
            <a:xfrm>
              <a:off x="3526033" y="3650476"/>
              <a:ext cx="154800" cy="107821"/>
            </a:xfrm>
            <a:custGeom>
              <a:avLst/>
              <a:gdLst>
                <a:gd name="connsiteX0" fmla="*/ 105 w 154800"/>
                <a:gd name="connsiteY0" fmla="*/ 53965 h 107821"/>
                <a:gd name="connsiteX1" fmla="*/ 78919 w 154800"/>
                <a:gd name="connsiteY1" fmla="*/ 4641 h 107821"/>
                <a:gd name="connsiteX2" fmla="*/ 154655 w 154800"/>
                <a:gd name="connsiteY2" fmla="*/ 41090 h 107821"/>
                <a:gd name="connsiteX3" fmla="*/ 87513 w 154800"/>
                <a:gd name="connsiteY3" fmla="*/ 107517 h 107821"/>
                <a:gd name="connsiteX4" fmla="*/ 105 w 154800"/>
                <a:gd name="connsiteY4" fmla="*/ 53965 h 10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00" h="107821">
                  <a:moveTo>
                    <a:pt x="105" y="53965"/>
                  </a:moveTo>
                  <a:cubicBezTo>
                    <a:pt x="-2268" y="25524"/>
                    <a:pt x="35889" y="20463"/>
                    <a:pt x="78919" y="4641"/>
                  </a:cubicBezTo>
                  <a:cubicBezTo>
                    <a:pt x="119128" y="-10157"/>
                    <a:pt x="152283" y="12712"/>
                    <a:pt x="154655" y="41090"/>
                  </a:cubicBezTo>
                  <a:cubicBezTo>
                    <a:pt x="157028" y="69467"/>
                    <a:pt x="130158" y="103994"/>
                    <a:pt x="87513" y="107517"/>
                  </a:cubicBezTo>
                  <a:cubicBezTo>
                    <a:pt x="44803" y="111105"/>
                    <a:pt x="2478" y="82343"/>
                    <a:pt x="105" y="5396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1" name="Forma libre 300">
              <a:extLst>
                <a:ext uri="{FF2B5EF4-FFF2-40B4-BE49-F238E27FC236}">
                  <a16:creationId xmlns:a16="http://schemas.microsoft.com/office/drawing/2014/main" id="{AC1BB5A6-50BD-B095-13E1-07F6B50BC5D1}"/>
                </a:ext>
              </a:extLst>
            </p:cNvPr>
            <p:cNvSpPr/>
            <p:nvPr/>
          </p:nvSpPr>
          <p:spPr>
            <a:xfrm>
              <a:off x="3821081" y="3474937"/>
              <a:ext cx="110904" cy="148204"/>
            </a:xfrm>
            <a:custGeom>
              <a:avLst/>
              <a:gdLst>
                <a:gd name="connsiteX0" fmla="*/ 15440 w 110904"/>
                <a:gd name="connsiteY0" fmla="*/ 145332 h 148204"/>
                <a:gd name="connsiteX1" fmla="*/ 9348 w 110904"/>
                <a:gd name="connsiteY1" fmla="*/ 52640 h 148204"/>
                <a:gd name="connsiteX2" fmla="*/ 77389 w 110904"/>
                <a:gd name="connsiteY2" fmla="*/ 3316 h 148204"/>
                <a:gd name="connsiteX3" fmla="*/ 104130 w 110904"/>
                <a:gd name="connsiteY3" fmla="*/ 93893 h 148204"/>
                <a:gd name="connsiteX4" fmla="*/ 15440 w 110904"/>
                <a:gd name="connsiteY4" fmla="*/ 145332 h 14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04" h="148204">
                  <a:moveTo>
                    <a:pt x="15440" y="145332"/>
                  </a:moveTo>
                  <a:cubicBezTo>
                    <a:pt x="-10724" y="133929"/>
                    <a:pt x="2871" y="97993"/>
                    <a:pt x="9348" y="52640"/>
                  </a:cubicBezTo>
                  <a:cubicBezTo>
                    <a:pt x="15376" y="10298"/>
                    <a:pt x="51224" y="-8087"/>
                    <a:pt x="77389" y="3316"/>
                  </a:cubicBezTo>
                  <a:cubicBezTo>
                    <a:pt x="103553" y="14718"/>
                    <a:pt x="121253" y="54690"/>
                    <a:pt x="104130" y="93893"/>
                  </a:cubicBezTo>
                  <a:cubicBezTo>
                    <a:pt x="87008" y="133097"/>
                    <a:pt x="41669" y="156734"/>
                    <a:pt x="15440" y="14533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2" name="Forma libre 301">
              <a:extLst>
                <a:ext uri="{FF2B5EF4-FFF2-40B4-BE49-F238E27FC236}">
                  <a16:creationId xmlns:a16="http://schemas.microsoft.com/office/drawing/2014/main" id="{E4CBCFF4-3F45-8399-198B-FD0B300A95DA}"/>
                </a:ext>
              </a:extLst>
            </p:cNvPr>
            <p:cNvSpPr/>
            <p:nvPr/>
          </p:nvSpPr>
          <p:spPr>
            <a:xfrm>
              <a:off x="3741472" y="3669700"/>
              <a:ext cx="150168" cy="115513"/>
            </a:xfrm>
            <a:custGeom>
              <a:avLst/>
              <a:gdLst>
                <a:gd name="connsiteX0" fmla="*/ 1613 w 150168"/>
                <a:gd name="connsiteY0" fmla="*/ 81119 h 115513"/>
                <a:gd name="connsiteX1" fmla="*/ 64844 w 150168"/>
                <a:gd name="connsiteY1" fmla="*/ 13026 h 115513"/>
                <a:gd name="connsiteX2" fmla="*/ 147506 w 150168"/>
                <a:gd name="connsiteY2" fmla="*/ 28528 h 115513"/>
                <a:gd name="connsiteX3" fmla="*/ 99987 w 150168"/>
                <a:gd name="connsiteY3" fmla="*/ 110137 h 115513"/>
                <a:gd name="connsiteX4" fmla="*/ 1613 w 150168"/>
                <a:gd name="connsiteY4" fmla="*/ 81119 h 11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168" h="115513">
                  <a:moveTo>
                    <a:pt x="1613" y="81119"/>
                  </a:moveTo>
                  <a:cubicBezTo>
                    <a:pt x="-8070" y="54279"/>
                    <a:pt x="27457" y="39481"/>
                    <a:pt x="64844" y="13026"/>
                  </a:cubicBezTo>
                  <a:cubicBezTo>
                    <a:pt x="99794" y="-11701"/>
                    <a:pt x="137759" y="1752"/>
                    <a:pt x="147506" y="28528"/>
                  </a:cubicBezTo>
                  <a:cubicBezTo>
                    <a:pt x="157190" y="55368"/>
                    <a:pt x="140260" y="95596"/>
                    <a:pt x="99987" y="110137"/>
                  </a:cubicBezTo>
                  <a:cubicBezTo>
                    <a:pt x="59714" y="124678"/>
                    <a:pt x="11361" y="107959"/>
                    <a:pt x="1613" y="8111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3" name="Forma libre 302">
              <a:extLst>
                <a:ext uri="{FF2B5EF4-FFF2-40B4-BE49-F238E27FC236}">
                  <a16:creationId xmlns:a16="http://schemas.microsoft.com/office/drawing/2014/main" id="{832FD5D4-7017-B420-1BA3-E6558A7EF4F4}"/>
                </a:ext>
              </a:extLst>
            </p:cNvPr>
            <p:cNvSpPr/>
            <p:nvPr/>
          </p:nvSpPr>
          <p:spPr>
            <a:xfrm>
              <a:off x="3376557" y="3294210"/>
              <a:ext cx="118529" cy="143499"/>
            </a:xfrm>
            <a:custGeom>
              <a:avLst/>
              <a:gdLst>
                <a:gd name="connsiteX0" fmla="*/ 106551 w 118529"/>
                <a:gd name="connsiteY0" fmla="*/ 5258 h 143499"/>
                <a:gd name="connsiteX1" fmla="*/ 100074 w 118529"/>
                <a:gd name="connsiteY1" fmla="*/ 97950 h 143499"/>
                <a:gd name="connsiteX2" fmla="*/ 25941 w 118529"/>
                <a:gd name="connsiteY2" fmla="*/ 137665 h 143499"/>
                <a:gd name="connsiteX3" fmla="*/ 11705 w 118529"/>
                <a:gd name="connsiteY3" fmla="*/ 44333 h 143499"/>
                <a:gd name="connsiteX4" fmla="*/ 106487 w 118529"/>
                <a:gd name="connsiteY4" fmla="*/ 5322 h 14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529" h="143499">
                  <a:moveTo>
                    <a:pt x="106551" y="5258"/>
                  </a:moveTo>
                  <a:cubicBezTo>
                    <a:pt x="130920" y="20055"/>
                    <a:pt x="112579" y="53878"/>
                    <a:pt x="100074" y="97950"/>
                  </a:cubicBezTo>
                  <a:cubicBezTo>
                    <a:pt x="88403" y="139075"/>
                    <a:pt x="50374" y="152463"/>
                    <a:pt x="25941" y="137665"/>
                  </a:cubicBezTo>
                  <a:cubicBezTo>
                    <a:pt x="1572" y="122868"/>
                    <a:pt x="-10548" y="80846"/>
                    <a:pt x="11705" y="44333"/>
                  </a:cubicBezTo>
                  <a:cubicBezTo>
                    <a:pt x="33957" y="7756"/>
                    <a:pt x="82118" y="-9539"/>
                    <a:pt x="106487" y="532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4" name="Forma libre 303">
              <a:extLst>
                <a:ext uri="{FF2B5EF4-FFF2-40B4-BE49-F238E27FC236}">
                  <a16:creationId xmlns:a16="http://schemas.microsoft.com/office/drawing/2014/main" id="{FBF4E9B6-AA7F-4524-5ABE-F90E48113DAD}"/>
                </a:ext>
              </a:extLst>
            </p:cNvPr>
            <p:cNvSpPr/>
            <p:nvPr/>
          </p:nvSpPr>
          <p:spPr>
            <a:xfrm>
              <a:off x="3609034" y="3233566"/>
              <a:ext cx="94598" cy="81033"/>
            </a:xfrm>
            <a:custGeom>
              <a:avLst/>
              <a:gdLst>
                <a:gd name="connsiteX0" fmla="*/ 90252 w 94598"/>
                <a:gd name="connsiteY0" fmla="*/ 73781 h 81033"/>
                <a:gd name="connsiteX1" fmla="*/ 28624 w 94598"/>
                <a:gd name="connsiteY1" fmla="*/ 66286 h 81033"/>
                <a:gd name="connsiteX2" fmla="*/ 4704 w 94598"/>
                <a:gd name="connsiteY2" fmla="*/ 15553 h 81033"/>
                <a:gd name="connsiteX3" fmla="*/ 67486 w 94598"/>
                <a:gd name="connsiteY3" fmla="*/ 9275 h 81033"/>
                <a:gd name="connsiteX4" fmla="*/ 90252 w 94598"/>
                <a:gd name="connsiteY4" fmla="*/ 73781 h 8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98" h="81033">
                  <a:moveTo>
                    <a:pt x="90252" y="73781"/>
                  </a:moveTo>
                  <a:cubicBezTo>
                    <a:pt x="79543" y="89539"/>
                    <a:pt x="57611" y="76151"/>
                    <a:pt x="28624" y="66286"/>
                  </a:cubicBezTo>
                  <a:cubicBezTo>
                    <a:pt x="1562" y="57062"/>
                    <a:pt x="-6069" y="31311"/>
                    <a:pt x="4704" y="15553"/>
                  </a:cubicBezTo>
                  <a:cubicBezTo>
                    <a:pt x="15414" y="-206"/>
                    <a:pt x="43887" y="-6804"/>
                    <a:pt x="67486" y="9275"/>
                  </a:cubicBezTo>
                  <a:cubicBezTo>
                    <a:pt x="91150" y="25353"/>
                    <a:pt x="101026" y="58023"/>
                    <a:pt x="90252" y="7378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5" name="Forma libre 304">
              <a:extLst>
                <a:ext uri="{FF2B5EF4-FFF2-40B4-BE49-F238E27FC236}">
                  <a16:creationId xmlns:a16="http://schemas.microsoft.com/office/drawing/2014/main" id="{3A8D468D-E1FB-6390-428E-1679ED3B9661}"/>
                </a:ext>
              </a:extLst>
            </p:cNvPr>
            <p:cNvSpPr/>
            <p:nvPr/>
          </p:nvSpPr>
          <p:spPr>
            <a:xfrm>
              <a:off x="3402091" y="3614131"/>
              <a:ext cx="75771" cy="101280"/>
            </a:xfrm>
            <a:custGeom>
              <a:avLst/>
              <a:gdLst>
                <a:gd name="connsiteX0" fmla="*/ 49722 w 75771"/>
                <a:gd name="connsiteY0" fmla="*/ 100559 h 101280"/>
                <a:gd name="connsiteX1" fmla="*/ 7076 w 75771"/>
                <a:gd name="connsiteY1" fmla="*/ 55462 h 101280"/>
                <a:gd name="connsiteX2" fmla="*/ 21120 w 75771"/>
                <a:gd name="connsiteY2" fmla="*/ 1142 h 101280"/>
                <a:gd name="connsiteX3" fmla="*/ 73449 w 75771"/>
                <a:gd name="connsiteY3" fmla="*/ 36373 h 101280"/>
                <a:gd name="connsiteX4" fmla="*/ 49722 w 75771"/>
                <a:gd name="connsiteY4" fmla="*/ 100495 h 10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71" h="101280">
                  <a:moveTo>
                    <a:pt x="49722" y="100559"/>
                  </a:moveTo>
                  <a:cubicBezTo>
                    <a:pt x="31381" y="105812"/>
                    <a:pt x="23108" y="81534"/>
                    <a:pt x="7076" y="55462"/>
                  </a:cubicBezTo>
                  <a:cubicBezTo>
                    <a:pt x="-7866" y="31121"/>
                    <a:pt x="2780" y="6394"/>
                    <a:pt x="21120" y="1142"/>
                  </a:cubicBezTo>
                  <a:cubicBezTo>
                    <a:pt x="39461" y="-4111"/>
                    <a:pt x="65562" y="8957"/>
                    <a:pt x="73449" y="36373"/>
                  </a:cubicBezTo>
                  <a:cubicBezTo>
                    <a:pt x="81337" y="63790"/>
                    <a:pt x="68063" y="95242"/>
                    <a:pt x="49722" y="10049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06" name="Gráfico 165">
            <a:extLst>
              <a:ext uri="{FF2B5EF4-FFF2-40B4-BE49-F238E27FC236}">
                <a16:creationId xmlns:a16="http://schemas.microsoft.com/office/drawing/2014/main" id="{E1D33848-F0DF-C201-D0EF-C4D3A445CBFC}"/>
              </a:ext>
            </a:extLst>
          </p:cNvPr>
          <p:cNvGrpSpPr/>
          <p:nvPr/>
        </p:nvGrpSpPr>
        <p:grpSpPr>
          <a:xfrm>
            <a:off x="17236670" y="6168469"/>
            <a:ext cx="1080980" cy="944455"/>
            <a:chOff x="10526107" y="4867152"/>
            <a:chExt cx="563884" cy="492667"/>
          </a:xfrm>
          <a:noFill/>
        </p:grpSpPr>
        <p:sp>
          <p:nvSpPr>
            <p:cNvPr id="307" name="Forma libre 306">
              <a:extLst>
                <a:ext uri="{FF2B5EF4-FFF2-40B4-BE49-F238E27FC236}">
                  <a16:creationId xmlns:a16="http://schemas.microsoft.com/office/drawing/2014/main" id="{E1475F56-42A3-B319-B611-75BF669271F5}"/>
                </a:ext>
              </a:extLst>
            </p:cNvPr>
            <p:cNvSpPr/>
            <p:nvPr/>
          </p:nvSpPr>
          <p:spPr>
            <a:xfrm>
              <a:off x="10526107" y="4980534"/>
              <a:ext cx="563884" cy="175005"/>
            </a:xfrm>
            <a:custGeom>
              <a:avLst/>
              <a:gdLst>
                <a:gd name="connsiteX0" fmla="*/ 563884 w 563884"/>
                <a:gd name="connsiteY0" fmla="*/ 0 h 175005"/>
                <a:gd name="connsiteX1" fmla="*/ 563884 w 563884"/>
                <a:gd name="connsiteY1" fmla="*/ 58357 h 175005"/>
                <a:gd name="connsiteX2" fmla="*/ 387659 w 563884"/>
                <a:gd name="connsiteY2" fmla="*/ 131254 h 175005"/>
                <a:gd name="connsiteX3" fmla="*/ 281975 w 563884"/>
                <a:gd name="connsiteY3" fmla="*/ 175006 h 175005"/>
                <a:gd name="connsiteX4" fmla="*/ 176226 w 563884"/>
                <a:gd name="connsiteY4" fmla="*/ 131254 h 175005"/>
                <a:gd name="connsiteX5" fmla="*/ 0 w 563884"/>
                <a:gd name="connsiteY5" fmla="*/ 58357 h 175005"/>
                <a:gd name="connsiteX6" fmla="*/ 0 w 563884"/>
                <a:gd name="connsiteY6" fmla="*/ 0 h 175005"/>
                <a:gd name="connsiteX7" fmla="*/ 76891 w 563884"/>
                <a:gd name="connsiteY7" fmla="*/ 31773 h 175005"/>
                <a:gd name="connsiteX8" fmla="*/ 246704 w 563884"/>
                <a:gd name="connsiteY8" fmla="*/ 102108 h 175005"/>
                <a:gd name="connsiteX9" fmla="*/ 281975 w 563884"/>
                <a:gd name="connsiteY9" fmla="*/ 116713 h 175005"/>
                <a:gd name="connsiteX10" fmla="*/ 317245 w 563884"/>
                <a:gd name="connsiteY10" fmla="*/ 102108 h 175005"/>
                <a:gd name="connsiteX11" fmla="*/ 487058 w 563884"/>
                <a:gd name="connsiteY11" fmla="*/ 31773 h 175005"/>
                <a:gd name="connsiteX12" fmla="*/ 563884 w 563884"/>
                <a:gd name="connsiteY12" fmla="*/ 0 h 17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3884" h="175005">
                  <a:moveTo>
                    <a:pt x="563884" y="0"/>
                  </a:moveTo>
                  <a:lnTo>
                    <a:pt x="563884" y="58357"/>
                  </a:lnTo>
                  <a:lnTo>
                    <a:pt x="387659" y="131254"/>
                  </a:lnTo>
                  <a:lnTo>
                    <a:pt x="281975" y="175006"/>
                  </a:lnTo>
                  <a:lnTo>
                    <a:pt x="176226" y="131254"/>
                  </a:lnTo>
                  <a:lnTo>
                    <a:pt x="0" y="58357"/>
                  </a:lnTo>
                  <a:lnTo>
                    <a:pt x="0" y="0"/>
                  </a:lnTo>
                  <a:lnTo>
                    <a:pt x="76891" y="31773"/>
                  </a:lnTo>
                  <a:lnTo>
                    <a:pt x="246704" y="102108"/>
                  </a:lnTo>
                  <a:lnTo>
                    <a:pt x="281975" y="116713"/>
                  </a:lnTo>
                  <a:lnTo>
                    <a:pt x="317245" y="102108"/>
                  </a:lnTo>
                  <a:lnTo>
                    <a:pt x="487058" y="31773"/>
                  </a:lnTo>
                  <a:lnTo>
                    <a:pt x="56388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8" name="Forma libre 307">
              <a:extLst>
                <a:ext uri="{FF2B5EF4-FFF2-40B4-BE49-F238E27FC236}">
                  <a16:creationId xmlns:a16="http://schemas.microsoft.com/office/drawing/2014/main" id="{F8A0578B-3232-EB37-6AF1-63F95D195BCD}"/>
                </a:ext>
              </a:extLst>
            </p:cNvPr>
            <p:cNvSpPr/>
            <p:nvPr/>
          </p:nvSpPr>
          <p:spPr>
            <a:xfrm>
              <a:off x="10526107" y="4867152"/>
              <a:ext cx="563884" cy="230159"/>
            </a:xfrm>
            <a:custGeom>
              <a:avLst/>
              <a:gdLst>
                <a:gd name="connsiteX0" fmla="*/ 563884 w 563884"/>
                <a:gd name="connsiteY0" fmla="*/ 113382 h 230159"/>
                <a:gd name="connsiteX1" fmla="*/ 487058 w 563884"/>
                <a:gd name="connsiteY1" fmla="*/ 145219 h 230159"/>
                <a:gd name="connsiteX2" fmla="*/ 317245 w 563884"/>
                <a:gd name="connsiteY2" fmla="*/ 215554 h 230159"/>
                <a:gd name="connsiteX3" fmla="*/ 281975 w 563884"/>
                <a:gd name="connsiteY3" fmla="*/ 230159 h 230159"/>
                <a:gd name="connsiteX4" fmla="*/ 246704 w 563884"/>
                <a:gd name="connsiteY4" fmla="*/ 215554 h 230159"/>
                <a:gd name="connsiteX5" fmla="*/ 76891 w 563884"/>
                <a:gd name="connsiteY5" fmla="*/ 145219 h 230159"/>
                <a:gd name="connsiteX6" fmla="*/ 0 w 563884"/>
                <a:gd name="connsiteY6" fmla="*/ 113382 h 230159"/>
                <a:gd name="connsiteX7" fmla="*/ 266391 w 563884"/>
                <a:gd name="connsiteY7" fmla="*/ 3075 h 230159"/>
                <a:gd name="connsiteX8" fmla="*/ 297493 w 563884"/>
                <a:gd name="connsiteY8" fmla="*/ 3075 h 230159"/>
                <a:gd name="connsiteX9" fmla="*/ 563884 w 563884"/>
                <a:gd name="connsiteY9" fmla="*/ 113382 h 23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884" h="230159">
                  <a:moveTo>
                    <a:pt x="563884" y="113382"/>
                  </a:moveTo>
                  <a:lnTo>
                    <a:pt x="487058" y="145219"/>
                  </a:lnTo>
                  <a:lnTo>
                    <a:pt x="317245" y="215554"/>
                  </a:lnTo>
                  <a:lnTo>
                    <a:pt x="281975" y="230159"/>
                  </a:lnTo>
                  <a:lnTo>
                    <a:pt x="246704" y="215554"/>
                  </a:lnTo>
                  <a:lnTo>
                    <a:pt x="76891" y="145219"/>
                  </a:lnTo>
                  <a:lnTo>
                    <a:pt x="0" y="113382"/>
                  </a:lnTo>
                  <a:lnTo>
                    <a:pt x="266391" y="3075"/>
                  </a:lnTo>
                  <a:cubicBezTo>
                    <a:pt x="276331" y="-1025"/>
                    <a:pt x="287490" y="-1025"/>
                    <a:pt x="297493" y="3075"/>
                  </a:cubicBezTo>
                  <a:lnTo>
                    <a:pt x="563884" y="11338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09" name="Forma libre 308">
              <a:extLst>
                <a:ext uri="{FF2B5EF4-FFF2-40B4-BE49-F238E27FC236}">
                  <a16:creationId xmlns:a16="http://schemas.microsoft.com/office/drawing/2014/main" id="{DA1AEC9E-9531-7430-41A7-29F960AA0EA8}"/>
                </a:ext>
              </a:extLst>
            </p:cNvPr>
            <p:cNvSpPr/>
            <p:nvPr/>
          </p:nvSpPr>
          <p:spPr>
            <a:xfrm>
              <a:off x="10526107" y="5129212"/>
              <a:ext cx="563884" cy="172251"/>
            </a:xfrm>
            <a:custGeom>
              <a:avLst/>
              <a:gdLst>
                <a:gd name="connsiteX0" fmla="*/ 429662 w 563884"/>
                <a:gd name="connsiteY0" fmla="*/ 0 h 172251"/>
                <a:gd name="connsiteX1" fmla="*/ 563884 w 563884"/>
                <a:gd name="connsiteY1" fmla="*/ 55538 h 172251"/>
                <a:gd name="connsiteX2" fmla="*/ 487058 w 563884"/>
                <a:gd name="connsiteY2" fmla="*/ 87375 h 172251"/>
                <a:gd name="connsiteX3" fmla="*/ 281975 w 563884"/>
                <a:gd name="connsiteY3" fmla="*/ 172251 h 172251"/>
                <a:gd name="connsiteX4" fmla="*/ 76891 w 563884"/>
                <a:gd name="connsiteY4" fmla="*/ 87375 h 172251"/>
                <a:gd name="connsiteX5" fmla="*/ 0 w 563884"/>
                <a:gd name="connsiteY5" fmla="*/ 55538 h 172251"/>
                <a:gd name="connsiteX6" fmla="*/ 120883 w 563884"/>
                <a:gd name="connsiteY6" fmla="*/ 5509 h 17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884" h="172251">
                  <a:moveTo>
                    <a:pt x="429662" y="0"/>
                  </a:moveTo>
                  <a:lnTo>
                    <a:pt x="563884" y="55538"/>
                  </a:lnTo>
                  <a:lnTo>
                    <a:pt x="487058" y="87375"/>
                  </a:lnTo>
                  <a:lnTo>
                    <a:pt x="281975" y="172251"/>
                  </a:lnTo>
                  <a:lnTo>
                    <a:pt x="76891" y="87375"/>
                  </a:lnTo>
                  <a:lnTo>
                    <a:pt x="0" y="55538"/>
                  </a:lnTo>
                  <a:lnTo>
                    <a:pt x="120883" y="5509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17575280-8275-A5FB-2021-B012D03E25CF}"/>
                </a:ext>
              </a:extLst>
            </p:cNvPr>
            <p:cNvSpPr/>
            <p:nvPr/>
          </p:nvSpPr>
          <p:spPr>
            <a:xfrm>
              <a:off x="10526107" y="5184750"/>
              <a:ext cx="563884" cy="175069"/>
            </a:xfrm>
            <a:custGeom>
              <a:avLst/>
              <a:gdLst>
                <a:gd name="connsiteX0" fmla="*/ 563884 w 563884"/>
                <a:gd name="connsiteY0" fmla="*/ 0 h 175069"/>
                <a:gd name="connsiteX1" fmla="*/ 563884 w 563884"/>
                <a:gd name="connsiteY1" fmla="*/ 58357 h 175069"/>
                <a:gd name="connsiteX2" fmla="*/ 281975 w 563884"/>
                <a:gd name="connsiteY2" fmla="*/ 175070 h 175069"/>
                <a:gd name="connsiteX3" fmla="*/ 0 w 563884"/>
                <a:gd name="connsiteY3" fmla="*/ 58357 h 175069"/>
                <a:gd name="connsiteX4" fmla="*/ 0 w 563884"/>
                <a:gd name="connsiteY4" fmla="*/ 0 h 175069"/>
                <a:gd name="connsiteX5" fmla="*/ 76891 w 563884"/>
                <a:gd name="connsiteY5" fmla="*/ 31837 h 175069"/>
                <a:gd name="connsiteX6" fmla="*/ 281975 w 563884"/>
                <a:gd name="connsiteY6" fmla="*/ 116713 h 175069"/>
                <a:gd name="connsiteX7" fmla="*/ 487058 w 563884"/>
                <a:gd name="connsiteY7" fmla="*/ 31837 h 175069"/>
                <a:gd name="connsiteX8" fmla="*/ 563884 w 563884"/>
                <a:gd name="connsiteY8" fmla="*/ 0 h 17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884" h="175069">
                  <a:moveTo>
                    <a:pt x="563884" y="0"/>
                  </a:moveTo>
                  <a:lnTo>
                    <a:pt x="563884" y="58357"/>
                  </a:lnTo>
                  <a:lnTo>
                    <a:pt x="281975" y="175070"/>
                  </a:lnTo>
                  <a:lnTo>
                    <a:pt x="0" y="58357"/>
                  </a:lnTo>
                  <a:lnTo>
                    <a:pt x="0" y="0"/>
                  </a:lnTo>
                  <a:lnTo>
                    <a:pt x="76891" y="31837"/>
                  </a:lnTo>
                  <a:lnTo>
                    <a:pt x="281975" y="116713"/>
                  </a:lnTo>
                  <a:lnTo>
                    <a:pt x="487058" y="31837"/>
                  </a:lnTo>
                  <a:lnTo>
                    <a:pt x="56388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1" name="Gráfico 165">
            <a:extLst>
              <a:ext uri="{FF2B5EF4-FFF2-40B4-BE49-F238E27FC236}">
                <a16:creationId xmlns:a16="http://schemas.microsoft.com/office/drawing/2014/main" id="{B1508BBC-C580-32EA-7AFF-8EECCDC74750}"/>
              </a:ext>
            </a:extLst>
          </p:cNvPr>
          <p:cNvGrpSpPr/>
          <p:nvPr/>
        </p:nvGrpSpPr>
        <p:grpSpPr>
          <a:xfrm>
            <a:off x="17224500" y="9143919"/>
            <a:ext cx="1105443" cy="1106061"/>
            <a:chOff x="10519759" y="6419270"/>
            <a:chExt cx="576645" cy="576967"/>
          </a:xfrm>
          <a:noFill/>
        </p:grpSpPr>
        <p:sp>
          <p:nvSpPr>
            <p:cNvPr id="312" name="Forma libre 311">
              <a:extLst>
                <a:ext uri="{FF2B5EF4-FFF2-40B4-BE49-F238E27FC236}">
                  <a16:creationId xmlns:a16="http://schemas.microsoft.com/office/drawing/2014/main" id="{35D324C8-30DB-3DF0-7170-D9026B0FAABD}"/>
                </a:ext>
              </a:extLst>
            </p:cNvPr>
            <p:cNvSpPr/>
            <p:nvPr/>
          </p:nvSpPr>
          <p:spPr>
            <a:xfrm>
              <a:off x="10818984" y="6607727"/>
              <a:ext cx="277420" cy="199988"/>
            </a:xfrm>
            <a:custGeom>
              <a:avLst/>
              <a:gdLst>
                <a:gd name="connsiteX0" fmla="*/ 59960 w 277420"/>
                <a:gd name="connsiteY0" fmla="*/ 171995 h 199988"/>
                <a:gd name="connsiteX1" fmla="*/ 39183 w 277420"/>
                <a:gd name="connsiteY1" fmla="*/ 196145 h 199988"/>
                <a:gd name="connsiteX2" fmla="*/ 30782 w 277420"/>
                <a:gd name="connsiteY2" fmla="*/ 199988 h 199988"/>
                <a:gd name="connsiteX3" fmla="*/ 11030 w 277420"/>
                <a:gd name="connsiteY3" fmla="*/ 199988 h 199988"/>
                <a:gd name="connsiteX4" fmla="*/ 0 w 277420"/>
                <a:gd name="connsiteY4" fmla="*/ 188970 h 199988"/>
                <a:gd name="connsiteX5" fmla="*/ 0 w 277420"/>
                <a:gd name="connsiteY5" fmla="*/ 11018 h 199988"/>
                <a:gd name="connsiteX6" fmla="*/ 11030 w 277420"/>
                <a:gd name="connsiteY6" fmla="*/ 0 h 199988"/>
                <a:gd name="connsiteX7" fmla="*/ 30782 w 277420"/>
                <a:gd name="connsiteY7" fmla="*/ 0 h 199988"/>
                <a:gd name="connsiteX8" fmla="*/ 39183 w 277420"/>
                <a:gd name="connsiteY8" fmla="*/ 3844 h 199988"/>
                <a:gd name="connsiteX9" fmla="*/ 59960 w 277420"/>
                <a:gd name="connsiteY9" fmla="*/ 27993 h 199988"/>
                <a:gd name="connsiteX10" fmla="*/ 68361 w 277420"/>
                <a:gd name="connsiteY10" fmla="*/ 31837 h 199988"/>
                <a:gd name="connsiteX11" fmla="*/ 209059 w 277420"/>
                <a:gd name="connsiteY11" fmla="*/ 31837 h 199988"/>
                <a:gd name="connsiteX12" fmla="*/ 217461 w 277420"/>
                <a:gd name="connsiteY12" fmla="*/ 27993 h 199988"/>
                <a:gd name="connsiteX13" fmla="*/ 238238 w 277420"/>
                <a:gd name="connsiteY13" fmla="*/ 3844 h 199988"/>
                <a:gd name="connsiteX14" fmla="*/ 246639 w 277420"/>
                <a:gd name="connsiteY14" fmla="*/ 0 h 199988"/>
                <a:gd name="connsiteX15" fmla="*/ 266391 w 277420"/>
                <a:gd name="connsiteY15" fmla="*/ 0 h 199988"/>
                <a:gd name="connsiteX16" fmla="*/ 277421 w 277420"/>
                <a:gd name="connsiteY16" fmla="*/ 11018 h 199988"/>
                <a:gd name="connsiteX17" fmla="*/ 277421 w 277420"/>
                <a:gd name="connsiteY17" fmla="*/ 188970 h 199988"/>
                <a:gd name="connsiteX18" fmla="*/ 266391 w 277420"/>
                <a:gd name="connsiteY18" fmla="*/ 199988 h 199988"/>
                <a:gd name="connsiteX19" fmla="*/ 246639 w 277420"/>
                <a:gd name="connsiteY19" fmla="*/ 199988 h 199988"/>
                <a:gd name="connsiteX20" fmla="*/ 238238 w 277420"/>
                <a:gd name="connsiteY20" fmla="*/ 196145 h 199988"/>
                <a:gd name="connsiteX21" fmla="*/ 217461 w 277420"/>
                <a:gd name="connsiteY21" fmla="*/ 171995 h 199988"/>
                <a:gd name="connsiteX22" fmla="*/ 209059 w 277420"/>
                <a:gd name="connsiteY22" fmla="*/ 168151 h 199988"/>
                <a:gd name="connsiteX23" fmla="*/ 68361 w 277420"/>
                <a:gd name="connsiteY23" fmla="*/ 168151 h 199988"/>
                <a:gd name="connsiteX24" fmla="*/ 59960 w 277420"/>
                <a:gd name="connsiteY24" fmla="*/ 171995 h 19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420" h="199988">
                  <a:moveTo>
                    <a:pt x="59960" y="171995"/>
                  </a:moveTo>
                  <a:lnTo>
                    <a:pt x="39183" y="196145"/>
                  </a:lnTo>
                  <a:cubicBezTo>
                    <a:pt x="37067" y="198579"/>
                    <a:pt x="34053" y="199988"/>
                    <a:pt x="30782" y="199988"/>
                  </a:cubicBezTo>
                  <a:lnTo>
                    <a:pt x="11030" y="199988"/>
                  </a:lnTo>
                  <a:cubicBezTo>
                    <a:pt x="4938" y="199988"/>
                    <a:pt x="0" y="195056"/>
                    <a:pt x="0" y="188970"/>
                  </a:cubicBezTo>
                  <a:lnTo>
                    <a:pt x="0" y="11018"/>
                  </a:lnTo>
                  <a:cubicBezTo>
                    <a:pt x="0" y="4933"/>
                    <a:pt x="4938" y="0"/>
                    <a:pt x="11030" y="0"/>
                  </a:cubicBezTo>
                  <a:lnTo>
                    <a:pt x="30782" y="0"/>
                  </a:lnTo>
                  <a:cubicBezTo>
                    <a:pt x="33989" y="0"/>
                    <a:pt x="37067" y="1409"/>
                    <a:pt x="39183" y="3844"/>
                  </a:cubicBezTo>
                  <a:lnTo>
                    <a:pt x="59960" y="27993"/>
                  </a:lnTo>
                  <a:cubicBezTo>
                    <a:pt x="62077" y="30427"/>
                    <a:pt x="65091" y="31837"/>
                    <a:pt x="68361" y="31837"/>
                  </a:cubicBezTo>
                  <a:lnTo>
                    <a:pt x="209059" y="31837"/>
                  </a:lnTo>
                  <a:cubicBezTo>
                    <a:pt x="212266" y="31837"/>
                    <a:pt x="215344" y="30427"/>
                    <a:pt x="217461" y="27993"/>
                  </a:cubicBezTo>
                  <a:lnTo>
                    <a:pt x="238238" y="3844"/>
                  </a:lnTo>
                  <a:cubicBezTo>
                    <a:pt x="240354" y="1409"/>
                    <a:pt x="243368" y="0"/>
                    <a:pt x="246639" y="0"/>
                  </a:cubicBezTo>
                  <a:lnTo>
                    <a:pt x="266391" y="0"/>
                  </a:lnTo>
                  <a:cubicBezTo>
                    <a:pt x="272483" y="0"/>
                    <a:pt x="277421" y="4933"/>
                    <a:pt x="277421" y="11018"/>
                  </a:cubicBezTo>
                  <a:lnTo>
                    <a:pt x="277421" y="188970"/>
                  </a:lnTo>
                  <a:cubicBezTo>
                    <a:pt x="277421" y="195056"/>
                    <a:pt x="272483" y="199988"/>
                    <a:pt x="266391" y="199988"/>
                  </a:cubicBezTo>
                  <a:lnTo>
                    <a:pt x="246639" y="199988"/>
                  </a:lnTo>
                  <a:cubicBezTo>
                    <a:pt x="243432" y="199988"/>
                    <a:pt x="240354" y="198579"/>
                    <a:pt x="238238" y="196145"/>
                  </a:cubicBezTo>
                  <a:lnTo>
                    <a:pt x="217461" y="171995"/>
                  </a:lnTo>
                  <a:cubicBezTo>
                    <a:pt x="215344" y="169561"/>
                    <a:pt x="212330" y="168151"/>
                    <a:pt x="209059" y="168151"/>
                  </a:cubicBezTo>
                  <a:lnTo>
                    <a:pt x="68361" y="168151"/>
                  </a:lnTo>
                  <a:cubicBezTo>
                    <a:pt x="65155" y="168151"/>
                    <a:pt x="62077" y="169561"/>
                    <a:pt x="59960" y="17199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3" name="Forma libre 312">
              <a:extLst>
                <a:ext uri="{FF2B5EF4-FFF2-40B4-BE49-F238E27FC236}">
                  <a16:creationId xmlns:a16="http://schemas.microsoft.com/office/drawing/2014/main" id="{55285FF5-D388-07F2-8083-D4C236E9BBEA}"/>
                </a:ext>
              </a:extLst>
            </p:cNvPr>
            <p:cNvSpPr/>
            <p:nvPr/>
          </p:nvSpPr>
          <p:spPr>
            <a:xfrm>
              <a:off x="10519759" y="6607727"/>
              <a:ext cx="277420" cy="199988"/>
            </a:xfrm>
            <a:custGeom>
              <a:avLst/>
              <a:gdLst>
                <a:gd name="connsiteX0" fmla="*/ 59961 w 277420"/>
                <a:gd name="connsiteY0" fmla="*/ 171995 h 199988"/>
                <a:gd name="connsiteX1" fmla="*/ 39183 w 277420"/>
                <a:gd name="connsiteY1" fmla="*/ 196145 h 199988"/>
                <a:gd name="connsiteX2" fmla="*/ 30782 w 277420"/>
                <a:gd name="connsiteY2" fmla="*/ 199988 h 199988"/>
                <a:gd name="connsiteX3" fmla="*/ 11031 w 277420"/>
                <a:gd name="connsiteY3" fmla="*/ 199988 h 199988"/>
                <a:gd name="connsiteX4" fmla="*/ 0 w 277420"/>
                <a:gd name="connsiteY4" fmla="*/ 188970 h 199988"/>
                <a:gd name="connsiteX5" fmla="*/ 0 w 277420"/>
                <a:gd name="connsiteY5" fmla="*/ 11018 h 199988"/>
                <a:gd name="connsiteX6" fmla="*/ 11031 w 277420"/>
                <a:gd name="connsiteY6" fmla="*/ 0 h 199988"/>
                <a:gd name="connsiteX7" fmla="*/ 30782 w 277420"/>
                <a:gd name="connsiteY7" fmla="*/ 0 h 199988"/>
                <a:gd name="connsiteX8" fmla="*/ 39183 w 277420"/>
                <a:gd name="connsiteY8" fmla="*/ 3844 h 199988"/>
                <a:gd name="connsiteX9" fmla="*/ 59961 w 277420"/>
                <a:gd name="connsiteY9" fmla="*/ 27993 h 199988"/>
                <a:gd name="connsiteX10" fmla="*/ 68361 w 277420"/>
                <a:gd name="connsiteY10" fmla="*/ 31837 h 199988"/>
                <a:gd name="connsiteX11" fmla="*/ 209060 w 277420"/>
                <a:gd name="connsiteY11" fmla="*/ 31837 h 199988"/>
                <a:gd name="connsiteX12" fmla="*/ 217461 w 277420"/>
                <a:gd name="connsiteY12" fmla="*/ 27993 h 199988"/>
                <a:gd name="connsiteX13" fmla="*/ 238238 w 277420"/>
                <a:gd name="connsiteY13" fmla="*/ 3844 h 199988"/>
                <a:gd name="connsiteX14" fmla="*/ 246640 w 277420"/>
                <a:gd name="connsiteY14" fmla="*/ 0 h 199988"/>
                <a:gd name="connsiteX15" fmla="*/ 266391 w 277420"/>
                <a:gd name="connsiteY15" fmla="*/ 0 h 199988"/>
                <a:gd name="connsiteX16" fmla="*/ 277421 w 277420"/>
                <a:gd name="connsiteY16" fmla="*/ 11018 h 199988"/>
                <a:gd name="connsiteX17" fmla="*/ 277421 w 277420"/>
                <a:gd name="connsiteY17" fmla="*/ 188970 h 199988"/>
                <a:gd name="connsiteX18" fmla="*/ 266391 w 277420"/>
                <a:gd name="connsiteY18" fmla="*/ 199988 h 199988"/>
                <a:gd name="connsiteX19" fmla="*/ 246640 w 277420"/>
                <a:gd name="connsiteY19" fmla="*/ 199988 h 199988"/>
                <a:gd name="connsiteX20" fmla="*/ 238238 w 277420"/>
                <a:gd name="connsiteY20" fmla="*/ 196145 h 199988"/>
                <a:gd name="connsiteX21" fmla="*/ 217461 w 277420"/>
                <a:gd name="connsiteY21" fmla="*/ 171995 h 199988"/>
                <a:gd name="connsiteX22" fmla="*/ 209060 w 277420"/>
                <a:gd name="connsiteY22" fmla="*/ 168151 h 199988"/>
                <a:gd name="connsiteX23" fmla="*/ 68361 w 277420"/>
                <a:gd name="connsiteY23" fmla="*/ 168151 h 199988"/>
                <a:gd name="connsiteX24" fmla="*/ 59961 w 277420"/>
                <a:gd name="connsiteY24" fmla="*/ 171995 h 19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420" h="199988">
                  <a:moveTo>
                    <a:pt x="59961" y="171995"/>
                  </a:moveTo>
                  <a:lnTo>
                    <a:pt x="39183" y="196145"/>
                  </a:lnTo>
                  <a:cubicBezTo>
                    <a:pt x="37067" y="198579"/>
                    <a:pt x="34053" y="199988"/>
                    <a:pt x="30782" y="199988"/>
                  </a:cubicBezTo>
                  <a:lnTo>
                    <a:pt x="11031" y="199988"/>
                  </a:lnTo>
                  <a:cubicBezTo>
                    <a:pt x="4938" y="199988"/>
                    <a:pt x="0" y="195056"/>
                    <a:pt x="0" y="188970"/>
                  </a:cubicBezTo>
                  <a:lnTo>
                    <a:pt x="0" y="11018"/>
                  </a:lnTo>
                  <a:cubicBezTo>
                    <a:pt x="0" y="4933"/>
                    <a:pt x="4938" y="0"/>
                    <a:pt x="11031" y="0"/>
                  </a:cubicBezTo>
                  <a:lnTo>
                    <a:pt x="30782" y="0"/>
                  </a:lnTo>
                  <a:cubicBezTo>
                    <a:pt x="33989" y="0"/>
                    <a:pt x="37067" y="1409"/>
                    <a:pt x="39183" y="3844"/>
                  </a:cubicBezTo>
                  <a:lnTo>
                    <a:pt x="59961" y="27993"/>
                  </a:lnTo>
                  <a:cubicBezTo>
                    <a:pt x="62077" y="30427"/>
                    <a:pt x="65091" y="31837"/>
                    <a:pt x="68361" y="31837"/>
                  </a:cubicBezTo>
                  <a:lnTo>
                    <a:pt x="209060" y="31837"/>
                  </a:lnTo>
                  <a:cubicBezTo>
                    <a:pt x="212267" y="31837"/>
                    <a:pt x="215345" y="30427"/>
                    <a:pt x="217461" y="27993"/>
                  </a:cubicBezTo>
                  <a:lnTo>
                    <a:pt x="238238" y="3844"/>
                  </a:lnTo>
                  <a:cubicBezTo>
                    <a:pt x="240355" y="1409"/>
                    <a:pt x="243369" y="0"/>
                    <a:pt x="246640" y="0"/>
                  </a:cubicBezTo>
                  <a:lnTo>
                    <a:pt x="266391" y="0"/>
                  </a:lnTo>
                  <a:cubicBezTo>
                    <a:pt x="272483" y="0"/>
                    <a:pt x="277421" y="4933"/>
                    <a:pt x="277421" y="11018"/>
                  </a:cubicBezTo>
                  <a:lnTo>
                    <a:pt x="277421" y="188970"/>
                  </a:lnTo>
                  <a:cubicBezTo>
                    <a:pt x="277421" y="195056"/>
                    <a:pt x="272483" y="199988"/>
                    <a:pt x="266391" y="199988"/>
                  </a:cubicBezTo>
                  <a:lnTo>
                    <a:pt x="246640" y="199988"/>
                  </a:lnTo>
                  <a:cubicBezTo>
                    <a:pt x="243433" y="199988"/>
                    <a:pt x="240355" y="198579"/>
                    <a:pt x="238238" y="196145"/>
                  </a:cubicBezTo>
                  <a:lnTo>
                    <a:pt x="217461" y="171995"/>
                  </a:lnTo>
                  <a:cubicBezTo>
                    <a:pt x="215345" y="169561"/>
                    <a:pt x="212330" y="168151"/>
                    <a:pt x="209060" y="168151"/>
                  </a:cubicBezTo>
                  <a:lnTo>
                    <a:pt x="68361" y="168151"/>
                  </a:lnTo>
                  <a:cubicBezTo>
                    <a:pt x="65155" y="168151"/>
                    <a:pt x="62077" y="169561"/>
                    <a:pt x="59961" y="17199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4" name="Forma libre 313">
              <a:extLst>
                <a:ext uri="{FF2B5EF4-FFF2-40B4-BE49-F238E27FC236}">
                  <a16:creationId xmlns:a16="http://schemas.microsoft.com/office/drawing/2014/main" id="{9021638E-2B1C-8ABA-0AEF-4C511BC1F2F4}"/>
                </a:ext>
              </a:extLst>
            </p:cNvPr>
            <p:cNvSpPr/>
            <p:nvPr/>
          </p:nvSpPr>
          <p:spPr>
            <a:xfrm>
              <a:off x="10669372" y="6419270"/>
              <a:ext cx="277420" cy="199988"/>
            </a:xfrm>
            <a:custGeom>
              <a:avLst/>
              <a:gdLst>
                <a:gd name="connsiteX0" fmla="*/ 59960 w 277420"/>
                <a:gd name="connsiteY0" fmla="*/ 171995 h 199988"/>
                <a:gd name="connsiteX1" fmla="*/ 39183 w 277420"/>
                <a:gd name="connsiteY1" fmla="*/ 196145 h 199988"/>
                <a:gd name="connsiteX2" fmla="*/ 30781 w 277420"/>
                <a:gd name="connsiteY2" fmla="*/ 199988 h 199988"/>
                <a:gd name="connsiteX3" fmla="*/ 11030 w 277420"/>
                <a:gd name="connsiteY3" fmla="*/ 199988 h 199988"/>
                <a:gd name="connsiteX4" fmla="*/ 0 w 277420"/>
                <a:gd name="connsiteY4" fmla="*/ 188970 h 199988"/>
                <a:gd name="connsiteX5" fmla="*/ 0 w 277420"/>
                <a:gd name="connsiteY5" fmla="*/ 11018 h 199988"/>
                <a:gd name="connsiteX6" fmla="*/ 11030 w 277420"/>
                <a:gd name="connsiteY6" fmla="*/ 0 h 199988"/>
                <a:gd name="connsiteX7" fmla="*/ 30781 w 277420"/>
                <a:gd name="connsiteY7" fmla="*/ 0 h 199988"/>
                <a:gd name="connsiteX8" fmla="*/ 39183 w 277420"/>
                <a:gd name="connsiteY8" fmla="*/ 3844 h 199988"/>
                <a:gd name="connsiteX9" fmla="*/ 59960 w 277420"/>
                <a:gd name="connsiteY9" fmla="*/ 27993 h 199988"/>
                <a:gd name="connsiteX10" fmla="*/ 68361 w 277420"/>
                <a:gd name="connsiteY10" fmla="*/ 31837 h 199988"/>
                <a:gd name="connsiteX11" fmla="*/ 209059 w 277420"/>
                <a:gd name="connsiteY11" fmla="*/ 31837 h 199988"/>
                <a:gd name="connsiteX12" fmla="*/ 217460 w 277420"/>
                <a:gd name="connsiteY12" fmla="*/ 27993 h 199988"/>
                <a:gd name="connsiteX13" fmla="*/ 238238 w 277420"/>
                <a:gd name="connsiteY13" fmla="*/ 3844 h 199988"/>
                <a:gd name="connsiteX14" fmla="*/ 246639 w 277420"/>
                <a:gd name="connsiteY14" fmla="*/ 0 h 199988"/>
                <a:gd name="connsiteX15" fmla="*/ 266390 w 277420"/>
                <a:gd name="connsiteY15" fmla="*/ 0 h 199988"/>
                <a:gd name="connsiteX16" fmla="*/ 277421 w 277420"/>
                <a:gd name="connsiteY16" fmla="*/ 11018 h 199988"/>
                <a:gd name="connsiteX17" fmla="*/ 277421 w 277420"/>
                <a:gd name="connsiteY17" fmla="*/ 188970 h 199988"/>
                <a:gd name="connsiteX18" fmla="*/ 266390 w 277420"/>
                <a:gd name="connsiteY18" fmla="*/ 199988 h 199988"/>
                <a:gd name="connsiteX19" fmla="*/ 246639 w 277420"/>
                <a:gd name="connsiteY19" fmla="*/ 199988 h 199988"/>
                <a:gd name="connsiteX20" fmla="*/ 238238 w 277420"/>
                <a:gd name="connsiteY20" fmla="*/ 196145 h 199988"/>
                <a:gd name="connsiteX21" fmla="*/ 217460 w 277420"/>
                <a:gd name="connsiteY21" fmla="*/ 171995 h 199988"/>
                <a:gd name="connsiteX22" fmla="*/ 209059 w 277420"/>
                <a:gd name="connsiteY22" fmla="*/ 168151 h 199988"/>
                <a:gd name="connsiteX23" fmla="*/ 68361 w 277420"/>
                <a:gd name="connsiteY23" fmla="*/ 168151 h 199988"/>
                <a:gd name="connsiteX24" fmla="*/ 59960 w 277420"/>
                <a:gd name="connsiteY24" fmla="*/ 171995 h 19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420" h="199988">
                  <a:moveTo>
                    <a:pt x="59960" y="171995"/>
                  </a:moveTo>
                  <a:lnTo>
                    <a:pt x="39183" y="196145"/>
                  </a:lnTo>
                  <a:cubicBezTo>
                    <a:pt x="37066" y="198579"/>
                    <a:pt x="34052" y="199988"/>
                    <a:pt x="30781" y="199988"/>
                  </a:cubicBezTo>
                  <a:lnTo>
                    <a:pt x="11030" y="199988"/>
                  </a:lnTo>
                  <a:cubicBezTo>
                    <a:pt x="4938" y="199988"/>
                    <a:pt x="0" y="195056"/>
                    <a:pt x="0" y="188970"/>
                  </a:cubicBezTo>
                  <a:lnTo>
                    <a:pt x="0" y="11018"/>
                  </a:lnTo>
                  <a:cubicBezTo>
                    <a:pt x="0" y="4933"/>
                    <a:pt x="4938" y="0"/>
                    <a:pt x="11030" y="0"/>
                  </a:cubicBezTo>
                  <a:lnTo>
                    <a:pt x="30781" y="0"/>
                  </a:lnTo>
                  <a:cubicBezTo>
                    <a:pt x="33988" y="0"/>
                    <a:pt x="37066" y="1409"/>
                    <a:pt x="39183" y="3844"/>
                  </a:cubicBezTo>
                  <a:lnTo>
                    <a:pt x="59960" y="27993"/>
                  </a:lnTo>
                  <a:cubicBezTo>
                    <a:pt x="62076" y="30427"/>
                    <a:pt x="65091" y="31837"/>
                    <a:pt x="68361" y="31837"/>
                  </a:cubicBezTo>
                  <a:lnTo>
                    <a:pt x="209059" y="31837"/>
                  </a:lnTo>
                  <a:cubicBezTo>
                    <a:pt x="212266" y="31837"/>
                    <a:pt x="215344" y="30427"/>
                    <a:pt x="217460" y="27993"/>
                  </a:cubicBezTo>
                  <a:lnTo>
                    <a:pt x="238238" y="3844"/>
                  </a:lnTo>
                  <a:cubicBezTo>
                    <a:pt x="240354" y="1409"/>
                    <a:pt x="243368" y="0"/>
                    <a:pt x="246639" y="0"/>
                  </a:cubicBezTo>
                  <a:lnTo>
                    <a:pt x="266390" y="0"/>
                  </a:lnTo>
                  <a:cubicBezTo>
                    <a:pt x="272483" y="0"/>
                    <a:pt x="277421" y="4933"/>
                    <a:pt x="277421" y="11018"/>
                  </a:cubicBezTo>
                  <a:lnTo>
                    <a:pt x="277421" y="188970"/>
                  </a:lnTo>
                  <a:cubicBezTo>
                    <a:pt x="277421" y="195056"/>
                    <a:pt x="272483" y="199988"/>
                    <a:pt x="266390" y="199988"/>
                  </a:cubicBezTo>
                  <a:lnTo>
                    <a:pt x="246639" y="199988"/>
                  </a:lnTo>
                  <a:cubicBezTo>
                    <a:pt x="243432" y="199988"/>
                    <a:pt x="240354" y="198579"/>
                    <a:pt x="238238" y="196145"/>
                  </a:cubicBezTo>
                  <a:lnTo>
                    <a:pt x="217460" y="171995"/>
                  </a:lnTo>
                  <a:cubicBezTo>
                    <a:pt x="215344" y="169561"/>
                    <a:pt x="212330" y="168151"/>
                    <a:pt x="209059" y="168151"/>
                  </a:cubicBezTo>
                  <a:lnTo>
                    <a:pt x="68361" y="168151"/>
                  </a:lnTo>
                  <a:cubicBezTo>
                    <a:pt x="65154" y="168151"/>
                    <a:pt x="62076" y="169561"/>
                    <a:pt x="59960" y="17199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5" name="Forma libre 314">
              <a:extLst>
                <a:ext uri="{FF2B5EF4-FFF2-40B4-BE49-F238E27FC236}">
                  <a16:creationId xmlns:a16="http://schemas.microsoft.com/office/drawing/2014/main" id="{7D313E1C-E6F5-C111-9B8E-DD57499F06A5}"/>
                </a:ext>
              </a:extLst>
            </p:cNvPr>
            <p:cNvSpPr/>
            <p:nvPr/>
          </p:nvSpPr>
          <p:spPr>
            <a:xfrm>
              <a:off x="10669372" y="6796249"/>
              <a:ext cx="277420" cy="199988"/>
            </a:xfrm>
            <a:custGeom>
              <a:avLst/>
              <a:gdLst>
                <a:gd name="connsiteX0" fmla="*/ 59960 w 277420"/>
                <a:gd name="connsiteY0" fmla="*/ 171995 h 199988"/>
                <a:gd name="connsiteX1" fmla="*/ 39183 w 277420"/>
                <a:gd name="connsiteY1" fmla="*/ 196145 h 199988"/>
                <a:gd name="connsiteX2" fmla="*/ 30781 w 277420"/>
                <a:gd name="connsiteY2" fmla="*/ 199988 h 199988"/>
                <a:gd name="connsiteX3" fmla="*/ 11030 w 277420"/>
                <a:gd name="connsiteY3" fmla="*/ 199988 h 199988"/>
                <a:gd name="connsiteX4" fmla="*/ 0 w 277420"/>
                <a:gd name="connsiteY4" fmla="*/ 188970 h 199988"/>
                <a:gd name="connsiteX5" fmla="*/ 0 w 277420"/>
                <a:gd name="connsiteY5" fmla="*/ 11018 h 199988"/>
                <a:gd name="connsiteX6" fmla="*/ 11030 w 277420"/>
                <a:gd name="connsiteY6" fmla="*/ 0 h 199988"/>
                <a:gd name="connsiteX7" fmla="*/ 30781 w 277420"/>
                <a:gd name="connsiteY7" fmla="*/ 0 h 199988"/>
                <a:gd name="connsiteX8" fmla="*/ 39183 w 277420"/>
                <a:gd name="connsiteY8" fmla="*/ 3844 h 199988"/>
                <a:gd name="connsiteX9" fmla="*/ 59960 w 277420"/>
                <a:gd name="connsiteY9" fmla="*/ 27994 h 199988"/>
                <a:gd name="connsiteX10" fmla="*/ 68361 w 277420"/>
                <a:gd name="connsiteY10" fmla="*/ 31837 h 199988"/>
                <a:gd name="connsiteX11" fmla="*/ 209059 w 277420"/>
                <a:gd name="connsiteY11" fmla="*/ 31837 h 199988"/>
                <a:gd name="connsiteX12" fmla="*/ 217460 w 277420"/>
                <a:gd name="connsiteY12" fmla="*/ 27994 h 199988"/>
                <a:gd name="connsiteX13" fmla="*/ 238238 w 277420"/>
                <a:gd name="connsiteY13" fmla="*/ 3844 h 199988"/>
                <a:gd name="connsiteX14" fmla="*/ 246639 w 277420"/>
                <a:gd name="connsiteY14" fmla="*/ 0 h 199988"/>
                <a:gd name="connsiteX15" fmla="*/ 266390 w 277420"/>
                <a:gd name="connsiteY15" fmla="*/ 0 h 199988"/>
                <a:gd name="connsiteX16" fmla="*/ 277421 w 277420"/>
                <a:gd name="connsiteY16" fmla="*/ 11018 h 199988"/>
                <a:gd name="connsiteX17" fmla="*/ 277421 w 277420"/>
                <a:gd name="connsiteY17" fmla="*/ 188970 h 199988"/>
                <a:gd name="connsiteX18" fmla="*/ 266390 w 277420"/>
                <a:gd name="connsiteY18" fmla="*/ 199988 h 199988"/>
                <a:gd name="connsiteX19" fmla="*/ 246639 w 277420"/>
                <a:gd name="connsiteY19" fmla="*/ 199988 h 199988"/>
                <a:gd name="connsiteX20" fmla="*/ 238238 w 277420"/>
                <a:gd name="connsiteY20" fmla="*/ 196145 h 199988"/>
                <a:gd name="connsiteX21" fmla="*/ 217460 w 277420"/>
                <a:gd name="connsiteY21" fmla="*/ 171995 h 199988"/>
                <a:gd name="connsiteX22" fmla="*/ 209059 w 277420"/>
                <a:gd name="connsiteY22" fmla="*/ 168151 h 199988"/>
                <a:gd name="connsiteX23" fmla="*/ 68361 w 277420"/>
                <a:gd name="connsiteY23" fmla="*/ 168151 h 199988"/>
                <a:gd name="connsiteX24" fmla="*/ 59960 w 277420"/>
                <a:gd name="connsiteY24" fmla="*/ 171995 h 19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420" h="199988">
                  <a:moveTo>
                    <a:pt x="59960" y="171995"/>
                  </a:moveTo>
                  <a:lnTo>
                    <a:pt x="39183" y="196145"/>
                  </a:lnTo>
                  <a:cubicBezTo>
                    <a:pt x="37066" y="198579"/>
                    <a:pt x="34052" y="199988"/>
                    <a:pt x="30781" y="199988"/>
                  </a:cubicBezTo>
                  <a:lnTo>
                    <a:pt x="11030" y="199988"/>
                  </a:lnTo>
                  <a:cubicBezTo>
                    <a:pt x="4938" y="199988"/>
                    <a:pt x="0" y="195056"/>
                    <a:pt x="0" y="188970"/>
                  </a:cubicBezTo>
                  <a:lnTo>
                    <a:pt x="0" y="11018"/>
                  </a:lnTo>
                  <a:cubicBezTo>
                    <a:pt x="0" y="4933"/>
                    <a:pt x="4938" y="0"/>
                    <a:pt x="11030" y="0"/>
                  </a:cubicBezTo>
                  <a:lnTo>
                    <a:pt x="30781" y="0"/>
                  </a:lnTo>
                  <a:cubicBezTo>
                    <a:pt x="33988" y="0"/>
                    <a:pt x="37066" y="1409"/>
                    <a:pt x="39183" y="3844"/>
                  </a:cubicBezTo>
                  <a:lnTo>
                    <a:pt x="59960" y="27994"/>
                  </a:lnTo>
                  <a:cubicBezTo>
                    <a:pt x="62076" y="30427"/>
                    <a:pt x="65091" y="31837"/>
                    <a:pt x="68361" y="31837"/>
                  </a:cubicBezTo>
                  <a:lnTo>
                    <a:pt x="209059" y="31837"/>
                  </a:lnTo>
                  <a:cubicBezTo>
                    <a:pt x="212266" y="31837"/>
                    <a:pt x="215344" y="30427"/>
                    <a:pt x="217460" y="27994"/>
                  </a:cubicBezTo>
                  <a:lnTo>
                    <a:pt x="238238" y="3844"/>
                  </a:lnTo>
                  <a:cubicBezTo>
                    <a:pt x="240354" y="1409"/>
                    <a:pt x="243368" y="0"/>
                    <a:pt x="246639" y="0"/>
                  </a:cubicBezTo>
                  <a:lnTo>
                    <a:pt x="266390" y="0"/>
                  </a:lnTo>
                  <a:cubicBezTo>
                    <a:pt x="272483" y="0"/>
                    <a:pt x="277421" y="4933"/>
                    <a:pt x="277421" y="11018"/>
                  </a:cubicBezTo>
                  <a:lnTo>
                    <a:pt x="277421" y="188970"/>
                  </a:lnTo>
                  <a:cubicBezTo>
                    <a:pt x="277421" y="195056"/>
                    <a:pt x="272483" y="199988"/>
                    <a:pt x="266390" y="199988"/>
                  </a:cubicBezTo>
                  <a:lnTo>
                    <a:pt x="246639" y="199988"/>
                  </a:lnTo>
                  <a:cubicBezTo>
                    <a:pt x="243432" y="199988"/>
                    <a:pt x="240354" y="198579"/>
                    <a:pt x="238238" y="196145"/>
                  </a:cubicBezTo>
                  <a:lnTo>
                    <a:pt x="217460" y="171995"/>
                  </a:lnTo>
                  <a:cubicBezTo>
                    <a:pt x="215344" y="169561"/>
                    <a:pt x="212330" y="168151"/>
                    <a:pt x="209059" y="168151"/>
                  </a:cubicBezTo>
                  <a:lnTo>
                    <a:pt x="68361" y="168151"/>
                  </a:lnTo>
                  <a:cubicBezTo>
                    <a:pt x="65154" y="168151"/>
                    <a:pt x="62076" y="169561"/>
                    <a:pt x="59960" y="17199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16" name="Gráfico 165">
            <a:extLst>
              <a:ext uri="{FF2B5EF4-FFF2-40B4-BE49-F238E27FC236}">
                <a16:creationId xmlns:a16="http://schemas.microsoft.com/office/drawing/2014/main" id="{E3AB2830-F20B-671E-F614-5181C617B3CE}"/>
              </a:ext>
            </a:extLst>
          </p:cNvPr>
          <p:cNvGrpSpPr/>
          <p:nvPr/>
        </p:nvGrpSpPr>
        <p:grpSpPr>
          <a:xfrm>
            <a:off x="5691960" y="9151164"/>
            <a:ext cx="992095" cy="1110974"/>
            <a:chOff x="4980898" y="6423049"/>
            <a:chExt cx="517518" cy="579530"/>
          </a:xfrm>
          <a:noFill/>
        </p:grpSpPr>
        <p:sp>
          <p:nvSpPr>
            <p:cNvPr id="317" name="Forma libre 316">
              <a:extLst>
                <a:ext uri="{FF2B5EF4-FFF2-40B4-BE49-F238E27FC236}">
                  <a16:creationId xmlns:a16="http://schemas.microsoft.com/office/drawing/2014/main" id="{92400751-D5B5-5EBF-EA02-18D141ABFBD0}"/>
                </a:ext>
              </a:extLst>
            </p:cNvPr>
            <p:cNvSpPr/>
            <p:nvPr/>
          </p:nvSpPr>
          <p:spPr>
            <a:xfrm>
              <a:off x="4980898" y="6423177"/>
              <a:ext cx="132682" cy="226059"/>
            </a:xfrm>
            <a:custGeom>
              <a:avLst/>
              <a:gdLst>
                <a:gd name="connsiteX0" fmla="*/ 132682 w 132682"/>
                <a:gd name="connsiteY0" fmla="*/ 26968 h 226059"/>
                <a:gd name="connsiteX1" fmla="*/ 132682 w 132682"/>
                <a:gd name="connsiteY1" fmla="*/ 210686 h 226059"/>
                <a:gd name="connsiteX2" fmla="*/ 114149 w 132682"/>
                <a:gd name="connsiteY2" fmla="*/ 207291 h 226059"/>
                <a:gd name="connsiteX3" fmla="*/ 78365 w 132682"/>
                <a:gd name="connsiteY3" fmla="*/ 221383 h 226059"/>
                <a:gd name="connsiteX4" fmla="*/ 54253 w 132682"/>
                <a:gd name="connsiteY4" fmla="*/ 221319 h 226059"/>
                <a:gd name="connsiteX5" fmla="*/ 17892 w 132682"/>
                <a:gd name="connsiteY5" fmla="*/ 207355 h 226059"/>
                <a:gd name="connsiteX6" fmla="*/ 0 w 132682"/>
                <a:gd name="connsiteY6" fmla="*/ 210814 h 226059"/>
                <a:gd name="connsiteX7" fmla="*/ 0 w 132682"/>
                <a:gd name="connsiteY7" fmla="*/ 27032 h 226059"/>
                <a:gd name="connsiteX8" fmla="*/ 27062 w 132682"/>
                <a:gd name="connsiteY8" fmla="*/ 0 h 226059"/>
                <a:gd name="connsiteX9" fmla="*/ 105492 w 132682"/>
                <a:gd name="connsiteY9" fmla="*/ 0 h 226059"/>
                <a:gd name="connsiteX10" fmla="*/ 132554 w 132682"/>
                <a:gd name="connsiteY10" fmla="*/ 27032 h 22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682" h="226059">
                  <a:moveTo>
                    <a:pt x="132682" y="26968"/>
                  </a:moveTo>
                  <a:lnTo>
                    <a:pt x="132682" y="210686"/>
                  </a:lnTo>
                  <a:cubicBezTo>
                    <a:pt x="126911" y="208508"/>
                    <a:pt x="120690" y="207291"/>
                    <a:pt x="114149" y="207291"/>
                  </a:cubicBezTo>
                  <a:cubicBezTo>
                    <a:pt x="100361" y="207291"/>
                    <a:pt x="87728" y="212607"/>
                    <a:pt x="78365" y="221383"/>
                  </a:cubicBezTo>
                  <a:cubicBezTo>
                    <a:pt x="71632" y="227661"/>
                    <a:pt x="60986" y="227597"/>
                    <a:pt x="54253" y="221319"/>
                  </a:cubicBezTo>
                  <a:cubicBezTo>
                    <a:pt x="44762" y="212479"/>
                    <a:pt x="31936" y="207163"/>
                    <a:pt x="17892" y="207355"/>
                  </a:cubicBezTo>
                  <a:cubicBezTo>
                    <a:pt x="11607" y="207419"/>
                    <a:pt x="5579" y="208636"/>
                    <a:pt x="0" y="210814"/>
                  </a:cubicBezTo>
                  <a:lnTo>
                    <a:pt x="0" y="27032"/>
                  </a:lnTo>
                  <a:cubicBezTo>
                    <a:pt x="0" y="12107"/>
                    <a:pt x="12120" y="0"/>
                    <a:pt x="27062" y="0"/>
                  </a:cubicBezTo>
                  <a:lnTo>
                    <a:pt x="105492" y="0"/>
                  </a:lnTo>
                  <a:cubicBezTo>
                    <a:pt x="120434" y="0"/>
                    <a:pt x="132554" y="12107"/>
                    <a:pt x="132554" y="2703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8" name="Forma libre 317">
              <a:extLst>
                <a:ext uri="{FF2B5EF4-FFF2-40B4-BE49-F238E27FC236}">
                  <a16:creationId xmlns:a16="http://schemas.microsoft.com/office/drawing/2014/main" id="{B8EA4592-FADF-31CD-F4DD-3DEEC9ABE50C}"/>
                </a:ext>
              </a:extLst>
            </p:cNvPr>
            <p:cNvSpPr/>
            <p:nvPr/>
          </p:nvSpPr>
          <p:spPr>
            <a:xfrm>
              <a:off x="5133781" y="6423049"/>
              <a:ext cx="105491" cy="226123"/>
            </a:xfrm>
            <a:custGeom>
              <a:avLst/>
              <a:gdLst>
                <a:gd name="connsiteX0" fmla="*/ 0 w 105491"/>
                <a:gd name="connsiteY0" fmla="*/ 0 h 226123"/>
                <a:gd name="connsiteX1" fmla="*/ 78429 w 105491"/>
                <a:gd name="connsiteY1" fmla="*/ 0 h 226123"/>
                <a:gd name="connsiteX2" fmla="*/ 105492 w 105491"/>
                <a:gd name="connsiteY2" fmla="*/ 27032 h 226123"/>
                <a:gd name="connsiteX3" fmla="*/ 105492 w 105491"/>
                <a:gd name="connsiteY3" fmla="*/ 210750 h 226123"/>
                <a:gd name="connsiteX4" fmla="*/ 86959 w 105491"/>
                <a:gd name="connsiteY4" fmla="*/ 207355 h 226123"/>
                <a:gd name="connsiteX5" fmla="*/ 51175 w 105491"/>
                <a:gd name="connsiteY5" fmla="*/ 221448 h 226123"/>
                <a:gd name="connsiteX6" fmla="*/ 27062 w 105491"/>
                <a:gd name="connsiteY6" fmla="*/ 221384 h 226123"/>
                <a:gd name="connsiteX7" fmla="*/ 4425 w 105491"/>
                <a:gd name="connsiteY7" fmla="*/ 209020 h 22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491" h="226123">
                  <a:moveTo>
                    <a:pt x="0" y="0"/>
                  </a:moveTo>
                  <a:lnTo>
                    <a:pt x="78429" y="0"/>
                  </a:lnTo>
                  <a:cubicBezTo>
                    <a:pt x="93371" y="0"/>
                    <a:pt x="105492" y="12107"/>
                    <a:pt x="105492" y="27032"/>
                  </a:cubicBezTo>
                  <a:lnTo>
                    <a:pt x="105492" y="210750"/>
                  </a:lnTo>
                  <a:cubicBezTo>
                    <a:pt x="99720" y="208572"/>
                    <a:pt x="93500" y="207355"/>
                    <a:pt x="86959" y="207355"/>
                  </a:cubicBezTo>
                  <a:cubicBezTo>
                    <a:pt x="73171" y="207355"/>
                    <a:pt x="60538" y="212671"/>
                    <a:pt x="51175" y="221448"/>
                  </a:cubicBezTo>
                  <a:cubicBezTo>
                    <a:pt x="44441" y="227725"/>
                    <a:pt x="33796" y="227661"/>
                    <a:pt x="27062" y="221384"/>
                  </a:cubicBezTo>
                  <a:cubicBezTo>
                    <a:pt x="20778" y="215554"/>
                    <a:pt x="13018" y="211198"/>
                    <a:pt x="4425" y="20902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19" name="Forma libre 318">
              <a:extLst>
                <a:ext uri="{FF2B5EF4-FFF2-40B4-BE49-F238E27FC236}">
                  <a16:creationId xmlns:a16="http://schemas.microsoft.com/office/drawing/2014/main" id="{3BE935E3-2625-B03C-18EF-6F21404E7532}"/>
                </a:ext>
              </a:extLst>
            </p:cNvPr>
            <p:cNvSpPr/>
            <p:nvPr/>
          </p:nvSpPr>
          <p:spPr>
            <a:xfrm>
              <a:off x="5263321" y="6423049"/>
              <a:ext cx="105491" cy="226123"/>
            </a:xfrm>
            <a:custGeom>
              <a:avLst/>
              <a:gdLst>
                <a:gd name="connsiteX0" fmla="*/ 0 w 105491"/>
                <a:gd name="connsiteY0" fmla="*/ 0 h 226123"/>
                <a:gd name="connsiteX1" fmla="*/ 78429 w 105491"/>
                <a:gd name="connsiteY1" fmla="*/ 0 h 226123"/>
                <a:gd name="connsiteX2" fmla="*/ 105492 w 105491"/>
                <a:gd name="connsiteY2" fmla="*/ 27032 h 226123"/>
                <a:gd name="connsiteX3" fmla="*/ 105492 w 105491"/>
                <a:gd name="connsiteY3" fmla="*/ 210750 h 226123"/>
                <a:gd name="connsiteX4" fmla="*/ 86959 w 105491"/>
                <a:gd name="connsiteY4" fmla="*/ 207355 h 226123"/>
                <a:gd name="connsiteX5" fmla="*/ 51175 w 105491"/>
                <a:gd name="connsiteY5" fmla="*/ 221448 h 226123"/>
                <a:gd name="connsiteX6" fmla="*/ 27062 w 105491"/>
                <a:gd name="connsiteY6" fmla="*/ 221384 h 226123"/>
                <a:gd name="connsiteX7" fmla="*/ 4425 w 105491"/>
                <a:gd name="connsiteY7" fmla="*/ 209020 h 22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491" h="226123">
                  <a:moveTo>
                    <a:pt x="0" y="0"/>
                  </a:moveTo>
                  <a:lnTo>
                    <a:pt x="78429" y="0"/>
                  </a:lnTo>
                  <a:cubicBezTo>
                    <a:pt x="93371" y="0"/>
                    <a:pt x="105492" y="12107"/>
                    <a:pt x="105492" y="27032"/>
                  </a:cubicBezTo>
                  <a:lnTo>
                    <a:pt x="105492" y="210750"/>
                  </a:lnTo>
                  <a:cubicBezTo>
                    <a:pt x="99720" y="208572"/>
                    <a:pt x="93500" y="207355"/>
                    <a:pt x="86959" y="207355"/>
                  </a:cubicBezTo>
                  <a:cubicBezTo>
                    <a:pt x="73171" y="207355"/>
                    <a:pt x="60538" y="212671"/>
                    <a:pt x="51175" y="221448"/>
                  </a:cubicBezTo>
                  <a:cubicBezTo>
                    <a:pt x="44441" y="227725"/>
                    <a:pt x="33796" y="227661"/>
                    <a:pt x="27062" y="221384"/>
                  </a:cubicBezTo>
                  <a:cubicBezTo>
                    <a:pt x="20778" y="215554"/>
                    <a:pt x="13018" y="211198"/>
                    <a:pt x="4425" y="20902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4582AB83-C4DA-EBE3-F3EC-2938F3C89EFC}"/>
                </a:ext>
              </a:extLst>
            </p:cNvPr>
            <p:cNvSpPr/>
            <p:nvPr/>
          </p:nvSpPr>
          <p:spPr>
            <a:xfrm>
              <a:off x="5392925" y="6423049"/>
              <a:ext cx="105491" cy="226123"/>
            </a:xfrm>
            <a:custGeom>
              <a:avLst/>
              <a:gdLst>
                <a:gd name="connsiteX0" fmla="*/ 0 w 105491"/>
                <a:gd name="connsiteY0" fmla="*/ 0 h 226123"/>
                <a:gd name="connsiteX1" fmla="*/ 78429 w 105491"/>
                <a:gd name="connsiteY1" fmla="*/ 0 h 226123"/>
                <a:gd name="connsiteX2" fmla="*/ 105492 w 105491"/>
                <a:gd name="connsiteY2" fmla="*/ 27032 h 226123"/>
                <a:gd name="connsiteX3" fmla="*/ 105492 w 105491"/>
                <a:gd name="connsiteY3" fmla="*/ 210750 h 226123"/>
                <a:gd name="connsiteX4" fmla="*/ 86959 w 105491"/>
                <a:gd name="connsiteY4" fmla="*/ 207355 h 226123"/>
                <a:gd name="connsiteX5" fmla="*/ 51175 w 105491"/>
                <a:gd name="connsiteY5" fmla="*/ 221448 h 226123"/>
                <a:gd name="connsiteX6" fmla="*/ 27062 w 105491"/>
                <a:gd name="connsiteY6" fmla="*/ 221384 h 226123"/>
                <a:gd name="connsiteX7" fmla="*/ 4425 w 105491"/>
                <a:gd name="connsiteY7" fmla="*/ 209020 h 22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491" h="226123">
                  <a:moveTo>
                    <a:pt x="0" y="0"/>
                  </a:moveTo>
                  <a:lnTo>
                    <a:pt x="78429" y="0"/>
                  </a:lnTo>
                  <a:cubicBezTo>
                    <a:pt x="93371" y="0"/>
                    <a:pt x="105492" y="12107"/>
                    <a:pt x="105492" y="27032"/>
                  </a:cubicBezTo>
                  <a:lnTo>
                    <a:pt x="105492" y="210750"/>
                  </a:lnTo>
                  <a:cubicBezTo>
                    <a:pt x="99720" y="208572"/>
                    <a:pt x="93500" y="207355"/>
                    <a:pt x="86959" y="207355"/>
                  </a:cubicBezTo>
                  <a:cubicBezTo>
                    <a:pt x="73171" y="207355"/>
                    <a:pt x="60538" y="212671"/>
                    <a:pt x="51175" y="221448"/>
                  </a:cubicBezTo>
                  <a:cubicBezTo>
                    <a:pt x="44441" y="227725"/>
                    <a:pt x="33796" y="227661"/>
                    <a:pt x="27062" y="221384"/>
                  </a:cubicBezTo>
                  <a:cubicBezTo>
                    <a:pt x="20778" y="215554"/>
                    <a:pt x="13018" y="211198"/>
                    <a:pt x="4425" y="20902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1" name="Forma libre 320">
              <a:extLst>
                <a:ext uri="{FF2B5EF4-FFF2-40B4-BE49-F238E27FC236}">
                  <a16:creationId xmlns:a16="http://schemas.microsoft.com/office/drawing/2014/main" id="{12792613-780B-08C4-94E9-469A6F940B0A}"/>
                </a:ext>
              </a:extLst>
            </p:cNvPr>
            <p:cNvSpPr/>
            <p:nvPr/>
          </p:nvSpPr>
          <p:spPr>
            <a:xfrm>
              <a:off x="4980898" y="6657436"/>
              <a:ext cx="132682" cy="162386"/>
            </a:xfrm>
            <a:custGeom>
              <a:avLst/>
              <a:gdLst>
                <a:gd name="connsiteX0" fmla="*/ 132682 w 132682"/>
                <a:gd name="connsiteY0" fmla="*/ 1730 h 162386"/>
                <a:gd name="connsiteX1" fmla="*/ 132682 w 132682"/>
                <a:gd name="connsiteY1" fmla="*/ 147012 h 162386"/>
                <a:gd name="connsiteX2" fmla="*/ 114149 w 132682"/>
                <a:gd name="connsiteY2" fmla="*/ 143617 h 162386"/>
                <a:gd name="connsiteX3" fmla="*/ 78365 w 132682"/>
                <a:gd name="connsiteY3" fmla="*/ 157710 h 162386"/>
                <a:gd name="connsiteX4" fmla="*/ 54253 w 132682"/>
                <a:gd name="connsiteY4" fmla="*/ 157646 h 162386"/>
                <a:gd name="connsiteX5" fmla="*/ 17892 w 132682"/>
                <a:gd name="connsiteY5" fmla="*/ 143681 h 162386"/>
                <a:gd name="connsiteX6" fmla="*/ 0 w 132682"/>
                <a:gd name="connsiteY6" fmla="*/ 147141 h 162386"/>
                <a:gd name="connsiteX7" fmla="*/ 0 w 132682"/>
                <a:gd name="connsiteY7" fmla="*/ 0 h 16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682" h="162386">
                  <a:moveTo>
                    <a:pt x="132682" y="1730"/>
                  </a:moveTo>
                  <a:lnTo>
                    <a:pt x="132682" y="147012"/>
                  </a:lnTo>
                  <a:cubicBezTo>
                    <a:pt x="126911" y="144834"/>
                    <a:pt x="120690" y="143617"/>
                    <a:pt x="114149" y="143617"/>
                  </a:cubicBezTo>
                  <a:cubicBezTo>
                    <a:pt x="100361" y="143617"/>
                    <a:pt x="87728" y="148934"/>
                    <a:pt x="78365" y="157710"/>
                  </a:cubicBezTo>
                  <a:cubicBezTo>
                    <a:pt x="71632" y="163988"/>
                    <a:pt x="60986" y="163924"/>
                    <a:pt x="54253" y="157646"/>
                  </a:cubicBezTo>
                  <a:cubicBezTo>
                    <a:pt x="44762" y="148806"/>
                    <a:pt x="31936" y="143489"/>
                    <a:pt x="17892" y="143681"/>
                  </a:cubicBezTo>
                  <a:cubicBezTo>
                    <a:pt x="11607" y="143745"/>
                    <a:pt x="5579" y="144963"/>
                    <a:pt x="0" y="147141"/>
                  </a:cubicBezTo>
                  <a:lnTo>
                    <a:pt x="0" y="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2" name="Forma libre 321">
              <a:extLst>
                <a:ext uri="{FF2B5EF4-FFF2-40B4-BE49-F238E27FC236}">
                  <a16:creationId xmlns:a16="http://schemas.microsoft.com/office/drawing/2014/main" id="{D896FAF8-68B8-34EB-347C-3F60A3AF89D0}"/>
                </a:ext>
              </a:extLst>
            </p:cNvPr>
            <p:cNvSpPr/>
            <p:nvPr/>
          </p:nvSpPr>
          <p:spPr>
            <a:xfrm>
              <a:off x="5138270" y="6659166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0 h 160656"/>
                <a:gd name="connsiteX4" fmla="*/ 22637 w 101066"/>
                <a:gd name="connsiteY4" fmla="*/ 155916 h 160656"/>
                <a:gd name="connsiteX5" fmla="*/ 0 w 101066"/>
                <a:gd name="connsiteY5" fmla="*/ 143553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4"/>
                    <a:pt x="46750" y="155980"/>
                  </a:cubicBezTo>
                  <a:cubicBezTo>
                    <a:pt x="40016" y="162258"/>
                    <a:pt x="29371" y="162194"/>
                    <a:pt x="22637" y="155916"/>
                  </a:cubicBezTo>
                  <a:cubicBezTo>
                    <a:pt x="16353" y="150087"/>
                    <a:pt x="8593" y="145731"/>
                    <a:pt x="0" y="143553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92B02083-A134-E0A1-FA04-82FF56EE3E27}"/>
                </a:ext>
              </a:extLst>
            </p:cNvPr>
            <p:cNvSpPr/>
            <p:nvPr/>
          </p:nvSpPr>
          <p:spPr>
            <a:xfrm>
              <a:off x="5267810" y="6659166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0 h 160656"/>
                <a:gd name="connsiteX4" fmla="*/ 22638 w 101066"/>
                <a:gd name="connsiteY4" fmla="*/ 155916 h 160656"/>
                <a:gd name="connsiteX5" fmla="*/ 0 w 101066"/>
                <a:gd name="connsiteY5" fmla="*/ 143553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4"/>
                    <a:pt x="46750" y="155980"/>
                  </a:cubicBezTo>
                  <a:cubicBezTo>
                    <a:pt x="40016" y="162258"/>
                    <a:pt x="29371" y="162194"/>
                    <a:pt x="22638" y="155916"/>
                  </a:cubicBezTo>
                  <a:cubicBezTo>
                    <a:pt x="16353" y="150087"/>
                    <a:pt x="8593" y="145731"/>
                    <a:pt x="0" y="143553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1C241AA4-5836-5423-0A79-818B16669DB3}"/>
                </a:ext>
              </a:extLst>
            </p:cNvPr>
            <p:cNvSpPr/>
            <p:nvPr/>
          </p:nvSpPr>
          <p:spPr>
            <a:xfrm>
              <a:off x="5397350" y="6659166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0 h 160656"/>
                <a:gd name="connsiteX4" fmla="*/ 22637 w 101066"/>
                <a:gd name="connsiteY4" fmla="*/ 155916 h 160656"/>
                <a:gd name="connsiteX5" fmla="*/ 0 w 101066"/>
                <a:gd name="connsiteY5" fmla="*/ 143553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4"/>
                    <a:pt x="46750" y="155980"/>
                  </a:cubicBezTo>
                  <a:cubicBezTo>
                    <a:pt x="40016" y="162258"/>
                    <a:pt x="29371" y="162194"/>
                    <a:pt x="22637" y="155916"/>
                  </a:cubicBezTo>
                  <a:cubicBezTo>
                    <a:pt x="16353" y="150087"/>
                    <a:pt x="8593" y="145731"/>
                    <a:pt x="0" y="143553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5" name="Forma libre 324">
              <a:extLst>
                <a:ext uri="{FF2B5EF4-FFF2-40B4-BE49-F238E27FC236}">
                  <a16:creationId xmlns:a16="http://schemas.microsoft.com/office/drawing/2014/main" id="{00CCDC87-0DAE-FB55-008F-22DDA041A4D1}"/>
                </a:ext>
              </a:extLst>
            </p:cNvPr>
            <p:cNvSpPr/>
            <p:nvPr/>
          </p:nvSpPr>
          <p:spPr>
            <a:xfrm>
              <a:off x="4980898" y="6840193"/>
              <a:ext cx="132682" cy="162386"/>
            </a:xfrm>
            <a:custGeom>
              <a:avLst/>
              <a:gdLst>
                <a:gd name="connsiteX0" fmla="*/ 132682 w 132682"/>
                <a:gd name="connsiteY0" fmla="*/ 1729 h 162386"/>
                <a:gd name="connsiteX1" fmla="*/ 132682 w 132682"/>
                <a:gd name="connsiteY1" fmla="*/ 147012 h 162386"/>
                <a:gd name="connsiteX2" fmla="*/ 114149 w 132682"/>
                <a:gd name="connsiteY2" fmla="*/ 143617 h 162386"/>
                <a:gd name="connsiteX3" fmla="*/ 78365 w 132682"/>
                <a:gd name="connsiteY3" fmla="*/ 157710 h 162386"/>
                <a:gd name="connsiteX4" fmla="*/ 54253 w 132682"/>
                <a:gd name="connsiteY4" fmla="*/ 157646 h 162386"/>
                <a:gd name="connsiteX5" fmla="*/ 17892 w 132682"/>
                <a:gd name="connsiteY5" fmla="*/ 143681 h 162386"/>
                <a:gd name="connsiteX6" fmla="*/ 0 w 132682"/>
                <a:gd name="connsiteY6" fmla="*/ 147140 h 162386"/>
                <a:gd name="connsiteX7" fmla="*/ 0 w 132682"/>
                <a:gd name="connsiteY7" fmla="*/ 0 h 16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682" h="162386">
                  <a:moveTo>
                    <a:pt x="132682" y="1729"/>
                  </a:moveTo>
                  <a:lnTo>
                    <a:pt x="132682" y="147012"/>
                  </a:lnTo>
                  <a:cubicBezTo>
                    <a:pt x="126911" y="144834"/>
                    <a:pt x="120690" y="143617"/>
                    <a:pt x="114149" y="143617"/>
                  </a:cubicBezTo>
                  <a:cubicBezTo>
                    <a:pt x="100361" y="143617"/>
                    <a:pt x="87728" y="148934"/>
                    <a:pt x="78365" y="157710"/>
                  </a:cubicBezTo>
                  <a:cubicBezTo>
                    <a:pt x="71632" y="163988"/>
                    <a:pt x="60986" y="163923"/>
                    <a:pt x="54253" y="157646"/>
                  </a:cubicBezTo>
                  <a:cubicBezTo>
                    <a:pt x="44762" y="148806"/>
                    <a:pt x="31936" y="143489"/>
                    <a:pt x="17892" y="143681"/>
                  </a:cubicBezTo>
                  <a:cubicBezTo>
                    <a:pt x="11607" y="143745"/>
                    <a:pt x="5579" y="144963"/>
                    <a:pt x="0" y="147140"/>
                  </a:cubicBezTo>
                  <a:lnTo>
                    <a:pt x="0" y="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6" name="Forma libre 325">
              <a:extLst>
                <a:ext uri="{FF2B5EF4-FFF2-40B4-BE49-F238E27FC236}">
                  <a16:creationId xmlns:a16="http://schemas.microsoft.com/office/drawing/2014/main" id="{91B315FA-777C-9F2A-AF78-5F1BFBBEFD58}"/>
                </a:ext>
              </a:extLst>
            </p:cNvPr>
            <p:cNvSpPr/>
            <p:nvPr/>
          </p:nvSpPr>
          <p:spPr>
            <a:xfrm>
              <a:off x="5138270" y="6841922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1 h 160656"/>
                <a:gd name="connsiteX4" fmla="*/ 22637 w 101066"/>
                <a:gd name="connsiteY4" fmla="*/ 155917 h 160656"/>
                <a:gd name="connsiteX5" fmla="*/ 0 w 101066"/>
                <a:gd name="connsiteY5" fmla="*/ 143554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5"/>
                    <a:pt x="46750" y="155981"/>
                  </a:cubicBezTo>
                  <a:cubicBezTo>
                    <a:pt x="40016" y="162258"/>
                    <a:pt x="29371" y="162194"/>
                    <a:pt x="22637" y="155917"/>
                  </a:cubicBezTo>
                  <a:cubicBezTo>
                    <a:pt x="16353" y="150088"/>
                    <a:pt x="8593" y="145731"/>
                    <a:pt x="0" y="143554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7" name="Forma libre 326">
              <a:extLst>
                <a:ext uri="{FF2B5EF4-FFF2-40B4-BE49-F238E27FC236}">
                  <a16:creationId xmlns:a16="http://schemas.microsoft.com/office/drawing/2014/main" id="{F0918BE0-87C4-F3AE-3E3F-C95F8586BF85}"/>
                </a:ext>
              </a:extLst>
            </p:cNvPr>
            <p:cNvSpPr/>
            <p:nvPr/>
          </p:nvSpPr>
          <p:spPr>
            <a:xfrm>
              <a:off x="5267810" y="6841922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1 h 160656"/>
                <a:gd name="connsiteX4" fmla="*/ 22638 w 101066"/>
                <a:gd name="connsiteY4" fmla="*/ 155917 h 160656"/>
                <a:gd name="connsiteX5" fmla="*/ 0 w 101066"/>
                <a:gd name="connsiteY5" fmla="*/ 143554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5"/>
                    <a:pt x="46750" y="155981"/>
                  </a:cubicBezTo>
                  <a:cubicBezTo>
                    <a:pt x="40016" y="162258"/>
                    <a:pt x="29371" y="162194"/>
                    <a:pt x="22638" y="155917"/>
                  </a:cubicBezTo>
                  <a:cubicBezTo>
                    <a:pt x="16353" y="150088"/>
                    <a:pt x="8593" y="145731"/>
                    <a:pt x="0" y="143554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8" name="Forma libre 327">
              <a:extLst>
                <a:ext uri="{FF2B5EF4-FFF2-40B4-BE49-F238E27FC236}">
                  <a16:creationId xmlns:a16="http://schemas.microsoft.com/office/drawing/2014/main" id="{AABE8990-FEB4-19F5-2C03-89897DE0ED46}"/>
                </a:ext>
              </a:extLst>
            </p:cNvPr>
            <p:cNvSpPr/>
            <p:nvPr/>
          </p:nvSpPr>
          <p:spPr>
            <a:xfrm>
              <a:off x="5397350" y="6841922"/>
              <a:ext cx="101066" cy="160656"/>
            </a:xfrm>
            <a:custGeom>
              <a:avLst/>
              <a:gdLst>
                <a:gd name="connsiteX0" fmla="*/ 101067 w 101066"/>
                <a:gd name="connsiteY0" fmla="*/ 0 h 160656"/>
                <a:gd name="connsiteX1" fmla="*/ 101067 w 101066"/>
                <a:gd name="connsiteY1" fmla="*/ 145283 h 160656"/>
                <a:gd name="connsiteX2" fmla="*/ 82534 w 101066"/>
                <a:gd name="connsiteY2" fmla="*/ 141888 h 160656"/>
                <a:gd name="connsiteX3" fmla="*/ 46750 w 101066"/>
                <a:gd name="connsiteY3" fmla="*/ 155981 h 160656"/>
                <a:gd name="connsiteX4" fmla="*/ 22637 w 101066"/>
                <a:gd name="connsiteY4" fmla="*/ 155917 h 160656"/>
                <a:gd name="connsiteX5" fmla="*/ 0 w 101066"/>
                <a:gd name="connsiteY5" fmla="*/ 143554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66" h="160656">
                  <a:moveTo>
                    <a:pt x="101067" y="0"/>
                  </a:moveTo>
                  <a:lnTo>
                    <a:pt x="101067" y="145283"/>
                  </a:lnTo>
                  <a:cubicBezTo>
                    <a:pt x="95295" y="143105"/>
                    <a:pt x="89075" y="141888"/>
                    <a:pt x="82534" y="141888"/>
                  </a:cubicBezTo>
                  <a:cubicBezTo>
                    <a:pt x="68746" y="141888"/>
                    <a:pt x="56113" y="147205"/>
                    <a:pt x="46750" y="155981"/>
                  </a:cubicBezTo>
                  <a:cubicBezTo>
                    <a:pt x="40016" y="162258"/>
                    <a:pt x="29371" y="162194"/>
                    <a:pt x="22637" y="155917"/>
                  </a:cubicBezTo>
                  <a:cubicBezTo>
                    <a:pt x="16353" y="150088"/>
                    <a:pt x="8593" y="145731"/>
                    <a:pt x="0" y="143554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9" name="Gráfico 165">
            <a:extLst>
              <a:ext uri="{FF2B5EF4-FFF2-40B4-BE49-F238E27FC236}">
                <a16:creationId xmlns:a16="http://schemas.microsoft.com/office/drawing/2014/main" id="{B25BAF5D-FF99-7DE4-2E8E-A2C030F30664}"/>
              </a:ext>
            </a:extLst>
          </p:cNvPr>
          <p:cNvGrpSpPr/>
          <p:nvPr/>
        </p:nvGrpSpPr>
        <p:grpSpPr>
          <a:xfrm>
            <a:off x="14129945" y="9326159"/>
            <a:ext cx="1194694" cy="806056"/>
            <a:chOff x="8905511" y="6514334"/>
            <a:chExt cx="623202" cy="420472"/>
          </a:xfrm>
          <a:noFill/>
        </p:grpSpPr>
        <p:sp>
          <p:nvSpPr>
            <p:cNvPr id="330" name="Forma libre 329">
              <a:extLst>
                <a:ext uri="{FF2B5EF4-FFF2-40B4-BE49-F238E27FC236}">
                  <a16:creationId xmlns:a16="http://schemas.microsoft.com/office/drawing/2014/main" id="{14D085C4-5E0E-B268-1CBF-5941194132B0}"/>
                </a:ext>
              </a:extLst>
            </p:cNvPr>
            <p:cNvSpPr/>
            <p:nvPr/>
          </p:nvSpPr>
          <p:spPr>
            <a:xfrm>
              <a:off x="8905511" y="6514334"/>
              <a:ext cx="226182" cy="420408"/>
            </a:xfrm>
            <a:custGeom>
              <a:avLst/>
              <a:gdLst>
                <a:gd name="connsiteX0" fmla="*/ 226182 w 226182"/>
                <a:gd name="connsiteY0" fmla="*/ 42980 h 420408"/>
                <a:gd name="connsiteX1" fmla="*/ 226182 w 226182"/>
                <a:gd name="connsiteY1" fmla="*/ 367817 h 420408"/>
                <a:gd name="connsiteX2" fmla="*/ 210791 w 226182"/>
                <a:gd name="connsiteY2" fmla="*/ 375183 h 420408"/>
                <a:gd name="connsiteX3" fmla="*/ 210791 w 226182"/>
                <a:gd name="connsiteY3" fmla="*/ 375183 h 420408"/>
                <a:gd name="connsiteX4" fmla="*/ 156474 w 226182"/>
                <a:gd name="connsiteY4" fmla="*/ 369290 h 420408"/>
                <a:gd name="connsiteX5" fmla="*/ 63295 w 226182"/>
                <a:gd name="connsiteY5" fmla="*/ 415155 h 420408"/>
                <a:gd name="connsiteX6" fmla="*/ 5772 w 226182"/>
                <a:gd name="connsiteY6" fmla="*/ 406507 h 420408"/>
                <a:gd name="connsiteX7" fmla="*/ 0 w 226182"/>
                <a:gd name="connsiteY7" fmla="*/ 401063 h 420408"/>
                <a:gd name="connsiteX8" fmla="*/ 0 w 226182"/>
                <a:gd name="connsiteY8" fmla="*/ 36959 h 420408"/>
                <a:gd name="connsiteX9" fmla="*/ 5772 w 226182"/>
                <a:gd name="connsiteY9" fmla="*/ 42404 h 420408"/>
                <a:gd name="connsiteX10" fmla="*/ 63295 w 226182"/>
                <a:gd name="connsiteY10" fmla="*/ 51051 h 420408"/>
                <a:gd name="connsiteX11" fmla="*/ 156474 w 226182"/>
                <a:gd name="connsiteY11" fmla="*/ 5250 h 420408"/>
                <a:gd name="connsiteX12" fmla="*/ 210791 w 226182"/>
                <a:gd name="connsiteY12" fmla="*/ 11143 h 420408"/>
                <a:gd name="connsiteX13" fmla="*/ 210791 w 226182"/>
                <a:gd name="connsiteY13" fmla="*/ 11143 h 420408"/>
                <a:gd name="connsiteX14" fmla="*/ 226182 w 226182"/>
                <a:gd name="connsiteY14" fmla="*/ 43044 h 42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6182" h="420408">
                  <a:moveTo>
                    <a:pt x="226182" y="42980"/>
                  </a:moveTo>
                  <a:lnTo>
                    <a:pt x="226182" y="367817"/>
                  </a:lnTo>
                  <a:cubicBezTo>
                    <a:pt x="226182" y="375760"/>
                    <a:pt x="217012" y="380180"/>
                    <a:pt x="210791" y="375183"/>
                  </a:cubicBezTo>
                  <a:lnTo>
                    <a:pt x="210791" y="375183"/>
                  </a:lnTo>
                  <a:cubicBezTo>
                    <a:pt x="195336" y="362884"/>
                    <a:pt x="174174" y="360578"/>
                    <a:pt x="156474" y="369290"/>
                  </a:cubicBezTo>
                  <a:lnTo>
                    <a:pt x="63295" y="415155"/>
                  </a:lnTo>
                  <a:cubicBezTo>
                    <a:pt x="44185" y="424572"/>
                    <a:pt x="21227" y="421113"/>
                    <a:pt x="5772" y="406507"/>
                  </a:cubicBezTo>
                  <a:lnTo>
                    <a:pt x="0" y="401063"/>
                  </a:lnTo>
                  <a:lnTo>
                    <a:pt x="0" y="36959"/>
                  </a:lnTo>
                  <a:lnTo>
                    <a:pt x="5772" y="42404"/>
                  </a:lnTo>
                  <a:cubicBezTo>
                    <a:pt x="21227" y="57009"/>
                    <a:pt x="44185" y="60468"/>
                    <a:pt x="63295" y="51051"/>
                  </a:cubicBezTo>
                  <a:lnTo>
                    <a:pt x="156474" y="5250"/>
                  </a:lnTo>
                  <a:cubicBezTo>
                    <a:pt x="174174" y="-3462"/>
                    <a:pt x="195336" y="-1220"/>
                    <a:pt x="210791" y="11143"/>
                  </a:cubicBezTo>
                  <a:lnTo>
                    <a:pt x="210791" y="11143"/>
                  </a:lnTo>
                  <a:cubicBezTo>
                    <a:pt x="220539" y="18894"/>
                    <a:pt x="226182" y="30617"/>
                    <a:pt x="226182" y="4304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1" name="Forma libre 330">
              <a:extLst>
                <a:ext uri="{FF2B5EF4-FFF2-40B4-BE49-F238E27FC236}">
                  <a16:creationId xmlns:a16="http://schemas.microsoft.com/office/drawing/2014/main" id="{4932CAB4-918B-5E1E-EC55-E07D74B4571B}"/>
                </a:ext>
              </a:extLst>
            </p:cNvPr>
            <p:cNvSpPr/>
            <p:nvPr/>
          </p:nvSpPr>
          <p:spPr>
            <a:xfrm>
              <a:off x="9109953" y="6514334"/>
              <a:ext cx="220410" cy="420472"/>
            </a:xfrm>
            <a:custGeom>
              <a:avLst/>
              <a:gdLst>
                <a:gd name="connsiteX0" fmla="*/ 47135 w 220410"/>
                <a:gd name="connsiteY0" fmla="*/ 54831 h 420472"/>
                <a:gd name="connsiteX1" fmla="*/ 57524 w 220410"/>
                <a:gd name="connsiteY1" fmla="*/ 51051 h 420472"/>
                <a:gd name="connsiteX2" fmla="*/ 150702 w 220410"/>
                <a:gd name="connsiteY2" fmla="*/ 5250 h 420472"/>
                <a:gd name="connsiteX3" fmla="*/ 205020 w 220410"/>
                <a:gd name="connsiteY3" fmla="*/ 11143 h 420472"/>
                <a:gd name="connsiteX4" fmla="*/ 205020 w 220410"/>
                <a:gd name="connsiteY4" fmla="*/ 11143 h 420472"/>
                <a:gd name="connsiteX5" fmla="*/ 220410 w 220410"/>
                <a:gd name="connsiteY5" fmla="*/ 43044 h 420472"/>
                <a:gd name="connsiteX6" fmla="*/ 220410 w 220410"/>
                <a:gd name="connsiteY6" fmla="*/ 367881 h 420472"/>
                <a:gd name="connsiteX7" fmla="*/ 205020 w 220410"/>
                <a:gd name="connsiteY7" fmla="*/ 375247 h 420472"/>
                <a:gd name="connsiteX8" fmla="*/ 205020 w 220410"/>
                <a:gd name="connsiteY8" fmla="*/ 375247 h 420472"/>
                <a:gd name="connsiteX9" fmla="*/ 150702 w 220410"/>
                <a:gd name="connsiteY9" fmla="*/ 369354 h 420472"/>
                <a:gd name="connsiteX10" fmla="*/ 57524 w 220410"/>
                <a:gd name="connsiteY10" fmla="*/ 415220 h 420472"/>
                <a:gd name="connsiteX11" fmla="*/ 0 w 220410"/>
                <a:gd name="connsiteY11" fmla="*/ 406571 h 42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10" h="420472">
                  <a:moveTo>
                    <a:pt x="47135" y="54831"/>
                  </a:moveTo>
                  <a:cubicBezTo>
                    <a:pt x="50662" y="53934"/>
                    <a:pt x="54125" y="52717"/>
                    <a:pt x="57524" y="51051"/>
                  </a:cubicBezTo>
                  <a:lnTo>
                    <a:pt x="150702" y="5250"/>
                  </a:lnTo>
                  <a:cubicBezTo>
                    <a:pt x="168402" y="-3462"/>
                    <a:pt x="189564" y="-1220"/>
                    <a:pt x="205020" y="11143"/>
                  </a:cubicBezTo>
                  <a:lnTo>
                    <a:pt x="205020" y="11143"/>
                  </a:lnTo>
                  <a:cubicBezTo>
                    <a:pt x="214767" y="18894"/>
                    <a:pt x="220410" y="30617"/>
                    <a:pt x="220410" y="43044"/>
                  </a:cubicBezTo>
                  <a:lnTo>
                    <a:pt x="220410" y="367881"/>
                  </a:lnTo>
                  <a:cubicBezTo>
                    <a:pt x="220410" y="375824"/>
                    <a:pt x="211240" y="380244"/>
                    <a:pt x="205020" y="375247"/>
                  </a:cubicBezTo>
                  <a:lnTo>
                    <a:pt x="205020" y="375247"/>
                  </a:lnTo>
                  <a:cubicBezTo>
                    <a:pt x="189564" y="362948"/>
                    <a:pt x="168402" y="360642"/>
                    <a:pt x="150702" y="369354"/>
                  </a:cubicBezTo>
                  <a:lnTo>
                    <a:pt x="57524" y="415220"/>
                  </a:lnTo>
                  <a:cubicBezTo>
                    <a:pt x="38413" y="424636"/>
                    <a:pt x="15455" y="421177"/>
                    <a:pt x="0" y="406571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2" name="Forma libre 331">
              <a:extLst>
                <a:ext uri="{FF2B5EF4-FFF2-40B4-BE49-F238E27FC236}">
                  <a16:creationId xmlns:a16="http://schemas.microsoft.com/office/drawing/2014/main" id="{6A23700F-CA7F-4555-29DC-475C47256DC2}"/>
                </a:ext>
              </a:extLst>
            </p:cNvPr>
            <p:cNvSpPr/>
            <p:nvPr/>
          </p:nvSpPr>
          <p:spPr>
            <a:xfrm>
              <a:off x="9308303" y="6514334"/>
              <a:ext cx="220410" cy="420472"/>
            </a:xfrm>
            <a:custGeom>
              <a:avLst/>
              <a:gdLst>
                <a:gd name="connsiteX0" fmla="*/ 47135 w 220410"/>
                <a:gd name="connsiteY0" fmla="*/ 54831 h 420472"/>
                <a:gd name="connsiteX1" fmla="*/ 57524 w 220410"/>
                <a:gd name="connsiteY1" fmla="*/ 51051 h 420472"/>
                <a:gd name="connsiteX2" fmla="*/ 150702 w 220410"/>
                <a:gd name="connsiteY2" fmla="*/ 5250 h 420472"/>
                <a:gd name="connsiteX3" fmla="*/ 205020 w 220410"/>
                <a:gd name="connsiteY3" fmla="*/ 11143 h 420472"/>
                <a:gd name="connsiteX4" fmla="*/ 205020 w 220410"/>
                <a:gd name="connsiteY4" fmla="*/ 11143 h 420472"/>
                <a:gd name="connsiteX5" fmla="*/ 220410 w 220410"/>
                <a:gd name="connsiteY5" fmla="*/ 43044 h 420472"/>
                <a:gd name="connsiteX6" fmla="*/ 220410 w 220410"/>
                <a:gd name="connsiteY6" fmla="*/ 367881 h 420472"/>
                <a:gd name="connsiteX7" fmla="*/ 205020 w 220410"/>
                <a:gd name="connsiteY7" fmla="*/ 375247 h 420472"/>
                <a:gd name="connsiteX8" fmla="*/ 205020 w 220410"/>
                <a:gd name="connsiteY8" fmla="*/ 375247 h 420472"/>
                <a:gd name="connsiteX9" fmla="*/ 150702 w 220410"/>
                <a:gd name="connsiteY9" fmla="*/ 369354 h 420472"/>
                <a:gd name="connsiteX10" fmla="*/ 57524 w 220410"/>
                <a:gd name="connsiteY10" fmla="*/ 415220 h 420472"/>
                <a:gd name="connsiteX11" fmla="*/ 0 w 220410"/>
                <a:gd name="connsiteY11" fmla="*/ 406571 h 42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10" h="420472">
                  <a:moveTo>
                    <a:pt x="47135" y="54831"/>
                  </a:moveTo>
                  <a:cubicBezTo>
                    <a:pt x="50662" y="53934"/>
                    <a:pt x="54125" y="52717"/>
                    <a:pt x="57524" y="51051"/>
                  </a:cubicBezTo>
                  <a:lnTo>
                    <a:pt x="150702" y="5250"/>
                  </a:lnTo>
                  <a:cubicBezTo>
                    <a:pt x="168402" y="-3462"/>
                    <a:pt x="189564" y="-1220"/>
                    <a:pt x="205020" y="11143"/>
                  </a:cubicBezTo>
                  <a:lnTo>
                    <a:pt x="205020" y="11143"/>
                  </a:lnTo>
                  <a:cubicBezTo>
                    <a:pt x="214767" y="18894"/>
                    <a:pt x="220410" y="30617"/>
                    <a:pt x="220410" y="43044"/>
                  </a:cubicBezTo>
                  <a:lnTo>
                    <a:pt x="220410" y="367881"/>
                  </a:lnTo>
                  <a:cubicBezTo>
                    <a:pt x="220410" y="375824"/>
                    <a:pt x="211240" y="380244"/>
                    <a:pt x="205020" y="375247"/>
                  </a:cubicBezTo>
                  <a:lnTo>
                    <a:pt x="205020" y="375247"/>
                  </a:lnTo>
                  <a:cubicBezTo>
                    <a:pt x="189564" y="362948"/>
                    <a:pt x="168402" y="360642"/>
                    <a:pt x="150702" y="369354"/>
                  </a:cubicBezTo>
                  <a:lnTo>
                    <a:pt x="57524" y="415220"/>
                  </a:lnTo>
                  <a:cubicBezTo>
                    <a:pt x="38413" y="424636"/>
                    <a:pt x="15455" y="421177"/>
                    <a:pt x="0" y="406571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3" name="Gráfico 165">
            <a:extLst>
              <a:ext uri="{FF2B5EF4-FFF2-40B4-BE49-F238E27FC236}">
                <a16:creationId xmlns:a16="http://schemas.microsoft.com/office/drawing/2014/main" id="{4E15C835-95C8-F996-B1D0-FE33FA0B37E4}"/>
              </a:ext>
            </a:extLst>
          </p:cNvPr>
          <p:cNvGrpSpPr/>
          <p:nvPr/>
        </p:nvGrpSpPr>
        <p:grpSpPr>
          <a:xfrm>
            <a:off x="14167563" y="7837692"/>
            <a:ext cx="1119459" cy="709294"/>
            <a:chOff x="8925134" y="5737888"/>
            <a:chExt cx="583956" cy="369997"/>
          </a:xfrm>
          <a:noFill/>
        </p:grpSpPr>
        <p:sp>
          <p:nvSpPr>
            <p:cNvPr id="334" name="Forma libre 333">
              <a:extLst>
                <a:ext uri="{FF2B5EF4-FFF2-40B4-BE49-F238E27FC236}">
                  <a16:creationId xmlns:a16="http://schemas.microsoft.com/office/drawing/2014/main" id="{CD085502-FC2A-ED6A-D31C-836763FF14E8}"/>
                </a:ext>
              </a:extLst>
            </p:cNvPr>
            <p:cNvSpPr/>
            <p:nvPr/>
          </p:nvSpPr>
          <p:spPr>
            <a:xfrm>
              <a:off x="8925134" y="5737888"/>
              <a:ext cx="583956" cy="369997"/>
            </a:xfrm>
            <a:custGeom>
              <a:avLst/>
              <a:gdLst>
                <a:gd name="connsiteX0" fmla="*/ 45660 w 583956"/>
                <a:gd name="connsiteY0" fmla="*/ 0 h 369997"/>
                <a:gd name="connsiteX1" fmla="*/ 538296 w 583956"/>
                <a:gd name="connsiteY1" fmla="*/ 0 h 369997"/>
                <a:gd name="connsiteX2" fmla="*/ 583956 w 583956"/>
                <a:gd name="connsiteY2" fmla="*/ 45609 h 369997"/>
                <a:gd name="connsiteX3" fmla="*/ 583956 w 583956"/>
                <a:gd name="connsiteY3" fmla="*/ 324388 h 369997"/>
                <a:gd name="connsiteX4" fmla="*/ 538296 w 583956"/>
                <a:gd name="connsiteY4" fmla="*/ 369997 h 369997"/>
                <a:gd name="connsiteX5" fmla="*/ 45660 w 583956"/>
                <a:gd name="connsiteY5" fmla="*/ 369997 h 369997"/>
                <a:gd name="connsiteX6" fmla="*/ 0 w 583956"/>
                <a:gd name="connsiteY6" fmla="*/ 324388 h 369997"/>
                <a:gd name="connsiteX7" fmla="*/ 0 w 583956"/>
                <a:gd name="connsiteY7" fmla="*/ 45609 h 369997"/>
                <a:gd name="connsiteX8" fmla="*/ 45660 w 583956"/>
                <a:gd name="connsiteY8" fmla="*/ 0 h 3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956" h="369997">
                  <a:moveTo>
                    <a:pt x="45660" y="0"/>
                  </a:moveTo>
                  <a:lnTo>
                    <a:pt x="538296" y="0"/>
                  </a:lnTo>
                  <a:cubicBezTo>
                    <a:pt x="563499" y="0"/>
                    <a:pt x="583956" y="20434"/>
                    <a:pt x="583956" y="45609"/>
                  </a:cubicBezTo>
                  <a:lnTo>
                    <a:pt x="583956" y="324388"/>
                  </a:lnTo>
                  <a:cubicBezTo>
                    <a:pt x="583956" y="349563"/>
                    <a:pt x="563499" y="369997"/>
                    <a:pt x="538296" y="369997"/>
                  </a:cubicBezTo>
                  <a:lnTo>
                    <a:pt x="45660" y="369997"/>
                  </a:lnTo>
                  <a:cubicBezTo>
                    <a:pt x="20457" y="369997"/>
                    <a:pt x="0" y="349563"/>
                    <a:pt x="0" y="324388"/>
                  </a:cubicBezTo>
                  <a:lnTo>
                    <a:pt x="0" y="45609"/>
                  </a:lnTo>
                  <a:cubicBezTo>
                    <a:pt x="0" y="20434"/>
                    <a:pt x="20457" y="0"/>
                    <a:pt x="45660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5" name="Forma libre 334">
              <a:extLst>
                <a:ext uri="{FF2B5EF4-FFF2-40B4-BE49-F238E27FC236}">
                  <a16:creationId xmlns:a16="http://schemas.microsoft.com/office/drawing/2014/main" id="{1AE252E6-9255-2308-5C19-105FE371A5B8}"/>
                </a:ext>
              </a:extLst>
            </p:cNvPr>
            <p:cNvSpPr/>
            <p:nvPr/>
          </p:nvSpPr>
          <p:spPr>
            <a:xfrm>
              <a:off x="9278933" y="5845569"/>
              <a:ext cx="154806" cy="154635"/>
            </a:xfrm>
            <a:custGeom>
              <a:avLst/>
              <a:gdLst>
                <a:gd name="connsiteX0" fmla="*/ 154807 w 154806"/>
                <a:gd name="connsiteY0" fmla="*/ 77318 h 154635"/>
                <a:gd name="connsiteX1" fmla="*/ 77403 w 154806"/>
                <a:gd name="connsiteY1" fmla="*/ 154635 h 154635"/>
                <a:gd name="connsiteX2" fmla="*/ 0 w 154806"/>
                <a:gd name="connsiteY2" fmla="*/ 77318 h 154635"/>
                <a:gd name="connsiteX3" fmla="*/ 77403 w 154806"/>
                <a:gd name="connsiteY3" fmla="*/ 0 h 154635"/>
                <a:gd name="connsiteX4" fmla="*/ 154807 w 154806"/>
                <a:gd name="connsiteY4" fmla="*/ 77318 h 15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06" h="154635">
                  <a:moveTo>
                    <a:pt x="154807" y="77318"/>
                  </a:moveTo>
                  <a:cubicBezTo>
                    <a:pt x="154807" y="120019"/>
                    <a:pt x="120152" y="154635"/>
                    <a:pt x="77403" y="154635"/>
                  </a:cubicBezTo>
                  <a:cubicBezTo>
                    <a:pt x="34654" y="154635"/>
                    <a:pt x="0" y="120019"/>
                    <a:pt x="0" y="77318"/>
                  </a:cubicBezTo>
                  <a:cubicBezTo>
                    <a:pt x="0" y="34616"/>
                    <a:pt x="34654" y="0"/>
                    <a:pt x="77403" y="0"/>
                  </a:cubicBezTo>
                  <a:cubicBezTo>
                    <a:pt x="120152" y="0"/>
                    <a:pt x="154807" y="34616"/>
                    <a:pt x="154807" y="7731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6" name="Forma libre 335">
              <a:extLst>
                <a:ext uri="{FF2B5EF4-FFF2-40B4-BE49-F238E27FC236}">
                  <a16:creationId xmlns:a16="http://schemas.microsoft.com/office/drawing/2014/main" id="{866887D2-3515-74A5-8912-86FF744485A5}"/>
                </a:ext>
              </a:extLst>
            </p:cNvPr>
            <p:cNvSpPr/>
            <p:nvPr/>
          </p:nvSpPr>
          <p:spPr>
            <a:xfrm>
              <a:off x="9000422" y="5845569"/>
              <a:ext cx="154806" cy="154635"/>
            </a:xfrm>
            <a:custGeom>
              <a:avLst/>
              <a:gdLst>
                <a:gd name="connsiteX0" fmla="*/ 154807 w 154806"/>
                <a:gd name="connsiteY0" fmla="*/ 77318 h 154635"/>
                <a:gd name="connsiteX1" fmla="*/ 77403 w 154806"/>
                <a:gd name="connsiteY1" fmla="*/ 154635 h 154635"/>
                <a:gd name="connsiteX2" fmla="*/ 0 w 154806"/>
                <a:gd name="connsiteY2" fmla="*/ 77318 h 154635"/>
                <a:gd name="connsiteX3" fmla="*/ 77403 w 154806"/>
                <a:gd name="connsiteY3" fmla="*/ 0 h 154635"/>
                <a:gd name="connsiteX4" fmla="*/ 154807 w 154806"/>
                <a:gd name="connsiteY4" fmla="*/ 77318 h 154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06" h="154635">
                  <a:moveTo>
                    <a:pt x="154807" y="77318"/>
                  </a:moveTo>
                  <a:cubicBezTo>
                    <a:pt x="154807" y="120019"/>
                    <a:pt x="120152" y="154635"/>
                    <a:pt x="77403" y="154635"/>
                  </a:cubicBezTo>
                  <a:cubicBezTo>
                    <a:pt x="34655" y="154635"/>
                    <a:pt x="0" y="120019"/>
                    <a:pt x="0" y="77318"/>
                  </a:cubicBezTo>
                  <a:cubicBezTo>
                    <a:pt x="0" y="34616"/>
                    <a:pt x="34655" y="0"/>
                    <a:pt x="77403" y="0"/>
                  </a:cubicBezTo>
                  <a:cubicBezTo>
                    <a:pt x="120152" y="0"/>
                    <a:pt x="154807" y="34616"/>
                    <a:pt x="154807" y="7731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37" name="Gráfico 165">
            <a:extLst>
              <a:ext uri="{FF2B5EF4-FFF2-40B4-BE49-F238E27FC236}">
                <a16:creationId xmlns:a16="http://schemas.microsoft.com/office/drawing/2014/main" id="{C8AA4735-7396-B2F3-A3FA-94CE83321124}"/>
              </a:ext>
            </a:extLst>
          </p:cNvPr>
          <p:cNvGrpSpPr/>
          <p:nvPr/>
        </p:nvGrpSpPr>
        <p:grpSpPr>
          <a:xfrm>
            <a:off x="8947856" y="3179020"/>
            <a:ext cx="1167158" cy="739502"/>
            <a:chOff x="6526208" y="3307732"/>
            <a:chExt cx="608838" cy="385755"/>
          </a:xfrm>
          <a:noFill/>
        </p:grpSpPr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D9D2177A-7FA3-0BC4-5211-C3FF01D84697}"/>
                </a:ext>
              </a:extLst>
            </p:cNvPr>
            <p:cNvSpPr/>
            <p:nvPr/>
          </p:nvSpPr>
          <p:spPr>
            <a:xfrm>
              <a:off x="6526208" y="3307732"/>
              <a:ext cx="608838" cy="385755"/>
            </a:xfrm>
            <a:custGeom>
              <a:avLst/>
              <a:gdLst>
                <a:gd name="connsiteX0" fmla="*/ 47648 w 608838"/>
                <a:gd name="connsiteY0" fmla="*/ 0 h 385755"/>
                <a:gd name="connsiteX1" fmla="*/ 561254 w 608838"/>
                <a:gd name="connsiteY1" fmla="*/ 0 h 385755"/>
                <a:gd name="connsiteX2" fmla="*/ 608838 w 608838"/>
                <a:gd name="connsiteY2" fmla="*/ 47531 h 385755"/>
                <a:gd name="connsiteX3" fmla="*/ 608838 w 608838"/>
                <a:gd name="connsiteY3" fmla="*/ 338225 h 385755"/>
                <a:gd name="connsiteX4" fmla="*/ 561254 w 608838"/>
                <a:gd name="connsiteY4" fmla="*/ 385755 h 385755"/>
                <a:gd name="connsiteX5" fmla="*/ 47584 w 608838"/>
                <a:gd name="connsiteY5" fmla="*/ 385755 h 385755"/>
                <a:gd name="connsiteX6" fmla="*/ 0 w 608838"/>
                <a:gd name="connsiteY6" fmla="*/ 338225 h 385755"/>
                <a:gd name="connsiteX7" fmla="*/ 0 w 608838"/>
                <a:gd name="connsiteY7" fmla="*/ 47595 h 385755"/>
                <a:gd name="connsiteX8" fmla="*/ 47584 w 608838"/>
                <a:gd name="connsiteY8" fmla="*/ 64 h 38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8838" h="385755">
                  <a:moveTo>
                    <a:pt x="47648" y="0"/>
                  </a:moveTo>
                  <a:lnTo>
                    <a:pt x="561254" y="0"/>
                  </a:lnTo>
                  <a:cubicBezTo>
                    <a:pt x="587547" y="0"/>
                    <a:pt x="608838" y="21331"/>
                    <a:pt x="608838" y="47531"/>
                  </a:cubicBezTo>
                  <a:lnTo>
                    <a:pt x="608838" y="338225"/>
                  </a:lnTo>
                  <a:cubicBezTo>
                    <a:pt x="608838" y="364488"/>
                    <a:pt x="587483" y="385755"/>
                    <a:pt x="561254" y="385755"/>
                  </a:cubicBezTo>
                  <a:lnTo>
                    <a:pt x="47584" y="385755"/>
                  </a:lnTo>
                  <a:cubicBezTo>
                    <a:pt x="21291" y="385755"/>
                    <a:pt x="0" y="364424"/>
                    <a:pt x="0" y="338225"/>
                  </a:cubicBezTo>
                  <a:lnTo>
                    <a:pt x="0" y="47595"/>
                  </a:lnTo>
                  <a:cubicBezTo>
                    <a:pt x="0" y="21331"/>
                    <a:pt x="21355" y="64"/>
                    <a:pt x="47584" y="6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39" name="Forma libre 338">
              <a:extLst>
                <a:ext uri="{FF2B5EF4-FFF2-40B4-BE49-F238E27FC236}">
                  <a16:creationId xmlns:a16="http://schemas.microsoft.com/office/drawing/2014/main" id="{8CEFCD16-5406-FCB4-5C58-39DA760EDBD4}"/>
                </a:ext>
              </a:extLst>
            </p:cNvPr>
            <p:cNvSpPr/>
            <p:nvPr/>
          </p:nvSpPr>
          <p:spPr>
            <a:xfrm>
              <a:off x="6609318" y="3428801"/>
              <a:ext cx="181997" cy="143617"/>
            </a:xfrm>
            <a:custGeom>
              <a:avLst/>
              <a:gdLst>
                <a:gd name="connsiteX0" fmla="*/ 20906 w 181997"/>
                <a:gd name="connsiteY0" fmla="*/ 64 h 143617"/>
                <a:gd name="connsiteX1" fmla="*/ 161091 w 181997"/>
                <a:gd name="connsiteY1" fmla="*/ 64 h 143617"/>
                <a:gd name="connsiteX2" fmla="*/ 181997 w 181997"/>
                <a:gd name="connsiteY2" fmla="*/ 20947 h 143617"/>
                <a:gd name="connsiteX3" fmla="*/ 181997 w 181997"/>
                <a:gd name="connsiteY3" fmla="*/ 122735 h 143617"/>
                <a:gd name="connsiteX4" fmla="*/ 161091 w 181997"/>
                <a:gd name="connsiteY4" fmla="*/ 143617 h 143617"/>
                <a:gd name="connsiteX5" fmla="*/ 20906 w 181997"/>
                <a:gd name="connsiteY5" fmla="*/ 143617 h 143617"/>
                <a:gd name="connsiteX6" fmla="*/ 0 w 181997"/>
                <a:gd name="connsiteY6" fmla="*/ 122735 h 143617"/>
                <a:gd name="connsiteX7" fmla="*/ 0 w 181997"/>
                <a:gd name="connsiteY7" fmla="*/ 20883 h 143617"/>
                <a:gd name="connsiteX8" fmla="*/ 20906 w 181997"/>
                <a:gd name="connsiteY8" fmla="*/ 0 h 14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97" h="143617">
                  <a:moveTo>
                    <a:pt x="20906" y="64"/>
                  </a:moveTo>
                  <a:lnTo>
                    <a:pt x="161091" y="64"/>
                  </a:lnTo>
                  <a:cubicBezTo>
                    <a:pt x="172634" y="64"/>
                    <a:pt x="181997" y="9416"/>
                    <a:pt x="181997" y="20947"/>
                  </a:cubicBezTo>
                  <a:lnTo>
                    <a:pt x="181997" y="122735"/>
                  </a:lnTo>
                  <a:cubicBezTo>
                    <a:pt x="181997" y="134265"/>
                    <a:pt x="172634" y="143617"/>
                    <a:pt x="161091" y="143617"/>
                  </a:cubicBezTo>
                  <a:lnTo>
                    <a:pt x="20906" y="143617"/>
                  </a:lnTo>
                  <a:cubicBezTo>
                    <a:pt x="9363" y="143617"/>
                    <a:pt x="0" y="134265"/>
                    <a:pt x="0" y="122735"/>
                  </a:cubicBezTo>
                  <a:lnTo>
                    <a:pt x="0" y="20883"/>
                  </a:lnTo>
                  <a:cubicBezTo>
                    <a:pt x="0" y="9352"/>
                    <a:pt x="9363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0" name="Forma libre 339">
              <a:extLst>
                <a:ext uri="{FF2B5EF4-FFF2-40B4-BE49-F238E27FC236}">
                  <a16:creationId xmlns:a16="http://schemas.microsoft.com/office/drawing/2014/main" id="{72C6767A-121F-900D-926B-BDFA99839727}"/>
                </a:ext>
              </a:extLst>
            </p:cNvPr>
            <p:cNvSpPr/>
            <p:nvPr/>
          </p:nvSpPr>
          <p:spPr>
            <a:xfrm>
              <a:off x="6870002" y="3428801"/>
              <a:ext cx="181997" cy="143617"/>
            </a:xfrm>
            <a:custGeom>
              <a:avLst/>
              <a:gdLst>
                <a:gd name="connsiteX0" fmla="*/ 20906 w 181997"/>
                <a:gd name="connsiteY0" fmla="*/ 64 h 143617"/>
                <a:gd name="connsiteX1" fmla="*/ 161091 w 181997"/>
                <a:gd name="connsiteY1" fmla="*/ 64 h 143617"/>
                <a:gd name="connsiteX2" fmla="*/ 181997 w 181997"/>
                <a:gd name="connsiteY2" fmla="*/ 20947 h 143617"/>
                <a:gd name="connsiteX3" fmla="*/ 181997 w 181997"/>
                <a:gd name="connsiteY3" fmla="*/ 122735 h 143617"/>
                <a:gd name="connsiteX4" fmla="*/ 161091 w 181997"/>
                <a:gd name="connsiteY4" fmla="*/ 143617 h 143617"/>
                <a:gd name="connsiteX5" fmla="*/ 20906 w 181997"/>
                <a:gd name="connsiteY5" fmla="*/ 143617 h 143617"/>
                <a:gd name="connsiteX6" fmla="*/ 0 w 181997"/>
                <a:gd name="connsiteY6" fmla="*/ 122735 h 143617"/>
                <a:gd name="connsiteX7" fmla="*/ 0 w 181997"/>
                <a:gd name="connsiteY7" fmla="*/ 20883 h 143617"/>
                <a:gd name="connsiteX8" fmla="*/ 20906 w 181997"/>
                <a:gd name="connsiteY8" fmla="*/ 0 h 14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97" h="143617">
                  <a:moveTo>
                    <a:pt x="20906" y="64"/>
                  </a:moveTo>
                  <a:lnTo>
                    <a:pt x="161091" y="64"/>
                  </a:lnTo>
                  <a:cubicBezTo>
                    <a:pt x="172634" y="64"/>
                    <a:pt x="181997" y="9416"/>
                    <a:pt x="181997" y="20947"/>
                  </a:cubicBezTo>
                  <a:lnTo>
                    <a:pt x="181997" y="122735"/>
                  </a:lnTo>
                  <a:cubicBezTo>
                    <a:pt x="181997" y="134265"/>
                    <a:pt x="172634" y="143617"/>
                    <a:pt x="161091" y="143617"/>
                  </a:cubicBezTo>
                  <a:lnTo>
                    <a:pt x="20906" y="143617"/>
                  </a:lnTo>
                  <a:cubicBezTo>
                    <a:pt x="9363" y="143617"/>
                    <a:pt x="0" y="134265"/>
                    <a:pt x="0" y="122735"/>
                  </a:cubicBezTo>
                  <a:lnTo>
                    <a:pt x="0" y="20883"/>
                  </a:lnTo>
                  <a:cubicBezTo>
                    <a:pt x="0" y="9352"/>
                    <a:pt x="9363" y="0"/>
                    <a:pt x="2090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1" name="Gráfico 165">
            <a:extLst>
              <a:ext uri="{FF2B5EF4-FFF2-40B4-BE49-F238E27FC236}">
                <a16:creationId xmlns:a16="http://schemas.microsoft.com/office/drawing/2014/main" id="{967717EF-CE14-8B4D-193B-7A61FB1B9F7E}"/>
              </a:ext>
            </a:extLst>
          </p:cNvPr>
          <p:cNvGrpSpPr/>
          <p:nvPr/>
        </p:nvGrpSpPr>
        <p:grpSpPr>
          <a:xfrm>
            <a:off x="14135968" y="6252833"/>
            <a:ext cx="1162609" cy="736801"/>
            <a:chOff x="8908653" y="4911160"/>
            <a:chExt cx="606465" cy="384346"/>
          </a:xfrm>
          <a:noFill/>
        </p:grpSpPr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33936E13-49C2-3DEF-A1D6-72BA041D5D79}"/>
                </a:ext>
              </a:extLst>
            </p:cNvPr>
            <p:cNvSpPr/>
            <p:nvPr/>
          </p:nvSpPr>
          <p:spPr>
            <a:xfrm>
              <a:off x="8908653" y="4911160"/>
              <a:ext cx="606465" cy="384346"/>
            </a:xfrm>
            <a:custGeom>
              <a:avLst/>
              <a:gdLst>
                <a:gd name="connsiteX0" fmla="*/ 47391 w 606465"/>
                <a:gd name="connsiteY0" fmla="*/ 0 h 384346"/>
                <a:gd name="connsiteX1" fmla="*/ 559010 w 606465"/>
                <a:gd name="connsiteY1" fmla="*/ 0 h 384346"/>
                <a:gd name="connsiteX2" fmla="*/ 606465 w 606465"/>
                <a:gd name="connsiteY2" fmla="*/ 47403 h 384346"/>
                <a:gd name="connsiteX3" fmla="*/ 606465 w 606465"/>
                <a:gd name="connsiteY3" fmla="*/ 336944 h 384346"/>
                <a:gd name="connsiteX4" fmla="*/ 559010 w 606465"/>
                <a:gd name="connsiteY4" fmla="*/ 384346 h 384346"/>
                <a:gd name="connsiteX5" fmla="*/ 47391 w 606465"/>
                <a:gd name="connsiteY5" fmla="*/ 384346 h 384346"/>
                <a:gd name="connsiteX6" fmla="*/ 0 w 606465"/>
                <a:gd name="connsiteY6" fmla="*/ 337007 h 384346"/>
                <a:gd name="connsiteX7" fmla="*/ 0 w 606465"/>
                <a:gd name="connsiteY7" fmla="*/ 47467 h 384346"/>
                <a:gd name="connsiteX8" fmla="*/ 47455 w 606465"/>
                <a:gd name="connsiteY8" fmla="*/ 64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6465" h="384346">
                  <a:moveTo>
                    <a:pt x="47391" y="0"/>
                  </a:moveTo>
                  <a:lnTo>
                    <a:pt x="559010" y="0"/>
                  </a:lnTo>
                  <a:cubicBezTo>
                    <a:pt x="585175" y="0"/>
                    <a:pt x="606465" y="21203"/>
                    <a:pt x="606465" y="47403"/>
                  </a:cubicBezTo>
                  <a:lnTo>
                    <a:pt x="606465" y="336944"/>
                  </a:lnTo>
                  <a:cubicBezTo>
                    <a:pt x="606465" y="363079"/>
                    <a:pt x="585239" y="384346"/>
                    <a:pt x="559010" y="384346"/>
                  </a:cubicBezTo>
                  <a:lnTo>
                    <a:pt x="47391" y="384346"/>
                  </a:lnTo>
                  <a:cubicBezTo>
                    <a:pt x="21227" y="384346"/>
                    <a:pt x="0" y="363143"/>
                    <a:pt x="0" y="337007"/>
                  </a:cubicBezTo>
                  <a:lnTo>
                    <a:pt x="0" y="47467"/>
                  </a:lnTo>
                  <a:cubicBezTo>
                    <a:pt x="0" y="21331"/>
                    <a:pt x="21227" y="64"/>
                    <a:pt x="47455" y="6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3" name="Forma libre 342">
              <a:extLst>
                <a:ext uri="{FF2B5EF4-FFF2-40B4-BE49-F238E27FC236}">
                  <a16:creationId xmlns:a16="http://schemas.microsoft.com/office/drawing/2014/main" id="{865D7AE2-65FB-70F7-B5CE-D24BABF4C18B}"/>
                </a:ext>
              </a:extLst>
            </p:cNvPr>
            <p:cNvSpPr/>
            <p:nvPr/>
          </p:nvSpPr>
          <p:spPr>
            <a:xfrm>
              <a:off x="8992534" y="4979765"/>
              <a:ext cx="6412" cy="91922"/>
            </a:xfrm>
            <a:custGeom>
              <a:avLst/>
              <a:gdLst>
                <a:gd name="connsiteX0" fmla="*/ 0 w 6412"/>
                <a:gd name="connsiteY0" fmla="*/ 0 h 91922"/>
                <a:gd name="connsiteX1" fmla="*/ 0 w 6412"/>
                <a:gd name="connsiteY1" fmla="*/ 91923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922">
                  <a:moveTo>
                    <a:pt x="0" y="0"/>
                  </a:moveTo>
                  <a:lnTo>
                    <a:pt x="0" y="9192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4" name="Forma libre 343">
              <a:extLst>
                <a:ext uri="{FF2B5EF4-FFF2-40B4-BE49-F238E27FC236}">
                  <a16:creationId xmlns:a16="http://schemas.microsoft.com/office/drawing/2014/main" id="{698B6205-FE2E-F561-5192-3201D3C97A1B}"/>
                </a:ext>
              </a:extLst>
            </p:cNvPr>
            <p:cNvSpPr/>
            <p:nvPr/>
          </p:nvSpPr>
          <p:spPr>
            <a:xfrm>
              <a:off x="8992534" y="5134913"/>
              <a:ext cx="6412" cy="91858"/>
            </a:xfrm>
            <a:custGeom>
              <a:avLst/>
              <a:gdLst>
                <a:gd name="connsiteX0" fmla="*/ 0 w 6412"/>
                <a:gd name="connsiteY0" fmla="*/ 0 h 91858"/>
                <a:gd name="connsiteX1" fmla="*/ 0 w 6412"/>
                <a:gd name="connsiteY1" fmla="*/ 91859 h 9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858">
                  <a:moveTo>
                    <a:pt x="0" y="0"/>
                  </a:moveTo>
                  <a:lnTo>
                    <a:pt x="0" y="9185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5" name="Forma libre 344">
              <a:extLst>
                <a:ext uri="{FF2B5EF4-FFF2-40B4-BE49-F238E27FC236}">
                  <a16:creationId xmlns:a16="http://schemas.microsoft.com/office/drawing/2014/main" id="{CDA9FA87-8F83-AE0A-2D2E-83D94A2C9E08}"/>
                </a:ext>
              </a:extLst>
            </p:cNvPr>
            <p:cNvSpPr/>
            <p:nvPr/>
          </p:nvSpPr>
          <p:spPr>
            <a:xfrm>
              <a:off x="9050699" y="5037609"/>
              <a:ext cx="6412" cy="131382"/>
            </a:xfrm>
            <a:custGeom>
              <a:avLst/>
              <a:gdLst>
                <a:gd name="connsiteX0" fmla="*/ 0 w 6412"/>
                <a:gd name="connsiteY0" fmla="*/ 0 h 131382"/>
                <a:gd name="connsiteX1" fmla="*/ 0 w 6412"/>
                <a:gd name="connsiteY1" fmla="*/ 131382 h 13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131382">
                  <a:moveTo>
                    <a:pt x="0" y="0"/>
                  </a:moveTo>
                  <a:lnTo>
                    <a:pt x="0" y="13138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6" name="Forma libre 345">
              <a:extLst>
                <a:ext uri="{FF2B5EF4-FFF2-40B4-BE49-F238E27FC236}">
                  <a16:creationId xmlns:a16="http://schemas.microsoft.com/office/drawing/2014/main" id="{42F3573C-F8E3-9C4A-EFDA-E0C7BCC5A4E3}"/>
                </a:ext>
              </a:extLst>
            </p:cNvPr>
            <p:cNvSpPr/>
            <p:nvPr/>
          </p:nvSpPr>
          <p:spPr>
            <a:xfrm>
              <a:off x="9102194" y="4979765"/>
              <a:ext cx="6412" cy="91922"/>
            </a:xfrm>
            <a:custGeom>
              <a:avLst/>
              <a:gdLst>
                <a:gd name="connsiteX0" fmla="*/ 0 w 6412"/>
                <a:gd name="connsiteY0" fmla="*/ 0 h 91922"/>
                <a:gd name="connsiteX1" fmla="*/ 0 w 6412"/>
                <a:gd name="connsiteY1" fmla="*/ 91923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922">
                  <a:moveTo>
                    <a:pt x="0" y="0"/>
                  </a:moveTo>
                  <a:lnTo>
                    <a:pt x="0" y="9192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7" name="Forma libre 346">
              <a:extLst>
                <a:ext uri="{FF2B5EF4-FFF2-40B4-BE49-F238E27FC236}">
                  <a16:creationId xmlns:a16="http://schemas.microsoft.com/office/drawing/2014/main" id="{EB565E54-322F-A33C-DDB1-8FCC3AE0D484}"/>
                </a:ext>
              </a:extLst>
            </p:cNvPr>
            <p:cNvSpPr/>
            <p:nvPr/>
          </p:nvSpPr>
          <p:spPr>
            <a:xfrm>
              <a:off x="9102194" y="5134913"/>
              <a:ext cx="6412" cy="91858"/>
            </a:xfrm>
            <a:custGeom>
              <a:avLst/>
              <a:gdLst>
                <a:gd name="connsiteX0" fmla="*/ 0 w 6412"/>
                <a:gd name="connsiteY0" fmla="*/ 0 h 91858"/>
                <a:gd name="connsiteX1" fmla="*/ 0 w 6412"/>
                <a:gd name="connsiteY1" fmla="*/ 91859 h 9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858">
                  <a:moveTo>
                    <a:pt x="0" y="0"/>
                  </a:moveTo>
                  <a:lnTo>
                    <a:pt x="0" y="9185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A5BB7769-BFCA-D9CE-ED48-E2F6D4562D35}"/>
                </a:ext>
              </a:extLst>
            </p:cNvPr>
            <p:cNvSpPr/>
            <p:nvPr/>
          </p:nvSpPr>
          <p:spPr>
            <a:xfrm>
              <a:off x="9160359" y="5037609"/>
              <a:ext cx="6412" cy="131382"/>
            </a:xfrm>
            <a:custGeom>
              <a:avLst/>
              <a:gdLst>
                <a:gd name="connsiteX0" fmla="*/ 0 w 6412"/>
                <a:gd name="connsiteY0" fmla="*/ 0 h 131382"/>
                <a:gd name="connsiteX1" fmla="*/ 0 w 6412"/>
                <a:gd name="connsiteY1" fmla="*/ 131382 h 13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131382">
                  <a:moveTo>
                    <a:pt x="0" y="0"/>
                  </a:moveTo>
                  <a:lnTo>
                    <a:pt x="0" y="13138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9" name="Forma libre 348">
              <a:extLst>
                <a:ext uri="{FF2B5EF4-FFF2-40B4-BE49-F238E27FC236}">
                  <a16:creationId xmlns:a16="http://schemas.microsoft.com/office/drawing/2014/main" id="{C941CE81-2A7D-CF35-5CCE-58AFC80B922C}"/>
                </a:ext>
              </a:extLst>
            </p:cNvPr>
            <p:cNvSpPr/>
            <p:nvPr/>
          </p:nvSpPr>
          <p:spPr>
            <a:xfrm>
              <a:off x="9211854" y="4979765"/>
              <a:ext cx="6412" cy="91922"/>
            </a:xfrm>
            <a:custGeom>
              <a:avLst/>
              <a:gdLst>
                <a:gd name="connsiteX0" fmla="*/ 0 w 6412"/>
                <a:gd name="connsiteY0" fmla="*/ 0 h 91922"/>
                <a:gd name="connsiteX1" fmla="*/ 0 w 6412"/>
                <a:gd name="connsiteY1" fmla="*/ 91923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922">
                  <a:moveTo>
                    <a:pt x="0" y="0"/>
                  </a:moveTo>
                  <a:lnTo>
                    <a:pt x="0" y="9192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0" name="Forma libre 349">
              <a:extLst>
                <a:ext uri="{FF2B5EF4-FFF2-40B4-BE49-F238E27FC236}">
                  <a16:creationId xmlns:a16="http://schemas.microsoft.com/office/drawing/2014/main" id="{E9187820-5625-7ED0-5C7E-A07C2C9E77B6}"/>
                </a:ext>
              </a:extLst>
            </p:cNvPr>
            <p:cNvSpPr/>
            <p:nvPr/>
          </p:nvSpPr>
          <p:spPr>
            <a:xfrm>
              <a:off x="9211854" y="5134913"/>
              <a:ext cx="6412" cy="91858"/>
            </a:xfrm>
            <a:custGeom>
              <a:avLst/>
              <a:gdLst>
                <a:gd name="connsiteX0" fmla="*/ 0 w 6412"/>
                <a:gd name="connsiteY0" fmla="*/ 0 h 91858"/>
                <a:gd name="connsiteX1" fmla="*/ 0 w 6412"/>
                <a:gd name="connsiteY1" fmla="*/ 91859 h 9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858">
                  <a:moveTo>
                    <a:pt x="0" y="0"/>
                  </a:moveTo>
                  <a:lnTo>
                    <a:pt x="0" y="9185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1" name="Forma libre 350">
              <a:extLst>
                <a:ext uri="{FF2B5EF4-FFF2-40B4-BE49-F238E27FC236}">
                  <a16:creationId xmlns:a16="http://schemas.microsoft.com/office/drawing/2014/main" id="{A3145181-5176-7F0B-B822-5321A3D31C69}"/>
                </a:ext>
              </a:extLst>
            </p:cNvPr>
            <p:cNvSpPr/>
            <p:nvPr/>
          </p:nvSpPr>
          <p:spPr>
            <a:xfrm>
              <a:off x="9270019" y="5037609"/>
              <a:ext cx="6412" cy="131382"/>
            </a:xfrm>
            <a:custGeom>
              <a:avLst/>
              <a:gdLst>
                <a:gd name="connsiteX0" fmla="*/ 0 w 6412"/>
                <a:gd name="connsiteY0" fmla="*/ 0 h 131382"/>
                <a:gd name="connsiteX1" fmla="*/ 0 w 6412"/>
                <a:gd name="connsiteY1" fmla="*/ 131382 h 13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131382">
                  <a:moveTo>
                    <a:pt x="0" y="0"/>
                  </a:moveTo>
                  <a:lnTo>
                    <a:pt x="0" y="13138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2" name="Forma libre 351">
              <a:extLst>
                <a:ext uri="{FF2B5EF4-FFF2-40B4-BE49-F238E27FC236}">
                  <a16:creationId xmlns:a16="http://schemas.microsoft.com/office/drawing/2014/main" id="{22A486E8-9142-A960-5412-13CABA119026}"/>
                </a:ext>
              </a:extLst>
            </p:cNvPr>
            <p:cNvSpPr/>
            <p:nvPr/>
          </p:nvSpPr>
          <p:spPr>
            <a:xfrm>
              <a:off x="9321514" y="4979765"/>
              <a:ext cx="6412" cy="91922"/>
            </a:xfrm>
            <a:custGeom>
              <a:avLst/>
              <a:gdLst>
                <a:gd name="connsiteX0" fmla="*/ 0 w 6412"/>
                <a:gd name="connsiteY0" fmla="*/ 0 h 91922"/>
                <a:gd name="connsiteX1" fmla="*/ 0 w 6412"/>
                <a:gd name="connsiteY1" fmla="*/ 91923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922">
                  <a:moveTo>
                    <a:pt x="0" y="0"/>
                  </a:moveTo>
                  <a:lnTo>
                    <a:pt x="0" y="9192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3" name="Forma libre 352">
              <a:extLst>
                <a:ext uri="{FF2B5EF4-FFF2-40B4-BE49-F238E27FC236}">
                  <a16:creationId xmlns:a16="http://schemas.microsoft.com/office/drawing/2014/main" id="{FBB0824E-D7A1-162B-6FA2-E6DB91D86954}"/>
                </a:ext>
              </a:extLst>
            </p:cNvPr>
            <p:cNvSpPr/>
            <p:nvPr/>
          </p:nvSpPr>
          <p:spPr>
            <a:xfrm>
              <a:off x="9321514" y="5134913"/>
              <a:ext cx="6412" cy="91858"/>
            </a:xfrm>
            <a:custGeom>
              <a:avLst/>
              <a:gdLst>
                <a:gd name="connsiteX0" fmla="*/ 0 w 6412"/>
                <a:gd name="connsiteY0" fmla="*/ 0 h 91858"/>
                <a:gd name="connsiteX1" fmla="*/ 0 w 6412"/>
                <a:gd name="connsiteY1" fmla="*/ 91859 h 9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858">
                  <a:moveTo>
                    <a:pt x="0" y="0"/>
                  </a:moveTo>
                  <a:lnTo>
                    <a:pt x="0" y="9185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6E1ED44A-4255-9085-B363-D097C06E4309}"/>
                </a:ext>
              </a:extLst>
            </p:cNvPr>
            <p:cNvSpPr/>
            <p:nvPr/>
          </p:nvSpPr>
          <p:spPr>
            <a:xfrm>
              <a:off x="9379679" y="5037609"/>
              <a:ext cx="6412" cy="131382"/>
            </a:xfrm>
            <a:custGeom>
              <a:avLst/>
              <a:gdLst>
                <a:gd name="connsiteX0" fmla="*/ 0 w 6412"/>
                <a:gd name="connsiteY0" fmla="*/ 0 h 131382"/>
                <a:gd name="connsiteX1" fmla="*/ 0 w 6412"/>
                <a:gd name="connsiteY1" fmla="*/ 131382 h 13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131382">
                  <a:moveTo>
                    <a:pt x="0" y="0"/>
                  </a:moveTo>
                  <a:lnTo>
                    <a:pt x="0" y="13138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5" name="Forma libre 354">
              <a:extLst>
                <a:ext uri="{FF2B5EF4-FFF2-40B4-BE49-F238E27FC236}">
                  <a16:creationId xmlns:a16="http://schemas.microsoft.com/office/drawing/2014/main" id="{0B679150-DB03-5213-EDCB-D28C0116A49C}"/>
                </a:ext>
              </a:extLst>
            </p:cNvPr>
            <p:cNvSpPr/>
            <p:nvPr/>
          </p:nvSpPr>
          <p:spPr>
            <a:xfrm>
              <a:off x="9431174" y="4979765"/>
              <a:ext cx="6412" cy="91922"/>
            </a:xfrm>
            <a:custGeom>
              <a:avLst/>
              <a:gdLst>
                <a:gd name="connsiteX0" fmla="*/ 0 w 6412"/>
                <a:gd name="connsiteY0" fmla="*/ 0 h 91922"/>
                <a:gd name="connsiteX1" fmla="*/ 0 w 6412"/>
                <a:gd name="connsiteY1" fmla="*/ 91923 h 9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922">
                  <a:moveTo>
                    <a:pt x="0" y="0"/>
                  </a:moveTo>
                  <a:lnTo>
                    <a:pt x="0" y="9192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6" name="Forma libre 355">
              <a:extLst>
                <a:ext uri="{FF2B5EF4-FFF2-40B4-BE49-F238E27FC236}">
                  <a16:creationId xmlns:a16="http://schemas.microsoft.com/office/drawing/2014/main" id="{91137C0D-48A6-3D2A-C51E-304E894B3F77}"/>
                </a:ext>
              </a:extLst>
            </p:cNvPr>
            <p:cNvSpPr/>
            <p:nvPr/>
          </p:nvSpPr>
          <p:spPr>
            <a:xfrm>
              <a:off x="9431174" y="5134913"/>
              <a:ext cx="6412" cy="91858"/>
            </a:xfrm>
            <a:custGeom>
              <a:avLst/>
              <a:gdLst>
                <a:gd name="connsiteX0" fmla="*/ 0 w 6412"/>
                <a:gd name="connsiteY0" fmla="*/ 0 h 91858"/>
                <a:gd name="connsiteX1" fmla="*/ 0 w 6412"/>
                <a:gd name="connsiteY1" fmla="*/ 91859 h 9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91858">
                  <a:moveTo>
                    <a:pt x="0" y="0"/>
                  </a:moveTo>
                  <a:lnTo>
                    <a:pt x="0" y="9185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57" name="Gráfico 165">
            <a:extLst>
              <a:ext uri="{FF2B5EF4-FFF2-40B4-BE49-F238E27FC236}">
                <a16:creationId xmlns:a16="http://schemas.microsoft.com/office/drawing/2014/main" id="{4147822D-3F84-D5BD-937E-218B8CECF100}"/>
              </a:ext>
            </a:extLst>
          </p:cNvPr>
          <p:cNvGrpSpPr/>
          <p:nvPr/>
        </p:nvGrpSpPr>
        <p:grpSpPr>
          <a:xfrm>
            <a:off x="8735298" y="4621991"/>
            <a:ext cx="1392317" cy="980137"/>
            <a:chOff x="6415329" y="4060445"/>
            <a:chExt cx="726290" cy="511280"/>
          </a:xfrm>
          <a:noFill/>
        </p:grpSpPr>
        <p:grpSp>
          <p:nvGrpSpPr>
            <p:cNvPr id="358" name="Gráfico 165">
              <a:extLst>
                <a:ext uri="{FF2B5EF4-FFF2-40B4-BE49-F238E27FC236}">
                  <a16:creationId xmlns:a16="http://schemas.microsoft.com/office/drawing/2014/main" id="{6223EF2D-BA21-E9B2-1E79-8CB425A27F2B}"/>
                </a:ext>
              </a:extLst>
            </p:cNvPr>
            <p:cNvGrpSpPr/>
            <p:nvPr/>
          </p:nvGrpSpPr>
          <p:grpSpPr>
            <a:xfrm>
              <a:off x="6415329" y="4316896"/>
              <a:ext cx="640301" cy="254828"/>
              <a:chOff x="6415329" y="4316896"/>
              <a:chExt cx="640301" cy="254828"/>
            </a:xfrm>
            <a:noFill/>
          </p:grpSpPr>
          <p:sp>
            <p:nvSpPr>
              <p:cNvPr id="359" name="Forma libre 358">
                <a:extLst>
                  <a:ext uri="{FF2B5EF4-FFF2-40B4-BE49-F238E27FC236}">
                    <a16:creationId xmlns:a16="http://schemas.microsoft.com/office/drawing/2014/main" id="{0D4AB055-CB8E-73AA-02FE-59A75BC6BCB2}"/>
                  </a:ext>
                </a:extLst>
              </p:cNvPr>
              <p:cNvSpPr/>
              <p:nvPr/>
            </p:nvSpPr>
            <p:spPr>
              <a:xfrm>
                <a:off x="6427065" y="4316896"/>
                <a:ext cx="150702" cy="91218"/>
              </a:xfrm>
              <a:custGeom>
                <a:avLst/>
                <a:gdLst>
                  <a:gd name="connsiteX0" fmla="*/ 150702 w 150702"/>
                  <a:gd name="connsiteY0" fmla="*/ 11338 h 91218"/>
                  <a:gd name="connsiteX1" fmla="*/ 150702 w 150702"/>
                  <a:gd name="connsiteY1" fmla="*/ 79944 h 91218"/>
                  <a:gd name="connsiteX2" fmla="*/ 139416 w 150702"/>
                  <a:gd name="connsiteY2" fmla="*/ 91218 h 91218"/>
                  <a:gd name="connsiteX3" fmla="*/ 0 w 150702"/>
                  <a:gd name="connsiteY3" fmla="*/ 91218 h 91218"/>
                  <a:gd name="connsiteX4" fmla="*/ 0 w 150702"/>
                  <a:gd name="connsiteY4" fmla="*/ 53552 h 91218"/>
                  <a:gd name="connsiteX5" fmla="*/ 8465 w 150702"/>
                  <a:gd name="connsiteY5" fmla="*/ 33054 h 91218"/>
                  <a:gd name="connsiteX6" fmla="*/ 41555 w 150702"/>
                  <a:gd name="connsiteY6" fmla="*/ 0 h 91218"/>
                  <a:gd name="connsiteX7" fmla="*/ 139352 w 150702"/>
                  <a:gd name="connsiteY7" fmla="*/ 0 h 91218"/>
                  <a:gd name="connsiteX8" fmla="*/ 150638 w 150702"/>
                  <a:gd name="connsiteY8" fmla="*/ 11274 h 9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702" h="91218">
                    <a:moveTo>
                      <a:pt x="150702" y="11338"/>
                    </a:moveTo>
                    <a:lnTo>
                      <a:pt x="150702" y="79944"/>
                    </a:lnTo>
                    <a:cubicBezTo>
                      <a:pt x="150702" y="86158"/>
                      <a:pt x="145636" y="91218"/>
                      <a:pt x="139416" y="91218"/>
                    </a:cubicBezTo>
                    <a:lnTo>
                      <a:pt x="0" y="91218"/>
                    </a:lnTo>
                    <a:lnTo>
                      <a:pt x="0" y="53552"/>
                    </a:lnTo>
                    <a:cubicBezTo>
                      <a:pt x="0" y="45865"/>
                      <a:pt x="3078" y="38499"/>
                      <a:pt x="8465" y="33054"/>
                    </a:cubicBezTo>
                    <a:lnTo>
                      <a:pt x="41555" y="0"/>
                    </a:lnTo>
                    <a:lnTo>
                      <a:pt x="139352" y="0"/>
                    </a:lnTo>
                    <a:cubicBezTo>
                      <a:pt x="145572" y="0"/>
                      <a:pt x="150638" y="5061"/>
                      <a:pt x="150638" y="11274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0" name="Forma libre 359">
                <a:extLst>
                  <a:ext uri="{FF2B5EF4-FFF2-40B4-BE49-F238E27FC236}">
                    <a16:creationId xmlns:a16="http://schemas.microsoft.com/office/drawing/2014/main" id="{D6983D69-C406-B7B4-729C-5F2183C67E60}"/>
                  </a:ext>
                </a:extLst>
              </p:cNvPr>
              <p:cNvSpPr/>
              <p:nvPr/>
            </p:nvSpPr>
            <p:spPr>
              <a:xfrm rot="-796800">
                <a:off x="6482215" y="4451626"/>
                <a:ext cx="104401" cy="104285"/>
              </a:xfrm>
              <a:custGeom>
                <a:avLst/>
                <a:gdLst>
                  <a:gd name="connsiteX0" fmla="*/ 104402 w 104401"/>
                  <a:gd name="connsiteY0" fmla="*/ 52143 h 104285"/>
                  <a:gd name="connsiteX1" fmla="*/ 52201 w 104401"/>
                  <a:gd name="connsiteY1" fmla="*/ 104286 h 104285"/>
                  <a:gd name="connsiteX2" fmla="*/ 0 w 104401"/>
                  <a:gd name="connsiteY2" fmla="*/ 52143 h 104285"/>
                  <a:gd name="connsiteX3" fmla="*/ 52201 w 104401"/>
                  <a:gd name="connsiteY3" fmla="*/ 0 h 104285"/>
                  <a:gd name="connsiteX4" fmla="*/ 104402 w 104401"/>
                  <a:gd name="connsiteY4" fmla="*/ 52143 h 10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401" h="104285">
                    <a:moveTo>
                      <a:pt x="104402" y="52143"/>
                    </a:moveTo>
                    <a:cubicBezTo>
                      <a:pt x="104402" y="80941"/>
                      <a:pt x="81030" y="104286"/>
                      <a:pt x="52201" y="104286"/>
                    </a:cubicBezTo>
                    <a:cubicBezTo>
                      <a:pt x="23371" y="104286"/>
                      <a:pt x="0" y="80941"/>
                      <a:pt x="0" y="52143"/>
                    </a:cubicBezTo>
                    <a:cubicBezTo>
                      <a:pt x="0" y="23345"/>
                      <a:pt x="23371" y="0"/>
                      <a:pt x="52201" y="0"/>
                    </a:cubicBezTo>
                    <a:cubicBezTo>
                      <a:pt x="81030" y="0"/>
                      <a:pt x="104402" y="23345"/>
                      <a:pt x="104402" y="52143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1" name="Forma libre 360">
                <a:extLst>
                  <a:ext uri="{FF2B5EF4-FFF2-40B4-BE49-F238E27FC236}">
                    <a16:creationId xmlns:a16="http://schemas.microsoft.com/office/drawing/2014/main" id="{D97A936D-CED9-A653-B771-B697314B7610}"/>
                  </a:ext>
                </a:extLst>
              </p:cNvPr>
              <p:cNvSpPr/>
              <p:nvPr/>
            </p:nvSpPr>
            <p:spPr>
              <a:xfrm>
                <a:off x="6415329" y="4440464"/>
                <a:ext cx="35591" cy="29914"/>
              </a:xfrm>
              <a:custGeom>
                <a:avLst/>
                <a:gdLst>
                  <a:gd name="connsiteX0" fmla="*/ 28281 w 35591"/>
                  <a:gd name="connsiteY0" fmla="*/ 0 h 29914"/>
                  <a:gd name="connsiteX1" fmla="*/ 35591 w 35591"/>
                  <a:gd name="connsiteY1" fmla="*/ 7303 h 29914"/>
                  <a:gd name="connsiteX2" fmla="*/ 35591 w 35591"/>
                  <a:gd name="connsiteY2" fmla="*/ 22612 h 29914"/>
                  <a:gd name="connsiteX3" fmla="*/ 28281 w 35591"/>
                  <a:gd name="connsiteY3" fmla="*/ 29915 h 29914"/>
                  <a:gd name="connsiteX4" fmla="*/ 7311 w 35591"/>
                  <a:gd name="connsiteY4" fmla="*/ 29915 h 29914"/>
                  <a:gd name="connsiteX5" fmla="*/ 0 w 35591"/>
                  <a:gd name="connsiteY5" fmla="*/ 22612 h 29914"/>
                  <a:gd name="connsiteX6" fmla="*/ 0 w 35591"/>
                  <a:gd name="connsiteY6" fmla="*/ 7303 h 29914"/>
                  <a:gd name="connsiteX7" fmla="*/ 7311 w 35591"/>
                  <a:gd name="connsiteY7" fmla="*/ 0 h 2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91" h="29914">
                    <a:moveTo>
                      <a:pt x="28281" y="0"/>
                    </a:moveTo>
                    <a:cubicBezTo>
                      <a:pt x="32318" y="0"/>
                      <a:pt x="35591" y="3269"/>
                      <a:pt x="35591" y="7303"/>
                    </a:cubicBezTo>
                    <a:lnTo>
                      <a:pt x="35591" y="22612"/>
                    </a:lnTo>
                    <a:cubicBezTo>
                      <a:pt x="35591" y="26646"/>
                      <a:pt x="32318" y="29915"/>
                      <a:pt x="28281" y="29915"/>
                    </a:cubicBezTo>
                    <a:lnTo>
                      <a:pt x="7311" y="29915"/>
                    </a:lnTo>
                    <a:cubicBezTo>
                      <a:pt x="3273" y="29915"/>
                      <a:pt x="0" y="26646"/>
                      <a:pt x="0" y="22612"/>
                    </a:cubicBezTo>
                    <a:lnTo>
                      <a:pt x="0" y="7303"/>
                    </a:lnTo>
                    <a:cubicBezTo>
                      <a:pt x="0" y="3269"/>
                      <a:pt x="3273" y="0"/>
                      <a:pt x="7311" y="0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2" name="Forma libre 361">
                <a:extLst>
                  <a:ext uri="{FF2B5EF4-FFF2-40B4-BE49-F238E27FC236}">
                    <a16:creationId xmlns:a16="http://schemas.microsoft.com/office/drawing/2014/main" id="{4B4481D1-2851-B4E5-2C3F-803C35BB7AF2}"/>
                  </a:ext>
                </a:extLst>
              </p:cNvPr>
              <p:cNvSpPr/>
              <p:nvPr/>
            </p:nvSpPr>
            <p:spPr>
              <a:xfrm rot="-339000">
                <a:off x="6806324" y="4451827"/>
                <a:ext cx="104401" cy="104285"/>
              </a:xfrm>
              <a:custGeom>
                <a:avLst/>
                <a:gdLst>
                  <a:gd name="connsiteX0" fmla="*/ 104402 w 104401"/>
                  <a:gd name="connsiteY0" fmla="*/ 52143 h 104285"/>
                  <a:gd name="connsiteX1" fmla="*/ 52201 w 104401"/>
                  <a:gd name="connsiteY1" fmla="*/ 104286 h 104285"/>
                  <a:gd name="connsiteX2" fmla="*/ 0 w 104401"/>
                  <a:gd name="connsiteY2" fmla="*/ 52143 h 104285"/>
                  <a:gd name="connsiteX3" fmla="*/ 52201 w 104401"/>
                  <a:gd name="connsiteY3" fmla="*/ 0 h 104285"/>
                  <a:gd name="connsiteX4" fmla="*/ 104402 w 104401"/>
                  <a:gd name="connsiteY4" fmla="*/ 52143 h 10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401" h="104285">
                    <a:moveTo>
                      <a:pt x="104402" y="52143"/>
                    </a:moveTo>
                    <a:cubicBezTo>
                      <a:pt x="104402" y="80941"/>
                      <a:pt x="81030" y="104286"/>
                      <a:pt x="52201" y="104286"/>
                    </a:cubicBezTo>
                    <a:cubicBezTo>
                      <a:pt x="23371" y="104286"/>
                      <a:pt x="0" y="80941"/>
                      <a:pt x="0" y="52143"/>
                    </a:cubicBezTo>
                    <a:cubicBezTo>
                      <a:pt x="0" y="23345"/>
                      <a:pt x="23371" y="0"/>
                      <a:pt x="52201" y="0"/>
                    </a:cubicBezTo>
                    <a:cubicBezTo>
                      <a:pt x="81030" y="0"/>
                      <a:pt x="104402" y="23345"/>
                      <a:pt x="104402" y="52143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3" name="Forma libre 362">
                <a:extLst>
                  <a:ext uri="{FF2B5EF4-FFF2-40B4-BE49-F238E27FC236}">
                    <a16:creationId xmlns:a16="http://schemas.microsoft.com/office/drawing/2014/main" id="{A09A498E-B3C7-3353-AA6C-C1EF18EADFC4}"/>
                  </a:ext>
                </a:extLst>
              </p:cNvPr>
              <p:cNvSpPr/>
              <p:nvPr/>
            </p:nvSpPr>
            <p:spPr>
              <a:xfrm rot="-4050002">
                <a:off x="6935226" y="4451454"/>
                <a:ext cx="104401" cy="104285"/>
              </a:xfrm>
              <a:custGeom>
                <a:avLst/>
                <a:gdLst>
                  <a:gd name="connsiteX0" fmla="*/ 104402 w 104401"/>
                  <a:gd name="connsiteY0" fmla="*/ 52143 h 104285"/>
                  <a:gd name="connsiteX1" fmla="*/ 52201 w 104401"/>
                  <a:gd name="connsiteY1" fmla="*/ 104286 h 104285"/>
                  <a:gd name="connsiteX2" fmla="*/ 0 w 104401"/>
                  <a:gd name="connsiteY2" fmla="*/ 52143 h 104285"/>
                  <a:gd name="connsiteX3" fmla="*/ 52201 w 104401"/>
                  <a:gd name="connsiteY3" fmla="*/ 0 h 104285"/>
                  <a:gd name="connsiteX4" fmla="*/ 104402 w 104401"/>
                  <a:gd name="connsiteY4" fmla="*/ 52143 h 10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401" h="104285">
                    <a:moveTo>
                      <a:pt x="104402" y="52143"/>
                    </a:moveTo>
                    <a:cubicBezTo>
                      <a:pt x="104402" y="80941"/>
                      <a:pt x="81031" y="104286"/>
                      <a:pt x="52201" y="104286"/>
                    </a:cubicBezTo>
                    <a:cubicBezTo>
                      <a:pt x="23371" y="104286"/>
                      <a:pt x="0" y="80941"/>
                      <a:pt x="0" y="52143"/>
                    </a:cubicBezTo>
                    <a:cubicBezTo>
                      <a:pt x="0" y="23345"/>
                      <a:pt x="23371" y="0"/>
                      <a:pt x="52201" y="0"/>
                    </a:cubicBezTo>
                    <a:cubicBezTo>
                      <a:pt x="81031" y="0"/>
                      <a:pt x="104402" y="23345"/>
                      <a:pt x="104402" y="52143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64" name="Forma libre 363">
              <a:extLst>
                <a:ext uri="{FF2B5EF4-FFF2-40B4-BE49-F238E27FC236}">
                  <a16:creationId xmlns:a16="http://schemas.microsoft.com/office/drawing/2014/main" id="{6A5C2B66-403F-16F1-7ABC-CD52A30826F3}"/>
                </a:ext>
              </a:extLst>
            </p:cNvPr>
            <p:cNvSpPr/>
            <p:nvPr/>
          </p:nvSpPr>
          <p:spPr>
            <a:xfrm>
              <a:off x="6731740" y="4129271"/>
              <a:ext cx="84329" cy="225290"/>
            </a:xfrm>
            <a:custGeom>
              <a:avLst/>
              <a:gdLst>
                <a:gd name="connsiteX0" fmla="*/ 0 w 84329"/>
                <a:gd name="connsiteY0" fmla="*/ 0 h 225290"/>
                <a:gd name="connsiteX1" fmla="*/ 84329 w 84329"/>
                <a:gd name="connsiteY1" fmla="*/ 225291 h 22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329" h="225290">
                  <a:moveTo>
                    <a:pt x="0" y="0"/>
                  </a:moveTo>
                  <a:lnTo>
                    <a:pt x="84329" y="225291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5" name="Forma libre 364">
              <a:extLst>
                <a:ext uri="{FF2B5EF4-FFF2-40B4-BE49-F238E27FC236}">
                  <a16:creationId xmlns:a16="http://schemas.microsoft.com/office/drawing/2014/main" id="{6AC50ED9-E886-BEEB-AD9D-84AF715A99BC}"/>
                </a:ext>
              </a:extLst>
            </p:cNvPr>
            <p:cNvSpPr/>
            <p:nvPr/>
          </p:nvSpPr>
          <p:spPr>
            <a:xfrm>
              <a:off x="6427065" y="4276796"/>
              <a:ext cx="198799" cy="226828"/>
            </a:xfrm>
            <a:custGeom>
              <a:avLst/>
              <a:gdLst>
                <a:gd name="connsiteX0" fmla="*/ 198799 w 198799"/>
                <a:gd name="connsiteY0" fmla="*/ 0 h 226828"/>
                <a:gd name="connsiteX1" fmla="*/ 198799 w 198799"/>
                <a:gd name="connsiteY1" fmla="*/ 226828 h 226828"/>
                <a:gd name="connsiteX2" fmla="*/ 159552 w 198799"/>
                <a:gd name="connsiteY2" fmla="*/ 226828 h 226828"/>
                <a:gd name="connsiteX3" fmla="*/ 107351 w 198799"/>
                <a:gd name="connsiteY3" fmla="*/ 174685 h 226828"/>
                <a:gd name="connsiteX4" fmla="*/ 55151 w 198799"/>
                <a:gd name="connsiteY4" fmla="*/ 226828 h 226828"/>
                <a:gd name="connsiteX5" fmla="*/ 16866 w 198799"/>
                <a:gd name="connsiteY5" fmla="*/ 226828 h 226828"/>
                <a:gd name="connsiteX6" fmla="*/ 0 w 198799"/>
                <a:gd name="connsiteY6" fmla="*/ 209981 h 226828"/>
                <a:gd name="connsiteX7" fmla="*/ 0 w 198799"/>
                <a:gd name="connsiteY7" fmla="*/ 193582 h 226828"/>
                <a:gd name="connsiteX8" fmla="*/ 16545 w 198799"/>
                <a:gd name="connsiteY8" fmla="*/ 193582 h 226828"/>
                <a:gd name="connsiteX9" fmla="*/ 23856 w 198799"/>
                <a:gd name="connsiteY9" fmla="*/ 186280 h 226828"/>
                <a:gd name="connsiteX10" fmla="*/ 23856 w 198799"/>
                <a:gd name="connsiteY10" fmla="*/ 171034 h 226828"/>
                <a:gd name="connsiteX11" fmla="*/ 16545 w 198799"/>
                <a:gd name="connsiteY11" fmla="*/ 163731 h 226828"/>
                <a:gd name="connsiteX12" fmla="*/ 0 w 198799"/>
                <a:gd name="connsiteY12" fmla="*/ 163731 h 226828"/>
                <a:gd name="connsiteX13" fmla="*/ 0 w 198799"/>
                <a:gd name="connsiteY13" fmla="*/ 131382 h 226828"/>
                <a:gd name="connsiteX14" fmla="*/ 139416 w 198799"/>
                <a:gd name="connsiteY14" fmla="*/ 131382 h 226828"/>
                <a:gd name="connsiteX15" fmla="*/ 150702 w 198799"/>
                <a:gd name="connsiteY15" fmla="*/ 120108 h 226828"/>
                <a:gd name="connsiteX16" fmla="*/ 150702 w 198799"/>
                <a:gd name="connsiteY16" fmla="*/ 51502 h 226828"/>
                <a:gd name="connsiteX17" fmla="*/ 139416 w 198799"/>
                <a:gd name="connsiteY17" fmla="*/ 40228 h 226828"/>
                <a:gd name="connsiteX18" fmla="*/ 41619 w 198799"/>
                <a:gd name="connsiteY18" fmla="*/ 40228 h 226828"/>
                <a:gd name="connsiteX19" fmla="*/ 73299 w 198799"/>
                <a:gd name="connsiteY19" fmla="*/ 8584 h 226828"/>
                <a:gd name="connsiteX20" fmla="*/ 93820 w 198799"/>
                <a:gd name="connsiteY20" fmla="*/ 128 h 226828"/>
                <a:gd name="connsiteX21" fmla="*/ 198735 w 198799"/>
                <a:gd name="connsiteY21" fmla="*/ 128 h 22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8799" h="226828">
                  <a:moveTo>
                    <a:pt x="198799" y="0"/>
                  </a:moveTo>
                  <a:lnTo>
                    <a:pt x="198799" y="226828"/>
                  </a:lnTo>
                  <a:lnTo>
                    <a:pt x="159552" y="226828"/>
                  </a:lnTo>
                  <a:cubicBezTo>
                    <a:pt x="159552" y="198002"/>
                    <a:pt x="136209" y="174685"/>
                    <a:pt x="107351" y="174685"/>
                  </a:cubicBezTo>
                  <a:cubicBezTo>
                    <a:pt x="78493" y="174685"/>
                    <a:pt x="55151" y="198002"/>
                    <a:pt x="55151" y="226828"/>
                  </a:cubicBezTo>
                  <a:lnTo>
                    <a:pt x="16866" y="226828"/>
                  </a:lnTo>
                  <a:cubicBezTo>
                    <a:pt x="7567" y="226828"/>
                    <a:pt x="0" y="219269"/>
                    <a:pt x="0" y="209981"/>
                  </a:cubicBezTo>
                  <a:lnTo>
                    <a:pt x="0" y="193582"/>
                  </a:lnTo>
                  <a:lnTo>
                    <a:pt x="16545" y="193582"/>
                  </a:lnTo>
                  <a:cubicBezTo>
                    <a:pt x="20585" y="193582"/>
                    <a:pt x="23856" y="190315"/>
                    <a:pt x="23856" y="186280"/>
                  </a:cubicBezTo>
                  <a:lnTo>
                    <a:pt x="23856" y="171034"/>
                  </a:lnTo>
                  <a:cubicBezTo>
                    <a:pt x="23856" y="166998"/>
                    <a:pt x="20585" y="163731"/>
                    <a:pt x="16545" y="163731"/>
                  </a:cubicBezTo>
                  <a:lnTo>
                    <a:pt x="0" y="163731"/>
                  </a:lnTo>
                  <a:lnTo>
                    <a:pt x="0" y="131382"/>
                  </a:lnTo>
                  <a:lnTo>
                    <a:pt x="139416" y="131382"/>
                  </a:lnTo>
                  <a:cubicBezTo>
                    <a:pt x="145636" y="131382"/>
                    <a:pt x="150702" y="126322"/>
                    <a:pt x="150702" y="120108"/>
                  </a:cubicBezTo>
                  <a:lnTo>
                    <a:pt x="150702" y="51502"/>
                  </a:lnTo>
                  <a:cubicBezTo>
                    <a:pt x="150702" y="45289"/>
                    <a:pt x="145636" y="40228"/>
                    <a:pt x="139416" y="40228"/>
                  </a:cubicBezTo>
                  <a:lnTo>
                    <a:pt x="41619" y="40228"/>
                  </a:lnTo>
                  <a:lnTo>
                    <a:pt x="73299" y="8584"/>
                  </a:lnTo>
                  <a:cubicBezTo>
                    <a:pt x="78750" y="3139"/>
                    <a:pt x="86125" y="128"/>
                    <a:pt x="93820" y="128"/>
                  </a:cubicBezTo>
                  <a:lnTo>
                    <a:pt x="198735" y="128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6" name="Forma libre 365">
              <a:extLst>
                <a:ext uri="{FF2B5EF4-FFF2-40B4-BE49-F238E27FC236}">
                  <a16:creationId xmlns:a16="http://schemas.microsoft.com/office/drawing/2014/main" id="{F931A917-7B68-0E26-FF33-3FE14C1EA58B}"/>
                </a:ext>
              </a:extLst>
            </p:cNvPr>
            <p:cNvSpPr/>
            <p:nvPr/>
          </p:nvSpPr>
          <p:spPr>
            <a:xfrm>
              <a:off x="6640442" y="4060445"/>
              <a:ext cx="440339" cy="329786"/>
            </a:xfrm>
            <a:custGeom>
              <a:avLst/>
              <a:gdLst>
                <a:gd name="connsiteX0" fmla="*/ 429449 w 440339"/>
                <a:gd name="connsiteY0" fmla="*/ 164785 h 329786"/>
                <a:gd name="connsiteX1" fmla="*/ 396551 w 440339"/>
                <a:gd name="connsiteY1" fmla="*/ 187462 h 329786"/>
                <a:gd name="connsiteX2" fmla="*/ 376735 w 440339"/>
                <a:gd name="connsiteY2" fmla="*/ 201106 h 329786"/>
                <a:gd name="connsiteX3" fmla="*/ 356599 w 440339"/>
                <a:gd name="connsiteY3" fmla="*/ 214942 h 329786"/>
                <a:gd name="connsiteX4" fmla="*/ 277400 w 440339"/>
                <a:gd name="connsiteY4" fmla="*/ 269584 h 329786"/>
                <a:gd name="connsiteX5" fmla="*/ 207371 w 440339"/>
                <a:gd name="connsiteY5" fmla="*/ 317883 h 329786"/>
                <a:gd name="connsiteX6" fmla="*/ 158313 w 440339"/>
                <a:gd name="connsiteY6" fmla="*/ 328901 h 329786"/>
                <a:gd name="connsiteX7" fmla="*/ 98673 w 440339"/>
                <a:gd name="connsiteY7" fmla="*/ 319164 h 329786"/>
                <a:gd name="connsiteX8" fmla="*/ 81743 w 440339"/>
                <a:gd name="connsiteY8" fmla="*/ 316410 h 329786"/>
                <a:gd name="connsiteX9" fmla="*/ 62184 w 440339"/>
                <a:gd name="connsiteY9" fmla="*/ 300395 h 329786"/>
                <a:gd name="connsiteX10" fmla="*/ 54809 w 440339"/>
                <a:gd name="connsiteY10" fmla="*/ 280602 h 329786"/>
                <a:gd name="connsiteX11" fmla="*/ 1582 w 440339"/>
                <a:gd name="connsiteY11" fmla="*/ 138394 h 329786"/>
                <a:gd name="connsiteX12" fmla="*/ 5815 w 440339"/>
                <a:gd name="connsiteY12" fmla="*/ 113539 h 329786"/>
                <a:gd name="connsiteX13" fmla="*/ 55386 w 440339"/>
                <a:gd name="connsiteY13" fmla="*/ 53965 h 329786"/>
                <a:gd name="connsiteX14" fmla="*/ 99635 w 440339"/>
                <a:gd name="connsiteY14" fmla="*/ 30136 h 329786"/>
                <a:gd name="connsiteX15" fmla="*/ 367757 w 440339"/>
                <a:gd name="connsiteY15" fmla="*/ 157 h 329786"/>
                <a:gd name="connsiteX16" fmla="*/ 394178 w 440339"/>
                <a:gd name="connsiteY16" fmla="*/ 16364 h 329786"/>
                <a:gd name="connsiteX17" fmla="*/ 438748 w 440339"/>
                <a:gd name="connsiteY17" fmla="*/ 135383 h 329786"/>
                <a:gd name="connsiteX18" fmla="*/ 429449 w 440339"/>
                <a:gd name="connsiteY18" fmla="*/ 164913 h 32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339" h="329786">
                  <a:moveTo>
                    <a:pt x="429449" y="164785"/>
                  </a:moveTo>
                  <a:lnTo>
                    <a:pt x="396551" y="187462"/>
                  </a:lnTo>
                  <a:lnTo>
                    <a:pt x="376735" y="201106"/>
                  </a:lnTo>
                  <a:lnTo>
                    <a:pt x="356599" y="214942"/>
                  </a:lnTo>
                  <a:lnTo>
                    <a:pt x="277400" y="269584"/>
                  </a:lnTo>
                  <a:lnTo>
                    <a:pt x="207371" y="317883"/>
                  </a:lnTo>
                  <a:cubicBezTo>
                    <a:pt x="193071" y="327748"/>
                    <a:pt x="175499" y="331720"/>
                    <a:pt x="158313" y="328901"/>
                  </a:cubicBezTo>
                  <a:lnTo>
                    <a:pt x="98673" y="319164"/>
                  </a:lnTo>
                  <a:lnTo>
                    <a:pt x="81743" y="316410"/>
                  </a:lnTo>
                  <a:cubicBezTo>
                    <a:pt x="72829" y="314937"/>
                    <a:pt x="65390" y="308851"/>
                    <a:pt x="62184" y="300395"/>
                  </a:cubicBezTo>
                  <a:lnTo>
                    <a:pt x="54809" y="280602"/>
                  </a:lnTo>
                  <a:lnTo>
                    <a:pt x="1582" y="138394"/>
                  </a:lnTo>
                  <a:cubicBezTo>
                    <a:pt x="-1560" y="129938"/>
                    <a:pt x="43" y="120457"/>
                    <a:pt x="5815" y="113539"/>
                  </a:cubicBezTo>
                  <a:lnTo>
                    <a:pt x="55386" y="53965"/>
                  </a:lnTo>
                  <a:cubicBezTo>
                    <a:pt x="66481" y="40641"/>
                    <a:pt x="82384" y="32058"/>
                    <a:pt x="99635" y="30136"/>
                  </a:cubicBezTo>
                  <a:lnTo>
                    <a:pt x="367757" y="157"/>
                  </a:lnTo>
                  <a:cubicBezTo>
                    <a:pt x="379236" y="-1124"/>
                    <a:pt x="390138" y="5538"/>
                    <a:pt x="394178" y="16364"/>
                  </a:cubicBezTo>
                  <a:lnTo>
                    <a:pt x="438748" y="135383"/>
                  </a:lnTo>
                  <a:cubicBezTo>
                    <a:pt x="442788" y="146209"/>
                    <a:pt x="438940" y="158380"/>
                    <a:pt x="429449" y="16491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7" name="Forma libre 366">
              <a:extLst>
                <a:ext uri="{FF2B5EF4-FFF2-40B4-BE49-F238E27FC236}">
                  <a16:creationId xmlns:a16="http://schemas.microsoft.com/office/drawing/2014/main" id="{ABC395BF-54FA-D46D-ED82-FABFE9C0EE79}"/>
                </a:ext>
              </a:extLst>
            </p:cNvPr>
            <p:cNvSpPr/>
            <p:nvPr/>
          </p:nvSpPr>
          <p:spPr>
            <a:xfrm>
              <a:off x="6625864" y="4341046"/>
              <a:ext cx="113315" cy="78086"/>
            </a:xfrm>
            <a:custGeom>
              <a:avLst/>
              <a:gdLst>
                <a:gd name="connsiteX0" fmla="*/ 113251 w 113315"/>
                <a:gd name="connsiteY0" fmla="*/ 38563 h 78086"/>
                <a:gd name="connsiteX1" fmla="*/ 113251 w 113315"/>
                <a:gd name="connsiteY1" fmla="*/ 78086 h 78086"/>
                <a:gd name="connsiteX2" fmla="*/ 0 w 113315"/>
                <a:gd name="connsiteY2" fmla="*/ 78086 h 78086"/>
                <a:gd name="connsiteX3" fmla="*/ 0 w 113315"/>
                <a:gd name="connsiteY3" fmla="*/ 0 h 78086"/>
                <a:gd name="connsiteX4" fmla="*/ 69452 w 113315"/>
                <a:gd name="connsiteY4" fmla="*/ 0 h 78086"/>
                <a:gd name="connsiteX5" fmla="*/ 76826 w 113315"/>
                <a:gd name="connsiteY5" fmla="*/ 19794 h 78086"/>
                <a:gd name="connsiteX6" fmla="*/ 96385 w 113315"/>
                <a:gd name="connsiteY6" fmla="*/ 35808 h 78086"/>
                <a:gd name="connsiteX7" fmla="*/ 113315 w 113315"/>
                <a:gd name="connsiteY7" fmla="*/ 38563 h 7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315" h="78086">
                  <a:moveTo>
                    <a:pt x="113251" y="38563"/>
                  </a:moveTo>
                  <a:lnTo>
                    <a:pt x="113251" y="78086"/>
                  </a:lnTo>
                  <a:lnTo>
                    <a:pt x="0" y="78086"/>
                  </a:lnTo>
                  <a:lnTo>
                    <a:pt x="0" y="0"/>
                  </a:lnTo>
                  <a:lnTo>
                    <a:pt x="69452" y="0"/>
                  </a:lnTo>
                  <a:lnTo>
                    <a:pt x="76826" y="19794"/>
                  </a:lnTo>
                  <a:cubicBezTo>
                    <a:pt x="79968" y="28249"/>
                    <a:pt x="87472" y="34335"/>
                    <a:pt x="96385" y="35808"/>
                  </a:cubicBezTo>
                  <a:lnTo>
                    <a:pt x="113315" y="3856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8" name="Forma libre 367">
              <a:extLst>
                <a:ext uri="{FF2B5EF4-FFF2-40B4-BE49-F238E27FC236}">
                  <a16:creationId xmlns:a16="http://schemas.microsoft.com/office/drawing/2014/main" id="{AB3C10EF-4A34-DD94-0C53-6CC4581F61BB}"/>
                </a:ext>
              </a:extLst>
            </p:cNvPr>
            <p:cNvSpPr/>
            <p:nvPr/>
          </p:nvSpPr>
          <p:spPr>
            <a:xfrm>
              <a:off x="6625864" y="4419132"/>
              <a:ext cx="446528" cy="84492"/>
            </a:xfrm>
            <a:custGeom>
              <a:avLst/>
              <a:gdLst>
                <a:gd name="connsiteX0" fmla="*/ 446528 w 446528"/>
                <a:gd name="connsiteY0" fmla="*/ 0 h 84492"/>
                <a:gd name="connsiteX1" fmla="*/ 446528 w 446528"/>
                <a:gd name="connsiteY1" fmla="*/ 84492 h 84492"/>
                <a:gd name="connsiteX2" fmla="*/ 413759 w 446528"/>
                <a:gd name="connsiteY2" fmla="*/ 84492 h 84492"/>
                <a:gd name="connsiteX3" fmla="*/ 361558 w 446528"/>
                <a:gd name="connsiteY3" fmla="*/ 32349 h 84492"/>
                <a:gd name="connsiteX4" fmla="*/ 309357 w 446528"/>
                <a:gd name="connsiteY4" fmla="*/ 84492 h 84492"/>
                <a:gd name="connsiteX5" fmla="*/ 284988 w 446528"/>
                <a:gd name="connsiteY5" fmla="*/ 84492 h 84492"/>
                <a:gd name="connsiteX6" fmla="*/ 232787 w 446528"/>
                <a:gd name="connsiteY6" fmla="*/ 32349 h 84492"/>
                <a:gd name="connsiteX7" fmla="*/ 180586 w 446528"/>
                <a:gd name="connsiteY7" fmla="*/ 84492 h 84492"/>
                <a:gd name="connsiteX8" fmla="*/ 0 w 446528"/>
                <a:gd name="connsiteY8" fmla="*/ 84492 h 84492"/>
                <a:gd name="connsiteX9" fmla="*/ 0 w 446528"/>
                <a:gd name="connsiteY9" fmla="*/ 0 h 84492"/>
                <a:gd name="connsiteX10" fmla="*/ 446528 w 446528"/>
                <a:gd name="connsiteY10" fmla="*/ 0 h 8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528" h="84492">
                  <a:moveTo>
                    <a:pt x="446528" y="0"/>
                  </a:moveTo>
                  <a:lnTo>
                    <a:pt x="446528" y="84492"/>
                  </a:lnTo>
                  <a:lnTo>
                    <a:pt x="413759" y="84492"/>
                  </a:lnTo>
                  <a:cubicBezTo>
                    <a:pt x="413759" y="55666"/>
                    <a:pt x="390416" y="32349"/>
                    <a:pt x="361558" y="32349"/>
                  </a:cubicBezTo>
                  <a:cubicBezTo>
                    <a:pt x="332700" y="32349"/>
                    <a:pt x="309357" y="55666"/>
                    <a:pt x="309357" y="84492"/>
                  </a:cubicBezTo>
                  <a:lnTo>
                    <a:pt x="284988" y="84492"/>
                  </a:lnTo>
                  <a:cubicBezTo>
                    <a:pt x="284988" y="55666"/>
                    <a:pt x="261645" y="32349"/>
                    <a:pt x="232787" y="32349"/>
                  </a:cubicBezTo>
                  <a:cubicBezTo>
                    <a:pt x="203929" y="32349"/>
                    <a:pt x="180586" y="55666"/>
                    <a:pt x="180586" y="84492"/>
                  </a:cubicBezTo>
                  <a:lnTo>
                    <a:pt x="0" y="84492"/>
                  </a:lnTo>
                  <a:lnTo>
                    <a:pt x="0" y="0"/>
                  </a:lnTo>
                  <a:lnTo>
                    <a:pt x="446528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69" name="Forma libre 368">
              <a:extLst>
                <a:ext uri="{FF2B5EF4-FFF2-40B4-BE49-F238E27FC236}">
                  <a16:creationId xmlns:a16="http://schemas.microsoft.com/office/drawing/2014/main" id="{BFDF63B5-3F9E-23F3-FC2E-458A6792B5EB}"/>
                </a:ext>
              </a:extLst>
            </p:cNvPr>
            <p:cNvSpPr/>
            <p:nvPr/>
          </p:nvSpPr>
          <p:spPr>
            <a:xfrm>
              <a:off x="6917841" y="4261615"/>
              <a:ext cx="99335" cy="157517"/>
            </a:xfrm>
            <a:custGeom>
              <a:avLst/>
              <a:gdLst>
                <a:gd name="connsiteX0" fmla="*/ 99336 w 99335"/>
                <a:gd name="connsiteY0" fmla="*/ 0 h 157517"/>
                <a:gd name="connsiteX1" fmla="*/ 99336 w 99335"/>
                <a:gd name="connsiteY1" fmla="*/ 157518 h 157517"/>
                <a:gd name="connsiteX2" fmla="*/ 0 w 99335"/>
                <a:gd name="connsiteY2" fmla="*/ 157518 h 157517"/>
                <a:gd name="connsiteX3" fmla="*/ 0 w 99335"/>
                <a:gd name="connsiteY3" fmla="*/ 68478 h 157517"/>
                <a:gd name="connsiteX4" fmla="*/ 79199 w 99335"/>
                <a:gd name="connsiteY4" fmla="*/ 13836 h 157517"/>
                <a:gd name="connsiteX5" fmla="*/ 99336 w 99335"/>
                <a:gd name="connsiteY5" fmla="*/ 0 h 15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35" h="157517">
                  <a:moveTo>
                    <a:pt x="99336" y="0"/>
                  </a:moveTo>
                  <a:lnTo>
                    <a:pt x="99336" y="157518"/>
                  </a:lnTo>
                  <a:lnTo>
                    <a:pt x="0" y="157518"/>
                  </a:lnTo>
                  <a:lnTo>
                    <a:pt x="0" y="68478"/>
                  </a:lnTo>
                  <a:lnTo>
                    <a:pt x="79199" y="13836"/>
                  </a:lnTo>
                  <a:lnTo>
                    <a:pt x="99336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0" name="Forma libre 369">
              <a:extLst>
                <a:ext uri="{FF2B5EF4-FFF2-40B4-BE49-F238E27FC236}">
                  <a16:creationId xmlns:a16="http://schemas.microsoft.com/office/drawing/2014/main" id="{B52EA864-CB09-7D8F-24B6-A9C63F569F03}"/>
                </a:ext>
              </a:extLst>
            </p:cNvPr>
            <p:cNvSpPr/>
            <p:nvPr/>
          </p:nvSpPr>
          <p:spPr>
            <a:xfrm>
              <a:off x="7017177" y="4247970"/>
              <a:ext cx="124442" cy="123639"/>
            </a:xfrm>
            <a:custGeom>
              <a:avLst/>
              <a:gdLst>
                <a:gd name="connsiteX0" fmla="*/ 123384 w 124442"/>
                <a:gd name="connsiteY0" fmla="*/ 113254 h 123639"/>
                <a:gd name="connsiteX1" fmla="*/ 98245 w 124442"/>
                <a:gd name="connsiteY1" fmla="*/ 120172 h 123639"/>
                <a:gd name="connsiteX2" fmla="*/ 0 w 124442"/>
                <a:gd name="connsiteY2" fmla="*/ 43239 h 123639"/>
                <a:gd name="connsiteX3" fmla="*/ 0 w 124442"/>
                <a:gd name="connsiteY3" fmla="*/ 13644 h 123639"/>
                <a:gd name="connsiteX4" fmla="*/ 19816 w 124442"/>
                <a:gd name="connsiteY4" fmla="*/ 0 h 123639"/>
                <a:gd name="connsiteX5" fmla="*/ 119472 w 124442"/>
                <a:gd name="connsiteY5" fmla="*/ 95830 h 123639"/>
                <a:gd name="connsiteX6" fmla="*/ 123384 w 124442"/>
                <a:gd name="connsiteY6" fmla="*/ 113318 h 12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42" h="123639">
                  <a:moveTo>
                    <a:pt x="123384" y="113254"/>
                  </a:moveTo>
                  <a:cubicBezTo>
                    <a:pt x="119472" y="123439"/>
                    <a:pt x="106838" y="126898"/>
                    <a:pt x="98245" y="120172"/>
                  </a:cubicBezTo>
                  <a:lnTo>
                    <a:pt x="0" y="43239"/>
                  </a:lnTo>
                  <a:lnTo>
                    <a:pt x="0" y="13644"/>
                  </a:lnTo>
                  <a:lnTo>
                    <a:pt x="19816" y="0"/>
                  </a:lnTo>
                  <a:lnTo>
                    <a:pt x="119472" y="95830"/>
                  </a:lnTo>
                  <a:cubicBezTo>
                    <a:pt x="124153" y="100378"/>
                    <a:pt x="125692" y="107233"/>
                    <a:pt x="123384" y="11331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1" name="Gráfico 165">
            <a:extLst>
              <a:ext uri="{FF2B5EF4-FFF2-40B4-BE49-F238E27FC236}">
                <a16:creationId xmlns:a16="http://schemas.microsoft.com/office/drawing/2014/main" id="{F23427CB-7BC6-12B0-5E99-F6E2710E5CC9}"/>
              </a:ext>
            </a:extLst>
          </p:cNvPr>
          <p:cNvGrpSpPr/>
          <p:nvPr/>
        </p:nvGrpSpPr>
        <p:grpSpPr>
          <a:xfrm>
            <a:off x="12482439" y="3010169"/>
            <a:ext cx="1146750" cy="1048467"/>
            <a:chOff x="8122500" y="3219652"/>
            <a:chExt cx="598192" cy="546924"/>
          </a:xfrm>
          <a:noFill/>
        </p:grpSpPr>
        <p:sp>
          <p:nvSpPr>
            <p:cNvPr id="372" name="Forma libre 371">
              <a:extLst>
                <a:ext uri="{FF2B5EF4-FFF2-40B4-BE49-F238E27FC236}">
                  <a16:creationId xmlns:a16="http://schemas.microsoft.com/office/drawing/2014/main" id="{7561B2FC-A636-5F89-D388-83AA57B2E045}"/>
                </a:ext>
              </a:extLst>
            </p:cNvPr>
            <p:cNvSpPr/>
            <p:nvPr/>
          </p:nvSpPr>
          <p:spPr>
            <a:xfrm>
              <a:off x="8197530" y="3260393"/>
              <a:ext cx="448195" cy="101211"/>
            </a:xfrm>
            <a:custGeom>
              <a:avLst/>
              <a:gdLst>
                <a:gd name="connsiteX0" fmla="*/ 0 w 448195"/>
                <a:gd name="connsiteY0" fmla="*/ 0 h 101211"/>
                <a:gd name="connsiteX1" fmla="*/ 448196 w 448195"/>
                <a:gd name="connsiteY1" fmla="*/ 0 h 101211"/>
                <a:gd name="connsiteX2" fmla="*/ 448196 w 448195"/>
                <a:gd name="connsiteY2" fmla="*/ 101211 h 101211"/>
                <a:gd name="connsiteX3" fmla="*/ 0 w 448195"/>
                <a:gd name="connsiteY3" fmla="*/ 101211 h 10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95" h="101211">
                  <a:moveTo>
                    <a:pt x="0" y="0"/>
                  </a:moveTo>
                  <a:lnTo>
                    <a:pt x="448196" y="0"/>
                  </a:lnTo>
                  <a:lnTo>
                    <a:pt x="448196" y="101211"/>
                  </a:lnTo>
                  <a:lnTo>
                    <a:pt x="0" y="101211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3" name="Forma libre 372">
              <a:extLst>
                <a:ext uri="{FF2B5EF4-FFF2-40B4-BE49-F238E27FC236}">
                  <a16:creationId xmlns:a16="http://schemas.microsoft.com/office/drawing/2014/main" id="{96815815-1FA7-D254-7188-CD300BAC0C77}"/>
                </a:ext>
              </a:extLst>
            </p:cNvPr>
            <p:cNvSpPr/>
            <p:nvPr/>
          </p:nvSpPr>
          <p:spPr>
            <a:xfrm>
              <a:off x="8645726" y="3219652"/>
              <a:ext cx="33539" cy="433094"/>
            </a:xfrm>
            <a:custGeom>
              <a:avLst/>
              <a:gdLst>
                <a:gd name="connsiteX0" fmla="*/ 33475 w 33539"/>
                <a:gd name="connsiteY0" fmla="*/ 16719 h 433094"/>
                <a:gd name="connsiteX1" fmla="*/ 33475 w 33539"/>
                <a:gd name="connsiteY1" fmla="*/ 433094 h 433094"/>
                <a:gd name="connsiteX2" fmla="*/ 16738 w 33539"/>
                <a:gd name="connsiteY2" fmla="*/ 430596 h 433094"/>
                <a:gd name="connsiteX3" fmla="*/ 0 w 33539"/>
                <a:gd name="connsiteY3" fmla="*/ 433030 h 433094"/>
                <a:gd name="connsiteX4" fmla="*/ 0 w 33539"/>
                <a:gd name="connsiteY4" fmla="*/ 16719 h 433094"/>
                <a:gd name="connsiteX5" fmla="*/ 16738 w 33539"/>
                <a:gd name="connsiteY5" fmla="*/ 0 h 433094"/>
                <a:gd name="connsiteX6" fmla="*/ 28602 w 33539"/>
                <a:gd name="connsiteY6" fmla="*/ 4932 h 433094"/>
                <a:gd name="connsiteX7" fmla="*/ 33540 w 33539"/>
                <a:gd name="connsiteY7" fmla="*/ 16719 h 43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9" h="433094">
                  <a:moveTo>
                    <a:pt x="33475" y="16719"/>
                  </a:moveTo>
                  <a:lnTo>
                    <a:pt x="33475" y="433094"/>
                  </a:lnTo>
                  <a:cubicBezTo>
                    <a:pt x="28153" y="431493"/>
                    <a:pt x="22573" y="430596"/>
                    <a:pt x="16738" y="430596"/>
                  </a:cubicBezTo>
                  <a:cubicBezTo>
                    <a:pt x="10902" y="430596"/>
                    <a:pt x="5323" y="431429"/>
                    <a:pt x="0" y="433030"/>
                  </a:cubicBezTo>
                  <a:lnTo>
                    <a:pt x="0" y="16719"/>
                  </a:lnTo>
                  <a:cubicBezTo>
                    <a:pt x="0" y="7495"/>
                    <a:pt x="7503" y="0"/>
                    <a:pt x="16738" y="0"/>
                  </a:cubicBezTo>
                  <a:cubicBezTo>
                    <a:pt x="21355" y="0"/>
                    <a:pt x="25588" y="1858"/>
                    <a:pt x="28602" y="4932"/>
                  </a:cubicBezTo>
                  <a:cubicBezTo>
                    <a:pt x="31616" y="7943"/>
                    <a:pt x="33540" y="12107"/>
                    <a:pt x="33540" y="1671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4" name="Forma libre 373">
              <a:extLst>
                <a:ext uri="{FF2B5EF4-FFF2-40B4-BE49-F238E27FC236}">
                  <a16:creationId xmlns:a16="http://schemas.microsoft.com/office/drawing/2014/main" id="{33C55FC6-9977-619C-2CDE-599FAF48899A}"/>
                </a:ext>
              </a:extLst>
            </p:cNvPr>
            <p:cNvSpPr/>
            <p:nvPr/>
          </p:nvSpPr>
          <p:spPr>
            <a:xfrm>
              <a:off x="8577813" y="3279674"/>
              <a:ext cx="31166" cy="62776"/>
            </a:xfrm>
            <a:custGeom>
              <a:avLst/>
              <a:gdLst>
                <a:gd name="connsiteX0" fmla="*/ 31167 w 31166"/>
                <a:gd name="connsiteY0" fmla="*/ 0 h 62776"/>
                <a:gd name="connsiteX1" fmla="*/ 0 w 31166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166" h="62776">
                  <a:moveTo>
                    <a:pt x="31167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5" name="Forma libre 374">
              <a:extLst>
                <a:ext uri="{FF2B5EF4-FFF2-40B4-BE49-F238E27FC236}">
                  <a16:creationId xmlns:a16="http://schemas.microsoft.com/office/drawing/2014/main" id="{5347EBF8-1625-92D9-8D53-F7783A953606}"/>
                </a:ext>
              </a:extLst>
            </p:cNvPr>
            <p:cNvSpPr/>
            <p:nvPr/>
          </p:nvSpPr>
          <p:spPr>
            <a:xfrm>
              <a:off x="8509067" y="3279674"/>
              <a:ext cx="31230" cy="62776"/>
            </a:xfrm>
            <a:custGeom>
              <a:avLst/>
              <a:gdLst>
                <a:gd name="connsiteX0" fmla="*/ 31231 w 31230"/>
                <a:gd name="connsiteY0" fmla="*/ 0 h 62776"/>
                <a:gd name="connsiteX1" fmla="*/ 0 w 31230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30" h="62776">
                  <a:moveTo>
                    <a:pt x="31231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6" name="Forma libre 375">
              <a:extLst>
                <a:ext uri="{FF2B5EF4-FFF2-40B4-BE49-F238E27FC236}">
                  <a16:creationId xmlns:a16="http://schemas.microsoft.com/office/drawing/2014/main" id="{3142750E-0E3C-F392-A579-27E5319B9358}"/>
                </a:ext>
              </a:extLst>
            </p:cNvPr>
            <p:cNvSpPr/>
            <p:nvPr/>
          </p:nvSpPr>
          <p:spPr>
            <a:xfrm>
              <a:off x="8440386" y="3279674"/>
              <a:ext cx="31230" cy="62776"/>
            </a:xfrm>
            <a:custGeom>
              <a:avLst/>
              <a:gdLst>
                <a:gd name="connsiteX0" fmla="*/ 31231 w 31230"/>
                <a:gd name="connsiteY0" fmla="*/ 0 h 62776"/>
                <a:gd name="connsiteX1" fmla="*/ 0 w 31230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30" h="62776">
                  <a:moveTo>
                    <a:pt x="31231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7" name="Forma libre 376">
              <a:extLst>
                <a:ext uri="{FF2B5EF4-FFF2-40B4-BE49-F238E27FC236}">
                  <a16:creationId xmlns:a16="http://schemas.microsoft.com/office/drawing/2014/main" id="{9953CF09-053A-8C68-486D-560AB8447E33}"/>
                </a:ext>
              </a:extLst>
            </p:cNvPr>
            <p:cNvSpPr/>
            <p:nvPr/>
          </p:nvSpPr>
          <p:spPr>
            <a:xfrm>
              <a:off x="8371640" y="3279674"/>
              <a:ext cx="31230" cy="62776"/>
            </a:xfrm>
            <a:custGeom>
              <a:avLst/>
              <a:gdLst>
                <a:gd name="connsiteX0" fmla="*/ 31231 w 31230"/>
                <a:gd name="connsiteY0" fmla="*/ 0 h 62776"/>
                <a:gd name="connsiteX1" fmla="*/ 0 w 31230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30" h="62776">
                  <a:moveTo>
                    <a:pt x="31231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8" name="Forma libre 377">
              <a:extLst>
                <a:ext uri="{FF2B5EF4-FFF2-40B4-BE49-F238E27FC236}">
                  <a16:creationId xmlns:a16="http://schemas.microsoft.com/office/drawing/2014/main" id="{26481D12-4745-EB78-CFB1-7F6F6397F52D}"/>
                </a:ext>
              </a:extLst>
            </p:cNvPr>
            <p:cNvSpPr/>
            <p:nvPr/>
          </p:nvSpPr>
          <p:spPr>
            <a:xfrm>
              <a:off x="8302958" y="3279674"/>
              <a:ext cx="31230" cy="62776"/>
            </a:xfrm>
            <a:custGeom>
              <a:avLst/>
              <a:gdLst>
                <a:gd name="connsiteX0" fmla="*/ 31231 w 31230"/>
                <a:gd name="connsiteY0" fmla="*/ 0 h 62776"/>
                <a:gd name="connsiteX1" fmla="*/ 0 w 31230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30" h="62776">
                  <a:moveTo>
                    <a:pt x="31231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79" name="Forma libre 378">
              <a:extLst>
                <a:ext uri="{FF2B5EF4-FFF2-40B4-BE49-F238E27FC236}">
                  <a16:creationId xmlns:a16="http://schemas.microsoft.com/office/drawing/2014/main" id="{AB5BDA45-882A-2445-7938-8D056B30EF33}"/>
                </a:ext>
              </a:extLst>
            </p:cNvPr>
            <p:cNvSpPr/>
            <p:nvPr/>
          </p:nvSpPr>
          <p:spPr>
            <a:xfrm>
              <a:off x="8234212" y="3279674"/>
              <a:ext cx="31230" cy="62776"/>
            </a:xfrm>
            <a:custGeom>
              <a:avLst/>
              <a:gdLst>
                <a:gd name="connsiteX0" fmla="*/ 31231 w 31230"/>
                <a:gd name="connsiteY0" fmla="*/ 0 h 62776"/>
                <a:gd name="connsiteX1" fmla="*/ 0 w 31230"/>
                <a:gd name="connsiteY1" fmla="*/ 62777 h 6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230" h="62776">
                  <a:moveTo>
                    <a:pt x="31231" y="0"/>
                  </a:moveTo>
                  <a:lnTo>
                    <a:pt x="0" y="62777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0" name="Forma libre 379">
              <a:extLst>
                <a:ext uri="{FF2B5EF4-FFF2-40B4-BE49-F238E27FC236}">
                  <a16:creationId xmlns:a16="http://schemas.microsoft.com/office/drawing/2014/main" id="{327FCFBF-D2AF-ED7B-540C-FE1A336BD454}"/>
                </a:ext>
              </a:extLst>
            </p:cNvPr>
            <p:cNvSpPr/>
            <p:nvPr/>
          </p:nvSpPr>
          <p:spPr>
            <a:xfrm>
              <a:off x="8122500" y="3650312"/>
              <a:ext cx="116457" cy="116264"/>
            </a:xfrm>
            <a:custGeom>
              <a:avLst/>
              <a:gdLst>
                <a:gd name="connsiteX0" fmla="*/ 116458 w 116457"/>
                <a:gd name="connsiteY0" fmla="*/ 58100 h 116264"/>
                <a:gd name="connsiteX1" fmla="*/ 58229 w 116457"/>
                <a:gd name="connsiteY1" fmla="*/ 116265 h 116264"/>
                <a:gd name="connsiteX2" fmla="*/ 0 w 116457"/>
                <a:gd name="connsiteY2" fmla="*/ 58100 h 116264"/>
                <a:gd name="connsiteX3" fmla="*/ 41491 w 116457"/>
                <a:gd name="connsiteY3" fmla="*/ 2434 h 116264"/>
                <a:gd name="connsiteX4" fmla="*/ 58229 w 116457"/>
                <a:gd name="connsiteY4" fmla="*/ 0 h 116264"/>
                <a:gd name="connsiteX5" fmla="*/ 74966 w 116457"/>
                <a:gd name="connsiteY5" fmla="*/ 2498 h 116264"/>
                <a:gd name="connsiteX6" fmla="*/ 97347 w 116457"/>
                <a:gd name="connsiteY6" fmla="*/ 15118 h 116264"/>
                <a:gd name="connsiteX7" fmla="*/ 113059 w 116457"/>
                <a:gd name="connsiteY7" fmla="*/ 38627 h 116264"/>
                <a:gd name="connsiteX8" fmla="*/ 116458 w 116457"/>
                <a:gd name="connsiteY8" fmla="*/ 58100 h 11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457" h="116264">
                  <a:moveTo>
                    <a:pt x="116458" y="58100"/>
                  </a:moveTo>
                  <a:cubicBezTo>
                    <a:pt x="116458" y="90193"/>
                    <a:pt x="90357" y="116265"/>
                    <a:pt x="58229" y="116265"/>
                  </a:cubicBezTo>
                  <a:cubicBezTo>
                    <a:pt x="26100" y="116265"/>
                    <a:pt x="0" y="90257"/>
                    <a:pt x="0" y="58100"/>
                  </a:cubicBezTo>
                  <a:cubicBezTo>
                    <a:pt x="0" y="31773"/>
                    <a:pt x="17507" y="9545"/>
                    <a:pt x="41491" y="2434"/>
                  </a:cubicBezTo>
                  <a:cubicBezTo>
                    <a:pt x="46814" y="833"/>
                    <a:pt x="52393" y="0"/>
                    <a:pt x="58229" y="0"/>
                  </a:cubicBezTo>
                  <a:cubicBezTo>
                    <a:pt x="64065" y="0"/>
                    <a:pt x="69708" y="833"/>
                    <a:pt x="74966" y="2498"/>
                  </a:cubicBezTo>
                  <a:cubicBezTo>
                    <a:pt x="83367" y="4996"/>
                    <a:pt x="90999" y="9416"/>
                    <a:pt x="97347" y="15118"/>
                  </a:cubicBezTo>
                  <a:cubicBezTo>
                    <a:pt x="104401" y="21459"/>
                    <a:pt x="109853" y="29531"/>
                    <a:pt x="113059" y="38627"/>
                  </a:cubicBezTo>
                  <a:cubicBezTo>
                    <a:pt x="115239" y="44712"/>
                    <a:pt x="116458" y="51310"/>
                    <a:pt x="116458" y="5810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1" name="Forma libre 380">
              <a:extLst>
                <a:ext uri="{FF2B5EF4-FFF2-40B4-BE49-F238E27FC236}">
                  <a16:creationId xmlns:a16="http://schemas.microsoft.com/office/drawing/2014/main" id="{C3E3F9CD-CDDB-AD98-6486-14670E3C69FD}"/>
                </a:ext>
              </a:extLst>
            </p:cNvPr>
            <p:cNvSpPr/>
            <p:nvPr/>
          </p:nvSpPr>
          <p:spPr>
            <a:xfrm>
              <a:off x="8219911" y="3500097"/>
              <a:ext cx="425814" cy="188906"/>
            </a:xfrm>
            <a:custGeom>
              <a:avLst/>
              <a:gdLst>
                <a:gd name="connsiteX0" fmla="*/ 425814 w 425814"/>
                <a:gd name="connsiteY0" fmla="*/ 0 h 188906"/>
                <a:gd name="connsiteX1" fmla="*/ 425814 w 425814"/>
                <a:gd name="connsiteY1" fmla="*/ 12491 h 188906"/>
                <a:gd name="connsiteX2" fmla="*/ 236956 w 425814"/>
                <a:gd name="connsiteY2" fmla="*/ 93716 h 188906"/>
                <a:gd name="connsiteX3" fmla="*/ 201749 w 425814"/>
                <a:gd name="connsiteY3" fmla="*/ 108898 h 188906"/>
                <a:gd name="connsiteX4" fmla="*/ 15712 w 425814"/>
                <a:gd name="connsiteY4" fmla="*/ 188906 h 188906"/>
                <a:gd name="connsiteX5" fmla="*/ 0 w 425814"/>
                <a:gd name="connsiteY5" fmla="*/ 165397 h 188906"/>
                <a:gd name="connsiteX6" fmla="*/ 166478 w 425814"/>
                <a:gd name="connsiteY6" fmla="*/ 93780 h 188906"/>
                <a:gd name="connsiteX7" fmla="*/ 201685 w 425814"/>
                <a:gd name="connsiteY7" fmla="*/ 78599 h 188906"/>
                <a:gd name="connsiteX8" fmla="*/ 384388 w 425814"/>
                <a:gd name="connsiteY8" fmla="*/ 64 h 188906"/>
                <a:gd name="connsiteX9" fmla="*/ 425814 w 425814"/>
                <a:gd name="connsiteY9" fmla="*/ 64 h 18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814" h="188906">
                  <a:moveTo>
                    <a:pt x="425814" y="0"/>
                  </a:moveTo>
                  <a:lnTo>
                    <a:pt x="425814" y="12491"/>
                  </a:lnTo>
                  <a:lnTo>
                    <a:pt x="236956" y="93716"/>
                  </a:lnTo>
                  <a:lnTo>
                    <a:pt x="201749" y="108898"/>
                  </a:lnTo>
                  <a:lnTo>
                    <a:pt x="15712" y="188906"/>
                  </a:lnTo>
                  <a:cubicBezTo>
                    <a:pt x="12441" y="179810"/>
                    <a:pt x="7054" y="171739"/>
                    <a:pt x="0" y="165397"/>
                  </a:cubicBezTo>
                  <a:lnTo>
                    <a:pt x="166478" y="93780"/>
                  </a:lnTo>
                  <a:lnTo>
                    <a:pt x="201685" y="78599"/>
                  </a:lnTo>
                  <a:lnTo>
                    <a:pt x="384388" y="64"/>
                  </a:lnTo>
                  <a:lnTo>
                    <a:pt x="425814" y="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2" name="Forma libre 381">
              <a:extLst>
                <a:ext uri="{FF2B5EF4-FFF2-40B4-BE49-F238E27FC236}">
                  <a16:creationId xmlns:a16="http://schemas.microsoft.com/office/drawing/2014/main" id="{1E6B576A-D3A4-BF1E-6395-9BDDE86B3CFB}"/>
                </a:ext>
              </a:extLst>
            </p:cNvPr>
            <p:cNvSpPr/>
            <p:nvPr/>
          </p:nvSpPr>
          <p:spPr>
            <a:xfrm>
              <a:off x="8604234" y="3650312"/>
              <a:ext cx="116457" cy="116264"/>
            </a:xfrm>
            <a:custGeom>
              <a:avLst/>
              <a:gdLst>
                <a:gd name="connsiteX0" fmla="*/ 116458 w 116457"/>
                <a:gd name="connsiteY0" fmla="*/ 58100 h 116264"/>
                <a:gd name="connsiteX1" fmla="*/ 58229 w 116457"/>
                <a:gd name="connsiteY1" fmla="*/ 116265 h 116264"/>
                <a:gd name="connsiteX2" fmla="*/ 0 w 116457"/>
                <a:gd name="connsiteY2" fmla="*/ 58100 h 116264"/>
                <a:gd name="connsiteX3" fmla="*/ 3399 w 116457"/>
                <a:gd name="connsiteY3" fmla="*/ 38627 h 116264"/>
                <a:gd name="connsiteX4" fmla="*/ 19110 w 116457"/>
                <a:gd name="connsiteY4" fmla="*/ 15118 h 116264"/>
                <a:gd name="connsiteX5" fmla="*/ 41491 w 116457"/>
                <a:gd name="connsiteY5" fmla="*/ 2434 h 116264"/>
                <a:gd name="connsiteX6" fmla="*/ 58229 w 116457"/>
                <a:gd name="connsiteY6" fmla="*/ 0 h 116264"/>
                <a:gd name="connsiteX7" fmla="*/ 74966 w 116457"/>
                <a:gd name="connsiteY7" fmla="*/ 2498 h 116264"/>
                <a:gd name="connsiteX8" fmla="*/ 116458 w 116457"/>
                <a:gd name="connsiteY8" fmla="*/ 58164 h 11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457" h="116264">
                  <a:moveTo>
                    <a:pt x="116458" y="58100"/>
                  </a:moveTo>
                  <a:cubicBezTo>
                    <a:pt x="116458" y="90193"/>
                    <a:pt x="90357" y="116265"/>
                    <a:pt x="58229" y="116265"/>
                  </a:cubicBezTo>
                  <a:cubicBezTo>
                    <a:pt x="26100" y="116265"/>
                    <a:pt x="0" y="90257"/>
                    <a:pt x="0" y="58100"/>
                  </a:cubicBezTo>
                  <a:cubicBezTo>
                    <a:pt x="0" y="51246"/>
                    <a:pt x="1218" y="44712"/>
                    <a:pt x="3399" y="38627"/>
                  </a:cubicBezTo>
                  <a:cubicBezTo>
                    <a:pt x="6605" y="29531"/>
                    <a:pt x="12056" y="21459"/>
                    <a:pt x="19110" y="15118"/>
                  </a:cubicBezTo>
                  <a:cubicBezTo>
                    <a:pt x="25459" y="9352"/>
                    <a:pt x="33090" y="4996"/>
                    <a:pt x="41491" y="2434"/>
                  </a:cubicBezTo>
                  <a:cubicBezTo>
                    <a:pt x="46814" y="833"/>
                    <a:pt x="52393" y="0"/>
                    <a:pt x="58229" y="0"/>
                  </a:cubicBezTo>
                  <a:cubicBezTo>
                    <a:pt x="64065" y="0"/>
                    <a:pt x="69644" y="833"/>
                    <a:pt x="74966" y="2498"/>
                  </a:cubicBezTo>
                  <a:cubicBezTo>
                    <a:pt x="98951" y="9673"/>
                    <a:pt x="116458" y="31901"/>
                    <a:pt x="116458" y="5816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3" name="Forma libre 382">
              <a:extLst>
                <a:ext uri="{FF2B5EF4-FFF2-40B4-BE49-F238E27FC236}">
                  <a16:creationId xmlns:a16="http://schemas.microsoft.com/office/drawing/2014/main" id="{4317179F-3A5E-FE00-DED6-4A21550CD86B}"/>
                </a:ext>
              </a:extLst>
            </p:cNvPr>
            <p:cNvSpPr/>
            <p:nvPr/>
          </p:nvSpPr>
          <p:spPr>
            <a:xfrm>
              <a:off x="8164055" y="3219652"/>
              <a:ext cx="33539" cy="433094"/>
            </a:xfrm>
            <a:custGeom>
              <a:avLst/>
              <a:gdLst>
                <a:gd name="connsiteX0" fmla="*/ 33475 w 33539"/>
                <a:gd name="connsiteY0" fmla="*/ 16719 h 433094"/>
                <a:gd name="connsiteX1" fmla="*/ 33475 w 33539"/>
                <a:gd name="connsiteY1" fmla="*/ 433094 h 433094"/>
                <a:gd name="connsiteX2" fmla="*/ 16738 w 33539"/>
                <a:gd name="connsiteY2" fmla="*/ 430596 h 433094"/>
                <a:gd name="connsiteX3" fmla="*/ 0 w 33539"/>
                <a:gd name="connsiteY3" fmla="*/ 433030 h 433094"/>
                <a:gd name="connsiteX4" fmla="*/ 0 w 33539"/>
                <a:gd name="connsiteY4" fmla="*/ 16719 h 433094"/>
                <a:gd name="connsiteX5" fmla="*/ 16738 w 33539"/>
                <a:gd name="connsiteY5" fmla="*/ 0 h 433094"/>
                <a:gd name="connsiteX6" fmla="*/ 28602 w 33539"/>
                <a:gd name="connsiteY6" fmla="*/ 4932 h 433094"/>
                <a:gd name="connsiteX7" fmla="*/ 33539 w 33539"/>
                <a:gd name="connsiteY7" fmla="*/ 16719 h 43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9" h="433094">
                  <a:moveTo>
                    <a:pt x="33475" y="16719"/>
                  </a:moveTo>
                  <a:lnTo>
                    <a:pt x="33475" y="433094"/>
                  </a:lnTo>
                  <a:cubicBezTo>
                    <a:pt x="28153" y="431493"/>
                    <a:pt x="22573" y="430596"/>
                    <a:pt x="16738" y="430596"/>
                  </a:cubicBezTo>
                  <a:cubicBezTo>
                    <a:pt x="10902" y="430596"/>
                    <a:pt x="5323" y="431429"/>
                    <a:pt x="0" y="433030"/>
                  </a:cubicBezTo>
                  <a:lnTo>
                    <a:pt x="0" y="16719"/>
                  </a:lnTo>
                  <a:cubicBezTo>
                    <a:pt x="0" y="7495"/>
                    <a:pt x="7503" y="0"/>
                    <a:pt x="16738" y="0"/>
                  </a:cubicBezTo>
                  <a:cubicBezTo>
                    <a:pt x="21355" y="0"/>
                    <a:pt x="25587" y="1858"/>
                    <a:pt x="28602" y="4932"/>
                  </a:cubicBezTo>
                  <a:cubicBezTo>
                    <a:pt x="31615" y="8007"/>
                    <a:pt x="33539" y="12107"/>
                    <a:pt x="33539" y="1671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4" name="Forma libre 383">
              <a:extLst>
                <a:ext uri="{FF2B5EF4-FFF2-40B4-BE49-F238E27FC236}">
                  <a16:creationId xmlns:a16="http://schemas.microsoft.com/office/drawing/2014/main" id="{8C2572BF-0831-BAE0-3364-EB0048BBB891}"/>
                </a:ext>
              </a:extLst>
            </p:cNvPr>
            <p:cNvSpPr/>
            <p:nvPr/>
          </p:nvSpPr>
          <p:spPr>
            <a:xfrm>
              <a:off x="8197530" y="3458651"/>
              <a:ext cx="448195" cy="41445"/>
            </a:xfrm>
            <a:custGeom>
              <a:avLst/>
              <a:gdLst>
                <a:gd name="connsiteX0" fmla="*/ 0 w 448195"/>
                <a:gd name="connsiteY0" fmla="*/ 0 h 41445"/>
                <a:gd name="connsiteX1" fmla="*/ 448196 w 448195"/>
                <a:gd name="connsiteY1" fmla="*/ 0 h 41445"/>
                <a:gd name="connsiteX2" fmla="*/ 448196 w 448195"/>
                <a:gd name="connsiteY2" fmla="*/ 41445 h 41445"/>
                <a:gd name="connsiteX3" fmla="*/ 0 w 448195"/>
                <a:gd name="connsiteY3" fmla="*/ 41445 h 4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95" h="41445">
                  <a:moveTo>
                    <a:pt x="0" y="0"/>
                  </a:moveTo>
                  <a:lnTo>
                    <a:pt x="448196" y="0"/>
                  </a:lnTo>
                  <a:lnTo>
                    <a:pt x="448196" y="41445"/>
                  </a:lnTo>
                  <a:lnTo>
                    <a:pt x="0" y="4144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5" name="Forma libre 384">
              <a:extLst>
                <a:ext uri="{FF2B5EF4-FFF2-40B4-BE49-F238E27FC236}">
                  <a16:creationId xmlns:a16="http://schemas.microsoft.com/office/drawing/2014/main" id="{F16D6E91-A133-E5E2-B0F1-EFF18988F8A5}"/>
                </a:ext>
              </a:extLst>
            </p:cNvPr>
            <p:cNvSpPr/>
            <p:nvPr/>
          </p:nvSpPr>
          <p:spPr>
            <a:xfrm>
              <a:off x="8197530" y="3500097"/>
              <a:ext cx="224065" cy="93716"/>
            </a:xfrm>
            <a:custGeom>
              <a:avLst/>
              <a:gdLst>
                <a:gd name="connsiteX0" fmla="*/ 224066 w 224065"/>
                <a:gd name="connsiteY0" fmla="*/ 78535 h 93716"/>
                <a:gd name="connsiteX1" fmla="*/ 188859 w 224065"/>
                <a:gd name="connsiteY1" fmla="*/ 93716 h 93716"/>
                <a:gd name="connsiteX2" fmla="*/ 0 w 224065"/>
                <a:gd name="connsiteY2" fmla="*/ 12491 h 93716"/>
                <a:gd name="connsiteX3" fmla="*/ 0 w 224065"/>
                <a:gd name="connsiteY3" fmla="*/ 0 h 93716"/>
                <a:gd name="connsiteX4" fmla="*/ 41427 w 224065"/>
                <a:gd name="connsiteY4" fmla="*/ 0 h 93716"/>
                <a:gd name="connsiteX5" fmla="*/ 224066 w 224065"/>
                <a:gd name="connsiteY5" fmla="*/ 78535 h 9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65" h="93716">
                  <a:moveTo>
                    <a:pt x="224066" y="78535"/>
                  </a:moveTo>
                  <a:lnTo>
                    <a:pt x="188859" y="93716"/>
                  </a:lnTo>
                  <a:lnTo>
                    <a:pt x="0" y="12491"/>
                  </a:lnTo>
                  <a:lnTo>
                    <a:pt x="0" y="0"/>
                  </a:lnTo>
                  <a:lnTo>
                    <a:pt x="41427" y="0"/>
                  </a:lnTo>
                  <a:lnTo>
                    <a:pt x="224066" y="7853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6" name="Forma libre 385">
              <a:extLst>
                <a:ext uri="{FF2B5EF4-FFF2-40B4-BE49-F238E27FC236}">
                  <a16:creationId xmlns:a16="http://schemas.microsoft.com/office/drawing/2014/main" id="{4A87F145-FB0F-6B5A-7B03-4B8DAFE00274}"/>
                </a:ext>
              </a:extLst>
            </p:cNvPr>
            <p:cNvSpPr/>
            <p:nvPr/>
          </p:nvSpPr>
          <p:spPr>
            <a:xfrm>
              <a:off x="8421596" y="3593685"/>
              <a:ext cx="201748" cy="95189"/>
            </a:xfrm>
            <a:custGeom>
              <a:avLst/>
              <a:gdLst>
                <a:gd name="connsiteX0" fmla="*/ 201749 w 201748"/>
                <a:gd name="connsiteY0" fmla="*/ 71681 h 95189"/>
                <a:gd name="connsiteX1" fmla="*/ 186037 w 201748"/>
                <a:gd name="connsiteY1" fmla="*/ 95190 h 95189"/>
                <a:gd name="connsiteX2" fmla="*/ 0 w 201748"/>
                <a:gd name="connsiteY2" fmla="*/ 15182 h 95189"/>
                <a:gd name="connsiteX3" fmla="*/ 35207 w 201748"/>
                <a:gd name="connsiteY3" fmla="*/ 0 h 95189"/>
                <a:gd name="connsiteX4" fmla="*/ 201684 w 201748"/>
                <a:gd name="connsiteY4" fmla="*/ 71617 h 9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48" h="95189">
                  <a:moveTo>
                    <a:pt x="201749" y="71681"/>
                  </a:moveTo>
                  <a:cubicBezTo>
                    <a:pt x="194759" y="78022"/>
                    <a:pt x="189244" y="86094"/>
                    <a:pt x="186037" y="95190"/>
                  </a:cubicBezTo>
                  <a:lnTo>
                    <a:pt x="0" y="15182"/>
                  </a:lnTo>
                  <a:lnTo>
                    <a:pt x="35207" y="0"/>
                  </a:lnTo>
                  <a:lnTo>
                    <a:pt x="201684" y="71617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87" name="Gráfico 165">
            <a:extLst>
              <a:ext uri="{FF2B5EF4-FFF2-40B4-BE49-F238E27FC236}">
                <a16:creationId xmlns:a16="http://schemas.microsoft.com/office/drawing/2014/main" id="{BF5F434A-4C92-677F-4AB4-42F2854694CE}"/>
              </a:ext>
            </a:extLst>
          </p:cNvPr>
          <p:cNvGrpSpPr/>
          <p:nvPr/>
        </p:nvGrpSpPr>
        <p:grpSpPr>
          <a:xfrm>
            <a:off x="5645476" y="6090856"/>
            <a:ext cx="1108838" cy="1107360"/>
            <a:chOff x="4956650" y="4826666"/>
            <a:chExt cx="578416" cy="577645"/>
          </a:xfrm>
          <a:noFill/>
        </p:grpSpPr>
        <p:sp>
          <p:nvSpPr>
            <p:cNvPr id="388" name="Forma libre 387">
              <a:extLst>
                <a:ext uri="{FF2B5EF4-FFF2-40B4-BE49-F238E27FC236}">
                  <a16:creationId xmlns:a16="http://schemas.microsoft.com/office/drawing/2014/main" id="{5C8D9747-4018-1B32-D02E-3141D64BE0D8}"/>
                </a:ext>
              </a:extLst>
            </p:cNvPr>
            <p:cNvSpPr/>
            <p:nvPr/>
          </p:nvSpPr>
          <p:spPr>
            <a:xfrm>
              <a:off x="5325895" y="4872277"/>
              <a:ext cx="163480" cy="163275"/>
            </a:xfrm>
            <a:custGeom>
              <a:avLst/>
              <a:gdLst>
                <a:gd name="connsiteX0" fmla="*/ 163480 w 163480"/>
                <a:gd name="connsiteY0" fmla="*/ 104094 h 163275"/>
                <a:gd name="connsiteX1" fmla="*/ 112626 w 163480"/>
                <a:gd name="connsiteY1" fmla="*/ 154891 h 163275"/>
                <a:gd name="connsiteX2" fmla="*/ 72097 w 163480"/>
                <a:gd name="connsiteY2" fmla="*/ 154891 h 163275"/>
                <a:gd name="connsiteX3" fmla="*/ 8417 w 163480"/>
                <a:gd name="connsiteY3" fmla="*/ 91282 h 163275"/>
                <a:gd name="connsiteX4" fmla="*/ 8417 w 163480"/>
                <a:gd name="connsiteY4" fmla="*/ 50798 h 163275"/>
                <a:gd name="connsiteX5" fmla="*/ 59271 w 163480"/>
                <a:gd name="connsiteY5" fmla="*/ 0 h 163275"/>
                <a:gd name="connsiteX6" fmla="*/ 60105 w 163480"/>
                <a:gd name="connsiteY6" fmla="*/ 897 h 163275"/>
                <a:gd name="connsiteX7" fmla="*/ 162582 w 163480"/>
                <a:gd name="connsiteY7" fmla="*/ 103261 h 163275"/>
                <a:gd name="connsiteX8" fmla="*/ 163480 w 163480"/>
                <a:gd name="connsiteY8" fmla="*/ 104094 h 1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80" h="163275">
                  <a:moveTo>
                    <a:pt x="163480" y="104094"/>
                  </a:moveTo>
                  <a:lnTo>
                    <a:pt x="112626" y="154891"/>
                  </a:lnTo>
                  <a:cubicBezTo>
                    <a:pt x="101404" y="166102"/>
                    <a:pt x="83255" y="166038"/>
                    <a:pt x="72097" y="154891"/>
                  </a:cubicBezTo>
                  <a:lnTo>
                    <a:pt x="8417" y="91282"/>
                  </a:lnTo>
                  <a:cubicBezTo>
                    <a:pt x="-2806" y="80072"/>
                    <a:pt x="-2806" y="62008"/>
                    <a:pt x="8417" y="50798"/>
                  </a:cubicBezTo>
                  <a:lnTo>
                    <a:pt x="59271" y="0"/>
                  </a:lnTo>
                  <a:cubicBezTo>
                    <a:pt x="59271" y="0"/>
                    <a:pt x="59848" y="576"/>
                    <a:pt x="60105" y="897"/>
                  </a:cubicBezTo>
                  <a:lnTo>
                    <a:pt x="162582" y="103261"/>
                  </a:lnTo>
                  <a:cubicBezTo>
                    <a:pt x="162582" y="103261"/>
                    <a:pt x="163159" y="103837"/>
                    <a:pt x="163480" y="10409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89" name="Forma libre 388">
              <a:extLst>
                <a:ext uri="{FF2B5EF4-FFF2-40B4-BE49-F238E27FC236}">
                  <a16:creationId xmlns:a16="http://schemas.microsoft.com/office/drawing/2014/main" id="{06B53F38-011F-C4E2-8CB5-0BAE9BB97323}"/>
                </a:ext>
              </a:extLst>
            </p:cNvPr>
            <p:cNvSpPr/>
            <p:nvPr/>
          </p:nvSpPr>
          <p:spPr>
            <a:xfrm>
              <a:off x="5378002" y="4826666"/>
              <a:ext cx="157064" cy="156814"/>
            </a:xfrm>
            <a:custGeom>
              <a:avLst/>
              <a:gdLst>
                <a:gd name="connsiteX0" fmla="*/ 149081 w 157064"/>
                <a:gd name="connsiteY0" fmla="*/ 148807 h 156814"/>
                <a:gd name="connsiteX1" fmla="*/ 129778 w 157064"/>
                <a:gd name="connsiteY1" fmla="*/ 156814 h 156814"/>
                <a:gd name="connsiteX2" fmla="*/ 111373 w 157064"/>
                <a:gd name="connsiteY2" fmla="*/ 149704 h 156814"/>
                <a:gd name="connsiteX3" fmla="*/ 110475 w 157064"/>
                <a:gd name="connsiteY3" fmla="*/ 148871 h 156814"/>
                <a:gd name="connsiteX4" fmla="*/ 7998 w 157064"/>
                <a:gd name="connsiteY4" fmla="*/ 46507 h 156814"/>
                <a:gd name="connsiteX5" fmla="*/ 7164 w 157064"/>
                <a:gd name="connsiteY5" fmla="*/ 45610 h 156814"/>
                <a:gd name="connsiteX6" fmla="*/ 7998 w 157064"/>
                <a:gd name="connsiteY6" fmla="*/ 7944 h 156814"/>
                <a:gd name="connsiteX7" fmla="*/ 27300 w 157064"/>
                <a:gd name="connsiteY7" fmla="*/ 1 h 156814"/>
                <a:gd name="connsiteX8" fmla="*/ 46603 w 157064"/>
                <a:gd name="connsiteY8" fmla="*/ 8008 h 156814"/>
                <a:gd name="connsiteX9" fmla="*/ 149081 w 157064"/>
                <a:gd name="connsiteY9" fmla="*/ 110373 h 156814"/>
                <a:gd name="connsiteX10" fmla="*/ 149081 w 157064"/>
                <a:gd name="connsiteY10" fmla="*/ 148935 h 15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064" h="156814">
                  <a:moveTo>
                    <a:pt x="149081" y="148807"/>
                  </a:moveTo>
                  <a:cubicBezTo>
                    <a:pt x="143758" y="154124"/>
                    <a:pt x="136768" y="156814"/>
                    <a:pt x="129778" y="156814"/>
                  </a:cubicBezTo>
                  <a:cubicBezTo>
                    <a:pt x="123173" y="156814"/>
                    <a:pt x="116567" y="154444"/>
                    <a:pt x="111373" y="149704"/>
                  </a:cubicBezTo>
                  <a:cubicBezTo>
                    <a:pt x="111052" y="149448"/>
                    <a:pt x="110796" y="149127"/>
                    <a:pt x="110475" y="148871"/>
                  </a:cubicBezTo>
                  <a:lnTo>
                    <a:pt x="7998" y="46507"/>
                  </a:lnTo>
                  <a:cubicBezTo>
                    <a:pt x="7998" y="46507"/>
                    <a:pt x="7420" y="45931"/>
                    <a:pt x="7164" y="45610"/>
                  </a:cubicBezTo>
                  <a:cubicBezTo>
                    <a:pt x="-2648" y="34913"/>
                    <a:pt x="-2391" y="18322"/>
                    <a:pt x="7998" y="7944"/>
                  </a:cubicBezTo>
                  <a:cubicBezTo>
                    <a:pt x="13320" y="2628"/>
                    <a:pt x="20310" y="-63"/>
                    <a:pt x="27300" y="1"/>
                  </a:cubicBezTo>
                  <a:cubicBezTo>
                    <a:pt x="34290" y="1"/>
                    <a:pt x="41280" y="2628"/>
                    <a:pt x="46603" y="8008"/>
                  </a:cubicBezTo>
                  <a:lnTo>
                    <a:pt x="149081" y="110373"/>
                  </a:lnTo>
                  <a:cubicBezTo>
                    <a:pt x="159726" y="121006"/>
                    <a:pt x="159726" y="138302"/>
                    <a:pt x="149081" y="1489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0" name="Forma libre 389">
              <a:extLst>
                <a:ext uri="{FF2B5EF4-FFF2-40B4-BE49-F238E27FC236}">
                  <a16:creationId xmlns:a16="http://schemas.microsoft.com/office/drawing/2014/main" id="{B6529099-1728-EA47-863E-C94001E612AF}"/>
                </a:ext>
              </a:extLst>
            </p:cNvPr>
            <p:cNvSpPr/>
            <p:nvPr/>
          </p:nvSpPr>
          <p:spPr>
            <a:xfrm>
              <a:off x="5058782" y="4976499"/>
              <a:ext cx="326190" cy="325829"/>
            </a:xfrm>
            <a:custGeom>
              <a:avLst/>
              <a:gdLst>
                <a:gd name="connsiteX0" fmla="*/ 326191 w 326190"/>
                <a:gd name="connsiteY0" fmla="*/ 37666 h 325829"/>
                <a:gd name="connsiteX1" fmla="*/ 45499 w 326190"/>
                <a:gd name="connsiteY1" fmla="*/ 318046 h 325829"/>
                <a:gd name="connsiteX2" fmla="*/ 7792 w 326190"/>
                <a:gd name="connsiteY2" fmla="*/ 318046 h 325829"/>
                <a:gd name="connsiteX3" fmla="*/ 7792 w 326190"/>
                <a:gd name="connsiteY3" fmla="*/ 280380 h 325829"/>
                <a:gd name="connsiteX4" fmla="*/ 288483 w 326190"/>
                <a:gd name="connsiteY4" fmla="*/ 0 h 325829"/>
                <a:gd name="connsiteX5" fmla="*/ 326191 w 326190"/>
                <a:gd name="connsiteY5" fmla="*/ 37666 h 32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190" h="325829">
                  <a:moveTo>
                    <a:pt x="326191" y="37666"/>
                  </a:moveTo>
                  <a:lnTo>
                    <a:pt x="45499" y="318046"/>
                  </a:lnTo>
                  <a:cubicBezTo>
                    <a:pt x="35110" y="328424"/>
                    <a:pt x="18181" y="328424"/>
                    <a:pt x="7792" y="318046"/>
                  </a:cubicBezTo>
                  <a:cubicBezTo>
                    <a:pt x="-2597" y="307669"/>
                    <a:pt x="-2597" y="290822"/>
                    <a:pt x="7792" y="280380"/>
                  </a:cubicBezTo>
                  <a:lnTo>
                    <a:pt x="288483" y="0"/>
                  </a:lnTo>
                  <a:lnTo>
                    <a:pt x="326191" y="3766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1" name="Forma libre 390">
              <a:extLst>
                <a:ext uri="{FF2B5EF4-FFF2-40B4-BE49-F238E27FC236}">
                  <a16:creationId xmlns:a16="http://schemas.microsoft.com/office/drawing/2014/main" id="{DC24E414-F4BD-A88D-BE3D-B64851852165}"/>
                </a:ext>
              </a:extLst>
            </p:cNvPr>
            <p:cNvSpPr/>
            <p:nvPr/>
          </p:nvSpPr>
          <p:spPr>
            <a:xfrm>
              <a:off x="4956650" y="5150207"/>
              <a:ext cx="254358" cy="254105"/>
            </a:xfrm>
            <a:custGeom>
              <a:avLst/>
              <a:gdLst>
                <a:gd name="connsiteX0" fmla="*/ 248635 w 254358"/>
                <a:gd name="connsiteY0" fmla="*/ 131527 h 254105"/>
                <a:gd name="connsiteX1" fmla="*/ 167576 w 254358"/>
                <a:gd name="connsiteY1" fmla="*/ 212431 h 254105"/>
                <a:gd name="connsiteX2" fmla="*/ 11294 w 254358"/>
                <a:gd name="connsiteY2" fmla="*/ 242795 h 254105"/>
                <a:gd name="connsiteX3" fmla="*/ 41691 w 254358"/>
                <a:gd name="connsiteY3" fmla="*/ 86686 h 254105"/>
                <a:gd name="connsiteX4" fmla="*/ 122750 w 254358"/>
                <a:gd name="connsiteY4" fmla="*/ 5717 h 254105"/>
                <a:gd name="connsiteX5" fmla="*/ 150454 w 254358"/>
                <a:gd name="connsiteY5" fmla="*/ 5717 h 254105"/>
                <a:gd name="connsiteX6" fmla="*/ 180722 w 254358"/>
                <a:gd name="connsiteY6" fmla="*/ 35952 h 254105"/>
                <a:gd name="connsiteX7" fmla="*/ 109988 w 254358"/>
                <a:gd name="connsiteY7" fmla="*/ 106608 h 254105"/>
                <a:gd name="connsiteX8" fmla="*/ 109988 w 254358"/>
                <a:gd name="connsiteY8" fmla="*/ 144274 h 254105"/>
                <a:gd name="connsiteX9" fmla="*/ 147696 w 254358"/>
                <a:gd name="connsiteY9" fmla="*/ 144274 h 254105"/>
                <a:gd name="connsiteX10" fmla="*/ 218430 w 254358"/>
                <a:gd name="connsiteY10" fmla="*/ 73618 h 254105"/>
                <a:gd name="connsiteX11" fmla="*/ 248635 w 254358"/>
                <a:gd name="connsiteY11" fmla="*/ 103789 h 254105"/>
                <a:gd name="connsiteX12" fmla="*/ 248635 w 254358"/>
                <a:gd name="connsiteY12" fmla="*/ 131462 h 25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4358" h="254105">
                  <a:moveTo>
                    <a:pt x="248635" y="131527"/>
                  </a:moveTo>
                  <a:lnTo>
                    <a:pt x="167576" y="212431"/>
                  </a:lnTo>
                  <a:cubicBezTo>
                    <a:pt x="125315" y="254645"/>
                    <a:pt x="63110" y="264831"/>
                    <a:pt x="11294" y="242795"/>
                  </a:cubicBezTo>
                  <a:cubicBezTo>
                    <a:pt x="-10702" y="191036"/>
                    <a:pt x="-569" y="128900"/>
                    <a:pt x="41691" y="86686"/>
                  </a:cubicBezTo>
                  <a:lnTo>
                    <a:pt x="122750" y="5717"/>
                  </a:lnTo>
                  <a:cubicBezTo>
                    <a:pt x="130382" y="-1906"/>
                    <a:pt x="142822" y="-1906"/>
                    <a:pt x="150454" y="5717"/>
                  </a:cubicBezTo>
                  <a:lnTo>
                    <a:pt x="180722" y="35952"/>
                  </a:lnTo>
                  <a:lnTo>
                    <a:pt x="109988" y="106608"/>
                  </a:lnTo>
                  <a:cubicBezTo>
                    <a:pt x="99600" y="116985"/>
                    <a:pt x="99600" y="133897"/>
                    <a:pt x="109988" y="144274"/>
                  </a:cubicBezTo>
                  <a:cubicBezTo>
                    <a:pt x="120377" y="154651"/>
                    <a:pt x="137307" y="154715"/>
                    <a:pt x="147696" y="144274"/>
                  </a:cubicBezTo>
                  <a:lnTo>
                    <a:pt x="218430" y="73618"/>
                  </a:lnTo>
                  <a:lnTo>
                    <a:pt x="248635" y="103789"/>
                  </a:lnTo>
                  <a:cubicBezTo>
                    <a:pt x="256266" y="111412"/>
                    <a:pt x="256266" y="123775"/>
                    <a:pt x="248635" y="13146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92" name="Gráfico 165">
            <a:extLst>
              <a:ext uri="{FF2B5EF4-FFF2-40B4-BE49-F238E27FC236}">
                <a16:creationId xmlns:a16="http://schemas.microsoft.com/office/drawing/2014/main" id="{BD850C14-B182-E9EC-0860-C99829A321DB}"/>
              </a:ext>
            </a:extLst>
          </p:cNvPr>
          <p:cNvGrpSpPr/>
          <p:nvPr/>
        </p:nvGrpSpPr>
        <p:grpSpPr>
          <a:xfrm>
            <a:off x="15636580" y="3150577"/>
            <a:ext cx="1201162" cy="789311"/>
            <a:chOff x="9691434" y="3292895"/>
            <a:chExt cx="626576" cy="411737"/>
          </a:xfrm>
          <a:noFill/>
        </p:grpSpPr>
        <p:sp>
          <p:nvSpPr>
            <p:cNvPr id="393" name="Forma libre 392">
              <a:extLst>
                <a:ext uri="{FF2B5EF4-FFF2-40B4-BE49-F238E27FC236}">
                  <a16:creationId xmlns:a16="http://schemas.microsoft.com/office/drawing/2014/main" id="{F3A77541-7700-6D42-17A1-55EFD2E9E66D}"/>
                </a:ext>
              </a:extLst>
            </p:cNvPr>
            <p:cNvSpPr/>
            <p:nvPr/>
          </p:nvSpPr>
          <p:spPr>
            <a:xfrm>
              <a:off x="9691434" y="3292895"/>
              <a:ext cx="217820" cy="408958"/>
            </a:xfrm>
            <a:custGeom>
              <a:avLst/>
              <a:gdLst>
                <a:gd name="connsiteX0" fmla="*/ 217820 w 217820"/>
                <a:gd name="connsiteY0" fmla="*/ 18616 h 408958"/>
                <a:gd name="connsiteX1" fmla="*/ 215960 w 217820"/>
                <a:gd name="connsiteY1" fmla="*/ 26687 h 408958"/>
                <a:gd name="connsiteX2" fmla="*/ 193964 w 217820"/>
                <a:gd name="connsiteY2" fmla="*/ 72040 h 408958"/>
                <a:gd name="connsiteX3" fmla="*/ 180369 w 217820"/>
                <a:gd name="connsiteY3" fmla="*/ 72040 h 408958"/>
                <a:gd name="connsiteX4" fmla="*/ 165363 w 217820"/>
                <a:gd name="connsiteY4" fmla="*/ 87029 h 408958"/>
                <a:gd name="connsiteX5" fmla="*/ 169724 w 217820"/>
                <a:gd name="connsiteY5" fmla="*/ 97599 h 408958"/>
                <a:gd name="connsiteX6" fmla="*/ 179407 w 217820"/>
                <a:gd name="connsiteY6" fmla="*/ 101955 h 408958"/>
                <a:gd name="connsiteX7" fmla="*/ 156641 w 217820"/>
                <a:gd name="connsiteY7" fmla="*/ 148845 h 408958"/>
                <a:gd name="connsiteX8" fmla="*/ 143687 w 217820"/>
                <a:gd name="connsiteY8" fmla="*/ 148845 h 408958"/>
                <a:gd name="connsiteX9" fmla="*/ 128681 w 217820"/>
                <a:gd name="connsiteY9" fmla="*/ 163834 h 408958"/>
                <a:gd name="connsiteX10" fmla="*/ 133042 w 217820"/>
                <a:gd name="connsiteY10" fmla="*/ 174404 h 408958"/>
                <a:gd name="connsiteX11" fmla="*/ 142084 w 217820"/>
                <a:gd name="connsiteY11" fmla="*/ 178696 h 408958"/>
                <a:gd name="connsiteX12" fmla="*/ 119318 w 217820"/>
                <a:gd name="connsiteY12" fmla="*/ 225650 h 408958"/>
                <a:gd name="connsiteX13" fmla="*/ 107005 w 217820"/>
                <a:gd name="connsiteY13" fmla="*/ 225650 h 408958"/>
                <a:gd name="connsiteX14" fmla="*/ 92000 w 217820"/>
                <a:gd name="connsiteY14" fmla="*/ 240640 h 408958"/>
                <a:gd name="connsiteX15" fmla="*/ 96360 w 217820"/>
                <a:gd name="connsiteY15" fmla="*/ 251209 h 408958"/>
                <a:gd name="connsiteX16" fmla="*/ 104825 w 217820"/>
                <a:gd name="connsiteY16" fmla="*/ 255437 h 408958"/>
                <a:gd name="connsiteX17" fmla="*/ 81996 w 217820"/>
                <a:gd name="connsiteY17" fmla="*/ 302455 h 408958"/>
                <a:gd name="connsiteX18" fmla="*/ 70324 w 217820"/>
                <a:gd name="connsiteY18" fmla="*/ 302455 h 408958"/>
                <a:gd name="connsiteX19" fmla="*/ 55318 w 217820"/>
                <a:gd name="connsiteY19" fmla="*/ 317445 h 408958"/>
                <a:gd name="connsiteX20" fmla="*/ 59678 w 217820"/>
                <a:gd name="connsiteY20" fmla="*/ 328014 h 408958"/>
                <a:gd name="connsiteX21" fmla="*/ 67567 w 217820"/>
                <a:gd name="connsiteY21" fmla="*/ 332114 h 408958"/>
                <a:gd name="connsiteX22" fmla="*/ 35374 w 217820"/>
                <a:gd name="connsiteY22" fmla="*/ 398478 h 408958"/>
                <a:gd name="connsiteX23" fmla="*/ 10492 w 217820"/>
                <a:gd name="connsiteY23" fmla="*/ 407126 h 408958"/>
                <a:gd name="connsiteX24" fmla="*/ 1835 w 217820"/>
                <a:gd name="connsiteY24" fmla="*/ 382271 h 408958"/>
                <a:gd name="connsiteX25" fmla="*/ 182165 w 217820"/>
                <a:gd name="connsiteY25" fmla="*/ 10480 h 408958"/>
                <a:gd name="connsiteX26" fmla="*/ 207046 w 217820"/>
                <a:gd name="connsiteY26" fmla="*/ 1833 h 408958"/>
                <a:gd name="connsiteX27" fmla="*/ 217564 w 217820"/>
                <a:gd name="connsiteY27" fmla="*/ 18616 h 40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820" h="408958">
                  <a:moveTo>
                    <a:pt x="217820" y="18616"/>
                  </a:moveTo>
                  <a:cubicBezTo>
                    <a:pt x="217820" y="21306"/>
                    <a:pt x="217243" y="24125"/>
                    <a:pt x="215960" y="26687"/>
                  </a:cubicBezTo>
                  <a:lnTo>
                    <a:pt x="193964" y="72040"/>
                  </a:lnTo>
                  <a:lnTo>
                    <a:pt x="180369" y="72040"/>
                  </a:lnTo>
                  <a:cubicBezTo>
                    <a:pt x="172096" y="72040"/>
                    <a:pt x="165363" y="78702"/>
                    <a:pt x="165363" y="87029"/>
                  </a:cubicBezTo>
                  <a:cubicBezTo>
                    <a:pt x="165363" y="91193"/>
                    <a:pt x="167030" y="94908"/>
                    <a:pt x="169724" y="97599"/>
                  </a:cubicBezTo>
                  <a:cubicBezTo>
                    <a:pt x="172225" y="100097"/>
                    <a:pt x="175623" y="101763"/>
                    <a:pt x="179407" y="101955"/>
                  </a:cubicBezTo>
                  <a:lnTo>
                    <a:pt x="156641" y="148845"/>
                  </a:lnTo>
                  <a:lnTo>
                    <a:pt x="143687" y="148845"/>
                  </a:lnTo>
                  <a:cubicBezTo>
                    <a:pt x="135415" y="148845"/>
                    <a:pt x="128681" y="155507"/>
                    <a:pt x="128681" y="163834"/>
                  </a:cubicBezTo>
                  <a:cubicBezTo>
                    <a:pt x="128681" y="167998"/>
                    <a:pt x="130348" y="171714"/>
                    <a:pt x="133042" y="174404"/>
                  </a:cubicBezTo>
                  <a:cubicBezTo>
                    <a:pt x="135415" y="176774"/>
                    <a:pt x="138621" y="178311"/>
                    <a:pt x="142084" y="178696"/>
                  </a:cubicBezTo>
                  <a:lnTo>
                    <a:pt x="119318" y="225650"/>
                  </a:lnTo>
                  <a:lnTo>
                    <a:pt x="107005" y="225650"/>
                  </a:lnTo>
                  <a:cubicBezTo>
                    <a:pt x="98733" y="225650"/>
                    <a:pt x="92000" y="232312"/>
                    <a:pt x="92000" y="240640"/>
                  </a:cubicBezTo>
                  <a:cubicBezTo>
                    <a:pt x="92000" y="244803"/>
                    <a:pt x="93667" y="248519"/>
                    <a:pt x="96360" y="251209"/>
                  </a:cubicBezTo>
                  <a:cubicBezTo>
                    <a:pt x="98605" y="253451"/>
                    <a:pt x="101555" y="254989"/>
                    <a:pt x="104825" y="255437"/>
                  </a:cubicBezTo>
                  <a:lnTo>
                    <a:pt x="81996" y="302455"/>
                  </a:lnTo>
                  <a:lnTo>
                    <a:pt x="70324" y="302455"/>
                  </a:lnTo>
                  <a:cubicBezTo>
                    <a:pt x="62052" y="302455"/>
                    <a:pt x="55318" y="309117"/>
                    <a:pt x="55318" y="317445"/>
                  </a:cubicBezTo>
                  <a:cubicBezTo>
                    <a:pt x="55318" y="321609"/>
                    <a:pt x="56985" y="325324"/>
                    <a:pt x="59678" y="328014"/>
                  </a:cubicBezTo>
                  <a:cubicBezTo>
                    <a:pt x="61795" y="330128"/>
                    <a:pt x="64552" y="331602"/>
                    <a:pt x="67567" y="332114"/>
                  </a:cubicBezTo>
                  <a:lnTo>
                    <a:pt x="35374" y="398478"/>
                  </a:lnTo>
                  <a:cubicBezTo>
                    <a:pt x="30885" y="407702"/>
                    <a:pt x="19726" y="411546"/>
                    <a:pt x="10492" y="407126"/>
                  </a:cubicBezTo>
                  <a:cubicBezTo>
                    <a:pt x="1257" y="402642"/>
                    <a:pt x="-2590" y="391560"/>
                    <a:pt x="1835" y="382271"/>
                  </a:cubicBezTo>
                  <a:lnTo>
                    <a:pt x="182165" y="10480"/>
                  </a:lnTo>
                  <a:cubicBezTo>
                    <a:pt x="186654" y="1256"/>
                    <a:pt x="197748" y="-2587"/>
                    <a:pt x="207046" y="1833"/>
                  </a:cubicBezTo>
                  <a:cubicBezTo>
                    <a:pt x="213652" y="5035"/>
                    <a:pt x="217564" y="11697"/>
                    <a:pt x="217564" y="1861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4" name="Forma libre 393">
              <a:extLst>
                <a:ext uri="{FF2B5EF4-FFF2-40B4-BE49-F238E27FC236}">
                  <a16:creationId xmlns:a16="http://schemas.microsoft.com/office/drawing/2014/main" id="{01070F69-63D7-4652-D5D9-4D15F362AB2F}"/>
                </a:ext>
              </a:extLst>
            </p:cNvPr>
            <p:cNvSpPr/>
            <p:nvPr/>
          </p:nvSpPr>
          <p:spPr>
            <a:xfrm>
              <a:off x="10120237" y="3297034"/>
              <a:ext cx="197772" cy="407599"/>
            </a:xfrm>
            <a:custGeom>
              <a:avLst/>
              <a:gdLst>
                <a:gd name="connsiteX0" fmla="*/ 0 w 197772"/>
                <a:gd name="connsiteY0" fmla="*/ 0 h 407599"/>
                <a:gd name="connsiteX1" fmla="*/ 197773 w 197772"/>
                <a:gd name="connsiteY1" fmla="*/ 407599 h 40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72" h="407599">
                  <a:moveTo>
                    <a:pt x="0" y="0"/>
                  </a:moveTo>
                  <a:lnTo>
                    <a:pt x="197773" y="407599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5" name="Forma libre 394">
              <a:extLst>
                <a:ext uri="{FF2B5EF4-FFF2-40B4-BE49-F238E27FC236}">
                  <a16:creationId xmlns:a16="http://schemas.microsoft.com/office/drawing/2014/main" id="{F93037D6-F81E-B2A0-C037-E1F776FA446B}"/>
                </a:ext>
              </a:extLst>
            </p:cNvPr>
            <p:cNvSpPr/>
            <p:nvPr/>
          </p:nvSpPr>
          <p:spPr>
            <a:xfrm>
              <a:off x="10030778" y="3511627"/>
              <a:ext cx="93627" cy="193005"/>
            </a:xfrm>
            <a:custGeom>
              <a:avLst/>
              <a:gdLst>
                <a:gd name="connsiteX0" fmla="*/ 0 w 93627"/>
                <a:gd name="connsiteY0" fmla="*/ 0 h 193005"/>
                <a:gd name="connsiteX1" fmla="*/ 93628 w 93627"/>
                <a:gd name="connsiteY1" fmla="*/ 193006 h 19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627" h="193005">
                  <a:moveTo>
                    <a:pt x="0" y="0"/>
                  </a:moveTo>
                  <a:lnTo>
                    <a:pt x="93628" y="193006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6" name="Forma libre 395">
              <a:extLst>
                <a:ext uri="{FF2B5EF4-FFF2-40B4-BE49-F238E27FC236}">
                  <a16:creationId xmlns:a16="http://schemas.microsoft.com/office/drawing/2014/main" id="{E0B3D4D3-D893-9DF9-F6A0-794772E19AAF}"/>
                </a:ext>
              </a:extLst>
            </p:cNvPr>
            <p:cNvSpPr/>
            <p:nvPr/>
          </p:nvSpPr>
          <p:spPr>
            <a:xfrm>
              <a:off x="9856797" y="3364999"/>
              <a:ext cx="180714" cy="29914"/>
            </a:xfrm>
            <a:custGeom>
              <a:avLst/>
              <a:gdLst>
                <a:gd name="connsiteX0" fmla="*/ 180650 w 180714"/>
                <a:gd name="connsiteY0" fmla="*/ 192 h 29914"/>
                <a:gd name="connsiteX1" fmla="*/ 166222 w 180714"/>
                <a:gd name="connsiteY1" fmla="*/ 29915 h 29914"/>
                <a:gd name="connsiteX2" fmla="*/ 14942 w 180714"/>
                <a:gd name="connsiteY2" fmla="*/ 29915 h 29914"/>
                <a:gd name="connsiteX3" fmla="*/ 14044 w 180714"/>
                <a:gd name="connsiteY3" fmla="*/ 29915 h 29914"/>
                <a:gd name="connsiteX4" fmla="*/ 4361 w 180714"/>
                <a:gd name="connsiteY4" fmla="*/ 25559 h 29914"/>
                <a:gd name="connsiteX5" fmla="*/ 0 w 180714"/>
                <a:gd name="connsiteY5" fmla="*/ 14990 h 29914"/>
                <a:gd name="connsiteX6" fmla="*/ 15006 w 180714"/>
                <a:gd name="connsiteY6" fmla="*/ 0 h 29914"/>
                <a:gd name="connsiteX7" fmla="*/ 178278 w 180714"/>
                <a:gd name="connsiteY7" fmla="*/ 0 h 29914"/>
                <a:gd name="connsiteX8" fmla="*/ 180715 w 180714"/>
                <a:gd name="connsiteY8" fmla="*/ 192 h 2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714" h="29914">
                  <a:moveTo>
                    <a:pt x="180650" y="192"/>
                  </a:moveTo>
                  <a:lnTo>
                    <a:pt x="166222" y="29915"/>
                  </a:lnTo>
                  <a:lnTo>
                    <a:pt x="14942" y="29915"/>
                  </a:lnTo>
                  <a:cubicBezTo>
                    <a:pt x="14942" y="29915"/>
                    <a:pt x="14365" y="29915"/>
                    <a:pt x="14044" y="29915"/>
                  </a:cubicBezTo>
                  <a:cubicBezTo>
                    <a:pt x="10260" y="29723"/>
                    <a:pt x="6862" y="28057"/>
                    <a:pt x="4361" y="25559"/>
                  </a:cubicBezTo>
                  <a:cubicBezTo>
                    <a:pt x="1667" y="22869"/>
                    <a:pt x="0" y="19089"/>
                    <a:pt x="0" y="14990"/>
                  </a:cubicBezTo>
                  <a:cubicBezTo>
                    <a:pt x="0" y="6726"/>
                    <a:pt x="6733" y="0"/>
                    <a:pt x="15006" y="0"/>
                  </a:cubicBezTo>
                  <a:lnTo>
                    <a:pt x="178278" y="0"/>
                  </a:lnTo>
                  <a:cubicBezTo>
                    <a:pt x="179111" y="0"/>
                    <a:pt x="179945" y="0"/>
                    <a:pt x="180715" y="19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7" name="Forma libre 396">
              <a:extLst>
                <a:ext uri="{FF2B5EF4-FFF2-40B4-BE49-F238E27FC236}">
                  <a16:creationId xmlns:a16="http://schemas.microsoft.com/office/drawing/2014/main" id="{E47F7029-12D3-494E-3D56-9D3EC8916CAA}"/>
                </a:ext>
              </a:extLst>
            </p:cNvPr>
            <p:cNvSpPr/>
            <p:nvPr/>
          </p:nvSpPr>
          <p:spPr>
            <a:xfrm>
              <a:off x="9820243" y="3441740"/>
              <a:ext cx="180073" cy="29914"/>
            </a:xfrm>
            <a:custGeom>
              <a:avLst/>
              <a:gdLst>
                <a:gd name="connsiteX0" fmla="*/ 180009 w 180073"/>
                <a:gd name="connsiteY0" fmla="*/ 128 h 29914"/>
                <a:gd name="connsiteX1" fmla="*/ 165580 w 180073"/>
                <a:gd name="connsiteY1" fmla="*/ 29915 h 29914"/>
                <a:gd name="connsiteX2" fmla="*/ 14942 w 180073"/>
                <a:gd name="connsiteY2" fmla="*/ 29915 h 29914"/>
                <a:gd name="connsiteX3" fmla="*/ 13403 w 180073"/>
                <a:gd name="connsiteY3" fmla="*/ 29851 h 29914"/>
                <a:gd name="connsiteX4" fmla="*/ 4361 w 180073"/>
                <a:gd name="connsiteY4" fmla="*/ 25559 h 29914"/>
                <a:gd name="connsiteX5" fmla="*/ 0 w 180073"/>
                <a:gd name="connsiteY5" fmla="*/ 14990 h 29914"/>
                <a:gd name="connsiteX6" fmla="*/ 15006 w 180073"/>
                <a:gd name="connsiteY6" fmla="*/ 0 h 29914"/>
                <a:gd name="connsiteX7" fmla="*/ 178278 w 180073"/>
                <a:gd name="connsiteY7" fmla="*/ 0 h 29914"/>
                <a:gd name="connsiteX8" fmla="*/ 180073 w 180073"/>
                <a:gd name="connsiteY8" fmla="*/ 128 h 2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73" h="29914">
                  <a:moveTo>
                    <a:pt x="180009" y="128"/>
                  </a:moveTo>
                  <a:lnTo>
                    <a:pt x="165580" y="29915"/>
                  </a:lnTo>
                  <a:lnTo>
                    <a:pt x="14942" y="29915"/>
                  </a:lnTo>
                  <a:cubicBezTo>
                    <a:pt x="14429" y="29915"/>
                    <a:pt x="13916" y="29915"/>
                    <a:pt x="13403" y="29851"/>
                  </a:cubicBezTo>
                  <a:cubicBezTo>
                    <a:pt x="9876" y="29467"/>
                    <a:pt x="6733" y="27929"/>
                    <a:pt x="4361" y="25559"/>
                  </a:cubicBezTo>
                  <a:cubicBezTo>
                    <a:pt x="1667" y="22869"/>
                    <a:pt x="0" y="19089"/>
                    <a:pt x="0" y="14990"/>
                  </a:cubicBezTo>
                  <a:cubicBezTo>
                    <a:pt x="0" y="6726"/>
                    <a:pt x="6733" y="0"/>
                    <a:pt x="15006" y="0"/>
                  </a:cubicBezTo>
                  <a:lnTo>
                    <a:pt x="178278" y="0"/>
                  </a:lnTo>
                  <a:cubicBezTo>
                    <a:pt x="178919" y="0"/>
                    <a:pt x="179496" y="0"/>
                    <a:pt x="180073" y="12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8" name="Forma libre 397">
              <a:extLst>
                <a:ext uri="{FF2B5EF4-FFF2-40B4-BE49-F238E27FC236}">
                  <a16:creationId xmlns:a16="http://schemas.microsoft.com/office/drawing/2014/main" id="{E5A26294-432D-446F-405D-EBCF35833895}"/>
                </a:ext>
              </a:extLst>
            </p:cNvPr>
            <p:cNvSpPr/>
            <p:nvPr/>
          </p:nvSpPr>
          <p:spPr>
            <a:xfrm>
              <a:off x="9783625" y="3518481"/>
              <a:ext cx="179496" cy="29979"/>
            </a:xfrm>
            <a:custGeom>
              <a:avLst/>
              <a:gdLst>
                <a:gd name="connsiteX0" fmla="*/ 179432 w 179496"/>
                <a:gd name="connsiteY0" fmla="*/ 128 h 29979"/>
                <a:gd name="connsiteX1" fmla="*/ 164939 w 179496"/>
                <a:gd name="connsiteY1" fmla="*/ 29979 h 29979"/>
                <a:gd name="connsiteX2" fmla="*/ 14942 w 179496"/>
                <a:gd name="connsiteY2" fmla="*/ 29979 h 29979"/>
                <a:gd name="connsiteX3" fmla="*/ 12826 w 179496"/>
                <a:gd name="connsiteY3" fmla="*/ 29787 h 29979"/>
                <a:gd name="connsiteX4" fmla="*/ 4361 w 179496"/>
                <a:gd name="connsiteY4" fmla="*/ 25559 h 29979"/>
                <a:gd name="connsiteX5" fmla="*/ 0 w 179496"/>
                <a:gd name="connsiteY5" fmla="*/ 14990 h 29979"/>
                <a:gd name="connsiteX6" fmla="*/ 15006 w 179496"/>
                <a:gd name="connsiteY6" fmla="*/ 0 h 29979"/>
                <a:gd name="connsiteX7" fmla="*/ 178278 w 179496"/>
                <a:gd name="connsiteY7" fmla="*/ 0 h 29979"/>
                <a:gd name="connsiteX8" fmla="*/ 179497 w 179496"/>
                <a:gd name="connsiteY8" fmla="*/ 0 h 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496" h="29979">
                  <a:moveTo>
                    <a:pt x="179432" y="128"/>
                  </a:moveTo>
                  <a:lnTo>
                    <a:pt x="164939" y="29979"/>
                  </a:lnTo>
                  <a:lnTo>
                    <a:pt x="14942" y="29979"/>
                  </a:lnTo>
                  <a:cubicBezTo>
                    <a:pt x="14237" y="29979"/>
                    <a:pt x="13531" y="29979"/>
                    <a:pt x="12826" y="29787"/>
                  </a:cubicBezTo>
                  <a:cubicBezTo>
                    <a:pt x="9556" y="29338"/>
                    <a:pt x="6605" y="27801"/>
                    <a:pt x="4361" y="25559"/>
                  </a:cubicBezTo>
                  <a:cubicBezTo>
                    <a:pt x="1667" y="22869"/>
                    <a:pt x="0" y="19089"/>
                    <a:pt x="0" y="14990"/>
                  </a:cubicBezTo>
                  <a:cubicBezTo>
                    <a:pt x="0" y="6726"/>
                    <a:pt x="6734" y="0"/>
                    <a:pt x="15006" y="0"/>
                  </a:cubicBezTo>
                  <a:lnTo>
                    <a:pt x="178278" y="0"/>
                  </a:lnTo>
                  <a:cubicBezTo>
                    <a:pt x="178663" y="0"/>
                    <a:pt x="179111" y="0"/>
                    <a:pt x="179497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99" name="Forma libre 398">
              <a:extLst>
                <a:ext uri="{FF2B5EF4-FFF2-40B4-BE49-F238E27FC236}">
                  <a16:creationId xmlns:a16="http://schemas.microsoft.com/office/drawing/2014/main" id="{B3E1DE46-737A-34AD-879D-B5E7E97FBD70}"/>
                </a:ext>
              </a:extLst>
            </p:cNvPr>
            <p:cNvSpPr/>
            <p:nvPr/>
          </p:nvSpPr>
          <p:spPr>
            <a:xfrm>
              <a:off x="9885267" y="3292959"/>
              <a:ext cx="217719" cy="408894"/>
            </a:xfrm>
            <a:custGeom>
              <a:avLst/>
              <a:gdLst>
                <a:gd name="connsiteX0" fmla="*/ 217591 w 217719"/>
                <a:gd name="connsiteY0" fmla="*/ 18552 h 408894"/>
                <a:gd name="connsiteX1" fmla="*/ 215732 w 217719"/>
                <a:gd name="connsiteY1" fmla="*/ 26623 h 408894"/>
                <a:gd name="connsiteX2" fmla="*/ 35402 w 217719"/>
                <a:gd name="connsiteY2" fmla="*/ 398414 h 408894"/>
                <a:gd name="connsiteX3" fmla="*/ 10520 w 217719"/>
                <a:gd name="connsiteY3" fmla="*/ 407062 h 408894"/>
                <a:gd name="connsiteX4" fmla="*/ 1863 w 217719"/>
                <a:gd name="connsiteY4" fmla="*/ 382207 h 408894"/>
                <a:gd name="connsiteX5" fmla="*/ 26103 w 217719"/>
                <a:gd name="connsiteY5" fmla="*/ 332306 h 408894"/>
                <a:gd name="connsiteX6" fmla="*/ 40596 w 217719"/>
                <a:gd name="connsiteY6" fmla="*/ 302391 h 408894"/>
                <a:gd name="connsiteX7" fmla="*/ 63362 w 217719"/>
                <a:gd name="connsiteY7" fmla="*/ 255501 h 408894"/>
                <a:gd name="connsiteX8" fmla="*/ 77855 w 217719"/>
                <a:gd name="connsiteY8" fmla="*/ 225650 h 408894"/>
                <a:gd name="connsiteX9" fmla="*/ 100621 w 217719"/>
                <a:gd name="connsiteY9" fmla="*/ 178760 h 408894"/>
                <a:gd name="connsiteX10" fmla="*/ 115049 w 217719"/>
                <a:gd name="connsiteY10" fmla="*/ 148973 h 408894"/>
                <a:gd name="connsiteX11" fmla="*/ 137880 w 217719"/>
                <a:gd name="connsiteY11" fmla="*/ 102019 h 408894"/>
                <a:gd name="connsiteX12" fmla="*/ 152309 w 217719"/>
                <a:gd name="connsiteY12" fmla="*/ 72296 h 408894"/>
                <a:gd name="connsiteX13" fmla="*/ 182320 w 217719"/>
                <a:gd name="connsiteY13" fmla="*/ 10480 h 408894"/>
                <a:gd name="connsiteX14" fmla="*/ 207202 w 217719"/>
                <a:gd name="connsiteY14" fmla="*/ 1833 h 408894"/>
                <a:gd name="connsiteX15" fmla="*/ 217720 w 217719"/>
                <a:gd name="connsiteY15" fmla="*/ 18616 h 40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7719" h="408894">
                  <a:moveTo>
                    <a:pt x="217591" y="18552"/>
                  </a:moveTo>
                  <a:cubicBezTo>
                    <a:pt x="217591" y="21242"/>
                    <a:pt x="217014" y="23996"/>
                    <a:pt x="215732" y="26623"/>
                  </a:cubicBezTo>
                  <a:lnTo>
                    <a:pt x="35402" y="398414"/>
                  </a:lnTo>
                  <a:cubicBezTo>
                    <a:pt x="30913" y="407638"/>
                    <a:pt x="19818" y="411481"/>
                    <a:pt x="10520" y="407062"/>
                  </a:cubicBezTo>
                  <a:cubicBezTo>
                    <a:pt x="1286" y="402577"/>
                    <a:pt x="-2627" y="391495"/>
                    <a:pt x="1863" y="382207"/>
                  </a:cubicBezTo>
                  <a:lnTo>
                    <a:pt x="26103" y="332306"/>
                  </a:lnTo>
                  <a:lnTo>
                    <a:pt x="40596" y="302391"/>
                  </a:lnTo>
                  <a:lnTo>
                    <a:pt x="63362" y="255501"/>
                  </a:lnTo>
                  <a:lnTo>
                    <a:pt x="77855" y="225650"/>
                  </a:lnTo>
                  <a:lnTo>
                    <a:pt x="100621" y="178760"/>
                  </a:lnTo>
                  <a:lnTo>
                    <a:pt x="115049" y="148973"/>
                  </a:lnTo>
                  <a:lnTo>
                    <a:pt x="137880" y="102019"/>
                  </a:lnTo>
                  <a:lnTo>
                    <a:pt x="152309" y="72296"/>
                  </a:lnTo>
                  <a:lnTo>
                    <a:pt x="182320" y="10480"/>
                  </a:lnTo>
                  <a:cubicBezTo>
                    <a:pt x="186810" y="1256"/>
                    <a:pt x="197904" y="-2587"/>
                    <a:pt x="207202" y="1833"/>
                  </a:cubicBezTo>
                  <a:cubicBezTo>
                    <a:pt x="213808" y="5035"/>
                    <a:pt x="217720" y="11697"/>
                    <a:pt x="217720" y="1861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0" name="Forma libre 399">
              <a:extLst>
                <a:ext uri="{FF2B5EF4-FFF2-40B4-BE49-F238E27FC236}">
                  <a16:creationId xmlns:a16="http://schemas.microsoft.com/office/drawing/2014/main" id="{33B01477-019E-8EF4-9D05-6A0B81362257}"/>
                </a:ext>
              </a:extLst>
            </p:cNvPr>
            <p:cNvSpPr/>
            <p:nvPr/>
          </p:nvSpPr>
          <p:spPr>
            <a:xfrm>
              <a:off x="9747008" y="3595415"/>
              <a:ext cx="178854" cy="29914"/>
            </a:xfrm>
            <a:custGeom>
              <a:avLst/>
              <a:gdLst>
                <a:gd name="connsiteX0" fmla="*/ 178790 w 178854"/>
                <a:gd name="connsiteY0" fmla="*/ 0 h 29914"/>
                <a:gd name="connsiteX1" fmla="*/ 164298 w 178854"/>
                <a:gd name="connsiteY1" fmla="*/ 29915 h 29914"/>
                <a:gd name="connsiteX2" fmla="*/ 14942 w 178854"/>
                <a:gd name="connsiteY2" fmla="*/ 29915 h 29914"/>
                <a:gd name="connsiteX3" fmla="*/ 12248 w 178854"/>
                <a:gd name="connsiteY3" fmla="*/ 29659 h 29914"/>
                <a:gd name="connsiteX4" fmla="*/ 4361 w 178854"/>
                <a:gd name="connsiteY4" fmla="*/ 25559 h 29914"/>
                <a:gd name="connsiteX5" fmla="*/ 0 w 178854"/>
                <a:gd name="connsiteY5" fmla="*/ 14989 h 29914"/>
                <a:gd name="connsiteX6" fmla="*/ 15006 w 178854"/>
                <a:gd name="connsiteY6" fmla="*/ 0 h 29914"/>
                <a:gd name="connsiteX7" fmla="*/ 178278 w 178854"/>
                <a:gd name="connsiteY7" fmla="*/ 0 h 29914"/>
                <a:gd name="connsiteX8" fmla="*/ 178855 w 178854"/>
                <a:gd name="connsiteY8" fmla="*/ 0 h 2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8854" h="29914">
                  <a:moveTo>
                    <a:pt x="178790" y="0"/>
                  </a:moveTo>
                  <a:lnTo>
                    <a:pt x="164298" y="29915"/>
                  </a:lnTo>
                  <a:lnTo>
                    <a:pt x="14942" y="29915"/>
                  </a:lnTo>
                  <a:cubicBezTo>
                    <a:pt x="14044" y="29915"/>
                    <a:pt x="13082" y="29851"/>
                    <a:pt x="12248" y="29659"/>
                  </a:cubicBezTo>
                  <a:cubicBezTo>
                    <a:pt x="9235" y="29146"/>
                    <a:pt x="6477" y="27673"/>
                    <a:pt x="4361" y="25559"/>
                  </a:cubicBezTo>
                  <a:cubicBezTo>
                    <a:pt x="1667" y="22869"/>
                    <a:pt x="0" y="19089"/>
                    <a:pt x="0" y="14989"/>
                  </a:cubicBezTo>
                  <a:cubicBezTo>
                    <a:pt x="0" y="6726"/>
                    <a:pt x="6733" y="0"/>
                    <a:pt x="15006" y="0"/>
                  </a:cubicBezTo>
                  <a:lnTo>
                    <a:pt x="178278" y="0"/>
                  </a:lnTo>
                  <a:cubicBezTo>
                    <a:pt x="178278" y="0"/>
                    <a:pt x="178662" y="0"/>
                    <a:pt x="17885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1" name="Gráfico 165">
            <a:extLst>
              <a:ext uri="{FF2B5EF4-FFF2-40B4-BE49-F238E27FC236}">
                <a16:creationId xmlns:a16="http://schemas.microsoft.com/office/drawing/2014/main" id="{75710228-BAD5-9A3F-F7B4-D733CF092146}"/>
              </a:ext>
            </a:extLst>
          </p:cNvPr>
          <p:cNvGrpSpPr/>
          <p:nvPr/>
        </p:nvGrpSpPr>
        <p:grpSpPr>
          <a:xfrm>
            <a:off x="15823394" y="7571093"/>
            <a:ext cx="857727" cy="1194600"/>
            <a:chOff x="9788884" y="5598819"/>
            <a:chExt cx="447426" cy="623153"/>
          </a:xfrm>
          <a:noFill/>
        </p:grpSpPr>
        <p:sp>
          <p:nvSpPr>
            <p:cNvPr id="402" name="Forma libre 401">
              <a:extLst>
                <a:ext uri="{FF2B5EF4-FFF2-40B4-BE49-F238E27FC236}">
                  <a16:creationId xmlns:a16="http://schemas.microsoft.com/office/drawing/2014/main" id="{8124316E-5C5C-6EEC-EFE8-FD002E9418BF}"/>
                </a:ext>
              </a:extLst>
            </p:cNvPr>
            <p:cNvSpPr/>
            <p:nvPr/>
          </p:nvSpPr>
          <p:spPr>
            <a:xfrm>
              <a:off x="9788884" y="6115124"/>
              <a:ext cx="447426" cy="106848"/>
            </a:xfrm>
            <a:custGeom>
              <a:avLst/>
              <a:gdLst>
                <a:gd name="connsiteX0" fmla="*/ 447426 w 447426"/>
                <a:gd name="connsiteY0" fmla="*/ 53488 h 106848"/>
                <a:gd name="connsiteX1" fmla="*/ 431778 w 447426"/>
                <a:gd name="connsiteY1" fmla="*/ 91218 h 106848"/>
                <a:gd name="connsiteX2" fmla="*/ 393943 w 447426"/>
                <a:gd name="connsiteY2" fmla="*/ 106848 h 106848"/>
                <a:gd name="connsiteX3" fmla="*/ 53484 w 447426"/>
                <a:gd name="connsiteY3" fmla="*/ 106848 h 106848"/>
                <a:gd name="connsiteX4" fmla="*/ 0 w 447426"/>
                <a:gd name="connsiteY4" fmla="*/ 53424 h 106848"/>
                <a:gd name="connsiteX5" fmla="*/ 15647 w 447426"/>
                <a:gd name="connsiteY5" fmla="*/ 15630 h 106848"/>
                <a:gd name="connsiteX6" fmla="*/ 53484 w 447426"/>
                <a:gd name="connsiteY6" fmla="*/ 0 h 106848"/>
                <a:gd name="connsiteX7" fmla="*/ 393943 w 447426"/>
                <a:gd name="connsiteY7" fmla="*/ 0 h 106848"/>
                <a:gd name="connsiteX8" fmla="*/ 447426 w 447426"/>
                <a:gd name="connsiteY8" fmla="*/ 53424 h 10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7426" h="106848">
                  <a:moveTo>
                    <a:pt x="447426" y="53488"/>
                  </a:moveTo>
                  <a:cubicBezTo>
                    <a:pt x="447426" y="68285"/>
                    <a:pt x="441398" y="81609"/>
                    <a:pt x="431778" y="91218"/>
                  </a:cubicBezTo>
                  <a:cubicBezTo>
                    <a:pt x="422096" y="100891"/>
                    <a:pt x="408692" y="106848"/>
                    <a:pt x="393943" y="106848"/>
                  </a:cubicBezTo>
                  <a:lnTo>
                    <a:pt x="53484" y="106848"/>
                  </a:lnTo>
                  <a:cubicBezTo>
                    <a:pt x="23920" y="106848"/>
                    <a:pt x="0" y="82955"/>
                    <a:pt x="0" y="53424"/>
                  </a:cubicBezTo>
                  <a:cubicBezTo>
                    <a:pt x="0" y="38627"/>
                    <a:pt x="6028" y="25303"/>
                    <a:pt x="15647" y="15630"/>
                  </a:cubicBezTo>
                  <a:cubicBezTo>
                    <a:pt x="25331" y="5957"/>
                    <a:pt x="38734" y="0"/>
                    <a:pt x="53484" y="0"/>
                  </a:cubicBezTo>
                  <a:lnTo>
                    <a:pt x="393943" y="0"/>
                  </a:lnTo>
                  <a:cubicBezTo>
                    <a:pt x="423506" y="0"/>
                    <a:pt x="447426" y="23893"/>
                    <a:pt x="447426" y="5342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3" name="Forma libre 402">
              <a:extLst>
                <a:ext uri="{FF2B5EF4-FFF2-40B4-BE49-F238E27FC236}">
                  <a16:creationId xmlns:a16="http://schemas.microsoft.com/office/drawing/2014/main" id="{B068AA35-DAF5-DE6D-161D-05D40C2A8E09}"/>
                </a:ext>
              </a:extLst>
            </p:cNvPr>
            <p:cNvSpPr/>
            <p:nvPr/>
          </p:nvSpPr>
          <p:spPr>
            <a:xfrm>
              <a:off x="9887065" y="5915008"/>
              <a:ext cx="251000" cy="200180"/>
            </a:xfrm>
            <a:custGeom>
              <a:avLst/>
              <a:gdLst>
                <a:gd name="connsiteX0" fmla="*/ 251000 w 251000"/>
                <a:gd name="connsiteY0" fmla="*/ 32541 h 200180"/>
                <a:gd name="connsiteX1" fmla="*/ 251000 w 251000"/>
                <a:gd name="connsiteY1" fmla="*/ 200180 h 200180"/>
                <a:gd name="connsiteX2" fmla="*/ 0 w 251000"/>
                <a:gd name="connsiteY2" fmla="*/ 200180 h 200180"/>
                <a:gd name="connsiteX3" fmla="*/ 0 w 251000"/>
                <a:gd name="connsiteY3" fmla="*/ 32541 h 200180"/>
                <a:gd name="connsiteX4" fmla="*/ 32577 w 251000"/>
                <a:gd name="connsiteY4" fmla="*/ 0 h 200180"/>
                <a:gd name="connsiteX5" fmla="*/ 218358 w 251000"/>
                <a:gd name="connsiteY5" fmla="*/ 0 h 200180"/>
                <a:gd name="connsiteX6" fmla="*/ 250936 w 251000"/>
                <a:gd name="connsiteY6" fmla="*/ 32541 h 20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000" h="200180">
                  <a:moveTo>
                    <a:pt x="251000" y="32541"/>
                  </a:moveTo>
                  <a:lnTo>
                    <a:pt x="251000" y="200180"/>
                  </a:lnTo>
                  <a:lnTo>
                    <a:pt x="0" y="200180"/>
                  </a:lnTo>
                  <a:lnTo>
                    <a:pt x="0" y="32541"/>
                  </a:lnTo>
                  <a:cubicBezTo>
                    <a:pt x="0" y="14541"/>
                    <a:pt x="14557" y="0"/>
                    <a:pt x="32577" y="0"/>
                  </a:cubicBezTo>
                  <a:lnTo>
                    <a:pt x="218358" y="0"/>
                  </a:lnTo>
                  <a:cubicBezTo>
                    <a:pt x="236379" y="0"/>
                    <a:pt x="250936" y="14605"/>
                    <a:pt x="250936" y="3254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4" name="Forma libre 403">
              <a:extLst>
                <a:ext uri="{FF2B5EF4-FFF2-40B4-BE49-F238E27FC236}">
                  <a16:creationId xmlns:a16="http://schemas.microsoft.com/office/drawing/2014/main" id="{5633EF4D-62FB-E2F3-3783-E4EC3F5B0590}"/>
                </a:ext>
              </a:extLst>
            </p:cNvPr>
            <p:cNvSpPr/>
            <p:nvPr/>
          </p:nvSpPr>
          <p:spPr>
            <a:xfrm>
              <a:off x="9931955" y="5648143"/>
              <a:ext cx="161283" cy="266864"/>
            </a:xfrm>
            <a:custGeom>
              <a:avLst/>
              <a:gdLst>
                <a:gd name="connsiteX0" fmla="*/ 0 w 161283"/>
                <a:gd name="connsiteY0" fmla="*/ 0 h 266864"/>
                <a:gd name="connsiteX1" fmla="*/ 161284 w 161283"/>
                <a:gd name="connsiteY1" fmla="*/ 0 h 266864"/>
                <a:gd name="connsiteX2" fmla="*/ 161284 w 161283"/>
                <a:gd name="connsiteY2" fmla="*/ 266864 h 266864"/>
                <a:gd name="connsiteX3" fmla="*/ 0 w 161283"/>
                <a:gd name="connsiteY3" fmla="*/ 266864 h 26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283" h="266864">
                  <a:moveTo>
                    <a:pt x="0" y="0"/>
                  </a:moveTo>
                  <a:lnTo>
                    <a:pt x="161284" y="0"/>
                  </a:lnTo>
                  <a:lnTo>
                    <a:pt x="161284" y="266864"/>
                  </a:lnTo>
                  <a:lnTo>
                    <a:pt x="0" y="2668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5" name="Forma libre 404">
              <a:extLst>
                <a:ext uri="{FF2B5EF4-FFF2-40B4-BE49-F238E27FC236}">
                  <a16:creationId xmlns:a16="http://schemas.microsoft.com/office/drawing/2014/main" id="{A5025468-01EA-0A54-A6D0-AAF1326431F3}"/>
                </a:ext>
              </a:extLst>
            </p:cNvPr>
            <p:cNvSpPr/>
            <p:nvPr/>
          </p:nvSpPr>
          <p:spPr>
            <a:xfrm>
              <a:off x="9907522" y="5598819"/>
              <a:ext cx="210021" cy="49260"/>
            </a:xfrm>
            <a:custGeom>
              <a:avLst/>
              <a:gdLst>
                <a:gd name="connsiteX0" fmla="*/ 210022 w 210021"/>
                <a:gd name="connsiteY0" fmla="*/ 24662 h 49260"/>
                <a:gd name="connsiteX1" fmla="*/ 202775 w 210021"/>
                <a:gd name="connsiteY1" fmla="*/ 42086 h 49260"/>
                <a:gd name="connsiteX2" fmla="*/ 185653 w 210021"/>
                <a:gd name="connsiteY2" fmla="*/ 49260 h 49260"/>
                <a:gd name="connsiteX3" fmla="*/ 24369 w 210021"/>
                <a:gd name="connsiteY3" fmla="*/ 49260 h 49260"/>
                <a:gd name="connsiteX4" fmla="*/ 0 w 210021"/>
                <a:gd name="connsiteY4" fmla="*/ 24662 h 49260"/>
                <a:gd name="connsiteX5" fmla="*/ 7247 w 210021"/>
                <a:gd name="connsiteY5" fmla="*/ 7239 h 49260"/>
                <a:gd name="connsiteX6" fmla="*/ 24689 w 210021"/>
                <a:gd name="connsiteY6" fmla="*/ 0 h 49260"/>
                <a:gd name="connsiteX7" fmla="*/ 185268 w 210021"/>
                <a:gd name="connsiteY7" fmla="*/ 0 h 49260"/>
                <a:gd name="connsiteX8" fmla="*/ 209957 w 210021"/>
                <a:gd name="connsiteY8" fmla="*/ 24662 h 4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021" h="49260">
                  <a:moveTo>
                    <a:pt x="210022" y="24662"/>
                  </a:moveTo>
                  <a:cubicBezTo>
                    <a:pt x="210022" y="31452"/>
                    <a:pt x="207264" y="37602"/>
                    <a:pt x="202775" y="42086"/>
                  </a:cubicBezTo>
                  <a:cubicBezTo>
                    <a:pt x="198415" y="46442"/>
                    <a:pt x="192386" y="49196"/>
                    <a:pt x="185653" y="49260"/>
                  </a:cubicBezTo>
                  <a:lnTo>
                    <a:pt x="24369" y="49260"/>
                  </a:lnTo>
                  <a:cubicBezTo>
                    <a:pt x="10902" y="49068"/>
                    <a:pt x="0" y="38114"/>
                    <a:pt x="0" y="24662"/>
                  </a:cubicBezTo>
                  <a:cubicBezTo>
                    <a:pt x="0" y="17872"/>
                    <a:pt x="2757" y="11658"/>
                    <a:pt x="7247" y="7239"/>
                  </a:cubicBezTo>
                  <a:cubicBezTo>
                    <a:pt x="11735" y="2754"/>
                    <a:pt x="17892" y="0"/>
                    <a:pt x="24689" y="0"/>
                  </a:cubicBezTo>
                  <a:lnTo>
                    <a:pt x="185268" y="0"/>
                  </a:lnTo>
                  <a:cubicBezTo>
                    <a:pt x="198927" y="0"/>
                    <a:pt x="209957" y="11018"/>
                    <a:pt x="209957" y="2466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6" name="Forma libre 405">
              <a:extLst>
                <a:ext uri="{FF2B5EF4-FFF2-40B4-BE49-F238E27FC236}">
                  <a16:creationId xmlns:a16="http://schemas.microsoft.com/office/drawing/2014/main" id="{464998DA-F2AE-580D-5E88-E819E21C9F56}"/>
                </a:ext>
              </a:extLst>
            </p:cNvPr>
            <p:cNvSpPr/>
            <p:nvPr/>
          </p:nvSpPr>
          <p:spPr>
            <a:xfrm>
              <a:off x="9957735" y="5961065"/>
              <a:ext cx="109724" cy="6405"/>
            </a:xfrm>
            <a:custGeom>
              <a:avLst/>
              <a:gdLst>
                <a:gd name="connsiteX0" fmla="*/ 0 w 109724"/>
                <a:gd name="connsiteY0" fmla="*/ 0 h 6405"/>
                <a:gd name="connsiteX1" fmla="*/ 109725 w 109724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724" h="6405">
                  <a:moveTo>
                    <a:pt x="0" y="0"/>
                  </a:moveTo>
                  <a:lnTo>
                    <a:pt x="109725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7" name="Forma libre 406">
              <a:extLst>
                <a:ext uri="{FF2B5EF4-FFF2-40B4-BE49-F238E27FC236}">
                  <a16:creationId xmlns:a16="http://schemas.microsoft.com/office/drawing/2014/main" id="{72DFB8EB-49D9-031C-3A17-3098024DD4D1}"/>
                </a:ext>
              </a:extLst>
            </p:cNvPr>
            <p:cNvSpPr/>
            <p:nvPr/>
          </p:nvSpPr>
          <p:spPr>
            <a:xfrm>
              <a:off x="9957735" y="6010005"/>
              <a:ext cx="109724" cy="6405"/>
            </a:xfrm>
            <a:custGeom>
              <a:avLst/>
              <a:gdLst>
                <a:gd name="connsiteX0" fmla="*/ 0 w 109724"/>
                <a:gd name="connsiteY0" fmla="*/ 0 h 6405"/>
                <a:gd name="connsiteX1" fmla="*/ 109725 w 109724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724" h="6405">
                  <a:moveTo>
                    <a:pt x="0" y="0"/>
                  </a:moveTo>
                  <a:lnTo>
                    <a:pt x="109725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8" name="Forma libre 407">
              <a:extLst>
                <a:ext uri="{FF2B5EF4-FFF2-40B4-BE49-F238E27FC236}">
                  <a16:creationId xmlns:a16="http://schemas.microsoft.com/office/drawing/2014/main" id="{4A3AB892-83F1-4102-7A43-D920A67CF442}"/>
                </a:ext>
              </a:extLst>
            </p:cNvPr>
            <p:cNvSpPr/>
            <p:nvPr/>
          </p:nvSpPr>
          <p:spPr>
            <a:xfrm>
              <a:off x="9957735" y="6058945"/>
              <a:ext cx="109724" cy="6405"/>
            </a:xfrm>
            <a:custGeom>
              <a:avLst/>
              <a:gdLst>
                <a:gd name="connsiteX0" fmla="*/ 0 w 109724"/>
                <a:gd name="connsiteY0" fmla="*/ 0 h 6405"/>
                <a:gd name="connsiteX1" fmla="*/ 109725 w 109724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724" h="6405">
                  <a:moveTo>
                    <a:pt x="0" y="0"/>
                  </a:moveTo>
                  <a:lnTo>
                    <a:pt x="109725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09" name="Gráfico 165">
            <a:extLst>
              <a:ext uri="{FF2B5EF4-FFF2-40B4-BE49-F238E27FC236}">
                <a16:creationId xmlns:a16="http://schemas.microsoft.com/office/drawing/2014/main" id="{40D64FA7-3852-9010-7D0A-3DC5E8E26B4F}"/>
              </a:ext>
            </a:extLst>
          </p:cNvPr>
          <p:cNvGrpSpPr/>
          <p:nvPr/>
        </p:nvGrpSpPr>
        <p:grpSpPr>
          <a:xfrm>
            <a:off x="15865193" y="9125376"/>
            <a:ext cx="773882" cy="1175198"/>
            <a:chOff x="9810688" y="6409597"/>
            <a:chExt cx="403689" cy="613032"/>
          </a:xfrm>
          <a:noFill/>
        </p:grpSpPr>
        <p:grpSp>
          <p:nvGrpSpPr>
            <p:cNvPr id="410" name="Gráfico 165">
              <a:extLst>
                <a:ext uri="{FF2B5EF4-FFF2-40B4-BE49-F238E27FC236}">
                  <a16:creationId xmlns:a16="http://schemas.microsoft.com/office/drawing/2014/main" id="{62183A77-AFB8-D1DC-2A4B-194E532EA4CF}"/>
                </a:ext>
              </a:extLst>
            </p:cNvPr>
            <p:cNvGrpSpPr/>
            <p:nvPr/>
          </p:nvGrpSpPr>
          <p:grpSpPr>
            <a:xfrm>
              <a:off x="9926761" y="6475961"/>
              <a:ext cx="206368" cy="270580"/>
              <a:chOff x="9926761" y="6475961"/>
              <a:chExt cx="206368" cy="270580"/>
            </a:xfrm>
            <a:noFill/>
          </p:grpSpPr>
          <p:sp>
            <p:nvSpPr>
              <p:cNvPr id="411" name="Forma libre 410">
                <a:extLst>
                  <a:ext uri="{FF2B5EF4-FFF2-40B4-BE49-F238E27FC236}">
                    <a16:creationId xmlns:a16="http://schemas.microsoft.com/office/drawing/2014/main" id="{D99A5708-2BB6-55D0-2CB5-2A3E19F19D30}"/>
                  </a:ext>
                </a:extLst>
              </p:cNvPr>
              <p:cNvSpPr/>
              <p:nvPr/>
            </p:nvSpPr>
            <p:spPr>
              <a:xfrm>
                <a:off x="9926825" y="6475961"/>
                <a:ext cx="159552" cy="159567"/>
              </a:xfrm>
              <a:custGeom>
                <a:avLst/>
                <a:gdLst>
                  <a:gd name="connsiteX0" fmla="*/ 0 w 159552"/>
                  <a:gd name="connsiteY0" fmla="*/ 159568 h 159567"/>
                  <a:gd name="connsiteX1" fmla="*/ 0 w 159552"/>
                  <a:gd name="connsiteY1" fmla="*/ 106656 h 159567"/>
                  <a:gd name="connsiteX2" fmla="*/ 5836 w 159552"/>
                  <a:gd name="connsiteY2" fmla="*/ 92563 h 159567"/>
                  <a:gd name="connsiteX3" fmla="*/ 19944 w 159552"/>
                  <a:gd name="connsiteY3" fmla="*/ 86734 h 159567"/>
                  <a:gd name="connsiteX4" fmla="*/ 39888 w 159552"/>
                  <a:gd name="connsiteY4" fmla="*/ 106656 h 159567"/>
                  <a:gd name="connsiteX5" fmla="*/ 39888 w 159552"/>
                  <a:gd name="connsiteY5" fmla="*/ 68670 h 159567"/>
                  <a:gd name="connsiteX6" fmla="*/ 45724 w 159552"/>
                  <a:gd name="connsiteY6" fmla="*/ 54577 h 159567"/>
                  <a:gd name="connsiteX7" fmla="*/ 59832 w 159552"/>
                  <a:gd name="connsiteY7" fmla="*/ 48748 h 159567"/>
                  <a:gd name="connsiteX8" fmla="*/ 79777 w 159552"/>
                  <a:gd name="connsiteY8" fmla="*/ 68670 h 159567"/>
                  <a:gd name="connsiteX9" fmla="*/ 79777 w 159552"/>
                  <a:gd name="connsiteY9" fmla="*/ 19922 h 159567"/>
                  <a:gd name="connsiteX10" fmla="*/ 85612 w 159552"/>
                  <a:gd name="connsiteY10" fmla="*/ 5829 h 159567"/>
                  <a:gd name="connsiteX11" fmla="*/ 99720 w 159552"/>
                  <a:gd name="connsiteY11" fmla="*/ 0 h 159567"/>
                  <a:gd name="connsiteX12" fmla="*/ 119664 w 159552"/>
                  <a:gd name="connsiteY12" fmla="*/ 19922 h 159567"/>
                  <a:gd name="connsiteX13" fmla="*/ 119664 w 159552"/>
                  <a:gd name="connsiteY13" fmla="*/ 68670 h 159567"/>
                  <a:gd name="connsiteX14" fmla="*/ 125500 w 159552"/>
                  <a:gd name="connsiteY14" fmla="*/ 54577 h 159567"/>
                  <a:gd name="connsiteX15" fmla="*/ 139608 w 159552"/>
                  <a:gd name="connsiteY15" fmla="*/ 48748 h 159567"/>
                  <a:gd name="connsiteX16" fmla="*/ 159552 w 159552"/>
                  <a:gd name="connsiteY16" fmla="*/ 68670 h 159567"/>
                  <a:gd name="connsiteX17" fmla="*/ 159552 w 159552"/>
                  <a:gd name="connsiteY17" fmla="*/ 103197 h 15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9552" h="159567">
                    <a:moveTo>
                      <a:pt x="0" y="159568"/>
                    </a:moveTo>
                    <a:lnTo>
                      <a:pt x="0" y="106656"/>
                    </a:lnTo>
                    <a:cubicBezTo>
                      <a:pt x="0" y="101147"/>
                      <a:pt x="2244" y="96151"/>
                      <a:pt x="5836" y="92563"/>
                    </a:cubicBezTo>
                    <a:cubicBezTo>
                      <a:pt x="9427" y="88976"/>
                      <a:pt x="14429" y="86734"/>
                      <a:pt x="19944" y="86734"/>
                    </a:cubicBezTo>
                    <a:cubicBezTo>
                      <a:pt x="30974" y="86734"/>
                      <a:pt x="39888" y="95702"/>
                      <a:pt x="39888" y="106656"/>
                    </a:cubicBezTo>
                    <a:lnTo>
                      <a:pt x="39888" y="68670"/>
                    </a:lnTo>
                    <a:cubicBezTo>
                      <a:pt x="39888" y="63161"/>
                      <a:pt x="42132" y="58164"/>
                      <a:pt x="45724" y="54577"/>
                    </a:cubicBezTo>
                    <a:cubicBezTo>
                      <a:pt x="49379" y="50990"/>
                      <a:pt x="54381" y="48748"/>
                      <a:pt x="59832" y="48748"/>
                    </a:cubicBezTo>
                    <a:cubicBezTo>
                      <a:pt x="70863" y="48748"/>
                      <a:pt x="79777" y="57652"/>
                      <a:pt x="79777" y="68670"/>
                    </a:cubicBezTo>
                    <a:lnTo>
                      <a:pt x="79777" y="19922"/>
                    </a:lnTo>
                    <a:cubicBezTo>
                      <a:pt x="79777" y="14413"/>
                      <a:pt x="82021" y="9417"/>
                      <a:pt x="85612" y="5829"/>
                    </a:cubicBezTo>
                    <a:cubicBezTo>
                      <a:pt x="89203" y="2242"/>
                      <a:pt x="94205" y="0"/>
                      <a:pt x="99720" y="0"/>
                    </a:cubicBezTo>
                    <a:cubicBezTo>
                      <a:pt x="110750" y="0"/>
                      <a:pt x="119664" y="8904"/>
                      <a:pt x="119664" y="19922"/>
                    </a:cubicBezTo>
                    <a:lnTo>
                      <a:pt x="119664" y="68670"/>
                    </a:lnTo>
                    <a:cubicBezTo>
                      <a:pt x="119664" y="63161"/>
                      <a:pt x="121909" y="58164"/>
                      <a:pt x="125500" y="54577"/>
                    </a:cubicBezTo>
                    <a:cubicBezTo>
                      <a:pt x="129155" y="50990"/>
                      <a:pt x="134093" y="48748"/>
                      <a:pt x="139608" y="48748"/>
                    </a:cubicBezTo>
                    <a:cubicBezTo>
                      <a:pt x="150638" y="48748"/>
                      <a:pt x="159552" y="57652"/>
                      <a:pt x="159552" y="68670"/>
                    </a:cubicBezTo>
                    <a:lnTo>
                      <a:pt x="159552" y="103197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3AE21792-01BA-4374-6D86-BC5CDF691F8A}"/>
                  </a:ext>
                </a:extLst>
              </p:cNvPr>
              <p:cNvSpPr/>
              <p:nvPr/>
            </p:nvSpPr>
            <p:spPr>
              <a:xfrm>
                <a:off x="9926761" y="6596725"/>
                <a:ext cx="206368" cy="149815"/>
              </a:xfrm>
              <a:custGeom>
                <a:avLst/>
                <a:gdLst>
                  <a:gd name="connsiteX0" fmla="*/ 173083 w 206368"/>
                  <a:gd name="connsiteY0" fmla="*/ 60775 h 149815"/>
                  <a:gd name="connsiteX1" fmla="*/ 143969 w 206368"/>
                  <a:gd name="connsiteY1" fmla="*/ 34832 h 149815"/>
                  <a:gd name="connsiteX2" fmla="*/ 142366 w 206368"/>
                  <a:gd name="connsiteY2" fmla="*/ 6646 h 149815"/>
                  <a:gd name="connsiteX3" fmla="*/ 142366 w 206368"/>
                  <a:gd name="connsiteY3" fmla="*/ 6646 h 149815"/>
                  <a:gd name="connsiteX4" fmla="*/ 170582 w 206368"/>
                  <a:gd name="connsiteY4" fmla="*/ 5045 h 149815"/>
                  <a:gd name="connsiteX5" fmla="*/ 199697 w 206368"/>
                  <a:gd name="connsiteY5" fmla="*/ 30988 h 149815"/>
                  <a:gd name="connsiteX6" fmla="*/ 205276 w 206368"/>
                  <a:gd name="connsiteY6" fmla="*/ 52319 h 149815"/>
                  <a:gd name="connsiteX7" fmla="*/ 185781 w 206368"/>
                  <a:gd name="connsiteY7" fmla="*/ 115480 h 149815"/>
                  <a:gd name="connsiteX8" fmla="*/ 139223 w 206368"/>
                  <a:gd name="connsiteY8" fmla="*/ 149815 h 149815"/>
                  <a:gd name="connsiteX9" fmla="*/ 56562 w 206368"/>
                  <a:gd name="connsiteY9" fmla="*/ 149815 h 149815"/>
                  <a:gd name="connsiteX10" fmla="*/ 18790 w 206368"/>
                  <a:gd name="connsiteY10" fmla="*/ 123872 h 149815"/>
                  <a:gd name="connsiteX11" fmla="*/ 0 w 206368"/>
                  <a:gd name="connsiteY11" fmla="*/ 74868 h 1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6368" h="149815">
                    <a:moveTo>
                      <a:pt x="173083" y="60775"/>
                    </a:moveTo>
                    <a:lnTo>
                      <a:pt x="143969" y="34832"/>
                    </a:lnTo>
                    <a:cubicBezTo>
                      <a:pt x="135761" y="27465"/>
                      <a:pt x="135055" y="14910"/>
                      <a:pt x="142366" y="6646"/>
                    </a:cubicBezTo>
                    <a:lnTo>
                      <a:pt x="142366" y="6646"/>
                    </a:lnTo>
                    <a:cubicBezTo>
                      <a:pt x="149740" y="-1553"/>
                      <a:pt x="162310" y="-2258"/>
                      <a:pt x="170582" y="5045"/>
                    </a:cubicBezTo>
                    <a:lnTo>
                      <a:pt x="199697" y="30988"/>
                    </a:lnTo>
                    <a:cubicBezTo>
                      <a:pt x="205853" y="36497"/>
                      <a:pt x="207841" y="44953"/>
                      <a:pt x="205276" y="52319"/>
                    </a:cubicBezTo>
                    <a:lnTo>
                      <a:pt x="185781" y="115480"/>
                    </a:lnTo>
                    <a:cubicBezTo>
                      <a:pt x="179496" y="135914"/>
                      <a:pt x="160579" y="149815"/>
                      <a:pt x="139223" y="149815"/>
                    </a:cubicBezTo>
                    <a:lnTo>
                      <a:pt x="56562" y="149815"/>
                    </a:lnTo>
                    <a:cubicBezTo>
                      <a:pt x="39824" y="149815"/>
                      <a:pt x="24818" y="139502"/>
                      <a:pt x="18790" y="123872"/>
                    </a:cubicBezTo>
                    <a:lnTo>
                      <a:pt x="0" y="74868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3" name="Forma libre 412">
                <a:extLst>
                  <a:ext uri="{FF2B5EF4-FFF2-40B4-BE49-F238E27FC236}">
                    <a16:creationId xmlns:a16="http://schemas.microsoft.com/office/drawing/2014/main" id="{CD1BF9D2-7D3F-78F4-E91D-A5BF194C8F7F}"/>
                  </a:ext>
                </a:extLst>
              </p:cNvPr>
              <p:cNvSpPr/>
              <p:nvPr/>
            </p:nvSpPr>
            <p:spPr>
              <a:xfrm>
                <a:off x="10046617" y="6544567"/>
                <a:ext cx="6412" cy="48683"/>
              </a:xfrm>
              <a:custGeom>
                <a:avLst/>
                <a:gdLst>
                  <a:gd name="connsiteX0" fmla="*/ 0 w 6412"/>
                  <a:gd name="connsiteY0" fmla="*/ 0 h 48683"/>
                  <a:gd name="connsiteX1" fmla="*/ 0 w 6412"/>
                  <a:gd name="connsiteY1" fmla="*/ 48684 h 4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48683">
                    <a:moveTo>
                      <a:pt x="0" y="0"/>
                    </a:moveTo>
                    <a:lnTo>
                      <a:pt x="0" y="48684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4" name="Forma libre 413">
                <a:extLst>
                  <a:ext uri="{FF2B5EF4-FFF2-40B4-BE49-F238E27FC236}">
                    <a16:creationId xmlns:a16="http://schemas.microsoft.com/office/drawing/2014/main" id="{39E13426-B929-4AC4-06B6-68808468FC3E}"/>
                  </a:ext>
                </a:extLst>
              </p:cNvPr>
              <p:cNvSpPr/>
              <p:nvPr/>
            </p:nvSpPr>
            <p:spPr>
              <a:xfrm>
                <a:off x="10006665" y="6544567"/>
                <a:ext cx="6412" cy="48683"/>
              </a:xfrm>
              <a:custGeom>
                <a:avLst/>
                <a:gdLst>
                  <a:gd name="connsiteX0" fmla="*/ 0 w 6412"/>
                  <a:gd name="connsiteY0" fmla="*/ 0 h 48683"/>
                  <a:gd name="connsiteX1" fmla="*/ 0 w 6412"/>
                  <a:gd name="connsiteY1" fmla="*/ 48684 h 4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48683">
                    <a:moveTo>
                      <a:pt x="0" y="0"/>
                    </a:moveTo>
                    <a:lnTo>
                      <a:pt x="0" y="48684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5" name="Forma libre 414">
                <a:extLst>
                  <a:ext uri="{FF2B5EF4-FFF2-40B4-BE49-F238E27FC236}">
                    <a16:creationId xmlns:a16="http://schemas.microsoft.com/office/drawing/2014/main" id="{40A7AD4D-87A6-C532-15C9-45766F78F4AE}"/>
                  </a:ext>
                </a:extLst>
              </p:cNvPr>
              <p:cNvSpPr/>
              <p:nvPr/>
            </p:nvSpPr>
            <p:spPr>
              <a:xfrm>
                <a:off x="9966713" y="6582617"/>
                <a:ext cx="6412" cy="36833"/>
              </a:xfrm>
              <a:custGeom>
                <a:avLst/>
                <a:gdLst>
                  <a:gd name="connsiteX0" fmla="*/ 0 w 6412"/>
                  <a:gd name="connsiteY0" fmla="*/ 0 h 36833"/>
                  <a:gd name="connsiteX1" fmla="*/ 0 w 6412"/>
                  <a:gd name="connsiteY1" fmla="*/ 36833 h 36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36833">
                    <a:moveTo>
                      <a:pt x="0" y="0"/>
                    </a:moveTo>
                    <a:lnTo>
                      <a:pt x="0" y="36833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16" name="Forma libre 415">
              <a:extLst>
                <a:ext uri="{FF2B5EF4-FFF2-40B4-BE49-F238E27FC236}">
                  <a16:creationId xmlns:a16="http://schemas.microsoft.com/office/drawing/2014/main" id="{18B7C08B-6CB6-5A1F-24C7-CD8B4F8CEDB9}"/>
                </a:ext>
              </a:extLst>
            </p:cNvPr>
            <p:cNvSpPr/>
            <p:nvPr/>
          </p:nvSpPr>
          <p:spPr>
            <a:xfrm>
              <a:off x="9810688" y="6409597"/>
              <a:ext cx="403689" cy="403243"/>
            </a:xfrm>
            <a:custGeom>
              <a:avLst/>
              <a:gdLst>
                <a:gd name="connsiteX0" fmla="*/ 403690 w 403689"/>
                <a:gd name="connsiteY0" fmla="*/ 129332 h 403243"/>
                <a:gd name="connsiteX1" fmla="*/ 403690 w 403689"/>
                <a:gd name="connsiteY1" fmla="*/ 273911 h 403243"/>
                <a:gd name="connsiteX2" fmla="*/ 395738 w 403689"/>
                <a:gd name="connsiteY2" fmla="*/ 293064 h 403243"/>
                <a:gd name="connsiteX3" fmla="*/ 293389 w 403689"/>
                <a:gd name="connsiteY3" fmla="*/ 395300 h 403243"/>
                <a:gd name="connsiteX4" fmla="*/ 274214 w 403689"/>
                <a:gd name="connsiteY4" fmla="*/ 403243 h 403243"/>
                <a:gd name="connsiteX5" fmla="*/ 129475 w 403689"/>
                <a:gd name="connsiteY5" fmla="*/ 403243 h 403243"/>
                <a:gd name="connsiteX6" fmla="*/ 110301 w 403689"/>
                <a:gd name="connsiteY6" fmla="*/ 395300 h 403243"/>
                <a:gd name="connsiteX7" fmla="*/ 7952 w 403689"/>
                <a:gd name="connsiteY7" fmla="*/ 293064 h 403243"/>
                <a:gd name="connsiteX8" fmla="*/ 0 w 403689"/>
                <a:gd name="connsiteY8" fmla="*/ 273911 h 403243"/>
                <a:gd name="connsiteX9" fmla="*/ 0 w 403689"/>
                <a:gd name="connsiteY9" fmla="*/ 129332 h 403243"/>
                <a:gd name="connsiteX10" fmla="*/ 7952 w 403689"/>
                <a:gd name="connsiteY10" fmla="*/ 110179 h 403243"/>
                <a:gd name="connsiteX11" fmla="*/ 110301 w 403689"/>
                <a:gd name="connsiteY11" fmla="*/ 7943 h 403243"/>
                <a:gd name="connsiteX12" fmla="*/ 129475 w 403689"/>
                <a:gd name="connsiteY12" fmla="*/ 0 h 403243"/>
                <a:gd name="connsiteX13" fmla="*/ 274214 w 403689"/>
                <a:gd name="connsiteY13" fmla="*/ 0 h 403243"/>
                <a:gd name="connsiteX14" fmla="*/ 293389 w 403689"/>
                <a:gd name="connsiteY14" fmla="*/ 7943 h 403243"/>
                <a:gd name="connsiteX15" fmla="*/ 395738 w 403689"/>
                <a:gd name="connsiteY15" fmla="*/ 110179 h 403243"/>
                <a:gd name="connsiteX16" fmla="*/ 403690 w 403689"/>
                <a:gd name="connsiteY16" fmla="*/ 129332 h 40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3689" h="403243">
                  <a:moveTo>
                    <a:pt x="403690" y="129332"/>
                  </a:moveTo>
                  <a:lnTo>
                    <a:pt x="403690" y="273911"/>
                  </a:lnTo>
                  <a:cubicBezTo>
                    <a:pt x="403690" y="281085"/>
                    <a:pt x="400869" y="287939"/>
                    <a:pt x="395738" y="293064"/>
                  </a:cubicBezTo>
                  <a:lnTo>
                    <a:pt x="293389" y="395300"/>
                  </a:lnTo>
                  <a:cubicBezTo>
                    <a:pt x="288322" y="400361"/>
                    <a:pt x="281461" y="403243"/>
                    <a:pt x="274214" y="403243"/>
                  </a:cubicBezTo>
                  <a:lnTo>
                    <a:pt x="129475" y="403243"/>
                  </a:lnTo>
                  <a:cubicBezTo>
                    <a:pt x="122293" y="403243"/>
                    <a:pt x="115432" y="400361"/>
                    <a:pt x="110301" y="395300"/>
                  </a:cubicBezTo>
                  <a:lnTo>
                    <a:pt x="7952" y="293064"/>
                  </a:lnTo>
                  <a:cubicBezTo>
                    <a:pt x="2886" y="288004"/>
                    <a:pt x="0" y="281149"/>
                    <a:pt x="0" y="273911"/>
                  </a:cubicBezTo>
                  <a:lnTo>
                    <a:pt x="0" y="129332"/>
                  </a:lnTo>
                  <a:cubicBezTo>
                    <a:pt x="0" y="122158"/>
                    <a:pt x="2822" y="115304"/>
                    <a:pt x="7952" y="110179"/>
                  </a:cubicBezTo>
                  <a:lnTo>
                    <a:pt x="110301" y="7943"/>
                  </a:lnTo>
                  <a:cubicBezTo>
                    <a:pt x="115367" y="2883"/>
                    <a:pt x="122229" y="0"/>
                    <a:pt x="129475" y="0"/>
                  </a:cubicBezTo>
                  <a:lnTo>
                    <a:pt x="274214" y="0"/>
                  </a:lnTo>
                  <a:cubicBezTo>
                    <a:pt x="281397" y="0"/>
                    <a:pt x="288258" y="2883"/>
                    <a:pt x="293389" y="7943"/>
                  </a:cubicBezTo>
                  <a:lnTo>
                    <a:pt x="395738" y="110179"/>
                  </a:lnTo>
                  <a:cubicBezTo>
                    <a:pt x="400804" y="115240"/>
                    <a:pt x="403690" y="122158"/>
                    <a:pt x="403690" y="12933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7" name="Forma libre 416">
              <a:extLst>
                <a:ext uri="{FF2B5EF4-FFF2-40B4-BE49-F238E27FC236}">
                  <a16:creationId xmlns:a16="http://schemas.microsoft.com/office/drawing/2014/main" id="{75ACC955-DD07-4935-4602-6E28BB81E96E}"/>
                </a:ext>
              </a:extLst>
            </p:cNvPr>
            <p:cNvSpPr/>
            <p:nvPr/>
          </p:nvSpPr>
          <p:spPr>
            <a:xfrm>
              <a:off x="9978577" y="6812776"/>
              <a:ext cx="68040" cy="209852"/>
            </a:xfrm>
            <a:custGeom>
              <a:avLst/>
              <a:gdLst>
                <a:gd name="connsiteX0" fmla="*/ 0 w 68040"/>
                <a:gd name="connsiteY0" fmla="*/ 0 h 209852"/>
                <a:gd name="connsiteX1" fmla="*/ 68040 w 68040"/>
                <a:gd name="connsiteY1" fmla="*/ 0 h 209852"/>
                <a:gd name="connsiteX2" fmla="*/ 68040 w 68040"/>
                <a:gd name="connsiteY2" fmla="*/ 209853 h 209852"/>
                <a:gd name="connsiteX3" fmla="*/ 0 w 68040"/>
                <a:gd name="connsiteY3" fmla="*/ 209853 h 20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40" h="209852">
                  <a:moveTo>
                    <a:pt x="0" y="0"/>
                  </a:moveTo>
                  <a:lnTo>
                    <a:pt x="68040" y="0"/>
                  </a:lnTo>
                  <a:lnTo>
                    <a:pt x="68040" y="209853"/>
                  </a:lnTo>
                  <a:lnTo>
                    <a:pt x="0" y="20985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18" name="Gráfico 165">
            <a:extLst>
              <a:ext uri="{FF2B5EF4-FFF2-40B4-BE49-F238E27FC236}">
                <a16:creationId xmlns:a16="http://schemas.microsoft.com/office/drawing/2014/main" id="{084B0567-6F9B-099A-E7F6-3B32C6B46329}"/>
              </a:ext>
            </a:extLst>
          </p:cNvPr>
          <p:cNvGrpSpPr/>
          <p:nvPr/>
        </p:nvGrpSpPr>
        <p:grpSpPr>
          <a:xfrm>
            <a:off x="17274659" y="7668474"/>
            <a:ext cx="1005127" cy="1047731"/>
            <a:chOff x="10545924" y="5649617"/>
            <a:chExt cx="524316" cy="546540"/>
          </a:xfrm>
          <a:noFill/>
        </p:grpSpPr>
        <p:sp>
          <p:nvSpPr>
            <p:cNvPr id="419" name="Forma libre 418">
              <a:extLst>
                <a:ext uri="{FF2B5EF4-FFF2-40B4-BE49-F238E27FC236}">
                  <a16:creationId xmlns:a16="http://schemas.microsoft.com/office/drawing/2014/main" id="{B2710F22-7779-01F1-CB5A-216330C0C1F7}"/>
                </a:ext>
              </a:extLst>
            </p:cNvPr>
            <p:cNvSpPr/>
            <p:nvPr/>
          </p:nvSpPr>
          <p:spPr>
            <a:xfrm>
              <a:off x="10570356" y="5649617"/>
              <a:ext cx="251449" cy="546540"/>
            </a:xfrm>
            <a:custGeom>
              <a:avLst/>
              <a:gdLst>
                <a:gd name="connsiteX0" fmla="*/ 251449 w 251449"/>
                <a:gd name="connsiteY0" fmla="*/ 196145 h 546540"/>
                <a:gd name="connsiteX1" fmla="*/ 251449 w 251449"/>
                <a:gd name="connsiteY1" fmla="*/ 486838 h 546540"/>
                <a:gd name="connsiteX2" fmla="*/ 191681 w 251449"/>
                <a:gd name="connsiteY2" fmla="*/ 546540 h 546540"/>
                <a:gd name="connsiteX3" fmla="*/ 18790 w 251449"/>
                <a:gd name="connsiteY3" fmla="*/ 546540 h 546540"/>
                <a:gd name="connsiteX4" fmla="*/ 0 w 251449"/>
                <a:gd name="connsiteY4" fmla="*/ 527771 h 546540"/>
                <a:gd name="connsiteX5" fmla="*/ 0 w 251449"/>
                <a:gd name="connsiteY5" fmla="*/ 477038 h 546540"/>
                <a:gd name="connsiteX6" fmla="*/ 127295 w 251449"/>
                <a:gd name="connsiteY6" fmla="*/ 477038 h 546540"/>
                <a:gd name="connsiteX7" fmla="*/ 141340 w 251449"/>
                <a:gd name="connsiteY7" fmla="*/ 463009 h 546540"/>
                <a:gd name="connsiteX8" fmla="*/ 141340 w 251449"/>
                <a:gd name="connsiteY8" fmla="*/ 432133 h 546540"/>
                <a:gd name="connsiteX9" fmla="*/ 127295 w 251449"/>
                <a:gd name="connsiteY9" fmla="*/ 418104 h 546540"/>
                <a:gd name="connsiteX10" fmla="*/ 0 w 251449"/>
                <a:gd name="connsiteY10" fmla="*/ 418104 h 546540"/>
                <a:gd name="connsiteX11" fmla="*/ 0 w 251449"/>
                <a:gd name="connsiteY11" fmla="*/ 373200 h 546540"/>
                <a:gd name="connsiteX12" fmla="*/ 127295 w 251449"/>
                <a:gd name="connsiteY12" fmla="*/ 373200 h 546540"/>
                <a:gd name="connsiteX13" fmla="*/ 141340 w 251449"/>
                <a:gd name="connsiteY13" fmla="*/ 359172 h 546540"/>
                <a:gd name="connsiteX14" fmla="*/ 141340 w 251449"/>
                <a:gd name="connsiteY14" fmla="*/ 328296 h 546540"/>
                <a:gd name="connsiteX15" fmla="*/ 127295 w 251449"/>
                <a:gd name="connsiteY15" fmla="*/ 314267 h 546540"/>
                <a:gd name="connsiteX16" fmla="*/ 0 w 251449"/>
                <a:gd name="connsiteY16" fmla="*/ 314267 h 546540"/>
                <a:gd name="connsiteX17" fmla="*/ 0 w 251449"/>
                <a:gd name="connsiteY17" fmla="*/ 270964 h 546540"/>
                <a:gd name="connsiteX18" fmla="*/ 12120 w 251449"/>
                <a:gd name="connsiteY18" fmla="*/ 233683 h 546540"/>
                <a:gd name="connsiteX19" fmla="*/ 61243 w 251449"/>
                <a:gd name="connsiteY19" fmla="*/ 166294 h 546540"/>
                <a:gd name="connsiteX20" fmla="*/ 76249 w 251449"/>
                <a:gd name="connsiteY20" fmla="*/ 93973 h 546540"/>
                <a:gd name="connsiteX21" fmla="*/ 59833 w 251449"/>
                <a:gd name="connsiteY21" fmla="*/ 21139 h 546540"/>
                <a:gd name="connsiteX22" fmla="*/ 76762 w 251449"/>
                <a:gd name="connsiteY22" fmla="*/ 0 h 546540"/>
                <a:gd name="connsiteX23" fmla="*/ 133708 w 251449"/>
                <a:gd name="connsiteY23" fmla="*/ 0 h 546540"/>
                <a:gd name="connsiteX24" fmla="*/ 147945 w 251449"/>
                <a:gd name="connsiteY24" fmla="*/ 7431 h 546540"/>
                <a:gd name="connsiteX25" fmla="*/ 227785 w 251449"/>
                <a:gd name="connsiteY25" fmla="*/ 121453 h 546540"/>
                <a:gd name="connsiteX26" fmla="*/ 251321 w 251449"/>
                <a:gd name="connsiteY26" fmla="*/ 196145 h 54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1449" h="546540">
                  <a:moveTo>
                    <a:pt x="251449" y="196145"/>
                  </a:moveTo>
                  <a:lnTo>
                    <a:pt x="251449" y="486838"/>
                  </a:lnTo>
                  <a:cubicBezTo>
                    <a:pt x="251449" y="519764"/>
                    <a:pt x="224707" y="546540"/>
                    <a:pt x="191681" y="546540"/>
                  </a:cubicBezTo>
                  <a:lnTo>
                    <a:pt x="18790" y="546540"/>
                  </a:lnTo>
                  <a:cubicBezTo>
                    <a:pt x="8401" y="546540"/>
                    <a:pt x="0" y="538149"/>
                    <a:pt x="0" y="527771"/>
                  </a:cubicBezTo>
                  <a:lnTo>
                    <a:pt x="0" y="477038"/>
                  </a:lnTo>
                  <a:lnTo>
                    <a:pt x="127295" y="477038"/>
                  </a:lnTo>
                  <a:cubicBezTo>
                    <a:pt x="135055" y="477038"/>
                    <a:pt x="141340" y="470760"/>
                    <a:pt x="141340" y="463009"/>
                  </a:cubicBezTo>
                  <a:lnTo>
                    <a:pt x="141340" y="432133"/>
                  </a:lnTo>
                  <a:cubicBezTo>
                    <a:pt x="141340" y="424382"/>
                    <a:pt x="135055" y="418104"/>
                    <a:pt x="127295" y="418104"/>
                  </a:cubicBezTo>
                  <a:lnTo>
                    <a:pt x="0" y="418104"/>
                  </a:lnTo>
                  <a:lnTo>
                    <a:pt x="0" y="373200"/>
                  </a:lnTo>
                  <a:lnTo>
                    <a:pt x="127295" y="373200"/>
                  </a:lnTo>
                  <a:cubicBezTo>
                    <a:pt x="135055" y="373200"/>
                    <a:pt x="141340" y="366922"/>
                    <a:pt x="141340" y="359172"/>
                  </a:cubicBezTo>
                  <a:lnTo>
                    <a:pt x="141340" y="328296"/>
                  </a:lnTo>
                  <a:cubicBezTo>
                    <a:pt x="141340" y="320545"/>
                    <a:pt x="135055" y="314267"/>
                    <a:pt x="127295" y="314267"/>
                  </a:cubicBezTo>
                  <a:lnTo>
                    <a:pt x="0" y="314267"/>
                  </a:lnTo>
                  <a:lnTo>
                    <a:pt x="0" y="270964"/>
                  </a:lnTo>
                  <a:cubicBezTo>
                    <a:pt x="0" y="257576"/>
                    <a:pt x="4233" y="244508"/>
                    <a:pt x="12120" y="233683"/>
                  </a:cubicBezTo>
                  <a:lnTo>
                    <a:pt x="61243" y="166294"/>
                  </a:lnTo>
                  <a:cubicBezTo>
                    <a:pt x="76442" y="145475"/>
                    <a:pt x="81892" y="119083"/>
                    <a:pt x="76249" y="93973"/>
                  </a:cubicBezTo>
                  <a:lnTo>
                    <a:pt x="59833" y="21139"/>
                  </a:lnTo>
                  <a:cubicBezTo>
                    <a:pt x="57396" y="10313"/>
                    <a:pt x="65668" y="0"/>
                    <a:pt x="76762" y="0"/>
                  </a:cubicBezTo>
                  <a:lnTo>
                    <a:pt x="133708" y="0"/>
                  </a:lnTo>
                  <a:cubicBezTo>
                    <a:pt x="139352" y="0"/>
                    <a:pt x="144675" y="2754"/>
                    <a:pt x="147945" y="7431"/>
                  </a:cubicBezTo>
                  <a:lnTo>
                    <a:pt x="227785" y="121453"/>
                  </a:lnTo>
                  <a:cubicBezTo>
                    <a:pt x="243112" y="143361"/>
                    <a:pt x="251321" y="169433"/>
                    <a:pt x="251321" y="19614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0" name="Forma libre 419">
              <a:extLst>
                <a:ext uri="{FF2B5EF4-FFF2-40B4-BE49-F238E27FC236}">
                  <a16:creationId xmlns:a16="http://schemas.microsoft.com/office/drawing/2014/main" id="{3D76653F-30C0-9EF8-B154-84AC76426CAF}"/>
                </a:ext>
              </a:extLst>
            </p:cNvPr>
            <p:cNvSpPr/>
            <p:nvPr/>
          </p:nvSpPr>
          <p:spPr>
            <a:xfrm>
              <a:off x="10545924" y="6067721"/>
              <a:ext cx="165772" cy="58933"/>
            </a:xfrm>
            <a:custGeom>
              <a:avLst/>
              <a:gdLst>
                <a:gd name="connsiteX0" fmla="*/ 14044 w 165772"/>
                <a:gd name="connsiteY0" fmla="*/ 0 h 58933"/>
                <a:gd name="connsiteX1" fmla="*/ 151728 w 165772"/>
                <a:gd name="connsiteY1" fmla="*/ 0 h 58933"/>
                <a:gd name="connsiteX2" fmla="*/ 165773 w 165772"/>
                <a:gd name="connsiteY2" fmla="*/ 14029 h 58933"/>
                <a:gd name="connsiteX3" fmla="*/ 165773 w 165772"/>
                <a:gd name="connsiteY3" fmla="*/ 44905 h 58933"/>
                <a:gd name="connsiteX4" fmla="*/ 151728 w 165772"/>
                <a:gd name="connsiteY4" fmla="*/ 58933 h 58933"/>
                <a:gd name="connsiteX5" fmla="*/ 14044 w 165772"/>
                <a:gd name="connsiteY5" fmla="*/ 58933 h 58933"/>
                <a:gd name="connsiteX6" fmla="*/ 0 w 165772"/>
                <a:gd name="connsiteY6" fmla="*/ 44905 h 58933"/>
                <a:gd name="connsiteX7" fmla="*/ 0 w 165772"/>
                <a:gd name="connsiteY7" fmla="*/ 14029 h 58933"/>
                <a:gd name="connsiteX8" fmla="*/ 14044 w 165772"/>
                <a:gd name="connsiteY8" fmla="*/ 0 h 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772" h="58933">
                  <a:moveTo>
                    <a:pt x="14044" y="0"/>
                  </a:moveTo>
                  <a:lnTo>
                    <a:pt x="151728" y="0"/>
                  </a:lnTo>
                  <a:cubicBezTo>
                    <a:pt x="159488" y="0"/>
                    <a:pt x="165773" y="6278"/>
                    <a:pt x="165773" y="14029"/>
                  </a:cubicBezTo>
                  <a:lnTo>
                    <a:pt x="165773" y="44905"/>
                  </a:lnTo>
                  <a:cubicBezTo>
                    <a:pt x="165773" y="52655"/>
                    <a:pt x="159488" y="58933"/>
                    <a:pt x="151728" y="58933"/>
                  </a:cubicBezTo>
                  <a:lnTo>
                    <a:pt x="14044" y="58933"/>
                  </a:lnTo>
                  <a:cubicBezTo>
                    <a:pt x="6284" y="58933"/>
                    <a:pt x="0" y="52655"/>
                    <a:pt x="0" y="44905"/>
                  </a:cubicBezTo>
                  <a:lnTo>
                    <a:pt x="0" y="14029"/>
                  </a:lnTo>
                  <a:cubicBezTo>
                    <a:pt x="0" y="6278"/>
                    <a:pt x="6284" y="0"/>
                    <a:pt x="14044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1" name="Forma libre 420">
              <a:extLst>
                <a:ext uri="{FF2B5EF4-FFF2-40B4-BE49-F238E27FC236}">
                  <a16:creationId xmlns:a16="http://schemas.microsoft.com/office/drawing/2014/main" id="{3C32EE83-87AA-4237-E619-59038F60883D}"/>
                </a:ext>
              </a:extLst>
            </p:cNvPr>
            <p:cNvSpPr/>
            <p:nvPr/>
          </p:nvSpPr>
          <p:spPr>
            <a:xfrm>
              <a:off x="10545924" y="5963884"/>
              <a:ext cx="165772" cy="58933"/>
            </a:xfrm>
            <a:custGeom>
              <a:avLst/>
              <a:gdLst>
                <a:gd name="connsiteX0" fmla="*/ 14044 w 165772"/>
                <a:gd name="connsiteY0" fmla="*/ 0 h 58933"/>
                <a:gd name="connsiteX1" fmla="*/ 151728 w 165772"/>
                <a:gd name="connsiteY1" fmla="*/ 0 h 58933"/>
                <a:gd name="connsiteX2" fmla="*/ 165773 w 165772"/>
                <a:gd name="connsiteY2" fmla="*/ 14029 h 58933"/>
                <a:gd name="connsiteX3" fmla="*/ 165773 w 165772"/>
                <a:gd name="connsiteY3" fmla="*/ 44905 h 58933"/>
                <a:gd name="connsiteX4" fmla="*/ 151728 w 165772"/>
                <a:gd name="connsiteY4" fmla="*/ 58933 h 58933"/>
                <a:gd name="connsiteX5" fmla="*/ 14044 w 165772"/>
                <a:gd name="connsiteY5" fmla="*/ 58933 h 58933"/>
                <a:gd name="connsiteX6" fmla="*/ 0 w 165772"/>
                <a:gd name="connsiteY6" fmla="*/ 44905 h 58933"/>
                <a:gd name="connsiteX7" fmla="*/ 0 w 165772"/>
                <a:gd name="connsiteY7" fmla="*/ 14029 h 58933"/>
                <a:gd name="connsiteX8" fmla="*/ 14044 w 165772"/>
                <a:gd name="connsiteY8" fmla="*/ 0 h 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772" h="58933">
                  <a:moveTo>
                    <a:pt x="14044" y="0"/>
                  </a:moveTo>
                  <a:lnTo>
                    <a:pt x="151728" y="0"/>
                  </a:lnTo>
                  <a:cubicBezTo>
                    <a:pt x="159488" y="0"/>
                    <a:pt x="165773" y="6278"/>
                    <a:pt x="165773" y="14029"/>
                  </a:cubicBezTo>
                  <a:lnTo>
                    <a:pt x="165773" y="44905"/>
                  </a:lnTo>
                  <a:cubicBezTo>
                    <a:pt x="165773" y="52655"/>
                    <a:pt x="159488" y="58933"/>
                    <a:pt x="151728" y="58933"/>
                  </a:cubicBezTo>
                  <a:lnTo>
                    <a:pt x="14044" y="58933"/>
                  </a:lnTo>
                  <a:cubicBezTo>
                    <a:pt x="6284" y="58933"/>
                    <a:pt x="0" y="52655"/>
                    <a:pt x="0" y="44905"/>
                  </a:cubicBezTo>
                  <a:lnTo>
                    <a:pt x="0" y="14029"/>
                  </a:lnTo>
                  <a:cubicBezTo>
                    <a:pt x="0" y="6278"/>
                    <a:pt x="6284" y="0"/>
                    <a:pt x="14044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2" name="Forma libre 421">
              <a:extLst>
                <a:ext uri="{FF2B5EF4-FFF2-40B4-BE49-F238E27FC236}">
                  <a16:creationId xmlns:a16="http://schemas.microsoft.com/office/drawing/2014/main" id="{BC1ADDED-D7D0-EC64-FE97-C3CA4377664B}"/>
                </a:ext>
              </a:extLst>
            </p:cNvPr>
            <p:cNvSpPr/>
            <p:nvPr/>
          </p:nvSpPr>
          <p:spPr>
            <a:xfrm>
              <a:off x="10821806" y="5649617"/>
              <a:ext cx="223936" cy="546540"/>
            </a:xfrm>
            <a:custGeom>
              <a:avLst/>
              <a:gdLst>
                <a:gd name="connsiteX0" fmla="*/ 3976 w 223936"/>
                <a:gd name="connsiteY0" fmla="*/ 539430 h 546540"/>
                <a:gd name="connsiteX1" fmla="*/ 32256 w 223936"/>
                <a:gd name="connsiteY1" fmla="*/ 546540 h 546540"/>
                <a:gd name="connsiteX2" fmla="*/ 205148 w 223936"/>
                <a:gd name="connsiteY2" fmla="*/ 546540 h 546540"/>
                <a:gd name="connsiteX3" fmla="*/ 223937 w 223936"/>
                <a:gd name="connsiteY3" fmla="*/ 527771 h 546540"/>
                <a:gd name="connsiteX4" fmla="*/ 223937 w 223936"/>
                <a:gd name="connsiteY4" fmla="*/ 477038 h 546540"/>
                <a:gd name="connsiteX5" fmla="*/ 96642 w 223936"/>
                <a:gd name="connsiteY5" fmla="*/ 477038 h 546540"/>
                <a:gd name="connsiteX6" fmla="*/ 82598 w 223936"/>
                <a:gd name="connsiteY6" fmla="*/ 463009 h 546540"/>
                <a:gd name="connsiteX7" fmla="*/ 82598 w 223936"/>
                <a:gd name="connsiteY7" fmla="*/ 432133 h 546540"/>
                <a:gd name="connsiteX8" fmla="*/ 96642 w 223936"/>
                <a:gd name="connsiteY8" fmla="*/ 418104 h 546540"/>
                <a:gd name="connsiteX9" fmla="*/ 223937 w 223936"/>
                <a:gd name="connsiteY9" fmla="*/ 418104 h 546540"/>
                <a:gd name="connsiteX10" fmla="*/ 223937 w 223936"/>
                <a:gd name="connsiteY10" fmla="*/ 373200 h 546540"/>
                <a:gd name="connsiteX11" fmla="*/ 96642 w 223936"/>
                <a:gd name="connsiteY11" fmla="*/ 373200 h 546540"/>
                <a:gd name="connsiteX12" fmla="*/ 82598 w 223936"/>
                <a:gd name="connsiteY12" fmla="*/ 359172 h 546540"/>
                <a:gd name="connsiteX13" fmla="*/ 82598 w 223936"/>
                <a:gd name="connsiteY13" fmla="*/ 328296 h 546540"/>
                <a:gd name="connsiteX14" fmla="*/ 96642 w 223936"/>
                <a:gd name="connsiteY14" fmla="*/ 314267 h 546540"/>
                <a:gd name="connsiteX15" fmla="*/ 223937 w 223936"/>
                <a:gd name="connsiteY15" fmla="*/ 314267 h 546540"/>
                <a:gd name="connsiteX16" fmla="*/ 223937 w 223936"/>
                <a:gd name="connsiteY16" fmla="*/ 270964 h 546540"/>
                <a:gd name="connsiteX17" fmla="*/ 211817 w 223936"/>
                <a:gd name="connsiteY17" fmla="*/ 233683 h 546540"/>
                <a:gd name="connsiteX18" fmla="*/ 162695 w 223936"/>
                <a:gd name="connsiteY18" fmla="*/ 166294 h 546540"/>
                <a:gd name="connsiteX19" fmla="*/ 147688 w 223936"/>
                <a:gd name="connsiteY19" fmla="*/ 93973 h 546540"/>
                <a:gd name="connsiteX20" fmla="*/ 164105 w 223936"/>
                <a:gd name="connsiteY20" fmla="*/ 21139 h 546540"/>
                <a:gd name="connsiteX21" fmla="*/ 147175 w 223936"/>
                <a:gd name="connsiteY21" fmla="*/ 0 h 546540"/>
                <a:gd name="connsiteX22" fmla="*/ 90229 w 223936"/>
                <a:gd name="connsiteY22" fmla="*/ 0 h 546540"/>
                <a:gd name="connsiteX23" fmla="*/ 75992 w 223936"/>
                <a:gd name="connsiteY23" fmla="*/ 7431 h 546540"/>
                <a:gd name="connsiteX24" fmla="*/ 0 w 223936"/>
                <a:gd name="connsiteY24" fmla="*/ 115944 h 54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3936" h="546540">
                  <a:moveTo>
                    <a:pt x="3976" y="539430"/>
                  </a:moveTo>
                  <a:cubicBezTo>
                    <a:pt x="12376" y="543978"/>
                    <a:pt x="22060" y="546540"/>
                    <a:pt x="32256" y="546540"/>
                  </a:cubicBezTo>
                  <a:lnTo>
                    <a:pt x="205148" y="546540"/>
                  </a:lnTo>
                  <a:cubicBezTo>
                    <a:pt x="215537" y="546540"/>
                    <a:pt x="223937" y="538149"/>
                    <a:pt x="223937" y="527771"/>
                  </a:cubicBezTo>
                  <a:lnTo>
                    <a:pt x="223937" y="477038"/>
                  </a:lnTo>
                  <a:lnTo>
                    <a:pt x="96642" y="477038"/>
                  </a:lnTo>
                  <a:cubicBezTo>
                    <a:pt x="88882" y="477038"/>
                    <a:pt x="82598" y="470760"/>
                    <a:pt x="82598" y="463009"/>
                  </a:cubicBezTo>
                  <a:lnTo>
                    <a:pt x="82598" y="432133"/>
                  </a:lnTo>
                  <a:cubicBezTo>
                    <a:pt x="82598" y="424382"/>
                    <a:pt x="88882" y="418104"/>
                    <a:pt x="96642" y="418104"/>
                  </a:cubicBezTo>
                  <a:lnTo>
                    <a:pt x="223937" y="418104"/>
                  </a:lnTo>
                  <a:lnTo>
                    <a:pt x="223937" y="373200"/>
                  </a:lnTo>
                  <a:lnTo>
                    <a:pt x="96642" y="373200"/>
                  </a:lnTo>
                  <a:cubicBezTo>
                    <a:pt x="88882" y="373200"/>
                    <a:pt x="82598" y="366922"/>
                    <a:pt x="82598" y="359172"/>
                  </a:cubicBezTo>
                  <a:lnTo>
                    <a:pt x="82598" y="328296"/>
                  </a:lnTo>
                  <a:cubicBezTo>
                    <a:pt x="82598" y="320545"/>
                    <a:pt x="88882" y="314267"/>
                    <a:pt x="96642" y="314267"/>
                  </a:cubicBezTo>
                  <a:lnTo>
                    <a:pt x="223937" y="314267"/>
                  </a:lnTo>
                  <a:lnTo>
                    <a:pt x="223937" y="270964"/>
                  </a:lnTo>
                  <a:cubicBezTo>
                    <a:pt x="223937" y="257576"/>
                    <a:pt x="219704" y="244508"/>
                    <a:pt x="211817" y="233683"/>
                  </a:cubicBezTo>
                  <a:lnTo>
                    <a:pt x="162695" y="166294"/>
                  </a:lnTo>
                  <a:cubicBezTo>
                    <a:pt x="147496" y="145475"/>
                    <a:pt x="142044" y="119083"/>
                    <a:pt x="147688" y="93973"/>
                  </a:cubicBezTo>
                  <a:lnTo>
                    <a:pt x="164105" y="21139"/>
                  </a:lnTo>
                  <a:cubicBezTo>
                    <a:pt x="166542" y="10313"/>
                    <a:pt x="158269" y="0"/>
                    <a:pt x="147175" y="0"/>
                  </a:cubicBezTo>
                  <a:lnTo>
                    <a:pt x="90229" y="0"/>
                  </a:lnTo>
                  <a:cubicBezTo>
                    <a:pt x="84585" y="0"/>
                    <a:pt x="79263" y="2754"/>
                    <a:pt x="75992" y="7431"/>
                  </a:cubicBezTo>
                  <a:lnTo>
                    <a:pt x="0" y="115944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3" name="Forma libre 422">
              <a:extLst>
                <a:ext uri="{FF2B5EF4-FFF2-40B4-BE49-F238E27FC236}">
                  <a16:creationId xmlns:a16="http://schemas.microsoft.com/office/drawing/2014/main" id="{BBA0E0FA-199D-BA25-EE3A-DBDACF74F643}"/>
                </a:ext>
              </a:extLst>
            </p:cNvPr>
            <p:cNvSpPr/>
            <p:nvPr/>
          </p:nvSpPr>
          <p:spPr>
            <a:xfrm>
              <a:off x="10904467" y="6067721"/>
              <a:ext cx="165773" cy="58933"/>
            </a:xfrm>
            <a:custGeom>
              <a:avLst/>
              <a:gdLst>
                <a:gd name="connsiteX0" fmla="*/ 14045 w 165773"/>
                <a:gd name="connsiteY0" fmla="*/ 0 h 58933"/>
                <a:gd name="connsiteX1" fmla="*/ 151729 w 165773"/>
                <a:gd name="connsiteY1" fmla="*/ 0 h 58933"/>
                <a:gd name="connsiteX2" fmla="*/ 165773 w 165773"/>
                <a:gd name="connsiteY2" fmla="*/ 14029 h 58933"/>
                <a:gd name="connsiteX3" fmla="*/ 165773 w 165773"/>
                <a:gd name="connsiteY3" fmla="*/ 44905 h 58933"/>
                <a:gd name="connsiteX4" fmla="*/ 151729 w 165773"/>
                <a:gd name="connsiteY4" fmla="*/ 58933 h 58933"/>
                <a:gd name="connsiteX5" fmla="*/ 14045 w 165773"/>
                <a:gd name="connsiteY5" fmla="*/ 58933 h 58933"/>
                <a:gd name="connsiteX6" fmla="*/ 0 w 165773"/>
                <a:gd name="connsiteY6" fmla="*/ 44905 h 58933"/>
                <a:gd name="connsiteX7" fmla="*/ 0 w 165773"/>
                <a:gd name="connsiteY7" fmla="*/ 14029 h 58933"/>
                <a:gd name="connsiteX8" fmla="*/ 14045 w 165773"/>
                <a:gd name="connsiteY8" fmla="*/ 0 h 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773" h="58933">
                  <a:moveTo>
                    <a:pt x="14045" y="0"/>
                  </a:moveTo>
                  <a:lnTo>
                    <a:pt x="151729" y="0"/>
                  </a:lnTo>
                  <a:cubicBezTo>
                    <a:pt x="159488" y="0"/>
                    <a:pt x="165773" y="6278"/>
                    <a:pt x="165773" y="14029"/>
                  </a:cubicBezTo>
                  <a:lnTo>
                    <a:pt x="165773" y="44905"/>
                  </a:lnTo>
                  <a:cubicBezTo>
                    <a:pt x="165773" y="52655"/>
                    <a:pt x="159488" y="58933"/>
                    <a:pt x="151729" y="58933"/>
                  </a:cubicBezTo>
                  <a:lnTo>
                    <a:pt x="14045" y="58933"/>
                  </a:lnTo>
                  <a:cubicBezTo>
                    <a:pt x="6285" y="58933"/>
                    <a:pt x="0" y="52655"/>
                    <a:pt x="0" y="44905"/>
                  </a:cubicBezTo>
                  <a:lnTo>
                    <a:pt x="0" y="14029"/>
                  </a:lnTo>
                  <a:cubicBezTo>
                    <a:pt x="0" y="6278"/>
                    <a:pt x="6285" y="0"/>
                    <a:pt x="1404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4" name="Forma libre 423">
              <a:extLst>
                <a:ext uri="{FF2B5EF4-FFF2-40B4-BE49-F238E27FC236}">
                  <a16:creationId xmlns:a16="http://schemas.microsoft.com/office/drawing/2014/main" id="{54AF3150-FEC2-F6A7-2813-76330C17F1DB}"/>
                </a:ext>
              </a:extLst>
            </p:cNvPr>
            <p:cNvSpPr/>
            <p:nvPr/>
          </p:nvSpPr>
          <p:spPr>
            <a:xfrm>
              <a:off x="10904467" y="5963884"/>
              <a:ext cx="165773" cy="58933"/>
            </a:xfrm>
            <a:custGeom>
              <a:avLst/>
              <a:gdLst>
                <a:gd name="connsiteX0" fmla="*/ 14045 w 165773"/>
                <a:gd name="connsiteY0" fmla="*/ 0 h 58933"/>
                <a:gd name="connsiteX1" fmla="*/ 151729 w 165773"/>
                <a:gd name="connsiteY1" fmla="*/ 0 h 58933"/>
                <a:gd name="connsiteX2" fmla="*/ 165773 w 165773"/>
                <a:gd name="connsiteY2" fmla="*/ 14029 h 58933"/>
                <a:gd name="connsiteX3" fmla="*/ 165773 w 165773"/>
                <a:gd name="connsiteY3" fmla="*/ 44905 h 58933"/>
                <a:gd name="connsiteX4" fmla="*/ 151729 w 165773"/>
                <a:gd name="connsiteY4" fmla="*/ 58933 h 58933"/>
                <a:gd name="connsiteX5" fmla="*/ 14045 w 165773"/>
                <a:gd name="connsiteY5" fmla="*/ 58933 h 58933"/>
                <a:gd name="connsiteX6" fmla="*/ 0 w 165773"/>
                <a:gd name="connsiteY6" fmla="*/ 44905 h 58933"/>
                <a:gd name="connsiteX7" fmla="*/ 0 w 165773"/>
                <a:gd name="connsiteY7" fmla="*/ 14029 h 58933"/>
                <a:gd name="connsiteX8" fmla="*/ 14045 w 165773"/>
                <a:gd name="connsiteY8" fmla="*/ 0 h 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773" h="58933">
                  <a:moveTo>
                    <a:pt x="14045" y="0"/>
                  </a:moveTo>
                  <a:lnTo>
                    <a:pt x="151729" y="0"/>
                  </a:lnTo>
                  <a:cubicBezTo>
                    <a:pt x="159488" y="0"/>
                    <a:pt x="165773" y="6278"/>
                    <a:pt x="165773" y="14029"/>
                  </a:cubicBezTo>
                  <a:lnTo>
                    <a:pt x="165773" y="44905"/>
                  </a:lnTo>
                  <a:cubicBezTo>
                    <a:pt x="165773" y="52655"/>
                    <a:pt x="159488" y="58933"/>
                    <a:pt x="151729" y="58933"/>
                  </a:cubicBezTo>
                  <a:lnTo>
                    <a:pt x="14045" y="58933"/>
                  </a:lnTo>
                  <a:cubicBezTo>
                    <a:pt x="6285" y="58933"/>
                    <a:pt x="0" y="52655"/>
                    <a:pt x="0" y="44905"/>
                  </a:cubicBezTo>
                  <a:lnTo>
                    <a:pt x="0" y="14029"/>
                  </a:lnTo>
                  <a:cubicBezTo>
                    <a:pt x="0" y="6278"/>
                    <a:pt x="6285" y="0"/>
                    <a:pt x="1404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25" name="Gráfico 165">
            <a:extLst>
              <a:ext uri="{FF2B5EF4-FFF2-40B4-BE49-F238E27FC236}">
                <a16:creationId xmlns:a16="http://schemas.microsoft.com/office/drawing/2014/main" id="{83786DD2-2FA6-C080-42DC-507C41B0BC96}"/>
              </a:ext>
            </a:extLst>
          </p:cNvPr>
          <p:cNvGrpSpPr/>
          <p:nvPr/>
        </p:nvGrpSpPr>
        <p:grpSpPr>
          <a:xfrm>
            <a:off x="10562339" y="4667850"/>
            <a:ext cx="1209571" cy="825216"/>
            <a:chOff x="7288891" y="4084367"/>
            <a:chExt cx="630962" cy="430467"/>
          </a:xfrm>
          <a:noFill/>
        </p:grpSpPr>
        <p:grpSp>
          <p:nvGrpSpPr>
            <p:cNvPr id="426" name="Gráfico 165">
              <a:extLst>
                <a:ext uri="{FF2B5EF4-FFF2-40B4-BE49-F238E27FC236}">
                  <a16:creationId xmlns:a16="http://schemas.microsoft.com/office/drawing/2014/main" id="{ED9CF194-E255-4599-02F1-FFE4921D3384}"/>
                </a:ext>
              </a:extLst>
            </p:cNvPr>
            <p:cNvGrpSpPr/>
            <p:nvPr/>
          </p:nvGrpSpPr>
          <p:grpSpPr>
            <a:xfrm>
              <a:off x="7582215" y="4227856"/>
              <a:ext cx="337637" cy="286978"/>
              <a:chOff x="7582215" y="4227856"/>
              <a:chExt cx="337637" cy="286978"/>
            </a:xfrm>
            <a:noFill/>
          </p:grpSpPr>
          <p:sp>
            <p:nvSpPr>
              <p:cNvPr id="427" name="Forma libre 426">
                <a:extLst>
                  <a:ext uri="{FF2B5EF4-FFF2-40B4-BE49-F238E27FC236}">
                    <a16:creationId xmlns:a16="http://schemas.microsoft.com/office/drawing/2014/main" id="{AD6644A6-4441-89B1-3C1F-9E9745C28771}"/>
                  </a:ext>
                </a:extLst>
              </p:cNvPr>
              <p:cNvSpPr/>
              <p:nvPr/>
            </p:nvSpPr>
            <p:spPr>
              <a:xfrm>
                <a:off x="7582215" y="4227856"/>
                <a:ext cx="217524" cy="286978"/>
              </a:xfrm>
              <a:custGeom>
                <a:avLst/>
                <a:gdLst>
                  <a:gd name="connsiteX0" fmla="*/ 217524 w 217524"/>
                  <a:gd name="connsiteY0" fmla="*/ 107809 h 286978"/>
                  <a:gd name="connsiteX1" fmla="*/ 217524 w 217524"/>
                  <a:gd name="connsiteY1" fmla="*/ 286978 h 286978"/>
                  <a:gd name="connsiteX2" fmla="*/ 0 w 217524"/>
                  <a:gd name="connsiteY2" fmla="*/ 286978 h 286978"/>
                  <a:gd name="connsiteX3" fmla="*/ 0 w 217524"/>
                  <a:gd name="connsiteY3" fmla="*/ 107809 h 286978"/>
                  <a:gd name="connsiteX4" fmla="*/ 9042 w 217524"/>
                  <a:gd name="connsiteY4" fmla="*/ 86350 h 286978"/>
                  <a:gd name="connsiteX5" fmla="*/ 75543 w 217524"/>
                  <a:gd name="connsiteY5" fmla="*/ 21331 h 286978"/>
                  <a:gd name="connsiteX6" fmla="*/ 89139 w 217524"/>
                  <a:gd name="connsiteY6" fmla="*/ 8007 h 286978"/>
                  <a:gd name="connsiteX7" fmla="*/ 108762 w 217524"/>
                  <a:gd name="connsiteY7" fmla="*/ 0 h 286978"/>
                  <a:gd name="connsiteX8" fmla="*/ 128386 w 217524"/>
                  <a:gd name="connsiteY8" fmla="*/ 8007 h 286978"/>
                  <a:gd name="connsiteX9" fmla="*/ 166029 w 217524"/>
                  <a:gd name="connsiteY9" fmla="*/ 44840 h 286978"/>
                  <a:gd name="connsiteX10" fmla="*/ 208418 w 217524"/>
                  <a:gd name="connsiteY10" fmla="*/ 86286 h 286978"/>
                  <a:gd name="connsiteX11" fmla="*/ 217460 w 217524"/>
                  <a:gd name="connsiteY11" fmla="*/ 107745 h 28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24" h="286978">
                    <a:moveTo>
                      <a:pt x="217524" y="107809"/>
                    </a:moveTo>
                    <a:lnTo>
                      <a:pt x="217524" y="286978"/>
                    </a:lnTo>
                    <a:lnTo>
                      <a:pt x="0" y="286978"/>
                    </a:lnTo>
                    <a:lnTo>
                      <a:pt x="0" y="107809"/>
                    </a:lnTo>
                    <a:cubicBezTo>
                      <a:pt x="0" y="99738"/>
                      <a:pt x="3271" y="91987"/>
                      <a:pt x="9042" y="86350"/>
                    </a:cubicBezTo>
                    <a:lnTo>
                      <a:pt x="75543" y="21331"/>
                    </a:lnTo>
                    <a:lnTo>
                      <a:pt x="89139" y="8007"/>
                    </a:lnTo>
                    <a:cubicBezTo>
                      <a:pt x="94590" y="2626"/>
                      <a:pt x="101708" y="0"/>
                      <a:pt x="108762" y="0"/>
                    </a:cubicBezTo>
                    <a:cubicBezTo>
                      <a:pt x="115816" y="0"/>
                      <a:pt x="122935" y="2690"/>
                      <a:pt x="128386" y="8007"/>
                    </a:cubicBezTo>
                    <a:lnTo>
                      <a:pt x="166029" y="44840"/>
                    </a:lnTo>
                    <a:lnTo>
                      <a:pt x="208418" y="86286"/>
                    </a:lnTo>
                    <a:cubicBezTo>
                      <a:pt x="214190" y="91923"/>
                      <a:pt x="217460" y="99674"/>
                      <a:pt x="217460" y="1077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8" name="Forma libre 427">
                <a:extLst>
                  <a:ext uri="{FF2B5EF4-FFF2-40B4-BE49-F238E27FC236}">
                    <a16:creationId xmlns:a16="http://schemas.microsoft.com/office/drawing/2014/main" id="{F3DE18D1-7938-8527-EF02-E02193CFE617}"/>
                  </a:ext>
                </a:extLst>
              </p:cNvPr>
              <p:cNvSpPr/>
              <p:nvPr/>
            </p:nvSpPr>
            <p:spPr>
              <a:xfrm>
                <a:off x="7691041" y="4227920"/>
                <a:ext cx="228811" cy="286914"/>
              </a:xfrm>
              <a:custGeom>
                <a:avLst/>
                <a:gdLst>
                  <a:gd name="connsiteX0" fmla="*/ 228811 w 228811"/>
                  <a:gd name="connsiteY0" fmla="*/ 107745 h 286914"/>
                  <a:gd name="connsiteX1" fmla="*/ 228811 w 228811"/>
                  <a:gd name="connsiteY1" fmla="*/ 286914 h 286914"/>
                  <a:gd name="connsiteX2" fmla="*/ 108698 w 228811"/>
                  <a:gd name="connsiteY2" fmla="*/ 286914 h 286914"/>
                  <a:gd name="connsiteX3" fmla="*/ 108698 w 228811"/>
                  <a:gd name="connsiteY3" fmla="*/ 107745 h 286914"/>
                  <a:gd name="connsiteX4" fmla="*/ 99656 w 228811"/>
                  <a:gd name="connsiteY4" fmla="*/ 86286 h 286914"/>
                  <a:gd name="connsiteX5" fmla="*/ 57267 w 228811"/>
                  <a:gd name="connsiteY5" fmla="*/ 44840 h 286914"/>
                  <a:gd name="connsiteX6" fmla="*/ 19623 w 228811"/>
                  <a:gd name="connsiteY6" fmla="*/ 8007 h 286914"/>
                  <a:gd name="connsiteX7" fmla="*/ 0 w 228811"/>
                  <a:gd name="connsiteY7" fmla="*/ 0 h 286914"/>
                  <a:gd name="connsiteX8" fmla="*/ 120113 w 228811"/>
                  <a:gd name="connsiteY8" fmla="*/ 0 h 286914"/>
                  <a:gd name="connsiteX9" fmla="*/ 139737 w 228811"/>
                  <a:gd name="connsiteY9" fmla="*/ 8007 h 286914"/>
                  <a:gd name="connsiteX10" fmla="*/ 177380 w 228811"/>
                  <a:gd name="connsiteY10" fmla="*/ 44840 h 286914"/>
                  <a:gd name="connsiteX11" fmla="*/ 219769 w 228811"/>
                  <a:gd name="connsiteY11" fmla="*/ 86286 h 286914"/>
                  <a:gd name="connsiteX12" fmla="*/ 228811 w 228811"/>
                  <a:gd name="connsiteY12" fmla="*/ 107745 h 28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811" h="286914">
                    <a:moveTo>
                      <a:pt x="228811" y="107745"/>
                    </a:moveTo>
                    <a:lnTo>
                      <a:pt x="228811" y="286914"/>
                    </a:lnTo>
                    <a:lnTo>
                      <a:pt x="108698" y="286914"/>
                    </a:lnTo>
                    <a:lnTo>
                      <a:pt x="108698" y="107745"/>
                    </a:lnTo>
                    <a:cubicBezTo>
                      <a:pt x="108698" y="99674"/>
                      <a:pt x="105428" y="91923"/>
                      <a:pt x="99656" y="86286"/>
                    </a:cubicBezTo>
                    <a:lnTo>
                      <a:pt x="57267" y="44840"/>
                    </a:lnTo>
                    <a:lnTo>
                      <a:pt x="19623" y="8007"/>
                    </a:lnTo>
                    <a:cubicBezTo>
                      <a:pt x="14173" y="2626"/>
                      <a:pt x="7119" y="0"/>
                      <a:pt x="0" y="0"/>
                    </a:cubicBezTo>
                    <a:lnTo>
                      <a:pt x="120113" y="0"/>
                    </a:lnTo>
                    <a:cubicBezTo>
                      <a:pt x="127232" y="0"/>
                      <a:pt x="134286" y="2626"/>
                      <a:pt x="139737" y="8007"/>
                    </a:cubicBezTo>
                    <a:lnTo>
                      <a:pt x="177380" y="44840"/>
                    </a:lnTo>
                    <a:lnTo>
                      <a:pt x="219769" y="86286"/>
                    </a:lnTo>
                    <a:cubicBezTo>
                      <a:pt x="225541" y="91923"/>
                      <a:pt x="228811" y="99674"/>
                      <a:pt x="228811" y="1077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9" name="Forma libre 428">
                <a:extLst>
                  <a:ext uri="{FF2B5EF4-FFF2-40B4-BE49-F238E27FC236}">
                    <a16:creationId xmlns:a16="http://schemas.microsoft.com/office/drawing/2014/main" id="{8F8E3487-F57A-8D63-676C-AE2793F27412}"/>
                  </a:ext>
                </a:extLst>
              </p:cNvPr>
              <p:cNvSpPr/>
              <p:nvPr/>
            </p:nvSpPr>
            <p:spPr>
              <a:xfrm>
                <a:off x="7650063" y="4398442"/>
                <a:ext cx="81892" cy="116392"/>
              </a:xfrm>
              <a:custGeom>
                <a:avLst/>
                <a:gdLst>
                  <a:gd name="connsiteX0" fmla="*/ 0 w 81892"/>
                  <a:gd name="connsiteY0" fmla="*/ 0 h 116392"/>
                  <a:gd name="connsiteX1" fmla="*/ 81893 w 81892"/>
                  <a:gd name="connsiteY1" fmla="*/ 0 h 116392"/>
                  <a:gd name="connsiteX2" fmla="*/ 81893 w 81892"/>
                  <a:gd name="connsiteY2" fmla="*/ 116393 h 116392"/>
                  <a:gd name="connsiteX3" fmla="*/ 0 w 81892"/>
                  <a:gd name="connsiteY3" fmla="*/ 116393 h 11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92" h="116392">
                    <a:moveTo>
                      <a:pt x="0" y="0"/>
                    </a:moveTo>
                    <a:lnTo>
                      <a:pt x="81893" y="0"/>
                    </a:lnTo>
                    <a:lnTo>
                      <a:pt x="81893" y="116393"/>
                    </a:lnTo>
                    <a:lnTo>
                      <a:pt x="0" y="116393"/>
                    </a:ln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0" name="Gráfico 165">
              <a:extLst>
                <a:ext uri="{FF2B5EF4-FFF2-40B4-BE49-F238E27FC236}">
                  <a16:creationId xmlns:a16="http://schemas.microsoft.com/office/drawing/2014/main" id="{52B9A3FB-817A-9A72-25AE-B949FA8BED0B}"/>
                </a:ext>
              </a:extLst>
            </p:cNvPr>
            <p:cNvGrpSpPr/>
            <p:nvPr/>
          </p:nvGrpSpPr>
          <p:grpSpPr>
            <a:xfrm>
              <a:off x="7446006" y="4084367"/>
              <a:ext cx="337573" cy="134457"/>
              <a:chOff x="7446006" y="4084367"/>
              <a:chExt cx="337573" cy="134457"/>
            </a:xfrm>
            <a:noFill/>
          </p:grpSpPr>
          <p:sp>
            <p:nvSpPr>
              <p:cNvPr id="431" name="Forma libre 430">
                <a:extLst>
                  <a:ext uri="{FF2B5EF4-FFF2-40B4-BE49-F238E27FC236}">
                    <a16:creationId xmlns:a16="http://schemas.microsoft.com/office/drawing/2014/main" id="{6B1C43FD-B0A2-B9EE-00AD-44BB92209B69}"/>
                  </a:ext>
                </a:extLst>
              </p:cNvPr>
              <p:cNvSpPr/>
              <p:nvPr/>
            </p:nvSpPr>
            <p:spPr>
              <a:xfrm>
                <a:off x="7446006" y="4084367"/>
                <a:ext cx="217460" cy="134457"/>
              </a:xfrm>
              <a:custGeom>
                <a:avLst/>
                <a:gdLst>
                  <a:gd name="connsiteX0" fmla="*/ 0 w 217460"/>
                  <a:gd name="connsiteY0" fmla="*/ 124784 h 134457"/>
                  <a:gd name="connsiteX1" fmla="*/ 0 w 217460"/>
                  <a:gd name="connsiteY1" fmla="*/ 107809 h 134457"/>
                  <a:gd name="connsiteX2" fmla="*/ 9042 w 217460"/>
                  <a:gd name="connsiteY2" fmla="*/ 86350 h 134457"/>
                  <a:gd name="connsiteX3" fmla="*/ 75543 w 217460"/>
                  <a:gd name="connsiteY3" fmla="*/ 21331 h 134457"/>
                  <a:gd name="connsiteX4" fmla="*/ 89139 w 217460"/>
                  <a:gd name="connsiteY4" fmla="*/ 8007 h 134457"/>
                  <a:gd name="connsiteX5" fmla="*/ 108762 w 217460"/>
                  <a:gd name="connsiteY5" fmla="*/ 0 h 134457"/>
                  <a:gd name="connsiteX6" fmla="*/ 128385 w 217460"/>
                  <a:gd name="connsiteY6" fmla="*/ 8007 h 134457"/>
                  <a:gd name="connsiteX7" fmla="*/ 166029 w 217460"/>
                  <a:gd name="connsiteY7" fmla="*/ 44840 h 134457"/>
                  <a:gd name="connsiteX8" fmla="*/ 208418 w 217460"/>
                  <a:gd name="connsiteY8" fmla="*/ 86286 h 134457"/>
                  <a:gd name="connsiteX9" fmla="*/ 217460 w 217460"/>
                  <a:gd name="connsiteY9" fmla="*/ 107745 h 134457"/>
                  <a:gd name="connsiteX10" fmla="*/ 217460 w 217460"/>
                  <a:gd name="connsiteY10" fmla="*/ 134457 h 13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7460" h="134457">
                    <a:moveTo>
                      <a:pt x="0" y="124784"/>
                    </a:moveTo>
                    <a:lnTo>
                      <a:pt x="0" y="107809"/>
                    </a:lnTo>
                    <a:cubicBezTo>
                      <a:pt x="0" y="99738"/>
                      <a:pt x="3271" y="91987"/>
                      <a:pt x="9042" y="86350"/>
                    </a:cubicBezTo>
                    <a:lnTo>
                      <a:pt x="75543" y="21331"/>
                    </a:lnTo>
                    <a:lnTo>
                      <a:pt x="89139" y="8007"/>
                    </a:lnTo>
                    <a:cubicBezTo>
                      <a:pt x="94590" y="2626"/>
                      <a:pt x="101708" y="0"/>
                      <a:pt x="108762" y="0"/>
                    </a:cubicBezTo>
                    <a:cubicBezTo>
                      <a:pt x="115816" y="0"/>
                      <a:pt x="122935" y="2690"/>
                      <a:pt x="128385" y="8007"/>
                    </a:cubicBezTo>
                    <a:lnTo>
                      <a:pt x="166029" y="44840"/>
                    </a:lnTo>
                    <a:lnTo>
                      <a:pt x="208418" y="86286"/>
                    </a:lnTo>
                    <a:cubicBezTo>
                      <a:pt x="214190" y="91923"/>
                      <a:pt x="217460" y="99674"/>
                      <a:pt x="217460" y="107745"/>
                    </a:cubicBezTo>
                    <a:lnTo>
                      <a:pt x="217460" y="134457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2" name="Forma libre 431">
                <a:extLst>
                  <a:ext uri="{FF2B5EF4-FFF2-40B4-BE49-F238E27FC236}">
                    <a16:creationId xmlns:a16="http://schemas.microsoft.com/office/drawing/2014/main" id="{4A96469A-8065-6FA5-1134-64D88C779105}"/>
                  </a:ext>
                </a:extLst>
              </p:cNvPr>
              <p:cNvSpPr/>
              <p:nvPr/>
            </p:nvSpPr>
            <p:spPr>
              <a:xfrm>
                <a:off x="7554768" y="4084367"/>
                <a:ext cx="228811" cy="126770"/>
              </a:xfrm>
              <a:custGeom>
                <a:avLst/>
                <a:gdLst>
                  <a:gd name="connsiteX0" fmla="*/ 0 w 228811"/>
                  <a:gd name="connsiteY0" fmla="*/ 0 h 126770"/>
                  <a:gd name="connsiteX1" fmla="*/ 120113 w 228811"/>
                  <a:gd name="connsiteY1" fmla="*/ 0 h 126770"/>
                  <a:gd name="connsiteX2" fmla="*/ 139737 w 228811"/>
                  <a:gd name="connsiteY2" fmla="*/ 8007 h 126770"/>
                  <a:gd name="connsiteX3" fmla="*/ 177380 w 228811"/>
                  <a:gd name="connsiteY3" fmla="*/ 44840 h 126770"/>
                  <a:gd name="connsiteX4" fmla="*/ 219769 w 228811"/>
                  <a:gd name="connsiteY4" fmla="*/ 86286 h 126770"/>
                  <a:gd name="connsiteX5" fmla="*/ 228811 w 228811"/>
                  <a:gd name="connsiteY5" fmla="*/ 107745 h 126770"/>
                  <a:gd name="connsiteX6" fmla="*/ 228811 w 228811"/>
                  <a:gd name="connsiteY6" fmla="*/ 126770 h 12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811" h="126770">
                    <a:moveTo>
                      <a:pt x="0" y="0"/>
                    </a:moveTo>
                    <a:lnTo>
                      <a:pt x="120113" y="0"/>
                    </a:lnTo>
                    <a:cubicBezTo>
                      <a:pt x="127232" y="0"/>
                      <a:pt x="134286" y="2626"/>
                      <a:pt x="139737" y="8007"/>
                    </a:cubicBezTo>
                    <a:lnTo>
                      <a:pt x="177380" y="44840"/>
                    </a:lnTo>
                    <a:lnTo>
                      <a:pt x="219769" y="86286"/>
                    </a:lnTo>
                    <a:cubicBezTo>
                      <a:pt x="225541" y="91923"/>
                      <a:pt x="228811" y="99674"/>
                      <a:pt x="228811" y="107745"/>
                    </a:cubicBezTo>
                    <a:lnTo>
                      <a:pt x="228811" y="126770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3" name="Gráfico 165">
              <a:extLst>
                <a:ext uri="{FF2B5EF4-FFF2-40B4-BE49-F238E27FC236}">
                  <a16:creationId xmlns:a16="http://schemas.microsoft.com/office/drawing/2014/main" id="{E576BD98-A224-FC70-172B-5E0EE8E4F373}"/>
                </a:ext>
              </a:extLst>
            </p:cNvPr>
            <p:cNvGrpSpPr/>
            <p:nvPr/>
          </p:nvGrpSpPr>
          <p:grpSpPr>
            <a:xfrm>
              <a:off x="7288891" y="4227856"/>
              <a:ext cx="332507" cy="286978"/>
              <a:chOff x="7288891" y="4227856"/>
              <a:chExt cx="332507" cy="286978"/>
            </a:xfrm>
            <a:noFill/>
          </p:grpSpPr>
          <p:sp>
            <p:nvSpPr>
              <p:cNvPr id="434" name="Forma libre 433">
                <a:extLst>
                  <a:ext uri="{FF2B5EF4-FFF2-40B4-BE49-F238E27FC236}">
                    <a16:creationId xmlns:a16="http://schemas.microsoft.com/office/drawing/2014/main" id="{91ED8265-FA55-29DB-746C-A5E61DDD1D53}"/>
                  </a:ext>
                </a:extLst>
              </p:cNvPr>
              <p:cNvSpPr/>
              <p:nvPr/>
            </p:nvSpPr>
            <p:spPr>
              <a:xfrm>
                <a:off x="7288891" y="4227856"/>
                <a:ext cx="217524" cy="286978"/>
              </a:xfrm>
              <a:custGeom>
                <a:avLst/>
                <a:gdLst>
                  <a:gd name="connsiteX0" fmla="*/ 217524 w 217524"/>
                  <a:gd name="connsiteY0" fmla="*/ 107809 h 286978"/>
                  <a:gd name="connsiteX1" fmla="*/ 217524 w 217524"/>
                  <a:gd name="connsiteY1" fmla="*/ 286978 h 286978"/>
                  <a:gd name="connsiteX2" fmla="*/ 0 w 217524"/>
                  <a:gd name="connsiteY2" fmla="*/ 286978 h 286978"/>
                  <a:gd name="connsiteX3" fmla="*/ 0 w 217524"/>
                  <a:gd name="connsiteY3" fmla="*/ 107809 h 286978"/>
                  <a:gd name="connsiteX4" fmla="*/ 9042 w 217524"/>
                  <a:gd name="connsiteY4" fmla="*/ 86350 h 286978"/>
                  <a:gd name="connsiteX5" fmla="*/ 75543 w 217524"/>
                  <a:gd name="connsiteY5" fmla="*/ 21331 h 286978"/>
                  <a:gd name="connsiteX6" fmla="*/ 89139 w 217524"/>
                  <a:gd name="connsiteY6" fmla="*/ 8007 h 286978"/>
                  <a:gd name="connsiteX7" fmla="*/ 108762 w 217524"/>
                  <a:gd name="connsiteY7" fmla="*/ 0 h 286978"/>
                  <a:gd name="connsiteX8" fmla="*/ 128385 w 217524"/>
                  <a:gd name="connsiteY8" fmla="*/ 8007 h 286978"/>
                  <a:gd name="connsiteX9" fmla="*/ 166029 w 217524"/>
                  <a:gd name="connsiteY9" fmla="*/ 44840 h 286978"/>
                  <a:gd name="connsiteX10" fmla="*/ 208418 w 217524"/>
                  <a:gd name="connsiteY10" fmla="*/ 86286 h 286978"/>
                  <a:gd name="connsiteX11" fmla="*/ 217460 w 217524"/>
                  <a:gd name="connsiteY11" fmla="*/ 107745 h 28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524" h="286978">
                    <a:moveTo>
                      <a:pt x="217524" y="107809"/>
                    </a:moveTo>
                    <a:lnTo>
                      <a:pt x="217524" y="286978"/>
                    </a:lnTo>
                    <a:lnTo>
                      <a:pt x="0" y="286978"/>
                    </a:lnTo>
                    <a:lnTo>
                      <a:pt x="0" y="107809"/>
                    </a:lnTo>
                    <a:cubicBezTo>
                      <a:pt x="0" y="99738"/>
                      <a:pt x="3271" y="91987"/>
                      <a:pt x="9042" y="86350"/>
                    </a:cubicBezTo>
                    <a:lnTo>
                      <a:pt x="75543" y="21331"/>
                    </a:lnTo>
                    <a:lnTo>
                      <a:pt x="89139" y="8007"/>
                    </a:lnTo>
                    <a:cubicBezTo>
                      <a:pt x="94590" y="2626"/>
                      <a:pt x="101708" y="0"/>
                      <a:pt x="108762" y="0"/>
                    </a:cubicBezTo>
                    <a:cubicBezTo>
                      <a:pt x="115816" y="0"/>
                      <a:pt x="122935" y="2690"/>
                      <a:pt x="128385" y="8007"/>
                    </a:cubicBezTo>
                    <a:lnTo>
                      <a:pt x="166029" y="44840"/>
                    </a:lnTo>
                    <a:lnTo>
                      <a:pt x="208418" y="86286"/>
                    </a:lnTo>
                    <a:cubicBezTo>
                      <a:pt x="214190" y="91923"/>
                      <a:pt x="217460" y="99674"/>
                      <a:pt x="217460" y="1077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5" name="Forma libre 434">
                <a:extLst>
                  <a:ext uri="{FF2B5EF4-FFF2-40B4-BE49-F238E27FC236}">
                    <a16:creationId xmlns:a16="http://schemas.microsoft.com/office/drawing/2014/main" id="{C285ABE2-9099-76DD-B433-469988E1EA40}"/>
                  </a:ext>
                </a:extLst>
              </p:cNvPr>
              <p:cNvSpPr/>
              <p:nvPr/>
            </p:nvSpPr>
            <p:spPr>
              <a:xfrm>
                <a:off x="7397717" y="4227920"/>
                <a:ext cx="223680" cy="286914"/>
              </a:xfrm>
              <a:custGeom>
                <a:avLst/>
                <a:gdLst>
                  <a:gd name="connsiteX0" fmla="*/ 163528 w 223680"/>
                  <a:gd name="connsiteY0" fmla="*/ 286914 h 286914"/>
                  <a:gd name="connsiteX1" fmla="*/ 108698 w 223680"/>
                  <a:gd name="connsiteY1" fmla="*/ 286914 h 286914"/>
                  <a:gd name="connsiteX2" fmla="*/ 108698 w 223680"/>
                  <a:gd name="connsiteY2" fmla="*/ 107745 h 286914"/>
                  <a:gd name="connsiteX3" fmla="*/ 99656 w 223680"/>
                  <a:gd name="connsiteY3" fmla="*/ 86286 h 286914"/>
                  <a:gd name="connsiteX4" fmla="*/ 57267 w 223680"/>
                  <a:gd name="connsiteY4" fmla="*/ 44840 h 286914"/>
                  <a:gd name="connsiteX5" fmla="*/ 19623 w 223680"/>
                  <a:gd name="connsiteY5" fmla="*/ 8007 h 286914"/>
                  <a:gd name="connsiteX6" fmla="*/ 0 w 223680"/>
                  <a:gd name="connsiteY6" fmla="*/ 0 h 286914"/>
                  <a:gd name="connsiteX7" fmla="*/ 188795 w 223680"/>
                  <a:gd name="connsiteY7" fmla="*/ 0 h 286914"/>
                  <a:gd name="connsiteX8" fmla="*/ 208418 w 223680"/>
                  <a:gd name="connsiteY8" fmla="*/ 8007 h 286914"/>
                  <a:gd name="connsiteX9" fmla="*/ 223681 w 223680"/>
                  <a:gd name="connsiteY9" fmla="*/ 22933 h 28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680" h="286914">
                    <a:moveTo>
                      <a:pt x="163528" y="286914"/>
                    </a:moveTo>
                    <a:lnTo>
                      <a:pt x="108698" y="286914"/>
                    </a:lnTo>
                    <a:lnTo>
                      <a:pt x="108698" y="107745"/>
                    </a:lnTo>
                    <a:cubicBezTo>
                      <a:pt x="108698" y="99674"/>
                      <a:pt x="105428" y="91923"/>
                      <a:pt x="99656" y="86286"/>
                    </a:cubicBezTo>
                    <a:lnTo>
                      <a:pt x="57267" y="44840"/>
                    </a:lnTo>
                    <a:lnTo>
                      <a:pt x="19623" y="8007"/>
                    </a:lnTo>
                    <a:cubicBezTo>
                      <a:pt x="14173" y="2626"/>
                      <a:pt x="7118" y="0"/>
                      <a:pt x="0" y="0"/>
                    </a:cubicBezTo>
                    <a:lnTo>
                      <a:pt x="188795" y="0"/>
                    </a:lnTo>
                    <a:cubicBezTo>
                      <a:pt x="195913" y="0"/>
                      <a:pt x="202968" y="2626"/>
                      <a:pt x="208418" y="8007"/>
                    </a:cubicBezTo>
                    <a:lnTo>
                      <a:pt x="223681" y="22933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6" name="Forma libre 435">
                <a:extLst>
                  <a:ext uri="{FF2B5EF4-FFF2-40B4-BE49-F238E27FC236}">
                    <a16:creationId xmlns:a16="http://schemas.microsoft.com/office/drawing/2014/main" id="{B25E1B9E-B41D-E77F-A2A5-F54B0419FA88}"/>
                  </a:ext>
                </a:extLst>
              </p:cNvPr>
              <p:cNvSpPr/>
              <p:nvPr/>
            </p:nvSpPr>
            <p:spPr>
              <a:xfrm>
                <a:off x="7356739" y="4398442"/>
                <a:ext cx="81892" cy="116392"/>
              </a:xfrm>
              <a:custGeom>
                <a:avLst/>
                <a:gdLst>
                  <a:gd name="connsiteX0" fmla="*/ 0 w 81892"/>
                  <a:gd name="connsiteY0" fmla="*/ 0 h 116392"/>
                  <a:gd name="connsiteX1" fmla="*/ 81892 w 81892"/>
                  <a:gd name="connsiteY1" fmla="*/ 0 h 116392"/>
                  <a:gd name="connsiteX2" fmla="*/ 81892 w 81892"/>
                  <a:gd name="connsiteY2" fmla="*/ 116393 h 116392"/>
                  <a:gd name="connsiteX3" fmla="*/ 0 w 81892"/>
                  <a:gd name="connsiteY3" fmla="*/ 116393 h 11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92" h="116392">
                    <a:moveTo>
                      <a:pt x="0" y="0"/>
                    </a:moveTo>
                    <a:lnTo>
                      <a:pt x="81892" y="0"/>
                    </a:lnTo>
                    <a:lnTo>
                      <a:pt x="81892" y="116393"/>
                    </a:lnTo>
                    <a:lnTo>
                      <a:pt x="0" y="116393"/>
                    </a:ln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37" name="Gráfico 165">
            <a:extLst>
              <a:ext uri="{FF2B5EF4-FFF2-40B4-BE49-F238E27FC236}">
                <a16:creationId xmlns:a16="http://schemas.microsoft.com/office/drawing/2014/main" id="{B85CD45C-68A3-BE20-1CD1-B53329C5F16C}"/>
              </a:ext>
            </a:extLst>
          </p:cNvPr>
          <p:cNvGrpSpPr/>
          <p:nvPr/>
        </p:nvGrpSpPr>
        <p:grpSpPr>
          <a:xfrm>
            <a:off x="3922823" y="7756614"/>
            <a:ext cx="1175886" cy="898437"/>
            <a:chOff x="4137541" y="5695594"/>
            <a:chExt cx="613391" cy="468662"/>
          </a:xfrm>
          <a:noFill/>
        </p:grpSpPr>
        <p:sp>
          <p:nvSpPr>
            <p:cNvPr id="438" name="Forma libre 437">
              <a:extLst>
                <a:ext uri="{FF2B5EF4-FFF2-40B4-BE49-F238E27FC236}">
                  <a16:creationId xmlns:a16="http://schemas.microsoft.com/office/drawing/2014/main" id="{F0F87AC7-0B8F-9B01-4DA7-431B0D83ED92}"/>
                </a:ext>
              </a:extLst>
            </p:cNvPr>
            <p:cNvSpPr/>
            <p:nvPr/>
          </p:nvSpPr>
          <p:spPr>
            <a:xfrm>
              <a:off x="4137541" y="5695594"/>
              <a:ext cx="204442" cy="468662"/>
            </a:xfrm>
            <a:custGeom>
              <a:avLst/>
              <a:gdLst>
                <a:gd name="connsiteX0" fmla="*/ 204442 w 204442"/>
                <a:gd name="connsiteY0" fmla="*/ 468662 h 468662"/>
                <a:gd name="connsiteX1" fmla="*/ 0 w 204442"/>
                <a:gd name="connsiteY1" fmla="*/ 468662 h 468662"/>
                <a:gd name="connsiteX2" fmla="*/ 0 w 204442"/>
                <a:gd name="connsiteY2" fmla="*/ 112309 h 468662"/>
                <a:gd name="connsiteX3" fmla="*/ 4489 w 204442"/>
                <a:gd name="connsiteY3" fmla="*/ 100523 h 468662"/>
                <a:gd name="connsiteX4" fmla="*/ 89011 w 204442"/>
                <a:gd name="connsiteY4" fmla="*/ 5909 h 468662"/>
                <a:gd name="connsiteX5" fmla="*/ 115432 w 204442"/>
                <a:gd name="connsiteY5" fmla="*/ 5909 h 468662"/>
                <a:gd name="connsiteX6" fmla="*/ 199953 w 204442"/>
                <a:gd name="connsiteY6" fmla="*/ 100523 h 468662"/>
                <a:gd name="connsiteX7" fmla="*/ 204442 w 204442"/>
                <a:gd name="connsiteY7" fmla="*/ 112309 h 468662"/>
                <a:gd name="connsiteX8" fmla="*/ 204442 w 204442"/>
                <a:gd name="connsiteY8" fmla="*/ 468662 h 46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442" h="468662">
                  <a:moveTo>
                    <a:pt x="204442" y="468662"/>
                  </a:moveTo>
                  <a:lnTo>
                    <a:pt x="0" y="468662"/>
                  </a:lnTo>
                  <a:lnTo>
                    <a:pt x="0" y="112309"/>
                  </a:lnTo>
                  <a:cubicBezTo>
                    <a:pt x="0" y="107953"/>
                    <a:pt x="1603" y="103725"/>
                    <a:pt x="4489" y="100523"/>
                  </a:cubicBezTo>
                  <a:lnTo>
                    <a:pt x="89011" y="5909"/>
                  </a:lnTo>
                  <a:cubicBezTo>
                    <a:pt x="96065" y="-1970"/>
                    <a:pt x="108442" y="-1970"/>
                    <a:pt x="115432" y="5909"/>
                  </a:cubicBezTo>
                  <a:lnTo>
                    <a:pt x="199953" y="100523"/>
                  </a:lnTo>
                  <a:cubicBezTo>
                    <a:pt x="202839" y="103790"/>
                    <a:pt x="204442" y="107953"/>
                    <a:pt x="204442" y="112309"/>
                  </a:cubicBezTo>
                  <a:lnTo>
                    <a:pt x="204442" y="46866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9" name="Forma libre 438">
              <a:extLst>
                <a:ext uri="{FF2B5EF4-FFF2-40B4-BE49-F238E27FC236}">
                  <a16:creationId xmlns:a16="http://schemas.microsoft.com/office/drawing/2014/main" id="{C125ABAE-3F45-1876-3D82-007414488383}"/>
                </a:ext>
              </a:extLst>
            </p:cNvPr>
            <p:cNvSpPr/>
            <p:nvPr/>
          </p:nvSpPr>
          <p:spPr>
            <a:xfrm>
              <a:off x="4202696" y="6037550"/>
              <a:ext cx="74068" cy="126706"/>
            </a:xfrm>
            <a:custGeom>
              <a:avLst/>
              <a:gdLst>
                <a:gd name="connsiteX0" fmla="*/ 0 w 74068"/>
                <a:gd name="connsiteY0" fmla="*/ 0 h 126706"/>
                <a:gd name="connsiteX1" fmla="*/ 74069 w 74068"/>
                <a:gd name="connsiteY1" fmla="*/ 0 h 126706"/>
                <a:gd name="connsiteX2" fmla="*/ 74069 w 74068"/>
                <a:gd name="connsiteY2" fmla="*/ 126706 h 126706"/>
                <a:gd name="connsiteX3" fmla="*/ 0 w 74068"/>
                <a:gd name="connsiteY3" fmla="*/ 126706 h 12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68" h="126706">
                  <a:moveTo>
                    <a:pt x="0" y="0"/>
                  </a:moveTo>
                  <a:lnTo>
                    <a:pt x="74069" y="0"/>
                  </a:lnTo>
                  <a:lnTo>
                    <a:pt x="74069" y="126706"/>
                  </a:lnTo>
                  <a:lnTo>
                    <a:pt x="0" y="12670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0" name="Forma libre 439">
              <a:extLst>
                <a:ext uri="{FF2B5EF4-FFF2-40B4-BE49-F238E27FC236}">
                  <a16:creationId xmlns:a16="http://schemas.microsoft.com/office/drawing/2014/main" id="{608375BB-ABC1-E9B0-C270-5E0451CA2868}"/>
                </a:ext>
              </a:extLst>
            </p:cNvPr>
            <p:cNvSpPr/>
            <p:nvPr/>
          </p:nvSpPr>
          <p:spPr>
            <a:xfrm>
              <a:off x="4177750" y="5825711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1" name="Forma libre 440">
              <a:extLst>
                <a:ext uri="{FF2B5EF4-FFF2-40B4-BE49-F238E27FC236}">
                  <a16:creationId xmlns:a16="http://schemas.microsoft.com/office/drawing/2014/main" id="{B792C0F8-A57C-AEBD-3821-9A542D3A851F}"/>
                </a:ext>
              </a:extLst>
            </p:cNvPr>
            <p:cNvSpPr/>
            <p:nvPr/>
          </p:nvSpPr>
          <p:spPr>
            <a:xfrm>
              <a:off x="4177750" y="5920196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2" name="Forma libre 441">
              <a:extLst>
                <a:ext uri="{FF2B5EF4-FFF2-40B4-BE49-F238E27FC236}">
                  <a16:creationId xmlns:a16="http://schemas.microsoft.com/office/drawing/2014/main" id="{A67B6CC7-004B-C52F-D2D1-8EC9BE5CF44C}"/>
                </a:ext>
              </a:extLst>
            </p:cNvPr>
            <p:cNvSpPr/>
            <p:nvPr/>
          </p:nvSpPr>
          <p:spPr>
            <a:xfrm>
              <a:off x="4341984" y="5695594"/>
              <a:ext cx="204442" cy="468662"/>
            </a:xfrm>
            <a:custGeom>
              <a:avLst/>
              <a:gdLst>
                <a:gd name="connsiteX0" fmla="*/ 204442 w 204442"/>
                <a:gd name="connsiteY0" fmla="*/ 468662 h 468662"/>
                <a:gd name="connsiteX1" fmla="*/ 0 w 204442"/>
                <a:gd name="connsiteY1" fmla="*/ 468662 h 468662"/>
                <a:gd name="connsiteX2" fmla="*/ 0 w 204442"/>
                <a:gd name="connsiteY2" fmla="*/ 112309 h 468662"/>
                <a:gd name="connsiteX3" fmla="*/ 4489 w 204442"/>
                <a:gd name="connsiteY3" fmla="*/ 100523 h 468662"/>
                <a:gd name="connsiteX4" fmla="*/ 89011 w 204442"/>
                <a:gd name="connsiteY4" fmla="*/ 5909 h 468662"/>
                <a:gd name="connsiteX5" fmla="*/ 115432 w 204442"/>
                <a:gd name="connsiteY5" fmla="*/ 5909 h 468662"/>
                <a:gd name="connsiteX6" fmla="*/ 199953 w 204442"/>
                <a:gd name="connsiteY6" fmla="*/ 100523 h 468662"/>
                <a:gd name="connsiteX7" fmla="*/ 204442 w 204442"/>
                <a:gd name="connsiteY7" fmla="*/ 112309 h 468662"/>
                <a:gd name="connsiteX8" fmla="*/ 204442 w 204442"/>
                <a:gd name="connsiteY8" fmla="*/ 468662 h 46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442" h="468662">
                  <a:moveTo>
                    <a:pt x="204442" y="468662"/>
                  </a:moveTo>
                  <a:lnTo>
                    <a:pt x="0" y="468662"/>
                  </a:lnTo>
                  <a:lnTo>
                    <a:pt x="0" y="112309"/>
                  </a:lnTo>
                  <a:cubicBezTo>
                    <a:pt x="0" y="107953"/>
                    <a:pt x="1603" y="103725"/>
                    <a:pt x="4489" y="100523"/>
                  </a:cubicBezTo>
                  <a:lnTo>
                    <a:pt x="89011" y="5909"/>
                  </a:lnTo>
                  <a:cubicBezTo>
                    <a:pt x="96065" y="-1970"/>
                    <a:pt x="108442" y="-1970"/>
                    <a:pt x="115432" y="5909"/>
                  </a:cubicBezTo>
                  <a:lnTo>
                    <a:pt x="199953" y="100523"/>
                  </a:lnTo>
                  <a:cubicBezTo>
                    <a:pt x="202839" y="103790"/>
                    <a:pt x="204442" y="107953"/>
                    <a:pt x="204442" y="112309"/>
                  </a:cubicBezTo>
                  <a:lnTo>
                    <a:pt x="204442" y="46866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3" name="Forma libre 442">
              <a:extLst>
                <a:ext uri="{FF2B5EF4-FFF2-40B4-BE49-F238E27FC236}">
                  <a16:creationId xmlns:a16="http://schemas.microsoft.com/office/drawing/2014/main" id="{A63FA5A1-2B72-C16A-D843-C9A5FF99B775}"/>
                </a:ext>
              </a:extLst>
            </p:cNvPr>
            <p:cNvSpPr/>
            <p:nvPr/>
          </p:nvSpPr>
          <p:spPr>
            <a:xfrm>
              <a:off x="4407138" y="6037550"/>
              <a:ext cx="74068" cy="126706"/>
            </a:xfrm>
            <a:custGeom>
              <a:avLst/>
              <a:gdLst>
                <a:gd name="connsiteX0" fmla="*/ 0 w 74068"/>
                <a:gd name="connsiteY0" fmla="*/ 0 h 126706"/>
                <a:gd name="connsiteX1" fmla="*/ 74069 w 74068"/>
                <a:gd name="connsiteY1" fmla="*/ 0 h 126706"/>
                <a:gd name="connsiteX2" fmla="*/ 74069 w 74068"/>
                <a:gd name="connsiteY2" fmla="*/ 126706 h 126706"/>
                <a:gd name="connsiteX3" fmla="*/ 0 w 74068"/>
                <a:gd name="connsiteY3" fmla="*/ 126706 h 12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68" h="126706">
                  <a:moveTo>
                    <a:pt x="0" y="0"/>
                  </a:moveTo>
                  <a:lnTo>
                    <a:pt x="74069" y="0"/>
                  </a:lnTo>
                  <a:lnTo>
                    <a:pt x="74069" y="126706"/>
                  </a:lnTo>
                  <a:lnTo>
                    <a:pt x="0" y="12670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4" name="Forma libre 443">
              <a:extLst>
                <a:ext uri="{FF2B5EF4-FFF2-40B4-BE49-F238E27FC236}">
                  <a16:creationId xmlns:a16="http://schemas.microsoft.com/office/drawing/2014/main" id="{46B7A202-8FC9-868D-097A-3DC86CC74B4B}"/>
                </a:ext>
              </a:extLst>
            </p:cNvPr>
            <p:cNvSpPr/>
            <p:nvPr/>
          </p:nvSpPr>
          <p:spPr>
            <a:xfrm>
              <a:off x="4382256" y="5825711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5" name="Forma libre 444">
              <a:extLst>
                <a:ext uri="{FF2B5EF4-FFF2-40B4-BE49-F238E27FC236}">
                  <a16:creationId xmlns:a16="http://schemas.microsoft.com/office/drawing/2014/main" id="{04BA8ECB-B6E9-9F71-B337-3740E3940DD8}"/>
                </a:ext>
              </a:extLst>
            </p:cNvPr>
            <p:cNvSpPr/>
            <p:nvPr/>
          </p:nvSpPr>
          <p:spPr>
            <a:xfrm>
              <a:off x="4382256" y="5920196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6" name="Forma libre 445">
              <a:extLst>
                <a:ext uri="{FF2B5EF4-FFF2-40B4-BE49-F238E27FC236}">
                  <a16:creationId xmlns:a16="http://schemas.microsoft.com/office/drawing/2014/main" id="{907AFA26-3276-5569-2D3A-87D146695ADB}"/>
                </a:ext>
              </a:extLst>
            </p:cNvPr>
            <p:cNvSpPr/>
            <p:nvPr/>
          </p:nvSpPr>
          <p:spPr>
            <a:xfrm>
              <a:off x="4546490" y="5695594"/>
              <a:ext cx="204442" cy="468662"/>
            </a:xfrm>
            <a:custGeom>
              <a:avLst/>
              <a:gdLst>
                <a:gd name="connsiteX0" fmla="*/ 204442 w 204442"/>
                <a:gd name="connsiteY0" fmla="*/ 468662 h 468662"/>
                <a:gd name="connsiteX1" fmla="*/ 0 w 204442"/>
                <a:gd name="connsiteY1" fmla="*/ 468662 h 468662"/>
                <a:gd name="connsiteX2" fmla="*/ 0 w 204442"/>
                <a:gd name="connsiteY2" fmla="*/ 112309 h 468662"/>
                <a:gd name="connsiteX3" fmla="*/ 4489 w 204442"/>
                <a:gd name="connsiteY3" fmla="*/ 100523 h 468662"/>
                <a:gd name="connsiteX4" fmla="*/ 89011 w 204442"/>
                <a:gd name="connsiteY4" fmla="*/ 5909 h 468662"/>
                <a:gd name="connsiteX5" fmla="*/ 115432 w 204442"/>
                <a:gd name="connsiteY5" fmla="*/ 5909 h 468662"/>
                <a:gd name="connsiteX6" fmla="*/ 199953 w 204442"/>
                <a:gd name="connsiteY6" fmla="*/ 100523 h 468662"/>
                <a:gd name="connsiteX7" fmla="*/ 204442 w 204442"/>
                <a:gd name="connsiteY7" fmla="*/ 112309 h 468662"/>
                <a:gd name="connsiteX8" fmla="*/ 204442 w 204442"/>
                <a:gd name="connsiteY8" fmla="*/ 468662 h 46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442" h="468662">
                  <a:moveTo>
                    <a:pt x="204442" y="468662"/>
                  </a:moveTo>
                  <a:lnTo>
                    <a:pt x="0" y="468662"/>
                  </a:lnTo>
                  <a:lnTo>
                    <a:pt x="0" y="112309"/>
                  </a:lnTo>
                  <a:cubicBezTo>
                    <a:pt x="0" y="107953"/>
                    <a:pt x="1603" y="103725"/>
                    <a:pt x="4489" y="100523"/>
                  </a:cubicBezTo>
                  <a:lnTo>
                    <a:pt x="89011" y="5909"/>
                  </a:lnTo>
                  <a:cubicBezTo>
                    <a:pt x="96065" y="-1970"/>
                    <a:pt x="108442" y="-1970"/>
                    <a:pt x="115432" y="5909"/>
                  </a:cubicBezTo>
                  <a:lnTo>
                    <a:pt x="199953" y="100523"/>
                  </a:lnTo>
                  <a:cubicBezTo>
                    <a:pt x="202839" y="103790"/>
                    <a:pt x="204442" y="107953"/>
                    <a:pt x="204442" y="112309"/>
                  </a:cubicBezTo>
                  <a:lnTo>
                    <a:pt x="204442" y="46866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7" name="Forma libre 446">
              <a:extLst>
                <a:ext uri="{FF2B5EF4-FFF2-40B4-BE49-F238E27FC236}">
                  <a16:creationId xmlns:a16="http://schemas.microsoft.com/office/drawing/2014/main" id="{A271FE90-AF89-640D-B794-C52BA8DA4E92}"/>
                </a:ext>
              </a:extLst>
            </p:cNvPr>
            <p:cNvSpPr/>
            <p:nvPr/>
          </p:nvSpPr>
          <p:spPr>
            <a:xfrm>
              <a:off x="4611645" y="6037550"/>
              <a:ext cx="74068" cy="126706"/>
            </a:xfrm>
            <a:custGeom>
              <a:avLst/>
              <a:gdLst>
                <a:gd name="connsiteX0" fmla="*/ 0 w 74068"/>
                <a:gd name="connsiteY0" fmla="*/ 0 h 126706"/>
                <a:gd name="connsiteX1" fmla="*/ 74069 w 74068"/>
                <a:gd name="connsiteY1" fmla="*/ 0 h 126706"/>
                <a:gd name="connsiteX2" fmla="*/ 74069 w 74068"/>
                <a:gd name="connsiteY2" fmla="*/ 126706 h 126706"/>
                <a:gd name="connsiteX3" fmla="*/ 0 w 74068"/>
                <a:gd name="connsiteY3" fmla="*/ 126706 h 12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68" h="126706">
                  <a:moveTo>
                    <a:pt x="0" y="0"/>
                  </a:moveTo>
                  <a:lnTo>
                    <a:pt x="74069" y="0"/>
                  </a:lnTo>
                  <a:lnTo>
                    <a:pt x="74069" y="126706"/>
                  </a:lnTo>
                  <a:lnTo>
                    <a:pt x="0" y="126706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8" name="Forma libre 447">
              <a:extLst>
                <a:ext uri="{FF2B5EF4-FFF2-40B4-BE49-F238E27FC236}">
                  <a16:creationId xmlns:a16="http://schemas.microsoft.com/office/drawing/2014/main" id="{C4B5E56A-C70C-ED99-6699-729622A68908}"/>
                </a:ext>
              </a:extLst>
            </p:cNvPr>
            <p:cNvSpPr/>
            <p:nvPr/>
          </p:nvSpPr>
          <p:spPr>
            <a:xfrm>
              <a:off x="4586699" y="5825711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49" name="Forma libre 448">
              <a:extLst>
                <a:ext uri="{FF2B5EF4-FFF2-40B4-BE49-F238E27FC236}">
                  <a16:creationId xmlns:a16="http://schemas.microsoft.com/office/drawing/2014/main" id="{AF857FE8-A205-3B23-C070-024FB79E76A4}"/>
                </a:ext>
              </a:extLst>
            </p:cNvPr>
            <p:cNvSpPr/>
            <p:nvPr/>
          </p:nvSpPr>
          <p:spPr>
            <a:xfrm>
              <a:off x="4586699" y="5920196"/>
              <a:ext cx="123960" cy="54513"/>
            </a:xfrm>
            <a:custGeom>
              <a:avLst/>
              <a:gdLst>
                <a:gd name="connsiteX0" fmla="*/ 0 w 123960"/>
                <a:gd name="connsiteY0" fmla="*/ 0 h 54513"/>
                <a:gd name="connsiteX1" fmla="*/ 123961 w 123960"/>
                <a:gd name="connsiteY1" fmla="*/ 0 h 54513"/>
                <a:gd name="connsiteX2" fmla="*/ 123961 w 123960"/>
                <a:gd name="connsiteY2" fmla="*/ 54513 h 54513"/>
                <a:gd name="connsiteX3" fmla="*/ 0 w 123960"/>
                <a:gd name="connsiteY3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60" h="54513">
                  <a:moveTo>
                    <a:pt x="0" y="0"/>
                  </a:moveTo>
                  <a:lnTo>
                    <a:pt x="123961" y="0"/>
                  </a:lnTo>
                  <a:lnTo>
                    <a:pt x="123961" y="54513"/>
                  </a:lnTo>
                  <a:lnTo>
                    <a:pt x="0" y="5451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50" name="Gráfico 165">
            <a:extLst>
              <a:ext uri="{FF2B5EF4-FFF2-40B4-BE49-F238E27FC236}">
                <a16:creationId xmlns:a16="http://schemas.microsoft.com/office/drawing/2014/main" id="{49950976-8E0F-308E-F7F9-B7BBF863B066}"/>
              </a:ext>
            </a:extLst>
          </p:cNvPr>
          <p:cNvGrpSpPr/>
          <p:nvPr/>
        </p:nvGrpSpPr>
        <p:grpSpPr>
          <a:xfrm>
            <a:off x="7294027" y="6107314"/>
            <a:ext cx="1145766" cy="1007085"/>
            <a:chOff x="5737104" y="4835251"/>
            <a:chExt cx="597679" cy="525337"/>
          </a:xfrm>
          <a:noFill/>
        </p:grpSpPr>
        <p:grpSp>
          <p:nvGrpSpPr>
            <p:cNvPr id="451" name="Gráfico 165">
              <a:extLst>
                <a:ext uri="{FF2B5EF4-FFF2-40B4-BE49-F238E27FC236}">
                  <a16:creationId xmlns:a16="http://schemas.microsoft.com/office/drawing/2014/main" id="{CFCD7C37-8230-0B9E-B97F-4071673663AF}"/>
                </a:ext>
              </a:extLst>
            </p:cNvPr>
            <p:cNvGrpSpPr/>
            <p:nvPr/>
          </p:nvGrpSpPr>
          <p:grpSpPr>
            <a:xfrm>
              <a:off x="5992657" y="4835251"/>
              <a:ext cx="303905" cy="155339"/>
              <a:chOff x="5992657" y="4835251"/>
              <a:chExt cx="303905" cy="155339"/>
            </a:xfrm>
            <a:noFill/>
          </p:grpSpPr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B24277A6-8DC0-A5CA-1718-9A0E065B0E5A}"/>
                  </a:ext>
                </a:extLst>
              </p:cNvPr>
              <p:cNvSpPr/>
              <p:nvPr/>
            </p:nvSpPr>
            <p:spPr>
              <a:xfrm>
                <a:off x="6150093" y="4910967"/>
                <a:ext cx="28409" cy="28313"/>
              </a:xfrm>
              <a:custGeom>
                <a:avLst/>
                <a:gdLst>
                  <a:gd name="connsiteX0" fmla="*/ 28409 w 28409"/>
                  <a:gd name="connsiteY0" fmla="*/ 0 h 28313"/>
                  <a:gd name="connsiteX1" fmla="*/ 0 w 28409"/>
                  <a:gd name="connsiteY1" fmla="*/ 28313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409" h="28313">
                    <a:moveTo>
                      <a:pt x="28409" y="0"/>
                    </a:moveTo>
                    <a:lnTo>
                      <a:pt x="0" y="28313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3694A70D-7960-7B0F-3873-D270305609CA}"/>
                  </a:ext>
                </a:extLst>
              </p:cNvPr>
              <p:cNvSpPr/>
              <p:nvPr/>
            </p:nvSpPr>
            <p:spPr>
              <a:xfrm>
                <a:off x="6224418" y="4835251"/>
                <a:ext cx="72144" cy="154058"/>
              </a:xfrm>
              <a:custGeom>
                <a:avLst/>
                <a:gdLst>
                  <a:gd name="connsiteX0" fmla="*/ 63552 w 72144"/>
                  <a:gd name="connsiteY0" fmla="*/ 0 h 154058"/>
                  <a:gd name="connsiteX1" fmla="*/ 72145 w 72144"/>
                  <a:gd name="connsiteY1" fmla="*/ 8584 h 154058"/>
                  <a:gd name="connsiteX2" fmla="*/ 72145 w 72144"/>
                  <a:gd name="connsiteY2" fmla="*/ 145475 h 154058"/>
                  <a:gd name="connsiteX3" fmla="*/ 63552 w 72144"/>
                  <a:gd name="connsiteY3" fmla="*/ 154059 h 154058"/>
                  <a:gd name="connsiteX4" fmla="*/ 8593 w 72144"/>
                  <a:gd name="connsiteY4" fmla="*/ 154059 h 154058"/>
                  <a:gd name="connsiteX5" fmla="*/ 0 w 72144"/>
                  <a:gd name="connsiteY5" fmla="*/ 145475 h 154058"/>
                  <a:gd name="connsiteX6" fmla="*/ 0 w 72144"/>
                  <a:gd name="connsiteY6" fmla="*/ 8584 h 154058"/>
                  <a:gd name="connsiteX7" fmla="*/ 8593 w 72144"/>
                  <a:gd name="connsiteY7" fmla="*/ 0 h 15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144" h="154058">
                    <a:moveTo>
                      <a:pt x="63552" y="0"/>
                    </a:moveTo>
                    <a:cubicBezTo>
                      <a:pt x="68297" y="0"/>
                      <a:pt x="72145" y="3843"/>
                      <a:pt x="72145" y="8584"/>
                    </a:cubicBezTo>
                    <a:lnTo>
                      <a:pt x="72145" y="145475"/>
                    </a:lnTo>
                    <a:cubicBezTo>
                      <a:pt x="72145" y="150216"/>
                      <a:pt x="68297" y="154059"/>
                      <a:pt x="63552" y="154059"/>
                    </a:cubicBezTo>
                    <a:lnTo>
                      <a:pt x="8593" y="154059"/>
                    </a:lnTo>
                    <a:cubicBezTo>
                      <a:pt x="3847" y="154059"/>
                      <a:pt x="0" y="150216"/>
                      <a:pt x="0" y="145475"/>
                    </a:cubicBezTo>
                    <a:lnTo>
                      <a:pt x="0" y="8584"/>
                    </a:lnTo>
                    <a:cubicBezTo>
                      <a:pt x="0" y="3843"/>
                      <a:pt x="3847" y="0"/>
                      <a:pt x="8593" y="0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4" name="Forma libre 453">
                <a:extLst>
                  <a:ext uri="{FF2B5EF4-FFF2-40B4-BE49-F238E27FC236}">
                    <a16:creationId xmlns:a16="http://schemas.microsoft.com/office/drawing/2014/main" id="{4E7C069D-1030-F5AA-D86E-BD57D936661B}"/>
                  </a:ext>
                </a:extLst>
              </p:cNvPr>
              <p:cNvSpPr/>
              <p:nvPr/>
            </p:nvSpPr>
            <p:spPr>
              <a:xfrm>
                <a:off x="5992657" y="4853700"/>
                <a:ext cx="231825" cy="136891"/>
              </a:xfrm>
              <a:custGeom>
                <a:avLst/>
                <a:gdLst>
                  <a:gd name="connsiteX0" fmla="*/ 182638 w 231825"/>
                  <a:gd name="connsiteY0" fmla="*/ 136891 h 136891"/>
                  <a:gd name="connsiteX1" fmla="*/ 193540 w 231825"/>
                  <a:gd name="connsiteY1" fmla="*/ 126002 h 136891"/>
                  <a:gd name="connsiteX2" fmla="*/ 211432 w 231825"/>
                  <a:gd name="connsiteY2" fmla="*/ 118635 h 136891"/>
                  <a:gd name="connsiteX3" fmla="*/ 231825 w 231825"/>
                  <a:gd name="connsiteY3" fmla="*/ 118635 h 136891"/>
                  <a:gd name="connsiteX4" fmla="*/ 231825 w 231825"/>
                  <a:gd name="connsiteY4" fmla="*/ 0 h 136891"/>
                  <a:gd name="connsiteX5" fmla="*/ 98566 w 231825"/>
                  <a:gd name="connsiteY5" fmla="*/ 0 h 136891"/>
                  <a:gd name="connsiteX6" fmla="*/ 64385 w 231825"/>
                  <a:gd name="connsiteY6" fmla="*/ 12619 h 136891"/>
                  <a:gd name="connsiteX7" fmla="*/ 0 w 231825"/>
                  <a:gd name="connsiteY7" fmla="*/ 67773 h 136891"/>
                  <a:gd name="connsiteX8" fmla="*/ 67592 w 231825"/>
                  <a:gd name="connsiteY8" fmla="*/ 67773 h 136891"/>
                  <a:gd name="connsiteX9" fmla="*/ 32641 w 231825"/>
                  <a:gd name="connsiteY9" fmla="*/ 102684 h 136891"/>
                  <a:gd name="connsiteX10" fmla="*/ 32641 w 231825"/>
                  <a:gd name="connsiteY10" fmla="*/ 130037 h 136891"/>
                  <a:gd name="connsiteX11" fmla="*/ 46301 w 231825"/>
                  <a:gd name="connsiteY11" fmla="*/ 135674 h 136891"/>
                  <a:gd name="connsiteX12" fmla="*/ 59960 w 231825"/>
                  <a:gd name="connsiteY12" fmla="*/ 130037 h 136891"/>
                  <a:gd name="connsiteX13" fmla="*/ 85355 w 231825"/>
                  <a:gd name="connsiteY13" fmla="*/ 104670 h 136891"/>
                  <a:gd name="connsiteX14" fmla="*/ 105492 w 231825"/>
                  <a:gd name="connsiteY14" fmla="*/ 96343 h 136891"/>
                  <a:gd name="connsiteX15" fmla="*/ 134863 w 231825"/>
                  <a:gd name="connsiteY15" fmla="*/ 96343 h 136891"/>
                  <a:gd name="connsiteX16" fmla="*/ 154999 w 231825"/>
                  <a:gd name="connsiteY16" fmla="*/ 88015 h 136891"/>
                  <a:gd name="connsiteX17" fmla="*/ 157308 w 231825"/>
                  <a:gd name="connsiteY17" fmla="*/ 85709 h 13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1825" h="136891">
                    <a:moveTo>
                      <a:pt x="182638" y="136891"/>
                    </a:moveTo>
                    <a:lnTo>
                      <a:pt x="193540" y="126002"/>
                    </a:lnTo>
                    <a:cubicBezTo>
                      <a:pt x="198286" y="121261"/>
                      <a:pt x="204699" y="118635"/>
                      <a:pt x="211432" y="118635"/>
                    </a:cubicBezTo>
                    <a:lnTo>
                      <a:pt x="231825" y="118635"/>
                    </a:lnTo>
                    <a:lnTo>
                      <a:pt x="231825" y="0"/>
                    </a:lnTo>
                    <a:lnTo>
                      <a:pt x="98566" y="0"/>
                    </a:lnTo>
                    <a:cubicBezTo>
                      <a:pt x="86061" y="0"/>
                      <a:pt x="73940" y="4484"/>
                      <a:pt x="64385" y="12619"/>
                    </a:cubicBezTo>
                    <a:lnTo>
                      <a:pt x="0" y="67773"/>
                    </a:lnTo>
                    <a:lnTo>
                      <a:pt x="67592" y="67773"/>
                    </a:lnTo>
                    <a:lnTo>
                      <a:pt x="32641" y="102684"/>
                    </a:lnTo>
                    <a:cubicBezTo>
                      <a:pt x="25074" y="110243"/>
                      <a:pt x="25074" y="122478"/>
                      <a:pt x="32641" y="130037"/>
                    </a:cubicBezTo>
                    <a:cubicBezTo>
                      <a:pt x="36425" y="133816"/>
                      <a:pt x="41363" y="135674"/>
                      <a:pt x="46301" y="135674"/>
                    </a:cubicBezTo>
                    <a:cubicBezTo>
                      <a:pt x="51239" y="135674"/>
                      <a:pt x="56177" y="133816"/>
                      <a:pt x="59960" y="130037"/>
                    </a:cubicBezTo>
                    <a:lnTo>
                      <a:pt x="85355" y="104670"/>
                    </a:lnTo>
                    <a:cubicBezTo>
                      <a:pt x="90678" y="99354"/>
                      <a:pt x="97924" y="96343"/>
                      <a:pt x="105492" y="96343"/>
                    </a:cubicBezTo>
                    <a:lnTo>
                      <a:pt x="134863" y="96343"/>
                    </a:lnTo>
                    <a:cubicBezTo>
                      <a:pt x="142430" y="96343"/>
                      <a:pt x="149676" y="93332"/>
                      <a:pt x="154999" y="88015"/>
                    </a:cubicBezTo>
                    <a:lnTo>
                      <a:pt x="157308" y="85709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55" name="Forma libre 454">
              <a:extLst>
                <a:ext uri="{FF2B5EF4-FFF2-40B4-BE49-F238E27FC236}">
                  <a16:creationId xmlns:a16="http://schemas.microsoft.com/office/drawing/2014/main" id="{C6292C08-0E11-6895-290B-9BDE48AFD8A1}"/>
                </a:ext>
              </a:extLst>
            </p:cNvPr>
            <p:cNvSpPr/>
            <p:nvPr/>
          </p:nvSpPr>
          <p:spPr>
            <a:xfrm>
              <a:off x="5856383" y="4922178"/>
              <a:ext cx="298839" cy="191340"/>
            </a:xfrm>
            <a:custGeom>
              <a:avLst/>
              <a:gdLst>
                <a:gd name="connsiteX0" fmla="*/ 298840 w 298839"/>
                <a:gd name="connsiteY0" fmla="*/ 46057 h 191340"/>
                <a:gd name="connsiteX1" fmla="*/ 298840 w 298839"/>
                <a:gd name="connsiteY1" fmla="*/ 161810 h 191340"/>
                <a:gd name="connsiteX2" fmla="*/ 269276 w 298839"/>
                <a:gd name="connsiteY2" fmla="*/ 191340 h 191340"/>
                <a:gd name="connsiteX3" fmla="*/ 29563 w 298839"/>
                <a:gd name="connsiteY3" fmla="*/ 191340 h 191340"/>
                <a:gd name="connsiteX4" fmla="*/ 0 w 298839"/>
                <a:gd name="connsiteY4" fmla="*/ 161810 h 191340"/>
                <a:gd name="connsiteX5" fmla="*/ 0 w 298839"/>
                <a:gd name="connsiteY5" fmla="*/ 29531 h 191340"/>
                <a:gd name="connsiteX6" fmla="*/ 29563 w 298839"/>
                <a:gd name="connsiteY6" fmla="*/ 0 h 191340"/>
                <a:gd name="connsiteX7" fmla="*/ 108890 w 298839"/>
                <a:gd name="connsiteY7" fmla="*/ 0 h 19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839" h="191340">
                  <a:moveTo>
                    <a:pt x="298840" y="46057"/>
                  </a:moveTo>
                  <a:lnTo>
                    <a:pt x="298840" y="161810"/>
                  </a:lnTo>
                  <a:cubicBezTo>
                    <a:pt x="298840" y="178144"/>
                    <a:pt x="285629" y="191340"/>
                    <a:pt x="269276" y="191340"/>
                  </a:cubicBezTo>
                  <a:lnTo>
                    <a:pt x="29563" y="191340"/>
                  </a:lnTo>
                  <a:cubicBezTo>
                    <a:pt x="13210" y="191340"/>
                    <a:pt x="0" y="178144"/>
                    <a:pt x="0" y="161810"/>
                  </a:cubicBezTo>
                  <a:lnTo>
                    <a:pt x="0" y="29531"/>
                  </a:lnTo>
                  <a:cubicBezTo>
                    <a:pt x="0" y="13196"/>
                    <a:pt x="13210" y="0"/>
                    <a:pt x="29563" y="0"/>
                  </a:cubicBezTo>
                  <a:lnTo>
                    <a:pt x="108890" y="0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6" name="Forma libre 455">
              <a:extLst>
                <a:ext uri="{FF2B5EF4-FFF2-40B4-BE49-F238E27FC236}">
                  <a16:creationId xmlns:a16="http://schemas.microsoft.com/office/drawing/2014/main" id="{45E7598E-5769-566A-61CB-4D25001E5E81}"/>
                </a:ext>
              </a:extLst>
            </p:cNvPr>
            <p:cNvSpPr/>
            <p:nvPr/>
          </p:nvSpPr>
          <p:spPr>
            <a:xfrm>
              <a:off x="5737104" y="5169184"/>
              <a:ext cx="298839" cy="191404"/>
            </a:xfrm>
            <a:custGeom>
              <a:avLst/>
              <a:gdLst>
                <a:gd name="connsiteX0" fmla="*/ 29563 w 298839"/>
                <a:gd name="connsiteY0" fmla="*/ 64 h 191404"/>
                <a:gd name="connsiteX1" fmla="*/ 269276 w 298839"/>
                <a:gd name="connsiteY1" fmla="*/ 64 h 191404"/>
                <a:gd name="connsiteX2" fmla="*/ 298840 w 298839"/>
                <a:gd name="connsiteY2" fmla="*/ 29595 h 191404"/>
                <a:gd name="connsiteX3" fmla="*/ 298840 w 298839"/>
                <a:gd name="connsiteY3" fmla="*/ 161874 h 191404"/>
                <a:gd name="connsiteX4" fmla="*/ 269276 w 298839"/>
                <a:gd name="connsiteY4" fmla="*/ 191404 h 191404"/>
                <a:gd name="connsiteX5" fmla="*/ 29563 w 298839"/>
                <a:gd name="connsiteY5" fmla="*/ 191404 h 191404"/>
                <a:gd name="connsiteX6" fmla="*/ 0 w 298839"/>
                <a:gd name="connsiteY6" fmla="*/ 161874 h 191404"/>
                <a:gd name="connsiteX7" fmla="*/ 0 w 298839"/>
                <a:gd name="connsiteY7" fmla="*/ 29531 h 191404"/>
                <a:gd name="connsiteX8" fmla="*/ 29563 w 298839"/>
                <a:gd name="connsiteY8" fmla="*/ 0 h 19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8839" h="191404">
                  <a:moveTo>
                    <a:pt x="29563" y="64"/>
                  </a:moveTo>
                  <a:lnTo>
                    <a:pt x="269276" y="64"/>
                  </a:lnTo>
                  <a:cubicBezTo>
                    <a:pt x="285565" y="64"/>
                    <a:pt x="298840" y="13324"/>
                    <a:pt x="298840" y="29595"/>
                  </a:cubicBezTo>
                  <a:lnTo>
                    <a:pt x="298840" y="161874"/>
                  </a:lnTo>
                  <a:cubicBezTo>
                    <a:pt x="298840" y="178144"/>
                    <a:pt x="285565" y="191404"/>
                    <a:pt x="269276" y="191404"/>
                  </a:cubicBezTo>
                  <a:lnTo>
                    <a:pt x="29563" y="191404"/>
                  </a:lnTo>
                  <a:cubicBezTo>
                    <a:pt x="13274" y="191404"/>
                    <a:pt x="0" y="178144"/>
                    <a:pt x="0" y="161874"/>
                  </a:cubicBezTo>
                  <a:lnTo>
                    <a:pt x="0" y="29531"/>
                  </a:lnTo>
                  <a:cubicBezTo>
                    <a:pt x="0" y="13260"/>
                    <a:pt x="13210" y="0"/>
                    <a:pt x="29563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7" name="Forma libre 456">
              <a:extLst>
                <a:ext uri="{FF2B5EF4-FFF2-40B4-BE49-F238E27FC236}">
                  <a16:creationId xmlns:a16="http://schemas.microsoft.com/office/drawing/2014/main" id="{C517C7CC-03F6-285B-EFC7-FB8A573E93A7}"/>
                </a:ext>
              </a:extLst>
            </p:cNvPr>
            <p:cNvSpPr/>
            <p:nvPr/>
          </p:nvSpPr>
          <p:spPr>
            <a:xfrm>
              <a:off x="6048577" y="5169248"/>
              <a:ext cx="286206" cy="191340"/>
            </a:xfrm>
            <a:custGeom>
              <a:avLst/>
              <a:gdLst>
                <a:gd name="connsiteX0" fmla="*/ 0 w 286206"/>
                <a:gd name="connsiteY0" fmla="*/ 5317 h 191340"/>
                <a:gd name="connsiteX1" fmla="*/ 16930 w 286206"/>
                <a:gd name="connsiteY1" fmla="*/ 0 h 191340"/>
                <a:gd name="connsiteX2" fmla="*/ 256643 w 286206"/>
                <a:gd name="connsiteY2" fmla="*/ 0 h 191340"/>
                <a:gd name="connsiteX3" fmla="*/ 286206 w 286206"/>
                <a:gd name="connsiteY3" fmla="*/ 29531 h 191340"/>
                <a:gd name="connsiteX4" fmla="*/ 286206 w 286206"/>
                <a:gd name="connsiteY4" fmla="*/ 161810 h 191340"/>
                <a:gd name="connsiteX5" fmla="*/ 256643 w 286206"/>
                <a:gd name="connsiteY5" fmla="*/ 191340 h 191340"/>
                <a:gd name="connsiteX6" fmla="*/ 16930 w 286206"/>
                <a:gd name="connsiteY6" fmla="*/ 191340 h 191340"/>
                <a:gd name="connsiteX7" fmla="*/ 3912 w 286206"/>
                <a:gd name="connsiteY7" fmla="*/ 188330 h 19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206" h="191340">
                  <a:moveTo>
                    <a:pt x="0" y="5317"/>
                  </a:moveTo>
                  <a:cubicBezTo>
                    <a:pt x="4810" y="1986"/>
                    <a:pt x="10645" y="0"/>
                    <a:pt x="16930" y="0"/>
                  </a:cubicBezTo>
                  <a:lnTo>
                    <a:pt x="256643" y="0"/>
                  </a:lnTo>
                  <a:cubicBezTo>
                    <a:pt x="272996" y="0"/>
                    <a:pt x="286206" y="13196"/>
                    <a:pt x="286206" y="29531"/>
                  </a:cubicBezTo>
                  <a:lnTo>
                    <a:pt x="286206" y="161810"/>
                  </a:lnTo>
                  <a:cubicBezTo>
                    <a:pt x="286206" y="178144"/>
                    <a:pt x="272996" y="191340"/>
                    <a:pt x="256643" y="191340"/>
                  </a:cubicBezTo>
                  <a:lnTo>
                    <a:pt x="16930" y="191340"/>
                  </a:lnTo>
                  <a:cubicBezTo>
                    <a:pt x="12249" y="191340"/>
                    <a:pt x="7824" y="190251"/>
                    <a:pt x="3912" y="18833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58" name="Gráfico 165">
            <a:extLst>
              <a:ext uri="{FF2B5EF4-FFF2-40B4-BE49-F238E27FC236}">
                <a16:creationId xmlns:a16="http://schemas.microsoft.com/office/drawing/2014/main" id="{3E4FDD34-3B16-2521-F970-DC4C21E572D1}"/>
              </a:ext>
            </a:extLst>
          </p:cNvPr>
          <p:cNvGrpSpPr/>
          <p:nvPr/>
        </p:nvGrpSpPr>
        <p:grpSpPr>
          <a:xfrm>
            <a:off x="5512228" y="4618484"/>
            <a:ext cx="1290216" cy="975893"/>
            <a:chOff x="4887142" y="4058616"/>
            <a:chExt cx="673030" cy="509066"/>
          </a:xfrm>
          <a:noFill/>
        </p:grpSpPr>
        <p:sp>
          <p:nvSpPr>
            <p:cNvPr id="459" name="Forma libre 458">
              <a:extLst>
                <a:ext uri="{FF2B5EF4-FFF2-40B4-BE49-F238E27FC236}">
                  <a16:creationId xmlns:a16="http://schemas.microsoft.com/office/drawing/2014/main" id="{CCC6F941-DC34-3FD6-1054-B2B82335DA2A}"/>
                </a:ext>
              </a:extLst>
            </p:cNvPr>
            <p:cNvSpPr/>
            <p:nvPr/>
          </p:nvSpPr>
          <p:spPr>
            <a:xfrm>
              <a:off x="5078245" y="4058616"/>
              <a:ext cx="272354" cy="299661"/>
            </a:xfrm>
            <a:custGeom>
              <a:avLst/>
              <a:gdLst>
                <a:gd name="connsiteX0" fmla="*/ 272291 w 272354"/>
                <a:gd name="connsiteY0" fmla="*/ 116008 h 299661"/>
                <a:gd name="connsiteX1" fmla="*/ 272291 w 272354"/>
                <a:gd name="connsiteY1" fmla="*/ 259818 h 299661"/>
                <a:gd name="connsiteX2" fmla="*/ 232403 w 272354"/>
                <a:gd name="connsiteY2" fmla="*/ 299662 h 299661"/>
                <a:gd name="connsiteX3" fmla="*/ 39888 w 272354"/>
                <a:gd name="connsiteY3" fmla="*/ 299662 h 299661"/>
                <a:gd name="connsiteX4" fmla="*/ 0 w 272354"/>
                <a:gd name="connsiteY4" fmla="*/ 259818 h 299661"/>
                <a:gd name="connsiteX5" fmla="*/ 0 w 272354"/>
                <a:gd name="connsiteY5" fmla="*/ 116008 h 299661"/>
                <a:gd name="connsiteX6" fmla="*/ 9555 w 272354"/>
                <a:gd name="connsiteY6" fmla="*/ 83531 h 299661"/>
                <a:gd name="connsiteX7" fmla="*/ 55664 w 272354"/>
                <a:gd name="connsiteY7" fmla="*/ 12427 h 299661"/>
                <a:gd name="connsiteX8" fmla="*/ 78558 w 272354"/>
                <a:gd name="connsiteY8" fmla="*/ 0 h 299661"/>
                <a:gd name="connsiteX9" fmla="*/ 193797 w 272354"/>
                <a:gd name="connsiteY9" fmla="*/ 0 h 299661"/>
                <a:gd name="connsiteX10" fmla="*/ 216691 w 272354"/>
                <a:gd name="connsiteY10" fmla="*/ 12427 h 299661"/>
                <a:gd name="connsiteX11" fmla="*/ 262800 w 272354"/>
                <a:gd name="connsiteY11" fmla="*/ 83531 h 299661"/>
                <a:gd name="connsiteX12" fmla="*/ 272355 w 272354"/>
                <a:gd name="connsiteY12" fmla="*/ 116008 h 29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354" h="299661">
                  <a:moveTo>
                    <a:pt x="272291" y="116008"/>
                  </a:moveTo>
                  <a:lnTo>
                    <a:pt x="272291" y="259818"/>
                  </a:lnTo>
                  <a:cubicBezTo>
                    <a:pt x="272291" y="281854"/>
                    <a:pt x="254399" y="299662"/>
                    <a:pt x="232403" y="299662"/>
                  </a:cubicBezTo>
                  <a:lnTo>
                    <a:pt x="39888" y="299662"/>
                  </a:lnTo>
                  <a:cubicBezTo>
                    <a:pt x="17828" y="299662"/>
                    <a:pt x="0" y="281790"/>
                    <a:pt x="0" y="259818"/>
                  </a:cubicBezTo>
                  <a:lnTo>
                    <a:pt x="0" y="116008"/>
                  </a:lnTo>
                  <a:cubicBezTo>
                    <a:pt x="0" y="104478"/>
                    <a:pt x="3335" y="93204"/>
                    <a:pt x="9555" y="83531"/>
                  </a:cubicBezTo>
                  <a:lnTo>
                    <a:pt x="55664" y="12427"/>
                  </a:lnTo>
                  <a:cubicBezTo>
                    <a:pt x="60730" y="4676"/>
                    <a:pt x="69323" y="0"/>
                    <a:pt x="78558" y="0"/>
                  </a:cubicBezTo>
                  <a:lnTo>
                    <a:pt x="193797" y="0"/>
                  </a:lnTo>
                  <a:cubicBezTo>
                    <a:pt x="203032" y="0"/>
                    <a:pt x="211689" y="4676"/>
                    <a:pt x="216691" y="12427"/>
                  </a:cubicBezTo>
                  <a:lnTo>
                    <a:pt x="262800" y="83531"/>
                  </a:lnTo>
                  <a:cubicBezTo>
                    <a:pt x="269084" y="93204"/>
                    <a:pt x="272355" y="104478"/>
                    <a:pt x="272355" y="11600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0" name="Forma libre 459">
              <a:extLst>
                <a:ext uri="{FF2B5EF4-FFF2-40B4-BE49-F238E27FC236}">
                  <a16:creationId xmlns:a16="http://schemas.microsoft.com/office/drawing/2014/main" id="{4952F356-D7AE-D6D8-8ABE-9879A6334592}"/>
                </a:ext>
              </a:extLst>
            </p:cNvPr>
            <p:cNvSpPr/>
            <p:nvPr/>
          </p:nvSpPr>
          <p:spPr>
            <a:xfrm>
              <a:off x="4989171" y="4080267"/>
              <a:ext cx="46621" cy="313306"/>
            </a:xfrm>
            <a:custGeom>
              <a:avLst/>
              <a:gdLst>
                <a:gd name="connsiteX0" fmla="*/ 46622 w 46621"/>
                <a:gd name="connsiteY0" fmla="*/ 23317 h 313306"/>
                <a:gd name="connsiteX1" fmla="*/ 46622 w 46621"/>
                <a:gd name="connsiteY1" fmla="*/ 313306 h 313306"/>
                <a:gd name="connsiteX2" fmla="*/ 0 w 46621"/>
                <a:gd name="connsiteY2" fmla="*/ 313306 h 313306"/>
                <a:gd name="connsiteX3" fmla="*/ 0 w 46621"/>
                <a:gd name="connsiteY3" fmla="*/ 23317 h 313306"/>
                <a:gd name="connsiteX4" fmla="*/ 23343 w 46621"/>
                <a:gd name="connsiteY4" fmla="*/ 0 h 313306"/>
                <a:gd name="connsiteX5" fmla="*/ 39824 w 46621"/>
                <a:gd name="connsiteY5" fmla="*/ 6790 h 313306"/>
                <a:gd name="connsiteX6" fmla="*/ 46622 w 46621"/>
                <a:gd name="connsiteY6" fmla="*/ 23253 h 31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21" h="313306">
                  <a:moveTo>
                    <a:pt x="46622" y="23317"/>
                  </a:moveTo>
                  <a:lnTo>
                    <a:pt x="46622" y="313306"/>
                  </a:lnTo>
                  <a:lnTo>
                    <a:pt x="0" y="313306"/>
                  </a:lnTo>
                  <a:lnTo>
                    <a:pt x="0" y="23317"/>
                  </a:lnTo>
                  <a:cubicBezTo>
                    <a:pt x="0" y="10441"/>
                    <a:pt x="10453" y="0"/>
                    <a:pt x="23343" y="0"/>
                  </a:cubicBezTo>
                  <a:cubicBezTo>
                    <a:pt x="29820" y="0"/>
                    <a:pt x="35591" y="2626"/>
                    <a:pt x="39824" y="6790"/>
                  </a:cubicBezTo>
                  <a:cubicBezTo>
                    <a:pt x="44056" y="11018"/>
                    <a:pt x="46622" y="16847"/>
                    <a:pt x="46622" y="2325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1" name="Forma libre 460">
              <a:extLst>
                <a:ext uri="{FF2B5EF4-FFF2-40B4-BE49-F238E27FC236}">
                  <a16:creationId xmlns:a16="http://schemas.microsoft.com/office/drawing/2014/main" id="{86A99A23-5A7E-505E-4460-D90FB47CE193}"/>
                </a:ext>
              </a:extLst>
            </p:cNvPr>
            <p:cNvSpPr/>
            <p:nvPr/>
          </p:nvSpPr>
          <p:spPr>
            <a:xfrm>
              <a:off x="5392861" y="4080267"/>
              <a:ext cx="46621" cy="313306"/>
            </a:xfrm>
            <a:custGeom>
              <a:avLst/>
              <a:gdLst>
                <a:gd name="connsiteX0" fmla="*/ 46622 w 46621"/>
                <a:gd name="connsiteY0" fmla="*/ 23317 h 313306"/>
                <a:gd name="connsiteX1" fmla="*/ 46622 w 46621"/>
                <a:gd name="connsiteY1" fmla="*/ 313306 h 313306"/>
                <a:gd name="connsiteX2" fmla="*/ 0 w 46621"/>
                <a:gd name="connsiteY2" fmla="*/ 313306 h 313306"/>
                <a:gd name="connsiteX3" fmla="*/ 0 w 46621"/>
                <a:gd name="connsiteY3" fmla="*/ 23317 h 313306"/>
                <a:gd name="connsiteX4" fmla="*/ 23343 w 46621"/>
                <a:gd name="connsiteY4" fmla="*/ 0 h 313306"/>
                <a:gd name="connsiteX5" fmla="*/ 39824 w 46621"/>
                <a:gd name="connsiteY5" fmla="*/ 6790 h 313306"/>
                <a:gd name="connsiteX6" fmla="*/ 46622 w 46621"/>
                <a:gd name="connsiteY6" fmla="*/ 23253 h 31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621" h="313306">
                  <a:moveTo>
                    <a:pt x="46622" y="23317"/>
                  </a:moveTo>
                  <a:lnTo>
                    <a:pt x="46622" y="313306"/>
                  </a:lnTo>
                  <a:lnTo>
                    <a:pt x="0" y="313306"/>
                  </a:lnTo>
                  <a:lnTo>
                    <a:pt x="0" y="23317"/>
                  </a:lnTo>
                  <a:cubicBezTo>
                    <a:pt x="0" y="10441"/>
                    <a:pt x="10453" y="0"/>
                    <a:pt x="23343" y="0"/>
                  </a:cubicBezTo>
                  <a:cubicBezTo>
                    <a:pt x="29756" y="0"/>
                    <a:pt x="35592" y="2626"/>
                    <a:pt x="39824" y="6790"/>
                  </a:cubicBezTo>
                  <a:cubicBezTo>
                    <a:pt x="44057" y="11018"/>
                    <a:pt x="46622" y="16847"/>
                    <a:pt x="46622" y="2325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2" name="Forma libre 461">
              <a:extLst>
                <a:ext uri="{FF2B5EF4-FFF2-40B4-BE49-F238E27FC236}">
                  <a16:creationId xmlns:a16="http://schemas.microsoft.com/office/drawing/2014/main" id="{EEAF8EF5-A7F9-0EA5-E6A6-875549F334CA}"/>
                </a:ext>
              </a:extLst>
            </p:cNvPr>
            <p:cNvSpPr/>
            <p:nvPr/>
          </p:nvSpPr>
          <p:spPr>
            <a:xfrm>
              <a:off x="4926645" y="4198966"/>
              <a:ext cx="62525" cy="26263"/>
            </a:xfrm>
            <a:custGeom>
              <a:avLst/>
              <a:gdLst>
                <a:gd name="connsiteX0" fmla="*/ 0 w 62525"/>
                <a:gd name="connsiteY0" fmla="*/ 0 h 26263"/>
                <a:gd name="connsiteX1" fmla="*/ 62526 w 62525"/>
                <a:gd name="connsiteY1" fmla="*/ 0 h 26263"/>
                <a:gd name="connsiteX2" fmla="*/ 62526 w 62525"/>
                <a:gd name="connsiteY2" fmla="*/ 26264 h 26263"/>
                <a:gd name="connsiteX3" fmla="*/ 0 w 62525"/>
                <a:gd name="connsiteY3" fmla="*/ 26264 h 2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525" h="26263">
                  <a:moveTo>
                    <a:pt x="0" y="0"/>
                  </a:moveTo>
                  <a:lnTo>
                    <a:pt x="62526" y="0"/>
                  </a:lnTo>
                  <a:lnTo>
                    <a:pt x="62526" y="26264"/>
                  </a:lnTo>
                  <a:lnTo>
                    <a:pt x="0" y="262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3" name="Forma libre 462">
              <a:extLst>
                <a:ext uri="{FF2B5EF4-FFF2-40B4-BE49-F238E27FC236}">
                  <a16:creationId xmlns:a16="http://schemas.microsoft.com/office/drawing/2014/main" id="{4BA090BC-B8A6-179D-B5B9-B3456A4A12CC}"/>
                </a:ext>
              </a:extLst>
            </p:cNvPr>
            <p:cNvSpPr/>
            <p:nvPr/>
          </p:nvSpPr>
          <p:spPr>
            <a:xfrm>
              <a:off x="5035792" y="4198966"/>
              <a:ext cx="42389" cy="26263"/>
            </a:xfrm>
            <a:custGeom>
              <a:avLst/>
              <a:gdLst>
                <a:gd name="connsiteX0" fmla="*/ 0 w 42389"/>
                <a:gd name="connsiteY0" fmla="*/ 0 h 26263"/>
                <a:gd name="connsiteX1" fmla="*/ 42389 w 42389"/>
                <a:gd name="connsiteY1" fmla="*/ 0 h 26263"/>
                <a:gd name="connsiteX2" fmla="*/ 42389 w 42389"/>
                <a:gd name="connsiteY2" fmla="*/ 26264 h 26263"/>
                <a:gd name="connsiteX3" fmla="*/ 0 w 42389"/>
                <a:gd name="connsiteY3" fmla="*/ 26264 h 2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9" h="26263">
                  <a:moveTo>
                    <a:pt x="0" y="0"/>
                  </a:moveTo>
                  <a:lnTo>
                    <a:pt x="42389" y="0"/>
                  </a:lnTo>
                  <a:lnTo>
                    <a:pt x="42389" y="26264"/>
                  </a:lnTo>
                  <a:lnTo>
                    <a:pt x="0" y="262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4" name="Forma libre 463">
              <a:extLst>
                <a:ext uri="{FF2B5EF4-FFF2-40B4-BE49-F238E27FC236}">
                  <a16:creationId xmlns:a16="http://schemas.microsoft.com/office/drawing/2014/main" id="{318E9D6A-AB4B-73A3-78C6-F88AD620C0C8}"/>
                </a:ext>
              </a:extLst>
            </p:cNvPr>
            <p:cNvSpPr/>
            <p:nvPr/>
          </p:nvSpPr>
          <p:spPr>
            <a:xfrm>
              <a:off x="5350536" y="4198966"/>
              <a:ext cx="42389" cy="26263"/>
            </a:xfrm>
            <a:custGeom>
              <a:avLst/>
              <a:gdLst>
                <a:gd name="connsiteX0" fmla="*/ 0 w 42389"/>
                <a:gd name="connsiteY0" fmla="*/ 0 h 26263"/>
                <a:gd name="connsiteX1" fmla="*/ 42389 w 42389"/>
                <a:gd name="connsiteY1" fmla="*/ 0 h 26263"/>
                <a:gd name="connsiteX2" fmla="*/ 42389 w 42389"/>
                <a:gd name="connsiteY2" fmla="*/ 26264 h 26263"/>
                <a:gd name="connsiteX3" fmla="*/ 0 w 42389"/>
                <a:gd name="connsiteY3" fmla="*/ 26264 h 2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9" h="26263">
                  <a:moveTo>
                    <a:pt x="0" y="0"/>
                  </a:moveTo>
                  <a:lnTo>
                    <a:pt x="42389" y="0"/>
                  </a:lnTo>
                  <a:lnTo>
                    <a:pt x="42389" y="26264"/>
                  </a:lnTo>
                  <a:lnTo>
                    <a:pt x="0" y="262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5" name="Forma libre 464">
              <a:extLst>
                <a:ext uri="{FF2B5EF4-FFF2-40B4-BE49-F238E27FC236}">
                  <a16:creationId xmlns:a16="http://schemas.microsoft.com/office/drawing/2014/main" id="{A4676B1D-E034-54D9-B79D-BB4B4DE0B98A}"/>
                </a:ext>
              </a:extLst>
            </p:cNvPr>
            <p:cNvSpPr/>
            <p:nvPr/>
          </p:nvSpPr>
          <p:spPr>
            <a:xfrm>
              <a:off x="4887142" y="4131834"/>
              <a:ext cx="39503" cy="160528"/>
            </a:xfrm>
            <a:custGeom>
              <a:avLst/>
              <a:gdLst>
                <a:gd name="connsiteX0" fmla="*/ 39503 w 39503"/>
                <a:gd name="connsiteY0" fmla="*/ 19730 h 160528"/>
                <a:gd name="connsiteX1" fmla="*/ 39503 w 39503"/>
                <a:gd name="connsiteY1" fmla="*/ 140799 h 160528"/>
                <a:gd name="connsiteX2" fmla="*/ 19752 w 39503"/>
                <a:gd name="connsiteY2" fmla="*/ 160529 h 160528"/>
                <a:gd name="connsiteX3" fmla="*/ 0 w 39503"/>
                <a:gd name="connsiteY3" fmla="*/ 140799 h 160528"/>
                <a:gd name="connsiteX4" fmla="*/ 0 w 39503"/>
                <a:gd name="connsiteY4" fmla="*/ 19730 h 160528"/>
                <a:gd name="connsiteX5" fmla="*/ 19752 w 39503"/>
                <a:gd name="connsiteY5" fmla="*/ 0 h 160528"/>
                <a:gd name="connsiteX6" fmla="*/ 33732 w 39503"/>
                <a:gd name="connsiteY6" fmla="*/ 5765 h 160528"/>
                <a:gd name="connsiteX7" fmla="*/ 39503 w 39503"/>
                <a:gd name="connsiteY7" fmla="*/ 19730 h 16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03" h="160528">
                  <a:moveTo>
                    <a:pt x="39503" y="19730"/>
                  </a:moveTo>
                  <a:lnTo>
                    <a:pt x="39503" y="140799"/>
                  </a:lnTo>
                  <a:cubicBezTo>
                    <a:pt x="39503" y="151689"/>
                    <a:pt x="30654" y="160529"/>
                    <a:pt x="19752" y="160529"/>
                  </a:cubicBezTo>
                  <a:cubicBezTo>
                    <a:pt x="8850" y="160529"/>
                    <a:pt x="0" y="151689"/>
                    <a:pt x="0" y="140799"/>
                  </a:cubicBezTo>
                  <a:lnTo>
                    <a:pt x="0" y="19730"/>
                  </a:lnTo>
                  <a:cubicBezTo>
                    <a:pt x="0" y="8840"/>
                    <a:pt x="8850" y="0"/>
                    <a:pt x="19752" y="0"/>
                  </a:cubicBezTo>
                  <a:cubicBezTo>
                    <a:pt x="25203" y="0"/>
                    <a:pt x="30140" y="2178"/>
                    <a:pt x="33732" y="5765"/>
                  </a:cubicBezTo>
                  <a:cubicBezTo>
                    <a:pt x="37323" y="9352"/>
                    <a:pt x="39503" y="14285"/>
                    <a:pt x="39503" y="1973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6" name="Forma libre 465">
              <a:extLst>
                <a:ext uri="{FF2B5EF4-FFF2-40B4-BE49-F238E27FC236}">
                  <a16:creationId xmlns:a16="http://schemas.microsoft.com/office/drawing/2014/main" id="{3E284E11-AF78-3CDD-392E-039D51399B4C}"/>
                </a:ext>
              </a:extLst>
            </p:cNvPr>
            <p:cNvSpPr/>
            <p:nvPr/>
          </p:nvSpPr>
          <p:spPr>
            <a:xfrm>
              <a:off x="5439482" y="4149514"/>
              <a:ext cx="120690" cy="244059"/>
            </a:xfrm>
            <a:custGeom>
              <a:avLst/>
              <a:gdLst>
                <a:gd name="connsiteX0" fmla="*/ 120690 w 120690"/>
                <a:gd name="connsiteY0" fmla="*/ 29531 h 244059"/>
                <a:gd name="connsiteX1" fmla="*/ 120690 w 120690"/>
                <a:gd name="connsiteY1" fmla="*/ 214529 h 244059"/>
                <a:gd name="connsiteX2" fmla="*/ 91063 w 120690"/>
                <a:gd name="connsiteY2" fmla="*/ 244060 h 244059"/>
                <a:gd name="connsiteX3" fmla="*/ 0 w 120690"/>
                <a:gd name="connsiteY3" fmla="*/ 244060 h 244059"/>
                <a:gd name="connsiteX4" fmla="*/ 0 w 120690"/>
                <a:gd name="connsiteY4" fmla="*/ 0 h 244059"/>
                <a:gd name="connsiteX5" fmla="*/ 91063 w 120690"/>
                <a:gd name="connsiteY5" fmla="*/ 0 h 244059"/>
                <a:gd name="connsiteX6" fmla="*/ 120690 w 120690"/>
                <a:gd name="connsiteY6" fmla="*/ 29531 h 2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90" h="244059">
                  <a:moveTo>
                    <a:pt x="120690" y="29531"/>
                  </a:moveTo>
                  <a:lnTo>
                    <a:pt x="120690" y="214529"/>
                  </a:lnTo>
                  <a:cubicBezTo>
                    <a:pt x="120690" y="230864"/>
                    <a:pt x="107416" y="244060"/>
                    <a:pt x="91063" y="244060"/>
                  </a:cubicBezTo>
                  <a:lnTo>
                    <a:pt x="0" y="244060"/>
                  </a:lnTo>
                  <a:lnTo>
                    <a:pt x="0" y="0"/>
                  </a:lnTo>
                  <a:lnTo>
                    <a:pt x="91063" y="0"/>
                  </a:lnTo>
                  <a:cubicBezTo>
                    <a:pt x="107416" y="0"/>
                    <a:pt x="120690" y="13196"/>
                    <a:pt x="120690" y="2953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7" name="Forma libre 466">
              <a:extLst>
                <a:ext uri="{FF2B5EF4-FFF2-40B4-BE49-F238E27FC236}">
                  <a16:creationId xmlns:a16="http://schemas.microsoft.com/office/drawing/2014/main" id="{20276BA8-F1E6-E07B-D8D9-A8A357AB2F18}"/>
                </a:ext>
              </a:extLst>
            </p:cNvPr>
            <p:cNvSpPr/>
            <p:nvPr/>
          </p:nvSpPr>
          <p:spPr>
            <a:xfrm>
              <a:off x="4961916" y="4393573"/>
              <a:ext cx="504821" cy="47530"/>
            </a:xfrm>
            <a:custGeom>
              <a:avLst/>
              <a:gdLst>
                <a:gd name="connsiteX0" fmla="*/ 0 w 504821"/>
                <a:gd name="connsiteY0" fmla="*/ 0 h 47530"/>
                <a:gd name="connsiteX1" fmla="*/ 504821 w 504821"/>
                <a:gd name="connsiteY1" fmla="*/ 0 h 47530"/>
                <a:gd name="connsiteX2" fmla="*/ 504821 w 504821"/>
                <a:gd name="connsiteY2" fmla="*/ 47531 h 47530"/>
                <a:gd name="connsiteX3" fmla="*/ 0 w 504821"/>
                <a:gd name="connsiteY3" fmla="*/ 47531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1" h="47530">
                  <a:moveTo>
                    <a:pt x="0" y="0"/>
                  </a:moveTo>
                  <a:lnTo>
                    <a:pt x="504821" y="0"/>
                  </a:lnTo>
                  <a:lnTo>
                    <a:pt x="504821" y="47531"/>
                  </a:lnTo>
                  <a:lnTo>
                    <a:pt x="0" y="47531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8" name="Forma libre 467">
              <a:extLst>
                <a:ext uri="{FF2B5EF4-FFF2-40B4-BE49-F238E27FC236}">
                  <a16:creationId xmlns:a16="http://schemas.microsoft.com/office/drawing/2014/main" id="{F7745FEE-1AC3-4430-B951-A7CC9F4D65E6}"/>
                </a:ext>
              </a:extLst>
            </p:cNvPr>
            <p:cNvSpPr/>
            <p:nvPr/>
          </p:nvSpPr>
          <p:spPr>
            <a:xfrm>
              <a:off x="5313726" y="4465254"/>
              <a:ext cx="102477" cy="102428"/>
            </a:xfrm>
            <a:custGeom>
              <a:avLst/>
              <a:gdLst>
                <a:gd name="connsiteX0" fmla="*/ 102478 w 102477"/>
                <a:gd name="connsiteY0" fmla="*/ 51246 h 102428"/>
                <a:gd name="connsiteX1" fmla="*/ 51239 w 102477"/>
                <a:gd name="connsiteY1" fmla="*/ 102428 h 102428"/>
                <a:gd name="connsiteX2" fmla="*/ 0 w 102477"/>
                <a:gd name="connsiteY2" fmla="*/ 51246 h 102428"/>
                <a:gd name="connsiteX3" fmla="*/ 3720 w 102477"/>
                <a:gd name="connsiteY3" fmla="*/ 32093 h 102428"/>
                <a:gd name="connsiteX4" fmla="*/ 51239 w 102477"/>
                <a:gd name="connsiteY4" fmla="*/ 0 h 102428"/>
                <a:gd name="connsiteX5" fmla="*/ 79456 w 102477"/>
                <a:gd name="connsiteY5" fmla="*/ 8456 h 102428"/>
                <a:gd name="connsiteX6" fmla="*/ 102478 w 102477"/>
                <a:gd name="connsiteY6" fmla="*/ 51182 h 10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77" h="102428">
                  <a:moveTo>
                    <a:pt x="102478" y="51246"/>
                  </a:moveTo>
                  <a:cubicBezTo>
                    <a:pt x="102478" y="79496"/>
                    <a:pt x="79520" y="102428"/>
                    <a:pt x="51239" y="102428"/>
                  </a:cubicBezTo>
                  <a:cubicBezTo>
                    <a:pt x="22958" y="102428"/>
                    <a:pt x="0" y="79496"/>
                    <a:pt x="0" y="51246"/>
                  </a:cubicBezTo>
                  <a:cubicBezTo>
                    <a:pt x="0" y="44456"/>
                    <a:pt x="1283" y="38050"/>
                    <a:pt x="3720" y="32093"/>
                  </a:cubicBezTo>
                  <a:cubicBezTo>
                    <a:pt x="11287" y="13260"/>
                    <a:pt x="29692" y="0"/>
                    <a:pt x="51239" y="0"/>
                  </a:cubicBezTo>
                  <a:cubicBezTo>
                    <a:pt x="61692" y="0"/>
                    <a:pt x="71311" y="3139"/>
                    <a:pt x="79456" y="8456"/>
                  </a:cubicBezTo>
                  <a:cubicBezTo>
                    <a:pt x="93371" y="17616"/>
                    <a:pt x="102478" y="33374"/>
                    <a:pt x="102478" y="51182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69" name="Forma libre 468">
              <a:extLst>
                <a:ext uri="{FF2B5EF4-FFF2-40B4-BE49-F238E27FC236}">
                  <a16:creationId xmlns:a16="http://schemas.microsoft.com/office/drawing/2014/main" id="{0B3B65CB-EC37-4B38-A7EB-A8826980EE89}"/>
                </a:ext>
              </a:extLst>
            </p:cNvPr>
            <p:cNvSpPr/>
            <p:nvPr/>
          </p:nvSpPr>
          <p:spPr>
            <a:xfrm>
              <a:off x="5012513" y="4465318"/>
              <a:ext cx="102477" cy="102364"/>
            </a:xfrm>
            <a:custGeom>
              <a:avLst/>
              <a:gdLst>
                <a:gd name="connsiteX0" fmla="*/ 102478 w 102477"/>
                <a:gd name="connsiteY0" fmla="*/ 51182 h 102364"/>
                <a:gd name="connsiteX1" fmla="*/ 51239 w 102477"/>
                <a:gd name="connsiteY1" fmla="*/ 102364 h 102364"/>
                <a:gd name="connsiteX2" fmla="*/ 0 w 102477"/>
                <a:gd name="connsiteY2" fmla="*/ 51182 h 102364"/>
                <a:gd name="connsiteX3" fmla="*/ 23022 w 102477"/>
                <a:gd name="connsiteY3" fmla="*/ 8456 h 102364"/>
                <a:gd name="connsiteX4" fmla="*/ 51239 w 102477"/>
                <a:gd name="connsiteY4" fmla="*/ 0 h 102364"/>
                <a:gd name="connsiteX5" fmla="*/ 98758 w 102477"/>
                <a:gd name="connsiteY5" fmla="*/ 32093 h 102364"/>
                <a:gd name="connsiteX6" fmla="*/ 102478 w 102477"/>
                <a:gd name="connsiteY6" fmla="*/ 51246 h 10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477" h="102364">
                  <a:moveTo>
                    <a:pt x="102478" y="51182"/>
                  </a:moveTo>
                  <a:cubicBezTo>
                    <a:pt x="102478" y="79432"/>
                    <a:pt x="79520" y="102364"/>
                    <a:pt x="51239" y="102364"/>
                  </a:cubicBezTo>
                  <a:cubicBezTo>
                    <a:pt x="22958" y="102364"/>
                    <a:pt x="0" y="79432"/>
                    <a:pt x="0" y="51182"/>
                  </a:cubicBezTo>
                  <a:cubicBezTo>
                    <a:pt x="0" y="33310"/>
                    <a:pt x="9171" y="17552"/>
                    <a:pt x="23022" y="8456"/>
                  </a:cubicBezTo>
                  <a:cubicBezTo>
                    <a:pt x="31102" y="3139"/>
                    <a:pt x="40786" y="0"/>
                    <a:pt x="51239" y="0"/>
                  </a:cubicBezTo>
                  <a:cubicBezTo>
                    <a:pt x="72786" y="0"/>
                    <a:pt x="91191" y="13260"/>
                    <a:pt x="98758" y="32093"/>
                  </a:cubicBezTo>
                  <a:cubicBezTo>
                    <a:pt x="101195" y="37986"/>
                    <a:pt x="102478" y="44456"/>
                    <a:pt x="102478" y="5124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0" name="Forma libre 469">
              <a:extLst>
                <a:ext uri="{FF2B5EF4-FFF2-40B4-BE49-F238E27FC236}">
                  <a16:creationId xmlns:a16="http://schemas.microsoft.com/office/drawing/2014/main" id="{CC2B23D5-D559-82FC-E3B5-7D54FA9B055B}"/>
                </a:ext>
              </a:extLst>
            </p:cNvPr>
            <p:cNvSpPr/>
            <p:nvPr/>
          </p:nvSpPr>
          <p:spPr>
            <a:xfrm>
              <a:off x="5035472" y="4441104"/>
              <a:ext cx="357645" cy="56242"/>
            </a:xfrm>
            <a:custGeom>
              <a:avLst/>
              <a:gdLst>
                <a:gd name="connsiteX0" fmla="*/ 357646 w 357645"/>
                <a:gd name="connsiteY0" fmla="*/ 0 h 56242"/>
                <a:gd name="connsiteX1" fmla="*/ 357646 w 357645"/>
                <a:gd name="connsiteY1" fmla="*/ 32605 h 56242"/>
                <a:gd name="connsiteX2" fmla="*/ 329429 w 357645"/>
                <a:gd name="connsiteY2" fmla="*/ 24150 h 56242"/>
                <a:gd name="connsiteX3" fmla="*/ 281910 w 357645"/>
                <a:gd name="connsiteY3" fmla="*/ 56243 h 56242"/>
                <a:gd name="connsiteX4" fmla="*/ 75736 w 357645"/>
                <a:gd name="connsiteY4" fmla="*/ 56243 h 56242"/>
                <a:gd name="connsiteX5" fmla="*/ 28217 w 357645"/>
                <a:gd name="connsiteY5" fmla="*/ 24150 h 56242"/>
                <a:gd name="connsiteX6" fmla="*/ 0 w 357645"/>
                <a:gd name="connsiteY6" fmla="*/ 32605 h 56242"/>
                <a:gd name="connsiteX7" fmla="*/ 0 w 357645"/>
                <a:gd name="connsiteY7" fmla="*/ 0 h 56242"/>
                <a:gd name="connsiteX8" fmla="*/ 357582 w 357645"/>
                <a:gd name="connsiteY8" fmla="*/ 0 h 5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645" h="56242">
                  <a:moveTo>
                    <a:pt x="357646" y="0"/>
                  </a:moveTo>
                  <a:lnTo>
                    <a:pt x="357646" y="32605"/>
                  </a:lnTo>
                  <a:cubicBezTo>
                    <a:pt x="349566" y="27289"/>
                    <a:pt x="339882" y="24150"/>
                    <a:pt x="329429" y="24150"/>
                  </a:cubicBezTo>
                  <a:cubicBezTo>
                    <a:pt x="307882" y="24150"/>
                    <a:pt x="289477" y="37410"/>
                    <a:pt x="281910" y="56243"/>
                  </a:cubicBezTo>
                  <a:lnTo>
                    <a:pt x="75736" y="56243"/>
                  </a:lnTo>
                  <a:cubicBezTo>
                    <a:pt x="68169" y="37410"/>
                    <a:pt x="49764" y="24150"/>
                    <a:pt x="28217" y="24150"/>
                  </a:cubicBezTo>
                  <a:cubicBezTo>
                    <a:pt x="17764" y="24150"/>
                    <a:pt x="8144" y="27289"/>
                    <a:pt x="0" y="32605"/>
                  </a:cubicBezTo>
                  <a:lnTo>
                    <a:pt x="0" y="0"/>
                  </a:lnTo>
                  <a:lnTo>
                    <a:pt x="357582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1" name="Forma libre 470">
              <a:extLst>
                <a:ext uri="{FF2B5EF4-FFF2-40B4-BE49-F238E27FC236}">
                  <a16:creationId xmlns:a16="http://schemas.microsoft.com/office/drawing/2014/main" id="{F508A1E4-AB18-6C46-6AA1-C28A05185AF9}"/>
                </a:ext>
              </a:extLst>
            </p:cNvPr>
            <p:cNvSpPr/>
            <p:nvPr/>
          </p:nvSpPr>
          <p:spPr>
            <a:xfrm>
              <a:off x="5114093" y="4149514"/>
              <a:ext cx="200466" cy="6405"/>
            </a:xfrm>
            <a:custGeom>
              <a:avLst/>
              <a:gdLst>
                <a:gd name="connsiteX0" fmla="*/ 200466 w 200466"/>
                <a:gd name="connsiteY0" fmla="*/ 0 h 6405"/>
                <a:gd name="connsiteX1" fmla="*/ 0 w 200466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0466" h="6405">
                  <a:moveTo>
                    <a:pt x="200466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2" name="Forma libre 471">
              <a:extLst>
                <a:ext uri="{FF2B5EF4-FFF2-40B4-BE49-F238E27FC236}">
                  <a16:creationId xmlns:a16="http://schemas.microsoft.com/office/drawing/2014/main" id="{99CEA329-8D90-78EE-6303-44C5352836B6}"/>
                </a:ext>
              </a:extLst>
            </p:cNvPr>
            <p:cNvSpPr/>
            <p:nvPr/>
          </p:nvSpPr>
          <p:spPr>
            <a:xfrm>
              <a:off x="5114093" y="4233878"/>
              <a:ext cx="200466" cy="6405"/>
            </a:xfrm>
            <a:custGeom>
              <a:avLst/>
              <a:gdLst>
                <a:gd name="connsiteX0" fmla="*/ 200466 w 200466"/>
                <a:gd name="connsiteY0" fmla="*/ 0 h 6405"/>
                <a:gd name="connsiteX1" fmla="*/ 0 w 200466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0466" h="6405">
                  <a:moveTo>
                    <a:pt x="200466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3" name="Forma libre 472">
              <a:extLst>
                <a:ext uri="{FF2B5EF4-FFF2-40B4-BE49-F238E27FC236}">
                  <a16:creationId xmlns:a16="http://schemas.microsoft.com/office/drawing/2014/main" id="{74DE8A0E-2A65-7AAC-7AC6-77CF6C8DA783}"/>
                </a:ext>
              </a:extLst>
            </p:cNvPr>
            <p:cNvSpPr/>
            <p:nvPr/>
          </p:nvSpPr>
          <p:spPr>
            <a:xfrm>
              <a:off x="5114093" y="4318306"/>
              <a:ext cx="200466" cy="6405"/>
            </a:xfrm>
            <a:custGeom>
              <a:avLst/>
              <a:gdLst>
                <a:gd name="connsiteX0" fmla="*/ 200466 w 200466"/>
                <a:gd name="connsiteY0" fmla="*/ 0 h 6405"/>
                <a:gd name="connsiteX1" fmla="*/ 0 w 200466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0466" h="6405">
                  <a:moveTo>
                    <a:pt x="200466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4" name="Forma libre 473">
              <a:extLst>
                <a:ext uri="{FF2B5EF4-FFF2-40B4-BE49-F238E27FC236}">
                  <a16:creationId xmlns:a16="http://schemas.microsoft.com/office/drawing/2014/main" id="{C672061D-DF05-4C89-B5EE-731C537B617D}"/>
                </a:ext>
              </a:extLst>
            </p:cNvPr>
            <p:cNvSpPr/>
            <p:nvPr/>
          </p:nvSpPr>
          <p:spPr>
            <a:xfrm>
              <a:off x="5476485" y="4208447"/>
              <a:ext cx="49699" cy="6405"/>
            </a:xfrm>
            <a:custGeom>
              <a:avLst/>
              <a:gdLst>
                <a:gd name="connsiteX0" fmla="*/ 49700 w 49699"/>
                <a:gd name="connsiteY0" fmla="*/ 0 h 6405"/>
                <a:gd name="connsiteX1" fmla="*/ 0 w 49699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99" h="6405">
                  <a:moveTo>
                    <a:pt x="49700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5" name="Forma libre 474">
              <a:extLst>
                <a:ext uri="{FF2B5EF4-FFF2-40B4-BE49-F238E27FC236}">
                  <a16:creationId xmlns:a16="http://schemas.microsoft.com/office/drawing/2014/main" id="{396A6B94-7E5B-F910-C9E1-87B15107447B}"/>
                </a:ext>
              </a:extLst>
            </p:cNvPr>
            <p:cNvSpPr/>
            <p:nvPr/>
          </p:nvSpPr>
          <p:spPr>
            <a:xfrm>
              <a:off x="5476485" y="4245792"/>
              <a:ext cx="49699" cy="6405"/>
            </a:xfrm>
            <a:custGeom>
              <a:avLst/>
              <a:gdLst>
                <a:gd name="connsiteX0" fmla="*/ 49700 w 49699"/>
                <a:gd name="connsiteY0" fmla="*/ 0 h 6405"/>
                <a:gd name="connsiteX1" fmla="*/ 0 w 49699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99" h="6405">
                  <a:moveTo>
                    <a:pt x="49700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6" name="Forma libre 475">
              <a:extLst>
                <a:ext uri="{FF2B5EF4-FFF2-40B4-BE49-F238E27FC236}">
                  <a16:creationId xmlns:a16="http://schemas.microsoft.com/office/drawing/2014/main" id="{6ACCCF20-FB33-2E76-FBF9-2E58C31F1D0A}"/>
                </a:ext>
              </a:extLst>
            </p:cNvPr>
            <p:cNvSpPr/>
            <p:nvPr/>
          </p:nvSpPr>
          <p:spPr>
            <a:xfrm>
              <a:off x="5476485" y="4283138"/>
              <a:ext cx="49699" cy="6405"/>
            </a:xfrm>
            <a:custGeom>
              <a:avLst/>
              <a:gdLst>
                <a:gd name="connsiteX0" fmla="*/ 49700 w 49699"/>
                <a:gd name="connsiteY0" fmla="*/ 0 h 6405"/>
                <a:gd name="connsiteX1" fmla="*/ 0 w 49699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99" h="6405">
                  <a:moveTo>
                    <a:pt x="49700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77" name="Forma libre 476">
              <a:extLst>
                <a:ext uri="{FF2B5EF4-FFF2-40B4-BE49-F238E27FC236}">
                  <a16:creationId xmlns:a16="http://schemas.microsoft.com/office/drawing/2014/main" id="{6D6C3365-1453-B80F-6C14-EEADA3EE441E}"/>
                </a:ext>
              </a:extLst>
            </p:cNvPr>
            <p:cNvSpPr/>
            <p:nvPr/>
          </p:nvSpPr>
          <p:spPr>
            <a:xfrm>
              <a:off x="5476485" y="4320484"/>
              <a:ext cx="49699" cy="6405"/>
            </a:xfrm>
            <a:custGeom>
              <a:avLst/>
              <a:gdLst>
                <a:gd name="connsiteX0" fmla="*/ 49700 w 49699"/>
                <a:gd name="connsiteY0" fmla="*/ 0 h 6405"/>
                <a:gd name="connsiteX1" fmla="*/ 0 w 49699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699" h="6405">
                  <a:moveTo>
                    <a:pt x="49700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78" name="Gráfico 165">
            <a:extLst>
              <a:ext uri="{FF2B5EF4-FFF2-40B4-BE49-F238E27FC236}">
                <a16:creationId xmlns:a16="http://schemas.microsoft.com/office/drawing/2014/main" id="{D71E1BAE-8FE6-2C13-171D-2A0CE8A386B0}"/>
              </a:ext>
            </a:extLst>
          </p:cNvPr>
          <p:cNvGrpSpPr/>
          <p:nvPr/>
        </p:nvGrpSpPr>
        <p:grpSpPr>
          <a:xfrm>
            <a:off x="10687856" y="6115174"/>
            <a:ext cx="1043238" cy="1025503"/>
            <a:chOff x="7354366" y="4839351"/>
            <a:chExt cx="544196" cy="534945"/>
          </a:xfrm>
          <a:noFill/>
        </p:grpSpPr>
        <p:grpSp>
          <p:nvGrpSpPr>
            <p:cNvPr id="479" name="Gráfico 165">
              <a:extLst>
                <a:ext uri="{FF2B5EF4-FFF2-40B4-BE49-F238E27FC236}">
                  <a16:creationId xmlns:a16="http://schemas.microsoft.com/office/drawing/2014/main" id="{E47328FC-E4BB-8D97-9A60-65E32BAD8435}"/>
                </a:ext>
              </a:extLst>
            </p:cNvPr>
            <p:cNvGrpSpPr/>
            <p:nvPr/>
          </p:nvGrpSpPr>
          <p:grpSpPr>
            <a:xfrm>
              <a:off x="7437412" y="4839351"/>
              <a:ext cx="450119" cy="309014"/>
              <a:chOff x="7437412" y="4839351"/>
              <a:chExt cx="450119" cy="309014"/>
            </a:xfrm>
            <a:noFill/>
          </p:grpSpPr>
          <p:sp>
            <p:nvSpPr>
              <p:cNvPr id="480" name="Forma libre 479">
                <a:extLst>
                  <a:ext uri="{FF2B5EF4-FFF2-40B4-BE49-F238E27FC236}">
                    <a16:creationId xmlns:a16="http://schemas.microsoft.com/office/drawing/2014/main" id="{74F41C5C-AEAF-5823-E537-8B92FFB70E85}"/>
                  </a:ext>
                </a:extLst>
              </p:cNvPr>
              <p:cNvSpPr/>
              <p:nvPr/>
            </p:nvSpPr>
            <p:spPr>
              <a:xfrm>
                <a:off x="7481789" y="4942356"/>
                <a:ext cx="21226" cy="49772"/>
              </a:xfrm>
              <a:custGeom>
                <a:avLst/>
                <a:gdLst>
                  <a:gd name="connsiteX0" fmla="*/ 0 w 21226"/>
                  <a:gd name="connsiteY0" fmla="*/ 0 h 49772"/>
                  <a:gd name="connsiteX1" fmla="*/ 21227 w 21226"/>
                  <a:gd name="connsiteY1" fmla="*/ 0 h 49772"/>
                  <a:gd name="connsiteX2" fmla="*/ 21227 w 21226"/>
                  <a:gd name="connsiteY2" fmla="*/ 49773 h 4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26" h="49772">
                    <a:moveTo>
                      <a:pt x="0" y="0"/>
                    </a:moveTo>
                    <a:lnTo>
                      <a:pt x="21227" y="0"/>
                    </a:lnTo>
                    <a:lnTo>
                      <a:pt x="21227" y="49773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1" name="Forma libre 480">
                <a:extLst>
                  <a:ext uri="{FF2B5EF4-FFF2-40B4-BE49-F238E27FC236}">
                    <a16:creationId xmlns:a16="http://schemas.microsoft.com/office/drawing/2014/main" id="{B2E6C18D-4DDF-E9FD-4397-09A7CE212BB5}"/>
                  </a:ext>
                </a:extLst>
              </p:cNvPr>
              <p:cNvSpPr/>
              <p:nvPr/>
            </p:nvSpPr>
            <p:spPr>
              <a:xfrm>
                <a:off x="7473581" y="4839351"/>
                <a:ext cx="29434" cy="73538"/>
              </a:xfrm>
              <a:custGeom>
                <a:avLst/>
                <a:gdLst>
                  <a:gd name="connsiteX0" fmla="*/ 29435 w 29434"/>
                  <a:gd name="connsiteY0" fmla="*/ 14733 h 73538"/>
                  <a:gd name="connsiteX1" fmla="*/ 29435 w 29434"/>
                  <a:gd name="connsiteY1" fmla="*/ 73538 h 73538"/>
                  <a:gd name="connsiteX2" fmla="*/ 0 w 29434"/>
                  <a:gd name="connsiteY2" fmla="*/ 73538 h 73538"/>
                  <a:gd name="connsiteX3" fmla="*/ 0 w 29434"/>
                  <a:gd name="connsiteY3" fmla="*/ 14733 h 73538"/>
                  <a:gd name="connsiteX4" fmla="*/ 14685 w 29434"/>
                  <a:gd name="connsiteY4" fmla="*/ 0 h 73538"/>
                  <a:gd name="connsiteX5" fmla="*/ 25074 w 29434"/>
                  <a:gd name="connsiteY5" fmla="*/ 4292 h 73538"/>
                  <a:gd name="connsiteX6" fmla="*/ 29371 w 29434"/>
                  <a:gd name="connsiteY6" fmla="*/ 14669 h 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34" h="73538">
                    <a:moveTo>
                      <a:pt x="29435" y="14733"/>
                    </a:moveTo>
                    <a:lnTo>
                      <a:pt x="29435" y="73538"/>
                    </a:lnTo>
                    <a:lnTo>
                      <a:pt x="0" y="73538"/>
                    </a:lnTo>
                    <a:lnTo>
                      <a:pt x="0" y="14733"/>
                    </a:lnTo>
                    <a:cubicBezTo>
                      <a:pt x="0" y="6598"/>
                      <a:pt x="6605" y="0"/>
                      <a:pt x="14685" y="0"/>
                    </a:cubicBezTo>
                    <a:cubicBezTo>
                      <a:pt x="18725" y="0"/>
                      <a:pt x="22445" y="1665"/>
                      <a:pt x="25074" y="4292"/>
                    </a:cubicBezTo>
                    <a:cubicBezTo>
                      <a:pt x="27704" y="6918"/>
                      <a:pt x="29371" y="10634"/>
                      <a:pt x="29371" y="1466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2" name="Forma libre 481">
                <a:extLst>
                  <a:ext uri="{FF2B5EF4-FFF2-40B4-BE49-F238E27FC236}">
                    <a16:creationId xmlns:a16="http://schemas.microsoft.com/office/drawing/2014/main" id="{D0D764C9-462D-D51C-65D2-3EB403020904}"/>
                  </a:ext>
                </a:extLst>
              </p:cNvPr>
              <p:cNvSpPr/>
              <p:nvPr/>
            </p:nvSpPr>
            <p:spPr>
              <a:xfrm>
                <a:off x="7629029" y="4839351"/>
                <a:ext cx="29371" cy="173532"/>
              </a:xfrm>
              <a:custGeom>
                <a:avLst/>
                <a:gdLst>
                  <a:gd name="connsiteX0" fmla="*/ 0 w 29371"/>
                  <a:gd name="connsiteY0" fmla="*/ 167447 h 173532"/>
                  <a:gd name="connsiteX1" fmla="*/ 0 w 29371"/>
                  <a:gd name="connsiteY1" fmla="*/ 14733 h 173532"/>
                  <a:gd name="connsiteX2" fmla="*/ 14685 w 29371"/>
                  <a:gd name="connsiteY2" fmla="*/ 0 h 173532"/>
                  <a:gd name="connsiteX3" fmla="*/ 25074 w 29371"/>
                  <a:gd name="connsiteY3" fmla="*/ 4292 h 173532"/>
                  <a:gd name="connsiteX4" fmla="*/ 29371 w 29371"/>
                  <a:gd name="connsiteY4" fmla="*/ 14669 h 173532"/>
                  <a:gd name="connsiteX5" fmla="*/ 29371 w 29371"/>
                  <a:gd name="connsiteY5" fmla="*/ 173532 h 17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71" h="173532">
                    <a:moveTo>
                      <a:pt x="0" y="167447"/>
                    </a:moveTo>
                    <a:lnTo>
                      <a:pt x="0" y="14733"/>
                    </a:lnTo>
                    <a:cubicBezTo>
                      <a:pt x="0" y="6598"/>
                      <a:pt x="6605" y="0"/>
                      <a:pt x="14685" y="0"/>
                    </a:cubicBezTo>
                    <a:cubicBezTo>
                      <a:pt x="18790" y="0"/>
                      <a:pt x="22445" y="1665"/>
                      <a:pt x="25074" y="4292"/>
                    </a:cubicBezTo>
                    <a:cubicBezTo>
                      <a:pt x="27768" y="6982"/>
                      <a:pt x="29371" y="10634"/>
                      <a:pt x="29371" y="14669"/>
                    </a:cubicBezTo>
                    <a:lnTo>
                      <a:pt x="29371" y="173532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3" name="Forma libre 482">
                <a:extLst>
                  <a:ext uri="{FF2B5EF4-FFF2-40B4-BE49-F238E27FC236}">
                    <a16:creationId xmlns:a16="http://schemas.microsoft.com/office/drawing/2014/main" id="{9221201A-860C-F039-6C95-656BFEBF69BD}"/>
                  </a:ext>
                </a:extLst>
              </p:cNvPr>
              <p:cNvSpPr/>
              <p:nvPr/>
            </p:nvSpPr>
            <p:spPr>
              <a:xfrm>
                <a:off x="7784477" y="4942356"/>
                <a:ext cx="29435" cy="206009"/>
              </a:xfrm>
              <a:custGeom>
                <a:avLst/>
                <a:gdLst>
                  <a:gd name="connsiteX0" fmla="*/ 0 w 29435"/>
                  <a:gd name="connsiteY0" fmla="*/ 0 h 206009"/>
                  <a:gd name="connsiteX1" fmla="*/ 29435 w 29435"/>
                  <a:gd name="connsiteY1" fmla="*/ 0 h 206009"/>
                  <a:gd name="connsiteX2" fmla="*/ 29435 w 29435"/>
                  <a:gd name="connsiteY2" fmla="*/ 206010 h 206009"/>
                  <a:gd name="connsiteX3" fmla="*/ 0 w 29435"/>
                  <a:gd name="connsiteY3" fmla="*/ 206010 h 20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5" h="206009">
                    <a:moveTo>
                      <a:pt x="0" y="0"/>
                    </a:moveTo>
                    <a:lnTo>
                      <a:pt x="29435" y="0"/>
                    </a:lnTo>
                    <a:lnTo>
                      <a:pt x="29435" y="206010"/>
                    </a:lnTo>
                    <a:lnTo>
                      <a:pt x="0" y="206010"/>
                    </a:ln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4" name="Forma libre 483">
                <a:extLst>
                  <a:ext uri="{FF2B5EF4-FFF2-40B4-BE49-F238E27FC236}">
                    <a16:creationId xmlns:a16="http://schemas.microsoft.com/office/drawing/2014/main" id="{CC0DFA8D-21F9-0C18-5DC4-03693AA8BD32}"/>
                  </a:ext>
                </a:extLst>
              </p:cNvPr>
              <p:cNvSpPr/>
              <p:nvPr/>
            </p:nvSpPr>
            <p:spPr>
              <a:xfrm>
                <a:off x="7784541" y="4839351"/>
                <a:ext cx="29435" cy="73538"/>
              </a:xfrm>
              <a:custGeom>
                <a:avLst/>
                <a:gdLst>
                  <a:gd name="connsiteX0" fmla="*/ 29435 w 29435"/>
                  <a:gd name="connsiteY0" fmla="*/ 14733 h 73538"/>
                  <a:gd name="connsiteX1" fmla="*/ 29435 w 29435"/>
                  <a:gd name="connsiteY1" fmla="*/ 73538 h 73538"/>
                  <a:gd name="connsiteX2" fmla="*/ 0 w 29435"/>
                  <a:gd name="connsiteY2" fmla="*/ 73538 h 73538"/>
                  <a:gd name="connsiteX3" fmla="*/ 0 w 29435"/>
                  <a:gd name="connsiteY3" fmla="*/ 14733 h 73538"/>
                  <a:gd name="connsiteX4" fmla="*/ 14685 w 29435"/>
                  <a:gd name="connsiteY4" fmla="*/ 0 h 73538"/>
                  <a:gd name="connsiteX5" fmla="*/ 25074 w 29435"/>
                  <a:gd name="connsiteY5" fmla="*/ 4292 h 73538"/>
                  <a:gd name="connsiteX6" fmla="*/ 29371 w 29435"/>
                  <a:gd name="connsiteY6" fmla="*/ 14669 h 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35" h="73538">
                    <a:moveTo>
                      <a:pt x="29435" y="14733"/>
                    </a:moveTo>
                    <a:lnTo>
                      <a:pt x="29435" y="73538"/>
                    </a:lnTo>
                    <a:lnTo>
                      <a:pt x="0" y="73538"/>
                    </a:lnTo>
                    <a:lnTo>
                      <a:pt x="0" y="14733"/>
                    </a:lnTo>
                    <a:cubicBezTo>
                      <a:pt x="0" y="6598"/>
                      <a:pt x="6605" y="0"/>
                      <a:pt x="14685" y="0"/>
                    </a:cubicBezTo>
                    <a:cubicBezTo>
                      <a:pt x="18725" y="0"/>
                      <a:pt x="22445" y="1665"/>
                      <a:pt x="25074" y="4292"/>
                    </a:cubicBezTo>
                    <a:cubicBezTo>
                      <a:pt x="27704" y="6918"/>
                      <a:pt x="29371" y="10634"/>
                      <a:pt x="29371" y="1466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5" name="Forma libre 484">
                <a:extLst>
                  <a:ext uri="{FF2B5EF4-FFF2-40B4-BE49-F238E27FC236}">
                    <a16:creationId xmlns:a16="http://schemas.microsoft.com/office/drawing/2014/main" id="{914BDC06-569E-CC29-6B43-EE291A3EB198}"/>
                  </a:ext>
                </a:extLst>
              </p:cNvPr>
              <p:cNvSpPr/>
              <p:nvPr/>
            </p:nvSpPr>
            <p:spPr>
              <a:xfrm>
                <a:off x="7700597" y="5068229"/>
                <a:ext cx="83880" cy="29402"/>
              </a:xfrm>
              <a:custGeom>
                <a:avLst/>
                <a:gdLst>
                  <a:gd name="connsiteX0" fmla="*/ 0 w 83880"/>
                  <a:gd name="connsiteY0" fmla="*/ 0 h 29402"/>
                  <a:gd name="connsiteX1" fmla="*/ 83880 w 83880"/>
                  <a:gd name="connsiteY1" fmla="*/ 0 h 29402"/>
                  <a:gd name="connsiteX2" fmla="*/ 83880 w 83880"/>
                  <a:gd name="connsiteY2" fmla="*/ 29402 h 29402"/>
                  <a:gd name="connsiteX3" fmla="*/ 15584 w 83880"/>
                  <a:gd name="connsiteY3" fmla="*/ 29402 h 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80" h="29402">
                    <a:moveTo>
                      <a:pt x="0" y="0"/>
                    </a:moveTo>
                    <a:lnTo>
                      <a:pt x="83880" y="0"/>
                    </a:lnTo>
                    <a:lnTo>
                      <a:pt x="83880" y="29402"/>
                    </a:lnTo>
                    <a:lnTo>
                      <a:pt x="15584" y="29402"/>
                    </a:ln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6" name="Forma libre 485">
                <a:extLst>
                  <a:ext uri="{FF2B5EF4-FFF2-40B4-BE49-F238E27FC236}">
                    <a16:creationId xmlns:a16="http://schemas.microsoft.com/office/drawing/2014/main" id="{BFA76F0F-3412-7343-6196-758503F2D707}"/>
                  </a:ext>
                </a:extLst>
              </p:cNvPr>
              <p:cNvSpPr/>
              <p:nvPr/>
            </p:nvSpPr>
            <p:spPr>
              <a:xfrm>
                <a:off x="7813976" y="5068165"/>
                <a:ext cx="73555" cy="29402"/>
              </a:xfrm>
              <a:custGeom>
                <a:avLst/>
                <a:gdLst>
                  <a:gd name="connsiteX0" fmla="*/ 73555 w 73555"/>
                  <a:gd name="connsiteY0" fmla="*/ 14733 h 29402"/>
                  <a:gd name="connsiteX1" fmla="*/ 58870 w 73555"/>
                  <a:gd name="connsiteY1" fmla="*/ 29402 h 29402"/>
                  <a:gd name="connsiteX2" fmla="*/ 0 w 73555"/>
                  <a:gd name="connsiteY2" fmla="*/ 29402 h 29402"/>
                  <a:gd name="connsiteX3" fmla="*/ 0 w 73555"/>
                  <a:gd name="connsiteY3" fmla="*/ 0 h 29402"/>
                  <a:gd name="connsiteX4" fmla="*/ 58870 w 73555"/>
                  <a:gd name="connsiteY4" fmla="*/ 0 h 29402"/>
                  <a:gd name="connsiteX5" fmla="*/ 69259 w 73555"/>
                  <a:gd name="connsiteY5" fmla="*/ 4292 h 29402"/>
                  <a:gd name="connsiteX6" fmla="*/ 73555 w 73555"/>
                  <a:gd name="connsiteY6" fmla="*/ 14669 h 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555" h="29402">
                    <a:moveTo>
                      <a:pt x="73555" y="14733"/>
                    </a:moveTo>
                    <a:cubicBezTo>
                      <a:pt x="73555" y="22868"/>
                      <a:pt x="66950" y="29402"/>
                      <a:pt x="58870" y="29402"/>
                    </a:cubicBezTo>
                    <a:lnTo>
                      <a:pt x="0" y="29402"/>
                    </a:lnTo>
                    <a:lnTo>
                      <a:pt x="0" y="0"/>
                    </a:lnTo>
                    <a:lnTo>
                      <a:pt x="58870" y="0"/>
                    </a:lnTo>
                    <a:cubicBezTo>
                      <a:pt x="62910" y="0"/>
                      <a:pt x="66629" y="1665"/>
                      <a:pt x="69259" y="4292"/>
                    </a:cubicBezTo>
                    <a:cubicBezTo>
                      <a:pt x="71888" y="6982"/>
                      <a:pt x="73555" y="10633"/>
                      <a:pt x="73555" y="1466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7" name="Forma libre 486">
                <a:extLst>
                  <a:ext uri="{FF2B5EF4-FFF2-40B4-BE49-F238E27FC236}">
                    <a16:creationId xmlns:a16="http://schemas.microsoft.com/office/drawing/2014/main" id="{E69F1933-D116-9904-EF95-705E178F99F0}"/>
                  </a:ext>
                </a:extLst>
              </p:cNvPr>
              <p:cNvSpPr/>
              <p:nvPr/>
            </p:nvSpPr>
            <p:spPr>
              <a:xfrm>
                <a:off x="7437412" y="4912953"/>
                <a:ext cx="191616" cy="29402"/>
              </a:xfrm>
              <a:custGeom>
                <a:avLst/>
                <a:gdLst>
                  <a:gd name="connsiteX0" fmla="*/ 191617 w 191616"/>
                  <a:gd name="connsiteY0" fmla="*/ 0 h 29402"/>
                  <a:gd name="connsiteX1" fmla="*/ 191617 w 191616"/>
                  <a:gd name="connsiteY1" fmla="*/ 29402 h 29402"/>
                  <a:gd name="connsiteX2" fmla="*/ 16802 w 191616"/>
                  <a:gd name="connsiteY2" fmla="*/ 29402 h 29402"/>
                  <a:gd name="connsiteX3" fmla="*/ 0 w 191616"/>
                  <a:gd name="connsiteY3" fmla="*/ 0 h 29402"/>
                  <a:gd name="connsiteX4" fmla="*/ 191617 w 191616"/>
                  <a:gd name="connsiteY4" fmla="*/ 0 h 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616" h="29402">
                    <a:moveTo>
                      <a:pt x="191617" y="0"/>
                    </a:moveTo>
                    <a:lnTo>
                      <a:pt x="191617" y="29402"/>
                    </a:lnTo>
                    <a:lnTo>
                      <a:pt x="16802" y="29402"/>
                    </a:lnTo>
                    <a:lnTo>
                      <a:pt x="0" y="0"/>
                    </a:lnTo>
                    <a:lnTo>
                      <a:pt x="191617" y="0"/>
                    </a:ln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8" name="Forma libre 487">
                <a:extLst>
                  <a:ext uri="{FF2B5EF4-FFF2-40B4-BE49-F238E27FC236}">
                    <a16:creationId xmlns:a16="http://schemas.microsoft.com/office/drawing/2014/main" id="{6A65C210-1E65-F20C-3D30-2B7C1F97A2B3}"/>
                  </a:ext>
                </a:extLst>
              </p:cNvPr>
              <p:cNvSpPr/>
              <p:nvPr/>
            </p:nvSpPr>
            <p:spPr>
              <a:xfrm>
                <a:off x="7658464" y="4912953"/>
                <a:ext cx="229067" cy="29402"/>
              </a:xfrm>
              <a:custGeom>
                <a:avLst/>
                <a:gdLst>
                  <a:gd name="connsiteX0" fmla="*/ 229068 w 229067"/>
                  <a:gd name="connsiteY0" fmla="*/ 14669 h 29402"/>
                  <a:gd name="connsiteX1" fmla="*/ 214382 w 229067"/>
                  <a:gd name="connsiteY1" fmla="*/ 29402 h 29402"/>
                  <a:gd name="connsiteX2" fmla="*/ 0 w 229067"/>
                  <a:gd name="connsiteY2" fmla="*/ 29402 h 29402"/>
                  <a:gd name="connsiteX3" fmla="*/ 0 w 229067"/>
                  <a:gd name="connsiteY3" fmla="*/ 0 h 29402"/>
                  <a:gd name="connsiteX4" fmla="*/ 214382 w 229067"/>
                  <a:gd name="connsiteY4" fmla="*/ 0 h 29402"/>
                  <a:gd name="connsiteX5" fmla="*/ 224771 w 229067"/>
                  <a:gd name="connsiteY5" fmla="*/ 4292 h 29402"/>
                  <a:gd name="connsiteX6" fmla="*/ 229068 w 229067"/>
                  <a:gd name="connsiteY6" fmla="*/ 14669 h 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067" h="29402">
                    <a:moveTo>
                      <a:pt x="229068" y="14669"/>
                    </a:moveTo>
                    <a:cubicBezTo>
                      <a:pt x="229068" y="22805"/>
                      <a:pt x="222463" y="29402"/>
                      <a:pt x="214382" y="29402"/>
                    </a:cubicBezTo>
                    <a:lnTo>
                      <a:pt x="0" y="29402"/>
                    </a:lnTo>
                    <a:lnTo>
                      <a:pt x="0" y="0"/>
                    </a:lnTo>
                    <a:lnTo>
                      <a:pt x="214382" y="0"/>
                    </a:lnTo>
                    <a:cubicBezTo>
                      <a:pt x="218422" y="0"/>
                      <a:pt x="222142" y="1666"/>
                      <a:pt x="224771" y="4292"/>
                    </a:cubicBezTo>
                    <a:cubicBezTo>
                      <a:pt x="227400" y="6918"/>
                      <a:pt x="229068" y="10634"/>
                      <a:pt x="229068" y="1466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89" name="Forma libre 488">
              <a:extLst>
                <a:ext uri="{FF2B5EF4-FFF2-40B4-BE49-F238E27FC236}">
                  <a16:creationId xmlns:a16="http://schemas.microsoft.com/office/drawing/2014/main" id="{551BBDA1-340A-3298-845F-BD8B69E541EF}"/>
                </a:ext>
              </a:extLst>
            </p:cNvPr>
            <p:cNvSpPr/>
            <p:nvPr/>
          </p:nvSpPr>
          <p:spPr>
            <a:xfrm>
              <a:off x="7354366" y="4871636"/>
              <a:ext cx="544196" cy="502660"/>
            </a:xfrm>
            <a:custGeom>
              <a:avLst/>
              <a:gdLst>
                <a:gd name="connsiteX0" fmla="*/ 544197 w 544196"/>
                <a:gd name="connsiteY0" fmla="*/ 309399 h 502660"/>
                <a:gd name="connsiteX1" fmla="*/ 544197 w 544196"/>
                <a:gd name="connsiteY1" fmla="*/ 502661 h 502660"/>
                <a:gd name="connsiteX2" fmla="*/ 0 w 544196"/>
                <a:gd name="connsiteY2" fmla="*/ 502661 h 502660"/>
                <a:gd name="connsiteX3" fmla="*/ 0 w 544196"/>
                <a:gd name="connsiteY3" fmla="*/ 0 h 502660"/>
                <a:gd name="connsiteX4" fmla="*/ 23471 w 544196"/>
                <a:gd name="connsiteY4" fmla="*/ 0 h 502660"/>
                <a:gd name="connsiteX5" fmla="*/ 77211 w 544196"/>
                <a:gd name="connsiteY5" fmla="*/ 31132 h 502660"/>
                <a:gd name="connsiteX6" fmla="*/ 82983 w 544196"/>
                <a:gd name="connsiteY6" fmla="*/ 41253 h 502660"/>
                <a:gd name="connsiteX7" fmla="*/ 99848 w 544196"/>
                <a:gd name="connsiteY7" fmla="*/ 70656 h 502660"/>
                <a:gd name="connsiteX8" fmla="*/ 119151 w 544196"/>
                <a:gd name="connsiteY8" fmla="*/ 104414 h 502660"/>
                <a:gd name="connsiteX9" fmla="*/ 127424 w 544196"/>
                <a:gd name="connsiteY9" fmla="*/ 118827 h 502660"/>
                <a:gd name="connsiteX10" fmla="*/ 148587 w 544196"/>
                <a:gd name="connsiteY10" fmla="*/ 140735 h 502660"/>
                <a:gd name="connsiteX11" fmla="*/ 181164 w 544196"/>
                <a:gd name="connsiteY11" fmla="*/ 150023 h 502660"/>
                <a:gd name="connsiteX12" fmla="*/ 265493 w 544196"/>
                <a:gd name="connsiteY12" fmla="*/ 150023 h 502660"/>
                <a:gd name="connsiteX13" fmla="*/ 274599 w 544196"/>
                <a:gd name="connsiteY13" fmla="*/ 150664 h 502660"/>
                <a:gd name="connsiteX14" fmla="*/ 304034 w 544196"/>
                <a:gd name="connsiteY14" fmla="*/ 163411 h 502660"/>
                <a:gd name="connsiteX15" fmla="*/ 319874 w 544196"/>
                <a:gd name="connsiteY15" fmla="*/ 182180 h 502660"/>
                <a:gd name="connsiteX16" fmla="*/ 327698 w 544196"/>
                <a:gd name="connsiteY16" fmla="*/ 196529 h 502660"/>
                <a:gd name="connsiteX17" fmla="*/ 343794 w 544196"/>
                <a:gd name="connsiteY17" fmla="*/ 225932 h 502660"/>
                <a:gd name="connsiteX18" fmla="*/ 353862 w 544196"/>
                <a:gd name="connsiteY18" fmla="*/ 244380 h 502660"/>
                <a:gd name="connsiteX19" fmla="*/ 408244 w 544196"/>
                <a:gd name="connsiteY19" fmla="*/ 276601 h 502660"/>
                <a:gd name="connsiteX20" fmla="*/ 511299 w 544196"/>
                <a:gd name="connsiteY20" fmla="*/ 276601 h 502660"/>
                <a:gd name="connsiteX21" fmla="*/ 544068 w 544196"/>
                <a:gd name="connsiteY21" fmla="*/ 309335 h 50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4196" h="502660">
                  <a:moveTo>
                    <a:pt x="544197" y="309399"/>
                  </a:moveTo>
                  <a:lnTo>
                    <a:pt x="544197" y="502661"/>
                  </a:lnTo>
                  <a:lnTo>
                    <a:pt x="0" y="502661"/>
                  </a:lnTo>
                  <a:lnTo>
                    <a:pt x="0" y="0"/>
                  </a:lnTo>
                  <a:lnTo>
                    <a:pt x="23471" y="0"/>
                  </a:lnTo>
                  <a:cubicBezTo>
                    <a:pt x="45724" y="0"/>
                    <a:pt x="66181" y="11915"/>
                    <a:pt x="77211" y="31132"/>
                  </a:cubicBezTo>
                  <a:lnTo>
                    <a:pt x="82983" y="41253"/>
                  </a:lnTo>
                  <a:lnTo>
                    <a:pt x="99848" y="70656"/>
                  </a:lnTo>
                  <a:lnTo>
                    <a:pt x="119151" y="104414"/>
                  </a:lnTo>
                  <a:lnTo>
                    <a:pt x="127424" y="118827"/>
                  </a:lnTo>
                  <a:cubicBezTo>
                    <a:pt x="132618" y="127923"/>
                    <a:pt x="139929" y="135354"/>
                    <a:pt x="148587" y="140735"/>
                  </a:cubicBezTo>
                  <a:cubicBezTo>
                    <a:pt x="158206" y="146692"/>
                    <a:pt x="169492" y="150023"/>
                    <a:pt x="181164" y="150023"/>
                  </a:cubicBezTo>
                  <a:lnTo>
                    <a:pt x="265493" y="150023"/>
                  </a:lnTo>
                  <a:cubicBezTo>
                    <a:pt x="268571" y="150023"/>
                    <a:pt x="271585" y="150279"/>
                    <a:pt x="274599" y="150664"/>
                  </a:cubicBezTo>
                  <a:cubicBezTo>
                    <a:pt x="285437" y="152265"/>
                    <a:pt x="295569" y="156749"/>
                    <a:pt x="304034" y="163411"/>
                  </a:cubicBezTo>
                  <a:cubicBezTo>
                    <a:pt x="310383" y="168472"/>
                    <a:pt x="315834" y="174814"/>
                    <a:pt x="319874" y="182180"/>
                  </a:cubicBezTo>
                  <a:lnTo>
                    <a:pt x="327698" y="196529"/>
                  </a:lnTo>
                  <a:lnTo>
                    <a:pt x="343794" y="225932"/>
                  </a:lnTo>
                  <a:lnTo>
                    <a:pt x="353862" y="244380"/>
                  </a:lnTo>
                  <a:cubicBezTo>
                    <a:pt x="364700" y="264238"/>
                    <a:pt x="385542" y="276601"/>
                    <a:pt x="408244" y="276601"/>
                  </a:cubicBezTo>
                  <a:lnTo>
                    <a:pt x="511299" y="276601"/>
                  </a:lnTo>
                  <a:cubicBezTo>
                    <a:pt x="529383" y="276601"/>
                    <a:pt x="544068" y="291270"/>
                    <a:pt x="544068" y="3093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90" name="Gráfico 165">
            <a:extLst>
              <a:ext uri="{FF2B5EF4-FFF2-40B4-BE49-F238E27FC236}">
                <a16:creationId xmlns:a16="http://schemas.microsoft.com/office/drawing/2014/main" id="{30A36575-7B20-AB88-A78E-D9D39649295E}"/>
              </a:ext>
            </a:extLst>
          </p:cNvPr>
          <p:cNvGrpSpPr/>
          <p:nvPr/>
        </p:nvGrpSpPr>
        <p:grpSpPr>
          <a:xfrm>
            <a:off x="7227027" y="9257263"/>
            <a:ext cx="1276571" cy="939667"/>
            <a:chOff x="5702154" y="6478395"/>
            <a:chExt cx="665912" cy="490169"/>
          </a:xfrm>
          <a:noFill/>
        </p:grpSpPr>
        <p:grpSp>
          <p:nvGrpSpPr>
            <p:cNvPr id="491" name="Gráfico 165">
              <a:extLst>
                <a:ext uri="{FF2B5EF4-FFF2-40B4-BE49-F238E27FC236}">
                  <a16:creationId xmlns:a16="http://schemas.microsoft.com/office/drawing/2014/main" id="{1F73C6A3-8CB7-AABA-54BC-E16F01979528}"/>
                </a:ext>
              </a:extLst>
            </p:cNvPr>
            <p:cNvGrpSpPr/>
            <p:nvPr/>
          </p:nvGrpSpPr>
          <p:grpSpPr>
            <a:xfrm>
              <a:off x="6006957" y="6757943"/>
              <a:ext cx="361108" cy="210621"/>
              <a:chOff x="6006957" y="6757943"/>
              <a:chExt cx="361108" cy="210621"/>
            </a:xfrm>
            <a:noFill/>
          </p:grpSpPr>
          <p:sp>
            <p:nvSpPr>
              <p:cNvPr id="492" name="Forma libre 491">
                <a:extLst>
                  <a:ext uri="{FF2B5EF4-FFF2-40B4-BE49-F238E27FC236}">
                    <a16:creationId xmlns:a16="http://schemas.microsoft.com/office/drawing/2014/main" id="{12400C79-379E-EEA4-A33F-969FB917559D}"/>
                  </a:ext>
                </a:extLst>
              </p:cNvPr>
              <p:cNvSpPr/>
              <p:nvPr/>
            </p:nvSpPr>
            <p:spPr>
              <a:xfrm>
                <a:off x="6006957" y="6882343"/>
                <a:ext cx="361108" cy="86221"/>
              </a:xfrm>
              <a:custGeom>
                <a:avLst/>
                <a:gdLst>
                  <a:gd name="connsiteX0" fmla="*/ 361109 w 361108"/>
                  <a:gd name="connsiteY0" fmla="*/ 43111 h 86221"/>
                  <a:gd name="connsiteX1" fmla="*/ 348475 w 361108"/>
                  <a:gd name="connsiteY1" fmla="*/ 73603 h 86221"/>
                  <a:gd name="connsiteX2" fmla="*/ 317950 w 361108"/>
                  <a:gd name="connsiteY2" fmla="*/ 86222 h 86221"/>
                  <a:gd name="connsiteX3" fmla="*/ 43159 w 361108"/>
                  <a:gd name="connsiteY3" fmla="*/ 86222 h 86221"/>
                  <a:gd name="connsiteX4" fmla="*/ 0 w 361108"/>
                  <a:gd name="connsiteY4" fmla="*/ 43111 h 86221"/>
                  <a:gd name="connsiteX5" fmla="*/ 0 w 361108"/>
                  <a:gd name="connsiteY5" fmla="*/ 43111 h 86221"/>
                  <a:gd name="connsiteX6" fmla="*/ 12633 w 361108"/>
                  <a:gd name="connsiteY6" fmla="*/ 12620 h 86221"/>
                  <a:gd name="connsiteX7" fmla="*/ 43159 w 361108"/>
                  <a:gd name="connsiteY7" fmla="*/ 0 h 86221"/>
                  <a:gd name="connsiteX8" fmla="*/ 317950 w 361108"/>
                  <a:gd name="connsiteY8" fmla="*/ 0 h 86221"/>
                  <a:gd name="connsiteX9" fmla="*/ 361109 w 361108"/>
                  <a:gd name="connsiteY9" fmla="*/ 43111 h 8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108" h="86221">
                    <a:moveTo>
                      <a:pt x="361109" y="43111"/>
                    </a:moveTo>
                    <a:cubicBezTo>
                      <a:pt x="361109" y="55026"/>
                      <a:pt x="356235" y="65787"/>
                      <a:pt x="348475" y="73603"/>
                    </a:cubicBezTo>
                    <a:cubicBezTo>
                      <a:pt x="340652" y="81417"/>
                      <a:pt x="329878" y="86222"/>
                      <a:pt x="317950" y="86222"/>
                    </a:cubicBezTo>
                    <a:lnTo>
                      <a:pt x="43159" y="86222"/>
                    </a:lnTo>
                    <a:cubicBezTo>
                      <a:pt x="19367" y="86222"/>
                      <a:pt x="0" y="66940"/>
                      <a:pt x="0" y="43111"/>
                    </a:cubicBezTo>
                    <a:lnTo>
                      <a:pt x="0" y="43111"/>
                    </a:lnTo>
                    <a:cubicBezTo>
                      <a:pt x="0" y="31196"/>
                      <a:pt x="4874" y="20434"/>
                      <a:pt x="12633" y="12620"/>
                    </a:cubicBezTo>
                    <a:cubicBezTo>
                      <a:pt x="20457" y="4804"/>
                      <a:pt x="31231" y="0"/>
                      <a:pt x="43159" y="0"/>
                    </a:cubicBezTo>
                    <a:lnTo>
                      <a:pt x="317950" y="0"/>
                    </a:lnTo>
                    <a:cubicBezTo>
                      <a:pt x="341806" y="0"/>
                      <a:pt x="361109" y="19281"/>
                      <a:pt x="361109" y="43111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3" name="Forma libre 492">
                <a:extLst>
                  <a:ext uri="{FF2B5EF4-FFF2-40B4-BE49-F238E27FC236}">
                    <a16:creationId xmlns:a16="http://schemas.microsoft.com/office/drawing/2014/main" id="{E15D1FDC-3E4D-1492-D2A4-27900DBAA562}"/>
                  </a:ext>
                </a:extLst>
              </p:cNvPr>
              <p:cNvSpPr/>
              <p:nvPr/>
            </p:nvSpPr>
            <p:spPr>
              <a:xfrm>
                <a:off x="6143295" y="6757943"/>
                <a:ext cx="88497" cy="6405"/>
              </a:xfrm>
              <a:custGeom>
                <a:avLst/>
                <a:gdLst>
                  <a:gd name="connsiteX0" fmla="*/ 0 w 88497"/>
                  <a:gd name="connsiteY0" fmla="*/ 0 h 6405"/>
                  <a:gd name="connsiteX1" fmla="*/ 88498 w 88497"/>
                  <a:gd name="connsiteY1" fmla="*/ 0 h 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97" h="6405">
                    <a:moveTo>
                      <a:pt x="0" y="0"/>
                    </a:moveTo>
                    <a:lnTo>
                      <a:pt x="88498" y="0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4" name="Forma libre 493">
                <a:extLst>
                  <a:ext uri="{FF2B5EF4-FFF2-40B4-BE49-F238E27FC236}">
                    <a16:creationId xmlns:a16="http://schemas.microsoft.com/office/drawing/2014/main" id="{5406BB58-4C78-A6F3-22B8-CEBBD0439C83}"/>
                  </a:ext>
                </a:extLst>
              </p:cNvPr>
              <p:cNvSpPr/>
              <p:nvPr/>
            </p:nvSpPr>
            <p:spPr>
              <a:xfrm>
                <a:off x="6143295" y="6797402"/>
                <a:ext cx="88497" cy="6405"/>
              </a:xfrm>
              <a:custGeom>
                <a:avLst/>
                <a:gdLst>
                  <a:gd name="connsiteX0" fmla="*/ 0 w 88497"/>
                  <a:gd name="connsiteY0" fmla="*/ 0 h 6405"/>
                  <a:gd name="connsiteX1" fmla="*/ 88498 w 88497"/>
                  <a:gd name="connsiteY1" fmla="*/ 0 h 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97" h="6405">
                    <a:moveTo>
                      <a:pt x="0" y="0"/>
                    </a:moveTo>
                    <a:lnTo>
                      <a:pt x="88498" y="0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5" name="Forma libre 494">
                <a:extLst>
                  <a:ext uri="{FF2B5EF4-FFF2-40B4-BE49-F238E27FC236}">
                    <a16:creationId xmlns:a16="http://schemas.microsoft.com/office/drawing/2014/main" id="{C5977248-C2F5-E2B7-C89B-6ABB38FBCAFC}"/>
                  </a:ext>
                </a:extLst>
              </p:cNvPr>
              <p:cNvSpPr/>
              <p:nvPr/>
            </p:nvSpPr>
            <p:spPr>
              <a:xfrm>
                <a:off x="6143295" y="6836926"/>
                <a:ext cx="88497" cy="6405"/>
              </a:xfrm>
              <a:custGeom>
                <a:avLst/>
                <a:gdLst>
                  <a:gd name="connsiteX0" fmla="*/ 0 w 88497"/>
                  <a:gd name="connsiteY0" fmla="*/ 0 h 6405"/>
                  <a:gd name="connsiteX1" fmla="*/ 88498 w 88497"/>
                  <a:gd name="connsiteY1" fmla="*/ 0 h 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97" h="6405">
                    <a:moveTo>
                      <a:pt x="0" y="0"/>
                    </a:moveTo>
                    <a:lnTo>
                      <a:pt x="88498" y="0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96" name="Forma libre 495">
              <a:extLst>
                <a:ext uri="{FF2B5EF4-FFF2-40B4-BE49-F238E27FC236}">
                  <a16:creationId xmlns:a16="http://schemas.microsoft.com/office/drawing/2014/main" id="{A609FDF5-24C0-346C-0027-312DFC76CA52}"/>
                </a:ext>
              </a:extLst>
            </p:cNvPr>
            <p:cNvSpPr/>
            <p:nvPr/>
          </p:nvSpPr>
          <p:spPr>
            <a:xfrm>
              <a:off x="6115078" y="6673707"/>
              <a:ext cx="144866" cy="47082"/>
            </a:xfrm>
            <a:custGeom>
              <a:avLst/>
              <a:gdLst>
                <a:gd name="connsiteX0" fmla="*/ 144867 w 144866"/>
                <a:gd name="connsiteY0" fmla="*/ 17680 h 47082"/>
                <a:gd name="connsiteX1" fmla="*/ 144867 w 144866"/>
                <a:gd name="connsiteY1" fmla="*/ 47082 h 47082"/>
                <a:gd name="connsiteX2" fmla="*/ 0 w 144866"/>
                <a:gd name="connsiteY2" fmla="*/ 47082 h 47082"/>
                <a:gd name="connsiteX3" fmla="*/ 0 w 144866"/>
                <a:gd name="connsiteY3" fmla="*/ 17680 h 47082"/>
                <a:gd name="connsiteX4" fmla="*/ 17699 w 144866"/>
                <a:gd name="connsiteY4" fmla="*/ 0 h 47082"/>
                <a:gd name="connsiteX5" fmla="*/ 127103 w 144866"/>
                <a:gd name="connsiteY5" fmla="*/ 0 h 47082"/>
                <a:gd name="connsiteX6" fmla="*/ 144803 w 144866"/>
                <a:gd name="connsiteY6" fmla="*/ 17680 h 47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866" h="47082">
                  <a:moveTo>
                    <a:pt x="144867" y="17680"/>
                  </a:moveTo>
                  <a:lnTo>
                    <a:pt x="144867" y="47082"/>
                  </a:lnTo>
                  <a:lnTo>
                    <a:pt x="0" y="47082"/>
                  </a:lnTo>
                  <a:lnTo>
                    <a:pt x="0" y="17680"/>
                  </a:lnTo>
                  <a:cubicBezTo>
                    <a:pt x="0" y="7943"/>
                    <a:pt x="7888" y="0"/>
                    <a:pt x="17699" y="0"/>
                  </a:cubicBezTo>
                  <a:lnTo>
                    <a:pt x="127103" y="0"/>
                  </a:lnTo>
                  <a:cubicBezTo>
                    <a:pt x="136851" y="0"/>
                    <a:pt x="144803" y="7879"/>
                    <a:pt x="144803" y="1768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7" name="Forma libre 496">
              <a:extLst>
                <a:ext uri="{FF2B5EF4-FFF2-40B4-BE49-F238E27FC236}">
                  <a16:creationId xmlns:a16="http://schemas.microsoft.com/office/drawing/2014/main" id="{0EF84BC4-A7A2-2858-473C-F96896DA00D8}"/>
                </a:ext>
              </a:extLst>
            </p:cNvPr>
            <p:cNvSpPr/>
            <p:nvPr/>
          </p:nvSpPr>
          <p:spPr>
            <a:xfrm>
              <a:off x="6086285" y="6720789"/>
              <a:ext cx="202518" cy="161553"/>
            </a:xfrm>
            <a:custGeom>
              <a:avLst/>
              <a:gdLst>
                <a:gd name="connsiteX0" fmla="*/ 202519 w 202518"/>
                <a:gd name="connsiteY0" fmla="*/ 26263 h 161553"/>
                <a:gd name="connsiteX1" fmla="*/ 202519 w 202518"/>
                <a:gd name="connsiteY1" fmla="*/ 161553 h 161553"/>
                <a:gd name="connsiteX2" fmla="*/ 0 w 202518"/>
                <a:gd name="connsiteY2" fmla="*/ 161553 h 161553"/>
                <a:gd name="connsiteX3" fmla="*/ 0 w 202518"/>
                <a:gd name="connsiteY3" fmla="*/ 26263 h 161553"/>
                <a:gd name="connsiteX4" fmla="*/ 26293 w 202518"/>
                <a:gd name="connsiteY4" fmla="*/ 0 h 161553"/>
                <a:gd name="connsiteX5" fmla="*/ 176226 w 202518"/>
                <a:gd name="connsiteY5" fmla="*/ 0 h 161553"/>
                <a:gd name="connsiteX6" fmla="*/ 202519 w 202518"/>
                <a:gd name="connsiteY6" fmla="*/ 26263 h 16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518" h="161553">
                  <a:moveTo>
                    <a:pt x="202519" y="26263"/>
                  </a:moveTo>
                  <a:lnTo>
                    <a:pt x="202519" y="161553"/>
                  </a:lnTo>
                  <a:lnTo>
                    <a:pt x="0" y="161553"/>
                  </a:lnTo>
                  <a:lnTo>
                    <a:pt x="0" y="26263"/>
                  </a:lnTo>
                  <a:cubicBezTo>
                    <a:pt x="0" y="11787"/>
                    <a:pt x="11736" y="0"/>
                    <a:pt x="26293" y="0"/>
                  </a:cubicBezTo>
                  <a:lnTo>
                    <a:pt x="176226" y="0"/>
                  </a:lnTo>
                  <a:cubicBezTo>
                    <a:pt x="190783" y="0"/>
                    <a:pt x="202519" y="11787"/>
                    <a:pt x="202519" y="26263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8" name="Forma libre 497">
              <a:extLst>
                <a:ext uri="{FF2B5EF4-FFF2-40B4-BE49-F238E27FC236}">
                  <a16:creationId xmlns:a16="http://schemas.microsoft.com/office/drawing/2014/main" id="{D9AB9025-329C-5B20-A929-7430AED25903}"/>
                </a:ext>
              </a:extLst>
            </p:cNvPr>
            <p:cNvSpPr/>
            <p:nvPr/>
          </p:nvSpPr>
          <p:spPr>
            <a:xfrm>
              <a:off x="5952833" y="6820207"/>
              <a:ext cx="133451" cy="105182"/>
            </a:xfrm>
            <a:custGeom>
              <a:avLst/>
              <a:gdLst>
                <a:gd name="connsiteX0" fmla="*/ 133452 w 133451"/>
                <a:gd name="connsiteY0" fmla="*/ 0 h 105182"/>
                <a:gd name="connsiteX1" fmla="*/ 133452 w 133451"/>
                <a:gd name="connsiteY1" fmla="*/ 62072 h 105182"/>
                <a:gd name="connsiteX2" fmla="*/ 97347 w 133451"/>
                <a:gd name="connsiteY2" fmla="*/ 62072 h 105182"/>
                <a:gd name="connsiteX3" fmla="*/ 66822 w 133451"/>
                <a:gd name="connsiteY3" fmla="*/ 74691 h 105182"/>
                <a:gd name="connsiteX4" fmla="*/ 54189 w 133451"/>
                <a:gd name="connsiteY4" fmla="*/ 105183 h 105182"/>
                <a:gd name="connsiteX5" fmla="*/ 0 w 133451"/>
                <a:gd name="connsiteY5" fmla="*/ 105183 h 105182"/>
                <a:gd name="connsiteX6" fmla="*/ 16417 w 133451"/>
                <a:gd name="connsiteY6" fmla="*/ 51118 h 105182"/>
                <a:gd name="connsiteX7" fmla="*/ 16289 w 133451"/>
                <a:gd name="connsiteY7" fmla="*/ 46698 h 105182"/>
                <a:gd name="connsiteX8" fmla="*/ 1924 w 133451"/>
                <a:gd name="connsiteY8" fmla="*/ 64 h 105182"/>
                <a:gd name="connsiteX9" fmla="*/ 133452 w 133451"/>
                <a:gd name="connsiteY9" fmla="*/ 64 h 1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451" h="105182">
                  <a:moveTo>
                    <a:pt x="133452" y="0"/>
                  </a:moveTo>
                  <a:lnTo>
                    <a:pt x="133452" y="62072"/>
                  </a:lnTo>
                  <a:lnTo>
                    <a:pt x="97347" y="62072"/>
                  </a:lnTo>
                  <a:cubicBezTo>
                    <a:pt x="85419" y="62072"/>
                    <a:pt x="74646" y="66876"/>
                    <a:pt x="66822" y="74691"/>
                  </a:cubicBezTo>
                  <a:cubicBezTo>
                    <a:pt x="58998" y="82506"/>
                    <a:pt x="54189" y="93268"/>
                    <a:pt x="54189" y="105183"/>
                  </a:cubicBezTo>
                  <a:lnTo>
                    <a:pt x="0" y="105183"/>
                  </a:lnTo>
                  <a:cubicBezTo>
                    <a:pt x="10389" y="89745"/>
                    <a:pt x="16417" y="71104"/>
                    <a:pt x="16417" y="51118"/>
                  </a:cubicBezTo>
                  <a:cubicBezTo>
                    <a:pt x="16417" y="49645"/>
                    <a:pt x="16417" y="48171"/>
                    <a:pt x="16289" y="46698"/>
                  </a:cubicBezTo>
                  <a:cubicBezTo>
                    <a:pt x="15583" y="29659"/>
                    <a:pt x="10325" y="13708"/>
                    <a:pt x="1924" y="64"/>
                  </a:cubicBezTo>
                  <a:lnTo>
                    <a:pt x="133452" y="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99" name="Forma libre 498">
              <a:extLst>
                <a:ext uri="{FF2B5EF4-FFF2-40B4-BE49-F238E27FC236}">
                  <a16:creationId xmlns:a16="http://schemas.microsoft.com/office/drawing/2014/main" id="{7A1E33BA-624D-6827-C3FE-FED5C5E96A23}"/>
                </a:ext>
              </a:extLst>
            </p:cNvPr>
            <p:cNvSpPr/>
            <p:nvPr/>
          </p:nvSpPr>
          <p:spPr>
            <a:xfrm>
              <a:off x="5774683" y="6774150"/>
              <a:ext cx="194630" cy="194350"/>
            </a:xfrm>
            <a:custGeom>
              <a:avLst/>
              <a:gdLst>
                <a:gd name="connsiteX0" fmla="*/ 194566 w 194630"/>
                <a:gd name="connsiteY0" fmla="*/ 97175 h 194350"/>
                <a:gd name="connsiteX1" fmla="*/ 178150 w 194630"/>
                <a:gd name="connsiteY1" fmla="*/ 151240 h 194350"/>
                <a:gd name="connsiteX2" fmla="*/ 97283 w 194630"/>
                <a:gd name="connsiteY2" fmla="*/ 194351 h 194350"/>
                <a:gd name="connsiteX3" fmla="*/ 0 w 194630"/>
                <a:gd name="connsiteY3" fmla="*/ 97175 h 194350"/>
                <a:gd name="connsiteX4" fmla="*/ 78494 w 194630"/>
                <a:gd name="connsiteY4" fmla="*/ 1858 h 194350"/>
                <a:gd name="connsiteX5" fmla="*/ 97347 w 194630"/>
                <a:gd name="connsiteY5" fmla="*/ 0 h 194350"/>
                <a:gd name="connsiteX6" fmla="*/ 180138 w 194630"/>
                <a:gd name="connsiteY6" fmla="*/ 46057 h 194350"/>
                <a:gd name="connsiteX7" fmla="*/ 194503 w 194630"/>
                <a:gd name="connsiteY7" fmla="*/ 92691 h 194350"/>
                <a:gd name="connsiteX8" fmla="*/ 194631 w 194630"/>
                <a:gd name="connsiteY8" fmla="*/ 97111 h 19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630" h="194350">
                  <a:moveTo>
                    <a:pt x="194566" y="97175"/>
                  </a:moveTo>
                  <a:cubicBezTo>
                    <a:pt x="194566" y="117161"/>
                    <a:pt x="188538" y="135802"/>
                    <a:pt x="178150" y="151240"/>
                  </a:cubicBezTo>
                  <a:cubicBezTo>
                    <a:pt x="160707" y="177248"/>
                    <a:pt x="131015" y="194351"/>
                    <a:pt x="97283" y="194351"/>
                  </a:cubicBezTo>
                  <a:cubicBezTo>
                    <a:pt x="43543" y="194351"/>
                    <a:pt x="0" y="150856"/>
                    <a:pt x="0" y="97175"/>
                  </a:cubicBezTo>
                  <a:cubicBezTo>
                    <a:pt x="0" y="49901"/>
                    <a:pt x="33732" y="10569"/>
                    <a:pt x="78494" y="1858"/>
                  </a:cubicBezTo>
                  <a:cubicBezTo>
                    <a:pt x="84586" y="640"/>
                    <a:pt x="90870" y="0"/>
                    <a:pt x="97347" y="0"/>
                  </a:cubicBezTo>
                  <a:cubicBezTo>
                    <a:pt x="132298" y="0"/>
                    <a:pt x="162951" y="18449"/>
                    <a:pt x="180138" y="46057"/>
                  </a:cubicBezTo>
                  <a:cubicBezTo>
                    <a:pt x="188603" y="59766"/>
                    <a:pt x="193797" y="75652"/>
                    <a:pt x="194503" y="92691"/>
                  </a:cubicBezTo>
                  <a:cubicBezTo>
                    <a:pt x="194566" y="94164"/>
                    <a:pt x="194631" y="95638"/>
                    <a:pt x="194631" y="9711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0" name="Forma libre 499">
              <a:extLst>
                <a:ext uri="{FF2B5EF4-FFF2-40B4-BE49-F238E27FC236}">
                  <a16:creationId xmlns:a16="http://schemas.microsoft.com/office/drawing/2014/main" id="{032F3409-1C4F-D9EB-5668-E2300CC98377}"/>
                </a:ext>
              </a:extLst>
            </p:cNvPr>
            <p:cNvSpPr/>
            <p:nvPr/>
          </p:nvSpPr>
          <p:spPr>
            <a:xfrm>
              <a:off x="5702154" y="6478395"/>
              <a:ext cx="337060" cy="341812"/>
            </a:xfrm>
            <a:custGeom>
              <a:avLst/>
              <a:gdLst>
                <a:gd name="connsiteX0" fmla="*/ 337061 w 337060"/>
                <a:gd name="connsiteY0" fmla="*/ 341812 h 341812"/>
                <a:gd name="connsiteX1" fmla="*/ 252539 w 337060"/>
                <a:gd name="connsiteY1" fmla="*/ 341812 h 341812"/>
                <a:gd name="connsiteX2" fmla="*/ 169749 w 337060"/>
                <a:gd name="connsiteY2" fmla="*/ 295755 h 341812"/>
                <a:gd name="connsiteX3" fmla="*/ 150895 w 337060"/>
                <a:gd name="connsiteY3" fmla="*/ 297612 h 341812"/>
                <a:gd name="connsiteX4" fmla="*/ 96065 w 337060"/>
                <a:gd name="connsiteY4" fmla="*/ 49325 h 341812"/>
                <a:gd name="connsiteX5" fmla="*/ 70477 w 337060"/>
                <a:gd name="connsiteY5" fmla="*/ 28762 h 341812"/>
                <a:gd name="connsiteX6" fmla="*/ 14429 w 337060"/>
                <a:gd name="connsiteY6" fmla="*/ 28762 h 341812"/>
                <a:gd name="connsiteX7" fmla="*/ 4233 w 337060"/>
                <a:gd name="connsiteY7" fmla="*/ 24534 h 341812"/>
                <a:gd name="connsiteX8" fmla="*/ 0 w 337060"/>
                <a:gd name="connsiteY8" fmla="*/ 14349 h 341812"/>
                <a:gd name="connsiteX9" fmla="*/ 14365 w 337060"/>
                <a:gd name="connsiteY9" fmla="*/ 0 h 341812"/>
                <a:gd name="connsiteX10" fmla="*/ 139031 w 337060"/>
                <a:gd name="connsiteY10" fmla="*/ 0 h 341812"/>
                <a:gd name="connsiteX11" fmla="*/ 176162 w 337060"/>
                <a:gd name="connsiteY11" fmla="*/ 22869 h 341812"/>
                <a:gd name="connsiteX12" fmla="*/ 336997 w 337060"/>
                <a:gd name="connsiteY12" fmla="*/ 341812 h 34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060" h="341812">
                  <a:moveTo>
                    <a:pt x="337061" y="341812"/>
                  </a:moveTo>
                  <a:lnTo>
                    <a:pt x="252539" y="341812"/>
                  </a:lnTo>
                  <a:cubicBezTo>
                    <a:pt x="235416" y="314139"/>
                    <a:pt x="204763" y="295755"/>
                    <a:pt x="169749" y="295755"/>
                  </a:cubicBezTo>
                  <a:cubicBezTo>
                    <a:pt x="163336" y="295755"/>
                    <a:pt x="156987" y="296395"/>
                    <a:pt x="150895" y="297612"/>
                  </a:cubicBezTo>
                  <a:lnTo>
                    <a:pt x="96065" y="49325"/>
                  </a:lnTo>
                  <a:cubicBezTo>
                    <a:pt x="93436" y="37282"/>
                    <a:pt x="82726" y="28762"/>
                    <a:pt x="70477" y="28762"/>
                  </a:cubicBezTo>
                  <a:lnTo>
                    <a:pt x="14429" y="28762"/>
                  </a:lnTo>
                  <a:cubicBezTo>
                    <a:pt x="10453" y="28762"/>
                    <a:pt x="6862" y="27161"/>
                    <a:pt x="4233" y="24534"/>
                  </a:cubicBezTo>
                  <a:cubicBezTo>
                    <a:pt x="1603" y="21908"/>
                    <a:pt x="0" y="18321"/>
                    <a:pt x="0" y="14349"/>
                  </a:cubicBezTo>
                  <a:cubicBezTo>
                    <a:pt x="0" y="6406"/>
                    <a:pt x="6413" y="0"/>
                    <a:pt x="14365" y="0"/>
                  </a:cubicBezTo>
                  <a:lnTo>
                    <a:pt x="139031" y="0"/>
                  </a:lnTo>
                  <a:cubicBezTo>
                    <a:pt x="154743" y="0"/>
                    <a:pt x="169107" y="8840"/>
                    <a:pt x="176162" y="22869"/>
                  </a:cubicBezTo>
                  <a:lnTo>
                    <a:pt x="336997" y="34181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1" name="Gráfico 165">
            <a:extLst>
              <a:ext uri="{FF2B5EF4-FFF2-40B4-BE49-F238E27FC236}">
                <a16:creationId xmlns:a16="http://schemas.microsoft.com/office/drawing/2014/main" id="{F99A73A5-065E-E195-8F0B-7E571CC913FC}"/>
              </a:ext>
            </a:extLst>
          </p:cNvPr>
          <p:cNvGrpSpPr/>
          <p:nvPr/>
        </p:nvGrpSpPr>
        <p:grpSpPr>
          <a:xfrm>
            <a:off x="7301649" y="2934770"/>
            <a:ext cx="1127572" cy="1173601"/>
            <a:chOff x="5741080" y="3180321"/>
            <a:chExt cx="588188" cy="612199"/>
          </a:xfrm>
          <a:noFill/>
        </p:grpSpPr>
        <p:sp>
          <p:nvSpPr>
            <p:cNvPr id="502" name="Forma libre 501">
              <a:extLst>
                <a:ext uri="{FF2B5EF4-FFF2-40B4-BE49-F238E27FC236}">
                  <a16:creationId xmlns:a16="http://schemas.microsoft.com/office/drawing/2014/main" id="{C1A1FCDC-A426-91A1-6F79-3D1FB0F182C9}"/>
                </a:ext>
              </a:extLst>
            </p:cNvPr>
            <p:cNvSpPr/>
            <p:nvPr/>
          </p:nvSpPr>
          <p:spPr>
            <a:xfrm>
              <a:off x="5741080" y="3679843"/>
              <a:ext cx="588188" cy="112677"/>
            </a:xfrm>
            <a:custGeom>
              <a:avLst/>
              <a:gdLst>
                <a:gd name="connsiteX0" fmla="*/ 588189 w 588188"/>
                <a:gd name="connsiteY0" fmla="*/ 74819 h 112677"/>
                <a:gd name="connsiteX1" fmla="*/ 588189 w 588188"/>
                <a:gd name="connsiteY1" fmla="*/ 112677 h 112677"/>
                <a:gd name="connsiteX2" fmla="*/ 0 w 588188"/>
                <a:gd name="connsiteY2" fmla="*/ 112677 h 112677"/>
                <a:gd name="connsiteX3" fmla="*/ 0 w 588188"/>
                <a:gd name="connsiteY3" fmla="*/ 74819 h 112677"/>
                <a:gd name="connsiteX4" fmla="*/ 23279 w 588188"/>
                <a:gd name="connsiteY4" fmla="*/ 46057 h 112677"/>
                <a:gd name="connsiteX5" fmla="*/ 238751 w 588188"/>
                <a:gd name="connsiteY5" fmla="*/ 0 h 112677"/>
                <a:gd name="connsiteX6" fmla="*/ 238751 w 588188"/>
                <a:gd name="connsiteY6" fmla="*/ 14733 h 112677"/>
                <a:gd name="connsiteX7" fmla="*/ 263697 w 588188"/>
                <a:gd name="connsiteY7" fmla="*/ 39652 h 112677"/>
                <a:gd name="connsiteX8" fmla="*/ 324427 w 588188"/>
                <a:gd name="connsiteY8" fmla="*/ 39652 h 112677"/>
                <a:gd name="connsiteX9" fmla="*/ 349373 w 588188"/>
                <a:gd name="connsiteY9" fmla="*/ 14733 h 112677"/>
                <a:gd name="connsiteX10" fmla="*/ 349373 w 588188"/>
                <a:gd name="connsiteY10" fmla="*/ 0 h 112677"/>
                <a:gd name="connsiteX11" fmla="*/ 564910 w 588188"/>
                <a:gd name="connsiteY11" fmla="*/ 46057 h 112677"/>
                <a:gd name="connsiteX12" fmla="*/ 588189 w 588188"/>
                <a:gd name="connsiteY12" fmla="*/ 74819 h 11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188" h="112677">
                  <a:moveTo>
                    <a:pt x="588189" y="74819"/>
                  </a:moveTo>
                  <a:lnTo>
                    <a:pt x="588189" y="112677"/>
                  </a:lnTo>
                  <a:lnTo>
                    <a:pt x="0" y="112677"/>
                  </a:lnTo>
                  <a:lnTo>
                    <a:pt x="0" y="74819"/>
                  </a:lnTo>
                  <a:cubicBezTo>
                    <a:pt x="0" y="60919"/>
                    <a:pt x="9683" y="48940"/>
                    <a:pt x="23279" y="46057"/>
                  </a:cubicBezTo>
                  <a:lnTo>
                    <a:pt x="238751" y="0"/>
                  </a:lnTo>
                  <a:lnTo>
                    <a:pt x="238751" y="14733"/>
                  </a:lnTo>
                  <a:cubicBezTo>
                    <a:pt x="238751" y="28506"/>
                    <a:pt x="249910" y="39652"/>
                    <a:pt x="263697" y="39652"/>
                  </a:cubicBezTo>
                  <a:lnTo>
                    <a:pt x="324427" y="39652"/>
                  </a:lnTo>
                  <a:cubicBezTo>
                    <a:pt x="338215" y="39652"/>
                    <a:pt x="349373" y="28506"/>
                    <a:pt x="349373" y="14733"/>
                  </a:cubicBezTo>
                  <a:lnTo>
                    <a:pt x="349373" y="0"/>
                  </a:lnTo>
                  <a:lnTo>
                    <a:pt x="564910" y="46057"/>
                  </a:lnTo>
                  <a:cubicBezTo>
                    <a:pt x="578505" y="49004"/>
                    <a:pt x="588189" y="60919"/>
                    <a:pt x="588189" y="7481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3" name="Forma libre 502">
              <a:extLst>
                <a:ext uri="{FF2B5EF4-FFF2-40B4-BE49-F238E27FC236}">
                  <a16:creationId xmlns:a16="http://schemas.microsoft.com/office/drawing/2014/main" id="{43BDF270-0C9E-35F9-4E50-785071F8399B}"/>
                </a:ext>
              </a:extLst>
            </p:cNvPr>
            <p:cNvSpPr/>
            <p:nvPr/>
          </p:nvSpPr>
          <p:spPr>
            <a:xfrm>
              <a:off x="5979895" y="3577350"/>
              <a:ext cx="110686" cy="142079"/>
            </a:xfrm>
            <a:custGeom>
              <a:avLst/>
              <a:gdLst>
                <a:gd name="connsiteX0" fmla="*/ 110622 w 110686"/>
                <a:gd name="connsiteY0" fmla="*/ 24918 h 142079"/>
                <a:gd name="connsiteX1" fmla="*/ 110622 w 110686"/>
                <a:gd name="connsiteY1" fmla="*/ 117162 h 142079"/>
                <a:gd name="connsiteX2" fmla="*/ 85676 w 110686"/>
                <a:gd name="connsiteY2" fmla="*/ 142080 h 142079"/>
                <a:gd name="connsiteX3" fmla="*/ 24946 w 110686"/>
                <a:gd name="connsiteY3" fmla="*/ 142080 h 142079"/>
                <a:gd name="connsiteX4" fmla="*/ 0 w 110686"/>
                <a:gd name="connsiteY4" fmla="*/ 117162 h 142079"/>
                <a:gd name="connsiteX5" fmla="*/ 0 w 110686"/>
                <a:gd name="connsiteY5" fmla="*/ 24918 h 142079"/>
                <a:gd name="connsiteX6" fmla="*/ 1218 w 110686"/>
                <a:gd name="connsiteY6" fmla="*/ 17296 h 142079"/>
                <a:gd name="connsiteX7" fmla="*/ 25010 w 110686"/>
                <a:gd name="connsiteY7" fmla="*/ 0 h 142079"/>
                <a:gd name="connsiteX8" fmla="*/ 85740 w 110686"/>
                <a:gd name="connsiteY8" fmla="*/ 0 h 142079"/>
                <a:gd name="connsiteX9" fmla="*/ 109532 w 110686"/>
                <a:gd name="connsiteY9" fmla="*/ 17296 h 142079"/>
                <a:gd name="connsiteX10" fmla="*/ 110686 w 110686"/>
                <a:gd name="connsiteY10" fmla="*/ 24918 h 14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686" h="142079">
                  <a:moveTo>
                    <a:pt x="110622" y="24918"/>
                  </a:moveTo>
                  <a:lnTo>
                    <a:pt x="110622" y="117162"/>
                  </a:lnTo>
                  <a:cubicBezTo>
                    <a:pt x="110622" y="130934"/>
                    <a:pt x="99464" y="142080"/>
                    <a:pt x="85676" y="142080"/>
                  </a:cubicBezTo>
                  <a:lnTo>
                    <a:pt x="24946" y="142080"/>
                  </a:lnTo>
                  <a:cubicBezTo>
                    <a:pt x="11159" y="142080"/>
                    <a:pt x="0" y="130934"/>
                    <a:pt x="0" y="117162"/>
                  </a:cubicBezTo>
                  <a:lnTo>
                    <a:pt x="0" y="24918"/>
                  </a:lnTo>
                  <a:cubicBezTo>
                    <a:pt x="0" y="22292"/>
                    <a:pt x="385" y="19666"/>
                    <a:pt x="1218" y="17296"/>
                  </a:cubicBezTo>
                  <a:cubicBezTo>
                    <a:pt x="4425" y="7239"/>
                    <a:pt x="13852" y="0"/>
                    <a:pt x="25010" y="0"/>
                  </a:cubicBezTo>
                  <a:lnTo>
                    <a:pt x="85740" y="0"/>
                  </a:lnTo>
                  <a:cubicBezTo>
                    <a:pt x="96899" y="0"/>
                    <a:pt x="106326" y="7239"/>
                    <a:pt x="109532" y="17296"/>
                  </a:cubicBezTo>
                  <a:cubicBezTo>
                    <a:pt x="110301" y="19666"/>
                    <a:pt x="110686" y="22228"/>
                    <a:pt x="110686" y="2491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4" name="Forma libre 503">
              <a:extLst>
                <a:ext uri="{FF2B5EF4-FFF2-40B4-BE49-F238E27FC236}">
                  <a16:creationId xmlns:a16="http://schemas.microsoft.com/office/drawing/2014/main" id="{0499C1B8-5102-7EF8-28D3-AC88D12A7C7D}"/>
                </a:ext>
              </a:extLst>
            </p:cNvPr>
            <p:cNvSpPr/>
            <p:nvPr/>
          </p:nvSpPr>
          <p:spPr>
            <a:xfrm>
              <a:off x="5795357" y="3180321"/>
              <a:ext cx="126629" cy="145346"/>
            </a:xfrm>
            <a:custGeom>
              <a:avLst/>
              <a:gdLst>
                <a:gd name="connsiteX0" fmla="*/ 126630 w 126629"/>
                <a:gd name="connsiteY0" fmla="*/ 95254 h 145346"/>
                <a:gd name="connsiteX1" fmla="*/ 126630 w 126629"/>
                <a:gd name="connsiteY1" fmla="*/ 145347 h 145346"/>
                <a:gd name="connsiteX2" fmla="*/ 94758 w 126629"/>
                <a:gd name="connsiteY2" fmla="*/ 145347 h 145346"/>
                <a:gd name="connsiteX3" fmla="*/ 94758 w 126629"/>
                <a:gd name="connsiteY3" fmla="*/ 95254 h 145346"/>
                <a:gd name="connsiteX4" fmla="*/ 68850 w 126629"/>
                <a:gd name="connsiteY4" fmla="*/ 55986 h 145346"/>
                <a:gd name="connsiteX5" fmla="*/ 9659 w 126629"/>
                <a:gd name="connsiteY5" fmla="*/ 30620 h 145346"/>
                <a:gd name="connsiteX6" fmla="*/ 1322 w 126629"/>
                <a:gd name="connsiteY6" fmla="*/ 9673 h 145346"/>
                <a:gd name="connsiteX7" fmla="*/ 16008 w 126629"/>
                <a:gd name="connsiteY7" fmla="*/ 0 h 145346"/>
                <a:gd name="connsiteX8" fmla="*/ 22292 w 126629"/>
                <a:gd name="connsiteY8" fmla="*/ 1281 h 145346"/>
                <a:gd name="connsiteX9" fmla="*/ 81483 w 126629"/>
                <a:gd name="connsiteY9" fmla="*/ 26648 h 145346"/>
                <a:gd name="connsiteX10" fmla="*/ 126630 w 126629"/>
                <a:gd name="connsiteY10" fmla="*/ 95190 h 14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29" h="145346">
                  <a:moveTo>
                    <a:pt x="126630" y="95254"/>
                  </a:moveTo>
                  <a:lnTo>
                    <a:pt x="126630" y="145347"/>
                  </a:lnTo>
                  <a:lnTo>
                    <a:pt x="94758" y="145347"/>
                  </a:lnTo>
                  <a:lnTo>
                    <a:pt x="94758" y="95254"/>
                  </a:lnTo>
                  <a:cubicBezTo>
                    <a:pt x="94758" y="78150"/>
                    <a:pt x="84561" y="62777"/>
                    <a:pt x="68850" y="55986"/>
                  </a:cubicBezTo>
                  <a:lnTo>
                    <a:pt x="9659" y="30620"/>
                  </a:lnTo>
                  <a:cubicBezTo>
                    <a:pt x="1579" y="27160"/>
                    <a:pt x="-2205" y="17808"/>
                    <a:pt x="1322" y="9673"/>
                  </a:cubicBezTo>
                  <a:cubicBezTo>
                    <a:pt x="3951" y="3651"/>
                    <a:pt x="9787" y="0"/>
                    <a:pt x="16008" y="0"/>
                  </a:cubicBezTo>
                  <a:cubicBezTo>
                    <a:pt x="18124" y="0"/>
                    <a:pt x="20240" y="448"/>
                    <a:pt x="22292" y="1281"/>
                  </a:cubicBezTo>
                  <a:lnTo>
                    <a:pt x="81483" y="26648"/>
                  </a:lnTo>
                  <a:cubicBezTo>
                    <a:pt x="108866" y="38435"/>
                    <a:pt x="126630" y="65339"/>
                    <a:pt x="126630" y="9519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5" name="Forma libre 504">
              <a:extLst>
                <a:ext uri="{FF2B5EF4-FFF2-40B4-BE49-F238E27FC236}">
                  <a16:creationId xmlns:a16="http://schemas.microsoft.com/office/drawing/2014/main" id="{D9674C8E-8456-AD6C-AD28-6C29C9187909}"/>
                </a:ext>
              </a:extLst>
            </p:cNvPr>
            <p:cNvSpPr/>
            <p:nvPr/>
          </p:nvSpPr>
          <p:spPr>
            <a:xfrm>
              <a:off x="5890051" y="3356800"/>
              <a:ext cx="90998" cy="279099"/>
            </a:xfrm>
            <a:custGeom>
              <a:avLst/>
              <a:gdLst>
                <a:gd name="connsiteX0" fmla="*/ 90998 w 90998"/>
                <a:gd name="connsiteY0" fmla="*/ 237910 h 279099"/>
                <a:gd name="connsiteX1" fmla="*/ 89780 w 90998"/>
                <a:gd name="connsiteY1" fmla="*/ 245533 h 279099"/>
                <a:gd name="connsiteX2" fmla="*/ 89780 w 90998"/>
                <a:gd name="connsiteY2" fmla="*/ 279099 h 279099"/>
                <a:gd name="connsiteX3" fmla="*/ 20970 w 90998"/>
                <a:gd name="connsiteY3" fmla="*/ 219398 h 279099"/>
                <a:gd name="connsiteX4" fmla="*/ 0 w 90998"/>
                <a:gd name="connsiteY4" fmla="*/ 173468 h 279099"/>
                <a:gd name="connsiteX5" fmla="*/ 0 w 90998"/>
                <a:gd name="connsiteY5" fmla="*/ 0 h 279099"/>
                <a:gd name="connsiteX6" fmla="*/ 31872 w 90998"/>
                <a:gd name="connsiteY6" fmla="*/ 0 h 279099"/>
                <a:gd name="connsiteX7" fmla="*/ 31872 w 90998"/>
                <a:gd name="connsiteY7" fmla="*/ 173468 h 279099"/>
                <a:gd name="connsiteX8" fmla="*/ 41876 w 90998"/>
                <a:gd name="connsiteY8" fmla="*/ 195376 h 279099"/>
                <a:gd name="connsiteX9" fmla="*/ 90934 w 90998"/>
                <a:gd name="connsiteY9" fmla="*/ 237974 h 27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998" h="279099">
                  <a:moveTo>
                    <a:pt x="90998" y="237910"/>
                  </a:moveTo>
                  <a:cubicBezTo>
                    <a:pt x="90229" y="240280"/>
                    <a:pt x="89780" y="242843"/>
                    <a:pt x="89780" y="245533"/>
                  </a:cubicBezTo>
                  <a:lnTo>
                    <a:pt x="89780" y="279099"/>
                  </a:lnTo>
                  <a:lnTo>
                    <a:pt x="20970" y="219398"/>
                  </a:lnTo>
                  <a:cubicBezTo>
                    <a:pt x="7631" y="207867"/>
                    <a:pt x="0" y="191084"/>
                    <a:pt x="0" y="173468"/>
                  </a:cubicBezTo>
                  <a:lnTo>
                    <a:pt x="0" y="0"/>
                  </a:lnTo>
                  <a:lnTo>
                    <a:pt x="31872" y="0"/>
                  </a:lnTo>
                  <a:lnTo>
                    <a:pt x="31872" y="173468"/>
                  </a:lnTo>
                  <a:cubicBezTo>
                    <a:pt x="31872" y="181860"/>
                    <a:pt x="35527" y="189867"/>
                    <a:pt x="41876" y="195376"/>
                  </a:cubicBezTo>
                  <a:lnTo>
                    <a:pt x="90934" y="23797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6" name="Forma libre 505">
              <a:extLst>
                <a:ext uri="{FF2B5EF4-FFF2-40B4-BE49-F238E27FC236}">
                  <a16:creationId xmlns:a16="http://schemas.microsoft.com/office/drawing/2014/main" id="{931BA146-FFB4-9DED-06BA-FAEBDF70DC82}"/>
                </a:ext>
              </a:extLst>
            </p:cNvPr>
            <p:cNvSpPr/>
            <p:nvPr/>
          </p:nvSpPr>
          <p:spPr>
            <a:xfrm>
              <a:off x="6089299" y="3356736"/>
              <a:ext cx="90934" cy="279163"/>
            </a:xfrm>
            <a:custGeom>
              <a:avLst/>
              <a:gdLst>
                <a:gd name="connsiteX0" fmla="*/ 59063 w 90934"/>
                <a:gd name="connsiteY0" fmla="*/ 0 h 279163"/>
                <a:gd name="connsiteX1" fmla="*/ 90935 w 90934"/>
                <a:gd name="connsiteY1" fmla="*/ 0 h 279163"/>
                <a:gd name="connsiteX2" fmla="*/ 90935 w 90934"/>
                <a:gd name="connsiteY2" fmla="*/ 173468 h 279163"/>
                <a:gd name="connsiteX3" fmla="*/ 69964 w 90934"/>
                <a:gd name="connsiteY3" fmla="*/ 219398 h 279163"/>
                <a:gd name="connsiteX4" fmla="*/ 1154 w 90934"/>
                <a:gd name="connsiteY4" fmla="*/ 279163 h 279163"/>
                <a:gd name="connsiteX5" fmla="*/ 1154 w 90934"/>
                <a:gd name="connsiteY5" fmla="*/ 245597 h 279163"/>
                <a:gd name="connsiteX6" fmla="*/ 0 w 90934"/>
                <a:gd name="connsiteY6" fmla="*/ 237974 h 279163"/>
                <a:gd name="connsiteX7" fmla="*/ 49058 w 90934"/>
                <a:gd name="connsiteY7" fmla="*/ 195376 h 279163"/>
                <a:gd name="connsiteX8" fmla="*/ 59063 w 90934"/>
                <a:gd name="connsiteY8" fmla="*/ 173468 h 279163"/>
                <a:gd name="connsiteX9" fmla="*/ 59063 w 90934"/>
                <a:gd name="connsiteY9" fmla="*/ 0 h 27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934" h="279163">
                  <a:moveTo>
                    <a:pt x="59063" y="0"/>
                  </a:moveTo>
                  <a:lnTo>
                    <a:pt x="90935" y="0"/>
                  </a:lnTo>
                  <a:lnTo>
                    <a:pt x="90935" y="173468"/>
                  </a:lnTo>
                  <a:cubicBezTo>
                    <a:pt x="90935" y="191084"/>
                    <a:pt x="83303" y="207803"/>
                    <a:pt x="69964" y="219398"/>
                  </a:cubicBezTo>
                  <a:lnTo>
                    <a:pt x="1154" y="279163"/>
                  </a:lnTo>
                  <a:lnTo>
                    <a:pt x="1154" y="245597"/>
                  </a:lnTo>
                  <a:cubicBezTo>
                    <a:pt x="1154" y="242971"/>
                    <a:pt x="770" y="240409"/>
                    <a:pt x="0" y="237974"/>
                  </a:cubicBezTo>
                  <a:lnTo>
                    <a:pt x="49058" y="195376"/>
                  </a:lnTo>
                  <a:cubicBezTo>
                    <a:pt x="55407" y="189867"/>
                    <a:pt x="59063" y="181924"/>
                    <a:pt x="59063" y="173468"/>
                  </a:cubicBezTo>
                  <a:lnTo>
                    <a:pt x="59063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7" name="Forma libre 506">
              <a:extLst>
                <a:ext uri="{FF2B5EF4-FFF2-40B4-BE49-F238E27FC236}">
                  <a16:creationId xmlns:a16="http://schemas.microsoft.com/office/drawing/2014/main" id="{EB0706A2-672A-FED2-A145-A5E12C157DDA}"/>
                </a:ext>
              </a:extLst>
            </p:cNvPr>
            <p:cNvSpPr/>
            <p:nvPr/>
          </p:nvSpPr>
          <p:spPr>
            <a:xfrm>
              <a:off x="6148361" y="3180385"/>
              <a:ext cx="126666" cy="145282"/>
            </a:xfrm>
            <a:custGeom>
              <a:avLst/>
              <a:gdLst>
                <a:gd name="connsiteX0" fmla="*/ 116971 w 126666"/>
                <a:gd name="connsiteY0" fmla="*/ 30556 h 145282"/>
                <a:gd name="connsiteX1" fmla="*/ 57780 w 126666"/>
                <a:gd name="connsiteY1" fmla="*/ 55922 h 145282"/>
                <a:gd name="connsiteX2" fmla="*/ 31872 w 126666"/>
                <a:gd name="connsiteY2" fmla="*/ 95190 h 145282"/>
                <a:gd name="connsiteX3" fmla="*/ 31872 w 126666"/>
                <a:gd name="connsiteY3" fmla="*/ 145283 h 145282"/>
                <a:gd name="connsiteX4" fmla="*/ 0 w 126666"/>
                <a:gd name="connsiteY4" fmla="*/ 145283 h 145282"/>
                <a:gd name="connsiteX5" fmla="*/ 0 w 126666"/>
                <a:gd name="connsiteY5" fmla="*/ 95190 h 145282"/>
                <a:gd name="connsiteX6" fmla="*/ 45211 w 126666"/>
                <a:gd name="connsiteY6" fmla="*/ 26648 h 145282"/>
                <a:gd name="connsiteX7" fmla="*/ 104402 w 126666"/>
                <a:gd name="connsiteY7" fmla="*/ 1281 h 145282"/>
                <a:gd name="connsiteX8" fmla="*/ 110686 w 126666"/>
                <a:gd name="connsiteY8" fmla="*/ 0 h 145282"/>
                <a:gd name="connsiteX9" fmla="*/ 125372 w 126666"/>
                <a:gd name="connsiteY9" fmla="*/ 9673 h 145282"/>
                <a:gd name="connsiteX10" fmla="*/ 117035 w 126666"/>
                <a:gd name="connsiteY10" fmla="*/ 30620 h 1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66" h="145282">
                  <a:moveTo>
                    <a:pt x="116971" y="30556"/>
                  </a:moveTo>
                  <a:lnTo>
                    <a:pt x="57780" y="55922"/>
                  </a:lnTo>
                  <a:cubicBezTo>
                    <a:pt x="42068" y="62648"/>
                    <a:pt x="31872" y="78086"/>
                    <a:pt x="31872" y="95190"/>
                  </a:cubicBezTo>
                  <a:lnTo>
                    <a:pt x="31872" y="145283"/>
                  </a:lnTo>
                  <a:lnTo>
                    <a:pt x="0" y="145283"/>
                  </a:lnTo>
                  <a:lnTo>
                    <a:pt x="0" y="95190"/>
                  </a:lnTo>
                  <a:cubicBezTo>
                    <a:pt x="0" y="65403"/>
                    <a:pt x="17764" y="38435"/>
                    <a:pt x="45211" y="26648"/>
                  </a:cubicBezTo>
                  <a:lnTo>
                    <a:pt x="104402" y="1281"/>
                  </a:lnTo>
                  <a:cubicBezTo>
                    <a:pt x="106454" y="384"/>
                    <a:pt x="108570" y="0"/>
                    <a:pt x="110686" y="0"/>
                  </a:cubicBezTo>
                  <a:cubicBezTo>
                    <a:pt x="116843" y="0"/>
                    <a:pt x="122742" y="3587"/>
                    <a:pt x="125372" y="9673"/>
                  </a:cubicBezTo>
                  <a:cubicBezTo>
                    <a:pt x="128835" y="17744"/>
                    <a:pt x="125115" y="27096"/>
                    <a:pt x="117035" y="3062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8" name="Forma libre 507">
              <a:extLst>
                <a:ext uri="{FF2B5EF4-FFF2-40B4-BE49-F238E27FC236}">
                  <a16:creationId xmlns:a16="http://schemas.microsoft.com/office/drawing/2014/main" id="{31CC6131-3A42-90AA-535F-E0DEC8DA0C39}"/>
                </a:ext>
              </a:extLst>
            </p:cNvPr>
            <p:cNvSpPr/>
            <p:nvPr/>
          </p:nvSpPr>
          <p:spPr>
            <a:xfrm>
              <a:off x="5862540" y="3325668"/>
              <a:ext cx="345268" cy="31067"/>
            </a:xfrm>
            <a:custGeom>
              <a:avLst/>
              <a:gdLst>
                <a:gd name="connsiteX0" fmla="*/ 345269 w 345268"/>
                <a:gd name="connsiteY0" fmla="*/ 15566 h 31067"/>
                <a:gd name="connsiteX1" fmla="*/ 340716 w 345268"/>
                <a:gd name="connsiteY1" fmla="*/ 26520 h 31067"/>
                <a:gd name="connsiteX2" fmla="*/ 329750 w 345268"/>
                <a:gd name="connsiteY2" fmla="*/ 31068 h 31067"/>
                <a:gd name="connsiteX3" fmla="*/ 15583 w 345268"/>
                <a:gd name="connsiteY3" fmla="*/ 31068 h 31067"/>
                <a:gd name="connsiteX4" fmla="*/ 0 w 345268"/>
                <a:gd name="connsiteY4" fmla="*/ 15502 h 31067"/>
                <a:gd name="connsiteX5" fmla="*/ 4553 w 345268"/>
                <a:gd name="connsiteY5" fmla="*/ 4548 h 31067"/>
                <a:gd name="connsiteX6" fmla="*/ 15519 w 345268"/>
                <a:gd name="connsiteY6" fmla="*/ 0 h 31067"/>
                <a:gd name="connsiteX7" fmla="*/ 329686 w 345268"/>
                <a:gd name="connsiteY7" fmla="*/ 0 h 31067"/>
                <a:gd name="connsiteX8" fmla="*/ 345269 w 345268"/>
                <a:gd name="connsiteY8" fmla="*/ 15566 h 3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268" h="31067">
                  <a:moveTo>
                    <a:pt x="345269" y="15566"/>
                  </a:moveTo>
                  <a:cubicBezTo>
                    <a:pt x="345269" y="19858"/>
                    <a:pt x="343538" y="23765"/>
                    <a:pt x="340716" y="26520"/>
                  </a:cubicBezTo>
                  <a:cubicBezTo>
                    <a:pt x="337894" y="29338"/>
                    <a:pt x="334046" y="31068"/>
                    <a:pt x="329750" y="31068"/>
                  </a:cubicBezTo>
                  <a:lnTo>
                    <a:pt x="15583" y="31068"/>
                  </a:lnTo>
                  <a:cubicBezTo>
                    <a:pt x="6990" y="31068"/>
                    <a:pt x="0" y="24086"/>
                    <a:pt x="0" y="15502"/>
                  </a:cubicBezTo>
                  <a:cubicBezTo>
                    <a:pt x="0" y="11210"/>
                    <a:pt x="1731" y="7303"/>
                    <a:pt x="4553" y="4548"/>
                  </a:cubicBezTo>
                  <a:cubicBezTo>
                    <a:pt x="7375" y="1730"/>
                    <a:pt x="11223" y="0"/>
                    <a:pt x="15519" y="0"/>
                  </a:cubicBezTo>
                  <a:lnTo>
                    <a:pt x="329686" y="0"/>
                  </a:lnTo>
                  <a:cubicBezTo>
                    <a:pt x="338279" y="0"/>
                    <a:pt x="345269" y="6982"/>
                    <a:pt x="345269" y="1556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09" name="Forma libre 508">
              <a:extLst>
                <a:ext uri="{FF2B5EF4-FFF2-40B4-BE49-F238E27FC236}">
                  <a16:creationId xmlns:a16="http://schemas.microsoft.com/office/drawing/2014/main" id="{B478F7E8-5423-DD40-23BF-9203BF6A927A}"/>
                </a:ext>
              </a:extLst>
            </p:cNvPr>
            <p:cNvSpPr/>
            <p:nvPr/>
          </p:nvSpPr>
          <p:spPr>
            <a:xfrm>
              <a:off x="5972071" y="3356736"/>
              <a:ext cx="126333" cy="129844"/>
            </a:xfrm>
            <a:custGeom>
              <a:avLst/>
              <a:gdLst>
                <a:gd name="connsiteX0" fmla="*/ 126269 w 126333"/>
                <a:gd name="connsiteY0" fmla="*/ 0 h 129844"/>
                <a:gd name="connsiteX1" fmla="*/ 126269 w 126333"/>
                <a:gd name="connsiteY1" fmla="*/ 105631 h 129844"/>
                <a:gd name="connsiteX2" fmla="*/ 102029 w 126333"/>
                <a:gd name="connsiteY2" fmla="*/ 129845 h 129844"/>
                <a:gd name="connsiteX3" fmla="*/ 24241 w 126333"/>
                <a:gd name="connsiteY3" fmla="*/ 129845 h 129844"/>
                <a:gd name="connsiteX4" fmla="*/ 0 w 126333"/>
                <a:gd name="connsiteY4" fmla="*/ 105631 h 129844"/>
                <a:gd name="connsiteX5" fmla="*/ 0 w 126333"/>
                <a:gd name="connsiteY5" fmla="*/ 0 h 129844"/>
                <a:gd name="connsiteX6" fmla="*/ 126334 w 126333"/>
                <a:gd name="connsiteY6" fmla="*/ 0 h 12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333" h="129844">
                  <a:moveTo>
                    <a:pt x="126269" y="0"/>
                  </a:moveTo>
                  <a:lnTo>
                    <a:pt x="126269" y="105631"/>
                  </a:lnTo>
                  <a:cubicBezTo>
                    <a:pt x="126269" y="119019"/>
                    <a:pt x="115432" y="129845"/>
                    <a:pt x="102029" y="129845"/>
                  </a:cubicBezTo>
                  <a:lnTo>
                    <a:pt x="24241" y="129845"/>
                  </a:lnTo>
                  <a:cubicBezTo>
                    <a:pt x="10838" y="129845"/>
                    <a:pt x="0" y="119019"/>
                    <a:pt x="0" y="105631"/>
                  </a:cubicBezTo>
                  <a:lnTo>
                    <a:pt x="0" y="0"/>
                  </a:lnTo>
                  <a:lnTo>
                    <a:pt x="12633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0" name="Gráfico 165">
            <a:extLst>
              <a:ext uri="{FF2B5EF4-FFF2-40B4-BE49-F238E27FC236}">
                <a16:creationId xmlns:a16="http://schemas.microsoft.com/office/drawing/2014/main" id="{4A58F4DB-2D29-65B0-F0A6-44BD7178AD5A}"/>
              </a:ext>
            </a:extLst>
          </p:cNvPr>
          <p:cNvGrpSpPr/>
          <p:nvPr/>
        </p:nvGrpSpPr>
        <p:grpSpPr>
          <a:xfrm>
            <a:off x="10546604" y="3221323"/>
            <a:ext cx="1324443" cy="616886"/>
            <a:chOff x="7280683" y="3329799"/>
            <a:chExt cx="690884" cy="321793"/>
          </a:xfrm>
          <a:noFill/>
        </p:grpSpPr>
        <p:sp>
          <p:nvSpPr>
            <p:cNvPr id="511" name="Forma libre 510">
              <a:extLst>
                <a:ext uri="{FF2B5EF4-FFF2-40B4-BE49-F238E27FC236}">
                  <a16:creationId xmlns:a16="http://schemas.microsoft.com/office/drawing/2014/main" id="{70539123-DBFD-093A-9539-86998DF0FA14}"/>
                </a:ext>
              </a:extLst>
            </p:cNvPr>
            <p:cNvSpPr/>
            <p:nvPr/>
          </p:nvSpPr>
          <p:spPr>
            <a:xfrm>
              <a:off x="7280683" y="3329799"/>
              <a:ext cx="422222" cy="321793"/>
            </a:xfrm>
            <a:custGeom>
              <a:avLst/>
              <a:gdLst>
                <a:gd name="connsiteX0" fmla="*/ 285756 w 422222"/>
                <a:gd name="connsiteY0" fmla="*/ 321794 h 321793"/>
                <a:gd name="connsiteX1" fmla="*/ 25394 w 422222"/>
                <a:gd name="connsiteY1" fmla="*/ 321794 h 321793"/>
                <a:gd name="connsiteX2" fmla="*/ 5257 w 422222"/>
                <a:gd name="connsiteY2" fmla="*/ 281053 h 321793"/>
                <a:gd name="connsiteX3" fmla="*/ 185074 w 422222"/>
                <a:gd name="connsiteY3" fmla="*/ 45833 h 321793"/>
                <a:gd name="connsiteX4" fmla="*/ 370599 w 422222"/>
                <a:gd name="connsiteY4" fmla="*/ 45833 h 321793"/>
                <a:gd name="connsiteX5" fmla="*/ 422222 w 422222"/>
                <a:gd name="connsiteY5" fmla="*/ 113414 h 32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222" h="321793">
                  <a:moveTo>
                    <a:pt x="285756" y="321794"/>
                  </a:moveTo>
                  <a:lnTo>
                    <a:pt x="25394" y="321794"/>
                  </a:lnTo>
                  <a:cubicBezTo>
                    <a:pt x="4424" y="321794"/>
                    <a:pt x="-7504" y="297772"/>
                    <a:pt x="5257" y="281053"/>
                  </a:cubicBezTo>
                  <a:lnTo>
                    <a:pt x="185074" y="45833"/>
                  </a:lnTo>
                  <a:cubicBezTo>
                    <a:pt x="231760" y="-15278"/>
                    <a:pt x="323849" y="-15278"/>
                    <a:pt x="370599" y="45833"/>
                  </a:cubicBezTo>
                  <a:lnTo>
                    <a:pt x="422222" y="113414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2" name="Forma libre 511">
              <a:extLst>
                <a:ext uri="{FF2B5EF4-FFF2-40B4-BE49-F238E27FC236}">
                  <a16:creationId xmlns:a16="http://schemas.microsoft.com/office/drawing/2014/main" id="{F652EAF2-7089-E499-D885-88D3C77BAA94}"/>
                </a:ext>
              </a:extLst>
            </p:cNvPr>
            <p:cNvSpPr/>
            <p:nvPr/>
          </p:nvSpPr>
          <p:spPr>
            <a:xfrm>
              <a:off x="7602004" y="3437496"/>
              <a:ext cx="369564" cy="214096"/>
            </a:xfrm>
            <a:custGeom>
              <a:avLst/>
              <a:gdLst>
                <a:gd name="connsiteX0" fmla="*/ 352735 w 369564"/>
                <a:gd name="connsiteY0" fmla="*/ 214097 h 214096"/>
                <a:gd name="connsiteX1" fmla="*/ 16893 w 369564"/>
                <a:gd name="connsiteY1" fmla="*/ 214097 h 214096"/>
                <a:gd name="connsiteX2" fmla="*/ 3490 w 369564"/>
                <a:gd name="connsiteY2" fmla="*/ 187000 h 214096"/>
                <a:gd name="connsiteX3" fmla="*/ 123090 w 369564"/>
                <a:gd name="connsiteY3" fmla="*/ 30507 h 214096"/>
                <a:gd name="connsiteX4" fmla="*/ 246474 w 369564"/>
                <a:gd name="connsiteY4" fmla="*/ 30507 h 214096"/>
                <a:gd name="connsiteX5" fmla="*/ 366074 w 369564"/>
                <a:gd name="connsiteY5" fmla="*/ 187000 h 214096"/>
                <a:gd name="connsiteX6" fmla="*/ 352671 w 369564"/>
                <a:gd name="connsiteY6" fmla="*/ 214097 h 2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64" h="214096">
                  <a:moveTo>
                    <a:pt x="352735" y="214097"/>
                  </a:moveTo>
                  <a:lnTo>
                    <a:pt x="16893" y="214097"/>
                  </a:lnTo>
                  <a:cubicBezTo>
                    <a:pt x="2913" y="214097"/>
                    <a:pt x="-4975" y="198082"/>
                    <a:pt x="3490" y="187000"/>
                  </a:cubicBezTo>
                  <a:lnTo>
                    <a:pt x="123090" y="30507"/>
                  </a:lnTo>
                  <a:cubicBezTo>
                    <a:pt x="154193" y="-10169"/>
                    <a:pt x="215436" y="-10169"/>
                    <a:pt x="246474" y="30507"/>
                  </a:cubicBezTo>
                  <a:lnTo>
                    <a:pt x="366074" y="187000"/>
                  </a:lnTo>
                  <a:cubicBezTo>
                    <a:pt x="374539" y="198082"/>
                    <a:pt x="366651" y="214097"/>
                    <a:pt x="352671" y="214097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3" name="Gráfico 165">
            <a:extLst>
              <a:ext uri="{FF2B5EF4-FFF2-40B4-BE49-F238E27FC236}">
                <a16:creationId xmlns:a16="http://schemas.microsoft.com/office/drawing/2014/main" id="{1E814C02-1D46-5D66-218D-A9AC3629A8D8}"/>
              </a:ext>
            </a:extLst>
          </p:cNvPr>
          <p:cNvGrpSpPr/>
          <p:nvPr/>
        </p:nvGrpSpPr>
        <p:grpSpPr>
          <a:xfrm>
            <a:off x="2377296" y="7638266"/>
            <a:ext cx="901016" cy="1097833"/>
            <a:chOff x="3413729" y="5633859"/>
            <a:chExt cx="470007" cy="572675"/>
          </a:xfrm>
          <a:noFill/>
        </p:grpSpPr>
        <p:sp>
          <p:nvSpPr>
            <p:cNvPr id="514" name="Forma libre 513">
              <a:extLst>
                <a:ext uri="{FF2B5EF4-FFF2-40B4-BE49-F238E27FC236}">
                  <a16:creationId xmlns:a16="http://schemas.microsoft.com/office/drawing/2014/main" id="{5EF62BC1-09F4-C87A-77BE-F458D7F8E789}"/>
                </a:ext>
              </a:extLst>
            </p:cNvPr>
            <p:cNvSpPr/>
            <p:nvPr/>
          </p:nvSpPr>
          <p:spPr>
            <a:xfrm>
              <a:off x="3413729" y="5633859"/>
              <a:ext cx="470007" cy="572675"/>
            </a:xfrm>
            <a:custGeom>
              <a:avLst/>
              <a:gdLst>
                <a:gd name="connsiteX0" fmla="*/ 443377 w 470007"/>
                <a:gd name="connsiteY0" fmla="*/ 572676 h 572675"/>
                <a:gd name="connsiteX1" fmla="*/ 26605 w 470007"/>
                <a:gd name="connsiteY1" fmla="*/ 572676 h 572675"/>
                <a:gd name="connsiteX2" fmla="*/ 2685 w 470007"/>
                <a:gd name="connsiteY2" fmla="*/ 534561 h 572675"/>
                <a:gd name="connsiteX3" fmla="*/ 15895 w 470007"/>
                <a:gd name="connsiteY3" fmla="*/ 507529 h 572675"/>
                <a:gd name="connsiteX4" fmla="*/ 22949 w 470007"/>
                <a:gd name="connsiteY4" fmla="*/ 476845 h 572675"/>
                <a:gd name="connsiteX5" fmla="*/ 22949 w 470007"/>
                <a:gd name="connsiteY5" fmla="*/ 238423 h 572675"/>
                <a:gd name="connsiteX6" fmla="*/ 50396 w 470007"/>
                <a:gd name="connsiteY6" fmla="*/ 159247 h 572675"/>
                <a:gd name="connsiteX7" fmla="*/ 92401 w 470007"/>
                <a:gd name="connsiteY7" fmla="*/ 106015 h 572675"/>
                <a:gd name="connsiteX8" fmla="*/ 97467 w 470007"/>
                <a:gd name="connsiteY8" fmla="*/ 71552 h 572675"/>
                <a:gd name="connsiteX9" fmla="*/ 77779 w 470007"/>
                <a:gd name="connsiteY9" fmla="*/ 21715 h 572675"/>
                <a:gd name="connsiteX10" fmla="*/ 92593 w 470007"/>
                <a:gd name="connsiteY10" fmla="*/ 0 h 572675"/>
                <a:gd name="connsiteX11" fmla="*/ 377389 w 470007"/>
                <a:gd name="connsiteY11" fmla="*/ 0 h 572675"/>
                <a:gd name="connsiteX12" fmla="*/ 392202 w 470007"/>
                <a:gd name="connsiteY12" fmla="*/ 21715 h 572675"/>
                <a:gd name="connsiteX13" fmla="*/ 372515 w 470007"/>
                <a:gd name="connsiteY13" fmla="*/ 71552 h 572675"/>
                <a:gd name="connsiteX14" fmla="*/ 377517 w 470007"/>
                <a:gd name="connsiteY14" fmla="*/ 106015 h 572675"/>
                <a:gd name="connsiteX15" fmla="*/ 419521 w 470007"/>
                <a:gd name="connsiteY15" fmla="*/ 159247 h 572675"/>
                <a:gd name="connsiteX16" fmla="*/ 447032 w 470007"/>
                <a:gd name="connsiteY16" fmla="*/ 238423 h 572675"/>
                <a:gd name="connsiteX17" fmla="*/ 447032 w 470007"/>
                <a:gd name="connsiteY17" fmla="*/ 476845 h 572675"/>
                <a:gd name="connsiteX18" fmla="*/ 454087 w 470007"/>
                <a:gd name="connsiteY18" fmla="*/ 507529 h 572675"/>
                <a:gd name="connsiteX19" fmla="*/ 467297 w 470007"/>
                <a:gd name="connsiteY19" fmla="*/ 534561 h 572675"/>
                <a:gd name="connsiteX20" fmla="*/ 443377 w 470007"/>
                <a:gd name="connsiteY20" fmla="*/ 572676 h 5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0007" h="572675">
                  <a:moveTo>
                    <a:pt x="443377" y="572676"/>
                  </a:moveTo>
                  <a:lnTo>
                    <a:pt x="26605" y="572676"/>
                  </a:lnTo>
                  <a:cubicBezTo>
                    <a:pt x="6981" y="572676"/>
                    <a:pt x="-5845" y="552177"/>
                    <a:pt x="2685" y="534561"/>
                  </a:cubicBezTo>
                  <a:lnTo>
                    <a:pt x="15895" y="507529"/>
                  </a:lnTo>
                  <a:cubicBezTo>
                    <a:pt x="20576" y="497984"/>
                    <a:pt x="22949" y="487479"/>
                    <a:pt x="22949" y="476845"/>
                  </a:cubicBezTo>
                  <a:lnTo>
                    <a:pt x="22949" y="238423"/>
                  </a:lnTo>
                  <a:cubicBezTo>
                    <a:pt x="22949" y="209725"/>
                    <a:pt x="32633" y="181796"/>
                    <a:pt x="50396" y="159247"/>
                  </a:cubicBezTo>
                  <a:lnTo>
                    <a:pt x="92401" y="106015"/>
                  </a:lnTo>
                  <a:cubicBezTo>
                    <a:pt x="100096" y="96279"/>
                    <a:pt x="102020" y="83147"/>
                    <a:pt x="97467" y="71552"/>
                  </a:cubicBezTo>
                  <a:lnTo>
                    <a:pt x="77779" y="21715"/>
                  </a:lnTo>
                  <a:cubicBezTo>
                    <a:pt x="73611" y="11274"/>
                    <a:pt x="81306" y="0"/>
                    <a:pt x="92593" y="0"/>
                  </a:cubicBezTo>
                  <a:lnTo>
                    <a:pt x="377389" y="0"/>
                  </a:lnTo>
                  <a:cubicBezTo>
                    <a:pt x="388611" y="0"/>
                    <a:pt x="396307" y="11338"/>
                    <a:pt x="392202" y="21715"/>
                  </a:cubicBezTo>
                  <a:lnTo>
                    <a:pt x="372515" y="71552"/>
                  </a:lnTo>
                  <a:cubicBezTo>
                    <a:pt x="367898" y="83083"/>
                    <a:pt x="369822" y="96215"/>
                    <a:pt x="377517" y="106015"/>
                  </a:cubicBezTo>
                  <a:lnTo>
                    <a:pt x="419521" y="159247"/>
                  </a:lnTo>
                  <a:cubicBezTo>
                    <a:pt x="437349" y="181796"/>
                    <a:pt x="447032" y="209725"/>
                    <a:pt x="447032" y="238423"/>
                  </a:cubicBezTo>
                  <a:lnTo>
                    <a:pt x="447032" y="476845"/>
                  </a:lnTo>
                  <a:cubicBezTo>
                    <a:pt x="447032" y="487479"/>
                    <a:pt x="449469" y="497984"/>
                    <a:pt x="454087" y="507529"/>
                  </a:cubicBezTo>
                  <a:lnTo>
                    <a:pt x="467297" y="534561"/>
                  </a:lnTo>
                  <a:cubicBezTo>
                    <a:pt x="475890" y="552177"/>
                    <a:pt x="463001" y="572676"/>
                    <a:pt x="443377" y="572676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5" name="Forma libre 514">
              <a:extLst>
                <a:ext uri="{FF2B5EF4-FFF2-40B4-BE49-F238E27FC236}">
                  <a16:creationId xmlns:a16="http://schemas.microsoft.com/office/drawing/2014/main" id="{A48707CB-205D-7D80-532B-DF9F50FBAA37}"/>
                </a:ext>
              </a:extLst>
            </p:cNvPr>
            <p:cNvSpPr/>
            <p:nvPr/>
          </p:nvSpPr>
          <p:spPr>
            <a:xfrm>
              <a:off x="3544094" y="5718158"/>
              <a:ext cx="209316" cy="6405"/>
            </a:xfrm>
            <a:custGeom>
              <a:avLst/>
              <a:gdLst>
                <a:gd name="connsiteX0" fmla="*/ 209316 w 209316"/>
                <a:gd name="connsiteY0" fmla="*/ 0 h 6405"/>
                <a:gd name="connsiteX1" fmla="*/ 0 w 209316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316" h="6405">
                  <a:moveTo>
                    <a:pt x="209316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6" name="Forma libre 515">
              <a:extLst>
                <a:ext uri="{FF2B5EF4-FFF2-40B4-BE49-F238E27FC236}">
                  <a16:creationId xmlns:a16="http://schemas.microsoft.com/office/drawing/2014/main" id="{A205C0CB-7771-CF27-E0F1-C25FC1B534F5}"/>
                </a:ext>
              </a:extLst>
            </p:cNvPr>
            <p:cNvSpPr/>
            <p:nvPr/>
          </p:nvSpPr>
          <p:spPr>
            <a:xfrm>
              <a:off x="3504270" y="5834359"/>
              <a:ext cx="288899" cy="256807"/>
            </a:xfrm>
            <a:custGeom>
              <a:avLst/>
              <a:gdLst>
                <a:gd name="connsiteX0" fmla="*/ 255361 w 288899"/>
                <a:gd name="connsiteY0" fmla="*/ 0 h 256807"/>
                <a:gd name="connsiteX1" fmla="*/ 288900 w 288899"/>
                <a:gd name="connsiteY1" fmla="*/ 33502 h 256807"/>
                <a:gd name="connsiteX2" fmla="*/ 288900 w 288899"/>
                <a:gd name="connsiteY2" fmla="*/ 223305 h 256807"/>
                <a:gd name="connsiteX3" fmla="*/ 255361 w 288899"/>
                <a:gd name="connsiteY3" fmla="*/ 256807 h 256807"/>
                <a:gd name="connsiteX4" fmla="*/ 33539 w 288899"/>
                <a:gd name="connsiteY4" fmla="*/ 256807 h 256807"/>
                <a:gd name="connsiteX5" fmla="*/ 0 w 288899"/>
                <a:gd name="connsiteY5" fmla="*/ 223305 h 256807"/>
                <a:gd name="connsiteX6" fmla="*/ 0 w 288899"/>
                <a:gd name="connsiteY6" fmla="*/ 33502 h 256807"/>
                <a:gd name="connsiteX7" fmla="*/ 33539 w 288899"/>
                <a:gd name="connsiteY7" fmla="*/ 0 h 25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99" h="256807">
                  <a:moveTo>
                    <a:pt x="255361" y="0"/>
                  </a:moveTo>
                  <a:cubicBezTo>
                    <a:pt x="273884" y="0"/>
                    <a:pt x="288900" y="14999"/>
                    <a:pt x="288900" y="33502"/>
                  </a:cubicBezTo>
                  <a:lnTo>
                    <a:pt x="288900" y="223305"/>
                  </a:lnTo>
                  <a:cubicBezTo>
                    <a:pt x="288900" y="241808"/>
                    <a:pt x="273884" y="256807"/>
                    <a:pt x="255361" y="256807"/>
                  </a:cubicBezTo>
                  <a:lnTo>
                    <a:pt x="33539" y="256807"/>
                  </a:lnTo>
                  <a:cubicBezTo>
                    <a:pt x="15016" y="256807"/>
                    <a:pt x="0" y="241808"/>
                    <a:pt x="0" y="223305"/>
                  </a:cubicBezTo>
                  <a:lnTo>
                    <a:pt x="0" y="33502"/>
                  </a:lnTo>
                  <a:cubicBezTo>
                    <a:pt x="0" y="14999"/>
                    <a:pt x="15016" y="0"/>
                    <a:pt x="33539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7" name="Gráfico 165">
            <a:extLst>
              <a:ext uri="{FF2B5EF4-FFF2-40B4-BE49-F238E27FC236}">
                <a16:creationId xmlns:a16="http://schemas.microsoft.com/office/drawing/2014/main" id="{D2C9BCE4-DC5C-4DBF-E6F1-A960CFF1E047}"/>
              </a:ext>
            </a:extLst>
          </p:cNvPr>
          <p:cNvGrpSpPr/>
          <p:nvPr/>
        </p:nvGrpSpPr>
        <p:grpSpPr>
          <a:xfrm>
            <a:off x="4070961" y="6016073"/>
            <a:ext cx="871373" cy="1237089"/>
            <a:chOff x="4214816" y="4787656"/>
            <a:chExt cx="454544" cy="645317"/>
          </a:xfrm>
          <a:noFill/>
        </p:grpSpPr>
        <p:sp>
          <p:nvSpPr>
            <p:cNvPr id="518" name="Forma libre 517">
              <a:extLst>
                <a:ext uri="{FF2B5EF4-FFF2-40B4-BE49-F238E27FC236}">
                  <a16:creationId xmlns:a16="http://schemas.microsoft.com/office/drawing/2014/main" id="{4718FDD7-1A86-3E93-8246-0A0C50F20F07}"/>
                </a:ext>
              </a:extLst>
            </p:cNvPr>
            <p:cNvSpPr/>
            <p:nvPr/>
          </p:nvSpPr>
          <p:spPr>
            <a:xfrm>
              <a:off x="4393671" y="4787656"/>
              <a:ext cx="275689" cy="184614"/>
            </a:xfrm>
            <a:custGeom>
              <a:avLst/>
              <a:gdLst>
                <a:gd name="connsiteX0" fmla="*/ 39888 w 275689"/>
                <a:gd name="connsiteY0" fmla="*/ 64 h 184614"/>
                <a:gd name="connsiteX1" fmla="*/ 235865 w 275689"/>
                <a:gd name="connsiteY1" fmla="*/ 64 h 184614"/>
                <a:gd name="connsiteX2" fmla="*/ 275689 w 275689"/>
                <a:gd name="connsiteY2" fmla="*/ 39844 h 184614"/>
                <a:gd name="connsiteX3" fmla="*/ 275689 w 275689"/>
                <a:gd name="connsiteY3" fmla="*/ 144770 h 184614"/>
                <a:gd name="connsiteX4" fmla="*/ 235801 w 275689"/>
                <a:gd name="connsiteY4" fmla="*/ 184614 h 184614"/>
                <a:gd name="connsiteX5" fmla="*/ 39888 w 275689"/>
                <a:gd name="connsiteY5" fmla="*/ 184614 h 184614"/>
                <a:gd name="connsiteX6" fmla="*/ 0 w 275689"/>
                <a:gd name="connsiteY6" fmla="*/ 144770 h 184614"/>
                <a:gd name="connsiteX7" fmla="*/ 0 w 275689"/>
                <a:gd name="connsiteY7" fmla="*/ 39844 h 184614"/>
                <a:gd name="connsiteX8" fmla="*/ 39888 w 275689"/>
                <a:gd name="connsiteY8" fmla="*/ 0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689" h="184614">
                  <a:moveTo>
                    <a:pt x="39888" y="64"/>
                  </a:moveTo>
                  <a:lnTo>
                    <a:pt x="235865" y="64"/>
                  </a:lnTo>
                  <a:cubicBezTo>
                    <a:pt x="257862" y="64"/>
                    <a:pt x="275689" y="17872"/>
                    <a:pt x="275689" y="39844"/>
                  </a:cubicBezTo>
                  <a:lnTo>
                    <a:pt x="275689" y="144770"/>
                  </a:lnTo>
                  <a:cubicBezTo>
                    <a:pt x="275689" y="166742"/>
                    <a:pt x="257797" y="184614"/>
                    <a:pt x="235801" y="184614"/>
                  </a:cubicBezTo>
                  <a:lnTo>
                    <a:pt x="39888" y="184614"/>
                  </a:lnTo>
                  <a:cubicBezTo>
                    <a:pt x="17892" y="184614"/>
                    <a:pt x="0" y="166742"/>
                    <a:pt x="0" y="144770"/>
                  </a:cubicBezTo>
                  <a:lnTo>
                    <a:pt x="0" y="39844"/>
                  </a:lnTo>
                  <a:cubicBezTo>
                    <a:pt x="0" y="17872"/>
                    <a:pt x="17892" y="0"/>
                    <a:pt x="39888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19" name="Forma libre 518">
              <a:extLst>
                <a:ext uri="{FF2B5EF4-FFF2-40B4-BE49-F238E27FC236}">
                  <a16:creationId xmlns:a16="http://schemas.microsoft.com/office/drawing/2014/main" id="{65842A53-B0EC-3F17-7080-5B8BAADDFB2E}"/>
                </a:ext>
              </a:extLst>
            </p:cNvPr>
            <p:cNvSpPr/>
            <p:nvPr/>
          </p:nvSpPr>
          <p:spPr>
            <a:xfrm>
              <a:off x="4214816" y="4851714"/>
              <a:ext cx="178854" cy="56498"/>
            </a:xfrm>
            <a:custGeom>
              <a:avLst/>
              <a:gdLst>
                <a:gd name="connsiteX0" fmla="*/ 178855 w 178854"/>
                <a:gd name="connsiteY0" fmla="*/ 64 h 56498"/>
                <a:gd name="connsiteX1" fmla="*/ 178855 w 178854"/>
                <a:gd name="connsiteY1" fmla="*/ 56499 h 56498"/>
                <a:gd name="connsiteX2" fmla="*/ 28281 w 178854"/>
                <a:gd name="connsiteY2" fmla="*/ 56499 h 56498"/>
                <a:gd name="connsiteX3" fmla="*/ 0 w 178854"/>
                <a:gd name="connsiteY3" fmla="*/ 28249 h 56498"/>
                <a:gd name="connsiteX4" fmla="*/ 8273 w 178854"/>
                <a:gd name="connsiteY4" fmla="*/ 8263 h 56498"/>
                <a:gd name="connsiteX5" fmla="*/ 28281 w 178854"/>
                <a:gd name="connsiteY5" fmla="*/ 0 h 56498"/>
                <a:gd name="connsiteX6" fmla="*/ 178855 w 178854"/>
                <a:gd name="connsiteY6" fmla="*/ 0 h 56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854" h="56498">
                  <a:moveTo>
                    <a:pt x="178855" y="64"/>
                  </a:moveTo>
                  <a:lnTo>
                    <a:pt x="178855" y="56499"/>
                  </a:lnTo>
                  <a:lnTo>
                    <a:pt x="28281" y="56499"/>
                  </a:lnTo>
                  <a:cubicBezTo>
                    <a:pt x="12697" y="56499"/>
                    <a:pt x="0" y="43880"/>
                    <a:pt x="0" y="28249"/>
                  </a:cubicBezTo>
                  <a:cubicBezTo>
                    <a:pt x="0" y="20434"/>
                    <a:pt x="3142" y="13388"/>
                    <a:pt x="8273" y="8263"/>
                  </a:cubicBezTo>
                  <a:cubicBezTo>
                    <a:pt x="13403" y="3139"/>
                    <a:pt x="20457" y="0"/>
                    <a:pt x="28281" y="0"/>
                  </a:cubicBezTo>
                  <a:lnTo>
                    <a:pt x="178855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0" name="Forma libre 519">
              <a:extLst>
                <a:ext uri="{FF2B5EF4-FFF2-40B4-BE49-F238E27FC236}">
                  <a16:creationId xmlns:a16="http://schemas.microsoft.com/office/drawing/2014/main" id="{DB9CF246-12EB-C838-6A05-10F3D60CE986}"/>
                </a:ext>
              </a:extLst>
            </p:cNvPr>
            <p:cNvSpPr/>
            <p:nvPr/>
          </p:nvSpPr>
          <p:spPr>
            <a:xfrm>
              <a:off x="4456518" y="4972271"/>
              <a:ext cx="149932" cy="74050"/>
            </a:xfrm>
            <a:custGeom>
              <a:avLst/>
              <a:gdLst>
                <a:gd name="connsiteX0" fmla="*/ 149933 w 149932"/>
                <a:gd name="connsiteY0" fmla="*/ 0 h 74050"/>
                <a:gd name="connsiteX1" fmla="*/ 149933 w 149932"/>
                <a:gd name="connsiteY1" fmla="*/ 41509 h 74050"/>
                <a:gd name="connsiteX2" fmla="*/ 117355 w 149932"/>
                <a:gd name="connsiteY2" fmla="*/ 74051 h 74050"/>
                <a:gd name="connsiteX3" fmla="*/ 32577 w 149932"/>
                <a:gd name="connsiteY3" fmla="*/ 74051 h 74050"/>
                <a:gd name="connsiteX4" fmla="*/ 0 w 149932"/>
                <a:gd name="connsiteY4" fmla="*/ 41509 h 74050"/>
                <a:gd name="connsiteX5" fmla="*/ 0 w 149932"/>
                <a:gd name="connsiteY5" fmla="*/ 0 h 74050"/>
                <a:gd name="connsiteX6" fmla="*/ 149933 w 149932"/>
                <a:gd name="connsiteY6" fmla="*/ 0 h 7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932" h="74050">
                  <a:moveTo>
                    <a:pt x="149933" y="0"/>
                  </a:moveTo>
                  <a:lnTo>
                    <a:pt x="149933" y="41509"/>
                  </a:lnTo>
                  <a:cubicBezTo>
                    <a:pt x="149933" y="59509"/>
                    <a:pt x="135376" y="74051"/>
                    <a:pt x="117355" y="74051"/>
                  </a:cubicBezTo>
                  <a:lnTo>
                    <a:pt x="32577" y="74051"/>
                  </a:lnTo>
                  <a:cubicBezTo>
                    <a:pt x="14621" y="74051"/>
                    <a:pt x="0" y="59509"/>
                    <a:pt x="0" y="41509"/>
                  </a:cubicBezTo>
                  <a:lnTo>
                    <a:pt x="0" y="0"/>
                  </a:lnTo>
                  <a:lnTo>
                    <a:pt x="149933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1" name="Forma libre 520">
              <a:extLst>
                <a:ext uri="{FF2B5EF4-FFF2-40B4-BE49-F238E27FC236}">
                  <a16:creationId xmlns:a16="http://schemas.microsoft.com/office/drawing/2014/main" id="{E32E56C0-F5F4-92D7-C4D2-EC44F732420B}"/>
                </a:ext>
              </a:extLst>
            </p:cNvPr>
            <p:cNvSpPr/>
            <p:nvPr/>
          </p:nvSpPr>
          <p:spPr>
            <a:xfrm>
              <a:off x="4515195" y="5046321"/>
              <a:ext cx="32577" cy="211454"/>
            </a:xfrm>
            <a:custGeom>
              <a:avLst/>
              <a:gdLst>
                <a:gd name="connsiteX0" fmla="*/ 0 w 32577"/>
                <a:gd name="connsiteY0" fmla="*/ 195568 h 211454"/>
                <a:gd name="connsiteX1" fmla="*/ 0 w 32577"/>
                <a:gd name="connsiteY1" fmla="*/ 0 h 211454"/>
                <a:gd name="connsiteX2" fmla="*/ 32577 w 32577"/>
                <a:gd name="connsiteY2" fmla="*/ 0 h 211454"/>
                <a:gd name="connsiteX3" fmla="*/ 32577 w 32577"/>
                <a:gd name="connsiteY3" fmla="*/ 211454 h 21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77" h="211454">
                  <a:moveTo>
                    <a:pt x="0" y="195568"/>
                  </a:moveTo>
                  <a:lnTo>
                    <a:pt x="0" y="0"/>
                  </a:lnTo>
                  <a:lnTo>
                    <a:pt x="32577" y="0"/>
                  </a:lnTo>
                  <a:lnTo>
                    <a:pt x="32577" y="211454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2" name="Forma libre 521">
              <a:extLst>
                <a:ext uri="{FF2B5EF4-FFF2-40B4-BE49-F238E27FC236}">
                  <a16:creationId xmlns:a16="http://schemas.microsoft.com/office/drawing/2014/main" id="{B7DE242B-FEB6-D464-59EF-8B156BD92E4B}"/>
                </a:ext>
              </a:extLst>
            </p:cNvPr>
            <p:cNvSpPr/>
            <p:nvPr/>
          </p:nvSpPr>
          <p:spPr>
            <a:xfrm>
              <a:off x="4464725" y="5246566"/>
              <a:ext cx="133518" cy="75203"/>
            </a:xfrm>
            <a:custGeom>
              <a:avLst/>
              <a:gdLst>
                <a:gd name="connsiteX0" fmla="*/ 132299 w 133518"/>
                <a:gd name="connsiteY0" fmla="*/ 67004 h 75203"/>
                <a:gd name="connsiteX1" fmla="*/ 119601 w 133518"/>
                <a:gd name="connsiteY1" fmla="*/ 75204 h 75203"/>
                <a:gd name="connsiteX2" fmla="*/ 113894 w 133518"/>
                <a:gd name="connsiteY2" fmla="*/ 73987 h 75203"/>
                <a:gd name="connsiteX3" fmla="*/ 8210 w 133518"/>
                <a:gd name="connsiteY3" fmla="*/ 26584 h 75203"/>
                <a:gd name="connsiteX4" fmla="*/ 1220 w 133518"/>
                <a:gd name="connsiteY4" fmla="*/ 8199 h 75203"/>
                <a:gd name="connsiteX5" fmla="*/ 13917 w 133518"/>
                <a:gd name="connsiteY5" fmla="*/ 0 h 75203"/>
                <a:gd name="connsiteX6" fmla="*/ 19624 w 133518"/>
                <a:gd name="connsiteY6" fmla="*/ 1217 h 75203"/>
                <a:gd name="connsiteX7" fmla="*/ 125309 w 133518"/>
                <a:gd name="connsiteY7" fmla="*/ 48620 h 75203"/>
                <a:gd name="connsiteX8" fmla="*/ 132299 w 133518"/>
                <a:gd name="connsiteY8" fmla="*/ 67004 h 7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18" h="75203">
                  <a:moveTo>
                    <a:pt x="132299" y="67004"/>
                  </a:moveTo>
                  <a:cubicBezTo>
                    <a:pt x="129990" y="72129"/>
                    <a:pt x="124924" y="75204"/>
                    <a:pt x="119601" y="75204"/>
                  </a:cubicBezTo>
                  <a:cubicBezTo>
                    <a:pt x="117677" y="75204"/>
                    <a:pt x="115753" y="74820"/>
                    <a:pt x="113894" y="73987"/>
                  </a:cubicBezTo>
                  <a:lnTo>
                    <a:pt x="8210" y="26584"/>
                  </a:lnTo>
                  <a:cubicBezTo>
                    <a:pt x="1220" y="23445"/>
                    <a:pt x="-1923" y="15246"/>
                    <a:pt x="1220" y="8199"/>
                  </a:cubicBezTo>
                  <a:cubicBezTo>
                    <a:pt x="3528" y="3075"/>
                    <a:pt x="8594" y="0"/>
                    <a:pt x="13917" y="0"/>
                  </a:cubicBezTo>
                  <a:cubicBezTo>
                    <a:pt x="15841" y="0"/>
                    <a:pt x="17765" y="384"/>
                    <a:pt x="19624" y="1217"/>
                  </a:cubicBezTo>
                  <a:lnTo>
                    <a:pt x="125309" y="48620"/>
                  </a:lnTo>
                  <a:cubicBezTo>
                    <a:pt x="132299" y="51759"/>
                    <a:pt x="135441" y="59958"/>
                    <a:pt x="132299" y="6700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3" name="Forma libre 522">
              <a:extLst>
                <a:ext uri="{FF2B5EF4-FFF2-40B4-BE49-F238E27FC236}">
                  <a16:creationId xmlns:a16="http://schemas.microsoft.com/office/drawing/2014/main" id="{6AC49D8B-2C4C-B596-F9DA-06C08765B04C}"/>
                </a:ext>
              </a:extLst>
            </p:cNvPr>
            <p:cNvSpPr/>
            <p:nvPr/>
          </p:nvSpPr>
          <p:spPr>
            <a:xfrm>
              <a:off x="4464725" y="5302168"/>
              <a:ext cx="133518" cy="75203"/>
            </a:xfrm>
            <a:custGeom>
              <a:avLst/>
              <a:gdLst>
                <a:gd name="connsiteX0" fmla="*/ 132299 w 133518"/>
                <a:gd name="connsiteY0" fmla="*/ 67004 h 75203"/>
                <a:gd name="connsiteX1" fmla="*/ 119601 w 133518"/>
                <a:gd name="connsiteY1" fmla="*/ 75204 h 75203"/>
                <a:gd name="connsiteX2" fmla="*/ 113894 w 133518"/>
                <a:gd name="connsiteY2" fmla="*/ 73987 h 75203"/>
                <a:gd name="connsiteX3" fmla="*/ 8210 w 133518"/>
                <a:gd name="connsiteY3" fmla="*/ 26584 h 75203"/>
                <a:gd name="connsiteX4" fmla="*/ 1220 w 133518"/>
                <a:gd name="connsiteY4" fmla="*/ 8199 h 75203"/>
                <a:gd name="connsiteX5" fmla="*/ 13917 w 133518"/>
                <a:gd name="connsiteY5" fmla="*/ 0 h 75203"/>
                <a:gd name="connsiteX6" fmla="*/ 19624 w 133518"/>
                <a:gd name="connsiteY6" fmla="*/ 1217 h 75203"/>
                <a:gd name="connsiteX7" fmla="*/ 125309 w 133518"/>
                <a:gd name="connsiteY7" fmla="*/ 48620 h 75203"/>
                <a:gd name="connsiteX8" fmla="*/ 132299 w 133518"/>
                <a:gd name="connsiteY8" fmla="*/ 67004 h 7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18" h="75203">
                  <a:moveTo>
                    <a:pt x="132299" y="67004"/>
                  </a:moveTo>
                  <a:cubicBezTo>
                    <a:pt x="129990" y="72129"/>
                    <a:pt x="124924" y="75204"/>
                    <a:pt x="119601" y="75204"/>
                  </a:cubicBezTo>
                  <a:cubicBezTo>
                    <a:pt x="117677" y="75204"/>
                    <a:pt x="115753" y="74819"/>
                    <a:pt x="113894" y="73987"/>
                  </a:cubicBezTo>
                  <a:lnTo>
                    <a:pt x="8210" y="26584"/>
                  </a:lnTo>
                  <a:cubicBezTo>
                    <a:pt x="1220" y="23445"/>
                    <a:pt x="-1923" y="15246"/>
                    <a:pt x="1220" y="8199"/>
                  </a:cubicBezTo>
                  <a:cubicBezTo>
                    <a:pt x="3528" y="3075"/>
                    <a:pt x="8594" y="0"/>
                    <a:pt x="13917" y="0"/>
                  </a:cubicBezTo>
                  <a:cubicBezTo>
                    <a:pt x="15841" y="0"/>
                    <a:pt x="17765" y="384"/>
                    <a:pt x="19624" y="1217"/>
                  </a:cubicBezTo>
                  <a:lnTo>
                    <a:pt x="125309" y="48620"/>
                  </a:lnTo>
                  <a:cubicBezTo>
                    <a:pt x="132299" y="51759"/>
                    <a:pt x="135441" y="59958"/>
                    <a:pt x="132299" y="6700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4" name="Forma libre 523">
              <a:extLst>
                <a:ext uri="{FF2B5EF4-FFF2-40B4-BE49-F238E27FC236}">
                  <a16:creationId xmlns:a16="http://schemas.microsoft.com/office/drawing/2014/main" id="{8C748E7B-7302-24AF-FE43-5C8A220EE235}"/>
                </a:ext>
              </a:extLst>
            </p:cNvPr>
            <p:cNvSpPr/>
            <p:nvPr/>
          </p:nvSpPr>
          <p:spPr>
            <a:xfrm>
              <a:off x="4464725" y="5357770"/>
              <a:ext cx="133518" cy="75203"/>
            </a:xfrm>
            <a:custGeom>
              <a:avLst/>
              <a:gdLst>
                <a:gd name="connsiteX0" fmla="*/ 132299 w 133518"/>
                <a:gd name="connsiteY0" fmla="*/ 67004 h 75203"/>
                <a:gd name="connsiteX1" fmla="*/ 119601 w 133518"/>
                <a:gd name="connsiteY1" fmla="*/ 75204 h 75203"/>
                <a:gd name="connsiteX2" fmla="*/ 113894 w 133518"/>
                <a:gd name="connsiteY2" fmla="*/ 73987 h 75203"/>
                <a:gd name="connsiteX3" fmla="*/ 8210 w 133518"/>
                <a:gd name="connsiteY3" fmla="*/ 26584 h 75203"/>
                <a:gd name="connsiteX4" fmla="*/ 1220 w 133518"/>
                <a:gd name="connsiteY4" fmla="*/ 8199 h 75203"/>
                <a:gd name="connsiteX5" fmla="*/ 13917 w 133518"/>
                <a:gd name="connsiteY5" fmla="*/ 0 h 75203"/>
                <a:gd name="connsiteX6" fmla="*/ 19624 w 133518"/>
                <a:gd name="connsiteY6" fmla="*/ 1217 h 75203"/>
                <a:gd name="connsiteX7" fmla="*/ 125309 w 133518"/>
                <a:gd name="connsiteY7" fmla="*/ 48620 h 75203"/>
                <a:gd name="connsiteX8" fmla="*/ 132299 w 133518"/>
                <a:gd name="connsiteY8" fmla="*/ 67004 h 7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18" h="75203">
                  <a:moveTo>
                    <a:pt x="132299" y="67004"/>
                  </a:moveTo>
                  <a:cubicBezTo>
                    <a:pt x="129990" y="72129"/>
                    <a:pt x="124924" y="75204"/>
                    <a:pt x="119601" y="75204"/>
                  </a:cubicBezTo>
                  <a:cubicBezTo>
                    <a:pt x="117677" y="75204"/>
                    <a:pt x="115753" y="74819"/>
                    <a:pt x="113894" y="73987"/>
                  </a:cubicBezTo>
                  <a:lnTo>
                    <a:pt x="8210" y="26584"/>
                  </a:lnTo>
                  <a:cubicBezTo>
                    <a:pt x="1220" y="23445"/>
                    <a:pt x="-1923" y="15246"/>
                    <a:pt x="1220" y="8199"/>
                  </a:cubicBezTo>
                  <a:cubicBezTo>
                    <a:pt x="3528" y="3075"/>
                    <a:pt x="8594" y="0"/>
                    <a:pt x="13917" y="0"/>
                  </a:cubicBezTo>
                  <a:cubicBezTo>
                    <a:pt x="15841" y="0"/>
                    <a:pt x="17765" y="384"/>
                    <a:pt x="19624" y="1217"/>
                  </a:cubicBezTo>
                  <a:lnTo>
                    <a:pt x="125309" y="48620"/>
                  </a:lnTo>
                  <a:cubicBezTo>
                    <a:pt x="132299" y="51759"/>
                    <a:pt x="135441" y="59958"/>
                    <a:pt x="132299" y="6700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5" name="Forma libre 524">
              <a:extLst>
                <a:ext uri="{FF2B5EF4-FFF2-40B4-BE49-F238E27FC236}">
                  <a16:creationId xmlns:a16="http://schemas.microsoft.com/office/drawing/2014/main" id="{E6D8A89B-9A0D-97BC-9A36-F629638FD672}"/>
                </a:ext>
              </a:extLst>
            </p:cNvPr>
            <p:cNvSpPr/>
            <p:nvPr/>
          </p:nvSpPr>
          <p:spPr>
            <a:xfrm>
              <a:off x="4464469" y="4836981"/>
              <a:ext cx="6412" cy="71232"/>
            </a:xfrm>
            <a:custGeom>
              <a:avLst/>
              <a:gdLst>
                <a:gd name="connsiteX0" fmla="*/ 0 w 6412"/>
                <a:gd name="connsiteY0" fmla="*/ 0 h 71232"/>
                <a:gd name="connsiteX1" fmla="*/ 0 w 6412"/>
                <a:gd name="connsiteY1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71232">
                  <a:moveTo>
                    <a:pt x="0" y="0"/>
                  </a:moveTo>
                  <a:lnTo>
                    <a:pt x="0" y="7123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6" name="Forma libre 525">
              <a:extLst>
                <a:ext uri="{FF2B5EF4-FFF2-40B4-BE49-F238E27FC236}">
                  <a16:creationId xmlns:a16="http://schemas.microsoft.com/office/drawing/2014/main" id="{852CD9F6-E758-163A-56C2-3030D4A90842}"/>
                </a:ext>
              </a:extLst>
            </p:cNvPr>
            <p:cNvSpPr/>
            <p:nvPr/>
          </p:nvSpPr>
          <p:spPr>
            <a:xfrm>
              <a:off x="4531484" y="4836981"/>
              <a:ext cx="6412" cy="71232"/>
            </a:xfrm>
            <a:custGeom>
              <a:avLst/>
              <a:gdLst>
                <a:gd name="connsiteX0" fmla="*/ 0 w 6412"/>
                <a:gd name="connsiteY0" fmla="*/ 0 h 71232"/>
                <a:gd name="connsiteX1" fmla="*/ 0 w 6412"/>
                <a:gd name="connsiteY1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71232">
                  <a:moveTo>
                    <a:pt x="0" y="0"/>
                  </a:moveTo>
                  <a:lnTo>
                    <a:pt x="0" y="7123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27" name="Forma libre 526">
              <a:extLst>
                <a:ext uri="{FF2B5EF4-FFF2-40B4-BE49-F238E27FC236}">
                  <a16:creationId xmlns:a16="http://schemas.microsoft.com/office/drawing/2014/main" id="{244298F1-DCDE-B7A6-920D-17F7CDE160AF}"/>
                </a:ext>
              </a:extLst>
            </p:cNvPr>
            <p:cNvSpPr/>
            <p:nvPr/>
          </p:nvSpPr>
          <p:spPr>
            <a:xfrm>
              <a:off x="4598563" y="4836981"/>
              <a:ext cx="6412" cy="71232"/>
            </a:xfrm>
            <a:custGeom>
              <a:avLst/>
              <a:gdLst>
                <a:gd name="connsiteX0" fmla="*/ 0 w 6412"/>
                <a:gd name="connsiteY0" fmla="*/ 0 h 71232"/>
                <a:gd name="connsiteX1" fmla="*/ 0 w 6412"/>
                <a:gd name="connsiteY1" fmla="*/ 71232 h 7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71232">
                  <a:moveTo>
                    <a:pt x="0" y="0"/>
                  </a:moveTo>
                  <a:lnTo>
                    <a:pt x="0" y="7123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28" name="Gráfico 165">
            <a:extLst>
              <a:ext uri="{FF2B5EF4-FFF2-40B4-BE49-F238E27FC236}">
                <a16:creationId xmlns:a16="http://schemas.microsoft.com/office/drawing/2014/main" id="{025F3C7F-0B09-235A-D13F-DC328B528263}"/>
              </a:ext>
            </a:extLst>
          </p:cNvPr>
          <p:cNvGrpSpPr/>
          <p:nvPr/>
        </p:nvGrpSpPr>
        <p:grpSpPr>
          <a:xfrm>
            <a:off x="5583777" y="7864341"/>
            <a:ext cx="1136300" cy="624807"/>
            <a:chOff x="4924465" y="5751789"/>
            <a:chExt cx="592741" cy="325925"/>
          </a:xfrm>
          <a:noFill/>
        </p:grpSpPr>
        <p:sp>
          <p:nvSpPr>
            <p:cNvPr id="529" name="Forma libre 528">
              <a:extLst>
                <a:ext uri="{FF2B5EF4-FFF2-40B4-BE49-F238E27FC236}">
                  <a16:creationId xmlns:a16="http://schemas.microsoft.com/office/drawing/2014/main" id="{0701B5FC-2044-FDB4-0946-C877A4ED220C}"/>
                </a:ext>
              </a:extLst>
            </p:cNvPr>
            <p:cNvSpPr/>
            <p:nvPr/>
          </p:nvSpPr>
          <p:spPr>
            <a:xfrm>
              <a:off x="4924465" y="5969649"/>
              <a:ext cx="592741" cy="108065"/>
            </a:xfrm>
            <a:custGeom>
              <a:avLst/>
              <a:gdLst>
                <a:gd name="connsiteX0" fmla="*/ 24946 w 592741"/>
                <a:gd name="connsiteY0" fmla="*/ 0 h 108065"/>
                <a:gd name="connsiteX1" fmla="*/ 567796 w 592741"/>
                <a:gd name="connsiteY1" fmla="*/ 0 h 108065"/>
                <a:gd name="connsiteX2" fmla="*/ 592742 w 592741"/>
                <a:gd name="connsiteY2" fmla="*/ 24919 h 108065"/>
                <a:gd name="connsiteX3" fmla="*/ 592742 w 592741"/>
                <a:gd name="connsiteY3" fmla="*/ 83147 h 108065"/>
                <a:gd name="connsiteX4" fmla="*/ 567796 w 592741"/>
                <a:gd name="connsiteY4" fmla="*/ 108065 h 108065"/>
                <a:gd name="connsiteX5" fmla="*/ 24946 w 592741"/>
                <a:gd name="connsiteY5" fmla="*/ 108065 h 108065"/>
                <a:gd name="connsiteX6" fmla="*/ 0 w 592741"/>
                <a:gd name="connsiteY6" fmla="*/ 83147 h 108065"/>
                <a:gd name="connsiteX7" fmla="*/ 0 w 592741"/>
                <a:gd name="connsiteY7" fmla="*/ 24919 h 108065"/>
                <a:gd name="connsiteX8" fmla="*/ 24946 w 592741"/>
                <a:gd name="connsiteY8" fmla="*/ 0 h 10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741" h="108065">
                  <a:moveTo>
                    <a:pt x="24946" y="0"/>
                  </a:moveTo>
                  <a:lnTo>
                    <a:pt x="567796" y="0"/>
                  </a:lnTo>
                  <a:cubicBezTo>
                    <a:pt x="581583" y="0"/>
                    <a:pt x="592742" y="11146"/>
                    <a:pt x="592742" y="24919"/>
                  </a:cubicBezTo>
                  <a:lnTo>
                    <a:pt x="592742" y="83147"/>
                  </a:lnTo>
                  <a:cubicBezTo>
                    <a:pt x="592742" y="96919"/>
                    <a:pt x="581583" y="108065"/>
                    <a:pt x="567796" y="108065"/>
                  </a:cubicBezTo>
                  <a:lnTo>
                    <a:pt x="24946" y="108065"/>
                  </a:lnTo>
                  <a:cubicBezTo>
                    <a:pt x="11158" y="108065"/>
                    <a:pt x="0" y="96919"/>
                    <a:pt x="0" y="83147"/>
                  </a:cubicBezTo>
                  <a:lnTo>
                    <a:pt x="0" y="24919"/>
                  </a:lnTo>
                  <a:cubicBezTo>
                    <a:pt x="0" y="11146"/>
                    <a:pt x="11158" y="0"/>
                    <a:pt x="24946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0" name="Forma libre 529">
              <a:extLst>
                <a:ext uri="{FF2B5EF4-FFF2-40B4-BE49-F238E27FC236}">
                  <a16:creationId xmlns:a16="http://schemas.microsoft.com/office/drawing/2014/main" id="{726E90BF-65EA-D360-C526-F4D792035DA9}"/>
                </a:ext>
              </a:extLst>
            </p:cNvPr>
            <p:cNvSpPr/>
            <p:nvPr/>
          </p:nvSpPr>
          <p:spPr>
            <a:xfrm>
              <a:off x="4973395" y="5751789"/>
              <a:ext cx="494881" cy="217860"/>
            </a:xfrm>
            <a:custGeom>
              <a:avLst/>
              <a:gdLst>
                <a:gd name="connsiteX0" fmla="*/ 494881 w 494881"/>
                <a:gd name="connsiteY0" fmla="*/ 193070 h 217860"/>
                <a:gd name="connsiteX1" fmla="*/ 494881 w 494881"/>
                <a:gd name="connsiteY1" fmla="*/ 217860 h 217860"/>
                <a:gd name="connsiteX2" fmla="*/ 0 w 494881"/>
                <a:gd name="connsiteY2" fmla="*/ 217860 h 217860"/>
                <a:gd name="connsiteX3" fmla="*/ 0 w 494881"/>
                <a:gd name="connsiteY3" fmla="*/ 193070 h 217860"/>
                <a:gd name="connsiteX4" fmla="*/ 35976 w 494881"/>
                <a:gd name="connsiteY4" fmla="*/ 157134 h 217860"/>
                <a:gd name="connsiteX5" fmla="*/ 35976 w 494881"/>
                <a:gd name="connsiteY5" fmla="*/ 157134 h 217860"/>
                <a:gd name="connsiteX6" fmla="*/ 77980 w 494881"/>
                <a:gd name="connsiteY6" fmla="*/ 132984 h 217860"/>
                <a:gd name="connsiteX7" fmla="*/ 130374 w 494881"/>
                <a:gd name="connsiteY7" fmla="*/ 43047 h 217860"/>
                <a:gd name="connsiteX8" fmla="*/ 205340 w 494881"/>
                <a:gd name="connsiteY8" fmla="*/ 0 h 217860"/>
                <a:gd name="connsiteX9" fmla="*/ 410937 w 494881"/>
                <a:gd name="connsiteY9" fmla="*/ 0 h 217860"/>
                <a:gd name="connsiteX10" fmla="*/ 446657 w 494881"/>
                <a:gd name="connsiteY10" fmla="*/ 33566 h 217860"/>
                <a:gd name="connsiteX11" fmla="*/ 411771 w 494881"/>
                <a:gd name="connsiteY11" fmla="*/ 69759 h 217860"/>
                <a:gd name="connsiteX12" fmla="*/ 322311 w 494881"/>
                <a:gd name="connsiteY12" fmla="*/ 69759 h 217860"/>
                <a:gd name="connsiteX13" fmla="*/ 302046 w 494881"/>
                <a:gd name="connsiteY13" fmla="*/ 64122 h 217860"/>
                <a:gd name="connsiteX14" fmla="*/ 278960 w 494881"/>
                <a:gd name="connsiteY14" fmla="*/ 50221 h 217860"/>
                <a:gd name="connsiteX15" fmla="*/ 258695 w 494881"/>
                <a:gd name="connsiteY15" fmla="*/ 44584 h 217860"/>
                <a:gd name="connsiteX16" fmla="*/ 205276 w 494881"/>
                <a:gd name="connsiteY16" fmla="*/ 44584 h 217860"/>
                <a:gd name="connsiteX17" fmla="*/ 168915 w 494881"/>
                <a:gd name="connsiteY17" fmla="*/ 65467 h 217860"/>
                <a:gd name="connsiteX18" fmla="*/ 128642 w 494881"/>
                <a:gd name="connsiteY18" fmla="*/ 134649 h 217860"/>
                <a:gd name="connsiteX19" fmla="*/ 141596 w 494881"/>
                <a:gd name="connsiteY19" fmla="*/ 157134 h 217860"/>
                <a:gd name="connsiteX20" fmla="*/ 458905 w 494881"/>
                <a:gd name="connsiteY20" fmla="*/ 157134 h 217860"/>
                <a:gd name="connsiteX21" fmla="*/ 494881 w 494881"/>
                <a:gd name="connsiteY21" fmla="*/ 193070 h 21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4881" h="217860">
                  <a:moveTo>
                    <a:pt x="494881" y="193070"/>
                  </a:moveTo>
                  <a:lnTo>
                    <a:pt x="494881" y="217860"/>
                  </a:lnTo>
                  <a:lnTo>
                    <a:pt x="0" y="217860"/>
                  </a:lnTo>
                  <a:lnTo>
                    <a:pt x="0" y="193070"/>
                  </a:lnTo>
                  <a:cubicBezTo>
                    <a:pt x="0" y="173212"/>
                    <a:pt x="16096" y="157134"/>
                    <a:pt x="35976" y="157134"/>
                  </a:cubicBezTo>
                  <a:lnTo>
                    <a:pt x="35976" y="157134"/>
                  </a:lnTo>
                  <a:cubicBezTo>
                    <a:pt x="53291" y="157134"/>
                    <a:pt x="69323" y="147909"/>
                    <a:pt x="77980" y="132984"/>
                  </a:cubicBezTo>
                  <a:lnTo>
                    <a:pt x="130374" y="43047"/>
                  </a:lnTo>
                  <a:cubicBezTo>
                    <a:pt x="145829" y="16463"/>
                    <a:pt x="174558" y="0"/>
                    <a:pt x="205340" y="0"/>
                  </a:cubicBezTo>
                  <a:lnTo>
                    <a:pt x="410937" y="0"/>
                  </a:lnTo>
                  <a:cubicBezTo>
                    <a:pt x="429855" y="0"/>
                    <a:pt x="446015" y="14669"/>
                    <a:pt x="446657" y="33566"/>
                  </a:cubicBezTo>
                  <a:cubicBezTo>
                    <a:pt x="447362" y="53424"/>
                    <a:pt x="431458" y="69759"/>
                    <a:pt x="411771" y="69759"/>
                  </a:cubicBezTo>
                  <a:lnTo>
                    <a:pt x="322311" y="69759"/>
                  </a:lnTo>
                  <a:cubicBezTo>
                    <a:pt x="315193" y="69759"/>
                    <a:pt x="308139" y="67837"/>
                    <a:pt x="302046" y="64122"/>
                  </a:cubicBezTo>
                  <a:lnTo>
                    <a:pt x="278960" y="50221"/>
                  </a:lnTo>
                  <a:cubicBezTo>
                    <a:pt x="272868" y="46570"/>
                    <a:pt x="265814" y="44584"/>
                    <a:pt x="258695" y="44584"/>
                  </a:cubicBezTo>
                  <a:lnTo>
                    <a:pt x="205276" y="44584"/>
                  </a:lnTo>
                  <a:cubicBezTo>
                    <a:pt x="190334" y="44584"/>
                    <a:pt x="176418" y="52591"/>
                    <a:pt x="168915" y="65467"/>
                  </a:cubicBezTo>
                  <a:lnTo>
                    <a:pt x="128642" y="134649"/>
                  </a:lnTo>
                  <a:cubicBezTo>
                    <a:pt x="122807" y="144642"/>
                    <a:pt x="130053" y="157134"/>
                    <a:pt x="141596" y="157134"/>
                  </a:cubicBezTo>
                  <a:lnTo>
                    <a:pt x="458905" y="157134"/>
                  </a:lnTo>
                  <a:cubicBezTo>
                    <a:pt x="478785" y="157134"/>
                    <a:pt x="494881" y="173212"/>
                    <a:pt x="494881" y="19307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31" name="Gráfico 165">
            <a:extLst>
              <a:ext uri="{FF2B5EF4-FFF2-40B4-BE49-F238E27FC236}">
                <a16:creationId xmlns:a16="http://schemas.microsoft.com/office/drawing/2014/main" id="{F77A343F-8E3C-7EF3-AB8C-463FCB3F4CF3}"/>
              </a:ext>
            </a:extLst>
          </p:cNvPr>
          <p:cNvGrpSpPr/>
          <p:nvPr/>
        </p:nvGrpSpPr>
        <p:grpSpPr>
          <a:xfrm>
            <a:off x="3986873" y="9216985"/>
            <a:ext cx="1034140" cy="1032995"/>
            <a:chOff x="4170952" y="6457384"/>
            <a:chExt cx="539450" cy="538853"/>
          </a:xfrm>
          <a:noFill/>
        </p:grpSpPr>
        <p:sp>
          <p:nvSpPr>
            <p:cNvPr id="532" name="Forma libre 531">
              <a:extLst>
                <a:ext uri="{FF2B5EF4-FFF2-40B4-BE49-F238E27FC236}">
                  <a16:creationId xmlns:a16="http://schemas.microsoft.com/office/drawing/2014/main" id="{AA4C18DB-FF44-537E-448C-71470D7AFF98}"/>
                </a:ext>
              </a:extLst>
            </p:cNvPr>
            <p:cNvSpPr/>
            <p:nvPr/>
          </p:nvSpPr>
          <p:spPr>
            <a:xfrm>
              <a:off x="4170952" y="6457384"/>
              <a:ext cx="539450" cy="538853"/>
            </a:xfrm>
            <a:custGeom>
              <a:avLst/>
              <a:gdLst>
                <a:gd name="connsiteX0" fmla="*/ 482056 w 539450"/>
                <a:gd name="connsiteY0" fmla="*/ 0 h 538853"/>
                <a:gd name="connsiteX1" fmla="*/ 539451 w 539450"/>
                <a:gd name="connsiteY1" fmla="*/ 57332 h 538853"/>
                <a:gd name="connsiteX2" fmla="*/ 539451 w 539450"/>
                <a:gd name="connsiteY2" fmla="*/ 481522 h 538853"/>
                <a:gd name="connsiteX3" fmla="*/ 482056 w 539450"/>
                <a:gd name="connsiteY3" fmla="*/ 538853 h 538853"/>
                <a:gd name="connsiteX4" fmla="*/ 57395 w 539450"/>
                <a:gd name="connsiteY4" fmla="*/ 538853 h 538853"/>
                <a:gd name="connsiteX5" fmla="*/ 0 w 539450"/>
                <a:gd name="connsiteY5" fmla="*/ 481522 h 538853"/>
                <a:gd name="connsiteX6" fmla="*/ 0 w 539450"/>
                <a:gd name="connsiteY6" fmla="*/ 57332 h 538853"/>
                <a:gd name="connsiteX7" fmla="*/ 57395 w 539450"/>
                <a:gd name="connsiteY7" fmla="*/ 0 h 53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450" h="538853">
                  <a:moveTo>
                    <a:pt x="482056" y="0"/>
                  </a:moveTo>
                  <a:cubicBezTo>
                    <a:pt x="513754" y="0"/>
                    <a:pt x="539451" y="25668"/>
                    <a:pt x="539451" y="57332"/>
                  </a:cubicBezTo>
                  <a:lnTo>
                    <a:pt x="539451" y="481522"/>
                  </a:lnTo>
                  <a:cubicBezTo>
                    <a:pt x="539451" y="513185"/>
                    <a:pt x="513754" y="538853"/>
                    <a:pt x="482056" y="538853"/>
                  </a:cubicBezTo>
                  <a:lnTo>
                    <a:pt x="57395" y="538853"/>
                  </a:lnTo>
                  <a:cubicBezTo>
                    <a:pt x="25697" y="538853"/>
                    <a:pt x="0" y="513185"/>
                    <a:pt x="0" y="481522"/>
                  </a:cubicBezTo>
                  <a:lnTo>
                    <a:pt x="0" y="57332"/>
                  </a:lnTo>
                  <a:cubicBezTo>
                    <a:pt x="0" y="25668"/>
                    <a:pt x="25697" y="0"/>
                    <a:pt x="5739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3" name="Forma libre 532">
              <a:extLst>
                <a:ext uri="{FF2B5EF4-FFF2-40B4-BE49-F238E27FC236}">
                  <a16:creationId xmlns:a16="http://schemas.microsoft.com/office/drawing/2014/main" id="{4D263B3E-E12A-BB0F-0F7C-20BE1922C8F6}"/>
                </a:ext>
              </a:extLst>
            </p:cNvPr>
            <p:cNvSpPr/>
            <p:nvPr/>
          </p:nvSpPr>
          <p:spPr>
            <a:xfrm>
              <a:off x="4267466" y="6647635"/>
              <a:ext cx="76954" cy="76869"/>
            </a:xfrm>
            <a:custGeom>
              <a:avLst/>
              <a:gdLst>
                <a:gd name="connsiteX0" fmla="*/ 76954 w 76954"/>
                <a:gd name="connsiteY0" fmla="*/ 38435 h 76869"/>
                <a:gd name="connsiteX1" fmla="*/ 38477 w 76954"/>
                <a:gd name="connsiteY1" fmla="*/ 76869 h 76869"/>
                <a:gd name="connsiteX2" fmla="*/ 0 w 76954"/>
                <a:gd name="connsiteY2" fmla="*/ 38435 h 76869"/>
                <a:gd name="connsiteX3" fmla="*/ 38477 w 76954"/>
                <a:gd name="connsiteY3" fmla="*/ 0 h 76869"/>
                <a:gd name="connsiteX4" fmla="*/ 76954 w 76954"/>
                <a:gd name="connsiteY4" fmla="*/ 38435 h 7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4" h="76869">
                  <a:moveTo>
                    <a:pt x="76954" y="38435"/>
                  </a:moveTo>
                  <a:cubicBezTo>
                    <a:pt x="76954" y="59662"/>
                    <a:pt x="59728" y="76869"/>
                    <a:pt x="38477" y="76869"/>
                  </a:cubicBezTo>
                  <a:cubicBezTo>
                    <a:pt x="17227" y="76869"/>
                    <a:pt x="0" y="59662"/>
                    <a:pt x="0" y="38435"/>
                  </a:cubicBezTo>
                  <a:cubicBezTo>
                    <a:pt x="0" y="17208"/>
                    <a:pt x="17227" y="0"/>
                    <a:pt x="38477" y="0"/>
                  </a:cubicBezTo>
                  <a:cubicBezTo>
                    <a:pt x="59728" y="0"/>
                    <a:pt x="76954" y="17208"/>
                    <a:pt x="76954" y="384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4" name="Forma libre 533">
              <a:extLst>
                <a:ext uri="{FF2B5EF4-FFF2-40B4-BE49-F238E27FC236}">
                  <a16:creationId xmlns:a16="http://schemas.microsoft.com/office/drawing/2014/main" id="{0E8F2D5A-AB24-BA4C-B0F5-87230B7A4A43}"/>
                </a:ext>
              </a:extLst>
            </p:cNvPr>
            <p:cNvSpPr/>
            <p:nvPr/>
          </p:nvSpPr>
          <p:spPr>
            <a:xfrm>
              <a:off x="4242777" y="6514459"/>
              <a:ext cx="48994" cy="51246"/>
            </a:xfrm>
            <a:custGeom>
              <a:avLst/>
              <a:gdLst>
                <a:gd name="connsiteX0" fmla="*/ 15134 w 48994"/>
                <a:gd name="connsiteY0" fmla="*/ 51246 h 51246"/>
                <a:gd name="connsiteX1" fmla="*/ 0 w 48994"/>
                <a:gd name="connsiteY1" fmla="*/ 26968 h 51246"/>
                <a:gd name="connsiteX2" fmla="*/ 26998 w 48994"/>
                <a:gd name="connsiteY2" fmla="*/ 0 h 51246"/>
                <a:gd name="connsiteX3" fmla="*/ 48994 w 48994"/>
                <a:gd name="connsiteY3" fmla="*/ 11338 h 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94" h="51246">
                  <a:moveTo>
                    <a:pt x="15134" y="51246"/>
                  </a:moveTo>
                  <a:cubicBezTo>
                    <a:pt x="6156" y="46890"/>
                    <a:pt x="0" y="37666"/>
                    <a:pt x="0" y="26968"/>
                  </a:cubicBezTo>
                  <a:cubicBezTo>
                    <a:pt x="0" y="12043"/>
                    <a:pt x="12120" y="0"/>
                    <a:pt x="26998" y="0"/>
                  </a:cubicBezTo>
                  <a:cubicBezTo>
                    <a:pt x="36104" y="0"/>
                    <a:pt x="44120" y="4484"/>
                    <a:pt x="48994" y="11338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5" name="Forma libre 534">
              <a:extLst>
                <a:ext uri="{FF2B5EF4-FFF2-40B4-BE49-F238E27FC236}">
                  <a16:creationId xmlns:a16="http://schemas.microsoft.com/office/drawing/2014/main" id="{37061C81-FF99-18D4-6E19-87C62C73889B}"/>
                </a:ext>
              </a:extLst>
            </p:cNvPr>
            <p:cNvSpPr/>
            <p:nvPr/>
          </p:nvSpPr>
          <p:spPr>
            <a:xfrm rot="-235200">
              <a:off x="4558181" y="6738062"/>
              <a:ext cx="76954" cy="76869"/>
            </a:xfrm>
            <a:custGeom>
              <a:avLst/>
              <a:gdLst>
                <a:gd name="connsiteX0" fmla="*/ 76954 w 76954"/>
                <a:gd name="connsiteY0" fmla="*/ 38435 h 76869"/>
                <a:gd name="connsiteX1" fmla="*/ 38477 w 76954"/>
                <a:gd name="connsiteY1" fmla="*/ 76869 h 76869"/>
                <a:gd name="connsiteX2" fmla="*/ 0 w 76954"/>
                <a:gd name="connsiteY2" fmla="*/ 38435 h 76869"/>
                <a:gd name="connsiteX3" fmla="*/ 38477 w 76954"/>
                <a:gd name="connsiteY3" fmla="*/ 0 h 76869"/>
                <a:gd name="connsiteX4" fmla="*/ 76954 w 76954"/>
                <a:gd name="connsiteY4" fmla="*/ 38435 h 7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4" h="76869">
                  <a:moveTo>
                    <a:pt x="76954" y="38435"/>
                  </a:moveTo>
                  <a:cubicBezTo>
                    <a:pt x="76954" y="59662"/>
                    <a:pt x="59728" y="76869"/>
                    <a:pt x="38477" y="76869"/>
                  </a:cubicBezTo>
                  <a:cubicBezTo>
                    <a:pt x="17227" y="76869"/>
                    <a:pt x="0" y="59662"/>
                    <a:pt x="0" y="38435"/>
                  </a:cubicBezTo>
                  <a:cubicBezTo>
                    <a:pt x="0" y="17208"/>
                    <a:pt x="17227" y="0"/>
                    <a:pt x="38477" y="0"/>
                  </a:cubicBezTo>
                  <a:cubicBezTo>
                    <a:pt x="59728" y="0"/>
                    <a:pt x="76954" y="17208"/>
                    <a:pt x="76954" y="384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6" name="Forma libre 535">
              <a:extLst>
                <a:ext uri="{FF2B5EF4-FFF2-40B4-BE49-F238E27FC236}">
                  <a16:creationId xmlns:a16="http://schemas.microsoft.com/office/drawing/2014/main" id="{AF06B77B-53BA-1DB3-6486-3DC97A396281}"/>
                </a:ext>
              </a:extLst>
            </p:cNvPr>
            <p:cNvSpPr/>
            <p:nvPr/>
          </p:nvSpPr>
          <p:spPr>
            <a:xfrm>
              <a:off x="4501851" y="6898806"/>
              <a:ext cx="53997" cy="37507"/>
            </a:xfrm>
            <a:custGeom>
              <a:avLst/>
              <a:gdLst>
                <a:gd name="connsiteX0" fmla="*/ 51885 w 53997"/>
                <a:gd name="connsiteY0" fmla="*/ 0 h 37507"/>
                <a:gd name="connsiteX1" fmla="*/ 47332 w 53997"/>
                <a:gd name="connsiteY1" fmla="*/ 28250 h 37507"/>
                <a:gd name="connsiteX2" fmla="*/ 9240 w 53997"/>
                <a:gd name="connsiteY2" fmla="*/ 30876 h 37507"/>
                <a:gd name="connsiteX3" fmla="*/ 133 w 53997"/>
                <a:gd name="connsiteY3" fmla="*/ 7879 h 3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97" h="37507">
                  <a:moveTo>
                    <a:pt x="51885" y="0"/>
                  </a:moveTo>
                  <a:cubicBezTo>
                    <a:pt x="55733" y="9224"/>
                    <a:pt x="54386" y="20178"/>
                    <a:pt x="47332" y="28250"/>
                  </a:cubicBezTo>
                  <a:cubicBezTo>
                    <a:pt x="37520" y="39460"/>
                    <a:pt x="20462" y="40677"/>
                    <a:pt x="9240" y="30876"/>
                  </a:cubicBezTo>
                  <a:cubicBezTo>
                    <a:pt x="2378" y="24919"/>
                    <a:pt x="-700" y="16271"/>
                    <a:pt x="133" y="7879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7" name="Forma libre 536">
              <a:extLst>
                <a:ext uri="{FF2B5EF4-FFF2-40B4-BE49-F238E27FC236}">
                  <a16:creationId xmlns:a16="http://schemas.microsoft.com/office/drawing/2014/main" id="{F4B3A184-1438-3586-9C22-783801C90D11}"/>
                </a:ext>
              </a:extLst>
            </p:cNvPr>
            <p:cNvSpPr/>
            <p:nvPr/>
          </p:nvSpPr>
          <p:spPr>
            <a:xfrm rot="-636600">
              <a:off x="4349568" y="6839338"/>
              <a:ext cx="76954" cy="76869"/>
            </a:xfrm>
            <a:custGeom>
              <a:avLst/>
              <a:gdLst>
                <a:gd name="connsiteX0" fmla="*/ 76954 w 76954"/>
                <a:gd name="connsiteY0" fmla="*/ 38435 h 76869"/>
                <a:gd name="connsiteX1" fmla="*/ 38477 w 76954"/>
                <a:gd name="connsiteY1" fmla="*/ 76869 h 76869"/>
                <a:gd name="connsiteX2" fmla="*/ 0 w 76954"/>
                <a:gd name="connsiteY2" fmla="*/ 38435 h 76869"/>
                <a:gd name="connsiteX3" fmla="*/ 38477 w 76954"/>
                <a:gd name="connsiteY3" fmla="*/ 0 h 76869"/>
                <a:gd name="connsiteX4" fmla="*/ 76954 w 76954"/>
                <a:gd name="connsiteY4" fmla="*/ 38435 h 7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4" h="76869">
                  <a:moveTo>
                    <a:pt x="76954" y="38435"/>
                  </a:moveTo>
                  <a:cubicBezTo>
                    <a:pt x="76954" y="59662"/>
                    <a:pt x="59728" y="76869"/>
                    <a:pt x="38477" y="76869"/>
                  </a:cubicBezTo>
                  <a:cubicBezTo>
                    <a:pt x="17227" y="76869"/>
                    <a:pt x="0" y="59662"/>
                    <a:pt x="0" y="38435"/>
                  </a:cubicBezTo>
                  <a:cubicBezTo>
                    <a:pt x="0" y="17208"/>
                    <a:pt x="17227" y="0"/>
                    <a:pt x="38477" y="0"/>
                  </a:cubicBezTo>
                  <a:cubicBezTo>
                    <a:pt x="59728" y="0"/>
                    <a:pt x="76954" y="17208"/>
                    <a:pt x="76954" y="384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8" name="Forma libre 537">
              <a:extLst>
                <a:ext uri="{FF2B5EF4-FFF2-40B4-BE49-F238E27FC236}">
                  <a16:creationId xmlns:a16="http://schemas.microsoft.com/office/drawing/2014/main" id="{FC202B7B-F941-5FFF-4E7D-3EE5E87EBF7C}"/>
                </a:ext>
              </a:extLst>
            </p:cNvPr>
            <p:cNvSpPr/>
            <p:nvPr/>
          </p:nvSpPr>
          <p:spPr>
            <a:xfrm>
              <a:off x="4221268" y="6798876"/>
              <a:ext cx="40362" cy="53928"/>
            </a:xfrm>
            <a:custGeom>
              <a:avLst/>
              <a:gdLst>
                <a:gd name="connsiteX0" fmla="*/ 40362 w 40362"/>
                <a:gd name="connsiteY0" fmla="*/ 50413 h 53928"/>
                <a:gd name="connsiteX1" fmla="*/ 11761 w 40362"/>
                <a:gd name="connsiteY1" fmla="*/ 49196 h 53928"/>
                <a:gd name="connsiteX2" fmla="*/ 4707 w 40362"/>
                <a:gd name="connsiteY2" fmla="*/ 11723 h 53928"/>
                <a:gd name="connsiteX3" fmla="*/ 26511 w 40362"/>
                <a:gd name="connsiteY3" fmla="*/ 0 h 5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62" h="53928">
                  <a:moveTo>
                    <a:pt x="40362" y="50413"/>
                  </a:moveTo>
                  <a:cubicBezTo>
                    <a:pt x="31641" y="55346"/>
                    <a:pt x="20547" y="55218"/>
                    <a:pt x="11761" y="49196"/>
                  </a:cubicBezTo>
                  <a:cubicBezTo>
                    <a:pt x="-552" y="40805"/>
                    <a:pt x="-3694" y="24022"/>
                    <a:pt x="4707" y="11723"/>
                  </a:cubicBezTo>
                  <a:cubicBezTo>
                    <a:pt x="9837" y="4228"/>
                    <a:pt x="18110" y="128"/>
                    <a:pt x="26511" y="0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39" name="Forma libre 538">
              <a:extLst>
                <a:ext uri="{FF2B5EF4-FFF2-40B4-BE49-F238E27FC236}">
                  <a16:creationId xmlns:a16="http://schemas.microsoft.com/office/drawing/2014/main" id="{5F7D28F6-BA2C-9F3C-DEA2-2CEB3BDD8AA3}"/>
                </a:ext>
              </a:extLst>
            </p:cNvPr>
            <p:cNvSpPr/>
            <p:nvPr/>
          </p:nvSpPr>
          <p:spPr>
            <a:xfrm rot="-2507400">
              <a:off x="4384293" y="6488685"/>
              <a:ext cx="76954" cy="76869"/>
            </a:xfrm>
            <a:custGeom>
              <a:avLst/>
              <a:gdLst>
                <a:gd name="connsiteX0" fmla="*/ 76954 w 76954"/>
                <a:gd name="connsiteY0" fmla="*/ 38434 h 76869"/>
                <a:gd name="connsiteX1" fmla="*/ 38477 w 76954"/>
                <a:gd name="connsiteY1" fmla="*/ 76869 h 76869"/>
                <a:gd name="connsiteX2" fmla="*/ 0 w 76954"/>
                <a:gd name="connsiteY2" fmla="*/ 38434 h 76869"/>
                <a:gd name="connsiteX3" fmla="*/ 38477 w 76954"/>
                <a:gd name="connsiteY3" fmla="*/ 0 h 76869"/>
                <a:gd name="connsiteX4" fmla="*/ 76954 w 76954"/>
                <a:gd name="connsiteY4" fmla="*/ 38434 h 7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4" h="76869">
                  <a:moveTo>
                    <a:pt x="76954" y="38434"/>
                  </a:moveTo>
                  <a:cubicBezTo>
                    <a:pt x="76954" y="59661"/>
                    <a:pt x="59728" y="76869"/>
                    <a:pt x="38477" y="76869"/>
                  </a:cubicBezTo>
                  <a:cubicBezTo>
                    <a:pt x="17227" y="76869"/>
                    <a:pt x="0" y="59661"/>
                    <a:pt x="0" y="38434"/>
                  </a:cubicBezTo>
                  <a:cubicBezTo>
                    <a:pt x="0" y="17207"/>
                    <a:pt x="17227" y="0"/>
                    <a:pt x="38477" y="0"/>
                  </a:cubicBezTo>
                  <a:cubicBezTo>
                    <a:pt x="59728" y="0"/>
                    <a:pt x="76954" y="17207"/>
                    <a:pt x="76954" y="3843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0" name="Forma libre 539">
              <a:extLst>
                <a:ext uri="{FF2B5EF4-FFF2-40B4-BE49-F238E27FC236}">
                  <a16:creationId xmlns:a16="http://schemas.microsoft.com/office/drawing/2014/main" id="{4F75BAF5-7CA3-5A23-F6AE-CC5CC9088D52}"/>
                </a:ext>
              </a:extLst>
            </p:cNvPr>
            <p:cNvSpPr/>
            <p:nvPr/>
          </p:nvSpPr>
          <p:spPr>
            <a:xfrm rot="-1697402">
              <a:off x="4479008" y="6600862"/>
              <a:ext cx="76954" cy="76869"/>
            </a:xfrm>
            <a:custGeom>
              <a:avLst/>
              <a:gdLst>
                <a:gd name="connsiteX0" fmla="*/ 76954 w 76954"/>
                <a:gd name="connsiteY0" fmla="*/ 38435 h 76869"/>
                <a:gd name="connsiteX1" fmla="*/ 38477 w 76954"/>
                <a:gd name="connsiteY1" fmla="*/ 76869 h 76869"/>
                <a:gd name="connsiteX2" fmla="*/ 0 w 76954"/>
                <a:gd name="connsiteY2" fmla="*/ 38435 h 76869"/>
                <a:gd name="connsiteX3" fmla="*/ 38477 w 76954"/>
                <a:gd name="connsiteY3" fmla="*/ 0 h 76869"/>
                <a:gd name="connsiteX4" fmla="*/ 76954 w 76954"/>
                <a:gd name="connsiteY4" fmla="*/ 38435 h 7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54" h="76869">
                  <a:moveTo>
                    <a:pt x="76954" y="38435"/>
                  </a:moveTo>
                  <a:cubicBezTo>
                    <a:pt x="76954" y="59661"/>
                    <a:pt x="59728" y="76869"/>
                    <a:pt x="38477" y="76869"/>
                  </a:cubicBezTo>
                  <a:cubicBezTo>
                    <a:pt x="17227" y="76869"/>
                    <a:pt x="0" y="59661"/>
                    <a:pt x="0" y="38435"/>
                  </a:cubicBezTo>
                  <a:cubicBezTo>
                    <a:pt x="0" y="17208"/>
                    <a:pt x="17227" y="0"/>
                    <a:pt x="38477" y="0"/>
                  </a:cubicBezTo>
                  <a:cubicBezTo>
                    <a:pt x="59728" y="0"/>
                    <a:pt x="76954" y="17208"/>
                    <a:pt x="76954" y="38435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1" name="Forma libre 540">
              <a:extLst>
                <a:ext uri="{FF2B5EF4-FFF2-40B4-BE49-F238E27FC236}">
                  <a16:creationId xmlns:a16="http://schemas.microsoft.com/office/drawing/2014/main" id="{B611E875-308C-BCBD-BB2D-41CD53F946DA}"/>
                </a:ext>
              </a:extLst>
            </p:cNvPr>
            <p:cNvSpPr/>
            <p:nvPr/>
          </p:nvSpPr>
          <p:spPr>
            <a:xfrm>
              <a:off x="4612607" y="6573990"/>
              <a:ext cx="39084" cy="53934"/>
            </a:xfrm>
            <a:custGeom>
              <a:avLst/>
              <a:gdLst>
                <a:gd name="connsiteX0" fmla="*/ 0 w 39084"/>
                <a:gd name="connsiteY0" fmla="*/ 2861 h 53934"/>
                <a:gd name="connsiteX1" fmla="*/ 28473 w 39084"/>
                <a:gd name="connsiteY1" fmla="*/ 5552 h 53934"/>
                <a:gd name="connsiteX2" fmla="*/ 33539 w 39084"/>
                <a:gd name="connsiteY2" fmla="*/ 43346 h 53934"/>
                <a:gd name="connsiteX3" fmla="*/ 11158 w 39084"/>
                <a:gd name="connsiteY3" fmla="*/ 53915 h 5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84" h="53934">
                  <a:moveTo>
                    <a:pt x="0" y="2861"/>
                  </a:moveTo>
                  <a:cubicBezTo>
                    <a:pt x="8914" y="-1623"/>
                    <a:pt x="20008" y="-918"/>
                    <a:pt x="28473" y="5552"/>
                  </a:cubicBezTo>
                  <a:cubicBezTo>
                    <a:pt x="40337" y="14584"/>
                    <a:pt x="42581" y="31559"/>
                    <a:pt x="33539" y="43346"/>
                  </a:cubicBezTo>
                  <a:cubicBezTo>
                    <a:pt x="28024" y="50584"/>
                    <a:pt x="19559" y="54236"/>
                    <a:pt x="11158" y="53915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2" name="Forma libre 541">
              <a:extLst>
                <a:ext uri="{FF2B5EF4-FFF2-40B4-BE49-F238E27FC236}">
                  <a16:creationId xmlns:a16="http://schemas.microsoft.com/office/drawing/2014/main" id="{4A07C520-2DE4-4C4D-FCBC-5C20F9CBCBFE}"/>
                </a:ext>
              </a:extLst>
            </p:cNvPr>
            <p:cNvSpPr/>
            <p:nvPr/>
          </p:nvSpPr>
          <p:spPr>
            <a:xfrm>
              <a:off x="4407459" y="6723352"/>
              <a:ext cx="53752" cy="43415"/>
            </a:xfrm>
            <a:custGeom>
              <a:avLst/>
              <a:gdLst>
                <a:gd name="connsiteX0" fmla="*/ 48161 w 53752"/>
                <a:gd name="connsiteY0" fmla="*/ 0 h 43415"/>
                <a:gd name="connsiteX1" fmla="*/ 50918 w 53752"/>
                <a:gd name="connsiteY1" fmla="*/ 28442 h 43415"/>
                <a:gd name="connsiteX2" fmla="*/ 14686 w 53752"/>
                <a:gd name="connsiteY2" fmla="*/ 40612 h 43415"/>
                <a:gd name="connsiteX3" fmla="*/ 0 w 53752"/>
                <a:gd name="connsiteY3" fmla="*/ 20691 h 4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752" h="43415">
                  <a:moveTo>
                    <a:pt x="48161" y="0"/>
                  </a:moveTo>
                  <a:cubicBezTo>
                    <a:pt x="54253" y="7943"/>
                    <a:pt x="55664" y="18897"/>
                    <a:pt x="50918" y="28442"/>
                  </a:cubicBezTo>
                  <a:cubicBezTo>
                    <a:pt x="44313" y="41765"/>
                    <a:pt x="28088" y="47210"/>
                    <a:pt x="14686" y="40612"/>
                  </a:cubicBezTo>
                  <a:cubicBezTo>
                    <a:pt x="6541" y="36577"/>
                    <a:pt x="1347" y="29018"/>
                    <a:pt x="0" y="20691"/>
                  </a:cubicBez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43" name="Gráfico 165">
            <a:extLst>
              <a:ext uri="{FF2B5EF4-FFF2-40B4-BE49-F238E27FC236}">
                <a16:creationId xmlns:a16="http://schemas.microsoft.com/office/drawing/2014/main" id="{29F4B6C6-1301-016D-21A7-C2FB77B488E4}"/>
              </a:ext>
            </a:extLst>
          </p:cNvPr>
          <p:cNvGrpSpPr/>
          <p:nvPr/>
        </p:nvGrpSpPr>
        <p:grpSpPr>
          <a:xfrm>
            <a:off x="10697936" y="9164058"/>
            <a:ext cx="1057006" cy="1144742"/>
            <a:chOff x="7359624" y="6429775"/>
            <a:chExt cx="551378" cy="597145"/>
          </a:xfrm>
          <a:noFill/>
        </p:grpSpPr>
        <p:sp>
          <p:nvSpPr>
            <p:cNvPr id="544" name="Forma libre 543">
              <a:extLst>
                <a:ext uri="{FF2B5EF4-FFF2-40B4-BE49-F238E27FC236}">
                  <a16:creationId xmlns:a16="http://schemas.microsoft.com/office/drawing/2014/main" id="{B747CAA1-E46A-3E97-DB22-F38C8C19611E}"/>
                </a:ext>
              </a:extLst>
            </p:cNvPr>
            <p:cNvSpPr/>
            <p:nvPr/>
          </p:nvSpPr>
          <p:spPr>
            <a:xfrm>
              <a:off x="7359624" y="6429775"/>
              <a:ext cx="319727" cy="298129"/>
            </a:xfrm>
            <a:custGeom>
              <a:avLst/>
              <a:gdLst>
                <a:gd name="connsiteX0" fmla="*/ 88434 w 319727"/>
                <a:gd name="connsiteY0" fmla="*/ 0 h 298129"/>
                <a:gd name="connsiteX1" fmla="*/ 230030 w 319727"/>
                <a:gd name="connsiteY1" fmla="*/ 80648 h 298129"/>
                <a:gd name="connsiteX2" fmla="*/ 263120 w 319727"/>
                <a:gd name="connsiteY2" fmla="*/ 82955 h 298129"/>
                <a:gd name="connsiteX3" fmla="*/ 299289 w 319727"/>
                <a:gd name="connsiteY3" fmla="*/ 84941 h 298129"/>
                <a:gd name="connsiteX4" fmla="*/ 318271 w 319727"/>
                <a:gd name="connsiteY4" fmla="*/ 109347 h 298129"/>
                <a:gd name="connsiteX5" fmla="*/ 314423 w 319727"/>
                <a:gd name="connsiteY5" fmla="*/ 140094 h 298129"/>
                <a:gd name="connsiteX6" fmla="*/ 236378 w 319727"/>
                <a:gd name="connsiteY6" fmla="*/ 276857 h 298129"/>
                <a:gd name="connsiteX7" fmla="*/ 182190 w 319727"/>
                <a:gd name="connsiteY7" fmla="*/ 293833 h 298129"/>
                <a:gd name="connsiteX8" fmla="*/ 160514 w 319727"/>
                <a:gd name="connsiteY8" fmla="*/ 263277 h 298129"/>
                <a:gd name="connsiteX9" fmla="*/ 142109 w 319727"/>
                <a:gd name="connsiteY9" fmla="*/ 235860 h 298129"/>
                <a:gd name="connsiteX10" fmla="*/ 0 w 319727"/>
                <a:gd name="connsiteY10" fmla="*/ 154891 h 29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727" h="298129">
                  <a:moveTo>
                    <a:pt x="88434" y="0"/>
                  </a:moveTo>
                  <a:lnTo>
                    <a:pt x="230030" y="80648"/>
                  </a:lnTo>
                  <a:cubicBezTo>
                    <a:pt x="240098" y="86414"/>
                    <a:pt x="252411" y="87631"/>
                    <a:pt x="263120" y="82955"/>
                  </a:cubicBezTo>
                  <a:cubicBezTo>
                    <a:pt x="274407" y="78086"/>
                    <a:pt x="287810" y="78342"/>
                    <a:pt x="299289" y="84941"/>
                  </a:cubicBezTo>
                  <a:cubicBezTo>
                    <a:pt x="308972" y="90449"/>
                    <a:pt x="315513" y="99418"/>
                    <a:pt x="318271" y="109347"/>
                  </a:cubicBezTo>
                  <a:cubicBezTo>
                    <a:pt x="321028" y="119340"/>
                    <a:pt x="319938" y="130357"/>
                    <a:pt x="314423" y="140094"/>
                  </a:cubicBezTo>
                  <a:lnTo>
                    <a:pt x="236378" y="276857"/>
                  </a:lnTo>
                  <a:cubicBezTo>
                    <a:pt x="225541" y="295818"/>
                    <a:pt x="201621" y="303761"/>
                    <a:pt x="182190" y="293833"/>
                  </a:cubicBezTo>
                  <a:cubicBezTo>
                    <a:pt x="169877" y="287491"/>
                    <a:pt x="162246" y="275897"/>
                    <a:pt x="160514" y="263277"/>
                  </a:cubicBezTo>
                  <a:cubicBezTo>
                    <a:pt x="158911" y="251811"/>
                    <a:pt x="152178" y="241625"/>
                    <a:pt x="142109" y="235860"/>
                  </a:cubicBezTo>
                  <a:lnTo>
                    <a:pt x="0" y="154891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5" name="Forma libre 544">
              <a:extLst>
                <a:ext uri="{FF2B5EF4-FFF2-40B4-BE49-F238E27FC236}">
                  <a16:creationId xmlns:a16="http://schemas.microsoft.com/office/drawing/2014/main" id="{0097D739-CE87-856B-A55A-24F1310F7DF4}"/>
                </a:ext>
              </a:extLst>
            </p:cNvPr>
            <p:cNvSpPr/>
            <p:nvPr/>
          </p:nvSpPr>
          <p:spPr>
            <a:xfrm>
              <a:off x="7528347" y="6543798"/>
              <a:ext cx="58036" cy="101723"/>
            </a:xfrm>
            <a:custGeom>
              <a:avLst/>
              <a:gdLst>
                <a:gd name="connsiteX0" fmla="*/ 58036 w 58036"/>
                <a:gd name="connsiteY0" fmla="*/ 0 h 101723"/>
                <a:gd name="connsiteX1" fmla="*/ 0 w 58036"/>
                <a:gd name="connsiteY1" fmla="*/ 101724 h 1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036" h="101723">
                  <a:moveTo>
                    <a:pt x="58036" y="0"/>
                  </a:moveTo>
                  <a:lnTo>
                    <a:pt x="0" y="101724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6" name="Forma libre 545">
              <a:extLst>
                <a:ext uri="{FF2B5EF4-FFF2-40B4-BE49-F238E27FC236}">
                  <a16:creationId xmlns:a16="http://schemas.microsoft.com/office/drawing/2014/main" id="{DEF63F02-91D0-A029-719F-F02DC56EF963}"/>
                </a:ext>
              </a:extLst>
            </p:cNvPr>
            <p:cNvSpPr/>
            <p:nvPr/>
          </p:nvSpPr>
          <p:spPr>
            <a:xfrm>
              <a:off x="7704124" y="6594660"/>
              <a:ext cx="206879" cy="432197"/>
            </a:xfrm>
            <a:custGeom>
              <a:avLst/>
              <a:gdLst>
                <a:gd name="connsiteX0" fmla="*/ 0 w 206879"/>
                <a:gd name="connsiteY0" fmla="*/ 0 h 432197"/>
                <a:gd name="connsiteX1" fmla="*/ 52200 w 206879"/>
                <a:gd name="connsiteY1" fmla="*/ 33054 h 432197"/>
                <a:gd name="connsiteX2" fmla="*/ 125243 w 206879"/>
                <a:gd name="connsiteY2" fmla="*/ 165653 h 432197"/>
                <a:gd name="connsiteX3" fmla="*/ 125243 w 206879"/>
                <a:gd name="connsiteY3" fmla="*/ 295754 h 432197"/>
                <a:gd name="connsiteX4" fmla="*/ 164169 w 206879"/>
                <a:gd name="connsiteY4" fmla="*/ 389535 h 432197"/>
                <a:gd name="connsiteX5" fmla="*/ 206879 w 206879"/>
                <a:gd name="connsiteY5" fmla="*/ 432197 h 4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79" h="432197">
                  <a:moveTo>
                    <a:pt x="0" y="0"/>
                  </a:moveTo>
                  <a:lnTo>
                    <a:pt x="52200" y="33054"/>
                  </a:lnTo>
                  <a:cubicBezTo>
                    <a:pt x="97668" y="61880"/>
                    <a:pt x="125243" y="111909"/>
                    <a:pt x="125243" y="165653"/>
                  </a:cubicBezTo>
                  <a:lnTo>
                    <a:pt x="125243" y="295754"/>
                  </a:lnTo>
                  <a:cubicBezTo>
                    <a:pt x="125243" y="330922"/>
                    <a:pt x="139223" y="364680"/>
                    <a:pt x="164169" y="389535"/>
                  </a:cubicBezTo>
                  <a:lnTo>
                    <a:pt x="206879" y="432197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47" name="Forma libre 546">
              <a:extLst>
                <a:ext uri="{FF2B5EF4-FFF2-40B4-BE49-F238E27FC236}">
                  <a16:creationId xmlns:a16="http://schemas.microsoft.com/office/drawing/2014/main" id="{B65894EE-C919-1F84-DA9D-B5C4305A0219}"/>
                </a:ext>
              </a:extLst>
            </p:cNvPr>
            <p:cNvSpPr/>
            <p:nvPr/>
          </p:nvSpPr>
          <p:spPr>
            <a:xfrm>
              <a:off x="7586383" y="6727900"/>
              <a:ext cx="74132" cy="299021"/>
            </a:xfrm>
            <a:custGeom>
              <a:avLst/>
              <a:gdLst>
                <a:gd name="connsiteX0" fmla="*/ 32770 w 74132"/>
                <a:gd name="connsiteY0" fmla="*/ 0 h 299021"/>
                <a:gd name="connsiteX1" fmla="*/ 35014 w 74132"/>
                <a:gd name="connsiteY1" fmla="*/ 3651 h 299021"/>
                <a:gd name="connsiteX2" fmla="*/ 74133 w 74132"/>
                <a:gd name="connsiteY2" fmla="*/ 142913 h 299021"/>
                <a:gd name="connsiteX3" fmla="*/ 74133 w 74132"/>
                <a:gd name="connsiteY3" fmla="*/ 142913 h 299021"/>
                <a:gd name="connsiteX4" fmla="*/ 0 w 74132"/>
                <a:gd name="connsiteY4" fmla="*/ 299021 h 299021"/>
                <a:gd name="connsiteX5" fmla="*/ 0 w 74132"/>
                <a:gd name="connsiteY5" fmla="*/ 299021 h 29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32" h="299021">
                  <a:moveTo>
                    <a:pt x="32770" y="0"/>
                  </a:moveTo>
                  <a:lnTo>
                    <a:pt x="35014" y="3651"/>
                  </a:lnTo>
                  <a:cubicBezTo>
                    <a:pt x="60602" y="45609"/>
                    <a:pt x="74133" y="93781"/>
                    <a:pt x="74133" y="142913"/>
                  </a:cubicBezTo>
                  <a:lnTo>
                    <a:pt x="74133" y="142913"/>
                  </a:lnTo>
                  <a:cubicBezTo>
                    <a:pt x="74133" y="203447"/>
                    <a:pt x="46878" y="260715"/>
                    <a:pt x="0" y="299021"/>
                  </a:cubicBezTo>
                  <a:lnTo>
                    <a:pt x="0" y="299021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48" name="Gráfico 165">
            <a:extLst>
              <a:ext uri="{FF2B5EF4-FFF2-40B4-BE49-F238E27FC236}">
                <a16:creationId xmlns:a16="http://schemas.microsoft.com/office/drawing/2014/main" id="{F2C0E5E1-B294-B067-997C-68FF6AA3B90B}"/>
              </a:ext>
            </a:extLst>
          </p:cNvPr>
          <p:cNvGrpSpPr/>
          <p:nvPr/>
        </p:nvGrpSpPr>
        <p:grpSpPr>
          <a:xfrm>
            <a:off x="3837997" y="3127736"/>
            <a:ext cx="1419669" cy="767943"/>
            <a:chOff x="4093292" y="3280980"/>
            <a:chExt cx="740558" cy="400591"/>
          </a:xfrm>
          <a:noFill/>
        </p:grpSpPr>
        <p:grpSp>
          <p:nvGrpSpPr>
            <p:cNvPr id="549" name="Gráfico 165">
              <a:extLst>
                <a:ext uri="{FF2B5EF4-FFF2-40B4-BE49-F238E27FC236}">
                  <a16:creationId xmlns:a16="http://schemas.microsoft.com/office/drawing/2014/main" id="{C430576F-5597-4578-EE7F-4C6A221EF973}"/>
                </a:ext>
              </a:extLst>
            </p:cNvPr>
            <p:cNvGrpSpPr/>
            <p:nvPr/>
          </p:nvGrpSpPr>
          <p:grpSpPr>
            <a:xfrm>
              <a:off x="4222156" y="3324154"/>
              <a:ext cx="499680" cy="337178"/>
              <a:chOff x="4222156" y="3324154"/>
              <a:chExt cx="499680" cy="337178"/>
            </a:xfrm>
            <a:noFill/>
          </p:grpSpPr>
          <p:sp>
            <p:nvSpPr>
              <p:cNvPr id="550" name="Forma libre 549">
                <a:extLst>
                  <a:ext uri="{FF2B5EF4-FFF2-40B4-BE49-F238E27FC236}">
                    <a16:creationId xmlns:a16="http://schemas.microsoft.com/office/drawing/2014/main" id="{873BAFF7-F541-57D0-0DCD-36B6E705F560}"/>
                  </a:ext>
                </a:extLst>
              </p:cNvPr>
              <p:cNvSpPr/>
              <p:nvPr/>
            </p:nvSpPr>
            <p:spPr>
              <a:xfrm rot="-3856200">
                <a:off x="4453818" y="3405895"/>
                <a:ext cx="68232" cy="68157"/>
              </a:xfrm>
              <a:custGeom>
                <a:avLst/>
                <a:gdLst>
                  <a:gd name="connsiteX0" fmla="*/ 68233 w 68232"/>
                  <a:gd name="connsiteY0" fmla="*/ 34079 h 68157"/>
                  <a:gd name="connsiteX1" fmla="*/ 34116 w 68232"/>
                  <a:gd name="connsiteY1" fmla="*/ 68157 h 68157"/>
                  <a:gd name="connsiteX2" fmla="*/ 0 w 68232"/>
                  <a:gd name="connsiteY2" fmla="*/ 34079 h 68157"/>
                  <a:gd name="connsiteX3" fmla="*/ 34116 w 68232"/>
                  <a:gd name="connsiteY3" fmla="*/ 0 h 68157"/>
                  <a:gd name="connsiteX4" fmla="*/ 68233 w 68232"/>
                  <a:gd name="connsiteY4" fmla="*/ 34079 h 6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32" h="68157">
                    <a:moveTo>
                      <a:pt x="68233" y="34079"/>
                    </a:moveTo>
                    <a:cubicBezTo>
                      <a:pt x="68233" y="52900"/>
                      <a:pt x="52958" y="68157"/>
                      <a:pt x="34116" y="68157"/>
                    </a:cubicBezTo>
                    <a:cubicBezTo>
                      <a:pt x="15274" y="68157"/>
                      <a:pt x="0" y="52900"/>
                      <a:pt x="0" y="34079"/>
                    </a:cubicBezTo>
                    <a:cubicBezTo>
                      <a:pt x="0" y="15258"/>
                      <a:pt x="15274" y="0"/>
                      <a:pt x="34116" y="0"/>
                    </a:cubicBezTo>
                    <a:cubicBezTo>
                      <a:pt x="52958" y="0"/>
                      <a:pt x="68233" y="15258"/>
                      <a:pt x="68233" y="3407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1" name="Forma libre 550">
                <a:extLst>
                  <a:ext uri="{FF2B5EF4-FFF2-40B4-BE49-F238E27FC236}">
                    <a16:creationId xmlns:a16="http://schemas.microsoft.com/office/drawing/2014/main" id="{F9038008-71A7-20A5-2D84-83C19B1F5996}"/>
                  </a:ext>
                </a:extLst>
              </p:cNvPr>
              <p:cNvSpPr/>
              <p:nvPr/>
            </p:nvSpPr>
            <p:spPr>
              <a:xfrm>
                <a:off x="4546747" y="3526681"/>
                <a:ext cx="37769" cy="47717"/>
              </a:xfrm>
              <a:custGeom>
                <a:avLst/>
                <a:gdLst>
                  <a:gd name="connsiteX0" fmla="*/ 16674 w 37769"/>
                  <a:gd name="connsiteY0" fmla="*/ 0 h 47717"/>
                  <a:gd name="connsiteX1" fmla="*/ 36425 w 37769"/>
                  <a:gd name="connsiteY1" fmla="*/ 15886 h 47717"/>
                  <a:gd name="connsiteX2" fmla="*/ 21740 w 37769"/>
                  <a:gd name="connsiteY2" fmla="*/ 46378 h 47717"/>
                  <a:gd name="connsiteX3" fmla="*/ 0 w 37769"/>
                  <a:gd name="connsiteY3" fmla="*/ 43303 h 47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769" h="47717">
                    <a:moveTo>
                      <a:pt x="16674" y="0"/>
                    </a:moveTo>
                    <a:cubicBezTo>
                      <a:pt x="25459" y="1025"/>
                      <a:pt x="33347" y="6918"/>
                      <a:pt x="36425" y="15886"/>
                    </a:cubicBezTo>
                    <a:cubicBezTo>
                      <a:pt x="40786" y="28378"/>
                      <a:pt x="34181" y="42022"/>
                      <a:pt x="21740" y="46378"/>
                    </a:cubicBezTo>
                    <a:cubicBezTo>
                      <a:pt x="14108" y="49004"/>
                      <a:pt x="6092" y="47659"/>
                      <a:pt x="0" y="43303"/>
                    </a:cubicBez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2" name="Forma libre 551">
                <a:extLst>
                  <a:ext uri="{FF2B5EF4-FFF2-40B4-BE49-F238E27FC236}">
                    <a16:creationId xmlns:a16="http://schemas.microsoft.com/office/drawing/2014/main" id="{1520B708-F244-CA0A-B991-90E0154CC96E}"/>
                  </a:ext>
                </a:extLst>
              </p:cNvPr>
              <p:cNvSpPr/>
              <p:nvPr/>
            </p:nvSpPr>
            <p:spPr>
              <a:xfrm>
                <a:off x="4425454" y="3324154"/>
                <a:ext cx="47900" cy="31556"/>
              </a:xfrm>
              <a:custGeom>
                <a:avLst/>
                <a:gdLst>
                  <a:gd name="connsiteX0" fmla="*/ 1243 w 47900"/>
                  <a:gd name="connsiteY0" fmla="*/ 31557 h 31556"/>
                  <a:gd name="connsiteX1" fmla="*/ 7143 w 47900"/>
                  <a:gd name="connsiteY1" fmla="*/ 6895 h 31556"/>
                  <a:gd name="connsiteX2" fmla="*/ 41003 w 47900"/>
                  <a:gd name="connsiteY2" fmla="*/ 7087 h 31556"/>
                  <a:gd name="connsiteX3" fmla="*/ 47544 w 47900"/>
                  <a:gd name="connsiteY3" fmla="*/ 28034 h 31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00" h="31556">
                    <a:moveTo>
                      <a:pt x="1243" y="31557"/>
                    </a:moveTo>
                    <a:cubicBezTo>
                      <a:pt x="-1579" y="23165"/>
                      <a:pt x="410" y="13557"/>
                      <a:pt x="7143" y="6895"/>
                    </a:cubicBezTo>
                    <a:cubicBezTo>
                      <a:pt x="16570" y="-2394"/>
                      <a:pt x="31704" y="-2266"/>
                      <a:pt x="41003" y="7087"/>
                    </a:cubicBezTo>
                    <a:cubicBezTo>
                      <a:pt x="46646" y="12788"/>
                      <a:pt x="48827" y="20667"/>
                      <a:pt x="47544" y="28034"/>
                    </a:cubicBez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3" name="Forma libre 552">
                <a:extLst>
                  <a:ext uri="{FF2B5EF4-FFF2-40B4-BE49-F238E27FC236}">
                    <a16:creationId xmlns:a16="http://schemas.microsoft.com/office/drawing/2014/main" id="{75BD0A08-9A58-333F-7F3F-FDFD93163B7F}"/>
                  </a:ext>
                </a:extLst>
              </p:cNvPr>
              <p:cNvSpPr/>
              <p:nvPr/>
            </p:nvSpPr>
            <p:spPr>
              <a:xfrm rot="-1611600">
                <a:off x="4402570" y="3572938"/>
                <a:ext cx="68232" cy="68157"/>
              </a:xfrm>
              <a:custGeom>
                <a:avLst/>
                <a:gdLst>
                  <a:gd name="connsiteX0" fmla="*/ 68233 w 68232"/>
                  <a:gd name="connsiteY0" fmla="*/ 34079 h 68157"/>
                  <a:gd name="connsiteX1" fmla="*/ 34116 w 68232"/>
                  <a:gd name="connsiteY1" fmla="*/ 68157 h 68157"/>
                  <a:gd name="connsiteX2" fmla="*/ 0 w 68232"/>
                  <a:gd name="connsiteY2" fmla="*/ 34079 h 68157"/>
                  <a:gd name="connsiteX3" fmla="*/ 34116 w 68232"/>
                  <a:gd name="connsiteY3" fmla="*/ 0 h 68157"/>
                  <a:gd name="connsiteX4" fmla="*/ 68233 w 68232"/>
                  <a:gd name="connsiteY4" fmla="*/ 34079 h 6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32" h="68157">
                    <a:moveTo>
                      <a:pt x="68233" y="34079"/>
                    </a:moveTo>
                    <a:cubicBezTo>
                      <a:pt x="68233" y="52900"/>
                      <a:pt x="52958" y="68157"/>
                      <a:pt x="34116" y="68157"/>
                    </a:cubicBezTo>
                    <a:cubicBezTo>
                      <a:pt x="15274" y="68157"/>
                      <a:pt x="0" y="52900"/>
                      <a:pt x="0" y="34079"/>
                    </a:cubicBezTo>
                    <a:cubicBezTo>
                      <a:pt x="0" y="15258"/>
                      <a:pt x="15274" y="0"/>
                      <a:pt x="34116" y="0"/>
                    </a:cubicBezTo>
                    <a:cubicBezTo>
                      <a:pt x="52958" y="0"/>
                      <a:pt x="68233" y="15258"/>
                      <a:pt x="68233" y="3407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4" name="Forma libre 553">
                <a:extLst>
                  <a:ext uri="{FF2B5EF4-FFF2-40B4-BE49-F238E27FC236}">
                    <a16:creationId xmlns:a16="http://schemas.microsoft.com/office/drawing/2014/main" id="{D7F525E1-D9F8-35DE-8181-7FBED07FCD7F}"/>
                  </a:ext>
                </a:extLst>
              </p:cNvPr>
              <p:cNvSpPr/>
              <p:nvPr/>
            </p:nvSpPr>
            <p:spPr>
              <a:xfrm rot="-1611600">
                <a:off x="4641871" y="3581454"/>
                <a:ext cx="68232" cy="68157"/>
              </a:xfrm>
              <a:custGeom>
                <a:avLst/>
                <a:gdLst>
                  <a:gd name="connsiteX0" fmla="*/ 68233 w 68232"/>
                  <a:gd name="connsiteY0" fmla="*/ 34079 h 68157"/>
                  <a:gd name="connsiteX1" fmla="*/ 34116 w 68232"/>
                  <a:gd name="connsiteY1" fmla="*/ 68157 h 68157"/>
                  <a:gd name="connsiteX2" fmla="*/ 0 w 68232"/>
                  <a:gd name="connsiteY2" fmla="*/ 34079 h 68157"/>
                  <a:gd name="connsiteX3" fmla="*/ 34116 w 68232"/>
                  <a:gd name="connsiteY3" fmla="*/ 0 h 68157"/>
                  <a:gd name="connsiteX4" fmla="*/ 68233 w 68232"/>
                  <a:gd name="connsiteY4" fmla="*/ 34079 h 6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32" h="68157">
                    <a:moveTo>
                      <a:pt x="68233" y="34079"/>
                    </a:moveTo>
                    <a:cubicBezTo>
                      <a:pt x="68233" y="52900"/>
                      <a:pt x="52958" y="68157"/>
                      <a:pt x="34116" y="68157"/>
                    </a:cubicBezTo>
                    <a:cubicBezTo>
                      <a:pt x="15274" y="68157"/>
                      <a:pt x="0" y="52900"/>
                      <a:pt x="0" y="34079"/>
                    </a:cubicBezTo>
                    <a:cubicBezTo>
                      <a:pt x="0" y="15258"/>
                      <a:pt x="15274" y="0"/>
                      <a:pt x="34116" y="0"/>
                    </a:cubicBezTo>
                    <a:cubicBezTo>
                      <a:pt x="52958" y="0"/>
                      <a:pt x="68233" y="15258"/>
                      <a:pt x="68233" y="34079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5" name="Forma libre 554">
                <a:extLst>
                  <a:ext uri="{FF2B5EF4-FFF2-40B4-BE49-F238E27FC236}">
                    <a16:creationId xmlns:a16="http://schemas.microsoft.com/office/drawing/2014/main" id="{444A7F63-E1E2-94C8-6C9A-FBC0954EB824}"/>
                  </a:ext>
                </a:extLst>
              </p:cNvPr>
              <p:cNvSpPr/>
              <p:nvPr/>
            </p:nvSpPr>
            <p:spPr>
              <a:xfrm>
                <a:off x="4290440" y="3506646"/>
                <a:ext cx="68330" cy="68254"/>
              </a:xfrm>
              <a:custGeom>
                <a:avLst/>
                <a:gdLst>
                  <a:gd name="connsiteX0" fmla="*/ 44810 w 68330"/>
                  <a:gd name="connsiteY0" fmla="*/ 1714 h 68254"/>
                  <a:gd name="connsiteX1" fmla="*/ 66614 w 68330"/>
                  <a:gd name="connsiteY1" fmla="*/ 44761 h 68254"/>
                  <a:gd name="connsiteX2" fmla="*/ 23520 w 68330"/>
                  <a:gd name="connsiteY2" fmla="*/ 66540 h 68254"/>
                  <a:gd name="connsiteX3" fmla="*/ 1716 w 68330"/>
                  <a:gd name="connsiteY3" fmla="*/ 23494 h 68254"/>
                  <a:gd name="connsiteX4" fmla="*/ 44810 w 68330"/>
                  <a:gd name="connsiteY4" fmla="*/ 1714 h 6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330" h="68254">
                    <a:moveTo>
                      <a:pt x="44810" y="1714"/>
                    </a:moveTo>
                    <a:cubicBezTo>
                      <a:pt x="62702" y="7607"/>
                      <a:pt x="72514" y="26825"/>
                      <a:pt x="66614" y="44761"/>
                    </a:cubicBezTo>
                    <a:cubicBezTo>
                      <a:pt x="60714" y="62633"/>
                      <a:pt x="41476" y="72434"/>
                      <a:pt x="23520" y="66540"/>
                    </a:cubicBezTo>
                    <a:cubicBezTo>
                      <a:pt x="5628" y="60647"/>
                      <a:pt x="-4184" y="41430"/>
                      <a:pt x="1716" y="23494"/>
                    </a:cubicBezTo>
                    <a:cubicBezTo>
                      <a:pt x="7616" y="5622"/>
                      <a:pt x="26854" y="-4179"/>
                      <a:pt x="44810" y="1714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6" name="Forma libre 555">
                <a:extLst>
                  <a:ext uri="{FF2B5EF4-FFF2-40B4-BE49-F238E27FC236}">
                    <a16:creationId xmlns:a16="http://schemas.microsoft.com/office/drawing/2014/main" id="{2E27FAB5-EA0C-2E5E-E387-C3CFE0B07EC8}"/>
                  </a:ext>
                </a:extLst>
              </p:cNvPr>
              <p:cNvSpPr/>
              <p:nvPr/>
            </p:nvSpPr>
            <p:spPr>
              <a:xfrm>
                <a:off x="4222156" y="3581514"/>
                <a:ext cx="41141" cy="46710"/>
              </a:xfrm>
              <a:custGeom>
                <a:avLst/>
                <a:gdLst>
                  <a:gd name="connsiteX0" fmla="*/ 41141 w 41141"/>
                  <a:gd name="connsiteY0" fmla="*/ 39460 h 46710"/>
                  <a:gd name="connsiteX1" fmla="*/ 16516 w 41141"/>
                  <a:gd name="connsiteY1" fmla="*/ 45545 h 46710"/>
                  <a:gd name="connsiteX2" fmla="*/ 1189 w 41141"/>
                  <a:gd name="connsiteY2" fmla="*/ 15374 h 46710"/>
                  <a:gd name="connsiteX3" fmla="*/ 16836 w 41141"/>
                  <a:gd name="connsiteY3" fmla="*/ 0 h 46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41" h="46710">
                    <a:moveTo>
                      <a:pt x="41141" y="39460"/>
                    </a:moveTo>
                    <a:cubicBezTo>
                      <a:pt x="34985" y="45801"/>
                      <a:pt x="25494" y="48428"/>
                      <a:pt x="16516" y="45545"/>
                    </a:cubicBezTo>
                    <a:cubicBezTo>
                      <a:pt x="3947" y="41445"/>
                      <a:pt x="-2915" y="27929"/>
                      <a:pt x="1189" y="15374"/>
                    </a:cubicBezTo>
                    <a:cubicBezTo>
                      <a:pt x="3690" y="7751"/>
                      <a:pt x="9718" y="2178"/>
                      <a:pt x="16836" y="0"/>
                    </a:cubicBez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7" name="Forma libre 556">
                <a:extLst>
                  <a:ext uri="{FF2B5EF4-FFF2-40B4-BE49-F238E27FC236}">
                    <a16:creationId xmlns:a16="http://schemas.microsoft.com/office/drawing/2014/main" id="{F540DC2F-DB46-D64E-7B7A-4ACCE197DDAA}"/>
                  </a:ext>
                </a:extLst>
              </p:cNvPr>
              <p:cNvSpPr/>
              <p:nvPr/>
            </p:nvSpPr>
            <p:spPr>
              <a:xfrm>
                <a:off x="4340885" y="3408557"/>
                <a:ext cx="45090" cy="43944"/>
              </a:xfrm>
              <a:custGeom>
                <a:avLst/>
                <a:gdLst>
                  <a:gd name="connsiteX0" fmla="*/ 10846 w 45090"/>
                  <a:gd name="connsiteY0" fmla="*/ 43945 h 43944"/>
                  <a:gd name="connsiteX1" fmla="*/ 201 w 45090"/>
                  <a:gd name="connsiteY1" fmla="*/ 20948 h 43944"/>
                  <a:gd name="connsiteX2" fmla="*/ 26942 w 45090"/>
                  <a:gd name="connsiteY2" fmla="*/ 193 h 43944"/>
                  <a:gd name="connsiteX3" fmla="*/ 45091 w 45090"/>
                  <a:gd name="connsiteY3" fmla="*/ 12620 h 4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90" h="43944">
                    <a:moveTo>
                      <a:pt x="10846" y="43945"/>
                    </a:moveTo>
                    <a:cubicBezTo>
                      <a:pt x="3407" y="39076"/>
                      <a:pt x="-1018" y="30300"/>
                      <a:pt x="201" y="20948"/>
                    </a:cubicBezTo>
                    <a:cubicBezTo>
                      <a:pt x="1868" y="7816"/>
                      <a:pt x="13796" y="-1472"/>
                      <a:pt x="26942" y="193"/>
                    </a:cubicBezTo>
                    <a:cubicBezTo>
                      <a:pt x="34959" y="1218"/>
                      <a:pt x="41500" y="6022"/>
                      <a:pt x="45091" y="12620"/>
                    </a:cubicBezTo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58" name="Forma libre 557">
              <a:extLst>
                <a:ext uri="{FF2B5EF4-FFF2-40B4-BE49-F238E27FC236}">
                  <a16:creationId xmlns:a16="http://schemas.microsoft.com/office/drawing/2014/main" id="{CD8444E7-DB03-F9D9-5D47-B307D3A5A88D}"/>
                </a:ext>
              </a:extLst>
            </p:cNvPr>
            <p:cNvSpPr/>
            <p:nvPr/>
          </p:nvSpPr>
          <p:spPr>
            <a:xfrm>
              <a:off x="4093292" y="3280980"/>
              <a:ext cx="740558" cy="400591"/>
            </a:xfrm>
            <a:custGeom>
              <a:avLst/>
              <a:gdLst>
                <a:gd name="connsiteX0" fmla="*/ 740430 w 740558"/>
                <a:gd name="connsiteY0" fmla="*/ 400592 h 400591"/>
                <a:gd name="connsiteX1" fmla="*/ 0 w 740558"/>
                <a:gd name="connsiteY1" fmla="*/ 400592 h 400591"/>
                <a:gd name="connsiteX2" fmla="*/ 33860 w 740558"/>
                <a:gd name="connsiteY2" fmla="*/ 287082 h 400591"/>
                <a:gd name="connsiteX3" fmla="*/ 92089 w 740558"/>
                <a:gd name="connsiteY3" fmla="*/ 208739 h 400591"/>
                <a:gd name="connsiteX4" fmla="*/ 157308 w 740558"/>
                <a:gd name="connsiteY4" fmla="*/ 165756 h 400591"/>
                <a:gd name="connsiteX5" fmla="*/ 204571 w 740558"/>
                <a:gd name="connsiteY5" fmla="*/ 113998 h 400591"/>
                <a:gd name="connsiteX6" fmla="*/ 224899 w 740558"/>
                <a:gd name="connsiteY6" fmla="*/ 76076 h 400591"/>
                <a:gd name="connsiteX7" fmla="*/ 396636 w 740558"/>
                <a:gd name="connsiteY7" fmla="*/ 7085 h 400591"/>
                <a:gd name="connsiteX8" fmla="*/ 396636 w 740558"/>
                <a:gd name="connsiteY8" fmla="*/ 7085 h 400591"/>
                <a:gd name="connsiteX9" fmla="*/ 483017 w 740558"/>
                <a:gd name="connsiteY9" fmla="*/ 83891 h 400591"/>
                <a:gd name="connsiteX10" fmla="*/ 495330 w 740558"/>
                <a:gd name="connsiteY10" fmla="*/ 110603 h 400591"/>
                <a:gd name="connsiteX11" fmla="*/ 597231 w 740558"/>
                <a:gd name="connsiteY11" fmla="*/ 212775 h 400591"/>
                <a:gd name="connsiteX12" fmla="*/ 597231 w 740558"/>
                <a:gd name="connsiteY12" fmla="*/ 212775 h 400591"/>
                <a:gd name="connsiteX13" fmla="*/ 697272 w 740558"/>
                <a:gd name="connsiteY13" fmla="*/ 311167 h 400591"/>
                <a:gd name="connsiteX14" fmla="*/ 740558 w 740558"/>
                <a:gd name="connsiteY14" fmla="*/ 400464 h 40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0558" h="400591">
                  <a:moveTo>
                    <a:pt x="740430" y="400592"/>
                  </a:moveTo>
                  <a:lnTo>
                    <a:pt x="0" y="400592"/>
                  </a:lnTo>
                  <a:lnTo>
                    <a:pt x="33860" y="287082"/>
                  </a:lnTo>
                  <a:cubicBezTo>
                    <a:pt x="43415" y="254925"/>
                    <a:pt x="64065" y="227188"/>
                    <a:pt x="92089" y="208739"/>
                  </a:cubicBezTo>
                  <a:lnTo>
                    <a:pt x="157308" y="165756"/>
                  </a:lnTo>
                  <a:cubicBezTo>
                    <a:pt x="177124" y="152689"/>
                    <a:pt x="193348" y="134945"/>
                    <a:pt x="204571" y="113998"/>
                  </a:cubicBezTo>
                  <a:lnTo>
                    <a:pt x="224899" y="76076"/>
                  </a:lnTo>
                  <a:cubicBezTo>
                    <a:pt x="257862" y="14580"/>
                    <a:pt x="330199" y="-14502"/>
                    <a:pt x="396636" y="7085"/>
                  </a:cubicBezTo>
                  <a:lnTo>
                    <a:pt x="396636" y="7085"/>
                  </a:lnTo>
                  <a:cubicBezTo>
                    <a:pt x="434921" y="19513"/>
                    <a:pt x="466216" y="47378"/>
                    <a:pt x="483017" y="83891"/>
                  </a:cubicBezTo>
                  <a:lnTo>
                    <a:pt x="495330" y="110603"/>
                  </a:lnTo>
                  <a:cubicBezTo>
                    <a:pt x="516044" y="155699"/>
                    <a:pt x="552148" y="191892"/>
                    <a:pt x="597231" y="212775"/>
                  </a:cubicBezTo>
                  <a:lnTo>
                    <a:pt x="597231" y="212775"/>
                  </a:lnTo>
                  <a:cubicBezTo>
                    <a:pt x="640967" y="233081"/>
                    <a:pt x="676301" y="267800"/>
                    <a:pt x="697272" y="311167"/>
                  </a:cubicBezTo>
                  <a:lnTo>
                    <a:pt x="740558" y="4004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59" name="Gráfico 165">
            <a:extLst>
              <a:ext uri="{FF2B5EF4-FFF2-40B4-BE49-F238E27FC236}">
                <a16:creationId xmlns:a16="http://schemas.microsoft.com/office/drawing/2014/main" id="{20E2D709-4DB2-8762-9E53-A0F16B302D51}"/>
              </a:ext>
            </a:extLst>
          </p:cNvPr>
          <p:cNvGrpSpPr/>
          <p:nvPr/>
        </p:nvGrpSpPr>
        <p:grpSpPr>
          <a:xfrm>
            <a:off x="2313106" y="4574767"/>
            <a:ext cx="1029345" cy="1013162"/>
            <a:chOff x="3380245" y="4035811"/>
            <a:chExt cx="536949" cy="528507"/>
          </a:xfrm>
          <a:noFill/>
        </p:grpSpPr>
        <p:sp>
          <p:nvSpPr>
            <p:cNvPr id="560" name="Forma libre 559">
              <a:extLst>
                <a:ext uri="{FF2B5EF4-FFF2-40B4-BE49-F238E27FC236}">
                  <a16:creationId xmlns:a16="http://schemas.microsoft.com/office/drawing/2014/main" id="{86779C3F-375A-7279-76B9-25BEA24E0EF8}"/>
                </a:ext>
              </a:extLst>
            </p:cNvPr>
            <p:cNvSpPr/>
            <p:nvPr/>
          </p:nvSpPr>
          <p:spPr>
            <a:xfrm>
              <a:off x="3565577" y="4035811"/>
              <a:ext cx="166478" cy="78086"/>
            </a:xfrm>
            <a:custGeom>
              <a:avLst/>
              <a:gdLst>
                <a:gd name="connsiteX0" fmla="*/ 166414 w 166478"/>
                <a:gd name="connsiteY0" fmla="*/ 40100 h 78086"/>
                <a:gd name="connsiteX1" fmla="*/ 162759 w 166478"/>
                <a:gd name="connsiteY1" fmla="*/ 45673 h 78086"/>
                <a:gd name="connsiteX2" fmla="*/ 92474 w 166478"/>
                <a:gd name="connsiteY2" fmla="*/ 76165 h 78086"/>
                <a:gd name="connsiteX3" fmla="*/ 73940 w 166478"/>
                <a:gd name="connsiteY3" fmla="*/ 76165 h 78086"/>
                <a:gd name="connsiteX4" fmla="*/ 3655 w 166478"/>
                <a:gd name="connsiteY4" fmla="*/ 45673 h 78086"/>
                <a:gd name="connsiteX5" fmla="*/ 0 w 166478"/>
                <a:gd name="connsiteY5" fmla="*/ 40100 h 78086"/>
                <a:gd name="connsiteX6" fmla="*/ 3655 w 166478"/>
                <a:gd name="connsiteY6" fmla="*/ 34527 h 78086"/>
                <a:gd name="connsiteX7" fmla="*/ 83239 w 166478"/>
                <a:gd name="connsiteY7" fmla="*/ 0 h 78086"/>
                <a:gd name="connsiteX8" fmla="*/ 162823 w 166478"/>
                <a:gd name="connsiteY8" fmla="*/ 34527 h 78086"/>
                <a:gd name="connsiteX9" fmla="*/ 166478 w 166478"/>
                <a:gd name="connsiteY9" fmla="*/ 40100 h 7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478" h="78086">
                  <a:moveTo>
                    <a:pt x="166414" y="40100"/>
                  </a:moveTo>
                  <a:cubicBezTo>
                    <a:pt x="166414" y="42342"/>
                    <a:pt x="165196" y="44648"/>
                    <a:pt x="162759" y="45673"/>
                  </a:cubicBezTo>
                  <a:lnTo>
                    <a:pt x="92474" y="76165"/>
                  </a:lnTo>
                  <a:cubicBezTo>
                    <a:pt x="86574" y="78727"/>
                    <a:pt x="79840" y="78727"/>
                    <a:pt x="73940" y="76165"/>
                  </a:cubicBezTo>
                  <a:lnTo>
                    <a:pt x="3655" y="45673"/>
                  </a:lnTo>
                  <a:cubicBezTo>
                    <a:pt x="1218" y="44648"/>
                    <a:pt x="0" y="42342"/>
                    <a:pt x="0" y="40100"/>
                  </a:cubicBezTo>
                  <a:cubicBezTo>
                    <a:pt x="0" y="37858"/>
                    <a:pt x="1218" y="35552"/>
                    <a:pt x="3655" y="34527"/>
                  </a:cubicBezTo>
                  <a:lnTo>
                    <a:pt x="83239" y="0"/>
                  </a:lnTo>
                  <a:lnTo>
                    <a:pt x="162823" y="34527"/>
                  </a:lnTo>
                  <a:cubicBezTo>
                    <a:pt x="165260" y="35552"/>
                    <a:pt x="166478" y="37858"/>
                    <a:pt x="166478" y="4010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1" name="Forma libre 560">
              <a:extLst>
                <a:ext uri="{FF2B5EF4-FFF2-40B4-BE49-F238E27FC236}">
                  <a16:creationId xmlns:a16="http://schemas.microsoft.com/office/drawing/2014/main" id="{9D94C496-EBCC-C17C-8FCE-E38EEF511446}"/>
                </a:ext>
              </a:extLst>
            </p:cNvPr>
            <p:cNvSpPr/>
            <p:nvPr/>
          </p:nvSpPr>
          <p:spPr>
            <a:xfrm>
              <a:off x="3380245" y="4282754"/>
              <a:ext cx="536949" cy="209068"/>
            </a:xfrm>
            <a:custGeom>
              <a:avLst/>
              <a:gdLst>
                <a:gd name="connsiteX0" fmla="*/ 536950 w 536949"/>
                <a:gd name="connsiteY0" fmla="*/ 89040 h 209068"/>
                <a:gd name="connsiteX1" fmla="*/ 528998 w 536949"/>
                <a:gd name="connsiteY1" fmla="*/ 101147 h 209068"/>
                <a:gd name="connsiteX2" fmla="*/ 473398 w 536949"/>
                <a:gd name="connsiteY2" fmla="*/ 125297 h 209068"/>
                <a:gd name="connsiteX3" fmla="*/ 291016 w 536949"/>
                <a:gd name="connsiteY3" fmla="*/ 204408 h 209068"/>
                <a:gd name="connsiteX4" fmla="*/ 245934 w 536949"/>
                <a:gd name="connsiteY4" fmla="*/ 204408 h 209068"/>
                <a:gd name="connsiteX5" fmla="*/ 63552 w 536949"/>
                <a:gd name="connsiteY5" fmla="*/ 125297 h 209068"/>
                <a:gd name="connsiteX6" fmla="*/ 7952 w 536949"/>
                <a:gd name="connsiteY6" fmla="*/ 101147 h 209068"/>
                <a:gd name="connsiteX7" fmla="*/ 0 w 536949"/>
                <a:gd name="connsiteY7" fmla="*/ 89040 h 209068"/>
                <a:gd name="connsiteX8" fmla="*/ 7952 w 536949"/>
                <a:gd name="connsiteY8" fmla="*/ 76933 h 209068"/>
                <a:gd name="connsiteX9" fmla="*/ 185204 w 536949"/>
                <a:gd name="connsiteY9" fmla="*/ 0 h 209068"/>
                <a:gd name="connsiteX10" fmla="*/ 185204 w 536949"/>
                <a:gd name="connsiteY10" fmla="*/ 108770 h 209068"/>
                <a:gd name="connsiteX11" fmla="*/ 188859 w 536949"/>
                <a:gd name="connsiteY11" fmla="*/ 114343 h 209068"/>
                <a:gd name="connsiteX12" fmla="*/ 259144 w 536949"/>
                <a:gd name="connsiteY12" fmla="*/ 144834 h 209068"/>
                <a:gd name="connsiteX13" fmla="*/ 277677 w 536949"/>
                <a:gd name="connsiteY13" fmla="*/ 144834 h 209068"/>
                <a:gd name="connsiteX14" fmla="*/ 347962 w 536949"/>
                <a:gd name="connsiteY14" fmla="*/ 114343 h 209068"/>
                <a:gd name="connsiteX15" fmla="*/ 351618 w 536949"/>
                <a:gd name="connsiteY15" fmla="*/ 108770 h 209068"/>
                <a:gd name="connsiteX16" fmla="*/ 351618 w 536949"/>
                <a:gd name="connsiteY16" fmla="*/ 0 h 209068"/>
                <a:gd name="connsiteX17" fmla="*/ 528870 w 536949"/>
                <a:gd name="connsiteY17" fmla="*/ 76933 h 209068"/>
                <a:gd name="connsiteX18" fmla="*/ 536822 w 536949"/>
                <a:gd name="connsiteY18" fmla="*/ 89040 h 20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6949" h="209068">
                  <a:moveTo>
                    <a:pt x="536950" y="89040"/>
                  </a:moveTo>
                  <a:cubicBezTo>
                    <a:pt x="536950" y="93973"/>
                    <a:pt x="534320" y="98841"/>
                    <a:pt x="528998" y="101147"/>
                  </a:cubicBezTo>
                  <a:lnTo>
                    <a:pt x="473398" y="125297"/>
                  </a:lnTo>
                  <a:lnTo>
                    <a:pt x="291016" y="204408"/>
                  </a:lnTo>
                  <a:cubicBezTo>
                    <a:pt x="276651" y="210622"/>
                    <a:pt x="260298" y="210622"/>
                    <a:pt x="245934" y="204408"/>
                  </a:cubicBezTo>
                  <a:lnTo>
                    <a:pt x="63552" y="125297"/>
                  </a:lnTo>
                  <a:lnTo>
                    <a:pt x="7952" y="101147"/>
                  </a:lnTo>
                  <a:cubicBezTo>
                    <a:pt x="2629" y="98841"/>
                    <a:pt x="0" y="93973"/>
                    <a:pt x="0" y="89040"/>
                  </a:cubicBezTo>
                  <a:cubicBezTo>
                    <a:pt x="0" y="84108"/>
                    <a:pt x="2629" y="79239"/>
                    <a:pt x="7952" y="76933"/>
                  </a:cubicBezTo>
                  <a:lnTo>
                    <a:pt x="185204" y="0"/>
                  </a:lnTo>
                  <a:lnTo>
                    <a:pt x="185204" y="108770"/>
                  </a:lnTo>
                  <a:cubicBezTo>
                    <a:pt x="185204" y="111012"/>
                    <a:pt x="186422" y="113318"/>
                    <a:pt x="188859" y="114343"/>
                  </a:cubicBezTo>
                  <a:lnTo>
                    <a:pt x="259144" y="144834"/>
                  </a:lnTo>
                  <a:cubicBezTo>
                    <a:pt x="265044" y="147397"/>
                    <a:pt x="271778" y="147397"/>
                    <a:pt x="277677" y="144834"/>
                  </a:cubicBezTo>
                  <a:lnTo>
                    <a:pt x="347962" y="114343"/>
                  </a:lnTo>
                  <a:cubicBezTo>
                    <a:pt x="350399" y="113318"/>
                    <a:pt x="351618" y="111012"/>
                    <a:pt x="351618" y="108770"/>
                  </a:cubicBezTo>
                  <a:lnTo>
                    <a:pt x="351618" y="0"/>
                  </a:lnTo>
                  <a:lnTo>
                    <a:pt x="528870" y="76933"/>
                  </a:lnTo>
                  <a:cubicBezTo>
                    <a:pt x="534192" y="79239"/>
                    <a:pt x="536822" y="84108"/>
                    <a:pt x="536822" y="8904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2" name="Forma libre 561">
              <a:extLst>
                <a:ext uri="{FF2B5EF4-FFF2-40B4-BE49-F238E27FC236}">
                  <a16:creationId xmlns:a16="http://schemas.microsoft.com/office/drawing/2014/main" id="{F85F0DE6-0CFE-E43E-959E-387608C78A9C}"/>
                </a:ext>
              </a:extLst>
            </p:cNvPr>
            <p:cNvSpPr/>
            <p:nvPr/>
          </p:nvSpPr>
          <p:spPr>
            <a:xfrm>
              <a:off x="3380245" y="4371794"/>
              <a:ext cx="536949" cy="192525"/>
            </a:xfrm>
            <a:custGeom>
              <a:avLst/>
              <a:gdLst>
                <a:gd name="connsiteX0" fmla="*/ 536950 w 536949"/>
                <a:gd name="connsiteY0" fmla="*/ 0 h 192525"/>
                <a:gd name="connsiteX1" fmla="*/ 536950 w 536949"/>
                <a:gd name="connsiteY1" fmla="*/ 72449 h 192525"/>
                <a:gd name="connsiteX2" fmla="*/ 528998 w 536949"/>
                <a:gd name="connsiteY2" fmla="*/ 84556 h 192525"/>
                <a:gd name="connsiteX3" fmla="*/ 291016 w 536949"/>
                <a:gd name="connsiteY3" fmla="*/ 187817 h 192525"/>
                <a:gd name="connsiteX4" fmla="*/ 245934 w 536949"/>
                <a:gd name="connsiteY4" fmla="*/ 187817 h 192525"/>
                <a:gd name="connsiteX5" fmla="*/ 7952 w 536949"/>
                <a:gd name="connsiteY5" fmla="*/ 84556 h 192525"/>
                <a:gd name="connsiteX6" fmla="*/ 0 w 536949"/>
                <a:gd name="connsiteY6" fmla="*/ 72449 h 192525"/>
                <a:gd name="connsiteX7" fmla="*/ 0 w 536949"/>
                <a:gd name="connsiteY7" fmla="*/ 0 h 192525"/>
                <a:gd name="connsiteX8" fmla="*/ 7952 w 536949"/>
                <a:gd name="connsiteY8" fmla="*/ 12107 h 192525"/>
                <a:gd name="connsiteX9" fmla="*/ 63552 w 536949"/>
                <a:gd name="connsiteY9" fmla="*/ 36257 h 192525"/>
                <a:gd name="connsiteX10" fmla="*/ 245934 w 536949"/>
                <a:gd name="connsiteY10" fmla="*/ 115368 h 192525"/>
                <a:gd name="connsiteX11" fmla="*/ 291016 w 536949"/>
                <a:gd name="connsiteY11" fmla="*/ 115368 h 192525"/>
                <a:gd name="connsiteX12" fmla="*/ 473398 w 536949"/>
                <a:gd name="connsiteY12" fmla="*/ 36257 h 192525"/>
                <a:gd name="connsiteX13" fmla="*/ 528998 w 536949"/>
                <a:gd name="connsiteY13" fmla="*/ 12107 h 192525"/>
                <a:gd name="connsiteX14" fmla="*/ 536950 w 536949"/>
                <a:gd name="connsiteY14" fmla="*/ 0 h 19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6949" h="192525">
                  <a:moveTo>
                    <a:pt x="536950" y="0"/>
                  </a:moveTo>
                  <a:lnTo>
                    <a:pt x="536950" y="72449"/>
                  </a:lnTo>
                  <a:cubicBezTo>
                    <a:pt x="536950" y="77382"/>
                    <a:pt x="534320" y="82250"/>
                    <a:pt x="528998" y="84556"/>
                  </a:cubicBezTo>
                  <a:lnTo>
                    <a:pt x="291016" y="187817"/>
                  </a:lnTo>
                  <a:cubicBezTo>
                    <a:pt x="276651" y="194095"/>
                    <a:pt x="260298" y="194095"/>
                    <a:pt x="245934" y="187817"/>
                  </a:cubicBezTo>
                  <a:lnTo>
                    <a:pt x="7952" y="84556"/>
                  </a:lnTo>
                  <a:cubicBezTo>
                    <a:pt x="2629" y="82250"/>
                    <a:pt x="0" y="77382"/>
                    <a:pt x="0" y="72449"/>
                  </a:cubicBezTo>
                  <a:lnTo>
                    <a:pt x="0" y="0"/>
                  </a:lnTo>
                  <a:cubicBezTo>
                    <a:pt x="0" y="4932"/>
                    <a:pt x="2629" y="9801"/>
                    <a:pt x="7952" y="12107"/>
                  </a:cubicBezTo>
                  <a:lnTo>
                    <a:pt x="63552" y="36257"/>
                  </a:lnTo>
                  <a:lnTo>
                    <a:pt x="245934" y="115368"/>
                  </a:lnTo>
                  <a:cubicBezTo>
                    <a:pt x="260298" y="121581"/>
                    <a:pt x="276651" y="121581"/>
                    <a:pt x="291016" y="115368"/>
                  </a:cubicBezTo>
                  <a:lnTo>
                    <a:pt x="473398" y="36257"/>
                  </a:lnTo>
                  <a:lnTo>
                    <a:pt x="528998" y="12107"/>
                  </a:lnTo>
                  <a:cubicBezTo>
                    <a:pt x="534320" y="9801"/>
                    <a:pt x="536950" y="4932"/>
                    <a:pt x="536950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3" name="Forma libre 562">
              <a:extLst>
                <a:ext uri="{FF2B5EF4-FFF2-40B4-BE49-F238E27FC236}">
                  <a16:creationId xmlns:a16="http://schemas.microsoft.com/office/drawing/2014/main" id="{187683D2-5289-A362-4259-B667C0141377}"/>
                </a:ext>
              </a:extLst>
            </p:cNvPr>
            <p:cNvSpPr/>
            <p:nvPr/>
          </p:nvSpPr>
          <p:spPr>
            <a:xfrm>
              <a:off x="3565577" y="4075911"/>
              <a:ext cx="166414" cy="353662"/>
            </a:xfrm>
            <a:custGeom>
              <a:avLst/>
              <a:gdLst>
                <a:gd name="connsiteX0" fmla="*/ 166414 w 166414"/>
                <a:gd name="connsiteY0" fmla="*/ 0 h 353662"/>
                <a:gd name="connsiteX1" fmla="*/ 166414 w 166414"/>
                <a:gd name="connsiteY1" fmla="*/ 315676 h 353662"/>
                <a:gd name="connsiteX2" fmla="*/ 162759 w 166414"/>
                <a:gd name="connsiteY2" fmla="*/ 321249 h 353662"/>
                <a:gd name="connsiteX3" fmla="*/ 92474 w 166414"/>
                <a:gd name="connsiteY3" fmla="*/ 351741 h 353662"/>
                <a:gd name="connsiteX4" fmla="*/ 73940 w 166414"/>
                <a:gd name="connsiteY4" fmla="*/ 351741 h 353662"/>
                <a:gd name="connsiteX5" fmla="*/ 3655 w 166414"/>
                <a:gd name="connsiteY5" fmla="*/ 321249 h 353662"/>
                <a:gd name="connsiteX6" fmla="*/ 0 w 166414"/>
                <a:gd name="connsiteY6" fmla="*/ 315676 h 353662"/>
                <a:gd name="connsiteX7" fmla="*/ 0 w 166414"/>
                <a:gd name="connsiteY7" fmla="*/ 0 h 353662"/>
                <a:gd name="connsiteX8" fmla="*/ 3655 w 166414"/>
                <a:gd name="connsiteY8" fmla="*/ 5573 h 353662"/>
                <a:gd name="connsiteX9" fmla="*/ 73940 w 166414"/>
                <a:gd name="connsiteY9" fmla="*/ 36064 h 353662"/>
                <a:gd name="connsiteX10" fmla="*/ 92474 w 166414"/>
                <a:gd name="connsiteY10" fmla="*/ 36064 h 353662"/>
                <a:gd name="connsiteX11" fmla="*/ 162759 w 166414"/>
                <a:gd name="connsiteY11" fmla="*/ 5573 h 353662"/>
                <a:gd name="connsiteX12" fmla="*/ 166414 w 166414"/>
                <a:gd name="connsiteY12" fmla="*/ 0 h 35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414" h="353662">
                  <a:moveTo>
                    <a:pt x="166414" y="0"/>
                  </a:moveTo>
                  <a:lnTo>
                    <a:pt x="166414" y="315676"/>
                  </a:lnTo>
                  <a:cubicBezTo>
                    <a:pt x="166414" y="317918"/>
                    <a:pt x="165196" y="320224"/>
                    <a:pt x="162759" y="321249"/>
                  </a:cubicBezTo>
                  <a:lnTo>
                    <a:pt x="92474" y="351741"/>
                  </a:lnTo>
                  <a:cubicBezTo>
                    <a:pt x="86574" y="354303"/>
                    <a:pt x="79840" y="354303"/>
                    <a:pt x="73940" y="351741"/>
                  </a:cubicBezTo>
                  <a:lnTo>
                    <a:pt x="3655" y="321249"/>
                  </a:lnTo>
                  <a:cubicBezTo>
                    <a:pt x="1218" y="320224"/>
                    <a:pt x="0" y="317918"/>
                    <a:pt x="0" y="315676"/>
                  </a:cubicBezTo>
                  <a:lnTo>
                    <a:pt x="0" y="0"/>
                  </a:lnTo>
                  <a:cubicBezTo>
                    <a:pt x="0" y="2242"/>
                    <a:pt x="1218" y="4548"/>
                    <a:pt x="3655" y="5573"/>
                  </a:cubicBezTo>
                  <a:lnTo>
                    <a:pt x="73940" y="36064"/>
                  </a:lnTo>
                  <a:cubicBezTo>
                    <a:pt x="79840" y="38627"/>
                    <a:pt x="86574" y="38627"/>
                    <a:pt x="92474" y="36064"/>
                  </a:cubicBezTo>
                  <a:lnTo>
                    <a:pt x="162759" y="5573"/>
                  </a:lnTo>
                  <a:cubicBezTo>
                    <a:pt x="165196" y="4484"/>
                    <a:pt x="166414" y="2242"/>
                    <a:pt x="166414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4" name="Forma libre 563">
              <a:extLst>
                <a:ext uri="{FF2B5EF4-FFF2-40B4-BE49-F238E27FC236}">
                  <a16:creationId xmlns:a16="http://schemas.microsoft.com/office/drawing/2014/main" id="{D2E6E1A3-49FB-3B5A-F948-107590E07736}"/>
                </a:ext>
              </a:extLst>
            </p:cNvPr>
            <p:cNvSpPr/>
            <p:nvPr/>
          </p:nvSpPr>
          <p:spPr>
            <a:xfrm>
              <a:off x="3648752" y="4132859"/>
              <a:ext cx="6412" cy="273462"/>
            </a:xfrm>
            <a:custGeom>
              <a:avLst/>
              <a:gdLst>
                <a:gd name="connsiteX0" fmla="*/ 0 w 6412"/>
                <a:gd name="connsiteY0" fmla="*/ 0 h 273462"/>
                <a:gd name="connsiteX1" fmla="*/ 0 w 6412"/>
                <a:gd name="connsiteY1" fmla="*/ 273462 h 27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273462">
                  <a:moveTo>
                    <a:pt x="0" y="0"/>
                  </a:moveTo>
                  <a:lnTo>
                    <a:pt x="0" y="273462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5" name="Forma libre 564">
              <a:extLst>
                <a:ext uri="{FF2B5EF4-FFF2-40B4-BE49-F238E27FC236}">
                  <a16:creationId xmlns:a16="http://schemas.microsoft.com/office/drawing/2014/main" id="{6A0B7FF6-D66F-18C2-3729-C2D158A6DCB4}"/>
                </a:ext>
              </a:extLst>
            </p:cNvPr>
            <p:cNvSpPr/>
            <p:nvPr/>
          </p:nvSpPr>
          <p:spPr>
            <a:xfrm>
              <a:off x="3648752" y="4505226"/>
              <a:ext cx="6412" cy="44776"/>
            </a:xfrm>
            <a:custGeom>
              <a:avLst/>
              <a:gdLst>
                <a:gd name="connsiteX0" fmla="*/ 0 w 6412"/>
                <a:gd name="connsiteY0" fmla="*/ 0 h 44776"/>
                <a:gd name="connsiteX1" fmla="*/ 0 w 6412"/>
                <a:gd name="connsiteY1" fmla="*/ 44776 h 4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44776">
                  <a:moveTo>
                    <a:pt x="0" y="0"/>
                  </a:moveTo>
                  <a:lnTo>
                    <a:pt x="0" y="44776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66" name="Gráfico 165">
            <a:extLst>
              <a:ext uri="{FF2B5EF4-FFF2-40B4-BE49-F238E27FC236}">
                <a16:creationId xmlns:a16="http://schemas.microsoft.com/office/drawing/2014/main" id="{073F107D-1B73-3611-4A0A-5E15DE347213}"/>
              </a:ext>
            </a:extLst>
          </p:cNvPr>
          <p:cNvGrpSpPr/>
          <p:nvPr/>
        </p:nvGrpSpPr>
        <p:grpSpPr>
          <a:xfrm>
            <a:off x="2257539" y="9407326"/>
            <a:ext cx="1199244" cy="692715"/>
            <a:chOff x="3351259" y="6556674"/>
            <a:chExt cx="625575" cy="361349"/>
          </a:xfrm>
          <a:noFill/>
        </p:grpSpPr>
        <p:sp>
          <p:nvSpPr>
            <p:cNvPr id="567" name="Forma libre 566">
              <a:extLst>
                <a:ext uri="{FF2B5EF4-FFF2-40B4-BE49-F238E27FC236}">
                  <a16:creationId xmlns:a16="http://schemas.microsoft.com/office/drawing/2014/main" id="{D93996AC-0BEE-D3C8-CEFB-031CBEC25471}"/>
                </a:ext>
              </a:extLst>
            </p:cNvPr>
            <p:cNvSpPr/>
            <p:nvPr/>
          </p:nvSpPr>
          <p:spPr>
            <a:xfrm>
              <a:off x="3351259" y="6759352"/>
              <a:ext cx="625575" cy="89552"/>
            </a:xfrm>
            <a:custGeom>
              <a:avLst/>
              <a:gdLst>
                <a:gd name="connsiteX0" fmla="*/ 16994 w 625575"/>
                <a:gd name="connsiteY0" fmla="*/ 0 h 89552"/>
                <a:gd name="connsiteX1" fmla="*/ 608582 w 625575"/>
                <a:gd name="connsiteY1" fmla="*/ 0 h 89552"/>
                <a:gd name="connsiteX2" fmla="*/ 625576 w 625575"/>
                <a:gd name="connsiteY2" fmla="*/ 16975 h 89552"/>
                <a:gd name="connsiteX3" fmla="*/ 625576 w 625575"/>
                <a:gd name="connsiteY3" fmla="*/ 72577 h 89552"/>
                <a:gd name="connsiteX4" fmla="*/ 608582 w 625575"/>
                <a:gd name="connsiteY4" fmla="*/ 89553 h 89552"/>
                <a:gd name="connsiteX5" fmla="*/ 16994 w 625575"/>
                <a:gd name="connsiteY5" fmla="*/ 89553 h 89552"/>
                <a:gd name="connsiteX6" fmla="*/ 0 w 625575"/>
                <a:gd name="connsiteY6" fmla="*/ 72577 h 89552"/>
                <a:gd name="connsiteX7" fmla="*/ 0 w 625575"/>
                <a:gd name="connsiteY7" fmla="*/ 17039 h 89552"/>
                <a:gd name="connsiteX8" fmla="*/ 16994 w 625575"/>
                <a:gd name="connsiteY8" fmla="*/ 64 h 8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575" h="89552">
                  <a:moveTo>
                    <a:pt x="16994" y="0"/>
                  </a:moveTo>
                  <a:lnTo>
                    <a:pt x="608582" y="0"/>
                  </a:lnTo>
                  <a:cubicBezTo>
                    <a:pt x="617944" y="0"/>
                    <a:pt x="625576" y="7623"/>
                    <a:pt x="625576" y="16975"/>
                  </a:cubicBezTo>
                  <a:lnTo>
                    <a:pt x="625576" y="72577"/>
                  </a:lnTo>
                  <a:cubicBezTo>
                    <a:pt x="625576" y="81930"/>
                    <a:pt x="617944" y="89553"/>
                    <a:pt x="608582" y="89553"/>
                  </a:cubicBezTo>
                  <a:lnTo>
                    <a:pt x="16994" y="89553"/>
                  </a:lnTo>
                  <a:cubicBezTo>
                    <a:pt x="7631" y="89553"/>
                    <a:pt x="0" y="81930"/>
                    <a:pt x="0" y="72577"/>
                  </a:cubicBezTo>
                  <a:lnTo>
                    <a:pt x="0" y="17039"/>
                  </a:lnTo>
                  <a:cubicBezTo>
                    <a:pt x="0" y="7687"/>
                    <a:pt x="7631" y="64"/>
                    <a:pt x="16994" y="6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8" name="Forma libre 567">
              <a:extLst>
                <a:ext uri="{FF2B5EF4-FFF2-40B4-BE49-F238E27FC236}">
                  <a16:creationId xmlns:a16="http://schemas.microsoft.com/office/drawing/2014/main" id="{995E171E-8B76-1705-4277-AAB297C27A34}"/>
                </a:ext>
              </a:extLst>
            </p:cNvPr>
            <p:cNvSpPr/>
            <p:nvPr/>
          </p:nvSpPr>
          <p:spPr>
            <a:xfrm>
              <a:off x="3369408" y="6556674"/>
              <a:ext cx="589278" cy="116777"/>
            </a:xfrm>
            <a:custGeom>
              <a:avLst/>
              <a:gdLst>
                <a:gd name="connsiteX0" fmla="*/ 563435 w 589278"/>
                <a:gd name="connsiteY0" fmla="*/ 0 h 116777"/>
                <a:gd name="connsiteX1" fmla="*/ 589279 w 589278"/>
                <a:gd name="connsiteY1" fmla="*/ 25815 h 116777"/>
                <a:gd name="connsiteX2" fmla="*/ 589279 w 589278"/>
                <a:gd name="connsiteY2" fmla="*/ 90962 h 116777"/>
                <a:gd name="connsiteX3" fmla="*/ 563435 w 589278"/>
                <a:gd name="connsiteY3" fmla="*/ 116777 h 116777"/>
                <a:gd name="connsiteX4" fmla="*/ 25844 w 589278"/>
                <a:gd name="connsiteY4" fmla="*/ 116777 h 116777"/>
                <a:gd name="connsiteX5" fmla="*/ 0 w 589278"/>
                <a:gd name="connsiteY5" fmla="*/ 90962 h 116777"/>
                <a:gd name="connsiteX6" fmla="*/ 0 w 589278"/>
                <a:gd name="connsiteY6" fmla="*/ 25815 h 116777"/>
                <a:gd name="connsiteX7" fmla="*/ 25844 w 589278"/>
                <a:gd name="connsiteY7" fmla="*/ 0 h 1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9278" h="116777">
                  <a:moveTo>
                    <a:pt x="563435" y="0"/>
                  </a:moveTo>
                  <a:cubicBezTo>
                    <a:pt x="577708" y="0"/>
                    <a:pt x="589279" y="11558"/>
                    <a:pt x="589279" y="25815"/>
                  </a:cubicBezTo>
                  <a:lnTo>
                    <a:pt x="589279" y="90962"/>
                  </a:lnTo>
                  <a:cubicBezTo>
                    <a:pt x="589279" y="105219"/>
                    <a:pt x="577708" y="116777"/>
                    <a:pt x="563435" y="116777"/>
                  </a:cubicBezTo>
                  <a:lnTo>
                    <a:pt x="25844" y="116777"/>
                  </a:lnTo>
                  <a:cubicBezTo>
                    <a:pt x="11571" y="116777"/>
                    <a:pt x="0" y="105219"/>
                    <a:pt x="0" y="90962"/>
                  </a:cubicBezTo>
                  <a:lnTo>
                    <a:pt x="0" y="25815"/>
                  </a:lnTo>
                  <a:cubicBezTo>
                    <a:pt x="0" y="11558"/>
                    <a:pt x="11571" y="0"/>
                    <a:pt x="25844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69" name="Forma libre 568">
              <a:extLst>
                <a:ext uri="{FF2B5EF4-FFF2-40B4-BE49-F238E27FC236}">
                  <a16:creationId xmlns:a16="http://schemas.microsoft.com/office/drawing/2014/main" id="{6719FF21-2A48-D908-2784-29B156AF508E}"/>
                </a:ext>
              </a:extLst>
            </p:cNvPr>
            <p:cNvSpPr/>
            <p:nvPr/>
          </p:nvSpPr>
          <p:spPr>
            <a:xfrm>
              <a:off x="3409488" y="6673387"/>
              <a:ext cx="46300" cy="85965"/>
            </a:xfrm>
            <a:custGeom>
              <a:avLst/>
              <a:gdLst>
                <a:gd name="connsiteX0" fmla="*/ 0 w 46300"/>
                <a:gd name="connsiteY0" fmla="*/ 0 h 85965"/>
                <a:gd name="connsiteX1" fmla="*/ 46301 w 46300"/>
                <a:gd name="connsiteY1" fmla="*/ 0 h 85965"/>
                <a:gd name="connsiteX2" fmla="*/ 46301 w 46300"/>
                <a:gd name="connsiteY2" fmla="*/ 85965 h 85965"/>
                <a:gd name="connsiteX3" fmla="*/ 0 w 46300"/>
                <a:gd name="connsiteY3" fmla="*/ 85965 h 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85965">
                  <a:moveTo>
                    <a:pt x="0" y="0"/>
                  </a:moveTo>
                  <a:lnTo>
                    <a:pt x="46301" y="0"/>
                  </a:lnTo>
                  <a:lnTo>
                    <a:pt x="46301" y="85965"/>
                  </a:lnTo>
                  <a:lnTo>
                    <a:pt x="0" y="8596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0" name="Forma libre 569">
              <a:extLst>
                <a:ext uri="{FF2B5EF4-FFF2-40B4-BE49-F238E27FC236}">
                  <a16:creationId xmlns:a16="http://schemas.microsoft.com/office/drawing/2014/main" id="{CBFD56E0-1947-CF9F-A07D-71C35A3DA2ED}"/>
                </a:ext>
              </a:extLst>
            </p:cNvPr>
            <p:cNvSpPr/>
            <p:nvPr/>
          </p:nvSpPr>
          <p:spPr>
            <a:xfrm>
              <a:off x="3409488" y="6848841"/>
              <a:ext cx="46300" cy="69182"/>
            </a:xfrm>
            <a:custGeom>
              <a:avLst/>
              <a:gdLst>
                <a:gd name="connsiteX0" fmla="*/ 0 w 46300"/>
                <a:gd name="connsiteY0" fmla="*/ 0 h 69182"/>
                <a:gd name="connsiteX1" fmla="*/ 46301 w 46300"/>
                <a:gd name="connsiteY1" fmla="*/ 0 h 69182"/>
                <a:gd name="connsiteX2" fmla="*/ 46301 w 46300"/>
                <a:gd name="connsiteY2" fmla="*/ 69182 h 69182"/>
                <a:gd name="connsiteX3" fmla="*/ 0 w 46300"/>
                <a:gd name="connsiteY3" fmla="*/ 69182 h 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69182">
                  <a:moveTo>
                    <a:pt x="0" y="0"/>
                  </a:moveTo>
                  <a:lnTo>
                    <a:pt x="46301" y="0"/>
                  </a:lnTo>
                  <a:lnTo>
                    <a:pt x="46301" y="69182"/>
                  </a:lnTo>
                  <a:lnTo>
                    <a:pt x="0" y="6918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1" name="Forma libre 570">
              <a:extLst>
                <a:ext uri="{FF2B5EF4-FFF2-40B4-BE49-F238E27FC236}">
                  <a16:creationId xmlns:a16="http://schemas.microsoft.com/office/drawing/2014/main" id="{ED47306E-F1CD-F5BD-6459-760185C6378A}"/>
                </a:ext>
              </a:extLst>
            </p:cNvPr>
            <p:cNvSpPr/>
            <p:nvPr/>
          </p:nvSpPr>
          <p:spPr>
            <a:xfrm>
              <a:off x="3640864" y="6673387"/>
              <a:ext cx="46300" cy="85965"/>
            </a:xfrm>
            <a:custGeom>
              <a:avLst/>
              <a:gdLst>
                <a:gd name="connsiteX0" fmla="*/ 0 w 46300"/>
                <a:gd name="connsiteY0" fmla="*/ 0 h 85965"/>
                <a:gd name="connsiteX1" fmla="*/ 46301 w 46300"/>
                <a:gd name="connsiteY1" fmla="*/ 0 h 85965"/>
                <a:gd name="connsiteX2" fmla="*/ 46301 w 46300"/>
                <a:gd name="connsiteY2" fmla="*/ 85965 h 85965"/>
                <a:gd name="connsiteX3" fmla="*/ 0 w 46300"/>
                <a:gd name="connsiteY3" fmla="*/ 85965 h 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85965">
                  <a:moveTo>
                    <a:pt x="0" y="0"/>
                  </a:moveTo>
                  <a:lnTo>
                    <a:pt x="46301" y="0"/>
                  </a:lnTo>
                  <a:lnTo>
                    <a:pt x="46301" y="85965"/>
                  </a:lnTo>
                  <a:lnTo>
                    <a:pt x="0" y="8596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2" name="Forma libre 571">
              <a:extLst>
                <a:ext uri="{FF2B5EF4-FFF2-40B4-BE49-F238E27FC236}">
                  <a16:creationId xmlns:a16="http://schemas.microsoft.com/office/drawing/2014/main" id="{32403464-A2A6-B7F4-4531-DDEC7802C8EE}"/>
                </a:ext>
              </a:extLst>
            </p:cNvPr>
            <p:cNvSpPr/>
            <p:nvPr/>
          </p:nvSpPr>
          <p:spPr>
            <a:xfrm>
              <a:off x="3640864" y="6848841"/>
              <a:ext cx="46300" cy="69182"/>
            </a:xfrm>
            <a:custGeom>
              <a:avLst/>
              <a:gdLst>
                <a:gd name="connsiteX0" fmla="*/ 0 w 46300"/>
                <a:gd name="connsiteY0" fmla="*/ 0 h 69182"/>
                <a:gd name="connsiteX1" fmla="*/ 46301 w 46300"/>
                <a:gd name="connsiteY1" fmla="*/ 0 h 69182"/>
                <a:gd name="connsiteX2" fmla="*/ 46301 w 46300"/>
                <a:gd name="connsiteY2" fmla="*/ 69182 h 69182"/>
                <a:gd name="connsiteX3" fmla="*/ 0 w 46300"/>
                <a:gd name="connsiteY3" fmla="*/ 69182 h 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69182">
                  <a:moveTo>
                    <a:pt x="0" y="0"/>
                  </a:moveTo>
                  <a:lnTo>
                    <a:pt x="46301" y="0"/>
                  </a:lnTo>
                  <a:lnTo>
                    <a:pt x="46301" y="69182"/>
                  </a:lnTo>
                  <a:lnTo>
                    <a:pt x="0" y="6918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3" name="Forma libre 572">
              <a:extLst>
                <a:ext uri="{FF2B5EF4-FFF2-40B4-BE49-F238E27FC236}">
                  <a16:creationId xmlns:a16="http://schemas.microsoft.com/office/drawing/2014/main" id="{54C42A55-0D85-DCAB-0060-58095A4DCEB8}"/>
                </a:ext>
              </a:extLst>
            </p:cNvPr>
            <p:cNvSpPr/>
            <p:nvPr/>
          </p:nvSpPr>
          <p:spPr>
            <a:xfrm>
              <a:off x="3872241" y="6673387"/>
              <a:ext cx="46300" cy="85965"/>
            </a:xfrm>
            <a:custGeom>
              <a:avLst/>
              <a:gdLst>
                <a:gd name="connsiteX0" fmla="*/ 0 w 46300"/>
                <a:gd name="connsiteY0" fmla="*/ 0 h 85965"/>
                <a:gd name="connsiteX1" fmla="*/ 46301 w 46300"/>
                <a:gd name="connsiteY1" fmla="*/ 0 h 85965"/>
                <a:gd name="connsiteX2" fmla="*/ 46301 w 46300"/>
                <a:gd name="connsiteY2" fmla="*/ 85965 h 85965"/>
                <a:gd name="connsiteX3" fmla="*/ 0 w 46300"/>
                <a:gd name="connsiteY3" fmla="*/ 85965 h 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85965">
                  <a:moveTo>
                    <a:pt x="0" y="0"/>
                  </a:moveTo>
                  <a:lnTo>
                    <a:pt x="46301" y="0"/>
                  </a:lnTo>
                  <a:lnTo>
                    <a:pt x="46301" y="85965"/>
                  </a:lnTo>
                  <a:lnTo>
                    <a:pt x="0" y="85965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74" name="Forma libre 573">
              <a:extLst>
                <a:ext uri="{FF2B5EF4-FFF2-40B4-BE49-F238E27FC236}">
                  <a16:creationId xmlns:a16="http://schemas.microsoft.com/office/drawing/2014/main" id="{3A7CD2B5-C0E8-CD86-DE1B-EADE337100EF}"/>
                </a:ext>
              </a:extLst>
            </p:cNvPr>
            <p:cNvSpPr/>
            <p:nvPr/>
          </p:nvSpPr>
          <p:spPr>
            <a:xfrm>
              <a:off x="3872241" y="6848841"/>
              <a:ext cx="46300" cy="69182"/>
            </a:xfrm>
            <a:custGeom>
              <a:avLst/>
              <a:gdLst>
                <a:gd name="connsiteX0" fmla="*/ 0 w 46300"/>
                <a:gd name="connsiteY0" fmla="*/ 0 h 69182"/>
                <a:gd name="connsiteX1" fmla="*/ 46301 w 46300"/>
                <a:gd name="connsiteY1" fmla="*/ 0 h 69182"/>
                <a:gd name="connsiteX2" fmla="*/ 46301 w 46300"/>
                <a:gd name="connsiteY2" fmla="*/ 69182 h 69182"/>
                <a:gd name="connsiteX3" fmla="*/ 0 w 46300"/>
                <a:gd name="connsiteY3" fmla="*/ 69182 h 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300" h="69182">
                  <a:moveTo>
                    <a:pt x="0" y="0"/>
                  </a:moveTo>
                  <a:lnTo>
                    <a:pt x="46301" y="0"/>
                  </a:lnTo>
                  <a:lnTo>
                    <a:pt x="46301" y="69182"/>
                  </a:lnTo>
                  <a:lnTo>
                    <a:pt x="0" y="6918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75" name="Gráfico 165">
            <a:extLst>
              <a:ext uri="{FF2B5EF4-FFF2-40B4-BE49-F238E27FC236}">
                <a16:creationId xmlns:a16="http://schemas.microsoft.com/office/drawing/2014/main" id="{F0BDC5A2-62A5-9A8C-B79C-3738E45B6A64}"/>
              </a:ext>
            </a:extLst>
          </p:cNvPr>
          <p:cNvGrpSpPr/>
          <p:nvPr/>
        </p:nvGrpSpPr>
        <p:grpSpPr>
          <a:xfrm>
            <a:off x="12513173" y="6092209"/>
            <a:ext cx="1109993" cy="1054608"/>
            <a:chOff x="8138532" y="4827372"/>
            <a:chExt cx="579018" cy="550127"/>
          </a:xfrm>
          <a:noFill/>
        </p:grpSpPr>
        <p:grpSp>
          <p:nvGrpSpPr>
            <p:cNvPr id="576" name="Gráfico 165">
              <a:extLst>
                <a:ext uri="{FF2B5EF4-FFF2-40B4-BE49-F238E27FC236}">
                  <a16:creationId xmlns:a16="http://schemas.microsoft.com/office/drawing/2014/main" id="{995214B2-21C6-437F-6CE4-2121E59D4702}"/>
                </a:ext>
              </a:extLst>
            </p:cNvPr>
            <p:cNvGrpSpPr/>
            <p:nvPr/>
          </p:nvGrpSpPr>
          <p:grpSpPr>
            <a:xfrm>
              <a:off x="8138532" y="4891814"/>
              <a:ext cx="557791" cy="485685"/>
              <a:chOff x="8138532" y="4891814"/>
              <a:chExt cx="557791" cy="485685"/>
            </a:xfrm>
            <a:noFill/>
          </p:grpSpPr>
          <p:grpSp>
            <p:nvGrpSpPr>
              <p:cNvPr id="577" name="Gráfico 165">
                <a:extLst>
                  <a:ext uri="{FF2B5EF4-FFF2-40B4-BE49-F238E27FC236}">
                    <a16:creationId xmlns:a16="http://schemas.microsoft.com/office/drawing/2014/main" id="{0AFAE40E-B27D-3549-647F-A1A99FED5B1C}"/>
                  </a:ext>
                </a:extLst>
              </p:cNvPr>
              <p:cNvGrpSpPr/>
              <p:nvPr/>
            </p:nvGrpSpPr>
            <p:grpSpPr>
              <a:xfrm>
                <a:off x="8138532" y="4891814"/>
                <a:ext cx="557791" cy="485685"/>
                <a:chOff x="8138532" y="4891814"/>
                <a:chExt cx="557791" cy="485685"/>
              </a:xfrm>
              <a:noFill/>
            </p:grpSpPr>
            <p:sp>
              <p:nvSpPr>
                <p:cNvPr id="578" name="Forma libre 577">
                  <a:extLst>
                    <a:ext uri="{FF2B5EF4-FFF2-40B4-BE49-F238E27FC236}">
                      <a16:creationId xmlns:a16="http://schemas.microsoft.com/office/drawing/2014/main" id="{09F345B3-426D-5D59-A2A6-6AC7D7C52614}"/>
                    </a:ext>
                  </a:extLst>
                </p:cNvPr>
                <p:cNvSpPr/>
                <p:nvPr/>
              </p:nvSpPr>
              <p:spPr>
                <a:xfrm>
                  <a:off x="8138532" y="5013844"/>
                  <a:ext cx="421902" cy="363655"/>
                </a:xfrm>
                <a:custGeom>
                  <a:avLst/>
                  <a:gdLst>
                    <a:gd name="connsiteX0" fmla="*/ 421903 w 421902"/>
                    <a:gd name="connsiteY0" fmla="*/ 363655 h 363655"/>
                    <a:gd name="connsiteX1" fmla="*/ 0 w 421902"/>
                    <a:gd name="connsiteY1" fmla="*/ 363655 h 363655"/>
                    <a:gd name="connsiteX2" fmla="*/ 0 w 421902"/>
                    <a:gd name="connsiteY2" fmla="*/ 105183 h 363655"/>
                    <a:gd name="connsiteX3" fmla="*/ 16417 w 421902"/>
                    <a:gd name="connsiteY3" fmla="*/ 77830 h 363655"/>
                    <a:gd name="connsiteX4" fmla="*/ 161476 w 421902"/>
                    <a:gd name="connsiteY4" fmla="*/ 0 h 363655"/>
                    <a:gd name="connsiteX5" fmla="*/ 161476 w 421902"/>
                    <a:gd name="connsiteY5" fmla="*/ 80200 h 363655"/>
                    <a:gd name="connsiteX6" fmla="*/ 310960 w 421902"/>
                    <a:gd name="connsiteY6" fmla="*/ 0 h 363655"/>
                    <a:gd name="connsiteX7" fmla="*/ 310960 w 421902"/>
                    <a:gd name="connsiteY7" fmla="*/ 80136 h 363655"/>
                    <a:gd name="connsiteX8" fmla="*/ 412732 w 421902"/>
                    <a:gd name="connsiteY8" fmla="*/ 25559 h 363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1902" h="363655">
                      <a:moveTo>
                        <a:pt x="421903" y="363655"/>
                      </a:moveTo>
                      <a:lnTo>
                        <a:pt x="0" y="363655"/>
                      </a:lnTo>
                      <a:lnTo>
                        <a:pt x="0" y="105183"/>
                      </a:lnTo>
                      <a:cubicBezTo>
                        <a:pt x="0" y="93716"/>
                        <a:pt x="6284" y="83211"/>
                        <a:pt x="16417" y="77830"/>
                      </a:cubicBezTo>
                      <a:lnTo>
                        <a:pt x="161476" y="0"/>
                      </a:lnTo>
                      <a:lnTo>
                        <a:pt x="161476" y="80200"/>
                      </a:lnTo>
                      <a:lnTo>
                        <a:pt x="310960" y="0"/>
                      </a:lnTo>
                      <a:lnTo>
                        <a:pt x="310960" y="80136"/>
                      </a:lnTo>
                      <a:lnTo>
                        <a:pt x="412732" y="25559"/>
                      </a:lnTo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79" name="Forma libre 578">
                  <a:extLst>
                    <a:ext uri="{FF2B5EF4-FFF2-40B4-BE49-F238E27FC236}">
                      <a16:creationId xmlns:a16="http://schemas.microsoft.com/office/drawing/2014/main" id="{B8318D36-8DF8-3D20-2A69-67FF0782A886}"/>
                    </a:ext>
                  </a:extLst>
                </p:cNvPr>
                <p:cNvSpPr/>
                <p:nvPr/>
              </p:nvSpPr>
              <p:spPr>
                <a:xfrm>
                  <a:off x="8560434" y="4891814"/>
                  <a:ext cx="135888" cy="485685"/>
                </a:xfrm>
                <a:custGeom>
                  <a:avLst/>
                  <a:gdLst>
                    <a:gd name="connsiteX0" fmla="*/ 135889 w 135888"/>
                    <a:gd name="connsiteY0" fmla="*/ 282943 h 485685"/>
                    <a:gd name="connsiteX1" fmla="*/ 135889 w 135888"/>
                    <a:gd name="connsiteY1" fmla="*/ 485685 h 485685"/>
                    <a:gd name="connsiteX2" fmla="*/ 0 w 135888"/>
                    <a:gd name="connsiteY2" fmla="*/ 485685 h 485685"/>
                    <a:gd name="connsiteX3" fmla="*/ 0 w 135888"/>
                    <a:gd name="connsiteY3" fmla="*/ 282943 h 485685"/>
                    <a:gd name="connsiteX4" fmla="*/ 3271 w 135888"/>
                    <a:gd name="connsiteY4" fmla="*/ 272630 h 485685"/>
                    <a:gd name="connsiteX5" fmla="*/ 15455 w 135888"/>
                    <a:gd name="connsiteY5" fmla="*/ 233554 h 485685"/>
                    <a:gd name="connsiteX6" fmla="*/ 15455 w 135888"/>
                    <a:gd name="connsiteY6" fmla="*/ 0 h 485685"/>
                    <a:gd name="connsiteX7" fmla="*/ 120370 w 135888"/>
                    <a:gd name="connsiteY7" fmla="*/ 0 h 485685"/>
                    <a:gd name="connsiteX8" fmla="*/ 120370 w 135888"/>
                    <a:gd name="connsiteY8" fmla="*/ 233554 h 485685"/>
                    <a:gd name="connsiteX9" fmla="*/ 132554 w 135888"/>
                    <a:gd name="connsiteY9" fmla="*/ 272630 h 485685"/>
                    <a:gd name="connsiteX10" fmla="*/ 135825 w 135888"/>
                    <a:gd name="connsiteY10" fmla="*/ 282943 h 485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5888" h="485685">
                      <a:moveTo>
                        <a:pt x="135889" y="282943"/>
                      </a:moveTo>
                      <a:lnTo>
                        <a:pt x="135889" y="485685"/>
                      </a:lnTo>
                      <a:lnTo>
                        <a:pt x="0" y="485685"/>
                      </a:lnTo>
                      <a:lnTo>
                        <a:pt x="0" y="282943"/>
                      </a:lnTo>
                      <a:cubicBezTo>
                        <a:pt x="0" y="279099"/>
                        <a:pt x="1218" y="275576"/>
                        <a:pt x="3271" y="272630"/>
                      </a:cubicBezTo>
                      <a:cubicBezTo>
                        <a:pt x="11351" y="261227"/>
                        <a:pt x="15455" y="247519"/>
                        <a:pt x="15455" y="233554"/>
                      </a:cubicBezTo>
                      <a:lnTo>
                        <a:pt x="15455" y="0"/>
                      </a:lnTo>
                      <a:lnTo>
                        <a:pt x="120370" y="0"/>
                      </a:lnTo>
                      <a:lnTo>
                        <a:pt x="120370" y="233554"/>
                      </a:lnTo>
                      <a:cubicBezTo>
                        <a:pt x="120370" y="247519"/>
                        <a:pt x="124474" y="261227"/>
                        <a:pt x="132554" y="272630"/>
                      </a:cubicBezTo>
                      <a:cubicBezTo>
                        <a:pt x="134606" y="275576"/>
                        <a:pt x="135825" y="279099"/>
                        <a:pt x="135825" y="282943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80" name="Forma libre 579">
                <a:extLst>
                  <a:ext uri="{FF2B5EF4-FFF2-40B4-BE49-F238E27FC236}">
                    <a16:creationId xmlns:a16="http://schemas.microsoft.com/office/drawing/2014/main" id="{D7F1026D-5D80-FAE1-ED17-35E8AE28E852}"/>
                  </a:ext>
                </a:extLst>
              </p:cNvPr>
              <p:cNvSpPr/>
              <p:nvPr/>
            </p:nvSpPr>
            <p:spPr>
              <a:xfrm>
                <a:off x="8449428" y="5094044"/>
                <a:ext cx="6412" cy="229134"/>
              </a:xfrm>
              <a:custGeom>
                <a:avLst/>
                <a:gdLst>
                  <a:gd name="connsiteX0" fmla="*/ 0 w 6412"/>
                  <a:gd name="connsiteY0" fmla="*/ 0 h 229134"/>
                  <a:gd name="connsiteX1" fmla="*/ 0 w 6412"/>
                  <a:gd name="connsiteY1" fmla="*/ 229134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229134">
                    <a:moveTo>
                      <a:pt x="0" y="0"/>
                    </a:moveTo>
                    <a:lnTo>
                      <a:pt x="0" y="229134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1" name="Forma libre 580">
                <a:extLst>
                  <a:ext uri="{FF2B5EF4-FFF2-40B4-BE49-F238E27FC236}">
                    <a16:creationId xmlns:a16="http://schemas.microsoft.com/office/drawing/2014/main" id="{9708C99F-C7E3-0C39-58BE-14F04077F7DB}"/>
                  </a:ext>
                </a:extLst>
              </p:cNvPr>
              <p:cNvSpPr/>
              <p:nvPr/>
            </p:nvSpPr>
            <p:spPr>
              <a:xfrm>
                <a:off x="8300008" y="5094044"/>
                <a:ext cx="6412" cy="229134"/>
              </a:xfrm>
              <a:custGeom>
                <a:avLst/>
                <a:gdLst>
                  <a:gd name="connsiteX0" fmla="*/ 0 w 6412"/>
                  <a:gd name="connsiteY0" fmla="*/ 0 h 229134"/>
                  <a:gd name="connsiteX1" fmla="*/ 0 w 6412"/>
                  <a:gd name="connsiteY1" fmla="*/ 229134 h 22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229134">
                    <a:moveTo>
                      <a:pt x="0" y="0"/>
                    </a:moveTo>
                    <a:lnTo>
                      <a:pt x="0" y="229134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82" name="Forma libre 581">
              <a:extLst>
                <a:ext uri="{FF2B5EF4-FFF2-40B4-BE49-F238E27FC236}">
                  <a16:creationId xmlns:a16="http://schemas.microsoft.com/office/drawing/2014/main" id="{551D03E7-70DB-BDF3-D3CE-26ADDDB824E2}"/>
                </a:ext>
              </a:extLst>
            </p:cNvPr>
            <p:cNvSpPr/>
            <p:nvPr/>
          </p:nvSpPr>
          <p:spPr>
            <a:xfrm>
              <a:off x="8539272" y="4827372"/>
              <a:ext cx="178277" cy="64442"/>
            </a:xfrm>
            <a:custGeom>
              <a:avLst/>
              <a:gdLst>
                <a:gd name="connsiteX0" fmla="*/ 178278 w 178277"/>
                <a:gd name="connsiteY0" fmla="*/ 17039 h 64442"/>
                <a:gd name="connsiteX1" fmla="*/ 178278 w 178277"/>
                <a:gd name="connsiteY1" fmla="*/ 47403 h 64442"/>
                <a:gd name="connsiteX2" fmla="*/ 163528 w 178277"/>
                <a:gd name="connsiteY2" fmla="*/ 64442 h 64442"/>
                <a:gd name="connsiteX3" fmla="*/ 14750 w 178277"/>
                <a:gd name="connsiteY3" fmla="*/ 64442 h 64442"/>
                <a:gd name="connsiteX4" fmla="*/ 0 w 178277"/>
                <a:gd name="connsiteY4" fmla="*/ 47403 h 64442"/>
                <a:gd name="connsiteX5" fmla="*/ 0 w 178277"/>
                <a:gd name="connsiteY5" fmla="*/ 17039 h 64442"/>
                <a:gd name="connsiteX6" fmla="*/ 14750 w 178277"/>
                <a:gd name="connsiteY6" fmla="*/ 0 h 64442"/>
                <a:gd name="connsiteX7" fmla="*/ 163528 w 178277"/>
                <a:gd name="connsiteY7" fmla="*/ 0 h 64442"/>
                <a:gd name="connsiteX8" fmla="*/ 178278 w 178277"/>
                <a:gd name="connsiteY8" fmla="*/ 17039 h 6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8277" h="64442">
                  <a:moveTo>
                    <a:pt x="178278" y="17039"/>
                  </a:moveTo>
                  <a:lnTo>
                    <a:pt x="178278" y="47403"/>
                  </a:lnTo>
                  <a:cubicBezTo>
                    <a:pt x="178278" y="56819"/>
                    <a:pt x="171673" y="64442"/>
                    <a:pt x="163528" y="64442"/>
                  </a:cubicBezTo>
                  <a:lnTo>
                    <a:pt x="14750" y="64442"/>
                  </a:lnTo>
                  <a:cubicBezTo>
                    <a:pt x="6605" y="64442"/>
                    <a:pt x="0" y="56819"/>
                    <a:pt x="0" y="47403"/>
                  </a:cubicBezTo>
                  <a:lnTo>
                    <a:pt x="0" y="17039"/>
                  </a:lnTo>
                  <a:cubicBezTo>
                    <a:pt x="0" y="7623"/>
                    <a:pt x="6605" y="0"/>
                    <a:pt x="14750" y="0"/>
                  </a:cubicBezTo>
                  <a:lnTo>
                    <a:pt x="163528" y="0"/>
                  </a:lnTo>
                  <a:cubicBezTo>
                    <a:pt x="171673" y="0"/>
                    <a:pt x="178278" y="7623"/>
                    <a:pt x="178278" y="17039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3" name="Gráfico 165">
            <a:extLst>
              <a:ext uri="{FF2B5EF4-FFF2-40B4-BE49-F238E27FC236}">
                <a16:creationId xmlns:a16="http://schemas.microsoft.com/office/drawing/2014/main" id="{3F91511A-4639-6C63-118F-40B8EB788C5C}"/>
              </a:ext>
            </a:extLst>
          </p:cNvPr>
          <p:cNvGrpSpPr/>
          <p:nvPr/>
        </p:nvGrpSpPr>
        <p:grpSpPr>
          <a:xfrm>
            <a:off x="9108288" y="9087553"/>
            <a:ext cx="873092" cy="1185266"/>
            <a:chOff x="6609896" y="6389867"/>
            <a:chExt cx="455441" cy="618284"/>
          </a:xfrm>
          <a:noFill/>
        </p:grpSpPr>
        <p:sp>
          <p:nvSpPr>
            <p:cNvPr id="584" name="Forma libre 583">
              <a:extLst>
                <a:ext uri="{FF2B5EF4-FFF2-40B4-BE49-F238E27FC236}">
                  <a16:creationId xmlns:a16="http://schemas.microsoft.com/office/drawing/2014/main" id="{6D9CAB32-B165-4612-95E4-AC96863A65B3}"/>
                </a:ext>
              </a:extLst>
            </p:cNvPr>
            <p:cNvSpPr/>
            <p:nvPr/>
          </p:nvSpPr>
          <p:spPr>
            <a:xfrm>
              <a:off x="6693135" y="6389867"/>
              <a:ext cx="156538" cy="279227"/>
            </a:xfrm>
            <a:custGeom>
              <a:avLst/>
              <a:gdLst>
                <a:gd name="connsiteX0" fmla="*/ 156538 w 156538"/>
                <a:gd name="connsiteY0" fmla="*/ 194479 h 279227"/>
                <a:gd name="connsiteX1" fmla="*/ 156538 w 156538"/>
                <a:gd name="connsiteY1" fmla="*/ 0 h 279227"/>
                <a:gd name="connsiteX2" fmla="*/ 0 w 156538"/>
                <a:gd name="connsiteY2" fmla="*/ 159952 h 279227"/>
                <a:gd name="connsiteX3" fmla="*/ 0 w 156538"/>
                <a:gd name="connsiteY3" fmla="*/ 279227 h 27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538" h="279227">
                  <a:moveTo>
                    <a:pt x="156538" y="194479"/>
                  </a:moveTo>
                  <a:lnTo>
                    <a:pt x="156538" y="0"/>
                  </a:lnTo>
                  <a:lnTo>
                    <a:pt x="0" y="159952"/>
                  </a:lnTo>
                  <a:lnTo>
                    <a:pt x="0" y="279227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5" name="Forma libre 584">
              <a:extLst>
                <a:ext uri="{FF2B5EF4-FFF2-40B4-BE49-F238E27FC236}">
                  <a16:creationId xmlns:a16="http://schemas.microsoft.com/office/drawing/2014/main" id="{4B618C5C-16CB-E634-2DF5-89CB1F544D4A}"/>
                </a:ext>
              </a:extLst>
            </p:cNvPr>
            <p:cNvSpPr/>
            <p:nvPr/>
          </p:nvSpPr>
          <p:spPr>
            <a:xfrm>
              <a:off x="6609896" y="6678063"/>
              <a:ext cx="132618" cy="330024"/>
            </a:xfrm>
            <a:custGeom>
              <a:avLst/>
              <a:gdLst>
                <a:gd name="connsiteX0" fmla="*/ 132618 w 132618"/>
                <a:gd name="connsiteY0" fmla="*/ 116008 h 330024"/>
                <a:gd name="connsiteX1" fmla="*/ 132618 w 132618"/>
                <a:gd name="connsiteY1" fmla="*/ 0 h 330024"/>
                <a:gd name="connsiteX2" fmla="*/ 0 w 132618"/>
                <a:gd name="connsiteY2" fmla="*/ 85389 h 330024"/>
                <a:gd name="connsiteX3" fmla="*/ 0 w 132618"/>
                <a:gd name="connsiteY3" fmla="*/ 330025 h 330024"/>
                <a:gd name="connsiteX4" fmla="*/ 80289 w 132618"/>
                <a:gd name="connsiteY4" fmla="*/ 330025 h 33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18" h="330024">
                  <a:moveTo>
                    <a:pt x="132618" y="116008"/>
                  </a:moveTo>
                  <a:lnTo>
                    <a:pt x="132618" y="0"/>
                  </a:lnTo>
                  <a:lnTo>
                    <a:pt x="0" y="85389"/>
                  </a:lnTo>
                  <a:lnTo>
                    <a:pt x="0" y="330025"/>
                  </a:lnTo>
                  <a:lnTo>
                    <a:pt x="80289" y="330025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6" name="Forma libre 585">
              <a:extLst>
                <a:ext uri="{FF2B5EF4-FFF2-40B4-BE49-F238E27FC236}">
                  <a16:creationId xmlns:a16="http://schemas.microsoft.com/office/drawing/2014/main" id="{32C716F0-5720-CF07-1ECD-43133869E8C3}"/>
                </a:ext>
              </a:extLst>
            </p:cNvPr>
            <p:cNvSpPr/>
            <p:nvPr/>
          </p:nvSpPr>
          <p:spPr>
            <a:xfrm>
              <a:off x="6987806" y="6757430"/>
              <a:ext cx="77531" cy="250657"/>
            </a:xfrm>
            <a:custGeom>
              <a:avLst/>
              <a:gdLst>
                <a:gd name="connsiteX0" fmla="*/ 0 w 77531"/>
                <a:gd name="connsiteY0" fmla="*/ 0 h 250657"/>
                <a:gd name="connsiteX1" fmla="*/ 77531 w 77531"/>
                <a:gd name="connsiteY1" fmla="*/ 49965 h 250657"/>
                <a:gd name="connsiteX2" fmla="*/ 77531 w 77531"/>
                <a:gd name="connsiteY2" fmla="*/ 250658 h 250657"/>
                <a:gd name="connsiteX3" fmla="*/ 11671 w 77531"/>
                <a:gd name="connsiteY3" fmla="*/ 250658 h 25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31" h="250657">
                  <a:moveTo>
                    <a:pt x="0" y="0"/>
                  </a:moveTo>
                  <a:lnTo>
                    <a:pt x="77531" y="49965"/>
                  </a:lnTo>
                  <a:lnTo>
                    <a:pt x="77531" y="250658"/>
                  </a:lnTo>
                  <a:lnTo>
                    <a:pt x="11671" y="250658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7" name="Forma libre 586">
              <a:extLst>
                <a:ext uri="{FF2B5EF4-FFF2-40B4-BE49-F238E27FC236}">
                  <a16:creationId xmlns:a16="http://schemas.microsoft.com/office/drawing/2014/main" id="{83C000A1-AF11-A2CF-4860-E758CB32FCD9}"/>
                </a:ext>
              </a:extLst>
            </p:cNvPr>
            <p:cNvSpPr/>
            <p:nvPr/>
          </p:nvSpPr>
          <p:spPr>
            <a:xfrm>
              <a:off x="6831140" y="6524965"/>
              <a:ext cx="137043" cy="483122"/>
            </a:xfrm>
            <a:custGeom>
              <a:avLst/>
              <a:gdLst>
                <a:gd name="connsiteX0" fmla="*/ 0 w 137043"/>
                <a:gd name="connsiteY0" fmla="*/ 269106 h 483122"/>
                <a:gd name="connsiteX1" fmla="*/ 0 w 137043"/>
                <a:gd name="connsiteY1" fmla="*/ 143361 h 483122"/>
                <a:gd name="connsiteX2" fmla="*/ 25716 w 137043"/>
                <a:gd name="connsiteY2" fmla="*/ 143361 h 483122"/>
                <a:gd name="connsiteX3" fmla="*/ 25716 w 137043"/>
                <a:gd name="connsiteY3" fmla="*/ 94741 h 483122"/>
                <a:gd name="connsiteX4" fmla="*/ 55535 w 137043"/>
                <a:gd name="connsiteY4" fmla="*/ 94741 h 483122"/>
                <a:gd name="connsiteX5" fmla="*/ 55535 w 137043"/>
                <a:gd name="connsiteY5" fmla="*/ 0 h 483122"/>
                <a:gd name="connsiteX6" fmla="*/ 81507 w 137043"/>
                <a:gd name="connsiteY6" fmla="*/ 0 h 483122"/>
                <a:gd name="connsiteX7" fmla="*/ 81507 w 137043"/>
                <a:gd name="connsiteY7" fmla="*/ 94741 h 483122"/>
                <a:gd name="connsiteX8" fmla="*/ 111327 w 137043"/>
                <a:gd name="connsiteY8" fmla="*/ 94741 h 483122"/>
                <a:gd name="connsiteX9" fmla="*/ 111327 w 137043"/>
                <a:gd name="connsiteY9" fmla="*/ 143361 h 483122"/>
                <a:gd name="connsiteX10" fmla="*/ 137043 w 137043"/>
                <a:gd name="connsiteY10" fmla="*/ 143361 h 483122"/>
                <a:gd name="connsiteX11" fmla="*/ 137043 w 137043"/>
                <a:gd name="connsiteY11" fmla="*/ 483123 h 483122"/>
                <a:gd name="connsiteX12" fmla="*/ 68554 w 137043"/>
                <a:gd name="connsiteY12" fmla="*/ 483123 h 48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043" h="483122">
                  <a:moveTo>
                    <a:pt x="0" y="269106"/>
                  </a:moveTo>
                  <a:lnTo>
                    <a:pt x="0" y="143361"/>
                  </a:lnTo>
                  <a:lnTo>
                    <a:pt x="25716" y="143361"/>
                  </a:lnTo>
                  <a:lnTo>
                    <a:pt x="25716" y="94741"/>
                  </a:lnTo>
                  <a:lnTo>
                    <a:pt x="55535" y="94741"/>
                  </a:lnTo>
                  <a:lnTo>
                    <a:pt x="55535" y="0"/>
                  </a:lnTo>
                  <a:lnTo>
                    <a:pt x="81507" y="0"/>
                  </a:lnTo>
                  <a:lnTo>
                    <a:pt x="81507" y="94741"/>
                  </a:lnTo>
                  <a:lnTo>
                    <a:pt x="111327" y="94741"/>
                  </a:lnTo>
                  <a:lnTo>
                    <a:pt x="111327" y="143361"/>
                  </a:lnTo>
                  <a:lnTo>
                    <a:pt x="137043" y="143361"/>
                  </a:lnTo>
                  <a:lnTo>
                    <a:pt x="137043" y="483123"/>
                  </a:lnTo>
                  <a:lnTo>
                    <a:pt x="68554" y="483123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8" name="Forma libre 587">
              <a:extLst>
                <a:ext uri="{FF2B5EF4-FFF2-40B4-BE49-F238E27FC236}">
                  <a16:creationId xmlns:a16="http://schemas.microsoft.com/office/drawing/2014/main" id="{E71FEDDE-2C13-F962-98D8-75EA8FB66FAE}"/>
                </a:ext>
              </a:extLst>
            </p:cNvPr>
            <p:cNvSpPr/>
            <p:nvPr/>
          </p:nvSpPr>
          <p:spPr>
            <a:xfrm>
              <a:off x="6706858" y="6820655"/>
              <a:ext cx="172057" cy="187496"/>
            </a:xfrm>
            <a:custGeom>
              <a:avLst/>
              <a:gdLst>
                <a:gd name="connsiteX0" fmla="*/ 0 w 172057"/>
                <a:gd name="connsiteY0" fmla="*/ 0 h 187496"/>
                <a:gd name="connsiteX1" fmla="*/ 172058 w 172057"/>
                <a:gd name="connsiteY1" fmla="*/ 0 h 187496"/>
                <a:gd name="connsiteX2" fmla="*/ 172058 w 172057"/>
                <a:gd name="connsiteY2" fmla="*/ 187497 h 187496"/>
                <a:gd name="connsiteX3" fmla="*/ 0 w 172057"/>
                <a:gd name="connsiteY3" fmla="*/ 187497 h 18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057" h="187496">
                  <a:moveTo>
                    <a:pt x="0" y="0"/>
                  </a:moveTo>
                  <a:lnTo>
                    <a:pt x="172058" y="0"/>
                  </a:lnTo>
                  <a:lnTo>
                    <a:pt x="172058" y="187497"/>
                  </a:lnTo>
                  <a:lnTo>
                    <a:pt x="0" y="187497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89" name="Gráfico 165">
            <a:extLst>
              <a:ext uri="{FF2B5EF4-FFF2-40B4-BE49-F238E27FC236}">
                <a16:creationId xmlns:a16="http://schemas.microsoft.com/office/drawing/2014/main" id="{9A46E9A1-7825-23CA-4D10-08D8FA0BB284}"/>
              </a:ext>
            </a:extLst>
          </p:cNvPr>
          <p:cNvGrpSpPr/>
          <p:nvPr/>
        </p:nvGrpSpPr>
        <p:grpSpPr>
          <a:xfrm>
            <a:off x="14061839" y="4760687"/>
            <a:ext cx="1245591" cy="711136"/>
            <a:chOff x="8869984" y="4132795"/>
            <a:chExt cx="649752" cy="370958"/>
          </a:xfrm>
          <a:noFill/>
        </p:grpSpPr>
        <p:sp>
          <p:nvSpPr>
            <p:cNvPr id="590" name="Forma libre 589">
              <a:extLst>
                <a:ext uri="{FF2B5EF4-FFF2-40B4-BE49-F238E27FC236}">
                  <a16:creationId xmlns:a16="http://schemas.microsoft.com/office/drawing/2014/main" id="{5B482A71-0DE6-E794-8C6C-B30DD6641BCC}"/>
                </a:ext>
              </a:extLst>
            </p:cNvPr>
            <p:cNvSpPr/>
            <p:nvPr/>
          </p:nvSpPr>
          <p:spPr>
            <a:xfrm>
              <a:off x="8869984" y="4132795"/>
              <a:ext cx="649623" cy="6405"/>
            </a:xfrm>
            <a:custGeom>
              <a:avLst/>
              <a:gdLst>
                <a:gd name="connsiteX0" fmla="*/ 649624 w 649623"/>
                <a:gd name="connsiteY0" fmla="*/ 0 h 6405"/>
                <a:gd name="connsiteX1" fmla="*/ 0 w 649623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23" h="6405">
                  <a:moveTo>
                    <a:pt x="649624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1" name="Forma libre 590">
              <a:extLst>
                <a:ext uri="{FF2B5EF4-FFF2-40B4-BE49-F238E27FC236}">
                  <a16:creationId xmlns:a16="http://schemas.microsoft.com/office/drawing/2014/main" id="{BB509589-1ABB-88CA-7521-85BE274717FB}"/>
                </a:ext>
              </a:extLst>
            </p:cNvPr>
            <p:cNvSpPr/>
            <p:nvPr/>
          </p:nvSpPr>
          <p:spPr>
            <a:xfrm>
              <a:off x="8869984" y="4207870"/>
              <a:ext cx="649623" cy="69886"/>
            </a:xfrm>
            <a:custGeom>
              <a:avLst/>
              <a:gdLst>
                <a:gd name="connsiteX0" fmla="*/ 0 w 649623"/>
                <a:gd name="connsiteY0" fmla="*/ 0 h 69886"/>
                <a:gd name="connsiteX1" fmla="*/ 649624 w 649623"/>
                <a:gd name="connsiteY1" fmla="*/ 0 h 69886"/>
                <a:gd name="connsiteX2" fmla="*/ 649624 w 649623"/>
                <a:gd name="connsiteY2" fmla="*/ 69887 h 69886"/>
                <a:gd name="connsiteX3" fmla="*/ 0 w 649623"/>
                <a:gd name="connsiteY3" fmla="*/ 69887 h 6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9623" h="69886">
                  <a:moveTo>
                    <a:pt x="0" y="0"/>
                  </a:moveTo>
                  <a:lnTo>
                    <a:pt x="649624" y="0"/>
                  </a:lnTo>
                  <a:lnTo>
                    <a:pt x="649624" y="69887"/>
                  </a:lnTo>
                  <a:lnTo>
                    <a:pt x="0" y="69887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2" name="Forma libre 591">
              <a:extLst>
                <a:ext uri="{FF2B5EF4-FFF2-40B4-BE49-F238E27FC236}">
                  <a16:creationId xmlns:a16="http://schemas.microsoft.com/office/drawing/2014/main" id="{87F5C759-5671-797F-0BFE-56DF96EB061E}"/>
                </a:ext>
              </a:extLst>
            </p:cNvPr>
            <p:cNvSpPr/>
            <p:nvPr/>
          </p:nvSpPr>
          <p:spPr>
            <a:xfrm>
              <a:off x="8870112" y="4277757"/>
              <a:ext cx="649623" cy="225995"/>
            </a:xfrm>
            <a:custGeom>
              <a:avLst/>
              <a:gdLst>
                <a:gd name="connsiteX0" fmla="*/ 649495 w 649623"/>
                <a:gd name="connsiteY0" fmla="*/ 0 h 225995"/>
                <a:gd name="connsiteX1" fmla="*/ 649495 w 649623"/>
                <a:gd name="connsiteY1" fmla="*/ 225996 h 225995"/>
                <a:gd name="connsiteX2" fmla="*/ 594794 w 649623"/>
                <a:gd name="connsiteY2" fmla="*/ 225996 h 225995"/>
                <a:gd name="connsiteX3" fmla="*/ 594794 w 649623"/>
                <a:gd name="connsiteY3" fmla="*/ 125745 h 225995"/>
                <a:gd name="connsiteX4" fmla="*/ 523867 w 649623"/>
                <a:gd name="connsiteY4" fmla="*/ 54897 h 225995"/>
                <a:gd name="connsiteX5" fmla="*/ 452941 w 649623"/>
                <a:gd name="connsiteY5" fmla="*/ 125745 h 225995"/>
                <a:gd name="connsiteX6" fmla="*/ 452941 w 649623"/>
                <a:gd name="connsiteY6" fmla="*/ 225996 h 225995"/>
                <a:gd name="connsiteX7" fmla="*/ 395674 w 649623"/>
                <a:gd name="connsiteY7" fmla="*/ 225996 h 225995"/>
                <a:gd name="connsiteX8" fmla="*/ 395674 w 649623"/>
                <a:gd name="connsiteY8" fmla="*/ 125745 h 225995"/>
                <a:gd name="connsiteX9" fmla="*/ 324748 w 649623"/>
                <a:gd name="connsiteY9" fmla="*/ 54897 h 225995"/>
                <a:gd name="connsiteX10" fmla="*/ 253821 w 649623"/>
                <a:gd name="connsiteY10" fmla="*/ 125745 h 225995"/>
                <a:gd name="connsiteX11" fmla="*/ 253821 w 649623"/>
                <a:gd name="connsiteY11" fmla="*/ 225996 h 225995"/>
                <a:gd name="connsiteX12" fmla="*/ 196554 w 649623"/>
                <a:gd name="connsiteY12" fmla="*/ 225996 h 225995"/>
                <a:gd name="connsiteX13" fmla="*/ 196554 w 649623"/>
                <a:gd name="connsiteY13" fmla="*/ 125745 h 225995"/>
                <a:gd name="connsiteX14" fmla="*/ 125628 w 649623"/>
                <a:gd name="connsiteY14" fmla="*/ 54897 h 225995"/>
                <a:gd name="connsiteX15" fmla="*/ 54702 w 649623"/>
                <a:gd name="connsiteY15" fmla="*/ 125745 h 225995"/>
                <a:gd name="connsiteX16" fmla="*/ 54702 w 649623"/>
                <a:gd name="connsiteY16" fmla="*/ 225996 h 225995"/>
                <a:gd name="connsiteX17" fmla="*/ 0 w 649623"/>
                <a:gd name="connsiteY17" fmla="*/ 225996 h 225995"/>
                <a:gd name="connsiteX18" fmla="*/ 0 w 649623"/>
                <a:gd name="connsiteY18" fmla="*/ 0 h 225995"/>
                <a:gd name="connsiteX19" fmla="*/ 649624 w 649623"/>
                <a:gd name="connsiteY19" fmla="*/ 0 h 22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9623" h="225995">
                  <a:moveTo>
                    <a:pt x="649495" y="0"/>
                  </a:moveTo>
                  <a:lnTo>
                    <a:pt x="649495" y="225996"/>
                  </a:lnTo>
                  <a:lnTo>
                    <a:pt x="594794" y="225996"/>
                  </a:lnTo>
                  <a:lnTo>
                    <a:pt x="594794" y="125745"/>
                  </a:lnTo>
                  <a:cubicBezTo>
                    <a:pt x="594794" y="86606"/>
                    <a:pt x="563050" y="54897"/>
                    <a:pt x="523867" y="54897"/>
                  </a:cubicBezTo>
                  <a:cubicBezTo>
                    <a:pt x="484685" y="54897"/>
                    <a:pt x="452941" y="86606"/>
                    <a:pt x="452941" y="125745"/>
                  </a:cubicBezTo>
                  <a:lnTo>
                    <a:pt x="452941" y="225996"/>
                  </a:lnTo>
                  <a:lnTo>
                    <a:pt x="395674" y="225996"/>
                  </a:lnTo>
                  <a:lnTo>
                    <a:pt x="395674" y="125745"/>
                  </a:lnTo>
                  <a:cubicBezTo>
                    <a:pt x="395674" y="86606"/>
                    <a:pt x="363930" y="54897"/>
                    <a:pt x="324748" y="54897"/>
                  </a:cubicBezTo>
                  <a:cubicBezTo>
                    <a:pt x="285565" y="54897"/>
                    <a:pt x="253821" y="86606"/>
                    <a:pt x="253821" y="125745"/>
                  </a:cubicBezTo>
                  <a:lnTo>
                    <a:pt x="253821" y="225996"/>
                  </a:lnTo>
                  <a:lnTo>
                    <a:pt x="196554" y="225996"/>
                  </a:lnTo>
                  <a:lnTo>
                    <a:pt x="196554" y="125745"/>
                  </a:lnTo>
                  <a:cubicBezTo>
                    <a:pt x="196554" y="86606"/>
                    <a:pt x="164810" y="54897"/>
                    <a:pt x="125628" y="54897"/>
                  </a:cubicBezTo>
                  <a:cubicBezTo>
                    <a:pt x="86445" y="54897"/>
                    <a:pt x="54702" y="86606"/>
                    <a:pt x="54702" y="125745"/>
                  </a:cubicBezTo>
                  <a:lnTo>
                    <a:pt x="54702" y="225996"/>
                  </a:lnTo>
                  <a:lnTo>
                    <a:pt x="0" y="225996"/>
                  </a:lnTo>
                  <a:lnTo>
                    <a:pt x="0" y="0"/>
                  </a:lnTo>
                  <a:lnTo>
                    <a:pt x="649624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3" name="Forma libre 592">
              <a:extLst>
                <a:ext uri="{FF2B5EF4-FFF2-40B4-BE49-F238E27FC236}">
                  <a16:creationId xmlns:a16="http://schemas.microsoft.com/office/drawing/2014/main" id="{3422CC9A-EF39-54FE-741F-FDD8BB50B033}"/>
                </a:ext>
              </a:extLst>
            </p:cNvPr>
            <p:cNvSpPr/>
            <p:nvPr/>
          </p:nvSpPr>
          <p:spPr>
            <a:xfrm>
              <a:off x="8914682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4" name="Forma libre 593">
              <a:extLst>
                <a:ext uri="{FF2B5EF4-FFF2-40B4-BE49-F238E27FC236}">
                  <a16:creationId xmlns:a16="http://schemas.microsoft.com/office/drawing/2014/main" id="{6F9751DA-9B10-7029-C304-9DFA630F3502}"/>
                </a:ext>
              </a:extLst>
            </p:cNvPr>
            <p:cNvSpPr/>
            <p:nvPr/>
          </p:nvSpPr>
          <p:spPr>
            <a:xfrm>
              <a:off x="8994714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5" name="Forma libre 594">
              <a:extLst>
                <a:ext uri="{FF2B5EF4-FFF2-40B4-BE49-F238E27FC236}">
                  <a16:creationId xmlns:a16="http://schemas.microsoft.com/office/drawing/2014/main" id="{57C6DE89-4803-4280-8817-DFD368225D18}"/>
                </a:ext>
              </a:extLst>
            </p:cNvPr>
            <p:cNvSpPr/>
            <p:nvPr/>
          </p:nvSpPr>
          <p:spPr>
            <a:xfrm>
              <a:off x="9074747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6" name="Forma libre 595">
              <a:extLst>
                <a:ext uri="{FF2B5EF4-FFF2-40B4-BE49-F238E27FC236}">
                  <a16:creationId xmlns:a16="http://schemas.microsoft.com/office/drawing/2014/main" id="{D8D165AE-26C1-5EC6-BBE6-EE68F8D1A166}"/>
                </a:ext>
              </a:extLst>
            </p:cNvPr>
            <p:cNvSpPr/>
            <p:nvPr/>
          </p:nvSpPr>
          <p:spPr>
            <a:xfrm>
              <a:off x="9154779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7" name="Forma libre 596">
              <a:extLst>
                <a:ext uri="{FF2B5EF4-FFF2-40B4-BE49-F238E27FC236}">
                  <a16:creationId xmlns:a16="http://schemas.microsoft.com/office/drawing/2014/main" id="{B3E07857-CBD4-FE2D-CC4E-1C4008C962D6}"/>
                </a:ext>
              </a:extLst>
            </p:cNvPr>
            <p:cNvSpPr/>
            <p:nvPr/>
          </p:nvSpPr>
          <p:spPr>
            <a:xfrm>
              <a:off x="9234812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8" name="Forma libre 597">
              <a:extLst>
                <a:ext uri="{FF2B5EF4-FFF2-40B4-BE49-F238E27FC236}">
                  <a16:creationId xmlns:a16="http://schemas.microsoft.com/office/drawing/2014/main" id="{8632326C-8D1F-1089-51B7-8149D7DC7A62}"/>
                </a:ext>
              </a:extLst>
            </p:cNvPr>
            <p:cNvSpPr/>
            <p:nvPr/>
          </p:nvSpPr>
          <p:spPr>
            <a:xfrm>
              <a:off x="9314845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99" name="Forma libre 598">
              <a:extLst>
                <a:ext uri="{FF2B5EF4-FFF2-40B4-BE49-F238E27FC236}">
                  <a16:creationId xmlns:a16="http://schemas.microsoft.com/office/drawing/2014/main" id="{0CCC6D94-05D3-F640-ECA3-B1B44E19AFEC}"/>
                </a:ext>
              </a:extLst>
            </p:cNvPr>
            <p:cNvSpPr/>
            <p:nvPr/>
          </p:nvSpPr>
          <p:spPr>
            <a:xfrm>
              <a:off x="9394877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0" name="Forma libre 599">
              <a:extLst>
                <a:ext uri="{FF2B5EF4-FFF2-40B4-BE49-F238E27FC236}">
                  <a16:creationId xmlns:a16="http://schemas.microsoft.com/office/drawing/2014/main" id="{8158B4C3-8B7F-C8B4-F7F0-1E7BA186F4B1}"/>
                </a:ext>
              </a:extLst>
            </p:cNvPr>
            <p:cNvSpPr/>
            <p:nvPr/>
          </p:nvSpPr>
          <p:spPr>
            <a:xfrm>
              <a:off x="9474974" y="4132795"/>
              <a:ext cx="6412" cy="50413"/>
            </a:xfrm>
            <a:custGeom>
              <a:avLst/>
              <a:gdLst>
                <a:gd name="connsiteX0" fmla="*/ 0 w 6412"/>
                <a:gd name="connsiteY0" fmla="*/ 0 h 50413"/>
                <a:gd name="connsiteX1" fmla="*/ 0 w 6412"/>
                <a:gd name="connsiteY1" fmla="*/ 50413 h 50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50413">
                  <a:moveTo>
                    <a:pt x="0" y="0"/>
                  </a:moveTo>
                  <a:lnTo>
                    <a:pt x="0" y="50413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01" name="Gráfico 165">
            <a:extLst>
              <a:ext uri="{FF2B5EF4-FFF2-40B4-BE49-F238E27FC236}">
                <a16:creationId xmlns:a16="http://schemas.microsoft.com/office/drawing/2014/main" id="{7376DB88-41E7-A6D2-4D0E-342013995661}"/>
              </a:ext>
            </a:extLst>
          </p:cNvPr>
          <p:cNvGrpSpPr/>
          <p:nvPr/>
        </p:nvGrpSpPr>
        <p:grpSpPr>
          <a:xfrm>
            <a:off x="10530204" y="7668104"/>
            <a:ext cx="1306369" cy="1017153"/>
            <a:chOff x="7272128" y="5649424"/>
            <a:chExt cx="681456" cy="530589"/>
          </a:xfrm>
          <a:noFill/>
        </p:grpSpPr>
        <p:grpSp>
          <p:nvGrpSpPr>
            <p:cNvPr id="602" name="Gráfico 165">
              <a:extLst>
                <a:ext uri="{FF2B5EF4-FFF2-40B4-BE49-F238E27FC236}">
                  <a16:creationId xmlns:a16="http://schemas.microsoft.com/office/drawing/2014/main" id="{C5145584-38B6-8AA6-0170-C4994E1293B9}"/>
                </a:ext>
              </a:extLst>
            </p:cNvPr>
            <p:cNvGrpSpPr/>
            <p:nvPr/>
          </p:nvGrpSpPr>
          <p:grpSpPr>
            <a:xfrm>
              <a:off x="7299856" y="5649424"/>
              <a:ext cx="653728" cy="530589"/>
              <a:chOff x="7299856" y="5649424"/>
              <a:chExt cx="653728" cy="530589"/>
            </a:xfrm>
            <a:noFill/>
          </p:grpSpPr>
          <p:grpSp>
            <p:nvGrpSpPr>
              <p:cNvPr id="603" name="Gráfico 165">
                <a:extLst>
                  <a:ext uri="{FF2B5EF4-FFF2-40B4-BE49-F238E27FC236}">
                    <a16:creationId xmlns:a16="http://schemas.microsoft.com/office/drawing/2014/main" id="{17EFB3D1-B119-BA33-022C-9E3EEB132052}"/>
                  </a:ext>
                </a:extLst>
              </p:cNvPr>
              <p:cNvGrpSpPr/>
              <p:nvPr/>
            </p:nvGrpSpPr>
            <p:grpSpPr>
              <a:xfrm>
                <a:off x="7426511" y="5688692"/>
                <a:ext cx="527073" cy="491322"/>
                <a:chOff x="7426511" y="5688692"/>
                <a:chExt cx="527073" cy="491322"/>
              </a:xfrm>
              <a:noFill/>
            </p:grpSpPr>
            <p:sp>
              <p:nvSpPr>
                <p:cNvPr id="604" name="Forma libre 603">
                  <a:extLst>
                    <a:ext uri="{FF2B5EF4-FFF2-40B4-BE49-F238E27FC236}">
                      <a16:creationId xmlns:a16="http://schemas.microsoft.com/office/drawing/2014/main" id="{350A0FFA-EBED-8067-5964-EA8BC90EAF6F}"/>
                    </a:ext>
                  </a:extLst>
                </p:cNvPr>
                <p:cNvSpPr/>
                <p:nvPr/>
              </p:nvSpPr>
              <p:spPr>
                <a:xfrm>
                  <a:off x="7566824" y="6054974"/>
                  <a:ext cx="379000" cy="125040"/>
                </a:xfrm>
                <a:custGeom>
                  <a:avLst/>
                  <a:gdLst>
                    <a:gd name="connsiteX0" fmla="*/ 0 w 379000"/>
                    <a:gd name="connsiteY0" fmla="*/ 62520 h 125040"/>
                    <a:gd name="connsiteX1" fmla="*/ 18341 w 379000"/>
                    <a:gd name="connsiteY1" fmla="*/ 106720 h 125040"/>
                    <a:gd name="connsiteX2" fmla="*/ 62590 w 379000"/>
                    <a:gd name="connsiteY2" fmla="*/ 125041 h 125040"/>
                    <a:gd name="connsiteX3" fmla="*/ 316411 w 379000"/>
                    <a:gd name="connsiteY3" fmla="*/ 125041 h 125040"/>
                    <a:gd name="connsiteX4" fmla="*/ 379001 w 379000"/>
                    <a:gd name="connsiteY4" fmla="*/ 62520 h 125040"/>
                    <a:gd name="connsiteX5" fmla="*/ 360660 w 379000"/>
                    <a:gd name="connsiteY5" fmla="*/ 18320 h 125040"/>
                    <a:gd name="connsiteX6" fmla="*/ 316411 w 379000"/>
                    <a:gd name="connsiteY6" fmla="*/ 0 h 125040"/>
                    <a:gd name="connsiteX7" fmla="*/ 62590 w 379000"/>
                    <a:gd name="connsiteY7" fmla="*/ 0 h 125040"/>
                    <a:gd name="connsiteX8" fmla="*/ 0 w 379000"/>
                    <a:gd name="connsiteY8" fmla="*/ 62456 h 125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9000" h="125040">
                      <a:moveTo>
                        <a:pt x="0" y="62520"/>
                      </a:moveTo>
                      <a:cubicBezTo>
                        <a:pt x="0" y="79752"/>
                        <a:pt x="6990" y="95382"/>
                        <a:pt x="18341" y="106720"/>
                      </a:cubicBezTo>
                      <a:cubicBezTo>
                        <a:pt x="29692" y="117994"/>
                        <a:pt x="45339" y="125041"/>
                        <a:pt x="62590" y="125041"/>
                      </a:cubicBezTo>
                      <a:lnTo>
                        <a:pt x="316411" y="125041"/>
                      </a:lnTo>
                      <a:cubicBezTo>
                        <a:pt x="350977" y="125041"/>
                        <a:pt x="379001" y="97047"/>
                        <a:pt x="379001" y="62520"/>
                      </a:cubicBezTo>
                      <a:cubicBezTo>
                        <a:pt x="379001" y="45289"/>
                        <a:pt x="372011" y="29659"/>
                        <a:pt x="360660" y="18320"/>
                      </a:cubicBezTo>
                      <a:cubicBezTo>
                        <a:pt x="349309" y="7046"/>
                        <a:pt x="333662" y="0"/>
                        <a:pt x="316411" y="0"/>
                      </a:cubicBezTo>
                      <a:lnTo>
                        <a:pt x="62590" y="0"/>
                      </a:lnTo>
                      <a:cubicBezTo>
                        <a:pt x="28024" y="0"/>
                        <a:pt x="0" y="27993"/>
                        <a:pt x="0" y="62456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5" name="Forma libre 604">
                  <a:extLst>
                    <a:ext uri="{FF2B5EF4-FFF2-40B4-BE49-F238E27FC236}">
                      <a16:creationId xmlns:a16="http://schemas.microsoft.com/office/drawing/2014/main" id="{FEDD60F3-9281-C617-066F-153CD38F1CF6}"/>
                    </a:ext>
                  </a:extLst>
                </p:cNvPr>
                <p:cNvSpPr/>
                <p:nvPr/>
              </p:nvSpPr>
              <p:spPr>
                <a:xfrm rot="-4050002">
                  <a:off x="7847691" y="6087873"/>
                  <a:ext cx="59383" cy="59317"/>
                </a:xfrm>
                <a:custGeom>
                  <a:avLst/>
                  <a:gdLst>
                    <a:gd name="connsiteX0" fmla="*/ 59383 w 59383"/>
                    <a:gd name="connsiteY0" fmla="*/ 29659 h 59317"/>
                    <a:gd name="connsiteX1" fmla="*/ 29691 w 59383"/>
                    <a:gd name="connsiteY1" fmla="*/ 59317 h 59317"/>
                    <a:gd name="connsiteX2" fmla="*/ 0 w 59383"/>
                    <a:gd name="connsiteY2" fmla="*/ 29659 h 59317"/>
                    <a:gd name="connsiteX3" fmla="*/ 29691 w 59383"/>
                    <a:gd name="connsiteY3" fmla="*/ 0 h 59317"/>
                    <a:gd name="connsiteX4" fmla="*/ 59383 w 59383"/>
                    <a:gd name="connsiteY4" fmla="*/ 29659 h 5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83" h="59317">
                      <a:moveTo>
                        <a:pt x="59383" y="29659"/>
                      </a:moveTo>
                      <a:cubicBezTo>
                        <a:pt x="59383" y="46039"/>
                        <a:pt x="46090" y="59317"/>
                        <a:pt x="29691" y="59317"/>
                      </a:cubicBezTo>
                      <a:cubicBezTo>
                        <a:pt x="13293" y="59317"/>
                        <a:pt x="0" y="46039"/>
                        <a:pt x="0" y="29659"/>
                      </a:cubicBezTo>
                      <a:cubicBezTo>
                        <a:pt x="0" y="13279"/>
                        <a:pt x="13293" y="0"/>
                        <a:pt x="29691" y="0"/>
                      </a:cubicBezTo>
                      <a:cubicBezTo>
                        <a:pt x="46090" y="0"/>
                        <a:pt x="59383" y="13278"/>
                        <a:pt x="59383" y="29659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6" name="Forma libre 605">
                  <a:extLst>
                    <a:ext uri="{FF2B5EF4-FFF2-40B4-BE49-F238E27FC236}">
                      <a16:creationId xmlns:a16="http://schemas.microsoft.com/office/drawing/2014/main" id="{1537B90B-9681-D6AD-F53A-73A5EE292438}"/>
                    </a:ext>
                  </a:extLst>
                </p:cNvPr>
                <p:cNvSpPr/>
                <p:nvPr/>
              </p:nvSpPr>
              <p:spPr>
                <a:xfrm rot="-2700000">
                  <a:off x="7726647" y="6087860"/>
                  <a:ext cx="59383" cy="59317"/>
                </a:xfrm>
                <a:custGeom>
                  <a:avLst/>
                  <a:gdLst>
                    <a:gd name="connsiteX0" fmla="*/ 59383 w 59383"/>
                    <a:gd name="connsiteY0" fmla="*/ 29659 h 59317"/>
                    <a:gd name="connsiteX1" fmla="*/ 29691 w 59383"/>
                    <a:gd name="connsiteY1" fmla="*/ 59317 h 59317"/>
                    <a:gd name="connsiteX2" fmla="*/ 0 w 59383"/>
                    <a:gd name="connsiteY2" fmla="*/ 29659 h 59317"/>
                    <a:gd name="connsiteX3" fmla="*/ 29691 w 59383"/>
                    <a:gd name="connsiteY3" fmla="*/ 0 h 59317"/>
                    <a:gd name="connsiteX4" fmla="*/ 59383 w 59383"/>
                    <a:gd name="connsiteY4" fmla="*/ 29659 h 5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83" h="59317">
                      <a:moveTo>
                        <a:pt x="59383" y="29659"/>
                      </a:moveTo>
                      <a:cubicBezTo>
                        <a:pt x="59383" y="46039"/>
                        <a:pt x="46090" y="59317"/>
                        <a:pt x="29691" y="59317"/>
                      </a:cubicBezTo>
                      <a:cubicBezTo>
                        <a:pt x="13293" y="59317"/>
                        <a:pt x="0" y="46039"/>
                        <a:pt x="0" y="29659"/>
                      </a:cubicBezTo>
                      <a:cubicBezTo>
                        <a:pt x="0" y="13279"/>
                        <a:pt x="13293" y="0"/>
                        <a:pt x="29691" y="0"/>
                      </a:cubicBezTo>
                      <a:cubicBezTo>
                        <a:pt x="46090" y="0"/>
                        <a:pt x="59383" y="13278"/>
                        <a:pt x="59383" y="29659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7" name="Forma libre 606">
                  <a:extLst>
                    <a:ext uri="{FF2B5EF4-FFF2-40B4-BE49-F238E27FC236}">
                      <a16:creationId xmlns:a16="http://schemas.microsoft.com/office/drawing/2014/main" id="{342CB25F-8FBF-1BC7-24DE-9EEC176408BB}"/>
                    </a:ext>
                  </a:extLst>
                </p:cNvPr>
                <p:cNvSpPr/>
                <p:nvPr/>
              </p:nvSpPr>
              <p:spPr>
                <a:xfrm rot="-796800">
                  <a:off x="7605525" y="6088097"/>
                  <a:ext cx="59383" cy="59317"/>
                </a:xfrm>
                <a:custGeom>
                  <a:avLst/>
                  <a:gdLst>
                    <a:gd name="connsiteX0" fmla="*/ 59383 w 59383"/>
                    <a:gd name="connsiteY0" fmla="*/ 29659 h 59317"/>
                    <a:gd name="connsiteX1" fmla="*/ 29691 w 59383"/>
                    <a:gd name="connsiteY1" fmla="*/ 59317 h 59317"/>
                    <a:gd name="connsiteX2" fmla="*/ 0 w 59383"/>
                    <a:gd name="connsiteY2" fmla="*/ 29659 h 59317"/>
                    <a:gd name="connsiteX3" fmla="*/ 29691 w 59383"/>
                    <a:gd name="connsiteY3" fmla="*/ 0 h 59317"/>
                    <a:gd name="connsiteX4" fmla="*/ 59383 w 59383"/>
                    <a:gd name="connsiteY4" fmla="*/ 29659 h 59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83" h="59317">
                      <a:moveTo>
                        <a:pt x="59383" y="29659"/>
                      </a:moveTo>
                      <a:cubicBezTo>
                        <a:pt x="59383" y="46039"/>
                        <a:pt x="46090" y="59317"/>
                        <a:pt x="29691" y="59317"/>
                      </a:cubicBezTo>
                      <a:cubicBezTo>
                        <a:pt x="13293" y="59317"/>
                        <a:pt x="0" y="46039"/>
                        <a:pt x="0" y="29659"/>
                      </a:cubicBezTo>
                      <a:cubicBezTo>
                        <a:pt x="0" y="13279"/>
                        <a:pt x="13293" y="0"/>
                        <a:pt x="29691" y="0"/>
                      </a:cubicBezTo>
                      <a:cubicBezTo>
                        <a:pt x="46090" y="0"/>
                        <a:pt x="59383" y="13278"/>
                        <a:pt x="59383" y="29659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8" name="Forma libre 607">
                  <a:extLst>
                    <a:ext uri="{FF2B5EF4-FFF2-40B4-BE49-F238E27FC236}">
                      <a16:creationId xmlns:a16="http://schemas.microsoft.com/office/drawing/2014/main" id="{BCFCB212-4128-6A9F-558D-9460EA6A86BA}"/>
                    </a:ext>
                  </a:extLst>
                </p:cNvPr>
                <p:cNvSpPr/>
                <p:nvPr/>
              </p:nvSpPr>
              <p:spPr>
                <a:xfrm>
                  <a:off x="7660067" y="6005841"/>
                  <a:ext cx="192578" cy="49196"/>
                </a:xfrm>
                <a:custGeom>
                  <a:avLst/>
                  <a:gdLst>
                    <a:gd name="connsiteX0" fmla="*/ 0 w 192578"/>
                    <a:gd name="connsiteY0" fmla="*/ 0 h 49196"/>
                    <a:gd name="connsiteX1" fmla="*/ 192579 w 192578"/>
                    <a:gd name="connsiteY1" fmla="*/ 0 h 49196"/>
                    <a:gd name="connsiteX2" fmla="*/ 192579 w 192578"/>
                    <a:gd name="connsiteY2" fmla="*/ 49196 h 49196"/>
                    <a:gd name="connsiteX3" fmla="*/ 0 w 192578"/>
                    <a:gd name="connsiteY3" fmla="*/ 49196 h 49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78" h="49196">
                      <a:moveTo>
                        <a:pt x="0" y="0"/>
                      </a:moveTo>
                      <a:lnTo>
                        <a:pt x="192579" y="0"/>
                      </a:lnTo>
                      <a:lnTo>
                        <a:pt x="192579" y="49196"/>
                      </a:lnTo>
                      <a:lnTo>
                        <a:pt x="0" y="49196"/>
                      </a:ln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9" name="Forma libre 608">
                  <a:extLst>
                    <a:ext uri="{FF2B5EF4-FFF2-40B4-BE49-F238E27FC236}">
                      <a16:creationId xmlns:a16="http://schemas.microsoft.com/office/drawing/2014/main" id="{C9D14F56-9CD4-0D6A-A297-337D8051FD59}"/>
                    </a:ext>
                  </a:extLst>
                </p:cNvPr>
                <p:cNvSpPr/>
                <p:nvPr/>
              </p:nvSpPr>
              <p:spPr>
                <a:xfrm>
                  <a:off x="7587538" y="5803291"/>
                  <a:ext cx="366046" cy="202550"/>
                </a:xfrm>
                <a:custGeom>
                  <a:avLst/>
                  <a:gdLst>
                    <a:gd name="connsiteX0" fmla="*/ 0 w 366046"/>
                    <a:gd name="connsiteY0" fmla="*/ 123760 h 202550"/>
                    <a:gd name="connsiteX1" fmla="*/ 0 w 366046"/>
                    <a:gd name="connsiteY1" fmla="*/ 184935 h 202550"/>
                    <a:gd name="connsiteX2" fmla="*/ 17635 w 366046"/>
                    <a:gd name="connsiteY2" fmla="*/ 202550 h 202550"/>
                    <a:gd name="connsiteX3" fmla="*/ 348411 w 366046"/>
                    <a:gd name="connsiteY3" fmla="*/ 202550 h 202550"/>
                    <a:gd name="connsiteX4" fmla="*/ 366046 w 366046"/>
                    <a:gd name="connsiteY4" fmla="*/ 184935 h 202550"/>
                    <a:gd name="connsiteX5" fmla="*/ 366046 w 366046"/>
                    <a:gd name="connsiteY5" fmla="*/ 80521 h 202550"/>
                    <a:gd name="connsiteX6" fmla="*/ 348411 w 366046"/>
                    <a:gd name="connsiteY6" fmla="*/ 62905 h 202550"/>
                    <a:gd name="connsiteX7" fmla="*/ 233749 w 366046"/>
                    <a:gd name="connsiteY7" fmla="*/ 62905 h 202550"/>
                    <a:gd name="connsiteX8" fmla="*/ 218101 w 366046"/>
                    <a:gd name="connsiteY8" fmla="*/ 53488 h 202550"/>
                    <a:gd name="connsiteX9" fmla="*/ 194951 w 366046"/>
                    <a:gd name="connsiteY9" fmla="*/ 9416 h 202550"/>
                    <a:gd name="connsiteX10" fmla="*/ 179304 w 366046"/>
                    <a:gd name="connsiteY10" fmla="*/ 0 h 202550"/>
                    <a:gd name="connsiteX11" fmla="*/ 87728 w 366046"/>
                    <a:gd name="connsiteY11" fmla="*/ 0 h 202550"/>
                    <a:gd name="connsiteX12" fmla="*/ 79070 w 366046"/>
                    <a:gd name="connsiteY12" fmla="*/ 2242 h 202550"/>
                    <a:gd name="connsiteX13" fmla="*/ 74966 w 366046"/>
                    <a:gd name="connsiteY13" fmla="*/ 5445 h 202550"/>
                    <a:gd name="connsiteX14" fmla="*/ 58998 w 366046"/>
                    <a:gd name="connsiteY14" fmla="*/ 22100 h 202550"/>
                    <a:gd name="connsiteX15" fmla="*/ 109147 w 366046"/>
                    <a:gd name="connsiteY15" fmla="*/ 22100 h 202550"/>
                    <a:gd name="connsiteX16" fmla="*/ 117483 w 366046"/>
                    <a:gd name="connsiteY16" fmla="*/ 30427 h 202550"/>
                    <a:gd name="connsiteX17" fmla="*/ 117483 w 366046"/>
                    <a:gd name="connsiteY17" fmla="*/ 115496 h 202550"/>
                    <a:gd name="connsiteX18" fmla="*/ 109147 w 366046"/>
                    <a:gd name="connsiteY18" fmla="*/ 123824 h 202550"/>
                    <a:gd name="connsiteX19" fmla="*/ 0 w 366046"/>
                    <a:gd name="connsiteY19" fmla="*/ 123824 h 20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66046" h="202550">
                      <a:moveTo>
                        <a:pt x="0" y="123760"/>
                      </a:moveTo>
                      <a:lnTo>
                        <a:pt x="0" y="184935"/>
                      </a:lnTo>
                      <a:cubicBezTo>
                        <a:pt x="0" y="194671"/>
                        <a:pt x="7888" y="202550"/>
                        <a:pt x="17635" y="202550"/>
                      </a:cubicBezTo>
                      <a:lnTo>
                        <a:pt x="348411" y="202550"/>
                      </a:lnTo>
                      <a:cubicBezTo>
                        <a:pt x="358159" y="202550"/>
                        <a:pt x="366046" y="194671"/>
                        <a:pt x="366046" y="184935"/>
                      </a:cubicBezTo>
                      <a:lnTo>
                        <a:pt x="366046" y="80521"/>
                      </a:lnTo>
                      <a:cubicBezTo>
                        <a:pt x="366046" y="70784"/>
                        <a:pt x="358159" y="62905"/>
                        <a:pt x="348411" y="62905"/>
                      </a:cubicBezTo>
                      <a:lnTo>
                        <a:pt x="233749" y="62905"/>
                      </a:lnTo>
                      <a:cubicBezTo>
                        <a:pt x="227208" y="62905"/>
                        <a:pt x="221180" y="59253"/>
                        <a:pt x="218101" y="53488"/>
                      </a:cubicBezTo>
                      <a:lnTo>
                        <a:pt x="194951" y="9416"/>
                      </a:lnTo>
                      <a:cubicBezTo>
                        <a:pt x="191873" y="3587"/>
                        <a:pt x="185909" y="0"/>
                        <a:pt x="179304" y="0"/>
                      </a:cubicBezTo>
                      <a:lnTo>
                        <a:pt x="87728" y="0"/>
                      </a:lnTo>
                      <a:cubicBezTo>
                        <a:pt x="84650" y="0"/>
                        <a:pt x="81700" y="769"/>
                        <a:pt x="79070" y="2242"/>
                      </a:cubicBezTo>
                      <a:cubicBezTo>
                        <a:pt x="77531" y="3075"/>
                        <a:pt x="76185" y="4164"/>
                        <a:pt x="74966" y="5445"/>
                      </a:cubicBezTo>
                      <a:lnTo>
                        <a:pt x="58998" y="22100"/>
                      </a:lnTo>
                      <a:lnTo>
                        <a:pt x="109147" y="22100"/>
                      </a:lnTo>
                      <a:cubicBezTo>
                        <a:pt x="113764" y="22100"/>
                        <a:pt x="117483" y="25815"/>
                        <a:pt x="117483" y="30427"/>
                      </a:cubicBezTo>
                      <a:lnTo>
                        <a:pt x="117483" y="115496"/>
                      </a:lnTo>
                      <a:cubicBezTo>
                        <a:pt x="117483" y="120108"/>
                        <a:pt x="113764" y="123824"/>
                        <a:pt x="109147" y="123824"/>
                      </a:cubicBezTo>
                      <a:lnTo>
                        <a:pt x="0" y="123824"/>
                      </a:ln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0" name="Forma libre 609">
                  <a:extLst>
                    <a:ext uri="{FF2B5EF4-FFF2-40B4-BE49-F238E27FC236}">
                      <a16:creationId xmlns:a16="http://schemas.microsoft.com/office/drawing/2014/main" id="{4CC96386-5F96-9761-5EED-F2EE50536C02}"/>
                    </a:ext>
                  </a:extLst>
                </p:cNvPr>
                <p:cNvSpPr/>
                <p:nvPr/>
              </p:nvSpPr>
              <p:spPr>
                <a:xfrm>
                  <a:off x="7587474" y="5825327"/>
                  <a:ext cx="117547" cy="101723"/>
                </a:xfrm>
                <a:custGeom>
                  <a:avLst/>
                  <a:gdLst>
                    <a:gd name="connsiteX0" fmla="*/ 64 w 117547"/>
                    <a:gd name="connsiteY0" fmla="*/ 68670 h 101723"/>
                    <a:gd name="connsiteX1" fmla="*/ 64 w 117547"/>
                    <a:gd name="connsiteY1" fmla="*/ 101724 h 101723"/>
                    <a:gd name="connsiteX2" fmla="*/ 109211 w 117547"/>
                    <a:gd name="connsiteY2" fmla="*/ 101724 h 101723"/>
                    <a:gd name="connsiteX3" fmla="*/ 117548 w 117547"/>
                    <a:gd name="connsiteY3" fmla="*/ 93396 h 101723"/>
                    <a:gd name="connsiteX4" fmla="*/ 117548 w 117547"/>
                    <a:gd name="connsiteY4" fmla="*/ 8328 h 101723"/>
                    <a:gd name="connsiteX5" fmla="*/ 109211 w 117547"/>
                    <a:gd name="connsiteY5" fmla="*/ 0 h 101723"/>
                    <a:gd name="connsiteX6" fmla="*/ 59062 w 117547"/>
                    <a:gd name="connsiteY6" fmla="*/ 0 h 101723"/>
                    <a:gd name="connsiteX7" fmla="*/ 4938 w 117547"/>
                    <a:gd name="connsiteY7" fmla="*/ 56499 h 101723"/>
                    <a:gd name="connsiteX8" fmla="*/ 705 w 117547"/>
                    <a:gd name="connsiteY8" fmla="*/ 63801 h 101723"/>
                    <a:gd name="connsiteX9" fmla="*/ 0 w 117547"/>
                    <a:gd name="connsiteY9" fmla="*/ 68670 h 101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547" h="101723">
                      <a:moveTo>
                        <a:pt x="64" y="68670"/>
                      </a:moveTo>
                      <a:lnTo>
                        <a:pt x="64" y="101724"/>
                      </a:lnTo>
                      <a:lnTo>
                        <a:pt x="109211" y="101724"/>
                      </a:lnTo>
                      <a:cubicBezTo>
                        <a:pt x="113828" y="101724"/>
                        <a:pt x="117548" y="98008"/>
                        <a:pt x="117548" y="93396"/>
                      </a:cubicBezTo>
                      <a:lnTo>
                        <a:pt x="117548" y="8328"/>
                      </a:lnTo>
                      <a:cubicBezTo>
                        <a:pt x="117548" y="3715"/>
                        <a:pt x="113828" y="0"/>
                        <a:pt x="109211" y="0"/>
                      </a:cubicBezTo>
                      <a:lnTo>
                        <a:pt x="59062" y="0"/>
                      </a:lnTo>
                      <a:lnTo>
                        <a:pt x="4938" y="56499"/>
                      </a:lnTo>
                      <a:cubicBezTo>
                        <a:pt x="2950" y="58613"/>
                        <a:pt x="1539" y="61111"/>
                        <a:pt x="705" y="63801"/>
                      </a:cubicBezTo>
                      <a:cubicBezTo>
                        <a:pt x="256" y="65403"/>
                        <a:pt x="0" y="67004"/>
                        <a:pt x="0" y="68670"/>
                      </a:cubicBezTo>
                      <a:close/>
                    </a:path>
                  </a:pathLst>
                </a:custGeom>
                <a:noFill/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1" name="Forma libre 610">
                  <a:extLst>
                    <a:ext uri="{FF2B5EF4-FFF2-40B4-BE49-F238E27FC236}">
                      <a16:creationId xmlns:a16="http://schemas.microsoft.com/office/drawing/2014/main" id="{7C8EBA04-0938-0FD5-D415-2136CEB262FF}"/>
                    </a:ext>
                  </a:extLst>
                </p:cNvPr>
                <p:cNvSpPr/>
                <p:nvPr/>
              </p:nvSpPr>
              <p:spPr>
                <a:xfrm>
                  <a:off x="7426511" y="5762743"/>
                  <a:ext cx="145187" cy="113446"/>
                </a:xfrm>
                <a:custGeom>
                  <a:avLst/>
                  <a:gdLst>
                    <a:gd name="connsiteX0" fmla="*/ 145187 w 145187"/>
                    <a:gd name="connsiteY0" fmla="*/ 113446 h 113446"/>
                    <a:gd name="connsiteX1" fmla="*/ 0 w 145187"/>
                    <a:gd name="connsiteY1" fmla="*/ 0 h 113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187" h="113446">
                      <a:moveTo>
                        <a:pt x="145187" y="113446"/>
                      </a:moveTo>
                      <a:lnTo>
                        <a:pt x="0" y="0"/>
                      </a:lnTo>
                    </a:path>
                  </a:pathLst>
                </a:custGeom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2" name="Forma libre 611">
                  <a:extLst>
                    <a:ext uri="{FF2B5EF4-FFF2-40B4-BE49-F238E27FC236}">
                      <a16:creationId xmlns:a16="http://schemas.microsoft.com/office/drawing/2014/main" id="{049E3C5D-0E96-327F-3183-CF09CCB83937}"/>
                    </a:ext>
                  </a:extLst>
                </p:cNvPr>
                <p:cNvSpPr/>
                <p:nvPr/>
              </p:nvSpPr>
              <p:spPr>
                <a:xfrm>
                  <a:off x="7474351" y="5688692"/>
                  <a:ext cx="171993" cy="104414"/>
                </a:xfrm>
                <a:custGeom>
                  <a:avLst/>
                  <a:gdLst>
                    <a:gd name="connsiteX0" fmla="*/ 171993 w 171993"/>
                    <a:gd name="connsiteY0" fmla="*/ 104414 h 104414"/>
                    <a:gd name="connsiteX1" fmla="*/ 0 w 171993"/>
                    <a:gd name="connsiteY1" fmla="*/ 0 h 104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1993" h="104414">
                      <a:moveTo>
                        <a:pt x="171993" y="104414"/>
                      </a:moveTo>
                      <a:lnTo>
                        <a:pt x="0" y="0"/>
                      </a:lnTo>
                    </a:path>
                  </a:pathLst>
                </a:custGeom>
                <a:ln w="9619" cap="rnd">
                  <a:solidFill>
                    <a:srgbClr val="002A86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8DD4A435-0674-3775-2106-ACAA713479F9}"/>
                  </a:ext>
                </a:extLst>
              </p:cNvPr>
              <p:cNvSpPr/>
              <p:nvPr/>
            </p:nvSpPr>
            <p:spPr>
              <a:xfrm>
                <a:off x="7299856" y="5649424"/>
                <a:ext cx="175468" cy="226700"/>
              </a:xfrm>
              <a:custGeom>
                <a:avLst/>
                <a:gdLst>
                  <a:gd name="connsiteX0" fmla="*/ 174494 w 175468"/>
                  <a:gd name="connsiteY0" fmla="*/ 39267 h 226700"/>
                  <a:gd name="connsiteX1" fmla="*/ 170069 w 175468"/>
                  <a:gd name="connsiteY1" fmla="*/ 49132 h 226700"/>
                  <a:gd name="connsiteX2" fmla="*/ 126654 w 175468"/>
                  <a:gd name="connsiteY2" fmla="*/ 113254 h 226700"/>
                  <a:gd name="connsiteX3" fmla="*/ 52778 w 175468"/>
                  <a:gd name="connsiteY3" fmla="*/ 226700 h 226700"/>
                  <a:gd name="connsiteX4" fmla="*/ 54125 w 175468"/>
                  <a:gd name="connsiteY4" fmla="*/ 205177 h 226700"/>
                  <a:gd name="connsiteX5" fmla="*/ 41235 w 175468"/>
                  <a:gd name="connsiteY5" fmla="*/ 190572 h 226700"/>
                  <a:gd name="connsiteX6" fmla="*/ 0 w 175468"/>
                  <a:gd name="connsiteY6" fmla="*/ 187945 h 226700"/>
                  <a:gd name="connsiteX7" fmla="*/ 76890 w 175468"/>
                  <a:gd name="connsiteY7" fmla="*/ 74371 h 226700"/>
                  <a:gd name="connsiteX8" fmla="*/ 117869 w 175468"/>
                  <a:gd name="connsiteY8" fmla="*/ 13836 h 226700"/>
                  <a:gd name="connsiteX9" fmla="*/ 122999 w 175468"/>
                  <a:gd name="connsiteY9" fmla="*/ 7943 h 226700"/>
                  <a:gd name="connsiteX10" fmla="*/ 143969 w 175468"/>
                  <a:gd name="connsiteY10" fmla="*/ 0 h 226700"/>
                  <a:gd name="connsiteX11" fmla="*/ 161604 w 175468"/>
                  <a:gd name="connsiteY11" fmla="*/ 5381 h 226700"/>
                  <a:gd name="connsiteX12" fmla="*/ 174494 w 175468"/>
                  <a:gd name="connsiteY12" fmla="*/ 39203 h 22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5468" h="226700">
                    <a:moveTo>
                      <a:pt x="174494" y="39267"/>
                    </a:moveTo>
                    <a:cubicBezTo>
                      <a:pt x="173596" y="42726"/>
                      <a:pt x="172186" y="46057"/>
                      <a:pt x="170069" y="49132"/>
                    </a:cubicBezTo>
                    <a:lnTo>
                      <a:pt x="126654" y="113254"/>
                    </a:lnTo>
                    <a:lnTo>
                      <a:pt x="52778" y="226700"/>
                    </a:lnTo>
                    <a:lnTo>
                      <a:pt x="54125" y="205177"/>
                    </a:lnTo>
                    <a:cubicBezTo>
                      <a:pt x="54638" y="197618"/>
                      <a:pt x="48866" y="191020"/>
                      <a:pt x="41235" y="190572"/>
                    </a:cubicBezTo>
                    <a:lnTo>
                      <a:pt x="0" y="187945"/>
                    </a:lnTo>
                    <a:lnTo>
                      <a:pt x="76890" y="74371"/>
                    </a:lnTo>
                    <a:lnTo>
                      <a:pt x="117869" y="13836"/>
                    </a:lnTo>
                    <a:cubicBezTo>
                      <a:pt x="119344" y="11659"/>
                      <a:pt x="121075" y="9673"/>
                      <a:pt x="122999" y="7943"/>
                    </a:cubicBezTo>
                    <a:cubicBezTo>
                      <a:pt x="128835" y="2754"/>
                      <a:pt x="136338" y="0"/>
                      <a:pt x="143969" y="0"/>
                    </a:cubicBezTo>
                    <a:cubicBezTo>
                      <a:pt x="150061" y="0"/>
                      <a:pt x="156218" y="1729"/>
                      <a:pt x="161604" y="5381"/>
                    </a:cubicBezTo>
                    <a:cubicBezTo>
                      <a:pt x="172891" y="13004"/>
                      <a:pt x="177701" y="26712"/>
                      <a:pt x="174494" y="39203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14" name="Forma libre 613">
              <a:extLst>
                <a:ext uri="{FF2B5EF4-FFF2-40B4-BE49-F238E27FC236}">
                  <a16:creationId xmlns:a16="http://schemas.microsoft.com/office/drawing/2014/main" id="{8340B7E0-3114-6C79-364B-CAF96991A1CE}"/>
                </a:ext>
              </a:extLst>
            </p:cNvPr>
            <p:cNvSpPr/>
            <p:nvPr/>
          </p:nvSpPr>
          <p:spPr>
            <a:xfrm>
              <a:off x="7272128" y="5836961"/>
              <a:ext cx="81877" cy="118683"/>
            </a:xfrm>
            <a:custGeom>
              <a:avLst/>
              <a:gdLst>
                <a:gd name="connsiteX0" fmla="*/ 81853 w 81877"/>
                <a:gd name="connsiteY0" fmla="*/ 17704 h 118683"/>
                <a:gd name="connsiteX1" fmla="*/ 80506 w 81877"/>
                <a:gd name="connsiteY1" fmla="*/ 39228 h 118683"/>
                <a:gd name="connsiteX2" fmla="*/ 76274 w 81877"/>
                <a:gd name="connsiteY2" fmla="*/ 105784 h 118683"/>
                <a:gd name="connsiteX3" fmla="*/ 61652 w 81877"/>
                <a:gd name="connsiteY3" fmla="*/ 118659 h 118683"/>
                <a:gd name="connsiteX4" fmla="*/ 12914 w 81877"/>
                <a:gd name="connsiteY4" fmla="*/ 115585 h 118683"/>
                <a:gd name="connsiteX5" fmla="*/ 24 w 81877"/>
                <a:gd name="connsiteY5" fmla="*/ 100979 h 118683"/>
                <a:gd name="connsiteX6" fmla="*/ 5604 w 81877"/>
                <a:gd name="connsiteY6" fmla="*/ 12900 h 118683"/>
                <a:gd name="connsiteX7" fmla="*/ 20225 w 81877"/>
                <a:gd name="connsiteY7" fmla="*/ 24 h 118683"/>
                <a:gd name="connsiteX8" fmla="*/ 27728 w 81877"/>
                <a:gd name="connsiteY8" fmla="*/ 537 h 118683"/>
                <a:gd name="connsiteX9" fmla="*/ 68963 w 81877"/>
                <a:gd name="connsiteY9" fmla="*/ 3163 h 118683"/>
                <a:gd name="connsiteX10" fmla="*/ 81853 w 81877"/>
                <a:gd name="connsiteY10" fmla="*/ 17768 h 11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877" h="118683">
                  <a:moveTo>
                    <a:pt x="81853" y="17704"/>
                  </a:moveTo>
                  <a:lnTo>
                    <a:pt x="80506" y="39228"/>
                  </a:lnTo>
                  <a:lnTo>
                    <a:pt x="76274" y="105784"/>
                  </a:lnTo>
                  <a:cubicBezTo>
                    <a:pt x="75760" y="113343"/>
                    <a:pt x="69284" y="119108"/>
                    <a:pt x="61652" y="118659"/>
                  </a:cubicBezTo>
                  <a:lnTo>
                    <a:pt x="12914" y="115585"/>
                  </a:lnTo>
                  <a:cubicBezTo>
                    <a:pt x="5347" y="115072"/>
                    <a:pt x="-424" y="108538"/>
                    <a:pt x="24" y="100979"/>
                  </a:cubicBezTo>
                  <a:lnTo>
                    <a:pt x="5604" y="12900"/>
                  </a:lnTo>
                  <a:cubicBezTo>
                    <a:pt x="6117" y="5341"/>
                    <a:pt x="12658" y="-424"/>
                    <a:pt x="20225" y="24"/>
                  </a:cubicBezTo>
                  <a:lnTo>
                    <a:pt x="27728" y="537"/>
                  </a:lnTo>
                  <a:lnTo>
                    <a:pt x="68963" y="3163"/>
                  </a:lnTo>
                  <a:cubicBezTo>
                    <a:pt x="76594" y="3676"/>
                    <a:pt x="82302" y="10210"/>
                    <a:pt x="81853" y="1776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15" name="Forma libre 614">
              <a:extLst>
                <a:ext uri="{FF2B5EF4-FFF2-40B4-BE49-F238E27FC236}">
                  <a16:creationId xmlns:a16="http://schemas.microsoft.com/office/drawing/2014/main" id="{376523DE-CAE2-5E4B-5480-31EB9D62CE68}"/>
                </a:ext>
              </a:extLst>
            </p:cNvPr>
            <p:cNvSpPr/>
            <p:nvPr/>
          </p:nvSpPr>
          <p:spPr>
            <a:xfrm>
              <a:off x="7284274" y="5952866"/>
              <a:ext cx="45210" cy="120540"/>
            </a:xfrm>
            <a:custGeom>
              <a:avLst/>
              <a:gdLst>
                <a:gd name="connsiteX0" fmla="*/ 45210 w 45210"/>
                <a:gd name="connsiteY0" fmla="*/ 2498 h 120540"/>
                <a:gd name="connsiteX1" fmla="*/ 40208 w 45210"/>
                <a:gd name="connsiteY1" fmla="*/ 80841 h 120540"/>
                <a:gd name="connsiteX2" fmla="*/ 35912 w 45210"/>
                <a:gd name="connsiteY2" fmla="*/ 94549 h 120540"/>
                <a:gd name="connsiteX3" fmla="*/ 21290 w 45210"/>
                <a:gd name="connsiteY3" fmla="*/ 118571 h 120540"/>
                <a:gd name="connsiteX4" fmla="*/ 14108 w 45210"/>
                <a:gd name="connsiteY4" fmla="*/ 118122 h 120540"/>
                <a:gd name="connsiteX5" fmla="*/ 2629 w 45210"/>
                <a:gd name="connsiteY5" fmla="*/ 92435 h 120540"/>
                <a:gd name="connsiteX6" fmla="*/ 64 w 45210"/>
                <a:gd name="connsiteY6" fmla="*/ 78343 h 120540"/>
                <a:gd name="connsiteX7" fmla="*/ 5066 w 45210"/>
                <a:gd name="connsiteY7" fmla="*/ 0 h 120540"/>
                <a:gd name="connsiteX8" fmla="*/ 45210 w 45210"/>
                <a:gd name="connsiteY8" fmla="*/ 2562 h 12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10" h="120540">
                  <a:moveTo>
                    <a:pt x="45210" y="2498"/>
                  </a:moveTo>
                  <a:lnTo>
                    <a:pt x="40208" y="80841"/>
                  </a:lnTo>
                  <a:cubicBezTo>
                    <a:pt x="39888" y="85709"/>
                    <a:pt x="38412" y="90386"/>
                    <a:pt x="35912" y="94549"/>
                  </a:cubicBezTo>
                  <a:lnTo>
                    <a:pt x="21290" y="118571"/>
                  </a:lnTo>
                  <a:cubicBezTo>
                    <a:pt x="19559" y="121389"/>
                    <a:pt x="15455" y="121133"/>
                    <a:pt x="14108" y="118122"/>
                  </a:cubicBezTo>
                  <a:lnTo>
                    <a:pt x="2629" y="92435"/>
                  </a:lnTo>
                  <a:cubicBezTo>
                    <a:pt x="641" y="88015"/>
                    <a:pt x="-257" y="83147"/>
                    <a:pt x="64" y="78343"/>
                  </a:cubicBezTo>
                  <a:lnTo>
                    <a:pt x="5066" y="0"/>
                  </a:lnTo>
                  <a:lnTo>
                    <a:pt x="45210" y="2562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16" name="Gráfico 165">
            <a:extLst>
              <a:ext uri="{FF2B5EF4-FFF2-40B4-BE49-F238E27FC236}">
                <a16:creationId xmlns:a16="http://schemas.microsoft.com/office/drawing/2014/main" id="{0DA4C3FF-BE8A-0B31-5E7D-98A933AA0E4C}"/>
              </a:ext>
            </a:extLst>
          </p:cNvPr>
          <p:cNvGrpSpPr/>
          <p:nvPr/>
        </p:nvGrpSpPr>
        <p:grpSpPr>
          <a:xfrm>
            <a:off x="15639973" y="4531825"/>
            <a:ext cx="1244729" cy="1072990"/>
            <a:chOff x="9693204" y="4013411"/>
            <a:chExt cx="649302" cy="559716"/>
          </a:xfrm>
          <a:noFill/>
        </p:grpSpPr>
        <p:grpSp>
          <p:nvGrpSpPr>
            <p:cNvPr id="617" name="Gráfico 165">
              <a:extLst>
                <a:ext uri="{FF2B5EF4-FFF2-40B4-BE49-F238E27FC236}">
                  <a16:creationId xmlns:a16="http://schemas.microsoft.com/office/drawing/2014/main" id="{25427DE6-BD10-ED80-A09C-FFCE30C07C8A}"/>
                </a:ext>
              </a:extLst>
            </p:cNvPr>
            <p:cNvGrpSpPr/>
            <p:nvPr/>
          </p:nvGrpSpPr>
          <p:grpSpPr>
            <a:xfrm>
              <a:off x="9951386" y="4280896"/>
              <a:ext cx="391120" cy="292231"/>
              <a:chOff x="9951386" y="4280896"/>
              <a:chExt cx="391120" cy="292231"/>
            </a:xfrm>
            <a:noFill/>
          </p:grpSpPr>
          <p:sp>
            <p:nvSpPr>
              <p:cNvPr id="618" name="Forma libre 617">
                <a:extLst>
                  <a:ext uri="{FF2B5EF4-FFF2-40B4-BE49-F238E27FC236}">
                    <a16:creationId xmlns:a16="http://schemas.microsoft.com/office/drawing/2014/main" id="{9D78E49C-AD59-A45C-2E6C-9811E06506B3}"/>
                  </a:ext>
                </a:extLst>
              </p:cNvPr>
              <p:cNvSpPr/>
              <p:nvPr/>
            </p:nvSpPr>
            <p:spPr>
              <a:xfrm>
                <a:off x="9990056" y="4456926"/>
                <a:ext cx="352451" cy="116200"/>
              </a:xfrm>
              <a:custGeom>
                <a:avLst/>
                <a:gdLst>
                  <a:gd name="connsiteX0" fmla="*/ 0 w 352451"/>
                  <a:gd name="connsiteY0" fmla="*/ 58036 h 116200"/>
                  <a:gd name="connsiteX1" fmla="*/ 17058 w 352451"/>
                  <a:gd name="connsiteY1" fmla="*/ 99161 h 116200"/>
                  <a:gd name="connsiteX2" fmla="*/ 58229 w 352451"/>
                  <a:gd name="connsiteY2" fmla="*/ 116201 h 116200"/>
                  <a:gd name="connsiteX3" fmla="*/ 294287 w 352451"/>
                  <a:gd name="connsiteY3" fmla="*/ 116201 h 116200"/>
                  <a:gd name="connsiteX4" fmla="*/ 352451 w 352451"/>
                  <a:gd name="connsiteY4" fmla="*/ 58100 h 116200"/>
                  <a:gd name="connsiteX5" fmla="*/ 335393 w 352451"/>
                  <a:gd name="connsiteY5" fmla="*/ 17039 h 116200"/>
                  <a:gd name="connsiteX6" fmla="*/ 301277 w 352451"/>
                  <a:gd name="connsiteY6" fmla="*/ 448 h 116200"/>
                  <a:gd name="connsiteX7" fmla="*/ 294223 w 352451"/>
                  <a:gd name="connsiteY7" fmla="*/ 0 h 116200"/>
                  <a:gd name="connsiteX8" fmla="*/ 58165 w 352451"/>
                  <a:gd name="connsiteY8" fmla="*/ 0 h 116200"/>
                  <a:gd name="connsiteX9" fmla="*/ 22061 w 352451"/>
                  <a:gd name="connsiteY9" fmla="*/ 12555 h 116200"/>
                  <a:gd name="connsiteX10" fmla="*/ 0 w 352451"/>
                  <a:gd name="connsiteY10" fmla="*/ 58100 h 11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2451" h="116200">
                    <a:moveTo>
                      <a:pt x="0" y="58036"/>
                    </a:moveTo>
                    <a:cubicBezTo>
                      <a:pt x="0" y="74115"/>
                      <a:pt x="6541" y="88592"/>
                      <a:pt x="17058" y="99161"/>
                    </a:cubicBezTo>
                    <a:cubicBezTo>
                      <a:pt x="27576" y="109667"/>
                      <a:pt x="42133" y="116201"/>
                      <a:pt x="58229" y="116201"/>
                    </a:cubicBezTo>
                    <a:lnTo>
                      <a:pt x="294287" y="116201"/>
                    </a:lnTo>
                    <a:cubicBezTo>
                      <a:pt x="326415" y="116201"/>
                      <a:pt x="352451" y="90193"/>
                      <a:pt x="352451" y="58100"/>
                    </a:cubicBezTo>
                    <a:cubicBezTo>
                      <a:pt x="352451" y="42022"/>
                      <a:pt x="345911" y="27545"/>
                      <a:pt x="335393" y="17039"/>
                    </a:cubicBezTo>
                    <a:cubicBezTo>
                      <a:pt x="326415" y="8071"/>
                      <a:pt x="314552" y="2050"/>
                      <a:pt x="301277" y="448"/>
                    </a:cubicBezTo>
                    <a:cubicBezTo>
                      <a:pt x="298968" y="192"/>
                      <a:pt x="296595" y="0"/>
                      <a:pt x="294223" y="0"/>
                    </a:cubicBezTo>
                    <a:lnTo>
                      <a:pt x="58165" y="0"/>
                    </a:lnTo>
                    <a:cubicBezTo>
                      <a:pt x="44506" y="0"/>
                      <a:pt x="32000" y="4676"/>
                      <a:pt x="22061" y="12555"/>
                    </a:cubicBezTo>
                    <a:cubicBezTo>
                      <a:pt x="8593" y="23189"/>
                      <a:pt x="0" y="39652"/>
                      <a:pt x="0" y="58100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9" name="Forma libre 618">
                <a:extLst>
                  <a:ext uri="{FF2B5EF4-FFF2-40B4-BE49-F238E27FC236}">
                    <a16:creationId xmlns:a16="http://schemas.microsoft.com/office/drawing/2014/main" id="{FF82902D-0930-F5C5-D724-CCE382B16217}"/>
                  </a:ext>
                </a:extLst>
              </p:cNvPr>
              <p:cNvSpPr/>
              <p:nvPr/>
            </p:nvSpPr>
            <p:spPr>
              <a:xfrm>
                <a:off x="10251252" y="4487418"/>
                <a:ext cx="55150" cy="55089"/>
              </a:xfrm>
              <a:custGeom>
                <a:avLst/>
                <a:gdLst>
                  <a:gd name="connsiteX0" fmla="*/ 55151 w 55150"/>
                  <a:gd name="connsiteY0" fmla="*/ 27545 h 55089"/>
                  <a:gd name="connsiteX1" fmla="*/ 27575 w 55150"/>
                  <a:gd name="connsiteY1" fmla="*/ 55090 h 55089"/>
                  <a:gd name="connsiteX2" fmla="*/ 0 w 55150"/>
                  <a:gd name="connsiteY2" fmla="*/ 27545 h 55089"/>
                  <a:gd name="connsiteX3" fmla="*/ 27575 w 55150"/>
                  <a:gd name="connsiteY3" fmla="*/ 0 h 55089"/>
                  <a:gd name="connsiteX4" fmla="*/ 55151 w 55150"/>
                  <a:gd name="connsiteY4" fmla="*/ 27545 h 5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50" h="55089">
                    <a:moveTo>
                      <a:pt x="55151" y="27545"/>
                    </a:moveTo>
                    <a:cubicBezTo>
                      <a:pt x="55151" y="42757"/>
                      <a:pt x="42805" y="55090"/>
                      <a:pt x="27575" y="55090"/>
                    </a:cubicBezTo>
                    <a:cubicBezTo>
                      <a:pt x="12346" y="55090"/>
                      <a:pt x="0" y="42757"/>
                      <a:pt x="0" y="27545"/>
                    </a:cubicBezTo>
                    <a:cubicBezTo>
                      <a:pt x="0" y="12332"/>
                      <a:pt x="12346" y="0"/>
                      <a:pt x="27575" y="0"/>
                    </a:cubicBezTo>
                    <a:cubicBezTo>
                      <a:pt x="42805" y="0"/>
                      <a:pt x="55151" y="12332"/>
                      <a:pt x="55151" y="275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0" name="Forma libre 619">
                <a:extLst>
                  <a:ext uri="{FF2B5EF4-FFF2-40B4-BE49-F238E27FC236}">
                    <a16:creationId xmlns:a16="http://schemas.microsoft.com/office/drawing/2014/main" id="{7D98FF24-F10B-4C89-268F-6D37E0E8E007}"/>
                  </a:ext>
                </a:extLst>
              </p:cNvPr>
              <p:cNvSpPr/>
              <p:nvPr/>
            </p:nvSpPr>
            <p:spPr>
              <a:xfrm>
                <a:off x="10138706" y="4487418"/>
                <a:ext cx="55150" cy="55089"/>
              </a:xfrm>
              <a:custGeom>
                <a:avLst/>
                <a:gdLst>
                  <a:gd name="connsiteX0" fmla="*/ 55151 w 55150"/>
                  <a:gd name="connsiteY0" fmla="*/ 27545 h 55089"/>
                  <a:gd name="connsiteX1" fmla="*/ 27575 w 55150"/>
                  <a:gd name="connsiteY1" fmla="*/ 55090 h 55089"/>
                  <a:gd name="connsiteX2" fmla="*/ -1 w 55150"/>
                  <a:gd name="connsiteY2" fmla="*/ 27545 h 55089"/>
                  <a:gd name="connsiteX3" fmla="*/ 27575 w 55150"/>
                  <a:gd name="connsiteY3" fmla="*/ 0 h 55089"/>
                  <a:gd name="connsiteX4" fmla="*/ 55151 w 55150"/>
                  <a:gd name="connsiteY4" fmla="*/ 27545 h 5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50" h="55089">
                    <a:moveTo>
                      <a:pt x="55151" y="27545"/>
                    </a:moveTo>
                    <a:cubicBezTo>
                      <a:pt x="55151" y="42757"/>
                      <a:pt x="42805" y="55090"/>
                      <a:pt x="27575" y="55090"/>
                    </a:cubicBezTo>
                    <a:cubicBezTo>
                      <a:pt x="12345" y="55090"/>
                      <a:pt x="-1" y="42757"/>
                      <a:pt x="-1" y="27545"/>
                    </a:cubicBezTo>
                    <a:cubicBezTo>
                      <a:pt x="-1" y="12332"/>
                      <a:pt x="12345" y="0"/>
                      <a:pt x="27575" y="0"/>
                    </a:cubicBezTo>
                    <a:cubicBezTo>
                      <a:pt x="42805" y="0"/>
                      <a:pt x="55151" y="12332"/>
                      <a:pt x="55151" y="275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1" name="Forma libre 620">
                <a:extLst>
                  <a:ext uri="{FF2B5EF4-FFF2-40B4-BE49-F238E27FC236}">
                    <a16:creationId xmlns:a16="http://schemas.microsoft.com/office/drawing/2014/main" id="{9BDC9B36-DAF0-B588-E9E6-BED8F519B1F5}"/>
                  </a:ext>
                </a:extLst>
              </p:cNvPr>
              <p:cNvSpPr/>
              <p:nvPr/>
            </p:nvSpPr>
            <p:spPr>
              <a:xfrm>
                <a:off x="10026160" y="4487418"/>
                <a:ext cx="55150" cy="55089"/>
              </a:xfrm>
              <a:custGeom>
                <a:avLst/>
                <a:gdLst>
                  <a:gd name="connsiteX0" fmla="*/ 55150 w 55150"/>
                  <a:gd name="connsiteY0" fmla="*/ 27545 h 55089"/>
                  <a:gd name="connsiteX1" fmla="*/ 27575 w 55150"/>
                  <a:gd name="connsiteY1" fmla="*/ 55090 h 55089"/>
                  <a:gd name="connsiteX2" fmla="*/ -1 w 55150"/>
                  <a:gd name="connsiteY2" fmla="*/ 27545 h 55089"/>
                  <a:gd name="connsiteX3" fmla="*/ 27575 w 55150"/>
                  <a:gd name="connsiteY3" fmla="*/ 0 h 55089"/>
                  <a:gd name="connsiteX4" fmla="*/ 55150 w 55150"/>
                  <a:gd name="connsiteY4" fmla="*/ 27545 h 5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50" h="55089">
                    <a:moveTo>
                      <a:pt x="55150" y="27545"/>
                    </a:moveTo>
                    <a:cubicBezTo>
                      <a:pt x="55150" y="42757"/>
                      <a:pt x="42805" y="55090"/>
                      <a:pt x="27575" y="55090"/>
                    </a:cubicBezTo>
                    <a:cubicBezTo>
                      <a:pt x="12345" y="55090"/>
                      <a:pt x="-1" y="42757"/>
                      <a:pt x="-1" y="27545"/>
                    </a:cubicBezTo>
                    <a:cubicBezTo>
                      <a:pt x="-1" y="12332"/>
                      <a:pt x="12345" y="0"/>
                      <a:pt x="27575" y="0"/>
                    </a:cubicBezTo>
                    <a:cubicBezTo>
                      <a:pt x="42805" y="0"/>
                      <a:pt x="55150" y="12332"/>
                      <a:pt x="55150" y="27545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2" name="Forma libre 621">
                <a:extLst>
                  <a:ext uri="{FF2B5EF4-FFF2-40B4-BE49-F238E27FC236}">
                    <a16:creationId xmlns:a16="http://schemas.microsoft.com/office/drawing/2014/main" id="{E5E05608-0D0A-996B-8CE8-1424B0BD366F}"/>
                  </a:ext>
                </a:extLst>
              </p:cNvPr>
              <p:cNvSpPr/>
              <p:nvPr/>
            </p:nvSpPr>
            <p:spPr>
              <a:xfrm>
                <a:off x="9951386" y="4280896"/>
                <a:ext cx="340459" cy="188457"/>
              </a:xfrm>
              <a:custGeom>
                <a:avLst/>
                <a:gdLst>
                  <a:gd name="connsiteX0" fmla="*/ 64 w 340459"/>
                  <a:gd name="connsiteY0" fmla="*/ 115176 h 188457"/>
                  <a:gd name="connsiteX1" fmla="*/ 64 w 340459"/>
                  <a:gd name="connsiteY1" fmla="*/ 172059 h 188457"/>
                  <a:gd name="connsiteX2" fmla="*/ 16482 w 340459"/>
                  <a:gd name="connsiteY2" fmla="*/ 188458 h 188457"/>
                  <a:gd name="connsiteX3" fmla="*/ 60666 w 340459"/>
                  <a:gd name="connsiteY3" fmla="*/ 188458 h 188457"/>
                  <a:gd name="connsiteX4" fmla="*/ 96771 w 340459"/>
                  <a:gd name="connsiteY4" fmla="*/ 175902 h 188457"/>
                  <a:gd name="connsiteX5" fmla="*/ 332828 w 340459"/>
                  <a:gd name="connsiteY5" fmla="*/ 175902 h 188457"/>
                  <a:gd name="connsiteX6" fmla="*/ 339882 w 340459"/>
                  <a:gd name="connsiteY6" fmla="*/ 176351 h 188457"/>
                  <a:gd name="connsiteX7" fmla="*/ 340460 w 340459"/>
                  <a:gd name="connsiteY7" fmla="*/ 172059 h 188457"/>
                  <a:gd name="connsiteX8" fmla="*/ 340460 w 340459"/>
                  <a:gd name="connsiteY8" fmla="*/ 74947 h 188457"/>
                  <a:gd name="connsiteX9" fmla="*/ 324043 w 340459"/>
                  <a:gd name="connsiteY9" fmla="*/ 58549 h 188457"/>
                  <a:gd name="connsiteX10" fmla="*/ 217397 w 340459"/>
                  <a:gd name="connsiteY10" fmla="*/ 58549 h 188457"/>
                  <a:gd name="connsiteX11" fmla="*/ 202839 w 340459"/>
                  <a:gd name="connsiteY11" fmla="*/ 49773 h 188457"/>
                  <a:gd name="connsiteX12" fmla="*/ 181292 w 340459"/>
                  <a:gd name="connsiteY12" fmla="*/ 8776 h 188457"/>
                  <a:gd name="connsiteX13" fmla="*/ 166735 w 340459"/>
                  <a:gd name="connsiteY13" fmla="*/ 0 h 188457"/>
                  <a:gd name="connsiteX14" fmla="*/ 81572 w 340459"/>
                  <a:gd name="connsiteY14" fmla="*/ 0 h 188457"/>
                  <a:gd name="connsiteX15" fmla="*/ 73556 w 340459"/>
                  <a:gd name="connsiteY15" fmla="*/ 2114 h 188457"/>
                  <a:gd name="connsiteX16" fmla="*/ 69708 w 340459"/>
                  <a:gd name="connsiteY16" fmla="*/ 5061 h 188457"/>
                  <a:gd name="connsiteX17" fmla="*/ 54895 w 340459"/>
                  <a:gd name="connsiteY17" fmla="*/ 20562 h 188457"/>
                  <a:gd name="connsiteX18" fmla="*/ 101516 w 340459"/>
                  <a:gd name="connsiteY18" fmla="*/ 20562 h 188457"/>
                  <a:gd name="connsiteX19" fmla="*/ 109276 w 340459"/>
                  <a:gd name="connsiteY19" fmla="*/ 28313 h 188457"/>
                  <a:gd name="connsiteX20" fmla="*/ 109276 w 340459"/>
                  <a:gd name="connsiteY20" fmla="*/ 107425 h 188457"/>
                  <a:gd name="connsiteX21" fmla="*/ 101516 w 340459"/>
                  <a:gd name="connsiteY21" fmla="*/ 115176 h 188457"/>
                  <a:gd name="connsiteX22" fmla="*/ 0 w 340459"/>
                  <a:gd name="connsiteY22" fmla="*/ 115176 h 18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0459" h="188457">
                    <a:moveTo>
                      <a:pt x="64" y="115176"/>
                    </a:moveTo>
                    <a:lnTo>
                      <a:pt x="64" y="172059"/>
                    </a:lnTo>
                    <a:cubicBezTo>
                      <a:pt x="64" y="181155"/>
                      <a:pt x="7439" y="188458"/>
                      <a:pt x="16482" y="188458"/>
                    </a:cubicBezTo>
                    <a:lnTo>
                      <a:pt x="60666" y="188458"/>
                    </a:lnTo>
                    <a:cubicBezTo>
                      <a:pt x="70606" y="180579"/>
                      <a:pt x="83111" y="175902"/>
                      <a:pt x="96771" y="175902"/>
                    </a:cubicBezTo>
                    <a:lnTo>
                      <a:pt x="332828" y="175902"/>
                    </a:lnTo>
                    <a:cubicBezTo>
                      <a:pt x="335201" y="175902"/>
                      <a:pt x="337574" y="176031"/>
                      <a:pt x="339882" y="176351"/>
                    </a:cubicBezTo>
                    <a:cubicBezTo>
                      <a:pt x="340267" y="175006"/>
                      <a:pt x="340460" y="173532"/>
                      <a:pt x="340460" y="172059"/>
                    </a:cubicBezTo>
                    <a:lnTo>
                      <a:pt x="340460" y="74947"/>
                    </a:lnTo>
                    <a:cubicBezTo>
                      <a:pt x="340460" y="65851"/>
                      <a:pt x="333085" y="58549"/>
                      <a:pt x="324043" y="58549"/>
                    </a:cubicBezTo>
                    <a:lnTo>
                      <a:pt x="217397" y="58549"/>
                    </a:lnTo>
                    <a:cubicBezTo>
                      <a:pt x="211305" y="58549"/>
                      <a:pt x="205661" y="55154"/>
                      <a:pt x="202839" y="49773"/>
                    </a:cubicBezTo>
                    <a:lnTo>
                      <a:pt x="181292" y="8776"/>
                    </a:lnTo>
                    <a:cubicBezTo>
                      <a:pt x="178471" y="3395"/>
                      <a:pt x="172827" y="0"/>
                      <a:pt x="166735" y="0"/>
                    </a:cubicBezTo>
                    <a:lnTo>
                      <a:pt x="81572" y="0"/>
                    </a:lnTo>
                    <a:cubicBezTo>
                      <a:pt x="78750" y="0"/>
                      <a:pt x="75993" y="769"/>
                      <a:pt x="73556" y="2114"/>
                    </a:cubicBezTo>
                    <a:cubicBezTo>
                      <a:pt x="72145" y="2883"/>
                      <a:pt x="70863" y="3908"/>
                      <a:pt x="69708" y="5061"/>
                    </a:cubicBezTo>
                    <a:lnTo>
                      <a:pt x="54895" y="20562"/>
                    </a:lnTo>
                    <a:lnTo>
                      <a:pt x="101516" y="20562"/>
                    </a:lnTo>
                    <a:cubicBezTo>
                      <a:pt x="105812" y="20562"/>
                      <a:pt x="109276" y="24022"/>
                      <a:pt x="109276" y="28313"/>
                    </a:cubicBezTo>
                    <a:lnTo>
                      <a:pt x="109276" y="107425"/>
                    </a:lnTo>
                    <a:cubicBezTo>
                      <a:pt x="109276" y="111717"/>
                      <a:pt x="105812" y="115176"/>
                      <a:pt x="101516" y="115176"/>
                    </a:cubicBezTo>
                    <a:lnTo>
                      <a:pt x="0" y="115176"/>
                    </a:ln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3" name="Forma libre 622">
                <a:extLst>
                  <a:ext uri="{FF2B5EF4-FFF2-40B4-BE49-F238E27FC236}">
                    <a16:creationId xmlns:a16="http://schemas.microsoft.com/office/drawing/2014/main" id="{14E93ADC-CC26-3D56-9C92-C8FCDE2EEDC2}"/>
                  </a:ext>
                </a:extLst>
              </p:cNvPr>
              <p:cNvSpPr/>
              <p:nvPr/>
            </p:nvSpPr>
            <p:spPr>
              <a:xfrm>
                <a:off x="9951450" y="4301458"/>
                <a:ext cx="109275" cy="94613"/>
              </a:xfrm>
              <a:custGeom>
                <a:avLst/>
                <a:gdLst>
                  <a:gd name="connsiteX0" fmla="*/ 0 w 109275"/>
                  <a:gd name="connsiteY0" fmla="*/ 63866 h 94613"/>
                  <a:gd name="connsiteX1" fmla="*/ 0 w 109275"/>
                  <a:gd name="connsiteY1" fmla="*/ 94613 h 94613"/>
                  <a:gd name="connsiteX2" fmla="*/ 101516 w 109275"/>
                  <a:gd name="connsiteY2" fmla="*/ 94613 h 94613"/>
                  <a:gd name="connsiteX3" fmla="*/ 109276 w 109275"/>
                  <a:gd name="connsiteY3" fmla="*/ 86862 h 94613"/>
                  <a:gd name="connsiteX4" fmla="*/ 109276 w 109275"/>
                  <a:gd name="connsiteY4" fmla="*/ 7751 h 94613"/>
                  <a:gd name="connsiteX5" fmla="*/ 101516 w 109275"/>
                  <a:gd name="connsiteY5" fmla="*/ 0 h 94613"/>
                  <a:gd name="connsiteX6" fmla="*/ 54895 w 109275"/>
                  <a:gd name="connsiteY6" fmla="*/ 0 h 94613"/>
                  <a:gd name="connsiteX7" fmla="*/ 4554 w 109275"/>
                  <a:gd name="connsiteY7" fmla="*/ 52527 h 94613"/>
                  <a:gd name="connsiteX8" fmla="*/ 642 w 109275"/>
                  <a:gd name="connsiteY8" fmla="*/ 59317 h 94613"/>
                  <a:gd name="connsiteX9" fmla="*/ 0 w 109275"/>
                  <a:gd name="connsiteY9" fmla="*/ 63866 h 9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75" h="94613">
                    <a:moveTo>
                      <a:pt x="0" y="63866"/>
                    </a:moveTo>
                    <a:lnTo>
                      <a:pt x="0" y="94613"/>
                    </a:lnTo>
                    <a:lnTo>
                      <a:pt x="101516" y="94613"/>
                    </a:lnTo>
                    <a:cubicBezTo>
                      <a:pt x="105812" y="94613"/>
                      <a:pt x="109276" y="91154"/>
                      <a:pt x="109276" y="86862"/>
                    </a:cubicBezTo>
                    <a:lnTo>
                      <a:pt x="109276" y="7751"/>
                    </a:lnTo>
                    <a:cubicBezTo>
                      <a:pt x="109276" y="3459"/>
                      <a:pt x="105812" y="0"/>
                      <a:pt x="101516" y="0"/>
                    </a:cubicBezTo>
                    <a:lnTo>
                      <a:pt x="54895" y="0"/>
                    </a:lnTo>
                    <a:lnTo>
                      <a:pt x="4554" y="52527"/>
                    </a:lnTo>
                    <a:cubicBezTo>
                      <a:pt x="2694" y="54449"/>
                      <a:pt x="1347" y="56819"/>
                      <a:pt x="642" y="59317"/>
                    </a:cubicBezTo>
                    <a:cubicBezTo>
                      <a:pt x="193" y="60791"/>
                      <a:pt x="0" y="62328"/>
                      <a:pt x="0" y="63866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24" name="Forma libre 623">
              <a:extLst>
                <a:ext uri="{FF2B5EF4-FFF2-40B4-BE49-F238E27FC236}">
                  <a16:creationId xmlns:a16="http://schemas.microsoft.com/office/drawing/2014/main" id="{F3D50F50-D987-FE6C-8337-7464ABCE1085}"/>
                </a:ext>
              </a:extLst>
            </p:cNvPr>
            <p:cNvSpPr/>
            <p:nvPr/>
          </p:nvSpPr>
          <p:spPr>
            <a:xfrm>
              <a:off x="10190715" y="4369552"/>
              <a:ext cx="55022" cy="6405"/>
            </a:xfrm>
            <a:custGeom>
              <a:avLst/>
              <a:gdLst>
                <a:gd name="connsiteX0" fmla="*/ 55022 w 55022"/>
                <a:gd name="connsiteY0" fmla="*/ 0 h 6405"/>
                <a:gd name="connsiteX1" fmla="*/ 0 w 55022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022" h="6405">
                  <a:moveTo>
                    <a:pt x="5502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5" name="Forma libre 624">
              <a:extLst>
                <a:ext uri="{FF2B5EF4-FFF2-40B4-BE49-F238E27FC236}">
                  <a16:creationId xmlns:a16="http://schemas.microsoft.com/office/drawing/2014/main" id="{627A9F4F-2DA9-2A2D-ADF2-3B50019EC9C1}"/>
                </a:ext>
              </a:extLst>
            </p:cNvPr>
            <p:cNvSpPr/>
            <p:nvPr/>
          </p:nvSpPr>
          <p:spPr>
            <a:xfrm>
              <a:off x="10190715" y="4396072"/>
              <a:ext cx="55022" cy="6405"/>
            </a:xfrm>
            <a:custGeom>
              <a:avLst/>
              <a:gdLst>
                <a:gd name="connsiteX0" fmla="*/ 55022 w 55022"/>
                <a:gd name="connsiteY0" fmla="*/ 0 h 6405"/>
                <a:gd name="connsiteX1" fmla="*/ 0 w 55022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022" h="6405">
                  <a:moveTo>
                    <a:pt x="5502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6" name="Forma libre 625">
              <a:extLst>
                <a:ext uri="{FF2B5EF4-FFF2-40B4-BE49-F238E27FC236}">
                  <a16:creationId xmlns:a16="http://schemas.microsoft.com/office/drawing/2014/main" id="{BA53BB43-215E-20B0-4E40-B1800D9085A4}"/>
                </a:ext>
              </a:extLst>
            </p:cNvPr>
            <p:cNvSpPr/>
            <p:nvPr/>
          </p:nvSpPr>
          <p:spPr>
            <a:xfrm>
              <a:off x="10190715" y="4422656"/>
              <a:ext cx="55022" cy="6405"/>
            </a:xfrm>
            <a:custGeom>
              <a:avLst/>
              <a:gdLst>
                <a:gd name="connsiteX0" fmla="*/ 55022 w 55022"/>
                <a:gd name="connsiteY0" fmla="*/ 0 h 6405"/>
                <a:gd name="connsiteX1" fmla="*/ 0 w 55022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022" h="6405">
                  <a:moveTo>
                    <a:pt x="55022" y="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7" name="Forma libre 626">
              <a:extLst>
                <a:ext uri="{FF2B5EF4-FFF2-40B4-BE49-F238E27FC236}">
                  <a16:creationId xmlns:a16="http://schemas.microsoft.com/office/drawing/2014/main" id="{426BA8C5-44EA-7E60-A886-72B67BEFECD6}"/>
                </a:ext>
              </a:extLst>
            </p:cNvPr>
            <p:cNvSpPr/>
            <p:nvPr/>
          </p:nvSpPr>
          <p:spPr>
            <a:xfrm>
              <a:off x="9745597" y="4063804"/>
              <a:ext cx="58164" cy="158414"/>
            </a:xfrm>
            <a:custGeom>
              <a:avLst/>
              <a:gdLst>
                <a:gd name="connsiteX0" fmla="*/ 0 w 58164"/>
                <a:gd name="connsiteY0" fmla="*/ 64 h 158414"/>
                <a:gd name="connsiteX1" fmla="*/ 0 w 58164"/>
                <a:gd name="connsiteY1" fmla="*/ 158415 h 158414"/>
                <a:gd name="connsiteX2" fmla="*/ 58165 w 58164"/>
                <a:gd name="connsiteY2" fmla="*/ 158415 h 158414"/>
                <a:gd name="connsiteX3" fmla="*/ 58165 w 58164"/>
                <a:gd name="connsiteY3" fmla="*/ 76229 h 158414"/>
                <a:gd name="connsiteX4" fmla="*/ 1475 w 58164"/>
                <a:gd name="connsiteY4" fmla="*/ 2114 h 158414"/>
                <a:gd name="connsiteX5" fmla="*/ 0 w 58164"/>
                <a:gd name="connsiteY5" fmla="*/ 0 h 158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64" h="158414">
                  <a:moveTo>
                    <a:pt x="0" y="64"/>
                  </a:moveTo>
                  <a:lnTo>
                    <a:pt x="0" y="158415"/>
                  </a:lnTo>
                  <a:lnTo>
                    <a:pt x="58165" y="158415"/>
                  </a:lnTo>
                  <a:lnTo>
                    <a:pt x="58165" y="76229"/>
                  </a:lnTo>
                  <a:lnTo>
                    <a:pt x="1475" y="2114"/>
                  </a:lnTo>
                  <a:cubicBezTo>
                    <a:pt x="962" y="1409"/>
                    <a:pt x="449" y="705"/>
                    <a:pt x="0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8" name="Forma libre 627">
              <a:extLst>
                <a:ext uri="{FF2B5EF4-FFF2-40B4-BE49-F238E27FC236}">
                  <a16:creationId xmlns:a16="http://schemas.microsoft.com/office/drawing/2014/main" id="{AA862C81-40EA-3DA8-F2FC-5E6B5BE79BEF}"/>
                </a:ext>
              </a:extLst>
            </p:cNvPr>
            <p:cNvSpPr/>
            <p:nvPr/>
          </p:nvSpPr>
          <p:spPr>
            <a:xfrm>
              <a:off x="9745597" y="4277501"/>
              <a:ext cx="58164" cy="138492"/>
            </a:xfrm>
            <a:custGeom>
              <a:avLst/>
              <a:gdLst>
                <a:gd name="connsiteX0" fmla="*/ 0 w 58164"/>
                <a:gd name="connsiteY0" fmla="*/ 0 h 138492"/>
                <a:gd name="connsiteX1" fmla="*/ 58165 w 58164"/>
                <a:gd name="connsiteY1" fmla="*/ 0 h 138492"/>
                <a:gd name="connsiteX2" fmla="*/ 58165 w 58164"/>
                <a:gd name="connsiteY2" fmla="*/ 138493 h 138492"/>
                <a:gd name="connsiteX3" fmla="*/ 0 w 58164"/>
                <a:gd name="connsiteY3" fmla="*/ 138493 h 1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64" h="138492">
                  <a:moveTo>
                    <a:pt x="0" y="0"/>
                  </a:moveTo>
                  <a:lnTo>
                    <a:pt x="58165" y="0"/>
                  </a:lnTo>
                  <a:lnTo>
                    <a:pt x="58165" y="138493"/>
                  </a:lnTo>
                  <a:lnTo>
                    <a:pt x="0" y="138493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9" name="Forma libre 628">
              <a:extLst>
                <a:ext uri="{FF2B5EF4-FFF2-40B4-BE49-F238E27FC236}">
                  <a16:creationId xmlns:a16="http://schemas.microsoft.com/office/drawing/2014/main" id="{77BD6A75-7CB5-B196-C034-8338C5091110}"/>
                </a:ext>
              </a:extLst>
            </p:cNvPr>
            <p:cNvSpPr/>
            <p:nvPr/>
          </p:nvSpPr>
          <p:spPr>
            <a:xfrm>
              <a:off x="9803698" y="4140097"/>
              <a:ext cx="146085" cy="191020"/>
            </a:xfrm>
            <a:custGeom>
              <a:avLst/>
              <a:gdLst>
                <a:gd name="connsiteX0" fmla="*/ 146085 w 146085"/>
                <a:gd name="connsiteY0" fmla="*/ 191020 h 191020"/>
                <a:gd name="connsiteX1" fmla="*/ 0 w 146085"/>
                <a:gd name="connsiteY1" fmla="*/ 0 h 19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6085" h="191020">
                  <a:moveTo>
                    <a:pt x="146085" y="191020"/>
                  </a:moveTo>
                  <a:lnTo>
                    <a:pt x="0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0" name="Forma libre 629">
              <a:extLst>
                <a:ext uri="{FF2B5EF4-FFF2-40B4-BE49-F238E27FC236}">
                  <a16:creationId xmlns:a16="http://schemas.microsoft.com/office/drawing/2014/main" id="{27D62A0D-A485-8F93-80B2-18CC098F7D1F}"/>
                </a:ext>
              </a:extLst>
            </p:cNvPr>
            <p:cNvSpPr/>
            <p:nvPr/>
          </p:nvSpPr>
          <p:spPr>
            <a:xfrm>
              <a:off x="9740339" y="4013411"/>
              <a:ext cx="258695" cy="274146"/>
            </a:xfrm>
            <a:custGeom>
              <a:avLst/>
              <a:gdLst>
                <a:gd name="connsiteX0" fmla="*/ 5259 w 258695"/>
                <a:gd name="connsiteY0" fmla="*/ 50457 h 274146"/>
                <a:gd name="connsiteX1" fmla="*/ 0 w 258695"/>
                <a:gd name="connsiteY1" fmla="*/ 32713 h 274146"/>
                <a:gd name="connsiteX2" fmla="*/ 12890 w 258695"/>
                <a:gd name="connsiteY2" fmla="*/ 6706 h 274146"/>
                <a:gd name="connsiteX3" fmla="*/ 58806 w 258695"/>
                <a:gd name="connsiteY3" fmla="*/ 12856 h 274146"/>
                <a:gd name="connsiteX4" fmla="*/ 258695 w 258695"/>
                <a:gd name="connsiteY4" fmla="*/ 274147 h 27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695" h="274146">
                  <a:moveTo>
                    <a:pt x="5259" y="50457"/>
                  </a:moveTo>
                  <a:cubicBezTo>
                    <a:pt x="1732" y="45013"/>
                    <a:pt x="0" y="38863"/>
                    <a:pt x="0" y="32713"/>
                  </a:cubicBezTo>
                  <a:cubicBezTo>
                    <a:pt x="0" y="22849"/>
                    <a:pt x="4425" y="13112"/>
                    <a:pt x="12890" y="6706"/>
                  </a:cubicBezTo>
                  <a:cubicBezTo>
                    <a:pt x="27255" y="-4248"/>
                    <a:pt x="47840" y="-1493"/>
                    <a:pt x="58806" y="12856"/>
                  </a:cubicBezTo>
                  <a:lnTo>
                    <a:pt x="258695" y="274147"/>
                  </a:lnTo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1" name="Forma libre 630">
              <a:extLst>
                <a:ext uri="{FF2B5EF4-FFF2-40B4-BE49-F238E27FC236}">
                  <a16:creationId xmlns:a16="http://schemas.microsoft.com/office/drawing/2014/main" id="{CC2DD4ED-2100-8BAB-B756-645FA006256B}"/>
                </a:ext>
              </a:extLst>
            </p:cNvPr>
            <p:cNvSpPr/>
            <p:nvPr/>
          </p:nvSpPr>
          <p:spPr>
            <a:xfrm>
              <a:off x="9724435" y="4415994"/>
              <a:ext cx="100425" cy="97816"/>
            </a:xfrm>
            <a:custGeom>
              <a:avLst/>
              <a:gdLst>
                <a:gd name="connsiteX0" fmla="*/ 85740 w 100425"/>
                <a:gd name="connsiteY0" fmla="*/ 0 h 97816"/>
                <a:gd name="connsiteX1" fmla="*/ 100425 w 100425"/>
                <a:gd name="connsiteY1" fmla="*/ 14669 h 97816"/>
                <a:gd name="connsiteX2" fmla="*/ 100425 w 100425"/>
                <a:gd name="connsiteY2" fmla="*/ 83147 h 97816"/>
                <a:gd name="connsiteX3" fmla="*/ 85740 w 100425"/>
                <a:gd name="connsiteY3" fmla="*/ 97816 h 97816"/>
                <a:gd name="connsiteX4" fmla="*/ 14685 w 100425"/>
                <a:gd name="connsiteY4" fmla="*/ 97816 h 97816"/>
                <a:gd name="connsiteX5" fmla="*/ 0 w 100425"/>
                <a:gd name="connsiteY5" fmla="*/ 83147 h 97816"/>
                <a:gd name="connsiteX6" fmla="*/ 0 w 100425"/>
                <a:gd name="connsiteY6" fmla="*/ 14669 h 97816"/>
                <a:gd name="connsiteX7" fmla="*/ 14685 w 100425"/>
                <a:gd name="connsiteY7" fmla="*/ 0 h 97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425" h="97816">
                  <a:moveTo>
                    <a:pt x="85740" y="0"/>
                  </a:moveTo>
                  <a:cubicBezTo>
                    <a:pt x="93850" y="0"/>
                    <a:pt x="100425" y="6568"/>
                    <a:pt x="100425" y="14669"/>
                  </a:cubicBezTo>
                  <a:lnTo>
                    <a:pt x="100425" y="83147"/>
                  </a:lnTo>
                  <a:cubicBezTo>
                    <a:pt x="100425" y="91248"/>
                    <a:pt x="93850" y="97816"/>
                    <a:pt x="85740" y="97816"/>
                  </a:cubicBezTo>
                  <a:lnTo>
                    <a:pt x="14685" y="97816"/>
                  </a:lnTo>
                  <a:cubicBezTo>
                    <a:pt x="6575" y="97816"/>
                    <a:pt x="0" y="91248"/>
                    <a:pt x="0" y="83147"/>
                  </a:cubicBezTo>
                  <a:lnTo>
                    <a:pt x="0" y="14669"/>
                  </a:lnTo>
                  <a:cubicBezTo>
                    <a:pt x="0" y="6568"/>
                    <a:pt x="6575" y="0"/>
                    <a:pt x="14685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2" name="Forma libre 631">
              <a:extLst>
                <a:ext uri="{FF2B5EF4-FFF2-40B4-BE49-F238E27FC236}">
                  <a16:creationId xmlns:a16="http://schemas.microsoft.com/office/drawing/2014/main" id="{750EC281-FDAF-79A2-7FF7-50CA70778E02}"/>
                </a:ext>
              </a:extLst>
            </p:cNvPr>
            <p:cNvSpPr/>
            <p:nvPr/>
          </p:nvSpPr>
          <p:spPr>
            <a:xfrm>
              <a:off x="9764515" y="4513874"/>
              <a:ext cx="20264" cy="59189"/>
            </a:xfrm>
            <a:custGeom>
              <a:avLst/>
              <a:gdLst>
                <a:gd name="connsiteX0" fmla="*/ 0 w 20264"/>
                <a:gd name="connsiteY0" fmla="*/ 0 h 59189"/>
                <a:gd name="connsiteX1" fmla="*/ 0 w 20264"/>
                <a:gd name="connsiteY1" fmla="*/ 54385 h 59189"/>
                <a:gd name="connsiteX2" fmla="*/ 4810 w 20264"/>
                <a:gd name="connsiteY2" fmla="*/ 59189 h 59189"/>
                <a:gd name="connsiteX3" fmla="*/ 15455 w 20264"/>
                <a:gd name="connsiteY3" fmla="*/ 59189 h 59189"/>
                <a:gd name="connsiteX4" fmla="*/ 20265 w 20264"/>
                <a:gd name="connsiteY4" fmla="*/ 54385 h 59189"/>
                <a:gd name="connsiteX5" fmla="*/ 20265 w 20264"/>
                <a:gd name="connsiteY5" fmla="*/ 0 h 59189"/>
                <a:gd name="connsiteX6" fmla="*/ 0 w 20264"/>
                <a:gd name="connsiteY6" fmla="*/ 0 h 5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64" h="59189">
                  <a:moveTo>
                    <a:pt x="0" y="0"/>
                  </a:moveTo>
                  <a:lnTo>
                    <a:pt x="0" y="54385"/>
                  </a:lnTo>
                  <a:cubicBezTo>
                    <a:pt x="0" y="57075"/>
                    <a:pt x="2181" y="59189"/>
                    <a:pt x="4810" y="59189"/>
                  </a:cubicBezTo>
                  <a:lnTo>
                    <a:pt x="15455" y="59189"/>
                  </a:lnTo>
                  <a:cubicBezTo>
                    <a:pt x="18149" y="59189"/>
                    <a:pt x="20265" y="57011"/>
                    <a:pt x="20265" y="54385"/>
                  </a:cubicBezTo>
                  <a:lnTo>
                    <a:pt x="2026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3" name="Forma libre 632">
              <a:extLst>
                <a:ext uri="{FF2B5EF4-FFF2-40B4-BE49-F238E27FC236}">
                  <a16:creationId xmlns:a16="http://schemas.microsoft.com/office/drawing/2014/main" id="{40801472-F1E1-BD84-CD93-3153E3F2F2F7}"/>
                </a:ext>
              </a:extLst>
            </p:cNvPr>
            <p:cNvSpPr/>
            <p:nvPr/>
          </p:nvSpPr>
          <p:spPr>
            <a:xfrm>
              <a:off x="9693204" y="4222219"/>
              <a:ext cx="162950" cy="55217"/>
            </a:xfrm>
            <a:custGeom>
              <a:avLst/>
              <a:gdLst>
                <a:gd name="connsiteX0" fmla="*/ 13018 w 162950"/>
                <a:gd name="connsiteY0" fmla="*/ 0 h 55217"/>
                <a:gd name="connsiteX1" fmla="*/ 149933 w 162950"/>
                <a:gd name="connsiteY1" fmla="*/ 0 h 55217"/>
                <a:gd name="connsiteX2" fmla="*/ 162951 w 162950"/>
                <a:gd name="connsiteY2" fmla="*/ 13004 h 55217"/>
                <a:gd name="connsiteX3" fmla="*/ 162951 w 162950"/>
                <a:gd name="connsiteY3" fmla="*/ 42214 h 55217"/>
                <a:gd name="connsiteX4" fmla="*/ 149933 w 162950"/>
                <a:gd name="connsiteY4" fmla="*/ 55218 h 55217"/>
                <a:gd name="connsiteX5" fmla="*/ 13018 w 162950"/>
                <a:gd name="connsiteY5" fmla="*/ 55218 h 55217"/>
                <a:gd name="connsiteX6" fmla="*/ 0 w 162950"/>
                <a:gd name="connsiteY6" fmla="*/ 42214 h 55217"/>
                <a:gd name="connsiteX7" fmla="*/ 0 w 162950"/>
                <a:gd name="connsiteY7" fmla="*/ 13004 h 55217"/>
                <a:gd name="connsiteX8" fmla="*/ 13018 w 162950"/>
                <a:gd name="connsiteY8" fmla="*/ 0 h 5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950" h="55217">
                  <a:moveTo>
                    <a:pt x="13018" y="0"/>
                  </a:moveTo>
                  <a:lnTo>
                    <a:pt x="149933" y="0"/>
                  </a:lnTo>
                  <a:cubicBezTo>
                    <a:pt x="157115" y="0"/>
                    <a:pt x="162951" y="5829"/>
                    <a:pt x="162951" y="13004"/>
                  </a:cubicBezTo>
                  <a:lnTo>
                    <a:pt x="162951" y="42214"/>
                  </a:lnTo>
                  <a:cubicBezTo>
                    <a:pt x="162951" y="49389"/>
                    <a:pt x="157115" y="55218"/>
                    <a:pt x="149933" y="55218"/>
                  </a:cubicBezTo>
                  <a:lnTo>
                    <a:pt x="13018" y="55218"/>
                  </a:lnTo>
                  <a:cubicBezTo>
                    <a:pt x="5836" y="55218"/>
                    <a:pt x="0" y="49389"/>
                    <a:pt x="0" y="42214"/>
                  </a:cubicBezTo>
                  <a:lnTo>
                    <a:pt x="0" y="13004"/>
                  </a:lnTo>
                  <a:cubicBezTo>
                    <a:pt x="0" y="5829"/>
                    <a:pt x="5836" y="0"/>
                    <a:pt x="13018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4" name="Forma libre 633">
              <a:extLst>
                <a:ext uri="{FF2B5EF4-FFF2-40B4-BE49-F238E27FC236}">
                  <a16:creationId xmlns:a16="http://schemas.microsoft.com/office/drawing/2014/main" id="{F5C59799-8AA5-6EA0-ECC4-DE77387C3DAC}"/>
                </a:ext>
              </a:extLst>
            </p:cNvPr>
            <p:cNvSpPr/>
            <p:nvPr/>
          </p:nvSpPr>
          <p:spPr>
            <a:xfrm>
              <a:off x="9856091" y="4292298"/>
              <a:ext cx="6412" cy="280764"/>
            </a:xfrm>
            <a:custGeom>
              <a:avLst/>
              <a:gdLst>
                <a:gd name="connsiteX0" fmla="*/ 0 w 6412"/>
                <a:gd name="connsiteY0" fmla="*/ 0 h 280764"/>
                <a:gd name="connsiteX1" fmla="*/ 0 w 6412"/>
                <a:gd name="connsiteY1" fmla="*/ 280765 h 28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280764">
                  <a:moveTo>
                    <a:pt x="0" y="0"/>
                  </a:moveTo>
                  <a:lnTo>
                    <a:pt x="0" y="280765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5" name="Forma libre 634">
              <a:extLst>
                <a:ext uri="{FF2B5EF4-FFF2-40B4-BE49-F238E27FC236}">
                  <a16:creationId xmlns:a16="http://schemas.microsoft.com/office/drawing/2014/main" id="{AC778461-C7B1-05ED-0221-D0BE892CCE5F}"/>
                </a:ext>
              </a:extLst>
            </p:cNvPr>
            <p:cNvSpPr/>
            <p:nvPr/>
          </p:nvSpPr>
          <p:spPr>
            <a:xfrm>
              <a:off x="9693204" y="4292298"/>
              <a:ext cx="6412" cy="280764"/>
            </a:xfrm>
            <a:custGeom>
              <a:avLst/>
              <a:gdLst>
                <a:gd name="connsiteX0" fmla="*/ 0 w 6412"/>
                <a:gd name="connsiteY0" fmla="*/ 0 h 280764"/>
                <a:gd name="connsiteX1" fmla="*/ 0 w 6412"/>
                <a:gd name="connsiteY1" fmla="*/ 280765 h 28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2" h="280764">
                  <a:moveTo>
                    <a:pt x="0" y="0"/>
                  </a:moveTo>
                  <a:lnTo>
                    <a:pt x="0" y="280765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6" name="Forma libre 635">
              <a:extLst>
                <a:ext uri="{FF2B5EF4-FFF2-40B4-BE49-F238E27FC236}">
                  <a16:creationId xmlns:a16="http://schemas.microsoft.com/office/drawing/2014/main" id="{01F87277-4555-1905-9F7E-56DFCFB489AB}"/>
                </a:ext>
              </a:extLst>
            </p:cNvPr>
            <p:cNvSpPr/>
            <p:nvPr/>
          </p:nvSpPr>
          <p:spPr>
            <a:xfrm>
              <a:off x="9693204" y="4366029"/>
              <a:ext cx="162886" cy="6405"/>
            </a:xfrm>
            <a:custGeom>
              <a:avLst/>
              <a:gdLst>
                <a:gd name="connsiteX0" fmla="*/ 0 w 162886"/>
                <a:gd name="connsiteY0" fmla="*/ 0 h 6405"/>
                <a:gd name="connsiteX1" fmla="*/ 162887 w 162886"/>
                <a:gd name="connsiteY1" fmla="*/ 0 h 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2886" h="6405">
                  <a:moveTo>
                    <a:pt x="0" y="0"/>
                  </a:moveTo>
                  <a:lnTo>
                    <a:pt x="162887" y="0"/>
                  </a:lnTo>
                </a:path>
              </a:pathLst>
            </a:custGeom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37" name="Gráfico 165">
            <a:extLst>
              <a:ext uri="{FF2B5EF4-FFF2-40B4-BE49-F238E27FC236}">
                <a16:creationId xmlns:a16="http://schemas.microsoft.com/office/drawing/2014/main" id="{DD8DECEB-27E4-C69D-CD3E-3F4340BC0707}"/>
              </a:ext>
            </a:extLst>
          </p:cNvPr>
          <p:cNvGrpSpPr/>
          <p:nvPr/>
        </p:nvGrpSpPr>
        <p:grpSpPr>
          <a:xfrm>
            <a:off x="7145151" y="7709489"/>
            <a:ext cx="1305830" cy="965577"/>
            <a:chOff x="5659444" y="5671012"/>
            <a:chExt cx="681175" cy="503685"/>
          </a:xfrm>
          <a:noFill/>
        </p:grpSpPr>
        <p:sp>
          <p:nvSpPr>
            <p:cNvPr id="638" name="Forma libre 637">
              <a:extLst>
                <a:ext uri="{FF2B5EF4-FFF2-40B4-BE49-F238E27FC236}">
                  <a16:creationId xmlns:a16="http://schemas.microsoft.com/office/drawing/2014/main" id="{A70BB629-527F-698B-BC98-1E1F1EF53B29}"/>
                </a:ext>
              </a:extLst>
            </p:cNvPr>
            <p:cNvSpPr/>
            <p:nvPr/>
          </p:nvSpPr>
          <p:spPr>
            <a:xfrm>
              <a:off x="5696703" y="6110704"/>
              <a:ext cx="199761" cy="63993"/>
            </a:xfrm>
            <a:custGeom>
              <a:avLst/>
              <a:gdLst>
                <a:gd name="connsiteX0" fmla="*/ 199761 w 199761"/>
                <a:gd name="connsiteY0" fmla="*/ 0 h 63993"/>
                <a:gd name="connsiteX1" fmla="*/ 0 w 199761"/>
                <a:gd name="connsiteY1" fmla="*/ 0 h 63993"/>
                <a:gd name="connsiteX2" fmla="*/ 99848 w 199761"/>
                <a:gd name="connsiteY2" fmla="*/ 63994 h 63993"/>
                <a:gd name="connsiteX3" fmla="*/ 199761 w 199761"/>
                <a:gd name="connsiteY3" fmla="*/ 0 h 6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761" h="63993">
                  <a:moveTo>
                    <a:pt x="199761" y="0"/>
                  </a:moveTo>
                  <a:lnTo>
                    <a:pt x="0" y="0"/>
                  </a:lnTo>
                  <a:cubicBezTo>
                    <a:pt x="17315" y="37794"/>
                    <a:pt x="55535" y="63994"/>
                    <a:pt x="99848" y="63994"/>
                  </a:cubicBezTo>
                  <a:cubicBezTo>
                    <a:pt x="144161" y="63994"/>
                    <a:pt x="182382" y="37794"/>
                    <a:pt x="199761" y="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39" name="Forma libre 638">
              <a:extLst>
                <a:ext uri="{FF2B5EF4-FFF2-40B4-BE49-F238E27FC236}">
                  <a16:creationId xmlns:a16="http://schemas.microsoft.com/office/drawing/2014/main" id="{CC0489D9-E686-4F9D-3D1F-318507AEAE30}"/>
                </a:ext>
              </a:extLst>
            </p:cNvPr>
            <p:cNvSpPr/>
            <p:nvPr/>
          </p:nvSpPr>
          <p:spPr>
            <a:xfrm>
              <a:off x="5696703" y="5955108"/>
              <a:ext cx="199761" cy="64057"/>
            </a:xfrm>
            <a:custGeom>
              <a:avLst/>
              <a:gdLst>
                <a:gd name="connsiteX0" fmla="*/ 0 w 199761"/>
                <a:gd name="connsiteY0" fmla="*/ 64058 h 64057"/>
                <a:gd name="connsiteX1" fmla="*/ 199761 w 199761"/>
                <a:gd name="connsiteY1" fmla="*/ 64058 h 64057"/>
                <a:gd name="connsiteX2" fmla="*/ 192899 w 199761"/>
                <a:gd name="connsiteY2" fmla="*/ 51374 h 64057"/>
                <a:gd name="connsiteX3" fmla="*/ 159809 w 199761"/>
                <a:gd name="connsiteY3" fmla="*/ 17744 h 64057"/>
                <a:gd name="connsiteX4" fmla="*/ 99913 w 199761"/>
                <a:gd name="connsiteY4" fmla="*/ 0 h 64057"/>
                <a:gd name="connsiteX5" fmla="*/ 37195 w 199761"/>
                <a:gd name="connsiteY5" fmla="*/ 19666 h 64057"/>
                <a:gd name="connsiteX6" fmla="*/ 0 w 199761"/>
                <a:gd name="connsiteY6" fmla="*/ 63994 h 6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761" h="64057">
                  <a:moveTo>
                    <a:pt x="0" y="64058"/>
                  </a:moveTo>
                  <a:lnTo>
                    <a:pt x="199761" y="64058"/>
                  </a:lnTo>
                  <a:cubicBezTo>
                    <a:pt x="197773" y="59702"/>
                    <a:pt x="195464" y="55474"/>
                    <a:pt x="192899" y="51374"/>
                  </a:cubicBezTo>
                  <a:cubicBezTo>
                    <a:pt x="184434" y="37922"/>
                    <a:pt x="173084" y="26456"/>
                    <a:pt x="159809" y="17744"/>
                  </a:cubicBezTo>
                  <a:cubicBezTo>
                    <a:pt x="142558" y="6534"/>
                    <a:pt x="122037" y="0"/>
                    <a:pt x="99913" y="0"/>
                  </a:cubicBezTo>
                  <a:cubicBezTo>
                    <a:pt x="76634" y="0"/>
                    <a:pt x="54958" y="7239"/>
                    <a:pt x="37195" y="19666"/>
                  </a:cubicBezTo>
                  <a:cubicBezTo>
                    <a:pt x="21163" y="30812"/>
                    <a:pt x="8273" y="46121"/>
                    <a:pt x="0" y="63994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0" name="Forma libre 639">
              <a:extLst>
                <a:ext uri="{FF2B5EF4-FFF2-40B4-BE49-F238E27FC236}">
                  <a16:creationId xmlns:a16="http://schemas.microsoft.com/office/drawing/2014/main" id="{0540647A-0D83-889B-49EC-6284C42666FE}"/>
                </a:ext>
              </a:extLst>
            </p:cNvPr>
            <p:cNvSpPr/>
            <p:nvPr/>
          </p:nvSpPr>
          <p:spPr>
            <a:xfrm>
              <a:off x="5856447" y="5907257"/>
              <a:ext cx="306022" cy="111972"/>
            </a:xfrm>
            <a:custGeom>
              <a:avLst/>
              <a:gdLst>
                <a:gd name="connsiteX0" fmla="*/ 306022 w 306022"/>
                <a:gd name="connsiteY0" fmla="*/ 0 h 111972"/>
                <a:gd name="connsiteX1" fmla="*/ 283321 w 306022"/>
                <a:gd name="connsiteY1" fmla="*/ 11659 h 111972"/>
                <a:gd name="connsiteX2" fmla="*/ 208803 w 306022"/>
                <a:gd name="connsiteY2" fmla="*/ 111973 h 111972"/>
                <a:gd name="connsiteX3" fmla="*/ 40016 w 306022"/>
                <a:gd name="connsiteY3" fmla="*/ 111973 h 111972"/>
                <a:gd name="connsiteX4" fmla="*/ 33155 w 306022"/>
                <a:gd name="connsiteY4" fmla="*/ 99354 h 111972"/>
                <a:gd name="connsiteX5" fmla="*/ 0 w 306022"/>
                <a:gd name="connsiteY5" fmla="*/ 65723 h 111972"/>
                <a:gd name="connsiteX6" fmla="*/ 0 w 306022"/>
                <a:gd name="connsiteY6" fmla="*/ 52976 h 111972"/>
                <a:gd name="connsiteX7" fmla="*/ 43095 w 306022"/>
                <a:gd name="connsiteY7" fmla="*/ 961 h 111972"/>
                <a:gd name="connsiteX8" fmla="*/ 52970 w 306022"/>
                <a:gd name="connsiteY8" fmla="*/ 64 h 111972"/>
                <a:gd name="connsiteX9" fmla="*/ 306022 w 306022"/>
                <a:gd name="connsiteY9" fmla="*/ 64 h 11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22" h="111972">
                  <a:moveTo>
                    <a:pt x="306022" y="0"/>
                  </a:moveTo>
                  <a:cubicBezTo>
                    <a:pt x="298135" y="3331"/>
                    <a:pt x="290567" y="7239"/>
                    <a:pt x="283321" y="11659"/>
                  </a:cubicBezTo>
                  <a:cubicBezTo>
                    <a:pt x="247024" y="33951"/>
                    <a:pt x="219897" y="69695"/>
                    <a:pt x="208803" y="111973"/>
                  </a:cubicBezTo>
                  <a:lnTo>
                    <a:pt x="40016" y="111973"/>
                  </a:lnTo>
                  <a:cubicBezTo>
                    <a:pt x="37964" y="107617"/>
                    <a:pt x="35720" y="103389"/>
                    <a:pt x="33155" y="99354"/>
                  </a:cubicBezTo>
                  <a:cubicBezTo>
                    <a:pt x="24690" y="85901"/>
                    <a:pt x="13339" y="74435"/>
                    <a:pt x="0" y="65723"/>
                  </a:cubicBezTo>
                  <a:lnTo>
                    <a:pt x="0" y="52976"/>
                  </a:lnTo>
                  <a:cubicBezTo>
                    <a:pt x="0" y="27096"/>
                    <a:pt x="18597" y="5637"/>
                    <a:pt x="43095" y="961"/>
                  </a:cubicBezTo>
                  <a:cubicBezTo>
                    <a:pt x="46237" y="320"/>
                    <a:pt x="49572" y="64"/>
                    <a:pt x="52970" y="64"/>
                  </a:cubicBezTo>
                  <a:lnTo>
                    <a:pt x="306022" y="64"/>
                  </a:ln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41" name="Gráfico 165">
              <a:extLst>
                <a:ext uri="{FF2B5EF4-FFF2-40B4-BE49-F238E27FC236}">
                  <a16:creationId xmlns:a16="http://schemas.microsoft.com/office/drawing/2014/main" id="{5708C8A5-7F33-C6EC-57EE-030C411E71F0}"/>
                </a:ext>
              </a:extLst>
            </p:cNvPr>
            <p:cNvGrpSpPr/>
            <p:nvPr/>
          </p:nvGrpSpPr>
          <p:grpSpPr>
            <a:xfrm>
              <a:off x="5899478" y="5671012"/>
              <a:ext cx="349629" cy="237141"/>
              <a:chOff x="5899478" y="5671012"/>
              <a:chExt cx="349629" cy="237141"/>
            </a:xfrm>
            <a:noFill/>
          </p:grpSpPr>
          <p:sp>
            <p:nvSpPr>
              <p:cNvPr id="642" name="Forma libre 641">
                <a:extLst>
                  <a:ext uri="{FF2B5EF4-FFF2-40B4-BE49-F238E27FC236}">
                    <a16:creationId xmlns:a16="http://schemas.microsoft.com/office/drawing/2014/main" id="{A874C452-5C63-57A2-B284-7BEBE2CA25ED}"/>
                  </a:ext>
                </a:extLst>
              </p:cNvPr>
              <p:cNvSpPr/>
              <p:nvPr/>
            </p:nvSpPr>
            <p:spPr>
              <a:xfrm>
                <a:off x="6004585" y="5708870"/>
                <a:ext cx="225091" cy="198386"/>
              </a:xfrm>
              <a:custGeom>
                <a:avLst/>
                <a:gdLst>
                  <a:gd name="connsiteX0" fmla="*/ 0 w 225091"/>
                  <a:gd name="connsiteY0" fmla="*/ 74691 h 198386"/>
                  <a:gd name="connsiteX1" fmla="*/ 0 w 225091"/>
                  <a:gd name="connsiteY1" fmla="*/ 198387 h 198386"/>
                  <a:gd name="connsiteX2" fmla="*/ 157821 w 225091"/>
                  <a:gd name="connsiteY2" fmla="*/ 198387 h 198386"/>
                  <a:gd name="connsiteX3" fmla="*/ 222911 w 225091"/>
                  <a:gd name="connsiteY3" fmla="*/ 185319 h 198386"/>
                  <a:gd name="connsiteX4" fmla="*/ 225092 w 225091"/>
                  <a:gd name="connsiteY4" fmla="*/ 185319 h 198386"/>
                  <a:gd name="connsiteX5" fmla="*/ 225092 w 225091"/>
                  <a:gd name="connsiteY5" fmla="*/ 0 h 198386"/>
                  <a:gd name="connsiteX6" fmla="*/ 46622 w 225091"/>
                  <a:gd name="connsiteY6" fmla="*/ 0 h 198386"/>
                  <a:gd name="connsiteX7" fmla="*/ 6798 w 225091"/>
                  <a:gd name="connsiteY7" fmla="*/ 54129 h 198386"/>
                  <a:gd name="connsiteX8" fmla="*/ 0 w 225091"/>
                  <a:gd name="connsiteY8" fmla="*/ 74691 h 19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091" h="198386">
                    <a:moveTo>
                      <a:pt x="0" y="74691"/>
                    </a:moveTo>
                    <a:lnTo>
                      <a:pt x="0" y="198387"/>
                    </a:lnTo>
                    <a:lnTo>
                      <a:pt x="157821" y="198387"/>
                    </a:lnTo>
                    <a:cubicBezTo>
                      <a:pt x="177829" y="189995"/>
                      <a:pt x="199825" y="185319"/>
                      <a:pt x="222911" y="185319"/>
                    </a:cubicBezTo>
                    <a:cubicBezTo>
                      <a:pt x="223617" y="185319"/>
                      <a:pt x="224386" y="185319"/>
                      <a:pt x="225092" y="185319"/>
                    </a:cubicBezTo>
                    <a:lnTo>
                      <a:pt x="225092" y="0"/>
                    </a:lnTo>
                    <a:lnTo>
                      <a:pt x="46622" y="0"/>
                    </a:lnTo>
                    <a:lnTo>
                      <a:pt x="6798" y="54129"/>
                    </a:lnTo>
                    <a:cubicBezTo>
                      <a:pt x="2373" y="60086"/>
                      <a:pt x="0" y="67325"/>
                      <a:pt x="0" y="74691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3" name="Forma libre 642">
                <a:extLst>
                  <a:ext uri="{FF2B5EF4-FFF2-40B4-BE49-F238E27FC236}">
                    <a16:creationId xmlns:a16="http://schemas.microsoft.com/office/drawing/2014/main" id="{8661296A-5662-6297-1527-A6A6F4033D15}"/>
                  </a:ext>
                </a:extLst>
              </p:cNvPr>
              <p:cNvSpPr/>
              <p:nvPr/>
            </p:nvSpPr>
            <p:spPr>
              <a:xfrm>
                <a:off x="6021899" y="5671012"/>
                <a:ext cx="227207" cy="37793"/>
              </a:xfrm>
              <a:custGeom>
                <a:avLst/>
                <a:gdLst>
                  <a:gd name="connsiteX0" fmla="*/ 64 w 227207"/>
                  <a:gd name="connsiteY0" fmla="*/ 18961 h 37793"/>
                  <a:gd name="connsiteX1" fmla="*/ 5579 w 227207"/>
                  <a:gd name="connsiteY1" fmla="*/ 32285 h 37793"/>
                  <a:gd name="connsiteX2" fmla="*/ 18918 w 227207"/>
                  <a:gd name="connsiteY2" fmla="*/ 37794 h 37793"/>
                  <a:gd name="connsiteX3" fmla="*/ 208290 w 227207"/>
                  <a:gd name="connsiteY3" fmla="*/ 37794 h 37793"/>
                  <a:gd name="connsiteX4" fmla="*/ 227208 w 227207"/>
                  <a:gd name="connsiteY4" fmla="*/ 18897 h 37793"/>
                  <a:gd name="connsiteX5" fmla="*/ 221693 w 227207"/>
                  <a:gd name="connsiteY5" fmla="*/ 5509 h 37793"/>
                  <a:gd name="connsiteX6" fmla="*/ 208290 w 227207"/>
                  <a:gd name="connsiteY6" fmla="*/ 0 h 37793"/>
                  <a:gd name="connsiteX7" fmla="*/ 18918 w 227207"/>
                  <a:gd name="connsiteY7" fmla="*/ 0 h 37793"/>
                  <a:gd name="connsiteX8" fmla="*/ 0 w 227207"/>
                  <a:gd name="connsiteY8" fmla="*/ 18897 h 3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207" h="37793">
                    <a:moveTo>
                      <a:pt x="64" y="18961"/>
                    </a:moveTo>
                    <a:cubicBezTo>
                      <a:pt x="64" y="24150"/>
                      <a:pt x="2180" y="28890"/>
                      <a:pt x="5579" y="32285"/>
                    </a:cubicBezTo>
                    <a:cubicBezTo>
                      <a:pt x="8978" y="35680"/>
                      <a:pt x="13723" y="37794"/>
                      <a:pt x="18918" y="37794"/>
                    </a:cubicBezTo>
                    <a:lnTo>
                      <a:pt x="208290" y="37794"/>
                    </a:lnTo>
                    <a:cubicBezTo>
                      <a:pt x="218743" y="37794"/>
                      <a:pt x="227208" y="29339"/>
                      <a:pt x="227208" y="18897"/>
                    </a:cubicBezTo>
                    <a:cubicBezTo>
                      <a:pt x="227208" y="13708"/>
                      <a:pt x="225092" y="8968"/>
                      <a:pt x="221693" y="5509"/>
                    </a:cubicBezTo>
                    <a:cubicBezTo>
                      <a:pt x="218294" y="2114"/>
                      <a:pt x="213549" y="0"/>
                      <a:pt x="208290" y="0"/>
                    </a:cubicBezTo>
                    <a:lnTo>
                      <a:pt x="18918" y="0"/>
                    </a:lnTo>
                    <a:cubicBezTo>
                      <a:pt x="8465" y="0"/>
                      <a:pt x="0" y="8456"/>
                      <a:pt x="0" y="18897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4" name="Forma libre 643">
                <a:extLst>
                  <a:ext uri="{FF2B5EF4-FFF2-40B4-BE49-F238E27FC236}">
                    <a16:creationId xmlns:a16="http://schemas.microsoft.com/office/drawing/2014/main" id="{580E326B-9571-6714-1283-9440D266774B}"/>
                  </a:ext>
                </a:extLst>
              </p:cNvPr>
              <p:cNvSpPr/>
              <p:nvPr/>
            </p:nvSpPr>
            <p:spPr>
              <a:xfrm>
                <a:off x="6124762" y="5708870"/>
                <a:ext cx="6412" cy="198386"/>
              </a:xfrm>
              <a:custGeom>
                <a:avLst/>
                <a:gdLst>
                  <a:gd name="connsiteX0" fmla="*/ 0 w 6412"/>
                  <a:gd name="connsiteY0" fmla="*/ 0 h 198386"/>
                  <a:gd name="connsiteX1" fmla="*/ 0 w 6412"/>
                  <a:gd name="connsiteY1" fmla="*/ 198387 h 19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12" h="198386">
                    <a:moveTo>
                      <a:pt x="0" y="0"/>
                    </a:moveTo>
                    <a:lnTo>
                      <a:pt x="0" y="198387"/>
                    </a:lnTo>
                  </a:path>
                </a:pathLst>
              </a:custGeom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5" name="Forma libre 644">
                <a:extLst>
                  <a:ext uri="{FF2B5EF4-FFF2-40B4-BE49-F238E27FC236}">
                    <a16:creationId xmlns:a16="http://schemas.microsoft.com/office/drawing/2014/main" id="{33A98EB2-6A9E-338C-B73E-C17CA1F90388}"/>
                  </a:ext>
                </a:extLst>
              </p:cNvPr>
              <p:cNvSpPr/>
              <p:nvPr/>
            </p:nvSpPr>
            <p:spPr>
              <a:xfrm>
                <a:off x="5899478" y="5854409"/>
                <a:ext cx="51238" cy="53744"/>
              </a:xfrm>
              <a:custGeom>
                <a:avLst/>
                <a:gdLst>
                  <a:gd name="connsiteX0" fmla="*/ 64 w 51238"/>
                  <a:gd name="connsiteY0" fmla="*/ 10890 h 53744"/>
                  <a:gd name="connsiteX1" fmla="*/ 64 w 51238"/>
                  <a:gd name="connsiteY1" fmla="*/ 53744 h 53744"/>
                  <a:gd name="connsiteX2" fmla="*/ 9940 w 51238"/>
                  <a:gd name="connsiteY2" fmla="*/ 52848 h 53744"/>
                  <a:gd name="connsiteX3" fmla="*/ 51239 w 51238"/>
                  <a:gd name="connsiteY3" fmla="*/ 52848 h 53744"/>
                  <a:gd name="connsiteX4" fmla="*/ 51239 w 51238"/>
                  <a:gd name="connsiteY4" fmla="*/ 10890 h 53744"/>
                  <a:gd name="connsiteX5" fmla="*/ 40337 w 51238"/>
                  <a:gd name="connsiteY5" fmla="*/ 0 h 53744"/>
                  <a:gd name="connsiteX6" fmla="*/ 10902 w 51238"/>
                  <a:gd name="connsiteY6" fmla="*/ 0 h 53744"/>
                  <a:gd name="connsiteX7" fmla="*/ 0 w 51238"/>
                  <a:gd name="connsiteY7" fmla="*/ 10890 h 53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38" h="53744">
                    <a:moveTo>
                      <a:pt x="64" y="10890"/>
                    </a:moveTo>
                    <a:lnTo>
                      <a:pt x="64" y="53744"/>
                    </a:lnTo>
                    <a:cubicBezTo>
                      <a:pt x="3271" y="53104"/>
                      <a:pt x="6541" y="52848"/>
                      <a:pt x="9940" y="52848"/>
                    </a:cubicBezTo>
                    <a:lnTo>
                      <a:pt x="51239" y="52848"/>
                    </a:lnTo>
                    <a:lnTo>
                      <a:pt x="51239" y="10890"/>
                    </a:lnTo>
                    <a:cubicBezTo>
                      <a:pt x="51239" y="4868"/>
                      <a:pt x="46365" y="0"/>
                      <a:pt x="40337" y="0"/>
                    </a:cubicBezTo>
                    <a:lnTo>
                      <a:pt x="10902" y="0"/>
                    </a:lnTo>
                    <a:cubicBezTo>
                      <a:pt x="4874" y="0"/>
                      <a:pt x="0" y="4868"/>
                      <a:pt x="0" y="10890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6" name="Forma libre 645">
                <a:extLst>
                  <a:ext uri="{FF2B5EF4-FFF2-40B4-BE49-F238E27FC236}">
                    <a16:creationId xmlns:a16="http://schemas.microsoft.com/office/drawing/2014/main" id="{8A283843-8E9C-424E-EDCA-1A226930067D}"/>
                  </a:ext>
                </a:extLst>
              </p:cNvPr>
              <p:cNvSpPr/>
              <p:nvPr/>
            </p:nvSpPr>
            <p:spPr>
              <a:xfrm>
                <a:off x="5911406" y="5779398"/>
                <a:ext cx="27382" cy="75011"/>
              </a:xfrm>
              <a:custGeom>
                <a:avLst/>
                <a:gdLst>
                  <a:gd name="connsiteX0" fmla="*/ 0 w 27382"/>
                  <a:gd name="connsiteY0" fmla="*/ 5893 h 75011"/>
                  <a:gd name="connsiteX1" fmla="*/ 0 w 27382"/>
                  <a:gd name="connsiteY1" fmla="*/ 75012 h 75011"/>
                  <a:gd name="connsiteX2" fmla="*/ 27383 w 27382"/>
                  <a:gd name="connsiteY2" fmla="*/ 75012 h 75011"/>
                  <a:gd name="connsiteX3" fmla="*/ 27383 w 27382"/>
                  <a:gd name="connsiteY3" fmla="*/ 5893 h 75011"/>
                  <a:gd name="connsiteX4" fmla="*/ 21483 w 27382"/>
                  <a:gd name="connsiteY4" fmla="*/ 0 h 75011"/>
                  <a:gd name="connsiteX5" fmla="*/ 5900 w 27382"/>
                  <a:gd name="connsiteY5" fmla="*/ 0 h 75011"/>
                  <a:gd name="connsiteX6" fmla="*/ 0 w 27382"/>
                  <a:gd name="connsiteY6" fmla="*/ 5893 h 75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82" h="75011">
                    <a:moveTo>
                      <a:pt x="0" y="5893"/>
                    </a:moveTo>
                    <a:lnTo>
                      <a:pt x="0" y="75012"/>
                    </a:lnTo>
                    <a:lnTo>
                      <a:pt x="27383" y="75012"/>
                    </a:lnTo>
                    <a:lnTo>
                      <a:pt x="27383" y="5893"/>
                    </a:lnTo>
                    <a:cubicBezTo>
                      <a:pt x="27383" y="2626"/>
                      <a:pt x="24754" y="0"/>
                      <a:pt x="21483" y="0"/>
                    </a:cubicBezTo>
                    <a:lnTo>
                      <a:pt x="5900" y="0"/>
                    </a:lnTo>
                    <a:cubicBezTo>
                      <a:pt x="2629" y="0"/>
                      <a:pt x="0" y="2626"/>
                      <a:pt x="0" y="5893"/>
                    </a:cubicBezTo>
                    <a:close/>
                  </a:path>
                </a:pathLst>
              </a:custGeom>
              <a:noFill/>
              <a:ln w="9619" cap="rnd">
                <a:solidFill>
                  <a:srgbClr val="002A86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47" name="Forma libre 646">
              <a:extLst>
                <a:ext uri="{FF2B5EF4-FFF2-40B4-BE49-F238E27FC236}">
                  <a16:creationId xmlns:a16="http://schemas.microsoft.com/office/drawing/2014/main" id="{434A1F44-D2B6-F9E9-B560-4E8B67E2B7C8}"/>
                </a:ext>
              </a:extLst>
            </p:cNvPr>
            <p:cNvSpPr/>
            <p:nvPr/>
          </p:nvSpPr>
          <p:spPr>
            <a:xfrm>
              <a:off x="6114309" y="5948638"/>
              <a:ext cx="226310" cy="226059"/>
            </a:xfrm>
            <a:custGeom>
              <a:avLst/>
              <a:gdLst>
                <a:gd name="connsiteX0" fmla="*/ 64 w 226310"/>
                <a:gd name="connsiteY0" fmla="*/ 113062 h 226059"/>
                <a:gd name="connsiteX1" fmla="*/ 5964 w 226310"/>
                <a:gd name="connsiteY1" fmla="*/ 149190 h 226059"/>
                <a:gd name="connsiteX2" fmla="*/ 113187 w 226310"/>
                <a:gd name="connsiteY2" fmla="*/ 226060 h 226059"/>
                <a:gd name="connsiteX3" fmla="*/ 226310 w 226310"/>
                <a:gd name="connsiteY3" fmla="*/ 113062 h 226059"/>
                <a:gd name="connsiteX4" fmla="*/ 190527 w 226310"/>
                <a:gd name="connsiteY4" fmla="*/ 30556 h 226059"/>
                <a:gd name="connsiteX5" fmla="*/ 145380 w 226310"/>
                <a:gd name="connsiteY5" fmla="*/ 4676 h 226059"/>
                <a:gd name="connsiteX6" fmla="*/ 113123 w 226310"/>
                <a:gd name="connsiteY6" fmla="*/ 0 h 226059"/>
                <a:gd name="connsiteX7" fmla="*/ 4553 w 226310"/>
                <a:gd name="connsiteY7" fmla="*/ 81161 h 226059"/>
                <a:gd name="connsiteX8" fmla="*/ 0 w 226310"/>
                <a:gd name="connsiteY8" fmla="*/ 112998 h 22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310" h="226059">
                  <a:moveTo>
                    <a:pt x="64" y="113062"/>
                  </a:moveTo>
                  <a:cubicBezTo>
                    <a:pt x="64" y="125681"/>
                    <a:pt x="2116" y="137852"/>
                    <a:pt x="5964" y="149190"/>
                  </a:cubicBezTo>
                  <a:cubicBezTo>
                    <a:pt x="21098" y="193903"/>
                    <a:pt x="63359" y="226060"/>
                    <a:pt x="113187" y="226060"/>
                  </a:cubicBezTo>
                  <a:cubicBezTo>
                    <a:pt x="175649" y="226060"/>
                    <a:pt x="226310" y="175454"/>
                    <a:pt x="226310" y="113062"/>
                  </a:cubicBezTo>
                  <a:cubicBezTo>
                    <a:pt x="226310" y="80521"/>
                    <a:pt x="212523" y="51182"/>
                    <a:pt x="190527" y="30556"/>
                  </a:cubicBezTo>
                  <a:cubicBezTo>
                    <a:pt x="177893" y="18705"/>
                    <a:pt x="162502" y="9737"/>
                    <a:pt x="145380" y="4676"/>
                  </a:cubicBezTo>
                  <a:cubicBezTo>
                    <a:pt x="135183" y="1666"/>
                    <a:pt x="124346" y="0"/>
                    <a:pt x="113123" y="0"/>
                  </a:cubicBezTo>
                  <a:cubicBezTo>
                    <a:pt x="61692" y="0"/>
                    <a:pt x="18277" y="34271"/>
                    <a:pt x="4553" y="81161"/>
                  </a:cubicBezTo>
                  <a:cubicBezTo>
                    <a:pt x="1603" y="91282"/>
                    <a:pt x="0" y="101916"/>
                    <a:pt x="0" y="112998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8" name="Forma libre 647">
              <a:extLst>
                <a:ext uri="{FF2B5EF4-FFF2-40B4-BE49-F238E27FC236}">
                  <a16:creationId xmlns:a16="http://schemas.microsoft.com/office/drawing/2014/main" id="{03784C61-1FD1-9427-F36E-5A2FEBAA80F0}"/>
                </a:ext>
              </a:extLst>
            </p:cNvPr>
            <p:cNvSpPr/>
            <p:nvPr/>
          </p:nvSpPr>
          <p:spPr>
            <a:xfrm>
              <a:off x="5659444" y="5894125"/>
              <a:ext cx="670383" cy="216579"/>
            </a:xfrm>
            <a:custGeom>
              <a:avLst/>
              <a:gdLst>
                <a:gd name="connsiteX0" fmla="*/ 667580 w 670383"/>
                <a:gd name="connsiteY0" fmla="*/ 52335 h 216579"/>
                <a:gd name="connsiteX1" fmla="*/ 645455 w 670383"/>
                <a:gd name="connsiteY1" fmla="*/ 85133 h 216579"/>
                <a:gd name="connsiteX2" fmla="*/ 600309 w 670383"/>
                <a:gd name="connsiteY2" fmla="*/ 59189 h 216579"/>
                <a:gd name="connsiteX3" fmla="*/ 568116 w 670383"/>
                <a:gd name="connsiteY3" fmla="*/ 54577 h 216579"/>
                <a:gd name="connsiteX4" fmla="*/ 459482 w 670383"/>
                <a:gd name="connsiteY4" fmla="*/ 135738 h 216579"/>
                <a:gd name="connsiteX5" fmla="*/ 454929 w 670383"/>
                <a:gd name="connsiteY5" fmla="*/ 167575 h 216579"/>
                <a:gd name="connsiteX6" fmla="*/ 460829 w 670383"/>
                <a:gd name="connsiteY6" fmla="*/ 203703 h 216579"/>
                <a:gd name="connsiteX7" fmla="*/ 432292 w 670383"/>
                <a:gd name="connsiteY7" fmla="*/ 203703 h 216579"/>
                <a:gd name="connsiteX8" fmla="*/ 413181 w 670383"/>
                <a:gd name="connsiteY8" fmla="*/ 216579 h 216579"/>
                <a:gd name="connsiteX9" fmla="*/ 20585 w 670383"/>
                <a:gd name="connsiteY9" fmla="*/ 216579 h 216579"/>
                <a:gd name="connsiteX10" fmla="*/ 0 w 670383"/>
                <a:gd name="connsiteY10" fmla="*/ 196016 h 216579"/>
                <a:gd name="connsiteX11" fmla="*/ 0 w 670383"/>
                <a:gd name="connsiteY11" fmla="*/ 145603 h 216579"/>
                <a:gd name="connsiteX12" fmla="*/ 20585 w 670383"/>
                <a:gd name="connsiteY12" fmla="*/ 125041 h 216579"/>
                <a:gd name="connsiteX13" fmla="*/ 405807 w 670383"/>
                <a:gd name="connsiteY13" fmla="*/ 125041 h 216579"/>
                <a:gd name="connsiteX14" fmla="*/ 480324 w 670383"/>
                <a:gd name="connsiteY14" fmla="*/ 24726 h 216579"/>
                <a:gd name="connsiteX15" fmla="*/ 503026 w 670383"/>
                <a:gd name="connsiteY15" fmla="*/ 13068 h 216579"/>
                <a:gd name="connsiteX16" fmla="*/ 568116 w 670383"/>
                <a:gd name="connsiteY16" fmla="*/ 0 h 216579"/>
                <a:gd name="connsiteX17" fmla="*/ 570297 w 670383"/>
                <a:gd name="connsiteY17" fmla="*/ 0 h 216579"/>
                <a:gd name="connsiteX18" fmla="*/ 663347 w 670383"/>
                <a:gd name="connsiteY18" fmla="*/ 29595 h 216579"/>
                <a:gd name="connsiteX19" fmla="*/ 667580 w 670383"/>
                <a:gd name="connsiteY19" fmla="*/ 52271 h 21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0383" h="216579">
                  <a:moveTo>
                    <a:pt x="667580" y="52335"/>
                  </a:moveTo>
                  <a:lnTo>
                    <a:pt x="645455" y="85133"/>
                  </a:lnTo>
                  <a:cubicBezTo>
                    <a:pt x="632758" y="73282"/>
                    <a:pt x="617367" y="64314"/>
                    <a:pt x="600309" y="59189"/>
                  </a:cubicBezTo>
                  <a:cubicBezTo>
                    <a:pt x="590113" y="56179"/>
                    <a:pt x="579275" y="54577"/>
                    <a:pt x="568116" y="54577"/>
                  </a:cubicBezTo>
                  <a:cubicBezTo>
                    <a:pt x="516685" y="54577"/>
                    <a:pt x="473270" y="88848"/>
                    <a:pt x="459482" y="135738"/>
                  </a:cubicBezTo>
                  <a:cubicBezTo>
                    <a:pt x="456532" y="145859"/>
                    <a:pt x="454929" y="156493"/>
                    <a:pt x="454929" y="167575"/>
                  </a:cubicBezTo>
                  <a:cubicBezTo>
                    <a:pt x="454929" y="180194"/>
                    <a:pt x="456981" y="192365"/>
                    <a:pt x="460829" y="203703"/>
                  </a:cubicBezTo>
                  <a:lnTo>
                    <a:pt x="432292" y="203703"/>
                  </a:lnTo>
                  <a:cubicBezTo>
                    <a:pt x="429278" y="211262"/>
                    <a:pt x="421839" y="216579"/>
                    <a:pt x="413181" y="216579"/>
                  </a:cubicBezTo>
                  <a:lnTo>
                    <a:pt x="20585" y="216579"/>
                  </a:lnTo>
                  <a:cubicBezTo>
                    <a:pt x="9170" y="216579"/>
                    <a:pt x="0" y="207355"/>
                    <a:pt x="0" y="196016"/>
                  </a:cubicBezTo>
                  <a:lnTo>
                    <a:pt x="0" y="145603"/>
                  </a:lnTo>
                  <a:cubicBezTo>
                    <a:pt x="0" y="134265"/>
                    <a:pt x="9235" y="125041"/>
                    <a:pt x="20585" y="125041"/>
                  </a:cubicBezTo>
                  <a:lnTo>
                    <a:pt x="405807" y="125041"/>
                  </a:lnTo>
                  <a:cubicBezTo>
                    <a:pt x="416837" y="82762"/>
                    <a:pt x="444027" y="47018"/>
                    <a:pt x="480324" y="24726"/>
                  </a:cubicBezTo>
                  <a:cubicBezTo>
                    <a:pt x="487571" y="20306"/>
                    <a:pt x="495138" y="16335"/>
                    <a:pt x="503026" y="13068"/>
                  </a:cubicBezTo>
                  <a:cubicBezTo>
                    <a:pt x="523034" y="4612"/>
                    <a:pt x="544966" y="0"/>
                    <a:pt x="568116" y="0"/>
                  </a:cubicBezTo>
                  <a:lnTo>
                    <a:pt x="570297" y="0"/>
                  </a:lnTo>
                  <a:cubicBezTo>
                    <a:pt x="604798" y="448"/>
                    <a:pt x="636862" y="11338"/>
                    <a:pt x="663347" y="29595"/>
                  </a:cubicBezTo>
                  <a:cubicBezTo>
                    <a:pt x="670722" y="34719"/>
                    <a:pt x="672582" y="44776"/>
                    <a:pt x="667580" y="52271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49" name="Forma libre 648">
              <a:extLst>
                <a:ext uri="{FF2B5EF4-FFF2-40B4-BE49-F238E27FC236}">
                  <a16:creationId xmlns:a16="http://schemas.microsoft.com/office/drawing/2014/main" id="{75D57E4C-A9F1-85AA-D834-DC2FB995E3CF}"/>
                </a:ext>
              </a:extLst>
            </p:cNvPr>
            <p:cNvSpPr/>
            <p:nvPr/>
          </p:nvSpPr>
          <p:spPr>
            <a:xfrm rot="-553201">
              <a:off x="5772473" y="6040666"/>
              <a:ext cx="48353" cy="48299"/>
            </a:xfrm>
            <a:custGeom>
              <a:avLst/>
              <a:gdLst>
                <a:gd name="connsiteX0" fmla="*/ 48353 w 48353"/>
                <a:gd name="connsiteY0" fmla="*/ 24150 h 48299"/>
                <a:gd name="connsiteX1" fmla="*/ 24177 w 48353"/>
                <a:gd name="connsiteY1" fmla="*/ 48299 h 48299"/>
                <a:gd name="connsiteX2" fmla="*/ 0 w 48353"/>
                <a:gd name="connsiteY2" fmla="*/ 24150 h 48299"/>
                <a:gd name="connsiteX3" fmla="*/ 24177 w 48353"/>
                <a:gd name="connsiteY3" fmla="*/ 0 h 48299"/>
                <a:gd name="connsiteX4" fmla="*/ 48353 w 48353"/>
                <a:gd name="connsiteY4" fmla="*/ 24150 h 4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53" h="48299">
                  <a:moveTo>
                    <a:pt x="48353" y="24150"/>
                  </a:moveTo>
                  <a:cubicBezTo>
                    <a:pt x="48353" y="37487"/>
                    <a:pt x="37529" y="48299"/>
                    <a:pt x="24177" y="48299"/>
                  </a:cubicBezTo>
                  <a:cubicBezTo>
                    <a:pt x="10824" y="48299"/>
                    <a:pt x="0" y="37487"/>
                    <a:pt x="0" y="24150"/>
                  </a:cubicBezTo>
                  <a:cubicBezTo>
                    <a:pt x="0" y="10812"/>
                    <a:pt x="10824" y="0"/>
                    <a:pt x="24177" y="0"/>
                  </a:cubicBezTo>
                  <a:cubicBezTo>
                    <a:pt x="37529" y="0"/>
                    <a:pt x="48353" y="10812"/>
                    <a:pt x="48353" y="24150"/>
                  </a:cubicBezTo>
                  <a:close/>
                </a:path>
              </a:pathLst>
            </a:custGeom>
            <a:noFill/>
            <a:ln w="9619" cap="rnd">
              <a:solidFill>
                <a:srgbClr val="002A86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sp>
        <p:nvSpPr>
          <p:cNvPr id="651" name="object 146">
            <a:extLst>
              <a:ext uri="{FF2B5EF4-FFF2-40B4-BE49-F238E27FC236}">
                <a16:creationId xmlns:a16="http://schemas.microsoft.com/office/drawing/2014/main" id="{D7589D29-1432-BE78-85B6-55C7F5A04AA6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147">
            <a:extLst>
              <a:ext uri="{FF2B5EF4-FFF2-40B4-BE49-F238E27FC236}">
                <a16:creationId xmlns:a16="http://schemas.microsoft.com/office/drawing/2014/main" id="{2A5543D6-E122-FF80-4A8C-7BD45E13DA61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3" name="object 148">
            <a:extLst>
              <a:ext uri="{FF2B5EF4-FFF2-40B4-BE49-F238E27FC236}">
                <a16:creationId xmlns:a16="http://schemas.microsoft.com/office/drawing/2014/main" id="{3C006941-3289-49B7-A173-9BA5621EA805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654" name="object 149">
            <a:extLst>
              <a:ext uri="{FF2B5EF4-FFF2-40B4-BE49-F238E27FC236}">
                <a16:creationId xmlns:a16="http://schemas.microsoft.com/office/drawing/2014/main" id="{360C9A16-0B38-F9A6-CCCA-5D9E2BACF909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150">
            <a:extLst>
              <a:ext uri="{FF2B5EF4-FFF2-40B4-BE49-F238E27FC236}">
                <a16:creationId xmlns:a16="http://schemas.microsoft.com/office/drawing/2014/main" id="{06B7BCB1-975C-E4CF-8476-140A2C9C6C55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151">
            <a:extLst>
              <a:ext uri="{FF2B5EF4-FFF2-40B4-BE49-F238E27FC236}">
                <a16:creationId xmlns:a16="http://schemas.microsoft.com/office/drawing/2014/main" id="{1D81D075-12A7-CFF6-97B5-DEB5F3ADF931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152">
            <a:extLst>
              <a:ext uri="{FF2B5EF4-FFF2-40B4-BE49-F238E27FC236}">
                <a16:creationId xmlns:a16="http://schemas.microsoft.com/office/drawing/2014/main" id="{50ED6348-FFC2-FBC5-D313-F6A859DCF40A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153">
            <a:extLst>
              <a:ext uri="{FF2B5EF4-FFF2-40B4-BE49-F238E27FC236}">
                <a16:creationId xmlns:a16="http://schemas.microsoft.com/office/drawing/2014/main" id="{17F99AF8-B049-78FC-6EC4-0F08DF5E31BF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154">
            <a:extLst>
              <a:ext uri="{FF2B5EF4-FFF2-40B4-BE49-F238E27FC236}">
                <a16:creationId xmlns:a16="http://schemas.microsoft.com/office/drawing/2014/main" id="{11FF8E1B-B922-6E08-C417-E043B529BFFF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0" name="object 155">
            <a:extLst>
              <a:ext uri="{FF2B5EF4-FFF2-40B4-BE49-F238E27FC236}">
                <a16:creationId xmlns:a16="http://schemas.microsoft.com/office/drawing/2014/main" id="{932AED67-D23F-E60E-C2DD-6B7CFE714C13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661" name="object 156">
              <a:extLst>
                <a:ext uri="{FF2B5EF4-FFF2-40B4-BE49-F238E27FC236}">
                  <a16:creationId xmlns:a16="http://schemas.microsoft.com/office/drawing/2014/main" id="{83A436DF-409F-A44F-65D0-8E97233A5D24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157">
              <a:extLst>
                <a:ext uri="{FF2B5EF4-FFF2-40B4-BE49-F238E27FC236}">
                  <a16:creationId xmlns:a16="http://schemas.microsoft.com/office/drawing/2014/main" id="{9A90B501-E18E-F562-679B-7E7DB94AC165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158">
              <a:extLst>
                <a:ext uri="{FF2B5EF4-FFF2-40B4-BE49-F238E27FC236}">
                  <a16:creationId xmlns:a16="http://schemas.microsoft.com/office/drawing/2014/main" id="{48F472DF-89D4-C116-9F8B-CF85D2268E9F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4" name="object 159">
            <a:extLst>
              <a:ext uri="{FF2B5EF4-FFF2-40B4-BE49-F238E27FC236}">
                <a16:creationId xmlns:a16="http://schemas.microsoft.com/office/drawing/2014/main" id="{07A4538A-40B5-945A-7314-0FD06321196E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15">
            <a:extLst>
              <a:ext uri="{FF2B5EF4-FFF2-40B4-BE49-F238E27FC236}">
                <a16:creationId xmlns:a16="http://schemas.microsoft.com/office/drawing/2014/main" id="{32C2901E-FF95-6FFF-1206-B6BF49B7104B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6570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122BCB06-E4CC-4EC2-9AF5-A3B76AFDE4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C4802F4B-DCD0-5CF8-ECDA-22FF6D6A68E4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794EE79E-A0AE-7158-73DF-97542E570B75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514D41BF-02E1-52F1-4A09-2D85B47437A4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938B5674-CFFA-F113-B13D-FF8581986380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9D72A7B6-66F1-A57B-F684-BB1BDA127D25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21455E34-DFF3-E29D-D967-C3F125432847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86B39A56-1C8C-34D0-C1D9-319E7FABA33C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CB6DD33F-F371-A077-E3C5-59126EE0CE1E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3E45A766-207E-1288-4CFD-42A2E33705FB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84C1D437-93C3-3712-FC45-D4536E8A38CC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0CBFB175-808E-8A12-9002-612460E2E061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8ACEF54C-1184-4268-3FA7-E46DC2F2CB45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5E0B69AA-8F9B-C181-7117-B1690D870D4E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EEA0ED8D-668F-173E-9769-1586BBD61DCB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469DE72B-C36A-85D7-40D9-1E4F32574E57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71C7891F-14BC-36A5-1399-37532A3F3365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DDEA6DBF-03F2-8B29-0B5B-EA322C480056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10BEF841-955B-1835-883D-6E4E82D5CE09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E327F221-F8C3-5AA7-A0B9-BD7691A9A2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5" name="Gráfico 2">
            <a:extLst>
              <a:ext uri="{FF2B5EF4-FFF2-40B4-BE49-F238E27FC236}">
                <a16:creationId xmlns:a16="http://schemas.microsoft.com/office/drawing/2014/main" id="{F2F894A2-5CB5-5D36-CF0B-562C402B6A60}"/>
              </a:ext>
            </a:extLst>
          </p:cNvPr>
          <p:cNvGrpSpPr/>
          <p:nvPr/>
        </p:nvGrpSpPr>
        <p:grpSpPr>
          <a:xfrm>
            <a:off x="10187243" y="9476013"/>
            <a:ext cx="1039546" cy="1176534"/>
            <a:chOff x="10187243" y="9476013"/>
            <a:chExt cx="1039546" cy="1176534"/>
          </a:xfrm>
          <a:solidFill>
            <a:srgbClr val="002A86"/>
          </a:solidFill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EF0E031E-7CFF-31E6-9F02-928B638704F2}"/>
                </a:ext>
              </a:extLst>
            </p:cNvPr>
            <p:cNvGrpSpPr/>
            <p:nvPr/>
          </p:nvGrpSpPr>
          <p:grpSpPr>
            <a:xfrm>
              <a:off x="10296013" y="9476013"/>
              <a:ext cx="821810" cy="404291"/>
              <a:chOff x="10296013" y="9476013"/>
              <a:chExt cx="821810" cy="404291"/>
            </a:xfrm>
            <a:solidFill>
              <a:srgbClr val="002A86"/>
            </a:solidFill>
          </p:grpSpPr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B1F87553-3898-D60A-E6ED-305FC0B8608F}"/>
                  </a:ext>
                </a:extLst>
              </p:cNvPr>
              <p:cNvSpPr/>
              <p:nvPr/>
            </p:nvSpPr>
            <p:spPr>
              <a:xfrm>
                <a:off x="10296013" y="9476013"/>
                <a:ext cx="821810" cy="404291"/>
              </a:xfrm>
              <a:custGeom>
                <a:avLst/>
                <a:gdLst>
                  <a:gd name="connsiteX0" fmla="*/ 809182 w 821810"/>
                  <a:gd name="connsiteY0" fmla="*/ 404093 h 404291"/>
                  <a:gd name="connsiteX1" fmla="*/ 799666 w 821810"/>
                  <a:gd name="connsiteY1" fmla="*/ 399836 h 404291"/>
                  <a:gd name="connsiteX2" fmla="*/ 510028 w 821810"/>
                  <a:gd name="connsiteY2" fmla="*/ 70006 h 404291"/>
                  <a:gd name="connsiteX3" fmla="*/ 410905 w 821810"/>
                  <a:gd name="connsiteY3" fmla="*/ 25151 h 404291"/>
                  <a:gd name="connsiteX4" fmla="*/ 311782 w 821810"/>
                  <a:gd name="connsiteY4" fmla="*/ 70006 h 404291"/>
                  <a:gd name="connsiteX5" fmla="*/ 22144 w 821810"/>
                  <a:gd name="connsiteY5" fmla="*/ 399935 h 404291"/>
                  <a:gd name="connsiteX6" fmla="*/ 4302 w 821810"/>
                  <a:gd name="connsiteY6" fmla="*/ 401123 h 404291"/>
                  <a:gd name="connsiteX7" fmla="*/ 3113 w 821810"/>
                  <a:gd name="connsiteY7" fmla="*/ 383300 h 404291"/>
                  <a:gd name="connsiteX8" fmla="*/ 292750 w 821810"/>
                  <a:gd name="connsiteY8" fmla="*/ 53470 h 404291"/>
                  <a:gd name="connsiteX9" fmla="*/ 410905 w 821810"/>
                  <a:gd name="connsiteY9" fmla="*/ 0 h 404291"/>
                  <a:gd name="connsiteX10" fmla="*/ 529060 w 821810"/>
                  <a:gd name="connsiteY10" fmla="*/ 53470 h 404291"/>
                  <a:gd name="connsiteX11" fmla="*/ 818698 w 821810"/>
                  <a:gd name="connsiteY11" fmla="*/ 383300 h 404291"/>
                  <a:gd name="connsiteX12" fmla="*/ 817508 w 821810"/>
                  <a:gd name="connsiteY12" fmla="*/ 401123 h 404291"/>
                  <a:gd name="connsiteX13" fmla="*/ 809182 w 821810"/>
                  <a:gd name="connsiteY13" fmla="*/ 404292 h 40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1810" h="404291">
                    <a:moveTo>
                      <a:pt x="809182" y="404093"/>
                    </a:moveTo>
                    <a:cubicBezTo>
                      <a:pt x="805713" y="404093"/>
                      <a:pt x="802144" y="402608"/>
                      <a:pt x="799666" y="399836"/>
                    </a:cubicBezTo>
                    <a:lnTo>
                      <a:pt x="510028" y="70006"/>
                    </a:lnTo>
                    <a:cubicBezTo>
                      <a:pt x="484950" y="41489"/>
                      <a:pt x="448869" y="25151"/>
                      <a:pt x="410905" y="25151"/>
                    </a:cubicBezTo>
                    <a:cubicBezTo>
                      <a:pt x="372941" y="25151"/>
                      <a:pt x="336761" y="41489"/>
                      <a:pt x="311782" y="70006"/>
                    </a:cubicBezTo>
                    <a:lnTo>
                      <a:pt x="22144" y="399935"/>
                    </a:lnTo>
                    <a:cubicBezTo>
                      <a:pt x="17584" y="405183"/>
                      <a:pt x="9555" y="405678"/>
                      <a:pt x="4302" y="401123"/>
                    </a:cubicBezTo>
                    <a:cubicBezTo>
                      <a:pt x="-952" y="396568"/>
                      <a:pt x="-1447" y="388548"/>
                      <a:pt x="3113" y="383300"/>
                    </a:cubicBezTo>
                    <a:lnTo>
                      <a:pt x="292750" y="53470"/>
                    </a:lnTo>
                    <a:cubicBezTo>
                      <a:pt x="322586" y="19507"/>
                      <a:pt x="365606" y="0"/>
                      <a:pt x="410905" y="0"/>
                    </a:cubicBezTo>
                    <a:cubicBezTo>
                      <a:pt x="456204" y="0"/>
                      <a:pt x="499224" y="19507"/>
                      <a:pt x="529060" y="53470"/>
                    </a:cubicBezTo>
                    <a:lnTo>
                      <a:pt x="818698" y="383300"/>
                    </a:lnTo>
                    <a:cubicBezTo>
                      <a:pt x="823258" y="388548"/>
                      <a:pt x="822762" y="396469"/>
                      <a:pt x="817508" y="401123"/>
                    </a:cubicBezTo>
                    <a:cubicBezTo>
                      <a:pt x="815129" y="403203"/>
                      <a:pt x="812156" y="404292"/>
                      <a:pt x="809182" y="4042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3C733165-9AC7-D90C-A99D-C0874A6E8F57}"/>
                  </a:ext>
                </a:extLst>
              </p:cNvPr>
              <p:cNvSpPr/>
              <p:nvPr/>
            </p:nvSpPr>
            <p:spPr>
              <a:xfrm>
                <a:off x="10470469" y="9613015"/>
                <a:ext cx="177410" cy="198570"/>
              </a:xfrm>
              <a:custGeom>
                <a:avLst/>
                <a:gdLst>
                  <a:gd name="connsiteX0" fmla="*/ 12628 w 177410"/>
                  <a:gd name="connsiteY0" fmla="*/ 198571 h 198570"/>
                  <a:gd name="connsiteX1" fmla="*/ 4302 w 177410"/>
                  <a:gd name="connsiteY1" fmla="*/ 195402 h 198570"/>
                  <a:gd name="connsiteX2" fmla="*/ 3112 w 177410"/>
                  <a:gd name="connsiteY2" fmla="*/ 177579 h 198570"/>
                  <a:gd name="connsiteX3" fmla="*/ 155266 w 177410"/>
                  <a:gd name="connsiteY3" fmla="*/ 4297 h 198570"/>
                  <a:gd name="connsiteX4" fmla="*/ 173109 w 177410"/>
                  <a:gd name="connsiteY4" fmla="*/ 3109 h 198570"/>
                  <a:gd name="connsiteX5" fmla="*/ 174298 w 177410"/>
                  <a:gd name="connsiteY5" fmla="*/ 20932 h 198570"/>
                  <a:gd name="connsiteX6" fmla="*/ 22144 w 177410"/>
                  <a:gd name="connsiteY6" fmla="*/ 194214 h 198570"/>
                  <a:gd name="connsiteX7" fmla="*/ 12628 w 177410"/>
                  <a:gd name="connsiteY7" fmla="*/ 198472 h 19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410" h="198570">
                    <a:moveTo>
                      <a:pt x="12628" y="198571"/>
                    </a:moveTo>
                    <a:cubicBezTo>
                      <a:pt x="9655" y="198571"/>
                      <a:pt x="6681" y="197581"/>
                      <a:pt x="4302" y="195402"/>
                    </a:cubicBezTo>
                    <a:cubicBezTo>
                      <a:pt x="-951" y="190848"/>
                      <a:pt x="-1448" y="182827"/>
                      <a:pt x="3112" y="177579"/>
                    </a:cubicBezTo>
                    <a:lnTo>
                      <a:pt x="155266" y="4297"/>
                    </a:lnTo>
                    <a:cubicBezTo>
                      <a:pt x="159826" y="-950"/>
                      <a:pt x="167855" y="-1446"/>
                      <a:pt x="173109" y="3109"/>
                    </a:cubicBezTo>
                    <a:cubicBezTo>
                      <a:pt x="178362" y="7664"/>
                      <a:pt x="178858" y="15685"/>
                      <a:pt x="174298" y="20932"/>
                    </a:cubicBezTo>
                    <a:lnTo>
                      <a:pt x="22144" y="194214"/>
                    </a:lnTo>
                    <a:cubicBezTo>
                      <a:pt x="19666" y="197086"/>
                      <a:pt x="16197" y="198472"/>
                      <a:pt x="12628" y="1984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9" name="Gráfico 2">
              <a:extLst>
                <a:ext uri="{FF2B5EF4-FFF2-40B4-BE49-F238E27FC236}">
                  <a16:creationId xmlns:a16="http://schemas.microsoft.com/office/drawing/2014/main" id="{C213DBC9-405C-7D3A-2727-0BFB4C0CF564}"/>
                </a:ext>
              </a:extLst>
            </p:cNvPr>
            <p:cNvGrpSpPr/>
            <p:nvPr/>
          </p:nvGrpSpPr>
          <p:grpSpPr>
            <a:xfrm>
              <a:off x="10187243" y="9940706"/>
              <a:ext cx="1039546" cy="711841"/>
              <a:chOff x="10187243" y="9940706"/>
              <a:chExt cx="1039546" cy="711841"/>
            </a:xfrm>
            <a:solidFill>
              <a:srgbClr val="002A86"/>
            </a:solidFill>
          </p:grpSpPr>
          <p:grpSp>
            <p:nvGrpSpPr>
              <p:cNvPr id="10" name="Gráfico 2">
                <a:extLst>
                  <a:ext uri="{FF2B5EF4-FFF2-40B4-BE49-F238E27FC236}">
                    <a16:creationId xmlns:a16="http://schemas.microsoft.com/office/drawing/2014/main" id="{504A25B6-9625-F9CF-D3BB-6D1E1654B629}"/>
                  </a:ext>
                </a:extLst>
              </p:cNvPr>
              <p:cNvGrpSpPr/>
              <p:nvPr/>
            </p:nvGrpSpPr>
            <p:grpSpPr>
              <a:xfrm>
                <a:off x="10187243" y="9940706"/>
                <a:ext cx="1039546" cy="711841"/>
                <a:chOff x="10187243" y="9940706"/>
                <a:chExt cx="1039546" cy="711841"/>
              </a:xfrm>
              <a:solidFill>
                <a:srgbClr val="002A86"/>
              </a:solidFill>
            </p:grpSpPr>
            <p:sp>
              <p:nvSpPr>
                <p:cNvPr id="11" name="Forma libre 10">
                  <a:extLst>
                    <a:ext uri="{FF2B5EF4-FFF2-40B4-BE49-F238E27FC236}">
                      <a16:creationId xmlns:a16="http://schemas.microsoft.com/office/drawing/2014/main" id="{CF88064B-187F-744C-1698-51CE9932271B}"/>
                    </a:ext>
                  </a:extLst>
                </p:cNvPr>
                <p:cNvSpPr/>
                <p:nvPr/>
              </p:nvSpPr>
              <p:spPr>
                <a:xfrm>
                  <a:off x="10187243" y="9940706"/>
                  <a:ext cx="1039546" cy="527469"/>
                </a:xfrm>
                <a:custGeom>
                  <a:avLst/>
                  <a:gdLst>
                    <a:gd name="connsiteX0" fmla="*/ 925386 w 1039546"/>
                    <a:gd name="connsiteY0" fmla="*/ 527470 h 527469"/>
                    <a:gd name="connsiteX1" fmla="*/ 887818 w 1039546"/>
                    <a:gd name="connsiteY1" fmla="*/ 527470 h 527469"/>
                    <a:gd name="connsiteX2" fmla="*/ 875229 w 1039546"/>
                    <a:gd name="connsiteY2" fmla="*/ 514895 h 527469"/>
                    <a:gd name="connsiteX3" fmla="*/ 887818 w 1039546"/>
                    <a:gd name="connsiteY3" fmla="*/ 502319 h 527469"/>
                    <a:gd name="connsiteX4" fmla="*/ 915076 w 1039546"/>
                    <a:gd name="connsiteY4" fmla="*/ 502319 h 527469"/>
                    <a:gd name="connsiteX5" fmla="*/ 1011424 w 1039546"/>
                    <a:gd name="connsiteY5" fmla="*/ 25349 h 527469"/>
                    <a:gd name="connsiteX6" fmla="*/ 28023 w 1039546"/>
                    <a:gd name="connsiteY6" fmla="*/ 25349 h 527469"/>
                    <a:gd name="connsiteX7" fmla="*/ 124371 w 1039546"/>
                    <a:gd name="connsiteY7" fmla="*/ 502319 h 527469"/>
                    <a:gd name="connsiteX8" fmla="*/ 143799 w 1039546"/>
                    <a:gd name="connsiteY8" fmla="*/ 502319 h 527469"/>
                    <a:gd name="connsiteX9" fmla="*/ 156388 w 1039546"/>
                    <a:gd name="connsiteY9" fmla="*/ 514895 h 527469"/>
                    <a:gd name="connsiteX10" fmla="*/ 143799 w 1039546"/>
                    <a:gd name="connsiteY10" fmla="*/ 527470 h 527469"/>
                    <a:gd name="connsiteX11" fmla="*/ 114062 w 1039546"/>
                    <a:gd name="connsiteY11" fmla="*/ 527470 h 527469"/>
                    <a:gd name="connsiteX12" fmla="*/ 101672 w 1039546"/>
                    <a:gd name="connsiteY12" fmla="*/ 517370 h 527469"/>
                    <a:gd name="connsiteX13" fmla="*/ 269 w 1039546"/>
                    <a:gd name="connsiteY13" fmla="*/ 15149 h 527469"/>
                    <a:gd name="connsiteX14" fmla="*/ 2846 w 1039546"/>
                    <a:gd name="connsiteY14" fmla="*/ 4654 h 527469"/>
                    <a:gd name="connsiteX15" fmla="*/ 12659 w 1039546"/>
                    <a:gd name="connsiteY15" fmla="*/ 0 h 527469"/>
                    <a:gd name="connsiteX16" fmla="*/ 1026888 w 1039546"/>
                    <a:gd name="connsiteY16" fmla="*/ 0 h 527469"/>
                    <a:gd name="connsiteX17" fmla="*/ 1036701 w 1039546"/>
                    <a:gd name="connsiteY17" fmla="*/ 4654 h 527469"/>
                    <a:gd name="connsiteX18" fmla="*/ 1039278 w 1039546"/>
                    <a:gd name="connsiteY18" fmla="*/ 15149 h 527469"/>
                    <a:gd name="connsiteX19" fmla="*/ 937875 w 1039546"/>
                    <a:gd name="connsiteY19" fmla="*/ 517370 h 527469"/>
                    <a:gd name="connsiteX20" fmla="*/ 925484 w 1039546"/>
                    <a:gd name="connsiteY20" fmla="*/ 527470 h 5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39546" h="527469">
                      <a:moveTo>
                        <a:pt x="925386" y="527470"/>
                      </a:moveTo>
                      <a:lnTo>
                        <a:pt x="887818" y="527470"/>
                      </a:lnTo>
                      <a:cubicBezTo>
                        <a:pt x="880879" y="527470"/>
                        <a:pt x="875229" y="521826"/>
                        <a:pt x="875229" y="514895"/>
                      </a:cubicBezTo>
                      <a:cubicBezTo>
                        <a:pt x="875229" y="507963"/>
                        <a:pt x="880879" y="502319"/>
                        <a:pt x="887818" y="502319"/>
                      </a:cubicBezTo>
                      <a:lnTo>
                        <a:pt x="915076" y="502319"/>
                      </a:lnTo>
                      <a:lnTo>
                        <a:pt x="1011424" y="25349"/>
                      </a:lnTo>
                      <a:lnTo>
                        <a:pt x="28023" y="25349"/>
                      </a:lnTo>
                      <a:lnTo>
                        <a:pt x="124371" y="502319"/>
                      </a:lnTo>
                      <a:lnTo>
                        <a:pt x="143799" y="502319"/>
                      </a:lnTo>
                      <a:cubicBezTo>
                        <a:pt x="150738" y="502319"/>
                        <a:pt x="156388" y="507963"/>
                        <a:pt x="156388" y="514895"/>
                      </a:cubicBezTo>
                      <a:cubicBezTo>
                        <a:pt x="156388" y="521826"/>
                        <a:pt x="150738" y="527470"/>
                        <a:pt x="143799" y="527470"/>
                      </a:cubicBezTo>
                      <a:lnTo>
                        <a:pt x="114062" y="527470"/>
                      </a:lnTo>
                      <a:cubicBezTo>
                        <a:pt x="108016" y="527470"/>
                        <a:pt x="102861" y="523212"/>
                        <a:pt x="101672" y="517370"/>
                      </a:cubicBezTo>
                      <a:lnTo>
                        <a:pt x="269" y="15149"/>
                      </a:lnTo>
                      <a:cubicBezTo>
                        <a:pt x="-524" y="11486"/>
                        <a:pt x="467" y="7624"/>
                        <a:pt x="2846" y="4654"/>
                      </a:cubicBezTo>
                      <a:cubicBezTo>
                        <a:pt x="5225" y="1683"/>
                        <a:pt x="8793" y="0"/>
                        <a:pt x="12659" y="0"/>
                      </a:cubicBezTo>
                      <a:lnTo>
                        <a:pt x="1026888" y="0"/>
                      </a:lnTo>
                      <a:cubicBezTo>
                        <a:pt x="1030654" y="0"/>
                        <a:pt x="1034223" y="1683"/>
                        <a:pt x="1036701" y="4654"/>
                      </a:cubicBezTo>
                      <a:cubicBezTo>
                        <a:pt x="1039080" y="7624"/>
                        <a:pt x="1040071" y="11387"/>
                        <a:pt x="1039278" y="15149"/>
                      </a:cubicBezTo>
                      <a:lnTo>
                        <a:pt x="937875" y="517370"/>
                      </a:lnTo>
                      <a:cubicBezTo>
                        <a:pt x="936685" y="523212"/>
                        <a:pt x="931531" y="527470"/>
                        <a:pt x="925484" y="5274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2" name="Forma libre 11">
                  <a:extLst>
                    <a:ext uri="{FF2B5EF4-FFF2-40B4-BE49-F238E27FC236}">
                      <a16:creationId xmlns:a16="http://schemas.microsoft.com/office/drawing/2014/main" id="{AB475863-4228-7328-8910-D350398D4372}"/>
                    </a:ext>
                  </a:extLst>
                </p:cNvPr>
                <p:cNvSpPr/>
                <p:nvPr/>
              </p:nvSpPr>
              <p:spPr>
                <a:xfrm>
                  <a:off x="10658447" y="10443025"/>
                  <a:ext cx="89012" cy="25150"/>
                </a:xfrm>
                <a:custGeom>
                  <a:avLst/>
                  <a:gdLst>
                    <a:gd name="connsiteX0" fmla="*/ 76424 w 89012"/>
                    <a:gd name="connsiteY0" fmla="*/ 25150 h 25150"/>
                    <a:gd name="connsiteX1" fmla="*/ 12588 w 89012"/>
                    <a:gd name="connsiteY1" fmla="*/ 25150 h 25150"/>
                    <a:gd name="connsiteX2" fmla="*/ 0 w 89012"/>
                    <a:gd name="connsiteY2" fmla="*/ 12576 h 25150"/>
                    <a:gd name="connsiteX3" fmla="*/ 12588 w 89012"/>
                    <a:gd name="connsiteY3" fmla="*/ 0 h 25150"/>
                    <a:gd name="connsiteX4" fmla="*/ 76424 w 89012"/>
                    <a:gd name="connsiteY4" fmla="*/ 0 h 25150"/>
                    <a:gd name="connsiteX5" fmla="*/ 89012 w 89012"/>
                    <a:gd name="connsiteY5" fmla="*/ 12576 h 25150"/>
                    <a:gd name="connsiteX6" fmla="*/ 76424 w 89012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012" h="25150">
                      <a:moveTo>
                        <a:pt x="76424" y="25150"/>
                      </a:moveTo>
                      <a:lnTo>
                        <a:pt x="12588" y="25150"/>
                      </a:lnTo>
                      <a:cubicBezTo>
                        <a:pt x="5650" y="25150"/>
                        <a:pt x="0" y="19506"/>
                        <a:pt x="0" y="12576"/>
                      </a:cubicBezTo>
                      <a:cubicBezTo>
                        <a:pt x="0" y="5644"/>
                        <a:pt x="5650" y="0"/>
                        <a:pt x="12588" y="0"/>
                      </a:cubicBezTo>
                      <a:lnTo>
                        <a:pt x="76424" y="0"/>
                      </a:lnTo>
                      <a:cubicBezTo>
                        <a:pt x="83362" y="0"/>
                        <a:pt x="89012" y="5644"/>
                        <a:pt x="89012" y="12576"/>
                      </a:cubicBezTo>
                      <a:cubicBezTo>
                        <a:pt x="89012" y="19506"/>
                        <a:pt x="83362" y="25150"/>
                        <a:pt x="76424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3" name="Forma libre 12">
                  <a:extLst>
                    <a:ext uri="{FF2B5EF4-FFF2-40B4-BE49-F238E27FC236}">
                      <a16:creationId xmlns:a16="http://schemas.microsoft.com/office/drawing/2014/main" id="{AD2CA9BF-4F48-0FCE-A1EA-986D45257E48}"/>
                    </a:ext>
                  </a:extLst>
                </p:cNvPr>
                <p:cNvSpPr/>
                <p:nvPr/>
              </p:nvSpPr>
              <p:spPr>
                <a:xfrm>
                  <a:off x="10385560" y="10422033"/>
                  <a:ext cx="230759" cy="230514"/>
                </a:xfrm>
                <a:custGeom>
                  <a:avLst/>
                  <a:gdLst>
                    <a:gd name="connsiteX0" fmla="*/ 115380 w 230759"/>
                    <a:gd name="connsiteY0" fmla="*/ 230514 h 230514"/>
                    <a:gd name="connsiteX1" fmla="*/ 0 w 230759"/>
                    <a:gd name="connsiteY1" fmla="*/ 115257 h 230514"/>
                    <a:gd name="connsiteX2" fmla="*/ 115380 w 230759"/>
                    <a:gd name="connsiteY2" fmla="*/ 0 h 230514"/>
                    <a:gd name="connsiteX3" fmla="*/ 230759 w 230759"/>
                    <a:gd name="connsiteY3" fmla="*/ 115257 h 230514"/>
                    <a:gd name="connsiteX4" fmla="*/ 115380 w 230759"/>
                    <a:gd name="connsiteY4" fmla="*/ 230514 h 230514"/>
                    <a:gd name="connsiteX5" fmla="*/ 115380 w 230759"/>
                    <a:gd name="connsiteY5" fmla="*/ 25150 h 230514"/>
                    <a:gd name="connsiteX6" fmla="*/ 25276 w 230759"/>
                    <a:gd name="connsiteY6" fmla="*/ 115158 h 230514"/>
                    <a:gd name="connsiteX7" fmla="*/ 115380 w 230759"/>
                    <a:gd name="connsiteY7" fmla="*/ 205165 h 230514"/>
                    <a:gd name="connsiteX8" fmla="*/ 205482 w 230759"/>
                    <a:gd name="connsiteY8" fmla="*/ 115158 h 230514"/>
                    <a:gd name="connsiteX9" fmla="*/ 115380 w 230759"/>
                    <a:gd name="connsiteY9" fmla="*/ 25150 h 23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759" h="230514">
                      <a:moveTo>
                        <a:pt x="115380" y="230514"/>
                      </a:moveTo>
                      <a:cubicBezTo>
                        <a:pt x="51743" y="230514"/>
                        <a:pt x="0" y="178827"/>
                        <a:pt x="0" y="115257"/>
                      </a:cubicBezTo>
                      <a:cubicBezTo>
                        <a:pt x="0" y="51687"/>
                        <a:pt x="51743" y="0"/>
                        <a:pt x="115380" y="0"/>
                      </a:cubicBezTo>
                      <a:cubicBezTo>
                        <a:pt x="179016" y="0"/>
                        <a:pt x="230759" y="51687"/>
                        <a:pt x="230759" y="115257"/>
                      </a:cubicBezTo>
                      <a:cubicBezTo>
                        <a:pt x="230759" y="178827"/>
                        <a:pt x="179016" y="230514"/>
                        <a:pt x="115380" y="230514"/>
                      </a:cubicBezTo>
                      <a:close/>
                      <a:moveTo>
                        <a:pt x="115380" y="25150"/>
                      </a:moveTo>
                      <a:cubicBezTo>
                        <a:pt x="65719" y="25150"/>
                        <a:pt x="25276" y="65550"/>
                        <a:pt x="25276" y="115158"/>
                      </a:cubicBezTo>
                      <a:cubicBezTo>
                        <a:pt x="25276" y="164766"/>
                        <a:pt x="65719" y="205165"/>
                        <a:pt x="115380" y="205165"/>
                      </a:cubicBezTo>
                      <a:cubicBezTo>
                        <a:pt x="165040" y="205165"/>
                        <a:pt x="205482" y="164766"/>
                        <a:pt x="205482" y="115158"/>
                      </a:cubicBezTo>
                      <a:cubicBezTo>
                        <a:pt x="205482" y="65550"/>
                        <a:pt x="165040" y="25150"/>
                        <a:pt x="115380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4" name="Forma libre 13">
                  <a:extLst>
                    <a:ext uri="{FF2B5EF4-FFF2-40B4-BE49-F238E27FC236}">
                      <a16:creationId xmlns:a16="http://schemas.microsoft.com/office/drawing/2014/main" id="{976ECF02-6461-B0B8-8C6C-3DFFBA97839F}"/>
                    </a:ext>
                  </a:extLst>
                </p:cNvPr>
                <p:cNvSpPr/>
                <p:nvPr/>
              </p:nvSpPr>
              <p:spPr>
                <a:xfrm>
                  <a:off x="10789586" y="10422033"/>
                  <a:ext cx="230759" cy="230514"/>
                </a:xfrm>
                <a:custGeom>
                  <a:avLst/>
                  <a:gdLst>
                    <a:gd name="connsiteX0" fmla="*/ 115380 w 230759"/>
                    <a:gd name="connsiteY0" fmla="*/ 230514 h 230514"/>
                    <a:gd name="connsiteX1" fmla="*/ 0 w 230759"/>
                    <a:gd name="connsiteY1" fmla="*/ 115257 h 230514"/>
                    <a:gd name="connsiteX2" fmla="*/ 115380 w 230759"/>
                    <a:gd name="connsiteY2" fmla="*/ 0 h 230514"/>
                    <a:gd name="connsiteX3" fmla="*/ 230759 w 230759"/>
                    <a:gd name="connsiteY3" fmla="*/ 115257 h 230514"/>
                    <a:gd name="connsiteX4" fmla="*/ 115380 w 230759"/>
                    <a:gd name="connsiteY4" fmla="*/ 230514 h 230514"/>
                    <a:gd name="connsiteX5" fmla="*/ 115380 w 230759"/>
                    <a:gd name="connsiteY5" fmla="*/ 25150 h 230514"/>
                    <a:gd name="connsiteX6" fmla="*/ 25276 w 230759"/>
                    <a:gd name="connsiteY6" fmla="*/ 115158 h 230514"/>
                    <a:gd name="connsiteX7" fmla="*/ 115380 w 230759"/>
                    <a:gd name="connsiteY7" fmla="*/ 205165 h 230514"/>
                    <a:gd name="connsiteX8" fmla="*/ 205482 w 230759"/>
                    <a:gd name="connsiteY8" fmla="*/ 115158 h 230514"/>
                    <a:gd name="connsiteX9" fmla="*/ 115380 w 230759"/>
                    <a:gd name="connsiteY9" fmla="*/ 25150 h 23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759" h="230514">
                      <a:moveTo>
                        <a:pt x="115380" y="230514"/>
                      </a:moveTo>
                      <a:cubicBezTo>
                        <a:pt x="51742" y="230514"/>
                        <a:pt x="0" y="178827"/>
                        <a:pt x="0" y="115257"/>
                      </a:cubicBezTo>
                      <a:cubicBezTo>
                        <a:pt x="0" y="51687"/>
                        <a:pt x="51742" y="0"/>
                        <a:pt x="115380" y="0"/>
                      </a:cubicBezTo>
                      <a:cubicBezTo>
                        <a:pt x="179016" y="0"/>
                        <a:pt x="230759" y="51687"/>
                        <a:pt x="230759" y="115257"/>
                      </a:cubicBezTo>
                      <a:cubicBezTo>
                        <a:pt x="230759" y="178827"/>
                        <a:pt x="179016" y="230514"/>
                        <a:pt x="115380" y="230514"/>
                      </a:cubicBezTo>
                      <a:close/>
                      <a:moveTo>
                        <a:pt x="115380" y="25150"/>
                      </a:moveTo>
                      <a:cubicBezTo>
                        <a:pt x="65719" y="25150"/>
                        <a:pt x="25276" y="65550"/>
                        <a:pt x="25276" y="115158"/>
                      </a:cubicBezTo>
                      <a:cubicBezTo>
                        <a:pt x="25276" y="164766"/>
                        <a:pt x="65719" y="205165"/>
                        <a:pt x="115380" y="205165"/>
                      </a:cubicBezTo>
                      <a:cubicBezTo>
                        <a:pt x="165040" y="205165"/>
                        <a:pt x="205482" y="164766"/>
                        <a:pt x="205482" y="115158"/>
                      </a:cubicBezTo>
                      <a:cubicBezTo>
                        <a:pt x="205482" y="65550"/>
                        <a:pt x="165040" y="25150"/>
                        <a:pt x="115380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5" name="Gráfico 2">
                <a:extLst>
                  <a:ext uri="{FF2B5EF4-FFF2-40B4-BE49-F238E27FC236}">
                    <a16:creationId xmlns:a16="http://schemas.microsoft.com/office/drawing/2014/main" id="{9062E3E5-4A42-109E-A74C-42A5A82C7E19}"/>
                  </a:ext>
                </a:extLst>
              </p:cNvPr>
              <p:cNvGrpSpPr/>
              <p:nvPr/>
            </p:nvGrpSpPr>
            <p:grpSpPr>
              <a:xfrm>
                <a:off x="10400146" y="10023598"/>
                <a:ext cx="613959" cy="349421"/>
                <a:chOff x="10400146" y="10023598"/>
                <a:chExt cx="613959" cy="349421"/>
              </a:xfrm>
              <a:solidFill>
                <a:srgbClr val="002A86"/>
              </a:solidFill>
            </p:grpSpPr>
            <p:sp>
              <p:nvSpPr>
                <p:cNvPr id="16" name="Forma libre 15">
                  <a:extLst>
                    <a:ext uri="{FF2B5EF4-FFF2-40B4-BE49-F238E27FC236}">
                      <a16:creationId xmlns:a16="http://schemas.microsoft.com/office/drawing/2014/main" id="{EE229F5B-845F-5305-FAC2-C84B9A2BDCBD}"/>
                    </a:ext>
                  </a:extLst>
                </p:cNvPr>
                <p:cNvSpPr/>
                <p:nvPr/>
              </p:nvSpPr>
              <p:spPr>
                <a:xfrm>
                  <a:off x="10400146" y="10023598"/>
                  <a:ext cx="64500" cy="349322"/>
                </a:xfrm>
                <a:custGeom>
                  <a:avLst/>
                  <a:gdLst>
                    <a:gd name="connsiteX0" fmla="*/ 51827 w 64500"/>
                    <a:gd name="connsiteY0" fmla="*/ 349322 h 349322"/>
                    <a:gd name="connsiteX1" fmla="*/ 39338 w 64500"/>
                    <a:gd name="connsiteY1" fmla="*/ 338232 h 349322"/>
                    <a:gd name="connsiteX2" fmla="*/ 85 w 64500"/>
                    <a:gd name="connsiteY2" fmla="*/ 14146 h 349322"/>
                    <a:gd name="connsiteX3" fmla="*/ 11088 w 64500"/>
                    <a:gd name="connsiteY3" fmla="*/ 85 h 349322"/>
                    <a:gd name="connsiteX4" fmla="*/ 25163 w 64500"/>
                    <a:gd name="connsiteY4" fmla="*/ 11076 h 349322"/>
                    <a:gd name="connsiteX5" fmla="*/ 64416 w 64500"/>
                    <a:gd name="connsiteY5" fmla="*/ 335162 h 349322"/>
                    <a:gd name="connsiteX6" fmla="*/ 53413 w 64500"/>
                    <a:gd name="connsiteY6" fmla="*/ 349223 h 349322"/>
                    <a:gd name="connsiteX7" fmla="*/ 51827 w 64500"/>
                    <a:gd name="connsiteY7" fmla="*/ 349223 h 34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500" h="349322">
                      <a:moveTo>
                        <a:pt x="51827" y="349322"/>
                      </a:moveTo>
                      <a:cubicBezTo>
                        <a:pt x="45483" y="349322"/>
                        <a:pt x="40032" y="344668"/>
                        <a:pt x="39338" y="338232"/>
                      </a:cubicBezTo>
                      <a:lnTo>
                        <a:pt x="85" y="14146"/>
                      </a:lnTo>
                      <a:cubicBezTo>
                        <a:pt x="-708" y="7214"/>
                        <a:pt x="4149" y="976"/>
                        <a:pt x="11088" y="85"/>
                      </a:cubicBezTo>
                      <a:cubicBezTo>
                        <a:pt x="18027" y="-707"/>
                        <a:pt x="24271" y="4145"/>
                        <a:pt x="25163" y="11076"/>
                      </a:cubicBezTo>
                      <a:lnTo>
                        <a:pt x="64416" y="335162"/>
                      </a:lnTo>
                      <a:cubicBezTo>
                        <a:pt x="65209" y="342094"/>
                        <a:pt x="60352" y="348332"/>
                        <a:pt x="53413" y="349223"/>
                      </a:cubicBezTo>
                      <a:cubicBezTo>
                        <a:pt x="52917" y="349223"/>
                        <a:pt x="52422" y="349223"/>
                        <a:pt x="51827" y="34922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" name="Forma libre 16">
                  <a:extLst>
                    <a:ext uri="{FF2B5EF4-FFF2-40B4-BE49-F238E27FC236}">
                      <a16:creationId xmlns:a16="http://schemas.microsoft.com/office/drawing/2014/main" id="{24A0F2FB-DAD8-E825-C2C2-D666FFAA65D7}"/>
                    </a:ext>
                  </a:extLst>
                </p:cNvPr>
                <p:cNvSpPr/>
                <p:nvPr/>
              </p:nvSpPr>
              <p:spPr>
                <a:xfrm>
                  <a:off x="10596384" y="10023681"/>
                  <a:ext cx="38284" cy="349238"/>
                </a:xfrm>
                <a:custGeom>
                  <a:avLst/>
                  <a:gdLst>
                    <a:gd name="connsiteX0" fmla="*/ 25684 w 38284"/>
                    <a:gd name="connsiteY0" fmla="*/ 349239 h 349238"/>
                    <a:gd name="connsiteX1" fmla="*/ 13096 w 38284"/>
                    <a:gd name="connsiteY1" fmla="*/ 337159 h 349238"/>
                    <a:gd name="connsiteX2" fmla="*/ 12 w 38284"/>
                    <a:gd name="connsiteY2" fmla="*/ 13072 h 349238"/>
                    <a:gd name="connsiteX3" fmla="*/ 12104 w 38284"/>
                    <a:gd name="connsiteY3" fmla="*/ 1 h 349238"/>
                    <a:gd name="connsiteX4" fmla="*/ 25189 w 38284"/>
                    <a:gd name="connsiteY4" fmla="*/ 12082 h 349238"/>
                    <a:gd name="connsiteX5" fmla="*/ 38273 w 38284"/>
                    <a:gd name="connsiteY5" fmla="*/ 336168 h 349238"/>
                    <a:gd name="connsiteX6" fmla="*/ 26180 w 38284"/>
                    <a:gd name="connsiteY6" fmla="*/ 349239 h 349238"/>
                    <a:gd name="connsiteX7" fmla="*/ 25684 w 38284"/>
                    <a:gd name="connsiteY7" fmla="*/ 349239 h 349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284" h="349238">
                      <a:moveTo>
                        <a:pt x="25684" y="349239"/>
                      </a:moveTo>
                      <a:cubicBezTo>
                        <a:pt x="18944" y="349239"/>
                        <a:pt x="13393" y="343892"/>
                        <a:pt x="13096" y="337159"/>
                      </a:cubicBezTo>
                      <a:lnTo>
                        <a:pt x="12" y="13072"/>
                      </a:lnTo>
                      <a:cubicBezTo>
                        <a:pt x="-286" y="6141"/>
                        <a:pt x="5166" y="200"/>
                        <a:pt x="12104" y="1"/>
                      </a:cubicBezTo>
                      <a:cubicBezTo>
                        <a:pt x="19043" y="-97"/>
                        <a:pt x="24991" y="5151"/>
                        <a:pt x="25189" y="12082"/>
                      </a:cubicBezTo>
                      <a:lnTo>
                        <a:pt x="38273" y="336168"/>
                      </a:lnTo>
                      <a:cubicBezTo>
                        <a:pt x="38571" y="343100"/>
                        <a:pt x="33118" y="349041"/>
                        <a:pt x="26180" y="349239"/>
                      </a:cubicBezTo>
                      <a:cubicBezTo>
                        <a:pt x="25982" y="349239"/>
                        <a:pt x="25883" y="349239"/>
                        <a:pt x="25684" y="34923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8" name="Forma libre 17">
                  <a:extLst>
                    <a:ext uri="{FF2B5EF4-FFF2-40B4-BE49-F238E27FC236}">
                      <a16:creationId xmlns:a16="http://schemas.microsoft.com/office/drawing/2014/main" id="{DF10325C-B7E6-0D8A-2EDC-472C4E95EE7E}"/>
                    </a:ext>
                  </a:extLst>
                </p:cNvPr>
                <p:cNvSpPr/>
                <p:nvPr/>
              </p:nvSpPr>
              <p:spPr>
                <a:xfrm>
                  <a:off x="10779563" y="10023662"/>
                  <a:ext cx="38284" cy="349257"/>
                </a:xfrm>
                <a:custGeom>
                  <a:avLst/>
                  <a:gdLst>
                    <a:gd name="connsiteX0" fmla="*/ 12600 w 38284"/>
                    <a:gd name="connsiteY0" fmla="*/ 349257 h 349257"/>
                    <a:gd name="connsiteX1" fmla="*/ 12105 w 38284"/>
                    <a:gd name="connsiteY1" fmla="*/ 349257 h 349257"/>
                    <a:gd name="connsiteX2" fmla="*/ 12 w 38284"/>
                    <a:gd name="connsiteY2" fmla="*/ 336187 h 349257"/>
                    <a:gd name="connsiteX3" fmla="*/ 13096 w 38284"/>
                    <a:gd name="connsiteY3" fmla="*/ 12100 h 349257"/>
                    <a:gd name="connsiteX4" fmla="*/ 26180 w 38284"/>
                    <a:gd name="connsiteY4" fmla="*/ 20 h 349257"/>
                    <a:gd name="connsiteX5" fmla="*/ 38273 w 38284"/>
                    <a:gd name="connsiteY5" fmla="*/ 13090 h 349257"/>
                    <a:gd name="connsiteX6" fmla="*/ 25189 w 38284"/>
                    <a:gd name="connsiteY6" fmla="*/ 337177 h 349257"/>
                    <a:gd name="connsiteX7" fmla="*/ 12600 w 38284"/>
                    <a:gd name="connsiteY7" fmla="*/ 349257 h 349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284" h="349257">
                      <a:moveTo>
                        <a:pt x="12600" y="349257"/>
                      </a:moveTo>
                      <a:cubicBezTo>
                        <a:pt x="12600" y="349257"/>
                        <a:pt x="12303" y="349257"/>
                        <a:pt x="12105" y="349257"/>
                      </a:cubicBezTo>
                      <a:cubicBezTo>
                        <a:pt x="5166" y="348961"/>
                        <a:pt x="-285" y="343118"/>
                        <a:pt x="12" y="336187"/>
                      </a:cubicBezTo>
                      <a:lnTo>
                        <a:pt x="13096" y="12100"/>
                      </a:lnTo>
                      <a:cubicBezTo>
                        <a:pt x="13394" y="5169"/>
                        <a:pt x="19242" y="-376"/>
                        <a:pt x="26180" y="20"/>
                      </a:cubicBezTo>
                      <a:cubicBezTo>
                        <a:pt x="33119" y="317"/>
                        <a:pt x="38571" y="6160"/>
                        <a:pt x="38273" y="13090"/>
                      </a:cubicBezTo>
                      <a:lnTo>
                        <a:pt x="25189" y="337177"/>
                      </a:lnTo>
                      <a:cubicBezTo>
                        <a:pt x="24892" y="344010"/>
                        <a:pt x="19341" y="349257"/>
                        <a:pt x="12600" y="34925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" name="Forma libre 18">
                  <a:extLst>
                    <a:ext uri="{FF2B5EF4-FFF2-40B4-BE49-F238E27FC236}">
                      <a16:creationId xmlns:a16="http://schemas.microsoft.com/office/drawing/2014/main" id="{21C590F8-49CF-48D7-B1C3-872A5E032708}"/>
                    </a:ext>
                  </a:extLst>
                </p:cNvPr>
                <p:cNvSpPr/>
                <p:nvPr/>
              </p:nvSpPr>
              <p:spPr>
                <a:xfrm>
                  <a:off x="10949567" y="10023697"/>
                  <a:ext cx="64538" cy="349322"/>
                </a:xfrm>
                <a:custGeom>
                  <a:avLst/>
                  <a:gdLst>
                    <a:gd name="connsiteX0" fmla="*/ 12692 w 64538"/>
                    <a:gd name="connsiteY0" fmla="*/ 349223 h 349322"/>
                    <a:gd name="connsiteX1" fmla="*/ 11106 w 64538"/>
                    <a:gd name="connsiteY1" fmla="*/ 349223 h 349322"/>
                    <a:gd name="connsiteX2" fmla="*/ 104 w 64538"/>
                    <a:gd name="connsiteY2" fmla="*/ 335162 h 349322"/>
                    <a:gd name="connsiteX3" fmla="*/ 39356 w 64538"/>
                    <a:gd name="connsiteY3" fmla="*/ 11076 h 349322"/>
                    <a:gd name="connsiteX4" fmla="*/ 53432 w 64538"/>
                    <a:gd name="connsiteY4" fmla="*/ 85 h 349322"/>
                    <a:gd name="connsiteX5" fmla="*/ 64435 w 64538"/>
                    <a:gd name="connsiteY5" fmla="*/ 14146 h 349322"/>
                    <a:gd name="connsiteX6" fmla="*/ 25182 w 64538"/>
                    <a:gd name="connsiteY6" fmla="*/ 338232 h 349322"/>
                    <a:gd name="connsiteX7" fmla="*/ 12692 w 64538"/>
                    <a:gd name="connsiteY7" fmla="*/ 349322 h 349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538" h="349322">
                      <a:moveTo>
                        <a:pt x="12692" y="349223"/>
                      </a:moveTo>
                      <a:cubicBezTo>
                        <a:pt x="12197" y="349223"/>
                        <a:pt x="11701" y="349223"/>
                        <a:pt x="11106" y="349223"/>
                      </a:cubicBezTo>
                      <a:cubicBezTo>
                        <a:pt x="4168" y="348431"/>
                        <a:pt x="-788" y="342094"/>
                        <a:pt x="104" y="335162"/>
                      </a:cubicBezTo>
                      <a:lnTo>
                        <a:pt x="39356" y="11076"/>
                      </a:lnTo>
                      <a:cubicBezTo>
                        <a:pt x="40149" y="4145"/>
                        <a:pt x="46493" y="-707"/>
                        <a:pt x="53432" y="85"/>
                      </a:cubicBezTo>
                      <a:cubicBezTo>
                        <a:pt x="60370" y="877"/>
                        <a:pt x="65327" y="7214"/>
                        <a:pt x="64435" y="14146"/>
                      </a:cubicBezTo>
                      <a:lnTo>
                        <a:pt x="25182" y="338232"/>
                      </a:lnTo>
                      <a:cubicBezTo>
                        <a:pt x="24389" y="344668"/>
                        <a:pt x="18937" y="349322"/>
                        <a:pt x="12692" y="3493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0" name="Gráfico 2">
            <a:extLst>
              <a:ext uri="{FF2B5EF4-FFF2-40B4-BE49-F238E27FC236}">
                <a16:creationId xmlns:a16="http://schemas.microsoft.com/office/drawing/2014/main" id="{F8AF1984-9400-4EE7-DD41-3B79E9E28724}"/>
              </a:ext>
            </a:extLst>
          </p:cNvPr>
          <p:cNvGrpSpPr/>
          <p:nvPr/>
        </p:nvGrpSpPr>
        <p:grpSpPr>
          <a:xfrm>
            <a:off x="8587763" y="4766112"/>
            <a:ext cx="1129154" cy="922948"/>
            <a:chOff x="8587763" y="4766112"/>
            <a:chExt cx="1129154" cy="922948"/>
          </a:xfrm>
          <a:solidFill>
            <a:srgbClr val="002A86"/>
          </a:solidFill>
        </p:grpSpPr>
        <p:sp>
          <p:nvSpPr>
            <p:cNvPr id="21" name="Forma libre 20">
              <a:extLst>
                <a:ext uri="{FF2B5EF4-FFF2-40B4-BE49-F238E27FC236}">
                  <a16:creationId xmlns:a16="http://schemas.microsoft.com/office/drawing/2014/main" id="{2CA92610-C630-C716-6C43-BFDE9618DA11}"/>
                </a:ext>
              </a:extLst>
            </p:cNvPr>
            <p:cNvSpPr/>
            <p:nvPr/>
          </p:nvSpPr>
          <p:spPr>
            <a:xfrm>
              <a:off x="9238684" y="4766112"/>
              <a:ext cx="478234" cy="922948"/>
            </a:xfrm>
            <a:custGeom>
              <a:avLst/>
              <a:gdLst>
                <a:gd name="connsiteX0" fmla="*/ 465603 w 478234"/>
                <a:gd name="connsiteY0" fmla="*/ 922949 h 922948"/>
                <a:gd name="connsiteX1" fmla="*/ 12610 w 478234"/>
                <a:gd name="connsiteY1" fmla="*/ 922949 h 922948"/>
                <a:gd name="connsiteX2" fmla="*/ 3392 w 478234"/>
                <a:gd name="connsiteY2" fmla="*/ 918889 h 922948"/>
                <a:gd name="connsiteX3" fmla="*/ 21 w 478234"/>
                <a:gd name="connsiteY3" fmla="*/ 909383 h 922948"/>
                <a:gd name="connsiteX4" fmla="*/ 68218 w 478234"/>
                <a:gd name="connsiteY4" fmla="*/ 11684 h 922948"/>
                <a:gd name="connsiteX5" fmla="*/ 80807 w 478234"/>
                <a:gd name="connsiteY5" fmla="*/ 0 h 922948"/>
                <a:gd name="connsiteX6" fmla="*/ 397406 w 478234"/>
                <a:gd name="connsiteY6" fmla="*/ 0 h 922948"/>
                <a:gd name="connsiteX7" fmla="*/ 409995 w 478234"/>
                <a:gd name="connsiteY7" fmla="*/ 11684 h 922948"/>
                <a:gd name="connsiteX8" fmla="*/ 478192 w 478234"/>
                <a:gd name="connsiteY8" fmla="*/ 909383 h 922948"/>
                <a:gd name="connsiteX9" fmla="*/ 474821 w 478234"/>
                <a:gd name="connsiteY9" fmla="*/ 918889 h 922948"/>
                <a:gd name="connsiteX10" fmla="*/ 465603 w 478234"/>
                <a:gd name="connsiteY10" fmla="*/ 922949 h 922948"/>
                <a:gd name="connsiteX11" fmla="*/ 26289 w 478234"/>
                <a:gd name="connsiteY11" fmla="*/ 897699 h 922948"/>
                <a:gd name="connsiteX12" fmla="*/ 452023 w 478234"/>
                <a:gd name="connsiteY12" fmla="*/ 897699 h 922948"/>
                <a:gd name="connsiteX13" fmla="*/ 385710 w 478234"/>
                <a:gd name="connsiteY13" fmla="*/ 25250 h 922948"/>
                <a:gd name="connsiteX14" fmla="*/ 92503 w 478234"/>
                <a:gd name="connsiteY14" fmla="*/ 25250 h 922948"/>
                <a:gd name="connsiteX15" fmla="*/ 26190 w 478234"/>
                <a:gd name="connsiteY15" fmla="*/ 897699 h 92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8234" h="922948">
                  <a:moveTo>
                    <a:pt x="465603" y="922949"/>
                  </a:moveTo>
                  <a:lnTo>
                    <a:pt x="12610" y="922949"/>
                  </a:lnTo>
                  <a:cubicBezTo>
                    <a:pt x="9141" y="922949"/>
                    <a:pt x="5771" y="921464"/>
                    <a:pt x="3392" y="918889"/>
                  </a:cubicBezTo>
                  <a:cubicBezTo>
                    <a:pt x="1013" y="916315"/>
                    <a:pt x="-177" y="912849"/>
                    <a:pt x="21" y="909383"/>
                  </a:cubicBezTo>
                  <a:lnTo>
                    <a:pt x="68218" y="11684"/>
                  </a:lnTo>
                  <a:cubicBezTo>
                    <a:pt x="68714" y="5149"/>
                    <a:pt x="74166" y="0"/>
                    <a:pt x="80807" y="0"/>
                  </a:cubicBezTo>
                  <a:lnTo>
                    <a:pt x="397406" y="0"/>
                  </a:lnTo>
                  <a:cubicBezTo>
                    <a:pt x="404047" y="0"/>
                    <a:pt x="409499" y="5050"/>
                    <a:pt x="409995" y="11684"/>
                  </a:cubicBezTo>
                  <a:lnTo>
                    <a:pt x="478192" y="909383"/>
                  </a:lnTo>
                  <a:cubicBezTo>
                    <a:pt x="478489" y="912849"/>
                    <a:pt x="477200" y="916315"/>
                    <a:pt x="474821" y="918889"/>
                  </a:cubicBezTo>
                  <a:cubicBezTo>
                    <a:pt x="472443" y="921464"/>
                    <a:pt x="469072" y="922949"/>
                    <a:pt x="465603" y="922949"/>
                  </a:cubicBezTo>
                  <a:close/>
                  <a:moveTo>
                    <a:pt x="26289" y="897699"/>
                  </a:moveTo>
                  <a:lnTo>
                    <a:pt x="452023" y="897699"/>
                  </a:lnTo>
                  <a:lnTo>
                    <a:pt x="385710" y="25250"/>
                  </a:lnTo>
                  <a:lnTo>
                    <a:pt x="92503" y="25250"/>
                  </a:lnTo>
                  <a:lnTo>
                    <a:pt x="26190" y="897699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2" name="Gráfico 2">
              <a:extLst>
                <a:ext uri="{FF2B5EF4-FFF2-40B4-BE49-F238E27FC236}">
                  <a16:creationId xmlns:a16="http://schemas.microsoft.com/office/drawing/2014/main" id="{91B03B4A-62C3-5EBB-3286-6DBFA7DF8417}"/>
                </a:ext>
              </a:extLst>
            </p:cNvPr>
            <p:cNvGrpSpPr/>
            <p:nvPr/>
          </p:nvGrpSpPr>
          <p:grpSpPr>
            <a:xfrm>
              <a:off x="8587763" y="4914472"/>
              <a:ext cx="621172" cy="774589"/>
              <a:chOff x="8587763" y="4914472"/>
              <a:chExt cx="621172" cy="774589"/>
            </a:xfrm>
            <a:solidFill>
              <a:srgbClr val="002A86"/>
            </a:solidFill>
          </p:grpSpPr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2BFF6FD8-6527-7CF7-2DE6-0DA07A55A2F6}"/>
                  </a:ext>
                </a:extLst>
              </p:cNvPr>
              <p:cNvSpPr/>
              <p:nvPr/>
            </p:nvSpPr>
            <p:spPr>
              <a:xfrm>
                <a:off x="8587763" y="4914472"/>
                <a:ext cx="621172" cy="774589"/>
              </a:xfrm>
              <a:custGeom>
                <a:avLst/>
                <a:gdLst>
                  <a:gd name="connsiteX0" fmla="*/ 565993 w 621172"/>
                  <a:gd name="connsiteY0" fmla="*/ 774589 h 774589"/>
                  <a:gd name="connsiteX1" fmla="*/ 12589 w 621172"/>
                  <a:gd name="connsiteY1" fmla="*/ 774589 h 774589"/>
                  <a:gd name="connsiteX2" fmla="*/ 0 w 621172"/>
                  <a:gd name="connsiteY2" fmla="*/ 762014 h 774589"/>
                  <a:gd name="connsiteX3" fmla="*/ 0 w 621172"/>
                  <a:gd name="connsiteY3" fmla="*/ 12743 h 774589"/>
                  <a:gd name="connsiteX4" fmla="*/ 6740 w 621172"/>
                  <a:gd name="connsiteY4" fmla="*/ 1554 h 774589"/>
                  <a:gd name="connsiteX5" fmla="*/ 19725 w 621172"/>
                  <a:gd name="connsiteY5" fmla="*/ 2247 h 774589"/>
                  <a:gd name="connsiteX6" fmla="*/ 318780 w 621172"/>
                  <a:gd name="connsiteY6" fmla="*/ 205234 h 774589"/>
                  <a:gd name="connsiteX7" fmla="*/ 318780 w 621172"/>
                  <a:gd name="connsiteY7" fmla="*/ 12644 h 774589"/>
                  <a:gd name="connsiteX8" fmla="*/ 325521 w 621172"/>
                  <a:gd name="connsiteY8" fmla="*/ 1455 h 774589"/>
                  <a:gd name="connsiteX9" fmla="*/ 338506 w 621172"/>
                  <a:gd name="connsiteY9" fmla="*/ 2148 h 774589"/>
                  <a:gd name="connsiteX10" fmla="*/ 615654 w 621172"/>
                  <a:gd name="connsiteY10" fmla="*/ 190283 h 774589"/>
                  <a:gd name="connsiteX11" fmla="*/ 619024 w 621172"/>
                  <a:gd name="connsiteY11" fmla="*/ 207809 h 774589"/>
                  <a:gd name="connsiteX12" fmla="*/ 601479 w 621172"/>
                  <a:gd name="connsiteY12" fmla="*/ 211176 h 774589"/>
                  <a:gd name="connsiteX13" fmla="*/ 344057 w 621172"/>
                  <a:gd name="connsiteY13" fmla="*/ 36507 h 774589"/>
                  <a:gd name="connsiteX14" fmla="*/ 344057 w 621172"/>
                  <a:gd name="connsiteY14" fmla="*/ 229098 h 774589"/>
                  <a:gd name="connsiteX15" fmla="*/ 337316 w 621172"/>
                  <a:gd name="connsiteY15" fmla="*/ 240287 h 774589"/>
                  <a:gd name="connsiteX16" fmla="*/ 324331 w 621172"/>
                  <a:gd name="connsiteY16" fmla="*/ 239594 h 774589"/>
                  <a:gd name="connsiteX17" fmla="*/ 25276 w 621172"/>
                  <a:gd name="connsiteY17" fmla="*/ 36606 h 774589"/>
                  <a:gd name="connsiteX18" fmla="*/ 25276 w 621172"/>
                  <a:gd name="connsiteY18" fmla="*/ 749439 h 774589"/>
                  <a:gd name="connsiteX19" fmla="*/ 565993 w 621172"/>
                  <a:gd name="connsiteY19" fmla="*/ 749439 h 774589"/>
                  <a:gd name="connsiteX20" fmla="*/ 578582 w 621172"/>
                  <a:gd name="connsiteY20" fmla="*/ 762014 h 774589"/>
                  <a:gd name="connsiteX21" fmla="*/ 565993 w 621172"/>
                  <a:gd name="connsiteY21" fmla="*/ 774589 h 77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1172" h="774589">
                    <a:moveTo>
                      <a:pt x="565993" y="774589"/>
                    </a:moveTo>
                    <a:lnTo>
                      <a:pt x="12589" y="774589"/>
                    </a:lnTo>
                    <a:cubicBezTo>
                      <a:pt x="5650" y="774589"/>
                      <a:pt x="0" y="768945"/>
                      <a:pt x="0" y="762014"/>
                    </a:cubicBezTo>
                    <a:lnTo>
                      <a:pt x="0" y="12743"/>
                    </a:lnTo>
                    <a:cubicBezTo>
                      <a:pt x="0" y="8089"/>
                      <a:pt x="2577" y="3732"/>
                      <a:pt x="6740" y="1554"/>
                    </a:cubicBezTo>
                    <a:cubicBezTo>
                      <a:pt x="10903" y="-624"/>
                      <a:pt x="15859" y="-327"/>
                      <a:pt x="19725" y="2247"/>
                    </a:cubicBezTo>
                    <a:lnTo>
                      <a:pt x="318780" y="205234"/>
                    </a:lnTo>
                    <a:lnTo>
                      <a:pt x="318780" y="12644"/>
                    </a:lnTo>
                    <a:cubicBezTo>
                      <a:pt x="318780" y="7990"/>
                      <a:pt x="321357" y="3633"/>
                      <a:pt x="325521" y="1455"/>
                    </a:cubicBezTo>
                    <a:cubicBezTo>
                      <a:pt x="329684" y="-723"/>
                      <a:pt x="334640" y="-426"/>
                      <a:pt x="338506" y="2148"/>
                    </a:cubicBezTo>
                    <a:lnTo>
                      <a:pt x="615654" y="190283"/>
                    </a:lnTo>
                    <a:cubicBezTo>
                      <a:pt x="621403" y="194243"/>
                      <a:pt x="622890" y="202066"/>
                      <a:pt x="619024" y="207809"/>
                    </a:cubicBezTo>
                    <a:cubicBezTo>
                      <a:pt x="615059" y="213552"/>
                      <a:pt x="607229" y="215037"/>
                      <a:pt x="601479" y="211176"/>
                    </a:cubicBezTo>
                    <a:lnTo>
                      <a:pt x="344057" y="36507"/>
                    </a:lnTo>
                    <a:lnTo>
                      <a:pt x="344057" y="229098"/>
                    </a:lnTo>
                    <a:cubicBezTo>
                      <a:pt x="344057" y="233752"/>
                      <a:pt x="341479" y="238109"/>
                      <a:pt x="337316" y="240287"/>
                    </a:cubicBezTo>
                    <a:cubicBezTo>
                      <a:pt x="333153" y="242465"/>
                      <a:pt x="328197" y="242168"/>
                      <a:pt x="324331" y="239594"/>
                    </a:cubicBezTo>
                    <a:lnTo>
                      <a:pt x="25276" y="36606"/>
                    </a:lnTo>
                    <a:lnTo>
                      <a:pt x="25276" y="749439"/>
                    </a:lnTo>
                    <a:lnTo>
                      <a:pt x="565993" y="749439"/>
                    </a:lnTo>
                    <a:cubicBezTo>
                      <a:pt x="572932" y="749439"/>
                      <a:pt x="578582" y="755083"/>
                      <a:pt x="578582" y="762014"/>
                    </a:cubicBezTo>
                    <a:cubicBezTo>
                      <a:pt x="578582" y="768945"/>
                      <a:pt x="572932" y="774589"/>
                      <a:pt x="565993" y="7745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4" name="Gráfico 2">
                <a:extLst>
                  <a:ext uri="{FF2B5EF4-FFF2-40B4-BE49-F238E27FC236}">
                    <a16:creationId xmlns:a16="http://schemas.microsoft.com/office/drawing/2014/main" id="{F75C2801-C9E1-E618-E0DB-DE15F78E5699}"/>
                  </a:ext>
                </a:extLst>
              </p:cNvPr>
              <p:cNvGrpSpPr/>
              <p:nvPr/>
            </p:nvGrpSpPr>
            <p:grpSpPr>
              <a:xfrm>
                <a:off x="8679353" y="5321010"/>
                <a:ext cx="437926" cy="178133"/>
                <a:chOff x="8679353" y="5321010"/>
                <a:chExt cx="437926" cy="178133"/>
              </a:xfrm>
              <a:solidFill>
                <a:srgbClr val="002A86"/>
              </a:solidFill>
            </p:grpSpPr>
            <p:sp>
              <p:nvSpPr>
                <p:cNvPr id="25" name="Forma libre 24">
                  <a:extLst>
                    <a:ext uri="{FF2B5EF4-FFF2-40B4-BE49-F238E27FC236}">
                      <a16:creationId xmlns:a16="http://schemas.microsoft.com/office/drawing/2014/main" id="{20714563-0C9A-02F3-FBA7-EC03C1C06E90}"/>
                    </a:ext>
                  </a:extLst>
                </p:cNvPr>
                <p:cNvSpPr/>
                <p:nvPr/>
              </p:nvSpPr>
              <p:spPr>
                <a:xfrm>
                  <a:off x="8679353" y="5321010"/>
                  <a:ext cx="437926" cy="25150"/>
                </a:xfrm>
                <a:custGeom>
                  <a:avLst/>
                  <a:gdLst>
                    <a:gd name="connsiteX0" fmla="*/ 425338 w 437926"/>
                    <a:gd name="connsiteY0" fmla="*/ 25151 h 25150"/>
                    <a:gd name="connsiteX1" fmla="*/ 12589 w 437926"/>
                    <a:gd name="connsiteY1" fmla="*/ 25151 h 25150"/>
                    <a:gd name="connsiteX2" fmla="*/ 0 w 437926"/>
                    <a:gd name="connsiteY2" fmla="*/ 12575 h 25150"/>
                    <a:gd name="connsiteX3" fmla="*/ 12589 w 437926"/>
                    <a:gd name="connsiteY3" fmla="*/ 0 h 25150"/>
                    <a:gd name="connsiteX4" fmla="*/ 425338 w 437926"/>
                    <a:gd name="connsiteY4" fmla="*/ 0 h 25150"/>
                    <a:gd name="connsiteX5" fmla="*/ 437926 w 437926"/>
                    <a:gd name="connsiteY5" fmla="*/ 12575 h 25150"/>
                    <a:gd name="connsiteX6" fmla="*/ 425338 w 437926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926" h="25150">
                      <a:moveTo>
                        <a:pt x="425338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425338" y="0"/>
                      </a:lnTo>
                      <a:cubicBezTo>
                        <a:pt x="432276" y="0"/>
                        <a:pt x="437926" y="5644"/>
                        <a:pt x="437926" y="12575"/>
                      </a:cubicBezTo>
                      <a:cubicBezTo>
                        <a:pt x="437926" y="19507"/>
                        <a:pt x="432276" y="25151"/>
                        <a:pt x="425338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" name="Forma libre 25">
                  <a:extLst>
                    <a:ext uri="{FF2B5EF4-FFF2-40B4-BE49-F238E27FC236}">
                      <a16:creationId xmlns:a16="http://schemas.microsoft.com/office/drawing/2014/main" id="{7AD0537B-2B10-A8B5-A3BB-C66E82993276}"/>
                    </a:ext>
                  </a:extLst>
                </p:cNvPr>
                <p:cNvSpPr/>
                <p:nvPr/>
              </p:nvSpPr>
              <p:spPr>
                <a:xfrm>
                  <a:off x="8679353" y="5473993"/>
                  <a:ext cx="437926" cy="25150"/>
                </a:xfrm>
                <a:custGeom>
                  <a:avLst/>
                  <a:gdLst>
                    <a:gd name="connsiteX0" fmla="*/ 425338 w 437926"/>
                    <a:gd name="connsiteY0" fmla="*/ 25151 h 25150"/>
                    <a:gd name="connsiteX1" fmla="*/ 12589 w 437926"/>
                    <a:gd name="connsiteY1" fmla="*/ 25151 h 25150"/>
                    <a:gd name="connsiteX2" fmla="*/ 0 w 437926"/>
                    <a:gd name="connsiteY2" fmla="*/ 12576 h 25150"/>
                    <a:gd name="connsiteX3" fmla="*/ 12589 w 437926"/>
                    <a:gd name="connsiteY3" fmla="*/ 0 h 25150"/>
                    <a:gd name="connsiteX4" fmla="*/ 425338 w 437926"/>
                    <a:gd name="connsiteY4" fmla="*/ 0 h 25150"/>
                    <a:gd name="connsiteX5" fmla="*/ 437926 w 437926"/>
                    <a:gd name="connsiteY5" fmla="*/ 12576 h 25150"/>
                    <a:gd name="connsiteX6" fmla="*/ 425338 w 437926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926" h="25150">
                      <a:moveTo>
                        <a:pt x="425338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425338" y="0"/>
                      </a:lnTo>
                      <a:cubicBezTo>
                        <a:pt x="432276" y="0"/>
                        <a:pt x="437926" y="5644"/>
                        <a:pt x="437926" y="12576"/>
                      </a:cubicBezTo>
                      <a:cubicBezTo>
                        <a:pt x="437926" y="19507"/>
                        <a:pt x="432276" y="25151"/>
                        <a:pt x="425338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7" name="Gráfico 2">
            <a:extLst>
              <a:ext uri="{FF2B5EF4-FFF2-40B4-BE49-F238E27FC236}">
                <a16:creationId xmlns:a16="http://schemas.microsoft.com/office/drawing/2014/main" id="{96208F46-CD90-EA1C-9022-F93299818410}"/>
              </a:ext>
            </a:extLst>
          </p:cNvPr>
          <p:cNvGrpSpPr/>
          <p:nvPr/>
        </p:nvGrpSpPr>
        <p:grpSpPr>
          <a:xfrm>
            <a:off x="5330661" y="9449821"/>
            <a:ext cx="1351061" cy="1189755"/>
            <a:chOff x="5330661" y="9449821"/>
            <a:chExt cx="1351061" cy="1189755"/>
          </a:xfrm>
          <a:solidFill>
            <a:srgbClr val="002A86"/>
          </a:solidFill>
        </p:grpSpPr>
        <p:grpSp>
          <p:nvGrpSpPr>
            <p:cNvPr id="28" name="Gráfico 2">
              <a:extLst>
                <a:ext uri="{FF2B5EF4-FFF2-40B4-BE49-F238E27FC236}">
                  <a16:creationId xmlns:a16="http://schemas.microsoft.com/office/drawing/2014/main" id="{7B958330-2051-F42E-BCAB-C879488CB318}"/>
                </a:ext>
              </a:extLst>
            </p:cNvPr>
            <p:cNvGrpSpPr/>
            <p:nvPr/>
          </p:nvGrpSpPr>
          <p:grpSpPr>
            <a:xfrm>
              <a:off x="5899502" y="9449821"/>
              <a:ext cx="782219" cy="892403"/>
              <a:chOff x="5899502" y="9449821"/>
              <a:chExt cx="782219" cy="892403"/>
            </a:xfrm>
            <a:solidFill>
              <a:srgbClr val="002A86"/>
            </a:solidFill>
          </p:grpSpPr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B5F4C2BD-3BA2-E819-19DD-77D7FA7639B2}"/>
                  </a:ext>
                </a:extLst>
              </p:cNvPr>
              <p:cNvSpPr/>
              <p:nvPr/>
            </p:nvSpPr>
            <p:spPr>
              <a:xfrm>
                <a:off x="6133317" y="9722043"/>
                <a:ext cx="548404" cy="620181"/>
              </a:xfrm>
              <a:custGeom>
                <a:avLst/>
                <a:gdLst>
                  <a:gd name="connsiteX0" fmla="*/ 440759 w 548404"/>
                  <a:gd name="connsiteY0" fmla="*/ 620181 h 620181"/>
                  <a:gd name="connsiteX1" fmla="*/ 436497 w 548404"/>
                  <a:gd name="connsiteY1" fmla="*/ 619983 h 620181"/>
                  <a:gd name="connsiteX2" fmla="*/ 394865 w 548404"/>
                  <a:gd name="connsiteY2" fmla="*/ 595526 h 620181"/>
                  <a:gd name="connsiteX3" fmla="*/ 2734 w 548404"/>
                  <a:gd name="connsiteY3" fmla="*/ 99444 h 620181"/>
                  <a:gd name="connsiteX4" fmla="*/ 4617 w 548404"/>
                  <a:gd name="connsiteY4" fmla="*/ 81918 h 620181"/>
                  <a:gd name="connsiteX5" fmla="*/ 100271 w 548404"/>
                  <a:gd name="connsiteY5" fmla="*/ 2901 h 620181"/>
                  <a:gd name="connsiteX6" fmla="*/ 117915 w 548404"/>
                  <a:gd name="connsiteY6" fmla="*/ 4387 h 620181"/>
                  <a:gd name="connsiteX7" fmla="*/ 531853 w 548404"/>
                  <a:gd name="connsiteY7" fmla="*/ 482051 h 620181"/>
                  <a:gd name="connsiteX8" fmla="*/ 548208 w 548404"/>
                  <a:gd name="connsiteY8" fmla="*/ 527698 h 620181"/>
                  <a:gd name="connsiteX9" fmla="*/ 535917 w 548404"/>
                  <a:gd name="connsiteY9" fmla="*/ 552254 h 620181"/>
                  <a:gd name="connsiteX10" fmla="*/ 462962 w 548404"/>
                  <a:gd name="connsiteY10" fmla="*/ 612457 h 620181"/>
                  <a:gd name="connsiteX11" fmla="*/ 440759 w 548404"/>
                  <a:gd name="connsiteY11" fmla="*/ 620181 h 620181"/>
                  <a:gd name="connsiteX12" fmla="*/ 30290 w 548404"/>
                  <a:gd name="connsiteY12" fmla="*/ 93503 h 620181"/>
                  <a:gd name="connsiteX13" fmla="*/ 414590 w 548404"/>
                  <a:gd name="connsiteY13" fmla="*/ 579682 h 620181"/>
                  <a:gd name="connsiteX14" fmla="*/ 438975 w 548404"/>
                  <a:gd name="connsiteY14" fmla="*/ 594833 h 620181"/>
                  <a:gd name="connsiteX15" fmla="*/ 446905 w 548404"/>
                  <a:gd name="connsiteY15" fmla="*/ 593050 h 620181"/>
                  <a:gd name="connsiteX16" fmla="*/ 519859 w 548404"/>
                  <a:gd name="connsiteY16" fmla="*/ 532847 h 620181"/>
                  <a:gd name="connsiteX17" fmla="*/ 523130 w 548404"/>
                  <a:gd name="connsiteY17" fmla="*/ 525421 h 620181"/>
                  <a:gd name="connsiteX18" fmla="*/ 512722 w 548404"/>
                  <a:gd name="connsiteY18" fmla="*/ 498487 h 620181"/>
                  <a:gd name="connsiteX19" fmla="*/ 106912 w 548404"/>
                  <a:gd name="connsiteY19" fmla="*/ 30230 h 620181"/>
                  <a:gd name="connsiteX20" fmla="*/ 30290 w 548404"/>
                  <a:gd name="connsiteY20" fmla="*/ 93503 h 620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8404" h="620181">
                    <a:moveTo>
                      <a:pt x="440759" y="620181"/>
                    </a:moveTo>
                    <a:cubicBezTo>
                      <a:pt x="439371" y="620181"/>
                      <a:pt x="437983" y="620181"/>
                      <a:pt x="436497" y="619983"/>
                    </a:cubicBezTo>
                    <a:cubicBezTo>
                      <a:pt x="421727" y="618497"/>
                      <a:pt x="406165" y="609388"/>
                      <a:pt x="394865" y="595526"/>
                    </a:cubicBezTo>
                    <a:lnTo>
                      <a:pt x="2734" y="99444"/>
                    </a:lnTo>
                    <a:cubicBezTo>
                      <a:pt x="-1529" y="94097"/>
                      <a:pt x="-736" y="86274"/>
                      <a:pt x="4617" y="81918"/>
                    </a:cubicBezTo>
                    <a:lnTo>
                      <a:pt x="100271" y="2901"/>
                    </a:lnTo>
                    <a:cubicBezTo>
                      <a:pt x="105524" y="-1456"/>
                      <a:pt x="113355" y="-861"/>
                      <a:pt x="117915" y="4387"/>
                    </a:cubicBezTo>
                    <a:lnTo>
                      <a:pt x="531853" y="482051"/>
                    </a:lnTo>
                    <a:cubicBezTo>
                      <a:pt x="543550" y="495913"/>
                      <a:pt x="549596" y="512944"/>
                      <a:pt x="548208" y="527698"/>
                    </a:cubicBezTo>
                    <a:cubicBezTo>
                      <a:pt x="547316" y="537897"/>
                      <a:pt x="543054" y="546412"/>
                      <a:pt x="535917" y="552254"/>
                    </a:cubicBezTo>
                    <a:lnTo>
                      <a:pt x="462962" y="612457"/>
                    </a:lnTo>
                    <a:cubicBezTo>
                      <a:pt x="456817" y="617507"/>
                      <a:pt x="449184" y="620181"/>
                      <a:pt x="440759" y="620181"/>
                    </a:cubicBezTo>
                    <a:close/>
                    <a:moveTo>
                      <a:pt x="30290" y="93503"/>
                    </a:moveTo>
                    <a:lnTo>
                      <a:pt x="414590" y="579682"/>
                    </a:lnTo>
                    <a:cubicBezTo>
                      <a:pt x="421529" y="588198"/>
                      <a:pt x="430946" y="594040"/>
                      <a:pt x="438975" y="594833"/>
                    </a:cubicBezTo>
                    <a:cubicBezTo>
                      <a:pt x="441354" y="595030"/>
                      <a:pt x="444625" y="594932"/>
                      <a:pt x="446905" y="593050"/>
                    </a:cubicBezTo>
                    <a:lnTo>
                      <a:pt x="519859" y="532847"/>
                    </a:lnTo>
                    <a:cubicBezTo>
                      <a:pt x="522139" y="530966"/>
                      <a:pt x="522932" y="527797"/>
                      <a:pt x="523130" y="525421"/>
                    </a:cubicBezTo>
                    <a:cubicBezTo>
                      <a:pt x="523824" y="517301"/>
                      <a:pt x="519859" y="507003"/>
                      <a:pt x="512722" y="498487"/>
                    </a:cubicBezTo>
                    <a:lnTo>
                      <a:pt x="106912" y="30230"/>
                    </a:lnTo>
                    <a:lnTo>
                      <a:pt x="30290" y="93503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107C16C9-23C0-FA67-C0EA-64EE3B342CE8}"/>
                  </a:ext>
                </a:extLst>
              </p:cNvPr>
              <p:cNvSpPr/>
              <p:nvPr/>
            </p:nvSpPr>
            <p:spPr>
              <a:xfrm>
                <a:off x="5988394" y="9558912"/>
                <a:ext cx="293034" cy="287627"/>
              </a:xfrm>
              <a:custGeom>
                <a:avLst/>
                <a:gdLst>
                  <a:gd name="connsiteX0" fmla="*/ 123074 w 293034"/>
                  <a:gd name="connsiteY0" fmla="*/ 287628 h 287627"/>
                  <a:gd name="connsiteX1" fmla="*/ 91851 w 293034"/>
                  <a:gd name="connsiteY1" fmla="*/ 272972 h 287627"/>
                  <a:gd name="connsiteX2" fmla="*/ 9281 w 293034"/>
                  <a:gd name="connsiteY2" fmla="*/ 173163 h 287627"/>
                  <a:gd name="connsiteX3" fmla="*/ 14733 w 293034"/>
                  <a:gd name="connsiteY3" fmla="*/ 116128 h 287627"/>
                  <a:gd name="connsiteX4" fmla="*/ 144089 w 293034"/>
                  <a:gd name="connsiteY4" fmla="*/ 9287 h 287627"/>
                  <a:gd name="connsiteX5" fmla="*/ 173726 w 293034"/>
                  <a:gd name="connsiteY5" fmla="*/ 177 h 287627"/>
                  <a:gd name="connsiteX6" fmla="*/ 201183 w 293034"/>
                  <a:gd name="connsiteY6" fmla="*/ 14634 h 287627"/>
                  <a:gd name="connsiteX7" fmla="*/ 283753 w 293034"/>
                  <a:gd name="connsiteY7" fmla="*/ 114445 h 287627"/>
                  <a:gd name="connsiteX8" fmla="*/ 278301 w 293034"/>
                  <a:gd name="connsiteY8" fmla="*/ 171479 h 287627"/>
                  <a:gd name="connsiteX9" fmla="*/ 148946 w 293034"/>
                  <a:gd name="connsiteY9" fmla="*/ 278320 h 287627"/>
                  <a:gd name="connsiteX10" fmla="*/ 123174 w 293034"/>
                  <a:gd name="connsiteY10" fmla="*/ 287628 h 287627"/>
                  <a:gd name="connsiteX11" fmla="*/ 169662 w 293034"/>
                  <a:gd name="connsiteY11" fmla="*/ 25328 h 287627"/>
                  <a:gd name="connsiteX12" fmla="*/ 159948 w 293034"/>
                  <a:gd name="connsiteY12" fmla="*/ 28794 h 287627"/>
                  <a:gd name="connsiteX13" fmla="*/ 30593 w 293034"/>
                  <a:gd name="connsiteY13" fmla="*/ 135634 h 287627"/>
                  <a:gd name="connsiteX14" fmla="*/ 28610 w 293034"/>
                  <a:gd name="connsiteY14" fmla="*/ 157122 h 287627"/>
                  <a:gd name="connsiteX15" fmla="*/ 111180 w 293034"/>
                  <a:gd name="connsiteY15" fmla="*/ 256932 h 287627"/>
                  <a:gd name="connsiteX16" fmla="*/ 132689 w 293034"/>
                  <a:gd name="connsiteY16" fmla="*/ 259011 h 287627"/>
                  <a:gd name="connsiteX17" fmla="*/ 262045 w 293034"/>
                  <a:gd name="connsiteY17" fmla="*/ 152171 h 287627"/>
                  <a:gd name="connsiteX18" fmla="*/ 262045 w 293034"/>
                  <a:gd name="connsiteY18" fmla="*/ 152171 h 287627"/>
                  <a:gd name="connsiteX19" fmla="*/ 264127 w 293034"/>
                  <a:gd name="connsiteY19" fmla="*/ 130683 h 287627"/>
                  <a:gd name="connsiteX20" fmla="*/ 181557 w 293034"/>
                  <a:gd name="connsiteY20" fmla="*/ 30873 h 287627"/>
                  <a:gd name="connsiteX21" fmla="*/ 171248 w 293034"/>
                  <a:gd name="connsiteY21" fmla="*/ 25427 h 287627"/>
                  <a:gd name="connsiteX22" fmla="*/ 169762 w 293034"/>
                  <a:gd name="connsiteY22" fmla="*/ 25427 h 28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3034" h="287627">
                    <a:moveTo>
                      <a:pt x="123074" y="287628"/>
                    </a:moveTo>
                    <a:cubicBezTo>
                      <a:pt x="111378" y="287628"/>
                      <a:pt x="99781" y="282677"/>
                      <a:pt x="91851" y="272972"/>
                    </a:cubicBezTo>
                    <a:lnTo>
                      <a:pt x="9281" y="173163"/>
                    </a:lnTo>
                    <a:cubicBezTo>
                      <a:pt x="-4993" y="155933"/>
                      <a:pt x="-2515" y="130387"/>
                      <a:pt x="14733" y="116128"/>
                    </a:cubicBezTo>
                    <a:lnTo>
                      <a:pt x="144089" y="9287"/>
                    </a:lnTo>
                    <a:cubicBezTo>
                      <a:pt x="152415" y="2356"/>
                      <a:pt x="162922" y="-813"/>
                      <a:pt x="173726" y="177"/>
                    </a:cubicBezTo>
                    <a:cubicBezTo>
                      <a:pt x="184531" y="1168"/>
                      <a:pt x="194245" y="6316"/>
                      <a:pt x="201183" y="14634"/>
                    </a:cubicBezTo>
                    <a:lnTo>
                      <a:pt x="283753" y="114445"/>
                    </a:lnTo>
                    <a:cubicBezTo>
                      <a:pt x="298027" y="131674"/>
                      <a:pt x="295549" y="157220"/>
                      <a:pt x="278301" y="171479"/>
                    </a:cubicBezTo>
                    <a:lnTo>
                      <a:pt x="148946" y="278320"/>
                    </a:lnTo>
                    <a:cubicBezTo>
                      <a:pt x="141412" y="284558"/>
                      <a:pt x="132293" y="287628"/>
                      <a:pt x="123174" y="287628"/>
                    </a:cubicBezTo>
                    <a:close/>
                    <a:moveTo>
                      <a:pt x="169662" y="25328"/>
                    </a:moveTo>
                    <a:cubicBezTo>
                      <a:pt x="166094" y="25328"/>
                      <a:pt x="162724" y="26517"/>
                      <a:pt x="159948" y="28794"/>
                    </a:cubicBezTo>
                    <a:lnTo>
                      <a:pt x="30593" y="135634"/>
                    </a:lnTo>
                    <a:cubicBezTo>
                      <a:pt x="24150" y="140982"/>
                      <a:pt x="23158" y="150586"/>
                      <a:pt x="28610" y="157122"/>
                    </a:cubicBezTo>
                    <a:lnTo>
                      <a:pt x="111180" y="256932"/>
                    </a:lnTo>
                    <a:cubicBezTo>
                      <a:pt x="116532" y="263368"/>
                      <a:pt x="126147" y="264358"/>
                      <a:pt x="132689" y="259011"/>
                    </a:cubicBezTo>
                    <a:lnTo>
                      <a:pt x="262045" y="152171"/>
                    </a:lnTo>
                    <a:lnTo>
                      <a:pt x="262045" y="152171"/>
                    </a:lnTo>
                    <a:cubicBezTo>
                      <a:pt x="268488" y="146823"/>
                      <a:pt x="269479" y="137219"/>
                      <a:pt x="264127" y="130683"/>
                    </a:cubicBezTo>
                    <a:lnTo>
                      <a:pt x="181557" y="30873"/>
                    </a:lnTo>
                    <a:cubicBezTo>
                      <a:pt x="178980" y="27705"/>
                      <a:pt x="175312" y="25823"/>
                      <a:pt x="171248" y="25427"/>
                    </a:cubicBezTo>
                    <a:cubicBezTo>
                      <a:pt x="170753" y="25427"/>
                      <a:pt x="170257" y="25427"/>
                      <a:pt x="169762" y="254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C3A1CDCA-4734-6E6A-8E6D-50608FA83463}"/>
                  </a:ext>
                </a:extLst>
              </p:cNvPr>
              <p:cNvSpPr/>
              <p:nvPr/>
            </p:nvSpPr>
            <p:spPr>
              <a:xfrm>
                <a:off x="5899502" y="9713750"/>
                <a:ext cx="202670" cy="349638"/>
              </a:xfrm>
              <a:custGeom>
                <a:avLst/>
                <a:gdLst>
                  <a:gd name="connsiteX0" fmla="*/ 50098 w 202670"/>
                  <a:gd name="connsiteY0" fmla="*/ 349639 h 349638"/>
                  <a:gd name="connsiteX1" fmla="*/ 40285 w 202670"/>
                  <a:gd name="connsiteY1" fmla="*/ 344985 h 349638"/>
                  <a:gd name="connsiteX2" fmla="*/ 100849 w 202670"/>
                  <a:gd name="connsiteY2" fmla="*/ 3768 h 349638"/>
                  <a:gd name="connsiteX3" fmla="*/ 110365 w 202670"/>
                  <a:gd name="connsiteY3" fmla="*/ 5 h 349638"/>
                  <a:gd name="connsiteX4" fmla="*/ 119584 w 202670"/>
                  <a:gd name="connsiteY4" fmla="*/ 4560 h 349638"/>
                  <a:gd name="connsiteX5" fmla="*/ 199774 w 202670"/>
                  <a:gd name="connsiteY5" fmla="*/ 101400 h 349638"/>
                  <a:gd name="connsiteX6" fmla="*/ 198089 w 202670"/>
                  <a:gd name="connsiteY6" fmla="*/ 119125 h 349638"/>
                  <a:gd name="connsiteX7" fmla="*/ 62687 w 202670"/>
                  <a:gd name="connsiteY7" fmla="*/ 338054 h 349638"/>
                  <a:gd name="connsiteX8" fmla="*/ 53766 w 202670"/>
                  <a:gd name="connsiteY8" fmla="*/ 348945 h 349638"/>
                  <a:gd name="connsiteX9" fmla="*/ 50098 w 202670"/>
                  <a:gd name="connsiteY9" fmla="*/ 349540 h 349638"/>
                  <a:gd name="connsiteX10" fmla="*/ 109077 w 202670"/>
                  <a:gd name="connsiteY10" fmla="*/ 31691 h 349638"/>
                  <a:gd name="connsiteX11" fmla="*/ 42961 w 202670"/>
                  <a:gd name="connsiteY11" fmla="*/ 303298 h 349638"/>
                  <a:gd name="connsiteX12" fmla="*/ 172218 w 202670"/>
                  <a:gd name="connsiteY12" fmla="*/ 107935 h 349638"/>
                  <a:gd name="connsiteX13" fmla="*/ 109077 w 202670"/>
                  <a:gd name="connsiteY13" fmla="*/ 31691 h 34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2670" h="349638">
                    <a:moveTo>
                      <a:pt x="50098" y="349639"/>
                    </a:moveTo>
                    <a:cubicBezTo>
                      <a:pt x="46331" y="349639"/>
                      <a:pt x="42763" y="347955"/>
                      <a:pt x="40285" y="344985"/>
                    </a:cubicBezTo>
                    <a:cubicBezTo>
                      <a:pt x="-31282" y="257651"/>
                      <a:pt x="-5312" y="110906"/>
                      <a:pt x="100849" y="3768"/>
                    </a:cubicBezTo>
                    <a:cubicBezTo>
                      <a:pt x="103327" y="1193"/>
                      <a:pt x="106797" y="-94"/>
                      <a:pt x="110365" y="5"/>
                    </a:cubicBezTo>
                    <a:cubicBezTo>
                      <a:pt x="113934" y="204"/>
                      <a:pt x="117304" y="1788"/>
                      <a:pt x="119584" y="4560"/>
                    </a:cubicBezTo>
                    <a:lnTo>
                      <a:pt x="199774" y="101400"/>
                    </a:lnTo>
                    <a:cubicBezTo>
                      <a:pt x="204235" y="106747"/>
                      <a:pt x="203442" y="114768"/>
                      <a:pt x="198089" y="119125"/>
                    </a:cubicBezTo>
                    <a:cubicBezTo>
                      <a:pt x="121269" y="182595"/>
                      <a:pt x="69427" y="266464"/>
                      <a:pt x="62687" y="338054"/>
                    </a:cubicBezTo>
                    <a:cubicBezTo>
                      <a:pt x="62191" y="343104"/>
                      <a:pt x="58722" y="347461"/>
                      <a:pt x="53766" y="348945"/>
                    </a:cubicBezTo>
                    <a:cubicBezTo>
                      <a:pt x="52576" y="349342"/>
                      <a:pt x="51288" y="349540"/>
                      <a:pt x="50098" y="349540"/>
                    </a:cubicBezTo>
                    <a:close/>
                    <a:moveTo>
                      <a:pt x="109077" y="31691"/>
                    </a:moveTo>
                    <a:cubicBezTo>
                      <a:pt x="29679" y="118035"/>
                      <a:pt x="4006" y="227648"/>
                      <a:pt x="42961" y="303298"/>
                    </a:cubicBezTo>
                    <a:cubicBezTo>
                      <a:pt x="59218" y="236362"/>
                      <a:pt x="105607" y="165861"/>
                      <a:pt x="172218" y="107935"/>
                    </a:cubicBezTo>
                    <a:lnTo>
                      <a:pt x="109077" y="3169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5694F5BB-B277-C285-25B7-36BFA68BEB29}"/>
                  </a:ext>
                </a:extLst>
              </p:cNvPr>
              <p:cNvSpPr/>
              <p:nvPr/>
            </p:nvSpPr>
            <p:spPr>
              <a:xfrm>
                <a:off x="6162369" y="9449821"/>
                <a:ext cx="259474" cy="255518"/>
              </a:xfrm>
              <a:custGeom>
                <a:avLst/>
                <a:gdLst>
                  <a:gd name="connsiteX0" fmla="*/ 109183 w 259474"/>
                  <a:gd name="connsiteY0" fmla="*/ 255519 h 255518"/>
                  <a:gd name="connsiteX1" fmla="*/ 99469 w 259474"/>
                  <a:gd name="connsiteY1" fmla="*/ 250963 h 255518"/>
                  <a:gd name="connsiteX2" fmla="*/ 2923 w 259474"/>
                  <a:gd name="connsiteY2" fmla="*/ 134320 h 255518"/>
                  <a:gd name="connsiteX3" fmla="*/ 48 w 259474"/>
                  <a:gd name="connsiteY3" fmla="*/ 125112 h 255518"/>
                  <a:gd name="connsiteX4" fmla="*/ 4608 w 259474"/>
                  <a:gd name="connsiteY4" fmla="*/ 116596 h 255518"/>
                  <a:gd name="connsiteX5" fmla="*/ 142290 w 259474"/>
                  <a:gd name="connsiteY5" fmla="*/ 2923 h 255518"/>
                  <a:gd name="connsiteX6" fmla="*/ 151508 w 259474"/>
                  <a:gd name="connsiteY6" fmla="*/ 52 h 255518"/>
                  <a:gd name="connsiteX7" fmla="*/ 160033 w 259474"/>
                  <a:gd name="connsiteY7" fmla="*/ 4606 h 255518"/>
                  <a:gd name="connsiteX8" fmla="*/ 256579 w 259474"/>
                  <a:gd name="connsiteY8" fmla="*/ 121250 h 255518"/>
                  <a:gd name="connsiteX9" fmla="*/ 254894 w 259474"/>
                  <a:gd name="connsiteY9" fmla="*/ 138974 h 255518"/>
                  <a:gd name="connsiteX10" fmla="*/ 117311 w 259474"/>
                  <a:gd name="connsiteY10" fmla="*/ 252647 h 255518"/>
                  <a:gd name="connsiteX11" fmla="*/ 109282 w 259474"/>
                  <a:gd name="connsiteY11" fmla="*/ 255519 h 255518"/>
                  <a:gd name="connsiteX12" fmla="*/ 30380 w 259474"/>
                  <a:gd name="connsiteY12" fmla="*/ 127983 h 255518"/>
                  <a:gd name="connsiteX13" fmla="*/ 110868 w 259474"/>
                  <a:gd name="connsiteY13" fmla="*/ 225219 h 255518"/>
                  <a:gd name="connsiteX14" fmla="*/ 229023 w 259474"/>
                  <a:gd name="connsiteY14" fmla="*/ 127587 h 255518"/>
                  <a:gd name="connsiteX15" fmla="*/ 148535 w 259474"/>
                  <a:gd name="connsiteY15" fmla="*/ 30351 h 255518"/>
                  <a:gd name="connsiteX16" fmla="*/ 30380 w 259474"/>
                  <a:gd name="connsiteY16" fmla="*/ 127983 h 25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9474" h="255518">
                    <a:moveTo>
                      <a:pt x="109183" y="255519"/>
                    </a:moveTo>
                    <a:cubicBezTo>
                      <a:pt x="105515" y="255519"/>
                      <a:pt x="101947" y="253934"/>
                      <a:pt x="99469" y="250963"/>
                    </a:cubicBezTo>
                    <a:lnTo>
                      <a:pt x="2923" y="134320"/>
                    </a:lnTo>
                    <a:cubicBezTo>
                      <a:pt x="841" y="131746"/>
                      <a:pt x="-249" y="128379"/>
                      <a:pt x="48" y="125112"/>
                    </a:cubicBezTo>
                    <a:cubicBezTo>
                      <a:pt x="346" y="121745"/>
                      <a:pt x="2031" y="118675"/>
                      <a:pt x="4608" y="116596"/>
                    </a:cubicBezTo>
                    <a:lnTo>
                      <a:pt x="142290" y="2923"/>
                    </a:lnTo>
                    <a:cubicBezTo>
                      <a:pt x="144867" y="745"/>
                      <a:pt x="148138" y="-246"/>
                      <a:pt x="151508" y="52"/>
                    </a:cubicBezTo>
                    <a:cubicBezTo>
                      <a:pt x="154879" y="348"/>
                      <a:pt x="157951" y="2032"/>
                      <a:pt x="160033" y="4606"/>
                    </a:cubicBezTo>
                    <a:lnTo>
                      <a:pt x="256579" y="121250"/>
                    </a:lnTo>
                    <a:cubicBezTo>
                      <a:pt x="261039" y="126597"/>
                      <a:pt x="260247" y="134617"/>
                      <a:pt x="254894" y="138974"/>
                    </a:cubicBezTo>
                    <a:lnTo>
                      <a:pt x="117311" y="252647"/>
                    </a:lnTo>
                    <a:cubicBezTo>
                      <a:pt x="114932" y="254627"/>
                      <a:pt x="112057" y="255519"/>
                      <a:pt x="109282" y="255519"/>
                    </a:cubicBezTo>
                    <a:close/>
                    <a:moveTo>
                      <a:pt x="30380" y="127983"/>
                    </a:moveTo>
                    <a:lnTo>
                      <a:pt x="110868" y="225219"/>
                    </a:lnTo>
                    <a:lnTo>
                      <a:pt x="229023" y="127587"/>
                    </a:lnTo>
                    <a:lnTo>
                      <a:pt x="148535" y="30351"/>
                    </a:lnTo>
                    <a:lnTo>
                      <a:pt x="30380" y="127983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2FC3AB44-68E7-13EF-3EC8-819B781DD7BB}"/>
                </a:ext>
              </a:extLst>
            </p:cNvPr>
            <p:cNvGrpSpPr/>
            <p:nvPr/>
          </p:nvGrpSpPr>
          <p:grpSpPr>
            <a:xfrm>
              <a:off x="5330661" y="9639789"/>
              <a:ext cx="963010" cy="999786"/>
              <a:chOff x="5330661" y="9639789"/>
              <a:chExt cx="963010" cy="999786"/>
            </a:xfrm>
            <a:solidFill>
              <a:srgbClr val="002A86"/>
            </a:solidFill>
          </p:grpSpPr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C053509E-450E-3D1F-E944-938F83BCB8CA}"/>
                  </a:ext>
                </a:extLst>
              </p:cNvPr>
              <p:cNvSpPr/>
              <p:nvPr/>
            </p:nvSpPr>
            <p:spPr>
              <a:xfrm>
                <a:off x="5330661" y="10059116"/>
                <a:ext cx="963010" cy="580459"/>
              </a:xfrm>
              <a:custGeom>
                <a:avLst/>
                <a:gdLst>
                  <a:gd name="connsiteX0" fmla="*/ 950408 w 963010"/>
                  <a:gd name="connsiteY0" fmla="*/ 580459 h 580459"/>
                  <a:gd name="connsiteX1" fmla="*/ 941685 w 963010"/>
                  <a:gd name="connsiteY1" fmla="*/ 576895 h 580459"/>
                  <a:gd name="connsiteX2" fmla="*/ 604071 w 963010"/>
                  <a:gd name="connsiteY2" fmla="*/ 253006 h 580459"/>
                  <a:gd name="connsiteX3" fmla="*/ 361021 w 963010"/>
                  <a:gd name="connsiteY3" fmla="*/ 353807 h 580459"/>
                  <a:gd name="connsiteX4" fmla="*/ 347441 w 963010"/>
                  <a:gd name="connsiteY4" fmla="*/ 351233 h 580459"/>
                  <a:gd name="connsiteX5" fmla="*/ 3881 w 963010"/>
                  <a:gd name="connsiteY5" fmla="*/ 21700 h 580459"/>
                  <a:gd name="connsiteX6" fmla="*/ 3484 w 963010"/>
                  <a:gd name="connsiteY6" fmla="*/ 3877 h 580459"/>
                  <a:gd name="connsiteX7" fmla="*/ 21326 w 963010"/>
                  <a:gd name="connsiteY7" fmla="*/ 3481 h 580459"/>
                  <a:gd name="connsiteX8" fmla="*/ 358940 w 963010"/>
                  <a:gd name="connsiteY8" fmla="*/ 327369 h 580459"/>
                  <a:gd name="connsiteX9" fmla="*/ 601990 w 963010"/>
                  <a:gd name="connsiteY9" fmla="*/ 226568 h 580459"/>
                  <a:gd name="connsiteX10" fmla="*/ 615570 w 963010"/>
                  <a:gd name="connsiteY10" fmla="*/ 229143 h 580459"/>
                  <a:gd name="connsiteX11" fmla="*/ 959131 w 963010"/>
                  <a:gd name="connsiteY11" fmla="*/ 558675 h 580459"/>
                  <a:gd name="connsiteX12" fmla="*/ 959527 w 963010"/>
                  <a:gd name="connsiteY12" fmla="*/ 576499 h 580459"/>
                  <a:gd name="connsiteX13" fmla="*/ 950408 w 963010"/>
                  <a:gd name="connsiteY13" fmla="*/ 580360 h 580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3010" h="580459">
                    <a:moveTo>
                      <a:pt x="950408" y="580459"/>
                    </a:moveTo>
                    <a:cubicBezTo>
                      <a:pt x="947236" y="580459"/>
                      <a:pt x="944064" y="579271"/>
                      <a:pt x="941685" y="576895"/>
                    </a:cubicBezTo>
                    <a:lnTo>
                      <a:pt x="604071" y="253006"/>
                    </a:lnTo>
                    <a:lnTo>
                      <a:pt x="361021" y="353807"/>
                    </a:lnTo>
                    <a:cubicBezTo>
                      <a:pt x="356363" y="355688"/>
                      <a:pt x="351010" y="354698"/>
                      <a:pt x="347441" y="351233"/>
                    </a:cubicBezTo>
                    <a:lnTo>
                      <a:pt x="3881" y="21700"/>
                    </a:lnTo>
                    <a:cubicBezTo>
                      <a:pt x="-1175" y="16848"/>
                      <a:pt x="-1274" y="8927"/>
                      <a:pt x="3484" y="3877"/>
                    </a:cubicBezTo>
                    <a:cubicBezTo>
                      <a:pt x="8341" y="-1174"/>
                      <a:pt x="16370" y="-1273"/>
                      <a:pt x="21326" y="3481"/>
                    </a:cubicBezTo>
                    <a:lnTo>
                      <a:pt x="358940" y="327369"/>
                    </a:lnTo>
                    <a:lnTo>
                      <a:pt x="601990" y="226568"/>
                    </a:lnTo>
                    <a:cubicBezTo>
                      <a:pt x="606649" y="224687"/>
                      <a:pt x="611902" y="225678"/>
                      <a:pt x="615570" y="229143"/>
                    </a:cubicBezTo>
                    <a:lnTo>
                      <a:pt x="959131" y="558675"/>
                    </a:lnTo>
                    <a:cubicBezTo>
                      <a:pt x="964186" y="563528"/>
                      <a:pt x="964285" y="571449"/>
                      <a:pt x="959527" y="576499"/>
                    </a:cubicBezTo>
                    <a:cubicBezTo>
                      <a:pt x="957049" y="579073"/>
                      <a:pt x="953778" y="580360"/>
                      <a:pt x="950408" y="5803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4E96DE0E-6A18-F6E4-8476-441503C94E2E}"/>
                  </a:ext>
                </a:extLst>
              </p:cNvPr>
              <p:cNvSpPr/>
              <p:nvPr/>
            </p:nvSpPr>
            <p:spPr>
              <a:xfrm>
                <a:off x="5425107" y="9682037"/>
                <a:ext cx="171119" cy="379272"/>
              </a:xfrm>
              <a:custGeom>
                <a:avLst/>
                <a:gdLst>
                  <a:gd name="connsiteX0" fmla="*/ 158531 w 171119"/>
                  <a:gd name="connsiteY0" fmla="*/ 379273 h 379272"/>
                  <a:gd name="connsiteX1" fmla="*/ 145942 w 171119"/>
                  <a:gd name="connsiteY1" fmla="*/ 366697 h 379272"/>
                  <a:gd name="connsiteX2" fmla="*/ 145942 w 171119"/>
                  <a:gd name="connsiteY2" fmla="*/ 243123 h 379272"/>
                  <a:gd name="connsiteX3" fmla="*/ 84684 w 171119"/>
                  <a:gd name="connsiteY3" fmla="*/ 255103 h 379272"/>
                  <a:gd name="connsiteX4" fmla="*/ 70113 w 171119"/>
                  <a:gd name="connsiteY4" fmla="*/ 246390 h 379272"/>
                  <a:gd name="connsiteX5" fmla="*/ 528 w 171119"/>
                  <a:gd name="connsiteY5" fmla="*/ 16272 h 379272"/>
                  <a:gd name="connsiteX6" fmla="*/ 8954 w 171119"/>
                  <a:gd name="connsiteY6" fmla="*/ 528 h 379272"/>
                  <a:gd name="connsiteX7" fmla="*/ 24714 w 171119"/>
                  <a:gd name="connsiteY7" fmla="*/ 8944 h 379272"/>
                  <a:gd name="connsiteX8" fmla="*/ 90929 w 171119"/>
                  <a:gd name="connsiteY8" fmla="*/ 228171 h 379272"/>
                  <a:gd name="connsiteX9" fmla="*/ 156053 w 171119"/>
                  <a:gd name="connsiteY9" fmla="*/ 215397 h 379272"/>
                  <a:gd name="connsiteX10" fmla="*/ 166560 w 171119"/>
                  <a:gd name="connsiteY10" fmla="*/ 218071 h 379272"/>
                  <a:gd name="connsiteX11" fmla="*/ 171120 w 171119"/>
                  <a:gd name="connsiteY11" fmla="*/ 227774 h 379272"/>
                  <a:gd name="connsiteX12" fmla="*/ 171120 w 171119"/>
                  <a:gd name="connsiteY12" fmla="*/ 366697 h 379272"/>
                  <a:gd name="connsiteX13" fmla="*/ 158531 w 171119"/>
                  <a:gd name="connsiteY13" fmla="*/ 379273 h 379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119" h="379272">
                    <a:moveTo>
                      <a:pt x="158531" y="379273"/>
                    </a:moveTo>
                    <a:cubicBezTo>
                      <a:pt x="151592" y="379273"/>
                      <a:pt x="145942" y="373629"/>
                      <a:pt x="145942" y="366697"/>
                    </a:cubicBezTo>
                    <a:lnTo>
                      <a:pt x="145942" y="243123"/>
                    </a:lnTo>
                    <a:lnTo>
                      <a:pt x="84684" y="255103"/>
                    </a:lnTo>
                    <a:cubicBezTo>
                      <a:pt x="78241" y="256391"/>
                      <a:pt x="71996" y="252529"/>
                      <a:pt x="70113" y="246390"/>
                    </a:cubicBezTo>
                    <a:lnTo>
                      <a:pt x="528" y="16272"/>
                    </a:lnTo>
                    <a:cubicBezTo>
                      <a:pt x="-1454" y="9637"/>
                      <a:pt x="2313" y="2508"/>
                      <a:pt x="8954" y="528"/>
                    </a:cubicBezTo>
                    <a:cubicBezTo>
                      <a:pt x="15595" y="-1453"/>
                      <a:pt x="22633" y="2310"/>
                      <a:pt x="24714" y="8944"/>
                    </a:cubicBezTo>
                    <a:lnTo>
                      <a:pt x="90929" y="228171"/>
                    </a:lnTo>
                    <a:lnTo>
                      <a:pt x="156053" y="215397"/>
                    </a:lnTo>
                    <a:cubicBezTo>
                      <a:pt x="159720" y="214704"/>
                      <a:pt x="163586" y="215595"/>
                      <a:pt x="166560" y="218071"/>
                    </a:cubicBezTo>
                    <a:cubicBezTo>
                      <a:pt x="169434" y="220447"/>
                      <a:pt x="171120" y="224012"/>
                      <a:pt x="171120" y="227774"/>
                    </a:cubicBezTo>
                    <a:lnTo>
                      <a:pt x="171120" y="366697"/>
                    </a:lnTo>
                    <a:cubicBezTo>
                      <a:pt x="171120" y="373629"/>
                      <a:pt x="165470" y="379273"/>
                      <a:pt x="158531" y="3792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363816F1-C9DB-49EB-7589-26B4280D2D58}"/>
                  </a:ext>
                </a:extLst>
              </p:cNvPr>
              <p:cNvSpPr/>
              <p:nvPr/>
            </p:nvSpPr>
            <p:spPr>
              <a:xfrm>
                <a:off x="5715471" y="9639789"/>
                <a:ext cx="26564" cy="139615"/>
              </a:xfrm>
              <a:custGeom>
                <a:avLst/>
                <a:gdLst>
                  <a:gd name="connsiteX0" fmla="*/ 13976 w 26564"/>
                  <a:gd name="connsiteY0" fmla="*/ 139615 h 139615"/>
                  <a:gd name="connsiteX1" fmla="*/ 1388 w 26564"/>
                  <a:gd name="connsiteY1" fmla="*/ 127139 h 139615"/>
                  <a:gd name="connsiteX2" fmla="*/ 0 w 26564"/>
                  <a:gd name="connsiteY2" fmla="*/ 12773 h 139615"/>
                  <a:gd name="connsiteX3" fmla="*/ 12489 w 26564"/>
                  <a:gd name="connsiteY3" fmla="*/ 0 h 139615"/>
                  <a:gd name="connsiteX4" fmla="*/ 12589 w 26564"/>
                  <a:gd name="connsiteY4" fmla="*/ 0 h 139615"/>
                  <a:gd name="connsiteX5" fmla="*/ 25177 w 26564"/>
                  <a:gd name="connsiteY5" fmla="*/ 12476 h 139615"/>
                  <a:gd name="connsiteX6" fmla="*/ 26565 w 26564"/>
                  <a:gd name="connsiteY6" fmla="*/ 126842 h 139615"/>
                  <a:gd name="connsiteX7" fmla="*/ 14075 w 26564"/>
                  <a:gd name="connsiteY7" fmla="*/ 139615 h 139615"/>
                  <a:gd name="connsiteX8" fmla="*/ 13976 w 26564"/>
                  <a:gd name="connsiteY8" fmla="*/ 139615 h 13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64" h="139615">
                    <a:moveTo>
                      <a:pt x="13976" y="139615"/>
                    </a:moveTo>
                    <a:cubicBezTo>
                      <a:pt x="7038" y="139615"/>
                      <a:pt x="1388" y="134070"/>
                      <a:pt x="1388" y="127139"/>
                    </a:cubicBezTo>
                    <a:lnTo>
                      <a:pt x="0" y="12773"/>
                    </a:lnTo>
                    <a:cubicBezTo>
                      <a:pt x="0" y="5842"/>
                      <a:pt x="5551" y="99"/>
                      <a:pt x="12489" y="0"/>
                    </a:cubicBezTo>
                    <a:lnTo>
                      <a:pt x="12589" y="0"/>
                    </a:lnTo>
                    <a:cubicBezTo>
                      <a:pt x="19527" y="0"/>
                      <a:pt x="25177" y="5545"/>
                      <a:pt x="25177" y="12476"/>
                    </a:cubicBezTo>
                    <a:lnTo>
                      <a:pt x="26565" y="126842"/>
                    </a:lnTo>
                    <a:cubicBezTo>
                      <a:pt x="26565" y="133774"/>
                      <a:pt x="21014" y="139516"/>
                      <a:pt x="14075" y="139615"/>
                    </a:cubicBezTo>
                    <a:lnTo>
                      <a:pt x="13976" y="139615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713072F9-8737-8259-6CA0-94E5177B5135}"/>
                  </a:ext>
                </a:extLst>
              </p:cNvPr>
              <p:cNvSpPr/>
              <p:nvPr/>
            </p:nvSpPr>
            <p:spPr>
              <a:xfrm>
                <a:off x="6028977" y="10194072"/>
                <a:ext cx="122061" cy="30617"/>
              </a:xfrm>
              <a:custGeom>
                <a:avLst/>
                <a:gdLst>
                  <a:gd name="connsiteX0" fmla="*/ 109452 w 122061"/>
                  <a:gd name="connsiteY0" fmla="*/ 30618 h 30617"/>
                  <a:gd name="connsiteX1" fmla="*/ 108759 w 122061"/>
                  <a:gd name="connsiteY1" fmla="*/ 30618 h 30617"/>
                  <a:gd name="connsiteX2" fmla="*/ 11915 w 122061"/>
                  <a:gd name="connsiteY2" fmla="*/ 25171 h 30617"/>
                  <a:gd name="connsiteX3" fmla="*/ 21 w 122061"/>
                  <a:gd name="connsiteY3" fmla="*/ 11903 h 30617"/>
                  <a:gd name="connsiteX4" fmla="*/ 13303 w 122061"/>
                  <a:gd name="connsiteY4" fmla="*/ 21 h 30617"/>
                  <a:gd name="connsiteX5" fmla="*/ 110146 w 122061"/>
                  <a:gd name="connsiteY5" fmla="*/ 5467 h 30617"/>
                  <a:gd name="connsiteX6" fmla="*/ 122041 w 122061"/>
                  <a:gd name="connsiteY6" fmla="*/ 18735 h 30617"/>
                  <a:gd name="connsiteX7" fmla="*/ 109452 w 122061"/>
                  <a:gd name="connsiteY7" fmla="*/ 30618 h 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61" h="30617">
                    <a:moveTo>
                      <a:pt x="109452" y="30618"/>
                    </a:moveTo>
                    <a:cubicBezTo>
                      <a:pt x="109452" y="30618"/>
                      <a:pt x="108957" y="30618"/>
                      <a:pt x="108759" y="30618"/>
                    </a:cubicBezTo>
                    <a:lnTo>
                      <a:pt x="11915" y="25171"/>
                    </a:lnTo>
                    <a:cubicBezTo>
                      <a:pt x="4977" y="24775"/>
                      <a:pt x="-376" y="18834"/>
                      <a:pt x="21" y="11903"/>
                    </a:cubicBezTo>
                    <a:cubicBezTo>
                      <a:pt x="417" y="4972"/>
                      <a:pt x="6464" y="-375"/>
                      <a:pt x="13303" y="21"/>
                    </a:cubicBezTo>
                    <a:lnTo>
                      <a:pt x="110146" y="5467"/>
                    </a:lnTo>
                    <a:cubicBezTo>
                      <a:pt x="117085" y="5863"/>
                      <a:pt x="122438" y="11804"/>
                      <a:pt x="122041" y="18735"/>
                    </a:cubicBezTo>
                    <a:cubicBezTo>
                      <a:pt x="121645" y="25468"/>
                      <a:pt x="116094" y="30618"/>
                      <a:pt x="109452" y="3061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8" name="Gráfico 2">
            <a:extLst>
              <a:ext uri="{FF2B5EF4-FFF2-40B4-BE49-F238E27FC236}">
                <a16:creationId xmlns:a16="http://schemas.microsoft.com/office/drawing/2014/main" id="{CFCA7110-BC94-B576-CDF0-7BF41A6DA423}"/>
              </a:ext>
            </a:extLst>
          </p:cNvPr>
          <p:cNvGrpSpPr/>
          <p:nvPr/>
        </p:nvGrpSpPr>
        <p:grpSpPr>
          <a:xfrm>
            <a:off x="14755405" y="3008638"/>
            <a:ext cx="1230316" cy="1213765"/>
            <a:chOff x="14755405" y="3008638"/>
            <a:chExt cx="1230316" cy="1213765"/>
          </a:xfrm>
          <a:solidFill>
            <a:srgbClr val="002A86"/>
          </a:solidFill>
        </p:grpSpPr>
        <p:sp>
          <p:nvSpPr>
            <p:cNvPr id="39" name="Forma libre 38">
              <a:extLst>
                <a:ext uri="{FF2B5EF4-FFF2-40B4-BE49-F238E27FC236}">
                  <a16:creationId xmlns:a16="http://schemas.microsoft.com/office/drawing/2014/main" id="{12FEDC47-F18E-E1B0-ECAF-697358EF13B1}"/>
                </a:ext>
              </a:extLst>
            </p:cNvPr>
            <p:cNvSpPr/>
            <p:nvPr/>
          </p:nvSpPr>
          <p:spPr>
            <a:xfrm>
              <a:off x="14979621" y="3721569"/>
              <a:ext cx="212719" cy="239723"/>
            </a:xfrm>
            <a:custGeom>
              <a:avLst/>
              <a:gdLst>
                <a:gd name="connsiteX0" fmla="*/ 200230 w 212719"/>
                <a:gd name="connsiteY0" fmla="*/ 239624 h 239723"/>
                <a:gd name="connsiteX1" fmla="*/ 12589 w 212719"/>
                <a:gd name="connsiteY1" fmla="*/ 239624 h 239723"/>
                <a:gd name="connsiteX2" fmla="*/ 0 w 212719"/>
                <a:gd name="connsiteY2" fmla="*/ 227049 h 239723"/>
                <a:gd name="connsiteX3" fmla="*/ 12589 w 212719"/>
                <a:gd name="connsiteY3" fmla="*/ 214474 h 239723"/>
                <a:gd name="connsiteX4" fmla="*/ 187541 w 212719"/>
                <a:gd name="connsiteY4" fmla="*/ 214474 h 239723"/>
                <a:gd name="connsiteX5" fmla="*/ 187541 w 212719"/>
                <a:gd name="connsiteY5" fmla="*/ 12575 h 239723"/>
                <a:gd name="connsiteX6" fmla="*/ 200130 w 212719"/>
                <a:gd name="connsiteY6" fmla="*/ 0 h 239723"/>
                <a:gd name="connsiteX7" fmla="*/ 212719 w 212719"/>
                <a:gd name="connsiteY7" fmla="*/ 12575 h 239723"/>
                <a:gd name="connsiteX8" fmla="*/ 212719 w 212719"/>
                <a:gd name="connsiteY8" fmla="*/ 227148 h 239723"/>
                <a:gd name="connsiteX9" fmla="*/ 200130 w 212719"/>
                <a:gd name="connsiteY9" fmla="*/ 239723 h 23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719" h="239723">
                  <a:moveTo>
                    <a:pt x="200230" y="239624"/>
                  </a:moveTo>
                  <a:lnTo>
                    <a:pt x="12589" y="239624"/>
                  </a:lnTo>
                  <a:cubicBezTo>
                    <a:pt x="5651" y="239624"/>
                    <a:pt x="0" y="233980"/>
                    <a:pt x="0" y="227049"/>
                  </a:cubicBezTo>
                  <a:cubicBezTo>
                    <a:pt x="0" y="220118"/>
                    <a:pt x="5651" y="214474"/>
                    <a:pt x="12589" y="214474"/>
                  </a:cubicBezTo>
                  <a:lnTo>
                    <a:pt x="187541" y="214474"/>
                  </a:lnTo>
                  <a:lnTo>
                    <a:pt x="187541" y="12575"/>
                  </a:lnTo>
                  <a:cubicBezTo>
                    <a:pt x="187541" y="5644"/>
                    <a:pt x="193191" y="0"/>
                    <a:pt x="200130" y="0"/>
                  </a:cubicBezTo>
                  <a:cubicBezTo>
                    <a:pt x="207068" y="0"/>
                    <a:pt x="212719" y="5644"/>
                    <a:pt x="212719" y="12575"/>
                  </a:cubicBezTo>
                  <a:lnTo>
                    <a:pt x="212719" y="227148"/>
                  </a:lnTo>
                  <a:cubicBezTo>
                    <a:pt x="212719" y="234079"/>
                    <a:pt x="207068" y="239723"/>
                    <a:pt x="200130" y="239723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0" name="Forma libre 39">
              <a:extLst>
                <a:ext uri="{FF2B5EF4-FFF2-40B4-BE49-F238E27FC236}">
                  <a16:creationId xmlns:a16="http://schemas.microsoft.com/office/drawing/2014/main" id="{1810B060-5A58-362F-FB61-1AD89CC8CCF5}"/>
                </a:ext>
              </a:extLst>
            </p:cNvPr>
            <p:cNvSpPr/>
            <p:nvPr/>
          </p:nvSpPr>
          <p:spPr>
            <a:xfrm>
              <a:off x="14979572" y="3186623"/>
              <a:ext cx="212867" cy="340969"/>
            </a:xfrm>
            <a:custGeom>
              <a:avLst/>
              <a:gdLst>
                <a:gd name="connsiteX0" fmla="*/ 200279 w 212867"/>
                <a:gd name="connsiteY0" fmla="*/ 340969 h 340969"/>
                <a:gd name="connsiteX1" fmla="*/ 187690 w 212867"/>
                <a:gd name="connsiteY1" fmla="*/ 328394 h 340969"/>
                <a:gd name="connsiteX2" fmla="*/ 187690 w 212867"/>
                <a:gd name="connsiteY2" fmla="*/ 205314 h 340969"/>
                <a:gd name="connsiteX3" fmla="*/ 3717 w 212867"/>
                <a:gd name="connsiteY3" fmla="*/ 21536 h 340969"/>
                <a:gd name="connsiteX4" fmla="*/ 3717 w 212867"/>
                <a:gd name="connsiteY4" fmla="*/ 3713 h 340969"/>
                <a:gd name="connsiteX5" fmla="*/ 21560 w 212867"/>
                <a:gd name="connsiteY5" fmla="*/ 3713 h 340969"/>
                <a:gd name="connsiteX6" fmla="*/ 209200 w 212867"/>
                <a:gd name="connsiteY6" fmla="*/ 191155 h 340969"/>
                <a:gd name="connsiteX7" fmla="*/ 212868 w 212867"/>
                <a:gd name="connsiteY7" fmla="*/ 200066 h 340969"/>
                <a:gd name="connsiteX8" fmla="*/ 212868 w 212867"/>
                <a:gd name="connsiteY8" fmla="*/ 328394 h 340969"/>
                <a:gd name="connsiteX9" fmla="*/ 200279 w 212867"/>
                <a:gd name="connsiteY9" fmla="*/ 340969 h 34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867" h="340969">
                  <a:moveTo>
                    <a:pt x="200279" y="340969"/>
                  </a:moveTo>
                  <a:cubicBezTo>
                    <a:pt x="193340" y="340969"/>
                    <a:pt x="187690" y="335325"/>
                    <a:pt x="187690" y="328394"/>
                  </a:cubicBezTo>
                  <a:lnTo>
                    <a:pt x="187690" y="205314"/>
                  </a:lnTo>
                  <a:lnTo>
                    <a:pt x="3717" y="21536"/>
                  </a:lnTo>
                  <a:cubicBezTo>
                    <a:pt x="-1239" y="16586"/>
                    <a:pt x="-1239" y="8664"/>
                    <a:pt x="3717" y="3713"/>
                  </a:cubicBezTo>
                  <a:cubicBezTo>
                    <a:pt x="8673" y="-1238"/>
                    <a:pt x="16604" y="-1238"/>
                    <a:pt x="21560" y="3713"/>
                  </a:cubicBezTo>
                  <a:lnTo>
                    <a:pt x="209200" y="191155"/>
                  </a:lnTo>
                  <a:cubicBezTo>
                    <a:pt x="211579" y="193531"/>
                    <a:pt x="212868" y="196700"/>
                    <a:pt x="212868" y="200066"/>
                  </a:cubicBezTo>
                  <a:lnTo>
                    <a:pt x="212868" y="328394"/>
                  </a:lnTo>
                  <a:cubicBezTo>
                    <a:pt x="212868" y="335325"/>
                    <a:pt x="207217" y="340969"/>
                    <a:pt x="200279" y="34096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1" name="Forma libre 40">
              <a:extLst>
                <a:ext uri="{FF2B5EF4-FFF2-40B4-BE49-F238E27FC236}">
                  <a16:creationId xmlns:a16="http://schemas.microsoft.com/office/drawing/2014/main" id="{6AEDCED7-4034-1F5A-2451-EC7693BB2872}"/>
                </a:ext>
              </a:extLst>
            </p:cNvPr>
            <p:cNvSpPr/>
            <p:nvPr/>
          </p:nvSpPr>
          <p:spPr>
            <a:xfrm>
              <a:off x="15548688" y="3721470"/>
              <a:ext cx="99470" cy="282102"/>
            </a:xfrm>
            <a:custGeom>
              <a:avLst/>
              <a:gdLst>
                <a:gd name="connsiteX0" fmla="*/ 86832 w 99470"/>
                <a:gd name="connsiteY0" fmla="*/ 282103 h 282102"/>
                <a:gd name="connsiteX1" fmla="*/ 77911 w 99470"/>
                <a:gd name="connsiteY1" fmla="*/ 278439 h 282102"/>
                <a:gd name="connsiteX2" fmla="*/ 3668 w 99470"/>
                <a:gd name="connsiteY2" fmla="*/ 204275 h 282102"/>
                <a:gd name="connsiteX3" fmla="*/ 0 w 99470"/>
                <a:gd name="connsiteY3" fmla="*/ 195363 h 282102"/>
                <a:gd name="connsiteX4" fmla="*/ 0 w 99470"/>
                <a:gd name="connsiteY4" fmla="*/ 12575 h 282102"/>
                <a:gd name="connsiteX5" fmla="*/ 12589 w 99470"/>
                <a:gd name="connsiteY5" fmla="*/ 0 h 282102"/>
                <a:gd name="connsiteX6" fmla="*/ 25178 w 99470"/>
                <a:gd name="connsiteY6" fmla="*/ 12575 h 282102"/>
                <a:gd name="connsiteX7" fmla="*/ 25178 w 99470"/>
                <a:gd name="connsiteY7" fmla="*/ 190115 h 282102"/>
                <a:gd name="connsiteX8" fmla="*/ 95753 w 99470"/>
                <a:gd name="connsiteY8" fmla="*/ 260616 h 282102"/>
                <a:gd name="connsiteX9" fmla="*/ 95753 w 99470"/>
                <a:gd name="connsiteY9" fmla="*/ 278439 h 282102"/>
                <a:gd name="connsiteX10" fmla="*/ 86832 w 99470"/>
                <a:gd name="connsiteY10" fmla="*/ 282103 h 28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470" h="282102">
                  <a:moveTo>
                    <a:pt x="86832" y="282103"/>
                  </a:moveTo>
                  <a:cubicBezTo>
                    <a:pt x="83561" y="282103"/>
                    <a:pt x="80389" y="280915"/>
                    <a:pt x="77911" y="278439"/>
                  </a:cubicBezTo>
                  <a:lnTo>
                    <a:pt x="3668" y="204275"/>
                  </a:lnTo>
                  <a:cubicBezTo>
                    <a:pt x="1289" y="201898"/>
                    <a:pt x="0" y="198730"/>
                    <a:pt x="0" y="195363"/>
                  </a:cubicBezTo>
                  <a:lnTo>
                    <a:pt x="0" y="12575"/>
                  </a:lnTo>
                  <a:cubicBezTo>
                    <a:pt x="0" y="5644"/>
                    <a:pt x="5649" y="0"/>
                    <a:pt x="12589" y="0"/>
                  </a:cubicBezTo>
                  <a:cubicBezTo>
                    <a:pt x="19527" y="0"/>
                    <a:pt x="25178" y="5644"/>
                    <a:pt x="25178" y="12575"/>
                  </a:cubicBezTo>
                  <a:lnTo>
                    <a:pt x="25178" y="190115"/>
                  </a:lnTo>
                  <a:lnTo>
                    <a:pt x="95753" y="260616"/>
                  </a:lnTo>
                  <a:cubicBezTo>
                    <a:pt x="100709" y="265567"/>
                    <a:pt x="100709" y="273488"/>
                    <a:pt x="95753" y="278439"/>
                  </a:cubicBezTo>
                  <a:cubicBezTo>
                    <a:pt x="93275" y="280915"/>
                    <a:pt x="90103" y="282103"/>
                    <a:pt x="86832" y="282103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2" name="Forma libre 41">
              <a:extLst>
                <a:ext uri="{FF2B5EF4-FFF2-40B4-BE49-F238E27FC236}">
                  <a16:creationId xmlns:a16="http://schemas.microsoft.com/office/drawing/2014/main" id="{AD4784DD-4B79-C02B-1155-D991385FBADA}"/>
                </a:ext>
              </a:extLst>
            </p:cNvPr>
            <p:cNvSpPr/>
            <p:nvPr/>
          </p:nvSpPr>
          <p:spPr>
            <a:xfrm>
              <a:off x="15658269" y="3289404"/>
              <a:ext cx="238390" cy="238188"/>
            </a:xfrm>
            <a:custGeom>
              <a:avLst/>
              <a:gdLst>
                <a:gd name="connsiteX0" fmla="*/ 12637 w 238390"/>
                <a:gd name="connsiteY0" fmla="*/ 238188 h 238188"/>
                <a:gd name="connsiteX1" fmla="*/ 3717 w 238390"/>
                <a:gd name="connsiteY1" fmla="*/ 234525 h 238188"/>
                <a:gd name="connsiteX2" fmla="*/ 3717 w 238390"/>
                <a:gd name="connsiteY2" fmla="*/ 216701 h 238188"/>
                <a:gd name="connsiteX3" fmla="*/ 216832 w 238390"/>
                <a:gd name="connsiteY3" fmla="*/ 3713 h 238188"/>
                <a:gd name="connsiteX4" fmla="*/ 234673 w 238390"/>
                <a:gd name="connsiteY4" fmla="*/ 3713 h 238188"/>
                <a:gd name="connsiteX5" fmla="*/ 234673 w 238390"/>
                <a:gd name="connsiteY5" fmla="*/ 21536 h 238188"/>
                <a:gd name="connsiteX6" fmla="*/ 21559 w 238390"/>
                <a:gd name="connsiteY6" fmla="*/ 234525 h 238188"/>
                <a:gd name="connsiteX7" fmla="*/ 12637 w 238390"/>
                <a:gd name="connsiteY7" fmla="*/ 238188 h 2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390" h="238188">
                  <a:moveTo>
                    <a:pt x="12637" y="238188"/>
                  </a:moveTo>
                  <a:cubicBezTo>
                    <a:pt x="9367" y="238188"/>
                    <a:pt x="6195" y="237000"/>
                    <a:pt x="3717" y="234525"/>
                  </a:cubicBezTo>
                  <a:cubicBezTo>
                    <a:pt x="-1239" y="229574"/>
                    <a:pt x="-1239" y="221652"/>
                    <a:pt x="3717" y="216701"/>
                  </a:cubicBezTo>
                  <a:lnTo>
                    <a:pt x="216832" y="3713"/>
                  </a:lnTo>
                  <a:cubicBezTo>
                    <a:pt x="221788" y="-1238"/>
                    <a:pt x="229717" y="-1238"/>
                    <a:pt x="234673" y="3713"/>
                  </a:cubicBezTo>
                  <a:cubicBezTo>
                    <a:pt x="239630" y="8664"/>
                    <a:pt x="239630" y="16586"/>
                    <a:pt x="234673" y="21536"/>
                  </a:cubicBezTo>
                  <a:lnTo>
                    <a:pt x="21559" y="234525"/>
                  </a:lnTo>
                  <a:cubicBezTo>
                    <a:pt x="19080" y="237000"/>
                    <a:pt x="15810" y="238188"/>
                    <a:pt x="12637" y="238188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" name="Forma libre 42">
              <a:extLst>
                <a:ext uri="{FF2B5EF4-FFF2-40B4-BE49-F238E27FC236}">
                  <a16:creationId xmlns:a16="http://schemas.microsoft.com/office/drawing/2014/main" id="{492EDC94-FBDB-73DB-6793-A01F0D44BBEB}"/>
                </a:ext>
              </a:extLst>
            </p:cNvPr>
            <p:cNvSpPr/>
            <p:nvPr/>
          </p:nvSpPr>
          <p:spPr>
            <a:xfrm>
              <a:off x="15184609" y="3611956"/>
              <a:ext cx="371811" cy="25150"/>
            </a:xfrm>
            <a:custGeom>
              <a:avLst/>
              <a:gdLst>
                <a:gd name="connsiteX0" fmla="*/ 359222 w 371811"/>
                <a:gd name="connsiteY0" fmla="*/ 25151 h 25150"/>
                <a:gd name="connsiteX1" fmla="*/ 12589 w 371811"/>
                <a:gd name="connsiteY1" fmla="*/ 25151 h 25150"/>
                <a:gd name="connsiteX2" fmla="*/ 0 w 371811"/>
                <a:gd name="connsiteY2" fmla="*/ 12575 h 25150"/>
                <a:gd name="connsiteX3" fmla="*/ 12589 w 371811"/>
                <a:gd name="connsiteY3" fmla="*/ 0 h 25150"/>
                <a:gd name="connsiteX4" fmla="*/ 359222 w 371811"/>
                <a:gd name="connsiteY4" fmla="*/ 0 h 25150"/>
                <a:gd name="connsiteX5" fmla="*/ 371811 w 371811"/>
                <a:gd name="connsiteY5" fmla="*/ 12575 h 25150"/>
                <a:gd name="connsiteX6" fmla="*/ 359222 w 371811"/>
                <a:gd name="connsiteY6" fmla="*/ 25151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811" h="25150">
                  <a:moveTo>
                    <a:pt x="359222" y="25151"/>
                  </a:moveTo>
                  <a:lnTo>
                    <a:pt x="12589" y="25151"/>
                  </a:lnTo>
                  <a:cubicBezTo>
                    <a:pt x="5649" y="25151"/>
                    <a:pt x="0" y="19507"/>
                    <a:pt x="0" y="12575"/>
                  </a:cubicBezTo>
                  <a:cubicBezTo>
                    <a:pt x="0" y="5644"/>
                    <a:pt x="5649" y="0"/>
                    <a:pt x="12589" y="0"/>
                  </a:cubicBezTo>
                  <a:lnTo>
                    <a:pt x="359222" y="0"/>
                  </a:lnTo>
                  <a:cubicBezTo>
                    <a:pt x="366160" y="0"/>
                    <a:pt x="371811" y="5644"/>
                    <a:pt x="371811" y="12575"/>
                  </a:cubicBezTo>
                  <a:cubicBezTo>
                    <a:pt x="371811" y="19507"/>
                    <a:pt x="366160" y="25151"/>
                    <a:pt x="359222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4" name="Gráfico 2">
              <a:extLst>
                <a:ext uri="{FF2B5EF4-FFF2-40B4-BE49-F238E27FC236}">
                  <a16:creationId xmlns:a16="http://schemas.microsoft.com/office/drawing/2014/main" id="{FFCBBE30-04C1-BA73-7BFA-2501FF7D93DE}"/>
                </a:ext>
              </a:extLst>
            </p:cNvPr>
            <p:cNvGrpSpPr/>
            <p:nvPr/>
          </p:nvGrpSpPr>
          <p:grpSpPr>
            <a:xfrm>
              <a:off x="15268863" y="3008638"/>
              <a:ext cx="203400" cy="518954"/>
              <a:chOff x="15268863" y="3008638"/>
              <a:chExt cx="203400" cy="518954"/>
            </a:xfrm>
            <a:solidFill>
              <a:srgbClr val="002A86"/>
            </a:solidFill>
          </p:grpSpPr>
          <p:sp>
            <p:nvSpPr>
              <p:cNvPr id="45" name="Forma libre 44">
                <a:extLst>
                  <a:ext uri="{FF2B5EF4-FFF2-40B4-BE49-F238E27FC236}">
                    <a16:creationId xmlns:a16="http://schemas.microsoft.com/office/drawing/2014/main" id="{28A515A7-7B60-79FF-09E3-686CF03C0EF7}"/>
                  </a:ext>
                </a:extLst>
              </p:cNvPr>
              <p:cNvSpPr/>
              <p:nvPr/>
            </p:nvSpPr>
            <p:spPr>
              <a:xfrm>
                <a:off x="15357975" y="3186673"/>
                <a:ext cx="25177" cy="340919"/>
              </a:xfrm>
              <a:custGeom>
                <a:avLst/>
                <a:gdLst>
                  <a:gd name="connsiteX0" fmla="*/ 12589 w 25177"/>
                  <a:gd name="connsiteY0" fmla="*/ 340920 h 340919"/>
                  <a:gd name="connsiteX1" fmla="*/ 0 w 25177"/>
                  <a:gd name="connsiteY1" fmla="*/ 328344 h 340919"/>
                  <a:gd name="connsiteX2" fmla="*/ 0 w 25177"/>
                  <a:gd name="connsiteY2" fmla="*/ 12575 h 340919"/>
                  <a:gd name="connsiteX3" fmla="*/ 12589 w 25177"/>
                  <a:gd name="connsiteY3" fmla="*/ 0 h 340919"/>
                  <a:gd name="connsiteX4" fmla="*/ 25178 w 25177"/>
                  <a:gd name="connsiteY4" fmla="*/ 12575 h 340919"/>
                  <a:gd name="connsiteX5" fmla="*/ 25178 w 25177"/>
                  <a:gd name="connsiteY5" fmla="*/ 328344 h 340919"/>
                  <a:gd name="connsiteX6" fmla="*/ 12589 w 25177"/>
                  <a:gd name="connsiteY6" fmla="*/ 340920 h 34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40919">
                    <a:moveTo>
                      <a:pt x="12589" y="340920"/>
                    </a:moveTo>
                    <a:cubicBezTo>
                      <a:pt x="5649" y="340920"/>
                      <a:pt x="0" y="335276"/>
                      <a:pt x="0" y="328344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8" y="5644"/>
                      <a:pt x="25178" y="12575"/>
                    </a:cubicBezTo>
                    <a:lnTo>
                      <a:pt x="25178" y="328344"/>
                    </a:lnTo>
                    <a:cubicBezTo>
                      <a:pt x="25178" y="335276"/>
                      <a:pt x="19527" y="340920"/>
                      <a:pt x="12589" y="3409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" name="Forma libre 45">
                <a:extLst>
                  <a:ext uri="{FF2B5EF4-FFF2-40B4-BE49-F238E27FC236}">
                    <a16:creationId xmlns:a16="http://schemas.microsoft.com/office/drawing/2014/main" id="{929A384F-2FBC-0C5F-56A0-1621A5D51FB7}"/>
                  </a:ext>
                </a:extLst>
              </p:cNvPr>
              <p:cNvSpPr/>
              <p:nvPr/>
            </p:nvSpPr>
            <p:spPr>
              <a:xfrm>
                <a:off x="15268863" y="3008638"/>
                <a:ext cx="203400" cy="203185"/>
              </a:xfrm>
              <a:custGeom>
                <a:avLst/>
                <a:gdLst>
                  <a:gd name="connsiteX0" fmla="*/ 101700 w 203400"/>
                  <a:gd name="connsiteY0" fmla="*/ 203185 h 203185"/>
                  <a:gd name="connsiteX1" fmla="*/ 0 w 203400"/>
                  <a:gd name="connsiteY1" fmla="*/ 101593 h 203185"/>
                  <a:gd name="connsiteX2" fmla="*/ 101700 w 203400"/>
                  <a:gd name="connsiteY2" fmla="*/ 0 h 203185"/>
                  <a:gd name="connsiteX3" fmla="*/ 203401 w 203400"/>
                  <a:gd name="connsiteY3" fmla="*/ 101593 h 203185"/>
                  <a:gd name="connsiteX4" fmla="*/ 101700 w 203400"/>
                  <a:gd name="connsiteY4" fmla="*/ 203185 h 203185"/>
                  <a:gd name="connsiteX5" fmla="*/ 101700 w 203400"/>
                  <a:gd name="connsiteY5" fmla="*/ 25151 h 203185"/>
                  <a:gd name="connsiteX6" fmla="*/ 25276 w 203400"/>
                  <a:gd name="connsiteY6" fmla="*/ 101494 h 203185"/>
                  <a:gd name="connsiteX7" fmla="*/ 101700 w 203400"/>
                  <a:gd name="connsiteY7" fmla="*/ 177837 h 203185"/>
                  <a:gd name="connsiteX8" fmla="*/ 178124 w 203400"/>
                  <a:gd name="connsiteY8" fmla="*/ 101494 h 203185"/>
                  <a:gd name="connsiteX9" fmla="*/ 101700 w 203400"/>
                  <a:gd name="connsiteY9" fmla="*/ 25151 h 2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400" h="203185">
                    <a:moveTo>
                      <a:pt x="101700" y="203185"/>
                    </a:moveTo>
                    <a:cubicBezTo>
                      <a:pt x="45596" y="203185"/>
                      <a:pt x="0" y="157637"/>
                      <a:pt x="0" y="101593"/>
                    </a:cubicBezTo>
                    <a:cubicBezTo>
                      <a:pt x="0" y="45548"/>
                      <a:pt x="45596" y="0"/>
                      <a:pt x="101700" y="0"/>
                    </a:cubicBezTo>
                    <a:cubicBezTo>
                      <a:pt x="157805" y="0"/>
                      <a:pt x="203401" y="45548"/>
                      <a:pt x="203401" y="101593"/>
                    </a:cubicBezTo>
                    <a:cubicBezTo>
                      <a:pt x="203401" y="157637"/>
                      <a:pt x="157805" y="203185"/>
                      <a:pt x="101700" y="203185"/>
                    </a:cubicBezTo>
                    <a:close/>
                    <a:moveTo>
                      <a:pt x="101700" y="25151"/>
                    </a:moveTo>
                    <a:cubicBezTo>
                      <a:pt x="59573" y="25151"/>
                      <a:pt x="25276" y="59411"/>
                      <a:pt x="25276" y="101494"/>
                    </a:cubicBezTo>
                    <a:cubicBezTo>
                      <a:pt x="25276" y="143576"/>
                      <a:pt x="59573" y="177837"/>
                      <a:pt x="101700" y="177837"/>
                    </a:cubicBezTo>
                    <a:cubicBezTo>
                      <a:pt x="143828" y="177837"/>
                      <a:pt x="178124" y="143576"/>
                      <a:pt x="178124" y="101494"/>
                    </a:cubicBezTo>
                    <a:cubicBezTo>
                      <a:pt x="178124" y="59411"/>
                      <a:pt x="143828" y="25151"/>
                      <a:pt x="10170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" name="Gráfico 2">
              <a:extLst>
                <a:ext uri="{FF2B5EF4-FFF2-40B4-BE49-F238E27FC236}">
                  <a16:creationId xmlns:a16="http://schemas.microsoft.com/office/drawing/2014/main" id="{71506724-43EC-547B-D7BB-A7842E751B69}"/>
                </a:ext>
              </a:extLst>
            </p:cNvPr>
            <p:cNvGrpSpPr/>
            <p:nvPr/>
          </p:nvGrpSpPr>
          <p:grpSpPr>
            <a:xfrm>
              <a:off x="15664266" y="3522939"/>
              <a:ext cx="321455" cy="203185"/>
              <a:chOff x="15664266" y="3522939"/>
              <a:chExt cx="321455" cy="203185"/>
            </a:xfrm>
            <a:solidFill>
              <a:srgbClr val="002A86"/>
            </a:solidFill>
          </p:grpSpPr>
          <p:sp>
            <p:nvSpPr>
              <p:cNvPr id="48" name="Forma libre 47">
                <a:extLst>
                  <a:ext uri="{FF2B5EF4-FFF2-40B4-BE49-F238E27FC236}">
                    <a16:creationId xmlns:a16="http://schemas.microsoft.com/office/drawing/2014/main" id="{7AAF134E-EA48-9CDA-6DDA-738E7828CBDD}"/>
                  </a:ext>
                </a:extLst>
              </p:cNvPr>
              <p:cNvSpPr/>
              <p:nvPr/>
            </p:nvSpPr>
            <p:spPr>
              <a:xfrm>
                <a:off x="15664266" y="3611956"/>
                <a:ext cx="143232" cy="25150"/>
              </a:xfrm>
              <a:custGeom>
                <a:avLst/>
                <a:gdLst>
                  <a:gd name="connsiteX0" fmla="*/ 130644 w 143232"/>
                  <a:gd name="connsiteY0" fmla="*/ 25151 h 25150"/>
                  <a:gd name="connsiteX1" fmla="*/ 12589 w 143232"/>
                  <a:gd name="connsiteY1" fmla="*/ 25151 h 25150"/>
                  <a:gd name="connsiteX2" fmla="*/ 0 w 143232"/>
                  <a:gd name="connsiteY2" fmla="*/ 12575 h 25150"/>
                  <a:gd name="connsiteX3" fmla="*/ 12589 w 143232"/>
                  <a:gd name="connsiteY3" fmla="*/ 0 h 25150"/>
                  <a:gd name="connsiteX4" fmla="*/ 130644 w 143232"/>
                  <a:gd name="connsiteY4" fmla="*/ 0 h 25150"/>
                  <a:gd name="connsiteX5" fmla="*/ 143233 w 143232"/>
                  <a:gd name="connsiteY5" fmla="*/ 12575 h 25150"/>
                  <a:gd name="connsiteX6" fmla="*/ 130644 w 143232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232" h="25150">
                    <a:moveTo>
                      <a:pt x="130644" y="25151"/>
                    </a:moveTo>
                    <a:lnTo>
                      <a:pt x="12589" y="25151"/>
                    </a:lnTo>
                    <a:cubicBezTo>
                      <a:pt x="5649" y="25151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130644" y="0"/>
                    </a:lnTo>
                    <a:cubicBezTo>
                      <a:pt x="137583" y="0"/>
                      <a:pt x="143233" y="5644"/>
                      <a:pt x="143233" y="12575"/>
                    </a:cubicBezTo>
                    <a:cubicBezTo>
                      <a:pt x="143233" y="19507"/>
                      <a:pt x="137583" y="25151"/>
                      <a:pt x="130644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" name="Forma libre 48">
                <a:extLst>
                  <a:ext uri="{FF2B5EF4-FFF2-40B4-BE49-F238E27FC236}">
                    <a16:creationId xmlns:a16="http://schemas.microsoft.com/office/drawing/2014/main" id="{64F50C2D-B07C-3069-0D55-8CEFB4086004}"/>
                  </a:ext>
                </a:extLst>
              </p:cNvPr>
              <p:cNvSpPr/>
              <p:nvPr/>
            </p:nvSpPr>
            <p:spPr>
              <a:xfrm>
                <a:off x="15782321" y="3522939"/>
                <a:ext cx="203400" cy="203185"/>
              </a:xfrm>
              <a:custGeom>
                <a:avLst/>
                <a:gdLst>
                  <a:gd name="connsiteX0" fmla="*/ 101700 w 203400"/>
                  <a:gd name="connsiteY0" fmla="*/ 203185 h 203185"/>
                  <a:gd name="connsiteX1" fmla="*/ 0 w 203400"/>
                  <a:gd name="connsiteY1" fmla="*/ 101593 h 203185"/>
                  <a:gd name="connsiteX2" fmla="*/ 101700 w 203400"/>
                  <a:gd name="connsiteY2" fmla="*/ 0 h 203185"/>
                  <a:gd name="connsiteX3" fmla="*/ 203401 w 203400"/>
                  <a:gd name="connsiteY3" fmla="*/ 101593 h 203185"/>
                  <a:gd name="connsiteX4" fmla="*/ 101700 w 203400"/>
                  <a:gd name="connsiteY4" fmla="*/ 203185 h 203185"/>
                  <a:gd name="connsiteX5" fmla="*/ 101700 w 203400"/>
                  <a:gd name="connsiteY5" fmla="*/ 25151 h 203185"/>
                  <a:gd name="connsiteX6" fmla="*/ 25277 w 203400"/>
                  <a:gd name="connsiteY6" fmla="*/ 101494 h 203185"/>
                  <a:gd name="connsiteX7" fmla="*/ 101700 w 203400"/>
                  <a:gd name="connsiteY7" fmla="*/ 177837 h 203185"/>
                  <a:gd name="connsiteX8" fmla="*/ 178125 w 203400"/>
                  <a:gd name="connsiteY8" fmla="*/ 101494 h 203185"/>
                  <a:gd name="connsiteX9" fmla="*/ 101700 w 203400"/>
                  <a:gd name="connsiteY9" fmla="*/ 25151 h 2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400" h="203185">
                    <a:moveTo>
                      <a:pt x="101700" y="203185"/>
                    </a:moveTo>
                    <a:cubicBezTo>
                      <a:pt x="45598" y="203185"/>
                      <a:pt x="0" y="157637"/>
                      <a:pt x="0" y="101593"/>
                    </a:cubicBezTo>
                    <a:cubicBezTo>
                      <a:pt x="0" y="45548"/>
                      <a:pt x="45598" y="0"/>
                      <a:pt x="101700" y="0"/>
                    </a:cubicBezTo>
                    <a:cubicBezTo>
                      <a:pt x="157805" y="0"/>
                      <a:pt x="203401" y="45548"/>
                      <a:pt x="203401" y="101593"/>
                    </a:cubicBezTo>
                    <a:cubicBezTo>
                      <a:pt x="203401" y="157637"/>
                      <a:pt x="157805" y="203185"/>
                      <a:pt x="101700" y="203185"/>
                    </a:cubicBezTo>
                    <a:close/>
                    <a:moveTo>
                      <a:pt x="101700" y="25151"/>
                    </a:moveTo>
                    <a:cubicBezTo>
                      <a:pt x="59573" y="25151"/>
                      <a:pt x="25277" y="59411"/>
                      <a:pt x="25277" y="101494"/>
                    </a:cubicBezTo>
                    <a:cubicBezTo>
                      <a:pt x="25277" y="143576"/>
                      <a:pt x="59573" y="177837"/>
                      <a:pt x="101700" y="177837"/>
                    </a:cubicBezTo>
                    <a:cubicBezTo>
                      <a:pt x="143828" y="177837"/>
                      <a:pt x="178125" y="143576"/>
                      <a:pt x="178125" y="101494"/>
                    </a:cubicBezTo>
                    <a:cubicBezTo>
                      <a:pt x="178125" y="59411"/>
                      <a:pt x="143828" y="25151"/>
                      <a:pt x="10170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0" name="Gráfico 2">
              <a:extLst>
                <a:ext uri="{FF2B5EF4-FFF2-40B4-BE49-F238E27FC236}">
                  <a16:creationId xmlns:a16="http://schemas.microsoft.com/office/drawing/2014/main" id="{5FD8DECF-E7C9-B264-0EA8-B36B28531053}"/>
                </a:ext>
              </a:extLst>
            </p:cNvPr>
            <p:cNvGrpSpPr/>
            <p:nvPr/>
          </p:nvGrpSpPr>
          <p:grpSpPr>
            <a:xfrm>
              <a:off x="14755405" y="3522939"/>
              <a:ext cx="321357" cy="203185"/>
              <a:chOff x="14755405" y="3522939"/>
              <a:chExt cx="321357" cy="203185"/>
            </a:xfrm>
            <a:solidFill>
              <a:srgbClr val="002A86"/>
            </a:solidFill>
          </p:grpSpPr>
          <p:sp>
            <p:nvSpPr>
              <p:cNvPr id="51" name="Forma libre 50">
                <a:extLst>
                  <a:ext uri="{FF2B5EF4-FFF2-40B4-BE49-F238E27FC236}">
                    <a16:creationId xmlns:a16="http://schemas.microsoft.com/office/drawing/2014/main" id="{494C3509-AD73-CEE2-1EC4-7965EC1F6784}"/>
                  </a:ext>
                </a:extLst>
              </p:cNvPr>
              <p:cNvSpPr/>
              <p:nvPr/>
            </p:nvSpPr>
            <p:spPr>
              <a:xfrm>
                <a:off x="14933530" y="3611956"/>
                <a:ext cx="143232" cy="25150"/>
              </a:xfrm>
              <a:custGeom>
                <a:avLst/>
                <a:gdLst>
                  <a:gd name="connsiteX0" fmla="*/ 130644 w 143232"/>
                  <a:gd name="connsiteY0" fmla="*/ 25151 h 25150"/>
                  <a:gd name="connsiteX1" fmla="*/ 12588 w 143232"/>
                  <a:gd name="connsiteY1" fmla="*/ 25151 h 25150"/>
                  <a:gd name="connsiteX2" fmla="*/ 0 w 143232"/>
                  <a:gd name="connsiteY2" fmla="*/ 12575 h 25150"/>
                  <a:gd name="connsiteX3" fmla="*/ 12588 w 143232"/>
                  <a:gd name="connsiteY3" fmla="*/ 0 h 25150"/>
                  <a:gd name="connsiteX4" fmla="*/ 130644 w 143232"/>
                  <a:gd name="connsiteY4" fmla="*/ 0 h 25150"/>
                  <a:gd name="connsiteX5" fmla="*/ 143233 w 143232"/>
                  <a:gd name="connsiteY5" fmla="*/ 12575 h 25150"/>
                  <a:gd name="connsiteX6" fmla="*/ 130644 w 143232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232" h="25150">
                    <a:moveTo>
                      <a:pt x="130644" y="25151"/>
                    </a:moveTo>
                    <a:lnTo>
                      <a:pt x="12588" y="25151"/>
                    </a:lnTo>
                    <a:cubicBezTo>
                      <a:pt x="5649" y="25151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8" y="0"/>
                    </a:cubicBezTo>
                    <a:lnTo>
                      <a:pt x="130644" y="0"/>
                    </a:lnTo>
                    <a:cubicBezTo>
                      <a:pt x="137582" y="0"/>
                      <a:pt x="143233" y="5644"/>
                      <a:pt x="143233" y="12575"/>
                    </a:cubicBezTo>
                    <a:cubicBezTo>
                      <a:pt x="143233" y="19507"/>
                      <a:pt x="137582" y="25151"/>
                      <a:pt x="130644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" name="Forma libre 51">
                <a:extLst>
                  <a:ext uri="{FF2B5EF4-FFF2-40B4-BE49-F238E27FC236}">
                    <a16:creationId xmlns:a16="http://schemas.microsoft.com/office/drawing/2014/main" id="{8CC46ED9-1199-1804-9ACA-A09FD1C70694}"/>
                  </a:ext>
                </a:extLst>
              </p:cNvPr>
              <p:cNvSpPr/>
              <p:nvPr/>
            </p:nvSpPr>
            <p:spPr>
              <a:xfrm>
                <a:off x="14755405" y="3522939"/>
                <a:ext cx="203400" cy="203185"/>
              </a:xfrm>
              <a:custGeom>
                <a:avLst/>
                <a:gdLst>
                  <a:gd name="connsiteX0" fmla="*/ 101700 w 203400"/>
                  <a:gd name="connsiteY0" fmla="*/ 203185 h 203185"/>
                  <a:gd name="connsiteX1" fmla="*/ 0 w 203400"/>
                  <a:gd name="connsiteY1" fmla="*/ 101593 h 203185"/>
                  <a:gd name="connsiteX2" fmla="*/ 101700 w 203400"/>
                  <a:gd name="connsiteY2" fmla="*/ 0 h 203185"/>
                  <a:gd name="connsiteX3" fmla="*/ 203401 w 203400"/>
                  <a:gd name="connsiteY3" fmla="*/ 101593 h 203185"/>
                  <a:gd name="connsiteX4" fmla="*/ 101700 w 203400"/>
                  <a:gd name="connsiteY4" fmla="*/ 203185 h 203185"/>
                  <a:gd name="connsiteX5" fmla="*/ 101700 w 203400"/>
                  <a:gd name="connsiteY5" fmla="*/ 25151 h 203185"/>
                  <a:gd name="connsiteX6" fmla="*/ 25277 w 203400"/>
                  <a:gd name="connsiteY6" fmla="*/ 101494 h 203185"/>
                  <a:gd name="connsiteX7" fmla="*/ 101700 w 203400"/>
                  <a:gd name="connsiteY7" fmla="*/ 177837 h 203185"/>
                  <a:gd name="connsiteX8" fmla="*/ 178125 w 203400"/>
                  <a:gd name="connsiteY8" fmla="*/ 101494 h 203185"/>
                  <a:gd name="connsiteX9" fmla="*/ 101700 w 203400"/>
                  <a:gd name="connsiteY9" fmla="*/ 25151 h 2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400" h="203185">
                    <a:moveTo>
                      <a:pt x="101700" y="203185"/>
                    </a:moveTo>
                    <a:cubicBezTo>
                      <a:pt x="45596" y="203185"/>
                      <a:pt x="0" y="157637"/>
                      <a:pt x="0" y="101593"/>
                    </a:cubicBezTo>
                    <a:cubicBezTo>
                      <a:pt x="0" y="45548"/>
                      <a:pt x="45596" y="0"/>
                      <a:pt x="101700" y="0"/>
                    </a:cubicBezTo>
                    <a:cubicBezTo>
                      <a:pt x="157805" y="0"/>
                      <a:pt x="203401" y="45548"/>
                      <a:pt x="203401" y="101593"/>
                    </a:cubicBezTo>
                    <a:cubicBezTo>
                      <a:pt x="203401" y="157637"/>
                      <a:pt x="157805" y="203185"/>
                      <a:pt x="101700" y="203185"/>
                    </a:cubicBezTo>
                    <a:close/>
                    <a:moveTo>
                      <a:pt x="101700" y="25151"/>
                    </a:moveTo>
                    <a:cubicBezTo>
                      <a:pt x="59573" y="25151"/>
                      <a:pt x="25277" y="59411"/>
                      <a:pt x="25277" y="101494"/>
                    </a:cubicBezTo>
                    <a:cubicBezTo>
                      <a:pt x="25277" y="143576"/>
                      <a:pt x="59573" y="177837"/>
                      <a:pt x="101700" y="177837"/>
                    </a:cubicBezTo>
                    <a:cubicBezTo>
                      <a:pt x="143828" y="177837"/>
                      <a:pt x="178125" y="143576"/>
                      <a:pt x="178125" y="101494"/>
                    </a:cubicBezTo>
                    <a:cubicBezTo>
                      <a:pt x="178125" y="59411"/>
                      <a:pt x="143828" y="25151"/>
                      <a:pt x="10170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" name="Gráfico 2">
              <a:extLst>
                <a:ext uri="{FF2B5EF4-FFF2-40B4-BE49-F238E27FC236}">
                  <a16:creationId xmlns:a16="http://schemas.microsoft.com/office/drawing/2014/main" id="{4D362B2E-9851-21EB-0065-044E956208B6}"/>
                </a:ext>
              </a:extLst>
            </p:cNvPr>
            <p:cNvGrpSpPr/>
            <p:nvPr/>
          </p:nvGrpSpPr>
          <p:grpSpPr>
            <a:xfrm>
              <a:off x="15268863" y="3721470"/>
              <a:ext cx="203400" cy="500933"/>
              <a:chOff x="15268863" y="3721470"/>
              <a:chExt cx="203400" cy="500933"/>
            </a:xfrm>
            <a:solidFill>
              <a:srgbClr val="002A86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09ABD6E0-5627-B427-7133-FFE131AB4897}"/>
                  </a:ext>
                </a:extLst>
              </p:cNvPr>
              <p:cNvSpPr/>
              <p:nvPr/>
            </p:nvSpPr>
            <p:spPr>
              <a:xfrm>
                <a:off x="15357975" y="3721470"/>
                <a:ext cx="25177" cy="322898"/>
              </a:xfrm>
              <a:custGeom>
                <a:avLst/>
                <a:gdLst>
                  <a:gd name="connsiteX0" fmla="*/ 12589 w 25177"/>
                  <a:gd name="connsiteY0" fmla="*/ 322898 h 322898"/>
                  <a:gd name="connsiteX1" fmla="*/ 0 w 25177"/>
                  <a:gd name="connsiteY1" fmla="*/ 310323 h 322898"/>
                  <a:gd name="connsiteX2" fmla="*/ 0 w 25177"/>
                  <a:gd name="connsiteY2" fmla="*/ 12575 h 322898"/>
                  <a:gd name="connsiteX3" fmla="*/ 12589 w 25177"/>
                  <a:gd name="connsiteY3" fmla="*/ 0 h 322898"/>
                  <a:gd name="connsiteX4" fmla="*/ 25178 w 25177"/>
                  <a:gd name="connsiteY4" fmla="*/ 12575 h 322898"/>
                  <a:gd name="connsiteX5" fmla="*/ 25178 w 25177"/>
                  <a:gd name="connsiteY5" fmla="*/ 310323 h 322898"/>
                  <a:gd name="connsiteX6" fmla="*/ 12589 w 25177"/>
                  <a:gd name="connsiteY6" fmla="*/ 322898 h 322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22898">
                    <a:moveTo>
                      <a:pt x="12589" y="322898"/>
                    </a:moveTo>
                    <a:cubicBezTo>
                      <a:pt x="5649" y="322898"/>
                      <a:pt x="0" y="317254"/>
                      <a:pt x="0" y="310323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8" y="5644"/>
                      <a:pt x="25178" y="12575"/>
                    </a:cubicBezTo>
                    <a:lnTo>
                      <a:pt x="25178" y="310323"/>
                    </a:lnTo>
                    <a:cubicBezTo>
                      <a:pt x="25178" y="317254"/>
                      <a:pt x="19527" y="322898"/>
                      <a:pt x="12589" y="3228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4B484F83-5146-528A-3BA5-49A9ACB17403}"/>
                  </a:ext>
                </a:extLst>
              </p:cNvPr>
              <p:cNvSpPr/>
              <p:nvPr/>
            </p:nvSpPr>
            <p:spPr>
              <a:xfrm>
                <a:off x="15268863" y="4019218"/>
                <a:ext cx="203400" cy="203185"/>
              </a:xfrm>
              <a:custGeom>
                <a:avLst/>
                <a:gdLst>
                  <a:gd name="connsiteX0" fmla="*/ 101700 w 203400"/>
                  <a:gd name="connsiteY0" fmla="*/ 203185 h 203185"/>
                  <a:gd name="connsiteX1" fmla="*/ 0 w 203400"/>
                  <a:gd name="connsiteY1" fmla="*/ 101593 h 203185"/>
                  <a:gd name="connsiteX2" fmla="*/ 101700 w 203400"/>
                  <a:gd name="connsiteY2" fmla="*/ 0 h 203185"/>
                  <a:gd name="connsiteX3" fmla="*/ 203401 w 203400"/>
                  <a:gd name="connsiteY3" fmla="*/ 101593 h 203185"/>
                  <a:gd name="connsiteX4" fmla="*/ 101700 w 203400"/>
                  <a:gd name="connsiteY4" fmla="*/ 203185 h 203185"/>
                  <a:gd name="connsiteX5" fmla="*/ 101700 w 203400"/>
                  <a:gd name="connsiteY5" fmla="*/ 25151 h 203185"/>
                  <a:gd name="connsiteX6" fmla="*/ 25276 w 203400"/>
                  <a:gd name="connsiteY6" fmla="*/ 101494 h 203185"/>
                  <a:gd name="connsiteX7" fmla="*/ 101700 w 203400"/>
                  <a:gd name="connsiteY7" fmla="*/ 177837 h 203185"/>
                  <a:gd name="connsiteX8" fmla="*/ 178124 w 203400"/>
                  <a:gd name="connsiteY8" fmla="*/ 101494 h 203185"/>
                  <a:gd name="connsiteX9" fmla="*/ 101700 w 203400"/>
                  <a:gd name="connsiteY9" fmla="*/ 25151 h 20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400" h="203185">
                    <a:moveTo>
                      <a:pt x="101700" y="203185"/>
                    </a:moveTo>
                    <a:cubicBezTo>
                      <a:pt x="45596" y="203185"/>
                      <a:pt x="0" y="157637"/>
                      <a:pt x="0" y="101593"/>
                    </a:cubicBezTo>
                    <a:cubicBezTo>
                      <a:pt x="0" y="45548"/>
                      <a:pt x="45596" y="0"/>
                      <a:pt x="101700" y="0"/>
                    </a:cubicBezTo>
                    <a:cubicBezTo>
                      <a:pt x="157805" y="0"/>
                      <a:pt x="203401" y="45548"/>
                      <a:pt x="203401" y="101593"/>
                    </a:cubicBezTo>
                    <a:cubicBezTo>
                      <a:pt x="203401" y="157637"/>
                      <a:pt x="157805" y="203185"/>
                      <a:pt x="101700" y="203185"/>
                    </a:cubicBezTo>
                    <a:close/>
                    <a:moveTo>
                      <a:pt x="101700" y="25151"/>
                    </a:moveTo>
                    <a:cubicBezTo>
                      <a:pt x="59573" y="25151"/>
                      <a:pt x="25276" y="59411"/>
                      <a:pt x="25276" y="101494"/>
                    </a:cubicBezTo>
                    <a:cubicBezTo>
                      <a:pt x="25276" y="143576"/>
                      <a:pt x="59573" y="177837"/>
                      <a:pt x="101700" y="177837"/>
                    </a:cubicBezTo>
                    <a:cubicBezTo>
                      <a:pt x="143828" y="177837"/>
                      <a:pt x="178124" y="143576"/>
                      <a:pt x="178124" y="101494"/>
                    </a:cubicBezTo>
                    <a:cubicBezTo>
                      <a:pt x="178124" y="59411"/>
                      <a:pt x="143828" y="25151"/>
                      <a:pt x="10170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6" name="Gráfico 2">
            <a:extLst>
              <a:ext uri="{FF2B5EF4-FFF2-40B4-BE49-F238E27FC236}">
                <a16:creationId xmlns:a16="http://schemas.microsoft.com/office/drawing/2014/main" id="{1745FD8F-ED81-F9AA-E185-D1C9D52B7F57}"/>
              </a:ext>
            </a:extLst>
          </p:cNvPr>
          <p:cNvGrpSpPr/>
          <p:nvPr/>
        </p:nvGrpSpPr>
        <p:grpSpPr>
          <a:xfrm>
            <a:off x="14847491" y="7923407"/>
            <a:ext cx="1046245" cy="1057217"/>
            <a:chOff x="14847491" y="7923407"/>
            <a:chExt cx="1046245" cy="1057217"/>
          </a:xfrm>
          <a:solidFill>
            <a:srgbClr val="002A86"/>
          </a:solidFill>
        </p:grpSpPr>
        <p:sp>
          <p:nvSpPr>
            <p:cNvPr id="57" name="Forma libre 56">
              <a:extLst>
                <a:ext uri="{FF2B5EF4-FFF2-40B4-BE49-F238E27FC236}">
                  <a16:creationId xmlns:a16="http://schemas.microsoft.com/office/drawing/2014/main" id="{615F2A9D-0F4B-DC14-5481-DA80102067AB}"/>
                </a:ext>
              </a:extLst>
            </p:cNvPr>
            <p:cNvSpPr/>
            <p:nvPr/>
          </p:nvSpPr>
          <p:spPr>
            <a:xfrm>
              <a:off x="14847491" y="7923407"/>
              <a:ext cx="1046245" cy="842942"/>
            </a:xfrm>
            <a:custGeom>
              <a:avLst/>
              <a:gdLst>
                <a:gd name="connsiteX0" fmla="*/ 928586 w 1046245"/>
                <a:gd name="connsiteY0" fmla="*/ 842942 h 842942"/>
                <a:gd name="connsiteX1" fmla="*/ 117560 w 1046245"/>
                <a:gd name="connsiteY1" fmla="*/ 842942 h 842942"/>
                <a:gd name="connsiteX2" fmla="*/ 0 w 1046245"/>
                <a:gd name="connsiteY2" fmla="*/ 725507 h 842942"/>
                <a:gd name="connsiteX3" fmla="*/ 0 w 1046245"/>
                <a:gd name="connsiteY3" fmla="*/ 117535 h 842942"/>
                <a:gd name="connsiteX4" fmla="*/ 117560 w 1046245"/>
                <a:gd name="connsiteY4" fmla="*/ 0 h 842942"/>
                <a:gd name="connsiteX5" fmla="*/ 928586 w 1046245"/>
                <a:gd name="connsiteY5" fmla="*/ 0 h 842942"/>
                <a:gd name="connsiteX6" fmla="*/ 1046246 w 1046245"/>
                <a:gd name="connsiteY6" fmla="*/ 117535 h 842942"/>
                <a:gd name="connsiteX7" fmla="*/ 1046246 w 1046245"/>
                <a:gd name="connsiteY7" fmla="*/ 725507 h 842942"/>
                <a:gd name="connsiteX8" fmla="*/ 928586 w 1046245"/>
                <a:gd name="connsiteY8" fmla="*/ 842942 h 842942"/>
                <a:gd name="connsiteX9" fmla="*/ 117560 w 1046245"/>
                <a:gd name="connsiteY9" fmla="*/ 25250 h 842942"/>
                <a:gd name="connsiteX10" fmla="*/ 25178 w 1046245"/>
                <a:gd name="connsiteY10" fmla="*/ 117535 h 842942"/>
                <a:gd name="connsiteX11" fmla="*/ 25178 w 1046245"/>
                <a:gd name="connsiteY11" fmla="*/ 725507 h 842942"/>
                <a:gd name="connsiteX12" fmla="*/ 117560 w 1046245"/>
                <a:gd name="connsiteY12" fmla="*/ 817792 h 842942"/>
                <a:gd name="connsiteX13" fmla="*/ 928586 w 1046245"/>
                <a:gd name="connsiteY13" fmla="*/ 817792 h 842942"/>
                <a:gd name="connsiteX14" fmla="*/ 1020969 w 1046245"/>
                <a:gd name="connsiteY14" fmla="*/ 725507 h 842942"/>
                <a:gd name="connsiteX15" fmla="*/ 1020969 w 1046245"/>
                <a:gd name="connsiteY15" fmla="*/ 117535 h 842942"/>
                <a:gd name="connsiteX16" fmla="*/ 928586 w 1046245"/>
                <a:gd name="connsiteY16" fmla="*/ 25250 h 842942"/>
                <a:gd name="connsiteX17" fmla="*/ 117560 w 1046245"/>
                <a:gd name="connsiteY17" fmla="*/ 25250 h 84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6245" h="842942">
                  <a:moveTo>
                    <a:pt x="928586" y="842942"/>
                  </a:moveTo>
                  <a:lnTo>
                    <a:pt x="117560" y="842942"/>
                  </a:lnTo>
                  <a:cubicBezTo>
                    <a:pt x="52733" y="842942"/>
                    <a:pt x="0" y="790264"/>
                    <a:pt x="0" y="725507"/>
                  </a:cubicBezTo>
                  <a:lnTo>
                    <a:pt x="0" y="117535"/>
                  </a:lnTo>
                  <a:cubicBezTo>
                    <a:pt x="0" y="52777"/>
                    <a:pt x="52733" y="0"/>
                    <a:pt x="117560" y="0"/>
                  </a:cubicBezTo>
                  <a:lnTo>
                    <a:pt x="928586" y="0"/>
                  </a:lnTo>
                  <a:cubicBezTo>
                    <a:pt x="993412" y="0"/>
                    <a:pt x="1046246" y="52678"/>
                    <a:pt x="1046246" y="117535"/>
                  </a:cubicBezTo>
                  <a:lnTo>
                    <a:pt x="1046246" y="725507"/>
                  </a:lnTo>
                  <a:cubicBezTo>
                    <a:pt x="1046246" y="790264"/>
                    <a:pt x="993511" y="842942"/>
                    <a:pt x="928586" y="842942"/>
                  </a:cubicBezTo>
                  <a:close/>
                  <a:moveTo>
                    <a:pt x="117560" y="25250"/>
                  </a:moveTo>
                  <a:cubicBezTo>
                    <a:pt x="66610" y="25250"/>
                    <a:pt x="25178" y="66639"/>
                    <a:pt x="25178" y="117535"/>
                  </a:cubicBezTo>
                  <a:lnTo>
                    <a:pt x="25178" y="725507"/>
                  </a:lnTo>
                  <a:cubicBezTo>
                    <a:pt x="25178" y="776402"/>
                    <a:pt x="66610" y="817792"/>
                    <a:pt x="117560" y="817792"/>
                  </a:cubicBezTo>
                  <a:lnTo>
                    <a:pt x="928586" y="817792"/>
                  </a:lnTo>
                  <a:cubicBezTo>
                    <a:pt x="979535" y="817792"/>
                    <a:pt x="1020969" y="776402"/>
                    <a:pt x="1020969" y="725507"/>
                  </a:cubicBezTo>
                  <a:lnTo>
                    <a:pt x="1020969" y="117535"/>
                  </a:lnTo>
                  <a:cubicBezTo>
                    <a:pt x="1020969" y="66639"/>
                    <a:pt x="979535" y="25250"/>
                    <a:pt x="928586" y="25250"/>
                  </a:cubicBezTo>
                  <a:lnTo>
                    <a:pt x="117560" y="25250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58" name="Forma libre 57">
              <a:extLst>
                <a:ext uri="{FF2B5EF4-FFF2-40B4-BE49-F238E27FC236}">
                  <a16:creationId xmlns:a16="http://schemas.microsoft.com/office/drawing/2014/main" id="{75151B1D-2760-5150-8888-335376E5F054}"/>
                </a:ext>
              </a:extLst>
            </p:cNvPr>
            <p:cNvSpPr/>
            <p:nvPr/>
          </p:nvSpPr>
          <p:spPr>
            <a:xfrm>
              <a:off x="15193926" y="8955474"/>
              <a:ext cx="353374" cy="25150"/>
            </a:xfrm>
            <a:custGeom>
              <a:avLst/>
              <a:gdLst>
                <a:gd name="connsiteX0" fmla="*/ 340786 w 353374"/>
                <a:gd name="connsiteY0" fmla="*/ 25150 h 25150"/>
                <a:gd name="connsiteX1" fmla="*/ 12589 w 353374"/>
                <a:gd name="connsiteY1" fmla="*/ 25150 h 25150"/>
                <a:gd name="connsiteX2" fmla="*/ 0 w 353374"/>
                <a:gd name="connsiteY2" fmla="*/ 12575 h 25150"/>
                <a:gd name="connsiteX3" fmla="*/ 12589 w 353374"/>
                <a:gd name="connsiteY3" fmla="*/ 0 h 25150"/>
                <a:gd name="connsiteX4" fmla="*/ 340786 w 353374"/>
                <a:gd name="connsiteY4" fmla="*/ 0 h 25150"/>
                <a:gd name="connsiteX5" fmla="*/ 353374 w 353374"/>
                <a:gd name="connsiteY5" fmla="*/ 12575 h 25150"/>
                <a:gd name="connsiteX6" fmla="*/ 340786 w 353374"/>
                <a:gd name="connsiteY6" fmla="*/ 25150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3374" h="25150">
                  <a:moveTo>
                    <a:pt x="340786" y="25150"/>
                  </a:moveTo>
                  <a:lnTo>
                    <a:pt x="12589" y="25150"/>
                  </a:lnTo>
                  <a:cubicBezTo>
                    <a:pt x="5651" y="25150"/>
                    <a:pt x="0" y="19506"/>
                    <a:pt x="0" y="12575"/>
                  </a:cubicBezTo>
                  <a:cubicBezTo>
                    <a:pt x="0" y="5644"/>
                    <a:pt x="5651" y="0"/>
                    <a:pt x="12589" y="0"/>
                  </a:cubicBezTo>
                  <a:lnTo>
                    <a:pt x="340786" y="0"/>
                  </a:lnTo>
                  <a:cubicBezTo>
                    <a:pt x="347725" y="0"/>
                    <a:pt x="353374" y="5644"/>
                    <a:pt x="353374" y="12575"/>
                  </a:cubicBezTo>
                  <a:cubicBezTo>
                    <a:pt x="353374" y="19506"/>
                    <a:pt x="347725" y="25150"/>
                    <a:pt x="340786" y="2515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9" name="Gráfico 2">
              <a:extLst>
                <a:ext uri="{FF2B5EF4-FFF2-40B4-BE49-F238E27FC236}">
                  <a16:creationId xmlns:a16="http://schemas.microsoft.com/office/drawing/2014/main" id="{67D58AC0-4D76-996B-F8C2-F76F30F81E60}"/>
                </a:ext>
              </a:extLst>
            </p:cNvPr>
            <p:cNvGrpSpPr/>
            <p:nvPr/>
          </p:nvGrpSpPr>
          <p:grpSpPr>
            <a:xfrm>
              <a:off x="15288291" y="8746150"/>
              <a:ext cx="164544" cy="234475"/>
              <a:chOff x="15288291" y="8746150"/>
              <a:chExt cx="164544" cy="234475"/>
            </a:xfrm>
            <a:solidFill>
              <a:srgbClr val="002A86"/>
            </a:solidFill>
          </p:grpSpPr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E16E8CD6-35DC-6131-9B26-E850F329BFB6}"/>
                  </a:ext>
                </a:extLst>
              </p:cNvPr>
              <p:cNvSpPr/>
              <p:nvPr/>
            </p:nvSpPr>
            <p:spPr>
              <a:xfrm>
                <a:off x="15427659" y="8746150"/>
                <a:ext cx="25176" cy="234475"/>
              </a:xfrm>
              <a:custGeom>
                <a:avLst/>
                <a:gdLst>
                  <a:gd name="connsiteX0" fmla="*/ 12589 w 25176"/>
                  <a:gd name="connsiteY0" fmla="*/ 234475 h 234475"/>
                  <a:gd name="connsiteX1" fmla="*/ 0 w 25176"/>
                  <a:gd name="connsiteY1" fmla="*/ 221900 h 234475"/>
                  <a:gd name="connsiteX2" fmla="*/ 0 w 25176"/>
                  <a:gd name="connsiteY2" fmla="*/ 12575 h 234475"/>
                  <a:gd name="connsiteX3" fmla="*/ 12589 w 25176"/>
                  <a:gd name="connsiteY3" fmla="*/ 0 h 234475"/>
                  <a:gd name="connsiteX4" fmla="*/ 25176 w 25176"/>
                  <a:gd name="connsiteY4" fmla="*/ 12575 h 234475"/>
                  <a:gd name="connsiteX5" fmla="*/ 25176 w 25176"/>
                  <a:gd name="connsiteY5" fmla="*/ 221900 h 234475"/>
                  <a:gd name="connsiteX6" fmla="*/ 12589 w 25176"/>
                  <a:gd name="connsiteY6" fmla="*/ 234475 h 23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6" h="234475">
                    <a:moveTo>
                      <a:pt x="12589" y="234475"/>
                    </a:moveTo>
                    <a:cubicBezTo>
                      <a:pt x="5649" y="234475"/>
                      <a:pt x="0" y="228831"/>
                      <a:pt x="0" y="221900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6" y="5644"/>
                      <a:pt x="25176" y="12575"/>
                    </a:cubicBezTo>
                    <a:lnTo>
                      <a:pt x="25176" y="221900"/>
                    </a:lnTo>
                    <a:cubicBezTo>
                      <a:pt x="25176" y="228831"/>
                      <a:pt x="19527" y="234475"/>
                      <a:pt x="12589" y="2344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7448EB00-3C24-DA5F-AA81-33B735EBA829}"/>
                  </a:ext>
                </a:extLst>
              </p:cNvPr>
              <p:cNvSpPr/>
              <p:nvPr/>
            </p:nvSpPr>
            <p:spPr>
              <a:xfrm>
                <a:off x="15288291" y="8746150"/>
                <a:ext cx="25177" cy="234475"/>
              </a:xfrm>
              <a:custGeom>
                <a:avLst/>
                <a:gdLst>
                  <a:gd name="connsiteX0" fmla="*/ 12589 w 25177"/>
                  <a:gd name="connsiteY0" fmla="*/ 234475 h 234475"/>
                  <a:gd name="connsiteX1" fmla="*/ 0 w 25177"/>
                  <a:gd name="connsiteY1" fmla="*/ 221900 h 234475"/>
                  <a:gd name="connsiteX2" fmla="*/ 0 w 25177"/>
                  <a:gd name="connsiteY2" fmla="*/ 12575 h 234475"/>
                  <a:gd name="connsiteX3" fmla="*/ 12589 w 25177"/>
                  <a:gd name="connsiteY3" fmla="*/ 0 h 234475"/>
                  <a:gd name="connsiteX4" fmla="*/ 25178 w 25177"/>
                  <a:gd name="connsiteY4" fmla="*/ 12575 h 234475"/>
                  <a:gd name="connsiteX5" fmla="*/ 25178 w 25177"/>
                  <a:gd name="connsiteY5" fmla="*/ 221900 h 234475"/>
                  <a:gd name="connsiteX6" fmla="*/ 12589 w 25177"/>
                  <a:gd name="connsiteY6" fmla="*/ 234475 h 23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234475">
                    <a:moveTo>
                      <a:pt x="12589" y="234475"/>
                    </a:moveTo>
                    <a:cubicBezTo>
                      <a:pt x="5651" y="234475"/>
                      <a:pt x="0" y="228831"/>
                      <a:pt x="0" y="221900"/>
                    </a:cubicBezTo>
                    <a:lnTo>
                      <a:pt x="0" y="12575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7" y="0"/>
                      <a:pt x="25178" y="5644"/>
                      <a:pt x="25178" y="12575"/>
                    </a:cubicBezTo>
                    <a:lnTo>
                      <a:pt x="25178" y="221900"/>
                    </a:lnTo>
                    <a:cubicBezTo>
                      <a:pt x="25178" y="228831"/>
                      <a:pt x="19527" y="234475"/>
                      <a:pt x="12589" y="2344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" name="Gráfico 2">
              <a:extLst>
                <a:ext uri="{FF2B5EF4-FFF2-40B4-BE49-F238E27FC236}">
                  <a16:creationId xmlns:a16="http://schemas.microsoft.com/office/drawing/2014/main" id="{1FE96523-F4D6-5E75-C80C-1D9DF8B15DD8}"/>
                </a:ext>
              </a:extLst>
            </p:cNvPr>
            <p:cNvGrpSpPr/>
            <p:nvPr/>
          </p:nvGrpSpPr>
          <p:grpSpPr>
            <a:xfrm>
              <a:off x="15163903" y="8120132"/>
              <a:ext cx="413519" cy="449369"/>
              <a:chOff x="15163903" y="8120132"/>
              <a:chExt cx="413519" cy="449369"/>
            </a:xfrm>
            <a:solidFill>
              <a:srgbClr val="002A86"/>
            </a:solidFill>
          </p:grpSpPr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EF4532DC-4BB2-11B6-FB06-0B572090D855}"/>
                  </a:ext>
                </a:extLst>
              </p:cNvPr>
              <p:cNvSpPr/>
              <p:nvPr/>
            </p:nvSpPr>
            <p:spPr>
              <a:xfrm>
                <a:off x="15218607" y="8304528"/>
                <a:ext cx="303911" cy="264972"/>
              </a:xfrm>
              <a:custGeom>
                <a:avLst/>
                <a:gdLst>
                  <a:gd name="connsiteX0" fmla="*/ 291323 w 303911"/>
                  <a:gd name="connsiteY0" fmla="*/ 264973 h 264972"/>
                  <a:gd name="connsiteX1" fmla="*/ 12589 w 303911"/>
                  <a:gd name="connsiteY1" fmla="*/ 264973 h 264972"/>
                  <a:gd name="connsiteX2" fmla="*/ 0 w 303911"/>
                  <a:gd name="connsiteY2" fmla="*/ 252398 h 264972"/>
                  <a:gd name="connsiteX3" fmla="*/ 0 w 303911"/>
                  <a:gd name="connsiteY3" fmla="*/ 12576 h 264972"/>
                  <a:gd name="connsiteX4" fmla="*/ 12589 w 303911"/>
                  <a:gd name="connsiteY4" fmla="*/ 0 h 264972"/>
                  <a:gd name="connsiteX5" fmla="*/ 291323 w 303911"/>
                  <a:gd name="connsiteY5" fmla="*/ 0 h 264972"/>
                  <a:gd name="connsiteX6" fmla="*/ 303912 w 303911"/>
                  <a:gd name="connsiteY6" fmla="*/ 12576 h 264972"/>
                  <a:gd name="connsiteX7" fmla="*/ 303912 w 303911"/>
                  <a:gd name="connsiteY7" fmla="*/ 252398 h 264972"/>
                  <a:gd name="connsiteX8" fmla="*/ 291323 w 303911"/>
                  <a:gd name="connsiteY8" fmla="*/ 264973 h 264972"/>
                  <a:gd name="connsiteX9" fmla="*/ 25178 w 303911"/>
                  <a:gd name="connsiteY9" fmla="*/ 239723 h 264972"/>
                  <a:gd name="connsiteX10" fmla="*/ 278636 w 303911"/>
                  <a:gd name="connsiteY10" fmla="*/ 239723 h 264972"/>
                  <a:gd name="connsiteX11" fmla="*/ 278636 w 303911"/>
                  <a:gd name="connsiteY11" fmla="*/ 25151 h 264972"/>
                  <a:gd name="connsiteX12" fmla="*/ 25178 w 303911"/>
                  <a:gd name="connsiteY12" fmla="*/ 25151 h 264972"/>
                  <a:gd name="connsiteX13" fmla="*/ 25178 w 303911"/>
                  <a:gd name="connsiteY13" fmla="*/ 239723 h 264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3911" h="264972">
                    <a:moveTo>
                      <a:pt x="291323" y="264973"/>
                    </a:moveTo>
                    <a:lnTo>
                      <a:pt x="12589" y="264973"/>
                    </a:lnTo>
                    <a:cubicBezTo>
                      <a:pt x="5651" y="264973"/>
                      <a:pt x="0" y="259329"/>
                      <a:pt x="0" y="252398"/>
                    </a:cubicBezTo>
                    <a:lnTo>
                      <a:pt x="0" y="12576"/>
                    </a:lnTo>
                    <a:cubicBezTo>
                      <a:pt x="0" y="5644"/>
                      <a:pt x="5651" y="0"/>
                      <a:pt x="12589" y="0"/>
                    </a:cubicBezTo>
                    <a:lnTo>
                      <a:pt x="291323" y="0"/>
                    </a:lnTo>
                    <a:cubicBezTo>
                      <a:pt x="298262" y="0"/>
                      <a:pt x="303912" y="5644"/>
                      <a:pt x="303912" y="12576"/>
                    </a:cubicBezTo>
                    <a:lnTo>
                      <a:pt x="303912" y="252398"/>
                    </a:lnTo>
                    <a:cubicBezTo>
                      <a:pt x="303912" y="259329"/>
                      <a:pt x="298262" y="264973"/>
                      <a:pt x="291323" y="264973"/>
                    </a:cubicBezTo>
                    <a:close/>
                    <a:moveTo>
                      <a:pt x="25178" y="239723"/>
                    </a:moveTo>
                    <a:lnTo>
                      <a:pt x="278636" y="239723"/>
                    </a:lnTo>
                    <a:lnTo>
                      <a:pt x="278636" y="25151"/>
                    </a:lnTo>
                    <a:lnTo>
                      <a:pt x="25178" y="25151"/>
                    </a:lnTo>
                    <a:lnTo>
                      <a:pt x="25178" y="239723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480A0AA7-962F-F7D0-E850-498A90476E00}"/>
                  </a:ext>
                </a:extLst>
              </p:cNvPr>
              <p:cNvSpPr/>
              <p:nvPr/>
            </p:nvSpPr>
            <p:spPr>
              <a:xfrm>
                <a:off x="15163903" y="8120132"/>
                <a:ext cx="413519" cy="209547"/>
              </a:xfrm>
              <a:custGeom>
                <a:avLst/>
                <a:gdLst>
                  <a:gd name="connsiteX0" fmla="*/ 400744 w 413519"/>
                  <a:gd name="connsiteY0" fmla="*/ 209548 h 209547"/>
                  <a:gd name="connsiteX1" fmla="*/ 12577 w 413519"/>
                  <a:gd name="connsiteY1" fmla="*/ 209548 h 209547"/>
                  <a:gd name="connsiteX2" fmla="*/ 881 w 413519"/>
                  <a:gd name="connsiteY2" fmla="*/ 201626 h 209547"/>
                  <a:gd name="connsiteX3" fmla="*/ 3953 w 413519"/>
                  <a:gd name="connsiteY3" fmla="*/ 187763 h 209547"/>
                  <a:gd name="connsiteX4" fmla="*/ 198037 w 413519"/>
                  <a:gd name="connsiteY4" fmla="*/ 3491 h 209547"/>
                  <a:gd name="connsiteX5" fmla="*/ 215483 w 413519"/>
                  <a:gd name="connsiteY5" fmla="*/ 3491 h 209547"/>
                  <a:gd name="connsiteX6" fmla="*/ 409566 w 413519"/>
                  <a:gd name="connsiteY6" fmla="*/ 187763 h 209547"/>
                  <a:gd name="connsiteX7" fmla="*/ 412639 w 413519"/>
                  <a:gd name="connsiteY7" fmla="*/ 201626 h 209547"/>
                  <a:gd name="connsiteX8" fmla="*/ 400942 w 413519"/>
                  <a:gd name="connsiteY8" fmla="*/ 209548 h 209547"/>
                  <a:gd name="connsiteX9" fmla="*/ 44198 w 413519"/>
                  <a:gd name="connsiteY9" fmla="*/ 184298 h 209547"/>
                  <a:gd name="connsiteX10" fmla="*/ 369124 w 413519"/>
                  <a:gd name="connsiteY10" fmla="*/ 184298 h 209547"/>
                  <a:gd name="connsiteX11" fmla="*/ 206661 w 413519"/>
                  <a:gd name="connsiteY11" fmla="*/ 30127 h 209547"/>
                  <a:gd name="connsiteX12" fmla="*/ 44198 w 413519"/>
                  <a:gd name="connsiteY12" fmla="*/ 184298 h 20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3519" h="209547">
                    <a:moveTo>
                      <a:pt x="400744" y="209548"/>
                    </a:moveTo>
                    <a:lnTo>
                      <a:pt x="12577" y="209548"/>
                    </a:lnTo>
                    <a:cubicBezTo>
                      <a:pt x="7423" y="209548"/>
                      <a:pt x="2764" y="206379"/>
                      <a:pt x="881" y="201626"/>
                    </a:cubicBezTo>
                    <a:cubicBezTo>
                      <a:pt x="-1003" y="196873"/>
                      <a:pt x="186" y="191328"/>
                      <a:pt x="3953" y="187763"/>
                    </a:cubicBezTo>
                    <a:lnTo>
                      <a:pt x="198037" y="3491"/>
                    </a:lnTo>
                    <a:cubicBezTo>
                      <a:pt x="202894" y="-1164"/>
                      <a:pt x="210527" y="-1164"/>
                      <a:pt x="215483" y="3491"/>
                    </a:cubicBezTo>
                    <a:lnTo>
                      <a:pt x="409566" y="187763"/>
                    </a:lnTo>
                    <a:cubicBezTo>
                      <a:pt x="413332" y="191328"/>
                      <a:pt x="414522" y="196774"/>
                      <a:pt x="412639" y="201626"/>
                    </a:cubicBezTo>
                    <a:cubicBezTo>
                      <a:pt x="410755" y="206379"/>
                      <a:pt x="406097" y="209548"/>
                      <a:pt x="400942" y="209548"/>
                    </a:cubicBezTo>
                    <a:close/>
                    <a:moveTo>
                      <a:pt x="44198" y="184298"/>
                    </a:moveTo>
                    <a:lnTo>
                      <a:pt x="369124" y="184298"/>
                    </a:lnTo>
                    <a:lnTo>
                      <a:pt x="206661" y="30127"/>
                    </a:lnTo>
                    <a:lnTo>
                      <a:pt x="44198" y="184298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29" name="Gráfico 2">
            <a:extLst>
              <a:ext uri="{FF2B5EF4-FFF2-40B4-BE49-F238E27FC236}">
                <a16:creationId xmlns:a16="http://schemas.microsoft.com/office/drawing/2014/main" id="{72B1BA15-0EC0-F0E0-B640-B2209DA89352}"/>
              </a:ext>
            </a:extLst>
          </p:cNvPr>
          <p:cNvGrpSpPr/>
          <p:nvPr/>
        </p:nvGrpSpPr>
        <p:grpSpPr>
          <a:xfrm>
            <a:off x="16363777" y="4678085"/>
            <a:ext cx="1235868" cy="1234460"/>
            <a:chOff x="16363777" y="4678085"/>
            <a:chExt cx="1235868" cy="1234460"/>
          </a:xfrm>
          <a:solidFill>
            <a:srgbClr val="002A86"/>
          </a:solidFill>
        </p:grpSpPr>
        <p:grpSp>
          <p:nvGrpSpPr>
            <p:cNvPr id="130" name="Gráfico 2">
              <a:extLst>
                <a:ext uri="{FF2B5EF4-FFF2-40B4-BE49-F238E27FC236}">
                  <a16:creationId xmlns:a16="http://schemas.microsoft.com/office/drawing/2014/main" id="{E07712E5-8E3D-D199-B4F7-CFD741F4BF6F}"/>
                </a:ext>
              </a:extLst>
            </p:cNvPr>
            <p:cNvGrpSpPr/>
            <p:nvPr/>
          </p:nvGrpSpPr>
          <p:grpSpPr>
            <a:xfrm>
              <a:off x="16363777" y="4678085"/>
              <a:ext cx="1235868" cy="1234460"/>
              <a:chOff x="16363777" y="4678085"/>
              <a:chExt cx="1235868" cy="1234460"/>
            </a:xfrm>
            <a:solidFill>
              <a:srgbClr val="002A86"/>
            </a:solidFill>
          </p:grpSpPr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E77CFEF2-B114-EBB3-69FA-6C3C8D41396D}"/>
                  </a:ext>
                </a:extLst>
              </p:cNvPr>
              <p:cNvSpPr/>
              <p:nvPr/>
            </p:nvSpPr>
            <p:spPr>
              <a:xfrm>
                <a:off x="16363777" y="4678085"/>
                <a:ext cx="1047534" cy="1046424"/>
              </a:xfrm>
              <a:custGeom>
                <a:avLst/>
                <a:gdLst>
                  <a:gd name="connsiteX0" fmla="*/ 523766 w 1047534"/>
                  <a:gd name="connsiteY0" fmla="*/ 1046425 h 1046424"/>
                  <a:gd name="connsiteX1" fmla="*/ 153442 w 1047534"/>
                  <a:gd name="connsiteY1" fmla="*/ 893144 h 1046424"/>
                  <a:gd name="connsiteX2" fmla="*/ 0 w 1047534"/>
                  <a:gd name="connsiteY2" fmla="*/ 523212 h 1046424"/>
                  <a:gd name="connsiteX3" fmla="*/ 153442 w 1047534"/>
                  <a:gd name="connsiteY3" fmla="*/ 153280 h 1046424"/>
                  <a:gd name="connsiteX4" fmla="*/ 523766 w 1047534"/>
                  <a:gd name="connsiteY4" fmla="*/ 0 h 1046424"/>
                  <a:gd name="connsiteX5" fmla="*/ 894092 w 1047534"/>
                  <a:gd name="connsiteY5" fmla="*/ 153280 h 1046424"/>
                  <a:gd name="connsiteX6" fmla="*/ 894092 w 1047534"/>
                  <a:gd name="connsiteY6" fmla="*/ 153280 h 1046424"/>
                  <a:gd name="connsiteX7" fmla="*/ 894092 w 1047534"/>
                  <a:gd name="connsiteY7" fmla="*/ 153280 h 1046424"/>
                  <a:gd name="connsiteX8" fmla="*/ 1047534 w 1047534"/>
                  <a:gd name="connsiteY8" fmla="*/ 523212 h 1046424"/>
                  <a:gd name="connsiteX9" fmla="*/ 894092 w 1047534"/>
                  <a:gd name="connsiteY9" fmla="*/ 893144 h 1046424"/>
                  <a:gd name="connsiteX10" fmla="*/ 523766 w 1047534"/>
                  <a:gd name="connsiteY10" fmla="*/ 1046425 h 1046424"/>
                  <a:gd name="connsiteX11" fmla="*/ 523766 w 1047534"/>
                  <a:gd name="connsiteY11" fmla="*/ 25250 h 1046424"/>
                  <a:gd name="connsiteX12" fmla="*/ 171285 w 1047534"/>
                  <a:gd name="connsiteY12" fmla="*/ 171103 h 1046424"/>
                  <a:gd name="connsiteX13" fmla="*/ 25277 w 1047534"/>
                  <a:gd name="connsiteY13" fmla="*/ 523212 h 1046424"/>
                  <a:gd name="connsiteX14" fmla="*/ 171285 w 1047534"/>
                  <a:gd name="connsiteY14" fmla="*/ 875321 h 1046424"/>
                  <a:gd name="connsiteX15" fmla="*/ 523766 w 1047534"/>
                  <a:gd name="connsiteY15" fmla="*/ 1021175 h 1046424"/>
                  <a:gd name="connsiteX16" fmla="*/ 876249 w 1047534"/>
                  <a:gd name="connsiteY16" fmla="*/ 875321 h 1046424"/>
                  <a:gd name="connsiteX17" fmla="*/ 1022257 w 1047534"/>
                  <a:gd name="connsiteY17" fmla="*/ 523212 h 1046424"/>
                  <a:gd name="connsiteX18" fmla="*/ 876249 w 1047534"/>
                  <a:gd name="connsiteY18" fmla="*/ 171103 h 1046424"/>
                  <a:gd name="connsiteX19" fmla="*/ 876249 w 1047534"/>
                  <a:gd name="connsiteY19" fmla="*/ 171103 h 1046424"/>
                  <a:gd name="connsiteX20" fmla="*/ 523766 w 1047534"/>
                  <a:gd name="connsiteY20" fmla="*/ 25250 h 104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7534" h="1046424">
                    <a:moveTo>
                      <a:pt x="523766" y="1046425"/>
                    </a:moveTo>
                    <a:cubicBezTo>
                      <a:pt x="383904" y="1046425"/>
                      <a:pt x="252368" y="991965"/>
                      <a:pt x="153442" y="893144"/>
                    </a:cubicBezTo>
                    <a:cubicBezTo>
                      <a:pt x="54518" y="794324"/>
                      <a:pt x="0" y="662927"/>
                      <a:pt x="0" y="523212"/>
                    </a:cubicBezTo>
                    <a:cubicBezTo>
                      <a:pt x="0" y="383498"/>
                      <a:pt x="54518" y="252100"/>
                      <a:pt x="153442" y="153280"/>
                    </a:cubicBezTo>
                    <a:cubicBezTo>
                      <a:pt x="252368" y="54460"/>
                      <a:pt x="383904" y="0"/>
                      <a:pt x="523766" y="0"/>
                    </a:cubicBezTo>
                    <a:cubicBezTo>
                      <a:pt x="663630" y="0"/>
                      <a:pt x="795166" y="54460"/>
                      <a:pt x="894092" y="153280"/>
                    </a:cubicBezTo>
                    <a:lnTo>
                      <a:pt x="894092" y="153280"/>
                    </a:lnTo>
                    <a:cubicBezTo>
                      <a:pt x="894092" y="153280"/>
                      <a:pt x="894092" y="153280"/>
                      <a:pt x="894092" y="153280"/>
                    </a:cubicBezTo>
                    <a:cubicBezTo>
                      <a:pt x="993016" y="252100"/>
                      <a:pt x="1047534" y="383498"/>
                      <a:pt x="1047534" y="523212"/>
                    </a:cubicBezTo>
                    <a:cubicBezTo>
                      <a:pt x="1047534" y="662927"/>
                      <a:pt x="993016" y="794324"/>
                      <a:pt x="894092" y="893144"/>
                    </a:cubicBezTo>
                    <a:cubicBezTo>
                      <a:pt x="795166" y="991965"/>
                      <a:pt x="663630" y="1046425"/>
                      <a:pt x="523766" y="1046425"/>
                    </a:cubicBezTo>
                    <a:close/>
                    <a:moveTo>
                      <a:pt x="523766" y="25250"/>
                    </a:moveTo>
                    <a:cubicBezTo>
                      <a:pt x="390645" y="25250"/>
                      <a:pt x="265452" y="77036"/>
                      <a:pt x="171285" y="171103"/>
                    </a:cubicBezTo>
                    <a:cubicBezTo>
                      <a:pt x="77118" y="265171"/>
                      <a:pt x="25277" y="390231"/>
                      <a:pt x="25277" y="523212"/>
                    </a:cubicBezTo>
                    <a:cubicBezTo>
                      <a:pt x="25277" y="656194"/>
                      <a:pt x="77118" y="781254"/>
                      <a:pt x="171285" y="875321"/>
                    </a:cubicBezTo>
                    <a:cubicBezTo>
                      <a:pt x="265452" y="969388"/>
                      <a:pt x="390645" y="1021175"/>
                      <a:pt x="523766" y="1021175"/>
                    </a:cubicBezTo>
                    <a:cubicBezTo>
                      <a:pt x="656889" y="1021175"/>
                      <a:pt x="782082" y="969388"/>
                      <a:pt x="876249" y="875321"/>
                    </a:cubicBezTo>
                    <a:cubicBezTo>
                      <a:pt x="970416" y="781254"/>
                      <a:pt x="1022257" y="656194"/>
                      <a:pt x="1022257" y="523212"/>
                    </a:cubicBezTo>
                    <a:cubicBezTo>
                      <a:pt x="1022257" y="390231"/>
                      <a:pt x="970416" y="265171"/>
                      <a:pt x="876249" y="171103"/>
                    </a:cubicBezTo>
                    <a:lnTo>
                      <a:pt x="876249" y="171103"/>
                    </a:lnTo>
                    <a:cubicBezTo>
                      <a:pt x="782082" y="77036"/>
                      <a:pt x="656889" y="25250"/>
                      <a:pt x="523766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46F67FD8-7451-A899-8E18-1F9F08CFDC7D}"/>
                  </a:ext>
                </a:extLst>
              </p:cNvPr>
              <p:cNvSpPr/>
              <p:nvPr/>
            </p:nvSpPr>
            <p:spPr>
              <a:xfrm>
                <a:off x="16583683" y="4777301"/>
                <a:ext cx="316449" cy="145655"/>
              </a:xfrm>
              <a:custGeom>
                <a:avLst/>
                <a:gdLst>
                  <a:gd name="connsiteX0" fmla="*/ 12638 w 316449"/>
                  <a:gd name="connsiteY0" fmla="*/ 145656 h 145655"/>
                  <a:gd name="connsiteX1" fmla="*/ 3717 w 316449"/>
                  <a:gd name="connsiteY1" fmla="*/ 141992 h 145655"/>
                  <a:gd name="connsiteX2" fmla="*/ 3717 w 316449"/>
                  <a:gd name="connsiteY2" fmla="*/ 124169 h 145655"/>
                  <a:gd name="connsiteX3" fmla="*/ 303861 w 316449"/>
                  <a:gd name="connsiteY3" fmla="*/ 0 h 145655"/>
                  <a:gd name="connsiteX4" fmla="*/ 316450 w 316449"/>
                  <a:gd name="connsiteY4" fmla="*/ 12575 h 145655"/>
                  <a:gd name="connsiteX5" fmla="*/ 303861 w 316449"/>
                  <a:gd name="connsiteY5" fmla="*/ 25151 h 145655"/>
                  <a:gd name="connsiteX6" fmla="*/ 21559 w 316449"/>
                  <a:gd name="connsiteY6" fmla="*/ 141992 h 145655"/>
                  <a:gd name="connsiteX7" fmla="*/ 12638 w 316449"/>
                  <a:gd name="connsiteY7" fmla="*/ 145656 h 145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6449" h="145655">
                    <a:moveTo>
                      <a:pt x="12638" y="145656"/>
                    </a:moveTo>
                    <a:cubicBezTo>
                      <a:pt x="9367" y="145656"/>
                      <a:pt x="6195" y="144468"/>
                      <a:pt x="3717" y="141992"/>
                    </a:cubicBezTo>
                    <a:cubicBezTo>
                      <a:pt x="-1239" y="137041"/>
                      <a:pt x="-1239" y="129120"/>
                      <a:pt x="3717" y="124169"/>
                    </a:cubicBezTo>
                    <a:cubicBezTo>
                      <a:pt x="83907" y="44063"/>
                      <a:pt x="190465" y="0"/>
                      <a:pt x="303861" y="0"/>
                    </a:cubicBezTo>
                    <a:cubicBezTo>
                      <a:pt x="310801" y="0"/>
                      <a:pt x="316450" y="5644"/>
                      <a:pt x="316450" y="12575"/>
                    </a:cubicBezTo>
                    <a:cubicBezTo>
                      <a:pt x="316450" y="19506"/>
                      <a:pt x="310801" y="25151"/>
                      <a:pt x="303861" y="25151"/>
                    </a:cubicBezTo>
                    <a:cubicBezTo>
                      <a:pt x="197206" y="25151"/>
                      <a:pt x="96991" y="66639"/>
                      <a:pt x="21559" y="141992"/>
                    </a:cubicBezTo>
                    <a:cubicBezTo>
                      <a:pt x="19080" y="144468"/>
                      <a:pt x="15909" y="145656"/>
                      <a:pt x="12638" y="1456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64393F72-C7F6-CE76-2388-B86E86D76568}"/>
                  </a:ext>
                </a:extLst>
              </p:cNvPr>
              <p:cNvSpPr/>
              <p:nvPr/>
            </p:nvSpPr>
            <p:spPr>
              <a:xfrm>
                <a:off x="17264311" y="5577666"/>
                <a:ext cx="335334" cy="334879"/>
              </a:xfrm>
              <a:custGeom>
                <a:avLst/>
                <a:gdLst>
                  <a:gd name="connsiteX0" fmla="*/ 233336 w 335334"/>
                  <a:gd name="connsiteY0" fmla="*/ 334880 h 334879"/>
                  <a:gd name="connsiteX1" fmla="*/ 187938 w 335334"/>
                  <a:gd name="connsiteY1" fmla="*/ 316165 h 334879"/>
                  <a:gd name="connsiteX2" fmla="*/ 18734 w 335334"/>
                  <a:gd name="connsiteY2" fmla="*/ 147141 h 334879"/>
                  <a:gd name="connsiteX3" fmla="*/ 18734 w 335334"/>
                  <a:gd name="connsiteY3" fmla="*/ 56539 h 334879"/>
                  <a:gd name="connsiteX4" fmla="*/ 56600 w 335334"/>
                  <a:gd name="connsiteY4" fmla="*/ 18715 h 334879"/>
                  <a:gd name="connsiteX5" fmla="*/ 101998 w 335334"/>
                  <a:gd name="connsiteY5" fmla="*/ 0 h 334879"/>
                  <a:gd name="connsiteX6" fmla="*/ 147396 w 335334"/>
                  <a:gd name="connsiteY6" fmla="*/ 18715 h 334879"/>
                  <a:gd name="connsiteX7" fmla="*/ 316600 w 335334"/>
                  <a:gd name="connsiteY7" fmla="*/ 187738 h 334879"/>
                  <a:gd name="connsiteX8" fmla="*/ 316600 w 335334"/>
                  <a:gd name="connsiteY8" fmla="*/ 278340 h 334879"/>
                  <a:gd name="connsiteX9" fmla="*/ 278734 w 335334"/>
                  <a:gd name="connsiteY9" fmla="*/ 316165 h 334879"/>
                  <a:gd name="connsiteX10" fmla="*/ 233336 w 335334"/>
                  <a:gd name="connsiteY10" fmla="*/ 334880 h 334879"/>
                  <a:gd name="connsiteX11" fmla="*/ 101998 w 335334"/>
                  <a:gd name="connsiteY11" fmla="*/ 25250 h 334879"/>
                  <a:gd name="connsiteX12" fmla="*/ 74541 w 335334"/>
                  <a:gd name="connsiteY12" fmla="*/ 36538 h 334879"/>
                  <a:gd name="connsiteX13" fmla="*/ 36676 w 335334"/>
                  <a:gd name="connsiteY13" fmla="*/ 74363 h 334879"/>
                  <a:gd name="connsiteX14" fmla="*/ 36676 w 335334"/>
                  <a:gd name="connsiteY14" fmla="*/ 129318 h 334879"/>
                  <a:gd name="connsiteX15" fmla="*/ 205879 w 335334"/>
                  <a:gd name="connsiteY15" fmla="*/ 298342 h 334879"/>
                  <a:gd name="connsiteX16" fmla="*/ 260893 w 335334"/>
                  <a:gd name="connsiteY16" fmla="*/ 298342 h 334879"/>
                  <a:gd name="connsiteX17" fmla="*/ 298757 w 335334"/>
                  <a:gd name="connsiteY17" fmla="*/ 260517 h 334879"/>
                  <a:gd name="connsiteX18" fmla="*/ 298757 w 335334"/>
                  <a:gd name="connsiteY18" fmla="*/ 260517 h 334879"/>
                  <a:gd name="connsiteX19" fmla="*/ 298757 w 335334"/>
                  <a:gd name="connsiteY19" fmla="*/ 205562 h 334879"/>
                  <a:gd name="connsiteX20" fmla="*/ 129555 w 335334"/>
                  <a:gd name="connsiteY20" fmla="*/ 36538 h 334879"/>
                  <a:gd name="connsiteX21" fmla="*/ 102097 w 335334"/>
                  <a:gd name="connsiteY21" fmla="*/ 25250 h 334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5334" h="334879">
                    <a:moveTo>
                      <a:pt x="233336" y="334880"/>
                    </a:moveTo>
                    <a:cubicBezTo>
                      <a:pt x="216882" y="334880"/>
                      <a:pt x="200527" y="328642"/>
                      <a:pt x="187938" y="316165"/>
                    </a:cubicBezTo>
                    <a:lnTo>
                      <a:pt x="18734" y="147141"/>
                    </a:lnTo>
                    <a:cubicBezTo>
                      <a:pt x="-6245" y="122188"/>
                      <a:pt x="-6245" y="81492"/>
                      <a:pt x="18734" y="56539"/>
                    </a:cubicBezTo>
                    <a:lnTo>
                      <a:pt x="56600" y="18715"/>
                    </a:lnTo>
                    <a:cubicBezTo>
                      <a:pt x="68693" y="6634"/>
                      <a:pt x="84751" y="0"/>
                      <a:pt x="101998" y="0"/>
                    </a:cubicBezTo>
                    <a:cubicBezTo>
                      <a:pt x="119146" y="0"/>
                      <a:pt x="135303" y="6634"/>
                      <a:pt x="147396" y="18715"/>
                    </a:cubicBezTo>
                    <a:lnTo>
                      <a:pt x="316600" y="187738"/>
                    </a:lnTo>
                    <a:cubicBezTo>
                      <a:pt x="341579" y="212691"/>
                      <a:pt x="341579" y="253388"/>
                      <a:pt x="316600" y="278340"/>
                    </a:cubicBezTo>
                    <a:lnTo>
                      <a:pt x="278734" y="316165"/>
                    </a:lnTo>
                    <a:cubicBezTo>
                      <a:pt x="266246" y="328642"/>
                      <a:pt x="249791" y="334880"/>
                      <a:pt x="233336" y="334880"/>
                    </a:cubicBezTo>
                    <a:close/>
                    <a:moveTo>
                      <a:pt x="101998" y="25250"/>
                    </a:moveTo>
                    <a:cubicBezTo>
                      <a:pt x="91590" y="25250"/>
                      <a:pt x="81777" y="29309"/>
                      <a:pt x="74541" y="36538"/>
                    </a:cubicBezTo>
                    <a:lnTo>
                      <a:pt x="36676" y="74363"/>
                    </a:lnTo>
                    <a:cubicBezTo>
                      <a:pt x="21510" y="89513"/>
                      <a:pt x="21510" y="114168"/>
                      <a:pt x="36676" y="129318"/>
                    </a:cubicBezTo>
                    <a:lnTo>
                      <a:pt x="205879" y="298342"/>
                    </a:lnTo>
                    <a:cubicBezTo>
                      <a:pt x="221045" y="313492"/>
                      <a:pt x="245727" y="313492"/>
                      <a:pt x="260893" y="298342"/>
                    </a:cubicBezTo>
                    <a:lnTo>
                      <a:pt x="298757" y="260517"/>
                    </a:lnTo>
                    <a:lnTo>
                      <a:pt x="298757" y="260517"/>
                    </a:lnTo>
                    <a:cubicBezTo>
                      <a:pt x="313924" y="245367"/>
                      <a:pt x="313924" y="220712"/>
                      <a:pt x="298757" y="205562"/>
                    </a:cubicBezTo>
                    <a:lnTo>
                      <a:pt x="129555" y="36538"/>
                    </a:lnTo>
                    <a:cubicBezTo>
                      <a:pt x="122220" y="29210"/>
                      <a:pt x="112506" y="25250"/>
                      <a:pt x="102097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34" name="Gráfico 2">
              <a:extLst>
                <a:ext uri="{FF2B5EF4-FFF2-40B4-BE49-F238E27FC236}">
                  <a16:creationId xmlns:a16="http://schemas.microsoft.com/office/drawing/2014/main" id="{B4DFCF85-9F72-F864-09A9-731CE7E6D9B4}"/>
                </a:ext>
              </a:extLst>
            </p:cNvPr>
            <p:cNvGrpSpPr/>
            <p:nvPr/>
          </p:nvGrpSpPr>
          <p:grpSpPr>
            <a:xfrm>
              <a:off x="16606800" y="4952291"/>
              <a:ext cx="561488" cy="497937"/>
              <a:chOff x="16606800" y="4952291"/>
              <a:chExt cx="561488" cy="497937"/>
            </a:xfrm>
            <a:solidFill>
              <a:srgbClr val="002A86"/>
            </a:solidFill>
          </p:grpSpPr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78C4EDC3-5729-BCD2-4511-41AF0F85AAE9}"/>
                  </a:ext>
                </a:extLst>
              </p:cNvPr>
              <p:cNvSpPr/>
              <p:nvPr/>
            </p:nvSpPr>
            <p:spPr>
              <a:xfrm>
                <a:off x="16673934" y="5105448"/>
                <a:ext cx="427319" cy="344781"/>
              </a:xfrm>
              <a:custGeom>
                <a:avLst/>
                <a:gdLst>
                  <a:gd name="connsiteX0" fmla="*/ 414731 w 427319"/>
                  <a:gd name="connsiteY0" fmla="*/ 344781 h 344781"/>
                  <a:gd name="connsiteX1" fmla="*/ 12589 w 427319"/>
                  <a:gd name="connsiteY1" fmla="*/ 344781 h 344781"/>
                  <a:gd name="connsiteX2" fmla="*/ 0 w 427319"/>
                  <a:gd name="connsiteY2" fmla="*/ 332206 h 344781"/>
                  <a:gd name="connsiteX3" fmla="*/ 0 w 427319"/>
                  <a:gd name="connsiteY3" fmla="*/ 12575 h 344781"/>
                  <a:gd name="connsiteX4" fmla="*/ 12589 w 427319"/>
                  <a:gd name="connsiteY4" fmla="*/ 0 h 344781"/>
                  <a:gd name="connsiteX5" fmla="*/ 25178 w 427319"/>
                  <a:gd name="connsiteY5" fmla="*/ 12575 h 344781"/>
                  <a:gd name="connsiteX6" fmla="*/ 25178 w 427319"/>
                  <a:gd name="connsiteY6" fmla="*/ 319631 h 344781"/>
                  <a:gd name="connsiteX7" fmla="*/ 402142 w 427319"/>
                  <a:gd name="connsiteY7" fmla="*/ 319631 h 344781"/>
                  <a:gd name="connsiteX8" fmla="*/ 402142 w 427319"/>
                  <a:gd name="connsiteY8" fmla="*/ 12575 h 344781"/>
                  <a:gd name="connsiteX9" fmla="*/ 414731 w 427319"/>
                  <a:gd name="connsiteY9" fmla="*/ 0 h 344781"/>
                  <a:gd name="connsiteX10" fmla="*/ 427320 w 427319"/>
                  <a:gd name="connsiteY10" fmla="*/ 12575 h 344781"/>
                  <a:gd name="connsiteX11" fmla="*/ 427320 w 427319"/>
                  <a:gd name="connsiteY11" fmla="*/ 332206 h 344781"/>
                  <a:gd name="connsiteX12" fmla="*/ 414731 w 427319"/>
                  <a:gd name="connsiteY12" fmla="*/ 344781 h 34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7319" h="344781">
                    <a:moveTo>
                      <a:pt x="414731" y="344781"/>
                    </a:moveTo>
                    <a:lnTo>
                      <a:pt x="12589" y="344781"/>
                    </a:lnTo>
                    <a:cubicBezTo>
                      <a:pt x="5649" y="344781"/>
                      <a:pt x="0" y="339137"/>
                      <a:pt x="0" y="332206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8" y="5644"/>
                      <a:pt x="25178" y="12575"/>
                    </a:cubicBezTo>
                    <a:lnTo>
                      <a:pt x="25178" y="319631"/>
                    </a:lnTo>
                    <a:lnTo>
                      <a:pt x="402142" y="319631"/>
                    </a:lnTo>
                    <a:lnTo>
                      <a:pt x="402142" y="12575"/>
                    </a:lnTo>
                    <a:cubicBezTo>
                      <a:pt x="402142" y="5644"/>
                      <a:pt x="407793" y="0"/>
                      <a:pt x="414731" y="0"/>
                    </a:cubicBezTo>
                    <a:cubicBezTo>
                      <a:pt x="421670" y="0"/>
                      <a:pt x="427320" y="5644"/>
                      <a:pt x="427320" y="12575"/>
                    </a:cubicBezTo>
                    <a:lnTo>
                      <a:pt x="427320" y="332206"/>
                    </a:lnTo>
                    <a:cubicBezTo>
                      <a:pt x="427320" y="339137"/>
                      <a:pt x="421670" y="344781"/>
                      <a:pt x="414731" y="3447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E88D05AF-5354-1D30-7A03-E6FB895E31B2}"/>
                  </a:ext>
                </a:extLst>
              </p:cNvPr>
              <p:cNvSpPr/>
              <p:nvPr/>
            </p:nvSpPr>
            <p:spPr>
              <a:xfrm>
                <a:off x="16606800" y="4952291"/>
                <a:ext cx="561488" cy="220459"/>
              </a:xfrm>
              <a:custGeom>
                <a:avLst/>
                <a:gdLst>
                  <a:gd name="connsiteX0" fmla="*/ 548872 w 561488"/>
                  <a:gd name="connsiteY0" fmla="*/ 220390 h 220459"/>
                  <a:gd name="connsiteX1" fmla="*/ 541438 w 561488"/>
                  <a:gd name="connsiteY1" fmla="*/ 218013 h 220459"/>
                  <a:gd name="connsiteX2" fmla="*/ 280744 w 561488"/>
                  <a:gd name="connsiteY2" fmla="*/ 28294 h 220459"/>
                  <a:gd name="connsiteX3" fmla="*/ 20050 w 561488"/>
                  <a:gd name="connsiteY3" fmla="*/ 218013 h 220459"/>
                  <a:gd name="connsiteX4" fmla="*/ 2406 w 561488"/>
                  <a:gd name="connsiteY4" fmla="*/ 215241 h 220459"/>
                  <a:gd name="connsiteX5" fmla="*/ 5182 w 561488"/>
                  <a:gd name="connsiteY5" fmla="*/ 197616 h 220459"/>
                  <a:gd name="connsiteX6" fmla="*/ 273309 w 561488"/>
                  <a:gd name="connsiteY6" fmla="*/ 2451 h 220459"/>
                  <a:gd name="connsiteX7" fmla="*/ 288178 w 561488"/>
                  <a:gd name="connsiteY7" fmla="*/ 2451 h 220459"/>
                  <a:gd name="connsiteX8" fmla="*/ 556307 w 561488"/>
                  <a:gd name="connsiteY8" fmla="*/ 197616 h 220459"/>
                  <a:gd name="connsiteX9" fmla="*/ 559082 w 561488"/>
                  <a:gd name="connsiteY9" fmla="*/ 215241 h 220459"/>
                  <a:gd name="connsiteX10" fmla="*/ 548872 w 561488"/>
                  <a:gd name="connsiteY10" fmla="*/ 220390 h 220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1488" h="220459">
                    <a:moveTo>
                      <a:pt x="548872" y="220390"/>
                    </a:moveTo>
                    <a:cubicBezTo>
                      <a:pt x="546295" y="220390"/>
                      <a:pt x="543718" y="219598"/>
                      <a:pt x="541438" y="218013"/>
                    </a:cubicBezTo>
                    <a:lnTo>
                      <a:pt x="280744" y="28294"/>
                    </a:lnTo>
                    <a:lnTo>
                      <a:pt x="20050" y="218013"/>
                    </a:lnTo>
                    <a:cubicBezTo>
                      <a:pt x="14400" y="222172"/>
                      <a:pt x="6471" y="220885"/>
                      <a:pt x="2406" y="215241"/>
                    </a:cubicBezTo>
                    <a:cubicBezTo>
                      <a:pt x="-1658" y="209597"/>
                      <a:pt x="-469" y="201675"/>
                      <a:pt x="5182" y="197616"/>
                    </a:cubicBezTo>
                    <a:lnTo>
                      <a:pt x="273309" y="2451"/>
                    </a:lnTo>
                    <a:cubicBezTo>
                      <a:pt x="277771" y="-817"/>
                      <a:pt x="283718" y="-817"/>
                      <a:pt x="288178" y="2451"/>
                    </a:cubicBezTo>
                    <a:lnTo>
                      <a:pt x="556307" y="197616"/>
                    </a:lnTo>
                    <a:cubicBezTo>
                      <a:pt x="561957" y="201675"/>
                      <a:pt x="563147" y="209597"/>
                      <a:pt x="559082" y="215241"/>
                    </a:cubicBezTo>
                    <a:cubicBezTo>
                      <a:pt x="556604" y="218608"/>
                      <a:pt x="552738" y="220390"/>
                      <a:pt x="548872" y="2203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37" name="Gráfico 2">
            <a:extLst>
              <a:ext uri="{FF2B5EF4-FFF2-40B4-BE49-F238E27FC236}">
                <a16:creationId xmlns:a16="http://schemas.microsoft.com/office/drawing/2014/main" id="{DAD80AE8-7E26-8341-A578-8AE21D5ACA9F}"/>
              </a:ext>
            </a:extLst>
          </p:cNvPr>
          <p:cNvGrpSpPr/>
          <p:nvPr/>
        </p:nvGrpSpPr>
        <p:grpSpPr>
          <a:xfrm>
            <a:off x="2381515" y="2994280"/>
            <a:ext cx="1105223" cy="1102270"/>
            <a:chOff x="2381515" y="2994280"/>
            <a:chExt cx="1105223" cy="1102270"/>
          </a:xfrm>
          <a:solidFill>
            <a:srgbClr val="002A86"/>
          </a:solidFill>
        </p:grpSpPr>
        <p:sp>
          <p:nvSpPr>
            <p:cNvPr id="138" name="Forma libre 137">
              <a:extLst>
                <a:ext uri="{FF2B5EF4-FFF2-40B4-BE49-F238E27FC236}">
                  <a16:creationId xmlns:a16="http://schemas.microsoft.com/office/drawing/2014/main" id="{39BE6D6F-1845-6D9F-8F58-F00CEBD389C5}"/>
                </a:ext>
              </a:extLst>
            </p:cNvPr>
            <p:cNvSpPr/>
            <p:nvPr/>
          </p:nvSpPr>
          <p:spPr>
            <a:xfrm>
              <a:off x="2832970" y="3351142"/>
              <a:ext cx="202112" cy="25150"/>
            </a:xfrm>
            <a:custGeom>
              <a:avLst/>
              <a:gdLst>
                <a:gd name="connsiteX0" fmla="*/ 189523 w 202112"/>
                <a:gd name="connsiteY0" fmla="*/ 25151 h 25150"/>
                <a:gd name="connsiteX1" fmla="*/ 12589 w 202112"/>
                <a:gd name="connsiteY1" fmla="*/ 25151 h 25150"/>
                <a:gd name="connsiteX2" fmla="*/ 0 w 202112"/>
                <a:gd name="connsiteY2" fmla="*/ 12575 h 25150"/>
                <a:gd name="connsiteX3" fmla="*/ 12589 w 202112"/>
                <a:gd name="connsiteY3" fmla="*/ 0 h 25150"/>
                <a:gd name="connsiteX4" fmla="*/ 189523 w 202112"/>
                <a:gd name="connsiteY4" fmla="*/ 0 h 25150"/>
                <a:gd name="connsiteX5" fmla="*/ 202112 w 202112"/>
                <a:gd name="connsiteY5" fmla="*/ 12575 h 25150"/>
                <a:gd name="connsiteX6" fmla="*/ 189523 w 202112"/>
                <a:gd name="connsiteY6" fmla="*/ 25151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112" h="25150">
                  <a:moveTo>
                    <a:pt x="189523" y="25151"/>
                  </a:moveTo>
                  <a:lnTo>
                    <a:pt x="12589" y="25151"/>
                  </a:lnTo>
                  <a:cubicBezTo>
                    <a:pt x="5650" y="25151"/>
                    <a:pt x="0" y="19507"/>
                    <a:pt x="0" y="12575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189523" y="0"/>
                  </a:lnTo>
                  <a:cubicBezTo>
                    <a:pt x="196462" y="0"/>
                    <a:pt x="202112" y="5644"/>
                    <a:pt x="202112" y="12575"/>
                  </a:cubicBezTo>
                  <a:cubicBezTo>
                    <a:pt x="202112" y="19507"/>
                    <a:pt x="196462" y="25151"/>
                    <a:pt x="189523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39" name="Forma libre 138">
              <a:extLst>
                <a:ext uri="{FF2B5EF4-FFF2-40B4-BE49-F238E27FC236}">
                  <a16:creationId xmlns:a16="http://schemas.microsoft.com/office/drawing/2014/main" id="{9467A7E5-5BCA-FBEF-2000-8388886C440F}"/>
                </a:ext>
              </a:extLst>
            </p:cNvPr>
            <p:cNvSpPr/>
            <p:nvPr/>
          </p:nvSpPr>
          <p:spPr>
            <a:xfrm>
              <a:off x="2481082" y="3625719"/>
              <a:ext cx="905985" cy="470831"/>
            </a:xfrm>
            <a:custGeom>
              <a:avLst/>
              <a:gdLst>
                <a:gd name="connsiteX0" fmla="*/ 893496 w 905985"/>
                <a:gd name="connsiteY0" fmla="*/ 470832 h 470831"/>
                <a:gd name="connsiteX1" fmla="*/ 12589 w 905985"/>
                <a:gd name="connsiteY1" fmla="*/ 470832 h 470831"/>
                <a:gd name="connsiteX2" fmla="*/ 0 w 905985"/>
                <a:gd name="connsiteY2" fmla="*/ 458256 h 470831"/>
                <a:gd name="connsiteX3" fmla="*/ 0 w 905985"/>
                <a:gd name="connsiteY3" fmla="*/ 12575 h 470831"/>
                <a:gd name="connsiteX4" fmla="*/ 12589 w 905985"/>
                <a:gd name="connsiteY4" fmla="*/ 0 h 470831"/>
                <a:gd name="connsiteX5" fmla="*/ 25177 w 905985"/>
                <a:gd name="connsiteY5" fmla="*/ 12575 h 470831"/>
                <a:gd name="connsiteX6" fmla="*/ 25177 w 905985"/>
                <a:gd name="connsiteY6" fmla="*/ 445681 h 470831"/>
                <a:gd name="connsiteX7" fmla="*/ 880809 w 905985"/>
                <a:gd name="connsiteY7" fmla="*/ 445681 h 470831"/>
                <a:gd name="connsiteX8" fmla="*/ 880809 w 905985"/>
                <a:gd name="connsiteY8" fmla="*/ 12575 h 470831"/>
                <a:gd name="connsiteX9" fmla="*/ 893397 w 905985"/>
                <a:gd name="connsiteY9" fmla="*/ 0 h 470831"/>
                <a:gd name="connsiteX10" fmla="*/ 905986 w 905985"/>
                <a:gd name="connsiteY10" fmla="*/ 12575 h 470831"/>
                <a:gd name="connsiteX11" fmla="*/ 905986 w 905985"/>
                <a:gd name="connsiteY11" fmla="*/ 458256 h 470831"/>
                <a:gd name="connsiteX12" fmla="*/ 893397 w 905985"/>
                <a:gd name="connsiteY12" fmla="*/ 470832 h 47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5985" h="470831">
                  <a:moveTo>
                    <a:pt x="893496" y="470832"/>
                  </a:moveTo>
                  <a:lnTo>
                    <a:pt x="12589" y="470832"/>
                  </a:lnTo>
                  <a:cubicBezTo>
                    <a:pt x="5650" y="470832"/>
                    <a:pt x="0" y="465188"/>
                    <a:pt x="0" y="458256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cubicBezTo>
                    <a:pt x="19527" y="0"/>
                    <a:pt x="25177" y="5644"/>
                    <a:pt x="25177" y="12575"/>
                  </a:cubicBezTo>
                  <a:lnTo>
                    <a:pt x="25177" y="445681"/>
                  </a:lnTo>
                  <a:lnTo>
                    <a:pt x="880809" y="445681"/>
                  </a:lnTo>
                  <a:lnTo>
                    <a:pt x="880809" y="12575"/>
                  </a:lnTo>
                  <a:cubicBezTo>
                    <a:pt x="880809" y="5644"/>
                    <a:pt x="886459" y="0"/>
                    <a:pt x="893397" y="0"/>
                  </a:cubicBezTo>
                  <a:cubicBezTo>
                    <a:pt x="900336" y="0"/>
                    <a:pt x="905986" y="5644"/>
                    <a:pt x="905986" y="12575"/>
                  </a:cubicBezTo>
                  <a:lnTo>
                    <a:pt x="905986" y="458256"/>
                  </a:lnTo>
                  <a:cubicBezTo>
                    <a:pt x="905986" y="465188"/>
                    <a:pt x="900336" y="470832"/>
                    <a:pt x="893397" y="470832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0" name="Forma libre 139">
              <a:extLst>
                <a:ext uri="{FF2B5EF4-FFF2-40B4-BE49-F238E27FC236}">
                  <a16:creationId xmlns:a16="http://schemas.microsoft.com/office/drawing/2014/main" id="{6C2DA40B-BA92-6A27-C4E8-DEE3A0F26328}"/>
                </a:ext>
              </a:extLst>
            </p:cNvPr>
            <p:cNvSpPr/>
            <p:nvPr/>
          </p:nvSpPr>
          <p:spPr>
            <a:xfrm>
              <a:off x="3118345" y="2994280"/>
              <a:ext cx="234128" cy="223286"/>
            </a:xfrm>
            <a:custGeom>
              <a:avLst/>
              <a:gdLst>
                <a:gd name="connsiteX0" fmla="*/ 192002 w 234128"/>
                <a:gd name="connsiteY0" fmla="*/ 223286 h 223286"/>
                <a:gd name="connsiteX1" fmla="*/ 179413 w 234128"/>
                <a:gd name="connsiteY1" fmla="*/ 210711 h 223286"/>
                <a:gd name="connsiteX2" fmla="*/ 179413 w 234128"/>
                <a:gd name="connsiteY2" fmla="*/ 96345 h 223286"/>
                <a:gd name="connsiteX3" fmla="*/ 192002 w 234128"/>
                <a:gd name="connsiteY3" fmla="*/ 83769 h 223286"/>
                <a:gd name="connsiteX4" fmla="*/ 208853 w 234128"/>
                <a:gd name="connsiteY4" fmla="*/ 83769 h 223286"/>
                <a:gd name="connsiteX5" fmla="*/ 208853 w 234128"/>
                <a:gd name="connsiteY5" fmla="*/ 25151 h 223286"/>
                <a:gd name="connsiteX6" fmla="*/ 25177 w 234128"/>
                <a:gd name="connsiteY6" fmla="*/ 25151 h 223286"/>
                <a:gd name="connsiteX7" fmla="*/ 25177 w 234128"/>
                <a:gd name="connsiteY7" fmla="*/ 71590 h 223286"/>
                <a:gd name="connsiteX8" fmla="*/ 12589 w 234128"/>
                <a:gd name="connsiteY8" fmla="*/ 84165 h 223286"/>
                <a:gd name="connsiteX9" fmla="*/ 0 w 234128"/>
                <a:gd name="connsiteY9" fmla="*/ 71590 h 223286"/>
                <a:gd name="connsiteX10" fmla="*/ 0 w 234128"/>
                <a:gd name="connsiteY10" fmla="*/ 12575 h 223286"/>
                <a:gd name="connsiteX11" fmla="*/ 12589 w 234128"/>
                <a:gd name="connsiteY11" fmla="*/ 0 h 223286"/>
                <a:gd name="connsiteX12" fmla="*/ 221540 w 234128"/>
                <a:gd name="connsiteY12" fmla="*/ 0 h 223286"/>
                <a:gd name="connsiteX13" fmla="*/ 234129 w 234128"/>
                <a:gd name="connsiteY13" fmla="*/ 12575 h 223286"/>
                <a:gd name="connsiteX14" fmla="*/ 234129 w 234128"/>
                <a:gd name="connsiteY14" fmla="*/ 96345 h 223286"/>
                <a:gd name="connsiteX15" fmla="*/ 221540 w 234128"/>
                <a:gd name="connsiteY15" fmla="*/ 108920 h 223286"/>
                <a:gd name="connsiteX16" fmla="*/ 204689 w 234128"/>
                <a:gd name="connsiteY16" fmla="*/ 108920 h 223286"/>
                <a:gd name="connsiteX17" fmla="*/ 204689 w 234128"/>
                <a:gd name="connsiteY17" fmla="*/ 210612 h 223286"/>
                <a:gd name="connsiteX18" fmla="*/ 192101 w 234128"/>
                <a:gd name="connsiteY18" fmla="*/ 223187 h 22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128" h="223286">
                  <a:moveTo>
                    <a:pt x="192002" y="223286"/>
                  </a:moveTo>
                  <a:cubicBezTo>
                    <a:pt x="185063" y="223286"/>
                    <a:pt x="179413" y="217642"/>
                    <a:pt x="179413" y="210711"/>
                  </a:cubicBezTo>
                  <a:lnTo>
                    <a:pt x="179413" y="96345"/>
                  </a:lnTo>
                  <a:cubicBezTo>
                    <a:pt x="179413" y="89413"/>
                    <a:pt x="185063" y="83769"/>
                    <a:pt x="192002" y="83769"/>
                  </a:cubicBezTo>
                  <a:lnTo>
                    <a:pt x="208853" y="83769"/>
                  </a:lnTo>
                  <a:lnTo>
                    <a:pt x="208853" y="25151"/>
                  </a:lnTo>
                  <a:lnTo>
                    <a:pt x="25177" y="25151"/>
                  </a:lnTo>
                  <a:lnTo>
                    <a:pt x="25177" y="71590"/>
                  </a:lnTo>
                  <a:cubicBezTo>
                    <a:pt x="25177" y="78521"/>
                    <a:pt x="19527" y="84165"/>
                    <a:pt x="12589" y="84165"/>
                  </a:cubicBezTo>
                  <a:cubicBezTo>
                    <a:pt x="5650" y="84165"/>
                    <a:pt x="0" y="78521"/>
                    <a:pt x="0" y="71590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lnTo>
                    <a:pt x="221540" y="0"/>
                  </a:lnTo>
                  <a:cubicBezTo>
                    <a:pt x="228479" y="0"/>
                    <a:pt x="234129" y="5644"/>
                    <a:pt x="234129" y="12575"/>
                  </a:cubicBezTo>
                  <a:lnTo>
                    <a:pt x="234129" y="96345"/>
                  </a:lnTo>
                  <a:cubicBezTo>
                    <a:pt x="234129" y="103276"/>
                    <a:pt x="228479" y="108920"/>
                    <a:pt x="221540" y="108920"/>
                  </a:cubicBezTo>
                  <a:lnTo>
                    <a:pt x="204689" y="108920"/>
                  </a:lnTo>
                  <a:lnTo>
                    <a:pt x="204689" y="210612"/>
                  </a:lnTo>
                  <a:cubicBezTo>
                    <a:pt x="204689" y="217543"/>
                    <a:pt x="199039" y="223187"/>
                    <a:pt x="192101" y="223187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1" name="Forma libre 140">
              <a:extLst>
                <a:ext uri="{FF2B5EF4-FFF2-40B4-BE49-F238E27FC236}">
                  <a16:creationId xmlns:a16="http://schemas.microsoft.com/office/drawing/2014/main" id="{781E993C-47AF-4EC6-429F-937020A0920D}"/>
                </a:ext>
              </a:extLst>
            </p:cNvPr>
            <p:cNvSpPr/>
            <p:nvPr/>
          </p:nvSpPr>
          <p:spPr>
            <a:xfrm>
              <a:off x="2381515" y="3022996"/>
              <a:ext cx="1105223" cy="528262"/>
            </a:xfrm>
            <a:custGeom>
              <a:avLst/>
              <a:gdLst>
                <a:gd name="connsiteX0" fmla="*/ 1022405 w 1105223"/>
                <a:gd name="connsiteY0" fmla="*/ 528064 h 528262"/>
                <a:gd name="connsiteX1" fmla="*/ 1014673 w 1105223"/>
                <a:gd name="connsiteY1" fmla="*/ 525391 h 528262"/>
                <a:gd name="connsiteX2" fmla="*/ 552660 w 1105223"/>
                <a:gd name="connsiteY2" fmla="*/ 164964 h 528262"/>
                <a:gd name="connsiteX3" fmla="*/ 90548 w 1105223"/>
                <a:gd name="connsiteY3" fmla="*/ 525391 h 528262"/>
                <a:gd name="connsiteX4" fmla="*/ 73201 w 1105223"/>
                <a:gd name="connsiteY4" fmla="*/ 523608 h 528262"/>
                <a:gd name="connsiteX5" fmla="*/ 3022 w 1105223"/>
                <a:gd name="connsiteY5" fmla="*/ 441225 h 528262"/>
                <a:gd name="connsiteX6" fmla="*/ 48 w 1105223"/>
                <a:gd name="connsiteY6" fmla="*/ 431719 h 528262"/>
                <a:gd name="connsiteX7" fmla="*/ 4806 w 1105223"/>
                <a:gd name="connsiteY7" fmla="*/ 423006 h 528262"/>
                <a:gd name="connsiteX8" fmla="*/ 544829 w 1105223"/>
                <a:gd name="connsiteY8" fmla="*/ 2673 h 528262"/>
                <a:gd name="connsiteX9" fmla="*/ 560391 w 1105223"/>
                <a:gd name="connsiteY9" fmla="*/ 2673 h 528262"/>
                <a:gd name="connsiteX10" fmla="*/ 1100414 w 1105223"/>
                <a:gd name="connsiteY10" fmla="*/ 423204 h 528262"/>
                <a:gd name="connsiteX11" fmla="*/ 1105172 w 1105223"/>
                <a:gd name="connsiteY11" fmla="*/ 431917 h 528262"/>
                <a:gd name="connsiteX12" fmla="*/ 1102199 w 1105223"/>
                <a:gd name="connsiteY12" fmla="*/ 441423 h 528262"/>
                <a:gd name="connsiteX13" fmla="*/ 1032020 w 1105223"/>
                <a:gd name="connsiteY13" fmla="*/ 523806 h 528262"/>
                <a:gd name="connsiteX14" fmla="*/ 1022405 w 1105223"/>
                <a:gd name="connsiteY14" fmla="*/ 528262 h 528262"/>
                <a:gd name="connsiteX15" fmla="*/ 552561 w 1105223"/>
                <a:gd name="connsiteY15" fmla="*/ 136348 h 528262"/>
                <a:gd name="connsiteX16" fmla="*/ 560292 w 1105223"/>
                <a:gd name="connsiteY16" fmla="*/ 139022 h 528262"/>
                <a:gd name="connsiteX17" fmla="*/ 1020521 w 1105223"/>
                <a:gd name="connsiteY17" fmla="*/ 498062 h 528262"/>
                <a:gd name="connsiteX18" fmla="*/ 1074345 w 1105223"/>
                <a:gd name="connsiteY18" fmla="*/ 434888 h 528262"/>
                <a:gd name="connsiteX19" fmla="*/ 552561 w 1105223"/>
                <a:gd name="connsiteY19" fmla="*/ 28616 h 528262"/>
                <a:gd name="connsiteX20" fmla="*/ 30776 w 1105223"/>
                <a:gd name="connsiteY20" fmla="*/ 434987 h 528262"/>
                <a:gd name="connsiteX21" fmla="*/ 84600 w 1105223"/>
                <a:gd name="connsiteY21" fmla="*/ 498161 h 528262"/>
                <a:gd name="connsiteX22" fmla="*/ 544829 w 1105223"/>
                <a:gd name="connsiteY22" fmla="*/ 139121 h 528262"/>
                <a:gd name="connsiteX23" fmla="*/ 552561 w 1105223"/>
                <a:gd name="connsiteY23" fmla="*/ 136447 h 52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05223" h="528262">
                  <a:moveTo>
                    <a:pt x="1022405" y="528064"/>
                  </a:moveTo>
                  <a:cubicBezTo>
                    <a:pt x="1019728" y="528064"/>
                    <a:pt x="1016953" y="527173"/>
                    <a:pt x="1014673" y="525391"/>
                  </a:cubicBezTo>
                  <a:lnTo>
                    <a:pt x="552660" y="164964"/>
                  </a:lnTo>
                  <a:lnTo>
                    <a:pt x="90548" y="525391"/>
                  </a:lnTo>
                  <a:cubicBezTo>
                    <a:pt x="85195" y="529549"/>
                    <a:pt x="77562" y="528757"/>
                    <a:pt x="73201" y="523608"/>
                  </a:cubicBezTo>
                  <a:lnTo>
                    <a:pt x="3022" y="441225"/>
                  </a:lnTo>
                  <a:cubicBezTo>
                    <a:pt x="841" y="438651"/>
                    <a:pt x="-249" y="435185"/>
                    <a:pt x="48" y="431719"/>
                  </a:cubicBezTo>
                  <a:cubicBezTo>
                    <a:pt x="346" y="428254"/>
                    <a:pt x="2130" y="425184"/>
                    <a:pt x="4806" y="423006"/>
                  </a:cubicBezTo>
                  <a:lnTo>
                    <a:pt x="544829" y="2673"/>
                  </a:lnTo>
                  <a:cubicBezTo>
                    <a:pt x="549389" y="-891"/>
                    <a:pt x="555832" y="-891"/>
                    <a:pt x="560391" y="2673"/>
                  </a:cubicBezTo>
                  <a:lnTo>
                    <a:pt x="1100414" y="423204"/>
                  </a:lnTo>
                  <a:cubicBezTo>
                    <a:pt x="1103091" y="425283"/>
                    <a:pt x="1104875" y="428452"/>
                    <a:pt x="1105172" y="431917"/>
                  </a:cubicBezTo>
                  <a:cubicBezTo>
                    <a:pt x="1105470" y="435383"/>
                    <a:pt x="1104479" y="438750"/>
                    <a:pt x="1102199" y="441423"/>
                  </a:cubicBezTo>
                  <a:lnTo>
                    <a:pt x="1032020" y="523806"/>
                  </a:lnTo>
                  <a:cubicBezTo>
                    <a:pt x="1029541" y="526777"/>
                    <a:pt x="1025973" y="528262"/>
                    <a:pt x="1022405" y="528262"/>
                  </a:cubicBezTo>
                  <a:close/>
                  <a:moveTo>
                    <a:pt x="552561" y="136348"/>
                  </a:moveTo>
                  <a:cubicBezTo>
                    <a:pt x="555336" y="136348"/>
                    <a:pt x="558013" y="137239"/>
                    <a:pt x="560292" y="139022"/>
                  </a:cubicBezTo>
                  <a:lnTo>
                    <a:pt x="1020521" y="498062"/>
                  </a:lnTo>
                  <a:lnTo>
                    <a:pt x="1074345" y="434888"/>
                  </a:lnTo>
                  <a:lnTo>
                    <a:pt x="552561" y="28616"/>
                  </a:lnTo>
                  <a:lnTo>
                    <a:pt x="30776" y="434987"/>
                  </a:lnTo>
                  <a:lnTo>
                    <a:pt x="84600" y="498161"/>
                  </a:lnTo>
                  <a:lnTo>
                    <a:pt x="544829" y="139121"/>
                  </a:lnTo>
                  <a:cubicBezTo>
                    <a:pt x="547109" y="137338"/>
                    <a:pt x="549884" y="136447"/>
                    <a:pt x="552561" y="136447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2" name="Forma libre 141">
              <a:extLst>
                <a:ext uri="{FF2B5EF4-FFF2-40B4-BE49-F238E27FC236}">
                  <a16:creationId xmlns:a16="http://schemas.microsoft.com/office/drawing/2014/main" id="{0E5468F6-D8AF-33AA-D9A8-F8621E60D8E7}"/>
                </a:ext>
              </a:extLst>
            </p:cNvPr>
            <p:cNvSpPr/>
            <p:nvPr/>
          </p:nvSpPr>
          <p:spPr>
            <a:xfrm>
              <a:off x="3021998" y="3662950"/>
              <a:ext cx="238093" cy="433600"/>
            </a:xfrm>
            <a:custGeom>
              <a:avLst/>
              <a:gdLst>
                <a:gd name="connsiteX0" fmla="*/ 225505 w 238093"/>
                <a:gd name="connsiteY0" fmla="*/ 433601 h 433600"/>
                <a:gd name="connsiteX1" fmla="*/ 12589 w 238093"/>
                <a:gd name="connsiteY1" fmla="*/ 433601 h 433600"/>
                <a:gd name="connsiteX2" fmla="*/ 0 w 238093"/>
                <a:gd name="connsiteY2" fmla="*/ 421026 h 433600"/>
                <a:gd name="connsiteX3" fmla="*/ 0 w 238093"/>
                <a:gd name="connsiteY3" fmla="*/ 12575 h 433600"/>
                <a:gd name="connsiteX4" fmla="*/ 12589 w 238093"/>
                <a:gd name="connsiteY4" fmla="*/ 0 h 433600"/>
                <a:gd name="connsiteX5" fmla="*/ 225505 w 238093"/>
                <a:gd name="connsiteY5" fmla="*/ 0 h 433600"/>
                <a:gd name="connsiteX6" fmla="*/ 238094 w 238093"/>
                <a:gd name="connsiteY6" fmla="*/ 12575 h 433600"/>
                <a:gd name="connsiteX7" fmla="*/ 238094 w 238093"/>
                <a:gd name="connsiteY7" fmla="*/ 421026 h 433600"/>
                <a:gd name="connsiteX8" fmla="*/ 225505 w 238093"/>
                <a:gd name="connsiteY8" fmla="*/ 433601 h 433600"/>
                <a:gd name="connsiteX9" fmla="*/ 25276 w 238093"/>
                <a:gd name="connsiteY9" fmla="*/ 408351 h 433600"/>
                <a:gd name="connsiteX10" fmla="*/ 212917 w 238093"/>
                <a:gd name="connsiteY10" fmla="*/ 408351 h 433600"/>
                <a:gd name="connsiteX11" fmla="*/ 212917 w 238093"/>
                <a:gd name="connsiteY11" fmla="*/ 25151 h 433600"/>
                <a:gd name="connsiteX12" fmla="*/ 25276 w 238093"/>
                <a:gd name="connsiteY12" fmla="*/ 25151 h 433600"/>
                <a:gd name="connsiteX13" fmla="*/ 25276 w 238093"/>
                <a:gd name="connsiteY13" fmla="*/ 408351 h 4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093" h="433600">
                  <a:moveTo>
                    <a:pt x="225505" y="433601"/>
                  </a:moveTo>
                  <a:lnTo>
                    <a:pt x="12589" y="433601"/>
                  </a:lnTo>
                  <a:cubicBezTo>
                    <a:pt x="5650" y="433601"/>
                    <a:pt x="0" y="427957"/>
                    <a:pt x="0" y="421026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lnTo>
                    <a:pt x="225505" y="0"/>
                  </a:lnTo>
                  <a:cubicBezTo>
                    <a:pt x="232444" y="0"/>
                    <a:pt x="238094" y="5644"/>
                    <a:pt x="238094" y="12575"/>
                  </a:cubicBezTo>
                  <a:lnTo>
                    <a:pt x="238094" y="421026"/>
                  </a:lnTo>
                  <a:cubicBezTo>
                    <a:pt x="238094" y="427957"/>
                    <a:pt x="232444" y="433601"/>
                    <a:pt x="225505" y="433601"/>
                  </a:cubicBezTo>
                  <a:close/>
                  <a:moveTo>
                    <a:pt x="25276" y="408351"/>
                  </a:moveTo>
                  <a:lnTo>
                    <a:pt x="212917" y="408351"/>
                  </a:lnTo>
                  <a:lnTo>
                    <a:pt x="212917" y="25151"/>
                  </a:lnTo>
                  <a:lnTo>
                    <a:pt x="25276" y="25151"/>
                  </a:lnTo>
                  <a:lnTo>
                    <a:pt x="25276" y="408351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3" name="Forma libre 142">
              <a:extLst>
                <a:ext uri="{FF2B5EF4-FFF2-40B4-BE49-F238E27FC236}">
                  <a16:creationId xmlns:a16="http://schemas.microsoft.com/office/drawing/2014/main" id="{F02115E5-D522-618A-2CFE-6CD881BC3DEE}"/>
                </a:ext>
              </a:extLst>
            </p:cNvPr>
            <p:cNvSpPr/>
            <p:nvPr/>
          </p:nvSpPr>
          <p:spPr>
            <a:xfrm>
              <a:off x="2610736" y="3526305"/>
              <a:ext cx="298558" cy="298242"/>
            </a:xfrm>
            <a:custGeom>
              <a:avLst/>
              <a:gdLst>
                <a:gd name="connsiteX0" fmla="*/ 285970 w 298558"/>
                <a:gd name="connsiteY0" fmla="*/ 298243 h 298242"/>
                <a:gd name="connsiteX1" fmla="*/ 12589 w 298558"/>
                <a:gd name="connsiteY1" fmla="*/ 298243 h 298242"/>
                <a:gd name="connsiteX2" fmla="*/ 0 w 298558"/>
                <a:gd name="connsiteY2" fmla="*/ 285668 h 298242"/>
                <a:gd name="connsiteX3" fmla="*/ 0 w 298558"/>
                <a:gd name="connsiteY3" fmla="*/ 12575 h 298242"/>
                <a:gd name="connsiteX4" fmla="*/ 12589 w 298558"/>
                <a:gd name="connsiteY4" fmla="*/ 0 h 298242"/>
                <a:gd name="connsiteX5" fmla="*/ 285970 w 298558"/>
                <a:gd name="connsiteY5" fmla="*/ 0 h 298242"/>
                <a:gd name="connsiteX6" fmla="*/ 298559 w 298558"/>
                <a:gd name="connsiteY6" fmla="*/ 12575 h 298242"/>
                <a:gd name="connsiteX7" fmla="*/ 298559 w 298558"/>
                <a:gd name="connsiteY7" fmla="*/ 285668 h 298242"/>
                <a:gd name="connsiteX8" fmla="*/ 285970 w 298558"/>
                <a:gd name="connsiteY8" fmla="*/ 298243 h 298242"/>
                <a:gd name="connsiteX9" fmla="*/ 25276 w 298558"/>
                <a:gd name="connsiteY9" fmla="*/ 272993 h 298242"/>
                <a:gd name="connsiteX10" fmla="*/ 273382 w 298558"/>
                <a:gd name="connsiteY10" fmla="*/ 272993 h 298242"/>
                <a:gd name="connsiteX11" fmla="*/ 273382 w 298558"/>
                <a:gd name="connsiteY11" fmla="*/ 25151 h 298242"/>
                <a:gd name="connsiteX12" fmla="*/ 25276 w 298558"/>
                <a:gd name="connsiteY12" fmla="*/ 25151 h 298242"/>
                <a:gd name="connsiteX13" fmla="*/ 25276 w 298558"/>
                <a:gd name="connsiteY13" fmla="*/ 272993 h 29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8558" h="298242">
                  <a:moveTo>
                    <a:pt x="285970" y="298243"/>
                  </a:moveTo>
                  <a:lnTo>
                    <a:pt x="12589" y="298243"/>
                  </a:lnTo>
                  <a:cubicBezTo>
                    <a:pt x="5650" y="298243"/>
                    <a:pt x="0" y="292599"/>
                    <a:pt x="0" y="285668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lnTo>
                    <a:pt x="285970" y="0"/>
                  </a:lnTo>
                  <a:cubicBezTo>
                    <a:pt x="292909" y="0"/>
                    <a:pt x="298559" y="5644"/>
                    <a:pt x="298559" y="12575"/>
                  </a:cubicBezTo>
                  <a:lnTo>
                    <a:pt x="298559" y="285668"/>
                  </a:lnTo>
                  <a:cubicBezTo>
                    <a:pt x="298559" y="292599"/>
                    <a:pt x="292909" y="298243"/>
                    <a:pt x="285970" y="298243"/>
                  </a:cubicBezTo>
                  <a:close/>
                  <a:moveTo>
                    <a:pt x="25276" y="272993"/>
                  </a:moveTo>
                  <a:lnTo>
                    <a:pt x="273382" y="272993"/>
                  </a:lnTo>
                  <a:lnTo>
                    <a:pt x="273382" y="25151"/>
                  </a:lnTo>
                  <a:lnTo>
                    <a:pt x="25276" y="25151"/>
                  </a:lnTo>
                  <a:lnTo>
                    <a:pt x="25276" y="272993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144" name="Forma libre 143">
              <a:extLst>
                <a:ext uri="{FF2B5EF4-FFF2-40B4-BE49-F238E27FC236}">
                  <a16:creationId xmlns:a16="http://schemas.microsoft.com/office/drawing/2014/main" id="{C4DEF37D-9DCE-9DE6-FCD6-36E09B06E4DD}"/>
                </a:ext>
              </a:extLst>
            </p:cNvPr>
            <p:cNvSpPr/>
            <p:nvPr/>
          </p:nvSpPr>
          <p:spPr>
            <a:xfrm>
              <a:off x="2747526" y="3623739"/>
              <a:ext cx="25177" cy="201601"/>
            </a:xfrm>
            <a:custGeom>
              <a:avLst/>
              <a:gdLst>
                <a:gd name="connsiteX0" fmla="*/ 12589 w 25177"/>
                <a:gd name="connsiteY0" fmla="*/ 201601 h 201601"/>
                <a:gd name="connsiteX1" fmla="*/ 0 w 25177"/>
                <a:gd name="connsiteY1" fmla="*/ 189026 h 201601"/>
                <a:gd name="connsiteX2" fmla="*/ 0 w 25177"/>
                <a:gd name="connsiteY2" fmla="*/ 12575 h 201601"/>
                <a:gd name="connsiteX3" fmla="*/ 12589 w 25177"/>
                <a:gd name="connsiteY3" fmla="*/ 0 h 201601"/>
                <a:gd name="connsiteX4" fmla="*/ 25177 w 25177"/>
                <a:gd name="connsiteY4" fmla="*/ 12575 h 201601"/>
                <a:gd name="connsiteX5" fmla="*/ 25177 w 25177"/>
                <a:gd name="connsiteY5" fmla="*/ 189026 h 201601"/>
                <a:gd name="connsiteX6" fmla="*/ 12589 w 25177"/>
                <a:gd name="connsiteY6" fmla="*/ 201601 h 20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77" h="201601">
                  <a:moveTo>
                    <a:pt x="12589" y="201601"/>
                  </a:moveTo>
                  <a:cubicBezTo>
                    <a:pt x="5650" y="201601"/>
                    <a:pt x="0" y="195957"/>
                    <a:pt x="0" y="189026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cubicBezTo>
                    <a:pt x="19527" y="0"/>
                    <a:pt x="25177" y="5644"/>
                    <a:pt x="25177" y="12575"/>
                  </a:cubicBezTo>
                  <a:lnTo>
                    <a:pt x="25177" y="189026"/>
                  </a:lnTo>
                  <a:cubicBezTo>
                    <a:pt x="25177" y="195957"/>
                    <a:pt x="19527" y="201601"/>
                    <a:pt x="12589" y="20160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145" name="Gráfico 2">
            <a:extLst>
              <a:ext uri="{FF2B5EF4-FFF2-40B4-BE49-F238E27FC236}">
                <a16:creationId xmlns:a16="http://schemas.microsoft.com/office/drawing/2014/main" id="{63044D90-E342-8DAE-4B06-CB2782478746}"/>
              </a:ext>
            </a:extLst>
          </p:cNvPr>
          <p:cNvGrpSpPr/>
          <p:nvPr/>
        </p:nvGrpSpPr>
        <p:grpSpPr>
          <a:xfrm>
            <a:off x="7050245" y="4741853"/>
            <a:ext cx="1095032" cy="971665"/>
            <a:chOff x="7050245" y="4741853"/>
            <a:chExt cx="1095032" cy="971665"/>
          </a:xfrm>
          <a:solidFill>
            <a:srgbClr val="002A86"/>
          </a:solidFill>
        </p:grpSpPr>
        <p:grpSp>
          <p:nvGrpSpPr>
            <p:cNvPr id="163" name="Gráfico 2">
              <a:extLst>
                <a:ext uri="{FF2B5EF4-FFF2-40B4-BE49-F238E27FC236}">
                  <a16:creationId xmlns:a16="http://schemas.microsoft.com/office/drawing/2014/main" id="{F9AB9670-85F8-6E39-E672-6EBCA279386E}"/>
                </a:ext>
              </a:extLst>
            </p:cNvPr>
            <p:cNvGrpSpPr/>
            <p:nvPr/>
          </p:nvGrpSpPr>
          <p:grpSpPr>
            <a:xfrm>
              <a:off x="7927009" y="4847010"/>
              <a:ext cx="218268" cy="741646"/>
              <a:chOff x="7927009" y="4847010"/>
              <a:chExt cx="218268" cy="741646"/>
            </a:xfrm>
            <a:solidFill>
              <a:srgbClr val="002A86"/>
            </a:solidFill>
          </p:grpSpPr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910CB146-06C9-F250-12E7-1F52BED03EF8}"/>
                  </a:ext>
                </a:extLst>
              </p:cNvPr>
              <p:cNvSpPr/>
              <p:nvPr/>
            </p:nvSpPr>
            <p:spPr>
              <a:xfrm>
                <a:off x="7927009" y="4899589"/>
                <a:ext cx="141944" cy="689067"/>
              </a:xfrm>
              <a:custGeom>
                <a:avLst/>
                <a:gdLst>
                  <a:gd name="connsiteX0" fmla="*/ 71071 w 141944"/>
                  <a:gd name="connsiteY0" fmla="*/ 689068 h 689067"/>
                  <a:gd name="connsiteX1" fmla="*/ 60168 w 141944"/>
                  <a:gd name="connsiteY1" fmla="*/ 682830 h 689067"/>
                  <a:gd name="connsiteX2" fmla="*/ 34395 w 141944"/>
                  <a:gd name="connsiteY2" fmla="*/ 639262 h 689067"/>
                  <a:gd name="connsiteX3" fmla="*/ 0 w 141944"/>
                  <a:gd name="connsiteY3" fmla="*/ 513707 h 689067"/>
                  <a:gd name="connsiteX4" fmla="*/ 0 w 141944"/>
                  <a:gd name="connsiteY4" fmla="*/ 62480 h 689067"/>
                  <a:gd name="connsiteX5" fmla="*/ 62547 w 141944"/>
                  <a:gd name="connsiteY5" fmla="*/ 0 h 689067"/>
                  <a:gd name="connsiteX6" fmla="*/ 79397 w 141944"/>
                  <a:gd name="connsiteY6" fmla="*/ 0 h 689067"/>
                  <a:gd name="connsiteX7" fmla="*/ 141944 w 141944"/>
                  <a:gd name="connsiteY7" fmla="*/ 62480 h 689067"/>
                  <a:gd name="connsiteX8" fmla="*/ 141944 w 141944"/>
                  <a:gd name="connsiteY8" fmla="*/ 513707 h 689067"/>
                  <a:gd name="connsiteX9" fmla="*/ 107548 w 141944"/>
                  <a:gd name="connsiteY9" fmla="*/ 639262 h 689067"/>
                  <a:gd name="connsiteX10" fmla="*/ 107548 w 141944"/>
                  <a:gd name="connsiteY10" fmla="*/ 639262 h 689067"/>
                  <a:gd name="connsiteX11" fmla="*/ 81777 w 141944"/>
                  <a:gd name="connsiteY11" fmla="*/ 682830 h 689067"/>
                  <a:gd name="connsiteX12" fmla="*/ 70873 w 141944"/>
                  <a:gd name="connsiteY12" fmla="*/ 689068 h 689067"/>
                  <a:gd name="connsiteX13" fmla="*/ 62646 w 141944"/>
                  <a:gd name="connsiteY13" fmla="*/ 25250 h 689067"/>
                  <a:gd name="connsiteX14" fmla="*/ 25276 w 141944"/>
                  <a:gd name="connsiteY14" fmla="*/ 62480 h 689067"/>
                  <a:gd name="connsiteX15" fmla="*/ 25276 w 141944"/>
                  <a:gd name="connsiteY15" fmla="*/ 513707 h 689067"/>
                  <a:gd name="connsiteX16" fmla="*/ 56103 w 141944"/>
                  <a:gd name="connsiteY16" fmla="*/ 626389 h 689067"/>
                  <a:gd name="connsiteX17" fmla="*/ 70972 w 141944"/>
                  <a:gd name="connsiteY17" fmla="*/ 651540 h 689067"/>
                  <a:gd name="connsiteX18" fmla="*/ 85840 w 141944"/>
                  <a:gd name="connsiteY18" fmla="*/ 626389 h 689067"/>
                  <a:gd name="connsiteX19" fmla="*/ 116668 w 141944"/>
                  <a:gd name="connsiteY19" fmla="*/ 513707 h 689067"/>
                  <a:gd name="connsiteX20" fmla="*/ 116668 w 141944"/>
                  <a:gd name="connsiteY20" fmla="*/ 62480 h 689067"/>
                  <a:gd name="connsiteX21" fmla="*/ 79397 w 141944"/>
                  <a:gd name="connsiteY21" fmla="*/ 25250 h 689067"/>
                  <a:gd name="connsiteX22" fmla="*/ 62547 w 141944"/>
                  <a:gd name="connsiteY22" fmla="*/ 25250 h 689067"/>
                  <a:gd name="connsiteX23" fmla="*/ 96744 w 141944"/>
                  <a:gd name="connsiteY23" fmla="*/ 632924 h 689067"/>
                  <a:gd name="connsiteX24" fmla="*/ 96744 w 141944"/>
                  <a:gd name="connsiteY24" fmla="*/ 632924 h 689067"/>
                  <a:gd name="connsiteX25" fmla="*/ 96744 w 141944"/>
                  <a:gd name="connsiteY25" fmla="*/ 632924 h 68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1944" h="689067">
                    <a:moveTo>
                      <a:pt x="71071" y="689068"/>
                    </a:moveTo>
                    <a:cubicBezTo>
                      <a:pt x="66610" y="689068"/>
                      <a:pt x="62447" y="686691"/>
                      <a:pt x="60168" y="682830"/>
                    </a:cubicBezTo>
                    <a:lnTo>
                      <a:pt x="34395" y="639262"/>
                    </a:lnTo>
                    <a:cubicBezTo>
                      <a:pt x="11894" y="601239"/>
                      <a:pt x="0" y="557869"/>
                      <a:pt x="0" y="513707"/>
                    </a:cubicBezTo>
                    <a:lnTo>
                      <a:pt x="0" y="62480"/>
                    </a:lnTo>
                    <a:cubicBezTo>
                      <a:pt x="0" y="28022"/>
                      <a:pt x="28051" y="0"/>
                      <a:pt x="62547" y="0"/>
                    </a:cubicBezTo>
                    <a:lnTo>
                      <a:pt x="79397" y="0"/>
                    </a:lnTo>
                    <a:cubicBezTo>
                      <a:pt x="113892" y="0"/>
                      <a:pt x="141944" y="28022"/>
                      <a:pt x="141944" y="62480"/>
                    </a:cubicBezTo>
                    <a:lnTo>
                      <a:pt x="141944" y="513707"/>
                    </a:lnTo>
                    <a:cubicBezTo>
                      <a:pt x="141944" y="557869"/>
                      <a:pt x="130050" y="601239"/>
                      <a:pt x="107548" y="639262"/>
                    </a:cubicBezTo>
                    <a:lnTo>
                      <a:pt x="107548" y="639262"/>
                    </a:lnTo>
                    <a:lnTo>
                      <a:pt x="81777" y="682830"/>
                    </a:lnTo>
                    <a:cubicBezTo>
                      <a:pt x="79496" y="686691"/>
                      <a:pt x="75333" y="689068"/>
                      <a:pt x="70873" y="689068"/>
                    </a:cubicBezTo>
                    <a:close/>
                    <a:moveTo>
                      <a:pt x="62646" y="25250"/>
                    </a:moveTo>
                    <a:cubicBezTo>
                      <a:pt x="42028" y="25250"/>
                      <a:pt x="25276" y="41984"/>
                      <a:pt x="25276" y="62480"/>
                    </a:cubicBezTo>
                    <a:lnTo>
                      <a:pt x="25276" y="513707"/>
                    </a:lnTo>
                    <a:cubicBezTo>
                      <a:pt x="25276" y="553314"/>
                      <a:pt x="35982" y="592327"/>
                      <a:pt x="56103" y="626389"/>
                    </a:cubicBezTo>
                    <a:lnTo>
                      <a:pt x="70972" y="651540"/>
                    </a:lnTo>
                    <a:lnTo>
                      <a:pt x="85840" y="626389"/>
                    </a:lnTo>
                    <a:cubicBezTo>
                      <a:pt x="106061" y="592228"/>
                      <a:pt x="116668" y="553314"/>
                      <a:pt x="116668" y="513707"/>
                    </a:cubicBezTo>
                    <a:lnTo>
                      <a:pt x="116668" y="62480"/>
                    </a:lnTo>
                    <a:cubicBezTo>
                      <a:pt x="116668" y="41885"/>
                      <a:pt x="99916" y="25250"/>
                      <a:pt x="79397" y="25250"/>
                    </a:cubicBezTo>
                    <a:lnTo>
                      <a:pt x="62547" y="25250"/>
                    </a:lnTo>
                    <a:close/>
                    <a:moveTo>
                      <a:pt x="96744" y="632924"/>
                    </a:moveTo>
                    <a:lnTo>
                      <a:pt x="96744" y="632924"/>
                    </a:lnTo>
                    <a:lnTo>
                      <a:pt x="96744" y="632924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24E18B67-4569-A22B-EF18-4ED7DF46F525}"/>
                  </a:ext>
                </a:extLst>
              </p:cNvPr>
              <p:cNvSpPr/>
              <p:nvPr/>
            </p:nvSpPr>
            <p:spPr>
              <a:xfrm>
                <a:off x="7985491" y="4847010"/>
                <a:ext cx="25177" cy="77828"/>
              </a:xfrm>
              <a:custGeom>
                <a:avLst/>
                <a:gdLst>
                  <a:gd name="connsiteX0" fmla="*/ 12589 w 25177"/>
                  <a:gd name="connsiteY0" fmla="*/ 77828 h 77828"/>
                  <a:gd name="connsiteX1" fmla="*/ 0 w 25177"/>
                  <a:gd name="connsiteY1" fmla="*/ 65253 h 77828"/>
                  <a:gd name="connsiteX2" fmla="*/ 0 w 25177"/>
                  <a:gd name="connsiteY2" fmla="*/ 12575 h 77828"/>
                  <a:gd name="connsiteX3" fmla="*/ 12589 w 25177"/>
                  <a:gd name="connsiteY3" fmla="*/ 0 h 77828"/>
                  <a:gd name="connsiteX4" fmla="*/ 25178 w 25177"/>
                  <a:gd name="connsiteY4" fmla="*/ 12575 h 77828"/>
                  <a:gd name="connsiteX5" fmla="*/ 25178 w 25177"/>
                  <a:gd name="connsiteY5" fmla="*/ 65253 h 77828"/>
                  <a:gd name="connsiteX6" fmla="*/ 12589 w 25177"/>
                  <a:gd name="connsiteY6" fmla="*/ 77828 h 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77828">
                    <a:moveTo>
                      <a:pt x="12589" y="77828"/>
                    </a:moveTo>
                    <a:cubicBezTo>
                      <a:pt x="5650" y="77828"/>
                      <a:pt x="0" y="72184"/>
                      <a:pt x="0" y="65253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65253"/>
                    </a:lnTo>
                    <a:cubicBezTo>
                      <a:pt x="25178" y="72184"/>
                      <a:pt x="19528" y="77828"/>
                      <a:pt x="12589" y="778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8" name="Forma libre 167">
                <a:extLst>
                  <a:ext uri="{FF2B5EF4-FFF2-40B4-BE49-F238E27FC236}">
                    <a16:creationId xmlns:a16="http://schemas.microsoft.com/office/drawing/2014/main" id="{1B3109B8-BE02-515A-85B7-9C1E67F7E136}"/>
                  </a:ext>
                </a:extLst>
              </p:cNvPr>
              <p:cNvSpPr/>
              <p:nvPr/>
            </p:nvSpPr>
            <p:spPr>
              <a:xfrm>
                <a:off x="8120100" y="4936721"/>
                <a:ext cx="25177" cy="209027"/>
              </a:xfrm>
              <a:custGeom>
                <a:avLst/>
                <a:gdLst>
                  <a:gd name="connsiteX0" fmla="*/ 12589 w 25177"/>
                  <a:gd name="connsiteY0" fmla="*/ 209027 h 209027"/>
                  <a:gd name="connsiteX1" fmla="*/ 0 w 25177"/>
                  <a:gd name="connsiteY1" fmla="*/ 196452 h 209027"/>
                  <a:gd name="connsiteX2" fmla="*/ 0 w 25177"/>
                  <a:gd name="connsiteY2" fmla="*/ 12575 h 209027"/>
                  <a:gd name="connsiteX3" fmla="*/ 12589 w 25177"/>
                  <a:gd name="connsiteY3" fmla="*/ 0 h 209027"/>
                  <a:gd name="connsiteX4" fmla="*/ 25177 w 25177"/>
                  <a:gd name="connsiteY4" fmla="*/ 12575 h 209027"/>
                  <a:gd name="connsiteX5" fmla="*/ 25177 w 25177"/>
                  <a:gd name="connsiteY5" fmla="*/ 196452 h 209027"/>
                  <a:gd name="connsiteX6" fmla="*/ 12589 w 25177"/>
                  <a:gd name="connsiteY6" fmla="*/ 209027 h 20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209027">
                    <a:moveTo>
                      <a:pt x="12589" y="209027"/>
                    </a:moveTo>
                    <a:cubicBezTo>
                      <a:pt x="5650" y="209027"/>
                      <a:pt x="0" y="203384"/>
                      <a:pt x="0" y="196452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lnTo>
                      <a:pt x="25177" y="196452"/>
                    </a:lnTo>
                    <a:cubicBezTo>
                      <a:pt x="25177" y="203384"/>
                      <a:pt x="19527" y="209027"/>
                      <a:pt x="12589" y="2090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69" name="Gráfico 2">
              <a:extLst>
                <a:ext uri="{FF2B5EF4-FFF2-40B4-BE49-F238E27FC236}">
                  <a16:creationId xmlns:a16="http://schemas.microsoft.com/office/drawing/2014/main" id="{01D9BCAC-BF69-EC8A-F18F-55C228F4C369}"/>
                </a:ext>
              </a:extLst>
            </p:cNvPr>
            <p:cNvGrpSpPr/>
            <p:nvPr/>
          </p:nvGrpSpPr>
          <p:grpSpPr>
            <a:xfrm>
              <a:off x="7050245" y="4741853"/>
              <a:ext cx="770503" cy="971665"/>
              <a:chOff x="7050245" y="4741853"/>
              <a:chExt cx="770503" cy="971665"/>
            </a:xfrm>
            <a:solidFill>
              <a:srgbClr val="002A86"/>
            </a:solidFill>
          </p:grpSpPr>
          <p:grpSp>
            <p:nvGrpSpPr>
              <p:cNvPr id="170" name="Gráfico 2">
                <a:extLst>
                  <a:ext uri="{FF2B5EF4-FFF2-40B4-BE49-F238E27FC236}">
                    <a16:creationId xmlns:a16="http://schemas.microsoft.com/office/drawing/2014/main" id="{EC281CDE-E644-6C57-50E3-0219D09BC621}"/>
                  </a:ext>
                </a:extLst>
              </p:cNvPr>
              <p:cNvGrpSpPr/>
              <p:nvPr/>
            </p:nvGrpSpPr>
            <p:grpSpPr>
              <a:xfrm>
                <a:off x="7050245" y="4741853"/>
                <a:ext cx="770503" cy="971665"/>
                <a:chOff x="7050245" y="4741853"/>
                <a:chExt cx="770503" cy="971665"/>
              </a:xfrm>
              <a:solidFill>
                <a:srgbClr val="002A86"/>
              </a:solidFill>
            </p:grpSpPr>
            <p:sp>
              <p:nvSpPr>
                <p:cNvPr id="171" name="Forma libre 170">
                  <a:extLst>
                    <a:ext uri="{FF2B5EF4-FFF2-40B4-BE49-F238E27FC236}">
                      <a16:creationId xmlns:a16="http://schemas.microsoft.com/office/drawing/2014/main" id="{2AEA27AE-AFDE-32FE-20AA-C5BD18E4CB23}"/>
                    </a:ext>
                  </a:extLst>
                </p:cNvPr>
                <p:cNvSpPr/>
                <p:nvPr/>
              </p:nvSpPr>
              <p:spPr>
                <a:xfrm>
                  <a:off x="7050264" y="4741853"/>
                  <a:ext cx="770484" cy="971665"/>
                </a:xfrm>
                <a:custGeom>
                  <a:avLst/>
                  <a:gdLst>
                    <a:gd name="connsiteX0" fmla="*/ 757895 w 770484"/>
                    <a:gd name="connsiteY0" fmla="*/ 971666 h 971665"/>
                    <a:gd name="connsiteX1" fmla="*/ 233732 w 770484"/>
                    <a:gd name="connsiteY1" fmla="*/ 971666 h 971665"/>
                    <a:gd name="connsiteX2" fmla="*/ 224811 w 770484"/>
                    <a:gd name="connsiteY2" fmla="*/ 968002 h 971665"/>
                    <a:gd name="connsiteX3" fmla="*/ 3668 w 770484"/>
                    <a:gd name="connsiteY3" fmla="*/ 746993 h 971665"/>
                    <a:gd name="connsiteX4" fmla="*/ 0 w 770484"/>
                    <a:gd name="connsiteY4" fmla="*/ 738082 h 971665"/>
                    <a:gd name="connsiteX5" fmla="*/ 0 w 770484"/>
                    <a:gd name="connsiteY5" fmla="*/ 12575 h 971665"/>
                    <a:gd name="connsiteX6" fmla="*/ 12589 w 770484"/>
                    <a:gd name="connsiteY6" fmla="*/ 0 h 971665"/>
                    <a:gd name="connsiteX7" fmla="*/ 757895 w 770484"/>
                    <a:gd name="connsiteY7" fmla="*/ 0 h 971665"/>
                    <a:gd name="connsiteX8" fmla="*/ 770484 w 770484"/>
                    <a:gd name="connsiteY8" fmla="*/ 12575 h 971665"/>
                    <a:gd name="connsiteX9" fmla="*/ 770484 w 770484"/>
                    <a:gd name="connsiteY9" fmla="*/ 959090 h 971665"/>
                    <a:gd name="connsiteX10" fmla="*/ 757895 w 770484"/>
                    <a:gd name="connsiteY10" fmla="*/ 971666 h 971665"/>
                    <a:gd name="connsiteX11" fmla="*/ 238986 w 770484"/>
                    <a:gd name="connsiteY11" fmla="*/ 946416 h 971665"/>
                    <a:gd name="connsiteX12" fmla="*/ 745307 w 770484"/>
                    <a:gd name="connsiteY12" fmla="*/ 946416 h 971665"/>
                    <a:gd name="connsiteX13" fmla="*/ 745307 w 770484"/>
                    <a:gd name="connsiteY13" fmla="*/ 25151 h 971665"/>
                    <a:gd name="connsiteX14" fmla="*/ 25276 w 770484"/>
                    <a:gd name="connsiteY14" fmla="*/ 25151 h 971665"/>
                    <a:gd name="connsiteX15" fmla="*/ 25276 w 770484"/>
                    <a:gd name="connsiteY15" fmla="*/ 732834 h 971665"/>
                    <a:gd name="connsiteX16" fmla="*/ 239085 w 770484"/>
                    <a:gd name="connsiteY16" fmla="*/ 946515 h 971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70484" h="971665">
                      <a:moveTo>
                        <a:pt x="757895" y="971666"/>
                      </a:moveTo>
                      <a:lnTo>
                        <a:pt x="233732" y="971666"/>
                      </a:lnTo>
                      <a:cubicBezTo>
                        <a:pt x="230362" y="971666"/>
                        <a:pt x="227190" y="970378"/>
                        <a:pt x="224811" y="968002"/>
                      </a:cubicBezTo>
                      <a:lnTo>
                        <a:pt x="3668" y="746993"/>
                      </a:lnTo>
                      <a:cubicBezTo>
                        <a:pt x="1289" y="744617"/>
                        <a:pt x="0" y="741448"/>
                        <a:pt x="0" y="738082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757895" y="0"/>
                      </a:lnTo>
                      <a:cubicBezTo>
                        <a:pt x="764834" y="0"/>
                        <a:pt x="770484" y="5644"/>
                        <a:pt x="770484" y="12575"/>
                      </a:cubicBezTo>
                      <a:lnTo>
                        <a:pt x="770484" y="959090"/>
                      </a:lnTo>
                      <a:cubicBezTo>
                        <a:pt x="770484" y="966022"/>
                        <a:pt x="764834" y="971666"/>
                        <a:pt x="757895" y="971666"/>
                      </a:cubicBezTo>
                      <a:close/>
                      <a:moveTo>
                        <a:pt x="238986" y="946416"/>
                      </a:moveTo>
                      <a:lnTo>
                        <a:pt x="745307" y="946416"/>
                      </a:lnTo>
                      <a:lnTo>
                        <a:pt x="745307" y="25151"/>
                      </a:lnTo>
                      <a:lnTo>
                        <a:pt x="25276" y="25151"/>
                      </a:lnTo>
                      <a:lnTo>
                        <a:pt x="25276" y="732834"/>
                      </a:lnTo>
                      <a:lnTo>
                        <a:pt x="239085" y="946515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2" name="Forma libre 171">
                  <a:extLst>
                    <a:ext uri="{FF2B5EF4-FFF2-40B4-BE49-F238E27FC236}">
                      <a16:creationId xmlns:a16="http://schemas.microsoft.com/office/drawing/2014/main" id="{42F6D674-1552-400F-5A99-AE9C7E6E3A69}"/>
                    </a:ext>
                  </a:extLst>
                </p:cNvPr>
                <p:cNvSpPr/>
                <p:nvPr/>
              </p:nvSpPr>
              <p:spPr>
                <a:xfrm>
                  <a:off x="7050245" y="5467260"/>
                  <a:ext cx="246339" cy="246258"/>
                </a:xfrm>
                <a:custGeom>
                  <a:avLst/>
                  <a:gdLst>
                    <a:gd name="connsiteX0" fmla="*/ 233751 w 246339"/>
                    <a:gd name="connsiteY0" fmla="*/ 246258 h 246258"/>
                    <a:gd name="connsiteX1" fmla="*/ 224830 w 246339"/>
                    <a:gd name="connsiteY1" fmla="*/ 242595 h 246258"/>
                    <a:gd name="connsiteX2" fmla="*/ 3686 w 246339"/>
                    <a:gd name="connsiteY2" fmla="*/ 21586 h 246258"/>
                    <a:gd name="connsiteX3" fmla="*/ 911 w 246339"/>
                    <a:gd name="connsiteY3" fmla="*/ 7823 h 246258"/>
                    <a:gd name="connsiteX4" fmla="*/ 12607 w 246339"/>
                    <a:gd name="connsiteY4" fmla="*/ 0 h 246258"/>
                    <a:gd name="connsiteX5" fmla="*/ 233751 w 246339"/>
                    <a:gd name="connsiteY5" fmla="*/ 0 h 246258"/>
                    <a:gd name="connsiteX6" fmla="*/ 246340 w 246339"/>
                    <a:gd name="connsiteY6" fmla="*/ 12575 h 246258"/>
                    <a:gd name="connsiteX7" fmla="*/ 246340 w 246339"/>
                    <a:gd name="connsiteY7" fmla="*/ 233584 h 246258"/>
                    <a:gd name="connsiteX8" fmla="*/ 238509 w 246339"/>
                    <a:gd name="connsiteY8" fmla="*/ 245268 h 246258"/>
                    <a:gd name="connsiteX9" fmla="*/ 233652 w 246339"/>
                    <a:gd name="connsiteY9" fmla="*/ 246258 h 246258"/>
                    <a:gd name="connsiteX10" fmla="*/ 43038 w 246339"/>
                    <a:gd name="connsiteY10" fmla="*/ 25250 h 246258"/>
                    <a:gd name="connsiteX11" fmla="*/ 221064 w 246339"/>
                    <a:gd name="connsiteY11" fmla="*/ 203185 h 246258"/>
                    <a:gd name="connsiteX12" fmla="*/ 221064 w 246339"/>
                    <a:gd name="connsiteY12" fmla="*/ 25250 h 246258"/>
                    <a:gd name="connsiteX13" fmla="*/ 43038 w 246339"/>
                    <a:gd name="connsiteY13" fmla="*/ 25250 h 24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339" h="246258">
                      <a:moveTo>
                        <a:pt x="233751" y="246258"/>
                      </a:moveTo>
                      <a:cubicBezTo>
                        <a:pt x="230480" y="246258"/>
                        <a:pt x="227209" y="244971"/>
                        <a:pt x="224830" y="242595"/>
                      </a:cubicBezTo>
                      <a:lnTo>
                        <a:pt x="3686" y="21586"/>
                      </a:lnTo>
                      <a:cubicBezTo>
                        <a:pt x="118" y="18021"/>
                        <a:pt x="-972" y="12575"/>
                        <a:pt x="911" y="7823"/>
                      </a:cubicBezTo>
                      <a:cubicBezTo>
                        <a:pt x="2893" y="3070"/>
                        <a:pt x="7453" y="0"/>
                        <a:pt x="12607" y="0"/>
                      </a:cubicBezTo>
                      <a:lnTo>
                        <a:pt x="233751" y="0"/>
                      </a:lnTo>
                      <a:cubicBezTo>
                        <a:pt x="240690" y="0"/>
                        <a:pt x="246340" y="5644"/>
                        <a:pt x="246340" y="12575"/>
                      </a:cubicBezTo>
                      <a:lnTo>
                        <a:pt x="246340" y="233584"/>
                      </a:lnTo>
                      <a:cubicBezTo>
                        <a:pt x="246340" y="238733"/>
                        <a:pt x="243267" y="243288"/>
                        <a:pt x="238509" y="245268"/>
                      </a:cubicBezTo>
                      <a:cubicBezTo>
                        <a:pt x="236923" y="245961"/>
                        <a:pt x="235337" y="246258"/>
                        <a:pt x="233652" y="246258"/>
                      </a:cubicBezTo>
                      <a:close/>
                      <a:moveTo>
                        <a:pt x="43038" y="25250"/>
                      </a:moveTo>
                      <a:lnTo>
                        <a:pt x="221064" y="203185"/>
                      </a:lnTo>
                      <a:lnTo>
                        <a:pt x="221064" y="25250"/>
                      </a:lnTo>
                      <a:lnTo>
                        <a:pt x="43038" y="25250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73" name="Gráfico 2">
                <a:extLst>
                  <a:ext uri="{FF2B5EF4-FFF2-40B4-BE49-F238E27FC236}">
                    <a16:creationId xmlns:a16="http://schemas.microsoft.com/office/drawing/2014/main" id="{0D0AA0BD-7C4F-E135-494A-FBCA8D9D0B49}"/>
                  </a:ext>
                </a:extLst>
              </p:cNvPr>
              <p:cNvGrpSpPr/>
              <p:nvPr/>
            </p:nvGrpSpPr>
            <p:grpSpPr>
              <a:xfrm>
                <a:off x="7160737" y="4892410"/>
                <a:ext cx="549489" cy="133922"/>
                <a:chOff x="7160737" y="4892410"/>
                <a:chExt cx="549489" cy="133922"/>
              </a:xfrm>
              <a:solidFill>
                <a:srgbClr val="002A86"/>
              </a:solidFill>
            </p:grpSpPr>
            <p:sp>
              <p:nvSpPr>
                <p:cNvPr id="174" name="Forma libre 173">
                  <a:extLst>
                    <a:ext uri="{FF2B5EF4-FFF2-40B4-BE49-F238E27FC236}">
                      <a16:creationId xmlns:a16="http://schemas.microsoft.com/office/drawing/2014/main" id="{A41E4378-8A18-6323-67A6-F94D937F97B2}"/>
                    </a:ext>
                  </a:extLst>
                </p:cNvPr>
                <p:cNvSpPr/>
                <p:nvPr/>
              </p:nvSpPr>
              <p:spPr>
                <a:xfrm>
                  <a:off x="7160737" y="4892410"/>
                  <a:ext cx="190812" cy="133922"/>
                </a:xfrm>
                <a:custGeom>
                  <a:avLst/>
                  <a:gdLst>
                    <a:gd name="connsiteX0" fmla="*/ 69337 w 190812"/>
                    <a:gd name="connsiteY0" fmla="*/ 133922 h 133922"/>
                    <a:gd name="connsiteX1" fmla="*/ 69337 w 190812"/>
                    <a:gd name="connsiteY1" fmla="*/ 133922 h 133922"/>
                    <a:gd name="connsiteX2" fmla="*/ 60416 w 190812"/>
                    <a:gd name="connsiteY2" fmla="*/ 130258 h 133922"/>
                    <a:gd name="connsiteX3" fmla="*/ 3717 w 190812"/>
                    <a:gd name="connsiteY3" fmla="*/ 73620 h 133922"/>
                    <a:gd name="connsiteX4" fmla="*/ 3717 w 190812"/>
                    <a:gd name="connsiteY4" fmla="*/ 55797 h 133922"/>
                    <a:gd name="connsiteX5" fmla="*/ 21559 w 190812"/>
                    <a:gd name="connsiteY5" fmla="*/ 55797 h 133922"/>
                    <a:gd name="connsiteX6" fmla="*/ 69337 w 190812"/>
                    <a:gd name="connsiteY6" fmla="*/ 103523 h 133922"/>
                    <a:gd name="connsiteX7" fmla="*/ 169253 w 190812"/>
                    <a:gd name="connsiteY7" fmla="*/ 3713 h 133922"/>
                    <a:gd name="connsiteX8" fmla="*/ 187095 w 190812"/>
                    <a:gd name="connsiteY8" fmla="*/ 3713 h 133922"/>
                    <a:gd name="connsiteX9" fmla="*/ 187095 w 190812"/>
                    <a:gd name="connsiteY9" fmla="*/ 21536 h 133922"/>
                    <a:gd name="connsiteX10" fmla="*/ 78258 w 190812"/>
                    <a:gd name="connsiteY10" fmla="*/ 130258 h 133922"/>
                    <a:gd name="connsiteX11" fmla="*/ 69337 w 190812"/>
                    <a:gd name="connsiteY11" fmla="*/ 133922 h 13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812" h="133922">
                      <a:moveTo>
                        <a:pt x="69337" y="133922"/>
                      </a:moveTo>
                      <a:lnTo>
                        <a:pt x="69337" y="133922"/>
                      </a:lnTo>
                      <a:cubicBezTo>
                        <a:pt x="65966" y="133922"/>
                        <a:pt x="62794" y="132635"/>
                        <a:pt x="60416" y="130258"/>
                      </a:cubicBezTo>
                      <a:lnTo>
                        <a:pt x="3717" y="73620"/>
                      </a:lnTo>
                      <a:cubicBezTo>
                        <a:pt x="-1239" y="68669"/>
                        <a:pt x="-1239" y="60748"/>
                        <a:pt x="3717" y="55797"/>
                      </a:cubicBezTo>
                      <a:cubicBezTo>
                        <a:pt x="8673" y="50846"/>
                        <a:pt x="16603" y="50846"/>
                        <a:pt x="21559" y="55797"/>
                      </a:cubicBezTo>
                      <a:lnTo>
                        <a:pt x="69337" y="103523"/>
                      </a:lnTo>
                      <a:lnTo>
                        <a:pt x="169253" y="3713"/>
                      </a:lnTo>
                      <a:cubicBezTo>
                        <a:pt x="174209" y="-1238"/>
                        <a:pt x="182139" y="-1238"/>
                        <a:pt x="187095" y="3713"/>
                      </a:cubicBezTo>
                      <a:cubicBezTo>
                        <a:pt x="192051" y="8664"/>
                        <a:pt x="192051" y="16585"/>
                        <a:pt x="187095" y="21536"/>
                      </a:cubicBezTo>
                      <a:lnTo>
                        <a:pt x="78258" y="130258"/>
                      </a:lnTo>
                      <a:cubicBezTo>
                        <a:pt x="75879" y="132635"/>
                        <a:pt x="72707" y="133922"/>
                        <a:pt x="69337" y="1339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331D9BB1-C3FE-9C76-A088-7D01550C614D}"/>
                    </a:ext>
                  </a:extLst>
                </p:cNvPr>
                <p:cNvSpPr/>
                <p:nvPr/>
              </p:nvSpPr>
              <p:spPr>
                <a:xfrm>
                  <a:off x="7445964" y="4987220"/>
                  <a:ext cx="264262" cy="25150"/>
                </a:xfrm>
                <a:custGeom>
                  <a:avLst/>
                  <a:gdLst>
                    <a:gd name="connsiteX0" fmla="*/ 251674 w 264262"/>
                    <a:gd name="connsiteY0" fmla="*/ 25151 h 25150"/>
                    <a:gd name="connsiteX1" fmla="*/ 12589 w 264262"/>
                    <a:gd name="connsiteY1" fmla="*/ 25151 h 25150"/>
                    <a:gd name="connsiteX2" fmla="*/ 0 w 264262"/>
                    <a:gd name="connsiteY2" fmla="*/ 12575 h 25150"/>
                    <a:gd name="connsiteX3" fmla="*/ 12589 w 264262"/>
                    <a:gd name="connsiteY3" fmla="*/ 0 h 25150"/>
                    <a:gd name="connsiteX4" fmla="*/ 251674 w 264262"/>
                    <a:gd name="connsiteY4" fmla="*/ 0 h 25150"/>
                    <a:gd name="connsiteX5" fmla="*/ 264263 w 264262"/>
                    <a:gd name="connsiteY5" fmla="*/ 12575 h 25150"/>
                    <a:gd name="connsiteX6" fmla="*/ 251674 w 264262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4262" h="25150">
                      <a:moveTo>
                        <a:pt x="251674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51674" y="0"/>
                      </a:lnTo>
                      <a:cubicBezTo>
                        <a:pt x="258613" y="0"/>
                        <a:pt x="264263" y="5644"/>
                        <a:pt x="264263" y="12575"/>
                      </a:cubicBezTo>
                      <a:cubicBezTo>
                        <a:pt x="264263" y="19507"/>
                        <a:pt x="258613" y="25151"/>
                        <a:pt x="251674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76" name="Gráfico 2">
                <a:extLst>
                  <a:ext uri="{FF2B5EF4-FFF2-40B4-BE49-F238E27FC236}">
                    <a16:creationId xmlns:a16="http://schemas.microsoft.com/office/drawing/2014/main" id="{CD2CD645-FAE7-6FE3-0DE5-D070C7656452}"/>
                  </a:ext>
                </a:extLst>
              </p:cNvPr>
              <p:cNvGrpSpPr/>
              <p:nvPr/>
            </p:nvGrpSpPr>
            <p:grpSpPr>
              <a:xfrm>
                <a:off x="7160737" y="5160650"/>
                <a:ext cx="549489" cy="133922"/>
                <a:chOff x="7160737" y="5160650"/>
                <a:chExt cx="549489" cy="133922"/>
              </a:xfrm>
              <a:solidFill>
                <a:srgbClr val="002A86"/>
              </a:solidFill>
            </p:grpSpPr>
            <p:sp>
              <p:nvSpPr>
                <p:cNvPr id="177" name="Forma libre 176">
                  <a:extLst>
                    <a:ext uri="{FF2B5EF4-FFF2-40B4-BE49-F238E27FC236}">
                      <a16:creationId xmlns:a16="http://schemas.microsoft.com/office/drawing/2014/main" id="{7359C252-3F21-9AE7-1239-711402581C94}"/>
                    </a:ext>
                  </a:extLst>
                </p:cNvPr>
                <p:cNvSpPr/>
                <p:nvPr/>
              </p:nvSpPr>
              <p:spPr>
                <a:xfrm>
                  <a:off x="7160737" y="5160650"/>
                  <a:ext cx="190812" cy="133922"/>
                </a:xfrm>
                <a:custGeom>
                  <a:avLst/>
                  <a:gdLst>
                    <a:gd name="connsiteX0" fmla="*/ 69337 w 190812"/>
                    <a:gd name="connsiteY0" fmla="*/ 133922 h 133922"/>
                    <a:gd name="connsiteX1" fmla="*/ 69337 w 190812"/>
                    <a:gd name="connsiteY1" fmla="*/ 133922 h 133922"/>
                    <a:gd name="connsiteX2" fmla="*/ 60416 w 190812"/>
                    <a:gd name="connsiteY2" fmla="*/ 130258 h 133922"/>
                    <a:gd name="connsiteX3" fmla="*/ 3717 w 190812"/>
                    <a:gd name="connsiteY3" fmla="*/ 73620 h 133922"/>
                    <a:gd name="connsiteX4" fmla="*/ 3717 w 190812"/>
                    <a:gd name="connsiteY4" fmla="*/ 55797 h 133922"/>
                    <a:gd name="connsiteX5" fmla="*/ 21559 w 190812"/>
                    <a:gd name="connsiteY5" fmla="*/ 55797 h 133922"/>
                    <a:gd name="connsiteX6" fmla="*/ 69337 w 190812"/>
                    <a:gd name="connsiteY6" fmla="*/ 103524 h 133922"/>
                    <a:gd name="connsiteX7" fmla="*/ 169253 w 190812"/>
                    <a:gd name="connsiteY7" fmla="*/ 3713 h 133922"/>
                    <a:gd name="connsiteX8" fmla="*/ 187095 w 190812"/>
                    <a:gd name="connsiteY8" fmla="*/ 3713 h 133922"/>
                    <a:gd name="connsiteX9" fmla="*/ 187095 w 190812"/>
                    <a:gd name="connsiteY9" fmla="*/ 21536 h 133922"/>
                    <a:gd name="connsiteX10" fmla="*/ 78258 w 190812"/>
                    <a:gd name="connsiteY10" fmla="*/ 130258 h 133922"/>
                    <a:gd name="connsiteX11" fmla="*/ 69337 w 190812"/>
                    <a:gd name="connsiteY11" fmla="*/ 133922 h 13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812" h="133922">
                      <a:moveTo>
                        <a:pt x="69337" y="133922"/>
                      </a:moveTo>
                      <a:lnTo>
                        <a:pt x="69337" y="133922"/>
                      </a:lnTo>
                      <a:cubicBezTo>
                        <a:pt x="65966" y="133922"/>
                        <a:pt x="62794" y="132635"/>
                        <a:pt x="60416" y="130258"/>
                      </a:cubicBezTo>
                      <a:lnTo>
                        <a:pt x="3717" y="73620"/>
                      </a:lnTo>
                      <a:cubicBezTo>
                        <a:pt x="-1239" y="68669"/>
                        <a:pt x="-1239" y="60748"/>
                        <a:pt x="3717" y="55797"/>
                      </a:cubicBezTo>
                      <a:cubicBezTo>
                        <a:pt x="8673" y="50846"/>
                        <a:pt x="16603" y="50846"/>
                        <a:pt x="21559" y="55797"/>
                      </a:cubicBezTo>
                      <a:lnTo>
                        <a:pt x="69337" y="103524"/>
                      </a:lnTo>
                      <a:lnTo>
                        <a:pt x="169253" y="3713"/>
                      </a:lnTo>
                      <a:cubicBezTo>
                        <a:pt x="174209" y="-1238"/>
                        <a:pt x="182139" y="-1238"/>
                        <a:pt x="187095" y="3713"/>
                      </a:cubicBezTo>
                      <a:cubicBezTo>
                        <a:pt x="192051" y="8664"/>
                        <a:pt x="192051" y="16586"/>
                        <a:pt x="187095" y="21536"/>
                      </a:cubicBezTo>
                      <a:lnTo>
                        <a:pt x="78258" y="130258"/>
                      </a:lnTo>
                      <a:cubicBezTo>
                        <a:pt x="75879" y="132635"/>
                        <a:pt x="72707" y="133922"/>
                        <a:pt x="69337" y="1339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FA99871F-C738-830A-E8FA-2E4D98CB31AC}"/>
                    </a:ext>
                  </a:extLst>
                </p:cNvPr>
                <p:cNvSpPr/>
                <p:nvPr/>
              </p:nvSpPr>
              <p:spPr>
                <a:xfrm>
                  <a:off x="7445964" y="5255460"/>
                  <a:ext cx="264262" cy="25150"/>
                </a:xfrm>
                <a:custGeom>
                  <a:avLst/>
                  <a:gdLst>
                    <a:gd name="connsiteX0" fmla="*/ 251674 w 264262"/>
                    <a:gd name="connsiteY0" fmla="*/ 25151 h 25150"/>
                    <a:gd name="connsiteX1" fmla="*/ 12589 w 264262"/>
                    <a:gd name="connsiteY1" fmla="*/ 25151 h 25150"/>
                    <a:gd name="connsiteX2" fmla="*/ 0 w 264262"/>
                    <a:gd name="connsiteY2" fmla="*/ 12575 h 25150"/>
                    <a:gd name="connsiteX3" fmla="*/ 12589 w 264262"/>
                    <a:gd name="connsiteY3" fmla="*/ 0 h 25150"/>
                    <a:gd name="connsiteX4" fmla="*/ 251674 w 264262"/>
                    <a:gd name="connsiteY4" fmla="*/ 0 h 25150"/>
                    <a:gd name="connsiteX5" fmla="*/ 264263 w 264262"/>
                    <a:gd name="connsiteY5" fmla="*/ 12575 h 25150"/>
                    <a:gd name="connsiteX6" fmla="*/ 251674 w 264262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4262" h="25150">
                      <a:moveTo>
                        <a:pt x="251674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51674" y="0"/>
                      </a:lnTo>
                      <a:cubicBezTo>
                        <a:pt x="258613" y="0"/>
                        <a:pt x="264263" y="5644"/>
                        <a:pt x="264263" y="12575"/>
                      </a:cubicBezTo>
                      <a:cubicBezTo>
                        <a:pt x="264263" y="19507"/>
                        <a:pt x="258613" y="25151"/>
                        <a:pt x="251674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179" name="Gráfico 2">
            <a:extLst>
              <a:ext uri="{FF2B5EF4-FFF2-40B4-BE49-F238E27FC236}">
                <a16:creationId xmlns:a16="http://schemas.microsoft.com/office/drawing/2014/main" id="{B18B84D7-3A1B-9476-40D9-672AC19186C9}"/>
              </a:ext>
            </a:extLst>
          </p:cNvPr>
          <p:cNvGrpSpPr/>
          <p:nvPr/>
        </p:nvGrpSpPr>
        <p:grpSpPr>
          <a:xfrm>
            <a:off x="2369300" y="6229503"/>
            <a:ext cx="1129524" cy="1220498"/>
            <a:chOff x="2369300" y="6229503"/>
            <a:chExt cx="1129524" cy="1220498"/>
          </a:xfrm>
          <a:solidFill>
            <a:srgbClr val="002A86"/>
          </a:solidFill>
        </p:grpSpPr>
        <p:grpSp>
          <p:nvGrpSpPr>
            <p:cNvPr id="180" name="Gráfico 2">
              <a:extLst>
                <a:ext uri="{FF2B5EF4-FFF2-40B4-BE49-F238E27FC236}">
                  <a16:creationId xmlns:a16="http://schemas.microsoft.com/office/drawing/2014/main" id="{51A25D47-D704-A5E7-59D4-458174CBFFE4}"/>
                </a:ext>
              </a:extLst>
            </p:cNvPr>
            <p:cNvGrpSpPr/>
            <p:nvPr/>
          </p:nvGrpSpPr>
          <p:grpSpPr>
            <a:xfrm>
              <a:off x="2369300" y="6229503"/>
              <a:ext cx="1129524" cy="662035"/>
              <a:chOff x="2369300" y="6229503"/>
              <a:chExt cx="1129524" cy="662035"/>
            </a:xfrm>
            <a:solidFill>
              <a:srgbClr val="002A86"/>
            </a:solidFill>
          </p:grpSpPr>
          <p:sp>
            <p:nvSpPr>
              <p:cNvPr id="181" name="Forma libre 180">
                <a:extLst>
                  <a:ext uri="{FF2B5EF4-FFF2-40B4-BE49-F238E27FC236}">
                    <a16:creationId xmlns:a16="http://schemas.microsoft.com/office/drawing/2014/main" id="{31EEC16F-7450-63B5-B481-074D1EE516C9}"/>
                  </a:ext>
                </a:extLst>
              </p:cNvPr>
              <p:cNvSpPr/>
              <p:nvPr/>
            </p:nvSpPr>
            <p:spPr>
              <a:xfrm>
                <a:off x="2552055" y="6638250"/>
                <a:ext cx="764338" cy="253288"/>
              </a:xfrm>
              <a:custGeom>
                <a:avLst/>
                <a:gdLst>
                  <a:gd name="connsiteX0" fmla="*/ 751552 w 764338"/>
                  <a:gd name="connsiteY0" fmla="*/ 253288 h 253288"/>
                  <a:gd name="connsiteX1" fmla="*/ 738963 w 764338"/>
                  <a:gd name="connsiteY1" fmla="*/ 240713 h 253288"/>
                  <a:gd name="connsiteX2" fmla="*/ 738963 w 764338"/>
                  <a:gd name="connsiteY2" fmla="*/ 53866 h 253288"/>
                  <a:gd name="connsiteX3" fmla="*/ 710218 w 764338"/>
                  <a:gd name="connsiteY3" fmla="*/ 25250 h 253288"/>
                  <a:gd name="connsiteX4" fmla="*/ 53824 w 764338"/>
                  <a:gd name="connsiteY4" fmla="*/ 25250 h 253288"/>
                  <a:gd name="connsiteX5" fmla="*/ 25177 w 764338"/>
                  <a:gd name="connsiteY5" fmla="*/ 53866 h 253288"/>
                  <a:gd name="connsiteX6" fmla="*/ 25177 w 764338"/>
                  <a:gd name="connsiteY6" fmla="*/ 240614 h 253288"/>
                  <a:gd name="connsiteX7" fmla="*/ 12589 w 764338"/>
                  <a:gd name="connsiteY7" fmla="*/ 253189 h 253288"/>
                  <a:gd name="connsiteX8" fmla="*/ 0 w 764338"/>
                  <a:gd name="connsiteY8" fmla="*/ 240614 h 253288"/>
                  <a:gd name="connsiteX9" fmla="*/ 0 w 764338"/>
                  <a:gd name="connsiteY9" fmla="*/ 53866 h 253288"/>
                  <a:gd name="connsiteX10" fmla="*/ 53923 w 764338"/>
                  <a:gd name="connsiteY10" fmla="*/ 0 h 253288"/>
                  <a:gd name="connsiteX11" fmla="*/ 710317 w 764338"/>
                  <a:gd name="connsiteY11" fmla="*/ 0 h 253288"/>
                  <a:gd name="connsiteX12" fmla="*/ 764339 w 764338"/>
                  <a:gd name="connsiteY12" fmla="*/ 53866 h 253288"/>
                  <a:gd name="connsiteX13" fmla="*/ 764339 w 764338"/>
                  <a:gd name="connsiteY13" fmla="*/ 240713 h 253288"/>
                  <a:gd name="connsiteX14" fmla="*/ 751750 w 764338"/>
                  <a:gd name="connsiteY14" fmla="*/ 253288 h 25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4338" h="253288">
                    <a:moveTo>
                      <a:pt x="751552" y="253288"/>
                    </a:moveTo>
                    <a:cubicBezTo>
                      <a:pt x="744613" y="253288"/>
                      <a:pt x="738963" y="247644"/>
                      <a:pt x="738963" y="240713"/>
                    </a:cubicBezTo>
                    <a:lnTo>
                      <a:pt x="738963" y="53866"/>
                    </a:lnTo>
                    <a:cubicBezTo>
                      <a:pt x="738963" y="38122"/>
                      <a:pt x="726077" y="25250"/>
                      <a:pt x="710218" y="25250"/>
                    </a:cubicBezTo>
                    <a:lnTo>
                      <a:pt x="53824" y="25250"/>
                    </a:lnTo>
                    <a:cubicBezTo>
                      <a:pt x="38063" y="25250"/>
                      <a:pt x="25177" y="38122"/>
                      <a:pt x="25177" y="53866"/>
                    </a:cubicBezTo>
                    <a:lnTo>
                      <a:pt x="25177" y="240614"/>
                    </a:lnTo>
                    <a:cubicBezTo>
                      <a:pt x="25177" y="247546"/>
                      <a:pt x="19527" y="253189"/>
                      <a:pt x="12589" y="253189"/>
                    </a:cubicBezTo>
                    <a:cubicBezTo>
                      <a:pt x="5650" y="253189"/>
                      <a:pt x="0" y="247546"/>
                      <a:pt x="0" y="240614"/>
                    </a:cubicBezTo>
                    <a:lnTo>
                      <a:pt x="0" y="53866"/>
                    </a:lnTo>
                    <a:cubicBezTo>
                      <a:pt x="0" y="24160"/>
                      <a:pt x="24186" y="0"/>
                      <a:pt x="53923" y="0"/>
                    </a:cubicBezTo>
                    <a:lnTo>
                      <a:pt x="710317" y="0"/>
                    </a:lnTo>
                    <a:cubicBezTo>
                      <a:pt x="740054" y="0"/>
                      <a:pt x="764339" y="24160"/>
                      <a:pt x="764339" y="53866"/>
                    </a:cubicBezTo>
                    <a:lnTo>
                      <a:pt x="764339" y="240713"/>
                    </a:lnTo>
                    <a:cubicBezTo>
                      <a:pt x="764339" y="247644"/>
                      <a:pt x="758689" y="253288"/>
                      <a:pt x="751750" y="2532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2" name="Forma libre 181">
                <a:extLst>
                  <a:ext uri="{FF2B5EF4-FFF2-40B4-BE49-F238E27FC236}">
                    <a16:creationId xmlns:a16="http://schemas.microsoft.com/office/drawing/2014/main" id="{9BD4911B-963E-FCEA-6D8A-AA26E446ABF5}"/>
                  </a:ext>
                </a:extLst>
              </p:cNvPr>
              <p:cNvSpPr/>
              <p:nvPr/>
            </p:nvSpPr>
            <p:spPr>
              <a:xfrm>
                <a:off x="2369300" y="6229503"/>
                <a:ext cx="1129524" cy="433897"/>
              </a:xfrm>
              <a:custGeom>
                <a:avLst/>
                <a:gdLst>
                  <a:gd name="connsiteX0" fmla="*/ 1116990 w 1129524"/>
                  <a:gd name="connsiteY0" fmla="*/ 433898 h 433897"/>
                  <a:gd name="connsiteX1" fmla="*/ 1108862 w 1129524"/>
                  <a:gd name="connsiteY1" fmla="*/ 430927 h 433897"/>
                  <a:gd name="connsiteX2" fmla="*/ 673712 w 1129524"/>
                  <a:gd name="connsiteY2" fmla="*/ 65055 h 433897"/>
                  <a:gd name="connsiteX3" fmla="*/ 455938 w 1129524"/>
                  <a:gd name="connsiteY3" fmla="*/ 65055 h 433897"/>
                  <a:gd name="connsiteX4" fmla="*/ 20787 w 1129524"/>
                  <a:gd name="connsiteY4" fmla="*/ 430927 h 433897"/>
                  <a:gd name="connsiteX5" fmla="*/ 2945 w 1129524"/>
                  <a:gd name="connsiteY5" fmla="*/ 429442 h 433897"/>
                  <a:gd name="connsiteX6" fmla="*/ 4432 w 1129524"/>
                  <a:gd name="connsiteY6" fmla="*/ 411619 h 433897"/>
                  <a:gd name="connsiteX7" fmla="*/ 439583 w 1129524"/>
                  <a:gd name="connsiteY7" fmla="*/ 45746 h 433897"/>
                  <a:gd name="connsiteX8" fmla="*/ 689869 w 1129524"/>
                  <a:gd name="connsiteY8" fmla="*/ 45746 h 433897"/>
                  <a:gd name="connsiteX9" fmla="*/ 1125019 w 1129524"/>
                  <a:gd name="connsiteY9" fmla="*/ 411619 h 433897"/>
                  <a:gd name="connsiteX10" fmla="*/ 1126506 w 1129524"/>
                  <a:gd name="connsiteY10" fmla="*/ 429442 h 433897"/>
                  <a:gd name="connsiteX11" fmla="*/ 1116792 w 1129524"/>
                  <a:gd name="connsiteY11" fmla="*/ 433898 h 43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9524" h="433897">
                    <a:moveTo>
                      <a:pt x="1116990" y="433898"/>
                    </a:moveTo>
                    <a:cubicBezTo>
                      <a:pt x="1114116" y="433898"/>
                      <a:pt x="1111241" y="432908"/>
                      <a:pt x="1108862" y="430927"/>
                    </a:cubicBezTo>
                    <a:lnTo>
                      <a:pt x="673712" y="65055"/>
                    </a:lnTo>
                    <a:cubicBezTo>
                      <a:pt x="610570" y="11981"/>
                      <a:pt x="519079" y="11981"/>
                      <a:pt x="455938" y="65055"/>
                    </a:cubicBezTo>
                    <a:lnTo>
                      <a:pt x="20787" y="430927"/>
                    </a:lnTo>
                    <a:cubicBezTo>
                      <a:pt x="15435" y="435383"/>
                      <a:pt x="7505" y="434690"/>
                      <a:pt x="2945" y="429442"/>
                    </a:cubicBezTo>
                    <a:cubicBezTo>
                      <a:pt x="-1515" y="424095"/>
                      <a:pt x="-822" y="416174"/>
                      <a:pt x="4432" y="411619"/>
                    </a:cubicBezTo>
                    <a:lnTo>
                      <a:pt x="439583" y="45746"/>
                    </a:lnTo>
                    <a:cubicBezTo>
                      <a:pt x="512141" y="-15249"/>
                      <a:pt x="617311" y="-15249"/>
                      <a:pt x="689869" y="45746"/>
                    </a:cubicBezTo>
                    <a:lnTo>
                      <a:pt x="1125019" y="411619"/>
                    </a:lnTo>
                    <a:cubicBezTo>
                      <a:pt x="1130372" y="416075"/>
                      <a:pt x="1131066" y="424095"/>
                      <a:pt x="1126506" y="429442"/>
                    </a:cubicBezTo>
                    <a:cubicBezTo>
                      <a:pt x="1124028" y="432412"/>
                      <a:pt x="1120460" y="433898"/>
                      <a:pt x="1116792" y="4338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3" name="Forma libre 182">
                <a:extLst>
                  <a:ext uri="{FF2B5EF4-FFF2-40B4-BE49-F238E27FC236}">
                    <a16:creationId xmlns:a16="http://schemas.microsoft.com/office/drawing/2014/main" id="{68A44820-386F-A6A6-386F-4024192DB5FD}"/>
                  </a:ext>
                </a:extLst>
              </p:cNvPr>
              <p:cNvSpPr/>
              <p:nvPr/>
            </p:nvSpPr>
            <p:spPr>
              <a:xfrm>
                <a:off x="2851704" y="6390011"/>
                <a:ext cx="164742" cy="164568"/>
              </a:xfrm>
              <a:custGeom>
                <a:avLst/>
                <a:gdLst>
                  <a:gd name="connsiteX0" fmla="*/ 82371 w 164742"/>
                  <a:gd name="connsiteY0" fmla="*/ 164568 h 164568"/>
                  <a:gd name="connsiteX1" fmla="*/ 0 w 164742"/>
                  <a:gd name="connsiteY1" fmla="*/ 82284 h 164568"/>
                  <a:gd name="connsiteX2" fmla="*/ 82371 w 164742"/>
                  <a:gd name="connsiteY2" fmla="*/ 0 h 164568"/>
                  <a:gd name="connsiteX3" fmla="*/ 164743 w 164742"/>
                  <a:gd name="connsiteY3" fmla="*/ 82284 h 164568"/>
                  <a:gd name="connsiteX4" fmla="*/ 82371 w 164742"/>
                  <a:gd name="connsiteY4" fmla="*/ 164568 h 164568"/>
                  <a:gd name="connsiteX5" fmla="*/ 82371 w 164742"/>
                  <a:gd name="connsiteY5" fmla="*/ 25250 h 164568"/>
                  <a:gd name="connsiteX6" fmla="*/ 25276 w 164742"/>
                  <a:gd name="connsiteY6" fmla="*/ 82284 h 164568"/>
                  <a:gd name="connsiteX7" fmla="*/ 82371 w 164742"/>
                  <a:gd name="connsiteY7" fmla="*/ 139319 h 164568"/>
                  <a:gd name="connsiteX8" fmla="*/ 139466 w 164742"/>
                  <a:gd name="connsiteY8" fmla="*/ 82284 h 164568"/>
                  <a:gd name="connsiteX9" fmla="*/ 82371 w 164742"/>
                  <a:gd name="connsiteY9" fmla="*/ 25250 h 16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742" h="164568">
                    <a:moveTo>
                      <a:pt x="82371" y="164568"/>
                    </a:moveTo>
                    <a:cubicBezTo>
                      <a:pt x="36973" y="164568"/>
                      <a:pt x="0" y="127634"/>
                      <a:pt x="0" y="82284"/>
                    </a:cubicBezTo>
                    <a:cubicBezTo>
                      <a:pt x="0" y="36934"/>
                      <a:pt x="36973" y="0"/>
                      <a:pt x="82371" y="0"/>
                    </a:cubicBezTo>
                    <a:cubicBezTo>
                      <a:pt x="127770" y="0"/>
                      <a:pt x="164743" y="36934"/>
                      <a:pt x="164743" y="82284"/>
                    </a:cubicBezTo>
                    <a:cubicBezTo>
                      <a:pt x="164743" y="127634"/>
                      <a:pt x="127770" y="164568"/>
                      <a:pt x="82371" y="164568"/>
                    </a:cubicBezTo>
                    <a:close/>
                    <a:moveTo>
                      <a:pt x="82371" y="25250"/>
                    </a:moveTo>
                    <a:cubicBezTo>
                      <a:pt x="50850" y="25250"/>
                      <a:pt x="25276" y="50796"/>
                      <a:pt x="25276" y="82284"/>
                    </a:cubicBezTo>
                    <a:cubicBezTo>
                      <a:pt x="25276" y="113772"/>
                      <a:pt x="50850" y="139319"/>
                      <a:pt x="82371" y="139319"/>
                    </a:cubicBezTo>
                    <a:cubicBezTo>
                      <a:pt x="113893" y="139319"/>
                      <a:pt x="139466" y="113772"/>
                      <a:pt x="139466" y="82284"/>
                    </a:cubicBezTo>
                    <a:cubicBezTo>
                      <a:pt x="139466" y="50796"/>
                      <a:pt x="113893" y="25250"/>
                      <a:pt x="82371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4" name="Gráfico 2">
              <a:extLst>
                <a:ext uri="{FF2B5EF4-FFF2-40B4-BE49-F238E27FC236}">
                  <a16:creationId xmlns:a16="http://schemas.microsoft.com/office/drawing/2014/main" id="{ADC78040-FA24-2CDC-2B2A-1D615EBBC977}"/>
                </a:ext>
              </a:extLst>
            </p:cNvPr>
            <p:cNvGrpSpPr/>
            <p:nvPr/>
          </p:nvGrpSpPr>
          <p:grpSpPr>
            <a:xfrm>
              <a:off x="2423310" y="6915699"/>
              <a:ext cx="1021729" cy="534302"/>
              <a:chOff x="2423310" y="6915699"/>
              <a:chExt cx="1021729" cy="534302"/>
            </a:xfrm>
            <a:solidFill>
              <a:srgbClr val="002A86"/>
            </a:solidFill>
          </p:grpSpPr>
          <p:sp>
            <p:nvSpPr>
              <p:cNvPr id="185" name="Forma libre 184">
                <a:extLst>
                  <a:ext uri="{FF2B5EF4-FFF2-40B4-BE49-F238E27FC236}">
                    <a16:creationId xmlns:a16="http://schemas.microsoft.com/office/drawing/2014/main" id="{CD171858-85CA-2EA6-392B-24F33872FD44}"/>
                  </a:ext>
                </a:extLst>
              </p:cNvPr>
              <p:cNvSpPr/>
              <p:nvPr/>
            </p:nvSpPr>
            <p:spPr>
              <a:xfrm>
                <a:off x="3120617" y="6915996"/>
                <a:ext cx="324421" cy="444492"/>
              </a:xfrm>
              <a:custGeom>
                <a:avLst/>
                <a:gdLst>
                  <a:gd name="connsiteX0" fmla="*/ 205788 w 324421"/>
                  <a:gd name="connsiteY0" fmla="*/ 444196 h 444492"/>
                  <a:gd name="connsiteX1" fmla="*/ 183088 w 324421"/>
                  <a:gd name="connsiteY1" fmla="*/ 438552 h 444492"/>
                  <a:gd name="connsiteX2" fmla="*/ 87236 w 324421"/>
                  <a:gd name="connsiteY2" fmla="*/ 388152 h 444492"/>
                  <a:gd name="connsiteX3" fmla="*/ 81983 w 324421"/>
                  <a:gd name="connsiteY3" fmla="*/ 371120 h 444492"/>
                  <a:gd name="connsiteX4" fmla="*/ 99032 w 324421"/>
                  <a:gd name="connsiteY4" fmla="*/ 365872 h 444492"/>
                  <a:gd name="connsiteX5" fmla="*/ 194884 w 324421"/>
                  <a:gd name="connsiteY5" fmla="*/ 416273 h 444492"/>
                  <a:gd name="connsiteX6" fmla="*/ 219665 w 324421"/>
                  <a:gd name="connsiteY6" fmla="*/ 414490 h 444492"/>
                  <a:gd name="connsiteX7" fmla="*/ 229081 w 324421"/>
                  <a:gd name="connsiteY7" fmla="*/ 391419 h 444492"/>
                  <a:gd name="connsiteX8" fmla="*/ 210744 w 324421"/>
                  <a:gd name="connsiteY8" fmla="*/ 284677 h 444492"/>
                  <a:gd name="connsiteX9" fmla="*/ 214411 w 324421"/>
                  <a:gd name="connsiteY9" fmla="*/ 273488 h 444492"/>
                  <a:gd name="connsiteX10" fmla="*/ 292025 w 324421"/>
                  <a:gd name="connsiteY10" fmla="*/ 197937 h 444492"/>
                  <a:gd name="connsiteX11" fmla="*/ 297972 w 324421"/>
                  <a:gd name="connsiteY11" fmla="*/ 173876 h 444492"/>
                  <a:gd name="connsiteX12" fmla="*/ 278940 w 324421"/>
                  <a:gd name="connsiteY12" fmla="*/ 157934 h 444492"/>
                  <a:gd name="connsiteX13" fmla="*/ 171689 w 324421"/>
                  <a:gd name="connsiteY13" fmla="*/ 142388 h 444492"/>
                  <a:gd name="connsiteX14" fmla="*/ 162173 w 324421"/>
                  <a:gd name="connsiteY14" fmla="*/ 135457 h 444492"/>
                  <a:gd name="connsiteX15" fmla="*/ 114297 w 324421"/>
                  <a:gd name="connsiteY15" fmla="*/ 38320 h 444492"/>
                  <a:gd name="connsiteX16" fmla="*/ 93084 w 324421"/>
                  <a:gd name="connsiteY16" fmla="*/ 25250 h 444492"/>
                  <a:gd name="connsiteX17" fmla="*/ 71872 w 324421"/>
                  <a:gd name="connsiteY17" fmla="*/ 38419 h 444492"/>
                  <a:gd name="connsiteX18" fmla="*/ 23996 w 324421"/>
                  <a:gd name="connsiteY18" fmla="*/ 135556 h 444492"/>
                  <a:gd name="connsiteX19" fmla="*/ 7046 w 324421"/>
                  <a:gd name="connsiteY19" fmla="*/ 141299 h 444492"/>
                  <a:gd name="connsiteX20" fmla="*/ 1296 w 324421"/>
                  <a:gd name="connsiteY20" fmla="*/ 124367 h 444492"/>
                  <a:gd name="connsiteX21" fmla="*/ 49173 w 324421"/>
                  <a:gd name="connsiteY21" fmla="*/ 27230 h 444492"/>
                  <a:gd name="connsiteX22" fmla="*/ 92985 w 324421"/>
                  <a:gd name="connsiteY22" fmla="*/ 0 h 444492"/>
                  <a:gd name="connsiteX23" fmla="*/ 136798 w 324421"/>
                  <a:gd name="connsiteY23" fmla="*/ 27131 h 444492"/>
                  <a:gd name="connsiteX24" fmla="*/ 181800 w 324421"/>
                  <a:gd name="connsiteY24" fmla="*/ 118327 h 444492"/>
                  <a:gd name="connsiteX25" fmla="*/ 282509 w 324421"/>
                  <a:gd name="connsiteY25" fmla="*/ 132981 h 444492"/>
                  <a:gd name="connsiteX26" fmla="*/ 321960 w 324421"/>
                  <a:gd name="connsiteY26" fmla="*/ 166153 h 444492"/>
                  <a:gd name="connsiteX27" fmla="*/ 309669 w 324421"/>
                  <a:gd name="connsiteY27" fmla="*/ 216157 h 444492"/>
                  <a:gd name="connsiteX28" fmla="*/ 236813 w 324421"/>
                  <a:gd name="connsiteY28" fmla="*/ 287153 h 444492"/>
                  <a:gd name="connsiteX29" fmla="*/ 253961 w 324421"/>
                  <a:gd name="connsiteY29" fmla="*/ 387359 h 444492"/>
                  <a:gd name="connsiteX30" fmla="*/ 234533 w 324421"/>
                  <a:gd name="connsiteY30" fmla="*/ 435086 h 444492"/>
                  <a:gd name="connsiteX31" fmla="*/ 205887 w 324421"/>
                  <a:gd name="connsiteY31" fmla="*/ 444493 h 44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24421" h="444492">
                    <a:moveTo>
                      <a:pt x="205788" y="444196"/>
                    </a:moveTo>
                    <a:cubicBezTo>
                      <a:pt x="198056" y="444196"/>
                      <a:pt x="190225" y="442315"/>
                      <a:pt x="183088" y="438552"/>
                    </a:cubicBezTo>
                    <a:lnTo>
                      <a:pt x="87236" y="388152"/>
                    </a:lnTo>
                    <a:cubicBezTo>
                      <a:pt x="81091" y="384884"/>
                      <a:pt x="78712" y="377259"/>
                      <a:pt x="81983" y="371120"/>
                    </a:cubicBezTo>
                    <a:cubicBezTo>
                      <a:pt x="85254" y="364981"/>
                      <a:pt x="92886" y="362605"/>
                      <a:pt x="99032" y="365872"/>
                    </a:cubicBezTo>
                    <a:lnTo>
                      <a:pt x="194884" y="416273"/>
                    </a:lnTo>
                    <a:cubicBezTo>
                      <a:pt x="203012" y="420530"/>
                      <a:pt x="212231" y="419837"/>
                      <a:pt x="219665" y="414490"/>
                    </a:cubicBezTo>
                    <a:cubicBezTo>
                      <a:pt x="227099" y="409143"/>
                      <a:pt x="230568" y="400529"/>
                      <a:pt x="229081" y="391419"/>
                    </a:cubicBezTo>
                    <a:lnTo>
                      <a:pt x="210744" y="284677"/>
                    </a:lnTo>
                    <a:cubicBezTo>
                      <a:pt x="210050" y="280618"/>
                      <a:pt x="211438" y="276360"/>
                      <a:pt x="214411" y="273488"/>
                    </a:cubicBezTo>
                    <a:lnTo>
                      <a:pt x="292025" y="197937"/>
                    </a:lnTo>
                    <a:cubicBezTo>
                      <a:pt x="298567" y="191600"/>
                      <a:pt x="300847" y="182590"/>
                      <a:pt x="297972" y="173876"/>
                    </a:cubicBezTo>
                    <a:cubicBezTo>
                      <a:pt x="295097" y="165162"/>
                      <a:pt x="288060" y="159221"/>
                      <a:pt x="278940" y="157934"/>
                    </a:cubicBezTo>
                    <a:lnTo>
                      <a:pt x="171689" y="142388"/>
                    </a:lnTo>
                    <a:cubicBezTo>
                      <a:pt x="167526" y="141794"/>
                      <a:pt x="164057" y="139220"/>
                      <a:pt x="162173" y="135457"/>
                    </a:cubicBezTo>
                    <a:lnTo>
                      <a:pt x="114297" y="38320"/>
                    </a:lnTo>
                    <a:cubicBezTo>
                      <a:pt x="110233" y="30102"/>
                      <a:pt x="102303" y="25250"/>
                      <a:pt x="93084" y="25250"/>
                    </a:cubicBezTo>
                    <a:cubicBezTo>
                      <a:pt x="83866" y="25250"/>
                      <a:pt x="75936" y="30200"/>
                      <a:pt x="71872" y="38419"/>
                    </a:cubicBezTo>
                    <a:lnTo>
                      <a:pt x="23996" y="135556"/>
                    </a:lnTo>
                    <a:cubicBezTo>
                      <a:pt x="20923" y="141794"/>
                      <a:pt x="13290" y="144369"/>
                      <a:pt x="7046" y="141299"/>
                    </a:cubicBezTo>
                    <a:cubicBezTo>
                      <a:pt x="801" y="138229"/>
                      <a:pt x="-1776" y="130605"/>
                      <a:pt x="1296" y="124367"/>
                    </a:cubicBezTo>
                    <a:lnTo>
                      <a:pt x="49173" y="27230"/>
                    </a:lnTo>
                    <a:cubicBezTo>
                      <a:pt x="57499" y="10496"/>
                      <a:pt x="74251" y="0"/>
                      <a:pt x="92985" y="0"/>
                    </a:cubicBezTo>
                    <a:cubicBezTo>
                      <a:pt x="111720" y="0"/>
                      <a:pt x="128471" y="10397"/>
                      <a:pt x="136798" y="27131"/>
                    </a:cubicBezTo>
                    <a:lnTo>
                      <a:pt x="181800" y="118327"/>
                    </a:lnTo>
                    <a:lnTo>
                      <a:pt x="282509" y="132981"/>
                    </a:lnTo>
                    <a:cubicBezTo>
                      <a:pt x="301045" y="135655"/>
                      <a:pt x="316112" y="148329"/>
                      <a:pt x="321960" y="166153"/>
                    </a:cubicBezTo>
                    <a:cubicBezTo>
                      <a:pt x="327808" y="183976"/>
                      <a:pt x="323050" y="203086"/>
                      <a:pt x="309669" y="216157"/>
                    </a:cubicBezTo>
                    <a:lnTo>
                      <a:pt x="236813" y="287153"/>
                    </a:lnTo>
                    <a:lnTo>
                      <a:pt x="253961" y="387359"/>
                    </a:lnTo>
                    <a:cubicBezTo>
                      <a:pt x="257133" y="405876"/>
                      <a:pt x="249600" y="424095"/>
                      <a:pt x="234533" y="435086"/>
                    </a:cubicBezTo>
                    <a:cubicBezTo>
                      <a:pt x="226009" y="441324"/>
                      <a:pt x="215997" y="444493"/>
                      <a:pt x="205887" y="44449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6" name="Forma libre 185">
                <a:extLst>
                  <a:ext uri="{FF2B5EF4-FFF2-40B4-BE49-F238E27FC236}">
                    <a16:creationId xmlns:a16="http://schemas.microsoft.com/office/drawing/2014/main" id="{E36AFA08-D451-6326-6781-288B2E7622B4}"/>
                  </a:ext>
                </a:extLst>
              </p:cNvPr>
              <p:cNvSpPr/>
              <p:nvPr/>
            </p:nvSpPr>
            <p:spPr>
              <a:xfrm>
                <a:off x="2423310" y="6915699"/>
                <a:ext cx="324322" cy="444492"/>
              </a:xfrm>
              <a:custGeom>
                <a:avLst/>
                <a:gdLst>
                  <a:gd name="connsiteX0" fmla="*/ 118535 w 324322"/>
                  <a:gd name="connsiteY0" fmla="*/ 444493 h 444492"/>
                  <a:gd name="connsiteX1" fmla="*/ 89789 w 324322"/>
                  <a:gd name="connsiteY1" fmla="*/ 435086 h 444492"/>
                  <a:gd name="connsiteX2" fmla="*/ 70460 w 324322"/>
                  <a:gd name="connsiteY2" fmla="*/ 387359 h 444492"/>
                  <a:gd name="connsiteX3" fmla="*/ 87609 w 324322"/>
                  <a:gd name="connsiteY3" fmla="*/ 287153 h 444492"/>
                  <a:gd name="connsiteX4" fmla="*/ 14753 w 324322"/>
                  <a:gd name="connsiteY4" fmla="*/ 216256 h 444492"/>
                  <a:gd name="connsiteX5" fmla="*/ 2462 w 324322"/>
                  <a:gd name="connsiteY5" fmla="*/ 166252 h 444492"/>
                  <a:gd name="connsiteX6" fmla="*/ 41913 w 324322"/>
                  <a:gd name="connsiteY6" fmla="*/ 133081 h 444492"/>
                  <a:gd name="connsiteX7" fmla="*/ 142622 w 324322"/>
                  <a:gd name="connsiteY7" fmla="*/ 118426 h 444492"/>
                  <a:gd name="connsiteX8" fmla="*/ 187624 w 324322"/>
                  <a:gd name="connsiteY8" fmla="*/ 27230 h 444492"/>
                  <a:gd name="connsiteX9" fmla="*/ 231436 w 324322"/>
                  <a:gd name="connsiteY9" fmla="*/ 0 h 444492"/>
                  <a:gd name="connsiteX10" fmla="*/ 231436 w 324322"/>
                  <a:gd name="connsiteY10" fmla="*/ 0 h 444492"/>
                  <a:gd name="connsiteX11" fmla="*/ 275051 w 324322"/>
                  <a:gd name="connsiteY11" fmla="*/ 27230 h 444492"/>
                  <a:gd name="connsiteX12" fmla="*/ 323026 w 324322"/>
                  <a:gd name="connsiteY12" fmla="*/ 124268 h 444492"/>
                  <a:gd name="connsiteX13" fmla="*/ 317277 w 324322"/>
                  <a:gd name="connsiteY13" fmla="*/ 141200 h 444492"/>
                  <a:gd name="connsiteX14" fmla="*/ 300327 w 324322"/>
                  <a:gd name="connsiteY14" fmla="*/ 135457 h 444492"/>
                  <a:gd name="connsiteX15" fmla="*/ 252252 w 324322"/>
                  <a:gd name="connsiteY15" fmla="*/ 38320 h 444492"/>
                  <a:gd name="connsiteX16" fmla="*/ 231238 w 324322"/>
                  <a:gd name="connsiteY16" fmla="*/ 25151 h 444492"/>
                  <a:gd name="connsiteX17" fmla="*/ 231238 w 324322"/>
                  <a:gd name="connsiteY17" fmla="*/ 25151 h 444492"/>
                  <a:gd name="connsiteX18" fmla="*/ 210125 w 324322"/>
                  <a:gd name="connsiteY18" fmla="*/ 38320 h 444492"/>
                  <a:gd name="connsiteX19" fmla="*/ 162248 w 324322"/>
                  <a:gd name="connsiteY19" fmla="*/ 135457 h 444492"/>
                  <a:gd name="connsiteX20" fmla="*/ 152733 w 324322"/>
                  <a:gd name="connsiteY20" fmla="*/ 142388 h 444492"/>
                  <a:gd name="connsiteX21" fmla="*/ 45481 w 324322"/>
                  <a:gd name="connsiteY21" fmla="*/ 157934 h 444492"/>
                  <a:gd name="connsiteX22" fmla="*/ 26450 w 324322"/>
                  <a:gd name="connsiteY22" fmla="*/ 173876 h 444492"/>
                  <a:gd name="connsiteX23" fmla="*/ 32397 w 324322"/>
                  <a:gd name="connsiteY23" fmla="*/ 197937 h 444492"/>
                  <a:gd name="connsiteX24" fmla="*/ 110010 w 324322"/>
                  <a:gd name="connsiteY24" fmla="*/ 273488 h 444492"/>
                  <a:gd name="connsiteX25" fmla="*/ 113678 w 324322"/>
                  <a:gd name="connsiteY25" fmla="*/ 284677 h 444492"/>
                  <a:gd name="connsiteX26" fmla="*/ 95340 w 324322"/>
                  <a:gd name="connsiteY26" fmla="*/ 391419 h 444492"/>
                  <a:gd name="connsiteX27" fmla="*/ 104658 w 324322"/>
                  <a:gd name="connsiteY27" fmla="*/ 414391 h 444492"/>
                  <a:gd name="connsiteX28" fmla="*/ 129538 w 324322"/>
                  <a:gd name="connsiteY28" fmla="*/ 416174 h 444492"/>
                  <a:gd name="connsiteX29" fmla="*/ 225390 w 324322"/>
                  <a:gd name="connsiteY29" fmla="*/ 365773 h 444492"/>
                  <a:gd name="connsiteX30" fmla="*/ 242439 w 324322"/>
                  <a:gd name="connsiteY30" fmla="*/ 371021 h 444492"/>
                  <a:gd name="connsiteX31" fmla="*/ 237185 w 324322"/>
                  <a:gd name="connsiteY31" fmla="*/ 388052 h 444492"/>
                  <a:gd name="connsiteX32" fmla="*/ 141333 w 324322"/>
                  <a:gd name="connsiteY32" fmla="*/ 438453 h 444492"/>
                  <a:gd name="connsiteX33" fmla="*/ 118535 w 324322"/>
                  <a:gd name="connsiteY33" fmla="*/ 444097 h 44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24322" h="444492">
                    <a:moveTo>
                      <a:pt x="118535" y="444493"/>
                    </a:moveTo>
                    <a:cubicBezTo>
                      <a:pt x="108424" y="444493"/>
                      <a:pt x="98314" y="441324"/>
                      <a:pt x="89789" y="435086"/>
                    </a:cubicBezTo>
                    <a:cubicBezTo>
                      <a:pt x="74723" y="424095"/>
                      <a:pt x="67288" y="405777"/>
                      <a:pt x="70460" y="387359"/>
                    </a:cubicBezTo>
                    <a:lnTo>
                      <a:pt x="87609" y="287153"/>
                    </a:lnTo>
                    <a:lnTo>
                      <a:pt x="14753" y="216256"/>
                    </a:lnTo>
                    <a:cubicBezTo>
                      <a:pt x="1371" y="203185"/>
                      <a:pt x="-3386" y="184075"/>
                      <a:pt x="2462" y="166252"/>
                    </a:cubicBezTo>
                    <a:cubicBezTo>
                      <a:pt x="8310" y="148428"/>
                      <a:pt x="23377" y="135754"/>
                      <a:pt x="41913" y="133081"/>
                    </a:cubicBezTo>
                    <a:lnTo>
                      <a:pt x="142622" y="118426"/>
                    </a:lnTo>
                    <a:lnTo>
                      <a:pt x="187624" y="27230"/>
                    </a:lnTo>
                    <a:cubicBezTo>
                      <a:pt x="195950" y="10496"/>
                      <a:pt x="212702" y="0"/>
                      <a:pt x="231436" y="0"/>
                    </a:cubicBezTo>
                    <a:lnTo>
                      <a:pt x="231436" y="0"/>
                    </a:lnTo>
                    <a:cubicBezTo>
                      <a:pt x="250171" y="0"/>
                      <a:pt x="266922" y="10496"/>
                      <a:pt x="275051" y="27230"/>
                    </a:cubicBezTo>
                    <a:lnTo>
                      <a:pt x="323026" y="124268"/>
                    </a:lnTo>
                    <a:cubicBezTo>
                      <a:pt x="326099" y="130506"/>
                      <a:pt x="323522" y="138131"/>
                      <a:pt x="317277" y="141200"/>
                    </a:cubicBezTo>
                    <a:cubicBezTo>
                      <a:pt x="311032" y="144270"/>
                      <a:pt x="303400" y="141695"/>
                      <a:pt x="300327" y="135457"/>
                    </a:cubicBezTo>
                    <a:lnTo>
                      <a:pt x="252252" y="38320"/>
                    </a:lnTo>
                    <a:cubicBezTo>
                      <a:pt x="248188" y="30102"/>
                      <a:pt x="240357" y="25250"/>
                      <a:pt x="231238" y="25151"/>
                    </a:cubicBezTo>
                    <a:lnTo>
                      <a:pt x="231238" y="25151"/>
                    </a:lnTo>
                    <a:cubicBezTo>
                      <a:pt x="222020" y="25151"/>
                      <a:pt x="214189" y="30102"/>
                      <a:pt x="210125" y="38320"/>
                    </a:cubicBezTo>
                    <a:lnTo>
                      <a:pt x="162248" y="135457"/>
                    </a:lnTo>
                    <a:cubicBezTo>
                      <a:pt x="160365" y="139220"/>
                      <a:pt x="156896" y="141794"/>
                      <a:pt x="152733" y="142388"/>
                    </a:cubicBezTo>
                    <a:lnTo>
                      <a:pt x="45481" y="157934"/>
                    </a:lnTo>
                    <a:cubicBezTo>
                      <a:pt x="36362" y="159221"/>
                      <a:pt x="29225" y="165261"/>
                      <a:pt x="26450" y="173876"/>
                    </a:cubicBezTo>
                    <a:cubicBezTo>
                      <a:pt x="23575" y="182590"/>
                      <a:pt x="25855" y="191600"/>
                      <a:pt x="32397" y="197937"/>
                    </a:cubicBezTo>
                    <a:lnTo>
                      <a:pt x="110010" y="273488"/>
                    </a:lnTo>
                    <a:cubicBezTo>
                      <a:pt x="112984" y="276360"/>
                      <a:pt x="114372" y="280518"/>
                      <a:pt x="113678" y="284677"/>
                    </a:cubicBezTo>
                    <a:lnTo>
                      <a:pt x="95340" y="391419"/>
                    </a:lnTo>
                    <a:cubicBezTo>
                      <a:pt x="93754" y="400430"/>
                      <a:pt x="97224" y="409044"/>
                      <a:pt x="104658" y="414391"/>
                    </a:cubicBezTo>
                    <a:cubicBezTo>
                      <a:pt x="112092" y="419837"/>
                      <a:pt x="121410" y="420530"/>
                      <a:pt x="129538" y="416174"/>
                    </a:cubicBezTo>
                    <a:lnTo>
                      <a:pt x="225390" y="365773"/>
                    </a:lnTo>
                    <a:cubicBezTo>
                      <a:pt x="231535" y="362506"/>
                      <a:pt x="239168" y="364882"/>
                      <a:pt x="242439" y="371021"/>
                    </a:cubicBezTo>
                    <a:cubicBezTo>
                      <a:pt x="245710" y="377160"/>
                      <a:pt x="243331" y="384785"/>
                      <a:pt x="237185" y="388052"/>
                    </a:cubicBezTo>
                    <a:lnTo>
                      <a:pt x="141333" y="438453"/>
                    </a:lnTo>
                    <a:cubicBezTo>
                      <a:pt x="134097" y="442215"/>
                      <a:pt x="126267" y="444097"/>
                      <a:pt x="118535" y="4440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FAD30BC4-BA83-0983-3B32-74AE8BFC265A}"/>
                  </a:ext>
                </a:extLst>
              </p:cNvPr>
              <p:cNvSpPr/>
              <p:nvPr/>
            </p:nvSpPr>
            <p:spPr>
              <a:xfrm>
                <a:off x="2702801" y="7005607"/>
                <a:ext cx="462807" cy="444393"/>
              </a:xfrm>
              <a:custGeom>
                <a:avLst/>
                <a:gdLst>
                  <a:gd name="connsiteX0" fmla="*/ 118473 w 462807"/>
                  <a:gd name="connsiteY0" fmla="*/ 444394 h 444393"/>
                  <a:gd name="connsiteX1" fmla="*/ 89826 w 462807"/>
                  <a:gd name="connsiteY1" fmla="*/ 434987 h 444393"/>
                  <a:gd name="connsiteX2" fmla="*/ 70398 w 462807"/>
                  <a:gd name="connsiteY2" fmla="*/ 387260 h 444393"/>
                  <a:gd name="connsiteX3" fmla="*/ 87645 w 462807"/>
                  <a:gd name="connsiteY3" fmla="*/ 287054 h 444393"/>
                  <a:gd name="connsiteX4" fmla="*/ 14790 w 462807"/>
                  <a:gd name="connsiteY4" fmla="*/ 216157 h 444393"/>
                  <a:gd name="connsiteX5" fmla="*/ 2399 w 462807"/>
                  <a:gd name="connsiteY5" fmla="*/ 166153 h 444393"/>
                  <a:gd name="connsiteX6" fmla="*/ 41850 w 462807"/>
                  <a:gd name="connsiteY6" fmla="*/ 132982 h 444393"/>
                  <a:gd name="connsiteX7" fmla="*/ 142560 w 462807"/>
                  <a:gd name="connsiteY7" fmla="*/ 118327 h 444393"/>
                  <a:gd name="connsiteX8" fmla="*/ 187561 w 462807"/>
                  <a:gd name="connsiteY8" fmla="*/ 27230 h 444393"/>
                  <a:gd name="connsiteX9" fmla="*/ 231374 w 462807"/>
                  <a:gd name="connsiteY9" fmla="*/ 0 h 444393"/>
                  <a:gd name="connsiteX10" fmla="*/ 275186 w 462807"/>
                  <a:gd name="connsiteY10" fmla="*/ 27230 h 444393"/>
                  <a:gd name="connsiteX11" fmla="*/ 275186 w 462807"/>
                  <a:gd name="connsiteY11" fmla="*/ 27230 h 444393"/>
                  <a:gd name="connsiteX12" fmla="*/ 320188 w 462807"/>
                  <a:gd name="connsiteY12" fmla="*/ 118327 h 444393"/>
                  <a:gd name="connsiteX13" fmla="*/ 420897 w 462807"/>
                  <a:gd name="connsiteY13" fmla="*/ 132982 h 444393"/>
                  <a:gd name="connsiteX14" fmla="*/ 460348 w 462807"/>
                  <a:gd name="connsiteY14" fmla="*/ 166153 h 444393"/>
                  <a:gd name="connsiteX15" fmla="*/ 447958 w 462807"/>
                  <a:gd name="connsiteY15" fmla="*/ 216157 h 444393"/>
                  <a:gd name="connsiteX16" fmla="*/ 375103 w 462807"/>
                  <a:gd name="connsiteY16" fmla="*/ 287054 h 444393"/>
                  <a:gd name="connsiteX17" fmla="*/ 392251 w 462807"/>
                  <a:gd name="connsiteY17" fmla="*/ 387260 h 444393"/>
                  <a:gd name="connsiteX18" fmla="*/ 372823 w 462807"/>
                  <a:gd name="connsiteY18" fmla="*/ 434987 h 444393"/>
                  <a:gd name="connsiteX19" fmla="*/ 321378 w 462807"/>
                  <a:gd name="connsiteY19" fmla="*/ 438651 h 444393"/>
                  <a:gd name="connsiteX20" fmla="*/ 231374 w 462807"/>
                  <a:gd name="connsiteY20" fmla="*/ 391320 h 444393"/>
                  <a:gd name="connsiteX21" fmla="*/ 141370 w 462807"/>
                  <a:gd name="connsiteY21" fmla="*/ 438651 h 444393"/>
                  <a:gd name="connsiteX22" fmla="*/ 118572 w 462807"/>
                  <a:gd name="connsiteY22" fmla="*/ 444295 h 444393"/>
                  <a:gd name="connsiteX23" fmla="*/ 231275 w 462807"/>
                  <a:gd name="connsiteY23" fmla="*/ 25349 h 444393"/>
                  <a:gd name="connsiteX24" fmla="*/ 210162 w 462807"/>
                  <a:gd name="connsiteY24" fmla="*/ 38419 h 444393"/>
                  <a:gd name="connsiteX25" fmla="*/ 162186 w 462807"/>
                  <a:gd name="connsiteY25" fmla="*/ 135457 h 444393"/>
                  <a:gd name="connsiteX26" fmla="*/ 152670 w 462807"/>
                  <a:gd name="connsiteY26" fmla="*/ 142388 h 444393"/>
                  <a:gd name="connsiteX27" fmla="*/ 45419 w 462807"/>
                  <a:gd name="connsiteY27" fmla="*/ 157934 h 444393"/>
                  <a:gd name="connsiteX28" fmla="*/ 26387 w 462807"/>
                  <a:gd name="connsiteY28" fmla="*/ 173975 h 444393"/>
                  <a:gd name="connsiteX29" fmla="*/ 32335 w 462807"/>
                  <a:gd name="connsiteY29" fmla="*/ 198136 h 444393"/>
                  <a:gd name="connsiteX30" fmla="*/ 109948 w 462807"/>
                  <a:gd name="connsiteY30" fmla="*/ 273687 h 444393"/>
                  <a:gd name="connsiteX31" fmla="*/ 113616 w 462807"/>
                  <a:gd name="connsiteY31" fmla="*/ 284876 h 444393"/>
                  <a:gd name="connsiteX32" fmla="*/ 95278 w 462807"/>
                  <a:gd name="connsiteY32" fmla="*/ 391617 h 444393"/>
                  <a:gd name="connsiteX33" fmla="*/ 104694 w 462807"/>
                  <a:gd name="connsiteY33" fmla="*/ 414590 h 444393"/>
                  <a:gd name="connsiteX34" fmla="*/ 129475 w 462807"/>
                  <a:gd name="connsiteY34" fmla="*/ 416372 h 444393"/>
                  <a:gd name="connsiteX35" fmla="*/ 225427 w 462807"/>
                  <a:gd name="connsiteY35" fmla="*/ 365972 h 444393"/>
                  <a:gd name="connsiteX36" fmla="*/ 237222 w 462807"/>
                  <a:gd name="connsiteY36" fmla="*/ 365972 h 444393"/>
                  <a:gd name="connsiteX37" fmla="*/ 333173 w 462807"/>
                  <a:gd name="connsiteY37" fmla="*/ 416372 h 444393"/>
                  <a:gd name="connsiteX38" fmla="*/ 357954 w 462807"/>
                  <a:gd name="connsiteY38" fmla="*/ 414590 h 444393"/>
                  <a:gd name="connsiteX39" fmla="*/ 367371 w 462807"/>
                  <a:gd name="connsiteY39" fmla="*/ 391617 h 444393"/>
                  <a:gd name="connsiteX40" fmla="*/ 349033 w 462807"/>
                  <a:gd name="connsiteY40" fmla="*/ 284876 h 444393"/>
                  <a:gd name="connsiteX41" fmla="*/ 352701 w 462807"/>
                  <a:gd name="connsiteY41" fmla="*/ 273687 h 444393"/>
                  <a:gd name="connsiteX42" fmla="*/ 430314 w 462807"/>
                  <a:gd name="connsiteY42" fmla="*/ 198136 h 444393"/>
                  <a:gd name="connsiteX43" fmla="*/ 436261 w 462807"/>
                  <a:gd name="connsiteY43" fmla="*/ 173975 h 444393"/>
                  <a:gd name="connsiteX44" fmla="*/ 417230 w 462807"/>
                  <a:gd name="connsiteY44" fmla="*/ 157934 h 444393"/>
                  <a:gd name="connsiteX45" fmla="*/ 309979 w 462807"/>
                  <a:gd name="connsiteY45" fmla="*/ 142388 h 444393"/>
                  <a:gd name="connsiteX46" fmla="*/ 300463 w 462807"/>
                  <a:gd name="connsiteY46" fmla="*/ 135457 h 444393"/>
                  <a:gd name="connsiteX47" fmla="*/ 252487 w 462807"/>
                  <a:gd name="connsiteY47" fmla="*/ 38419 h 444393"/>
                  <a:gd name="connsiteX48" fmla="*/ 231374 w 462807"/>
                  <a:gd name="connsiteY48" fmla="*/ 25349 h 4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62807" h="444393">
                    <a:moveTo>
                      <a:pt x="118473" y="444394"/>
                    </a:moveTo>
                    <a:cubicBezTo>
                      <a:pt x="108362" y="444394"/>
                      <a:pt x="98351" y="441225"/>
                      <a:pt x="89826" y="434987"/>
                    </a:cubicBezTo>
                    <a:cubicBezTo>
                      <a:pt x="74660" y="423996"/>
                      <a:pt x="67226" y="405678"/>
                      <a:pt x="70398" y="387260"/>
                    </a:cubicBezTo>
                    <a:lnTo>
                      <a:pt x="87645" y="287054"/>
                    </a:lnTo>
                    <a:lnTo>
                      <a:pt x="14790" y="216157"/>
                    </a:lnTo>
                    <a:cubicBezTo>
                      <a:pt x="1408" y="203086"/>
                      <a:pt x="-3350" y="183976"/>
                      <a:pt x="2399" y="166153"/>
                    </a:cubicBezTo>
                    <a:cubicBezTo>
                      <a:pt x="8149" y="148329"/>
                      <a:pt x="23314" y="135655"/>
                      <a:pt x="41850" y="132982"/>
                    </a:cubicBezTo>
                    <a:lnTo>
                      <a:pt x="142560" y="118327"/>
                    </a:lnTo>
                    <a:lnTo>
                      <a:pt x="187561" y="27230"/>
                    </a:lnTo>
                    <a:cubicBezTo>
                      <a:pt x="195888" y="10496"/>
                      <a:pt x="212640" y="0"/>
                      <a:pt x="231374" y="0"/>
                    </a:cubicBezTo>
                    <a:cubicBezTo>
                      <a:pt x="250108" y="0"/>
                      <a:pt x="266860" y="10397"/>
                      <a:pt x="275186" y="27230"/>
                    </a:cubicBezTo>
                    <a:lnTo>
                      <a:pt x="275186" y="27230"/>
                    </a:lnTo>
                    <a:lnTo>
                      <a:pt x="320188" y="118327"/>
                    </a:lnTo>
                    <a:lnTo>
                      <a:pt x="420897" y="132982"/>
                    </a:lnTo>
                    <a:cubicBezTo>
                      <a:pt x="439433" y="135655"/>
                      <a:pt x="454500" y="148429"/>
                      <a:pt x="460348" y="166153"/>
                    </a:cubicBezTo>
                    <a:cubicBezTo>
                      <a:pt x="466197" y="183877"/>
                      <a:pt x="461439" y="203086"/>
                      <a:pt x="447958" y="216157"/>
                    </a:cubicBezTo>
                    <a:lnTo>
                      <a:pt x="375103" y="287054"/>
                    </a:lnTo>
                    <a:lnTo>
                      <a:pt x="392251" y="387260"/>
                    </a:lnTo>
                    <a:cubicBezTo>
                      <a:pt x="395423" y="405678"/>
                      <a:pt x="387988" y="423996"/>
                      <a:pt x="372823" y="434987"/>
                    </a:cubicBezTo>
                    <a:cubicBezTo>
                      <a:pt x="357657" y="445978"/>
                      <a:pt x="337931" y="447365"/>
                      <a:pt x="321378" y="438651"/>
                    </a:cubicBezTo>
                    <a:lnTo>
                      <a:pt x="231374" y="391320"/>
                    </a:lnTo>
                    <a:lnTo>
                      <a:pt x="141370" y="438651"/>
                    </a:lnTo>
                    <a:cubicBezTo>
                      <a:pt x="134134" y="442414"/>
                      <a:pt x="126402" y="444295"/>
                      <a:pt x="118572" y="444295"/>
                    </a:cubicBezTo>
                    <a:close/>
                    <a:moveTo>
                      <a:pt x="231275" y="25349"/>
                    </a:moveTo>
                    <a:cubicBezTo>
                      <a:pt x="222056" y="25349"/>
                      <a:pt x="214226" y="30300"/>
                      <a:pt x="210162" y="38419"/>
                    </a:cubicBezTo>
                    <a:lnTo>
                      <a:pt x="162186" y="135457"/>
                    </a:lnTo>
                    <a:cubicBezTo>
                      <a:pt x="160303" y="139220"/>
                      <a:pt x="156833" y="141794"/>
                      <a:pt x="152670" y="142388"/>
                    </a:cubicBezTo>
                    <a:lnTo>
                      <a:pt x="45419" y="157934"/>
                    </a:lnTo>
                    <a:cubicBezTo>
                      <a:pt x="36300" y="159221"/>
                      <a:pt x="29262" y="165261"/>
                      <a:pt x="26387" y="173975"/>
                    </a:cubicBezTo>
                    <a:cubicBezTo>
                      <a:pt x="23513" y="182689"/>
                      <a:pt x="25792" y="191699"/>
                      <a:pt x="32335" y="198136"/>
                    </a:cubicBezTo>
                    <a:lnTo>
                      <a:pt x="109948" y="273687"/>
                    </a:lnTo>
                    <a:cubicBezTo>
                      <a:pt x="112922" y="276558"/>
                      <a:pt x="114309" y="280717"/>
                      <a:pt x="113616" y="284876"/>
                    </a:cubicBezTo>
                    <a:lnTo>
                      <a:pt x="95278" y="391617"/>
                    </a:lnTo>
                    <a:cubicBezTo>
                      <a:pt x="93692" y="400628"/>
                      <a:pt x="97260" y="409242"/>
                      <a:pt x="104694" y="414590"/>
                    </a:cubicBezTo>
                    <a:cubicBezTo>
                      <a:pt x="112129" y="419936"/>
                      <a:pt x="121347" y="420630"/>
                      <a:pt x="129475" y="416372"/>
                    </a:cubicBezTo>
                    <a:lnTo>
                      <a:pt x="225427" y="365972"/>
                    </a:lnTo>
                    <a:cubicBezTo>
                      <a:pt x="229094" y="364090"/>
                      <a:pt x="233455" y="364090"/>
                      <a:pt x="237222" y="365972"/>
                    </a:cubicBezTo>
                    <a:lnTo>
                      <a:pt x="333173" y="416372"/>
                    </a:lnTo>
                    <a:cubicBezTo>
                      <a:pt x="341301" y="420630"/>
                      <a:pt x="350520" y="419936"/>
                      <a:pt x="357954" y="414590"/>
                    </a:cubicBezTo>
                    <a:cubicBezTo>
                      <a:pt x="365388" y="409242"/>
                      <a:pt x="368858" y="400628"/>
                      <a:pt x="367371" y="391617"/>
                    </a:cubicBezTo>
                    <a:lnTo>
                      <a:pt x="349033" y="284876"/>
                    </a:lnTo>
                    <a:cubicBezTo>
                      <a:pt x="348339" y="280816"/>
                      <a:pt x="349727" y="276558"/>
                      <a:pt x="352701" y="273687"/>
                    </a:cubicBezTo>
                    <a:lnTo>
                      <a:pt x="430314" y="198136"/>
                    </a:lnTo>
                    <a:cubicBezTo>
                      <a:pt x="436856" y="191699"/>
                      <a:pt x="439136" y="182689"/>
                      <a:pt x="436261" y="173975"/>
                    </a:cubicBezTo>
                    <a:cubicBezTo>
                      <a:pt x="433387" y="165261"/>
                      <a:pt x="426349" y="159321"/>
                      <a:pt x="417230" y="157934"/>
                    </a:cubicBezTo>
                    <a:lnTo>
                      <a:pt x="309979" y="142388"/>
                    </a:lnTo>
                    <a:cubicBezTo>
                      <a:pt x="305915" y="141794"/>
                      <a:pt x="302346" y="139220"/>
                      <a:pt x="300463" y="135457"/>
                    </a:cubicBezTo>
                    <a:lnTo>
                      <a:pt x="252487" y="38419"/>
                    </a:lnTo>
                    <a:cubicBezTo>
                      <a:pt x="248423" y="30201"/>
                      <a:pt x="240493" y="25349"/>
                      <a:pt x="231374" y="253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88" name="Gráfico 2">
            <a:extLst>
              <a:ext uri="{FF2B5EF4-FFF2-40B4-BE49-F238E27FC236}">
                <a16:creationId xmlns:a16="http://schemas.microsoft.com/office/drawing/2014/main" id="{12831F58-CBD3-9D9C-FF6C-47F89A17BE2D}"/>
              </a:ext>
            </a:extLst>
          </p:cNvPr>
          <p:cNvGrpSpPr/>
          <p:nvPr/>
        </p:nvGrpSpPr>
        <p:grpSpPr>
          <a:xfrm>
            <a:off x="4010553" y="9449575"/>
            <a:ext cx="955943" cy="1229311"/>
            <a:chOff x="4010553" y="9449575"/>
            <a:chExt cx="955943" cy="1229311"/>
          </a:xfrm>
          <a:solidFill>
            <a:srgbClr val="002A86"/>
          </a:solidFill>
        </p:grpSpPr>
        <p:grpSp>
          <p:nvGrpSpPr>
            <p:cNvPr id="189" name="Gráfico 2">
              <a:extLst>
                <a:ext uri="{FF2B5EF4-FFF2-40B4-BE49-F238E27FC236}">
                  <a16:creationId xmlns:a16="http://schemas.microsoft.com/office/drawing/2014/main" id="{519218AC-4006-E759-7EC9-A88A9721450C}"/>
                </a:ext>
              </a:extLst>
            </p:cNvPr>
            <p:cNvGrpSpPr/>
            <p:nvPr/>
          </p:nvGrpSpPr>
          <p:grpSpPr>
            <a:xfrm>
              <a:off x="4010553" y="9803483"/>
              <a:ext cx="955943" cy="875403"/>
              <a:chOff x="4010553" y="9803483"/>
              <a:chExt cx="955943" cy="875403"/>
            </a:xfrm>
            <a:solidFill>
              <a:srgbClr val="002A86"/>
            </a:solidFill>
          </p:grpSpPr>
          <p:sp>
            <p:nvSpPr>
              <p:cNvPr id="190" name="Forma libre 189">
                <a:extLst>
                  <a:ext uri="{FF2B5EF4-FFF2-40B4-BE49-F238E27FC236}">
                    <a16:creationId xmlns:a16="http://schemas.microsoft.com/office/drawing/2014/main" id="{BBE10B7A-0E94-EC80-F8C1-D7D62EC1AC60}"/>
                  </a:ext>
                </a:extLst>
              </p:cNvPr>
              <p:cNvSpPr/>
              <p:nvPr/>
            </p:nvSpPr>
            <p:spPr>
              <a:xfrm>
                <a:off x="4010553" y="9803483"/>
                <a:ext cx="955943" cy="696576"/>
              </a:xfrm>
              <a:custGeom>
                <a:avLst/>
                <a:gdLst>
                  <a:gd name="connsiteX0" fmla="*/ 842448 w 955943"/>
                  <a:gd name="connsiteY0" fmla="*/ 696576 h 696576"/>
                  <a:gd name="connsiteX1" fmla="*/ 113694 w 955943"/>
                  <a:gd name="connsiteY1" fmla="*/ 696576 h 696576"/>
                  <a:gd name="connsiteX2" fmla="*/ 0 w 955943"/>
                  <a:gd name="connsiteY2" fmla="*/ 583002 h 696576"/>
                  <a:gd name="connsiteX3" fmla="*/ 0 w 955943"/>
                  <a:gd name="connsiteY3" fmla="*/ 101873 h 696576"/>
                  <a:gd name="connsiteX4" fmla="*/ 60663 w 955943"/>
                  <a:gd name="connsiteY4" fmla="*/ 1468 h 696576"/>
                  <a:gd name="connsiteX5" fmla="*/ 77713 w 955943"/>
                  <a:gd name="connsiteY5" fmla="*/ 6716 h 696576"/>
                  <a:gd name="connsiteX6" fmla="*/ 72459 w 955943"/>
                  <a:gd name="connsiteY6" fmla="*/ 23747 h 696576"/>
                  <a:gd name="connsiteX7" fmla="*/ 25177 w 955943"/>
                  <a:gd name="connsiteY7" fmla="*/ 101873 h 696576"/>
                  <a:gd name="connsiteX8" fmla="*/ 25177 w 955943"/>
                  <a:gd name="connsiteY8" fmla="*/ 583002 h 696576"/>
                  <a:gd name="connsiteX9" fmla="*/ 113595 w 955943"/>
                  <a:gd name="connsiteY9" fmla="*/ 671326 h 696576"/>
                  <a:gd name="connsiteX10" fmla="*/ 842349 w 955943"/>
                  <a:gd name="connsiteY10" fmla="*/ 671326 h 696576"/>
                  <a:gd name="connsiteX11" fmla="*/ 930767 w 955943"/>
                  <a:gd name="connsiteY11" fmla="*/ 583002 h 696576"/>
                  <a:gd name="connsiteX12" fmla="*/ 930767 w 955943"/>
                  <a:gd name="connsiteY12" fmla="*/ 101873 h 696576"/>
                  <a:gd name="connsiteX13" fmla="*/ 883584 w 955943"/>
                  <a:gd name="connsiteY13" fmla="*/ 23846 h 696576"/>
                  <a:gd name="connsiteX14" fmla="*/ 878330 w 955943"/>
                  <a:gd name="connsiteY14" fmla="*/ 6815 h 696576"/>
                  <a:gd name="connsiteX15" fmla="*/ 895379 w 955943"/>
                  <a:gd name="connsiteY15" fmla="*/ 1567 h 696576"/>
                  <a:gd name="connsiteX16" fmla="*/ 955944 w 955943"/>
                  <a:gd name="connsiteY16" fmla="*/ 101873 h 696576"/>
                  <a:gd name="connsiteX17" fmla="*/ 955944 w 955943"/>
                  <a:gd name="connsiteY17" fmla="*/ 583002 h 696576"/>
                  <a:gd name="connsiteX18" fmla="*/ 842250 w 955943"/>
                  <a:gd name="connsiteY18" fmla="*/ 696576 h 69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55943" h="696576">
                    <a:moveTo>
                      <a:pt x="842448" y="696576"/>
                    </a:moveTo>
                    <a:lnTo>
                      <a:pt x="113694" y="696576"/>
                    </a:lnTo>
                    <a:cubicBezTo>
                      <a:pt x="51048" y="696576"/>
                      <a:pt x="0" y="645681"/>
                      <a:pt x="0" y="583002"/>
                    </a:cubicBezTo>
                    <a:lnTo>
                      <a:pt x="0" y="101873"/>
                    </a:lnTo>
                    <a:cubicBezTo>
                      <a:pt x="0" y="59790"/>
                      <a:pt x="23294" y="21371"/>
                      <a:pt x="60663" y="1468"/>
                    </a:cubicBezTo>
                    <a:cubicBezTo>
                      <a:pt x="66809" y="-1800"/>
                      <a:pt x="74441" y="577"/>
                      <a:pt x="77713" y="6716"/>
                    </a:cubicBezTo>
                    <a:cubicBezTo>
                      <a:pt x="80984" y="12855"/>
                      <a:pt x="78605" y="20480"/>
                      <a:pt x="72459" y="23747"/>
                    </a:cubicBezTo>
                    <a:cubicBezTo>
                      <a:pt x="43317" y="39194"/>
                      <a:pt x="25177" y="69196"/>
                      <a:pt x="25177" y="101873"/>
                    </a:cubicBezTo>
                    <a:lnTo>
                      <a:pt x="25177" y="583002"/>
                    </a:lnTo>
                    <a:cubicBezTo>
                      <a:pt x="25177" y="631719"/>
                      <a:pt x="64826" y="671326"/>
                      <a:pt x="113595" y="671326"/>
                    </a:cubicBezTo>
                    <a:lnTo>
                      <a:pt x="842349" y="671326"/>
                    </a:lnTo>
                    <a:cubicBezTo>
                      <a:pt x="891117" y="671326"/>
                      <a:pt x="930767" y="631719"/>
                      <a:pt x="930767" y="583002"/>
                    </a:cubicBezTo>
                    <a:lnTo>
                      <a:pt x="930767" y="101873"/>
                    </a:lnTo>
                    <a:cubicBezTo>
                      <a:pt x="930767" y="69196"/>
                      <a:pt x="912726" y="39293"/>
                      <a:pt x="883584" y="23846"/>
                    </a:cubicBezTo>
                    <a:cubicBezTo>
                      <a:pt x="877438" y="20579"/>
                      <a:pt x="875059" y="12954"/>
                      <a:pt x="878330" y="6815"/>
                    </a:cubicBezTo>
                    <a:cubicBezTo>
                      <a:pt x="881602" y="676"/>
                      <a:pt x="889234" y="-1700"/>
                      <a:pt x="895379" y="1567"/>
                    </a:cubicBezTo>
                    <a:cubicBezTo>
                      <a:pt x="932749" y="21371"/>
                      <a:pt x="955944" y="59889"/>
                      <a:pt x="955944" y="101873"/>
                    </a:cubicBezTo>
                    <a:lnTo>
                      <a:pt x="955944" y="583002"/>
                    </a:lnTo>
                    <a:cubicBezTo>
                      <a:pt x="955944" y="645582"/>
                      <a:pt x="904994" y="696576"/>
                      <a:pt x="842250" y="69657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1" name="Forma libre 190">
                <a:extLst>
                  <a:ext uri="{FF2B5EF4-FFF2-40B4-BE49-F238E27FC236}">
                    <a16:creationId xmlns:a16="http://schemas.microsoft.com/office/drawing/2014/main" id="{48C372C2-6B84-24E7-0E4B-BF8FBED8F383}"/>
                  </a:ext>
                </a:extLst>
              </p:cNvPr>
              <p:cNvSpPr/>
              <p:nvPr/>
            </p:nvSpPr>
            <p:spPr>
              <a:xfrm>
                <a:off x="4349653" y="10653735"/>
                <a:ext cx="278040" cy="25151"/>
              </a:xfrm>
              <a:custGeom>
                <a:avLst/>
                <a:gdLst>
                  <a:gd name="connsiteX0" fmla="*/ 265452 w 278040"/>
                  <a:gd name="connsiteY0" fmla="*/ 25151 h 25151"/>
                  <a:gd name="connsiteX1" fmla="*/ 12589 w 278040"/>
                  <a:gd name="connsiteY1" fmla="*/ 25151 h 25151"/>
                  <a:gd name="connsiteX2" fmla="*/ 0 w 278040"/>
                  <a:gd name="connsiteY2" fmla="*/ 12576 h 25151"/>
                  <a:gd name="connsiteX3" fmla="*/ 12589 w 278040"/>
                  <a:gd name="connsiteY3" fmla="*/ 0 h 25151"/>
                  <a:gd name="connsiteX4" fmla="*/ 265452 w 278040"/>
                  <a:gd name="connsiteY4" fmla="*/ 0 h 25151"/>
                  <a:gd name="connsiteX5" fmla="*/ 278041 w 278040"/>
                  <a:gd name="connsiteY5" fmla="*/ 12576 h 25151"/>
                  <a:gd name="connsiteX6" fmla="*/ 265452 w 278040"/>
                  <a:gd name="connsiteY6" fmla="*/ 25151 h 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040" h="25151">
                    <a:moveTo>
                      <a:pt x="265452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6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265452" y="0"/>
                    </a:lnTo>
                    <a:cubicBezTo>
                      <a:pt x="272390" y="0"/>
                      <a:pt x="278041" y="5644"/>
                      <a:pt x="278041" y="12576"/>
                    </a:cubicBezTo>
                    <a:cubicBezTo>
                      <a:pt x="278041" y="19507"/>
                      <a:pt x="272390" y="25151"/>
                      <a:pt x="265452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2" name="Forma libre 191">
                <a:extLst>
                  <a:ext uri="{FF2B5EF4-FFF2-40B4-BE49-F238E27FC236}">
                    <a16:creationId xmlns:a16="http://schemas.microsoft.com/office/drawing/2014/main" id="{52892B9C-BDD0-73DD-56CB-C14C44D82772}"/>
                  </a:ext>
                </a:extLst>
              </p:cNvPr>
              <p:cNvSpPr/>
              <p:nvPr/>
            </p:nvSpPr>
            <p:spPr>
              <a:xfrm>
                <a:off x="4476035" y="10475007"/>
                <a:ext cx="25177" cy="197442"/>
              </a:xfrm>
              <a:custGeom>
                <a:avLst/>
                <a:gdLst>
                  <a:gd name="connsiteX0" fmla="*/ 12589 w 25177"/>
                  <a:gd name="connsiteY0" fmla="*/ 197442 h 197442"/>
                  <a:gd name="connsiteX1" fmla="*/ 0 w 25177"/>
                  <a:gd name="connsiteY1" fmla="*/ 184867 h 197442"/>
                  <a:gd name="connsiteX2" fmla="*/ 0 w 25177"/>
                  <a:gd name="connsiteY2" fmla="*/ 12576 h 197442"/>
                  <a:gd name="connsiteX3" fmla="*/ 12589 w 25177"/>
                  <a:gd name="connsiteY3" fmla="*/ 0 h 197442"/>
                  <a:gd name="connsiteX4" fmla="*/ 25177 w 25177"/>
                  <a:gd name="connsiteY4" fmla="*/ 12576 h 197442"/>
                  <a:gd name="connsiteX5" fmla="*/ 25177 w 25177"/>
                  <a:gd name="connsiteY5" fmla="*/ 184867 h 197442"/>
                  <a:gd name="connsiteX6" fmla="*/ 12589 w 25177"/>
                  <a:gd name="connsiteY6" fmla="*/ 197442 h 19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197442">
                    <a:moveTo>
                      <a:pt x="12589" y="197442"/>
                    </a:moveTo>
                    <a:cubicBezTo>
                      <a:pt x="5650" y="197442"/>
                      <a:pt x="0" y="191798"/>
                      <a:pt x="0" y="184867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184867"/>
                    </a:lnTo>
                    <a:cubicBezTo>
                      <a:pt x="25177" y="191798"/>
                      <a:pt x="19527" y="197442"/>
                      <a:pt x="12589" y="1974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93" name="Gráfico 2">
              <a:extLst>
                <a:ext uri="{FF2B5EF4-FFF2-40B4-BE49-F238E27FC236}">
                  <a16:creationId xmlns:a16="http://schemas.microsoft.com/office/drawing/2014/main" id="{071DBFBC-8E98-22A2-CC1C-4FBA97BCF027}"/>
                </a:ext>
              </a:extLst>
            </p:cNvPr>
            <p:cNvGrpSpPr/>
            <p:nvPr/>
          </p:nvGrpSpPr>
          <p:grpSpPr>
            <a:xfrm>
              <a:off x="4148764" y="9449575"/>
              <a:ext cx="679917" cy="899382"/>
              <a:chOff x="4148764" y="9449575"/>
              <a:chExt cx="679917" cy="899382"/>
            </a:xfrm>
            <a:solidFill>
              <a:srgbClr val="002A86"/>
            </a:solidFill>
          </p:grpSpPr>
          <p:grpSp>
            <p:nvGrpSpPr>
              <p:cNvPr id="194" name="Gráfico 2">
                <a:extLst>
                  <a:ext uri="{FF2B5EF4-FFF2-40B4-BE49-F238E27FC236}">
                    <a16:creationId xmlns:a16="http://schemas.microsoft.com/office/drawing/2014/main" id="{7DB79FC0-C18E-98BF-EBB2-DB7FDE68EE3C}"/>
                  </a:ext>
                </a:extLst>
              </p:cNvPr>
              <p:cNvGrpSpPr/>
              <p:nvPr/>
            </p:nvGrpSpPr>
            <p:grpSpPr>
              <a:xfrm>
                <a:off x="4148764" y="9449575"/>
                <a:ext cx="679917" cy="899382"/>
                <a:chOff x="4148764" y="9449575"/>
                <a:chExt cx="679917" cy="899382"/>
              </a:xfrm>
              <a:solidFill>
                <a:srgbClr val="002A86"/>
              </a:solidFill>
            </p:grpSpPr>
            <p:sp>
              <p:nvSpPr>
                <p:cNvPr id="195" name="Forma libre 194">
                  <a:extLst>
                    <a:ext uri="{FF2B5EF4-FFF2-40B4-BE49-F238E27FC236}">
                      <a16:creationId xmlns:a16="http://schemas.microsoft.com/office/drawing/2014/main" id="{5D10491B-74E4-70E5-01B0-88105F89BA04}"/>
                    </a:ext>
                  </a:extLst>
                </p:cNvPr>
                <p:cNvSpPr/>
                <p:nvPr/>
              </p:nvSpPr>
              <p:spPr>
                <a:xfrm>
                  <a:off x="4803439" y="9555624"/>
                  <a:ext cx="25177" cy="687384"/>
                </a:xfrm>
                <a:custGeom>
                  <a:avLst/>
                  <a:gdLst>
                    <a:gd name="connsiteX0" fmla="*/ 12589 w 25177"/>
                    <a:gd name="connsiteY0" fmla="*/ 687384 h 687384"/>
                    <a:gd name="connsiteX1" fmla="*/ 0 w 25177"/>
                    <a:gd name="connsiteY1" fmla="*/ 674809 h 687384"/>
                    <a:gd name="connsiteX2" fmla="*/ 0 w 25177"/>
                    <a:gd name="connsiteY2" fmla="*/ 12575 h 687384"/>
                    <a:gd name="connsiteX3" fmla="*/ 12589 w 25177"/>
                    <a:gd name="connsiteY3" fmla="*/ 0 h 687384"/>
                    <a:gd name="connsiteX4" fmla="*/ 25177 w 25177"/>
                    <a:gd name="connsiteY4" fmla="*/ 12575 h 687384"/>
                    <a:gd name="connsiteX5" fmla="*/ 25177 w 25177"/>
                    <a:gd name="connsiteY5" fmla="*/ 674809 h 687384"/>
                    <a:gd name="connsiteX6" fmla="*/ 12589 w 25177"/>
                    <a:gd name="connsiteY6" fmla="*/ 687384 h 687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687384">
                      <a:moveTo>
                        <a:pt x="12589" y="687384"/>
                      </a:moveTo>
                      <a:cubicBezTo>
                        <a:pt x="5650" y="687384"/>
                        <a:pt x="0" y="681740"/>
                        <a:pt x="0" y="674809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674809"/>
                      </a:lnTo>
                      <a:cubicBezTo>
                        <a:pt x="25177" y="681740"/>
                        <a:pt x="19527" y="687384"/>
                        <a:pt x="12589" y="6873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6" name="Forma libre 195">
                  <a:extLst>
                    <a:ext uri="{FF2B5EF4-FFF2-40B4-BE49-F238E27FC236}">
                      <a16:creationId xmlns:a16="http://schemas.microsoft.com/office/drawing/2014/main" id="{435268DC-1AC1-B6E8-4D84-C2A927060ACD}"/>
                    </a:ext>
                  </a:extLst>
                </p:cNvPr>
                <p:cNvSpPr/>
                <p:nvPr/>
              </p:nvSpPr>
              <p:spPr>
                <a:xfrm>
                  <a:off x="4148830" y="9555624"/>
                  <a:ext cx="25177" cy="687384"/>
                </a:xfrm>
                <a:custGeom>
                  <a:avLst/>
                  <a:gdLst>
                    <a:gd name="connsiteX0" fmla="*/ 12589 w 25177"/>
                    <a:gd name="connsiteY0" fmla="*/ 687384 h 687384"/>
                    <a:gd name="connsiteX1" fmla="*/ 0 w 25177"/>
                    <a:gd name="connsiteY1" fmla="*/ 674809 h 687384"/>
                    <a:gd name="connsiteX2" fmla="*/ 0 w 25177"/>
                    <a:gd name="connsiteY2" fmla="*/ 12575 h 687384"/>
                    <a:gd name="connsiteX3" fmla="*/ 12589 w 25177"/>
                    <a:gd name="connsiteY3" fmla="*/ 0 h 687384"/>
                    <a:gd name="connsiteX4" fmla="*/ 25177 w 25177"/>
                    <a:gd name="connsiteY4" fmla="*/ 12575 h 687384"/>
                    <a:gd name="connsiteX5" fmla="*/ 25177 w 25177"/>
                    <a:gd name="connsiteY5" fmla="*/ 674809 h 687384"/>
                    <a:gd name="connsiteX6" fmla="*/ 12589 w 25177"/>
                    <a:gd name="connsiteY6" fmla="*/ 687384 h 687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687384">
                      <a:moveTo>
                        <a:pt x="12589" y="687384"/>
                      </a:moveTo>
                      <a:cubicBezTo>
                        <a:pt x="5650" y="687384"/>
                        <a:pt x="0" y="681740"/>
                        <a:pt x="0" y="674809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674809"/>
                      </a:lnTo>
                      <a:cubicBezTo>
                        <a:pt x="25177" y="681740"/>
                        <a:pt x="19527" y="687384"/>
                        <a:pt x="12589" y="68738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7" name="Forma libre 196">
                  <a:extLst>
                    <a:ext uri="{FF2B5EF4-FFF2-40B4-BE49-F238E27FC236}">
                      <a16:creationId xmlns:a16="http://schemas.microsoft.com/office/drawing/2014/main" id="{568D555E-9D6B-7BD8-1A3D-E27A7D371122}"/>
                    </a:ext>
                  </a:extLst>
                </p:cNvPr>
                <p:cNvSpPr/>
                <p:nvPr/>
              </p:nvSpPr>
              <p:spPr>
                <a:xfrm>
                  <a:off x="4476035" y="9661474"/>
                  <a:ext cx="25177" cy="687483"/>
                </a:xfrm>
                <a:custGeom>
                  <a:avLst/>
                  <a:gdLst>
                    <a:gd name="connsiteX0" fmla="*/ 12589 w 25177"/>
                    <a:gd name="connsiteY0" fmla="*/ 687483 h 687483"/>
                    <a:gd name="connsiteX1" fmla="*/ 0 w 25177"/>
                    <a:gd name="connsiteY1" fmla="*/ 674908 h 687483"/>
                    <a:gd name="connsiteX2" fmla="*/ 0 w 25177"/>
                    <a:gd name="connsiteY2" fmla="*/ 12575 h 687483"/>
                    <a:gd name="connsiteX3" fmla="*/ 12589 w 25177"/>
                    <a:gd name="connsiteY3" fmla="*/ 0 h 687483"/>
                    <a:gd name="connsiteX4" fmla="*/ 25177 w 25177"/>
                    <a:gd name="connsiteY4" fmla="*/ 12575 h 687483"/>
                    <a:gd name="connsiteX5" fmla="*/ 25177 w 25177"/>
                    <a:gd name="connsiteY5" fmla="*/ 674908 h 687483"/>
                    <a:gd name="connsiteX6" fmla="*/ 12589 w 25177"/>
                    <a:gd name="connsiteY6" fmla="*/ 687483 h 68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687483">
                      <a:moveTo>
                        <a:pt x="12589" y="687483"/>
                      </a:moveTo>
                      <a:cubicBezTo>
                        <a:pt x="5650" y="687483"/>
                        <a:pt x="0" y="681839"/>
                        <a:pt x="0" y="674908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674908"/>
                      </a:lnTo>
                      <a:cubicBezTo>
                        <a:pt x="25177" y="681839"/>
                        <a:pt x="19527" y="687483"/>
                        <a:pt x="12589" y="68748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98" name="Forma libre 197">
                  <a:extLst>
                    <a:ext uri="{FF2B5EF4-FFF2-40B4-BE49-F238E27FC236}">
                      <a16:creationId xmlns:a16="http://schemas.microsoft.com/office/drawing/2014/main" id="{5A3BF329-B5E6-95DE-A058-7DC45D923FFE}"/>
                    </a:ext>
                  </a:extLst>
                </p:cNvPr>
                <p:cNvSpPr/>
                <p:nvPr/>
              </p:nvSpPr>
              <p:spPr>
                <a:xfrm>
                  <a:off x="4148764" y="9449575"/>
                  <a:ext cx="679917" cy="237049"/>
                </a:xfrm>
                <a:custGeom>
                  <a:avLst/>
                  <a:gdLst>
                    <a:gd name="connsiteX0" fmla="*/ 339860 w 679917"/>
                    <a:gd name="connsiteY0" fmla="*/ 237050 h 237049"/>
                    <a:gd name="connsiteX1" fmla="*/ 335994 w 679917"/>
                    <a:gd name="connsiteY1" fmla="*/ 236456 h 237049"/>
                    <a:gd name="connsiteX2" fmla="*/ 9086 w 679917"/>
                    <a:gd name="connsiteY2" fmla="*/ 130605 h 237049"/>
                    <a:gd name="connsiteX3" fmla="*/ 165 w 679917"/>
                    <a:gd name="connsiteY3" fmla="*/ 120505 h 237049"/>
                    <a:gd name="connsiteX4" fmla="*/ 8689 w 679917"/>
                    <a:gd name="connsiteY4" fmla="*/ 106544 h 237049"/>
                    <a:gd name="connsiteX5" fmla="*/ 336093 w 679917"/>
                    <a:gd name="connsiteY5" fmla="*/ 594 h 237049"/>
                    <a:gd name="connsiteX6" fmla="*/ 343924 w 679917"/>
                    <a:gd name="connsiteY6" fmla="*/ 594 h 237049"/>
                    <a:gd name="connsiteX7" fmla="*/ 670832 w 679917"/>
                    <a:gd name="connsiteY7" fmla="*/ 106445 h 237049"/>
                    <a:gd name="connsiteX8" fmla="*/ 679753 w 679917"/>
                    <a:gd name="connsiteY8" fmla="*/ 116545 h 237049"/>
                    <a:gd name="connsiteX9" fmla="*/ 671228 w 679917"/>
                    <a:gd name="connsiteY9" fmla="*/ 130506 h 237049"/>
                    <a:gd name="connsiteX10" fmla="*/ 343825 w 679917"/>
                    <a:gd name="connsiteY10" fmla="*/ 236456 h 237049"/>
                    <a:gd name="connsiteX11" fmla="*/ 339959 w 679917"/>
                    <a:gd name="connsiteY11" fmla="*/ 237050 h 237049"/>
                    <a:gd name="connsiteX12" fmla="*/ 53592 w 679917"/>
                    <a:gd name="connsiteY12" fmla="*/ 118426 h 237049"/>
                    <a:gd name="connsiteX13" fmla="*/ 339860 w 679917"/>
                    <a:gd name="connsiteY13" fmla="*/ 211107 h 237049"/>
                    <a:gd name="connsiteX14" fmla="*/ 626226 w 679917"/>
                    <a:gd name="connsiteY14" fmla="*/ 118426 h 237049"/>
                    <a:gd name="connsiteX15" fmla="*/ 339959 w 679917"/>
                    <a:gd name="connsiteY15" fmla="*/ 25745 h 237049"/>
                    <a:gd name="connsiteX16" fmla="*/ 53592 w 679917"/>
                    <a:gd name="connsiteY16" fmla="*/ 118426 h 23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9917" h="237049">
                      <a:moveTo>
                        <a:pt x="339860" y="237050"/>
                      </a:moveTo>
                      <a:cubicBezTo>
                        <a:pt x="338571" y="237050"/>
                        <a:pt x="337183" y="236852"/>
                        <a:pt x="335994" y="236456"/>
                      </a:cubicBezTo>
                      <a:lnTo>
                        <a:pt x="9086" y="130605"/>
                      </a:lnTo>
                      <a:cubicBezTo>
                        <a:pt x="4526" y="129219"/>
                        <a:pt x="958" y="125358"/>
                        <a:pt x="165" y="120505"/>
                      </a:cubicBezTo>
                      <a:cubicBezTo>
                        <a:pt x="-827" y="114366"/>
                        <a:pt x="2742" y="108425"/>
                        <a:pt x="8689" y="106544"/>
                      </a:cubicBezTo>
                      <a:lnTo>
                        <a:pt x="336093" y="594"/>
                      </a:lnTo>
                      <a:cubicBezTo>
                        <a:pt x="338670" y="-198"/>
                        <a:pt x="341346" y="-198"/>
                        <a:pt x="343924" y="594"/>
                      </a:cubicBezTo>
                      <a:lnTo>
                        <a:pt x="670832" y="106445"/>
                      </a:lnTo>
                      <a:cubicBezTo>
                        <a:pt x="675392" y="107831"/>
                        <a:pt x="678960" y="111693"/>
                        <a:pt x="679753" y="116545"/>
                      </a:cubicBezTo>
                      <a:cubicBezTo>
                        <a:pt x="680744" y="122684"/>
                        <a:pt x="677176" y="128625"/>
                        <a:pt x="671228" y="130506"/>
                      </a:cubicBezTo>
                      <a:lnTo>
                        <a:pt x="343825" y="236456"/>
                      </a:lnTo>
                      <a:cubicBezTo>
                        <a:pt x="342536" y="236852"/>
                        <a:pt x="341247" y="237050"/>
                        <a:pt x="339959" y="237050"/>
                      </a:cubicBezTo>
                      <a:close/>
                      <a:moveTo>
                        <a:pt x="53592" y="118426"/>
                      </a:moveTo>
                      <a:lnTo>
                        <a:pt x="339860" y="211107"/>
                      </a:lnTo>
                      <a:lnTo>
                        <a:pt x="626226" y="118426"/>
                      </a:lnTo>
                      <a:lnTo>
                        <a:pt x="339959" y="25745"/>
                      </a:lnTo>
                      <a:lnTo>
                        <a:pt x="53592" y="11842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99" name="Gráfico 2">
                <a:extLst>
                  <a:ext uri="{FF2B5EF4-FFF2-40B4-BE49-F238E27FC236}">
                    <a16:creationId xmlns:a16="http://schemas.microsoft.com/office/drawing/2014/main" id="{D3059778-C8A1-6091-DC86-0F99B37B833D}"/>
                  </a:ext>
                </a:extLst>
              </p:cNvPr>
              <p:cNvGrpSpPr/>
              <p:nvPr/>
            </p:nvGrpSpPr>
            <p:grpSpPr>
              <a:xfrm>
                <a:off x="4225473" y="9698033"/>
                <a:ext cx="198997" cy="519923"/>
                <a:chOff x="4225473" y="9698033"/>
                <a:chExt cx="198997" cy="519923"/>
              </a:xfrm>
              <a:solidFill>
                <a:srgbClr val="002A86"/>
              </a:solidFill>
            </p:grpSpPr>
            <p:sp>
              <p:nvSpPr>
                <p:cNvPr id="200" name="Forma libre 199">
                  <a:extLst>
                    <a:ext uri="{FF2B5EF4-FFF2-40B4-BE49-F238E27FC236}">
                      <a16:creationId xmlns:a16="http://schemas.microsoft.com/office/drawing/2014/main" id="{B0B3AA50-729B-023F-E36A-3713370B66E2}"/>
                    </a:ext>
                  </a:extLst>
                </p:cNvPr>
                <p:cNvSpPr/>
                <p:nvPr/>
              </p:nvSpPr>
              <p:spPr>
                <a:xfrm>
                  <a:off x="4225473" y="9698033"/>
                  <a:ext cx="198997" cy="78896"/>
                </a:xfrm>
                <a:custGeom>
                  <a:avLst/>
                  <a:gdLst>
                    <a:gd name="connsiteX0" fmla="*/ 186430 w 198997"/>
                    <a:gd name="connsiteY0" fmla="*/ 78896 h 78896"/>
                    <a:gd name="connsiteX1" fmla="*/ 182663 w 198997"/>
                    <a:gd name="connsiteY1" fmla="*/ 78302 h 78896"/>
                    <a:gd name="connsiteX2" fmla="*/ 8900 w 198997"/>
                    <a:gd name="connsiteY2" fmla="*/ 24635 h 78896"/>
                    <a:gd name="connsiteX3" fmla="*/ 574 w 198997"/>
                    <a:gd name="connsiteY3" fmla="*/ 8890 h 78896"/>
                    <a:gd name="connsiteX4" fmla="*/ 16334 w 198997"/>
                    <a:gd name="connsiteY4" fmla="*/ 573 h 78896"/>
                    <a:gd name="connsiteX5" fmla="*/ 190097 w 198997"/>
                    <a:gd name="connsiteY5" fmla="*/ 54241 h 78896"/>
                    <a:gd name="connsiteX6" fmla="*/ 198424 w 198997"/>
                    <a:gd name="connsiteY6" fmla="*/ 69985 h 78896"/>
                    <a:gd name="connsiteX7" fmla="*/ 186331 w 198997"/>
                    <a:gd name="connsiteY7" fmla="*/ 78896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86430" y="78896"/>
                      </a:moveTo>
                      <a:cubicBezTo>
                        <a:pt x="185240" y="78896"/>
                        <a:pt x="183952" y="78698"/>
                        <a:pt x="182663" y="78302"/>
                      </a:cubicBezTo>
                      <a:lnTo>
                        <a:pt x="8900" y="24635"/>
                      </a:lnTo>
                      <a:cubicBezTo>
                        <a:pt x="2259" y="22555"/>
                        <a:pt x="-1508" y="15525"/>
                        <a:pt x="574" y="8890"/>
                      </a:cubicBezTo>
                      <a:cubicBezTo>
                        <a:pt x="2655" y="2256"/>
                        <a:pt x="9693" y="-1506"/>
                        <a:pt x="16334" y="573"/>
                      </a:cubicBezTo>
                      <a:lnTo>
                        <a:pt x="190097" y="54241"/>
                      </a:lnTo>
                      <a:cubicBezTo>
                        <a:pt x="196739" y="56320"/>
                        <a:pt x="200505" y="63350"/>
                        <a:pt x="198424" y="69985"/>
                      </a:cubicBezTo>
                      <a:cubicBezTo>
                        <a:pt x="196739" y="75431"/>
                        <a:pt x="191782" y="78896"/>
                        <a:pt x="186331" y="788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1" name="Forma libre 200">
                  <a:extLst>
                    <a:ext uri="{FF2B5EF4-FFF2-40B4-BE49-F238E27FC236}">
                      <a16:creationId xmlns:a16="http://schemas.microsoft.com/office/drawing/2014/main" id="{731B1678-FC39-B8EA-9328-264241C02739}"/>
                    </a:ext>
                  </a:extLst>
                </p:cNvPr>
                <p:cNvSpPr/>
                <p:nvPr/>
              </p:nvSpPr>
              <p:spPr>
                <a:xfrm>
                  <a:off x="4225473" y="9845075"/>
                  <a:ext cx="198997" cy="78896"/>
                </a:xfrm>
                <a:custGeom>
                  <a:avLst/>
                  <a:gdLst>
                    <a:gd name="connsiteX0" fmla="*/ 186430 w 198997"/>
                    <a:gd name="connsiteY0" fmla="*/ 78897 h 78896"/>
                    <a:gd name="connsiteX1" fmla="*/ 182663 w 198997"/>
                    <a:gd name="connsiteY1" fmla="*/ 78303 h 78896"/>
                    <a:gd name="connsiteX2" fmla="*/ 8900 w 198997"/>
                    <a:gd name="connsiteY2" fmla="*/ 24635 h 78896"/>
                    <a:gd name="connsiteX3" fmla="*/ 574 w 198997"/>
                    <a:gd name="connsiteY3" fmla="*/ 8891 h 78896"/>
                    <a:gd name="connsiteX4" fmla="*/ 16334 w 198997"/>
                    <a:gd name="connsiteY4" fmla="*/ 573 h 78896"/>
                    <a:gd name="connsiteX5" fmla="*/ 190097 w 198997"/>
                    <a:gd name="connsiteY5" fmla="*/ 54241 h 78896"/>
                    <a:gd name="connsiteX6" fmla="*/ 198424 w 198997"/>
                    <a:gd name="connsiteY6" fmla="*/ 69985 h 78896"/>
                    <a:gd name="connsiteX7" fmla="*/ 186331 w 198997"/>
                    <a:gd name="connsiteY7" fmla="*/ 78897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86430" y="78897"/>
                      </a:moveTo>
                      <a:cubicBezTo>
                        <a:pt x="185240" y="78897"/>
                        <a:pt x="183952" y="78699"/>
                        <a:pt x="182663" y="78303"/>
                      </a:cubicBezTo>
                      <a:lnTo>
                        <a:pt x="8900" y="24635"/>
                      </a:lnTo>
                      <a:cubicBezTo>
                        <a:pt x="2259" y="22556"/>
                        <a:pt x="-1508" y="15525"/>
                        <a:pt x="574" y="8891"/>
                      </a:cubicBezTo>
                      <a:cubicBezTo>
                        <a:pt x="2655" y="2256"/>
                        <a:pt x="9693" y="-1506"/>
                        <a:pt x="16334" y="573"/>
                      </a:cubicBezTo>
                      <a:lnTo>
                        <a:pt x="190097" y="54241"/>
                      </a:lnTo>
                      <a:cubicBezTo>
                        <a:pt x="196739" y="56320"/>
                        <a:pt x="200505" y="63351"/>
                        <a:pt x="198424" y="69985"/>
                      </a:cubicBezTo>
                      <a:cubicBezTo>
                        <a:pt x="196739" y="75431"/>
                        <a:pt x="191782" y="78897"/>
                        <a:pt x="186331" y="788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2" name="Forma libre 201">
                  <a:extLst>
                    <a:ext uri="{FF2B5EF4-FFF2-40B4-BE49-F238E27FC236}">
                      <a16:creationId xmlns:a16="http://schemas.microsoft.com/office/drawing/2014/main" id="{840055AB-9945-CE8D-F3AF-14A494324E67}"/>
                    </a:ext>
                  </a:extLst>
                </p:cNvPr>
                <p:cNvSpPr/>
                <p:nvPr/>
              </p:nvSpPr>
              <p:spPr>
                <a:xfrm>
                  <a:off x="4225473" y="9992117"/>
                  <a:ext cx="198997" cy="78896"/>
                </a:xfrm>
                <a:custGeom>
                  <a:avLst/>
                  <a:gdLst>
                    <a:gd name="connsiteX0" fmla="*/ 186430 w 198997"/>
                    <a:gd name="connsiteY0" fmla="*/ 78896 h 78896"/>
                    <a:gd name="connsiteX1" fmla="*/ 182663 w 198997"/>
                    <a:gd name="connsiteY1" fmla="*/ 78302 h 78896"/>
                    <a:gd name="connsiteX2" fmla="*/ 8900 w 198997"/>
                    <a:gd name="connsiteY2" fmla="*/ 24635 h 78896"/>
                    <a:gd name="connsiteX3" fmla="*/ 574 w 198997"/>
                    <a:gd name="connsiteY3" fmla="*/ 8890 h 78896"/>
                    <a:gd name="connsiteX4" fmla="*/ 16334 w 198997"/>
                    <a:gd name="connsiteY4" fmla="*/ 573 h 78896"/>
                    <a:gd name="connsiteX5" fmla="*/ 190097 w 198997"/>
                    <a:gd name="connsiteY5" fmla="*/ 54241 h 78896"/>
                    <a:gd name="connsiteX6" fmla="*/ 198424 w 198997"/>
                    <a:gd name="connsiteY6" fmla="*/ 69984 h 78896"/>
                    <a:gd name="connsiteX7" fmla="*/ 186331 w 198997"/>
                    <a:gd name="connsiteY7" fmla="*/ 78896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86430" y="78896"/>
                      </a:moveTo>
                      <a:cubicBezTo>
                        <a:pt x="185240" y="78896"/>
                        <a:pt x="183952" y="78698"/>
                        <a:pt x="182663" y="78302"/>
                      </a:cubicBezTo>
                      <a:lnTo>
                        <a:pt x="8900" y="24635"/>
                      </a:lnTo>
                      <a:cubicBezTo>
                        <a:pt x="2259" y="22555"/>
                        <a:pt x="-1508" y="15524"/>
                        <a:pt x="574" y="8890"/>
                      </a:cubicBezTo>
                      <a:cubicBezTo>
                        <a:pt x="2655" y="2256"/>
                        <a:pt x="9693" y="-1506"/>
                        <a:pt x="16334" y="573"/>
                      </a:cubicBezTo>
                      <a:lnTo>
                        <a:pt x="190097" y="54241"/>
                      </a:lnTo>
                      <a:cubicBezTo>
                        <a:pt x="196739" y="56320"/>
                        <a:pt x="200505" y="63350"/>
                        <a:pt x="198424" y="69984"/>
                      </a:cubicBezTo>
                      <a:cubicBezTo>
                        <a:pt x="196739" y="75431"/>
                        <a:pt x="191782" y="78896"/>
                        <a:pt x="186331" y="788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3" name="Forma libre 202">
                  <a:extLst>
                    <a:ext uri="{FF2B5EF4-FFF2-40B4-BE49-F238E27FC236}">
                      <a16:creationId xmlns:a16="http://schemas.microsoft.com/office/drawing/2014/main" id="{64D4083B-7364-CE4F-A607-F3007A59EBF3}"/>
                    </a:ext>
                  </a:extLst>
                </p:cNvPr>
                <p:cNvSpPr/>
                <p:nvPr/>
              </p:nvSpPr>
              <p:spPr>
                <a:xfrm>
                  <a:off x="4225473" y="10139060"/>
                  <a:ext cx="198997" cy="78896"/>
                </a:xfrm>
                <a:custGeom>
                  <a:avLst/>
                  <a:gdLst>
                    <a:gd name="connsiteX0" fmla="*/ 186430 w 198997"/>
                    <a:gd name="connsiteY0" fmla="*/ 78897 h 78896"/>
                    <a:gd name="connsiteX1" fmla="*/ 182663 w 198997"/>
                    <a:gd name="connsiteY1" fmla="*/ 78302 h 78896"/>
                    <a:gd name="connsiteX2" fmla="*/ 8900 w 198997"/>
                    <a:gd name="connsiteY2" fmla="*/ 24635 h 78896"/>
                    <a:gd name="connsiteX3" fmla="*/ 574 w 198997"/>
                    <a:gd name="connsiteY3" fmla="*/ 8891 h 78896"/>
                    <a:gd name="connsiteX4" fmla="*/ 16334 w 198997"/>
                    <a:gd name="connsiteY4" fmla="*/ 573 h 78896"/>
                    <a:gd name="connsiteX5" fmla="*/ 190097 w 198997"/>
                    <a:gd name="connsiteY5" fmla="*/ 54241 h 78896"/>
                    <a:gd name="connsiteX6" fmla="*/ 198424 w 198997"/>
                    <a:gd name="connsiteY6" fmla="*/ 69985 h 78896"/>
                    <a:gd name="connsiteX7" fmla="*/ 186331 w 198997"/>
                    <a:gd name="connsiteY7" fmla="*/ 78897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86430" y="78897"/>
                      </a:moveTo>
                      <a:cubicBezTo>
                        <a:pt x="185240" y="78897"/>
                        <a:pt x="183952" y="78699"/>
                        <a:pt x="182663" y="78302"/>
                      </a:cubicBezTo>
                      <a:lnTo>
                        <a:pt x="8900" y="24635"/>
                      </a:lnTo>
                      <a:cubicBezTo>
                        <a:pt x="2259" y="22556"/>
                        <a:pt x="-1508" y="15525"/>
                        <a:pt x="574" y="8891"/>
                      </a:cubicBezTo>
                      <a:cubicBezTo>
                        <a:pt x="2655" y="2256"/>
                        <a:pt x="9693" y="-1506"/>
                        <a:pt x="16334" y="573"/>
                      </a:cubicBezTo>
                      <a:lnTo>
                        <a:pt x="190097" y="54241"/>
                      </a:lnTo>
                      <a:cubicBezTo>
                        <a:pt x="196739" y="56320"/>
                        <a:pt x="200505" y="63351"/>
                        <a:pt x="198424" y="69985"/>
                      </a:cubicBezTo>
                      <a:cubicBezTo>
                        <a:pt x="196739" y="75431"/>
                        <a:pt x="191782" y="78897"/>
                        <a:pt x="186331" y="788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04" name="Gráfico 2">
                <a:extLst>
                  <a:ext uri="{FF2B5EF4-FFF2-40B4-BE49-F238E27FC236}">
                    <a16:creationId xmlns:a16="http://schemas.microsoft.com/office/drawing/2014/main" id="{FF5C5EED-7F36-FD21-E474-4B3059851AB8}"/>
                  </a:ext>
                </a:extLst>
              </p:cNvPr>
              <p:cNvGrpSpPr/>
              <p:nvPr/>
            </p:nvGrpSpPr>
            <p:grpSpPr>
              <a:xfrm>
                <a:off x="4552679" y="9698033"/>
                <a:ext cx="198997" cy="225938"/>
                <a:chOff x="4552679" y="9698033"/>
                <a:chExt cx="198997" cy="225938"/>
              </a:xfrm>
              <a:solidFill>
                <a:srgbClr val="002A86"/>
              </a:solidFill>
            </p:grpSpPr>
            <p:sp>
              <p:nvSpPr>
                <p:cNvPr id="205" name="Forma libre 204">
                  <a:extLst>
                    <a:ext uri="{FF2B5EF4-FFF2-40B4-BE49-F238E27FC236}">
                      <a16:creationId xmlns:a16="http://schemas.microsoft.com/office/drawing/2014/main" id="{0CFACD81-4847-8065-122A-00558E009C3E}"/>
                    </a:ext>
                  </a:extLst>
                </p:cNvPr>
                <p:cNvSpPr/>
                <p:nvPr/>
              </p:nvSpPr>
              <p:spPr>
                <a:xfrm>
                  <a:off x="4552679" y="9698033"/>
                  <a:ext cx="198997" cy="78896"/>
                </a:xfrm>
                <a:custGeom>
                  <a:avLst/>
                  <a:gdLst>
                    <a:gd name="connsiteX0" fmla="*/ 12667 w 198997"/>
                    <a:gd name="connsiteY0" fmla="*/ 78896 h 78896"/>
                    <a:gd name="connsiteX1" fmla="*/ 574 w 198997"/>
                    <a:gd name="connsiteY1" fmla="*/ 69985 h 78896"/>
                    <a:gd name="connsiteX2" fmla="*/ 8900 w 198997"/>
                    <a:gd name="connsiteY2" fmla="*/ 54241 h 78896"/>
                    <a:gd name="connsiteX3" fmla="*/ 182663 w 198997"/>
                    <a:gd name="connsiteY3" fmla="*/ 573 h 78896"/>
                    <a:gd name="connsiteX4" fmla="*/ 198423 w 198997"/>
                    <a:gd name="connsiteY4" fmla="*/ 8890 h 78896"/>
                    <a:gd name="connsiteX5" fmla="*/ 190097 w 198997"/>
                    <a:gd name="connsiteY5" fmla="*/ 24635 h 78896"/>
                    <a:gd name="connsiteX6" fmla="*/ 16334 w 198997"/>
                    <a:gd name="connsiteY6" fmla="*/ 78302 h 78896"/>
                    <a:gd name="connsiteX7" fmla="*/ 12568 w 198997"/>
                    <a:gd name="connsiteY7" fmla="*/ 78896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2667" y="78896"/>
                      </a:moveTo>
                      <a:cubicBezTo>
                        <a:pt x="7314" y="78896"/>
                        <a:pt x="2259" y="75431"/>
                        <a:pt x="574" y="69985"/>
                      </a:cubicBezTo>
                      <a:cubicBezTo>
                        <a:pt x="-1508" y="63350"/>
                        <a:pt x="2259" y="56221"/>
                        <a:pt x="8900" y="54241"/>
                      </a:cubicBezTo>
                      <a:lnTo>
                        <a:pt x="182663" y="573"/>
                      </a:lnTo>
                      <a:cubicBezTo>
                        <a:pt x="189304" y="-1506"/>
                        <a:pt x="196441" y="2256"/>
                        <a:pt x="198423" y="8890"/>
                      </a:cubicBezTo>
                      <a:cubicBezTo>
                        <a:pt x="200505" y="15525"/>
                        <a:pt x="196738" y="22654"/>
                        <a:pt x="190097" y="24635"/>
                      </a:cubicBezTo>
                      <a:lnTo>
                        <a:pt x="16334" y="78302"/>
                      </a:lnTo>
                      <a:cubicBezTo>
                        <a:pt x="15046" y="78698"/>
                        <a:pt x="13856" y="78896"/>
                        <a:pt x="12568" y="788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06" name="Forma libre 205">
                  <a:extLst>
                    <a:ext uri="{FF2B5EF4-FFF2-40B4-BE49-F238E27FC236}">
                      <a16:creationId xmlns:a16="http://schemas.microsoft.com/office/drawing/2014/main" id="{9665B561-CB9E-86D5-1A71-A8FFD8DAEE0E}"/>
                    </a:ext>
                  </a:extLst>
                </p:cNvPr>
                <p:cNvSpPr/>
                <p:nvPr/>
              </p:nvSpPr>
              <p:spPr>
                <a:xfrm>
                  <a:off x="4552679" y="9845075"/>
                  <a:ext cx="198997" cy="78896"/>
                </a:xfrm>
                <a:custGeom>
                  <a:avLst/>
                  <a:gdLst>
                    <a:gd name="connsiteX0" fmla="*/ 12667 w 198997"/>
                    <a:gd name="connsiteY0" fmla="*/ 78897 h 78896"/>
                    <a:gd name="connsiteX1" fmla="*/ 574 w 198997"/>
                    <a:gd name="connsiteY1" fmla="*/ 69985 h 78896"/>
                    <a:gd name="connsiteX2" fmla="*/ 8900 w 198997"/>
                    <a:gd name="connsiteY2" fmla="*/ 54241 h 78896"/>
                    <a:gd name="connsiteX3" fmla="*/ 182663 w 198997"/>
                    <a:gd name="connsiteY3" fmla="*/ 573 h 78896"/>
                    <a:gd name="connsiteX4" fmla="*/ 198423 w 198997"/>
                    <a:gd name="connsiteY4" fmla="*/ 8891 h 78896"/>
                    <a:gd name="connsiteX5" fmla="*/ 190097 w 198997"/>
                    <a:gd name="connsiteY5" fmla="*/ 24635 h 78896"/>
                    <a:gd name="connsiteX6" fmla="*/ 16334 w 198997"/>
                    <a:gd name="connsiteY6" fmla="*/ 78303 h 78896"/>
                    <a:gd name="connsiteX7" fmla="*/ 12568 w 198997"/>
                    <a:gd name="connsiteY7" fmla="*/ 78897 h 7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8997" h="78896">
                      <a:moveTo>
                        <a:pt x="12667" y="78897"/>
                      </a:moveTo>
                      <a:cubicBezTo>
                        <a:pt x="7314" y="78897"/>
                        <a:pt x="2259" y="75431"/>
                        <a:pt x="574" y="69985"/>
                      </a:cubicBezTo>
                      <a:cubicBezTo>
                        <a:pt x="-1508" y="63351"/>
                        <a:pt x="2259" y="56221"/>
                        <a:pt x="8900" y="54241"/>
                      </a:cubicBezTo>
                      <a:lnTo>
                        <a:pt x="182663" y="573"/>
                      </a:lnTo>
                      <a:cubicBezTo>
                        <a:pt x="189304" y="-1506"/>
                        <a:pt x="196441" y="2256"/>
                        <a:pt x="198423" y="8891"/>
                      </a:cubicBezTo>
                      <a:cubicBezTo>
                        <a:pt x="200505" y="15525"/>
                        <a:pt x="196738" y="22654"/>
                        <a:pt x="190097" y="24635"/>
                      </a:cubicBezTo>
                      <a:lnTo>
                        <a:pt x="16334" y="78303"/>
                      </a:lnTo>
                      <a:cubicBezTo>
                        <a:pt x="15046" y="78699"/>
                        <a:pt x="13856" y="78897"/>
                        <a:pt x="12568" y="788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07" name="Forma libre 206">
                <a:extLst>
                  <a:ext uri="{FF2B5EF4-FFF2-40B4-BE49-F238E27FC236}">
                    <a16:creationId xmlns:a16="http://schemas.microsoft.com/office/drawing/2014/main" id="{84397B26-EA7C-3BF6-A8BB-5B0DCC67ADBD}"/>
                  </a:ext>
                </a:extLst>
              </p:cNvPr>
              <p:cNvSpPr/>
              <p:nvPr/>
            </p:nvSpPr>
            <p:spPr>
              <a:xfrm>
                <a:off x="4590820" y="10030639"/>
                <a:ext cx="122714" cy="281187"/>
              </a:xfrm>
              <a:custGeom>
                <a:avLst/>
                <a:gdLst>
                  <a:gd name="connsiteX0" fmla="*/ 12589 w 122714"/>
                  <a:gd name="connsiteY0" fmla="*/ 281088 h 281187"/>
                  <a:gd name="connsiteX1" fmla="*/ 0 w 122714"/>
                  <a:gd name="connsiteY1" fmla="*/ 268512 h 281187"/>
                  <a:gd name="connsiteX2" fmla="*/ 0 w 122714"/>
                  <a:gd name="connsiteY2" fmla="*/ 42751 h 281187"/>
                  <a:gd name="connsiteX3" fmla="*/ 8921 w 122714"/>
                  <a:gd name="connsiteY3" fmla="*/ 30671 h 281187"/>
                  <a:gd name="connsiteX4" fmla="*/ 106359 w 122714"/>
                  <a:gd name="connsiteY4" fmla="*/ 569 h 281187"/>
                  <a:gd name="connsiteX5" fmla="*/ 117560 w 122714"/>
                  <a:gd name="connsiteY5" fmla="*/ 2451 h 281187"/>
                  <a:gd name="connsiteX6" fmla="*/ 122715 w 122714"/>
                  <a:gd name="connsiteY6" fmla="*/ 12650 h 281187"/>
                  <a:gd name="connsiteX7" fmla="*/ 122715 w 122714"/>
                  <a:gd name="connsiteY7" fmla="*/ 236926 h 281187"/>
                  <a:gd name="connsiteX8" fmla="*/ 110126 w 122714"/>
                  <a:gd name="connsiteY8" fmla="*/ 249501 h 281187"/>
                  <a:gd name="connsiteX9" fmla="*/ 97537 w 122714"/>
                  <a:gd name="connsiteY9" fmla="*/ 236926 h 281187"/>
                  <a:gd name="connsiteX10" fmla="*/ 97537 w 122714"/>
                  <a:gd name="connsiteY10" fmla="*/ 29780 h 281187"/>
                  <a:gd name="connsiteX11" fmla="*/ 25276 w 122714"/>
                  <a:gd name="connsiteY11" fmla="*/ 52158 h 281187"/>
                  <a:gd name="connsiteX12" fmla="*/ 25276 w 122714"/>
                  <a:gd name="connsiteY12" fmla="*/ 268612 h 281187"/>
                  <a:gd name="connsiteX13" fmla="*/ 12688 w 122714"/>
                  <a:gd name="connsiteY13" fmla="*/ 281187 h 28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2714" h="281187">
                    <a:moveTo>
                      <a:pt x="12589" y="281088"/>
                    </a:moveTo>
                    <a:cubicBezTo>
                      <a:pt x="5650" y="281088"/>
                      <a:pt x="0" y="275444"/>
                      <a:pt x="0" y="268512"/>
                    </a:cubicBezTo>
                    <a:lnTo>
                      <a:pt x="0" y="42751"/>
                    </a:lnTo>
                    <a:cubicBezTo>
                      <a:pt x="0" y="37206"/>
                      <a:pt x="3568" y="32354"/>
                      <a:pt x="8921" y="30671"/>
                    </a:cubicBezTo>
                    <a:lnTo>
                      <a:pt x="106359" y="569"/>
                    </a:lnTo>
                    <a:cubicBezTo>
                      <a:pt x="110126" y="-619"/>
                      <a:pt x="114388" y="74"/>
                      <a:pt x="117560" y="2451"/>
                    </a:cubicBezTo>
                    <a:cubicBezTo>
                      <a:pt x="120831" y="4827"/>
                      <a:pt x="122715" y="8590"/>
                      <a:pt x="122715" y="12650"/>
                    </a:cubicBezTo>
                    <a:lnTo>
                      <a:pt x="122715" y="236926"/>
                    </a:lnTo>
                    <a:cubicBezTo>
                      <a:pt x="122715" y="243857"/>
                      <a:pt x="117064" y="249501"/>
                      <a:pt x="110126" y="249501"/>
                    </a:cubicBezTo>
                    <a:cubicBezTo>
                      <a:pt x="103187" y="249501"/>
                      <a:pt x="97537" y="243857"/>
                      <a:pt x="97537" y="236926"/>
                    </a:cubicBezTo>
                    <a:lnTo>
                      <a:pt x="97537" y="29780"/>
                    </a:lnTo>
                    <a:lnTo>
                      <a:pt x="25276" y="52158"/>
                    </a:lnTo>
                    <a:lnTo>
                      <a:pt x="25276" y="268612"/>
                    </a:lnTo>
                    <a:cubicBezTo>
                      <a:pt x="25276" y="275543"/>
                      <a:pt x="19626" y="281187"/>
                      <a:pt x="12688" y="2811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8" name="Gráfico 2">
            <a:extLst>
              <a:ext uri="{FF2B5EF4-FFF2-40B4-BE49-F238E27FC236}">
                <a16:creationId xmlns:a16="http://schemas.microsoft.com/office/drawing/2014/main" id="{C0521DF1-6EB0-A1E4-531B-DDA68B8FA1A5}"/>
              </a:ext>
            </a:extLst>
          </p:cNvPr>
          <p:cNvGrpSpPr/>
          <p:nvPr/>
        </p:nvGrpSpPr>
        <p:grpSpPr>
          <a:xfrm>
            <a:off x="6997729" y="7825379"/>
            <a:ext cx="1200183" cy="1253273"/>
            <a:chOff x="6997729" y="7825379"/>
            <a:chExt cx="1200183" cy="1253273"/>
          </a:xfrm>
          <a:solidFill>
            <a:srgbClr val="002A86"/>
          </a:solidFill>
        </p:grpSpPr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26F47959-2C44-5F0B-6554-44A83ABD15F7}"/>
                </a:ext>
              </a:extLst>
            </p:cNvPr>
            <p:cNvGrpSpPr/>
            <p:nvPr/>
          </p:nvGrpSpPr>
          <p:grpSpPr>
            <a:xfrm>
              <a:off x="6997729" y="8189667"/>
              <a:ext cx="454380" cy="524499"/>
              <a:chOff x="6997729" y="8189667"/>
              <a:chExt cx="454380" cy="524499"/>
            </a:xfrm>
            <a:solidFill>
              <a:srgbClr val="002A86"/>
            </a:solidFill>
          </p:grpSpPr>
          <p:sp>
            <p:nvSpPr>
              <p:cNvPr id="210" name="Forma libre 209">
                <a:extLst>
                  <a:ext uri="{FF2B5EF4-FFF2-40B4-BE49-F238E27FC236}">
                    <a16:creationId xmlns:a16="http://schemas.microsoft.com/office/drawing/2014/main" id="{9DC4108E-3892-9322-BDC4-3A34E6B973A3}"/>
                  </a:ext>
                </a:extLst>
              </p:cNvPr>
              <p:cNvSpPr/>
              <p:nvPr/>
            </p:nvSpPr>
            <p:spPr>
              <a:xfrm>
                <a:off x="6997729" y="8189667"/>
                <a:ext cx="454380" cy="235663"/>
              </a:xfrm>
              <a:custGeom>
                <a:avLst/>
                <a:gdLst>
                  <a:gd name="connsiteX0" fmla="*/ 227190 w 454380"/>
                  <a:gd name="connsiteY0" fmla="*/ 235663 h 235663"/>
                  <a:gd name="connsiteX1" fmla="*/ 0 w 454380"/>
                  <a:gd name="connsiteY1" fmla="*/ 117832 h 235663"/>
                  <a:gd name="connsiteX2" fmla="*/ 227190 w 454380"/>
                  <a:gd name="connsiteY2" fmla="*/ 0 h 235663"/>
                  <a:gd name="connsiteX3" fmla="*/ 454381 w 454380"/>
                  <a:gd name="connsiteY3" fmla="*/ 117832 h 235663"/>
                  <a:gd name="connsiteX4" fmla="*/ 227190 w 454380"/>
                  <a:gd name="connsiteY4" fmla="*/ 235663 h 235663"/>
                  <a:gd name="connsiteX5" fmla="*/ 227190 w 454380"/>
                  <a:gd name="connsiteY5" fmla="*/ 25150 h 235663"/>
                  <a:gd name="connsiteX6" fmla="*/ 25277 w 454380"/>
                  <a:gd name="connsiteY6" fmla="*/ 117733 h 235663"/>
                  <a:gd name="connsiteX7" fmla="*/ 227190 w 454380"/>
                  <a:gd name="connsiteY7" fmla="*/ 210315 h 235663"/>
                  <a:gd name="connsiteX8" fmla="*/ 429104 w 454380"/>
                  <a:gd name="connsiteY8" fmla="*/ 117733 h 235663"/>
                  <a:gd name="connsiteX9" fmla="*/ 227190 w 454380"/>
                  <a:gd name="connsiteY9" fmla="*/ 25150 h 23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4380" h="235663">
                    <a:moveTo>
                      <a:pt x="227190" y="235663"/>
                    </a:moveTo>
                    <a:cubicBezTo>
                      <a:pt x="99817" y="235663"/>
                      <a:pt x="0" y="183877"/>
                      <a:pt x="0" y="117832"/>
                    </a:cubicBezTo>
                    <a:cubicBezTo>
                      <a:pt x="0" y="51786"/>
                      <a:pt x="99817" y="0"/>
                      <a:pt x="227190" y="0"/>
                    </a:cubicBezTo>
                    <a:cubicBezTo>
                      <a:pt x="354564" y="0"/>
                      <a:pt x="454381" y="51786"/>
                      <a:pt x="454381" y="117832"/>
                    </a:cubicBezTo>
                    <a:cubicBezTo>
                      <a:pt x="454381" y="183877"/>
                      <a:pt x="354564" y="235663"/>
                      <a:pt x="227190" y="235663"/>
                    </a:cubicBezTo>
                    <a:close/>
                    <a:moveTo>
                      <a:pt x="227190" y="25150"/>
                    </a:moveTo>
                    <a:cubicBezTo>
                      <a:pt x="106359" y="25150"/>
                      <a:pt x="25277" y="73075"/>
                      <a:pt x="25277" y="117733"/>
                    </a:cubicBezTo>
                    <a:cubicBezTo>
                      <a:pt x="25277" y="162390"/>
                      <a:pt x="106458" y="210315"/>
                      <a:pt x="227190" y="210315"/>
                    </a:cubicBezTo>
                    <a:cubicBezTo>
                      <a:pt x="347922" y="210315"/>
                      <a:pt x="429104" y="162390"/>
                      <a:pt x="429104" y="117733"/>
                    </a:cubicBezTo>
                    <a:cubicBezTo>
                      <a:pt x="429104" y="73075"/>
                      <a:pt x="348022" y="25150"/>
                      <a:pt x="227190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1" name="Forma libre 210">
                <a:extLst>
                  <a:ext uri="{FF2B5EF4-FFF2-40B4-BE49-F238E27FC236}">
                    <a16:creationId xmlns:a16="http://schemas.microsoft.com/office/drawing/2014/main" id="{C62E5A71-CB87-BDE3-4EC0-5C81232CD783}"/>
                  </a:ext>
                </a:extLst>
              </p:cNvPr>
              <p:cNvSpPr/>
              <p:nvPr/>
            </p:nvSpPr>
            <p:spPr>
              <a:xfrm>
                <a:off x="6997729" y="8439292"/>
                <a:ext cx="454182" cy="130406"/>
              </a:xfrm>
              <a:custGeom>
                <a:avLst/>
                <a:gdLst>
                  <a:gd name="connsiteX0" fmla="*/ 227190 w 454182"/>
                  <a:gd name="connsiteY0" fmla="*/ 130407 h 130406"/>
                  <a:gd name="connsiteX1" fmla="*/ 0 w 454182"/>
                  <a:gd name="connsiteY1" fmla="*/ 12575 h 130406"/>
                  <a:gd name="connsiteX2" fmla="*/ 12589 w 454182"/>
                  <a:gd name="connsiteY2" fmla="*/ 0 h 130406"/>
                  <a:gd name="connsiteX3" fmla="*/ 25177 w 454182"/>
                  <a:gd name="connsiteY3" fmla="*/ 12575 h 130406"/>
                  <a:gd name="connsiteX4" fmla="*/ 227091 w 454182"/>
                  <a:gd name="connsiteY4" fmla="*/ 105157 h 130406"/>
                  <a:gd name="connsiteX5" fmla="*/ 429005 w 454182"/>
                  <a:gd name="connsiteY5" fmla="*/ 12575 h 130406"/>
                  <a:gd name="connsiteX6" fmla="*/ 441594 w 454182"/>
                  <a:gd name="connsiteY6" fmla="*/ 0 h 130406"/>
                  <a:gd name="connsiteX7" fmla="*/ 454183 w 454182"/>
                  <a:gd name="connsiteY7" fmla="*/ 12575 h 130406"/>
                  <a:gd name="connsiteX8" fmla="*/ 226992 w 454182"/>
                  <a:gd name="connsiteY8" fmla="*/ 130407 h 13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182" h="130406">
                    <a:moveTo>
                      <a:pt x="227190" y="130407"/>
                    </a:moveTo>
                    <a:cubicBezTo>
                      <a:pt x="99817" y="130407"/>
                      <a:pt x="0" y="78620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cubicBezTo>
                      <a:pt x="25177" y="57331"/>
                      <a:pt x="106359" y="105157"/>
                      <a:pt x="227091" y="105157"/>
                    </a:cubicBezTo>
                    <a:cubicBezTo>
                      <a:pt x="347823" y="105157"/>
                      <a:pt x="429005" y="57331"/>
                      <a:pt x="429005" y="12575"/>
                    </a:cubicBezTo>
                    <a:cubicBezTo>
                      <a:pt x="429005" y="5644"/>
                      <a:pt x="434655" y="0"/>
                      <a:pt x="441594" y="0"/>
                    </a:cubicBezTo>
                    <a:cubicBezTo>
                      <a:pt x="448533" y="0"/>
                      <a:pt x="454183" y="5644"/>
                      <a:pt x="454183" y="12575"/>
                    </a:cubicBezTo>
                    <a:cubicBezTo>
                      <a:pt x="454183" y="78620"/>
                      <a:pt x="354365" y="130407"/>
                      <a:pt x="226992" y="1304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2" name="Forma libre 211">
                <a:extLst>
                  <a:ext uri="{FF2B5EF4-FFF2-40B4-BE49-F238E27FC236}">
                    <a16:creationId xmlns:a16="http://schemas.microsoft.com/office/drawing/2014/main" id="{33756A55-15A7-E6F0-D076-D1950024973D}"/>
                  </a:ext>
                </a:extLst>
              </p:cNvPr>
              <p:cNvSpPr/>
              <p:nvPr/>
            </p:nvSpPr>
            <p:spPr>
              <a:xfrm>
                <a:off x="6997729" y="8294824"/>
                <a:ext cx="454182" cy="419341"/>
              </a:xfrm>
              <a:custGeom>
                <a:avLst/>
                <a:gdLst>
                  <a:gd name="connsiteX0" fmla="*/ 227190 w 454182"/>
                  <a:gd name="connsiteY0" fmla="*/ 419342 h 419341"/>
                  <a:gd name="connsiteX1" fmla="*/ 0 w 454182"/>
                  <a:gd name="connsiteY1" fmla="*/ 301511 h 419341"/>
                  <a:gd name="connsiteX2" fmla="*/ 0 w 454182"/>
                  <a:gd name="connsiteY2" fmla="*/ 12576 h 419341"/>
                  <a:gd name="connsiteX3" fmla="*/ 12589 w 454182"/>
                  <a:gd name="connsiteY3" fmla="*/ 0 h 419341"/>
                  <a:gd name="connsiteX4" fmla="*/ 25177 w 454182"/>
                  <a:gd name="connsiteY4" fmla="*/ 12576 h 419341"/>
                  <a:gd name="connsiteX5" fmla="*/ 25177 w 454182"/>
                  <a:gd name="connsiteY5" fmla="*/ 301511 h 419341"/>
                  <a:gd name="connsiteX6" fmla="*/ 227091 w 454182"/>
                  <a:gd name="connsiteY6" fmla="*/ 394092 h 419341"/>
                  <a:gd name="connsiteX7" fmla="*/ 429005 w 454182"/>
                  <a:gd name="connsiteY7" fmla="*/ 301511 h 419341"/>
                  <a:gd name="connsiteX8" fmla="*/ 429005 w 454182"/>
                  <a:gd name="connsiteY8" fmla="*/ 12576 h 419341"/>
                  <a:gd name="connsiteX9" fmla="*/ 441594 w 454182"/>
                  <a:gd name="connsiteY9" fmla="*/ 0 h 419341"/>
                  <a:gd name="connsiteX10" fmla="*/ 454183 w 454182"/>
                  <a:gd name="connsiteY10" fmla="*/ 12576 h 419341"/>
                  <a:gd name="connsiteX11" fmla="*/ 454183 w 454182"/>
                  <a:gd name="connsiteY11" fmla="*/ 301511 h 419341"/>
                  <a:gd name="connsiteX12" fmla="*/ 226992 w 454182"/>
                  <a:gd name="connsiteY12" fmla="*/ 419342 h 41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4182" h="419341">
                    <a:moveTo>
                      <a:pt x="227190" y="419342"/>
                    </a:moveTo>
                    <a:cubicBezTo>
                      <a:pt x="99817" y="419342"/>
                      <a:pt x="0" y="367556"/>
                      <a:pt x="0" y="301511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301511"/>
                    </a:lnTo>
                    <a:cubicBezTo>
                      <a:pt x="25177" y="346267"/>
                      <a:pt x="106359" y="394092"/>
                      <a:pt x="227091" y="394092"/>
                    </a:cubicBezTo>
                    <a:cubicBezTo>
                      <a:pt x="347823" y="394092"/>
                      <a:pt x="429005" y="346168"/>
                      <a:pt x="429005" y="301511"/>
                    </a:cubicBezTo>
                    <a:lnTo>
                      <a:pt x="429005" y="12576"/>
                    </a:lnTo>
                    <a:cubicBezTo>
                      <a:pt x="429005" y="5644"/>
                      <a:pt x="434655" y="0"/>
                      <a:pt x="441594" y="0"/>
                    </a:cubicBezTo>
                    <a:cubicBezTo>
                      <a:pt x="448533" y="0"/>
                      <a:pt x="454183" y="5644"/>
                      <a:pt x="454183" y="12576"/>
                    </a:cubicBezTo>
                    <a:lnTo>
                      <a:pt x="454183" y="301511"/>
                    </a:lnTo>
                    <a:cubicBezTo>
                      <a:pt x="454183" y="367556"/>
                      <a:pt x="354365" y="419342"/>
                      <a:pt x="226992" y="4193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13" name="Forma libre 212">
              <a:extLst>
                <a:ext uri="{FF2B5EF4-FFF2-40B4-BE49-F238E27FC236}">
                  <a16:creationId xmlns:a16="http://schemas.microsoft.com/office/drawing/2014/main" id="{00C1CA17-C0A0-5FD8-6529-C56AE8B84020}"/>
                </a:ext>
              </a:extLst>
            </p:cNvPr>
            <p:cNvSpPr/>
            <p:nvPr/>
          </p:nvSpPr>
          <p:spPr>
            <a:xfrm>
              <a:off x="7736295" y="8190880"/>
              <a:ext cx="461616" cy="522098"/>
            </a:xfrm>
            <a:custGeom>
              <a:avLst/>
              <a:gdLst>
                <a:gd name="connsiteX0" fmla="*/ 448929 w 461616"/>
                <a:gd name="connsiteY0" fmla="*/ 522098 h 522098"/>
                <a:gd name="connsiteX1" fmla="*/ 300542 w 461616"/>
                <a:gd name="connsiteY1" fmla="*/ 522098 h 522098"/>
                <a:gd name="connsiteX2" fmla="*/ 287953 w 461616"/>
                <a:gd name="connsiteY2" fmla="*/ 509523 h 522098"/>
                <a:gd name="connsiteX3" fmla="*/ 287953 w 461616"/>
                <a:gd name="connsiteY3" fmla="*/ 332082 h 522098"/>
                <a:gd name="connsiteX4" fmla="*/ 173565 w 461616"/>
                <a:gd name="connsiteY4" fmla="*/ 332082 h 522098"/>
                <a:gd name="connsiteX5" fmla="*/ 173565 w 461616"/>
                <a:gd name="connsiteY5" fmla="*/ 509523 h 522098"/>
                <a:gd name="connsiteX6" fmla="*/ 160977 w 461616"/>
                <a:gd name="connsiteY6" fmla="*/ 522098 h 522098"/>
                <a:gd name="connsiteX7" fmla="*/ 12589 w 461616"/>
                <a:gd name="connsiteY7" fmla="*/ 522098 h 522098"/>
                <a:gd name="connsiteX8" fmla="*/ 0 w 461616"/>
                <a:gd name="connsiteY8" fmla="*/ 509523 h 522098"/>
                <a:gd name="connsiteX9" fmla="*/ 0 w 461616"/>
                <a:gd name="connsiteY9" fmla="*/ 160385 h 522098"/>
                <a:gd name="connsiteX10" fmla="*/ 5551 w 461616"/>
                <a:gd name="connsiteY10" fmla="*/ 149988 h 522098"/>
                <a:gd name="connsiteX11" fmla="*/ 223721 w 461616"/>
                <a:gd name="connsiteY11" fmla="*/ 2154 h 522098"/>
                <a:gd name="connsiteX12" fmla="*/ 237896 w 461616"/>
                <a:gd name="connsiteY12" fmla="*/ 2154 h 522098"/>
                <a:gd name="connsiteX13" fmla="*/ 456066 w 461616"/>
                <a:gd name="connsiteY13" fmla="*/ 149988 h 522098"/>
                <a:gd name="connsiteX14" fmla="*/ 461617 w 461616"/>
                <a:gd name="connsiteY14" fmla="*/ 160385 h 522098"/>
                <a:gd name="connsiteX15" fmla="*/ 461617 w 461616"/>
                <a:gd name="connsiteY15" fmla="*/ 509523 h 522098"/>
                <a:gd name="connsiteX16" fmla="*/ 449028 w 461616"/>
                <a:gd name="connsiteY16" fmla="*/ 522098 h 522098"/>
                <a:gd name="connsiteX17" fmla="*/ 313130 w 461616"/>
                <a:gd name="connsiteY17" fmla="*/ 496948 h 522098"/>
                <a:gd name="connsiteX18" fmla="*/ 436241 w 461616"/>
                <a:gd name="connsiteY18" fmla="*/ 496948 h 522098"/>
                <a:gd name="connsiteX19" fmla="*/ 436241 w 461616"/>
                <a:gd name="connsiteY19" fmla="*/ 167118 h 522098"/>
                <a:gd name="connsiteX20" fmla="*/ 230660 w 461616"/>
                <a:gd name="connsiteY20" fmla="*/ 27799 h 522098"/>
                <a:gd name="connsiteX21" fmla="*/ 25078 w 461616"/>
                <a:gd name="connsiteY21" fmla="*/ 167118 h 522098"/>
                <a:gd name="connsiteX22" fmla="*/ 25078 w 461616"/>
                <a:gd name="connsiteY22" fmla="*/ 496948 h 522098"/>
                <a:gd name="connsiteX23" fmla="*/ 148189 w 461616"/>
                <a:gd name="connsiteY23" fmla="*/ 496948 h 522098"/>
                <a:gd name="connsiteX24" fmla="*/ 148189 w 461616"/>
                <a:gd name="connsiteY24" fmla="*/ 319507 h 522098"/>
                <a:gd name="connsiteX25" fmla="*/ 160778 w 461616"/>
                <a:gd name="connsiteY25" fmla="*/ 306932 h 522098"/>
                <a:gd name="connsiteX26" fmla="*/ 300443 w 461616"/>
                <a:gd name="connsiteY26" fmla="*/ 306932 h 522098"/>
                <a:gd name="connsiteX27" fmla="*/ 313031 w 461616"/>
                <a:gd name="connsiteY27" fmla="*/ 319507 h 522098"/>
                <a:gd name="connsiteX28" fmla="*/ 313031 w 461616"/>
                <a:gd name="connsiteY28" fmla="*/ 496948 h 5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616" h="522098">
                  <a:moveTo>
                    <a:pt x="448929" y="522098"/>
                  </a:moveTo>
                  <a:lnTo>
                    <a:pt x="300542" y="522098"/>
                  </a:lnTo>
                  <a:cubicBezTo>
                    <a:pt x="293603" y="522098"/>
                    <a:pt x="287953" y="516454"/>
                    <a:pt x="287953" y="509523"/>
                  </a:cubicBezTo>
                  <a:lnTo>
                    <a:pt x="287953" y="332082"/>
                  </a:lnTo>
                  <a:lnTo>
                    <a:pt x="173565" y="332082"/>
                  </a:lnTo>
                  <a:lnTo>
                    <a:pt x="173565" y="509523"/>
                  </a:lnTo>
                  <a:cubicBezTo>
                    <a:pt x="173565" y="516454"/>
                    <a:pt x="167915" y="522098"/>
                    <a:pt x="160977" y="522098"/>
                  </a:cubicBezTo>
                  <a:lnTo>
                    <a:pt x="12589" y="522098"/>
                  </a:lnTo>
                  <a:cubicBezTo>
                    <a:pt x="5650" y="522098"/>
                    <a:pt x="0" y="516454"/>
                    <a:pt x="0" y="509523"/>
                  </a:cubicBezTo>
                  <a:lnTo>
                    <a:pt x="0" y="160385"/>
                  </a:lnTo>
                  <a:cubicBezTo>
                    <a:pt x="0" y="156226"/>
                    <a:pt x="2082" y="152265"/>
                    <a:pt x="5551" y="149988"/>
                  </a:cubicBezTo>
                  <a:lnTo>
                    <a:pt x="223721" y="2154"/>
                  </a:lnTo>
                  <a:cubicBezTo>
                    <a:pt x="227983" y="-718"/>
                    <a:pt x="233633" y="-718"/>
                    <a:pt x="237896" y="2154"/>
                  </a:cubicBezTo>
                  <a:lnTo>
                    <a:pt x="456066" y="149988"/>
                  </a:lnTo>
                  <a:cubicBezTo>
                    <a:pt x="459535" y="152364"/>
                    <a:pt x="461617" y="156226"/>
                    <a:pt x="461617" y="160385"/>
                  </a:cubicBezTo>
                  <a:lnTo>
                    <a:pt x="461617" y="509523"/>
                  </a:lnTo>
                  <a:cubicBezTo>
                    <a:pt x="461617" y="516454"/>
                    <a:pt x="455967" y="522098"/>
                    <a:pt x="449028" y="522098"/>
                  </a:cubicBezTo>
                  <a:close/>
                  <a:moveTo>
                    <a:pt x="313130" y="496948"/>
                  </a:moveTo>
                  <a:lnTo>
                    <a:pt x="436241" y="496948"/>
                  </a:lnTo>
                  <a:lnTo>
                    <a:pt x="436241" y="167118"/>
                  </a:lnTo>
                  <a:lnTo>
                    <a:pt x="230660" y="27799"/>
                  </a:lnTo>
                  <a:lnTo>
                    <a:pt x="25078" y="167118"/>
                  </a:lnTo>
                  <a:lnTo>
                    <a:pt x="25078" y="496948"/>
                  </a:lnTo>
                  <a:lnTo>
                    <a:pt x="148189" y="496948"/>
                  </a:lnTo>
                  <a:lnTo>
                    <a:pt x="148189" y="319507"/>
                  </a:lnTo>
                  <a:cubicBezTo>
                    <a:pt x="148189" y="312576"/>
                    <a:pt x="153839" y="306932"/>
                    <a:pt x="160778" y="306932"/>
                  </a:cubicBezTo>
                  <a:lnTo>
                    <a:pt x="300443" y="306932"/>
                  </a:lnTo>
                  <a:cubicBezTo>
                    <a:pt x="307381" y="306932"/>
                    <a:pt x="313031" y="312576"/>
                    <a:pt x="313031" y="319507"/>
                  </a:cubicBezTo>
                  <a:lnTo>
                    <a:pt x="313031" y="496948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4" name="Forma libre 213">
              <a:extLst>
                <a:ext uri="{FF2B5EF4-FFF2-40B4-BE49-F238E27FC236}">
                  <a16:creationId xmlns:a16="http://schemas.microsoft.com/office/drawing/2014/main" id="{71A04837-1F0D-ED8E-32A8-C914345EC65E}"/>
                </a:ext>
              </a:extLst>
            </p:cNvPr>
            <p:cNvSpPr/>
            <p:nvPr/>
          </p:nvSpPr>
          <p:spPr>
            <a:xfrm>
              <a:off x="7691504" y="7834402"/>
              <a:ext cx="279683" cy="132968"/>
            </a:xfrm>
            <a:custGeom>
              <a:avLst/>
              <a:gdLst>
                <a:gd name="connsiteX0" fmla="*/ 267125 w 279683"/>
                <a:gd name="connsiteY0" fmla="*/ 132870 h 132968"/>
                <a:gd name="connsiteX1" fmla="*/ 259690 w 279683"/>
                <a:gd name="connsiteY1" fmla="*/ 130493 h 132968"/>
                <a:gd name="connsiteX2" fmla="*/ 10495 w 279683"/>
                <a:gd name="connsiteY2" fmla="*/ 25039 h 132968"/>
                <a:gd name="connsiteX3" fmla="*/ 185 w 279683"/>
                <a:gd name="connsiteY3" fmla="*/ 10483 h 132968"/>
                <a:gd name="connsiteX4" fmla="*/ 14757 w 279683"/>
                <a:gd name="connsiteY4" fmla="*/ 185 h 132968"/>
                <a:gd name="connsiteX5" fmla="*/ 274460 w 279683"/>
                <a:gd name="connsiteY5" fmla="*/ 110096 h 132968"/>
                <a:gd name="connsiteX6" fmla="*/ 277235 w 279683"/>
                <a:gd name="connsiteY6" fmla="*/ 127721 h 132968"/>
                <a:gd name="connsiteX7" fmla="*/ 267025 w 279683"/>
                <a:gd name="connsiteY7" fmla="*/ 132969 h 13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683" h="132968">
                  <a:moveTo>
                    <a:pt x="267125" y="132870"/>
                  </a:moveTo>
                  <a:cubicBezTo>
                    <a:pt x="264547" y="132870"/>
                    <a:pt x="261970" y="132078"/>
                    <a:pt x="259690" y="130493"/>
                  </a:cubicBezTo>
                  <a:cubicBezTo>
                    <a:pt x="185943" y="77024"/>
                    <a:pt x="99805" y="40585"/>
                    <a:pt x="10495" y="25039"/>
                  </a:cubicBezTo>
                  <a:cubicBezTo>
                    <a:pt x="3655" y="23851"/>
                    <a:pt x="-1004" y="17316"/>
                    <a:pt x="185" y="10483"/>
                  </a:cubicBezTo>
                  <a:cubicBezTo>
                    <a:pt x="1376" y="3651"/>
                    <a:pt x="7917" y="-1003"/>
                    <a:pt x="14757" y="185"/>
                  </a:cubicBezTo>
                  <a:cubicBezTo>
                    <a:pt x="107834" y="16424"/>
                    <a:pt x="197540" y="54348"/>
                    <a:pt x="274460" y="110096"/>
                  </a:cubicBezTo>
                  <a:cubicBezTo>
                    <a:pt x="280110" y="114155"/>
                    <a:pt x="281398" y="122077"/>
                    <a:pt x="277235" y="127721"/>
                  </a:cubicBezTo>
                  <a:cubicBezTo>
                    <a:pt x="274757" y="131087"/>
                    <a:pt x="270891" y="132969"/>
                    <a:pt x="267025" y="13296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5" name="Forma libre 214">
              <a:extLst>
                <a:ext uri="{FF2B5EF4-FFF2-40B4-BE49-F238E27FC236}">
                  <a16:creationId xmlns:a16="http://schemas.microsoft.com/office/drawing/2014/main" id="{055D24CA-BDA6-3F7C-D4E9-7328F0A81228}"/>
                </a:ext>
              </a:extLst>
            </p:cNvPr>
            <p:cNvSpPr/>
            <p:nvPr/>
          </p:nvSpPr>
          <p:spPr>
            <a:xfrm>
              <a:off x="8035341" y="8021129"/>
              <a:ext cx="140665" cy="202600"/>
            </a:xfrm>
            <a:custGeom>
              <a:avLst/>
              <a:gdLst>
                <a:gd name="connsiteX0" fmla="*/ 128076 w 140665"/>
                <a:gd name="connsiteY0" fmla="*/ 202501 h 202600"/>
                <a:gd name="connsiteX1" fmla="*/ 116082 w 140665"/>
                <a:gd name="connsiteY1" fmla="*/ 193986 h 202600"/>
                <a:gd name="connsiteX2" fmla="*/ 3379 w 140665"/>
                <a:gd name="connsiteY2" fmla="*/ 21199 h 202600"/>
                <a:gd name="connsiteX3" fmla="*/ 4073 w 140665"/>
                <a:gd name="connsiteY3" fmla="*/ 3376 h 202600"/>
                <a:gd name="connsiteX4" fmla="*/ 21915 w 140665"/>
                <a:gd name="connsiteY4" fmla="*/ 4069 h 202600"/>
                <a:gd name="connsiteX5" fmla="*/ 139674 w 140665"/>
                <a:gd name="connsiteY5" fmla="*/ 184975 h 202600"/>
                <a:gd name="connsiteX6" fmla="*/ 140665 w 140665"/>
                <a:gd name="connsiteY6" fmla="*/ 189926 h 202600"/>
                <a:gd name="connsiteX7" fmla="*/ 128076 w 140665"/>
                <a:gd name="connsiteY7" fmla="*/ 202600 h 2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65" h="202600">
                  <a:moveTo>
                    <a:pt x="128076" y="202501"/>
                  </a:moveTo>
                  <a:cubicBezTo>
                    <a:pt x="122525" y="202501"/>
                    <a:pt x="117768" y="198937"/>
                    <a:pt x="116082" y="193986"/>
                  </a:cubicBezTo>
                  <a:cubicBezTo>
                    <a:pt x="88823" y="130416"/>
                    <a:pt x="50959" y="72292"/>
                    <a:pt x="3379" y="21199"/>
                  </a:cubicBezTo>
                  <a:cubicBezTo>
                    <a:pt x="-1378" y="16050"/>
                    <a:pt x="-1081" y="8129"/>
                    <a:pt x="4073" y="3376"/>
                  </a:cubicBezTo>
                  <a:cubicBezTo>
                    <a:pt x="9228" y="-1377"/>
                    <a:pt x="17157" y="-1080"/>
                    <a:pt x="21915" y="4069"/>
                  </a:cubicBezTo>
                  <a:cubicBezTo>
                    <a:pt x="71576" y="57539"/>
                    <a:pt x="111225" y="118435"/>
                    <a:pt x="139674" y="184975"/>
                  </a:cubicBezTo>
                  <a:cubicBezTo>
                    <a:pt x="140368" y="186560"/>
                    <a:pt x="140665" y="188243"/>
                    <a:pt x="140665" y="189926"/>
                  </a:cubicBezTo>
                  <a:cubicBezTo>
                    <a:pt x="140665" y="196857"/>
                    <a:pt x="135015" y="202600"/>
                    <a:pt x="128076" y="20260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6" name="Forma libre 215">
              <a:extLst>
                <a:ext uri="{FF2B5EF4-FFF2-40B4-BE49-F238E27FC236}">
                  <a16:creationId xmlns:a16="http://schemas.microsoft.com/office/drawing/2014/main" id="{35B2777C-7A81-A7C1-5C45-329628A0B919}"/>
                </a:ext>
              </a:extLst>
            </p:cNvPr>
            <p:cNvSpPr/>
            <p:nvPr/>
          </p:nvSpPr>
          <p:spPr>
            <a:xfrm>
              <a:off x="7068873" y="7825379"/>
              <a:ext cx="529047" cy="305768"/>
            </a:xfrm>
            <a:custGeom>
              <a:avLst/>
              <a:gdLst>
                <a:gd name="connsiteX0" fmla="*/ 12615 w 529047"/>
                <a:gd name="connsiteY0" fmla="*/ 305670 h 305768"/>
                <a:gd name="connsiteX1" fmla="*/ 5775 w 529047"/>
                <a:gd name="connsiteY1" fmla="*/ 303689 h 305768"/>
                <a:gd name="connsiteX2" fmla="*/ 2008 w 529047"/>
                <a:gd name="connsiteY2" fmla="*/ 286262 h 305768"/>
                <a:gd name="connsiteX3" fmla="*/ 516161 w 529047"/>
                <a:gd name="connsiteY3" fmla="*/ 0 h 305768"/>
                <a:gd name="connsiteX4" fmla="*/ 516458 w 529047"/>
                <a:gd name="connsiteY4" fmla="*/ 0 h 305768"/>
                <a:gd name="connsiteX5" fmla="*/ 529047 w 529047"/>
                <a:gd name="connsiteY5" fmla="*/ 12377 h 305768"/>
                <a:gd name="connsiteX6" fmla="*/ 516656 w 529047"/>
                <a:gd name="connsiteY6" fmla="*/ 25250 h 305768"/>
                <a:gd name="connsiteX7" fmla="*/ 23221 w 529047"/>
                <a:gd name="connsiteY7" fmla="*/ 300025 h 305768"/>
                <a:gd name="connsiteX8" fmla="*/ 12615 w 529047"/>
                <a:gd name="connsiteY8" fmla="*/ 305769 h 30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047" h="305768">
                  <a:moveTo>
                    <a:pt x="12615" y="305670"/>
                  </a:moveTo>
                  <a:cubicBezTo>
                    <a:pt x="10236" y="305670"/>
                    <a:pt x="7857" y="304976"/>
                    <a:pt x="5775" y="303689"/>
                  </a:cubicBezTo>
                  <a:cubicBezTo>
                    <a:pt x="-73" y="299926"/>
                    <a:pt x="-1758" y="292104"/>
                    <a:pt x="2008" y="286262"/>
                  </a:cubicBezTo>
                  <a:cubicBezTo>
                    <a:pt x="115604" y="111098"/>
                    <a:pt x="307704" y="4060"/>
                    <a:pt x="516161" y="0"/>
                  </a:cubicBezTo>
                  <a:cubicBezTo>
                    <a:pt x="516161" y="0"/>
                    <a:pt x="516358" y="0"/>
                    <a:pt x="516458" y="0"/>
                  </a:cubicBezTo>
                  <a:cubicBezTo>
                    <a:pt x="523297" y="0"/>
                    <a:pt x="528947" y="5446"/>
                    <a:pt x="529047" y="12377"/>
                  </a:cubicBezTo>
                  <a:cubicBezTo>
                    <a:pt x="529146" y="19309"/>
                    <a:pt x="523595" y="25151"/>
                    <a:pt x="516656" y="25250"/>
                  </a:cubicBezTo>
                  <a:cubicBezTo>
                    <a:pt x="316626" y="29210"/>
                    <a:pt x="132256" y="131892"/>
                    <a:pt x="23221" y="300025"/>
                  </a:cubicBezTo>
                  <a:cubicBezTo>
                    <a:pt x="20842" y="303788"/>
                    <a:pt x="16778" y="305769"/>
                    <a:pt x="12615" y="30576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17" name="Forma libre 216">
              <a:extLst>
                <a:ext uri="{FF2B5EF4-FFF2-40B4-BE49-F238E27FC236}">
                  <a16:creationId xmlns:a16="http://schemas.microsoft.com/office/drawing/2014/main" id="{F1C046F8-92DA-6E70-370C-869AA766D981}"/>
                </a:ext>
              </a:extLst>
            </p:cNvPr>
            <p:cNvSpPr/>
            <p:nvPr/>
          </p:nvSpPr>
          <p:spPr>
            <a:xfrm>
              <a:off x="7068873" y="8772760"/>
              <a:ext cx="1045034" cy="305892"/>
            </a:xfrm>
            <a:custGeom>
              <a:avLst/>
              <a:gdLst>
                <a:gd name="connsiteX0" fmla="*/ 528848 w 1045034"/>
                <a:gd name="connsiteY0" fmla="*/ 305893 h 305892"/>
                <a:gd name="connsiteX1" fmla="*/ 2008 w 1045034"/>
                <a:gd name="connsiteY1" fmla="*/ 19433 h 305892"/>
                <a:gd name="connsiteX2" fmla="*/ 5775 w 1045034"/>
                <a:gd name="connsiteY2" fmla="*/ 2006 h 305892"/>
                <a:gd name="connsiteX3" fmla="*/ 23221 w 1045034"/>
                <a:gd name="connsiteY3" fmla="*/ 5769 h 305892"/>
                <a:gd name="connsiteX4" fmla="*/ 528848 w 1045034"/>
                <a:gd name="connsiteY4" fmla="*/ 280643 h 305892"/>
                <a:gd name="connsiteX5" fmla="*/ 1022085 w 1045034"/>
                <a:gd name="connsiteY5" fmla="*/ 24286 h 305892"/>
                <a:gd name="connsiteX6" fmla="*/ 1039630 w 1045034"/>
                <a:gd name="connsiteY6" fmla="*/ 21215 h 305892"/>
                <a:gd name="connsiteX7" fmla="*/ 1042703 w 1045034"/>
                <a:gd name="connsiteY7" fmla="*/ 38742 h 305892"/>
                <a:gd name="connsiteX8" fmla="*/ 528749 w 1045034"/>
                <a:gd name="connsiteY8" fmla="*/ 305893 h 30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5034" h="305892">
                  <a:moveTo>
                    <a:pt x="528848" y="305893"/>
                  </a:moveTo>
                  <a:cubicBezTo>
                    <a:pt x="315238" y="305893"/>
                    <a:pt x="118280" y="198854"/>
                    <a:pt x="2008" y="19433"/>
                  </a:cubicBezTo>
                  <a:cubicBezTo>
                    <a:pt x="-1758" y="13591"/>
                    <a:pt x="-73" y="5769"/>
                    <a:pt x="5775" y="2006"/>
                  </a:cubicBezTo>
                  <a:cubicBezTo>
                    <a:pt x="11623" y="-1756"/>
                    <a:pt x="19454" y="-73"/>
                    <a:pt x="23221" y="5769"/>
                  </a:cubicBezTo>
                  <a:cubicBezTo>
                    <a:pt x="134833" y="177961"/>
                    <a:pt x="323861" y="280643"/>
                    <a:pt x="528848" y="280643"/>
                  </a:cubicBezTo>
                  <a:cubicBezTo>
                    <a:pt x="733835" y="280643"/>
                    <a:pt x="909283" y="184794"/>
                    <a:pt x="1022085" y="24286"/>
                  </a:cubicBezTo>
                  <a:cubicBezTo>
                    <a:pt x="1026050" y="18542"/>
                    <a:pt x="1033980" y="17156"/>
                    <a:pt x="1039630" y="21215"/>
                  </a:cubicBezTo>
                  <a:cubicBezTo>
                    <a:pt x="1045379" y="25176"/>
                    <a:pt x="1046767" y="33098"/>
                    <a:pt x="1042703" y="38742"/>
                  </a:cubicBezTo>
                  <a:cubicBezTo>
                    <a:pt x="925142" y="205984"/>
                    <a:pt x="733042" y="305893"/>
                    <a:pt x="528749" y="305893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18" name="Gráfico 2">
            <a:extLst>
              <a:ext uri="{FF2B5EF4-FFF2-40B4-BE49-F238E27FC236}">
                <a16:creationId xmlns:a16="http://schemas.microsoft.com/office/drawing/2014/main" id="{1B5B4532-D104-09A5-55DB-9EA1C7AB9FE6}"/>
              </a:ext>
            </a:extLst>
          </p:cNvPr>
          <p:cNvGrpSpPr/>
          <p:nvPr/>
        </p:nvGrpSpPr>
        <p:grpSpPr>
          <a:xfrm>
            <a:off x="10139636" y="3081765"/>
            <a:ext cx="1134365" cy="1067265"/>
            <a:chOff x="10139636" y="3081765"/>
            <a:chExt cx="1134365" cy="1067265"/>
          </a:xfrm>
          <a:solidFill>
            <a:srgbClr val="002A86"/>
          </a:solidFill>
        </p:grpSpPr>
        <p:grpSp>
          <p:nvGrpSpPr>
            <p:cNvPr id="219" name="Gráfico 2">
              <a:extLst>
                <a:ext uri="{FF2B5EF4-FFF2-40B4-BE49-F238E27FC236}">
                  <a16:creationId xmlns:a16="http://schemas.microsoft.com/office/drawing/2014/main" id="{3C8C2CCA-062F-0D44-167E-B565115C2362}"/>
                </a:ext>
              </a:extLst>
            </p:cNvPr>
            <p:cNvGrpSpPr/>
            <p:nvPr/>
          </p:nvGrpSpPr>
          <p:grpSpPr>
            <a:xfrm>
              <a:off x="10213780" y="3604134"/>
              <a:ext cx="986077" cy="544897"/>
              <a:chOff x="10213780" y="3604134"/>
              <a:chExt cx="986077" cy="544897"/>
            </a:xfrm>
            <a:solidFill>
              <a:srgbClr val="002A86"/>
            </a:solidFill>
          </p:grpSpPr>
          <p:sp>
            <p:nvSpPr>
              <p:cNvPr id="220" name="Forma libre 219">
                <a:extLst>
                  <a:ext uri="{FF2B5EF4-FFF2-40B4-BE49-F238E27FC236}">
                    <a16:creationId xmlns:a16="http://schemas.microsoft.com/office/drawing/2014/main" id="{373C303C-6519-1484-B60D-41D2BC5995E9}"/>
                  </a:ext>
                </a:extLst>
              </p:cNvPr>
              <p:cNvSpPr/>
              <p:nvPr/>
            </p:nvSpPr>
            <p:spPr>
              <a:xfrm>
                <a:off x="10213780" y="3604134"/>
                <a:ext cx="986077" cy="544897"/>
              </a:xfrm>
              <a:custGeom>
                <a:avLst/>
                <a:gdLst>
                  <a:gd name="connsiteX0" fmla="*/ 973588 w 986077"/>
                  <a:gd name="connsiteY0" fmla="*/ 544897 h 544897"/>
                  <a:gd name="connsiteX1" fmla="*/ 12589 w 986077"/>
                  <a:gd name="connsiteY1" fmla="*/ 544897 h 544897"/>
                  <a:gd name="connsiteX2" fmla="*/ 0 w 986077"/>
                  <a:gd name="connsiteY2" fmla="*/ 532322 h 544897"/>
                  <a:gd name="connsiteX3" fmla="*/ 0 w 986077"/>
                  <a:gd name="connsiteY3" fmla="*/ 12575 h 544897"/>
                  <a:gd name="connsiteX4" fmla="*/ 12589 w 986077"/>
                  <a:gd name="connsiteY4" fmla="*/ 0 h 544897"/>
                  <a:gd name="connsiteX5" fmla="*/ 25178 w 986077"/>
                  <a:gd name="connsiteY5" fmla="*/ 12575 h 544897"/>
                  <a:gd name="connsiteX6" fmla="*/ 25178 w 986077"/>
                  <a:gd name="connsiteY6" fmla="*/ 519747 h 544897"/>
                  <a:gd name="connsiteX7" fmla="*/ 960900 w 986077"/>
                  <a:gd name="connsiteY7" fmla="*/ 519747 h 544897"/>
                  <a:gd name="connsiteX8" fmla="*/ 960900 w 986077"/>
                  <a:gd name="connsiteY8" fmla="*/ 12575 h 544897"/>
                  <a:gd name="connsiteX9" fmla="*/ 973489 w 986077"/>
                  <a:gd name="connsiteY9" fmla="*/ 0 h 544897"/>
                  <a:gd name="connsiteX10" fmla="*/ 986078 w 986077"/>
                  <a:gd name="connsiteY10" fmla="*/ 12575 h 544897"/>
                  <a:gd name="connsiteX11" fmla="*/ 986078 w 986077"/>
                  <a:gd name="connsiteY11" fmla="*/ 532322 h 544897"/>
                  <a:gd name="connsiteX12" fmla="*/ 973489 w 986077"/>
                  <a:gd name="connsiteY12" fmla="*/ 544897 h 544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6077" h="544897">
                    <a:moveTo>
                      <a:pt x="973588" y="544897"/>
                    </a:moveTo>
                    <a:lnTo>
                      <a:pt x="12589" y="544897"/>
                    </a:lnTo>
                    <a:cubicBezTo>
                      <a:pt x="5650" y="544897"/>
                      <a:pt x="0" y="539253"/>
                      <a:pt x="0" y="532322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519747"/>
                    </a:lnTo>
                    <a:lnTo>
                      <a:pt x="960900" y="519747"/>
                    </a:lnTo>
                    <a:lnTo>
                      <a:pt x="960900" y="12575"/>
                    </a:lnTo>
                    <a:cubicBezTo>
                      <a:pt x="960900" y="5644"/>
                      <a:pt x="966550" y="0"/>
                      <a:pt x="973489" y="0"/>
                    </a:cubicBezTo>
                    <a:cubicBezTo>
                      <a:pt x="980428" y="0"/>
                      <a:pt x="986078" y="5644"/>
                      <a:pt x="986078" y="12575"/>
                    </a:cubicBezTo>
                    <a:lnTo>
                      <a:pt x="986078" y="532322"/>
                    </a:lnTo>
                    <a:cubicBezTo>
                      <a:pt x="986078" y="539253"/>
                      <a:pt x="980428" y="544897"/>
                      <a:pt x="973489" y="5448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1" name="Forma libre 220">
                <a:extLst>
                  <a:ext uri="{FF2B5EF4-FFF2-40B4-BE49-F238E27FC236}">
                    <a16:creationId xmlns:a16="http://schemas.microsoft.com/office/drawing/2014/main" id="{C70C8AFF-E12A-C9DB-784E-45F95921B09D}"/>
                  </a:ext>
                </a:extLst>
              </p:cNvPr>
              <p:cNvSpPr/>
              <p:nvPr/>
            </p:nvSpPr>
            <p:spPr>
              <a:xfrm>
                <a:off x="10782548" y="3762662"/>
                <a:ext cx="263172" cy="386369"/>
              </a:xfrm>
              <a:custGeom>
                <a:avLst/>
                <a:gdLst>
                  <a:gd name="connsiteX0" fmla="*/ 250484 w 263172"/>
                  <a:gd name="connsiteY0" fmla="*/ 386369 h 386369"/>
                  <a:gd name="connsiteX1" fmla="*/ 237896 w 263172"/>
                  <a:gd name="connsiteY1" fmla="*/ 373794 h 386369"/>
                  <a:gd name="connsiteX2" fmla="*/ 237896 w 263172"/>
                  <a:gd name="connsiteY2" fmla="*/ 25250 h 386369"/>
                  <a:gd name="connsiteX3" fmla="*/ 25178 w 263172"/>
                  <a:gd name="connsiteY3" fmla="*/ 25250 h 386369"/>
                  <a:gd name="connsiteX4" fmla="*/ 25178 w 263172"/>
                  <a:gd name="connsiteY4" fmla="*/ 373794 h 386369"/>
                  <a:gd name="connsiteX5" fmla="*/ 12589 w 263172"/>
                  <a:gd name="connsiteY5" fmla="*/ 386369 h 386369"/>
                  <a:gd name="connsiteX6" fmla="*/ 0 w 263172"/>
                  <a:gd name="connsiteY6" fmla="*/ 373794 h 386369"/>
                  <a:gd name="connsiteX7" fmla="*/ 0 w 263172"/>
                  <a:gd name="connsiteY7" fmla="*/ 12575 h 386369"/>
                  <a:gd name="connsiteX8" fmla="*/ 12589 w 263172"/>
                  <a:gd name="connsiteY8" fmla="*/ 0 h 386369"/>
                  <a:gd name="connsiteX9" fmla="*/ 250584 w 263172"/>
                  <a:gd name="connsiteY9" fmla="*/ 0 h 386369"/>
                  <a:gd name="connsiteX10" fmla="*/ 263173 w 263172"/>
                  <a:gd name="connsiteY10" fmla="*/ 12575 h 386369"/>
                  <a:gd name="connsiteX11" fmla="*/ 263173 w 263172"/>
                  <a:gd name="connsiteY11" fmla="*/ 373794 h 386369"/>
                  <a:gd name="connsiteX12" fmla="*/ 250584 w 263172"/>
                  <a:gd name="connsiteY12" fmla="*/ 386369 h 38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172" h="386369">
                    <a:moveTo>
                      <a:pt x="250484" y="386369"/>
                    </a:moveTo>
                    <a:cubicBezTo>
                      <a:pt x="243546" y="386369"/>
                      <a:pt x="237896" y="380725"/>
                      <a:pt x="237896" y="373794"/>
                    </a:cubicBezTo>
                    <a:lnTo>
                      <a:pt x="237896" y="25250"/>
                    </a:lnTo>
                    <a:lnTo>
                      <a:pt x="25178" y="25250"/>
                    </a:lnTo>
                    <a:lnTo>
                      <a:pt x="25178" y="373794"/>
                    </a:lnTo>
                    <a:cubicBezTo>
                      <a:pt x="25178" y="380725"/>
                      <a:pt x="19528" y="386369"/>
                      <a:pt x="12589" y="386369"/>
                    </a:cubicBezTo>
                    <a:cubicBezTo>
                      <a:pt x="5650" y="386369"/>
                      <a:pt x="0" y="380725"/>
                      <a:pt x="0" y="373794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lnTo>
                      <a:pt x="250584" y="0"/>
                    </a:lnTo>
                    <a:cubicBezTo>
                      <a:pt x="257522" y="0"/>
                      <a:pt x="263173" y="5644"/>
                      <a:pt x="263173" y="12575"/>
                    </a:cubicBezTo>
                    <a:lnTo>
                      <a:pt x="263173" y="373794"/>
                    </a:lnTo>
                    <a:cubicBezTo>
                      <a:pt x="263173" y="380725"/>
                      <a:pt x="257522" y="386369"/>
                      <a:pt x="250584" y="3863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2" name="Forma libre 221">
                <a:extLst>
                  <a:ext uri="{FF2B5EF4-FFF2-40B4-BE49-F238E27FC236}">
                    <a16:creationId xmlns:a16="http://schemas.microsoft.com/office/drawing/2014/main" id="{018417EE-C69A-41A1-9ADF-64DABDD356DC}"/>
                  </a:ext>
                </a:extLst>
              </p:cNvPr>
              <p:cNvSpPr/>
              <p:nvPr/>
            </p:nvSpPr>
            <p:spPr>
              <a:xfrm>
                <a:off x="10316967" y="3683051"/>
                <a:ext cx="355851" cy="191006"/>
              </a:xfrm>
              <a:custGeom>
                <a:avLst/>
                <a:gdLst>
                  <a:gd name="connsiteX0" fmla="*/ 343363 w 355851"/>
                  <a:gd name="connsiteY0" fmla="*/ 191006 h 191006"/>
                  <a:gd name="connsiteX1" fmla="*/ 12589 w 355851"/>
                  <a:gd name="connsiteY1" fmla="*/ 191006 h 191006"/>
                  <a:gd name="connsiteX2" fmla="*/ 0 w 355851"/>
                  <a:gd name="connsiteY2" fmla="*/ 178431 h 191006"/>
                  <a:gd name="connsiteX3" fmla="*/ 0 w 355851"/>
                  <a:gd name="connsiteY3" fmla="*/ 12575 h 191006"/>
                  <a:gd name="connsiteX4" fmla="*/ 12589 w 355851"/>
                  <a:gd name="connsiteY4" fmla="*/ 0 h 191006"/>
                  <a:gd name="connsiteX5" fmla="*/ 25177 w 355851"/>
                  <a:gd name="connsiteY5" fmla="*/ 12575 h 191006"/>
                  <a:gd name="connsiteX6" fmla="*/ 25177 w 355851"/>
                  <a:gd name="connsiteY6" fmla="*/ 165856 h 191006"/>
                  <a:gd name="connsiteX7" fmla="*/ 330675 w 355851"/>
                  <a:gd name="connsiteY7" fmla="*/ 165856 h 191006"/>
                  <a:gd name="connsiteX8" fmla="*/ 330675 w 355851"/>
                  <a:gd name="connsiteY8" fmla="*/ 18021 h 191006"/>
                  <a:gd name="connsiteX9" fmla="*/ 343264 w 355851"/>
                  <a:gd name="connsiteY9" fmla="*/ 5446 h 191006"/>
                  <a:gd name="connsiteX10" fmla="*/ 355852 w 355851"/>
                  <a:gd name="connsiteY10" fmla="*/ 18021 h 191006"/>
                  <a:gd name="connsiteX11" fmla="*/ 355852 w 355851"/>
                  <a:gd name="connsiteY11" fmla="*/ 178431 h 191006"/>
                  <a:gd name="connsiteX12" fmla="*/ 343264 w 355851"/>
                  <a:gd name="connsiteY12" fmla="*/ 191006 h 19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5851" h="191006">
                    <a:moveTo>
                      <a:pt x="343363" y="191006"/>
                    </a:moveTo>
                    <a:lnTo>
                      <a:pt x="12589" y="191006"/>
                    </a:lnTo>
                    <a:cubicBezTo>
                      <a:pt x="5650" y="191006"/>
                      <a:pt x="0" y="185362"/>
                      <a:pt x="0" y="178431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lnTo>
                      <a:pt x="25177" y="165856"/>
                    </a:lnTo>
                    <a:lnTo>
                      <a:pt x="330675" y="165856"/>
                    </a:lnTo>
                    <a:lnTo>
                      <a:pt x="330675" y="18021"/>
                    </a:lnTo>
                    <a:cubicBezTo>
                      <a:pt x="330675" y="11090"/>
                      <a:pt x="336325" y="5446"/>
                      <a:pt x="343264" y="5446"/>
                    </a:cubicBezTo>
                    <a:cubicBezTo>
                      <a:pt x="350202" y="5446"/>
                      <a:pt x="355852" y="11090"/>
                      <a:pt x="355852" y="18021"/>
                    </a:cubicBezTo>
                    <a:lnTo>
                      <a:pt x="355852" y="178431"/>
                    </a:lnTo>
                    <a:cubicBezTo>
                      <a:pt x="355852" y="185362"/>
                      <a:pt x="350202" y="191006"/>
                      <a:pt x="343264" y="1910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23" name="Gráfico 2">
              <a:extLst>
                <a:ext uri="{FF2B5EF4-FFF2-40B4-BE49-F238E27FC236}">
                  <a16:creationId xmlns:a16="http://schemas.microsoft.com/office/drawing/2014/main" id="{ECA539FC-D5A6-B3C6-806C-20A9083F8099}"/>
                </a:ext>
              </a:extLst>
            </p:cNvPr>
            <p:cNvGrpSpPr/>
            <p:nvPr/>
          </p:nvGrpSpPr>
          <p:grpSpPr>
            <a:xfrm>
              <a:off x="10139636" y="3081765"/>
              <a:ext cx="1134365" cy="552965"/>
              <a:chOff x="10139636" y="3081765"/>
              <a:chExt cx="1134365" cy="552965"/>
            </a:xfrm>
            <a:solidFill>
              <a:srgbClr val="002A86"/>
            </a:solidFill>
          </p:grpSpPr>
          <p:sp>
            <p:nvSpPr>
              <p:cNvPr id="224" name="Forma libre 223">
                <a:extLst>
                  <a:ext uri="{FF2B5EF4-FFF2-40B4-BE49-F238E27FC236}">
                    <a16:creationId xmlns:a16="http://schemas.microsoft.com/office/drawing/2014/main" id="{D4E178E4-84C8-2F1A-FFF3-4260050BA860}"/>
                  </a:ext>
                </a:extLst>
              </p:cNvPr>
              <p:cNvSpPr/>
              <p:nvPr/>
            </p:nvSpPr>
            <p:spPr>
              <a:xfrm>
                <a:off x="10139636" y="3081812"/>
                <a:ext cx="1134365" cy="552917"/>
              </a:xfrm>
              <a:custGeom>
                <a:avLst/>
                <a:gdLst>
                  <a:gd name="connsiteX0" fmla="*/ 1010858 w 1134365"/>
                  <a:gd name="connsiteY0" fmla="*/ 552918 h 552917"/>
                  <a:gd name="connsiteX1" fmla="*/ 899939 w 1134365"/>
                  <a:gd name="connsiteY1" fmla="*/ 493309 h 552917"/>
                  <a:gd name="connsiteX2" fmla="*/ 789021 w 1134365"/>
                  <a:gd name="connsiteY2" fmla="*/ 552918 h 552917"/>
                  <a:gd name="connsiteX3" fmla="*/ 678102 w 1134365"/>
                  <a:gd name="connsiteY3" fmla="*/ 493309 h 552917"/>
                  <a:gd name="connsiteX4" fmla="*/ 567183 w 1134365"/>
                  <a:gd name="connsiteY4" fmla="*/ 552918 h 552917"/>
                  <a:gd name="connsiteX5" fmla="*/ 456264 w 1134365"/>
                  <a:gd name="connsiteY5" fmla="*/ 493309 h 552917"/>
                  <a:gd name="connsiteX6" fmla="*/ 345345 w 1134365"/>
                  <a:gd name="connsiteY6" fmla="*/ 552918 h 552917"/>
                  <a:gd name="connsiteX7" fmla="*/ 234427 w 1134365"/>
                  <a:gd name="connsiteY7" fmla="*/ 493309 h 552917"/>
                  <a:gd name="connsiteX8" fmla="*/ 123508 w 1134365"/>
                  <a:gd name="connsiteY8" fmla="*/ 552918 h 552917"/>
                  <a:gd name="connsiteX9" fmla="*/ 0 w 1134365"/>
                  <a:gd name="connsiteY9" fmla="*/ 446473 h 552917"/>
                  <a:gd name="connsiteX10" fmla="*/ 1189 w 1134365"/>
                  <a:gd name="connsiteY10" fmla="*/ 441126 h 552917"/>
                  <a:gd name="connsiteX11" fmla="*/ 202509 w 1134365"/>
                  <a:gd name="connsiteY11" fmla="*/ 7327 h 552917"/>
                  <a:gd name="connsiteX12" fmla="*/ 214007 w 1134365"/>
                  <a:gd name="connsiteY12" fmla="*/ 0 h 552917"/>
                  <a:gd name="connsiteX13" fmla="*/ 920359 w 1134365"/>
                  <a:gd name="connsiteY13" fmla="*/ 0 h 552917"/>
                  <a:gd name="connsiteX14" fmla="*/ 931857 w 1134365"/>
                  <a:gd name="connsiteY14" fmla="*/ 7327 h 552917"/>
                  <a:gd name="connsiteX15" fmla="*/ 1133176 w 1134365"/>
                  <a:gd name="connsiteY15" fmla="*/ 441126 h 552917"/>
                  <a:gd name="connsiteX16" fmla="*/ 1134366 w 1134365"/>
                  <a:gd name="connsiteY16" fmla="*/ 446473 h 552917"/>
                  <a:gd name="connsiteX17" fmla="*/ 1010858 w 1134365"/>
                  <a:gd name="connsiteY17" fmla="*/ 552918 h 552917"/>
                  <a:gd name="connsiteX18" fmla="*/ 912627 w 1134365"/>
                  <a:gd name="connsiteY18" fmla="*/ 446374 h 552917"/>
                  <a:gd name="connsiteX19" fmla="*/ 1010858 w 1134365"/>
                  <a:gd name="connsiteY19" fmla="*/ 527569 h 552917"/>
                  <a:gd name="connsiteX20" fmla="*/ 1109089 w 1134365"/>
                  <a:gd name="connsiteY20" fmla="*/ 448949 h 552917"/>
                  <a:gd name="connsiteX21" fmla="*/ 912329 w 1134365"/>
                  <a:gd name="connsiteY21" fmla="*/ 25151 h 552917"/>
                  <a:gd name="connsiteX22" fmla="*/ 222135 w 1134365"/>
                  <a:gd name="connsiteY22" fmla="*/ 25151 h 552917"/>
                  <a:gd name="connsiteX23" fmla="*/ 25376 w 1134365"/>
                  <a:gd name="connsiteY23" fmla="*/ 448949 h 552917"/>
                  <a:gd name="connsiteX24" fmla="*/ 123607 w 1134365"/>
                  <a:gd name="connsiteY24" fmla="*/ 527569 h 552917"/>
                  <a:gd name="connsiteX25" fmla="*/ 221838 w 1134365"/>
                  <a:gd name="connsiteY25" fmla="*/ 446374 h 552917"/>
                  <a:gd name="connsiteX26" fmla="*/ 234427 w 1134365"/>
                  <a:gd name="connsiteY26" fmla="*/ 433799 h 552917"/>
                  <a:gd name="connsiteX27" fmla="*/ 247015 w 1134365"/>
                  <a:gd name="connsiteY27" fmla="*/ 446374 h 552917"/>
                  <a:gd name="connsiteX28" fmla="*/ 345246 w 1134365"/>
                  <a:gd name="connsiteY28" fmla="*/ 527569 h 552917"/>
                  <a:gd name="connsiteX29" fmla="*/ 443477 w 1134365"/>
                  <a:gd name="connsiteY29" fmla="*/ 446374 h 552917"/>
                  <a:gd name="connsiteX30" fmla="*/ 456066 w 1134365"/>
                  <a:gd name="connsiteY30" fmla="*/ 433799 h 552917"/>
                  <a:gd name="connsiteX31" fmla="*/ 468655 w 1134365"/>
                  <a:gd name="connsiteY31" fmla="*/ 446374 h 552917"/>
                  <a:gd name="connsiteX32" fmla="*/ 566885 w 1134365"/>
                  <a:gd name="connsiteY32" fmla="*/ 527569 h 552917"/>
                  <a:gd name="connsiteX33" fmla="*/ 665117 w 1134365"/>
                  <a:gd name="connsiteY33" fmla="*/ 446374 h 552917"/>
                  <a:gd name="connsiteX34" fmla="*/ 677705 w 1134365"/>
                  <a:gd name="connsiteY34" fmla="*/ 433799 h 552917"/>
                  <a:gd name="connsiteX35" fmla="*/ 690294 w 1134365"/>
                  <a:gd name="connsiteY35" fmla="*/ 446374 h 552917"/>
                  <a:gd name="connsiteX36" fmla="*/ 788525 w 1134365"/>
                  <a:gd name="connsiteY36" fmla="*/ 527569 h 552917"/>
                  <a:gd name="connsiteX37" fmla="*/ 886756 w 1134365"/>
                  <a:gd name="connsiteY37" fmla="*/ 446374 h 552917"/>
                  <a:gd name="connsiteX38" fmla="*/ 899344 w 1134365"/>
                  <a:gd name="connsiteY38" fmla="*/ 433799 h 552917"/>
                  <a:gd name="connsiteX39" fmla="*/ 911933 w 1134365"/>
                  <a:gd name="connsiteY39" fmla="*/ 446374 h 55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34365" h="552917">
                    <a:moveTo>
                      <a:pt x="1010858" y="552918"/>
                    </a:moveTo>
                    <a:cubicBezTo>
                      <a:pt x="962288" y="552918"/>
                      <a:pt x="920061" y="528559"/>
                      <a:pt x="899939" y="493309"/>
                    </a:cubicBezTo>
                    <a:cubicBezTo>
                      <a:pt x="879817" y="528559"/>
                      <a:pt x="837690" y="552918"/>
                      <a:pt x="789021" y="552918"/>
                    </a:cubicBezTo>
                    <a:cubicBezTo>
                      <a:pt x="740351" y="552918"/>
                      <a:pt x="698224" y="528559"/>
                      <a:pt x="678102" y="493309"/>
                    </a:cubicBezTo>
                    <a:cubicBezTo>
                      <a:pt x="657980" y="528559"/>
                      <a:pt x="615852" y="552918"/>
                      <a:pt x="567183" y="552918"/>
                    </a:cubicBezTo>
                    <a:cubicBezTo>
                      <a:pt x="518513" y="552918"/>
                      <a:pt x="476386" y="528559"/>
                      <a:pt x="456264" y="493309"/>
                    </a:cubicBezTo>
                    <a:cubicBezTo>
                      <a:pt x="436142" y="528559"/>
                      <a:pt x="394015" y="552918"/>
                      <a:pt x="345345" y="552918"/>
                    </a:cubicBezTo>
                    <a:cubicBezTo>
                      <a:pt x="296676" y="552918"/>
                      <a:pt x="254548" y="528559"/>
                      <a:pt x="234427" y="493309"/>
                    </a:cubicBezTo>
                    <a:cubicBezTo>
                      <a:pt x="214304" y="528559"/>
                      <a:pt x="172177" y="552918"/>
                      <a:pt x="123508" y="552918"/>
                    </a:cubicBezTo>
                    <a:cubicBezTo>
                      <a:pt x="55410" y="552918"/>
                      <a:pt x="0" y="505191"/>
                      <a:pt x="0" y="446473"/>
                    </a:cubicBezTo>
                    <a:cubicBezTo>
                      <a:pt x="0" y="444592"/>
                      <a:pt x="396" y="442809"/>
                      <a:pt x="1189" y="441126"/>
                    </a:cubicBezTo>
                    <a:lnTo>
                      <a:pt x="202509" y="7327"/>
                    </a:lnTo>
                    <a:cubicBezTo>
                      <a:pt x="204590" y="2872"/>
                      <a:pt x="209051" y="0"/>
                      <a:pt x="214007" y="0"/>
                    </a:cubicBezTo>
                    <a:lnTo>
                      <a:pt x="920359" y="0"/>
                    </a:lnTo>
                    <a:cubicBezTo>
                      <a:pt x="925315" y="0"/>
                      <a:pt x="929775" y="2872"/>
                      <a:pt x="931857" y="7327"/>
                    </a:cubicBezTo>
                    <a:lnTo>
                      <a:pt x="1133176" y="441126"/>
                    </a:lnTo>
                    <a:cubicBezTo>
                      <a:pt x="1133969" y="442809"/>
                      <a:pt x="1134366" y="444592"/>
                      <a:pt x="1134366" y="446473"/>
                    </a:cubicBezTo>
                    <a:cubicBezTo>
                      <a:pt x="1134366" y="505191"/>
                      <a:pt x="1078956" y="552918"/>
                      <a:pt x="1010858" y="552918"/>
                    </a:cubicBezTo>
                    <a:close/>
                    <a:moveTo>
                      <a:pt x="912627" y="446374"/>
                    </a:moveTo>
                    <a:cubicBezTo>
                      <a:pt x="912627" y="491130"/>
                      <a:pt x="956737" y="527569"/>
                      <a:pt x="1010858" y="527569"/>
                    </a:cubicBezTo>
                    <a:cubicBezTo>
                      <a:pt x="1064979" y="527569"/>
                      <a:pt x="1107404" y="492517"/>
                      <a:pt x="1109089" y="448949"/>
                    </a:cubicBezTo>
                    <a:lnTo>
                      <a:pt x="912329" y="25151"/>
                    </a:lnTo>
                    <a:lnTo>
                      <a:pt x="222135" y="25151"/>
                    </a:lnTo>
                    <a:lnTo>
                      <a:pt x="25376" y="448949"/>
                    </a:lnTo>
                    <a:cubicBezTo>
                      <a:pt x="27060" y="492517"/>
                      <a:pt x="70476" y="527569"/>
                      <a:pt x="123607" y="527569"/>
                    </a:cubicBezTo>
                    <a:cubicBezTo>
                      <a:pt x="176737" y="527569"/>
                      <a:pt x="221838" y="491130"/>
                      <a:pt x="221838" y="446374"/>
                    </a:cubicBezTo>
                    <a:cubicBezTo>
                      <a:pt x="221838" y="439443"/>
                      <a:pt x="227488" y="433799"/>
                      <a:pt x="234427" y="433799"/>
                    </a:cubicBezTo>
                    <a:cubicBezTo>
                      <a:pt x="241365" y="433799"/>
                      <a:pt x="247015" y="439443"/>
                      <a:pt x="247015" y="446374"/>
                    </a:cubicBezTo>
                    <a:cubicBezTo>
                      <a:pt x="247015" y="491130"/>
                      <a:pt x="291125" y="527569"/>
                      <a:pt x="345246" y="527569"/>
                    </a:cubicBezTo>
                    <a:cubicBezTo>
                      <a:pt x="399367" y="527569"/>
                      <a:pt x="443477" y="491130"/>
                      <a:pt x="443477" y="446374"/>
                    </a:cubicBezTo>
                    <a:cubicBezTo>
                      <a:pt x="443477" y="439443"/>
                      <a:pt x="449127" y="433799"/>
                      <a:pt x="456066" y="433799"/>
                    </a:cubicBezTo>
                    <a:cubicBezTo>
                      <a:pt x="463005" y="433799"/>
                      <a:pt x="468655" y="439443"/>
                      <a:pt x="468655" y="446374"/>
                    </a:cubicBezTo>
                    <a:cubicBezTo>
                      <a:pt x="468655" y="491130"/>
                      <a:pt x="512764" y="527569"/>
                      <a:pt x="566885" y="527569"/>
                    </a:cubicBezTo>
                    <a:cubicBezTo>
                      <a:pt x="621007" y="527569"/>
                      <a:pt x="665117" y="491130"/>
                      <a:pt x="665117" y="446374"/>
                    </a:cubicBezTo>
                    <a:cubicBezTo>
                      <a:pt x="665117" y="439443"/>
                      <a:pt x="670766" y="433799"/>
                      <a:pt x="677705" y="433799"/>
                    </a:cubicBezTo>
                    <a:cubicBezTo>
                      <a:pt x="684644" y="433799"/>
                      <a:pt x="690294" y="439443"/>
                      <a:pt x="690294" y="446374"/>
                    </a:cubicBezTo>
                    <a:cubicBezTo>
                      <a:pt x="690294" y="491130"/>
                      <a:pt x="734404" y="527569"/>
                      <a:pt x="788525" y="527569"/>
                    </a:cubicBezTo>
                    <a:cubicBezTo>
                      <a:pt x="842646" y="527569"/>
                      <a:pt x="886756" y="491130"/>
                      <a:pt x="886756" y="446374"/>
                    </a:cubicBezTo>
                    <a:cubicBezTo>
                      <a:pt x="886756" y="439443"/>
                      <a:pt x="892406" y="433799"/>
                      <a:pt x="899344" y="433799"/>
                    </a:cubicBezTo>
                    <a:cubicBezTo>
                      <a:pt x="906283" y="433799"/>
                      <a:pt x="911933" y="439443"/>
                      <a:pt x="911933" y="4463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25" name="Gráfico 2">
                <a:extLst>
                  <a:ext uri="{FF2B5EF4-FFF2-40B4-BE49-F238E27FC236}">
                    <a16:creationId xmlns:a16="http://schemas.microsoft.com/office/drawing/2014/main" id="{974502DC-30BC-9695-5CFA-7E88B8EC4150}"/>
                  </a:ext>
                </a:extLst>
              </p:cNvPr>
              <p:cNvGrpSpPr/>
              <p:nvPr/>
            </p:nvGrpSpPr>
            <p:grpSpPr>
              <a:xfrm>
                <a:off x="10361535" y="3081765"/>
                <a:ext cx="690701" cy="459194"/>
                <a:chOff x="10361535" y="3081765"/>
                <a:chExt cx="690701" cy="459194"/>
              </a:xfrm>
              <a:solidFill>
                <a:srgbClr val="002A86"/>
              </a:solidFill>
            </p:grpSpPr>
            <p:sp>
              <p:nvSpPr>
                <p:cNvPr id="226" name="Forma libre 225">
                  <a:extLst>
                    <a:ext uri="{FF2B5EF4-FFF2-40B4-BE49-F238E27FC236}">
                      <a16:creationId xmlns:a16="http://schemas.microsoft.com/office/drawing/2014/main" id="{055AC4DE-1E38-649C-663C-54DD53F10F48}"/>
                    </a:ext>
                  </a:extLst>
                </p:cNvPr>
                <p:cNvSpPr/>
                <p:nvPr/>
              </p:nvSpPr>
              <p:spPr>
                <a:xfrm>
                  <a:off x="10361535" y="3081775"/>
                  <a:ext cx="146083" cy="459086"/>
                </a:xfrm>
                <a:custGeom>
                  <a:avLst/>
                  <a:gdLst>
                    <a:gd name="connsiteX0" fmla="*/ 12627 w 146083"/>
                    <a:gd name="connsiteY0" fmla="*/ 459086 h 459086"/>
                    <a:gd name="connsiteX1" fmla="*/ 9256 w 146083"/>
                    <a:gd name="connsiteY1" fmla="*/ 458591 h 459086"/>
                    <a:gd name="connsiteX2" fmla="*/ 434 w 146083"/>
                    <a:gd name="connsiteY2" fmla="*/ 443045 h 459086"/>
                    <a:gd name="connsiteX3" fmla="*/ 121265 w 146083"/>
                    <a:gd name="connsiteY3" fmla="*/ 9246 h 459086"/>
                    <a:gd name="connsiteX4" fmla="*/ 136828 w 146083"/>
                    <a:gd name="connsiteY4" fmla="*/ 434 h 459086"/>
                    <a:gd name="connsiteX5" fmla="*/ 145650 w 146083"/>
                    <a:gd name="connsiteY5" fmla="*/ 15980 h 459086"/>
                    <a:gd name="connsiteX6" fmla="*/ 24819 w 146083"/>
                    <a:gd name="connsiteY6" fmla="*/ 449778 h 459086"/>
                    <a:gd name="connsiteX7" fmla="*/ 12627 w 146083"/>
                    <a:gd name="connsiteY7" fmla="*/ 458987 h 45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083" h="459086">
                      <a:moveTo>
                        <a:pt x="12627" y="459086"/>
                      </a:moveTo>
                      <a:cubicBezTo>
                        <a:pt x="11536" y="459086"/>
                        <a:pt x="10346" y="458888"/>
                        <a:pt x="9256" y="458591"/>
                      </a:cubicBezTo>
                      <a:cubicBezTo>
                        <a:pt x="2516" y="456710"/>
                        <a:pt x="-1350" y="449778"/>
                        <a:pt x="434" y="443045"/>
                      </a:cubicBezTo>
                      <a:lnTo>
                        <a:pt x="121265" y="9246"/>
                      </a:lnTo>
                      <a:cubicBezTo>
                        <a:pt x="123149" y="2513"/>
                        <a:pt x="130087" y="-1349"/>
                        <a:pt x="136828" y="434"/>
                      </a:cubicBezTo>
                      <a:cubicBezTo>
                        <a:pt x="143568" y="2315"/>
                        <a:pt x="147434" y="9246"/>
                        <a:pt x="145650" y="15980"/>
                      </a:cubicBezTo>
                      <a:lnTo>
                        <a:pt x="24819" y="449778"/>
                      </a:lnTo>
                      <a:cubicBezTo>
                        <a:pt x="23232" y="455323"/>
                        <a:pt x="18178" y="458987"/>
                        <a:pt x="12627" y="45898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7" name="Forma libre 226">
                  <a:extLst>
                    <a:ext uri="{FF2B5EF4-FFF2-40B4-BE49-F238E27FC236}">
                      <a16:creationId xmlns:a16="http://schemas.microsoft.com/office/drawing/2014/main" id="{EDAB1B4E-B3B3-B153-5156-319C98B79BA1}"/>
                    </a:ext>
                  </a:extLst>
                </p:cNvPr>
                <p:cNvSpPr/>
                <p:nvPr/>
              </p:nvSpPr>
              <p:spPr>
                <a:xfrm>
                  <a:off x="10583348" y="3081864"/>
                  <a:ext cx="65546" cy="459095"/>
                </a:xfrm>
                <a:custGeom>
                  <a:avLst/>
                  <a:gdLst>
                    <a:gd name="connsiteX0" fmla="*/ 12651 w 65546"/>
                    <a:gd name="connsiteY0" fmla="*/ 458997 h 459095"/>
                    <a:gd name="connsiteX1" fmla="*/ 11461 w 65546"/>
                    <a:gd name="connsiteY1" fmla="*/ 458997 h 459095"/>
                    <a:gd name="connsiteX2" fmla="*/ 63 w 65546"/>
                    <a:gd name="connsiteY2" fmla="*/ 445233 h 459095"/>
                    <a:gd name="connsiteX3" fmla="*/ 40307 w 65546"/>
                    <a:gd name="connsiteY3" fmla="*/ 11435 h 459095"/>
                    <a:gd name="connsiteX4" fmla="*/ 54085 w 65546"/>
                    <a:gd name="connsiteY4" fmla="*/ 47 h 459095"/>
                    <a:gd name="connsiteX5" fmla="*/ 65484 w 65546"/>
                    <a:gd name="connsiteY5" fmla="*/ 13811 h 459095"/>
                    <a:gd name="connsiteX6" fmla="*/ 25240 w 65546"/>
                    <a:gd name="connsiteY6" fmla="*/ 447610 h 459095"/>
                    <a:gd name="connsiteX7" fmla="*/ 12651 w 65546"/>
                    <a:gd name="connsiteY7" fmla="*/ 459096 h 45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546" h="459095">
                      <a:moveTo>
                        <a:pt x="12651" y="458997"/>
                      </a:moveTo>
                      <a:cubicBezTo>
                        <a:pt x="12651" y="458997"/>
                        <a:pt x="11858" y="458997"/>
                        <a:pt x="11461" y="458997"/>
                      </a:cubicBezTo>
                      <a:cubicBezTo>
                        <a:pt x="4523" y="458304"/>
                        <a:pt x="-631" y="452165"/>
                        <a:pt x="63" y="445233"/>
                      </a:cubicBezTo>
                      <a:lnTo>
                        <a:pt x="40307" y="11435"/>
                      </a:lnTo>
                      <a:cubicBezTo>
                        <a:pt x="41001" y="4503"/>
                        <a:pt x="47146" y="-547"/>
                        <a:pt x="54085" y="47"/>
                      </a:cubicBezTo>
                      <a:cubicBezTo>
                        <a:pt x="61023" y="741"/>
                        <a:pt x="66178" y="6880"/>
                        <a:pt x="65484" y="13811"/>
                      </a:cubicBezTo>
                      <a:lnTo>
                        <a:pt x="25240" y="447610"/>
                      </a:lnTo>
                      <a:cubicBezTo>
                        <a:pt x="24645" y="454145"/>
                        <a:pt x="19094" y="459096"/>
                        <a:pt x="12651" y="4590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8" name="Forma libre 227">
                  <a:extLst>
                    <a:ext uri="{FF2B5EF4-FFF2-40B4-BE49-F238E27FC236}">
                      <a16:creationId xmlns:a16="http://schemas.microsoft.com/office/drawing/2014/main" id="{BEE5F8B0-09DB-4509-FC55-860B2A88610D}"/>
                    </a:ext>
                  </a:extLst>
                </p:cNvPr>
                <p:cNvSpPr/>
                <p:nvPr/>
              </p:nvSpPr>
              <p:spPr>
                <a:xfrm>
                  <a:off x="10764842" y="3081765"/>
                  <a:ext cx="65546" cy="459095"/>
                </a:xfrm>
                <a:custGeom>
                  <a:avLst/>
                  <a:gdLst>
                    <a:gd name="connsiteX0" fmla="*/ 52895 w 65546"/>
                    <a:gd name="connsiteY0" fmla="*/ 459096 h 459095"/>
                    <a:gd name="connsiteX1" fmla="*/ 40307 w 65546"/>
                    <a:gd name="connsiteY1" fmla="*/ 447610 h 459095"/>
                    <a:gd name="connsiteX2" fmla="*/ 63 w 65546"/>
                    <a:gd name="connsiteY2" fmla="*/ 13811 h 459095"/>
                    <a:gd name="connsiteX3" fmla="*/ 11461 w 65546"/>
                    <a:gd name="connsiteY3" fmla="*/ 47 h 459095"/>
                    <a:gd name="connsiteX4" fmla="*/ 25240 w 65546"/>
                    <a:gd name="connsiteY4" fmla="*/ 11435 h 459095"/>
                    <a:gd name="connsiteX5" fmla="*/ 65484 w 65546"/>
                    <a:gd name="connsiteY5" fmla="*/ 445233 h 459095"/>
                    <a:gd name="connsiteX6" fmla="*/ 54085 w 65546"/>
                    <a:gd name="connsiteY6" fmla="*/ 458997 h 459095"/>
                    <a:gd name="connsiteX7" fmla="*/ 52895 w 65546"/>
                    <a:gd name="connsiteY7" fmla="*/ 458997 h 459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546" h="459095">
                      <a:moveTo>
                        <a:pt x="52895" y="459096"/>
                      </a:moveTo>
                      <a:cubicBezTo>
                        <a:pt x="46452" y="459096"/>
                        <a:pt x="40901" y="454145"/>
                        <a:pt x="40307" y="447610"/>
                      </a:cubicBezTo>
                      <a:lnTo>
                        <a:pt x="63" y="13811"/>
                      </a:lnTo>
                      <a:cubicBezTo>
                        <a:pt x="-631" y="6880"/>
                        <a:pt x="4523" y="741"/>
                        <a:pt x="11461" y="47"/>
                      </a:cubicBezTo>
                      <a:cubicBezTo>
                        <a:pt x="18499" y="-547"/>
                        <a:pt x="24546" y="4503"/>
                        <a:pt x="25240" y="11435"/>
                      </a:cubicBezTo>
                      <a:lnTo>
                        <a:pt x="65484" y="445233"/>
                      </a:lnTo>
                      <a:cubicBezTo>
                        <a:pt x="66178" y="452165"/>
                        <a:pt x="61023" y="458304"/>
                        <a:pt x="54085" y="458997"/>
                      </a:cubicBezTo>
                      <a:cubicBezTo>
                        <a:pt x="53688" y="458997"/>
                        <a:pt x="53292" y="458997"/>
                        <a:pt x="52895" y="45899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9" name="Forma libre 228">
                  <a:extLst>
                    <a:ext uri="{FF2B5EF4-FFF2-40B4-BE49-F238E27FC236}">
                      <a16:creationId xmlns:a16="http://schemas.microsoft.com/office/drawing/2014/main" id="{E80D1706-890C-CECA-66ED-8F9BE792BE11}"/>
                    </a:ext>
                  </a:extLst>
                </p:cNvPr>
                <p:cNvSpPr/>
                <p:nvPr/>
              </p:nvSpPr>
              <p:spPr>
                <a:xfrm>
                  <a:off x="10906083" y="3081839"/>
                  <a:ext cx="146152" cy="459120"/>
                </a:xfrm>
                <a:custGeom>
                  <a:avLst/>
                  <a:gdLst>
                    <a:gd name="connsiteX0" fmla="*/ 133492 w 146152"/>
                    <a:gd name="connsiteY0" fmla="*/ 459021 h 459120"/>
                    <a:gd name="connsiteX1" fmla="*/ 121300 w 146152"/>
                    <a:gd name="connsiteY1" fmla="*/ 449813 h 459120"/>
                    <a:gd name="connsiteX2" fmla="*/ 469 w 146152"/>
                    <a:gd name="connsiteY2" fmla="*/ 16014 h 459120"/>
                    <a:gd name="connsiteX3" fmla="*/ 9291 w 146152"/>
                    <a:gd name="connsiteY3" fmla="*/ 468 h 459120"/>
                    <a:gd name="connsiteX4" fmla="*/ 24853 w 146152"/>
                    <a:gd name="connsiteY4" fmla="*/ 9281 h 459120"/>
                    <a:gd name="connsiteX5" fmla="*/ 145684 w 146152"/>
                    <a:gd name="connsiteY5" fmla="*/ 443080 h 459120"/>
                    <a:gd name="connsiteX6" fmla="*/ 136862 w 146152"/>
                    <a:gd name="connsiteY6" fmla="*/ 458625 h 459120"/>
                    <a:gd name="connsiteX7" fmla="*/ 133492 w 146152"/>
                    <a:gd name="connsiteY7" fmla="*/ 459120 h 459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6152" h="459120">
                      <a:moveTo>
                        <a:pt x="133492" y="459021"/>
                      </a:moveTo>
                      <a:cubicBezTo>
                        <a:pt x="127941" y="459021"/>
                        <a:pt x="122886" y="455358"/>
                        <a:pt x="121300" y="449813"/>
                      </a:cubicBezTo>
                      <a:lnTo>
                        <a:pt x="469" y="16014"/>
                      </a:lnTo>
                      <a:cubicBezTo>
                        <a:pt x="-1415" y="9281"/>
                        <a:pt x="2550" y="2349"/>
                        <a:pt x="9291" y="468"/>
                      </a:cubicBezTo>
                      <a:cubicBezTo>
                        <a:pt x="15932" y="-1413"/>
                        <a:pt x="22970" y="2547"/>
                        <a:pt x="24853" y="9281"/>
                      </a:cubicBezTo>
                      <a:lnTo>
                        <a:pt x="145684" y="443080"/>
                      </a:lnTo>
                      <a:cubicBezTo>
                        <a:pt x="147568" y="449813"/>
                        <a:pt x="143602" y="456744"/>
                        <a:pt x="136862" y="458625"/>
                      </a:cubicBezTo>
                      <a:cubicBezTo>
                        <a:pt x="135772" y="458922"/>
                        <a:pt x="134583" y="459120"/>
                        <a:pt x="133492" y="4591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30" name="Gráfico 2">
            <a:extLst>
              <a:ext uri="{FF2B5EF4-FFF2-40B4-BE49-F238E27FC236}">
                <a16:creationId xmlns:a16="http://schemas.microsoft.com/office/drawing/2014/main" id="{3A3B2318-2610-408A-2FAA-415016014F99}"/>
              </a:ext>
            </a:extLst>
          </p:cNvPr>
          <p:cNvGrpSpPr/>
          <p:nvPr/>
        </p:nvGrpSpPr>
        <p:grpSpPr>
          <a:xfrm>
            <a:off x="13181924" y="6266535"/>
            <a:ext cx="1268182" cy="1146630"/>
            <a:chOff x="13181924" y="6266535"/>
            <a:chExt cx="1268182" cy="1146630"/>
          </a:xfrm>
          <a:solidFill>
            <a:srgbClr val="002A86"/>
          </a:solidFill>
        </p:grpSpPr>
        <p:grpSp>
          <p:nvGrpSpPr>
            <p:cNvPr id="231" name="Gráfico 2">
              <a:extLst>
                <a:ext uri="{FF2B5EF4-FFF2-40B4-BE49-F238E27FC236}">
                  <a16:creationId xmlns:a16="http://schemas.microsoft.com/office/drawing/2014/main" id="{038B8491-959E-2F71-3FCC-C8ECC3B4AD30}"/>
                </a:ext>
              </a:extLst>
            </p:cNvPr>
            <p:cNvGrpSpPr/>
            <p:nvPr/>
          </p:nvGrpSpPr>
          <p:grpSpPr>
            <a:xfrm>
              <a:off x="13457982" y="6266535"/>
              <a:ext cx="741739" cy="1146630"/>
              <a:chOff x="13457982" y="6266535"/>
              <a:chExt cx="741739" cy="1146630"/>
            </a:xfrm>
            <a:solidFill>
              <a:srgbClr val="002A86"/>
            </a:solidFill>
          </p:grpSpPr>
          <p:grpSp>
            <p:nvGrpSpPr>
              <p:cNvPr id="232" name="Gráfico 2">
                <a:extLst>
                  <a:ext uri="{FF2B5EF4-FFF2-40B4-BE49-F238E27FC236}">
                    <a16:creationId xmlns:a16="http://schemas.microsoft.com/office/drawing/2014/main" id="{7A31F006-4785-3651-881E-295A0D055CEF}"/>
                  </a:ext>
                </a:extLst>
              </p:cNvPr>
              <p:cNvGrpSpPr/>
              <p:nvPr/>
            </p:nvGrpSpPr>
            <p:grpSpPr>
              <a:xfrm>
                <a:off x="13457982" y="6349909"/>
                <a:ext cx="741739" cy="1063257"/>
                <a:chOff x="13457982" y="6349909"/>
                <a:chExt cx="741739" cy="1063257"/>
              </a:xfrm>
              <a:solidFill>
                <a:srgbClr val="002A86"/>
              </a:solidFill>
            </p:grpSpPr>
            <p:sp>
              <p:nvSpPr>
                <p:cNvPr id="233" name="Forma libre 232">
                  <a:extLst>
                    <a:ext uri="{FF2B5EF4-FFF2-40B4-BE49-F238E27FC236}">
                      <a16:creationId xmlns:a16="http://schemas.microsoft.com/office/drawing/2014/main" id="{85F0F3EF-60F9-8734-E9F9-CB46272A2C5B}"/>
                    </a:ext>
                  </a:extLst>
                </p:cNvPr>
                <p:cNvSpPr/>
                <p:nvPr/>
              </p:nvSpPr>
              <p:spPr>
                <a:xfrm>
                  <a:off x="13457982" y="6349909"/>
                  <a:ext cx="741640" cy="376269"/>
                </a:xfrm>
                <a:custGeom>
                  <a:avLst/>
                  <a:gdLst>
                    <a:gd name="connsiteX0" fmla="*/ 12589 w 741640"/>
                    <a:gd name="connsiteY0" fmla="*/ 376269 h 376269"/>
                    <a:gd name="connsiteX1" fmla="*/ 0 w 741640"/>
                    <a:gd name="connsiteY1" fmla="*/ 363694 h 376269"/>
                    <a:gd name="connsiteX2" fmla="*/ 0 w 741640"/>
                    <a:gd name="connsiteY2" fmla="*/ 12575 h 376269"/>
                    <a:gd name="connsiteX3" fmla="*/ 12589 w 741640"/>
                    <a:gd name="connsiteY3" fmla="*/ 0 h 376269"/>
                    <a:gd name="connsiteX4" fmla="*/ 729051 w 741640"/>
                    <a:gd name="connsiteY4" fmla="*/ 0 h 376269"/>
                    <a:gd name="connsiteX5" fmla="*/ 741640 w 741640"/>
                    <a:gd name="connsiteY5" fmla="*/ 12575 h 376269"/>
                    <a:gd name="connsiteX6" fmla="*/ 741640 w 741640"/>
                    <a:gd name="connsiteY6" fmla="*/ 101890 h 376269"/>
                    <a:gd name="connsiteX7" fmla="*/ 729051 w 741640"/>
                    <a:gd name="connsiteY7" fmla="*/ 114465 h 376269"/>
                    <a:gd name="connsiteX8" fmla="*/ 716463 w 741640"/>
                    <a:gd name="connsiteY8" fmla="*/ 101890 h 376269"/>
                    <a:gd name="connsiteX9" fmla="*/ 716463 w 741640"/>
                    <a:gd name="connsiteY9" fmla="*/ 25150 h 376269"/>
                    <a:gd name="connsiteX10" fmla="*/ 25178 w 741640"/>
                    <a:gd name="connsiteY10" fmla="*/ 25150 h 376269"/>
                    <a:gd name="connsiteX11" fmla="*/ 25178 w 741640"/>
                    <a:gd name="connsiteY11" fmla="*/ 363694 h 376269"/>
                    <a:gd name="connsiteX12" fmla="*/ 12589 w 741640"/>
                    <a:gd name="connsiteY12" fmla="*/ 376269 h 376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1640" h="376269">
                      <a:moveTo>
                        <a:pt x="12589" y="376269"/>
                      </a:moveTo>
                      <a:cubicBezTo>
                        <a:pt x="5651" y="376269"/>
                        <a:pt x="0" y="370625"/>
                        <a:pt x="0" y="363694"/>
                      </a:cubicBezTo>
                      <a:lnTo>
                        <a:pt x="0" y="12575"/>
                      </a:ln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729051" y="0"/>
                      </a:lnTo>
                      <a:cubicBezTo>
                        <a:pt x="735990" y="0"/>
                        <a:pt x="741640" y="5644"/>
                        <a:pt x="741640" y="12575"/>
                      </a:cubicBezTo>
                      <a:lnTo>
                        <a:pt x="741640" y="101890"/>
                      </a:lnTo>
                      <a:cubicBezTo>
                        <a:pt x="741640" y="108821"/>
                        <a:pt x="735990" y="114465"/>
                        <a:pt x="729051" y="114465"/>
                      </a:cubicBezTo>
                      <a:cubicBezTo>
                        <a:pt x="722113" y="114465"/>
                        <a:pt x="716463" y="108821"/>
                        <a:pt x="716463" y="101890"/>
                      </a:cubicBezTo>
                      <a:lnTo>
                        <a:pt x="716463" y="25150"/>
                      </a:lnTo>
                      <a:lnTo>
                        <a:pt x="25178" y="25150"/>
                      </a:lnTo>
                      <a:lnTo>
                        <a:pt x="25178" y="363694"/>
                      </a:lnTo>
                      <a:cubicBezTo>
                        <a:pt x="25178" y="370625"/>
                        <a:pt x="19528" y="376269"/>
                        <a:pt x="12589" y="37626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4" name="Forma libre 233">
                  <a:extLst>
                    <a:ext uri="{FF2B5EF4-FFF2-40B4-BE49-F238E27FC236}">
                      <a16:creationId xmlns:a16="http://schemas.microsoft.com/office/drawing/2014/main" id="{2927E724-925E-8857-E464-DE0C9D06C364}"/>
                    </a:ext>
                  </a:extLst>
                </p:cNvPr>
                <p:cNvSpPr/>
                <p:nvPr/>
              </p:nvSpPr>
              <p:spPr>
                <a:xfrm>
                  <a:off x="13457982" y="7318406"/>
                  <a:ext cx="25177" cy="94760"/>
                </a:xfrm>
                <a:custGeom>
                  <a:avLst/>
                  <a:gdLst>
                    <a:gd name="connsiteX0" fmla="*/ 12589 w 25177"/>
                    <a:gd name="connsiteY0" fmla="*/ 94760 h 94760"/>
                    <a:gd name="connsiteX1" fmla="*/ 0 w 25177"/>
                    <a:gd name="connsiteY1" fmla="*/ 82185 h 94760"/>
                    <a:gd name="connsiteX2" fmla="*/ 0 w 25177"/>
                    <a:gd name="connsiteY2" fmla="*/ 12575 h 94760"/>
                    <a:gd name="connsiteX3" fmla="*/ 12589 w 25177"/>
                    <a:gd name="connsiteY3" fmla="*/ 0 h 94760"/>
                    <a:gd name="connsiteX4" fmla="*/ 25178 w 25177"/>
                    <a:gd name="connsiteY4" fmla="*/ 12575 h 94760"/>
                    <a:gd name="connsiteX5" fmla="*/ 25178 w 25177"/>
                    <a:gd name="connsiteY5" fmla="*/ 82185 h 94760"/>
                    <a:gd name="connsiteX6" fmla="*/ 12589 w 25177"/>
                    <a:gd name="connsiteY6" fmla="*/ 94760 h 94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94760">
                      <a:moveTo>
                        <a:pt x="12589" y="94760"/>
                      </a:moveTo>
                      <a:cubicBezTo>
                        <a:pt x="5651" y="94760"/>
                        <a:pt x="0" y="89116"/>
                        <a:pt x="0" y="82185"/>
                      </a:cubicBezTo>
                      <a:lnTo>
                        <a:pt x="0" y="12575"/>
                      </a:lnTo>
                      <a:cubicBezTo>
                        <a:pt x="0" y="5644"/>
                        <a:pt x="5651" y="0"/>
                        <a:pt x="12589" y="0"/>
                      </a:cubicBezTo>
                      <a:cubicBezTo>
                        <a:pt x="19528" y="0"/>
                        <a:pt x="25178" y="5644"/>
                        <a:pt x="25178" y="12575"/>
                      </a:cubicBezTo>
                      <a:lnTo>
                        <a:pt x="25178" y="82185"/>
                      </a:lnTo>
                      <a:cubicBezTo>
                        <a:pt x="25178" y="89116"/>
                        <a:pt x="19528" y="94760"/>
                        <a:pt x="12589" y="947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5" name="Forma libre 234">
                  <a:extLst>
                    <a:ext uri="{FF2B5EF4-FFF2-40B4-BE49-F238E27FC236}">
                      <a16:creationId xmlns:a16="http://schemas.microsoft.com/office/drawing/2014/main" id="{FD04BE1C-BE3E-504D-EDC6-C6362B5D2F75}"/>
                    </a:ext>
                  </a:extLst>
                </p:cNvPr>
                <p:cNvSpPr/>
                <p:nvPr/>
              </p:nvSpPr>
              <p:spPr>
                <a:xfrm>
                  <a:off x="14174543" y="6960653"/>
                  <a:ext cx="25177" cy="452513"/>
                </a:xfrm>
                <a:custGeom>
                  <a:avLst/>
                  <a:gdLst>
                    <a:gd name="connsiteX0" fmla="*/ 12589 w 25177"/>
                    <a:gd name="connsiteY0" fmla="*/ 452513 h 452513"/>
                    <a:gd name="connsiteX1" fmla="*/ 0 w 25177"/>
                    <a:gd name="connsiteY1" fmla="*/ 439938 h 452513"/>
                    <a:gd name="connsiteX2" fmla="*/ 0 w 25177"/>
                    <a:gd name="connsiteY2" fmla="*/ 12575 h 452513"/>
                    <a:gd name="connsiteX3" fmla="*/ 12589 w 25177"/>
                    <a:gd name="connsiteY3" fmla="*/ 0 h 452513"/>
                    <a:gd name="connsiteX4" fmla="*/ 25178 w 25177"/>
                    <a:gd name="connsiteY4" fmla="*/ 12575 h 452513"/>
                    <a:gd name="connsiteX5" fmla="*/ 25178 w 25177"/>
                    <a:gd name="connsiteY5" fmla="*/ 439938 h 452513"/>
                    <a:gd name="connsiteX6" fmla="*/ 12589 w 25177"/>
                    <a:gd name="connsiteY6" fmla="*/ 452513 h 45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452513">
                      <a:moveTo>
                        <a:pt x="12589" y="452513"/>
                      </a:moveTo>
                      <a:cubicBezTo>
                        <a:pt x="5651" y="452513"/>
                        <a:pt x="0" y="446869"/>
                        <a:pt x="0" y="439938"/>
                      </a:cubicBezTo>
                      <a:lnTo>
                        <a:pt x="0" y="12575"/>
                      </a:lnTo>
                      <a:cubicBezTo>
                        <a:pt x="0" y="5644"/>
                        <a:pt x="5651" y="0"/>
                        <a:pt x="12589" y="0"/>
                      </a:cubicBezTo>
                      <a:cubicBezTo>
                        <a:pt x="19527" y="0"/>
                        <a:pt x="25178" y="5644"/>
                        <a:pt x="25178" y="12575"/>
                      </a:cubicBezTo>
                      <a:lnTo>
                        <a:pt x="25178" y="439938"/>
                      </a:lnTo>
                      <a:cubicBezTo>
                        <a:pt x="25178" y="446869"/>
                        <a:pt x="19527" y="452513"/>
                        <a:pt x="12589" y="4525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36" name="Gráfico 2">
                <a:extLst>
                  <a:ext uri="{FF2B5EF4-FFF2-40B4-BE49-F238E27FC236}">
                    <a16:creationId xmlns:a16="http://schemas.microsoft.com/office/drawing/2014/main" id="{73677BE5-FF61-4785-E8AF-2644F2485228}"/>
                  </a:ext>
                </a:extLst>
              </p:cNvPr>
              <p:cNvGrpSpPr/>
              <p:nvPr/>
            </p:nvGrpSpPr>
            <p:grpSpPr>
              <a:xfrm>
                <a:off x="13586347" y="6528835"/>
                <a:ext cx="484909" cy="739072"/>
                <a:chOff x="13586347" y="6528835"/>
                <a:chExt cx="484909" cy="739072"/>
              </a:xfrm>
              <a:solidFill>
                <a:srgbClr val="002A86"/>
              </a:solidFill>
            </p:grpSpPr>
            <p:sp>
              <p:nvSpPr>
                <p:cNvPr id="237" name="Forma libre 236">
                  <a:extLst>
                    <a:ext uri="{FF2B5EF4-FFF2-40B4-BE49-F238E27FC236}">
                      <a16:creationId xmlns:a16="http://schemas.microsoft.com/office/drawing/2014/main" id="{EC958B28-1D33-3F90-208F-A831EEE0EB60}"/>
                    </a:ext>
                  </a:extLst>
                </p:cNvPr>
                <p:cNvSpPr/>
                <p:nvPr/>
              </p:nvSpPr>
              <p:spPr>
                <a:xfrm>
                  <a:off x="13586446" y="6528835"/>
                  <a:ext cx="446946" cy="25150"/>
                </a:xfrm>
                <a:custGeom>
                  <a:avLst/>
                  <a:gdLst>
                    <a:gd name="connsiteX0" fmla="*/ 434357 w 446946"/>
                    <a:gd name="connsiteY0" fmla="*/ 25151 h 25150"/>
                    <a:gd name="connsiteX1" fmla="*/ 12589 w 446946"/>
                    <a:gd name="connsiteY1" fmla="*/ 25151 h 25150"/>
                    <a:gd name="connsiteX2" fmla="*/ 0 w 446946"/>
                    <a:gd name="connsiteY2" fmla="*/ 12576 h 25150"/>
                    <a:gd name="connsiteX3" fmla="*/ 12589 w 446946"/>
                    <a:gd name="connsiteY3" fmla="*/ 0 h 25150"/>
                    <a:gd name="connsiteX4" fmla="*/ 434357 w 446946"/>
                    <a:gd name="connsiteY4" fmla="*/ 0 h 25150"/>
                    <a:gd name="connsiteX5" fmla="*/ 446946 w 446946"/>
                    <a:gd name="connsiteY5" fmla="*/ 12576 h 25150"/>
                    <a:gd name="connsiteX6" fmla="*/ 434357 w 446946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6946" h="25150">
                      <a:moveTo>
                        <a:pt x="434357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6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434357" y="0"/>
                      </a:lnTo>
                      <a:cubicBezTo>
                        <a:pt x="441297" y="0"/>
                        <a:pt x="446946" y="5644"/>
                        <a:pt x="446946" y="12576"/>
                      </a:cubicBezTo>
                      <a:cubicBezTo>
                        <a:pt x="446946" y="19507"/>
                        <a:pt x="441297" y="25151"/>
                        <a:pt x="434357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8" name="Forma libre 237">
                  <a:extLst>
                    <a:ext uri="{FF2B5EF4-FFF2-40B4-BE49-F238E27FC236}">
                      <a16:creationId xmlns:a16="http://schemas.microsoft.com/office/drawing/2014/main" id="{D3CA0D38-4A7D-1417-DB76-9B917D8AC39A}"/>
                    </a:ext>
                  </a:extLst>
                </p:cNvPr>
                <p:cNvSpPr/>
                <p:nvPr/>
              </p:nvSpPr>
              <p:spPr>
                <a:xfrm>
                  <a:off x="13586347" y="6707266"/>
                  <a:ext cx="263766" cy="25150"/>
                </a:xfrm>
                <a:custGeom>
                  <a:avLst/>
                  <a:gdLst>
                    <a:gd name="connsiteX0" fmla="*/ 251178 w 263766"/>
                    <a:gd name="connsiteY0" fmla="*/ 25150 h 25150"/>
                    <a:gd name="connsiteX1" fmla="*/ 12589 w 263766"/>
                    <a:gd name="connsiteY1" fmla="*/ 25150 h 25150"/>
                    <a:gd name="connsiteX2" fmla="*/ 0 w 263766"/>
                    <a:gd name="connsiteY2" fmla="*/ 12575 h 25150"/>
                    <a:gd name="connsiteX3" fmla="*/ 12589 w 263766"/>
                    <a:gd name="connsiteY3" fmla="*/ 0 h 25150"/>
                    <a:gd name="connsiteX4" fmla="*/ 251178 w 263766"/>
                    <a:gd name="connsiteY4" fmla="*/ 0 h 25150"/>
                    <a:gd name="connsiteX5" fmla="*/ 263767 w 263766"/>
                    <a:gd name="connsiteY5" fmla="*/ 12575 h 25150"/>
                    <a:gd name="connsiteX6" fmla="*/ 251178 w 263766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3766" h="25150">
                      <a:moveTo>
                        <a:pt x="251178" y="25150"/>
                      </a:moveTo>
                      <a:lnTo>
                        <a:pt x="12589" y="25150"/>
                      </a:lnTo>
                      <a:cubicBezTo>
                        <a:pt x="5649" y="25150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251178" y="0"/>
                      </a:lnTo>
                      <a:cubicBezTo>
                        <a:pt x="258116" y="0"/>
                        <a:pt x="263767" y="5644"/>
                        <a:pt x="263767" y="12575"/>
                      </a:cubicBezTo>
                      <a:cubicBezTo>
                        <a:pt x="263767" y="19507"/>
                        <a:pt x="258116" y="25150"/>
                        <a:pt x="251178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9" name="Forma libre 238">
                  <a:extLst>
                    <a:ext uri="{FF2B5EF4-FFF2-40B4-BE49-F238E27FC236}">
                      <a16:creationId xmlns:a16="http://schemas.microsoft.com/office/drawing/2014/main" id="{5A109F19-F5F6-AD1E-B926-0DCFA34B345A}"/>
                    </a:ext>
                  </a:extLst>
                </p:cNvPr>
                <p:cNvSpPr/>
                <p:nvPr/>
              </p:nvSpPr>
              <p:spPr>
                <a:xfrm>
                  <a:off x="13734635" y="6885795"/>
                  <a:ext cx="154037" cy="25150"/>
                </a:xfrm>
                <a:custGeom>
                  <a:avLst/>
                  <a:gdLst>
                    <a:gd name="connsiteX0" fmla="*/ 141449 w 154037"/>
                    <a:gd name="connsiteY0" fmla="*/ 25150 h 25150"/>
                    <a:gd name="connsiteX1" fmla="*/ 12589 w 154037"/>
                    <a:gd name="connsiteY1" fmla="*/ 25150 h 25150"/>
                    <a:gd name="connsiteX2" fmla="*/ 0 w 154037"/>
                    <a:gd name="connsiteY2" fmla="*/ 12575 h 25150"/>
                    <a:gd name="connsiteX3" fmla="*/ 12589 w 154037"/>
                    <a:gd name="connsiteY3" fmla="*/ 0 h 25150"/>
                    <a:gd name="connsiteX4" fmla="*/ 141449 w 154037"/>
                    <a:gd name="connsiteY4" fmla="*/ 0 h 25150"/>
                    <a:gd name="connsiteX5" fmla="*/ 154038 w 154037"/>
                    <a:gd name="connsiteY5" fmla="*/ 12575 h 25150"/>
                    <a:gd name="connsiteX6" fmla="*/ 141449 w 154037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037" h="25150">
                      <a:moveTo>
                        <a:pt x="141449" y="25150"/>
                      </a:moveTo>
                      <a:lnTo>
                        <a:pt x="12589" y="25150"/>
                      </a:lnTo>
                      <a:cubicBezTo>
                        <a:pt x="5651" y="25150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141449" y="0"/>
                      </a:lnTo>
                      <a:cubicBezTo>
                        <a:pt x="148387" y="0"/>
                        <a:pt x="154038" y="5644"/>
                        <a:pt x="154038" y="12575"/>
                      </a:cubicBezTo>
                      <a:cubicBezTo>
                        <a:pt x="154038" y="19507"/>
                        <a:pt x="148387" y="25150"/>
                        <a:pt x="141449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0" name="Forma libre 239">
                  <a:extLst>
                    <a:ext uri="{FF2B5EF4-FFF2-40B4-BE49-F238E27FC236}">
                      <a16:creationId xmlns:a16="http://schemas.microsoft.com/office/drawing/2014/main" id="{432C9AB0-7D9B-4BD5-65DE-699146C7BBBE}"/>
                    </a:ext>
                  </a:extLst>
                </p:cNvPr>
                <p:cNvSpPr/>
                <p:nvPr/>
              </p:nvSpPr>
              <p:spPr>
                <a:xfrm>
                  <a:off x="13863892" y="7064226"/>
                  <a:ext cx="207364" cy="25150"/>
                </a:xfrm>
                <a:custGeom>
                  <a:avLst/>
                  <a:gdLst>
                    <a:gd name="connsiteX0" fmla="*/ 194777 w 207364"/>
                    <a:gd name="connsiteY0" fmla="*/ 25151 h 25150"/>
                    <a:gd name="connsiteX1" fmla="*/ 12589 w 207364"/>
                    <a:gd name="connsiteY1" fmla="*/ 25151 h 25150"/>
                    <a:gd name="connsiteX2" fmla="*/ 0 w 207364"/>
                    <a:gd name="connsiteY2" fmla="*/ 12575 h 25150"/>
                    <a:gd name="connsiteX3" fmla="*/ 12589 w 207364"/>
                    <a:gd name="connsiteY3" fmla="*/ 0 h 25150"/>
                    <a:gd name="connsiteX4" fmla="*/ 194777 w 207364"/>
                    <a:gd name="connsiteY4" fmla="*/ 0 h 25150"/>
                    <a:gd name="connsiteX5" fmla="*/ 207365 w 207364"/>
                    <a:gd name="connsiteY5" fmla="*/ 12575 h 25150"/>
                    <a:gd name="connsiteX6" fmla="*/ 194777 w 207364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364" h="25150">
                      <a:moveTo>
                        <a:pt x="194777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194777" y="0"/>
                      </a:lnTo>
                      <a:cubicBezTo>
                        <a:pt x="201715" y="0"/>
                        <a:pt x="207365" y="5644"/>
                        <a:pt x="207365" y="12575"/>
                      </a:cubicBezTo>
                      <a:cubicBezTo>
                        <a:pt x="207365" y="19507"/>
                        <a:pt x="201715" y="25151"/>
                        <a:pt x="194777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1" name="Forma libre 240">
                  <a:extLst>
                    <a:ext uri="{FF2B5EF4-FFF2-40B4-BE49-F238E27FC236}">
                      <a16:creationId xmlns:a16="http://schemas.microsoft.com/office/drawing/2014/main" id="{D1885946-8F67-5786-7A29-875004BAC384}"/>
                    </a:ext>
                  </a:extLst>
                </p:cNvPr>
                <p:cNvSpPr/>
                <p:nvPr/>
              </p:nvSpPr>
              <p:spPr>
                <a:xfrm>
                  <a:off x="13802435" y="7242756"/>
                  <a:ext cx="268821" cy="25150"/>
                </a:xfrm>
                <a:custGeom>
                  <a:avLst/>
                  <a:gdLst>
                    <a:gd name="connsiteX0" fmla="*/ 256234 w 268821"/>
                    <a:gd name="connsiteY0" fmla="*/ 25151 h 25150"/>
                    <a:gd name="connsiteX1" fmla="*/ 12589 w 268821"/>
                    <a:gd name="connsiteY1" fmla="*/ 25151 h 25150"/>
                    <a:gd name="connsiteX2" fmla="*/ 0 w 268821"/>
                    <a:gd name="connsiteY2" fmla="*/ 12575 h 25150"/>
                    <a:gd name="connsiteX3" fmla="*/ 12589 w 268821"/>
                    <a:gd name="connsiteY3" fmla="*/ 0 h 25150"/>
                    <a:gd name="connsiteX4" fmla="*/ 256234 w 268821"/>
                    <a:gd name="connsiteY4" fmla="*/ 0 h 25150"/>
                    <a:gd name="connsiteX5" fmla="*/ 268822 w 268821"/>
                    <a:gd name="connsiteY5" fmla="*/ 12575 h 25150"/>
                    <a:gd name="connsiteX6" fmla="*/ 256234 w 268821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821" h="25150">
                      <a:moveTo>
                        <a:pt x="256234" y="25151"/>
                      </a:moveTo>
                      <a:lnTo>
                        <a:pt x="12589" y="25151"/>
                      </a:lnTo>
                      <a:cubicBezTo>
                        <a:pt x="5651" y="25151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256234" y="0"/>
                      </a:lnTo>
                      <a:cubicBezTo>
                        <a:pt x="263173" y="0"/>
                        <a:pt x="268822" y="5644"/>
                        <a:pt x="268822" y="12575"/>
                      </a:cubicBezTo>
                      <a:cubicBezTo>
                        <a:pt x="268822" y="19507"/>
                        <a:pt x="263173" y="25151"/>
                        <a:pt x="256234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242" name="Forma libre 241">
                <a:extLst>
                  <a:ext uri="{FF2B5EF4-FFF2-40B4-BE49-F238E27FC236}">
                    <a16:creationId xmlns:a16="http://schemas.microsoft.com/office/drawing/2014/main" id="{3D050E9E-853A-FDB1-F016-19E453FA1ABC}"/>
                  </a:ext>
                </a:extLst>
              </p:cNvPr>
              <p:cNvSpPr/>
              <p:nvPr/>
            </p:nvSpPr>
            <p:spPr>
              <a:xfrm>
                <a:off x="13681207" y="6266535"/>
                <a:ext cx="312535" cy="25150"/>
              </a:xfrm>
              <a:custGeom>
                <a:avLst/>
                <a:gdLst>
                  <a:gd name="connsiteX0" fmla="*/ 299947 w 312535"/>
                  <a:gd name="connsiteY0" fmla="*/ 25151 h 25150"/>
                  <a:gd name="connsiteX1" fmla="*/ 12589 w 312535"/>
                  <a:gd name="connsiteY1" fmla="*/ 25151 h 25150"/>
                  <a:gd name="connsiteX2" fmla="*/ 0 w 312535"/>
                  <a:gd name="connsiteY2" fmla="*/ 12575 h 25150"/>
                  <a:gd name="connsiteX3" fmla="*/ 12589 w 312535"/>
                  <a:gd name="connsiteY3" fmla="*/ 0 h 25150"/>
                  <a:gd name="connsiteX4" fmla="*/ 299947 w 312535"/>
                  <a:gd name="connsiteY4" fmla="*/ 0 h 25150"/>
                  <a:gd name="connsiteX5" fmla="*/ 312536 w 312535"/>
                  <a:gd name="connsiteY5" fmla="*/ 12575 h 25150"/>
                  <a:gd name="connsiteX6" fmla="*/ 299947 w 312535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535" h="25150">
                    <a:moveTo>
                      <a:pt x="299947" y="25151"/>
                    </a:moveTo>
                    <a:lnTo>
                      <a:pt x="12589" y="25151"/>
                    </a:lnTo>
                    <a:cubicBezTo>
                      <a:pt x="5651" y="25151"/>
                      <a:pt x="0" y="19507"/>
                      <a:pt x="0" y="12575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299947" y="0"/>
                    </a:lnTo>
                    <a:cubicBezTo>
                      <a:pt x="306886" y="0"/>
                      <a:pt x="312536" y="5644"/>
                      <a:pt x="312536" y="12575"/>
                    </a:cubicBezTo>
                    <a:cubicBezTo>
                      <a:pt x="312536" y="19507"/>
                      <a:pt x="306886" y="25151"/>
                      <a:pt x="299947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43" name="Forma libre 242">
              <a:extLst>
                <a:ext uri="{FF2B5EF4-FFF2-40B4-BE49-F238E27FC236}">
                  <a16:creationId xmlns:a16="http://schemas.microsoft.com/office/drawing/2014/main" id="{36292116-C8C3-F3A6-0597-CB3DF41D60DC}"/>
                </a:ext>
              </a:extLst>
            </p:cNvPr>
            <p:cNvSpPr/>
            <p:nvPr/>
          </p:nvSpPr>
          <p:spPr>
            <a:xfrm>
              <a:off x="13181924" y="6785391"/>
              <a:ext cx="622988" cy="472712"/>
            </a:xfrm>
            <a:custGeom>
              <a:avLst/>
              <a:gdLst>
                <a:gd name="connsiteX0" fmla="*/ 452696 w 622988"/>
                <a:gd name="connsiteY0" fmla="*/ 472713 h 472712"/>
                <a:gd name="connsiteX1" fmla="*/ 127472 w 622988"/>
                <a:gd name="connsiteY1" fmla="*/ 472713 h 472712"/>
                <a:gd name="connsiteX2" fmla="*/ 0 w 622988"/>
                <a:gd name="connsiteY2" fmla="*/ 345376 h 472712"/>
                <a:gd name="connsiteX3" fmla="*/ 127472 w 622988"/>
                <a:gd name="connsiteY3" fmla="*/ 218038 h 472712"/>
                <a:gd name="connsiteX4" fmla="*/ 154335 w 622988"/>
                <a:gd name="connsiteY4" fmla="*/ 218038 h 472712"/>
                <a:gd name="connsiteX5" fmla="*/ 145513 w 622988"/>
                <a:gd name="connsiteY5" fmla="*/ 165064 h 472712"/>
                <a:gd name="connsiteX6" fmla="*/ 310751 w 622988"/>
                <a:gd name="connsiteY6" fmla="*/ 0 h 472712"/>
                <a:gd name="connsiteX7" fmla="*/ 475990 w 622988"/>
                <a:gd name="connsiteY7" fmla="*/ 161202 h 472712"/>
                <a:gd name="connsiteX8" fmla="*/ 622989 w 622988"/>
                <a:gd name="connsiteY8" fmla="*/ 316165 h 472712"/>
                <a:gd name="connsiteX9" fmla="*/ 452696 w 622988"/>
                <a:gd name="connsiteY9" fmla="*/ 472713 h 472712"/>
                <a:gd name="connsiteX10" fmla="*/ 127472 w 622988"/>
                <a:gd name="connsiteY10" fmla="*/ 243288 h 472712"/>
                <a:gd name="connsiteX11" fmla="*/ 25277 w 622988"/>
                <a:gd name="connsiteY11" fmla="*/ 345376 h 472712"/>
                <a:gd name="connsiteX12" fmla="*/ 127472 w 622988"/>
                <a:gd name="connsiteY12" fmla="*/ 447463 h 472712"/>
                <a:gd name="connsiteX13" fmla="*/ 452696 w 622988"/>
                <a:gd name="connsiteY13" fmla="*/ 447463 h 472712"/>
                <a:gd name="connsiteX14" fmla="*/ 597713 w 622988"/>
                <a:gd name="connsiteY14" fmla="*/ 316165 h 472712"/>
                <a:gd name="connsiteX15" fmla="*/ 462311 w 622988"/>
                <a:gd name="connsiteY15" fmla="*/ 185263 h 472712"/>
                <a:gd name="connsiteX16" fmla="*/ 450416 w 622988"/>
                <a:gd name="connsiteY16" fmla="*/ 172094 h 472712"/>
                <a:gd name="connsiteX17" fmla="*/ 450615 w 622988"/>
                <a:gd name="connsiteY17" fmla="*/ 169321 h 472712"/>
                <a:gd name="connsiteX18" fmla="*/ 450812 w 622988"/>
                <a:gd name="connsiteY18" fmla="*/ 165162 h 472712"/>
                <a:gd name="connsiteX19" fmla="*/ 310850 w 622988"/>
                <a:gd name="connsiteY19" fmla="*/ 25349 h 472712"/>
                <a:gd name="connsiteX20" fmla="*/ 170888 w 622988"/>
                <a:gd name="connsiteY20" fmla="*/ 165162 h 472712"/>
                <a:gd name="connsiteX21" fmla="*/ 184667 w 622988"/>
                <a:gd name="connsiteY21" fmla="*/ 225266 h 472712"/>
                <a:gd name="connsiteX22" fmla="*/ 183973 w 622988"/>
                <a:gd name="connsiteY22" fmla="*/ 237446 h 472712"/>
                <a:gd name="connsiteX23" fmla="*/ 173267 w 622988"/>
                <a:gd name="connsiteY23" fmla="*/ 243288 h 472712"/>
                <a:gd name="connsiteX24" fmla="*/ 127571 w 622988"/>
                <a:gd name="connsiteY24" fmla="*/ 243288 h 4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2988" h="472712">
                  <a:moveTo>
                    <a:pt x="452696" y="472713"/>
                  </a:moveTo>
                  <a:lnTo>
                    <a:pt x="127472" y="472713"/>
                  </a:lnTo>
                  <a:cubicBezTo>
                    <a:pt x="57194" y="472713"/>
                    <a:pt x="0" y="415579"/>
                    <a:pt x="0" y="345376"/>
                  </a:cubicBezTo>
                  <a:cubicBezTo>
                    <a:pt x="0" y="275172"/>
                    <a:pt x="57194" y="218038"/>
                    <a:pt x="127472" y="218038"/>
                  </a:cubicBezTo>
                  <a:lnTo>
                    <a:pt x="154335" y="218038"/>
                  </a:lnTo>
                  <a:cubicBezTo>
                    <a:pt x="148486" y="201007"/>
                    <a:pt x="145513" y="183184"/>
                    <a:pt x="145513" y="165064"/>
                  </a:cubicBezTo>
                  <a:cubicBezTo>
                    <a:pt x="145513" y="74066"/>
                    <a:pt x="219657" y="0"/>
                    <a:pt x="310751" y="0"/>
                  </a:cubicBezTo>
                  <a:cubicBezTo>
                    <a:pt x="401846" y="0"/>
                    <a:pt x="473908" y="71986"/>
                    <a:pt x="475990" y="161202"/>
                  </a:cubicBezTo>
                  <a:cubicBezTo>
                    <a:pt x="559353" y="171698"/>
                    <a:pt x="622989" y="237743"/>
                    <a:pt x="622989" y="316165"/>
                  </a:cubicBezTo>
                  <a:cubicBezTo>
                    <a:pt x="622989" y="402509"/>
                    <a:pt x="546565" y="472713"/>
                    <a:pt x="452696" y="472713"/>
                  </a:cubicBezTo>
                  <a:close/>
                  <a:moveTo>
                    <a:pt x="127472" y="243288"/>
                  </a:moveTo>
                  <a:cubicBezTo>
                    <a:pt x="71072" y="243288"/>
                    <a:pt x="25277" y="289133"/>
                    <a:pt x="25277" y="345376"/>
                  </a:cubicBezTo>
                  <a:cubicBezTo>
                    <a:pt x="25277" y="401618"/>
                    <a:pt x="71171" y="447463"/>
                    <a:pt x="127472" y="447463"/>
                  </a:cubicBezTo>
                  <a:lnTo>
                    <a:pt x="452696" y="447463"/>
                  </a:lnTo>
                  <a:cubicBezTo>
                    <a:pt x="532688" y="447463"/>
                    <a:pt x="597713" y="388547"/>
                    <a:pt x="597713" y="316165"/>
                  </a:cubicBezTo>
                  <a:cubicBezTo>
                    <a:pt x="597713" y="243783"/>
                    <a:pt x="538239" y="189818"/>
                    <a:pt x="462311" y="185263"/>
                  </a:cubicBezTo>
                  <a:cubicBezTo>
                    <a:pt x="455372" y="184867"/>
                    <a:pt x="450119" y="178926"/>
                    <a:pt x="450416" y="172094"/>
                  </a:cubicBezTo>
                  <a:lnTo>
                    <a:pt x="450615" y="169321"/>
                  </a:lnTo>
                  <a:cubicBezTo>
                    <a:pt x="450615" y="167935"/>
                    <a:pt x="450812" y="166549"/>
                    <a:pt x="450812" y="165162"/>
                  </a:cubicBezTo>
                  <a:cubicBezTo>
                    <a:pt x="450812" y="88027"/>
                    <a:pt x="387968" y="25349"/>
                    <a:pt x="310850" y="25349"/>
                  </a:cubicBezTo>
                  <a:cubicBezTo>
                    <a:pt x="233733" y="25349"/>
                    <a:pt x="170888" y="88126"/>
                    <a:pt x="170888" y="165162"/>
                  </a:cubicBezTo>
                  <a:cubicBezTo>
                    <a:pt x="170888" y="185956"/>
                    <a:pt x="175548" y="206156"/>
                    <a:pt x="184667" y="225266"/>
                  </a:cubicBezTo>
                  <a:cubicBezTo>
                    <a:pt x="186550" y="229128"/>
                    <a:pt x="186253" y="233782"/>
                    <a:pt x="183973" y="237446"/>
                  </a:cubicBezTo>
                  <a:cubicBezTo>
                    <a:pt x="181694" y="241109"/>
                    <a:pt x="177629" y="243288"/>
                    <a:pt x="173267" y="243288"/>
                  </a:cubicBezTo>
                  <a:lnTo>
                    <a:pt x="127571" y="243288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48E97CCA-70BF-DD6F-9989-70FCAF0E0068}"/>
                </a:ext>
              </a:extLst>
            </p:cNvPr>
            <p:cNvSpPr/>
            <p:nvPr/>
          </p:nvSpPr>
          <p:spPr>
            <a:xfrm>
              <a:off x="13904333" y="6520319"/>
              <a:ext cx="545772" cy="384388"/>
            </a:xfrm>
            <a:custGeom>
              <a:avLst/>
              <a:gdLst>
                <a:gd name="connsiteX0" fmla="*/ 334144 w 545772"/>
                <a:gd name="connsiteY0" fmla="*/ 384290 h 384388"/>
                <a:gd name="connsiteX1" fmla="*/ 220152 w 545772"/>
                <a:gd name="connsiteY1" fmla="*/ 353990 h 384388"/>
                <a:gd name="connsiteX2" fmla="*/ 135105 w 545772"/>
                <a:gd name="connsiteY2" fmla="*/ 384290 h 384388"/>
                <a:gd name="connsiteX3" fmla="*/ 0 w 545772"/>
                <a:gd name="connsiteY3" fmla="*/ 249328 h 384388"/>
                <a:gd name="connsiteX4" fmla="*/ 135105 w 545772"/>
                <a:gd name="connsiteY4" fmla="*/ 114366 h 384388"/>
                <a:gd name="connsiteX5" fmla="*/ 140557 w 545772"/>
                <a:gd name="connsiteY5" fmla="*/ 114465 h 384388"/>
                <a:gd name="connsiteX6" fmla="*/ 334144 w 545772"/>
                <a:gd name="connsiteY6" fmla="*/ 0 h 384388"/>
                <a:gd name="connsiteX7" fmla="*/ 545773 w 545772"/>
                <a:gd name="connsiteY7" fmla="*/ 192194 h 384388"/>
                <a:gd name="connsiteX8" fmla="*/ 334144 w 545772"/>
                <a:gd name="connsiteY8" fmla="*/ 384389 h 384388"/>
                <a:gd name="connsiteX9" fmla="*/ 218865 w 545772"/>
                <a:gd name="connsiteY9" fmla="*/ 325869 h 384388"/>
                <a:gd name="connsiteX10" fmla="*/ 225704 w 545772"/>
                <a:gd name="connsiteY10" fmla="*/ 327849 h 384388"/>
                <a:gd name="connsiteX11" fmla="*/ 334144 w 545772"/>
                <a:gd name="connsiteY11" fmla="*/ 359040 h 384388"/>
                <a:gd name="connsiteX12" fmla="*/ 520496 w 545772"/>
                <a:gd name="connsiteY12" fmla="*/ 192095 h 384388"/>
                <a:gd name="connsiteX13" fmla="*/ 334144 w 545772"/>
                <a:gd name="connsiteY13" fmla="*/ 25151 h 384388"/>
                <a:gd name="connsiteX14" fmla="*/ 159985 w 545772"/>
                <a:gd name="connsiteY14" fmla="*/ 132585 h 384388"/>
                <a:gd name="connsiteX15" fmla="*/ 147000 w 545772"/>
                <a:gd name="connsiteY15" fmla="*/ 140210 h 384388"/>
                <a:gd name="connsiteX16" fmla="*/ 135105 w 545772"/>
                <a:gd name="connsiteY16" fmla="*/ 139517 h 384388"/>
                <a:gd name="connsiteX17" fmla="*/ 25178 w 545772"/>
                <a:gd name="connsiteY17" fmla="*/ 249229 h 384388"/>
                <a:gd name="connsiteX18" fmla="*/ 135105 w 545772"/>
                <a:gd name="connsiteY18" fmla="*/ 359040 h 384388"/>
                <a:gd name="connsiteX19" fmla="*/ 210240 w 545772"/>
                <a:gd name="connsiteY19" fmla="*/ 329236 h 384388"/>
                <a:gd name="connsiteX20" fmla="*/ 218865 w 545772"/>
                <a:gd name="connsiteY20" fmla="*/ 325770 h 38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5772" h="384388">
                  <a:moveTo>
                    <a:pt x="334144" y="384290"/>
                  </a:moveTo>
                  <a:cubicBezTo>
                    <a:pt x="293404" y="384290"/>
                    <a:pt x="254251" y="373893"/>
                    <a:pt x="220152" y="353990"/>
                  </a:cubicBezTo>
                  <a:cubicBezTo>
                    <a:pt x="196066" y="373596"/>
                    <a:pt x="166230" y="384290"/>
                    <a:pt x="135105" y="384290"/>
                  </a:cubicBezTo>
                  <a:cubicBezTo>
                    <a:pt x="60564" y="384290"/>
                    <a:pt x="0" y="323691"/>
                    <a:pt x="0" y="249328"/>
                  </a:cubicBezTo>
                  <a:cubicBezTo>
                    <a:pt x="0" y="174965"/>
                    <a:pt x="60663" y="114366"/>
                    <a:pt x="135105" y="114366"/>
                  </a:cubicBezTo>
                  <a:cubicBezTo>
                    <a:pt x="136890" y="114366"/>
                    <a:pt x="138673" y="114366"/>
                    <a:pt x="140557" y="114465"/>
                  </a:cubicBezTo>
                  <a:cubicBezTo>
                    <a:pt x="174457" y="44657"/>
                    <a:pt x="249394" y="0"/>
                    <a:pt x="334144" y="0"/>
                  </a:cubicBezTo>
                  <a:cubicBezTo>
                    <a:pt x="450812" y="0"/>
                    <a:pt x="545773" y="86245"/>
                    <a:pt x="545773" y="192194"/>
                  </a:cubicBezTo>
                  <a:cubicBezTo>
                    <a:pt x="545773" y="298144"/>
                    <a:pt x="450812" y="384389"/>
                    <a:pt x="334144" y="384389"/>
                  </a:cubicBezTo>
                  <a:close/>
                  <a:moveTo>
                    <a:pt x="218865" y="325869"/>
                  </a:moveTo>
                  <a:cubicBezTo>
                    <a:pt x="221244" y="325869"/>
                    <a:pt x="223622" y="326562"/>
                    <a:pt x="225704" y="327849"/>
                  </a:cubicBezTo>
                  <a:cubicBezTo>
                    <a:pt x="257522" y="348247"/>
                    <a:pt x="294991" y="359040"/>
                    <a:pt x="334144" y="359040"/>
                  </a:cubicBezTo>
                  <a:cubicBezTo>
                    <a:pt x="436936" y="359040"/>
                    <a:pt x="520496" y="284182"/>
                    <a:pt x="520496" y="192095"/>
                  </a:cubicBezTo>
                  <a:cubicBezTo>
                    <a:pt x="520496" y="100008"/>
                    <a:pt x="436936" y="25151"/>
                    <a:pt x="334144" y="25151"/>
                  </a:cubicBezTo>
                  <a:cubicBezTo>
                    <a:pt x="257423" y="25151"/>
                    <a:pt x="187442" y="68323"/>
                    <a:pt x="159985" y="132585"/>
                  </a:cubicBezTo>
                  <a:cubicBezTo>
                    <a:pt x="157805" y="137734"/>
                    <a:pt x="152451" y="140804"/>
                    <a:pt x="147000" y="140210"/>
                  </a:cubicBezTo>
                  <a:cubicBezTo>
                    <a:pt x="142837" y="139715"/>
                    <a:pt x="138872" y="139517"/>
                    <a:pt x="135105" y="139517"/>
                  </a:cubicBezTo>
                  <a:cubicBezTo>
                    <a:pt x="74541" y="139517"/>
                    <a:pt x="25178" y="188729"/>
                    <a:pt x="25178" y="249229"/>
                  </a:cubicBezTo>
                  <a:cubicBezTo>
                    <a:pt x="25178" y="309729"/>
                    <a:pt x="74442" y="359040"/>
                    <a:pt x="135105" y="359040"/>
                  </a:cubicBezTo>
                  <a:cubicBezTo>
                    <a:pt x="163058" y="359040"/>
                    <a:pt x="189722" y="348445"/>
                    <a:pt x="210240" y="329236"/>
                  </a:cubicBezTo>
                  <a:cubicBezTo>
                    <a:pt x="212620" y="326958"/>
                    <a:pt x="215791" y="325770"/>
                    <a:pt x="218865" y="32577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45" name="Forma libre 244">
              <a:extLst>
                <a:ext uri="{FF2B5EF4-FFF2-40B4-BE49-F238E27FC236}">
                  <a16:creationId xmlns:a16="http://schemas.microsoft.com/office/drawing/2014/main" id="{564BD74E-7F5F-66C5-FCC1-D46097C3C2CA}"/>
                </a:ext>
              </a:extLst>
            </p:cNvPr>
            <p:cNvSpPr/>
            <p:nvPr/>
          </p:nvSpPr>
          <p:spPr>
            <a:xfrm>
              <a:off x="14225890" y="6700037"/>
              <a:ext cx="138573" cy="119218"/>
            </a:xfrm>
            <a:custGeom>
              <a:avLst/>
              <a:gdLst>
                <a:gd name="connsiteX0" fmla="*/ 12588 w 138573"/>
                <a:gd name="connsiteY0" fmla="*/ 119119 h 119218"/>
                <a:gd name="connsiteX1" fmla="*/ 0 w 138573"/>
                <a:gd name="connsiteY1" fmla="*/ 106544 h 119218"/>
                <a:gd name="connsiteX2" fmla="*/ 12588 w 138573"/>
                <a:gd name="connsiteY2" fmla="*/ 93968 h 119218"/>
                <a:gd name="connsiteX3" fmla="*/ 113396 w 138573"/>
                <a:gd name="connsiteY3" fmla="*/ 12575 h 119218"/>
                <a:gd name="connsiteX4" fmla="*/ 125985 w 138573"/>
                <a:gd name="connsiteY4" fmla="*/ 0 h 119218"/>
                <a:gd name="connsiteX5" fmla="*/ 138574 w 138573"/>
                <a:gd name="connsiteY5" fmla="*/ 12575 h 119218"/>
                <a:gd name="connsiteX6" fmla="*/ 12490 w 138573"/>
                <a:gd name="connsiteY6" fmla="*/ 119218 h 11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73" h="119218">
                  <a:moveTo>
                    <a:pt x="12588" y="119119"/>
                  </a:moveTo>
                  <a:cubicBezTo>
                    <a:pt x="5649" y="119119"/>
                    <a:pt x="0" y="113475"/>
                    <a:pt x="0" y="106544"/>
                  </a:cubicBezTo>
                  <a:cubicBezTo>
                    <a:pt x="0" y="99612"/>
                    <a:pt x="5649" y="93968"/>
                    <a:pt x="12588" y="93968"/>
                  </a:cubicBezTo>
                  <a:cubicBezTo>
                    <a:pt x="68197" y="93968"/>
                    <a:pt x="113396" y="57430"/>
                    <a:pt x="113396" y="12575"/>
                  </a:cubicBezTo>
                  <a:cubicBezTo>
                    <a:pt x="113396" y="5644"/>
                    <a:pt x="119047" y="0"/>
                    <a:pt x="125985" y="0"/>
                  </a:cubicBezTo>
                  <a:cubicBezTo>
                    <a:pt x="132923" y="0"/>
                    <a:pt x="138574" y="5644"/>
                    <a:pt x="138574" y="12575"/>
                  </a:cubicBezTo>
                  <a:cubicBezTo>
                    <a:pt x="138574" y="71392"/>
                    <a:pt x="82073" y="119218"/>
                    <a:pt x="12490" y="119218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46" name="Gráfico 2">
            <a:extLst>
              <a:ext uri="{FF2B5EF4-FFF2-40B4-BE49-F238E27FC236}">
                <a16:creationId xmlns:a16="http://schemas.microsoft.com/office/drawing/2014/main" id="{AC9437F9-8370-2FB0-A4B5-57E59E88D45A}"/>
              </a:ext>
            </a:extLst>
          </p:cNvPr>
          <p:cNvGrpSpPr/>
          <p:nvPr/>
        </p:nvGrpSpPr>
        <p:grpSpPr>
          <a:xfrm>
            <a:off x="13286499" y="9567803"/>
            <a:ext cx="1059031" cy="992657"/>
            <a:chOff x="13286499" y="9567803"/>
            <a:chExt cx="1059031" cy="992657"/>
          </a:xfrm>
          <a:solidFill>
            <a:srgbClr val="002A86"/>
          </a:solidFill>
        </p:grpSpPr>
        <p:grpSp>
          <p:nvGrpSpPr>
            <p:cNvPr id="247" name="Gráfico 2">
              <a:extLst>
                <a:ext uri="{FF2B5EF4-FFF2-40B4-BE49-F238E27FC236}">
                  <a16:creationId xmlns:a16="http://schemas.microsoft.com/office/drawing/2014/main" id="{4AE35E10-685D-D0E4-FE13-A02C68C01A2F}"/>
                </a:ext>
              </a:extLst>
            </p:cNvPr>
            <p:cNvGrpSpPr/>
            <p:nvPr/>
          </p:nvGrpSpPr>
          <p:grpSpPr>
            <a:xfrm>
              <a:off x="13331303" y="9567803"/>
              <a:ext cx="292314" cy="253585"/>
              <a:chOff x="13331303" y="9567803"/>
              <a:chExt cx="292314" cy="253585"/>
            </a:xfrm>
            <a:solidFill>
              <a:srgbClr val="002A86"/>
            </a:solidFill>
          </p:grpSpPr>
          <p:sp>
            <p:nvSpPr>
              <p:cNvPr id="248" name="Forma libre 247">
                <a:extLst>
                  <a:ext uri="{FF2B5EF4-FFF2-40B4-BE49-F238E27FC236}">
                    <a16:creationId xmlns:a16="http://schemas.microsoft.com/office/drawing/2014/main" id="{B18848DC-7E34-584E-0745-4F2458E08FFB}"/>
                  </a:ext>
                </a:extLst>
              </p:cNvPr>
              <p:cNvSpPr/>
              <p:nvPr/>
            </p:nvSpPr>
            <p:spPr>
              <a:xfrm>
                <a:off x="13385722" y="9652958"/>
                <a:ext cx="25176" cy="168430"/>
              </a:xfrm>
              <a:custGeom>
                <a:avLst/>
                <a:gdLst>
                  <a:gd name="connsiteX0" fmla="*/ 12589 w 25176"/>
                  <a:gd name="connsiteY0" fmla="*/ 168430 h 168430"/>
                  <a:gd name="connsiteX1" fmla="*/ 0 w 25176"/>
                  <a:gd name="connsiteY1" fmla="*/ 155855 h 168430"/>
                  <a:gd name="connsiteX2" fmla="*/ 0 w 25176"/>
                  <a:gd name="connsiteY2" fmla="*/ 12576 h 168430"/>
                  <a:gd name="connsiteX3" fmla="*/ 12589 w 25176"/>
                  <a:gd name="connsiteY3" fmla="*/ 0 h 168430"/>
                  <a:gd name="connsiteX4" fmla="*/ 25176 w 25176"/>
                  <a:gd name="connsiteY4" fmla="*/ 12576 h 168430"/>
                  <a:gd name="connsiteX5" fmla="*/ 25176 w 25176"/>
                  <a:gd name="connsiteY5" fmla="*/ 155855 h 168430"/>
                  <a:gd name="connsiteX6" fmla="*/ 12589 w 25176"/>
                  <a:gd name="connsiteY6" fmla="*/ 168430 h 16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6" h="168430">
                    <a:moveTo>
                      <a:pt x="12589" y="168430"/>
                    </a:moveTo>
                    <a:cubicBezTo>
                      <a:pt x="5649" y="168430"/>
                      <a:pt x="0" y="162786"/>
                      <a:pt x="0" y="155855"/>
                    </a:cubicBezTo>
                    <a:lnTo>
                      <a:pt x="0" y="12576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6" y="5644"/>
                      <a:pt x="25176" y="12576"/>
                    </a:cubicBezTo>
                    <a:lnTo>
                      <a:pt x="25176" y="155855"/>
                    </a:lnTo>
                    <a:cubicBezTo>
                      <a:pt x="25176" y="162786"/>
                      <a:pt x="19527" y="168430"/>
                      <a:pt x="12589" y="1684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9" name="Forma libre 248">
                <a:extLst>
                  <a:ext uri="{FF2B5EF4-FFF2-40B4-BE49-F238E27FC236}">
                    <a16:creationId xmlns:a16="http://schemas.microsoft.com/office/drawing/2014/main" id="{87410E4D-13A5-B061-873D-D385384199F0}"/>
                  </a:ext>
                </a:extLst>
              </p:cNvPr>
              <p:cNvSpPr/>
              <p:nvPr/>
            </p:nvSpPr>
            <p:spPr>
              <a:xfrm>
                <a:off x="13544219" y="9653057"/>
                <a:ext cx="25176" cy="96246"/>
              </a:xfrm>
              <a:custGeom>
                <a:avLst/>
                <a:gdLst>
                  <a:gd name="connsiteX0" fmla="*/ 12589 w 25176"/>
                  <a:gd name="connsiteY0" fmla="*/ 96246 h 96246"/>
                  <a:gd name="connsiteX1" fmla="*/ 0 w 25176"/>
                  <a:gd name="connsiteY1" fmla="*/ 83671 h 96246"/>
                  <a:gd name="connsiteX2" fmla="*/ 0 w 25176"/>
                  <a:gd name="connsiteY2" fmla="*/ 12576 h 96246"/>
                  <a:gd name="connsiteX3" fmla="*/ 12589 w 25176"/>
                  <a:gd name="connsiteY3" fmla="*/ 0 h 96246"/>
                  <a:gd name="connsiteX4" fmla="*/ 25176 w 25176"/>
                  <a:gd name="connsiteY4" fmla="*/ 12576 h 96246"/>
                  <a:gd name="connsiteX5" fmla="*/ 25176 w 25176"/>
                  <a:gd name="connsiteY5" fmla="*/ 83671 h 96246"/>
                  <a:gd name="connsiteX6" fmla="*/ 12589 w 25176"/>
                  <a:gd name="connsiteY6" fmla="*/ 96246 h 96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6" h="96246">
                    <a:moveTo>
                      <a:pt x="12589" y="96246"/>
                    </a:moveTo>
                    <a:cubicBezTo>
                      <a:pt x="5649" y="96246"/>
                      <a:pt x="0" y="90602"/>
                      <a:pt x="0" y="83671"/>
                    </a:cubicBezTo>
                    <a:lnTo>
                      <a:pt x="0" y="12576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6" y="5644"/>
                      <a:pt x="25176" y="12576"/>
                    </a:cubicBezTo>
                    <a:lnTo>
                      <a:pt x="25176" y="83671"/>
                    </a:lnTo>
                    <a:cubicBezTo>
                      <a:pt x="25176" y="90602"/>
                      <a:pt x="19527" y="96246"/>
                      <a:pt x="12589" y="962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0" name="Forma libre 249">
                <a:extLst>
                  <a:ext uri="{FF2B5EF4-FFF2-40B4-BE49-F238E27FC236}">
                    <a16:creationId xmlns:a16="http://schemas.microsoft.com/office/drawing/2014/main" id="{629F0785-F38D-872D-4C6E-57DEBF831FF8}"/>
                  </a:ext>
                </a:extLst>
              </p:cNvPr>
              <p:cNvSpPr/>
              <p:nvPr/>
            </p:nvSpPr>
            <p:spPr>
              <a:xfrm>
                <a:off x="13331303" y="9567803"/>
                <a:ext cx="292314" cy="110306"/>
              </a:xfrm>
              <a:custGeom>
                <a:avLst/>
                <a:gdLst>
                  <a:gd name="connsiteX0" fmla="*/ 258215 w 292314"/>
                  <a:gd name="connsiteY0" fmla="*/ 110306 h 110306"/>
                  <a:gd name="connsiteX1" fmla="*/ 225406 w 292314"/>
                  <a:gd name="connsiteY1" fmla="*/ 110306 h 110306"/>
                  <a:gd name="connsiteX2" fmla="*/ 212817 w 292314"/>
                  <a:gd name="connsiteY2" fmla="*/ 97731 h 110306"/>
                  <a:gd name="connsiteX3" fmla="*/ 225406 w 292314"/>
                  <a:gd name="connsiteY3" fmla="*/ 85155 h 110306"/>
                  <a:gd name="connsiteX4" fmla="*/ 258215 w 292314"/>
                  <a:gd name="connsiteY4" fmla="*/ 85155 h 110306"/>
                  <a:gd name="connsiteX5" fmla="*/ 267037 w 292314"/>
                  <a:gd name="connsiteY5" fmla="*/ 76343 h 110306"/>
                  <a:gd name="connsiteX6" fmla="*/ 267037 w 292314"/>
                  <a:gd name="connsiteY6" fmla="*/ 34161 h 110306"/>
                  <a:gd name="connsiteX7" fmla="*/ 258215 w 292314"/>
                  <a:gd name="connsiteY7" fmla="*/ 25349 h 110306"/>
                  <a:gd name="connsiteX8" fmla="*/ 34098 w 292314"/>
                  <a:gd name="connsiteY8" fmla="*/ 25349 h 110306"/>
                  <a:gd name="connsiteX9" fmla="*/ 25276 w 292314"/>
                  <a:gd name="connsiteY9" fmla="*/ 34161 h 110306"/>
                  <a:gd name="connsiteX10" fmla="*/ 25276 w 292314"/>
                  <a:gd name="connsiteY10" fmla="*/ 76343 h 110306"/>
                  <a:gd name="connsiteX11" fmla="*/ 34098 w 292314"/>
                  <a:gd name="connsiteY11" fmla="*/ 85155 h 110306"/>
                  <a:gd name="connsiteX12" fmla="*/ 137385 w 292314"/>
                  <a:gd name="connsiteY12" fmla="*/ 85155 h 110306"/>
                  <a:gd name="connsiteX13" fmla="*/ 149973 w 292314"/>
                  <a:gd name="connsiteY13" fmla="*/ 97731 h 110306"/>
                  <a:gd name="connsiteX14" fmla="*/ 137385 w 292314"/>
                  <a:gd name="connsiteY14" fmla="*/ 110306 h 110306"/>
                  <a:gd name="connsiteX15" fmla="*/ 34098 w 292314"/>
                  <a:gd name="connsiteY15" fmla="*/ 110306 h 110306"/>
                  <a:gd name="connsiteX16" fmla="*/ 0 w 292314"/>
                  <a:gd name="connsiteY16" fmla="*/ 76244 h 110306"/>
                  <a:gd name="connsiteX17" fmla="*/ 0 w 292314"/>
                  <a:gd name="connsiteY17" fmla="*/ 34062 h 110306"/>
                  <a:gd name="connsiteX18" fmla="*/ 34098 w 292314"/>
                  <a:gd name="connsiteY18" fmla="*/ 0 h 110306"/>
                  <a:gd name="connsiteX19" fmla="*/ 258215 w 292314"/>
                  <a:gd name="connsiteY19" fmla="*/ 0 h 110306"/>
                  <a:gd name="connsiteX20" fmla="*/ 292314 w 292314"/>
                  <a:gd name="connsiteY20" fmla="*/ 34062 h 110306"/>
                  <a:gd name="connsiteX21" fmla="*/ 292314 w 292314"/>
                  <a:gd name="connsiteY21" fmla="*/ 76244 h 110306"/>
                  <a:gd name="connsiteX22" fmla="*/ 258215 w 292314"/>
                  <a:gd name="connsiteY22" fmla="*/ 110306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2314" h="110306">
                    <a:moveTo>
                      <a:pt x="258215" y="110306"/>
                    </a:moveTo>
                    <a:lnTo>
                      <a:pt x="225406" y="110306"/>
                    </a:lnTo>
                    <a:cubicBezTo>
                      <a:pt x="218467" y="110306"/>
                      <a:pt x="212817" y="104662"/>
                      <a:pt x="212817" y="97731"/>
                    </a:cubicBezTo>
                    <a:cubicBezTo>
                      <a:pt x="212817" y="90800"/>
                      <a:pt x="218467" y="85155"/>
                      <a:pt x="225406" y="85155"/>
                    </a:cubicBezTo>
                    <a:lnTo>
                      <a:pt x="258215" y="85155"/>
                    </a:lnTo>
                    <a:cubicBezTo>
                      <a:pt x="263072" y="85155"/>
                      <a:pt x="267037" y="81195"/>
                      <a:pt x="267037" y="76343"/>
                    </a:cubicBezTo>
                    <a:lnTo>
                      <a:pt x="267037" y="34161"/>
                    </a:lnTo>
                    <a:cubicBezTo>
                      <a:pt x="267037" y="29310"/>
                      <a:pt x="263072" y="25349"/>
                      <a:pt x="258215" y="25349"/>
                    </a:cubicBezTo>
                    <a:lnTo>
                      <a:pt x="34098" y="25349"/>
                    </a:lnTo>
                    <a:cubicBezTo>
                      <a:pt x="29241" y="25349"/>
                      <a:pt x="25276" y="29310"/>
                      <a:pt x="25276" y="34161"/>
                    </a:cubicBezTo>
                    <a:lnTo>
                      <a:pt x="25276" y="76343"/>
                    </a:lnTo>
                    <a:cubicBezTo>
                      <a:pt x="25276" y="81195"/>
                      <a:pt x="29241" y="85155"/>
                      <a:pt x="34098" y="85155"/>
                    </a:cubicBezTo>
                    <a:lnTo>
                      <a:pt x="137385" y="85155"/>
                    </a:lnTo>
                    <a:cubicBezTo>
                      <a:pt x="144323" y="85155"/>
                      <a:pt x="149973" y="90800"/>
                      <a:pt x="149973" y="97731"/>
                    </a:cubicBezTo>
                    <a:cubicBezTo>
                      <a:pt x="149973" y="104662"/>
                      <a:pt x="144323" y="110306"/>
                      <a:pt x="137385" y="110306"/>
                    </a:cubicBezTo>
                    <a:lnTo>
                      <a:pt x="34098" y="110306"/>
                    </a:lnTo>
                    <a:cubicBezTo>
                      <a:pt x="15264" y="110306"/>
                      <a:pt x="0" y="95057"/>
                      <a:pt x="0" y="76244"/>
                    </a:cubicBezTo>
                    <a:lnTo>
                      <a:pt x="0" y="34062"/>
                    </a:lnTo>
                    <a:cubicBezTo>
                      <a:pt x="0" y="15249"/>
                      <a:pt x="15264" y="0"/>
                      <a:pt x="34098" y="0"/>
                    </a:cubicBezTo>
                    <a:lnTo>
                      <a:pt x="258215" y="0"/>
                    </a:lnTo>
                    <a:cubicBezTo>
                      <a:pt x="277049" y="0"/>
                      <a:pt x="292314" y="15249"/>
                      <a:pt x="292314" y="34062"/>
                    </a:cubicBezTo>
                    <a:lnTo>
                      <a:pt x="292314" y="76244"/>
                    </a:lnTo>
                    <a:cubicBezTo>
                      <a:pt x="292314" y="95057"/>
                      <a:pt x="277049" y="110306"/>
                      <a:pt x="258215" y="1103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1" name="Gráfico 2">
              <a:extLst>
                <a:ext uri="{FF2B5EF4-FFF2-40B4-BE49-F238E27FC236}">
                  <a16:creationId xmlns:a16="http://schemas.microsoft.com/office/drawing/2014/main" id="{2056556F-08C9-EA79-9AFF-FC2277A99753}"/>
                </a:ext>
              </a:extLst>
            </p:cNvPr>
            <p:cNvGrpSpPr/>
            <p:nvPr/>
          </p:nvGrpSpPr>
          <p:grpSpPr>
            <a:xfrm>
              <a:off x="14008314" y="9567803"/>
              <a:ext cx="292314" cy="253585"/>
              <a:chOff x="14008314" y="9567803"/>
              <a:chExt cx="292314" cy="253585"/>
            </a:xfrm>
            <a:solidFill>
              <a:srgbClr val="002A86"/>
            </a:solidFill>
          </p:grpSpPr>
          <p:sp>
            <p:nvSpPr>
              <p:cNvPr id="252" name="Forma libre 251">
                <a:extLst>
                  <a:ext uri="{FF2B5EF4-FFF2-40B4-BE49-F238E27FC236}">
                    <a16:creationId xmlns:a16="http://schemas.microsoft.com/office/drawing/2014/main" id="{0903D5FD-8D2B-8CFC-20F9-425E893988D4}"/>
                  </a:ext>
                </a:extLst>
              </p:cNvPr>
              <p:cNvSpPr/>
              <p:nvPr/>
            </p:nvSpPr>
            <p:spPr>
              <a:xfrm>
                <a:off x="14062633" y="9653057"/>
                <a:ext cx="25177" cy="96246"/>
              </a:xfrm>
              <a:custGeom>
                <a:avLst/>
                <a:gdLst>
                  <a:gd name="connsiteX0" fmla="*/ 12589 w 25177"/>
                  <a:gd name="connsiteY0" fmla="*/ 96246 h 96246"/>
                  <a:gd name="connsiteX1" fmla="*/ 0 w 25177"/>
                  <a:gd name="connsiteY1" fmla="*/ 83671 h 96246"/>
                  <a:gd name="connsiteX2" fmla="*/ 0 w 25177"/>
                  <a:gd name="connsiteY2" fmla="*/ 12576 h 96246"/>
                  <a:gd name="connsiteX3" fmla="*/ 12589 w 25177"/>
                  <a:gd name="connsiteY3" fmla="*/ 0 h 96246"/>
                  <a:gd name="connsiteX4" fmla="*/ 25178 w 25177"/>
                  <a:gd name="connsiteY4" fmla="*/ 12576 h 96246"/>
                  <a:gd name="connsiteX5" fmla="*/ 25178 w 25177"/>
                  <a:gd name="connsiteY5" fmla="*/ 83671 h 96246"/>
                  <a:gd name="connsiteX6" fmla="*/ 12589 w 25177"/>
                  <a:gd name="connsiteY6" fmla="*/ 96246 h 96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96246">
                    <a:moveTo>
                      <a:pt x="12589" y="96246"/>
                    </a:moveTo>
                    <a:cubicBezTo>
                      <a:pt x="5651" y="96246"/>
                      <a:pt x="0" y="90602"/>
                      <a:pt x="0" y="83671"/>
                    </a:cubicBezTo>
                    <a:lnTo>
                      <a:pt x="0" y="12576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8" y="0"/>
                      <a:pt x="25178" y="5644"/>
                      <a:pt x="25178" y="12576"/>
                    </a:cubicBezTo>
                    <a:lnTo>
                      <a:pt x="25178" y="83671"/>
                    </a:lnTo>
                    <a:cubicBezTo>
                      <a:pt x="25178" y="90602"/>
                      <a:pt x="19528" y="96246"/>
                      <a:pt x="12589" y="962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3" name="Forma libre 252">
                <a:extLst>
                  <a:ext uri="{FF2B5EF4-FFF2-40B4-BE49-F238E27FC236}">
                    <a16:creationId xmlns:a16="http://schemas.microsoft.com/office/drawing/2014/main" id="{9C217926-91AA-8033-F304-3503B7631745}"/>
                  </a:ext>
                </a:extLst>
              </p:cNvPr>
              <p:cNvSpPr/>
              <p:nvPr/>
            </p:nvSpPr>
            <p:spPr>
              <a:xfrm>
                <a:off x="14221131" y="9652958"/>
                <a:ext cx="25177" cy="168430"/>
              </a:xfrm>
              <a:custGeom>
                <a:avLst/>
                <a:gdLst>
                  <a:gd name="connsiteX0" fmla="*/ 12589 w 25177"/>
                  <a:gd name="connsiteY0" fmla="*/ 168430 h 168430"/>
                  <a:gd name="connsiteX1" fmla="*/ 0 w 25177"/>
                  <a:gd name="connsiteY1" fmla="*/ 155855 h 168430"/>
                  <a:gd name="connsiteX2" fmla="*/ 0 w 25177"/>
                  <a:gd name="connsiteY2" fmla="*/ 12576 h 168430"/>
                  <a:gd name="connsiteX3" fmla="*/ 12589 w 25177"/>
                  <a:gd name="connsiteY3" fmla="*/ 0 h 168430"/>
                  <a:gd name="connsiteX4" fmla="*/ 25178 w 25177"/>
                  <a:gd name="connsiteY4" fmla="*/ 12576 h 168430"/>
                  <a:gd name="connsiteX5" fmla="*/ 25178 w 25177"/>
                  <a:gd name="connsiteY5" fmla="*/ 155855 h 168430"/>
                  <a:gd name="connsiteX6" fmla="*/ 12589 w 25177"/>
                  <a:gd name="connsiteY6" fmla="*/ 168430 h 16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168430">
                    <a:moveTo>
                      <a:pt x="12589" y="168430"/>
                    </a:moveTo>
                    <a:cubicBezTo>
                      <a:pt x="5651" y="168430"/>
                      <a:pt x="0" y="162786"/>
                      <a:pt x="0" y="155855"/>
                    </a:cubicBezTo>
                    <a:lnTo>
                      <a:pt x="0" y="12576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8" y="0"/>
                      <a:pt x="25178" y="5644"/>
                      <a:pt x="25178" y="12576"/>
                    </a:cubicBezTo>
                    <a:lnTo>
                      <a:pt x="25178" y="155855"/>
                    </a:lnTo>
                    <a:cubicBezTo>
                      <a:pt x="25178" y="162786"/>
                      <a:pt x="19528" y="168430"/>
                      <a:pt x="12589" y="1684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4" name="Forma libre 253">
                <a:extLst>
                  <a:ext uri="{FF2B5EF4-FFF2-40B4-BE49-F238E27FC236}">
                    <a16:creationId xmlns:a16="http://schemas.microsoft.com/office/drawing/2014/main" id="{90B9704A-092F-884C-A0BE-1E800118321C}"/>
                  </a:ext>
                </a:extLst>
              </p:cNvPr>
              <p:cNvSpPr/>
              <p:nvPr/>
            </p:nvSpPr>
            <p:spPr>
              <a:xfrm>
                <a:off x="14008314" y="9567803"/>
                <a:ext cx="292314" cy="110306"/>
              </a:xfrm>
              <a:custGeom>
                <a:avLst/>
                <a:gdLst>
                  <a:gd name="connsiteX0" fmla="*/ 258216 w 292314"/>
                  <a:gd name="connsiteY0" fmla="*/ 110306 h 110306"/>
                  <a:gd name="connsiteX1" fmla="*/ 225406 w 292314"/>
                  <a:gd name="connsiteY1" fmla="*/ 110306 h 110306"/>
                  <a:gd name="connsiteX2" fmla="*/ 212817 w 292314"/>
                  <a:gd name="connsiteY2" fmla="*/ 97731 h 110306"/>
                  <a:gd name="connsiteX3" fmla="*/ 225406 w 292314"/>
                  <a:gd name="connsiteY3" fmla="*/ 85155 h 110306"/>
                  <a:gd name="connsiteX4" fmla="*/ 258216 w 292314"/>
                  <a:gd name="connsiteY4" fmla="*/ 85155 h 110306"/>
                  <a:gd name="connsiteX5" fmla="*/ 267038 w 292314"/>
                  <a:gd name="connsiteY5" fmla="*/ 76343 h 110306"/>
                  <a:gd name="connsiteX6" fmla="*/ 267038 w 292314"/>
                  <a:gd name="connsiteY6" fmla="*/ 34161 h 110306"/>
                  <a:gd name="connsiteX7" fmla="*/ 258216 w 292314"/>
                  <a:gd name="connsiteY7" fmla="*/ 25349 h 110306"/>
                  <a:gd name="connsiteX8" fmla="*/ 34099 w 292314"/>
                  <a:gd name="connsiteY8" fmla="*/ 25349 h 110306"/>
                  <a:gd name="connsiteX9" fmla="*/ 25277 w 292314"/>
                  <a:gd name="connsiteY9" fmla="*/ 34161 h 110306"/>
                  <a:gd name="connsiteX10" fmla="*/ 25277 w 292314"/>
                  <a:gd name="connsiteY10" fmla="*/ 76343 h 110306"/>
                  <a:gd name="connsiteX11" fmla="*/ 34099 w 292314"/>
                  <a:gd name="connsiteY11" fmla="*/ 85155 h 110306"/>
                  <a:gd name="connsiteX12" fmla="*/ 137385 w 292314"/>
                  <a:gd name="connsiteY12" fmla="*/ 85155 h 110306"/>
                  <a:gd name="connsiteX13" fmla="*/ 149973 w 292314"/>
                  <a:gd name="connsiteY13" fmla="*/ 97731 h 110306"/>
                  <a:gd name="connsiteX14" fmla="*/ 137385 w 292314"/>
                  <a:gd name="connsiteY14" fmla="*/ 110306 h 110306"/>
                  <a:gd name="connsiteX15" fmla="*/ 34099 w 292314"/>
                  <a:gd name="connsiteY15" fmla="*/ 110306 h 110306"/>
                  <a:gd name="connsiteX16" fmla="*/ 0 w 292314"/>
                  <a:gd name="connsiteY16" fmla="*/ 76244 h 110306"/>
                  <a:gd name="connsiteX17" fmla="*/ 0 w 292314"/>
                  <a:gd name="connsiteY17" fmla="*/ 34062 h 110306"/>
                  <a:gd name="connsiteX18" fmla="*/ 34099 w 292314"/>
                  <a:gd name="connsiteY18" fmla="*/ 0 h 110306"/>
                  <a:gd name="connsiteX19" fmla="*/ 258216 w 292314"/>
                  <a:gd name="connsiteY19" fmla="*/ 0 h 110306"/>
                  <a:gd name="connsiteX20" fmla="*/ 292314 w 292314"/>
                  <a:gd name="connsiteY20" fmla="*/ 34062 h 110306"/>
                  <a:gd name="connsiteX21" fmla="*/ 292314 w 292314"/>
                  <a:gd name="connsiteY21" fmla="*/ 76244 h 110306"/>
                  <a:gd name="connsiteX22" fmla="*/ 258216 w 292314"/>
                  <a:gd name="connsiteY22" fmla="*/ 110306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2314" h="110306">
                    <a:moveTo>
                      <a:pt x="258216" y="110306"/>
                    </a:moveTo>
                    <a:lnTo>
                      <a:pt x="225406" y="110306"/>
                    </a:lnTo>
                    <a:cubicBezTo>
                      <a:pt x="218468" y="110306"/>
                      <a:pt x="212817" y="104662"/>
                      <a:pt x="212817" y="97731"/>
                    </a:cubicBezTo>
                    <a:cubicBezTo>
                      <a:pt x="212817" y="90800"/>
                      <a:pt x="218468" y="85155"/>
                      <a:pt x="225406" y="85155"/>
                    </a:cubicBezTo>
                    <a:lnTo>
                      <a:pt x="258216" y="85155"/>
                    </a:lnTo>
                    <a:cubicBezTo>
                      <a:pt x="263073" y="85155"/>
                      <a:pt x="267038" y="81195"/>
                      <a:pt x="267038" y="76343"/>
                    </a:cubicBezTo>
                    <a:lnTo>
                      <a:pt x="267038" y="34161"/>
                    </a:lnTo>
                    <a:cubicBezTo>
                      <a:pt x="267038" y="29310"/>
                      <a:pt x="263073" y="25349"/>
                      <a:pt x="258216" y="25349"/>
                    </a:cubicBezTo>
                    <a:lnTo>
                      <a:pt x="34099" y="25349"/>
                    </a:lnTo>
                    <a:cubicBezTo>
                      <a:pt x="29242" y="25349"/>
                      <a:pt x="25277" y="29310"/>
                      <a:pt x="25277" y="34161"/>
                    </a:cubicBezTo>
                    <a:lnTo>
                      <a:pt x="25277" y="76343"/>
                    </a:lnTo>
                    <a:cubicBezTo>
                      <a:pt x="25277" y="81195"/>
                      <a:pt x="29242" y="85155"/>
                      <a:pt x="34099" y="85155"/>
                    </a:cubicBezTo>
                    <a:lnTo>
                      <a:pt x="137385" y="85155"/>
                    </a:lnTo>
                    <a:cubicBezTo>
                      <a:pt x="144324" y="85155"/>
                      <a:pt x="149973" y="90800"/>
                      <a:pt x="149973" y="97731"/>
                    </a:cubicBezTo>
                    <a:cubicBezTo>
                      <a:pt x="149973" y="104662"/>
                      <a:pt x="144324" y="110306"/>
                      <a:pt x="137385" y="110306"/>
                    </a:cubicBezTo>
                    <a:lnTo>
                      <a:pt x="34099" y="110306"/>
                    </a:lnTo>
                    <a:cubicBezTo>
                      <a:pt x="15265" y="110306"/>
                      <a:pt x="0" y="95057"/>
                      <a:pt x="0" y="76244"/>
                    </a:cubicBezTo>
                    <a:lnTo>
                      <a:pt x="0" y="34062"/>
                    </a:lnTo>
                    <a:cubicBezTo>
                      <a:pt x="0" y="15249"/>
                      <a:pt x="15265" y="0"/>
                      <a:pt x="34099" y="0"/>
                    </a:cubicBezTo>
                    <a:lnTo>
                      <a:pt x="258216" y="0"/>
                    </a:lnTo>
                    <a:cubicBezTo>
                      <a:pt x="277050" y="0"/>
                      <a:pt x="292314" y="15249"/>
                      <a:pt x="292314" y="34062"/>
                    </a:cubicBezTo>
                    <a:lnTo>
                      <a:pt x="292314" y="76244"/>
                    </a:lnTo>
                    <a:cubicBezTo>
                      <a:pt x="292314" y="95057"/>
                      <a:pt x="277050" y="110306"/>
                      <a:pt x="258216" y="1103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5" name="Gráfico 2">
              <a:extLst>
                <a:ext uri="{FF2B5EF4-FFF2-40B4-BE49-F238E27FC236}">
                  <a16:creationId xmlns:a16="http://schemas.microsoft.com/office/drawing/2014/main" id="{D49BFCBC-E426-8735-5B44-BD331923C92F}"/>
                </a:ext>
              </a:extLst>
            </p:cNvPr>
            <p:cNvGrpSpPr/>
            <p:nvPr/>
          </p:nvGrpSpPr>
          <p:grpSpPr>
            <a:xfrm>
              <a:off x="13286499" y="9702740"/>
              <a:ext cx="1059031" cy="857720"/>
              <a:chOff x="13286499" y="9702740"/>
              <a:chExt cx="1059031" cy="857720"/>
            </a:xfrm>
            <a:solidFill>
              <a:srgbClr val="002A86"/>
            </a:solidFill>
          </p:grpSpPr>
          <p:sp>
            <p:nvSpPr>
              <p:cNvPr id="256" name="Forma libre 255">
                <a:extLst>
                  <a:ext uri="{FF2B5EF4-FFF2-40B4-BE49-F238E27FC236}">
                    <a16:creationId xmlns:a16="http://schemas.microsoft.com/office/drawing/2014/main" id="{B3822EDA-07D6-9FF0-C1FF-32983A17B133}"/>
                  </a:ext>
                </a:extLst>
              </p:cNvPr>
              <p:cNvSpPr/>
              <p:nvPr/>
            </p:nvSpPr>
            <p:spPr>
              <a:xfrm>
                <a:off x="13286499" y="9702740"/>
                <a:ext cx="1059031" cy="857720"/>
              </a:xfrm>
              <a:custGeom>
                <a:avLst/>
                <a:gdLst>
                  <a:gd name="connsiteX0" fmla="*/ 1046344 w 1059031"/>
                  <a:gd name="connsiteY0" fmla="*/ 857720 h 857720"/>
                  <a:gd name="connsiteX1" fmla="*/ 12589 w 1059031"/>
                  <a:gd name="connsiteY1" fmla="*/ 857720 h 857720"/>
                  <a:gd name="connsiteX2" fmla="*/ 0 w 1059031"/>
                  <a:gd name="connsiteY2" fmla="*/ 845145 h 857720"/>
                  <a:gd name="connsiteX3" fmla="*/ 0 w 1059031"/>
                  <a:gd name="connsiteY3" fmla="*/ 247768 h 857720"/>
                  <a:gd name="connsiteX4" fmla="*/ 7434 w 1059031"/>
                  <a:gd name="connsiteY4" fmla="*/ 236282 h 857720"/>
                  <a:gd name="connsiteX5" fmla="*/ 524263 w 1059031"/>
                  <a:gd name="connsiteY5" fmla="*/ 1114 h 857720"/>
                  <a:gd name="connsiteX6" fmla="*/ 534769 w 1059031"/>
                  <a:gd name="connsiteY6" fmla="*/ 1114 h 857720"/>
                  <a:gd name="connsiteX7" fmla="*/ 1051597 w 1059031"/>
                  <a:gd name="connsiteY7" fmla="*/ 236282 h 857720"/>
                  <a:gd name="connsiteX8" fmla="*/ 1059032 w 1059031"/>
                  <a:gd name="connsiteY8" fmla="*/ 247768 h 857720"/>
                  <a:gd name="connsiteX9" fmla="*/ 1059032 w 1059031"/>
                  <a:gd name="connsiteY9" fmla="*/ 845145 h 857720"/>
                  <a:gd name="connsiteX10" fmla="*/ 1046443 w 1059031"/>
                  <a:gd name="connsiteY10" fmla="*/ 857720 h 857720"/>
                  <a:gd name="connsiteX11" fmla="*/ 25276 w 1059031"/>
                  <a:gd name="connsiteY11" fmla="*/ 832471 h 857720"/>
                  <a:gd name="connsiteX12" fmla="*/ 1033755 w 1059031"/>
                  <a:gd name="connsiteY12" fmla="*/ 832471 h 857720"/>
                  <a:gd name="connsiteX13" fmla="*/ 1033755 w 1059031"/>
                  <a:gd name="connsiteY13" fmla="*/ 255888 h 857720"/>
                  <a:gd name="connsiteX14" fmla="*/ 529515 w 1059031"/>
                  <a:gd name="connsiteY14" fmla="*/ 26462 h 857720"/>
                  <a:gd name="connsiteX15" fmla="*/ 25276 w 1059031"/>
                  <a:gd name="connsiteY15" fmla="*/ 255888 h 857720"/>
                  <a:gd name="connsiteX16" fmla="*/ 25276 w 1059031"/>
                  <a:gd name="connsiteY16" fmla="*/ 832471 h 85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9031" h="857720">
                    <a:moveTo>
                      <a:pt x="1046344" y="857720"/>
                    </a:moveTo>
                    <a:lnTo>
                      <a:pt x="12589" y="857720"/>
                    </a:lnTo>
                    <a:cubicBezTo>
                      <a:pt x="5649" y="857720"/>
                      <a:pt x="0" y="852076"/>
                      <a:pt x="0" y="845145"/>
                    </a:cubicBezTo>
                    <a:lnTo>
                      <a:pt x="0" y="247768"/>
                    </a:lnTo>
                    <a:cubicBezTo>
                      <a:pt x="0" y="242817"/>
                      <a:pt x="2874" y="238362"/>
                      <a:pt x="7434" y="236282"/>
                    </a:cubicBezTo>
                    <a:lnTo>
                      <a:pt x="524263" y="1114"/>
                    </a:lnTo>
                    <a:cubicBezTo>
                      <a:pt x="527632" y="-371"/>
                      <a:pt x="531399" y="-371"/>
                      <a:pt x="534769" y="1114"/>
                    </a:cubicBezTo>
                    <a:lnTo>
                      <a:pt x="1051597" y="236282"/>
                    </a:lnTo>
                    <a:cubicBezTo>
                      <a:pt x="1056057" y="238362"/>
                      <a:pt x="1059032" y="242817"/>
                      <a:pt x="1059032" y="247768"/>
                    </a:cubicBezTo>
                    <a:lnTo>
                      <a:pt x="1059032" y="845145"/>
                    </a:lnTo>
                    <a:cubicBezTo>
                      <a:pt x="1059032" y="852076"/>
                      <a:pt x="1053382" y="857720"/>
                      <a:pt x="1046443" y="857720"/>
                    </a:cubicBezTo>
                    <a:close/>
                    <a:moveTo>
                      <a:pt x="25276" y="832471"/>
                    </a:moveTo>
                    <a:lnTo>
                      <a:pt x="1033755" y="832471"/>
                    </a:lnTo>
                    <a:lnTo>
                      <a:pt x="1033755" y="255888"/>
                    </a:lnTo>
                    <a:lnTo>
                      <a:pt x="529515" y="26462"/>
                    </a:lnTo>
                    <a:lnTo>
                      <a:pt x="25276" y="255888"/>
                    </a:lnTo>
                    <a:lnTo>
                      <a:pt x="25276" y="83247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7" name="Forma libre 256">
                <a:extLst>
                  <a:ext uri="{FF2B5EF4-FFF2-40B4-BE49-F238E27FC236}">
                    <a16:creationId xmlns:a16="http://schemas.microsoft.com/office/drawing/2014/main" id="{06D85176-8909-C194-A3A0-B2F5DA6B0D41}"/>
                  </a:ext>
                </a:extLst>
              </p:cNvPr>
              <p:cNvSpPr/>
              <p:nvPr/>
            </p:nvSpPr>
            <p:spPr>
              <a:xfrm>
                <a:off x="13527171" y="10119037"/>
                <a:ext cx="577688" cy="441423"/>
              </a:xfrm>
              <a:custGeom>
                <a:avLst/>
                <a:gdLst>
                  <a:gd name="connsiteX0" fmla="*/ 565100 w 577688"/>
                  <a:gd name="connsiteY0" fmla="*/ 441423 h 441423"/>
                  <a:gd name="connsiteX1" fmla="*/ 12588 w 577688"/>
                  <a:gd name="connsiteY1" fmla="*/ 441423 h 441423"/>
                  <a:gd name="connsiteX2" fmla="*/ 0 w 577688"/>
                  <a:gd name="connsiteY2" fmla="*/ 428848 h 441423"/>
                  <a:gd name="connsiteX3" fmla="*/ 0 w 577688"/>
                  <a:gd name="connsiteY3" fmla="*/ 12576 h 441423"/>
                  <a:gd name="connsiteX4" fmla="*/ 12588 w 577688"/>
                  <a:gd name="connsiteY4" fmla="*/ 0 h 441423"/>
                  <a:gd name="connsiteX5" fmla="*/ 565100 w 577688"/>
                  <a:gd name="connsiteY5" fmla="*/ 0 h 441423"/>
                  <a:gd name="connsiteX6" fmla="*/ 577689 w 577688"/>
                  <a:gd name="connsiteY6" fmla="*/ 12576 h 441423"/>
                  <a:gd name="connsiteX7" fmla="*/ 577689 w 577688"/>
                  <a:gd name="connsiteY7" fmla="*/ 428848 h 441423"/>
                  <a:gd name="connsiteX8" fmla="*/ 565100 w 577688"/>
                  <a:gd name="connsiteY8" fmla="*/ 441423 h 441423"/>
                  <a:gd name="connsiteX9" fmla="*/ 25176 w 577688"/>
                  <a:gd name="connsiteY9" fmla="*/ 416174 h 441423"/>
                  <a:gd name="connsiteX10" fmla="*/ 552413 w 577688"/>
                  <a:gd name="connsiteY10" fmla="*/ 416174 h 441423"/>
                  <a:gd name="connsiteX11" fmla="*/ 552413 w 577688"/>
                  <a:gd name="connsiteY11" fmla="*/ 25151 h 441423"/>
                  <a:gd name="connsiteX12" fmla="*/ 25176 w 577688"/>
                  <a:gd name="connsiteY12" fmla="*/ 25151 h 441423"/>
                  <a:gd name="connsiteX13" fmla="*/ 25176 w 577688"/>
                  <a:gd name="connsiteY13" fmla="*/ 416174 h 44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7688" h="441423">
                    <a:moveTo>
                      <a:pt x="565100" y="441423"/>
                    </a:moveTo>
                    <a:lnTo>
                      <a:pt x="12588" y="441423"/>
                    </a:lnTo>
                    <a:cubicBezTo>
                      <a:pt x="5649" y="441423"/>
                      <a:pt x="0" y="435779"/>
                      <a:pt x="0" y="428848"/>
                    </a:cubicBezTo>
                    <a:lnTo>
                      <a:pt x="0" y="12576"/>
                    </a:lnTo>
                    <a:cubicBezTo>
                      <a:pt x="0" y="5644"/>
                      <a:pt x="5649" y="0"/>
                      <a:pt x="12588" y="0"/>
                    </a:cubicBezTo>
                    <a:lnTo>
                      <a:pt x="565100" y="0"/>
                    </a:lnTo>
                    <a:cubicBezTo>
                      <a:pt x="572039" y="0"/>
                      <a:pt x="577689" y="5644"/>
                      <a:pt x="577689" y="12576"/>
                    </a:cubicBezTo>
                    <a:lnTo>
                      <a:pt x="577689" y="428848"/>
                    </a:lnTo>
                    <a:cubicBezTo>
                      <a:pt x="577689" y="435779"/>
                      <a:pt x="572039" y="441423"/>
                      <a:pt x="565100" y="441423"/>
                    </a:cubicBezTo>
                    <a:close/>
                    <a:moveTo>
                      <a:pt x="25176" y="416174"/>
                    </a:moveTo>
                    <a:lnTo>
                      <a:pt x="552413" y="416174"/>
                    </a:lnTo>
                    <a:lnTo>
                      <a:pt x="552413" y="25151"/>
                    </a:lnTo>
                    <a:lnTo>
                      <a:pt x="25176" y="25151"/>
                    </a:lnTo>
                    <a:lnTo>
                      <a:pt x="25176" y="416174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58" name="Gráfico 2">
                <a:extLst>
                  <a:ext uri="{FF2B5EF4-FFF2-40B4-BE49-F238E27FC236}">
                    <a16:creationId xmlns:a16="http://schemas.microsoft.com/office/drawing/2014/main" id="{43B50C64-FE21-97AB-65BD-6E4C3C8E04E8}"/>
                  </a:ext>
                </a:extLst>
              </p:cNvPr>
              <p:cNvGrpSpPr/>
              <p:nvPr/>
            </p:nvGrpSpPr>
            <p:grpSpPr>
              <a:xfrm>
                <a:off x="13674567" y="10266376"/>
                <a:ext cx="282797" cy="146745"/>
                <a:chOff x="13674567" y="10266376"/>
                <a:chExt cx="282797" cy="146745"/>
              </a:xfrm>
              <a:solidFill>
                <a:srgbClr val="002A86"/>
              </a:solidFill>
            </p:grpSpPr>
            <p:sp>
              <p:nvSpPr>
                <p:cNvPr id="259" name="Forma libre 258">
                  <a:extLst>
                    <a:ext uri="{FF2B5EF4-FFF2-40B4-BE49-F238E27FC236}">
                      <a16:creationId xmlns:a16="http://schemas.microsoft.com/office/drawing/2014/main" id="{4C2129BB-B4BE-B9C8-0140-9F49B2FE7895}"/>
                    </a:ext>
                  </a:extLst>
                </p:cNvPr>
                <p:cNvSpPr/>
                <p:nvPr/>
              </p:nvSpPr>
              <p:spPr>
                <a:xfrm>
                  <a:off x="13674567" y="10266376"/>
                  <a:ext cx="282797" cy="25151"/>
                </a:xfrm>
                <a:custGeom>
                  <a:avLst/>
                  <a:gdLst>
                    <a:gd name="connsiteX0" fmla="*/ 270210 w 282797"/>
                    <a:gd name="connsiteY0" fmla="*/ 25151 h 25151"/>
                    <a:gd name="connsiteX1" fmla="*/ 12588 w 282797"/>
                    <a:gd name="connsiteY1" fmla="*/ 25151 h 25151"/>
                    <a:gd name="connsiteX2" fmla="*/ 0 w 282797"/>
                    <a:gd name="connsiteY2" fmla="*/ 12576 h 25151"/>
                    <a:gd name="connsiteX3" fmla="*/ 12588 w 282797"/>
                    <a:gd name="connsiteY3" fmla="*/ 0 h 25151"/>
                    <a:gd name="connsiteX4" fmla="*/ 270210 w 282797"/>
                    <a:gd name="connsiteY4" fmla="*/ 0 h 25151"/>
                    <a:gd name="connsiteX5" fmla="*/ 282797 w 282797"/>
                    <a:gd name="connsiteY5" fmla="*/ 12576 h 25151"/>
                    <a:gd name="connsiteX6" fmla="*/ 270210 w 282797"/>
                    <a:gd name="connsiteY6" fmla="*/ 25151 h 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797" h="25151">
                      <a:moveTo>
                        <a:pt x="270210" y="25151"/>
                      </a:moveTo>
                      <a:lnTo>
                        <a:pt x="12588" y="25151"/>
                      </a:lnTo>
                      <a:cubicBezTo>
                        <a:pt x="5649" y="25151"/>
                        <a:pt x="0" y="19507"/>
                        <a:pt x="0" y="12576"/>
                      </a:cubicBezTo>
                      <a:cubicBezTo>
                        <a:pt x="0" y="5644"/>
                        <a:pt x="5649" y="0"/>
                        <a:pt x="12588" y="0"/>
                      </a:cubicBezTo>
                      <a:lnTo>
                        <a:pt x="270210" y="0"/>
                      </a:lnTo>
                      <a:cubicBezTo>
                        <a:pt x="277148" y="0"/>
                        <a:pt x="282797" y="5644"/>
                        <a:pt x="282797" y="12576"/>
                      </a:cubicBezTo>
                      <a:cubicBezTo>
                        <a:pt x="282797" y="19507"/>
                        <a:pt x="277148" y="25151"/>
                        <a:pt x="270210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60" name="Forma libre 259">
                  <a:extLst>
                    <a:ext uri="{FF2B5EF4-FFF2-40B4-BE49-F238E27FC236}">
                      <a16:creationId xmlns:a16="http://schemas.microsoft.com/office/drawing/2014/main" id="{30C5676D-66A0-1263-BCF4-D337F42A9441}"/>
                    </a:ext>
                  </a:extLst>
                </p:cNvPr>
                <p:cNvSpPr/>
                <p:nvPr/>
              </p:nvSpPr>
              <p:spPr>
                <a:xfrm>
                  <a:off x="13674567" y="10387971"/>
                  <a:ext cx="282797" cy="25150"/>
                </a:xfrm>
                <a:custGeom>
                  <a:avLst/>
                  <a:gdLst>
                    <a:gd name="connsiteX0" fmla="*/ 270210 w 282797"/>
                    <a:gd name="connsiteY0" fmla="*/ 25150 h 25150"/>
                    <a:gd name="connsiteX1" fmla="*/ 12588 w 282797"/>
                    <a:gd name="connsiteY1" fmla="*/ 25150 h 25150"/>
                    <a:gd name="connsiteX2" fmla="*/ 0 w 282797"/>
                    <a:gd name="connsiteY2" fmla="*/ 12575 h 25150"/>
                    <a:gd name="connsiteX3" fmla="*/ 12588 w 282797"/>
                    <a:gd name="connsiteY3" fmla="*/ 0 h 25150"/>
                    <a:gd name="connsiteX4" fmla="*/ 270210 w 282797"/>
                    <a:gd name="connsiteY4" fmla="*/ 0 h 25150"/>
                    <a:gd name="connsiteX5" fmla="*/ 282797 w 282797"/>
                    <a:gd name="connsiteY5" fmla="*/ 12575 h 25150"/>
                    <a:gd name="connsiteX6" fmla="*/ 270210 w 282797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2797" h="25150">
                      <a:moveTo>
                        <a:pt x="270210" y="25150"/>
                      </a:moveTo>
                      <a:lnTo>
                        <a:pt x="12588" y="25150"/>
                      </a:lnTo>
                      <a:cubicBezTo>
                        <a:pt x="5649" y="25150"/>
                        <a:pt x="0" y="19506"/>
                        <a:pt x="0" y="12575"/>
                      </a:cubicBezTo>
                      <a:cubicBezTo>
                        <a:pt x="0" y="5644"/>
                        <a:pt x="5649" y="0"/>
                        <a:pt x="12588" y="0"/>
                      </a:cubicBezTo>
                      <a:lnTo>
                        <a:pt x="270210" y="0"/>
                      </a:lnTo>
                      <a:cubicBezTo>
                        <a:pt x="277148" y="0"/>
                        <a:pt x="282797" y="5644"/>
                        <a:pt x="282797" y="12575"/>
                      </a:cubicBezTo>
                      <a:cubicBezTo>
                        <a:pt x="282797" y="19506"/>
                        <a:pt x="277148" y="25150"/>
                        <a:pt x="270210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61" name="Gráfico 2">
            <a:extLst>
              <a:ext uri="{FF2B5EF4-FFF2-40B4-BE49-F238E27FC236}">
                <a16:creationId xmlns:a16="http://schemas.microsoft.com/office/drawing/2014/main" id="{D9A8502D-4DAB-6C57-9F8E-2FAAAAEE848D}"/>
              </a:ext>
            </a:extLst>
          </p:cNvPr>
          <p:cNvGrpSpPr/>
          <p:nvPr/>
        </p:nvGrpSpPr>
        <p:grpSpPr>
          <a:xfrm>
            <a:off x="14824017" y="4591840"/>
            <a:ext cx="1127805" cy="1146036"/>
            <a:chOff x="14824017" y="4591840"/>
            <a:chExt cx="1127805" cy="1146036"/>
          </a:xfrm>
          <a:solidFill>
            <a:srgbClr val="002A86"/>
          </a:solidFill>
        </p:grpSpPr>
        <p:grpSp>
          <p:nvGrpSpPr>
            <p:cNvPr id="262" name="Gráfico 2">
              <a:extLst>
                <a:ext uri="{FF2B5EF4-FFF2-40B4-BE49-F238E27FC236}">
                  <a16:creationId xmlns:a16="http://schemas.microsoft.com/office/drawing/2014/main" id="{8534EA2E-2B3C-A73A-40ED-CEED77ED88FA}"/>
                </a:ext>
              </a:extLst>
            </p:cNvPr>
            <p:cNvGrpSpPr/>
            <p:nvPr/>
          </p:nvGrpSpPr>
          <p:grpSpPr>
            <a:xfrm>
              <a:off x="14824017" y="4893747"/>
              <a:ext cx="1020039" cy="844130"/>
              <a:chOff x="14824017" y="4893747"/>
              <a:chExt cx="1020039" cy="844130"/>
            </a:xfrm>
            <a:solidFill>
              <a:srgbClr val="002A86"/>
            </a:solidFill>
          </p:grpSpPr>
          <p:sp>
            <p:nvSpPr>
              <p:cNvPr id="263" name="Forma libre 262">
                <a:extLst>
                  <a:ext uri="{FF2B5EF4-FFF2-40B4-BE49-F238E27FC236}">
                    <a16:creationId xmlns:a16="http://schemas.microsoft.com/office/drawing/2014/main" id="{F4909B64-466C-551D-0278-3807BF4C3023}"/>
                  </a:ext>
                </a:extLst>
              </p:cNvPr>
              <p:cNvSpPr/>
              <p:nvPr/>
            </p:nvSpPr>
            <p:spPr>
              <a:xfrm>
                <a:off x="14886347" y="4893747"/>
                <a:ext cx="895478" cy="645598"/>
              </a:xfrm>
              <a:custGeom>
                <a:avLst/>
                <a:gdLst>
                  <a:gd name="connsiteX0" fmla="*/ 828273 w 895478"/>
                  <a:gd name="connsiteY0" fmla="*/ 645599 h 645598"/>
                  <a:gd name="connsiteX1" fmla="*/ 67205 w 895478"/>
                  <a:gd name="connsiteY1" fmla="*/ 645599 h 645598"/>
                  <a:gd name="connsiteX2" fmla="*/ 0 w 895478"/>
                  <a:gd name="connsiteY2" fmla="*/ 578365 h 645598"/>
                  <a:gd name="connsiteX3" fmla="*/ 0 w 895478"/>
                  <a:gd name="connsiteY3" fmla="*/ 67233 h 645598"/>
                  <a:gd name="connsiteX4" fmla="*/ 67205 w 895478"/>
                  <a:gd name="connsiteY4" fmla="*/ 0 h 645598"/>
                  <a:gd name="connsiteX5" fmla="*/ 127175 w 895478"/>
                  <a:gd name="connsiteY5" fmla="*/ 0 h 645598"/>
                  <a:gd name="connsiteX6" fmla="*/ 139763 w 895478"/>
                  <a:gd name="connsiteY6" fmla="*/ 12575 h 645598"/>
                  <a:gd name="connsiteX7" fmla="*/ 127175 w 895478"/>
                  <a:gd name="connsiteY7" fmla="*/ 25151 h 645598"/>
                  <a:gd name="connsiteX8" fmla="*/ 67205 w 895478"/>
                  <a:gd name="connsiteY8" fmla="*/ 25151 h 645598"/>
                  <a:gd name="connsiteX9" fmla="*/ 25276 w 895478"/>
                  <a:gd name="connsiteY9" fmla="*/ 67134 h 645598"/>
                  <a:gd name="connsiteX10" fmla="*/ 25276 w 895478"/>
                  <a:gd name="connsiteY10" fmla="*/ 578267 h 645598"/>
                  <a:gd name="connsiteX11" fmla="*/ 67205 w 895478"/>
                  <a:gd name="connsiteY11" fmla="*/ 620250 h 645598"/>
                  <a:gd name="connsiteX12" fmla="*/ 828273 w 895478"/>
                  <a:gd name="connsiteY12" fmla="*/ 620250 h 645598"/>
                  <a:gd name="connsiteX13" fmla="*/ 870301 w 895478"/>
                  <a:gd name="connsiteY13" fmla="*/ 578267 h 645598"/>
                  <a:gd name="connsiteX14" fmla="*/ 870301 w 895478"/>
                  <a:gd name="connsiteY14" fmla="*/ 452711 h 645598"/>
                  <a:gd name="connsiteX15" fmla="*/ 882890 w 895478"/>
                  <a:gd name="connsiteY15" fmla="*/ 440136 h 645598"/>
                  <a:gd name="connsiteX16" fmla="*/ 895478 w 895478"/>
                  <a:gd name="connsiteY16" fmla="*/ 452711 h 645598"/>
                  <a:gd name="connsiteX17" fmla="*/ 895478 w 895478"/>
                  <a:gd name="connsiteY17" fmla="*/ 578267 h 645598"/>
                  <a:gd name="connsiteX18" fmla="*/ 828173 w 895478"/>
                  <a:gd name="connsiteY18" fmla="*/ 645500 h 645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95478" h="645598">
                    <a:moveTo>
                      <a:pt x="828273" y="645599"/>
                    </a:moveTo>
                    <a:lnTo>
                      <a:pt x="67205" y="645599"/>
                    </a:lnTo>
                    <a:cubicBezTo>
                      <a:pt x="30133" y="645599"/>
                      <a:pt x="0" y="615497"/>
                      <a:pt x="0" y="578365"/>
                    </a:cubicBezTo>
                    <a:lnTo>
                      <a:pt x="0" y="67233"/>
                    </a:lnTo>
                    <a:cubicBezTo>
                      <a:pt x="0" y="30201"/>
                      <a:pt x="30133" y="0"/>
                      <a:pt x="67205" y="0"/>
                    </a:cubicBezTo>
                    <a:lnTo>
                      <a:pt x="127175" y="0"/>
                    </a:lnTo>
                    <a:cubicBezTo>
                      <a:pt x="134113" y="0"/>
                      <a:pt x="139763" y="5644"/>
                      <a:pt x="139763" y="12575"/>
                    </a:cubicBezTo>
                    <a:cubicBezTo>
                      <a:pt x="139763" y="19507"/>
                      <a:pt x="134113" y="25151"/>
                      <a:pt x="127175" y="25151"/>
                    </a:cubicBezTo>
                    <a:lnTo>
                      <a:pt x="67205" y="25151"/>
                    </a:lnTo>
                    <a:cubicBezTo>
                      <a:pt x="44109" y="25151"/>
                      <a:pt x="25276" y="43964"/>
                      <a:pt x="25276" y="67134"/>
                    </a:cubicBezTo>
                    <a:lnTo>
                      <a:pt x="25276" y="578267"/>
                    </a:lnTo>
                    <a:cubicBezTo>
                      <a:pt x="25276" y="601437"/>
                      <a:pt x="44109" y="620250"/>
                      <a:pt x="67205" y="620250"/>
                    </a:cubicBezTo>
                    <a:lnTo>
                      <a:pt x="828273" y="620250"/>
                    </a:lnTo>
                    <a:cubicBezTo>
                      <a:pt x="851467" y="620250"/>
                      <a:pt x="870301" y="601437"/>
                      <a:pt x="870301" y="578267"/>
                    </a:cubicBezTo>
                    <a:lnTo>
                      <a:pt x="870301" y="452711"/>
                    </a:lnTo>
                    <a:cubicBezTo>
                      <a:pt x="870301" y="445780"/>
                      <a:pt x="875951" y="440136"/>
                      <a:pt x="882890" y="440136"/>
                    </a:cubicBezTo>
                    <a:cubicBezTo>
                      <a:pt x="889828" y="440136"/>
                      <a:pt x="895478" y="445780"/>
                      <a:pt x="895478" y="452711"/>
                    </a:cubicBezTo>
                    <a:lnTo>
                      <a:pt x="895478" y="578267"/>
                    </a:lnTo>
                    <a:cubicBezTo>
                      <a:pt x="895478" y="615299"/>
                      <a:pt x="865345" y="645500"/>
                      <a:pt x="828173" y="6455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4" name="Forma libre 263">
                <a:extLst>
                  <a:ext uri="{FF2B5EF4-FFF2-40B4-BE49-F238E27FC236}">
                    <a16:creationId xmlns:a16="http://schemas.microsoft.com/office/drawing/2014/main" id="{CB5CB961-9B78-F579-B70C-F34F163A177D}"/>
                  </a:ext>
                </a:extLst>
              </p:cNvPr>
              <p:cNvSpPr/>
              <p:nvPr/>
            </p:nvSpPr>
            <p:spPr>
              <a:xfrm>
                <a:off x="14824017" y="5514096"/>
                <a:ext cx="1020039" cy="223780"/>
              </a:xfrm>
              <a:custGeom>
                <a:avLst/>
                <a:gdLst>
                  <a:gd name="connsiteX0" fmla="*/ 952753 w 1020039"/>
                  <a:gd name="connsiteY0" fmla="*/ 223781 h 223780"/>
                  <a:gd name="connsiteX1" fmla="*/ 67286 w 1020039"/>
                  <a:gd name="connsiteY1" fmla="*/ 223781 h 223780"/>
                  <a:gd name="connsiteX2" fmla="*/ 10488 w 1020039"/>
                  <a:gd name="connsiteY2" fmla="*/ 192590 h 223780"/>
                  <a:gd name="connsiteX3" fmla="*/ 6425 w 1020039"/>
                  <a:gd name="connsiteY3" fmla="*/ 128030 h 223780"/>
                  <a:gd name="connsiteX4" fmla="*/ 48651 w 1020039"/>
                  <a:gd name="connsiteY4" fmla="*/ 38518 h 223780"/>
                  <a:gd name="connsiteX5" fmla="*/ 109513 w 1020039"/>
                  <a:gd name="connsiteY5" fmla="*/ 0 h 223780"/>
                  <a:gd name="connsiteX6" fmla="*/ 910527 w 1020039"/>
                  <a:gd name="connsiteY6" fmla="*/ 0 h 223780"/>
                  <a:gd name="connsiteX7" fmla="*/ 971388 w 1020039"/>
                  <a:gd name="connsiteY7" fmla="*/ 38518 h 223780"/>
                  <a:gd name="connsiteX8" fmla="*/ 1013615 w 1020039"/>
                  <a:gd name="connsiteY8" fmla="*/ 128030 h 223780"/>
                  <a:gd name="connsiteX9" fmla="*/ 1009551 w 1020039"/>
                  <a:gd name="connsiteY9" fmla="*/ 192590 h 223780"/>
                  <a:gd name="connsiteX10" fmla="*/ 952753 w 1020039"/>
                  <a:gd name="connsiteY10" fmla="*/ 223781 h 223780"/>
                  <a:gd name="connsiteX11" fmla="*/ 109513 w 1020039"/>
                  <a:gd name="connsiteY11" fmla="*/ 25150 h 223780"/>
                  <a:gd name="connsiteX12" fmla="*/ 71548 w 1020039"/>
                  <a:gd name="connsiteY12" fmla="*/ 49212 h 223780"/>
                  <a:gd name="connsiteX13" fmla="*/ 29321 w 1020039"/>
                  <a:gd name="connsiteY13" fmla="*/ 138724 h 223780"/>
                  <a:gd name="connsiteX14" fmla="*/ 31899 w 1020039"/>
                  <a:gd name="connsiteY14" fmla="*/ 179025 h 223780"/>
                  <a:gd name="connsiteX15" fmla="*/ 67286 w 1020039"/>
                  <a:gd name="connsiteY15" fmla="*/ 198432 h 223780"/>
                  <a:gd name="connsiteX16" fmla="*/ 952753 w 1020039"/>
                  <a:gd name="connsiteY16" fmla="*/ 198432 h 223780"/>
                  <a:gd name="connsiteX17" fmla="*/ 988140 w 1020039"/>
                  <a:gd name="connsiteY17" fmla="*/ 178926 h 223780"/>
                  <a:gd name="connsiteX18" fmla="*/ 990618 w 1020039"/>
                  <a:gd name="connsiteY18" fmla="*/ 138626 h 223780"/>
                  <a:gd name="connsiteX19" fmla="*/ 948391 w 1020039"/>
                  <a:gd name="connsiteY19" fmla="*/ 49113 h 223780"/>
                  <a:gd name="connsiteX20" fmla="*/ 910427 w 1020039"/>
                  <a:gd name="connsiteY20" fmla="*/ 25052 h 223780"/>
                  <a:gd name="connsiteX21" fmla="*/ 109414 w 1020039"/>
                  <a:gd name="connsiteY21" fmla="*/ 25052 h 22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0039" h="223780">
                    <a:moveTo>
                      <a:pt x="952753" y="223781"/>
                    </a:moveTo>
                    <a:lnTo>
                      <a:pt x="67286" y="223781"/>
                    </a:lnTo>
                    <a:cubicBezTo>
                      <a:pt x="44190" y="223781"/>
                      <a:pt x="22977" y="212097"/>
                      <a:pt x="10488" y="192590"/>
                    </a:cubicBezTo>
                    <a:cubicBezTo>
                      <a:pt x="-1903" y="173084"/>
                      <a:pt x="-3388" y="148923"/>
                      <a:pt x="6425" y="128030"/>
                    </a:cubicBezTo>
                    <a:lnTo>
                      <a:pt x="48651" y="38518"/>
                    </a:lnTo>
                    <a:cubicBezTo>
                      <a:pt x="59654" y="15150"/>
                      <a:pt x="83542" y="0"/>
                      <a:pt x="109513" y="0"/>
                    </a:cubicBezTo>
                    <a:lnTo>
                      <a:pt x="910527" y="0"/>
                    </a:lnTo>
                    <a:cubicBezTo>
                      <a:pt x="936398" y="0"/>
                      <a:pt x="960287" y="15150"/>
                      <a:pt x="971388" y="38518"/>
                    </a:cubicBezTo>
                    <a:lnTo>
                      <a:pt x="1013615" y="128030"/>
                    </a:lnTo>
                    <a:cubicBezTo>
                      <a:pt x="1023428" y="148923"/>
                      <a:pt x="1021941" y="173084"/>
                      <a:pt x="1009551" y="192590"/>
                    </a:cubicBezTo>
                    <a:cubicBezTo>
                      <a:pt x="997160" y="212097"/>
                      <a:pt x="975948" y="223781"/>
                      <a:pt x="952753" y="223781"/>
                    </a:cubicBezTo>
                    <a:close/>
                    <a:moveTo>
                      <a:pt x="109513" y="25150"/>
                    </a:moveTo>
                    <a:cubicBezTo>
                      <a:pt x="93356" y="25150"/>
                      <a:pt x="78388" y="34557"/>
                      <a:pt x="71548" y="49212"/>
                    </a:cubicBezTo>
                    <a:lnTo>
                      <a:pt x="29321" y="138724"/>
                    </a:lnTo>
                    <a:cubicBezTo>
                      <a:pt x="23176" y="151795"/>
                      <a:pt x="24068" y="166845"/>
                      <a:pt x="31899" y="179025"/>
                    </a:cubicBezTo>
                    <a:cubicBezTo>
                      <a:pt x="39631" y="191204"/>
                      <a:pt x="52913" y="198432"/>
                      <a:pt x="67286" y="198432"/>
                    </a:cubicBezTo>
                    <a:lnTo>
                      <a:pt x="952753" y="198432"/>
                    </a:lnTo>
                    <a:cubicBezTo>
                      <a:pt x="967225" y="198432"/>
                      <a:pt x="980409" y="191105"/>
                      <a:pt x="988140" y="178926"/>
                    </a:cubicBezTo>
                    <a:cubicBezTo>
                      <a:pt x="995872" y="166747"/>
                      <a:pt x="996863" y="151696"/>
                      <a:pt x="990618" y="138626"/>
                    </a:cubicBezTo>
                    <a:lnTo>
                      <a:pt x="948391" y="49113"/>
                    </a:lnTo>
                    <a:cubicBezTo>
                      <a:pt x="941552" y="34458"/>
                      <a:pt x="926585" y="25052"/>
                      <a:pt x="910427" y="25052"/>
                    </a:cubicBezTo>
                    <a:lnTo>
                      <a:pt x="109414" y="25052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65" name="Gráfico 2">
              <a:extLst>
                <a:ext uri="{FF2B5EF4-FFF2-40B4-BE49-F238E27FC236}">
                  <a16:creationId xmlns:a16="http://schemas.microsoft.com/office/drawing/2014/main" id="{6A2287A1-9170-6CBA-BAAC-2C024A6E33F8}"/>
                </a:ext>
              </a:extLst>
            </p:cNvPr>
            <p:cNvGrpSpPr/>
            <p:nvPr/>
          </p:nvGrpSpPr>
          <p:grpSpPr>
            <a:xfrm>
              <a:off x="15093118" y="4591840"/>
              <a:ext cx="858704" cy="764321"/>
              <a:chOff x="15093118" y="4591840"/>
              <a:chExt cx="858704" cy="764321"/>
            </a:xfrm>
            <a:solidFill>
              <a:srgbClr val="002A86"/>
            </a:solidFill>
          </p:grpSpPr>
          <p:sp>
            <p:nvSpPr>
              <p:cNvPr id="266" name="Forma libre 265">
                <a:extLst>
                  <a:ext uri="{FF2B5EF4-FFF2-40B4-BE49-F238E27FC236}">
                    <a16:creationId xmlns:a16="http://schemas.microsoft.com/office/drawing/2014/main" id="{4B482779-0104-2E92-DD4F-15DF3301A399}"/>
                  </a:ext>
                </a:extLst>
              </p:cNvPr>
              <p:cNvSpPr/>
              <p:nvPr/>
            </p:nvSpPr>
            <p:spPr>
              <a:xfrm>
                <a:off x="15093118" y="4591840"/>
                <a:ext cx="858704" cy="764321"/>
              </a:xfrm>
              <a:custGeom>
                <a:avLst/>
                <a:gdLst>
                  <a:gd name="connsiteX0" fmla="*/ 12687 w 858704"/>
                  <a:gd name="connsiteY0" fmla="*/ 764322 h 764321"/>
                  <a:gd name="connsiteX1" fmla="*/ 7830 w 858704"/>
                  <a:gd name="connsiteY1" fmla="*/ 763331 h 764321"/>
                  <a:gd name="connsiteX2" fmla="*/ 0 w 858704"/>
                  <a:gd name="connsiteY2" fmla="*/ 751647 h 764321"/>
                  <a:gd name="connsiteX3" fmla="*/ 0 w 858704"/>
                  <a:gd name="connsiteY3" fmla="*/ 123278 h 764321"/>
                  <a:gd name="connsiteX4" fmla="*/ 123309 w 858704"/>
                  <a:gd name="connsiteY4" fmla="*/ 0 h 764321"/>
                  <a:gd name="connsiteX5" fmla="*/ 735394 w 858704"/>
                  <a:gd name="connsiteY5" fmla="*/ 0 h 764321"/>
                  <a:gd name="connsiteX6" fmla="*/ 858704 w 858704"/>
                  <a:gd name="connsiteY6" fmla="*/ 123278 h 764321"/>
                  <a:gd name="connsiteX7" fmla="*/ 858704 w 858704"/>
                  <a:gd name="connsiteY7" fmla="*/ 551928 h 764321"/>
                  <a:gd name="connsiteX8" fmla="*/ 735394 w 858704"/>
                  <a:gd name="connsiteY8" fmla="*/ 675205 h 764321"/>
                  <a:gd name="connsiteX9" fmla="*/ 106953 w 858704"/>
                  <a:gd name="connsiteY9" fmla="*/ 675205 h 764321"/>
                  <a:gd name="connsiteX10" fmla="*/ 21410 w 858704"/>
                  <a:gd name="connsiteY10" fmla="*/ 760658 h 764321"/>
                  <a:gd name="connsiteX11" fmla="*/ 12490 w 858704"/>
                  <a:gd name="connsiteY11" fmla="*/ 764322 h 764321"/>
                  <a:gd name="connsiteX12" fmla="*/ 123408 w 858704"/>
                  <a:gd name="connsiteY12" fmla="*/ 25349 h 764321"/>
                  <a:gd name="connsiteX13" fmla="*/ 25276 w 858704"/>
                  <a:gd name="connsiteY13" fmla="*/ 123377 h 764321"/>
                  <a:gd name="connsiteX14" fmla="*/ 25276 w 858704"/>
                  <a:gd name="connsiteY14" fmla="*/ 721249 h 764321"/>
                  <a:gd name="connsiteX15" fmla="*/ 92878 w 858704"/>
                  <a:gd name="connsiteY15" fmla="*/ 653718 h 764321"/>
                  <a:gd name="connsiteX16" fmla="*/ 101800 w 858704"/>
                  <a:gd name="connsiteY16" fmla="*/ 650055 h 764321"/>
                  <a:gd name="connsiteX17" fmla="*/ 735394 w 858704"/>
                  <a:gd name="connsiteY17" fmla="*/ 650055 h 764321"/>
                  <a:gd name="connsiteX18" fmla="*/ 833526 w 858704"/>
                  <a:gd name="connsiteY18" fmla="*/ 552027 h 764321"/>
                  <a:gd name="connsiteX19" fmla="*/ 833526 w 858704"/>
                  <a:gd name="connsiteY19" fmla="*/ 123377 h 764321"/>
                  <a:gd name="connsiteX20" fmla="*/ 735394 w 858704"/>
                  <a:gd name="connsiteY20" fmla="*/ 25349 h 764321"/>
                  <a:gd name="connsiteX21" fmla="*/ 123309 w 858704"/>
                  <a:gd name="connsiteY21" fmla="*/ 25349 h 76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8704" h="764321">
                    <a:moveTo>
                      <a:pt x="12687" y="764322"/>
                    </a:moveTo>
                    <a:cubicBezTo>
                      <a:pt x="11102" y="764322"/>
                      <a:pt x="9416" y="764025"/>
                      <a:pt x="7830" y="763331"/>
                    </a:cubicBezTo>
                    <a:cubicBezTo>
                      <a:pt x="3072" y="761351"/>
                      <a:pt x="0" y="756796"/>
                      <a:pt x="0" y="751647"/>
                    </a:cubicBezTo>
                    <a:lnTo>
                      <a:pt x="0" y="123278"/>
                    </a:lnTo>
                    <a:cubicBezTo>
                      <a:pt x="0" y="55351"/>
                      <a:pt x="55310" y="0"/>
                      <a:pt x="123309" y="0"/>
                    </a:cubicBezTo>
                    <a:lnTo>
                      <a:pt x="735394" y="0"/>
                    </a:lnTo>
                    <a:cubicBezTo>
                      <a:pt x="803393" y="0"/>
                      <a:pt x="858704" y="55252"/>
                      <a:pt x="858704" y="123278"/>
                    </a:cubicBezTo>
                    <a:lnTo>
                      <a:pt x="858704" y="551928"/>
                    </a:lnTo>
                    <a:cubicBezTo>
                      <a:pt x="858704" y="619854"/>
                      <a:pt x="803393" y="675205"/>
                      <a:pt x="735394" y="675205"/>
                    </a:cubicBezTo>
                    <a:lnTo>
                      <a:pt x="106953" y="675205"/>
                    </a:lnTo>
                    <a:lnTo>
                      <a:pt x="21410" y="760658"/>
                    </a:lnTo>
                    <a:cubicBezTo>
                      <a:pt x="19031" y="763034"/>
                      <a:pt x="15760" y="764322"/>
                      <a:pt x="12490" y="764322"/>
                    </a:cubicBezTo>
                    <a:close/>
                    <a:moveTo>
                      <a:pt x="123408" y="25349"/>
                    </a:moveTo>
                    <a:cubicBezTo>
                      <a:pt x="69287" y="25349"/>
                      <a:pt x="25276" y="69313"/>
                      <a:pt x="25276" y="123377"/>
                    </a:cubicBezTo>
                    <a:lnTo>
                      <a:pt x="25276" y="721249"/>
                    </a:lnTo>
                    <a:lnTo>
                      <a:pt x="92878" y="653718"/>
                    </a:lnTo>
                    <a:cubicBezTo>
                      <a:pt x="95257" y="651342"/>
                      <a:pt x="98429" y="650055"/>
                      <a:pt x="101800" y="650055"/>
                    </a:cubicBezTo>
                    <a:lnTo>
                      <a:pt x="735394" y="650055"/>
                    </a:lnTo>
                    <a:cubicBezTo>
                      <a:pt x="789516" y="650055"/>
                      <a:pt x="833526" y="606091"/>
                      <a:pt x="833526" y="552027"/>
                    </a:cubicBezTo>
                    <a:lnTo>
                      <a:pt x="833526" y="123377"/>
                    </a:lnTo>
                    <a:cubicBezTo>
                      <a:pt x="833526" y="69313"/>
                      <a:pt x="789516" y="25349"/>
                      <a:pt x="735394" y="25349"/>
                    </a:cubicBezTo>
                    <a:lnTo>
                      <a:pt x="123309" y="25349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67" name="Gráfico 2">
                <a:extLst>
                  <a:ext uri="{FF2B5EF4-FFF2-40B4-BE49-F238E27FC236}">
                    <a16:creationId xmlns:a16="http://schemas.microsoft.com/office/drawing/2014/main" id="{B296902A-96E7-BB27-36AB-BA10B647DB0C}"/>
                  </a:ext>
                </a:extLst>
              </p:cNvPr>
              <p:cNvGrpSpPr/>
              <p:nvPr/>
            </p:nvGrpSpPr>
            <p:grpSpPr>
              <a:xfrm>
                <a:off x="15248246" y="4679570"/>
                <a:ext cx="547655" cy="495289"/>
                <a:chOff x="15248246" y="4679570"/>
                <a:chExt cx="547655" cy="495289"/>
              </a:xfrm>
              <a:solidFill>
                <a:srgbClr val="002A86"/>
              </a:solidFill>
            </p:grpSpPr>
            <p:sp>
              <p:nvSpPr>
                <p:cNvPr id="268" name="Forma libre 267">
                  <a:extLst>
                    <a:ext uri="{FF2B5EF4-FFF2-40B4-BE49-F238E27FC236}">
                      <a16:creationId xmlns:a16="http://schemas.microsoft.com/office/drawing/2014/main" id="{8D1D37F9-C3A2-C879-4292-00330A5C485C}"/>
                    </a:ext>
                  </a:extLst>
                </p:cNvPr>
                <p:cNvSpPr/>
                <p:nvPr/>
              </p:nvSpPr>
              <p:spPr>
                <a:xfrm>
                  <a:off x="15629968" y="4816711"/>
                  <a:ext cx="165933" cy="358148"/>
                </a:xfrm>
                <a:custGeom>
                  <a:avLst/>
                  <a:gdLst>
                    <a:gd name="connsiteX0" fmla="*/ 153245 w 165933"/>
                    <a:gd name="connsiteY0" fmla="*/ 358149 h 358148"/>
                    <a:gd name="connsiteX1" fmla="*/ 140656 w 165933"/>
                    <a:gd name="connsiteY1" fmla="*/ 345574 h 358148"/>
                    <a:gd name="connsiteX2" fmla="*/ 140656 w 165933"/>
                    <a:gd name="connsiteY2" fmla="*/ 25151 h 358148"/>
                    <a:gd name="connsiteX3" fmla="*/ 12589 w 165933"/>
                    <a:gd name="connsiteY3" fmla="*/ 25151 h 358148"/>
                    <a:gd name="connsiteX4" fmla="*/ 0 w 165933"/>
                    <a:gd name="connsiteY4" fmla="*/ 12575 h 358148"/>
                    <a:gd name="connsiteX5" fmla="*/ 12589 w 165933"/>
                    <a:gd name="connsiteY5" fmla="*/ 0 h 358148"/>
                    <a:gd name="connsiteX6" fmla="*/ 153344 w 165933"/>
                    <a:gd name="connsiteY6" fmla="*/ 0 h 358148"/>
                    <a:gd name="connsiteX7" fmla="*/ 165933 w 165933"/>
                    <a:gd name="connsiteY7" fmla="*/ 12575 h 358148"/>
                    <a:gd name="connsiteX8" fmla="*/ 165933 w 165933"/>
                    <a:gd name="connsiteY8" fmla="*/ 345574 h 358148"/>
                    <a:gd name="connsiteX9" fmla="*/ 153344 w 165933"/>
                    <a:gd name="connsiteY9" fmla="*/ 358149 h 358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5933" h="358148">
                      <a:moveTo>
                        <a:pt x="153245" y="358149"/>
                      </a:moveTo>
                      <a:cubicBezTo>
                        <a:pt x="146306" y="358149"/>
                        <a:pt x="140656" y="352505"/>
                        <a:pt x="140656" y="345574"/>
                      </a:cubicBezTo>
                      <a:lnTo>
                        <a:pt x="140656" y="25151"/>
                      </a:lnTo>
                      <a:lnTo>
                        <a:pt x="12589" y="25151"/>
                      </a:lnTo>
                      <a:cubicBezTo>
                        <a:pt x="5651" y="25151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153344" y="0"/>
                      </a:lnTo>
                      <a:cubicBezTo>
                        <a:pt x="160283" y="0"/>
                        <a:pt x="165933" y="5644"/>
                        <a:pt x="165933" y="12575"/>
                      </a:cubicBezTo>
                      <a:lnTo>
                        <a:pt x="165933" y="345574"/>
                      </a:lnTo>
                      <a:cubicBezTo>
                        <a:pt x="165933" y="352505"/>
                        <a:pt x="160283" y="358149"/>
                        <a:pt x="153344" y="3581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grpSp>
              <p:nvGrpSpPr>
                <p:cNvPr id="269" name="Gráfico 2">
                  <a:extLst>
                    <a:ext uri="{FF2B5EF4-FFF2-40B4-BE49-F238E27FC236}">
                      <a16:creationId xmlns:a16="http://schemas.microsoft.com/office/drawing/2014/main" id="{D1F58871-7608-EFAC-B00A-D7282E35A1F4}"/>
                    </a:ext>
                  </a:extLst>
                </p:cNvPr>
                <p:cNvGrpSpPr/>
                <p:nvPr/>
              </p:nvGrpSpPr>
              <p:grpSpPr>
                <a:xfrm>
                  <a:off x="15248246" y="4679570"/>
                  <a:ext cx="314716" cy="495289"/>
                  <a:chOff x="15248246" y="4679570"/>
                  <a:chExt cx="314716" cy="495289"/>
                </a:xfrm>
                <a:solidFill>
                  <a:srgbClr val="002A86"/>
                </a:solidFill>
              </p:grpSpPr>
              <p:sp>
                <p:nvSpPr>
                  <p:cNvPr id="270" name="Forma libre 269">
                    <a:extLst>
                      <a:ext uri="{FF2B5EF4-FFF2-40B4-BE49-F238E27FC236}">
                        <a16:creationId xmlns:a16="http://schemas.microsoft.com/office/drawing/2014/main" id="{E11D6E9F-30CB-B2D6-6478-10EF35FA818D}"/>
                      </a:ext>
                    </a:extLst>
                  </p:cNvPr>
                  <p:cNvSpPr/>
                  <p:nvPr/>
                </p:nvSpPr>
                <p:spPr>
                  <a:xfrm>
                    <a:off x="15248246" y="4679570"/>
                    <a:ext cx="314716" cy="495289"/>
                  </a:xfrm>
                  <a:custGeom>
                    <a:avLst/>
                    <a:gdLst>
                      <a:gd name="connsiteX0" fmla="*/ 302028 w 314716"/>
                      <a:gd name="connsiteY0" fmla="*/ 495289 h 495289"/>
                      <a:gd name="connsiteX1" fmla="*/ 289439 w 314716"/>
                      <a:gd name="connsiteY1" fmla="*/ 482714 h 495289"/>
                      <a:gd name="connsiteX2" fmla="*/ 289439 w 314716"/>
                      <a:gd name="connsiteY2" fmla="*/ 25250 h 495289"/>
                      <a:gd name="connsiteX3" fmla="*/ 25176 w 314716"/>
                      <a:gd name="connsiteY3" fmla="*/ 25250 h 495289"/>
                      <a:gd name="connsiteX4" fmla="*/ 25176 w 314716"/>
                      <a:gd name="connsiteY4" fmla="*/ 482714 h 495289"/>
                      <a:gd name="connsiteX5" fmla="*/ 12588 w 314716"/>
                      <a:gd name="connsiteY5" fmla="*/ 495289 h 495289"/>
                      <a:gd name="connsiteX6" fmla="*/ 0 w 314716"/>
                      <a:gd name="connsiteY6" fmla="*/ 482714 h 495289"/>
                      <a:gd name="connsiteX7" fmla="*/ 0 w 314716"/>
                      <a:gd name="connsiteY7" fmla="*/ 12575 h 495289"/>
                      <a:gd name="connsiteX8" fmla="*/ 12588 w 314716"/>
                      <a:gd name="connsiteY8" fmla="*/ 0 h 495289"/>
                      <a:gd name="connsiteX9" fmla="*/ 302127 w 314716"/>
                      <a:gd name="connsiteY9" fmla="*/ 0 h 495289"/>
                      <a:gd name="connsiteX10" fmla="*/ 314716 w 314716"/>
                      <a:gd name="connsiteY10" fmla="*/ 12575 h 495289"/>
                      <a:gd name="connsiteX11" fmla="*/ 314716 w 314716"/>
                      <a:gd name="connsiteY11" fmla="*/ 482714 h 495289"/>
                      <a:gd name="connsiteX12" fmla="*/ 302127 w 314716"/>
                      <a:gd name="connsiteY12" fmla="*/ 495289 h 495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14716" h="495289">
                        <a:moveTo>
                          <a:pt x="302028" y="495289"/>
                        </a:moveTo>
                        <a:cubicBezTo>
                          <a:pt x="295089" y="495289"/>
                          <a:pt x="289439" y="489645"/>
                          <a:pt x="289439" y="482714"/>
                        </a:cubicBezTo>
                        <a:lnTo>
                          <a:pt x="289439" y="25250"/>
                        </a:lnTo>
                        <a:lnTo>
                          <a:pt x="25176" y="25250"/>
                        </a:lnTo>
                        <a:lnTo>
                          <a:pt x="25176" y="482714"/>
                        </a:lnTo>
                        <a:cubicBezTo>
                          <a:pt x="25176" y="489645"/>
                          <a:pt x="19527" y="495289"/>
                          <a:pt x="12588" y="495289"/>
                        </a:cubicBezTo>
                        <a:cubicBezTo>
                          <a:pt x="5649" y="495289"/>
                          <a:pt x="0" y="489645"/>
                          <a:pt x="0" y="482714"/>
                        </a:cubicBezTo>
                        <a:lnTo>
                          <a:pt x="0" y="12575"/>
                        </a:lnTo>
                        <a:cubicBezTo>
                          <a:pt x="0" y="5644"/>
                          <a:pt x="5649" y="0"/>
                          <a:pt x="12588" y="0"/>
                        </a:cubicBezTo>
                        <a:lnTo>
                          <a:pt x="302127" y="0"/>
                        </a:lnTo>
                        <a:cubicBezTo>
                          <a:pt x="309065" y="0"/>
                          <a:pt x="314716" y="5644"/>
                          <a:pt x="314716" y="12575"/>
                        </a:cubicBezTo>
                        <a:lnTo>
                          <a:pt x="314716" y="482714"/>
                        </a:lnTo>
                        <a:cubicBezTo>
                          <a:pt x="314716" y="489645"/>
                          <a:pt x="309065" y="495289"/>
                          <a:pt x="302127" y="495289"/>
                        </a:cubicBezTo>
                        <a:close/>
                      </a:path>
                    </a:pathLst>
                  </a:custGeom>
                  <a:solidFill>
                    <a:srgbClr val="002A86"/>
                  </a:solidFill>
                  <a:ln w="990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s-CO"/>
                  </a:p>
                </p:txBody>
              </p:sp>
              <p:grpSp>
                <p:nvGrpSpPr>
                  <p:cNvPr id="271" name="Gráfico 2">
                    <a:extLst>
                      <a:ext uri="{FF2B5EF4-FFF2-40B4-BE49-F238E27FC236}">
                        <a16:creationId xmlns:a16="http://schemas.microsoft.com/office/drawing/2014/main" id="{2EC7F15C-323F-DBFB-677B-419CF93B7D28}"/>
                      </a:ext>
                    </a:extLst>
                  </p:cNvPr>
                  <p:cNvGrpSpPr/>
                  <p:nvPr/>
                </p:nvGrpSpPr>
                <p:grpSpPr>
                  <a:xfrm>
                    <a:off x="15335771" y="4788490"/>
                    <a:ext cx="139366" cy="332800"/>
                    <a:chOff x="15335771" y="4788490"/>
                    <a:chExt cx="139366" cy="332800"/>
                  </a:xfrm>
                  <a:solidFill>
                    <a:srgbClr val="002A86"/>
                  </a:solidFill>
                </p:grpSpPr>
                <p:sp>
                  <p:nvSpPr>
                    <p:cNvPr id="272" name="Forma libre 271">
                      <a:extLst>
                        <a:ext uri="{FF2B5EF4-FFF2-40B4-BE49-F238E27FC236}">
                          <a16:creationId xmlns:a16="http://schemas.microsoft.com/office/drawing/2014/main" id="{D68439B6-E056-6E4D-02B4-562F67839E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335771" y="4788490"/>
                      <a:ext cx="139366" cy="25150"/>
                    </a:xfrm>
                    <a:custGeom>
                      <a:avLst/>
                      <a:gdLst>
                        <a:gd name="connsiteX0" fmla="*/ 126779 w 139366"/>
                        <a:gd name="connsiteY0" fmla="*/ 25151 h 25150"/>
                        <a:gd name="connsiteX1" fmla="*/ 12589 w 139366"/>
                        <a:gd name="connsiteY1" fmla="*/ 25151 h 25150"/>
                        <a:gd name="connsiteX2" fmla="*/ 0 w 139366"/>
                        <a:gd name="connsiteY2" fmla="*/ 12575 h 25150"/>
                        <a:gd name="connsiteX3" fmla="*/ 12589 w 139366"/>
                        <a:gd name="connsiteY3" fmla="*/ 0 h 25150"/>
                        <a:gd name="connsiteX4" fmla="*/ 126779 w 139366"/>
                        <a:gd name="connsiteY4" fmla="*/ 0 h 25150"/>
                        <a:gd name="connsiteX5" fmla="*/ 139367 w 139366"/>
                        <a:gd name="connsiteY5" fmla="*/ 12575 h 25150"/>
                        <a:gd name="connsiteX6" fmla="*/ 126779 w 139366"/>
                        <a:gd name="connsiteY6" fmla="*/ 25151 h 25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366" h="25150">
                          <a:moveTo>
                            <a:pt x="126779" y="25151"/>
                          </a:moveTo>
                          <a:lnTo>
                            <a:pt x="12589" y="25151"/>
                          </a:lnTo>
                          <a:cubicBezTo>
                            <a:pt x="5649" y="25151"/>
                            <a:pt x="0" y="19507"/>
                            <a:pt x="0" y="12575"/>
                          </a:cubicBezTo>
                          <a:cubicBezTo>
                            <a:pt x="0" y="5644"/>
                            <a:pt x="5649" y="0"/>
                            <a:pt x="12589" y="0"/>
                          </a:cubicBezTo>
                          <a:lnTo>
                            <a:pt x="126779" y="0"/>
                          </a:lnTo>
                          <a:cubicBezTo>
                            <a:pt x="133717" y="0"/>
                            <a:pt x="139367" y="5644"/>
                            <a:pt x="139367" y="12575"/>
                          </a:cubicBezTo>
                          <a:cubicBezTo>
                            <a:pt x="139367" y="19507"/>
                            <a:pt x="133717" y="25151"/>
                            <a:pt x="126779" y="25151"/>
                          </a:cubicBezTo>
                          <a:close/>
                        </a:path>
                      </a:pathLst>
                    </a:custGeom>
                    <a:solidFill>
                      <a:srgbClr val="002A86"/>
                    </a:solidFill>
                    <a:ln w="990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s-CO"/>
                    </a:p>
                  </p:txBody>
                </p:sp>
                <p:sp>
                  <p:nvSpPr>
                    <p:cNvPr id="273" name="Forma libre 272">
                      <a:extLst>
                        <a:ext uri="{FF2B5EF4-FFF2-40B4-BE49-F238E27FC236}">
                          <a16:creationId xmlns:a16="http://schemas.microsoft.com/office/drawing/2014/main" id="{2AD2D0A2-4FDE-F0FD-EF90-9ED8314D2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335771" y="4890974"/>
                      <a:ext cx="139366" cy="25150"/>
                    </a:xfrm>
                    <a:custGeom>
                      <a:avLst/>
                      <a:gdLst>
                        <a:gd name="connsiteX0" fmla="*/ 126779 w 139366"/>
                        <a:gd name="connsiteY0" fmla="*/ 25151 h 25150"/>
                        <a:gd name="connsiteX1" fmla="*/ 12589 w 139366"/>
                        <a:gd name="connsiteY1" fmla="*/ 25151 h 25150"/>
                        <a:gd name="connsiteX2" fmla="*/ 0 w 139366"/>
                        <a:gd name="connsiteY2" fmla="*/ 12575 h 25150"/>
                        <a:gd name="connsiteX3" fmla="*/ 12589 w 139366"/>
                        <a:gd name="connsiteY3" fmla="*/ 0 h 25150"/>
                        <a:gd name="connsiteX4" fmla="*/ 126779 w 139366"/>
                        <a:gd name="connsiteY4" fmla="*/ 0 h 25150"/>
                        <a:gd name="connsiteX5" fmla="*/ 139367 w 139366"/>
                        <a:gd name="connsiteY5" fmla="*/ 12575 h 25150"/>
                        <a:gd name="connsiteX6" fmla="*/ 126779 w 139366"/>
                        <a:gd name="connsiteY6" fmla="*/ 25151 h 25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366" h="25150">
                          <a:moveTo>
                            <a:pt x="126779" y="25151"/>
                          </a:moveTo>
                          <a:lnTo>
                            <a:pt x="12589" y="25151"/>
                          </a:lnTo>
                          <a:cubicBezTo>
                            <a:pt x="5649" y="25151"/>
                            <a:pt x="0" y="19507"/>
                            <a:pt x="0" y="12575"/>
                          </a:cubicBezTo>
                          <a:cubicBezTo>
                            <a:pt x="0" y="5644"/>
                            <a:pt x="5649" y="0"/>
                            <a:pt x="12589" y="0"/>
                          </a:cubicBezTo>
                          <a:lnTo>
                            <a:pt x="126779" y="0"/>
                          </a:lnTo>
                          <a:cubicBezTo>
                            <a:pt x="133717" y="0"/>
                            <a:pt x="139367" y="5644"/>
                            <a:pt x="139367" y="12575"/>
                          </a:cubicBezTo>
                          <a:cubicBezTo>
                            <a:pt x="139367" y="19507"/>
                            <a:pt x="133717" y="25151"/>
                            <a:pt x="126779" y="25151"/>
                          </a:cubicBezTo>
                          <a:close/>
                        </a:path>
                      </a:pathLst>
                    </a:custGeom>
                    <a:solidFill>
                      <a:srgbClr val="002A86"/>
                    </a:solidFill>
                    <a:ln w="990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s-CO"/>
                    </a:p>
                  </p:txBody>
                </p:sp>
                <p:sp>
                  <p:nvSpPr>
                    <p:cNvPr id="274" name="Forma libre 273">
                      <a:extLst>
                        <a:ext uri="{FF2B5EF4-FFF2-40B4-BE49-F238E27FC236}">
                          <a16:creationId xmlns:a16="http://schemas.microsoft.com/office/drawing/2014/main" id="{42E81022-A13C-773F-43D8-3A0FC2F221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335771" y="4993557"/>
                      <a:ext cx="139366" cy="25150"/>
                    </a:xfrm>
                    <a:custGeom>
                      <a:avLst/>
                      <a:gdLst>
                        <a:gd name="connsiteX0" fmla="*/ 126779 w 139366"/>
                        <a:gd name="connsiteY0" fmla="*/ 25151 h 25150"/>
                        <a:gd name="connsiteX1" fmla="*/ 12589 w 139366"/>
                        <a:gd name="connsiteY1" fmla="*/ 25151 h 25150"/>
                        <a:gd name="connsiteX2" fmla="*/ 0 w 139366"/>
                        <a:gd name="connsiteY2" fmla="*/ 12575 h 25150"/>
                        <a:gd name="connsiteX3" fmla="*/ 12589 w 139366"/>
                        <a:gd name="connsiteY3" fmla="*/ 0 h 25150"/>
                        <a:gd name="connsiteX4" fmla="*/ 126779 w 139366"/>
                        <a:gd name="connsiteY4" fmla="*/ 0 h 25150"/>
                        <a:gd name="connsiteX5" fmla="*/ 139367 w 139366"/>
                        <a:gd name="connsiteY5" fmla="*/ 12575 h 25150"/>
                        <a:gd name="connsiteX6" fmla="*/ 126779 w 139366"/>
                        <a:gd name="connsiteY6" fmla="*/ 25151 h 25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366" h="25150">
                          <a:moveTo>
                            <a:pt x="126779" y="25151"/>
                          </a:moveTo>
                          <a:lnTo>
                            <a:pt x="12589" y="25151"/>
                          </a:lnTo>
                          <a:cubicBezTo>
                            <a:pt x="5649" y="25151"/>
                            <a:pt x="0" y="19507"/>
                            <a:pt x="0" y="12575"/>
                          </a:cubicBezTo>
                          <a:cubicBezTo>
                            <a:pt x="0" y="5644"/>
                            <a:pt x="5649" y="0"/>
                            <a:pt x="12589" y="0"/>
                          </a:cubicBezTo>
                          <a:lnTo>
                            <a:pt x="126779" y="0"/>
                          </a:lnTo>
                          <a:cubicBezTo>
                            <a:pt x="133717" y="0"/>
                            <a:pt x="139367" y="5644"/>
                            <a:pt x="139367" y="12575"/>
                          </a:cubicBezTo>
                          <a:cubicBezTo>
                            <a:pt x="139367" y="19507"/>
                            <a:pt x="133717" y="25151"/>
                            <a:pt x="126779" y="25151"/>
                          </a:cubicBezTo>
                          <a:close/>
                        </a:path>
                      </a:pathLst>
                    </a:custGeom>
                    <a:solidFill>
                      <a:srgbClr val="002A86"/>
                    </a:solidFill>
                    <a:ln w="990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s-CO"/>
                    </a:p>
                  </p:txBody>
                </p:sp>
                <p:sp>
                  <p:nvSpPr>
                    <p:cNvPr id="275" name="Forma libre 274">
                      <a:extLst>
                        <a:ext uri="{FF2B5EF4-FFF2-40B4-BE49-F238E27FC236}">
                          <a16:creationId xmlns:a16="http://schemas.microsoft.com/office/drawing/2014/main" id="{E4684FB1-EB5E-588F-E8CD-1D8024341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335771" y="5096140"/>
                      <a:ext cx="139366" cy="25150"/>
                    </a:xfrm>
                    <a:custGeom>
                      <a:avLst/>
                      <a:gdLst>
                        <a:gd name="connsiteX0" fmla="*/ 126779 w 139366"/>
                        <a:gd name="connsiteY0" fmla="*/ 25151 h 25150"/>
                        <a:gd name="connsiteX1" fmla="*/ 12589 w 139366"/>
                        <a:gd name="connsiteY1" fmla="*/ 25151 h 25150"/>
                        <a:gd name="connsiteX2" fmla="*/ 0 w 139366"/>
                        <a:gd name="connsiteY2" fmla="*/ 12575 h 25150"/>
                        <a:gd name="connsiteX3" fmla="*/ 12589 w 139366"/>
                        <a:gd name="connsiteY3" fmla="*/ 0 h 25150"/>
                        <a:gd name="connsiteX4" fmla="*/ 126779 w 139366"/>
                        <a:gd name="connsiteY4" fmla="*/ 0 h 25150"/>
                        <a:gd name="connsiteX5" fmla="*/ 139367 w 139366"/>
                        <a:gd name="connsiteY5" fmla="*/ 12575 h 25150"/>
                        <a:gd name="connsiteX6" fmla="*/ 126779 w 139366"/>
                        <a:gd name="connsiteY6" fmla="*/ 25151 h 25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366" h="25150">
                          <a:moveTo>
                            <a:pt x="126779" y="25151"/>
                          </a:moveTo>
                          <a:lnTo>
                            <a:pt x="12589" y="25151"/>
                          </a:lnTo>
                          <a:cubicBezTo>
                            <a:pt x="5649" y="25151"/>
                            <a:pt x="0" y="19507"/>
                            <a:pt x="0" y="12575"/>
                          </a:cubicBezTo>
                          <a:cubicBezTo>
                            <a:pt x="0" y="5644"/>
                            <a:pt x="5649" y="0"/>
                            <a:pt x="12589" y="0"/>
                          </a:cubicBezTo>
                          <a:lnTo>
                            <a:pt x="126779" y="0"/>
                          </a:lnTo>
                          <a:cubicBezTo>
                            <a:pt x="133717" y="0"/>
                            <a:pt x="139367" y="5644"/>
                            <a:pt x="139367" y="12575"/>
                          </a:cubicBezTo>
                          <a:cubicBezTo>
                            <a:pt x="139367" y="19507"/>
                            <a:pt x="133717" y="25151"/>
                            <a:pt x="126779" y="25151"/>
                          </a:cubicBezTo>
                          <a:close/>
                        </a:path>
                      </a:pathLst>
                    </a:custGeom>
                    <a:solidFill>
                      <a:srgbClr val="002A86"/>
                    </a:solidFill>
                    <a:ln w="990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s-CO"/>
                    </a:p>
                  </p:txBody>
                </p:sp>
              </p:grpSp>
            </p:grpSp>
          </p:grpSp>
        </p:grpSp>
      </p:grpSp>
      <p:grpSp>
        <p:nvGrpSpPr>
          <p:cNvPr id="276" name="Gráfico 2">
            <a:extLst>
              <a:ext uri="{FF2B5EF4-FFF2-40B4-BE49-F238E27FC236}">
                <a16:creationId xmlns:a16="http://schemas.microsoft.com/office/drawing/2014/main" id="{B4AAF54E-F40F-8E9D-9D3C-EAE5EF06657A}"/>
              </a:ext>
            </a:extLst>
          </p:cNvPr>
          <p:cNvGrpSpPr/>
          <p:nvPr/>
        </p:nvGrpSpPr>
        <p:grpSpPr>
          <a:xfrm>
            <a:off x="2371674" y="9443538"/>
            <a:ext cx="1124825" cy="1241388"/>
            <a:chOff x="2371674" y="9443538"/>
            <a:chExt cx="1124825" cy="1241388"/>
          </a:xfrm>
          <a:solidFill>
            <a:srgbClr val="002A86"/>
          </a:solidFill>
        </p:grpSpPr>
        <p:grpSp>
          <p:nvGrpSpPr>
            <p:cNvPr id="277" name="Gráfico 2">
              <a:extLst>
                <a:ext uri="{FF2B5EF4-FFF2-40B4-BE49-F238E27FC236}">
                  <a16:creationId xmlns:a16="http://schemas.microsoft.com/office/drawing/2014/main" id="{C9458283-41AD-B7CA-683C-3E24AF34D26A}"/>
                </a:ext>
              </a:extLst>
            </p:cNvPr>
            <p:cNvGrpSpPr/>
            <p:nvPr/>
          </p:nvGrpSpPr>
          <p:grpSpPr>
            <a:xfrm>
              <a:off x="2371674" y="9443538"/>
              <a:ext cx="1063900" cy="958888"/>
              <a:chOff x="2371674" y="9443538"/>
              <a:chExt cx="1063900" cy="958888"/>
            </a:xfrm>
            <a:solidFill>
              <a:srgbClr val="002A86"/>
            </a:solidFill>
          </p:grpSpPr>
          <p:grpSp>
            <p:nvGrpSpPr>
              <p:cNvPr id="278" name="Gráfico 2">
                <a:extLst>
                  <a:ext uri="{FF2B5EF4-FFF2-40B4-BE49-F238E27FC236}">
                    <a16:creationId xmlns:a16="http://schemas.microsoft.com/office/drawing/2014/main" id="{233E72DA-3ED5-0D50-7B1C-9E4B2FA57ED8}"/>
                  </a:ext>
                </a:extLst>
              </p:cNvPr>
              <p:cNvGrpSpPr/>
              <p:nvPr/>
            </p:nvGrpSpPr>
            <p:grpSpPr>
              <a:xfrm>
                <a:off x="2371674" y="9620183"/>
                <a:ext cx="622435" cy="782243"/>
                <a:chOff x="2371674" y="9620183"/>
                <a:chExt cx="622435" cy="782243"/>
              </a:xfrm>
              <a:solidFill>
                <a:srgbClr val="002A86"/>
              </a:solidFill>
            </p:grpSpPr>
            <p:sp>
              <p:nvSpPr>
                <p:cNvPr id="279" name="Forma libre 278">
                  <a:extLst>
                    <a:ext uri="{FF2B5EF4-FFF2-40B4-BE49-F238E27FC236}">
                      <a16:creationId xmlns:a16="http://schemas.microsoft.com/office/drawing/2014/main" id="{79B1D58A-BB83-BABA-B8A0-18032FC23D1E}"/>
                    </a:ext>
                  </a:extLst>
                </p:cNvPr>
                <p:cNvSpPr/>
                <p:nvPr/>
              </p:nvSpPr>
              <p:spPr>
                <a:xfrm>
                  <a:off x="2371674" y="9620183"/>
                  <a:ext cx="622435" cy="782243"/>
                </a:xfrm>
                <a:custGeom>
                  <a:avLst/>
                  <a:gdLst>
                    <a:gd name="connsiteX0" fmla="*/ 441471 w 622435"/>
                    <a:gd name="connsiteY0" fmla="*/ 782244 h 782243"/>
                    <a:gd name="connsiteX1" fmla="*/ 12664 w 622435"/>
                    <a:gd name="connsiteY1" fmla="*/ 782244 h 782243"/>
                    <a:gd name="connsiteX2" fmla="*/ 3247 w 622435"/>
                    <a:gd name="connsiteY2" fmla="*/ 778085 h 782243"/>
                    <a:gd name="connsiteX3" fmla="*/ 75 w 622435"/>
                    <a:gd name="connsiteY3" fmla="*/ 768283 h 782243"/>
                    <a:gd name="connsiteX4" fmla="*/ 72237 w 622435"/>
                    <a:gd name="connsiteY4" fmla="*/ 78225 h 782243"/>
                    <a:gd name="connsiteX5" fmla="*/ 159267 w 622435"/>
                    <a:gd name="connsiteY5" fmla="*/ 0 h 782243"/>
                    <a:gd name="connsiteX6" fmla="*/ 497079 w 622435"/>
                    <a:gd name="connsiteY6" fmla="*/ 0 h 782243"/>
                    <a:gd name="connsiteX7" fmla="*/ 584109 w 622435"/>
                    <a:gd name="connsiteY7" fmla="*/ 78225 h 782243"/>
                    <a:gd name="connsiteX8" fmla="*/ 622370 w 622435"/>
                    <a:gd name="connsiteY8" fmla="*/ 443899 h 782243"/>
                    <a:gd name="connsiteX9" fmla="*/ 611169 w 622435"/>
                    <a:gd name="connsiteY9" fmla="*/ 457762 h 782243"/>
                    <a:gd name="connsiteX10" fmla="*/ 597292 w 622435"/>
                    <a:gd name="connsiteY10" fmla="*/ 446573 h 782243"/>
                    <a:gd name="connsiteX11" fmla="*/ 559031 w 622435"/>
                    <a:gd name="connsiteY11" fmla="*/ 80898 h 782243"/>
                    <a:gd name="connsiteX12" fmla="*/ 497178 w 622435"/>
                    <a:gd name="connsiteY12" fmla="*/ 25250 h 782243"/>
                    <a:gd name="connsiteX13" fmla="*/ 159267 w 622435"/>
                    <a:gd name="connsiteY13" fmla="*/ 25250 h 782243"/>
                    <a:gd name="connsiteX14" fmla="*/ 97414 w 622435"/>
                    <a:gd name="connsiteY14" fmla="*/ 80898 h 782243"/>
                    <a:gd name="connsiteX15" fmla="*/ 26739 w 622435"/>
                    <a:gd name="connsiteY15" fmla="*/ 757094 h 782243"/>
                    <a:gd name="connsiteX16" fmla="*/ 441570 w 622435"/>
                    <a:gd name="connsiteY16" fmla="*/ 757094 h 782243"/>
                    <a:gd name="connsiteX17" fmla="*/ 454158 w 622435"/>
                    <a:gd name="connsiteY17" fmla="*/ 769669 h 782243"/>
                    <a:gd name="connsiteX18" fmla="*/ 441570 w 622435"/>
                    <a:gd name="connsiteY18" fmla="*/ 782244 h 7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22435" h="782243">
                      <a:moveTo>
                        <a:pt x="441471" y="782244"/>
                      </a:moveTo>
                      <a:lnTo>
                        <a:pt x="12664" y="782244"/>
                      </a:lnTo>
                      <a:cubicBezTo>
                        <a:pt x="9095" y="782244"/>
                        <a:pt x="5626" y="780759"/>
                        <a:pt x="3247" y="778085"/>
                      </a:cubicBezTo>
                      <a:cubicBezTo>
                        <a:pt x="868" y="775412"/>
                        <a:pt x="-321" y="771847"/>
                        <a:pt x="75" y="768283"/>
                      </a:cubicBezTo>
                      <a:lnTo>
                        <a:pt x="72237" y="78225"/>
                      </a:lnTo>
                      <a:cubicBezTo>
                        <a:pt x="76995" y="33567"/>
                        <a:pt x="114364" y="0"/>
                        <a:pt x="159267" y="0"/>
                      </a:cubicBezTo>
                      <a:lnTo>
                        <a:pt x="497079" y="0"/>
                      </a:lnTo>
                      <a:cubicBezTo>
                        <a:pt x="542081" y="0"/>
                        <a:pt x="579450" y="33666"/>
                        <a:pt x="584109" y="78225"/>
                      </a:cubicBezTo>
                      <a:lnTo>
                        <a:pt x="622370" y="443899"/>
                      </a:lnTo>
                      <a:cubicBezTo>
                        <a:pt x="623064" y="450830"/>
                        <a:pt x="618108" y="457068"/>
                        <a:pt x="611169" y="457762"/>
                      </a:cubicBezTo>
                      <a:cubicBezTo>
                        <a:pt x="604231" y="458553"/>
                        <a:pt x="597986" y="453405"/>
                        <a:pt x="597292" y="446573"/>
                      </a:cubicBezTo>
                      <a:lnTo>
                        <a:pt x="559031" y="80898"/>
                      </a:lnTo>
                      <a:cubicBezTo>
                        <a:pt x="555760" y="49212"/>
                        <a:pt x="529096" y="25250"/>
                        <a:pt x="497178" y="25250"/>
                      </a:cubicBezTo>
                      <a:lnTo>
                        <a:pt x="159267" y="25250"/>
                      </a:lnTo>
                      <a:cubicBezTo>
                        <a:pt x="127349" y="25250"/>
                        <a:pt x="100784" y="49212"/>
                        <a:pt x="97414" y="80898"/>
                      </a:cubicBezTo>
                      <a:lnTo>
                        <a:pt x="26739" y="757094"/>
                      </a:lnTo>
                      <a:lnTo>
                        <a:pt x="441570" y="757094"/>
                      </a:lnTo>
                      <a:cubicBezTo>
                        <a:pt x="448508" y="757094"/>
                        <a:pt x="454158" y="762738"/>
                        <a:pt x="454158" y="769669"/>
                      </a:cubicBezTo>
                      <a:cubicBezTo>
                        <a:pt x="454158" y="776600"/>
                        <a:pt x="448508" y="782244"/>
                        <a:pt x="441570" y="78224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0" name="Forma libre 279">
                  <a:extLst>
                    <a:ext uri="{FF2B5EF4-FFF2-40B4-BE49-F238E27FC236}">
                      <a16:creationId xmlns:a16="http://schemas.microsoft.com/office/drawing/2014/main" id="{17DF1C50-947A-BCD5-4DBB-1DA3B2A18700}"/>
                    </a:ext>
                  </a:extLst>
                </p:cNvPr>
                <p:cNvSpPr/>
                <p:nvPr/>
              </p:nvSpPr>
              <p:spPr>
                <a:xfrm>
                  <a:off x="2470493" y="10078853"/>
                  <a:ext cx="42390" cy="189207"/>
                </a:xfrm>
                <a:custGeom>
                  <a:avLst/>
                  <a:gdLst>
                    <a:gd name="connsiteX0" fmla="*/ 12571 w 42390"/>
                    <a:gd name="connsiteY0" fmla="*/ 189108 h 189207"/>
                    <a:gd name="connsiteX1" fmla="*/ 11283 w 42390"/>
                    <a:gd name="connsiteY1" fmla="*/ 189108 h 189207"/>
                    <a:gd name="connsiteX2" fmla="*/ 82 w 42390"/>
                    <a:gd name="connsiteY2" fmla="*/ 175245 h 189207"/>
                    <a:gd name="connsiteX3" fmla="*/ 17230 w 42390"/>
                    <a:gd name="connsiteY3" fmla="*/ 11271 h 189207"/>
                    <a:gd name="connsiteX4" fmla="*/ 31107 w 42390"/>
                    <a:gd name="connsiteY4" fmla="*/ 82 h 189207"/>
                    <a:gd name="connsiteX5" fmla="*/ 42308 w 42390"/>
                    <a:gd name="connsiteY5" fmla="*/ 13945 h 189207"/>
                    <a:gd name="connsiteX6" fmla="*/ 25160 w 42390"/>
                    <a:gd name="connsiteY6" fmla="*/ 177919 h 189207"/>
                    <a:gd name="connsiteX7" fmla="*/ 12571 w 42390"/>
                    <a:gd name="connsiteY7" fmla="*/ 189207 h 189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390" h="189207">
                      <a:moveTo>
                        <a:pt x="12571" y="189108"/>
                      </a:moveTo>
                      <a:cubicBezTo>
                        <a:pt x="12571" y="189108"/>
                        <a:pt x="11679" y="189108"/>
                        <a:pt x="11283" y="189108"/>
                      </a:cubicBezTo>
                      <a:cubicBezTo>
                        <a:pt x="4344" y="188415"/>
                        <a:pt x="-711" y="182177"/>
                        <a:pt x="82" y="175245"/>
                      </a:cubicBezTo>
                      <a:lnTo>
                        <a:pt x="17230" y="11271"/>
                      </a:lnTo>
                      <a:cubicBezTo>
                        <a:pt x="17924" y="4340"/>
                        <a:pt x="24169" y="-710"/>
                        <a:pt x="31107" y="82"/>
                      </a:cubicBezTo>
                      <a:cubicBezTo>
                        <a:pt x="38046" y="775"/>
                        <a:pt x="43101" y="7013"/>
                        <a:pt x="42308" y="13945"/>
                      </a:cubicBezTo>
                      <a:lnTo>
                        <a:pt x="25160" y="177919"/>
                      </a:lnTo>
                      <a:cubicBezTo>
                        <a:pt x="24466" y="184355"/>
                        <a:pt x="19014" y="189207"/>
                        <a:pt x="12571" y="1892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81" name="Gráfico 2">
                <a:extLst>
                  <a:ext uri="{FF2B5EF4-FFF2-40B4-BE49-F238E27FC236}">
                    <a16:creationId xmlns:a16="http://schemas.microsoft.com/office/drawing/2014/main" id="{B2AC15AB-D8B4-681D-1F41-F70AB9226421}"/>
                  </a:ext>
                </a:extLst>
              </p:cNvPr>
              <p:cNvGrpSpPr/>
              <p:nvPr/>
            </p:nvGrpSpPr>
            <p:grpSpPr>
              <a:xfrm>
                <a:off x="2563907" y="9443538"/>
                <a:ext cx="871668" cy="256256"/>
                <a:chOff x="2563907" y="9443538"/>
                <a:chExt cx="871668" cy="256256"/>
              </a:xfrm>
              <a:solidFill>
                <a:srgbClr val="002A86"/>
              </a:solidFill>
            </p:grpSpPr>
            <p:sp>
              <p:nvSpPr>
                <p:cNvPr id="282" name="Forma libre 281">
                  <a:extLst>
                    <a:ext uri="{FF2B5EF4-FFF2-40B4-BE49-F238E27FC236}">
                      <a16:creationId xmlns:a16="http://schemas.microsoft.com/office/drawing/2014/main" id="{CA83FA33-C0C7-32F2-C262-FA0D2D76722D}"/>
                    </a:ext>
                  </a:extLst>
                </p:cNvPr>
                <p:cNvSpPr/>
                <p:nvPr/>
              </p:nvSpPr>
              <p:spPr>
                <a:xfrm>
                  <a:off x="2563907" y="9443538"/>
                  <a:ext cx="871668" cy="139513"/>
                </a:xfrm>
                <a:custGeom>
                  <a:avLst/>
                  <a:gdLst>
                    <a:gd name="connsiteX0" fmla="*/ 690436 w 871668"/>
                    <a:gd name="connsiteY0" fmla="*/ 139513 h 139513"/>
                    <a:gd name="connsiteX1" fmla="*/ 498831 w 871668"/>
                    <a:gd name="connsiteY1" fmla="*/ 84459 h 139513"/>
                    <a:gd name="connsiteX2" fmla="*/ 23039 w 871668"/>
                    <a:gd name="connsiteY2" fmla="*/ 118620 h 139513"/>
                    <a:gd name="connsiteX3" fmla="*/ 5495 w 871668"/>
                    <a:gd name="connsiteY3" fmla="*/ 121888 h 139513"/>
                    <a:gd name="connsiteX4" fmla="*/ 2224 w 871668"/>
                    <a:gd name="connsiteY4" fmla="*/ 104362 h 139513"/>
                    <a:gd name="connsiteX5" fmla="*/ 511717 w 871668"/>
                    <a:gd name="connsiteY5" fmla="*/ 62774 h 139513"/>
                    <a:gd name="connsiteX6" fmla="*/ 843284 w 871668"/>
                    <a:gd name="connsiteY6" fmla="*/ 79112 h 139513"/>
                    <a:gd name="connsiteX7" fmla="*/ 854485 w 871668"/>
                    <a:gd name="connsiteY7" fmla="*/ 74459 h 139513"/>
                    <a:gd name="connsiteX8" fmla="*/ 870840 w 871668"/>
                    <a:gd name="connsiteY8" fmla="*/ 81687 h 139513"/>
                    <a:gd name="connsiteX9" fmla="*/ 863604 w 871668"/>
                    <a:gd name="connsiteY9" fmla="*/ 98025 h 139513"/>
                    <a:gd name="connsiteX10" fmla="*/ 853493 w 871668"/>
                    <a:gd name="connsiteY10" fmla="*/ 102283 h 139513"/>
                    <a:gd name="connsiteX11" fmla="*/ 690535 w 871668"/>
                    <a:gd name="connsiteY11" fmla="*/ 139513 h 139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71668" h="139513">
                      <a:moveTo>
                        <a:pt x="690436" y="139513"/>
                      </a:moveTo>
                      <a:cubicBezTo>
                        <a:pt x="634530" y="139513"/>
                        <a:pt x="569010" y="126146"/>
                        <a:pt x="498831" y="84459"/>
                      </a:cubicBezTo>
                      <a:cubicBezTo>
                        <a:pt x="358670" y="1185"/>
                        <a:pt x="102834" y="2769"/>
                        <a:pt x="23039" y="118620"/>
                      </a:cubicBezTo>
                      <a:cubicBezTo>
                        <a:pt x="19075" y="124364"/>
                        <a:pt x="11244" y="125849"/>
                        <a:pt x="5495" y="121888"/>
                      </a:cubicBezTo>
                      <a:cubicBezTo>
                        <a:pt x="-254" y="117927"/>
                        <a:pt x="-1741" y="110105"/>
                        <a:pt x="2224" y="104362"/>
                      </a:cubicBezTo>
                      <a:cubicBezTo>
                        <a:pt x="76368" y="-3370"/>
                        <a:pt x="331114" y="-44561"/>
                        <a:pt x="511717" y="62774"/>
                      </a:cubicBezTo>
                      <a:cubicBezTo>
                        <a:pt x="667737" y="155555"/>
                        <a:pt x="799868" y="98025"/>
                        <a:pt x="843284" y="79112"/>
                      </a:cubicBezTo>
                      <a:cubicBezTo>
                        <a:pt x="847843" y="77132"/>
                        <a:pt x="851610" y="75548"/>
                        <a:pt x="854485" y="74459"/>
                      </a:cubicBezTo>
                      <a:cubicBezTo>
                        <a:pt x="861027" y="71983"/>
                        <a:pt x="868263" y="75250"/>
                        <a:pt x="870840" y="81687"/>
                      </a:cubicBezTo>
                      <a:cubicBezTo>
                        <a:pt x="873318" y="88222"/>
                        <a:pt x="870047" y="95451"/>
                        <a:pt x="863604" y="98025"/>
                      </a:cubicBezTo>
                      <a:cubicBezTo>
                        <a:pt x="861027" y="99015"/>
                        <a:pt x="857657" y="100500"/>
                        <a:pt x="853493" y="102283"/>
                      </a:cubicBezTo>
                      <a:cubicBezTo>
                        <a:pt x="826631" y="113967"/>
                        <a:pt x="767851" y="139513"/>
                        <a:pt x="690535" y="1395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83" name="Forma libre 282">
                  <a:extLst>
                    <a:ext uri="{FF2B5EF4-FFF2-40B4-BE49-F238E27FC236}">
                      <a16:creationId xmlns:a16="http://schemas.microsoft.com/office/drawing/2014/main" id="{2035AD3F-3945-7F30-A921-1D5D8038FF5D}"/>
                    </a:ext>
                  </a:extLst>
                </p:cNvPr>
                <p:cNvSpPr/>
                <p:nvPr/>
              </p:nvSpPr>
              <p:spPr>
                <a:xfrm>
                  <a:off x="3027088" y="9630603"/>
                  <a:ext cx="408428" cy="69190"/>
                </a:xfrm>
                <a:custGeom>
                  <a:avLst/>
                  <a:gdLst>
                    <a:gd name="connsiteX0" fmla="*/ 206735 w 408428"/>
                    <a:gd name="connsiteY0" fmla="*/ 69191 h 69190"/>
                    <a:gd name="connsiteX1" fmla="*/ 6110 w 408428"/>
                    <a:gd name="connsiteY1" fmla="*/ 23445 h 69190"/>
                    <a:gd name="connsiteX2" fmla="*/ 1848 w 408428"/>
                    <a:gd name="connsiteY2" fmla="*/ 6116 h 69190"/>
                    <a:gd name="connsiteX3" fmla="*/ 19194 w 408428"/>
                    <a:gd name="connsiteY3" fmla="*/ 1859 h 69190"/>
                    <a:gd name="connsiteX4" fmla="*/ 388329 w 408428"/>
                    <a:gd name="connsiteY4" fmla="*/ 2453 h 69190"/>
                    <a:gd name="connsiteX5" fmla="*/ 405973 w 408428"/>
                    <a:gd name="connsiteY5" fmla="*/ 5126 h 69190"/>
                    <a:gd name="connsiteX6" fmla="*/ 403297 w 408428"/>
                    <a:gd name="connsiteY6" fmla="*/ 22751 h 69190"/>
                    <a:gd name="connsiteX7" fmla="*/ 206835 w 408428"/>
                    <a:gd name="connsiteY7" fmla="*/ 69092 h 69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428" h="69190">
                      <a:moveTo>
                        <a:pt x="206735" y="69191"/>
                      </a:moveTo>
                      <a:cubicBezTo>
                        <a:pt x="133979" y="69191"/>
                        <a:pt x="58645" y="55031"/>
                        <a:pt x="6110" y="23445"/>
                      </a:cubicBezTo>
                      <a:cubicBezTo>
                        <a:pt x="163" y="19880"/>
                        <a:pt x="-1820" y="12057"/>
                        <a:pt x="1848" y="6116"/>
                      </a:cubicBezTo>
                      <a:cubicBezTo>
                        <a:pt x="5416" y="175"/>
                        <a:pt x="13247" y="-1805"/>
                        <a:pt x="19194" y="1859"/>
                      </a:cubicBezTo>
                      <a:cubicBezTo>
                        <a:pt x="120003" y="62557"/>
                        <a:pt x="318943" y="53447"/>
                        <a:pt x="388329" y="2453"/>
                      </a:cubicBezTo>
                      <a:cubicBezTo>
                        <a:pt x="393979" y="-1706"/>
                        <a:pt x="401810" y="-419"/>
                        <a:pt x="405973" y="5126"/>
                      </a:cubicBezTo>
                      <a:cubicBezTo>
                        <a:pt x="410136" y="10770"/>
                        <a:pt x="408847" y="18593"/>
                        <a:pt x="403297" y="22751"/>
                      </a:cubicBezTo>
                      <a:cubicBezTo>
                        <a:pt x="363152" y="52160"/>
                        <a:pt x="286530" y="69092"/>
                        <a:pt x="206835" y="690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84" name="Gráfico 2">
              <a:extLst>
                <a:ext uri="{FF2B5EF4-FFF2-40B4-BE49-F238E27FC236}">
                  <a16:creationId xmlns:a16="http://schemas.microsoft.com/office/drawing/2014/main" id="{2DD3CD68-9F35-F35D-8B28-4DF08AAC8A9D}"/>
                </a:ext>
              </a:extLst>
            </p:cNvPr>
            <p:cNvGrpSpPr/>
            <p:nvPr/>
          </p:nvGrpSpPr>
          <p:grpSpPr>
            <a:xfrm>
              <a:off x="2884712" y="9912782"/>
              <a:ext cx="611788" cy="772143"/>
              <a:chOff x="2884712" y="9912782"/>
              <a:chExt cx="611788" cy="772143"/>
            </a:xfrm>
            <a:solidFill>
              <a:srgbClr val="002A86"/>
            </a:solidFill>
          </p:grpSpPr>
          <p:sp>
            <p:nvSpPr>
              <p:cNvPr id="285" name="Forma libre 284">
                <a:extLst>
                  <a:ext uri="{FF2B5EF4-FFF2-40B4-BE49-F238E27FC236}">
                    <a16:creationId xmlns:a16="http://schemas.microsoft.com/office/drawing/2014/main" id="{0CA809C6-4DAB-98DF-F5E7-37600B3341C7}"/>
                  </a:ext>
                </a:extLst>
              </p:cNvPr>
              <p:cNvSpPr/>
              <p:nvPr/>
            </p:nvSpPr>
            <p:spPr>
              <a:xfrm>
                <a:off x="2884712" y="9912782"/>
                <a:ext cx="611788" cy="772143"/>
              </a:xfrm>
              <a:custGeom>
                <a:avLst/>
                <a:gdLst>
                  <a:gd name="connsiteX0" fmla="*/ 305894 w 611788"/>
                  <a:gd name="connsiteY0" fmla="*/ 772144 h 772143"/>
                  <a:gd name="connsiteX1" fmla="*/ 0 w 611788"/>
                  <a:gd name="connsiteY1" fmla="*/ 466574 h 772143"/>
                  <a:gd name="connsiteX2" fmla="*/ 181296 w 611788"/>
                  <a:gd name="connsiteY2" fmla="*/ 187441 h 772143"/>
                  <a:gd name="connsiteX3" fmla="*/ 181296 w 611788"/>
                  <a:gd name="connsiteY3" fmla="*/ 12575 h 772143"/>
                  <a:gd name="connsiteX4" fmla="*/ 193885 w 611788"/>
                  <a:gd name="connsiteY4" fmla="*/ 0 h 772143"/>
                  <a:gd name="connsiteX5" fmla="*/ 417903 w 611788"/>
                  <a:gd name="connsiteY5" fmla="*/ 0 h 772143"/>
                  <a:gd name="connsiteX6" fmla="*/ 430492 w 611788"/>
                  <a:gd name="connsiteY6" fmla="*/ 12575 h 772143"/>
                  <a:gd name="connsiteX7" fmla="*/ 430492 w 611788"/>
                  <a:gd name="connsiteY7" fmla="*/ 187441 h 772143"/>
                  <a:gd name="connsiteX8" fmla="*/ 611788 w 611788"/>
                  <a:gd name="connsiteY8" fmla="*/ 466574 h 772143"/>
                  <a:gd name="connsiteX9" fmla="*/ 305894 w 611788"/>
                  <a:gd name="connsiteY9" fmla="*/ 772144 h 772143"/>
                  <a:gd name="connsiteX10" fmla="*/ 206474 w 611788"/>
                  <a:gd name="connsiteY10" fmla="*/ 25150 h 772143"/>
                  <a:gd name="connsiteX11" fmla="*/ 206474 w 611788"/>
                  <a:gd name="connsiteY11" fmla="*/ 195759 h 772143"/>
                  <a:gd name="connsiteX12" fmla="*/ 198643 w 611788"/>
                  <a:gd name="connsiteY12" fmla="*/ 207443 h 772143"/>
                  <a:gd name="connsiteX13" fmla="*/ 25177 w 611788"/>
                  <a:gd name="connsiteY13" fmla="*/ 466574 h 772143"/>
                  <a:gd name="connsiteX14" fmla="*/ 305795 w 611788"/>
                  <a:gd name="connsiteY14" fmla="*/ 746894 h 772143"/>
                  <a:gd name="connsiteX15" fmla="*/ 586413 w 611788"/>
                  <a:gd name="connsiteY15" fmla="*/ 466574 h 772143"/>
                  <a:gd name="connsiteX16" fmla="*/ 412947 w 611788"/>
                  <a:gd name="connsiteY16" fmla="*/ 207443 h 772143"/>
                  <a:gd name="connsiteX17" fmla="*/ 405116 w 611788"/>
                  <a:gd name="connsiteY17" fmla="*/ 195759 h 772143"/>
                  <a:gd name="connsiteX18" fmla="*/ 405116 w 611788"/>
                  <a:gd name="connsiteY18" fmla="*/ 25150 h 772143"/>
                  <a:gd name="connsiteX19" fmla="*/ 206374 w 611788"/>
                  <a:gd name="connsiteY19" fmla="*/ 25150 h 7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1788" h="772143">
                    <a:moveTo>
                      <a:pt x="305894" y="772144"/>
                    </a:moveTo>
                    <a:cubicBezTo>
                      <a:pt x="137186" y="772144"/>
                      <a:pt x="0" y="635102"/>
                      <a:pt x="0" y="466574"/>
                    </a:cubicBezTo>
                    <a:cubicBezTo>
                      <a:pt x="0" y="345276"/>
                      <a:pt x="70873" y="236653"/>
                      <a:pt x="181296" y="187441"/>
                    </a:cubicBezTo>
                    <a:lnTo>
                      <a:pt x="181296" y="12575"/>
                    </a:lnTo>
                    <a:cubicBezTo>
                      <a:pt x="181296" y="5644"/>
                      <a:pt x="186946" y="0"/>
                      <a:pt x="193885" y="0"/>
                    </a:cubicBezTo>
                    <a:lnTo>
                      <a:pt x="417903" y="0"/>
                    </a:lnTo>
                    <a:cubicBezTo>
                      <a:pt x="424842" y="0"/>
                      <a:pt x="430492" y="5644"/>
                      <a:pt x="430492" y="12575"/>
                    </a:cubicBezTo>
                    <a:lnTo>
                      <a:pt x="430492" y="187441"/>
                    </a:lnTo>
                    <a:cubicBezTo>
                      <a:pt x="540915" y="236653"/>
                      <a:pt x="611788" y="345276"/>
                      <a:pt x="611788" y="466574"/>
                    </a:cubicBezTo>
                    <a:cubicBezTo>
                      <a:pt x="611788" y="635102"/>
                      <a:pt x="474602" y="772144"/>
                      <a:pt x="305894" y="772144"/>
                    </a:cubicBezTo>
                    <a:close/>
                    <a:moveTo>
                      <a:pt x="206474" y="25150"/>
                    </a:moveTo>
                    <a:lnTo>
                      <a:pt x="206474" y="195759"/>
                    </a:lnTo>
                    <a:cubicBezTo>
                      <a:pt x="206474" y="200908"/>
                      <a:pt x="203401" y="205463"/>
                      <a:pt x="198643" y="207443"/>
                    </a:cubicBezTo>
                    <a:cubicBezTo>
                      <a:pt x="93275" y="251011"/>
                      <a:pt x="25177" y="352703"/>
                      <a:pt x="25177" y="466574"/>
                    </a:cubicBezTo>
                    <a:cubicBezTo>
                      <a:pt x="25177" y="621141"/>
                      <a:pt x="151064" y="746894"/>
                      <a:pt x="305795" y="746894"/>
                    </a:cubicBezTo>
                    <a:cubicBezTo>
                      <a:pt x="460526" y="746894"/>
                      <a:pt x="586413" y="621141"/>
                      <a:pt x="586413" y="466574"/>
                    </a:cubicBezTo>
                    <a:cubicBezTo>
                      <a:pt x="586413" y="352703"/>
                      <a:pt x="518315" y="251011"/>
                      <a:pt x="412947" y="207443"/>
                    </a:cubicBezTo>
                    <a:cubicBezTo>
                      <a:pt x="408189" y="205463"/>
                      <a:pt x="405116" y="200908"/>
                      <a:pt x="405116" y="195759"/>
                    </a:cubicBezTo>
                    <a:lnTo>
                      <a:pt x="405116" y="25150"/>
                    </a:lnTo>
                    <a:lnTo>
                      <a:pt x="206374" y="251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6" name="Forma libre 285">
                <a:extLst>
                  <a:ext uri="{FF2B5EF4-FFF2-40B4-BE49-F238E27FC236}">
                    <a16:creationId xmlns:a16="http://schemas.microsoft.com/office/drawing/2014/main" id="{3D1A9D60-95AB-DBF7-C3B4-0CB734485C10}"/>
                  </a:ext>
                </a:extLst>
              </p:cNvPr>
              <p:cNvSpPr/>
              <p:nvPr/>
            </p:nvSpPr>
            <p:spPr>
              <a:xfrm>
                <a:off x="3024476" y="9912782"/>
                <a:ext cx="332260" cy="25150"/>
              </a:xfrm>
              <a:custGeom>
                <a:avLst/>
                <a:gdLst>
                  <a:gd name="connsiteX0" fmla="*/ 319672 w 332260"/>
                  <a:gd name="connsiteY0" fmla="*/ 25150 h 25150"/>
                  <a:gd name="connsiteX1" fmla="*/ 12589 w 332260"/>
                  <a:gd name="connsiteY1" fmla="*/ 25150 h 25150"/>
                  <a:gd name="connsiteX2" fmla="*/ 0 w 332260"/>
                  <a:gd name="connsiteY2" fmla="*/ 12575 h 25150"/>
                  <a:gd name="connsiteX3" fmla="*/ 12589 w 332260"/>
                  <a:gd name="connsiteY3" fmla="*/ 0 h 25150"/>
                  <a:gd name="connsiteX4" fmla="*/ 319672 w 332260"/>
                  <a:gd name="connsiteY4" fmla="*/ 0 h 25150"/>
                  <a:gd name="connsiteX5" fmla="*/ 332261 w 332260"/>
                  <a:gd name="connsiteY5" fmla="*/ 12575 h 25150"/>
                  <a:gd name="connsiteX6" fmla="*/ 319672 w 332260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260" h="25150">
                    <a:moveTo>
                      <a:pt x="319672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19672" y="0"/>
                    </a:lnTo>
                    <a:cubicBezTo>
                      <a:pt x="326611" y="0"/>
                      <a:pt x="332261" y="5644"/>
                      <a:pt x="332261" y="12575"/>
                    </a:cubicBezTo>
                    <a:cubicBezTo>
                      <a:pt x="332261" y="19506"/>
                      <a:pt x="326611" y="25150"/>
                      <a:pt x="319672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7" name="Forma libre 286">
                <a:extLst>
                  <a:ext uri="{FF2B5EF4-FFF2-40B4-BE49-F238E27FC236}">
                    <a16:creationId xmlns:a16="http://schemas.microsoft.com/office/drawing/2014/main" id="{89051B96-DBF9-B0B0-792E-9A3BA1981717}"/>
                  </a:ext>
                </a:extLst>
              </p:cNvPr>
              <p:cNvSpPr/>
              <p:nvPr/>
            </p:nvSpPr>
            <p:spPr>
              <a:xfrm>
                <a:off x="2971312" y="10390026"/>
                <a:ext cx="438687" cy="41611"/>
              </a:xfrm>
              <a:custGeom>
                <a:avLst/>
                <a:gdLst>
                  <a:gd name="connsiteX0" fmla="*/ 332790 w 438687"/>
                  <a:gd name="connsiteY0" fmla="*/ 41612 h 41611"/>
                  <a:gd name="connsiteX1" fmla="*/ 217213 w 438687"/>
                  <a:gd name="connsiteY1" fmla="*/ 33294 h 41611"/>
                  <a:gd name="connsiteX2" fmla="*/ 15497 w 438687"/>
                  <a:gd name="connsiteY2" fmla="*/ 33690 h 41611"/>
                  <a:gd name="connsiteX3" fmla="*/ 331 w 438687"/>
                  <a:gd name="connsiteY3" fmla="*/ 24184 h 41611"/>
                  <a:gd name="connsiteX4" fmla="*/ 9847 w 438687"/>
                  <a:gd name="connsiteY4" fmla="*/ 9035 h 41611"/>
                  <a:gd name="connsiteX5" fmla="*/ 221277 w 438687"/>
                  <a:gd name="connsiteY5" fmla="*/ 8242 h 41611"/>
                  <a:gd name="connsiteX6" fmla="*/ 423191 w 438687"/>
                  <a:gd name="connsiteY6" fmla="*/ 7847 h 41611"/>
                  <a:gd name="connsiteX7" fmla="*/ 438357 w 438687"/>
                  <a:gd name="connsiteY7" fmla="*/ 17352 h 41611"/>
                  <a:gd name="connsiteX8" fmla="*/ 428841 w 438687"/>
                  <a:gd name="connsiteY8" fmla="*/ 32502 h 41611"/>
                  <a:gd name="connsiteX9" fmla="*/ 332790 w 438687"/>
                  <a:gd name="connsiteY9" fmla="*/ 41612 h 41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687" h="41611">
                    <a:moveTo>
                      <a:pt x="332790" y="41612"/>
                    </a:moveTo>
                    <a:cubicBezTo>
                      <a:pt x="271532" y="41612"/>
                      <a:pt x="218006" y="33394"/>
                      <a:pt x="217213" y="33294"/>
                    </a:cubicBezTo>
                    <a:cubicBezTo>
                      <a:pt x="186782" y="28443"/>
                      <a:pt x="84289" y="17946"/>
                      <a:pt x="15497" y="33690"/>
                    </a:cubicBezTo>
                    <a:cubicBezTo>
                      <a:pt x="8658" y="35274"/>
                      <a:pt x="1917" y="31017"/>
                      <a:pt x="331" y="24184"/>
                    </a:cubicBezTo>
                    <a:cubicBezTo>
                      <a:pt x="-1255" y="17352"/>
                      <a:pt x="3008" y="10619"/>
                      <a:pt x="9847" y="9035"/>
                    </a:cubicBezTo>
                    <a:cubicBezTo>
                      <a:pt x="96580" y="-10769"/>
                      <a:pt x="219988" y="8143"/>
                      <a:pt x="221277" y="8242"/>
                    </a:cubicBezTo>
                    <a:cubicBezTo>
                      <a:pt x="251807" y="13094"/>
                      <a:pt x="354300" y="23590"/>
                      <a:pt x="423191" y="7847"/>
                    </a:cubicBezTo>
                    <a:cubicBezTo>
                      <a:pt x="430030" y="6262"/>
                      <a:pt x="436771" y="10520"/>
                      <a:pt x="438357" y="17352"/>
                    </a:cubicBezTo>
                    <a:cubicBezTo>
                      <a:pt x="439942" y="24184"/>
                      <a:pt x="435680" y="30918"/>
                      <a:pt x="428841" y="32502"/>
                    </a:cubicBezTo>
                    <a:cubicBezTo>
                      <a:pt x="399005" y="39334"/>
                      <a:pt x="364906" y="41612"/>
                      <a:pt x="332790" y="416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88" name="Gráfico 2">
            <a:extLst>
              <a:ext uri="{FF2B5EF4-FFF2-40B4-BE49-F238E27FC236}">
                <a16:creationId xmlns:a16="http://schemas.microsoft.com/office/drawing/2014/main" id="{FAA84CB9-0055-EFE5-AEFC-C7EA6597F9C4}"/>
              </a:ext>
            </a:extLst>
          </p:cNvPr>
          <p:cNvGrpSpPr/>
          <p:nvPr/>
        </p:nvGrpSpPr>
        <p:grpSpPr>
          <a:xfrm>
            <a:off x="13266178" y="3040126"/>
            <a:ext cx="1099673" cy="1080585"/>
            <a:chOff x="13266178" y="3040126"/>
            <a:chExt cx="1099673" cy="1080585"/>
          </a:xfrm>
          <a:solidFill>
            <a:srgbClr val="002A86"/>
          </a:solidFill>
        </p:grpSpPr>
        <p:sp>
          <p:nvSpPr>
            <p:cNvPr id="289" name="Forma libre 288">
              <a:extLst>
                <a:ext uri="{FF2B5EF4-FFF2-40B4-BE49-F238E27FC236}">
                  <a16:creationId xmlns:a16="http://schemas.microsoft.com/office/drawing/2014/main" id="{2321AF82-855E-CE4C-81C4-DA5349761FE3}"/>
                </a:ext>
              </a:extLst>
            </p:cNvPr>
            <p:cNvSpPr/>
            <p:nvPr/>
          </p:nvSpPr>
          <p:spPr>
            <a:xfrm>
              <a:off x="13266178" y="3040126"/>
              <a:ext cx="1099673" cy="1080585"/>
            </a:xfrm>
            <a:custGeom>
              <a:avLst/>
              <a:gdLst>
                <a:gd name="connsiteX0" fmla="*/ 1086985 w 1099673"/>
                <a:gd name="connsiteY0" fmla="*/ 1080586 h 1080585"/>
                <a:gd name="connsiteX1" fmla="*/ 12589 w 1099673"/>
                <a:gd name="connsiteY1" fmla="*/ 1080586 h 1080585"/>
                <a:gd name="connsiteX2" fmla="*/ 0 w 1099673"/>
                <a:gd name="connsiteY2" fmla="*/ 1068011 h 1080585"/>
                <a:gd name="connsiteX3" fmla="*/ 0 w 1099673"/>
                <a:gd name="connsiteY3" fmla="*/ 373002 h 1080585"/>
                <a:gd name="connsiteX4" fmla="*/ 549836 w 1099673"/>
                <a:gd name="connsiteY4" fmla="*/ 0 h 1080585"/>
                <a:gd name="connsiteX5" fmla="*/ 1099673 w 1099673"/>
                <a:gd name="connsiteY5" fmla="*/ 373002 h 1080585"/>
                <a:gd name="connsiteX6" fmla="*/ 1099673 w 1099673"/>
                <a:gd name="connsiteY6" fmla="*/ 1068011 h 1080585"/>
                <a:gd name="connsiteX7" fmla="*/ 1087084 w 1099673"/>
                <a:gd name="connsiteY7" fmla="*/ 1080586 h 1080585"/>
                <a:gd name="connsiteX8" fmla="*/ 25277 w 1099673"/>
                <a:gd name="connsiteY8" fmla="*/ 1055336 h 1080585"/>
                <a:gd name="connsiteX9" fmla="*/ 1074396 w 1099673"/>
                <a:gd name="connsiteY9" fmla="*/ 1055336 h 1080585"/>
                <a:gd name="connsiteX10" fmla="*/ 1074396 w 1099673"/>
                <a:gd name="connsiteY10" fmla="*/ 373002 h 1080585"/>
                <a:gd name="connsiteX11" fmla="*/ 549836 w 1099673"/>
                <a:gd name="connsiteY11" fmla="*/ 25151 h 1080585"/>
                <a:gd name="connsiteX12" fmla="*/ 25277 w 1099673"/>
                <a:gd name="connsiteY12" fmla="*/ 373002 h 1080585"/>
                <a:gd name="connsiteX13" fmla="*/ 25277 w 1099673"/>
                <a:gd name="connsiteY13" fmla="*/ 1055336 h 108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9673" h="1080585">
                  <a:moveTo>
                    <a:pt x="1086985" y="1080586"/>
                  </a:moveTo>
                  <a:lnTo>
                    <a:pt x="12589" y="1080586"/>
                  </a:lnTo>
                  <a:cubicBezTo>
                    <a:pt x="5651" y="1080586"/>
                    <a:pt x="0" y="1074942"/>
                    <a:pt x="0" y="1068011"/>
                  </a:cubicBezTo>
                  <a:lnTo>
                    <a:pt x="0" y="373002"/>
                  </a:lnTo>
                  <a:cubicBezTo>
                    <a:pt x="0" y="167341"/>
                    <a:pt x="246618" y="0"/>
                    <a:pt x="549836" y="0"/>
                  </a:cubicBezTo>
                  <a:cubicBezTo>
                    <a:pt x="853055" y="0"/>
                    <a:pt x="1099673" y="167341"/>
                    <a:pt x="1099673" y="373002"/>
                  </a:cubicBezTo>
                  <a:lnTo>
                    <a:pt x="1099673" y="1068011"/>
                  </a:lnTo>
                  <a:cubicBezTo>
                    <a:pt x="1099673" y="1074942"/>
                    <a:pt x="1094022" y="1080586"/>
                    <a:pt x="1087084" y="1080586"/>
                  </a:cubicBezTo>
                  <a:close/>
                  <a:moveTo>
                    <a:pt x="25277" y="1055336"/>
                  </a:moveTo>
                  <a:lnTo>
                    <a:pt x="1074396" y="1055336"/>
                  </a:lnTo>
                  <a:lnTo>
                    <a:pt x="1074396" y="373002"/>
                  </a:lnTo>
                  <a:cubicBezTo>
                    <a:pt x="1074396" y="181203"/>
                    <a:pt x="839078" y="25151"/>
                    <a:pt x="549836" y="25151"/>
                  </a:cubicBezTo>
                  <a:cubicBezTo>
                    <a:pt x="260595" y="25151"/>
                    <a:pt x="25277" y="181203"/>
                    <a:pt x="25277" y="373002"/>
                  </a:cubicBezTo>
                  <a:lnTo>
                    <a:pt x="25277" y="1055336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0" name="Forma libre 289">
              <a:extLst>
                <a:ext uri="{FF2B5EF4-FFF2-40B4-BE49-F238E27FC236}">
                  <a16:creationId xmlns:a16="http://schemas.microsoft.com/office/drawing/2014/main" id="{62417ED2-A677-06FC-72D0-7805E2D12EE7}"/>
                </a:ext>
              </a:extLst>
            </p:cNvPr>
            <p:cNvSpPr/>
            <p:nvPr/>
          </p:nvSpPr>
          <p:spPr>
            <a:xfrm>
              <a:off x="13439545" y="3442833"/>
              <a:ext cx="128365" cy="25150"/>
            </a:xfrm>
            <a:custGeom>
              <a:avLst/>
              <a:gdLst>
                <a:gd name="connsiteX0" fmla="*/ 115776 w 128365"/>
                <a:gd name="connsiteY0" fmla="*/ 25151 h 25150"/>
                <a:gd name="connsiteX1" fmla="*/ 12589 w 128365"/>
                <a:gd name="connsiteY1" fmla="*/ 25151 h 25150"/>
                <a:gd name="connsiteX2" fmla="*/ 0 w 128365"/>
                <a:gd name="connsiteY2" fmla="*/ 12575 h 25150"/>
                <a:gd name="connsiteX3" fmla="*/ 12589 w 128365"/>
                <a:gd name="connsiteY3" fmla="*/ 0 h 25150"/>
                <a:gd name="connsiteX4" fmla="*/ 115776 w 128365"/>
                <a:gd name="connsiteY4" fmla="*/ 0 h 25150"/>
                <a:gd name="connsiteX5" fmla="*/ 128365 w 128365"/>
                <a:gd name="connsiteY5" fmla="*/ 12575 h 25150"/>
                <a:gd name="connsiteX6" fmla="*/ 115776 w 128365"/>
                <a:gd name="connsiteY6" fmla="*/ 25151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65" h="25150">
                  <a:moveTo>
                    <a:pt x="115776" y="25151"/>
                  </a:moveTo>
                  <a:lnTo>
                    <a:pt x="12589" y="25151"/>
                  </a:lnTo>
                  <a:cubicBezTo>
                    <a:pt x="5651" y="25151"/>
                    <a:pt x="0" y="19507"/>
                    <a:pt x="0" y="12575"/>
                  </a:cubicBezTo>
                  <a:cubicBezTo>
                    <a:pt x="0" y="5644"/>
                    <a:pt x="5651" y="0"/>
                    <a:pt x="12589" y="0"/>
                  </a:cubicBezTo>
                  <a:lnTo>
                    <a:pt x="115776" y="0"/>
                  </a:lnTo>
                  <a:cubicBezTo>
                    <a:pt x="122715" y="0"/>
                    <a:pt x="128365" y="5644"/>
                    <a:pt x="128365" y="12575"/>
                  </a:cubicBezTo>
                  <a:cubicBezTo>
                    <a:pt x="128365" y="19507"/>
                    <a:pt x="122715" y="25151"/>
                    <a:pt x="115776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1" name="Forma libre 290">
              <a:extLst>
                <a:ext uri="{FF2B5EF4-FFF2-40B4-BE49-F238E27FC236}">
                  <a16:creationId xmlns:a16="http://schemas.microsoft.com/office/drawing/2014/main" id="{C01F52A5-2DA8-0762-53FE-4D14DE0946DE}"/>
                </a:ext>
              </a:extLst>
            </p:cNvPr>
            <p:cNvSpPr/>
            <p:nvPr/>
          </p:nvSpPr>
          <p:spPr>
            <a:xfrm>
              <a:off x="14064021" y="3442833"/>
              <a:ext cx="128365" cy="25150"/>
            </a:xfrm>
            <a:custGeom>
              <a:avLst/>
              <a:gdLst>
                <a:gd name="connsiteX0" fmla="*/ 115776 w 128365"/>
                <a:gd name="connsiteY0" fmla="*/ 25151 h 25150"/>
                <a:gd name="connsiteX1" fmla="*/ 12589 w 128365"/>
                <a:gd name="connsiteY1" fmla="*/ 25151 h 25150"/>
                <a:gd name="connsiteX2" fmla="*/ 0 w 128365"/>
                <a:gd name="connsiteY2" fmla="*/ 12575 h 25150"/>
                <a:gd name="connsiteX3" fmla="*/ 12589 w 128365"/>
                <a:gd name="connsiteY3" fmla="*/ 0 h 25150"/>
                <a:gd name="connsiteX4" fmla="*/ 115776 w 128365"/>
                <a:gd name="connsiteY4" fmla="*/ 0 h 25150"/>
                <a:gd name="connsiteX5" fmla="*/ 128365 w 128365"/>
                <a:gd name="connsiteY5" fmla="*/ 12575 h 25150"/>
                <a:gd name="connsiteX6" fmla="*/ 115776 w 128365"/>
                <a:gd name="connsiteY6" fmla="*/ 25151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365" h="25150">
                  <a:moveTo>
                    <a:pt x="115776" y="25151"/>
                  </a:moveTo>
                  <a:lnTo>
                    <a:pt x="12589" y="25151"/>
                  </a:lnTo>
                  <a:cubicBezTo>
                    <a:pt x="5651" y="25151"/>
                    <a:pt x="0" y="19507"/>
                    <a:pt x="0" y="12575"/>
                  </a:cubicBezTo>
                  <a:cubicBezTo>
                    <a:pt x="0" y="5644"/>
                    <a:pt x="5651" y="0"/>
                    <a:pt x="12589" y="0"/>
                  </a:cubicBezTo>
                  <a:lnTo>
                    <a:pt x="115776" y="0"/>
                  </a:lnTo>
                  <a:cubicBezTo>
                    <a:pt x="122715" y="0"/>
                    <a:pt x="128365" y="5644"/>
                    <a:pt x="128365" y="12575"/>
                  </a:cubicBezTo>
                  <a:cubicBezTo>
                    <a:pt x="128365" y="19507"/>
                    <a:pt x="122715" y="25151"/>
                    <a:pt x="115776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92" name="Forma libre 291">
              <a:extLst>
                <a:ext uri="{FF2B5EF4-FFF2-40B4-BE49-F238E27FC236}">
                  <a16:creationId xmlns:a16="http://schemas.microsoft.com/office/drawing/2014/main" id="{68358F7E-0178-D143-8627-2FAA4A9210FE}"/>
                </a:ext>
              </a:extLst>
            </p:cNvPr>
            <p:cNvSpPr/>
            <p:nvPr/>
          </p:nvSpPr>
          <p:spPr>
            <a:xfrm>
              <a:off x="13741078" y="3192020"/>
              <a:ext cx="149874" cy="149715"/>
            </a:xfrm>
            <a:custGeom>
              <a:avLst/>
              <a:gdLst>
                <a:gd name="connsiteX0" fmla="*/ 74936 w 149874"/>
                <a:gd name="connsiteY0" fmla="*/ 149716 h 149715"/>
                <a:gd name="connsiteX1" fmla="*/ 0 w 149874"/>
                <a:gd name="connsiteY1" fmla="*/ 74858 h 149715"/>
                <a:gd name="connsiteX2" fmla="*/ 74936 w 149874"/>
                <a:gd name="connsiteY2" fmla="*/ 0 h 149715"/>
                <a:gd name="connsiteX3" fmla="*/ 149874 w 149874"/>
                <a:gd name="connsiteY3" fmla="*/ 74858 h 149715"/>
                <a:gd name="connsiteX4" fmla="*/ 74936 w 149874"/>
                <a:gd name="connsiteY4" fmla="*/ 149716 h 149715"/>
                <a:gd name="connsiteX5" fmla="*/ 74936 w 149874"/>
                <a:gd name="connsiteY5" fmla="*/ 25349 h 149715"/>
                <a:gd name="connsiteX6" fmla="*/ 25277 w 149874"/>
                <a:gd name="connsiteY6" fmla="*/ 74957 h 149715"/>
                <a:gd name="connsiteX7" fmla="*/ 74936 w 149874"/>
                <a:gd name="connsiteY7" fmla="*/ 124565 h 149715"/>
                <a:gd name="connsiteX8" fmla="*/ 124597 w 149874"/>
                <a:gd name="connsiteY8" fmla="*/ 74957 h 149715"/>
                <a:gd name="connsiteX9" fmla="*/ 74936 w 149874"/>
                <a:gd name="connsiteY9" fmla="*/ 25349 h 14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874" h="149715">
                  <a:moveTo>
                    <a:pt x="74936" y="149716"/>
                  </a:moveTo>
                  <a:cubicBezTo>
                    <a:pt x="33603" y="149716"/>
                    <a:pt x="0" y="116148"/>
                    <a:pt x="0" y="74858"/>
                  </a:cubicBezTo>
                  <a:cubicBezTo>
                    <a:pt x="0" y="33567"/>
                    <a:pt x="33603" y="0"/>
                    <a:pt x="74936" y="0"/>
                  </a:cubicBezTo>
                  <a:cubicBezTo>
                    <a:pt x="116271" y="0"/>
                    <a:pt x="149874" y="33567"/>
                    <a:pt x="149874" y="74858"/>
                  </a:cubicBezTo>
                  <a:cubicBezTo>
                    <a:pt x="149874" y="116148"/>
                    <a:pt x="116271" y="149716"/>
                    <a:pt x="74936" y="149716"/>
                  </a:cubicBezTo>
                  <a:close/>
                  <a:moveTo>
                    <a:pt x="74936" y="25349"/>
                  </a:moveTo>
                  <a:cubicBezTo>
                    <a:pt x="47580" y="25349"/>
                    <a:pt x="25277" y="47628"/>
                    <a:pt x="25277" y="74957"/>
                  </a:cubicBezTo>
                  <a:cubicBezTo>
                    <a:pt x="25277" y="102286"/>
                    <a:pt x="47580" y="124565"/>
                    <a:pt x="74936" y="124565"/>
                  </a:cubicBezTo>
                  <a:cubicBezTo>
                    <a:pt x="102295" y="124565"/>
                    <a:pt x="124597" y="102286"/>
                    <a:pt x="124597" y="74957"/>
                  </a:cubicBezTo>
                  <a:cubicBezTo>
                    <a:pt x="124597" y="47628"/>
                    <a:pt x="102295" y="25349"/>
                    <a:pt x="74936" y="2534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93" name="Gráfico 2">
              <a:extLst>
                <a:ext uri="{FF2B5EF4-FFF2-40B4-BE49-F238E27FC236}">
                  <a16:creationId xmlns:a16="http://schemas.microsoft.com/office/drawing/2014/main" id="{55D21593-8FF0-95B9-D67A-29879C0362FC}"/>
                </a:ext>
              </a:extLst>
            </p:cNvPr>
            <p:cNvGrpSpPr/>
            <p:nvPr/>
          </p:nvGrpSpPr>
          <p:grpSpPr>
            <a:xfrm>
              <a:off x="13521321" y="3567893"/>
              <a:ext cx="589387" cy="552818"/>
              <a:chOff x="13521321" y="3567893"/>
              <a:chExt cx="589387" cy="552818"/>
            </a:xfrm>
            <a:solidFill>
              <a:srgbClr val="002A86"/>
            </a:solidFill>
          </p:grpSpPr>
          <p:sp>
            <p:nvSpPr>
              <p:cNvPr id="294" name="Forma libre 293">
                <a:extLst>
                  <a:ext uri="{FF2B5EF4-FFF2-40B4-BE49-F238E27FC236}">
                    <a16:creationId xmlns:a16="http://schemas.microsoft.com/office/drawing/2014/main" id="{4B284920-13DB-9915-606D-CCA2184B4F52}"/>
                  </a:ext>
                </a:extLst>
              </p:cNvPr>
              <p:cNvSpPr/>
              <p:nvPr/>
            </p:nvSpPr>
            <p:spPr>
              <a:xfrm>
                <a:off x="13521321" y="3567893"/>
                <a:ext cx="589387" cy="552818"/>
              </a:xfrm>
              <a:custGeom>
                <a:avLst/>
                <a:gdLst>
                  <a:gd name="connsiteX0" fmla="*/ 576798 w 589387"/>
                  <a:gd name="connsiteY0" fmla="*/ 552819 h 552818"/>
                  <a:gd name="connsiteX1" fmla="*/ 12589 w 589387"/>
                  <a:gd name="connsiteY1" fmla="*/ 552819 h 552818"/>
                  <a:gd name="connsiteX2" fmla="*/ 0 w 589387"/>
                  <a:gd name="connsiteY2" fmla="*/ 540243 h 552818"/>
                  <a:gd name="connsiteX3" fmla="*/ 0 w 589387"/>
                  <a:gd name="connsiteY3" fmla="*/ 12575 h 552818"/>
                  <a:gd name="connsiteX4" fmla="*/ 12589 w 589387"/>
                  <a:gd name="connsiteY4" fmla="*/ 0 h 552818"/>
                  <a:gd name="connsiteX5" fmla="*/ 576798 w 589387"/>
                  <a:gd name="connsiteY5" fmla="*/ 0 h 552818"/>
                  <a:gd name="connsiteX6" fmla="*/ 589387 w 589387"/>
                  <a:gd name="connsiteY6" fmla="*/ 12575 h 552818"/>
                  <a:gd name="connsiteX7" fmla="*/ 589387 w 589387"/>
                  <a:gd name="connsiteY7" fmla="*/ 540243 h 552818"/>
                  <a:gd name="connsiteX8" fmla="*/ 576798 w 589387"/>
                  <a:gd name="connsiteY8" fmla="*/ 552819 h 552818"/>
                  <a:gd name="connsiteX9" fmla="*/ 25178 w 589387"/>
                  <a:gd name="connsiteY9" fmla="*/ 527569 h 552818"/>
                  <a:gd name="connsiteX10" fmla="*/ 564110 w 589387"/>
                  <a:gd name="connsiteY10" fmla="*/ 527569 h 552818"/>
                  <a:gd name="connsiteX11" fmla="*/ 564110 w 589387"/>
                  <a:gd name="connsiteY11" fmla="*/ 25052 h 552818"/>
                  <a:gd name="connsiteX12" fmla="*/ 25178 w 589387"/>
                  <a:gd name="connsiteY12" fmla="*/ 25052 h 552818"/>
                  <a:gd name="connsiteX13" fmla="*/ 25178 w 589387"/>
                  <a:gd name="connsiteY13" fmla="*/ 527569 h 552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9387" h="552818">
                    <a:moveTo>
                      <a:pt x="576798" y="552819"/>
                    </a:moveTo>
                    <a:lnTo>
                      <a:pt x="12589" y="552819"/>
                    </a:lnTo>
                    <a:cubicBezTo>
                      <a:pt x="5651" y="552819"/>
                      <a:pt x="0" y="547175"/>
                      <a:pt x="0" y="540243"/>
                    </a:cubicBezTo>
                    <a:lnTo>
                      <a:pt x="0" y="12575"/>
                    </a:lnTo>
                    <a:cubicBezTo>
                      <a:pt x="0" y="5644"/>
                      <a:pt x="5651" y="0"/>
                      <a:pt x="12589" y="0"/>
                    </a:cubicBezTo>
                    <a:lnTo>
                      <a:pt x="576798" y="0"/>
                    </a:lnTo>
                    <a:cubicBezTo>
                      <a:pt x="583737" y="0"/>
                      <a:pt x="589387" y="5644"/>
                      <a:pt x="589387" y="12575"/>
                    </a:cubicBezTo>
                    <a:lnTo>
                      <a:pt x="589387" y="540243"/>
                    </a:lnTo>
                    <a:cubicBezTo>
                      <a:pt x="589387" y="547175"/>
                      <a:pt x="583737" y="552819"/>
                      <a:pt x="576798" y="552819"/>
                    </a:cubicBezTo>
                    <a:close/>
                    <a:moveTo>
                      <a:pt x="25178" y="527569"/>
                    </a:moveTo>
                    <a:lnTo>
                      <a:pt x="564110" y="527569"/>
                    </a:lnTo>
                    <a:lnTo>
                      <a:pt x="564110" y="25052"/>
                    </a:lnTo>
                    <a:lnTo>
                      <a:pt x="25178" y="25052"/>
                    </a:lnTo>
                    <a:lnTo>
                      <a:pt x="25178" y="527569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95" name="Gráfico 2">
                <a:extLst>
                  <a:ext uri="{FF2B5EF4-FFF2-40B4-BE49-F238E27FC236}">
                    <a16:creationId xmlns:a16="http://schemas.microsoft.com/office/drawing/2014/main" id="{901712D0-5EAF-D247-6D75-816C87AD4A21}"/>
                  </a:ext>
                </a:extLst>
              </p:cNvPr>
              <p:cNvGrpSpPr/>
              <p:nvPr/>
            </p:nvGrpSpPr>
            <p:grpSpPr>
              <a:xfrm>
                <a:off x="13628276" y="3679288"/>
                <a:ext cx="375379" cy="330027"/>
                <a:chOff x="13628276" y="3679288"/>
                <a:chExt cx="375379" cy="330027"/>
              </a:xfrm>
              <a:solidFill>
                <a:srgbClr val="002A86"/>
              </a:solidFill>
            </p:grpSpPr>
            <p:sp>
              <p:nvSpPr>
                <p:cNvPr id="296" name="Forma libre 295">
                  <a:extLst>
                    <a:ext uri="{FF2B5EF4-FFF2-40B4-BE49-F238E27FC236}">
                      <a16:creationId xmlns:a16="http://schemas.microsoft.com/office/drawing/2014/main" id="{C8B02390-A728-B19E-14DC-EB4E68C988E0}"/>
                    </a:ext>
                  </a:extLst>
                </p:cNvPr>
                <p:cNvSpPr/>
                <p:nvPr/>
              </p:nvSpPr>
              <p:spPr>
                <a:xfrm>
                  <a:off x="13628276" y="3679288"/>
                  <a:ext cx="375379" cy="25150"/>
                </a:xfrm>
                <a:custGeom>
                  <a:avLst/>
                  <a:gdLst>
                    <a:gd name="connsiteX0" fmla="*/ 362791 w 375379"/>
                    <a:gd name="connsiteY0" fmla="*/ 25151 h 25150"/>
                    <a:gd name="connsiteX1" fmla="*/ 12589 w 375379"/>
                    <a:gd name="connsiteY1" fmla="*/ 25151 h 25150"/>
                    <a:gd name="connsiteX2" fmla="*/ 0 w 375379"/>
                    <a:gd name="connsiteY2" fmla="*/ 12575 h 25150"/>
                    <a:gd name="connsiteX3" fmla="*/ 12589 w 375379"/>
                    <a:gd name="connsiteY3" fmla="*/ 0 h 25150"/>
                    <a:gd name="connsiteX4" fmla="*/ 362791 w 375379"/>
                    <a:gd name="connsiteY4" fmla="*/ 0 h 25150"/>
                    <a:gd name="connsiteX5" fmla="*/ 375379 w 375379"/>
                    <a:gd name="connsiteY5" fmla="*/ 12575 h 25150"/>
                    <a:gd name="connsiteX6" fmla="*/ 362791 w 37537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5379" h="25150">
                      <a:moveTo>
                        <a:pt x="362791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62791" y="0"/>
                      </a:lnTo>
                      <a:cubicBezTo>
                        <a:pt x="369730" y="0"/>
                        <a:pt x="375379" y="5644"/>
                        <a:pt x="375379" y="12575"/>
                      </a:cubicBezTo>
                      <a:cubicBezTo>
                        <a:pt x="375379" y="19507"/>
                        <a:pt x="369730" y="25151"/>
                        <a:pt x="362791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7" name="Forma libre 296">
                  <a:extLst>
                    <a:ext uri="{FF2B5EF4-FFF2-40B4-BE49-F238E27FC236}">
                      <a16:creationId xmlns:a16="http://schemas.microsoft.com/office/drawing/2014/main" id="{A58CCB68-FFB9-9B03-8002-135D6142BCD6}"/>
                    </a:ext>
                  </a:extLst>
                </p:cNvPr>
                <p:cNvSpPr/>
                <p:nvPr/>
              </p:nvSpPr>
              <p:spPr>
                <a:xfrm>
                  <a:off x="13628276" y="3780881"/>
                  <a:ext cx="375379" cy="25150"/>
                </a:xfrm>
                <a:custGeom>
                  <a:avLst/>
                  <a:gdLst>
                    <a:gd name="connsiteX0" fmla="*/ 362791 w 375379"/>
                    <a:gd name="connsiteY0" fmla="*/ 25151 h 25150"/>
                    <a:gd name="connsiteX1" fmla="*/ 12589 w 375379"/>
                    <a:gd name="connsiteY1" fmla="*/ 25151 h 25150"/>
                    <a:gd name="connsiteX2" fmla="*/ 0 w 375379"/>
                    <a:gd name="connsiteY2" fmla="*/ 12575 h 25150"/>
                    <a:gd name="connsiteX3" fmla="*/ 12589 w 375379"/>
                    <a:gd name="connsiteY3" fmla="*/ 0 h 25150"/>
                    <a:gd name="connsiteX4" fmla="*/ 362791 w 375379"/>
                    <a:gd name="connsiteY4" fmla="*/ 0 h 25150"/>
                    <a:gd name="connsiteX5" fmla="*/ 375379 w 375379"/>
                    <a:gd name="connsiteY5" fmla="*/ 12575 h 25150"/>
                    <a:gd name="connsiteX6" fmla="*/ 362791 w 37537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5379" h="25150">
                      <a:moveTo>
                        <a:pt x="362791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62791" y="0"/>
                      </a:lnTo>
                      <a:cubicBezTo>
                        <a:pt x="369730" y="0"/>
                        <a:pt x="375379" y="5644"/>
                        <a:pt x="375379" y="12575"/>
                      </a:cubicBezTo>
                      <a:cubicBezTo>
                        <a:pt x="375379" y="19507"/>
                        <a:pt x="369730" y="25151"/>
                        <a:pt x="362791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8" name="Forma libre 297">
                  <a:extLst>
                    <a:ext uri="{FF2B5EF4-FFF2-40B4-BE49-F238E27FC236}">
                      <a16:creationId xmlns:a16="http://schemas.microsoft.com/office/drawing/2014/main" id="{1E771D46-9850-D567-C147-8BC96A882B5A}"/>
                    </a:ext>
                  </a:extLst>
                </p:cNvPr>
                <p:cNvSpPr/>
                <p:nvPr/>
              </p:nvSpPr>
              <p:spPr>
                <a:xfrm>
                  <a:off x="13628276" y="3882573"/>
                  <a:ext cx="375379" cy="25150"/>
                </a:xfrm>
                <a:custGeom>
                  <a:avLst/>
                  <a:gdLst>
                    <a:gd name="connsiteX0" fmla="*/ 362791 w 375379"/>
                    <a:gd name="connsiteY0" fmla="*/ 25151 h 25150"/>
                    <a:gd name="connsiteX1" fmla="*/ 12589 w 375379"/>
                    <a:gd name="connsiteY1" fmla="*/ 25151 h 25150"/>
                    <a:gd name="connsiteX2" fmla="*/ 0 w 375379"/>
                    <a:gd name="connsiteY2" fmla="*/ 12575 h 25150"/>
                    <a:gd name="connsiteX3" fmla="*/ 12589 w 375379"/>
                    <a:gd name="connsiteY3" fmla="*/ 0 h 25150"/>
                    <a:gd name="connsiteX4" fmla="*/ 362791 w 375379"/>
                    <a:gd name="connsiteY4" fmla="*/ 0 h 25150"/>
                    <a:gd name="connsiteX5" fmla="*/ 375379 w 375379"/>
                    <a:gd name="connsiteY5" fmla="*/ 12575 h 25150"/>
                    <a:gd name="connsiteX6" fmla="*/ 362791 w 37537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5379" h="25150">
                      <a:moveTo>
                        <a:pt x="362791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62791" y="0"/>
                      </a:lnTo>
                      <a:cubicBezTo>
                        <a:pt x="369730" y="0"/>
                        <a:pt x="375379" y="5644"/>
                        <a:pt x="375379" y="12575"/>
                      </a:cubicBezTo>
                      <a:cubicBezTo>
                        <a:pt x="375379" y="19507"/>
                        <a:pt x="369730" y="25151"/>
                        <a:pt x="362791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9" name="Forma libre 298">
                  <a:extLst>
                    <a:ext uri="{FF2B5EF4-FFF2-40B4-BE49-F238E27FC236}">
                      <a16:creationId xmlns:a16="http://schemas.microsoft.com/office/drawing/2014/main" id="{5DC91496-8A53-0D3C-A071-6CF8538256CE}"/>
                    </a:ext>
                  </a:extLst>
                </p:cNvPr>
                <p:cNvSpPr/>
                <p:nvPr/>
              </p:nvSpPr>
              <p:spPr>
                <a:xfrm>
                  <a:off x="13628276" y="3984165"/>
                  <a:ext cx="375379" cy="25150"/>
                </a:xfrm>
                <a:custGeom>
                  <a:avLst/>
                  <a:gdLst>
                    <a:gd name="connsiteX0" fmla="*/ 362791 w 375379"/>
                    <a:gd name="connsiteY0" fmla="*/ 25151 h 25150"/>
                    <a:gd name="connsiteX1" fmla="*/ 12589 w 375379"/>
                    <a:gd name="connsiteY1" fmla="*/ 25151 h 25150"/>
                    <a:gd name="connsiteX2" fmla="*/ 0 w 375379"/>
                    <a:gd name="connsiteY2" fmla="*/ 12575 h 25150"/>
                    <a:gd name="connsiteX3" fmla="*/ 12589 w 375379"/>
                    <a:gd name="connsiteY3" fmla="*/ 0 h 25150"/>
                    <a:gd name="connsiteX4" fmla="*/ 362791 w 375379"/>
                    <a:gd name="connsiteY4" fmla="*/ 0 h 25150"/>
                    <a:gd name="connsiteX5" fmla="*/ 375379 w 375379"/>
                    <a:gd name="connsiteY5" fmla="*/ 12575 h 25150"/>
                    <a:gd name="connsiteX6" fmla="*/ 362791 w 37537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5379" h="25150">
                      <a:moveTo>
                        <a:pt x="362791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62791" y="0"/>
                      </a:lnTo>
                      <a:cubicBezTo>
                        <a:pt x="369730" y="0"/>
                        <a:pt x="375379" y="5644"/>
                        <a:pt x="375379" y="12575"/>
                      </a:cubicBezTo>
                      <a:cubicBezTo>
                        <a:pt x="375379" y="19507"/>
                        <a:pt x="369730" y="25151"/>
                        <a:pt x="362791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00" name="Gráfico 2">
            <a:extLst>
              <a:ext uri="{FF2B5EF4-FFF2-40B4-BE49-F238E27FC236}">
                <a16:creationId xmlns:a16="http://schemas.microsoft.com/office/drawing/2014/main" id="{58DE051E-7A21-E83C-912E-A99D37A4170F}"/>
              </a:ext>
            </a:extLst>
          </p:cNvPr>
          <p:cNvGrpSpPr/>
          <p:nvPr/>
        </p:nvGrpSpPr>
        <p:grpSpPr>
          <a:xfrm>
            <a:off x="13310190" y="7866118"/>
            <a:ext cx="1011352" cy="1055887"/>
            <a:chOff x="13310190" y="7866118"/>
            <a:chExt cx="1011352" cy="1055887"/>
          </a:xfrm>
          <a:solidFill>
            <a:srgbClr val="002A86"/>
          </a:solidFill>
        </p:grpSpPr>
        <p:grpSp>
          <p:nvGrpSpPr>
            <p:cNvPr id="301" name="Gráfico 2">
              <a:extLst>
                <a:ext uri="{FF2B5EF4-FFF2-40B4-BE49-F238E27FC236}">
                  <a16:creationId xmlns:a16="http://schemas.microsoft.com/office/drawing/2014/main" id="{F1BFCA86-735A-22ED-3EA0-7CF3366AF1CC}"/>
                </a:ext>
              </a:extLst>
            </p:cNvPr>
            <p:cNvGrpSpPr/>
            <p:nvPr/>
          </p:nvGrpSpPr>
          <p:grpSpPr>
            <a:xfrm>
              <a:off x="13310190" y="7866118"/>
              <a:ext cx="1011352" cy="1055887"/>
              <a:chOff x="13310190" y="7866118"/>
              <a:chExt cx="1011352" cy="1055887"/>
            </a:xfrm>
            <a:solidFill>
              <a:srgbClr val="002A86"/>
            </a:solidFill>
          </p:grpSpPr>
          <p:sp>
            <p:nvSpPr>
              <p:cNvPr id="302" name="Forma libre 301">
                <a:extLst>
                  <a:ext uri="{FF2B5EF4-FFF2-40B4-BE49-F238E27FC236}">
                    <a16:creationId xmlns:a16="http://schemas.microsoft.com/office/drawing/2014/main" id="{E2EDF5AF-64C0-6C16-6CA3-0D6AAEE02963}"/>
                  </a:ext>
                </a:extLst>
              </p:cNvPr>
              <p:cNvSpPr/>
              <p:nvPr/>
            </p:nvSpPr>
            <p:spPr>
              <a:xfrm>
                <a:off x="13310190" y="8087579"/>
                <a:ext cx="1011352" cy="834426"/>
              </a:xfrm>
              <a:custGeom>
                <a:avLst/>
                <a:gdLst>
                  <a:gd name="connsiteX0" fmla="*/ 998962 w 1011352"/>
                  <a:gd name="connsiteY0" fmla="*/ 834427 h 834426"/>
                  <a:gd name="connsiteX1" fmla="*/ 128662 w 1011352"/>
                  <a:gd name="connsiteY1" fmla="*/ 834427 h 834426"/>
                  <a:gd name="connsiteX2" fmla="*/ 37666 w 1011352"/>
                  <a:gd name="connsiteY2" fmla="*/ 796701 h 834426"/>
                  <a:gd name="connsiteX3" fmla="*/ 0 w 1011352"/>
                  <a:gd name="connsiteY3" fmla="*/ 705901 h 834426"/>
                  <a:gd name="connsiteX4" fmla="*/ 12589 w 1011352"/>
                  <a:gd name="connsiteY4" fmla="*/ 693326 h 834426"/>
                  <a:gd name="connsiteX5" fmla="*/ 25176 w 1011352"/>
                  <a:gd name="connsiteY5" fmla="*/ 705901 h 834426"/>
                  <a:gd name="connsiteX6" fmla="*/ 55410 w 1011352"/>
                  <a:gd name="connsiteY6" fmla="*/ 778877 h 834426"/>
                  <a:gd name="connsiteX7" fmla="*/ 128463 w 1011352"/>
                  <a:gd name="connsiteY7" fmla="*/ 809177 h 834426"/>
                  <a:gd name="connsiteX8" fmla="*/ 986077 w 1011352"/>
                  <a:gd name="connsiteY8" fmla="*/ 809177 h 834426"/>
                  <a:gd name="connsiteX9" fmla="*/ 986077 w 1011352"/>
                  <a:gd name="connsiteY9" fmla="*/ 25150 h 834426"/>
                  <a:gd name="connsiteX10" fmla="*/ 181494 w 1011352"/>
                  <a:gd name="connsiteY10" fmla="*/ 25150 h 834426"/>
                  <a:gd name="connsiteX11" fmla="*/ 168905 w 1011352"/>
                  <a:gd name="connsiteY11" fmla="*/ 12576 h 834426"/>
                  <a:gd name="connsiteX12" fmla="*/ 181494 w 1011352"/>
                  <a:gd name="connsiteY12" fmla="*/ 0 h 834426"/>
                  <a:gd name="connsiteX13" fmla="*/ 998765 w 1011352"/>
                  <a:gd name="connsiteY13" fmla="*/ 0 h 834426"/>
                  <a:gd name="connsiteX14" fmla="*/ 1011353 w 1011352"/>
                  <a:gd name="connsiteY14" fmla="*/ 12576 h 834426"/>
                  <a:gd name="connsiteX15" fmla="*/ 1011353 w 1011352"/>
                  <a:gd name="connsiteY15" fmla="*/ 821851 h 834426"/>
                  <a:gd name="connsiteX16" fmla="*/ 998765 w 1011352"/>
                  <a:gd name="connsiteY16" fmla="*/ 834427 h 834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11352" h="834426">
                    <a:moveTo>
                      <a:pt x="998962" y="834427"/>
                    </a:moveTo>
                    <a:lnTo>
                      <a:pt x="128662" y="834427"/>
                    </a:lnTo>
                    <a:cubicBezTo>
                      <a:pt x="94266" y="834427"/>
                      <a:pt x="61952" y="821059"/>
                      <a:pt x="37666" y="796701"/>
                    </a:cubicBezTo>
                    <a:cubicBezTo>
                      <a:pt x="13381" y="772441"/>
                      <a:pt x="0" y="740260"/>
                      <a:pt x="0" y="705901"/>
                    </a:cubicBezTo>
                    <a:cubicBezTo>
                      <a:pt x="0" y="698969"/>
                      <a:pt x="5649" y="693326"/>
                      <a:pt x="12589" y="693326"/>
                    </a:cubicBezTo>
                    <a:cubicBezTo>
                      <a:pt x="19527" y="693326"/>
                      <a:pt x="25176" y="698969"/>
                      <a:pt x="25176" y="705901"/>
                    </a:cubicBezTo>
                    <a:cubicBezTo>
                      <a:pt x="25176" y="733428"/>
                      <a:pt x="35883" y="759371"/>
                      <a:pt x="55410" y="778877"/>
                    </a:cubicBezTo>
                    <a:cubicBezTo>
                      <a:pt x="74936" y="798384"/>
                      <a:pt x="100807" y="809177"/>
                      <a:pt x="128463" y="809177"/>
                    </a:cubicBezTo>
                    <a:lnTo>
                      <a:pt x="986077" y="809177"/>
                    </a:lnTo>
                    <a:lnTo>
                      <a:pt x="986077" y="25150"/>
                    </a:lnTo>
                    <a:lnTo>
                      <a:pt x="181494" y="25150"/>
                    </a:lnTo>
                    <a:cubicBezTo>
                      <a:pt x="174556" y="25150"/>
                      <a:pt x="168905" y="19506"/>
                      <a:pt x="168905" y="12576"/>
                    </a:cubicBezTo>
                    <a:cubicBezTo>
                      <a:pt x="168905" y="5644"/>
                      <a:pt x="174556" y="0"/>
                      <a:pt x="181494" y="0"/>
                    </a:cubicBezTo>
                    <a:lnTo>
                      <a:pt x="998765" y="0"/>
                    </a:lnTo>
                    <a:cubicBezTo>
                      <a:pt x="1005703" y="0"/>
                      <a:pt x="1011353" y="5644"/>
                      <a:pt x="1011353" y="12576"/>
                    </a:cubicBezTo>
                    <a:lnTo>
                      <a:pt x="1011353" y="821851"/>
                    </a:lnTo>
                    <a:cubicBezTo>
                      <a:pt x="1011353" y="828783"/>
                      <a:pt x="1005703" y="834427"/>
                      <a:pt x="998765" y="83442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3" name="Forma libre 302">
                <a:extLst>
                  <a:ext uri="{FF2B5EF4-FFF2-40B4-BE49-F238E27FC236}">
                    <a16:creationId xmlns:a16="http://schemas.microsoft.com/office/drawing/2014/main" id="{460D3D2E-2A8A-39D3-48B2-A5BDCFE000EF}"/>
                  </a:ext>
                </a:extLst>
              </p:cNvPr>
              <p:cNvSpPr/>
              <p:nvPr/>
            </p:nvSpPr>
            <p:spPr>
              <a:xfrm>
                <a:off x="13310289" y="7866118"/>
                <a:ext cx="110026" cy="940036"/>
              </a:xfrm>
              <a:custGeom>
                <a:avLst/>
                <a:gdLst>
                  <a:gd name="connsiteX0" fmla="*/ 12588 w 110026"/>
                  <a:gd name="connsiteY0" fmla="*/ 940037 h 940036"/>
                  <a:gd name="connsiteX1" fmla="*/ 0 w 110026"/>
                  <a:gd name="connsiteY1" fmla="*/ 927461 h 940036"/>
                  <a:gd name="connsiteX2" fmla="*/ 0 w 110026"/>
                  <a:gd name="connsiteY2" fmla="*/ 118185 h 940036"/>
                  <a:gd name="connsiteX3" fmla="*/ 21014 w 110026"/>
                  <a:gd name="connsiteY3" fmla="*/ 47783 h 940036"/>
                  <a:gd name="connsiteX4" fmla="*/ 89507 w 110026"/>
                  <a:gd name="connsiteY4" fmla="*/ 2334 h 940036"/>
                  <a:gd name="connsiteX5" fmla="*/ 92184 w 110026"/>
                  <a:gd name="connsiteY5" fmla="*/ 1146 h 940036"/>
                  <a:gd name="connsiteX6" fmla="*/ 104277 w 110026"/>
                  <a:gd name="connsiteY6" fmla="*/ 2037 h 940036"/>
                  <a:gd name="connsiteX7" fmla="*/ 110026 w 110026"/>
                  <a:gd name="connsiteY7" fmla="*/ 12632 h 940036"/>
                  <a:gd name="connsiteX8" fmla="*/ 110026 w 110026"/>
                  <a:gd name="connsiteY8" fmla="*/ 821908 h 940036"/>
                  <a:gd name="connsiteX9" fmla="*/ 102592 w 110026"/>
                  <a:gd name="connsiteY9" fmla="*/ 833394 h 940036"/>
                  <a:gd name="connsiteX10" fmla="*/ 25176 w 110026"/>
                  <a:gd name="connsiteY10" fmla="*/ 927362 h 940036"/>
                  <a:gd name="connsiteX11" fmla="*/ 12588 w 110026"/>
                  <a:gd name="connsiteY11" fmla="*/ 939937 h 940036"/>
                  <a:gd name="connsiteX12" fmla="*/ 84750 w 110026"/>
                  <a:gd name="connsiteY12" fmla="*/ 32336 h 940036"/>
                  <a:gd name="connsiteX13" fmla="*/ 42127 w 110026"/>
                  <a:gd name="connsiteY13" fmla="*/ 61547 h 940036"/>
                  <a:gd name="connsiteX14" fmla="*/ 42127 w 110026"/>
                  <a:gd name="connsiteY14" fmla="*/ 61547 h 940036"/>
                  <a:gd name="connsiteX15" fmla="*/ 25276 w 110026"/>
                  <a:gd name="connsiteY15" fmla="*/ 118086 h 940036"/>
                  <a:gd name="connsiteX16" fmla="*/ 25276 w 110026"/>
                  <a:gd name="connsiteY16" fmla="*/ 861713 h 940036"/>
                  <a:gd name="connsiteX17" fmla="*/ 84849 w 110026"/>
                  <a:gd name="connsiteY17" fmla="*/ 813986 h 940036"/>
                  <a:gd name="connsiteX18" fmla="*/ 84849 w 110026"/>
                  <a:gd name="connsiteY18" fmla="*/ 32336 h 940036"/>
                  <a:gd name="connsiteX19" fmla="*/ 31520 w 110026"/>
                  <a:gd name="connsiteY19" fmla="*/ 54715 h 940036"/>
                  <a:gd name="connsiteX20" fmla="*/ 31520 w 110026"/>
                  <a:gd name="connsiteY20" fmla="*/ 54715 h 940036"/>
                  <a:gd name="connsiteX21" fmla="*/ 31520 w 110026"/>
                  <a:gd name="connsiteY21" fmla="*/ 54715 h 94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0026" h="940036">
                    <a:moveTo>
                      <a:pt x="12588" y="940037"/>
                    </a:moveTo>
                    <a:cubicBezTo>
                      <a:pt x="5649" y="940037"/>
                      <a:pt x="0" y="934392"/>
                      <a:pt x="0" y="927461"/>
                    </a:cubicBezTo>
                    <a:lnTo>
                      <a:pt x="0" y="118185"/>
                    </a:lnTo>
                    <a:cubicBezTo>
                      <a:pt x="0" y="93035"/>
                      <a:pt x="7236" y="68775"/>
                      <a:pt x="21014" y="47783"/>
                    </a:cubicBezTo>
                    <a:cubicBezTo>
                      <a:pt x="34495" y="27286"/>
                      <a:pt x="67601" y="12335"/>
                      <a:pt x="89507" y="2334"/>
                    </a:cubicBezTo>
                    <a:lnTo>
                      <a:pt x="92184" y="1146"/>
                    </a:lnTo>
                    <a:cubicBezTo>
                      <a:pt x="96050" y="-637"/>
                      <a:pt x="100609" y="-339"/>
                      <a:pt x="104277" y="2037"/>
                    </a:cubicBezTo>
                    <a:cubicBezTo>
                      <a:pt x="107846" y="4314"/>
                      <a:pt x="110026" y="8374"/>
                      <a:pt x="110026" y="12632"/>
                    </a:cubicBezTo>
                    <a:lnTo>
                      <a:pt x="110026" y="821908"/>
                    </a:lnTo>
                    <a:cubicBezTo>
                      <a:pt x="110026" y="826859"/>
                      <a:pt x="107152" y="831314"/>
                      <a:pt x="102592" y="833394"/>
                    </a:cubicBezTo>
                    <a:cubicBezTo>
                      <a:pt x="65322" y="850326"/>
                      <a:pt x="25176" y="887061"/>
                      <a:pt x="25176" y="927362"/>
                    </a:cubicBezTo>
                    <a:cubicBezTo>
                      <a:pt x="25176" y="934293"/>
                      <a:pt x="19527" y="939937"/>
                      <a:pt x="12588" y="939937"/>
                    </a:cubicBezTo>
                    <a:close/>
                    <a:moveTo>
                      <a:pt x="84750" y="32336"/>
                    </a:moveTo>
                    <a:cubicBezTo>
                      <a:pt x="68098" y="40357"/>
                      <a:pt x="49165" y="50754"/>
                      <a:pt x="42127" y="61547"/>
                    </a:cubicBezTo>
                    <a:cubicBezTo>
                      <a:pt x="42127" y="61547"/>
                      <a:pt x="42127" y="61547"/>
                      <a:pt x="42127" y="61547"/>
                    </a:cubicBezTo>
                    <a:cubicBezTo>
                      <a:pt x="31124" y="78281"/>
                      <a:pt x="25276" y="97886"/>
                      <a:pt x="25276" y="118086"/>
                    </a:cubicBezTo>
                    <a:lnTo>
                      <a:pt x="25276" y="861713"/>
                    </a:lnTo>
                    <a:cubicBezTo>
                      <a:pt x="41135" y="841712"/>
                      <a:pt x="62745" y="825274"/>
                      <a:pt x="84849" y="813986"/>
                    </a:cubicBezTo>
                    <a:lnTo>
                      <a:pt x="84849" y="32336"/>
                    </a:lnTo>
                    <a:close/>
                    <a:moveTo>
                      <a:pt x="31520" y="54715"/>
                    </a:moveTo>
                    <a:lnTo>
                      <a:pt x="31520" y="54715"/>
                    </a:lnTo>
                    <a:lnTo>
                      <a:pt x="31520" y="54715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04" name="Gráfico 2">
              <a:extLst>
                <a:ext uri="{FF2B5EF4-FFF2-40B4-BE49-F238E27FC236}">
                  <a16:creationId xmlns:a16="http://schemas.microsoft.com/office/drawing/2014/main" id="{E4C29093-B884-8227-03FA-56DB810EBBF9}"/>
                </a:ext>
              </a:extLst>
            </p:cNvPr>
            <p:cNvGrpSpPr/>
            <p:nvPr/>
          </p:nvGrpSpPr>
          <p:grpSpPr>
            <a:xfrm>
              <a:off x="13571181" y="8236206"/>
              <a:ext cx="562623" cy="537173"/>
              <a:chOff x="13571181" y="8236206"/>
              <a:chExt cx="562623" cy="537173"/>
            </a:xfrm>
            <a:solidFill>
              <a:srgbClr val="002A86"/>
            </a:solidFill>
          </p:grpSpPr>
          <p:sp>
            <p:nvSpPr>
              <p:cNvPr id="305" name="Forma libre 304">
                <a:extLst>
                  <a:ext uri="{FF2B5EF4-FFF2-40B4-BE49-F238E27FC236}">
                    <a16:creationId xmlns:a16="http://schemas.microsoft.com/office/drawing/2014/main" id="{0CA918EF-A32C-7BF6-778C-17F27813FBB7}"/>
                  </a:ext>
                </a:extLst>
              </p:cNvPr>
              <p:cNvSpPr/>
              <p:nvPr/>
            </p:nvSpPr>
            <p:spPr>
              <a:xfrm>
                <a:off x="13652560" y="8236305"/>
                <a:ext cx="25177" cy="537074"/>
              </a:xfrm>
              <a:custGeom>
                <a:avLst/>
                <a:gdLst>
                  <a:gd name="connsiteX0" fmla="*/ 12589 w 25177"/>
                  <a:gd name="connsiteY0" fmla="*/ 537075 h 537074"/>
                  <a:gd name="connsiteX1" fmla="*/ 0 w 25177"/>
                  <a:gd name="connsiteY1" fmla="*/ 524499 h 537074"/>
                  <a:gd name="connsiteX2" fmla="*/ 0 w 25177"/>
                  <a:gd name="connsiteY2" fmla="*/ 12575 h 537074"/>
                  <a:gd name="connsiteX3" fmla="*/ 12589 w 25177"/>
                  <a:gd name="connsiteY3" fmla="*/ 0 h 537074"/>
                  <a:gd name="connsiteX4" fmla="*/ 25178 w 25177"/>
                  <a:gd name="connsiteY4" fmla="*/ 12575 h 537074"/>
                  <a:gd name="connsiteX5" fmla="*/ 25178 w 25177"/>
                  <a:gd name="connsiteY5" fmla="*/ 524499 h 537074"/>
                  <a:gd name="connsiteX6" fmla="*/ 12589 w 25177"/>
                  <a:gd name="connsiteY6" fmla="*/ 537075 h 53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537074">
                    <a:moveTo>
                      <a:pt x="12589" y="537075"/>
                    </a:moveTo>
                    <a:cubicBezTo>
                      <a:pt x="5651" y="537075"/>
                      <a:pt x="0" y="531431"/>
                      <a:pt x="0" y="524499"/>
                    </a:cubicBezTo>
                    <a:lnTo>
                      <a:pt x="0" y="12575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524499"/>
                    </a:lnTo>
                    <a:cubicBezTo>
                      <a:pt x="25178" y="531431"/>
                      <a:pt x="19528" y="537075"/>
                      <a:pt x="12589" y="5370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6" name="Forma libre 305">
                <a:extLst>
                  <a:ext uri="{FF2B5EF4-FFF2-40B4-BE49-F238E27FC236}">
                    <a16:creationId xmlns:a16="http://schemas.microsoft.com/office/drawing/2014/main" id="{7BA6D152-0B2B-19D2-D5AF-7D574543E395}"/>
                  </a:ext>
                </a:extLst>
              </p:cNvPr>
              <p:cNvSpPr/>
              <p:nvPr/>
            </p:nvSpPr>
            <p:spPr>
              <a:xfrm>
                <a:off x="14001970" y="8236305"/>
                <a:ext cx="25177" cy="537074"/>
              </a:xfrm>
              <a:custGeom>
                <a:avLst/>
                <a:gdLst>
                  <a:gd name="connsiteX0" fmla="*/ 12589 w 25177"/>
                  <a:gd name="connsiteY0" fmla="*/ 537075 h 537074"/>
                  <a:gd name="connsiteX1" fmla="*/ 0 w 25177"/>
                  <a:gd name="connsiteY1" fmla="*/ 524499 h 537074"/>
                  <a:gd name="connsiteX2" fmla="*/ 0 w 25177"/>
                  <a:gd name="connsiteY2" fmla="*/ 12575 h 537074"/>
                  <a:gd name="connsiteX3" fmla="*/ 12589 w 25177"/>
                  <a:gd name="connsiteY3" fmla="*/ 0 h 537074"/>
                  <a:gd name="connsiteX4" fmla="*/ 25178 w 25177"/>
                  <a:gd name="connsiteY4" fmla="*/ 12575 h 537074"/>
                  <a:gd name="connsiteX5" fmla="*/ 25178 w 25177"/>
                  <a:gd name="connsiteY5" fmla="*/ 524499 h 537074"/>
                  <a:gd name="connsiteX6" fmla="*/ 12589 w 25177"/>
                  <a:gd name="connsiteY6" fmla="*/ 537075 h 53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537074">
                    <a:moveTo>
                      <a:pt x="12589" y="537075"/>
                    </a:moveTo>
                    <a:cubicBezTo>
                      <a:pt x="5651" y="537075"/>
                      <a:pt x="0" y="531431"/>
                      <a:pt x="0" y="524499"/>
                    </a:cubicBezTo>
                    <a:lnTo>
                      <a:pt x="0" y="12575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524499"/>
                    </a:lnTo>
                    <a:cubicBezTo>
                      <a:pt x="25178" y="531431"/>
                      <a:pt x="19528" y="537075"/>
                      <a:pt x="12589" y="5370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7" name="Forma libre 306">
                <a:extLst>
                  <a:ext uri="{FF2B5EF4-FFF2-40B4-BE49-F238E27FC236}">
                    <a16:creationId xmlns:a16="http://schemas.microsoft.com/office/drawing/2014/main" id="{A34156B3-7D2D-8BEB-C53E-75E7E85A2EF7}"/>
                  </a:ext>
                </a:extLst>
              </p:cNvPr>
              <p:cNvSpPr/>
              <p:nvPr/>
            </p:nvSpPr>
            <p:spPr>
              <a:xfrm>
                <a:off x="13571181" y="8671094"/>
                <a:ext cx="537445" cy="25150"/>
              </a:xfrm>
              <a:custGeom>
                <a:avLst/>
                <a:gdLst>
                  <a:gd name="connsiteX0" fmla="*/ 524857 w 537445"/>
                  <a:gd name="connsiteY0" fmla="*/ 25150 h 25150"/>
                  <a:gd name="connsiteX1" fmla="*/ 12589 w 537445"/>
                  <a:gd name="connsiteY1" fmla="*/ 25150 h 25150"/>
                  <a:gd name="connsiteX2" fmla="*/ 0 w 537445"/>
                  <a:gd name="connsiteY2" fmla="*/ 12576 h 25150"/>
                  <a:gd name="connsiteX3" fmla="*/ 12589 w 537445"/>
                  <a:gd name="connsiteY3" fmla="*/ 0 h 25150"/>
                  <a:gd name="connsiteX4" fmla="*/ 524857 w 537445"/>
                  <a:gd name="connsiteY4" fmla="*/ 0 h 25150"/>
                  <a:gd name="connsiteX5" fmla="*/ 537446 w 537445"/>
                  <a:gd name="connsiteY5" fmla="*/ 12576 h 25150"/>
                  <a:gd name="connsiteX6" fmla="*/ 524857 w 537445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445" h="25150">
                    <a:moveTo>
                      <a:pt x="524857" y="25150"/>
                    </a:moveTo>
                    <a:lnTo>
                      <a:pt x="12589" y="25150"/>
                    </a:lnTo>
                    <a:cubicBezTo>
                      <a:pt x="5649" y="25150"/>
                      <a:pt x="0" y="19507"/>
                      <a:pt x="0" y="12576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524857" y="0"/>
                    </a:lnTo>
                    <a:cubicBezTo>
                      <a:pt x="531796" y="0"/>
                      <a:pt x="537446" y="5644"/>
                      <a:pt x="537446" y="12576"/>
                    </a:cubicBezTo>
                    <a:cubicBezTo>
                      <a:pt x="537446" y="19507"/>
                      <a:pt x="531796" y="25150"/>
                      <a:pt x="524857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8" name="Forma libre 307">
                <a:extLst>
                  <a:ext uri="{FF2B5EF4-FFF2-40B4-BE49-F238E27FC236}">
                    <a16:creationId xmlns:a16="http://schemas.microsoft.com/office/drawing/2014/main" id="{0A29AAFB-1D14-A932-5EC6-369F02B04A27}"/>
                  </a:ext>
                </a:extLst>
              </p:cNvPr>
              <p:cNvSpPr/>
              <p:nvPr/>
            </p:nvSpPr>
            <p:spPr>
              <a:xfrm>
                <a:off x="13895313" y="8236206"/>
                <a:ext cx="238490" cy="25150"/>
              </a:xfrm>
              <a:custGeom>
                <a:avLst/>
                <a:gdLst>
                  <a:gd name="connsiteX0" fmla="*/ 225902 w 238490"/>
                  <a:gd name="connsiteY0" fmla="*/ 25150 h 25150"/>
                  <a:gd name="connsiteX1" fmla="*/ 12589 w 238490"/>
                  <a:gd name="connsiteY1" fmla="*/ 25150 h 25150"/>
                  <a:gd name="connsiteX2" fmla="*/ 0 w 238490"/>
                  <a:gd name="connsiteY2" fmla="*/ 12575 h 25150"/>
                  <a:gd name="connsiteX3" fmla="*/ 12589 w 238490"/>
                  <a:gd name="connsiteY3" fmla="*/ 0 h 25150"/>
                  <a:gd name="connsiteX4" fmla="*/ 225902 w 238490"/>
                  <a:gd name="connsiteY4" fmla="*/ 0 h 25150"/>
                  <a:gd name="connsiteX5" fmla="*/ 238491 w 238490"/>
                  <a:gd name="connsiteY5" fmla="*/ 12575 h 25150"/>
                  <a:gd name="connsiteX6" fmla="*/ 225902 w 238490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8490" h="25150">
                    <a:moveTo>
                      <a:pt x="225902" y="25150"/>
                    </a:moveTo>
                    <a:lnTo>
                      <a:pt x="12589" y="25150"/>
                    </a:lnTo>
                    <a:cubicBezTo>
                      <a:pt x="5651" y="25150"/>
                      <a:pt x="0" y="19506"/>
                      <a:pt x="0" y="12575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225902" y="0"/>
                    </a:lnTo>
                    <a:cubicBezTo>
                      <a:pt x="232841" y="0"/>
                      <a:pt x="238491" y="5644"/>
                      <a:pt x="238491" y="12575"/>
                    </a:cubicBezTo>
                    <a:cubicBezTo>
                      <a:pt x="238491" y="19506"/>
                      <a:pt x="232841" y="25150"/>
                      <a:pt x="225902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09" name="Gráfico 2">
            <a:extLst>
              <a:ext uri="{FF2B5EF4-FFF2-40B4-BE49-F238E27FC236}">
                <a16:creationId xmlns:a16="http://schemas.microsoft.com/office/drawing/2014/main" id="{8ABEC7B7-D501-A8D5-0E21-613B0A2C1156}"/>
              </a:ext>
            </a:extLst>
          </p:cNvPr>
          <p:cNvGrpSpPr/>
          <p:nvPr/>
        </p:nvGrpSpPr>
        <p:grpSpPr>
          <a:xfrm>
            <a:off x="5481541" y="4614194"/>
            <a:ext cx="1123362" cy="1226761"/>
            <a:chOff x="5481541" y="4614194"/>
            <a:chExt cx="1123362" cy="1226761"/>
          </a:xfrm>
          <a:solidFill>
            <a:srgbClr val="002A86"/>
          </a:solidFill>
        </p:grpSpPr>
        <p:sp>
          <p:nvSpPr>
            <p:cNvPr id="310" name="Forma libre 309">
              <a:extLst>
                <a:ext uri="{FF2B5EF4-FFF2-40B4-BE49-F238E27FC236}">
                  <a16:creationId xmlns:a16="http://schemas.microsoft.com/office/drawing/2014/main" id="{21F78A75-D56E-E1F9-1B18-6561EC5ED814}"/>
                </a:ext>
              </a:extLst>
            </p:cNvPr>
            <p:cNvSpPr/>
            <p:nvPr/>
          </p:nvSpPr>
          <p:spPr>
            <a:xfrm>
              <a:off x="5557172" y="5632027"/>
              <a:ext cx="972100" cy="208928"/>
            </a:xfrm>
            <a:custGeom>
              <a:avLst/>
              <a:gdLst>
                <a:gd name="connsiteX0" fmla="*/ 912131 w 972100"/>
                <a:gd name="connsiteY0" fmla="*/ 208928 h 208928"/>
                <a:gd name="connsiteX1" fmla="*/ 59969 w 972100"/>
                <a:gd name="connsiteY1" fmla="*/ 208928 h 208928"/>
                <a:gd name="connsiteX2" fmla="*/ 0 w 972100"/>
                <a:gd name="connsiteY2" fmla="*/ 149022 h 208928"/>
                <a:gd name="connsiteX3" fmla="*/ 0 w 972100"/>
                <a:gd name="connsiteY3" fmla="*/ 59906 h 208928"/>
                <a:gd name="connsiteX4" fmla="*/ 59969 w 972100"/>
                <a:gd name="connsiteY4" fmla="*/ 0 h 208928"/>
                <a:gd name="connsiteX5" fmla="*/ 912131 w 972100"/>
                <a:gd name="connsiteY5" fmla="*/ 0 h 208928"/>
                <a:gd name="connsiteX6" fmla="*/ 972101 w 972100"/>
                <a:gd name="connsiteY6" fmla="*/ 59906 h 208928"/>
                <a:gd name="connsiteX7" fmla="*/ 972101 w 972100"/>
                <a:gd name="connsiteY7" fmla="*/ 149022 h 208928"/>
                <a:gd name="connsiteX8" fmla="*/ 912131 w 972100"/>
                <a:gd name="connsiteY8" fmla="*/ 208928 h 208928"/>
                <a:gd name="connsiteX9" fmla="*/ 59969 w 972100"/>
                <a:gd name="connsiteY9" fmla="*/ 25250 h 208928"/>
                <a:gd name="connsiteX10" fmla="*/ 25276 w 972100"/>
                <a:gd name="connsiteY10" fmla="*/ 59906 h 208928"/>
                <a:gd name="connsiteX11" fmla="*/ 25276 w 972100"/>
                <a:gd name="connsiteY11" fmla="*/ 149022 h 208928"/>
                <a:gd name="connsiteX12" fmla="*/ 59969 w 972100"/>
                <a:gd name="connsiteY12" fmla="*/ 183679 h 208928"/>
                <a:gd name="connsiteX13" fmla="*/ 912131 w 972100"/>
                <a:gd name="connsiteY13" fmla="*/ 183679 h 208928"/>
                <a:gd name="connsiteX14" fmla="*/ 946824 w 972100"/>
                <a:gd name="connsiteY14" fmla="*/ 149022 h 208928"/>
                <a:gd name="connsiteX15" fmla="*/ 946824 w 972100"/>
                <a:gd name="connsiteY15" fmla="*/ 59906 h 208928"/>
                <a:gd name="connsiteX16" fmla="*/ 912131 w 972100"/>
                <a:gd name="connsiteY16" fmla="*/ 25250 h 208928"/>
                <a:gd name="connsiteX17" fmla="*/ 59969 w 972100"/>
                <a:gd name="connsiteY17" fmla="*/ 25250 h 208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2100" h="208928">
                  <a:moveTo>
                    <a:pt x="912131" y="208928"/>
                  </a:moveTo>
                  <a:lnTo>
                    <a:pt x="59969" y="208928"/>
                  </a:lnTo>
                  <a:cubicBezTo>
                    <a:pt x="26862" y="208928"/>
                    <a:pt x="0" y="182094"/>
                    <a:pt x="0" y="149022"/>
                  </a:cubicBezTo>
                  <a:lnTo>
                    <a:pt x="0" y="59906"/>
                  </a:lnTo>
                  <a:cubicBezTo>
                    <a:pt x="0" y="26834"/>
                    <a:pt x="26962" y="0"/>
                    <a:pt x="59969" y="0"/>
                  </a:cubicBezTo>
                  <a:lnTo>
                    <a:pt x="912131" y="0"/>
                  </a:lnTo>
                  <a:cubicBezTo>
                    <a:pt x="945238" y="0"/>
                    <a:pt x="972101" y="26834"/>
                    <a:pt x="972101" y="59906"/>
                  </a:cubicBezTo>
                  <a:lnTo>
                    <a:pt x="972101" y="149022"/>
                  </a:lnTo>
                  <a:cubicBezTo>
                    <a:pt x="972101" y="182094"/>
                    <a:pt x="945238" y="208928"/>
                    <a:pt x="912131" y="208928"/>
                  </a:cubicBezTo>
                  <a:close/>
                  <a:moveTo>
                    <a:pt x="59969" y="25250"/>
                  </a:moveTo>
                  <a:cubicBezTo>
                    <a:pt x="40839" y="25250"/>
                    <a:pt x="25276" y="40795"/>
                    <a:pt x="25276" y="59906"/>
                  </a:cubicBezTo>
                  <a:lnTo>
                    <a:pt x="25276" y="149022"/>
                  </a:lnTo>
                  <a:cubicBezTo>
                    <a:pt x="25276" y="168133"/>
                    <a:pt x="40839" y="183679"/>
                    <a:pt x="59969" y="183679"/>
                  </a:cubicBezTo>
                  <a:lnTo>
                    <a:pt x="912131" y="183679"/>
                  </a:lnTo>
                  <a:cubicBezTo>
                    <a:pt x="931262" y="183679"/>
                    <a:pt x="946824" y="168133"/>
                    <a:pt x="946824" y="149022"/>
                  </a:cubicBezTo>
                  <a:lnTo>
                    <a:pt x="946824" y="59906"/>
                  </a:lnTo>
                  <a:cubicBezTo>
                    <a:pt x="946824" y="40795"/>
                    <a:pt x="931262" y="25250"/>
                    <a:pt x="912131" y="25250"/>
                  </a:cubicBezTo>
                  <a:lnTo>
                    <a:pt x="59969" y="25250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11" name="Gráfico 2">
              <a:extLst>
                <a:ext uri="{FF2B5EF4-FFF2-40B4-BE49-F238E27FC236}">
                  <a16:creationId xmlns:a16="http://schemas.microsoft.com/office/drawing/2014/main" id="{B6871650-626D-B38A-5CDC-A61250A3860B}"/>
                </a:ext>
              </a:extLst>
            </p:cNvPr>
            <p:cNvGrpSpPr/>
            <p:nvPr/>
          </p:nvGrpSpPr>
          <p:grpSpPr>
            <a:xfrm>
              <a:off x="5618914" y="4614194"/>
              <a:ext cx="848473" cy="1043093"/>
              <a:chOff x="5618914" y="4614194"/>
              <a:chExt cx="848473" cy="1043093"/>
            </a:xfrm>
            <a:solidFill>
              <a:srgbClr val="002A86"/>
            </a:solidFill>
          </p:grpSpPr>
          <p:sp>
            <p:nvSpPr>
              <p:cNvPr id="312" name="Forma libre 311">
                <a:extLst>
                  <a:ext uri="{FF2B5EF4-FFF2-40B4-BE49-F238E27FC236}">
                    <a16:creationId xmlns:a16="http://schemas.microsoft.com/office/drawing/2014/main" id="{77E27ED0-CBE9-D1E4-1F11-9434BBCEE6AF}"/>
                  </a:ext>
                </a:extLst>
              </p:cNvPr>
              <p:cNvSpPr/>
              <p:nvPr/>
            </p:nvSpPr>
            <p:spPr>
              <a:xfrm>
                <a:off x="5618914" y="4614194"/>
                <a:ext cx="848473" cy="1043093"/>
              </a:xfrm>
              <a:custGeom>
                <a:avLst/>
                <a:gdLst>
                  <a:gd name="connsiteX0" fmla="*/ 835917 w 848473"/>
                  <a:gd name="connsiteY0" fmla="*/ 1043083 h 1043093"/>
                  <a:gd name="connsiteX1" fmla="*/ 825410 w 848473"/>
                  <a:gd name="connsiteY1" fmla="*/ 1037538 h 1043093"/>
                  <a:gd name="connsiteX2" fmla="*/ 619630 w 848473"/>
                  <a:gd name="connsiteY2" fmla="*/ 733849 h 1043093"/>
                  <a:gd name="connsiteX3" fmla="*/ 617449 w 848473"/>
                  <a:gd name="connsiteY3" fmla="*/ 726819 h 1043093"/>
                  <a:gd name="connsiteX4" fmla="*/ 617449 w 848473"/>
                  <a:gd name="connsiteY4" fmla="*/ 213706 h 1043093"/>
                  <a:gd name="connsiteX5" fmla="*/ 424259 w 848473"/>
                  <a:gd name="connsiteY5" fmla="*/ 30126 h 1043093"/>
                  <a:gd name="connsiteX6" fmla="*/ 231068 w 848473"/>
                  <a:gd name="connsiteY6" fmla="*/ 213706 h 1043093"/>
                  <a:gd name="connsiteX7" fmla="*/ 231068 w 848473"/>
                  <a:gd name="connsiteY7" fmla="*/ 726819 h 1043093"/>
                  <a:gd name="connsiteX8" fmla="*/ 228887 w 848473"/>
                  <a:gd name="connsiteY8" fmla="*/ 733849 h 1043093"/>
                  <a:gd name="connsiteX9" fmla="*/ 23107 w 848473"/>
                  <a:gd name="connsiteY9" fmla="*/ 1037538 h 1043093"/>
                  <a:gd name="connsiteX10" fmla="*/ 5562 w 848473"/>
                  <a:gd name="connsiteY10" fmla="*/ 1040904 h 1043093"/>
                  <a:gd name="connsiteX11" fmla="*/ 2192 w 848473"/>
                  <a:gd name="connsiteY11" fmla="*/ 1023378 h 1043093"/>
                  <a:gd name="connsiteX12" fmla="*/ 205791 w 848473"/>
                  <a:gd name="connsiteY12" fmla="*/ 722858 h 1043093"/>
                  <a:gd name="connsiteX13" fmla="*/ 205791 w 848473"/>
                  <a:gd name="connsiteY13" fmla="*/ 208161 h 1043093"/>
                  <a:gd name="connsiteX14" fmla="*/ 209756 w 848473"/>
                  <a:gd name="connsiteY14" fmla="*/ 199051 h 1043093"/>
                  <a:gd name="connsiteX15" fmla="*/ 415536 w 848473"/>
                  <a:gd name="connsiteY15" fmla="*/ 3490 h 1043093"/>
                  <a:gd name="connsiteX16" fmla="*/ 432981 w 848473"/>
                  <a:gd name="connsiteY16" fmla="*/ 3490 h 1043093"/>
                  <a:gd name="connsiteX17" fmla="*/ 638761 w 848473"/>
                  <a:gd name="connsiteY17" fmla="*/ 199051 h 1043093"/>
                  <a:gd name="connsiteX18" fmla="*/ 642726 w 848473"/>
                  <a:gd name="connsiteY18" fmla="*/ 208161 h 1043093"/>
                  <a:gd name="connsiteX19" fmla="*/ 642726 w 848473"/>
                  <a:gd name="connsiteY19" fmla="*/ 722858 h 1043093"/>
                  <a:gd name="connsiteX20" fmla="*/ 846325 w 848473"/>
                  <a:gd name="connsiteY20" fmla="*/ 1023378 h 1043093"/>
                  <a:gd name="connsiteX21" fmla="*/ 842955 w 848473"/>
                  <a:gd name="connsiteY21" fmla="*/ 1040904 h 1043093"/>
                  <a:gd name="connsiteX22" fmla="*/ 835917 w 848473"/>
                  <a:gd name="connsiteY22" fmla="*/ 1043083 h 1043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48473" h="1043093">
                    <a:moveTo>
                      <a:pt x="835917" y="1043083"/>
                    </a:moveTo>
                    <a:cubicBezTo>
                      <a:pt x="831853" y="1043083"/>
                      <a:pt x="827888" y="1041102"/>
                      <a:pt x="825410" y="1037538"/>
                    </a:cubicBezTo>
                    <a:lnTo>
                      <a:pt x="619630" y="733849"/>
                    </a:lnTo>
                    <a:cubicBezTo>
                      <a:pt x="618243" y="731769"/>
                      <a:pt x="617449" y="729294"/>
                      <a:pt x="617449" y="726819"/>
                    </a:cubicBezTo>
                    <a:lnTo>
                      <a:pt x="617449" y="213706"/>
                    </a:lnTo>
                    <a:lnTo>
                      <a:pt x="424259" y="30126"/>
                    </a:lnTo>
                    <a:lnTo>
                      <a:pt x="231068" y="213706"/>
                    </a:lnTo>
                    <a:lnTo>
                      <a:pt x="231068" y="726819"/>
                    </a:lnTo>
                    <a:cubicBezTo>
                      <a:pt x="231068" y="729294"/>
                      <a:pt x="230274" y="731769"/>
                      <a:pt x="228887" y="733849"/>
                    </a:cubicBezTo>
                    <a:lnTo>
                      <a:pt x="23107" y="1037538"/>
                    </a:lnTo>
                    <a:cubicBezTo>
                      <a:pt x="19241" y="1043281"/>
                      <a:pt x="11311" y="1044865"/>
                      <a:pt x="5562" y="1040904"/>
                    </a:cubicBezTo>
                    <a:cubicBezTo>
                      <a:pt x="-187" y="1037042"/>
                      <a:pt x="-1773" y="1029121"/>
                      <a:pt x="2192" y="1023378"/>
                    </a:cubicBezTo>
                    <a:lnTo>
                      <a:pt x="205791" y="722858"/>
                    </a:lnTo>
                    <a:lnTo>
                      <a:pt x="205791" y="208161"/>
                    </a:lnTo>
                    <a:cubicBezTo>
                      <a:pt x="205791" y="204695"/>
                      <a:pt x="207179" y="201428"/>
                      <a:pt x="209756" y="199051"/>
                    </a:cubicBezTo>
                    <a:lnTo>
                      <a:pt x="415536" y="3490"/>
                    </a:lnTo>
                    <a:cubicBezTo>
                      <a:pt x="420393" y="-1163"/>
                      <a:pt x="428025" y="-1163"/>
                      <a:pt x="432981" y="3490"/>
                    </a:cubicBezTo>
                    <a:lnTo>
                      <a:pt x="638761" y="199051"/>
                    </a:lnTo>
                    <a:cubicBezTo>
                      <a:pt x="641239" y="201428"/>
                      <a:pt x="642726" y="204695"/>
                      <a:pt x="642726" y="208161"/>
                    </a:cubicBezTo>
                    <a:lnTo>
                      <a:pt x="642726" y="722858"/>
                    </a:lnTo>
                    <a:lnTo>
                      <a:pt x="846325" y="1023378"/>
                    </a:lnTo>
                    <a:cubicBezTo>
                      <a:pt x="850191" y="1029121"/>
                      <a:pt x="848704" y="1036944"/>
                      <a:pt x="842955" y="1040904"/>
                    </a:cubicBezTo>
                    <a:cubicBezTo>
                      <a:pt x="840774" y="1042390"/>
                      <a:pt x="838296" y="1043083"/>
                      <a:pt x="835917" y="10430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3" name="Forma libre 312">
                <a:extLst>
                  <a:ext uri="{FF2B5EF4-FFF2-40B4-BE49-F238E27FC236}">
                    <a16:creationId xmlns:a16="http://schemas.microsoft.com/office/drawing/2014/main" id="{9B21712C-E762-9E5E-1861-248EC8BFF282}"/>
                  </a:ext>
                </a:extLst>
              </p:cNvPr>
              <p:cNvSpPr/>
              <p:nvPr/>
            </p:nvSpPr>
            <p:spPr>
              <a:xfrm>
                <a:off x="5824735" y="5328338"/>
                <a:ext cx="436874" cy="328938"/>
              </a:xfrm>
              <a:custGeom>
                <a:avLst/>
                <a:gdLst>
                  <a:gd name="connsiteX0" fmla="*/ 218437 w 436874"/>
                  <a:gd name="connsiteY0" fmla="*/ 328939 h 328938"/>
                  <a:gd name="connsiteX1" fmla="*/ 207930 w 436874"/>
                  <a:gd name="connsiteY1" fmla="*/ 323394 h 328938"/>
                  <a:gd name="connsiteX2" fmla="*/ 2151 w 436874"/>
                  <a:gd name="connsiteY2" fmla="*/ 19705 h 328938"/>
                  <a:gd name="connsiteX3" fmla="*/ 1457 w 436874"/>
                  <a:gd name="connsiteY3" fmla="*/ 6733 h 328938"/>
                  <a:gd name="connsiteX4" fmla="*/ 12658 w 436874"/>
                  <a:gd name="connsiteY4" fmla="*/ 0 h 328938"/>
                  <a:gd name="connsiteX5" fmla="*/ 424217 w 436874"/>
                  <a:gd name="connsiteY5" fmla="*/ 0 h 328938"/>
                  <a:gd name="connsiteX6" fmla="*/ 435418 w 436874"/>
                  <a:gd name="connsiteY6" fmla="*/ 6733 h 328938"/>
                  <a:gd name="connsiteX7" fmla="*/ 434724 w 436874"/>
                  <a:gd name="connsiteY7" fmla="*/ 19705 h 328938"/>
                  <a:gd name="connsiteX8" fmla="*/ 228944 w 436874"/>
                  <a:gd name="connsiteY8" fmla="*/ 323394 h 328938"/>
                  <a:gd name="connsiteX9" fmla="*/ 218437 w 436874"/>
                  <a:gd name="connsiteY9" fmla="*/ 328939 h 328938"/>
                  <a:gd name="connsiteX10" fmla="*/ 36447 w 436874"/>
                  <a:gd name="connsiteY10" fmla="*/ 25250 h 328938"/>
                  <a:gd name="connsiteX11" fmla="*/ 218437 w 436874"/>
                  <a:gd name="connsiteY11" fmla="*/ 293787 h 328938"/>
                  <a:gd name="connsiteX12" fmla="*/ 400427 w 436874"/>
                  <a:gd name="connsiteY12" fmla="*/ 25250 h 328938"/>
                  <a:gd name="connsiteX13" fmla="*/ 36447 w 436874"/>
                  <a:gd name="connsiteY13" fmla="*/ 25250 h 328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874" h="328938">
                    <a:moveTo>
                      <a:pt x="218437" y="328939"/>
                    </a:moveTo>
                    <a:cubicBezTo>
                      <a:pt x="214274" y="328939"/>
                      <a:pt x="210309" y="326859"/>
                      <a:pt x="207930" y="323394"/>
                    </a:cubicBezTo>
                    <a:lnTo>
                      <a:pt x="2151" y="19705"/>
                    </a:lnTo>
                    <a:cubicBezTo>
                      <a:pt x="-427" y="15843"/>
                      <a:pt x="-724" y="10793"/>
                      <a:pt x="1457" y="6733"/>
                    </a:cubicBezTo>
                    <a:cubicBezTo>
                      <a:pt x="3637" y="2574"/>
                      <a:pt x="7900" y="0"/>
                      <a:pt x="12658" y="0"/>
                    </a:cubicBezTo>
                    <a:lnTo>
                      <a:pt x="424217" y="0"/>
                    </a:lnTo>
                    <a:cubicBezTo>
                      <a:pt x="428876" y="0"/>
                      <a:pt x="433138" y="2574"/>
                      <a:pt x="435418" y="6733"/>
                    </a:cubicBezTo>
                    <a:cubicBezTo>
                      <a:pt x="437599" y="10892"/>
                      <a:pt x="437301" y="15843"/>
                      <a:pt x="434724" y="19705"/>
                    </a:cubicBezTo>
                    <a:lnTo>
                      <a:pt x="228944" y="323394"/>
                    </a:lnTo>
                    <a:cubicBezTo>
                      <a:pt x="226566" y="326859"/>
                      <a:pt x="222700" y="328939"/>
                      <a:pt x="218437" y="328939"/>
                    </a:cubicBezTo>
                    <a:close/>
                    <a:moveTo>
                      <a:pt x="36447" y="25250"/>
                    </a:moveTo>
                    <a:lnTo>
                      <a:pt x="218437" y="293787"/>
                    </a:lnTo>
                    <a:lnTo>
                      <a:pt x="400427" y="25250"/>
                    </a:lnTo>
                    <a:lnTo>
                      <a:pt x="36447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4" name="Forma libre 313">
                <a:extLst>
                  <a:ext uri="{FF2B5EF4-FFF2-40B4-BE49-F238E27FC236}">
                    <a16:creationId xmlns:a16="http://schemas.microsoft.com/office/drawing/2014/main" id="{2B81112B-C67D-13F0-F299-BCBA4457D670}"/>
                  </a:ext>
                </a:extLst>
              </p:cNvPr>
              <p:cNvSpPr/>
              <p:nvPr/>
            </p:nvSpPr>
            <p:spPr>
              <a:xfrm>
                <a:off x="5824832" y="5069331"/>
                <a:ext cx="436851" cy="284256"/>
              </a:xfrm>
              <a:custGeom>
                <a:avLst/>
                <a:gdLst>
                  <a:gd name="connsiteX0" fmla="*/ 424219 w 436851"/>
                  <a:gd name="connsiteY0" fmla="*/ 284257 h 284256"/>
                  <a:gd name="connsiteX1" fmla="*/ 12660 w 436851"/>
                  <a:gd name="connsiteY1" fmla="*/ 284257 h 284256"/>
                  <a:gd name="connsiteX2" fmla="*/ 1261 w 436851"/>
                  <a:gd name="connsiteY2" fmla="*/ 277127 h 284256"/>
                  <a:gd name="connsiteX3" fmla="*/ 2748 w 436851"/>
                  <a:gd name="connsiteY3" fmla="*/ 263760 h 284256"/>
                  <a:gd name="connsiteX4" fmla="*/ 208528 w 436851"/>
                  <a:gd name="connsiteY4" fmla="*/ 4530 h 284256"/>
                  <a:gd name="connsiteX5" fmla="*/ 228352 w 436851"/>
                  <a:gd name="connsiteY5" fmla="*/ 4530 h 284256"/>
                  <a:gd name="connsiteX6" fmla="*/ 434132 w 436851"/>
                  <a:gd name="connsiteY6" fmla="*/ 263760 h 284256"/>
                  <a:gd name="connsiteX7" fmla="*/ 435619 w 436851"/>
                  <a:gd name="connsiteY7" fmla="*/ 277127 h 284256"/>
                  <a:gd name="connsiteX8" fmla="*/ 424219 w 436851"/>
                  <a:gd name="connsiteY8" fmla="*/ 284257 h 284256"/>
                  <a:gd name="connsiteX9" fmla="*/ 38730 w 436851"/>
                  <a:gd name="connsiteY9" fmla="*/ 259007 h 284256"/>
                  <a:gd name="connsiteX10" fmla="*/ 398051 w 436851"/>
                  <a:gd name="connsiteY10" fmla="*/ 259007 h 284256"/>
                  <a:gd name="connsiteX11" fmla="*/ 218440 w 436851"/>
                  <a:gd name="connsiteY11" fmla="*/ 32651 h 284256"/>
                  <a:gd name="connsiteX12" fmla="*/ 38829 w 436851"/>
                  <a:gd name="connsiteY12" fmla="*/ 259007 h 284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6851" h="284256">
                    <a:moveTo>
                      <a:pt x="424219" y="284257"/>
                    </a:moveTo>
                    <a:lnTo>
                      <a:pt x="12660" y="284257"/>
                    </a:lnTo>
                    <a:cubicBezTo>
                      <a:pt x="7803" y="284257"/>
                      <a:pt x="3442" y="281484"/>
                      <a:pt x="1261" y="277127"/>
                    </a:cubicBezTo>
                    <a:cubicBezTo>
                      <a:pt x="-821" y="272770"/>
                      <a:pt x="-325" y="267621"/>
                      <a:pt x="2748" y="263760"/>
                    </a:cubicBezTo>
                    <a:lnTo>
                      <a:pt x="208528" y="4530"/>
                    </a:lnTo>
                    <a:cubicBezTo>
                      <a:pt x="213285" y="-1510"/>
                      <a:pt x="223495" y="-1510"/>
                      <a:pt x="228352" y="4530"/>
                    </a:cubicBezTo>
                    <a:lnTo>
                      <a:pt x="434132" y="263760"/>
                    </a:lnTo>
                    <a:cubicBezTo>
                      <a:pt x="437106" y="267522"/>
                      <a:pt x="437700" y="272770"/>
                      <a:pt x="435619" y="277127"/>
                    </a:cubicBezTo>
                    <a:cubicBezTo>
                      <a:pt x="433537" y="281484"/>
                      <a:pt x="429077" y="284257"/>
                      <a:pt x="424219" y="284257"/>
                    </a:cubicBezTo>
                    <a:close/>
                    <a:moveTo>
                      <a:pt x="38730" y="259007"/>
                    </a:moveTo>
                    <a:lnTo>
                      <a:pt x="398051" y="259007"/>
                    </a:lnTo>
                    <a:lnTo>
                      <a:pt x="218440" y="32651"/>
                    </a:lnTo>
                    <a:lnTo>
                      <a:pt x="38829" y="259007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5" name="Forma libre 314">
                <a:extLst>
                  <a:ext uri="{FF2B5EF4-FFF2-40B4-BE49-F238E27FC236}">
                    <a16:creationId xmlns:a16="http://schemas.microsoft.com/office/drawing/2014/main" id="{FFF2F59B-1E20-0122-7887-7D38E2B4F68C}"/>
                  </a:ext>
                </a:extLst>
              </p:cNvPr>
              <p:cNvSpPr/>
              <p:nvPr/>
            </p:nvSpPr>
            <p:spPr>
              <a:xfrm>
                <a:off x="5824761" y="4809878"/>
                <a:ext cx="436851" cy="284479"/>
              </a:xfrm>
              <a:custGeom>
                <a:avLst/>
                <a:gdLst>
                  <a:gd name="connsiteX0" fmla="*/ 218411 w 436851"/>
                  <a:gd name="connsiteY0" fmla="*/ 284479 h 284479"/>
                  <a:gd name="connsiteX1" fmla="*/ 208499 w 436851"/>
                  <a:gd name="connsiteY1" fmla="*/ 279726 h 284479"/>
                  <a:gd name="connsiteX2" fmla="*/ 2719 w 436851"/>
                  <a:gd name="connsiteY2" fmla="*/ 20497 h 284479"/>
                  <a:gd name="connsiteX3" fmla="*/ 1232 w 436851"/>
                  <a:gd name="connsiteY3" fmla="*/ 7129 h 284479"/>
                  <a:gd name="connsiteX4" fmla="*/ 12631 w 436851"/>
                  <a:gd name="connsiteY4" fmla="*/ 0 h 284479"/>
                  <a:gd name="connsiteX5" fmla="*/ 424191 w 436851"/>
                  <a:gd name="connsiteY5" fmla="*/ 0 h 284479"/>
                  <a:gd name="connsiteX6" fmla="*/ 435590 w 436851"/>
                  <a:gd name="connsiteY6" fmla="*/ 7129 h 284479"/>
                  <a:gd name="connsiteX7" fmla="*/ 434103 w 436851"/>
                  <a:gd name="connsiteY7" fmla="*/ 20497 h 284479"/>
                  <a:gd name="connsiteX8" fmla="*/ 228324 w 436851"/>
                  <a:gd name="connsiteY8" fmla="*/ 279726 h 284479"/>
                  <a:gd name="connsiteX9" fmla="*/ 218411 w 436851"/>
                  <a:gd name="connsiteY9" fmla="*/ 284479 h 284479"/>
                  <a:gd name="connsiteX10" fmla="*/ 38800 w 436851"/>
                  <a:gd name="connsiteY10" fmla="*/ 25151 h 284479"/>
                  <a:gd name="connsiteX11" fmla="*/ 218411 w 436851"/>
                  <a:gd name="connsiteY11" fmla="*/ 251506 h 284479"/>
                  <a:gd name="connsiteX12" fmla="*/ 398022 w 436851"/>
                  <a:gd name="connsiteY12" fmla="*/ 25151 h 284479"/>
                  <a:gd name="connsiteX13" fmla="*/ 38701 w 436851"/>
                  <a:gd name="connsiteY13" fmla="*/ 25151 h 28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851" h="284479">
                    <a:moveTo>
                      <a:pt x="218411" y="284479"/>
                    </a:moveTo>
                    <a:cubicBezTo>
                      <a:pt x="214545" y="284479"/>
                      <a:pt x="210878" y="282697"/>
                      <a:pt x="208499" y="279726"/>
                    </a:cubicBezTo>
                    <a:lnTo>
                      <a:pt x="2719" y="20497"/>
                    </a:lnTo>
                    <a:cubicBezTo>
                      <a:pt x="-254" y="16734"/>
                      <a:pt x="-849" y="11486"/>
                      <a:pt x="1232" y="7129"/>
                    </a:cubicBezTo>
                    <a:cubicBezTo>
                      <a:pt x="3314" y="2772"/>
                      <a:pt x="7774" y="0"/>
                      <a:pt x="12631" y="0"/>
                    </a:cubicBezTo>
                    <a:lnTo>
                      <a:pt x="424191" y="0"/>
                    </a:lnTo>
                    <a:cubicBezTo>
                      <a:pt x="429048" y="0"/>
                      <a:pt x="433409" y="2772"/>
                      <a:pt x="435590" y="7129"/>
                    </a:cubicBezTo>
                    <a:cubicBezTo>
                      <a:pt x="437672" y="11486"/>
                      <a:pt x="437176" y="16635"/>
                      <a:pt x="434103" y="20497"/>
                    </a:cubicBezTo>
                    <a:lnTo>
                      <a:pt x="228324" y="279726"/>
                    </a:lnTo>
                    <a:cubicBezTo>
                      <a:pt x="225945" y="282796"/>
                      <a:pt x="222277" y="284479"/>
                      <a:pt x="218411" y="284479"/>
                    </a:cubicBezTo>
                    <a:close/>
                    <a:moveTo>
                      <a:pt x="38800" y="25151"/>
                    </a:moveTo>
                    <a:lnTo>
                      <a:pt x="218411" y="251506"/>
                    </a:lnTo>
                    <a:lnTo>
                      <a:pt x="398022" y="25151"/>
                    </a:lnTo>
                    <a:lnTo>
                      <a:pt x="38701" y="2515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16" name="Gráfico 2">
              <a:extLst>
                <a:ext uri="{FF2B5EF4-FFF2-40B4-BE49-F238E27FC236}">
                  <a16:creationId xmlns:a16="http://schemas.microsoft.com/office/drawing/2014/main" id="{3DFE1C39-85CB-AB1A-5F12-3C1EF08C1901}"/>
                </a:ext>
              </a:extLst>
            </p:cNvPr>
            <p:cNvGrpSpPr/>
            <p:nvPr/>
          </p:nvGrpSpPr>
          <p:grpSpPr>
            <a:xfrm>
              <a:off x="5481541" y="4876617"/>
              <a:ext cx="1123362" cy="177737"/>
              <a:chOff x="5481541" y="4876617"/>
              <a:chExt cx="1123362" cy="177737"/>
            </a:xfrm>
            <a:solidFill>
              <a:srgbClr val="002A86"/>
            </a:solidFill>
          </p:grpSpPr>
          <p:grpSp>
            <p:nvGrpSpPr>
              <p:cNvPr id="317" name="Gráfico 2">
                <a:extLst>
                  <a:ext uri="{FF2B5EF4-FFF2-40B4-BE49-F238E27FC236}">
                    <a16:creationId xmlns:a16="http://schemas.microsoft.com/office/drawing/2014/main" id="{DBC9FAD0-B58D-748B-543F-BF383CF29571}"/>
                  </a:ext>
                </a:extLst>
              </p:cNvPr>
              <p:cNvGrpSpPr/>
              <p:nvPr/>
            </p:nvGrpSpPr>
            <p:grpSpPr>
              <a:xfrm>
                <a:off x="6420634" y="4876617"/>
                <a:ext cx="109729" cy="177737"/>
                <a:chOff x="6420634" y="4876617"/>
                <a:chExt cx="109729" cy="177737"/>
              </a:xfrm>
              <a:solidFill>
                <a:srgbClr val="002A86"/>
              </a:solidFill>
            </p:grpSpPr>
            <p:sp>
              <p:nvSpPr>
                <p:cNvPr id="318" name="Forma libre 317">
                  <a:extLst>
                    <a:ext uri="{FF2B5EF4-FFF2-40B4-BE49-F238E27FC236}">
                      <a16:creationId xmlns:a16="http://schemas.microsoft.com/office/drawing/2014/main" id="{CDA4CB2C-9256-2DFB-9352-2E2487B0C627}"/>
                    </a:ext>
                  </a:extLst>
                </p:cNvPr>
                <p:cNvSpPr/>
                <p:nvPr/>
              </p:nvSpPr>
              <p:spPr>
                <a:xfrm>
                  <a:off x="6505186" y="4876617"/>
                  <a:ext cx="25177" cy="177737"/>
                </a:xfrm>
                <a:custGeom>
                  <a:avLst/>
                  <a:gdLst>
                    <a:gd name="connsiteX0" fmla="*/ 12589 w 25177"/>
                    <a:gd name="connsiteY0" fmla="*/ 177738 h 177737"/>
                    <a:gd name="connsiteX1" fmla="*/ 0 w 25177"/>
                    <a:gd name="connsiteY1" fmla="*/ 165162 h 177737"/>
                    <a:gd name="connsiteX2" fmla="*/ 0 w 25177"/>
                    <a:gd name="connsiteY2" fmla="*/ 12575 h 177737"/>
                    <a:gd name="connsiteX3" fmla="*/ 12589 w 25177"/>
                    <a:gd name="connsiteY3" fmla="*/ 0 h 177737"/>
                    <a:gd name="connsiteX4" fmla="*/ 25177 w 25177"/>
                    <a:gd name="connsiteY4" fmla="*/ 12575 h 177737"/>
                    <a:gd name="connsiteX5" fmla="*/ 25177 w 25177"/>
                    <a:gd name="connsiteY5" fmla="*/ 165162 h 177737"/>
                    <a:gd name="connsiteX6" fmla="*/ 12589 w 25177"/>
                    <a:gd name="connsiteY6" fmla="*/ 177738 h 17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177737">
                      <a:moveTo>
                        <a:pt x="12589" y="177738"/>
                      </a:moveTo>
                      <a:cubicBezTo>
                        <a:pt x="5650" y="177738"/>
                        <a:pt x="0" y="172094"/>
                        <a:pt x="0" y="165162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165162"/>
                      </a:lnTo>
                      <a:cubicBezTo>
                        <a:pt x="25177" y="172094"/>
                        <a:pt x="19527" y="177738"/>
                        <a:pt x="12589" y="17773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9" name="Forma libre 318">
                  <a:extLst>
                    <a:ext uri="{FF2B5EF4-FFF2-40B4-BE49-F238E27FC236}">
                      <a16:creationId xmlns:a16="http://schemas.microsoft.com/office/drawing/2014/main" id="{E9FF34C3-3552-197D-2C17-3B38B13AC5D5}"/>
                    </a:ext>
                  </a:extLst>
                </p:cNvPr>
                <p:cNvSpPr/>
                <p:nvPr/>
              </p:nvSpPr>
              <p:spPr>
                <a:xfrm>
                  <a:off x="6420634" y="4876617"/>
                  <a:ext cx="25177" cy="177737"/>
                </a:xfrm>
                <a:custGeom>
                  <a:avLst/>
                  <a:gdLst>
                    <a:gd name="connsiteX0" fmla="*/ 12589 w 25177"/>
                    <a:gd name="connsiteY0" fmla="*/ 177738 h 177737"/>
                    <a:gd name="connsiteX1" fmla="*/ 0 w 25177"/>
                    <a:gd name="connsiteY1" fmla="*/ 165162 h 177737"/>
                    <a:gd name="connsiteX2" fmla="*/ 0 w 25177"/>
                    <a:gd name="connsiteY2" fmla="*/ 12575 h 177737"/>
                    <a:gd name="connsiteX3" fmla="*/ 12589 w 25177"/>
                    <a:gd name="connsiteY3" fmla="*/ 0 h 177737"/>
                    <a:gd name="connsiteX4" fmla="*/ 25177 w 25177"/>
                    <a:gd name="connsiteY4" fmla="*/ 12575 h 177737"/>
                    <a:gd name="connsiteX5" fmla="*/ 25177 w 25177"/>
                    <a:gd name="connsiteY5" fmla="*/ 165162 h 177737"/>
                    <a:gd name="connsiteX6" fmla="*/ 12589 w 25177"/>
                    <a:gd name="connsiteY6" fmla="*/ 177738 h 17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177737">
                      <a:moveTo>
                        <a:pt x="12589" y="177738"/>
                      </a:moveTo>
                      <a:cubicBezTo>
                        <a:pt x="5650" y="177738"/>
                        <a:pt x="0" y="172094"/>
                        <a:pt x="0" y="165162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165162"/>
                      </a:lnTo>
                      <a:cubicBezTo>
                        <a:pt x="25177" y="172094"/>
                        <a:pt x="19527" y="177738"/>
                        <a:pt x="12589" y="17773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20" name="Gráfico 2">
                <a:extLst>
                  <a:ext uri="{FF2B5EF4-FFF2-40B4-BE49-F238E27FC236}">
                    <a16:creationId xmlns:a16="http://schemas.microsoft.com/office/drawing/2014/main" id="{F0470390-0A2A-7594-E315-C4B101E51FE0}"/>
                  </a:ext>
                </a:extLst>
              </p:cNvPr>
              <p:cNvGrpSpPr/>
              <p:nvPr/>
            </p:nvGrpSpPr>
            <p:grpSpPr>
              <a:xfrm>
                <a:off x="5556081" y="4876617"/>
                <a:ext cx="109729" cy="177737"/>
                <a:chOff x="5556081" y="4876617"/>
                <a:chExt cx="109729" cy="177737"/>
              </a:xfrm>
              <a:solidFill>
                <a:srgbClr val="002A86"/>
              </a:solidFill>
            </p:grpSpPr>
            <p:sp>
              <p:nvSpPr>
                <p:cNvPr id="321" name="Forma libre 320">
                  <a:extLst>
                    <a:ext uri="{FF2B5EF4-FFF2-40B4-BE49-F238E27FC236}">
                      <a16:creationId xmlns:a16="http://schemas.microsoft.com/office/drawing/2014/main" id="{1498E358-D851-69EF-B954-CB29CAD37C72}"/>
                    </a:ext>
                  </a:extLst>
                </p:cNvPr>
                <p:cNvSpPr/>
                <p:nvPr/>
              </p:nvSpPr>
              <p:spPr>
                <a:xfrm>
                  <a:off x="5556081" y="4876617"/>
                  <a:ext cx="25177" cy="177737"/>
                </a:xfrm>
                <a:custGeom>
                  <a:avLst/>
                  <a:gdLst>
                    <a:gd name="connsiteX0" fmla="*/ 12589 w 25177"/>
                    <a:gd name="connsiteY0" fmla="*/ 177738 h 177737"/>
                    <a:gd name="connsiteX1" fmla="*/ 0 w 25177"/>
                    <a:gd name="connsiteY1" fmla="*/ 165162 h 177737"/>
                    <a:gd name="connsiteX2" fmla="*/ 0 w 25177"/>
                    <a:gd name="connsiteY2" fmla="*/ 12575 h 177737"/>
                    <a:gd name="connsiteX3" fmla="*/ 12589 w 25177"/>
                    <a:gd name="connsiteY3" fmla="*/ 0 h 177737"/>
                    <a:gd name="connsiteX4" fmla="*/ 25177 w 25177"/>
                    <a:gd name="connsiteY4" fmla="*/ 12575 h 177737"/>
                    <a:gd name="connsiteX5" fmla="*/ 25177 w 25177"/>
                    <a:gd name="connsiteY5" fmla="*/ 165162 h 177737"/>
                    <a:gd name="connsiteX6" fmla="*/ 12589 w 25177"/>
                    <a:gd name="connsiteY6" fmla="*/ 177738 h 17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177737">
                      <a:moveTo>
                        <a:pt x="12589" y="177738"/>
                      </a:moveTo>
                      <a:cubicBezTo>
                        <a:pt x="5650" y="177738"/>
                        <a:pt x="0" y="172094"/>
                        <a:pt x="0" y="165162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165162"/>
                      </a:lnTo>
                      <a:cubicBezTo>
                        <a:pt x="25177" y="172094"/>
                        <a:pt x="19527" y="177738"/>
                        <a:pt x="12589" y="17773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22" name="Forma libre 321">
                  <a:extLst>
                    <a:ext uri="{FF2B5EF4-FFF2-40B4-BE49-F238E27FC236}">
                      <a16:creationId xmlns:a16="http://schemas.microsoft.com/office/drawing/2014/main" id="{3429F561-866A-F4E3-C90C-036A734FFF0A}"/>
                    </a:ext>
                  </a:extLst>
                </p:cNvPr>
                <p:cNvSpPr/>
                <p:nvPr/>
              </p:nvSpPr>
              <p:spPr>
                <a:xfrm>
                  <a:off x="5640633" y="4876617"/>
                  <a:ext cx="25177" cy="177737"/>
                </a:xfrm>
                <a:custGeom>
                  <a:avLst/>
                  <a:gdLst>
                    <a:gd name="connsiteX0" fmla="*/ 12589 w 25177"/>
                    <a:gd name="connsiteY0" fmla="*/ 177738 h 177737"/>
                    <a:gd name="connsiteX1" fmla="*/ 0 w 25177"/>
                    <a:gd name="connsiteY1" fmla="*/ 165162 h 177737"/>
                    <a:gd name="connsiteX2" fmla="*/ 0 w 25177"/>
                    <a:gd name="connsiteY2" fmla="*/ 12575 h 177737"/>
                    <a:gd name="connsiteX3" fmla="*/ 12589 w 25177"/>
                    <a:gd name="connsiteY3" fmla="*/ 0 h 177737"/>
                    <a:gd name="connsiteX4" fmla="*/ 25177 w 25177"/>
                    <a:gd name="connsiteY4" fmla="*/ 12575 h 177737"/>
                    <a:gd name="connsiteX5" fmla="*/ 25177 w 25177"/>
                    <a:gd name="connsiteY5" fmla="*/ 165162 h 177737"/>
                    <a:gd name="connsiteX6" fmla="*/ 12589 w 25177"/>
                    <a:gd name="connsiteY6" fmla="*/ 177738 h 17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177737">
                      <a:moveTo>
                        <a:pt x="12589" y="177738"/>
                      </a:moveTo>
                      <a:cubicBezTo>
                        <a:pt x="5650" y="177738"/>
                        <a:pt x="0" y="172094"/>
                        <a:pt x="0" y="165162"/>
                      </a:cubicBezTo>
                      <a:lnTo>
                        <a:pt x="0" y="12575"/>
                      </a:lnTo>
                      <a:cubicBezTo>
                        <a:pt x="0" y="5644"/>
                        <a:pt x="5650" y="0"/>
                        <a:pt x="12589" y="0"/>
                      </a:cubicBezTo>
                      <a:cubicBezTo>
                        <a:pt x="19527" y="0"/>
                        <a:pt x="25177" y="5644"/>
                        <a:pt x="25177" y="12575"/>
                      </a:cubicBezTo>
                      <a:lnTo>
                        <a:pt x="25177" y="165162"/>
                      </a:lnTo>
                      <a:cubicBezTo>
                        <a:pt x="25177" y="172094"/>
                        <a:pt x="19527" y="177738"/>
                        <a:pt x="12589" y="17773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23" name="Forma libre 322">
                <a:extLst>
                  <a:ext uri="{FF2B5EF4-FFF2-40B4-BE49-F238E27FC236}">
                    <a16:creationId xmlns:a16="http://schemas.microsoft.com/office/drawing/2014/main" id="{80D24E7A-1D26-95AF-FE7D-884089C83161}"/>
                  </a:ext>
                </a:extLst>
              </p:cNvPr>
              <p:cNvSpPr/>
              <p:nvPr/>
            </p:nvSpPr>
            <p:spPr>
              <a:xfrm>
                <a:off x="6236463" y="4876617"/>
                <a:ext cx="368440" cy="25150"/>
              </a:xfrm>
              <a:custGeom>
                <a:avLst/>
                <a:gdLst>
                  <a:gd name="connsiteX0" fmla="*/ 355852 w 368440"/>
                  <a:gd name="connsiteY0" fmla="*/ 25151 h 25150"/>
                  <a:gd name="connsiteX1" fmla="*/ 12589 w 368440"/>
                  <a:gd name="connsiteY1" fmla="*/ 25151 h 25150"/>
                  <a:gd name="connsiteX2" fmla="*/ 0 w 368440"/>
                  <a:gd name="connsiteY2" fmla="*/ 12575 h 25150"/>
                  <a:gd name="connsiteX3" fmla="*/ 12589 w 368440"/>
                  <a:gd name="connsiteY3" fmla="*/ 0 h 25150"/>
                  <a:gd name="connsiteX4" fmla="*/ 355852 w 368440"/>
                  <a:gd name="connsiteY4" fmla="*/ 0 h 25150"/>
                  <a:gd name="connsiteX5" fmla="*/ 368441 w 368440"/>
                  <a:gd name="connsiteY5" fmla="*/ 12575 h 25150"/>
                  <a:gd name="connsiteX6" fmla="*/ 355852 w 368440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440" h="25150">
                    <a:moveTo>
                      <a:pt x="355852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55852" y="0"/>
                    </a:lnTo>
                    <a:cubicBezTo>
                      <a:pt x="362791" y="0"/>
                      <a:pt x="368441" y="5644"/>
                      <a:pt x="368441" y="12575"/>
                    </a:cubicBezTo>
                    <a:cubicBezTo>
                      <a:pt x="368441" y="19507"/>
                      <a:pt x="362791" y="25151"/>
                      <a:pt x="355852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4" name="Forma libre 323">
                <a:extLst>
                  <a:ext uri="{FF2B5EF4-FFF2-40B4-BE49-F238E27FC236}">
                    <a16:creationId xmlns:a16="http://schemas.microsoft.com/office/drawing/2014/main" id="{61DECC39-E446-5988-E114-3B42C6A3A18A}"/>
                  </a:ext>
                </a:extLst>
              </p:cNvPr>
              <p:cNvSpPr/>
              <p:nvPr/>
            </p:nvSpPr>
            <p:spPr>
              <a:xfrm>
                <a:off x="5481541" y="4876617"/>
                <a:ext cx="368440" cy="25150"/>
              </a:xfrm>
              <a:custGeom>
                <a:avLst/>
                <a:gdLst>
                  <a:gd name="connsiteX0" fmla="*/ 355852 w 368440"/>
                  <a:gd name="connsiteY0" fmla="*/ 25151 h 25150"/>
                  <a:gd name="connsiteX1" fmla="*/ 12589 w 368440"/>
                  <a:gd name="connsiteY1" fmla="*/ 25151 h 25150"/>
                  <a:gd name="connsiteX2" fmla="*/ 0 w 368440"/>
                  <a:gd name="connsiteY2" fmla="*/ 12575 h 25150"/>
                  <a:gd name="connsiteX3" fmla="*/ 12589 w 368440"/>
                  <a:gd name="connsiteY3" fmla="*/ 0 h 25150"/>
                  <a:gd name="connsiteX4" fmla="*/ 355852 w 368440"/>
                  <a:gd name="connsiteY4" fmla="*/ 0 h 25150"/>
                  <a:gd name="connsiteX5" fmla="*/ 368441 w 368440"/>
                  <a:gd name="connsiteY5" fmla="*/ 12575 h 25150"/>
                  <a:gd name="connsiteX6" fmla="*/ 355852 w 368440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440" h="25150">
                    <a:moveTo>
                      <a:pt x="355852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55852" y="0"/>
                    </a:lnTo>
                    <a:cubicBezTo>
                      <a:pt x="362791" y="0"/>
                      <a:pt x="368441" y="5644"/>
                      <a:pt x="368441" y="12575"/>
                    </a:cubicBezTo>
                    <a:cubicBezTo>
                      <a:pt x="368441" y="19507"/>
                      <a:pt x="362791" y="25151"/>
                      <a:pt x="355852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5" name="Forma libre 324">
                <a:extLst>
                  <a:ext uri="{FF2B5EF4-FFF2-40B4-BE49-F238E27FC236}">
                    <a16:creationId xmlns:a16="http://schemas.microsoft.com/office/drawing/2014/main" id="{BC0205A3-186D-43DD-BD01-7E645DFCDEFD}"/>
                  </a:ext>
                </a:extLst>
              </p:cNvPr>
              <p:cNvSpPr/>
              <p:nvPr/>
            </p:nvSpPr>
            <p:spPr>
              <a:xfrm>
                <a:off x="6236463" y="5029204"/>
                <a:ext cx="368440" cy="25150"/>
              </a:xfrm>
              <a:custGeom>
                <a:avLst/>
                <a:gdLst>
                  <a:gd name="connsiteX0" fmla="*/ 355852 w 368440"/>
                  <a:gd name="connsiteY0" fmla="*/ 25151 h 25150"/>
                  <a:gd name="connsiteX1" fmla="*/ 12589 w 368440"/>
                  <a:gd name="connsiteY1" fmla="*/ 25151 h 25150"/>
                  <a:gd name="connsiteX2" fmla="*/ 0 w 368440"/>
                  <a:gd name="connsiteY2" fmla="*/ 12575 h 25150"/>
                  <a:gd name="connsiteX3" fmla="*/ 12589 w 368440"/>
                  <a:gd name="connsiteY3" fmla="*/ 0 h 25150"/>
                  <a:gd name="connsiteX4" fmla="*/ 355852 w 368440"/>
                  <a:gd name="connsiteY4" fmla="*/ 0 h 25150"/>
                  <a:gd name="connsiteX5" fmla="*/ 368441 w 368440"/>
                  <a:gd name="connsiteY5" fmla="*/ 12575 h 25150"/>
                  <a:gd name="connsiteX6" fmla="*/ 355852 w 368440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440" h="25150">
                    <a:moveTo>
                      <a:pt x="355852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55852" y="0"/>
                    </a:lnTo>
                    <a:cubicBezTo>
                      <a:pt x="362791" y="0"/>
                      <a:pt x="368441" y="5644"/>
                      <a:pt x="368441" y="12575"/>
                    </a:cubicBezTo>
                    <a:cubicBezTo>
                      <a:pt x="368441" y="19507"/>
                      <a:pt x="362791" y="25151"/>
                      <a:pt x="355852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6" name="Forma libre 325">
                <a:extLst>
                  <a:ext uri="{FF2B5EF4-FFF2-40B4-BE49-F238E27FC236}">
                    <a16:creationId xmlns:a16="http://schemas.microsoft.com/office/drawing/2014/main" id="{F854BC5D-B499-3BAB-CFD4-D9B5F8C48B36}"/>
                  </a:ext>
                </a:extLst>
              </p:cNvPr>
              <p:cNvSpPr/>
              <p:nvPr/>
            </p:nvSpPr>
            <p:spPr>
              <a:xfrm>
                <a:off x="5481541" y="5029204"/>
                <a:ext cx="368440" cy="25150"/>
              </a:xfrm>
              <a:custGeom>
                <a:avLst/>
                <a:gdLst>
                  <a:gd name="connsiteX0" fmla="*/ 355852 w 368440"/>
                  <a:gd name="connsiteY0" fmla="*/ 25151 h 25150"/>
                  <a:gd name="connsiteX1" fmla="*/ 12589 w 368440"/>
                  <a:gd name="connsiteY1" fmla="*/ 25151 h 25150"/>
                  <a:gd name="connsiteX2" fmla="*/ 0 w 368440"/>
                  <a:gd name="connsiteY2" fmla="*/ 12575 h 25150"/>
                  <a:gd name="connsiteX3" fmla="*/ 12589 w 368440"/>
                  <a:gd name="connsiteY3" fmla="*/ 0 h 25150"/>
                  <a:gd name="connsiteX4" fmla="*/ 355852 w 368440"/>
                  <a:gd name="connsiteY4" fmla="*/ 0 h 25150"/>
                  <a:gd name="connsiteX5" fmla="*/ 368441 w 368440"/>
                  <a:gd name="connsiteY5" fmla="*/ 12575 h 25150"/>
                  <a:gd name="connsiteX6" fmla="*/ 355852 w 368440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440" h="25150">
                    <a:moveTo>
                      <a:pt x="355852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55852" y="0"/>
                    </a:lnTo>
                    <a:cubicBezTo>
                      <a:pt x="362791" y="0"/>
                      <a:pt x="368441" y="5644"/>
                      <a:pt x="368441" y="12575"/>
                    </a:cubicBezTo>
                    <a:cubicBezTo>
                      <a:pt x="368441" y="19507"/>
                      <a:pt x="362791" y="25151"/>
                      <a:pt x="355852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27" name="Gráfico 2">
            <a:extLst>
              <a:ext uri="{FF2B5EF4-FFF2-40B4-BE49-F238E27FC236}">
                <a16:creationId xmlns:a16="http://schemas.microsoft.com/office/drawing/2014/main" id="{C992BF50-79FC-B1CB-235D-3A93DA133768}"/>
              </a:ext>
            </a:extLst>
          </p:cNvPr>
          <p:cNvGrpSpPr/>
          <p:nvPr/>
        </p:nvGrpSpPr>
        <p:grpSpPr>
          <a:xfrm>
            <a:off x="4002241" y="6281150"/>
            <a:ext cx="1132963" cy="1239847"/>
            <a:chOff x="4002241" y="6281150"/>
            <a:chExt cx="1132963" cy="1239847"/>
          </a:xfrm>
          <a:solidFill>
            <a:srgbClr val="002A86"/>
          </a:solidFill>
        </p:grpSpPr>
        <p:grpSp>
          <p:nvGrpSpPr>
            <p:cNvPr id="328" name="Gráfico 2">
              <a:extLst>
                <a:ext uri="{FF2B5EF4-FFF2-40B4-BE49-F238E27FC236}">
                  <a16:creationId xmlns:a16="http://schemas.microsoft.com/office/drawing/2014/main" id="{6BE412B7-3EA1-2FB7-3DBE-B5B774FFA0D7}"/>
                </a:ext>
              </a:extLst>
            </p:cNvPr>
            <p:cNvGrpSpPr/>
            <p:nvPr/>
          </p:nvGrpSpPr>
          <p:grpSpPr>
            <a:xfrm>
              <a:off x="4002241" y="6281150"/>
              <a:ext cx="887236" cy="961903"/>
              <a:chOff x="4002241" y="6281150"/>
              <a:chExt cx="887236" cy="961903"/>
            </a:xfrm>
            <a:solidFill>
              <a:srgbClr val="002A86"/>
            </a:solidFill>
          </p:grpSpPr>
          <p:sp>
            <p:nvSpPr>
              <p:cNvPr id="329" name="Forma libre 328">
                <a:extLst>
                  <a:ext uri="{FF2B5EF4-FFF2-40B4-BE49-F238E27FC236}">
                    <a16:creationId xmlns:a16="http://schemas.microsoft.com/office/drawing/2014/main" id="{CF2C65C9-77A7-8E7D-86EF-9094A6E26CBF}"/>
                  </a:ext>
                </a:extLst>
              </p:cNvPr>
              <p:cNvSpPr/>
              <p:nvPr/>
            </p:nvSpPr>
            <p:spPr>
              <a:xfrm>
                <a:off x="4002425" y="6281289"/>
                <a:ext cx="887053" cy="961763"/>
              </a:xfrm>
              <a:custGeom>
                <a:avLst/>
                <a:gdLst>
                  <a:gd name="connsiteX0" fmla="*/ 343065 w 887053"/>
                  <a:gd name="connsiteY0" fmla="*/ 961764 h 961763"/>
                  <a:gd name="connsiteX1" fmla="*/ 12589 w 887053"/>
                  <a:gd name="connsiteY1" fmla="*/ 961764 h 961763"/>
                  <a:gd name="connsiteX2" fmla="*/ 0 w 887053"/>
                  <a:gd name="connsiteY2" fmla="*/ 949189 h 961763"/>
                  <a:gd name="connsiteX3" fmla="*/ 0 w 887053"/>
                  <a:gd name="connsiteY3" fmla="*/ 242496 h 961763"/>
                  <a:gd name="connsiteX4" fmla="*/ 3668 w 887053"/>
                  <a:gd name="connsiteY4" fmla="*/ 233584 h 961763"/>
                  <a:gd name="connsiteX5" fmla="*/ 233832 w 887053"/>
                  <a:gd name="connsiteY5" fmla="*/ 3664 h 961763"/>
                  <a:gd name="connsiteX6" fmla="*/ 242753 w 887053"/>
                  <a:gd name="connsiteY6" fmla="*/ 0 h 961763"/>
                  <a:gd name="connsiteX7" fmla="*/ 874465 w 887053"/>
                  <a:gd name="connsiteY7" fmla="*/ 0 h 961763"/>
                  <a:gd name="connsiteX8" fmla="*/ 887053 w 887053"/>
                  <a:gd name="connsiteY8" fmla="*/ 12576 h 961763"/>
                  <a:gd name="connsiteX9" fmla="*/ 887053 w 887053"/>
                  <a:gd name="connsiteY9" fmla="*/ 461029 h 961763"/>
                  <a:gd name="connsiteX10" fmla="*/ 874465 w 887053"/>
                  <a:gd name="connsiteY10" fmla="*/ 473604 h 961763"/>
                  <a:gd name="connsiteX11" fmla="*/ 861876 w 887053"/>
                  <a:gd name="connsiteY11" fmla="*/ 461029 h 961763"/>
                  <a:gd name="connsiteX12" fmla="*/ 861876 w 887053"/>
                  <a:gd name="connsiteY12" fmla="*/ 25250 h 961763"/>
                  <a:gd name="connsiteX13" fmla="*/ 248006 w 887053"/>
                  <a:gd name="connsiteY13" fmla="*/ 25250 h 961763"/>
                  <a:gd name="connsiteX14" fmla="*/ 25276 w 887053"/>
                  <a:gd name="connsiteY14" fmla="*/ 247744 h 961763"/>
                  <a:gd name="connsiteX15" fmla="*/ 25276 w 887053"/>
                  <a:gd name="connsiteY15" fmla="*/ 936613 h 961763"/>
                  <a:gd name="connsiteX16" fmla="*/ 343164 w 887053"/>
                  <a:gd name="connsiteY16" fmla="*/ 936613 h 961763"/>
                  <a:gd name="connsiteX17" fmla="*/ 355753 w 887053"/>
                  <a:gd name="connsiteY17" fmla="*/ 949189 h 961763"/>
                  <a:gd name="connsiteX18" fmla="*/ 343164 w 887053"/>
                  <a:gd name="connsiteY18" fmla="*/ 961764 h 96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7053" h="961763">
                    <a:moveTo>
                      <a:pt x="343065" y="961764"/>
                    </a:moveTo>
                    <a:lnTo>
                      <a:pt x="12589" y="961764"/>
                    </a:lnTo>
                    <a:cubicBezTo>
                      <a:pt x="5650" y="961764"/>
                      <a:pt x="0" y="956120"/>
                      <a:pt x="0" y="949189"/>
                    </a:cubicBezTo>
                    <a:lnTo>
                      <a:pt x="0" y="242496"/>
                    </a:lnTo>
                    <a:cubicBezTo>
                      <a:pt x="0" y="239129"/>
                      <a:pt x="1289" y="235961"/>
                      <a:pt x="3668" y="233584"/>
                    </a:cubicBezTo>
                    <a:lnTo>
                      <a:pt x="233832" y="3664"/>
                    </a:lnTo>
                    <a:cubicBezTo>
                      <a:pt x="236211" y="1287"/>
                      <a:pt x="239382" y="0"/>
                      <a:pt x="242753" y="0"/>
                    </a:cubicBezTo>
                    <a:lnTo>
                      <a:pt x="874465" y="0"/>
                    </a:lnTo>
                    <a:cubicBezTo>
                      <a:pt x="881403" y="0"/>
                      <a:pt x="887053" y="5644"/>
                      <a:pt x="887053" y="12576"/>
                    </a:cubicBezTo>
                    <a:lnTo>
                      <a:pt x="887053" y="461029"/>
                    </a:lnTo>
                    <a:cubicBezTo>
                      <a:pt x="887053" y="467960"/>
                      <a:pt x="881403" y="473604"/>
                      <a:pt x="874465" y="473604"/>
                    </a:cubicBezTo>
                    <a:cubicBezTo>
                      <a:pt x="867526" y="473604"/>
                      <a:pt x="861876" y="467960"/>
                      <a:pt x="861876" y="461029"/>
                    </a:cubicBezTo>
                    <a:lnTo>
                      <a:pt x="861876" y="25250"/>
                    </a:lnTo>
                    <a:lnTo>
                      <a:pt x="248006" y="25250"/>
                    </a:lnTo>
                    <a:lnTo>
                      <a:pt x="25276" y="247744"/>
                    </a:lnTo>
                    <a:lnTo>
                      <a:pt x="25276" y="936613"/>
                    </a:lnTo>
                    <a:lnTo>
                      <a:pt x="343164" y="936613"/>
                    </a:lnTo>
                    <a:cubicBezTo>
                      <a:pt x="350103" y="936613"/>
                      <a:pt x="355753" y="942257"/>
                      <a:pt x="355753" y="949189"/>
                    </a:cubicBezTo>
                    <a:cubicBezTo>
                      <a:pt x="355753" y="956120"/>
                      <a:pt x="350103" y="961764"/>
                      <a:pt x="343164" y="9617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0" name="Forma libre 329">
                <a:extLst>
                  <a:ext uri="{FF2B5EF4-FFF2-40B4-BE49-F238E27FC236}">
                    <a16:creationId xmlns:a16="http://schemas.microsoft.com/office/drawing/2014/main" id="{ED28385B-89C4-4250-C409-F8A17349B9D5}"/>
                  </a:ext>
                </a:extLst>
              </p:cNvPr>
              <p:cNvSpPr/>
              <p:nvPr/>
            </p:nvSpPr>
            <p:spPr>
              <a:xfrm>
                <a:off x="4002241" y="6281150"/>
                <a:ext cx="255524" cy="255210"/>
              </a:xfrm>
              <a:custGeom>
                <a:avLst/>
                <a:gdLst>
                  <a:gd name="connsiteX0" fmla="*/ 242837 w 255524"/>
                  <a:gd name="connsiteY0" fmla="*/ 255210 h 255210"/>
                  <a:gd name="connsiteX1" fmla="*/ 12673 w 255524"/>
                  <a:gd name="connsiteY1" fmla="*/ 255210 h 255210"/>
                  <a:gd name="connsiteX2" fmla="*/ 977 w 255524"/>
                  <a:gd name="connsiteY2" fmla="*/ 247388 h 255210"/>
                  <a:gd name="connsiteX3" fmla="*/ 3752 w 255524"/>
                  <a:gd name="connsiteY3" fmla="*/ 233624 h 255210"/>
                  <a:gd name="connsiteX4" fmla="*/ 233916 w 255524"/>
                  <a:gd name="connsiteY4" fmla="*/ 3704 h 255210"/>
                  <a:gd name="connsiteX5" fmla="*/ 247694 w 255524"/>
                  <a:gd name="connsiteY5" fmla="*/ 932 h 255210"/>
                  <a:gd name="connsiteX6" fmla="*/ 255525 w 255524"/>
                  <a:gd name="connsiteY6" fmla="*/ 12616 h 255210"/>
                  <a:gd name="connsiteX7" fmla="*/ 255525 w 255524"/>
                  <a:gd name="connsiteY7" fmla="*/ 242536 h 255210"/>
                  <a:gd name="connsiteX8" fmla="*/ 242936 w 255524"/>
                  <a:gd name="connsiteY8" fmla="*/ 255111 h 255210"/>
                  <a:gd name="connsiteX9" fmla="*/ 43203 w 255524"/>
                  <a:gd name="connsiteY9" fmla="*/ 229961 h 255210"/>
                  <a:gd name="connsiteX10" fmla="*/ 230248 w 255524"/>
                  <a:gd name="connsiteY10" fmla="*/ 229961 h 255210"/>
                  <a:gd name="connsiteX11" fmla="*/ 230248 w 255524"/>
                  <a:gd name="connsiteY11" fmla="*/ 43113 h 255210"/>
                  <a:gd name="connsiteX12" fmla="*/ 43203 w 255524"/>
                  <a:gd name="connsiteY12" fmla="*/ 229961 h 255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524" h="255210">
                    <a:moveTo>
                      <a:pt x="242837" y="255210"/>
                    </a:moveTo>
                    <a:lnTo>
                      <a:pt x="12673" y="255210"/>
                    </a:lnTo>
                    <a:cubicBezTo>
                      <a:pt x="7519" y="255210"/>
                      <a:pt x="2959" y="252141"/>
                      <a:pt x="977" y="247388"/>
                    </a:cubicBezTo>
                    <a:cubicBezTo>
                      <a:pt x="-1006" y="242635"/>
                      <a:pt x="84" y="237288"/>
                      <a:pt x="3752" y="233624"/>
                    </a:cubicBezTo>
                    <a:lnTo>
                      <a:pt x="233916" y="3704"/>
                    </a:lnTo>
                    <a:cubicBezTo>
                      <a:pt x="237584" y="40"/>
                      <a:pt x="242936" y="-950"/>
                      <a:pt x="247694" y="932"/>
                    </a:cubicBezTo>
                    <a:cubicBezTo>
                      <a:pt x="252452" y="2912"/>
                      <a:pt x="255525" y="7467"/>
                      <a:pt x="255525" y="12616"/>
                    </a:cubicBezTo>
                    <a:lnTo>
                      <a:pt x="255525" y="242536"/>
                    </a:lnTo>
                    <a:cubicBezTo>
                      <a:pt x="255525" y="249467"/>
                      <a:pt x="249875" y="255111"/>
                      <a:pt x="242936" y="255111"/>
                    </a:cubicBezTo>
                    <a:close/>
                    <a:moveTo>
                      <a:pt x="43203" y="229961"/>
                    </a:moveTo>
                    <a:lnTo>
                      <a:pt x="230248" y="229961"/>
                    </a:lnTo>
                    <a:lnTo>
                      <a:pt x="230248" y="43113"/>
                    </a:lnTo>
                    <a:lnTo>
                      <a:pt x="43203" y="22996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31" name="Gráfico 2">
                <a:extLst>
                  <a:ext uri="{FF2B5EF4-FFF2-40B4-BE49-F238E27FC236}">
                    <a16:creationId xmlns:a16="http://schemas.microsoft.com/office/drawing/2014/main" id="{F2D3A470-0911-B90D-F6FD-C4BC5B46A389}"/>
                  </a:ext>
                </a:extLst>
              </p:cNvPr>
              <p:cNvGrpSpPr/>
              <p:nvPr/>
            </p:nvGrpSpPr>
            <p:grpSpPr>
              <a:xfrm>
                <a:off x="4175097" y="6766478"/>
                <a:ext cx="473610" cy="219622"/>
                <a:chOff x="4175097" y="6766478"/>
                <a:chExt cx="473610" cy="219622"/>
              </a:xfrm>
              <a:solidFill>
                <a:srgbClr val="002A86"/>
              </a:solidFill>
            </p:grpSpPr>
            <p:sp>
              <p:nvSpPr>
                <p:cNvPr id="332" name="Forma libre 331">
                  <a:extLst>
                    <a:ext uri="{FF2B5EF4-FFF2-40B4-BE49-F238E27FC236}">
                      <a16:creationId xmlns:a16="http://schemas.microsoft.com/office/drawing/2014/main" id="{AB9F33C7-8408-33E6-657A-62D319EE12F2}"/>
                    </a:ext>
                  </a:extLst>
                </p:cNvPr>
                <p:cNvSpPr/>
                <p:nvPr/>
              </p:nvSpPr>
              <p:spPr>
                <a:xfrm>
                  <a:off x="4175197" y="6766478"/>
                  <a:ext cx="473511" cy="25150"/>
                </a:xfrm>
                <a:custGeom>
                  <a:avLst/>
                  <a:gdLst>
                    <a:gd name="connsiteX0" fmla="*/ 460923 w 473511"/>
                    <a:gd name="connsiteY0" fmla="*/ 25151 h 25150"/>
                    <a:gd name="connsiteX1" fmla="*/ 12589 w 473511"/>
                    <a:gd name="connsiteY1" fmla="*/ 25151 h 25150"/>
                    <a:gd name="connsiteX2" fmla="*/ 0 w 473511"/>
                    <a:gd name="connsiteY2" fmla="*/ 12576 h 25150"/>
                    <a:gd name="connsiteX3" fmla="*/ 12589 w 473511"/>
                    <a:gd name="connsiteY3" fmla="*/ 0 h 25150"/>
                    <a:gd name="connsiteX4" fmla="*/ 460923 w 473511"/>
                    <a:gd name="connsiteY4" fmla="*/ 0 h 25150"/>
                    <a:gd name="connsiteX5" fmla="*/ 473511 w 473511"/>
                    <a:gd name="connsiteY5" fmla="*/ 12576 h 25150"/>
                    <a:gd name="connsiteX6" fmla="*/ 460923 w 473511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3511" h="25150">
                      <a:moveTo>
                        <a:pt x="460923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460923" y="0"/>
                      </a:lnTo>
                      <a:cubicBezTo>
                        <a:pt x="467861" y="0"/>
                        <a:pt x="473511" y="5644"/>
                        <a:pt x="473511" y="12576"/>
                      </a:cubicBezTo>
                      <a:cubicBezTo>
                        <a:pt x="473511" y="19507"/>
                        <a:pt x="467861" y="25151"/>
                        <a:pt x="460923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33" name="Forma libre 332">
                  <a:extLst>
                    <a:ext uri="{FF2B5EF4-FFF2-40B4-BE49-F238E27FC236}">
                      <a16:creationId xmlns:a16="http://schemas.microsoft.com/office/drawing/2014/main" id="{41E3439E-1BD2-513B-9399-B8345D0BAC96}"/>
                    </a:ext>
                  </a:extLst>
                </p:cNvPr>
                <p:cNvSpPr/>
                <p:nvPr/>
              </p:nvSpPr>
              <p:spPr>
                <a:xfrm>
                  <a:off x="4175097" y="6960950"/>
                  <a:ext cx="242058" cy="25150"/>
                </a:xfrm>
                <a:custGeom>
                  <a:avLst/>
                  <a:gdLst>
                    <a:gd name="connsiteX0" fmla="*/ 229470 w 242058"/>
                    <a:gd name="connsiteY0" fmla="*/ 25151 h 25150"/>
                    <a:gd name="connsiteX1" fmla="*/ 12589 w 242058"/>
                    <a:gd name="connsiteY1" fmla="*/ 25151 h 25150"/>
                    <a:gd name="connsiteX2" fmla="*/ 0 w 242058"/>
                    <a:gd name="connsiteY2" fmla="*/ 12575 h 25150"/>
                    <a:gd name="connsiteX3" fmla="*/ 12589 w 242058"/>
                    <a:gd name="connsiteY3" fmla="*/ 0 h 25150"/>
                    <a:gd name="connsiteX4" fmla="*/ 229470 w 242058"/>
                    <a:gd name="connsiteY4" fmla="*/ 0 h 25150"/>
                    <a:gd name="connsiteX5" fmla="*/ 242059 w 242058"/>
                    <a:gd name="connsiteY5" fmla="*/ 12575 h 25150"/>
                    <a:gd name="connsiteX6" fmla="*/ 229470 w 242058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058" h="25150">
                      <a:moveTo>
                        <a:pt x="229470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29470" y="0"/>
                      </a:lnTo>
                      <a:cubicBezTo>
                        <a:pt x="236409" y="0"/>
                        <a:pt x="242059" y="5644"/>
                        <a:pt x="242059" y="12575"/>
                      </a:cubicBezTo>
                      <a:cubicBezTo>
                        <a:pt x="242059" y="19507"/>
                        <a:pt x="236409" y="25151"/>
                        <a:pt x="229470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34" name="Gráfico 2">
              <a:extLst>
                <a:ext uri="{FF2B5EF4-FFF2-40B4-BE49-F238E27FC236}">
                  <a16:creationId xmlns:a16="http://schemas.microsoft.com/office/drawing/2014/main" id="{3EB73764-33A6-BA8F-D60E-1B11ABBF39CC}"/>
                </a:ext>
              </a:extLst>
            </p:cNvPr>
            <p:cNvGrpSpPr/>
            <p:nvPr/>
          </p:nvGrpSpPr>
          <p:grpSpPr>
            <a:xfrm>
              <a:off x="4414677" y="6798857"/>
              <a:ext cx="720526" cy="722139"/>
              <a:chOff x="4414677" y="6798857"/>
              <a:chExt cx="720526" cy="722139"/>
            </a:xfrm>
            <a:solidFill>
              <a:srgbClr val="002A86"/>
            </a:solidFill>
          </p:grpSpPr>
          <p:sp>
            <p:nvSpPr>
              <p:cNvPr id="335" name="Forma libre 334">
                <a:extLst>
                  <a:ext uri="{FF2B5EF4-FFF2-40B4-BE49-F238E27FC236}">
                    <a16:creationId xmlns:a16="http://schemas.microsoft.com/office/drawing/2014/main" id="{91660DBD-158B-96A5-829E-1679A34C0B13}"/>
                  </a:ext>
                </a:extLst>
              </p:cNvPr>
              <p:cNvSpPr/>
              <p:nvPr/>
            </p:nvSpPr>
            <p:spPr>
              <a:xfrm>
                <a:off x="4414677" y="6798857"/>
                <a:ext cx="720526" cy="722139"/>
              </a:xfrm>
              <a:custGeom>
                <a:avLst/>
                <a:gdLst>
                  <a:gd name="connsiteX0" fmla="*/ 410370 w 720526"/>
                  <a:gd name="connsiteY0" fmla="*/ 722041 h 722139"/>
                  <a:gd name="connsiteX1" fmla="*/ 410172 w 720526"/>
                  <a:gd name="connsiteY1" fmla="*/ 722041 h 722139"/>
                  <a:gd name="connsiteX2" fmla="*/ 307778 w 720526"/>
                  <a:gd name="connsiteY2" fmla="*/ 721447 h 722139"/>
                  <a:gd name="connsiteX3" fmla="*/ 280321 w 720526"/>
                  <a:gd name="connsiteY3" fmla="*/ 693920 h 722139"/>
                  <a:gd name="connsiteX4" fmla="*/ 280618 w 720526"/>
                  <a:gd name="connsiteY4" fmla="*/ 629360 h 722139"/>
                  <a:gd name="connsiteX5" fmla="*/ 225407 w 720526"/>
                  <a:gd name="connsiteY5" fmla="*/ 606387 h 722139"/>
                  <a:gd name="connsiteX6" fmla="*/ 179612 w 720526"/>
                  <a:gd name="connsiteY6" fmla="*/ 651639 h 722139"/>
                  <a:gd name="connsiteX7" fmla="*/ 140656 w 720526"/>
                  <a:gd name="connsiteY7" fmla="*/ 651441 h 722139"/>
                  <a:gd name="connsiteX8" fmla="*/ 68594 w 720526"/>
                  <a:gd name="connsiteY8" fmla="*/ 578663 h 722139"/>
                  <a:gd name="connsiteX9" fmla="*/ 60565 w 720526"/>
                  <a:gd name="connsiteY9" fmla="*/ 559156 h 722139"/>
                  <a:gd name="connsiteX10" fmla="*/ 68792 w 720526"/>
                  <a:gd name="connsiteY10" fmla="*/ 539649 h 722139"/>
                  <a:gd name="connsiteX11" fmla="*/ 114587 w 720526"/>
                  <a:gd name="connsiteY11" fmla="*/ 494299 h 722139"/>
                  <a:gd name="connsiteX12" fmla="*/ 91789 w 720526"/>
                  <a:gd name="connsiteY12" fmla="*/ 439146 h 722139"/>
                  <a:gd name="connsiteX13" fmla="*/ 27458 w 720526"/>
                  <a:gd name="connsiteY13" fmla="*/ 438849 h 722139"/>
                  <a:gd name="connsiteX14" fmla="*/ 1 w 720526"/>
                  <a:gd name="connsiteY14" fmla="*/ 411223 h 722139"/>
                  <a:gd name="connsiteX15" fmla="*/ 1 w 720526"/>
                  <a:gd name="connsiteY15" fmla="*/ 310818 h 722139"/>
                  <a:gd name="connsiteX16" fmla="*/ 27359 w 720526"/>
                  <a:gd name="connsiteY16" fmla="*/ 283192 h 722139"/>
                  <a:gd name="connsiteX17" fmla="*/ 91690 w 720526"/>
                  <a:gd name="connsiteY17" fmla="*/ 282895 h 722139"/>
                  <a:gd name="connsiteX18" fmla="*/ 114488 w 720526"/>
                  <a:gd name="connsiteY18" fmla="*/ 227742 h 722139"/>
                  <a:gd name="connsiteX19" fmla="*/ 68594 w 720526"/>
                  <a:gd name="connsiteY19" fmla="*/ 182391 h 722139"/>
                  <a:gd name="connsiteX20" fmla="*/ 60367 w 720526"/>
                  <a:gd name="connsiteY20" fmla="*/ 162984 h 722139"/>
                  <a:gd name="connsiteX21" fmla="*/ 68296 w 720526"/>
                  <a:gd name="connsiteY21" fmla="*/ 143477 h 722139"/>
                  <a:gd name="connsiteX22" fmla="*/ 140359 w 720526"/>
                  <a:gd name="connsiteY22" fmla="*/ 70600 h 722139"/>
                  <a:gd name="connsiteX23" fmla="*/ 179315 w 720526"/>
                  <a:gd name="connsiteY23" fmla="*/ 70402 h 722139"/>
                  <a:gd name="connsiteX24" fmla="*/ 225109 w 720526"/>
                  <a:gd name="connsiteY24" fmla="*/ 115653 h 722139"/>
                  <a:gd name="connsiteX25" fmla="*/ 280321 w 720526"/>
                  <a:gd name="connsiteY25" fmla="*/ 92681 h 722139"/>
                  <a:gd name="connsiteX26" fmla="*/ 280024 w 720526"/>
                  <a:gd name="connsiteY26" fmla="*/ 28220 h 722139"/>
                  <a:gd name="connsiteX27" fmla="*/ 307481 w 720526"/>
                  <a:gd name="connsiteY27" fmla="*/ 594 h 722139"/>
                  <a:gd name="connsiteX28" fmla="*/ 409875 w 720526"/>
                  <a:gd name="connsiteY28" fmla="*/ 0 h 722139"/>
                  <a:gd name="connsiteX29" fmla="*/ 410073 w 720526"/>
                  <a:gd name="connsiteY29" fmla="*/ 0 h 722139"/>
                  <a:gd name="connsiteX30" fmla="*/ 429402 w 720526"/>
                  <a:gd name="connsiteY30" fmla="*/ 7921 h 722139"/>
                  <a:gd name="connsiteX31" fmla="*/ 437629 w 720526"/>
                  <a:gd name="connsiteY31" fmla="*/ 27329 h 722139"/>
                  <a:gd name="connsiteX32" fmla="*/ 437927 w 720526"/>
                  <a:gd name="connsiteY32" fmla="*/ 91790 h 722139"/>
                  <a:gd name="connsiteX33" fmla="*/ 493337 w 720526"/>
                  <a:gd name="connsiteY33" fmla="*/ 114168 h 722139"/>
                  <a:gd name="connsiteX34" fmla="*/ 538636 w 720526"/>
                  <a:gd name="connsiteY34" fmla="*/ 68520 h 722139"/>
                  <a:gd name="connsiteX35" fmla="*/ 558064 w 720526"/>
                  <a:gd name="connsiteY35" fmla="*/ 60401 h 722139"/>
                  <a:gd name="connsiteX36" fmla="*/ 577592 w 720526"/>
                  <a:gd name="connsiteY36" fmla="*/ 68323 h 722139"/>
                  <a:gd name="connsiteX37" fmla="*/ 650447 w 720526"/>
                  <a:gd name="connsiteY37" fmla="*/ 140408 h 722139"/>
                  <a:gd name="connsiteX38" fmla="*/ 658575 w 720526"/>
                  <a:gd name="connsiteY38" fmla="*/ 159815 h 722139"/>
                  <a:gd name="connsiteX39" fmla="*/ 650546 w 720526"/>
                  <a:gd name="connsiteY39" fmla="*/ 179223 h 722139"/>
                  <a:gd name="connsiteX40" fmla="*/ 605148 w 720526"/>
                  <a:gd name="connsiteY40" fmla="*/ 225068 h 722139"/>
                  <a:gd name="connsiteX41" fmla="*/ 628541 w 720526"/>
                  <a:gd name="connsiteY41" fmla="*/ 280024 h 722139"/>
                  <a:gd name="connsiteX42" fmla="*/ 692872 w 720526"/>
                  <a:gd name="connsiteY42" fmla="*/ 279726 h 722139"/>
                  <a:gd name="connsiteX43" fmla="*/ 720527 w 720526"/>
                  <a:gd name="connsiteY43" fmla="*/ 307154 h 722139"/>
                  <a:gd name="connsiteX44" fmla="*/ 720527 w 720526"/>
                  <a:gd name="connsiteY44" fmla="*/ 414787 h 722139"/>
                  <a:gd name="connsiteX45" fmla="*/ 692872 w 720526"/>
                  <a:gd name="connsiteY45" fmla="*/ 442314 h 722139"/>
                  <a:gd name="connsiteX46" fmla="*/ 628541 w 720526"/>
                  <a:gd name="connsiteY46" fmla="*/ 442017 h 722139"/>
                  <a:gd name="connsiteX47" fmla="*/ 605148 w 720526"/>
                  <a:gd name="connsiteY47" fmla="*/ 496972 h 722139"/>
                  <a:gd name="connsiteX48" fmla="*/ 650546 w 720526"/>
                  <a:gd name="connsiteY48" fmla="*/ 542818 h 722139"/>
                  <a:gd name="connsiteX49" fmla="*/ 650447 w 720526"/>
                  <a:gd name="connsiteY49" fmla="*/ 581732 h 722139"/>
                  <a:gd name="connsiteX50" fmla="*/ 577592 w 720526"/>
                  <a:gd name="connsiteY50" fmla="*/ 653817 h 722139"/>
                  <a:gd name="connsiteX51" fmla="*/ 558163 w 720526"/>
                  <a:gd name="connsiteY51" fmla="*/ 661739 h 722139"/>
                  <a:gd name="connsiteX52" fmla="*/ 558064 w 720526"/>
                  <a:gd name="connsiteY52" fmla="*/ 661739 h 722139"/>
                  <a:gd name="connsiteX53" fmla="*/ 538636 w 720526"/>
                  <a:gd name="connsiteY53" fmla="*/ 653619 h 722139"/>
                  <a:gd name="connsiteX54" fmla="*/ 493337 w 720526"/>
                  <a:gd name="connsiteY54" fmla="*/ 607972 h 722139"/>
                  <a:gd name="connsiteX55" fmla="*/ 437927 w 720526"/>
                  <a:gd name="connsiteY55" fmla="*/ 630350 h 722139"/>
                  <a:gd name="connsiteX56" fmla="*/ 437629 w 720526"/>
                  <a:gd name="connsiteY56" fmla="*/ 694811 h 722139"/>
                  <a:gd name="connsiteX57" fmla="*/ 429402 w 720526"/>
                  <a:gd name="connsiteY57" fmla="*/ 714218 h 722139"/>
                  <a:gd name="connsiteX58" fmla="*/ 410073 w 720526"/>
                  <a:gd name="connsiteY58" fmla="*/ 722140 h 722139"/>
                  <a:gd name="connsiteX59" fmla="*/ 222631 w 720526"/>
                  <a:gd name="connsiteY59" fmla="*/ 578960 h 722139"/>
                  <a:gd name="connsiteX60" fmla="*/ 227488 w 720526"/>
                  <a:gd name="connsiteY60" fmla="*/ 579949 h 722139"/>
                  <a:gd name="connsiteX61" fmla="*/ 298262 w 720526"/>
                  <a:gd name="connsiteY61" fmla="*/ 609358 h 722139"/>
                  <a:gd name="connsiteX62" fmla="*/ 305994 w 720526"/>
                  <a:gd name="connsiteY62" fmla="*/ 621042 h 722139"/>
                  <a:gd name="connsiteX63" fmla="*/ 305597 w 720526"/>
                  <a:gd name="connsiteY63" fmla="*/ 693920 h 722139"/>
                  <a:gd name="connsiteX64" fmla="*/ 307778 w 720526"/>
                  <a:gd name="connsiteY64" fmla="*/ 696197 h 722139"/>
                  <a:gd name="connsiteX65" fmla="*/ 410272 w 720526"/>
                  <a:gd name="connsiteY65" fmla="*/ 696791 h 722139"/>
                  <a:gd name="connsiteX66" fmla="*/ 410272 w 720526"/>
                  <a:gd name="connsiteY66" fmla="*/ 696791 h 722139"/>
                  <a:gd name="connsiteX67" fmla="*/ 411858 w 720526"/>
                  <a:gd name="connsiteY67" fmla="*/ 696098 h 722139"/>
                  <a:gd name="connsiteX68" fmla="*/ 412551 w 720526"/>
                  <a:gd name="connsiteY68" fmla="*/ 694514 h 722139"/>
                  <a:gd name="connsiteX69" fmla="*/ 412948 w 720526"/>
                  <a:gd name="connsiteY69" fmla="*/ 621636 h 722139"/>
                  <a:gd name="connsiteX70" fmla="*/ 420877 w 720526"/>
                  <a:gd name="connsiteY70" fmla="*/ 610051 h 722139"/>
                  <a:gd name="connsiteX71" fmla="*/ 491949 w 720526"/>
                  <a:gd name="connsiteY71" fmla="*/ 581435 h 722139"/>
                  <a:gd name="connsiteX72" fmla="*/ 505628 w 720526"/>
                  <a:gd name="connsiteY72" fmla="*/ 584208 h 722139"/>
                  <a:gd name="connsiteX73" fmla="*/ 556875 w 720526"/>
                  <a:gd name="connsiteY73" fmla="*/ 635796 h 722139"/>
                  <a:gd name="connsiteX74" fmla="*/ 558560 w 720526"/>
                  <a:gd name="connsiteY74" fmla="*/ 636489 h 722139"/>
                  <a:gd name="connsiteX75" fmla="*/ 560146 w 720526"/>
                  <a:gd name="connsiteY75" fmla="*/ 635796 h 722139"/>
                  <a:gd name="connsiteX76" fmla="*/ 633001 w 720526"/>
                  <a:gd name="connsiteY76" fmla="*/ 563711 h 722139"/>
                  <a:gd name="connsiteX77" fmla="*/ 633001 w 720526"/>
                  <a:gd name="connsiteY77" fmla="*/ 560542 h 722139"/>
                  <a:gd name="connsiteX78" fmla="*/ 581655 w 720526"/>
                  <a:gd name="connsiteY78" fmla="*/ 508657 h 722139"/>
                  <a:gd name="connsiteX79" fmla="*/ 578979 w 720526"/>
                  <a:gd name="connsiteY79" fmla="*/ 494794 h 722139"/>
                  <a:gd name="connsiteX80" fmla="*/ 609013 w 720526"/>
                  <a:gd name="connsiteY80" fmla="*/ 424392 h 722139"/>
                  <a:gd name="connsiteX81" fmla="*/ 620710 w 720526"/>
                  <a:gd name="connsiteY81" fmla="*/ 416768 h 722139"/>
                  <a:gd name="connsiteX82" fmla="*/ 693466 w 720526"/>
                  <a:gd name="connsiteY82" fmla="*/ 417164 h 722139"/>
                  <a:gd name="connsiteX83" fmla="*/ 695746 w 720526"/>
                  <a:gd name="connsiteY83" fmla="*/ 414787 h 722139"/>
                  <a:gd name="connsiteX84" fmla="*/ 695746 w 720526"/>
                  <a:gd name="connsiteY84" fmla="*/ 307352 h 722139"/>
                  <a:gd name="connsiteX85" fmla="*/ 693367 w 720526"/>
                  <a:gd name="connsiteY85" fmla="*/ 305075 h 722139"/>
                  <a:gd name="connsiteX86" fmla="*/ 620710 w 720526"/>
                  <a:gd name="connsiteY86" fmla="*/ 305471 h 722139"/>
                  <a:gd name="connsiteX87" fmla="*/ 620710 w 720526"/>
                  <a:gd name="connsiteY87" fmla="*/ 305471 h 722139"/>
                  <a:gd name="connsiteX88" fmla="*/ 609113 w 720526"/>
                  <a:gd name="connsiteY88" fmla="*/ 297847 h 722139"/>
                  <a:gd name="connsiteX89" fmla="*/ 579078 w 720526"/>
                  <a:gd name="connsiteY89" fmla="*/ 227445 h 722139"/>
                  <a:gd name="connsiteX90" fmla="*/ 581755 w 720526"/>
                  <a:gd name="connsiteY90" fmla="*/ 213582 h 722139"/>
                  <a:gd name="connsiteX91" fmla="*/ 633100 w 720526"/>
                  <a:gd name="connsiteY91" fmla="*/ 161697 h 722139"/>
                  <a:gd name="connsiteX92" fmla="*/ 633794 w 720526"/>
                  <a:gd name="connsiteY92" fmla="*/ 160013 h 722139"/>
                  <a:gd name="connsiteX93" fmla="*/ 633100 w 720526"/>
                  <a:gd name="connsiteY93" fmla="*/ 158429 h 722139"/>
                  <a:gd name="connsiteX94" fmla="*/ 560245 w 720526"/>
                  <a:gd name="connsiteY94" fmla="*/ 86344 h 722139"/>
                  <a:gd name="connsiteX95" fmla="*/ 556974 w 720526"/>
                  <a:gd name="connsiteY95" fmla="*/ 86344 h 722139"/>
                  <a:gd name="connsiteX96" fmla="*/ 505727 w 720526"/>
                  <a:gd name="connsiteY96" fmla="*/ 138031 h 722139"/>
                  <a:gd name="connsiteX97" fmla="*/ 492048 w 720526"/>
                  <a:gd name="connsiteY97" fmla="*/ 140804 h 722139"/>
                  <a:gd name="connsiteX98" fmla="*/ 420977 w 720526"/>
                  <a:gd name="connsiteY98" fmla="*/ 112188 h 722139"/>
                  <a:gd name="connsiteX99" fmla="*/ 413047 w 720526"/>
                  <a:gd name="connsiteY99" fmla="*/ 100603 h 722139"/>
                  <a:gd name="connsiteX100" fmla="*/ 412650 w 720526"/>
                  <a:gd name="connsiteY100" fmla="*/ 27725 h 722139"/>
                  <a:gd name="connsiteX101" fmla="*/ 411956 w 720526"/>
                  <a:gd name="connsiteY101" fmla="*/ 26141 h 722139"/>
                  <a:gd name="connsiteX102" fmla="*/ 410370 w 720526"/>
                  <a:gd name="connsiteY102" fmla="*/ 25447 h 722139"/>
                  <a:gd name="connsiteX103" fmla="*/ 410370 w 720526"/>
                  <a:gd name="connsiteY103" fmla="*/ 25447 h 722139"/>
                  <a:gd name="connsiteX104" fmla="*/ 307877 w 720526"/>
                  <a:gd name="connsiteY104" fmla="*/ 26042 h 722139"/>
                  <a:gd name="connsiteX105" fmla="*/ 305597 w 720526"/>
                  <a:gd name="connsiteY105" fmla="*/ 28319 h 722139"/>
                  <a:gd name="connsiteX106" fmla="*/ 305994 w 720526"/>
                  <a:gd name="connsiteY106" fmla="*/ 101197 h 722139"/>
                  <a:gd name="connsiteX107" fmla="*/ 298262 w 720526"/>
                  <a:gd name="connsiteY107" fmla="*/ 112881 h 722139"/>
                  <a:gd name="connsiteX108" fmla="*/ 227488 w 720526"/>
                  <a:gd name="connsiteY108" fmla="*/ 142289 h 722139"/>
                  <a:gd name="connsiteX109" fmla="*/ 213710 w 720526"/>
                  <a:gd name="connsiteY109" fmla="*/ 139615 h 722139"/>
                  <a:gd name="connsiteX110" fmla="*/ 161968 w 720526"/>
                  <a:gd name="connsiteY110" fmla="*/ 88423 h 722139"/>
                  <a:gd name="connsiteX111" fmla="*/ 158697 w 720526"/>
                  <a:gd name="connsiteY111" fmla="*/ 88423 h 722139"/>
                  <a:gd name="connsiteX112" fmla="*/ 86634 w 720526"/>
                  <a:gd name="connsiteY112" fmla="*/ 161202 h 722139"/>
                  <a:gd name="connsiteX113" fmla="*/ 85940 w 720526"/>
                  <a:gd name="connsiteY113" fmla="*/ 162885 h 722139"/>
                  <a:gd name="connsiteX114" fmla="*/ 86634 w 720526"/>
                  <a:gd name="connsiteY114" fmla="*/ 164469 h 722139"/>
                  <a:gd name="connsiteX115" fmla="*/ 138575 w 720526"/>
                  <a:gd name="connsiteY115" fmla="*/ 215860 h 722139"/>
                  <a:gd name="connsiteX116" fmla="*/ 141350 w 720526"/>
                  <a:gd name="connsiteY116" fmla="*/ 229623 h 722139"/>
                  <a:gd name="connsiteX117" fmla="*/ 112208 w 720526"/>
                  <a:gd name="connsiteY117" fmla="*/ 300421 h 722139"/>
                  <a:gd name="connsiteX118" fmla="*/ 100611 w 720526"/>
                  <a:gd name="connsiteY118" fmla="*/ 308243 h 722139"/>
                  <a:gd name="connsiteX119" fmla="*/ 27854 w 720526"/>
                  <a:gd name="connsiteY119" fmla="*/ 308640 h 722139"/>
                  <a:gd name="connsiteX120" fmla="*/ 25574 w 720526"/>
                  <a:gd name="connsiteY120" fmla="*/ 310917 h 722139"/>
                  <a:gd name="connsiteX121" fmla="*/ 25574 w 720526"/>
                  <a:gd name="connsiteY121" fmla="*/ 411421 h 722139"/>
                  <a:gd name="connsiteX122" fmla="*/ 25574 w 720526"/>
                  <a:gd name="connsiteY122" fmla="*/ 411421 h 722139"/>
                  <a:gd name="connsiteX123" fmla="*/ 27854 w 720526"/>
                  <a:gd name="connsiteY123" fmla="*/ 413797 h 722139"/>
                  <a:gd name="connsiteX124" fmla="*/ 100611 w 720526"/>
                  <a:gd name="connsiteY124" fmla="*/ 414193 h 722139"/>
                  <a:gd name="connsiteX125" fmla="*/ 112208 w 720526"/>
                  <a:gd name="connsiteY125" fmla="*/ 422016 h 722139"/>
                  <a:gd name="connsiteX126" fmla="*/ 141350 w 720526"/>
                  <a:gd name="connsiteY126" fmla="*/ 492814 h 722139"/>
                  <a:gd name="connsiteX127" fmla="*/ 138575 w 720526"/>
                  <a:gd name="connsiteY127" fmla="*/ 506577 h 722139"/>
                  <a:gd name="connsiteX128" fmla="*/ 86733 w 720526"/>
                  <a:gd name="connsiteY128" fmla="*/ 557869 h 722139"/>
                  <a:gd name="connsiteX129" fmla="*/ 86040 w 720526"/>
                  <a:gd name="connsiteY129" fmla="*/ 559453 h 722139"/>
                  <a:gd name="connsiteX130" fmla="*/ 86733 w 720526"/>
                  <a:gd name="connsiteY130" fmla="*/ 561136 h 722139"/>
                  <a:gd name="connsiteX131" fmla="*/ 158697 w 720526"/>
                  <a:gd name="connsiteY131" fmla="*/ 633915 h 722139"/>
                  <a:gd name="connsiteX132" fmla="*/ 161869 w 720526"/>
                  <a:gd name="connsiteY132" fmla="*/ 633915 h 722139"/>
                  <a:gd name="connsiteX133" fmla="*/ 213611 w 720526"/>
                  <a:gd name="connsiteY133" fmla="*/ 582722 h 722139"/>
                  <a:gd name="connsiteX134" fmla="*/ 222532 w 720526"/>
                  <a:gd name="connsiteY134" fmla="*/ 579058 h 722139"/>
                  <a:gd name="connsiteX135" fmla="*/ 12887 w 720526"/>
                  <a:gd name="connsiteY135" fmla="*/ 411321 h 722139"/>
                  <a:gd name="connsiteX136" fmla="*/ 12887 w 720526"/>
                  <a:gd name="connsiteY136" fmla="*/ 411321 h 722139"/>
                  <a:gd name="connsiteX137" fmla="*/ 12887 w 720526"/>
                  <a:gd name="connsiteY137" fmla="*/ 411321 h 722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720526" h="722139">
                    <a:moveTo>
                      <a:pt x="410370" y="722041"/>
                    </a:moveTo>
                    <a:lnTo>
                      <a:pt x="410172" y="722041"/>
                    </a:lnTo>
                    <a:lnTo>
                      <a:pt x="307778" y="721447"/>
                    </a:lnTo>
                    <a:cubicBezTo>
                      <a:pt x="292711" y="721447"/>
                      <a:pt x="280321" y="709069"/>
                      <a:pt x="280321" y="693920"/>
                    </a:cubicBezTo>
                    <a:lnTo>
                      <a:pt x="280618" y="629360"/>
                    </a:lnTo>
                    <a:lnTo>
                      <a:pt x="225407" y="606387"/>
                    </a:lnTo>
                    <a:lnTo>
                      <a:pt x="179612" y="651639"/>
                    </a:lnTo>
                    <a:cubicBezTo>
                      <a:pt x="168807" y="662333"/>
                      <a:pt x="151362" y="662234"/>
                      <a:pt x="140656" y="651441"/>
                    </a:cubicBezTo>
                    <a:lnTo>
                      <a:pt x="68594" y="578663"/>
                    </a:lnTo>
                    <a:cubicBezTo>
                      <a:pt x="63440" y="573415"/>
                      <a:pt x="60565" y="566483"/>
                      <a:pt x="60565" y="559156"/>
                    </a:cubicBezTo>
                    <a:cubicBezTo>
                      <a:pt x="60565" y="551730"/>
                      <a:pt x="63539" y="544897"/>
                      <a:pt x="68792" y="539649"/>
                    </a:cubicBezTo>
                    <a:lnTo>
                      <a:pt x="114587" y="494299"/>
                    </a:lnTo>
                    <a:lnTo>
                      <a:pt x="91789" y="439146"/>
                    </a:lnTo>
                    <a:lnTo>
                      <a:pt x="27458" y="438849"/>
                    </a:lnTo>
                    <a:cubicBezTo>
                      <a:pt x="12292" y="438750"/>
                      <a:pt x="1" y="426372"/>
                      <a:pt x="1" y="411223"/>
                    </a:cubicBezTo>
                    <a:lnTo>
                      <a:pt x="1" y="310818"/>
                    </a:lnTo>
                    <a:cubicBezTo>
                      <a:pt x="-98" y="295767"/>
                      <a:pt x="12193" y="283291"/>
                      <a:pt x="27359" y="283192"/>
                    </a:cubicBezTo>
                    <a:lnTo>
                      <a:pt x="91690" y="282895"/>
                    </a:lnTo>
                    <a:lnTo>
                      <a:pt x="114488" y="227742"/>
                    </a:lnTo>
                    <a:lnTo>
                      <a:pt x="68594" y="182391"/>
                    </a:lnTo>
                    <a:cubicBezTo>
                      <a:pt x="63340" y="177243"/>
                      <a:pt x="60466" y="170311"/>
                      <a:pt x="60367" y="162984"/>
                    </a:cubicBezTo>
                    <a:cubicBezTo>
                      <a:pt x="60367" y="155657"/>
                      <a:pt x="63142" y="148725"/>
                      <a:pt x="68296" y="143477"/>
                    </a:cubicBezTo>
                    <a:lnTo>
                      <a:pt x="140359" y="70600"/>
                    </a:lnTo>
                    <a:cubicBezTo>
                      <a:pt x="151064" y="59807"/>
                      <a:pt x="168510" y="59708"/>
                      <a:pt x="179315" y="70402"/>
                    </a:cubicBezTo>
                    <a:lnTo>
                      <a:pt x="225109" y="115653"/>
                    </a:lnTo>
                    <a:lnTo>
                      <a:pt x="280321" y="92681"/>
                    </a:lnTo>
                    <a:lnTo>
                      <a:pt x="280024" y="28220"/>
                    </a:lnTo>
                    <a:cubicBezTo>
                      <a:pt x="280024" y="12971"/>
                      <a:pt x="292315" y="594"/>
                      <a:pt x="307481" y="594"/>
                    </a:cubicBezTo>
                    <a:lnTo>
                      <a:pt x="409875" y="0"/>
                    </a:lnTo>
                    <a:lnTo>
                      <a:pt x="410073" y="0"/>
                    </a:lnTo>
                    <a:cubicBezTo>
                      <a:pt x="417309" y="0"/>
                      <a:pt x="424149" y="2772"/>
                      <a:pt x="429402" y="7921"/>
                    </a:cubicBezTo>
                    <a:cubicBezTo>
                      <a:pt x="434656" y="13070"/>
                      <a:pt x="437530" y="20002"/>
                      <a:pt x="437629" y="27329"/>
                    </a:cubicBezTo>
                    <a:lnTo>
                      <a:pt x="437927" y="91790"/>
                    </a:lnTo>
                    <a:lnTo>
                      <a:pt x="493337" y="114168"/>
                    </a:lnTo>
                    <a:lnTo>
                      <a:pt x="538636" y="68520"/>
                    </a:lnTo>
                    <a:cubicBezTo>
                      <a:pt x="543790" y="63272"/>
                      <a:pt x="550729" y="60401"/>
                      <a:pt x="558064" y="60401"/>
                    </a:cubicBezTo>
                    <a:cubicBezTo>
                      <a:pt x="565597" y="60104"/>
                      <a:pt x="572338" y="63173"/>
                      <a:pt x="577592" y="68323"/>
                    </a:cubicBezTo>
                    <a:lnTo>
                      <a:pt x="650447" y="140408"/>
                    </a:lnTo>
                    <a:cubicBezTo>
                      <a:pt x="655700" y="145557"/>
                      <a:pt x="658575" y="152488"/>
                      <a:pt x="658575" y="159815"/>
                    </a:cubicBezTo>
                    <a:cubicBezTo>
                      <a:pt x="658575" y="167143"/>
                      <a:pt x="655800" y="174074"/>
                      <a:pt x="650546" y="179223"/>
                    </a:cubicBezTo>
                    <a:lnTo>
                      <a:pt x="605148" y="225068"/>
                    </a:lnTo>
                    <a:lnTo>
                      <a:pt x="628541" y="280024"/>
                    </a:lnTo>
                    <a:lnTo>
                      <a:pt x="692872" y="279726"/>
                    </a:lnTo>
                    <a:cubicBezTo>
                      <a:pt x="708037" y="279726"/>
                      <a:pt x="720428" y="292005"/>
                      <a:pt x="720527" y="307154"/>
                    </a:cubicBezTo>
                    <a:lnTo>
                      <a:pt x="720527" y="414787"/>
                    </a:lnTo>
                    <a:cubicBezTo>
                      <a:pt x="720428" y="430036"/>
                      <a:pt x="708037" y="442314"/>
                      <a:pt x="692872" y="442314"/>
                    </a:cubicBezTo>
                    <a:lnTo>
                      <a:pt x="628541" y="442017"/>
                    </a:lnTo>
                    <a:lnTo>
                      <a:pt x="605148" y="496972"/>
                    </a:lnTo>
                    <a:lnTo>
                      <a:pt x="650546" y="542818"/>
                    </a:lnTo>
                    <a:cubicBezTo>
                      <a:pt x="661251" y="553611"/>
                      <a:pt x="661152" y="571038"/>
                      <a:pt x="650447" y="581732"/>
                    </a:cubicBezTo>
                    <a:lnTo>
                      <a:pt x="577592" y="653817"/>
                    </a:lnTo>
                    <a:cubicBezTo>
                      <a:pt x="572437" y="658966"/>
                      <a:pt x="565498" y="661739"/>
                      <a:pt x="558163" y="661739"/>
                    </a:cubicBezTo>
                    <a:lnTo>
                      <a:pt x="558064" y="661739"/>
                    </a:lnTo>
                    <a:cubicBezTo>
                      <a:pt x="550729" y="661739"/>
                      <a:pt x="543790" y="658768"/>
                      <a:pt x="538636" y="653619"/>
                    </a:cubicBezTo>
                    <a:lnTo>
                      <a:pt x="493337" y="607972"/>
                    </a:lnTo>
                    <a:lnTo>
                      <a:pt x="437927" y="630350"/>
                    </a:lnTo>
                    <a:lnTo>
                      <a:pt x="437629" y="694811"/>
                    </a:lnTo>
                    <a:cubicBezTo>
                      <a:pt x="437629" y="702138"/>
                      <a:pt x="434656" y="709069"/>
                      <a:pt x="429402" y="714218"/>
                    </a:cubicBezTo>
                    <a:cubicBezTo>
                      <a:pt x="424248" y="719367"/>
                      <a:pt x="417309" y="722140"/>
                      <a:pt x="410073" y="722140"/>
                    </a:cubicBezTo>
                    <a:close/>
                    <a:moveTo>
                      <a:pt x="222631" y="578960"/>
                    </a:moveTo>
                    <a:cubicBezTo>
                      <a:pt x="224316" y="578960"/>
                      <a:pt x="225902" y="579257"/>
                      <a:pt x="227488" y="579949"/>
                    </a:cubicBezTo>
                    <a:lnTo>
                      <a:pt x="298262" y="609358"/>
                    </a:lnTo>
                    <a:cubicBezTo>
                      <a:pt x="303020" y="611338"/>
                      <a:pt x="306093" y="615992"/>
                      <a:pt x="305994" y="621042"/>
                    </a:cubicBezTo>
                    <a:lnTo>
                      <a:pt x="305597" y="693920"/>
                    </a:lnTo>
                    <a:cubicBezTo>
                      <a:pt x="305597" y="695108"/>
                      <a:pt x="306589" y="696197"/>
                      <a:pt x="307778" y="696197"/>
                    </a:cubicBezTo>
                    <a:lnTo>
                      <a:pt x="410272" y="696791"/>
                    </a:lnTo>
                    <a:lnTo>
                      <a:pt x="410272" y="696791"/>
                    </a:lnTo>
                    <a:cubicBezTo>
                      <a:pt x="411064" y="696791"/>
                      <a:pt x="411560" y="696395"/>
                      <a:pt x="411858" y="696098"/>
                    </a:cubicBezTo>
                    <a:cubicBezTo>
                      <a:pt x="412155" y="695801"/>
                      <a:pt x="412551" y="695207"/>
                      <a:pt x="412551" y="694514"/>
                    </a:cubicBezTo>
                    <a:lnTo>
                      <a:pt x="412948" y="621636"/>
                    </a:lnTo>
                    <a:cubicBezTo>
                      <a:pt x="412948" y="616487"/>
                      <a:pt x="416120" y="611932"/>
                      <a:pt x="420877" y="610051"/>
                    </a:cubicBezTo>
                    <a:lnTo>
                      <a:pt x="491949" y="581435"/>
                    </a:lnTo>
                    <a:cubicBezTo>
                      <a:pt x="496608" y="579554"/>
                      <a:pt x="502059" y="580643"/>
                      <a:pt x="505628" y="584208"/>
                    </a:cubicBezTo>
                    <a:lnTo>
                      <a:pt x="556875" y="635796"/>
                    </a:lnTo>
                    <a:cubicBezTo>
                      <a:pt x="557469" y="636390"/>
                      <a:pt x="558163" y="636489"/>
                      <a:pt x="558560" y="636489"/>
                    </a:cubicBezTo>
                    <a:cubicBezTo>
                      <a:pt x="558956" y="636489"/>
                      <a:pt x="559650" y="636390"/>
                      <a:pt x="560146" y="635796"/>
                    </a:cubicBezTo>
                    <a:lnTo>
                      <a:pt x="633001" y="563711"/>
                    </a:lnTo>
                    <a:cubicBezTo>
                      <a:pt x="633893" y="562820"/>
                      <a:pt x="633893" y="561433"/>
                      <a:pt x="633001" y="560542"/>
                    </a:cubicBezTo>
                    <a:lnTo>
                      <a:pt x="581655" y="508657"/>
                    </a:lnTo>
                    <a:cubicBezTo>
                      <a:pt x="578087" y="504993"/>
                      <a:pt x="576996" y="499547"/>
                      <a:pt x="578979" y="494794"/>
                    </a:cubicBezTo>
                    <a:lnTo>
                      <a:pt x="609013" y="424392"/>
                    </a:lnTo>
                    <a:cubicBezTo>
                      <a:pt x="610996" y="419738"/>
                      <a:pt x="615556" y="416569"/>
                      <a:pt x="620710" y="416768"/>
                    </a:cubicBezTo>
                    <a:lnTo>
                      <a:pt x="693466" y="417164"/>
                    </a:lnTo>
                    <a:cubicBezTo>
                      <a:pt x="694656" y="417164"/>
                      <a:pt x="695746" y="416074"/>
                      <a:pt x="695746" y="414787"/>
                    </a:cubicBezTo>
                    <a:lnTo>
                      <a:pt x="695746" y="307352"/>
                    </a:lnTo>
                    <a:cubicBezTo>
                      <a:pt x="695746" y="306164"/>
                      <a:pt x="694656" y="305075"/>
                      <a:pt x="693367" y="305075"/>
                    </a:cubicBezTo>
                    <a:lnTo>
                      <a:pt x="620710" y="305471"/>
                    </a:lnTo>
                    <a:lnTo>
                      <a:pt x="620710" y="305471"/>
                    </a:lnTo>
                    <a:cubicBezTo>
                      <a:pt x="615655" y="305471"/>
                      <a:pt x="611095" y="302401"/>
                      <a:pt x="609113" y="297847"/>
                    </a:cubicBezTo>
                    <a:lnTo>
                      <a:pt x="579078" y="227445"/>
                    </a:lnTo>
                    <a:cubicBezTo>
                      <a:pt x="577096" y="222692"/>
                      <a:pt x="578087" y="217246"/>
                      <a:pt x="581755" y="213582"/>
                    </a:cubicBezTo>
                    <a:lnTo>
                      <a:pt x="633100" y="161697"/>
                    </a:lnTo>
                    <a:cubicBezTo>
                      <a:pt x="633695" y="161103"/>
                      <a:pt x="633794" y="160508"/>
                      <a:pt x="633794" y="160013"/>
                    </a:cubicBezTo>
                    <a:cubicBezTo>
                      <a:pt x="633794" y="159518"/>
                      <a:pt x="633695" y="159023"/>
                      <a:pt x="633100" y="158429"/>
                    </a:cubicBezTo>
                    <a:lnTo>
                      <a:pt x="560245" y="86344"/>
                    </a:lnTo>
                    <a:cubicBezTo>
                      <a:pt x="559353" y="85452"/>
                      <a:pt x="557866" y="85452"/>
                      <a:pt x="556974" y="86344"/>
                    </a:cubicBezTo>
                    <a:lnTo>
                      <a:pt x="505727" y="138031"/>
                    </a:lnTo>
                    <a:cubicBezTo>
                      <a:pt x="502159" y="141695"/>
                      <a:pt x="496707" y="142784"/>
                      <a:pt x="492048" y="140804"/>
                    </a:cubicBezTo>
                    <a:lnTo>
                      <a:pt x="420977" y="112188"/>
                    </a:lnTo>
                    <a:cubicBezTo>
                      <a:pt x="416219" y="110306"/>
                      <a:pt x="413146" y="105652"/>
                      <a:pt x="413047" y="100603"/>
                    </a:cubicBezTo>
                    <a:lnTo>
                      <a:pt x="412650" y="27725"/>
                    </a:lnTo>
                    <a:cubicBezTo>
                      <a:pt x="412650" y="26933"/>
                      <a:pt x="412254" y="26438"/>
                      <a:pt x="411956" y="26141"/>
                    </a:cubicBezTo>
                    <a:cubicBezTo>
                      <a:pt x="411659" y="25844"/>
                      <a:pt x="411164" y="25447"/>
                      <a:pt x="410370" y="25447"/>
                    </a:cubicBezTo>
                    <a:lnTo>
                      <a:pt x="410370" y="25447"/>
                    </a:lnTo>
                    <a:lnTo>
                      <a:pt x="307877" y="26042"/>
                    </a:lnTo>
                    <a:cubicBezTo>
                      <a:pt x="306589" y="26042"/>
                      <a:pt x="305597" y="27131"/>
                      <a:pt x="305597" y="28319"/>
                    </a:cubicBezTo>
                    <a:lnTo>
                      <a:pt x="305994" y="101197"/>
                    </a:lnTo>
                    <a:cubicBezTo>
                      <a:pt x="305994" y="106345"/>
                      <a:pt x="302921" y="110900"/>
                      <a:pt x="298262" y="112881"/>
                    </a:cubicBezTo>
                    <a:lnTo>
                      <a:pt x="227488" y="142289"/>
                    </a:lnTo>
                    <a:cubicBezTo>
                      <a:pt x="222830" y="144269"/>
                      <a:pt x="217378" y="143180"/>
                      <a:pt x="213710" y="139615"/>
                    </a:cubicBezTo>
                    <a:lnTo>
                      <a:pt x="161968" y="88423"/>
                    </a:lnTo>
                    <a:cubicBezTo>
                      <a:pt x="161076" y="87532"/>
                      <a:pt x="159589" y="87532"/>
                      <a:pt x="158697" y="88423"/>
                    </a:cubicBezTo>
                    <a:lnTo>
                      <a:pt x="86634" y="161202"/>
                    </a:lnTo>
                    <a:cubicBezTo>
                      <a:pt x="86040" y="161796"/>
                      <a:pt x="85940" y="162390"/>
                      <a:pt x="85940" y="162885"/>
                    </a:cubicBezTo>
                    <a:cubicBezTo>
                      <a:pt x="85940" y="163479"/>
                      <a:pt x="86139" y="163974"/>
                      <a:pt x="86634" y="164469"/>
                    </a:cubicBezTo>
                    <a:lnTo>
                      <a:pt x="138575" y="215860"/>
                    </a:lnTo>
                    <a:cubicBezTo>
                      <a:pt x="142242" y="219424"/>
                      <a:pt x="143333" y="224870"/>
                      <a:pt x="141350" y="229623"/>
                    </a:cubicBezTo>
                    <a:lnTo>
                      <a:pt x="112208" y="300421"/>
                    </a:lnTo>
                    <a:cubicBezTo>
                      <a:pt x="110226" y="305174"/>
                      <a:pt x="105666" y="308243"/>
                      <a:pt x="100611" y="308243"/>
                    </a:cubicBezTo>
                    <a:lnTo>
                      <a:pt x="27854" y="308640"/>
                    </a:lnTo>
                    <a:cubicBezTo>
                      <a:pt x="26566" y="308640"/>
                      <a:pt x="25574" y="309630"/>
                      <a:pt x="25574" y="310917"/>
                    </a:cubicBezTo>
                    <a:lnTo>
                      <a:pt x="25574" y="411421"/>
                    </a:lnTo>
                    <a:lnTo>
                      <a:pt x="25574" y="411421"/>
                    </a:lnTo>
                    <a:cubicBezTo>
                      <a:pt x="25574" y="412807"/>
                      <a:pt x="26566" y="413797"/>
                      <a:pt x="27854" y="413797"/>
                    </a:cubicBezTo>
                    <a:lnTo>
                      <a:pt x="100611" y="414193"/>
                    </a:lnTo>
                    <a:cubicBezTo>
                      <a:pt x="105666" y="414193"/>
                      <a:pt x="110325" y="417263"/>
                      <a:pt x="112208" y="422016"/>
                    </a:cubicBezTo>
                    <a:lnTo>
                      <a:pt x="141350" y="492814"/>
                    </a:lnTo>
                    <a:cubicBezTo>
                      <a:pt x="143333" y="497567"/>
                      <a:pt x="142242" y="503012"/>
                      <a:pt x="138575" y="506577"/>
                    </a:cubicBezTo>
                    <a:lnTo>
                      <a:pt x="86733" y="557869"/>
                    </a:lnTo>
                    <a:cubicBezTo>
                      <a:pt x="86733" y="557869"/>
                      <a:pt x="86040" y="558859"/>
                      <a:pt x="86040" y="559453"/>
                    </a:cubicBezTo>
                    <a:cubicBezTo>
                      <a:pt x="86040" y="559849"/>
                      <a:pt x="86139" y="560542"/>
                      <a:pt x="86733" y="561136"/>
                    </a:cubicBezTo>
                    <a:lnTo>
                      <a:pt x="158697" y="633915"/>
                    </a:lnTo>
                    <a:cubicBezTo>
                      <a:pt x="159589" y="634806"/>
                      <a:pt x="160977" y="634806"/>
                      <a:pt x="161869" y="633915"/>
                    </a:cubicBezTo>
                    <a:lnTo>
                      <a:pt x="213611" y="582722"/>
                    </a:lnTo>
                    <a:cubicBezTo>
                      <a:pt x="215990" y="580346"/>
                      <a:pt x="219261" y="579058"/>
                      <a:pt x="222532" y="579058"/>
                    </a:cubicBezTo>
                    <a:close/>
                    <a:moveTo>
                      <a:pt x="12887" y="411321"/>
                    </a:moveTo>
                    <a:lnTo>
                      <a:pt x="12887" y="411321"/>
                    </a:lnTo>
                    <a:lnTo>
                      <a:pt x="12887" y="41132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6" name="Forma libre 335">
                <a:extLst>
                  <a:ext uri="{FF2B5EF4-FFF2-40B4-BE49-F238E27FC236}">
                    <a16:creationId xmlns:a16="http://schemas.microsoft.com/office/drawing/2014/main" id="{C53BAEAA-D43A-0C07-E4F1-47D02BFF9D13}"/>
                  </a:ext>
                </a:extLst>
              </p:cNvPr>
              <p:cNvSpPr/>
              <p:nvPr/>
            </p:nvSpPr>
            <p:spPr>
              <a:xfrm>
                <a:off x="4599144" y="6983031"/>
                <a:ext cx="350999" cy="353891"/>
              </a:xfrm>
              <a:custGeom>
                <a:avLst/>
                <a:gdLst>
                  <a:gd name="connsiteX0" fmla="*/ 175550 w 350999"/>
                  <a:gd name="connsiteY0" fmla="*/ 353891 h 353891"/>
                  <a:gd name="connsiteX1" fmla="*/ 2 w 350999"/>
                  <a:gd name="connsiteY1" fmla="*/ 176946 h 353891"/>
                  <a:gd name="connsiteX2" fmla="*/ 175450 w 350999"/>
                  <a:gd name="connsiteY2" fmla="*/ 0 h 353891"/>
                  <a:gd name="connsiteX3" fmla="*/ 350998 w 350999"/>
                  <a:gd name="connsiteY3" fmla="*/ 177045 h 353891"/>
                  <a:gd name="connsiteX4" fmla="*/ 175550 w 350999"/>
                  <a:gd name="connsiteY4" fmla="*/ 353891 h 353891"/>
                  <a:gd name="connsiteX5" fmla="*/ 175450 w 350999"/>
                  <a:gd name="connsiteY5" fmla="*/ 25151 h 353891"/>
                  <a:gd name="connsiteX6" fmla="*/ 25279 w 350999"/>
                  <a:gd name="connsiteY6" fmla="*/ 176847 h 353891"/>
                  <a:gd name="connsiteX7" fmla="*/ 25279 w 350999"/>
                  <a:gd name="connsiteY7" fmla="*/ 176847 h 353891"/>
                  <a:gd name="connsiteX8" fmla="*/ 175550 w 350999"/>
                  <a:gd name="connsiteY8" fmla="*/ 328642 h 353891"/>
                  <a:gd name="connsiteX9" fmla="*/ 325721 w 350999"/>
                  <a:gd name="connsiteY9" fmla="*/ 176946 h 353891"/>
                  <a:gd name="connsiteX10" fmla="*/ 175450 w 350999"/>
                  <a:gd name="connsiteY10" fmla="*/ 25151 h 353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0999" h="353891">
                    <a:moveTo>
                      <a:pt x="175550" y="353891"/>
                    </a:moveTo>
                    <a:cubicBezTo>
                      <a:pt x="78211" y="353396"/>
                      <a:pt x="-493" y="273984"/>
                      <a:pt x="2" y="176946"/>
                    </a:cubicBezTo>
                    <a:cubicBezTo>
                      <a:pt x="-394" y="79908"/>
                      <a:pt x="78211" y="495"/>
                      <a:pt x="175450" y="0"/>
                    </a:cubicBezTo>
                    <a:cubicBezTo>
                      <a:pt x="272789" y="495"/>
                      <a:pt x="351493" y="79908"/>
                      <a:pt x="350998" y="177045"/>
                    </a:cubicBezTo>
                    <a:cubicBezTo>
                      <a:pt x="351493" y="273984"/>
                      <a:pt x="272789" y="353396"/>
                      <a:pt x="175550" y="353891"/>
                    </a:cubicBezTo>
                    <a:close/>
                    <a:moveTo>
                      <a:pt x="175450" y="25151"/>
                    </a:moveTo>
                    <a:cubicBezTo>
                      <a:pt x="92286" y="25646"/>
                      <a:pt x="24882" y="93671"/>
                      <a:pt x="25279" y="176847"/>
                    </a:cubicBezTo>
                    <a:lnTo>
                      <a:pt x="25279" y="176847"/>
                    </a:lnTo>
                    <a:cubicBezTo>
                      <a:pt x="24882" y="260121"/>
                      <a:pt x="92286" y="328147"/>
                      <a:pt x="175550" y="328642"/>
                    </a:cubicBezTo>
                    <a:cubicBezTo>
                      <a:pt x="258714" y="328147"/>
                      <a:pt x="326118" y="260121"/>
                      <a:pt x="325721" y="176946"/>
                    </a:cubicBezTo>
                    <a:cubicBezTo>
                      <a:pt x="326118" y="93671"/>
                      <a:pt x="258714" y="25646"/>
                      <a:pt x="17545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37" name="Gráfico 2">
            <a:extLst>
              <a:ext uri="{FF2B5EF4-FFF2-40B4-BE49-F238E27FC236}">
                <a16:creationId xmlns:a16="http://schemas.microsoft.com/office/drawing/2014/main" id="{AEB61DA0-963A-8E10-0F39-137416938139}"/>
              </a:ext>
            </a:extLst>
          </p:cNvPr>
          <p:cNvGrpSpPr/>
          <p:nvPr/>
        </p:nvGrpSpPr>
        <p:grpSpPr>
          <a:xfrm>
            <a:off x="8569921" y="7892810"/>
            <a:ext cx="1258467" cy="1234559"/>
            <a:chOff x="8569921" y="7892810"/>
            <a:chExt cx="1258467" cy="1234559"/>
          </a:xfrm>
          <a:solidFill>
            <a:srgbClr val="002A86"/>
          </a:solidFill>
        </p:grpSpPr>
        <p:sp>
          <p:nvSpPr>
            <p:cNvPr id="338" name="Forma libre 337">
              <a:extLst>
                <a:ext uri="{FF2B5EF4-FFF2-40B4-BE49-F238E27FC236}">
                  <a16:creationId xmlns:a16="http://schemas.microsoft.com/office/drawing/2014/main" id="{935B3CAD-A0D0-6BA6-CE12-1961218BFE38}"/>
                </a:ext>
              </a:extLst>
            </p:cNvPr>
            <p:cNvSpPr/>
            <p:nvPr/>
          </p:nvSpPr>
          <p:spPr>
            <a:xfrm>
              <a:off x="8569921" y="8532766"/>
              <a:ext cx="610598" cy="330819"/>
            </a:xfrm>
            <a:custGeom>
              <a:avLst/>
              <a:gdLst>
                <a:gd name="connsiteX0" fmla="*/ 517423 w 610598"/>
                <a:gd name="connsiteY0" fmla="*/ 330820 h 330819"/>
                <a:gd name="connsiteX1" fmla="*/ 165635 w 610598"/>
                <a:gd name="connsiteY1" fmla="*/ 330820 h 330819"/>
                <a:gd name="connsiteX2" fmla="*/ 0 w 610598"/>
                <a:gd name="connsiteY2" fmla="*/ 165360 h 330819"/>
                <a:gd name="connsiteX3" fmla="*/ 48669 w 610598"/>
                <a:gd name="connsiteY3" fmla="*/ 48618 h 330819"/>
                <a:gd name="connsiteX4" fmla="*/ 165635 w 610598"/>
                <a:gd name="connsiteY4" fmla="*/ 0 h 330819"/>
                <a:gd name="connsiteX5" fmla="*/ 598010 w 610598"/>
                <a:gd name="connsiteY5" fmla="*/ 0 h 330819"/>
                <a:gd name="connsiteX6" fmla="*/ 610599 w 610598"/>
                <a:gd name="connsiteY6" fmla="*/ 12575 h 330819"/>
                <a:gd name="connsiteX7" fmla="*/ 598010 w 610598"/>
                <a:gd name="connsiteY7" fmla="*/ 25150 h 330819"/>
                <a:gd name="connsiteX8" fmla="*/ 165635 w 610598"/>
                <a:gd name="connsiteY8" fmla="*/ 25150 h 330819"/>
                <a:gd name="connsiteX9" fmla="*/ 66512 w 610598"/>
                <a:gd name="connsiteY9" fmla="*/ 66342 h 330819"/>
                <a:gd name="connsiteX10" fmla="*/ 25276 w 610598"/>
                <a:gd name="connsiteY10" fmla="*/ 165261 h 330819"/>
                <a:gd name="connsiteX11" fmla="*/ 165635 w 610598"/>
                <a:gd name="connsiteY11" fmla="*/ 305471 h 330819"/>
                <a:gd name="connsiteX12" fmla="*/ 517423 w 610598"/>
                <a:gd name="connsiteY12" fmla="*/ 305471 h 330819"/>
                <a:gd name="connsiteX13" fmla="*/ 530011 w 610598"/>
                <a:gd name="connsiteY13" fmla="*/ 318046 h 330819"/>
                <a:gd name="connsiteX14" fmla="*/ 517423 w 610598"/>
                <a:gd name="connsiteY14" fmla="*/ 330621 h 3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0598" h="330819">
                  <a:moveTo>
                    <a:pt x="517423" y="330820"/>
                  </a:moveTo>
                  <a:lnTo>
                    <a:pt x="165635" y="330820"/>
                  </a:lnTo>
                  <a:cubicBezTo>
                    <a:pt x="74342" y="330820"/>
                    <a:pt x="0" y="256556"/>
                    <a:pt x="0" y="165360"/>
                  </a:cubicBezTo>
                  <a:cubicBezTo>
                    <a:pt x="0" y="121396"/>
                    <a:pt x="17247" y="79907"/>
                    <a:pt x="48669" y="48618"/>
                  </a:cubicBezTo>
                  <a:cubicBezTo>
                    <a:pt x="79992" y="17328"/>
                    <a:pt x="121525" y="0"/>
                    <a:pt x="165635" y="0"/>
                  </a:cubicBezTo>
                  <a:lnTo>
                    <a:pt x="598010" y="0"/>
                  </a:lnTo>
                  <a:cubicBezTo>
                    <a:pt x="604948" y="0"/>
                    <a:pt x="610599" y="5644"/>
                    <a:pt x="610599" y="12575"/>
                  </a:cubicBezTo>
                  <a:cubicBezTo>
                    <a:pt x="610599" y="19506"/>
                    <a:pt x="604948" y="25150"/>
                    <a:pt x="598010" y="25150"/>
                  </a:cubicBezTo>
                  <a:lnTo>
                    <a:pt x="165635" y="25150"/>
                  </a:lnTo>
                  <a:cubicBezTo>
                    <a:pt x="128265" y="25150"/>
                    <a:pt x="93077" y="39805"/>
                    <a:pt x="66512" y="66342"/>
                  </a:cubicBezTo>
                  <a:cubicBezTo>
                    <a:pt x="39946" y="92879"/>
                    <a:pt x="25276" y="128030"/>
                    <a:pt x="25276" y="165261"/>
                  </a:cubicBezTo>
                  <a:cubicBezTo>
                    <a:pt x="25276" y="242595"/>
                    <a:pt x="88219" y="305471"/>
                    <a:pt x="165635" y="305471"/>
                  </a:cubicBezTo>
                  <a:lnTo>
                    <a:pt x="517423" y="305471"/>
                  </a:lnTo>
                  <a:cubicBezTo>
                    <a:pt x="524361" y="305471"/>
                    <a:pt x="530011" y="311115"/>
                    <a:pt x="530011" y="318046"/>
                  </a:cubicBezTo>
                  <a:cubicBezTo>
                    <a:pt x="530011" y="324977"/>
                    <a:pt x="524361" y="330621"/>
                    <a:pt x="517423" y="33062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39" name="Gráfico 2">
              <a:extLst>
                <a:ext uri="{FF2B5EF4-FFF2-40B4-BE49-F238E27FC236}">
                  <a16:creationId xmlns:a16="http://schemas.microsoft.com/office/drawing/2014/main" id="{88B5E304-5A53-04E6-6146-2829DCE52AAB}"/>
                </a:ext>
              </a:extLst>
            </p:cNvPr>
            <p:cNvGrpSpPr/>
            <p:nvPr/>
          </p:nvGrpSpPr>
          <p:grpSpPr>
            <a:xfrm>
              <a:off x="8780459" y="7892810"/>
              <a:ext cx="708532" cy="545689"/>
              <a:chOff x="8780459" y="7892810"/>
              <a:chExt cx="708532" cy="545689"/>
            </a:xfrm>
            <a:solidFill>
              <a:srgbClr val="002A86"/>
            </a:solidFill>
          </p:grpSpPr>
          <p:sp>
            <p:nvSpPr>
              <p:cNvPr id="340" name="Forma libre 339">
                <a:extLst>
                  <a:ext uri="{FF2B5EF4-FFF2-40B4-BE49-F238E27FC236}">
                    <a16:creationId xmlns:a16="http://schemas.microsoft.com/office/drawing/2014/main" id="{DC35C4A1-FEED-0A8D-0F5D-ADB7CB21EBA4}"/>
                  </a:ext>
                </a:extLst>
              </p:cNvPr>
              <p:cNvSpPr/>
              <p:nvPr/>
            </p:nvSpPr>
            <p:spPr>
              <a:xfrm>
                <a:off x="8780459" y="7892910"/>
                <a:ext cx="708532" cy="545590"/>
              </a:xfrm>
              <a:custGeom>
                <a:avLst/>
                <a:gdLst>
                  <a:gd name="connsiteX0" fmla="*/ 532886 w 708532"/>
                  <a:gd name="connsiteY0" fmla="*/ 545491 h 545590"/>
                  <a:gd name="connsiteX1" fmla="*/ 12589 w 708532"/>
                  <a:gd name="connsiteY1" fmla="*/ 545491 h 545590"/>
                  <a:gd name="connsiteX2" fmla="*/ 0 w 708532"/>
                  <a:gd name="connsiteY2" fmla="*/ 532916 h 545590"/>
                  <a:gd name="connsiteX3" fmla="*/ 0 w 708532"/>
                  <a:gd name="connsiteY3" fmla="*/ 12575 h 545590"/>
                  <a:gd name="connsiteX4" fmla="*/ 12589 w 708532"/>
                  <a:gd name="connsiteY4" fmla="*/ 0 h 545590"/>
                  <a:gd name="connsiteX5" fmla="*/ 695944 w 708532"/>
                  <a:gd name="connsiteY5" fmla="*/ 0 h 545590"/>
                  <a:gd name="connsiteX6" fmla="*/ 708532 w 708532"/>
                  <a:gd name="connsiteY6" fmla="*/ 12575 h 545590"/>
                  <a:gd name="connsiteX7" fmla="*/ 708532 w 708532"/>
                  <a:gd name="connsiteY7" fmla="*/ 402311 h 545590"/>
                  <a:gd name="connsiteX8" fmla="*/ 695944 w 708532"/>
                  <a:gd name="connsiteY8" fmla="*/ 414886 h 545590"/>
                  <a:gd name="connsiteX9" fmla="*/ 683355 w 708532"/>
                  <a:gd name="connsiteY9" fmla="*/ 402311 h 545590"/>
                  <a:gd name="connsiteX10" fmla="*/ 683355 w 708532"/>
                  <a:gd name="connsiteY10" fmla="*/ 25250 h 545590"/>
                  <a:gd name="connsiteX11" fmla="*/ 25276 w 708532"/>
                  <a:gd name="connsiteY11" fmla="*/ 25250 h 545590"/>
                  <a:gd name="connsiteX12" fmla="*/ 25276 w 708532"/>
                  <a:gd name="connsiteY12" fmla="*/ 520440 h 545590"/>
                  <a:gd name="connsiteX13" fmla="*/ 532985 w 708532"/>
                  <a:gd name="connsiteY13" fmla="*/ 520440 h 545590"/>
                  <a:gd name="connsiteX14" fmla="*/ 545574 w 708532"/>
                  <a:gd name="connsiteY14" fmla="*/ 533015 h 545590"/>
                  <a:gd name="connsiteX15" fmla="*/ 532985 w 708532"/>
                  <a:gd name="connsiteY15" fmla="*/ 545590 h 545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8532" h="545590">
                    <a:moveTo>
                      <a:pt x="532886" y="545491"/>
                    </a:moveTo>
                    <a:lnTo>
                      <a:pt x="12589" y="545491"/>
                    </a:lnTo>
                    <a:cubicBezTo>
                      <a:pt x="5650" y="545491"/>
                      <a:pt x="0" y="539847"/>
                      <a:pt x="0" y="532916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lnTo>
                      <a:pt x="695944" y="0"/>
                    </a:lnTo>
                    <a:cubicBezTo>
                      <a:pt x="702882" y="0"/>
                      <a:pt x="708532" y="5644"/>
                      <a:pt x="708532" y="12575"/>
                    </a:cubicBezTo>
                    <a:lnTo>
                      <a:pt x="708532" y="402311"/>
                    </a:lnTo>
                    <a:cubicBezTo>
                      <a:pt x="708532" y="409242"/>
                      <a:pt x="702882" y="414886"/>
                      <a:pt x="695944" y="414886"/>
                    </a:cubicBezTo>
                    <a:cubicBezTo>
                      <a:pt x="689005" y="414886"/>
                      <a:pt x="683355" y="409242"/>
                      <a:pt x="683355" y="402311"/>
                    </a:cubicBezTo>
                    <a:lnTo>
                      <a:pt x="683355" y="25250"/>
                    </a:lnTo>
                    <a:lnTo>
                      <a:pt x="25276" y="25250"/>
                    </a:lnTo>
                    <a:lnTo>
                      <a:pt x="25276" y="520440"/>
                    </a:lnTo>
                    <a:lnTo>
                      <a:pt x="532985" y="520440"/>
                    </a:lnTo>
                    <a:cubicBezTo>
                      <a:pt x="539924" y="520440"/>
                      <a:pt x="545574" y="526084"/>
                      <a:pt x="545574" y="533015"/>
                    </a:cubicBezTo>
                    <a:cubicBezTo>
                      <a:pt x="545574" y="539946"/>
                      <a:pt x="539924" y="545590"/>
                      <a:pt x="532985" y="5455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1" name="Forma libre 340">
                <a:extLst>
                  <a:ext uri="{FF2B5EF4-FFF2-40B4-BE49-F238E27FC236}">
                    <a16:creationId xmlns:a16="http://schemas.microsoft.com/office/drawing/2014/main" id="{689D4798-CB6F-DCBE-6398-3B3718743334}"/>
                  </a:ext>
                </a:extLst>
              </p:cNvPr>
              <p:cNvSpPr/>
              <p:nvPr/>
            </p:nvSpPr>
            <p:spPr>
              <a:xfrm>
                <a:off x="9025789" y="7892810"/>
                <a:ext cx="217971" cy="194174"/>
              </a:xfrm>
              <a:custGeom>
                <a:avLst/>
                <a:gdLst>
                  <a:gd name="connsiteX0" fmla="*/ 205384 w 217971"/>
                  <a:gd name="connsiteY0" fmla="*/ 194175 h 194174"/>
                  <a:gd name="connsiteX1" fmla="*/ 12589 w 217971"/>
                  <a:gd name="connsiteY1" fmla="*/ 194175 h 194174"/>
                  <a:gd name="connsiteX2" fmla="*/ 0 w 217971"/>
                  <a:gd name="connsiteY2" fmla="*/ 181599 h 194174"/>
                  <a:gd name="connsiteX3" fmla="*/ 0 w 217971"/>
                  <a:gd name="connsiteY3" fmla="*/ 12576 h 194174"/>
                  <a:gd name="connsiteX4" fmla="*/ 12589 w 217971"/>
                  <a:gd name="connsiteY4" fmla="*/ 0 h 194174"/>
                  <a:gd name="connsiteX5" fmla="*/ 205384 w 217971"/>
                  <a:gd name="connsiteY5" fmla="*/ 0 h 194174"/>
                  <a:gd name="connsiteX6" fmla="*/ 217972 w 217971"/>
                  <a:gd name="connsiteY6" fmla="*/ 12576 h 194174"/>
                  <a:gd name="connsiteX7" fmla="*/ 217972 w 217971"/>
                  <a:gd name="connsiteY7" fmla="*/ 181599 h 194174"/>
                  <a:gd name="connsiteX8" fmla="*/ 205384 w 217971"/>
                  <a:gd name="connsiteY8" fmla="*/ 194175 h 194174"/>
                  <a:gd name="connsiteX9" fmla="*/ 25177 w 217971"/>
                  <a:gd name="connsiteY9" fmla="*/ 168925 h 194174"/>
                  <a:gd name="connsiteX10" fmla="*/ 192695 w 217971"/>
                  <a:gd name="connsiteY10" fmla="*/ 168925 h 194174"/>
                  <a:gd name="connsiteX11" fmla="*/ 192695 w 217971"/>
                  <a:gd name="connsiteY11" fmla="*/ 25151 h 194174"/>
                  <a:gd name="connsiteX12" fmla="*/ 25177 w 217971"/>
                  <a:gd name="connsiteY12" fmla="*/ 25151 h 194174"/>
                  <a:gd name="connsiteX13" fmla="*/ 25177 w 217971"/>
                  <a:gd name="connsiteY13" fmla="*/ 168925 h 19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971" h="194174">
                    <a:moveTo>
                      <a:pt x="205384" y="194175"/>
                    </a:moveTo>
                    <a:lnTo>
                      <a:pt x="12589" y="194175"/>
                    </a:lnTo>
                    <a:cubicBezTo>
                      <a:pt x="5650" y="194175"/>
                      <a:pt x="0" y="188531"/>
                      <a:pt x="0" y="181599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lnTo>
                      <a:pt x="205384" y="0"/>
                    </a:lnTo>
                    <a:cubicBezTo>
                      <a:pt x="212322" y="0"/>
                      <a:pt x="217972" y="5644"/>
                      <a:pt x="217972" y="12576"/>
                    </a:cubicBezTo>
                    <a:lnTo>
                      <a:pt x="217972" y="181599"/>
                    </a:lnTo>
                    <a:cubicBezTo>
                      <a:pt x="217972" y="188531"/>
                      <a:pt x="212322" y="194175"/>
                      <a:pt x="205384" y="194175"/>
                    </a:cubicBezTo>
                    <a:close/>
                    <a:moveTo>
                      <a:pt x="25177" y="168925"/>
                    </a:moveTo>
                    <a:lnTo>
                      <a:pt x="192695" y="168925"/>
                    </a:lnTo>
                    <a:lnTo>
                      <a:pt x="192695" y="25151"/>
                    </a:lnTo>
                    <a:lnTo>
                      <a:pt x="25177" y="25151"/>
                    </a:lnTo>
                    <a:lnTo>
                      <a:pt x="25177" y="168925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42" name="Forma libre 341">
              <a:extLst>
                <a:ext uri="{FF2B5EF4-FFF2-40B4-BE49-F238E27FC236}">
                  <a16:creationId xmlns:a16="http://schemas.microsoft.com/office/drawing/2014/main" id="{FF333FED-12E3-C6E8-C47F-7D3274557F58}"/>
                </a:ext>
              </a:extLst>
            </p:cNvPr>
            <p:cNvSpPr/>
            <p:nvPr/>
          </p:nvSpPr>
          <p:spPr>
            <a:xfrm>
              <a:off x="9162281" y="8461967"/>
              <a:ext cx="666107" cy="665402"/>
            </a:xfrm>
            <a:custGeom>
              <a:avLst/>
              <a:gdLst>
                <a:gd name="connsiteX0" fmla="*/ 333054 w 666107"/>
                <a:gd name="connsiteY0" fmla="*/ 665403 h 665402"/>
                <a:gd name="connsiteX1" fmla="*/ 0 w 666107"/>
                <a:gd name="connsiteY1" fmla="*/ 332701 h 665402"/>
                <a:gd name="connsiteX2" fmla="*/ 333054 w 666107"/>
                <a:gd name="connsiteY2" fmla="*/ 0 h 665402"/>
                <a:gd name="connsiteX3" fmla="*/ 666108 w 666107"/>
                <a:gd name="connsiteY3" fmla="*/ 332701 h 665402"/>
                <a:gd name="connsiteX4" fmla="*/ 333054 w 666107"/>
                <a:gd name="connsiteY4" fmla="*/ 665403 h 665402"/>
                <a:gd name="connsiteX5" fmla="*/ 333054 w 666107"/>
                <a:gd name="connsiteY5" fmla="*/ 25250 h 665402"/>
                <a:gd name="connsiteX6" fmla="*/ 25276 w 666107"/>
                <a:gd name="connsiteY6" fmla="*/ 332701 h 665402"/>
                <a:gd name="connsiteX7" fmla="*/ 333054 w 666107"/>
                <a:gd name="connsiteY7" fmla="*/ 640153 h 665402"/>
                <a:gd name="connsiteX8" fmla="*/ 640831 w 666107"/>
                <a:gd name="connsiteY8" fmla="*/ 332701 h 665402"/>
                <a:gd name="connsiteX9" fmla="*/ 333054 w 666107"/>
                <a:gd name="connsiteY9" fmla="*/ 25250 h 66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107" h="665402">
                  <a:moveTo>
                    <a:pt x="333054" y="665403"/>
                  </a:moveTo>
                  <a:cubicBezTo>
                    <a:pt x="149379" y="665403"/>
                    <a:pt x="0" y="516182"/>
                    <a:pt x="0" y="332701"/>
                  </a:cubicBezTo>
                  <a:cubicBezTo>
                    <a:pt x="0" y="149221"/>
                    <a:pt x="149379" y="0"/>
                    <a:pt x="333054" y="0"/>
                  </a:cubicBezTo>
                  <a:cubicBezTo>
                    <a:pt x="516729" y="0"/>
                    <a:pt x="666108" y="149221"/>
                    <a:pt x="666108" y="332701"/>
                  </a:cubicBezTo>
                  <a:cubicBezTo>
                    <a:pt x="666108" y="516182"/>
                    <a:pt x="516729" y="665403"/>
                    <a:pt x="333054" y="665403"/>
                  </a:cubicBezTo>
                  <a:close/>
                  <a:moveTo>
                    <a:pt x="333054" y="25250"/>
                  </a:moveTo>
                  <a:cubicBezTo>
                    <a:pt x="163355" y="25250"/>
                    <a:pt x="25276" y="163182"/>
                    <a:pt x="25276" y="332701"/>
                  </a:cubicBezTo>
                  <a:cubicBezTo>
                    <a:pt x="25276" y="502220"/>
                    <a:pt x="163355" y="640153"/>
                    <a:pt x="333054" y="640153"/>
                  </a:cubicBezTo>
                  <a:cubicBezTo>
                    <a:pt x="502752" y="640153"/>
                    <a:pt x="640831" y="502220"/>
                    <a:pt x="640831" y="332701"/>
                  </a:cubicBezTo>
                  <a:cubicBezTo>
                    <a:pt x="640831" y="163182"/>
                    <a:pt x="502752" y="25250"/>
                    <a:pt x="333054" y="2525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3" name="Forma libre 342">
              <a:extLst>
                <a:ext uri="{FF2B5EF4-FFF2-40B4-BE49-F238E27FC236}">
                  <a16:creationId xmlns:a16="http://schemas.microsoft.com/office/drawing/2014/main" id="{21EA1FBE-91E2-6FBA-8137-8D713E2E594A}"/>
                </a:ext>
              </a:extLst>
            </p:cNvPr>
            <p:cNvSpPr/>
            <p:nvPr/>
          </p:nvSpPr>
          <p:spPr>
            <a:xfrm>
              <a:off x="9418911" y="8373841"/>
              <a:ext cx="152947" cy="25151"/>
            </a:xfrm>
            <a:custGeom>
              <a:avLst/>
              <a:gdLst>
                <a:gd name="connsiteX0" fmla="*/ 140359 w 152947"/>
                <a:gd name="connsiteY0" fmla="*/ 25151 h 25151"/>
                <a:gd name="connsiteX1" fmla="*/ 12589 w 152947"/>
                <a:gd name="connsiteY1" fmla="*/ 25151 h 25151"/>
                <a:gd name="connsiteX2" fmla="*/ 0 w 152947"/>
                <a:gd name="connsiteY2" fmla="*/ 12576 h 25151"/>
                <a:gd name="connsiteX3" fmla="*/ 12589 w 152947"/>
                <a:gd name="connsiteY3" fmla="*/ 0 h 25151"/>
                <a:gd name="connsiteX4" fmla="*/ 140359 w 152947"/>
                <a:gd name="connsiteY4" fmla="*/ 0 h 25151"/>
                <a:gd name="connsiteX5" fmla="*/ 152948 w 152947"/>
                <a:gd name="connsiteY5" fmla="*/ 12576 h 25151"/>
                <a:gd name="connsiteX6" fmla="*/ 140359 w 152947"/>
                <a:gd name="connsiteY6" fmla="*/ 25151 h 2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947" h="25151">
                  <a:moveTo>
                    <a:pt x="140359" y="25151"/>
                  </a:moveTo>
                  <a:lnTo>
                    <a:pt x="12589" y="25151"/>
                  </a:lnTo>
                  <a:cubicBezTo>
                    <a:pt x="5650" y="25151"/>
                    <a:pt x="0" y="19507"/>
                    <a:pt x="0" y="12576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140359" y="0"/>
                  </a:lnTo>
                  <a:cubicBezTo>
                    <a:pt x="147297" y="0"/>
                    <a:pt x="152948" y="5644"/>
                    <a:pt x="152948" y="12576"/>
                  </a:cubicBezTo>
                  <a:cubicBezTo>
                    <a:pt x="152948" y="19507"/>
                    <a:pt x="147297" y="25151"/>
                    <a:pt x="140359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4" name="Forma libre 343">
              <a:extLst>
                <a:ext uri="{FF2B5EF4-FFF2-40B4-BE49-F238E27FC236}">
                  <a16:creationId xmlns:a16="http://schemas.microsoft.com/office/drawing/2014/main" id="{E6DEBB8C-6B73-A796-5F92-13EBB982DE34}"/>
                </a:ext>
              </a:extLst>
            </p:cNvPr>
            <p:cNvSpPr/>
            <p:nvPr/>
          </p:nvSpPr>
          <p:spPr>
            <a:xfrm>
              <a:off x="8735655" y="8685650"/>
              <a:ext cx="152946" cy="25150"/>
            </a:xfrm>
            <a:custGeom>
              <a:avLst/>
              <a:gdLst>
                <a:gd name="connsiteX0" fmla="*/ 140359 w 152946"/>
                <a:gd name="connsiteY0" fmla="*/ 25150 h 25150"/>
                <a:gd name="connsiteX1" fmla="*/ 12589 w 152946"/>
                <a:gd name="connsiteY1" fmla="*/ 25150 h 25150"/>
                <a:gd name="connsiteX2" fmla="*/ 0 w 152946"/>
                <a:gd name="connsiteY2" fmla="*/ 12575 h 25150"/>
                <a:gd name="connsiteX3" fmla="*/ 12589 w 152946"/>
                <a:gd name="connsiteY3" fmla="*/ 0 h 25150"/>
                <a:gd name="connsiteX4" fmla="*/ 140359 w 152946"/>
                <a:gd name="connsiteY4" fmla="*/ 0 h 25150"/>
                <a:gd name="connsiteX5" fmla="*/ 152947 w 152946"/>
                <a:gd name="connsiteY5" fmla="*/ 12575 h 25150"/>
                <a:gd name="connsiteX6" fmla="*/ 140359 w 152946"/>
                <a:gd name="connsiteY6" fmla="*/ 25150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946" h="25150">
                  <a:moveTo>
                    <a:pt x="140359" y="25150"/>
                  </a:moveTo>
                  <a:lnTo>
                    <a:pt x="12589" y="25150"/>
                  </a:lnTo>
                  <a:cubicBezTo>
                    <a:pt x="5650" y="25150"/>
                    <a:pt x="0" y="19506"/>
                    <a:pt x="0" y="12575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140359" y="0"/>
                  </a:lnTo>
                  <a:cubicBezTo>
                    <a:pt x="147297" y="0"/>
                    <a:pt x="152947" y="5644"/>
                    <a:pt x="152947" y="12575"/>
                  </a:cubicBezTo>
                  <a:cubicBezTo>
                    <a:pt x="152947" y="19506"/>
                    <a:pt x="147297" y="25150"/>
                    <a:pt x="140359" y="2515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5" name="Forma libre 344">
              <a:extLst>
                <a:ext uri="{FF2B5EF4-FFF2-40B4-BE49-F238E27FC236}">
                  <a16:creationId xmlns:a16="http://schemas.microsoft.com/office/drawing/2014/main" id="{AE229BC0-4D82-4B8A-AD81-B71C8E52E16A}"/>
                </a:ext>
              </a:extLst>
            </p:cNvPr>
            <p:cNvSpPr/>
            <p:nvPr/>
          </p:nvSpPr>
          <p:spPr>
            <a:xfrm>
              <a:off x="9473627" y="8564649"/>
              <a:ext cx="135947" cy="371516"/>
            </a:xfrm>
            <a:custGeom>
              <a:avLst/>
              <a:gdLst>
                <a:gd name="connsiteX0" fmla="*/ 123309 w 135947"/>
                <a:gd name="connsiteY0" fmla="*/ 371517 h 371516"/>
                <a:gd name="connsiteX1" fmla="*/ 114389 w 135947"/>
                <a:gd name="connsiteY1" fmla="*/ 367853 h 371516"/>
                <a:gd name="connsiteX2" fmla="*/ 3668 w 135947"/>
                <a:gd name="connsiteY2" fmla="*/ 257249 h 371516"/>
                <a:gd name="connsiteX3" fmla="*/ 0 w 135947"/>
                <a:gd name="connsiteY3" fmla="*/ 248338 h 371516"/>
                <a:gd name="connsiteX4" fmla="*/ 0 w 135947"/>
                <a:gd name="connsiteY4" fmla="*/ 12576 h 371516"/>
                <a:gd name="connsiteX5" fmla="*/ 12589 w 135947"/>
                <a:gd name="connsiteY5" fmla="*/ 0 h 371516"/>
                <a:gd name="connsiteX6" fmla="*/ 25178 w 135947"/>
                <a:gd name="connsiteY6" fmla="*/ 12576 h 371516"/>
                <a:gd name="connsiteX7" fmla="*/ 25178 w 135947"/>
                <a:gd name="connsiteY7" fmla="*/ 243090 h 371516"/>
                <a:gd name="connsiteX8" fmla="*/ 132231 w 135947"/>
                <a:gd name="connsiteY8" fmla="*/ 350029 h 371516"/>
                <a:gd name="connsiteX9" fmla="*/ 132231 w 135947"/>
                <a:gd name="connsiteY9" fmla="*/ 367853 h 371516"/>
                <a:gd name="connsiteX10" fmla="*/ 123309 w 135947"/>
                <a:gd name="connsiteY10" fmla="*/ 371517 h 37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947" h="371516">
                  <a:moveTo>
                    <a:pt x="123309" y="371517"/>
                  </a:moveTo>
                  <a:cubicBezTo>
                    <a:pt x="120038" y="371517"/>
                    <a:pt x="116867" y="370328"/>
                    <a:pt x="114389" y="367853"/>
                  </a:cubicBezTo>
                  <a:lnTo>
                    <a:pt x="3668" y="257249"/>
                  </a:lnTo>
                  <a:cubicBezTo>
                    <a:pt x="1289" y="254873"/>
                    <a:pt x="0" y="251704"/>
                    <a:pt x="0" y="248338"/>
                  </a:cubicBezTo>
                  <a:lnTo>
                    <a:pt x="0" y="12576"/>
                  </a:lnTo>
                  <a:cubicBezTo>
                    <a:pt x="0" y="5644"/>
                    <a:pt x="5650" y="0"/>
                    <a:pt x="12589" y="0"/>
                  </a:cubicBezTo>
                  <a:cubicBezTo>
                    <a:pt x="19528" y="0"/>
                    <a:pt x="25178" y="5644"/>
                    <a:pt x="25178" y="12576"/>
                  </a:cubicBezTo>
                  <a:lnTo>
                    <a:pt x="25178" y="243090"/>
                  </a:lnTo>
                  <a:lnTo>
                    <a:pt x="132231" y="350029"/>
                  </a:lnTo>
                  <a:cubicBezTo>
                    <a:pt x="137187" y="354980"/>
                    <a:pt x="137187" y="362902"/>
                    <a:pt x="132231" y="367853"/>
                  </a:cubicBezTo>
                  <a:cubicBezTo>
                    <a:pt x="129752" y="370328"/>
                    <a:pt x="126580" y="371517"/>
                    <a:pt x="123309" y="371517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6" name="Gráfico 2">
            <a:extLst>
              <a:ext uri="{FF2B5EF4-FFF2-40B4-BE49-F238E27FC236}">
                <a16:creationId xmlns:a16="http://schemas.microsoft.com/office/drawing/2014/main" id="{C764E1F9-42B1-3C56-55F2-3DB5C8A074D3}"/>
              </a:ext>
            </a:extLst>
          </p:cNvPr>
          <p:cNvGrpSpPr/>
          <p:nvPr/>
        </p:nvGrpSpPr>
        <p:grpSpPr>
          <a:xfrm>
            <a:off x="5500870" y="3055969"/>
            <a:ext cx="1064780" cy="1052563"/>
            <a:chOff x="5500870" y="3055969"/>
            <a:chExt cx="1064780" cy="1052563"/>
          </a:xfrm>
          <a:solidFill>
            <a:srgbClr val="002A86"/>
          </a:solidFill>
        </p:grpSpPr>
        <p:sp>
          <p:nvSpPr>
            <p:cNvPr id="347" name="Forma libre 346">
              <a:extLst>
                <a:ext uri="{FF2B5EF4-FFF2-40B4-BE49-F238E27FC236}">
                  <a16:creationId xmlns:a16="http://schemas.microsoft.com/office/drawing/2014/main" id="{21D62851-00A7-B2BE-6950-A0BC4B3F9CAF}"/>
                </a:ext>
              </a:extLst>
            </p:cNvPr>
            <p:cNvSpPr/>
            <p:nvPr/>
          </p:nvSpPr>
          <p:spPr>
            <a:xfrm>
              <a:off x="5730835" y="3055969"/>
              <a:ext cx="316151" cy="557571"/>
            </a:xfrm>
            <a:custGeom>
              <a:avLst/>
              <a:gdLst>
                <a:gd name="connsiteX0" fmla="*/ 303515 w 316151"/>
                <a:gd name="connsiteY0" fmla="*/ 557572 h 557571"/>
                <a:gd name="connsiteX1" fmla="*/ 290927 w 316151"/>
                <a:gd name="connsiteY1" fmla="*/ 546085 h 557571"/>
                <a:gd name="connsiteX2" fmla="*/ 243744 w 316151"/>
                <a:gd name="connsiteY2" fmla="*/ 25250 h 557571"/>
                <a:gd name="connsiteX3" fmla="*/ 68792 w 316151"/>
                <a:gd name="connsiteY3" fmla="*/ 25250 h 557571"/>
                <a:gd name="connsiteX4" fmla="*/ 25177 w 316151"/>
                <a:gd name="connsiteY4" fmla="*/ 506874 h 557571"/>
                <a:gd name="connsiteX5" fmla="*/ 12589 w 316151"/>
                <a:gd name="connsiteY5" fmla="*/ 518558 h 557571"/>
                <a:gd name="connsiteX6" fmla="*/ 0 w 316151"/>
                <a:gd name="connsiteY6" fmla="*/ 505983 h 557571"/>
                <a:gd name="connsiteX7" fmla="*/ 0 w 316151"/>
                <a:gd name="connsiteY7" fmla="*/ 504795 h 557571"/>
                <a:gd name="connsiteX8" fmla="*/ 44605 w 316151"/>
                <a:gd name="connsiteY8" fmla="*/ 11486 h 557571"/>
                <a:gd name="connsiteX9" fmla="*/ 57194 w 316151"/>
                <a:gd name="connsiteY9" fmla="*/ 0 h 557571"/>
                <a:gd name="connsiteX10" fmla="*/ 255242 w 316151"/>
                <a:gd name="connsiteY10" fmla="*/ 0 h 557571"/>
                <a:gd name="connsiteX11" fmla="*/ 267831 w 316151"/>
                <a:gd name="connsiteY11" fmla="*/ 11486 h 557571"/>
                <a:gd name="connsiteX12" fmla="*/ 316104 w 316151"/>
                <a:gd name="connsiteY12" fmla="*/ 543808 h 557571"/>
                <a:gd name="connsiteX13" fmla="*/ 304705 w 316151"/>
                <a:gd name="connsiteY13" fmla="*/ 557473 h 557571"/>
                <a:gd name="connsiteX14" fmla="*/ 303515 w 316151"/>
                <a:gd name="connsiteY14" fmla="*/ 557473 h 55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151" h="557571">
                  <a:moveTo>
                    <a:pt x="303515" y="557572"/>
                  </a:moveTo>
                  <a:cubicBezTo>
                    <a:pt x="297072" y="557572"/>
                    <a:pt x="291521" y="552621"/>
                    <a:pt x="290927" y="546085"/>
                  </a:cubicBezTo>
                  <a:lnTo>
                    <a:pt x="243744" y="25250"/>
                  </a:lnTo>
                  <a:lnTo>
                    <a:pt x="68792" y="25250"/>
                  </a:lnTo>
                  <a:lnTo>
                    <a:pt x="25177" y="506874"/>
                  </a:lnTo>
                  <a:cubicBezTo>
                    <a:pt x="24682" y="513409"/>
                    <a:pt x="19230" y="518558"/>
                    <a:pt x="12589" y="518558"/>
                  </a:cubicBezTo>
                  <a:cubicBezTo>
                    <a:pt x="5650" y="518558"/>
                    <a:pt x="0" y="512914"/>
                    <a:pt x="0" y="505983"/>
                  </a:cubicBezTo>
                  <a:cubicBezTo>
                    <a:pt x="0" y="505587"/>
                    <a:pt x="0" y="505191"/>
                    <a:pt x="0" y="504795"/>
                  </a:cubicBezTo>
                  <a:lnTo>
                    <a:pt x="44605" y="11486"/>
                  </a:lnTo>
                  <a:cubicBezTo>
                    <a:pt x="45200" y="4951"/>
                    <a:pt x="50652" y="0"/>
                    <a:pt x="57194" y="0"/>
                  </a:cubicBezTo>
                  <a:lnTo>
                    <a:pt x="255242" y="0"/>
                  </a:lnTo>
                  <a:cubicBezTo>
                    <a:pt x="261784" y="0"/>
                    <a:pt x="267236" y="4951"/>
                    <a:pt x="267831" y="11486"/>
                  </a:cubicBezTo>
                  <a:lnTo>
                    <a:pt x="316104" y="543808"/>
                  </a:lnTo>
                  <a:cubicBezTo>
                    <a:pt x="316699" y="550739"/>
                    <a:pt x="311643" y="556878"/>
                    <a:pt x="304705" y="557473"/>
                  </a:cubicBezTo>
                  <a:cubicBezTo>
                    <a:pt x="304308" y="557473"/>
                    <a:pt x="303912" y="557473"/>
                    <a:pt x="303515" y="557473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233B2347-C99C-A6D4-BE00-5BD6599062F9}"/>
                </a:ext>
              </a:extLst>
            </p:cNvPr>
            <p:cNvSpPr/>
            <p:nvPr/>
          </p:nvSpPr>
          <p:spPr>
            <a:xfrm>
              <a:off x="6162752" y="3055969"/>
              <a:ext cx="306797" cy="508458"/>
            </a:xfrm>
            <a:custGeom>
              <a:avLst/>
              <a:gdLst>
                <a:gd name="connsiteX0" fmla="*/ 294062 w 306797"/>
                <a:gd name="connsiteY0" fmla="*/ 508459 h 508458"/>
                <a:gd name="connsiteX1" fmla="*/ 281473 w 306797"/>
                <a:gd name="connsiteY1" fmla="*/ 496972 h 508458"/>
                <a:gd name="connsiteX2" fmla="*/ 238751 w 306797"/>
                <a:gd name="connsiteY2" fmla="*/ 25250 h 508458"/>
                <a:gd name="connsiteX3" fmla="*/ 63799 w 306797"/>
                <a:gd name="connsiteY3" fmla="*/ 25250 h 508458"/>
                <a:gd name="connsiteX4" fmla="*/ 25141 w 306797"/>
                <a:gd name="connsiteY4" fmla="*/ 451523 h 508458"/>
                <a:gd name="connsiteX5" fmla="*/ 11462 w 306797"/>
                <a:gd name="connsiteY5" fmla="*/ 462910 h 508458"/>
                <a:gd name="connsiteX6" fmla="*/ 63 w 306797"/>
                <a:gd name="connsiteY6" fmla="*/ 449246 h 508458"/>
                <a:gd name="connsiteX7" fmla="*/ 39712 w 306797"/>
                <a:gd name="connsiteY7" fmla="*/ 11486 h 508458"/>
                <a:gd name="connsiteX8" fmla="*/ 52300 w 306797"/>
                <a:gd name="connsiteY8" fmla="*/ 0 h 508458"/>
                <a:gd name="connsiteX9" fmla="*/ 250349 w 306797"/>
                <a:gd name="connsiteY9" fmla="*/ 0 h 508458"/>
                <a:gd name="connsiteX10" fmla="*/ 262937 w 306797"/>
                <a:gd name="connsiteY10" fmla="*/ 11486 h 508458"/>
                <a:gd name="connsiteX11" fmla="*/ 306750 w 306797"/>
                <a:gd name="connsiteY11" fmla="*/ 494695 h 508458"/>
                <a:gd name="connsiteX12" fmla="*/ 295350 w 306797"/>
                <a:gd name="connsiteY12" fmla="*/ 508360 h 508458"/>
                <a:gd name="connsiteX13" fmla="*/ 294161 w 306797"/>
                <a:gd name="connsiteY13" fmla="*/ 508360 h 50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6797" h="508458">
                  <a:moveTo>
                    <a:pt x="294062" y="508459"/>
                  </a:moveTo>
                  <a:cubicBezTo>
                    <a:pt x="287619" y="508459"/>
                    <a:pt x="282068" y="503508"/>
                    <a:pt x="281473" y="496972"/>
                  </a:cubicBezTo>
                  <a:lnTo>
                    <a:pt x="238751" y="25250"/>
                  </a:lnTo>
                  <a:lnTo>
                    <a:pt x="63799" y="25250"/>
                  </a:lnTo>
                  <a:lnTo>
                    <a:pt x="25141" y="451523"/>
                  </a:lnTo>
                  <a:cubicBezTo>
                    <a:pt x="24546" y="458454"/>
                    <a:pt x="18301" y="463504"/>
                    <a:pt x="11462" y="462910"/>
                  </a:cubicBezTo>
                  <a:cubicBezTo>
                    <a:pt x="4523" y="462316"/>
                    <a:pt x="-631" y="456177"/>
                    <a:pt x="63" y="449246"/>
                  </a:cubicBezTo>
                  <a:lnTo>
                    <a:pt x="39712" y="11486"/>
                  </a:lnTo>
                  <a:cubicBezTo>
                    <a:pt x="40307" y="4951"/>
                    <a:pt x="45758" y="0"/>
                    <a:pt x="52300" y="0"/>
                  </a:cubicBezTo>
                  <a:lnTo>
                    <a:pt x="250349" y="0"/>
                  </a:lnTo>
                  <a:cubicBezTo>
                    <a:pt x="256891" y="0"/>
                    <a:pt x="262342" y="4951"/>
                    <a:pt x="262937" y="11486"/>
                  </a:cubicBezTo>
                  <a:lnTo>
                    <a:pt x="306750" y="494695"/>
                  </a:lnTo>
                  <a:cubicBezTo>
                    <a:pt x="307344" y="501626"/>
                    <a:pt x="302289" y="507765"/>
                    <a:pt x="295350" y="508360"/>
                  </a:cubicBezTo>
                  <a:cubicBezTo>
                    <a:pt x="294954" y="508360"/>
                    <a:pt x="294557" y="508360"/>
                    <a:pt x="294161" y="50836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49" name="Gráfico 2">
              <a:extLst>
                <a:ext uri="{FF2B5EF4-FFF2-40B4-BE49-F238E27FC236}">
                  <a16:creationId xmlns:a16="http://schemas.microsoft.com/office/drawing/2014/main" id="{5011C438-D92C-4E60-E0BB-0709207F30FD}"/>
                </a:ext>
              </a:extLst>
            </p:cNvPr>
            <p:cNvGrpSpPr/>
            <p:nvPr/>
          </p:nvGrpSpPr>
          <p:grpSpPr>
            <a:xfrm>
              <a:off x="5500870" y="3575746"/>
              <a:ext cx="1064780" cy="532786"/>
              <a:chOff x="5500870" y="3575746"/>
              <a:chExt cx="1064780" cy="532786"/>
            </a:xfrm>
            <a:solidFill>
              <a:srgbClr val="002A86"/>
            </a:solidFill>
          </p:grpSpPr>
          <p:sp>
            <p:nvSpPr>
              <p:cNvPr id="350" name="Forma libre 349">
                <a:extLst>
                  <a:ext uri="{FF2B5EF4-FFF2-40B4-BE49-F238E27FC236}">
                    <a16:creationId xmlns:a16="http://schemas.microsoft.com/office/drawing/2014/main" id="{03787130-479C-464B-B126-20C9E28322C7}"/>
                  </a:ext>
                </a:extLst>
              </p:cNvPr>
              <p:cNvSpPr/>
              <p:nvPr/>
            </p:nvSpPr>
            <p:spPr>
              <a:xfrm>
                <a:off x="5500870" y="3575746"/>
                <a:ext cx="1064780" cy="532786"/>
              </a:xfrm>
              <a:custGeom>
                <a:avLst/>
                <a:gdLst>
                  <a:gd name="connsiteX0" fmla="*/ 1052093 w 1064780"/>
                  <a:gd name="connsiteY0" fmla="*/ 532787 h 532786"/>
                  <a:gd name="connsiteX1" fmla="*/ 12589 w 1064780"/>
                  <a:gd name="connsiteY1" fmla="*/ 532787 h 532786"/>
                  <a:gd name="connsiteX2" fmla="*/ 0 w 1064780"/>
                  <a:gd name="connsiteY2" fmla="*/ 520212 h 532786"/>
                  <a:gd name="connsiteX3" fmla="*/ 0 w 1064780"/>
                  <a:gd name="connsiteY3" fmla="*/ 248308 h 532786"/>
                  <a:gd name="connsiteX4" fmla="*/ 5452 w 1064780"/>
                  <a:gd name="connsiteY4" fmla="*/ 237911 h 532786"/>
                  <a:gd name="connsiteX5" fmla="*/ 344750 w 1064780"/>
                  <a:gd name="connsiteY5" fmla="*/ 2346 h 532786"/>
                  <a:gd name="connsiteX6" fmla="*/ 357834 w 1064780"/>
                  <a:gd name="connsiteY6" fmla="*/ 1554 h 532786"/>
                  <a:gd name="connsiteX7" fmla="*/ 364575 w 1064780"/>
                  <a:gd name="connsiteY7" fmla="*/ 12743 h 532786"/>
                  <a:gd name="connsiteX8" fmla="*/ 364575 w 1064780"/>
                  <a:gd name="connsiteY8" fmla="*/ 224642 h 532786"/>
                  <a:gd name="connsiteX9" fmla="*/ 696142 w 1064780"/>
                  <a:gd name="connsiteY9" fmla="*/ 2247 h 532786"/>
                  <a:gd name="connsiteX10" fmla="*/ 709127 w 1064780"/>
                  <a:gd name="connsiteY10" fmla="*/ 1554 h 532786"/>
                  <a:gd name="connsiteX11" fmla="*/ 715768 w 1064780"/>
                  <a:gd name="connsiteY11" fmla="*/ 12644 h 532786"/>
                  <a:gd name="connsiteX12" fmla="*/ 715768 w 1064780"/>
                  <a:gd name="connsiteY12" fmla="*/ 224444 h 532786"/>
                  <a:gd name="connsiteX13" fmla="*/ 1045056 w 1064780"/>
                  <a:gd name="connsiteY13" fmla="*/ 2148 h 532786"/>
                  <a:gd name="connsiteX14" fmla="*/ 1058041 w 1064780"/>
                  <a:gd name="connsiteY14" fmla="*/ 1455 h 532786"/>
                  <a:gd name="connsiteX15" fmla="*/ 1064781 w 1064780"/>
                  <a:gd name="connsiteY15" fmla="*/ 12644 h 532786"/>
                  <a:gd name="connsiteX16" fmla="*/ 1064781 w 1064780"/>
                  <a:gd name="connsiteY16" fmla="*/ 520112 h 532786"/>
                  <a:gd name="connsiteX17" fmla="*/ 1052192 w 1064780"/>
                  <a:gd name="connsiteY17" fmla="*/ 532688 h 532786"/>
                  <a:gd name="connsiteX18" fmla="*/ 25177 w 1064780"/>
                  <a:gd name="connsiteY18" fmla="*/ 507537 h 532786"/>
                  <a:gd name="connsiteX19" fmla="*/ 1039405 w 1064780"/>
                  <a:gd name="connsiteY19" fmla="*/ 507537 h 532786"/>
                  <a:gd name="connsiteX20" fmla="*/ 1039405 w 1064780"/>
                  <a:gd name="connsiteY20" fmla="*/ 36508 h 532786"/>
                  <a:gd name="connsiteX21" fmla="*/ 710118 w 1064780"/>
                  <a:gd name="connsiteY21" fmla="*/ 258803 h 532786"/>
                  <a:gd name="connsiteX22" fmla="*/ 697133 w 1064780"/>
                  <a:gd name="connsiteY22" fmla="*/ 259497 h 532786"/>
                  <a:gd name="connsiteX23" fmla="*/ 690393 w 1064780"/>
                  <a:gd name="connsiteY23" fmla="*/ 248406 h 532786"/>
                  <a:gd name="connsiteX24" fmla="*/ 690393 w 1064780"/>
                  <a:gd name="connsiteY24" fmla="*/ 36508 h 532786"/>
                  <a:gd name="connsiteX25" fmla="*/ 358826 w 1064780"/>
                  <a:gd name="connsiteY25" fmla="*/ 258902 h 532786"/>
                  <a:gd name="connsiteX26" fmla="*/ 345841 w 1064780"/>
                  <a:gd name="connsiteY26" fmla="*/ 259596 h 532786"/>
                  <a:gd name="connsiteX27" fmla="*/ 339200 w 1064780"/>
                  <a:gd name="connsiteY27" fmla="*/ 248506 h 532786"/>
                  <a:gd name="connsiteX28" fmla="*/ 339200 w 1064780"/>
                  <a:gd name="connsiteY28" fmla="*/ 37102 h 532786"/>
                  <a:gd name="connsiteX29" fmla="*/ 25177 w 1064780"/>
                  <a:gd name="connsiteY29" fmla="*/ 255140 h 532786"/>
                  <a:gd name="connsiteX30" fmla="*/ 25177 w 1064780"/>
                  <a:gd name="connsiteY30" fmla="*/ 507834 h 53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4780" h="532786">
                    <a:moveTo>
                      <a:pt x="1052093" y="532787"/>
                    </a:moveTo>
                    <a:lnTo>
                      <a:pt x="12589" y="532787"/>
                    </a:lnTo>
                    <a:cubicBezTo>
                      <a:pt x="5650" y="532787"/>
                      <a:pt x="0" y="527143"/>
                      <a:pt x="0" y="520212"/>
                    </a:cubicBezTo>
                    <a:lnTo>
                      <a:pt x="0" y="248308"/>
                    </a:lnTo>
                    <a:cubicBezTo>
                      <a:pt x="0" y="244149"/>
                      <a:pt x="1982" y="240287"/>
                      <a:pt x="5452" y="237911"/>
                    </a:cubicBezTo>
                    <a:lnTo>
                      <a:pt x="344750" y="2346"/>
                    </a:lnTo>
                    <a:cubicBezTo>
                      <a:pt x="348616" y="-327"/>
                      <a:pt x="353671" y="-624"/>
                      <a:pt x="357834" y="1554"/>
                    </a:cubicBezTo>
                    <a:cubicBezTo>
                      <a:pt x="361998" y="3732"/>
                      <a:pt x="364575" y="7990"/>
                      <a:pt x="364575" y="12743"/>
                    </a:cubicBezTo>
                    <a:lnTo>
                      <a:pt x="364575" y="224642"/>
                    </a:lnTo>
                    <a:lnTo>
                      <a:pt x="696142" y="2247"/>
                    </a:lnTo>
                    <a:cubicBezTo>
                      <a:pt x="700008" y="-327"/>
                      <a:pt x="704964" y="-624"/>
                      <a:pt x="709127" y="1554"/>
                    </a:cubicBezTo>
                    <a:cubicBezTo>
                      <a:pt x="713191" y="3732"/>
                      <a:pt x="715768" y="7990"/>
                      <a:pt x="715768" y="12644"/>
                    </a:cubicBezTo>
                    <a:lnTo>
                      <a:pt x="715768" y="224444"/>
                    </a:lnTo>
                    <a:lnTo>
                      <a:pt x="1045056" y="2148"/>
                    </a:lnTo>
                    <a:cubicBezTo>
                      <a:pt x="1048921" y="-426"/>
                      <a:pt x="1053977" y="-723"/>
                      <a:pt x="1058041" y="1455"/>
                    </a:cubicBezTo>
                    <a:cubicBezTo>
                      <a:pt x="1062204" y="3633"/>
                      <a:pt x="1064781" y="7891"/>
                      <a:pt x="1064781" y="12644"/>
                    </a:cubicBezTo>
                    <a:lnTo>
                      <a:pt x="1064781" y="520112"/>
                    </a:lnTo>
                    <a:cubicBezTo>
                      <a:pt x="1064781" y="527044"/>
                      <a:pt x="1059131" y="532688"/>
                      <a:pt x="1052192" y="532688"/>
                    </a:cubicBezTo>
                    <a:close/>
                    <a:moveTo>
                      <a:pt x="25177" y="507537"/>
                    </a:moveTo>
                    <a:lnTo>
                      <a:pt x="1039405" y="507537"/>
                    </a:lnTo>
                    <a:lnTo>
                      <a:pt x="1039405" y="36508"/>
                    </a:lnTo>
                    <a:lnTo>
                      <a:pt x="710118" y="258803"/>
                    </a:lnTo>
                    <a:cubicBezTo>
                      <a:pt x="706253" y="261378"/>
                      <a:pt x="701197" y="261675"/>
                      <a:pt x="697133" y="259497"/>
                    </a:cubicBezTo>
                    <a:cubicBezTo>
                      <a:pt x="692970" y="257318"/>
                      <a:pt x="690393" y="253060"/>
                      <a:pt x="690393" y="248406"/>
                    </a:cubicBezTo>
                    <a:lnTo>
                      <a:pt x="690393" y="36508"/>
                    </a:lnTo>
                    <a:lnTo>
                      <a:pt x="358826" y="258902"/>
                    </a:lnTo>
                    <a:cubicBezTo>
                      <a:pt x="354960" y="261477"/>
                      <a:pt x="350004" y="261774"/>
                      <a:pt x="345841" y="259596"/>
                    </a:cubicBezTo>
                    <a:cubicBezTo>
                      <a:pt x="341777" y="257417"/>
                      <a:pt x="339200" y="253159"/>
                      <a:pt x="339200" y="248506"/>
                    </a:cubicBezTo>
                    <a:lnTo>
                      <a:pt x="339200" y="37102"/>
                    </a:lnTo>
                    <a:lnTo>
                      <a:pt x="25177" y="255140"/>
                    </a:lnTo>
                    <a:lnTo>
                      <a:pt x="25177" y="507834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1" name="Forma libre 350">
                <a:extLst>
                  <a:ext uri="{FF2B5EF4-FFF2-40B4-BE49-F238E27FC236}">
                    <a16:creationId xmlns:a16="http://schemas.microsoft.com/office/drawing/2014/main" id="{655227D6-23F4-9F1D-B11B-B4702F8E6B8B}"/>
                  </a:ext>
                </a:extLst>
              </p:cNvPr>
              <p:cNvSpPr/>
              <p:nvPr/>
            </p:nvSpPr>
            <p:spPr>
              <a:xfrm>
                <a:off x="5694656" y="3999513"/>
                <a:ext cx="679291" cy="25150"/>
              </a:xfrm>
              <a:custGeom>
                <a:avLst/>
                <a:gdLst>
                  <a:gd name="connsiteX0" fmla="*/ 666703 w 679291"/>
                  <a:gd name="connsiteY0" fmla="*/ 25151 h 25150"/>
                  <a:gd name="connsiteX1" fmla="*/ 12589 w 679291"/>
                  <a:gd name="connsiteY1" fmla="*/ 25151 h 25150"/>
                  <a:gd name="connsiteX2" fmla="*/ 0 w 679291"/>
                  <a:gd name="connsiteY2" fmla="*/ 12575 h 25150"/>
                  <a:gd name="connsiteX3" fmla="*/ 12589 w 679291"/>
                  <a:gd name="connsiteY3" fmla="*/ 0 h 25150"/>
                  <a:gd name="connsiteX4" fmla="*/ 666703 w 679291"/>
                  <a:gd name="connsiteY4" fmla="*/ 0 h 25150"/>
                  <a:gd name="connsiteX5" fmla="*/ 679291 w 679291"/>
                  <a:gd name="connsiteY5" fmla="*/ 12575 h 25150"/>
                  <a:gd name="connsiteX6" fmla="*/ 666703 w 679291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9291" h="25150">
                    <a:moveTo>
                      <a:pt x="666703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666703" y="0"/>
                    </a:lnTo>
                    <a:cubicBezTo>
                      <a:pt x="673641" y="0"/>
                      <a:pt x="679291" y="5644"/>
                      <a:pt x="679291" y="12575"/>
                    </a:cubicBezTo>
                    <a:cubicBezTo>
                      <a:pt x="679291" y="19507"/>
                      <a:pt x="673641" y="25151"/>
                      <a:pt x="666703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52" name="Gráfico 2">
            <a:extLst>
              <a:ext uri="{FF2B5EF4-FFF2-40B4-BE49-F238E27FC236}">
                <a16:creationId xmlns:a16="http://schemas.microsoft.com/office/drawing/2014/main" id="{554D176E-C2E4-3554-C7B3-30129CB4C05E}"/>
              </a:ext>
            </a:extLst>
          </p:cNvPr>
          <p:cNvGrpSpPr/>
          <p:nvPr/>
        </p:nvGrpSpPr>
        <p:grpSpPr>
          <a:xfrm>
            <a:off x="10115350" y="6237684"/>
            <a:ext cx="1183223" cy="1204098"/>
            <a:chOff x="10115350" y="6237684"/>
            <a:chExt cx="1183223" cy="1204098"/>
          </a:xfrm>
          <a:solidFill>
            <a:srgbClr val="002A86"/>
          </a:solidFill>
        </p:grpSpPr>
        <p:sp>
          <p:nvSpPr>
            <p:cNvPr id="353" name="Forma libre 352">
              <a:extLst>
                <a:ext uri="{FF2B5EF4-FFF2-40B4-BE49-F238E27FC236}">
                  <a16:creationId xmlns:a16="http://schemas.microsoft.com/office/drawing/2014/main" id="{2836A7BF-E5AB-FAD8-6B40-A26BA0865A80}"/>
                </a:ext>
              </a:extLst>
            </p:cNvPr>
            <p:cNvSpPr/>
            <p:nvPr/>
          </p:nvSpPr>
          <p:spPr>
            <a:xfrm>
              <a:off x="10279379" y="6237684"/>
              <a:ext cx="1019194" cy="1123002"/>
            </a:xfrm>
            <a:custGeom>
              <a:avLst/>
              <a:gdLst>
                <a:gd name="connsiteX0" fmla="*/ 737496 w 1019194"/>
                <a:gd name="connsiteY0" fmla="*/ 1123003 h 1123002"/>
                <a:gd name="connsiteX1" fmla="*/ 726494 w 1019194"/>
                <a:gd name="connsiteY1" fmla="*/ 1116666 h 1123002"/>
                <a:gd name="connsiteX2" fmla="*/ 731152 w 1019194"/>
                <a:gd name="connsiteY2" fmla="*/ 1099437 h 1123002"/>
                <a:gd name="connsiteX3" fmla="*/ 858328 w 1019194"/>
                <a:gd name="connsiteY3" fmla="*/ 999428 h 1123002"/>
                <a:gd name="connsiteX4" fmla="*/ 993333 w 1019194"/>
                <a:gd name="connsiteY4" fmla="*/ 625833 h 1123002"/>
                <a:gd name="connsiteX5" fmla="*/ 972220 w 1019194"/>
                <a:gd name="connsiteY5" fmla="*/ 166586 h 1123002"/>
                <a:gd name="connsiteX6" fmla="*/ 504557 w 1019194"/>
                <a:gd name="connsiteY6" fmla="*/ 28654 h 1123002"/>
                <a:gd name="connsiteX7" fmla="*/ 36695 w 1019194"/>
                <a:gd name="connsiteY7" fmla="*/ 166586 h 1123002"/>
                <a:gd name="connsiteX8" fmla="*/ 25197 w 1019194"/>
                <a:gd name="connsiteY8" fmla="*/ 415914 h 1123002"/>
                <a:gd name="connsiteX9" fmla="*/ 12014 w 1019194"/>
                <a:gd name="connsiteY9" fmla="*/ 427895 h 1123002"/>
                <a:gd name="connsiteX10" fmla="*/ 20 w 1019194"/>
                <a:gd name="connsiteY10" fmla="*/ 414726 h 1123002"/>
                <a:gd name="connsiteX11" fmla="*/ 12014 w 1019194"/>
                <a:gd name="connsiteY11" fmla="*/ 153416 h 1123002"/>
                <a:gd name="connsiteX12" fmla="*/ 24603 w 1019194"/>
                <a:gd name="connsiteY12" fmla="*/ 141336 h 1123002"/>
                <a:gd name="connsiteX13" fmla="*/ 496726 w 1019194"/>
                <a:gd name="connsiteY13" fmla="*/ 2711 h 1123002"/>
                <a:gd name="connsiteX14" fmla="*/ 512387 w 1019194"/>
                <a:gd name="connsiteY14" fmla="*/ 2711 h 1123002"/>
                <a:gd name="connsiteX15" fmla="*/ 984313 w 1019194"/>
                <a:gd name="connsiteY15" fmla="*/ 141336 h 1123002"/>
                <a:gd name="connsiteX16" fmla="*/ 996902 w 1019194"/>
                <a:gd name="connsiteY16" fmla="*/ 153416 h 1123002"/>
                <a:gd name="connsiteX17" fmla="*/ 1018610 w 1019194"/>
                <a:gd name="connsiteY17" fmla="*/ 624644 h 1123002"/>
                <a:gd name="connsiteX18" fmla="*/ 876864 w 1019194"/>
                <a:gd name="connsiteY18" fmla="*/ 1016657 h 1123002"/>
                <a:gd name="connsiteX19" fmla="*/ 743940 w 1019194"/>
                <a:gd name="connsiteY19" fmla="*/ 1121221 h 1123002"/>
                <a:gd name="connsiteX20" fmla="*/ 737695 w 1019194"/>
                <a:gd name="connsiteY20" fmla="*/ 1122904 h 112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9194" h="1123002">
                  <a:moveTo>
                    <a:pt x="737496" y="1123003"/>
                  </a:moveTo>
                  <a:cubicBezTo>
                    <a:pt x="733135" y="1123003"/>
                    <a:pt x="728873" y="1120725"/>
                    <a:pt x="726494" y="1116666"/>
                  </a:cubicBezTo>
                  <a:cubicBezTo>
                    <a:pt x="723024" y="1110626"/>
                    <a:pt x="725106" y="1102902"/>
                    <a:pt x="731152" y="1099437"/>
                  </a:cubicBezTo>
                  <a:cubicBezTo>
                    <a:pt x="779227" y="1071810"/>
                    <a:pt x="822049" y="1038144"/>
                    <a:pt x="858328" y="999428"/>
                  </a:cubicBezTo>
                  <a:cubicBezTo>
                    <a:pt x="950512" y="901598"/>
                    <a:pt x="999677" y="765448"/>
                    <a:pt x="993333" y="625833"/>
                  </a:cubicBezTo>
                  <a:lnTo>
                    <a:pt x="972220" y="166586"/>
                  </a:lnTo>
                  <a:cubicBezTo>
                    <a:pt x="787356" y="164507"/>
                    <a:pt x="618152" y="114601"/>
                    <a:pt x="504557" y="28654"/>
                  </a:cubicBezTo>
                  <a:cubicBezTo>
                    <a:pt x="390764" y="114601"/>
                    <a:pt x="221461" y="164507"/>
                    <a:pt x="36695" y="166586"/>
                  </a:cubicBezTo>
                  <a:lnTo>
                    <a:pt x="25197" y="415914"/>
                  </a:lnTo>
                  <a:cubicBezTo>
                    <a:pt x="24900" y="422845"/>
                    <a:pt x="19250" y="428291"/>
                    <a:pt x="12014" y="427895"/>
                  </a:cubicBezTo>
                  <a:cubicBezTo>
                    <a:pt x="5075" y="427598"/>
                    <a:pt x="-377" y="421657"/>
                    <a:pt x="20" y="414726"/>
                  </a:cubicBezTo>
                  <a:lnTo>
                    <a:pt x="12014" y="153416"/>
                  </a:lnTo>
                  <a:cubicBezTo>
                    <a:pt x="12312" y="146683"/>
                    <a:pt x="17862" y="141336"/>
                    <a:pt x="24603" y="141336"/>
                  </a:cubicBezTo>
                  <a:cubicBezTo>
                    <a:pt x="209963" y="141336"/>
                    <a:pt x="386502" y="89550"/>
                    <a:pt x="496726" y="2711"/>
                  </a:cubicBezTo>
                  <a:cubicBezTo>
                    <a:pt x="501286" y="-854"/>
                    <a:pt x="507828" y="-953"/>
                    <a:pt x="512387" y="2711"/>
                  </a:cubicBezTo>
                  <a:cubicBezTo>
                    <a:pt x="622415" y="89451"/>
                    <a:pt x="798854" y="141336"/>
                    <a:pt x="984313" y="141336"/>
                  </a:cubicBezTo>
                  <a:cubicBezTo>
                    <a:pt x="991054" y="141336"/>
                    <a:pt x="996605" y="146683"/>
                    <a:pt x="996902" y="153416"/>
                  </a:cubicBezTo>
                  <a:lnTo>
                    <a:pt x="1018610" y="624644"/>
                  </a:lnTo>
                  <a:cubicBezTo>
                    <a:pt x="1025350" y="771092"/>
                    <a:pt x="973608" y="913975"/>
                    <a:pt x="876864" y="1016657"/>
                  </a:cubicBezTo>
                  <a:cubicBezTo>
                    <a:pt x="838899" y="1057156"/>
                    <a:pt x="794096" y="1092307"/>
                    <a:pt x="743940" y="1121221"/>
                  </a:cubicBezTo>
                  <a:cubicBezTo>
                    <a:pt x="741957" y="1122310"/>
                    <a:pt x="739776" y="1122904"/>
                    <a:pt x="737695" y="1122904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4" name="Forma libre 353">
              <a:extLst>
                <a:ext uri="{FF2B5EF4-FFF2-40B4-BE49-F238E27FC236}">
                  <a16:creationId xmlns:a16="http://schemas.microsoft.com/office/drawing/2014/main" id="{43694A99-74E1-764E-A3AE-D638F364CD23}"/>
                </a:ext>
              </a:extLst>
            </p:cNvPr>
            <p:cNvSpPr/>
            <p:nvPr/>
          </p:nvSpPr>
          <p:spPr>
            <a:xfrm>
              <a:off x="11095333" y="6854500"/>
              <a:ext cx="112049" cy="309239"/>
            </a:xfrm>
            <a:custGeom>
              <a:avLst/>
              <a:gdLst>
                <a:gd name="connsiteX0" fmla="*/ 12637 w 112049"/>
                <a:gd name="connsiteY0" fmla="*/ 309239 h 309239"/>
                <a:gd name="connsiteX1" fmla="*/ 5004 w 112049"/>
                <a:gd name="connsiteY1" fmla="*/ 306665 h 309239"/>
                <a:gd name="connsiteX2" fmla="*/ 2526 w 112049"/>
                <a:gd name="connsiteY2" fmla="*/ 288941 h 309239"/>
                <a:gd name="connsiteX3" fmla="*/ 86384 w 112049"/>
                <a:gd name="connsiteY3" fmla="*/ 13175 h 309239"/>
                <a:gd name="connsiteX4" fmla="*/ 98378 w 112049"/>
                <a:gd name="connsiteY4" fmla="*/ 5 h 309239"/>
                <a:gd name="connsiteX5" fmla="*/ 111561 w 112049"/>
                <a:gd name="connsiteY5" fmla="*/ 11987 h 309239"/>
                <a:gd name="connsiteX6" fmla="*/ 22648 w 112049"/>
                <a:gd name="connsiteY6" fmla="*/ 304189 h 309239"/>
                <a:gd name="connsiteX7" fmla="*/ 12537 w 112049"/>
                <a:gd name="connsiteY7" fmla="*/ 309140 h 3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049" h="309239">
                  <a:moveTo>
                    <a:pt x="12637" y="309239"/>
                  </a:moveTo>
                  <a:cubicBezTo>
                    <a:pt x="9960" y="309239"/>
                    <a:pt x="7284" y="308447"/>
                    <a:pt x="5004" y="306665"/>
                  </a:cubicBezTo>
                  <a:cubicBezTo>
                    <a:pt x="-547" y="302407"/>
                    <a:pt x="-1637" y="294585"/>
                    <a:pt x="2526" y="288941"/>
                  </a:cubicBezTo>
                  <a:cubicBezTo>
                    <a:pt x="61207" y="211706"/>
                    <a:pt x="90944" y="113777"/>
                    <a:pt x="86384" y="13175"/>
                  </a:cubicBezTo>
                  <a:cubicBezTo>
                    <a:pt x="86087" y="6244"/>
                    <a:pt x="91440" y="302"/>
                    <a:pt x="98378" y="5"/>
                  </a:cubicBezTo>
                  <a:cubicBezTo>
                    <a:pt x="105416" y="-193"/>
                    <a:pt x="111264" y="5055"/>
                    <a:pt x="111561" y="11987"/>
                  </a:cubicBezTo>
                  <a:cubicBezTo>
                    <a:pt x="116419" y="118431"/>
                    <a:pt x="84897" y="222202"/>
                    <a:pt x="22648" y="304189"/>
                  </a:cubicBezTo>
                  <a:cubicBezTo>
                    <a:pt x="20170" y="307457"/>
                    <a:pt x="16403" y="309140"/>
                    <a:pt x="12537" y="30914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5" name="Forma libre 354">
              <a:extLst>
                <a:ext uri="{FF2B5EF4-FFF2-40B4-BE49-F238E27FC236}">
                  <a16:creationId xmlns:a16="http://schemas.microsoft.com/office/drawing/2014/main" id="{5799BFFB-483F-ECCC-E8BD-5A576E333E9A}"/>
                </a:ext>
              </a:extLst>
            </p:cNvPr>
            <p:cNvSpPr/>
            <p:nvPr/>
          </p:nvSpPr>
          <p:spPr>
            <a:xfrm>
              <a:off x="10115350" y="7195227"/>
              <a:ext cx="825200" cy="246555"/>
            </a:xfrm>
            <a:custGeom>
              <a:avLst/>
              <a:gdLst>
                <a:gd name="connsiteX0" fmla="*/ 701793 w 825200"/>
                <a:gd name="connsiteY0" fmla="*/ 246555 h 246555"/>
                <a:gd name="connsiteX1" fmla="*/ 123408 w 825200"/>
                <a:gd name="connsiteY1" fmla="*/ 246555 h 246555"/>
                <a:gd name="connsiteX2" fmla="*/ 0 w 825200"/>
                <a:gd name="connsiteY2" fmla="*/ 123278 h 246555"/>
                <a:gd name="connsiteX3" fmla="*/ 123408 w 825200"/>
                <a:gd name="connsiteY3" fmla="*/ 0 h 246555"/>
                <a:gd name="connsiteX4" fmla="*/ 701793 w 825200"/>
                <a:gd name="connsiteY4" fmla="*/ 0 h 246555"/>
                <a:gd name="connsiteX5" fmla="*/ 825200 w 825200"/>
                <a:gd name="connsiteY5" fmla="*/ 123278 h 246555"/>
                <a:gd name="connsiteX6" fmla="*/ 701793 w 825200"/>
                <a:gd name="connsiteY6" fmla="*/ 246555 h 246555"/>
                <a:gd name="connsiteX7" fmla="*/ 123408 w 825200"/>
                <a:gd name="connsiteY7" fmla="*/ 25150 h 246555"/>
                <a:gd name="connsiteX8" fmla="*/ 25277 w 825200"/>
                <a:gd name="connsiteY8" fmla="*/ 123179 h 246555"/>
                <a:gd name="connsiteX9" fmla="*/ 123408 w 825200"/>
                <a:gd name="connsiteY9" fmla="*/ 221207 h 246555"/>
                <a:gd name="connsiteX10" fmla="*/ 701793 w 825200"/>
                <a:gd name="connsiteY10" fmla="*/ 221207 h 246555"/>
                <a:gd name="connsiteX11" fmla="*/ 799924 w 825200"/>
                <a:gd name="connsiteY11" fmla="*/ 123179 h 246555"/>
                <a:gd name="connsiteX12" fmla="*/ 701793 w 825200"/>
                <a:gd name="connsiteY12" fmla="*/ 25150 h 246555"/>
                <a:gd name="connsiteX13" fmla="*/ 123408 w 825200"/>
                <a:gd name="connsiteY13" fmla="*/ 25150 h 24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5200" h="246555">
                  <a:moveTo>
                    <a:pt x="701793" y="246555"/>
                  </a:moveTo>
                  <a:lnTo>
                    <a:pt x="123408" y="246555"/>
                  </a:lnTo>
                  <a:cubicBezTo>
                    <a:pt x="55311" y="246555"/>
                    <a:pt x="0" y="191204"/>
                    <a:pt x="0" y="123278"/>
                  </a:cubicBezTo>
                  <a:cubicBezTo>
                    <a:pt x="0" y="55351"/>
                    <a:pt x="55410" y="0"/>
                    <a:pt x="123408" y="0"/>
                  </a:cubicBezTo>
                  <a:lnTo>
                    <a:pt x="701793" y="0"/>
                  </a:lnTo>
                  <a:cubicBezTo>
                    <a:pt x="769890" y="0"/>
                    <a:pt x="825200" y="55351"/>
                    <a:pt x="825200" y="123278"/>
                  </a:cubicBezTo>
                  <a:cubicBezTo>
                    <a:pt x="825200" y="191204"/>
                    <a:pt x="769791" y="246555"/>
                    <a:pt x="701793" y="246555"/>
                  </a:cubicBezTo>
                  <a:close/>
                  <a:moveTo>
                    <a:pt x="123408" y="25150"/>
                  </a:moveTo>
                  <a:cubicBezTo>
                    <a:pt x="69287" y="25150"/>
                    <a:pt x="25277" y="69115"/>
                    <a:pt x="25277" y="123179"/>
                  </a:cubicBezTo>
                  <a:cubicBezTo>
                    <a:pt x="25277" y="177243"/>
                    <a:pt x="69287" y="221207"/>
                    <a:pt x="123408" y="221207"/>
                  </a:cubicBezTo>
                  <a:lnTo>
                    <a:pt x="701793" y="221207"/>
                  </a:lnTo>
                  <a:cubicBezTo>
                    <a:pt x="755913" y="221207"/>
                    <a:pt x="799924" y="177243"/>
                    <a:pt x="799924" y="123179"/>
                  </a:cubicBezTo>
                  <a:cubicBezTo>
                    <a:pt x="799924" y="69115"/>
                    <a:pt x="755913" y="25150"/>
                    <a:pt x="701793" y="25150"/>
                  </a:cubicBezTo>
                  <a:lnTo>
                    <a:pt x="123408" y="25150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6" name="Forma libre 355">
              <a:extLst>
                <a:ext uri="{FF2B5EF4-FFF2-40B4-BE49-F238E27FC236}">
                  <a16:creationId xmlns:a16="http://schemas.microsoft.com/office/drawing/2014/main" id="{AC5C7659-0C89-DB26-C420-13AB129BC1A6}"/>
                </a:ext>
              </a:extLst>
            </p:cNvPr>
            <p:cNvSpPr/>
            <p:nvPr/>
          </p:nvSpPr>
          <p:spPr>
            <a:xfrm>
              <a:off x="10267802" y="6731525"/>
              <a:ext cx="520297" cy="402211"/>
            </a:xfrm>
            <a:custGeom>
              <a:avLst/>
              <a:gdLst>
                <a:gd name="connsiteX0" fmla="*/ 507709 w 520297"/>
                <a:gd name="connsiteY0" fmla="*/ 402212 h 402211"/>
                <a:gd name="connsiteX1" fmla="*/ 12589 w 520297"/>
                <a:gd name="connsiteY1" fmla="*/ 402212 h 402211"/>
                <a:gd name="connsiteX2" fmla="*/ 0 w 520297"/>
                <a:gd name="connsiteY2" fmla="*/ 389637 h 402211"/>
                <a:gd name="connsiteX3" fmla="*/ 0 w 520297"/>
                <a:gd name="connsiteY3" fmla="*/ 12576 h 402211"/>
                <a:gd name="connsiteX4" fmla="*/ 12589 w 520297"/>
                <a:gd name="connsiteY4" fmla="*/ 0 h 402211"/>
                <a:gd name="connsiteX5" fmla="*/ 507709 w 520297"/>
                <a:gd name="connsiteY5" fmla="*/ 0 h 402211"/>
                <a:gd name="connsiteX6" fmla="*/ 520297 w 520297"/>
                <a:gd name="connsiteY6" fmla="*/ 12576 h 402211"/>
                <a:gd name="connsiteX7" fmla="*/ 520297 w 520297"/>
                <a:gd name="connsiteY7" fmla="*/ 389637 h 402211"/>
                <a:gd name="connsiteX8" fmla="*/ 507709 w 520297"/>
                <a:gd name="connsiteY8" fmla="*/ 402212 h 402211"/>
                <a:gd name="connsiteX9" fmla="*/ 25178 w 520297"/>
                <a:gd name="connsiteY9" fmla="*/ 376962 h 402211"/>
                <a:gd name="connsiteX10" fmla="*/ 495021 w 520297"/>
                <a:gd name="connsiteY10" fmla="*/ 376962 h 402211"/>
                <a:gd name="connsiteX11" fmla="*/ 495021 w 520297"/>
                <a:gd name="connsiteY11" fmla="*/ 25151 h 402211"/>
                <a:gd name="connsiteX12" fmla="*/ 25178 w 520297"/>
                <a:gd name="connsiteY12" fmla="*/ 25151 h 402211"/>
                <a:gd name="connsiteX13" fmla="*/ 25178 w 520297"/>
                <a:gd name="connsiteY13" fmla="*/ 376962 h 40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0297" h="402211">
                  <a:moveTo>
                    <a:pt x="507709" y="402212"/>
                  </a:moveTo>
                  <a:lnTo>
                    <a:pt x="12589" y="402212"/>
                  </a:lnTo>
                  <a:cubicBezTo>
                    <a:pt x="5650" y="402212"/>
                    <a:pt x="0" y="396568"/>
                    <a:pt x="0" y="389637"/>
                  </a:cubicBezTo>
                  <a:lnTo>
                    <a:pt x="0" y="12576"/>
                  </a:lnTo>
                  <a:cubicBezTo>
                    <a:pt x="0" y="5644"/>
                    <a:pt x="5650" y="0"/>
                    <a:pt x="12589" y="0"/>
                  </a:cubicBezTo>
                  <a:lnTo>
                    <a:pt x="507709" y="0"/>
                  </a:lnTo>
                  <a:cubicBezTo>
                    <a:pt x="514648" y="0"/>
                    <a:pt x="520297" y="5644"/>
                    <a:pt x="520297" y="12576"/>
                  </a:cubicBezTo>
                  <a:lnTo>
                    <a:pt x="520297" y="389637"/>
                  </a:lnTo>
                  <a:cubicBezTo>
                    <a:pt x="520297" y="396568"/>
                    <a:pt x="514648" y="402212"/>
                    <a:pt x="507709" y="402212"/>
                  </a:cubicBezTo>
                  <a:close/>
                  <a:moveTo>
                    <a:pt x="25178" y="376962"/>
                  </a:moveTo>
                  <a:lnTo>
                    <a:pt x="495021" y="376962"/>
                  </a:lnTo>
                  <a:lnTo>
                    <a:pt x="495021" y="25151"/>
                  </a:lnTo>
                  <a:lnTo>
                    <a:pt x="25178" y="25151"/>
                  </a:lnTo>
                  <a:lnTo>
                    <a:pt x="25178" y="376962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7" name="Forma libre 356">
              <a:extLst>
                <a:ext uri="{FF2B5EF4-FFF2-40B4-BE49-F238E27FC236}">
                  <a16:creationId xmlns:a16="http://schemas.microsoft.com/office/drawing/2014/main" id="{7610D5FE-72DB-46FD-B553-9C96B075BB81}"/>
                </a:ext>
              </a:extLst>
            </p:cNvPr>
            <p:cNvSpPr/>
            <p:nvPr/>
          </p:nvSpPr>
          <p:spPr>
            <a:xfrm>
              <a:off x="10445530" y="6731624"/>
              <a:ext cx="164841" cy="147537"/>
            </a:xfrm>
            <a:custGeom>
              <a:avLst/>
              <a:gdLst>
                <a:gd name="connsiteX0" fmla="*/ 152254 w 164841"/>
                <a:gd name="connsiteY0" fmla="*/ 147537 h 147537"/>
                <a:gd name="connsiteX1" fmla="*/ 12589 w 164841"/>
                <a:gd name="connsiteY1" fmla="*/ 147537 h 147537"/>
                <a:gd name="connsiteX2" fmla="*/ 0 w 164841"/>
                <a:gd name="connsiteY2" fmla="*/ 134962 h 147537"/>
                <a:gd name="connsiteX3" fmla="*/ 0 w 164841"/>
                <a:gd name="connsiteY3" fmla="*/ 12575 h 147537"/>
                <a:gd name="connsiteX4" fmla="*/ 12589 w 164841"/>
                <a:gd name="connsiteY4" fmla="*/ 0 h 147537"/>
                <a:gd name="connsiteX5" fmla="*/ 152254 w 164841"/>
                <a:gd name="connsiteY5" fmla="*/ 0 h 147537"/>
                <a:gd name="connsiteX6" fmla="*/ 164842 w 164841"/>
                <a:gd name="connsiteY6" fmla="*/ 12575 h 147537"/>
                <a:gd name="connsiteX7" fmla="*/ 164842 w 164841"/>
                <a:gd name="connsiteY7" fmla="*/ 134962 h 147537"/>
                <a:gd name="connsiteX8" fmla="*/ 152254 w 164841"/>
                <a:gd name="connsiteY8" fmla="*/ 147537 h 147537"/>
                <a:gd name="connsiteX9" fmla="*/ 25178 w 164841"/>
                <a:gd name="connsiteY9" fmla="*/ 122288 h 147537"/>
                <a:gd name="connsiteX10" fmla="*/ 139566 w 164841"/>
                <a:gd name="connsiteY10" fmla="*/ 122288 h 147537"/>
                <a:gd name="connsiteX11" fmla="*/ 139566 w 164841"/>
                <a:gd name="connsiteY11" fmla="*/ 25052 h 147537"/>
                <a:gd name="connsiteX12" fmla="*/ 25178 w 164841"/>
                <a:gd name="connsiteY12" fmla="*/ 25052 h 147537"/>
                <a:gd name="connsiteX13" fmla="*/ 25178 w 164841"/>
                <a:gd name="connsiteY13" fmla="*/ 122288 h 1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841" h="147537">
                  <a:moveTo>
                    <a:pt x="152254" y="147537"/>
                  </a:moveTo>
                  <a:lnTo>
                    <a:pt x="12589" y="147537"/>
                  </a:lnTo>
                  <a:cubicBezTo>
                    <a:pt x="5650" y="147537"/>
                    <a:pt x="0" y="141893"/>
                    <a:pt x="0" y="134962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lnTo>
                    <a:pt x="152254" y="0"/>
                  </a:lnTo>
                  <a:cubicBezTo>
                    <a:pt x="159192" y="0"/>
                    <a:pt x="164842" y="5644"/>
                    <a:pt x="164842" y="12575"/>
                  </a:cubicBezTo>
                  <a:lnTo>
                    <a:pt x="164842" y="134962"/>
                  </a:lnTo>
                  <a:cubicBezTo>
                    <a:pt x="164842" y="141893"/>
                    <a:pt x="159192" y="147537"/>
                    <a:pt x="152254" y="147537"/>
                  </a:cubicBezTo>
                  <a:close/>
                  <a:moveTo>
                    <a:pt x="25178" y="122288"/>
                  </a:moveTo>
                  <a:lnTo>
                    <a:pt x="139566" y="122288"/>
                  </a:lnTo>
                  <a:lnTo>
                    <a:pt x="139566" y="25052"/>
                  </a:lnTo>
                  <a:lnTo>
                    <a:pt x="25178" y="25052"/>
                  </a:lnTo>
                  <a:lnTo>
                    <a:pt x="25178" y="122288"/>
                  </a:ln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58" name="Forma libre 357">
              <a:extLst>
                <a:ext uri="{FF2B5EF4-FFF2-40B4-BE49-F238E27FC236}">
                  <a16:creationId xmlns:a16="http://schemas.microsoft.com/office/drawing/2014/main" id="{17784BBA-1385-0E53-2EF6-F00F9B535C62}"/>
                </a:ext>
              </a:extLst>
            </p:cNvPr>
            <p:cNvSpPr/>
            <p:nvPr/>
          </p:nvSpPr>
          <p:spPr>
            <a:xfrm>
              <a:off x="10350173" y="7018282"/>
              <a:ext cx="98925" cy="25150"/>
            </a:xfrm>
            <a:custGeom>
              <a:avLst/>
              <a:gdLst>
                <a:gd name="connsiteX0" fmla="*/ 86337 w 98925"/>
                <a:gd name="connsiteY0" fmla="*/ 25150 h 25150"/>
                <a:gd name="connsiteX1" fmla="*/ 12589 w 98925"/>
                <a:gd name="connsiteY1" fmla="*/ 25150 h 25150"/>
                <a:gd name="connsiteX2" fmla="*/ 0 w 98925"/>
                <a:gd name="connsiteY2" fmla="*/ 12575 h 25150"/>
                <a:gd name="connsiteX3" fmla="*/ 12589 w 98925"/>
                <a:gd name="connsiteY3" fmla="*/ 0 h 25150"/>
                <a:gd name="connsiteX4" fmla="*/ 86337 w 98925"/>
                <a:gd name="connsiteY4" fmla="*/ 0 h 25150"/>
                <a:gd name="connsiteX5" fmla="*/ 98925 w 98925"/>
                <a:gd name="connsiteY5" fmla="*/ 12575 h 25150"/>
                <a:gd name="connsiteX6" fmla="*/ 86337 w 98925"/>
                <a:gd name="connsiteY6" fmla="*/ 25150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925" h="25150">
                  <a:moveTo>
                    <a:pt x="86337" y="25150"/>
                  </a:moveTo>
                  <a:lnTo>
                    <a:pt x="12589" y="25150"/>
                  </a:lnTo>
                  <a:cubicBezTo>
                    <a:pt x="5650" y="25150"/>
                    <a:pt x="0" y="19506"/>
                    <a:pt x="0" y="12575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86337" y="0"/>
                  </a:lnTo>
                  <a:cubicBezTo>
                    <a:pt x="93275" y="0"/>
                    <a:pt x="98925" y="5644"/>
                    <a:pt x="98925" y="12575"/>
                  </a:cubicBezTo>
                  <a:cubicBezTo>
                    <a:pt x="98925" y="19506"/>
                    <a:pt x="93275" y="25150"/>
                    <a:pt x="86337" y="2515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59" name="Gráfico 2">
              <a:extLst>
                <a:ext uri="{FF2B5EF4-FFF2-40B4-BE49-F238E27FC236}">
                  <a16:creationId xmlns:a16="http://schemas.microsoft.com/office/drawing/2014/main" id="{1E2F089B-6EBA-BED3-752B-5916748C1647}"/>
                </a:ext>
              </a:extLst>
            </p:cNvPr>
            <p:cNvGrpSpPr/>
            <p:nvPr/>
          </p:nvGrpSpPr>
          <p:grpSpPr>
            <a:xfrm>
              <a:off x="10254024" y="7292166"/>
              <a:ext cx="547853" cy="52677"/>
              <a:chOff x="10254024" y="7292166"/>
              <a:chExt cx="547853" cy="52677"/>
            </a:xfrm>
            <a:solidFill>
              <a:srgbClr val="002A86"/>
            </a:solidFill>
          </p:grpSpPr>
          <p:sp>
            <p:nvSpPr>
              <p:cNvPr id="360" name="Forma libre 359">
                <a:extLst>
                  <a:ext uri="{FF2B5EF4-FFF2-40B4-BE49-F238E27FC236}">
                    <a16:creationId xmlns:a16="http://schemas.microsoft.com/office/drawing/2014/main" id="{16C17A32-5FFA-7CF7-4757-518D18B507A7}"/>
                  </a:ext>
                </a:extLst>
              </p:cNvPr>
              <p:cNvSpPr/>
              <p:nvPr/>
            </p:nvSpPr>
            <p:spPr>
              <a:xfrm>
                <a:off x="10254024" y="7292166"/>
                <a:ext cx="52733" cy="52677"/>
              </a:xfrm>
              <a:custGeom>
                <a:avLst/>
                <a:gdLst>
                  <a:gd name="connsiteX0" fmla="*/ 26367 w 52733"/>
                  <a:gd name="connsiteY0" fmla="*/ 0 h 52677"/>
                  <a:gd name="connsiteX1" fmla="*/ 0 w 52733"/>
                  <a:gd name="connsiteY1" fmla="*/ 26339 h 52677"/>
                  <a:gd name="connsiteX2" fmla="*/ 26367 w 52733"/>
                  <a:gd name="connsiteY2" fmla="*/ 52678 h 52677"/>
                  <a:gd name="connsiteX3" fmla="*/ 52734 w 52733"/>
                  <a:gd name="connsiteY3" fmla="*/ 26339 h 52677"/>
                  <a:gd name="connsiteX4" fmla="*/ 26367 w 52733"/>
                  <a:gd name="connsiteY4" fmla="*/ 0 h 5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33" h="52677">
                    <a:moveTo>
                      <a:pt x="26367" y="0"/>
                    </a:moveTo>
                    <a:cubicBezTo>
                      <a:pt x="11796" y="0"/>
                      <a:pt x="0" y="11783"/>
                      <a:pt x="0" y="26339"/>
                    </a:cubicBezTo>
                    <a:cubicBezTo>
                      <a:pt x="0" y="40895"/>
                      <a:pt x="11796" y="52678"/>
                      <a:pt x="26367" y="52678"/>
                    </a:cubicBezTo>
                    <a:cubicBezTo>
                      <a:pt x="40938" y="52678"/>
                      <a:pt x="52734" y="40895"/>
                      <a:pt x="52734" y="26339"/>
                    </a:cubicBezTo>
                    <a:cubicBezTo>
                      <a:pt x="52734" y="11783"/>
                      <a:pt x="40938" y="0"/>
                      <a:pt x="26367" y="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1" name="Forma libre 360">
                <a:extLst>
                  <a:ext uri="{FF2B5EF4-FFF2-40B4-BE49-F238E27FC236}">
                    <a16:creationId xmlns:a16="http://schemas.microsoft.com/office/drawing/2014/main" id="{2ACC185A-9741-5E16-DB1A-93DBB4961B92}"/>
                  </a:ext>
                </a:extLst>
              </p:cNvPr>
              <p:cNvSpPr/>
              <p:nvPr/>
            </p:nvSpPr>
            <p:spPr>
              <a:xfrm>
                <a:off x="10749144" y="7292166"/>
                <a:ext cx="52733" cy="52677"/>
              </a:xfrm>
              <a:custGeom>
                <a:avLst/>
                <a:gdLst>
                  <a:gd name="connsiteX0" fmla="*/ 26367 w 52733"/>
                  <a:gd name="connsiteY0" fmla="*/ 0 h 52677"/>
                  <a:gd name="connsiteX1" fmla="*/ 0 w 52733"/>
                  <a:gd name="connsiteY1" fmla="*/ 26339 h 52677"/>
                  <a:gd name="connsiteX2" fmla="*/ 26367 w 52733"/>
                  <a:gd name="connsiteY2" fmla="*/ 52678 h 52677"/>
                  <a:gd name="connsiteX3" fmla="*/ 52734 w 52733"/>
                  <a:gd name="connsiteY3" fmla="*/ 26339 h 52677"/>
                  <a:gd name="connsiteX4" fmla="*/ 26367 w 52733"/>
                  <a:gd name="connsiteY4" fmla="*/ 0 h 5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33" h="52677">
                    <a:moveTo>
                      <a:pt x="26367" y="0"/>
                    </a:moveTo>
                    <a:cubicBezTo>
                      <a:pt x="11796" y="0"/>
                      <a:pt x="0" y="11783"/>
                      <a:pt x="0" y="26339"/>
                    </a:cubicBezTo>
                    <a:cubicBezTo>
                      <a:pt x="0" y="40895"/>
                      <a:pt x="11796" y="52678"/>
                      <a:pt x="26367" y="52678"/>
                    </a:cubicBezTo>
                    <a:cubicBezTo>
                      <a:pt x="40938" y="52678"/>
                      <a:pt x="52734" y="40895"/>
                      <a:pt x="52734" y="26339"/>
                    </a:cubicBezTo>
                    <a:cubicBezTo>
                      <a:pt x="52734" y="11783"/>
                      <a:pt x="40938" y="0"/>
                      <a:pt x="26367" y="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62" name="Gráfico 2">
            <a:extLst>
              <a:ext uri="{FF2B5EF4-FFF2-40B4-BE49-F238E27FC236}">
                <a16:creationId xmlns:a16="http://schemas.microsoft.com/office/drawing/2014/main" id="{5FB85A06-0E26-2A5D-C79D-AB253EBBB521}"/>
              </a:ext>
            </a:extLst>
          </p:cNvPr>
          <p:cNvGrpSpPr/>
          <p:nvPr/>
        </p:nvGrpSpPr>
        <p:grpSpPr>
          <a:xfrm>
            <a:off x="11614014" y="4581146"/>
            <a:ext cx="1295023" cy="1293177"/>
            <a:chOff x="11614014" y="4581146"/>
            <a:chExt cx="1295023" cy="1293177"/>
          </a:xfrm>
          <a:solidFill>
            <a:srgbClr val="002A86"/>
          </a:solidFill>
        </p:grpSpPr>
        <p:grpSp>
          <p:nvGrpSpPr>
            <p:cNvPr id="363" name="Gráfico 2">
              <a:extLst>
                <a:ext uri="{FF2B5EF4-FFF2-40B4-BE49-F238E27FC236}">
                  <a16:creationId xmlns:a16="http://schemas.microsoft.com/office/drawing/2014/main" id="{D93D6C49-5B81-F957-3954-07849DD2F019}"/>
                </a:ext>
              </a:extLst>
            </p:cNvPr>
            <p:cNvGrpSpPr/>
            <p:nvPr/>
          </p:nvGrpSpPr>
          <p:grpSpPr>
            <a:xfrm>
              <a:off x="11855755" y="4581146"/>
              <a:ext cx="1053282" cy="1051870"/>
              <a:chOff x="11855755" y="4581146"/>
              <a:chExt cx="1053282" cy="1051870"/>
            </a:xfrm>
            <a:solidFill>
              <a:srgbClr val="002A86"/>
            </a:solidFill>
          </p:grpSpPr>
          <p:sp>
            <p:nvSpPr>
              <p:cNvPr id="364" name="Forma libre 363">
                <a:extLst>
                  <a:ext uri="{FF2B5EF4-FFF2-40B4-BE49-F238E27FC236}">
                    <a16:creationId xmlns:a16="http://schemas.microsoft.com/office/drawing/2014/main" id="{32F39AE9-E8F7-145C-ABD6-12B284B4D8DD}"/>
                  </a:ext>
                </a:extLst>
              </p:cNvPr>
              <p:cNvSpPr/>
              <p:nvPr/>
            </p:nvSpPr>
            <p:spPr>
              <a:xfrm>
                <a:off x="11855755" y="4581146"/>
                <a:ext cx="1053282" cy="1051870"/>
              </a:xfrm>
              <a:custGeom>
                <a:avLst/>
                <a:gdLst>
                  <a:gd name="connsiteX0" fmla="*/ 799132 w 1053282"/>
                  <a:gd name="connsiteY0" fmla="*/ 1051772 h 1051870"/>
                  <a:gd name="connsiteX1" fmla="*/ 799132 w 1053282"/>
                  <a:gd name="connsiteY1" fmla="*/ 1051772 h 1051870"/>
                  <a:gd name="connsiteX2" fmla="*/ 772566 w 1053282"/>
                  <a:gd name="connsiteY2" fmla="*/ 1040583 h 1051870"/>
                  <a:gd name="connsiteX3" fmla="*/ 696043 w 1053282"/>
                  <a:gd name="connsiteY3" fmla="*/ 963348 h 1051870"/>
                  <a:gd name="connsiteX4" fmla="*/ 666405 w 1053282"/>
                  <a:gd name="connsiteY4" fmla="*/ 975528 h 1051870"/>
                  <a:gd name="connsiteX5" fmla="*/ 649951 w 1053282"/>
                  <a:gd name="connsiteY5" fmla="*/ 968695 h 1051870"/>
                  <a:gd name="connsiteX6" fmla="*/ 656790 w 1053282"/>
                  <a:gd name="connsiteY6" fmla="*/ 952258 h 1051870"/>
                  <a:gd name="connsiteX7" fmla="*/ 694258 w 1053282"/>
                  <a:gd name="connsiteY7" fmla="*/ 936910 h 1051870"/>
                  <a:gd name="connsiteX8" fmla="*/ 708037 w 1053282"/>
                  <a:gd name="connsiteY8" fmla="*/ 939683 h 1051870"/>
                  <a:gd name="connsiteX9" fmla="*/ 790606 w 1053282"/>
                  <a:gd name="connsiteY9" fmla="*/ 1022957 h 1051870"/>
                  <a:gd name="connsiteX10" fmla="*/ 799230 w 1053282"/>
                  <a:gd name="connsiteY10" fmla="*/ 1026621 h 1051870"/>
                  <a:gd name="connsiteX11" fmla="*/ 799230 w 1053282"/>
                  <a:gd name="connsiteY11" fmla="*/ 1026621 h 1051870"/>
                  <a:gd name="connsiteX12" fmla="*/ 807854 w 1053282"/>
                  <a:gd name="connsiteY12" fmla="*/ 1023056 h 1051870"/>
                  <a:gd name="connsiteX13" fmla="*/ 925909 w 1053282"/>
                  <a:gd name="connsiteY13" fmla="*/ 905126 h 1051870"/>
                  <a:gd name="connsiteX14" fmla="*/ 929478 w 1053282"/>
                  <a:gd name="connsiteY14" fmla="*/ 896511 h 1051870"/>
                  <a:gd name="connsiteX15" fmla="*/ 925810 w 1053282"/>
                  <a:gd name="connsiteY15" fmla="*/ 887896 h 1051870"/>
                  <a:gd name="connsiteX16" fmla="*/ 842448 w 1053282"/>
                  <a:gd name="connsiteY16" fmla="*/ 805414 h 1051870"/>
                  <a:gd name="connsiteX17" fmla="*/ 839673 w 1053282"/>
                  <a:gd name="connsiteY17" fmla="*/ 791651 h 1051870"/>
                  <a:gd name="connsiteX18" fmla="*/ 887054 w 1053282"/>
                  <a:gd name="connsiteY18" fmla="*/ 676988 h 1051870"/>
                  <a:gd name="connsiteX19" fmla="*/ 898650 w 1053282"/>
                  <a:gd name="connsiteY19" fmla="*/ 669165 h 1051870"/>
                  <a:gd name="connsiteX20" fmla="*/ 1015616 w 1053282"/>
                  <a:gd name="connsiteY20" fmla="*/ 668571 h 1051870"/>
                  <a:gd name="connsiteX21" fmla="*/ 1024240 w 1053282"/>
                  <a:gd name="connsiteY21" fmla="*/ 665006 h 1051870"/>
                  <a:gd name="connsiteX22" fmla="*/ 1027808 w 1053282"/>
                  <a:gd name="connsiteY22" fmla="*/ 656392 h 1051870"/>
                  <a:gd name="connsiteX23" fmla="*/ 1026916 w 1053282"/>
                  <a:gd name="connsiteY23" fmla="*/ 492121 h 1051870"/>
                  <a:gd name="connsiteX24" fmla="*/ 1023249 w 1053282"/>
                  <a:gd name="connsiteY24" fmla="*/ 483407 h 1051870"/>
                  <a:gd name="connsiteX25" fmla="*/ 1014724 w 1053282"/>
                  <a:gd name="connsiteY25" fmla="*/ 479941 h 1051870"/>
                  <a:gd name="connsiteX26" fmla="*/ 897163 w 1053282"/>
                  <a:gd name="connsiteY26" fmla="*/ 480535 h 1051870"/>
                  <a:gd name="connsiteX27" fmla="*/ 897163 w 1053282"/>
                  <a:gd name="connsiteY27" fmla="*/ 480535 h 1051870"/>
                  <a:gd name="connsiteX28" fmla="*/ 885467 w 1053282"/>
                  <a:gd name="connsiteY28" fmla="*/ 472812 h 1051870"/>
                  <a:gd name="connsiteX29" fmla="*/ 837789 w 1053282"/>
                  <a:gd name="connsiteY29" fmla="*/ 358446 h 1051870"/>
                  <a:gd name="connsiteX30" fmla="*/ 840465 w 1053282"/>
                  <a:gd name="connsiteY30" fmla="*/ 344683 h 1051870"/>
                  <a:gd name="connsiteX31" fmla="*/ 922936 w 1053282"/>
                  <a:gd name="connsiteY31" fmla="*/ 261408 h 1051870"/>
                  <a:gd name="connsiteX32" fmla="*/ 922936 w 1053282"/>
                  <a:gd name="connsiteY32" fmla="*/ 244179 h 1051870"/>
                  <a:gd name="connsiteX33" fmla="*/ 808746 w 1053282"/>
                  <a:gd name="connsiteY33" fmla="*/ 130110 h 1051870"/>
                  <a:gd name="connsiteX34" fmla="*/ 791598 w 1053282"/>
                  <a:gd name="connsiteY34" fmla="*/ 130011 h 1051870"/>
                  <a:gd name="connsiteX35" fmla="*/ 708136 w 1053282"/>
                  <a:gd name="connsiteY35" fmla="*/ 212493 h 1051870"/>
                  <a:gd name="connsiteX36" fmla="*/ 694358 w 1053282"/>
                  <a:gd name="connsiteY36" fmla="*/ 215167 h 1051870"/>
                  <a:gd name="connsiteX37" fmla="*/ 579871 w 1053282"/>
                  <a:gd name="connsiteY37" fmla="*/ 167539 h 1051870"/>
                  <a:gd name="connsiteX38" fmla="*/ 572139 w 1053282"/>
                  <a:gd name="connsiteY38" fmla="*/ 155855 h 1051870"/>
                  <a:gd name="connsiteX39" fmla="*/ 572734 w 1053282"/>
                  <a:gd name="connsiteY39" fmla="*/ 38518 h 1051870"/>
                  <a:gd name="connsiteX40" fmla="*/ 569165 w 1053282"/>
                  <a:gd name="connsiteY40" fmla="*/ 29805 h 1051870"/>
                  <a:gd name="connsiteX41" fmla="*/ 560442 w 1053282"/>
                  <a:gd name="connsiteY41" fmla="*/ 26141 h 1051870"/>
                  <a:gd name="connsiteX42" fmla="*/ 395997 w 1053282"/>
                  <a:gd name="connsiteY42" fmla="*/ 25250 h 1051870"/>
                  <a:gd name="connsiteX43" fmla="*/ 387374 w 1053282"/>
                  <a:gd name="connsiteY43" fmla="*/ 28715 h 1051870"/>
                  <a:gd name="connsiteX44" fmla="*/ 383706 w 1053282"/>
                  <a:gd name="connsiteY44" fmla="*/ 37429 h 1051870"/>
                  <a:gd name="connsiteX45" fmla="*/ 383210 w 1053282"/>
                  <a:gd name="connsiteY45" fmla="*/ 154270 h 1051870"/>
                  <a:gd name="connsiteX46" fmla="*/ 375379 w 1053282"/>
                  <a:gd name="connsiteY46" fmla="*/ 165856 h 1051870"/>
                  <a:gd name="connsiteX47" fmla="*/ 260595 w 1053282"/>
                  <a:gd name="connsiteY47" fmla="*/ 213186 h 1051870"/>
                  <a:gd name="connsiteX48" fmla="*/ 246817 w 1053282"/>
                  <a:gd name="connsiteY48" fmla="*/ 210414 h 1051870"/>
                  <a:gd name="connsiteX49" fmla="*/ 164247 w 1053282"/>
                  <a:gd name="connsiteY49" fmla="*/ 127140 h 1051870"/>
                  <a:gd name="connsiteX50" fmla="*/ 155624 w 1053282"/>
                  <a:gd name="connsiteY50" fmla="*/ 123476 h 1051870"/>
                  <a:gd name="connsiteX51" fmla="*/ 146901 w 1053282"/>
                  <a:gd name="connsiteY51" fmla="*/ 127140 h 1051870"/>
                  <a:gd name="connsiteX52" fmla="*/ 28845 w 1053282"/>
                  <a:gd name="connsiteY52" fmla="*/ 244971 h 1051870"/>
                  <a:gd name="connsiteX53" fmla="*/ 25276 w 1053282"/>
                  <a:gd name="connsiteY53" fmla="*/ 253586 h 1051870"/>
                  <a:gd name="connsiteX54" fmla="*/ 28944 w 1053282"/>
                  <a:gd name="connsiteY54" fmla="*/ 262299 h 1051870"/>
                  <a:gd name="connsiteX55" fmla="*/ 112307 w 1053282"/>
                  <a:gd name="connsiteY55" fmla="*/ 344782 h 1051870"/>
                  <a:gd name="connsiteX56" fmla="*/ 115082 w 1053282"/>
                  <a:gd name="connsiteY56" fmla="*/ 358545 h 1051870"/>
                  <a:gd name="connsiteX57" fmla="*/ 99619 w 1053282"/>
                  <a:gd name="connsiteY57" fmla="*/ 395875 h 1051870"/>
                  <a:gd name="connsiteX58" fmla="*/ 83065 w 1053282"/>
                  <a:gd name="connsiteY58" fmla="*/ 402707 h 1051870"/>
                  <a:gd name="connsiteX59" fmla="*/ 76226 w 1053282"/>
                  <a:gd name="connsiteY59" fmla="*/ 386171 h 1051870"/>
                  <a:gd name="connsiteX60" fmla="*/ 88517 w 1053282"/>
                  <a:gd name="connsiteY60" fmla="*/ 356664 h 1051870"/>
                  <a:gd name="connsiteX61" fmla="*/ 11201 w 1053282"/>
                  <a:gd name="connsiteY61" fmla="*/ 280222 h 1051870"/>
                  <a:gd name="connsiteX62" fmla="*/ 0 w 1053282"/>
                  <a:gd name="connsiteY62" fmla="*/ 253586 h 1051870"/>
                  <a:gd name="connsiteX63" fmla="*/ 11003 w 1053282"/>
                  <a:gd name="connsiteY63" fmla="*/ 227049 h 1051870"/>
                  <a:gd name="connsiteX64" fmla="*/ 129059 w 1053282"/>
                  <a:gd name="connsiteY64" fmla="*/ 109217 h 1051870"/>
                  <a:gd name="connsiteX65" fmla="*/ 155624 w 1053282"/>
                  <a:gd name="connsiteY65" fmla="*/ 98226 h 1051870"/>
                  <a:gd name="connsiteX66" fmla="*/ 155822 w 1053282"/>
                  <a:gd name="connsiteY66" fmla="*/ 98226 h 1051870"/>
                  <a:gd name="connsiteX67" fmla="*/ 182288 w 1053282"/>
                  <a:gd name="connsiteY67" fmla="*/ 109415 h 1051870"/>
                  <a:gd name="connsiteX68" fmla="*/ 258910 w 1053282"/>
                  <a:gd name="connsiteY68" fmla="*/ 186649 h 1051870"/>
                  <a:gd name="connsiteX69" fmla="*/ 358033 w 1053282"/>
                  <a:gd name="connsiteY69" fmla="*/ 145755 h 1051870"/>
                  <a:gd name="connsiteX70" fmla="*/ 358528 w 1053282"/>
                  <a:gd name="connsiteY70" fmla="*/ 37330 h 1051870"/>
                  <a:gd name="connsiteX71" fmla="*/ 369829 w 1053282"/>
                  <a:gd name="connsiteY71" fmla="*/ 10694 h 1051870"/>
                  <a:gd name="connsiteX72" fmla="*/ 395898 w 1053282"/>
                  <a:gd name="connsiteY72" fmla="*/ 0 h 1051870"/>
                  <a:gd name="connsiteX73" fmla="*/ 396393 w 1053282"/>
                  <a:gd name="connsiteY73" fmla="*/ 0 h 1051870"/>
                  <a:gd name="connsiteX74" fmla="*/ 560740 w 1053282"/>
                  <a:gd name="connsiteY74" fmla="*/ 891 h 1051870"/>
                  <a:gd name="connsiteX75" fmla="*/ 587206 w 1053282"/>
                  <a:gd name="connsiteY75" fmla="*/ 11981 h 1051870"/>
                  <a:gd name="connsiteX76" fmla="*/ 598010 w 1053282"/>
                  <a:gd name="connsiteY76" fmla="*/ 38518 h 1051870"/>
                  <a:gd name="connsiteX77" fmla="*/ 597415 w 1053282"/>
                  <a:gd name="connsiteY77" fmla="*/ 147339 h 1051870"/>
                  <a:gd name="connsiteX78" fmla="*/ 696341 w 1053282"/>
                  <a:gd name="connsiteY78" fmla="*/ 188432 h 1051870"/>
                  <a:gd name="connsiteX79" fmla="*/ 773755 w 1053282"/>
                  <a:gd name="connsiteY79" fmla="*/ 111990 h 1051870"/>
                  <a:gd name="connsiteX80" fmla="*/ 800123 w 1053282"/>
                  <a:gd name="connsiteY80" fmla="*/ 101098 h 1051870"/>
                  <a:gd name="connsiteX81" fmla="*/ 826687 w 1053282"/>
                  <a:gd name="connsiteY81" fmla="*/ 112188 h 1051870"/>
                  <a:gd name="connsiteX82" fmla="*/ 940877 w 1053282"/>
                  <a:gd name="connsiteY82" fmla="*/ 226257 h 1051870"/>
                  <a:gd name="connsiteX83" fmla="*/ 940976 w 1053282"/>
                  <a:gd name="connsiteY83" fmla="*/ 279033 h 1051870"/>
                  <a:gd name="connsiteX84" fmla="*/ 864453 w 1053282"/>
                  <a:gd name="connsiteY84" fmla="*/ 356367 h 1051870"/>
                  <a:gd name="connsiteX85" fmla="*/ 905590 w 1053282"/>
                  <a:gd name="connsiteY85" fmla="*/ 455187 h 1051870"/>
                  <a:gd name="connsiteX86" fmla="*/ 1014625 w 1053282"/>
                  <a:gd name="connsiteY86" fmla="*/ 454593 h 1051870"/>
                  <a:gd name="connsiteX87" fmla="*/ 1041090 w 1053282"/>
                  <a:gd name="connsiteY87" fmla="*/ 465287 h 1051870"/>
                  <a:gd name="connsiteX88" fmla="*/ 1052391 w 1053282"/>
                  <a:gd name="connsiteY88" fmla="*/ 491923 h 1051870"/>
                  <a:gd name="connsiteX89" fmla="*/ 1053282 w 1053282"/>
                  <a:gd name="connsiteY89" fmla="*/ 656194 h 1051870"/>
                  <a:gd name="connsiteX90" fmla="*/ 1042379 w 1053282"/>
                  <a:gd name="connsiteY90" fmla="*/ 682731 h 1051870"/>
                  <a:gd name="connsiteX91" fmla="*/ 1015815 w 1053282"/>
                  <a:gd name="connsiteY91" fmla="*/ 693722 h 1051870"/>
                  <a:gd name="connsiteX92" fmla="*/ 907274 w 1053282"/>
                  <a:gd name="connsiteY92" fmla="*/ 694316 h 1051870"/>
                  <a:gd name="connsiteX93" fmla="*/ 866336 w 1053282"/>
                  <a:gd name="connsiteY93" fmla="*/ 793433 h 1051870"/>
                  <a:gd name="connsiteX94" fmla="*/ 943653 w 1053282"/>
                  <a:gd name="connsiteY94" fmla="*/ 869974 h 1051870"/>
                  <a:gd name="connsiteX95" fmla="*/ 954754 w 1053282"/>
                  <a:gd name="connsiteY95" fmla="*/ 896511 h 1051870"/>
                  <a:gd name="connsiteX96" fmla="*/ 943752 w 1053282"/>
                  <a:gd name="connsiteY96" fmla="*/ 923048 h 1051870"/>
                  <a:gd name="connsiteX97" fmla="*/ 825696 w 1053282"/>
                  <a:gd name="connsiteY97" fmla="*/ 1040880 h 1051870"/>
                  <a:gd name="connsiteX98" fmla="*/ 799230 w 1053282"/>
                  <a:gd name="connsiteY98" fmla="*/ 1051871 h 105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53282" h="1051870">
                    <a:moveTo>
                      <a:pt x="799132" y="1051772"/>
                    </a:moveTo>
                    <a:lnTo>
                      <a:pt x="799132" y="1051772"/>
                    </a:lnTo>
                    <a:cubicBezTo>
                      <a:pt x="789021" y="1051772"/>
                      <a:pt x="779603" y="1047811"/>
                      <a:pt x="772566" y="1040583"/>
                    </a:cubicBezTo>
                    <a:lnTo>
                      <a:pt x="696043" y="963348"/>
                    </a:lnTo>
                    <a:lnTo>
                      <a:pt x="666405" y="975528"/>
                    </a:lnTo>
                    <a:cubicBezTo>
                      <a:pt x="659962" y="978201"/>
                      <a:pt x="652528" y="975131"/>
                      <a:pt x="649951" y="968695"/>
                    </a:cubicBezTo>
                    <a:cubicBezTo>
                      <a:pt x="647274" y="962259"/>
                      <a:pt x="650348" y="954833"/>
                      <a:pt x="656790" y="952258"/>
                    </a:cubicBezTo>
                    <a:lnTo>
                      <a:pt x="694258" y="936910"/>
                    </a:lnTo>
                    <a:cubicBezTo>
                      <a:pt x="699016" y="935029"/>
                      <a:pt x="704468" y="936118"/>
                      <a:pt x="708037" y="939683"/>
                    </a:cubicBezTo>
                    <a:lnTo>
                      <a:pt x="790606" y="1022957"/>
                    </a:lnTo>
                    <a:cubicBezTo>
                      <a:pt x="792887" y="1025334"/>
                      <a:pt x="795959" y="1026621"/>
                      <a:pt x="799230" y="1026621"/>
                    </a:cubicBezTo>
                    <a:lnTo>
                      <a:pt x="799230" y="1026621"/>
                    </a:lnTo>
                    <a:cubicBezTo>
                      <a:pt x="802501" y="1026621"/>
                      <a:pt x="805574" y="1025334"/>
                      <a:pt x="807854" y="1023056"/>
                    </a:cubicBezTo>
                    <a:lnTo>
                      <a:pt x="925909" y="905126"/>
                    </a:lnTo>
                    <a:cubicBezTo>
                      <a:pt x="928189" y="902848"/>
                      <a:pt x="929478" y="899779"/>
                      <a:pt x="929478" y="896511"/>
                    </a:cubicBezTo>
                    <a:cubicBezTo>
                      <a:pt x="929478" y="893243"/>
                      <a:pt x="928189" y="890174"/>
                      <a:pt x="925810" y="887896"/>
                    </a:cubicBezTo>
                    <a:lnTo>
                      <a:pt x="842448" y="805414"/>
                    </a:lnTo>
                    <a:cubicBezTo>
                      <a:pt x="838781" y="801850"/>
                      <a:pt x="837689" y="796404"/>
                      <a:pt x="839673" y="791651"/>
                    </a:cubicBezTo>
                    <a:lnTo>
                      <a:pt x="887054" y="676988"/>
                    </a:lnTo>
                    <a:cubicBezTo>
                      <a:pt x="889036" y="672334"/>
                      <a:pt x="893595" y="669165"/>
                      <a:pt x="898650" y="669165"/>
                    </a:cubicBezTo>
                    <a:lnTo>
                      <a:pt x="1015616" y="668571"/>
                    </a:lnTo>
                    <a:cubicBezTo>
                      <a:pt x="1018986" y="668571"/>
                      <a:pt x="1021960" y="667284"/>
                      <a:pt x="1024240" y="665006"/>
                    </a:cubicBezTo>
                    <a:cubicBezTo>
                      <a:pt x="1026520" y="662729"/>
                      <a:pt x="1027808" y="659659"/>
                      <a:pt x="1027808" y="656392"/>
                    </a:cubicBezTo>
                    <a:lnTo>
                      <a:pt x="1026916" y="492121"/>
                    </a:lnTo>
                    <a:cubicBezTo>
                      <a:pt x="1026916" y="488754"/>
                      <a:pt x="1025628" y="485684"/>
                      <a:pt x="1023249" y="483407"/>
                    </a:cubicBezTo>
                    <a:cubicBezTo>
                      <a:pt x="1020969" y="481130"/>
                      <a:pt x="1018094" y="480139"/>
                      <a:pt x="1014724" y="479941"/>
                    </a:cubicBezTo>
                    <a:lnTo>
                      <a:pt x="897163" y="480535"/>
                    </a:lnTo>
                    <a:lnTo>
                      <a:pt x="897163" y="480535"/>
                    </a:lnTo>
                    <a:cubicBezTo>
                      <a:pt x="892109" y="480535"/>
                      <a:pt x="887449" y="477466"/>
                      <a:pt x="885467" y="472812"/>
                    </a:cubicBezTo>
                    <a:lnTo>
                      <a:pt x="837789" y="358446"/>
                    </a:lnTo>
                    <a:cubicBezTo>
                      <a:pt x="835807" y="353792"/>
                      <a:pt x="836897" y="348346"/>
                      <a:pt x="840465" y="344683"/>
                    </a:cubicBezTo>
                    <a:lnTo>
                      <a:pt x="922936" y="261408"/>
                    </a:lnTo>
                    <a:cubicBezTo>
                      <a:pt x="927694" y="256655"/>
                      <a:pt x="927595" y="248932"/>
                      <a:pt x="922936" y="244179"/>
                    </a:cubicBezTo>
                    <a:lnTo>
                      <a:pt x="808746" y="130110"/>
                    </a:lnTo>
                    <a:cubicBezTo>
                      <a:pt x="804088" y="125456"/>
                      <a:pt x="796157" y="125456"/>
                      <a:pt x="791598" y="130011"/>
                    </a:cubicBezTo>
                    <a:lnTo>
                      <a:pt x="708136" y="212493"/>
                    </a:lnTo>
                    <a:cubicBezTo>
                      <a:pt x="704468" y="216058"/>
                      <a:pt x="699115" y="217147"/>
                      <a:pt x="694358" y="215167"/>
                    </a:cubicBezTo>
                    <a:lnTo>
                      <a:pt x="579871" y="167539"/>
                    </a:lnTo>
                    <a:cubicBezTo>
                      <a:pt x="575113" y="165558"/>
                      <a:pt x="572040" y="160905"/>
                      <a:pt x="572139" y="155855"/>
                    </a:cubicBezTo>
                    <a:lnTo>
                      <a:pt x="572734" y="38518"/>
                    </a:lnTo>
                    <a:cubicBezTo>
                      <a:pt x="572734" y="35251"/>
                      <a:pt x="571544" y="32181"/>
                      <a:pt x="569165" y="29805"/>
                    </a:cubicBezTo>
                    <a:cubicBezTo>
                      <a:pt x="566885" y="27527"/>
                      <a:pt x="563813" y="26141"/>
                      <a:pt x="560442" y="26141"/>
                    </a:cubicBezTo>
                    <a:lnTo>
                      <a:pt x="395997" y="25250"/>
                    </a:lnTo>
                    <a:cubicBezTo>
                      <a:pt x="392528" y="25151"/>
                      <a:pt x="389653" y="26438"/>
                      <a:pt x="387374" y="28715"/>
                    </a:cubicBezTo>
                    <a:cubicBezTo>
                      <a:pt x="384995" y="30993"/>
                      <a:pt x="383706" y="34161"/>
                      <a:pt x="383706" y="37429"/>
                    </a:cubicBezTo>
                    <a:lnTo>
                      <a:pt x="383210" y="154270"/>
                    </a:lnTo>
                    <a:cubicBezTo>
                      <a:pt x="383210" y="159320"/>
                      <a:pt x="380137" y="163974"/>
                      <a:pt x="375379" y="165856"/>
                    </a:cubicBezTo>
                    <a:lnTo>
                      <a:pt x="260595" y="213186"/>
                    </a:lnTo>
                    <a:cubicBezTo>
                      <a:pt x="255837" y="215167"/>
                      <a:pt x="250385" y="214077"/>
                      <a:pt x="246817" y="210414"/>
                    </a:cubicBezTo>
                    <a:lnTo>
                      <a:pt x="164247" y="127140"/>
                    </a:lnTo>
                    <a:cubicBezTo>
                      <a:pt x="161968" y="124763"/>
                      <a:pt x="158895" y="123476"/>
                      <a:pt x="155624" y="123476"/>
                    </a:cubicBezTo>
                    <a:cubicBezTo>
                      <a:pt x="152352" y="123278"/>
                      <a:pt x="149279" y="124763"/>
                      <a:pt x="146901" y="127140"/>
                    </a:cubicBezTo>
                    <a:lnTo>
                      <a:pt x="28845" y="244971"/>
                    </a:lnTo>
                    <a:cubicBezTo>
                      <a:pt x="26565" y="247249"/>
                      <a:pt x="25276" y="250318"/>
                      <a:pt x="25276" y="253586"/>
                    </a:cubicBezTo>
                    <a:cubicBezTo>
                      <a:pt x="25276" y="256853"/>
                      <a:pt x="26565" y="260022"/>
                      <a:pt x="28944" y="262299"/>
                    </a:cubicBezTo>
                    <a:lnTo>
                      <a:pt x="112307" y="344782"/>
                    </a:lnTo>
                    <a:cubicBezTo>
                      <a:pt x="115974" y="348445"/>
                      <a:pt x="117064" y="353891"/>
                      <a:pt x="115082" y="358545"/>
                    </a:cubicBezTo>
                    <a:lnTo>
                      <a:pt x="99619" y="395875"/>
                    </a:lnTo>
                    <a:cubicBezTo>
                      <a:pt x="96943" y="402311"/>
                      <a:pt x="89509" y="405381"/>
                      <a:pt x="83065" y="402707"/>
                    </a:cubicBezTo>
                    <a:cubicBezTo>
                      <a:pt x="76622" y="400034"/>
                      <a:pt x="73549" y="392607"/>
                      <a:pt x="76226" y="386171"/>
                    </a:cubicBezTo>
                    <a:lnTo>
                      <a:pt x="88517" y="356664"/>
                    </a:lnTo>
                    <a:lnTo>
                      <a:pt x="11201" y="280222"/>
                    </a:lnTo>
                    <a:cubicBezTo>
                      <a:pt x="3965" y="273092"/>
                      <a:pt x="0" y="263686"/>
                      <a:pt x="0" y="253586"/>
                    </a:cubicBezTo>
                    <a:cubicBezTo>
                      <a:pt x="0" y="243585"/>
                      <a:pt x="3866" y="234178"/>
                      <a:pt x="11003" y="227049"/>
                    </a:cubicBezTo>
                    <a:lnTo>
                      <a:pt x="129059" y="109217"/>
                    </a:lnTo>
                    <a:cubicBezTo>
                      <a:pt x="136195" y="102088"/>
                      <a:pt x="145612" y="98226"/>
                      <a:pt x="155624" y="98226"/>
                    </a:cubicBezTo>
                    <a:lnTo>
                      <a:pt x="155822" y="98226"/>
                    </a:lnTo>
                    <a:cubicBezTo>
                      <a:pt x="165833" y="98226"/>
                      <a:pt x="175250" y="102187"/>
                      <a:pt x="182288" y="109415"/>
                    </a:cubicBezTo>
                    <a:lnTo>
                      <a:pt x="258910" y="186649"/>
                    </a:lnTo>
                    <a:lnTo>
                      <a:pt x="358033" y="145755"/>
                    </a:lnTo>
                    <a:lnTo>
                      <a:pt x="358528" y="37330"/>
                    </a:lnTo>
                    <a:cubicBezTo>
                      <a:pt x="358528" y="27230"/>
                      <a:pt x="362593" y="17724"/>
                      <a:pt x="369829" y="10694"/>
                    </a:cubicBezTo>
                    <a:cubicBezTo>
                      <a:pt x="376866" y="3763"/>
                      <a:pt x="386085" y="0"/>
                      <a:pt x="395898" y="0"/>
                    </a:cubicBezTo>
                    <a:lnTo>
                      <a:pt x="396393" y="0"/>
                    </a:lnTo>
                    <a:lnTo>
                      <a:pt x="560740" y="891"/>
                    </a:lnTo>
                    <a:cubicBezTo>
                      <a:pt x="570751" y="891"/>
                      <a:pt x="580168" y="4852"/>
                      <a:pt x="587206" y="11981"/>
                    </a:cubicBezTo>
                    <a:cubicBezTo>
                      <a:pt x="594244" y="19111"/>
                      <a:pt x="598109" y="28517"/>
                      <a:pt x="598010" y="38518"/>
                    </a:cubicBezTo>
                    <a:lnTo>
                      <a:pt x="597415" y="147339"/>
                    </a:lnTo>
                    <a:lnTo>
                      <a:pt x="696341" y="188432"/>
                    </a:lnTo>
                    <a:lnTo>
                      <a:pt x="773755" y="111990"/>
                    </a:lnTo>
                    <a:cubicBezTo>
                      <a:pt x="780694" y="104959"/>
                      <a:pt x="790111" y="101098"/>
                      <a:pt x="800123" y="101098"/>
                    </a:cubicBezTo>
                    <a:cubicBezTo>
                      <a:pt x="810134" y="101098"/>
                      <a:pt x="819650" y="105058"/>
                      <a:pt x="826687" y="112188"/>
                    </a:cubicBezTo>
                    <a:lnTo>
                      <a:pt x="940877" y="226257"/>
                    </a:lnTo>
                    <a:cubicBezTo>
                      <a:pt x="955448" y="240812"/>
                      <a:pt x="955448" y="264478"/>
                      <a:pt x="940976" y="279033"/>
                    </a:cubicBezTo>
                    <a:lnTo>
                      <a:pt x="864453" y="356367"/>
                    </a:lnTo>
                    <a:lnTo>
                      <a:pt x="905590" y="455187"/>
                    </a:lnTo>
                    <a:lnTo>
                      <a:pt x="1014625" y="454593"/>
                    </a:lnTo>
                    <a:cubicBezTo>
                      <a:pt x="1024339" y="454296"/>
                      <a:pt x="1033954" y="458256"/>
                      <a:pt x="1041090" y="465287"/>
                    </a:cubicBezTo>
                    <a:cubicBezTo>
                      <a:pt x="1048326" y="472317"/>
                      <a:pt x="1052291" y="481823"/>
                      <a:pt x="1052391" y="491923"/>
                    </a:cubicBezTo>
                    <a:lnTo>
                      <a:pt x="1053282" y="656194"/>
                    </a:lnTo>
                    <a:cubicBezTo>
                      <a:pt x="1053282" y="666195"/>
                      <a:pt x="1049516" y="675700"/>
                      <a:pt x="1042379" y="682731"/>
                    </a:cubicBezTo>
                    <a:cubicBezTo>
                      <a:pt x="1035342" y="689860"/>
                      <a:pt x="1025925" y="693722"/>
                      <a:pt x="1015815" y="693722"/>
                    </a:cubicBezTo>
                    <a:lnTo>
                      <a:pt x="907274" y="694316"/>
                    </a:lnTo>
                    <a:lnTo>
                      <a:pt x="866336" y="793433"/>
                    </a:lnTo>
                    <a:lnTo>
                      <a:pt x="943653" y="869974"/>
                    </a:lnTo>
                    <a:cubicBezTo>
                      <a:pt x="950789" y="877004"/>
                      <a:pt x="954754" y="886411"/>
                      <a:pt x="954754" y="896511"/>
                    </a:cubicBezTo>
                    <a:cubicBezTo>
                      <a:pt x="954754" y="906512"/>
                      <a:pt x="950889" y="915919"/>
                      <a:pt x="943752" y="923048"/>
                    </a:cubicBezTo>
                    <a:lnTo>
                      <a:pt x="825696" y="1040880"/>
                    </a:lnTo>
                    <a:cubicBezTo>
                      <a:pt x="818659" y="1048009"/>
                      <a:pt x="809241" y="1051871"/>
                      <a:pt x="799230" y="10518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5" name="Forma libre 364">
                <a:extLst>
                  <a:ext uri="{FF2B5EF4-FFF2-40B4-BE49-F238E27FC236}">
                    <a16:creationId xmlns:a16="http://schemas.microsoft.com/office/drawing/2014/main" id="{CBB3D5D2-D5B1-7B2E-EFF9-EF65EA2B9364}"/>
                  </a:ext>
                </a:extLst>
              </p:cNvPr>
              <p:cNvSpPr/>
              <p:nvPr/>
            </p:nvSpPr>
            <p:spPr>
              <a:xfrm>
                <a:off x="12043887" y="4867111"/>
                <a:ext cx="578491" cy="577969"/>
              </a:xfrm>
              <a:custGeom>
                <a:avLst/>
                <a:gdLst>
                  <a:gd name="connsiteX0" fmla="*/ 291228 w 578491"/>
                  <a:gd name="connsiteY0" fmla="*/ 577969 h 577969"/>
                  <a:gd name="connsiteX1" fmla="*/ 289741 w 578491"/>
                  <a:gd name="connsiteY1" fmla="*/ 577969 h 577969"/>
                  <a:gd name="connsiteX2" fmla="*/ 85646 w 578491"/>
                  <a:gd name="connsiteY2" fmla="*/ 492319 h 577969"/>
                  <a:gd name="connsiteX3" fmla="*/ 4 w 578491"/>
                  <a:gd name="connsiteY3" fmla="*/ 288539 h 577969"/>
                  <a:gd name="connsiteX4" fmla="*/ 83763 w 578491"/>
                  <a:gd name="connsiteY4" fmla="*/ 83769 h 577969"/>
                  <a:gd name="connsiteX5" fmla="*/ 287263 w 578491"/>
                  <a:gd name="connsiteY5" fmla="*/ 0 h 577969"/>
                  <a:gd name="connsiteX6" fmla="*/ 288750 w 578491"/>
                  <a:gd name="connsiteY6" fmla="*/ 0 h 577969"/>
                  <a:gd name="connsiteX7" fmla="*/ 492845 w 578491"/>
                  <a:gd name="connsiteY7" fmla="*/ 85651 h 577969"/>
                  <a:gd name="connsiteX8" fmla="*/ 578487 w 578491"/>
                  <a:gd name="connsiteY8" fmla="*/ 289430 h 577969"/>
                  <a:gd name="connsiteX9" fmla="*/ 494727 w 578491"/>
                  <a:gd name="connsiteY9" fmla="*/ 494200 h 577969"/>
                  <a:gd name="connsiteX10" fmla="*/ 494727 w 578491"/>
                  <a:gd name="connsiteY10" fmla="*/ 494200 h 577969"/>
                  <a:gd name="connsiteX11" fmla="*/ 291228 w 578491"/>
                  <a:gd name="connsiteY11" fmla="*/ 577870 h 577969"/>
                  <a:gd name="connsiteX12" fmla="*/ 287164 w 578491"/>
                  <a:gd name="connsiteY12" fmla="*/ 25250 h 577969"/>
                  <a:gd name="connsiteX13" fmla="*/ 101507 w 578491"/>
                  <a:gd name="connsiteY13" fmla="*/ 101593 h 577969"/>
                  <a:gd name="connsiteX14" fmla="*/ 25182 w 578491"/>
                  <a:gd name="connsiteY14" fmla="*/ 288341 h 577969"/>
                  <a:gd name="connsiteX15" fmla="*/ 103489 w 578491"/>
                  <a:gd name="connsiteY15" fmla="*/ 474396 h 577969"/>
                  <a:gd name="connsiteX16" fmla="*/ 289939 w 578491"/>
                  <a:gd name="connsiteY16" fmla="*/ 552720 h 577969"/>
                  <a:gd name="connsiteX17" fmla="*/ 476985 w 578491"/>
                  <a:gd name="connsiteY17" fmla="*/ 476377 h 577969"/>
                  <a:gd name="connsiteX18" fmla="*/ 553310 w 578491"/>
                  <a:gd name="connsiteY18" fmla="*/ 289529 h 577969"/>
                  <a:gd name="connsiteX19" fmla="*/ 475002 w 578491"/>
                  <a:gd name="connsiteY19" fmla="*/ 103375 h 577969"/>
                  <a:gd name="connsiteX20" fmla="*/ 288552 w 578491"/>
                  <a:gd name="connsiteY20" fmla="*/ 25052 h 577969"/>
                  <a:gd name="connsiteX21" fmla="*/ 287164 w 578491"/>
                  <a:gd name="connsiteY21" fmla="*/ 25052 h 577969"/>
                  <a:gd name="connsiteX22" fmla="*/ 485807 w 578491"/>
                  <a:gd name="connsiteY22" fmla="*/ 485387 h 577969"/>
                  <a:gd name="connsiteX23" fmla="*/ 485807 w 578491"/>
                  <a:gd name="connsiteY23" fmla="*/ 485387 h 577969"/>
                  <a:gd name="connsiteX24" fmla="*/ 485807 w 578491"/>
                  <a:gd name="connsiteY24" fmla="*/ 485387 h 577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8491" h="577969">
                    <a:moveTo>
                      <a:pt x="291228" y="577969"/>
                    </a:moveTo>
                    <a:lnTo>
                      <a:pt x="289741" y="577969"/>
                    </a:lnTo>
                    <a:cubicBezTo>
                      <a:pt x="212425" y="577573"/>
                      <a:pt x="139966" y="547175"/>
                      <a:pt x="85646" y="492319"/>
                    </a:cubicBezTo>
                    <a:cubicBezTo>
                      <a:pt x="30832" y="438156"/>
                      <a:pt x="401" y="365674"/>
                      <a:pt x="4" y="288539"/>
                    </a:cubicBezTo>
                    <a:cubicBezTo>
                      <a:pt x="-392" y="211305"/>
                      <a:pt x="29345" y="138626"/>
                      <a:pt x="83763" y="83769"/>
                    </a:cubicBezTo>
                    <a:cubicBezTo>
                      <a:pt x="138380" y="29705"/>
                      <a:pt x="210542" y="0"/>
                      <a:pt x="287263" y="0"/>
                    </a:cubicBezTo>
                    <a:cubicBezTo>
                      <a:pt x="287759" y="0"/>
                      <a:pt x="288254" y="0"/>
                      <a:pt x="288750" y="0"/>
                    </a:cubicBezTo>
                    <a:cubicBezTo>
                      <a:pt x="366066" y="396"/>
                      <a:pt x="438525" y="30795"/>
                      <a:pt x="492845" y="85651"/>
                    </a:cubicBezTo>
                    <a:cubicBezTo>
                      <a:pt x="547660" y="139814"/>
                      <a:pt x="578090" y="212295"/>
                      <a:pt x="578487" y="289430"/>
                    </a:cubicBezTo>
                    <a:cubicBezTo>
                      <a:pt x="578883" y="366664"/>
                      <a:pt x="549146" y="439344"/>
                      <a:pt x="494727" y="494200"/>
                    </a:cubicBezTo>
                    <a:cubicBezTo>
                      <a:pt x="494727" y="494200"/>
                      <a:pt x="494727" y="494200"/>
                      <a:pt x="494727" y="494200"/>
                    </a:cubicBezTo>
                    <a:cubicBezTo>
                      <a:pt x="440210" y="548165"/>
                      <a:pt x="368048" y="577870"/>
                      <a:pt x="291228" y="577870"/>
                    </a:cubicBezTo>
                    <a:close/>
                    <a:moveTo>
                      <a:pt x="287164" y="25250"/>
                    </a:moveTo>
                    <a:cubicBezTo>
                      <a:pt x="217183" y="25250"/>
                      <a:pt x="151266" y="52282"/>
                      <a:pt x="101507" y="101593"/>
                    </a:cubicBezTo>
                    <a:cubicBezTo>
                      <a:pt x="51945" y="151498"/>
                      <a:pt x="24785" y="217939"/>
                      <a:pt x="25182" y="288341"/>
                    </a:cubicBezTo>
                    <a:cubicBezTo>
                      <a:pt x="25578" y="358842"/>
                      <a:pt x="53332" y="424887"/>
                      <a:pt x="103489" y="474396"/>
                    </a:cubicBezTo>
                    <a:cubicBezTo>
                      <a:pt x="153149" y="524599"/>
                      <a:pt x="219364" y="552324"/>
                      <a:pt x="289939" y="552720"/>
                    </a:cubicBezTo>
                    <a:cubicBezTo>
                      <a:pt x="360614" y="553017"/>
                      <a:pt x="426927" y="525985"/>
                      <a:pt x="476985" y="476377"/>
                    </a:cubicBezTo>
                    <a:cubicBezTo>
                      <a:pt x="526547" y="426372"/>
                      <a:pt x="553706" y="360030"/>
                      <a:pt x="553310" y="289529"/>
                    </a:cubicBezTo>
                    <a:cubicBezTo>
                      <a:pt x="552913" y="219028"/>
                      <a:pt x="525159" y="152983"/>
                      <a:pt x="475002" y="103375"/>
                    </a:cubicBezTo>
                    <a:cubicBezTo>
                      <a:pt x="425341" y="53173"/>
                      <a:pt x="359128" y="25448"/>
                      <a:pt x="288552" y="25052"/>
                    </a:cubicBezTo>
                    <a:cubicBezTo>
                      <a:pt x="288056" y="25052"/>
                      <a:pt x="287660" y="25052"/>
                      <a:pt x="287164" y="25052"/>
                    </a:cubicBezTo>
                    <a:close/>
                    <a:moveTo>
                      <a:pt x="485807" y="485387"/>
                    </a:moveTo>
                    <a:lnTo>
                      <a:pt x="485807" y="485387"/>
                    </a:lnTo>
                    <a:lnTo>
                      <a:pt x="485807" y="485387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66" name="Forma libre 365">
              <a:extLst>
                <a:ext uri="{FF2B5EF4-FFF2-40B4-BE49-F238E27FC236}">
                  <a16:creationId xmlns:a16="http://schemas.microsoft.com/office/drawing/2014/main" id="{BEA11D4F-A10F-8FF1-9D62-740D2C655535}"/>
                </a:ext>
              </a:extLst>
            </p:cNvPr>
            <p:cNvSpPr/>
            <p:nvPr/>
          </p:nvSpPr>
          <p:spPr>
            <a:xfrm>
              <a:off x="11614014" y="4969892"/>
              <a:ext cx="905321" cy="904432"/>
            </a:xfrm>
            <a:custGeom>
              <a:avLst/>
              <a:gdLst>
                <a:gd name="connsiteX0" fmla="*/ 687597 w 905321"/>
                <a:gd name="connsiteY0" fmla="*/ 904432 h 904432"/>
                <a:gd name="connsiteX1" fmla="*/ 636549 w 905321"/>
                <a:gd name="connsiteY1" fmla="*/ 897006 h 904432"/>
                <a:gd name="connsiteX2" fmla="*/ 246400 w 905321"/>
                <a:gd name="connsiteY2" fmla="*/ 658273 h 904432"/>
                <a:gd name="connsiteX3" fmla="*/ 7414 w 905321"/>
                <a:gd name="connsiteY3" fmla="*/ 268537 h 904432"/>
                <a:gd name="connsiteX4" fmla="*/ 54894 w 905321"/>
                <a:gd name="connsiteY4" fmla="*/ 86542 h 904432"/>
                <a:gd name="connsiteX5" fmla="*/ 111592 w 905321"/>
                <a:gd name="connsiteY5" fmla="*/ 29903 h 904432"/>
                <a:gd name="connsiteX6" fmla="*/ 183952 w 905321"/>
                <a:gd name="connsiteY6" fmla="*/ 0 h 904432"/>
                <a:gd name="connsiteX7" fmla="*/ 256312 w 905321"/>
                <a:gd name="connsiteY7" fmla="*/ 29903 h 904432"/>
                <a:gd name="connsiteX8" fmla="*/ 336304 w 905321"/>
                <a:gd name="connsiteY8" fmla="*/ 109811 h 904432"/>
                <a:gd name="connsiteX9" fmla="*/ 336304 w 905321"/>
                <a:gd name="connsiteY9" fmla="*/ 254378 h 904432"/>
                <a:gd name="connsiteX10" fmla="*/ 311028 w 905321"/>
                <a:gd name="connsiteY10" fmla="*/ 279627 h 904432"/>
                <a:gd name="connsiteX11" fmla="*/ 290410 w 905321"/>
                <a:gd name="connsiteY11" fmla="*/ 329632 h 904432"/>
                <a:gd name="connsiteX12" fmla="*/ 311028 w 905321"/>
                <a:gd name="connsiteY12" fmla="*/ 379636 h 904432"/>
                <a:gd name="connsiteX13" fmla="*/ 525332 w 905321"/>
                <a:gd name="connsiteY13" fmla="*/ 593713 h 904432"/>
                <a:gd name="connsiteX14" fmla="*/ 575389 w 905321"/>
                <a:gd name="connsiteY14" fmla="*/ 614309 h 904432"/>
                <a:gd name="connsiteX15" fmla="*/ 625447 w 905321"/>
                <a:gd name="connsiteY15" fmla="*/ 593713 h 904432"/>
                <a:gd name="connsiteX16" fmla="*/ 625447 w 905321"/>
                <a:gd name="connsiteY16" fmla="*/ 593713 h 904432"/>
                <a:gd name="connsiteX17" fmla="*/ 650723 w 905321"/>
                <a:gd name="connsiteY17" fmla="*/ 568463 h 904432"/>
                <a:gd name="connsiteX18" fmla="*/ 795443 w 905321"/>
                <a:gd name="connsiteY18" fmla="*/ 568463 h 904432"/>
                <a:gd name="connsiteX19" fmla="*/ 875435 w 905321"/>
                <a:gd name="connsiteY19" fmla="*/ 648371 h 904432"/>
                <a:gd name="connsiteX20" fmla="*/ 875435 w 905321"/>
                <a:gd name="connsiteY20" fmla="*/ 792938 h 904432"/>
                <a:gd name="connsiteX21" fmla="*/ 818737 w 905321"/>
                <a:gd name="connsiteY21" fmla="*/ 849576 h 904432"/>
                <a:gd name="connsiteX22" fmla="*/ 687597 w 905321"/>
                <a:gd name="connsiteY22" fmla="*/ 904432 h 904432"/>
                <a:gd name="connsiteX23" fmla="*/ 183952 w 905321"/>
                <a:gd name="connsiteY23" fmla="*/ 25349 h 904432"/>
                <a:gd name="connsiteX24" fmla="*/ 129434 w 905321"/>
                <a:gd name="connsiteY24" fmla="*/ 47925 h 904432"/>
                <a:gd name="connsiteX25" fmla="*/ 72736 w 905321"/>
                <a:gd name="connsiteY25" fmla="*/ 104563 h 904432"/>
                <a:gd name="connsiteX26" fmla="*/ 31600 w 905321"/>
                <a:gd name="connsiteY26" fmla="*/ 261606 h 904432"/>
                <a:gd name="connsiteX27" fmla="*/ 264242 w 905321"/>
                <a:gd name="connsiteY27" fmla="*/ 640648 h 904432"/>
                <a:gd name="connsiteX28" fmla="*/ 643685 w 905321"/>
                <a:gd name="connsiteY28" fmla="*/ 872945 h 904432"/>
                <a:gd name="connsiteX29" fmla="*/ 800895 w 905321"/>
                <a:gd name="connsiteY29" fmla="*/ 831852 h 904432"/>
                <a:gd name="connsiteX30" fmla="*/ 857593 w 905321"/>
                <a:gd name="connsiteY30" fmla="*/ 775214 h 904432"/>
                <a:gd name="connsiteX31" fmla="*/ 857593 w 905321"/>
                <a:gd name="connsiteY31" fmla="*/ 666393 h 904432"/>
                <a:gd name="connsiteX32" fmla="*/ 777601 w 905321"/>
                <a:gd name="connsiteY32" fmla="*/ 586485 h 904432"/>
                <a:gd name="connsiteX33" fmla="*/ 668665 w 905321"/>
                <a:gd name="connsiteY33" fmla="*/ 586485 h 904432"/>
                <a:gd name="connsiteX34" fmla="*/ 643388 w 905321"/>
                <a:gd name="connsiteY34" fmla="*/ 611734 h 904432"/>
                <a:gd name="connsiteX35" fmla="*/ 575389 w 905321"/>
                <a:gd name="connsiteY35" fmla="*/ 639757 h 904432"/>
                <a:gd name="connsiteX36" fmla="*/ 507391 w 905321"/>
                <a:gd name="connsiteY36" fmla="*/ 611734 h 904432"/>
                <a:gd name="connsiteX37" fmla="*/ 293087 w 905321"/>
                <a:gd name="connsiteY37" fmla="*/ 397657 h 904432"/>
                <a:gd name="connsiteX38" fmla="*/ 265035 w 905321"/>
                <a:gd name="connsiteY38" fmla="*/ 329731 h 904432"/>
                <a:gd name="connsiteX39" fmla="*/ 293087 w 905321"/>
                <a:gd name="connsiteY39" fmla="*/ 261804 h 904432"/>
                <a:gd name="connsiteX40" fmla="*/ 318363 w 905321"/>
                <a:gd name="connsiteY40" fmla="*/ 236555 h 904432"/>
                <a:gd name="connsiteX41" fmla="*/ 340963 w 905321"/>
                <a:gd name="connsiteY41" fmla="*/ 182095 h 904432"/>
                <a:gd name="connsiteX42" fmla="*/ 318363 w 905321"/>
                <a:gd name="connsiteY42" fmla="*/ 127634 h 904432"/>
                <a:gd name="connsiteX43" fmla="*/ 238371 w 905321"/>
                <a:gd name="connsiteY43" fmla="*/ 47727 h 904432"/>
                <a:gd name="connsiteX44" fmla="*/ 183853 w 905321"/>
                <a:gd name="connsiteY44" fmla="*/ 25151 h 90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05321" h="904432">
                  <a:moveTo>
                    <a:pt x="687597" y="904432"/>
                  </a:moveTo>
                  <a:cubicBezTo>
                    <a:pt x="670548" y="904432"/>
                    <a:pt x="653301" y="902056"/>
                    <a:pt x="636549" y="897006"/>
                  </a:cubicBezTo>
                  <a:cubicBezTo>
                    <a:pt x="495992" y="855418"/>
                    <a:pt x="361085" y="772837"/>
                    <a:pt x="246400" y="658273"/>
                  </a:cubicBezTo>
                  <a:cubicBezTo>
                    <a:pt x="131715" y="543709"/>
                    <a:pt x="49046" y="408945"/>
                    <a:pt x="7414" y="268537"/>
                  </a:cubicBezTo>
                  <a:cubicBezTo>
                    <a:pt x="-11618" y="204473"/>
                    <a:pt x="6621" y="134764"/>
                    <a:pt x="54894" y="86542"/>
                  </a:cubicBezTo>
                  <a:lnTo>
                    <a:pt x="111592" y="29903"/>
                  </a:lnTo>
                  <a:cubicBezTo>
                    <a:pt x="130921" y="10595"/>
                    <a:pt x="156594" y="0"/>
                    <a:pt x="183952" y="0"/>
                  </a:cubicBezTo>
                  <a:cubicBezTo>
                    <a:pt x="211310" y="0"/>
                    <a:pt x="236983" y="10595"/>
                    <a:pt x="256312" y="29903"/>
                  </a:cubicBezTo>
                  <a:lnTo>
                    <a:pt x="336304" y="109811"/>
                  </a:lnTo>
                  <a:cubicBezTo>
                    <a:pt x="376152" y="149617"/>
                    <a:pt x="376152" y="214473"/>
                    <a:pt x="336304" y="254378"/>
                  </a:cubicBezTo>
                  <a:lnTo>
                    <a:pt x="311028" y="279627"/>
                  </a:lnTo>
                  <a:cubicBezTo>
                    <a:pt x="297746" y="292896"/>
                    <a:pt x="290410" y="310719"/>
                    <a:pt x="290410" y="329632"/>
                  </a:cubicBezTo>
                  <a:cubicBezTo>
                    <a:pt x="290410" y="348544"/>
                    <a:pt x="297746" y="366367"/>
                    <a:pt x="311028" y="379636"/>
                  </a:cubicBezTo>
                  <a:lnTo>
                    <a:pt x="525332" y="593713"/>
                  </a:lnTo>
                  <a:cubicBezTo>
                    <a:pt x="538615" y="606982"/>
                    <a:pt x="556457" y="614309"/>
                    <a:pt x="575389" y="614309"/>
                  </a:cubicBezTo>
                  <a:cubicBezTo>
                    <a:pt x="594322" y="614309"/>
                    <a:pt x="612164" y="606982"/>
                    <a:pt x="625447" y="593713"/>
                  </a:cubicBezTo>
                  <a:lnTo>
                    <a:pt x="625447" y="593713"/>
                  </a:lnTo>
                  <a:lnTo>
                    <a:pt x="650723" y="568463"/>
                  </a:lnTo>
                  <a:cubicBezTo>
                    <a:pt x="690571" y="528658"/>
                    <a:pt x="755497" y="528658"/>
                    <a:pt x="795443" y="568463"/>
                  </a:cubicBezTo>
                  <a:lnTo>
                    <a:pt x="875435" y="648371"/>
                  </a:lnTo>
                  <a:cubicBezTo>
                    <a:pt x="915283" y="688176"/>
                    <a:pt x="915283" y="753034"/>
                    <a:pt x="875435" y="792938"/>
                  </a:cubicBezTo>
                  <a:lnTo>
                    <a:pt x="818737" y="849576"/>
                  </a:lnTo>
                  <a:cubicBezTo>
                    <a:pt x="783152" y="885124"/>
                    <a:pt x="735771" y="904432"/>
                    <a:pt x="687597" y="904432"/>
                  </a:cubicBezTo>
                  <a:close/>
                  <a:moveTo>
                    <a:pt x="183952" y="25349"/>
                  </a:moveTo>
                  <a:cubicBezTo>
                    <a:pt x="163335" y="25349"/>
                    <a:pt x="144006" y="33369"/>
                    <a:pt x="129434" y="47925"/>
                  </a:cubicBezTo>
                  <a:lnTo>
                    <a:pt x="72736" y="104563"/>
                  </a:lnTo>
                  <a:cubicBezTo>
                    <a:pt x="31005" y="146250"/>
                    <a:pt x="15245" y="206453"/>
                    <a:pt x="31600" y="261606"/>
                  </a:cubicBezTo>
                  <a:cubicBezTo>
                    <a:pt x="72042" y="397954"/>
                    <a:pt x="152431" y="529054"/>
                    <a:pt x="264242" y="640648"/>
                  </a:cubicBezTo>
                  <a:cubicBezTo>
                    <a:pt x="375954" y="752241"/>
                    <a:pt x="507193" y="832545"/>
                    <a:pt x="643685" y="872945"/>
                  </a:cubicBezTo>
                  <a:cubicBezTo>
                    <a:pt x="698897" y="889282"/>
                    <a:pt x="759164" y="873539"/>
                    <a:pt x="800895" y="831852"/>
                  </a:cubicBezTo>
                  <a:lnTo>
                    <a:pt x="857593" y="775214"/>
                  </a:lnTo>
                  <a:cubicBezTo>
                    <a:pt x="887627" y="745211"/>
                    <a:pt x="887627" y="696395"/>
                    <a:pt x="857593" y="666393"/>
                  </a:cubicBezTo>
                  <a:lnTo>
                    <a:pt x="777601" y="586485"/>
                  </a:lnTo>
                  <a:cubicBezTo>
                    <a:pt x="747567" y="556482"/>
                    <a:pt x="698699" y="556482"/>
                    <a:pt x="668665" y="586485"/>
                  </a:cubicBezTo>
                  <a:lnTo>
                    <a:pt x="643388" y="611734"/>
                  </a:lnTo>
                  <a:cubicBezTo>
                    <a:pt x="625348" y="629855"/>
                    <a:pt x="601162" y="639757"/>
                    <a:pt x="575389" y="639757"/>
                  </a:cubicBezTo>
                  <a:cubicBezTo>
                    <a:pt x="549618" y="639757"/>
                    <a:pt x="525531" y="629756"/>
                    <a:pt x="507391" y="611734"/>
                  </a:cubicBezTo>
                  <a:lnTo>
                    <a:pt x="293087" y="397657"/>
                  </a:lnTo>
                  <a:cubicBezTo>
                    <a:pt x="274947" y="379636"/>
                    <a:pt x="265035" y="355475"/>
                    <a:pt x="265035" y="329731"/>
                  </a:cubicBezTo>
                  <a:cubicBezTo>
                    <a:pt x="265035" y="303986"/>
                    <a:pt x="275046" y="279924"/>
                    <a:pt x="293087" y="261804"/>
                  </a:cubicBezTo>
                  <a:lnTo>
                    <a:pt x="318363" y="236555"/>
                  </a:lnTo>
                  <a:cubicBezTo>
                    <a:pt x="332934" y="221999"/>
                    <a:pt x="340963" y="202690"/>
                    <a:pt x="340963" y="182095"/>
                  </a:cubicBezTo>
                  <a:cubicBezTo>
                    <a:pt x="340963" y="161499"/>
                    <a:pt x="332934" y="142190"/>
                    <a:pt x="318363" y="127634"/>
                  </a:cubicBezTo>
                  <a:lnTo>
                    <a:pt x="238371" y="47727"/>
                  </a:lnTo>
                  <a:cubicBezTo>
                    <a:pt x="223800" y="33171"/>
                    <a:pt x="204471" y="25151"/>
                    <a:pt x="183853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67" name="Gráfico 2">
            <a:extLst>
              <a:ext uri="{FF2B5EF4-FFF2-40B4-BE49-F238E27FC236}">
                <a16:creationId xmlns:a16="http://schemas.microsoft.com/office/drawing/2014/main" id="{46AF3A3E-3E4E-119F-2460-E8CC8C04BADD}"/>
              </a:ext>
            </a:extLst>
          </p:cNvPr>
          <p:cNvGrpSpPr/>
          <p:nvPr/>
        </p:nvGrpSpPr>
        <p:grpSpPr>
          <a:xfrm>
            <a:off x="3976256" y="3045949"/>
            <a:ext cx="1165950" cy="1159225"/>
            <a:chOff x="3976256" y="3045949"/>
            <a:chExt cx="1165950" cy="1159225"/>
          </a:xfrm>
          <a:solidFill>
            <a:srgbClr val="002A86"/>
          </a:solidFill>
        </p:grpSpPr>
        <p:grpSp>
          <p:nvGrpSpPr>
            <p:cNvPr id="368" name="Gráfico 2">
              <a:extLst>
                <a:ext uri="{FF2B5EF4-FFF2-40B4-BE49-F238E27FC236}">
                  <a16:creationId xmlns:a16="http://schemas.microsoft.com/office/drawing/2014/main" id="{DB68FD4B-6C31-F253-CE97-5DE53BCDA74B}"/>
                </a:ext>
              </a:extLst>
            </p:cNvPr>
            <p:cNvGrpSpPr/>
            <p:nvPr/>
          </p:nvGrpSpPr>
          <p:grpSpPr>
            <a:xfrm>
              <a:off x="3976256" y="3045949"/>
              <a:ext cx="974678" cy="1072683"/>
              <a:chOff x="3976256" y="3045949"/>
              <a:chExt cx="974678" cy="1072683"/>
            </a:xfrm>
            <a:solidFill>
              <a:srgbClr val="002A86"/>
            </a:solidFill>
          </p:grpSpPr>
          <p:grpSp>
            <p:nvGrpSpPr>
              <p:cNvPr id="369" name="Gráfico 2">
                <a:extLst>
                  <a:ext uri="{FF2B5EF4-FFF2-40B4-BE49-F238E27FC236}">
                    <a16:creationId xmlns:a16="http://schemas.microsoft.com/office/drawing/2014/main" id="{8FA2749B-152D-7477-AA8F-468058A85D1E}"/>
                  </a:ext>
                </a:extLst>
              </p:cNvPr>
              <p:cNvGrpSpPr/>
              <p:nvPr/>
            </p:nvGrpSpPr>
            <p:grpSpPr>
              <a:xfrm>
                <a:off x="3976256" y="3045949"/>
                <a:ext cx="974678" cy="1072683"/>
                <a:chOff x="3976256" y="3045949"/>
                <a:chExt cx="974678" cy="1072683"/>
              </a:xfrm>
              <a:solidFill>
                <a:srgbClr val="002A86"/>
              </a:solidFill>
            </p:grpSpPr>
            <p:sp>
              <p:nvSpPr>
                <p:cNvPr id="370" name="Forma libre 369">
                  <a:extLst>
                    <a:ext uri="{FF2B5EF4-FFF2-40B4-BE49-F238E27FC236}">
                      <a16:creationId xmlns:a16="http://schemas.microsoft.com/office/drawing/2014/main" id="{9ABD97F7-F328-1F83-08F4-3AF39EAD67CE}"/>
                    </a:ext>
                  </a:extLst>
                </p:cNvPr>
                <p:cNvSpPr/>
                <p:nvPr/>
              </p:nvSpPr>
              <p:spPr>
                <a:xfrm>
                  <a:off x="4816325" y="3887326"/>
                  <a:ext cx="134609" cy="231306"/>
                </a:xfrm>
                <a:custGeom>
                  <a:avLst/>
                  <a:gdLst>
                    <a:gd name="connsiteX0" fmla="*/ 91689 w 134609"/>
                    <a:gd name="connsiteY0" fmla="*/ 231208 h 231306"/>
                    <a:gd name="connsiteX1" fmla="*/ 12589 w 134609"/>
                    <a:gd name="connsiteY1" fmla="*/ 231208 h 231306"/>
                    <a:gd name="connsiteX2" fmla="*/ 0 w 134609"/>
                    <a:gd name="connsiteY2" fmla="*/ 218632 h 231306"/>
                    <a:gd name="connsiteX3" fmla="*/ 12589 w 134609"/>
                    <a:gd name="connsiteY3" fmla="*/ 206057 h 231306"/>
                    <a:gd name="connsiteX4" fmla="*/ 91689 w 134609"/>
                    <a:gd name="connsiteY4" fmla="*/ 206057 h 231306"/>
                    <a:gd name="connsiteX5" fmla="*/ 109432 w 134609"/>
                    <a:gd name="connsiteY5" fmla="*/ 188333 h 231306"/>
                    <a:gd name="connsiteX6" fmla="*/ 109432 w 134609"/>
                    <a:gd name="connsiteY6" fmla="*/ 12575 h 231306"/>
                    <a:gd name="connsiteX7" fmla="*/ 122021 w 134609"/>
                    <a:gd name="connsiteY7" fmla="*/ 0 h 231306"/>
                    <a:gd name="connsiteX8" fmla="*/ 134609 w 134609"/>
                    <a:gd name="connsiteY8" fmla="*/ 12575 h 231306"/>
                    <a:gd name="connsiteX9" fmla="*/ 134609 w 134609"/>
                    <a:gd name="connsiteY9" fmla="*/ 188333 h 231306"/>
                    <a:gd name="connsiteX10" fmla="*/ 91590 w 134609"/>
                    <a:gd name="connsiteY10" fmla="*/ 231307 h 231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4609" h="231306">
                      <a:moveTo>
                        <a:pt x="91689" y="231208"/>
                      </a:moveTo>
                      <a:lnTo>
                        <a:pt x="12589" y="231208"/>
                      </a:lnTo>
                      <a:cubicBezTo>
                        <a:pt x="5650" y="231208"/>
                        <a:pt x="0" y="225563"/>
                        <a:pt x="0" y="218632"/>
                      </a:cubicBezTo>
                      <a:cubicBezTo>
                        <a:pt x="0" y="211701"/>
                        <a:pt x="5650" y="206057"/>
                        <a:pt x="12589" y="206057"/>
                      </a:cubicBezTo>
                      <a:lnTo>
                        <a:pt x="91689" y="206057"/>
                      </a:lnTo>
                      <a:cubicBezTo>
                        <a:pt x="101502" y="206057"/>
                        <a:pt x="109432" y="198135"/>
                        <a:pt x="109432" y="188333"/>
                      </a:cubicBezTo>
                      <a:lnTo>
                        <a:pt x="109432" y="12575"/>
                      </a:lnTo>
                      <a:cubicBezTo>
                        <a:pt x="109432" y="5644"/>
                        <a:pt x="115082" y="0"/>
                        <a:pt x="122021" y="0"/>
                      </a:cubicBezTo>
                      <a:cubicBezTo>
                        <a:pt x="128959" y="0"/>
                        <a:pt x="134609" y="5644"/>
                        <a:pt x="134609" y="12575"/>
                      </a:cubicBezTo>
                      <a:lnTo>
                        <a:pt x="134609" y="188333"/>
                      </a:lnTo>
                      <a:cubicBezTo>
                        <a:pt x="134609" y="211998"/>
                        <a:pt x="115280" y="231307"/>
                        <a:pt x="91590" y="2313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71" name="Forma libre 370">
                  <a:extLst>
                    <a:ext uri="{FF2B5EF4-FFF2-40B4-BE49-F238E27FC236}">
                      <a16:creationId xmlns:a16="http://schemas.microsoft.com/office/drawing/2014/main" id="{904D10DB-F089-904C-030F-82B3DF92C399}"/>
                    </a:ext>
                  </a:extLst>
                </p:cNvPr>
                <p:cNvSpPr/>
                <p:nvPr/>
              </p:nvSpPr>
              <p:spPr>
                <a:xfrm>
                  <a:off x="3976256" y="3045968"/>
                  <a:ext cx="974678" cy="1072565"/>
                </a:xfrm>
                <a:custGeom>
                  <a:avLst/>
                  <a:gdLst>
                    <a:gd name="connsiteX0" fmla="*/ 386283 w 974678"/>
                    <a:gd name="connsiteY0" fmla="*/ 1072565 h 1072565"/>
                    <a:gd name="connsiteX1" fmla="*/ 43019 w 974678"/>
                    <a:gd name="connsiteY1" fmla="*/ 1072565 h 1072565"/>
                    <a:gd name="connsiteX2" fmla="*/ 0 w 974678"/>
                    <a:gd name="connsiteY2" fmla="*/ 1029591 h 1072565"/>
                    <a:gd name="connsiteX3" fmla="*/ 0 w 974678"/>
                    <a:gd name="connsiteY3" fmla="*/ 261903 h 1072565"/>
                    <a:gd name="connsiteX4" fmla="*/ 3668 w 974678"/>
                    <a:gd name="connsiteY4" fmla="*/ 252992 h 1072565"/>
                    <a:gd name="connsiteX5" fmla="*/ 253161 w 974678"/>
                    <a:gd name="connsiteY5" fmla="*/ 3664 h 1072565"/>
                    <a:gd name="connsiteX6" fmla="*/ 262082 w 974678"/>
                    <a:gd name="connsiteY6" fmla="*/ 0 h 1072565"/>
                    <a:gd name="connsiteX7" fmla="*/ 931659 w 974678"/>
                    <a:gd name="connsiteY7" fmla="*/ 0 h 1072565"/>
                    <a:gd name="connsiteX8" fmla="*/ 974678 w 974678"/>
                    <a:gd name="connsiteY8" fmla="*/ 42974 h 1072565"/>
                    <a:gd name="connsiteX9" fmla="*/ 974678 w 974678"/>
                    <a:gd name="connsiteY9" fmla="*/ 356268 h 1072565"/>
                    <a:gd name="connsiteX10" fmla="*/ 962090 w 974678"/>
                    <a:gd name="connsiteY10" fmla="*/ 368843 h 1072565"/>
                    <a:gd name="connsiteX11" fmla="*/ 949501 w 974678"/>
                    <a:gd name="connsiteY11" fmla="*/ 356268 h 1072565"/>
                    <a:gd name="connsiteX12" fmla="*/ 949501 w 974678"/>
                    <a:gd name="connsiteY12" fmla="*/ 42974 h 1072565"/>
                    <a:gd name="connsiteX13" fmla="*/ 931758 w 974678"/>
                    <a:gd name="connsiteY13" fmla="*/ 25250 h 1072565"/>
                    <a:gd name="connsiteX14" fmla="*/ 267434 w 974678"/>
                    <a:gd name="connsiteY14" fmla="*/ 25250 h 1072565"/>
                    <a:gd name="connsiteX15" fmla="*/ 25376 w 974678"/>
                    <a:gd name="connsiteY15" fmla="*/ 267151 h 1072565"/>
                    <a:gd name="connsiteX16" fmla="*/ 25376 w 974678"/>
                    <a:gd name="connsiteY16" fmla="*/ 1029591 h 1072565"/>
                    <a:gd name="connsiteX17" fmla="*/ 43119 w 974678"/>
                    <a:gd name="connsiteY17" fmla="*/ 1047316 h 1072565"/>
                    <a:gd name="connsiteX18" fmla="*/ 386382 w 974678"/>
                    <a:gd name="connsiteY18" fmla="*/ 1047316 h 1072565"/>
                    <a:gd name="connsiteX19" fmla="*/ 398971 w 974678"/>
                    <a:gd name="connsiteY19" fmla="*/ 1059891 h 1072565"/>
                    <a:gd name="connsiteX20" fmla="*/ 386382 w 974678"/>
                    <a:gd name="connsiteY20" fmla="*/ 1072466 h 1072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74678" h="1072565">
                      <a:moveTo>
                        <a:pt x="386283" y="1072565"/>
                      </a:moveTo>
                      <a:lnTo>
                        <a:pt x="43019" y="1072565"/>
                      </a:lnTo>
                      <a:cubicBezTo>
                        <a:pt x="19329" y="1072565"/>
                        <a:pt x="0" y="1053257"/>
                        <a:pt x="0" y="1029591"/>
                      </a:cubicBezTo>
                      <a:lnTo>
                        <a:pt x="0" y="261903"/>
                      </a:lnTo>
                      <a:cubicBezTo>
                        <a:pt x="0" y="258537"/>
                        <a:pt x="1289" y="255368"/>
                        <a:pt x="3668" y="252992"/>
                      </a:cubicBezTo>
                      <a:lnTo>
                        <a:pt x="253161" y="3664"/>
                      </a:lnTo>
                      <a:cubicBezTo>
                        <a:pt x="255540" y="1287"/>
                        <a:pt x="258712" y="0"/>
                        <a:pt x="262082" y="0"/>
                      </a:cubicBezTo>
                      <a:lnTo>
                        <a:pt x="931659" y="0"/>
                      </a:lnTo>
                      <a:cubicBezTo>
                        <a:pt x="955349" y="0"/>
                        <a:pt x="974678" y="19210"/>
                        <a:pt x="974678" y="42974"/>
                      </a:cubicBezTo>
                      <a:lnTo>
                        <a:pt x="974678" y="356268"/>
                      </a:lnTo>
                      <a:cubicBezTo>
                        <a:pt x="974678" y="363199"/>
                        <a:pt x="969028" y="368843"/>
                        <a:pt x="962090" y="368843"/>
                      </a:cubicBezTo>
                      <a:cubicBezTo>
                        <a:pt x="955151" y="368843"/>
                        <a:pt x="949501" y="363199"/>
                        <a:pt x="949501" y="356268"/>
                      </a:cubicBezTo>
                      <a:lnTo>
                        <a:pt x="949501" y="42974"/>
                      </a:lnTo>
                      <a:cubicBezTo>
                        <a:pt x="949501" y="33171"/>
                        <a:pt x="941571" y="25250"/>
                        <a:pt x="931758" y="25250"/>
                      </a:cubicBezTo>
                      <a:lnTo>
                        <a:pt x="267434" y="25250"/>
                      </a:lnTo>
                      <a:lnTo>
                        <a:pt x="25376" y="267151"/>
                      </a:lnTo>
                      <a:lnTo>
                        <a:pt x="25376" y="1029591"/>
                      </a:lnTo>
                      <a:cubicBezTo>
                        <a:pt x="25376" y="1039394"/>
                        <a:pt x="33305" y="1047316"/>
                        <a:pt x="43119" y="1047316"/>
                      </a:cubicBezTo>
                      <a:lnTo>
                        <a:pt x="386382" y="1047316"/>
                      </a:lnTo>
                      <a:cubicBezTo>
                        <a:pt x="393321" y="1047316"/>
                        <a:pt x="398971" y="1052960"/>
                        <a:pt x="398971" y="1059891"/>
                      </a:cubicBezTo>
                      <a:cubicBezTo>
                        <a:pt x="398971" y="1066822"/>
                        <a:pt x="393321" y="1072466"/>
                        <a:pt x="386382" y="1072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72" name="Forma libre 371">
                  <a:extLst>
                    <a:ext uri="{FF2B5EF4-FFF2-40B4-BE49-F238E27FC236}">
                      <a16:creationId xmlns:a16="http://schemas.microsoft.com/office/drawing/2014/main" id="{3D39A060-14B8-59B3-AB35-8C398E35AF03}"/>
                    </a:ext>
                  </a:extLst>
                </p:cNvPr>
                <p:cNvSpPr/>
                <p:nvPr/>
              </p:nvSpPr>
              <p:spPr>
                <a:xfrm>
                  <a:off x="3976271" y="3045949"/>
                  <a:ext cx="274853" cy="274596"/>
                </a:xfrm>
                <a:custGeom>
                  <a:avLst/>
                  <a:gdLst>
                    <a:gd name="connsiteX0" fmla="*/ 262166 w 274853"/>
                    <a:gd name="connsiteY0" fmla="*/ 274596 h 274596"/>
                    <a:gd name="connsiteX1" fmla="*/ 12673 w 274853"/>
                    <a:gd name="connsiteY1" fmla="*/ 274596 h 274596"/>
                    <a:gd name="connsiteX2" fmla="*/ 977 w 274853"/>
                    <a:gd name="connsiteY2" fmla="*/ 266774 h 274596"/>
                    <a:gd name="connsiteX3" fmla="*/ 3752 w 274853"/>
                    <a:gd name="connsiteY3" fmla="*/ 253010 h 274596"/>
                    <a:gd name="connsiteX4" fmla="*/ 253245 w 274853"/>
                    <a:gd name="connsiteY4" fmla="*/ 3683 h 274596"/>
                    <a:gd name="connsiteX5" fmla="*/ 267023 w 274853"/>
                    <a:gd name="connsiteY5" fmla="*/ 910 h 274596"/>
                    <a:gd name="connsiteX6" fmla="*/ 274854 w 274853"/>
                    <a:gd name="connsiteY6" fmla="*/ 12594 h 274596"/>
                    <a:gd name="connsiteX7" fmla="*/ 274854 w 274853"/>
                    <a:gd name="connsiteY7" fmla="*/ 261922 h 274596"/>
                    <a:gd name="connsiteX8" fmla="*/ 262265 w 274853"/>
                    <a:gd name="connsiteY8" fmla="*/ 274497 h 274596"/>
                    <a:gd name="connsiteX9" fmla="*/ 43203 w 274853"/>
                    <a:gd name="connsiteY9" fmla="*/ 249347 h 274596"/>
                    <a:gd name="connsiteX10" fmla="*/ 249578 w 274853"/>
                    <a:gd name="connsiteY10" fmla="*/ 249347 h 274596"/>
                    <a:gd name="connsiteX11" fmla="*/ 249578 w 274853"/>
                    <a:gd name="connsiteY11" fmla="*/ 43092 h 274596"/>
                    <a:gd name="connsiteX12" fmla="*/ 43203 w 274853"/>
                    <a:gd name="connsiteY12" fmla="*/ 249347 h 274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853" h="274596">
                      <a:moveTo>
                        <a:pt x="262166" y="274596"/>
                      </a:moveTo>
                      <a:lnTo>
                        <a:pt x="12673" y="274596"/>
                      </a:lnTo>
                      <a:cubicBezTo>
                        <a:pt x="7519" y="274596"/>
                        <a:pt x="2959" y="271527"/>
                        <a:pt x="977" y="266774"/>
                      </a:cubicBezTo>
                      <a:cubicBezTo>
                        <a:pt x="-1006" y="262021"/>
                        <a:pt x="84" y="256674"/>
                        <a:pt x="3752" y="253010"/>
                      </a:cubicBezTo>
                      <a:lnTo>
                        <a:pt x="253245" y="3683"/>
                      </a:lnTo>
                      <a:cubicBezTo>
                        <a:pt x="256814" y="118"/>
                        <a:pt x="262265" y="-971"/>
                        <a:pt x="267023" y="910"/>
                      </a:cubicBezTo>
                      <a:cubicBezTo>
                        <a:pt x="271781" y="2890"/>
                        <a:pt x="274854" y="7445"/>
                        <a:pt x="274854" y="12594"/>
                      </a:cubicBezTo>
                      <a:lnTo>
                        <a:pt x="274854" y="261922"/>
                      </a:lnTo>
                      <a:cubicBezTo>
                        <a:pt x="274854" y="268853"/>
                        <a:pt x="269204" y="274497"/>
                        <a:pt x="262265" y="274497"/>
                      </a:cubicBezTo>
                      <a:close/>
                      <a:moveTo>
                        <a:pt x="43203" y="249347"/>
                      </a:moveTo>
                      <a:lnTo>
                        <a:pt x="249578" y="249347"/>
                      </a:lnTo>
                      <a:lnTo>
                        <a:pt x="249578" y="43092"/>
                      </a:lnTo>
                      <a:lnTo>
                        <a:pt x="43203" y="249347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373" name="Gráfico 2">
                <a:extLst>
                  <a:ext uri="{FF2B5EF4-FFF2-40B4-BE49-F238E27FC236}">
                    <a16:creationId xmlns:a16="http://schemas.microsoft.com/office/drawing/2014/main" id="{3A5F6AA4-C2C4-3019-C1C6-573537EC08DB}"/>
                  </a:ext>
                </a:extLst>
              </p:cNvPr>
              <p:cNvGrpSpPr/>
              <p:nvPr/>
            </p:nvGrpSpPr>
            <p:grpSpPr>
              <a:xfrm>
                <a:off x="4208403" y="3249747"/>
                <a:ext cx="596027" cy="357950"/>
                <a:chOff x="4208403" y="3249747"/>
                <a:chExt cx="596027" cy="357950"/>
              </a:xfrm>
              <a:solidFill>
                <a:srgbClr val="002A86"/>
              </a:solidFill>
            </p:grpSpPr>
            <p:sp>
              <p:nvSpPr>
                <p:cNvPr id="374" name="Forma libre 373">
                  <a:extLst>
                    <a:ext uri="{FF2B5EF4-FFF2-40B4-BE49-F238E27FC236}">
                      <a16:creationId xmlns:a16="http://schemas.microsoft.com/office/drawing/2014/main" id="{64F83E9D-C0A7-E825-A375-1CDEFCC74A2D}"/>
                    </a:ext>
                  </a:extLst>
                </p:cNvPr>
                <p:cNvSpPr/>
                <p:nvPr/>
              </p:nvSpPr>
              <p:spPr>
                <a:xfrm>
                  <a:off x="4389699" y="3249747"/>
                  <a:ext cx="233434" cy="25150"/>
                </a:xfrm>
                <a:custGeom>
                  <a:avLst/>
                  <a:gdLst>
                    <a:gd name="connsiteX0" fmla="*/ 220846 w 233434"/>
                    <a:gd name="connsiteY0" fmla="*/ 25151 h 25150"/>
                    <a:gd name="connsiteX1" fmla="*/ 12589 w 233434"/>
                    <a:gd name="connsiteY1" fmla="*/ 25151 h 25150"/>
                    <a:gd name="connsiteX2" fmla="*/ 0 w 233434"/>
                    <a:gd name="connsiteY2" fmla="*/ 12575 h 25150"/>
                    <a:gd name="connsiteX3" fmla="*/ 12589 w 233434"/>
                    <a:gd name="connsiteY3" fmla="*/ 0 h 25150"/>
                    <a:gd name="connsiteX4" fmla="*/ 220846 w 233434"/>
                    <a:gd name="connsiteY4" fmla="*/ 0 h 25150"/>
                    <a:gd name="connsiteX5" fmla="*/ 233435 w 233434"/>
                    <a:gd name="connsiteY5" fmla="*/ 12575 h 25150"/>
                    <a:gd name="connsiteX6" fmla="*/ 220846 w 233434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34" h="25150">
                      <a:moveTo>
                        <a:pt x="220846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20846" y="0"/>
                      </a:lnTo>
                      <a:cubicBezTo>
                        <a:pt x="227785" y="0"/>
                        <a:pt x="233435" y="5644"/>
                        <a:pt x="233435" y="12575"/>
                      </a:cubicBezTo>
                      <a:cubicBezTo>
                        <a:pt x="233435" y="19507"/>
                        <a:pt x="227785" y="25151"/>
                        <a:pt x="220846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75" name="Forma libre 374">
                  <a:extLst>
                    <a:ext uri="{FF2B5EF4-FFF2-40B4-BE49-F238E27FC236}">
                      <a16:creationId xmlns:a16="http://schemas.microsoft.com/office/drawing/2014/main" id="{06E46A95-FD79-FD5B-4857-C3E678BF4620}"/>
                    </a:ext>
                  </a:extLst>
                </p:cNvPr>
                <p:cNvSpPr/>
                <p:nvPr/>
              </p:nvSpPr>
              <p:spPr>
                <a:xfrm>
                  <a:off x="4208403" y="3428376"/>
                  <a:ext cx="596027" cy="25150"/>
                </a:xfrm>
                <a:custGeom>
                  <a:avLst/>
                  <a:gdLst>
                    <a:gd name="connsiteX0" fmla="*/ 583439 w 596027"/>
                    <a:gd name="connsiteY0" fmla="*/ 25151 h 25150"/>
                    <a:gd name="connsiteX1" fmla="*/ 12589 w 596027"/>
                    <a:gd name="connsiteY1" fmla="*/ 25151 h 25150"/>
                    <a:gd name="connsiteX2" fmla="*/ 0 w 596027"/>
                    <a:gd name="connsiteY2" fmla="*/ 12575 h 25150"/>
                    <a:gd name="connsiteX3" fmla="*/ 12589 w 596027"/>
                    <a:gd name="connsiteY3" fmla="*/ 0 h 25150"/>
                    <a:gd name="connsiteX4" fmla="*/ 583439 w 596027"/>
                    <a:gd name="connsiteY4" fmla="*/ 0 h 25150"/>
                    <a:gd name="connsiteX5" fmla="*/ 596028 w 596027"/>
                    <a:gd name="connsiteY5" fmla="*/ 12575 h 25150"/>
                    <a:gd name="connsiteX6" fmla="*/ 583439 w 596027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6027" h="25150">
                      <a:moveTo>
                        <a:pt x="583439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583439" y="0"/>
                      </a:lnTo>
                      <a:cubicBezTo>
                        <a:pt x="590378" y="0"/>
                        <a:pt x="596028" y="5644"/>
                        <a:pt x="596028" y="12575"/>
                      </a:cubicBezTo>
                      <a:cubicBezTo>
                        <a:pt x="596028" y="19507"/>
                        <a:pt x="590378" y="25151"/>
                        <a:pt x="583439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76" name="Forma libre 375">
                  <a:extLst>
                    <a:ext uri="{FF2B5EF4-FFF2-40B4-BE49-F238E27FC236}">
                      <a16:creationId xmlns:a16="http://schemas.microsoft.com/office/drawing/2014/main" id="{1C8793FC-D040-2CDE-F640-1D01B96CCCF4}"/>
                    </a:ext>
                  </a:extLst>
                </p:cNvPr>
                <p:cNvSpPr/>
                <p:nvPr/>
              </p:nvSpPr>
              <p:spPr>
                <a:xfrm>
                  <a:off x="4208403" y="3582548"/>
                  <a:ext cx="520991" cy="25150"/>
                </a:xfrm>
                <a:custGeom>
                  <a:avLst/>
                  <a:gdLst>
                    <a:gd name="connsiteX0" fmla="*/ 508403 w 520991"/>
                    <a:gd name="connsiteY0" fmla="*/ 25151 h 25150"/>
                    <a:gd name="connsiteX1" fmla="*/ 12589 w 520991"/>
                    <a:gd name="connsiteY1" fmla="*/ 25151 h 25150"/>
                    <a:gd name="connsiteX2" fmla="*/ 0 w 520991"/>
                    <a:gd name="connsiteY2" fmla="*/ 12575 h 25150"/>
                    <a:gd name="connsiteX3" fmla="*/ 12589 w 520991"/>
                    <a:gd name="connsiteY3" fmla="*/ 0 h 25150"/>
                    <a:gd name="connsiteX4" fmla="*/ 508403 w 520991"/>
                    <a:gd name="connsiteY4" fmla="*/ 0 h 25150"/>
                    <a:gd name="connsiteX5" fmla="*/ 520991 w 520991"/>
                    <a:gd name="connsiteY5" fmla="*/ 12575 h 25150"/>
                    <a:gd name="connsiteX6" fmla="*/ 508403 w 520991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0991" h="25150">
                      <a:moveTo>
                        <a:pt x="508403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508403" y="0"/>
                      </a:lnTo>
                      <a:cubicBezTo>
                        <a:pt x="515341" y="0"/>
                        <a:pt x="520991" y="5644"/>
                        <a:pt x="520991" y="12575"/>
                      </a:cubicBezTo>
                      <a:cubicBezTo>
                        <a:pt x="520991" y="19507"/>
                        <a:pt x="515341" y="25151"/>
                        <a:pt x="508403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sp>
          <p:nvSpPr>
            <p:cNvPr id="377" name="Forma libre 376">
              <a:extLst>
                <a:ext uri="{FF2B5EF4-FFF2-40B4-BE49-F238E27FC236}">
                  <a16:creationId xmlns:a16="http://schemas.microsoft.com/office/drawing/2014/main" id="{CC5DE209-9787-BC94-90F3-CA4D39AC117D}"/>
                </a:ext>
              </a:extLst>
            </p:cNvPr>
            <p:cNvSpPr/>
            <p:nvPr/>
          </p:nvSpPr>
          <p:spPr>
            <a:xfrm>
              <a:off x="4409374" y="3473082"/>
              <a:ext cx="732832" cy="732091"/>
            </a:xfrm>
            <a:custGeom>
              <a:avLst/>
              <a:gdLst>
                <a:gd name="connsiteX0" fmla="*/ 189574 w 732832"/>
                <a:gd name="connsiteY0" fmla="*/ 732092 h 732091"/>
                <a:gd name="connsiteX1" fmla="*/ 182338 w 732832"/>
                <a:gd name="connsiteY1" fmla="*/ 731894 h 732091"/>
                <a:gd name="connsiteX2" fmla="*/ 164396 w 732832"/>
                <a:gd name="connsiteY2" fmla="*/ 731102 h 732091"/>
                <a:gd name="connsiteX3" fmla="*/ 135948 w 732832"/>
                <a:gd name="connsiteY3" fmla="*/ 711100 h 732091"/>
                <a:gd name="connsiteX4" fmla="*/ 142193 w 732832"/>
                <a:gd name="connsiteY4" fmla="*/ 676939 h 732091"/>
                <a:gd name="connsiteX5" fmla="*/ 209002 w 732832"/>
                <a:gd name="connsiteY5" fmla="*/ 605348 h 732091"/>
                <a:gd name="connsiteX6" fmla="*/ 202658 w 732832"/>
                <a:gd name="connsiteY6" fmla="*/ 529599 h 732091"/>
                <a:gd name="connsiteX7" fmla="*/ 126928 w 732832"/>
                <a:gd name="connsiteY7" fmla="*/ 523163 h 732091"/>
                <a:gd name="connsiteX8" fmla="*/ 55063 w 732832"/>
                <a:gd name="connsiteY8" fmla="*/ 590001 h 732091"/>
                <a:gd name="connsiteX9" fmla="*/ 20866 w 732832"/>
                <a:gd name="connsiteY9" fmla="*/ 596239 h 732091"/>
                <a:gd name="connsiteX10" fmla="*/ 942 w 732832"/>
                <a:gd name="connsiteY10" fmla="*/ 567821 h 732091"/>
                <a:gd name="connsiteX11" fmla="*/ 149 w 732832"/>
                <a:gd name="connsiteY11" fmla="*/ 549898 h 732091"/>
                <a:gd name="connsiteX12" fmla="*/ 49314 w 732832"/>
                <a:gd name="connsiteY12" fmla="*/ 423650 h 732091"/>
                <a:gd name="connsiteX13" fmla="*/ 59128 w 732832"/>
                <a:gd name="connsiteY13" fmla="*/ 414639 h 732091"/>
                <a:gd name="connsiteX14" fmla="*/ 202063 w 732832"/>
                <a:gd name="connsiteY14" fmla="*/ 377607 h 732091"/>
                <a:gd name="connsiteX15" fmla="*/ 238144 w 732832"/>
                <a:gd name="connsiteY15" fmla="*/ 384934 h 732091"/>
                <a:gd name="connsiteX16" fmla="*/ 385342 w 732832"/>
                <a:gd name="connsiteY16" fmla="*/ 237892 h 732091"/>
                <a:gd name="connsiteX17" fmla="*/ 378007 w 732832"/>
                <a:gd name="connsiteY17" fmla="*/ 201849 h 732091"/>
                <a:gd name="connsiteX18" fmla="*/ 415079 w 732832"/>
                <a:gd name="connsiteY18" fmla="*/ 59065 h 732091"/>
                <a:gd name="connsiteX19" fmla="*/ 424099 w 732832"/>
                <a:gd name="connsiteY19" fmla="*/ 49262 h 732091"/>
                <a:gd name="connsiteX20" fmla="*/ 550481 w 732832"/>
                <a:gd name="connsiteY20" fmla="*/ 149 h 732091"/>
                <a:gd name="connsiteX21" fmla="*/ 568422 w 732832"/>
                <a:gd name="connsiteY21" fmla="*/ 941 h 732091"/>
                <a:gd name="connsiteX22" fmla="*/ 596871 w 732832"/>
                <a:gd name="connsiteY22" fmla="*/ 20844 h 732091"/>
                <a:gd name="connsiteX23" fmla="*/ 590626 w 732832"/>
                <a:gd name="connsiteY23" fmla="*/ 55005 h 732091"/>
                <a:gd name="connsiteX24" fmla="*/ 523718 w 732832"/>
                <a:gd name="connsiteY24" fmla="*/ 126793 h 732091"/>
                <a:gd name="connsiteX25" fmla="*/ 530161 w 732832"/>
                <a:gd name="connsiteY25" fmla="*/ 202443 h 732091"/>
                <a:gd name="connsiteX26" fmla="*/ 606188 w 732832"/>
                <a:gd name="connsiteY26" fmla="*/ 208681 h 732091"/>
                <a:gd name="connsiteX27" fmla="*/ 677755 w 732832"/>
                <a:gd name="connsiteY27" fmla="*/ 142042 h 732091"/>
                <a:gd name="connsiteX28" fmla="*/ 711953 w 732832"/>
                <a:gd name="connsiteY28" fmla="*/ 135804 h 732091"/>
                <a:gd name="connsiteX29" fmla="*/ 731877 w 732832"/>
                <a:gd name="connsiteY29" fmla="*/ 164222 h 732091"/>
                <a:gd name="connsiteX30" fmla="*/ 732669 w 732832"/>
                <a:gd name="connsiteY30" fmla="*/ 182145 h 732091"/>
                <a:gd name="connsiteX31" fmla="*/ 683405 w 732832"/>
                <a:gd name="connsiteY31" fmla="*/ 308492 h 732091"/>
                <a:gd name="connsiteX32" fmla="*/ 673790 w 732832"/>
                <a:gd name="connsiteY32" fmla="*/ 317502 h 732091"/>
                <a:gd name="connsiteX33" fmla="*/ 530855 w 732832"/>
                <a:gd name="connsiteY33" fmla="*/ 354436 h 732091"/>
                <a:gd name="connsiteX34" fmla="*/ 494774 w 732832"/>
                <a:gd name="connsiteY34" fmla="*/ 347208 h 732091"/>
                <a:gd name="connsiteX35" fmla="*/ 347576 w 732832"/>
                <a:gd name="connsiteY35" fmla="*/ 494250 h 732091"/>
                <a:gd name="connsiteX36" fmla="*/ 354812 w 732832"/>
                <a:gd name="connsiteY36" fmla="*/ 530293 h 732091"/>
                <a:gd name="connsiteX37" fmla="*/ 317839 w 732832"/>
                <a:gd name="connsiteY37" fmla="*/ 673077 h 732091"/>
                <a:gd name="connsiteX38" fmla="*/ 308819 w 732832"/>
                <a:gd name="connsiteY38" fmla="*/ 682682 h 732091"/>
                <a:gd name="connsiteX39" fmla="*/ 189673 w 732832"/>
                <a:gd name="connsiteY39" fmla="*/ 732092 h 732091"/>
                <a:gd name="connsiteX40" fmla="*/ 229025 w 732832"/>
                <a:gd name="connsiteY40" fmla="*/ 620795 h 732091"/>
                <a:gd name="connsiteX41" fmla="*/ 227637 w 732832"/>
                <a:gd name="connsiteY41" fmla="*/ 622479 h 732091"/>
                <a:gd name="connsiteX42" fmla="*/ 160630 w 732832"/>
                <a:gd name="connsiteY42" fmla="*/ 694366 h 732091"/>
                <a:gd name="connsiteX43" fmla="*/ 159242 w 732832"/>
                <a:gd name="connsiteY43" fmla="*/ 701792 h 732091"/>
                <a:gd name="connsiteX44" fmla="*/ 165388 w 732832"/>
                <a:gd name="connsiteY44" fmla="*/ 706149 h 732091"/>
                <a:gd name="connsiteX45" fmla="*/ 183329 w 732832"/>
                <a:gd name="connsiteY45" fmla="*/ 706941 h 732091"/>
                <a:gd name="connsiteX46" fmla="*/ 290778 w 732832"/>
                <a:gd name="connsiteY46" fmla="*/ 665155 h 732091"/>
                <a:gd name="connsiteX47" fmla="*/ 298411 w 732832"/>
                <a:gd name="connsiteY47" fmla="*/ 656937 h 732091"/>
                <a:gd name="connsiteX48" fmla="*/ 329833 w 732832"/>
                <a:gd name="connsiteY48" fmla="*/ 535541 h 732091"/>
                <a:gd name="connsiteX49" fmla="*/ 321209 w 732832"/>
                <a:gd name="connsiteY49" fmla="*/ 492864 h 732091"/>
                <a:gd name="connsiteX50" fmla="*/ 324678 w 732832"/>
                <a:gd name="connsiteY50" fmla="*/ 481477 h 732091"/>
                <a:gd name="connsiteX51" fmla="*/ 481491 w 732832"/>
                <a:gd name="connsiteY51" fmla="*/ 324830 h 732091"/>
                <a:gd name="connsiteX52" fmla="*/ 492890 w 732832"/>
                <a:gd name="connsiteY52" fmla="*/ 321364 h 732091"/>
                <a:gd name="connsiteX53" fmla="*/ 535613 w 732832"/>
                <a:gd name="connsiteY53" fmla="*/ 329979 h 732091"/>
                <a:gd name="connsiteX54" fmla="*/ 657138 w 732832"/>
                <a:gd name="connsiteY54" fmla="*/ 298590 h 732091"/>
                <a:gd name="connsiteX55" fmla="*/ 665365 w 732832"/>
                <a:gd name="connsiteY55" fmla="*/ 290966 h 732091"/>
                <a:gd name="connsiteX56" fmla="*/ 707294 w 732832"/>
                <a:gd name="connsiteY56" fmla="*/ 183630 h 732091"/>
                <a:gd name="connsiteX57" fmla="*/ 706501 w 732832"/>
                <a:gd name="connsiteY57" fmla="*/ 165708 h 732091"/>
                <a:gd name="connsiteX58" fmla="*/ 702140 w 732832"/>
                <a:gd name="connsiteY58" fmla="*/ 159568 h 732091"/>
                <a:gd name="connsiteX59" fmla="*/ 694804 w 732832"/>
                <a:gd name="connsiteY59" fmla="*/ 160955 h 732091"/>
                <a:gd name="connsiteX60" fmla="*/ 622544 w 732832"/>
                <a:gd name="connsiteY60" fmla="*/ 228188 h 732091"/>
                <a:gd name="connsiteX61" fmla="*/ 620958 w 732832"/>
                <a:gd name="connsiteY61" fmla="*/ 229376 h 732091"/>
                <a:gd name="connsiteX62" fmla="*/ 512120 w 732832"/>
                <a:gd name="connsiteY62" fmla="*/ 220564 h 732091"/>
                <a:gd name="connsiteX63" fmla="*/ 503497 w 732832"/>
                <a:gd name="connsiteY63" fmla="*/ 111644 h 732091"/>
                <a:gd name="connsiteX64" fmla="*/ 504488 w 732832"/>
                <a:gd name="connsiteY64" fmla="*/ 110455 h 732091"/>
                <a:gd name="connsiteX65" fmla="*/ 571892 w 732832"/>
                <a:gd name="connsiteY65" fmla="*/ 38073 h 732091"/>
                <a:gd name="connsiteX66" fmla="*/ 573280 w 732832"/>
                <a:gd name="connsiteY66" fmla="*/ 30647 h 732091"/>
                <a:gd name="connsiteX67" fmla="*/ 567134 w 732832"/>
                <a:gd name="connsiteY67" fmla="*/ 26290 h 732091"/>
                <a:gd name="connsiteX68" fmla="*/ 549192 w 732832"/>
                <a:gd name="connsiteY68" fmla="*/ 25498 h 732091"/>
                <a:gd name="connsiteX69" fmla="*/ 441743 w 732832"/>
                <a:gd name="connsiteY69" fmla="*/ 67283 h 732091"/>
                <a:gd name="connsiteX70" fmla="*/ 434110 w 732832"/>
                <a:gd name="connsiteY70" fmla="*/ 75601 h 732091"/>
                <a:gd name="connsiteX71" fmla="*/ 402589 w 732832"/>
                <a:gd name="connsiteY71" fmla="*/ 196898 h 732091"/>
                <a:gd name="connsiteX72" fmla="*/ 411213 w 732832"/>
                <a:gd name="connsiteY72" fmla="*/ 239575 h 732091"/>
                <a:gd name="connsiteX73" fmla="*/ 407744 w 732832"/>
                <a:gd name="connsiteY73" fmla="*/ 250962 h 732091"/>
                <a:gd name="connsiteX74" fmla="*/ 250931 w 732832"/>
                <a:gd name="connsiteY74" fmla="*/ 407609 h 732091"/>
                <a:gd name="connsiteX75" fmla="*/ 239532 w 732832"/>
                <a:gd name="connsiteY75" fmla="*/ 411075 h 732091"/>
                <a:gd name="connsiteX76" fmla="*/ 196810 w 732832"/>
                <a:gd name="connsiteY76" fmla="*/ 402460 h 732091"/>
                <a:gd name="connsiteX77" fmla="*/ 75384 w 732832"/>
                <a:gd name="connsiteY77" fmla="*/ 433948 h 732091"/>
                <a:gd name="connsiteX78" fmla="*/ 67057 w 732832"/>
                <a:gd name="connsiteY78" fmla="*/ 441572 h 732091"/>
                <a:gd name="connsiteX79" fmla="*/ 25227 w 732832"/>
                <a:gd name="connsiteY79" fmla="*/ 548908 h 732091"/>
                <a:gd name="connsiteX80" fmla="*/ 26020 w 732832"/>
                <a:gd name="connsiteY80" fmla="*/ 566830 h 732091"/>
                <a:gd name="connsiteX81" fmla="*/ 30382 w 732832"/>
                <a:gd name="connsiteY81" fmla="*/ 572970 h 732091"/>
                <a:gd name="connsiteX82" fmla="*/ 37816 w 732832"/>
                <a:gd name="connsiteY82" fmla="*/ 571583 h 732091"/>
                <a:gd name="connsiteX83" fmla="*/ 110275 w 732832"/>
                <a:gd name="connsiteY83" fmla="*/ 504251 h 732091"/>
                <a:gd name="connsiteX84" fmla="*/ 111465 w 732832"/>
                <a:gd name="connsiteY84" fmla="*/ 503261 h 732091"/>
                <a:gd name="connsiteX85" fmla="*/ 220500 w 732832"/>
                <a:gd name="connsiteY85" fmla="*/ 511875 h 732091"/>
                <a:gd name="connsiteX86" fmla="*/ 229223 w 732832"/>
                <a:gd name="connsiteY86" fmla="*/ 620597 h 732091"/>
                <a:gd name="connsiteX87" fmla="*/ 229223 w 732832"/>
                <a:gd name="connsiteY87" fmla="*/ 620696 h 7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32832" h="732091">
                  <a:moveTo>
                    <a:pt x="189574" y="732092"/>
                  </a:moveTo>
                  <a:cubicBezTo>
                    <a:pt x="187195" y="732092"/>
                    <a:pt x="184717" y="732092"/>
                    <a:pt x="182338" y="731894"/>
                  </a:cubicBezTo>
                  <a:lnTo>
                    <a:pt x="164396" y="731102"/>
                  </a:lnTo>
                  <a:cubicBezTo>
                    <a:pt x="151709" y="730606"/>
                    <a:pt x="140805" y="722883"/>
                    <a:pt x="135948" y="711100"/>
                  </a:cubicBezTo>
                  <a:cubicBezTo>
                    <a:pt x="131091" y="699317"/>
                    <a:pt x="133470" y="686246"/>
                    <a:pt x="142193" y="676939"/>
                  </a:cubicBezTo>
                  <a:lnTo>
                    <a:pt x="209002" y="605348"/>
                  </a:lnTo>
                  <a:cubicBezTo>
                    <a:pt x="225853" y="581881"/>
                    <a:pt x="223176" y="550096"/>
                    <a:pt x="202658" y="529599"/>
                  </a:cubicBezTo>
                  <a:cubicBezTo>
                    <a:pt x="182536" y="509499"/>
                    <a:pt x="150123" y="506726"/>
                    <a:pt x="126928" y="523163"/>
                  </a:cubicBezTo>
                  <a:lnTo>
                    <a:pt x="55063" y="590001"/>
                  </a:lnTo>
                  <a:cubicBezTo>
                    <a:pt x="45746" y="598615"/>
                    <a:pt x="32662" y="601091"/>
                    <a:pt x="20866" y="596239"/>
                  </a:cubicBezTo>
                  <a:cubicBezTo>
                    <a:pt x="9070" y="591387"/>
                    <a:pt x="1438" y="580495"/>
                    <a:pt x="942" y="567821"/>
                  </a:cubicBezTo>
                  <a:lnTo>
                    <a:pt x="149" y="549898"/>
                  </a:lnTo>
                  <a:cubicBezTo>
                    <a:pt x="-1833" y="502964"/>
                    <a:pt x="16009" y="456920"/>
                    <a:pt x="49314" y="423650"/>
                  </a:cubicBezTo>
                  <a:cubicBezTo>
                    <a:pt x="52486" y="420481"/>
                    <a:pt x="55757" y="417511"/>
                    <a:pt x="59128" y="414639"/>
                  </a:cubicBezTo>
                  <a:cubicBezTo>
                    <a:pt x="98777" y="380775"/>
                    <a:pt x="150916" y="367309"/>
                    <a:pt x="202063" y="377607"/>
                  </a:cubicBezTo>
                  <a:lnTo>
                    <a:pt x="238144" y="384934"/>
                  </a:lnTo>
                  <a:lnTo>
                    <a:pt x="385342" y="237892"/>
                  </a:lnTo>
                  <a:lnTo>
                    <a:pt x="378007" y="201849"/>
                  </a:lnTo>
                  <a:cubicBezTo>
                    <a:pt x="367698" y="150756"/>
                    <a:pt x="381179" y="98672"/>
                    <a:pt x="415079" y="59065"/>
                  </a:cubicBezTo>
                  <a:cubicBezTo>
                    <a:pt x="417953" y="55698"/>
                    <a:pt x="420927" y="52431"/>
                    <a:pt x="424099" y="49262"/>
                  </a:cubicBezTo>
                  <a:cubicBezTo>
                    <a:pt x="457305" y="15992"/>
                    <a:pt x="503397" y="-1831"/>
                    <a:pt x="550481" y="149"/>
                  </a:cubicBezTo>
                  <a:lnTo>
                    <a:pt x="568422" y="941"/>
                  </a:lnTo>
                  <a:cubicBezTo>
                    <a:pt x="581110" y="1436"/>
                    <a:pt x="592014" y="9160"/>
                    <a:pt x="596871" y="20844"/>
                  </a:cubicBezTo>
                  <a:cubicBezTo>
                    <a:pt x="601728" y="32528"/>
                    <a:pt x="599349" y="45697"/>
                    <a:pt x="590626" y="55005"/>
                  </a:cubicBezTo>
                  <a:lnTo>
                    <a:pt x="523718" y="126793"/>
                  </a:lnTo>
                  <a:cubicBezTo>
                    <a:pt x="507263" y="149865"/>
                    <a:pt x="510039" y="182244"/>
                    <a:pt x="530161" y="202443"/>
                  </a:cubicBezTo>
                  <a:cubicBezTo>
                    <a:pt x="550778" y="223039"/>
                    <a:pt x="582696" y="225614"/>
                    <a:pt x="606188" y="208681"/>
                  </a:cubicBezTo>
                  <a:lnTo>
                    <a:pt x="677755" y="142042"/>
                  </a:lnTo>
                  <a:cubicBezTo>
                    <a:pt x="687073" y="133428"/>
                    <a:pt x="700157" y="130952"/>
                    <a:pt x="711953" y="135804"/>
                  </a:cubicBezTo>
                  <a:cubicBezTo>
                    <a:pt x="723748" y="140656"/>
                    <a:pt x="731381" y="151548"/>
                    <a:pt x="731877" y="164222"/>
                  </a:cubicBezTo>
                  <a:lnTo>
                    <a:pt x="732669" y="182145"/>
                  </a:lnTo>
                  <a:cubicBezTo>
                    <a:pt x="734751" y="229079"/>
                    <a:pt x="716810" y="275123"/>
                    <a:pt x="683405" y="308492"/>
                  </a:cubicBezTo>
                  <a:cubicBezTo>
                    <a:pt x="680332" y="311561"/>
                    <a:pt x="677061" y="314631"/>
                    <a:pt x="673790" y="317502"/>
                  </a:cubicBezTo>
                  <a:cubicBezTo>
                    <a:pt x="634141" y="351367"/>
                    <a:pt x="582002" y="364833"/>
                    <a:pt x="530855" y="354436"/>
                  </a:cubicBezTo>
                  <a:lnTo>
                    <a:pt x="494774" y="347208"/>
                  </a:lnTo>
                  <a:lnTo>
                    <a:pt x="347576" y="494250"/>
                  </a:lnTo>
                  <a:lnTo>
                    <a:pt x="354812" y="530293"/>
                  </a:lnTo>
                  <a:cubicBezTo>
                    <a:pt x="365121" y="581386"/>
                    <a:pt x="351640" y="633371"/>
                    <a:pt x="317839" y="673077"/>
                  </a:cubicBezTo>
                  <a:cubicBezTo>
                    <a:pt x="314964" y="676444"/>
                    <a:pt x="311991" y="679612"/>
                    <a:pt x="308819" y="682682"/>
                  </a:cubicBezTo>
                  <a:cubicBezTo>
                    <a:pt x="277198" y="714268"/>
                    <a:pt x="234080" y="731993"/>
                    <a:pt x="189673" y="732092"/>
                  </a:cubicBezTo>
                  <a:close/>
                  <a:moveTo>
                    <a:pt x="229025" y="620795"/>
                  </a:moveTo>
                  <a:cubicBezTo>
                    <a:pt x="228628" y="621389"/>
                    <a:pt x="228133" y="621984"/>
                    <a:pt x="227637" y="622479"/>
                  </a:cubicBezTo>
                  <a:lnTo>
                    <a:pt x="160630" y="694366"/>
                  </a:lnTo>
                  <a:cubicBezTo>
                    <a:pt x="157854" y="697336"/>
                    <a:pt x="158746" y="700505"/>
                    <a:pt x="159242" y="701792"/>
                  </a:cubicBezTo>
                  <a:cubicBezTo>
                    <a:pt x="159737" y="703079"/>
                    <a:pt x="161323" y="705951"/>
                    <a:pt x="165388" y="706149"/>
                  </a:cubicBezTo>
                  <a:lnTo>
                    <a:pt x="183329" y="706941"/>
                  </a:lnTo>
                  <a:cubicBezTo>
                    <a:pt x="223275" y="708723"/>
                    <a:pt x="262429" y="693475"/>
                    <a:pt x="290778" y="665155"/>
                  </a:cubicBezTo>
                  <a:cubicBezTo>
                    <a:pt x="293455" y="662482"/>
                    <a:pt x="296032" y="659808"/>
                    <a:pt x="298411" y="656937"/>
                  </a:cubicBezTo>
                  <a:cubicBezTo>
                    <a:pt x="327156" y="623271"/>
                    <a:pt x="338655" y="579010"/>
                    <a:pt x="329833" y="535541"/>
                  </a:cubicBezTo>
                  <a:lnTo>
                    <a:pt x="321209" y="492864"/>
                  </a:lnTo>
                  <a:cubicBezTo>
                    <a:pt x="320416" y="488705"/>
                    <a:pt x="321705" y="484447"/>
                    <a:pt x="324678" y="481477"/>
                  </a:cubicBezTo>
                  <a:lnTo>
                    <a:pt x="481491" y="324830"/>
                  </a:lnTo>
                  <a:cubicBezTo>
                    <a:pt x="484465" y="321859"/>
                    <a:pt x="488727" y="320572"/>
                    <a:pt x="492890" y="321364"/>
                  </a:cubicBezTo>
                  <a:lnTo>
                    <a:pt x="535613" y="329979"/>
                  </a:lnTo>
                  <a:cubicBezTo>
                    <a:pt x="579128" y="338791"/>
                    <a:pt x="623436" y="327305"/>
                    <a:pt x="657138" y="298590"/>
                  </a:cubicBezTo>
                  <a:cubicBezTo>
                    <a:pt x="659913" y="296214"/>
                    <a:pt x="662688" y="293639"/>
                    <a:pt x="665365" y="290966"/>
                  </a:cubicBezTo>
                  <a:cubicBezTo>
                    <a:pt x="693714" y="262646"/>
                    <a:pt x="708979" y="223534"/>
                    <a:pt x="707294" y="183630"/>
                  </a:cubicBezTo>
                  <a:lnTo>
                    <a:pt x="706501" y="165708"/>
                  </a:lnTo>
                  <a:cubicBezTo>
                    <a:pt x="706303" y="161648"/>
                    <a:pt x="703428" y="160063"/>
                    <a:pt x="702140" y="159568"/>
                  </a:cubicBezTo>
                  <a:cubicBezTo>
                    <a:pt x="700851" y="159073"/>
                    <a:pt x="697679" y="158182"/>
                    <a:pt x="694804" y="160955"/>
                  </a:cubicBezTo>
                  <a:lnTo>
                    <a:pt x="622544" y="228188"/>
                  </a:lnTo>
                  <a:cubicBezTo>
                    <a:pt x="622544" y="228188"/>
                    <a:pt x="621552" y="229079"/>
                    <a:pt x="620958" y="229376"/>
                  </a:cubicBezTo>
                  <a:cubicBezTo>
                    <a:pt x="587355" y="253735"/>
                    <a:pt x="541560" y="249972"/>
                    <a:pt x="512120" y="220564"/>
                  </a:cubicBezTo>
                  <a:cubicBezTo>
                    <a:pt x="482582" y="191056"/>
                    <a:pt x="479013" y="145310"/>
                    <a:pt x="503497" y="111644"/>
                  </a:cubicBezTo>
                  <a:cubicBezTo>
                    <a:pt x="503794" y="111247"/>
                    <a:pt x="504091" y="110851"/>
                    <a:pt x="504488" y="110455"/>
                  </a:cubicBezTo>
                  <a:lnTo>
                    <a:pt x="571892" y="38073"/>
                  </a:lnTo>
                  <a:cubicBezTo>
                    <a:pt x="574667" y="35103"/>
                    <a:pt x="573775" y="31934"/>
                    <a:pt x="573280" y="30647"/>
                  </a:cubicBezTo>
                  <a:cubicBezTo>
                    <a:pt x="572784" y="29458"/>
                    <a:pt x="571198" y="26488"/>
                    <a:pt x="567134" y="26290"/>
                  </a:cubicBezTo>
                  <a:lnTo>
                    <a:pt x="549192" y="25498"/>
                  </a:lnTo>
                  <a:cubicBezTo>
                    <a:pt x="509147" y="23814"/>
                    <a:pt x="470092" y="38964"/>
                    <a:pt x="441743" y="67283"/>
                  </a:cubicBezTo>
                  <a:cubicBezTo>
                    <a:pt x="439067" y="69957"/>
                    <a:pt x="436489" y="72729"/>
                    <a:pt x="434110" y="75601"/>
                  </a:cubicBezTo>
                  <a:cubicBezTo>
                    <a:pt x="405266" y="109267"/>
                    <a:pt x="393867" y="153429"/>
                    <a:pt x="402589" y="196898"/>
                  </a:cubicBezTo>
                  <a:lnTo>
                    <a:pt x="411213" y="239575"/>
                  </a:lnTo>
                  <a:cubicBezTo>
                    <a:pt x="412006" y="243734"/>
                    <a:pt x="410717" y="247992"/>
                    <a:pt x="407744" y="250962"/>
                  </a:cubicBezTo>
                  <a:lnTo>
                    <a:pt x="250931" y="407609"/>
                  </a:lnTo>
                  <a:cubicBezTo>
                    <a:pt x="247957" y="410580"/>
                    <a:pt x="243596" y="411867"/>
                    <a:pt x="239532" y="411075"/>
                  </a:cubicBezTo>
                  <a:lnTo>
                    <a:pt x="196810" y="402460"/>
                  </a:lnTo>
                  <a:cubicBezTo>
                    <a:pt x="153295" y="393648"/>
                    <a:pt x="108986" y="405134"/>
                    <a:pt x="75384" y="433948"/>
                  </a:cubicBezTo>
                  <a:cubicBezTo>
                    <a:pt x="72509" y="436423"/>
                    <a:pt x="69734" y="438998"/>
                    <a:pt x="67057" y="441572"/>
                  </a:cubicBezTo>
                  <a:cubicBezTo>
                    <a:pt x="38807" y="469793"/>
                    <a:pt x="23542" y="508905"/>
                    <a:pt x="25227" y="548908"/>
                  </a:cubicBezTo>
                  <a:lnTo>
                    <a:pt x="26020" y="566830"/>
                  </a:lnTo>
                  <a:cubicBezTo>
                    <a:pt x="26219" y="570890"/>
                    <a:pt x="29093" y="572474"/>
                    <a:pt x="30382" y="572970"/>
                  </a:cubicBezTo>
                  <a:cubicBezTo>
                    <a:pt x="31670" y="573465"/>
                    <a:pt x="34842" y="574356"/>
                    <a:pt x="37816" y="571583"/>
                  </a:cubicBezTo>
                  <a:lnTo>
                    <a:pt x="110275" y="504251"/>
                  </a:lnTo>
                  <a:cubicBezTo>
                    <a:pt x="110275" y="504251"/>
                    <a:pt x="111068" y="503558"/>
                    <a:pt x="111465" y="503261"/>
                  </a:cubicBezTo>
                  <a:cubicBezTo>
                    <a:pt x="145166" y="478803"/>
                    <a:pt x="190961" y="482368"/>
                    <a:pt x="220500" y="511875"/>
                  </a:cubicBezTo>
                  <a:cubicBezTo>
                    <a:pt x="249940" y="541284"/>
                    <a:pt x="253607" y="587030"/>
                    <a:pt x="229223" y="620597"/>
                  </a:cubicBezTo>
                  <a:cubicBezTo>
                    <a:pt x="229223" y="620597"/>
                    <a:pt x="229223" y="620597"/>
                    <a:pt x="229223" y="620696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78" name="Gráfico 2">
            <a:extLst>
              <a:ext uri="{FF2B5EF4-FFF2-40B4-BE49-F238E27FC236}">
                <a16:creationId xmlns:a16="http://schemas.microsoft.com/office/drawing/2014/main" id="{AD6CC810-7315-F6F3-496A-F00E4F04548C}"/>
              </a:ext>
            </a:extLst>
          </p:cNvPr>
          <p:cNvGrpSpPr/>
          <p:nvPr/>
        </p:nvGrpSpPr>
        <p:grpSpPr>
          <a:xfrm>
            <a:off x="7045792" y="9428088"/>
            <a:ext cx="1103642" cy="1272185"/>
            <a:chOff x="7045792" y="9428088"/>
            <a:chExt cx="1103642" cy="1272185"/>
          </a:xfrm>
          <a:solidFill>
            <a:srgbClr val="002A86"/>
          </a:solidFill>
        </p:grpSpPr>
        <p:grpSp>
          <p:nvGrpSpPr>
            <p:cNvPr id="379" name="Gráfico 2">
              <a:extLst>
                <a:ext uri="{FF2B5EF4-FFF2-40B4-BE49-F238E27FC236}">
                  <a16:creationId xmlns:a16="http://schemas.microsoft.com/office/drawing/2014/main" id="{47FDEF02-3548-F4F5-902C-150A7B74DDFF}"/>
                </a:ext>
              </a:extLst>
            </p:cNvPr>
            <p:cNvGrpSpPr/>
            <p:nvPr/>
          </p:nvGrpSpPr>
          <p:grpSpPr>
            <a:xfrm>
              <a:off x="7105575" y="9428088"/>
              <a:ext cx="984689" cy="714218"/>
              <a:chOff x="7105575" y="9428088"/>
              <a:chExt cx="984689" cy="714218"/>
            </a:xfrm>
            <a:solidFill>
              <a:srgbClr val="002A86"/>
            </a:solidFill>
          </p:grpSpPr>
          <p:sp>
            <p:nvSpPr>
              <p:cNvPr id="380" name="Forma libre 379">
                <a:extLst>
                  <a:ext uri="{FF2B5EF4-FFF2-40B4-BE49-F238E27FC236}">
                    <a16:creationId xmlns:a16="http://schemas.microsoft.com/office/drawing/2014/main" id="{6686647E-F85C-2BA1-A258-34073EA8D1B6}"/>
                  </a:ext>
                </a:extLst>
              </p:cNvPr>
              <p:cNvSpPr/>
              <p:nvPr/>
            </p:nvSpPr>
            <p:spPr>
              <a:xfrm>
                <a:off x="7105575" y="9428088"/>
                <a:ext cx="984689" cy="624087"/>
              </a:xfrm>
              <a:custGeom>
                <a:avLst/>
                <a:gdLst>
                  <a:gd name="connsiteX0" fmla="*/ 838384 w 984689"/>
                  <a:gd name="connsiteY0" fmla="*/ 624013 h 624087"/>
                  <a:gd name="connsiteX1" fmla="*/ 833527 w 984689"/>
                  <a:gd name="connsiteY1" fmla="*/ 623022 h 624087"/>
                  <a:gd name="connsiteX2" fmla="*/ 826687 w 984689"/>
                  <a:gd name="connsiteY2" fmla="*/ 606487 h 624087"/>
                  <a:gd name="connsiteX3" fmla="*/ 838978 w 984689"/>
                  <a:gd name="connsiteY3" fmla="*/ 577078 h 624087"/>
                  <a:gd name="connsiteX4" fmla="*/ 850675 w 984689"/>
                  <a:gd name="connsiteY4" fmla="*/ 569355 h 624087"/>
                  <a:gd name="connsiteX5" fmla="*/ 850675 w 984689"/>
                  <a:gd name="connsiteY5" fmla="*/ 569355 h 624087"/>
                  <a:gd name="connsiteX6" fmla="*/ 950492 w 984689"/>
                  <a:gd name="connsiteY6" fmla="*/ 569850 h 624087"/>
                  <a:gd name="connsiteX7" fmla="*/ 956638 w 984689"/>
                  <a:gd name="connsiteY7" fmla="*/ 567374 h 624087"/>
                  <a:gd name="connsiteX8" fmla="*/ 959116 w 984689"/>
                  <a:gd name="connsiteY8" fmla="*/ 561334 h 624087"/>
                  <a:gd name="connsiteX9" fmla="*/ 959116 w 984689"/>
                  <a:gd name="connsiteY9" fmla="*/ 419342 h 624087"/>
                  <a:gd name="connsiteX10" fmla="*/ 956638 w 984689"/>
                  <a:gd name="connsiteY10" fmla="*/ 413401 h 624087"/>
                  <a:gd name="connsiteX11" fmla="*/ 950492 w 984689"/>
                  <a:gd name="connsiteY11" fmla="*/ 410926 h 624087"/>
                  <a:gd name="connsiteX12" fmla="*/ 850675 w 984689"/>
                  <a:gd name="connsiteY12" fmla="*/ 411321 h 624087"/>
                  <a:gd name="connsiteX13" fmla="*/ 850675 w 984689"/>
                  <a:gd name="connsiteY13" fmla="*/ 411321 h 624087"/>
                  <a:gd name="connsiteX14" fmla="*/ 838978 w 984689"/>
                  <a:gd name="connsiteY14" fmla="*/ 403499 h 624087"/>
                  <a:gd name="connsiteX15" fmla="*/ 798437 w 984689"/>
                  <a:gd name="connsiteY15" fmla="*/ 305966 h 624087"/>
                  <a:gd name="connsiteX16" fmla="*/ 801113 w 984689"/>
                  <a:gd name="connsiteY16" fmla="*/ 292203 h 624087"/>
                  <a:gd name="connsiteX17" fmla="*/ 871193 w 984689"/>
                  <a:gd name="connsiteY17" fmla="*/ 221603 h 624087"/>
                  <a:gd name="connsiteX18" fmla="*/ 873671 w 984689"/>
                  <a:gd name="connsiteY18" fmla="*/ 215563 h 624087"/>
                  <a:gd name="connsiteX19" fmla="*/ 871193 w 984689"/>
                  <a:gd name="connsiteY19" fmla="*/ 209621 h 624087"/>
                  <a:gd name="connsiteX20" fmla="*/ 771674 w 984689"/>
                  <a:gd name="connsiteY20" fmla="*/ 111296 h 624087"/>
                  <a:gd name="connsiteX21" fmla="*/ 765628 w 984689"/>
                  <a:gd name="connsiteY21" fmla="*/ 108821 h 624087"/>
                  <a:gd name="connsiteX22" fmla="*/ 759680 w 984689"/>
                  <a:gd name="connsiteY22" fmla="*/ 111296 h 624087"/>
                  <a:gd name="connsiteX23" fmla="*/ 689303 w 984689"/>
                  <a:gd name="connsiteY23" fmla="*/ 182292 h 624087"/>
                  <a:gd name="connsiteX24" fmla="*/ 675524 w 984689"/>
                  <a:gd name="connsiteY24" fmla="*/ 185065 h 624087"/>
                  <a:gd name="connsiteX25" fmla="*/ 577888 w 984689"/>
                  <a:gd name="connsiteY25" fmla="*/ 144864 h 624087"/>
                  <a:gd name="connsiteX26" fmla="*/ 570057 w 984689"/>
                  <a:gd name="connsiteY26" fmla="*/ 133278 h 624087"/>
                  <a:gd name="connsiteX27" fmla="*/ 569462 w 984689"/>
                  <a:gd name="connsiteY27" fmla="*/ 33567 h 624087"/>
                  <a:gd name="connsiteX28" fmla="*/ 561037 w 984689"/>
                  <a:gd name="connsiteY28" fmla="*/ 25051 h 624087"/>
                  <a:gd name="connsiteX29" fmla="*/ 423553 w 984689"/>
                  <a:gd name="connsiteY29" fmla="*/ 25051 h 624087"/>
                  <a:gd name="connsiteX30" fmla="*/ 415029 w 984689"/>
                  <a:gd name="connsiteY30" fmla="*/ 33468 h 624087"/>
                  <a:gd name="connsiteX31" fmla="*/ 414533 w 984689"/>
                  <a:gd name="connsiteY31" fmla="*/ 133278 h 624087"/>
                  <a:gd name="connsiteX32" fmla="*/ 406702 w 984689"/>
                  <a:gd name="connsiteY32" fmla="*/ 144864 h 624087"/>
                  <a:gd name="connsiteX33" fmla="*/ 309066 w 984689"/>
                  <a:gd name="connsiteY33" fmla="*/ 185065 h 624087"/>
                  <a:gd name="connsiteX34" fmla="*/ 295288 w 984689"/>
                  <a:gd name="connsiteY34" fmla="*/ 182292 h 624087"/>
                  <a:gd name="connsiteX35" fmla="*/ 225010 w 984689"/>
                  <a:gd name="connsiteY35" fmla="*/ 111395 h 624087"/>
                  <a:gd name="connsiteX36" fmla="*/ 219062 w 984689"/>
                  <a:gd name="connsiteY36" fmla="*/ 108821 h 624087"/>
                  <a:gd name="connsiteX37" fmla="*/ 213016 w 984689"/>
                  <a:gd name="connsiteY37" fmla="*/ 111296 h 624087"/>
                  <a:gd name="connsiteX38" fmla="*/ 113496 w 984689"/>
                  <a:gd name="connsiteY38" fmla="*/ 209621 h 624087"/>
                  <a:gd name="connsiteX39" fmla="*/ 111018 w 984689"/>
                  <a:gd name="connsiteY39" fmla="*/ 215563 h 624087"/>
                  <a:gd name="connsiteX40" fmla="*/ 113496 w 984689"/>
                  <a:gd name="connsiteY40" fmla="*/ 221702 h 624087"/>
                  <a:gd name="connsiteX41" fmla="*/ 183576 w 984689"/>
                  <a:gd name="connsiteY41" fmla="*/ 292302 h 624087"/>
                  <a:gd name="connsiteX42" fmla="*/ 186253 w 984689"/>
                  <a:gd name="connsiteY42" fmla="*/ 306065 h 624087"/>
                  <a:gd name="connsiteX43" fmla="*/ 145711 w 984689"/>
                  <a:gd name="connsiteY43" fmla="*/ 403598 h 624087"/>
                  <a:gd name="connsiteX44" fmla="*/ 134014 w 984689"/>
                  <a:gd name="connsiteY44" fmla="*/ 411421 h 624087"/>
                  <a:gd name="connsiteX45" fmla="*/ 134014 w 984689"/>
                  <a:gd name="connsiteY45" fmla="*/ 411421 h 624087"/>
                  <a:gd name="connsiteX46" fmla="*/ 34198 w 984689"/>
                  <a:gd name="connsiteY46" fmla="*/ 411025 h 624087"/>
                  <a:gd name="connsiteX47" fmla="*/ 28052 w 984689"/>
                  <a:gd name="connsiteY47" fmla="*/ 413500 h 624087"/>
                  <a:gd name="connsiteX48" fmla="*/ 25574 w 984689"/>
                  <a:gd name="connsiteY48" fmla="*/ 419441 h 624087"/>
                  <a:gd name="connsiteX49" fmla="*/ 25574 w 984689"/>
                  <a:gd name="connsiteY49" fmla="*/ 561433 h 624087"/>
                  <a:gd name="connsiteX50" fmla="*/ 28052 w 984689"/>
                  <a:gd name="connsiteY50" fmla="*/ 567473 h 624087"/>
                  <a:gd name="connsiteX51" fmla="*/ 34098 w 984689"/>
                  <a:gd name="connsiteY51" fmla="*/ 569949 h 624087"/>
                  <a:gd name="connsiteX52" fmla="*/ 133916 w 984689"/>
                  <a:gd name="connsiteY52" fmla="*/ 569454 h 624087"/>
                  <a:gd name="connsiteX53" fmla="*/ 133916 w 984689"/>
                  <a:gd name="connsiteY53" fmla="*/ 569454 h 624087"/>
                  <a:gd name="connsiteX54" fmla="*/ 145612 w 984689"/>
                  <a:gd name="connsiteY54" fmla="*/ 577177 h 624087"/>
                  <a:gd name="connsiteX55" fmla="*/ 157903 w 984689"/>
                  <a:gd name="connsiteY55" fmla="*/ 606586 h 624087"/>
                  <a:gd name="connsiteX56" fmla="*/ 151064 w 984689"/>
                  <a:gd name="connsiteY56" fmla="*/ 623122 h 624087"/>
                  <a:gd name="connsiteX57" fmla="*/ 134510 w 984689"/>
                  <a:gd name="connsiteY57" fmla="*/ 616289 h 624087"/>
                  <a:gd name="connsiteX58" fmla="*/ 125490 w 984689"/>
                  <a:gd name="connsiteY58" fmla="*/ 594703 h 624087"/>
                  <a:gd name="connsiteX59" fmla="*/ 34098 w 984689"/>
                  <a:gd name="connsiteY59" fmla="*/ 595198 h 624087"/>
                  <a:gd name="connsiteX60" fmla="*/ 33801 w 984689"/>
                  <a:gd name="connsiteY60" fmla="*/ 595198 h 624087"/>
                  <a:gd name="connsiteX61" fmla="*/ 10012 w 984689"/>
                  <a:gd name="connsiteY61" fmla="*/ 585396 h 624087"/>
                  <a:gd name="connsiteX62" fmla="*/ 0 w 984689"/>
                  <a:gd name="connsiteY62" fmla="*/ 561433 h 624087"/>
                  <a:gd name="connsiteX63" fmla="*/ 0 w 984689"/>
                  <a:gd name="connsiteY63" fmla="*/ 419441 h 624087"/>
                  <a:gd name="connsiteX64" fmla="*/ 9912 w 984689"/>
                  <a:gd name="connsiteY64" fmla="*/ 395578 h 624087"/>
                  <a:gd name="connsiteX65" fmla="*/ 33999 w 984689"/>
                  <a:gd name="connsiteY65" fmla="*/ 385775 h 624087"/>
                  <a:gd name="connsiteX66" fmla="*/ 125292 w 984689"/>
                  <a:gd name="connsiteY66" fmla="*/ 386171 h 624087"/>
                  <a:gd name="connsiteX67" fmla="*/ 159390 w 984689"/>
                  <a:gd name="connsiteY67" fmla="*/ 304184 h 624087"/>
                  <a:gd name="connsiteX68" fmla="*/ 95258 w 984689"/>
                  <a:gd name="connsiteY68" fmla="*/ 239525 h 624087"/>
                  <a:gd name="connsiteX69" fmla="*/ 85444 w 984689"/>
                  <a:gd name="connsiteY69" fmla="*/ 215563 h 624087"/>
                  <a:gd name="connsiteX70" fmla="*/ 95456 w 984689"/>
                  <a:gd name="connsiteY70" fmla="*/ 191798 h 624087"/>
                  <a:gd name="connsiteX71" fmla="*/ 194975 w 984689"/>
                  <a:gd name="connsiteY71" fmla="*/ 93473 h 624087"/>
                  <a:gd name="connsiteX72" fmla="*/ 219062 w 984689"/>
                  <a:gd name="connsiteY72" fmla="*/ 83671 h 624087"/>
                  <a:gd name="connsiteX73" fmla="*/ 242852 w 984689"/>
                  <a:gd name="connsiteY73" fmla="*/ 93770 h 624087"/>
                  <a:gd name="connsiteX74" fmla="*/ 307183 w 984689"/>
                  <a:gd name="connsiteY74" fmla="*/ 158627 h 624087"/>
                  <a:gd name="connsiteX75" fmla="*/ 389257 w 984689"/>
                  <a:gd name="connsiteY75" fmla="*/ 124862 h 624087"/>
                  <a:gd name="connsiteX76" fmla="*/ 389752 w 984689"/>
                  <a:gd name="connsiteY76" fmla="*/ 33567 h 624087"/>
                  <a:gd name="connsiteX77" fmla="*/ 423553 w 984689"/>
                  <a:gd name="connsiteY77" fmla="*/ 0 h 624087"/>
                  <a:gd name="connsiteX78" fmla="*/ 561037 w 984689"/>
                  <a:gd name="connsiteY78" fmla="*/ 0 h 624087"/>
                  <a:gd name="connsiteX79" fmla="*/ 594739 w 984689"/>
                  <a:gd name="connsiteY79" fmla="*/ 33666 h 624087"/>
                  <a:gd name="connsiteX80" fmla="*/ 595334 w 984689"/>
                  <a:gd name="connsiteY80" fmla="*/ 124862 h 624087"/>
                  <a:gd name="connsiteX81" fmla="*/ 677408 w 984689"/>
                  <a:gd name="connsiteY81" fmla="*/ 158627 h 624087"/>
                  <a:gd name="connsiteX82" fmla="*/ 741739 w 984689"/>
                  <a:gd name="connsiteY82" fmla="*/ 93671 h 624087"/>
                  <a:gd name="connsiteX83" fmla="*/ 765528 w 984689"/>
                  <a:gd name="connsiteY83" fmla="*/ 83571 h 624087"/>
                  <a:gd name="connsiteX84" fmla="*/ 789615 w 984689"/>
                  <a:gd name="connsiteY84" fmla="*/ 93374 h 624087"/>
                  <a:gd name="connsiteX85" fmla="*/ 889036 w 984689"/>
                  <a:gd name="connsiteY85" fmla="*/ 191699 h 624087"/>
                  <a:gd name="connsiteX86" fmla="*/ 899146 w 984689"/>
                  <a:gd name="connsiteY86" fmla="*/ 215464 h 624087"/>
                  <a:gd name="connsiteX87" fmla="*/ 889333 w 984689"/>
                  <a:gd name="connsiteY87" fmla="*/ 239525 h 624087"/>
                  <a:gd name="connsiteX88" fmla="*/ 825201 w 984689"/>
                  <a:gd name="connsiteY88" fmla="*/ 304184 h 624087"/>
                  <a:gd name="connsiteX89" fmla="*/ 859299 w 984689"/>
                  <a:gd name="connsiteY89" fmla="*/ 386171 h 624087"/>
                  <a:gd name="connsiteX90" fmla="*/ 950690 w 984689"/>
                  <a:gd name="connsiteY90" fmla="*/ 385775 h 624087"/>
                  <a:gd name="connsiteX91" fmla="*/ 974777 w 984689"/>
                  <a:gd name="connsiteY91" fmla="*/ 395578 h 624087"/>
                  <a:gd name="connsiteX92" fmla="*/ 984690 w 984689"/>
                  <a:gd name="connsiteY92" fmla="*/ 419441 h 624087"/>
                  <a:gd name="connsiteX93" fmla="*/ 984690 w 984689"/>
                  <a:gd name="connsiteY93" fmla="*/ 561433 h 624087"/>
                  <a:gd name="connsiteX94" fmla="*/ 974678 w 984689"/>
                  <a:gd name="connsiteY94" fmla="*/ 585396 h 624087"/>
                  <a:gd name="connsiteX95" fmla="*/ 950591 w 984689"/>
                  <a:gd name="connsiteY95" fmla="*/ 595198 h 624087"/>
                  <a:gd name="connsiteX96" fmla="*/ 859299 w 984689"/>
                  <a:gd name="connsiteY96" fmla="*/ 594703 h 624087"/>
                  <a:gd name="connsiteX97" fmla="*/ 850279 w 984689"/>
                  <a:gd name="connsiteY97" fmla="*/ 616289 h 624087"/>
                  <a:gd name="connsiteX98" fmla="*/ 838582 w 984689"/>
                  <a:gd name="connsiteY98" fmla="*/ 624013 h 62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984689" h="624087">
                    <a:moveTo>
                      <a:pt x="838384" y="624013"/>
                    </a:moveTo>
                    <a:cubicBezTo>
                      <a:pt x="836798" y="624013"/>
                      <a:pt x="835113" y="623716"/>
                      <a:pt x="833527" y="623022"/>
                    </a:cubicBezTo>
                    <a:cubicBezTo>
                      <a:pt x="827084" y="620349"/>
                      <a:pt x="824011" y="612922"/>
                      <a:pt x="826687" y="606487"/>
                    </a:cubicBezTo>
                    <a:lnTo>
                      <a:pt x="838978" y="577078"/>
                    </a:lnTo>
                    <a:cubicBezTo>
                      <a:pt x="840961" y="572424"/>
                      <a:pt x="845521" y="569355"/>
                      <a:pt x="850675" y="569355"/>
                    </a:cubicBezTo>
                    <a:lnTo>
                      <a:pt x="850675" y="569355"/>
                    </a:lnTo>
                    <a:lnTo>
                      <a:pt x="950492" y="569850"/>
                    </a:lnTo>
                    <a:cubicBezTo>
                      <a:pt x="952772" y="569850"/>
                      <a:pt x="954953" y="568958"/>
                      <a:pt x="956638" y="567374"/>
                    </a:cubicBezTo>
                    <a:cubicBezTo>
                      <a:pt x="958224" y="565790"/>
                      <a:pt x="959116" y="563612"/>
                      <a:pt x="959116" y="561334"/>
                    </a:cubicBezTo>
                    <a:lnTo>
                      <a:pt x="959116" y="419342"/>
                    </a:lnTo>
                    <a:cubicBezTo>
                      <a:pt x="959116" y="417065"/>
                      <a:pt x="958224" y="414985"/>
                      <a:pt x="956638" y="413401"/>
                    </a:cubicBezTo>
                    <a:cubicBezTo>
                      <a:pt x="955052" y="411816"/>
                      <a:pt x="952475" y="410926"/>
                      <a:pt x="950492" y="410926"/>
                    </a:cubicBezTo>
                    <a:lnTo>
                      <a:pt x="850675" y="411321"/>
                    </a:lnTo>
                    <a:lnTo>
                      <a:pt x="850675" y="411321"/>
                    </a:lnTo>
                    <a:cubicBezTo>
                      <a:pt x="845620" y="411321"/>
                      <a:pt x="840961" y="408252"/>
                      <a:pt x="838978" y="403499"/>
                    </a:cubicBezTo>
                    <a:lnTo>
                      <a:pt x="798437" y="305966"/>
                    </a:lnTo>
                    <a:cubicBezTo>
                      <a:pt x="796455" y="301312"/>
                      <a:pt x="797545" y="295866"/>
                      <a:pt x="801113" y="292203"/>
                    </a:cubicBezTo>
                    <a:lnTo>
                      <a:pt x="871193" y="221603"/>
                    </a:lnTo>
                    <a:cubicBezTo>
                      <a:pt x="872780" y="219919"/>
                      <a:pt x="873671" y="217840"/>
                      <a:pt x="873671" y="215563"/>
                    </a:cubicBezTo>
                    <a:cubicBezTo>
                      <a:pt x="873671" y="213285"/>
                      <a:pt x="872780" y="211206"/>
                      <a:pt x="871193" y="209621"/>
                    </a:cubicBezTo>
                    <a:lnTo>
                      <a:pt x="771674" y="111296"/>
                    </a:lnTo>
                    <a:cubicBezTo>
                      <a:pt x="769989" y="109712"/>
                      <a:pt x="768106" y="109019"/>
                      <a:pt x="765628" y="108821"/>
                    </a:cubicBezTo>
                    <a:cubicBezTo>
                      <a:pt x="763347" y="108821"/>
                      <a:pt x="761266" y="109712"/>
                      <a:pt x="759680" y="111296"/>
                    </a:cubicBezTo>
                    <a:lnTo>
                      <a:pt x="689303" y="182292"/>
                    </a:lnTo>
                    <a:cubicBezTo>
                      <a:pt x="685734" y="185956"/>
                      <a:pt x="680282" y="187046"/>
                      <a:pt x="675524" y="185065"/>
                    </a:cubicBezTo>
                    <a:lnTo>
                      <a:pt x="577888" y="144864"/>
                    </a:lnTo>
                    <a:cubicBezTo>
                      <a:pt x="573229" y="142883"/>
                      <a:pt x="570057" y="138328"/>
                      <a:pt x="570057" y="133278"/>
                    </a:cubicBezTo>
                    <a:lnTo>
                      <a:pt x="569462" y="33567"/>
                    </a:lnTo>
                    <a:cubicBezTo>
                      <a:pt x="569462" y="28814"/>
                      <a:pt x="565696" y="25051"/>
                      <a:pt x="561037" y="25051"/>
                    </a:cubicBezTo>
                    <a:lnTo>
                      <a:pt x="423553" y="25051"/>
                    </a:lnTo>
                    <a:cubicBezTo>
                      <a:pt x="418894" y="25051"/>
                      <a:pt x="415029" y="28814"/>
                      <a:pt x="415029" y="33468"/>
                    </a:cubicBezTo>
                    <a:lnTo>
                      <a:pt x="414533" y="133278"/>
                    </a:lnTo>
                    <a:cubicBezTo>
                      <a:pt x="414533" y="138328"/>
                      <a:pt x="411460" y="142982"/>
                      <a:pt x="406702" y="144864"/>
                    </a:cubicBezTo>
                    <a:lnTo>
                      <a:pt x="309066" y="185065"/>
                    </a:lnTo>
                    <a:cubicBezTo>
                      <a:pt x="304308" y="187046"/>
                      <a:pt x="298856" y="185956"/>
                      <a:pt x="295288" y="182292"/>
                    </a:cubicBezTo>
                    <a:lnTo>
                      <a:pt x="225010" y="111395"/>
                    </a:lnTo>
                    <a:cubicBezTo>
                      <a:pt x="223424" y="109712"/>
                      <a:pt x="221243" y="108821"/>
                      <a:pt x="219062" y="108821"/>
                    </a:cubicBezTo>
                    <a:cubicBezTo>
                      <a:pt x="216683" y="108623"/>
                      <a:pt x="214602" y="109712"/>
                      <a:pt x="213016" y="111296"/>
                    </a:cubicBezTo>
                    <a:lnTo>
                      <a:pt x="113496" y="209621"/>
                    </a:lnTo>
                    <a:cubicBezTo>
                      <a:pt x="111910" y="211206"/>
                      <a:pt x="111018" y="213285"/>
                      <a:pt x="111018" y="215563"/>
                    </a:cubicBezTo>
                    <a:cubicBezTo>
                      <a:pt x="111018" y="217840"/>
                      <a:pt x="111910" y="220018"/>
                      <a:pt x="113496" y="221702"/>
                    </a:cubicBezTo>
                    <a:lnTo>
                      <a:pt x="183576" y="292302"/>
                    </a:lnTo>
                    <a:cubicBezTo>
                      <a:pt x="187145" y="295966"/>
                      <a:pt x="188235" y="301312"/>
                      <a:pt x="186253" y="306065"/>
                    </a:cubicBezTo>
                    <a:lnTo>
                      <a:pt x="145711" y="403598"/>
                    </a:lnTo>
                    <a:cubicBezTo>
                      <a:pt x="143729" y="408351"/>
                      <a:pt x="139169" y="411421"/>
                      <a:pt x="134014" y="411421"/>
                    </a:cubicBezTo>
                    <a:lnTo>
                      <a:pt x="134014" y="411421"/>
                    </a:lnTo>
                    <a:lnTo>
                      <a:pt x="34198" y="411025"/>
                    </a:lnTo>
                    <a:cubicBezTo>
                      <a:pt x="31521" y="410826"/>
                      <a:pt x="29638" y="411916"/>
                      <a:pt x="28052" y="413500"/>
                    </a:cubicBezTo>
                    <a:cubicBezTo>
                      <a:pt x="26466" y="415084"/>
                      <a:pt x="25574" y="417164"/>
                      <a:pt x="25574" y="419441"/>
                    </a:cubicBezTo>
                    <a:lnTo>
                      <a:pt x="25574" y="561433"/>
                    </a:lnTo>
                    <a:cubicBezTo>
                      <a:pt x="25574" y="563711"/>
                      <a:pt x="26466" y="565889"/>
                      <a:pt x="28052" y="567473"/>
                    </a:cubicBezTo>
                    <a:cubicBezTo>
                      <a:pt x="29638" y="569057"/>
                      <a:pt x="31918" y="569949"/>
                      <a:pt x="34098" y="569949"/>
                    </a:cubicBezTo>
                    <a:lnTo>
                      <a:pt x="133916" y="569454"/>
                    </a:lnTo>
                    <a:lnTo>
                      <a:pt x="133916" y="569454"/>
                    </a:lnTo>
                    <a:cubicBezTo>
                      <a:pt x="138971" y="569454"/>
                      <a:pt x="143629" y="572523"/>
                      <a:pt x="145612" y="577177"/>
                    </a:cubicBezTo>
                    <a:lnTo>
                      <a:pt x="157903" y="606586"/>
                    </a:lnTo>
                    <a:cubicBezTo>
                      <a:pt x="160580" y="613022"/>
                      <a:pt x="157507" y="620448"/>
                      <a:pt x="151064" y="623122"/>
                    </a:cubicBezTo>
                    <a:cubicBezTo>
                      <a:pt x="144621" y="625795"/>
                      <a:pt x="137186" y="622726"/>
                      <a:pt x="134510" y="616289"/>
                    </a:cubicBezTo>
                    <a:lnTo>
                      <a:pt x="125490" y="594703"/>
                    </a:lnTo>
                    <a:lnTo>
                      <a:pt x="34098" y="595198"/>
                    </a:lnTo>
                    <a:lnTo>
                      <a:pt x="33801" y="595198"/>
                    </a:lnTo>
                    <a:cubicBezTo>
                      <a:pt x="24880" y="595198"/>
                      <a:pt x="16355" y="591733"/>
                      <a:pt x="10012" y="585396"/>
                    </a:cubicBezTo>
                    <a:cubicBezTo>
                      <a:pt x="3569" y="579058"/>
                      <a:pt x="0" y="570543"/>
                      <a:pt x="0" y="561433"/>
                    </a:cubicBezTo>
                    <a:lnTo>
                      <a:pt x="0" y="419441"/>
                    </a:lnTo>
                    <a:cubicBezTo>
                      <a:pt x="0" y="410431"/>
                      <a:pt x="3569" y="401915"/>
                      <a:pt x="9912" y="395578"/>
                    </a:cubicBezTo>
                    <a:cubicBezTo>
                      <a:pt x="16355" y="389241"/>
                      <a:pt x="25277" y="385874"/>
                      <a:pt x="33999" y="385775"/>
                    </a:cubicBezTo>
                    <a:lnTo>
                      <a:pt x="125292" y="386171"/>
                    </a:lnTo>
                    <a:lnTo>
                      <a:pt x="159390" y="304184"/>
                    </a:lnTo>
                    <a:lnTo>
                      <a:pt x="95258" y="239525"/>
                    </a:lnTo>
                    <a:cubicBezTo>
                      <a:pt x="88913" y="233089"/>
                      <a:pt x="85444" y="224573"/>
                      <a:pt x="85444" y="215563"/>
                    </a:cubicBezTo>
                    <a:cubicBezTo>
                      <a:pt x="85444" y="206552"/>
                      <a:pt x="89013" y="198136"/>
                      <a:pt x="95456" y="191798"/>
                    </a:cubicBezTo>
                    <a:lnTo>
                      <a:pt x="194975" y="93473"/>
                    </a:lnTo>
                    <a:cubicBezTo>
                      <a:pt x="201418" y="87136"/>
                      <a:pt x="209943" y="83671"/>
                      <a:pt x="219062" y="83671"/>
                    </a:cubicBezTo>
                    <a:cubicBezTo>
                      <a:pt x="228083" y="83671"/>
                      <a:pt x="236508" y="87334"/>
                      <a:pt x="242852" y="93770"/>
                    </a:cubicBezTo>
                    <a:lnTo>
                      <a:pt x="307183" y="158627"/>
                    </a:lnTo>
                    <a:lnTo>
                      <a:pt x="389257" y="124862"/>
                    </a:lnTo>
                    <a:lnTo>
                      <a:pt x="389752" y="33567"/>
                    </a:lnTo>
                    <a:cubicBezTo>
                      <a:pt x="389752" y="15051"/>
                      <a:pt x="404918" y="0"/>
                      <a:pt x="423553" y="0"/>
                    </a:cubicBezTo>
                    <a:lnTo>
                      <a:pt x="561037" y="0"/>
                    </a:lnTo>
                    <a:cubicBezTo>
                      <a:pt x="579573" y="0"/>
                      <a:pt x="594739" y="15051"/>
                      <a:pt x="594739" y="33666"/>
                    </a:cubicBezTo>
                    <a:lnTo>
                      <a:pt x="595334" y="124862"/>
                    </a:lnTo>
                    <a:lnTo>
                      <a:pt x="677408" y="158627"/>
                    </a:lnTo>
                    <a:lnTo>
                      <a:pt x="741739" y="93671"/>
                    </a:lnTo>
                    <a:cubicBezTo>
                      <a:pt x="747983" y="87235"/>
                      <a:pt x="756409" y="83671"/>
                      <a:pt x="765528" y="83571"/>
                    </a:cubicBezTo>
                    <a:cubicBezTo>
                      <a:pt x="774350" y="83571"/>
                      <a:pt x="783172" y="86938"/>
                      <a:pt x="789615" y="93374"/>
                    </a:cubicBezTo>
                    <a:lnTo>
                      <a:pt x="889036" y="191699"/>
                    </a:lnTo>
                    <a:cubicBezTo>
                      <a:pt x="895479" y="197937"/>
                      <a:pt x="899047" y="206354"/>
                      <a:pt x="899146" y="215464"/>
                    </a:cubicBezTo>
                    <a:cubicBezTo>
                      <a:pt x="899146" y="224474"/>
                      <a:pt x="895776" y="233089"/>
                      <a:pt x="889333" y="239525"/>
                    </a:cubicBezTo>
                    <a:lnTo>
                      <a:pt x="825201" y="304184"/>
                    </a:lnTo>
                    <a:lnTo>
                      <a:pt x="859299" y="386171"/>
                    </a:lnTo>
                    <a:lnTo>
                      <a:pt x="950690" y="385775"/>
                    </a:lnTo>
                    <a:cubicBezTo>
                      <a:pt x="959314" y="385577"/>
                      <a:pt x="968335" y="389141"/>
                      <a:pt x="974777" y="395578"/>
                    </a:cubicBezTo>
                    <a:cubicBezTo>
                      <a:pt x="981220" y="401915"/>
                      <a:pt x="984690" y="410431"/>
                      <a:pt x="984690" y="419441"/>
                    </a:cubicBezTo>
                    <a:lnTo>
                      <a:pt x="984690" y="561433"/>
                    </a:lnTo>
                    <a:cubicBezTo>
                      <a:pt x="984690" y="570444"/>
                      <a:pt x="981121" y="578959"/>
                      <a:pt x="974678" y="585396"/>
                    </a:cubicBezTo>
                    <a:cubicBezTo>
                      <a:pt x="968235" y="591733"/>
                      <a:pt x="959710" y="595298"/>
                      <a:pt x="950591" y="595198"/>
                    </a:cubicBezTo>
                    <a:lnTo>
                      <a:pt x="859299" y="594703"/>
                    </a:lnTo>
                    <a:lnTo>
                      <a:pt x="850279" y="616289"/>
                    </a:lnTo>
                    <a:cubicBezTo>
                      <a:pt x="848296" y="621141"/>
                      <a:pt x="843538" y="624013"/>
                      <a:pt x="838582" y="6240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81" name="Gráfico 2">
                <a:extLst>
                  <a:ext uri="{FF2B5EF4-FFF2-40B4-BE49-F238E27FC236}">
                    <a16:creationId xmlns:a16="http://schemas.microsoft.com/office/drawing/2014/main" id="{15E1A11E-D62F-F215-6506-1C8B4BC4072C}"/>
                  </a:ext>
                </a:extLst>
              </p:cNvPr>
              <p:cNvGrpSpPr/>
              <p:nvPr/>
            </p:nvGrpSpPr>
            <p:grpSpPr>
              <a:xfrm>
                <a:off x="7350607" y="9673851"/>
                <a:ext cx="494327" cy="468455"/>
                <a:chOff x="7350607" y="9673851"/>
                <a:chExt cx="494327" cy="468455"/>
              </a:xfrm>
              <a:solidFill>
                <a:srgbClr val="002A86"/>
              </a:solidFill>
            </p:grpSpPr>
            <p:sp>
              <p:nvSpPr>
                <p:cNvPr id="382" name="Forma libre 381">
                  <a:extLst>
                    <a:ext uri="{FF2B5EF4-FFF2-40B4-BE49-F238E27FC236}">
                      <a16:creationId xmlns:a16="http://schemas.microsoft.com/office/drawing/2014/main" id="{D03A3F97-D2EB-861B-1865-2B03D0E640A1}"/>
                    </a:ext>
                  </a:extLst>
                </p:cNvPr>
                <p:cNvSpPr/>
                <p:nvPr/>
              </p:nvSpPr>
              <p:spPr>
                <a:xfrm>
                  <a:off x="7435913" y="10085035"/>
                  <a:ext cx="76747" cy="57271"/>
                </a:xfrm>
                <a:custGeom>
                  <a:avLst/>
                  <a:gdLst>
                    <a:gd name="connsiteX0" fmla="*/ 64271 w 76747"/>
                    <a:gd name="connsiteY0" fmla="*/ 57272 h 57271"/>
                    <a:gd name="connsiteX1" fmla="*/ 59017 w 76747"/>
                    <a:gd name="connsiteY1" fmla="*/ 56183 h 57271"/>
                    <a:gd name="connsiteX2" fmla="*/ 4599 w 76747"/>
                    <a:gd name="connsiteY2" fmla="*/ 22318 h 57271"/>
                    <a:gd name="connsiteX3" fmla="*/ 2815 w 76747"/>
                    <a:gd name="connsiteY3" fmla="*/ 4594 h 57271"/>
                    <a:gd name="connsiteX4" fmla="*/ 20557 w 76747"/>
                    <a:gd name="connsiteY4" fmla="*/ 2812 h 57271"/>
                    <a:gd name="connsiteX5" fmla="*/ 69326 w 76747"/>
                    <a:gd name="connsiteY5" fmla="*/ 33111 h 57271"/>
                    <a:gd name="connsiteX6" fmla="*/ 75571 w 76747"/>
                    <a:gd name="connsiteY6" fmla="*/ 49845 h 57271"/>
                    <a:gd name="connsiteX7" fmla="*/ 64073 w 76747"/>
                    <a:gd name="connsiteY7" fmla="*/ 57272 h 57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747" h="57271">
                      <a:moveTo>
                        <a:pt x="64271" y="57272"/>
                      </a:moveTo>
                      <a:cubicBezTo>
                        <a:pt x="62486" y="57272"/>
                        <a:pt x="60801" y="56875"/>
                        <a:pt x="59017" y="56183"/>
                      </a:cubicBezTo>
                      <a:cubicBezTo>
                        <a:pt x="39490" y="47370"/>
                        <a:pt x="21152" y="35982"/>
                        <a:pt x="4599" y="22318"/>
                      </a:cubicBezTo>
                      <a:cubicBezTo>
                        <a:pt x="-754" y="17862"/>
                        <a:pt x="-1547" y="9941"/>
                        <a:pt x="2815" y="4594"/>
                      </a:cubicBezTo>
                      <a:cubicBezTo>
                        <a:pt x="7275" y="-753"/>
                        <a:pt x="15205" y="-1545"/>
                        <a:pt x="20557" y="2812"/>
                      </a:cubicBezTo>
                      <a:cubicBezTo>
                        <a:pt x="35426" y="14991"/>
                        <a:pt x="51881" y="25190"/>
                        <a:pt x="69326" y="33111"/>
                      </a:cubicBezTo>
                      <a:cubicBezTo>
                        <a:pt x="75670" y="35982"/>
                        <a:pt x="78545" y="43508"/>
                        <a:pt x="75571" y="49845"/>
                      </a:cubicBezTo>
                      <a:cubicBezTo>
                        <a:pt x="73489" y="54499"/>
                        <a:pt x="68830" y="57272"/>
                        <a:pt x="64073" y="5727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3" name="Forma libre 382">
                  <a:extLst>
                    <a:ext uri="{FF2B5EF4-FFF2-40B4-BE49-F238E27FC236}">
                      <a16:creationId xmlns:a16="http://schemas.microsoft.com/office/drawing/2014/main" id="{4643F8D2-0BA2-A643-4513-2F2E2DA72816}"/>
                    </a:ext>
                  </a:extLst>
                </p:cNvPr>
                <p:cNvSpPr/>
                <p:nvPr/>
              </p:nvSpPr>
              <p:spPr>
                <a:xfrm>
                  <a:off x="7350607" y="9673851"/>
                  <a:ext cx="494327" cy="370823"/>
                </a:xfrm>
                <a:custGeom>
                  <a:avLst/>
                  <a:gdLst>
                    <a:gd name="connsiteX0" fmla="*/ 42821 w 494327"/>
                    <a:gd name="connsiteY0" fmla="*/ 370823 h 370823"/>
                    <a:gd name="connsiteX1" fmla="*/ 31819 w 494327"/>
                    <a:gd name="connsiteY1" fmla="*/ 364387 h 370823"/>
                    <a:gd name="connsiteX2" fmla="*/ 0 w 494327"/>
                    <a:gd name="connsiteY2" fmla="*/ 244674 h 370823"/>
                    <a:gd name="connsiteX3" fmla="*/ 72855 w 494327"/>
                    <a:gd name="connsiteY3" fmla="*/ 71095 h 370823"/>
                    <a:gd name="connsiteX4" fmla="*/ 245825 w 494327"/>
                    <a:gd name="connsiteY4" fmla="*/ 0 h 370823"/>
                    <a:gd name="connsiteX5" fmla="*/ 248601 w 494327"/>
                    <a:gd name="connsiteY5" fmla="*/ 0 h 370823"/>
                    <a:gd name="connsiteX6" fmla="*/ 421373 w 494327"/>
                    <a:gd name="connsiteY6" fmla="*/ 71095 h 370823"/>
                    <a:gd name="connsiteX7" fmla="*/ 494327 w 494327"/>
                    <a:gd name="connsiteY7" fmla="*/ 244476 h 370823"/>
                    <a:gd name="connsiteX8" fmla="*/ 462508 w 494327"/>
                    <a:gd name="connsiteY8" fmla="*/ 364189 h 370823"/>
                    <a:gd name="connsiteX9" fmla="*/ 445261 w 494327"/>
                    <a:gd name="connsiteY9" fmla="*/ 368942 h 370823"/>
                    <a:gd name="connsiteX10" fmla="*/ 440503 w 494327"/>
                    <a:gd name="connsiteY10" fmla="*/ 351712 h 370823"/>
                    <a:gd name="connsiteX11" fmla="*/ 469051 w 494327"/>
                    <a:gd name="connsiteY11" fmla="*/ 244476 h 370823"/>
                    <a:gd name="connsiteX12" fmla="*/ 403630 w 494327"/>
                    <a:gd name="connsiteY12" fmla="*/ 89017 h 370823"/>
                    <a:gd name="connsiteX13" fmla="*/ 248403 w 494327"/>
                    <a:gd name="connsiteY13" fmla="*/ 25250 h 370823"/>
                    <a:gd name="connsiteX14" fmla="*/ 245925 w 494327"/>
                    <a:gd name="connsiteY14" fmla="*/ 25250 h 370823"/>
                    <a:gd name="connsiteX15" fmla="*/ 90599 w 494327"/>
                    <a:gd name="connsiteY15" fmla="*/ 89017 h 370823"/>
                    <a:gd name="connsiteX16" fmla="*/ 25177 w 494327"/>
                    <a:gd name="connsiteY16" fmla="*/ 244575 h 370823"/>
                    <a:gd name="connsiteX17" fmla="*/ 53725 w 494327"/>
                    <a:gd name="connsiteY17" fmla="*/ 351811 h 370823"/>
                    <a:gd name="connsiteX18" fmla="*/ 48967 w 494327"/>
                    <a:gd name="connsiteY18" fmla="*/ 369040 h 370823"/>
                    <a:gd name="connsiteX19" fmla="*/ 42722 w 494327"/>
                    <a:gd name="connsiteY19" fmla="*/ 370724 h 370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94327" h="370823">
                      <a:moveTo>
                        <a:pt x="42821" y="370823"/>
                      </a:moveTo>
                      <a:cubicBezTo>
                        <a:pt x="38460" y="370823"/>
                        <a:pt x="34198" y="368546"/>
                        <a:pt x="31819" y="364387"/>
                      </a:cubicBezTo>
                      <a:cubicBezTo>
                        <a:pt x="11201" y="328047"/>
                        <a:pt x="198" y="286658"/>
                        <a:pt x="0" y="244674"/>
                      </a:cubicBezTo>
                      <a:cubicBezTo>
                        <a:pt x="297" y="178926"/>
                        <a:pt x="26169" y="117336"/>
                        <a:pt x="72855" y="71095"/>
                      </a:cubicBezTo>
                      <a:cubicBezTo>
                        <a:pt x="119245" y="25250"/>
                        <a:pt x="180603" y="0"/>
                        <a:pt x="245825" y="0"/>
                      </a:cubicBezTo>
                      <a:cubicBezTo>
                        <a:pt x="246718" y="0"/>
                        <a:pt x="247609" y="0"/>
                        <a:pt x="248601" y="0"/>
                      </a:cubicBezTo>
                      <a:cubicBezTo>
                        <a:pt x="313626" y="0"/>
                        <a:pt x="375082" y="25250"/>
                        <a:pt x="421373" y="71095"/>
                      </a:cubicBezTo>
                      <a:cubicBezTo>
                        <a:pt x="468060" y="117237"/>
                        <a:pt x="493931" y="178827"/>
                        <a:pt x="494327" y="244476"/>
                      </a:cubicBezTo>
                      <a:cubicBezTo>
                        <a:pt x="494129" y="286559"/>
                        <a:pt x="483126" y="327948"/>
                        <a:pt x="462508" y="364189"/>
                      </a:cubicBezTo>
                      <a:cubicBezTo>
                        <a:pt x="459039" y="370229"/>
                        <a:pt x="451308" y="372407"/>
                        <a:pt x="445261" y="368942"/>
                      </a:cubicBezTo>
                      <a:cubicBezTo>
                        <a:pt x="439215" y="365476"/>
                        <a:pt x="437034" y="357753"/>
                        <a:pt x="440503" y="351712"/>
                      </a:cubicBezTo>
                      <a:cubicBezTo>
                        <a:pt x="459039" y="319235"/>
                        <a:pt x="468852" y="282103"/>
                        <a:pt x="469051" y="244476"/>
                      </a:cubicBezTo>
                      <a:cubicBezTo>
                        <a:pt x="468753" y="185659"/>
                        <a:pt x="445559" y="130407"/>
                        <a:pt x="403630" y="89017"/>
                      </a:cubicBezTo>
                      <a:cubicBezTo>
                        <a:pt x="361998" y="47825"/>
                        <a:pt x="306985" y="25250"/>
                        <a:pt x="248403" y="25250"/>
                      </a:cubicBezTo>
                      <a:lnTo>
                        <a:pt x="245925" y="25250"/>
                      </a:lnTo>
                      <a:cubicBezTo>
                        <a:pt x="187244" y="25250"/>
                        <a:pt x="132231" y="47825"/>
                        <a:pt x="90599" y="89017"/>
                      </a:cubicBezTo>
                      <a:cubicBezTo>
                        <a:pt x="48669" y="130506"/>
                        <a:pt x="25475" y="185758"/>
                        <a:pt x="25177" y="244575"/>
                      </a:cubicBezTo>
                      <a:cubicBezTo>
                        <a:pt x="25376" y="282103"/>
                        <a:pt x="35189" y="319235"/>
                        <a:pt x="53725" y="351811"/>
                      </a:cubicBezTo>
                      <a:cubicBezTo>
                        <a:pt x="57194" y="357851"/>
                        <a:pt x="55013" y="365575"/>
                        <a:pt x="48967" y="369040"/>
                      </a:cubicBezTo>
                      <a:cubicBezTo>
                        <a:pt x="46984" y="370130"/>
                        <a:pt x="44903" y="370724"/>
                        <a:pt x="42722" y="37072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84" name="Forma libre 383">
                  <a:extLst>
                    <a:ext uri="{FF2B5EF4-FFF2-40B4-BE49-F238E27FC236}">
                      <a16:creationId xmlns:a16="http://schemas.microsoft.com/office/drawing/2014/main" id="{6838AE9E-5F2D-6876-0006-FF8E916657C5}"/>
                    </a:ext>
                  </a:extLst>
                </p:cNvPr>
                <p:cNvSpPr/>
                <p:nvPr/>
              </p:nvSpPr>
              <p:spPr>
                <a:xfrm>
                  <a:off x="7682741" y="10084979"/>
                  <a:ext cx="76699" cy="57327"/>
                </a:xfrm>
                <a:custGeom>
                  <a:avLst/>
                  <a:gdLst>
                    <a:gd name="connsiteX0" fmla="*/ 12617 w 76699"/>
                    <a:gd name="connsiteY0" fmla="*/ 57328 h 57327"/>
                    <a:gd name="connsiteX1" fmla="*/ 1118 w 76699"/>
                    <a:gd name="connsiteY1" fmla="*/ 49901 h 57327"/>
                    <a:gd name="connsiteX2" fmla="*/ 7363 w 76699"/>
                    <a:gd name="connsiteY2" fmla="*/ 33167 h 57327"/>
                    <a:gd name="connsiteX3" fmla="*/ 55934 w 76699"/>
                    <a:gd name="connsiteY3" fmla="*/ 2967 h 57327"/>
                    <a:gd name="connsiteX4" fmla="*/ 72983 w 76699"/>
                    <a:gd name="connsiteY4" fmla="*/ 3660 h 57327"/>
                    <a:gd name="connsiteX5" fmla="*/ 72983 w 76699"/>
                    <a:gd name="connsiteY5" fmla="*/ 21483 h 57327"/>
                    <a:gd name="connsiteX6" fmla="*/ 72983 w 76699"/>
                    <a:gd name="connsiteY6" fmla="*/ 21483 h 57327"/>
                    <a:gd name="connsiteX7" fmla="*/ 72091 w 76699"/>
                    <a:gd name="connsiteY7" fmla="*/ 22374 h 57327"/>
                    <a:gd name="connsiteX8" fmla="*/ 17771 w 76699"/>
                    <a:gd name="connsiteY8" fmla="*/ 56140 h 57327"/>
                    <a:gd name="connsiteX9" fmla="*/ 12518 w 76699"/>
                    <a:gd name="connsiteY9" fmla="*/ 57229 h 57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699" h="57327">
                      <a:moveTo>
                        <a:pt x="12617" y="57328"/>
                      </a:moveTo>
                      <a:cubicBezTo>
                        <a:pt x="7859" y="57328"/>
                        <a:pt x="3200" y="54555"/>
                        <a:pt x="1118" y="49901"/>
                      </a:cubicBezTo>
                      <a:cubicBezTo>
                        <a:pt x="-1756" y="43564"/>
                        <a:pt x="1118" y="36039"/>
                        <a:pt x="7363" y="33167"/>
                      </a:cubicBezTo>
                      <a:cubicBezTo>
                        <a:pt x="24908" y="25246"/>
                        <a:pt x="41263" y="15047"/>
                        <a:pt x="55934" y="2967"/>
                      </a:cubicBezTo>
                      <a:cubicBezTo>
                        <a:pt x="60890" y="-1192"/>
                        <a:pt x="68324" y="-994"/>
                        <a:pt x="72983" y="3660"/>
                      </a:cubicBezTo>
                      <a:cubicBezTo>
                        <a:pt x="77939" y="8610"/>
                        <a:pt x="77939" y="16532"/>
                        <a:pt x="72983" y="21483"/>
                      </a:cubicBezTo>
                      <a:lnTo>
                        <a:pt x="72983" y="21483"/>
                      </a:lnTo>
                      <a:cubicBezTo>
                        <a:pt x="72983" y="21483"/>
                        <a:pt x="72388" y="22176"/>
                        <a:pt x="72091" y="22374"/>
                      </a:cubicBezTo>
                      <a:cubicBezTo>
                        <a:pt x="55636" y="35940"/>
                        <a:pt x="37298" y="47228"/>
                        <a:pt x="17771" y="56140"/>
                      </a:cubicBezTo>
                      <a:cubicBezTo>
                        <a:pt x="16086" y="56931"/>
                        <a:pt x="14302" y="57229"/>
                        <a:pt x="12518" y="5722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85" name="Gráfico 2">
              <a:extLst>
                <a:ext uri="{FF2B5EF4-FFF2-40B4-BE49-F238E27FC236}">
                  <a16:creationId xmlns:a16="http://schemas.microsoft.com/office/drawing/2014/main" id="{70B33BCD-5925-ECD8-DF3F-CA39E3159043}"/>
                </a:ext>
              </a:extLst>
            </p:cNvPr>
            <p:cNvGrpSpPr/>
            <p:nvPr/>
          </p:nvGrpSpPr>
          <p:grpSpPr>
            <a:xfrm>
              <a:off x="7045792" y="10088341"/>
              <a:ext cx="1103642" cy="611932"/>
              <a:chOff x="7045792" y="10088341"/>
              <a:chExt cx="1103642" cy="611932"/>
            </a:xfrm>
            <a:solidFill>
              <a:srgbClr val="002A86"/>
            </a:solidFill>
          </p:grpSpPr>
          <p:sp>
            <p:nvSpPr>
              <p:cNvPr id="386" name="Forma libre 385">
                <a:extLst>
                  <a:ext uri="{FF2B5EF4-FFF2-40B4-BE49-F238E27FC236}">
                    <a16:creationId xmlns:a16="http://schemas.microsoft.com/office/drawing/2014/main" id="{61D81BBA-DDDA-8455-E6A5-386D8720B282}"/>
                  </a:ext>
                </a:extLst>
              </p:cNvPr>
              <p:cNvSpPr/>
              <p:nvPr/>
            </p:nvSpPr>
            <p:spPr>
              <a:xfrm>
                <a:off x="7760176" y="10088341"/>
                <a:ext cx="389258" cy="541728"/>
              </a:xfrm>
              <a:custGeom>
                <a:avLst/>
                <a:gdLst>
                  <a:gd name="connsiteX0" fmla="*/ 249005 w 389258"/>
                  <a:gd name="connsiteY0" fmla="*/ 541729 h 541728"/>
                  <a:gd name="connsiteX1" fmla="*/ 224125 w 389258"/>
                  <a:gd name="connsiteY1" fmla="*/ 535590 h 541728"/>
                  <a:gd name="connsiteX2" fmla="*/ 101411 w 389258"/>
                  <a:gd name="connsiteY2" fmla="*/ 471228 h 541728"/>
                  <a:gd name="connsiteX3" fmla="*/ 96058 w 389258"/>
                  <a:gd name="connsiteY3" fmla="*/ 454197 h 541728"/>
                  <a:gd name="connsiteX4" fmla="*/ 113107 w 389258"/>
                  <a:gd name="connsiteY4" fmla="*/ 448850 h 541728"/>
                  <a:gd name="connsiteX5" fmla="*/ 235822 w 389258"/>
                  <a:gd name="connsiteY5" fmla="*/ 513311 h 541728"/>
                  <a:gd name="connsiteX6" fmla="*/ 265261 w 389258"/>
                  <a:gd name="connsiteY6" fmla="*/ 511231 h 541728"/>
                  <a:gd name="connsiteX7" fmla="*/ 276264 w 389258"/>
                  <a:gd name="connsiteY7" fmla="*/ 484001 h 541728"/>
                  <a:gd name="connsiteX8" fmla="*/ 252871 w 389258"/>
                  <a:gd name="connsiteY8" fmla="*/ 347455 h 541728"/>
                  <a:gd name="connsiteX9" fmla="*/ 256539 w 389258"/>
                  <a:gd name="connsiteY9" fmla="*/ 336266 h 541728"/>
                  <a:gd name="connsiteX10" fmla="*/ 355860 w 389258"/>
                  <a:gd name="connsiteY10" fmla="*/ 239624 h 541728"/>
                  <a:gd name="connsiteX11" fmla="*/ 362898 w 389258"/>
                  <a:gd name="connsiteY11" fmla="*/ 210909 h 541728"/>
                  <a:gd name="connsiteX12" fmla="*/ 340396 w 389258"/>
                  <a:gd name="connsiteY12" fmla="*/ 191996 h 541728"/>
                  <a:gd name="connsiteX13" fmla="*/ 203111 w 389258"/>
                  <a:gd name="connsiteY13" fmla="*/ 172094 h 541728"/>
                  <a:gd name="connsiteX14" fmla="*/ 193595 w 389258"/>
                  <a:gd name="connsiteY14" fmla="*/ 165162 h 541728"/>
                  <a:gd name="connsiteX15" fmla="*/ 132238 w 389258"/>
                  <a:gd name="connsiteY15" fmla="*/ 40895 h 541728"/>
                  <a:gd name="connsiteX16" fmla="*/ 107160 w 389258"/>
                  <a:gd name="connsiteY16" fmla="*/ 25349 h 541728"/>
                  <a:gd name="connsiteX17" fmla="*/ 82081 w 389258"/>
                  <a:gd name="connsiteY17" fmla="*/ 40895 h 541728"/>
                  <a:gd name="connsiteX18" fmla="*/ 23995 w 389258"/>
                  <a:gd name="connsiteY18" fmla="*/ 158627 h 541728"/>
                  <a:gd name="connsiteX19" fmla="*/ 7046 w 389258"/>
                  <a:gd name="connsiteY19" fmla="*/ 164370 h 541728"/>
                  <a:gd name="connsiteX20" fmla="*/ 1296 w 389258"/>
                  <a:gd name="connsiteY20" fmla="*/ 147438 h 541728"/>
                  <a:gd name="connsiteX21" fmla="*/ 59382 w 389258"/>
                  <a:gd name="connsiteY21" fmla="*/ 29606 h 541728"/>
                  <a:gd name="connsiteX22" fmla="*/ 107061 w 389258"/>
                  <a:gd name="connsiteY22" fmla="*/ 0 h 541728"/>
                  <a:gd name="connsiteX23" fmla="*/ 107061 w 389258"/>
                  <a:gd name="connsiteY23" fmla="*/ 0 h 541728"/>
                  <a:gd name="connsiteX24" fmla="*/ 154739 w 389258"/>
                  <a:gd name="connsiteY24" fmla="*/ 29606 h 541728"/>
                  <a:gd name="connsiteX25" fmla="*/ 213123 w 389258"/>
                  <a:gd name="connsiteY25" fmla="*/ 147933 h 541728"/>
                  <a:gd name="connsiteX26" fmla="*/ 343767 w 389258"/>
                  <a:gd name="connsiteY26" fmla="*/ 166845 h 541728"/>
                  <a:gd name="connsiteX27" fmla="*/ 386588 w 389258"/>
                  <a:gd name="connsiteY27" fmla="*/ 202888 h 541728"/>
                  <a:gd name="connsiteX28" fmla="*/ 373207 w 389258"/>
                  <a:gd name="connsiteY28" fmla="*/ 257447 h 541728"/>
                  <a:gd name="connsiteX29" fmla="*/ 278643 w 389258"/>
                  <a:gd name="connsiteY29" fmla="*/ 349534 h 541728"/>
                  <a:gd name="connsiteX30" fmla="*/ 300946 w 389258"/>
                  <a:gd name="connsiteY30" fmla="*/ 479446 h 541728"/>
                  <a:gd name="connsiteX31" fmla="*/ 279832 w 389258"/>
                  <a:gd name="connsiteY31" fmla="*/ 531431 h 541728"/>
                  <a:gd name="connsiteX32" fmla="*/ 248609 w 389258"/>
                  <a:gd name="connsiteY32" fmla="*/ 541630 h 541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89258" h="541728">
                    <a:moveTo>
                      <a:pt x="249005" y="541729"/>
                    </a:moveTo>
                    <a:cubicBezTo>
                      <a:pt x="240580" y="541729"/>
                      <a:pt x="232055" y="539649"/>
                      <a:pt x="224125" y="535590"/>
                    </a:cubicBezTo>
                    <a:lnTo>
                      <a:pt x="101411" y="471228"/>
                    </a:lnTo>
                    <a:cubicBezTo>
                      <a:pt x="95265" y="467960"/>
                      <a:pt x="92886" y="460336"/>
                      <a:pt x="96058" y="454197"/>
                    </a:cubicBezTo>
                    <a:cubicBezTo>
                      <a:pt x="99329" y="448057"/>
                      <a:pt x="106961" y="445681"/>
                      <a:pt x="113107" y="448850"/>
                    </a:cubicBezTo>
                    <a:lnTo>
                      <a:pt x="235822" y="513311"/>
                    </a:lnTo>
                    <a:cubicBezTo>
                      <a:pt x="245437" y="518360"/>
                      <a:pt x="256439" y="517568"/>
                      <a:pt x="265261" y="511231"/>
                    </a:cubicBezTo>
                    <a:cubicBezTo>
                      <a:pt x="273984" y="504894"/>
                      <a:pt x="278147" y="494695"/>
                      <a:pt x="276264" y="484001"/>
                    </a:cubicBezTo>
                    <a:lnTo>
                      <a:pt x="252871" y="347455"/>
                    </a:lnTo>
                    <a:cubicBezTo>
                      <a:pt x="252177" y="343395"/>
                      <a:pt x="253565" y="339137"/>
                      <a:pt x="256539" y="336266"/>
                    </a:cubicBezTo>
                    <a:lnTo>
                      <a:pt x="355860" y="239624"/>
                    </a:lnTo>
                    <a:cubicBezTo>
                      <a:pt x="363591" y="232000"/>
                      <a:pt x="366268" y="221305"/>
                      <a:pt x="362898" y="210909"/>
                    </a:cubicBezTo>
                    <a:cubicBezTo>
                      <a:pt x="359528" y="200611"/>
                      <a:pt x="351102" y="193581"/>
                      <a:pt x="340396" y="191996"/>
                    </a:cubicBezTo>
                    <a:lnTo>
                      <a:pt x="203111" y="172094"/>
                    </a:lnTo>
                    <a:cubicBezTo>
                      <a:pt x="198948" y="171500"/>
                      <a:pt x="195478" y="168925"/>
                      <a:pt x="193595" y="165162"/>
                    </a:cubicBezTo>
                    <a:lnTo>
                      <a:pt x="132238" y="40895"/>
                    </a:lnTo>
                    <a:cubicBezTo>
                      <a:pt x="127480" y="31191"/>
                      <a:pt x="118063" y="25349"/>
                      <a:pt x="107160" y="25349"/>
                    </a:cubicBezTo>
                    <a:cubicBezTo>
                      <a:pt x="96257" y="25349"/>
                      <a:pt x="86939" y="31191"/>
                      <a:pt x="82081" y="40895"/>
                    </a:cubicBezTo>
                    <a:lnTo>
                      <a:pt x="23995" y="158627"/>
                    </a:lnTo>
                    <a:cubicBezTo>
                      <a:pt x="20923" y="164866"/>
                      <a:pt x="13290" y="167440"/>
                      <a:pt x="7046" y="164370"/>
                    </a:cubicBezTo>
                    <a:cubicBezTo>
                      <a:pt x="801" y="161300"/>
                      <a:pt x="-1776" y="153676"/>
                      <a:pt x="1296" y="147438"/>
                    </a:cubicBezTo>
                    <a:lnTo>
                      <a:pt x="59382" y="29606"/>
                    </a:lnTo>
                    <a:cubicBezTo>
                      <a:pt x="68403" y="11387"/>
                      <a:pt x="86740" y="0"/>
                      <a:pt x="107061" y="0"/>
                    </a:cubicBezTo>
                    <a:lnTo>
                      <a:pt x="107061" y="0"/>
                    </a:lnTo>
                    <a:cubicBezTo>
                      <a:pt x="127480" y="0"/>
                      <a:pt x="145719" y="11387"/>
                      <a:pt x="154739" y="29606"/>
                    </a:cubicBezTo>
                    <a:lnTo>
                      <a:pt x="213123" y="147933"/>
                    </a:lnTo>
                    <a:lnTo>
                      <a:pt x="343767" y="166845"/>
                    </a:lnTo>
                    <a:cubicBezTo>
                      <a:pt x="363889" y="169717"/>
                      <a:pt x="380343" y="183580"/>
                      <a:pt x="386588" y="202888"/>
                    </a:cubicBezTo>
                    <a:cubicBezTo>
                      <a:pt x="392932" y="222296"/>
                      <a:pt x="387778" y="243189"/>
                      <a:pt x="373207" y="257447"/>
                    </a:cubicBezTo>
                    <a:lnTo>
                      <a:pt x="278643" y="349534"/>
                    </a:lnTo>
                    <a:lnTo>
                      <a:pt x="300946" y="479446"/>
                    </a:lnTo>
                    <a:cubicBezTo>
                      <a:pt x="304415" y="499547"/>
                      <a:pt x="296386" y="519450"/>
                      <a:pt x="279832" y="531431"/>
                    </a:cubicBezTo>
                    <a:cubicBezTo>
                      <a:pt x="270515" y="538164"/>
                      <a:pt x="259611" y="541630"/>
                      <a:pt x="248609" y="5416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7" name="Forma libre 386">
                <a:extLst>
                  <a:ext uri="{FF2B5EF4-FFF2-40B4-BE49-F238E27FC236}">
                    <a16:creationId xmlns:a16="http://schemas.microsoft.com/office/drawing/2014/main" id="{2DF1163F-3DCD-37B0-33F6-004DEA57FA22}"/>
                  </a:ext>
                </a:extLst>
              </p:cNvPr>
              <p:cNvSpPr/>
              <p:nvPr/>
            </p:nvSpPr>
            <p:spPr>
              <a:xfrm>
                <a:off x="7045792" y="10088540"/>
                <a:ext cx="389375" cy="541530"/>
              </a:xfrm>
              <a:custGeom>
                <a:avLst/>
                <a:gdLst>
                  <a:gd name="connsiteX0" fmla="*/ 140667 w 389375"/>
                  <a:gd name="connsiteY0" fmla="*/ 541531 h 541530"/>
                  <a:gd name="connsiteX1" fmla="*/ 109443 w 389375"/>
                  <a:gd name="connsiteY1" fmla="*/ 531332 h 541530"/>
                  <a:gd name="connsiteX2" fmla="*/ 88330 w 389375"/>
                  <a:gd name="connsiteY2" fmla="*/ 479347 h 541530"/>
                  <a:gd name="connsiteX3" fmla="*/ 110633 w 389375"/>
                  <a:gd name="connsiteY3" fmla="*/ 349435 h 541530"/>
                  <a:gd name="connsiteX4" fmla="*/ 16069 w 389375"/>
                  <a:gd name="connsiteY4" fmla="*/ 257447 h 541530"/>
                  <a:gd name="connsiteX5" fmla="*/ 2688 w 389375"/>
                  <a:gd name="connsiteY5" fmla="*/ 202789 h 541530"/>
                  <a:gd name="connsiteX6" fmla="*/ 45608 w 389375"/>
                  <a:gd name="connsiteY6" fmla="*/ 166746 h 541530"/>
                  <a:gd name="connsiteX7" fmla="*/ 176252 w 389375"/>
                  <a:gd name="connsiteY7" fmla="*/ 147834 h 541530"/>
                  <a:gd name="connsiteX8" fmla="*/ 234636 w 389375"/>
                  <a:gd name="connsiteY8" fmla="*/ 29606 h 541530"/>
                  <a:gd name="connsiteX9" fmla="*/ 282314 w 389375"/>
                  <a:gd name="connsiteY9" fmla="*/ 0 h 541530"/>
                  <a:gd name="connsiteX10" fmla="*/ 329992 w 389375"/>
                  <a:gd name="connsiteY10" fmla="*/ 29606 h 541530"/>
                  <a:gd name="connsiteX11" fmla="*/ 388079 w 389375"/>
                  <a:gd name="connsiteY11" fmla="*/ 147438 h 541530"/>
                  <a:gd name="connsiteX12" fmla="*/ 382329 w 389375"/>
                  <a:gd name="connsiteY12" fmla="*/ 164370 h 541530"/>
                  <a:gd name="connsiteX13" fmla="*/ 365379 w 389375"/>
                  <a:gd name="connsiteY13" fmla="*/ 158627 h 541530"/>
                  <a:gd name="connsiteX14" fmla="*/ 307293 w 389375"/>
                  <a:gd name="connsiteY14" fmla="*/ 40795 h 541530"/>
                  <a:gd name="connsiteX15" fmla="*/ 282215 w 389375"/>
                  <a:gd name="connsiteY15" fmla="*/ 25250 h 541530"/>
                  <a:gd name="connsiteX16" fmla="*/ 257137 w 389375"/>
                  <a:gd name="connsiteY16" fmla="*/ 40795 h 541530"/>
                  <a:gd name="connsiteX17" fmla="*/ 195780 w 389375"/>
                  <a:gd name="connsiteY17" fmla="*/ 164964 h 541530"/>
                  <a:gd name="connsiteX18" fmla="*/ 186264 w 389375"/>
                  <a:gd name="connsiteY18" fmla="*/ 171895 h 541530"/>
                  <a:gd name="connsiteX19" fmla="*/ 49077 w 389375"/>
                  <a:gd name="connsiteY19" fmla="*/ 191798 h 541530"/>
                  <a:gd name="connsiteX20" fmla="*/ 26576 w 389375"/>
                  <a:gd name="connsiteY20" fmla="*/ 210710 h 541530"/>
                  <a:gd name="connsiteX21" fmla="*/ 33614 w 389375"/>
                  <a:gd name="connsiteY21" fmla="*/ 239426 h 541530"/>
                  <a:gd name="connsiteX22" fmla="*/ 132936 w 389375"/>
                  <a:gd name="connsiteY22" fmla="*/ 336068 h 541530"/>
                  <a:gd name="connsiteX23" fmla="*/ 136603 w 389375"/>
                  <a:gd name="connsiteY23" fmla="*/ 347257 h 541530"/>
                  <a:gd name="connsiteX24" fmla="*/ 113210 w 389375"/>
                  <a:gd name="connsiteY24" fmla="*/ 483704 h 541530"/>
                  <a:gd name="connsiteX25" fmla="*/ 124213 w 389375"/>
                  <a:gd name="connsiteY25" fmla="*/ 510934 h 541530"/>
                  <a:gd name="connsiteX26" fmla="*/ 153652 w 389375"/>
                  <a:gd name="connsiteY26" fmla="*/ 513013 h 541530"/>
                  <a:gd name="connsiteX27" fmla="*/ 276367 w 389375"/>
                  <a:gd name="connsiteY27" fmla="*/ 448552 h 541530"/>
                  <a:gd name="connsiteX28" fmla="*/ 293416 w 389375"/>
                  <a:gd name="connsiteY28" fmla="*/ 453899 h 541530"/>
                  <a:gd name="connsiteX29" fmla="*/ 288063 w 389375"/>
                  <a:gd name="connsiteY29" fmla="*/ 470931 h 541530"/>
                  <a:gd name="connsiteX30" fmla="*/ 165349 w 389375"/>
                  <a:gd name="connsiteY30" fmla="*/ 535392 h 541530"/>
                  <a:gd name="connsiteX31" fmla="*/ 140469 w 389375"/>
                  <a:gd name="connsiteY31" fmla="*/ 541531 h 54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89375" h="541530">
                    <a:moveTo>
                      <a:pt x="140667" y="541531"/>
                    </a:moveTo>
                    <a:cubicBezTo>
                      <a:pt x="129665" y="541531"/>
                      <a:pt x="118761" y="538065"/>
                      <a:pt x="109443" y="531332"/>
                    </a:cubicBezTo>
                    <a:cubicBezTo>
                      <a:pt x="92989" y="519350"/>
                      <a:pt x="84861" y="499448"/>
                      <a:pt x="88330" y="479347"/>
                    </a:cubicBezTo>
                    <a:lnTo>
                      <a:pt x="110633" y="349435"/>
                    </a:lnTo>
                    <a:lnTo>
                      <a:pt x="16069" y="257447"/>
                    </a:lnTo>
                    <a:cubicBezTo>
                      <a:pt x="1399" y="243189"/>
                      <a:pt x="-3656" y="222197"/>
                      <a:pt x="2688" y="202789"/>
                    </a:cubicBezTo>
                    <a:cubicBezTo>
                      <a:pt x="9032" y="183480"/>
                      <a:pt x="25486" y="169618"/>
                      <a:pt x="45608" y="166746"/>
                    </a:cubicBezTo>
                    <a:lnTo>
                      <a:pt x="176252" y="147834"/>
                    </a:lnTo>
                    <a:lnTo>
                      <a:pt x="234636" y="29606"/>
                    </a:lnTo>
                    <a:cubicBezTo>
                      <a:pt x="243656" y="11387"/>
                      <a:pt x="261994" y="0"/>
                      <a:pt x="282314" y="0"/>
                    </a:cubicBezTo>
                    <a:cubicBezTo>
                      <a:pt x="302634" y="0"/>
                      <a:pt x="320972" y="11288"/>
                      <a:pt x="329992" y="29606"/>
                    </a:cubicBezTo>
                    <a:lnTo>
                      <a:pt x="388079" y="147438"/>
                    </a:lnTo>
                    <a:cubicBezTo>
                      <a:pt x="391152" y="153676"/>
                      <a:pt x="388574" y="161201"/>
                      <a:pt x="382329" y="164370"/>
                    </a:cubicBezTo>
                    <a:cubicBezTo>
                      <a:pt x="376085" y="167440"/>
                      <a:pt x="368551" y="164865"/>
                      <a:pt x="365379" y="158627"/>
                    </a:cubicBezTo>
                    <a:lnTo>
                      <a:pt x="307293" y="40795"/>
                    </a:lnTo>
                    <a:cubicBezTo>
                      <a:pt x="302535" y="31091"/>
                      <a:pt x="293119" y="25250"/>
                      <a:pt x="282215" y="25250"/>
                    </a:cubicBezTo>
                    <a:cubicBezTo>
                      <a:pt x="271311" y="25250"/>
                      <a:pt x="261994" y="31091"/>
                      <a:pt x="257137" y="40795"/>
                    </a:cubicBezTo>
                    <a:lnTo>
                      <a:pt x="195780" y="164964"/>
                    </a:lnTo>
                    <a:cubicBezTo>
                      <a:pt x="193896" y="168727"/>
                      <a:pt x="190427" y="171301"/>
                      <a:pt x="186264" y="171895"/>
                    </a:cubicBezTo>
                    <a:lnTo>
                      <a:pt x="49077" y="191798"/>
                    </a:lnTo>
                    <a:cubicBezTo>
                      <a:pt x="38372" y="193382"/>
                      <a:pt x="29946" y="200413"/>
                      <a:pt x="26576" y="210710"/>
                    </a:cubicBezTo>
                    <a:cubicBezTo>
                      <a:pt x="23206" y="221107"/>
                      <a:pt x="25783" y="231801"/>
                      <a:pt x="33614" y="239426"/>
                    </a:cubicBezTo>
                    <a:lnTo>
                      <a:pt x="132936" y="336068"/>
                    </a:lnTo>
                    <a:cubicBezTo>
                      <a:pt x="135909" y="338939"/>
                      <a:pt x="137297" y="343098"/>
                      <a:pt x="136603" y="347257"/>
                    </a:cubicBezTo>
                    <a:lnTo>
                      <a:pt x="113210" y="483704"/>
                    </a:lnTo>
                    <a:cubicBezTo>
                      <a:pt x="111327" y="494398"/>
                      <a:pt x="115490" y="504596"/>
                      <a:pt x="124213" y="510934"/>
                    </a:cubicBezTo>
                    <a:cubicBezTo>
                      <a:pt x="133035" y="517370"/>
                      <a:pt x="144037" y="518162"/>
                      <a:pt x="153652" y="513013"/>
                    </a:cubicBezTo>
                    <a:lnTo>
                      <a:pt x="276367" y="448552"/>
                    </a:lnTo>
                    <a:cubicBezTo>
                      <a:pt x="282512" y="445285"/>
                      <a:pt x="290145" y="447661"/>
                      <a:pt x="293416" y="453899"/>
                    </a:cubicBezTo>
                    <a:cubicBezTo>
                      <a:pt x="296687" y="460038"/>
                      <a:pt x="294308" y="467663"/>
                      <a:pt x="288063" y="470931"/>
                    </a:cubicBezTo>
                    <a:lnTo>
                      <a:pt x="165349" y="535392"/>
                    </a:lnTo>
                    <a:cubicBezTo>
                      <a:pt x="157518" y="539550"/>
                      <a:pt x="148993" y="541531"/>
                      <a:pt x="140469" y="5415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8" name="Forma libre 387">
                <a:extLst>
                  <a:ext uri="{FF2B5EF4-FFF2-40B4-BE49-F238E27FC236}">
                    <a16:creationId xmlns:a16="http://schemas.microsoft.com/office/drawing/2014/main" id="{505979A0-0F13-6DCC-B1F2-88F6BCD7E361}"/>
                  </a:ext>
                </a:extLst>
              </p:cNvPr>
              <p:cNvSpPr/>
              <p:nvPr/>
            </p:nvSpPr>
            <p:spPr>
              <a:xfrm>
                <a:off x="7315388" y="10158546"/>
                <a:ext cx="564529" cy="541728"/>
              </a:xfrm>
              <a:custGeom>
                <a:avLst/>
                <a:gdLst>
                  <a:gd name="connsiteX0" fmla="*/ 423981 w 564529"/>
                  <a:gd name="connsiteY0" fmla="*/ 541629 h 541728"/>
                  <a:gd name="connsiteX1" fmla="*/ 399200 w 564529"/>
                  <a:gd name="connsiteY1" fmla="*/ 535490 h 541728"/>
                  <a:gd name="connsiteX2" fmla="*/ 282334 w 564529"/>
                  <a:gd name="connsiteY2" fmla="*/ 474099 h 541728"/>
                  <a:gd name="connsiteX3" fmla="*/ 165468 w 564529"/>
                  <a:gd name="connsiteY3" fmla="*/ 535490 h 541728"/>
                  <a:gd name="connsiteX4" fmla="*/ 109463 w 564529"/>
                  <a:gd name="connsiteY4" fmla="*/ 531431 h 541728"/>
                  <a:gd name="connsiteX5" fmla="*/ 88349 w 564529"/>
                  <a:gd name="connsiteY5" fmla="*/ 479446 h 541728"/>
                  <a:gd name="connsiteX6" fmla="*/ 110652 w 564529"/>
                  <a:gd name="connsiteY6" fmla="*/ 349435 h 541728"/>
                  <a:gd name="connsiteX7" fmla="*/ 16089 w 564529"/>
                  <a:gd name="connsiteY7" fmla="*/ 257447 h 541728"/>
                  <a:gd name="connsiteX8" fmla="*/ 2608 w 564529"/>
                  <a:gd name="connsiteY8" fmla="*/ 202987 h 541728"/>
                  <a:gd name="connsiteX9" fmla="*/ 45528 w 564529"/>
                  <a:gd name="connsiteY9" fmla="*/ 166845 h 541728"/>
                  <a:gd name="connsiteX10" fmla="*/ 176173 w 564529"/>
                  <a:gd name="connsiteY10" fmla="*/ 147834 h 541728"/>
                  <a:gd name="connsiteX11" fmla="*/ 234556 w 564529"/>
                  <a:gd name="connsiteY11" fmla="*/ 29606 h 541728"/>
                  <a:gd name="connsiteX12" fmla="*/ 282234 w 564529"/>
                  <a:gd name="connsiteY12" fmla="*/ 0 h 541728"/>
                  <a:gd name="connsiteX13" fmla="*/ 329913 w 564529"/>
                  <a:gd name="connsiteY13" fmla="*/ 29606 h 541728"/>
                  <a:gd name="connsiteX14" fmla="*/ 388296 w 564529"/>
                  <a:gd name="connsiteY14" fmla="*/ 147834 h 541728"/>
                  <a:gd name="connsiteX15" fmla="*/ 518940 w 564529"/>
                  <a:gd name="connsiteY15" fmla="*/ 166845 h 541728"/>
                  <a:gd name="connsiteX16" fmla="*/ 561861 w 564529"/>
                  <a:gd name="connsiteY16" fmla="*/ 202987 h 541728"/>
                  <a:gd name="connsiteX17" fmla="*/ 548380 w 564529"/>
                  <a:gd name="connsiteY17" fmla="*/ 257447 h 541728"/>
                  <a:gd name="connsiteX18" fmla="*/ 453816 w 564529"/>
                  <a:gd name="connsiteY18" fmla="*/ 349534 h 541728"/>
                  <a:gd name="connsiteX19" fmla="*/ 476119 w 564529"/>
                  <a:gd name="connsiteY19" fmla="*/ 479545 h 541728"/>
                  <a:gd name="connsiteX20" fmla="*/ 455006 w 564529"/>
                  <a:gd name="connsiteY20" fmla="*/ 531530 h 541728"/>
                  <a:gd name="connsiteX21" fmla="*/ 423782 w 564529"/>
                  <a:gd name="connsiteY21" fmla="*/ 541728 h 541728"/>
                  <a:gd name="connsiteX22" fmla="*/ 282433 w 564529"/>
                  <a:gd name="connsiteY22" fmla="*/ 447265 h 541728"/>
                  <a:gd name="connsiteX23" fmla="*/ 288281 w 564529"/>
                  <a:gd name="connsiteY23" fmla="*/ 448750 h 541728"/>
                  <a:gd name="connsiteX24" fmla="*/ 410995 w 564529"/>
                  <a:gd name="connsiteY24" fmla="*/ 513211 h 541728"/>
                  <a:gd name="connsiteX25" fmla="*/ 440435 w 564529"/>
                  <a:gd name="connsiteY25" fmla="*/ 511132 h 541728"/>
                  <a:gd name="connsiteX26" fmla="*/ 451537 w 564529"/>
                  <a:gd name="connsiteY26" fmla="*/ 483803 h 541728"/>
                  <a:gd name="connsiteX27" fmla="*/ 428144 w 564529"/>
                  <a:gd name="connsiteY27" fmla="*/ 347256 h 541728"/>
                  <a:gd name="connsiteX28" fmla="*/ 431811 w 564529"/>
                  <a:gd name="connsiteY28" fmla="*/ 336067 h 541728"/>
                  <a:gd name="connsiteX29" fmla="*/ 531133 w 564529"/>
                  <a:gd name="connsiteY29" fmla="*/ 239426 h 541728"/>
                  <a:gd name="connsiteX30" fmla="*/ 538170 w 564529"/>
                  <a:gd name="connsiteY30" fmla="*/ 210810 h 541728"/>
                  <a:gd name="connsiteX31" fmla="*/ 515670 w 564529"/>
                  <a:gd name="connsiteY31" fmla="*/ 191798 h 541728"/>
                  <a:gd name="connsiteX32" fmla="*/ 378483 w 564529"/>
                  <a:gd name="connsiteY32" fmla="*/ 171895 h 541728"/>
                  <a:gd name="connsiteX33" fmla="*/ 368967 w 564529"/>
                  <a:gd name="connsiteY33" fmla="*/ 164964 h 541728"/>
                  <a:gd name="connsiteX34" fmla="*/ 307610 w 564529"/>
                  <a:gd name="connsiteY34" fmla="*/ 40795 h 541728"/>
                  <a:gd name="connsiteX35" fmla="*/ 282532 w 564529"/>
                  <a:gd name="connsiteY35" fmla="*/ 25250 h 541728"/>
                  <a:gd name="connsiteX36" fmla="*/ 257454 w 564529"/>
                  <a:gd name="connsiteY36" fmla="*/ 40795 h 541728"/>
                  <a:gd name="connsiteX37" fmla="*/ 196096 w 564529"/>
                  <a:gd name="connsiteY37" fmla="*/ 164964 h 541728"/>
                  <a:gd name="connsiteX38" fmla="*/ 186581 w 564529"/>
                  <a:gd name="connsiteY38" fmla="*/ 171895 h 541728"/>
                  <a:gd name="connsiteX39" fmla="*/ 49394 w 564529"/>
                  <a:gd name="connsiteY39" fmla="*/ 191798 h 541728"/>
                  <a:gd name="connsiteX40" fmla="*/ 26893 w 564529"/>
                  <a:gd name="connsiteY40" fmla="*/ 210810 h 541728"/>
                  <a:gd name="connsiteX41" fmla="*/ 33931 w 564529"/>
                  <a:gd name="connsiteY41" fmla="*/ 239426 h 541728"/>
                  <a:gd name="connsiteX42" fmla="*/ 133252 w 564529"/>
                  <a:gd name="connsiteY42" fmla="*/ 336067 h 541728"/>
                  <a:gd name="connsiteX43" fmla="*/ 136920 w 564529"/>
                  <a:gd name="connsiteY43" fmla="*/ 347256 h 541728"/>
                  <a:gd name="connsiteX44" fmla="*/ 113527 w 564529"/>
                  <a:gd name="connsiteY44" fmla="*/ 483803 h 541728"/>
                  <a:gd name="connsiteX45" fmla="*/ 124629 w 564529"/>
                  <a:gd name="connsiteY45" fmla="*/ 511132 h 541728"/>
                  <a:gd name="connsiteX46" fmla="*/ 154068 w 564529"/>
                  <a:gd name="connsiteY46" fmla="*/ 513211 h 541728"/>
                  <a:gd name="connsiteX47" fmla="*/ 276783 w 564529"/>
                  <a:gd name="connsiteY47" fmla="*/ 448750 h 541728"/>
                  <a:gd name="connsiteX48" fmla="*/ 282631 w 564529"/>
                  <a:gd name="connsiteY48" fmla="*/ 447265 h 541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64529" h="541728">
                    <a:moveTo>
                      <a:pt x="423981" y="541629"/>
                    </a:moveTo>
                    <a:cubicBezTo>
                      <a:pt x="415555" y="541629"/>
                      <a:pt x="407031" y="539550"/>
                      <a:pt x="399200" y="535490"/>
                    </a:cubicBezTo>
                    <a:lnTo>
                      <a:pt x="282334" y="474099"/>
                    </a:lnTo>
                    <a:lnTo>
                      <a:pt x="165468" y="535490"/>
                    </a:lnTo>
                    <a:cubicBezTo>
                      <a:pt x="147427" y="544996"/>
                      <a:pt x="125917" y="543411"/>
                      <a:pt x="109463" y="531431"/>
                    </a:cubicBezTo>
                    <a:cubicBezTo>
                      <a:pt x="93009" y="519449"/>
                      <a:pt x="84880" y="499546"/>
                      <a:pt x="88349" y="479446"/>
                    </a:cubicBezTo>
                    <a:lnTo>
                      <a:pt x="110652" y="349435"/>
                    </a:lnTo>
                    <a:lnTo>
                      <a:pt x="16089" y="257447"/>
                    </a:lnTo>
                    <a:cubicBezTo>
                      <a:pt x="1518" y="243189"/>
                      <a:pt x="-3637" y="222395"/>
                      <a:pt x="2608" y="202987"/>
                    </a:cubicBezTo>
                    <a:cubicBezTo>
                      <a:pt x="8952" y="183580"/>
                      <a:pt x="25406" y="169717"/>
                      <a:pt x="45528" y="166845"/>
                    </a:cubicBezTo>
                    <a:lnTo>
                      <a:pt x="176173" y="147834"/>
                    </a:lnTo>
                    <a:lnTo>
                      <a:pt x="234556" y="29606"/>
                    </a:lnTo>
                    <a:cubicBezTo>
                      <a:pt x="243577" y="11387"/>
                      <a:pt x="261815" y="0"/>
                      <a:pt x="282234" y="0"/>
                    </a:cubicBezTo>
                    <a:cubicBezTo>
                      <a:pt x="302654" y="0"/>
                      <a:pt x="320893" y="11387"/>
                      <a:pt x="329913" y="29606"/>
                    </a:cubicBezTo>
                    <a:lnTo>
                      <a:pt x="388296" y="147834"/>
                    </a:lnTo>
                    <a:lnTo>
                      <a:pt x="518940" y="166845"/>
                    </a:lnTo>
                    <a:cubicBezTo>
                      <a:pt x="539162" y="169816"/>
                      <a:pt x="555616" y="183580"/>
                      <a:pt x="561861" y="202987"/>
                    </a:cubicBezTo>
                    <a:cubicBezTo>
                      <a:pt x="568205" y="222395"/>
                      <a:pt x="563050" y="243189"/>
                      <a:pt x="548380" y="257447"/>
                    </a:cubicBezTo>
                    <a:lnTo>
                      <a:pt x="453816" y="349534"/>
                    </a:lnTo>
                    <a:lnTo>
                      <a:pt x="476119" y="479545"/>
                    </a:lnTo>
                    <a:cubicBezTo>
                      <a:pt x="479589" y="499646"/>
                      <a:pt x="471461" y="519548"/>
                      <a:pt x="455006" y="531530"/>
                    </a:cubicBezTo>
                    <a:cubicBezTo>
                      <a:pt x="445688" y="538263"/>
                      <a:pt x="434785" y="541728"/>
                      <a:pt x="423782" y="541728"/>
                    </a:cubicBezTo>
                    <a:close/>
                    <a:moveTo>
                      <a:pt x="282433" y="447265"/>
                    </a:moveTo>
                    <a:cubicBezTo>
                      <a:pt x="284415" y="447265"/>
                      <a:pt x="286497" y="447760"/>
                      <a:pt x="288281" y="448750"/>
                    </a:cubicBezTo>
                    <a:lnTo>
                      <a:pt x="410995" y="513211"/>
                    </a:lnTo>
                    <a:cubicBezTo>
                      <a:pt x="420610" y="518261"/>
                      <a:pt x="431613" y="517469"/>
                      <a:pt x="440435" y="511132"/>
                    </a:cubicBezTo>
                    <a:cubicBezTo>
                      <a:pt x="449257" y="504795"/>
                      <a:pt x="453420" y="494596"/>
                      <a:pt x="451537" y="483803"/>
                    </a:cubicBezTo>
                    <a:lnTo>
                      <a:pt x="428144" y="347256"/>
                    </a:lnTo>
                    <a:cubicBezTo>
                      <a:pt x="427450" y="343197"/>
                      <a:pt x="428838" y="338939"/>
                      <a:pt x="431811" y="336067"/>
                    </a:cubicBezTo>
                    <a:lnTo>
                      <a:pt x="531133" y="239426"/>
                    </a:lnTo>
                    <a:cubicBezTo>
                      <a:pt x="538964" y="231801"/>
                      <a:pt x="541541" y="221206"/>
                      <a:pt x="538170" y="210810"/>
                    </a:cubicBezTo>
                    <a:cubicBezTo>
                      <a:pt x="534801" y="200512"/>
                      <a:pt x="526375" y="193382"/>
                      <a:pt x="515670" y="191798"/>
                    </a:cubicBezTo>
                    <a:lnTo>
                      <a:pt x="378483" y="171895"/>
                    </a:lnTo>
                    <a:cubicBezTo>
                      <a:pt x="374419" y="171301"/>
                      <a:pt x="370850" y="168727"/>
                      <a:pt x="368967" y="164964"/>
                    </a:cubicBezTo>
                    <a:lnTo>
                      <a:pt x="307610" y="40795"/>
                    </a:lnTo>
                    <a:cubicBezTo>
                      <a:pt x="302753" y="31091"/>
                      <a:pt x="293435" y="25250"/>
                      <a:pt x="282532" y="25250"/>
                    </a:cubicBezTo>
                    <a:cubicBezTo>
                      <a:pt x="271628" y="25250"/>
                      <a:pt x="262310" y="31091"/>
                      <a:pt x="257454" y="40795"/>
                    </a:cubicBezTo>
                    <a:lnTo>
                      <a:pt x="196096" y="164964"/>
                    </a:lnTo>
                    <a:cubicBezTo>
                      <a:pt x="194213" y="168727"/>
                      <a:pt x="190744" y="171301"/>
                      <a:pt x="186581" y="171895"/>
                    </a:cubicBezTo>
                    <a:lnTo>
                      <a:pt x="49394" y="191798"/>
                    </a:lnTo>
                    <a:cubicBezTo>
                      <a:pt x="38590" y="193382"/>
                      <a:pt x="30164" y="200413"/>
                      <a:pt x="26893" y="210810"/>
                    </a:cubicBezTo>
                    <a:cubicBezTo>
                      <a:pt x="23523" y="221107"/>
                      <a:pt x="26199" y="231801"/>
                      <a:pt x="33931" y="239426"/>
                    </a:cubicBezTo>
                    <a:lnTo>
                      <a:pt x="133252" y="336067"/>
                    </a:lnTo>
                    <a:cubicBezTo>
                      <a:pt x="136226" y="338939"/>
                      <a:pt x="137614" y="343098"/>
                      <a:pt x="136920" y="347256"/>
                    </a:cubicBezTo>
                    <a:lnTo>
                      <a:pt x="113527" y="483803"/>
                    </a:lnTo>
                    <a:cubicBezTo>
                      <a:pt x="111644" y="494496"/>
                      <a:pt x="115807" y="504696"/>
                      <a:pt x="124629" y="511132"/>
                    </a:cubicBezTo>
                    <a:cubicBezTo>
                      <a:pt x="133450" y="517469"/>
                      <a:pt x="144453" y="518261"/>
                      <a:pt x="154068" y="513211"/>
                    </a:cubicBezTo>
                    <a:lnTo>
                      <a:pt x="276783" y="448750"/>
                    </a:lnTo>
                    <a:cubicBezTo>
                      <a:pt x="278666" y="447760"/>
                      <a:pt x="280649" y="447265"/>
                      <a:pt x="282631" y="4472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89" name="Gráfico 2">
            <a:extLst>
              <a:ext uri="{FF2B5EF4-FFF2-40B4-BE49-F238E27FC236}">
                <a16:creationId xmlns:a16="http://schemas.microsoft.com/office/drawing/2014/main" id="{4325E7B8-4A1E-7B16-D012-1CAB5D81A01A}"/>
              </a:ext>
            </a:extLst>
          </p:cNvPr>
          <p:cNvGrpSpPr/>
          <p:nvPr/>
        </p:nvGrpSpPr>
        <p:grpSpPr>
          <a:xfrm>
            <a:off x="7061595" y="6190885"/>
            <a:ext cx="1124581" cy="1260006"/>
            <a:chOff x="7061595" y="6190885"/>
            <a:chExt cx="1124581" cy="1260006"/>
          </a:xfrm>
          <a:solidFill>
            <a:srgbClr val="002A86"/>
          </a:solidFill>
        </p:grpSpPr>
        <p:grpSp>
          <p:nvGrpSpPr>
            <p:cNvPr id="390" name="Gráfico 2">
              <a:extLst>
                <a:ext uri="{FF2B5EF4-FFF2-40B4-BE49-F238E27FC236}">
                  <a16:creationId xmlns:a16="http://schemas.microsoft.com/office/drawing/2014/main" id="{DB897484-1BFD-2782-AF59-66332D112C41}"/>
                </a:ext>
              </a:extLst>
            </p:cNvPr>
            <p:cNvGrpSpPr/>
            <p:nvPr/>
          </p:nvGrpSpPr>
          <p:grpSpPr>
            <a:xfrm>
              <a:off x="7061595" y="6190885"/>
              <a:ext cx="354304" cy="1260006"/>
              <a:chOff x="7061595" y="6190885"/>
              <a:chExt cx="354304" cy="1260006"/>
            </a:xfrm>
            <a:solidFill>
              <a:srgbClr val="002A86"/>
            </a:solidFill>
          </p:grpSpPr>
          <p:sp>
            <p:nvSpPr>
              <p:cNvPr id="391" name="Forma libre 390">
                <a:extLst>
                  <a:ext uri="{FF2B5EF4-FFF2-40B4-BE49-F238E27FC236}">
                    <a16:creationId xmlns:a16="http://schemas.microsoft.com/office/drawing/2014/main" id="{18D5D7B0-5F2F-0826-277C-E773E3EA3379}"/>
                  </a:ext>
                </a:extLst>
              </p:cNvPr>
              <p:cNvSpPr/>
              <p:nvPr/>
            </p:nvSpPr>
            <p:spPr>
              <a:xfrm>
                <a:off x="7156524" y="6190885"/>
                <a:ext cx="164841" cy="643915"/>
              </a:xfrm>
              <a:custGeom>
                <a:avLst/>
                <a:gdLst>
                  <a:gd name="connsiteX0" fmla="*/ 125192 w 164841"/>
                  <a:gd name="connsiteY0" fmla="*/ 643817 h 643915"/>
                  <a:gd name="connsiteX1" fmla="*/ 112604 w 164841"/>
                  <a:gd name="connsiteY1" fmla="*/ 631241 h 643915"/>
                  <a:gd name="connsiteX2" fmla="*/ 112604 w 164841"/>
                  <a:gd name="connsiteY2" fmla="*/ 196749 h 643915"/>
                  <a:gd name="connsiteX3" fmla="*/ 113496 w 164841"/>
                  <a:gd name="connsiteY3" fmla="*/ 192096 h 643915"/>
                  <a:gd name="connsiteX4" fmla="*/ 133320 w 164841"/>
                  <a:gd name="connsiteY4" fmla="*/ 142289 h 643915"/>
                  <a:gd name="connsiteX5" fmla="*/ 139367 w 164841"/>
                  <a:gd name="connsiteY5" fmla="*/ 110901 h 643915"/>
                  <a:gd name="connsiteX6" fmla="*/ 139367 w 164841"/>
                  <a:gd name="connsiteY6" fmla="*/ 52381 h 643915"/>
                  <a:gd name="connsiteX7" fmla="*/ 112207 w 164841"/>
                  <a:gd name="connsiteY7" fmla="*/ 25250 h 643915"/>
                  <a:gd name="connsiteX8" fmla="*/ 52238 w 164841"/>
                  <a:gd name="connsiteY8" fmla="*/ 25250 h 643915"/>
                  <a:gd name="connsiteX9" fmla="*/ 25078 w 164841"/>
                  <a:gd name="connsiteY9" fmla="*/ 52381 h 643915"/>
                  <a:gd name="connsiteX10" fmla="*/ 25078 w 164841"/>
                  <a:gd name="connsiteY10" fmla="*/ 110901 h 643915"/>
                  <a:gd name="connsiteX11" fmla="*/ 31125 w 164841"/>
                  <a:gd name="connsiteY11" fmla="*/ 142289 h 643915"/>
                  <a:gd name="connsiteX12" fmla="*/ 51048 w 164841"/>
                  <a:gd name="connsiteY12" fmla="*/ 192194 h 643915"/>
                  <a:gd name="connsiteX13" fmla="*/ 51940 w 164841"/>
                  <a:gd name="connsiteY13" fmla="*/ 196848 h 643915"/>
                  <a:gd name="connsiteX14" fmla="*/ 51940 w 164841"/>
                  <a:gd name="connsiteY14" fmla="*/ 631340 h 643915"/>
                  <a:gd name="connsiteX15" fmla="*/ 39352 w 164841"/>
                  <a:gd name="connsiteY15" fmla="*/ 643915 h 643915"/>
                  <a:gd name="connsiteX16" fmla="*/ 26763 w 164841"/>
                  <a:gd name="connsiteY16" fmla="*/ 631340 h 643915"/>
                  <a:gd name="connsiteX17" fmla="*/ 26763 w 164841"/>
                  <a:gd name="connsiteY17" fmla="*/ 199324 h 643915"/>
                  <a:gd name="connsiteX18" fmla="*/ 7831 w 164841"/>
                  <a:gd name="connsiteY18" fmla="*/ 151696 h 643915"/>
                  <a:gd name="connsiteX19" fmla="*/ 0 w 164841"/>
                  <a:gd name="connsiteY19" fmla="*/ 110901 h 643915"/>
                  <a:gd name="connsiteX20" fmla="*/ 0 w 164841"/>
                  <a:gd name="connsiteY20" fmla="*/ 52381 h 643915"/>
                  <a:gd name="connsiteX21" fmla="*/ 52436 w 164841"/>
                  <a:gd name="connsiteY21" fmla="*/ 0 h 643915"/>
                  <a:gd name="connsiteX22" fmla="*/ 112406 w 164841"/>
                  <a:gd name="connsiteY22" fmla="*/ 0 h 643915"/>
                  <a:gd name="connsiteX23" fmla="*/ 164842 w 164841"/>
                  <a:gd name="connsiteY23" fmla="*/ 52381 h 643915"/>
                  <a:gd name="connsiteX24" fmla="*/ 164842 w 164841"/>
                  <a:gd name="connsiteY24" fmla="*/ 110901 h 643915"/>
                  <a:gd name="connsiteX25" fmla="*/ 156912 w 164841"/>
                  <a:gd name="connsiteY25" fmla="*/ 151696 h 643915"/>
                  <a:gd name="connsiteX26" fmla="*/ 137979 w 164841"/>
                  <a:gd name="connsiteY26" fmla="*/ 199225 h 643915"/>
                  <a:gd name="connsiteX27" fmla="*/ 137979 w 164841"/>
                  <a:gd name="connsiteY27" fmla="*/ 631241 h 643915"/>
                  <a:gd name="connsiteX28" fmla="*/ 125391 w 164841"/>
                  <a:gd name="connsiteY28" fmla="*/ 643817 h 64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4841" h="643915">
                    <a:moveTo>
                      <a:pt x="125192" y="643817"/>
                    </a:moveTo>
                    <a:cubicBezTo>
                      <a:pt x="118254" y="643817"/>
                      <a:pt x="112604" y="638173"/>
                      <a:pt x="112604" y="631241"/>
                    </a:cubicBezTo>
                    <a:lnTo>
                      <a:pt x="112604" y="196749"/>
                    </a:lnTo>
                    <a:cubicBezTo>
                      <a:pt x="112604" y="195165"/>
                      <a:pt x="112901" y="193581"/>
                      <a:pt x="113496" y="192096"/>
                    </a:cubicBezTo>
                    <a:lnTo>
                      <a:pt x="133320" y="142289"/>
                    </a:lnTo>
                    <a:cubicBezTo>
                      <a:pt x="137385" y="132289"/>
                      <a:pt x="139367" y="121693"/>
                      <a:pt x="139367" y="110901"/>
                    </a:cubicBezTo>
                    <a:lnTo>
                      <a:pt x="139367" y="52381"/>
                    </a:lnTo>
                    <a:cubicBezTo>
                      <a:pt x="139367" y="37429"/>
                      <a:pt x="127175" y="25250"/>
                      <a:pt x="112207" y="25250"/>
                    </a:cubicBezTo>
                    <a:lnTo>
                      <a:pt x="52238" y="25250"/>
                    </a:lnTo>
                    <a:cubicBezTo>
                      <a:pt x="37270" y="25250"/>
                      <a:pt x="25078" y="37429"/>
                      <a:pt x="25078" y="52381"/>
                    </a:cubicBezTo>
                    <a:lnTo>
                      <a:pt x="25078" y="110901"/>
                    </a:lnTo>
                    <a:cubicBezTo>
                      <a:pt x="25078" y="121793"/>
                      <a:pt x="27160" y="132289"/>
                      <a:pt x="31125" y="142289"/>
                    </a:cubicBezTo>
                    <a:lnTo>
                      <a:pt x="51048" y="192194"/>
                    </a:lnTo>
                    <a:cubicBezTo>
                      <a:pt x="51643" y="193680"/>
                      <a:pt x="51940" y="195264"/>
                      <a:pt x="51940" y="196848"/>
                    </a:cubicBezTo>
                    <a:lnTo>
                      <a:pt x="51940" y="631340"/>
                    </a:lnTo>
                    <a:cubicBezTo>
                      <a:pt x="51940" y="638272"/>
                      <a:pt x="46290" y="643915"/>
                      <a:pt x="39352" y="643915"/>
                    </a:cubicBezTo>
                    <a:cubicBezTo>
                      <a:pt x="32413" y="643915"/>
                      <a:pt x="26763" y="638272"/>
                      <a:pt x="26763" y="631340"/>
                    </a:cubicBezTo>
                    <a:lnTo>
                      <a:pt x="26763" y="199324"/>
                    </a:lnTo>
                    <a:lnTo>
                      <a:pt x="7831" y="151696"/>
                    </a:lnTo>
                    <a:cubicBezTo>
                      <a:pt x="2577" y="138725"/>
                      <a:pt x="0" y="125060"/>
                      <a:pt x="0" y="110901"/>
                    </a:cubicBezTo>
                    <a:lnTo>
                      <a:pt x="0" y="52381"/>
                    </a:lnTo>
                    <a:cubicBezTo>
                      <a:pt x="0" y="23468"/>
                      <a:pt x="23492" y="0"/>
                      <a:pt x="52436" y="0"/>
                    </a:cubicBezTo>
                    <a:lnTo>
                      <a:pt x="112406" y="0"/>
                    </a:lnTo>
                    <a:cubicBezTo>
                      <a:pt x="141349" y="0"/>
                      <a:pt x="164842" y="23468"/>
                      <a:pt x="164842" y="52381"/>
                    </a:cubicBezTo>
                    <a:lnTo>
                      <a:pt x="164842" y="110901"/>
                    </a:lnTo>
                    <a:cubicBezTo>
                      <a:pt x="164842" y="124961"/>
                      <a:pt x="162165" y="138725"/>
                      <a:pt x="156912" y="151696"/>
                    </a:cubicBezTo>
                    <a:lnTo>
                      <a:pt x="137979" y="199225"/>
                    </a:lnTo>
                    <a:lnTo>
                      <a:pt x="137979" y="631241"/>
                    </a:lnTo>
                    <a:cubicBezTo>
                      <a:pt x="137979" y="638173"/>
                      <a:pt x="132329" y="643817"/>
                      <a:pt x="125391" y="6438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2" name="Forma libre 391">
                <a:extLst>
                  <a:ext uri="{FF2B5EF4-FFF2-40B4-BE49-F238E27FC236}">
                    <a16:creationId xmlns:a16="http://schemas.microsoft.com/office/drawing/2014/main" id="{049D68CF-616B-D658-FCFE-2D3691995E63}"/>
                  </a:ext>
                </a:extLst>
              </p:cNvPr>
              <p:cNvSpPr/>
              <p:nvPr/>
            </p:nvSpPr>
            <p:spPr>
              <a:xfrm>
                <a:off x="7061595" y="6807670"/>
                <a:ext cx="354304" cy="643222"/>
              </a:xfrm>
              <a:custGeom>
                <a:avLst/>
                <a:gdLst>
                  <a:gd name="connsiteX0" fmla="*/ 194449 w 354304"/>
                  <a:gd name="connsiteY0" fmla="*/ 643222 h 643222"/>
                  <a:gd name="connsiteX1" fmla="*/ 159954 w 354304"/>
                  <a:gd name="connsiteY1" fmla="*/ 643222 h 643222"/>
                  <a:gd name="connsiteX2" fmla="*/ 35356 w 354304"/>
                  <a:gd name="connsiteY2" fmla="*/ 592624 h 643222"/>
                  <a:gd name="connsiteX3" fmla="*/ 168 w 354304"/>
                  <a:gd name="connsiteY3" fmla="*/ 501230 h 643222"/>
                  <a:gd name="connsiteX4" fmla="*/ 13847 w 354304"/>
                  <a:gd name="connsiteY4" fmla="*/ 243486 h 643222"/>
                  <a:gd name="connsiteX5" fmla="*/ 87198 w 354304"/>
                  <a:gd name="connsiteY5" fmla="*/ 151498 h 643222"/>
                  <a:gd name="connsiteX6" fmla="*/ 87198 w 354304"/>
                  <a:gd name="connsiteY6" fmla="*/ 53074 h 643222"/>
                  <a:gd name="connsiteX7" fmla="*/ 148159 w 354304"/>
                  <a:gd name="connsiteY7" fmla="*/ 0 h 643222"/>
                  <a:gd name="connsiteX8" fmla="*/ 206146 w 354304"/>
                  <a:gd name="connsiteY8" fmla="*/ 0 h 643222"/>
                  <a:gd name="connsiteX9" fmla="*/ 267107 w 354304"/>
                  <a:gd name="connsiteY9" fmla="*/ 53074 h 643222"/>
                  <a:gd name="connsiteX10" fmla="*/ 267107 w 354304"/>
                  <a:gd name="connsiteY10" fmla="*/ 151498 h 643222"/>
                  <a:gd name="connsiteX11" fmla="*/ 340458 w 354304"/>
                  <a:gd name="connsiteY11" fmla="*/ 243486 h 643222"/>
                  <a:gd name="connsiteX12" fmla="*/ 354137 w 354304"/>
                  <a:gd name="connsiteY12" fmla="*/ 501230 h 643222"/>
                  <a:gd name="connsiteX13" fmla="*/ 318948 w 354304"/>
                  <a:gd name="connsiteY13" fmla="*/ 592624 h 643222"/>
                  <a:gd name="connsiteX14" fmla="*/ 194350 w 354304"/>
                  <a:gd name="connsiteY14" fmla="*/ 643222 h 643222"/>
                  <a:gd name="connsiteX15" fmla="*/ 148159 w 354304"/>
                  <a:gd name="connsiteY15" fmla="*/ 25349 h 643222"/>
                  <a:gd name="connsiteX16" fmla="*/ 112474 w 354304"/>
                  <a:gd name="connsiteY16" fmla="*/ 53173 h 643222"/>
                  <a:gd name="connsiteX17" fmla="*/ 112474 w 354304"/>
                  <a:gd name="connsiteY17" fmla="*/ 160608 h 643222"/>
                  <a:gd name="connsiteX18" fmla="*/ 103553 w 354304"/>
                  <a:gd name="connsiteY18" fmla="*/ 172688 h 643222"/>
                  <a:gd name="connsiteX19" fmla="*/ 39123 w 354304"/>
                  <a:gd name="connsiteY19" fmla="*/ 244971 h 643222"/>
                  <a:gd name="connsiteX20" fmla="*/ 25444 w 354304"/>
                  <a:gd name="connsiteY20" fmla="*/ 502716 h 643222"/>
                  <a:gd name="connsiteX21" fmla="*/ 53694 w 354304"/>
                  <a:gd name="connsiteY21" fmla="*/ 575395 h 643222"/>
                  <a:gd name="connsiteX22" fmla="*/ 159954 w 354304"/>
                  <a:gd name="connsiteY22" fmla="*/ 618072 h 643222"/>
                  <a:gd name="connsiteX23" fmla="*/ 194449 w 354304"/>
                  <a:gd name="connsiteY23" fmla="*/ 618072 h 643222"/>
                  <a:gd name="connsiteX24" fmla="*/ 300709 w 354304"/>
                  <a:gd name="connsiteY24" fmla="*/ 575395 h 643222"/>
                  <a:gd name="connsiteX25" fmla="*/ 328960 w 354304"/>
                  <a:gd name="connsiteY25" fmla="*/ 502716 h 643222"/>
                  <a:gd name="connsiteX26" fmla="*/ 315281 w 354304"/>
                  <a:gd name="connsiteY26" fmla="*/ 244971 h 643222"/>
                  <a:gd name="connsiteX27" fmla="*/ 315281 w 354304"/>
                  <a:gd name="connsiteY27" fmla="*/ 244971 h 643222"/>
                  <a:gd name="connsiteX28" fmla="*/ 250850 w 354304"/>
                  <a:gd name="connsiteY28" fmla="*/ 172688 h 643222"/>
                  <a:gd name="connsiteX29" fmla="*/ 241929 w 354304"/>
                  <a:gd name="connsiteY29" fmla="*/ 160608 h 643222"/>
                  <a:gd name="connsiteX30" fmla="*/ 241929 w 354304"/>
                  <a:gd name="connsiteY30" fmla="*/ 53173 h 643222"/>
                  <a:gd name="connsiteX31" fmla="*/ 206245 w 354304"/>
                  <a:gd name="connsiteY31" fmla="*/ 25349 h 643222"/>
                  <a:gd name="connsiteX32" fmla="*/ 148258 w 354304"/>
                  <a:gd name="connsiteY32" fmla="*/ 25349 h 64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54304" h="643222">
                    <a:moveTo>
                      <a:pt x="194449" y="643222"/>
                    </a:moveTo>
                    <a:lnTo>
                      <a:pt x="159954" y="643222"/>
                    </a:lnTo>
                    <a:cubicBezTo>
                      <a:pt x="111285" y="643222"/>
                      <a:pt x="65886" y="624805"/>
                      <a:pt x="35356" y="592624"/>
                    </a:cubicBezTo>
                    <a:cubicBezTo>
                      <a:pt x="10873" y="566879"/>
                      <a:pt x="-1617" y="534401"/>
                      <a:pt x="168" y="501230"/>
                    </a:cubicBezTo>
                    <a:lnTo>
                      <a:pt x="13847" y="243486"/>
                    </a:lnTo>
                    <a:cubicBezTo>
                      <a:pt x="16027" y="203086"/>
                      <a:pt x="44476" y="167836"/>
                      <a:pt x="87198" y="151498"/>
                    </a:cubicBezTo>
                    <a:lnTo>
                      <a:pt x="87198" y="53074"/>
                    </a:lnTo>
                    <a:cubicBezTo>
                      <a:pt x="87198" y="23863"/>
                      <a:pt x="114556" y="0"/>
                      <a:pt x="148159" y="0"/>
                    </a:cubicBezTo>
                    <a:lnTo>
                      <a:pt x="206146" y="0"/>
                    </a:lnTo>
                    <a:cubicBezTo>
                      <a:pt x="239748" y="0"/>
                      <a:pt x="267107" y="23764"/>
                      <a:pt x="267107" y="53074"/>
                    </a:cubicBezTo>
                    <a:lnTo>
                      <a:pt x="267107" y="151498"/>
                    </a:lnTo>
                    <a:cubicBezTo>
                      <a:pt x="309828" y="167836"/>
                      <a:pt x="338277" y="203086"/>
                      <a:pt x="340458" y="243486"/>
                    </a:cubicBezTo>
                    <a:lnTo>
                      <a:pt x="354137" y="501230"/>
                    </a:lnTo>
                    <a:cubicBezTo>
                      <a:pt x="355921" y="534401"/>
                      <a:pt x="343431" y="566879"/>
                      <a:pt x="318948" y="592624"/>
                    </a:cubicBezTo>
                    <a:cubicBezTo>
                      <a:pt x="288418" y="624805"/>
                      <a:pt x="243020" y="643222"/>
                      <a:pt x="194350" y="643222"/>
                    </a:cubicBezTo>
                    <a:close/>
                    <a:moveTo>
                      <a:pt x="148159" y="25349"/>
                    </a:moveTo>
                    <a:cubicBezTo>
                      <a:pt x="128433" y="25349"/>
                      <a:pt x="112474" y="37825"/>
                      <a:pt x="112474" y="53173"/>
                    </a:cubicBezTo>
                    <a:lnTo>
                      <a:pt x="112474" y="160608"/>
                    </a:lnTo>
                    <a:cubicBezTo>
                      <a:pt x="112474" y="166153"/>
                      <a:pt x="108807" y="171005"/>
                      <a:pt x="103553" y="172688"/>
                    </a:cubicBezTo>
                    <a:cubicBezTo>
                      <a:pt x="66085" y="184174"/>
                      <a:pt x="40808" y="212493"/>
                      <a:pt x="39123" y="244971"/>
                    </a:cubicBezTo>
                    <a:lnTo>
                      <a:pt x="25444" y="502716"/>
                    </a:lnTo>
                    <a:cubicBezTo>
                      <a:pt x="24056" y="528856"/>
                      <a:pt x="34068" y="554700"/>
                      <a:pt x="53694" y="575395"/>
                    </a:cubicBezTo>
                    <a:cubicBezTo>
                      <a:pt x="79466" y="602526"/>
                      <a:pt x="118223" y="618072"/>
                      <a:pt x="159954" y="618072"/>
                    </a:cubicBezTo>
                    <a:lnTo>
                      <a:pt x="194449" y="618072"/>
                    </a:lnTo>
                    <a:cubicBezTo>
                      <a:pt x="236180" y="618072"/>
                      <a:pt x="274937" y="602526"/>
                      <a:pt x="300709" y="575395"/>
                    </a:cubicBezTo>
                    <a:cubicBezTo>
                      <a:pt x="320335" y="554700"/>
                      <a:pt x="330347" y="528955"/>
                      <a:pt x="328960" y="502716"/>
                    </a:cubicBezTo>
                    <a:lnTo>
                      <a:pt x="315281" y="244971"/>
                    </a:lnTo>
                    <a:lnTo>
                      <a:pt x="315281" y="244971"/>
                    </a:lnTo>
                    <a:cubicBezTo>
                      <a:pt x="313595" y="212592"/>
                      <a:pt x="288220" y="184174"/>
                      <a:pt x="250850" y="172688"/>
                    </a:cubicBezTo>
                    <a:cubicBezTo>
                      <a:pt x="245498" y="171103"/>
                      <a:pt x="241929" y="166153"/>
                      <a:pt x="241929" y="160608"/>
                    </a:cubicBezTo>
                    <a:lnTo>
                      <a:pt x="241929" y="53173"/>
                    </a:lnTo>
                    <a:cubicBezTo>
                      <a:pt x="241929" y="37825"/>
                      <a:pt x="225871" y="25349"/>
                      <a:pt x="206245" y="25349"/>
                    </a:cubicBezTo>
                    <a:lnTo>
                      <a:pt x="148258" y="25349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93" name="Gráfico 2">
              <a:extLst>
                <a:ext uri="{FF2B5EF4-FFF2-40B4-BE49-F238E27FC236}">
                  <a16:creationId xmlns:a16="http://schemas.microsoft.com/office/drawing/2014/main" id="{FF068F98-BC64-798F-57AF-7BE9554BA948}"/>
                </a:ext>
              </a:extLst>
            </p:cNvPr>
            <p:cNvGrpSpPr/>
            <p:nvPr/>
          </p:nvGrpSpPr>
          <p:grpSpPr>
            <a:xfrm>
              <a:off x="7412758" y="6289111"/>
              <a:ext cx="773418" cy="1161780"/>
              <a:chOff x="7412758" y="6289111"/>
              <a:chExt cx="773418" cy="1161780"/>
            </a:xfrm>
            <a:solidFill>
              <a:srgbClr val="002A86"/>
            </a:solidFill>
          </p:grpSpPr>
          <p:sp>
            <p:nvSpPr>
              <p:cNvPr id="394" name="Forma libre 393">
                <a:extLst>
                  <a:ext uri="{FF2B5EF4-FFF2-40B4-BE49-F238E27FC236}">
                    <a16:creationId xmlns:a16="http://schemas.microsoft.com/office/drawing/2014/main" id="{961668D7-BCF9-1905-E772-BA8AB0237FE9}"/>
                  </a:ext>
                </a:extLst>
              </p:cNvPr>
              <p:cNvSpPr/>
              <p:nvPr/>
            </p:nvSpPr>
            <p:spPr>
              <a:xfrm>
                <a:off x="7654717" y="6573232"/>
                <a:ext cx="218963" cy="877659"/>
              </a:xfrm>
              <a:custGeom>
                <a:avLst/>
                <a:gdLst>
                  <a:gd name="connsiteX0" fmla="*/ 119840 w 218963"/>
                  <a:gd name="connsiteY0" fmla="*/ 877660 h 877659"/>
                  <a:gd name="connsiteX1" fmla="*/ 99024 w 218963"/>
                  <a:gd name="connsiteY1" fmla="*/ 877660 h 877659"/>
                  <a:gd name="connsiteX2" fmla="*/ 0 w 218963"/>
                  <a:gd name="connsiteY2" fmla="*/ 769334 h 877659"/>
                  <a:gd name="connsiteX3" fmla="*/ 0 w 218963"/>
                  <a:gd name="connsiteY3" fmla="*/ 596250 h 877659"/>
                  <a:gd name="connsiteX4" fmla="*/ 19725 w 218963"/>
                  <a:gd name="connsiteY4" fmla="*/ 126409 h 877659"/>
                  <a:gd name="connsiteX5" fmla="*/ 29241 w 218963"/>
                  <a:gd name="connsiteY5" fmla="*/ 11547 h 877659"/>
                  <a:gd name="connsiteX6" fmla="*/ 42921 w 218963"/>
                  <a:gd name="connsiteY6" fmla="*/ 62 h 877659"/>
                  <a:gd name="connsiteX7" fmla="*/ 54419 w 218963"/>
                  <a:gd name="connsiteY7" fmla="*/ 13726 h 877659"/>
                  <a:gd name="connsiteX8" fmla="*/ 44903 w 218963"/>
                  <a:gd name="connsiteY8" fmla="*/ 128587 h 877659"/>
                  <a:gd name="connsiteX9" fmla="*/ 25276 w 218963"/>
                  <a:gd name="connsiteY9" fmla="*/ 596349 h 877659"/>
                  <a:gd name="connsiteX10" fmla="*/ 25276 w 218963"/>
                  <a:gd name="connsiteY10" fmla="*/ 769433 h 877659"/>
                  <a:gd name="connsiteX11" fmla="*/ 99024 w 218963"/>
                  <a:gd name="connsiteY11" fmla="*/ 852509 h 877659"/>
                  <a:gd name="connsiteX12" fmla="*/ 119840 w 218963"/>
                  <a:gd name="connsiteY12" fmla="*/ 852509 h 877659"/>
                  <a:gd name="connsiteX13" fmla="*/ 193687 w 218963"/>
                  <a:gd name="connsiteY13" fmla="*/ 769433 h 877659"/>
                  <a:gd name="connsiteX14" fmla="*/ 193687 w 218963"/>
                  <a:gd name="connsiteY14" fmla="*/ 596349 h 877659"/>
                  <a:gd name="connsiteX15" fmla="*/ 174060 w 218963"/>
                  <a:gd name="connsiteY15" fmla="*/ 128587 h 877659"/>
                  <a:gd name="connsiteX16" fmla="*/ 164446 w 218963"/>
                  <a:gd name="connsiteY16" fmla="*/ 13726 h 877659"/>
                  <a:gd name="connsiteX17" fmla="*/ 175944 w 218963"/>
                  <a:gd name="connsiteY17" fmla="*/ 62 h 877659"/>
                  <a:gd name="connsiteX18" fmla="*/ 189623 w 218963"/>
                  <a:gd name="connsiteY18" fmla="*/ 11547 h 877659"/>
                  <a:gd name="connsiteX19" fmla="*/ 199238 w 218963"/>
                  <a:gd name="connsiteY19" fmla="*/ 126409 h 877659"/>
                  <a:gd name="connsiteX20" fmla="*/ 218963 w 218963"/>
                  <a:gd name="connsiteY20" fmla="*/ 596250 h 877659"/>
                  <a:gd name="connsiteX21" fmla="*/ 218963 w 218963"/>
                  <a:gd name="connsiteY21" fmla="*/ 769334 h 877659"/>
                  <a:gd name="connsiteX22" fmla="*/ 119840 w 218963"/>
                  <a:gd name="connsiteY22" fmla="*/ 877660 h 87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8963" h="877659">
                    <a:moveTo>
                      <a:pt x="119840" y="877660"/>
                    </a:moveTo>
                    <a:lnTo>
                      <a:pt x="99024" y="877660"/>
                    </a:lnTo>
                    <a:cubicBezTo>
                      <a:pt x="44407" y="877660"/>
                      <a:pt x="0" y="829042"/>
                      <a:pt x="0" y="769334"/>
                    </a:cubicBezTo>
                    <a:lnTo>
                      <a:pt x="0" y="596250"/>
                    </a:lnTo>
                    <a:cubicBezTo>
                      <a:pt x="0" y="439504"/>
                      <a:pt x="6641" y="281471"/>
                      <a:pt x="19725" y="126409"/>
                    </a:cubicBezTo>
                    <a:lnTo>
                      <a:pt x="29241" y="11547"/>
                    </a:lnTo>
                    <a:cubicBezTo>
                      <a:pt x="29836" y="4616"/>
                      <a:pt x="35982" y="-632"/>
                      <a:pt x="42921" y="62"/>
                    </a:cubicBezTo>
                    <a:cubicBezTo>
                      <a:pt x="49859" y="656"/>
                      <a:pt x="55013" y="6696"/>
                      <a:pt x="54419" y="13726"/>
                    </a:cubicBezTo>
                    <a:lnTo>
                      <a:pt x="44903" y="128587"/>
                    </a:lnTo>
                    <a:cubicBezTo>
                      <a:pt x="31918" y="282956"/>
                      <a:pt x="25276" y="440296"/>
                      <a:pt x="25276" y="596349"/>
                    </a:cubicBezTo>
                    <a:lnTo>
                      <a:pt x="25276" y="769433"/>
                    </a:lnTo>
                    <a:cubicBezTo>
                      <a:pt x="25276" y="815278"/>
                      <a:pt x="58384" y="852509"/>
                      <a:pt x="99024" y="852509"/>
                    </a:cubicBezTo>
                    <a:lnTo>
                      <a:pt x="119840" y="852509"/>
                    </a:lnTo>
                    <a:cubicBezTo>
                      <a:pt x="160580" y="852509"/>
                      <a:pt x="193687" y="815278"/>
                      <a:pt x="193687" y="769433"/>
                    </a:cubicBezTo>
                    <a:lnTo>
                      <a:pt x="193687" y="596349"/>
                    </a:lnTo>
                    <a:cubicBezTo>
                      <a:pt x="193687" y="441485"/>
                      <a:pt x="187045" y="284046"/>
                      <a:pt x="174060" y="128587"/>
                    </a:cubicBezTo>
                    <a:lnTo>
                      <a:pt x="164446" y="13726"/>
                    </a:lnTo>
                    <a:cubicBezTo>
                      <a:pt x="163851" y="6795"/>
                      <a:pt x="169005" y="656"/>
                      <a:pt x="175944" y="62"/>
                    </a:cubicBezTo>
                    <a:cubicBezTo>
                      <a:pt x="182882" y="-632"/>
                      <a:pt x="189028" y="4616"/>
                      <a:pt x="189623" y="11547"/>
                    </a:cubicBezTo>
                    <a:lnTo>
                      <a:pt x="199238" y="126409"/>
                    </a:lnTo>
                    <a:cubicBezTo>
                      <a:pt x="212322" y="282561"/>
                      <a:pt x="218963" y="440593"/>
                      <a:pt x="218963" y="596250"/>
                    </a:cubicBezTo>
                    <a:lnTo>
                      <a:pt x="218963" y="769334"/>
                    </a:lnTo>
                    <a:cubicBezTo>
                      <a:pt x="218963" y="829042"/>
                      <a:pt x="174457" y="877660"/>
                      <a:pt x="119840" y="8776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95" name="Gráfico 2">
                <a:extLst>
                  <a:ext uri="{FF2B5EF4-FFF2-40B4-BE49-F238E27FC236}">
                    <a16:creationId xmlns:a16="http://schemas.microsoft.com/office/drawing/2014/main" id="{D43DEE13-F98C-7B6E-FE3B-DD1BEB293E19}"/>
                  </a:ext>
                </a:extLst>
              </p:cNvPr>
              <p:cNvGrpSpPr/>
              <p:nvPr/>
            </p:nvGrpSpPr>
            <p:grpSpPr>
              <a:xfrm>
                <a:off x="7412758" y="6289111"/>
                <a:ext cx="773418" cy="312600"/>
                <a:chOff x="7412758" y="6289111"/>
                <a:chExt cx="773418" cy="312600"/>
              </a:xfrm>
              <a:solidFill>
                <a:srgbClr val="002A86"/>
              </a:solidFill>
            </p:grpSpPr>
            <p:sp>
              <p:nvSpPr>
                <p:cNvPr id="396" name="Forma libre 395">
                  <a:extLst>
                    <a:ext uri="{FF2B5EF4-FFF2-40B4-BE49-F238E27FC236}">
                      <a16:creationId xmlns:a16="http://schemas.microsoft.com/office/drawing/2014/main" id="{A7F4069A-CB13-BF00-8BD3-D19F6B8629AA}"/>
                    </a:ext>
                  </a:extLst>
                </p:cNvPr>
                <p:cNvSpPr/>
                <p:nvPr/>
              </p:nvSpPr>
              <p:spPr>
                <a:xfrm>
                  <a:off x="7624782" y="6289111"/>
                  <a:ext cx="278833" cy="312600"/>
                </a:xfrm>
                <a:custGeom>
                  <a:avLst/>
                  <a:gdLst>
                    <a:gd name="connsiteX0" fmla="*/ 190614 w 278833"/>
                    <a:gd name="connsiteY0" fmla="*/ 312601 h 312600"/>
                    <a:gd name="connsiteX1" fmla="*/ 88220 w 278833"/>
                    <a:gd name="connsiteY1" fmla="*/ 312601 h 312600"/>
                    <a:gd name="connsiteX2" fmla="*/ 0 w 278833"/>
                    <a:gd name="connsiteY2" fmla="*/ 224474 h 312600"/>
                    <a:gd name="connsiteX3" fmla="*/ 0 w 278833"/>
                    <a:gd name="connsiteY3" fmla="*/ 88126 h 312600"/>
                    <a:gd name="connsiteX4" fmla="*/ 88220 w 278833"/>
                    <a:gd name="connsiteY4" fmla="*/ 0 h 312600"/>
                    <a:gd name="connsiteX5" fmla="*/ 190614 w 278833"/>
                    <a:gd name="connsiteY5" fmla="*/ 0 h 312600"/>
                    <a:gd name="connsiteX6" fmla="*/ 278834 w 278833"/>
                    <a:gd name="connsiteY6" fmla="*/ 88126 h 312600"/>
                    <a:gd name="connsiteX7" fmla="*/ 278834 w 278833"/>
                    <a:gd name="connsiteY7" fmla="*/ 224474 h 312600"/>
                    <a:gd name="connsiteX8" fmla="*/ 190614 w 278833"/>
                    <a:gd name="connsiteY8" fmla="*/ 312601 h 312600"/>
                    <a:gd name="connsiteX9" fmla="*/ 88220 w 278833"/>
                    <a:gd name="connsiteY9" fmla="*/ 25349 h 312600"/>
                    <a:gd name="connsiteX10" fmla="*/ 25277 w 278833"/>
                    <a:gd name="connsiteY10" fmla="*/ 88225 h 312600"/>
                    <a:gd name="connsiteX11" fmla="*/ 25277 w 278833"/>
                    <a:gd name="connsiteY11" fmla="*/ 224573 h 312600"/>
                    <a:gd name="connsiteX12" fmla="*/ 88220 w 278833"/>
                    <a:gd name="connsiteY12" fmla="*/ 287450 h 312600"/>
                    <a:gd name="connsiteX13" fmla="*/ 190614 w 278833"/>
                    <a:gd name="connsiteY13" fmla="*/ 287450 h 312600"/>
                    <a:gd name="connsiteX14" fmla="*/ 253557 w 278833"/>
                    <a:gd name="connsiteY14" fmla="*/ 224573 h 312600"/>
                    <a:gd name="connsiteX15" fmla="*/ 253557 w 278833"/>
                    <a:gd name="connsiteY15" fmla="*/ 88225 h 312600"/>
                    <a:gd name="connsiteX16" fmla="*/ 190614 w 278833"/>
                    <a:gd name="connsiteY16" fmla="*/ 25349 h 312600"/>
                    <a:gd name="connsiteX17" fmla="*/ 88220 w 278833"/>
                    <a:gd name="connsiteY17" fmla="*/ 25349 h 312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8833" h="312600">
                      <a:moveTo>
                        <a:pt x="190614" y="312601"/>
                      </a:moveTo>
                      <a:lnTo>
                        <a:pt x="88220" y="312601"/>
                      </a:lnTo>
                      <a:cubicBezTo>
                        <a:pt x="39551" y="312601"/>
                        <a:pt x="0" y="273092"/>
                        <a:pt x="0" y="224474"/>
                      </a:cubicBezTo>
                      <a:lnTo>
                        <a:pt x="0" y="88126"/>
                      </a:lnTo>
                      <a:cubicBezTo>
                        <a:pt x="0" y="39508"/>
                        <a:pt x="39551" y="0"/>
                        <a:pt x="88220" y="0"/>
                      </a:cubicBezTo>
                      <a:lnTo>
                        <a:pt x="190614" y="0"/>
                      </a:lnTo>
                      <a:cubicBezTo>
                        <a:pt x="239283" y="0"/>
                        <a:pt x="278834" y="39508"/>
                        <a:pt x="278834" y="88126"/>
                      </a:cubicBezTo>
                      <a:lnTo>
                        <a:pt x="278834" y="224474"/>
                      </a:lnTo>
                      <a:cubicBezTo>
                        <a:pt x="278834" y="273092"/>
                        <a:pt x="239283" y="312601"/>
                        <a:pt x="190614" y="312601"/>
                      </a:cubicBezTo>
                      <a:close/>
                      <a:moveTo>
                        <a:pt x="88220" y="25349"/>
                      </a:moveTo>
                      <a:cubicBezTo>
                        <a:pt x="53527" y="25349"/>
                        <a:pt x="25277" y="53569"/>
                        <a:pt x="25277" y="88225"/>
                      </a:cubicBezTo>
                      <a:lnTo>
                        <a:pt x="25277" y="224573"/>
                      </a:lnTo>
                      <a:cubicBezTo>
                        <a:pt x="25277" y="259230"/>
                        <a:pt x="53527" y="287450"/>
                        <a:pt x="88220" y="287450"/>
                      </a:cubicBezTo>
                      <a:lnTo>
                        <a:pt x="190614" y="287450"/>
                      </a:lnTo>
                      <a:cubicBezTo>
                        <a:pt x="225307" y="287450"/>
                        <a:pt x="253557" y="259230"/>
                        <a:pt x="253557" y="224573"/>
                      </a:cubicBezTo>
                      <a:lnTo>
                        <a:pt x="253557" y="88225"/>
                      </a:lnTo>
                      <a:cubicBezTo>
                        <a:pt x="253557" y="53569"/>
                        <a:pt x="225307" y="25349"/>
                        <a:pt x="190614" y="25349"/>
                      </a:cubicBezTo>
                      <a:lnTo>
                        <a:pt x="88220" y="25349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7" name="Forma libre 396">
                  <a:extLst>
                    <a:ext uri="{FF2B5EF4-FFF2-40B4-BE49-F238E27FC236}">
                      <a16:creationId xmlns:a16="http://schemas.microsoft.com/office/drawing/2014/main" id="{55740E9F-E032-0CA5-9901-D705E7B8023A}"/>
                    </a:ext>
                  </a:extLst>
                </p:cNvPr>
                <p:cNvSpPr/>
                <p:nvPr/>
              </p:nvSpPr>
              <p:spPr>
                <a:xfrm>
                  <a:off x="7412758" y="6329404"/>
                  <a:ext cx="241824" cy="232106"/>
                </a:xfrm>
                <a:custGeom>
                  <a:avLst/>
                  <a:gdLst>
                    <a:gd name="connsiteX0" fmla="*/ 80190 w 241824"/>
                    <a:gd name="connsiteY0" fmla="*/ 232107 h 232106"/>
                    <a:gd name="connsiteX1" fmla="*/ 26565 w 241824"/>
                    <a:gd name="connsiteY1" fmla="*/ 211511 h 232106"/>
                    <a:gd name="connsiteX2" fmla="*/ 0 w 241824"/>
                    <a:gd name="connsiteY2" fmla="*/ 151902 h 232106"/>
                    <a:gd name="connsiteX3" fmla="*/ 0 w 241824"/>
                    <a:gd name="connsiteY3" fmla="*/ 80312 h 232106"/>
                    <a:gd name="connsiteX4" fmla="*/ 26466 w 241824"/>
                    <a:gd name="connsiteY4" fmla="*/ 20703 h 232106"/>
                    <a:gd name="connsiteX5" fmla="*/ 88418 w 241824"/>
                    <a:gd name="connsiteY5" fmla="*/ 404 h 232106"/>
                    <a:gd name="connsiteX6" fmla="*/ 230263 w 241824"/>
                    <a:gd name="connsiteY6" fmla="*/ 15059 h 232106"/>
                    <a:gd name="connsiteX7" fmla="*/ 241563 w 241824"/>
                    <a:gd name="connsiteY7" fmla="*/ 28921 h 232106"/>
                    <a:gd name="connsiteX8" fmla="*/ 227686 w 241824"/>
                    <a:gd name="connsiteY8" fmla="*/ 40210 h 232106"/>
                    <a:gd name="connsiteX9" fmla="*/ 85840 w 241824"/>
                    <a:gd name="connsiteY9" fmla="*/ 25555 h 232106"/>
                    <a:gd name="connsiteX10" fmla="*/ 43416 w 241824"/>
                    <a:gd name="connsiteY10" fmla="*/ 39417 h 232106"/>
                    <a:gd name="connsiteX11" fmla="*/ 25276 w 241824"/>
                    <a:gd name="connsiteY11" fmla="*/ 80213 h 232106"/>
                    <a:gd name="connsiteX12" fmla="*/ 25276 w 241824"/>
                    <a:gd name="connsiteY12" fmla="*/ 151803 h 232106"/>
                    <a:gd name="connsiteX13" fmla="*/ 43515 w 241824"/>
                    <a:gd name="connsiteY13" fmla="*/ 192598 h 232106"/>
                    <a:gd name="connsiteX14" fmla="*/ 85940 w 241824"/>
                    <a:gd name="connsiteY14" fmla="*/ 206362 h 232106"/>
                    <a:gd name="connsiteX15" fmla="*/ 227884 w 241824"/>
                    <a:gd name="connsiteY15" fmla="*/ 191806 h 232106"/>
                    <a:gd name="connsiteX16" fmla="*/ 241761 w 241824"/>
                    <a:gd name="connsiteY16" fmla="*/ 203094 h 232106"/>
                    <a:gd name="connsiteX17" fmla="*/ 230461 w 241824"/>
                    <a:gd name="connsiteY17" fmla="*/ 216957 h 232106"/>
                    <a:gd name="connsiteX18" fmla="*/ 88616 w 241824"/>
                    <a:gd name="connsiteY18" fmla="*/ 231513 h 232106"/>
                    <a:gd name="connsiteX19" fmla="*/ 80389 w 241824"/>
                    <a:gd name="connsiteY19" fmla="*/ 231909 h 23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1824" h="232106">
                      <a:moveTo>
                        <a:pt x="80190" y="232107"/>
                      </a:moveTo>
                      <a:cubicBezTo>
                        <a:pt x="60465" y="232107"/>
                        <a:pt x="41334" y="224779"/>
                        <a:pt x="26565" y="211511"/>
                      </a:cubicBezTo>
                      <a:cubicBezTo>
                        <a:pt x="9714" y="196361"/>
                        <a:pt x="0" y="174577"/>
                        <a:pt x="0" y="151902"/>
                      </a:cubicBezTo>
                      <a:lnTo>
                        <a:pt x="0" y="80312"/>
                      </a:lnTo>
                      <a:cubicBezTo>
                        <a:pt x="0" y="57637"/>
                        <a:pt x="9615" y="35952"/>
                        <a:pt x="26466" y="20703"/>
                      </a:cubicBezTo>
                      <a:cubicBezTo>
                        <a:pt x="43317" y="5553"/>
                        <a:pt x="65917" y="-1873"/>
                        <a:pt x="88418" y="404"/>
                      </a:cubicBezTo>
                      <a:lnTo>
                        <a:pt x="230263" y="15059"/>
                      </a:lnTo>
                      <a:cubicBezTo>
                        <a:pt x="237202" y="15752"/>
                        <a:pt x="242257" y="21990"/>
                        <a:pt x="241563" y="28921"/>
                      </a:cubicBezTo>
                      <a:cubicBezTo>
                        <a:pt x="240869" y="35853"/>
                        <a:pt x="234624" y="40903"/>
                        <a:pt x="227686" y="40210"/>
                      </a:cubicBezTo>
                      <a:lnTo>
                        <a:pt x="85840" y="25555"/>
                      </a:lnTo>
                      <a:cubicBezTo>
                        <a:pt x="70377" y="23970"/>
                        <a:pt x="54914" y="29020"/>
                        <a:pt x="43416" y="39417"/>
                      </a:cubicBezTo>
                      <a:cubicBezTo>
                        <a:pt x="31720" y="50012"/>
                        <a:pt x="25276" y="64469"/>
                        <a:pt x="25276" y="80213"/>
                      </a:cubicBezTo>
                      <a:lnTo>
                        <a:pt x="25276" y="151803"/>
                      </a:lnTo>
                      <a:cubicBezTo>
                        <a:pt x="25276" y="167349"/>
                        <a:pt x="31917" y="182202"/>
                        <a:pt x="43515" y="192598"/>
                      </a:cubicBezTo>
                      <a:cubicBezTo>
                        <a:pt x="55013" y="202996"/>
                        <a:pt x="70476" y="207946"/>
                        <a:pt x="85940" y="206362"/>
                      </a:cubicBezTo>
                      <a:lnTo>
                        <a:pt x="227884" y="191806"/>
                      </a:lnTo>
                      <a:cubicBezTo>
                        <a:pt x="234823" y="191113"/>
                        <a:pt x="241068" y="196163"/>
                        <a:pt x="241761" y="203094"/>
                      </a:cubicBezTo>
                      <a:cubicBezTo>
                        <a:pt x="242455" y="210026"/>
                        <a:pt x="237400" y="216264"/>
                        <a:pt x="230461" y="216957"/>
                      </a:cubicBezTo>
                      <a:lnTo>
                        <a:pt x="88616" y="231513"/>
                      </a:lnTo>
                      <a:cubicBezTo>
                        <a:pt x="85840" y="231810"/>
                        <a:pt x="83065" y="231909"/>
                        <a:pt x="80389" y="23190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98" name="Forma libre 397">
                  <a:extLst>
                    <a:ext uri="{FF2B5EF4-FFF2-40B4-BE49-F238E27FC236}">
                      <a16:creationId xmlns:a16="http://schemas.microsoft.com/office/drawing/2014/main" id="{4D945767-7B41-91CA-BD05-249DD8F42F99}"/>
                    </a:ext>
                  </a:extLst>
                </p:cNvPr>
                <p:cNvSpPr/>
                <p:nvPr/>
              </p:nvSpPr>
              <p:spPr>
                <a:xfrm>
                  <a:off x="7877442" y="6374563"/>
                  <a:ext cx="308734" cy="157440"/>
                </a:xfrm>
                <a:custGeom>
                  <a:avLst/>
                  <a:gdLst>
                    <a:gd name="connsiteX0" fmla="*/ 12692 w 308734"/>
                    <a:gd name="connsiteY0" fmla="*/ 157440 h 157440"/>
                    <a:gd name="connsiteX1" fmla="*/ 1194 w 308734"/>
                    <a:gd name="connsiteY1" fmla="*/ 150113 h 157440"/>
                    <a:gd name="connsiteX2" fmla="*/ 7340 w 308734"/>
                    <a:gd name="connsiteY2" fmla="*/ 133379 h 157440"/>
                    <a:gd name="connsiteX3" fmla="*/ 274675 w 308734"/>
                    <a:gd name="connsiteY3" fmla="*/ 117239 h 157440"/>
                    <a:gd name="connsiteX4" fmla="*/ 13287 w 308734"/>
                    <a:gd name="connsiteY4" fmla="*/ 25251 h 157440"/>
                    <a:gd name="connsiteX5" fmla="*/ 797 w 308734"/>
                    <a:gd name="connsiteY5" fmla="*/ 12478 h 157440"/>
                    <a:gd name="connsiteX6" fmla="*/ 13585 w 308734"/>
                    <a:gd name="connsiteY6" fmla="*/ 1 h 157440"/>
                    <a:gd name="connsiteX7" fmla="*/ 307981 w 308734"/>
                    <a:gd name="connsiteY7" fmla="*/ 129616 h 157440"/>
                    <a:gd name="connsiteX8" fmla="*/ 304907 w 308734"/>
                    <a:gd name="connsiteY8" fmla="*/ 142984 h 157440"/>
                    <a:gd name="connsiteX9" fmla="*/ 291427 w 308734"/>
                    <a:gd name="connsiteY9" fmla="*/ 145657 h 157440"/>
                    <a:gd name="connsiteX10" fmla="*/ 17946 w 308734"/>
                    <a:gd name="connsiteY10" fmla="*/ 156252 h 157440"/>
                    <a:gd name="connsiteX11" fmla="*/ 12593 w 308734"/>
                    <a:gd name="connsiteY11" fmla="*/ 157440 h 15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8734" h="157440">
                      <a:moveTo>
                        <a:pt x="12692" y="157440"/>
                      </a:moveTo>
                      <a:cubicBezTo>
                        <a:pt x="7935" y="157440"/>
                        <a:pt x="3375" y="154767"/>
                        <a:pt x="1194" y="150113"/>
                      </a:cubicBezTo>
                      <a:cubicBezTo>
                        <a:pt x="-1779" y="143776"/>
                        <a:pt x="996" y="136250"/>
                        <a:pt x="7340" y="133379"/>
                      </a:cubicBezTo>
                      <a:cubicBezTo>
                        <a:pt x="39456" y="118427"/>
                        <a:pt x="204694" y="110109"/>
                        <a:pt x="274675" y="117239"/>
                      </a:cubicBezTo>
                      <a:cubicBezTo>
                        <a:pt x="230863" y="39509"/>
                        <a:pt x="123810" y="26736"/>
                        <a:pt x="13287" y="25251"/>
                      </a:cubicBezTo>
                      <a:cubicBezTo>
                        <a:pt x="6348" y="25251"/>
                        <a:pt x="699" y="19409"/>
                        <a:pt x="797" y="12478"/>
                      </a:cubicBezTo>
                      <a:cubicBezTo>
                        <a:pt x="897" y="5546"/>
                        <a:pt x="6646" y="-98"/>
                        <a:pt x="13585" y="1"/>
                      </a:cubicBezTo>
                      <a:cubicBezTo>
                        <a:pt x="136200" y="1684"/>
                        <a:pt x="267141" y="18518"/>
                        <a:pt x="307981" y="129616"/>
                      </a:cubicBezTo>
                      <a:cubicBezTo>
                        <a:pt x="309666" y="134270"/>
                        <a:pt x="308476" y="139518"/>
                        <a:pt x="304907" y="142984"/>
                      </a:cubicBezTo>
                      <a:cubicBezTo>
                        <a:pt x="301339" y="146449"/>
                        <a:pt x="295987" y="147538"/>
                        <a:pt x="291427" y="145657"/>
                      </a:cubicBezTo>
                      <a:cubicBezTo>
                        <a:pt x="261293" y="133478"/>
                        <a:pt x="49170" y="141696"/>
                        <a:pt x="17946" y="156252"/>
                      </a:cubicBezTo>
                      <a:cubicBezTo>
                        <a:pt x="16261" y="157044"/>
                        <a:pt x="14377" y="157440"/>
                        <a:pt x="12593" y="15744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99" name="Gráfico 2">
            <a:extLst>
              <a:ext uri="{FF2B5EF4-FFF2-40B4-BE49-F238E27FC236}">
                <a16:creationId xmlns:a16="http://schemas.microsoft.com/office/drawing/2014/main" id="{6787A5D5-1F0E-1411-49E6-99FDCE491A36}"/>
              </a:ext>
            </a:extLst>
          </p:cNvPr>
          <p:cNvGrpSpPr/>
          <p:nvPr/>
        </p:nvGrpSpPr>
        <p:grpSpPr>
          <a:xfrm>
            <a:off x="16375474" y="6248415"/>
            <a:ext cx="1099176" cy="1182772"/>
            <a:chOff x="16375474" y="6248415"/>
            <a:chExt cx="1099176" cy="1182772"/>
          </a:xfrm>
          <a:solidFill>
            <a:srgbClr val="002A86"/>
          </a:solidFill>
        </p:grpSpPr>
        <p:grpSp>
          <p:nvGrpSpPr>
            <p:cNvPr id="400" name="Gráfico 2">
              <a:extLst>
                <a:ext uri="{FF2B5EF4-FFF2-40B4-BE49-F238E27FC236}">
                  <a16:creationId xmlns:a16="http://schemas.microsoft.com/office/drawing/2014/main" id="{1450086B-DB68-98B1-99F5-69D406AAD6B0}"/>
                </a:ext>
              </a:extLst>
            </p:cNvPr>
            <p:cNvGrpSpPr/>
            <p:nvPr/>
          </p:nvGrpSpPr>
          <p:grpSpPr>
            <a:xfrm>
              <a:off x="16375474" y="6248415"/>
              <a:ext cx="813297" cy="1114251"/>
              <a:chOff x="16375474" y="6248415"/>
              <a:chExt cx="813297" cy="1114251"/>
            </a:xfrm>
            <a:solidFill>
              <a:srgbClr val="002A86"/>
            </a:solidFill>
          </p:grpSpPr>
          <p:grpSp>
            <p:nvGrpSpPr>
              <p:cNvPr id="401" name="Gráfico 2">
                <a:extLst>
                  <a:ext uri="{FF2B5EF4-FFF2-40B4-BE49-F238E27FC236}">
                    <a16:creationId xmlns:a16="http://schemas.microsoft.com/office/drawing/2014/main" id="{AAEA294F-B050-8447-3C66-B85DED8AECCD}"/>
                  </a:ext>
                </a:extLst>
              </p:cNvPr>
              <p:cNvGrpSpPr/>
              <p:nvPr/>
            </p:nvGrpSpPr>
            <p:grpSpPr>
              <a:xfrm>
                <a:off x="16375474" y="6248415"/>
                <a:ext cx="813297" cy="1114251"/>
                <a:chOff x="16375474" y="6248415"/>
                <a:chExt cx="813297" cy="1114251"/>
              </a:xfrm>
              <a:solidFill>
                <a:srgbClr val="002A86"/>
              </a:solidFill>
            </p:grpSpPr>
            <p:sp>
              <p:nvSpPr>
                <p:cNvPr id="402" name="Forma libre 401">
                  <a:extLst>
                    <a:ext uri="{FF2B5EF4-FFF2-40B4-BE49-F238E27FC236}">
                      <a16:creationId xmlns:a16="http://schemas.microsoft.com/office/drawing/2014/main" id="{80DC765C-90D6-E03B-1BB5-1178AA4696B6}"/>
                    </a:ext>
                  </a:extLst>
                </p:cNvPr>
                <p:cNvSpPr/>
                <p:nvPr/>
              </p:nvSpPr>
              <p:spPr>
                <a:xfrm>
                  <a:off x="16375474" y="6367435"/>
                  <a:ext cx="669379" cy="995232"/>
                </a:xfrm>
                <a:custGeom>
                  <a:avLst/>
                  <a:gdLst>
                    <a:gd name="connsiteX0" fmla="*/ 656790 w 669379"/>
                    <a:gd name="connsiteY0" fmla="*/ 995232 h 995232"/>
                    <a:gd name="connsiteX1" fmla="*/ 56005 w 669379"/>
                    <a:gd name="connsiteY1" fmla="*/ 995232 h 995232"/>
                    <a:gd name="connsiteX2" fmla="*/ 0 w 669379"/>
                    <a:gd name="connsiteY2" fmla="*/ 939386 h 995232"/>
                    <a:gd name="connsiteX3" fmla="*/ 0 w 669379"/>
                    <a:gd name="connsiteY3" fmla="*/ 55945 h 995232"/>
                    <a:gd name="connsiteX4" fmla="*/ 56005 w 669379"/>
                    <a:gd name="connsiteY4" fmla="*/ 0 h 995232"/>
                    <a:gd name="connsiteX5" fmla="*/ 134708 w 669379"/>
                    <a:gd name="connsiteY5" fmla="*/ 0 h 995232"/>
                    <a:gd name="connsiteX6" fmla="*/ 147297 w 669379"/>
                    <a:gd name="connsiteY6" fmla="*/ 12575 h 995232"/>
                    <a:gd name="connsiteX7" fmla="*/ 134708 w 669379"/>
                    <a:gd name="connsiteY7" fmla="*/ 25151 h 995232"/>
                    <a:gd name="connsiteX8" fmla="*/ 56005 w 669379"/>
                    <a:gd name="connsiteY8" fmla="*/ 25151 h 995232"/>
                    <a:gd name="connsiteX9" fmla="*/ 25276 w 669379"/>
                    <a:gd name="connsiteY9" fmla="*/ 55846 h 995232"/>
                    <a:gd name="connsiteX10" fmla="*/ 25276 w 669379"/>
                    <a:gd name="connsiteY10" fmla="*/ 939287 h 995232"/>
                    <a:gd name="connsiteX11" fmla="*/ 56005 w 669379"/>
                    <a:gd name="connsiteY11" fmla="*/ 969883 h 995232"/>
                    <a:gd name="connsiteX12" fmla="*/ 656790 w 669379"/>
                    <a:gd name="connsiteY12" fmla="*/ 969883 h 995232"/>
                    <a:gd name="connsiteX13" fmla="*/ 669379 w 669379"/>
                    <a:gd name="connsiteY13" fmla="*/ 982459 h 995232"/>
                    <a:gd name="connsiteX14" fmla="*/ 656790 w 669379"/>
                    <a:gd name="connsiteY14" fmla="*/ 995034 h 995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69379" h="995232">
                      <a:moveTo>
                        <a:pt x="656790" y="995232"/>
                      </a:moveTo>
                      <a:lnTo>
                        <a:pt x="56005" y="995232"/>
                      </a:lnTo>
                      <a:cubicBezTo>
                        <a:pt x="25176" y="995232"/>
                        <a:pt x="0" y="970181"/>
                        <a:pt x="0" y="939386"/>
                      </a:cubicBezTo>
                      <a:lnTo>
                        <a:pt x="0" y="55945"/>
                      </a:lnTo>
                      <a:cubicBezTo>
                        <a:pt x="0" y="25052"/>
                        <a:pt x="25078" y="0"/>
                        <a:pt x="56005" y="0"/>
                      </a:cubicBezTo>
                      <a:lnTo>
                        <a:pt x="134708" y="0"/>
                      </a:lnTo>
                      <a:cubicBezTo>
                        <a:pt x="141646" y="0"/>
                        <a:pt x="147297" y="5644"/>
                        <a:pt x="147297" y="12575"/>
                      </a:cubicBezTo>
                      <a:cubicBezTo>
                        <a:pt x="147297" y="19507"/>
                        <a:pt x="141646" y="25151"/>
                        <a:pt x="134708" y="25151"/>
                      </a:cubicBezTo>
                      <a:lnTo>
                        <a:pt x="56005" y="25151"/>
                      </a:lnTo>
                      <a:cubicBezTo>
                        <a:pt x="39054" y="25151"/>
                        <a:pt x="25276" y="38914"/>
                        <a:pt x="25276" y="55846"/>
                      </a:cubicBezTo>
                      <a:lnTo>
                        <a:pt x="25276" y="939287"/>
                      </a:lnTo>
                      <a:cubicBezTo>
                        <a:pt x="25276" y="956120"/>
                        <a:pt x="39054" y="969883"/>
                        <a:pt x="56005" y="969883"/>
                      </a:cubicBezTo>
                      <a:lnTo>
                        <a:pt x="656790" y="969883"/>
                      </a:lnTo>
                      <a:cubicBezTo>
                        <a:pt x="663728" y="969883"/>
                        <a:pt x="669379" y="975527"/>
                        <a:pt x="669379" y="982459"/>
                      </a:cubicBezTo>
                      <a:cubicBezTo>
                        <a:pt x="669379" y="989390"/>
                        <a:pt x="663728" y="995034"/>
                        <a:pt x="656790" y="99503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3" name="Forma libre 402">
                  <a:extLst>
                    <a:ext uri="{FF2B5EF4-FFF2-40B4-BE49-F238E27FC236}">
                      <a16:creationId xmlns:a16="http://schemas.microsoft.com/office/drawing/2014/main" id="{6E5713A1-BAB9-2944-4401-1F0146255351}"/>
                    </a:ext>
                  </a:extLst>
                </p:cNvPr>
                <p:cNvSpPr/>
                <p:nvPr/>
              </p:nvSpPr>
              <p:spPr>
                <a:xfrm>
                  <a:off x="17046339" y="6367534"/>
                  <a:ext cx="142432" cy="48815"/>
                </a:xfrm>
                <a:custGeom>
                  <a:avLst/>
                  <a:gdLst>
                    <a:gd name="connsiteX0" fmla="*/ 129852 w 142432"/>
                    <a:gd name="connsiteY0" fmla="*/ 48816 h 48815"/>
                    <a:gd name="connsiteX1" fmla="*/ 118552 w 142432"/>
                    <a:gd name="connsiteY1" fmla="*/ 41885 h 48815"/>
                    <a:gd name="connsiteX2" fmla="*/ 91194 w 142432"/>
                    <a:gd name="connsiteY2" fmla="*/ 25150 h 48815"/>
                    <a:gd name="connsiteX3" fmla="*/ 12589 w 142432"/>
                    <a:gd name="connsiteY3" fmla="*/ 25150 h 48815"/>
                    <a:gd name="connsiteX4" fmla="*/ 0 w 142432"/>
                    <a:gd name="connsiteY4" fmla="*/ 12575 h 48815"/>
                    <a:gd name="connsiteX5" fmla="*/ 12589 w 142432"/>
                    <a:gd name="connsiteY5" fmla="*/ 0 h 48815"/>
                    <a:gd name="connsiteX6" fmla="*/ 91194 w 142432"/>
                    <a:gd name="connsiteY6" fmla="*/ 0 h 48815"/>
                    <a:gd name="connsiteX7" fmla="*/ 141052 w 142432"/>
                    <a:gd name="connsiteY7" fmla="*/ 30497 h 48815"/>
                    <a:gd name="connsiteX8" fmla="*/ 135502 w 142432"/>
                    <a:gd name="connsiteY8" fmla="*/ 47430 h 48815"/>
                    <a:gd name="connsiteX9" fmla="*/ 129753 w 142432"/>
                    <a:gd name="connsiteY9" fmla="*/ 48816 h 48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2432" h="48815">
                      <a:moveTo>
                        <a:pt x="129852" y="48816"/>
                      </a:moveTo>
                      <a:cubicBezTo>
                        <a:pt x="125292" y="48816"/>
                        <a:pt x="120832" y="46340"/>
                        <a:pt x="118552" y="41885"/>
                      </a:cubicBezTo>
                      <a:cubicBezTo>
                        <a:pt x="113298" y="31587"/>
                        <a:pt x="102791" y="25150"/>
                        <a:pt x="91194" y="25150"/>
                      </a:cubicBezTo>
                      <a:lnTo>
                        <a:pt x="12589" y="25150"/>
                      </a:lnTo>
                      <a:cubicBezTo>
                        <a:pt x="5651" y="25150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91194" y="0"/>
                      </a:lnTo>
                      <a:cubicBezTo>
                        <a:pt x="112307" y="0"/>
                        <a:pt x="131437" y="11684"/>
                        <a:pt x="141052" y="30497"/>
                      </a:cubicBezTo>
                      <a:cubicBezTo>
                        <a:pt x="144225" y="36736"/>
                        <a:pt x="141747" y="44261"/>
                        <a:pt x="135502" y="47430"/>
                      </a:cubicBezTo>
                      <a:cubicBezTo>
                        <a:pt x="133717" y="48321"/>
                        <a:pt x="131735" y="48816"/>
                        <a:pt x="129753" y="488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4" name="Forma libre 403">
                  <a:extLst>
                    <a:ext uri="{FF2B5EF4-FFF2-40B4-BE49-F238E27FC236}">
                      <a16:creationId xmlns:a16="http://schemas.microsoft.com/office/drawing/2014/main" id="{AB713320-AF7F-993F-EA93-78C7CEA30561}"/>
                    </a:ext>
                  </a:extLst>
                </p:cNvPr>
                <p:cNvSpPr/>
                <p:nvPr/>
              </p:nvSpPr>
              <p:spPr>
                <a:xfrm>
                  <a:off x="16587301" y="6248415"/>
                  <a:ext cx="394410" cy="183579"/>
                </a:xfrm>
                <a:custGeom>
                  <a:avLst/>
                  <a:gdLst>
                    <a:gd name="connsiteX0" fmla="*/ 352581 w 394410"/>
                    <a:gd name="connsiteY0" fmla="*/ 183580 h 183579"/>
                    <a:gd name="connsiteX1" fmla="*/ 41830 w 394410"/>
                    <a:gd name="connsiteY1" fmla="*/ 183580 h 183579"/>
                    <a:gd name="connsiteX2" fmla="*/ 0 w 394410"/>
                    <a:gd name="connsiteY2" fmla="*/ 141794 h 183579"/>
                    <a:gd name="connsiteX3" fmla="*/ 0 w 394410"/>
                    <a:gd name="connsiteY3" fmla="*/ 82482 h 183579"/>
                    <a:gd name="connsiteX4" fmla="*/ 41830 w 394410"/>
                    <a:gd name="connsiteY4" fmla="*/ 40696 h 183579"/>
                    <a:gd name="connsiteX5" fmla="*/ 94167 w 394410"/>
                    <a:gd name="connsiteY5" fmla="*/ 40696 h 183579"/>
                    <a:gd name="connsiteX6" fmla="*/ 94167 w 394410"/>
                    <a:gd name="connsiteY6" fmla="*/ 39310 h 183579"/>
                    <a:gd name="connsiteX7" fmla="*/ 133519 w 394410"/>
                    <a:gd name="connsiteY7" fmla="*/ 0 h 183579"/>
                    <a:gd name="connsiteX8" fmla="*/ 260892 w 394410"/>
                    <a:gd name="connsiteY8" fmla="*/ 0 h 183579"/>
                    <a:gd name="connsiteX9" fmla="*/ 300243 w 394410"/>
                    <a:gd name="connsiteY9" fmla="*/ 39310 h 183579"/>
                    <a:gd name="connsiteX10" fmla="*/ 300243 w 394410"/>
                    <a:gd name="connsiteY10" fmla="*/ 40696 h 183579"/>
                    <a:gd name="connsiteX11" fmla="*/ 352581 w 394410"/>
                    <a:gd name="connsiteY11" fmla="*/ 40696 h 183579"/>
                    <a:gd name="connsiteX12" fmla="*/ 394410 w 394410"/>
                    <a:gd name="connsiteY12" fmla="*/ 82482 h 183579"/>
                    <a:gd name="connsiteX13" fmla="*/ 394410 w 394410"/>
                    <a:gd name="connsiteY13" fmla="*/ 141794 h 183579"/>
                    <a:gd name="connsiteX14" fmla="*/ 352581 w 394410"/>
                    <a:gd name="connsiteY14" fmla="*/ 183580 h 183579"/>
                    <a:gd name="connsiteX15" fmla="*/ 41929 w 394410"/>
                    <a:gd name="connsiteY15" fmla="*/ 66045 h 183579"/>
                    <a:gd name="connsiteX16" fmla="*/ 25375 w 394410"/>
                    <a:gd name="connsiteY16" fmla="*/ 82581 h 183579"/>
                    <a:gd name="connsiteX17" fmla="*/ 25375 w 394410"/>
                    <a:gd name="connsiteY17" fmla="*/ 141893 h 183579"/>
                    <a:gd name="connsiteX18" fmla="*/ 41929 w 394410"/>
                    <a:gd name="connsiteY18" fmla="*/ 158429 h 183579"/>
                    <a:gd name="connsiteX19" fmla="*/ 352680 w 394410"/>
                    <a:gd name="connsiteY19" fmla="*/ 158429 h 183579"/>
                    <a:gd name="connsiteX20" fmla="*/ 369234 w 394410"/>
                    <a:gd name="connsiteY20" fmla="*/ 141893 h 183579"/>
                    <a:gd name="connsiteX21" fmla="*/ 369234 w 394410"/>
                    <a:gd name="connsiteY21" fmla="*/ 82581 h 183579"/>
                    <a:gd name="connsiteX22" fmla="*/ 352680 w 394410"/>
                    <a:gd name="connsiteY22" fmla="*/ 66045 h 183579"/>
                    <a:gd name="connsiteX23" fmla="*/ 287755 w 394410"/>
                    <a:gd name="connsiteY23" fmla="*/ 66045 h 183579"/>
                    <a:gd name="connsiteX24" fmla="*/ 275166 w 394410"/>
                    <a:gd name="connsiteY24" fmla="*/ 53470 h 183579"/>
                    <a:gd name="connsiteX25" fmla="*/ 275166 w 394410"/>
                    <a:gd name="connsiteY25" fmla="*/ 39508 h 183579"/>
                    <a:gd name="connsiteX26" fmla="*/ 261090 w 394410"/>
                    <a:gd name="connsiteY26" fmla="*/ 25447 h 183579"/>
                    <a:gd name="connsiteX27" fmla="*/ 133717 w 394410"/>
                    <a:gd name="connsiteY27" fmla="*/ 25447 h 183579"/>
                    <a:gd name="connsiteX28" fmla="*/ 119641 w 394410"/>
                    <a:gd name="connsiteY28" fmla="*/ 39508 h 183579"/>
                    <a:gd name="connsiteX29" fmla="*/ 119641 w 394410"/>
                    <a:gd name="connsiteY29" fmla="*/ 53470 h 183579"/>
                    <a:gd name="connsiteX30" fmla="*/ 107052 w 394410"/>
                    <a:gd name="connsiteY30" fmla="*/ 66045 h 183579"/>
                    <a:gd name="connsiteX31" fmla="*/ 42127 w 394410"/>
                    <a:gd name="connsiteY31" fmla="*/ 66045 h 18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94410" h="183579">
                      <a:moveTo>
                        <a:pt x="352581" y="183580"/>
                      </a:moveTo>
                      <a:lnTo>
                        <a:pt x="41830" y="183580"/>
                      </a:lnTo>
                      <a:cubicBezTo>
                        <a:pt x="18734" y="183580"/>
                        <a:pt x="0" y="164865"/>
                        <a:pt x="0" y="141794"/>
                      </a:cubicBezTo>
                      <a:lnTo>
                        <a:pt x="0" y="82482"/>
                      </a:lnTo>
                      <a:cubicBezTo>
                        <a:pt x="0" y="59411"/>
                        <a:pt x="18734" y="40696"/>
                        <a:pt x="41830" y="40696"/>
                      </a:cubicBezTo>
                      <a:lnTo>
                        <a:pt x="94167" y="40696"/>
                      </a:lnTo>
                      <a:lnTo>
                        <a:pt x="94167" y="39310"/>
                      </a:lnTo>
                      <a:cubicBezTo>
                        <a:pt x="94167" y="17625"/>
                        <a:pt x="111811" y="0"/>
                        <a:pt x="133519" y="0"/>
                      </a:cubicBezTo>
                      <a:lnTo>
                        <a:pt x="260892" y="0"/>
                      </a:lnTo>
                      <a:cubicBezTo>
                        <a:pt x="282600" y="0"/>
                        <a:pt x="300243" y="17625"/>
                        <a:pt x="300243" y="39310"/>
                      </a:cubicBezTo>
                      <a:lnTo>
                        <a:pt x="300243" y="40696"/>
                      </a:lnTo>
                      <a:lnTo>
                        <a:pt x="352581" y="40696"/>
                      </a:lnTo>
                      <a:cubicBezTo>
                        <a:pt x="375677" y="40696"/>
                        <a:pt x="394410" y="59411"/>
                        <a:pt x="394410" y="82482"/>
                      </a:cubicBezTo>
                      <a:lnTo>
                        <a:pt x="394410" y="141794"/>
                      </a:lnTo>
                      <a:cubicBezTo>
                        <a:pt x="394410" y="164865"/>
                        <a:pt x="375677" y="183580"/>
                        <a:pt x="352581" y="183580"/>
                      </a:cubicBezTo>
                      <a:close/>
                      <a:moveTo>
                        <a:pt x="41929" y="66045"/>
                      </a:moveTo>
                      <a:cubicBezTo>
                        <a:pt x="32809" y="66045"/>
                        <a:pt x="25375" y="73471"/>
                        <a:pt x="25375" y="82581"/>
                      </a:cubicBezTo>
                      <a:lnTo>
                        <a:pt x="25375" y="141893"/>
                      </a:lnTo>
                      <a:cubicBezTo>
                        <a:pt x="25375" y="151003"/>
                        <a:pt x="32809" y="158429"/>
                        <a:pt x="41929" y="158429"/>
                      </a:cubicBezTo>
                      <a:lnTo>
                        <a:pt x="352680" y="158429"/>
                      </a:lnTo>
                      <a:cubicBezTo>
                        <a:pt x="361800" y="158429"/>
                        <a:pt x="369234" y="151003"/>
                        <a:pt x="369234" y="141893"/>
                      </a:cubicBezTo>
                      <a:lnTo>
                        <a:pt x="369234" y="82581"/>
                      </a:lnTo>
                      <a:cubicBezTo>
                        <a:pt x="369234" y="73471"/>
                        <a:pt x="361800" y="66045"/>
                        <a:pt x="352680" y="66045"/>
                      </a:cubicBezTo>
                      <a:lnTo>
                        <a:pt x="287755" y="66045"/>
                      </a:lnTo>
                      <a:cubicBezTo>
                        <a:pt x="280816" y="66045"/>
                        <a:pt x="275166" y="60401"/>
                        <a:pt x="275166" y="53470"/>
                      </a:cubicBezTo>
                      <a:lnTo>
                        <a:pt x="275166" y="39508"/>
                      </a:lnTo>
                      <a:cubicBezTo>
                        <a:pt x="275166" y="31785"/>
                        <a:pt x="268822" y="25447"/>
                        <a:pt x="261090" y="25447"/>
                      </a:cubicBezTo>
                      <a:lnTo>
                        <a:pt x="133717" y="25447"/>
                      </a:lnTo>
                      <a:cubicBezTo>
                        <a:pt x="125985" y="25447"/>
                        <a:pt x="119641" y="31785"/>
                        <a:pt x="119641" y="39508"/>
                      </a:cubicBezTo>
                      <a:lnTo>
                        <a:pt x="119641" y="53470"/>
                      </a:lnTo>
                      <a:cubicBezTo>
                        <a:pt x="119641" y="60401"/>
                        <a:pt x="113992" y="66045"/>
                        <a:pt x="107052" y="66045"/>
                      </a:cubicBezTo>
                      <a:lnTo>
                        <a:pt x="42127" y="66045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05" name="Gráfico 2">
                <a:extLst>
                  <a:ext uri="{FF2B5EF4-FFF2-40B4-BE49-F238E27FC236}">
                    <a16:creationId xmlns:a16="http://schemas.microsoft.com/office/drawing/2014/main" id="{627E9707-08B6-50B5-51B2-84FE00E5A31C}"/>
                  </a:ext>
                </a:extLst>
              </p:cNvPr>
              <p:cNvGrpSpPr/>
              <p:nvPr/>
            </p:nvGrpSpPr>
            <p:grpSpPr>
              <a:xfrm>
                <a:off x="16486442" y="6605524"/>
                <a:ext cx="579622" cy="100949"/>
                <a:chOff x="16486442" y="6605524"/>
                <a:chExt cx="579622" cy="100949"/>
              </a:xfrm>
              <a:solidFill>
                <a:srgbClr val="002A86"/>
              </a:solidFill>
            </p:grpSpPr>
            <p:sp>
              <p:nvSpPr>
                <p:cNvPr id="406" name="Forma libre 405">
                  <a:extLst>
                    <a:ext uri="{FF2B5EF4-FFF2-40B4-BE49-F238E27FC236}">
                      <a16:creationId xmlns:a16="http://schemas.microsoft.com/office/drawing/2014/main" id="{745F9D48-0180-7699-EBD6-E582B60D5BA4}"/>
                    </a:ext>
                  </a:extLst>
                </p:cNvPr>
                <p:cNvSpPr/>
                <p:nvPr/>
              </p:nvSpPr>
              <p:spPr>
                <a:xfrm>
                  <a:off x="16486442" y="6605524"/>
                  <a:ext cx="140952" cy="100949"/>
                </a:xfrm>
                <a:custGeom>
                  <a:avLst/>
                  <a:gdLst>
                    <a:gd name="connsiteX0" fmla="*/ 52486 w 140952"/>
                    <a:gd name="connsiteY0" fmla="*/ 100949 h 100949"/>
                    <a:gd name="connsiteX1" fmla="*/ 43565 w 140952"/>
                    <a:gd name="connsiteY1" fmla="*/ 97286 h 100949"/>
                    <a:gd name="connsiteX2" fmla="*/ 3717 w 140952"/>
                    <a:gd name="connsiteY2" fmla="*/ 57480 h 100949"/>
                    <a:gd name="connsiteX3" fmla="*/ 3717 w 140952"/>
                    <a:gd name="connsiteY3" fmla="*/ 39657 h 100949"/>
                    <a:gd name="connsiteX4" fmla="*/ 21560 w 140952"/>
                    <a:gd name="connsiteY4" fmla="*/ 39657 h 100949"/>
                    <a:gd name="connsiteX5" fmla="*/ 52486 w 140952"/>
                    <a:gd name="connsiteY5" fmla="*/ 70550 h 100949"/>
                    <a:gd name="connsiteX6" fmla="*/ 119394 w 140952"/>
                    <a:gd name="connsiteY6" fmla="*/ 3713 h 100949"/>
                    <a:gd name="connsiteX7" fmla="*/ 137236 w 140952"/>
                    <a:gd name="connsiteY7" fmla="*/ 3713 h 100949"/>
                    <a:gd name="connsiteX8" fmla="*/ 137236 w 140952"/>
                    <a:gd name="connsiteY8" fmla="*/ 21537 h 100949"/>
                    <a:gd name="connsiteX9" fmla="*/ 61407 w 140952"/>
                    <a:gd name="connsiteY9" fmla="*/ 97286 h 100949"/>
                    <a:gd name="connsiteX10" fmla="*/ 52486 w 140952"/>
                    <a:gd name="connsiteY10" fmla="*/ 100949 h 100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952" h="100949">
                      <a:moveTo>
                        <a:pt x="52486" y="100949"/>
                      </a:moveTo>
                      <a:cubicBezTo>
                        <a:pt x="49214" y="100949"/>
                        <a:pt x="46043" y="99761"/>
                        <a:pt x="43565" y="97286"/>
                      </a:cubicBezTo>
                      <a:lnTo>
                        <a:pt x="3717" y="57480"/>
                      </a:lnTo>
                      <a:cubicBezTo>
                        <a:pt x="-1239" y="52529"/>
                        <a:pt x="-1239" y="44608"/>
                        <a:pt x="3717" y="39657"/>
                      </a:cubicBezTo>
                      <a:cubicBezTo>
                        <a:pt x="8673" y="34706"/>
                        <a:pt x="16604" y="34706"/>
                        <a:pt x="21560" y="39657"/>
                      </a:cubicBezTo>
                      <a:lnTo>
                        <a:pt x="52486" y="70550"/>
                      </a:lnTo>
                      <a:lnTo>
                        <a:pt x="119394" y="3713"/>
                      </a:lnTo>
                      <a:cubicBezTo>
                        <a:pt x="124350" y="-1238"/>
                        <a:pt x="132280" y="-1238"/>
                        <a:pt x="137236" y="3713"/>
                      </a:cubicBezTo>
                      <a:cubicBezTo>
                        <a:pt x="142192" y="8664"/>
                        <a:pt x="142192" y="16586"/>
                        <a:pt x="137236" y="21537"/>
                      </a:cubicBezTo>
                      <a:lnTo>
                        <a:pt x="61407" y="97286"/>
                      </a:lnTo>
                      <a:cubicBezTo>
                        <a:pt x="58929" y="99761"/>
                        <a:pt x="55757" y="100949"/>
                        <a:pt x="52486" y="1009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7" name="Forma libre 406">
                  <a:extLst>
                    <a:ext uri="{FF2B5EF4-FFF2-40B4-BE49-F238E27FC236}">
                      <a16:creationId xmlns:a16="http://schemas.microsoft.com/office/drawing/2014/main" id="{B2854227-C2EB-BB98-F80C-8EE66A0818C5}"/>
                    </a:ext>
                  </a:extLst>
                </p:cNvPr>
                <p:cNvSpPr/>
                <p:nvPr/>
              </p:nvSpPr>
              <p:spPr>
                <a:xfrm>
                  <a:off x="16725775" y="6662905"/>
                  <a:ext cx="340289" cy="25150"/>
                </a:xfrm>
                <a:custGeom>
                  <a:avLst/>
                  <a:gdLst>
                    <a:gd name="connsiteX0" fmla="*/ 327702 w 340289"/>
                    <a:gd name="connsiteY0" fmla="*/ 25151 h 25150"/>
                    <a:gd name="connsiteX1" fmla="*/ 12589 w 340289"/>
                    <a:gd name="connsiteY1" fmla="*/ 25151 h 25150"/>
                    <a:gd name="connsiteX2" fmla="*/ 0 w 340289"/>
                    <a:gd name="connsiteY2" fmla="*/ 12575 h 25150"/>
                    <a:gd name="connsiteX3" fmla="*/ 12589 w 340289"/>
                    <a:gd name="connsiteY3" fmla="*/ 0 h 25150"/>
                    <a:gd name="connsiteX4" fmla="*/ 327702 w 340289"/>
                    <a:gd name="connsiteY4" fmla="*/ 0 h 25150"/>
                    <a:gd name="connsiteX5" fmla="*/ 340289 w 340289"/>
                    <a:gd name="connsiteY5" fmla="*/ 12575 h 25150"/>
                    <a:gd name="connsiteX6" fmla="*/ 327702 w 34028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0289" h="25150">
                      <a:moveTo>
                        <a:pt x="327702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27702" y="0"/>
                      </a:lnTo>
                      <a:cubicBezTo>
                        <a:pt x="334640" y="0"/>
                        <a:pt x="340289" y="5644"/>
                        <a:pt x="340289" y="12575"/>
                      </a:cubicBezTo>
                      <a:cubicBezTo>
                        <a:pt x="340289" y="19507"/>
                        <a:pt x="334640" y="25151"/>
                        <a:pt x="327702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08" name="Gráfico 2">
                <a:extLst>
                  <a:ext uri="{FF2B5EF4-FFF2-40B4-BE49-F238E27FC236}">
                    <a16:creationId xmlns:a16="http://schemas.microsoft.com/office/drawing/2014/main" id="{EB8208E7-34CC-609F-0811-EE3DFB68C104}"/>
                  </a:ext>
                </a:extLst>
              </p:cNvPr>
              <p:cNvGrpSpPr/>
              <p:nvPr/>
            </p:nvGrpSpPr>
            <p:grpSpPr>
              <a:xfrm>
                <a:off x="16486442" y="6844554"/>
                <a:ext cx="464540" cy="100949"/>
                <a:chOff x="16486442" y="6844554"/>
                <a:chExt cx="464540" cy="100949"/>
              </a:xfrm>
              <a:solidFill>
                <a:srgbClr val="002A86"/>
              </a:solidFill>
            </p:grpSpPr>
            <p:sp>
              <p:nvSpPr>
                <p:cNvPr id="409" name="Forma libre 408">
                  <a:extLst>
                    <a:ext uri="{FF2B5EF4-FFF2-40B4-BE49-F238E27FC236}">
                      <a16:creationId xmlns:a16="http://schemas.microsoft.com/office/drawing/2014/main" id="{842A7623-22C6-D842-3F1A-87BAB407AB8B}"/>
                    </a:ext>
                  </a:extLst>
                </p:cNvPr>
                <p:cNvSpPr/>
                <p:nvPr/>
              </p:nvSpPr>
              <p:spPr>
                <a:xfrm>
                  <a:off x="16486442" y="6844554"/>
                  <a:ext cx="140952" cy="100949"/>
                </a:xfrm>
                <a:custGeom>
                  <a:avLst/>
                  <a:gdLst>
                    <a:gd name="connsiteX0" fmla="*/ 52486 w 140952"/>
                    <a:gd name="connsiteY0" fmla="*/ 100949 h 100949"/>
                    <a:gd name="connsiteX1" fmla="*/ 43565 w 140952"/>
                    <a:gd name="connsiteY1" fmla="*/ 97286 h 100949"/>
                    <a:gd name="connsiteX2" fmla="*/ 3717 w 140952"/>
                    <a:gd name="connsiteY2" fmla="*/ 57480 h 100949"/>
                    <a:gd name="connsiteX3" fmla="*/ 3717 w 140952"/>
                    <a:gd name="connsiteY3" fmla="*/ 39657 h 100949"/>
                    <a:gd name="connsiteX4" fmla="*/ 21560 w 140952"/>
                    <a:gd name="connsiteY4" fmla="*/ 39657 h 100949"/>
                    <a:gd name="connsiteX5" fmla="*/ 52486 w 140952"/>
                    <a:gd name="connsiteY5" fmla="*/ 70550 h 100949"/>
                    <a:gd name="connsiteX6" fmla="*/ 119394 w 140952"/>
                    <a:gd name="connsiteY6" fmla="*/ 3713 h 100949"/>
                    <a:gd name="connsiteX7" fmla="*/ 137236 w 140952"/>
                    <a:gd name="connsiteY7" fmla="*/ 3713 h 100949"/>
                    <a:gd name="connsiteX8" fmla="*/ 137236 w 140952"/>
                    <a:gd name="connsiteY8" fmla="*/ 21536 h 100949"/>
                    <a:gd name="connsiteX9" fmla="*/ 61407 w 140952"/>
                    <a:gd name="connsiteY9" fmla="*/ 97286 h 100949"/>
                    <a:gd name="connsiteX10" fmla="*/ 52486 w 140952"/>
                    <a:gd name="connsiteY10" fmla="*/ 100949 h 100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952" h="100949">
                      <a:moveTo>
                        <a:pt x="52486" y="100949"/>
                      </a:moveTo>
                      <a:cubicBezTo>
                        <a:pt x="49214" y="100949"/>
                        <a:pt x="46043" y="99761"/>
                        <a:pt x="43565" y="97286"/>
                      </a:cubicBezTo>
                      <a:lnTo>
                        <a:pt x="3717" y="57480"/>
                      </a:lnTo>
                      <a:cubicBezTo>
                        <a:pt x="-1239" y="52529"/>
                        <a:pt x="-1239" y="44608"/>
                        <a:pt x="3717" y="39657"/>
                      </a:cubicBezTo>
                      <a:cubicBezTo>
                        <a:pt x="8673" y="34706"/>
                        <a:pt x="16604" y="34706"/>
                        <a:pt x="21560" y="39657"/>
                      </a:cubicBezTo>
                      <a:lnTo>
                        <a:pt x="52486" y="70550"/>
                      </a:lnTo>
                      <a:lnTo>
                        <a:pt x="119394" y="3713"/>
                      </a:lnTo>
                      <a:cubicBezTo>
                        <a:pt x="124350" y="-1238"/>
                        <a:pt x="132280" y="-1238"/>
                        <a:pt x="137236" y="3713"/>
                      </a:cubicBezTo>
                      <a:cubicBezTo>
                        <a:pt x="142192" y="8664"/>
                        <a:pt x="142192" y="16585"/>
                        <a:pt x="137236" y="21536"/>
                      </a:cubicBezTo>
                      <a:lnTo>
                        <a:pt x="61407" y="97286"/>
                      </a:lnTo>
                      <a:cubicBezTo>
                        <a:pt x="58929" y="99761"/>
                        <a:pt x="55757" y="100949"/>
                        <a:pt x="52486" y="1009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0" name="Forma libre 409">
                  <a:extLst>
                    <a:ext uri="{FF2B5EF4-FFF2-40B4-BE49-F238E27FC236}">
                      <a16:creationId xmlns:a16="http://schemas.microsoft.com/office/drawing/2014/main" id="{E779ED36-703F-9522-683C-B1AD97100D87}"/>
                    </a:ext>
                  </a:extLst>
                </p:cNvPr>
                <p:cNvSpPr/>
                <p:nvPr/>
              </p:nvSpPr>
              <p:spPr>
                <a:xfrm>
                  <a:off x="16725676" y="6901935"/>
                  <a:ext cx="225306" cy="25150"/>
                </a:xfrm>
                <a:custGeom>
                  <a:avLst/>
                  <a:gdLst>
                    <a:gd name="connsiteX0" fmla="*/ 212718 w 225306"/>
                    <a:gd name="connsiteY0" fmla="*/ 25150 h 25150"/>
                    <a:gd name="connsiteX1" fmla="*/ 12589 w 225306"/>
                    <a:gd name="connsiteY1" fmla="*/ 25150 h 25150"/>
                    <a:gd name="connsiteX2" fmla="*/ 0 w 225306"/>
                    <a:gd name="connsiteY2" fmla="*/ 12575 h 25150"/>
                    <a:gd name="connsiteX3" fmla="*/ 12589 w 225306"/>
                    <a:gd name="connsiteY3" fmla="*/ 0 h 25150"/>
                    <a:gd name="connsiteX4" fmla="*/ 212718 w 225306"/>
                    <a:gd name="connsiteY4" fmla="*/ 0 h 25150"/>
                    <a:gd name="connsiteX5" fmla="*/ 225307 w 225306"/>
                    <a:gd name="connsiteY5" fmla="*/ 12575 h 25150"/>
                    <a:gd name="connsiteX6" fmla="*/ 212718 w 225306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306" h="25150">
                      <a:moveTo>
                        <a:pt x="212718" y="25150"/>
                      </a:moveTo>
                      <a:lnTo>
                        <a:pt x="12589" y="25150"/>
                      </a:lnTo>
                      <a:cubicBezTo>
                        <a:pt x="5651" y="25150"/>
                        <a:pt x="0" y="19506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212718" y="0"/>
                      </a:lnTo>
                      <a:cubicBezTo>
                        <a:pt x="219657" y="0"/>
                        <a:pt x="225307" y="5644"/>
                        <a:pt x="225307" y="12575"/>
                      </a:cubicBezTo>
                      <a:cubicBezTo>
                        <a:pt x="225307" y="19506"/>
                        <a:pt x="219657" y="25150"/>
                        <a:pt x="212718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11" name="Gráfico 2">
              <a:extLst>
                <a:ext uri="{FF2B5EF4-FFF2-40B4-BE49-F238E27FC236}">
                  <a16:creationId xmlns:a16="http://schemas.microsoft.com/office/drawing/2014/main" id="{CCD72CB3-28B8-F2ED-106B-F0293EE25249}"/>
                </a:ext>
              </a:extLst>
            </p:cNvPr>
            <p:cNvGrpSpPr/>
            <p:nvPr/>
          </p:nvGrpSpPr>
          <p:grpSpPr>
            <a:xfrm>
              <a:off x="17009863" y="6459720"/>
              <a:ext cx="464788" cy="971467"/>
              <a:chOff x="17009863" y="6459720"/>
              <a:chExt cx="464788" cy="971467"/>
            </a:xfrm>
            <a:solidFill>
              <a:srgbClr val="002A86"/>
            </a:solidFill>
          </p:grpSpPr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654F0173-F5E8-2DA0-9BAE-BD33AA3E65FD}"/>
                  </a:ext>
                </a:extLst>
              </p:cNvPr>
              <p:cNvSpPr/>
              <p:nvPr/>
            </p:nvSpPr>
            <p:spPr>
              <a:xfrm>
                <a:off x="17133271" y="6459720"/>
                <a:ext cx="234922" cy="238633"/>
              </a:xfrm>
              <a:custGeom>
                <a:avLst/>
                <a:gdLst>
                  <a:gd name="connsiteX0" fmla="*/ 117461 w 234922"/>
                  <a:gd name="connsiteY0" fmla="*/ 238634 h 238633"/>
                  <a:gd name="connsiteX1" fmla="*/ 0 w 234922"/>
                  <a:gd name="connsiteY1" fmla="*/ 119317 h 238633"/>
                  <a:gd name="connsiteX2" fmla="*/ 117461 w 234922"/>
                  <a:gd name="connsiteY2" fmla="*/ 0 h 238633"/>
                  <a:gd name="connsiteX3" fmla="*/ 234923 w 234922"/>
                  <a:gd name="connsiteY3" fmla="*/ 119317 h 238633"/>
                  <a:gd name="connsiteX4" fmla="*/ 117461 w 234922"/>
                  <a:gd name="connsiteY4" fmla="*/ 238634 h 238633"/>
                  <a:gd name="connsiteX5" fmla="*/ 117461 w 234922"/>
                  <a:gd name="connsiteY5" fmla="*/ 25150 h 238633"/>
                  <a:gd name="connsiteX6" fmla="*/ 25277 w 234922"/>
                  <a:gd name="connsiteY6" fmla="*/ 119218 h 238633"/>
                  <a:gd name="connsiteX7" fmla="*/ 117461 w 234922"/>
                  <a:gd name="connsiteY7" fmla="*/ 213285 h 238633"/>
                  <a:gd name="connsiteX8" fmla="*/ 209646 w 234922"/>
                  <a:gd name="connsiteY8" fmla="*/ 119218 h 238633"/>
                  <a:gd name="connsiteX9" fmla="*/ 117461 w 234922"/>
                  <a:gd name="connsiteY9" fmla="*/ 25150 h 23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922" h="238633">
                    <a:moveTo>
                      <a:pt x="117461" y="238634"/>
                    </a:moveTo>
                    <a:cubicBezTo>
                      <a:pt x="52734" y="238634"/>
                      <a:pt x="0" y="185065"/>
                      <a:pt x="0" y="119317"/>
                    </a:cubicBezTo>
                    <a:cubicBezTo>
                      <a:pt x="0" y="53569"/>
                      <a:pt x="52734" y="0"/>
                      <a:pt x="117461" y="0"/>
                    </a:cubicBezTo>
                    <a:cubicBezTo>
                      <a:pt x="182188" y="0"/>
                      <a:pt x="234923" y="53569"/>
                      <a:pt x="234923" y="119317"/>
                    </a:cubicBezTo>
                    <a:cubicBezTo>
                      <a:pt x="234923" y="185065"/>
                      <a:pt x="182188" y="238634"/>
                      <a:pt x="117461" y="238634"/>
                    </a:cubicBezTo>
                    <a:close/>
                    <a:moveTo>
                      <a:pt x="117461" y="25150"/>
                    </a:moveTo>
                    <a:cubicBezTo>
                      <a:pt x="66610" y="25150"/>
                      <a:pt x="25277" y="67332"/>
                      <a:pt x="25277" y="119218"/>
                    </a:cubicBezTo>
                    <a:cubicBezTo>
                      <a:pt x="25277" y="171103"/>
                      <a:pt x="66610" y="213285"/>
                      <a:pt x="117461" y="213285"/>
                    </a:cubicBezTo>
                    <a:cubicBezTo>
                      <a:pt x="168311" y="213285"/>
                      <a:pt x="209646" y="171103"/>
                      <a:pt x="209646" y="119218"/>
                    </a:cubicBezTo>
                    <a:cubicBezTo>
                      <a:pt x="209646" y="67332"/>
                      <a:pt x="168311" y="25150"/>
                      <a:pt x="117461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13" name="Gráfico 2">
                <a:extLst>
                  <a:ext uri="{FF2B5EF4-FFF2-40B4-BE49-F238E27FC236}">
                    <a16:creationId xmlns:a16="http://schemas.microsoft.com/office/drawing/2014/main" id="{3A2855AB-CE2C-DA69-D8EE-DF5F9732E184}"/>
                  </a:ext>
                </a:extLst>
              </p:cNvPr>
              <p:cNvGrpSpPr/>
              <p:nvPr/>
            </p:nvGrpSpPr>
            <p:grpSpPr>
              <a:xfrm>
                <a:off x="17009863" y="6753507"/>
                <a:ext cx="464788" cy="677680"/>
                <a:chOff x="17009863" y="6753507"/>
                <a:chExt cx="464788" cy="677680"/>
              </a:xfrm>
              <a:solidFill>
                <a:srgbClr val="002A86"/>
              </a:solidFill>
            </p:grpSpPr>
            <p:sp>
              <p:nvSpPr>
                <p:cNvPr id="414" name="Forma libre 413">
                  <a:extLst>
                    <a:ext uri="{FF2B5EF4-FFF2-40B4-BE49-F238E27FC236}">
                      <a16:creationId xmlns:a16="http://schemas.microsoft.com/office/drawing/2014/main" id="{2D3489BB-42AA-A2C6-1C3F-ED31B8A2B1A5}"/>
                    </a:ext>
                  </a:extLst>
                </p:cNvPr>
                <p:cNvSpPr/>
                <p:nvPr/>
              </p:nvSpPr>
              <p:spPr>
                <a:xfrm>
                  <a:off x="17009863" y="6753507"/>
                  <a:ext cx="464788" cy="677680"/>
                </a:xfrm>
                <a:custGeom>
                  <a:avLst/>
                  <a:gdLst>
                    <a:gd name="connsiteX0" fmla="*/ 296180 w 464788"/>
                    <a:gd name="connsiteY0" fmla="*/ 677582 h 677680"/>
                    <a:gd name="connsiteX1" fmla="*/ 242256 w 464788"/>
                    <a:gd name="connsiteY1" fmla="*/ 655105 h 677680"/>
                    <a:gd name="connsiteX2" fmla="*/ 232443 w 464788"/>
                    <a:gd name="connsiteY2" fmla="*/ 643123 h 677680"/>
                    <a:gd name="connsiteX3" fmla="*/ 222630 w 464788"/>
                    <a:gd name="connsiteY3" fmla="*/ 655105 h 677680"/>
                    <a:gd name="connsiteX4" fmla="*/ 168708 w 464788"/>
                    <a:gd name="connsiteY4" fmla="*/ 677582 h 677680"/>
                    <a:gd name="connsiteX5" fmla="*/ 92382 w 464788"/>
                    <a:gd name="connsiteY5" fmla="*/ 568563 h 677680"/>
                    <a:gd name="connsiteX6" fmla="*/ 92382 w 464788"/>
                    <a:gd name="connsiteY6" fmla="*/ 377754 h 677680"/>
                    <a:gd name="connsiteX7" fmla="*/ 58879 w 464788"/>
                    <a:gd name="connsiteY7" fmla="*/ 388944 h 677680"/>
                    <a:gd name="connsiteX8" fmla="*/ 0 w 464788"/>
                    <a:gd name="connsiteY8" fmla="*/ 326463 h 677680"/>
                    <a:gd name="connsiteX9" fmla="*/ 0 w 464788"/>
                    <a:gd name="connsiteY9" fmla="*/ 123278 h 677680"/>
                    <a:gd name="connsiteX10" fmla="*/ 115380 w 464788"/>
                    <a:gd name="connsiteY10" fmla="*/ 0 h 677680"/>
                    <a:gd name="connsiteX11" fmla="*/ 349409 w 464788"/>
                    <a:gd name="connsiteY11" fmla="*/ 0 h 677680"/>
                    <a:gd name="connsiteX12" fmla="*/ 464789 w 464788"/>
                    <a:gd name="connsiteY12" fmla="*/ 123278 h 677680"/>
                    <a:gd name="connsiteX13" fmla="*/ 464789 w 464788"/>
                    <a:gd name="connsiteY13" fmla="*/ 326463 h 677680"/>
                    <a:gd name="connsiteX14" fmla="*/ 405909 w 464788"/>
                    <a:gd name="connsiteY14" fmla="*/ 388944 h 677680"/>
                    <a:gd name="connsiteX15" fmla="*/ 372405 w 464788"/>
                    <a:gd name="connsiteY15" fmla="*/ 377854 h 677680"/>
                    <a:gd name="connsiteX16" fmla="*/ 372405 w 464788"/>
                    <a:gd name="connsiteY16" fmla="*/ 568662 h 677680"/>
                    <a:gd name="connsiteX17" fmla="*/ 296081 w 464788"/>
                    <a:gd name="connsiteY17" fmla="*/ 677681 h 677680"/>
                    <a:gd name="connsiteX18" fmla="*/ 232443 w 464788"/>
                    <a:gd name="connsiteY18" fmla="*/ 588663 h 677680"/>
                    <a:gd name="connsiteX19" fmla="*/ 245032 w 464788"/>
                    <a:gd name="connsiteY19" fmla="*/ 601239 h 677680"/>
                    <a:gd name="connsiteX20" fmla="*/ 260099 w 464788"/>
                    <a:gd name="connsiteY20" fmla="*/ 637281 h 677680"/>
                    <a:gd name="connsiteX21" fmla="*/ 296081 w 464788"/>
                    <a:gd name="connsiteY21" fmla="*/ 652332 h 677680"/>
                    <a:gd name="connsiteX22" fmla="*/ 347130 w 464788"/>
                    <a:gd name="connsiteY22" fmla="*/ 568563 h 677680"/>
                    <a:gd name="connsiteX23" fmla="*/ 347130 w 464788"/>
                    <a:gd name="connsiteY23" fmla="*/ 329731 h 677680"/>
                    <a:gd name="connsiteX24" fmla="*/ 347130 w 464788"/>
                    <a:gd name="connsiteY24" fmla="*/ 326364 h 677680"/>
                    <a:gd name="connsiteX25" fmla="*/ 347130 w 464788"/>
                    <a:gd name="connsiteY25" fmla="*/ 143378 h 677680"/>
                    <a:gd name="connsiteX26" fmla="*/ 359816 w 464788"/>
                    <a:gd name="connsiteY26" fmla="*/ 130803 h 677680"/>
                    <a:gd name="connsiteX27" fmla="*/ 359816 w 464788"/>
                    <a:gd name="connsiteY27" fmla="*/ 130803 h 677680"/>
                    <a:gd name="connsiteX28" fmla="*/ 372405 w 464788"/>
                    <a:gd name="connsiteY28" fmla="*/ 143378 h 677680"/>
                    <a:gd name="connsiteX29" fmla="*/ 372405 w 464788"/>
                    <a:gd name="connsiteY29" fmla="*/ 328939 h 677680"/>
                    <a:gd name="connsiteX30" fmla="*/ 405909 w 464788"/>
                    <a:gd name="connsiteY30" fmla="*/ 363595 h 677680"/>
                    <a:gd name="connsiteX31" fmla="*/ 439512 w 464788"/>
                    <a:gd name="connsiteY31" fmla="*/ 326364 h 677680"/>
                    <a:gd name="connsiteX32" fmla="*/ 439512 w 464788"/>
                    <a:gd name="connsiteY32" fmla="*/ 123179 h 677680"/>
                    <a:gd name="connsiteX33" fmla="*/ 349409 w 464788"/>
                    <a:gd name="connsiteY33" fmla="*/ 25151 h 677680"/>
                    <a:gd name="connsiteX34" fmla="*/ 115380 w 464788"/>
                    <a:gd name="connsiteY34" fmla="*/ 25151 h 677680"/>
                    <a:gd name="connsiteX35" fmla="*/ 25276 w 464788"/>
                    <a:gd name="connsiteY35" fmla="*/ 123179 h 677680"/>
                    <a:gd name="connsiteX36" fmla="*/ 25276 w 464788"/>
                    <a:gd name="connsiteY36" fmla="*/ 326364 h 677680"/>
                    <a:gd name="connsiteX37" fmla="*/ 58879 w 464788"/>
                    <a:gd name="connsiteY37" fmla="*/ 363595 h 677680"/>
                    <a:gd name="connsiteX38" fmla="*/ 92382 w 464788"/>
                    <a:gd name="connsiteY38" fmla="*/ 328939 h 677680"/>
                    <a:gd name="connsiteX39" fmla="*/ 92382 w 464788"/>
                    <a:gd name="connsiteY39" fmla="*/ 143378 h 677680"/>
                    <a:gd name="connsiteX40" fmla="*/ 104971 w 464788"/>
                    <a:gd name="connsiteY40" fmla="*/ 130803 h 677680"/>
                    <a:gd name="connsiteX41" fmla="*/ 117560 w 464788"/>
                    <a:gd name="connsiteY41" fmla="*/ 143378 h 677680"/>
                    <a:gd name="connsiteX42" fmla="*/ 117560 w 464788"/>
                    <a:gd name="connsiteY42" fmla="*/ 326364 h 677680"/>
                    <a:gd name="connsiteX43" fmla="*/ 117560 w 464788"/>
                    <a:gd name="connsiteY43" fmla="*/ 329731 h 677680"/>
                    <a:gd name="connsiteX44" fmla="*/ 117560 w 464788"/>
                    <a:gd name="connsiteY44" fmla="*/ 568563 h 677680"/>
                    <a:gd name="connsiteX45" fmla="*/ 168609 w 464788"/>
                    <a:gd name="connsiteY45" fmla="*/ 652332 h 677680"/>
                    <a:gd name="connsiteX46" fmla="*/ 204590 w 464788"/>
                    <a:gd name="connsiteY46" fmla="*/ 637281 h 677680"/>
                    <a:gd name="connsiteX47" fmla="*/ 219656 w 464788"/>
                    <a:gd name="connsiteY47" fmla="*/ 601239 h 677680"/>
                    <a:gd name="connsiteX48" fmla="*/ 232245 w 464788"/>
                    <a:gd name="connsiteY48" fmla="*/ 588663 h 677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64788" h="677680">
                      <a:moveTo>
                        <a:pt x="296180" y="677582"/>
                      </a:moveTo>
                      <a:cubicBezTo>
                        <a:pt x="275959" y="677582"/>
                        <a:pt x="256827" y="669660"/>
                        <a:pt x="242256" y="655105"/>
                      </a:cubicBezTo>
                      <a:cubicBezTo>
                        <a:pt x="238589" y="651441"/>
                        <a:pt x="235318" y="647381"/>
                        <a:pt x="232443" y="643123"/>
                      </a:cubicBezTo>
                      <a:cubicBezTo>
                        <a:pt x="229568" y="647381"/>
                        <a:pt x="226298" y="651342"/>
                        <a:pt x="222630" y="655105"/>
                      </a:cubicBezTo>
                      <a:cubicBezTo>
                        <a:pt x="208159" y="669561"/>
                        <a:pt x="189027" y="677582"/>
                        <a:pt x="168708" y="677582"/>
                      </a:cubicBezTo>
                      <a:cubicBezTo>
                        <a:pt x="150766" y="677582"/>
                        <a:pt x="92382" y="669759"/>
                        <a:pt x="92382" y="568563"/>
                      </a:cubicBezTo>
                      <a:lnTo>
                        <a:pt x="92382" y="377754"/>
                      </a:lnTo>
                      <a:cubicBezTo>
                        <a:pt x="82867" y="384785"/>
                        <a:pt x="71269" y="388944"/>
                        <a:pt x="58879" y="388944"/>
                      </a:cubicBezTo>
                      <a:cubicBezTo>
                        <a:pt x="26465" y="388944"/>
                        <a:pt x="0" y="360922"/>
                        <a:pt x="0" y="326463"/>
                      </a:cubicBezTo>
                      <a:lnTo>
                        <a:pt x="0" y="123278"/>
                      </a:lnTo>
                      <a:cubicBezTo>
                        <a:pt x="0" y="54163"/>
                        <a:pt x="50652" y="0"/>
                        <a:pt x="115380" y="0"/>
                      </a:cubicBezTo>
                      <a:lnTo>
                        <a:pt x="349409" y="0"/>
                      </a:lnTo>
                      <a:cubicBezTo>
                        <a:pt x="414137" y="0"/>
                        <a:pt x="464789" y="54163"/>
                        <a:pt x="464789" y="123278"/>
                      </a:cubicBezTo>
                      <a:lnTo>
                        <a:pt x="464789" y="326463"/>
                      </a:lnTo>
                      <a:cubicBezTo>
                        <a:pt x="464789" y="360922"/>
                        <a:pt x="438422" y="388944"/>
                        <a:pt x="405909" y="388944"/>
                      </a:cubicBezTo>
                      <a:cubicBezTo>
                        <a:pt x="393419" y="388944"/>
                        <a:pt x="381922" y="384785"/>
                        <a:pt x="372405" y="377854"/>
                      </a:cubicBezTo>
                      <a:lnTo>
                        <a:pt x="372405" y="568662"/>
                      </a:lnTo>
                      <a:cubicBezTo>
                        <a:pt x="372405" y="669858"/>
                        <a:pt x="314022" y="677681"/>
                        <a:pt x="296081" y="677681"/>
                      </a:cubicBezTo>
                      <a:close/>
                      <a:moveTo>
                        <a:pt x="232443" y="588663"/>
                      </a:moveTo>
                      <a:cubicBezTo>
                        <a:pt x="239383" y="588663"/>
                        <a:pt x="245032" y="594308"/>
                        <a:pt x="245032" y="601239"/>
                      </a:cubicBezTo>
                      <a:cubicBezTo>
                        <a:pt x="245032" y="614804"/>
                        <a:pt x="250385" y="627578"/>
                        <a:pt x="260099" y="637281"/>
                      </a:cubicBezTo>
                      <a:cubicBezTo>
                        <a:pt x="269813" y="646985"/>
                        <a:pt x="282600" y="652332"/>
                        <a:pt x="296081" y="652332"/>
                      </a:cubicBezTo>
                      <a:cubicBezTo>
                        <a:pt x="328494" y="652332"/>
                        <a:pt x="347130" y="621835"/>
                        <a:pt x="347130" y="568563"/>
                      </a:cubicBezTo>
                      <a:lnTo>
                        <a:pt x="347130" y="329731"/>
                      </a:lnTo>
                      <a:cubicBezTo>
                        <a:pt x="347130" y="328642"/>
                        <a:pt x="347130" y="327552"/>
                        <a:pt x="347130" y="326364"/>
                      </a:cubicBezTo>
                      <a:lnTo>
                        <a:pt x="347130" y="143378"/>
                      </a:lnTo>
                      <a:cubicBezTo>
                        <a:pt x="347130" y="136447"/>
                        <a:pt x="352878" y="130803"/>
                        <a:pt x="359816" y="130803"/>
                      </a:cubicBezTo>
                      <a:lnTo>
                        <a:pt x="359816" y="130803"/>
                      </a:lnTo>
                      <a:cubicBezTo>
                        <a:pt x="366756" y="130803"/>
                        <a:pt x="372405" y="136447"/>
                        <a:pt x="372405" y="143378"/>
                      </a:cubicBezTo>
                      <a:lnTo>
                        <a:pt x="372405" y="328939"/>
                      </a:lnTo>
                      <a:cubicBezTo>
                        <a:pt x="373595" y="348247"/>
                        <a:pt x="388165" y="363595"/>
                        <a:pt x="405909" y="363595"/>
                      </a:cubicBezTo>
                      <a:cubicBezTo>
                        <a:pt x="423652" y="363595"/>
                        <a:pt x="439512" y="346861"/>
                        <a:pt x="439512" y="326364"/>
                      </a:cubicBezTo>
                      <a:lnTo>
                        <a:pt x="439512" y="123179"/>
                      </a:lnTo>
                      <a:cubicBezTo>
                        <a:pt x="439512" y="67333"/>
                        <a:pt x="400754" y="25151"/>
                        <a:pt x="349409" y="25151"/>
                      </a:cubicBezTo>
                      <a:lnTo>
                        <a:pt x="115380" y="25151"/>
                      </a:lnTo>
                      <a:cubicBezTo>
                        <a:pt x="64033" y="25151"/>
                        <a:pt x="25276" y="67333"/>
                        <a:pt x="25276" y="123179"/>
                      </a:cubicBezTo>
                      <a:lnTo>
                        <a:pt x="25276" y="326364"/>
                      </a:lnTo>
                      <a:cubicBezTo>
                        <a:pt x="25276" y="346861"/>
                        <a:pt x="40343" y="363595"/>
                        <a:pt x="58879" y="363595"/>
                      </a:cubicBezTo>
                      <a:cubicBezTo>
                        <a:pt x="77415" y="363595"/>
                        <a:pt x="91193" y="348247"/>
                        <a:pt x="92382" y="328939"/>
                      </a:cubicBezTo>
                      <a:lnTo>
                        <a:pt x="92382" y="143378"/>
                      </a:lnTo>
                      <a:cubicBezTo>
                        <a:pt x="92382" y="136447"/>
                        <a:pt x="98033" y="130803"/>
                        <a:pt x="104971" y="130803"/>
                      </a:cubicBezTo>
                      <a:cubicBezTo>
                        <a:pt x="111909" y="130803"/>
                        <a:pt x="117560" y="136447"/>
                        <a:pt x="117560" y="143378"/>
                      </a:cubicBezTo>
                      <a:lnTo>
                        <a:pt x="117560" y="326364"/>
                      </a:lnTo>
                      <a:cubicBezTo>
                        <a:pt x="117560" y="327453"/>
                        <a:pt x="117560" y="328542"/>
                        <a:pt x="117560" y="329731"/>
                      </a:cubicBezTo>
                      <a:lnTo>
                        <a:pt x="117560" y="568563"/>
                      </a:lnTo>
                      <a:cubicBezTo>
                        <a:pt x="117560" y="621835"/>
                        <a:pt x="136195" y="652332"/>
                        <a:pt x="168609" y="652332"/>
                      </a:cubicBezTo>
                      <a:cubicBezTo>
                        <a:pt x="182089" y="652332"/>
                        <a:pt x="194875" y="646985"/>
                        <a:pt x="204590" y="637281"/>
                      </a:cubicBezTo>
                      <a:cubicBezTo>
                        <a:pt x="214304" y="627578"/>
                        <a:pt x="219656" y="614804"/>
                        <a:pt x="219656" y="601239"/>
                      </a:cubicBezTo>
                      <a:cubicBezTo>
                        <a:pt x="219656" y="594308"/>
                        <a:pt x="225307" y="588663"/>
                        <a:pt x="232245" y="5886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5" name="Forma libre 414">
                  <a:extLst>
                    <a:ext uri="{FF2B5EF4-FFF2-40B4-BE49-F238E27FC236}">
                      <a16:creationId xmlns:a16="http://schemas.microsoft.com/office/drawing/2014/main" id="{4E47C9F8-ED16-06A9-CC05-DB5A01927FCB}"/>
                    </a:ext>
                  </a:extLst>
                </p:cNvPr>
                <p:cNvSpPr/>
                <p:nvPr/>
              </p:nvSpPr>
              <p:spPr>
                <a:xfrm>
                  <a:off x="17229717" y="7146708"/>
                  <a:ext cx="25177" cy="229920"/>
                </a:xfrm>
                <a:custGeom>
                  <a:avLst/>
                  <a:gdLst>
                    <a:gd name="connsiteX0" fmla="*/ 12589 w 25177"/>
                    <a:gd name="connsiteY0" fmla="*/ 229920 h 229920"/>
                    <a:gd name="connsiteX1" fmla="*/ 0 w 25177"/>
                    <a:gd name="connsiteY1" fmla="*/ 217345 h 229920"/>
                    <a:gd name="connsiteX2" fmla="*/ 0 w 25177"/>
                    <a:gd name="connsiteY2" fmla="*/ 12576 h 229920"/>
                    <a:gd name="connsiteX3" fmla="*/ 12589 w 25177"/>
                    <a:gd name="connsiteY3" fmla="*/ 0 h 229920"/>
                    <a:gd name="connsiteX4" fmla="*/ 25178 w 25177"/>
                    <a:gd name="connsiteY4" fmla="*/ 12576 h 229920"/>
                    <a:gd name="connsiteX5" fmla="*/ 25178 w 25177"/>
                    <a:gd name="connsiteY5" fmla="*/ 217345 h 229920"/>
                    <a:gd name="connsiteX6" fmla="*/ 12589 w 25177"/>
                    <a:gd name="connsiteY6" fmla="*/ 229920 h 229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7" h="229920">
                      <a:moveTo>
                        <a:pt x="12589" y="229920"/>
                      </a:moveTo>
                      <a:cubicBezTo>
                        <a:pt x="5651" y="229920"/>
                        <a:pt x="0" y="224277"/>
                        <a:pt x="0" y="217345"/>
                      </a:cubicBezTo>
                      <a:lnTo>
                        <a:pt x="0" y="12576"/>
                      </a:lnTo>
                      <a:cubicBezTo>
                        <a:pt x="0" y="5644"/>
                        <a:pt x="5651" y="0"/>
                        <a:pt x="12589" y="0"/>
                      </a:cubicBezTo>
                      <a:cubicBezTo>
                        <a:pt x="19528" y="0"/>
                        <a:pt x="25178" y="5644"/>
                        <a:pt x="25178" y="12576"/>
                      </a:cubicBezTo>
                      <a:lnTo>
                        <a:pt x="25178" y="217345"/>
                      </a:lnTo>
                      <a:cubicBezTo>
                        <a:pt x="25178" y="224277"/>
                        <a:pt x="19528" y="229920"/>
                        <a:pt x="12589" y="2299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16" name="Gráfico 2">
            <a:extLst>
              <a:ext uri="{FF2B5EF4-FFF2-40B4-BE49-F238E27FC236}">
                <a16:creationId xmlns:a16="http://schemas.microsoft.com/office/drawing/2014/main" id="{5C0A1AE5-DFFE-3335-D27A-9671EC3B82C1}"/>
              </a:ext>
            </a:extLst>
          </p:cNvPr>
          <p:cNvGrpSpPr/>
          <p:nvPr/>
        </p:nvGrpSpPr>
        <p:grpSpPr>
          <a:xfrm>
            <a:off x="11784486" y="9522155"/>
            <a:ext cx="1256683" cy="1083952"/>
            <a:chOff x="11784486" y="9522155"/>
            <a:chExt cx="1256683" cy="1083952"/>
          </a:xfrm>
          <a:solidFill>
            <a:srgbClr val="002A86"/>
          </a:solidFill>
        </p:grpSpPr>
        <p:grpSp>
          <p:nvGrpSpPr>
            <p:cNvPr id="417" name="Gráfico 2">
              <a:extLst>
                <a:ext uri="{FF2B5EF4-FFF2-40B4-BE49-F238E27FC236}">
                  <a16:creationId xmlns:a16="http://schemas.microsoft.com/office/drawing/2014/main" id="{6983D598-2B72-293B-D207-26AC88B90525}"/>
                </a:ext>
              </a:extLst>
            </p:cNvPr>
            <p:cNvGrpSpPr/>
            <p:nvPr/>
          </p:nvGrpSpPr>
          <p:grpSpPr>
            <a:xfrm>
              <a:off x="11809357" y="9934368"/>
              <a:ext cx="588505" cy="671739"/>
              <a:chOff x="11809357" y="9934368"/>
              <a:chExt cx="588505" cy="671739"/>
            </a:xfrm>
            <a:solidFill>
              <a:srgbClr val="002A86"/>
            </a:solidFill>
          </p:grpSpPr>
          <p:sp>
            <p:nvSpPr>
              <p:cNvPr id="418" name="Forma libre 417">
                <a:extLst>
                  <a:ext uri="{FF2B5EF4-FFF2-40B4-BE49-F238E27FC236}">
                    <a16:creationId xmlns:a16="http://schemas.microsoft.com/office/drawing/2014/main" id="{C82A1A2C-FBE2-75EE-F92C-DE62735986B0}"/>
                  </a:ext>
                </a:extLst>
              </p:cNvPr>
              <p:cNvSpPr/>
              <p:nvPr/>
            </p:nvSpPr>
            <p:spPr>
              <a:xfrm>
                <a:off x="11809357" y="10246870"/>
                <a:ext cx="588505" cy="359237"/>
              </a:xfrm>
              <a:custGeom>
                <a:avLst/>
                <a:gdLst>
                  <a:gd name="connsiteX0" fmla="*/ 461724 w 588505"/>
                  <a:gd name="connsiteY0" fmla="*/ 359238 h 359237"/>
                  <a:gd name="connsiteX1" fmla="*/ 120939 w 588505"/>
                  <a:gd name="connsiteY1" fmla="*/ 359238 h 359237"/>
                  <a:gd name="connsiteX2" fmla="*/ 32025 w 588505"/>
                  <a:gd name="connsiteY2" fmla="*/ 320324 h 359237"/>
                  <a:gd name="connsiteX3" fmla="*/ 405 w 588505"/>
                  <a:gd name="connsiteY3" fmla="*/ 228633 h 359237"/>
                  <a:gd name="connsiteX4" fmla="*/ 9326 w 588505"/>
                  <a:gd name="connsiteY4" fmla="*/ 120307 h 359237"/>
                  <a:gd name="connsiteX5" fmla="*/ 139970 w 588505"/>
                  <a:gd name="connsiteY5" fmla="*/ 0 h 359237"/>
                  <a:gd name="connsiteX6" fmla="*/ 316608 w 588505"/>
                  <a:gd name="connsiteY6" fmla="*/ 0 h 359237"/>
                  <a:gd name="connsiteX7" fmla="*/ 329197 w 588505"/>
                  <a:gd name="connsiteY7" fmla="*/ 12575 h 359237"/>
                  <a:gd name="connsiteX8" fmla="*/ 316608 w 588505"/>
                  <a:gd name="connsiteY8" fmla="*/ 25150 h 359237"/>
                  <a:gd name="connsiteX9" fmla="*/ 139970 w 588505"/>
                  <a:gd name="connsiteY9" fmla="*/ 25150 h 359237"/>
                  <a:gd name="connsiteX10" fmla="*/ 34503 w 588505"/>
                  <a:gd name="connsiteY10" fmla="*/ 122188 h 359237"/>
                  <a:gd name="connsiteX11" fmla="*/ 25582 w 588505"/>
                  <a:gd name="connsiteY11" fmla="*/ 230514 h 359237"/>
                  <a:gd name="connsiteX12" fmla="*/ 50561 w 588505"/>
                  <a:gd name="connsiteY12" fmla="*/ 303095 h 359237"/>
                  <a:gd name="connsiteX13" fmla="*/ 120939 w 588505"/>
                  <a:gd name="connsiteY13" fmla="*/ 333889 h 359237"/>
                  <a:gd name="connsiteX14" fmla="*/ 461724 w 588505"/>
                  <a:gd name="connsiteY14" fmla="*/ 333889 h 359237"/>
                  <a:gd name="connsiteX15" fmla="*/ 557279 w 588505"/>
                  <a:gd name="connsiteY15" fmla="*/ 243485 h 359237"/>
                  <a:gd name="connsiteX16" fmla="*/ 563127 w 588505"/>
                  <a:gd name="connsiteY16" fmla="*/ 136546 h 359237"/>
                  <a:gd name="connsiteX17" fmla="*/ 534283 w 588505"/>
                  <a:gd name="connsiteY17" fmla="*/ 58124 h 359237"/>
                  <a:gd name="connsiteX18" fmla="*/ 457462 w 588505"/>
                  <a:gd name="connsiteY18" fmla="*/ 25150 h 359237"/>
                  <a:gd name="connsiteX19" fmla="*/ 412361 w 588505"/>
                  <a:gd name="connsiteY19" fmla="*/ 25150 h 359237"/>
                  <a:gd name="connsiteX20" fmla="*/ 399772 w 588505"/>
                  <a:gd name="connsiteY20" fmla="*/ 12575 h 359237"/>
                  <a:gd name="connsiteX21" fmla="*/ 412361 w 588505"/>
                  <a:gd name="connsiteY21" fmla="*/ 0 h 359237"/>
                  <a:gd name="connsiteX22" fmla="*/ 457462 w 588505"/>
                  <a:gd name="connsiteY22" fmla="*/ 0 h 359237"/>
                  <a:gd name="connsiteX23" fmla="*/ 552620 w 588505"/>
                  <a:gd name="connsiteY23" fmla="*/ 40895 h 359237"/>
                  <a:gd name="connsiteX24" fmla="*/ 588304 w 588505"/>
                  <a:gd name="connsiteY24" fmla="*/ 138031 h 359237"/>
                  <a:gd name="connsiteX25" fmla="*/ 582456 w 588505"/>
                  <a:gd name="connsiteY25" fmla="*/ 244971 h 359237"/>
                  <a:gd name="connsiteX26" fmla="*/ 461724 w 588505"/>
                  <a:gd name="connsiteY26" fmla="*/ 359238 h 35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88505" h="359237">
                    <a:moveTo>
                      <a:pt x="461724" y="359238"/>
                    </a:moveTo>
                    <a:lnTo>
                      <a:pt x="120939" y="359238"/>
                    </a:lnTo>
                    <a:cubicBezTo>
                      <a:pt x="87237" y="359238"/>
                      <a:pt x="54823" y="345078"/>
                      <a:pt x="32025" y="320324"/>
                    </a:cubicBezTo>
                    <a:cubicBezTo>
                      <a:pt x="9227" y="295569"/>
                      <a:pt x="-2370" y="262101"/>
                      <a:pt x="405" y="228633"/>
                    </a:cubicBezTo>
                    <a:lnTo>
                      <a:pt x="9326" y="120307"/>
                    </a:lnTo>
                    <a:cubicBezTo>
                      <a:pt x="14877" y="52875"/>
                      <a:pt x="72269" y="0"/>
                      <a:pt x="139970" y="0"/>
                    </a:cubicBezTo>
                    <a:lnTo>
                      <a:pt x="316608" y="0"/>
                    </a:lnTo>
                    <a:cubicBezTo>
                      <a:pt x="323547" y="0"/>
                      <a:pt x="329197" y="5644"/>
                      <a:pt x="329197" y="12575"/>
                    </a:cubicBezTo>
                    <a:cubicBezTo>
                      <a:pt x="329197" y="19506"/>
                      <a:pt x="323547" y="25150"/>
                      <a:pt x="316608" y="25150"/>
                    </a:cubicBezTo>
                    <a:lnTo>
                      <a:pt x="139970" y="25150"/>
                    </a:lnTo>
                    <a:cubicBezTo>
                      <a:pt x="85254" y="25150"/>
                      <a:pt x="38964" y="67827"/>
                      <a:pt x="34503" y="122188"/>
                    </a:cubicBezTo>
                    <a:lnTo>
                      <a:pt x="25582" y="230514"/>
                    </a:lnTo>
                    <a:cubicBezTo>
                      <a:pt x="23401" y="257447"/>
                      <a:pt x="32224" y="283192"/>
                      <a:pt x="50561" y="303095"/>
                    </a:cubicBezTo>
                    <a:cubicBezTo>
                      <a:pt x="68899" y="322997"/>
                      <a:pt x="93878" y="333889"/>
                      <a:pt x="120939" y="333889"/>
                    </a:cubicBezTo>
                    <a:lnTo>
                      <a:pt x="461724" y="333889"/>
                    </a:lnTo>
                    <a:cubicBezTo>
                      <a:pt x="512475" y="333889"/>
                      <a:pt x="554504" y="294183"/>
                      <a:pt x="557279" y="243485"/>
                    </a:cubicBezTo>
                    <a:lnTo>
                      <a:pt x="563127" y="136546"/>
                    </a:lnTo>
                    <a:cubicBezTo>
                      <a:pt x="564713" y="107237"/>
                      <a:pt x="554504" y="79412"/>
                      <a:pt x="534283" y="58124"/>
                    </a:cubicBezTo>
                    <a:cubicBezTo>
                      <a:pt x="514061" y="36834"/>
                      <a:pt x="486802" y="25150"/>
                      <a:pt x="457462" y="25150"/>
                    </a:cubicBezTo>
                    <a:lnTo>
                      <a:pt x="412361" y="25150"/>
                    </a:lnTo>
                    <a:cubicBezTo>
                      <a:pt x="405423" y="25150"/>
                      <a:pt x="399772" y="19506"/>
                      <a:pt x="399772" y="12575"/>
                    </a:cubicBezTo>
                    <a:cubicBezTo>
                      <a:pt x="399772" y="5644"/>
                      <a:pt x="405423" y="0"/>
                      <a:pt x="412361" y="0"/>
                    </a:cubicBezTo>
                    <a:lnTo>
                      <a:pt x="457462" y="0"/>
                    </a:lnTo>
                    <a:cubicBezTo>
                      <a:pt x="493840" y="0"/>
                      <a:pt x="527641" y="14555"/>
                      <a:pt x="552620" y="40895"/>
                    </a:cubicBezTo>
                    <a:cubicBezTo>
                      <a:pt x="577599" y="67233"/>
                      <a:pt x="590287" y="101790"/>
                      <a:pt x="588304" y="138031"/>
                    </a:cubicBezTo>
                    <a:lnTo>
                      <a:pt x="582456" y="244971"/>
                    </a:lnTo>
                    <a:cubicBezTo>
                      <a:pt x="578987" y="309035"/>
                      <a:pt x="525956" y="359238"/>
                      <a:pt x="461724" y="3592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9" name="Forma libre 418">
                <a:extLst>
                  <a:ext uri="{FF2B5EF4-FFF2-40B4-BE49-F238E27FC236}">
                    <a16:creationId xmlns:a16="http://schemas.microsoft.com/office/drawing/2014/main" id="{C36A006E-E24B-141D-824F-F1EB86FAD9B0}"/>
                  </a:ext>
                </a:extLst>
              </p:cNvPr>
              <p:cNvSpPr/>
              <p:nvPr/>
            </p:nvSpPr>
            <p:spPr>
              <a:xfrm>
                <a:off x="11929944" y="9934368"/>
                <a:ext cx="415498" cy="337850"/>
              </a:xfrm>
              <a:custGeom>
                <a:avLst/>
                <a:gdLst>
                  <a:gd name="connsiteX0" fmla="*/ 12644 w 415498"/>
                  <a:gd name="connsiteY0" fmla="*/ 337751 h 337850"/>
                  <a:gd name="connsiteX1" fmla="*/ 10165 w 415498"/>
                  <a:gd name="connsiteY1" fmla="*/ 337553 h 337850"/>
                  <a:gd name="connsiteX2" fmla="*/ 253 w 415498"/>
                  <a:gd name="connsiteY2" fmla="*/ 322700 h 337850"/>
                  <a:gd name="connsiteX3" fmla="*/ 62106 w 415498"/>
                  <a:gd name="connsiteY3" fmla="*/ 10199 h 337850"/>
                  <a:gd name="connsiteX4" fmla="*/ 74496 w 415498"/>
                  <a:gd name="connsiteY4" fmla="*/ 0 h 337850"/>
                  <a:gd name="connsiteX5" fmla="*/ 402891 w 415498"/>
                  <a:gd name="connsiteY5" fmla="*/ 0 h 337850"/>
                  <a:gd name="connsiteX6" fmla="*/ 412605 w 415498"/>
                  <a:gd name="connsiteY6" fmla="*/ 4654 h 337850"/>
                  <a:gd name="connsiteX7" fmla="*/ 415282 w 415498"/>
                  <a:gd name="connsiteY7" fmla="*/ 15149 h 337850"/>
                  <a:gd name="connsiteX8" fmla="*/ 353429 w 415498"/>
                  <a:gd name="connsiteY8" fmla="*/ 327651 h 337850"/>
                  <a:gd name="connsiteX9" fmla="*/ 338561 w 415498"/>
                  <a:gd name="connsiteY9" fmla="*/ 337553 h 337850"/>
                  <a:gd name="connsiteX10" fmla="*/ 328648 w 415498"/>
                  <a:gd name="connsiteY10" fmla="*/ 322700 h 337850"/>
                  <a:gd name="connsiteX11" fmla="*/ 387527 w 415498"/>
                  <a:gd name="connsiteY11" fmla="*/ 25349 h 337850"/>
                  <a:gd name="connsiteX12" fmla="*/ 84904 w 415498"/>
                  <a:gd name="connsiteY12" fmla="*/ 25349 h 337850"/>
                  <a:gd name="connsiteX13" fmla="*/ 25034 w 415498"/>
                  <a:gd name="connsiteY13" fmla="*/ 327651 h 337850"/>
                  <a:gd name="connsiteX14" fmla="*/ 12644 w 415498"/>
                  <a:gd name="connsiteY14" fmla="*/ 337850 h 337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5498" h="337850">
                    <a:moveTo>
                      <a:pt x="12644" y="337751"/>
                    </a:moveTo>
                    <a:cubicBezTo>
                      <a:pt x="11850" y="337751"/>
                      <a:pt x="10959" y="337751"/>
                      <a:pt x="10165" y="337553"/>
                    </a:cubicBezTo>
                    <a:cubicBezTo>
                      <a:pt x="3326" y="336167"/>
                      <a:pt x="-1135" y="329532"/>
                      <a:pt x="253" y="322700"/>
                    </a:cubicBezTo>
                    <a:lnTo>
                      <a:pt x="62106" y="10199"/>
                    </a:lnTo>
                    <a:cubicBezTo>
                      <a:pt x="63295" y="4258"/>
                      <a:pt x="68450" y="0"/>
                      <a:pt x="74496" y="0"/>
                    </a:cubicBezTo>
                    <a:lnTo>
                      <a:pt x="402891" y="0"/>
                    </a:lnTo>
                    <a:cubicBezTo>
                      <a:pt x="406658" y="0"/>
                      <a:pt x="410226" y="1683"/>
                      <a:pt x="412605" y="4654"/>
                    </a:cubicBezTo>
                    <a:cubicBezTo>
                      <a:pt x="414984" y="7525"/>
                      <a:pt x="415976" y="11387"/>
                      <a:pt x="415282" y="15149"/>
                    </a:cubicBezTo>
                    <a:lnTo>
                      <a:pt x="353429" y="327651"/>
                    </a:lnTo>
                    <a:cubicBezTo>
                      <a:pt x="352041" y="334483"/>
                      <a:pt x="345400" y="338939"/>
                      <a:pt x="338561" y="337553"/>
                    </a:cubicBezTo>
                    <a:cubicBezTo>
                      <a:pt x="331721" y="336167"/>
                      <a:pt x="327260" y="329532"/>
                      <a:pt x="328648" y="322700"/>
                    </a:cubicBezTo>
                    <a:lnTo>
                      <a:pt x="387527" y="25349"/>
                    </a:lnTo>
                    <a:lnTo>
                      <a:pt x="84904" y="25349"/>
                    </a:lnTo>
                    <a:lnTo>
                      <a:pt x="25034" y="327651"/>
                    </a:lnTo>
                    <a:cubicBezTo>
                      <a:pt x="23844" y="333692"/>
                      <a:pt x="18591" y="337850"/>
                      <a:pt x="12644" y="3378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0" name="Forma libre 419">
                <a:extLst>
                  <a:ext uri="{FF2B5EF4-FFF2-40B4-BE49-F238E27FC236}">
                    <a16:creationId xmlns:a16="http://schemas.microsoft.com/office/drawing/2014/main" id="{BBA62D9F-82A5-C34C-523E-10E38FAED46F}"/>
                  </a:ext>
                </a:extLst>
              </p:cNvPr>
              <p:cNvSpPr/>
              <p:nvPr/>
            </p:nvSpPr>
            <p:spPr>
              <a:xfrm>
                <a:off x="11948237" y="10495108"/>
                <a:ext cx="137979" cy="25150"/>
              </a:xfrm>
              <a:custGeom>
                <a:avLst/>
                <a:gdLst>
                  <a:gd name="connsiteX0" fmla="*/ 125390 w 137979"/>
                  <a:gd name="connsiteY0" fmla="*/ 25150 h 25150"/>
                  <a:gd name="connsiteX1" fmla="*/ 12588 w 137979"/>
                  <a:gd name="connsiteY1" fmla="*/ 25150 h 25150"/>
                  <a:gd name="connsiteX2" fmla="*/ 0 w 137979"/>
                  <a:gd name="connsiteY2" fmla="*/ 12575 h 25150"/>
                  <a:gd name="connsiteX3" fmla="*/ 12588 w 137979"/>
                  <a:gd name="connsiteY3" fmla="*/ 0 h 25150"/>
                  <a:gd name="connsiteX4" fmla="*/ 125390 w 137979"/>
                  <a:gd name="connsiteY4" fmla="*/ 0 h 25150"/>
                  <a:gd name="connsiteX5" fmla="*/ 137979 w 137979"/>
                  <a:gd name="connsiteY5" fmla="*/ 12575 h 25150"/>
                  <a:gd name="connsiteX6" fmla="*/ 125390 w 137979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979" h="25150">
                    <a:moveTo>
                      <a:pt x="125390" y="25150"/>
                    </a:moveTo>
                    <a:lnTo>
                      <a:pt x="12588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8" y="0"/>
                    </a:cubicBezTo>
                    <a:lnTo>
                      <a:pt x="125390" y="0"/>
                    </a:lnTo>
                    <a:cubicBezTo>
                      <a:pt x="132329" y="0"/>
                      <a:pt x="137979" y="5644"/>
                      <a:pt x="137979" y="12575"/>
                    </a:cubicBezTo>
                    <a:cubicBezTo>
                      <a:pt x="137979" y="19506"/>
                      <a:pt x="132329" y="25150"/>
                      <a:pt x="125390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21" name="Gráfico 2">
              <a:extLst>
                <a:ext uri="{FF2B5EF4-FFF2-40B4-BE49-F238E27FC236}">
                  <a16:creationId xmlns:a16="http://schemas.microsoft.com/office/drawing/2014/main" id="{08538DAF-2B12-C708-144D-93D888C6152D}"/>
                </a:ext>
              </a:extLst>
            </p:cNvPr>
            <p:cNvGrpSpPr/>
            <p:nvPr/>
          </p:nvGrpSpPr>
          <p:grpSpPr>
            <a:xfrm>
              <a:off x="11784486" y="9522155"/>
              <a:ext cx="1256683" cy="437462"/>
              <a:chOff x="11784486" y="9522155"/>
              <a:chExt cx="1256683" cy="437462"/>
            </a:xfrm>
            <a:solidFill>
              <a:srgbClr val="002A86"/>
            </a:solidFill>
          </p:grpSpPr>
          <p:sp>
            <p:nvSpPr>
              <p:cNvPr id="422" name="Forma libre 421">
                <a:extLst>
                  <a:ext uri="{FF2B5EF4-FFF2-40B4-BE49-F238E27FC236}">
                    <a16:creationId xmlns:a16="http://schemas.microsoft.com/office/drawing/2014/main" id="{3B940BC4-5B23-048E-B605-B5B21158FF6A}"/>
                  </a:ext>
                </a:extLst>
              </p:cNvPr>
              <p:cNvSpPr/>
              <p:nvPr/>
            </p:nvSpPr>
            <p:spPr>
              <a:xfrm>
                <a:off x="11784486" y="9522155"/>
                <a:ext cx="682859" cy="437462"/>
              </a:xfrm>
              <a:custGeom>
                <a:avLst/>
                <a:gdLst>
                  <a:gd name="connsiteX0" fmla="*/ 626161 w 682859"/>
                  <a:gd name="connsiteY0" fmla="*/ 437462 h 437462"/>
                  <a:gd name="connsiteX1" fmla="*/ 204590 w 682859"/>
                  <a:gd name="connsiteY1" fmla="*/ 437462 h 437462"/>
                  <a:gd name="connsiteX2" fmla="*/ 0 w 682859"/>
                  <a:gd name="connsiteY2" fmla="*/ 233089 h 437462"/>
                  <a:gd name="connsiteX3" fmla="*/ 0 w 682859"/>
                  <a:gd name="connsiteY3" fmla="*/ 204374 h 437462"/>
                  <a:gd name="connsiteX4" fmla="*/ 204590 w 682859"/>
                  <a:gd name="connsiteY4" fmla="*/ 0 h 437462"/>
                  <a:gd name="connsiteX5" fmla="*/ 626161 w 682859"/>
                  <a:gd name="connsiteY5" fmla="*/ 0 h 437462"/>
                  <a:gd name="connsiteX6" fmla="*/ 682860 w 682859"/>
                  <a:gd name="connsiteY6" fmla="*/ 56638 h 437462"/>
                  <a:gd name="connsiteX7" fmla="*/ 682860 w 682859"/>
                  <a:gd name="connsiteY7" fmla="*/ 380824 h 437462"/>
                  <a:gd name="connsiteX8" fmla="*/ 626161 w 682859"/>
                  <a:gd name="connsiteY8" fmla="*/ 437462 h 437462"/>
                  <a:gd name="connsiteX9" fmla="*/ 204590 w 682859"/>
                  <a:gd name="connsiteY9" fmla="*/ 25349 h 437462"/>
                  <a:gd name="connsiteX10" fmla="*/ 25276 w 682859"/>
                  <a:gd name="connsiteY10" fmla="*/ 204472 h 437462"/>
                  <a:gd name="connsiteX11" fmla="*/ 25276 w 682859"/>
                  <a:gd name="connsiteY11" fmla="*/ 233188 h 437462"/>
                  <a:gd name="connsiteX12" fmla="*/ 204590 w 682859"/>
                  <a:gd name="connsiteY12" fmla="*/ 412312 h 437462"/>
                  <a:gd name="connsiteX13" fmla="*/ 626161 w 682859"/>
                  <a:gd name="connsiteY13" fmla="*/ 412312 h 437462"/>
                  <a:gd name="connsiteX14" fmla="*/ 657583 w 682859"/>
                  <a:gd name="connsiteY14" fmla="*/ 380923 h 437462"/>
                  <a:gd name="connsiteX15" fmla="*/ 657583 w 682859"/>
                  <a:gd name="connsiteY15" fmla="*/ 56737 h 437462"/>
                  <a:gd name="connsiteX16" fmla="*/ 626161 w 682859"/>
                  <a:gd name="connsiteY16" fmla="*/ 25349 h 437462"/>
                  <a:gd name="connsiteX17" fmla="*/ 204590 w 682859"/>
                  <a:gd name="connsiteY17" fmla="*/ 25349 h 43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2859" h="437462">
                    <a:moveTo>
                      <a:pt x="626161" y="437462"/>
                    </a:moveTo>
                    <a:lnTo>
                      <a:pt x="204590" y="437462"/>
                    </a:lnTo>
                    <a:cubicBezTo>
                      <a:pt x="91788" y="437462"/>
                      <a:pt x="0" y="345771"/>
                      <a:pt x="0" y="233089"/>
                    </a:cubicBezTo>
                    <a:lnTo>
                      <a:pt x="0" y="204374"/>
                    </a:lnTo>
                    <a:cubicBezTo>
                      <a:pt x="0" y="91691"/>
                      <a:pt x="91788" y="0"/>
                      <a:pt x="204590" y="0"/>
                    </a:cubicBezTo>
                    <a:lnTo>
                      <a:pt x="626161" y="0"/>
                    </a:lnTo>
                    <a:cubicBezTo>
                      <a:pt x="657384" y="0"/>
                      <a:pt x="682860" y="25349"/>
                      <a:pt x="682860" y="56638"/>
                    </a:cubicBezTo>
                    <a:lnTo>
                      <a:pt x="682860" y="380824"/>
                    </a:lnTo>
                    <a:cubicBezTo>
                      <a:pt x="682860" y="412015"/>
                      <a:pt x="657484" y="437462"/>
                      <a:pt x="626161" y="437462"/>
                    </a:cubicBezTo>
                    <a:close/>
                    <a:moveTo>
                      <a:pt x="204590" y="25349"/>
                    </a:moveTo>
                    <a:cubicBezTo>
                      <a:pt x="105764" y="25349"/>
                      <a:pt x="25276" y="105652"/>
                      <a:pt x="25276" y="204472"/>
                    </a:cubicBezTo>
                    <a:lnTo>
                      <a:pt x="25276" y="233188"/>
                    </a:lnTo>
                    <a:cubicBezTo>
                      <a:pt x="25276" y="331909"/>
                      <a:pt x="105666" y="412312"/>
                      <a:pt x="204590" y="412312"/>
                    </a:cubicBezTo>
                    <a:lnTo>
                      <a:pt x="626161" y="412312"/>
                    </a:lnTo>
                    <a:cubicBezTo>
                      <a:pt x="643507" y="412312"/>
                      <a:pt x="657583" y="398251"/>
                      <a:pt x="657583" y="380923"/>
                    </a:cubicBezTo>
                    <a:lnTo>
                      <a:pt x="657583" y="56737"/>
                    </a:lnTo>
                    <a:cubicBezTo>
                      <a:pt x="657583" y="39409"/>
                      <a:pt x="643507" y="25349"/>
                      <a:pt x="626161" y="25349"/>
                    </a:cubicBezTo>
                    <a:lnTo>
                      <a:pt x="204590" y="25349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3" name="Forma libre 422">
                <a:extLst>
                  <a:ext uri="{FF2B5EF4-FFF2-40B4-BE49-F238E27FC236}">
                    <a16:creationId xmlns:a16="http://schemas.microsoft.com/office/drawing/2014/main" id="{C6DB4B5E-A366-D1A4-BF53-4188F63BC6EB}"/>
                  </a:ext>
                </a:extLst>
              </p:cNvPr>
              <p:cNvSpPr/>
              <p:nvPr/>
            </p:nvSpPr>
            <p:spPr>
              <a:xfrm>
                <a:off x="12442068" y="9606717"/>
                <a:ext cx="122120" cy="269032"/>
              </a:xfrm>
              <a:custGeom>
                <a:avLst/>
                <a:gdLst>
                  <a:gd name="connsiteX0" fmla="*/ 57591 w 122120"/>
                  <a:gd name="connsiteY0" fmla="*/ 268835 h 269032"/>
                  <a:gd name="connsiteX1" fmla="*/ 12589 w 122120"/>
                  <a:gd name="connsiteY1" fmla="*/ 268835 h 269032"/>
                  <a:gd name="connsiteX2" fmla="*/ 0 w 122120"/>
                  <a:gd name="connsiteY2" fmla="*/ 256259 h 269032"/>
                  <a:gd name="connsiteX3" fmla="*/ 12589 w 122120"/>
                  <a:gd name="connsiteY3" fmla="*/ 243684 h 269032"/>
                  <a:gd name="connsiteX4" fmla="*/ 57591 w 122120"/>
                  <a:gd name="connsiteY4" fmla="*/ 243684 h 269032"/>
                  <a:gd name="connsiteX5" fmla="*/ 96844 w 122120"/>
                  <a:gd name="connsiteY5" fmla="*/ 204473 h 269032"/>
                  <a:gd name="connsiteX6" fmla="*/ 96844 w 122120"/>
                  <a:gd name="connsiteY6" fmla="*/ 64362 h 269032"/>
                  <a:gd name="connsiteX7" fmla="*/ 57591 w 122120"/>
                  <a:gd name="connsiteY7" fmla="*/ 25151 h 269032"/>
                  <a:gd name="connsiteX8" fmla="*/ 12589 w 122120"/>
                  <a:gd name="connsiteY8" fmla="*/ 25151 h 269032"/>
                  <a:gd name="connsiteX9" fmla="*/ 0 w 122120"/>
                  <a:gd name="connsiteY9" fmla="*/ 12576 h 269032"/>
                  <a:gd name="connsiteX10" fmla="*/ 12589 w 122120"/>
                  <a:gd name="connsiteY10" fmla="*/ 0 h 269032"/>
                  <a:gd name="connsiteX11" fmla="*/ 57591 w 122120"/>
                  <a:gd name="connsiteY11" fmla="*/ 0 h 269032"/>
                  <a:gd name="connsiteX12" fmla="*/ 122120 w 122120"/>
                  <a:gd name="connsiteY12" fmla="*/ 64461 h 269032"/>
                  <a:gd name="connsiteX13" fmla="*/ 122120 w 122120"/>
                  <a:gd name="connsiteY13" fmla="*/ 204572 h 269032"/>
                  <a:gd name="connsiteX14" fmla="*/ 57591 w 122120"/>
                  <a:gd name="connsiteY14" fmla="*/ 269032 h 269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2120" h="269032">
                    <a:moveTo>
                      <a:pt x="57591" y="268835"/>
                    </a:moveTo>
                    <a:lnTo>
                      <a:pt x="12589" y="268835"/>
                    </a:lnTo>
                    <a:cubicBezTo>
                      <a:pt x="5651" y="268835"/>
                      <a:pt x="0" y="263191"/>
                      <a:pt x="0" y="256259"/>
                    </a:cubicBezTo>
                    <a:cubicBezTo>
                      <a:pt x="0" y="249328"/>
                      <a:pt x="5651" y="243684"/>
                      <a:pt x="12589" y="243684"/>
                    </a:cubicBezTo>
                    <a:lnTo>
                      <a:pt x="57591" y="243684"/>
                    </a:lnTo>
                    <a:cubicBezTo>
                      <a:pt x="79199" y="243684"/>
                      <a:pt x="96844" y="226059"/>
                      <a:pt x="96844" y="204473"/>
                    </a:cubicBezTo>
                    <a:lnTo>
                      <a:pt x="96844" y="64362"/>
                    </a:lnTo>
                    <a:cubicBezTo>
                      <a:pt x="96844" y="42776"/>
                      <a:pt x="79199" y="25151"/>
                      <a:pt x="57591" y="25151"/>
                    </a:cubicBezTo>
                    <a:lnTo>
                      <a:pt x="12589" y="25151"/>
                    </a:lnTo>
                    <a:cubicBezTo>
                      <a:pt x="5651" y="25151"/>
                      <a:pt x="0" y="19507"/>
                      <a:pt x="0" y="12576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57591" y="0"/>
                    </a:lnTo>
                    <a:cubicBezTo>
                      <a:pt x="93176" y="0"/>
                      <a:pt x="122120" y="28913"/>
                      <a:pt x="122120" y="64461"/>
                    </a:cubicBezTo>
                    <a:lnTo>
                      <a:pt x="122120" y="204572"/>
                    </a:lnTo>
                    <a:cubicBezTo>
                      <a:pt x="122120" y="240119"/>
                      <a:pt x="93176" y="269032"/>
                      <a:pt x="57591" y="2690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4" name="Forma libre 423">
                <a:extLst>
                  <a:ext uri="{FF2B5EF4-FFF2-40B4-BE49-F238E27FC236}">
                    <a16:creationId xmlns:a16="http://schemas.microsoft.com/office/drawing/2014/main" id="{B0D1D342-00C7-D10B-E61D-BE7B11EC5BE0}"/>
                  </a:ext>
                </a:extLst>
              </p:cNvPr>
              <p:cNvSpPr/>
              <p:nvPr/>
            </p:nvSpPr>
            <p:spPr>
              <a:xfrm>
                <a:off x="12539011" y="9691575"/>
                <a:ext cx="502158" cy="99315"/>
              </a:xfrm>
              <a:custGeom>
                <a:avLst/>
                <a:gdLst>
                  <a:gd name="connsiteX0" fmla="*/ 389356 w 502158"/>
                  <a:gd name="connsiteY0" fmla="*/ 99117 h 99315"/>
                  <a:gd name="connsiteX1" fmla="*/ 12589 w 502158"/>
                  <a:gd name="connsiteY1" fmla="*/ 99117 h 99315"/>
                  <a:gd name="connsiteX2" fmla="*/ 0 w 502158"/>
                  <a:gd name="connsiteY2" fmla="*/ 86542 h 99315"/>
                  <a:gd name="connsiteX3" fmla="*/ 12589 w 502158"/>
                  <a:gd name="connsiteY3" fmla="*/ 73967 h 99315"/>
                  <a:gd name="connsiteX4" fmla="*/ 388860 w 502158"/>
                  <a:gd name="connsiteY4" fmla="*/ 73967 h 99315"/>
                  <a:gd name="connsiteX5" fmla="*/ 467861 w 502158"/>
                  <a:gd name="connsiteY5" fmla="*/ 66837 h 99315"/>
                  <a:gd name="connsiteX6" fmla="*/ 476981 w 502158"/>
                  <a:gd name="connsiteY6" fmla="*/ 56836 h 99315"/>
                  <a:gd name="connsiteX7" fmla="*/ 476981 w 502158"/>
                  <a:gd name="connsiteY7" fmla="*/ 42182 h 99315"/>
                  <a:gd name="connsiteX8" fmla="*/ 467861 w 502158"/>
                  <a:gd name="connsiteY8" fmla="*/ 32280 h 99315"/>
                  <a:gd name="connsiteX9" fmla="*/ 388959 w 502158"/>
                  <a:gd name="connsiteY9" fmla="*/ 25150 h 99315"/>
                  <a:gd name="connsiteX10" fmla="*/ 12688 w 502158"/>
                  <a:gd name="connsiteY10" fmla="*/ 25150 h 99315"/>
                  <a:gd name="connsiteX11" fmla="*/ 99 w 502158"/>
                  <a:gd name="connsiteY11" fmla="*/ 12576 h 99315"/>
                  <a:gd name="connsiteX12" fmla="*/ 12688 w 502158"/>
                  <a:gd name="connsiteY12" fmla="*/ 0 h 99315"/>
                  <a:gd name="connsiteX13" fmla="*/ 389455 w 502158"/>
                  <a:gd name="connsiteY13" fmla="*/ 0 h 99315"/>
                  <a:gd name="connsiteX14" fmla="*/ 390546 w 502158"/>
                  <a:gd name="connsiteY14" fmla="*/ 0 h 99315"/>
                  <a:gd name="connsiteX15" fmla="*/ 470043 w 502158"/>
                  <a:gd name="connsiteY15" fmla="*/ 7228 h 99315"/>
                  <a:gd name="connsiteX16" fmla="*/ 502158 w 502158"/>
                  <a:gd name="connsiteY16" fmla="*/ 42281 h 99315"/>
                  <a:gd name="connsiteX17" fmla="*/ 502158 w 502158"/>
                  <a:gd name="connsiteY17" fmla="*/ 56935 h 99315"/>
                  <a:gd name="connsiteX18" fmla="*/ 470043 w 502158"/>
                  <a:gd name="connsiteY18" fmla="*/ 92087 h 99315"/>
                  <a:gd name="connsiteX19" fmla="*/ 390446 w 502158"/>
                  <a:gd name="connsiteY19" fmla="*/ 99316 h 99315"/>
                  <a:gd name="connsiteX20" fmla="*/ 389356 w 502158"/>
                  <a:gd name="connsiteY20" fmla="*/ 99316 h 9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02158" h="99315">
                    <a:moveTo>
                      <a:pt x="389356" y="99117"/>
                    </a:moveTo>
                    <a:lnTo>
                      <a:pt x="12589" y="99117"/>
                    </a:lnTo>
                    <a:cubicBezTo>
                      <a:pt x="5651" y="99117"/>
                      <a:pt x="0" y="93473"/>
                      <a:pt x="0" y="86542"/>
                    </a:cubicBezTo>
                    <a:cubicBezTo>
                      <a:pt x="0" y="79610"/>
                      <a:pt x="5651" y="73967"/>
                      <a:pt x="12589" y="73967"/>
                    </a:cubicBezTo>
                    <a:lnTo>
                      <a:pt x="388860" y="73967"/>
                    </a:lnTo>
                    <a:lnTo>
                      <a:pt x="467861" y="66837"/>
                    </a:lnTo>
                    <a:cubicBezTo>
                      <a:pt x="473015" y="66342"/>
                      <a:pt x="476981" y="62085"/>
                      <a:pt x="476981" y="56836"/>
                    </a:cubicBezTo>
                    <a:lnTo>
                      <a:pt x="476981" y="42182"/>
                    </a:lnTo>
                    <a:cubicBezTo>
                      <a:pt x="476981" y="37033"/>
                      <a:pt x="473015" y="32775"/>
                      <a:pt x="467861" y="32280"/>
                    </a:cubicBezTo>
                    <a:lnTo>
                      <a:pt x="388959" y="25150"/>
                    </a:lnTo>
                    <a:lnTo>
                      <a:pt x="12688" y="25150"/>
                    </a:lnTo>
                    <a:cubicBezTo>
                      <a:pt x="5749" y="25150"/>
                      <a:pt x="99" y="19507"/>
                      <a:pt x="99" y="12576"/>
                    </a:cubicBezTo>
                    <a:cubicBezTo>
                      <a:pt x="99" y="5644"/>
                      <a:pt x="5749" y="0"/>
                      <a:pt x="12688" y="0"/>
                    </a:cubicBezTo>
                    <a:lnTo>
                      <a:pt x="389455" y="0"/>
                    </a:lnTo>
                    <a:cubicBezTo>
                      <a:pt x="389455" y="0"/>
                      <a:pt x="390248" y="0"/>
                      <a:pt x="390546" y="0"/>
                    </a:cubicBezTo>
                    <a:lnTo>
                      <a:pt x="470043" y="7228"/>
                    </a:lnTo>
                    <a:cubicBezTo>
                      <a:pt x="488380" y="8912"/>
                      <a:pt x="502158" y="24061"/>
                      <a:pt x="502158" y="42281"/>
                    </a:cubicBezTo>
                    <a:lnTo>
                      <a:pt x="502158" y="56935"/>
                    </a:lnTo>
                    <a:cubicBezTo>
                      <a:pt x="502158" y="75254"/>
                      <a:pt x="488380" y="90404"/>
                      <a:pt x="470043" y="92087"/>
                    </a:cubicBezTo>
                    <a:lnTo>
                      <a:pt x="390446" y="99316"/>
                    </a:lnTo>
                    <a:cubicBezTo>
                      <a:pt x="390446" y="99316"/>
                      <a:pt x="389654" y="99316"/>
                      <a:pt x="389356" y="993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25" name="Gráfico 2">
            <a:extLst>
              <a:ext uri="{FF2B5EF4-FFF2-40B4-BE49-F238E27FC236}">
                <a16:creationId xmlns:a16="http://schemas.microsoft.com/office/drawing/2014/main" id="{043C91AC-1274-827B-E774-816356567A68}"/>
              </a:ext>
            </a:extLst>
          </p:cNvPr>
          <p:cNvGrpSpPr/>
          <p:nvPr/>
        </p:nvGrpSpPr>
        <p:grpSpPr>
          <a:xfrm>
            <a:off x="11734329" y="7904792"/>
            <a:ext cx="1054274" cy="1094349"/>
            <a:chOff x="11734329" y="7904792"/>
            <a:chExt cx="1054274" cy="1094349"/>
          </a:xfrm>
          <a:solidFill>
            <a:srgbClr val="002A86"/>
          </a:solidFill>
        </p:grpSpPr>
        <p:grpSp>
          <p:nvGrpSpPr>
            <p:cNvPr id="426" name="Gráfico 2">
              <a:extLst>
                <a:ext uri="{FF2B5EF4-FFF2-40B4-BE49-F238E27FC236}">
                  <a16:creationId xmlns:a16="http://schemas.microsoft.com/office/drawing/2014/main" id="{86F1BBA1-FADD-4C7C-FD37-DC4BD770BB37}"/>
                </a:ext>
              </a:extLst>
            </p:cNvPr>
            <p:cNvGrpSpPr/>
            <p:nvPr/>
          </p:nvGrpSpPr>
          <p:grpSpPr>
            <a:xfrm>
              <a:off x="11734329" y="7904792"/>
              <a:ext cx="1054274" cy="1094349"/>
              <a:chOff x="11734329" y="7904792"/>
              <a:chExt cx="1054274" cy="1094349"/>
            </a:xfrm>
            <a:solidFill>
              <a:srgbClr val="002A86"/>
            </a:solidFill>
          </p:grpSpPr>
          <p:sp>
            <p:nvSpPr>
              <p:cNvPr id="427" name="Forma libre 426">
                <a:extLst>
                  <a:ext uri="{FF2B5EF4-FFF2-40B4-BE49-F238E27FC236}">
                    <a16:creationId xmlns:a16="http://schemas.microsoft.com/office/drawing/2014/main" id="{1018962A-69CB-3D10-DB74-52B43FCC1C0C}"/>
                  </a:ext>
                </a:extLst>
              </p:cNvPr>
              <p:cNvSpPr/>
              <p:nvPr/>
            </p:nvSpPr>
            <p:spPr>
              <a:xfrm>
                <a:off x="11734329" y="7904792"/>
                <a:ext cx="1054274" cy="1094349"/>
              </a:xfrm>
              <a:custGeom>
                <a:avLst/>
                <a:gdLst>
                  <a:gd name="connsiteX0" fmla="*/ 940579 w 1054274"/>
                  <a:gd name="connsiteY0" fmla="*/ 1094349 h 1094349"/>
                  <a:gd name="connsiteX1" fmla="*/ 113695 w 1054274"/>
                  <a:gd name="connsiteY1" fmla="*/ 1094349 h 1094349"/>
                  <a:gd name="connsiteX2" fmla="*/ 0 w 1054274"/>
                  <a:gd name="connsiteY2" fmla="*/ 980775 h 1094349"/>
                  <a:gd name="connsiteX3" fmla="*/ 0 w 1054274"/>
                  <a:gd name="connsiteY3" fmla="*/ 113574 h 1094349"/>
                  <a:gd name="connsiteX4" fmla="*/ 113695 w 1054274"/>
                  <a:gd name="connsiteY4" fmla="*/ 0 h 1094349"/>
                  <a:gd name="connsiteX5" fmla="*/ 940579 w 1054274"/>
                  <a:gd name="connsiteY5" fmla="*/ 0 h 1094349"/>
                  <a:gd name="connsiteX6" fmla="*/ 1054275 w 1054274"/>
                  <a:gd name="connsiteY6" fmla="*/ 113574 h 1094349"/>
                  <a:gd name="connsiteX7" fmla="*/ 1054275 w 1054274"/>
                  <a:gd name="connsiteY7" fmla="*/ 980775 h 1094349"/>
                  <a:gd name="connsiteX8" fmla="*/ 940579 w 1054274"/>
                  <a:gd name="connsiteY8" fmla="*/ 1094349 h 1094349"/>
                  <a:gd name="connsiteX9" fmla="*/ 113695 w 1054274"/>
                  <a:gd name="connsiteY9" fmla="*/ 25250 h 1094349"/>
                  <a:gd name="connsiteX10" fmla="*/ 25276 w 1054274"/>
                  <a:gd name="connsiteY10" fmla="*/ 113574 h 1094349"/>
                  <a:gd name="connsiteX11" fmla="*/ 25276 w 1054274"/>
                  <a:gd name="connsiteY11" fmla="*/ 980775 h 1094349"/>
                  <a:gd name="connsiteX12" fmla="*/ 113695 w 1054274"/>
                  <a:gd name="connsiteY12" fmla="*/ 1069100 h 1094349"/>
                  <a:gd name="connsiteX13" fmla="*/ 940579 w 1054274"/>
                  <a:gd name="connsiteY13" fmla="*/ 1069100 h 1094349"/>
                  <a:gd name="connsiteX14" fmla="*/ 1028998 w 1054274"/>
                  <a:gd name="connsiteY14" fmla="*/ 980775 h 1094349"/>
                  <a:gd name="connsiteX15" fmla="*/ 1028998 w 1054274"/>
                  <a:gd name="connsiteY15" fmla="*/ 113574 h 1094349"/>
                  <a:gd name="connsiteX16" fmla="*/ 940579 w 1054274"/>
                  <a:gd name="connsiteY16" fmla="*/ 25250 h 1094349"/>
                  <a:gd name="connsiteX17" fmla="*/ 113695 w 1054274"/>
                  <a:gd name="connsiteY17" fmla="*/ 25250 h 109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4274" h="1094349">
                    <a:moveTo>
                      <a:pt x="940579" y="1094349"/>
                    </a:moveTo>
                    <a:lnTo>
                      <a:pt x="113695" y="1094349"/>
                    </a:lnTo>
                    <a:cubicBezTo>
                      <a:pt x="51049" y="1094349"/>
                      <a:pt x="0" y="1043454"/>
                      <a:pt x="0" y="980775"/>
                    </a:cubicBezTo>
                    <a:lnTo>
                      <a:pt x="0" y="113574"/>
                    </a:lnTo>
                    <a:cubicBezTo>
                      <a:pt x="0" y="50994"/>
                      <a:pt x="50949" y="0"/>
                      <a:pt x="113695" y="0"/>
                    </a:cubicBezTo>
                    <a:lnTo>
                      <a:pt x="940579" y="0"/>
                    </a:lnTo>
                    <a:cubicBezTo>
                      <a:pt x="1003226" y="0"/>
                      <a:pt x="1054275" y="50895"/>
                      <a:pt x="1054275" y="113574"/>
                    </a:cubicBezTo>
                    <a:lnTo>
                      <a:pt x="1054275" y="980775"/>
                    </a:lnTo>
                    <a:cubicBezTo>
                      <a:pt x="1054275" y="1043355"/>
                      <a:pt x="1003325" y="1094349"/>
                      <a:pt x="940579" y="1094349"/>
                    </a:cubicBezTo>
                    <a:close/>
                    <a:moveTo>
                      <a:pt x="113695" y="25250"/>
                    </a:moveTo>
                    <a:cubicBezTo>
                      <a:pt x="64926" y="25250"/>
                      <a:pt x="25276" y="64857"/>
                      <a:pt x="25276" y="113574"/>
                    </a:cubicBezTo>
                    <a:lnTo>
                      <a:pt x="25276" y="980775"/>
                    </a:lnTo>
                    <a:cubicBezTo>
                      <a:pt x="25276" y="1029492"/>
                      <a:pt x="64926" y="1069100"/>
                      <a:pt x="113695" y="1069100"/>
                    </a:cubicBezTo>
                    <a:lnTo>
                      <a:pt x="940579" y="1069100"/>
                    </a:lnTo>
                    <a:cubicBezTo>
                      <a:pt x="989348" y="1069100"/>
                      <a:pt x="1028998" y="1029492"/>
                      <a:pt x="1028998" y="980775"/>
                    </a:cubicBezTo>
                    <a:lnTo>
                      <a:pt x="1028998" y="113574"/>
                    </a:lnTo>
                    <a:cubicBezTo>
                      <a:pt x="1028998" y="64857"/>
                      <a:pt x="989348" y="25250"/>
                      <a:pt x="940579" y="25250"/>
                    </a:cubicBezTo>
                    <a:lnTo>
                      <a:pt x="113695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8" name="Forma libre 427">
                <a:extLst>
                  <a:ext uri="{FF2B5EF4-FFF2-40B4-BE49-F238E27FC236}">
                    <a16:creationId xmlns:a16="http://schemas.microsoft.com/office/drawing/2014/main" id="{A98A6E9B-8969-093B-1DEA-FF47196A5C01}"/>
                  </a:ext>
                </a:extLst>
              </p:cNvPr>
              <p:cNvSpPr/>
              <p:nvPr/>
            </p:nvSpPr>
            <p:spPr>
              <a:xfrm>
                <a:off x="11734329" y="8110155"/>
                <a:ext cx="1054175" cy="25151"/>
              </a:xfrm>
              <a:custGeom>
                <a:avLst/>
                <a:gdLst>
                  <a:gd name="connsiteX0" fmla="*/ 1041586 w 1054175"/>
                  <a:gd name="connsiteY0" fmla="*/ 25151 h 25151"/>
                  <a:gd name="connsiteX1" fmla="*/ 12589 w 1054175"/>
                  <a:gd name="connsiteY1" fmla="*/ 25151 h 25151"/>
                  <a:gd name="connsiteX2" fmla="*/ 0 w 1054175"/>
                  <a:gd name="connsiteY2" fmla="*/ 12576 h 25151"/>
                  <a:gd name="connsiteX3" fmla="*/ 12589 w 1054175"/>
                  <a:gd name="connsiteY3" fmla="*/ 0 h 25151"/>
                  <a:gd name="connsiteX4" fmla="*/ 1041586 w 1054175"/>
                  <a:gd name="connsiteY4" fmla="*/ 0 h 25151"/>
                  <a:gd name="connsiteX5" fmla="*/ 1054175 w 1054175"/>
                  <a:gd name="connsiteY5" fmla="*/ 12576 h 25151"/>
                  <a:gd name="connsiteX6" fmla="*/ 1041586 w 1054175"/>
                  <a:gd name="connsiteY6" fmla="*/ 25151 h 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4175" h="25151">
                    <a:moveTo>
                      <a:pt x="1041586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6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1041586" y="0"/>
                    </a:lnTo>
                    <a:cubicBezTo>
                      <a:pt x="1048525" y="0"/>
                      <a:pt x="1054175" y="5644"/>
                      <a:pt x="1054175" y="12576"/>
                    </a:cubicBezTo>
                    <a:cubicBezTo>
                      <a:pt x="1054175" y="19507"/>
                      <a:pt x="1048525" y="25151"/>
                      <a:pt x="1041586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29" name="Gráfico 2">
                <a:extLst>
                  <a:ext uri="{FF2B5EF4-FFF2-40B4-BE49-F238E27FC236}">
                    <a16:creationId xmlns:a16="http://schemas.microsoft.com/office/drawing/2014/main" id="{B1714488-7D22-8E71-16E3-2334EEC4A199}"/>
                  </a:ext>
                </a:extLst>
              </p:cNvPr>
              <p:cNvGrpSpPr/>
              <p:nvPr/>
            </p:nvGrpSpPr>
            <p:grpSpPr>
              <a:xfrm>
                <a:off x="11907200" y="8007573"/>
                <a:ext cx="169401" cy="25151"/>
                <a:chOff x="11907200" y="8007573"/>
                <a:chExt cx="169401" cy="25151"/>
              </a:xfrm>
              <a:solidFill>
                <a:srgbClr val="002A86"/>
              </a:solidFill>
            </p:grpSpPr>
            <p:sp>
              <p:nvSpPr>
                <p:cNvPr id="430" name="Forma libre 429">
                  <a:extLst>
                    <a:ext uri="{FF2B5EF4-FFF2-40B4-BE49-F238E27FC236}">
                      <a16:creationId xmlns:a16="http://schemas.microsoft.com/office/drawing/2014/main" id="{821C7A06-1742-87AC-B78A-4E5EF3756F4D}"/>
                    </a:ext>
                  </a:extLst>
                </p:cNvPr>
                <p:cNvSpPr/>
                <p:nvPr/>
              </p:nvSpPr>
              <p:spPr>
                <a:xfrm>
                  <a:off x="11907200" y="8007573"/>
                  <a:ext cx="58284" cy="25151"/>
                </a:xfrm>
                <a:custGeom>
                  <a:avLst/>
                  <a:gdLst>
                    <a:gd name="connsiteX0" fmla="*/ 45696 w 58284"/>
                    <a:gd name="connsiteY0" fmla="*/ 25151 h 25151"/>
                    <a:gd name="connsiteX1" fmla="*/ 12589 w 58284"/>
                    <a:gd name="connsiteY1" fmla="*/ 25151 h 25151"/>
                    <a:gd name="connsiteX2" fmla="*/ 0 w 58284"/>
                    <a:gd name="connsiteY2" fmla="*/ 12576 h 25151"/>
                    <a:gd name="connsiteX3" fmla="*/ 12589 w 58284"/>
                    <a:gd name="connsiteY3" fmla="*/ 0 h 25151"/>
                    <a:gd name="connsiteX4" fmla="*/ 45696 w 58284"/>
                    <a:gd name="connsiteY4" fmla="*/ 0 h 25151"/>
                    <a:gd name="connsiteX5" fmla="*/ 58284 w 58284"/>
                    <a:gd name="connsiteY5" fmla="*/ 12576 h 25151"/>
                    <a:gd name="connsiteX6" fmla="*/ 45696 w 58284"/>
                    <a:gd name="connsiteY6" fmla="*/ 25151 h 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284" h="25151">
                      <a:moveTo>
                        <a:pt x="45696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45696" y="0"/>
                      </a:lnTo>
                      <a:cubicBezTo>
                        <a:pt x="52634" y="0"/>
                        <a:pt x="58284" y="5644"/>
                        <a:pt x="58284" y="12576"/>
                      </a:cubicBezTo>
                      <a:cubicBezTo>
                        <a:pt x="58284" y="19507"/>
                        <a:pt x="52634" y="25151"/>
                        <a:pt x="45696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31" name="Forma libre 430">
                  <a:extLst>
                    <a:ext uri="{FF2B5EF4-FFF2-40B4-BE49-F238E27FC236}">
                      <a16:creationId xmlns:a16="http://schemas.microsoft.com/office/drawing/2014/main" id="{8084AEA9-3D61-AF3B-3626-FCDC25D9E7EA}"/>
                    </a:ext>
                  </a:extLst>
                </p:cNvPr>
                <p:cNvSpPr/>
                <p:nvPr/>
              </p:nvSpPr>
              <p:spPr>
                <a:xfrm>
                  <a:off x="12018317" y="8007573"/>
                  <a:ext cx="58284" cy="25151"/>
                </a:xfrm>
                <a:custGeom>
                  <a:avLst/>
                  <a:gdLst>
                    <a:gd name="connsiteX0" fmla="*/ 45696 w 58284"/>
                    <a:gd name="connsiteY0" fmla="*/ 25151 h 25151"/>
                    <a:gd name="connsiteX1" fmla="*/ 12588 w 58284"/>
                    <a:gd name="connsiteY1" fmla="*/ 25151 h 25151"/>
                    <a:gd name="connsiteX2" fmla="*/ 0 w 58284"/>
                    <a:gd name="connsiteY2" fmla="*/ 12576 h 25151"/>
                    <a:gd name="connsiteX3" fmla="*/ 12588 w 58284"/>
                    <a:gd name="connsiteY3" fmla="*/ 0 h 25151"/>
                    <a:gd name="connsiteX4" fmla="*/ 45696 w 58284"/>
                    <a:gd name="connsiteY4" fmla="*/ 0 h 25151"/>
                    <a:gd name="connsiteX5" fmla="*/ 58284 w 58284"/>
                    <a:gd name="connsiteY5" fmla="*/ 12576 h 25151"/>
                    <a:gd name="connsiteX6" fmla="*/ 45696 w 58284"/>
                    <a:gd name="connsiteY6" fmla="*/ 25151 h 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284" h="25151">
                      <a:moveTo>
                        <a:pt x="45696" y="25151"/>
                      </a:moveTo>
                      <a:lnTo>
                        <a:pt x="12588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8" y="0"/>
                      </a:cubicBezTo>
                      <a:lnTo>
                        <a:pt x="45696" y="0"/>
                      </a:lnTo>
                      <a:cubicBezTo>
                        <a:pt x="52634" y="0"/>
                        <a:pt x="58284" y="5644"/>
                        <a:pt x="58284" y="12576"/>
                      </a:cubicBezTo>
                      <a:cubicBezTo>
                        <a:pt x="58284" y="19507"/>
                        <a:pt x="52634" y="25151"/>
                        <a:pt x="45696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32" name="Gráfico 2">
              <a:extLst>
                <a:ext uri="{FF2B5EF4-FFF2-40B4-BE49-F238E27FC236}">
                  <a16:creationId xmlns:a16="http://schemas.microsoft.com/office/drawing/2014/main" id="{06EEA2EE-A258-6D51-54DC-1F98F6B4659A}"/>
                </a:ext>
              </a:extLst>
            </p:cNvPr>
            <p:cNvGrpSpPr/>
            <p:nvPr/>
          </p:nvGrpSpPr>
          <p:grpSpPr>
            <a:xfrm>
              <a:off x="11847726" y="8193925"/>
              <a:ext cx="827480" cy="425184"/>
              <a:chOff x="11847726" y="8193925"/>
              <a:chExt cx="827480" cy="425184"/>
            </a:xfrm>
            <a:solidFill>
              <a:srgbClr val="002A86"/>
            </a:solidFill>
          </p:grpSpPr>
          <p:sp>
            <p:nvSpPr>
              <p:cNvPr id="433" name="Forma libre 432">
                <a:extLst>
                  <a:ext uri="{FF2B5EF4-FFF2-40B4-BE49-F238E27FC236}">
                    <a16:creationId xmlns:a16="http://schemas.microsoft.com/office/drawing/2014/main" id="{7B41FC72-781A-0673-FDD4-EAC7941DE234}"/>
                  </a:ext>
                </a:extLst>
              </p:cNvPr>
              <p:cNvSpPr/>
              <p:nvPr/>
            </p:nvSpPr>
            <p:spPr>
              <a:xfrm>
                <a:off x="11847726" y="8193925"/>
                <a:ext cx="827480" cy="425184"/>
              </a:xfrm>
              <a:custGeom>
                <a:avLst/>
                <a:gdLst>
                  <a:gd name="connsiteX0" fmla="*/ 471231 w 827480"/>
                  <a:gd name="connsiteY0" fmla="*/ 425184 h 425184"/>
                  <a:gd name="connsiteX1" fmla="*/ 356249 w 827480"/>
                  <a:gd name="connsiteY1" fmla="*/ 425184 h 425184"/>
                  <a:gd name="connsiteX2" fmla="*/ 325917 w 827480"/>
                  <a:gd name="connsiteY2" fmla="*/ 394984 h 425184"/>
                  <a:gd name="connsiteX3" fmla="*/ 325521 w 827480"/>
                  <a:gd name="connsiteY3" fmla="*/ 320027 h 425184"/>
                  <a:gd name="connsiteX4" fmla="*/ 259405 w 827480"/>
                  <a:gd name="connsiteY4" fmla="*/ 292797 h 425184"/>
                  <a:gd name="connsiteX5" fmla="*/ 206573 w 827480"/>
                  <a:gd name="connsiteY5" fmla="*/ 346168 h 425184"/>
                  <a:gd name="connsiteX6" fmla="*/ 185261 w 827480"/>
                  <a:gd name="connsiteY6" fmla="*/ 355178 h 425184"/>
                  <a:gd name="connsiteX7" fmla="*/ 163652 w 827480"/>
                  <a:gd name="connsiteY7" fmla="*/ 346366 h 425184"/>
                  <a:gd name="connsiteX8" fmla="*/ 80389 w 827480"/>
                  <a:gd name="connsiteY8" fmla="*/ 264081 h 425184"/>
                  <a:gd name="connsiteX9" fmla="*/ 71369 w 827480"/>
                  <a:gd name="connsiteY9" fmla="*/ 242793 h 425184"/>
                  <a:gd name="connsiteX10" fmla="*/ 80191 w 827480"/>
                  <a:gd name="connsiteY10" fmla="*/ 221207 h 425184"/>
                  <a:gd name="connsiteX11" fmla="*/ 132924 w 827480"/>
                  <a:gd name="connsiteY11" fmla="*/ 168034 h 425184"/>
                  <a:gd name="connsiteX12" fmla="*/ 105467 w 827480"/>
                  <a:gd name="connsiteY12" fmla="*/ 101989 h 425184"/>
                  <a:gd name="connsiteX13" fmla="*/ 30431 w 827480"/>
                  <a:gd name="connsiteY13" fmla="*/ 102385 h 425184"/>
                  <a:gd name="connsiteX14" fmla="*/ 30232 w 827480"/>
                  <a:gd name="connsiteY14" fmla="*/ 102385 h 425184"/>
                  <a:gd name="connsiteX15" fmla="*/ 8921 w 827480"/>
                  <a:gd name="connsiteY15" fmla="*/ 93572 h 425184"/>
                  <a:gd name="connsiteX16" fmla="*/ 0 w 827480"/>
                  <a:gd name="connsiteY16" fmla="*/ 72086 h 425184"/>
                  <a:gd name="connsiteX17" fmla="*/ 0 w 827480"/>
                  <a:gd name="connsiteY17" fmla="*/ 12675 h 425184"/>
                  <a:gd name="connsiteX18" fmla="*/ 12589 w 827480"/>
                  <a:gd name="connsiteY18" fmla="*/ 99 h 425184"/>
                  <a:gd name="connsiteX19" fmla="*/ 25177 w 827480"/>
                  <a:gd name="connsiteY19" fmla="*/ 12675 h 425184"/>
                  <a:gd name="connsiteX20" fmla="*/ 25177 w 827480"/>
                  <a:gd name="connsiteY20" fmla="*/ 72086 h 425184"/>
                  <a:gd name="connsiteX21" fmla="*/ 26664 w 827480"/>
                  <a:gd name="connsiteY21" fmla="*/ 75650 h 425184"/>
                  <a:gd name="connsiteX22" fmla="*/ 30232 w 827480"/>
                  <a:gd name="connsiteY22" fmla="*/ 77135 h 425184"/>
                  <a:gd name="connsiteX23" fmla="*/ 113793 w 827480"/>
                  <a:gd name="connsiteY23" fmla="*/ 76739 h 425184"/>
                  <a:gd name="connsiteX24" fmla="*/ 113793 w 827480"/>
                  <a:gd name="connsiteY24" fmla="*/ 76739 h 425184"/>
                  <a:gd name="connsiteX25" fmla="*/ 125490 w 827480"/>
                  <a:gd name="connsiteY25" fmla="*/ 84561 h 425184"/>
                  <a:gd name="connsiteX26" fmla="*/ 159390 w 827480"/>
                  <a:gd name="connsiteY26" fmla="*/ 166153 h 425184"/>
                  <a:gd name="connsiteX27" fmla="*/ 156714 w 827480"/>
                  <a:gd name="connsiteY27" fmla="*/ 179916 h 425184"/>
                  <a:gd name="connsiteX28" fmla="*/ 98033 w 827480"/>
                  <a:gd name="connsiteY28" fmla="*/ 239030 h 425184"/>
                  <a:gd name="connsiteX29" fmla="*/ 96546 w 827480"/>
                  <a:gd name="connsiteY29" fmla="*/ 242694 h 425184"/>
                  <a:gd name="connsiteX30" fmla="*/ 98033 w 827480"/>
                  <a:gd name="connsiteY30" fmla="*/ 246159 h 425184"/>
                  <a:gd name="connsiteX31" fmla="*/ 181296 w 827480"/>
                  <a:gd name="connsiteY31" fmla="*/ 328443 h 425184"/>
                  <a:gd name="connsiteX32" fmla="*/ 184964 w 827480"/>
                  <a:gd name="connsiteY32" fmla="*/ 329929 h 425184"/>
                  <a:gd name="connsiteX33" fmla="*/ 188433 w 827480"/>
                  <a:gd name="connsiteY33" fmla="*/ 328443 h 425184"/>
                  <a:gd name="connsiteX34" fmla="*/ 247312 w 827480"/>
                  <a:gd name="connsiteY34" fmla="*/ 269032 h 425184"/>
                  <a:gd name="connsiteX35" fmla="*/ 261091 w 827480"/>
                  <a:gd name="connsiteY35" fmla="*/ 266260 h 425184"/>
                  <a:gd name="connsiteX36" fmla="*/ 342768 w 827480"/>
                  <a:gd name="connsiteY36" fmla="*/ 299926 h 425184"/>
                  <a:gd name="connsiteX37" fmla="*/ 350599 w 827480"/>
                  <a:gd name="connsiteY37" fmla="*/ 311512 h 425184"/>
                  <a:gd name="connsiteX38" fmla="*/ 351094 w 827480"/>
                  <a:gd name="connsiteY38" fmla="*/ 394885 h 425184"/>
                  <a:gd name="connsiteX39" fmla="*/ 356149 w 827480"/>
                  <a:gd name="connsiteY39" fmla="*/ 399935 h 425184"/>
                  <a:gd name="connsiteX40" fmla="*/ 471133 w 827480"/>
                  <a:gd name="connsiteY40" fmla="*/ 399935 h 425184"/>
                  <a:gd name="connsiteX41" fmla="*/ 476187 w 827480"/>
                  <a:gd name="connsiteY41" fmla="*/ 394984 h 425184"/>
                  <a:gd name="connsiteX42" fmla="*/ 476684 w 827480"/>
                  <a:gd name="connsiteY42" fmla="*/ 311512 h 425184"/>
                  <a:gd name="connsiteX43" fmla="*/ 484514 w 827480"/>
                  <a:gd name="connsiteY43" fmla="*/ 299926 h 425184"/>
                  <a:gd name="connsiteX44" fmla="*/ 566192 w 827480"/>
                  <a:gd name="connsiteY44" fmla="*/ 266260 h 425184"/>
                  <a:gd name="connsiteX45" fmla="*/ 579970 w 827480"/>
                  <a:gd name="connsiteY45" fmla="*/ 269032 h 425184"/>
                  <a:gd name="connsiteX46" fmla="*/ 638848 w 827480"/>
                  <a:gd name="connsiteY46" fmla="*/ 328443 h 425184"/>
                  <a:gd name="connsiteX47" fmla="*/ 642418 w 827480"/>
                  <a:gd name="connsiteY47" fmla="*/ 329929 h 425184"/>
                  <a:gd name="connsiteX48" fmla="*/ 646085 w 827480"/>
                  <a:gd name="connsiteY48" fmla="*/ 328443 h 425184"/>
                  <a:gd name="connsiteX49" fmla="*/ 729348 w 827480"/>
                  <a:gd name="connsiteY49" fmla="*/ 246159 h 425184"/>
                  <a:gd name="connsiteX50" fmla="*/ 730835 w 827480"/>
                  <a:gd name="connsiteY50" fmla="*/ 242595 h 425184"/>
                  <a:gd name="connsiteX51" fmla="*/ 729348 w 827480"/>
                  <a:gd name="connsiteY51" fmla="*/ 238931 h 425184"/>
                  <a:gd name="connsiteX52" fmla="*/ 670668 w 827480"/>
                  <a:gd name="connsiteY52" fmla="*/ 179817 h 425184"/>
                  <a:gd name="connsiteX53" fmla="*/ 667991 w 827480"/>
                  <a:gd name="connsiteY53" fmla="*/ 166054 h 425184"/>
                  <a:gd name="connsiteX54" fmla="*/ 701892 w 827480"/>
                  <a:gd name="connsiteY54" fmla="*/ 84463 h 425184"/>
                  <a:gd name="connsiteX55" fmla="*/ 713588 w 827480"/>
                  <a:gd name="connsiteY55" fmla="*/ 76640 h 425184"/>
                  <a:gd name="connsiteX56" fmla="*/ 713588 w 827480"/>
                  <a:gd name="connsiteY56" fmla="*/ 76640 h 425184"/>
                  <a:gd name="connsiteX57" fmla="*/ 797149 w 827480"/>
                  <a:gd name="connsiteY57" fmla="*/ 77036 h 425184"/>
                  <a:gd name="connsiteX58" fmla="*/ 800816 w 827480"/>
                  <a:gd name="connsiteY58" fmla="*/ 75551 h 425184"/>
                  <a:gd name="connsiteX59" fmla="*/ 802302 w 827480"/>
                  <a:gd name="connsiteY59" fmla="*/ 71986 h 425184"/>
                  <a:gd name="connsiteX60" fmla="*/ 802302 w 827480"/>
                  <a:gd name="connsiteY60" fmla="*/ 12576 h 425184"/>
                  <a:gd name="connsiteX61" fmla="*/ 814891 w 827480"/>
                  <a:gd name="connsiteY61" fmla="*/ 0 h 425184"/>
                  <a:gd name="connsiteX62" fmla="*/ 827480 w 827480"/>
                  <a:gd name="connsiteY62" fmla="*/ 12576 h 425184"/>
                  <a:gd name="connsiteX63" fmla="*/ 827480 w 827480"/>
                  <a:gd name="connsiteY63" fmla="*/ 71986 h 425184"/>
                  <a:gd name="connsiteX64" fmla="*/ 818559 w 827480"/>
                  <a:gd name="connsiteY64" fmla="*/ 93473 h 425184"/>
                  <a:gd name="connsiteX65" fmla="*/ 797149 w 827480"/>
                  <a:gd name="connsiteY65" fmla="*/ 102286 h 425184"/>
                  <a:gd name="connsiteX66" fmla="*/ 796951 w 827480"/>
                  <a:gd name="connsiteY66" fmla="*/ 102286 h 425184"/>
                  <a:gd name="connsiteX67" fmla="*/ 721914 w 827480"/>
                  <a:gd name="connsiteY67" fmla="*/ 101890 h 425184"/>
                  <a:gd name="connsiteX68" fmla="*/ 694458 w 827480"/>
                  <a:gd name="connsiteY68" fmla="*/ 167935 h 425184"/>
                  <a:gd name="connsiteX69" fmla="*/ 747191 w 827480"/>
                  <a:gd name="connsiteY69" fmla="*/ 221108 h 425184"/>
                  <a:gd name="connsiteX70" fmla="*/ 756013 w 827480"/>
                  <a:gd name="connsiteY70" fmla="*/ 242694 h 425184"/>
                  <a:gd name="connsiteX71" fmla="*/ 746992 w 827480"/>
                  <a:gd name="connsiteY71" fmla="*/ 264081 h 425184"/>
                  <a:gd name="connsiteX72" fmla="*/ 663728 w 827480"/>
                  <a:gd name="connsiteY72" fmla="*/ 346267 h 425184"/>
                  <a:gd name="connsiteX73" fmla="*/ 642120 w 827480"/>
                  <a:gd name="connsiteY73" fmla="*/ 355079 h 425184"/>
                  <a:gd name="connsiteX74" fmla="*/ 620808 w 827480"/>
                  <a:gd name="connsiteY74" fmla="*/ 346069 h 425184"/>
                  <a:gd name="connsiteX75" fmla="*/ 567976 w 827480"/>
                  <a:gd name="connsiteY75" fmla="*/ 292797 h 425184"/>
                  <a:gd name="connsiteX76" fmla="*/ 501861 w 827480"/>
                  <a:gd name="connsiteY76" fmla="*/ 320027 h 425184"/>
                  <a:gd name="connsiteX77" fmla="*/ 501464 w 827480"/>
                  <a:gd name="connsiteY77" fmla="*/ 394984 h 425184"/>
                  <a:gd name="connsiteX78" fmla="*/ 471133 w 827480"/>
                  <a:gd name="connsiteY78" fmla="*/ 425085 h 42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827480" h="425184">
                    <a:moveTo>
                      <a:pt x="471231" y="425184"/>
                    </a:moveTo>
                    <a:lnTo>
                      <a:pt x="356249" y="425184"/>
                    </a:lnTo>
                    <a:cubicBezTo>
                      <a:pt x="339596" y="425184"/>
                      <a:pt x="325917" y="411619"/>
                      <a:pt x="325917" y="394984"/>
                    </a:cubicBezTo>
                    <a:lnTo>
                      <a:pt x="325521" y="320027"/>
                    </a:lnTo>
                    <a:lnTo>
                      <a:pt x="259405" y="292797"/>
                    </a:lnTo>
                    <a:lnTo>
                      <a:pt x="206573" y="346168"/>
                    </a:lnTo>
                    <a:cubicBezTo>
                      <a:pt x="200923" y="351911"/>
                      <a:pt x="193389" y="355079"/>
                      <a:pt x="185261" y="355178"/>
                    </a:cubicBezTo>
                    <a:cubicBezTo>
                      <a:pt x="177232" y="355377"/>
                      <a:pt x="169500" y="352109"/>
                      <a:pt x="163652" y="346366"/>
                    </a:cubicBezTo>
                    <a:lnTo>
                      <a:pt x="80389" y="264081"/>
                    </a:lnTo>
                    <a:cubicBezTo>
                      <a:pt x="74640" y="258437"/>
                      <a:pt x="71468" y="250912"/>
                      <a:pt x="71369" y="242793"/>
                    </a:cubicBezTo>
                    <a:cubicBezTo>
                      <a:pt x="71369" y="234673"/>
                      <a:pt x="74442" y="227049"/>
                      <a:pt x="80191" y="221207"/>
                    </a:cubicBezTo>
                    <a:lnTo>
                      <a:pt x="132924" y="168034"/>
                    </a:lnTo>
                    <a:lnTo>
                      <a:pt x="105467" y="101989"/>
                    </a:lnTo>
                    <a:lnTo>
                      <a:pt x="30431" y="102385"/>
                    </a:lnTo>
                    <a:lnTo>
                      <a:pt x="30232" y="102385"/>
                    </a:lnTo>
                    <a:cubicBezTo>
                      <a:pt x="22203" y="102385"/>
                      <a:pt x="14571" y="99316"/>
                      <a:pt x="8921" y="93572"/>
                    </a:cubicBezTo>
                    <a:cubicBezTo>
                      <a:pt x="3172" y="87829"/>
                      <a:pt x="0" y="80205"/>
                      <a:pt x="0" y="72086"/>
                    </a:cubicBezTo>
                    <a:lnTo>
                      <a:pt x="0" y="12675"/>
                    </a:lnTo>
                    <a:cubicBezTo>
                      <a:pt x="0" y="5743"/>
                      <a:pt x="5650" y="99"/>
                      <a:pt x="12589" y="99"/>
                    </a:cubicBezTo>
                    <a:cubicBezTo>
                      <a:pt x="19527" y="99"/>
                      <a:pt x="25177" y="5743"/>
                      <a:pt x="25177" y="12675"/>
                    </a:cubicBezTo>
                    <a:lnTo>
                      <a:pt x="25177" y="72086"/>
                    </a:lnTo>
                    <a:cubicBezTo>
                      <a:pt x="25177" y="73868"/>
                      <a:pt x="26069" y="75155"/>
                      <a:pt x="26664" y="75650"/>
                    </a:cubicBezTo>
                    <a:cubicBezTo>
                      <a:pt x="27259" y="76244"/>
                      <a:pt x="28647" y="77333"/>
                      <a:pt x="30232" y="77135"/>
                    </a:cubicBezTo>
                    <a:lnTo>
                      <a:pt x="113793" y="76739"/>
                    </a:lnTo>
                    <a:lnTo>
                      <a:pt x="113793" y="76739"/>
                    </a:lnTo>
                    <a:cubicBezTo>
                      <a:pt x="118849" y="76739"/>
                      <a:pt x="123508" y="79809"/>
                      <a:pt x="125490" y="84561"/>
                    </a:cubicBezTo>
                    <a:lnTo>
                      <a:pt x="159390" y="166153"/>
                    </a:lnTo>
                    <a:cubicBezTo>
                      <a:pt x="161373" y="170806"/>
                      <a:pt x="160282" y="176252"/>
                      <a:pt x="156714" y="179916"/>
                    </a:cubicBezTo>
                    <a:lnTo>
                      <a:pt x="98033" y="239030"/>
                    </a:lnTo>
                    <a:cubicBezTo>
                      <a:pt x="96744" y="240317"/>
                      <a:pt x="96546" y="241901"/>
                      <a:pt x="96546" y="242694"/>
                    </a:cubicBezTo>
                    <a:cubicBezTo>
                      <a:pt x="96546" y="243486"/>
                      <a:pt x="96744" y="244971"/>
                      <a:pt x="98033" y="246159"/>
                    </a:cubicBezTo>
                    <a:lnTo>
                      <a:pt x="181296" y="328443"/>
                    </a:lnTo>
                    <a:cubicBezTo>
                      <a:pt x="182585" y="329731"/>
                      <a:pt x="184171" y="329929"/>
                      <a:pt x="184964" y="329929"/>
                    </a:cubicBezTo>
                    <a:cubicBezTo>
                      <a:pt x="185757" y="329929"/>
                      <a:pt x="187244" y="329731"/>
                      <a:pt x="188433" y="328443"/>
                    </a:cubicBezTo>
                    <a:lnTo>
                      <a:pt x="247312" y="269032"/>
                    </a:lnTo>
                    <a:cubicBezTo>
                      <a:pt x="250980" y="265369"/>
                      <a:pt x="256332" y="264280"/>
                      <a:pt x="261091" y="266260"/>
                    </a:cubicBezTo>
                    <a:lnTo>
                      <a:pt x="342768" y="299926"/>
                    </a:lnTo>
                    <a:cubicBezTo>
                      <a:pt x="347526" y="301906"/>
                      <a:pt x="350599" y="306462"/>
                      <a:pt x="350599" y="311512"/>
                    </a:cubicBezTo>
                    <a:lnTo>
                      <a:pt x="351094" y="394885"/>
                    </a:lnTo>
                    <a:cubicBezTo>
                      <a:pt x="351094" y="397658"/>
                      <a:pt x="353374" y="399935"/>
                      <a:pt x="356149" y="399935"/>
                    </a:cubicBezTo>
                    <a:lnTo>
                      <a:pt x="471133" y="399935"/>
                    </a:lnTo>
                    <a:cubicBezTo>
                      <a:pt x="473908" y="399935"/>
                      <a:pt x="476187" y="397756"/>
                      <a:pt x="476187" y="394984"/>
                    </a:cubicBezTo>
                    <a:lnTo>
                      <a:pt x="476684" y="311512"/>
                    </a:lnTo>
                    <a:cubicBezTo>
                      <a:pt x="476684" y="306462"/>
                      <a:pt x="479756" y="301906"/>
                      <a:pt x="484514" y="299926"/>
                    </a:cubicBezTo>
                    <a:lnTo>
                      <a:pt x="566192" y="266260"/>
                    </a:lnTo>
                    <a:cubicBezTo>
                      <a:pt x="570949" y="264280"/>
                      <a:pt x="576401" y="265369"/>
                      <a:pt x="579970" y="269032"/>
                    </a:cubicBezTo>
                    <a:lnTo>
                      <a:pt x="638848" y="328443"/>
                    </a:lnTo>
                    <a:cubicBezTo>
                      <a:pt x="640137" y="329731"/>
                      <a:pt x="641624" y="329929"/>
                      <a:pt x="642418" y="329929"/>
                    </a:cubicBezTo>
                    <a:cubicBezTo>
                      <a:pt x="642814" y="329929"/>
                      <a:pt x="644697" y="329731"/>
                      <a:pt x="646085" y="328443"/>
                    </a:cubicBezTo>
                    <a:lnTo>
                      <a:pt x="729348" y="246159"/>
                    </a:lnTo>
                    <a:cubicBezTo>
                      <a:pt x="730637" y="244872"/>
                      <a:pt x="730835" y="243387"/>
                      <a:pt x="730835" y="242595"/>
                    </a:cubicBezTo>
                    <a:cubicBezTo>
                      <a:pt x="730835" y="241802"/>
                      <a:pt x="730637" y="240317"/>
                      <a:pt x="729348" y="238931"/>
                    </a:cubicBezTo>
                    <a:lnTo>
                      <a:pt x="670668" y="179817"/>
                    </a:lnTo>
                    <a:cubicBezTo>
                      <a:pt x="667099" y="176252"/>
                      <a:pt x="666008" y="170806"/>
                      <a:pt x="667991" y="166054"/>
                    </a:cubicBezTo>
                    <a:lnTo>
                      <a:pt x="701892" y="84463"/>
                    </a:lnTo>
                    <a:cubicBezTo>
                      <a:pt x="703874" y="79710"/>
                      <a:pt x="708433" y="76640"/>
                      <a:pt x="713588" y="76640"/>
                    </a:cubicBezTo>
                    <a:lnTo>
                      <a:pt x="713588" y="76640"/>
                    </a:lnTo>
                    <a:lnTo>
                      <a:pt x="797149" y="77036"/>
                    </a:lnTo>
                    <a:cubicBezTo>
                      <a:pt x="798933" y="77036"/>
                      <a:pt x="800221" y="76145"/>
                      <a:pt x="800816" y="75551"/>
                    </a:cubicBezTo>
                    <a:cubicBezTo>
                      <a:pt x="801411" y="74957"/>
                      <a:pt x="802302" y="73769"/>
                      <a:pt x="802302" y="71986"/>
                    </a:cubicBezTo>
                    <a:lnTo>
                      <a:pt x="802302" y="12576"/>
                    </a:lnTo>
                    <a:cubicBezTo>
                      <a:pt x="802302" y="5644"/>
                      <a:pt x="807953" y="0"/>
                      <a:pt x="814891" y="0"/>
                    </a:cubicBezTo>
                    <a:cubicBezTo>
                      <a:pt x="821831" y="0"/>
                      <a:pt x="827480" y="5644"/>
                      <a:pt x="827480" y="12576"/>
                    </a:cubicBezTo>
                    <a:lnTo>
                      <a:pt x="827480" y="71986"/>
                    </a:lnTo>
                    <a:cubicBezTo>
                      <a:pt x="827480" y="80106"/>
                      <a:pt x="824309" y="87730"/>
                      <a:pt x="818559" y="93473"/>
                    </a:cubicBezTo>
                    <a:cubicBezTo>
                      <a:pt x="812810" y="99117"/>
                      <a:pt x="805277" y="102286"/>
                      <a:pt x="797149" y="102286"/>
                    </a:cubicBezTo>
                    <a:lnTo>
                      <a:pt x="796951" y="102286"/>
                    </a:lnTo>
                    <a:lnTo>
                      <a:pt x="721914" y="101890"/>
                    </a:lnTo>
                    <a:lnTo>
                      <a:pt x="694458" y="167935"/>
                    </a:lnTo>
                    <a:lnTo>
                      <a:pt x="747191" y="221108"/>
                    </a:lnTo>
                    <a:cubicBezTo>
                      <a:pt x="752939" y="226851"/>
                      <a:pt x="756013" y="234574"/>
                      <a:pt x="756013" y="242694"/>
                    </a:cubicBezTo>
                    <a:cubicBezTo>
                      <a:pt x="756013" y="250813"/>
                      <a:pt x="752741" y="258339"/>
                      <a:pt x="746992" y="264081"/>
                    </a:cubicBezTo>
                    <a:lnTo>
                      <a:pt x="663728" y="346267"/>
                    </a:lnTo>
                    <a:cubicBezTo>
                      <a:pt x="657980" y="352010"/>
                      <a:pt x="650347" y="354782"/>
                      <a:pt x="642120" y="355079"/>
                    </a:cubicBezTo>
                    <a:cubicBezTo>
                      <a:pt x="633991" y="355079"/>
                      <a:pt x="626458" y="351812"/>
                      <a:pt x="620808" y="346069"/>
                    </a:cubicBezTo>
                    <a:lnTo>
                      <a:pt x="567976" y="292797"/>
                    </a:lnTo>
                    <a:lnTo>
                      <a:pt x="501861" y="320027"/>
                    </a:lnTo>
                    <a:lnTo>
                      <a:pt x="501464" y="394984"/>
                    </a:lnTo>
                    <a:cubicBezTo>
                      <a:pt x="501464" y="411520"/>
                      <a:pt x="487884" y="425085"/>
                      <a:pt x="471133" y="4250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4" name="Forma libre 433">
                <a:extLst>
                  <a:ext uri="{FF2B5EF4-FFF2-40B4-BE49-F238E27FC236}">
                    <a16:creationId xmlns:a16="http://schemas.microsoft.com/office/drawing/2014/main" id="{CBB9F8EA-4227-CF8D-0F21-C8A65C20D2AD}"/>
                  </a:ext>
                </a:extLst>
              </p:cNvPr>
              <p:cNvSpPr/>
              <p:nvPr/>
            </p:nvSpPr>
            <p:spPr>
              <a:xfrm>
                <a:off x="12052713" y="8194123"/>
                <a:ext cx="417606" cy="219324"/>
              </a:xfrm>
              <a:custGeom>
                <a:avLst/>
                <a:gdLst>
                  <a:gd name="connsiteX0" fmla="*/ 209745 w 417606"/>
                  <a:gd name="connsiteY0" fmla="*/ 219325 h 219324"/>
                  <a:gd name="connsiteX1" fmla="*/ 207564 w 417606"/>
                  <a:gd name="connsiteY1" fmla="*/ 219325 h 219324"/>
                  <a:gd name="connsiteX2" fmla="*/ 61556 w 417606"/>
                  <a:gd name="connsiteY2" fmla="*/ 159221 h 219324"/>
                  <a:gd name="connsiteX3" fmla="*/ 0 w 417606"/>
                  <a:gd name="connsiteY3" fmla="*/ 12674 h 219324"/>
                  <a:gd name="connsiteX4" fmla="*/ 12589 w 417606"/>
                  <a:gd name="connsiteY4" fmla="*/ 0 h 219324"/>
                  <a:gd name="connsiteX5" fmla="*/ 12589 w 417606"/>
                  <a:gd name="connsiteY5" fmla="*/ 0 h 219324"/>
                  <a:gd name="connsiteX6" fmla="*/ 25177 w 417606"/>
                  <a:gd name="connsiteY6" fmla="*/ 12575 h 219324"/>
                  <a:gd name="connsiteX7" fmla="*/ 79299 w 417606"/>
                  <a:gd name="connsiteY7" fmla="*/ 141299 h 219324"/>
                  <a:gd name="connsiteX8" fmla="*/ 207762 w 417606"/>
                  <a:gd name="connsiteY8" fmla="*/ 194075 h 219324"/>
                  <a:gd name="connsiteX9" fmla="*/ 209745 w 417606"/>
                  <a:gd name="connsiteY9" fmla="*/ 194075 h 219324"/>
                  <a:gd name="connsiteX10" fmla="*/ 338307 w 417606"/>
                  <a:gd name="connsiteY10" fmla="*/ 141299 h 219324"/>
                  <a:gd name="connsiteX11" fmla="*/ 392429 w 417606"/>
                  <a:gd name="connsiteY11" fmla="*/ 12575 h 219324"/>
                  <a:gd name="connsiteX12" fmla="*/ 405018 w 417606"/>
                  <a:gd name="connsiteY12" fmla="*/ 0 h 219324"/>
                  <a:gd name="connsiteX13" fmla="*/ 405018 w 417606"/>
                  <a:gd name="connsiteY13" fmla="*/ 0 h 219324"/>
                  <a:gd name="connsiteX14" fmla="*/ 417607 w 417606"/>
                  <a:gd name="connsiteY14" fmla="*/ 12674 h 219324"/>
                  <a:gd name="connsiteX15" fmla="*/ 356050 w 417606"/>
                  <a:gd name="connsiteY15" fmla="*/ 159221 h 219324"/>
                  <a:gd name="connsiteX16" fmla="*/ 209844 w 417606"/>
                  <a:gd name="connsiteY16" fmla="*/ 219325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7606" h="219324">
                    <a:moveTo>
                      <a:pt x="209745" y="219325"/>
                    </a:moveTo>
                    <a:lnTo>
                      <a:pt x="207564" y="219325"/>
                    </a:lnTo>
                    <a:cubicBezTo>
                      <a:pt x="152551" y="219325"/>
                      <a:pt x="100709" y="198036"/>
                      <a:pt x="61556" y="159221"/>
                    </a:cubicBezTo>
                    <a:cubicBezTo>
                      <a:pt x="22104" y="120208"/>
                      <a:pt x="198" y="68125"/>
                      <a:pt x="0" y="12674"/>
                    </a:cubicBezTo>
                    <a:cubicBezTo>
                      <a:pt x="0" y="5743"/>
                      <a:pt x="5551" y="0"/>
                      <a:pt x="12589" y="0"/>
                    </a:cubicBezTo>
                    <a:lnTo>
                      <a:pt x="12589" y="0"/>
                    </a:lnTo>
                    <a:cubicBezTo>
                      <a:pt x="19528" y="0"/>
                      <a:pt x="25177" y="5644"/>
                      <a:pt x="25177" y="12575"/>
                    </a:cubicBezTo>
                    <a:cubicBezTo>
                      <a:pt x="25376" y="61292"/>
                      <a:pt x="44605" y="107039"/>
                      <a:pt x="79299" y="141299"/>
                    </a:cubicBezTo>
                    <a:cubicBezTo>
                      <a:pt x="113695" y="175361"/>
                      <a:pt x="159291" y="194075"/>
                      <a:pt x="207762" y="194075"/>
                    </a:cubicBezTo>
                    <a:lnTo>
                      <a:pt x="209745" y="194075"/>
                    </a:lnTo>
                    <a:cubicBezTo>
                      <a:pt x="258315" y="194075"/>
                      <a:pt x="303813" y="175361"/>
                      <a:pt x="338307" y="141299"/>
                    </a:cubicBezTo>
                    <a:cubicBezTo>
                      <a:pt x="373001" y="107039"/>
                      <a:pt x="392230" y="61292"/>
                      <a:pt x="392429" y="12575"/>
                    </a:cubicBezTo>
                    <a:cubicBezTo>
                      <a:pt x="392429" y="5644"/>
                      <a:pt x="398078" y="0"/>
                      <a:pt x="405018" y="0"/>
                    </a:cubicBezTo>
                    <a:lnTo>
                      <a:pt x="405018" y="0"/>
                    </a:lnTo>
                    <a:cubicBezTo>
                      <a:pt x="411956" y="0"/>
                      <a:pt x="417607" y="5743"/>
                      <a:pt x="417607" y="12674"/>
                    </a:cubicBezTo>
                    <a:cubicBezTo>
                      <a:pt x="417408" y="68125"/>
                      <a:pt x="395501" y="120208"/>
                      <a:pt x="356050" y="159221"/>
                    </a:cubicBezTo>
                    <a:cubicBezTo>
                      <a:pt x="316897" y="197937"/>
                      <a:pt x="264956" y="219325"/>
                      <a:pt x="209844" y="21932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35" name="Gráfico 2">
              <a:extLst>
                <a:ext uri="{FF2B5EF4-FFF2-40B4-BE49-F238E27FC236}">
                  <a16:creationId xmlns:a16="http://schemas.microsoft.com/office/drawing/2014/main" id="{19A0E4B6-236A-1A37-06F3-3FE18B25D1F1}"/>
                </a:ext>
              </a:extLst>
            </p:cNvPr>
            <p:cNvGrpSpPr/>
            <p:nvPr/>
          </p:nvGrpSpPr>
          <p:grpSpPr>
            <a:xfrm>
              <a:off x="11969003" y="8716691"/>
              <a:ext cx="162760" cy="162538"/>
              <a:chOff x="11969003" y="8716691"/>
              <a:chExt cx="162760" cy="162538"/>
            </a:xfrm>
            <a:solidFill>
              <a:srgbClr val="002A86"/>
            </a:solidFill>
          </p:grpSpPr>
          <p:sp>
            <p:nvSpPr>
              <p:cNvPr id="436" name="Forma libre 435">
                <a:extLst>
                  <a:ext uri="{FF2B5EF4-FFF2-40B4-BE49-F238E27FC236}">
                    <a16:creationId xmlns:a16="http://schemas.microsoft.com/office/drawing/2014/main" id="{D534D4DC-E1C7-697B-5968-4FC768D34CCF}"/>
                  </a:ext>
                </a:extLst>
              </p:cNvPr>
              <p:cNvSpPr/>
              <p:nvPr/>
            </p:nvSpPr>
            <p:spPr>
              <a:xfrm>
                <a:off x="11969003" y="8716691"/>
                <a:ext cx="162760" cy="162538"/>
              </a:xfrm>
              <a:custGeom>
                <a:avLst/>
                <a:gdLst>
                  <a:gd name="connsiteX0" fmla="*/ 150122 w 162760"/>
                  <a:gd name="connsiteY0" fmla="*/ 162539 h 162538"/>
                  <a:gd name="connsiteX1" fmla="*/ 141201 w 162760"/>
                  <a:gd name="connsiteY1" fmla="*/ 158875 h 162538"/>
                  <a:gd name="connsiteX2" fmla="*/ 3717 w 162760"/>
                  <a:gd name="connsiteY2" fmla="*/ 21537 h 162538"/>
                  <a:gd name="connsiteX3" fmla="*/ 3717 w 162760"/>
                  <a:gd name="connsiteY3" fmla="*/ 3713 h 162538"/>
                  <a:gd name="connsiteX4" fmla="*/ 21559 w 162760"/>
                  <a:gd name="connsiteY4" fmla="*/ 3713 h 162538"/>
                  <a:gd name="connsiteX5" fmla="*/ 159044 w 162760"/>
                  <a:gd name="connsiteY5" fmla="*/ 141051 h 162538"/>
                  <a:gd name="connsiteX6" fmla="*/ 159044 w 162760"/>
                  <a:gd name="connsiteY6" fmla="*/ 158875 h 162538"/>
                  <a:gd name="connsiteX7" fmla="*/ 150122 w 162760"/>
                  <a:gd name="connsiteY7" fmla="*/ 162539 h 16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760" h="162538">
                    <a:moveTo>
                      <a:pt x="150122" y="162539"/>
                    </a:moveTo>
                    <a:cubicBezTo>
                      <a:pt x="146851" y="162539"/>
                      <a:pt x="143679" y="161351"/>
                      <a:pt x="141201" y="158875"/>
                    </a:cubicBezTo>
                    <a:lnTo>
                      <a:pt x="3717" y="21537"/>
                    </a:lnTo>
                    <a:cubicBezTo>
                      <a:pt x="-1239" y="16586"/>
                      <a:pt x="-1239" y="8664"/>
                      <a:pt x="3717" y="3713"/>
                    </a:cubicBezTo>
                    <a:cubicBezTo>
                      <a:pt x="8673" y="-1238"/>
                      <a:pt x="16603" y="-1238"/>
                      <a:pt x="21559" y="3713"/>
                    </a:cubicBezTo>
                    <a:lnTo>
                      <a:pt x="159044" y="141051"/>
                    </a:lnTo>
                    <a:cubicBezTo>
                      <a:pt x="164000" y="146002"/>
                      <a:pt x="164000" y="153924"/>
                      <a:pt x="159044" y="158875"/>
                    </a:cubicBezTo>
                    <a:cubicBezTo>
                      <a:pt x="156565" y="161351"/>
                      <a:pt x="153393" y="162539"/>
                      <a:pt x="150122" y="1625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7" name="Forma libre 436">
                <a:extLst>
                  <a:ext uri="{FF2B5EF4-FFF2-40B4-BE49-F238E27FC236}">
                    <a16:creationId xmlns:a16="http://schemas.microsoft.com/office/drawing/2014/main" id="{0941DBB1-F946-15A2-860F-E7AF5276FF5A}"/>
                  </a:ext>
                </a:extLst>
              </p:cNvPr>
              <p:cNvSpPr/>
              <p:nvPr/>
            </p:nvSpPr>
            <p:spPr>
              <a:xfrm>
                <a:off x="11969003" y="8716691"/>
                <a:ext cx="162760" cy="162538"/>
              </a:xfrm>
              <a:custGeom>
                <a:avLst/>
                <a:gdLst>
                  <a:gd name="connsiteX0" fmla="*/ 12638 w 162760"/>
                  <a:gd name="connsiteY0" fmla="*/ 162539 h 162538"/>
                  <a:gd name="connsiteX1" fmla="*/ 3717 w 162760"/>
                  <a:gd name="connsiteY1" fmla="*/ 158875 h 162538"/>
                  <a:gd name="connsiteX2" fmla="*/ 3717 w 162760"/>
                  <a:gd name="connsiteY2" fmla="*/ 141051 h 162538"/>
                  <a:gd name="connsiteX3" fmla="*/ 141201 w 162760"/>
                  <a:gd name="connsiteY3" fmla="*/ 3713 h 162538"/>
                  <a:gd name="connsiteX4" fmla="*/ 159044 w 162760"/>
                  <a:gd name="connsiteY4" fmla="*/ 3713 h 162538"/>
                  <a:gd name="connsiteX5" fmla="*/ 159044 w 162760"/>
                  <a:gd name="connsiteY5" fmla="*/ 21537 h 162538"/>
                  <a:gd name="connsiteX6" fmla="*/ 21559 w 162760"/>
                  <a:gd name="connsiteY6" fmla="*/ 158875 h 162538"/>
                  <a:gd name="connsiteX7" fmla="*/ 12638 w 162760"/>
                  <a:gd name="connsiteY7" fmla="*/ 162539 h 16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760" h="162538">
                    <a:moveTo>
                      <a:pt x="12638" y="162539"/>
                    </a:moveTo>
                    <a:cubicBezTo>
                      <a:pt x="9367" y="162539"/>
                      <a:pt x="6195" y="161351"/>
                      <a:pt x="3717" y="158875"/>
                    </a:cubicBezTo>
                    <a:cubicBezTo>
                      <a:pt x="-1239" y="153924"/>
                      <a:pt x="-1239" y="146002"/>
                      <a:pt x="3717" y="141051"/>
                    </a:cubicBezTo>
                    <a:lnTo>
                      <a:pt x="141201" y="3713"/>
                    </a:lnTo>
                    <a:cubicBezTo>
                      <a:pt x="146157" y="-1238"/>
                      <a:pt x="154087" y="-1238"/>
                      <a:pt x="159044" y="3713"/>
                    </a:cubicBezTo>
                    <a:cubicBezTo>
                      <a:pt x="164000" y="8664"/>
                      <a:pt x="164000" y="16586"/>
                      <a:pt x="159044" y="21537"/>
                    </a:cubicBezTo>
                    <a:lnTo>
                      <a:pt x="21559" y="158875"/>
                    </a:lnTo>
                    <a:cubicBezTo>
                      <a:pt x="19081" y="161351"/>
                      <a:pt x="15910" y="162539"/>
                      <a:pt x="12638" y="1625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38" name="Forma libre 437">
              <a:extLst>
                <a:ext uri="{FF2B5EF4-FFF2-40B4-BE49-F238E27FC236}">
                  <a16:creationId xmlns:a16="http://schemas.microsoft.com/office/drawing/2014/main" id="{0BE32FBB-3B03-E80D-97DF-4CF9D16487E1}"/>
                </a:ext>
              </a:extLst>
            </p:cNvPr>
            <p:cNvSpPr/>
            <p:nvPr/>
          </p:nvSpPr>
          <p:spPr>
            <a:xfrm>
              <a:off x="12354097" y="8729069"/>
              <a:ext cx="199832" cy="137784"/>
            </a:xfrm>
            <a:custGeom>
              <a:avLst/>
              <a:gdLst>
                <a:gd name="connsiteX0" fmla="*/ 74491 w 199832"/>
                <a:gd name="connsiteY0" fmla="*/ 137784 h 137784"/>
                <a:gd name="connsiteX1" fmla="*/ 65570 w 199832"/>
                <a:gd name="connsiteY1" fmla="*/ 134121 h 137784"/>
                <a:gd name="connsiteX2" fmla="*/ 3717 w 199832"/>
                <a:gd name="connsiteY2" fmla="*/ 72333 h 137784"/>
                <a:gd name="connsiteX3" fmla="*/ 3717 w 199832"/>
                <a:gd name="connsiteY3" fmla="*/ 54510 h 137784"/>
                <a:gd name="connsiteX4" fmla="*/ 21559 w 199832"/>
                <a:gd name="connsiteY4" fmla="*/ 54510 h 137784"/>
                <a:gd name="connsiteX5" fmla="*/ 74491 w 199832"/>
                <a:gd name="connsiteY5" fmla="*/ 107386 h 137784"/>
                <a:gd name="connsiteX6" fmla="*/ 178272 w 199832"/>
                <a:gd name="connsiteY6" fmla="*/ 3713 h 137784"/>
                <a:gd name="connsiteX7" fmla="*/ 196115 w 199832"/>
                <a:gd name="connsiteY7" fmla="*/ 3713 h 137784"/>
                <a:gd name="connsiteX8" fmla="*/ 196115 w 199832"/>
                <a:gd name="connsiteY8" fmla="*/ 21537 h 137784"/>
                <a:gd name="connsiteX9" fmla="*/ 83412 w 199832"/>
                <a:gd name="connsiteY9" fmla="*/ 134121 h 137784"/>
                <a:gd name="connsiteX10" fmla="*/ 74491 w 199832"/>
                <a:gd name="connsiteY10" fmla="*/ 137784 h 13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832" h="137784">
                  <a:moveTo>
                    <a:pt x="74491" y="137784"/>
                  </a:moveTo>
                  <a:cubicBezTo>
                    <a:pt x="71220" y="137784"/>
                    <a:pt x="68048" y="136596"/>
                    <a:pt x="65570" y="134121"/>
                  </a:cubicBezTo>
                  <a:lnTo>
                    <a:pt x="3717" y="72333"/>
                  </a:lnTo>
                  <a:cubicBezTo>
                    <a:pt x="-1239" y="67382"/>
                    <a:pt x="-1239" y="59460"/>
                    <a:pt x="3717" y="54510"/>
                  </a:cubicBezTo>
                  <a:cubicBezTo>
                    <a:pt x="8673" y="49559"/>
                    <a:pt x="16603" y="49559"/>
                    <a:pt x="21559" y="54510"/>
                  </a:cubicBezTo>
                  <a:lnTo>
                    <a:pt x="74491" y="107386"/>
                  </a:lnTo>
                  <a:lnTo>
                    <a:pt x="178272" y="3713"/>
                  </a:lnTo>
                  <a:cubicBezTo>
                    <a:pt x="183228" y="-1238"/>
                    <a:pt x="191159" y="-1238"/>
                    <a:pt x="196115" y="3713"/>
                  </a:cubicBezTo>
                  <a:cubicBezTo>
                    <a:pt x="201071" y="8664"/>
                    <a:pt x="201071" y="16586"/>
                    <a:pt x="196115" y="21537"/>
                  </a:cubicBezTo>
                  <a:lnTo>
                    <a:pt x="83412" y="134121"/>
                  </a:lnTo>
                  <a:cubicBezTo>
                    <a:pt x="80934" y="136596"/>
                    <a:pt x="77762" y="137784"/>
                    <a:pt x="74491" y="137784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439" name="Gráfico 2">
            <a:extLst>
              <a:ext uri="{FF2B5EF4-FFF2-40B4-BE49-F238E27FC236}">
                <a16:creationId xmlns:a16="http://schemas.microsoft.com/office/drawing/2014/main" id="{8B02C484-EA55-0E7A-1AD3-4C024687C8A6}"/>
              </a:ext>
            </a:extLst>
          </p:cNvPr>
          <p:cNvGrpSpPr/>
          <p:nvPr/>
        </p:nvGrpSpPr>
        <p:grpSpPr>
          <a:xfrm>
            <a:off x="16404517" y="7922353"/>
            <a:ext cx="1041353" cy="1059261"/>
            <a:chOff x="16404517" y="7922353"/>
            <a:chExt cx="1041353" cy="1059261"/>
          </a:xfrm>
          <a:solidFill>
            <a:srgbClr val="002A86"/>
          </a:solidFill>
        </p:grpSpPr>
        <p:grpSp>
          <p:nvGrpSpPr>
            <p:cNvPr id="440" name="Gráfico 2">
              <a:extLst>
                <a:ext uri="{FF2B5EF4-FFF2-40B4-BE49-F238E27FC236}">
                  <a16:creationId xmlns:a16="http://schemas.microsoft.com/office/drawing/2014/main" id="{84C7F28C-B077-27B4-17B3-1D2130B6F781}"/>
                </a:ext>
              </a:extLst>
            </p:cNvPr>
            <p:cNvGrpSpPr/>
            <p:nvPr/>
          </p:nvGrpSpPr>
          <p:grpSpPr>
            <a:xfrm>
              <a:off x="16404517" y="7922353"/>
              <a:ext cx="1041353" cy="1059261"/>
              <a:chOff x="16404517" y="7922353"/>
              <a:chExt cx="1041353" cy="1059261"/>
            </a:xfrm>
            <a:solidFill>
              <a:srgbClr val="002A86"/>
            </a:solidFill>
          </p:grpSpPr>
          <p:sp>
            <p:nvSpPr>
              <p:cNvPr id="441" name="Forma libre 440">
                <a:extLst>
                  <a:ext uri="{FF2B5EF4-FFF2-40B4-BE49-F238E27FC236}">
                    <a16:creationId xmlns:a16="http://schemas.microsoft.com/office/drawing/2014/main" id="{DD3481FC-D462-D1AC-08DC-E312D74617E7}"/>
                  </a:ext>
                </a:extLst>
              </p:cNvPr>
              <p:cNvSpPr/>
              <p:nvPr/>
            </p:nvSpPr>
            <p:spPr>
              <a:xfrm>
                <a:off x="16404517" y="7924001"/>
                <a:ext cx="975967" cy="1057613"/>
              </a:xfrm>
              <a:custGeom>
                <a:avLst/>
                <a:gdLst>
                  <a:gd name="connsiteX0" fmla="*/ 845918 w 975967"/>
                  <a:gd name="connsiteY0" fmla="*/ 1057614 h 1057613"/>
                  <a:gd name="connsiteX1" fmla="*/ 129950 w 975967"/>
                  <a:gd name="connsiteY1" fmla="*/ 1057614 h 1057613"/>
                  <a:gd name="connsiteX2" fmla="*/ 0 w 975967"/>
                  <a:gd name="connsiteY2" fmla="*/ 927702 h 1057613"/>
                  <a:gd name="connsiteX3" fmla="*/ 0 w 975967"/>
                  <a:gd name="connsiteY3" fmla="*/ 129912 h 1057613"/>
                  <a:gd name="connsiteX4" fmla="*/ 129950 w 975967"/>
                  <a:gd name="connsiteY4" fmla="*/ 0 h 1057613"/>
                  <a:gd name="connsiteX5" fmla="*/ 536257 w 975967"/>
                  <a:gd name="connsiteY5" fmla="*/ 0 h 1057613"/>
                  <a:gd name="connsiteX6" fmla="*/ 624674 w 975967"/>
                  <a:gd name="connsiteY6" fmla="*/ 55846 h 1057613"/>
                  <a:gd name="connsiteX7" fmla="*/ 662737 w 975967"/>
                  <a:gd name="connsiteY7" fmla="*/ 135754 h 1057613"/>
                  <a:gd name="connsiteX8" fmla="*/ 930568 w 975967"/>
                  <a:gd name="connsiteY8" fmla="*/ 334087 h 1057613"/>
                  <a:gd name="connsiteX9" fmla="*/ 975968 w 975967"/>
                  <a:gd name="connsiteY9" fmla="*/ 424194 h 1057613"/>
                  <a:gd name="connsiteX10" fmla="*/ 975968 w 975967"/>
                  <a:gd name="connsiteY10" fmla="*/ 480832 h 1057613"/>
                  <a:gd name="connsiteX11" fmla="*/ 963379 w 975967"/>
                  <a:gd name="connsiteY11" fmla="*/ 493408 h 1057613"/>
                  <a:gd name="connsiteX12" fmla="*/ 950790 w 975967"/>
                  <a:gd name="connsiteY12" fmla="*/ 480832 h 1057613"/>
                  <a:gd name="connsiteX13" fmla="*/ 950790 w 975967"/>
                  <a:gd name="connsiteY13" fmla="*/ 424194 h 1057613"/>
                  <a:gd name="connsiteX14" fmla="*/ 915601 w 975967"/>
                  <a:gd name="connsiteY14" fmla="*/ 354387 h 1057613"/>
                  <a:gd name="connsiteX15" fmla="*/ 645194 w 975967"/>
                  <a:gd name="connsiteY15" fmla="*/ 154171 h 1057613"/>
                  <a:gd name="connsiteX16" fmla="*/ 641328 w 975967"/>
                  <a:gd name="connsiteY16" fmla="*/ 149419 h 1057613"/>
                  <a:gd name="connsiteX17" fmla="*/ 601975 w 975967"/>
                  <a:gd name="connsiteY17" fmla="*/ 66639 h 1057613"/>
                  <a:gd name="connsiteX18" fmla="*/ 536355 w 975967"/>
                  <a:gd name="connsiteY18" fmla="*/ 25250 h 1057613"/>
                  <a:gd name="connsiteX19" fmla="*/ 130050 w 975967"/>
                  <a:gd name="connsiteY19" fmla="*/ 25250 h 1057613"/>
                  <a:gd name="connsiteX20" fmla="*/ 25277 w 975967"/>
                  <a:gd name="connsiteY20" fmla="*/ 129912 h 1057613"/>
                  <a:gd name="connsiteX21" fmla="*/ 25277 w 975967"/>
                  <a:gd name="connsiteY21" fmla="*/ 927702 h 1057613"/>
                  <a:gd name="connsiteX22" fmla="*/ 130050 w 975967"/>
                  <a:gd name="connsiteY22" fmla="*/ 1032364 h 1057613"/>
                  <a:gd name="connsiteX23" fmla="*/ 846017 w 975967"/>
                  <a:gd name="connsiteY23" fmla="*/ 1032364 h 1057613"/>
                  <a:gd name="connsiteX24" fmla="*/ 950790 w 975967"/>
                  <a:gd name="connsiteY24" fmla="*/ 927702 h 1057613"/>
                  <a:gd name="connsiteX25" fmla="*/ 950790 w 975967"/>
                  <a:gd name="connsiteY25" fmla="*/ 555294 h 1057613"/>
                  <a:gd name="connsiteX26" fmla="*/ 963379 w 975967"/>
                  <a:gd name="connsiteY26" fmla="*/ 542719 h 1057613"/>
                  <a:gd name="connsiteX27" fmla="*/ 975968 w 975967"/>
                  <a:gd name="connsiteY27" fmla="*/ 555294 h 1057613"/>
                  <a:gd name="connsiteX28" fmla="*/ 975968 w 975967"/>
                  <a:gd name="connsiteY28" fmla="*/ 927702 h 1057613"/>
                  <a:gd name="connsiteX29" fmla="*/ 845918 w 975967"/>
                  <a:gd name="connsiteY29" fmla="*/ 1057614 h 105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75967" h="1057613">
                    <a:moveTo>
                      <a:pt x="845918" y="1057614"/>
                    </a:moveTo>
                    <a:lnTo>
                      <a:pt x="129950" y="1057614"/>
                    </a:lnTo>
                    <a:cubicBezTo>
                      <a:pt x="58284" y="1057614"/>
                      <a:pt x="0" y="999391"/>
                      <a:pt x="0" y="927702"/>
                    </a:cubicBezTo>
                    <a:lnTo>
                      <a:pt x="0" y="129912"/>
                    </a:lnTo>
                    <a:cubicBezTo>
                      <a:pt x="0" y="58322"/>
                      <a:pt x="58284" y="0"/>
                      <a:pt x="129950" y="0"/>
                    </a:cubicBezTo>
                    <a:lnTo>
                      <a:pt x="536257" y="0"/>
                    </a:lnTo>
                    <a:cubicBezTo>
                      <a:pt x="573824" y="0"/>
                      <a:pt x="608517" y="21883"/>
                      <a:pt x="624674" y="55846"/>
                    </a:cubicBezTo>
                    <a:lnTo>
                      <a:pt x="662737" y="135754"/>
                    </a:lnTo>
                    <a:lnTo>
                      <a:pt x="930568" y="334087"/>
                    </a:lnTo>
                    <a:cubicBezTo>
                      <a:pt x="959017" y="355178"/>
                      <a:pt x="975968" y="388845"/>
                      <a:pt x="975968" y="424194"/>
                    </a:cubicBezTo>
                    <a:lnTo>
                      <a:pt x="975968" y="480832"/>
                    </a:lnTo>
                    <a:cubicBezTo>
                      <a:pt x="975968" y="487764"/>
                      <a:pt x="970317" y="493408"/>
                      <a:pt x="963379" y="493408"/>
                    </a:cubicBezTo>
                    <a:cubicBezTo>
                      <a:pt x="956439" y="493408"/>
                      <a:pt x="950790" y="487764"/>
                      <a:pt x="950790" y="480832"/>
                    </a:cubicBezTo>
                    <a:lnTo>
                      <a:pt x="950790" y="424194"/>
                    </a:lnTo>
                    <a:cubicBezTo>
                      <a:pt x="950790" y="396766"/>
                      <a:pt x="937607" y="370724"/>
                      <a:pt x="915601" y="354387"/>
                    </a:cubicBezTo>
                    <a:lnTo>
                      <a:pt x="645194" y="154171"/>
                    </a:lnTo>
                    <a:cubicBezTo>
                      <a:pt x="643508" y="152983"/>
                      <a:pt x="642219" y="151300"/>
                      <a:pt x="641328" y="149419"/>
                    </a:cubicBezTo>
                    <a:lnTo>
                      <a:pt x="601975" y="66639"/>
                    </a:lnTo>
                    <a:cubicBezTo>
                      <a:pt x="589981" y="41489"/>
                      <a:pt x="564309" y="25250"/>
                      <a:pt x="536355" y="25250"/>
                    </a:cubicBezTo>
                    <a:lnTo>
                      <a:pt x="130050" y="25250"/>
                    </a:lnTo>
                    <a:cubicBezTo>
                      <a:pt x="72261" y="25250"/>
                      <a:pt x="25277" y="72184"/>
                      <a:pt x="25277" y="129912"/>
                    </a:cubicBezTo>
                    <a:lnTo>
                      <a:pt x="25277" y="927702"/>
                    </a:lnTo>
                    <a:cubicBezTo>
                      <a:pt x="25277" y="985430"/>
                      <a:pt x="72261" y="1032364"/>
                      <a:pt x="130050" y="1032364"/>
                    </a:cubicBezTo>
                    <a:lnTo>
                      <a:pt x="846017" y="1032364"/>
                    </a:lnTo>
                    <a:cubicBezTo>
                      <a:pt x="903806" y="1032364"/>
                      <a:pt x="950790" y="985430"/>
                      <a:pt x="950790" y="927702"/>
                    </a:cubicBezTo>
                    <a:lnTo>
                      <a:pt x="950790" y="555294"/>
                    </a:lnTo>
                    <a:cubicBezTo>
                      <a:pt x="950790" y="548363"/>
                      <a:pt x="956439" y="542719"/>
                      <a:pt x="963379" y="542719"/>
                    </a:cubicBezTo>
                    <a:cubicBezTo>
                      <a:pt x="970317" y="542719"/>
                      <a:pt x="975968" y="548363"/>
                      <a:pt x="975968" y="555294"/>
                    </a:cubicBezTo>
                    <a:lnTo>
                      <a:pt x="975968" y="927702"/>
                    </a:lnTo>
                    <a:cubicBezTo>
                      <a:pt x="975968" y="999292"/>
                      <a:pt x="917683" y="1057614"/>
                      <a:pt x="845918" y="10576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2" name="Forma libre 441">
                <a:extLst>
                  <a:ext uri="{FF2B5EF4-FFF2-40B4-BE49-F238E27FC236}">
                    <a16:creationId xmlns:a16="http://schemas.microsoft.com/office/drawing/2014/main" id="{B5F4F221-5526-4FC6-0A45-D318EF2DE5A4}"/>
                  </a:ext>
                </a:extLst>
              </p:cNvPr>
              <p:cNvSpPr/>
              <p:nvPr/>
            </p:nvSpPr>
            <p:spPr>
              <a:xfrm>
                <a:off x="17154419" y="7922353"/>
                <a:ext cx="291450" cy="263056"/>
              </a:xfrm>
              <a:custGeom>
                <a:avLst/>
                <a:gdLst>
                  <a:gd name="connsiteX0" fmla="*/ 207925 w 291450"/>
                  <a:gd name="connsiteY0" fmla="*/ 263057 h 263056"/>
                  <a:gd name="connsiteX1" fmla="*/ 181657 w 291450"/>
                  <a:gd name="connsiteY1" fmla="*/ 254244 h 263056"/>
                  <a:gd name="connsiteX2" fmla="*/ 17609 w 291450"/>
                  <a:gd name="connsiteY2" fmla="*/ 131560 h 263056"/>
                  <a:gd name="connsiteX3" fmla="*/ 8787 w 291450"/>
                  <a:gd name="connsiteY3" fmla="*/ 69971 h 263056"/>
                  <a:gd name="connsiteX4" fmla="*/ 48039 w 291450"/>
                  <a:gd name="connsiteY4" fmla="*/ 17590 h 263056"/>
                  <a:gd name="connsiteX5" fmla="*/ 77083 w 291450"/>
                  <a:gd name="connsiteY5" fmla="*/ 460 h 263056"/>
                  <a:gd name="connsiteX6" fmla="*/ 109793 w 291450"/>
                  <a:gd name="connsiteY6" fmla="*/ 8778 h 263056"/>
                  <a:gd name="connsiteX7" fmla="*/ 273842 w 291450"/>
                  <a:gd name="connsiteY7" fmla="*/ 131461 h 263056"/>
                  <a:gd name="connsiteX8" fmla="*/ 282664 w 291450"/>
                  <a:gd name="connsiteY8" fmla="*/ 193051 h 263056"/>
                  <a:gd name="connsiteX9" fmla="*/ 243412 w 291450"/>
                  <a:gd name="connsiteY9" fmla="*/ 245431 h 263056"/>
                  <a:gd name="connsiteX10" fmla="*/ 214368 w 291450"/>
                  <a:gd name="connsiteY10" fmla="*/ 262562 h 263056"/>
                  <a:gd name="connsiteX11" fmla="*/ 208024 w 291450"/>
                  <a:gd name="connsiteY11" fmla="*/ 263057 h 263056"/>
                  <a:gd name="connsiteX12" fmla="*/ 83328 w 291450"/>
                  <a:gd name="connsiteY12" fmla="*/ 25215 h 263056"/>
                  <a:gd name="connsiteX13" fmla="*/ 80651 w 291450"/>
                  <a:gd name="connsiteY13" fmla="*/ 25413 h 263056"/>
                  <a:gd name="connsiteX14" fmla="*/ 68261 w 291450"/>
                  <a:gd name="connsiteY14" fmla="*/ 32740 h 263056"/>
                  <a:gd name="connsiteX15" fmla="*/ 29008 w 291450"/>
                  <a:gd name="connsiteY15" fmla="*/ 85121 h 263056"/>
                  <a:gd name="connsiteX16" fmla="*/ 32775 w 291450"/>
                  <a:gd name="connsiteY16" fmla="*/ 111361 h 263056"/>
                  <a:gd name="connsiteX17" fmla="*/ 196823 w 291450"/>
                  <a:gd name="connsiteY17" fmla="*/ 234044 h 263056"/>
                  <a:gd name="connsiteX18" fmla="*/ 196823 w 291450"/>
                  <a:gd name="connsiteY18" fmla="*/ 234044 h 263056"/>
                  <a:gd name="connsiteX19" fmla="*/ 210800 w 291450"/>
                  <a:gd name="connsiteY19" fmla="*/ 237609 h 263056"/>
                  <a:gd name="connsiteX20" fmla="*/ 223190 w 291450"/>
                  <a:gd name="connsiteY20" fmla="*/ 230282 h 263056"/>
                  <a:gd name="connsiteX21" fmla="*/ 262443 w 291450"/>
                  <a:gd name="connsiteY21" fmla="*/ 177901 h 263056"/>
                  <a:gd name="connsiteX22" fmla="*/ 258676 w 291450"/>
                  <a:gd name="connsiteY22" fmla="*/ 151661 h 263056"/>
                  <a:gd name="connsiteX23" fmla="*/ 94628 w 291450"/>
                  <a:gd name="connsiteY23" fmla="*/ 28977 h 263056"/>
                  <a:gd name="connsiteX24" fmla="*/ 83427 w 291450"/>
                  <a:gd name="connsiteY24" fmla="*/ 25215 h 2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91450" h="263056">
                    <a:moveTo>
                      <a:pt x="207925" y="263057"/>
                    </a:moveTo>
                    <a:cubicBezTo>
                      <a:pt x="198509" y="263057"/>
                      <a:pt x="189290" y="259987"/>
                      <a:pt x="181657" y="254244"/>
                    </a:cubicBezTo>
                    <a:lnTo>
                      <a:pt x="17609" y="131560"/>
                    </a:lnTo>
                    <a:cubicBezTo>
                      <a:pt x="-1819" y="117005"/>
                      <a:pt x="-5784" y="89378"/>
                      <a:pt x="8787" y="69971"/>
                    </a:cubicBezTo>
                    <a:lnTo>
                      <a:pt x="48039" y="17590"/>
                    </a:lnTo>
                    <a:cubicBezTo>
                      <a:pt x="55078" y="8184"/>
                      <a:pt x="65386" y="2044"/>
                      <a:pt x="77083" y="460"/>
                    </a:cubicBezTo>
                    <a:cubicBezTo>
                      <a:pt x="88779" y="-1223"/>
                      <a:pt x="100277" y="1747"/>
                      <a:pt x="109793" y="8778"/>
                    </a:cubicBezTo>
                    <a:lnTo>
                      <a:pt x="273842" y="131461"/>
                    </a:lnTo>
                    <a:cubicBezTo>
                      <a:pt x="293270" y="146017"/>
                      <a:pt x="297235" y="173643"/>
                      <a:pt x="282664" y="193051"/>
                    </a:cubicBezTo>
                    <a:lnTo>
                      <a:pt x="243412" y="245431"/>
                    </a:lnTo>
                    <a:cubicBezTo>
                      <a:pt x="236373" y="254838"/>
                      <a:pt x="226065" y="260977"/>
                      <a:pt x="214368" y="262562"/>
                    </a:cubicBezTo>
                    <a:cubicBezTo>
                      <a:pt x="212287" y="262858"/>
                      <a:pt x="210107" y="263057"/>
                      <a:pt x="208024" y="263057"/>
                    </a:cubicBezTo>
                    <a:close/>
                    <a:moveTo>
                      <a:pt x="83328" y="25215"/>
                    </a:moveTo>
                    <a:cubicBezTo>
                      <a:pt x="82436" y="25215"/>
                      <a:pt x="81543" y="25215"/>
                      <a:pt x="80651" y="25413"/>
                    </a:cubicBezTo>
                    <a:cubicBezTo>
                      <a:pt x="75695" y="26106"/>
                      <a:pt x="71334" y="28680"/>
                      <a:pt x="68261" y="32740"/>
                    </a:cubicBezTo>
                    <a:lnTo>
                      <a:pt x="29008" y="85121"/>
                    </a:lnTo>
                    <a:cubicBezTo>
                      <a:pt x="22763" y="93438"/>
                      <a:pt x="24547" y="105222"/>
                      <a:pt x="32775" y="111361"/>
                    </a:cubicBezTo>
                    <a:lnTo>
                      <a:pt x="196823" y="234044"/>
                    </a:lnTo>
                    <a:lnTo>
                      <a:pt x="196823" y="234044"/>
                    </a:lnTo>
                    <a:cubicBezTo>
                      <a:pt x="200888" y="237015"/>
                      <a:pt x="205744" y="238302"/>
                      <a:pt x="210800" y="237609"/>
                    </a:cubicBezTo>
                    <a:cubicBezTo>
                      <a:pt x="215756" y="236916"/>
                      <a:pt x="220117" y="234341"/>
                      <a:pt x="223190" y="230282"/>
                    </a:cubicBezTo>
                    <a:lnTo>
                      <a:pt x="262443" y="177901"/>
                    </a:lnTo>
                    <a:cubicBezTo>
                      <a:pt x="268687" y="169583"/>
                      <a:pt x="266904" y="157800"/>
                      <a:pt x="258676" y="151661"/>
                    </a:cubicBezTo>
                    <a:lnTo>
                      <a:pt x="94628" y="28977"/>
                    </a:lnTo>
                    <a:cubicBezTo>
                      <a:pt x="91356" y="26502"/>
                      <a:pt x="87392" y="25215"/>
                      <a:pt x="83427" y="2521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3" name="Forma libre 442">
                <a:extLst>
                  <a:ext uri="{FF2B5EF4-FFF2-40B4-BE49-F238E27FC236}">
                    <a16:creationId xmlns:a16="http://schemas.microsoft.com/office/drawing/2014/main" id="{4CF292AE-B03D-1BC7-CE39-7EAE27E681EA}"/>
                  </a:ext>
                </a:extLst>
              </p:cNvPr>
              <p:cNvSpPr/>
              <p:nvPr/>
            </p:nvSpPr>
            <p:spPr>
              <a:xfrm>
                <a:off x="16569756" y="8041338"/>
                <a:ext cx="354493" cy="130505"/>
              </a:xfrm>
              <a:custGeom>
                <a:avLst/>
                <a:gdLst>
                  <a:gd name="connsiteX0" fmla="*/ 301929 w 354493"/>
                  <a:gd name="connsiteY0" fmla="*/ 130506 h 130505"/>
                  <a:gd name="connsiteX1" fmla="*/ 52536 w 354493"/>
                  <a:gd name="connsiteY1" fmla="*/ 130506 h 130505"/>
                  <a:gd name="connsiteX2" fmla="*/ 0 w 354493"/>
                  <a:gd name="connsiteY2" fmla="*/ 78026 h 130505"/>
                  <a:gd name="connsiteX3" fmla="*/ 0 w 354493"/>
                  <a:gd name="connsiteY3" fmla="*/ 52480 h 130505"/>
                  <a:gd name="connsiteX4" fmla="*/ 52536 w 354493"/>
                  <a:gd name="connsiteY4" fmla="*/ 0 h 130505"/>
                  <a:gd name="connsiteX5" fmla="*/ 293603 w 354493"/>
                  <a:gd name="connsiteY5" fmla="*/ 0 h 130505"/>
                  <a:gd name="connsiteX6" fmla="*/ 343660 w 354493"/>
                  <a:gd name="connsiteY6" fmla="*/ 36340 h 130505"/>
                  <a:gd name="connsiteX7" fmla="*/ 351887 w 354493"/>
                  <a:gd name="connsiteY7" fmla="*/ 61886 h 130505"/>
                  <a:gd name="connsiteX8" fmla="*/ 344354 w 354493"/>
                  <a:gd name="connsiteY8" fmla="*/ 108920 h 130505"/>
                  <a:gd name="connsiteX9" fmla="*/ 301830 w 354493"/>
                  <a:gd name="connsiteY9" fmla="*/ 130506 h 130505"/>
                  <a:gd name="connsiteX10" fmla="*/ 52536 w 354493"/>
                  <a:gd name="connsiteY10" fmla="*/ 25150 h 130505"/>
                  <a:gd name="connsiteX11" fmla="*/ 25178 w 354493"/>
                  <a:gd name="connsiteY11" fmla="*/ 52480 h 130505"/>
                  <a:gd name="connsiteX12" fmla="*/ 25178 w 354493"/>
                  <a:gd name="connsiteY12" fmla="*/ 78026 h 130505"/>
                  <a:gd name="connsiteX13" fmla="*/ 52536 w 354493"/>
                  <a:gd name="connsiteY13" fmla="*/ 105355 h 130505"/>
                  <a:gd name="connsiteX14" fmla="*/ 301929 w 354493"/>
                  <a:gd name="connsiteY14" fmla="*/ 105355 h 130505"/>
                  <a:gd name="connsiteX15" fmla="*/ 324033 w 354493"/>
                  <a:gd name="connsiteY15" fmla="*/ 94166 h 130505"/>
                  <a:gd name="connsiteX16" fmla="*/ 327899 w 354493"/>
                  <a:gd name="connsiteY16" fmla="*/ 69709 h 130505"/>
                  <a:gd name="connsiteX17" fmla="*/ 319672 w 354493"/>
                  <a:gd name="connsiteY17" fmla="*/ 44162 h 130505"/>
                  <a:gd name="connsiteX18" fmla="*/ 293702 w 354493"/>
                  <a:gd name="connsiteY18" fmla="*/ 25250 h 130505"/>
                  <a:gd name="connsiteX19" fmla="*/ 52634 w 354493"/>
                  <a:gd name="connsiteY19" fmla="*/ 25250 h 13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4493" h="130505">
                    <a:moveTo>
                      <a:pt x="301929" y="130506"/>
                    </a:moveTo>
                    <a:lnTo>
                      <a:pt x="52536" y="130506"/>
                    </a:lnTo>
                    <a:cubicBezTo>
                      <a:pt x="23492" y="130506"/>
                      <a:pt x="0" y="106940"/>
                      <a:pt x="0" y="78026"/>
                    </a:cubicBezTo>
                    <a:lnTo>
                      <a:pt x="0" y="52480"/>
                    </a:lnTo>
                    <a:cubicBezTo>
                      <a:pt x="0" y="23467"/>
                      <a:pt x="23591" y="0"/>
                      <a:pt x="52536" y="0"/>
                    </a:cubicBezTo>
                    <a:lnTo>
                      <a:pt x="293603" y="0"/>
                    </a:lnTo>
                    <a:cubicBezTo>
                      <a:pt x="316501" y="0"/>
                      <a:pt x="336523" y="14655"/>
                      <a:pt x="343660" y="36340"/>
                    </a:cubicBezTo>
                    <a:lnTo>
                      <a:pt x="351887" y="61886"/>
                    </a:lnTo>
                    <a:cubicBezTo>
                      <a:pt x="357141" y="78026"/>
                      <a:pt x="354365" y="95255"/>
                      <a:pt x="344354" y="108920"/>
                    </a:cubicBezTo>
                    <a:cubicBezTo>
                      <a:pt x="334342" y="122683"/>
                      <a:pt x="318880" y="130506"/>
                      <a:pt x="301830" y="130506"/>
                    </a:cubicBezTo>
                    <a:close/>
                    <a:moveTo>
                      <a:pt x="52536" y="25150"/>
                    </a:moveTo>
                    <a:cubicBezTo>
                      <a:pt x="37469" y="25150"/>
                      <a:pt x="25178" y="37429"/>
                      <a:pt x="25178" y="52480"/>
                    </a:cubicBezTo>
                    <a:lnTo>
                      <a:pt x="25178" y="78026"/>
                    </a:lnTo>
                    <a:cubicBezTo>
                      <a:pt x="25178" y="93077"/>
                      <a:pt x="37469" y="105355"/>
                      <a:pt x="52536" y="105355"/>
                    </a:cubicBezTo>
                    <a:lnTo>
                      <a:pt x="301929" y="105355"/>
                    </a:lnTo>
                    <a:cubicBezTo>
                      <a:pt x="310751" y="105355"/>
                      <a:pt x="318780" y="101295"/>
                      <a:pt x="324033" y="94166"/>
                    </a:cubicBezTo>
                    <a:cubicBezTo>
                      <a:pt x="329188" y="87037"/>
                      <a:pt x="330675" y="78125"/>
                      <a:pt x="327899" y="69709"/>
                    </a:cubicBezTo>
                    <a:lnTo>
                      <a:pt x="319672" y="44162"/>
                    </a:lnTo>
                    <a:cubicBezTo>
                      <a:pt x="316005" y="32874"/>
                      <a:pt x="305596" y="25250"/>
                      <a:pt x="293702" y="25250"/>
                    </a:cubicBezTo>
                    <a:lnTo>
                      <a:pt x="52634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44" name="Gráfico 2">
              <a:extLst>
                <a:ext uri="{FF2B5EF4-FFF2-40B4-BE49-F238E27FC236}">
                  <a16:creationId xmlns:a16="http://schemas.microsoft.com/office/drawing/2014/main" id="{DB78F7C3-8C4A-869C-209F-A1C74F80AD1E}"/>
                </a:ext>
              </a:extLst>
            </p:cNvPr>
            <p:cNvGrpSpPr/>
            <p:nvPr/>
          </p:nvGrpSpPr>
          <p:grpSpPr>
            <a:xfrm>
              <a:off x="16569725" y="8419953"/>
              <a:ext cx="645650" cy="381151"/>
              <a:chOff x="16569725" y="8419953"/>
              <a:chExt cx="645650" cy="381151"/>
            </a:xfrm>
            <a:solidFill>
              <a:srgbClr val="002A86"/>
            </a:solidFill>
          </p:grpSpPr>
          <p:sp>
            <p:nvSpPr>
              <p:cNvPr id="445" name="Forma libre 444">
                <a:extLst>
                  <a:ext uri="{FF2B5EF4-FFF2-40B4-BE49-F238E27FC236}">
                    <a16:creationId xmlns:a16="http://schemas.microsoft.com/office/drawing/2014/main" id="{1E0CBD91-2D89-C2D8-7C21-954C2F5E1030}"/>
                  </a:ext>
                </a:extLst>
              </p:cNvPr>
              <p:cNvSpPr/>
              <p:nvPr/>
            </p:nvSpPr>
            <p:spPr>
              <a:xfrm>
                <a:off x="16569725" y="8419953"/>
                <a:ext cx="105925" cy="78750"/>
              </a:xfrm>
              <a:custGeom>
                <a:avLst/>
                <a:gdLst>
                  <a:gd name="connsiteX0" fmla="*/ 93207 w 105925"/>
                  <a:gd name="connsiteY0" fmla="*/ 78750 h 78750"/>
                  <a:gd name="connsiteX1" fmla="*/ 86268 w 105925"/>
                  <a:gd name="connsiteY1" fmla="*/ 76671 h 78750"/>
                  <a:gd name="connsiteX2" fmla="*/ 5681 w 105925"/>
                  <a:gd name="connsiteY2" fmla="*/ 23201 h 78750"/>
                  <a:gd name="connsiteX3" fmla="*/ 2112 w 105925"/>
                  <a:gd name="connsiteY3" fmla="*/ 5675 h 78750"/>
                  <a:gd name="connsiteX4" fmla="*/ 19657 w 105925"/>
                  <a:gd name="connsiteY4" fmla="*/ 2110 h 78750"/>
                  <a:gd name="connsiteX5" fmla="*/ 100244 w 105925"/>
                  <a:gd name="connsiteY5" fmla="*/ 55580 h 78750"/>
                  <a:gd name="connsiteX6" fmla="*/ 103813 w 105925"/>
                  <a:gd name="connsiteY6" fmla="*/ 73106 h 78750"/>
                  <a:gd name="connsiteX7" fmla="*/ 93306 w 105925"/>
                  <a:gd name="connsiteY7" fmla="*/ 78750 h 7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25" h="78750">
                    <a:moveTo>
                      <a:pt x="93207" y="78750"/>
                    </a:moveTo>
                    <a:cubicBezTo>
                      <a:pt x="90828" y="78750"/>
                      <a:pt x="88350" y="78057"/>
                      <a:pt x="86268" y="76671"/>
                    </a:cubicBezTo>
                    <a:lnTo>
                      <a:pt x="5681" y="23201"/>
                    </a:lnTo>
                    <a:cubicBezTo>
                      <a:pt x="-167" y="19339"/>
                      <a:pt x="-1754" y="11517"/>
                      <a:pt x="2112" y="5675"/>
                    </a:cubicBezTo>
                    <a:cubicBezTo>
                      <a:pt x="5978" y="-167"/>
                      <a:pt x="13809" y="-1752"/>
                      <a:pt x="19657" y="2110"/>
                    </a:cubicBezTo>
                    <a:lnTo>
                      <a:pt x="100244" y="55580"/>
                    </a:lnTo>
                    <a:cubicBezTo>
                      <a:pt x="106092" y="59442"/>
                      <a:pt x="107679" y="67264"/>
                      <a:pt x="103813" y="73106"/>
                    </a:cubicBezTo>
                    <a:cubicBezTo>
                      <a:pt x="101434" y="76770"/>
                      <a:pt x="97369" y="78750"/>
                      <a:pt x="93306" y="787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6" name="Forma libre 445">
                <a:extLst>
                  <a:ext uri="{FF2B5EF4-FFF2-40B4-BE49-F238E27FC236}">
                    <a16:creationId xmlns:a16="http://schemas.microsoft.com/office/drawing/2014/main" id="{D2B13341-849A-8DCE-CDD8-7B0B46A1EA7E}"/>
                  </a:ext>
                </a:extLst>
              </p:cNvPr>
              <p:cNvSpPr/>
              <p:nvPr/>
            </p:nvSpPr>
            <p:spPr>
              <a:xfrm>
                <a:off x="16569725" y="8722354"/>
                <a:ext cx="105925" cy="78750"/>
              </a:xfrm>
              <a:custGeom>
                <a:avLst/>
                <a:gdLst>
                  <a:gd name="connsiteX0" fmla="*/ 12620 w 105925"/>
                  <a:gd name="connsiteY0" fmla="*/ 78750 h 78750"/>
                  <a:gd name="connsiteX1" fmla="*/ 2112 w 105925"/>
                  <a:gd name="connsiteY1" fmla="*/ 73106 h 78750"/>
                  <a:gd name="connsiteX2" fmla="*/ 5681 w 105925"/>
                  <a:gd name="connsiteY2" fmla="*/ 55580 h 78750"/>
                  <a:gd name="connsiteX3" fmla="*/ 86268 w 105925"/>
                  <a:gd name="connsiteY3" fmla="*/ 2110 h 78750"/>
                  <a:gd name="connsiteX4" fmla="*/ 103813 w 105925"/>
                  <a:gd name="connsiteY4" fmla="*/ 5675 h 78750"/>
                  <a:gd name="connsiteX5" fmla="*/ 100244 w 105925"/>
                  <a:gd name="connsiteY5" fmla="*/ 23201 h 78750"/>
                  <a:gd name="connsiteX6" fmla="*/ 19657 w 105925"/>
                  <a:gd name="connsiteY6" fmla="*/ 76671 h 78750"/>
                  <a:gd name="connsiteX7" fmla="*/ 12719 w 105925"/>
                  <a:gd name="connsiteY7" fmla="*/ 78750 h 7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25" h="78750">
                    <a:moveTo>
                      <a:pt x="12620" y="78750"/>
                    </a:moveTo>
                    <a:cubicBezTo>
                      <a:pt x="8556" y="78750"/>
                      <a:pt x="4491" y="76770"/>
                      <a:pt x="2112" y="73106"/>
                    </a:cubicBezTo>
                    <a:cubicBezTo>
                      <a:pt x="-1754" y="67264"/>
                      <a:pt x="-167" y="59442"/>
                      <a:pt x="5681" y="55580"/>
                    </a:cubicBezTo>
                    <a:lnTo>
                      <a:pt x="86268" y="2110"/>
                    </a:lnTo>
                    <a:cubicBezTo>
                      <a:pt x="92018" y="-1752"/>
                      <a:pt x="99947" y="-168"/>
                      <a:pt x="103813" y="5675"/>
                    </a:cubicBezTo>
                    <a:cubicBezTo>
                      <a:pt x="107679" y="11517"/>
                      <a:pt x="106092" y="19339"/>
                      <a:pt x="100244" y="23201"/>
                    </a:cubicBezTo>
                    <a:lnTo>
                      <a:pt x="19657" y="76671"/>
                    </a:lnTo>
                    <a:cubicBezTo>
                      <a:pt x="17477" y="78057"/>
                      <a:pt x="15098" y="78750"/>
                      <a:pt x="12719" y="787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7" name="Forma libre 446">
                <a:extLst>
                  <a:ext uri="{FF2B5EF4-FFF2-40B4-BE49-F238E27FC236}">
                    <a16:creationId xmlns:a16="http://schemas.microsoft.com/office/drawing/2014/main" id="{84A6D1EB-C1D2-0F1B-E661-E28841C99BA3}"/>
                  </a:ext>
                </a:extLst>
              </p:cNvPr>
              <p:cNvSpPr/>
              <p:nvPr/>
            </p:nvSpPr>
            <p:spPr>
              <a:xfrm>
                <a:off x="17109451" y="8419953"/>
                <a:ext cx="105924" cy="78750"/>
              </a:xfrm>
              <a:custGeom>
                <a:avLst/>
                <a:gdLst>
                  <a:gd name="connsiteX0" fmla="*/ 12619 w 105924"/>
                  <a:gd name="connsiteY0" fmla="*/ 78750 h 78750"/>
                  <a:gd name="connsiteX1" fmla="*/ 2112 w 105924"/>
                  <a:gd name="connsiteY1" fmla="*/ 73106 h 78750"/>
                  <a:gd name="connsiteX2" fmla="*/ 5681 w 105924"/>
                  <a:gd name="connsiteY2" fmla="*/ 55580 h 78750"/>
                  <a:gd name="connsiteX3" fmla="*/ 86268 w 105924"/>
                  <a:gd name="connsiteY3" fmla="*/ 2110 h 78750"/>
                  <a:gd name="connsiteX4" fmla="*/ 103813 w 105924"/>
                  <a:gd name="connsiteY4" fmla="*/ 5675 h 78750"/>
                  <a:gd name="connsiteX5" fmla="*/ 100243 w 105924"/>
                  <a:gd name="connsiteY5" fmla="*/ 23201 h 78750"/>
                  <a:gd name="connsiteX6" fmla="*/ 19657 w 105924"/>
                  <a:gd name="connsiteY6" fmla="*/ 76671 h 78750"/>
                  <a:gd name="connsiteX7" fmla="*/ 12718 w 105924"/>
                  <a:gd name="connsiteY7" fmla="*/ 78750 h 7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24" h="78750">
                    <a:moveTo>
                      <a:pt x="12619" y="78750"/>
                    </a:moveTo>
                    <a:cubicBezTo>
                      <a:pt x="8554" y="78750"/>
                      <a:pt x="4491" y="76770"/>
                      <a:pt x="2112" y="73106"/>
                    </a:cubicBezTo>
                    <a:cubicBezTo>
                      <a:pt x="-1754" y="67264"/>
                      <a:pt x="-167" y="59442"/>
                      <a:pt x="5681" y="55580"/>
                    </a:cubicBezTo>
                    <a:lnTo>
                      <a:pt x="86268" y="2110"/>
                    </a:lnTo>
                    <a:cubicBezTo>
                      <a:pt x="92016" y="-1752"/>
                      <a:pt x="99947" y="-167"/>
                      <a:pt x="103813" y="5675"/>
                    </a:cubicBezTo>
                    <a:cubicBezTo>
                      <a:pt x="107677" y="11517"/>
                      <a:pt x="106092" y="19339"/>
                      <a:pt x="100243" y="23201"/>
                    </a:cubicBezTo>
                    <a:lnTo>
                      <a:pt x="19657" y="76671"/>
                    </a:lnTo>
                    <a:cubicBezTo>
                      <a:pt x="17476" y="78057"/>
                      <a:pt x="15097" y="78750"/>
                      <a:pt x="12718" y="787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8" name="Forma libre 447">
                <a:extLst>
                  <a:ext uri="{FF2B5EF4-FFF2-40B4-BE49-F238E27FC236}">
                    <a16:creationId xmlns:a16="http://schemas.microsoft.com/office/drawing/2014/main" id="{8EEE18BE-529D-0CB4-7EAE-053050810294}"/>
                  </a:ext>
                </a:extLst>
              </p:cNvPr>
              <p:cNvSpPr/>
              <p:nvPr/>
            </p:nvSpPr>
            <p:spPr>
              <a:xfrm>
                <a:off x="17109352" y="8722398"/>
                <a:ext cx="105925" cy="78706"/>
              </a:xfrm>
              <a:custGeom>
                <a:avLst/>
                <a:gdLst>
                  <a:gd name="connsiteX0" fmla="*/ 93206 w 105925"/>
                  <a:gd name="connsiteY0" fmla="*/ 78707 h 78706"/>
                  <a:gd name="connsiteX1" fmla="*/ 86268 w 105925"/>
                  <a:gd name="connsiteY1" fmla="*/ 76627 h 78706"/>
                  <a:gd name="connsiteX2" fmla="*/ 5681 w 105925"/>
                  <a:gd name="connsiteY2" fmla="*/ 23157 h 78706"/>
                  <a:gd name="connsiteX3" fmla="*/ 2112 w 105925"/>
                  <a:gd name="connsiteY3" fmla="*/ 5631 h 78706"/>
                  <a:gd name="connsiteX4" fmla="*/ 19657 w 105925"/>
                  <a:gd name="connsiteY4" fmla="*/ 2067 h 78706"/>
                  <a:gd name="connsiteX5" fmla="*/ 100244 w 105925"/>
                  <a:gd name="connsiteY5" fmla="*/ 55536 h 78706"/>
                  <a:gd name="connsiteX6" fmla="*/ 103813 w 105925"/>
                  <a:gd name="connsiteY6" fmla="*/ 73062 h 78706"/>
                  <a:gd name="connsiteX7" fmla="*/ 93305 w 105925"/>
                  <a:gd name="connsiteY7" fmla="*/ 78707 h 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925" h="78706">
                    <a:moveTo>
                      <a:pt x="93206" y="78707"/>
                    </a:moveTo>
                    <a:cubicBezTo>
                      <a:pt x="90827" y="78707"/>
                      <a:pt x="88349" y="78013"/>
                      <a:pt x="86268" y="76627"/>
                    </a:cubicBezTo>
                    <a:lnTo>
                      <a:pt x="5681" y="23157"/>
                    </a:lnTo>
                    <a:cubicBezTo>
                      <a:pt x="-167" y="19296"/>
                      <a:pt x="-1754" y="11473"/>
                      <a:pt x="2112" y="5631"/>
                    </a:cubicBezTo>
                    <a:cubicBezTo>
                      <a:pt x="5978" y="-211"/>
                      <a:pt x="13808" y="-1696"/>
                      <a:pt x="19657" y="2067"/>
                    </a:cubicBezTo>
                    <a:lnTo>
                      <a:pt x="100244" y="55536"/>
                    </a:lnTo>
                    <a:cubicBezTo>
                      <a:pt x="106092" y="59398"/>
                      <a:pt x="107679" y="67221"/>
                      <a:pt x="103813" y="73062"/>
                    </a:cubicBezTo>
                    <a:cubicBezTo>
                      <a:pt x="101434" y="76726"/>
                      <a:pt x="97369" y="78707"/>
                      <a:pt x="93305" y="787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49" name="Gráfico 2">
            <a:extLst>
              <a:ext uri="{FF2B5EF4-FFF2-40B4-BE49-F238E27FC236}">
                <a16:creationId xmlns:a16="http://schemas.microsoft.com/office/drawing/2014/main" id="{E7E8A220-FBAC-88E6-0251-5F868D3A1D7E}"/>
              </a:ext>
            </a:extLst>
          </p:cNvPr>
          <p:cNvGrpSpPr/>
          <p:nvPr/>
        </p:nvGrpSpPr>
        <p:grpSpPr>
          <a:xfrm>
            <a:off x="3925406" y="7941725"/>
            <a:ext cx="1126435" cy="1020580"/>
            <a:chOff x="3925406" y="7941725"/>
            <a:chExt cx="1126435" cy="1020580"/>
          </a:xfrm>
          <a:solidFill>
            <a:srgbClr val="002A86"/>
          </a:solidFill>
        </p:grpSpPr>
        <p:grpSp>
          <p:nvGrpSpPr>
            <p:cNvPr id="450" name="Gráfico 2">
              <a:extLst>
                <a:ext uri="{FF2B5EF4-FFF2-40B4-BE49-F238E27FC236}">
                  <a16:creationId xmlns:a16="http://schemas.microsoft.com/office/drawing/2014/main" id="{2E30889B-166F-4D19-D299-6693DC2D1123}"/>
                </a:ext>
              </a:extLst>
            </p:cNvPr>
            <p:cNvGrpSpPr/>
            <p:nvPr/>
          </p:nvGrpSpPr>
          <p:grpSpPr>
            <a:xfrm>
              <a:off x="4333199" y="7941725"/>
              <a:ext cx="718642" cy="1020580"/>
              <a:chOff x="4333199" y="7941725"/>
              <a:chExt cx="718642" cy="1020580"/>
            </a:xfrm>
            <a:solidFill>
              <a:srgbClr val="002A86"/>
            </a:solidFill>
          </p:grpSpPr>
          <p:sp>
            <p:nvSpPr>
              <p:cNvPr id="451" name="Forma libre 450">
                <a:extLst>
                  <a:ext uri="{FF2B5EF4-FFF2-40B4-BE49-F238E27FC236}">
                    <a16:creationId xmlns:a16="http://schemas.microsoft.com/office/drawing/2014/main" id="{9C87C969-0E76-C892-AC80-0F7E105096AC}"/>
                  </a:ext>
                </a:extLst>
              </p:cNvPr>
              <p:cNvSpPr/>
              <p:nvPr/>
            </p:nvSpPr>
            <p:spPr>
              <a:xfrm>
                <a:off x="4442135" y="7941725"/>
                <a:ext cx="609706" cy="897402"/>
              </a:xfrm>
              <a:custGeom>
                <a:avLst/>
                <a:gdLst>
                  <a:gd name="connsiteX0" fmla="*/ 597118 w 609706"/>
                  <a:gd name="connsiteY0" fmla="*/ 897402 h 897402"/>
                  <a:gd name="connsiteX1" fmla="*/ 215196 w 609706"/>
                  <a:gd name="connsiteY1" fmla="*/ 897402 h 897402"/>
                  <a:gd name="connsiteX2" fmla="*/ 0 w 609706"/>
                  <a:gd name="connsiteY2" fmla="*/ 682335 h 897402"/>
                  <a:gd name="connsiteX3" fmla="*/ 0 w 609706"/>
                  <a:gd name="connsiteY3" fmla="*/ 622230 h 897402"/>
                  <a:gd name="connsiteX4" fmla="*/ 20419 w 609706"/>
                  <a:gd name="connsiteY4" fmla="*/ 476278 h 897402"/>
                  <a:gd name="connsiteX5" fmla="*/ 65719 w 609706"/>
                  <a:gd name="connsiteY5" fmla="*/ 356862 h 897402"/>
                  <a:gd name="connsiteX6" fmla="*/ 72657 w 609706"/>
                  <a:gd name="connsiteY6" fmla="*/ 343593 h 897402"/>
                  <a:gd name="connsiteX7" fmla="*/ 200526 w 609706"/>
                  <a:gd name="connsiteY7" fmla="*/ 107336 h 897402"/>
                  <a:gd name="connsiteX8" fmla="*/ 370919 w 609706"/>
                  <a:gd name="connsiteY8" fmla="*/ 0 h 897402"/>
                  <a:gd name="connsiteX9" fmla="*/ 597019 w 609706"/>
                  <a:gd name="connsiteY9" fmla="*/ 0 h 897402"/>
                  <a:gd name="connsiteX10" fmla="*/ 609608 w 609706"/>
                  <a:gd name="connsiteY10" fmla="*/ 12576 h 897402"/>
                  <a:gd name="connsiteX11" fmla="*/ 597019 w 609706"/>
                  <a:gd name="connsiteY11" fmla="*/ 25151 h 897402"/>
                  <a:gd name="connsiteX12" fmla="*/ 370919 w 609706"/>
                  <a:gd name="connsiteY12" fmla="*/ 25151 h 897402"/>
                  <a:gd name="connsiteX13" fmla="*/ 222730 w 609706"/>
                  <a:gd name="connsiteY13" fmla="*/ 119218 h 897402"/>
                  <a:gd name="connsiteX14" fmla="*/ 95059 w 609706"/>
                  <a:gd name="connsiteY14" fmla="*/ 355079 h 897402"/>
                  <a:gd name="connsiteX15" fmla="*/ 88220 w 609706"/>
                  <a:gd name="connsiteY15" fmla="*/ 368150 h 897402"/>
                  <a:gd name="connsiteX16" fmla="*/ 44804 w 609706"/>
                  <a:gd name="connsiteY16" fmla="*/ 482516 h 897402"/>
                  <a:gd name="connsiteX17" fmla="*/ 25177 w 609706"/>
                  <a:gd name="connsiteY17" fmla="*/ 622330 h 897402"/>
                  <a:gd name="connsiteX18" fmla="*/ 25177 w 609706"/>
                  <a:gd name="connsiteY18" fmla="*/ 682235 h 897402"/>
                  <a:gd name="connsiteX19" fmla="*/ 215196 w 609706"/>
                  <a:gd name="connsiteY19" fmla="*/ 872053 h 897402"/>
                  <a:gd name="connsiteX20" fmla="*/ 597118 w 609706"/>
                  <a:gd name="connsiteY20" fmla="*/ 872053 h 897402"/>
                  <a:gd name="connsiteX21" fmla="*/ 609707 w 609706"/>
                  <a:gd name="connsiteY21" fmla="*/ 884629 h 897402"/>
                  <a:gd name="connsiteX22" fmla="*/ 597118 w 609706"/>
                  <a:gd name="connsiteY22" fmla="*/ 897204 h 89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09706" h="897402">
                    <a:moveTo>
                      <a:pt x="597118" y="897402"/>
                    </a:moveTo>
                    <a:lnTo>
                      <a:pt x="215196" y="897402"/>
                    </a:lnTo>
                    <a:cubicBezTo>
                      <a:pt x="96546" y="897402"/>
                      <a:pt x="0" y="800958"/>
                      <a:pt x="0" y="682335"/>
                    </a:cubicBezTo>
                    <a:lnTo>
                      <a:pt x="0" y="622230"/>
                    </a:lnTo>
                    <a:cubicBezTo>
                      <a:pt x="1090" y="572425"/>
                      <a:pt x="8029" y="523410"/>
                      <a:pt x="20419" y="476278"/>
                    </a:cubicBezTo>
                    <a:cubicBezTo>
                      <a:pt x="31224" y="434987"/>
                      <a:pt x="46489" y="394786"/>
                      <a:pt x="65719" y="356862"/>
                    </a:cubicBezTo>
                    <a:cubicBezTo>
                      <a:pt x="67999" y="352406"/>
                      <a:pt x="70278" y="348049"/>
                      <a:pt x="72657" y="343593"/>
                    </a:cubicBezTo>
                    <a:lnTo>
                      <a:pt x="200526" y="107336"/>
                    </a:lnTo>
                    <a:cubicBezTo>
                      <a:pt x="236409" y="41192"/>
                      <a:pt x="301632" y="0"/>
                      <a:pt x="370919" y="0"/>
                    </a:cubicBezTo>
                    <a:lnTo>
                      <a:pt x="597019" y="0"/>
                    </a:lnTo>
                    <a:cubicBezTo>
                      <a:pt x="603958" y="0"/>
                      <a:pt x="609608" y="5644"/>
                      <a:pt x="609608" y="12576"/>
                    </a:cubicBezTo>
                    <a:cubicBezTo>
                      <a:pt x="609608" y="19507"/>
                      <a:pt x="603958" y="25151"/>
                      <a:pt x="597019" y="25151"/>
                    </a:cubicBezTo>
                    <a:lnTo>
                      <a:pt x="370919" y="25151"/>
                    </a:lnTo>
                    <a:cubicBezTo>
                      <a:pt x="310949" y="25151"/>
                      <a:pt x="254152" y="61193"/>
                      <a:pt x="222730" y="119218"/>
                    </a:cubicBezTo>
                    <a:lnTo>
                      <a:pt x="95059" y="355079"/>
                    </a:lnTo>
                    <a:cubicBezTo>
                      <a:pt x="92680" y="359535"/>
                      <a:pt x="90400" y="363892"/>
                      <a:pt x="88220" y="368150"/>
                    </a:cubicBezTo>
                    <a:cubicBezTo>
                      <a:pt x="69783" y="404489"/>
                      <a:pt x="55112" y="443008"/>
                      <a:pt x="44804" y="482516"/>
                    </a:cubicBezTo>
                    <a:cubicBezTo>
                      <a:pt x="32810" y="527767"/>
                      <a:pt x="26268" y="574801"/>
                      <a:pt x="25177" y="622330"/>
                    </a:cubicBezTo>
                    <a:lnTo>
                      <a:pt x="25177" y="682235"/>
                    </a:lnTo>
                    <a:cubicBezTo>
                      <a:pt x="25177" y="786898"/>
                      <a:pt x="110423" y="872053"/>
                      <a:pt x="215196" y="872053"/>
                    </a:cubicBezTo>
                    <a:lnTo>
                      <a:pt x="597118" y="872053"/>
                    </a:lnTo>
                    <a:cubicBezTo>
                      <a:pt x="604056" y="872053"/>
                      <a:pt x="609707" y="877697"/>
                      <a:pt x="609707" y="884629"/>
                    </a:cubicBezTo>
                    <a:cubicBezTo>
                      <a:pt x="609707" y="891560"/>
                      <a:pt x="604056" y="897204"/>
                      <a:pt x="597118" y="8972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508D268E-C96D-8A7B-31D6-615BCD78B2BF}"/>
                  </a:ext>
                </a:extLst>
              </p:cNvPr>
              <p:cNvSpPr/>
              <p:nvPr/>
            </p:nvSpPr>
            <p:spPr>
              <a:xfrm>
                <a:off x="4755563" y="8448303"/>
                <a:ext cx="296279" cy="25150"/>
              </a:xfrm>
              <a:custGeom>
                <a:avLst/>
                <a:gdLst>
                  <a:gd name="connsiteX0" fmla="*/ 283691 w 296279"/>
                  <a:gd name="connsiteY0" fmla="*/ 25150 h 25150"/>
                  <a:gd name="connsiteX1" fmla="*/ 12589 w 296279"/>
                  <a:gd name="connsiteY1" fmla="*/ 25150 h 25150"/>
                  <a:gd name="connsiteX2" fmla="*/ 0 w 296279"/>
                  <a:gd name="connsiteY2" fmla="*/ 12576 h 25150"/>
                  <a:gd name="connsiteX3" fmla="*/ 12589 w 296279"/>
                  <a:gd name="connsiteY3" fmla="*/ 0 h 25150"/>
                  <a:gd name="connsiteX4" fmla="*/ 283691 w 296279"/>
                  <a:gd name="connsiteY4" fmla="*/ 0 h 25150"/>
                  <a:gd name="connsiteX5" fmla="*/ 296279 w 296279"/>
                  <a:gd name="connsiteY5" fmla="*/ 12576 h 25150"/>
                  <a:gd name="connsiteX6" fmla="*/ 283691 w 296279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279" h="25150">
                    <a:moveTo>
                      <a:pt x="283691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7"/>
                      <a:pt x="0" y="12576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283691" y="0"/>
                    </a:lnTo>
                    <a:cubicBezTo>
                      <a:pt x="290629" y="0"/>
                      <a:pt x="296279" y="5644"/>
                      <a:pt x="296279" y="12576"/>
                    </a:cubicBezTo>
                    <a:cubicBezTo>
                      <a:pt x="296279" y="19507"/>
                      <a:pt x="290629" y="25150"/>
                      <a:pt x="283691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CAA7F5EB-9DC6-A940-65FB-2C960B99BFBF}"/>
                  </a:ext>
                </a:extLst>
              </p:cNvPr>
              <p:cNvSpPr/>
              <p:nvPr/>
            </p:nvSpPr>
            <p:spPr>
              <a:xfrm>
                <a:off x="4333199" y="8291656"/>
                <a:ext cx="198543" cy="142190"/>
              </a:xfrm>
              <a:custGeom>
                <a:avLst/>
                <a:gdLst>
                  <a:gd name="connsiteX0" fmla="*/ 141548 w 198543"/>
                  <a:gd name="connsiteY0" fmla="*/ 142190 h 142190"/>
                  <a:gd name="connsiteX1" fmla="*/ 54022 w 198543"/>
                  <a:gd name="connsiteY1" fmla="*/ 142190 h 142190"/>
                  <a:gd name="connsiteX2" fmla="*/ 0 w 198543"/>
                  <a:gd name="connsiteY2" fmla="*/ 83076 h 142190"/>
                  <a:gd name="connsiteX3" fmla="*/ 0 w 198543"/>
                  <a:gd name="connsiteY3" fmla="*/ 59114 h 142190"/>
                  <a:gd name="connsiteX4" fmla="*/ 54022 w 198543"/>
                  <a:gd name="connsiteY4" fmla="*/ 0 h 142190"/>
                  <a:gd name="connsiteX5" fmla="*/ 185955 w 198543"/>
                  <a:gd name="connsiteY5" fmla="*/ 0 h 142190"/>
                  <a:gd name="connsiteX6" fmla="*/ 198544 w 198543"/>
                  <a:gd name="connsiteY6" fmla="*/ 12576 h 142190"/>
                  <a:gd name="connsiteX7" fmla="*/ 185955 w 198543"/>
                  <a:gd name="connsiteY7" fmla="*/ 25151 h 142190"/>
                  <a:gd name="connsiteX8" fmla="*/ 54022 w 198543"/>
                  <a:gd name="connsiteY8" fmla="*/ 25151 h 142190"/>
                  <a:gd name="connsiteX9" fmla="*/ 25276 w 198543"/>
                  <a:gd name="connsiteY9" fmla="*/ 59015 h 142190"/>
                  <a:gd name="connsiteX10" fmla="*/ 25276 w 198543"/>
                  <a:gd name="connsiteY10" fmla="*/ 82977 h 142190"/>
                  <a:gd name="connsiteX11" fmla="*/ 54022 w 198543"/>
                  <a:gd name="connsiteY11" fmla="*/ 116841 h 142190"/>
                  <a:gd name="connsiteX12" fmla="*/ 141548 w 198543"/>
                  <a:gd name="connsiteY12" fmla="*/ 116841 h 142190"/>
                  <a:gd name="connsiteX13" fmla="*/ 154137 w 198543"/>
                  <a:gd name="connsiteY13" fmla="*/ 129417 h 142190"/>
                  <a:gd name="connsiteX14" fmla="*/ 141548 w 198543"/>
                  <a:gd name="connsiteY14" fmla="*/ 141992 h 14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543" h="142190">
                    <a:moveTo>
                      <a:pt x="141548" y="142190"/>
                    </a:moveTo>
                    <a:lnTo>
                      <a:pt x="54022" y="142190"/>
                    </a:lnTo>
                    <a:cubicBezTo>
                      <a:pt x="24285" y="142190"/>
                      <a:pt x="0" y="115653"/>
                      <a:pt x="0" y="83076"/>
                    </a:cubicBezTo>
                    <a:lnTo>
                      <a:pt x="0" y="59114"/>
                    </a:lnTo>
                    <a:cubicBezTo>
                      <a:pt x="0" y="26537"/>
                      <a:pt x="24186" y="0"/>
                      <a:pt x="54022" y="0"/>
                    </a:cubicBezTo>
                    <a:lnTo>
                      <a:pt x="185955" y="0"/>
                    </a:lnTo>
                    <a:cubicBezTo>
                      <a:pt x="192894" y="0"/>
                      <a:pt x="198544" y="5644"/>
                      <a:pt x="198544" y="12576"/>
                    </a:cubicBezTo>
                    <a:cubicBezTo>
                      <a:pt x="198544" y="19507"/>
                      <a:pt x="192894" y="25151"/>
                      <a:pt x="185955" y="25151"/>
                    </a:cubicBezTo>
                    <a:lnTo>
                      <a:pt x="54022" y="25151"/>
                    </a:lnTo>
                    <a:cubicBezTo>
                      <a:pt x="38162" y="25151"/>
                      <a:pt x="25276" y="40400"/>
                      <a:pt x="25276" y="59015"/>
                    </a:cubicBezTo>
                    <a:lnTo>
                      <a:pt x="25276" y="82977"/>
                    </a:lnTo>
                    <a:cubicBezTo>
                      <a:pt x="25276" y="101692"/>
                      <a:pt x="38162" y="116841"/>
                      <a:pt x="54022" y="116841"/>
                    </a:cubicBezTo>
                    <a:lnTo>
                      <a:pt x="141548" y="116841"/>
                    </a:lnTo>
                    <a:cubicBezTo>
                      <a:pt x="148487" y="116841"/>
                      <a:pt x="154137" y="122485"/>
                      <a:pt x="154137" y="129417"/>
                    </a:cubicBezTo>
                    <a:cubicBezTo>
                      <a:pt x="154137" y="136348"/>
                      <a:pt x="148487" y="141992"/>
                      <a:pt x="141548" y="1419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54" name="Gráfico 2">
                <a:extLst>
                  <a:ext uri="{FF2B5EF4-FFF2-40B4-BE49-F238E27FC236}">
                    <a16:creationId xmlns:a16="http://schemas.microsoft.com/office/drawing/2014/main" id="{FB386B7D-BAC4-CDC0-35E7-6ADAD6EA8C72}"/>
                  </a:ext>
                </a:extLst>
              </p:cNvPr>
              <p:cNvGrpSpPr/>
              <p:nvPr/>
            </p:nvGrpSpPr>
            <p:grpSpPr>
              <a:xfrm>
                <a:off x="4827823" y="8595642"/>
                <a:ext cx="224018" cy="102186"/>
                <a:chOff x="4827823" y="8595642"/>
                <a:chExt cx="224018" cy="102186"/>
              </a:xfrm>
              <a:solidFill>
                <a:srgbClr val="002A86"/>
              </a:solidFill>
            </p:grpSpPr>
            <p:sp>
              <p:nvSpPr>
                <p:cNvPr id="455" name="Forma libre 454">
                  <a:extLst>
                    <a:ext uri="{FF2B5EF4-FFF2-40B4-BE49-F238E27FC236}">
                      <a16:creationId xmlns:a16="http://schemas.microsoft.com/office/drawing/2014/main" id="{E5490B13-F162-D9F3-F747-F6411F853FDE}"/>
                    </a:ext>
                  </a:extLst>
                </p:cNvPr>
                <p:cNvSpPr/>
                <p:nvPr/>
              </p:nvSpPr>
              <p:spPr>
                <a:xfrm>
                  <a:off x="4827823" y="8595642"/>
                  <a:ext cx="224018" cy="25150"/>
                </a:xfrm>
                <a:custGeom>
                  <a:avLst/>
                  <a:gdLst>
                    <a:gd name="connsiteX0" fmla="*/ 211430 w 224018"/>
                    <a:gd name="connsiteY0" fmla="*/ 25150 h 25150"/>
                    <a:gd name="connsiteX1" fmla="*/ 12589 w 224018"/>
                    <a:gd name="connsiteY1" fmla="*/ 25150 h 25150"/>
                    <a:gd name="connsiteX2" fmla="*/ 0 w 224018"/>
                    <a:gd name="connsiteY2" fmla="*/ 12576 h 25150"/>
                    <a:gd name="connsiteX3" fmla="*/ 12589 w 224018"/>
                    <a:gd name="connsiteY3" fmla="*/ 0 h 25150"/>
                    <a:gd name="connsiteX4" fmla="*/ 211430 w 224018"/>
                    <a:gd name="connsiteY4" fmla="*/ 0 h 25150"/>
                    <a:gd name="connsiteX5" fmla="*/ 224018 w 224018"/>
                    <a:gd name="connsiteY5" fmla="*/ 12576 h 25150"/>
                    <a:gd name="connsiteX6" fmla="*/ 211430 w 224018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018" h="25150">
                      <a:moveTo>
                        <a:pt x="211430" y="25150"/>
                      </a:moveTo>
                      <a:lnTo>
                        <a:pt x="12589" y="25150"/>
                      </a:lnTo>
                      <a:cubicBezTo>
                        <a:pt x="5650" y="25150"/>
                        <a:pt x="0" y="19506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11430" y="0"/>
                      </a:lnTo>
                      <a:cubicBezTo>
                        <a:pt x="218368" y="0"/>
                        <a:pt x="224018" y="5644"/>
                        <a:pt x="224018" y="12576"/>
                      </a:cubicBezTo>
                      <a:cubicBezTo>
                        <a:pt x="224018" y="19506"/>
                        <a:pt x="218368" y="25150"/>
                        <a:pt x="211430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56" name="Forma libre 455">
                  <a:extLst>
                    <a:ext uri="{FF2B5EF4-FFF2-40B4-BE49-F238E27FC236}">
                      <a16:creationId xmlns:a16="http://schemas.microsoft.com/office/drawing/2014/main" id="{FFD4B1B7-9F34-2EE3-1BEE-3270687EC4D7}"/>
                    </a:ext>
                  </a:extLst>
                </p:cNvPr>
                <p:cNvSpPr/>
                <p:nvPr/>
              </p:nvSpPr>
              <p:spPr>
                <a:xfrm>
                  <a:off x="4827823" y="8672678"/>
                  <a:ext cx="224018" cy="25151"/>
                </a:xfrm>
                <a:custGeom>
                  <a:avLst/>
                  <a:gdLst>
                    <a:gd name="connsiteX0" fmla="*/ 211430 w 224018"/>
                    <a:gd name="connsiteY0" fmla="*/ 25151 h 25151"/>
                    <a:gd name="connsiteX1" fmla="*/ 12589 w 224018"/>
                    <a:gd name="connsiteY1" fmla="*/ 25151 h 25151"/>
                    <a:gd name="connsiteX2" fmla="*/ 0 w 224018"/>
                    <a:gd name="connsiteY2" fmla="*/ 12576 h 25151"/>
                    <a:gd name="connsiteX3" fmla="*/ 12589 w 224018"/>
                    <a:gd name="connsiteY3" fmla="*/ 0 h 25151"/>
                    <a:gd name="connsiteX4" fmla="*/ 211430 w 224018"/>
                    <a:gd name="connsiteY4" fmla="*/ 0 h 25151"/>
                    <a:gd name="connsiteX5" fmla="*/ 224018 w 224018"/>
                    <a:gd name="connsiteY5" fmla="*/ 12576 h 25151"/>
                    <a:gd name="connsiteX6" fmla="*/ 211430 w 224018"/>
                    <a:gd name="connsiteY6" fmla="*/ 25151 h 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018" h="25151">
                      <a:moveTo>
                        <a:pt x="211430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11430" y="0"/>
                      </a:lnTo>
                      <a:cubicBezTo>
                        <a:pt x="218368" y="0"/>
                        <a:pt x="224018" y="5644"/>
                        <a:pt x="224018" y="12576"/>
                      </a:cubicBezTo>
                      <a:cubicBezTo>
                        <a:pt x="224018" y="19507"/>
                        <a:pt x="218368" y="25151"/>
                        <a:pt x="211430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57" name="Forma libre 456">
                <a:extLst>
                  <a:ext uri="{FF2B5EF4-FFF2-40B4-BE49-F238E27FC236}">
                    <a16:creationId xmlns:a16="http://schemas.microsoft.com/office/drawing/2014/main" id="{170FCC48-8DBD-C9A0-8E9F-69CB6A19F197}"/>
                  </a:ext>
                </a:extLst>
              </p:cNvPr>
              <p:cNvSpPr/>
              <p:nvPr/>
            </p:nvSpPr>
            <p:spPr>
              <a:xfrm>
                <a:off x="4569013" y="8799322"/>
                <a:ext cx="221044" cy="162983"/>
              </a:xfrm>
              <a:custGeom>
                <a:avLst/>
                <a:gdLst>
                  <a:gd name="connsiteX0" fmla="*/ 166329 w 221044"/>
                  <a:gd name="connsiteY0" fmla="*/ 162984 h 162983"/>
                  <a:gd name="connsiteX1" fmla="*/ 54914 w 221044"/>
                  <a:gd name="connsiteY1" fmla="*/ 162984 h 162983"/>
                  <a:gd name="connsiteX2" fmla="*/ 0 w 221044"/>
                  <a:gd name="connsiteY2" fmla="*/ 108128 h 162983"/>
                  <a:gd name="connsiteX3" fmla="*/ 0 w 221044"/>
                  <a:gd name="connsiteY3" fmla="*/ 12576 h 162983"/>
                  <a:gd name="connsiteX4" fmla="*/ 12589 w 221044"/>
                  <a:gd name="connsiteY4" fmla="*/ 0 h 162983"/>
                  <a:gd name="connsiteX5" fmla="*/ 25177 w 221044"/>
                  <a:gd name="connsiteY5" fmla="*/ 12576 h 162983"/>
                  <a:gd name="connsiteX6" fmla="*/ 25177 w 221044"/>
                  <a:gd name="connsiteY6" fmla="*/ 108128 h 162983"/>
                  <a:gd name="connsiteX7" fmla="*/ 54815 w 221044"/>
                  <a:gd name="connsiteY7" fmla="*/ 137734 h 162983"/>
                  <a:gd name="connsiteX8" fmla="*/ 166230 w 221044"/>
                  <a:gd name="connsiteY8" fmla="*/ 137734 h 162983"/>
                  <a:gd name="connsiteX9" fmla="*/ 195867 w 221044"/>
                  <a:gd name="connsiteY9" fmla="*/ 108128 h 162983"/>
                  <a:gd name="connsiteX10" fmla="*/ 208456 w 221044"/>
                  <a:gd name="connsiteY10" fmla="*/ 95552 h 162983"/>
                  <a:gd name="connsiteX11" fmla="*/ 221045 w 221044"/>
                  <a:gd name="connsiteY11" fmla="*/ 108128 h 162983"/>
                  <a:gd name="connsiteX12" fmla="*/ 166130 w 221044"/>
                  <a:gd name="connsiteY12" fmla="*/ 162984 h 16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1044" h="162983">
                    <a:moveTo>
                      <a:pt x="166329" y="162984"/>
                    </a:moveTo>
                    <a:lnTo>
                      <a:pt x="54914" y="162984"/>
                    </a:lnTo>
                    <a:cubicBezTo>
                      <a:pt x="24682" y="162984"/>
                      <a:pt x="0" y="138427"/>
                      <a:pt x="0" y="108128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108128"/>
                    </a:lnTo>
                    <a:cubicBezTo>
                      <a:pt x="25177" y="124466"/>
                      <a:pt x="38460" y="137734"/>
                      <a:pt x="54815" y="137734"/>
                    </a:cubicBezTo>
                    <a:lnTo>
                      <a:pt x="166230" y="137734"/>
                    </a:lnTo>
                    <a:cubicBezTo>
                      <a:pt x="182585" y="137734"/>
                      <a:pt x="195867" y="124466"/>
                      <a:pt x="195867" y="108128"/>
                    </a:cubicBezTo>
                    <a:cubicBezTo>
                      <a:pt x="195867" y="101196"/>
                      <a:pt x="201517" y="95552"/>
                      <a:pt x="208456" y="95552"/>
                    </a:cubicBezTo>
                    <a:cubicBezTo>
                      <a:pt x="215395" y="95552"/>
                      <a:pt x="221045" y="101196"/>
                      <a:pt x="221045" y="108128"/>
                    </a:cubicBezTo>
                    <a:cubicBezTo>
                      <a:pt x="221045" y="138328"/>
                      <a:pt x="196462" y="162984"/>
                      <a:pt x="166130" y="1629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58" name="Gráfico 2">
                <a:extLst>
                  <a:ext uri="{FF2B5EF4-FFF2-40B4-BE49-F238E27FC236}">
                    <a16:creationId xmlns:a16="http://schemas.microsoft.com/office/drawing/2014/main" id="{39DD456F-806C-29D6-BC8C-23FD67B53834}"/>
                  </a:ext>
                </a:extLst>
              </p:cNvPr>
              <p:cNvGrpSpPr/>
              <p:nvPr/>
            </p:nvGrpSpPr>
            <p:grpSpPr>
              <a:xfrm>
                <a:off x="4700892" y="8061253"/>
                <a:ext cx="222837" cy="220995"/>
                <a:chOff x="4700892" y="8061253"/>
                <a:chExt cx="222837" cy="220995"/>
              </a:xfrm>
              <a:solidFill>
                <a:srgbClr val="002A86"/>
              </a:solidFill>
            </p:grpSpPr>
            <p:sp>
              <p:nvSpPr>
                <p:cNvPr id="459" name="Forma libre 458">
                  <a:extLst>
                    <a:ext uri="{FF2B5EF4-FFF2-40B4-BE49-F238E27FC236}">
                      <a16:creationId xmlns:a16="http://schemas.microsoft.com/office/drawing/2014/main" id="{2479B94D-F81B-6727-2197-48C2A842795C}"/>
                    </a:ext>
                  </a:extLst>
                </p:cNvPr>
                <p:cNvSpPr/>
                <p:nvPr/>
              </p:nvSpPr>
              <p:spPr>
                <a:xfrm>
                  <a:off x="4700892" y="8061253"/>
                  <a:ext cx="119947" cy="135444"/>
                </a:xfrm>
                <a:custGeom>
                  <a:avLst/>
                  <a:gdLst>
                    <a:gd name="connsiteX0" fmla="*/ 12642 w 119947"/>
                    <a:gd name="connsiteY0" fmla="*/ 135445 h 135444"/>
                    <a:gd name="connsiteX1" fmla="*/ 4415 w 119947"/>
                    <a:gd name="connsiteY1" fmla="*/ 132375 h 135444"/>
                    <a:gd name="connsiteX2" fmla="*/ 3027 w 119947"/>
                    <a:gd name="connsiteY2" fmla="*/ 114551 h 135444"/>
                    <a:gd name="connsiteX3" fmla="*/ 97690 w 119947"/>
                    <a:gd name="connsiteY3" fmla="*/ 4443 h 135444"/>
                    <a:gd name="connsiteX4" fmla="*/ 115532 w 119947"/>
                    <a:gd name="connsiteY4" fmla="*/ 3057 h 135444"/>
                    <a:gd name="connsiteX5" fmla="*/ 116920 w 119947"/>
                    <a:gd name="connsiteY5" fmla="*/ 20881 h 135444"/>
                    <a:gd name="connsiteX6" fmla="*/ 22257 w 119947"/>
                    <a:gd name="connsiteY6" fmla="*/ 130989 h 135444"/>
                    <a:gd name="connsiteX7" fmla="*/ 12642 w 119947"/>
                    <a:gd name="connsiteY7" fmla="*/ 135346 h 13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9947" h="135444">
                      <a:moveTo>
                        <a:pt x="12642" y="135445"/>
                      </a:moveTo>
                      <a:cubicBezTo>
                        <a:pt x="9768" y="135445"/>
                        <a:pt x="6794" y="134454"/>
                        <a:pt x="4415" y="132375"/>
                      </a:cubicBezTo>
                      <a:cubicBezTo>
                        <a:pt x="-838" y="127820"/>
                        <a:pt x="-1532" y="119899"/>
                        <a:pt x="3027" y="114551"/>
                      </a:cubicBezTo>
                      <a:lnTo>
                        <a:pt x="97690" y="4443"/>
                      </a:lnTo>
                      <a:cubicBezTo>
                        <a:pt x="102250" y="-904"/>
                        <a:pt x="110180" y="-1498"/>
                        <a:pt x="115532" y="3057"/>
                      </a:cubicBezTo>
                      <a:cubicBezTo>
                        <a:pt x="120786" y="7612"/>
                        <a:pt x="121480" y="15533"/>
                        <a:pt x="116920" y="20881"/>
                      </a:cubicBezTo>
                      <a:lnTo>
                        <a:pt x="22257" y="130989"/>
                      </a:lnTo>
                      <a:cubicBezTo>
                        <a:pt x="19779" y="133860"/>
                        <a:pt x="16211" y="135346"/>
                        <a:pt x="12642" y="1353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0" name="Forma libre 459">
                  <a:extLst>
                    <a:ext uri="{FF2B5EF4-FFF2-40B4-BE49-F238E27FC236}">
                      <a16:creationId xmlns:a16="http://schemas.microsoft.com/office/drawing/2014/main" id="{9F78F33C-1D7B-790D-B68D-608CD68F3FBF}"/>
                    </a:ext>
                  </a:extLst>
                </p:cNvPr>
                <p:cNvSpPr/>
                <p:nvPr/>
              </p:nvSpPr>
              <p:spPr>
                <a:xfrm>
                  <a:off x="4821723" y="8080297"/>
                  <a:ext cx="102006" cy="114617"/>
                </a:xfrm>
                <a:custGeom>
                  <a:avLst/>
                  <a:gdLst>
                    <a:gd name="connsiteX0" fmla="*/ 12642 w 102006"/>
                    <a:gd name="connsiteY0" fmla="*/ 114617 h 114617"/>
                    <a:gd name="connsiteX1" fmla="*/ 4415 w 102006"/>
                    <a:gd name="connsiteY1" fmla="*/ 111548 h 114617"/>
                    <a:gd name="connsiteX2" fmla="*/ 3027 w 102006"/>
                    <a:gd name="connsiteY2" fmla="*/ 93725 h 114617"/>
                    <a:gd name="connsiteX3" fmla="*/ 79749 w 102006"/>
                    <a:gd name="connsiteY3" fmla="*/ 4411 h 114617"/>
                    <a:gd name="connsiteX4" fmla="*/ 97591 w 102006"/>
                    <a:gd name="connsiteY4" fmla="*/ 3024 h 114617"/>
                    <a:gd name="connsiteX5" fmla="*/ 98979 w 102006"/>
                    <a:gd name="connsiteY5" fmla="*/ 20847 h 114617"/>
                    <a:gd name="connsiteX6" fmla="*/ 22257 w 102006"/>
                    <a:gd name="connsiteY6" fmla="*/ 110162 h 114617"/>
                    <a:gd name="connsiteX7" fmla="*/ 12642 w 102006"/>
                    <a:gd name="connsiteY7" fmla="*/ 114519 h 11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06" h="114617">
                      <a:moveTo>
                        <a:pt x="12642" y="114617"/>
                      </a:moveTo>
                      <a:cubicBezTo>
                        <a:pt x="9768" y="114617"/>
                        <a:pt x="6794" y="113627"/>
                        <a:pt x="4415" y="111548"/>
                      </a:cubicBezTo>
                      <a:cubicBezTo>
                        <a:pt x="-838" y="106993"/>
                        <a:pt x="-1532" y="99072"/>
                        <a:pt x="3027" y="93725"/>
                      </a:cubicBezTo>
                      <a:lnTo>
                        <a:pt x="79749" y="4411"/>
                      </a:lnTo>
                      <a:cubicBezTo>
                        <a:pt x="84308" y="-838"/>
                        <a:pt x="92238" y="-1531"/>
                        <a:pt x="97591" y="3024"/>
                      </a:cubicBezTo>
                      <a:cubicBezTo>
                        <a:pt x="102844" y="7579"/>
                        <a:pt x="103538" y="15501"/>
                        <a:pt x="98979" y="20847"/>
                      </a:cubicBezTo>
                      <a:lnTo>
                        <a:pt x="22257" y="110162"/>
                      </a:lnTo>
                      <a:cubicBezTo>
                        <a:pt x="19779" y="113033"/>
                        <a:pt x="16211" y="114519"/>
                        <a:pt x="12642" y="11451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61" name="Forma libre 460">
                  <a:extLst>
                    <a:ext uri="{FF2B5EF4-FFF2-40B4-BE49-F238E27FC236}">
                      <a16:creationId xmlns:a16="http://schemas.microsoft.com/office/drawing/2014/main" id="{3FDFB1AC-A9ED-D694-407C-2BE5DAD80564}"/>
                    </a:ext>
                  </a:extLst>
                </p:cNvPr>
                <p:cNvSpPr/>
                <p:nvPr/>
              </p:nvSpPr>
              <p:spPr>
                <a:xfrm>
                  <a:off x="4746687" y="8231762"/>
                  <a:ext cx="46893" cy="50486"/>
                </a:xfrm>
                <a:custGeom>
                  <a:avLst/>
                  <a:gdLst>
                    <a:gd name="connsiteX0" fmla="*/ 12642 w 46893"/>
                    <a:gd name="connsiteY0" fmla="*/ 50487 h 50486"/>
                    <a:gd name="connsiteX1" fmla="*/ 4415 w 46893"/>
                    <a:gd name="connsiteY1" fmla="*/ 47417 h 50486"/>
                    <a:gd name="connsiteX2" fmla="*/ 3027 w 46893"/>
                    <a:gd name="connsiteY2" fmla="*/ 29594 h 50486"/>
                    <a:gd name="connsiteX3" fmla="*/ 24636 w 46893"/>
                    <a:gd name="connsiteY3" fmla="*/ 4444 h 50486"/>
                    <a:gd name="connsiteX4" fmla="*/ 42478 w 46893"/>
                    <a:gd name="connsiteY4" fmla="*/ 3057 h 50486"/>
                    <a:gd name="connsiteX5" fmla="*/ 43866 w 46893"/>
                    <a:gd name="connsiteY5" fmla="*/ 20880 h 50486"/>
                    <a:gd name="connsiteX6" fmla="*/ 22257 w 46893"/>
                    <a:gd name="connsiteY6" fmla="*/ 46031 h 50486"/>
                    <a:gd name="connsiteX7" fmla="*/ 12642 w 46893"/>
                    <a:gd name="connsiteY7" fmla="*/ 50388 h 5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893" h="50486">
                      <a:moveTo>
                        <a:pt x="12642" y="50487"/>
                      </a:moveTo>
                      <a:cubicBezTo>
                        <a:pt x="9768" y="50487"/>
                        <a:pt x="6794" y="49497"/>
                        <a:pt x="4415" y="47417"/>
                      </a:cubicBezTo>
                      <a:cubicBezTo>
                        <a:pt x="-838" y="42863"/>
                        <a:pt x="-1532" y="34941"/>
                        <a:pt x="3027" y="29594"/>
                      </a:cubicBezTo>
                      <a:lnTo>
                        <a:pt x="24636" y="4444"/>
                      </a:lnTo>
                      <a:cubicBezTo>
                        <a:pt x="29196" y="-904"/>
                        <a:pt x="37126" y="-1498"/>
                        <a:pt x="42478" y="3057"/>
                      </a:cubicBezTo>
                      <a:cubicBezTo>
                        <a:pt x="47732" y="7612"/>
                        <a:pt x="48426" y="15534"/>
                        <a:pt x="43866" y="20880"/>
                      </a:cubicBezTo>
                      <a:lnTo>
                        <a:pt x="22257" y="46031"/>
                      </a:lnTo>
                      <a:cubicBezTo>
                        <a:pt x="19779" y="48903"/>
                        <a:pt x="16211" y="50388"/>
                        <a:pt x="12642" y="503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62" name="Forma libre 461">
                <a:extLst>
                  <a:ext uri="{FF2B5EF4-FFF2-40B4-BE49-F238E27FC236}">
                    <a16:creationId xmlns:a16="http://schemas.microsoft.com/office/drawing/2014/main" id="{47953F78-D8F8-2CD6-4C04-4B1815595B8F}"/>
                  </a:ext>
                </a:extLst>
              </p:cNvPr>
              <p:cNvSpPr/>
              <p:nvPr/>
            </p:nvSpPr>
            <p:spPr>
              <a:xfrm>
                <a:off x="4529379" y="8446008"/>
                <a:ext cx="193486" cy="143197"/>
              </a:xfrm>
              <a:custGeom>
                <a:avLst/>
                <a:gdLst>
                  <a:gd name="connsiteX0" fmla="*/ 103865 w 193486"/>
                  <a:gd name="connsiteY0" fmla="*/ 143197 h 143197"/>
                  <a:gd name="connsiteX1" fmla="*/ 30812 w 193486"/>
                  <a:gd name="connsiteY1" fmla="*/ 118740 h 143197"/>
                  <a:gd name="connsiteX2" fmla="*/ 30514 w 193486"/>
                  <a:gd name="connsiteY2" fmla="*/ 100917 h 143197"/>
                  <a:gd name="connsiteX3" fmla="*/ 48356 w 193486"/>
                  <a:gd name="connsiteY3" fmla="*/ 100619 h 143197"/>
                  <a:gd name="connsiteX4" fmla="*/ 160167 w 193486"/>
                  <a:gd name="connsiteY4" fmla="*/ 102402 h 143197"/>
                  <a:gd name="connsiteX5" fmla="*/ 164727 w 193486"/>
                  <a:gd name="connsiteY5" fmla="*/ 78241 h 143197"/>
                  <a:gd name="connsiteX6" fmla="*/ 14060 w 193486"/>
                  <a:gd name="connsiteY6" fmla="*/ 27346 h 143197"/>
                  <a:gd name="connsiteX7" fmla="*/ 83 w 193486"/>
                  <a:gd name="connsiteY7" fmla="*/ 16256 h 143197"/>
                  <a:gd name="connsiteX8" fmla="*/ 11185 w 193486"/>
                  <a:gd name="connsiteY8" fmla="*/ 2294 h 143197"/>
                  <a:gd name="connsiteX9" fmla="*/ 186336 w 193486"/>
                  <a:gd name="connsiteY9" fmla="*/ 65270 h 143197"/>
                  <a:gd name="connsiteX10" fmla="*/ 175928 w 193486"/>
                  <a:gd name="connsiteY10" fmla="*/ 122205 h 143197"/>
                  <a:gd name="connsiteX11" fmla="*/ 103865 w 193486"/>
                  <a:gd name="connsiteY11" fmla="*/ 143197 h 14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486" h="143197">
                    <a:moveTo>
                      <a:pt x="103865" y="143197"/>
                    </a:moveTo>
                    <a:cubicBezTo>
                      <a:pt x="76111" y="143197"/>
                      <a:pt x="48257" y="135573"/>
                      <a:pt x="30812" y="118740"/>
                    </a:cubicBezTo>
                    <a:cubicBezTo>
                      <a:pt x="25855" y="113888"/>
                      <a:pt x="25657" y="105868"/>
                      <a:pt x="30514" y="100917"/>
                    </a:cubicBezTo>
                    <a:cubicBezTo>
                      <a:pt x="35371" y="95966"/>
                      <a:pt x="43400" y="95768"/>
                      <a:pt x="48356" y="100619"/>
                    </a:cubicBezTo>
                    <a:cubicBezTo>
                      <a:pt x="73137" y="124681"/>
                      <a:pt x="135188" y="122205"/>
                      <a:pt x="160167" y="102402"/>
                    </a:cubicBezTo>
                    <a:cubicBezTo>
                      <a:pt x="169187" y="95174"/>
                      <a:pt x="170575" y="87945"/>
                      <a:pt x="164727" y="78241"/>
                    </a:cubicBezTo>
                    <a:cubicBezTo>
                      <a:pt x="139153" y="35961"/>
                      <a:pt x="88501" y="18830"/>
                      <a:pt x="14060" y="27346"/>
                    </a:cubicBezTo>
                    <a:cubicBezTo>
                      <a:pt x="7121" y="28138"/>
                      <a:pt x="876" y="23187"/>
                      <a:pt x="83" y="16256"/>
                    </a:cubicBezTo>
                    <a:cubicBezTo>
                      <a:pt x="-710" y="9325"/>
                      <a:pt x="4246" y="3087"/>
                      <a:pt x="11185" y="2294"/>
                    </a:cubicBezTo>
                    <a:cubicBezTo>
                      <a:pt x="96332" y="-7409"/>
                      <a:pt x="155211" y="13682"/>
                      <a:pt x="186336" y="65270"/>
                    </a:cubicBezTo>
                    <a:cubicBezTo>
                      <a:pt x="198726" y="85866"/>
                      <a:pt x="194860" y="107155"/>
                      <a:pt x="175928" y="122205"/>
                    </a:cubicBezTo>
                    <a:cubicBezTo>
                      <a:pt x="158978" y="135672"/>
                      <a:pt x="131422" y="143197"/>
                      <a:pt x="103865" y="1431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63" name="Gráfico 2">
              <a:extLst>
                <a:ext uri="{FF2B5EF4-FFF2-40B4-BE49-F238E27FC236}">
                  <a16:creationId xmlns:a16="http://schemas.microsoft.com/office/drawing/2014/main" id="{9060048E-E78E-BAB5-F293-436396B8BA50}"/>
                </a:ext>
              </a:extLst>
            </p:cNvPr>
            <p:cNvGrpSpPr/>
            <p:nvPr/>
          </p:nvGrpSpPr>
          <p:grpSpPr>
            <a:xfrm>
              <a:off x="3925406" y="8080351"/>
              <a:ext cx="458215" cy="813038"/>
              <a:chOff x="3925406" y="8080351"/>
              <a:chExt cx="458215" cy="813038"/>
            </a:xfrm>
            <a:solidFill>
              <a:srgbClr val="002A86"/>
            </a:solidFill>
          </p:grpSpPr>
          <p:sp>
            <p:nvSpPr>
              <p:cNvPr id="464" name="Forma libre 463">
                <a:extLst>
                  <a:ext uri="{FF2B5EF4-FFF2-40B4-BE49-F238E27FC236}">
                    <a16:creationId xmlns:a16="http://schemas.microsoft.com/office/drawing/2014/main" id="{34F2AF91-A03F-7929-BC91-1FE6F63C7DCC}"/>
                  </a:ext>
                </a:extLst>
              </p:cNvPr>
              <p:cNvSpPr/>
              <p:nvPr/>
            </p:nvSpPr>
            <p:spPr>
              <a:xfrm>
                <a:off x="3925406" y="8080351"/>
                <a:ext cx="458215" cy="813038"/>
              </a:xfrm>
              <a:custGeom>
                <a:avLst/>
                <a:gdLst>
                  <a:gd name="connsiteX0" fmla="*/ 118254 w 458215"/>
                  <a:gd name="connsiteY0" fmla="*/ 813038 h 813038"/>
                  <a:gd name="connsiteX1" fmla="*/ 0 w 458215"/>
                  <a:gd name="connsiteY1" fmla="*/ 694811 h 813038"/>
                  <a:gd name="connsiteX2" fmla="*/ 0 w 458215"/>
                  <a:gd name="connsiteY2" fmla="*/ 457464 h 813038"/>
                  <a:gd name="connsiteX3" fmla="*/ 91986 w 458215"/>
                  <a:gd name="connsiteY3" fmla="*/ 365575 h 813038"/>
                  <a:gd name="connsiteX4" fmla="*/ 147694 w 458215"/>
                  <a:gd name="connsiteY4" fmla="*/ 365575 h 813038"/>
                  <a:gd name="connsiteX5" fmla="*/ 229668 w 458215"/>
                  <a:gd name="connsiteY5" fmla="*/ 283687 h 813038"/>
                  <a:gd name="connsiteX6" fmla="*/ 147694 w 458215"/>
                  <a:gd name="connsiteY6" fmla="*/ 201799 h 813038"/>
                  <a:gd name="connsiteX7" fmla="*/ 62448 w 458215"/>
                  <a:gd name="connsiteY7" fmla="*/ 116643 h 813038"/>
                  <a:gd name="connsiteX8" fmla="*/ 62448 w 458215"/>
                  <a:gd name="connsiteY8" fmla="*/ 12575 h 813038"/>
                  <a:gd name="connsiteX9" fmla="*/ 75036 w 458215"/>
                  <a:gd name="connsiteY9" fmla="*/ 0 h 813038"/>
                  <a:gd name="connsiteX10" fmla="*/ 87625 w 458215"/>
                  <a:gd name="connsiteY10" fmla="*/ 12575 h 813038"/>
                  <a:gd name="connsiteX11" fmla="*/ 87625 w 458215"/>
                  <a:gd name="connsiteY11" fmla="*/ 116643 h 813038"/>
                  <a:gd name="connsiteX12" fmla="*/ 147594 w 458215"/>
                  <a:gd name="connsiteY12" fmla="*/ 176549 h 813038"/>
                  <a:gd name="connsiteX13" fmla="*/ 254846 w 458215"/>
                  <a:gd name="connsiteY13" fmla="*/ 283687 h 813038"/>
                  <a:gd name="connsiteX14" fmla="*/ 147594 w 458215"/>
                  <a:gd name="connsiteY14" fmla="*/ 390825 h 813038"/>
                  <a:gd name="connsiteX15" fmla="*/ 91887 w 458215"/>
                  <a:gd name="connsiteY15" fmla="*/ 390825 h 813038"/>
                  <a:gd name="connsiteX16" fmla="*/ 25177 w 458215"/>
                  <a:gd name="connsiteY16" fmla="*/ 457464 h 813038"/>
                  <a:gd name="connsiteX17" fmla="*/ 25177 w 458215"/>
                  <a:gd name="connsiteY17" fmla="*/ 694811 h 813038"/>
                  <a:gd name="connsiteX18" fmla="*/ 118155 w 458215"/>
                  <a:gd name="connsiteY18" fmla="*/ 787789 h 813038"/>
                  <a:gd name="connsiteX19" fmla="*/ 169005 w 458215"/>
                  <a:gd name="connsiteY19" fmla="*/ 772639 h 813038"/>
                  <a:gd name="connsiteX20" fmla="*/ 189524 w 458215"/>
                  <a:gd name="connsiteY20" fmla="*/ 754321 h 813038"/>
                  <a:gd name="connsiteX21" fmla="*/ 203203 w 458215"/>
                  <a:gd name="connsiteY21" fmla="*/ 732239 h 813038"/>
                  <a:gd name="connsiteX22" fmla="*/ 277644 w 458215"/>
                  <a:gd name="connsiteY22" fmla="*/ 563612 h 813038"/>
                  <a:gd name="connsiteX23" fmla="*/ 366954 w 458215"/>
                  <a:gd name="connsiteY23" fmla="*/ 480238 h 813038"/>
                  <a:gd name="connsiteX24" fmla="*/ 441296 w 458215"/>
                  <a:gd name="connsiteY24" fmla="*/ 453404 h 813038"/>
                  <a:gd name="connsiteX25" fmla="*/ 457454 w 458215"/>
                  <a:gd name="connsiteY25" fmla="*/ 461029 h 813038"/>
                  <a:gd name="connsiteX26" fmla="*/ 449821 w 458215"/>
                  <a:gd name="connsiteY26" fmla="*/ 477169 h 813038"/>
                  <a:gd name="connsiteX27" fmla="*/ 375479 w 458215"/>
                  <a:gd name="connsiteY27" fmla="*/ 504002 h 813038"/>
                  <a:gd name="connsiteX28" fmla="*/ 300740 w 458215"/>
                  <a:gd name="connsiteY28" fmla="*/ 573810 h 813038"/>
                  <a:gd name="connsiteX29" fmla="*/ 226298 w 458215"/>
                  <a:gd name="connsiteY29" fmla="*/ 742538 h 813038"/>
                  <a:gd name="connsiteX30" fmla="*/ 208853 w 458215"/>
                  <a:gd name="connsiteY30" fmla="*/ 770559 h 813038"/>
                  <a:gd name="connsiteX31" fmla="*/ 182783 w 458215"/>
                  <a:gd name="connsiteY31" fmla="*/ 793829 h 813038"/>
                  <a:gd name="connsiteX32" fmla="*/ 118056 w 458215"/>
                  <a:gd name="connsiteY32" fmla="*/ 813038 h 81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58215" h="813038">
                    <a:moveTo>
                      <a:pt x="118254" y="813038"/>
                    </a:moveTo>
                    <a:cubicBezTo>
                      <a:pt x="53031" y="813038"/>
                      <a:pt x="0" y="760063"/>
                      <a:pt x="0" y="694811"/>
                    </a:cubicBezTo>
                    <a:lnTo>
                      <a:pt x="0" y="457464"/>
                    </a:lnTo>
                    <a:cubicBezTo>
                      <a:pt x="0" y="406866"/>
                      <a:pt x="41235" y="365575"/>
                      <a:pt x="91986" y="365575"/>
                    </a:cubicBezTo>
                    <a:lnTo>
                      <a:pt x="147694" y="365575"/>
                    </a:lnTo>
                    <a:cubicBezTo>
                      <a:pt x="192894" y="365575"/>
                      <a:pt x="229668" y="328839"/>
                      <a:pt x="229668" y="283687"/>
                    </a:cubicBezTo>
                    <a:cubicBezTo>
                      <a:pt x="229668" y="238535"/>
                      <a:pt x="192894" y="201799"/>
                      <a:pt x="147694" y="201799"/>
                    </a:cubicBezTo>
                    <a:cubicBezTo>
                      <a:pt x="102493" y="201799"/>
                      <a:pt x="62448" y="163578"/>
                      <a:pt x="62448" y="116643"/>
                    </a:cubicBezTo>
                    <a:lnTo>
                      <a:pt x="62448" y="12575"/>
                    </a:lnTo>
                    <a:cubicBezTo>
                      <a:pt x="62448" y="5644"/>
                      <a:pt x="68098" y="0"/>
                      <a:pt x="75036" y="0"/>
                    </a:cubicBezTo>
                    <a:cubicBezTo>
                      <a:pt x="81975" y="0"/>
                      <a:pt x="87625" y="5644"/>
                      <a:pt x="87625" y="12575"/>
                    </a:cubicBezTo>
                    <a:lnTo>
                      <a:pt x="87625" y="116643"/>
                    </a:lnTo>
                    <a:cubicBezTo>
                      <a:pt x="87625" y="149616"/>
                      <a:pt x="114487" y="176549"/>
                      <a:pt x="147594" y="176549"/>
                    </a:cubicBezTo>
                    <a:cubicBezTo>
                      <a:pt x="206771" y="176549"/>
                      <a:pt x="254846" y="224573"/>
                      <a:pt x="254846" y="283687"/>
                    </a:cubicBezTo>
                    <a:cubicBezTo>
                      <a:pt x="254846" y="342801"/>
                      <a:pt x="206771" y="390825"/>
                      <a:pt x="147594" y="390825"/>
                    </a:cubicBezTo>
                    <a:lnTo>
                      <a:pt x="91887" y="390825"/>
                    </a:lnTo>
                    <a:cubicBezTo>
                      <a:pt x="55113" y="390825"/>
                      <a:pt x="25177" y="420728"/>
                      <a:pt x="25177" y="457464"/>
                    </a:cubicBezTo>
                    <a:lnTo>
                      <a:pt x="25177" y="694811"/>
                    </a:lnTo>
                    <a:cubicBezTo>
                      <a:pt x="25177" y="746102"/>
                      <a:pt x="66908" y="787789"/>
                      <a:pt x="118155" y="787789"/>
                    </a:cubicBezTo>
                    <a:cubicBezTo>
                      <a:pt x="136195" y="787789"/>
                      <a:pt x="153839" y="782541"/>
                      <a:pt x="169005" y="772639"/>
                    </a:cubicBezTo>
                    <a:cubicBezTo>
                      <a:pt x="176737" y="767589"/>
                      <a:pt x="183675" y="761351"/>
                      <a:pt x="189524" y="754321"/>
                    </a:cubicBezTo>
                    <a:cubicBezTo>
                      <a:pt x="195174" y="747588"/>
                      <a:pt x="199733" y="740161"/>
                      <a:pt x="203203" y="732239"/>
                    </a:cubicBezTo>
                    <a:lnTo>
                      <a:pt x="277644" y="563612"/>
                    </a:lnTo>
                    <a:cubicBezTo>
                      <a:pt x="294594" y="524895"/>
                      <a:pt x="327206" y="494497"/>
                      <a:pt x="366954" y="480238"/>
                    </a:cubicBezTo>
                    <a:lnTo>
                      <a:pt x="441296" y="453404"/>
                    </a:lnTo>
                    <a:cubicBezTo>
                      <a:pt x="447839" y="451028"/>
                      <a:pt x="455075" y="454394"/>
                      <a:pt x="457454" y="461029"/>
                    </a:cubicBezTo>
                    <a:cubicBezTo>
                      <a:pt x="459832" y="467564"/>
                      <a:pt x="456462" y="474792"/>
                      <a:pt x="449821" y="477169"/>
                    </a:cubicBezTo>
                    <a:lnTo>
                      <a:pt x="375479" y="504002"/>
                    </a:lnTo>
                    <a:cubicBezTo>
                      <a:pt x="342173" y="515984"/>
                      <a:pt x="314914" y="541432"/>
                      <a:pt x="300740" y="573810"/>
                    </a:cubicBezTo>
                    <a:lnTo>
                      <a:pt x="226298" y="742538"/>
                    </a:lnTo>
                    <a:cubicBezTo>
                      <a:pt x="221838" y="752538"/>
                      <a:pt x="215989" y="762044"/>
                      <a:pt x="208853" y="770559"/>
                    </a:cubicBezTo>
                    <a:cubicBezTo>
                      <a:pt x="201418" y="779471"/>
                      <a:pt x="192596" y="787293"/>
                      <a:pt x="182783" y="793829"/>
                    </a:cubicBezTo>
                    <a:cubicBezTo>
                      <a:pt x="163355" y="806404"/>
                      <a:pt x="141052" y="813038"/>
                      <a:pt x="118056" y="8130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5" name="Forma libre 464">
                <a:extLst>
                  <a:ext uri="{FF2B5EF4-FFF2-40B4-BE49-F238E27FC236}">
                    <a16:creationId xmlns:a16="http://schemas.microsoft.com/office/drawing/2014/main" id="{E78D1816-2000-371C-79CA-F3DE9A795863}"/>
                  </a:ext>
                </a:extLst>
              </p:cNvPr>
              <p:cNvSpPr/>
              <p:nvPr/>
            </p:nvSpPr>
            <p:spPr>
              <a:xfrm>
                <a:off x="4112248" y="8636491"/>
                <a:ext cx="186049" cy="219667"/>
              </a:xfrm>
              <a:custGeom>
                <a:avLst/>
                <a:gdLst>
                  <a:gd name="connsiteX0" fmla="*/ 35690 w 186049"/>
                  <a:gd name="connsiteY0" fmla="*/ 219568 h 219667"/>
                  <a:gd name="connsiteX1" fmla="*/ 31725 w 186049"/>
                  <a:gd name="connsiteY1" fmla="*/ 219568 h 219667"/>
                  <a:gd name="connsiteX2" fmla="*/ 12296 w 186049"/>
                  <a:gd name="connsiteY2" fmla="*/ 219073 h 219667"/>
                  <a:gd name="connsiteX3" fmla="*/ 5 w 186049"/>
                  <a:gd name="connsiteY3" fmla="*/ 206102 h 219667"/>
                  <a:gd name="connsiteX4" fmla="*/ 12990 w 186049"/>
                  <a:gd name="connsiteY4" fmla="*/ 193824 h 219667"/>
                  <a:gd name="connsiteX5" fmla="*/ 32418 w 186049"/>
                  <a:gd name="connsiteY5" fmla="*/ 194319 h 219667"/>
                  <a:gd name="connsiteX6" fmla="*/ 141454 w 186049"/>
                  <a:gd name="connsiteY6" fmla="*/ 130452 h 219667"/>
                  <a:gd name="connsiteX7" fmla="*/ 158206 w 186049"/>
                  <a:gd name="connsiteY7" fmla="*/ 98568 h 219667"/>
                  <a:gd name="connsiteX8" fmla="*/ 152853 w 186049"/>
                  <a:gd name="connsiteY8" fmla="*/ 71536 h 219667"/>
                  <a:gd name="connsiteX9" fmla="*/ 94470 w 186049"/>
                  <a:gd name="connsiteY9" fmla="*/ 22324 h 219667"/>
                  <a:gd name="connsiteX10" fmla="*/ 92983 w 186049"/>
                  <a:gd name="connsiteY10" fmla="*/ 4501 h 219667"/>
                  <a:gd name="connsiteX11" fmla="*/ 110825 w 186049"/>
                  <a:gd name="connsiteY11" fmla="*/ 3015 h 219667"/>
                  <a:gd name="connsiteX12" fmla="*/ 169308 w 186049"/>
                  <a:gd name="connsiteY12" fmla="*/ 52228 h 219667"/>
                  <a:gd name="connsiteX13" fmla="*/ 180707 w 186049"/>
                  <a:gd name="connsiteY13" fmla="*/ 110352 h 219667"/>
                  <a:gd name="connsiteX14" fmla="*/ 163955 w 186049"/>
                  <a:gd name="connsiteY14" fmla="*/ 142235 h 219667"/>
                  <a:gd name="connsiteX15" fmla="*/ 35888 w 186049"/>
                  <a:gd name="connsiteY15" fmla="*/ 219667 h 21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6049" h="219667">
                    <a:moveTo>
                      <a:pt x="35690" y="219568"/>
                    </a:moveTo>
                    <a:cubicBezTo>
                      <a:pt x="34401" y="219568"/>
                      <a:pt x="33013" y="219568"/>
                      <a:pt x="31725" y="219568"/>
                    </a:cubicBezTo>
                    <a:lnTo>
                      <a:pt x="12296" y="219073"/>
                    </a:lnTo>
                    <a:cubicBezTo>
                      <a:pt x="5358" y="218875"/>
                      <a:pt x="-193" y="213132"/>
                      <a:pt x="5" y="206102"/>
                    </a:cubicBezTo>
                    <a:cubicBezTo>
                      <a:pt x="203" y="199171"/>
                      <a:pt x="5853" y="193626"/>
                      <a:pt x="12990" y="193824"/>
                    </a:cubicBezTo>
                    <a:lnTo>
                      <a:pt x="32418" y="194319"/>
                    </a:lnTo>
                    <a:cubicBezTo>
                      <a:pt x="78412" y="195606"/>
                      <a:pt x="120142" y="171050"/>
                      <a:pt x="141454" y="130452"/>
                    </a:cubicBezTo>
                    <a:lnTo>
                      <a:pt x="158206" y="98568"/>
                    </a:lnTo>
                    <a:cubicBezTo>
                      <a:pt x="162964" y="89458"/>
                      <a:pt x="160783" y="78071"/>
                      <a:pt x="152853" y="71536"/>
                    </a:cubicBezTo>
                    <a:lnTo>
                      <a:pt x="94470" y="22324"/>
                    </a:lnTo>
                    <a:cubicBezTo>
                      <a:pt x="89117" y="17868"/>
                      <a:pt x="88423" y="9848"/>
                      <a:pt x="92983" y="4501"/>
                    </a:cubicBezTo>
                    <a:cubicBezTo>
                      <a:pt x="97443" y="-846"/>
                      <a:pt x="105472" y="-1540"/>
                      <a:pt x="110825" y="3015"/>
                    </a:cubicBezTo>
                    <a:lnTo>
                      <a:pt x="169308" y="52228"/>
                    </a:lnTo>
                    <a:cubicBezTo>
                      <a:pt x="186158" y="66387"/>
                      <a:pt x="190916" y="90845"/>
                      <a:pt x="180707" y="110352"/>
                    </a:cubicBezTo>
                    <a:lnTo>
                      <a:pt x="163955" y="142235"/>
                    </a:lnTo>
                    <a:cubicBezTo>
                      <a:pt x="138679" y="190259"/>
                      <a:pt x="89910" y="219667"/>
                      <a:pt x="35888" y="2196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6" name="Forma libre 465">
                <a:extLst>
                  <a:ext uri="{FF2B5EF4-FFF2-40B4-BE49-F238E27FC236}">
                    <a16:creationId xmlns:a16="http://schemas.microsoft.com/office/drawing/2014/main" id="{FFDCEF94-1733-F6BA-5B85-F5AAF79D35D1}"/>
                  </a:ext>
                </a:extLst>
              </p:cNvPr>
              <p:cNvSpPr/>
              <p:nvPr/>
            </p:nvSpPr>
            <p:spPr>
              <a:xfrm>
                <a:off x="4255692" y="8646644"/>
                <a:ext cx="50240" cy="60096"/>
              </a:xfrm>
              <a:custGeom>
                <a:avLst/>
                <a:gdLst>
                  <a:gd name="connsiteX0" fmla="*/ 12581 w 50240"/>
                  <a:gd name="connsiteY0" fmla="*/ 60096 h 60096"/>
                  <a:gd name="connsiteX1" fmla="*/ 5246 w 50240"/>
                  <a:gd name="connsiteY1" fmla="*/ 57720 h 60096"/>
                  <a:gd name="connsiteX2" fmla="*/ 2372 w 50240"/>
                  <a:gd name="connsiteY2" fmla="*/ 40095 h 60096"/>
                  <a:gd name="connsiteX3" fmla="*/ 27351 w 50240"/>
                  <a:gd name="connsiteY3" fmla="*/ 5241 h 60096"/>
                  <a:gd name="connsiteX4" fmla="*/ 44994 w 50240"/>
                  <a:gd name="connsiteY4" fmla="*/ 2369 h 60096"/>
                  <a:gd name="connsiteX5" fmla="*/ 47869 w 50240"/>
                  <a:gd name="connsiteY5" fmla="*/ 19994 h 60096"/>
                  <a:gd name="connsiteX6" fmla="*/ 22890 w 50240"/>
                  <a:gd name="connsiteY6" fmla="*/ 54849 h 60096"/>
                  <a:gd name="connsiteX7" fmla="*/ 12581 w 50240"/>
                  <a:gd name="connsiteY7" fmla="*/ 60096 h 6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40" h="60096">
                    <a:moveTo>
                      <a:pt x="12581" y="60096"/>
                    </a:moveTo>
                    <a:cubicBezTo>
                      <a:pt x="10004" y="60096"/>
                      <a:pt x="7427" y="59305"/>
                      <a:pt x="5246" y="57720"/>
                    </a:cubicBezTo>
                    <a:cubicBezTo>
                      <a:pt x="-404" y="53661"/>
                      <a:pt x="-1692" y="45739"/>
                      <a:pt x="2372" y="40095"/>
                    </a:cubicBezTo>
                    <a:lnTo>
                      <a:pt x="27351" y="5241"/>
                    </a:lnTo>
                    <a:cubicBezTo>
                      <a:pt x="31415" y="-404"/>
                      <a:pt x="39345" y="-1691"/>
                      <a:pt x="44994" y="2369"/>
                    </a:cubicBezTo>
                    <a:cubicBezTo>
                      <a:pt x="50645" y="6429"/>
                      <a:pt x="51933" y="14350"/>
                      <a:pt x="47869" y="19994"/>
                    </a:cubicBezTo>
                    <a:lnTo>
                      <a:pt x="22890" y="54849"/>
                    </a:lnTo>
                    <a:cubicBezTo>
                      <a:pt x="20412" y="58314"/>
                      <a:pt x="16546" y="60096"/>
                      <a:pt x="12581" y="600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67" name="Gráfico 2">
            <a:extLst>
              <a:ext uri="{FF2B5EF4-FFF2-40B4-BE49-F238E27FC236}">
                <a16:creationId xmlns:a16="http://schemas.microsoft.com/office/drawing/2014/main" id="{A4DDF3F5-1EC3-5085-D8AD-0AB36300F2F1}"/>
              </a:ext>
            </a:extLst>
          </p:cNvPr>
          <p:cNvGrpSpPr/>
          <p:nvPr/>
        </p:nvGrpSpPr>
        <p:grpSpPr>
          <a:xfrm>
            <a:off x="11589258" y="3026164"/>
            <a:ext cx="1344719" cy="1178613"/>
            <a:chOff x="11589258" y="3026164"/>
            <a:chExt cx="1344719" cy="1178613"/>
          </a:xfrm>
          <a:solidFill>
            <a:srgbClr val="002A86"/>
          </a:solidFill>
        </p:grpSpPr>
        <p:grpSp>
          <p:nvGrpSpPr>
            <p:cNvPr id="468" name="Gráfico 2">
              <a:extLst>
                <a:ext uri="{FF2B5EF4-FFF2-40B4-BE49-F238E27FC236}">
                  <a16:creationId xmlns:a16="http://schemas.microsoft.com/office/drawing/2014/main" id="{E766CE89-B1D1-78B0-F5A9-353DFFA60220}"/>
                </a:ext>
              </a:extLst>
            </p:cNvPr>
            <p:cNvGrpSpPr/>
            <p:nvPr/>
          </p:nvGrpSpPr>
          <p:grpSpPr>
            <a:xfrm>
              <a:off x="11589258" y="3026164"/>
              <a:ext cx="1344719" cy="1178613"/>
              <a:chOff x="11589258" y="3026164"/>
              <a:chExt cx="1344719" cy="1178613"/>
            </a:xfrm>
            <a:solidFill>
              <a:srgbClr val="002A86"/>
            </a:solidFill>
          </p:grpSpPr>
          <p:grpSp>
            <p:nvGrpSpPr>
              <p:cNvPr id="469" name="Gráfico 2">
                <a:extLst>
                  <a:ext uri="{FF2B5EF4-FFF2-40B4-BE49-F238E27FC236}">
                    <a16:creationId xmlns:a16="http://schemas.microsoft.com/office/drawing/2014/main" id="{E92D9B43-90BA-8E7A-3811-39A1F4ADD2C2}"/>
                  </a:ext>
                </a:extLst>
              </p:cNvPr>
              <p:cNvGrpSpPr/>
              <p:nvPr/>
            </p:nvGrpSpPr>
            <p:grpSpPr>
              <a:xfrm>
                <a:off x="11589258" y="3418351"/>
                <a:ext cx="1198169" cy="786427"/>
                <a:chOff x="11589258" y="3418351"/>
                <a:chExt cx="1198169" cy="786427"/>
              </a:xfrm>
              <a:solidFill>
                <a:srgbClr val="002A86"/>
              </a:solidFill>
            </p:grpSpPr>
            <p:sp>
              <p:nvSpPr>
                <p:cNvPr id="470" name="Forma libre 469">
                  <a:extLst>
                    <a:ext uri="{FF2B5EF4-FFF2-40B4-BE49-F238E27FC236}">
                      <a16:creationId xmlns:a16="http://schemas.microsoft.com/office/drawing/2014/main" id="{E73759C5-C179-834A-145C-16B8B6A2CD7C}"/>
                    </a:ext>
                  </a:extLst>
                </p:cNvPr>
                <p:cNvSpPr/>
                <p:nvPr/>
              </p:nvSpPr>
              <p:spPr>
                <a:xfrm>
                  <a:off x="11589258" y="3418351"/>
                  <a:ext cx="1198169" cy="786427"/>
                </a:xfrm>
                <a:custGeom>
                  <a:avLst/>
                  <a:gdLst>
                    <a:gd name="connsiteX0" fmla="*/ 672208 w 1198169"/>
                    <a:gd name="connsiteY0" fmla="*/ 786427 h 786427"/>
                    <a:gd name="connsiteX1" fmla="*/ 284834 w 1198169"/>
                    <a:gd name="connsiteY1" fmla="*/ 641564 h 786427"/>
                    <a:gd name="connsiteX2" fmla="*/ 88571 w 1198169"/>
                    <a:gd name="connsiteY2" fmla="*/ 283118 h 786427"/>
                    <a:gd name="connsiteX3" fmla="*/ 82425 w 1198169"/>
                    <a:gd name="connsiteY3" fmla="*/ 209745 h 786427"/>
                    <a:gd name="connsiteX4" fmla="*/ 34053 w 1198169"/>
                    <a:gd name="connsiteY4" fmla="*/ 209745 h 786427"/>
                    <a:gd name="connsiteX5" fmla="*/ 2433 w 1198169"/>
                    <a:gd name="connsiteY5" fmla="*/ 188357 h 786427"/>
                    <a:gd name="connsiteX6" fmla="*/ 10660 w 1198169"/>
                    <a:gd name="connsiteY6" fmla="*/ 151325 h 786427"/>
                    <a:gd name="connsiteX7" fmla="*/ 153298 w 1198169"/>
                    <a:gd name="connsiteY7" fmla="*/ 15076 h 786427"/>
                    <a:gd name="connsiteX8" fmla="*/ 228533 w 1198169"/>
                    <a:gd name="connsiteY8" fmla="*/ 15076 h 786427"/>
                    <a:gd name="connsiteX9" fmla="*/ 371270 w 1198169"/>
                    <a:gd name="connsiteY9" fmla="*/ 151325 h 786427"/>
                    <a:gd name="connsiteX10" fmla="*/ 379398 w 1198169"/>
                    <a:gd name="connsiteY10" fmla="*/ 188456 h 786427"/>
                    <a:gd name="connsiteX11" fmla="*/ 347877 w 1198169"/>
                    <a:gd name="connsiteY11" fmla="*/ 209745 h 786427"/>
                    <a:gd name="connsiteX12" fmla="*/ 274823 w 1198169"/>
                    <a:gd name="connsiteY12" fmla="*/ 209745 h 786427"/>
                    <a:gd name="connsiteX13" fmla="*/ 283050 w 1198169"/>
                    <a:gd name="connsiteY13" fmla="*/ 278662 h 786427"/>
                    <a:gd name="connsiteX14" fmla="*/ 469600 w 1198169"/>
                    <a:gd name="connsiteY14" fmla="*/ 538981 h 786427"/>
                    <a:gd name="connsiteX15" fmla="*/ 473962 w 1198169"/>
                    <a:gd name="connsiteY15" fmla="*/ 556309 h 786427"/>
                    <a:gd name="connsiteX16" fmla="*/ 456615 w 1198169"/>
                    <a:gd name="connsiteY16" fmla="*/ 560666 h 786427"/>
                    <a:gd name="connsiteX17" fmla="*/ 258269 w 1198169"/>
                    <a:gd name="connsiteY17" fmla="*/ 283811 h 786427"/>
                    <a:gd name="connsiteX18" fmla="*/ 249349 w 1198169"/>
                    <a:gd name="connsiteY18" fmla="*/ 197071 h 786427"/>
                    <a:gd name="connsiteX19" fmla="*/ 261937 w 1198169"/>
                    <a:gd name="connsiteY19" fmla="*/ 184496 h 786427"/>
                    <a:gd name="connsiteX20" fmla="*/ 347877 w 1198169"/>
                    <a:gd name="connsiteY20" fmla="*/ 184496 h 786427"/>
                    <a:gd name="connsiteX21" fmla="*/ 356005 w 1198169"/>
                    <a:gd name="connsiteY21" fmla="*/ 179050 h 786427"/>
                    <a:gd name="connsiteX22" fmla="*/ 353924 w 1198169"/>
                    <a:gd name="connsiteY22" fmla="*/ 169544 h 786427"/>
                    <a:gd name="connsiteX23" fmla="*/ 211186 w 1198169"/>
                    <a:gd name="connsiteY23" fmla="*/ 33295 h 786427"/>
                    <a:gd name="connsiteX24" fmla="*/ 170843 w 1198169"/>
                    <a:gd name="connsiteY24" fmla="*/ 33295 h 786427"/>
                    <a:gd name="connsiteX25" fmla="*/ 28106 w 1198169"/>
                    <a:gd name="connsiteY25" fmla="*/ 169544 h 786427"/>
                    <a:gd name="connsiteX26" fmla="*/ 26024 w 1198169"/>
                    <a:gd name="connsiteY26" fmla="*/ 178951 h 786427"/>
                    <a:gd name="connsiteX27" fmla="*/ 34152 w 1198169"/>
                    <a:gd name="connsiteY27" fmla="*/ 184397 h 786427"/>
                    <a:gd name="connsiteX28" fmla="*/ 95014 w 1198169"/>
                    <a:gd name="connsiteY28" fmla="*/ 184397 h 786427"/>
                    <a:gd name="connsiteX29" fmla="*/ 107603 w 1198169"/>
                    <a:gd name="connsiteY29" fmla="*/ 196972 h 786427"/>
                    <a:gd name="connsiteX30" fmla="*/ 113649 w 1198169"/>
                    <a:gd name="connsiteY30" fmla="*/ 279256 h 786427"/>
                    <a:gd name="connsiteX31" fmla="*/ 672307 w 1198169"/>
                    <a:gd name="connsiteY31" fmla="*/ 761079 h 786427"/>
                    <a:gd name="connsiteX32" fmla="*/ 1174267 w 1198169"/>
                    <a:gd name="connsiteY32" fmla="*/ 455707 h 786427"/>
                    <a:gd name="connsiteX33" fmla="*/ 1191316 w 1198169"/>
                    <a:gd name="connsiteY33" fmla="*/ 450261 h 786427"/>
                    <a:gd name="connsiteX34" fmla="*/ 1196768 w 1198169"/>
                    <a:gd name="connsiteY34" fmla="*/ 467292 h 786427"/>
                    <a:gd name="connsiteX35" fmla="*/ 672406 w 1198169"/>
                    <a:gd name="connsiteY35" fmla="*/ 786229 h 78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198169" h="786427">
                      <a:moveTo>
                        <a:pt x="672208" y="786427"/>
                      </a:moveTo>
                      <a:cubicBezTo>
                        <a:pt x="529669" y="786427"/>
                        <a:pt x="392086" y="734938"/>
                        <a:pt x="284834" y="641564"/>
                      </a:cubicBezTo>
                      <a:cubicBezTo>
                        <a:pt x="178575" y="548982"/>
                        <a:pt x="108891" y="421743"/>
                        <a:pt x="88571" y="283118"/>
                      </a:cubicBezTo>
                      <a:cubicBezTo>
                        <a:pt x="85002" y="258957"/>
                        <a:pt x="82921" y="234401"/>
                        <a:pt x="82425" y="209745"/>
                      </a:cubicBezTo>
                      <a:lnTo>
                        <a:pt x="34053" y="209745"/>
                      </a:lnTo>
                      <a:cubicBezTo>
                        <a:pt x="20077" y="209745"/>
                        <a:pt x="7587" y="201329"/>
                        <a:pt x="2433" y="188357"/>
                      </a:cubicBezTo>
                      <a:cubicBezTo>
                        <a:pt x="-2721" y="175386"/>
                        <a:pt x="450" y="160830"/>
                        <a:pt x="10660" y="151325"/>
                      </a:cubicBezTo>
                      <a:lnTo>
                        <a:pt x="153298" y="15076"/>
                      </a:lnTo>
                      <a:cubicBezTo>
                        <a:pt x="174412" y="-5025"/>
                        <a:pt x="207419" y="-5025"/>
                        <a:pt x="228533" y="15076"/>
                      </a:cubicBezTo>
                      <a:lnTo>
                        <a:pt x="371270" y="151325"/>
                      </a:lnTo>
                      <a:cubicBezTo>
                        <a:pt x="381381" y="160929"/>
                        <a:pt x="384552" y="175485"/>
                        <a:pt x="379398" y="188456"/>
                      </a:cubicBezTo>
                      <a:cubicBezTo>
                        <a:pt x="374244" y="201428"/>
                        <a:pt x="361853" y="209745"/>
                        <a:pt x="347877" y="209745"/>
                      </a:cubicBezTo>
                      <a:lnTo>
                        <a:pt x="274823" y="209745"/>
                      </a:lnTo>
                      <a:cubicBezTo>
                        <a:pt x="275517" y="233114"/>
                        <a:pt x="278293" y="256185"/>
                        <a:pt x="283050" y="278662"/>
                      </a:cubicBezTo>
                      <a:cubicBezTo>
                        <a:pt x="305750" y="387186"/>
                        <a:pt x="373649" y="482045"/>
                        <a:pt x="469600" y="538981"/>
                      </a:cubicBezTo>
                      <a:cubicBezTo>
                        <a:pt x="475647" y="542546"/>
                        <a:pt x="477530" y="550269"/>
                        <a:pt x="473962" y="556309"/>
                      </a:cubicBezTo>
                      <a:cubicBezTo>
                        <a:pt x="470393" y="562250"/>
                        <a:pt x="462661" y="564231"/>
                        <a:pt x="456615" y="560666"/>
                      </a:cubicBezTo>
                      <a:cubicBezTo>
                        <a:pt x="354618" y="500166"/>
                        <a:pt x="282356" y="399266"/>
                        <a:pt x="258269" y="283811"/>
                      </a:cubicBezTo>
                      <a:cubicBezTo>
                        <a:pt x="252322" y="255690"/>
                        <a:pt x="249349" y="226479"/>
                        <a:pt x="249349" y="197071"/>
                      </a:cubicBezTo>
                      <a:cubicBezTo>
                        <a:pt x="249349" y="190140"/>
                        <a:pt x="254999" y="184496"/>
                        <a:pt x="261937" y="184496"/>
                      </a:cubicBezTo>
                      <a:lnTo>
                        <a:pt x="347877" y="184496"/>
                      </a:lnTo>
                      <a:cubicBezTo>
                        <a:pt x="353230" y="184496"/>
                        <a:pt x="355311" y="180733"/>
                        <a:pt x="356005" y="179050"/>
                      </a:cubicBezTo>
                      <a:cubicBezTo>
                        <a:pt x="356699" y="177366"/>
                        <a:pt x="357790" y="173208"/>
                        <a:pt x="353924" y="169544"/>
                      </a:cubicBezTo>
                      <a:lnTo>
                        <a:pt x="211186" y="33295"/>
                      </a:lnTo>
                      <a:cubicBezTo>
                        <a:pt x="199886" y="22502"/>
                        <a:pt x="182143" y="22502"/>
                        <a:pt x="170843" y="33295"/>
                      </a:cubicBezTo>
                      <a:lnTo>
                        <a:pt x="28106" y="169544"/>
                      </a:lnTo>
                      <a:cubicBezTo>
                        <a:pt x="24240" y="173208"/>
                        <a:pt x="25330" y="177366"/>
                        <a:pt x="26024" y="178951"/>
                      </a:cubicBezTo>
                      <a:cubicBezTo>
                        <a:pt x="26718" y="180634"/>
                        <a:pt x="28800" y="184397"/>
                        <a:pt x="34152" y="184397"/>
                      </a:cubicBezTo>
                      <a:lnTo>
                        <a:pt x="95014" y="184397"/>
                      </a:lnTo>
                      <a:cubicBezTo>
                        <a:pt x="101953" y="184397"/>
                        <a:pt x="107603" y="190041"/>
                        <a:pt x="107603" y="196972"/>
                      </a:cubicBezTo>
                      <a:cubicBezTo>
                        <a:pt x="107603" y="224499"/>
                        <a:pt x="109585" y="252224"/>
                        <a:pt x="113649" y="279256"/>
                      </a:cubicBezTo>
                      <a:cubicBezTo>
                        <a:pt x="153794" y="553933"/>
                        <a:pt x="393969" y="761079"/>
                        <a:pt x="672307" y="761079"/>
                      </a:cubicBezTo>
                      <a:cubicBezTo>
                        <a:pt x="884431" y="761079"/>
                        <a:pt x="1076730" y="644039"/>
                        <a:pt x="1174267" y="455707"/>
                      </a:cubicBezTo>
                      <a:cubicBezTo>
                        <a:pt x="1177438" y="449568"/>
                        <a:pt x="1185071" y="447092"/>
                        <a:pt x="1191316" y="450261"/>
                      </a:cubicBezTo>
                      <a:cubicBezTo>
                        <a:pt x="1197561" y="453429"/>
                        <a:pt x="1199940" y="461054"/>
                        <a:pt x="1196768" y="467292"/>
                      </a:cubicBezTo>
                      <a:cubicBezTo>
                        <a:pt x="1094969" y="664041"/>
                        <a:pt x="894046" y="786229"/>
                        <a:pt x="672406" y="78622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1" name="Forma libre 470">
                  <a:extLst>
                    <a:ext uri="{FF2B5EF4-FFF2-40B4-BE49-F238E27FC236}">
                      <a16:creationId xmlns:a16="http://schemas.microsoft.com/office/drawing/2014/main" id="{41D0FE41-FFBD-0DBB-D2BD-BD586590F54F}"/>
                    </a:ext>
                  </a:extLst>
                </p:cNvPr>
                <p:cNvSpPr/>
                <p:nvPr/>
              </p:nvSpPr>
              <p:spPr>
                <a:xfrm>
                  <a:off x="12117187" y="3991201"/>
                  <a:ext cx="124600" cy="45543"/>
                </a:xfrm>
                <a:custGeom>
                  <a:avLst/>
                  <a:gdLst>
                    <a:gd name="connsiteX0" fmla="*/ 111965 w 124600"/>
                    <a:gd name="connsiteY0" fmla="*/ 45543 h 45543"/>
                    <a:gd name="connsiteX1" fmla="*/ 110974 w 124600"/>
                    <a:gd name="connsiteY1" fmla="*/ 45543 h 45543"/>
                    <a:gd name="connsiteX2" fmla="*/ 8580 w 124600"/>
                    <a:gd name="connsiteY2" fmla="*/ 24650 h 45543"/>
                    <a:gd name="connsiteX3" fmla="*/ 650 w 124600"/>
                    <a:gd name="connsiteY3" fmla="*/ 8609 h 45543"/>
                    <a:gd name="connsiteX4" fmla="*/ 16708 w 124600"/>
                    <a:gd name="connsiteY4" fmla="*/ 688 h 45543"/>
                    <a:gd name="connsiteX5" fmla="*/ 112957 w 124600"/>
                    <a:gd name="connsiteY5" fmla="*/ 20294 h 45543"/>
                    <a:gd name="connsiteX6" fmla="*/ 124554 w 124600"/>
                    <a:gd name="connsiteY6" fmla="*/ 33859 h 45543"/>
                    <a:gd name="connsiteX7" fmla="*/ 111965 w 124600"/>
                    <a:gd name="connsiteY7" fmla="*/ 45543 h 4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600" h="45543">
                      <a:moveTo>
                        <a:pt x="111965" y="45543"/>
                      </a:moveTo>
                      <a:cubicBezTo>
                        <a:pt x="111965" y="45543"/>
                        <a:pt x="111271" y="45543"/>
                        <a:pt x="110974" y="45543"/>
                      </a:cubicBezTo>
                      <a:cubicBezTo>
                        <a:pt x="76083" y="42870"/>
                        <a:pt x="41687" y="35839"/>
                        <a:pt x="8580" y="24650"/>
                      </a:cubicBezTo>
                      <a:cubicBezTo>
                        <a:pt x="1939" y="22373"/>
                        <a:pt x="-1530" y="15244"/>
                        <a:pt x="650" y="8609"/>
                      </a:cubicBezTo>
                      <a:cubicBezTo>
                        <a:pt x="2831" y="1975"/>
                        <a:pt x="10067" y="-1589"/>
                        <a:pt x="16708" y="688"/>
                      </a:cubicBezTo>
                      <a:cubicBezTo>
                        <a:pt x="47734" y="11184"/>
                        <a:pt x="80147" y="17818"/>
                        <a:pt x="112957" y="20294"/>
                      </a:cubicBezTo>
                      <a:cubicBezTo>
                        <a:pt x="119896" y="20789"/>
                        <a:pt x="125149" y="26928"/>
                        <a:pt x="124554" y="33859"/>
                      </a:cubicBezTo>
                      <a:cubicBezTo>
                        <a:pt x="124059" y="40493"/>
                        <a:pt x="118508" y="45543"/>
                        <a:pt x="111965" y="4554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72" name="Gráfico 2">
                <a:extLst>
                  <a:ext uri="{FF2B5EF4-FFF2-40B4-BE49-F238E27FC236}">
                    <a16:creationId xmlns:a16="http://schemas.microsoft.com/office/drawing/2014/main" id="{0B2481A0-EF89-F549-A067-6C25D7CEB4CC}"/>
                  </a:ext>
                </a:extLst>
              </p:cNvPr>
              <p:cNvGrpSpPr/>
              <p:nvPr/>
            </p:nvGrpSpPr>
            <p:grpSpPr>
              <a:xfrm>
                <a:off x="11790666" y="3026164"/>
                <a:ext cx="1143312" cy="786501"/>
                <a:chOff x="11790666" y="3026164"/>
                <a:chExt cx="1143312" cy="786501"/>
              </a:xfrm>
              <a:solidFill>
                <a:srgbClr val="002A86"/>
              </a:solidFill>
            </p:grpSpPr>
            <p:sp>
              <p:nvSpPr>
                <p:cNvPr id="473" name="Forma libre 472">
                  <a:extLst>
                    <a:ext uri="{FF2B5EF4-FFF2-40B4-BE49-F238E27FC236}">
                      <a16:creationId xmlns:a16="http://schemas.microsoft.com/office/drawing/2014/main" id="{3C33569A-4680-227D-0467-15ED68030B9A}"/>
                    </a:ext>
                  </a:extLst>
                </p:cNvPr>
                <p:cNvSpPr/>
                <p:nvPr/>
              </p:nvSpPr>
              <p:spPr>
                <a:xfrm>
                  <a:off x="11790666" y="3206470"/>
                  <a:ext cx="63966" cy="70605"/>
                </a:xfrm>
                <a:custGeom>
                  <a:avLst/>
                  <a:gdLst>
                    <a:gd name="connsiteX0" fmla="*/ 12653 w 63966"/>
                    <a:gd name="connsiteY0" fmla="*/ 70606 h 70605"/>
                    <a:gd name="connsiteX1" fmla="*/ 4922 w 63966"/>
                    <a:gd name="connsiteY1" fmla="*/ 68031 h 70605"/>
                    <a:gd name="connsiteX2" fmla="*/ 2642 w 63966"/>
                    <a:gd name="connsiteY2" fmla="*/ 50307 h 70605"/>
                    <a:gd name="connsiteX3" fmla="*/ 42192 w 63966"/>
                    <a:gd name="connsiteY3" fmla="*/ 3967 h 70605"/>
                    <a:gd name="connsiteX4" fmla="*/ 60034 w 63966"/>
                    <a:gd name="connsiteY4" fmla="*/ 3472 h 70605"/>
                    <a:gd name="connsiteX5" fmla="*/ 60529 w 63966"/>
                    <a:gd name="connsiteY5" fmla="*/ 21295 h 70605"/>
                    <a:gd name="connsiteX6" fmla="*/ 22665 w 63966"/>
                    <a:gd name="connsiteY6" fmla="*/ 65655 h 70605"/>
                    <a:gd name="connsiteX7" fmla="*/ 12653 w 63966"/>
                    <a:gd name="connsiteY7" fmla="*/ 70606 h 70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966" h="70605">
                      <a:moveTo>
                        <a:pt x="12653" y="70606"/>
                      </a:moveTo>
                      <a:cubicBezTo>
                        <a:pt x="9977" y="70606"/>
                        <a:pt x="7300" y="69715"/>
                        <a:pt x="4922" y="68031"/>
                      </a:cubicBezTo>
                      <a:cubicBezTo>
                        <a:pt x="-629" y="63774"/>
                        <a:pt x="-1620" y="55852"/>
                        <a:pt x="2642" y="50307"/>
                      </a:cubicBezTo>
                      <a:cubicBezTo>
                        <a:pt x="14933" y="34266"/>
                        <a:pt x="28314" y="18720"/>
                        <a:pt x="42192" y="3967"/>
                      </a:cubicBezTo>
                      <a:cubicBezTo>
                        <a:pt x="46950" y="-1083"/>
                        <a:pt x="54979" y="-1380"/>
                        <a:pt x="60034" y="3472"/>
                      </a:cubicBezTo>
                      <a:cubicBezTo>
                        <a:pt x="65089" y="8224"/>
                        <a:pt x="65288" y="16245"/>
                        <a:pt x="60529" y="21295"/>
                      </a:cubicBezTo>
                      <a:cubicBezTo>
                        <a:pt x="47148" y="35355"/>
                        <a:pt x="34460" y="50307"/>
                        <a:pt x="22665" y="65655"/>
                      </a:cubicBezTo>
                      <a:cubicBezTo>
                        <a:pt x="20187" y="68923"/>
                        <a:pt x="16420" y="70606"/>
                        <a:pt x="12653" y="7060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4" name="Forma libre 473">
                  <a:extLst>
                    <a:ext uri="{FF2B5EF4-FFF2-40B4-BE49-F238E27FC236}">
                      <a16:creationId xmlns:a16="http://schemas.microsoft.com/office/drawing/2014/main" id="{70D81705-0CCF-4E6B-881A-AEE361AE60C0}"/>
                    </a:ext>
                  </a:extLst>
                </p:cNvPr>
                <p:cNvSpPr/>
                <p:nvPr/>
              </p:nvSpPr>
              <p:spPr>
                <a:xfrm>
                  <a:off x="11887277" y="3071819"/>
                  <a:ext cx="161108" cy="106634"/>
                </a:xfrm>
                <a:custGeom>
                  <a:avLst/>
                  <a:gdLst>
                    <a:gd name="connsiteX0" fmla="*/ 12588 w 161108"/>
                    <a:gd name="connsiteY0" fmla="*/ 106635 h 106634"/>
                    <a:gd name="connsiteX1" fmla="*/ 2775 w 161108"/>
                    <a:gd name="connsiteY1" fmla="*/ 101882 h 106634"/>
                    <a:gd name="connsiteX2" fmla="*/ 4659 w 161108"/>
                    <a:gd name="connsiteY2" fmla="*/ 84158 h 106634"/>
                    <a:gd name="connsiteX3" fmla="*/ 143530 w 161108"/>
                    <a:gd name="connsiteY3" fmla="*/ 982 h 106634"/>
                    <a:gd name="connsiteX4" fmla="*/ 160084 w 161108"/>
                    <a:gd name="connsiteY4" fmla="*/ 7617 h 106634"/>
                    <a:gd name="connsiteX5" fmla="*/ 153442 w 161108"/>
                    <a:gd name="connsiteY5" fmla="*/ 24153 h 106634"/>
                    <a:gd name="connsiteX6" fmla="*/ 20419 w 161108"/>
                    <a:gd name="connsiteY6" fmla="*/ 103763 h 106634"/>
                    <a:gd name="connsiteX7" fmla="*/ 12489 w 161108"/>
                    <a:gd name="connsiteY7" fmla="*/ 106536 h 10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1108" h="106634">
                      <a:moveTo>
                        <a:pt x="12588" y="106635"/>
                      </a:moveTo>
                      <a:cubicBezTo>
                        <a:pt x="8921" y="106635"/>
                        <a:pt x="5253" y="105051"/>
                        <a:pt x="2775" y="101882"/>
                      </a:cubicBezTo>
                      <a:cubicBezTo>
                        <a:pt x="-1586" y="96436"/>
                        <a:pt x="-694" y="88515"/>
                        <a:pt x="4659" y="84158"/>
                      </a:cubicBezTo>
                      <a:cubicBezTo>
                        <a:pt x="46984" y="50095"/>
                        <a:pt x="93770" y="22172"/>
                        <a:pt x="143530" y="982"/>
                      </a:cubicBezTo>
                      <a:cubicBezTo>
                        <a:pt x="149973" y="-1691"/>
                        <a:pt x="157407" y="1280"/>
                        <a:pt x="160084" y="7617"/>
                      </a:cubicBezTo>
                      <a:cubicBezTo>
                        <a:pt x="162859" y="14053"/>
                        <a:pt x="159786" y="21479"/>
                        <a:pt x="153442" y="24153"/>
                      </a:cubicBezTo>
                      <a:cubicBezTo>
                        <a:pt x="105764" y="44451"/>
                        <a:pt x="60961" y="71186"/>
                        <a:pt x="20419" y="103763"/>
                      </a:cubicBezTo>
                      <a:cubicBezTo>
                        <a:pt x="18040" y="105645"/>
                        <a:pt x="15265" y="106536"/>
                        <a:pt x="12489" y="10653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75" name="Forma libre 474">
                  <a:extLst>
                    <a:ext uri="{FF2B5EF4-FFF2-40B4-BE49-F238E27FC236}">
                      <a16:creationId xmlns:a16="http://schemas.microsoft.com/office/drawing/2014/main" id="{B0802B95-BE69-830F-C916-C0C1959840A7}"/>
                    </a:ext>
                  </a:extLst>
                </p:cNvPr>
                <p:cNvSpPr/>
                <p:nvPr/>
              </p:nvSpPr>
              <p:spPr>
                <a:xfrm>
                  <a:off x="12105462" y="3026164"/>
                  <a:ext cx="828515" cy="786501"/>
                </a:xfrm>
                <a:custGeom>
                  <a:avLst/>
                  <a:gdLst>
                    <a:gd name="connsiteX0" fmla="*/ 637347 w 828515"/>
                    <a:gd name="connsiteY0" fmla="*/ 786403 h 786501"/>
                    <a:gd name="connsiteX1" fmla="*/ 599680 w 828515"/>
                    <a:gd name="connsiteY1" fmla="*/ 771352 h 786501"/>
                    <a:gd name="connsiteX2" fmla="*/ 456942 w 828515"/>
                    <a:gd name="connsiteY2" fmla="*/ 635103 h 786501"/>
                    <a:gd name="connsiteX3" fmla="*/ 448914 w 828515"/>
                    <a:gd name="connsiteY3" fmla="*/ 598070 h 786501"/>
                    <a:gd name="connsiteX4" fmla="*/ 480434 w 828515"/>
                    <a:gd name="connsiteY4" fmla="*/ 576682 h 786501"/>
                    <a:gd name="connsiteX5" fmla="*/ 553488 w 828515"/>
                    <a:gd name="connsiteY5" fmla="*/ 576682 h 786501"/>
                    <a:gd name="connsiteX6" fmla="*/ 545261 w 828515"/>
                    <a:gd name="connsiteY6" fmla="*/ 507765 h 786501"/>
                    <a:gd name="connsiteX7" fmla="*/ 155905 w 828515"/>
                    <a:gd name="connsiteY7" fmla="*/ 191996 h 786501"/>
                    <a:gd name="connsiteX8" fmla="*/ 143317 w 828515"/>
                    <a:gd name="connsiteY8" fmla="*/ 179421 h 786501"/>
                    <a:gd name="connsiteX9" fmla="*/ 155905 w 828515"/>
                    <a:gd name="connsiteY9" fmla="*/ 166846 h 786501"/>
                    <a:gd name="connsiteX10" fmla="*/ 569943 w 828515"/>
                    <a:gd name="connsiteY10" fmla="*/ 502716 h 786501"/>
                    <a:gd name="connsiteX11" fmla="*/ 578864 w 828515"/>
                    <a:gd name="connsiteY11" fmla="*/ 589455 h 786501"/>
                    <a:gd name="connsiteX12" fmla="*/ 566275 w 828515"/>
                    <a:gd name="connsiteY12" fmla="*/ 602031 h 786501"/>
                    <a:gd name="connsiteX13" fmla="*/ 480434 w 828515"/>
                    <a:gd name="connsiteY13" fmla="*/ 602031 h 786501"/>
                    <a:gd name="connsiteX14" fmla="*/ 472406 w 828515"/>
                    <a:gd name="connsiteY14" fmla="*/ 607477 h 786501"/>
                    <a:gd name="connsiteX15" fmla="*/ 474487 w 828515"/>
                    <a:gd name="connsiteY15" fmla="*/ 616883 h 786501"/>
                    <a:gd name="connsiteX16" fmla="*/ 617225 w 828515"/>
                    <a:gd name="connsiteY16" fmla="*/ 753133 h 786501"/>
                    <a:gd name="connsiteX17" fmla="*/ 657666 w 828515"/>
                    <a:gd name="connsiteY17" fmla="*/ 753133 h 786501"/>
                    <a:gd name="connsiteX18" fmla="*/ 800404 w 828515"/>
                    <a:gd name="connsiteY18" fmla="*/ 616883 h 786501"/>
                    <a:gd name="connsiteX19" fmla="*/ 802485 w 828515"/>
                    <a:gd name="connsiteY19" fmla="*/ 607378 h 786501"/>
                    <a:gd name="connsiteX20" fmla="*/ 794457 w 828515"/>
                    <a:gd name="connsiteY20" fmla="*/ 601932 h 786501"/>
                    <a:gd name="connsiteX21" fmla="*/ 733595 w 828515"/>
                    <a:gd name="connsiteY21" fmla="*/ 601932 h 786501"/>
                    <a:gd name="connsiteX22" fmla="*/ 721006 w 828515"/>
                    <a:gd name="connsiteY22" fmla="*/ 589356 h 786501"/>
                    <a:gd name="connsiteX23" fmla="*/ 714960 w 828515"/>
                    <a:gd name="connsiteY23" fmla="*/ 507072 h 786501"/>
                    <a:gd name="connsiteX24" fmla="*/ 156203 w 828515"/>
                    <a:gd name="connsiteY24" fmla="*/ 25250 h 786501"/>
                    <a:gd name="connsiteX25" fmla="*/ 15745 w 828515"/>
                    <a:gd name="connsiteY25" fmla="*/ 42875 h 786501"/>
                    <a:gd name="connsiteX26" fmla="*/ 381 w 828515"/>
                    <a:gd name="connsiteY26" fmla="*/ 33765 h 786501"/>
                    <a:gd name="connsiteX27" fmla="*/ 9500 w 828515"/>
                    <a:gd name="connsiteY27" fmla="*/ 18417 h 786501"/>
                    <a:gd name="connsiteX28" fmla="*/ 156302 w 828515"/>
                    <a:gd name="connsiteY28" fmla="*/ 0 h 786501"/>
                    <a:gd name="connsiteX29" fmla="*/ 543774 w 828515"/>
                    <a:gd name="connsiteY29" fmla="*/ 144864 h 786501"/>
                    <a:gd name="connsiteX30" fmla="*/ 740038 w 828515"/>
                    <a:gd name="connsiteY30" fmla="*/ 503310 h 786501"/>
                    <a:gd name="connsiteX31" fmla="*/ 746184 w 828515"/>
                    <a:gd name="connsiteY31" fmla="*/ 576682 h 786501"/>
                    <a:gd name="connsiteX32" fmla="*/ 794556 w 828515"/>
                    <a:gd name="connsiteY32" fmla="*/ 576682 h 786501"/>
                    <a:gd name="connsiteX33" fmla="*/ 826077 w 828515"/>
                    <a:gd name="connsiteY33" fmla="*/ 598070 h 786501"/>
                    <a:gd name="connsiteX34" fmla="*/ 818048 w 828515"/>
                    <a:gd name="connsiteY34" fmla="*/ 635202 h 786501"/>
                    <a:gd name="connsiteX35" fmla="*/ 675311 w 828515"/>
                    <a:gd name="connsiteY35" fmla="*/ 771451 h 786501"/>
                    <a:gd name="connsiteX36" fmla="*/ 637643 w 828515"/>
                    <a:gd name="connsiteY36" fmla="*/ 786502 h 786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28515" h="786501">
                      <a:moveTo>
                        <a:pt x="637347" y="786403"/>
                      </a:moveTo>
                      <a:cubicBezTo>
                        <a:pt x="623767" y="786403"/>
                        <a:pt x="610285" y="781353"/>
                        <a:pt x="599680" y="771352"/>
                      </a:cubicBezTo>
                      <a:lnTo>
                        <a:pt x="456942" y="635103"/>
                      </a:lnTo>
                      <a:cubicBezTo>
                        <a:pt x="446831" y="625498"/>
                        <a:pt x="443759" y="610942"/>
                        <a:pt x="448914" y="598070"/>
                      </a:cubicBezTo>
                      <a:cubicBezTo>
                        <a:pt x="454068" y="585099"/>
                        <a:pt x="466459" y="576682"/>
                        <a:pt x="480434" y="576682"/>
                      </a:cubicBezTo>
                      <a:lnTo>
                        <a:pt x="553488" y="576682"/>
                      </a:lnTo>
                      <a:cubicBezTo>
                        <a:pt x="552794" y="553314"/>
                        <a:pt x="550019" y="530243"/>
                        <a:pt x="545261" y="507765"/>
                      </a:cubicBezTo>
                      <a:cubicBezTo>
                        <a:pt x="507099" y="324780"/>
                        <a:pt x="343347" y="191996"/>
                        <a:pt x="155905" y="191996"/>
                      </a:cubicBezTo>
                      <a:cubicBezTo>
                        <a:pt x="148967" y="191996"/>
                        <a:pt x="143317" y="186352"/>
                        <a:pt x="143317" y="179421"/>
                      </a:cubicBezTo>
                      <a:cubicBezTo>
                        <a:pt x="143317" y="172490"/>
                        <a:pt x="148967" y="166846"/>
                        <a:pt x="155905" y="166846"/>
                      </a:cubicBezTo>
                      <a:cubicBezTo>
                        <a:pt x="355241" y="166846"/>
                        <a:pt x="529302" y="308046"/>
                        <a:pt x="569943" y="502716"/>
                      </a:cubicBezTo>
                      <a:cubicBezTo>
                        <a:pt x="575890" y="530837"/>
                        <a:pt x="578864" y="560047"/>
                        <a:pt x="578864" y="589455"/>
                      </a:cubicBezTo>
                      <a:cubicBezTo>
                        <a:pt x="578864" y="596387"/>
                        <a:pt x="573213" y="602031"/>
                        <a:pt x="566275" y="602031"/>
                      </a:cubicBezTo>
                      <a:lnTo>
                        <a:pt x="480434" y="602031"/>
                      </a:lnTo>
                      <a:cubicBezTo>
                        <a:pt x="475180" y="602031"/>
                        <a:pt x="473000" y="605893"/>
                        <a:pt x="472406" y="607477"/>
                      </a:cubicBezTo>
                      <a:cubicBezTo>
                        <a:pt x="471711" y="609160"/>
                        <a:pt x="470621" y="613319"/>
                        <a:pt x="474487" y="616883"/>
                      </a:cubicBezTo>
                      <a:lnTo>
                        <a:pt x="617225" y="753133"/>
                      </a:lnTo>
                      <a:cubicBezTo>
                        <a:pt x="628525" y="763926"/>
                        <a:pt x="646267" y="763926"/>
                        <a:pt x="657666" y="753133"/>
                      </a:cubicBezTo>
                      <a:lnTo>
                        <a:pt x="800404" y="616883"/>
                      </a:lnTo>
                      <a:cubicBezTo>
                        <a:pt x="804171" y="613220"/>
                        <a:pt x="803080" y="609061"/>
                        <a:pt x="802485" y="607378"/>
                      </a:cubicBezTo>
                      <a:cubicBezTo>
                        <a:pt x="801792" y="605694"/>
                        <a:pt x="799711" y="601932"/>
                        <a:pt x="794457" y="601932"/>
                      </a:cubicBezTo>
                      <a:lnTo>
                        <a:pt x="733595" y="601932"/>
                      </a:lnTo>
                      <a:cubicBezTo>
                        <a:pt x="726657" y="601932"/>
                        <a:pt x="721006" y="596288"/>
                        <a:pt x="721006" y="589356"/>
                      </a:cubicBezTo>
                      <a:cubicBezTo>
                        <a:pt x="721006" y="561829"/>
                        <a:pt x="719024" y="534104"/>
                        <a:pt x="714960" y="507072"/>
                      </a:cubicBezTo>
                      <a:cubicBezTo>
                        <a:pt x="674814" y="232396"/>
                        <a:pt x="434540" y="25250"/>
                        <a:pt x="156203" y="25250"/>
                      </a:cubicBezTo>
                      <a:cubicBezTo>
                        <a:pt x="108624" y="25250"/>
                        <a:pt x="61342" y="31191"/>
                        <a:pt x="15745" y="42875"/>
                      </a:cubicBezTo>
                      <a:cubicBezTo>
                        <a:pt x="9004" y="44657"/>
                        <a:pt x="2066" y="40498"/>
                        <a:pt x="381" y="33765"/>
                      </a:cubicBezTo>
                      <a:cubicBezTo>
                        <a:pt x="-1304" y="27032"/>
                        <a:pt x="2760" y="20101"/>
                        <a:pt x="9500" y="18417"/>
                      </a:cubicBezTo>
                      <a:cubicBezTo>
                        <a:pt x="57179" y="6238"/>
                        <a:pt x="106542" y="0"/>
                        <a:pt x="156302" y="0"/>
                      </a:cubicBezTo>
                      <a:cubicBezTo>
                        <a:pt x="298841" y="0"/>
                        <a:pt x="436424" y="51489"/>
                        <a:pt x="543774" y="144864"/>
                      </a:cubicBezTo>
                      <a:cubicBezTo>
                        <a:pt x="650034" y="237347"/>
                        <a:pt x="719718" y="364684"/>
                        <a:pt x="740038" y="503310"/>
                      </a:cubicBezTo>
                      <a:cubicBezTo>
                        <a:pt x="743607" y="527470"/>
                        <a:pt x="745688" y="552027"/>
                        <a:pt x="746184" y="576682"/>
                      </a:cubicBezTo>
                      <a:lnTo>
                        <a:pt x="794556" y="576682"/>
                      </a:lnTo>
                      <a:cubicBezTo>
                        <a:pt x="808532" y="576682"/>
                        <a:pt x="820922" y="585099"/>
                        <a:pt x="826077" y="598070"/>
                      </a:cubicBezTo>
                      <a:cubicBezTo>
                        <a:pt x="831231" y="611041"/>
                        <a:pt x="828060" y="625597"/>
                        <a:pt x="818048" y="635202"/>
                      </a:cubicBezTo>
                      <a:lnTo>
                        <a:pt x="675311" y="771451"/>
                      </a:lnTo>
                      <a:cubicBezTo>
                        <a:pt x="664705" y="781551"/>
                        <a:pt x="651223" y="786502"/>
                        <a:pt x="637643" y="78650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76" name="Gráfico 2">
              <a:extLst>
                <a:ext uri="{FF2B5EF4-FFF2-40B4-BE49-F238E27FC236}">
                  <a16:creationId xmlns:a16="http://schemas.microsoft.com/office/drawing/2014/main" id="{071553E4-C320-91DD-D2CD-C3F03EFCBD47}"/>
                </a:ext>
              </a:extLst>
            </p:cNvPr>
            <p:cNvGrpSpPr/>
            <p:nvPr/>
          </p:nvGrpSpPr>
          <p:grpSpPr>
            <a:xfrm>
              <a:off x="12064508" y="3362034"/>
              <a:ext cx="393915" cy="506775"/>
              <a:chOff x="12064508" y="3362034"/>
              <a:chExt cx="393915" cy="506775"/>
            </a:xfrm>
            <a:solidFill>
              <a:srgbClr val="002A86"/>
            </a:solidFill>
          </p:grpSpPr>
          <p:sp>
            <p:nvSpPr>
              <p:cNvPr id="477" name="Forma libre 476">
                <a:extLst>
                  <a:ext uri="{FF2B5EF4-FFF2-40B4-BE49-F238E27FC236}">
                    <a16:creationId xmlns:a16="http://schemas.microsoft.com/office/drawing/2014/main" id="{259468A3-20C7-EEE2-FE0E-70E6B654E400}"/>
                  </a:ext>
                </a:extLst>
              </p:cNvPr>
              <p:cNvSpPr/>
              <p:nvPr/>
            </p:nvSpPr>
            <p:spPr>
              <a:xfrm>
                <a:off x="12064508" y="3362034"/>
                <a:ext cx="393915" cy="506775"/>
              </a:xfrm>
              <a:custGeom>
                <a:avLst/>
                <a:gdLst>
                  <a:gd name="connsiteX0" fmla="*/ 196958 w 393915"/>
                  <a:gd name="connsiteY0" fmla="*/ 506775 h 506775"/>
                  <a:gd name="connsiteX1" fmla="*/ 0 w 393915"/>
                  <a:gd name="connsiteY1" fmla="*/ 314581 h 506775"/>
                  <a:gd name="connsiteX2" fmla="*/ 196958 w 393915"/>
                  <a:gd name="connsiteY2" fmla="*/ 0 h 506775"/>
                  <a:gd name="connsiteX3" fmla="*/ 393915 w 393915"/>
                  <a:gd name="connsiteY3" fmla="*/ 314581 h 506775"/>
                  <a:gd name="connsiteX4" fmla="*/ 196958 w 393915"/>
                  <a:gd name="connsiteY4" fmla="*/ 506775 h 506775"/>
                  <a:gd name="connsiteX5" fmla="*/ 196958 w 393915"/>
                  <a:gd name="connsiteY5" fmla="*/ 25250 h 506775"/>
                  <a:gd name="connsiteX6" fmla="*/ 25276 w 393915"/>
                  <a:gd name="connsiteY6" fmla="*/ 314581 h 506775"/>
                  <a:gd name="connsiteX7" fmla="*/ 196958 w 393915"/>
                  <a:gd name="connsiteY7" fmla="*/ 481526 h 506775"/>
                  <a:gd name="connsiteX8" fmla="*/ 368640 w 393915"/>
                  <a:gd name="connsiteY8" fmla="*/ 314581 h 506775"/>
                  <a:gd name="connsiteX9" fmla="*/ 196958 w 393915"/>
                  <a:gd name="connsiteY9" fmla="*/ 25250 h 50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3915" h="506775">
                    <a:moveTo>
                      <a:pt x="196958" y="506775"/>
                    </a:moveTo>
                    <a:cubicBezTo>
                      <a:pt x="80983" y="506775"/>
                      <a:pt x="0" y="427759"/>
                      <a:pt x="0" y="314581"/>
                    </a:cubicBezTo>
                    <a:cubicBezTo>
                      <a:pt x="0" y="185659"/>
                      <a:pt x="146901" y="0"/>
                      <a:pt x="196958" y="0"/>
                    </a:cubicBezTo>
                    <a:cubicBezTo>
                      <a:pt x="247015" y="0"/>
                      <a:pt x="393915" y="185560"/>
                      <a:pt x="393915" y="314581"/>
                    </a:cubicBezTo>
                    <a:cubicBezTo>
                      <a:pt x="393915" y="427759"/>
                      <a:pt x="312932" y="506775"/>
                      <a:pt x="196958" y="506775"/>
                    </a:cubicBezTo>
                    <a:close/>
                    <a:moveTo>
                      <a:pt x="196958" y="25250"/>
                    </a:moveTo>
                    <a:cubicBezTo>
                      <a:pt x="167815" y="25250"/>
                      <a:pt x="25276" y="192392"/>
                      <a:pt x="25276" y="314581"/>
                    </a:cubicBezTo>
                    <a:cubicBezTo>
                      <a:pt x="25276" y="412906"/>
                      <a:pt x="95852" y="481526"/>
                      <a:pt x="196958" y="481526"/>
                    </a:cubicBezTo>
                    <a:cubicBezTo>
                      <a:pt x="298063" y="481526"/>
                      <a:pt x="368640" y="412906"/>
                      <a:pt x="368640" y="314581"/>
                    </a:cubicBezTo>
                    <a:cubicBezTo>
                      <a:pt x="368640" y="192392"/>
                      <a:pt x="226100" y="25250"/>
                      <a:pt x="196958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8" name="Forma libre 477">
                <a:extLst>
                  <a:ext uri="{FF2B5EF4-FFF2-40B4-BE49-F238E27FC236}">
                    <a16:creationId xmlns:a16="http://schemas.microsoft.com/office/drawing/2014/main" id="{E6D7F4EA-E7C6-23B6-797B-9DC602C86C5B}"/>
                  </a:ext>
                </a:extLst>
              </p:cNvPr>
              <p:cNvSpPr/>
              <p:nvPr/>
            </p:nvSpPr>
            <p:spPr>
              <a:xfrm>
                <a:off x="12314291" y="3558533"/>
                <a:ext cx="59878" cy="130755"/>
              </a:xfrm>
              <a:custGeom>
                <a:avLst/>
                <a:gdLst>
                  <a:gd name="connsiteX0" fmla="*/ 47191 w 59878"/>
                  <a:gd name="connsiteY0" fmla="*/ 130756 h 130755"/>
                  <a:gd name="connsiteX1" fmla="*/ 34602 w 59878"/>
                  <a:gd name="connsiteY1" fmla="*/ 118181 h 130755"/>
                  <a:gd name="connsiteX2" fmla="*/ 1495 w 59878"/>
                  <a:gd name="connsiteY2" fmla="*/ 18667 h 130755"/>
                  <a:gd name="connsiteX3" fmla="*/ 6550 w 59878"/>
                  <a:gd name="connsiteY3" fmla="*/ 1537 h 130755"/>
                  <a:gd name="connsiteX4" fmla="*/ 23699 w 59878"/>
                  <a:gd name="connsiteY4" fmla="*/ 6587 h 130755"/>
                  <a:gd name="connsiteX5" fmla="*/ 59878 w 59878"/>
                  <a:gd name="connsiteY5" fmla="*/ 118181 h 130755"/>
                  <a:gd name="connsiteX6" fmla="*/ 47290 w 59878"/>
                  <a:gd name="connsiteY6" fmla="*/ 130756 h 13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878" h="130755">
                    <a:moveTo>
                      <a:pt x="47191" y="130756"/>
                    </a:moveTo>
                    <a:cubicBezTo>
                      <a:pt x="40252" y="130756"/>
                      <a:pt x="34602" y="125112"/>
                      <a:pt x="34602" y="118181"/>
                    </a:cubicBezTo>
                    <a:cubicBezTo>
                      <a:pt x="34602" y="93426"/>
                      <a:pt x="22806" y="58077"/>
                      <a:pt x="1495" y="18667"/>
                    </a:cubicBezTo>
                    <a:cubicBezTo>
                      <a:pt x="-1776" y="12528"/>
                      <a:pt x="504" y="4904"/>
                      <a:pt x="6550" y="1537"/>
                    </a:cubicBezTo>
                    <a:cubicBezTo>
                      <a:pt x="12696" y="-1829"/>
                      <a:pt x="20328" y="547"/>
                      <a:pt x="23699" y="6587"/>
                    </a:cubicBezTo>
                    <a:cubicBezTo>
                      <a:pt x="40153" y="36986"/>
                      <a:pt x="59878" y="81049"/>
                      <a:pt x="59878" y="118181"/>
                    </a:cubicBezTo>
                    <a:cubicBezTo>
                      <a:pt x="59878" y="125112"/>
                      <a:pt x="54228" y="130756"/>
                      <a:pt x="47290" y="1307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79" name="Gráfico 2">
            <a:extLst>
              <a:ext uri="{FF2B5EF4-FFF2-40B4-BE49-F238E27FC236}">
                <a16:creationId xmlns:a16="http://schemas.microsoft.com/office/drawing/2014/main" id="{F9331C89-FAD6-B605-E628-1F6D269F283E}"/>
              </a:ext>
            </a:extLst>
          </p:cNvPr>
          <p:cNvGrpSpPr/>
          <p:nvPr/>
        </p:nvGrpSpPr>
        <p:grpSpPr>
          <a:xfrm>
            <a:off x="2282371" y="4648694"/>
            <a:ext cx="1303538" cy="1158001"/>
            <a:chOff x="2282371" y="4648694"/>
            <a:chExt cx="1303538" cy="1158001"/>
          </a:xfrm>
          <a:solidFill>
            <a:srgbClr val="002A86"/>
          </a:solidFill>
        </p:grpSpPr>
        <p:grpSp>
          <p:nvGrpSpPr>
            <p:cNvPr id="480" name="Gráfico 2">
              <a:extLst>
                <a:ext uri="{FF2B5EF4-FFF2-40B4-BE49-F238E27FC236}">
                  <a16:creationId xmlns:a16="http://schemas.microsoft.com/office/drawing/2014/main" id="{E87F8067-0728-F4DD-9D68-285341030F19}"/>
                </a:ext>
              </a:extLst>
            </p:cNvPr>
            <p:cNvGrpSpPr/>
            <p:nvPr/>
          </p:nvGrpSpPr>
          <p:grpSpPr>
            <a:xfrm>
              <a:off x="2938040" y="5310019"/>
              <a:ext cx="379641" cy="496675"/>
              <a:chOff x="2938040" y="5310019"/>
              <a:chExt cx="379641" cy="496675"/>
            </a:xfrm>
            <a:solidFill>
              <a:srgbClr val="002A86"/>
            </a:solidFill>
          </p:grpSpPr>
          <p:sp>
            <p:nvSpPr>
              <p:cNvPr id="481" name="Forma libre 480">
                <a:extLst>
                  <a:ext uri="{FF2B5EF4-FFF2-40B4-BE49-F238E27FC236}">
                    <a16:creationId xmlns:a16="http://schemas.microsoft.com/office/drawing/2014/main" id="{AF4CAEA3-BD16-A1CA-B28D-8FEDAB0B369C}"/>
                  </a:ext>
                </a:extLst>
              </p:cNvPr>
              <p:cNvSpPr/>
              <p:nvPr/>
            </p:nvSpPr>
            <p:spPr>
              <a:xfrm>
                <a:off x="2938040" y="5310019"/>
                <a:ext cx="379641" cy="496675"/>
              </a:xfrm>
              <a:custGeom>
                <a:avLst/>
                <a:gdLst>
                  <a:gd name="connsiteX0" fmla="*/ 189821 w 379641"/>
                  <a:gd name="connsiteY0" fmla="*/ 496675 h 496675"/>
                  <a:gd name="connsiteX1" fmla="*/ 0 w 379641"/>
                  <a:gd name="connsiteY1" fmla="*/ 308244 h 496675"/>
                  <a:gd name="connsiteX2" fmla="*/ 189821 w 379641"/>
                  <a:gd name="connsiteY2" fmla="*/ 0 h 496675"/>
                  <a:gd name="connsiteX3" fmla="*/ 379642 w 379641"/>
                  <a:gd name="connsiteY3" fmla="*/ 308244 h 496675"/>
                  <a:gd name="connsiteX4" fmla="*/ 189821 w 379641"/>
                  <a:gd name="connsiteY4" fmla="*/ 496675 h 496675"/>
                  <a:gd name="connsiteX5" fmla="*/ 189821 w 379641"/>
                  <a:gd name="connsiteY5" fmla="*/ 25250 h 496675"/>
                  <a:gd name="connsiteX6" fmla="*/ 25276 w 379641"/>
                  <a:gd name="connsiteY6" fmla="*/ 308244 h 496675"/>
                  <a:gd name="connsiteX7" fmla="*/ 189821 w 379641"/>
                  <a:gd name="connsiteY7" fmla="*/ 471426 h 496675"/>
                  <a:gd name="connsiteX8" fmla="*/ 354365 w 379641"/>
                  <a:gd name="connsiteY8" fmla="*/ 308244 h 496675"/>
                  <a:gd name="connsiteX9" fmla="*/ 189821 w 379641"/>
                  <a:gd name="connsiteY9" fmla="*/ 25250 h 49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641" h="496675">
                    <a:moveTo>
                      <a:pt x="189821" y="496675"/>
                    </a:moveTo>
                    <a:cubicBezTo>
                      <a:pt x="78109" y="496675"/>
                      <a:pt x="0" y="419243"/>
                      <a:pt x="0" y="308244"/>
                    </a:cubicBezTo>
                    <a:cubicBezTo>
                      <a:pt x="0" y="181896"/>
                      <a:pt x="141548" y="0"/>
                      <a:pt x="189821" y="0"/>
                    </a:cubicBezTo>
                    <a:cubicBezTo>
                      <a:pt x="238094" y="0"/>
                      <a:pt x="379642" y="181896"/>
                      <a:pt x="379642" y="308244"/>
                    </a:cubicBezTo>
                    <a:cubicBezTo>
                      <a:pt x="379642" y="419144"/>
                      <a:pt x="301632" y="496675"/>
                      <a:pt x="189821" y="496675"/>
                    </a:cubicBezTo>
                    <a:close/>
                    <a:moveTo>
                      <a:pt x="189821" y="25250"/>
                    </a:moveTo>
                    <a:cubicBezTo>
                      <a:pt x="161967" y="25250"/>
                      <a:pt x="25276" y="188729"/>
                      <a:pt x="25276" y="308244"/>
                    </a:cubicBezTo>
                    <a:cubicBezTo>
                      <a:pt x="25276" y="404292"/>
                      <a:pt x="92978" y="471426"/>
                      <a:pt x="189821" y="471426"/>
                    </a:cubicBezTo>
                    <a:cubicBezTo>
                      <a:pt x="286664" y="471426"/>
                      <a:pt x="354365" y="404292"/>
                      <a:pt x="354365" y="308244"/>
                    </a:cubicBezTo>
                    <a:cubicBezTo>
                      <a:pt x="354365" y="188729"/>
                      <a:pt x="217674" y="25250"/>
                      <a:pt x="189821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2" name="Forma libre 481">
                <a:extLst>
                  <a:ext uri="{FF2B5EF4-FFF2-40B4-BE49-F238E27FC236}">
                    <a16:creationId xmlns:a16="http://schemas.microsoft.com/office/drawing/2014/main" id="{5FFEB3C8-8422-57A4-F19B-9085C6BCE7A5}"/>
                  </a:ext>
                </a:extLst>
              </p:cNvPr>
              <p:cNvSpPr/>
              <p:nvPr/>
            </p:nvSpPr>
            <p:spPr>
              <a:xfrm>
                <a:off x="3159687" y="5493804"/>
                <a:ext cx="64470" cy="128518"/>
              </a:xfrm>
              <a:custGeom>
                <a:avLst/>
                <a:gdLst>
                  <a:gd name="connsiteX0" fmla="*/ 51834 w 64470"/>
                  <a:gd name="connsiteY0" fmla="*/ 128519 h 128518"/>
                  <a:gd name="connsiteX1" fmla="*/ 39246 w 64470"/>
                  <a:gd name="connsiteY1" fmla="*/ 117033 h 128518"/>
                  <a:gd name="connsiteX2" fmla="*/ 1678 w 64470"/>
                  <a:gd name="connsiteY2" fmla="*/ 18906 h 128518"/>
                  <a:gd name="connsiteX3" fmla="*/ 6337 w 64470"/>
                  <a:gd name="connsiteY3" fmla="*/ 1676 h 128518"/>
                  <a:gd name="connsiteX4" fmla="*/ 23584 w 64470"/>
                  <a:gd name="connsiteY4" fmla="*/ 6330 h 128518"/>
                  <a:gd name="connsiteX5" fmla="*/ 64423 w 64470"/>
                  <a:gd name="connsiteY5" fmla="*/ 114755 h 128518"/>
                  <a:gd name="connsiteX6" fmla="*/ 53024 w 64470"/>
                  <a:gd name="connsiteY6" fmla="*/ 128519 h 128518"/>
                  <a:gd name="connsiteX7" fmla="*/ 51834 w 64470"/>
                  <a:gd name="connsiteY7" fmla="*/ 128519 h 128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470" h="128518">
                    <a:moveTo>
                      <a:pt x="51834" y="128519"/>
                    </a:moveTo>
                    <a:cubicBezTo>
                      <a:pt x="45391" y="128519"/>
                      <a:pt x="39841" y="123568"/>
                      <a:pt x="39246" y="117033"/>
                    </a:cubicBezTo>
                    <a:cubicBezTo>
                      <a:pt x="36966" y="91981"/>
                      <a:pt x="23584" y="57127"/>
                      <a:pt x="1678" y="18906"/>
                    </a:cubicBezTo>
                    <a:cubicBezTo>
                      <a:pt x="-1791" y="12866"/>
                      <a:pt x="290" y="5142"/>
                      <a:pt x="6337" y="1676"/>
                    </a:cubicBezTo>
                    <a:cubicBezTo>
                      <a:pt x="12384" y="-1789"/>
                      <a:pt x="20115" y="290"/>
                      <a:pt x="23584" y="6330"/>
                    </a:cubicBezTo>
                    <a:cubicBezTo>
                      <a:pt x="40336" y="35541"/>
                      <a:pt x="61053" y="78119"/>
                      <a:pt x="64423" y="114755"/>
                    </a:cubicBezTo>
                    <a:cubicBezTo>
                      <a:pt x="65018" y="121687"/>
                      <a:pt x="59963" y="127826"/>
                      <a:pt x="53024" y="128519"/>
                    </a:cubicBezTo>
                    <a:cubicBezTo>
                      <a:pt x="52627" y="128519"/>
                      <a:pt x="52231" y="128519"/>
                      <a:pt x="51834" y="1285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83" name="Forma libre 482">
              <a:extLst>
                <a:ext uri="{FF2B5EF4-FFF2-40B4-BE49-F238E27FC236}">
                  <a16:creationId xmlns:a16="http://schemas.microsoft.com/office/drawing/2014/main" id="{F1FE05AA-C9FD-533C-FB38-F6AD7F2B818A}"/>
                </a:ext>
              </a:extLst>
            </p:cNvPr>
            <p:cNvSpPr/>
            <p:nvPr/>
          </p:nvSpPr>
          <p:spPr>
            <a:xfrm>
              <a:off x="3330171" y="4954544"/>
              <a:ext cx="255737" cy="331809"/>
            </a:xfrm>
            <a:custGeom>
              <a:avLst/>
              <a:gdLst>
                <a:gd name="connsiteX0" fmla="*/ 127869 w 255737"/>
                <a:gd name="connsiteY0" fmla="*/ 331810 h 331809"/>
                <a:gd name="connsiteX1" fmla="*/ 0 w 255737"/>
                <a:gd name="connsiteY1" fmla="*/ 204869 h 331809"/>
                <a:gd name="connsiteX2" fmla="*/ 127869 w 255737"/>
                <a:gd name="connsiteY2" fmla="*/ 0 h 331809"/>
                <a:gd name="connsiteX3" fmla="*/ 184567 w 255737"/>
                <a:gd name="connsiteY3" fmla="*/ 43370 h 331809"/>
                <a:gd name="connsiteX4" fmla="*/ 182783 w 255737"/>
                <a:gd name="connsiteY4" fmla="*/ 61094 h 331809"/>
                <a:gd name="connsiteX5" fmla="*/ 165040 w 255737"/>
                <a:gd name="connsiteY5" fmla="*/ 59312 h 331809"/>
                <a:gd name="connsiteX6" fmla="*/ 127572 w 255737"/>
                <a:gd name="connsiteY6" fmla="*/ 25151 h 331809"/>
                <a:gd name="connsiteX7" fmla="*/ 25276 w 255737"/>
                <a:gd name="connsiteY7" fmla="*/ 204770 h 331809"/>
                <a:gd name="connsiteX8" fmla="*/ 127869 w 255737"/>
                <a:gd name="connsiteY8" fmla="*/ 306461 h 331809"/>
                <a:gd name="connsiteX9" fmla="*/ 230461 w 255737"/>
                <a:gd name="connsiteY9" fmla="*/ 204770 h 331809"/>
                <a:gd name="connsiteX10" fmla="*/ 209745 w 255737"/>
                <a:gd name="connsiteY10" fmla="*/ 129516 h 331809"/>
                <a:gd name="connsiteX11" fmla="*/ 215692 w 255737"/>
                <a:gd name="connsiteY11" fmla="*/ 112683 h 331809"/>
                <a:gd name="connsiteX12" fmla="*/ 232543 w 255737"/>
                <a:gd name="connsiteY12" fmla="*/ 118624 h 331809"/>
                <a:gd name="connsiteX13" fmla="*/ 255738 w 255737"/>
                <a:gd name="connsiteY13" fmla="*/ 204770 h 331809"/>
                <a:gd name="connsiteX14" fmla="*/ 127869 w 255737"/>
                <a:gd name="connsiteY14" fmla="*/ 331711 h 33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737" h="331809">
                  <a:moveTo>
                    <a:pt x="127869" y="331810"/>
                  </a:moveTo>
                  <a:cubicBezTo>
                    <a:pt x="52634" y="331810"/>
                    <a:pt x="0" y="279628"/>
                    <a:pt x="0" y="204869"/>
                  </a:cubicBezTo>
                  <a:cubicBezTo>
                    <a:pt x="0" y="123476"/>
                    <a:pt x="90797" y="0"/>
                    <a:pt x="127869" y="0"/>
                  </a:cubicBezTo>
                  <a:cubicBezTo>
                    <a:pt x="145315" y="0"/>
                    <a:pt x="168311" y="23566"/>
                    <a:pt x="184567" y="43370"/>
                  </a:cubicBezTo>
                  <a:cubicBezTo>
                    <a:pt x="189028" y="48717"/>
                    <a:pt x="188235" y="56737"/>
                    <a:pt x="182783" y="61094"/>
                  </a:cubicBezTo>
                  <a:cubicBezTo>
                    <a:pt x="177430" y="65451"/>
                    <a:pt x="169402" y="64758"/>
                    <a:pt x="165040" y="59312"/>
                  </a:cubicBezTo>
                  <a:cubicBezTo>
                    <a:pt x="143431" y="32874"/>
                    <a:pt x="130446" y="25646"/>
                    <a:pt x="127572" y="25151"/>
                  </a:cubicBezTo>
                  <a:cubicBezTo>
                    <a:pt x="108143" y="28418"/>
                    <a:pt x="25276" y="130902"/>
                    <a:pt x="25276" y="204770"/>
                  </a:cubicBezTo>
                  <a:cubicBezTo>
                    <a:pt x="25276" y="264676"/>
                    <a:pt x="67503" y="306461"/>
                    <a:pt x="127869" y="306461"/>
                  </a:cubicBezTo>
                  <a:cubicBezTo>
                    <a:pt x="188235" y="306461"/>
                    <a:pt x="230461" y="264676"/>
                    <a:pt x="230461" y="204770"/>
                  </a:cubicBezTo>
                  <a:cubicBezTo>
                    <a:pt x="230461" y="183877"/>
                    <a:pt x="223325" y="157835"/>
                    <a:pt x="209745" y="129516"/>
                  </a:cubicBezTo>
                  <a:cubicBezTo>
                    <a:pt x="206771" y="123278"/>
                    <a:pt x="209348" y="115653"/>
                    <a:pt x="215692" y="112683"/>
                  </a:cubicBezTo>
                  <a:cubicBezTo>
                    <a:pt x="222036" y="109613"/>
                    <a:pt x="229470" y="112287"/>
                    <a:pt x="232543" y="118624"/>
                  </a:cubicBezTo>
                  <a:cubicBezTo>
                    <a:pt x="247907" y="150706"/>
                    <a:pt x="255738" y="179718"/>
                    <a:pt x="255738" y="204770"/>
                  </a:cubicBezTo>
                  <a:cubicBezTo>
                    <a:pt x="255738" y="279528"/>
                    <a:pt x="203203" y="331711"/>
                    <a:pt x="127869" y="33171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84" name="Gráfico 2">
              <a:extLst>
                <a:ext uri="{FF2B5EF4-FFF2-40B4-BE49-F238E27FC236}">
                  <a16:creationId xmlns:a16="http://schemas.microsoft.com/office/drawing/2014/main" id="{3CC02ECD-477F-545B-8FAB-0B4BFFFAD416}"/>
                </a:ext>
              </a:extLst>
            </p:cNvPr>
            <p:cNvGrpSpPr/>
            <p:nvPr/>
          </p:nvGrpSpPr>
          <p:grpSpPr>
            <a:xfrm>
              <a:off x="2282371" y="4648694"/>
              <a:ext cx="1118755" cy="942042"/>
              <a:chOff x="2282371" y="4648694"/>
              <a:chExt cx="1118755" cy="942042"/>
            </a:xfrm>
            <a:solidFill>
              <a:srgbClr val="002A86"/>
            </a:solidFill>
          </p:grpSpPr>
          <p:grpSp>
            <p:nvGrpSpPr>
              <p:cNvPr id="485" name="Gráfico 2">
                <a:extLst>
                  <a:ext uri="{FF2B5EF4-FFF2-40B4-BE49-F238E27FC236}">
                    <a16:creationId xmlns:a16="http://schemas.microsoft.com/office/drawing/2014/main" id="{25242201-B0DC-7705-9366-9582CB054D2D}"/>
                  </a:ext>
                </a:extLst>
              </p:cNvPr>
              <p:cNvGrpSpPr/>
              <p:nvPr/>
            </p:nvGrpSpPr>
            <p:grpSpPr>
              <a:xfrm>
                <a:off x="2282371" y="4783163"/>
                <a:ext cx="730349" cy="807572"/>
                <a:chOff x="2282371" y="4783163"/>
                <a:chExt cx="730349" cy="807572"/>
              </a:xfrm>
              <a:solidFill>
                <a:srgbClr val="002A86"/>
              </a:solidFill>
            </p:grpSpPr>
            <p:sp>
              <p:nvSpPr>
                <p:cNvPr id="486" name="Forma libre 485">
                  <a:extLst>
                    <a:ext uri="{FF2B5EF4-FFF2-40B4-BE49-F238E27FC236}">
                      <a16:creationId xmlns:a16="http://schemas.microsoft.com/office/drawing/2014/main" id="{56DA6C34-206D-569E-49D1-15EE2A3ED20A}"/>
                    </a:ext>
                  </a:extLst>
                </p:cNvPr>
                <p:cNvSpPr/>
                <p:nvPr/>
              </p:nvSpPr>
              <p:spPr>
                <a:xfrm>
                  <a:off x="2282371" y="4783163"/>
                  <a:ext cx="730349" cy="807572"/>
                </a:xfrm>
                <a:custGeom>
                  <a:avLst/>
                  <a:gdLst>
                    <a:gd name="connsiteX0" fmla="*/ 333717 w 730349"/>
                    <a:gd name="connsiteY0" fmla="*/ 807474 h 807572"/>
                    <a:gd name="connsiteX1" fmla="*/ 320831 w 730349"/>
                    <a:gd name="connsiteY1" fmla="*/ 806781 h 807572"/>
                    <a:gd name="connsiteX2" fmla="*/ 108311 w 730349"/>
                    <a:gd name="connsiteY2" fmla="*/ 784502 h 807572"/>
                    <a:gd name="connsiteX3" fmla="*/ 664 w 730349"/>
                    <a:gd name="connsiteY3" fmla="*/ 651817 h 807572"/>
                    <a:gd name="connsiteX4" fmla="*/ 23759 w 730349"/>
                    <a:gd name="connsiteY4" fmla="*/ 432195 h 807572"/>
                    <a:gd name="connsiteX5" fmla="*/ 87000 w 730349"/>
                    <a:gd name="connsiteY5" fmla="*/ 352485 h 807572"/>
                    <a:gd name="connsiteX6" fmla="*/ 98201 w 730349"/>
                    <a:gd name="connsiteY6" fmla="*/ 338325 h 807572"/>
                    <a:gd name="connsiteX7" fmla="*/ 102562 w 730349"/>
                    <a:gd name="connsiteY7" fmla="*/ 296837 h 807572"/>
                    <a:gd name="connsiteX8" fmla="*/ 189890 w 730349"/>
                    <a:gd name="connsiteY8" fmla="*/ 177916 h 807572"/>
                    <a:gd name="connsiteX9" fmla="*/ 586581 w 730349"/>
                    <a:gd name="connsiteY9" fmla="*/ 5921 h 807572"/>
                    <a:gd name="connsiteX10" fmla="*/ 671232 w 730349"/>
                    <a:gd name="connsiteY10" fmla="*/ 26913 h 807572"/>
                    <a:gd name="connsiteX11" fmla="*/ 714549 w 730349"/>
                    <a:gd name="connsiteY11" fmla="*/ 80977 h 807572"/>
                    <a:gd name="connsiteX12" fmla="*/ 709196 w 730349"/>
                    <a:gd name="connsiteY12" fmla="*/ 176629 h 807572"/>
                    <a:gd name="connsiteX13" fmla="*/ 485178 w 730349"/>
                    <a:gd name="connsiteY13" fmla="*/ 399420 h 807572"/>
                    <a:gd name="connsiteX14" fmla="*/ 453656 w 730349"/>
                    <a:gd name="connsiteY14" fmla="*/ 699445 h 807572"/>
                    <a:gd name="connsiteX15" fmla="*/ 409547 w 730349"/>
                    <a:gd name="connsiteY15" fmla="*/ 780640 h 807572"/>
                    <a:gd name="connsiteX16" fmla="*/ 333717 w 730349"/>
                    <a:gd name="connsiteY16" fmla="*/ 807573 h 807572"/>
                    <a:gd name="connsiteX17" fmla="*/ 615128 w 730349"/>
                    <a:gd name="connsiteY17" fmla="*/ 25032 h 807572"/>
                    <a:gd name="connsiteX18" fmla="*/ 596691 w 730349"/>
                    <a:gd name="connsiteY18" fmla="*/ 28893 h 807572"/>
                    <a:gd name="connsiteX19" fmla="*/ 200000 w 730349"/>
                    <a:gd name="connsiteY19" fmla="*/ 200888 h 807572"/>
                    <a:gd name="connsiteX20" fmla="*/ 127739 w 730349"/>
                    <a:gd name="connsiteY20" fmla="*/ 299312 h 807572"/>
                    <a:gd name="connsiteX21" fmla="*/ 123378 w 730349"/>
                    <a:gd name="connsiteY21" fmla="*/ 340801 h 807572"/>
                    <a:gd name="connsiteX22" fmla="*/ 95326 w 730349"/>
                    <a:gd name="connsiteY22" fmla="*/ 376150 h 807572"/>
                    <a:gd name="connsiteX23" fmla="*/ 48937 w 730349"/>
                    <a:gd name="connsiteY23" fmla="*/ 434769 h 807572"/>
                    <a:gd name="connsiteX24" fmla="*/ 25841 w 730349"/>
                    <a:gd name="connsiteY24" fmla="*/ 654391 h 807572"/>
                    <a:gd name="connsiteX25" fmla="*/ 110988 w 730349"/>
                    <a:gd name="connsiteY25" fmla="*/ 759351 h 807572"/>
                    <a:gd name="connsiteX26" fmla="*/ 323508 w 730349"/>
                    <a:gd name="connsiteY26" fmla="*/ 781630 h 807572"/>
                    <a:gd name="connsiteX27" fmla="*/ 393687 w 730349"/>
                    <a:gd name="connsiteY27" fmla="*/ 760836 h 807572"/>
                    <a:gd name="connsiteX28" fmla="*/ 428578 w 730349"/>
                    <a:gd name="connsiteY28" fmla="*/ 696573 h 807572"/>
                    <a:gd name="connsiteX29" fmla="*/ 428578 w 730349"/>
                    <a:gd name="connsiteY29" fmla="*/ 696573 h 807572"/>
                    <a:gd name="connsiteX30" fmla="*/ 460595 w 730349"/>
                    <a:gd name="connsiteY30" fmla="*/ 392092 h 807572"/>
                    <a:gd name="connsiteX31" fmla="*/ 464263 w 730349"/>
                    <a:gd name="connsiteY31" fmla="*/ 384468 h 807572"/>
                    <a:gd name="connsiteX32" fmla="*/ 691453 w 730349"/>
                    <a:gd name="connsiteY32" fmla="*/ 158508 h 807572"/>
                    <a:gd name="connsiteX33" fmla="*/ 694922 w 730349"/>
                    <a:gd name="connsiteY33" fmla="*/ 96424 h 807572"/>
                    <a:gd name="connsiteX34" fmla="*/ 651605 w 730349"/>
                    <a:gd name="connsiteY34" fmla="*/ 42360 h 807572"/>
                    <a:gd name="connsiteX35" fmla="*/ 615227 w 730349"/>
                    <a:gd name="connsiteY35" fmla="*/ 24933 h 80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0349" h="807572">
                      <a:moveTo>
                        <a:pt x="333717" y="807474"/>
                      </a:moveTo>
                      <a:cubicBezTo>
                        <a:pt x="329455" y="807474"/>
                        <a:pt x="325193" y="807276"/>
                        <a:pt x="320831" y="806781"/>
                      </a:cubicBezTo>
                      <a:lnTo>
                        <a:pt x="108311" y="784502"/>
                      </a:lnTo>
                      <a:cubicBezTo>
                        <a:pt x="41998" y="777570"/>
                        <a:pt x="-6275" y="717961"/>
                        <a:pt x="664" y="651817"/>
                      </a:cubicBezTo>
                      <a:lnTo>
                        <a:pt x="23759" y="432195"/>
                      </a:lnTo>
                      <a:cubicBezTo>
                        <a:pt x="27625" y="395855"/>
                        <a:pt x="52406" y="364466"/>
                        <a:pt x="87000" y="352485"/>
                      </a:cubicBezTo>
                      <a:cubicBezTo>
                        <a:pt x="93145" y="350306"/>
                        <a:pt x="97606" y="344761"/>
                        <a:pt x="98201" y="338325"/>
                      </a:cubicBezTo>
                      <a:lnTo>
                        <a:pt x="102562" y="296837"/>
                      </a:lnTo>
                      <a:cubicBezTo>
                        <a:pt x="108113" y="244456"/>
                        <a:pt x="141518" y="198908"/>
                        <a:pt x="189890" y="177916"/>
                      </a:cubicBezTo>
                      <a:lnTo>
                        <a:pt x="586581" y="5921"/>
                      </a:lnTo>
                      <a:cubicBezTo>
                        <a:pt x="616218" y="-6951"/>
                        <a:pt x="651110" y="1663"/>
                        <a:pt x="671232" y="26913"/>
                      </a:cubicBezTo>
                      <a:lnTo>
                        <a:pt x="714549" y="80977"/>
                      </a:lnTo>
                      <a:cubicBezTo>
                        <a:pt x="737545" y="109593"/>
                        <a:pt x="735166" y="150785"/>
                        <a:pt x="709196" y="176629"/>
                      </a:cubicBezTo>
                      <a:lnTo>
                        <a:pt x="485178" y="399420"/>
                      </a:lnTo>
                      <a:lnTo>
                        <a:pt x="453656" y="699445"/>
                      </a:lnTo>
                      <a:cubicBezTo>
                        <a:pt x="450286" y="731527"/>
                        <a:pt x="434625" y="760341"/>
                        <a:pt x="409547" y="780640"/>
                      </a:cubicBezTo>
                      <a:cubicBezTo>
                        <a:pt x="387839" y="798265"/>
                        <a:pt x="361274" y="807573"/>
                        <a:pt x="333717" y="807573"/>
                      </a:cubicBezTo>
                      <a:close/>
                      <a:moveTo>
                        <a:pt x="615128" y="25032"/>
                      </a:moveTo>
                      <a:cubicBezTo>
                        <a:pt x="608883" y="25032"/>
                        <a:pt x="602639" y="26319"/>
                        <a:pt x="596691" y="28893"/>
                      </a:cubicBezTo>
                      <a:lnTo>
                        <a:pt x="200000" y="200888"/>
                      </a:lnTo>
                      <a:cubicBezTo>
                        <a:pt x="159954" y="218216"/>
                        <a:pt x="132299" y="255942"/>
                        <a:pt x="127739" y="299312"/>
                      </a:cubicBezTo>
                      <a:lnTo>
                        <a:pt x="123378" y="340801"/>
                      </a:lnTo>
                      <a:cubicBezTo>
                        <a:pt x="121693" y="356941"/>
                        <a:pt x="110690" y="370803"/>
                        <a:pt x="95326" y="376150"/>
                      </a:cubicBezTo>
                      <a:cubicBezTo>
                        <a:pt x="69951" y="385062"/>
                        <a:pt x="51712" y="408034"/>
                        <a:pt x="48937" y="434769"/>
                      </a:cubicBezTo>
                      <a:lnTo>
                        <a:pt x="25841" y="654391"/>
                      </a:lnTo>
                      <a:cubicBezTo>
                        <a:pt x="20290" y="706772"/>
                        <a:pt x="58551" y="753905"/>
                        <a:pt x="110988" y="759351"/>
                      </a:cubicBezTo>
                      <a:lnTo>
                        <a:pt x="323508" y="781630"/>
                      </a:lnTo>
                      <a:cubicBezTo>
                        <a:pt x="348982" y="784303"/>
                        <a:pt x="373862" y="776877"/>
                        <a:pt x="393687" y="760836"/>
                      </a:cubicBezTo>
                      <a:cubicBezTo>
                        <a:pt x="413512" y="744795"/>
                        <a:pt x="425902" y="721922"/>
                        <a:pt x="428578" y="696573"/>
                      </a:cubicBezTo>
                      <a:lnTo>
                        <a:pt x="428578" y="696573"/>
                      </a:lnTo>
                      <a:lnTo>
                        <a:pt x="460595" y="392092"/>
                      </a:lnTo>
                      <a:cubicBezTo>
                        <a:pt x="460892" y="389221"/>
                        <a:pt x="462181" y="386547"/>
                        <a:pt x="464263" y="384468"/>
                      </a:cubicBezTo>
                      <a:lnTo>
                        <a:pt x="691453" y="158508"/>
                      </a:lnTo>
                      <a:cubicBezTo>
                        <a:pt x="708304" y="141675"/>
                        <a:pt x="709791" y="115039"/>
                        <a:pt x="694922" y="96424"/>
                      </a:cubicBezTo>
                      <a:lnTo>
                        <a:pt x="651605" y="42360"/>
                      </a:lnTo>
                      <a:cubicBezTo>
                        <a:pt x="642585" y="31072"/>
                        <a:pt x="629005" y="24933"/>
                        <a:pt x="615227" y="2493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87" name="Forma libre 486">
                  <a:extLst>
                    <a:ext uri="{FF2B5EF4-FFF2-40B4-BE49-F238E27FC236}">
                      <a16:creationId xmlns:a16="http://schemas.microsoft.com/office/drawing/2014/main" id="{E91B825A-E2B2-2DAE-6DBD-1E643CFD1B70}"/>
                    </a:ext>
                  </a:extLst>
                </p:cNvPr>
                <p:cNvSpPr/>
                <p:nvPr/>
              </p:nvSpPr>
              <p:spPr>
                <a:xfrm>
                  <a:off x="2403883" y="5208576"/>
                  <a:ext cx="43778" cy="201452"/>
                </a:xfrm>
                <a:custGeom>
                  <a:avLst/>
                  <a:gdLst>
                    <a:gd name="connsiteX0" fmla="*/ 12671 w 43778"/>
                    <a:gd name="connsiteY0" fmla="*/ 201353 h 201452"/>
                    <a:gd name="connsiteX1" fmla="*/ 11283 w 43778"/>
                    <a:gd name="connsiteY1" fmla="*/ 201353 h 201452"/>
                    <a:gd name="connsiteX2" fmla="*/ 82 w 43778"/>
                    <a:gd name="connsiteY2" fmla="*/ 187491 h 201452"/>
                    <a:gd name="connsiteX3" fmla="*/ 18618 w 43778"/>
                    <a:gd name="connsiteY3" fmla="*/ 11238 h 201452"/>
                    <a:gd name="connsiteX4" fmla="*/ 32495 w 43778"/>
                    <a:gd name="connsiteY4" fmla="*/ 49 h 201452"/>
                    <a:gd name="connsiteX5" fmla="*/ 43696 w 43778"/>
                    <a:gd name="connsiteY5" fmla="*/ 13912 h 201452"/>
                    <a:gd name="connsiteX6" fmla="*/ 25160 w 43778"/>
                    <a:gd name="connsiteY6" fmla="*/ 190164 h 201452"/>
                    <a:gd name="connsiteX7" fmla="*/ 12571 w 43778"/>
                    <a:gd name="connsiteY7" fmla="*/ 201452 h 20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778" h="201452">
                      <a:moveTo>
                        <a:pt x="12671" y="201353"/>
                      </a:moveTo>
                      <a:cubicBezTo>
                        <a:pt x="12671" y="201353"/>
                        <a:pt x="11778" y="201353"/>
                        <a:pt x="11283" y="201353"/>
                      </a:cubicBezTo>
                      <a:cubicBezTo>
                        <a:pt x="4344" y="200660"/>
                        <a:pt x="-711" y="194422"/>
                        <a:pt x="82" y="187491"/>
                      </a:cubicBezTo>
                      <a:lnTo>
                        <a:pt x="18618" y="11238"/>
                      </a:lnTo>
                      <a:cubicBezTo>
                        <a:pt x="19312" y="4307"/>
                        <a:pt x="25557" y="-545"/>
                        <a:pt x="32495" y="49"/>
                      </a:cubicBezTo>
                      <a:cubicBezTo>
                        <a:pt x="39434" y="742"/>
                        <a:pt x="44489" y="6980"/>
                        <a:pt x="43696" y="13912"/>
                      </a:cubicBezTo>
                      <a:lnTo>
                        <a:pt x="25160" y="190164"/>
                      </a:lnTo>
                      <a:cubicBezTo>
                        <a:pt x="24466" y="196600"/>
                        <a:pt x="19014" y="201452"/>
                        <a:pt x="12571" y="20145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488" name="Gráfico 2">
                <a:extLst>
                  <a:ext uri="{FF2B5EF4-FFF2-40B4-BE49-F238E27FC236}">
                    <a16:creationId xmlns:a16="http://schemas.microsoft.com/office/drawing/2014/main" id="{D2B3454D-73B1-495C-7B04-2E3D6C881CB6}"/>
                  </a:ext>
                </a:extLst>
              </p:cNvPr>
              <p:cNvGrpSpPr/>
              <p:nvPr/>
            </p:nvGrpSpPr>
            <p:grpSpPr>
              <a:xfrm>
                <a:off x="2906324" y="4648694"/>
                <a:ext cx="494802" cy="233765"/>
                <a:chOff x="2906324" y="4648694"/>
                <a:chExt cx="494802" cy="233765"/>
              </a:xfrm>
              <a:solidFill>
                <a:srgbClr val="002A86"/>
              </a:solidFill>
            </p:grpSpPr>
            <p:sp>
              <p:nvSpPr>
                <p:cNvPr id="489" name="Forma libre 488">
                  <a:extLst>
                    <a:ext uri="{FF2B5EF4-FFF2-40B4-BE49-F238E27FC236}">
                      <a16:creationId xmlns:a16="http://schemas.microsoft.com/office/drawing/2014/main" id="{F826C253-9014-461F-7DF6-8441DDAC7AF1}"/>
                    </a:ext>
                  </a:extLst>
                </p:cNvPr>
                <p:cNvSpPr/>
                <p:nvPr/>
              </p:nvSpPr>
              <p:spPr>
                <a:xfrm>
                  <a:off x="2906324" y="4658516"/>
                  <a:ext cx="340250" cy="153738"/>
                </a:xfrm>
                <a:custGeom>
                  <a:avLst/>
                  <a:gdLst>
                    <a:gd name="connsiteX0" fmla="*/ 12685 w 340250"/>
                    <a:gd name="connsiteY0" fmla="*/ 153739 h 153738"/>
                    <a:gd name="connsiteX1" fmla="*/ 1979 w 340250"/>
                    <a:gd name="connsiteY1" fmla="*/ 147897 h 153738"/>
                    <a:gd name="connsiteX2" fmla="*/ 5845 w 340250"/>
                    <a:gd name="connsiteY2" fmla="*/ 130470 h 153738"/>
                    <a:gd name="connsiteX3" fmla="*/ 157702 w 340250"/>
                    <a:gd name="connsiteY3" fmla="*/ 34026 h 153738"/>
                    <a:gd name="connsiteX4" fmla="*/ 229368 w 340250"/>
                    <a:gd name="connsiteY4" fmla="*/ 9370 h 153738"/>
                    <a:gd name="connsiteX5" fmla="*/ 326410 w 340250"/>
                    <a:gd name="connsiteY5" fmla="*/ 63 h 153738"/>
                    <a:gd name="connsiteX6" fmla="*/ 340188 w 340250"/>
                    <a:gd name="connsiteY6" fmla="*/ 11450 h 153738"/>
                    <a:gd name="connsiteX7" fmla="*/ 328789 w 340250"/>
                    <a:gd name="connsiteY7" fmla="*/ 25213 h 153738"/>
                    <a:gd name="connsiteX8" fmla="*/ 231747 w 340250"/>
                    <a:gd name="connsiteY8" fmla="*/ 34521 h 153738"/>
                    <a:gd name="connsiteX9" fmla="*/ 171183 w 340250"/>
                    <a:gd name="connsiteY9" fmla="*/ 55315 h 153738"/>
                    <a:gd name="connsiteX10" fmla="*/ 19326 w 340250"/>
                    <a:gd name="connsiteY10" fmla="*/ 151758 h 153738"/>
                    <a:gd name="connsiteX11" fmla="*/ 12586 w 340250"/>
                    <a:gd name="connsiteY11" fmla="*/ 153739 h 153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250" h="153738">
                      <a:moveTo>
                        <a:pt x="12685" y="153739"/>
                      </a:moveTo>
                      <a:cubicBezTo>
                        <a:pt x="8522" y="153739"/>
                        <a:pt x="4457" y="151659"/>
                        <a:pt x="1979" y="147897"/>
                      </a:cubicBezTo>
                      <a:cubicBezTo>
                        <a:pt x="-1787" y="142055"/>
                        <a:pt x="-3" y="134232"/>
                        <a:pt x="5845" y="130470"/>
                      </a:cubicBezTo>
                      <a:lnTo>
                        <a:pt x="157702" y="34026"/>
                      </a:lnTo>
                      <a:cubicBezTo>
                        <a:pt x="179311" y="20361"/>
                        <a:pt x="204092" y="11846"/>
                        <a:pt x="229368" y="9370"/>
                      </a:cubicBezTo>
                      <a:lnTo>
                        <a:pt x="326410" y="63"/>
                      </a:lnTo>
                      <a:cubicBezTo>
                        <a:pt x="333348" y="-631"/>
                        <a:pt x="339494" y="4518"/>
                        <a:pt x="340188" y="11450"/>
                      </a:cubicBezTo>
                      <a:cubicBezTo>
                        <a:pt x="340881" y="18381"/>
                        <a:pt x="335727" y="24520"/>
                        <a:pt x="328789" y="25213"/>
                      </a:cubicBezTo>
                      <a:lnTo>
                        <a:pt x="231747" y="34521"/>
                      </a:lnTo>
                      <a:cubicBezTo>
                        <a:pt x="210435" y="36600"/>
                        <a:pt x="189520" y="43730"/>
                        <a:pt x="171183" y="55315"/>
                      </a:cubicBezTo>
                      <a:lnTo>
                        <a:pt x="19326" y="151758"/>
                      </a:lnTo>
                      <a:cubicBezTo>
                        <a:pt x="17244" y="153046"/>
                        <a:pt x="14865" y="153739"/>
                        <a:pt x="12586" y="15373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90" name="Forma libre 489">
                  <a:extLst>
                    <a:ext uri="{FF2B5EF4-FFF2-40B4-BE49-F238E27FC236}">
                      <a16:creationId xmlns:a16="http://schemas.microsoft.com/office/drawing/2014/main" id="{269A283D-4B89-AF2B-7CC4-C24C7F58EA0D}"/>
                    </a:ext>
                  </a:extLst>
                </p:cNvPr>
                <p:cNvSpPr/>
                <p:nvPr/>
              </p:nvSpPr>
              <p:spPr>
                <a:xfrm>
                  <a:off x="3066110" y="4648694"/>
                  <a:ext cx="335016" cy="233765"/>
                </a:xfrm>
                <a:custGeom>
                  <a:avLst/>
                  <a:gdLst>
                    <a:gd name="connsiteX0" fmla="*/ 12685 w 335016"/>
                    <a:gd name="connsiteY0" fmla="*/ 233666 h 233765"/>
                    <a:gd name="connsiteX1" fmla="*/ 1979 w 335016"/>
                    <a:gd name="connsiteY1" fmla="*/ 227824 h 233765"/>
                    <a:gd name="connsiteX2" fmla="*/ 5845 w 335016"/>
                    <a:gd name="connsiteY2" fmla="*/ 210397 h 233765"/>
                    <a:gd name="connsiteX3" fmla="*/ 76718 w 335016"/>
                    <a:gd name="connsiteY3" fmla="*/ 165343 h 233765"/>
                    <a:gd name="connsiteX4" fmla="*/ 82269 w 335016"/>
                    <a:gd name="connsiteY4" fmla="*/ 163462 h 233765"/>
                    <a:gd name="connsiteX5" fmla="*/ 281507 w 335016"/>
                    <a:gd name="connsiteY5" fmla="*/ 144252 h 233765"/>
                    <a:gd name="connsiteX6" fmla="*/ 302620 w 335016"/>
                    <a:gd name="connsiteY6" fmla="*/ 133064 h 233765"/>
                    <a:gd name="connsiteX7" fmla="*/ 309559 w 335016"/>
                    <a:gd name="connsiteY7" fmla="*/ 110289 h 233765"/>
                    <a:gd name="connsiteX8" fmla="*/ 304008 w 335016"/>
                    <a:gd name="connsiteY8" fmla="*/ 53453 h 233765"/>
                    <a:gd name="connsiteX9" fmla="*/ 292807 w 335016"/>
                    <a:gd name="connsiteY9" fmla="*/ 32362 h 233765"/>
                    <a:gd name="connsiteX10" fmla="*/ 270008 w 335016"/>
                    <a:gd name="connsiteY10" fmla="*/ 25431 h 233765"/>
                    <a:gd name="connsiteX11" fmla="*/ 243443 w 335016"/>
                    <a:gd name="connsiteY11" fmla="*/ 28005 h 233765"/>
                    <a:gd name="connsiteX12" fmla="*/ 229665 w 335016"/>
                    <a:gd name="connsiteY12" fmla="*/ 16618 h 233765"/>
                    <a:gd name="connsiteX13" fmla="*/ 241064 w 335016"/>
                    <a:gd name="connsiteY13" fmla="*/ 2854 h 233765"/>
                    <a:gd name="connsiteX14" fmla="*/ 267530 w 335016"/>
                    <a:gd name="connsiteY14" fmla="*/ 280 h 233765"/>
                    <a:gd name="connsiteX15" fmla="*/ 308865 w 335016"/>
                    <a:gd name="connsiteY15" fmla="*/ 12855 h 233765"/>
                    <a:gd name="connsiteX16" fmla="*/ 329185 w 335016"/>
                    <a:gd name="connsiteY16" fmla="*/ 51076 h 233765"/>
                    <a:gd name="connsiteX17" fmla="*/ 334736 w 335016"/>
                    <a:gd name="connsiteY17" fmla="*/ 107913 h 233765"/>
                    <a:gd name="connsiteX18" fmla="*/ 322147 w 335016"/>
                    <a:gd name="connsiteY18" fmla="*/ 149203 h 233765"/>
                    <a:gd name="connsiteX19" fmla="*/ 283886 w 335016"/>
                    <a:gd name="connsiteY19" fmla="*/ 169502 h 233765"/>
                    <a:gd name="connsiteX20" fmla="*/ 87721 w 335016"/>
                    <a:gd name="connsiteY20" fmla="*/ 188415 h 233765"/>
                    <a:gd name="connsiteX21" fmla="*/ 19425 w 335016"/>
                    <a:gd name="connsiteY21" fmla="*/ 231785 h 233765"/>
                    <a:gd name="connsiteX22" fmla="*/ 12685 w 335016"/>
                    <a:gd name="connsiteY22" fmla="*/ 233765 h 233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35016" h="233765">
                      <a:moveTo>
                        <a:pt x="12685" y="233666"/>
                      </a:moveTo>
                      <a:cubicBezTo>
                        <a:pt x="8522" y="233666"/>
                        <a:pt x="4457" y="231587"/>
                        <a:pt x="1979" y="227824"/>
                      </a:cubicBezTo>
                      <a:cubicBezTo>
                        <a:pt x="-1787" y="221982"/>
                        <a:pt x="-3" y="214159"/>
                        <a:pt x="5845" y="210397"/>
                      </a:cubicBezTo>
                      <a:lnTo>
                        <a:pt x="76718" y="165343"/>
                      </a:lnTo>
                      <a:cubicBezTo>
                        <a:pt x="78403" y="164254"/>
                        <a:pt x="80287" y="163660"/>
                        <a:pt x="82269" y="163462"/>
                      </a:cubicBezTo>
                      <a:lnTo>
                        <a:pt x="281507" y="144252"/>
                      </a:lnTo>
                      <a:cubicBezTo>
                        <a:pt x="289833" y="143460"/>
                        <a:pt x="297366" y="139500"/>
                        <a:pt x="302620" y="133064"/>
                      </a:cubicBezTo>
                      <a:cubicBezTo>
                        <a:pt x="307973" y="126627"/>
                        <a:pt x="310352" y="118508"/>
                        <a:pt x="309559" y="110289"/>
                      </a:cubicBezTo>
                      <a:lnTo>
                        <a:pt x="304008" y="53453"/>
                      </a:lnTo>
                      <a:cubicBezTo>
                        <a:pt x="303215" y="45135"/>
                        <a:pt x="299250" y="37610"/>
                        <a:pt x="292807" y="32362"/>
                      </a:cubicBezTo>
                      <a:cubicBezTo>
                        <a:pt x="286364" y="27015"/>
                        <a:pt x="278236" y="24539"/>
                        <a:pt x="270008" y="25431"/>
                      </a:cubicBezTo>
                      <a:lnTo>
                        <a:pt x="243443" y="28005"/>
                      </a:lnTo>
                      <a:cubicBezTo>
                        <a:pt x="236406" y="28698"/>
                        <a:pt x="230359" y="23549"/>
                        <a:pt x="229665" y="16618"/>
                      </a:cubicBezTo>
                      <a:cubicBezTo>
                        <a:pt x="228971" y="9687"/>
                        <a:pt x="234126" y="3548"/>
                        <a:pt x="241064" y="2854"/>
                      </a:cubicBezTo>
                      <a:lnTo>
                        <a:pt x="267530" y="280"/>
                      </a:lnTo>
                      <a:cubicBezTo>
                        <a:pt x="282498" y="-1205"/>
                        <a:pt x="297168" y="3251"/>
                        <a:pt x="308865" y="12855"/>
                      </a:cubicBezTo>
                      <a:cubicBezTo>
                        <a:pt x="320561" y="22460"/>
                        <a:pt x="327797" y="36026"/>
                        <a:pt x="329185" y="51076"/>
                      </a:cubicBezTo>
                      <a:lnTo>
                        <a:pt x="334736" y="107913"/>
                      </a:lnTo>
                      <a:cubicBezTo>
                        <a:pt x="336223" y="122865"/>
                        <a:pt x="331762" y="137519"/>
                        <a:pt x="322147" y="149203"/>
                      </a:cubicBezTo>
                      <a:cubicBezTo>
                        <a:pt x="312532" y="160888"/>
                        <a:pt x="298952" y="168116"/>
                        <a:pt x="283886" y="169502"/>
                      </a:cubicBezTo>
                      <a:lnTo>
                        <a:pt x="87721" y="188415"/>
                      </a:lnTo>
                      <a:lnTo>
                        <a:pt x="19425" y="231785"/>
                      </a:lnTo>
                      <a:cubicBezTo>
                        <a:pt x="17344" y="233171"/>
                        <a:pt x="14965" y="233765"/>
                        <a:pt x="12685" y="23376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91" name="Gráfico 2">
            <a:extLst>
              <a:ext uri="{FF2B5EF4-FFF2-40B4-BE49-F238E27FC236}">
                <a16:creationId xmlns:a16="http://schemas.microsoft.com/office/drawing/2014/main" id="{C3B5DE40-CAAD-5D5A-CA33-F344CC9124E0}"/>
              </a:ext>
            </a:extLst>
          </p:cNvPr>
          <p:cNvGrpSpPr/>
          <p:nvPr/>
        </p:nvGrpSpPr>
        <p:grpSpPr>
          <a:xfrm>
            <a:off x="14810617" y="6236442"/>
            <a:ext cx="1245084" cy="1128106"/>
            <a:chOff x="14810617" y="6236442"/>
            <a:chExt cx="1245084" cy="1128106"/>
          </a:xfrm>
          <a:solidFill>
            <a:srgbClr val="002A86"/>
          </a:solidFill>
        </p:grpSpPr>
        <p:grpSp>
          <p:nvGrpSpPr>
            <p:cNvPr id="492" name="Gráfico 2">
              <a:extLst>
                <a:ext uri="{FF2B5EF4-FFF2-40B4-BE49-F238E27FC236}">
                  <a16:creationId xmlns:a16="http://schemas.microsoft.com/office/drawing/2014/main" id="{939E4940-B3B4-1731-291A-083598D41590}"/>
                </a:ext>
              </a:extLst>
            </p:cNvPr>
            <p:cNvGrpSpPr/>
            <p:nvPr/>
          </p:nvGrpSpPr>
          <p:grpSpPr>
            <a:xfrm>
              <a:off x="14810617" y="6567353"/>
              <a:ext cx="1024040" cy="719268"/>
              <a:chOff x="14810617" y="6567353"/>
              <a:chExt cx="1024040" cy="719268"/>
            </a:xfrm>
            <a:solidFill>
              <a:srgbClr val="002A86"/>
            </a:solidFill>
          </p:grpSpPr>
          <p:sp>
            <p:nvSpPr>
              <p:cNvPr id="493" name="Forma libre 492">
                <a:extLst>
                  <a:ext uri="{FF2B5EF4-FFF2-40B4-BE49-F238E27FC236}">
                    <a16:creationId xmlns:a16="http://schemas.microsoft.com/office/drawing/2014/main" id="{BFE22BFC-7397-51BF-8F2B-8D140AA09254}"/>
                  </a:ext>
                </a:extLst>
              </p:cNvPr>
              <p:cNvSpPr/>
              <p:nvPr/>
            </p:nvSpPr>
            <p:spPr>
              <a:xfrm>
                <a:off x="14810617" y="6567353"/>
                <a:ext cx="1024040" cy="134961"/>
              </a:xfrm>
              <a:custGeom>
                <a:avLst/>
                <a:gdLst>
                  <a:gd name="connsiteX0" fmla="*/ 974479 w 1024040"/>
                  <a:gd name="connsiteY0" fmla="*/ 134962 h 134961"/>
                  <a:gd name="connsiteX1" fmla="*/ 296379 w 1024040"/>
                  <a:gd name="connsiteY1" fmla="*/ 134962 h 134961"/>
                  <a:gd name="connsiteX2" fmla="*/ 283790 w 1024040"/>
                  <a:gd name="connsiteY2" fmla="*/ 122386 h 134961"/>
                  <a:gd name="connsiteX3" fmla="*/ 296379 w 1024040"/>
                  <a:gd name="connsiteY3" fmla="*/ 109811 h 134961"/>
                  <a:gd name="connsiteX4" fmla="*/ 974479 w 1024040"/>
                  <a:gd name="connsiteY4" fmla="*/ 109811 h 134961"/>
                  <a:gd name="connsiteX5" fmla="*/ 998765 w 1024040"/>
                  <a:gd name="connsiteY5" fmla="*/ 85552 h 134961"/>
                  <a:gd name="connsiteX6" fmla="*/ 998765 w 1024040"/>
                  <a:gd name="connsiteY6" fmla="*/ 49608 h 134961"/>
                  <a:gd name="connsiteX7" fmla="*/ 974479 w 1024040"/>
                  <a:gd name="connsiteY7" fmla="*/ 25349 h 134961"/>
                  <a:gd name="connsiteX8" fmla="*/ 49562 w 1024040"/>
                  <a:gd name="connsiteY8" fmla="*/ 25349 h 134961"/>
                  <a:gd name="connsiteX9" fmla="*/ 25276 w 1024040"/>
                  <a:gd name="connsiteY9" fmla="*/ 49608 h 134961"/>
                  <a:gd name="connsiteX10" fmla="*/ 25276 w 1024040"/>
                  <a:gd name="connsiteY10" fmla="*/ 85552 h 134961"/>
                  <a:gd name="connsiteX11" fmla="*/ 49562 w 1024040"/>
                  <a:gd name="connsiteY11" fmla="*/ 109811 h 134961"/>
                  <a:gd name="connsiteX12" fmla="*/ 145116 w 1024040"/>
                  <a:gd name="connsiteY12" fmla="*/ 109811 h 134961"/>
                  <a:gd name="connsiteX13" fmla="*/ 157704 w 1024040"/>
                  <a:gd name="connsiteY13" fmla="*/ 122386 h 134961"/>
                  <a:gd name="connsiteX14" fmla="*/ 145116 w 1024040"/>
                  <a:gd name="connsiteY14" fmla="*/ 134962 h 134961"/>
                  <a:gd name="connsiteX15" fmla="*/ 49562 w 1024040"/>
                  <a:gd name="connsiteY15" fmla="*/ 134962 h 134961"/>
                  <a:gd name="connsiteX16" fmla="*/ 0 w 1024040"/>
                  <a:gd name="connsiteY16" fmla="*/ 85453 h 134961"/>
                  <a:gd name="connsiteX17" fmla="*/ 0 w 1024040"/>
                  <a:gd name="connsiteY17" fmla="*/ 49509 h 134961"/>
                  <a:gd name="connsiteX18" fmla="*/ 49562 w 1024040"/>
                  <a:gd name="connsiteY18" fmla="*/ 0 h 134961"/>
                  <a:gd name="connsiteX19" fmla="*/ 974479 w 1024040"/>
                  <a:gd name="connsiteY19" fmla="*/ 0 h 134961"/>
                  <a:gd name="connsiteX20" fmla="*/ 1024041 w 1024040"/>
                  <a:gd name="connsiteY20" fmla="*/ 49509 h 134961"/>
                  <a:gd name="connsiteX21" fmla="*/ 1024041 w 1024040"/>
                  <a:gd name="connsiteY21" fmla="*/ 85453 h 134961"/>
                  <a:gd name="connsiteX22" fmla="*/ 974479 w 1024040"/>
                  <a:gd name="connsiteY22" fmla="*/ 134962 h 1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24040" h="134961">
                    <a:moveTo>
                      <a:pt x="974479" y="134962"/>
                    </a:moveTo>
                    <a:lnTo>
                      <a:pt x="296379" y="134962"/>
                    </a:lnTo>
                    <a:cubicBezTo>
                      <a:pt x="289439" y="134962"/>
                      <a:pt x="283790" y="129318"/>
                      <a:pt x="283790" y="122386"/>
                    </a:cubicBezTo>
                    <a:cubicBezTo>
                      <a:pt x="283790" y="115455"/>
                      <a:pt x="289439" y="109811"/>
                      <a:pt x="296379" y="109811"/>
                    </a:cubicBezTo>
                    <a:lnTo>
                      <a:pt x="974479" y="109811"/>
                    </a:lnTo>
                    <a:cubicBezTo>
                      <a:pt x="987861" y="109811"/>
                      <a:pt x="998765" y="98919"/>
                      <a:pt x="998765" y="85552"/>
                    </a:cubicBezTo>
                    <a:lnTo>
                      <a:pt x="998765" y="49608"/>
                    </a:lnTo>
                    <a:cubicBezTo>
                      <a:pt x="998765" y="36241"/>
                      <a:pt x="987861" y="25349"/>
                      <a:pt x="974479" y="25349"/>
                    </a:cubicBezTo>
                    <a:lnTo>
                      <a:pt x="49562" y="25349"/>
                    </a:lnTo>
                    <a:cubicBezTo>
                      <a:pt x="36180" y="25349"/>
                      <a:pt x="25276" y="36241"/>
                      <a:pt x="25276" y="49608"/>
                    </a:cubicBezTo>
                    <a:lnTo>
                      <a:pt x="25276" y="85552"/>
                    </a:lnTo>
                    <a:cubicBezTo>
                      <a:pt x="25276" y="98919"/>
                      <a:pt x="36180" y="109811"/>
                      <a:pt x="49562" y="109811"/>
                    </a:cubicBezTo>
                    <a:lnTo>
                      <a:pt x="145116" y="109811"/>
                    </a:lnTo>
                    <a:cubicBezTo>
                      <a:pt x="152055" y="109811"/>
                      <a:pt x="157704" y="115455"/>
                      <a:pt x="157704" y="122386"/>
                    </a:cubicBezTo>
                    <a:cubicBezTo>
                      <a:pt x="157704" y="129318"/>
                      <a:pt x="152055" y="134962"/>
                      <a:pt x="145116" y="134962"/>
                    </a:cubicBezTo>
                    <a:lnTo>
                      <a:pt x="49562" y="134962"/>
                    </a:lnTo>
                    <a:cubicBezTo>
                      <a:pt x="22303" y="134962"/>
                      <a:pt x="0" y="112782"/>
                      <a:pt x="0" y="85453"/>
                    </a:cubicBezTo>
                    <a:lnTo>
                      <a:pt x="0" y="49509"/>
                    </a:lnTo>
                    <a:cubicBezTo>
                      <a:pt x="0" y="22279"/>
                      <a:pt x="22203" y="0"/>
                      <a:pt x="49562" y="0"/>
                    </a:cubicBezTo>
                    <a:lnTo>
                      <a:pt x="974479" y="0"/>
                    </a:lnTo>
                    <a:cubicBezTo>
                      <a:pt x="1001738" y="0"/>
                      <a:pt x="1024041" y="22180"/>
                      <a:pt x="1024041" y="49509"/>
                    </a:cubicBezTo>
                    <a:lnTo>
                      <a:pt x="1024041" y="85453"/>
                    </a:lnTo>
                    <a:cubicBezTo>
                      <a:pt x="1024041" y="112683"/>
                      <a:pt x="1001837" y="134962"/>
                      <a:pt x="974479" y="13496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4" name="Forma libre 493">
                <a:extLst>
                  <a:ext uri="{FF2B5EF4-FFF2-40B4-BE49-F238E27FC236}">
                    <a16:creationId xmlns:a16="http://schemas.microsoft.com/office/drawing/2014/main" id="{F9951217-22FE-B4CA-34B9-F911EABBAD39}"/>
                  </a:ext>
                </a:extLst>
              </p:cNvPr>
              <p:cNvSpPr/>
              <p:nvPr/>
            </p:nvSpPr>
            <p:spPr>
              <a:xfrm>
                <a:off x="14873109" y="6677010"/>
                <a:ext cx="899157" cy="533861"/>
              </a:xfrm>
              <a:custGeom>
                <a:avLst/>
                <a:gdLst>
                  <a:gd name="connsiteX0" fmla="*/ 523425 w 899157"/>
                  <a:gd name="connsiteY0" fmla="*/ 533862 h 533861"/>
                  <a:gd name="connsiteX1" fmla="*/ 375633 w 899157"/>
                  <a:gd name="connsiteY1" fmla="*/ 533862 h 533861"/>
                  <a:gd name="connsiteX2" fmla="*/ 363044 w 899157"/>
                  <a:gd name="connsiteY2" fmla="*/ 521287 h 533861"/>
                  <a:gd name="connsiteX3" fmla="*/ 375633 w 899157"/>
                  <a:gd name="connsiteY3" fmla="*/ 508711 h 533861"/>
                  <a:gd name="connsiteX4" fmla="*/ 523425 w 899157"/>
                  <a:gd name="connsiteY4" fmla="*/ 508711 h 533861"/>
                  <a:gd name="connsiteX5" fmla="*/ 536014 w 899157"/>
                  <a:gd name="connsiteY5" fmla="*/ 521287 h 533861"/>
                  <a:gd name="connsiteX6" fmla="*/ 523425 w 899157"/>
                  <a:gd name="connsiteY6" fmla="*/ 533862 h 533861"/>
                  <a:gd name="connsiteX7" fmla="*/ 826841 w 899157"/>
                  <a:gd name="connsiteY7" fmla="*/ 326716 h 533861"/>
                  <a:gd name="connsiteX8" fmla="*/ 824363 w 899157"/>
                  <a:gd name="connsiteY8" fmla="*/ 326518 h 533861"/>
                  <a:gd name="connsiteX9" fmla="*/ 814451 w 899157"/>
                  <a:gd name="connsiteY9" fmla="*/ 311665 h 533861"/>
                  <a:gd name="connsiteX10" fmla="*/ 874123 w 899157"/>
                  <a:gd name="connsiteY10" fmla="*/ 10254 h 533861"/>
                  <a:gd name="connsiteX11" fmla="*/ 888992 w 899157"/>
                  <a:gd name="connsiteY11" fmla="*/ 352 h 533861"/>
                  <a:gd name="connsiteX12" fmla="*/ 898904 w 899157"/>
                  <a:gd name="connsiteY12" fmla="*/ 15204 h 533861"/>
                  <a:gd name="connsiteX13" fmla="*/ 839232 w 899157"/>
                  <a:gd name="connsiteY13" fmla="*/ 316616 h 533861"/>
                  <a:gd name="connsiteX14" fmla="*/ 826841 w 899157"/>
                  <a:gd name="connsiteY14" fmla="*/ 326815 h 533861"/>
                  <a:gd name="connsiteX15" fmla="*/ 72316 w 899157"/>
                  <a:gd name="connsiteY15" fmla="*/ 326716 h 533861"/>
                  <a:gd name="connsiteX16" fmla="*/ 59925 w 899157"/>
                  <a:gd name="connsiteY16" fmla="*/ 316517 h 533861"/>
                  <a:gd name="connsiteX17" fmla="*/ 253 w 899157"/>
                  <a:gd name="connsiteY17" fmla="*/ 15106 h 533861"/>
                  <a:gd name="connsiteX18" fmla="*/ 10165 w 899157"/>
                  <a:gd name="connsiteY18" fmla="*/ 253 h 533861"/>
                  <a:gd name="connsiteX19" fmla="*/ 25034 w 899157"/>
                  <a:gd name="connsiteY19" fmla="*/ 10155 h 533861"/>
                  <a:gd name="connsiteX20" fmla="*/ 84706 w 899157"/>
                  <a:gd name="connsiteY20" fmla="*/ 311566 h 533861"/>
                  <a:gd name="connsiteX21" fmla="*/ 74794 w 899157"/>
                  <a:gd name="connsiteY21" fmla="*/ 326419 h 533861"/>
                  <a:gd name="connsiteX22" fmla="*/ 72316 w 899157"/>
                  <a:gd name="connsiteY22" fmla="*/ 326617 h 53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99157" h="533861">
                    <a:moveTo>
                      <a:pt x="523425" y="533862"/>
                    </a:moveTo>
                    <a:lnTo>
                      <a:pt x="375633" y="533862"/>
                    </a:lnTo>
                    <a:cubicBezTo>
                      <a:pt x="368694" y="533862"/>
                      <a:pt x="363044" y="528218"/>
                      <a:pt x="363044" y="521287"/>
                    </a:cubicBezTo>
                    <a:cubicBezTo>
                      <a:pt x="363044" y="514355"/>
                      <a:pt x="368694" y="508711"/>
                      <a:pt x="375633" y="508711"/>
                    </a:cubicBezTo>
                    <a:lnTo>
                      <a:pt x="523425" y="508711"/>
                    </a:lnTo>
                    <a:cubicBezTo>
                      <a:pt x="530364" y="508711"/>
                      <a:pt x="536014" y="514355"/>
                      <a:pt x="536014" y="521287"/>
                    </a:cubicBezTo>
                    <a:cubicBezTo>
                      <a:pt x="536014" y="528218"/>
                      <a:pt x="530364" y="533862"/>
                      <a:pt x="523425" y="533862"/>
                    </a:cubicBezTo>
                    <a:close/>
                    <a:moveTo>
                      <a:pt x="826841" y="326716"/>
                    </a:moveTo>
                    <a:cubicBezTo>
                      <a:pt x="826049" y="326716"/>
                      <a:pt x="825156" y="326716"/>
                      <a:pt x="824363" y="326518"/>
                    </a:cubicBezTo>
                    <a:cubicBezTo>
                      <a:pt x="817523" y="325132"/>
                      <a:pt x="813063" y="318497"/>
                      <a:pt x="814451" y="311665"/>
                    </a:cubicBezTo>
                    <a:lnTo>
                      <a:pt x="874123" y="10254"/>
                    </a:lnTo>
                    <a:cubicBezTo>
                      <a:pt x="875511" y="3421"/>
                      <a:pt x="882052" y="-1034"/>
                      <a:pt x="888992" y="352"/>
                    </a:cubicBezTo>
                    <a:cubicBezTo>
                      <a:pt x="895831" y="1738"/>
                      <a:pt x="900292" y="8372"/>
                      <a:pt x="898904" y="15204"/>
                    </a:cubicBezTo>
                    <a:lnTo>
                      <a:pt x="839232" y="316616"/>
                    </a:lnTo>
                    <a:cubicBezTo>
                      <a:pt x="838042" y="322656"/>
                      <a:pt x="832789" y="326815"/>
                      <a:pt x="826841" y="326815"/>
                    </a:cubicBezTo>
                    <a:close/>
                    <a:moveTo>
                      <a:pt x="72316" y="326716"/>
                    </a:moveTo>
                    <a:cubicBezTo>
                      <a:pt x="66369" y="326716"/>
                      <a:pt x="61115" y="322557"/>
                      <a:pt x="59925" y="316517"/>
                    </a:cubicBezTo>
                    <a:lnTo>
                      <a:pt x="253" y="15106"/>
                    </a:lnTo>
                    <a:cubicBezTo>
                      <a:pt x="-1135" y="8273"/>
                      <a:pt x="3327" y="1639"/>
                      <a:pt x="10165" y="253"/>
                    </a:cubicBezTo>
                    <a:cubicBezTo>
                      <a:pt x="17006" y="-1134"/>
                      <a:pt x="23646" y="3322"/>
                      <a:pt x="25034" y="10155"/>
                    </a:cubicBezTo>
                    <a:lnTo>
                      <a:pt x="84706" y="311566"/>
                    </a:lnTo>
                    <a:cubicBezTo>
                      <a:pt x="86094" y="318398"/>
                      <a:pt x="81633" y="325033"/>
                      <a:pt x="74794" y="326419"/>
                    </a:cubicBezTo>
                    <a:cubicBezTo>
                      <a:pt x="74001" y="326617"/>
                      <a:pt x="73108" y="326617"/>
                      <a:pt x="72316" y="3266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5" name="Forma libre 494">
                <a:extLst>
                  <a:ext uri="{FF2B5EF4-FFF2-40B4-BE49-F238E27FC236}">
                    <a16:creationId xmlns:a16="http://schemas.microsoft.com/office/drawing/2014/main" id="{591F955A-3028-639A-ADB5-E2817FE7672C}"/>
                  </a:ext>
                </a:extLst>
              </p:cNvPr>
              <p:cNvSpPr/>
              <p:nvPr/>
            </p:nvSpPr>
            <p:spPr>
              <a:xfrm>
                <a:off x="14925798" y="7034323"/>
                <a:ext cx="252565" cy="252298"/>
              </a:xfrm>
              <a:custGeom>
                <a:avLst/>
                <a:gdLst>
                  <a:gd name="connsiteX0" fmla="*/ 126283 w 252565"/>
                  <a:gd name="connsiteY0" fmla="*/ 252298 h 252298"/>
                  <a:gd name="connsiteX1" fmla="*/ 0 w 252565"/>
                  <a:gd name="connsiteY1" fmla="*/ 126149 h 252298"/>
                  <a:gd name="connsiteX2" fmla="*/ 126283 w 252565"/>
                  <a:gd name="connsiteY2" fmla="*/ 0 h 252298"/>
                  <a:gd name="connsiteX3" fmla="*/ 252566 w 252565"/>
                  <a:gd name="connsiteY3" fmla="*/ 126149 h 252298"/>
                  <a:gd name="connsiteX4" fmla="*/ 126283 w 252565"/>
                  <a:gd name="connsiteY4" fmla="*/ 252298 h 252298"/>
                  <a:gd name="connsiteX5" fmla="*/ 126283 w 252565"/>
                  <a:gd name="connsiteY5" fmla="*/ 25250 h 252298"/>
                  <a:gd name="connsiteX6" fmla="*/ 25276 w 252565"/>
                  <a:gd name="connsiteY6" fmla="*/ 126149 h 252298"/>
                  <a:gd name="connsiteX7" fmla="*/ 126283 w 252565"/>
                  <a:gd name="connsiteY7" fmla="*/ 227049 h 252298"/>
                  <a:gd name="connsiteX8" fmla="*/ 227289 w 252565"/>
                  <a:gd name="connsiteY8" fmla="*/ 126149 h 252298"/>
                  <a:gd name="connsiteX9" fmla="*/ 126283 w 252565"/>
                  <a:gd name="connsiteY9" fmla="*/ 25250 h 25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565" h="252298">
                    <a:moveTo>
                      <a:pt x="126283" y="252298"/>
                    </a:moveTo>
                    <a:cubicBezTo>
                      <a:pt x="56698" y="252298"/>
                      <a:pt x="0" y="195759"/>
                      <a:pt x="0" y="126149"/>
                    </a:cubicBezTo>
                    <a:cubicBezTo>
                      <a:pt x="0" y="56539"/>
                      <a:pt x="56599" y="0"/>
                      <a:pt x="126283" y="0"/>
                    </a:cubicBezTo>
                    <a:cubicBezTo>
                      <a:pt x="195967" y="0"/>
                      <a:pt x="252566" y="56539"/>
                      <a:pt x="252566" y="126149"/>
                    </a:cubicBezTo>
                    <a:cubicBezTo>
                      <a:pt x="252566" y="195759"/>
                      <a:pt x="195967" y="252298"/>
                      <a:pt x="126283" y="252298"/>
                    </a:cubicBezTo>
                    <a:close/>
                    <a:moveTo>
                      <a:pt x="126283" y="25250"/>
                    </a:moveTo>
                    <a:cubicBezTo>
                      <a:pt x="70576" y="25250"/>
                      <a:pt x="25276" y="70501"/>
                      <a:pt x="25276" y="126149"/>
                    </a:cubicBezTo>
                    <a:cubicBezTo>
                      <a:pt x="25276" y="181797"/>
                      <a:pt x="70576" y="227049"/>
                      <a:pt x="126283" y="227049"/>
                    </a:cubicBezTo>
                    <a:cubicBezTo>
                      <a:pt x="181990" y="227049"/>
                      <a:pt x="227289" y="181797"/>
                      <a:pt x="227289" y="126149"/>
                    </a:cubicBezTo>
                    <a:cubicBezTo>
                      <a:pt x="227289" y="70501"/>
                      <a:pt x="181990" y="25250"/>
                      <a:pt x="126283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6" name="Forma libre 495">
                <a:extLst>
                  <a:ext uri="{FF2B5EF4-FFF2-40B4-BE49-F238E27FC236}">
                    <a16:creationId xmlns:a16="http://schemas.microsoft.com/office/drawing/2014/main" id="{BF4C02BB-51FC-F134-958F-A4D2BF09ACFC}"/>
                  </a:ext>
                </a:extLst>
              </p:cNvPr>
              <p:cNvSpPr/>
              <p:nvPr/>
            </p:nvSpPr>
            <p:spPr>
              <a:xfrm>
                <a:off x="15467010" y="7034323"/>
                <a:ext cx="252565" cy="252298"/>
              </a:xfrm>
              <a:custGeom>
                <a:avLst/>
                <a:gdLst>
                  <a:gd name="connsiteX0" fmla="*/ 126283 w 252565"/>
                  <a:gd name="connsiteY0" fmla="*/ 252298 h 252298"/>
                  <a:gd name="connsiteX1" fmla="*/ 0 w 252565"/>
                  <a:gd name="connsiteY1" fmla="*/ 126149 h 252298"/>
                  <a:gd name="connsiteX2" fmla="*/ 126283 w 252565"/>
                  <a:gd name="connsiteY2" fmla="*/ 0 h 252298"/>
                  <a:gd name="connsiteX3" fmla="*/ 252566 w 252565"/>
                  <a:gd name="connsiteY3" fmla="*/ 126149 h 252298"/>
                  <a:gd name="connsiteX4" fmla="*/ 126283 w 252565"/>
                  <a:gd name="connsiteY4" fmla="*/ 252298 h 252298"/>
                  <a:gd name="connsiteX5" fmla="*/ 126283 w 252565"/>
                  <a:gd name="connsiteY5" fmla="*/ 25250 h 252298"/>
                  <a:gd name="connsiteX6" fmla="*/ 25277 w 252565"/>
                  <a:gd name="connsiteY6" fmla="*/ 126149 h 252298"/>
                  <a:gd name="connsiteX7" fmla="*/ 126283 w 252565"/>
                  <a:gd name="connsiteY7" fmla="*/ 227049 h 252298"/>
                  <a:gd name="connsiteX8" fmla="*/ 227290 w 252565"/>
                  <a:gd name="connsiteY8" fmla="*/ 126149 h 252298"/>
                  <a:gd name="connsiteX9" fmla="*/ 126283 w 252565"/>
                  <a:gd name="connsiteY9" fmla="*/ 25250 h 25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565" h="252298">
                    <a:moveTo>
                      <a:pt x="126283" y="252298"/>
                    </a:moveTo>
                    <a:cubicBezTo>
                      <a:pt x="56698" y="252298"/>
                      <a:pt x="0" y="195759"/>
                      <a:pt x="0" y="126149"/>
                    </a:cubicBezTo>
                    <a:cubicBezTo>
                      <a:pt x="0" y="56539"/>
                      <a:pt x="56599" y="0"/>
                      <a:pt x="126283" y="0"/>
                    </a:cubicBezTo>
                    <a:cubicBezTo>
                      <a:pt x="195967" y="0"/>
                      <a:pt x="252566" y="56539"/>
                      <a:pt x="252566" y="126149"/>
                    </a:cubicBezTo>
                    <a:cubicBezTo>
                      <a:pt x="252566" y="195759"/>
                      <a:pt x="195967" y="252298"/>
                      <a:pt x="126283" y="252298"/>
                    </a:cubicBezTo>
                    <a:close/>
                    <a:moveTo>
                      <a:pt x="126283" y="25250"/>
                    </a:moveTo>
                    <a:cubicBezTo>
                      <a:pt x="70576" y="25250"/>
                      <a:pt x="25277" y="70501"/>
                      <a:pt x="25277" y="126149"/>
                    </a:cubicBezTo>
                    <a:cubicBezTo>
                      <a:pt x="25277" y="181797"/>
                      <a:pt x="70576" y="227049"/>
                      <a:pt x="126283" y="227049"/>
                    </a:cubicBezTo>
                    <a:cubicBezTo>
                      <a:pt x="181990" y="227049"/>
                      <a:pt x="227290" y="181797"/>
                      <a:pt x="227290" y="126149"/>
                    </a:cubicBezTo>
                    <a:cubicBezTo>
                      <a:pt x="227290" y="70501"/>
                      <a:pt x="181990" y="25250"/>
                      <a:pt x="126283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97" name="Gráfico 2">
              <a:extLst>
                <a:ext uri="{FF2B5EF4-FFF2-40B4-BE49-F238E27FC236}">
                  <a16:creationId xmlns:a16="http://schemas.microsoft.com/office/drawing/2014/main" id="{1B710C57-3B88-0246-CE25-6D84F04F1FA4}"/>
                </a:ext>
              </a:extLst>
            </p:cNvPr>
            <p:cNvGrpSpPr/>
            <p:nvPr/>
          </p:nvGrpSpPr>
          <p:grpSpPr>
            <a:xfrm>
              <a:off x="14895367" y="7339398"/>
              <a:ext cx="1109486" cy="25150"/>
              <a:chOff x="14895367" y="7339398"/>
              <a:chExt cx="1109486" cy="25150"/>
            </a:xfrm>
            <a:solidFill>
              <a:srgbClr val="002A86"/>
            </a:solidFill>
          </p:grpSpPr>
          <p:sp>
            <p:nvSpPr>
              <p:cNvPr id="498" name="Forma libre 497">
                <a:extLst>
                  <a:ext uri="{FF2B5EF4-FFF2-40B4-BE49-F238E27FC236}">
                    <a16:creationId xmlns:a16="http://schemas.microsoft.com/office/drawing/2014/main" id="{A6AD62A2-6228-D864-23B2-4583B7C16B76}"/>
                  </a:ext>
                </a:extLst>
              </p:cNvPr>
              <p:cNvSpPr/>
              <p:nvPr/>
            </p:nvSpPr>
            <p:spPr>
              <a:xfrm>
                <a:off x="15410411" y="7339398"/>
                <a:ext cx="149874" cy="25150"/>
              </a:xfrm>
              <a:custGeom>
                <a:avLst/>
                <a:gdLst>
                  <a:gd name="connsiteX0" fmla="*/ 137285 w 149874"/>
                  <a:gd name="connsiteY0" fmla="*/ 25150 h 25150"/>
                  <a:gd name="connsiteX1" fmla="*/ 12588 w 149874"/>
                  <a:gd name="connsiteY1" fmla="*/ 25150 h 25150"/>
                  <a:gd name="connsiteX2" fmla="*/ 0 w 149874"/>
                  <a:gd name="connsiteY2" fmla="*/ 12575 h 25150"/>
                  <a:gd name="connsiteX3" fmla="*/ 12588 w 149874"/>
                  <a:gd name="connsiteY3" fmla="*/ 0 h 25150"/>
                  <a:gd name="connsiteX4" fmla="*/ 137285 w 149874"/>
                  <a:gd name="connsiteY4" fmla="*/ 0 h 25150"/>
                  <a:gd name="connsiteX5" fmla="*/ 149874 w 149874"/>
                  <a:gd name="connsiteY5" fmla="*/ 12575 h 25150"/>
                  <a:gd name="connsiteX6" fmla="*/ 137285 w 149874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74" h="25150">
                    <a:moveTo>
                      <a:pt x="137285" y="25150"/>
                    </a:moveTo>
                    <a:lnTo>
                      <a:pt x="12588" y="25150"/>
                    </a:lnTo>
                    <a:cubicBezTo>
                      <a:pt x="5649" y="25150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8" y="0"/>
                    </a:cubicBezTo>
                    <a:lnTo>
                      <a:pt x="137285" y="0"/>
                    </a:lnTo>
                    <a:cubicBezTo>
                      <a:pt x="144223" y="0"/>
                      <a:pt x="149874" y="5644"/>
                      <a:pt x="149874" y="12575"/>
                    </a:cubicBezTo>
                    <a:cubicBezTo>
                      <a:pt x="149874" y="19507"/>
                      <a:pt x="144223" y="25150"/>
                      <a:pt x="137285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9" name="Forma libre 498">
                <a:extLst>
                  <a:ext uri="{FF2B5EF4-FFF2-40B4-BE49-F238E27FC236}">
                    <a16:creationId xmlns:a16="http://schemas.microsoft.com/office/drawing/2014/main" id="{C9630164-B35B-9921-FE1D-DE40CE062E57}"/>
                  </a:ext>
                </a:extLst>
              </p:cNvPr>
              <p:cNvSpPr/>
              <p:nvPr/>
            </p:nvSpPr>
            <p:spPr>
              <a:xfrm>
                <a:off x="15627194" y="7339398"/>
                <a:ext cx="377659" cy="25150"/>
              </a:xfrm>
              <a:custGeom>
                <a:avLst/>
                <a:gdLst>
                  <a:gd name="connsiteX0" fmla="*/ 365070 w 377659"/>
                  <a:gd name="connsiteY0" fmla="*/ 25150 h 25150"/>
                  <a:gd name="connsiteX1" fmla="*/ 12589 w 377659"/>
                  <a:gd name="connsiteY1" fmla="*/ 25150 h 25150"/>
                  <a:gd name="connsiteX2" fmla="*/ 0 w 377659"/>
                  <a:gd name="connsiteY2" fmla="*/ 12575 h 25150"/>
                  <a:gd name="connsiteX3" fmla="*/ 12589 w 377659"/>
                  <a:gd name="connsiteY3" fmla="*/ 0 h 25150"/>
                  <a:gd name="connsiteX4" fmla="*/ 365070 w 377659"/>
                  <a:gd name="connsiteY4" fmla="*/ 0 h 25150"/>
                  <a:gd name="connsiteX5" fmla="*/ 377659 w 377659"/>
                  <a:gd name="connsiteY5" fmla="*/ 12575 h 25150"/>
                  <a:gd name="connsiteX6" fmla="*/ 365070 w 377659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659" h="25150">
                    <a:moveTo>
                      <a:pt x="365070" y="25150"/>
                    </a:moveTo>
                    <a:lnTo>
                      <a:pt x="12589" y="25150"/>
                    </a:lnTo>
                    <a:cubicBezTo>
                      <a:pt x="5649" y="25150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365070" y="0"/>
                    </a:lnTo>
                    <a:cubicBezTo>
                      <a:pt x="372008" y="0"/>
                      <a:pt x="377659" y="5644"/>
                      <a:pt x="377659" y="12575"/>
                    </a:cubicBezTo>
                    <a:cubicBezTo>
                      <a:pt x="377659" y="19507"/>
                      <a:pt x="372008" y="25150"/>
                      <a:pt x="365070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0" name="Forma libre 499">
                <a:extLst>
                  <a:ext uri="{FF2B5EF4-FFF2-40B4-BE49-F238E27FC236}">
                    <a16:creationId xmlns:a16="http://schemas.microsoft.com/office/drawing/2014/main" id="{53D05C8C-473F-AB2B-2CC8-F1BB49558235}"/>
                  </a:ext>
                </a:extLst>
              </p:cNvPr>
              <p:cNvSpPr/>
              <p:nvPr/>
            </p:nvSpPr>
            <p:spPr>
              <a:xfrm>
                <a:off x="14895367" y="7339398"/>
                <a:ext cx="448235" cy="25150"/>
              </a:xfrm>
              <a:custGeom>
                <a:avLst/>
                <a:gdLst>
                  <a:gd name="connsiteX0" fmla="*/ 435647 w 448235"/>
                  <a:gd name="connsiteY0" fmla="*/ 25150 h 25150"/>
                  <a:gd name="connsiteX1" fmla="*/ 12589 w 448235"/>
                  <a:gd name="connsiteY1" fmla="*/ 25150 h 25150"/>
                  <a:gd name="connsiteX2" fmla="*/ 0 w 448235"/>
                  <a:gd name="connsiteY2" fmla="*/ 12575 h 25150"/>
                  <a:gd name="connsiteX3" fmla="*/ 12589 w 448235"/>
                  <a:gd name="connsiteY3" fmla="*/ 0 h 25150"/>
                  <a:gd name="connsiteX4" fmla="*/ 435647 w 448235"/>
                  <a:gd name="connsiteY4" fmla="*/ 0 h 25150"/>
                  <a:gd name="connsiteX5" fmla="*/ 448236 w 448235"/>
                  <a:gd name="connsiteY5" fmla="*/ 12575 h 25150"/>
                  <a:gd name="connsiteX6" fmla="*/ 435647 w 448235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235" h="25150">
                    <a:moveTo>
                      <a:pt x="435647" y="25150"/>
                    </a:moveTo>
                    <a:lnTo>
                      <a:pt x="12589" y="25150"/>
                    </a:lnTo>
                    <a:cubicBezTo>
                      <a:pt x="5651" y="25150"/>
                      <a:pt x="0" y="19507"/>
                      <a:pt x="0" y="12575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435647" y="0"/>
                    </a:lnTo>
                    <a:cubicBezTo>
                      <a:pt x="442585" y="0"/>
                      <a:pt x="448236" y="5644"/>
                      <a:pt x="448236" y="12575"/>
                    </a:cubicBezTo>
                    <a:cubicBezTo>
                      <a:pt x="448236" y="19507"/>
                      <a:pt x="442585" y="25150"/>
                      <a:pt x="435647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01" name="Gráfico 2">
              <a:extLst>
                <a:ext uri="{FF2B5EF4-FFF2-40B4-BE49-F238E27FC236}">
                  <a16:creationId xmlns:a16="http://schemas.microsoft.com/office/drawing/2014/main" id="{75029DCE-24AB-3F34-AA21-740B39A0567D}"/>
                </a:ext>
              </a:extLst>
            </p:cNvPr>
            <p:cNvGrpSpPr/>
            <p:nvPr/>
          </p:nvGrpSpPr>
          <p:grpSpPr>
            <a:xfrm>
              <a:off x="14930575" y="6236442"/>
              <a:ext cx="817838" cy="356358"/>
              <a:chOff x="14930575" y="6236442"/>
              <a:chExt cx="817838" cy="356358"/>
            </a:xfrm>
            <a:solidFill>
              <a:srgbClr val="002A86"/>
            </a:solidFill>
          </p:grpSpPr>
          <p:sp>
            <p:nvSpPr>
              <p:cNvPr id="502" name="Forma libre 501">
                <a:extLst>
                  <a:ext uri="{FF2B5EF4-FFF2-40B4-BE49-F238E27FC236}">
                    <a16:creationId xmlns:a16="http://schemas.microsoft.com/office/drawing/2014/main" id="{FC8B32B8-6A4B-A666-14C9-8F6C225F0EAC}"/>
                  </a:ext>
                </a:extLst>
              </p:cNvPr>
              <p:cNvSpPr/>
              <p:nvPr/>
            </p:nvSpPr>
            <p:spPr>
              <a:xfrm>
                <a:off x="14930575" y="6379484"/>
                <a:ext cx="168026" cy="213217"/>
              </a:xfrm>
              <a:custGeom>
                <a:avLst/>
                <a:gdLst>
                  <a:gd name="connsiteX0" fmla="*/ 32395 w 168026"/>
                  <a:gd name="connsiteY0" fmla="*/ 213218 h 213217"/>
                  <a:gd name="connsiteX1" fmla="*/ 21491 w 168026"/>
                  <a:gd name="connsiteY1" fmla="*/ 206979 h 213217"/>
                  <a:gd name="connsiteX2" fmla="*/ 873 w 168026"/>
                  <a:gd name="connsiteY2" fmla="*/ 140241 h 213217"/>
                  <a:gd name="connsiteX3" fmla="*/ 106638 w 168026"/>
                  <a:gd name="connsiteY3" fmla="*/ 9735 h 213217"/>
                  <a:gd name="connsiteX4" fmla="*/ 133500 w 168026"/>
                  <a:gd name="connsiteY4" fmla="*/ 4091 h 213217"/>
                  <a:gd name="connsiteX5" fmla="*/ 153622 w 168026"/>
                  <a:gd name="connsiteY5" fmla="*/ 130 h 213217"/>
                  <a:gd name="connsiteX6" fmla="*/ 167895 w 168026"/>
                  <a:gd name="connsiteY6" fmla="*/ 10824 h 213217"/>
                  <a:gd name="connsiteX7" fmla="*/ 157190 w 168026"/>
                  <a:gd name="connsiteY7" fmla="*/ 25083 h 213217"/>
                  <a:gd name="connsiteX8" fmla="*/ 139348 w 168026"/>
                  <a:gd name="connsiteY8" fmla="*/ 28549 h 213217"/>
                  <a:gd name="connsiteX9" fmla="*/ 111495 w 168026"/>
                  <a:gd name="connsiteY9" fmla="*/ 34391 h 213217"/>
                  <a:gd name="connsiteX10" fmla="*/ 26150 w 168026"/>
                  <a:gd name="connsiteY10" fmla="*/ 138063 h 213217"/>
                  <a:gd name="connsiteX11" fmla="*/ 43496 w 168026"/>
                  <a:gd name="connsiteY11" fmla="*/ 194107 h 213217"/>
                  <a:gd name="connsiteX12" fmla="*/ 38936 w 168026"/>
                  <a:gd name="connsiteY12" fmla="*/ 211336 h 213217"/>
                  <a:gd name="connsiteX13" fmla="*/ 32593 w 168026"/>
                  <a:gd name="connsiteY13" fmla="*/ 213020 h 21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026" h="213217">
                    <a:moveTo>
                      <a:pt x="32395" y="213218"/>
                    </a:moveTo>
                    <a:cubicBezTo>
                      <a:pt x="28033" y="213218"/>
                      <a:pt x="23870" y="210940"/>
                      <a:pt x="21491" y="206979"/>
                    </a:cubicBezTo>
                    <a:cubicBezTo>
                      <a:pt x="9894" y="187176"/>
                      <a:pt x="2757" y="164105"/>
                      <a:pt x="873" y="140241"/>
                    </a:cubicBezTo>
                    <a:cubicBezTo>
                      <a:pt x="-7850" y="32014"/>
                      <a:pt x="50335" y="20726"/>
                      <a:pt x="106638" y="9735"/>
                    </a:cubicBezTo>
                    <a:cubicBezTo>
                      <a:pt x="115460" y="8052"/>
                      <a:pt x="124479" y="6270"/>
                      <a:pt x="133500" y="4091"/>
                    </a:cubicBezTo>
                    <a:cubicBezTo>
                      <a:pt x="141133" y="2309"/>
                      <a:pt x="147675" y="1022"/>
                      <a:pt x="153622" y="130"/>
                    </a:cubicBezTo>
                    <a:cubicBezTo>
                      <a:pt x="160461" y="-860"/>
                      <a:pt x="166904" y="3893"/>
                      <a:pt x="167895" y="10824"/>
                    </a:cubicBezTo>
                    <a:cubicBezTo>
                      <a:pt x="168887" y="17756"/>
                      <a:pt x="164129" y="24093"/>
                      <a:pt x="157190" y="25083"/>
                    </a:cubicBezTo>
                    <a:cubicBezTo>
                      <a:pt x="152036" y="25776"/>
                      <a:pt x="146188" y="26964"/>
                      <a:pt x="139348" y="28549"/>
                    </a:cubicBezTo>
                    <a:cubicBezTo>
                      <a:pt x="129832" y="30826"/>
                      <a:pt x="120515" y="32608"/>
                      <a:pt x="111495" y="34391"/>
                    </a:cubicBezTo>
                    <a:cubicBezTo>
                      <a:pt x="55887" y="45184"/>
                      <a:pt x="19211" y="52313"/>
                      <a:pt x="26150" y="138063"/>
                    </a:cubicBezTo>
                    <a:cubicBezTo>
                      <a:pt x="27834" y="158163"/>
                      <a:pt x="33783" y="177571"/>
                      <a:pt x="43496" y="194107"/>
                    </a:cubicBezTo>
                    <a:cubicBezTo>
                      <a:pt x="46966" y="200147"/>
                      <a:pt x="44984" y="207870"/>
                      <a:pt x="38936" y="211336"/>
                    </a:cubicBezTo>
                    <a:cubicBezTo>
                      <a:pt x="36954" y="212524"/>
                      <a:pt x="34774" y="213020"/>
                      <a:pt x="32593" y="2130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3" name="Forma libre 502">
                <a:extLst>
                  <a:ext uri="{FF2B5EF4-FFF2-40B4-BE49-F238E27FC236}">
                    <a16:creationId xmlns:a16="http://schemas.microsoft.com/office/drawing/2014/main" id="{6917EB18-0144-9B93-0F15-574BA9DC9FE2}"/>
                  </a:ext>
                </a:extLst>
              </p:cNvPr>
              <p:cNvSpPr/>
              <p:nvPr/>
            </p:nvSpPr>
            <p:spPr>
              <a:xfrm>
                <a:off x="15066251" y="6236442"/>
                <a:ext cx="368005" cy="269717"/>
              </a:xfrm>
              <a:custGeom>
                <a:avLst/>
                <a:gdLst>
                  <a:gd name="connsiteX0" fmla="*/ 283694 w 368005"/>
                  <a:gd name="connsiteY0" fmla="*/ 269718 h 269717"/>
                  <a:gd name="connsiteX1" fmla="*/ 277054 w 368005"/>
                  <a:gd name="connsiteY1" fmla="*/ 267836 h 269717"/>
                  <a:gd name="connsiteX2" fmla="*/ 272989 w 368005"/>
                  <a:gd name="connsiteY2" fmla="*/ 250409 h 269717"/>
                  <a:gd name="connsiteX3" fmla="*/ 288255 w 368005"/>
                  <a:gd name="connsiteY3" fmla="*/ 224863 h 269717"/>
                  <a:gd name="connsiteX4" fmla="*/ 328498 w 368005"/>
                  <a:gd name="connsiteY4" fmla="*/ 162976 h 269717"/>
                  <a:gd name="connsiteX5" fmla="*/ 339204 w 368005"/>
                  <a:gd name="connsiteY5" fmla="*/ 108714 h 269717"/>
                  <a:gd name="connsiteX6" fmla="*/ 180706 w 368005"/>
                  <a:gd name="connsiteY6" fmla="*/ 27519 h 269717"/>
                  <a:gd name="connsiteX7" fmla="*/ 39653 w 368005"/>
                  <a:gd name="connsiteY7" fmla="*/ 73662 h 269717"/>
                  <a:gd name="connsiteX8" fmla="*/ 37572 w 368005"/>
                  <a:gd name="connsiteY8" fmla="*/ 164659 h 269717"/>
                  <a:gd name="connsiteX9" fmla="*/ 55216 w 368005"/>
                  <a:gd name="connsiteY9" fmla="*/ 197533 h 269717"/>
                  <a:gd name="connsiteX10" fmla="*/ 84755 w 368005"/>
                  <a:gd name="connsiteY10" fmla="*/ 250211 h 269717"/>
                  <a:gd name="connsiteX11" fmla="*/ 80889 w 368005"/>
                  <a:gd name="connsiteY11" fmla="*/ 267638 h 269717"/>
                  <a:gd name="connsiteX12" fmla="*/ 63443 w 368005"/>
                  <a:gd name="connsiteY12" fmla="*/ 263777 h 269717"/>
                  <a:gd name="connsiteX13" fmla="*/ 32814 w 368005"/>
                  <a:gd name="connsiteY13" fmla="*/ 209217 h 269717"/>
                  <a:gd name="connsiteX14" fmla="*/ 15468 w 368005"/>
                  <a:gd name="connsiteY14" fmla="*/ 176839 h 269717"/>
                  <a:gd name="connsiteX15" fmla="*/ 18738 w 368005"/>
                  <a:gd name="connsiteY15" fmla="*/ 59304 h 269717"/>
                  <a:gd name="connsiteX16" fmla="*/ 184076 w 368005"/>
                  <a:gd name="connsiteY16" fmla="*/ 2467 h 269717"/>
                  <a:gd name="connsiteX17" fmla="*/ 362498 w 368005"/>
                  <a:gd name="connsiteY17" fmla="*/ 99208 h 269717"/>
                  <a:gd name="connsiteX18" fmla="*/ 348124 w 368005"/>
                  <a:gd name="connsiteY18" fmla="*/ 178522 h 269717"/>
                  <a:gd name="connsiteX19" fmla="*/ 309863 w 368005"/>
                  <a:gd name="connsiteY19" fmla="*/ 237438 h 269717"/>
                  <a:gd name="connsiteX20" fmla="*/ 294202 w 368005"/>
                  <a:gd name="connsiteY20" fmla="*/ 263678 h 269717"/>
                  <a:gd name="connsiteX21" fmla="*/ 283497 w 368005"/>
                  <a:gd name="connsiteY21" fmla="*/ 269619 h 26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68005" h="269717">
                    <a:moveTo>
                      <a:pt x="283694" y="269718"/>
                    </a:moveTo>
                    <a:cubicBezTo>
                      <a:pt x="281415" y="269718"/>
                      <a:pt x="279135" y="269123"/>
                      <a:pt x="277054" y="267836"/>
                    </a:cubicBezTo>
                    <a:cubicBezTo>
                      <a:pt x="271107" y="264172"/>
                      <a:pt x="269322" y="256350"/>
                      <a:pt x="272989" y="250409"/>
                    </a:cubicBezTo>
                    <a:cubicBezTo>
                      <a:pt x="278144" y="242191"/>
                      <a:pt x="283100" y="233576"/>
                      <a:pt x="288255" y="224863"/>
                    </a:cubicBezTo>
                    <a:cubicBezTo>
                      <a:pt x="300248" y="204267"/>
                      <a:pt x="312738" y="182978"/>
                      <a:pt x="328498" y="162976"/>
                    </a:cubicBezTo>
                    <a:cubicBezTo>
                      <a:pt x="342772" y="144955"/>
                      <a:pt x="346440" y="126636"/>
                      <a:pt x="339204" y="108714"/>
                    </a:cubicBezTo>
                    <a:cubicBezTo>
                      <a:pt x="323740" y="70097"/>
                      <a:pt x="262978" y="39005"/>
                      <a:pt x="180706" y="27519"/>
                    </a:cubicBezTo>
                    <a:cubicBezTo>
                      <a:pt x="118159" y="18805"/>
                      <a:pt x="65426" y="36035"/>
                      <a:pt x="39653" y="73662"/>
                    </a:cubicBezTo>
                    <a:cubicBezTo>
                      <a:pt x="21117" y="100694"/>
                      <a:pt x="20424" y="133865"/>
                      <a:pt x="37572" y="164659"/>
                    </a:cubicBezTo>
                    <a:cubicBezTo>
                      <a:pt x="43717" y="175551"/>
                      <a:pt x="49466" y="186641"/>
                      <a:pt x="55216" y="197533"/>
                    </a:cubicBezTo>
                    <a:cubicBezTo>
                      <a:pt x="65128" y="216347"/>
                      <a:pt x="74445" y="234170"/>
                      <a:pt x="84755" y="250211"/>
                    </a:cubicBezTo>
                    <a:cubicBezTo>
                      <a:pt x="88521" y="256053"/>
                      <a:pt x="86737" y="263875"/>
                      <a:pt x="80889" y="267638"/>
                    </a:cubicBezTo>
                    <a:cubicBezTo>
                      <a:pt x="75041" y="271401"/>
                      <a:pt x="67210" y="269619"/>
                      <a:pt x="63443" y="263777"/>
                    </a:cubicBezTo>
                    <a:cubicBezTo>
                      <a:pt x="52639" y="246844"/>
                      <a:pt x="43024" y="228526"/>
                      <a:pt x="32814" y="209217"/>
                    </a:cubicBezTo>
                    <a:cubicBezTo>
                      <a:pt x="27163" y="198524"/>
                      <a:pt x="21415" y="187632"/>
                      <a:pt x="15468" y="176839"/>
                    </a:cubicBezTo>
                    <a:cubicBezTo>
                      <a:pt x="-6241" y="137924"/>
                      <a:pt x="-5052" y="93960"/>
                      <a:pt x="18738" y="59304"/>
                    </a:cubicBezTo>
                    <a:cubicBezTo>
                      <a:pt x="50061" y="13657"/>
                      <a:pt x="111815" y="-7632"/>
                      <a:pt x="184076" y="2467"/>
                    </a:cubicBezTo>
                    <a:cubicBezTo>
                      <a:pt x="276657" y="15340"/>
                      <a:pt x="343367" y="51581"/>
                      <a:pt x="362498" y="99208"/>
                    </a:cubicBezTo>
                    <a:cubicBezTo>
                      <a:pt x="373203" y="125844"/>
                      <a:pt x="368247" y="153272"/>
                      <a:pt x="348124" y="178522"/>
                    </a:cubicBezTo>
                    <a:cubicBezTo>
                      <a:pt x="333355" y="197038"/>
                      <a:pt x="321461" y="217535"/>
                      <a:pt x="309863" y="237438"/>
                    </a:cubicBezTo>
                    <a:cubicBezTo>
                      <a:pt x="304610" y="246448"/>
                      <a:pt x="299456" y="255261"/>
                      <a:pt x="294202" y="263678"/>
                    </a:cubicBezTo>
                    <a:cubicBezTo>
                      <a:pt x="291823" y="267539"/>
                      <a:pt x="287659" y="269619"/>
                      <a:pt x="283497" y="2696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4" name="Forma libre 503">
                <a:extLst>
                  <a:ext uri="{FF2B5EF4-FFF2-40B4-BE49-F238E27FC236}">
                    <a16:creationId xmlns:a16="http://schemas.microsoft.com/office/drawing/2014/main" id="{C6DA27AD-BA84-C34C-7109-8E6584B97F76}"/>
                  </a:ext>
                </a:extLst>
              </p:cNvPr>
              <p:cNvSpPr/>
              <p:nvPr/>
            </p:nvSpPr>
            <p:spPr>
              <a:xfrm>
                <a:off x="15481081" y="6286815"/>
                <a:ext cx="163567" cy="177856"/>
              </a:xfrm>
              <a:custGeom>
                <a:avLst/>
                <a:gdLst>
                  <a:gd name="connsiteX0" fmla="*/ 148690 w 163567"/>
                  <a:gd name="connsiteY0" fmla="*/ 177856 h 177856"/>
                  <a:gd name="connsiteX1" fmla="*/ 143931 w 163567"/>
                  <a:gd name="connsiteY1" fmla="*/ 176965 h 177856"/>
                  <a:gd name="connsiteX2" fmla="*/ 136993 w 163567"/>
                  <a:gd name="connsiteY2" fmla="*/ 160528 h 177856"/>
                  <a:gd name="connsiteX3" fmla="*/ 117069 w 163567"/>
                  <a:gd name="connsiteY3" fmla="*/ 95869 h 177856"/>
                  <a:gd name="connsiteX4" fmla="*/ 12296 w 163567"/>
                  <a:gd name="connsiteY4" fmla="*/ 25269 h 177856"/>
                  <a:gd name="connsiteX5" fmla="*/ 5 w 163567"/>
                  <a:gd name="connsiteY5" fmla="*/ 12298 h 177856"/>
                  <a:gd name="connsiteX6" fmla="*/ 12890 w 163567"/>
                  <a:gd name="connsiteY6" fmla="*/ 19 h 177856"/>
                  <a:gd name="connsiteX7" fmla="*/ 138083 w 163567"/>
                  <a:gd name="connsiteY7" fmla="*/ 81908 h 177856"/>
                  <a:gd name="connsiteX8" fmla="*/ 160287 w 163567"/>
                  <a:gd name="connsiteY8" fmla="*/ 169935 h 177856"/>
                  <a:gd name="connsiteX9" fmla="*/ 148591 w 163567"/>
                  <a:gd name="connsiteY9" fmla="*/ 177856 h 177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567" h="177856">
                    <a:moveTo>
                      <a:pt x="148690" y="177856"/>
                    </a:moveTo>
                    <a:cubicBezTo>
                      <a:pt x="147104" y="177856"/>
                      <a:pt x="145517" y="177559"/>
                      <a:pt x="143931" y="176965"/>
                    </a:cubicBezTo>
                    <a:cubicBezTo>
                      <a:pt x="137489" y="174391"/>
                      <a:pt x="134316" y="166964"/>
                      <a:pt x="136993" y="160528"/>
                    </a:cubicBezTo>
                    <a:cubicBezTo>
                      <a:pt x="141156" y="150230"/>
                      <a:pt x="136695" y="125673"/>
                      <a:pt x="117069" y="95869"/>
                    </a:cubicBezTo>
                    <a:cubicBezTo>
                      <a:pt x="96055" y="63985"/>
                      <a:pt x="56108" y="26358"/>
                      <a:pt x="12296" y="25269"/>
                    </a:cubicBezTo>
                    <a:cubicBezTo>
                      <a:pt x="5357" y="25071"/>
                      <a:pt x="-193" y="19328"/>
                      <a:pt x="5" y="12298"/>
                    </a:cubicBezTo>
                    <a:cubicBezTo>
                      <a:pt x="202" y="5366"/>
                      <a:pt x="6052" y="-377"/>
                      <a:pt x="12890" y="19"/>
                    </a:cubicBezTo>
                    <a:cubicBezTo>
                      <a:pt x="66318" y="1307"/>
                      <a:pt x="112609" y="43191"/>
                      <a:pt x="138083" y="81908"/>
                    </a:cubicBezTo>
                    <a:cubicBezTo>
                      <a:pt x="160485" y="115970"/>
                      <a:pt x="168811" y="148844"/>
                      <a:pt x="160287" y="169935"/>
                    </a:cubicBezTo>
                    <a:cubicBezTo>
                      <a:pt x="158305" y="174886"/>
                      <a:pt x="153547" y="177856"/>
                      <a:pt x="148591" y="17785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5" name="Forma libre 504">
                <a:extLst>
                  <a:ext uri="{FF2B5EF4-FFF2-40B4-BE49-F238E27FC236}">
                    <a16:creationId xmlns:a16="http://schemas.microsoft.com/office/drawing/2014/main" id="{6299CBD0-CF4F-06C4-FA44-029B567FE3D7}"/>
                  </a:ext>
                </a:extLst>
              </p:cNvPr>
              <p:cNvSpPr/>
              <p:nvPr/>
            </p:nvSpPr>
            <p:spPr>
              <a:xfrm>
                <a:off x="15495828" y="6434630"/>
                <a:ext cx="252584" cy="158170"/>
              </a:xfrm>
              <a:custGeom>
                <a:avLst/>
                <a:gdLst>
                  <a:gd name="connsiteX0" fmla="*/ 227911 w 252584"/>
                  <a:gd name="connsiteY0" fmla="*/ 158171 h 158170"/>
                  <a:gd name="connsiteX1" fmla="*/ 222161 w 252584"/>
                  <a:gd name="connsiteY1" fmla="*/ 156784 h 158170"/>
                  <a:gd name="connsiteX2" fmla="*/ 216710 w 252584"/>
                  <a:gd name="connsiteY2" fmla="*/ 139753 h 158170"/>
                  <a:gd name="connsiteX3" fmla="*/ 219882 w 252584"/>
                  <a:gd name="connsiteY3" fmla="*/ 133713 h 158170"/>
                  <a:gd name="connsiteX4" fmla="*/ 221766 w 252584"/>
                  <a:gd name="connsiteY4" fmla="*/ 130149 h 158170"/>
                  <a:gd name="connsiteX5" fmla="*/ 206600 w 252584"/>
                  <a:gd name="connsiteY5" fmla="*/ 67866 h 158170"/>
                  <a:gd name="connsiteX6" fmla="*/ 108567 w 252584"/>
                  <a:gd name="connsiteY6" fmla="*/ 25783 h 158170"/>
                  <a:gd name="connsiteX7" fmla="*/ 22825 w 252584"/>
                  <a:gd name="connsiteY7" fmla="*/ 66381 h 158170"/>
                  <a:gd name="connsiteX8" fmla="*/ 5182 w 252584"/>
                  <a:gd name="connsiteY8" fmla="*/ 69153 h 158170"/>
                  <a:gd name="connsiteX9" fmla="*/ 2406 w 252584"/>
                  <a:gd name="connsiteY9" fmla="*/ 51528 h 158170"/>
                  <a:gd name="connsiteX10" fmla="*/ 111541 w 252584"/>
                  <a:gd name="connsiteY10" fmla="*/ 831 h 158170"/>
                  <a:gd name="connsiteX11" fmla="*/ 224244 w 252584"/>
                  <a:gd name="connsiteY11" fmla="*/ 49944 h 158170"/>
                  <a:gd name="connsiteX12" fmla="*/ 244069 w 252584"/>
                  <a:gd name="connsiteY12" fmla="*/ 142130 h 158170"/>
                  <a:gd name="connsiteX13" fmla="*/ 242085 w 252584"/>
                  <a:gd name="connsiteY13" fmla="*/ 145794 h 158170"/>
                  <a:gd name="connsiteX14" fmla="*/ 239112 w 252584"/>
                  <a:gd name="connsiteY14" fmla="*/ 151339 h 158170"/>
                  <a:gd name="connsiteX15" fmla="*/ 227911 w 252584"/>
                  <a:gd name="connsiteY15" fmla="*/ 158171 h 15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2584" h="158170">
                    <a:moveTo>
                      <a:pt x="227911" y="158171"/>
                    </a:moveTo>
                    <a:cubicBezTo>
                      <a:pt x="225928" y="158171"/>
                      <a:pt x="224045" y="157676"/>
                      <a:pt x="222161" y="156784"/>
                    </a:cubicBezTo>
                    <a:cubicBezTo>
                      <a:pt x="215917" y="153616"/>
                      <a:pt x="213538" y="145992"/>
                      <a:pt x="216710" y="139753"/>
                    </a:cubicBezTo>
                    <a:cubicBezTo>
                      <a:pt x="217801" y="137773"/>
                      <a:pt x="218792" y="135694"/>
                      <a:pt x="219882" y="133713"/>
                    </a:cubicBezTo>
                    <a:lnTo>
                      <a:pt x="221766" y="130149"/>
                    </a:lnTo>
                    <a:cubicBezTo>
                      <a:pt x="236237" y="103216"/>
                      <a:pt x="218494" y="79550"/>
                      <a:pt x="206600" y="67866"/>
                    </a:cubicBezTo>
                    <a:cubicBezTo>
                      <a:pt x="184297" y="45983"/>
                      <a:pt x="148514" y="30635"/>
                      <a:pt x="108567" y="25783"/>
                    </a:cubicBezTo>
                    <a:cubicBezTo>
                      <a:pt x="76352" y="21823"/>
                      <a:pt x="44335" y="36972"/>
                      <a:pt x="22825" y="66381"/>
                    </a:cubicBezTo>
                    <a:cubicBezTo>
                      <a:pt x="18663" y="72025"/>
                      <a:pt x="10831" y="73213"/>
                      <a:pt x="5182" y="69153"/>
                    </a:cubicBezTo>
                    <a:cubicBezTo>
                      <a:pt x="-469" y="64995"/>
                      <a:pt x="-1658" y="57172"/>
                      <a:pt x="2406" y="51528"/>
                    </a:cubicBezTo>
                    <a:cubicBezTo>
                      <a:pt x="29367" y="14693"/>
                      <a:pt x="70107" y="-4318"/>
                      <a:pt x="111541" y="831"/>
                    </a:cubicBezTo>
                    <a:cubicBezTo>
                      <a:pt x="156939" y="6376"/>
                      <a:pt x="197976" y="24199"/>
                      <a:pt x="224244" y="49944"/>
                    </a:cubicBezTo>
                    <a:cubicBezTo>
                      <a:pt x="253088" y="78362"/>
                      <a:pt x="260325" y="111929"/>
                      <a:pt x="244069" y="142130"/>
                    </a:cubicBezTo>
                    <a:lnTo>
                      <a:pt x="242085" y="145794"/>
                    </a:lnTo>
                    <a:cubicBezTo>
                      <a:pt x="241094" y="147675"/>
                      <a:pt x="240103" y="149457"/>
                      <a:pt x="239112" y="151339"/>
                    </a:cubicBezTo>
                    <a:cubicBezTo>
                      <a:pt x="236833" y="155695"/>
                      <a:pt x="232471" y="158171"/>
                      <a:pt x="227911" y="1581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06" name="Forma libre 505">
              <a:extLst>
                <a:ext uri="{FF2B5EF4-FFF2-40B4-BE49-F238E27FC236}">
                  <a16:creationId xmlns:a16="http://schemas.microsoft.com/office/drawing/2014/main" id="{8C2DA2E2-18C4-0024-3CD3-1B270DC217BF}"/>
                </a:ext>
              </a:extLst>
            </p:cNvPr>
            <p:cNvSpPr/>
            <p:nvPr/>
          </p:nvSpPr>
          <p:spPr>
            <a:xfrm>
              <a:off x="15774854" y="7118165"/>
              <a:ext cx="280847" cy="168455"/>
            </a:xfrm>
            <a:custGeom>
              <a:avLst/>
              <a:gdLst>
                <a:gd name="connsiteX0" fmla="*/ 254283 w 280847"/>
                <a:gd name="connsiteY0" fmla="*/ 168456 h 168455"/>
                <a:gd name="connsiteX1" fmla="*/ 250814 w 280847"/>
                <a:gd name="connsiteY1" fmla="*/ 167961 h 168455"/>
                <a:gd name="connsiteX2" fmla="*/ 242092 w 280847"/>
                <a:gd name="connsiteY2" fmla="*/ 152415 h 168455"/>
                <a:gd name="connsiteX3" fmla="*/ 253888 w 280847"/>
                <a:gd name="connsiteY3" fmla="*/ 100827 h 168455"/>
                <a:gd name="connsiteX4" fmla="*/ 140391 w 280847"/>
                <a:gd name="connsiteY4" fmla="*/ 28147 h 168455"/>
                <a:gd name="connsiteX5" fmla="*/ 73582 w 280847"/>
                <a:gd name="connsiteY5" fmla="*/ 37059 h 168455"/>
                <a:gd name="connsiteX6" fmla="*/ 31554 w 280847"/>
                <a:gd name="connsiteY6" fmla="*/ 105778 h 168455"/>
                <a:gd name="connsiteX7" fmla="*/ 25210 w 280847"/>
                <a:gd name="connsiteY7" fmla="*/ 147959 h 168455"/>
                <a:gd name="connsiteX8" fmla="*/ 11729 w 280847"/>
                <a:gd name="connsiteY8" fmla="*/ 159643 h 168455"/>
                <a:gd name="connsiteX9" fmla="*/ 32 w 280847"/>
                <a:gd name="connsiteY9" fmla="*/ 146177 h 168455"/>
                <a:gd name="connsiteX10" fmla="*/ 6872 w 280847"/>
                <a:gd name="connsiteY10" fmla="*/ 100530 h 168455"/>
                <a:gd name="connsiteX11" fmla="*/ 60002 w 280847"/>
                <a:gd name="connsiteY11" fmla="*/ 15770 h 168455"/>
                <a:gd name="connsiteX12" fmla="*/ 146042 w 280847"/>
                <a:gd name="connsiteY12" fmla="*/ 3492 h 168455"/>
                <a:gd name="connsiteX13" fmla="*/ 278768 w 280847"/>
                <a:gd name="connsiteY13" fmla="*/ 105580 h 168455"/>
                <a:gd name="connsiteX14" fmla="*/ 266475 w 280847"/>
                <a:gd name="connsiteY14" fmla="*/ 159148 h 168455"/>
                <a:gd name="connsiteX15" fmla="*/ 254283 w 280847"/>
                <a:gd name="connsiteY15" fmla="*/ 168357 h 16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0847" h="168455">
                  <a:moveTo>
                    <a:pt x="254283" y="168456"/>
                  </a:moveTo>
                  <a:cubicBezTo>
                    <a:pt x="253094" y="168456"/>
                    <a:pt x="252004" y="168258"/>
                    <a:pt x="250814" y="167961"/>
                  </a:cubicBezTo>
                  <a:cubicBezTo>
                    <a:pt x="244075" y="166080"/>
                    <a:pt x="240209" y="159049"/>
                    <a:pt x="242092" y="152415"/>
                  </a:cubicBezTo>
                  <a:cubicBezTo>
                    <a:pt x="245858" y="139048"/>
                    <a:pt x="249625" y="122710"/>
                    <a:pt x="253888" y="100827"/>
                  </a:cubicBezTo>
                  <a:cubicBezTo>
                    <a:pt x="260133" y="69042"/>
                    <a:pt x="257951" y="54981"/>
                    <a:pt x="140391" y="28147"/>
                  </a:cubicBezTo>
                  <a:cubicBezTo>
                    <a:pt x="114520" y="22206"/>
                    <a:pt x="92019" y="25276"/>
                    <a:pt x="73582" y="37059"/>
                  </a:cubicBezTo>
                  <a:cubicBezTo>
                    <a:pt x="53064" y="50228"/>
                    <a:pt x="38096" y="74587"/>
                    <a:pt x="31554" y="105778"/>
                  </a:cubicBezTo>
                  <a:cubicBezTo>
                    <a:pt x="28184" y="121918"/>
                    <a:pt x="26004" y="136077"/>
                    <a:pt x="25210" y="147959"/>
                  </a:cubicBezTo>
                  <a:cubicBezTo>
                    <a:pt x="24715" y="154891"/>
                    <a:pt x="18667" y="160138"/>
                    <a:pt x="11729" y="159643"/>
                  </a:cubicBezTo>
                  <a:cubicBezTo>
                    <a:pt x="4791" y="159148"/>
                    <a:pt x="-463" y="153108"/>
                    <a:pt x="32" y="146177"/>
                  </a:cubicBezTo>
                  <a:cubicBezTo>
                    <a:pt x="925" y="133008"/>
                    <a:pt x="3205" y="118056"/>
                    <a:pt x="6872" y="100530"/>
                  </a:cubicBezTo>
                  <a:cubicBezTo>
                    <a:pt x="14803" y="62705"/>
                    <a:pt x="33734" y="32603"/>
                    <a:pt x="60002" y="15770"/>
                  </a:cubicBezTo>
                  <a:cubicBezTo>
                    <a:pt x="84090" y="422"/>
                    <a:pt x="113827" y="-3836"/>
                    <a:pt x="146042" y="3492"/>
                  </a:cubicBezTo>
                  <a:cubicBezTo>
                    <a:pt x="249923" y="27157"/>
                    <a:pt x="290960" y="43099"/>
                    <a:pt x="278768" y="105580"/>
                  </a:cubicBezTo>
                  <a:cubicBezTo>
                    <a:pt x="274307" y="128156"/>
                    <a:pt x="270441" y="145187"/>
                    <a:pt x="266475" y="159148"/>
                  </a:cubicBezTo>
                  <a:cubicBezTo>
                    <a:pt x="264890" y="164693"/>
                    <a:pt x="259835" y="168357"/>
                    <a:pt x="254283" y="168357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07" name="Gráfico 2">
            <a:extLst>
              <a:ext uri="{FF2B5EF4-FFF2-40B4-BE49-F238E27FC236}">
                <a16:creationId xmlns:a16="http://schemas.microsoft.com/office/drawing/2014/main" id="{F5F63181-9587-F47C-4C3F-A30AD68BD258}"/>
              </a:ext>
            </a:extLst>
          </p:cNvPr>
          <p:cNvGrpSpPr/>
          <p:nvPr/>
        </p:nvGrpSpPr>
        <p:grpSpPr>
          <a:xfrm>
            <a:off x="13245859" y="4643528"/>
            <a:ext cx="1140212" cy="1168315"/>
            <a:chOff x="13245859" y="4643528"/>
            <a:chExt cx="1140212" cy="1168315"/>
          </a:xfrm>
          <a:solidFill>
            <a:srgbClr val="002A86"/>
          </a:solidFill>
        </p:grpSpPr>
        <p:grpSp>
          <p:nvGrpSpPr>
            <p:cNvPr id="508" name="Gráfico 2">
              <a:extLst>
                <a:ext uri="{FF2B5EF4-FFF2-40B4-BE49-F238E27FC236}">
                  <a16:creationId xmlns:a16="http://schemas.microsoft.com/office/drawing/2014/main" id="{DA2D4DBA-05D6-CCDC-3D1B-0DE4A51AE8D7}"/>
                </a:ext>
              </a:extLst>
            </p:cNvPr>
            <p:cNvGrpSpPr/>
            <p:nvPr/>
          </p:nvGrpSpPr>
          <p:grpSpPr>
            <a:xfrm>
              <a:off x="13245859" y="4900777"/>
              <a:ext cx="607482" cy="911066"/>
              <a:chOff x="13245859" y="4900777"/>
              <a:chExt cx="607482" cy="911066"/>
            </a:xfrm>
            <a:solidFill>
              <a:srgbClr val="002A86"/>
            </a:solidFill>
          </p:grpSpPr>
          <p:sp>
            <p:nvSpPr>
              <p:cNvPr id="509" name="Forma libre 508">
                <a:extLst>
                  <a:ext uri="{FF2B5EF4-FFF2-40B4-BE49-F238E27FC236}">
                    <a16:creationId xmlns:a16="http://schemas.microsoft.com/office/drawing/2014/main" id="{3511BBC3-63C0-36B8-59AC-B1DD13CAC019}"/>
                  </a:ext>
                </a:extLst>
              </p:cNvPr>
              <p:cNvSpPr/>
              <p:nvPr/>
            </p:nvSpPr>
            <p:spPr>
              <a:xfrm>
                <a:off x="13499625" y="5313386"/>
                <a:ext cx="353715" cy="377457"/>
              </a:xfrm>
              <a:custGeom>
                <a:avLst/>
                <a:gdLst>
                  <a:gd name="connsiteX0" fmla="*/ 218753 w 353715"/>
                  <a:gd name="connsiteY0" fmla="*/ 377358 h 377457"/>
                  <a:gd name="connsiteX1" fmla="*/ 104563 w 353715"/>
                  <a:gd name="connsiteY1" fmla="*/ 377358 h 377457"/>
                  <a:gd name="connsiteX2" fmla="*/ 91975 w 353715"/>
                  <a:gd name="connsiteY2" fmla="*/ 364783 h 377457"/>
                  <a:gd name="connsiteX3" fmla="*/ 104563 w 353715"/>
                  <a:gd name="connsiteY3" fmla="*/ 352208 h 377457"/>
                  <a:gd name="connsiteX4" fmla="*/ 218753 w 353715"/>
                  <a:gd name="connsiteY4" fmla="*/ 352208 h 377457"/>
                  <a:gd name="connsiteX5" fmla="*/ 233324 w 353715"/>
                  <a:gd name="connsiteY5" fmla="*/ 341514 h 377457"/>
                  <a:gd name="connsiteX6" fmla="*/ 327689 w 353715"/>
                  <a:gd name="connsiteY6" fmla="*/ 45152 h 377457"/>
                  <a:gd name="connsiteX7" fmla="*/ 325410 w 353715"/>
                  <a:gd name="connsiteY7" fmla="*/ 31488 h 377457"/>
                  <a:gd name="connsiteX8" fmla="*/ 313019 w 353715"/>
                  <a:gd name="connsiteY8" fmla="*/ 25250 h 377457"/>
                  <a:gd name="connsiteX9" fmla="*/ 76611 w 353715"/>
                  <a:gd name="connsiteY9" fmla="*/ 25250 h 377457"/>
                  <a:gd name="connsiteX10" fmla="*/ 61941 w 353715"/>
                  <a:gd name="connsiteY10" fmla="*/ 35944 h 377457"/>
                  <a:gd name="connsiteX11" fmla="*/ 24670 w 353715"/>
                  <a:gd name="connsiteY11" fmla="*/ 153775 h 377457"/>
                  <a:gd name="connsiteX12" fmla="*/ 8811 w 353715"/>
                  <a:gd name="connsiteY12" fmla="*/ 161994 h 377457"/>
                  <a:gd name="connsiteX13" fmla="*/ 583 w 353715"/>
                  <a:gd name="connsiteY13" fmla="*/ 146151 h 377457"/>
                  <a:gd name="connsiteX14" fmla="*/ 37853 w 353715"/>
                  <a:gd name="connsiteY14" fmla="*/ 28319 h 377457"/>
                  <a:gd name="connsiteX15" fmla="*/ 76611 w 353715"/>
                  <a:gd name="connsiteY15" fmla="*/ 0 h 377457"/>
                  <a:gd name="connsiteX16" fmla="*/ 313019 w 353715"/>
                  <a:gd name="connsiteY16" fmla="*/ 0 h 377457"/>
                  <a:gd name="connsiteX17" fmla="*/ 345830 w 353715"/>
                  <a:gd name="connsiteY17" fmla="*/ 16635 h 377457"/>
                  <a:gd name="connsiteX18" fmla="*/ 351777 w 353715"/>
                  <a:gd name="connsiteY18" fmla="*/ 52876 h 377457"/>
                  <a:gd name="connsiteX19" fmla="*/ 257411 w 353715"/>
                  <a:gd name="connsiteY19" fmla="*/ 349237 h 377457"/>
                  <a:gd name="connsiteX20" fmla="*/ 218753 w 353715"/>
                  <a:gd name="connsiteY20" fmla="*/ 377457 h 377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53715" h="377457">
                    <a:moveTo>
                      <a:pt x="218753" y="377358"/>
                    </a:moveTo>
                    <a:lnTo>
                      <a:pt x="104563" y="377358"/>
                    </a:lnTo>
                    <a:cubicBezTo>
                      <a:pt x="97625" y="377358"/>
                      <a:pt x="91975" y="371714"/>
                      <a:pt x="91975" y="364783"/>
                    </a:cubicBezTo>
                    <a:cubicBezTo>
                      <a:pt x="91975" y="357852"/>
                      <a:pt x="97625" y="352208"/>
                      <a:pt x="104563" y="352208"/>
                    </a:cubicBezTo>
                    <a:lnTo>
                      <a:pt x="218753" y="352208"/>
                    </a:lnTo>
                    <a:cubicBezTo>
                      <a:pt x="225494" y="352208"/>
                      <a:pt x="231342" y="347950"/>
                      <a:pt x="233324" y="341514"/>
                    </a:cubicBezTo>
                    <a:lnTo>
                      <a:pt x="327689" y="45152"/>
                    </a:lnTo>
                    <a:cubicBezTo>
                      <a:pt x="329176" y="40399"/>
                      <a:pt x="328384" y="35448"/>
                      <a:pt x="325410" y="31488"/>
                    </a:cubicBezTo>
                    <a:cubicBezTo>
                      <a:pt x="322535" y="27527"/>
                      <a:pt x="317975" y="25250"/>
                      <a:pt x="313019" y="25250"/>
                    </a:cubicBezTo>
                    <a:lnTo>
                      <a:pt x="76611" y="25250"/>
                    </a:lnTo>
                    <a:cubicBezTo>
                      <a:pt x="69870" y="25250"/>
                      <a:pt x="64022" y="29507"/>
                      <a:pt x="61941" y="35944"/>
                    </a:cubicBezTo>
                    <a:lnTo>
                      <a:pt x="24670" y="153775"/>
                    </a:lnTo>
                    <a:cubicBezTo>
                      <a:pt x="22589" y="160409"/>
                      <a:pt x="15451" y="164073"/>
                      <a:pt x="8811" y="161994"/>
                    </a:cubicBezTo>
                    <a:cubicBezTo>
                      <a:pt x="2169" y="159914"/>
                      <a:pt x="-1498" y="152785"/>
                      <a:pt x="583" y="146151"/>
                    </a:cubicBezTo>
                    <a:lnTo>
                      <a:pt x="37853" y="28319"/>
                    </a:lnTo>
                    <a:cubicBezTo>
                      <a:pt x="43206" y="11387"/>
                      <a:pt x="58768" y="0"/>
                      <a:pt x="76611" y="0"/>
                    </a:cubicBezTo>
                    <a:lnTo>
                      <a:pt x="313019" y="0"/>
                    </a:lnTo>
                    <a:cubicBezTo>
                      <a:pt x="326104" y="0"/>
                      <a:pt x="338098" y="6040"/>
                      <a:pt x="345830" y="16635"/>
                    </a:cubicBezTo>
                    <a:cubicBezTo>
                      <a:pt x="353560" y="27230"/>
                      <a:pt x="355742" y="40399"/>
                      <a:pt x="351777" y="52876"/>
                    </a:cubicBezTo>
                    <a:lnTo>
                      <a:pt x="257411" y="349237"/>
                    </a:lnTo>
                    <a:cubicBezTo>
                      <a:pt x="252058" y="366169"/>
                      <a:pt x="236496" y="377457"/>
                      <a:pt x="218753" y="3774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0" name="Forma libre 509">
                <a:extLst>
                  <a:ext uri="{FF2B5EF4-FFF2-40B4-BE49-F238E27FC236}">
                    <a16:creationId xmlns:a16="http://schemas.microsoft.com/office/drawing/2014/main" id="{896D5049-7474-9EFC-EFE0-DD8D1A984485}"/>
                  </a:ext>
                </a:extLst>
              </p:cNvPr>
              <p:cNvSpPr/>
              <p:nvPr/>
            </p:nvSpPr>
            <p:spPr>
              <a:xfrm>
                <a:off x="13245859" y="5295464"/>
                <a:ext cx="325619" cy="379932"/>
              </a:xfrm>
              <a:custGeom>
                <a:avLst/>
                <a:gdLst>
                  <a:gd name="connsiteX0" fmla="*/ 249492 w 325619"/>
                  <a:gd name="connsiteY0" fmla="*/ 379735 h 379932"/>
                  <a:gd name="connsiteX1" fmla="*/ 84849 w 325619"/>
                  <a:gd name="connsiteY1" fmla="*/ 379735 h 379932"/>
                  <a:gd name="connsiteX2" fmla="*/ 0 w 325619"/>
                  <a:gd name="connsiteY2" fmla="*/ 294975 h 379932"/>
                  <a:gd name="connsiteX3" fmla="*/ 0 w 325619"/>
                  <a:gd name="connsiteY3" fmla="*/ 156350 h 379932"/>
                  <a:gd name="connsiteX4" fmla="*/ 153740 w 325619"/>
                  <a:gd name="connsiteY4" fmla="*/ 99 h 379932"/>
                  <a:gd name="connsiteX5" fmla="*/ 238589 w 325619"/>
                  <a:gd name="connsiteY5" fmla="*/ 99 h 379932"/>
                  <a:gd name="connsiteX6" fmla="*/ 238589 w 325619"/>
                  <a:gd name="connsiteY6" fmla="*/ 0 h 379932"/>
                  <a:gd name="connsiteX7" fmla="*/ 251178 w 325619"/>
                  <a:gd name="connsiteY7" fmla="*/ 12575 h 379932"/>
                  <a:gd name="connsiteX8" fmla="*/ 238589 w 325619"/>
                  <a:gd name="connsiteY8" fmla="*/ 25250 h 379932"/>
                  <a:gd name="connsiteX9" fmla="*/ 153740 w 325619"/>
                  <a:gd name="connsiteY9" fmla="*/ 25250 h 379932"/>
                  <a:gd name="connsiteX10" fmla="*/ 25176 w 325619"/>
                  <a:gd name="connsiteY10" fmla="*/ 156449 h 379932"/>
                  <a:gd name="connsiteX11" fmla="*/ 25176 w 325619"/>
                  <a:gd name="connsiteY11" fmla="*/ 295074 h 379932"/>
                  <a:gd name="connsiteX12" fmla="*/ 84849 w 325619"/>
                  <a:gd name="connsiteY12" fmla="*/ 354683 h 379932"/>
                  <a:gd name="connsiteX13" fmla="*/ 249492 w 325619"/>
                  <a:gd name="connsiteY13" fmla="*/ 354683 h 379932"/>
                  <a:gd name="connsiteX14" fmla="*/ 300541 w 325619"/>
                  <a:gd name="connsiteY14" fmla="*/ 303689 h 379932"/>
                  <a:gd name="connsiteX15" fmla="*/ 294495 w 325619"/>
                  <a:gd name="connsiteY15" fmla="*/ 279726 h 379932"/>
                  <a:gd name="connsiteX16" fmla="*/ 285573 w 325619"/>
                  <a:gd name="connsiteY16" fmla="*/ 267745 h 379932"/>
                  <a:gd name="connsiteX17" fmla="*/ 249393 w 325619"/>
                  <a:gd name="connsiteY17" fmla="*/ 252695 h 379932"/>
                  <a:gd name="connsiteX18" fmla="*/ 139863 w 325619"/>
                  <a:gd name="connsiteY18" fmla="*/ 252695 h 379932"/>
                  <a:gd name="connsiteX19" fmla="*/ 127274 w 325619"/>
                  <a:gd name="connsiteY19" fmla="*/ 240119 h 379932"/>
                  <a:gd name="connsiteX20" fmla="*/ 127274 w 325619"/>
                  <a:gd name="connsiteY20" fmla="*/ 189719 h 379932"/>
                  <a:gd name="connsiteX21" fmla="*/ 139863 w 325619"/>
                  <a:gd name="connsiteY21" fmla="*/ 177144 h 379932"/>
                  <a:gd name="connsiteX22" fmla="*/ 152451 w 325619"/>
                  <a:gd name="connsiteY22" fmla="*/ 189719 h 379932"/>
                  <a:gd name="connsiteX23" fmla="*/ 152451 w 325619"/>
                  <a:gd name="connsiteY23" fmla="*/ 227445 h 379932"/>
                  <a:gd name="connsiteX24" fmla="*/ 249294 w 325619"/>
                  <a:gd name="connsiteY24" fmla="*/ 227445 h 379932"/>
                  <a:gd name="connsiteX25" fmla="*/ 303217 w 325619"/>
                  <a:gd name="connsiteY25" fmla="*/ 249823 h 379932"/>
                  <a:gd name="connsiteX26" fmla="*/ 316599 w 325619"/>
                  <a:gd name="connsiteY26" fmla="*/ 267844 h 379932"/>
                  <a:gd name="connsiteX27" fmla="*/ 325619 w 325619"/>
                  <a:gd name="connsiteY27" fmla="*/ 303689 h 379932"/>
                  <a:gd name="connsiteX28" fmla="*/ 249294 w 325619"/>
                  <a:gd name="connsiteY28" fmla="*/ 379933 h 37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25619" h="379932">
                    <a:moveTo>
                      <a:pt x="249492" y="379735"/>
                    </a:moveTo>
                    <a:lnTo>
                      <a:pt x="84849" y="379735"/>
                    </a:lnTo>
                    <a:cubicBezTo>
                      <a:pt x="38063" y="379735"/>
                      <a:pt x="0" y="341712"/>
                      <a:pt x="0" y="294975"/>
                    </a:cubicBezTo>
                    <a:lnTo>
                      <a:pt x="0" y="156350"/>
                    </a:lnTo>
                    <a:cubicBezTo>
                      <a:pt x="0" y="67233"/>
                      <a:pt x="66114" y="99"/>
                      <a:pt x="153740" y="99"/>
                    </a:cubicBezTo>
                    <a:lnTo>
                      <a:pt x="238589" y="99"/>
                    </a:lnTo>
                    <a:cubicBezTo>
                      <a:pt x="238589" y="99"/>
                      <a:pt x="238589" y="0"/>
                      <a:pt x="238589" y="0"/>
                    </a:cubicBezTo>
                    <a:cubicBezTo>
                      <a:pt x="245527" y="0"/>
                      <a:pt x="251178" y="5644"/>
                      <a:pt x="251178" y="12575"/>
                    </a:cubicBezTo>
                    <a:cubicBezTo>
                      <a:pt x="251178" y="19507"/>
                      <a:pt x="245527" y="25250"/>
                      <a:pt x="238589" y="25250"/>
                    </a:cubicBezTo>
                    <a:lnTo>
                      <a:pt x="153740" y="25250"/>
                    </a:lnTo>
                    <a:cubicBezTo>
                      <a:pt x="80488" y="25349"/>
                      <a:pt x="25176" y="81690"/>
                      <a:pt x="25176" y="156449"/>
                    </a:cubicBezTo>
                    <a:lnTo>
                      <a:pt x="25176" y="295074"/>
                    </a:lnTo>
                    <a:cubicBezTo>
                      <a:pt x="25176" y="327948"/>
                      <a:pt x="51940" y="354683"/>
                      <a:pt x="84849" y="354683"/>
                    </a:cubicBezTo>
                    <a:lnTo>
                      <a:pt x="249492" y="354683"/>
                    </a:lnTo>
                    <a:cubicBezTo>
                      <a:pt x="277644" y="354683"/>
                      <a:pt x="300541" y="331810"/>
                      <a:pt x="300541" y="303689"/>
                    </a:cubicBezTo>
                    <a:cubicBezTo>
                      <a:pt x="300541" y="295173"/>
                      <a:pt x="298559" y="287153"/>
                      <a:pt x="294495" y="279726"/>
                    </a:cubicBezTo>
                    <a:cubicBezTo>
                      <a:pt x="292116" y="275172"/>
                      <a:pt x="289142" y="271211"/>
                      <a:pt x="285573" y="267745"/>
                    </a:cubicBezTo>
                    <a:cubicBezTo>
                      <a:pt x="275859" y="258041"/>
                      <a:pt x="263072" y="252695"/>
                      <a:pt x="249393" y="252695"/>
                    </a:cubicBezTo>
                    <a:lnTo>
                      <a:pt x="139863" y="252695"/>
                    </a:lnTo>
                    <a:cubicBezTo>
                      <a:pt x="132923" y="252695"/>
                      <a:pt x="127274" y="247051"/>
                      <a:pt x="127274" y="240119"/>
                    </a:cubicBezTo>
                    <a:lnTo>
                      <a:pt x="127274" y="189719"/>
                    </a:lnTo>
                    <a:cubicBezTo>
                      <a:pt x="127274" y="182788"/>
                      <a:pt x="132923" y="177144"/>
                      <a:pt x="139863" y="177144"/>
                    </a:cubicBezTo>
                    <a:cubicBezTo>
                      <a:pt x="146801" y="177144"/>
                      <a:pt x="152451" y="182788"/>
                      <a:pt x="152451" y="189719"/>
                    </a:cubicBezTo>
                    <a:lnTo>
                      <a:pt x="152451" y="227445"/>
                    </a:lnTo>
                    <a:lnTo>
                      <a:pt x="249294" y="227445"/>
                    </a:lnTo>
                    <a:cubicBezTo>
                      <a:pt x="269714" y="227445"/>
                      <a:pt x="288844" y="235367"/>
                      <a:pt x="303217" y="249823"/>
                    </a:cubicBezTo>
                    <a:cubicBezTo>
                      <a:pt x="308471" y="254972"/>
                      <a:pt x="313031" y="261111"/>
                      <a:pt x="316599" y="267844"/>
                    </a:cubicBezTo>
                    <a:cubicBezTo>
                      <a:pt x="322447" y="278637"/>
                      <a:pt x="325619" y="291114"/>
                      <a:pt x="325619" y="303689"/>
                    </a:cubicBezTo>
                    <a:cubicBezTo>
                      <a:pt x="325619" y="345772"/>
                      <a:pt x="291421" y="379933"/>
                      <a:pt x="249294" y="3799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1" name="Forma libre 510">
                <a:extLst>
                  <a:ext uri="{FF2B5EF4-FFF2-40B4-BE49-F238E27FC236}">
                    <a16:creationId xmlns:a16="http://schemas.microsoft.com/office/drawing/2014/main" id="{DEBCA7C3-4387-3781-8DFC-94642A83A988}"/>
                  </a:ext>
                </a:extLst>
              </p:cNvPr>
              <p:cNvSpPr/>
              <p:nvPr/>
            </p:nvSpPr>
            <p:spPr>
              <a:xfrm>
                <a:off x="13430327" y="5070423"/>
                <a:ext cx="271442" cy="184443"/>
              </a:xfrm>
              <a:custGeom>
                <a:avLst/>
                <a:gdLst>
                  <a:gd name="connsiteX0" fmla="*/ 141547 w 271442"/>
                  <a:gd name="connsiteY0" fmla="*/ 184443 h 184443"/>
                  <a:gd name="connsiteX1" fmla="*/ 12985 w 271442"/>
                  <a:gd name="connsiteY1" fmla="*/ 102060 h 184443"/>
                  <a:gd name="connsiteX2" fmla="*/ 0 w 271442"/>
                  <a:gd name="connsiteY2" fmla="*/ 43045 h 184443"/>
                  <a:gd name="connsiteX3" fmla="*/ 3965 w 271442"/>
                  <a:gd name="connsiteY3" fmla="*/ 9676 h 184443"/>
                  <a:gd name="connsiteX4" fmla="*/ 19229 w 271442"/>
                  <a:gd name="connsiteY4" fmla="*/ 368 h 184443"/>
                  <a:gd name="connsiteX5" fmla="*/ 28548 w 271442"/>
                  <a:gd name="connsiteY5" fmla="*/ 15617 h 184443"/>
                  <a:gd name="connsiteX6" fmla="*/ 25276 w 271442"/>
                  <a:gd name="connsiteY6" fmla="*/ 43045 h 184443"/>
                  <a:gd name="connsiteX7" fmla="*/ 35883 w 271442"/>
                  <a:gd name="connsiteY7" fmla="*/ 91465 h 184443"/>
                  <a:gd name="connsiteX8" fmla="*/ 141547 w 271442"/>
                  <a:gd name="connsiteY8" fmla="*/ 159193 h 184443"/>
                  <a:gd name="connsiteX9" fmla="*/ 247312 w 271442"/>
                  <a:gd name="connsiteY9" fmla="*/ 91465 h 184443"/>
                  <a:gd name="connsiteX10" fmla="*/ 264064 w 271442"/>
                  <a:gd name="connsiteY10" fmla="*/ 85227 h 184443"/>
                  <a:gd name="connsiteX11" fmla="*/ 270309 w 271442"/>
                  <a:gd name="connsiteY11" fmla="*/ 101961 h 184443"/>
                  <a:gd name="connsiteX12" fmla="*/ 141646 w 271442"/>
                  <a:gd name="connsiteY12" fmla="*/ 184344 h 18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1442" h="184443">
                    <a:moveTo>
                      <a:pt x="141547" y="184443"/>
                    </a:moveTo>
                    <a:cubicBezTo>
                      <a:pt x="86435" y="184443"/>
                      <a:pt x="35982" y="152064"/>
                      <a:pt x="12985" y="102060"/>
                    </a:cubicBezTo>
                    <a:cubicBezTo>
                      <a:pt x="4361" y="83544"/>
                      <a:pt x="0" y="63740"/>
                      <a:pt x="0" y="43045"/>
                    </a:cubicBezTo>
                    <a:cubicBezTo>
                      <a:pt x="0" y="31856"/>
                      <a:pt x="1289" y="20667"/>
                      <a:pt x="3965" y="9676"/>
                    </a:cubicBezTo>
                    <a:cubicBezTo>
                      <a:pt x="5649" y="2943"/>
                      <a:pt x="12390" y="-1315"/>
                      <a:pt x="19229" y="368"/>
                    </a:cubicBezTo>
                    <a:cubicBezTo>
                      <a:pt x="25970" y="1952"/>
                      <a:pt x="30232" y="8785"/>
                      <a:pt x="28548" y="15617"/>
                    </a:cubicBezTo>
                    <a:cubicBezTo>
                      <a:pt x="26366" y="24628"/>
                      <a:pt x="25276" y="33836"/>
                      <a:pt x="25276" y="43045"/>
                    </a:cubicBezTo>
                    <a:cubicBezTo>
                      <a:pt x="25276" y="59977"/>
                      <a:pt x="28844" y="76315"/>
                      <a:pt x="35883" y="91465"/>
                    </a:cubicBezTo>
                    <a:cubicBezTo>
                      <a:pt x="54814" y="132657"/>
                      <a:pt x="96248" y="159193"/>
                      <a:pt x="141547" y="159193"/>
                    </a:cubicBezTo>
                    <a:cubicBezTo>
                      <a:pt x="186847" y="159193"/>
                      <a:pt x="228379" y="132657"/>
                      <a:pt x="247312" y="91465"/>
                    </a:cubicBezTo>
                    <a:cubicBezTo>
                      <a:pt x="250187" y="85128"/>
                      <a:pt x="257720" y="82355"/>
                      <a:pt x="264064" y="85227"/>
                    </a:cubicBezTo>
                    <a:cubicBezTo>
                      <a:pt x="270407" y="88098"/>
                      <a:pt x="273183" y="95624"/>
                      <a:pt x="270309" y="101961"/>
                    </a:cubicBezTo>
                    <a:cubicBezTo>
                      <a:pt x="247312" y="151965"/>
                      <a:pt x="196759" y="184344"/>
                      <a:pt x="141646" y="1843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2" name="Forma libre 511">
                <a:extLst>
                  <a:ext uri="{FF2B5EF4-FFF2-40B4-BE49-F238E27FC236}">
                    <a16:creationId xmlns:a16="http://schemas.microsoft.com/office/drawing/2014/main" id="{23104ECA-6818-4508-C95C-C02E2A1D4634}"/>
                  </a:ext>
                </a:extLst>
              </p:cNvPr>
              <p:cNvSpPr/>
              <p:nvPr/>
            </p:nvSpPr>
            <p:spPr>
              <a:xfrm>
                <a:off x="13347163" y="5650048"/>
                <a:ext cx="25177" cy="161795"/>
              </a:xfrm>
              <a:custGeom>
                <a:avLst/>
                <a:gdLst>
                  <a:gd name="connsiteX0" fmla="*/ 12589 w 25177"/>
                  <a:gd name="connsiteY0" fmla="*/ 161796 h 161795"/>
                  <a:gd name="connsiteX1" fmla="*/ 0 w 25177"/>
                  <a:gd name="connsiteY1" fmla="*/ 149221 h 161795"/>
                  <a:gd name="connsiteX2" fmla="*/ 0 w 25177"/>
                  <a:gd name="connsiteY2" fmla="*/ 12576 h 161795"/>
                  <a:gd name="connsiteX3" fmla="*/ 12589 w 25177"/>
                  <a:gd name="connsiteY3" fmla="*/ 0 h 161795"/>
                  <a:gd name="connsiteX4" fmla="*/ 25178 w 25177"/>
                  <a:gd name="connsiteY4" fmla="*/ 12576 h 161795"/>
                  <a:gd name="connsiteX5" fmla="*/ 25178 w 25177"/>
                  <a:gd name="connsiteY5" fmla="*/ 149221 h 161795"/>
                  <a:gd name="connsiteX6" fmla="*/ 12589 w 25177"/>
                  <a:gd name="connsiteY6" fmla="*/ 161796 h 1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161795">
                    <a:moveTo>
                      <a:pt x="12589" y="161796"/>
                    </a:moveTo>
                    <a:cubicBezTo>
                      <a:pt x="5649" y="161796"/>
                      <a:pt x="0" y="156152"/>
                      <a:pt x="0" y="149221"/>
                    </a:cubicBezTo>
                    <a:lnTo>
                      <a:pt x="0" y="12576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8" y="5644"/>
                      <a:pt x="25178" y="12576"/>
                    </a:cubicBezTo>
                    <a:lnTo>
                      <a:pt x="25178" y="149221"/>
                    </a:lnTo>
                    <a:cubicBezTo>
                      <a:pt x="25178" y="156152"/>
                      <a:pt x="19527" y="161796"/>
                      <a:pt x="12589" y="1617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3" name="Forma libre 512">
                <a:extLst>
                  <a:ext uri="{FF2B5EF4-FFF2-40B4-BE49-F238E27FC236}">
                    <a16:creationId xmlns:a16="http://schemas.microsoft.com/office/drawing/2014/main" id="{2216FD41-198A-7F74-3822-56B13C167ADC}"/>
                  </a:ext>
                </a:extLst>
              </p:cNvPr>
              <p:cNvSpPr/>
              <p:nvPr/>
            </p:nvSpPr>
            <p:spPr>
              <a:xfrm>
                <a:off x="13663960" y="5737580"/>
                <a:ext cx="25177" cy="74263"/>
              </a:xfrm>
              <a:custGeom>
                <a:avLst/>
                <a:gdLst>
                  <a:gd name="connsiteX0" fmla="*/ 12589 w 25177"/>
                  <a:gd name="connsiteY0" fmla="*/ 74264 h 74263"/>
                  <a:gd name="connsiteX1" fmla="*/ 0 w 25177"/>
                  <a:gd name="connsiteY1" fmla="*/ 61688 h 74263"/>
                  <a:gd name="connsiteX2" fmla="*/ 0 w 25177"/>
                  <a:gd name="connsiteY2" fmla="*/ 12576 h 74263"/>
                  <a:gd name="connsiteX3" fmla="*/ 12589 w 25177"/>
                  <a:gd name="connsiteY3" fmla="*/ 0 h 74263"/>
                  <a:gd name="connsiteX4" fmla="*/ 25178 w 25177"/>
                  <a:gd name="connsiteY4" fmla="*/ 12576 h 74263"/>
                  <a:gd name="connsiteX5" fmla="*/ 25178 w 25177"/>
                  <a:gd name="connsiteY5" fmla="*/ 61688 h 74263"/>
                  <a:gd name="connsiteX6" fmla="*/ 12589 w 25177"/>
                  <a:gd name="connsiteY6" fmla="*/ 74264 h 7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74263">
                    <a:moveTo>
                      <a:pt x="12589" y="74264"/>
                    </a:moveTo>
                    <a:cubicBezTo>
                      <a:pt x="5651" y="74264"/>
                      <a:pt x="0" y="68620"/>
                      <a:pt x="0" y="61688"/>
                    </a:cubicBezTo>
                    <a:lnTo>
                      <a:pt x="0" y="12576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7" y="0"/>
                      <a:pt x="25178" y="5644"/>
                      <a:pt x="25178" y="12576"/>
                    </a:cubicBezTo>
                    <a:lnTo>
                      <a:pt x="25178" y="61688"/>
                    </a:lnTo>
                    <a:cubicBezTo>
                      <a:pt x="25178" y="68620"/>
                      <a:pt x="19527" y="74264"/>
                      <a:pt x="12589" y="742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14" name="Gráfico 2">
                <a:extLst>
                  <a:ext uri="{FF2B5EF4-FFF2-40B4-BE49-F238E27FC236}">
                    <a16:creationId xmlns:a16="http://schemas.microsoft.com/office/drawing/2014/main" id="{376EACBF-E00D-0D8E-C84A-270B40102355}"/>
                  </a:ext>
                </a:extLst>
              </p:cNvPr>
              <p:cNvGrpSpPr/>
              <p:nvPr/>
            </p:nvGrpSpPr>
            <p:grpSpPr>
              <a:xfrm>
                <a:off x="13394444" y="4900777"/>
                <a:ext cx="355058" cy="194867"/>
                <a:chOff x="13394444" y="4900777"/>
                <a:chExt cx="355058" cy="194867"/>
              </a:xfrm>
              <a:solidFill>
                <a:srgbClr val="002A86"/>
              </a:solidFill>
            </p:grpSpPr>
            <p:sp>
              <p:nvSpPr>
                <p:cNvPr id="515" name="Forma libre 514">
                  <a:extLst>
                    <a:ext uri="{FF2B5EF4-FFF2-40B4-BE49-F238E27FC236}">
                      <a16:creationId xmlns:a16="http://schemas.microsoft.com/office/drawing/2014/main" id="{6AAF82B1-6861-1C7C-709C-D4FC30CA6EC2}"/>
                    </a:ext>
                  </a:extLst>
                </p:cNvPr>
                <p:cNvSpPr/>
                <p:nvPr/>
              </p:nvSpPr>
              <p:spPr>
                <a:xfrm>
                  <a:off x="13394444" y="5070494"/>
                  <a:ext cx="355058" cy="25150"/>
                </a:xfrm>
                <a:custGeom>
                  <a:avLst/>
                  <a:gdLst>
                    <a:gd name="connsiteX0" fmla="*/ 342470 w 355058"/>
                    <a:gd name="connsiteY0" fmla="*/ 25151 h 25150"/>
                    <a:gd name="connsiteX1" fmla="*/ 12589 w 355058"/>
                    <a:gd name="connsiteY1" fmla="*/ 25151 h 25150"/>
                    <a:gd name="connsiteX2" fmla="*/ 0 w 355058"/>
                    <a:gd name="connsiteY2" fmla="*/ 12575 h 25150"/>
                    <a:gd name="connsiteX3" fmla="*/ 12589 w 355058"/>
                    <a:gd name="connsiteY3" fmla="*/ 0 h 25150"/>
                    <a:gd name="connsiteX4" fmla="*/ 342470 w 355058"/>
                    <a:gd name="connsiteY4" fmla="*/ 0 h 25150"/>
                    <a:gd name="connsiteX5" fmla="*/ 355059 w 355058"/>
                    <a:gd name="connsiteY5" fmla="*/ 12575 h 25150"/>
                    <a:gd name="connsiteX6" fmla="*/ 342470 w 355058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058" h="25150">
                      <a:moveTo>
                        <a:pt x="342470" y="25151"/>
                      </a:moveTo>
                      <a:lnTo>
                        <a:pt x="12589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42470" y="0"/>
                      </a:lnTo>
                      <a:cubicBezTo>
                        <a:pt x="349409" y="0"/>
                        <a:pt x="355059" y="5644"/>
                        <a:pt x="355059" y="12575"/>
                      </a:cubicBezTo>
                      <a:cubicBezTo>
                        <a:pt x="355059" y="19507"/>
                        <a:pt x="349409" y="25151"/>
                        <a:pt x="342470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16" name="Forma libre 515">
                  <a:extLst>
                    <a:ext uri="{FF2B5EF4-FFF2-40B4-BE49-F238E27FC236}">
                      <a16:creationId xmlns:a16="http://schemas.microsoft.com/office/drawing/2014/main" id="{B3A5CE2D-614F-7114-2E7D-84C6FA849616}"/>
                    </a:ext>
                  </a:extLst>
                </p:cNvPr>
                <p:cNvSpPr/>
                <p:nvPr/>
              </p:nvSpPr>
              <p:spPr>
                <a:xfrm>
                  <a:off x="13638135" y="4961225"/>
                  <a:ext cx="77467" cy="134420"/>
                </a:xfrm>
                <a:custGeom>
                  <a:avLst/>
                  <a:gdLst>
                    <a:gd name="connsiteX0" fmla="*/ 64780 w 77467"/>
                    <a:gd name="connsiteY0" fmla="*/ 134420 h 134420"/>
                    <a:gd name="connsiteX1" fmla="*/ 52191 w 77467"/>
                    <a:gd name="connsiteY1" fmla="*/ 121845 h 134420"/>
                    <a:gd name="connsiteX2" fmla="*/ 4810 w 77467"/>
                    <a:gd name="connsiteY2" fmla="*/ 22530 h 134420"/>
                    <a:gd name="connsiteX3" fmla="*/ 2729 w 77467"/>
                    <a:gd name="connsiteY3" fmla="*/ 4805 h 134420"/>
                    <a:gd name="connsiteX4" fmla="*/ 20471 w 77467"/>
                    <a:gd name="connsiteY4" fmla="*/ 2726 h 134420"/>
                    <a:gd name="connsiteX5" fmla="*/ 77467 w 77467"/>
                    <a:gd name="connsiteY5" fmla="*/ 121845 h 134420"/>
                    <a:gd name="connsiteX6" fmla="*/ 64880 w 77467"/>
                    <a:gd name="connsiteY6" fmla="*/ 134420 h 13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467" h="134420">
                      <a:moveTo>
                        <a:pt x="64780" y="134420"/>
                      </a:moveTo>
                      <a:cubicBezTo>
                        <a:pt x="57841" y="134420"/>
                        <a:pt x="52191" y="128776"/>
                        <a:pt x="52191" y="121845"/>
                      </a:cubicBezTo>
                      <a:cubicBezTo>
                        <a:pt x="52191" y="82436"/>
                        <a:pt x="34944" y="46195"/>
                        <a:pt x="4810" y="22530"/>
                      </a:cubicBezTo>
                      <a:cubicBezTo>
                        <a:pt x="-641" y="18173"/>
                        <a:pt x="-1633" y="10251"/>
                        <a:pt x="2729" y="4805"/>
                      </a:cubicBezTo>
                      <a:cubicBezTo>
                        <a:pt x="7090" y="-641"/>
                        <a:pt x="15020" y="-1631"/>
                        <a:pt x="20471" y="2726"/>
                      </a:cubicBezTo>
                      <a:cubicBezTo>
                        <a:pt x="56652" y="31243"/>
                        <a:pt x="77467" y="74712"/>
                        <a:pt x="77467" y="121845"/>
                      </a:cubicBezTo>
                      <a:cubicBezTo>
                        <a:pt x="77467" y="128776"/>
                        <a:pt x="71818" y="134420"/>
                        <a:pt x="64880" y="1344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17" name="Forma libre 516">
                  <a:extLst>
                    <a:ext uri="{FF2B5EF4-FFF2-40B4-BE49-F238E27FC236}">
                      <a16:creationId xmlns:a16="http://schemas.microsoft.com/office/drawing/2014/main" id="{47B377F9-35C2-D628-DFCF-8216C20A01E0}"/>
                    </a:ext>
                  </a:extLst>
                </p:cNvPr>
                <p:cNvSpPr/>
                <p:nvPr/>
              </p:nvSpPr>
              <p:spPr>
                <a:xfrm>
                  <a:off x="13428443" y="4933750"/>
                  <a:ext cx="156218" cy="161894"/>
                </a:xfrm>
                <a:custGeom>
                  <a:avLst/>
                  <a:gdLst>
                    <a:gd name="connsiteX0" fmla="*/ 12589 w 156218"/>
                    <a:gd name="connsiteY0" fmla="*/ 161895 h 161894"/>
                    <a:gd name="connsiteX1" fmla="*/ 0 w 156218"/>
                    <a:gd name="connsiteY1" fmla="*/ 149319 h 161894"/>
                    <a:gd name="connsiteX2" fmla="*/ 143629 w 156218"/>
                    <a:gd name="connsiteY2" fmla="*/ 0 h 161894"/>
                    <a:gd name="connsiteX3" fmla="*/ 156218 w 156218"/>
                    <a:gd name="connsiteY3" fmla="*/ 12575 h 161894"/>
                    <a:gd name="connsiteX4" fmla="*/ 143629 w 156218"/>
                    <a:gd name="connsiteY4" fmla="*/ 25151 h 161894"/>
                    <a:gd name="connsiteX5" fmla="*/ 25277 w 156218"/>
                    <a:gd name="connsiteY5" fmla="*/ 149221 h 161894"/>
                    <a:gd name="connsiteX6" fmla="*/ 12688 w 156218"/>
                    <a:gd name="connsiteY6" fmla="*/ 161796 h 161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6218" h="161894">
                      <a:moveTo>
                        <a:pt x="12589" y="161895"/>
                      </a:moveTo>
                      <a:cubicBezTo>
                        <a:pt x="5651" y="161895"/>
                        <a:pt x="0" y="156251"/>
                        <a:pt x="0" y="149319"/>
                      </a:cubicBezTo>
                      <a:cubicBezTo>
                        <a:pt x="0" y="66936"/>
                        <a:pt x="64430" y="0"/>
                        <a:pt x="143629" y="0"/>
                      </a:cubicBezTo>
                      <a:cubicBezTo>
                        <a:pt x="150569" y="0"/>
                        <a:pt x="156218" y="5644"/>
                        <a:pt x="156218" y="12575"/>
                      </a:cubicBezTo>
                      <a:cubicBezTo>
                        <a:pt x="156218" y="19507"/>
                        <a:pt x="150569" y="25151"/>
                        <a:pt x="143629" y="25151"/>
                      </a:cubicBezTo>
                      <a:cubicBezTo>
                        <a:pt x="78407" y="25151"/>
                        <a:pt x="25277" y="80799"/>
                        <a:pt x="25277" y="149221"/>
                      </a:cubicBezTo>
                      <a:cubicBezTo>
                        <a:pt x="25277" y="156152"/>
                        <a:pt x="19626" y="161796"/>
                        <a:pt x="12688" y="1617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18" name="Forma libre 517">
                  <a:extLst>
                    <a:ext uri="{FF2B5EF4-FFF2-40B4-BE49-F238E27FC236}">
                      <a16:creationId xmlns:a16="http://schemas.microsoft.com/office/drawing/2014/main" id="{6739A4B0-6058-F8E4-0ED9-2714735D54FB}"/>
                    </a:ext>
                  </a:extLst>
                </p:cNvPr>
                <p:cNvSpPr/>
                <p:nvPr/>
              </p:nvSpPr>
              <p:spPr>
                <a:xfrm>
                  <a:off x="13559386" y="4900777"/>
                  <a:ext cx="25176" cy="74659"/>
                </a:xfrm>
                <a:custGeom>
                  <a:avLst/>
                  <a:gdLst>
                    <a:gd name="connsiteX0" fmla="*/ 12588 w 25176"/>
                    <a:gd name="connsiteY0" fmla="*/ 74660 h 74659"/>
                    <a:gd name="connsiteX1" fmla="*/ 0 w 25176"/>
                    <a:gd name="connsiteY1" fmla="*/ 62084 h 74659"/>
                    <a:gd name="connsiteX2" fmla="*/ 0 w 25176"/>
                    <a:gd name="connsiteY2" fmla="*/ 12575 h 74659"/>
                    <a:gd name="connsiteX3" fmla="*/ 12588 w 25176"/>
                    <a:gd name="connsiteY3" fmla="*/ 0 h 74659"/>
                    <a:gd name="connsiteX4" fmla="*/ 25176 w 25176"/>
                    <a:gd name="connsiteY4" fmla="*/ 12575 h 74659"/>
                    <a:gd name="connsiteX5" fmla="*/ 25176 w 25176"/>
                    <a:gd name="connsiteY5" fmla="*/ 62084 h 74659"/>
                    <a:gd name="connsiteX6" fmla="*/ 12588 w 25176"/>
                    <a:gd name="connsiteY6" fmla="*/ 74660 h 74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6" h="74659">
                      <a:moveTo>
                        <a:pt x="12588" y="74660"/>
                      </a:moveTo>
                      <a:cubicBezTo>
                        <a:pt x="5649" y="74660"/>
                        <a:pt x="0" y="69016"/>
                        <a:pt x="0" y="62084"/>
                      </a:cubicBezTo>
                      <a:lnTo>
                        <a:pt x="0" y="12575"/>
                      </a:lnTo>
                      <a:cubicBezTo>
                        <a:pt x="0" y="5644"/>
                        <a:pt x="5649" y="0"/>
                        <a:pt x="12588" y="0"/>
                      </a:cubicBezTo>
                      <a:cubicBezTo>
                        <a:pt x="19527" y="0"/>
                        <a:pt x="25176" y="5644"/>
                        <a:pt x="25176" y="12575"/>
                      </a:cubicBezTo>
                      <a:lnTo>
                        <a:pt x="25176" y="62084"/>
                      </a:lnTo>
                      <a:cubicBezTo>
                        <a:pt x="25176" y="69016"/>
                        <a:pt x="19527" y="74660"/>
                        <a:pt x="12588" y="746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19" name="Gráfico 2">
              <a:extLst>
                <a:ext uri="{FF2B5EF4-FFF2-40B4-BE49-F238E27FC236}">
                  <a16:creationId xmlns:a16="http://schemas.microsoft.com/office/drawing/2014/main" id="{8E555BC9-AB56-D6E6-D90F-E0E1A52D5C90}"/>
                </a:ext>
              </a:extLst>
            </p:cNvPr>
            <p:cNvGrpSpPr/>
            <p:nvPr/>
          </p:nvGrpSpPr>
          <p:grpSpPr>
            <a:xfrm>
              <a:off x="13614993" y="4643528"/>
              <a:ext cx="771078" cy="1047315"/>
              <a:chOff x="13614993" y="4643528"/>
              <a:chExt cx="771078" cy="1047315"/>
            </a:xfrm>
            <a:solidFill>
              <a:srgbClr val="002A86"/>
            </a:solidFill>
          </p:grpSpPr>
          <p:grpSp>
            <p:nvGrpSpPr>
              <p:cNvPr id="520" name="Gráfico 2">
                <a:extLst>
                  <a:ext uri="{FF2B5EF4-FFF2-40B4-BE49-F238E27FC236}">
                    <a16:creationId xmlns:a16="http://schemas.microsoft.com/office/drawing/2014/main" id="{F377AB2B-E237-748D-84EA-0D8E017E128A}"/>
                  </a:ext>
                </a:extLst>
              </p:cNvPr>
              <p:cNvGrpSpPr/>
              <p:nvPr/>
            </p:nvGrpSpPr>
            <p:grpSpPr>
              <a:xfrm>
                <a:off x="13614993" y="4643528"/>
                <a:ext cx="771078" cy="1047315"/>
                <a:chOff x="13614993" y="4643528"/>
                <a:chExt cx="771078" cy="1047315"/>
              </a:xfrm>
              <a:solidFill>
                <a:srgbClr val="002A86"/>
              </a:solidFill>
            </p:grpSpPr>
            <p:sp>
              <p:nvSpPr>
                <p:cNvPr id="521" name="Forma libre 520">
                  <a:extLst>
                    <a:ext uri="{FF2B5EF4-FFF2-40B4-BE49-F238E27FC236}">
                      <a16:creationId xmlns:a16="http://schemas.microsoft.com/office/drawing/2014/main" id="{0C43956C-562B-97B5-00BF-FD1A1479F22F}"/>
                    </a:ext>
                  </a:extLst>
                </p:cNvPr>
                <p:cNvSpPr/>
                <p:nvPr/>
              </p:nvSpPr>
              <p:spPr>
                <a:xfrm>
                  <a:off x="13814628" y="4977021"/>
                  <a:ext cx="571444" cy="713822"/>
                </a:xfrm>
                <a:custGeom>
                  <a:avLst/>
                  <a:gdLst>
                    <a:gd name="connsiteX0" fmla="*/ 499481 w 571444"/>
                    <a:gd name="connsiteY0" fmla="*/ 713723 h 713822"/>
                    <a:gd name="connsiteX1" fmla="*/ 12588 w 571444"/>
                    <a:gd name="connsiteY1" fmla="*/ 713723 h 713822"/>
                    <a:gd name="connsiteX2" fmla="*/ 0 w 571444"/>
                    <a:gd name="connsiteY2" fmla="*/ 701148 h 713822"/>
                    <a:gd name="connsiteX3" fmla="*/ 12588 w 571444"/>
                    <a:gd name="connsiteY3" fmla="*/ 688573 h 713822"/>
                    <a:gd name="connsiteX4" fmla="*/ 499481 w 571444"/>
                    <a:gd name="connsiteY4" fmla="*/ 688573 h 713822"/>
                    <a:gd name="connsiteX5" fmla="*/ 546268 w 571444"/>
                    <a:gd name="connsiteY5" fmla="*/ 641836 h 713822"/>
                    <a:gd name="connsiteX6" fmla="*/ 546268 w 571444"/>
                    <a:gd name="connsiteY6" fmla="*/ 12575 h 713822"/>
                    <a:gd name="connsiteX7" fmla="*/ 558856 w 571444"/>
                    <a:gd name="connsiteY7" fmla="*/ 0 h 713822"/>
                    <a:gd name="connsiteX8" fmla="*/ 571444 w 571444"/>
                    <a:gd name="connsiteY8" fmla="*/ 12575 h 713822"/>
                    <a:gd name="connsiteX9" fmla="*/ 571444 w 571444"/>
                    <a:gd name="connsiteY9" fmla="*/ 641836 h 713822"/>
                    <a:gd name="connsiteX10" fmla="*/ 499481 w 571444"/>
                    <a:gd name="connsiteY10" fmla="*/ 713822 h 71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444" h="713822">
                      <a:moveTo>
                        <a:pt x="499481" y="713723"/>
                      </a:moveTo>
                      <a:lnTo>
                        <a:pt x="12588" y="713723"/>
                      </a:lnTo>
                      <a:cubicBezTo>
                        <a:pt x="5649" y="713723"/>
                        <a:pt x="0" y="708079"/>
                        <a:pt x="0" y="701148"/>
                      </a:cubicBezTo>
                      <a:cubicBezTo>
                        <a:pt x="0" y="694217"/>
                        <a:pt x="5649" y="688573"/>
                        <a:pt x="12588" y="688573"/>
                      </a:cubicBezTo>
                      <a:lnTo>
                        <a:pt x="499481" y="688573"/>
                      </a:lnTo>
                      <a:cubicBezTo>
                        <a:pt x="525254" y="688573"/>
                        <a:pt x="546268" y="667581"/>
                        <a:pt x="546268" y="641836"/>
                      </a:cubicBezTo>
                      <a:lnTo>
                        <a:pt x="546268" y="12575"/>
                      </a:lnTo>
                      <a:cubicBezTo>
                        <a:pt x="546268" y="5644"/>
                        <a:pt x="551917" y="0"/>
                        <a:pt x="558856" y="0"/>
                      </a:cubicBezTo>
                      <a:cubicBezTo>
                        <a:pt x="565795" y="0"/>
                        <a:pt x="571444" y="5644"/>
                        <a:pt x="571444" y="12575"/>
                      </a:cubicBezTo>
                      <a:lnTo>
                        <a:pt x="571444" y="641836"/>
                      </a:lnTo>
                      <a:cubicBezTo>
                        <a:pt x="571444" y="681542"/>
                        <a:pt x="539130" y="713822"/>
                        <a:pt x="499481" y="7138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2" name="Forma libre 521">
                  <a:extLst>
                    <a:ext uri="{FF2B5EF4-FFF2-40B4-BE49-F238E27FC236}">
                      <a16:creationId xmlns:a16="http://schemas.microsoft.com/office/drawing/2014/main" id="{FE7BC617-42CB-75FA-626E-3AD537C62ED6}"/>
                    </a:ext>
                  </a:extLst>
                </p:cNvPr>
                <p:cNvSpPr/>
                <p:nvPr/>
              </p:nvSpPr>
              <p:spPr>
                <a:xfrm>
                  <a:off x="14233819" y="4748091"/>
                  <a:ext cx="152253" cy="172489"/>
                </a:xfrm>
                <a:custGeom>
                  <a:avLst/>
                  <a:gdLst>
                    <a:gd name="connsiteX0" fmla="*/ 139665 w 152253"/>
                    <a:gd name="connsiteY0" fmla="*/ 172391 h 172489"/>
                    <a:gd name="connsiteX1" fmla="*/ 127077 w 152253"/>
                    <a:gd name="connsiteY1" fmla="*/ 159815 h 172489"/>
                    <a:gd name="connsiteX2" fmla="*/ 127077 w 152253"/>
                    <a:gd name="connsiteY2" fmla="*/ 71887 h 172489"/>
                    <a:gd name="connsiteX3" fmla="*/ 80290 w 152253"/>
                    <a:gd name="connsiteY3" fmla="*/ 25151 h 172489"/>
                    <a:gd name="connsiteX4" fmla="*/ 12589 w 152253"/>
                    <a:gd name="connsiteY4" fmla="*/ 25151 h 172489"/>
                    <a:gd name="connsiteX5" fmla="*/ 0 w 152253"/>
                    <a:gd name="connsiteY5" fmla="*/ 12575 h 172489"/>
                    <a:gd name="connsiteX6" fmla="*/ 12589 w 152253"/>
                    <a:gd name="connsiteY6" fmla="*/ 0 h 172489"/>
                    <a:gd name="connsiteX7" fmla="*/ 80290 w 152253"/>
                    <a:gd name="connsiteY7" fmla="*/ 0 h 172489"/>
                    <a:gd name="connsiteX8" fmla="*/ 152253 w 152253"/>
                    <a:gd name="connsiteY8" fmla="*/ 71986 h 172489"/>
                    <a:gd name="connsiteX9" fmla="*/ 152253 w 152253"/>
                    <a:gd name="connsiteY9" fmla="*/ 159915 h 172489"/>
                    <a:gd name="connsiteX10" fmla="*/ 139665 w 152253"/>
                    <a:gd name="connsiteY10" fmla="*/ 172490 h 172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253" h="172489">
                      <a:moveTo>
                        <a:pt x="139665" y="172391"/>
                      </a:moveTo>
                      <a:cubicBezTo>
                        <a:pt x="132726" y="172391"/>
                        <a:pt x="127077" y="166747"/>
                        <a:pt x="127077" y="159815"/>
                      </a:cubicBezTo>
                      <a:lnTo>
                        <a:pt x="127077" y="71887"/>
                      </a:lnTo>
                      <a:cubicBezTo>
                        <a:pt x="127077" y="46143"/>
                        <a:pt x="106063" y="25151"/>
                        <a:pt x="80290" y="25151"/>
                      </a:cubicBezTo>
                      <a:lnTo>
                        <a:pt x="12589" y="25151"/>
                      </a:lnTo>
                      <a:cubicBezTo>
                        <a:pt x="5651" y="25151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80290" y="0"/>
                      </a:lnTo>
                      <a:cubicBezTo>
                        <a:pt x="120038" y="0"/>
                        <a:pt x="152253" y="32280"/>
                        <a:pt x="152253" y="71986"/>
                      </a:cubicBezTo>
                      <a:lnTo>
                        <a:pt x="152253" y="159915"/>
                      </a:lnTo>
                      <a:cubicBezTo>
                        <a:pt x="152253" y="166846"/>
                        <a:pt x="146604" y="172490"/>
                        <a:pt x="139665" y="1724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3" name="Forma libre 522">
                  <a:extLst>
                    <a:ext uri="{FF2B5EF4-FFF2-40B4-BE49-F238E27FC236}">
                      <a16:creationId xmlns:a16="http://schemas.microsoft.com/office/drawing/2014/main" id="{B7D77FE7-F376-1164-7BDC-AFDA9D0F047E}"/>
                    </a:ext>
                  </a:extLst>
                </p:cNvPr>
                <p:cNvSpPr/>
                <p:nvPr/>
              </p:nvSpPr>
              <p:spPr>
                <a:xfrm>
                  <a:off x="13614993" y="4747992"/>
                  <a:ext cx="236507" cy="130406"/>
                </a:xfrm>
                <a:custGeom>
                  <a:avLst/>
                  <a:gdLst>
                    <a:gd name="connsiteX0" fmla="*/ 12589 w 236507"/>
                    <a:gd name="connsiteY0" fmla="*/ 130407 h 130406"/>
                    <a:gd name="connsiteX1" fmla="*/ 0 w 236507"/>
                    <a:gd name="connsiteY1" fmla="*/ 117832 h 130406"/>
                    <a:gd name="connsiteX2" fmla="*/ 0 w 236507"/>
                    <a:gd name="connsiteY2" fmla="*/ 71986 h 130406"/>
                    <a:gd name="connsiteX3" fmla="*/ 72063 w 236507"/>
                    <a:gd name="connsiteY3" fmla="*/ 0 h 130406"/>
                    <a:gd name="connsiteX4" fmla="*/ 223919 w 236507"/>
                    <a:gd name="connsiteY4" fmla="*/ 0 h 130406"/>
                    <a:gd name="connsiteX5" fmla="*/ 236508 w 236507"/>
                    <a:gd name="connsiteY5" fmla="*/ 12575 h 130406"/>
                    <a:gd name="connsiteX6" fmla="*/ 223919 w 236507"/>
                    <a:gd name="connsiteY6" fmla="*/ 25151 h 130406"/>
                    <a:gd name="connsiteX7" fmla="*/ 72063 w 236507"/>
                    <a:gd name="connsiteY7" fmla="*/ 25151 h 130406"/>
                    <a:gd name="connsiteX8" fmla="*/ 25276 w 236507"/>
                    <a:gd name="connsiteY8" fmla="*/ 71887 h 130406"/>
                    <a:gd name="connsiteX9" fmla="*/ 25276 w 236507"/>
                    <a:gd name="connsiteY9" fmla="*/ 117733 h 130406"/>
                    <a:gd name="connsiteX10" fmla="*/ 12687 w 236507"/>
                    <a:gd name="connsiteY10" fmla="*/ 130308 h 130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6507" h="130406">
                      <a:moveTo>
                        <a:pt x="12589" y="130407"/>
                      </a:moveTo>
                      <a:cubicBezTo>
                        <a:pt x="5649" y="130407"/>
                        <a:pt x="0" y="124763"/>
                        <a:pt x="0" y="117832"/>
                      </a:cubicBezTo>
                      <a:lnTo>
                        <a:pt x="0" y="71986"/>
                      </a:lnTo>
                      <a:cubicBezTo>
                        <a:pt x="0" y="32280"/>
                        <a:pt x="32314" y="0"/>
                        <a:pt x="72063" y="0"/>
                      </a:cubicBezTo>
                      <a:lnTo>
                        <a:pt x="223919" y="0"/>
                      </a:lnTo>
                      <a:cubicBezTo>
                        <a:pt x="230857" y="0"/>
                        <a:pt x="236508" y="5644"/>
                        <a:pt x="236508" y="12575"/>
                      </a:cubicBezTo>
                      <a:cubicBezTo>
                        <a:pt x="236508" y="19507"/>
                        <a:pt x="230857" y="25151"/>
                        <a:pt x="223919" y="25151"/>
                      </a:cubicBezTo>
                      <a:lnTo>
                        <a:pt x="72063" y="25151"/>
                      </a:lnTo>
                      <a:cubicBezTo>
                        <a:pt x="46290" y="25151"/>
                        <a:pt x="25276" y="46143"/>
                        <a:pt x="25276" y="71887"/>
                      </a:cubicBezTo>
                      <a:lnTo>
                        <a:pt x="25276" y="117733"/>
                      </a:lnTo>
                      <a:cubicBezTo>
                        <a:pt x="25276" y="124664"/>
                        <a:pt x="19626" y="130308"/>
                        <a:pt x="12687" y="13030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4" name="Forma libre 523">
                  <a:extLst>
                    <a:ext uri="{FF2B5EF4-FFF2-40B4-BE49-F238E27FC236}">
                      <a16:creationId xmlns:a16="http://schemas.microsoft.com/office/drawing/2014/main" id="{72E303DE-CC18-8E62-C99F-726820E4FF74}"/>
                    </a:ext>
                  </a:extLst>
                </p:cNvPr>
                <p:cNvSpPr/>
                <p:nvPr/>
              </p:nvSpPr>
              <p:spPr>
                <a:xfrm>
                  <a:off x="13826324" y="4643528"/>
                  <a:ext cx="348517" cy="169519"/>
                </a:xfrm>
                <a:custGeom>
                  <a:avLst/>
                  <a:gdLst>
                    <a:gd name="connsiteX0" fmla="*/ 308967 w 348517"/>
                    <a:gd name="connsiteY0" fmla="*/ 169519 h 169519"/>
                    <a:gd name="connsiteX1" fmla="*/ 39550 w 348517"/>
                    <a:gd name="connsiteY1" fmla="*/ 169519 h 169519"/>
                    <a:gd name="connsiteX2" fmla="*/ 0 w 348517"/>
                    <a:gd name="connsiteY2" fmla="*/ 130011 h 169519"/>
                    <a:gd name="connsiteX3" fmla="*/ 0 w 348517"/>
                    <a:gd name="connsiteY3" fmla="*/ 81096 h 169519"/>
                    <a:gd name="connsiteX4" fmla="*/ 39550 w 348517"/>
                    <a:gd name="connsiteY4" fmla="*/ 41588 h 169519"/>
                    <a:gd name="connsiteX5" fmla="*/ 79596 w 348517"/>
                    <a:gd name="connsiteY5" fmla="*/ 41588 h 169519"/>
                    <a:gd name="connsiteX6" fmla="*/ 79596 w 348517"/>
                    <a:gd name="connsiteY6" fmla="*/ 39508 h 169519"/>
                    <a:gd name="connsiteX7" fmla="*/ 119146 w 348517"/>
                    <a:gd name="connsiteY7" fmla="*/ 0 h 169519"/>
                    <a:gd name="connsiteX8" fmla="*/ 229371 w 348517"/>
                    <a:gd name="connsiteY8" fmla="*/ 0 h 169519"/>
                    <a:gd name="connsiteX9" fmla="*/ 268921 w 348517"/>
                    <a:gd name="connsiteY9" fmla="*/ 39508 h 169519"/>
                    <a:gd name="connsiteX10" fmla="*/ 268921 w 348517"/>
                    <a:gd name="connsiteY10" fmla="*/ 41588 h 169519"/>
                    <a:gd name="connsiteX11" fmla="*/ 308967 w 348517"/>
                    <a:gd name="connsiteY11" fmla="*/ 41588 h 169519"/>
                    <a:gd name="connsiteX12" fmla="*/ 348517 w 348517"/>
                    <a:gd name="connsiteY12" fmla="*/ 81096 h 169519"/>
                    <a:gd name="connsiteX13" fmla="*/ 348517 w 348517"/>
                    <a:gd name="connsiteY13" fmla="*/ 130011 h 169519"/>
                    <a:gd name="connsiteX14" fmla="*/ 308967 w 348517"/>
                    <a:gd name="connsiteY14" fmla="*/ 169519 h 169519"/>
                    <a:gd name="connsiteX15" fmla="*/ 39550 w 348517"/>
                    <a:gd name="connsiteY15" fmla="*/ 66738 h 169519"/>
                    <a:gd name="connsiteX16" fmla="*/ 25277 w 348517"/>
                    <a:gd name="connsiteY16" fmla="*/ 80997 h 169519"/>
                    <a:gd name="connsiteX17" fmla="*/ 25277 w 348517"/>
                    <a:gd name="connsiteY17" fmla="*/ 129912 h 169519"/>
                    <a:gd name="connsiteX18" fmla="*/ 39550 w 348517"/>
                    <a:gd name="connsiteY18" fmla="*/ 144171 h 169519"/>
                    <a:gd name="connsiteX19" fmla="*/ 308967 w 348517"/>
                    <a:gd name="connsiteY19" fmla="*/ 144171 h 169519"/>
                    <a:gd name="connsiteX20" fmla="*/ 323241 w 348517"/>
                    <a:gd name="connsiteY20" fmla="*/ 129912 h 169519"/>
                    <a:gd name="connsiteX21" fmla="*/ 323241 w 348517"/>
                    <a:gd name="connsiteY21" fmla="*/ 80997 h 169519"/>
                    <a:gd name="connsiteX22" fmla="*/ 308967 w 348517"/>
                    <a:gd name="connsiteY22" fmla="*/ 66738 h 169519"/>
                    <a:gd name="connsiteX23" fmla="*/ 256332 w 348517"/>
                    <a:gd name="connsiteY23" fmla="*/ 66738 h 169519"/>
                    <a:gd name="connsiteX24" fmla="*/ 243744 w 348517"/>
                    <a:gd name="connsiteY24" fmla="*/ 54163 h 169519"/>
                    <a:gd name="connsiteX25" fmla="*/ 243744 w 348517"/>
                    <a:gd name="connsiteY25" fmla="*/ 39508 h 169519"/>
                    <a:gd name="connsiteX26" fmla="*/ 229470 w 348517"/>
                    <a:gd name="connsiteY26" fmla="*/ 25250 h 169519"/>
                    <a:gd name="connsiteX27" fmla="*/ 119245 w 348517"/>
                    <a:gd name="connsiteY27" fmla="*/ 25250 h 169519"/>
                    <a:gd name="connsiteX28" fmla="*/ 104971 w 348517"/>
                    <a:gd name="connsiteY28" fmla="*/ 39508 h 169519"/>
                    <a:gd name="connsiteX29" fmla="*/ 104971 w 348517"/>
                    <a:gd name="connsiteY29" fmla="*/ 54163 h 169519"/>
                    <a:gd name="connsiteX30" fmla="*/ 92383 w 348517"/>
                    <a:gd name="connsiteY30" fmla="*/ 66738 h 169519"/>
                    <a:gd name="connsiteX31" fmla="*/ 39748 w 348517"/>
                    <a:gd name="connsiteY31" fmla="*/ 66738 h 169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48517" h="169519">
                      <a:moveTo>
                        <a:pt x="308967" y="169519"/>
                      </a:moveTo>
                      <a:lnTo>
                        <a:pt x="39550" y="169519"/>
                      </a:lnTo>
                      <a:cubicBezTo>
                        <a:pt x="17743" y="169519"/>
                        <a:pt x="0" y="151795"/>
                        <a:pt x="0" y="130011"/>
                      </a:cubicBezTo>
                      <a:lnTo>
                        <a:pt x="0" y="81096"/>
                      </a:lnTo>
                      <a:cubicBezTo>
                        <a:pt x="0" y="59312"/>
                        <a:pt x="17743" y="41588"/>
                        <a:pt x="39550" y="41588"/>
                      </a:cubicBezTo>
                      <a:lnTo>
                        <a:pt x="79596" y="41588"/>
                      </a:lnTo>
                      <a:lnTo>
                        <a:pt x="79596" y="39508"/>
                      </a:lnTo>
                      <a:cubicBezTo>
                        <a:pt x="79596" y="17724"/>
                        <a:pt x="97340" y="0"/>
                        <a:pt x="119146" y="0"/>
                      </a:cubicBezTo>
                      <a:lnTo>
                        <a:pt x="229371" y="0"/>
                      </a:lnTo>
                      <a:cubicBezTo>
                        <a:pt x="251178" y="0"/>
                        <a:pt x="268921" y="17724"/>
                        <a:pt x="268921" y="39508"/>
                      </a:cubicBezTo>
                      <a:lnTo>
                        <a:pt x="268921" y="41588"/>
                      </a:lnTo>
                      <a:lnTo>
                        <a:pt x="308967" y="41588"/>
                      </a:lnTo>
                      <a:cubicBezTo>
                        <a:pt x="330774" y="41588"/>
                        <a:pt x="348517" y="59312"/>
                        <a:pt x="348517" y="81096"/>
                      </a:cubicBezTo>
                      <a:lnTo>
                        <a:pt x="348517" y="130011"/>
                      </a:lnTo>
                      <a:cubicBezTo>
                        <a:pt x="348517" y="151795"/>
                        <a:pt x="330774" y="169519"/>
                        <a:pt x="308967" y="169519"/>
                      </a:cubicBezTo>
                      <a:close/>
                      <a:moveTo>
                        <a:pt x="39550" y="66738"/>
                      </a:moveTo>
                      <a:cubicBezTo>
                        <a:pt x="31621" y="66738"/>
                        <a:pt x="25277" y="73174"/>
                        <a:pt x="25277" y="80997"/>
                      </a:cubicBezTo>
                      <a:lnTo>
                        <a:pt x="25277" y="129912"/>
                      </a:lnTo>
                      <a:cubicBezTo>
                        <a:pt x="25277" y="137833"/>
                        <a:pt x="31720" y="144171"/>
                        <a:pt x="39550" y="144171"/>
                      </a:cubicBezTo>
                      <a:lnTo>
                        <a:pt x="308967" y="144171"/>
                      </a:lnTo>
                      <a:cubicBezTo>
                        <a:pt x="316896" y="144171"/>
                        <a:pt x="323241" y="137734"/>
                        <a:pt x="323241" y="129912"/>
                      </a:cubicBezTo>
                      <a:lnTo>
                        <a:pt x="323241" y="80997"/>
                      </a:lnTo>
                      <a:cubicBezTo>
                        <a:pt x="323241" y="73075"/>
                        <a:pt x="316797" y="66738"/>
                        <a:pt x="308967" y="66738"/>
                      </a:cubicBezTo>
                      <a:lnTo>
                        <a:pt x="256332" y="66738"/>
                      </a:lnTo>
                      <a:cubicBezTo>
                        <a:pt x="249394" y="66738"/>
                        <a:pt x="243744" y="61094"/>
                        <a:pt x="243744" y="54163"/>
                      </a:cubicBezTo>
                      <a:lnTo>
                        <a:pt x="243744" y="39508"/>
                      </a:lnTo>
                      <a:cubicBezTo>
                        <a:pt x="243744" y="31587"/>
                        <a:pt x="237301" y="25250"/>
                        <a:pt x="229470" y="25250"/>
                      </a:cubicBezTo>
                      <a:lnTo>
                        <a:pt x="119245" y="25250"/>
                      </a:lnTo>
                      <a:cubicBezTo>
                        <a:pt x="111315" y="25250"/>
                        <a:pt x="104971" y="31686"/>
                        <a:pt x="104971" y="39508"/>
                      </a:cubicBezTo>
                      <a:lnTo>
                        <a:pt x="104971" y="54163"/>
                      </a:lnTo>
                      <a:cubicBezTo>
                        <a:pt x="104971" y="61094"/>
                        <a:pt x="99322" y="66738"/>
                        <a:pt x="92383" y="66738"/>
                      </a:cubicBezTo>
                      <a:lnTo>
                        <a:pt x="39748" y="66738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25" name="Gráfico 2">
                <a:extLst>
                  <a:ext uri="{FF2B5EF4-FFF2-40B4-BE49-F238E27FC236}">
                    <a16:creationId xmlns:a16="http://schemas.microsoft.com/office/drawing/2014/main" id="{7835D1F3-54E0-714E-1107-0D7713475DD5}"/>
                  </a:ext>
                </a:extLst>
              </p:cNvPr>
              <p:cNvGrpSpPr/>
              <p:nvPr/>
            </p:nvGrpSpPr>
            <p:grpSpPr>
              <a:xfrm>
                <a:off x="13779935" y="4976922"/>
                <a:ext cx="488577" cy="285766"/>
                <a:chOff x="13779935" y="4976922"/>
                <a:chExt cx="488577" cy="285766"/>
              </a:xfrm>
              <a:solidFill>
                <a:srgbClr val="002A86"/>
              </a:solidFill>
            </p:grpSpPr>
            <p:sp>
              <p:nvSpPr>
                <p:cNvPr id="526" name="Forma libre 525">
                  <a:extLst>
                    <a:ext uri="{FF2B5EF4-FFF2-40B4-BE49-F238E27FC236}">
                      <a16:creationId xmlns:a16="http://schemas.microsoft.com/office/drawing/2014/main" id="{2194F231-F4C8-BC50-52B8-90ABE9AD0FEB}"/>
                    </a:ext>
                  </a:extLst>
                </p:cNvPr>
                <p:cNvSpPr/>
                <p:nvPr/>
              </p:nvSpPr>
              <p:spPr>
                <a:xfrm>
                  <a:off x="13905324" y="4976922"/>
                  <a:ext cx="190515" cy="25150"/>
                </a:xfrm>
                <a:custGeom>
                  <a:avLst/>
                  <a:gdLst>
                    <a:gd name="connsiteX0" fmla="*/ 177927 w 190515"/>
                    <a:gd name="connsiteY0" fmla="*/ 25151 h 25150"/>
                    <a:gd name="connsiteX1" fmla="*/ 12589 w 190515"/>
                    <a:gd name="connsiteY1" fmla="*/ 25151 h 25150"/>
                    <a:gd name="connsiteX2" fmla="*/ 0 w 190515"/>
                    <a:gd name="connsiteY2" fmla="*/ 12575 h 25150"/>
                    <a:gd name="connsiteX3" fmla="*/ 12589 w 190515"/>
                    <a:gd name="connsiteY3" fmla="*/ 0 h 25150"/>
                    <a:gd name="connsiteX4" fmla="*/ 177927 w 190515"/>
                    <a:gd name="connsiteY4" fmla="*/ 0 h 25150"/>
                    <a:gd name="connsiteX5" fmla="*/ 190516 w 190515"/>
                    <a:gd name="connsiteY5" fmla="*/ 12575 h 25150"/>
                    <a:gd name="connsiteX6" fmla="*/ 177927 w 190515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515" h="25150">
                      <a:moveTo>
                        <a:pt x="177927" y="25151"/>
                      </a:moveTo>
                      <a:lnTo>
                        <a:pt x="12589" y="25151"/>
                      </a:lnTo>
                      <a:cubicBezTo>
                        <a:pt x="5651" y="25151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177927" y="0"/>
                      </a:lnTo>
                      <a:cubicBezTo>
                        <a:pt x="184865" y="0"/>
                        <a:pt x="190516" y="5644"/>
                        <a:pt x="190516" y="12575"/>
                      </a:cubicBezTo>
                      <a:cubicBezTo>
                        <a:pt x="190516" y="19507"/>
                        <a:pt x="184865" y="25151"/>
                        <a:pt x="177927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7" name="Forma libre 526">
                  <a:extLst>
                    <a:ext uri="{FF2B5EF4-FFF2-40B4-BE49-F238E27FC236}">
                      <a16:creationId xmlns:a16="http://schemas.microsoft.com/office/drawing/2014/main" id="{C26CD193-FF35-DC73-0399-8EE474B27FA4}"/>
                    </a:ext>
                  </a:extLst>
                </p:cNvPr>
                <p:cNvSpPr/>
                <p:nvPr/>
              </p:nvSpPr>
              <p:spPr>
                <a:xfrm>
                  <a:off x="13779935" y="5121885"/>
                  <a:ext cx="488577" cy="25150"/>
                </a:xfrm>
                <a:custGeom>
                  <a:avLst/>
                  <a:gdLst>
                    <a:gd name="connsiteX0" fmla="*/ 475988 w 488577"/>
                    <a:gd name="connsiteY0" fmla="*/ 25151 h 25150"/>
                    <a:gd name="connsiteX1" fmla="*/ 12588 w 488577"/>
                    <a:gd name="connsiteY1" fmla="*/ 25151 h 25150"/>
                    <a:gd name="connsiteX2" fmla="*/ 0 w 488577"/>
                    <a:gd name="connsiteY2" fmla="*/ 12575 h 25150"/>
                    <a:gd name="connsiteX3" fmla="*/ 12588 w 488577"/>
                    <a:gd name="connsiteY3" fmla="*/ 0 h 25150"/>
                    <a:gd name="connsiteX4" fmla="*/ 475988 w 488577"/>
                    <a:gd name="connsiteY4" fmla="*/ 0 h 25150"/>
                    <a:gd name="connsiteX5" fmla="*/ 488577 w 488577"/>
                    <a:gd name="connsiteY5" fmla="*/ 12575 h 25150"/>
                    <a:gd name="connsiteX6" fmla="*/ 475988 w 488577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577" h="25150">
                      <a:moveTo>
                        <a:pt x="475988" y="25151"/>
                      </a:moveTo>
                      <a:lnTo>
                        <a:pt x="12588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8" y="0"/>
                      </a:cubicBezTo>
                      <a:lnTo>
                        <a:pt x="475988" y="0"/>
                      </a:lnTo>
                      <a:cubicBezTo>
                        <a:pt x="482928" y="0"/>
                        <a:pt x="488577" y="5644"/>
                        <a:pt x="488577" y="12575"/>
                      </a:cubicBezTo>
                      <a:cubicBezTo>
                        <a:pt x="488577" y="19507"/>
                        <a:pt x="482928" y="25151"/>
                        <a:pt x="475988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28" name="Forma libre 527">
                  <a:extLst>
                    <a:ext uri="{FF2B5EF4-FFF2-40B4-BE49-F238E27FC236}">
                      <a16:creationId xmlns:a16="http://schemas.microsoft.com/office/drawing/2014/main" id="{E9437593-5406-182C-2D17-0B043D5CDC3B}"/>
                    </a:ext>
                  </a:extLst>
                </p:cNvPr>
                <p:cNvSpPr/>
                <p:nvPr/>
              </p:nvSpPr>
              <p:spPr>
                <a:xfrm>
                  <a:off x="13842282" y="5237538"/>
                  <a:ext cx="426229" cy="25150"/>
                </a:xfrm>
                <a:custGeom>
                  <a:avLst/>
                  <a:gdLst>
                    <a:gd name="connsiteX0" fmla="*/ 413641 w 426229"/>
                    <a:gd name="connsiteY0" fmla="*/ 25151 h 25150"/>
                    <a:gd name="connsiteX1" fmla="*/ 12589 w 426229"/>
                    <a:gd name="connsiteY1" fmla="*/ 25151 h 25150"/>
                    <a:gd name="connsiteX2" fmla="*/ 0 w 426229"/>
                    <a:gd name="connsiteY2" fmla="*/ 12575 h 25150"/>
                    <a:gd name="connsiteX3" fmla="*/ 12589 w 426229"/>
                    <a:gd name="connsiteY3" fmla="*/ 0 h 25150"/>
                    <a:gd name="connsiteX4" fmla="*/ 413641 w 426229"/>
                    <a:gd name="connsiteY4" fmla="*/ 0 h 25150"/>
                    <a:gd name="connsiteX5" fmla="*/ 426230 w 426229"/>
                    <a:gd name="connsiteY5" fmla="*/ 12575 h 25150"/>
                    <a:gd name="connsiteX6" fmla="*/ 413641 w 426229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29" h="25150">
                      <a:moveTo>
                        <a:pt x="413641" y="25151"/>
                      </a:moveTo>
                      <a:lnTo>
                        <a:pt x="12589" y="25151"/>
                      </a:lnTo>
                      <a:cubicBezTo>
                        <a:pt x="5651" y="25151"/>
                        <a:pt x="0" y="19507"/>
                        <a:pt x="0" y="12575"/>
                      </a:cubicBezTo>
                      <a:cubicBezTo>
                        <a:pt x="0" y="5644"/>
                        <a:pt x="5651" y="0"/>
                        <a:pt x="12589" y="0"/>
                      </a:cubicBezTo>
                      <a:lnTo>
                        <a:pt x="413641" y="0"/>
                      </a:lnTo>
                      <a:cubicBezTo>
                        <a:pt x="420580" y="0"/>
                        <a:pt x="426230" y="5644"/>
                        <a:pt x="426230" y="12575"/>
                      </a:cubicBezTo>
                      <a:cubicBezTo>
                        <a:pt x="426230" y="19507"/>
                        <a:pt x="420580" y="25151"/>
                        <a:pt x="413641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29" name="Gráfico 2">
            <a:extLst>
              <a:ext uri="{FF2B5EF4-FFF2-40B4-BE49-F238E27FC236}">
                <a16:creationId xmlns:a16="http://schemas.microsoft.com/office/drawing/2014/main" id="{27C861DC-1C3D-B1B9-7921-29B062CA353F}"/>
              </a:ext>
            </a:extLst>
          </p:cNvPr>
          <p:cNvGrpSpPr/>
          <p:nvPr/>
        </p:nvGrpSpPr>
        <p:grpSpPr>
          <a:xfrm>
            <a:off x="14739878" y="9493240"/>
            <a:ext cx="1261507" cy="1142077"/>
            <a:chOff x="14739878" y="9493240"/>
            <a:chExt cx="1261507" cy="1142077"/>
          </a:xfrm>
          <a:solidFill>
            <a:srgbClr val="002A86"/>
          </a:solidFill>
        </p:grpSpPr>
        <p:grpSp>
          <p:nvGrpSpPr>
            <p:cNvPr id="530" name="Gráfico 2">
              <a:extLst>
                <a:ext uri="{FF2B5EF4-FFF2-40B4-BE49-F238E27FC236}">
                  <a16:creationId xmlns:a16="http://schemas.microsoft.com/office/drawing/2014/main" id="{42DF4511-FE77-A39C-09DE-2D7DDD453953}"/>
                </a:ext>
              </a:extLst>
            </p:cNvPr>
            <p:cNvGrpSpPr/>
            <p:nvPr/>
          </p:nvGrpSpPr>
          <p:grpSpPr>
            <a:xfrm>
              <a:off x="15056926" y="9493240"/>
              <a:ext cx="944460" cy="1036128"/>
              <a:chOff x="15056926" y="9493240"/>
              <a:chExt cx="944460" cy="1036128"/>
            </a:xfrm>
            <a:solidFill>
              <a:srgbClr val="002A86"/>
            </a:solidFill>
          </p:grpSpPr>
          <p:sp>
            <p:nvSpPr>
              <p:cNvPr id="531" name="Forma libre 530">
                <a:extLst>
                  <a:ext uri="{FF2B5EF4-FFF2-40B4-BE49-F238E27FC236}">
                    <a16:creationId xmlns:a16="http://schemas.microsoft.com/office/drawing/2014/main" id="{DCEFF5B8-985F-8C18-6FC6-1A275ECE1EA4}"/>
                  </a:ext>
                </a:extLst>
              </p:cNvPr>
              <p:cNvSpPr/>
              <p:nvPr/>
            </p:nvSpPr>
            <p:spPr>
              <a:xfrm>
                <a:off x="15056926" y="9493240"/>
                <a:ext cx="944460" cy="1036128"/>
              </a:xfrm>
              <a:custGeom>
                <a:avLst/>
                <a:gdLst>
                  <a:gd name="connsiteX0" fmla="*/ 376085 w 944460"/>
                  <a:gd name="connsiteY0" fmla="*/ 1036128 h 1036128"/>
                  <a:gd name="connsiteX1" fmla="*/ 363497 w 944460"/>
                  <a:gd name="connsiteY1" fmla="*/ 1023553 h 1036128"/>
                  <a:gd name="connsiteX2" fmla="*/ 376085 w 944460"/>
                  <a:gd name="connsiteY2" fmla="*/ 1010879 h 1036128"/>
                  <a:gd name="connsiteX3" fmla="*/ 503954 w 944460"/>
                  <a:gd name="connsiteY3" fmla="*/ 1010384 h 1036128"/>
                  <a:gd name="connsiteX4" fmla="*/ 513668 w 944460"/>
                  <a:gd name="connsiteY4" fmla="*/ 1000581 h 1036128"/>
                  <a:gd name="connsiteX5" fmla="*/ 512677 w 944460"/>
                  <a:gd name="connsiteY5" fmla="*/ 895424 h 1036128"/>
                  <a:gd name="connsiteX6" fmla="*/ 520409 w 944460"/>
                  <a:gd name="connsiteY6" fmla="*/ 883641 h 1036128"/>
                  <a:gd name="connsiteX7" fmla="*/ 623299 w 944460"/>
                  <a:gd name="connsiteY7" fmla="*/ 840567 h 1036128"/>
                  <a:gd name="connsiteX8" fmla="*/ 637077 w 944460"/>
                  <a:gd name="connsiteY8" fmla="*/ 843241 h 1036128"/>
                  <a:gd name="connsiteX9" fmla="*/ 711815 w 944460"/>
                  <a:gd name="connsiteY9" fmla="*/ 916712 h 1036128"/>
                  <a:gd name="connsiteX10" fmla="*/ 718754 w 944460"/>
                  <a:gd name="connsiteY10" fmla="*/ 919485 h 1036128"/>
                  <a:gd name="connsiteX11" fmla="*/ 725297 w 944460"/>
                  <a:gd name="connsiteY11" fmla="*/ 916613 h 1036128"/>
                  <a:gd name="connsiteX12" fmla="*/ 828880 w 944460"/>
                  <a:gd name="connsiteY12" fmla="*/ 811258 h 1036128"/>
                  <a:gd name="connsiteX13" fmla="*/ 831656 w 944460"/>
                  <a:gd name="connsiteY13" fmla="*/ 804327 h 1036128"/>
                  <a:gd name="connsiteX14" fmla="*/ 828880 w 944460"/>
                  <a:gd name="connsiteY14" fmla="*/ 797693 h 1036128"/>
                  <a:gd name="connsiteX15" fmla="*/ 753547 w 944460"/>
                  <a:gd name="connsiteY15" fmla="*/ 723825 h 1036128"/>
                  <a:gd name="connsiteX16" fmla="*/ 750672 w 944460"/>
                  <a:gd name="connsiteY16" fmla="*/ 710061 h 1036128"/>
                  <a:gd name="connsiteX17" fmla="*/ 792799 w 944460"/>
                  <a:gd name="connsiteY17" fmla="*/ 607083 h 1036128"/>
                  <a:gd name="connsiteX18" fmla="*/ 804397 w 944460"/>
                  <a:gd name="connsiteY18" fmla="*/ 599260 h 1036128"/>
                  <a:gd name="connsiteX19" fmla="*/ 909467 w 944460"/>
                  <a:gd name="connsiteY19" fmla="*/ 598072 h 1036128"/>
                  <a:gd name="connsiteX20" fmla="*/ 916405 w 944460"/>
                  <a:gd name="connsiteY20" fmla="*/ 595200 h 1036128"/>
                  <a:gd name="connsiteX21" fmla="*/ 919082 w 944460"/>
                  <a:gd name="connsiteY21" fmla="*/ 588665 h 1036128"/>
                  <a:gd name="connsiteX22" fmla="*/ 919082 w 944460"/>
                  <a:gd name="connsiteY22" fmla="*/ 447861 h 1036128"/>
                  <a:gd name="connsiteX23" fmla="*/ 916405 w 944460"/>
                  <a:gd name="connsiteY23" fmla="*/ 441029 h 1036128"/>
                  <a:gd name="connsiteX24" fmla="*/ 909566 w 944460"/>
                  <a:gd name="connsiteY24" fmla="*/ 438158 h 1036128"/>
                  <a:gd name="connsiteX25" fmla="*/ 804298 w 944460"/>
                  <a:gd name="connsiteY25" fmla="*/ 437068 h 1036128"/>
                  <a:gd name="connsiteX26" fmla="*/ 792700 w 944460"/>
                  <a:gd name="connsiteY26" fmla="*/ 429246 h 1036128"/>
                  <a:gd name="connsiteX27" fmla="*/ 750572 w 944460"/>
                  <a:gd name="connsiteY27" fmla="*/ 326168 h 1036128"/>
                  <a:gd name="connsiteX28" fmla="*/ 753447 w 944460"/>
                  <a:gd name="connsiteY28" fmla="*/ 312404 h 1036128"/>
                  <a:gd name="connsiteX29" fmla="*/ 828781 w 944460"/>
                  <a:gd name="connsiteY29" fmla="*/ 238636 h 1036128"/>
                  <a:gd name="connsiteX30" fmla="*/ 831656 w 944460"/>
                  <a:gd name="connsiteY30" fmla="*/ 232002 h 1036128"/>
                  <a:gd name="connsiteX31" fmla="*/ 828880 w 944460"/>
                  <a:gd name="connsiteY31" fmla="*/ 225070 h 1036128"/>
                  <a:gd name="connsiteX32" fmla="*/ 725494 w 944460"/>
                  <a:gd name="connsiteY32" fmla="*/ 119814 h 1036128"/>
                  <a:gd name="connsiteX33" fmla="*/ 718854 w 944460"/>
                  <a:gd name="connsiteY33" fmla="*/ 116843 h 1036128"/>
                  <a:gd name="connsiteX34" fmla="*/ 718655 w 944460"/>
                  <a:gd name="connsiteY34" fmla="*/ 116843 h 1036128"/>
                  <a:gd name="connsiteX35" fmla="*/ 711717 w 944460"/>
                  <a:gd name="connsiteY35" fmla="*/ 119715 h 1036128"/>
                  <a:gd name="connsiteX36" fmla="*/ 637077 w 944460"/>
                  <a:gd name="connsiteY36" fmla="*/ 193088 h 1036128"/>
                  <a:gd name="connsiteX37" fmla="*/ 623299 w 944460"/>
                  <a:gd name="connsiteY37" fmla="*/ 195761 h 1036128"/>
                  <a:gd name="connsiteX38" fmla="*/ 520409 w 944460"/>
                  <a:gd name="connsiteY38" fmla="*/ 152688 h 1036128"/>
                  <a:gd name="connsiteX39" fmla="*/ 512677 w 944460"/>
                  <a:gd name="connsiteY39" fmla="*/ 140905 h 1036128"/>
                  <a:gd name="connsiteX40" fmla="*/ 513668 w 944460"/>
                  <a:gd name="connsiteY40" fmla="*/ 35648 h 1036128"/>
                  <a:gd name="connsiteX41" fmla="*/ 503855 w 944460"/>
                  <a:gd name="connsiteY41" fmla="*/ 25846 h 1036128"/>
                  <a:gd name="connsiteX42" fmla="*/ 354477 w 944460"/>
                  <a:gd name="connsiteY42" fmla="*/ 25351 h 1036128"/>
                  <a:gd name="connsiteX43" fmla="*/ 347736 w 944460"/>
                  <a:gd name="connsiteY43" fmla="*/ 28024 h 1036128"/>
                  <a:gd name="connsiteX44" fmla="*/ 344763 w 944460"/>
                  <a:gd name="connsiteY44" fmla="*/ 35054 h 1036128"/>
                  <a:gd name="connsiteX45" fmla="*/ 344763 w 944460"/>
                  <a:gd name="connsiteY45" fmla="*/ 140112 h 1036128"/>
                  <a:gd name="connsiteX46" fmla="*/ 337031 w 944460"/>
                  <a:gd name="connsiteY46" fmla="*/ 151797 h 1036128"/>
                  <a:gd name="connsiteX47" fmla="*/ 233843 w 944460"/>
                  <a:gd name="connsiteY47" fmla="*/ 194177 h 1036128"/>
                  <a:gd name="connsiteX48" fmla="*/ 220065 w 944460"/>
                  <a:gd name="connsiteY48" fmla="*/ 191404 h 1036128"/>
                  <a:gd name="connsiteX49" fmla="*/ 145921 w 944460"/>
                  <a:gd name="connsiteY49" fmla="*/ 117239 h 1036128"/>
                  <a:gd name="connsiteX50" fmla="*/ 139082 w 944460"/>
                  <a:gd name="connsiteY50" fmla="*/ 114467 h 1036128"/>
                  <a:gd name="connsiteX51" fmla="*/ 139082 w 944460"/>
                  <a:gd name="connsiteY51" fmla="*/ 114467 h 1036128"/>
                  <a:gd name="connsiteX52" fmla="*/ 132242 w 944460"/>
                  <a:gd name="connsiteY52" fmla="*/ 117338 h 1036128"/>
                  <a:gd name="connsiteX53" fmla="*/ 27964 w 944460"/>
                  <a:gd name="connsiteY53" fmla="*/ 221802 h 1036128"/>
                  <a:gd name="connsiteX54" fmla="*/ 27964 w 944460"/>
                  <a:gd name="connsiteY54" fmla="*/ 235368 h 1036128"/>
                  <a:gd name="connsiteX55" fmla="*/ 88232 w 944460"/>
                  <a:gd name="connsiteY55" fmla="*/ 295274 h 1036128"/>
                  <a:gd name="connsiteX56" fmla="*/ 88232 w 944460"/>
                  <a:gd name="connsiteY56" fmla="*/ 313098 h 1036128"/>
                  <a:gd name="connsiteX57" fmla="*/ 70389 w 944460"/>
                  <a:gd name="connsiteY57" fmla="*/ 313098 h 1036128"/>
                  <a:gd name="connsiteX58" fmla="*/ 10123 w 944460"/>
                  <a:gd name="connsiteY58" fmla="*/ 253191 h 1036128"/>
                  <a:gd name="connsiteX59" fmla="*/ 10024 w 944460"/>
                  <a:gd name="connsiteY59" fmla="*/ 204078 h 1036128"/>
                  <a:gd name="connsiteX60" fmla="*/ 114401 w 944460"/>
                  <a:gd name="connsiteY60" fmla="*/ 99515 h 1036128"/>
                  <a:gd name="connsiteX61" fmla="*/ 139082 w 944460"/>
                  <a:gd name="connsiteY61" fmla="*/ 89217 h 1036128"/>
                  <a:gd name="connsiteX62" fmla="*/ 139082 w 944460"/>
                  <a:gd name="connsiteY62" fmla="*/ 89217 h 1036128"/>
                  <a:gd name="connsiteX63" fmla="*/ 163764 w 944460"/>
                  <a:gd name="connsiteY63" fmla="*/ 99317 h 1036128"/>
                  <a:gd name="connsiteX64" fmla="*/ 232060 w 944460"/>
                  <a:gd name="connsiteY64" fmla="*/ 167640 h 1036128"/>
                  <a:gd name="connsiteX65" fmla="*/ 319684 w 944460"/>
                  <a:gd name="connsiteY65" fmla="*/ 131696 h 1036128"/>
                  <a:gd name="connsiteX66" fmla="*/ 319684 w 944460"/>
                  <a:gd name="connsiteY66" fmla="*/ 35054 h 1036128"/>
                  <a:gd name="connsiteX67" fmla="*/ 330093 w 944460"/>
                  <a:gd name="connsiteY67" fmla="*/ 10002 h 1036128"/>
                  <a:gd name="connsiteX68" fmla="*/ 354774 w 944460"/>
                  <a:gd name="connsiteY68" fmla="*/ 2 h 1036128"/>
                  <a:gd name="connsiteX69" fmla="*/ 504152 w 944460"/>
                  <a:gd name="connsiteY69" fmla="*/ 497 h 1036128"/>
                  <a:gd name="connsiteX70" fmla="*/ 539044 w 944460"/>
                  <a:gd name="connsiteY70" fmla="*/ 35747 h 1036128"/>
                  <a:gd name="connsiteX71" fmla="*/ 538152 w 944460"/>
                  <a:gd name="connsiteY71" fmla="*/ 132488 h 1036128"/>
                  <a:gd name="connsiteX72" fmla="*/ 625479 w 944460"/>
                  <a:gd name="connsiteY72" fmla="*/ 169026 h 1036128"/>
                  <a:gd name="connsiteX73" fmla="*/ 694172 w 944460"/>
                  <a:gd name="connsiteY73" fmla="*/ 101397 h 1036128"/>
                  <a:gd name="connsiteX74" fmla="*/ 719448 w 944460"/>
                  <a:gd name="connsiteY74" fmla="*/ 91396 h 1036128"/>
                  <a:gd name="connsiteX75" fmla="*/ 743734 w 944460"/>
                  <a:gd name="connsiteY75" fmla="*/ 102090 h 1036128"/>
                  <a:gd name="connsiteX76" fmla="*/ 847019 w 944460"/>
                  <a:gd name="connsiteY76" fmla="*/ 207148 h 1036128"/>
                  <a:gd name="connsiteX77" fmla="*/ 857031 w 944460"/>
                  <a:gd name="connsiteY77" fmla="*/ 232101 h 1036128"/>
                  <a:gd name="connsiteX78" fmla="*/ 846524 w 944460"/>
                  <a:gd name="connsiteY78" fmla="*/ 256558 h 1036128"/>
                  <a:gd name="connsiteX79" fmla="*/ 777336 w 944460"/>
                  <a:gd name="connsiteY79" fmla="*/ 324385 h 1036128"/>
                  <a:gd name="connsiteX80" fmla="*/ 813021 w 944460"/>
                  <a:gd name="connsiteY80" fmla="*/ 411818 h 1036128"/>
                  <a:gd name="connsiteX81" fmla="*/ 909765 w 944460"/>
                  <a:gd name="connsiteY81" fmla="*/ 412809 h 1036128"/>
                  <a:gd name="connsiteX82" fmla="*/ 934446 w 944460"/>
                  <a:gd name="connsiteY82" fmla="*/ 423206 h 1036128"/>
                  <a:gd name="connsiteX83" fmla="*/ 944458 w 944460"/>
                  <a:gd name="connsiteY83" fmla="*/ 447960 h 1036128"/>
                  <a:gd name="connsiteX84" fmla="*/ 944458 w 944460"/>
                  <a:gd name="connsiteY84" fmla="*/ 588467 h 1036128"/>
                  <a:gd name="connsiteX85" fmla="*/ 934546 w 944460"/>
                  <a:gd name="connsiteY85" fmla="*/ 612924 h 1036128"/>
                  <a:gd name="connsiteX86" fmla="*/ 909765 w 944460"/>
                  <a:gd name="connsiteY86" fmla="*/ 623321 h 1036128"/>
                  <a:gd name="connsiteX87" fmla="*/ 813219 w 944460"/>
                  <a:gd name="connsiteY87" fmla="*/ 624411 h 1036128"/>
                  <a:gd name="connsiteX88" fmla="*/ 777534 w 944460"/>
                  <a:gd name="connsiteY88" fmla="*/ 711744 h 1036128"/>
                  <a:gd name="connsiteX89" fmla="*/ 846723 w 944460"/>
                  <a:gd name="connsiteY89" fmla="*/ 779671 h 1036128"/>
                  <a:gd name="connsiteX90" fmla="*/ 857130 w 944460"/>
                  <a:gd name="connsiteY90" fmla="*/ 804029 h 1036128"/>
                  <a:gd name="connsiteX91" fmla="*/ 847118 w 944460"/>
                  <a:gd name="connsiteY91" fmla="*/ 828883 h 1036128"/>
                  <a:gd name="connsiteX92" fmla="*/ 743734 w 944460"/>
                  <a:gd name="connsiteY92" fmla="*/ 934140 h 1036128"/>
                  <a:gd name="connsiteX93" fmla="*/ 719448 w 944460"/>
                  <a:gd name="connsiteY93" fmla="*/ 944735 h 1036128"/>
                  <a:gd name="connsiteX94" fmla="*/ 694271 w 944460"/>
                  <a:gd name="connsiteY94" fmla="*/ 934734 h 1036128"/>
                  <a:gd name="connsiteX95" fmla="*/ 625479 w 944460"/>
                  <a:gd name="connsiteY95" fmla="*/ 867104 h 1036128"/>
                  <a:gd name="connsiteX96" fmla="*/ 538152 w 944460"/>
                  <a:gd name="connsiteY96" fmla="*/ 903642 h 1036128"/>
                  <a:gd name="connsiteX97" fmla="*/ 539044 w 944460"/>
                  <a:gd name="connsiteY97" fmla="*/ 1000383 h 1036128"/>
                  <a:gd name="connsiteX98" fmla="*/ 504252 w 944460"/>
                  <a:gd name="connsiteY98" fmla="*/ 1035633 h 1036128"/>
                  <a:gd name="connsiteX99" fmla="*/ 376283 w 944460"/>
                  <a:gd name="connsiteY99" fmla="*/ 1036128 h 1036128"/>
                  <a:gd name="connsiteX100" fmla="*/ 376283 w 944460"/>
                  <a:gd name="connsiteY100" fmla="*/ 1036128 h 1036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944460" h="1036128">
                    <a:moveTo>
                      <a:pt x="376085" y="1036128"/>
                    </a:moveTo>
                    <a:cubicBezTo>
                      <a:pt x="369147" y="1036128"/>
                      <a:pt x="363497" y="1030484"/>
                      <a:pt x="363497" y="1023553"/>
                    </a:cubicBezTo>
                    <a:cubicBezTo>
                      <a:pt x="363497" y="1016622"/>
                      <a:pt x="369147" y="1010879"/>
                      <a:pt x="376085" y="1010879"/>
                    </a:cubicBezTo>
                    <a:lnTo>
                      <a:pt x="503954" y="1010384"/>
                    </a:lnTo>
                    <a:cubicBezTo>
                      <a:pt x="509307" y="1010384"/>
                      <a:pt x="513767" y="1005928"/>
                      <a:pt x="513668" y="1000581"/>
                    </a:cubicBezTo>
                    <a:lnTo>
                      <a:pt x="512677" y="895424"/>
                    </a:lnTo>
                    <a:cubicBezTo>
                      <a:pt x="512677" y="890275"/>
                      <a:pt x="515651" y="885621"/>
                      <a:pt x="520409" y="883641"/>
                    </a:cubicBezTo>
                    <a:lnTo>
                      <a:pt x="623299" y="840567"/>
                    </a:lnTo>
                    <a:cubicBezTo>
                      <a:pt x="627957" y="838587"/>
                      <a:pt x="633409" y="839676"/>
                      <a:pt x="637077" y="843241"/>
                    </a:cubicBezTo>
                    <a:lnTo>
                      <a:pt x="711815" y="916712"/>
                    </a:lnTo>
                    <a:cubicBezTo>
                      <a:pt x="713699" y="918495"/>
                      <a:pt x="716078" y="919782"/>
                      <a:pt x="718754" y="919485"/>
                    </a:cubicBezTo>
                    <a:cubicBezTo>
                      <a:pt x="721232" y="919485"/>
                      <a:pt x="723611" y="918396"/>
                      <a:pt x="725297" y="916613"/>
                    </a:cubicBezTo>
                    <a:lnTo>
                      <a:pt x="828880" y="811258"/>
                    </a:lnTo>
                    <a:cubicBezTo>
                      <a:pt x="830665" y="809377"/>
                      <a:pt x="831656" y="807001"/>
                      <a:pt x="831656" y="804327"/>
                    </a:cubicBezTo>
                    <a:cubicBezTo>
                      <a:pt x="831656" y="801851"/>
                      <a:pt x="830665" y="799475"/>
                      <a:pt x="828880" y="797693"/>
                    </a:cubicBezTo>
                    <a:lnTo>
                      <a:pt x="753547" y="723825"/>
                    </a:lnTo>
                    <a:cubicBezTo>
                      <a:pt x="749879" y="720260"/>
                      <a:pt x="748789" y="714815"/>
                      <a:pt x="750672" y="710061"/>
                    </a:cubicBezTo>
                    <a:lnTo>
                      <a:pt x="792799" y="607083"/>
                    </a:lnTo>
                    <a:cubicBezTo>
                      <a:pt x="794683" y="602429"/>
                      <a:pt x="799242" y="599260"/>
                      <a:pt x="804397" y="599260"/>
                    </a:cubicBezTo>
                    <a:lnTo>
                      <a:pt x="909467" y="598072"/>
                    </a:lnTo>
                    <a:cubicBezTo>
                      <a:pt x="912243" y="598072"/>
                      <a:pt x="914622" y="597082"/>
                      <a:pt x="916405" y="595200"/>
                    </a:cubicBezTo>
                    <a:cubicBezTo>
                      <a:pt x="918190" y="593418"/>
                      <a:pt x="919082" y="591042"/>
                      <a:pt x="919082" y="588665"/>
                    </a:cubicBezTo>
                    <a:lnTo>
                      <a:pt x="919082" y="447861"/>
                    </a:lnTo>
                    <a:cubicBezTo>
                      <a:pt x="919082" y="445188"/>
                      <a:pt x="918190" y="442811"/>
                      <a:pt x="916405" y="441029"/>
                    </a:cubicBezTo>
                    <a:cubicBezTo>
                      <a:pt x="914622" y="439148"/>
                      <a:pt x="912144" y="438158"/>
                      <a:pt x="909566" y="438158"/>
                    </a:cubicBezTo>
                    <a:lnTo>
                      <a:pt x="804298" y="437068"/>
                    </a:lnTo>
                    <a:cubicBezTo>
                      <a:pt x="799242" y="437068"/>
                      <a:pt x="794683" y="433899"/>
                      <a:pt x="792700" y="429246"/>
                    </a:cubicBezTo>
                    <a:lnTo>
                      <a:pt x="750572" y="326168"/>
                    </a:lnTo>
                    <a:cubicBezTo>
                      <a:pt x="748591" y="321415"/>
                      <a:pt x="749780" y="315969"/>
                      <a:pt x="753447" y="312404"/>
                    </a:cubicBezTo>
                    <a:lnTo>
                      <a:pt x="828781" y="238636"/>
                    </a:lnTo>
                    <a:cubicBezTo>
                      <a:pt x="830566" y="236853"/>
                      <a:pt x="831557" y="234477"/>
                      <a:pt x="831656" y="232002"/>
                    </a:cubicBezTo>
                    <a:cubicBezTo>
                      <a:pt x="831656" y="229328"/>
                      <a:pt x="830665" y="226852"/>
                      <a:pt x="828880" y="225070"/>
                    </a:cubicBezTo>
                    <a:lnTo>
                      <a:pt x="725494" y="119814"/>
                    </a:lnTo>
                    <a:cubicBezTo>
                      <a:pt x="723611" y="117932"/>
                      <a:pt x="721332" y="116843"/>
                      <a:pt x="718854" y="116843"/>
                    </a:cubicBezTo>
                    <a:lnTo>
                      <a:pt x="718655" y="116843"/>
                    </a:lnTo>
                    <a:cubicBezTo>
                      <a:pt x="716078" y="116843"/>
                      <a:pt x="713600" y="117833"/>
                      <a:pt x="711717" y="119715"/>
                    </a:cubicBezTo>
                    <a:lnTo>
                      <a:pt x="637077" y="193088"/>
                    </a:lnTo>
                    <a:cubicBezTo>
                      <a:pt x="633409" y="196652"/>
                      <a:pt x="628056" y="197741"/>
                      <a:pt x="623299" y="195761"/>
                    </a:cubicBezTo>
                    <a:lnTo>
                      <a:pt x="520409" y="152688"/>
                    </a:lnTo>
                    <a:cubicBezTo>
                      <a:pt x="515651" y="150707"/>
                      <a:pt x="512578" y="146054"/>
                      <a:pt x="512677" y="140905"/>
                    </a:cubicBezTo>
                    <a:lnTo>
                      <a:pt x="513668" y="35648"/>
                    </a:lnTo>
                    <a:cubicBezTo>
                      <a:pt x="513668" y="30400"/>
                      <a:pt x="509208" y="25945"/>
                      <a:pt x="503855" y="25846"/>
                    </a:cubicBezTo>
                    <a:lnTo>
                      <a:pt x="354477" y="25351"/>
                    </a:lnTo>
                    <a:cubicBezTo>
                      <a:pt x="351800" y="25351"/>
                      <a:pt x="349521" y="26241"/>
                      <a:pt x="347736" y="28024"/>
                    </a:cubicBezTo>
                    <a:cubicBezTo>
                      <a:pt x="345853" y="29905"/>
                      <a:pt x="344763" y="32381"/>
                      <a:pt x="344763" y="35054"/>
                    </a:cubicBezTo>
                    <a:lnTo>
                      <a:pt x="344763" y="140112"/>
                    </a:lnTo>
                    <a:cubicBezTo>
                      <a:pt x="344763" y="145262"/>
                      <a:pt x="341789" y="149816"/>
                      <a:pt x="337031" y="151797"/>
                    </a:cubicBezTo>
                    <a:lnTo>
                      <a:pt x="233843" y="194177"/>
                    </a:lnTo>
                    <a:cubicBezTo>
                      <a:pt x="229086" y="196058"/>
                      <a:pt x="223733" y="195067"/>
                      <a:pt x="220065" y="191404"/>
                    </a:cubicBezTo>
                    <a:lnTo>
                      <a:pt x="145921" y="117239"/>
                    </a:lnTo>
                    <a:cubicBezTo>
                      <a:pt x="144138" y="115457"/>
                      <a:pt x="141660" y="114467"/>
                      <a:pt x="139082" y="114467"/>
                    </a:cubicBezTo>
                    <a:lnTo>
                      <a:pt x="139082" y="114467"/>
                    </a:lnTo>
                    <a:cubicBezTo>
                      <a:pt x="136505" y="114467"/>
                      <a:pt x="134126" y="115457"/>
                      <a:pt x="132242" y="117338"/>
                    </a:cubicBezTo>
                    <a:lnTo>
                      <a:pt x="27964" y="221802"/>
                    </a:lnTo>
                    <a:cubicBezTo>
                      <a:pt x="24297" y="225565"/>
                      <a:pt x="24297" y="231605"/>
                      <a:pt x="27964" y="235368"/>
                    </a:cubicBezTo>
                    <a:lnTo>
                      <a:pt x="88232" y="295274"/>
                    </a:lnTo>
                    <a:cubicBezTo>
                      <a:pt x="93188" y="300225"/>
                      <a:pt x="93188" y="308147"/>
                      <a:pt x="88232" y="313098"/>
                    </a:cubicBezTo>
                    <a:cubicBezTo>
                      <a:pt x="83276" y="318048"/>
                      <a:pt x="75346" y="318048"/>
                      <a:pt x="70389" y="313098"/>
                    </a:cubicBezTo>
                    <a:lnTo>
                      <a:pt x="10123" y="253191"/>
                    </a:lnTo>
                    <a:cubicBezTo>
                      <a:pt x="-3358" y="239725"/>
                      <a:pt x="-3358" y="217743"/>
                      <a:pt x="10024" y="204078"/>
                    </a:cubicBezTo>
                    <a:lnTo>
                      <a:pt x="114401" y="99515"/>
                    </a:lnTo>
                    <a:cubicBezTo>
                      <a:pt x="120942" y="92881"/>
                      <a:pt x="129665" y="89217"/>
                      <a:pt x="139082" y="89217"/>
                    </a:cubicBezTo>
                    <a:lnTo>
                      <a:pt x="139082" y="89217"/>
                    </a:lnTo>
                    <a:cubicBezTo>
                      <a:pt x="148399" y="89217"/>
                      <a:pt x="157122" y="92782"/>
                      <a:pt x="163764" y="99317"/>
                    </a:cubicBezTo>
                    <a:lnTo>
                      <a:pt x="232060" y="167640"/>
                    </a:lnTo>
                    <a:lnTo>
                      <a:pt x="319684" y="131696"/>
                    </a:lnTo>
                    <a:lnTo>
                      <a:pt x="319684" y="35054"/>
                    </a:lnTo>
                    <a:cubicBezTo>
                      <a:pt x="319684" y="25548"/>
                      <a:pt x="323352" y="16736"/>
                      <a:pt x="330093" y="10002"/>
                    </a:cubicBezTo>
                    <a:cubicBezTo>
                      <a:pt x="336733" y="3467"/>
                      <a:pt x="345655" y="-97"/>
                      <a:pt x="354774" y="2"/>
                    </a:cubicBezTo>
                    <a:lnTo>
                      <a:pt x="504152" y="497"/>
                    </a:lnTo>
                    <a:cubicBezTo>
                      <a:pt x="523580" y="794"/>
                      <a:pt x="539143" y="16538"/>
                      <a:pt x="539044" y="35747"/>
                    </a:cubicBezTo>
                    <a:lnTo>
                      <a:pt x="538152" y="132488"/>
                    </a:lnTo>
                    <a:lnTo>
                      <a:pt x="625479" y="169026"/>
                    </a:lnTo>
                    <a:lnTo>
                      <a:pt x="694172" y="101397"/>
                    </a:lnTo>
                    <a:cubicBezTo>
                      <a:pt x="701110" y="94762"/>
                      <a:pt x="710230" y="91495"/>
                      <a:pt x="719448" y="91396"/>
                    </a:cubicBezTo>
                    <a:cubicBezTo>
                      <a:pt x="728766" y="91594"/>
                      <a:pt x="737390" y="95356"/>
                      <a:pt x="743734" y="102090"/>
                    </a:cubicBezTo>
                    <a:lnTo>
                      <a:pt x="847019" y="207148"/>
                    </a:lnTo>
                    <a:cubicBezTo>
                      <a:pt x="853562" y="213881"/>
                      <a:pt x="857130" y="222694"/>
                      <a:pt x="857031" y="232101"/>
                    </a:cubicBezTo>
                    <a:cubicBezTo>
                      <a:pt x="856931" y="241408"/>
                      <a:pt x="853165" y="250122"/>
                      <a:pt x="846524" y="256558"/>
                    </a:cubicBezTo>
                    <a:lnTo>
                      <a:pt x="777336" y="324385"/>
                    </a:lnTo>
                    <a:lnTo>
                      <a:pt x="813021" y="411818"/>
                    </a:lnTo>
                    <a:lnTo>
                      <a:pt x="909765" y="412809"/>
                    </a:lnTo>
                    <a:cubicBezTo>
                      <a:pt x="918983" y="412809"/>
                      <a:pt x="927805" y="416473"/>
                      <a:pt x="934446" y="423206"/>
                    </a:cubicBezTo>
                    <a:cubicBezTo>
                      <a:pt x="940988" y="429840"/>
                      <a:pt x="944557" y="438653"/>
                      <a:pt x="944458" y="447960"/>
                    </a:cubicBezTo>
                    <a:lnTo>
                      <a:pt x="944458" y="588467"/>
                    </a:lnTo>
                    <a:cubicBezTo>
                      <a:pt x="944557" y="597577"/>
                      <a:pt x="941087" y="606290"/>
                      <a:pt x="934546" y="612924"/>
                    </a:cubicBezTo>
                    <a:cubicBezTo>
                      <a:pt x="927904" y="619658"/>
                      <a:pt x="919082" y="623321"/>
                      <a:pt x="909765" y="623321"/>
                    </a:cubicBezTo>
                    <a:lnTo>
                      <a:pt x="813219" y="624411"/>
                    </a:lnTo>
                    <a:lnTo>
                      <a:pt x="777534" y="711744"/>
                    </a:lnTo>
                    <a:lnTo>
                      <a:pt x="846723" y="779671"/>
                    </a:lnTo>
                    <a:cubicBezTo>
                      <a:pt x="853264" y="786107"/>
                      <a:pt x="857031" y="794722"/>
                      <a:pt x="857130" y="804029"/>
                    </a:cubicBezTo>
                    <a:cubicBezTo>
                      <a:pt x="857229" y="813436"/>
                      <a:pt x="853661" y="822249"/>
                      <a:pt x="847118" y="828883"/>
                    </a:cubicBezTo>
                    <a:lnTo>
                      <a:pt x="743734" y="934140"/>
                    </a:lnTo>
                    <a:cubicBezTo>
                      <a:pt x="737489" y="940774"/>
                      <a:pt x="728766" y="944536"/>
                      <a:pt x="719448" y="944735"/>
                    </a:cubicBezTo>
                    <a:cubicBezTo>
                      <a:pt x="710131" y="944735"/>
                      <a:pt x="701110" y="941368"/>
                      <a:pt x="694271" y="934734"/>
                    </a:cubicBezTo>
                    <a:lnTo>
                      <a:pt x="625479" y="867104"/>
                    </a:lnTo>
                    <a:lnTo>
                      <a:pt x="538152" y="903642"/>
                    </a:lnTo>
                    <a:lnTo>
                      <a:pt x="539044" y="1000383"/>
                    </a:lnTo>
                    <a:cubicBezTo>
                      <a:pt x="539143" y="1019592"/>
                      <a:pt x="523580" y="1035435"/>
                      <a:pt x="504252" y="1035633"/>
                    </a:cubicBezTo>
                    <a:lnTo>
                      <a:pt x="376283" y="1036128"/>
                    </a:lnTo>
                    <a:lnTo>
                      <a:pt x="376283" y="1036128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2" name="Forma libre 531">
                <a:extLst>
                  <a:ext uri="{FF2B5EF4-FFF2-40B4-BE49-F238E27FC236}">
                    <a16:creationId xmlns:a16="http://schemas.microsoft.com/office/drawing/2014/main" id="{8274B876-236C-AA05-7089-1EAC5CD20707}"/>
                  </a:ext>
                </a:extLst>
              </p:cNvPr>
              <p:cNvSpPr/>
              <p:nvPr/>
            </p:nvSpPr>
            <p:spPr>
              <a:xfrm>
                <a:off x="15242567" y="9858196"/>
                <a:ext cx="490593" cy="404516"/>
              </a:xfrm>
              <a:custGeom>
                <a:avLst/>
                <a:gdLst>
                  <a:gd name="connsiteX0" fmla="*/ 242583 w 490593"/>
                  <a:gd name="connsiteY0" fmla="*/ 404516 h 404516"/>
                  <a:gd name="connsiteX1" fmla="*/ 326 w 490593"/>
                  <a:gd name="connsiteY1" fmla="*/ 209648 h 404516"/>
                  <a:gd name="connsiteX2" fmla="*/ 9842 w 490593"/>
                  <a:gd name="connsiteY2" fmla="*/ 194597 h 404516"/>
                  <a:gd name="connsiteX3" fmla="*/ 24909 w 490593"/>
                  <a:gd name="connsiteY3" fmla="*/ 204103 h 404516"/>
                  <a:gd name="connsiteX4" fmla="*/ 242484 w 490593"/>
                  <a:gd name="connsiteY4" fmla="*/ 379267 h 404516"/>
                  <a:gd name="connsiteX5" fmla="*/ 465313 w 490593"/>
                  <a:gd name="connsiteY5" fmla="*/ 153307 h 404516"/>
                  <a:gd name="connsiteX6" fmla="*/ 422492 w 490593"/>
                  <a:gd name="connsiteY6" fmla="*/ 20028 h 404516"/>
                  <a:gd name="connsiteX7" fmla="*/ 425267 w 490593"/>
                  <a:gd name="connsiteY7" fmla="*/ 2403 h 404516"/>
                  <a:gd name="connsiteX8" fmla="*/ 442911 w 490593"/>
                  <a:gd name="connsiteY8" fmla="*/ 5175 h 404516"/>
                  <a:gd name="connsiteX9" fmla="*/ 490589 w 490593"/>
                  <a:gd name="connsiteY9" fmla="*/ 153307 h 404516"/>
                  <a:gd name="connsiteX10" fmla="*/ 242484 w 490593"/>
                  <a:gd name="connsiteY10" fmla="*/ 404516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0593" h="404516">
                    <a:moveTo>
                      <a:pt x="242583" y="404516"/>
                    </a:moveTo>
                    <a:cubicBezTo>
                      <a:pt x="125519" y="403526"/>
                      <a:pt x="25999" y="323420"/>
                      <a:pt x="326" y="209648"/>
                    </a:cubicBezTo>
                    <a:cubicBezTo>
                      <a:pt x="-1260" y="202816"/>
                      <a:pt x="3102" y="196083"/>
                      <a:pt x="9842" y="194597"/>
                    </a:cubicBezTo>
                    <a:cubicBezTo>
                      <a:pt x="16682" y="193013"/>
                      <a:pt x="23422" y="197370"/>
                      <a:pt x="24909" y="204103"/>
                    </a:cubicBezTo>
                    <a:cubicBezTo>
                      <a:pt x="48004" y="306389"/>
                      <a:pt x="137413" y="378375"/>
                      <a:pt x="242484" y="379267"/>
                    </a:cubicBezTo>
                    <a:cubicBezTo>
                      <a:pt x="365893" y="378178"/>
                      <a:pt x="466007" y="276881"/>
                      <a:pt x="465313" y="153307"/>
                    </a:cubicBezTo>
                    <a:cubicBezTo>
                      <a:pt x="465610" y="104986"/>
                      <a:pt x="450741" y="58943"/>
                      <a:pt x="422492" y="20028"/>
                    </a:cubicBezTo>
                    <a:cubicBezTo>
                      <a:pt x="418427" y="14385"/>
                      <a:pt x="419617" y="6463"/>
                      <a:pt x="425267" y="2403"/>
                    </a:cubicBezTo>
                    <a:cubicBezTo>
                      <a:pt x="430917" y="-1656"/>
                      <a:pt x="438847" y="-468"/>
                      <a:pt x="442911" y="5175"/>
                    </a:cubicBezTo>
                    <a:cubicBezTo>
                      <a:pt x="474333" y="48447"/>
                      <a:pt x="490887" y="99738"/>
                      <a:pt x="490589" y="153307"/>
                    </a:cubicBezTo>
                    <a:cubicBezTo>
                      <a:pt x="491284" y="290645"/>
                      <a:pt x="379967" y="403328"/>
                      <a:pt x="242484" y="4045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3" name="Forma libre 532">
                <a:extLst>
                  <a:ext uri="{FF2B5EF4-FFF2-40B4-BE49-F238E27FC236}">
                    <a16:creationId xmlns:a16="http://schemas.microsoft.com/office/drawing/2014/main" id="{BB4BBB6B-21CC-E1D9-F67C-2BB431AFAA27}"/>
                  </a:ext>
                </a:extLst>
              </p:cNvPr>
              <p:cNvSpPr/>
              <p:nvPr/>
            </p:nvSpPr>
            <p:spPr>
              <a:xfrm>
                <a:off x="15251249" y="9759997"/>
                <a:ext cx="378762" cy="181004"/>
              </a:xfrm>
              <a:custGeom>
                <a:avLst/>
                <a:gdLst>
                  <a:gd name="connsiteX0" fmla="*/ 12658 w 378762"/>
                  <a:gd name="connsiteY0" fmla="*/ 181005 h 181004"/>
                  <a:gd name="connsiteX1" fmla="*/ 8296 w 378762"/>
                  <a:gd name="connsiteY1" fmla="*/ 180213 h 181004"/>
                  <a:gd name="connsiteX2" fmla="*/ 763 w 378762"/>
                  <a:gd name="connsiteY2" fmla="*/ 163974 h 181004"/>
                  <a:gd name="connsiteX3" fmla="*/ 233702 w 378762"/>
                  <a:gd name="connsiteY3" fmla="*/ 0 h 181004"/>
                  <a:gd name="connsiteX4" fmla="*/ 373268 w 378762"/>
                  <a:gd name="connsiteY4" fmla="*/ 43766 h 181004"/>
                  <a:gd name="connsiteX5" fmla="*/ 376539 w 378762"/>
                  <a:gd name="connsiteY5" fmla="*/ 61292 h 181004"/>
                  <a:gd name="connsiteX6" fmla="*/ 358994 w 378762"/>
                  <a:gd name="connsiteY6" fmla="*/ 64559 h 181004"/>
                  <a:gd name="connsiteX7" fmla="*/ 233702 w 378762"/>
                  <a:gd name="connsiteY7" fmla="*/ 25250 h 181004"/>
                  <a:gd name="connsiteX8" fmla="*/ 24553 w 378762"/>
                  <a:gd name="connsiteY8" fmla="*/ 172687 h 181004"/>
                  <a:gd name="connsiteX9" fmla="*/ 12658 w 378762"/>
                  <a:gd name="connsiteY9" fmla="*/ 181005 h 181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8762" h="181004">
                    <a:moveTo>
                      <a:pt x="12658" y="181005"/>
                    </a:moveTo>
                    <a:cubicBezTo>
                      <a:pt x="11171" y="181005"/>
                      <a:pt x="9783" y="180807"/>
                      <a:pt x="8296" y="180213"/>
                    </a:cubicBezTo>
                    <a:cubicBezTo>
                      <a:pt x="1755" y="177836"/>
                      <a:pt x="-1616" y="170608"/>
                      <a:pt x="763" y="163974"/>
                    </a:cubicBezTo>
                    <a:cubicBezTo>
                      <a:pt x="36448" y="66738"/>
                      <a:pt x="130020" y="891"/>
                      <a:pt x="233702" y="0"/>
                    </a:cubicBezTo>
                    <a:cubicBezTo>
                      <a:pt x="283958" y="396"/>
                      <a:pt x="332231" y="15545"/>
                      <a:pt x="373268" y="43766"/>
                    </a:cubicBezTo>
                    <a:cubicBezTo>
                      <a:pt x="379017" y="47726"/>
                      <a:pt x="380504" y="55549"/>
                      <a:pt x="376539" y="61292"/>
                    </a:cubicBezTo>
                    <a:cubicBezTo>
                      <a:pt x="372574" y="67035"/>
                      <a:pt x="364744" y="68520"/>
                      <a:pt x="358994" y="64559"/>
                    </a:cubicBezTo>
                    <a:cubicBezTo>
                      <a:pt x="322021" y="39211"/>
                      <a:pt x="278704" y="25645"/>
                      <a:pt x="233702" y="25250"/>
                    </a:cubicBezTo>
                    <a:cubicBezTo>
                      <a:pt x="140726" y="26041"/>
                      <a:pt x="56569" y="85255"/>
                      <a:pt x="24553" y="172687"/>
                    </a:cubicBezTo>
                    <a:cubicBezTo>
                      <a:pt x="22670" y="177836"/>
                      <a:pt x="17813" y="181005"/>
                      <a:pt x="12658" y="1810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4" name="Gráfico 2">
              <a:extLst>
                <a:ext uri="{FF2B5EF4-FFF2-40B4-BE49-F238E27FC236}">
                  <a16:creationId xmlns:a16="http://schemas.microsoft.com/office/drawing/2014/main" id="{DF34B89C-3D1D-CDD7-02C7-4DB197DFDA27}"/>
                </a:ext>
              </a:extLst>
            </p:cNvPr>
            <p:cNvGrpSpPr/>
            <p:nvPr/>
          </p:nvGrpSpPr>
          <p:grpSpPr>
            <a:xfrm>
              <a:off x="14739878" y="9810595"/>
              <a:ext cx="627280" cy="824722"/>
              <a:chOff x="14739878" y="9810595"/>
              <a:chExt cx="627280" cy="824722"/>
            </a:xfrm>
            <a:solidFill>
              <a:srgbClr val="002A86"/>
            </a:solidFill>
          </p:grpSpPr>
          <p:grpSp>
            <p:nvGrpSpPr>
              <p:cNvPr id="535" name="Gráfico 2">
                <a:extLst>
                  <a:ext uri="{FF2B5EF4-FFF2-40B4-BE49-F238E27FC236}">
                    <a16:creationId xmlns:a16="http://schemas.microsoft.com/office/drawing/2014/main" id="{428228D7-9D79-F6C2-CC4E-B140B5CE9A93}"/>
                  </a:ext>
                </a:extLst>
              </p:cNvPr>
              <p:cNvGrpSpPr/>
              <p:nvPr/>
            </p:nvGrpSpPr>
            <p:grpSpPr>
              <a:xfrm>
                <a:off x="14739878" y="9980079"/>
                <a:ext cx="627280" cy="655238"/>
                <a:chOff x="14739878" y="9980079"/>
                <a:chExt cx="627280" cy="655238"/>
              </a:xfrm>
              <a:solidFill>
                <a:srgbClr val="002A86"/>
              </a:solidFill>
            </p:grpSpPr>
            <p:sp>
              <p:nvSpPr>
                <p:cNvPr id="536" name="Forma libre 535">
                  <a:extLst>
                    <a:ext uri="{FF2B5EF4-FFF2-40B4-BE49-F238E27FC236}">
                      <a16:creationId xmlns:a16="http://schemas.microsoft.com/office/drawing/2014/main" id="{E206E5AA-059C-975E-B60A-CC1C69C3345B}"/>
                    </a:ext>
                  </a:extLst>
                </p:cNvPr>
                <p:cNvSpPr/>
                <p:nvPr/>
              </p:nvSpPr>
              <p:spPr>
                <a:xfrm>
                  <a:off x="14925224" y="10424727"/>
                  <a:ext cx="141056" cy="62360"/>
                </a:xfrm>
                <a:custGeom>
                  <a:avLst/>
                  <a:gdLst>
                    <a:gd name="connsiteX0" fmla="*/ 128443 w 141056"/>
                    <a:gd name="connsiteY0" fmla="*/ 62361 h 62360"/>
                    <a:gd name="connsiteX1" fmla="*/ 122991 w 141056"/>
                    <a:gd name="connsiteY1" fmla="*/ 61173 h 62360"/>
                    <a:gd name="connsiteX2" fmla="*/ 113772 w 141056"/>
                    <a:gd name="connsiteY2" fmla="*/ 57508 h 62360"/>
                    <a:gd name="connsiteX3" fmla="*/ 8900 w 141056"/>
                    <a:gd name="connsiteY3" fmla="*/ 24733 h 62360"/>
                    <a:gd name="connsiteX4" fmla="*/ 574 w 141056"/>
                    <a:gd name="connsiteY4" fmla="*/ 8891 h 62360"/>
                    <a:gd name="connsiteX5" fmla="*/ 16434 w 141056"/>
                    <a:gd name="connsiteY5" fmla="*/ 573 h 62360"/>
                    <a:gd name="connsiteX6" fmla="*/ 121206 w 141056"/>
                    <a:gd name="connsiteY6" fmla="*/ 33349 h 62360"/>
                    <a:gd name="connsiteX7" fmla="*/ 133894 w 141056"/>
                    <a:gd name="connsiteY7" fmla="*/ 38299 h 62360"/>
                    <a:gd name="connsiteX8" fmla="*/ 139841 w 141056"/>
                    <a:gd name="connsiteY8" fmla="*/ 55132 h 62360"/>
                    <a:gd name="connsiteX9" fmla="*/ 128443 w 141056"/>
                    <a:gd name="connsiteY9" fmla="*/ 62361 h 62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056" h="62360">
                      <a:moveTo>
                        <a:pt x="128443" y="62361"/>
                      </a:moveTo>
                      <a:cubicBezTo>
                        <a:pt x="126658" y="62361"/>
                        <a:pt x="124776" y="61964"/>
                        <a:pt x="122991" y="61173"/>
                      </a:cubicBezTo>
                      <a:cubicBezTo>
                        <a:pt x="119820" y="59687"/>
                        <a:pt x="116746" y="58400"/>
                        <a:pt x="113772" y="57508"/>
                      </a:cubicBezTo>
                      <a:lnTo>
                        <a:pt x="8900" y="24733"/>
                      </a:lnTo>
                      <a:cubicBezTo>
                        <a:pt x="2258" y="22654"/>
                        <a:pt x="-1508" y="15624"/>
                        <a:pt x="574" y="8891"/>
                      </a:cubicBezTo>
                      <a:cubicBezTo>
                        <a:pt x="2655" y="2257"/>
                        <a:pt x="9693" y="-1506"/>
                        <a:pt x="16434" y="573"/>
                      </a:cubicBezTo>
                      <a:lnTo>
                        <a:pt x="121206" y="33349"/>
                      </a:lnTo>
                      <a:cubicBezTo>
                        <a:pt x="125271" y="34537"/>
                        <a:pt x="129633" y="36319"/>
                        <a:pt x="133894" y="38299"/>
                      </a:cubicBezTo>
                      <a:cubicBezTo>
                        <a:pt x="140139" y="41270"/>
                        <a:pt x="142816" y="48795"/>
                        <a:pt x="139841" y="55132"/>
                      </a:cubicBezTo>
                      <a:cubicBezTo>
                        <a:pt x="137661" y="59687"/>
                        <a:pt x="133102" y="62361"/>
                        <a:pt x="128443" y="6236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7" name="Forma libre 536">
                  <a:extLst>
                    <a:ext uri="{FF2B5EF4-FFF2-40B4-BE49-F238E27FC236}">
                      <a16:creationId xmlns:a16="http://schemas.microsoft.com/office/drawing/2014/main" id="{F4A648E8-5BC3-D4C9-0C5D-7D68053A1488}"/>
                    </a:ext>
                  </a:extLst>
                </p:cNvPr>
                <p:cNvSpPr/>
                <p:nvPr/>
              </p:nvSpPr>
              <p:spPr>
                <a:xfrm>
                  <a:off x="14739878" y="10237265"/>
                  <a:ext cx="627280" cy="398053"/>
                </a:xfrm>
                <a:custGeom>
                  <a:avLst/>
                  <a:gdLst>
                    <a:gd name="connsiteX0" fmla="*/ 349473 w 627280"/>
                    <a:gd name="connsiteY0" fmla="*/ 397757 h 398053"/>
                    <a:gd name="connsiteX1" fmla="*/ 262145 w 627280"/>
                    <a:gd name="connsiteY1" fmla="*/ 339435 h 398053"/>
                    <a:gd name="connsiteX2" fmla="*/ 264623 w 627280"/>
                    <a:gd name="connsiteY2" fmla="*/ 269131 h 398053"/>
                    <a:gd name="connsiteX3" fmla="*/ 320926 w 627280"/>
                    <a:gd name="connsiteY3" fmla="*/ 220910 h 398053"/>
                    <a:gd name="connsiteX4" fmla="*/ 425698 w 627280"/>
                    <a:gd name="connsiteY4" fmla="*/ 188135 h 398053"/>
                    <a:gd name="connsiteX5" fmla="*/ 441558 w 627280"/>
                    <a:gd name="connsiteY5" fmla="*/ 196452 h 398053"/>
                    <a:gd name="connsiteX6" fmla="*/ 433232 w 627280"/>
                    <a:gd name="connsiteY6" fmla="*/ 212295 h 398053"/>
                    <a:gd name="connsiteX7" fmla="*/ 328459 w 627280"/>
                    <a:gd name="connsiteY7" fmla="*/ 245070 h 398053"/>
                    <a:gd name="connsiteX8" fmla="*/ 287422 w 627280"/>
                    <a:gd name="connsiteY8" fmla="*/ 280024 h 398053"/>
                    <a:gd name="connsiteX9" fmla="*/ 285637 w 627280"/>
                    <a:gd name="connsiteY9" fmla="*/ 330226 h 398053"/>
                    <a:gd name="connsiteX10" fmla="*/ 368405 w 627280"/>
                    <a:gd name="connsiteY10" fmla="*/ 370031 h 398053"/>
                    <a:gd name="connsiteX11" fmla="*/ 528193 w 627280"/>
                    <a:gd name="connsiteY11" fmla="*/ 326859 h 398053"/>
                    <a:gd name="connsiteX12" fmla="*/ 591631 w 627280"/>
                    <a:gd name="connsiteY12" fmla="*/ 276360 h 398053"/>
                    <a:gd name="connsiteX13" fmla="*/ 596092 w 627280"/>
                    <a:gd name="connsiteY13" fmla="*/ 201007 h 398053"/>
                    <a:gd name="connsiteX14" fmla="*/ 561794 w 627280"/>
                    <a:gd name="connsiteY14" fmla="*/ 109416 h 398053"/>
                    <a:gd name="connsiteX15" fmla="*/ 448001 w 627280"/>
                    <a:gd name="connsiteY15" fmla="*/ 25052 h 398053"/>
                    <a:gd name="connsiteX16" fmla="*/ 179278 w 627280"/>
                    <a:gd name="connsiteY16" fmla="*/ 25052 h 398053"/>
                    <a:gd name="connsiteX17" fmla="*/ 179278 w 627280"/>
                    <a:gd name="connsiteY17" fmla="*/ 25052 h 398053"/>
                    <a:gd name="connsiteX18" fmla="*/ 65485 w 627280"/>
                    <a:gd name="connsiteY18" fmla="*/ 109416 h 398053"/>
                    <a:gd name="connsiteX19" fmla="*/ 31189 w 627280"/>
                    <a:gd name="connsiteY19" fmla="*/ 201106 h 398053"/>
                    <a:gd name="connsiteX20" fmla="*/ 35649 w 627280"/>
                    <a:gd name="connsiteY20" fmla="*/ 276459 h 398053"/>
                    <a:gd name="connsiteX21" fmla="*/ 99088 w 627280"/>
                    <a:gd name="connsiteY21" fmla="*/ 327057 h 398053"/>
                    <a:gd name="connsiteX22" fmla="*/ 207925 w 627280"/>
                    <a:gd name="connsiteY22" fmla="*/ 356466 h 398053"/>
                    <a:gd name="connsiteX23" fmla="*/ 216846 w 627280"/>
                    <a:gd name="connsiteY23" fmla="*/ 371912 h 398053"/>
                    <a:gd name="connsiteX24" fmla="*/ 201383 w 627280"/>
                    <a:gd name="connsiteY24" fmla="*/ 380824 h 398053"/>
                    <a:gd name="connsiteX25" fmla="*/ 92546 w 627280"/>
                    <a:gd name="connsiteY25" fmla="*/ 351416 h 398053"/>
                    <a:gd name="connsiteX26" fmla="*/ 13247 w 627280"/>
                    <a:gd name="connsiteY26" fmla="*/ 288044 h 398053"/>
                    <a:gd name="connsiteX27" fmla="*/ 7598 w 627280"/>
                    <a:gd name="connsiteY27" fmla="*/ 192392 h 398053"/>
                    <a:gd name="connsiteX28" fmla="*/ 41894 w 627280"/>
                    <a:gd name="connsiteY28" fmla="*/ 100702 h 398053"/>
                    <a:gd name="connsiteX29" fmla="*/ 179278 w 627280"/>
                    <a:gd name="connsiteY29" fmla="*/ 0 h 398053"/>
                    <a:gd name="connsiteX30" fmla="*/ 448001 w 627280"/>
                    <a:gd name="connsiteY30" fmla="*/ 0 h 398053"/>
                    <a:gd name="connsiteX31" fmla="*/ 585386 w 627280"/>
                    <a:gd name="connsiteY31" fmla="*/ 100800 h 398053"/>
                    <a:gd name="connsiteX32" fmla="*/ 619683 w 627280"/>
                    <a:gd name="connsiteY32" fmla="*/ 192392 h 398053"/>
                    <a:gd name="connsiteX33" fmla="*/ 614032 w 627280"/>
                    <a:gd name="connsiteY33" fmla="*/ 288143 h 398053"/>
                    <a:gd name="connsiteX34" fmla="*/ 534734 w 627280"/>
                    <a:gd name="connsiteY34" fmla="*/ 351515 h 398053"/>
                    <a:gd name="connsiteX35" fmla="*/ 374947 w 627280"/>
                    <a:gd name="connsiteY35" fmla="*/ 394687 h 398053"/>
                    <a:gd name="connsiteX36" fmla="*/ 349374 w 627280"/>
                    <a:gd name="connsiteY36" fmla="*/ 398053 h 39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27280" h="398053">
                      <a:moveTo>
                        <a:pt x="349473" y="397757"/>
                      </a:moveTo>
                      <a:cubicBezTo>
                        <a:pt x="311508" y="397757"/>
                        <a:pt x="276420" y="375378"/>
                        <a:pt x="262145" y="339435"/>
                      </a:cubicBezTo>
                      <a:cubicBezTo>
                        <a:pt x="253027" y="316462"/>
                        <a:pt x="253918" y="291411"/>
                        <a:pt x="264623" y="269131"/>
                      </a:cubicBezTo>
                      <a:cubicBezTo>
                        <a:pt x="275527" y="246258"/>
                        <a:pt x="296046" y="228732"/>
                        <a:pt x="320926" y="220910"/>
                      </a:cubicBezTo>
                      <a:lnTo>
                        <a:pt x="425698" y="188135"/>
                      </a:lnTo>
                      <a:cubicBezTo>
                        <a:pt x="432340" y="186056"/>
                        <a:pt x="439477" y="189818"/>
                        <a:pt x="441558" y="196452"/>
                      </a:cubicBezTo>
                      <a:cubicBezTo>
                        <a:pt x="443640" y="203086"/>
                        <a:pt x="439973" y="210216"/>
                        <a:pt x="433232" y="212295"/>
                      </a:cubicBezTo>
                      <a:lnTo>
                        <a:pt x="328459" y="245070"/>
                      </a:lnTo>
                      <a:cubicBezTo>
                        <a:pt x="310022" y="250813"/>
                        <a:pt x="295450" y="263290"/>
                        <a:pt x="287422" y="280024"/>
                      </a:cubicBezTo>
                      <a:cubicBezTo>
                        <a:pt x="279789" y="295966"/>
                        <a:pt x="279194" y="313789"/>
                        <a:pt x="285637" y="330226"/>
                      </a:cubicBezTo>
                      <a:cubicBezTo>
                        <a:pt x="298325" y="362308"/>
                        <a:pt x="333811" y="379438"/>
                        <a:pt x="368405" y="370031"/>
                      </a:cubicBezTo>
                      <a:lnTo>
                        <a:pt x="528193" y="326859"/>
                      </a:lnTo>
                      <a:cubicBezTo>
                        <a:pt x="555847" y="319433"/>
                        <a:pt x="578944" y="301016"/>
                        <a:pt x="591631" y="276360"/>
                      </a:cubicBezTo>
                      <a:cubicBezTo>
                        <a:pt x="603823" y="252596"/>
                        <a:pt x="605409" y="225861"/>
                        <a:pt x="596092" y="201007"/>
                      </a:cubicBezTo>
                      <a:lnTo>
                        <a:pt x="561794" y="109416"/>
                      </a:lnTo>
                      <a:cubicBezTo>
                        <a:pt x="542664" y="58223"/>
                        <a:pt x="497960" y="25052"/>
                        <a:pt x="448001" y="25052"/>
                      </a:cubicBezTo>
                      <a:lnTo>
                        <a:pt x="179278" y="25052"/>
                      </a:lnTo>
                      <a:cubicBezTo>
                        <a:pt x="179278" y="25052"/>
                        <a:pt x="179278" y="25052"/>
                        <a:pt x="179278" y="25052"/>
                      </a:cubicBezTo>
                      <a:cubicBezTo>
                        <a:pt x="129320" y="25052"/>
                        <a:pt x="84715" y="58124"/>
                        <a:pt x="65485" y="109416"/>
                      </a:cubicBezTo>
                      <a:lnTo>
                        <a:pt x="31189" y="201106"/>
                      </a:lnTo>
                      <a:cubicBezTo>
                        <a:pt x="21871" y="225960"/>
                        <a:pt x="23457" y="252695"/>
                        <a:pt x="35649" y="276459"/>
                      </a:cubicBezTo>
                      <a:cubicBezTo>
                        <a:pt x="48337" y="301115"/>
                        <a:pt x="71432" y="319532"/>
                        <a:pt x="99088" y="327057"/>
                      </a:cubicBezTo>
                      <a:lnTo>
                        <a:pt x="207925" y="356466"/>
                      </a:lnTo>
                      <a:cubicBezTo>
                        <a:pt x="214666" y="358248"/>
                        <a:pt x="218630" y="365179"/>
                        <a:pt x="216846" y="371912"/>
                      </a:cubicBezTo>
                      <a:cubicBezTo>
                        <a:pt x="215062" y="378646"/>
                        <a:pt x="208024" y="382607"/>
                        <a:pt x="201383" y="380824"/>
                      </a:cubicBezTo>
                      <a:lnTo>
                        <a:pt x="92546" y="351416"/>
                      </a:lnTo>
                      <a:cubicBezTo>
                        <a:pt x="58051" y="342108"/>
                        <a:pt x="29107" y="318938"/>
                        <a:pt x="13247" y="288044"/>
                      </a:cubicBezTo>
                      <a:cubicBezTo>
                        <a:pt x="-2216" y="257943"/>
                        <a:pt x="-4199" y="223979"/>
                        <a:pt x="7598" y="192392"/>
                      </a:cubicBezTo>
                      <a:lnTo>
                        <a:pt x="41894" y="100702"/>
                      </a:lnTo>
                      <a:cubicBezTo>
                        <a:pt x="64792" y="39508"/>
                        <a:pt x="118714" y="0"/>
                        <a:pt x="179278" y="0"/>
                      </a:cubicBezTo>
                      <a:lnTo>
                        <a:pt x="448001" y="0"/>
                      </a:lnTo>
                      <a:cubicBezTo>
                        <a:pt x="508565" y="0"/>
                        <a:pt x="562489" y="39607"/>
                        <a:pt x="585386" y="100800"/>
                      </a:cubicBezTo>
                      <a:lnTo>
                        <a:pt x="619683" y="192392"/>
                      </a:lnTo>
                      <a:cubicBezTo>
                        <a:pt x="631478" y="223979"/>
                        <a:pt x="629496" y="258041"/>
                        <a:pt x="614032" y="288143"/>
                      </a:cubicBezTo>
                      <a:cubicBezTo>
                        <a:pt x="598074" y="319136"/>
                        <a:pt x="569229" y="342207"/>
                        <a:pt x="534734" y="351515"/>
                      </a:cubicBezTo>
                      <a:lnTo>
                        <a:pt x="374947" y="394687"/>
                      </a:lnTo>
                      <a:cubicBezTo>
                        <a:pt x="366423" y="396964"/>
                        <a:pt x="357799" y="398053"/>
                        <a:pt x="349374" y="3980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38" name="Forma libre 537">
                  <a:extLst>
                    <a:ext uri="{FF2B5EF4-FFF2-40B4-BE49-F238E27FC236}">
                      <a16:creationId xmlns:a16="http://schemas.microsoft.com/office/drawing/2014/main" id="{CA7831FE-3CD0-DF86-7562-67A47108BB42}"/>
                    </a:ext>
                  </a:extLst>
                </p:cNvPr>
                <p:cNvSpPr/>
                <p:nvPr/>
              </p:nvSpPr>
              <p:spPr>
                <a:xfrm>
                  <a:off x="14912119" y="9980079"/>
                  <a:ext cx="278120" cy="194308"/>
                </a:xfrm>
                <a:custGeom>
                  <a:avLst/>
                  <a:gdLst>
                    <a:gd name="connsiteX0" fmla="*/ 141548 w 278120"/>
                    <a:gd name="connsiteY0" fmla="*/ 194309 h 194308"/>
                    <a:gd name="connsiteX1" fmla="*/ 5550 w 278120"/>
                    <a:gd name="connsiteY1" fmla="*/ 91825 h 194308"/>
                    <a:gd name="connsiteX2" fmla="*/ 0 w 278120"/>
                    <a:gd name="connsiteY2" fmla="*/ 52812 h 194308"/>
                    <a:gd name="connsiteX3" fmla="*/ 7037 w 278120"/>
                    <a:gd name="connsiteY3" fmla="*/ 8749 h 194308"/>
                    <a:gd name="connsiteX4" fmla="*/ 22996 w 278120"/>
                    <a:gd name="connsiteY4" fmla="*/ 629 h 194308"/>
                    <a:gd name="connsiteX5" fmla="*/ 31125 w 278120"/>
                    <a:gd name="connsiteY5" fmla="*/ 16571 h 194308"/>
                    <a:gd name="connsiteX6" fmla="*/ 25375 w 278120"/>
                    <a:gd name="connsiteY6" fmla="*/ 52812 h 194308"/>
                    <a:gd name="connsiteX7" fmla="*/ 29935 w 278120"/>
                    <a:gd name="connsiteY7" fmla="*/ 84894 h 194308"/>
                    <a:gd name="connsiteX8" fmla="*/ 141646 w 278120"/>
                    <a:gd name="connsiteY8" fmla="*/ 169059 h 194308"/>
                    <a:gd name="connsiteX9" fmla="*/ 253358 w 278120"/>
                    <a:gd name="connsiteY9" fmla="*/ 84894 h 194308"/>
                    <a:gd name="connsiteX10" fmla="*/ 268921 w 278120"/>
                    <a:gd name="connsiteY10" fmla="*/ 76180 h 194308"/>
                    <a:gd name="connsiteX11" fmla="*/ 277644 w 278120"/>
                    <a:gd name="connsiteY11" fmla="*/ 91726 h 194308"/>
                    <a:gd name="connsiteX12" fmla="*/ 141646 w 278120"/>
                    <a:gd name="connsiteY12" fmla="*/ 194210 h 19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8120" h="194308">
                      <a:moveTo>
                        <a:pt x="141548" y="194309"/>
                      </a:moveTo>
                      <a:cubicBezTo>
                        <a:pt x="78604" y="194309"/>
                        <a:pt x="22698" y="152127"/>
                        <a:pt x="5550" y="91825"/>
                      </a:cubicBezTo>
                      <a:cubicBezTo>
                        <a:pt x="1883" y="79250"/>
                        <a:pt x="0" y="66080"/>
                        <a:pt x="0" y="52812"/>
                      </a:cubicBezTo>
                      <a:cubicBezTo>
                        <a:pt x="0" y="37860"/>
                        <a:pt x="2379" y="23008"/>
                        <a:pt x="7037" y="8749"/>
                      </a:cubicBezTo>
                      <a:cubicBezTo>
                        <a:pt x="9218" y="2114"/>
                        <a:pt x="16356" y="-1549"/>
                        <a:pt x="22996" y="629"/>
                      </a:cubicBezTo>
                      <a:cubicBezTo>
                        <a:pt x="29638" y="2807"/>
                        <a:pt x="33206" y="9937"/>
                        <a:pt x="31125" y="16571"/>
                      </a:cubicBezTo>
                      <a:cubicBezTo>
                        <a:pt x="27259" y="28354"/>
                        <a:pt x="25375" y="40533"/>
                        <a:pt x="25375" y="52812"/>
                      </a:cubicBezTo>
                      <a:cubicBezTo>
                        <a:pt x="25375" y="63704"/>
                        <a:pt x="26862" y="74497"/>
                        <a:pt x="29935" y="84894"/>
                      </a:cubicBezTo>
                      <a:cubicBezTo>
                        <a:pt x="44010" y="134502"/>
                        <a:pt x="90003" y="169059"/>
                        <a:pt x="141646" y="169059"/>
                      </a:cubicBezTo>
                      <a:cubicBezTo>
                        <a:pt x="193290" y="169059"/>
                        <a:pt x="239283" y="134502"/>
                        <a:pt x="253358" y="84894"/>
                      </a:cubicBezTo>
                      <a:cubicBezTo>
                        <a:pt x="255242" y="78161"/>
                        <a:pt x="262280" y="74299"/>
                        <a:pt x="268921" y="76180"/>
                      </a:cubicBezTo>
                      <a:cubicBezTo>
                        <a:pt x="275661" y="78062"/>
                        <a:pt x="279527" y="85092"/>
                        <a:pt x="277644" y="91726"/>
                      </a:cubicBezTo>
                      <a:cubicBezTo>
                        <a:pt x="260496" y="152028"/>
                        <a:pt x="204491" y="194210"/>
                        <a:pt x="141646" y="19421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39" name="Gráfico 2">
                <a:extLst>
                  <a:ext uri="{FF2B5EF4-FFF2-40B4-BE49-F238E27FC236}">
                    <a16:creationId xmlns:a16="http://schemas.microsoft.com/office/drawing/2014/main" id="{7F66F7C6-C465-C30A-9B39-469FB38474DB}"/>
                  </a:ext>
                </a:extLst>
              </p:cNvPr>
              <p:cNvGrpSpPr/>
              <p:nvPr/>
            </p:nvGrpSpPr>
            <p:grpSpPr>
              <a:xfrm>
                <a:off x="14876137" y="9810595"/>
                <a:ext cx="355058" cy="194867"/>
                <a:chOff x="14876137" y="9810595"/>
                <a:chExt cx="355058" cy="194867"/>
              </a:xfrm>
              <a:solidFill>
                <a:srgbClr val="002A86"/>
              </a:solidFill>
            </p:grpSpPr>
            <p:sp>
              <p:nvSpPr>
                <p:cNvPr id="540" name="Forma libre 539">
                  <a:extLst>
                    <a:ext uri="{FF2B5EF4-FFF2-40B4-BE49-F238E27FC236}">
                      <a16:creationId xmlns:a16="http://schemas.microsoft.com/office/drawing/2014/main" id="{56F66FF7-0F9D-2AE8-2AA2-F697C6474EA8}"/>
                    </a:ext>
                  </a:extLst>
                </p:cNvPr>
                <p:cNvSpPr/>
                <p:nvPr/>
              </p:nvSpPr>
              <p:spPr>
                <a:xfrm>
                  <a:off x="14876137" y="9980313"/>
                  <a:ext cx="355058" cy="25150"/>
                </a:xfrm>
                <a:custGeom>
                  <a:avLst/>
                  <a:gdLst>
                    <a:gd name="connsiteX0" fmla="*/ 342470 w 355058"/>
                    <a:gd name="connsiteY0" fmla="*/ 25150 h 25150"/>
                    <a:gd name="connsiteX1" fmla="*/ 12589 w 355058"/>
                    <a:gd name="connsiteY1" fmla="*/ 25150 h 25150"/>
                    <a:gd name="connsiteX2" fmla="*/ 0 w 355058"/>
                    <a:gd name="connsiteY2" fmla="*/ 12575 h 25150"/>
                    <a:gd name="connsiteX3" fmla="*/ 12589 w 355058"/>
                    <a:gd name="connsiteY3" fmla="*/ 0 h 25150"/>
                    <a:gd name="connsiteX4" fmla="*/ 342470 w 355058"/>
                    <a:gd name="connsiteY4" fmla="*/ 0 h 25150"/>
                    <a:gd name="connsiteX5" fmla="*/ 355059 w 355058"/>
                    <a:gd name="connsiteY5" fmla="*/ 12575 h 25150"/>
                    <a:gd name="connsiteX6" fmla="*/ 342470 w 355058"/>
                    <a:gd name="connsiteY6" fmla="*/ 25150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058" h="25150">
                      <a:moveTo>
                        <a:pt x="342470" y="25150"/>
                      </a:moveTo>
                      <a:lnTo>
                        <a:pt x="12589" y="25150"/>
                      </a:lnTo>
                      <a:cubicBezTo>
                        <a:pt x="5649" y="25150"/>
                        <a:pt x="0" y="19506"/>
                        <a:pt x="0" y="12575"/>
                      </a:cubicBezTo>
                      <a:cubicBezTo>
                        <a:pt x="0" y="5644"/>
                        <a:pt x="5649" y="0"/>
                        <a:pt x="12589" y="0"/>
                      </a:cubicBezTo>
                      <a:lnTo>
                        <a:pt x="342470" y="0"/>
                      </a:lnTo>
                      <a:cubicBezTo>
                        <a:pt x="349409" y="0"/>
                        <a:pt x="355059" y="5644"/>
                        <a:pt x="355059" y="12575"/>
                      </a:cubicBezTo>
                      <a:cubicBezTo>
                        <a:pt x="355059" y="19506"/>
                        <a:pt x="349409" y="25150"/>
                        <a:pt x="342470" y="251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1" name="Forma libre 540">
                  <a:extLst>
                    <a:ext uri="{FF2B5EF4-FFF2-40B4-BE49-F238E27FC236}">
                      <a16:creationId xmlns:a16="http://schemas.microsoft.com/office/drawing/2014/main" id="{94E6FA6D-2CF7-3E9E-DAA2-069B66C29409}"/>
                    </a:ext>
                  </a:extLst>
                </p:cNvPr>
                <p:cNvSpPr/>
                <p:nvPr/>
              </p:nvSpPr>
              <p:spPr>
                <a:xfrm>
                  <a:off x="15119828" y="9871043"/>
                  <a:ext cx="77468" cy="134420"/>
                </a:xfrm>
                <a:custGeom>
                  <a:avLst/>
                  <a:gdLst>
                    <a:gd name="connsiteX0" fmla="*/ 64780 w 77468"/>
                    <a:gd name="connsiteY0" fmla="*/ 134420 h 134420"/>
                    <a:gd name="connsiteX1" fmla="*/ 52191 w 77468"/>
                    <a:gd name="connsiteY1" fmla="*/ 121845 h 134420"/>
                    <a:gd name="connsiteX2" fmla="*/ 4810 w 77468"/>
                    <a:gd name="connsiteY2" fmla="*/ 22530 h 134420"/>
                    <a:gd name="connsiteX3" fmla="*/ 2729 w 77468"/>
                    <a:gd name="connsiteY3" fmla="*/ 4805 h 134420"/>
                    <a:gd name="connsiteX4" fmla="*/ 20473 w 77468"/>
                    <a:gd name="connsiteY4" fmla="*/ 2726 h 134420"/>
                    <a:gd name="connsiteX5" fmla="*/ 77468 w 77468"/>
                    <a:gd name="connsiteY5" fmla="*/ 121845 h 134420"/>
                    <a:gd name="connsiteX6" fmla="*/ 64880 w 77468"/>
                    <a:gd name="connsiteY6" fmla="*/ 134420 h 134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468" h="134420">
                      <a:moveTo>
                        <a:pt x="64780" y="134420"/>
                      </a:moveTo>
                      <a:cubicBezTo>
                        <a:pt x="57841" y="134420"/>
                        <a:pt x="52191" y="128776"/>
                        <a:pt x="52191" y="121845"/>
                      </a:cubicBezTo>
                      <a:cubicBezTo>
                        <a:pt x="52191" y="82436"/>
                        <a:pt x="34944" y="46195"/>
                        <a:pt x="4810" y="22530"/>
                      </a:cubicBezTo>
                      <a:cubicBezTo>
                        <a:pt x="-641" y="18173"/>
                        <a:pt x="-1633" y="10252"/>
                        <a:pt x="2729" y="4805"/>
                      </a:cubicBezTo>
                      <a:cubicBezTo>
                        <a:pt x="7090" y="-641"/>
                        <a:pt x="15020" y="-1631"/>
                        <a:pt x="20473" y="2726"/>
                      </a:cubicBezTo>
                      <a:cubicBezTo>
                        <a:pt x="56652" y="31243"/>
                        <a:pt x="77468" y="74712"/>
                        <a:pt x="77468" y="121845"/>
                      </a:cubicBezTo>
                      <a:cubicBezTo>
                        <a:pt x="77468" y="128776"/>
                        <a:pt x="71818" y="134420"/>
                        <a:pt x="64880" y="13442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2" name="Forma libre 541">
                  <a:extLst>
                    <a:ext uri="{FF2B5EF4-FFF2-40B4-BE49-F238E27FC236}">
                      <a16:creationId xmlns:a16="http://schemas.microsoft.com/office/drawing/2014/main" id="{CB3ABD7C-4739-1633-F2BF-0004CAE62CD4}"/>
                    </a:ext>
                  </a:extLst>
                </p:cNvPr>
                <p:cNvSpPr/>
                <p:nvPr/>
              </p:nvSpPr>
              <p:spPr>
                <a:xfrm>
                  <a:off x="14910037" y="9843568"/>
                  <a:ext cx="156218" cy="161895"/>
                </a:xfrm>
                <a:custGeom>
                  <a:avLst/>
                  <a:gdLst>
                    <a:gd name="connsiteX0" fmla="*/ 12589 w 156218"/>
                    <a:gd name="connsiteY0" fmla="*/ 161895 h 161895"/>
                    <a:gd name="connsiteX1" fmla="*/ 0 w 156218"/>
                    <a:gd name="connsiteY1" fmla="*/ 149320 h 161895"/>
                    <a:gd name="connsiteX2" fmla="*/ 143631 w 156218"/>
                    <a:gd name="connsiteY2" fmla="*/ 0 h 161895"/>
                    <a:gd name="connsiteX3" fmla="*/ 156218 w 156218"/>
                    <a:gd name="connsiteY3" fmla="*/ 12576 h 161895"/>
                    <a:gd name="connsiteX4" fmla="*/ 143631 w 156218"/>
                    <a:gd name="connsiteY4" fmla="*/ 25151 h 161895"/>
                    <a:gd name="connsiteX5" fmla="*/ 25277 w 156218"/>
                    <a:gd name="connsiteY5" fmla="*/ 149221 h 161895"/>
                    <a:gd name="connsiteX6" fmla="*/ 12688 w 156218"/>
                    <a:gd name="connsiteY6" fmla="*/ 161796 h 16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6218" h="161895">
                      <a:moveTo>
                        <a:pt x="12589" y="161895"/>
                      </a:moveTo>
                      <a:cubicBezTo>
                        <a:pt x="5651" y="161895"/>
                        <a:pt x="0" y="156251"/>
                        <a:pt x="0" y="149320"/>
                      </a:cubicBezTo>
                      <a:cubicBezTo>
                        <a:pt x="0" y="66936"/>
                        <a:pt x="64430" y="0"/>
                        <a:pt x="143631" y="0"/>
                      </a:cubicBezTo>
                      <a:cubicBezTo>
                        <a:pt x="150569" y="0"/>
                        <a:pt x="156218" y="5644"/>
                        <a:pt x="156218" y="12576"/>
                      </a:cubicBezTo>
                      <a:cubicBezTo>
                        <a:pt x="156218" y="19507"/>
                        <a:pt x="150569" y="25151"/>
                        <a:pt x="143631" y="25151"/>
                      </a:cubicBezTo>
                      <a:cubicBezTo>
                        <a:pt x="78407" y="25151"/>
                        <a:pt x="25277" y="80799"/>
                        <a:pt x="25277" y="149221"/>
                      </a:cubicBezTo>
                      <a:cubicBezTo>
                        <a:pt x="25277" y="156152"/>
                        <a:pt x="19627" y="161796"/>
                        <a:pt x="12688" y="16179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3" name="Forma libre 542">
                  <a:extLst>
                    <a:ext uri="{FF2B5EF4-FFF2-40B4-BE49-F238E27FC236}">
                      <a16:creationId xmlns:a16="http://schemas.microsoft.com/office/drawing/2014/main" id="{BE5BBEFA-93DA-601B-32AD-BB17368C90E6}"/>
                    </a:ext>
                  </a:extLst>
                </p:cNvPr>
                <p:cNvSpPr/>
                <p:nvPr/>
              </p:nvSpPr>
              <p:spPr>
                <a:xfrm>
                  <a:off x="15041078" y="9810595"/>
                  <a:ext cx="25176" cy="74659"/>
                </a:xfrm>
                <a:custGeom>
                  <a:avLst/>
                  <a:gdLst>
                    <a:gd name="connsiteX0" fmla="*/ 12589 w 25176"/>
                    <a:gd name="connsiteY0" fmla="*/ 74660 h 74659"/>
                    <a:gd name="connsiteX1" fmla="*/ 0 w 25176"/>
                    <a:gd name="connsiteY1" fmla="*/ 62084 h 74659"/>
                    <a:gd name="connsiteX2" fmla="*/ 0 w 25176"/>
                    <a:gd name="connsiteY2" fmla="*/ 12575 h 74659"/>
                    <a:gd name="connsiteX3" fmla="*/ 12589 w 25176"/>
                    <a:gd name="connsiteY3" fmla="*/ 0 h 74659"/>
                    <a:gd name="connsiteX4" fmla="*/ 25176 w 25176"/>
                    <a:gd name="connsiteY4" fmla="*/ 12575 h 74659"/>
                    <a:gd name="connsiteX5" fmla="*/ 25176 w 25176"/>
                    <a:gd name="connsiteY5" fmla="*/ 62084 h 74659"/>
                    <a:gd name="connsiteX6" fmla="*/ 12589 w 25176"/>
                    <a:gd name="connsiteY6" fmla="*/ 74660 h 74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6" h="74659">
                      <a:moveTo>
                        <a:pt x="12589" y="74660"/>
                      </a:moveTo>
                      <a:cubicBezTo>
                        <a:pt x="5649" y="74660"/>
                        <a:pt x="0" y="69015"/>
                        <a:pt x="0" y="62084"/>
                      </a:cubicBezTo>
                      <a:lnTo>
                        <a:pt x="0" y="12575"/>
                      </a:lnTo>
                      <a:cubicBezTo>
                        <a:pt x="0" y="5644"/>
                        <a:pt x="5649" y="0"/>
                        <a:pt x="12589" y="0"/>
                      </a:cubicBezTo>
                      <a:cubicBezTo>
                        <a:pt x="19527" y="0"/>
                        <a:pt x="25176" y="5644"/>
                        <a:pt x="25176" y="12575"/>
                      </a:cubicBezTo>
                      <a:lnTo>
                        <a:pt x="25176" y="62084"/>
                      </a:lnTo>
                      <a:cubicBezTo>
                        <a:pt x="25176" y="69015"/>
                        <a:pt x="19527" y="74660"/>
                        <a:pt x="12589" y="746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44" name="Gráfico 2">
            <a:extLst>
              <a:ext uri="{FF2B5EF4-FFF2-40B4-BE49-F238E27FC236}">
                <a16:creationId xmlns:a16="http://schemas.microsoft.com/office/drawing/2014/main" id="{37779B87-64D4-F249-E7BB-611CEB9700F5}"/>
              </a:ext>
            </a:extLst>
          </p:cNvPr>
          <p:cNvGrpSpPr/>
          <p:nvPr/>
        </p:nvGrpSpPr>
        <p:grpSpPr>
          <a:xfrm>
            <a:off x="5494427" y="6299607"/>
            <a:ext cx="1097590" cy="1080486"/>
            <a:chOff x="5494427" y="6299607"/>
            <a:chExt cx="1097590" cy="1080486"/>
          </a:xfrm>
          <a:solidFill>
            <a:srgbClr val="002A86"/>
          </a:solidFill>
        </p:grpSpPr>
        <p:grpSp>
          <p:nvGrpSpPr>
            <p:cNvPr id="545" name="Gráfico 2">
              <a:extLst>
                <a:ext uri="{FF2B5EF4-FFF2-40B4-BE49-F238E27FC236}">
                  <a16:creationId xmlns:a16="http://schemas.microsoft.com/office/drawing/2014/main" id="{54AD1F60-5624-35D0-C19D-F34124C45BC9}"/>
                </a:ext>
              </a:extLst>
            </p:cNvPr>
            <p:cNvGrpSpPr/>
            <p:nvPr/>
          </p:nvGrpSpPr>
          <p:grpSpPr>
            <a:xfrm>
              <a:off x="5595883" y="6299607"/>
              <a:ext cx="996134" cy="759172"/>
              <a:chOff x="5595883" y="6299607"/>
              <a:chExt cx="996134" cy="759172"/>
            </a:xfrm>
            <a:solidFill>
              <a:srgbClr val="002A86"/>
            </a:solidFill>
          </p:grpSpPr>
          <p:sp>
            <p:nvSpPr>
              <p:cNvPr id="546" name="Forma libre 545">
                <a:extLst>
                  <a:ext uri="{FF2B5EF4-FFF2-40B4-BE49-F238E27FC236}">
                    <a16:creationId xmlns:a16="http://schemas.microsoft.com/office/drawing/2014/main" id="{C75B0C7D-202F-6EAA-AD7E-FC32BB8C6C1C}"/>
                  </a:ext>
                </a:extLst>
              </p:cNvPr>
              <p:cNvSpPr/>
              <p:nvPr/>
            </p:nvSpPr>
            <p:spPr>
              <a:xfrm>
                <a:off x="6549860" y="6515170"/>
                <a:ext cx="42058" cy="543610"/>
              </a:xfrm>
              <a:custGeom>
                <a:avLst/>
                <a:gdLst>
                  <a:gd name="connsiteX0" fmla="*/ 12619 w 42058"/>
                  <a:gd name="connsiteY0" fmla="*/ 543610 h 543610"/>
                  <a:gd name="connsiteX1" fmla="*/ 5681 w 42058"/>
                  <a:gd name="connsiteY1" fmla="*/ 541531 h 543610"/>
                  <a:gd name="connsiteX2" fmla="*/ 2112 w 42058"/>
                  <a:gd name="connsiteY2" fmla="*/ 524005 h 543610"/>
                  <a:gd name="connsiteX3" fmla="*/ 16882 w 42058"/>
                  <a:gd name="connsiteY3" fmla="*/ 475287 h 543610"/>
                  <a:gd name="connsiteX4" fmla="*/ 16882 w 42058"/>
                  <a:gd name="connsiteY4" fmla="*/ 12576 h 543610"/>
                  <a:gd name="connsiteX5" fmla="*/ 29470 w 42058"/>
                  <a:gd name="connsiteY5" fmla="*/ 0 h 543610"/>
                  <a:gd name="connsiteX6" fmla="*/ 42059 w 42058"/>
                  <a:gd name="connsiteY6" fmla="*/ 12576 h 543610"/>
                  <a:gd name="connsiteX7" fmla="*/ 42059 w 42058"/>
                  <a:gd name="connsiteY7" fmla="*/ 475287 h 543610"/>
                  <a:gd name="connsiteX8" fmla="*/ 23126 w 42058"/>
                  <a:gd name="connsiteY8" fmla="*/ 537966 h 543610"/>
                  <a:gd name="connsiteX9" fmla="*/ 12619 w 42058"/>
                  <a:gd name="connsiteY9" fmla="*/ 543610 h 54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58" h="543610">
                    <a:moveTo>
                      <a:pt x="12619" y="543610"/>
                    </a:moveTo>
                    <a:cubicBezTo>
                      <a:pt x="10240" y="543610"/>
                      <a:pt x="7762" y="542917"/>
                      <a:pt x="5681" y="541531"/>
                    </a:cubicBezTo>
                    <a:cubicBezTo>
                      <a:pt x="-168" y="537669"/>
                      <a:pt x="-1754" y="529847"/>
                      <a:pt x="2112" y="524005"/>
                    </a:cubicBezTo>
                    <a:cubicBezTo>
                      <a:pt x="11727" y="509449"/>
                      <a:pt x="16882" y="492616"/>
                      <a:pt x="16882" y="475287"/>
                    </a:cubicBezTo>
                    <a:lnTo>
                      <a:pt x="16882" y="12576"/>
                    </a:lnTo>
                    <a:cubicBezTo>
                      <a:pt x="16882" y="5644"/>
                      <a:pt x="22531" y="0"/>
                      <a:pt x="29470" y="0"/>
                    </a:cubicBezTo>
                    <a:cubicBezTo>
                      <a:pt x="36409" y="0"/>
                      <a:pt x="42059" y="5644"/>
                      <a:pt x="42059" y="12576"/>
                    </a:cubicBezTo>
                    <a:lnTo>
                      <a:pt x="42059" y="475287"/>
                    </a:lnTo>
                    <a:cubicBezTo>
                      <a:pt x="42059" y="497567"/>
                      <a:pt x="35517" y="519252"/>
                      <a:pt x="23126" y="537966"/>
                    </a:cubicBezTo>
                    <a:cubicBezTo>
                      <a:pt x="20648" y="541630"/>
                      <a:pt x="16683" y="543610"/>
                      <a:pt x="12619" y="5436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7" name="Forma libre 546">
                <a:extLst>
                  <a:ext uri="{FF2B5EF4-FFF2-40B4-BE49-F238E27FC236}">
                    <a16:creationId xmlns:a16="http://schemas.microsoft.com/office/drawing/2014/main" id="{78D3628B-59D9-9EB8-ECDB-06AC273B0DC9}"/>
                  </a:ext>
                </a:extLst>
              </p:cNvPr>
              <p:cNvSpPr/>
              <p:nvPr/>
            </p:nvSpPr>
            <p:spPr>
              <a:xfrm>
                <a:off x="5595883" y="6299607"/>
                <a:ext cx="996134" cy="156349"/>
              </a:xfrm>
              <a:custGeom>
                <a:avLst/>
                <a:gdLst>
                  <a:gd name="connsiteX0" fmla="*/ 983447 w 996134"/>
                  <a:gd name="connsiteY0" fmla="*/ 156350 h 156349"/>
                  <a:gd name="connsiteX1" fmla="*/ 970858 w 996134"/>
                  <a:gd name="connsiteY1" fmla="*/ 143774 h 156349"/>
                  <a:gd name="connsiteX2" fmla="*/ 970858 w 996134"/>
                  <a:gd name="connsiteY2" fmla="*/ 113673 h 156349"/>
                  <a:gd name="connsiteX3" fmla="*/ 882341 w 996134"/>
                  <a:gd name="connsiteY3" fmla="*/ 25250 h 156349"/>
                  <a:gd name="connsiteX4" fmla="*/ 113542 w 996134"/>
                  <a:gd name="connsiteY4" fmla="*/ 25250 h 156349"/>
                  <a:gd name="connsiteX5" fmla="*/ 25223 w 996134"/>
                  <a:gd name="connsiteY5" fmla="*/ 107039 h 156349"/>
                  <a:gd name="connsiteX6" fmla="*/ 11643 w 996134"/>
                  <a:gd name="connsiteY6" fmla="*/ 118624 h 156349"/>
                  <a:gd name="connsiteX7" fmla="*/ 46 w 996134"/>
                  <a:gd name="connsiteY7" fmla="*/ 105058 h 156349"/>
                  <a:gd name="connsiteX8" fmla="*/ 113542 w 996134"/>
                  <a:gd name="connsiteY8" fmla="*/ 0 h 156349"/>
                  <a:gd name="connsiteX9" fmla="*/ 882341 w 996134"/>
                  <a:gd name="connsiteY9" fmla="*/ 0 h 156349"/>
                  <a:gd name="connsiteX10" fmla="*/ 996135 w 996134"/>
                  <a:gd name="connsiteY10" fmla="*/ 113673 h 156349"/>
                  <a:gd name="connsiteX11" fmla="*/ 996135 w 996134"/>
                  <a:gd name="connsiteY11" fmla="*/ 143774 h 156349"/>
                  <a:gd name="connsiteX12" fmla="*/ 983546 w 996134"/>
                  <a:gd name="connsiteY12" fmla="*/ 156350 h 15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6134" h="156349">
                    <a:moveTo>
                      <a:pt x="983447" y="156350"/>
                    </a:moveTo>
                    <a:cubicBezTo>
                      <a:pt x="976508" y="156350"/>
                      <a:pt x="970858" y="150706"/>
                      <a:pt x="970858" y="143774"/>
                    </a:cubicBezTo>
                    <a:lnTo>
                      <a:pt x="970858" y="113673"/>
                    </a:lnTo>
                    <a:cubicBezTo>
                      <a:pt x="970858" y="64956"/>
                      <a:pt x="931110" y="25250"/>
                      <a:pt x="882341" y="25250"/>
                    </a:cubicBezTo>
                    <a:lnTo>
                      <a:pt x="113542" y="25250"/>
                    </a:lnTo>
                    <a:cubicBezTo>
                      <a:pt x="67549" y="25250"/>
                      <a:pt x="28692" y="61193"/>
                      <a:pt x="25223" y="107039"/>
                    </a:cubicBezTo>
                    <a:cubicBezTo>
                      <a:pt x="24727" y="113970"/>
                      <a:pt x="18780" y="119218"/>
                      <a:pt x="11643" y="118624"/>
                    </a:cubicBezTo>
                    <a:cubicBezTo>
                      <a:pt x="4705" y="118129"/>
                      <a:pt x="-549" y="112089"/>
                      <a:pt x="46" y="105058"/>
                    </a:cubicBezTo>
                    <a:cubicBezTo>
                      <a:pt x="4506" y="46143"/>
                      <a:pt x="54365" y="0"/>
                      <a:pt x="113542" y="0"/>
                    </a:cubicBezTo>
                    <a:lnTo>
                      <a:pt x="882341" y="0"/>
                    </a:lnTo>
                    <a:cubicBezTo>
                      <a:pt x="945086" y="0"/>
                      <a:pt x="996135" y="50994"/>
                      <a:pt x="996135" y="113673"/>
                    </a:cubicBezTo>
                    <a:lnTo>
                      <a:pt x="996135" y="143774"/>
                    </a:lnTo>
                    <a:cubicBezTo>
                      <a:pt x="996135" y="150706"/>
                      <a:pt x="990484" y="156350"/>
                      <a:pt x="983546" y="1563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48" name="Gráfico 2">
              <a:extLst>
                <a:ext uri="{FF2B5EF4-FFF2-40B4-BE49-F238E27FC236}">
                  <a16:creationId xmlns:a16="http://schemas.microsoft.com/office/drawing/2014/main" id="{1D485EA3-C164-0C51-B3B1-8CDF6261E46A}"/>
                </a:ext>
              </a:extLst>
            </p:cNvPr>
            <p:cNvGrpSpPr/>
            <p:nvPr/>
          </p:nvGrpSpPr>
          <p:grpSpPr>
            <a:xfrm>
              <a:off x="5875357" y="7354944"/>
              <a:ext cx="335730" cy="25150"/>
              <a:chOff x="5875357" y="7354944"/>
              <a:chExt cx="335730" cy="25150"/>
            </a:xfrm>
            <a:solidFill>
              <a:srgbClr val="002A86"/>
            </a:solidFill>
          </p:grpSpPr>
          <p:sp>
            <p:nvSpPr>
              <p:cNvPr id="549" name="Forma libre 548">
                <a:extLst>
                  <a:ext uri="{FF2B5EF4-FFF2-40B4-BE49-F238E27FC236}">
                    <a16:creationId xmlns:a16="http://schemas.microsoft.com/office/drawing/2014/main" id="{635BCDAD-F958-25DF-7F76-148A4379BF38}"/>
                  </a:ext>
                </a:extLst>
              </p:cNvPr>
              <p:cNvSpPr/>
              <p:nvPr/>
            </p:nvSpPr>
            <p:spPr>
              <a:xfrm>
                <a:off x="5875357" y="7354944"/>
                <a:ext cx="202508" cy="25150"/>
              </a:xfrm>
              <a:custGeom>
                <a:avLst/>
                <a:gdLst>
                  <a:gd name="connsiteX0" fmla="*/ 189920 w 202508"/>
                  <a:gd name="connsiteY0" fmla="*/ 25150 h 25150"/>
                  <a:gd name="connsiteX1" fmla="*/ 12589 w 202508"/>
                  <a:gd name="connsiteY1" fmla="*/ 25150 h 25150"/>
                  <a:gd name="connsiteX2" fmla="*/ 0 w 202508"/>
                  <a:gd name="connsiteY2" fmla="*/ 12575 h 25150"/>
                  <a:gd name="connsiteX3" fmla="*/ 12589 w 202508"/>
                  <a:gd name="connsiteY3" fmla="*/ 0 h 25150"/>
                  <a:gd name="connsiteX4" fmla="*/ 189920 w 202508"/>
                  <a:gd name="connsiteY4" fmla="*/ 0 h 25150"/>
                  <a:gd name="connsiteX5" fmla="*/ 202509 w 202508"/>
                  <a:gd name="connsiteY5" fmla="*/ 12575 h 25150"/>
                  <a:gd name="connsiteX6" fmla="*/ 189920 w 202508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508" h="25150">
                    <a:moveTo>
                      <a:pt x="189920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189920" y="0"/>
                    </a:lnTo>
                    <a:cubicBezTo>
                      <a:pt x="196858" y="0"/>
                      <a:pt x="202509" y="5644"/>
                      <a:pt x="202509" y="12575"/>
                    </a:cubicBezTo>
                    <a:cubicBezTo>
                      <a:pt x="202509" y="19506"/>
                      <a:pt x="196858" y="25150"/>
                      <a:pt x="189920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0" name="Forma libre 549">
                <a:extLst>
                  <a:ext uri="{FF2B5EF4-FFF2-40B4-BE49-F238E27FC236}">
                    <a16:creationId xmlns:a16="http://schemas.microsoft.com/office/drawing/2014/main" id="{01AEC3E3-1925-EFCD-2A67-45B29E5CE71E}"/>
                  </a:ext>
                </a:extLst>
              </p:cNvPr>
              <p:cNvSpPr/>
              <p:nvPr/>
            </p:nvSpPr>
            <p:spPr>
              <a:xfrm>
                <a:off x="6127824" y="7354944"/>
                <a:ext cx="83263" cy="25150"/>
              </a:xfrm>
              <a:custGeom>
                <a:avLst/>
                <a:gdLst>
                  <a:gd name="connsiteX0" fmla="*/ 70675 w 83263"/>
                  <a:gd name="connsiteY0" fmla="*/ 25150 h 25150"/>
                  <a:gd name="connsiteX1" fmla="*/ 12589 w 83263"/>
                  <a:gd name="connsiteY1" fmla="*/ 25150 h 25150"/>
                  <a:gd name="connsiteX2" fmla="*/ 0 w 83263"/>
                  <a:gd name="connsiteY2" fmla="*/ 12575 h 25150"/>
                  <a:gd name="connsiteX3" fmla="*/ 12589 w 83263"/>
                  <a:gd name="connsiteY3" fmla="*/ 0 h 25150"/>
                  <a:gd name="connsiteX4" fmla="*/ 70675 w 83263"/>
                  <a:gd name="connsiteY4" fmla="*/ 0 h 25150"/>
                  <a:gd name="connsiteX5" fmla="*/ 83263 w 83263"/>
                  <a:gd name="connsiteY5" fmla="*/ 12575 h 25150"/>
                  <a:gd name="connsiteX6" fmla="*/ 70675 w 83263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263" h="25150">
                    <a:moveTo>
                      <a:pt x="70675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70675" y="0"/>
                    </a:lnTo>
                    <a:cubicBezTo>
                      <a:pt x="77613" y="0"/>
                      <a:pt x="83263" y="5644"/>
                      <a:pt x="83263" y="12575"/>
                    </a:cubicBezTo>
                    <a:cubicBezTo>
                      <a:pt x="83263" y="19506"/>
                      <a:pt x="77613" y="25150"/>
                      <a:pt x="70675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51" name="Gráfico 2">
              <a:extLst>
                <a:ext uri="{FF2B5EF4-FFF2-40B4-BE49-F238E27FC236}">
                  <a16:creationId xmlns:a16="http://schemas.microsoft.com/office/drawing/2014/main" id="{910775DB-EF4C-F671-C2B7-F288F38684FF}"/>
                </a:ext>
              </a:extLst>
            </p:cNvPr>
            <p:cNvGrpSpPr/>
            <p:nvPr/>
          </p:nvGrpSpPr>
          <p:grpSpPr>
            <a:xfrm>
              <a:off x="5494427" y="6472691"/>
              <a:ext cx="996386" cy="829970"/>
              <a:chOff x="5494427" y="6472691"/>
              <a:chExt cx="996386" cy="829970"/>
            </a:xfrm>
            <a:solidFill>
              <a:srgbClr val="002A86"/>
            </a:solidFill>
          </p:grpSpPr>
          <p:sp>
            <p:nvSpPr>
              <p:cNvPr id="552" name="Forma libre 551">
                <a:extLst>
                  <a:ext uri="{FF2B5EF4-FFF2-40B4-BE49-F238E27FC236}">
                    <a16:creationId xmlns:a16="http://schemas.microsoft.com/office/drawing/2014/main" id="{A72D7FC6-C53A-757F-AA5C-7699CB91E711}"/>
                  </a:ext>
                </a:extLst>
              </p:cNvPr>
              <p:cNvSpPr/>
              <p:nvPr/>
            </p:nvSpPr>
            <p:spPr>
              <a:xfrm>
                <a:off x="5494427" y="6472691"/>
                <a:ext cx="996386" cy="829970"/>
              </a:xfrm>
              <a:custGeom>
                <a:avLst/>
                <a:gdLst>
                  <a:gd name="connsiteX0" fmla="*/ 882692 w 996386"/>
                  <a:gd name="connsiteY0" fmla="*/ 829970 h 829970"/>
                  <a:gd name="connsiteX1" fmla="*/ 113694 w 996386"/>
                  <a:gd name="connsiteY1" fmla="*/ 829970 h 829970"/>
                  <a:gd name="connsiteX2" fmla="*/ 0 w 996386"/>
                  <a:gd name="connsiteY2" fmla="*/ 716397 h 829970"/>
                  <a:gd name="connsiteX3" fmla="*/ 0 w 996386"/>
                  <a:gd name="connsiteY3" fmla="*/ 113574 h 829970"/>
                  <a:gd name="connsiteX4" fmla="*/ 113694 w 996386"/>
                  <a:gd name="connsiteY4" fmla="*/ 0 h 829970"/>
                  <a:gd name="connsiteX5" fmla="*/ 882692 w 996386"/>
                  <a:gd name="connsiteY5" fmla="*/ 0 h 829970"/>
                  <a:gd name="connsiteX6" fmla="*/ 996386 w 996386"/>
                  <a:gd name="connsiteY6" fmla="*/ 113574 h 829970"/>
                  <a:gd name="connsiteX7" fmla="*/ 996386 w 996386"/>
                  <a:gd name="connsiteY7" fmla="*/ 716397 h 829970"/>
                  <a:gd name="connsiteX8" fmla="*/ 882692 w 996386"/>
                  <a:gd name="connsiteY8" fmla="*/ 829970 h 829970"/>
                  <a:gd name="connsiteX9" fmla="*/ 113694 w 996386"/>
                  <a:gd name="connsiteY9" fmla="*/ 25250 h 829970"/>
                  <a:gd name="connsiteX10" fmla="*/ 25277 w 996386"/>
                  <a:gd name="connsiteY10" fmla="*/ 113574 h 829970"/>
                  <a:gd name="connsiteX11" fmla="*/ 25277 w 996386"/>
                  <a:gd name="connsiteY11" fmla="*/ 716397 h 829970"/>
                  <a:gd name="connsiteX12" fmla="*/ 113694 w 996386"/>
                  <a:gd name="connsiteY12" fmla="*/ 804721 h 829970"/>
                  <a:gd name="connsiteX13" fmla="*/ 882692 w 996386"/>
                  <a:gd name="connsiteY13" fmla="*/ 804721 h 829970"/>
                  <a:gd name="connsiteX14" fmla="*/ 971110 w 996386"/>
                  <a:gd name="connsiteY14" fmla="*/ 716397 h 829970"/>
                  <a:gd name="connsiteX15" fmla="*/ 971110 w 996386"/>
                  <a:gd name="connsiteY15" fmla="*/ 113574 h 829970"/>
                  <a:gd name="connsiteX16" fmla="*/ 882692 w 996386"/>
                  <a:gd name="connsiteY16" fmla="*/ 25250 h 829970"/>
                  <a:gd name="connsiteX17" fmla="*/ 113694 w 996386"/>
                  <a:gd name="connsiteY17" fmla="*/ 25250 h 829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96386" h="829970">
                    <a:moveTo>
                      <a:pt x="882692" y="829970"/>
                    </a:moveTo>
                    <a:lnTo>
                      <a:pt x="113694" y="829970"/>
                    </a:lnTo>
                    <a:cubicBezTo>
                      <a:pt x="51049" y="829970"/>
                      <a:pt x="0" y="779075"/>
                      <a:pt x="0" y="716397"/>
                    </a:cubicBezTo>
                    <a:lnTo>
                      <a:pt x="0" y="113574"/>
                    </a:lnTo>
                    <a:cubicBezTo>
                      <a:pt x="0" y="50994"/>
                      <a:pt x="50949" y="0"/>
                      <a:pt x="113694" y="0"/>
                    </a:cubicBezTo>
                    <a:lnTo>
                      <a:pt x="882692" y="0"/>
                    </a:lnTo>
                    <a:cubicBezTo>
                      <a:pt x="945338" y="0"/>
                      <a:pt x="996386" y="50895"/>
                      <a:pt x="996386" y="113574"/>
                    </a:cubicBezTo>
                    <a:lnTo>
                      <a:pt x="996386" y="716397"/>
                    </a:lnTo>
                    <a:cubicBezTo>
                      <a:pt x="996386" y="778976"/>
                      <a:pt x="945437" y="829970"/>
                      <a:pt x="882692" y="829970"/>
                    </a:cubicBezTo>
                    <a:close/>
                    <a:moveTo>
                      <a:pt x="113694" y="25250"/>
                    </a:moveTo>
                    <a:cubicBezTo>
                      <a:pt x="64926" y="25250"/>
                      <a:pt x="25277" y="64857"/>
                      <a:pt x="25277" y="113574"/>
                    </a:cubicBezTo>
                    <a:lnTo>
                      <a:pt x="25277" y="716397"/>
                    </a:lnTo>
                    <a:cubicBezTo>
                      <a:pt x="25277" y="765114"/>
                      <a:pt x="64926" y="804721"/>
                      <a:pt x="113694" y="804721"/>
                    </a:cubicBezTo>
                    <a:lnTo>
                      <a:pt x="882692" y="804721"/>
                    </a:lnTo>
                    <a:cubicBezTo>
                      <a:pt x="931460" y="804721"/>
                      <a:pt x="971110" y="765114"/>
                      <a:pt x="971110" y="716397"/>
                    </a:cubicBezTo>
                    <a:lnTo>
                      <a:pt x="971110" y="113574"/>
                    </a:lnTo>
                    <a:cubicBezTo>
                      <a:pt x="971110" y="64857"/>
                      <a:pt x="931460" y="25250"/>
                      <a:pt x="882692" y="25250"/>
                    </a:cubicBezTo>
                    <a:lnTo>
                      <a:pt x="113694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3" name="Forma libre 552">
                <a:extLst>
                  <a:ext uri="{FF2B5EF4-FFF2-40B4-BE49-F238E27FC236}">
                    <a16:creationId xmlns:a16="http://schemas.microsoft.com/office/drawing/2014/main" id="{32958F21-6E66-29F7-F704-EA47F7392A46}"/>
                  </a:ext>
                </a:extLst>
              </p:cNvPr>
              <p:cNvSpPr/>
              <p:nvPr/>
            </p:nvSpPr>
            <p:spPr>
              <a:xfrm>
                <a:off x="5494427" y="6667856"/>
                <a:ext cx="996287" cy="25150"/>
              </a:xfrm>
              <a:custGeom>
                <a:avLst/>
                <a:gdLst>
                  <a:gd name="connsiteX0" fmla="*/ 983699 w 996287"/>
                  <a:gd name="connsiteY0" fmla="*/ 25151 h 25150"/>
                  <a:gd name="connsiteX1" fmla="*/ 12589 w 996287"/>
                  <a:gd name="connsiteY1" fmla="*/ 25151 h 25150"/>
                  <a:gd name="connsiteX2" fmla="*/ 0 w 996287"/>
                  <a:gd name="connsiteY2" fmla="*/ 12575 h 25150"/>
                  <a:gd name="connsiteX3" fmla="*/ 12589 w 996287"/>
                  <a:gd name="connsiteY3" fmla="*/ 0 h 25150"/>
                  <a:gd name="connsiteX4" fmla="*/ 983699 w 996287"/>
                  <a:gd name="connsiteY4" fmla="*/ 0 h 25150"/>
                  <a:gd name="connsiteX5" fmla="*/ 996287 w 996287"/>
                  <a:gd name="connsiteY5" fmla="*/ 12575 h 25150"/>
                  <a:gd name="connsiteX6" fmla="*/ 983699 w 996287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6287" h="25150">
                    <a:moveTo>
                      <a:pt x="983699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983699" y="0"/>
                    </a:lnTo>
                    <a:cubicBezTo>
                      <a:pt x="990637" y="0"/>
                      <a:pt x="996287" y="5644"/>
                      <a:pt x="996287" y="12575"/>
                    </a:cubicBezTo>
                    <a:cubicBezTo>
                      <a:pt x="996287" y="19507"/>
                      <a:pt x="990637" y="25151"/>
                      <a:pt x="983699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4" name="Forma libre 553">
                <a:extLst>
                  <a:ext uri="{FF2B5EF4-FFF2-40B4-BE49-F238E27FC236}">
                    <a16:creationId xmlns:a16="http://schemas.microsoft.com/office/drawing/2014/main" id="{F939BED8-1B61-C5B1-0D6F-DB101EDCFCB0}"/>
                  </a:ext>
                </a:extLst>
              </p:cNvPr>
              <p:cNvSpPr/>
              <p:nvPr/>
            </p:nvSpPr>
            <p:spPr>
              <a:xfrm>
                <a:off x="5651537" y="6570323"/>
                <a:ext cx="49561" cy="25150"/>
              </a:xfrm>
              <a:custGeom>
                <a:avLst/>
                <a:gdLst>
                  <a:gd name="connsiteX0" fmla="*/ 36973 w 49561"/>
                  <a:gd name="connsiteY0" fmla="*/ 25151 h 25150"/>
                  <a:gd name="connsiteX1" fmla="*/ 12589 w 49561"/>
                  <a:gd name="connsiteY1" fmla="*/ 25151 h 25150"/>
                  <a:gd name="connsiteX2" fmla="*/ 0 w 49561"/>
                  <a:gd name="connsiteY2" fmla="*/ 12576 h 25150"/>
                  <a:gd name="connsiteX3" fmla="*/ 12589 w 49561"/>
                  <a:gd name="connsiteY3" fmla="*/ 0 h 25150"/>
                  <a:gd name="connsiteX4" fmla="*/ 36973 w 49561"/>
                  <a:gd name="connsiteY4" fmla="*/ 0 h 25150"/>
                  <a:gd name="connsiteX5" fmla="*/ 49562 w 49561"/>
                  <a:gd name="connsiteY5" fmla="*/ 12576 h 25150"/>
                  <a:gd name="connsiteX6" fmla="*/ 36973 w 49561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61" h="25150">
                    <a:moveTo>
                      <a:pt x="36973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6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6973" y="0"/>
                    </a:lnTo>
                    <a:cubicBezTo>
                      <a:pt x="43911" y="0"/>
                      <a:pt x="49562" y="5644"/>
                      <a:pt x="49562" y="12576"/>
                    </a:cubicBezTo>
                    <a:cubicBezTo>
                      <a:pt x="49562" y="19507"/>
                      <a:pt x="43911" y="25151"/>
                      <a:pt x="36973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55" name="Forma libre 554">
                <a:extLst>
                  <a:ext uri="{FF2B5EF4-FFF2-40B4-BE49-F238E27FC236}">
                    <a16:creationId xmlns:a16="http://schemas.microsoft.com/office/drawing/2014/main" id="{29D91767-5DD2-7BC9-89C8-150EC7101D7B}"/>
                  </a:ext>
                </a:extLst>
              </p:cNvPr>
              <p:cNvSpPr/>
              <p:nvPr/>
            </p:nvSpPr>
            <p:spPr>
              <a:xfrm>
                <a:off x="5754922" y="6570323"/>
                <a:ext cx="49561" cy="25150"/>
              </a:xfrm>
              <a:custGeom>
                <a:avLst/>
                <a:gdLst>
                  <a:gd name="connsiteX0" fmla="*/ 36973 w 49561"/>
                  <a:gd name="connsiteY0" fmla="*/ 25151 h 25150"/>
                  <a:gd name="connsiteX1" fmla="*/ 12589 w 49561"/>
                  <a:gd name="connsiteY1" fmla="*/ 25151 h 25150"/>
                  <a:gd name="connsiteX2" fmla="*/ 0 w 49561"/>
                  <a:gd name="connsiteY2" fmla="*/ 12576 h 25150"/>
                  <a:gd name="connsiteX3" fmla="*/ 12589 w 49561"/>
                  <a:gd name="connsiteY3" fmla="*/ 0 h 25150"/>
                  <a:gd name="connsiteX4" fmla="*/ 36973 w 49561"/>
                  <a:gd name="connsiteY4" fmla="*/ 0 h 25150"/>
                  <a:gd name="connsiteX5" fmla="*/ 49562 w 49561"/>
                  <a:gd name="connsiteY5" fmla="*/ 12576 h 25150"/>
                  <a:gd name="connsiteX6" fmla="*/ 36973 w 49561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561" h="25150">
                    <a:moveTo>
                      <a:pt x="36973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6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6973" y="0"/>
                    </a:lnTo>
                    <a:cubicBezTo>
                      <a:pt x="43912" y="0"/>
                      <a:pt x="49562" y="5644"/>
                      <a:pt x="49562" y="12576"/>
                    </a:cubicBezTo>
                    <a:cubicBezTo>
                      <a:pt x="49562" y="19507"/>
                      <a:pt x="43912" y="25151"/>
                      <a:pt x="36973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56" name="Gráfico 2">
              <a:extLst>
                <a:ext uri="{FF2B5EF4-FFF2-40B4-BE49-F238E27FC236}">
                  <a16:creationId xmlns:a16="http://schemas.microsoft.com/office/drawing/2014/main" id="{68C29369-F8D1-45F9-C49F-5F4E4A8C3E9C}"/>
                </a:ext>
              </a:extLst>
            </p:cNvPr>
            <p:cNvGrpSpPr/>
            <p:nvPr/>
          </p:nvGrpSpPr>
          <p:grpSpPr>
            <a:xfrm>
              <a:off x="5632109" y="6820938"/>
              <a:ext cx="721021" cy="346068"/>
              <a:chOff x="5632109" y="6820938"/>
              <a:chExt cx="721021" cy="346068"/>
            </a:xfrm>
            <a:solidFill>
              <a:srgbClr val="002A86"/>
            </a:solidFill>
          </p:grpSpPr>
          <p:grpSp>
            <p:nvGrpSpPr>
              <p:cNvPr id="557" name="Gráfico 2">
                <a:extLst>
                  <a:ext uri="{FF2B5EF4-FFF2-40B4-BE49-F238E27FC236}">
                    <a16:creationId xmlns:a16="http://schemas.microsoft.com/office/drawing/2014/main" id="{EC967649-6F5A-1E9F-F4E4-63950F542741}"/>
                  </a:ext>
                </a:extLst>
              </p:cNvPr>
              <p:cNvGrpSpPr/>
              <p:nvPr/>
            </p:nvGrpSpPr>
            <p:grpSpPr>
              <a:xfrm>
                <a:off x="5632109" y="7141856"/>
                <a:ext cx="721021" cy="25150"/>
                <a:chOff x="5632109" y="7141856"/>
                <a:chExt cx="721021" cy="25150"/>
              </a:xfrm>
              <a:solidFill>
                <a:srgbClr val="002A86"/>
              </a:solidFill>
            </p:grpSpPr>
            <p:sp>
              <p:nvSpPr>
                <p:cNvPr id="558" name="Forma libre 557">
                  <a:extLst>
                    <a:ext uri="{FF2B5EF4-FFF2-40B4-BE49-F238E27FC236}">
                      <a16:creationId xmlns:a16="http://schemas.microsoft.com/office/drawing/2014/main" id="{65906BB6-4770-9949-54B8-6D8F09C40027}"/>
                    </a:ext>
                  </a:extLst>
                </p:cNvPr>
                <p:cNvSpPr/>
                <p:nvPr/>
              </p:nvSpPr>
              <p:spPr>
                <a:xfrm>
                  <a:off x="6309417" y="7141856"/>
                  <a:ext cx="43713" cy="25150"/>
                </a:xfrm>
                <a:custGeom>
                  <a:avLst/>
                  <a:gdLst>
                    <a:gd name="connsiteX0" fmla="*/ 31125 w 43713"/>
                    <a:gd name="connsiteY0" fmla="*/ 25151 h 25150"/>
                    <a:gd name="connsiteX1" fmla="*/ 12589 w 43713"/>
                    <a:gd name="connsiteY1" fmla="*/ 25151 h 25150"/>
                    <a:gd name="connsiteX2" fmla="*/ 0 w 43713"/>
                    <a:gd name="connsiteY2" fmla="*/ 12576 h 25150"/>
                    <a:gd name="connsiteX3" fmla="*/ 12589 w 43713"/>
                    <a:gd name="connsiteY3" fmla="*/ 0 h 25150"/>
                    <a:gd name="connsiteX4" fmla="*/ 31125 w 43713"/>
                    <a:gd name="connsiteY4" fmla="*/ 0 h 25150"/>
                    <a:gd name="connsiteX5" fmla="*/ 43713 w 43713"/>
                    <a:gd name="connsiteY5" fmla="*/ 12576 h 25150"/>
                    <a:gd name="connsiteX6" fmla="*/ 31125 w 43713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13" h="25150">
                      <a:moveTo>
                        <a:pt x="31125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31125" y="0"/>
                      </a:lnTo>
                      <a:cubicBezTo>
                        <a:pt x="38063" y="0"/>
                        <a:pt x="43713" y="5644"/>
                        <a:pt x="43713" y="12576"/>
                      </a:cubicBezTo>
                      <a:cubicBezTo>
                        <a:pt x="43713" y="19507"/>
                        <a:pt x="38063" y="25151"/>
                        <a:pt x="31125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9" name="Forma libre 558">
                  <a:extLst>
                    <a:ext uri="{FF2B5EF4-FFF2-40B4-BE49-F238E27FC236}">
                      <a16:creationId xmlns:a16="http://schemas.microsoft.com/office/drawing/2014/main" id="{F4AB96AB-0B92-2F4B-8FED-C2A14EEE1CD3}"/>
                    </a:ext>
                  </a:extLst>
                </p:cNvPr>
                <p:cNvSpPr/>
                <p:nvPr/>
              </p:nvSpPr>
              <p:spPr>
                <a:xfrm>
                  <a:off x="5725978" y="7141856"/>
                  <a:ext cx="533381" cy="25150"/>
                </a:xfrm>
                <a:custGeom>
                  <a:avLst/>
                  <a:gdLst>
                    <a:gd name="connsiteX0" fmla="*/ 520793 w 533381"/>
                    <a:gd name="connsiteY0" fmla="*/ 25151 h 25150"/>
                    <a:gd name="connsiteX1" fmla="*/ 12589 w 533381"/>
                    <a:gd name="connsiteY1" fmla="*/ 25151 h 25150"/>
                    <a:gd name="connsiteX2" fmla="*/ 0 w 533381"/>
                    <a:gd name="connsiteY2" fmla="*/ 12576 h 25150"/>
                    <a:gd name="connsiteX3" fmla="*/ 12589 w 533381"/>
                    <a:gd name="connsiteY3" fmla="*/ 0 h 25150"/>
                    <a:gd name="connsiteX4" fmla="*/ 520793 w 533381"/>
                    <a:gd name="connsiteY4" fmla="*/ 0 h 25150"/>
                    <a:gd name="connsiteX5" fmla="*/ 533382 w 533381"/>
                    <a:gd name="connsiteY5" fmla="*/ 12576 h 25150"/>
                    <a:gd name="connsiteX6" fmla="*/ 520793 w 533381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3381" h="25150">
                      <a:moveTo>
                        <a:pt x="520793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520793" y="0"/>
                      </a:lnTo>
                      <a:cubicBezTo>
                        <a:pt x="527732" y="0"/>
                        <a:pt x="533382" y="5644"/>
                        <a:pt x="533382" y="12576"/>
                      </a:cubicBezTo>
                      <a:cubicBezTo>
                        <a:pt x="533382" y="19507"/>
                        <a:pt x="527732" y="25151"/>
                        <a:pt x="520793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0" name="Forma libre 559">
                  <a:extLst>
                    <a:ext uri="{FF2B5EF4-FFF2-40B4-BE49-F238E27FC236}">
                      <a16:creationId xmlns:a16="http://schemas.microsoft.com/office/drawing/2014/main" id="{5A9F1C91-15C9-4BD9-72DA-DFF0ED083E8A}"/>
                    </a:ext>
                  </a:extLst>
                </p:cNvPr>
                <p:cNvSpPr/>
                <p:nvPr/>
              </p:nvSpPr>
              <p:spPr>
                <a:xfrm>
                  <a:off x="5632109" y="7141856"/>
                  <a:ext cx="43713" cy="25150"/>
                </a:xfrm>
                <a:custGeom>
                  <a:avLst/>
                  <a:gdLst>
                    <a:gd name="connsiteX0" fmla="*/ 31125 w 43713"/>
                    <a:gd name="connsiteY0" fmla="*/ 25151 h 25150"/>
                    <a:gd name="connsiteX1" fmla="*/ 12589 w 43713"/>
                    <a:gd name="connsiteY1" fmla="*/ 25151 h 25150"/>
                    <a:gd name="connsiteX2" fmla="*/ 0 w 43713"/>
                    <a:gd name="connsiteY2" fmla="*/ 12576 h 25150"/>
                    <a:gd name="connsiteX3" fmla="*/ 12589 w 43713"/>
                    <a:gd name="connsiteY3" fmla="*/ 0 h 25150"/>
                    <a:gd name="connsiteX4" fmla="*/ 31125 w 43713"/>
                    <a:gd name="connsiteY4" fmla="*/ 0 h 25150"/>
                    <a:gd name="connsiteX5" fmla="*/ 43713 w 43713"/>
                    <a:gd name="connsiteY5" fmla="*/ 12576 h 25150"/>
                    <a:gd name="connsiteX6" fmla="*/ 31125 w 43713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13" h="25150">
                      <a:moveTo>
                        <a:pt x="31125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31125" y="0"/>
                      </a:lnTo>
                      <a:cubicBezTo>
                        <a:pt x="38063" y="0"/>
                        <a:pt x="43713" y="5644"/>
                        <a:pt x="43713" y="12576"/>
                      </a:cubicBezTo>
                      <a:cubicBezTo>
                        <a:pt x="43713" y="19507"/>
                        <a:pt x="38063" y="25151"/>
                        <a:pt x="31125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61" name="Forma libre 560">
                <a:extLst>
                  <a:ext uri="{FF2B5EF4-FFF2-40B4-BE49-F238E27FC236}">
                    <a16:creationId xmlns:a16="http://schemas.microsoft.com/office/drawing/2014/main" id="{826E81CB-35D8-64C3-6F20-CC6163D75F51}"/>
                  </a:ext>
                </a:extLst>
              </p:cNvPr>
              <p:cNvSpPr/>
              <p:nvPr/>
            </p:nvSpPr>
            <p:spPr>
              <a:xfrm>
                <a:off x="5725978" y="6820938"/>
                <a:ext cx="25177" cy="346068"/>
              </a:xfrm>
              <a:custGeom>
                <a:avLst/>
                <a:gdLst>
                  <a:gd name="connsiteX0" fmla="*/ 12589 w 25177"/>
                  <a:gd name="connsiteY0" fmla="*/ 346069 h 346068"/>
                  <a:gd name="connsiteX1" fmla="*/ 0 w 25177"/>
                  <a:gd name="connsiteY1" fmla="*/ 333494 h 346068"/>
                  <a:gd name="connsiteX2" fmla="*/ 0 w 25177"/>
                  <a:gd name="connsiteY2" fmla="*/ 12576 h 346068"/>
                  <a:gd name="connsiteX3" fmla="*/ 12589 w 25177"/>
                  <a:gd name="connsiteY3" fmla="*/ 0 h 346068"/>
                  <a:gd name="connsiteX4" fmla="*/ 25177 w 25177"/>
                  <a:gd name="connsiteY4" fmla="*/ 12576 h 346068"/>
                  <a:gd name="connsiteX5" fmla="*/ 25177 w 25177"/>
                  <a:gd name="connsiteY5" fmla="*/ 333494 h 346068"/>
                  <a:gd name="connsiteX6" fmla="*/ 12589 w 25177"/>
                  <a:gd name="connsiteY6" fmla="*/ 346069 h 34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46068">
                    <a:moveTo>
                      <a:pt x="12589" y="346069"/>
                    </a:moveTo>
                    <a:cubicBezTo>
                      <a:pt x="5650" y="346069"/>
                      <a:pt x="0" y="340425"/>
                      <a:pt x="0" y="333494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333494"/>
                    </a:lnTo>
                    <a:cubicBezTo>
                      <a:pt x="25177" y="340425"/>
                      <a:pt x="19527" y="346069"/>
                      <a:pt x="12589" y="3460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2" name="Forma libre 561">
                <a:extLst>
                  <a:ext uri="{FF2B5EF4-FFF2-40B4-BE49-F238E27FC236}">
                    <a16:creationId xmlns:a16="http://schemas.microsoft.com/office/drawing/2014/main" id="{09E27690-1A54-15C9-43DA-CD4A990633AD}"/>
                  </a:ext>
                </a:extLst>
              </p:cNvPr>
              <p:cNvSpPr/>
              <p:nvPr/>
            </p:nvSpPr>
            <p:spPr>
              <a:xfrm>
                <a:off x="6234183" y="6820938"/>
                <a:ext cx="25177" cy="346068"/>
              </a:xfrm>
              <a:custGeom>
                <a:avLst/>
                <a:gdLst>
                  <a:gd name="connsiteX0" fmla="*/ 12589 w 25177"/>
                  <a:gd name="connsiteY0" fmla="*/ 346069 h 346068"/>
                  <a:gd name="connsiteX1" fmla="*/ 0 w 25177"/>
                  <a:gd name="connsiteY1" fmla="*/ 333494 h 346068"/>
                  <a:gd name="connsiteX2" fmla="*/ 0 w 25177"/>
                  <a:gd name="connsiteY2" fmla="*/ 12576 h 346068"/>
                  <a:gd name="connsiteX3" fmla="*/ 12589 w 25177"/>
                  <a:gd name="connsiteY3" fmla="*/ 0 h 346068"/>
                  <a:gd name="connsiteX4" fmla="*/ 25177 w 25177"/>
                  <a:gd name="connsiteY4" fmla="*/ 12576 h 346068"/>
                  <a:gd name="connsiteX5" fmla="*/ 25177 w 25177"/>
                  <a:gd name="connsiteY5" fmla="*/ 333494 h 346068"/>
                  <a:gd name="connsiteX6" fmla="*/ 12589 w 25177"/>
                  <a:gd name="connsiteY6" fmla="*/ 346069 h 34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46068">
                    <a:moveTo>
                      <a:pt x="12589" y="346069"/>
                    </a:moveTo>
                    <a:cubicBezTo>
                      <a:pt x="5650" y="346069"/>
                      <a:pt x="0" y="340425"/>
                      <a:pt x="0" y="333494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333494"/>
                    </a:lnTo>
                    <a:cubicBezTo>
                      <a:pt x="25177" y="340425"/>
                      <a:pt x="19527" y="346069"/>
                      <a:pt x="12589" y="3460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63" name="Gráfico 2">
                <a:extLst>
                  <a:ext uri="{FF2B5EF4-FFF2-40B4-BE49-F238E27FC236}">
                    <a16:creationId xmlns:a16="http://schemas.microsoft.com/office/drawing/2014/main" id="{493B27AC-81D6-411C-53D9-EABFC23B3862}"/>
                  </a:ext>
                </a:extLst>
              </p:cNvPr>
              <p:cNvGrpSpPr/>
              <p:nvPr/>
            </p:nvGrpSpPr>
            <p:grpSpPr>
              <a:xfrm>
                <a:off x="5632109" y="6820938"/>
                <a:ext cx="354464" cy="25150"/>
                <a:chOff x="5632109" y="6820938"/>
                <a:chExt cx="354464" cy="25150"/>
              </a:xfrm>
              <a:solidFill>
                <a:srgbClr val="002A86"/>
              </a:solidFill>
            </p:grpSpPr>
            <p:sp>
              <p:nvSpPr>
                <p:cNvPr id="564" name="Forma libre 563">
                  <a:extLst>
                    <a:ext uri="{FF2B5EF4-FFF2-40B4-BE49-F238E27FC236}">
                      <a16:creationId xmlns:a16="http://schemas.microsoft.com/office/drawing/2014/main" id="{B02668ED-BFF4-B497-0DA5-82E741A0AC8A}"/>
                    </a:ext>
                  </a:extLst>
                </p:cNvPr>
                <p:cNvSpPr/>
                <p:nvPr/>
              </p:nvSpPr>
              <p:spPr>
                <a:xfrm>
                  <a:off x="5725978" y="6820938"/>
                  <a:ext cx="260594" cy="25150"/>
                </a:xfrm>
                <a:custGeom>
                  <a:avLst/>
                  <a:gdLst>
                    <a:gd name="connsiteX0" fmla="*/ 248006 w 260594"/>
                    <a:gd name="connsiteY0" fmla="*/ 25151 h 25150"/>
                    <a:gd name="connsiteX1" fmla="*/ 12589 w 260594"/>
                    <a:gd name="connsiteY1" fmla="*/ 25151 h 25150"/>
                    <a:gd name="connsiteX2" fmla="*/ 0 w 260594"/>
                    <a:gd name="connsiteY2" fmla="*/ 12576 h 25150"/>
                    <a:gd name="connsiteX3" fmla="*/ 12589 w 260594"/>
                    <a:gd name="connsiteY3" fmla="*/ 0 h 25150"/>
                    <a:gd name="connsiteX4" fmla="*/ 248006 w 260594"/>
                    <a:gd name="connsiteY4" fmla="*/ 0 h 25150"/>
                    <a:gd name="connsiteX5" fmla="*/ 260595 w 260594"/>
                    <a:gd name="connsiteY5" fmla="*/ 12576 h 25150"/>
                    <a:gd name="connsiteX6" fmla="*/ 248006 w 260594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594" h="25150">
                      <a:moveTo>
                        <a:pt x="248006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248006" y="0"/>
                      </a:lnTo>
                      <a:cubicBezTo>
                        <a:pt x="254945" y="0"/>
                        <a:pt x="260595" y="5644"/>
                        <a:pt x="260595" y="12576"/>
                      </a:cubicBezTo>
                      <a:cubicBezTo>
                        <a:pt x="260595" y="19507"/>
                        <a:pt x="254945" y="25151"/>
                        <a:pt x="248006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5" name="Forma libre 564">
                  <a:extLst>
                    <a:ext uri="{FF2B5EF4-FFF2-40B4-BE49-F238E27FC236}">
                      <a16:creationId xmlns:a16="http://schemas.microsoft.com/office/drawing/2014/main" id="{F57FA9BF-93E0-7471-C3ED-407C50F10477}"/>
                    </a:ext>
                  </a:extLst>
                </p:cNvPr>
                <p:cNvSpPr/>
                <p:nvPr/>
              </p:nvSpPr>
              <p:spPr>
                <a:xfrm>
                  <a:off x="5632109" y="6820938"/>
                  <a:ext cx="43713" cy="25150"/>
                </a:xfrm>
                <a:custGeom>
                  <a:avLst/>
                  <a:gdLst>
                    <a:gd name="connsiteX0" fmla="*/ 31125 w 43713"/>
                    <a:gd name="connsiteY0" fmla="*/ 25151 h 25150"/>
                    <a:gd name="connsiteX1" fmla="*/ 12589 w 43713"/>
                    <a:gd name="connsiteY1" fmla="*/ 25151 h 25150"/>
                    <a:gd name="connsiteX2" fmla="*/ 0 w 43713"/>
                    <a:gd name="connsiteY2" fmla="*/ 12576 h 25150"/>
                    <a:gd name="connsiteX3" fmla="*/ 12589 w 43713"/>
                    <a:gd name="connsiteY3" fmla="*/ 0 h 25150"/>
                    <a:gd name="connsiteX4" fmla="*/ 31125 w 43713"/>
                    <a:gd name="connsiteY4" fmla="*/ 0 h 25150"/>
                    <a:gd name="connsiteX5" fmla="*/ 43713 w 43713"/>
                    <a:gd name="connsiteY5" fmla="*/ 12576 h 25150"/>
                    <a:gd name="connsiteX6" fmla="*/ 31125 w 43713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13" h="25150">
                      <a:moveTo>
                        <a:pt x="31125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6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31125" y="0"/>
                      </a:lnTo>
                      <a:cubicBezTo>
                        <a:pt x="38063" y="0"/>
                        <a:pt x="43713" y="5644"/>
                        <a:pt x="43713" y="12576"/>
                      </a:cubicBezTo>
                      <a:cubicBezTo>
                        <a:pt x="43713" y="19507"/>
                        <a:pt x="38063" y="25151"/>
                        <a:pt x="31125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66" name="Forma libre 565">
                <a:extLst>
                  <a:ext uri="{FF2B5EF4-FFF2-40B4-BE49-F238E27FC236}">
                    <a16:creationId xmlns:a16="http://schemas.microsoft.com/office/drawing/2014/main" id="{0752DCA4-85B7-4AF2-7723-0C3B2E94AC3D}"/>
                  </a:ext>
                </a:extLst>
              </p:cNvPr>
              <p:cNvSpPr/>
              <p:nvPr/>
            </p:nvSpPr>
            <p:spPr>
              <a:xfrm>
                <a:off x="5961396" y="6820938"/>
                <a:ext cx="25177" cy="185560"/>
              </a:xfrm>
              <a:custGeom>
                <a:avLst/>
                <a:gdLst>
                  <a:gd name="connsiteX0" fmla="*/ 12589 w 25177"/>
                  <a:gd name="connsiteY0" fmla="*/ 185560 h 185560"/>
                  <a:gd name="connsiteX1" fmla="*/ 0 w 25177"/>
                  <a:gd name="connsiteY1" fmla="*/ 172985 h 185560"/>
                  <a:gd name="connsiteX2" fmla="*/ 0 w 25177"/>
                  <a:gd name="connsiteY2" fmla="*/ 12576 h 185560"/>
                  <a:gd name="connsiteX3" fmla="*/ 12589 w 25177"/>
                  <a:gd name="connsiteY3" fmla="*/ 0 h 185560"/>
                  <a:gd name="connsiteX4" fmla="*/ 25177 w 25177"/>
                  <a:gd name="connsiteY4" fmla="*/ 12576 h 185560"/>
                  <a:gd name="connsiteX5" fmla="*/ 25177 w 25177"/>
                  <a:gd name="connsiteY5" fmla="*/ 172985 h 185560"/>
                  <a:gd name="connsiteX6" fmla="*/ 12589 w 25177"/>
                  <a:gd name="connsiteY6" fmla="*/ 185560 h 18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185560">
                    <a:moveTo>
                      <a:pt x="12589" y="185560"/>
                    </a:moveTo>
                    <a:cubicBezTo>
                      <a:pt x="5650" y="185560"/>
                      <a:pt x="0" y="179916"/>
                      <a:pt x="0" y="172985"/>
                    </a:cubicBezTo>
                    <a:lnTo>
                      <a:pt x="0" y="12576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6"/>
                    </a:cubicBezTo>
                    <a:lnTo>
                      <a:pt x="25177" y="172985"/>
                    </a:lnTo>
                    <a:cubicBezTo>
                      <a:pt x="25177" y="179916"/>
                      <a:pt x="19527" y="185560"/>
                      <a:pt x="12589" y="1855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67" name="Gráfico 2">
                <a:extLst>
                  <a:ext uri="{FF2B5EF4-FFF2-40B4-BE49-F238E27FC236}">
                    <a16:creationId xmlns:a16="http://schemas.microsoft.com/office/drawing/2014/main" id="{97C217BC-5523-062D-B84C-BEF92C4377CC}"/>
                  </a:ext>
                </a:extLst>
              </p:cNvPr>
              <p:cNvGrpSpPr/>
              <p:nvPr/>
            </p:nvGrpSpPr>
            <p:grpSpPr>
              <a:xfrm>
                <a:off x="6081236" y="6901143"/>
                <a:ext cx="271894" cy="25150"/>
                <a:chOff x="6081236" y="6901143"/>
                <a:chExt cx="271894" cy="25150"/>
              </a:xfrm>
              <a:solidFill>
                <a:srgbClr val="002A86"/>
              </a:solidFill>
            </p:grpSpPr>
            <p:sp>
              <p:nvSpPr>
                <p:cNvPr id="568" name="Forma libre 567">
                  <a:extLst>
                    <a:ext uri="{FF2B5EF4-FFF2-40B4-BE49-F238E27FC236}">
                      <a16:creationId xmlns:a16="http://schemas.microsoft.com/office/drawing/2014/main" id="{3BA0A784-46DF-EB28-D2F6-5795FF54A82C}"/>
                    </a:ext>
                  </a:extLst>
                </p:cNvPr>
                <p:cNvSpPr/>
                <p:nvPr/>
              </p:nvSpPr>
              <p:spPr>
                <a:xfrm>
                  <a:off x="6309417" y="6901143"/>
                  <a:ext cx="43713" cy="25150"/>
                </a:xfrm>
                <a:custGeom>
                  <a:avLst/>
                  <a:gdLst>
                    <a:gd name="connsiteX0" fmla="*/ 31125 w 43713"/>
                    <a:gd name="connsiteY0" fmla="*/ 25151 h 25150"/>
                    <a:gd name="connsiteX1" fmla="*/ 12589 w 43713"/>
                    <a:gd name="connsiteY1" fmla="*/ 25151 h 25150"/>
                    <a:gd name="connsiteX2" fmla="*/ 0 w 43713"/>
                    <a:gd name="connsiteY2" fmla="*/ 12575 h 25150"/>
                    <a:gd name="connsiteX3" fmla="*/ 12589 w 43713"/>
                    <a:gd name="connsiteY3" fmla="*/ 0 h 25150"/>
                    <a:gd name="connsiteX4" fmla="*/ 31125 w 43713"/>
                    <a:gd name="connsiteY4" fmla="*/ 0 h 25150"/>
                    <a:gd name="connsiteX5" fmla="*/ 43713 w 43713"/>
                    <a:gd name="connsiteY5" fmla="*/ 12575 h 25150"/>
                    <a:gd name="connsiteX6" fmla="*/ 31125 w 43713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713" h="25150">
                      <a:moveTo>
                        <a:pt x="31125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31125" y="0"/>
                      </a:lnTo>
                      <a:cubicBezTo>
                        <a:pt x="38063" y="0"/>
                        <a:pt x="43713" y="5644"/>
                        <a:pt x="43713" y="12575"/>
                      </a:cubicBezTo>
                      <a:cubicBezTo>
                        <a:pt x="43713" y="19507"/>
                        <a:pt x="38063" y="25151"/>
                        <a:pt x="31125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9" name="Forma libre 568">
                  <a:extLst>
                    <a:ext uri="{FF2B5EF4-FFF2-40B4-BE49-F238E27FC236}">
                      <a16:creationId xmlns:a16="http://schemas.microsoft.com/office/drawing/2014/main" id="{F2DDCBDA-69AC-61CB-E9ED-C995B72C0143}"/>
                    </a:ext>
                  </a:extLst>
                </p:cNvPr>
                <p:cNvSpPr/>
                <p:nvPr/>
              </p:nvSpPr>
              <p:spPr>
                <a:xfrm>
                  <a:off x="6081236" y="6901143"/>
                  <a:ext cx="178124" cy="25150"/>
                </a:xfrm>
                <a:custGeom>
                  <a:avLst/>
                  <a:gdLst>
                    <a:gd name="connsiteX0" fmla="*/ 165536 w 178124"/>
                    <a:gd name="connsiteY0" fmla="*/ 25151 h 25150"/>
                    <a:gd name="connsiteX1" fmla="*/ 12589 w 178124"/>
                    <a:gd name="connsiteY1" fmla="*/ 25151 h 25150"/>
                    <a:gd name="connsiteX2" fmla="*/ 0 w 178124"/>
                    <a:gd name="connsiteY2" fmla="*/ 12575 h 25150"/>
                    <a:gd name="connsiteX3" fmla="*/ 12589 w 178124"/>
                    <a:gd name="connsiteY3" fmla="*/ 0 h 25150"/>
                    <a:gd name="connsiteX4" fmla="*/ 165536 w 178124"/>
                    <a:gd name="connsiteY4" fmla="*/ 0 h 25150"/>
                    <a:gd name="connsiteX5" fmla="*/ 178124 w 178124"/>
                    <a:gd name="connsiteY5" fmla="*/ 12575 h 25150"/>
                    <a:gd name="connsiteX6" fmla="*/ 165536 w 178124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8124" h="25150">
                      <a:moveTo>
                        <a:pt x="165536" y="25151"/>
                      </a:moveTo>
                      <a:lnTo>
                        <a:pt x="12589" y="25151"/>
                      </a:lnTo>
                      <a:cubicBezTo>
                        <a:pt x="5650" y="25151"/>
                        <a:pt x="0" y="19507"/>
                        <a:pt x="0" y="12575"/>
                      </a:cubicBez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165536" y="0"/>
                      </a:lnTo>
                      <a:cubicBezTo>
                        <a:pt x="172474" y="0"/>
                        <a:pt x="178124" y="5644"/>
                        <a:pt x="178124" y="12575"/>
                      </a:cubicBezTo>
                      <a:cubicBezTo>
                        <a:pt x="178124" y="19507"/>
                        <a:pt x="172474" y="25151"/>
                        <a:pt x="165536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70" name="Gráfico 2">
            <a:extLst>
              <a:ext uri="{FF2B5EF4-FFF2-40B4-BE49-F238E27FC236}">
                <a16:creationId xmlns:a16="http://schemas.microsoft.com/office/drawing/2014/main" id="{C7656E9A-9F64-6D3E-8836-E13CE0760F62}"/>
              </a:ext>
            </a:extLst>
          </p:cNvPr>
          <p:cNvGrpSpPr/>
          <p:nvPr/>
        </p:nvGrpSpPr>
        <p:grpSpPr>
          <a:xfrm>
            <a:off x="11715966" y="6294954"/>
            <a:ext cx="1090850" cy="1089794"/>
            <a:chOff x="11715966" y="6294954"/>
            <a:chExt cx="1090850" cy="1089794"/>
          </a:xfrm>
          <a:solidFill>
            <a:srgbClr val="002A86"/>
          </a:solidFill>
        </p:grpSpPr>
        <p:grpSp>
          <p:nvGrpSpPr>
            <p:cNvPr id="571" name="Gráfico 2">
              <a:extLst>
                <a:ext uri="{FF2B5EF4-FFF2-40B4-BE49-F238E27FC236}">
                  <a16:creationId xmlns:a16="http://schemas.microsoft.com/office/drawing/2014/main" id="{25E83048-2187-C532-30AD-6FB2B9BCD1AE}"/>
                </a:ext>
              </a:extLst>
            </p:cNvPr>
            <p:cNvGrpSpPr/>
            <p:nvPr/>
          </p:nvGrpSpPr>
          <p:grpSpPr>
            <a:xfrm>
              <a:off x="11739013" y="6318036"/>
              <a:ext cx="1044739" cy="1043839"/>
              <a:chOff x="11739013" y="6318036"/>
              <a:chExt cx="1044739" cy="1043839"/>
            </a:xfrm>
            <a:solidFill>
              <a:srgbClr val="002A86"/>
            </a:solidFill>
          </p:grpSpPr>
          <p:sp>
            <p:nvSpPr>
              <p:cNvPr id="572" name="Forma libre 571">
                <a:extLst>
                  <a:ext uri="{FF2B5EF4-FFF2-40B4-BE49-F238E27FC236}">
                    <a16:creationId xmlns:a16="http://schemas.microsoft.com/office/drawing/2014/main" id="{0B7479F1-43CE-E4D5-24A3-79A6C46B735B}"/>
                  </a:ext>
                </a:extLst>
              </p:cNvPr>
              <p:cNvSpPr/>
              <p:nvPr/>
            </p:nvSpPr>
            <p:spPr>
              <a:xfrm>
                <a:off x="12225534" y="6318036"/>
                <a:ext cx="558218" cy="397349"/>
              </a:xfrm>
              <a:custGeom>
                <a:avLst/>
                <a:gdLst>
                  <a:gd name="connsiteX0" fmla="*/ 400111 w 558218"/>
                  <a:gd name="connsiteY0" fmla="*/ 397250 h 397349"/>
                  <a:gd name="connsiteX1" fmla="*/ 391189 w 558218"/>
                  <a:gd name="connsiteY1" fmla="*/ 393587 h 397349"/>
                  <a:gd name="connsiteX2" fmla="*/ 391189 w 558218"/>
                  <a:gd name="connsiteY2" fmla="*/ 375763 h 397349"/>
                  <a:gd name="connsiteX3" fmla="*/ 438174 w 558218"/>
                  <a:gd name="connsiteY3" fmla="*/ 328730 h 397349"/>
                  <a:gd name="connsiteX4" fmla="*/ 460575 w 558218"/>
                  <a:gd name="connsiteY4" fmla="*/ 300114 h 397349"/>
                  <a:gd name="connsiteX5" fmla="*/ 477030 w 558218"/>
                  <a:gd name="connsiteY5" fmla="*/ 261595 h 397349"/>
                  <a:gd name="connsiteX6" fmla="*/ 532143 w 558218"/>
                  <a:gd name="connsiteY6" fmla="*/ 57024 h 397349"/>
                  <a:gd name="connsiteX7" fmla="*/ 525700 w 558218"/>
                  <a:gd name="connsiteY7" fmla="*/ 32665 h 397349"/>
                  <a:gd name="connsiteX8" fmla="*/ 501118 w 558218"/>
                  <a:gd name="connsiteY8" fmla="*/ 26130 h 397349"/>
                  <a:gd name="connsiteX9" fmla="*/ 296428 w 558218"/>
                  <a:gd name="connsiteY9" fmla="*/ 81184 h 397349"/>
                  <a:gd name="connsiteX10" fmla="*/ 257869 w 558218"/>
                  <a:gd name="connsiteY10" fmla="*/ 97720 h 397349"/>
                  <a:gd name="connsiteX11" fmla="*/ 229123 w 558218"/>
                  <a:gd name="connsiteY11" fmla="*/ 120098 h 397349"/>
                  <a:gd name="connsiteX12" fmla="*/ 21559 w 558218"/>
                  <a:gd name="connsiteY12" fmla="*/ 327442 h 397349"/>
                  <a:gd name="connsiteX13" fmla="*/ 3717 w 558218"/>
                  <a:gd name="connsiteY13" fmla="*/ 327442 h 397349"/>
                  <a:gd name="connsiteX14" fmla="*/ 3717 w 558218"/>
                  <a:gd name="connsiteY14" fmla="*/ 309619 h 397349"/>
                  <a:gd name="connsiteX15" fmla="*/ 211282 w 558218"/>
                  <a:gd name="connsiteY15" fmla="*/ 102275 h 397349"/>
                  <a:gd name="connsiteX16" fmla="*/ 244785 w 558218"/>
                  <a:gd name="connsiteY16" fmla="*/ 76134 h 397349"/>
                  <a:gd name="connsiteX17" fmla="*/ 289786 w 558218"/>
                  <a:gd name="connsiteY17" fmla="*/ 56826 h 397349"/>
                  <a:gd name="connsiteX18" fmla="*/ 494476 w 558218"/>
                  <a:gd name="connsiteY18" fmla="*/ 1772 h 397349"/>
                  <a:gd name="connsiteX19" fmla="*/ 543442 w 558218"/>
                  <a:gd name="connsiteY19" fmla="*/ 14941 h 397349"/>
                  <a:gd name="connsiteX20" fmla="*/ 556428 w 558218"/>
                  <a:gd name="connsiteY20" fmla="*/ 63757 h 397349"/>
                  <a:gd name="connsiteX21" fmla="*/ 501315 w 558218"/>
                  <a:gd name="connsiteY21" fmla="*/ 268328 h 397349"/>
                  <a:gd name="connsiteX22" fmla="*/ 482086 w 558218"/>
                  <a:gd name="connsiteY22" fmla="*/ 313283 h 397349"/>
                  <a:gd name="connsiteX23" fmla="*/ 455818 w 558218"/>
                  <a:gd name="connsiteY23" fmla="*/ 346751 h 397349"/>
                  <a:gd name="connsiteX24" fmla="*/ 408833 w 558218"/>
                  <a:gd name="connsiteY24" fmla="*/ 393686 h 397349"/>
                  <a:gd name="connsiteX25" fmla="*/ 399912 w 558218"/>
                  <a:gd name="connsiteY25" fmla="*/ 397349 h 397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8218" h="397349">
                    <a:moveTo>
                      <a:pt x="400111" y="397250"/>
                    </a:moveTo>
                    <a:cubicBezTo>
                      <a:pt x="396840" y="397250"/>
                      <a:pt x="393667" y="396062"/>
                      <a:pt x="391189" y="393587"/>
                    </a:cubicBezTo>
                    <a:cubicBezTo>
                      <a:pt x="386233" y="388636"/>
                      <a:pt x="386233" y="380714"/>
                      <a:pt x="391189" y="375763"/>
                    </a:cubicBezTo>
                    <a:lnTo>
                      <a:pt x="438174" y="328730"/>
                    </a:lnTo>
                    <a:cubicBezTo>
                      <a:pt x="446896" y="320115"/>
                      <a:pt x="454430" y="310510"/>
                      <a:pt x="460575" y="300114"/>
                    </a:cubicBezTo>
                    <a:cubicBezTo>
                      <a:pt x="467910" y="287934"/>
                      <a:pt x="473462" y="275062"/>
                      <a:pt x="477030" y="261595"/>
                    </a:cubicBezTo>
                    <a:lnTo>
                      <a:pt x="532143" y="57024"/>
                    </a:lnTo>
                    <a:cubicBezTo>
                      <a:pt x="534522" y="48211"/>
                      <a:pt x="532143" y="39101"/>
                      <a:pt x="525700" y="32665"/>
                    </a:cubicBezTo>
                    <a:cubicBezTo>
                      <a:pt x="519257" y="26130"/>
                      <a:pt x="510038" y="23754"/>
                      <a:pt x="501118" y="26130"/>
                    </a:cubicBezTo>
                    <a:lnTo>
                      <a:pt x="296428" y="81184"/>
                    </a:lnTo>
                    <a:cubicBezTo>
                      <a:pt x="282650" y="84947"/>
                      <a:pt x="269664" y="90492"/>
                      <a:pt x="257869" y="97720"/>
                    </a:cubicBezTo>
                    <a:cubicBezTo>
                      <a:pt x="247461" y="103958"/>
                      <a:pt x="237846" y="111484"/>
                      <a:pt x="229123" y="120098"/>
                    </a:cubicBezTo>
                    <a:lnTo>
                      <a:pt x="21559" y="327442"/>
                    </a:lnTo>
                    <a:cubicBezTo>
                      <a:pt x="16603" y="332393"/>
                      <a:pt x="8673" y="332393"/>
                      <a:pt x="3717" y="327442"/>
                    </a:cubicBezTo>
                    <a:cubicBezTo>
                      <a:pt x="-1239" y="322491"/>
                      <a:pt x="-1239" y="314570"/>
                      <a:pt x="3717" y="309619"/>
                    </a:cubicBezTo>
                    <a:lnTo>
                      <a:pt x="211282" y="102275"/>
                    </a:lnTo>
                    <a:cubicBezTo>
                      <a:pt x="221391" y="92175"/>
                      <a:pt x="232691" y="83362"/>
                      <a:pt x="244785" y="76134"/>
                    </a:cubicBezTo>
                    <a:cubicBezTo>
                      <a:pt x="258463" y="67718"/>
                      <a:pt x="273729" y="61281"/>
                      <a:pt x="289786" y="56826"/>
                    </a:cubicBezTo>
                    <a:lnTo>
                      <a:pt x="494476" y="1772"/>
                    </a:lnTo>
                    <a:cubicBezTo>
                      <a:pt x="512219" y="-2981"/>
                      <a:pt x="530557" y="1969"/>
                      <a:pt x="543442" y="14941"/>
                    </a:cubicBezTo>
                    <a:cubicBezTo>
                      <a:pt x="556329" y="27912"/>
                      <a:pt x="561186" y="46132"/>
                      <a:pt x="556428" y="63757"/>
                    </a:cubicBezTo>
                    <a:lnTo>
                      <a:pt x="501315" y="268328"/>
                    </a:lnTo>
                    <a:cubicBezTo>
                      <a:pt x="497053" y="284072"/>
                      <a:pt x="490610" y="299123"/>
                      <a:pt x="482086" y="313283"/>
                    </a:cubicBezTo>
                    <a:cubicBezTo>
                      <a:pt x="474850" y="325462"/>
                      <a:pt x="465929" y="336750"/>
                      <a:pt x="455818" y="346751"/>
                    </a:cubicBezTo>
                    <a:lnTo>
                      <a:pt x="408833" y="393686"/>
                    </a:lnTo>
                    <a:cubicBezTo>
                      <a:pt x="406355" y="396161"/>
                      <a:pt x="403184" y="397349"/>
                      <a:pt x="399912" y="3973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3" name="Forma libre 572">
                <a:extLst>
                  <a:ext uri="{FF2B5EF4-FFF2-40B4-BE49-F238E27FC236}">
                    <a16:creationId xmlns:a16="http://schemas.microsoft.com/office/drawing/2014/main" id="{BDF46FD5-EECC-1287-ABD8-69CB9A57A182}"/>
                  </a:ext>
                </a:extLst>
              </p:cNvPr>
              <p:cNvSpPr/>
              <p:nvPr/>
            </p:nvSpPr>
            <p:spPr>
              <a:xfrm>
                <a:off x="11739013" y="6804155"/>
                <a:ext cx="511005" cy="557719"/>
              </a:xfrm>
              <a:custGeom>
                <a:avLst/>
                <a:gdLst>
                  <a:gd name="connsiteX0" fmla="*/ 189796 w 511005"/>
                  <a:gd name="connsiteY0" fmla="*/ 557720 h 557719"/>
                  <a:gd name="connsiteX1" fmla="*/ 96125 w 511005"/>
                  <a:gd name="connsiteY1" fmla="*/ 518905 h 557719"/>
                  <a:gd name="connsiteX2" fmla="*/ 38733 w 511005"/>
                  <a:gd name="connsiteY2" fmla="*/ 461573 h 557719"/>
                  <a:gd name="connsiteX3" fmla="*/ 38733 w 511005"/>
                  <a:gd name="connsiteY3" fmla="*/ 274528 h 557719"/>
                  <a:gd name="connsiteX4" fmla="*/ 309834 w 511005"/>
                  <a:gd name="connsiteY4" fmla="*/ 3713 h 557719"/>
                  <a:gd name="connsiteX5" fmla="*/ 327677 w 511005"/>
                  <a:gd name="connsiteY5" fmla="*/ 3713 h 557719"/>
                  <a:gd name="connsiteX6" fmla="*/ 327677 w 511005"/>
                  <a:gd name="connsiteY6" fmla="*/ 21536 h 557719"/>
                  <a:gd name="connsiteX7" fmla="*/ 56575 w 511005"/>
                  <a:gd name="connsiteY7" fmla="*/ 292351 h 557719"/>
                  <a:gd name="connsiteX8" fmla="*/ 56575 w 511005"/>
                  <a:gd name="connsiteY8" fmla="*/ 443651 h 557719"/>
                  <a:gd name="connsiteX9" fmla="*/ 113967 w 511005"/>
                  <a:gd name="connsiteY9" fmla="*/ 500982 h 557719"/>
                  <a:gd name="connsiteX10" fmla="*/ 189697 w 511005"/>
                  <a:gd name="connsiteY10" fmla="*/ 532371 h 557719"/>
                  <a:gd name="connsiteX11" fmla="*/ 189697 w 511005"/>
                  <a:gd name="connsiteY11" fmla="*/ 532371 h 557719"/>
                  <a:gd name="connsiteX12" fmla="*/ 265328 w 511005"/>
                  <a:gd name="connsiteY12" fmla="*/ 500982 h 557719"/>
                  <a:gd name="connsiteX13" fmla="*/ 489445 w 511005"/>
                  <a:gd name="connsiteY13" fmla="*/ 277102 h 557719"/>
                  <a:gd name="connsiteX14" fmla="*/ 507288 w 511005"/>
                  <a:gd name="connsiteY14" fmla="*/ 277102 h 557719"/>
                  <a:gd name="connsiteX15" fmla="*/ 507288 w 511005"/>
                  <a:gd name="connsiteY15" fmla="*/ 294926 h 557719"/>
                  <a:gd name="connsiteX16" fmla="*/ 283170 w 511005"/>
                  <a:gd name="connsiteY16" fmla="*/ 518806 h 557719"/>
                  <a:gd name="connsiteX17" fmla="*/ 189697 w 511005"/>
                  <a:gd name="connsiteY17" fmla="*/ 557621 h 557719"/>
                  <a:gd name="connsiteX18" fmla="*/ 189697 w 511005"/>
                  <a:gd name="connsiteY18" fmla="*/ 557621 h 557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1005" h="557719">
                    <a:moveTo>
                      <a:pt x="189796" y="557720"/>
                    </a:moveTo>
                    <a:cubicBezTo>
                      <a:pt x="154409" y="557720"/>
                      <a:pt x="121203" y="543957"/>
                      <a:pt x="96125" y="518905"/>
                    </a:cubicBezTo>
                    <a:lnTo>
                      <a:pt x="38733" y="461573"/>
                    </a:lnTo>
                    <a:cubicBezTo>
                      <a:pt x="-12911" y="409985"/>
                      <a:pt x="-12911" y="326116"/>
                      <a:pt x="38733" y="274528"/>
                    </a:cubicBezTo>
                    <a:lnTo>
                      <a:pt x="309834" y="3713"/>
                    </a:lnTo>
                    <a:cubicBezTo>
                      <a:pt x="314790" y="-1238"/>
                      <a:pt x="322721" y="-1238"/>
                      <a:pt x="327677" y="3713"/>
                    </a:cubicBezTo>
                    <a:cubicBezTo>
                      <a:pt x="332633" y="8664"/>
                      <a:pt x="332633" y="16585"/>
                      <a:pt x="327677" y="21536"/>
                    </a:cubicBezTo>
                    <a:lnTo>
                      <a:pt x="56575" y="292351"/>
                    </a:lnTo>
                    <a:cubicBezTo>
                      <a:pt x="14844" y="334038"/>
                      <a:pt x="14844" y="401964"/>
                      <a:pt x="56575" y="443651"/>
                    </a:cubicBezTo>
                    <a:lnTo>
                      <a:pt x="113967" y="500982"/>
                    </a:lnTo>
                    <a:cubicBezTo>
                      <a:pt x="134188" y="521182"/>
                      <a:pt x="161149" y="532371"/>
                      <a:pt x="189697" y="532371"/>
                    </a:cubicBezTo>
                    <a:lnTo>
                      <a:pt x="189697" y="532371"/>
                    </a:lnTo>
                    <a:cubicBezTo>
                      <a:pt x="218244" y="532371"/>
                      <a:pt x="245107" y="521182"/>
                      <a:pt x="265328" y="500982"/>
                    </a:cubicBezTo>
                    <a:lnTo>
                      <a:pt x="489445" y="277102"/>
                    </a:lnTo>
                    <a:cubicBezTo>
                      <a:pt x="494401" y="272151"/>
                      <a:pt x="502332" y="272151"/>
                      <a:pt x="507288" y="277102"/>
                    </a:cubicBezTo>
                    <a:cubicBezTo>
                      <a:pt x="512244" y="282053"/>
                      <a:pt x="512244" y="289975"/>
                      <a:pt x="507288" y="294926"/>
                    </a:cubicBezTo>
                    <a:lnTo>
                      <a:pt x="283170" y="518806"/>
                    </a:lnTo>
                    <a:cubicBezTo>
                      <a:pt x="258191" y="543758"/>
                      <a:pt x="224985" y="557522"/>
                      <a:pt x="189697" y="557621"/>
                    </a:cubicBezTo>
                    <a:lnTo>
                      <a:pt x="189697" y="55762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4" name="Forma libre 573">
                <a:extLst>
                  <a:ext uri="{FF2B5EF4-FFF2-40B4-BE49-F238E27FC236}">
                    <a16:creationId xmlns:a16="http://schemas.microsoft.com/office/drawing/2014/main" id="{6CFAD7CF-18BA-E87B-B95D-888242E8D8B4}"/>
                  </a:ext>
                </a:extLst>
              </p:cNvPr>
              <p:cNvSpPr/>
              <p:nvPr/>
            </p:nvSpPr>
            <p:spPr>
              <a:xfrm>
                <a:off x="11807730" y="7041402"/>
                <a:ext cx="181692" cy="181450"/>
              </a:xfrm>
              <a:custGeom>
                <a:avLst/>
                <a:gdLst>
                  <a:gd name="connsiteX0" fmla="*/ 169054 w 181692"/>
                  <a:gd name="connsiteY0" fmla="*/ 181451 h 181450"/>
                  <a:gd name="connsiteX1" fmla="*/ 160133 w 181692"/>
                  <a:gd name="connsiteY1" fmla="*/ 177787 h 181450"/>
                  <a:gd name="connsiteX2" fmla="*/ 3717 w 181692"/>
                  <a:gd name="connsiteY2" fmla="*/ 21536 h 181450"/>
                  <a:gd name="connsiteX3" fmla="*/ 3717 w 181692"/>
                  <a:gd name="connsiteY3" fmla="*/ 3713 h 181450"/>
                  <a:gd name="connsiteX4" fmla="*/ 21559 w 181692"/>
                  <a:gd name="connsiteY4" fmla="*/ 3713 h 181450"/>
                  <a:gd name="connsiteX5" fmla="*/ 177975 w 181692"/>
                  <a:gd name="connsiteY5" fmla="*/ 159964 h 181450"/>
                  <a:gd name="connsiteX6" fmla="*/ 177975 w 181692"/>
                  <a:gd name="connsiteY6" fmla="*/ 177787 h 181450"/>
                  <a:gd name="connsiteX7" fmla="*/ 169054 w 181692"/>
                  <a:gd name="connsiteY7" fmla="*/ 181451 h 18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92" h="181450">
                    <a:moveTo>
                      <a:pt x="169054" y="181451"/>
                    </a:moveTo>
                    <a:cubicBezTo>
                      <a:pt x="165783" y="181451"/>
                      <a:pt x="162611" y="180263"/>
                      <a:pt x="160133" y="177787"/>
                    </a:cubicBezTo>
                    <a:lnTo>
                      <a:pt x="3717" y="21536"/>
                    </a:lnTo>
                    <a:cubicBezTo>
                      <a:pt x="-1239" y="16585"/>
                      <a:pt x="-1239" y="8664"/>
                      <a:pt x="3717" y="3713"/>
                    </a:cubicBezTo>
                    <a:cubicBezTo>
                      <a:pt x="8673" y="-1238"/>
                      <a:pt x="16603" y="-1238"/>
                      <a:pt x="21559" y="3713"/>
                    </a:cubicBezTo>
                    <a:lnTo>
                      <a:pt x="177975" y="159964"/>
                    </a:lnTo>
                    <a:cubicBezTo>
                      <a:pt x="182931" y="164915"/>
                      <a:pt x="182931" y="172836"/>
                      <a:pt x="177975" y="177787"/>
                    </a:cubicBezTo>
                    <a:cubicBezTo>
                      <a:pt x="175497" y="180263"/>
                      <a:pt x="172325" y="181451"/>
                      <a:pt x="169054" y="1814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5" name="Forma libre 574">
                <a:extLst>
                  <a:ext uri="{FF2B5EF4-FFF2-40B4-BE49-F238E27FC236}">
                    <a16:creationId xmlns:a16="http://schemas.microsoft.com/office/drawing/2014/main" id="{5FF3A563-7F5C-A97D-AAF3-7D2C37376403}"/>
                  </a:ext>
                </a:extLst>
              </p:cNvPr>
              <p:cNvSpPr/>
              <p:nvPr/>
            </p:nvSpPr>
            <p:spPr>
              <a:xfrm>
                <a:off x="12464359" y="6392367"/>
                <a:ext cx="245163" cy="244793"/>
              </a:xfrm>
              <a:custGeom>
                <a:avLst/>
                <a:gdLst>
                  <a:gd name="connsiteX0" fmla="*/ 232655 w 245163"/>
                  <a:gd name="connsiteY0" fmla="*/ 244793 h 244793"/>
                  <a:gd name="connsiteX1" fmla="*/ 232059 w 245163"/>
                  <a:gd name="connsiteY1" fmla="*/ 244793 h 244793"/>
                  <a:gd name="connsiteX2" fmla="*/ 154446 w 245163"/>
                  <a:gd name="connsiteY2" fmla="*/ 241130 h 244793"/>
                  <a:gd name="connsiteX3" fmla="*/ 117176 w 245163"/>
                  <a:gd name="connsiteY3" fmla="*/ 203899 h 244793"/>
                  <a:gd name="connsiteX4" fmla="*/ 114301 w 245163"/>
                  <a:gd name="connsiteY4" fmla="*/ 143894 h 244793"/>
                  <a:gd name="connsiteX5" fmla="*/ 101019 w 245163"/>
                  <a:gd name="connsiteY5" fmla="*/ 130724 h 244793"/>
                  <a:gd name="connsiteX6" fmla="*/ 41049 w 245163"/>
                  <a:gd name="connsiteY6" fmla="*/ 127853 h 244793"/>
                  <a:gd name="connsiteX7" fmla="*/ 3778 w 245163"/>
                  <a:gd name="connsiteY7" fmla="*/ 90622 h 244793"/>
                  <a:gd name="connsiteX8" fmla="*/ 12 w 245163"/>
                  <a:gd name="connsiteY8" fmla="*/ 13190 h 244793"/>
                  <a:gd name="connsiteX9" fmla="*/ 12006 w 245163"/>
                  <a:gd name="connsiteY9" fmla="*/ 20 h 244793"/>
                  <a:gd name="connsiteX10" fmla="*/ 25189 w 245163"/>
                  <a:gd name="connsiteY10" fmla="*/ 12002 h 244793"/>
                  <a:gd name="connsiteX11" fmla="*/ 28956 w 245163"/>
                  <a:gd name="connsiteY11" fmla="*/ 89434 h 244793"/>
                  <a:gd name="connsiteX12" fmla="*/ 42238 w 245163"/>
                  <a:gd name="connsiteY12" fmla="*/ 102603 h 244793"/>
                  <a:gd name="connsiteX13" fmla="*/ 102208 w 245163"/>
                  <a:gd name="connsiteY13" fmla="*/ 105475 h 244793"/>
                  <a:gd name="connsiteX14" fmla="*/ 139479 w 245163"/>
                  <a:gd name="connsiteY14" fmla="*/ 142706 h 244793"/>
                  <a:gd name="connsiteX15" fmla="*/ 142352 w 245163"/>
                  <a:gd name="connsiteY15" fmla="*/ 202711 h 244793"/>
                  <a:gd name="connsiteX16" fmla="*/ 155537 w 245163"/>
                  <a:gd name="connsiteY16" fmla="*/ 215880 h 244793"/>
                  <a:gd name="connsiteX17" fmla="*/ 233150 w 245163"/>
                  <a:gd name="connsiteY17" fmla="*/ 219544 h 244793"/>
                  <a:gd name="connsiteX18" fmla="*/ 245143 w 245163"/>
                  <a:gd name="connsiteY18" fmla="*/ 232713 h 244793"/>
                  <a:gd name="connsiteX19" fmla="*/ 232556 w 245163"/>
                  <a:gd name="connsiteY19" fmla="*/ 244695 h 24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5163" h="244793">
                    <a:moveTo>
                      <a:pt x="232655" y="244793"/>
                    </a:moveTo>
                    <a:cubicBezTo>
                      <a:pt x="232655" y="244793"/>
                      <a:pt x="232258" y="244793"/>
                      <a:pt x="232059" y="244793"/>
                    </a:cubicBezTo>
                    <a:lnTo>
                      <a:pt x="154446" y="241130"/>
                    </a:lnTo>
                    <a:cubicBezTo>
                      <a:pt x="134126" y="240139"/>
                      <a:pt x="118167" y="224198"/>
                      <a:pt x="117176" y="203899"/>
                    </a:cubicBezTo>
                    <a:lnTo>
                      <a:pt x="114301" y="143894"/>
                    </a:lnTo>
                    <a:cubicBezTo>
                      <a:pt x="114003" y="136666"/>
                      <a:pt x="108255" y="131022"/>
                      <a:pt x="101019" y="130724"/>
                    </a:cubicBezTo>
                    <a:lnTo>
                      <a:pt x="41049" y="127853"/>
                    </a:lnTo>
                    <a:cubicBezTo>
                      <a:pt x="20829" y="126863"/>
                      <a:pt x="4769" y="110921"/>
                      <a:pt x="3778" y="90622"/>
                    </a:cubicBezTo>
                    <a:lnTo>
                      <a:pt x="12" y="13190"/>
                    </a:lnTo>
                    <a:cubicBezTo>
                      <a:pt x="-285" y="6258"/>
                      <a:pt x="5067" y="317"/>
                      <a:pt x="12006" y="20"/>
                    </a:cubicBezTo>
                    <a:cubicBezTo>
                      <a:pt x="19044" y="-376"/>
                      <a:pt x="24892" y="5070"/>
                      <a:pt x="25189" y="12002"/>
                    </a:cubicBezTo>
                    <a:lnTo>
                      <a:pt x="28956" y="89434"/>
                    </a:lnTo>
                    <a:cubicBezTo>
                      <a:pt x="29254" y="96662"/>
                      <a:pt x="35003" y="102306"/>
                      <a:pt x="42238" y="102603"/>
                    </a:cubicBezTo>
                    <a:lnTo>
                      <a:pt x="102208" y="105475"/>
                    </a:lnTo>
                    <a:cubicBezTo>
                      <a:pt x="122528" y="106465"/>
                      <a:pt x="138488" y="122407"/>
                      <a:pt x="139479" y="142706"/>
                    </a:cubicBezTo>
                    <a:lnTo>
                      <a:pt x="142352" y="202711"/>
                    </a:lnTo>
                    <a:cubicBezTo>
                      <a:pt x="142650" y="209939"/>
                      <a:pt x="148400" y="215583"/>
                      <a:pt x="155537" y="215880"/>
                    </a:cubicBezTo>
                    <a:lnTo>
                      <a:pt x="233150" y="219544"/>
                    </a:lnTo>
                    <a:cubicBezTo>
                      <a:pt x="240089" y="219841"/>
                      <a:pt x="245540" y="225782"/>
                      <a:pt x="245143" y="232713"/>
                    </a:cubicBezTo>
                    <a:cubicBezTo>
                      <a:pt x="244847" y="239446"/>
                      <a:pt x="239196" y="244695"/>
                      <a:pt x="232556" y="2446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6" name="Forma libre 575">
                <a:extLst>
                  <a:ext uri="{FF2B5EF4-FFF2-40B4-BE49-F238E27FC236}">
                    <a16:creationId xmlns:a16="http://schemas.microsoft.com/office/drawing/2014/main" id="{57623805-0CC3-D9C7-47BD-0DCF6655498B}"/>
                  </a:ext>
                </a:extLst>
              </p:cNvPr>
              <p:cNvSpPr/>
              <p:nvPr/>
            </p:nvSpPr>
            <p:spPr>
              <a:xfrm>
                <a:off x="12032938" y="6958425"/>
                <a:ext cx="109828" cy="109662"/>
              </a:xfrm>
              <a:custGeom>
                <a:avLst/>
                <a:gdLst>
                  <a:gd name="connsiteX0" fmla="*/ 12638 w 109828"/>
                  <a:gd name="connsiteY0" fmla="*/ 109663 h 109662"/>
                  <a:gd name="connsiteX1" fmla="*/ 3717 w 109828"/>
                  <a:gd name="connsiteY1" fmla="*/ 105999 h 109662"/>
                  <a:gd name="connsiteX2" fmla="*/ 3717 w 109828"/>
                  <a:gd name="connsiteY2" fmla="*/ 88176 h 109662"/>
                  <a:gd name="connsiteX3" fmla="*/ 88269 w 109828"/>
                  <a:gd name="connsiteY3" fmla="*/ 3713 h 109662"/>
                  <a:gd name="connsiteX4" fmla="*/ 106112 w 109828"/>
                  <a:gd name="connsiteY4" fmla="*/ 3713 h 109662"/>
                  <a:gd name="connsiteX5" fmla="*/ 106112 w 109828"/>
                  <a:gd name="connsiteY5" fmla="*/ 21536 h 109662"/>
                  <a:gd name="connsiteX6" fmla="*/ 21559 w 109828"/>
                  <a:gd name="connsiteY6" fmla="*/ 105999 h 109662"/>
                  <a:gd name="connsiteX7" fmla="*/ 12638 w 109828"/>
                  <a:gd name="connsiteY7" fmla="*/ 109663 h 10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828" h="109662">
                    <a:moveTo>
                      <a:pt x="12638" y="109663"/>
                    </a:moveTo>
                    <a:cubicBezTo>
                      <a:pt x="9367" y="109663"/>
                      <a:pt x="6195" y="108474"/>
                      <a:pt x="3717" y="105999"/>
                    </a:cubicBezTo>
                    <a:cubicBezTo>
                      <a:pt x="-1239" y="101048"/>
                      <a:pt x="-1239" y="93127"/>
                      <a:pt x="3717" y="88176"/>
                    </a:cubicBezTo>
                    <a:lnTo>
                      <a:pt x="88269" y="3713"/>
                    </a:lnTo>
                    <a:cubicBezTo>
                      <a:pt x="93226" y="-1238"/>
                      <a:pt x="101155" y="-1238"/>
                      <a:pt x="106112" y="3713"/>
                    </a:cubicBezTo>
                    <a:cubicBezTo>
                      <a:pt x="111068" y="8664"/>
                      <a:pt x="111068" y="16585"/>
                      <a:pt x="106112" y="21536"/>
                    </a:cubicBezTo>
                    <a:lnTo>
                      <a:pt x="21559" y="105999"/>
                    </a:lnTo>
                    <a:cubicBezTo>
                      <a:pt x="19081" y="108474"/>
                      <a:pt x="15909" y="109663"/>
                      <a:pt x="12638" y="1096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7" name="Forma libre 576">
                <a:extLst>
                  <a:ext uri="{FF2B5EF4-FFF2-40B4-BE49-F238E27FC236}">
                    <a16:creationId xmlns:a16="http://schemas.microsoft.com/office/drawing/2014/main" id="{7640FCC9-567B-C1AF-77B8-A7C6C3EC038F}"/>
                  </a:ext>
                </a:extLst>
              </p:cNvPr>
              <p:cNvSpPr/>
              <p:nvPr/>
            </p:nvSpPr>
            <p:spPr>
              <a:xfrm>
                <a:off x="12380167" y="6647607"/>
                <a:ext cx="73846" cy="73719"/>
              </a:xfrm>
              <a:custGeom>
                <a:avLst/>
                <a:gdLst>
                  <a:gd name="connsiteX0" fmla="*/ 12638 w 73846"/>
                  <a:gd name="connsiteY0" fmla="*/ 73719 h 73719"/>
                  <a:gd name="connsiteX1" fmla="*/ 3717 w 73846"/>
                  <a:gd name="connsiteY1" fmla="*/ 70056 h 73719"/>
                  <a:gd name="connsiteX2" fmla="*/ 3717 w 73846"/>
                  <a:gd name="connsiteY2" fmla="*/ 52232 h 73719"/>
                  <a:gd name="connsiteX3" fmla="*/ 52287 w 73846"/>
                  <a:gd name="connsiteY3" fmla="*/ 3713 h 73719"/>
                  <a:gd name="connsiteX4" fmla="*/ 70130 w 73846"/>
                  <a:gd name="connsiteY4" fmla="*/ 3713 h 73719"/>
                  <a:gd name="connsiteX5" fmla="*/ 70130 w 73846"/>
                  <a:gd name="connsiteY5" fmla="*/ 21537 h 73719"/>
                  <a:gd name="connsiteX6" fmla="*/ 21559 w 73846"/>
                  <a:gd name="connsiteY6" fmla="*/ 70056 h 73719"/>
                  <a:gd name="connsiteX7" fmla="*/ 12638 w 73846"/>
                  <a:gd name="connsiteY7" fmla="*/ 73719 h 7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846" h="73719">
                    <a:moveTo>
                      <a:pt x="12638" y="73719"/>
                    </a:moveTo>
                    <a:cubicBezTo>
                      <a:pt x="9367" y="73719"/>
                      <a:pt x="6195" y="72531"/>
                      <a:pt x="3717" y="70056"/>
                    </a:cubicBezTo>
                    <a:cubicBezTo>
                      <a:pt x="-1239" y="65105"/>
                      <a:pt x="-1239" y="57183"/>
                      <a:pt x="3717" y="52232"/>
                    </a:cubicBezTo>
                    <a:lnTo>
                      <a:pt x="52287" y="3713"/>
                    </a:lnTo>
                    <a:cubicBezTo>
                      <a:pt x="57243" y="-1238"/>
                      <a:pt x="65174" y="-1238"/>
                      <a:pt x="70130" y="3713"/>
                    </a:cubicBezTo>
                    <a:cubicBezTo>
                      <a:pt x="75086" y="8664"/>
                      <a:pt x="75086" y="16586"/>
                      <a:pt x="70130" y="21537"/>
                    </a:cubicBezTo>
                    <a:lnTo>
                      <a:pt x="21559" y="70056"/>
                    </a:lnTo>
                    <a:cubicBezTo>
                      <a:pt x="19081" y="72531"/>
                      <a:pt x="15909" y="73719"/>
                      <a:pt x="12638" y="737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8" name="Forma libre 577">
                <a:extLst>
                  <a:ext uri="{FF2B5EF4-FFF2-40B4-BE49-F238E27FC236}">
                    <a16:creationId xmlns:a16="http://schemas.microsoft.com/office/drawing/2014/main" id="{26464184-F3A9-D855-2978-22B9D50D9C1B}"/>
                  </a:ext>
                </a:extLst>
              </p:cNvPr>
              <p:cNvSpPr/>
              <p:nvPr/>
            </p:nvSpPr>
            <p:spPr>
              <a:xfrm>
                <a:off x="12508730" y="6767815"/>
                <a:ext cx="51940" cy="51835"/>
              </a:xfrm>
              <a:custGeom>
                <a:avLst/>
                <a:gdLst>
                  <a:gd name="connsiteX0" fmla="*/ 12637 w 51940"/>
                  <a:gd name="connsiteY0" fmla="*/ 51836 h 51835"/>
                  <a:gd name="connsiteX1" fmla="*/ 3717 w 51940"/>
                  <a:gd name="connsiteY1" fmla="*/ 48172 h 51835"/>
                  <a:gd name="connsiteX2" fmla="*/ 3717 w 51940"/>
                  <a:gd name="connsiteY2" fmla="*/ 30349 h 51835"/>
                  <a:gd name="connsiteX3" fmla="*/ 30381 w 51940"/>
                  <a:gd name="connsiteY3" fmla="*/ 3713 h 51835"/>
                  <a:gd name="connsiteX4" fmla="*/ 48223 w 51940"/>
                  <a:gd name="connsiteY4" fmla="*/ 3713 h 51835"/>
                  <a:gd name="connsiteX5" fmla="*/ 48223 w 51940"/>
                  <a:gd name="connsiteY5" fmla="*/ 21536 h 51835"/>
                  <a:gd name="connsiteX6" fmla="*/ 21559 w 51940"/>
                  <a:gd name="connsiteY6" fmla="*/ 48172 h 51835"/>
                  <a:gd name="connsiteX7" fmla="*/ 12637 w 51940"/>
                  <a:gd name="connsiteY7" fmla="*/ 51836 h 5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40" h="51835">
                    <a:moveTo>
                      <a:pt x="12637" y="51836"/>
                    </a:moveTo>
                    <a:cubicBezTo>
                      <a:pt x="9367" y="51836"/>
                      <a:pt x="6195" y="50648"/>
                      <a:pt x="3717" y="48172"/>
                    </a:cubicBezTo>
                    <a:cubicBezTo>
                      <a:pt x="-1239" y="43221"/>
                      <a:pt x="-1239" y="35300"/>
                      <a:pt x="3717" y="30349"/>
                    </a:cubicBezTo>
                    <a:lnTo>
                      <a:pt x="30381" y="3713"/>
                    </a:lnTo>
                    <a:cubicBezTo>
                      <a:pt x="35337" y="-1238"/>
                      <a:pt x="43267" y="-1238"/>
                      <a:pt x="48223" y="3713"/>
                    </a:cubicBezTo>
                    <a:cubicBezTo>
                      <a:pt x="53179" y="8664"/>
                      <a:pt x="53179" y="16585"/>
                      <a:pt x="48223" y="21536"/>
                    </a:cubicBezTo>
                    <a:lnTo>
                      <a:pt x="21559" y="48172"/>
                    </a:lnTo>
                    <a:cubicBezTo>
                      <a:pt x="19080" y="50648"/>
                      <a:pt x="15909" y="51836"/>
                      <a:pt x="12637" y="518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9" name="Gráfico 2">
              <a:extLst>
                <a:ext uri="{FF2B5EF4-FFF2-40B4-BE49-F238E27FC236}">
                  <a16:creationId xmlns:a16="http://schemas.microsoft.com/office/drawing/2014/main" id="{F4418E58-D244-8BCC-4BB8-487768C0999D}"/>
                </a:ext>
              </a:extLst>
            </p:cNvPr>
            <p:cNvGrpSpPr/>
            <p:nvPr/>
          </p:nvGrpSpPr>
          <p:grpSpPr>
            <a:xfrm>
              <a:off x="11715966" y="6294954"/>
              <a:ext cx="1090850" cy="1089794"/>
              <a:chOff x="11715966" y="6294954"/>
              <a:chExt cx="1090850" cy="1089794"/>
            </a:xfrm>
            <a:solidFill>
              <a:srgbClr val="002A86"/>
            </a:solidFill>
          </p:grpSpPr>
          <p:sp>
            <p:nvSpPr>
              <p:cNvPr id="580" name="Forma libre 579">
                <a:extLst>
                  <a:ext uri="{FF2B5EF4-FFF2-40B4-BE49-F238E27FC236}">
                    <a16:creationId xmlns:a16="http://schemas.microsoft.com/office/drawing/2014/main" id="{DA5DFC6F-7D05-9F50-7FC9-BDA562CB2CCD}"/>
                  </a:ext>
                </a:extLst>
              </p:cNvPr>
              <p:cNvSpPr/>
              <p:nvPr/>
            </p:nvSpPr>
            <p:spPr>
              <a:xfrm>
                <a:off x="12190841" y="6769251"/>
                <a:ext cx="615975" cy="615497"/>
              </a:xfrm>
              <a:custGeom>
                <a:avLst/>
                <a:gdLst>
                  <a:gd name="connsiteX0" fmla="*/ 424099 w 615975"/>
                  <a:gd name="connsiteY0" fmla="*/ 615497 h 615497"/>
                  <a:gd name="connsiteX1" fmla="*/ 308918 w 615975"/>
                  <a:gd name="connsiteY1" fmla="*/ 567870 h 615497"/>
                  <a:gd name="connsiteX2" fmla="*/ 174308 w 615975"/>
                  <a:gd name="connsiteY2" fmla="*/ 433403 h 615497"/>
                  <a:gd name="connsiteX3" fmla="*/ 149032 w 615975"/>
                  <a:gd name="connsiteY3" fmla="*/ 366269 h 615497"/>
                  <a:gd name="connsiteX4" fmla="*/ 151807 w 615975"/>
                  <a:gd name="connsiteY4" fmla="*/ 325077 h 615497"/>
                  <a:gd name="connsiteX5" fmla="*/ 16207 w 615975"/>
                  <a:gd name="connsiteY5" fmla="*/ 189620 h 615497"/>
                  <a:gd name="connsiteX6" fmla="*/ 16207 w 615975"/>
                  <a:gd name="connsiteY6" fmla="*/ 111395 h 615497"/>
                  <a:gd name="connsiteX7" fmla="*/ 111464 w 615975"/>
                  <a:gd name="connsiteY7" fmla="*/ 16239 h 615497"/>
                  <a:gd name="connsiteX8" fmla="*/ 150618 w 615975"/>
                  <a:gd name="connsiteY8" fmla="*/ 0 h 615497"/>
                  <a:gd name="connsiteX9" fmla="*/ 189771 w 615975"/>
                  <a:gd name="connsiteY9" fmla="*/ 16239 h 615497"/>
                  <a:gd name="connsiteX10" fmla="*/ 259356 w 615975"/>
                  <a:gd name="connsiteY10" fmla="*/ 85750 h 615497"/>
                  <a:gd name="connsiteX11" fmla="*/ 259356 w 615975"/>
                  <a:gd name="connsiteY11" fmla="*/ 103573 h 615497"/>
                  <a:gd name="connsiteX12" fmla="*/ 241513 w 615975"/>
                  <a:gd name="connsiteY12" fmla="*/ 103573 h 615497"/>
                  <a:gd name="connsiteX13" fmla="*/ 171929 w 615975"/>
                  <a:gd name="connsiteY13" fmla="*/ 34062 h 615497"/>
                  <a:gd name="connsiteX14" fmla="*/ 129405 w 615975"/>
                  <a:gd name="connsiteY14" fmla="*/ 34062 h 615497"/>
                  <a:gd name="connsiteX15" fmla="*/ 34148 w 615975"/>
                  <a:gd name="connsiteY15" fmla="*/ 129219 h 615497"/>
                  <a:gd name="connsiteX16" fmla="*/ 34148 w 615975"/>
                  <a:gd name="connsiteY16" fmla="*/ 171698 h 615497"/>
                  <a:gd name="connsiteX17" fmla="*/ 173813 w 615975"/>
                  <a:gd name="connsiteY17" fmla="*/ 311214 h 615497"/>
                  <a:gd name="connsiteX18" fmla="*/ 177480 w 615975"/>
                  <a:gd name="connsiteY18" fmla="*/ 321017 h 615497"/>
                  <a:gd name="connsiteX19" fmla="*/ 174308 w 615975"/>
                  <a:gd name="connsiteY19" fmla="*/ 367952 h 615497"/>
                  <a:gd name="connsiteX20" fmla="*/ 192150 w 615975"/>
                  <a:gd name="connsiteY20" fmla="*/ 415579 h 615497"/>
                  <a:gd name="connsiteX21" fmla="*/ 326759 w 615975"/>
                  <a:gd name="connsiteY21" fmla="*/ 550046 h 615497"/>
                  <a:gd name="connsiteX22" fmla="*/ 521437 w 615975"/>
                  <a:gd name="connsiteY22" fmla="*/ 550046 h 615497"/>
                  <a:gd name="connsiteX23" fmla="*/ 550481 w 615975"/>
                  <a:gd name="connsiteY23" fmla="*/ 521034 h 615497"/>
                  <a:gd name="connsiteX24" fmla="*/ 550481 w 615975"/>
                  <a:gd name="connsiteY24" fmla="*/ 326463 h 615497"/>
                  <a:gd name="connsiteX25" fmla="*/ 415970 w 615975"/>
                  <a:gd name="connsiteY25" fmla="*/ 192096 h 615497"/>
                  <a:gd name="connsiteX26" fmla="*/ 368292 w 615975"/>
                  <a:gd name="connsiteY26" fmla="*/ 174272 h 615497"/>
                  <a:gd name="connsiteX27" fmla="*/ 321308 w 615975"/>
                  <a:gd name="connsiteY27" fmla="*/ 177441 h 615497"/>
                  <a:gd name="connsiteX28" fmla="*/ 307827 w 615975"/>
                  <a:gd name="connsiteY28" fmla="*/ 165658 h 615497"/>
                  <a:gd name="connsiteX29" fmla="*/ 319622 w 615975"/>
                  <a:gd name="connsiteY29" fmla="*/ 152191 h 615497"/>
                  <a:gd name="connsiteX30" fmla="*/ 366607 w 615975"/>
                  <a:gd name="connsiteY30" fmla="*/ 149023 h 615497"/>
                  <a:gd name="connsiteX31" fmla="*/ 433813 w 615975"/>
                  <a:gd name="connsiteY31" fmla="*/ 174272 h 615497"/>
                  <a:gd name="connsiteX32" fmla="*/ 568322 w 615975"/>
                  <a:gd name="connsiteY32" fmla="*/ 308640 h 615497"/>
                  <a:gd name="connsiteX33" fmla="*/ 568322 w 615975"/>
                  <a:gd name="connsiteY33" fmla="*/ 538857 h 615497"/>
                  <a:gd name="connsiteX34" fmla="*/ 539280 w 615975"/>
                  <a:gd name="connsiteY34" fmla="*/ 567870 h 615497"/>
                  <a:gd name="connsiteX35" fmla="*/ 424099 w 615975"/>
                  <a:gd name="connsiteY35" fmla="*/ 615497 h 61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15975" h="615497">
                    <a:moveTo>
                      <a:pt x="424099" y="615497"/>
                    </a:moveTo>
                    <a:cubicBezTo>
                      <a:pt x="382367" y="615497"/>
                      <a:pt x="340637" y="599654"/>
                      <a:pt x="308918" y="567870"/>
                    </a:cubicBezTo>
                    <a:lnTo>
                      <a:pt x="174308" y="433403"/>
                    </a:lnTo>
                    <a:cubicBezTo>
                      <a:pt x="156565" y="415679"/>
                      <a:pt x="147446" y="391221"/>
                      <a:pt x="149032" y="366269"/>
                    </a:cubicBezTo>
                    <a:lnTo>
                      <a:pt x="151807" y="325077"/>
                    </a:lnTo>
                    <a:lnTo>
                      <a:pt x="16207" y="189620"/>
                    </a:lnTo>
                    <a:cubicBezTo>
                      <a:pt x="-5402" y="168034"/>
                      <a:pt x="-5402" y="132982"/>
                      <a:pt x="16207" y="111395"/>
                    </a:cubicBezTo>
                    <a:lnTo>
                      <a:pt x="111464" y="16239"/>
                    </a:lnTo>
                    <a:cubicBezTo>
                      <a:pt x="121872" y="5842"/>
                      <a:pt x="135848" y="0"/>
                      <a:pt x="150618" y="0"/>
                    </a:cubicBezTo>
                    <a:cubicBezTo>
                      <a:pt x="165387" y="0"/>
                      <a:pt x="179264" y="5743"/>
                      <a:pt x="189771" y="16239"/>
                    </a:cubicBezTo>
                    <a:lnTo>
                      <a:pt x="259356" y="85750"/>
                    </a:lnTo>
                    <a:cubicBezTo>
                      <a:pt x="264312" y="90701"/>
                      <a:pt x="264312" y="98622"/>
                      <a:pt x="259356" y="103573"/>
                    </a:cubicBezTo>
                    <a:cubicBezTo>
                      <a:pt x="254400" y="108524"/>
                      <a:pt x="246470" y="108524"/>
                      <a:pt x="241513" y="103573"/>
                    </a:cubicBezTo>
                    <a:lnTo>
                      <a:pt x="171929" y="34062"/>
                    </a:lnTo>
                    <a:cubicBezTo>
                      <a:pt x="160530" y="22675"/>
                      <a:pt x="140705" y="22675"/>
                      <a:pt x="129405" y="34062"/>
                    </a:cubicBezTo>
                    <a:lnTo>
                      <a:pt x="34148" y="129219"/>
                    </a:lnTo>
                    <a:cubicBezTo>
                      <a:pt x="22451" y="140903"/>
                      <a:pt x="22451" y="160013"/>
                      <a:pt x="34148" y="171698"/>
                    </a:cubicBezTo>
                    <a:lnTo>
                      <a:pt x="173813" y="311214"/>
                    </a:lnTo>
                    <a:cubicBezTo>
                      <a:pt x="176389" y="313789"/>
                      <a:pt x="177678" y="317354"/>
                      <a:pt x="177480" y="321017"/>
                    </a:cubicBezTo>
                    <a:lnTo>
                      <a:pt x="174308" y="367952"/>
                    </a:lnTo>
                    <a:cubicBezTo>
                      <a:pt x="173119" y="385676"/>
                      <a:pt x="179661" y="403004"/>
                      <a:pt x="192150" y="415579"/>
                    </a:cubicBezTo>
                    <a:lnTo>
                      <a:pt x="326759" y="550046"/>
                    </a:lnTo>
                    <a:cubicBezTo>
                      <a:pt x="380484" y="603615"/>
                      <a:pt x="467812" y="603615"/>
                      <a:pt x="521437" y="550046"/>
                    </a:cubicBezTo>
                    <a:lnTo>
                      <a:pt x="550481" y="521034"/>
                    </a:lnTo>
                    <a:cubicBezTo>
                      <a:pt x="604107" y="467366"/>
                      <a:pt x="604107" y="380131"/>
                      <a:pt x="550481" y="326463"/>
                    </a:cubicBezTo>
                    <a:lnTo>
                      <a:pt x="415970" y="192096"/>
                    </a:lnTo>
                    <a:cubicBezTo>
                      <a:pt x="403382" y="179520"/>
                      <a:pt x="385936" y="172985"/>
                      <a:pt x="368292" y="174272"/>
                    </a:cubicBezTo>
                    <a:lnTo>
                      <a:pt x="321308" y="177441"/>
                    </a:lnTo>
                    <a:cubicBezTo>
                      <a:pt x="314369" y="177738"/>
                      <a:pt x="308322" y="172688"/>
                      <a:pt x="307827" y="165658"/>
                    </a:cubicBezTo>
                    <a:cubicBezTo>
                      <a:pt x="307331" y="158726"/>
                      <a:pt x="312585" y="152686"/>
                      <a:pt x="319622" y="152191"/>
                    </a:cubicBezTo>
                    <a:lnTo>
                      <a:pt x="366607" y="149023"/>
                    </a:lnTo>
                    <a:cubicBezTo>
                      <a:pt x="391586" y="147339"/>
                      <a:pt x="416069" y="156548"/>
                      <a:pt x="433813" y="174272"/>
                    </a:cubicBezTo>
                    <a:lnTo>
                      <a:pt x="568322" y="308640"/>
                    </a:lnTo>
                    <a:cubicBezTo>
                      <a:pt x="631860" y="372111"/>
                      <a:pt x="631860" y="475387"/>
                      <a:pt x="568322" y="538857"/>
                    </a:cubicBezTo>
                    <a:lnTo>
                      <a:pt x="539280" y="567870"/>
                    </a:lnTo>
                    <a:cubicBezTo>
                      <a:pt x="507560" y="599556"/>
                      <a:pt x="465730" y="615497"/>
                      <a:pt x="424099" y="61549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81" name="Gráfico 2">
                <a:extLst>
                  <a:ext uri="{FF2B5EF4-FFF2-40B4-BE49-F238E27FC236}">
                    <a16:creationId xmlns:a16="http://schemas.microsoft.com/office/drawing/2014/main" id="{FE7D7C25-8BC0-0BF7-8DC3-A9E634A01B7C}"/>
                  </a:ext>
                </a:extLst>
              </p:cNvPr>
              <p:cNvGrpSpPr/>
              <p:nvPr/>
            </p:nvGrpSpPr>
            <p:grpSpPr>
              <a:xfrm>
                <a:off x="11715966" y="6294954"/>
                <a:ext cx="591047" cy="590346"/>
                <a:chOff x="11715966" y="6294954"/>
                <a:chExt cx="591047" cy="590346"/>
              </a:xfrm>
              <a:solidFill>
                <a:srgbClr val="002A86"/>
              </a:solidFill>
            </p:grpSpPr>
            <p:sp>
              <p:nvSpPr>
                <p:cNvPr id="582" name="Forma libre 581">
                  <a:extLst>
                    <a:ext uri="{FF2B5EF4-FFF2-40B4-BE49-F238E27FC236}">
                      <a16:creationId xmlns:a16="http://schemas.microsoft.com/office/drawing/2014/main" id="{79E24FB5-A197-516E-E375-F499E445661D}"/>
                    </a:ext>
                  </a:extLst>
                </p:cNvPr>
                <p:cNvSpPr/>
                <p:nvPr/>
              </p:nvSpPr>
              <p:spPr>
                <a:xfrm>
                  <a:off x="12086662" y="6603841"/>
                  <a:ext cx="220351" cy="220068"/>
                </a:xfrm>
                <a:custGeom>
                  <a:avLst/>
                  <a:gdLst>
                    <a:gd name="connsiteX0" fmla="*/ 207713 w 220351"/>
                    <a:gd name="connsiteY0" fmla="*/ 220068 h 220068"/>
                    <a:gd name="connsiteX1" fmla="*/ 198791 w 220351"/>
                    <a:gd name="connsiteY1" fmla="*/ 216404 h 220068"/>
                    <a:gd name="connsiteX2" fmla="*/ 3717 w 220351"/>
                    <a:gd name="connsiteY2" fmla="*/ 21536 h 220068"/>
                    <a:gd name="connsiteX3" fmla="*/ 3717 w 220351"/>
                    <a:gd name="connsiteY3" fmla="*/ 3713 h 220068"/>
                    <a:gd name="connsiteX4" fmla="*/ 21560 w 220351"/>
                    <a:gd name="connsiteY4" fmla="*/ 3713 h 220068"/>
                    <a:gd name="connsiteX5" fmla="*/ 216634 w 220351"/>
                    <a:gd name="connsiteY5" fmla="*/ 198581 h 220068"/>
                    <a:gd name="connsiteX6" fmla="*/ 216634 w 220351"/>
                    <a:gd name="connsiteY6" fmla="*/ 216404 h 220068"/>
                    <a:gd name="connsiteX7" fmla="*/ 207713 w 220351"/>
                    <a:gd name="connsiteY7" fmla="*/ 220068 h 220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351" h="220068">
                      <a:moveTo>
                        <a:pt x="207713" y="220068"/>
                      </a:moveTo>
                      <a:cubicBezTo>
                        <a:pt x="204442" y="220068"/>
                        <a:pt x="201270" y="218880"/>
                        <a:pt x="198791" y="216404"/>
                      </a:cubicBezTo>
                      <a:lnTo>
                        <a:pt x="3717" y="21536"/>
                      </a:lnTo>
                      <a:cubicBezTo>
                        <a:pt x="-1239" y="16585"/>
                        <a:pt x="-1239" y="8664"/>
                        <a:pt x="3717" y="3713"/>
                      </a:cubicBezTo>
                      <a:cubicBezTo>
                        <a:pt x="8673" y="-1238"/>
                        <a:pt x="16604" y="-1238"/>
                        <a:pt x="21560" y="3713"/>
                      </a:cubicBezTo>
                      <a:lnTo>
                        <a:pt x="216634" y="198581"/>
                      </a:lnTo>
                      <a:cubicBezTo>
                        <a:pt x="221590" y="203532"/>
                        <a:pt x="221590" y="211454"/>
                        <a:pt x="216634" y="216404"/>
                      </a:cubicBezTo>
                      <a:cubicBezTo>
                        <a:pt x="214156" y="218880"/>
                        <a:pt x="210984" y="220068"/>
                        <a:pt x="207713" y="22006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83" name="Forma libre 582">
                  <a:extLst>
                    <a:ext uri="{FF2B5EF4-FFF2-40B4-BE49-F238E27FC236}">
                      <a16:creationId xmlns:a16="http://schemas.microsoft.com/office/drawing/2014/main" id="{174A2752-D34D-EEC8-44C0-35E3C7E2108B}"/>
                    </a:ext>
                  </a:extLst>
                </p:cNvPr>
                <p:cNvSpPr/>
                <p:nvPr/>
              </p:nvSpPr>
              <p:spPr>
                <a:xfrm>
                  <a:off x="11715966" y="6294954"/>
                  <a:ext cx="529689" cy="590346"/>
                </a:xfrm>
                <a:custGeom>
                  <a:avLst/>
                  <a:gdLst>
                    <a:gd name="connsiteX0" fmla="*/ 516952 w 529689"/>
                    <a:gd name="connsiteY0" fmla="*/ 590347 h 590346"/>
                    <a:gd name="connsiteX1" fmla="*/ 508032 w 529689"/>
                    <a:gd name="connsiteY1" fmla="*/ 586683 h 590346"/>
                    <a:gd name="connsiteX2" fmla="*/ 150791 w 529689"/>
                    <a:gd name="connsiteY2" fmla="*/ 229821 h 590346"/>
                    <a:gd name="connsiteX3" fmla="*/ 126605 w 529689"/>
                    <a:gd name="connsiteY3" fmla="*/ 218731 h 590346"/>
                    <a:gd name="connsiteX4" fmla="*/ 54939 w 529689"/>
                    <a:gd name="connsiteY4" fmla="*/ 168826 h 590346"/>
                    <a:gd name="connsiteX5" fmla="*/ 14497 w 529689"/>
                    <a:gd name="connsiteY5" fmla="*/ 128427 h 590346"/>
                    <a:gd name="connsiteX6" fmla="*/ 14497 w 529689"/>
                    <a:gd name="connsiteY6" fmla="*/ 58421 h 590346"/>
                    <a:gd name="connsiteX7" fmla="*/ 58508 w 529689"/>
                    <a:gd name="connsiteY7" fmla="*/ 14457 h 590346"/>
                    <a:gd name="connsiteX8" fmla="*/ 93498 w 529689"/>
                    <a:gd name="connsiteY8" fmla="*/ 0 h 590346"/>
                    <a:gd name="connsiteX9" fmla="*/ 93498 w 529689"/>
                    <a:gd name="connsiteY9" fmla="*/ 0 h 590346"/>
                    <a:gd name="connsiteX10" fmla="*/ 128489 w 529689"/>
                    <a:gd name="connsiteY10" fmla="*/ 14457 h 590346"/>
                    <a:gd name="connsiteX11" fmla="*/ 168931 w 529689"/>
                    <a:gd name="connsiteY11" fmla="*/ 54856 h 590346"/>
                    <a:gd name="connsiteX12" fmla="*/ 218889 w 529689"/>
                    <a:gd name="connsiteY12" fmla="*/ 126446 h 590346"/>
                    <a:gd name="connsiteX13" fmla="*/ 230090 w 529689"/>
                    <a:gd name="connsiteY13" fmla="*/ 150508 h 590346"/>
                    <a:gd name="connsiteX14" fmla="*/ 257448 w 529689"/>
                    <a:gd name="connsiteY14" fmla="*/ 177837 h 590346"/>
                    <a:gd name="connsiteX15" fmla="*/ 257448 w 529689"/>
                    <a:gd name="connsiteY15" fmla="*/ 195660 h 590346"/>
                    <a:gd name="connsiteX16" fmla="*/ 239606 w 529689"/>
                    <a:gd name="connsiteY16" fmla="*/ 195660 h 590346"/>
                    <a:gd name="connsiteX17" fmla="*/ 210662 w 529689"/>
                    <a:gd name="connsiteY17" fmla="*/ 166747 h 590346"/>
                    <a:gd name="connsiteX18" fmla="*/ 208085 w 529689"/>
                    <a:gd name="connsiteY18" fmla="*/ 163083 h 590346"/>
                    <a:gd name="connsiteX19" fmla="*/ 195991 w 529689"/>
                    <a:gd name="connsiteY19" fmla="*/ 136942 h 590346"/>
                    <a:gd name="connsiteX20" fmla="*/ 151188 w 529689"/>
                    <a:gd name="connsiteY20" fmla="*/ 72581 h 590346"/>
                    <a:gd name="connsiteX21" fmla="*/ 110746 w 529689"/>
                    <a:gd name="connsiteY21" fmla="*/ 32181 h 590346"/>
                    <a:gd name="connsiteX22" fmla="*/ 93598 w 529689"/>
                    <a:gd name="connsiteY22" fmla="*/ 25052 h 590346"/>
                    <a:gd name="connsiteX23" fmla="*/ 93598 w 529689"/>
                    <a:gd name="connsiteY23" fmla="*/ 25052 h 590346"/>
                    <a:gd name="connsiteX24" fmla="*/ 76449 w 529689"/>
                    <a:gd name="connsiteY24" fmla="*/ 32181 h 590346"/>
                    <a:gd name="connsiteX25" fmla="*/ 32438 w 529689"/>
                    <a:gd name="connsiteY25" fmla="*/ 76145 h 590346"/>
                    <a:gd name="connsiteX26" fmla="*/ 32438 w 529689"/>
                    <a:gd name="connsiteY26" fmla="*/ 110504 h 590346"/>
                    <a:gd name="connsiteX27" fmla="*/ 72881 w 529689"/>
                    <a:gd name="connsiteY27" fmla="*/ 150904 h 590346"/>
                    <a:gd name="connsiteX28" fmla="*/ 137211 w 529689"/>
                    <a:gd name="connsiteY28" fmla="*/ 195759 h 590346"/>
                    <a:gd name="connsiteX29" fmla="*/ 163479 w 529689"/>
                    <a:gd name="connsiteY29" fmla="*/ 207740 h 590346"/>
                    <a:gd name="connsiteX30" fmla="*/ 167147 w 529689"/>
                    <a:gd name="connsiteY30" fmla="*/ 210315 h 590346"/>
                    <a:gd name="connsiteX31" fmla="*/ 525973 w 529689"/>
                    <a:gd name="connsiteY31" fmla="*/ 568761 h 590346"/>
                    <a:gd name="connsiteX32" fmla="*/ 525973 w 529689"/>
                    <a:gd name="connsiteY32" fmla="*/ 586584 h 590346"/>
                    <a:gd name="connsiteX33" fmla="*/ 517051 w 529689"/>
                    <a:gd name="connsiteY33" fmla="*/ 590248 h 590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29689" h="590346">
                      <a:moveTo>
                        <a:pt x="516952" y="590347"/>
                      </a:moveTo>
                      <a:cubicBezTo>
                        <a:pt x="513682" y="590347"/>
                        <a:pt x="510510" y="589158"/>
                        <a:pt x="508032" y="586683"/>
                      </a:cubicBezTo>
                      <a:lnTo>
                        <a:pt x="150791" y="229821"/>
                      </a:lnTo>
                      <a:lnTo>
                        <a:pt x="126605" y="218731"/>
                      </a:lnTo>
                      <a:cubicBezTo>
                        <a:pt x="99941" y="206453"/>
                        <a:pt x="75854" y="189620"/>
                        <a:pt x="54939" y="168826"/>
                      </a:cubicBezTo>
                      <a:lnTo>
                        <a:pt x="14497" y="128427"/>
                      </a:lnTo>
                      <a:cubicBezTo>
                        <a:pt x="-4832" y="109118"/>
                        <a:pt x="-4832" y="77729"/>
                        <a:pt x="14497" y="58421"/>
                      </a:cubicBezTo>
                      <a:lnTo>
                        <a:pt x="58508" y="14457"/>
                      </a:lnTo>
                      <a:cubicBezTo>
                        <a:pt x="67825" y="5149"/>
                        <a:pt x="80315" y="0"/>
                        <a:pt x="93498" y="0"/>
                      </a:cubicBezTo>
                      <a:lnTo>
                        <a:pt x="93498" y="0"/>
                      </a:lnTo>
                      <a:cubicBezTo>
                        <a:pt x="106781" y="0"/>
                        <a:pt x="119171" y="5149"/>
                        <a:pt x="128489" y="14457"/>
                      </a:cubicBezTo>
                      <a:lnTo>
                        <a:pt x="168931" y="54856"/>
                      </a:lnTo>
                      <a:cubicBezTo>
                        <a:pt x="189648" y="75551"/>
                        <a:pt x="206498" y="99711"/>
                        <a:pt x="218889" y="126446"/>
                      </a:cubicBezTo>
                      <a:lnTo>
                        <a:pt x="230090" y="150508"/>
                      </a:lnTo>
                      <a:lnTo>
                        <a:pt x="257448" y="177837"/>
                      </a:lnTo>
                      <a:cubicBezTo>
                        <a:pt x="262404" y="182788"/>
                        <a:pt x="262404" y="190709"/>
                        <a:pt x="257448" y="195660"/>
                      </a:cubicBezTo>
                      <a:cubicBezTo>
                        <a:pt x="252492" y="200611"/>
                        <a:pt x="244562" y="200611"/>
                        <a:pt x="239606" y="195660"/>
                      </a:cubicBezTo>
                      <a:lnTo>
                        <a:pt x="210662" y="166747"/>
                      </a:lnTo>
                      <a:cubicBezTo>
                        <a:pt x="209571" y="165658"/>
                        <a:pt x="208779" y="164469"/>
                        <a:pt x="208085" y="163083"/>
                      </a:cubicBezTo>
                      <a:lnTo>
                        <a:pt x="195991" y="136942"/>
                      </a:lnTo>
                      <a:cubicBezTo>
                        <a:pt x="184890" y="112782"/>
                        <a:pt x="169724" y="91196"/>
                        <a:pt x="151188" y="72581"/>
                      </a:cubicBezTo>
                      <a:lnTo>
                        <a:pt x="110746" y="32181"/>
                      </a:lnTo>
                      <a:cubicBezTo>
                        <a:pt x="106186" y="27626"/>
                        <a:pt x="100040" y="25052"/>
                        <a:pt x="93598" y="25052"/>
                      </a:cubicBezTo>
                      <a:lnTo>
                        <a:pt x="93598" y="25052"/>
                      </a:lnTo>
                      <a:cubicBezTo>
                        <a:pt x="87055" y="25052"/>
                        <a:pt x="81009" y="27527"/>
                        <a:pt x="76449" y="32181"/>
                      </a:cubicBezTo>
                      <a:lnTo>
                        <a:pt x="32438" y="76145"/>
                      </a:lnTo>
                      <a:cubicBezTo>
                        <a:pt x="22923" y="85651"/>
                        <a:pt x="22923" y="100999"/>
                        <a:pt x="32438" y="110504"/>
                      </a:cubicBezTo>
                      <a:lnTo>
                        <a:pt x="72881" y="150904"/>
                      </a:lnTo>
                      <a:cubicBezTo>
                        <a:pt x="91615" y="169618"/>
                        <a:pt x="113323" y="184768"/>
                        <a:pt x="137211" y="195759"/>
                      </a:cubicBezTo>
                      <a:lnTo>
                        <a:pt x="163479" y="207740"/>
                      </a:lnTo>
                      <a:cubicBezTo>
                        <a:pt x="164867" y="208334"/>
                        <a:pt x="166057" y="209226"/>
                        <a:pt x="167147" y="210315"/>
                      </a:cubicBezTo>
                      <a:lnTo>
                        <a:pt x="525973" y="568761"/>
                      </a:lnTo>
                      <a:cubicBezTo>
                        <a:pt x="530929" y="573712"/>
                        <a:pt x="530929" y="581633"/>
                        <a:pt x="525973" y="586584"/>
                      </a:cubicBezTo>
                      <a:cubicBezTo>
                        <a:pt x="523495" y="589059"/>
                        <a:pt x="520323" y="590248"/>
                        <a:pt x="517051" y="59024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84" name="Forma libre 583">
                <a:extLst>
                  <a:ext uri="{FF2B5EF4-FFF2-40B4-BE49-F238E27FC236}">
                    <a16:creationId xmlns:a16="http://schemas.microsoft.com/office/drawing/2014/main" id="{84D4C35E-EF0C-F751-3B36-28C08D957667}"/>
                  </a:ext>
                </a:extLst>
              </p:cNvPr>
              <p:cNvSpPr/>
              <p:nvPr/>
            </p:nvSpPr>
            <p:spPr>
              <a:xfrm>
                <a:off x="12478893" y="7057047"/>
                <a:ext cx="168608" cy="168380"/>
              </a:xfrm>
              <a:custGeom>
                <a:avLst/>
                <a:gdLst>
                  <a:gd name="connsiteX0" fmla="*/ 155970 w 168608"/>
                  <a:gd name="connsiteY0" fmla="*/ 168381 h 168380"/>
                  <a:gd name="connsiteX1" fmla="*/ 147049 w 168608"/>
                  <a:gd name="connsiteY1" fmla="*/ 164717 h 168380"/>
                  <a:gd name="connsiteX2" fmla="*/ 3717 w 168608"/>
                  <a:gd name="connsiteY2" fmla="*/ 21537 h 168380"/>
                  <a:gd name="connsiteX3" fmla="*/ 3717 w 168608"/>
                  <a:gd name="connsiteY3" fmla="*/ 3713 h 168380"/>
                  <a:gd name="connsiteX4" fmla="*/ 21559 w 168608"/>
                  <a:gd name="connsiteY4" fmla="*/ 3713 h 168380"/>
                  <a:gd name="connsiteX5" fmla="*/ 164891 w 168608"/>
                  <a:gd name="connsiteY5" fmla="*/ 146894 h 168380"/>
                  <a:gd name="connsiteX6" fmla="*/ 164891 w 168608"/>
                  <a:gd name="connsiteY6" fmla="*/ 164717 h 168380"/>
                  <a:gd name="connsiteX7" fmla="*/ 155970 w 168608"/>
                  <a:gd name="connsiteY7" fmla="*/ 168381 h 168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608" h="168380">
                    <a:moveTo>
                      <a:pt x="155970" y="168381"/>
                    </a:moveTo>
                    <a:cubicBezTo>
                      <a:pt x="152698" y="168381"/>
                      <a:pt x="149527" y="167192"/>
                      <a:pt x="147049" y="164717"/>
                    </a:cubicBezTo>
                    <a:lnTo>
                      <a:pt x="3717" y="21537"/>
                    </a:lnTo>
                    <a:cubicBezTo>
                      <a:pt x="-1239" y="16586"/>
                      <a:pt x="-1239" y="8664"/>
                      <a:pt x="3717" y="3713"/>
                    </a:cubicBezTo>
                    <a:cubicBezTo>
                      <a:pt x="8673" y="-1238"/>
                      <a:pt x="16602" y="-1238"/>
                      <a:pt x="21559" y="3713"/>
                    </a:cubicBezTo>
                    <a:lnTo>
                      <a:pt x="164891" y="146894"/>
                    </a:lnTo>
                    <a:cubicBezTo>
                      <a:pt x="169848" y="151845"/>
                      <a:pt x="169848" y="159766"/>
                      <a:pt x="164891" y="164717"/>
                    </a:cubicBezTo>
                    <a:cubicBezTo>
                      <a:pt x="162413" y="167192"/>
                      <a:pt x="159241" y="168381"/>
                      <a:pt x="155970" y="1683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85" name="Gráfico 2">
            <a:extLst>
              <a:ext uri="{FF2B5EF4-FFF2-40B4-BE49-F238E27FC236}">
                <a16:creationId xmlns:a16="http://schemas.microsoft.com/office/drawing/2014/main" id="{6555152B-8B57-D91C-EEE9-573519C56C03}"/>
              </a:ext>
            </a:extLst>
          </p:cNvPr>
          <p:cNvGrpSpPr/>
          <p:nvPr/>
        </p:nvGrpSpPr>
        <p:grpSpPr>
          <a:xfrm>
            <a:off x="10104043" y="7849737"/>
            <a:ext cx="1205939" cy="1205051"/>
            <a:chOff x="10104043" y="7849737"/>
            <a:chExt cx="1205939" cy="1205051"/>
          </a:xfrm>
          <a:solidFill>
            <a:srgbClr val="002A86"/>
          </a:solidFill>
        </p:grpSpPr>
        <p:sp>
          <p:nvSpPr>
            <p:cNvPr id="586" name="Forma libre 585">
              <a:extLst>
                <a:ext uri="{FF2B5EF4-FFF2-40B4-BE49-F238E27FC236}">
                  <a16:creationId xmlns:a16="http://schemas.microsoft.com/office/drawing/2014/main" id="{60ED1D8F-6824-E02F-0822-003EFF365FEC}"/>
                </a:ext>
              </a:extLst>
            </p:cNvPr>
            <p:cNvSpPr/>
            <p:nvPr/>
          </p:nvSpPr>
          <p:spPr>
            <a:xfrm>
              <a:off x="10104043" y="7849737"/>
              <a:ext cx="1205939" cy="1205051"/>
            </a:xfrm>
            <a:custGeom>
              <a:avLst/>
              <a:gdLst>
                <a:gd name="connsiteX0" fmla="*/ 686732 w 1205939"/>
                <a:gd name="connsiteY0" fmla="*/ 1204854 h 1205051"/>
                <a:gd name="connsiteX1" fmla="*/ 685841 w 1205939"/>
                <a:gd name="connsiteY1" fmla="*/ 1204854 h 1205051"/>
                <a:gd name="connsiteX2" fmla="*/ 513465 w 1205939"/>
                <a:gd name="connsiteY2" fmla="*/ 1203270 h 1205051"/>
                <a:gd name="connsiteX3" fmla="*/ 486107 w 1205939"/>
                <a:gd name="connsiteY3" fmla="*/ 1191586 h 1205051"/>
                <a:gd name="connsiteX4" fmla="*/ 475204 w 1205939"/>
                <a:gd name="connsiteY4" fmla="*/ 1164256 h 1205051"/>
                <a:gd name="connsiteX5" fmla="*/ 476294 w 1205939"/>
                <a:gd name="connsiteY5" fmla="*/ 1049692 h 1205051"/>
                <a:gd name="connsiteX6" fmla="*/ 371818 w 1205939"/>
                <a:gd name="connsiteY6" fmla="*/ 1005926 h 1205051"/>
                <a:gd name="connsiteX7" fmla="*/ 290041 w 1205939"/>
                <a:gd name="connsiteY7" fmla="*/ 1085933 h 1205051"/>
                <a:gd name="connsiteX8" fmla="*/ 262684 w 1205939"/>
                <a:gd name="connsiteY8" fmla="*/ 1097122 h 1205051"/>
                <a:gd name="connsiteX9" fmla="*/ 235524 w 1205939"/>
                <a:gd name="connsiteY9" fmla="*/ 1085636 h 1205051"/>
                <a:gd name="connsiteX10" fmla="*/ 119252 w 1205939"/>
                <a:gd name="connsiteY10" fmla="*/ 969488 h 1205051"/>
                <a:gd name="connsiteX11" fmla="*/ 107853 w 1205939"/>
                <a:gd name="connsiteY11" fmla="*/ 942455 h 1205051"/>
                <a:gd name="connsiteX12" fmla="*/ 119153 w 1205939"/>
                <a:gd name="connsiteY12" fmla="*/ 915028 h 1205051"/>
                <a:gd name="connsiteX13" fmla="*/ 199146 w 1205939"/>
                <a:gd name="connsiteY13" fmla="*/ 833437 h 1205051"/>
                <a:gd name="connsiteX14" fmla="*/ 155333 w 1205939"/>
                <a:gd name="connsiteY14" fmla="*/ 728972 h 1205051"/>
                <a:gd name="connsiteX15" fmla="*/ 40548 w 1205939"/>
                <a:gd name="connsiteY15" fmla="*/ 730062 h 1205051"/>
                <a:gd name="connsiteX16" fmla="*/ 13290 w 1205939"/>
                <a:gd name="connsiteY16" fmla="*/ 719169 h 1205051"/>
                <a:gd name="connsiteX17" fmla="*/ 1593 w 1205939"/>
                <a:gd name="connsiteY17" fmla="*/ 691840 h 1205051"/>
                <a:gd name="connsiteX18" fmla="*/ 7 w 1205939"/>
                <a:gd name="connsiteY18" fmla="*/ 519549 h 1205051"/>
                <a:gd name="connsiteX19" fmla="*/ 10712 w 1205939"/>
                <a:gd name="connsiteY19" fmla="*/ 492319 h 1205051"/>
                <a:gd name="connsiteX20" fmla="*/ 38170 w 1205939"/>
                <a:gd name="connsiteY20" fmla="*/ 480337 h 1205051"/>
                <a:gd name="connsiteX21" fmla="*/ 152458 w 1205939"/>
                <a:gd name="connsiteY21" fmla="*/ 479447 h 1205051"/>
                <a:gd name="connsiteX22" fmla="*/ 195379 w 1205939"/>
                <a:gd name="connsiteY22" fmla="*/ 374586 h 1205051"/>
                <a:gd name="connsiteX23" fmla="*/ 113602 w 1205939"/>
                <a:gd name="connsiteY23" fmla="*/ 294382 h 1205051"/>
                <a:gd name="connsiteX24" fmla="*/ 102104 w 1205939"/>
                <a:gd name="connsiteY24" fmla="*/ 267052 h 1205051"/>
                <a:gd name="connsiteX25" fmla="*/ 113206 w 1205939"/>
                <a:gd name="connsiteY25" fmla="*/ 239525 h 1205051"/>
                <a:gd name="connsiteX26" fmla="*/ 236416 w 1205939"/>
                <a:gd name="connsiteY26" fmla="*/ 115455 h 1205051"/>
                <a:gd name="connsiteX27" fmla="*/ 263576 w 1205939"/>
                <a:gd name="connsiteY27" fmla="*/ 103969 h 1205051"/>
                <a:gd name="connsiteX28" fmla="*/ 291330 w 1205939"/>
                <a:gd name="connsiteY28" fmla="*/ 115356 h 1205051"/>
                <a:gd name="connsiteX29" fmla="*/ 372215 w 1205939"/>
                <a:gd name="connsiteY29" fmla="*/ 196353 h 1205051"/>
                <a:gd name="connsiteX30" fmla="*/ 477087 w 1205939"/>
                <a:gd name="connsiteY30" fmla="*/ 152687 h 1205051"/>
                <a:gd name="connsiteX31" fmla="*/ 477087 w 1205939"/>
                <a:gd name="connsiteY31" fmla="*/ 38518 h 1205051"/>
                <a:gd name="connsiteX32" fmla="*/ 488486 w 1205939"/>
                <a:gd name="connsiteY32" fmla="*/ 11189 h 1205051"/>
                <a:gd name="connsiteX33" fmla="*/ 515943 w 1205939"/>
                <a:gd name="connsiteY33" fmla="*/ 0 h 1205051"/>
                <a:gd name="connsiteX34" fmla="*/ 688417 w 1205939"/>
                <a:gd name="connsiteY34" fmla="*/ 198 h 1205051"/>
                <a:gd name="connsiteX35" fmla="*/ 726976 w 1205939"/>
                <a:gd name="connsiteY35" fmla="*/ 38815 h 1205051"/>
                <a:gd name="connsiteX36" fmla="*/ 726778 w 1205939"/>
                <a:gd name="connsiteY36" fmla="*/ 153577 h 1205051"/>
                <a:gd name="connsiteX37" fmla="*/ 831651 w 1205939"/>
                <a:gd name="connsiteY37" fmla="*/ 196552 h 1205051"/>
                <a:gd name="connsiteX38" fmla="*/ 912634 w 1205939"/>
                <a:gd name="connsiteY38" fmla="*/ 115851 h 1205051"/>
                <a:gd name="connsiteX39" fmla="*/ 939893 w 1205939"/>
                <a:gd name="connsiteY39" fmla="*/ 104564 h 1205051"/>
                <a:gd name="connsiteX40" fmla="*/ 940091 w 1205939"/>
                <a:gd name="connsiteY40" fmla="*/ 104564 h 1205051"/>
                <a:gd name="connsiteX41" fmla="*/ 967251 w 1205939"/>
                <a:gd name="connsiteY41" fmla="*/ 115752 h 1205051"/>
                <a:gd name="connsiteX42" fmla="*/ 1090560 w 1205939"/>
                <a:gd name="connsiteY42" fmla="*/ 238931 h 1205051"/>
                <a:gd name="connsiteX43" fmla="*/ 1090461 w 1205939"/>
                <a:gd name="connsiteY43" fmla="*/ 293391 h 1205051"/>
                <a:gd name="connsiteX44" fmla="*/ 1009676 w 1205939"/>
                <a:gd name="connsiteY44" fmla="*/ 374289 h 1205051"/>
                <a:gd name="connsiteX45" fmla="*/ 1020480 w 1205939"/>
                <a:gd name="connsiteY45" fmla="*/ 400529 h 1205051"/>
                <a:gd name="connsiteX46" fmla="*/ 1013542 w 1205939"/>
                <a:gd name="connsiteY46" fmla="*/ 416966 h 1205051"/>
                <a:gd name="connsiteX47" fmla="*/ 997087 w 1205939"/>
                <a:gd name="connsiteY47" fmla="*/ 410035 h 1205051"/>
                <a:gd name="connsiteX48" fmla="*/ 983111 w 1205939"/>
                <a:gd name="connsiteY48" fmla="*/ 376072 h 1205051"/>
                <a:gd name="connsiteX49" fmla="*/ 985886 w 1205939"/>
                <a:gd name="connsiteY49" fmla="*/ 362407 h 1205051"/>
                <a:gd name="connsiteX50" fmla="*/ 1072619 w 1205939"/>
                <a:gd name="connsiteY50" fmla="*/ 275568 h 1205051"/>
                <a:gd name="connsiteX51" fmla="*/ 1072718 w 1205939"/>
                <a:gd name="connsiteY51" fmla="*/ 256754 h 1205051"/>
                <a:gd name="connsiteX52" fmla="*/ 949409 w 1205939"/>
                <a:gd name="connsiteY52" fmla="*/ 133576 h 1205051"/>
                <a:gd name="connsiteX53" fmla="*/ 940091 w 1205939"/>
                <a:gd name="connsiteY53" fmla="*/ 129714 h 1205051"/>
                <a:gd name="connsiteX54" fmla="*/ 930575 w 1205939"/>
                <a:gd name="connsiteY54" fmla="*/ 133675 h 1205051"/>
                <a:gd name="connsiteX55" fmla="*/ 843645 w 1205939"/>
                <a:gd name="connsiteY55" fmla="*/ 220316 h 1205051"/>
                <a:gd name="connsiteX56" fmla="*/ 829966 w 1205939"/>
                <a:gd name="connsiteY56" fmla="*/ 223088 h 1205051"/>
                <a:gd name="connsiteX57" fmla="*/ 709431 w 1205939"/>
                <a:gd name="connsiteY57" fmla="*/ 173678 h 1205051"/>
                <a:gd name="connsiteX58" fmla="*/ 701601 w 1205939"/>
                <a:gd name="connsiteY58" fmla="*/ 161994 h 1205051"/>
                <a:gd name="connsiteX59" fmla="*/ 701799 w 1205939"/>
                <a:gd name="connsiteY59" fmla="*/ 38815 h 1205051"/>
                <a:gd name="connsiteX60" fmla="*/ 688319 w 1205939"/>
                <a:gd name="connsiteY60" fmla="*/ 25448 h 1205051"/>
                <a:gd name="connsiteX61" fmla="*/ 515844 w 1205939"/>
                <a:gd name="connsiteY61" fmla="*/ 25250 h 1205051"/>
                <a:gd name="connsiteX62" fmla="*/ 506328 w 1205939"/>
                <a:gd name="connsiteY62" fmla="*/ 29111 h 1205051"/>
                <a:gd name="connsiteX63" fmla="*/ 502264 w 1205939"/>
                <a:gd name="connsiteY63" fmla="*/ 38716 h 1205051"/>
                <a:gd name="connsiteX64" fmla="*/ 502264 w 1205939"/>
                <a:gd name="connsiteY64" fmla="*/ 161202 h 1205051"/>
                <a:gd name="connsiteX65" fmla="*/ 494632 w 1205939"/>
                <a:gd name="connsiteY65" fmla="*/ 172886 h 1205051"/>
                <a:gd name="connsiteX66" fmla="*/ 374197 w 1205939"/>
                <a:gd name="connsiteY66" fmla="*/ 223088 h 1205051"/>
                <a:gd name="connsiteX67" fmla="*/ 360419 w 1205939"/>
                <a:gd name="connsiteY67" fmla="*/ 220316 h 1205051"/>
                <a:gd name="connsiteX68" fmla="*/ 273587 w 1205939"/>
                <a:gd name="connsiteY68" fmla="*/ 133378 h 1205051"/>
                <a:gd name="connsiteX69" fmla="*/ 263873 w 1205939"/>
                <a:gd name="connsiteY69" fmla="*/ 129417 h 1205051"/>
                <a:gd name="connsiteX70" fmla="*/ 263873 w 1205939"/>
                <a:gd name="connsiteY70" fmla="*/ 129417 h 1205051"/>
                <a:gd name="connsiteX71" fmla="*/ 254556 w 1205939"/>
                <a:gd name="connsiteY71" fmla="*/ 133378 h 1205051"/>
                <a:gd name="connsiteX72" fmla="*/ 131346 w 1205939"/>
                <a:gd name="connsiteY72" fmla="*/ 257447 h 1205051"/>
                <a:gd name="connsiteX73" fmla="*/ 127480 w 1205939"/>
                <a:gd name="connsiteY73" fmla="*/ 267152 h 1205051"/>
                <a:gd name="connsiteX74" fmla="*/ 131444 w 1205939"/>
                <a:gd name="connsiteY74" fmla="*/ 276558 h 1205051"/>
                <a:gd name="connsiteX75" fmla="*/ 219366 w 1205939"/>
                <a:gd name="connsiteY75" fmla="*/ 362704 h 1205051"/>
                <a:gd name="connsiteX76" fmla="*/ 222241 w 1205939"/>
                <a:gd name="connsiteY76" fmla="*/ 376467 h 1205051"/>
                <a:gd name="connsiteX77" fmla="*/ 172878 w 1205939"/>
                <a:gd name="connsiteY77" fmla="*/ 496972 h 1205051"/>
                <a:gd name="connsiteX78" fmla="*/ 161280 w 1205939"/>
                <a:gd name="connsiteY78" fmla="*/ 504795 h 1205051"/>
                <a:gd name="connsiteX79" fmla="*/ 38665 w 1205939"/>
                <a:gd name="connsiteY79" fmla="*/ 505686 h 1205051"/>
                <a:gd name="connsiteX80" fmla="*/ 29050 w 1205939"/>
                <a:gd name="connsiteY80" fmla="*/ 509845 h 1205051"/>
                <a:gd name="connsiteX81" fmla="*/ 25383 w 1205939"/>
                <a:gd name="connsiteY81" fmla="*/ 519152 h 1205051"/>
                <a:gd name="connsiteX82" fmla="*/ 26969 w 1205939"/>
                <a:gd name="connsiteY82" fmla="*/ 691643 h 1205051"/>
                <a:gd name="connsiteX83" fmla="*/ 31032 w 1205939"/>
                <a:gd name="connsiteY83" fmla="*/ 701148 h 1205051"/>
                <a:gd name="connsiteX84" fmla="*/ 40350 w 1205939"/>
                <a:gd name="connsiteY84" fmla="*/ 704911 h 1205051"/>
                <a:gd name="connsiteX85" fmla="*/ 163759 w 1205939"/>
                <a:gd name="connsiteY85" fmla="*/ 703723 h 1205051"/>
                <a:gd name="connsiteX86" fmla="*/ 175554 w 1205939"/>
                <a:gd name="connsiteY86" fmla="*/ 711446 h 1205051"/>
                <a:gd name="connsiteX87" fmla="*/ 225909 w 1205939"/>
                <a:gd name="connsiteY87" fmla="*/ 831357 h 1205051"/>
                <a:gd name="connsiteX88" fmla="*/ 223332 w 1205939"/>
                <a:gd name="connsiteY88" fmla="*/ 845022 h 1205051"/>
                <a:gd name="connsiteX89" fmla="*/ 137392 w 1205939"/>
                <a:gd name="connsiteY89" fmla="*/ 932653 h 1205051"/>
                <a:gd name="connsiteX90" fmla="*/ 133427 w 1205939"/>
                <a:gd name="connsiteY90" fmla="*/ 942258 h 1205051"/>
                <a:gd name="connsiteX91" fmla="*/ 137293 w 1205939"/>
                <a:gd name="connsiteY91" fmla="*/ 951466 h 1205051"/>
                <a:gd name="connsiteX92" fmla="*/ 253763 w 1205939"/>
                <a:gd name="connsiteY92" fmla="*/ 1067813 h 1205051"/>
                <a:gd name="connsiteX93" fmla="*/ 263080 w 1205939"/>
                <a:gd name="connsiteY93" fmla="*/ 1071773 h 1205051"/>
                <a:gd name="connsiteX94" fmla="*/ 263080 w 1205939"/>
                <a:gd name="connsiteY94" fmla="*/ 1071773 h 1205051"/>
                <a:gd name="connsiteX95" fmla="*/ 272497 w 1205939"/>
                <a:gd name="connsiteY95" fmla="*/ 1067912 h 1205051"/>
                <a:gd name="connsiteX96" fmla="*/ 360320 w 1205939"/>
                <a:gd name="connsiteY96" fmla="*/ 981964 h 1205051"/>
                <a:gd name="connsiteX97" fmla="*/ 373999 w 1205939"/>
                <a:gd name="connsiteY97" fmla="*/ 979390 h 1205051"/>
                <a:gd name="connsiteX98" fmla="*/ 494037 w 1205939"/>
                <a:gd name="connsiteY98" fmla="*/ 1029690 h 1205051"/>
                <a:gd name="connsiteX99" fmla="*/ 501769 w 1205939"/>
                <a:gd name="connsiteY99" fmla="*/ 1041474 h 1205051"/>
                <a:gd name="connsiteX100" fmla="*/ 500579 w 1205939"/>
                <a:gd name="connsiteY100" fmla="*/ 1164652 h 1205051"/>
                <a:gd name="connsiteX101" fmla="*/ 504346 w 1205939"/>
                <a:gd name="connsiteY101" fmla="*/ 1174059 h 1205051"/>
                <a:gd name="connsiteX102" fmla="*/ 513862 w 1205939"/>
                <a:gd name="connsiteY102" fmla="*/ 1178119 h 1205051"/>
                <a:gd name="connsiteX103" fmla="*/ 686435 w 1205939"/>
                <a:gd name="connsiteY103" fmla="*/ 1179703 h 1205051"/>
                <a:gd name="connsiteX104" fmla="*/ 695951 w 1205939"/>
                <a:gd name="connsiteY104" fmla="*/ 1176040 h 1205051"/>
                <a:gd name="connsiteX105" fmla="*/ 700114 w 1205939"/>
                <a:gd name="connsiteY105" fmla="*/ 1166336 h 1205051"/>
                <a:gd name="connsiteX106" fmla="*/ 701006 w 1205939"/>
                <a:gd name="connsiteY106" fmla="*/ 1043949 h 1205051"/>
                <a:gd name="connsiteX107" fmla="*/ 708837 w 1205939"/>
                <a:gd name="connsiteY107" fmla="*/ 1032364 h 1205051"/>
                <a:gd name="connsiteX108" fmla="*/ 829470 w 1205939"/>
                <a:gd name="connsiteY108" fmla="*/ 983053 h 1205051"/>
                <a:gd name="connsiteX109" fmla="*/ 843248 w 1205939"/>
                <a:gd name="connsiteY109" fmla="*/ 985924 h 1205051"/>
                <a:gd name="connsiteX110" fmla="*/ 929485 w 1205939"/>
                <a:gd name="connsiteY110" fmla="*/ 1073754 h 1205051"/>
                <a:gd name="connsiteX111" fmla="*/ 938902 w 1205939"/>
                <a:gd name="connsiteY111" fmla="*/ 1077715 h 1205051"/>
                <a:gd name="connsiteX112" fmla="*/ 948616 w 1205939"/>
                <a:gd name="connsiteY112" fmla="*/ 1073754 h 1205051"/>
                <a:gd name="connsiteX113" fmla="*/ 1072619 w 1205939"/>
                <a:gd name="connsiteY113" fmla="*/ 950773 h 1205051"/>
                <a:gd name="connsiteX114" fmla="*/ 1076584 w 1205939"/>
                <a:gd name="connsiteY114" fmla="*/ 941366 h 1205051"/>
                <a:gd name="connsiteX115" fmla="*/ 1072520 w 1205939"/>
                <a:gd name="connsiteY115" fmla="*/ 931663 h 1205051"/>
                <a:gd name="connsiteX116" fmla="*/ 985490 w 1205939"/>
                <a:gd name="connsiteY116" fmla="*/ 844923 h 1205051"/>
                <a:gd name="connsiteX117" fmla="*/ 982714 w 1205939"/>
                <a:gd name="connsiteY117" fmla="*/ 831159 h 1205051"/>
                <a:gd name="connsiteX118" fmla="*/ 1032970 w 1205939"/>
                <a:gd name="connsiteY118" fmla="*/ 710852 h 1205051"/>
                <a:gd name="connsiteX119" fmla="*/ 1044666 w 1205939"/>
                <a:gd name="connsiteY119" fmla="*/ 703128 h 1205051"/>
                <a:gd name="connsiteX120" fmla="*/ 1167381 w 1205939"/>
                <a:gd name="connsiteY120" fmla="*/ 703128 h 1205051"/>
                <a:gd name="connsiteX121" fmla="*/ 1176797 w 1205939"/>
                <a:gd name="connsiteY121" fmla="*/ 699168 h 1205051"/>
                <a:gd name="connsiteX122" fmla="*/ 1180663 w 1205939"/>
                <a:gd name="connsiteY122" fmla="*/ 689761 h 1205051"/>
                <a:gd name="connsiteX123" fmla="*/ 1180465 w 1205939"/>
                <a:gd name="connsiteY123" fmla="*/ 517370 h 1205051"/>
                <a:gd name="connsiteX124" fmla="*/ 1167084 w 1205939"/>
                <a:gd name="connsiteY124" fmla="*/ 504003 h 1205051"/>
                <a:gd name="connsiteX125" fmla="*/ 1043774 w 1205939"/>
                <a:gd name="connsiteY125" fmla="*/ 504201 h 1205051"/>
                <a:gd name="connsiteX126" fmla="*/ 1043774 w 1205939"/>
                <a:gd name="connsiteY126" fmla="*/ 504201 h 1205051"/>
                <a:gd name="connsiteX127" fmla="*/ 1031185 w 1205939"/>
                <a:gd name="connsiteY127" fmla="*/ 491626 h 1205051"/>
                <a:gd name="connsiteX128" fmla="*/ 1043774 w 1205939"/>
                <a:gd name="connsiteY128" fmla="*/ 478951 h 1205051"/>
                <a:gd name="connsiteX129" fmla="*/ 1167084 w 1205939"/>
                <a:gd name="connsiteY129" fmla="*/ 478753 h 1205051"/>
                <a:gd name="connsiteX130" fmla="*/ 1205741 w 1205939"/>
                <a:gd name="connsiteY130" fmla="*/ 517271 h 1205051"/>
                <a:gd name="connsiteX131" fmla="*/ 1205940 w 1205939"/>
                <a:gd name="connsiteY131" fmla="*/ 689662 h 1205051"/>
                <a:gd name="connsiteX132" fmla="*/ 1194739 w 1205939"/>
                <a:gd name="connsiteY132" fmla="*/ 716991 h 1205051"/>
                <a:gd name="connsiteX133" fmla="*/ 1167480 w 1205939"/>
                <a:gd name="connsiteY133" fmla="*/ 728477 h 1205051"/>
                <a:gd name="connsiteX134" fmla="*/ 1053092 w 1205939"/>
                <a:gd name="connsiteY134" fmla="*/ 728477 h 1205051"/>
                <a:gd name="connsiteX135" fmla="*/ 1009378 w 1205939"/>
                <a:gd name="connsiteY135" fmla="*/ 833040 h 1205051"/>
                <a:gd name="connsiteX136" fmla="*/ 1090461 w 1205939"/>
                <a:gd name="connsiteY136" fmla="*/ 913840 h 1205051"/>
                <a:gd name="connsiteX137" fmla="*/ 1101860 w 1205939"/>
                <a:gd name="connsiteY137" fmla="*/ 941565 h 1205051"/>
                <a:gd name="connsiteX138" fmla="*/ 1090362 w 1205939"/>
                <a:gd name="connsiteY138" fmla="*/ 968795 h 1205051"/>
                <a:gd name="connsiteX139" fmla="*/ 966359 w 1205939"/>
                <a:gd name="connsiteY139" fmla="*/ 1091775 h 1205051"/>
                <a:gd name="connsiteX140" fmla="*/ 939001 w 1205939"/>
                <a:gd name="connsiteY140" fmla="*/ 1102964 h 1205051"/>
                <a:gd name="connsiteX141" fmla="*/ 938703 w 1205939"/>
                <a:gd name="connsiteY141" fmla="*/ 1102964 h 1205051"/>
                <a:gd name="connsiteX142" fmla="*/ 911346 w 1205939"/>
                <a:gd name="connsiteY142" fmla="*/ 1091478 h 1205051"/>
                <a:gd name="connsiteX143" fmla="*/ 831056 w 1205939"/>
                <a:gd name="connsiteY143" fmla="*/ 1009788 h 1205051"/>
                <a:gd name="connsiteX144" fmla="*/ 726085 w 1205939"/>
                <a:gd name="connsiteY144" fmla="*/ 1052663 h 1205051"/>
                <a:gd name="connsiteX145" fmla="*/ 725192 w 1205939"/>
                <a:gd name="connsiteY145" fmla="*/ 1166732 h 1205051"/>
                <a:gd name="connsiteX146" fmla="*/ 713198 w 1205939"/>
                <a:gd name="connsiteY146" fmla="*/ 1194358 h 1205051"/>
                <a:gd name="connsiteX147" fmla="*/ 686732 w 1205939"/>
                <a:gd name="connsiteY147" fmla="*/ 1205052 h 120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205939" h="1205051">
                  <a:moveTo>
                    <a:pt x="686732" y="1204854"/>
                  </a:moveTo>
                  <a:cubicBezTo>
                    <a:pt x="686732" y="1204854"/>
                    <a:pt x="686138" y="1204854"/>
                    <a:pt x="685841" y="1204854"/>
                  </a:cubicBezTo>
                  <a:lnTo>
                    <a:pt x="513465" y="1203270"/>
                  </a:lnTo>
                  <a:cubicBezTo>
                    <a:pt x="503156" y="1203270"/>
                    <a:pt x="493442" y="1199012"/>
                    <a:pt x="486107" y="1191586"/>
                  </a:cubicBezTo>
                  <a:cubicBezTo>
                    <a:pt x="478871" y="1184159"/>
                    <a:pt x="475006" y="1174455"/>
                    <a:pt x="475204" y="1164256"/>
                  </a:cubicBezTo>
                  <a:lnTo>
                    <a:pt x="476294" y="1049692"/>
                  </a:lnTo>
                  <a:lnTo>
                    <a:pt x="371818" y="1005926"/>
                  </a:lnTo>
                  <a:lnTo>
                    <a:pt x="290041" y="1085933"/>
                  </a:lnTo>
                  <a:cubicBezTo>
                    <a:pt x="282806" y="1093161"/>
                    <a:pt x="273191" y="1096924"/>
                    <a:pt x="262684" y="1097122"/>
                  </a:cubicBezTo>
                  <a:cubicBezTo>
                    <a:pt x="252375" y="1097122"/>
                    <a:pt x="242661" y="1092963"/>
                    <a:pt x="235524" y="1085636"/>
                  </a:cubicBezTo>
                  <a:lnTo>
                    <a:pt x="119252" y="969488"/>
                  </a:lnTo>
                  <a:cubicBezTo>
                    <a:pt x="112017" y="962358"/>
                    <a:pt x="107952" y="952754"/>
                    <a:pt x="107853" y="942455"/>
                  </a:cubicBezTo>
                  <a:cubicBezTo>
                    <a:pt x="107853" y="932059"/>
                    <a:pt x="111818" y="922355"/>
                    <a:pt x="119153" y="915028"/>
                  </a:cubicBezTo>
                  <a:lnTo>
                    <a:pt x="199146" y="833437"/>
                  </a:lnTo>
                  <a:lnTo>
                    <a:pt x="155333" y="728972"/>
                  </a:lnTo>
                  <a:lnTo>
                    <a:pt x="40548" y="730062"/>
                  </a:lnTo>
                  <a:cubicBezTo>
                    <a:pt x="30537" y="730062"/>
                    <a:pt x="20625" y="726398"/>
                    <a:pt x="13290" y="719169"/>
                  </a:cubicBezTo>
                  <a:cubicBezTo>
                    <a:pt x="5855" y="711941"/>
                    <a:pt x="1692" y="702238"/>
                    <a:pt x="1593" y="691840"/>
                  </a:cubicBezTo>
                  <a:lnTo>
                    <a:pt x="7" y="519549"/>
                  </a:lnTo>
                  <a:cubicBezTo>
                    <a:pt x="-191" y="509449"/>
                    <a:pt x="3576" y="499745"/>
                    <a:pt x="10712" y="492319"/>
                  </a:cubicBezTo>
                  <a:cubicBezTo>
                    <a:pt x="17949" y="484793"/>
                    <a:pt x="27762" y="480536"/>
                    <a:pt x="38170" y="480337"/>
                  </a:cubicBezTo>
                  <a:lnTo>
                    <a:pt x="152458" y="479447"/>
                  </a:lnTo>
                  <a:lnTo>
                    <a:pt x="195379" y="374586"/>
                  </a:lnTo>
                  <a:lnTo>
                    <a:pt x="113602" y="294382"/>
                  </a:lnTo>
                  <a:cubicBezTo>
                    <a:pt x="106267" y="287153"/>
                    <a:pt x="102104" y="277449"/>
                    <a:pt x="102104" y="267052"/>
                  </a:cubicBezTo>
                  <a:cubicBezTo>
                    <a:pt x="102104" y="256656"/>
                    <a:pt x="105970" y="246951"/>
                    <a:pt x="113206" y="239525"/>
                  </a:cubicBezTo>
                  <a:lnTo>
                    <a:pt x="236416" y="115455"/>
                  </a:lnTo>
                  <a:cubicBezTo>
                    <a:pt x="243553" y="108128"/>
                    <a:pt x="253267" y="104068"/>
                    <a:pt x="263576" y="103969"/>
                  </a:cubicBezTo>
                  <a:cubicBezTo>
                    <a:pt x="274083" y="104167"/>
                    <a:pt x="283896" y="107930"/>
                    <a:pt x="291330" y="115356"/>
                  </a:cubicBezTo>
                  <a:lnTo>
                    <a:pt x="372215" y="196353"/>
                  </a:lnTo>
                  <a:lnTo>
                    <a:pt x="477087" y="152687"/>
                  </a:lnTo>
                  <a:lnTo>
                    <a:pt x="477087" y="38518"/>
                  </a:lnTo>
                  <a:cubicBezTo>
                    <a:pt x="477087" y="28121"/>
                    <a:pt x="481151" y="18418"/>
                    <a:pt x="488486" y="11189"/>
                  </a:cubicBezTo>
                  <a:cubicBezTo>
                    <a:pt x="495821" y="3862"/>
                    <a:pt x="505238" y="0"/>
                    <a:pt x="515943" y="0"/>
                  </a:cubicBezTo>
                  <a:lnTo>
                    <a:pt x="688417" y="198"/>
                  </a:lnTo>
                  <a:cubicBezTo>
                    <a:pt x="709729" y="396"/>
                    <a:pt x="726976" y="17724"/>
                    <a:pt x="726976" y="38815"/>
                  </a:cubicBezTo>
                  <a:lnTo>
                    <a:pt x="726778" y="153577"/>
                  </a:lnTo>
                  <a:lnTo>
                    <a:pt x="831651" y="196552"/>
                  </a:lnTo>
                  <a:lnTo>
                    <a:pt x="912634" y="115851"/>
                  </a:lnTo>
                  <a:cubicBezTo>
                    <a:pt x="919870" y="108623"/>
                    <a:pt x="929584" y="104564"/>
                    <a:pt x="939893" y="104564"/>
                  </a:cubicBezTo>
                  <a:cubicBezTo>
                    <a:pt x="939893" y="104564"/>
                    <a:pt x="939992" y="104564"/>
                    <a:pt x="940091" y="104564"/>
                  </a:cubicBezTo>
                  <a:cubicBezTo>
                    <a:pt x="950400" y="104564"/>
                    <a:pt x="960015" y="108524"/>
                    <a:pt x="967251" y="115752"/>
                  </a:cubicBezTo>
                  <a:lnTo>
                    <a:pt x="1090560" y="238931"/>
                  </a:lnTo>
                  <a:cubicBezTo>
                    <a:pt x="1105528" y="253883"/>
                    <a:pt x="1105528" y="278340"/>
                    <a:pt x="1090461" y="293391"/>
                  </a:cubicBezTo>
                  <a:lnTo>
                    <a:pt x="1009676" y="374289"/>
                  </a:lnTo>
                  <a:lnTo>
                    <a:pt x="1020480" y="400529"/>
                  </a:lnTo>
                  <a:cubicBezTo>
                    <a:pt x="1023157" y="406965"/>
                    <a:pt x="1020084" y="414392"/>
                    <a:pt x="1013542" y="416966"/>
                  </a:cubicBezTo>
                  <a:cubicBezTo>
                    <a:pt x="1007099" y="419639"/>
                    <a:pt x="999664" y="416570"/>
                    <a:pt x="997087" y="410035"/>
                  </a:cubicBezTo>
                  <a:lnTo>
                    <a:pt x="983111" y="376072"/>
                  </a:lnTo>
                  <a:cubicBezTo>
                    <a:pt x="981228" y="371417"/>
                    <a:pt x="982219" y="365972"/>
                    <a:pt x="985886" y="362407"/>
                  </a:cubicBezTo>
                  <a:lnTo>
                    <a:pt x="1072619" y="275568"/>
                  </a:lnTo>
                  <a:cubicBezTo>
                    <a:pt x="1077873" y="270320"/>
                    <a:pt x="1077873" y="261903"/>
                    <a:pt x="1072718" y="256754"/>
                  </a:cubicBezTo>
                  <a:lnTo>
                    <a:pt x="949409" y="133576"/>
                  </a:lnTo>
                  <a:cubicBezTo>
                    <a:pt x="946931" y="131100"/>
                    <a:pt x="943561" y="129615"/>
                    <a:pt x="940091" y="129714"/>
                  </a:cubicBezTo>
                  <a:cubicBezTo>
                    <a:pt x="936523" y="129714"/>
                    <a:pt x="933153" y="131100"/>
                    <a:pt x="930575" y="133675"/>
                  </a:cubicBezTo>
                  <a:lnTo>
                    <a:pt x="843645" y="220316"/>
                  </a:lnTo>
                  <a:cubicBezTo>
                    <a:pt x="840076" y="223880"/>
                    <a:pt x="834624" y="224970"/>
                    <a:pt x="829966" y="223088"/>
                  </a:cubicBezTo>
                  <a:lnTo>
                    <a:pt x="709431" y="173678"/>
                  </a:lnTo>
                  <a:cubicBezTo>
                    <a:pt x="704674" y="171698"/>
                    <a:pt x="701601" y="167143"/>
                    <a:pt x="701601" y="161994"/>
                  </a:cubicBezTo>
                  <a:lnTo>
                    <a:pt x="701799" y="38815"/>
                  </a:lnTo>
                  <a:cubicBezTo>
                    <a:pt x="701799" y="31488"/>
                    <a:pt x="695753" y="25547"/>
                    <a:pt x="688319" y="25448"/>
                  </a:cubicBezTo>
                  <a:lnTo>
                    <a:pt x="515844" y="25250"/>
                  </a:lnTo>
                  <a:cubicBezTo>
                    <a:pt x="512276" y="25250"/>
                    <a:pt x="508806" y="26636"/>
                    <a:pt x="506328" y="29111"/>
                  </a:cubicBezTo>
                  <a:cubicBezTo>
                    <a:pt x="503751" y="31686"/>
                    <a:pt x="502364" y="35053"/>
                    <a:pt x="502264" y="38716"/>
                  </a:cubicBezTo>
                  <a:lnTo>
                    <a:pt x="502264" y="161202"/>
                  </a:lnTo>
                  <a:cubicBezTo>
                    <a:pt x="502364" y="166252"/>
                    <a:pt x="499291" y="170906"/>
                    <a:pt x="494632" y="172886"/>
                  </a:cubicBezTo>
                  <a:lnTo>
                    <a:pt x="374197" y="223088"/>
                  </a:lnTo>
                  <a:cubicBezTo>
                    <a:pt x="369439" y="225069"/>
                    <a:pt x="363987" y="223979"/>
                    <a:pt x="360419" y="220316"/>
                  </a:cubicBezTo>
                  <a:lnTo>
                    <a:pt x="273587" y="133378"/>
                  </a:lnTo>
                  <a:cubicBezTo>
                    <a:pt x="271010" y="130803"/>
                    <a:pt x="267541" y="129417"/>
                    <a:pt x="263873" y="129417"/>
                  </a:cubicBezTo>
                  <a:lnTo>
                    <a:pt x="263873" y="129417"/>
                  </a:lnTo>
                  <a:cubicBezTo>
                    <a:pt x="260304" y="129417"/>
                    <a:pt x="257034" y="130803"/>
                    <a:pt x="254556" y="133378"/>
                  </a:cubicBezTo>
                  <a:lnTo>
                    <a:pt x="131346" y="257447"/>
                  </a:lnTo>
                  <a:cubicBezTo>
                    <a:pt x="128868" y="260022"/>
                    <a:pt x="127480" y="263487"/>
                    <a:pt x="127480" y="267152"/>
                  </a:cubicBezTo>
                  <a:cubicBezTo>
                    <a:pt x="127480" y="270815"/>
                    <a:pt x="128868" y="274082"/>
                    <a:pt x="131444" y="276558"/>
                  </a:cubicBezTo>
                  <a:lnTo>
                    <a:pt x="219366" y="362704"/>
                  </a:lnTo>
                  <a:cubicBezTo>
                    <a:pt x="223035" y="366268"/>
                    <a:pt x="224125" y="371715"/>
                    <a:pt x="222241" y="376467"/>
                  </a:cubicBezTo>
                  <a:lnTo>
                    <a:pt x="172878" y="496972"/>
                  </a:lnTo>
                  <a:cubicBezTo>
                    <a:pt x="170995" y="501726"/>
                    <a:pt x="166336" y="504795"/>
                    <a:pt x="161280" y="504795"/>
                  </a:cubicBezTo>
                  <a:lnTo>
                    <a:pt x="38665" y="505686"/>
                  </a:lnTo>
                  <a:cubicBezTo>
                    <a:pt x="35097" y="505686"/>
                    <a:pt x="31628" y="507271"/>
                    <a:pt x="29050" y="509845"/>
                  </a:cubicBezTo>
                  <a:cubicBezTo>
                    <a:pt x="26572" y="512419"/>
                    <a:pt x="25284" y="515687"/>
                    <a:pt x="25383" y="519152"/>
                  </a:cubicBezTo>
                  <a:lnTo>
                    <a:pt x="26969" y="691643"/>
                  </a:lnTo>
                  <a:cubicBezTo>
                    <a:pt x="26969" y="695207"/>
                    <a:pt x="28456" y="698573"/>
                    <a:pt x="31032" y="701148"/>
                  </a:cubicBezTo>
                  <a:cubicBezTo>
                    <a:pt x="33610" y="703623"/>
                    <a:pt x="36980" y="705010"/>
                    <a:pt x="40350" y="704911"/>
                  </a:cubicBezTo>
                  <a:lnTo>
                    <a:pt x="163759" y="703723"/>
                  </a:lnTo>
                  <a:cubicBezTo>
                    <a:pt x="169309" y="703723"/>
                    <a:pt x="173572" y="706693"/>
                    <a:pt x="175554" y="711446"/>
                  </a:cubicBezTo>
                  <a:lnTo>
                    <a:pt x="225909" y="831357"/>
                  </a:lnTo>
                  <a:cubicBezTo>
                    <a:pt x="227892" y="836011"/>
                    <a:pt x="226801" y="841457"/>
                    <a:pt x="223332" y="845022"/>
                  </a:cubicBezTo>
                  <a:lnTo>
                    <a:pt x="137392" y="932653"/>
                  </a:lnTo>
                  <a:cubicBezTo>
                    <a:pt x="134815" y="935227"/>
                    <a:pt x="133427" y="938594"/>
                    <a:pt x="133427" y="942258"/>
                  </a:cubicBezTo>
                  <a:cubicBezTo>
                    <a:pt x="133427" y="945822"/>
                    <a:pt x="134815" y="949090"/>
                    <a:pt x="137293" y="951466"/>
                  </a:cubicBezTo>
                  <a:lnTo>
                    <a:pt x="253763" y="1067813"/>
                  </a:lnTo>
                  <a:cubicBezTo>
                    <a:pt x="256340" y="1070387"/>
                    <a:pt x="259611" y="1071773"/>
                    <a:pt x="263080" y="1071773"/>
                  </a:cubicBezTo>
                  <a:lnTo>
                    <a:pt x="263080" y="1071773"/>
                  </a:lnTo>
                  <a:cubicBezTo>
                    <a:pt x="266648" y="1071773"/>
                    <a:pt x="270019" y="1070387"/>
                    <a:pt x="272497" y="1067912"/>
                  </a:cubicBezTo>
                  <a:lnTo>
                    <a:pt x="360320" y="981964"/>
                  </a:lnTo>
                  <a:cubicBezTo>
                    <a:pt x="363987" y="978399"/>
                    <a:pt x="369340" y="977409"/>
                    <a:pt x="373999" y="979390"/>
                  </a:cubicBezTo>
                  <a:lnTo>
                    <a:pt x="494037" y="1029690"/>
                  </a:lnTo>
                  <a:cubicBezTo>
                    <a:pt x="498795" y="1031671"/>
                    <a:pt x="501868" y="1036325"/>
                    <a:pt x="501769" y="1041474"/>
                  </a:cubicBezTo>
                  <a:lnTo>
                    <a:pt x="500579" y="1164652"/>
                  </a:lnTo>
                  <a:cubicBezTo>
                    <a:pt x="500579" y="1168217"/>
                    <a:pt x="501868" y="1171485"/>
                    <a:pt x="504346" y="1174059"/>
                  </a:cubicBezTo>
                  <a:cubicBezTo>
                    <a:pt x="506824" y="1176634"/>
                    <a:pt x="510194" y="1178119"/>
                    <a:pt x="513862" y="1178119"/>
                  </a:cubicBezTo>
                  <a:lnTo>
                    <a:pt x="686435" y="1179703"/>
                  </a:lnTo>
                  <a:cubicBezTo>
                    <a:pt x="689904" y="1179604"/>
                    <a:pt x="693374" y="1178515"/>
                    <a:pt x="695951" y="1176040"/>
                  </a:cubicBezTo>
                  <a:cubicBezTo>
                    <a:pt x="698627" y="1173465"/>
                    <a:pt x="700114" y="1170099"/>
                    <a:pt x="700114" y="1166336"/>
                  </a:cubicBezTo>
                  <a:lnTo>
                    <a:pt x="701006" y="1043949"/>
                  </a:lnTo>
                  <a:cubicBezTo>
                    <a:pt x="701006" y="1038900"/>
                    <a:pt x="704178" y="1034245"/>
                    <a:pt x="708837" y="1032364"/>
                  </a:cubicBezTo>
                  <a:lnTo>
                    <a:pt x="829470" y="983053"/>
                  </a:lnTo>
                  <a:cubicBezTo>
                    <a:pt x="834228" y="981073"/>
                    <a:pt x="839679" y="982261"/>
                    <a:pt x="843248" y="985924"/>
                  </a:cubicBezTo>
                  <a:lnTo>
                    <a:pt x="929485" y="1073754"/>
                  </a:lnTo>
                  <a:cubicBezTo>
                    <a:pt x="931963" y="1076328"/>
                    <a:pt x="935334" y="1077715"/>
                    <a:pt x="938902" y="1077715"/>
                  </a:cubicBezTo>
                  <a:cubicBezTo>
                    <a:pt x="942569" y="1077715"/>
                    <a:pt x="946039" y="1076328"/>
                    <a:pt x="948616" y="1073754"/>
                  </a:cubicBezTo>
                  <a:lnTo>
                    <a:pt x="1072619" y="950773"/>
                  </a:lnTo>
                  <a:cubicBezTo>
                    <a:pt x="1075196" y="948298"/>
                    <a:pt x="1076584" y="944931"/>
                    <a:pt x="1076584" y="941366"/>
                  </a:cubicBezTo>
                  <a:cubicBezTo>
                    <a:pt x="1076584" y="937703"/>
                    <a:pt x="1075196" y="934237"/>
                    <a:pt x="1072520" y="931663"/>
                  </a:cubicBezTo>
                  <a:lnTo>
                    <a:pt x="985490" y="844923"/>
                  </a:lnTo>
                  <a:cubicBezTo>
                    <a:pt x="981822" y="841259"/>
                    <a:pt x="980732" y="835813"/>
                    <a:pt x="982714" y="831159"/>
                  </a:cubicBezTo>
                  <a:lnTo>
                    <a:pt x="1032970" y="710852"/>
                  </a:lnTo>
                  <a:cubicBezTo>
                    <a:pt x="1034952" y="706198"/>
                    <a:pt x="1039512" y="703128"/>
                    <a:pt x="1044666" y="703128"/>
                  </a:cubicBezTo>
                  <a:lnTo>
                    <a:pt x="1167381" y="703128"/>
                  </a:lnTo>
                  <a:cubicBezTo>
                    <a:pt x="1170850" y="703128"/>
                    <a:pt x="1174319" y="701742"/>
                    <a:pt x="1176797" y="699168"/>
                  </a:cubicBezTo>
                  <a:cubicBezTo>
                    <a:pt x="1179375" y="696594"/>
                    <a:pt x="1180763" y="693227"/>
                    <a:pt x="1180663" y="689761"/>
                  </a:cubicBezTo>
                  <a:lnTo>
                    <a:pt x="1180465" y="517370"/>
                  </a:lnTo>
                  <a:cubicBezTo>
                    <a:pt x="1180465" y="510043"/>
                    <a:pt x="1174419" y="504003"/>
                    <a:pt x="1167084" y="504003"/>
                  </a:cubicBezTo>
                  <a:lnTo>
                    <a:pt x="1043774" y="504201"/>
                  </a:lnTo>
                  <a:lnTo>
                    <a:pt x="1043774" y="504201"/>
                  </a:lnTo>
                  <a:cubicBezTo>
                    <a:pt x="1036836" y="504201"/>
                    <a:pt x="1031185" y="498557"/>
                    <a:pt x="1031185" y="491626"/>
                  </a:cubicBezTo>
                  <a:cubicBezTo>
                    <a:pt x="1031185" y="484694"/>
                    <a:pt x="1036836" y="478951"/>
                    <a:pt x="1043774" y="478951"/>
                  </a:cubicBezTo>
                  <a:lnTo>
                    <a:pt x="1167084" y="478753"/>
                  </a:lnTo>
                  <a:cubicBezTo>
                    <a:pt x="1188197" y="478753"/>
                    <a:pt x="1205543" y="495983"/>
                    <a:pt x="1205741" y="517271"/>
                  </a:cubicBezTo>
                  <a:lnTo>
                    <a:pt x="1205940" y="689662"/>
                  </a:lnTo>
                  <a:cubicBezTo>
                    <a:pt x="1205940" y="699861"/>
                    <a:pt x="1202074" y="709664"/>
                    <a:pt x="1194739" y="716991"/>
                  </a:cubicBezTo>
                  <a:cubicBezTo>
                    <a:pt x="1187503" y="724319"/>
                    <a:pt x="1177788" y="728378"/>
                    <a:pt x="1167480" y="728477"/>
                  </a:cubicBezTo>
                  <a:lnTo>
                    <a:pt x="1053092" y="728477"/>
                  </a:lnTo>
                  <a:cubicBezTo>
                    <a:pt x="1053092" y="728477"/>
                    <a:pt x="1009378" y="833040"/>
                    <a:pt x="1009378" y="833040"/>
                  </a:cubicBezTo>
                  <a:lnTo>
                    <a:pt x="1090461" y="913840"/>
                  </a:lnTo>
                  <a:cubicBezTo>
                    <a:pt x="1097895" y="921266"/>
                    <a:pt x="1101960" y="931168"/>
                    <a:pt x="1101860" y="941565"/>
                  </a:cubicBezTo>
                  <a:cubicBezTo>
                    <a:pt x="1101860" y="951862"/>
                    <a:pt x="1097697" y="961566"/>
                    <a:pt x="1090362" y="968795"/>
                  </a:cubicBezTo>
                  <a:lnTo>
                    <a:pt x="966359" y="1091775"/>
                  </a:lnTo>
                  <a:cubicBezTo>
                    <a:pt x="958925" y="1099003"/>
                    <a:pt x="949310" y="1102964"/>
                    <a:pt x="939001" y="1102964"/>
                  </a:cubicBezTo>
                  <a:cubicBezTo>
                    <a:pt x="939001" y="1102964"/>
                    <a:pt x="938803" y="1102964"/>
                    <a:pt x="938703" y="1102964"/>
                  </a:cubicBezTo>
                  <a:cubicBezTo>
                    <a:pt x="928296" y="1102964"/>
                    <a:pt x="918582" y="1098806"/>
                    <a:pt x="911346" y="1091478"/>
                  </a:cubicBezTo>
                  <a:lnTo>
                    <a:pt x="831056" y="1009788"/>
                  </a:lnTo>
                  <a:lnTo>
                    <a:pt x="726085" y="1052663"/>
                  </a:lnTo>
                  <a:lnTo>
                    <a:pt x="725192" y="1166732"/>
                  </a:lnTo>
                  <a:cubicBezTo>
                    <a:pt x="724994" y="1177327"/>
                    <a:pt x="720732" y="1187030"/>
                    <a:pt x="713198" y="1194358"/>
                  </a:cubicBezTo>
                  <a:cubicBezTo>
                    <a:pt x="705962" y="1201289"/>
                    <a:pt x="696645" y="1205052"/>
                    <a:pt x="686732" y="1205052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87" name="Gráfico 2">
              <a:extLst>
                <a:ext uri="{FF2B5EF4-FFF2-40B4-BE49-F238E27FC236}">
                  <a16:creationId xmlns:a16="http://schemas.microsoft.com/office/drawing/2014/main" id="{D9399B7F-CEC5-C09B-CCC8-6314B61A88B7}"/>
                </a:ext>
              </a:extLst>
            </p:cNvPr>
            <p:cNvGrpSpPr/>
            <p:nvPr/>
          </p:nvGrpSpPr>
          <p:grpSpPr>
            <a:xfrm>
              <a:off x="10404663" y="8149000"/>
              <a:ext cx="605370" cy="602891"/>
              <a:chOff x="10404663" y="8149000"/>
              <a:chExt cx="605370" cy="602891"/>
            </a:xfrm>
            <a:solidFill>
              <a:srgbClr val="002A86"/>
            </a:solidFill>
          </p:grpSpPr>
          <p:sp>
            <p:nvSpPr>
              <p:cNvPr id="588" name="Forma libre 587">
                <a:extLst>
                  <a:ext uri="{FF2B5EF4-FFF2-40B4-BE49-F238E27FC236}">
                    <a16:creationId xmlns:a16="http://schemas.microsoft.com/office/drawing/2014/main" id="{4AE2FA45-6DFF-4595-3CC6-18ACCA875806}"/>
                  </a:ext>
                </a:extLst>
              </p:cNvPr>
              <p:cNvSpPr/>
              <p:nvPr/>
            </p:nvSpPr>
            <p:spPr>
              <a:xfrm>
                <a:off x="10730427" y="8672849"/>
                <a:ext cx="164200" cy="79043"/>
              </a:xfrm>
              <a:custGeom>
                <a:avLst/>
                <a:gdLst>
                  <a:gd name="connsiteX0" fmla="*/ 12671 w 164200"/>
                  <a:gd name="connsiteY0" fmla="*/ 79043 h 79043"/>
                  <a:gd name="connsiteX1" fmla="*/ 82 w 164200"/>
                  <a:gd name="connsiteY1" fmla="*/ 67855 h 79043"/>
                  <a:gd name="connsiteX2" fmla="*/ 11283 w 164200"/>
                  <a:gd name="connsiteY2" fmla="*/ 53893 h 79043"/>
                  <a:gd name="connsiteX3" fmla="*/ 144108 w 164200"/>
                  <a:gd name="connsiteY3" fmla="*/ 2403 h 79043"/>
                  <a:gd name="connsiteX4" fmla="*/ 161752 w 164200"/>
                  <a:gd name="connsiteY4" fmla="*/ 5176 h 79043"/>
                  <a:gd name="connsiteX5" fmla="*/ 158977 w 164200"/>
                  <a:gd name="connsiteY5" fmla="*/ 22801 h 79043"/>
                  <a:gd name="connsiteX6" fmla="*/ 14059 w 164200"/>
                  <a:gd name="connsiteY6" fmla="*/ 79043 h 79043"/>
                  <a:gd name="connsiteX7" fmla="*/ 12671 w 164200"/>
                  <a:gd name="connsiteY7" fmla="*/ 79043 h 7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200" h="79043">
                    <a:moveTo>
                      <a:pt x="12671" y="79043"/>
                    </a:moveTo>
                    <a:cubicBezTo>
                      <a:pt x="6327" y="79043"/>
                      <a:pt x="875" y="74291"/>
                      <a:pt x="82" y="67855"/>
                    </a:cubicBezTo>
                    <a:cubicBezTo>
                      <a:pt x="-711" y="60923"/>
                      <a:pt x="4344" y="54685"/>
                      <a:pt x="11283" y="53893"/>
                    </a:cubicBezTo>
                    <a:cubicBezTo>
                      <a:pt x="59259" y="48645"/>
                      <a:pt x="105153" y="30821"/>
                      <a:pt x="144108" y="2403"/>
                    </a:cubicBezTo>
                    <a:cubicBezTo>
                      <a:pt x="149758" y="-1656"/>
                      <a:pt x="157589" y="-468"/>
                      <a:pt x="161752" y="5176"/>
                    </a:cubicBezTo>
                    <a:cubicBezTo>
                      <a:pt x="165915" y="10820"/>
                      <a:pt x="164627" y="18741"/>
                      <a:pt x="158977" y="22801"/>
                    </a:cubicBezTo>
                    <a:cubicBezTo>
                      <a:pt x="116552" y="53794"/>
                      <a:pt x="66395" y="73301"/>
                      <a:pt x="14059" y="79043"/>
                    </a:cubicBezTo>
                    <a:cubicBezTo>
                      <a:pt x="13563" y="79043"/>
                      <a:pt x="13166" y="79043"/>
                      <a:pt x="12671" y="790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9" name="Forma libre 588">
                <a:extLst>
                  <a:ext uri="{FF2B5EF4-FFF2-40B4-BE49-F238E27FC236}">
                    <a16:creationId xmlns:a16="http://schemas.microsoft.com/office/drawing/2014/main" id="{DC55BD98-8C03-1B51-535A-D6BD2E358830}"/>
                  </a:ext>
                </a:extLst>
              </p:cNvPr>
              <p:cNvSpPr/>
              <p:nvPr/>
            </p:nvSpPr>
            <p:spPr>
              <a:xfrm>
                <a:off x="10404663" y="8149000"/>
                <a:ext cx="605370" cy="583088"/>
              </a:xfrm>
              <a:custGeom>
                <a:avLst/>
                <a:gdLst>
                  <a:gd name="connsiteX0" fmla="*/ 66143 w 605370"/>
                  <a:gd name="connsiteY0" fmla="*/ 582791 h 583088"/>
                  <a:gd name="connsiteX1" fmla="*/ 42750 w 605370"/>
                  <a:gd name="connsiteY1" fmla="*/ 567444 h 583088"/>
                  <a:gd name="connsiteX2" fmla="*/ 48103 w 605370"/>
                  <a:gd name="connsiteY2" fmla="*/ 539125 h 583088"/>
                  <a:gd name="connsiteX3" fmla="*/ 81507 w 605370"/>
                  <a:gd name="connsiteY3" fmla="*/ 505755 h 583088"/>
                  <a:gd name="connsiteX4" fmla="*/ 34820 w 605370"/>
                  <a:gd name="connsiteY4" fmla="*/ 439908 h 583088"/>
                  <a:gd name="connsiteX5" fmla="*/ 87256 w 605370"/>
                  <a:gd name="connsiteY5" fmla="*/ 86908 h 583088"/>
                  <a:gd name="connsiteX6" fmla="*/ 515865 w 605370"/>
                  <a:gd name="connsiteY6" fmla="*/ 89780 h 583088"/>
                  <a:gd name="connsiteX7" fmla="*/ 547683 w 605370"/>
                  <a:gd name="connsiteY7" fmla="*/ 483674 h 583088"/>
                  <a:gd name="connsiteX8" fmla="*/ 530040 w 605370"/>
                  <a:gd name="connsiteY8" fmla="*/ 486447 h 583088"/>
                  <a:gd name="connsiteX9" fmla="*/ 527264 w 605370"/>
                  <a:gd name="connsiteY9" fmla="*/ 468821 h 583088"/>
                  <a:gd name="connsiteX10" fmla="*/ 497924 w 605370"/>
                  <a:gd name="connsiteY10" fmla="*/ 107702 h 583088"/>
                  <a:gd name="connsiteX11" fmla="*/ 104999 w 605370"/>
                  <a:gd name="connsiteY11" fmla="*/ 104830 h 583088"/>
                  <a:gd name="connsiteX12" fmla="*/ 57023 w 605370"/>
                  <a:gd name="connsiteY12" fmla="*/ 428323 h 583088"/>
                  <a:gd name="connsiteX13" fmla="*/ 107973 w 605370"/>
                  <a:gd name="connsiteY13" fmla="*/ 497042 h 583088"/>
                  <a:gd name="connsiteX14" fmla="*/ 111740 w 605370"/>
                  <a:gd name="connsiteY14" fmla="*/ 505953 h 583088"/>
                  <a:gd name="connsiteX15" fmla="*/ 108072 w 605370"/>
                  <a:gd name="connsiteY15" fmla="*/ 514865 h 583088"/>
                  <a:gd name="connsiteX16" fmla="*/ 65846 w 605370"/>
                  <a:gd name="connsiteY16" fmla="*/ 557047 h 583088"/>
                  <a:gd name="connsiteX17" fmla="*/ 220081 w 605370"/>
                  <a:gd name="connsiteY17" fmla="*/ 552195 h 583088"/>
                  <a:gd name="connsiteX18" fmla="*/ 239212 w 605370"/>
                  <a:gd name="connsiteY18" fmla="*/ 533084 h 583088"/>
                  <a:gd name="connsiteX19" fmla="*/ 244565 w 605370"/>
                  <a:gd name="connsiteY19" fmla="*/ 379309 h 583088"/>
                  <a:gd name="connsiteX20" fmla="*/ 201843 w 605370"/>
                  <a:gd name="connsiteY20" fmla="*/ 421194 h 583088"/>
                  <a:gd name="connsiteX21" fmla="*/ 184099 w 605370"/>
                  <a:gd name="connsiteY21" fmla="*/ 421194 h 583088"/>
                  <a:gd name="connsiteX22" fmla="*/ 136520 w 605370"/>
                  <a:gd name="connsiteY22" fmla="*/ 333860 h 583088"/>
                  <a:gd name="connsiteX23" fmla="*/ 181027 w 605370"/>
                  <a:gd name="connsiteY23" fmla="*/ 180778 h 583088"/>
                  <a:gd name="connsiteX24" fmla="*/ 334469 w 605370"/>
                  <a:gd name="connsiteY24" fmla="*/ 136120 h 583088"/>
                  <a:gd name="connsiteX25" fmla="*/ 357962 w 605370"/>
                  <a:gd name="connsiteY25" fmla="*/ 142655 h 583088"/>
                  <a:gd name="connsiteX26" fmla="*/ 421500 w 605370"/>
                  <a:gd name="connsiteY26" fmla="*/ 183154 h 583088"/>
                  <a:gd name="connsiteX27" fmla="*/ 422491 w 605370"/>
                  <a:gd name="connsiteY27" fmla="*/ 184144 h 583088"/>
                  <a:gd name="connsiteX28" fmla="*/ 422491 w 605370"/>
                  <a:gd name="connsiteY28" fmla="*/ 201967 h 583088"/>
                  <a:gd name="connsiteX29" fmla="*/ 404649 w 605370"/>
                  <a:gd name="connsiteY29" fmla="*/ 201967 h 583088"/>
                  <a:gd name="connsiteX30" fmla="*/ 403658 w 605370"/>
                  <a:gd name="connsiteY30" fmla="*/ 200977 h 583088"/>
                  <a:gd name="connsiteX31" fmla="*/ 349536 w 605370"/>
                  <a:gd name="connsiteY31" fmla="*/ 166519 h 583088"/>
                  <a:gd name="connsiteX32" fmla="*/ 329513 w 605370"/>
                  <a:gd name="connsiteY32" fmla="*/ 160974 h 583088"/>
                  <a:gd name="connsiteX33" fmla="*/ 198968 w 605370"/>
                  <a:gd name="connsiteY33" fmla="*/ 198799 h 583088"/>
                  <a:gd name="connsiteX34" fmla="*/ 161400 w 605370"/>
                  <a:gd name="connsiteY34" fmla="*/ 328909 h 583088"/>
                  <a:gd name="connsiteX35" fmla="*/ 193417 w 605370"/>
                  <a:gd name="connsiteY35" fmla="*/ 394261 h 583088"/>
                  <a:gd name="connsiteX36" fmla="*/ 226326 w 605370"/>
                  <a:gd name="connsiteY36" fmla="*/ 361387 h 583088"/>
                  <a:gd name="connsiteX37" fmla="*/ 254675 w 605370"/>
                  <a:gd name="connsiteY37" fmla="*/ 356039 h 583088"/>
                  <a:gd name="connsiteX38" fmla="*/ 270039 w 605370"/>
                  <a:gd name="connsiteY38" fmla="*/ 380398 h 583088"/>
                  <a:gd name="connsiteX39" fmla="*/ 264687 w 605370"/>
                  <a:gd name="connsiteY39" fmla="*/ 534174 h 583088"/>
                  <a:gd name="connsiteX40" fmla="*/ 221171 w 605370"/>
                  <a:gd name="connsiteY40" fmla="*/ 577642 h 583088"/>
                  <a:gd name="connsiteX41" fmla="*/ 67134 w 605370"/>
                  <a:gd name="connsiteY41" fmla="*/ 583088 h 583088"/>
                  <a:gd name="connsiteX42" fmla="*/ 66242 w 605370"/>
                  <a:gd name="connsiteY42" fmla="*/ 583088 h 58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05370" h="583088">
                    <a:moveTo>
                      <a:pt x="66143" y="582791"/>
                    </a:moveTo>
                    <a:cubicBezTo>
                      <a:pt x="55933" y="582791"/>
                      <a:pt x="46814" y="576851"/>
                      <a:pt x="42750" y="567444"/>
                    </a:cubicBezTo>
                    <a:cubicBezTo>
                      <a:pt x="38487" y="557740"/>
                      <a:pt x="40669" y="546650"/>
                      <a:pt x="48103" y="539125"/>
                    </a:cubicBezTo>
                    <a:lnTo>
                      <a:pt x="81507" y="505755"/>
                    </a:lnTo>
                    <a:cubicBezTo>
                      <a:pt x="62971" y="485853"/>
                      <a:pt x="47310" y="463771"/>
                      <a:pt x="34820" y="439908"/>
                    </a:cubicBezTo>
                    <a:cubicBezTo>
                      <a:pt x="-26537" y="322968"/>
                      <a:pt x="-5424" y="181074"/>
                      <a:pt x="87256" y="86908"/>
                    </a:cubicBezTo>
                    <a:cubicBezTo>
                      <a:pt x="206303" y="-30132"/>
                      <a:pt x="398503" y="-28745"/>
                      <a:pt x="515865" y="89780"/>
                    </a:cubicBezTo>
                    <a:cubicBezTo>
                      <a:pt x="621729" y="194343"/>
                      <a:pt x="635408" y="363664"/>
                      <a:pt x="547683" y="483674"/>
                    </a:cubicBezTo>
                    <a:cubicBezTo>
                      <a:pt x="543619" y="489318"/>
                      <a:pt x="535690" y="490506"/>
                      <a:pt x="530040" y="486447"/>
                    </a:cubicBezTo>
                    <a:cubicBezTo>
                      <a:pt x="524389" y="482387"/>
                      <a:pt x="523200" y="474465"/>
                      <a:pt x="527264" y="468821"/>
                    </a:cubicBezTo>
                    <a:cubicBezTo>
                      <a:pt x="607653" y="358812"/>
                      <a:pt x="595064" y="203552"/>
                      <a:pt x="497924" y="107702"/>
                    </a:cubicBezTo>
                    <a:cubicBezTo>
                      <a:pt x="390276" y="-1020"/>
                      <a:pt x="214035" y="-2307"/>
                      <a:pt x="104999" y="104830"/>
                    </a:cubicBezTo>
                    <a:cubicBezTo>
                      <a:pt x="20150" y="190976"/>
                      <a:pt x="821" y="321086"/>
                      <a:pt x="57023" y="428323"/>
                    </a:cubicBezTo>
                    <a:cubicBezTo>
                      <a:pt x="70207" y="453573"/>
                      <a:pt x="87355" y="476644"/>
                      <a:pt x="107973" y="497042"/>
                    </a:cubicBezTo>
                    <a:cubicBezTo>
                      <a:pt x="110352" y="499418"/>
                      <a:pt x="111740" y="502587"/>
                      <a:pt x="111740" y="505953"/>
                    </a:cubicBezTo>
                    <a:cubicBezTo>
                      <a:pt x="111740" y="509320"/>
                      <a:pt x="110451" y="512489"/>
                      <a:pt x="108072" y="514865"/>
                    </a:cubicBezTo>
                    <a:lnTo>
                      <a:pt x="65846" y="557047"/>
                    </a:lnTo>
                    <a:lnTo>
                      <a:pt x="220081" y="552195"/>
                    </a:lnTo>
                    <a:cubicBezTo>
                      <a:pt x="230489" y="551799"/>
                      <a:pt x="238915" y="543382"/>
                      <a:pt x="239212" y="533084"/>
                    </a:cubicBezTo>
                    <a:lnTo>
                      <a:pt x="244565" y="379309"/>
                    </a:lnTo>
                    <a:lnTo>
                      <a:pt x="201843" y="421194"/>
                    </a:lnTo>
                    <a:cubicBezTo>
                      <a:pt x="196985" y="426145"/>
                      <a:pt x="188956" y="426145"/>
                      <a:pt x="184099" y="421194"/>
                    </a:cubicBezTo>
                    <a:cubicBezTo>
                      <a:pt x="159517" y="396934"/>
                      <a:pt x="143261" y="366932"/>
                      <a:pt x="136520" y="333860"/>
                    </a:cubicBezTo>
                    <a:cubicBezTo>
                      <a:pt x="125121" y="278410"/>
                      <a:pt x="141774" y="221177"/>
                      <a:pt x="181027" y="180778"/>
                    </a:cubicBezTo>
                    <a:cubicBezTo>
                      <a:pt x="221668" y="141368"/>
                      <a:pt x="278960" y="124733"/>
                      <a:pt x="334469" y="136120"/>
                    </a:cubicBezTo>
                    <a:cubicBezTo>
                      <a:pt x="342201" y="137704"/>
                      <a:pt x="350032" y="139883"/>
                      <a:pt x="357962" y="142655"/>
                    </a:cubicBezTo>
                    <a:cubicBezTo>
                      <a:pt x="382049" y="151369"/>
                      <a:pt x="403459" y="164934"/>
                      <a:pt x="421500" y="183154"/>
                    </a:cubicBezTo>
                    <a:lnTo>
                      <a:pt x="422491" y="184144"/>
                    </a:lnTo>
                    <a:cubicBezTo>
                      <a:pt x="427447" y="189095"/>
                      <a:pt x="427447" y="197016"/>
                      <a:pt x="422491" y="201967"/>
                    </a:cubicBezTo>
                    <a:cubicBezTo>
                      <a:pt x="417534" y="206918"/>
                      <a:pt x="409605" y="206918"/>
                      <a:pt x="404649" y="201967"/>
                    </a:cubicBezTo>
                    <a:lnTo>
                      <a:pt x="403658" y="200977"/>
                    </a:lnTo>
                    <a:cubicBezTo>
                      <a:pt x="388194" y="185431"/>
                      <a:pt x="370055" y="173846"/>
                      <a:pt x="349536" y="166519"/>
                    </a:cubicBezTo>
                    <a:cubicBezTo>
                      <a:pt x="342895" y="164142"/>
                      <a:pt x="336055" y="162261"/>
                      <a:pt x="329513" y="160974"/>
                    </a:cubicBezTo>
                    <a:cubicBezTo>
                      <a:pt x="282132" y="151270"/>
                      <a:pt x="233364" y="165429"/>
                      <a:pt x="198968" y="198799"/>
                    </a:cubicBezTo>
                    <a:cubicBezTo>
                      <a:pt x="165861" y="232861"/>
                      <a:pt x="151686" y="281677"/>
                      <a:pt x="161400" y="328909"/>
                    </a:cubicBezTo>
                    <a:cubicBezTo>
                      <a:pt x="166357" y="353168"/>
                      <a:pt x="177359" y="375546"/>
                      <a:pt x="193417" y="394261"/>
                    </a:cubicBezTo>
                    <a:lnTo>
                      <a:pt x="226326" y="361387"/>
                    </a:lnTo>
                    <a:cubicBezTo>
                      <a:pt x="233760" y="353861"/>
                      <a:pt x="244961" y="351782"/>
                      <a:pt x="254675" y="356039"/>
                    </a:cubicBezTo>
                    <a:cubicBezTo>
                      <a:pt x="264390" y="360297"/>
                      <a:pt x="270436" y="369803"/>
                      <a:pt x="270039" y="380398"/>
                    </a:cubicBezTo>
                    <a:lnTo>
                      <a:pt x="264687" y="534174"/>
                    </a:lnTo>
                    <a:cubicBezTo>
                      <a:pt x="263893" y="557740"/>
                      <a:pt x="244763" y="576851"/>
                      <a:pt x="221171" y="577642"/>
                    </a:cubicBezTo>
                    <a:lnTo>
                      <a:pt x="67134" y="583088"/>
                    </a:lnTo>
                    <a:cubicBezTo>
                      <a:pt x="67134" y="583088"/>
                      <a:pt x="66540" y="583088"/>
                      <a:pt x="66242" y="5830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0" name="Forma libre 589">
                <a:extLst>
                  <a:ext uri="{FF2B5EF4-FFF2-40B4-BE49-F238E27FC236}">
                    <a16:creationId xmlns:a16="http://schemas.microsoft.com/office/drawing/2014/main" id="{03AEE2BB-B95D-9CD6-8FA0-29A981F78148}"/>
                  </a:ext>
                </a:extLst>
              </p:cNvPr>
              <p:cNvSpPr/>
              <p:nvPr/>
            </p:nvSpPr>
            <p:spPr>
              <a:xfrm>
                <a:off x="10830135" y="8472214"/>
                <a:ext cx="44522" cy="75700"/>
              </a:xfrm>
              <a:custGeom>
                <a:avLst/>
                <a:gdLst>
                  <a:gd name="connsiteX0" fmla="*/ 12582 w 44522"/>
                  <a:gd name="connsiteY0" fmla="*/ 75701 h 75700"/>
                  <a:gd name="connsiteX1" fmla="*/ 6139 w 44522"/>
                  <a:gd name="connsiteY1" fmla="*/ 73918 h 75700"/>
                  <a:gd name="connsiteX2" fmla="*/ 1777 w 44522"/>
                  <a:gd name="connsiteY2" fmla="*/ 56590 h 75700"/>
                  <a:gd name="connsiteX3" fmla="*/ 19520 w 44522"/>
                  <a:gd name="connsiteY3" fmla="*/ 10250 h 75700"/>
                  <a:gd name="connsiteX4" fmla="*/ 34290 w 44522"/>
                  <a:gd name="connsiteY4" fmla="*/ 249 h 75700"/>
                  <a:gd name="connsiteX5" fmla="*/ 44301 w 44522"/>
                  <a:gd name="connsiteY5" fmla="*/ 15002 h 75700"/>
                  <a:gd name="connsiteX6" fmla="*/ 23485 w 44522"/>
                  <a:gd name="connsiteY6" fmla="*/ 69462 h 75700"/>
                  <a:gd name="connsiteX7" fmla="*/ 12582 w 44522"/>
                  <a:gd name="connsiteY7" fmla="*/ 75602 h 7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522" h="75700">
                    <a:moveTo>
                      <a:pt x="12582" y="75701"/>
                    </a:moveTo>
                    <a:cubicBezTo>
                      <a:pt x="10401" y="75701"/>
                      <a:pt x="8121" y="75107"/>
                      <a:pt x="6139" y="73918"/>
                    </a:cubicBezTo>
                    <a:cubicBezTo>
                      <a:pt x="191" y="70354"/>
                      <a:pt x="-1791" y="62630"/>
                      <a:pt x="1777" y="56590"/>
                    </a:cubicBezTo>
                    <a:cubicBezTo>
                      <a:pt x="10302" y="42232"/>
                      <a:pt x="16348" y="26686"/>
                      <a:pt x="19520" y="10250"/>
                    </a:cubicBezTo>
                    <a:cubicBezTo>
                      <a:pt x="20908" y="3417"/>
                      <a:pt x="27450" y="-1138"/>
                      <a:pt x="34290" y="249"/>
                    </a:cubicBezTo>
                    <a:cubicBezTo>
                      <a:pt x="41129" y="1536"/>
                      <a:pt x="45590" y="8170"/>
                      <a:pt x="44301" y="15002"/>
                    </a:cubicBezTo>
                    <a:cubicBezTo>
                      <a:pt x="40534" y="34311"/>
                      <a:pt x="33496" y="52629"/>
                      <a:pt x="23485" y="69462"/>
                    </a:cubicBezTo>
                    <a:cubicBezTo>
                      <a:pt x="21106" y="73423"/>
                      <a:pt x="16943" y="75602"/>
                      <a:pt x="12582" y="756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1" name="Forma libre 590">
                <a:extLst>
                  <a:ext uri="{FF2B5EF4-FFF2-40B4-BE49-F238E27FC236}">
                    <a16:creationId xmlns:a16="http://schemas.microsoft.com/office/drawing/2014/main" id="{8D9CBE89-3568-D576-3DD6-968F2458898B}"/>
                  </a:ext>
                </a:extLst>
              </p:cNvPr>
              <p:cNvSpPr/>
              <p:nvPr/>
            </p:nvSpPr>
            <p:spPr>
              <a:xfrm>
                <a:off x="10735190" y="8579375"/>
                <a:ext cx="58686" cy="37456"/>
              </a:xfrm>
              <a:custGeom>
                <a:avLst/>
                <a:gdLst>
                  <a:gd name="connsiteX0" fmla="*/ 12665 w 58686"/>
                  <a:gd name="connsiteY0" fmla="*/ 37358 h 37456"/>
                  <a:gd name="connsiteX1" fmla="*/ 374 w 58686"/>
                  <a:gd name="connsiteY1" fmla="*/ 27753 h 37456"/>
                  <a:gd name="connsiteX2" fmla="*/ 9692 w 58686"/>
                  <a:gd name="connsiteY2" fmla="*/ 12504 h 37456"/>
                  <a:gd name="connsiteX3" fmla="*/ 40420 w 58686"/>
                  <a:gd name="connsiteY3" fmla="*/ 1315 h 37456"/>
                  <a:gd name="connsiteX4" fmla="*/ 57370 w 58686"/>
                  <a:gd name="connsiteY4" fmla="*/ 6959 h 37456"/>
                  <a:gd name="connsiteX5" fmla="*/ 51720 w 58686"/>
                  <a:gd name="connsiteY5" fmla="*/ 23891 h 37456"/>
                  <a:gd name="connsiteX6" fmla="*/ 15738 w 58686"/>
                  <a:gd name="connsiteY6" fmla="*/ 37060 h 37456"/>
                  <a:gd name="connsiteX7" fmla="*/ 12765 w 58686"/>
                  <a:gd name="connsiteY7" fmla="*/ 37457 h 37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686" h="37456">
                    <a:moveTo>
                      <a:pt x="12665" y="37358"/>
                    </a:moveTo>
                    <a:cubicBezTo>
                      <a:pt x="7015" y="37358"/>
                      <a:pt x="1762" y="33496"/>
                      <a:pt x="374" y="27753"/>
                    </a:cubicBezTo>
                    <a:cubicBezTo>
                      <a:pt x="-1311" y="21019"/>
                      <a:pt x="2852" y="14187"/>
                      <a:pt x="9692" y="12504"/>
                    </a:cubicBezTo>
                    <a:cubicBezTo>
                      <a:pt x="20298" y="9930"/>
                      <a:pt x="30706" y="6167"/>
                      <a:pt x="40420" y="1315"/>
                    </a:cubicBezTo>
                    <a:cubicBezTo>
                      <a:pt x="46665" y="-1755"/>
                      <a:pt x="54198" y="721"/>
                      <a:pt x="57370" y="6959"/>
                    </a:cubicBezTo>
                    <a:cubicBezTo>
                      <a:pt x="60443" y="13197"/>
                      <a:pt x="57965" y="20822"/>
                      <a:pt x="51720" y="23891"/>
                    </a:cubicBezTo>
                    <a:cubicBezTo>
                      <a:pt x="40321" y="29536"/>
                      <a:pt x="28228" y="33991"/>
                      <a:pt x="15738" y="37060"/>
                    </a:cubicBezTo>
                    <a:cubicBezTo>
                      <a:pt x="14747" y="37259"/>
                      <a:pt x="13756" y="37457"/>
                      <a:pt x="12765" y="374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92" name="Gráfico 2">
            <a:extLst>
              <a:ext uri="{FF2B5EF4-FFF2-40B4-BE49-F238E27FC236}">
                <a16:creationId xmlns:a16="http://schemas.microsoft.com/office/drawing/2014/main" id="{122A114D-6F76-167F-9E89-F18A1605FA32}"/>
              </a:ext>
            </a:extLst>
          </p:cNvPr>
          <p:cNvGrpSpPr/>
          <p:nvPr/>
        </p:nvGrpSpPr>
        <p:grpSpPr>
          <a:xfrm>
            <a:off x="8638614" y="9507204"/>
            <a:ext cx="1194931" cy="1113855"/>
            <a:chOff x="8638614" y="9507204"/>
            <a:chExt cx="1194931" cy="1113855"/>
          </a:xfrm>
          <a:solidFill>
            <a:srgbClr val="002A86"/>
          </a:solidFill>
        </p:grpSpPr>
        <p:grpSp>
          <p:nvGrpSpPr>
            <p:cNvPr id="593" name="Gráfico 2">
              <a:extLst>
                <a:ext uri="{FF2B5EF4-FFF2-40B4-BE49-F238E27FC236}">
                  <a16:creationId xmlns:a16="http://schemas.microsoft.com/office/drawing/2014/main" id="{524BE765-879F-5A41-EF5E-E109CD806ED3}"/>
                </a:ext>
              </a:extLst>
            </p:cNvPr>
            <p:cNvGrpSpPr/>
            <p:nvPr/>
          </p:nvGrpSpPr>
          <p:grpSpPr>
            <a:xfrm>
              <a:off x="9407015" y="9649592"/>
              <a:ext cx="426530" cy="829871"/>
              <a:chOff x="9407015" y="9649592"/>
              <a:chExt cx="426530" cy="829871"/>
            </a:xfrm>
            <a:solidFill>
              <a:srgbClr val="002A86"/>
            </a:solidFill>
          </p:grpSpPr>
          <p:sp>
            <p:nvSpPr>
              <p:cNvPr id="594" name="Forma libre 593">
                <a:extLst>
                  <a:ext uri="{FF2B5EF4-FFF2-40B4-BE49-F238E27FC236}">
                    <a16:creationId xmlns:a16="http://schemas.microsoft.com/office/drawing/2014/main" id="{031D07DD-9F6F-E78A-F789-0793DAC72BCA}"/>
                  </a:ext>
                </a:extLst>
              </p:cNvPr>
              <p:cNvSpPr/>
              <p:nvPr/>
            </p:nvSpPr>
            <p:spPr>
              <a:xfrm>
                <a:off x="9407017" y="9649592"/>
                <a:ext cx="426529" cy="829871"/>
              </a:xfrm>
              <a:custGeom>
                <a:avLst/>
                <a:gdLst>
                  <a:gd name="connsiteX0" fmla="*/ 12588 w 426529"/>
                  <a:gd name="connsiteY0" fmla="*/ 829476 h 829871"/>
                  <a:gd name="connsiteX1" fmla="*/ 0 w 426529"/>
                  <a:gd name="connsiteY1" fmla="*/ 816900 h 829871"/>
                  <a:gd name="connsiteX2" fmla="*/ 12588 w 426529"/>
                  <a:gd name="connsiteY2" fmla="*/ 804325 h 829871"/>
                  <a:gd name="connsiteX3" fmla="*/ 73054 w 426529"/>
                  <a:gd name="connsiteY3" fmla="*/ 804325 h 829871"/>
                  <a:gd name="connsiteX4" fmla="*/ 76721 w 426529"/>
                  <a:gd name="connsiteY4" fmla="*/ 802741 h 829871"/>
                  <a:gd name="connsiteX5" fmla="*/ 78208 w 426529"/>
                  <a:gd name="connsiteY5" fmla="*/ 799176 h 829871"/>
                  <a:gd name="connsiteX6" fmla="*/ 77415 w 426529"/>
                  <a:gd name="connsiteY6" fmla="*/ 715308 h 829871"/>
                  <a:gd name="connsiteX7" fmla="*/ 85146 w 426529"/>
                  <a:gd name="connsiteY7" fmla="*/ 703524 h 829871"/>
                  <a:gd name="connsiteX8" fmla="*/ 167122 w 426529"/>
                  <a:gd name="connsiteY8" fmla="*/ 669165 h 829871"/>
                  <a:gd name="connsiteX9" fmla="*/ 180900 w 426529"/>
                  <a:gd name="connsiteY9" fmla="*/ 671838 h 829871"/>
                  <a:gd name="connsiteX10" fmla="*/ 240473 w 426529"/>
                  <a:gd name="connsiteY10" fmla="*/ 730458 h 829871"/>
                  <a:gd name="connsiteX11" fmla="*/ 244239 w 426529"/>
                  <a:gd name="connsiteY11" fmla="*/ 731943 h 829871"/>
                  <a:gd name="connsiteX12" fmla="*/ 247709 w 426529"/>
                  <a:gd name="connsiteY12" fmla="*/ 730458 h 829871"/>
                  <a:gd name="connsiteX13" fmla="*/ 330179 w 426529"/>
                  <a:gd name="connsiteY13" fmla="*/ 646490 h 829871"/>
                  <a:gd name="connsiteX14" fmla="*/ 331666 w 426529"/>
                  <a:gd name="connsiteY14" fmla="*/ 642826 h 829871"/>
                  <a:gd name="connsiteX15" fmla="*/ 330179 w 426529"/>
                  <a:gd name="connsiteY15" fmla="*/ 639361 h 829871"/>
                  <a:gd name="connsiteX16" fmla="*/ 270111 w 426529"/>
                  <a:gd name="connsiteY16" fmla="*/ 580445 h 829871"/>
                  <a:gd name="connsiteX17" fmla="*/ 267236 w 426529"/>
                  <a:gd name="connsiteY17" fmla="*/ 566681 h 829871"/>
                  <a:gd name="connsiteX18" fmla="*/ 300839 w 426529"/>
                  <a:gd name="connsiteY18" fmla="*/ 484595 h 829871"/>
                  <a:gd name="connsiteX19" fmla="*/ 312436 w 426529"/>
                  <a:gd name="connsiteY19" fmla="*/ 476773 h 829871"/>
                  <a:gd name="connsiteX20" fmla="*/ 396096 w 426529"/>
                  <a:gd name="connsiteY20" fmla="*/ 475882 h 829871"/>
                  <a:gd name="connsiteX21" fmla="*/ 399763 w 426529"/>
                  <a:gd name="connsiteY21" fmla="*/ 474396 h 829871"/>
                  <a:gd name="connsiteX22" fmla="*/ 401151 w 426529"/>
                  <a:gd name="connsiteY22" fmla="*/ 470931 h 829871"/>
                  <a:gd name="connsiteX23" fmla="*/ 401151 w 426529"/>
                  <a:gd name="connsiteY23" fmla="*/ 358743 h 829871"/>
                  <a:gd name="connsiteX24" fmla="*/ 399763 w 426529"/>
                  <a:gd name="connsiteY24" fmla="*/ 355178 h 829871"/>
                  <a:gd name="connsiteX25" fmla="*/ 396195 w 426529"/>
                  <a:gd name="connsiteY25" fmla="*/ 353693 h 829871"/>
                  <a:gd name="connsiteX26" fmla="*/ 312337 w 426529"/>
                  <a:gd name="connsiteY26" fmla="*/ 352802 h 829871"/>
                  <a:gd name="connsiteX27" fmla="*/ 300739 w 426529"/>
                  <a:gd name="connsiteY27" fmla="*/ 344979 h 829871"/>
                  <a:gd name="connsiteX28" fmla="*/ 267136 w 426529"/>
                  <a:gd name="connsiteY28" fmla="*/ 262893 h 829871"/>
                  <a:gd name="connsiteX29" fmla="*/ 270011 w 426529"/>
                  <a:gd name="connsiteY29" fmla="*/ 249130 h 829871"/>
                  <a:gd name="connsiteX30" fmla="*/ 329981 w 426529"/>
                  <a:gd name="connsiteY30" fmla="*/ 190313 h 829871"/>
                  <a:gd name="connsiteX31" fmla="*/ 331468 w 426529"/>
                  <a:gd name="connsiteY31" fmla="*/ 186748 h 829871"/>
                  <a:gd name="connsiteX32" fmla="*/ 329981 w 426529"/>
                  <a:gd name="connsiteY32" fmla="*/ 183085 h 829871"/>
                  <a:gd name="connsiteX33" fmla="*/ 247609 w 426529"/>
                  <a:gd name="connsiteY33" fmla="*/ 99216 h 829871"/>
                  <a:gd name="connsiteX34" fmla="*/ 244041 w 426529"/>
                  <a:gd name="connsiteY34" fmla="*/ 97632 h 829871"/>
                  <a:gd name="connsiteX35" fmla="*/ 240274 w 426529"/>
                  <a:gd name="connsiteY35" fmla="*/ 99117 h 829871"/>
                  <a:gd name="connsiteX36" fmla="*/ 180801 w 426529"/>
                  <a:gd name="connsiteY36" fmla="*/ 157637 h 829871"/>
                  <a:gd name="connsiteX37" fmla="*/ 167022 w 426529"/>
                  <a:gd name="connsiteY37" fmla="*/ 160311 h 829871"/>
                  <a:gd name="connsiteX38" fmla="*/ 85047 w 426529"/>
                  <a:gd name="connsiteY38" fmla="*/ 125951 h 829871"/>
                  <a:gd name="connsiteX39" fmla="*/ 77316 w 426529"/>
                  <a:gd name="connsiteY39" fmla="*/ 114168 h 829871"/>
                  <a:gd name="connsiteX40" fmla="*/ 78109 w 426529"/>
                  <a:gd name="connsiteY40" fmla="*/ 30300 h 829871"/>
                  <a:gd name="connsiteX41" fmla="*/ 76622 w 426529"/>
                  <a:gd name="connsiteY41" fmla="*/ 26735 h 829871"/>
                  <a:gd name="connsiteX42" fmla="*/ 72855 w 426529"/>
                  <a:gd name="connsiteY42" fmla="*/ 25150 h 829871"/>
                  <a:gd name="connsiteX43" fmla="*/ 12588 w 426529"/>
                  <a:gd name="connsiteY43" fmla="*/ 25150 h 829871"/>
                  <a:gd name="connsiteX44" fmla="*/ 0 w 426529"/>
                  <a:gd name="connsiteY44" fmla="*/ 12576 h 829871"/>
                  <a:gd name="connsiteX45" fmla="*/ 12588 w 426529"/>
                  <a:gd name="connsiteY45" fmla="*/ 0 h 829871"/>
                  <a:gd name="connsiteX46" fmla="*/ 73054 w 426529"/>
                  <a:gd name="connsiteY46" fmla="*/ 0 h 829871"/>
                  <a:gd name="connsiteX47" fmla="*/ 94663 w 426529"/>
                  <a:gd name="connsiteY47" fmla="*/ 9110 h 829871"/>
                  <a:gd name="connsiteX48" fmla="*/ 103385 w 426529"/>
                  <a:gd name="connsiteY48" fmla="*/ 30695 h 829871"/>
                  <a:gd name="connsiteX49" fmla="*/ 102691 w 426529"/>
                  <a:gd name="connsiteY49" fmla="*/ 106049 h 829871"/>
                  <a:gd name="connsiteX50" fmla="*/ 169005 w 426529"/>
                  <a:gd name="connsiteY50" fmla="*/ 133873 h 829871"/>
                  <a:gd name="connsiteX51" fmla="*/ 222531 w 426529"/>
                  <a:gd name="connsiteY51" fmla="*/ 81195 h 829871"/>
                  <a:gd name="connsiteX52" fmla="*/ 244537 w 426529"/>
                  <a:gd name="connsiteY52" fmla="*/ 72481 h 829871"/>
                  <a:gd name="connsiteX53" fmla="*/ 265749 w 426529"/>
                  <a:gd name="connsiteY53" fmla="*/ 81789 h 829871"/>
                  <a:gd name="connsiteX54" fmla="*/ 348021 w 426529"/>
                  <a:gd name="connsiteY54" fmla="*/ 165460 h 829871"/>
                  <a:gd name="connsiteX55" fmla="*/ 356744 w 426529"/>
                  <a:gd name="connsiteY55" fmla="*/ 187145 h 829871"/>
                  <a:gd name="connsiteX56" fmla="*/ 347625 w 426529"/>
                  <a:gd name="connsiteY56" fmla="*/ 208433 h 829871"/>
                  <a:gd name="connsiteX57" fmla="*/ 293801 w 426529"/>
                  <a:gd name="connsiteY57" fmla="*/ 261210 h 829871"/>
                  <a:gd name="connsiteX58" fmla="*/ 321059 w 426529"/>
                  <a:gd name="connsiteY58" fmla="*/ 327651 h 829871"/>
                  <a:gd name="connsiteX59" fmla="*/ 396393 w 426529"/>
                  <a:gd name="connsiteY59" fmla="*/ 328443 h 829871"/>
                  <a:gd name="connsiteX60" fmla="*/ 417804 w 426529"/>
                  <a:gd name="connsiteY60" fmla="*/ 337454 h 829871"/>
                  <a:gd name="connsiteX61" fmla="*/ 426527 w 426529"/>
                  <a:gd name="connsiteY61" fmla="*/ 358941 h 829871"/>
                  <a:gd name="connsiteX62" fmla="*/ 426527 w 426529"/>
                  <a:gd name="connsiteY62" fmla="*/ 470931 h 829871"/>
                  <a:gd name="connsiteX63" fmla="*/ 417804 w 426529"/>
                  <a:gd name="connsiteY63" fmla="*/ 492318 h 829871"/>
                  <a:gd name="connsiteX64" fmla="*/ 396294 w 426529"/>
                  <a:gd name="connsiteY64" fmla="*/ 501329 h 829871"/>
                  <a:gd name="connsiteX65" fmla="*/ 321059 w 426529"/>
                  <a:gd name="connsiteY65" fmla="*/ 502122 h 829871"/>
                  <a:gd name="connsiteX66" fmla="*/ 293801 w 426529"/>
                  <a:gd name="connsiteY66" fmla="*/ 568562 h 829871"/>
                  <a:gd name="connsiteX67" fmla="*/ 347724 w 426529"/>
                  <a:gd name="connsiteY67" fmla="*/ 621438 h 829871"/>
                  <a:gd name="connsiteX68" fmla="*/ 356843 w 426529"/>
                  <a:gd name="connsiteY68" fmla="*/ 642628 h 829871"/>
                  <a:gd name="connsiteX69" fmla="*/ 348121 w 426529"/>
                  <a:gd name="connsiteY69" fmla="*/ 664313 h 829871"/>
                  <a:gd name="connsiteX70" fmla="*/ 265749 w 426529"/>
                  <a:gd name="connsiteY70" fmla="*/ 748182 h 829871"/>
                  <a:gd name="connsiteX71" fmla="*/ 244636 w 426529"/>
                  <a:gd name="connsiteY71" fmla="*/ 757390 h 829871"/>
                  <a:gd name="connsiteX72" fmla="*/ 222729 w 426529"/>
                  <a:gd name="connsiteY72" fmla="*/ 748776 h 829871"/>
                  <a:gd name="connsiteX73" fmla="*/ 169104 w 426529"/>
                  <a:gd name="connsiteY73" fmla="*/ 695999 h 829871"/>
                  <a:gd name="connsiteX74" fmla="*/ 102791 w 426529"/>
                  <a:gd name="connsiteY74" fmla="*/ 723823 h 829871"/>
                  <a:gd name="connsiteX75" fmla="*/ 103485 w 426529"/>
                  <a:gd name="connsiteY75" fmla="*/ 799176 h 829871"/>
                  <a:gd name="connsiteX76" fmla="*/ 94762 w 426529"/>
                  <a:gd name="connsiteY76" fmla="*/ 820762 h 829871"/>
                  <a:gd name="connsiteX77" fmla="*/ 73351 w 426529"/>
                  <a:gd name="connsiteY77" fmla="*/ 829872 h 829871"/>
                  <a:gd name="connsiteX78" fmla="*/ 12787 w 426529"/>
                  <a:gd name="connsiteY78" fmla="*/ 829872 h 82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426529" h="829871">
                    <a:moveTo>
                      <a:pt x="12588" y="829476"/>
                    </a:moveTo>
                    <a:cubicBezTo>
                      <a:pt x="5650" y="829476"/>
                      <a:pt x="0" y="823832"/>
                      <a:pt x="0" y="816900"/>
                    </a:cubicBezTo>
                    <a:cubicBezTo>
                      <a:pt x="0" y="809969"/>
                      <a:pt x="5650" y="804325"/>
                      <a:pt x="12588" y="804325"/>
                    </a:cubicBezTo>
                    <a:lnTo>
                      <a:pt x="73054" y="804325"/>
                    </a:lnTo>
                    <a:cubicBezTo>
                      <a:pt x="74838" y="804325"/>
                      <a:pt x="76127" y="803335"/>
                      <a:pt x="76721" y="802741"/>
                    </a:cubicBezTo>
                    <a:cubicBezTo>
                      <a:pt x="77316" y="802147"/>
                      <a:pt x="78208" y="800959"/>
                      <a:pt x="78208" y="799176"/>
                    </a:cubicBezTo>
                    <a:lnTo>
                      <a:pt x="77415" y="715308"/>
                    </a:lnTo>
                    <a:cubicBezTo>
                      <a:pt x="77415" y="710158"/>
                      <a:pt x="80389" y="705505"/>
                      <a:pt x="85146" y="703524"/>
                    </a:cubicBezTo>
                    <a:lnTo>
                      <a:pt x="167122" y="669165"/>
                    </a:lnTo>
                    <a:cubicBezTo>
                      <a:pt x="171780" y="667185"/>
                      <a:pt x="177232" y="668274"/>
                      <a:pt x="180900" y="671838"/>
                    </a:cubicBezTo>
                    <a:lnTo>
                      <a:pt x="240473" y="730458"/>
                    </a:lnTo>
                    <a:cubicBezTo>
                      <a:pt x="241761" y="731745"/>
                      <a:pt x="243446" y="731943"/>
                      <a:pt x="244239" y="731943"/>
                    </a:cubicBezTo>
                    <a:cubicBezTo>
                      <a:pt x="245131" y="731943"/>
                      <a:pt x="246519" y="731646"/>
                      <a:pt x="247709" y="730458"/>
                    </a:cubicBezTo>
                    <a:lnTo>
                      <a:pt x="330179" y="646490"/>
                    </a:lnTo>
                    <a:cubicBezTo>
                      <a:pt x="331468" y="645202"/>
                      <a:pt x="331666" y="643618"/>
                      <a:pt x="331666" y="642826"/>
                    </a:cubicBezTo>
                    <a:cubicBezTo>
                      <a:pt x="331666" y="642034"/>
                      <a:pt x="331468" y="640549"/>
                      <a:pt x="330179" y="639361"/>
                    </a:cubicBezTo>
                    <a:lnTo>
                      <a:pt x="270111" y="580445"/>
                    </a:lnTo>
                    <a:cubicBezTo>
                      <a:pt x="266443" y="576880"/>
                      <a:pt x="265352" y="571434"/>
                      <a:pt x="267236" y="566681"/>
                    </a:cubicBezTo>
                    <a:lnTo>
                      <a:pt x="300839" y="484595"/>
                    </a:lnTo>
                    <a:cubicBezTo>
                      <a:pt x="302722" y="479941"/>
                      <a:pt x="307282" y="476773"/>
                      <a:pt x="312436" y="476773"/>
                    </a:cubicBezTo>
                    <a:lnTo>
                      <a:pt x="396096" y="475882"/>
                    </a:lnTo>
                    <a:cubicBezTo>
                      <a:pt x="398078" y="475882"/>
                      <a:pt x="399268" y="474892"/>
                      <a:pt x="399763" y="474396"/>
                    </a:cubicBezTo>
                    <a:cubicBezTo>
                      <a:pt x="400259" y="473802"/>
                      <a:pt x="401250" y="472713"/>
                      <a:pt x="401151" y="470931"/>
                    </a:cubicBezTo>
                    <a:lnTo>
                      <a:pt x="401151" y="358743"/>
                    </a:lnTo>
                    <a:cubicBezTo>
                      <a:pt x="401151" y="356861"/>
                      <a:pt x="400259" y="355673"/>
                      <a:pt x="399763" y="355178"/>
                    </a:cubicBezTo>
                    <a:cubicBezTo>
                      <a:pt x="399169" y="354584"/>
                      <a:pt x="397979" y="353693"/>
                      <a:pt x="396195" y="353693"/>
                    </a:cubicBezTo>
                    <a:lnTo>
                      <a:pt x="312337" y="352802"/>
                    </a:lnTo>
                    <a:cubicBezTo>
                      <a:pt x="307282" y="352802"/>
                      <a:pt x="302722" y="349633"/>
                      <a:pt x="300739" y="344979"/>
                    </a:cubicBezTo>
                    <a:lnTo>
                      <a:pt x="267136" y="262893"/>
                    </a:lnTo>
                    <a:cubicBezTo>
                      <a:pt x="265154" y="258141"/>
                      <a:pt x="266344" y="252695"/>
                      <a:pt x="270011" y="249130"/>
                    </a:cubicBezTo>
                    <a:lnTo>
                      <a:pt x="329981" y="190313"/>
                    </a:lnTo>
                    <a:cubicBezTo>
                      <a:pt x="331269" y="189025"/>
                      <a:pt x="331468" y="187541"/>
                      <a:pt x="331468" y="186748"/>
                    </a:cubicBezTo>
                    <a:cubicBezTo>
                      <a:pt x="331468" y="185956"/>
                      <a:pt x="331269" y="184372"/>
                      <a:pt x="329981" y="183085"/>
                    </a:cubicBezTo>
                    <a:lnTo>
                      <a:pt x="247609" y="99216"/>
                    </a:lnTo>
                    <a:cubicBezTo>
                      <a:pt x="246321" y="97929"/>
                      <a:pt x="245032" y="97632"/>
                      <a:pt x="244041" y="97632"/>
                    </a:cubicBezTo>
                    <a:cubicBezTo>
                      <a:pt x="243347" y="97632"/>
                      <a:pt x="241662" y="97830"/>
                      <a:pt x="240274" y="99117"/>
                    </a:cubicBezTo>
                    <a:lnTo>
                      <a:pt x="180801" y="157637"/>
                    </a:lnTo>
                    <a:cubicBezTo>
                      <a:pt x="177133" y="161201"/>
                      <a:pt x="171780" y="162291"/>
                      <a:pt x="167022" y="160311"/>
                    </a:cubicBezTo>
                    <a:lnTo>
                      <a:pt x="85047" y="125951"/>
                    </a:lnTo>
                    <a:cubicBezTo>
                      <a:pt x="80290" y="123971"/>
                      <a:pt x="77217" y="119317"/>
                      <a:pt x="77316" y="114168"/>
                    </a:cubicBezTo>
                    <a:lnTo>
                      <a:pt x="78109" y="30300"/>
                    </a:lnTo>
                    <a:cubicBezTo>
                      <a:pt x="78109" y="28517"/>
                      <a:pt x="77217" y="27230"/>
                      <a:pt x="76622" y="26735"/>
                    </a:cubicBezTo>
                    <a:cubicBezTo>
                      <a:pt x="76027" y="26141"/>
                      <a:pt x="74739" y="25150"/>
                      <a:pt x="72855" y="25150"/>
                    </a:cubicBezTo>
                    <a:lnTo>
                      <a:pt x="12588" y="25150"/>
                    </a:lnTo>
                    <a:cubicBezTo>
                      <a:pt x="5650" y="25150"/>
                      <a:pt x="0" y="19506"/>
                      <a:pt x="0" y="12576"/>
                    </a:cubicBezTo>
                    <a:cubicBezTo>
                      <a:pt x="0" y="5644"/>
                      <a:pt x="5650" y="0"/>
                      <a:pt x="12588" y="0"/>
                    </a:cubicBezTo>
                    <a:lnTo>
                      <a:pt x="73054" y="0"/>
                    </a:lnTo>
                    <a:cubicBezTo>
                      <a:pt x="81281" y="0"/>
                      <a:pt x="88913" y="3366"/>
                      <a:pt x="94663" y="9110"/>
                    </a:cubicBezTo>
                    <a:cubicBezTo>
                      <a:pt x="100412" y="14952"/>
                      <a:pt x="103485" y="22576"/>
                      <a:pt x="103385" y="30695"/>
                    </a:cubicBezTo>
                    <a:lnTo>
                      <a:pt x="102691" y="106049"/>
                    </a:lnTo>
                    <a:lnTo>
                      <a:pt x="169005" y="133873"/>
                    </a:lnTo>
                    <a:lnTo>
                      <a:pt x="222531" y="81195"/>
                    </a:lnTo>
                    <a:cubicBezTo>
                      <a:pt x="228479" y="75353"/>
                      <a:pt x="236409" y="72382"/>
                      <a:pt x="244537" y="72481"/>
                    </a:cubicBezTo>
                    <a:cubicBezTo>
                      <a:pt x="252665" y="72679"/>
                      <a:pt x="260198" y="75947"/>
                      <a:pt x="265749" y="81789"/>
                    </a:cubicBezTo>
                    <a:lnTo>
                      <a:pt x="348021" y="165460"/>
                    </a:lnTo>
                    <a:cubicBezTo>
                      <a:pt x="353771" y="171202"/>
                      <a:pt x="356843" y="178926"/>
                      <a:pt x="356744" y="187145"/>
                    </a:cubicBezTo>
                    <a:cubicBezTo>
                      <a:pt x="356744" y="195264"/>
                      <a:pt x="353374" y="202789"/>
                      <a:pt x="347625" y="208433"/>
                    </a:cubicBezTo>
                    <a:lnTo>
                      <a:pt x="293801" y="261210"/>
                    </a:lnTo>
                    <a:lnTo>
                      <a:pt x="321059" y="327651"/>
                    </a:lnTo>
                    <a:lnTo>
                      <a:pt x="396393" y="328443"/>
                    </a:lnTo>
                    <a:cubicBezTo>
                      <a:pt x="404422" y="328443"/>
                      <a:pt x="412055" y="331612"/>
                      <a:pt x="417804" y="337454"/>
                    </a:cubicBezTo>
                    <a:cubicBezTo>
                      <a:pt x="423553" y="343197"/>
                      <a:pt x="426626" y="350821"/>
                      <a:pt x="426527" y="358941"/>
                    </a:cubicBezTo>
                    <a:lnTo>
                      <a:pt x="426527" y="470931"/>
                    </a:lnTo>
                    <a:cubicBezTo>
                      <a:pt x="426527" y="478852"/>
                      <a:pt x="423553" y="486477"/>
                      <a:pt x="417804" y="492318"/>
                    </a:cubicBezTo>
                    <a:cubicBezTo>
                      <a:pt x="412055" y="498161"/>
                      <a:pt x="404422" y="501329"/>
                      <a:pt x="396294" y="501329"/>
                    </a:cubicBezTo>
                    <a:lnTo>
                      <a:pt x="321059" y="502122"/>
                    </a:lnTo>
                    <a:lnTo>
                      <a:pt x="293801" y="568562"/>
                    </a:lnTo>
                    <a:lnTo>
                      <a:pt x="347724" y="621438"/>
                    </a:lnTo>
                    <a:cubicBezTo>
                      <a:pt x="353473" y="626983"/>
                      <a:pt x="356744" y="634509"/>
                      <a:pt x="356843" y="642628"/>
                    </a:cubicBezTo>
                    <a:cubicBezTo>
                      <a:pt x="356843" y="650747"/>
                      <a:pt x="353869" y="658471"/>
                      <a:pt x="348121" y="664313"/>
                    </a:cubicBezTo>
                    <a:lnTo>
                      <a:pt x="265749" y="748182"/>
                    </a:lnTo>
                    <a:cubicBezTo>
                      <a:pt x="260298" y="753925"/>
                      <a:pt x="252764" y="757192"/>
                      <a:pt x="244636" y="757390"/>
                    </a:cubicBezTo>
                    <a:cubicBezTo>
                      <a:pt x="236508" y="757688"/>
                      <a:pt x="228677" y="754519"/>
                      <a:pt x="222729" y="748776"/>
                    </a:cubicBezTo>
                    <a:lnTo>
                      <a:pt x="169104" y="695999"/>
                    </a:lnTo>
                    <a:lnTo>
                      <a:pt x="102791" y="723823"/>
                    </a:lnTo>
                    <a:lnTo>
                      <a:pt x="103485" y="799176"/>
                    </a:lnTo>
                    <a:cubicBezTo>
                      <a:pt x="103485" y="807295"/>
                      <a:pt x="100510" y="814920"/>
                      <a:pt x="94762" y="820762"/>
                    </a:cubicBezTo>
                    <a:cubicBezTo>
                      <a:pt x="89012" y="826505"/>
                      <a:pt x="81479" y="829773"/>
                      <a:pt x="73351" y="829872"/>
                    </a:cubicBezTo>
                    <a:lnTo>
                      <a:pt x="12787" y="829872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5" name="Forma libre 594">
                <a:extLst>
                  <a:ext uri="{FF2B5EF4-FFF2-40B4-BE49-F238E27FC236}">
                    <a16:creationId xmlns:a16="http://schemas.microsoft.com/office/drawing/2014/main" id="{E75C0615-5E1A-5417-9652-BAE7184D6494}"/>
                  </a:ext>
                </a:extLst>
              </p:cNvPr>
              <p:cNvSpPr/>
              <p:nvPr/>
            </p:nvSpPr>
            <p:spPr>
              <a:xfrm>
                <a:off x="9407015" y="9861392"/>
                <a:ext cx="212920" cy="405578"/>
              </a:xfrm>
              <a:custGeom>
                <a:avLst/>
                <a:gdLst>
                  <a:gd name="connsiteX0" fmla="*/ 12590 w 212920"/>
                  <a:gd name="connsiteY0" fmla="*/ 405578 h 405578"/>
                  <a:gd name="connsiteX1" fmla="*/ 1 w 212920"/>
                  <a:gd name="connsiteY1" fmla="*/ 393102 h 405578"/>
                  <a:gd name="connsiteX2" fmla="*/ 12491 w 212920"/>
                  <a:gd name="connsiteY2" fmla="*/ 380329 h 405578"/>
                  <a:gd name="connsiteX3" fmla="*/ 187641 w 212920"/>
                  <a:gd name="connsiteY3" fmla="*/ 202888 h 405578"/>
                  <a:gd name="connsiteX4" fmla="*/ 12491 w 212920"/>
                  <a:gd name="connsiteY4" fmla="*/ 25250 h 405578"/>
                  <a:gd name="connsiteX5" fmla="*/ 1 w 212920"/>
                  <a:gd name="connsiteY5" fmla="*/ 12476 h 405578"/>
                  <a:gd name="connsiteX6" fmla="*/ 12590 w 212920"/>
                  <a:gd name="connsiteY6" fmla="*/ 0 h 405578"/>
                  <a:gd name="connsiteX7" fmla="*/ 12689 w 212920"/>
                  <a:gd name="connsiteY7" fmla="*/ 0 h 405578"/>
                  <a:gd name="connsiteX8" fmla="*/ 212918 w 212920"/>
                  <a:gd name="connsiteY8" fmla="*/ 202888 h 405578"/>
                  <a:gd name="connsiteX9" fmla="*/ 12689 w 212920"/>
                  <a:gd name="connsiteY9" fmla="*/ 405578 h 405578"/>
                  <a:gd name="connsiteX10" fmla="*/ 12590 w 212920"/>
                  <a:gd name="connsiteY10" fmla="*/ 405578 h 405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920" h="405578">
                    <a:moveTo>
                      <a:pt x="12590" y="405578"/>
                    </a:moveTo>
                    <a:cubicBezTo>
                      <a:pt x="5651" y="405578"/>
                      <a:pt x="1" y="400033"/>
                      <a:pt x="1" y="393102"/>
                    </a:cubicBezTo>
                    <a:cubicBezTo>
                      <a:pt x="1" y="386171"/>
                      <a:pt x="5552" y="380428"/>
                      <a:pt x="12491" y="380329"/>
                    </a:cubicBezTo>
                    <a:cubicBezTo>
                      <a:pt x="109631" y="379536"/>
                      <a:pt x="188236" y="299926"/>
                      <a:pt x="187641" y="202888"/>
                    </a:cubicBezTo>
                    <a:cubicBezTo>
                      <a:pt x="188137" y="105751"/>
                      <a:pt x="109532" y="26140"/>
                      <a:pt x="12491" y="25250"/>
                    </a:cubicBezTo>
                    <a:cubicBezTo>
                      <a:pt x="5552" y="25250"/>
                      <a:pt x="-98" y="19506"/>
                      <a:pt x="1" y="12476"/>
                    </a:cubicBezTo>
                    <a:cubicBezTo>
                      <a:pt x="1" y="5545"/>
                      <a:pt x="5750" y="0"/>
                      <a:pt x="12590" y="0"/>
                    </a:cubicBezTo>
                    <a:lnTo>
                      <a:pt x="12689" y="0"/>
                    </a:lnTo>
                    <a:cubicBezTo>
                      <a:pt x="123707" y="990"/>
                      <a:pt x="213512" y="91988"/>
                      <a:pt x="212918" y="202888"/>
                    </a:cubicBezTo>
                    <a:cubicBezTo>
                      <a:pt x="213512" y="313690"/>
                      <a:pt x="123707" y="404687"/>
                      <a:pt x="12689" y="405578"/>
                    </a:cubicBezTo>
                    <a:lnTo>
                      <a:pt x="12590" y="405578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6" name="Gráfico 2">
              <a:extLst>
                <a:ext uri="{FF2B5EF4-FFF2-40B4-BE49-F238E27FC236}">
                  <a16:creationId xmlns:a16="http://schemas.microsoft.com/office/drawing/2014/main" id="{EE63DCEB-1694-E0C3-572F-AA92CB8AC74E}"/>
                </a:ext>
              </a:extLst>
            </p:cNvPr>
            <p:cNvGrpSpPr/>
            <p:nvPr/>
          </p:nvGrpSpPr>
          <p:grpSpPr>
            <a:xfrm>
              <a:off x="8638614" y="9507204"/>
              <a:ext cx="706351" cy="1113855"/>
              <a:chOff x="8638614" y="9507204"/>
              <a:chExt cx="706351" cy="1113855"/>
            </a:xfrm>
            <a:solidFill>
              <a:srgbClr val="002A86"/>
            </a:solidFill>
          </p:grpSpPr>
          <p:sp>
            <p:nvSpPr>
              <p:cNvPr id="597" name="Forma libre 596">
                <a:extLst>
                  <a:ext uri="{FF2B5EF4-FFF2-40B4-BE49-F238E27FC236}">
                    <a16:creationId xmlns:a16="http://schemas.microsoft.com/office/drawing/2014/main" id="{7D49B8C1-0F8C-A8CF-86B4-C308CA1320B7}"/>
                  </a:ext>
                </a:extLst>
              </p:cNvPr>
              <p:cNvSpPr/>
              <p:nvPr/>
            </p:nvSpPr>
            <p:spPr>
              <a:xfrm>
                <a:off x="8638614" y="9507204"/>
                <a:ext cx="706351" cy="1113855"/>
              </a:xfrm>
              <a:custGeom>
                <a:avLst/>
                <a:gdLst>
                  <a:gd name="connsiteX0" fmla="*/ 592657 w 706351"/>
                  <a:gd name="connsiteY0" fmla="*/ 1113856 h 1113855"/>
                  <a:gd name="connsiteX1" fmla="*/ 113694 w 706351"/>
                  <a:gd name="connsiteY1" fmla="*/ 1113856 h 1113855"/>
                  <a:gd name="connsiteX2" fmla="*/ 0 w 706351"/>
                  <a:gd name="connsiteY2" fmla="*/ 1000282 h 1113855"/>
                  <a:gd name="connsiteX3" fmla="*/ 0 w 706351"/>
                  <a:gd name="connsiteY3" fmla="*/ 113574 h 1113855"/>
                  <a:gd name="connsiteX4" fmla="*/ 113694 w 706351"/>
                  <a:gd name="connsiteY4" fmla="*/ 0 h 1113855"/>
                  <a:gd name="connsiteX5" fmla="*/ 592657 w 706351"/>
                  <a:gd name="connsiteY5" fmla="*/ 0 h 1113855"/>
                  <a:gd name="connsiteX6" fmla="*/ 706352 w 706351"/>
                  <a:gd name="connsiteY6" fmla="*/ 113574 h 1113855"/>
                  <a:gd name="connsiteX7" fmla="*/ 706352 w 706351"/>
                  <a:gd name="connsiteY7" fmla="*/ 1000282 h 1113855"/>
                  <a:gd name="connsiteX8" fmla="*/ 592657 w 706351"/>
                  <a:gd name="connsiteY8" fmla="*/ 1113856 h 1113855"/>
                  <a:gd name="connsiteX9" fmla="*/ 113595 w 706351"/>
                  <a:gd name="connsiteY9" fmla="*/ 25250 h 1113855"/>
                  <a:gd name="connsiteX10" fmla="*/ 25177 w 706351"/>
                  <a:gd name="connsiteY10" fmla="*/ 113574 h 1113855"/>
                  <a:gd name="connsiteX11" fmla="*/ 25177 w 706351"/>
                  <a:gd name="connsiteY11" fmla="*/ 1000282 h 1113855"/>
                  <a:gd name="connsiteX12" fmla="*/ 113595 w 706351"/>
                  <a:gd name="connsiteY12" fmla="*/ 1088606 h 1113855"/>
                  <a:gd name="connsiteX13" fmla="*/ 592559 w 706351"/>
                  <a:gd name="connsiteY13" fmla="*/ 1088606 h 1113855"/>
                  <a:gd name="connsiteX14" fmla="*/ 680976 w 706351"/>
                  <a:gd name="connsiteY14" fmla="*/ 1000282 h 1113855"/>
                  <a:gd name="connsiteX15" fmla="*/ 680976 w 706351"/>
                  <a:gd name="connsiteY15" fmla="*/ 113574 h 1113855"/>
                  <a:gd name="connsiteX16" fmla="*/ 592559 w 706351"/>
                  <a:gd name="connsiteY16" fmla="*/ 25250 h 1113855"/>
                  <a:gd name="connsiteX17" fmla="*/ 113595 w 706351"/>
                  <a:gd name="connsiteY17" fmla="*/ 25250 h 1113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6351" h="1113855">
                    <a:moveTo>
                      <a:pt x="592657" y="1113856"/>
                    </a:moveTo>
                    <a:lnTo>
                      <a:pt x="113694" y="1113856"/>
                    </a:lnTo>
                    <a:cubicBezTo>
                      <a:pt x="51049" y="1113856"/>
                      <a:pt x="0" y="1062960"/>
                      <a:pt x="0" y="1000282"/>
                    </a:cubicBezTo>
                    <a:lnTo>
                      <a:pt x="0" y="113574"/>
                    </a:lnTo>
                    <a:cubicBezTo>
                      <a:pt x="0" y="50995"/>
                      <a:pt x="50949" y="0"/>
                      <a:pt x="113694" y="0"/>
                    </a:cubicBezTo>
                    <a:lnTo>
                      <a:pt x="592657" y="0"/>
                    </a:lnTo>
                    <a:cubicBezTo>
                      <a:pt x="655303" y="0"/>
                      <a:pt x="706352" y="50896"/>
                      <a:pt x="706352" y="113574"/>
                    </a:cubicBezTo>
                    <a:lnTo>
                      <a:pt x="706352" y="1000282"/>
                    </a:lnTo>
                    <a:cubicBezTo>
                      <a:pt x="706352" y="1062862"/>
                      <a:pt x="655402" y="1113856"/>
                      <a:pt x="592657" y="1113856"/>
                    </a:cubicBezTo>
                    <a:close/>
                    <a:moveTo>
                      <a:pt x="113595" y="25250"/>
                    </a:moveTo>
                    <a:cubicBezTo>
                      <a:pt x="64826" y="25250"/>
                      <a:pt x="25177" y="64857"/>
                      <a:pt x="25177" y="113574"/>
                    </a:cubicBezTo>
                    <a:lnTo>
                      <a:pt x="25177" y="1000282"/>
                    </a:lnTo>
                    <a:cubicBezTo>
                      <a:pt x="25177" y="1048999"/>
                      <a:pt x="64826" y="1088606"/>
                      <a:pt x="113595" y="1088606"/>
                    </a:cubicBezTo>
                    <a:lnTo>
                      <a:pt x="592559" y="1088606"/>
                    </a:lnTo>
                    <a:cubicBezTo>
                      <a:pt x="641327" y="1088606"/>
                      <a:pt x="680976" y="1048999"/>
                      <a:pt x="680976" y="1000282"/>
                    </a:cubicBezTo>
                    <a:lnTo>
                      <a:pt x="680976" y="113574"/>
                    </a:lnTo>
                    <a:cubicBezTo>
                      <a:pt x="680976" y="64857"/>
                      <a:pt x="641327" y="25250"/>
                      <a:pt x="592559" y="25250"/>
                    </a:cubicBezTo>
                    <a:lnTo>
                      <a:pt x="113595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8" name="Forma libre 597">
                <a:extLst>
                  <a:ext uri="{FF2B5EF4-FFF2-40B4-BE49-F238E27FC236}">
                    <a16:creationId xmlns:a16="http://schemas.microsoft.com/office/drawing/2014/main" id="{388EC0E1-9038-A308-4733-BAD58567AEF2}"/>
                  </a:ext>
                </a:extLst>
              </p:cNvPr>
              <p:cNvSpPr/>
              <p:nvPr/>
            </p:nvSpPr>
            <p:spPr>
              <a:xfrm>
                <a:off x="8958881" y="10511149"/>
                <a:ext cx="65817" cy="25150"/>
              </a:xfrm>
              <a:custGeom>
                <a:avLst/>
                <a:gdLst>
                  <a:gd name="connsiteX0" fmla="*/ 53229 w 65817"/>
                  <a:gd name="connsiteY0" fmla="*/ 25150 h 25150"/>
                  <a:gd name="connsiteX1" fmla="*/ 12589 w 65817"/>
                  <a:gd name="connsiteY1" fmla="*/ 25150 h 25150"/>
                  <a:gd name="connsiteX2" fmla="*/ 0 w 65817"/>
                  <a:gd name="connsiteY2" fmla="*/ 12575 h 25150"/>
                  <a:gd name="connsiteX3" fmla="*/ 12589 w 65817"/>
                  <a:gd name="connsiteY3" fmla="*/ 0 h 25150"/>
                  <a:gd name="connsiteX4" fmla="*/ 53229 w 65817"/>
                  <a:gd name="connsiteY4" fmla="*/ 0 h 25150"/>
                  <a:gd name="connsiteX5" fmla="*/ 65818 w 65817"/>
                  <a:gd name="connsiteY5" fmla="*/ 12575 h 25150"/>
                  <a:gd name="connsiteX6" fmla="*/ 53229 w 65817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817" h="25150">
                    <a:moveTo>
                      <a:pt x="53229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53229" y="0"/>
                    </a:lnTo>
                    <a:cubicBezTo>
                      <a:pt x="60168" y="0"/>
                      <a:pt x="65818" y="5644"/>
                      <a:pt x="65818" y="12575"/>
                    </a:cubicBezTo>
                    <a:cubicBezTo>
                      <a:pt x="65818" y="19506"/>
                      <a:pt x="60168" y="25150"/>
                      <a:pt x="53229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99" name="Forma libre 598">
                <a:extLst>
                  <a:ext uri="{FF2B5EF4-FFF2-40B4-BE49-F238E27FC236}">
                    <a16:creationId xmlns:a16="http://schemas.microsoft.com/office/drawing/2014/main" id="{556BC4C2-7E77-A3BE-F300-71DB5DF05041}"/>
                  </a:ext>
                </a:extLst>
              </p:cNvPr>
              <p:cNvSpPr/>
              <p:nvPr/>
            </p:nvSpPr>
            <p:spPr>
              <a:xfrm>
                <a:off x="8949861" y="9592161"/>
                <a:ext cx="83659" cy="25150"/>
              </a:xfrm>
              <a:custGeom>
                <a:avLst/>
                <a:gdLst>
                  <a:gd name="connsiteX0" fmla="*/ 71071 w 83659"/>
                  <a:gd name="connsiteY0" fmla="*/ 25150 h 25150"/>
                  <a:gd name="connsiteX1" fmla="*/ 12588 w 83659"/>
                  <a:gd name="connsiteY1" fmla="*/ 25150 h 25150"/>
                  <a:gd name="connsiteX2" fmla="*/ 0 w 83659"/>
                  <a:gd name="connsiteY2" fmla="*/ 12575 h 25150"/>
                  <a:gd name="connsiteX3" fmla="*/ 12588 w 83659"/>
                  <a:gd name="connsiteY3" fmla="*/ 0 h 25150"/>
                  <a:gd name="connsiteX4" fmla="*/ 71071 w 83659"/>
                  <a:gd name="connsiteY4" fmla="*/ 0 h 25150"/>
                  <a:gd name="connsiteX5" fmla="*/ 83660 w 83659"/>
                  <a:gd name="connsiteY5" fmla="*/ 12575 h 25150"/>
                  <a:gd name="connsiteX6" fmla="*/ 71071 w 83659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659" h="25150">
                    <a:moveTo>
                      <a:pt x="71071" y="25150"/>
                    </a:moveTo>
                    <a:lnTo>
                      <a:pt x="12588" y="25150"/>
                    </a:lnTo>
                    <a:cubicBezTo>
                      <a:pt x="5649" y="25150"/>
                      <a:pt x="0" y="19506"/>
                      <a:pt x="0" y="12575"/>
                    </a:cubicBezTo>
                    <a:cubicBezTo>
                      <a:pt x="0" y="5644"/>
                      <a:pt x="5649" y="0"/>
                      <a:pt x="12588" y="0"/>
                    </a:cubicBezTo>
                    <a:lnTo>
                      <a:pt x="71071" y="0"/>
                    </a:lnTo>
                    <a:cubicBezTo>
                      <a:pt x="78010" y="0"/>
                      <a:pt x="83660" y="5644"/>
                      <a:pt x="83660" y="12575"/>
                    </a:cubicBezTo>
                    <a:cubicBezTo>
                      <a:pt x="83660" y="19506"/>
                      <a:pt x="78010" y="25150"/>
                      <a:pt x="71071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00" name="Forma libre 599">
              <a:extLst>
                <a:ext uri="{FF2B5EF4-FFF2-40B4-BE49-F238E27FC236}">
                  <a16:creationId xmlns:a16="http://schemas.microsoft.com/office/drawing/2014/main" id="{343A23BB-1E95-AE01-79A8-F2D616F10CB3}"/>
                </a:ext>
              </a:extLst>
            </p:cNvPr>
            <p:cNvSpPr/>
            <p:nvPr/>
          </p:nvSpPr>
          <p:spPr>
            <a:xfrm>
              <a:off x="8832494" y="9650339"/>
              <a:ext cx="425044" cy="828728"/>
            </a:xfrm>
            <a:custGeom>
              <a:avLst/>
              <a:gdLst>
                <a:gd name="connsiteX0" fmla="*/ 412456 w 425044"/>
                <a:gd name="connsiteY0" fmla="*/ 828729 h 828728"/>
                <a:gd name="connsiteX1" fmla="*/ 309368 w 425044"/>
                <a:gd name="connsiteY1" fmla="*/ 815856 h 828728"/>
                <a:gd name="connsiteX2" fmla="*/ 300249 w 425044"/>
                <a:gd name="connsiteY2" fmla="*/ 800508 h 828728"/>
                <a:gd name="connsiteX3" fmla="*/ 315613 w 425044"/>
                <a:gd name="connsiteY3" fmla="*/ 791399 h 828728"/>
                <a:gd name="connsiteX4" fmla="*/ 412456 w 425044"/>
                <a:gd name="connsiteY4" fmla="*/ 803478 h 828728"/>
                <a:gd name="connsiteX5" fmla="*/ 425045 w 425044"/>
                <a:gd name="connsiteY5" fmla="*/ 816054 h 828728"/>
                <a:gd name="connsiteX6" fmla="*/ 412456 w 425044"/>
                <a:gd name="connsiteY6" fmla="*/ 828629 h 828728"/>
                <a:gd name="connsiteX7" fmla="*/ 196962 w 425044"/>
                <a:gd name="connsiteY7" fmla="*/ 766347 h 828728"/>
                <a:gd name="connsiteX8" fmla="*/ 190222 w 425044"/>
                <a:gd name="connsiteY8" fmla="*/ 764367 h 828728"/>
                <a:gd name="connsiteX9" fmla="*/ 110130 w 425044"/>
                <a:gd name="connsiteY9" fmla="*/ 698222 h 828728"/>
                <a:gd name="connsiteX10" fmla="*/ 110626 w 425044"/>
                <a:gd name="connsiteY10" fmla="*/ 680399 h 828728"/>
                <a:gd name="connsiteX11" fmla="*/ 128469 w 425044"/>
                <a:gd name="connsiteY11" fmla="*/ 680894 h 828728"/>
                <a:gd name="connsiteX12" fmla="*/ 203703 w 425044"/>
                <a:gd name="connsiteY12" fmla="*/ 742978 h 828728"/>
                <a:gd name="connsiteX13" fmla="*/ 207569 w 425044"/>
                <a:gd name="connsiteY13" fmla="*/ 760406 h 828728"/>
                <a:gd name="connsiteX14" fmla="*/ 196863 w 425044"/>
                <a:gd name="connsiteY14" fmla="*/ 766248 h 828728"/>
                <a:gd name="connsiteX15" fmla="*/ 48377 w 425044"/>
                <a:gd name="connsiteY15" fmla="*/ 598610 h 828728"/>
                <a:gd name="connsiteX16" fmla="*/ 36977 w 425044"/>
                <a:gd name="connsiteY16" fmla="*/ 591382 h 828728"/>
                <a:gd name="connsiteX17" fmla="*/ 4664 w 425044"/>
                <a:gd name="connsiteY17" fmla="*/ 492759 h 828728"/>
                <a:gd name="connsiteX18" fmla="*/ 14675 w 425044"/>
                <a:gd name="connsiteY18" fmla="*/ 478006 h 828728"/>
                <a:gd name="connsiteX19" fmla="*/ 29445 w 425044"/>
                <a:gd name="connsiteY19" fmla="*/ 488007 h 828728"/>
                <a:gd name="connsiteX20" fmla="*/ 59776 w 425044"/>
                <a:gd name="connsiteY20" fmla="*/ 580589 h 828728"/>
                <a:gd name="connsiteX21" fmla="*/ 53729 w 425044"/>
                <a:gd name="connsiteY21" fmla="*/ 597422 h 828728"/>
                <a:gd name="connsiteX22" fmla="*/ 48278 w 425044"/>
                <a:gd name="connsiteY22" fmla="*/ 598610 h 828728"/>
                <a:gd name="connsiteX23" fmla="*/ 12693 w 425044"/>
                <a:gd name="connsiteY23" fmla="*/ 377403 h 828728"/>
                <a:gd name="connsiteX24" fmla="*/ 11106 w 425044"/>
                <a:gd name="connsiteY24" fmla="*/ 377403 h 828728"/>
                <a:gd name="connsiteX25" fmla="*/ 104 w 425044"/>
                <a:gd name="connsiteY25" fmla="*/ 363343 h 828728"/>
                <a:gd name="connsiteX26" fmla="*/ 25579 w 425044"/>
                <a:gd name="connsiteY26" fmla="*/ 262641 h 828728"/>
                <a:gd name="connsiteX27" fmla="*/ 41934 w 425044"/>
                <a:gd name="connsiteY27" fmla="*/ 255512 h 828728"/>
                <a:gd name="connsiteX28" fmla="*/ 49071 w 425044"/>
                <a:gd name="connsiteY28" fmla="*/ 271850 h 828728"/>
                <a:gd name="connsiteX29" fmla="*/ 25182 w 425044"/>
                <a:gd name="connsiteY29" fmla="*/ 366413 h 828728"/>
                <a:gd name="connsiteX30" fmla="*/ 12693 w 425044"/>
                <a:gd name="connsiteY30" fmla="*/ 377503 h 828728"/>
                <a:gd name="connsiteX31" fmla="*/ 101011 w 425044"/>
                <a:gd name="connsiteY31" fmla="*/ 171446 h 828728"/>
                <a:gd name="connsiteX32" fmla="*/ 92982 w 425044"/>
                <a:gd name="connsiteY32" fmla="*/ 168574 h 828728"/>
                <a:gd name="connsiteX33" fmla="*/ 91198 w 425044"/>
                <a:gd name="connsiteY33" fmla="*/ 150850 h 828728"/>
                <a:gd name="connsiteX34" fmla="*/ 166631 w 425044"/>
                <a:gd name="connsiteY34" fmla="*/ 79457 h 828728"/>
                <a:gd name="connsiteX35" fmla="*/ 184275 w 425044"/>
                <a:gd name="connsiteY35" fmla="*/ 82131 h 828728"/>
                <a:gd name="connsiteX36" fmla="*/ 181598 w 425044"/>
                <a:gd name="connsiteY36" fmla="*/ 99757 h 828728"/>
                <a:gd name="connsiteX37" fmla="*/ 110725 w 425044"/>
                <a:gd name="connsiteY37" fmla="*/ 166891 h 828728"/>
                <a:gd name="connsiteX38" fmla="*/ 100912 w 425044"/>
                <a:gd name="connsiteY38" fmla="*/ 171545 h 828728"/>
                <a:gd name="connsiteX39" fmla="*/ 285876 w 425044"/>
                <a:gd name="connsiteY39" fmla="*/ 44504 h 828728"/>
                <a:gd name="connsiteX40" fmla="*/ 273882 w 425044"/>
                <a:gd name="connsiteY40" fmla="*/ 35890 h 828728"/>
                <a:gd name="connsiteX41" fmla="*/ 281911 w 425044"/>
                <a:gd name="connsiteY41" fmla="*/ 19947 h 828728"/>
                <a:gd name="connsiteX42" fmla="*/ 383909 w 425044"/>
                <a:gd name="connsiteY42" fmla="*/ 45 h 828728"/>
                <a:gd name="connsiteX43" fmla="*/ 397390 w 425044"/>
                <a:gd name="connsiteY43" fmla="*/ 11828 h 828728"/>
                <a:gd name="connsiteX44" fmla="*/ 385594 w 425044"/>
                <a:gd name="connsiteY44" fmla="*/ 25295 h 828728"/>
                <a:gd name="connsiteX45" fmla="*/ 289841 w 425044"/>
                <a:gd name="connsiteY45" fmla="*/ 44009 h 828728"/>
                <a:gd name="connsiteX46" fmla="*/ 285876 w 425044"/>
                <a:gd name="connsiteY46" fmla="*/ 44603 h 82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5044" h="828728">
                  <a:moveTo>
                    <a:pt x="412456" y="828729"/>
                  </a:moveTo>
                  <a:cubicBezTo>
                    <a:pt x="377565" y="828729"/>
                    <a:pt x="342872" y="824372"/>
                    <a:pt x="309368" y="815856"/>
                  </a:cubicBezTo>
                  <a:cubicBezTo>
                    <a:pt x="302628" y="814173"/>
                    <a:pt x="298564" y="807241"/>
                    <a:pt x="300249" y="800508"/>
                  </a:cubicBezTo>
                  <a:cubicBezTo>
                    <a:pt x="301934" y="793775"/>
                    <a:pt x="308872" y="789616"/>
                    <a:pt x="315613" y="791399"/>
                  </a:cubicBezTo>
                  <a:cubicBezTo>
                    <a:pt x="347035" y="799419"/>
                    <a:pt x="379646" y="803478"/>
                    <a:pt x="412456" y="803478"/>
                  </a:cubicBezTo>
                  <a:cubicBezTo>
                    <a:pt x="419395" y="803478"/>
                    <a:pt x="425045" y="809123"/>
                    <a:pt x="425045" y="816054"/>
                  </a:cubicBezTo>
                  <a:cubicBezTo>
                    <a:pt x="425045" y="822985"/>
                    <a:pt x="419395" y="828629"/>
                    <a:pt x="412456" y="828629"/>
                  </a:cubicBezTo>
                  <a:close/>
                  <a:moveTo>
                    <a:pt x="196962" y="766347"/>
                  </a:moveTo>
                  <a:cubicBezTo>
                    <a:pt x="194683" y="766347"/>
                    <a:pt x="192304" y="765753"/>
                    <a:pt x="190222" y="764367"/>
                  </a:cubicBezTo>
                  <a:cubicBezTo>
                    <a:pt x="160881" y="745751"/>
                    <a:pt x="133920" y="723571"/>
                    <a:pt x="110130" y="698222"/>
                  </a:cubicBezTo>
                  <a:cubicBezTo>
                    <a:pt x="105373" y="693173"/>
                    <a:pt x="105571" y="685152"/>
                    <a:pt x="110626" y="680399"/>
                  </a:cubicBezTo>
                  <a:cubicBezTo>
                    <a:pt x="115681" y="675646"/>
                    <a:pt x="123710" y="675844"/>
                    <a:pt x="128469" y="680894"/>
                  </a:cubicBezTo>
                  <a:cubicBezTo>
                    <a:pt x="150870" y="704658"/>
                    <a:pt x="176246" y="725551"/>
                    <a:pt x="203703" y="742978"/>
                  </a:cubicBezTo>
                  <a:cubicBezTo>
                    <a:pt x="209551" y="746741"/>
                    <a:pt x="211335" y="754465"/>
                    <a:pt x="207569" y="760406"/>
                  </a:cubicBezTo>
                  <a:cubicBezTo>
                    <a:pt x="205190" y="764169"/>
                    <a:pt x="201027" y="766248"/>
                    <a:pt x="196863" y="766248"/>
                  </a:cubicBezTo>
                  <a:close/>
                  <a:moveTo>
                    <a:pt x="48377" y="598610"/>
                  </a:moveTo>
                  <a:cubicBezTo>
                    <a:pt x="43619" y="598610"/>
                    <a:pt x="39158" y="595937"/>
                    <a:pt x="36977" y="591382"/>
                  </a:cubicBezTo>
                  <a:cubicBezTo>
                    <a:pt x="22109" y="559993"/>
                    <a:pt x="11206" y="526822"/>
                    <a:pt x="4664" y="492759"/>
                  </a:cubicBezTo>
                  <a:cubicBezTo>
                    <a:pt x="3375" y="485928"/>
                    <a:pt x="7835" y="479293"/>
                    <a:pt x="14675" y="478006"/>
                  </a:cubicBezTo>
                  <a:cubicBezTo>
                    <a:pt x="21514" y="476620"/>
                    <a:pt x="28156" y="481174"/>
                    <a:pt x="29445" y="488007"/>
                  </a:cubicBezTo>
                  <a:cubicBezTo>
                    <a:pt x="35590" y="519989"/>
                    <a:pt x="45800" y="551180"/>
                    <a:pt x="59776" y="580589"/>
                  </a:cubicBezTo>
                  <a:cubicBezTo>
                    <a:pt x="62750" y="586926"/>
                    <a:pt x="60073" y="594451"/>
                    <a:pt x="53729" y="597422"/>
                  </a:cubicBezTo>
                  <a:cubicBezTo>
                    <a:pt x="51945" y="598214"/>
                    <a:pt x="50161" y="598610"/>
                    <a:pt x="48278" y="598610"/>
                  </a:cubicBezTo>
                  <a:close/>
                  <a:moveTo>
                    <a:pt x="12693" y="377403"/>
                  </a:moveTo>
                  <a:cubicBezTo>
                    <a:pt x="12197" y="377403"/>
                    <a:pt x="11701" y="377403"/>
                    <a:pt x="11106" y="377403"/>
                  </a:cubicBezTo>
                  <a:cubicBezTo>
                    <a:pt x="4168" y="376512"/>
                    <a:pt x="-788" y="370274"/>
                    <a:pt x="104" y="363343"/>
                  </a:cubicBezTo>
                  <a:cubicBezTo>
                    <a:pt x="4267" y="328785"/>
                    <a:pt x="12891" y="294921"/>
                    <a:pt x="25579" y="262641"/>
                  </a:cubicBezTo>
                  <a:cubicBezTo>
                    <a:pt x="28156" y="256106"/>
                    <a:pt x="35491" y="252937"/>
                    <a:pt x="41934" y="255512"/>
                  </a:cubicBezTo>
                  <a:cubicBezTo>
                    <a:pt x="48377" y="258087"/>
                    <a:pt x="51648" y="265414"/>
                    <a:pt x="49071" y="271850"/>
                  </a:cubicBezTo>
                  <a:cubicBezTo>
                    <a:pt x="37176" y="302149"/>
                    <a:pt x="29147" y="334033"/>
                    <a:pt x="25182" y="366413"/>
                  </a:cubicBezTo>
                  <a:cubicBezTo>
                    <a:pt x="24389" y="372848"/>
                    <a:pt x="18937" y="377503"/>
                    <a:pt x="12693" y="377503"/>
                  </a:cubicBezTo>
                  <a:close/>
                  <a:moveTo>
                    <a:pt x="101011" y="171446"/>
                  </a:moveTo>
                  <a:cubicBezTo>
                    <a:pt x="98235" y="171446"/>
                    <a:pt x="95361" y="170554"/>
                    <a:pt x="92982" y="168574"/>
                  </a:cubicBezTo>
                  <a:cubicBezTo>
                    <a:pt x="87630" y="164118"/>
                    <a:pt x="86837" y="156196"/>
                    <a:pt x="91198" y="150850"/>
                  </a:cubicBezTo>
                  <a:cubicBezTo>
                    <a:pt x="113203" y="124016"/>
                    <a:pt x="138579" y="99954"/>
                    <a:pt x="166631" y="79457"/>
                  </a:cubicBezTo>
                  <a:cubicBezTo>
                    <a:pt x="172281" y="75299"/>
                    <a:pt x="180111" y="76487"/>
                    <a:pt x="184275" y="82131"/>
                  </a:cubicBezTo>
                  <a:cubicBezTo>
                    <a:pt x="188438" y="87775"/>
                    <a:pt x="187249" y="95597"/>
                    <a:pt x="181598" y="99757"/>
                  </a:cubicBezTo>
                  <a:cubicBezTo>
                    <a:pt x="155331" y="119065"/>
                    <a:pt x="131442" y="141641"/>
                    <a:pt x="110725" y="166891"/>
                  </a:cubicBezTo>
                  <a:cubicBezTo>
                    <a:pt x="108247" y="169960"/>
                    <a:pt x="104580" y="171545"/>
                    <a:pt x="100912" y="171545"/>
                  </a:cubicBezTo>
                  <a:close/>
                  <a:moveTo>
                    <a:pt x="285876" y="44504"/>
                  </a:moveTo>
                  <a:cubicBezTo>
                    <a:pt x="280622" y="44504"/>
                    <a:pt x="275666" y="41137"/>
                    <a:pt x="273882" y="35890"/>
                  </a:cubicBezTo>
                  <a:cubicBezTo>
                    <a:pt x="271701" y="29255"/>
                    <a:pt x="275270" y="22126"/>
                    <a:pt x="281911" y="19947"/>
                  </a:cubicBezTo>
                  <a:cubicBezTo>
                    <a:pt x="314820" y="9055"/>
                    <a:pt x="349117" y="2322"/>
                    <a:pt x="383909" y="45"/>
                  </a:cubicBezTo>
                  <a:cubicBezTo>
                    <a:pt x="390847" y="-549"/>
                    <a:pt x="396894" y="4798"/>
                    <a:pt x="397390" y="11828"/>
                  </a:cubicBezTo>
                  <a:cubicBezTo>
                    <a:pt x="397885" y="18759"/>
                    <a:pt x="392631" y="24800"/>
                    <a:pt x="385594" y="25295"/>
                  </a:cubicBezTo>
                  <a:cubicBezTo>
                    <a:pt x="352982" y="27473"/>
                    <a:pt x="320767" y="33810"/>
                    <a:pt x="289841" y="44009"/>
                  </a:cubicBezTo>
                  <a:cubicBezTo>
                    <a:pt x="288552" y="44405"/>
                    <a:pt x="287165" y="44603"/>
                    <a:pt x="285876" y="44603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01" name="Gráfico 2">
            <a:extLst>
              <a:ext uri="{FF2B5EF4-FFF2-40B4-BE49-F238E27FC236}">
                <a16:creationId xmlns:a16="http://schemas.microsoft.com/office/drawing/2014/main" id="{D4286E06-26EB-B2A0-8BE1-8BE268B22F95}"/>
              </a:ext>
            </a:extLst>
          </p:cNvPr>
          <p:cNvGrpSpPr/>
          <p:nvPr/>
        </p:nvGrpSpPr>
        <p:grpSpPr>
          <a:xfrm>
            <a:off x="2380869" y="7856659"/>
            <a:ext cx="1106511" cy="1190704"/>
            <a:chOff x="2380869" y="7856659"/>
            <a:chExt cx="1106511" cy="1190704"/>
          </a:xfrm>
          <a:solidFill>
            <a:srgbClr val="002A86"/>
          </a:solidFill>
        </p:grpSpPr>
        <p:grpSp>
          <p:nvGrpSpPr>
            <p:cNvPr id="602" name="Gráfico 2">
              <a:extLst>
                <a:ext uri="{FF2B5EF4-FFF2-40B4-BE49-F238E27FC236}">
                  <a16:creationId xmlns:a16="http://schemas.microsoft.com/office/drawing/2014/main" id="{020FDAA3-F390-35D8-4DEE-320F190D771E}"/>
                </a:ext>
              </a:extLst>
            </p:cNvPr>
            <p:cNvGrpSpPr/>
            <p:nvPr/>
          </p:nvGrpSpPr>
          <p:grpSpPr>
            <a:xfrm>
              <a:off x="2642523" y="7856659"/>
              <a:ext cx="583204" cy="926523"/>
              <a:chOff x="2642523" y="7856659"/>
              <a:chExt cx="583204" cy="926523"/>
            </a:xfrm>
            <a:solidFill>
              <a:srgbClr val="002A86"/>
            </a:solidFill>
          </p:grpSpPr>
          <p:sp>
            <p:nvSpPr>
              <p:cNvPr id="603" name="Forma libre 602">
                <a:extLst>
                  <a:ext uri="{FF2B5EF4-FFF2-40B4-BE49-F238E27FC236}">
                    <a16:creationId xmlns:a16="http://schemas.microsoft.com/office/drawing/2014/main" id="{52DDE9DD-6A06-6775-0BD6-FB74F8CE4DF1}"/>
                  </a:ext>
                </a:extLst>
              </p:cNvPr>
              <p:cNvSpPr/>
              <p:nvPr/>
            </p:nvSpPr>
            <p:spPr>
              <a:xfrm>
                <a:off x="2642523" y="7856659"/>
                <a:ext cx="583204" cy="302312"/>
              </a:xfrm>
              <a:custGeom>
                <a:avLst/>
                <a:gdLst>
                  <a:gd name="connsiteX0" fmla="*/ 467100 w 583204"/>
                  <a:gd name="connsiteY0" fmla="*/ 302214 h 302312"/>
                  <a:gd name="connsiteX1" fmla="*/ 116105 w 583204"/>
                  <a:gd name="connsiteY1" fmla="*/ 302214 h 302312"/>
                  <a:gd name="connsiteX2" fmla="*/ 86368 w 583204"/>
                  <a:gd name="connsiteY2" fmla="*/ 292807 h 302312"/>
                  <a:gd name="connsiteX3" fmla="*/ 25803 w 583204"/>
                  <a:gd name="connsiteY3" fmla="*/ 193987 h 302312"/>
                  <a:gd name="connsiteX4" fmla="*/ 131 w 583204"/>
                  <a:gd name="connsiteY4" fmla="*/ 14368 h 302312"/>
                  <a:gd name="connsiteX5" fmla="*/ 10836 w 583204"/>
                  <a:gd name="connsiteY5" fmla="*/ 109 h 302312"/>
                  <a:gd name="connsiteX6" fmla="*/ 25110 w 583204"/>
                  <a:gd name="connsiteY6" fmla="*/ 10803 h 302312"/>
                  <a:gd name="connsiteX7" fmla="*/ 50783 w 583204"/>
                  <a:gd name="connsiteY7" fmla="*/ 190422 h 302312"/>
                  <a:gd name="connsiteX8" fmla="*/ 100939 w 583204"/>
                  <a:gd name="connsiteY8" fmla="*/ 272211 h 302312"/>
                  <a:gd name="connsiteX9" fmla="*/ 116105 w 583204"/>
                  <a:gd name="connsiteY9" fmla="*/ 277063 h 302312"/>
                  <a:gd name="connsiteX10" fmla="*/ 467100 w 583204"/>
                  <a:gd name="connsiteY10" fmla="*/ 277063 h 302312"/>
                  <a:gd name="connsiteX11" fmla="*/ 482266 w 583204"/>
                  <a:gd name="connsiteY11" fmla="*/ 272310 h 302312"/>
                  <a:gd name="connsiteX12" fmla="*/ 532422 w 583204"/>
                  <a:gd name="connsiteY12" fmla="*/ 190521 h 302312"/>
                  <a:gd name="connsiteX13" fmla="*/ 558095 w 583204"/>
                  <a:gd name="connsiteY13" fmla="*/ 10902 h 302312"/>
                  <a:gd name="connsiteX14" fmla="*/ 572369 w 583204"/>
                  <a:gd name="connsiteY14" fmla="*/ 208 h 302312"/>
                  <a:gd name="connsiteX15" fmla="*/ 583074 w 583204"/>
                  <a:gd name="connsiteY15" fmla="*/ 14467 h 302312"/>
                  <a:gd name="connsiteX16" fmla="*/ 557401 w 583204"/>
                  <a:gd name="connsiteY16" fmla="*/ 194086 h 302312"/>
                  <a:gd name="connsiteX17" fmla="*/ 496837 w 583204"/>
                  <a:gd name="connsiteY17" fmla="*/ 292906 h 302312"/>
                  <a:gd name="connsiteX18" fmla="*/ 467100 w 583204"/>
                  <a:gd name="connsiteY18" fmla="*/ 302313 h 30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3204" h="302312">
                    <a:moveTo>
                      <a:pt x="467100" y="302214"/>
                    </a:moveTo>
                    <a:lnTo>
                      <a:pt x="116105" y="302214"/>
                    </a:lnTo>
                    <a:cubicBezTo>
                      <a:pt x="105399" y="302214"/>
                      <a:pt x="95091" y="298946"/>
                      <a:pt x="86368" y="292807"/>
                    </a:cubicBezTo>
                    <a:cubicBezTo>
                      <a:pt x="53558" y="269736"/>
                      <a:pt x="31453" y="233693"/>
                      <a:pt x="25803" y="193987"/>
                    </a:cubicBezTo>
                    <a:lnTo>
                      <a:pt x="131" y="14368"/>
                    </a:lnTo>
                    <a:cubicBezTo>
                      <a:pt x="-861" y="7436"/>
                      <a:pt x="3897" y="1099"/>
                      <a:pt x="10836" y="109"/>
                    </a:cubicBezTo>
                    <a:cubicBezTo>
                      <a:pt x="17675" y="-782"/>
                      <a:pt x="24118" y="3872"/>
                      <a:pt x="25110" y="10803"/>
                    </a:cubicBezTo>
                    <a:lnTo>
                      <a:pt x="50783" y="190422"/>
                    </a:lnTo>
                    <a:cubicBezTo>
                      <a:pt x="55441" y="223296"/>
                      <a:pt x="73779" y="253101"/>
                      <a:pt x="100939" y="272211"/>
                    </a:cubicBezTo>
                    <a:cubicBezTo>
                      <a:pt x="105399" y="275380"/>
                      <a:pt x="110653" y="277063"/>
                      <a:pt x="116105" y="277063"/>
                    </a:cubicBezTo>
                    <a:lnTo>
                      <a:pt x="467100" y="277063"/>
                    </a:lnTo>
                    <a:cubicBezTo>
                      <a:pt x="472552" y="277063"/>
                      <a:pt x="477805" y="275380"/>
                      <a:pt x="482266" y="272310"/>
                    </a:cubicBezTo>
                    <a:cubicBezTo>
                      <a:pt x="509425" y="253200"/>
                      <a:pt x="527664" y="223395"/>
                      <a:pt x="532422" y="190521"/>
                    </a:cubicBezTo>
                    <a:lnTo>
                      <a:pt x="558095" y="10902"/>
                    </a:lnTo>
                    <a:cubicBezTo>
                      <a:pt x="559086" y="3971"/>
                      <a:pt x="565529" y="-683"/>
                      <a:pt x="572369" y="208"/>
                    </a:cubicBezTo>
                    <a:cubicBezTo>
                      <a:pt x="579307" y="1198"/>
                      <a:pt x="584065" y="7634"/>
                      <a:pt x="583074" y="14467"/>
                    </a:cubicBezTo>
                    <a:lnTo>
                      <a:pt x="557401" y="194086"/>
                    </a:lnTo>
                    <a:cubicBezTo>
                      <a:pt x="551751" y="233792"/>
                      <a:pt x="529647" y="269835"/>
                      <a:pt x="496837" y="292906"/>
                    </a:cubicBezTo>
                    <a:cubicBezTo>
                      <a:pt x="488114" y="299045"/>
                      <a:pt x="477805" y="302313"/>
                      <a:pt x="467100" y="3023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04" name="Forma libre 603">
                <a:extLst>
                  <a:ext uri="{FF2B5EF4-FFF2-40B4-BE49-F238E27FC236}">
                    <a16:creationId xmlns:a16="http://schemas.microsoft.com/office/drawing/2014/main" id="{5827EE78-D269-055C-9EAE-323C580C68E3}"/>
                  </a:ext>
                </a:extLst>
              </p:cNvPr>
              <p:cNvSpPr/>
              <p:nvPr/>
            </p:nvSpPr>
            <p:spPr>
              <a:xfrm>
                <a:off x="2763583" y="8133623"/>
                <a:ext cx="335166" cy="137040"/>
              </a:xfrm>
              <a:custGeom>
                <a:avLst/>
                <a:gdLst>
                  <a:gd name="connsiteX0" fmla="*/ 292909 w 335166"/>
                  <a:gd name="connsiteY0" fmla="*/ 137041 h 137040"/>
                  <a:gd name="connsiteX1" fmla="*/ 48075 w 335166"/>
                  <a:gd name="connsiteY1" fmla="*/ 137041 h 137040"/>
                  <a:gd name="connsiteX2" fmla="*/ 0 w 335166"/>
                  <a:gd name="connsiteY2" fmla="*/ 89017 h 137040"/>
                  <a:gd name="connsiteX3" fmla="*/ 0 w 335166"/>
                  <a:gd name="connsiteY3" fmla="*/ 12575 h 137040"/>
                  <a:gd name="connsiteX4" fmla="*/ 12589 w 335166"/>
                  <a:gd name="connsiteY4" fmla="*/ 0 h 137040"/>
                  <a:gd name="connsiteX5" fmla="*/ 25177 w 335166"/>
                  <a:gd name="connsiteY5" fmla="*/ 12575 h 137040"/>
                  <a:gd name="connsiteX6" fmla="*/ 25177 w 335166"/>
                  <a:gd name="connsiteY6" fmla="*/ 89017 h 137040"/>
                  <a:gd name="connsiteX7" fmla="*/ 47976 w 335166"/>
                  <a:gd name="connsiteY7" fmla="*/ 111791 h 137040"/>
                  <a:gd name="connsiteX8" fmla="*/ 292810 w 335166"/>
                  <a:gd name="connsiteY8" fmla="*/ 111791 h 137040"/>
                  <a:gd name="connsiteX9" fmla="*/ 311941 w 335166"/>
                  <a:gd name="connsiteY9" fmla="*/ 101494 h 137040"/>
                  <a:gd name="connsiteX10" fmla="*/ 329485 w 335166"/>
                  <a:gd name="connsiteY10" fmla="*/ 97929 h 137040"/>
                  <a:gd name="connsiteX11" fmla="*/ 333054 w 335166"/>
                  <a:gd name="connsiteY11" fmla="*/ 115455 h 137040"/>
                  <a:gd name="connsiteX12" fmla="*/ 292909 w 335166"/>
                  <a:gd name="connsiteY12" fmla="*/ 137041 h 13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5166" h="137040">
                    <a:moveTo>
                      <a:pt x="292909" y="137041"/>
                    </a:moveTo>
                    <a:lnTo>
                      <a:pt x="48075" y="137041"/>
                    </a:lnTo>
                    <a:cubicBezTo>
                      <a:pt x="21510" y="137041"/>
                      <a:pt x="0" y="115455"/>
                      <a:pt x="0" y="89017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lnTo>
                      <a:pt x="25177" y="89017"/>
                    </a:lnTo>
                    <a:cubicBezTo>
                      <a:pt x="25177" y="101592"/>
                      <a:pt x="35387" y="111791"/>
                      <a:pt x="47976" y="111791"/>
                    </a:cubicBezTo>
                    <a:lnTo>
                      <a:pt x="292810" y="111791"/>
                    </a:lnTo>
                    <a:cubicBezTo>
                      <a:pt x="300541" y="111791"/>
                      <a:pt x="307678" y="107929"/>
                      <a:pt x="311941" y="101494"/>
                    </a:cubicBezTo>
                    <a:cubicBezTo>
                      <a:pt x="315806" y="95651"/>
                      <a:pt x="323637" y="94067"/>
                      <a:pt x="329485" y="97929"/>
                    </a:cubicBezTo>
                    <a:cubicBezTo>
                      <a:pt x="335334" y="101790"/>
                      <a:pt x="336920" y="109613"/>
                      <a:pt x="333054" y="115455"/>
                    </a:cubicBezTo>
                    <a:cubicBezTo>
                      <a:pt x="324133" y="129020"/>
                      <a:pt x="309066" y="137041"/>
                      <a:pt x="292909" y="13704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05" name="Gráfico 2">
                <a:extLst>
                  <a:ext uri="{FF2B5EF4-FFF2-40B4-BE49-F238E27FC236}">
                    <a16:creationId xmlns:a16="http://schemas.microsoft.com/office/drawing/2014/main" id="{57A5EC5F-77EB-17E9-7A90-55E34F023898}"/>
                  </a:ext>
                </a:extLst>
              </p:cNvPr>
              <p:cNvGrpSpPr/>
              <p:nvPr/>
            </p:nvGrpSpPr>
            <p:grpSpPr>
              <a:xfrm>
                <a:off x="2852844" y="8245414"/>
                <a:ext cx="156614" cy="537767"/>
                <a:chOff x="2852844" y="8245414"/>
                <a:chExt cx="156614" cy="537767"/>
              </a:xfrm>
              <a:solidFill>
                <a:srgbClr val="002A86"/>
              </a:solidFill>
            </p:grpSpPr>
            <p:sp>
              <p:nvSpPr>
                <p:cNvPr id="606" name="Forma libre 605">
                  <a:extLst>
                    <a:ext uri="{FF2B5EF4-FFF2-40B4-BE49-F238E27FC236}">
                      <a16:creationId xmlns:a16="http://schemas.microsoft.com/office/drawing/2014/main" id="{78919E2A-5253-36BC-3CDF-00514C77168D}"/>
                    </a:ext>
                  </a:extLst>
                </p:cNvPr>
                <p:cNvSpPr/>
                <p:nvPr/>
              </p:nvSpPr>
              <p:spPr>
                <a:xfrm>
                  <a:off x="2852893" y="8245414"/>
                  <a:ext cx="156515" cy="537767"/>
                </a:xfrm>
                <a:custGeom>
                  <a:avLst/>
                  <a:gdLst>
                    <a:gd name="connsiteX0" fmla="*/ 78307 w 156515"/>
                    <a:gd name="connsiteY0" fmla="*/ 537768 h 537767"/>
                    <a:gd name="connsiteX1" fmla="*/ 47282 w 156515"/>
                    <a:gd name="connsiteY1" fmla="*/ 519647 h 537767"/>
                    <a:gd name="connsiteX2" fmla="*/ 23195 w 156515"/>
                    <a:gd name="connsiteY2" fmla="*/ 476971 h 537767"/>
                    <a:gd name="connsiteX3" fmla="*/ 0 w 156515"/>
                    <a:gd name="connsiteY3" fmla="*/ 388845 h 537767"/>
                    <a:gd name="connsiteX4" fmla="*/ 0 w 156515"/>
                    <a:gd name="connsiteY4" fmla="*/ 12576 h 537767"/>
                    <a:gd name="connsiteX5" fmla="*/ 12589 w 156515"/>
                    <a:gd name="connsiteY5" fmla="*/ 0 h 537767"/>
                    <a:gd name="connsiteX6" fmla="*/ 143927 w 156515"/>
                    <a:gd name="connsiteY6" fmla="*/ 0 h 537767"/>
                    <a:gd name="connsiteX7" fmla="*/ 156515 w 156515"/>
                    <a:gd name="connsiteY7" fmla="*/ 12576 h 537767"/>
                    <a:gd name="connsiteX8" fmla="*/ 156515 w 156515"/>
                    <a:gd name="connsiteY8" fmla="*/ 388845 h 537767"/>
                    <a:gd name="connsiteX9" fmla="*/ 133321 w 156515"/>
                    <a:gd name="connsiteY9" fmla="*/ 476971 h 537767"/>
                    <a:gd name="connsiteX10" fmla="*/ 133321 w 156515"/>
                    <a:gd name="connsiteY10" fmla="*/ 476971 h 537767"/>
                    <a:gd name="connsiteX11" fmla="*/ 109234 w 156515"/>
                    <a:gd name="connsiteY11" fmla="*/ 519647 h 537767"/>
                    <a:gd name="connsiteX12" fmla="*/ 78208 w 156515"/>
                    <a:gd name="connsiteY12" fmla="*/ 537768 h 537767"/>
                    <a:gd name="connsiteX13" fmla="*/ 25276 w 156515"/>
                    <a:gd name="connsiteY13" fmla="*/ 25250 h 537767"/>
                    <a:gd name="connsiteX14" fmla="*/ 25276 w 156515"/>
                    <a:gd name="connsiteY14" fmla="*/ 388845 h 537767"/>
                    <a:gd name="connsiteX15" fmla="*/ 45200 w 156515"/>
                    <a:gd name="connsiteY15" fmla="*/ 464494 h 537767"/>
                    <a:gd name="connsiteX16" fmla="*/ 69287 w 156515"/>
                    <a:gd name="connsiteY16" fmla="*/ 507171 h 537767"/>
                    <a:gd name="connsiteX17" fmla="*/ 78307 w 156515"/>
                    <a:gd name="connsiteY17" fmla="*/ 512419 h 537767"/>
                    <a:gd name="connsiteX18" fmla="*/ 87328 w 156515"/>
                    <a:gd name="connsiteY18" fmla="*/ 507171 h 537767"/>
                    <a:gd name="connsiteX19" fmla="*/ 111414 w 156515"/>
                    <a:gd name="connsiteY19" fmla="*/ 464494 h 537767"/>
                    <a:gd name="connsiteX20" fmla="*/ 131338 w 156515"/>
                    <a:gd name="connsiteY20" fmla="*/ 388845 h 537767"/>
                    <a:gd name="connsiteX21" fmla="*/ 131338 w 156515"/>
                    <a:gd name="connsiteY21" fmla="*/ 25250 h 537767"/>
                    <a:gd name="connsiteX22" fmla="*/ 25276 w 156515"/>
                    <a:gd name="connsiteY22" fmla="*/ 25250 h 537767"/>
                    <a:gd name="connsiteX23" fmla="*/ 122417 w 156515"/>
                    <a:gd name="connsiteY23" fmla="*/ 470832 h 537767"/>
                    <a:gd name="connsiteX24" fmla="*/ 122417 w 156515"/>
                    <a:gd name="connsiteY24" fmla="*/ 470832 h 537767"/>
                    <a:gd name="connsiteX25" fmla="*/ 122417 w 156515"/>
                    <a:gd name="connsiteY25" fmla="*/ 470832 h 537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56515" h="537767">
                      <a:moveTo>
                        <a:pt x="78307" y="537768"/>
                      </a:moveTo>
                      <a:cubicBezTo>
                        <a:pt x="65322" y="537768"/>
                        <a:pt x="53725" y="531035"/>
                        <a:pt x="47282" y="519647"/>
                      </a:cubicBezTo>
                      <a:lnTo>
                        <a:pt x="23195" y="476971"/>
                      </a:lnTo>
                      <a:cubicBezTo>
                        <a:pt x="8029" y="450137"/>
                        <a:pt x="0" y="419639"/>
                        <a:pt x="0" y="388845"/>
                      </a:cubicBezTo>
                      <a:lnTo>
                        <a:pt x="0" y="12576"/>
                      </a:lnTo>
                      <a:cubicBezTo>
                        <a:pt x="0" y="5644"/>
                        <a:pt x="5650" y="0"/>
                        <a:pt x="12589" y="0"/>
                      </a:cubicBezTo>
                      <a:lnTo>
                        <a:pt x="143927" y="0"/>
                      </a:lnTo>
                      <a:cubicBezTo>
                        <a:pt x="150865" y="0"/>
                        <a:pt x="156515" y="5644"/>
                        <a:pt x="156515" y="12576"/>
                      </a:cubicBezTo>
                      <a:lnTo>
                        <a:pt x="156515" y="388845"/>
                      </a:lnTo>
                      <a:cubicBezTo>
                        <a:pt x="156515" y="419639"/>
                        <a:pt x="148487" y="450137"/>
                        <a:pt x="133321" y="476971"/>
                      </a:cubicBezTo>
                      <a:lnTo>
                        <a:pt x="133321" y="476971"/>
                      </a:lnTo>
                      <a:lnTo>
                        <a:pt x="109234" y="519647"/>
                      </a:lnTo>
                      <a:cubicBezTo>
                        <a:pt x="102890" y="530936"/>
                        <a:pt x="91292" y="537768"/>
                        <a:pt x="78208" y="537768"/>
                      </a:cubicBezTo>
                      <a:close/>
                      <a:moveTo>
                        <a:pt x="25276" y="25250"/>
                      </a:moveTo>
                      <a:lnTo>
                        <a:pt x="25276" y="388845"/>
                      </a:lnTo>
                      <a:cubicBezTo>
                        <a:pt x="25276" y="415282"/>
                        <a:pt x="32116" y="441522"/>
                        <a:pt x="45200" y="464494"/>
                      </a:cubicBezTo>
                      <a:lnTo>
                        <a:pt x="69287" y="507171"/>
                      </a:lnTo>
                      <a:cubicBezTo>
                        <a:pt x="71963" y="511924"/>
                        <a:pt x="76424" y="512419"/>
                        <a:pt x="78307" y="512419"/>
                      </a:cubicBezTo>
                      <a:cubicBezTo>
                        <a:pt x="80191" y="512419"/>
                        <a:pt x="84651" y="511924"/>
                        <a:pt x="87328" y="507171"/>
                      </a:cubicBezTo>
                      <a:lnTo>
                        <a:pt x="111414" y="464494"/>
                      </a:lnTo>
                      <a:cubicBezTo>
                        <a:pt x="124400" y="441423"/>
                        <a:pt x="131338" y="415282"/>
                        <a:pt x="131338" y="388845"/>
                      </a:cubicBezTo>
                      <a:lnTo>
                        <a:pt x="131338" y="25250"/>
                      </a:lnTo>
                      <a:lnTo>
                        <a:pt x="25276" y="25250"/>
                      </a:lnTo>
                      <a:close/>
                      <a:moveTo>
                        <a:pt x="122417" y="470832"/>
                      </a:moveTo>
                      <a:lnTo>
                        <a:pt x="122417" y="470832"/>
                      </a:lnTo>
                      <a:lnTo>
                        <a:pt x="122417" y="470832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7" name="Forma libre 606">
                  <a:extLst>
                    <a:ext uri="{FF2B5EF4-FFF2-40B4-BE49-F238E27FC236}">
                      <a16:creationId xmlns:a16="http://schemas.microsoft.com/office/drawing/2014/main" id="{45D84E81-8447-E797-97B2-7FCAADD10C16}"/>
                    </a:ext>
                  </a:extLst>
                </p:cNvPr>
                <p:cNvSpPr/>
                <p:nvPr/>
              </p:nvSpPr>
              <p:spPr>
                <a:xfrm>
                  <a:off x="2852844" y="8524002"/>
                  <a:ext cx="78406" cy="78273"/>
                </a:xfrm>
                <a:custGeom>
                  <a:avLst/>
                  <a:gdLst>
                    <a:gd name="connsiteX0" fmla="*/ 65768 w 78406"/>
                    <a:gd name="connsiteY0" fmla="*/ 78274 h 78273"/>
                    <a:gd name="connsiteX1" fmla="*/ 56847 w 78406"/>
                    <a:gd name="connsiteY1" fmla="*/ 74610 h 78273"/>
                    <a:gd name="connsiteX2" fmla="*/ 3717 w 78406"/>
                    <a:gd name="connsiteY2" fmla="*/ 21536 h 78273"/>
                    <a:gd name="connsiteX3" fmla="*/ 3717 w 78406"/>
                    <a:gd name="connsiteY3" fmla="*/ 3713 h 78273"/>
                    <a:gd name="connsiteX4" fmla="*/ 21559 w 78406"/>
                    <a:gd name="connsiteY4" fmla="*/ 3713 h 78273"/>
                    <a:gd name="connsiteX5" fmla="*/ 74689 w 78406"/>
                    <a:gd name="connsiteY5" fmla="*/ 56787 h 78273"/>
                    <a:gd name="connsiteX6" fmla="*/ 74689 w 78406"/>
                    <a:gd name="connsiteY6" fmla="*/ 74610 h 78273"/>
                    <a:gd name="connsiteX7" fmla="*/ 65768 w 78406"/>
                    <a:gd name="connsiteY7" fmla="*/ 78274 h 7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406" h="78273">
                      <a:moveTo>
                        <a:pt x="65768" y="78274"/>
                      </a:moveTo>
                      <a:cubicBezTo>
                        <a:pt x="62497" y="78274"/>
                        <a:pt x="59325" y="77085"/>
                        <a:pt x="56847" y="74610"/>
                      </a:cubicBezTo>
                      <a:lnTo>
                        <a:pt x="3717" y="21536"/>
                      </a:lnTo>
                      <a:cubicBezTo>
                        <a:pt x="-1239" y="16585"/>
                        <a:pt x="-1239" y="8664"/>
                        <a:pt x="3717" y="3713"/>
                      </a:cubicBezTo>
                      <a:cubicBezTo>
                        <a:pt x="8673" y="-1238"/>
                        <a:pt x="16603" y="-1238"/>
                        <a:pt x="21559" y="3713"/>
                      </a:cubicBezTo>
                      <a:lnTo>
                        <a:pt x="74689" y="56787"/>
                      </a:lnTo>
                      <a:cubicBezTo>
                        <a:pt x="79645" y="61738"/>
                        <a:pt x="79645" y="69659"/>
                        <a:pt x="74689" y="74610"/>
                      </a:cubicBezTo>
                      <a:cubicBezTo>
                        <a:pt x="72211" y="77085"/>
                        <a:pt x="69039" y="78274"/>
                        <a:pt x="65768" y="7827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8" name="Forma libre 607">
                  <a:extLst>
                    <a:ext uri="{FF2B5EF4-FFF2-40B4-BE49-F238E27FC236}">
                      <a16:creationId xmlns:a16="http://schemas.microsoft.com/office/drawing/2014/main" id="{1EF044ED-5D7E-73F3-978F-56E6BE4A1EF9}"/>
                    </a:ext>
                  </a:extLst>
                </p:cNvPr>
                <p:cNvSpPr/>
                <p:nvPr/>
              </p:nvSpPr>
              <p:spPr>
                <a:xfrm>
                  <a:off x="2852943" y="8356760"/>
                  <a:ext cx="156515" cy="156299"/>
                </a:xfrm>
                <a:custGeom>
                  <a:avLst/>
                  <a:gdLst>
                    <a:gd name="connsiteX0" fmla="*/ 143877 w 156515"/>
                    <a:gd name="connsiteY0" fmla="*/ 156300 h 156299"/>
                    <a:gd name="connsiteX1" fmla="*/ 134956 w 156515"/>
                    <a:gd name="connsiteY1" fmla="*/ 152636 h 156299"/>
                    <a:gd name="connsiteX2" fmla="*/ 3717 w 156515"/>
                    <a:gd name="connsiteY2" fmla="*/ 21536 h 156299"/>
                    <a:gd name="connsiteX3" fmla="*/ 3717 w 156515"/>
                    <a:gd name="connsiteY3" fmla="*/ 3713 h 156299"/>
                    <a:gd name="connsiteX4" fmla="*/ 21559 w 156515"/>
                    <a:gd name="connsiteY4" fmla="*/ 3713 h 156299"/>
                    <a:gd name="connsiteX5" fmla="*/ 152798 w 156515"/>
                    <a:gd name="connsiteY5" fmla="*/ 134813 h 156299"/>
                    <a:gd name="connsiteX6" fmla="*/ 152798 w 156515"/>
                    <a:gd name="connsiteY6" fmla="*/ 152636 h 156299"/>
                    <a:gd name="connsiteX7" fmla="*/ 143877 w 156515"/>
                    <a:gd name="connsiteY7" fmla="*/ 156300 h 15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515" h="156299">
                      <a:moveTo>
                        <a:pt x="143877" y="156300"/>
                      </a:moveTo>
                      <a:cubicBezTo>
                        <a:pt x="140606" y="156300"/>
                        <a:pt x="137434" y="155112"/>
                        <a:pt x="134956" y="152636"/>
                      </a:cubicBezTo>
                      <a:lnTo>
                        <a:pt x="3717" y="21536"/>
                      </a:lnTo>
                      <a:cubicBezTo>
                        <a:pt x="-1239" y="16585"/>
                        <a:pt x="-1239" y="8664"/>
                        <a:pt x="3717" y="3713"/>
                      </a:cubicBezTo>
                      <a:cubicBezTo>
                        <a:pt x="8673" y="-1238"/>
                        <a:pt x="16603" y="-1238"/>
                        <a:pt x="21559" y="3713"/>
                      </a:cubicBezTo>
                      <a:lnTo>
                        <a:pt x="152798" y="134813"/>
                      </a:lnTo>
                      <a:cubicBezTo>
                        <a:pt x="157755" y="139764"/>
                        <a:pt x="157755" y="147685"/>
                        <a:pt x="152798" y="152636"/>
                      </a:cubicBezTo>
                      <a:cubicBezTo>
                        <a:pt x="150320" y="155112"/>
                        <a:pt x="147148" y="156300"/>
                        <a:pt x="143877" y="15630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09" name="Forma libre 608">
                <a:extLst>
                  <a:ext uri="{FF2B5EF4-FFF2-40B4-BE49-F238E27FC236}">
                    <a16:creationId xmlns:a16="http://schemas.microsoft.com/office/drawing/2014/main" id="{507A1E47-CB1A-7CA4-B432-B588619584FE}"/>
                  </a:ext>
                </a:extLst>
              </p:cNvPr>
              <p:cNvSpPr/>
              <p:nvPr/>
            </p:nvSpPr>
            <p:spPr>
              <a:xfrm>
                <a:off x="2778749" y="8026485"/>
                <a:ext cx="82470" cy="25150"/>
              </a:xfrm>
              <a:custGeom>
                <a:avLst/>
                <a:gdLst>
                  <a:gd name="connsiteX0" fmla="*/ 69882 w 82470"/>
                  <a:gd name="connsiteY0" fmla="*/ 25150 h 25150"/>
                  <a:gd name="connsiteX1" fmla="*/ 12589 w 82470"/>
                  <a:gd name="connsiteY1" fmla="*/ 25150 h 25150"/>
                  <a:gd name="connsiteX2" fmla="*/ 0 w 82470"/>
                  <a:gd name="connsiteY2" fmla="*/ 12575 h 25150"/>
                  <a:gd name="connsiteX3" fmla="*/ 12589 w 82470"/>
                  <a:gd name="connsiteY3" fmla="*/ 0 h 25150"/>
                  <a:gd name="connsiteX4" fmla="*/ 69882 w 82470"/>
                  <a:gd name="connsiteY4" fmla="*/ 0 h 25150"/>
                  <a:gd name="connsiteX5" fmla="*/ 82470 w 82470"/>
                  <a:gd name="connsiteY5" fmla="*/ 12575 h 25150"/>
                  <a:gd name="connsiteX6" fmla="*/ 69882 w 82470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70" h="25150">
                    <a:moveTo>
                      <a:pt x="69882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69882" y="0"/>
                    </a:lnTo>
                    <a:cubicBezTo>
                      <a:pt x="76820" y="0"/>
                      <a:pt x="82470" y="5644"/>
                      <a:pt x="82470" y="12575"/>
                    </a:cubicBezTo>
                    <a:cubicBezTo>
                      <a:pt x="82470" y="19506"/>
                      <a:pt x="76820" y="25150"/>
                      <a:pt x="69882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0" name="Gráfico 2">
              <a:extLst>
                <a:ext uri="{FF2B5EF4-FFF2-40B4-BE49-F238E27FC236}">
                  <a16:creationId xmlns:a16="http://schemas.microsoft.com/office/drawing/2014/main" id="{909E3602-35E1-85E8-30A0-1FB97EC6CC40}"/>
                </a:ext>
              </a:extLst>
            </p:cNvPr>
            <p:cNvGrpSpPr/>
            <p:nvPr/>
          </p:nvGrpSpPr>
          <p:grpSpPr>
            <a:xfrm>
              <a:off x="2380869" y="8905272"/>
              <a:ext cx="1106511" cy="25150"/>
              <a:chOff x="2380869" y="8905272"/>
              <a:chExt cx="1106511" cy="25150"/>
            </a:xfrm>
            <a:solidFill>
              <a:srgbClr val="002A86"/>
            </a:solidFill>
          </p:grpSpPr>
          <p:sp>
            <p:nvSpPr>
              <p:cNvPr id="611" name="Forma libre 610">
                <a:extLst>
                  <a:ext uri="{FF2B5EF4-FFF2-40B4-BE49-F238E27FC236}">
                    <a16:creationId xmlns:a16="http://schemas.microsoft.com/office/drawing/2014/main" id="{15CA6E92-2463-EB2C-2F81-A63A9630FD96}"/>
                  </a:ext>
                </a:extLst>
              </p:cNvPr>
              <p:cNvSpPr/>
              <p:nvPr/>
            </p:nvSpPr>
            <p:spPr>
              <a:xfrm>
                <a:off x="2563949" y="8905272"/>
                <a:ext cx="734304" cy="25150"/>
              </a:xfrm>
              <a:custGeom>
                <a:avLst/>
                <a:gdLst>
                  <a:gd name="connsiteX0" fmla="*/ 721815 w 734304"/>
                  <a:gd name="connsiteY0" fmla="*/ 25150 h 25150"/>
                  <a:gd name="connsiteX1" fmla="*/ 12589 w 734304"/>
                  <a:gd name="connsiteY1" fmla="*/ 25150 h 25150"/>
                  <a:gd name="connsiteX2" fmla="*/ 0 w 734304"/>
                  <a:gd name="connsiteY2" fmla="*/ 12575 h 25150"/>
                  <a:gd name="connsiteX3" fmla="*/ 12589 w 734304"/>
                  <a:gd name="connsiteY3" fmla="*/ 0 h 25150"/>
                  <a:gd name="connsiteX4" fmla="*/ 721716 w 734304"/>
                  <a:gd name="connsiteY4" fmla="*/ 0 h 25150"/>
                  <a:gd name="connsiteX5" fmla="*/ 734304 w 734304"/>
                  <a:gd name="connsiteY5" fmla="*/ 12575 h 25150"/>
                  <a:gd name="connsiteX6" fmla="*/ 721716 w 734304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304" h="25150">
                    <a:moveTo>
                      <a:pt x="721815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721716" y="0"/>
                    </a:lnTo>
                    <a:cubicBezTo>
                      <a:pt x="728654" y="0"/>
                      <a:pt x="734304" y="5644"/>
                      <a:pt x="734304" y="12575"/>
                    </a:cubicBezTo>
                    <a:cubicBezTo>
                      <a:pt x="734304" y="19506"/>
                      <a:pt x="728654" y="25150"/>
                      <a:pt x="721716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2" name="Forma libre 611">
                <a:extLst>
                  <a:ext uri="{FF2B5EF4-FFF2-40B4-BE49-F238E27FC236}">
                    <a16:creationId xmlns:a16="http://schemas.microsoft.com/office/drawing/2014/main" id="{74E23C7D-89A7-DCE8-D423-BF5A85FCEAA2}"/>
                  </a:ext>
                </a:extLst>
              </p:cNvPr>
              <p:cNvSpPr/>
              <p:nvPr/>
            </p:nvSpPr>
            <p:spPr>
              <a:xfrm>
                <a:off x="3374678" y="8905272"/>
                <a:ext cx="112703" cy="25150"/>
              </a:xfrm>
              <a:custGeom>
                <a:avLst/>
                <a:gdLst>
                  <a:gd name="connsiteX0" fmla="*/ 100114 w 112703"/>
                  <a:gd name="connsiteY0" fmla="*/ 25150 h 25150"/>
                  <a:gd name="connsiteX1" fmla="*/ 12589 w 112703"/>
                  <a:gd name="connsiteY1" fmla="*/ 25150 h 25150"/>
                  <a:gd name="connsiteX2" fmla="*/ 0 w 112703"/>
                  <a:gd name="connsiteY2" fmla="*/ 12575 h 25150"/>
                  <a:gd name="connsiteX3" fmla="*/ 12589 w 112703"/>
                  <a:gd name="connsiteY3" fmla="*/ 0 h 25150"/>
                  <a:gd name="connsiteX4" fmla="*/ 100114 w 112703"/>
                  <a:gd name="connsiteY4" fmla="*/ 0 h 25150"/>
                  <a:gd name="connsiteX5" fmla="*/ 112703 w 112703"/>
                  <a:gd name="connsiteY5" fmla="*/ 12575 h 25150"/>
                  <a:gd name="connsiteX6" fmla="*/ 100114 w 112703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703" h="25150">
                    <a:moveTo>
                      <a:pt x="100114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100114" y="0"/>
                    </a:lnTo>
                    <a:cubicBezTo>
                      <a:pt x="107053" y="0"/>
                      <a:pt x="112703" y="5644"/>
                      <a:pt x="112703" y="12575"/>
                    </a:cubicBezTo>
                    <a:cubicBezTo>
                      <a:pt x="112703" y="19506"/>
                      <a:pt x="107053" y="25150"/>
                      <a:pt x="100114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D5F16DE5-C7C1-AD75-38D8-7DEA424D3BC2}"/>
                  </a:ext>
                </a:extLst>
              </p:cNvPr>
              <p:cNvSpPr/>
              <p:nvPr/>
            </p:nvSpPr>
            <p:spPr>
              <a:xfrm>
                <a:off x="2380869" y="8905272"/>
                <a:ext cx="106854" cy="25150"/>
              </a:xfrm>
              <a:custGeom>
                <a:avLst/>
                <a:gdLst>
                  <a:gd name="connsiteX0" fmla="*/ 94266 w 106854"/>
                  <a:gd name="connsiteY0" fmla="*/ 25150 h 25150"/>
                  <a:gd name="connsiteX1" fmla="*/ 12589 w 106854"/>
                  <a:gd name="connsiteY1" fmla="*/ 25150 h 25150"/>
                  <a:gd name="connsiteX2" fmla="*/ 0 w 106854"/>
                  <a:gd name="connsiteY2" fmla="*/ 12575 h 25150"/>
                  <a:gd name="connsiteX3" fmla="*/ 12589 w 106854"/>
                  <a:gd name="connsiteY3" fmla="*/ 0 h 25150"/>
                  <a:gd name="connsiteX4" fmla="*/ 94266 w 106854"/>
                  <a:gd name="connsiteY4" fmla="*/ 0 h 25150"/>
                  <a:gd name="connsiteX5" fmla="*/ 106855 w 106854"/>
                  <a:gd name="connsiteY5" fmla="*/ 12575 h 25150"/>
                  <a:gd name="connsiteX6" fmla="*/ 94266 w 106854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854" h="25150">
                    <a:moveTo>
                      <a:pt x="94266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94266" y="0"/>
                    </a:lnTo>
                    <a:cubicBezTo>
                      <a:pt x="101205" y="0"/>
                      <a:pt x="106855" y="5644"/>
                      <a:pt x="106855" y="12575"/>
                    </a:cubicBezTo>
                    <a:cubicBezTo>
                      <a:pt x="106855" y="19506"/>
                      <a:pt x="101205" y="25150"/>
                      <a:pt x="94266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4" name="Gráfico 2">
              <a:extLst>
                <a:ext uri="{FF2B5EF4-FFF2-40B4-BE49-F238E27FC236}">
                  <a16:creationId xmlns:a16="http://schemas.microsoft.com/office/drawing/2014/main" id="{DC45E4D5-11D2-890A-9311-8FD170FFAA7B}"/>
                </a:ext>
              </a:extLst>
            </p:cNvPr>
            <p:cNvGrpSpPr/>
            <p:nvPr/>
          </p:nvGrpSpPr>
          <p:grpSpPr>
            <a:xfrm>
              <a:off x="3167615" y="8504055"/>
              <a:ext cx="308215" cy="289424"/>
              <a:chOff x="3167615" y="8504055"/>
              <a:chExt cx="308215" cy="289424"/>
            </a:xfrm>
            <a:solidFill>
              <a:srgbClr val="002A86"/>
            </a:solidFill>
          </p:grpSpPr>
          <p:sp>
            <p:nvSpPr>
              <p:cNvPr id="615" name="Forma libre 614">
                <a:extLst>
                  <a:ext uri="{FF2B5EF4-FFF2-40B4-BE49-F238E27FC236}">
                    <a16:creationId xmlns:a16="http://schemas.microsoft.com/office/drawing/2014/main" id="{B968CEE0-AC37-40F1-11E7-66E2E58DB79B}"/>
                  </a:ext>
                </a:extLst>
              </p:cNvPr>
              <p:cNvSpPr/>
              <p:nvPr/>
            </p:nvSpPr>
            <p:spPr>
              <a:xfrm>
                <a:off x="3204734" y="8746697"/>
                <a:ext cx="271096" cy="46782"/>
              </a:xfrm>
              <a:custGeom>
                <a:avLst/>
                <a:gdLst>
                  <a:gd name="connsiteX0" fmla="*/ 12635 w 271096"/>
                  <a:gd name="connsiteY0" fmla="*/ 46783 h 46782"/>
                  <a:gd name="connsiteX1" fmla="*/ 47 w 271096"/>
                  <a:gd name="connsiteY1" fmla="*/ 35297 h 46782"/>
                  <a:gd name="connsiteX2" fmla="*/ 11545 w 271096"/>
                  <a:gd name="connsiteY2" fmla="*/ 21633 h 46782"/>
                  <a:gd name="connsiteX3" fmla="*/ 257370 w 271096"/>
                  <a:gd name="connsiteY3" fmla="*/ 47 h 46782"/>
                  <a:gd name="connsiteX4" fmla="*/ 271049 w 271096"/>
                  <a:gd name="connsiteY4" fmla="*/ 11533 h 46782"/>
                  <a:gd name="connsiteX5" fmla="*/ 259551 w 271096"/>
                  <a:gd name="connsiteY5" fmla="*/ 25197 h 46782"/>
                  <a:gd name="connsiteX6" fmla="*/ 13726 w 271096"/>
                  <a:gd name="connsiteY6" fmla="*/ 46783 h 46782"/>
                  <a:gd name="connsiteX7" fmla="*/ 12635 w 271096"/>
                  <a:gd name="connsiteY7" fmla="*/ 46783 h 4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096" h="46782">
                    <a:moveTo>
                      <a:pt x="12635" y="46783"/>
                    </a:moveTo>
                    <a:cubicBezTo>
                      <a:pt x="6192" y="46783"/>
                      <a:pt x="641" y="41832"/>
                      <a:pt x="47" y="35297"/>
                    </a:cubicBezTo>
                    <a:cubicBezTo>
                      <a:pt x="-548" y="28366"/>
                      <a:pt x="4606" y="22227"/>
                      <a:pt x="11545" y="21633"/>
                    </a:cubicBezTo>
                    <a:lnTo>
                      <a:pt x="257370" y="47"/>
                    </a:lnTo>
                    <a:cubicBezTo>
                      <a:pt x="264210" y="-547"/>
                      <a:pt x="270455" y="4601"/>
                      <a:pt x="271049" y="11533"/>
                    </a:cubicBezTo>
                    <a:cubicBezTo>
                      <a:pt x="271644" y="18464"/>
                      <a:pt x="266490" y="24603"/>
                      <a:pt x="259551" y="25197"/>
                    </a:cubicBezTo>
                    <a:lnTo>
                      <a:pt x="13726" y="46783"/>
                    </a:lnTo>
                    <a:cubicBezTo>
                      <a:pt x="13726" y="46783"/>
                      <a:pt x="12933" y="46783"/>
                      <a:pt x="12635" y="467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6" name="Forma libre 615">
                <a:extLst>
                  <a:ext uri="{FF2B5EF4-FFF2-40B4-BE49-F238E27FC236}">
                    <a16:creationId xmlns:a16="http://schemas.microsoft.com/office/drawing/2014/main" id="{9906FBFC-32F2-6B26-EC8E-30627A51FBF6}"/>
                  </a:ext>
                </a:extLst>
              </p:cNvPr>
              <p:cNvSpPr/>
              <p:nvPr/>
            </p:nvSpPr>
            <p:spPr>
              <a:xfrm>
                <a:off x="3218475" y="8632261"/>
                <a:ext cx="106426" cy="46060"/>
              </a:xfrm>
              <a:custGeom>
                <a:avLst/>
                <a:gdLst>
                  <a:gd name="connsiteX0" fmla="*/ 12573 w 106426"/>
                  <a:gd name="connsiteY0" fmla="*/ 46060 h 46060"/>
                  <a:gd name="connsiteX1" fmla="*/ 381 w 106426"/>
                  <a:gd name="connsiteY1" fmla="*/ 36555 h 46060"/>
                  <a:gd name="connsiteX2" fmla="*/ 9500 w 106426"/>
                  <a:gd name="connsiteY2" fmla="*/ 21207 h 46060"/>
                  <a:gd name="connsiteX3" fmla="*/ 90682 w 106426"/>
                  <a:gd name="connsiteY3" fmla="*/ 413 h 46060"/>
                  <a:gd name="connsiteX4" fmla="*/ 106046 w 106426"/>
                  <a:gd name="connsiteY4" fmla="*/ 9523 h 46060"/>
                  <a:gd name="connsiteX5" fmla="*/ 96927 w 106426"/>
                  <a:gd name="connsiteY5" fmla="*/ 24871 h 46060"/>
                  <a:gd name="connsiteX6" fmla="*/ 15745 w 106426"/>
                  <a:gd name="connsiteY6" fmla="*/ 45665 h 46060"/>
                  <a:gd name="connsiteX7" fmla="*/ 12573 w 106426"/>
                  <a:gd name="connsiteY7" fmla="*/ 46060 h 46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426" h="46060">
                    <a:moveTo>
                      <a:pt x="12573" y="46060"/>
                    </a:moveTo>
                    <a:cubicBezTo>
                      <a:pt x="6923" y="46060"/>
                      <a:pt x="1768" y="42298"/>
                      <a:pt x="381" y="36555"/>
                    </a:cubicBezTo>
                    <a:cubicBezTo>
                      <a:pt x="-1304" y="29822"/>
                      <a:pt x="2760" y="22890"/>
                      <a:pt x="9500" y="21207"/>
                    </a:cubicBezTo>
                    <a:lnTo>
                      <a:pt x="90682" y="413"/>
                    </a:lnTo>
                    <a:cubicBezTo>
                      <a:pt x="97422" y="-1369"/>
                      <a:pt x="104361" y="2790"/>
                      <a:pt x="106046" y="9523"/>
                    </a:cubicBezTo>
                    <a:cubicBezTo>
                      <a:pt x="107731" y="16256"/>
                      <a:pt x="103667" y="23187"/>
                      <a:pt x="96927" y="24871"/>
                    </a:cubicBezTo>
                    <a:lnTo>
                      <a:pt x="15745" y="45665"/>
                    </a:lnTo>
                    <a:cubicBezTo>
                      <a:pt x="14654" y="45962"/>
                      <a:pt x="13663" y="46060"/>
                      <a:pt x="12573" y="460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7" name="Forma libre 616">
                <a:extLst>
                  <a:ext uri="{FF2B5EF4-FFF2-40B4-BE49-F238E27FC236}">
                    <a16:creationId xmlns:a16="http://schemas.microsoft.com/office/drawing/2014/main" id="{71811C9B-F6E1-5D6F-3957-D06FA8568331}"/>
                  </a:ext>
                </a:extLst>
              </p:cNvPr>
              <p:cNvSpPr/>
              <p:nvPr/>
            </p:nvSpPr>
            <p:spPr>
              <a:xfrm>
                <a:off x="3363988" y="8566612"/>
                <a:ext cx="106426" cy="46060"/>
              </a:xfrm>
              <a:custGeom>
                <a:avLst/>
                <a:gdLst>
                  <a:gd name="connsiteX0" fmla="*/ 12573 w 106426"/>
                  <a:gd name="connsiteY0" fmla="*/ 46060 h 46060"/>
                  <a:gd name="connsiteX1" fmla="*/ 381 w 106426"/>
                  <a:gd name="connsiteY1" fmla="*/ 36555 h 46060"/>
                  <a:gd name="connsiteX2" fmla="*/ 9500 w 106426"/>
                  <a:gd name="connsiteY2" fmla="*/ 21207 h 46060"/>
                  <a:gd name="connsiteX3" fmla="*/ 90682 w 106426"/>
                  <a:gd name="connsiteY3" fmla="*/ 413 h 46060"/>
                  <a:gd name="connsiteX4" fmla="*/ 106046 w 106426"/>
                  <a:gd name="connsiteY4" fmla="*/ 9523 h 46060"/>
                  <a:gd name="connsiteX5" fmla="*/ 96927 w 106426"/>
                  <a:gd name="connsiteY5" fmla="*/ 24871 h 46060"/>
                  <a:gd name="connsiteX6" fmla="*/ 15745 w 106426"/>
                  <a:gd name="connsiteY6" fmla="*/ 45665 h 46060"/>
                  <a:gd name="connsiteX7" fmla="*/ 12573 w 106426"/>
                  <a:gd name="connsiteY7" fmla="*/ 46060 h 46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426" h="46060">
                    <a:moveTo>
                      <a:pt x="12573" y="46060"/>
                    </a:moveTo>
                    <a:cubicBezTo>
                      <a:pt x="6923" y="46060"/>
                      <a:pt x="1768" y="42298"/>
                      <a:pt x="381" y="36555"/>
                    </a:cubicBezTo>
                    <a:cubicBezTo>
                      <a:pt x="-1304" y="29822"/>
                      <a:pt x="2760" y="22890"/>
                      <a:pt x="9500" y="21207"/>
                    </a:cubicBezTo>
                    <a:lnTo>
                      <a:pt x="90682" y="413"/>
                    </a:lnTo>
                    <a:cubicBezTo>
                      <a:pt x="97422" y="-1369"/>
                      <a:pt x="104361" y="2790"/>
                      <a:pt x="106046" y="9523"/>
                    </a:cubicBezTo>
                    <a:cubicBezTo>
                      <a:pt x="107731" y="16256"/>
                      <a:pt x="103667" y="23187"/>
                      <a:pt x="96927" y="24871"/>
                    </a:cubicBezTo>
                    <a:lnTo>
                      <a:pt x="15745" y="45665"/>
                    </a:lnTo>
                    <a:cubicBezTo>
                      <a:pt x="14654" y="45962"/>
                      <a:pt x="13663" y="46060"/>
                      <a:pt x="12573" y="460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8" name="Forma libre 617">
                <a:extLst>
                  <a:ext uri="{FF2B5EF4-FFF2-40B4-BE49-F238E27FC236}">
                    <a16:creationId xmlns:a16="http://schemas.microsoft.com/office/drawing/2014/main" id="{11F6E536-BD38-59F0-AC67-220DE4488661}"/>
                  </a:ext>
                </a:extLst>
              </p:cNvPr>
              <p:cNvSpPr/>
              <p:nvPr/>
            </p:nvSpPr>
            <p:spPr>
              <a:xfrm>
                <a:off x="3167615" y="8504055"/>
                <a:ext cx="40927" cy="71683"/>
              </a:xfrm>
              <a:custGeom>
                <a:avLst/>
                <a:gdLst>
                  <a:gd name="connsiteX0" fmla="*/ 12683 w 40927"/>
                  <a:gd name="connsiteY0" fmla="*/ 71684 h 71683"/>
                  <a:gd name="connsiteX1" fmla="*/ 8619 w 40927"/>
                  <a:gd name="connsiteY1" fmla="*/ 70991 h 71683"/>
                  <a:gd name="connsiteX2" fmla="*/ 689 w 40927"/>
                  <a:gd name="connsiteY2" fmla="*/ 55049 h 71683"/>
                  <a:gd name="connsiteX3" fmla="*/ 16350 w 40927"/>
                  <a:gd name="connsiteY3" fmla="*/ 8609 h 71683"/>
                  <a:gd name="connsiteX4" fmla="*/ 32309 w 40927"/>
                  <a:gd name="connsiteY4" fmla="*/ 688 h 71683"/>
                  <a:gd name="connsiteX5" fmla="*/ 40239 w 40927"/>
                  <a:gd name="connsiteY5" fmla="*/ 16630 h 71683"/>
                  <a:gd name="connsiteX6" fmla="*/ 24577 w 40927"/>
                  <a:gd name="connsiteY6" fmla="*/ 63069 h 71683"/>
                  <a:gd name="connsiteX7" fmla="*/ 12583 w 40927"/>
                  <a:gd name="connsiteY7" fmla="*/ 71684 h 7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927" h="71683">
                    <a:moveTo>
                      <a:pt x="12683" y="71684"/>
                    </a:moveTo>
                    <a:cubicBezTo>
                      <a:pt x="11394" y="71684"/>
                      <a:pt x="10006" y="71486"/>
                      <a:pt x="8619" y="70991"/>
                    </a:cubicBezTo>
                    <a:cubicBezTo>
                      <a:pt x="1977" y="68812"/>
                      <a:pt x="-1591" y="61584"/>
                      <a:pt x="689" y="55049"/>
                    </a:cubicBezTo>
                    <a:lnTo>
                      <a:pt x="16350" y="8609"/>
                    </a:lnTo>
                    <a:cubicBezTo>
                      <a:pt x="18531" y="1975"/>
                      <a:pt x="25767" y="-1589"/>
                      <a:pt x="32309" y="688"/>
                    </a:cubicBezTo>
                    <a:cubicBezTo>
                      <a:pt x="38950" y="2866"/>
                      <a:pt x="42519" y="10095"/>
                      <a:pt x="40239" y="16630"/>
                    </a:cubicBezTo>
                    <a:lnTo>
                      <a:pt x="24577" y="63069"/>
                    </a:lnTo>
                    <a:cubicBezTo>
                      <a:pt x="22793" y="68317"/>
                      <a:pt x="17837" y="71684"/>
                      <a:pt x="12583" y="716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9" name="Gráfico 2">
              <a:extLst>
                <a:ext uri="{FF2B5EF4-FFF2-40B4-BE49-F238E27FC236}">
                  <a16:creationId xmlns:a16="http://schemas.microsoft.com/office/drawing/2014/main" id="{C5404469-0131-9D3A-41BF-EF3D2DBAC1E5}"/>
                </a:ext>
              </a:extLst>
            </p:cNvPr>
            <p:cNvGrpSpPr/>
            <p:nvPr/>
          </p:nvGrpSpPr>
          <p:grpSpPr>
            <a:xfrm>
              <a:off x="2512584" y="8403527"/>
              <a:ext cx="173603" cy="379655"/>
              <a:chOff x="2512584" y="8403527"/>
              <a:chExt cx="173603" cy="379655"/>
            </a:xfrm>
            <a:solidFill>
              <a:srgbClr val="002A86"/>
            </a:solidFill>
          </p:grpSpPr>
          <p:sp>
            <p:nvSpPr>
              <p:cNvPr id="620" name="Forma libre 619">
                <a:extLst>
                  <a:ext uri="{FF2B5EF4-FFF2-40B4-BE49-F238E27FC236}">
                    <a16:creationId xmlns:a16="http://schemas.microsoft.com/office/drawing/2014/main" id="{49922629-F944-7195-6CA4-7FBBCBD968E3}"/>
                  </a:ext>
                </a:extLst>
              </p:cNvPr>
              <p:cNvSpPr/>
              <p:nvPr/>
            </p:nvSpPr>
            <p:spPr>
              <a:xfrm>
                <a:off x="2547700" y="8715560"/>
                <a:ext cx="99505" cy="67622"/>
              </a:xfrm>
              <a:custGeom>
                <a:avLst/>
                <a:gdLst>
                  <a:gd name="connsiteX0" fmla="*/ 86825 w 99505"/>
                  <a:gd name="connsiteY0" fmla="*/ 67623 h 67622"/>
                  <a:gd name="connsiteX1" fmla="*/ 80580 w 99505"/>
                  <a:gd name="connsiteY1" fmla="*/ 65940 h 67622"/>
                  <a:gd name="connsiteX2" fmla="*/ 6337 w 99505"/>
                  <a:gd name="connsiteY2" fmla="*/ 23559 h 67622"/>
                  <a:gd name="connsiteX3" fmla="*/ 1678 w 99505"/>
                  <a:gd name="connsiteY3" fmla="*/ 6330 h 67622"/>
                  <a:gd name="connsiteX4" fmla="*/ 18926 w 99505"/>
                  <a:gd name="connsiteY4" fmla="*/ 1676 h 67622"/>
                  <a:gd name="connsiteX5" fmla="*/ 93169 w 99505"/>
                  <a:gd name="connsiteY5" fmla="*/ 44056 h 67622"/>
                  <a:gd name="connsiteX6" fmla="*/ 97828 w 99505"/>
                  <a:gd name="connsiteY6" fmla="*/ 61285 h 67622"/>
                  <a:gd name="connsiteX7" fmla="*/ 86825 w 99505"/>
                  <a:gd name="connsiteY7" fmla="*/ 67623 h 6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505" h="67622">
                    <a:moveTo>
                      <a:pt x="86825" y="67623"/>
                    </a:moveTo>
                    <a:cubicBezTo>
                      <a:pt x="84743" y="67623"/>
                      <a:pt x="82563" y="67128"/>
                      <a:pt x="80580" y="65940"/>
                    </a:cubicBezTo>
                    <a:lnTo>
                      <a:pt x="6337" y="23559"/>
                    </a:lnTo>
                    <a:cubicBezTo>
                      <a:pt x="290" y="20094"/>
                      <a:pt x="-1791" y="12370"/>
                      <a:pt x="1678" y="6330"/>
                    </a:cubicBezTo>
                    <a:cubicBezTo>
                      <a:pt x="5148" y="290"/>
                      <a:pt x="12879" y="-1789"/>
                      <a:pt x="18926" y="1676"/>
                    </a:cubicBezTo>
                    <a:lnTo>
                      <a:pt x="93169" y="44056"/>
                    </a:lnTo>
                    <a:cubicBezTo>
                      <a:pt x="99215" y="47522"/>
                      <a:pt x="101297" y="55245"/>
                      <a:pt x="97828" y="61285"/>
                    </a:cubicBezTo>
                    <a:cubicBezTo>
                      <a:pt x="95449" y="65345"/>
                      <a:pt x="91286" y="67623"/>
                      <a:pt x="86825" y="676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1" name="Forma libre 620">
                <a:extLst>
                  <a:ext uri="{FF2B5EF4-FFF2-40B4-BE49-F238E27FC236}">
                    <a16:creationId xmlns:a16="http://schemas.microsoft.com/office/drawing/2014/main" id="{B3ED4C78-3DA9-7F55-337F-DFB19A1C3802}"/>
                  </a:ext>
                </a:extLst>
              </p:cNvPr>
              <p:cNvSpPr/>
              <p:nvPr/>
            </p:nvSpPr>
            <p:spPr>
              <a:xfrm>
                <a:off x="2512584" y="8403527"/>
                <a:ext cx="54358" cy="72104"/>
              </a:xfrm>
              <a:custGeom>
                <a:avLst/>
                <a:gdLst>
                  <a:gd name="connsiteX0" fmla="*/ 41750 w 54358"/>
                  <a:gd name="connsiteY0" fmla="*/ 72105 h 72104"/>
                  <a:gd name="connsiteX1" fmla="*/ 31045 w 54358"/>
                  <a:gd name="connsiteY1" fmla="*/ 66163 h 72104"/>
                  <a:gd name="connsiteX2" fmla="*/ 1903 w 54358"/>
                  <a:gd name="connsiteY2" fmla="*/ 19229 h 72104"/>
                  <a:gd name="connsiteX3" fmla="*/ 5967 w 54358"/>
                  <a:gd name="connsiteY3" fmla="*/ 1901 h 72104"/>
                  <a:gd name="connsiteX4" fmla="*/ 23313 w 54358"/>
                  <a:gd name="connsiteY4" fmla="*/ 5961 h 72104"/>
                  <a:gd name="connsiteX5" fmla="*/ 52455 w 54358"/>
                  <a:gd name="connsiteY5" fmla="*/ 52895 h 72104"/>
                  <a:gd name="connsiteX6" fmla="*/ 48391 w 54358"/>
                  <a:gd name="connsiteY6" fmla="*/ 70223 h 72104"/>
                  <a:gd name="connsiteX7" fmla="*/ 41750 w 54358"/>
                  <a:gd name="connsiteY7" fmla="*/ 72105 h 72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358" h="72104">
                    <a:moveTo>
                      <a:pt x="41750" y="72105"/>
                    </a:moveTo>
                    <a:cubicBezTo>
                      <a:pt x="37488" y="72105"/>
                      <a:pt x="33424" y="70025"/>
                      <a:pt x="31045" y="66163"/>
                    </a:cubicBezTo>
                    <a:lnTo>
                      <a:pt x="1903" y="19229"/>
                    </a:lnTo>
                    <a:cubicBezTo>
                      <a:pt x="-1765" y="13288"/>
                      <a:pt x="19" y="5564"/>
                      <a:pt x="5967" y="1901"/>
                    </a:cubicBezTo>
                    <a:cubicBezTo>
                      <a:pt x="11914" y="-1763"/>
                      <a:pt x="19646" y="19"/>
                      <a:pt x="23313" y="5961"/>
                    </a:cubicBezTo>
                    <a:lnTo>
                      <a:pt x="52455" y="52895"/>
                    </a:lnTo>
                    <a:cubicBezTo>
                      <a:pt x="56123" y="58836"/>
                      <a:pt x="54339" y="66560"/>
                      <a:pt x="48391" y="70223"/>
                    </a:cubicBezTo>
                    <a:cubicBezTo>
                      <a:pt x="46310" y="71511"/>
                      <a:pt x="44030" y="72105"/>
                      <a:pt x="41750" y="721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2" name="Forma libre 621">
                <a:extLst>
                  <a:ext uri="{FF2B5EF4-FFF2-40B4-BE49-F238E27FC236}">
                    <a16:creationId xmlns:a16="http://schemas.microsoft.com/office/drawing/2014/main" id="{6BBB7740-69A9-3CCA-F04F-009ACABF8CB9}"/>
                  </a:ext>
                </a:extLst>
              </p:cNvPr>
              <p:cNvSpPr/>
              <p:nvPr/>
            </p:nvSpPr>
            <p:spPr>
              <a:xfrm>
                <a:off x="2586233" y="8522250"/>
                <a:ext cx="99954" cy="145675"/>
              </a:xfrm>
              <a:custGeom>
                <a:avLst/>
                <a:gdLst>
                  <a:gd name="connsiteX0" fmla="*/ 87347 w 99954"/>
                  <a:gd name="connsiteY0" fmla="*/ 145675 h 145675"/>
                  <a:gd name="connsiteX1" fmla="*/ 76642 w 99954"/>
                  <a:gd name="connsiteY1" fmla="*/ 139734 h 145675"/>
                  <a:gd name="connsiteX2" fmla="*/ 1903 w 99954"/>
                  <a:gd name="connsiteY2" fmla="*/ 19229 h 145675"/>
                  <a:gd name="connsiteX3" fmla="*/ 5967 w 99954"/>
                  <a:gd name="connsiteY3" fmla="*/ 1900 h 145675"/>
                  <a:gd name="connsiteX4" fmla="*/ 23313 w 99954"/>
                  <a:gd name="connsiteY4" fmla="*/ 5961 h 145675"/>
                  <a:gd name="connsiteX5" fmla="*/ 98052 w 99954"/>
                  <a:gd name="connsiteY5" fmla="*/ 126466 h 145675"/>
                  <a:gd name="connsiteX6" fmla="*/ 93988 w 99954"/>
                  <a:gd name="connsiteY6" fmla="*/ 143794 h 145675"/>
                  <a:gd name="connsiteX7" fmla="*/ 87347 w 99954"/>
                  <a:gd name="connsiteY7" fmla="*/ 145675 h 14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954" h="145675">
                    <a:moveTo>
                      <a:pt x="87347" y="145675"/>
                    </a:moveTo>
                    <a:cubicBezTo>
                      <a:pt x="83085" y="145675"/>
                      <a:pt x="79021" y="143596"/>
                      <a:pt x="76642" y="139734"/>
                    </a:cubicBezTo>
                    <a:lnTo>
                      <a:pt x="1903" y="19229"/>
                    </a:lnTo>
                    <a:cubicBezTo>
                      <a:pt x="-1765" y="13288"/>
                      <a:pt x="19" y="5565"/>
                      <a:pt x="5967" y="1900"/>
                    </a:cubicBezTo>
                    <a:cubicBezTo>
                      <a:pt x="11914" y="-1763"/>
                      <a:pt x="19646" y="20"/>
                      <a:pt x="23313" y="5961"/>
                    </a:cubicBezTo>
                    <a:lnTo>
                      <a:pt x="98052" y="126466"/>
                    </a:lnTo>
                    <a:cubicBezTo>
                      <a:pt x="101720" y="132407"/>
                      <a:pt x="99936" y="140130"/>
                      <a:pt x="93988" y="143794"/>
                    </a:cubicBezTo>
                    <a:cubicBezTo>
                      <a:pt x="91907" y="145081"/>
                      <a:pt x="89627" y="145675"/>
                      <a:pt x="87347" y="1456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23" name="Forma libre 622">
              <a:extLst>
                <a:ext uri="{FF2B5EF4-FFF2-40B4-BE49-F238E27FC236}">
                  <a16:creationId xmlns:a16="http://schemas.microsoft.com/office/drawing/2014/main" id="{36AFA83F-A3B5-FDE1-0039-7604C3A57D6D}"/>
                </a:ext>
              </a:extLst>
            </p:cNvPr>
            <p:cNvSpPr/>
            <p:nvPr/>
          </p:nvSpPr>
          <p:spPr>
            <a:xfrm>
              <a:off x="2693900" y="9022213"/>
              <a:ext cx="480449" cy="25150"/>
            </a:xfrm>
            <a:custGeom>
              <a:avLst/>
              <a:gdLst>
                <a:gd name="connsiteX0" fmla="*/ 467861 w 480449"/>
                <a:gd name="connsiteY0" fmla="*/ 25150 h 25150"/>
                <a:gd name="connsiteX1" fmla="*/ 12589 w 480449"/>
                <a:gd name="connsiteY1" fmla="*/ 25150 h 25150"/>
                <a:gd name="connsiteX2" fmla="*/ 0 w 480449"/>
                <a:gd name="connsiteY2" fmla="*/ 12575 h 25150"/>
                <a:gd name="connsiteX3" fmla="*/ 12589 w 480449"/>
                <a:gd name="connsiteY3" fmla="*/ 0 h 25150"/>
                <a:gd name="connsiteX4" fmla="*/ 467861 w 480449"/>
                <a:gd name="connsiteY4" fmla="*/ 0 h 25150"/>
                <a:gd name="connsiteX5" fmla="*/ 480450 w 480449"/>
                <a:gd name="connsiteY5" fmla="*/ 12575 h 25150"/>
                <a:gd name="connsiteX6" fmla="*/ 467861 w 480449"/>
                <a:gd name="connsiteY6" fmla="*/ 25150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449" h="25150">
                  <a:moveTo>
                    <a:pt x="467861" y="25150"/>
                  </a:moveTo>
                  <a:lnTo>
                    <a:pt x="12589" y="25150"/>
                  </a:lnTo>
                  <a:cubicBezTo>
                    <a:pt x="5650" y="25150"/>
                    <a:pt x="0" y="19506"/>
                    <a:pt x="0" y="12575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467861" y="0"/>
                  </a:lnTo>
                  <a:cubicBezTo>
                    <a:pt x="474800" y="0"/>
                    <a:pt x="480450" y="5644"/>
                    <a:pt x="480450" y="12575"/>
                  </a:cubicBezTo>
                  <a:cubicBezTo>
                    <a:pt x="480450" y="19506"/>
                    <a:pt x="474800" y="25150"/>
                    <a:pt x="467861" y="25150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24" name="Gráfico 2">
            <a:extLst>
              <a:ext uri="{FF2B5EF4-FFF2-40B4-BE49-F238E27FC236}">
                <a16:creationId xmlns:a16="http://schemas.microsoft.com/office/drawing/2014/main" id="{C2836FCD-254B-8359-1F79-9141450AC169}"/>
              </a:ext>
            </a:extLst>
          </p:cNvPr>
          <p:cNvGrpSpPr/>
          <p:nvPr/>
        </p:nvGrpSpPr>
        <p:grpSpPr>
          <a:xfrm>
            <a:off x="7051553" y="2929819"/>
            <a:ext cx="1092436" cy="1250699"/>
            <a:chOff x="7051553" y="2929819"/>
            <a:chExt cx="1092436" cy="1250699"/>
          </a:xfrm>
          <a:solidFill>
            <a:srgbClr val="002A86"/>
          </a:solidFill>
        </p:grpSpPr>
        <p:grpSp>
          <p:nvGrpSpPr>
            <p:cNvPr id="625" name="Gráfico 2">
              <a:extLst>
                <a:ext uri="{FF2B5EF4-FFF2-40B4-BE49-F238E27FC236}">
                  <a16:creationId xmlns:a16="http://schemas.microsoft.com/office/drawing/2014/main" id="{A68BAFB5-A22E-479A-2E9F-34E053937845}"/>
                </a:ext>
              </a:extLst>
            </p:cNvPr>
            <p:cNvGrpSpPr/>
            <p:nvPr/>
          </p:nvGrpSpPr>
          <p:grpSpPr>
            <a:xfrm>
              <a:off x="7466482" y="2929819"/>
              <a:ext cx="677506" cy="1250699"/>
              <a:chOff x="7466482" y="2929819"/>
              <a:chExt cx="677506" cy="1250699"/>
            </a:xfrm>
            <a:solidFill>
              <a:srgbClr val="002A86"/>
            </a:solidFill>
          </p:grpSpPr>
          <p:sp>
            <p:nvSpPr>
              <p:cNvPr id="626" name="Forma libre 625">
                <a:extLst>
                  <a:ext uri="{FF2B5EF4-FFF2-40B4-BE49-F238E27FC236}">
                    <a16:creationId xmlns:a16="http://schemas.microsoft.com/office/drawing/2014/main" id="{8DFFA06A-5669-765D-F855-460DB3573198}"/>
                  </a:ext>
                </a:extLst>
              </p:cNvPr>
              <p:cNvSpPr/>
              <p:nvPr/>
            </p:nvSpPr>
            <p:spPr>
              <a:xfrm>
                <a:off x="7600695" y="3120232"/>
                <a:ext cx="543294" cy="1060287"/>
              </a:xfrm>
              <a:custGeom>
                <a:avLst/>
                <a:gdLst>
                  <a:gd name="connsiteX0" fmla="*/ 12589 w 543294"/>
                  <a:gd name="connsiteY0" fmla="*/ 1060089 h 1060287"/>
                  <a:gd name="connsiteX1" fmla="*/ 0 w 543294"/>
                  <a:gd name="connsiteY1" fmla="*/ 1047514 h 1060287"/>
                  <a:gd name="connsiteX2" fmla="*/ 12589 w 543294"/>
                  <a:gd name="connsiteY2" fmla="*/ 1034938 h 1060287"/>
                  <a:gd name="connsiteX3" fmla="*/ 518018 w 543294"/>
                  <a:gd name="connsiteY3" fmla="*/ 530045 h 1060287"/>
                  <a:gd name="connsiteX4" fmla="*/ 12589 w 543294"/>
                  <a:gd name="connsiteY4" fmla="*/ 25151 h 1060287"/>
                  <a:gd name="connsiteX5" fmla="*/ 0 w 543294"/>
                  <a:gd name="connsiteY5" fmla="*/ 12575 h 1060287"/>
                  <a:gd name="connsiteX6" fmla="*/ 12589 w 543294"/>
                  <a:gd name="connsiteY6" fmla="*/ 0 h 1060287"/>
                  <a:gd name="connsiteX7" fmla="*/ 543294 w 543294"/>
                  <a:gd name="connsiteY7" fmla="*/ 530144 h 1060287"/>
                  <a:gd name="connsiteX8" fmla="*/ 12589 w 543294"/>
                  <a:gd name="connsiteY8" fmla="*/ 1060287 h 106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3294" h="1060287">
                    <a:moveTo>
                      <a:pt x="12589" y="1060089"/>
                    </a:moveTo>
                    <a:cubicBezTo>
                      <a:pt x="5650" y="1060089"/>
                      <a:pt x="0" y="1054445"/>
                      <a:pt x="0" y="1047514"/>
                    </a:cubicBezTo>
                    <a:cubicBezTo>
                      <a:pt x="0" y="1040582"/>
                      <a:pt x="5650" y="1034938"/>
                      <a:pt x="12589" y="1034938"/>
                    </a:cubicBezTo>
                    <a:cubicBezTo>
                      <a:pt x="291224" y="1034938"/>
                      <a:pt x="518018" y="808484"/>
                      <a:pt x="518018" y="530045"/>
                    </a:cubicBezTo>
                    <a:cubicBezTo>
                      <a:pt x="518018" y="251605"/>
                      <a:pt x="291323" y="25151"/>
                      <a:pt x="12589" y="25151"/>
                    </a:cubicBez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cubicBezTo>
                      <a:pt x="305201" y="0"/>
                      <a:pt x="543294" y="237842"/>
                      <a:pt x="543294" y="530144"/>
                    </a:cubicBezTo>
                    <a:cubicBezTo>
                      <a:pt x="543294" y="822445"/>
                      <a:pt x="305201" y="1060287"/>
                      <a:pt x="12589" y="10602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7" name="Forma libre 626">
                <a:extLst>
                  <a:ext uri="{FF2B5EF4-FFF2-40B4-BE49-F238E27FC236}">
                    <a16:creationId xmlns:a16="http://schemas.microsoft.com/office/drawing/2014/main" id="{7BAA0FAA-86F6-05AC-B4F3-AB154578A422}"/>
                  </a:ext>
                </a:extLst>
              </p:cNvPr>
              <p:cNvSpPr/>
              <p:nvPr/>
            </p:nvSpPr>
            <p:spPr>
              <a:xfrm>
                <a:off x="7466482" y="2929819"/>
                <a:ext cx="293701" cy="137635"/>
              </a:xfrm>
              <a:custGeom>
                <a:avLst/>
                <a:gdLst>
                  <a:gd name="connsiteX0" fmla="*/ 236211 w 293701"/>
                  <a:gd name="connsiteY0" fmla="*/ 137635 h 137635"/>
                  <a:gd name="connsiteX1" fmla="*/ 57491 w 293701"/>
                  <a:gd name="connsiteY1" fmla="*/ 137635 h 137635"/>
                  <a:gd name="connsiteX2" fmla="*/ 0 w 293701"/>
                  <a:gd name="connsiteY2" fmla="*/ 80205 h 137635"/>
                  <a:gd name="connsiteX3" fmla="*/ 0 w 293701"/>
                  <a:gd name="connsiteY3" fmla="*/ 57431 h 137635"/>
                  <a:gd name="connsiteX4" fmla="*/ 57491 w 293701"/>
                  <a:gd name="connsiteY4" fmla="*/ 0 h 137635"/>
                  <a:gd name="connsiteX5" fmla="*/ 236211 w 293701"/>
                  <a:gd name="connsiteY5" fmla="*/ 0 h 137635"/>
                  <a:gd name="connsiteX6" fmla="*/ 293702 w 293701"/>
                  <a:gd name="connsiteY6" fmla="*/ 57431 h 137635"/>
                  <a:gd name="connsiteX7" fmla="*/ 293702 w 293701"/>
                  <a:gd name="connsiteY7" fmla="*/ 80205 h 137635"/>
                  <a:gd name="connsiteX8" fmla="*/ 236211 w 293701"/>
                  <a:gd name="connsiteY8" fmla="*/ 137635 h 137635"/>
                  <a:gd name="connsiteX9" fmla="*/ 57392 w 293701"/>
                  <a:gd name="connsiteY9" fmla="*/ 25349 h 137635"/>
                  <a:gd name="connsiteX10" fmla="*/ 25177 w 293701"/>
                  <a:gd name="connsiteY10" fmla="*/ 57530 h 137635"/>
                  <a:gd name="connsiteX11" fmla="*/ 25177 w 293701"/>
                  <a:gd name="connsiteY11" fmla="*/ 80304 h 137635"/>
                  <a:gd name="connsiteX12" fmla="*/ 57392 w 293701"/>
                  <a:gd name="connsiteY12" fmla="*/ 112485 h 137635"/>
                  <a:gd name="connsiteX13" fmla="*/ 236111 w 293701"/>
                  <a:gd name="connsiteY13" fmla="*/ 112485 h 137635"/>
                  <a:gd name="connsiteX14" fmla="*/ 268327 w 293701"/>
                  <a:gd name="connsiteY14" fmla="*/ 80304 h 137635"/>
                  <a:gd name="connsiteX15" fmla="*/ 268327 w 293701"/>
                  <a:gd name="connsiteY15" fmla="*/ 57530 h 137635"/>
                  <a:gd name="connsiteX16" fmla="*/ 236111 w 293701"/>
                  <a:gd name="connsiteY16" fmla="*/ 25349 h 137635"/>
                  <a:gd name="connsiteX17" fmla="*/ 57392 w 293701"/>
                  <a:gd name="connsiteY17" fmla="*/ 25349 h 13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3701" h="137635">
                    <a:moveTo>
                      <a:pt x="236211" y="137635"/>
                    </a:moveTo>
                    <a:lnTo>
                      <a:pt x="57491" y="137635"/>
                    </a:lnTo>
                    <a:cubicBezTo>
                      <a:pt x="25772" y="137635"/>
                      <a:pt x="0" y="111891"/>
                      <a:pt x="0" y="80205"/>
                    </a:cubicBezTo>
                    <a:lnTo>
                      <a:pt x="0" y="57431"/>
                    </a:lnTo>
                    <a:cubicBezTo>
                      <a:pt x="0" y="25745"/>
                      <a:pt x="25772" y="0"/>
                      <a:pt x="57491" y="0"/>
                    </a:cubicBezTo>
                    <a:lnTo>
                      <a:pt x="236211" y="0"/>
                    </a:lnTo>
                    <a:cubicBezTo>
                      <a:pt x="267930" y="0"/>
                      <a:pt x="293702" y="25745"/>
                      <a:pt x="293702" y="57431"/>
                    </a:cubicBezTo>
                    <a:lnTo>
                      <a:pt x="293702" y="80205"/>
                    </a:lnTo>
                    <a:cubicBezTo>
                      <a:pt x="293702" y="111891"/>
                      <a:pt x="267930" y="137635"/>
                      <a:pt x="236211" y="137635"/>
                    </a:cubicBezTo>
                    <a:close/>
                    <a:moveTo>
                      <a:pt x="57392" y="25349"/>
                    </a:moveTo>
                    <a:cubicBezTo>
                      <a:pt x="39649" y="25349"/>
                      <a:pt x="25177" y="39805"/>
                      <a:pt x="25177" y="57530"/>
                    </a:cubicBezTo>
                    <a:lnTo>
                      <a:pt x="25177" y="80304"/>
                    </a:lnTo>
                    <a:cubicBezTo>
                      <a:pt x="25177" y="98028"/>
                      <a:pt x="39649" y="112485"/>
                      <a:pt x="57392" y="112485"/>
                    </a:cubicBezTo>
                    <a:lnTo>
                      <a:pt x="236111" y="112485"/>
                    </a:lnTo>
                    <a:cubicBezTo>
                      <a:pt x="253854" y="112485"/>
                      <a:pt x="268327" y="98028"/>
                      <a:pt x="268327" y="80304"/>
                    </a:cubicBezTo>
                    <a:lnTo>
                      <a:pt x="268327" y="57530"/>
                    </a:lnTo>
                    <a:cubicBezTo>
                      <a:pt x="268327" y="39805"/>
                      <a:pt x="253854" y="25349"/>
                      <a:pt x="236111" y="25349"/>
                    </a:cubicBezTo>
                    <a:lnTo>
                      <a:pt x="57392" y="25349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8" name="Forma libre 627">
                <a:extLst>
                  <a:ext uri="{FF2B5EF4-FFF2-40B4-BE49-F238E27FC236}">
                    <a16:creationId xmlns:a16="http://schemas.microsoft.com/office/drawing/2014/main" id="{247EB1ED-3F55-E071-BD48-03F2EC31C6C6}"/>
                  </a:ext>
                </a:extLst>
              </p:cNvPr>
              <p:cNvSpPr/>
              <p:nvPr/>
            </p:nvSpPr>
            <p:spPr>
              <a:xfrm>
                <a:off x="7898232" y="3097031"/>
                <a:ext cx="95615" cy="71422"/>
              </a:xfrm>
              <a:custGeom>
                <a:avLst/>
                <a:gdLst>
                  <a:gd name="connsiteX0" fmla="*/ 82897 w 95615"/>
                  <a:gd name="connsiteY0" fmla="*/ 71423 h 71422"/>
                  <a:gd name="connsiteX1" fmla="*/ 75959 w 95615"/>
                  <a:gd name="connsiteY1" fmla="*/ 69343 h 71422"/>
                  <a:gd name="connsiteX2" fmla="*/ 5681 w 95615"/>
                  <a:gd name="connsiteY2" fmla="*/ 23201 h 71422"/>
                  <a:gd name="connsiteX3" fmla="*/ 2112 w 95615"/>
                  <a:gd name="connsiteY3" fmla="*/ 5675 h 71422"/>
                  <a:gd name="connsiteX4" fmla="*/ 19657 w 95615"/>
                  <a:gd name="connsiteY4" fmla="*/ 2110 h 71422"/>
                  <a:gd name="connsiteX5" fmla="*/ 89935 w 95615"/>
                  <a:gd name="connsiteY5" fmla="*/ 48253 h 71422"/>
                  <a:gd name="connsiteX6" fmla="*/ 93504 w 95615"/>
                  <a:gd name="connsiteY6" fmla="*/ 65779 h 71422"/>
                  <a:gd name="connsiteX7" fmla="*/ 82897 w 95615"/>
                  <a:gd name="connsiteY7" fmla="*/ 71423 h 7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615" h="71422">
                    <a:moveTo>
                      <a:pt x="82897" y="71423"/>
                    </a:moveTo>
                    <a:cubicBezTo>
                      <a:pt x="80519" y="71423"/>
                      <a:pt x="78140" y="70730"/>
                      <a:pt x="75959" y="69343"/>
                    </a:cubicBezTo>
                    <a:lnTo>
                      <a:pt x="5681" y="23201"/>
                    </a:lnTo>
                    <a:cubicBezTo>
                      <a:pt x="-168" y="19339"/>
                      <a:pt x="-1754" y="11517"/>
                      <a:pt x="2112" y="5675"/>
                    </a:cubicBezTo>
                    <a:cubicBezTo>
                      <a:pt x="5978" y="-167"/>
                      <a:pt x="13809" y="-1752"/>
                      <a:pt x="19657" y="2110"/>
                    </a:cubicBezTo>
                    <a:lnTo>
                      <a:pt x="89935" y="48253"/>
                    </a:lnTo>
                    <a:cubicBezTo>
                      <a:pt x="95783" y="52114"/>
                      <a:pt x="97370" y="59937"/>
                      <a:pt x="93504" y="65779"/>
                    </a:cubicBezTo>
                    <a:cubicBezTo>
                      <a:pt x="91125" y="69442"/>
                      <a:pt x="87061" y="71423"/>
                      <a:pt x="82897" y="714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9" name="Gráfico 2">
              <a:extLst>
                <a:ext uri="{FF2B5EF4-FFF2-40B4-BE49-F238E27FC236}">
                  <a16:creationId xmlns:a16="http://schemas.microsoft.com/office/drawing/2014/main" id="{2C9C5DEE-BA62-C316-33D3-3ADB3C683370}"/>
                </a:ext>
              </a:extLst>
            </p:cNvPr>
            <p:cNvGrpSpPr/>
            <p:nvPr/>
          </p:nvGrpSpPr>
          <p:grpSpPr>
            <a:xfrm>
              <a:off x="7772270" y="3589375"/>
              <a:ext cx="258916" cy="440437"/>
              <a:chOff x="7772270" y="3589375"/>
              <a:chExt cx="258916" cy="440437"/>
            </a:xfrm>
            <a:solidFill>
              <a:srgbClr val="002A86"/>
            </a:solidFill>
          </p:grpSpPr>
          <p:sp>
            <p:nvSpPr>
              <p:cNvPr id="630" name="Forma libre 629">
                <a:extLst>
                  <a:ext uri="{FF2B5EF4-FFF2-40B4-BE49-F238E27FC236}">
                    <a16:creationId xmlns:a16="http://schemas.microsoft.com/office/drawing/2014/main" id="{110B1A77-100A-87E6-721C-02C729C7CFFB}"/>
                  </a:ext>
                </a:extLst>
              </p:cNvPr>
              <p:cNvSpPr/>
              <p:nvPr/>
            </p:nvSpPr>
            <p:spPr>
              <a:xfrm>
                <a:off x="7954565" y="3589375"/>
                <a:ext cx="76621" cy="270819"/>
              </a:xfrm>
              <a:custGeom>
                <a:avLst/>
                <a:gdLst>
                  <a:gd name="connsiteX0" fmla="*/ 12588 w 76621"/>
                  <a:gd name="connsiteY0" fmla="*/ 270721 h 270819"/>
                  <a:gd name="connsiteX1" fmla="*/ 6442 w 76621"/>
                  <a:gd name="connsiteY1" fmla="*/ 269136 h 270819"/>
                  <a:gd name="connsiteX2" fmla="*/ 1585 w 76621"/>
                  <a:gd name="connsiteY2" fmla="*/ 252006 h 270819"/>
                  <a:gd name="connsiteX3" fmla="*/ 51345 w 76621"/>
                  <a:gd name="connsiteY3" fmla="*/ 61000 h 270819"/>
                  <a:gd name="connsiteX4" fmla="*/ 48570 w 76621"/>
                  <a:gd name="connsiteY4" fmla="*/ 14164 h 270819"/>
                  <a:gd name="connsiteX5" fmla="*/ 59572 w 76621"/>
                  <a:gd name="connsiteY5" fmla="*/ 104 h 270819"/>
                  <a:gd name="connsiteX6" fmla="*/ 73648 w 76621"/>
                  <a:gd name="connsiteY6" fmla="*/ 11095 h 270819"/>
                  <a:gd name="connsiteX7" fmla="*/ 76621 w 76621"/>
                  <a:gd name="connsiteY7" fmla="*/ 61000 h 270819"/>
                  <a:gd name="connsiteX8" fmla="*/ 23591 w 76621"/>
                  <a:gd name="connsiteY8" fmla="*/ 264383 h 270819"/>
                  <a:gd name="connsiteX9" fmla="*/ 12588 w 76621"/>
                  <a:gd name="connsiteY9" fmla="*/ 270820 h 27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621" h="270819">
                    <a:moveTo>
                      <a:pt x="12588" y="270721"/>
                    </a:moveTo>
                    <a:cubicBezTo>
                      <a:pt x="10506" y="270721"/>
                      <a:pt x="8425" y="270225"/>
                      <a:pt x="6442" y="269136"/>
                    </a:cubicBezTo>
                    <a:cubicBezTo>
                      <a:pt x="396" y="265770"/>
                      <a:pt x="-1785" y="258046"/>
                      <a:pt x="1585" y="252006"/>
                    </a:cubicBezTo>
                    <a:cubicBezTo>
                      <a:pt x="34197" y="193882"/>
                      <a:pt x="51345" y="127837"/>
                      <a:pt x="51345" y="61000"/>
                    </a:cubicBezTo>
                    <a:cubicBezTo>
                      <a:pt x="51345" y="45355"/>
                      <a:pt x="50453" y="29512"/>
                      <a:pt x="48570" y="14164"/>
                    </a:cubicBezTo>
                    <a:cubicBezTo>
                      <a:pt x="47777" y="7233"/>
                      <a:pt x="52634" y="995"/>
                      <a:pt x="59572" y="104"/>
                    </a:cubicBezTo>
                    <a:cubicBezTo>
                      <a:pt x="66511" y="-787"/>
                      <a:pt x="72756" y="4163"/>
                      <a:pt x="73648" y="11095"/>
                    </a:cubicBezTo>
                    <a:cubicBezTo>
                      <a:pt x="75630" y="27532"/>
                      <a:pt x="76621" y="44266"/>
                      <a:pt x="76621" y="61000"/>
                    </a:cubicBezTo>
                    <a:cubicBezTo>
                      <a:pt x="76621" y="132194"/>
                      <a:pt x="58284" y="202497"/>
                      <a:pt x="23591" y="264383"/>
                    </a:cubicBezTo>
                    <a:cubicBezTo>
                      <a:pt x="21311" y="268542"/>
                      <a:pt x="16949" y="270820"/>
                      <a:pt x="12588" y="2708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1" name="Forma libre 630">
                <a:extLst>
                  <a:ext uri="{FF2B5EF4-FFF2-40B4-BE49-F238E27FC236}">
                    <a16:creationId xmlns:a16="http://schemas.microsoft.com/office/drawing/2014/main" id="{9045FA81-42DD-9DC6-966D-1CFFC6799F2A}"/>
                  </a:ext>
                </a:extLst>
              </p:cNvPr>
              <p:cNvSpPr/>
              <p:nvPr/>
            </p:nvSpPr>
            <p:spPr>
              <a:xfrm>
                <a:off x="7772270" y="3921375"/>
                <a:ext cx="142658" cy="108438"/>
              </a:xfrm>
              <a:custGeom>
                <a:avLst/>
                <a:gdLst>
                  <a:gd name="connsiteX0" fmla="*/ 12596 w 142658"/>
                  <a:gd name="connsiteY0" fmla="*/ 108339 h 108438"/>
                  <a:gd name="connsiteX1" fmla="*/ 1196 w 142658"/>
                  <a:gd name="connsiteY1" fmla="*/ 101111 h 108438"/>
                  <a:gd name="connsiteX2" fmla="*/ 7243 w 142658"/>
                  <a:gd name="connsiteY2" fmla="*/ 84377 h 108438"/>
                  <a:gd name="connsiteX3" fmla="*/ 121036 w 142658"/>
                  <a:gd name="connsiteY3" fmla="*/ 3776 h 108438"/>
                  <a:gd name="connsiteX4" fmla="*/ 138879 w 142658"/>
                  <a:gd name="connsiteY4" fmla="*/ 3578 h 108438"/>
                  <a:gd name="connsiteX5" fmla="*/ 139077 w 142658"/>
                  <a:gd name="connsiteY5" fmla="*/ 21401 h 108438"/>
                  <a:gd name="connsiteX6" fmla="*/ 17948 w 142658"/>
                  <a:gd name="connsiteY6" fmla="*/ 107250 h 108438"/>
                  <a:gd name="connsiteX7" fmla="*/ 12596 w 142658"/>
                  <a:gd name="connsiteY7" fmla="*/ 108438 h 10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658" h="108438">
                    <a:moveTo>
                      <a:pt x="12596" y="108339"/>
                    </a:moveTo>
                    <a:cubicBezTo>
                      <a:pt x="7838" y="108339"/>
                      <a:pt x="3278" y="105666"/>
                      <a:pt x="1196" y="101111"/>
                    </a:cubicBezTo>
                    <a:cubicBezTo>
                      <a:pt x="-1777" y="94774"/>
                      <a:pt x="998" y="87248"/>
                      <a:pt x="7243" y="84377"/>
                    </a:cubicBezTo>
                    <a:cubicBezTo>
                      <a:pt x="49767" y="64474"/>
                      <a:pt x="88028" y="37343"/>
                      <a:pt x="121036" y="3776"/>
                    </a:cubicBezTo>
                    <a:cubicBezTo>
                      <a:pt x="125893" y="-1175"/>
                      <a:pt x="133922" y="-1274"/>
                      <a:pt x="138879" y="3578"/>
                    </a:cubicBezTo>
                    <a:cubicBezTo>
                      <a:pt x="143835" y="8430"/>
                      <a:pt x="143934" y="16450"/>
                      <a:pt x="139077" y="21401"/>
                    </a:cubicBezTo>
                    <a:cubicBezTo>
                      <a:pt x="103888" y="57147"/>
                      <a:pt x="63148" y="86060"/>
                      <a:pt x="17948" y="107250"/>
                    </a:cubicBezTo>
                    <a:cubicBezTo>
                      <a:pt x="16164" y="108042"/>
                      <a:pt x="14380" y="108438"/>
                      <a:pt x="12596" y="1084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32" name="Gráfico 2">
              <a:extLst>
                <a:ext uri="{FF2B5EF4-FFF2-40B4-BE49-F238E27FC236}">
                  <a16:creationId xmlns:a16="http://schemas.microsoft.com/office/drawing/2014/main" id="{FFF279D9-9833-EA68-D3E1-58C76369C9A4}"/>
                </a:ext>
              </a:extLst>
            </p:cNvPr>
            <p:cNvGrpSpPr/>
            <p:nvPr/>
          </p:nvGrpSpPr>
          <p:grpSpPr>
            <a:xfrm>
              <a:off x="7051553" y="3185782"/>
              <a:ext cx="493881" cy="928889"/>
              <a:chOff x="7051553" y="3185782"/>
              <a:chExt cx="493881" cy="928889"/>
            </a:xfrm>
            <a:solidFill>
              <a:srgbClr val="002A86"/>
            </a:solidFill>
          </p:grpSpPr>
          <p:grpSp>
            <p:nvGrpSpPr>
              <p:cNvPr id="633" name="Gráfico 2">
                <a:extLst>
                  <a:ext uri="{FF2B5EF4-FFF2-40B4-BE49-F238E27FC236}">
                    <a16:creationId xmlns:a16="http://schemas.microsoft.com/office/drawing/2014/main" id="{70AEB436-F55F-25EF-E940-622CD316B533}"/>
                  </a:ext>
                </a:extLst>
              </p:cNvPr>
              <p:cNvGrpSpPr/>
              <p:nvPr/>
            </p:nvGrpSpPr>
            <p:grpSpPr>
              <a:xfrm>
                <a:off x="7236120" y="3185782"/>
                <a:ext cx="309314" cy="309035"/>
                <a:chOff x="7236120" y="3185782"/>
                <a:chExt cx="309314" cy="309035"/>
              </a:xfrm>
              <a:solidFill>
                <a:srgbClr val="002A86"/>
              </a:solidFill>
            </p:grpSpPr>
            <p:sp>
              <p:nvSpPr>
                <p:cNvPr id="634" name="Forma libre 633">
                  <a:extLst>
                    <a:ext uri="{FF2B5EF4-FFF2-40B4-BE49-F238E27FC236}">
                      <a16:creationId xmlns:a16="http://schemas.microsoft.com/office/drawing/2014/main" id="{7490AA93-DA78-87A9-AB49-4355494B63F0}"/>
                    </a:ext>
                  </a:extLst>
                </p:cNvPr>
                <p:cNvSpPr/>
                <p:nvPr/>
              </p:nvSpPr>
              <p:spPr>
                <a:xfrm>
                  <a:off x="7343322" y="3292969"/>
                  <a:ext cx="202112" cy="201848"/>
                </a:xfrm>
                <a:custGeom>
                  <a:avLst/>
                  <a:gdLst>
                    <a:gd name="connsiteX0" fmla="*/ 189474 w 202112"/>
                    <a:gd name="connsiteY0" fmla="*/ 201849 h 201848"/>
                    <a:gd name="connsiteX1" fmla="*/ 180553 w 202112"/>
                    <a:gd name="connsiteY1" fmla="*/ 198185 h 201848"/>
                    <a:gd name="connsiteX2" fmla="*/ 3717 w 202112"/>
                    <a:gd name="connsiteY2" fmla="*/ 21536 h 201848"/>
                    <a:gd name="connsiteX3" fmla="*/ 3717 w 202112"/>
                    <a:gd name="connsiteY3" fmla="*/ 3713 h 201848"/>
                    <a:gd name="connsiteX4" fmla="*/ 21559 w 202112"/>
                    <a:gd name="connsiteY4" fmla="*/ 3713 h 201848"/>
                    <a:gd name="connsiteX5" fmla="*/ 198395 w 202112"/>
                    <a:gd name="connsiteY5" fmla="*/ 180362 h 201848"/>
                    <a:gd name="connsiteX6" fmla="*/ 198395 w 202112"/>
                    <a:gd name="connsiteY6" fmla="*/ 198185 h 201848"/>
                    <a:gd name="connsiteX7" fmla="*/ 189474 w 202112"/>
                    <a:gd name="connsiteY7" fmla="*/ 201849 h 20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2112" h="201848">
                      <a:moveTo>
                        <a:pt x="189474" y="201849"/>
                      </a:moveTo>
                      <a:cubicBezTo>
                        <a:pt x="186203" y="201849"/>
                        <a:pt x="183031" y="200660"/>
                        <a:pt x="180553" y="198185"/>
                      </a:cubicBezTo>
                      <a:lnTo>
                        <a:pt x="3717" y="21536"/>
                      </a:lnTo>
                      <a:cubicBezTo>
                        <a:pt x="-1239" y="16586"/>
                        <a:pt x="-1239" y="8664"/>
                        <a:pt x="3717" y="3713"/>
                      </a:cubicBezTo>
                      <a:cubicBezTo>
                        <a:pt x="8673" y="-1238"/>
                        <a:pt x="16603" y="-1238"/>
                        <a:pt x="21559" y="3713"/>
                      </a:cubicBezTo>
                      <a:lnTo>
                        <a:pt x="198395" y="180362"/>
                      </a:lnTo>
                      <a:cubicBezTo>
                        <a:pt x="203351" y="185313"/>
                        <a:pt x="203351" y="193234"/>
                        <a:pt x="198395" y="198185"/>
                      </a:cubicBezTo>
                      <a:cubicBezTo>
                        <a:pt x="195917" y="200660"/>
                        <a:pt x="192745" y="201849"/>
                        <a:pt x="189474" y="2018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5" name="Forma libre 634">
                  <a:extLst>
                    <a:ext uri="{FF2B5EF4-FFF2-40B4-BE49-F238E27FC236}">
                      <a16:creationId xmlns:a16="http://schemas.microsoft.com/office/drawing/2014/main" id="{51067DFE-0EE8-1C7E-5C7D-1C6E9A4B4779}"/>
                    </a:ext>
                  </a:extLst>
                </p:cNvPr>
                <p:cNvSpPr/>
                <p:nvPr/>
              </p:nvSpPr>
              <p:spPr>
                <a:xfrm>
                  <a:off x="7236120" y="3185782"/>
                  <a:ext cx="150865" cy="150705"/>
                </a:xfrm>
                <a:custGeom>
                  <a:avLst/>
                  <a:gdLst>
                    <a:gd name="connsiteX0" fmla="*/ 75433 w 150865"/>
                    <a:gd name="connsiteY0" fmla="*/ 150706 h 150705"/>
                    <a:gd name="connsiteX1" fmla="*/ 0 w 150865"/>
                    <a:gd name="connsiteY1" fmla="*/ 75353 h 150705"/>
                    <a:gd name="connsiteX2" fmla="*/ 75433 w 150865"/>
                    <a:gd name="connsiteY2" fmla="*/ 0 h 150705"/>
                    <a:gd name="connsiteX3" fmla="*/ 150865 w 150865"/>
                    <a:gd name="connsiteY3" fmla="*/ 75353 h 150705"/>
                    <a:gd name="connsiteX4" fmla="*/ 75433 w 150865"/>
                    <a:gd name="connsiteY4" fmla="*/ 150706 h 150705"/>
                    <a:gd name="connsiteX5" fmla="*/ 75433 w 150865"/>
                    <a:gd name="connsiteY5" fmla="*/ 25349 h 150705"/>
                    <a:gd name="connsiteX6" fmla="*/ 25276 w 150865"/>
                    <a:gd name="connsiteY6" fmla="*/ 75452 h 150705"/>
                    <a:gd name="connsiteX7" fmla="*/ 75433 w 150865"/>
                    <a:gd name="connsiteY7" fmla="*/ 125555 h 150705"/>
                    <a:gd name="connsiteX8" fmla="*/ 125589 w 150865"/>
                    <a:gd name="connsiteY8" fmla="*/ 75452 h 150705"/>
                    <a:gd name="connsiteX9" fmla="*/ 75433 w 150865"/>
                    <a:gd name="connsiteY9" fmla="*/ 25349 h 150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0865" h="150705">
                      <a:moveTo>
                        <a:pt x="75433" y="150706"/>
                      </a:moveTo>
                      <a:cubicBezTo>
                        <a:pt x="33801" y="150706"/>
                        <a:pt x="0" y="116941"/>
                        <a:pt x="0" y="75353"/>
                      </a:cubicBezTo>
                      <a:cubicBezTo>
                        <a:pt x="0" y="33765"/>
                        <a:pt x="33801" y="0"/>
                        <a:pt x="75433" y="0"/>
                      </a:cubicBezTo>
                      <a:cubicBezTo>
                        <a:pt x="117064" y="0"/>
                        <a:pt x="150865" y="33765"/>
                        <a:pt x="150865" y="75353"/>
                      </a:cubicBezTo>
                      <a:cubicBezTo>
                        <a:pt x="150865" y="116941"/>
                        <a:pt x="117064" y="150706"/>
                        <a:pt x="75433" y="150706"/>
                      </a:cubicBezTo>
                      <a:close/>
                      <a:moveTo>
                        <a:pt x="75433" y="25349"/>
                      </a:moveTo>
                      <a:cubicBezTo>
                        <a:pt x="47777" y="25349"/>
                        <a:pt x="25276" y="47826"/>
                        <a:pt x="25276" y="75452"/>
                      </a:cubicBezTo>
                      <a:cubicBezTo>
                        <a:pt x="25276" y="103078"/>
                        <a:pt x="47777" y="125555"/>
                        <a:pt x="75433" y="125555"/>
                      </a:cubicBezTo>
                      <a:cubicBezTo>
                        <a:pt x="103088" y="125555"/>
                        <a:pt x="125589" y="103078"/>
                        <a:pt x="125589" y="75452"/>
                      </a:cubicBezTo>
                      <a:cubicBezTo>
                        <a:pt x="125589" y="47826"/>
                        <a:pt x="103088" y="25349"/>
                        <a:pt x="75433" y="253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36" name="Gráfico 2">
                <a:extLst>
                  <a:ext uri="{FF2B5EF4-FFF2-40B4-BE49-F238E27FC236}">
                    <a16:creationId xmlns:a16="http://schemas.microsoft.com/office/drawing/2014/main" id="{C6DACFCF-E2F8-001D-29B1-AF63B3932A7B}"/>
                  </a:ext>
                </a:extLst>
              </p:cNvPr>
              <p:cNvGrpSpPr/>
              <p:nvPr/>
            </p:nvGrpSpPr>
            <p:grpSpPr>
              <a:xfrm>
                <a:off x="7051553" y="3354608"/>
                <a:ext cx="459039" cy="250714"/>
                <a:chOff x="7051553" y="3354608"/>
                <a:chExt cx="459039" cy="250714"/>
              </a:xfrm>
              <a:solidFill>
                <a:srgbClr val="002A86"/>
              </a:solidFill>
            </p:grpSpPr>
            <p:sp>
              <p:nvSpPr>
                <p:cNvPr id="637" name="Forma libre 636">
                  <a:extLst>
                    <a:ext uri="{FF2B5EF4-FFF2-40B4-BE49-F238E27FC236}">
                      <a16:creationId xmlns:a16="http://schemas.microsoft.com/office/drawing/2014/main" id="{24C397CC-C65B-4321-172D-2F498E30E09D}"/>
                    </a:ext>
                  </a:extLst>
                </p:cNvPr>
                <p:cNvSpPr/>
                <p:nvPr/>
              </p:nvSpPr>
              <p:spPr>
                <a:xfrm>
                  <a:off x="7158953" y="3461696"/>
                  <a:ext cx="351639" cy="143625"/>
                </a:xfrm>
                <a:custGeom>
                  <a:avLst/>
                  <a:gdLst>
                    <a:gd name="connsiteX0" fmla="*/ 339051 w 351639"/>
                    <a:gd name="connsiteY0" fmla="*/ 143626 h 143625"/>
                    <a:gd name="connsiteX1" fmla="*/ 131189 w 351639"/>
                    <a:gd name="connsiteY1" fmla="*/ 143626 h 143625"/>
                    <a:gd name="connsiteX2" fmla="*/ 122268 w 351639"/>
                    <a:gd name="connsiteY2" fmla="*/ 139962 h 143625"/>
                    <a:gd name="connsiteX3" fmla="*/ 3717 w 351639"/>
                    <a:gd name="connsiteY3" fmla="*/ 21536 h 143625"/>
                    <a:gd name="connsiteX4" fmla="*/ 3717 w 351639"/>
                    <a:gd name="connsiteY4" fmla="*/ 3713 h 143625"/>
                    <a:gd name="connsiteX5" fmla="*/ 21559 w 351639"/>
                    <a:gd name="connsiteY5" fmla="*/ 3713 h 143625"/>
                    <a:gd name="connsiteX6" fmla="*/ 136443 w 351639"/>
                    <a:gd name="connsiteY6" fmla="*/ 118475 h 143625"/>
                    <a:gd name="connsiteX7" fmla="*/ 339051 w 351639"/>
                    <a:gd name="connsiteY7" fmla="*/ 118475 h 143625"/>
                    <a:gd name="connsiteX8" fmla="*/ 351640 w 351639"/>
                    <a:gd name="connsiteY8" fmla="*/ 131051 h 143625"/>
                    <a:gd name="connsiteX9" fmla="*/ 339051 w 351639"/>
                    <a:gd name="connsiteY9" fmla="*/ 143626 h 143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1639" h="143625">
                      <a:moveTo>
                        <a:pt x="339051" y="143626"/>
                      </a:moveTo>
                      <a:lnTo>
                        <a:pt x="131189" y="143626"/>
                      </a:lnTo>
                      <a:cubicBezTo>
                        <a:pt x="127819" y="143626"/>
                        <a:pt x="124647" y="142339"/>
                        <a:pt x="122268" y="139962"/>
                      </a:cubicBezTo>
                      <a:lnTo>
                        <a:pt x="3717" y="21536"/>
                      </a:lnTo>
                      <a:cubicBezTo>
                        <a:pt x="-1239" y="16586"/>
                        <a:pt x="-1239" y="8664"/>
                        <a:pt x="3717" y="3713"/>
                      </a:cubicBezTo>
                      <a:cubicBezTo>
                        <a:pt x="8673" y="-1238"/>
                        <a:pt x="16603" y="-1238"/>
                        <a:pt x="21559" y="3713"/>
                      </a:cubicBezTo>
                      <a:lnTo>
                        <a:pt x="136443" y="118475"/>
                      </a:lnTo>
                      <a:lnTo>
                        <a:pt x="339051" y="118475"/>
                      </a:lnTo>
                      <a:cubicBezTo>
                        <a:pt x="345989" y="118475"/>
                        <a:pt x="351640" y="124119"/>
                        <a:pt x="351640" y="131051"/>
                      </a:cubicBezTo>
                      <a:cubicBezTo>
                        <a:pt x="351640" y="137982"/>
                        <a:pt x="345989" y="143626"/>
                        <a:pt x="339051" y="14362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8" name="Forma libre 637">
                  <a:extLst>
                    <a:ext uri="{FF2B5EF4-FFF2-40B4-BE49-F238E27FC236}">
                      <a16:creationId xmlns:a16="http://schemas.microsoft.com/office/drawing/2014/main" id="{83EBD115-5E8F-5659-A7D4-C7DA815A73BE}"/>
                    </a:ext>
                  </a:extLst>
                </p:cNvPr>
                <p:cNvSpPr/>
                <p:nvPr/>
              </p:nvSpPr>
              <p:spPr>
                <a:xfrm>
                  <a:off x="7051553" y="3354608"/>
                  <a:ext cx="150865" cy="150705"/>
                </a:xfrm>
                <a:custGeom>
                  <a:avLst/>
                  <a:gdLst>
                    <a:gd name="connsiteX0" fmla="*/ 75433 w 150865"/>
                    <a:gd name="connsiteY0" fmla="*/ 150706 h 150705"/>
                    <a:gd name="connsiteX1" fmla="*/ 0 w 150865"/>
                    <a:gd name="connsiteY1" fmla="*/ 75353 h 150705"/>
                    <a:gd name="connsiteX2" fmla="*/ 75433 w 150865"/>
                    <a:gd name="connsiteY2" fmla="*/ 0 h 150705"/>
                    <a:gd name="connsiteX3" fmla="*/ 150865 w 150865"/>
                    <a:gd name="connsiteY3" fmla="*/ 75353 h 150705"/>
                    <a:gd name="connsiteX4" fmla="*/ 75433 w 150865"/>
                    <a:gd name="connsiteY4" fmla="*/ 150706 h 150705"/>
                    <a:gd name="connsiteX5" fmla="*/ 75433 w 150865"/>
                    <a:gd name="connsiteY5" fmla="*/ 25250 h 150705"/>
                    <a:gd name="connsiteX6" fmla="*/ 25276 w 150865"/>
                    <a:gd name="connsiteY6" fmla="*/ 75353 h 150705"/>
                    <a:gd name="connsiteX7" fmla="*/ 75433 w 150865"/>
                    <a:gd name="connsiteY7" fmla="*/ 125456 h 150705"/>
                    <a:gd name="connsiteX8" fmla="*/ 125589 w 150865"/>
                    <a:gd name="connsiteY8" fmla="*/ 75353 h 150705"/>
                    <a:gd name="connsiteX9" fmla="*/ 75433 w 150865"/>
                    <a:gd name="connsiteY9" fmla="*/ 25250 h 150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0865" h="150705">
                      <a:moveTo>
                        <a:pt x="75433" y="150706"/>
                      </a:moveTo>
                      <a:cubicBezTo>
                        <a:pt x="33801" y="150706"/>
                        <a:pt x="0" y="116941"/>
                        <a:pt x="0" y="75353"/>
                      </a:cubicBezTo>
                      <a:cubicBezTo>
                        <a:pt x="0" y="33765"/>
                        <a:pt x="33801" y="0"/>
                        <a:pt x="75433" y="0"/>
                      </a:cubicBezTo>
                      <a:cubicBezTo>
                        <a:pt x="117064" y="0"/>
                        <a:pt x="150865" y="33765"/>
                        <a:pt x="150865" y="75353"/>
                      </a:cubicBezTo>
                      <a:cubicBezTo>
                        <a:pt x="150865" y="116941"/>
                        <a:pt x="117064" y="150706"/>
                        <a:pt x="75433" y="150706"/>
                      </a:cubicBezTo>
                      <a:close/>
                      <a:moveTo>
                        <a:pt x="75433" y="25250"/>
                      </a:moveTo>
                      <a:cubicBezTo>
                        <a:pt x="47777" y="25250"/>
                        <a:pt x="25276" y="47727"/>
                        <a:pt x="25276" y="75353"/>
                      </a:cubicBezTo>
                      <a:cubicBezTo>
                        <a:pt x="25276" y="102979"/>
                        <a:pt x="47777" y="125456"/>
                        <a:pt x="75433" y="125456"/>
                      </a:cubicBezTo>
                      <a:cubicBezTo>
                        <a:pt x="103088" y="125456"/>
                        <a:pt x="125589" y="102979"/>
                        <a:pt x="125589" y="75353"/>
                      </a:cubicBezTo>
                      <a:cubicBezTo>
                        <a:pt x="125589" y="47727"/>
                        <a:pt x="103088" y="25250"/>
                        <a:pt x="75433" y="252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39" name="Gráfico 2">
                <a:extLst>
                  <a:ext uri="{FF2B5EF4-FFF2-40B4-BE49-F238E27FC236}">
                    <a16:creationId xmlns:a16="http://schemas.microsoft.com/office/drawing/2014/main" id="{B51AE4F1-4DA3-D512-3D66-7B320C9DCA1A}"/>
                  </a:ext>
                </a:extLst>
              </p:cNvPr>
              <p:cNvGrpSpPr/>
              <p:nvPr/>
            </p:nvGrpSpPr>
            <p:grpSpPr>
              <a:xfrm>
                <a:off x="7236120" y="3805784"/>
                <a:ext cx="309314" cy="308887"/>
                <a:chOff x="7236120" y="3805784"/>
                <a:chExt cx="309314" cy="308887"/>
              </a:xfrm>
              <a:solidFill>
                <a:srgbClr val="002A86"/>
              </a:solidFill>
            </p:grpSpPr>
            <p:sp>
              <p:nvSpPr>
                <p:cNvPr id="640" name="Forma libre 639">
                  <a:extLst>
                    <a:ext uri="{FF2B5EF4-FFF2-40B4-BE49-F238E27FC236}">
                      <a16:creationId xmlns:a16="http://schemas.microsoft.com/office/drawing/2014/main" id="{E2FEBB40-A773-E3E2-B0D7-37C2A3880FEC}"/>
                    </a:ext>
                  </a:extLst>
                </p:cNvPr>
                <p:cNvSpPr/>
                <p:nvPr/>
              </p:nvSpPr>
              <p:spPr>
                <a:xfrm>
                  <a:off x="7343322" y="3805784"/>
                  <a:ext cx="202112" cy="201848"/>
                </a:xfrm>
                <a:custGeom>
                  <a:avLst/>
                  <a:gdLst>
                    <a:gd name="connsiteX0" fmla="*/ 12638 w 202112"/>
                    <a:gd name="connsiteY0" fmla="*/ 201849 h 201848"/>
                    <a:gd name="connsiteX1" fmla="*/ 3717 w 202112"/>
                    <a:gd name="connsiteY1" fmla="*/ 198185 h 201848"/>
                    <a:gd name="connsiteX2" fmla="*/ 3717 w 202112"/>
                    <a:gd name="connsiteY2" fmla="*/ 180362 h 201848"/>
                    <a:gd name="connsiteX3" fmla="*/ 180553 w 202112"/>
                    <a:gd name="connsiteY3" fmla="*/ 3713 h 201848"/>
                    <a:gd name="connsiteX4" fmla="*/ 198395 w 202112"/>
                    <a:gd name="connsiteY4" fmla="*/ 3713 h 201848"/>
                    <a:gd name="connsiteX5" fmla="*/ 198395 w 202112"/>
                    <a:gd name="connsiteY5" fmla="*/ 21536 h 201848"/>
                    <a:gd name="connsiteX6" fmla="*/ 21559 w 202112"/>
                    <a:gd name="connsiteY6" fmla="*/ 198185 h 201848"/>
                    <a:gd name="connsiteX7" fmla="*/ 12638 w 202112"/>
                    <a:gd name="connsiteY7" fmla="*/ 201849 h 20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2112" h="201848">
                      <a:moveTo>
                        <a:pt x="12638" y="201849"/>
                      </a:moveTo>
                      <a:cubicBezTo>
                        <a:pt x="9367" y="201849"/>
                        <a:pt x="6195" y="200660"/>
                        <a:pt x="3717" y="198185"/>
                      </a:cubicBezTo>
                      <a:cubicBezTo>
                        <a:pt x="-1239" y="193234"/>
                        <a:pt x="-1239" y="185313"/>
                        <a:pt x="3717" y="180362"/>
                      </a:cubicBezTo>
                      <a:lnTo>
                        <a:pt x="180553" y="3713"/>
                      </a:lnTo>
                      <a:cubicBezTo>
                        <a:pt x="185509" y="-1238"/>
                        <a:pt x="193439" y="-1238"/>
                        <a:pt x="198395" y="3713"/>
                      </a:cubicBezTo>
                      <a:cubicBezTo>
                        <a:pt x="203351" y="8664"/>
                        <a:pt x="203351" y="16586"/>
                        <a:pt x="198395" y="21536"/>
                      </a:cubicBezTo>
                      <a:lnTo>
                        <a:pt x="21559" y="198185"/>
                      </a:lnTo>
                      <a:cubicBezTo>
                        <a:pt x="19081" y="200660"/>
                        <a:pt x="15909" y="201849"/>
                        <a:pt x="12638" y="2018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1" name="Forma libre 640">
                  <a:extLst>
                    <a:ext uri="{FF2B5EF4-FFF2-40B4-BE49-F238E27FC236}">
                      <a16:creationId xmlns:a16="http://schemas.microsoft.com/office/drawing/2014/main" id="{429205D3-4C66-1795-FD4E-657F000AC990}"/>
                    </a:ext>
                  </a:extLst>
                </p:cNvPr>
                <p:cNvSpPr/>
                <p:nvPr/>
              </p:nvSpPr>
              <p:spPr>
                <a:xfrm>
                  <a:off x="7236120" y="3963966"/>
                  <a:ext cx="150865" cy="150705"/>
                </a:xfrm>
                <a:custGeom>
                  <a:avLst/>
                  <a:gdLst>
                    <a:gd name="connsiteX0" fmla="*/ 75433 w 150865"/>
                    <a:gd name="connsiteY0" fmla="*/ 150706 h 150705"/>
                    <a:gd name="connsiteX1" fmla="*/ 0 w 150865"/>
                    <a:gd name="connsiteY1" fmla="*/ 75353 h 150705"/>
                    <a:gd name="connsiteX2" fmla="*/ 75433 w 150865"/>
                    <a:gd name="connsiteY2" fmla="*/ 0 h 150705"/>
                    <a:gd name="connsiteX3" fmla="*/ 150865 w 150865"/>
                    <a:gd name="connsiteY3" fmla="*/ 75353 h 150705"/>
                    <a:gd name="connsiteX4" fmla="*/ 75433 w 150865"/>
                    <a:gd name="connsiteY4" fmla="*/ 150706 h 150705"/>
                    <a:gd name="connsiteX5" fmla="*/ 75433 w 150865"/>
                    <a:gd name="connsiteY5" fmla="*/ 25250 h 150705"/>
                    <a:gd name="connsiteX6" fmla="*/ 25276 w 150865"/>
                    <a:gd name="connsiteY6" fmla="*/ 75353 h 150705"/>
                    <a:gd name="connsiteX7" fmla="*/ 75433 w 150865"/>
                    <a:gd name="connsiteY7" fmla="*/ 125456 h 150705"/>
                    <a:gd name="connsiteX8" fmla="*/ 125589 w 150865"/>
                    <a:gd name="connsiteY8" fmla="*/ 75353 h 150705"/>
                    <a:gd name="connsiteX9" fmla="*/ 75433 w 150865"/>
                    <a:gd name="connsiteY9" fmla="*/ 25250 h 150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0865" h="150705">
                      <a:moveTo>
                        <a:pt x="75433" y="150706"/>
                      </a:moveTo>
                      <a:cubicBezTo>
                        <a:pt x="33801" y="150706"/>
                        <a:pt x="0" y="116940"/>
                        <a:pt x="0" y="75353"/>
                      </a:cubicBezTo>
                      <a:cubicBezTo>
                        <a:pt x="0" y="33765"/>
                        <a:pt x="33801" y="0"/>
                        <a:pt x="75433" y="0"/>
                      </a:cubicBezTo>
                      <a:cubicBezTo>
                        <a:pt x="117064" y="0"/>
                        <a:pt x="150865" y="33765"/>
                        <a:pt x="150865" y="75353"/>
                      </a:cubicBezTo>
                      <a:cubicBezTo>
                        <a:pt x="150865" y="116940"/>
                        <a:pt x="117064" y="150706"/>
                        <a:pt x="75433" y="150706"/>
                      </a:cubicBezTo>
                      <a:close/>
                      <a:moveTo>
                        <a:pt x="75433" y="25250"/>
                      </a:moveTo>
                      <a:cubicBezTo>
                        <a:pt x="47777" y="25250"/>
                        <a:pt x="25276" y="47727"/>
                        <a:pt x="25276" y="75353"/>
                      </a:cubicBezTo>
                      <a:cubicBezTo>
                        <a:pt x="25276" y="102979"/>
                        <a:pt x="47777" y="125456"/>
                        <a:pt x="75433" y="125456"/>
                      </a:cubicBezTo>
                      <a:cubicBezTo>
                        <a:pt x="103088" y="125456"/>
                        <a:pt x="125589" y="102979"/>
                        <a:pt x="125589" y="75353"/>
                      </a:cubicBezTo>
                      <a:cubicBezTo>
                        <a:pt x="125589" y="47727"/>
                        <a:pt x="103088" y="25250"/>
                        <a:pt x="75433" y="2525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42" name="Gráfico 2">
                <a:extLst>
                  <a:ext uri="{FF2B5EF4-FFF2-40B4-BE49-F238E27FC236}">
                    <a16:creationId xmlns:a16="http://schemas.microsoft.com/office/drawing/2014/main" id="{2FC11588-9F3F-CB78-A296-06BD7A5226B2}"/>
                  </a:ext>
                </a:extLst>
              </p:cNvPr>
              <p:cNvGrpSpPr/>
              <p:nvPr/>
            </p:nvGrpSpPr>
            <p:grpSpPr>
              <a:xfrm>
                <a:off x="7051553" y="3695329"/>
                <a:ext cx="458940" cy="250516"/>
                <a:chOff x="7051553" y="3695329"/>
                <a:chExt cx="458940" cy="250516"/>
              </a:xfrm>
              <a:solidFill>
                <a:srgbClr val="002A86"/>
              </a:solidFill>
            </p:grpSpPr>
            <p:sp>
              <p:nvSpPr>
                <p:cNvPr id="643" name="Forma libre 642">
                  <a:extLst>
                    <a:ext uri="{FF2B5EF4-FFF2-40B4-BE49-F238E27FC236}">
                      <a16:creationId xmlns:a16="http://schemas.microsoft.com/office/drawing/2014/main" id="{6532F02D-C276-1C2F-C801-E6C27F394CCC}"/>
                    </a:ext>
                  </a:extLst>
                </p:cNvPr>
                <p:cNvSpPr/>
                <p:nvPr/>
              </p:nvSpPr>
              <p:spPr>
                <a:xfrm>
                  <a:off x="7158853" y="3695329"/>
                  <a:ext cx="351639" cy="143576"/>
                </a:xfrm>
                <a:custGeom>
                  <a:avLst/>
                  <a:gdLst>
                    <a:gd name="connsiteX0" fmla="*/ 12638 w 351639"/>
                    <a:gd name="connsiteY0" fmla="*/ 143576 h 143576"/>
                    <a:gd name="connsiteX1" fmla="*/ 3717 w 351639"/>
                    <a:gd name="connsiteY1" fmla="*/ 139913 h 143576"/>
                    <a:gd name="connsiteX2" fmla="*/ 3717 w 351639"/>
                    <a:gd name="connsiteY2" fmla="*/ 122089 h 143576"/>
                    <a:gd name="connsiteX3" fmla="*/ 122268 w 351639"/>
                    <a:gd name="connsiteY3" fmla="*/ 3664 h 143576"/>
                    <a:gd name="connsiteX4" fmla="*/ 131190 w 351639"/>
                    <a:gd name="connsiteY4" fmla="*/ 0 h 143576"/>
                    <a:gd name="connsiteX5" fmla="*/ 339051 w 351639"/>
                    <a:gd name="connsiteY5" fmla="*/ 0 h 143576"/>
                    <a:gd name="connsiteX6" fmla="*/ 351640 w 351639"/>
                    <a:gd name="connsiteY6" fmla="*/ 12575 h 143576"/>
                    <a:gd name="connsiteX7" fmla="*/ 339051 w 351639"/>
                    <a:gd name="connsiteY7" fmla="*/ 25151 h 143576"/>
                    <a:gd name="connsiteX8" fmla="*/ 136443 w 351639"/>
                    <a:gd name="connsiteY8" fmla="*/ 25151 h 143576"/>
                    <a:gd name="connsiteX9" fmla="*/ 21559 w 351639"/>
                    <a:gd name="connsiteY9" fmla="*/ 139913 h 143576"/>
                    <a:gd name="connsiteX10" fmla="*/ 12638 w 351639"/>
                    <a:gd name="connsiteY10" fmla="*/ 143576 h 143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1639" h="143576">
                      <a:moveTo>
                        <a:pt x="12638" y="143576"/>
                      </a:moveTo>
                      <a:cubicBezTo>
                        <a:pt x="9367" y="143576"/>
                        <a:pt x="6195" y="142388"/>
                        <a:pt x="3717" y="139913"/>
                      </a:cubicBezTo>
                      <a:cubicBezTo>
                        <a:pt x="-1239" y="134962"/>
                        <a:pt x="-1239" y="127040"/>
                        <a:pt x="3717" y="122089"/>
                      </a:cubicBezTo>
                      <a:lnTo>
                        <a:pt x="122268" y="3664"/>
                      </a:lnTo>
                      <a:cubicBezTo>
                        <a:pt x="124648" y="1287"/>
                        <a:pt x="127819" y="0"/>
                        <a:pt x="131190" y="0"/>
                      </a:cubicBezTo>
                      <a:lnTo>
                        <a:pt x="339051" y="0"/>
                      </a:lnTo>
                      <a:cubicBezTo>
                        <a:pt x="345989" y="0"/>
                        <a:pt x="351640" y="5644"/>
                        <a:pt x="351640" y="12575"/>
                      </a:cubicBezTo>
                      <a:cubicBezTo>
                        <a:pt x="351640" y="19507"/>
                        <a:pt x="345989" y="25151"/>
                        <a:pt x="339051" y="25151"/>
                      </a:cubicBezTo>
                      <a:lnTo>
                        <a:pt x="136443" y="25151"/>
                      </a:lnTo>
                      <a:lnTo>
                        <a:pt x="21559" y="139913"/>
                      </a:lnTo>
                      <a:cubicBezTo>
                        <a:pt x="19081" y="142388"/>
                        <a:pt x="15909" y="143576"/>
                        <a:pt x="12638" y="14357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4" name="Forma libre 643">
                  <a:extLst>
                    <a:ext uri="{FF2B5EF4-FFF2-40B4-BE49-F238E27FC236}">
                      <a16:creationId xmlns:a16="http://schemas.microsoft.com/office/drawing/2014/main" id="{75F87DAD-2D71-C5B0-EE0E-8F0D08FDD077}"/>
                    </a:ext>
                  </a:extLst>
                </p:cNvPr>
                <p:cNvSpPr/>
                <p:nvPr/>
              </p:nvSpPr>
              <p:spPr>
                <a:xfrm>
                  <a:off x="7051553" y="3795140"/>
                  <a:ext cx="150865" cy="150705"/>
                </a:xfrm>
                <a:custGeom>
                  <a:avLst/>
                  <a:gdLst>
                    <a:gd name="connsiteX0" fmla="*/ 75433 w 150865"/>
                    <a:gd name="connsiteY0" fmla="*/ 150706 h 150705"/>
                    <a:gd name="connsiteX1" fmla="*/ 0 w 150865"/>
                    <a:gd name="connsiteY1" fmla="*/ 75353 h 150705"/>
                    <a:gd name="connsiteX2" fmla="*/ 75433 w 150865"/>
                    <a:gd name="connsiteY2" fmla="*/ 0 h 150705"/>
                    <a:gd name="connsiteX3" fmla="*/ 150865 w 150865"/>
                    <a:gd name="connsiteY3" fmla="*/ 75353 h 150705"/>
                    <a:gd name="connsiteX4" fmla="*/ 75433 w 150865"/>
                    <a:gd name="connsiteY4" fmla="*/ 150706 h 150705"/>
                    <a:gd name="connsiteX5" fmla="*/ 75433 w 150865"/>
                    <a:gd name="connsiteY5" fmla="*/ 25349 h 150705"/>
                    <a:gd name="connsiteX6" fmla="*/ 25276 w 150865"/>
                    <a:gd name="connsiteY6" fmla="*/ 75452 h 150705"/>
                    <a:gd name="connsiteX7" fmla="*/ 75433 w 150865"/>
                    <a:gd name="connsiteY7" fmla="*/ 125555 h 150705"/>
                    <a:gd name="connsiteX8" fmla="*/ 125589 w 150865"/>
                    <a:gd name="connsiteY8" fmla="*/ 75452 h 150705"/>
                    <a:gd name="connsiteX9" fmla="*/ 75433 w 150865"/>
                    <a:gd name="connsiteY9" fmla="*/ 25349 h 150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0865" h="150705">
                      <a:moveTo>
                        <a:pt x="75433" y="150706"/>
                      </a:moveTo>
                      <a:cubicBezTo>
                        <a:pt x="33801" y="150706"/>
                        <a:pt x="0" y="116941"/>
                        <a:pt x="0" y="75353"/>
                      </a:cubicBezTo>
                      <a:cubicBezTo>
                        <a:pt x="0" y="33765"/>
                        <a:pt x="33801" y="0"/>
                        <a:pt x="75433" y="0"/>
                      </a:cubicBezTo>
                      <a:cubicBezTo>
                        <a:pt x="117064" y="0"/>
                        <a:pt x="150865" y="33765"/>
                        <a:pt x="150865" y="75353"/>
                      </a:cubicBezTo>
                      <a:cubicBezTo>
                        <a:pt x="150865" y="116941"/>
                        <a:pt x="117064" y="150706"/>
                        <a:pt x="75433" y="150706"/>
                      </a:cubicBezTo>
                      <a:close/>
                      <a:moveTo>
                        <a:pt x="75433" y="25349"/>
                      </a:moveTo>
                      <a:cubicBezTo>
                        <a:pt x="47777" y="25349"/>
                        <a:pt x="25276" y="47826"/>
                        <a:pt x="25276" y="75452"/>
                      </a:cubicBezTo>
                      <a:cubicBezTo>
                        <a:pt x="25276" y="103078"/>
                        <a:pt x="47777" y="125555"/>
                        <a:pt x="75433" y="125555"/>
                      </a:cubicBezTo>
                      <a:cubicBezTo>
                        <a:pt x="103088" y="125555"/>
                        <a:pt x="125589" y="103078"/>
                        <a:pt x="125589" y="75452"/>
                      </a:cubicBezTo>
                      <a:cubicBezTo>
                        <a:pt x="125589" y="47826"/>
                        <a:pt x="103088" y="25349"/>
                        <a:pt x="75433" y="2534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45" name="Gráfico 2">
              <a:extLst>
                <a:ext uri="{FF2B5EF4-FFF2-40B4-BE49-F238E27FC236}">
                  <a16:creationId xmlns:a16="http://schemas.microsoft.com/office/drawing/2014/main" id="{14F19067-106A-B4C7-EE7C-58D128D4F6D3}"/>
                </a:ext>
              </a:extLst>
            </p:cNvPr>
            <p:cNvGrpSpPr/>
            <p:nvPr/>
          </p:nvGrpSpPr>
          <p:grpSpPr>
            <a:xfrm>
              <a:off x="7552224" y="3267373"/>
              <a:ext cx="230014" cy="551630"/>
              <a:chOff x="7552224" y="3267373"/>
              <a:chExt cx="230014" cy="551630"/>
            </a:xfrm>
            <a:solidFill>
              <a:srgbClr val="002A86"/>
            </a:solidFill>
          </p:grpSpPr>
          <p:sp>
            <p:nvSpPr>
              <p:cNvPr id="646" name="Forma libre 645">
                <a:extLst>
                  <a:ext uri="{FF2B5EF4-FFF2-40B4-BE49-F238E27FC236}">
                    <a16:creationId xmlns:a16="http://schemas.microsoft.com/office/drawing/2014/main" id="{97B7AB24-2348-D161-D9E7-3A3DDD0B7F4B}"/>
                  </a:ext>
                </a:extLst>
              </p:cNvPr>
              <p:cNvSpPr/>
              <p:nvPr/>
            </p:nvSpPr>
            <p:spPr>
              <a:xfrm>
                <a:off x="7552224" y="3589281"/>
                <a:ext cx="122119" cy="121990"/>
              </a:xfrm>
              <a:custGeom>
                <a:avLst/>
                <a:gdLst>
                  <a:gd name="connsiteX0" fmla="*/ 61060 w 122119"/>
                  <a:gd name="connsiteY0" fmla="*/ 121991 h 121990"/>
                  <a:gd name="connsiteX1" fmla="*/ 0 w 122119"/>
                  <a:gd name="connsiteY1" fmla="*/ 60995 h 121990"/>
                  <a:gd name="connsiteX2" fmla="*/ 61060 w 122119"/>
                  <a:gd name="connsiteY2" fmla="*/ 0 h 121990"/>
                  <a:gd name="connsiteX3" fmla="*/ 122119 w 122119"/>
                  <a:gd name="connsiteY3" fmla="*/ 60995 h 121990"/>
                  <a:gd name="connsiteX4" fmla="*/ 61060 w 122119"/>
                  <a:gd name="connsiteY4" fmla="*/ 121991 h 121990"/>
                  <a:gd name="connsiteX5" fmla="*/ 61060 w 122119"/>
                  <a:gd name="connsiteY5" fmla="*/ 25250 h 121990"/>
                  <a:gd name="connsiteX6" fmla="*/ 25276 w 122119"/>
                  <a:gd name="connsiteY6" fmla="*/ 60995 h 121990"/>
                  <a:gd name="connsiteX7" fmla="*/ 61060 w 122119"/>
                  <a:gd name="connsiteY7" fmla="*/ 96741 h 121990"/>
                  <a:gd name="connsiteX8" fmla="*/ 96843 w 122119"/>
                  <a:gd name="connsiteY8" fmla="*/ 60995 h 121990"/>
                  <a:gd name="connsiteX9" fmla="*/ 61060 w 122119"/>
                  <a:gd name="connsiteY9" fmla="*/ 25250 h 12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119" h="121990">
                    <a:moveTo>
                      <a:pt x="61060" y="121991"/>
                    </a:moveTo>
                    <a:cubicBezTo>
                      <a:pt x="27357" y="121991"/>
                      <a:pt x="0" y="94661"/>
                      <a:pt x="0" y="60995"/>
                    </a:cubicBezTo>
                    <a:cubicBezTo>
                      <a:pt x="0" y="27329"/>
                      <a:pt x="27357" y="0"/>
                      <a:pt x="61060" y="0"/>
                    </a:cubicBezTo>
                    <a:cubicBezTo>
                      <a:pt x="94762" y="0"/>
                      <a:pt x="122119" y="27329"/>
                      <a:pt x="122119" y="60995"/>
                    </a:cubicBezTo>
                    <a:cubicBezTo>
                      <a:pt x="122119" y="94661"/>
                      <a:pt x="94762" y="121991"/>
                      <a:pt x="61060" y="121991"/>
                    </a:cubicBezTo>
                    <a:close/>
                    <a:moveTo>
                      <a:pt x="61060" y="25250"/>
                    </a:moveTo>
                    <a:cubicBezTo>
                      <a:pt x="41334" y="25250"/>
                      <a:pt x="25276" y="41291"/>
                      <a:pt x="25276" y="60995"/>
                    </a:cubicBezTo>
                    <a:cubicBezTo>
                      <a:pt x="25276" y="80700"/>
                      <a:pt x="41334" y="96741"/>
                      <a:pt x="61060" y="96741"/>
                    </a:cubicBezTo>
                    <a:cubicBezTo>
                      <a:pt x="80785" y="96741"/>
                      <a:pt x="96843" y="80700"/>
                      <a:pt x="96843" y="60995"/>
                    </a:cubicBezTo>
                    <a:cubicBezTo>
                      <a:pt x="96843" y="41291"/>
                      <a:pt x="80785" y="25250"/>
                      <a:pt x="61060" y="252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7" name="Forma libre 646">
                <a:extLst>
                  <a:ext uri="{FF2B5EF4-FFF2-40B4-BE49-F238E27FC236}">
                    <a16:creationId xmlns:a16="http://schemas.microsoft.com/office/drawing/2014/main" id="{8A960712-3BC4-248B-9591-6616FD1F918D}"/>
                  </a:ext>
                </a:extLst>
              </p:cNvPr>
              <p:cNvSpPr/>
              <p:nvPr/>
            </p:nvSpPr>
            <p:spPr>
              <a:xfrm>
                <a:off x="7634942" y="3671911"/>
                <a:ext cx="147296" cy="147091"/>
              </a:xfrm>
              <a:custGeom>
                <a:avLst/>
                <a:gdLst>
                  <a:gd name="connsiteX0" fmla="*/ 134659 w 147296"/>
                  <a:gd name="connsiteY0" fmla="*/ 147092 h 147091"/>
                  <a:gd name="connsiteX1" fmla="*/ 125738 w 147296"/>
                  <a:gd name="connsiteY1" fmla="*/ 143428 h 147091"/>
                  <a:gd name="connsiteX2" fmla="*/ 3717 w 147296"/>
                  <a:gd name="connsiteY2" fmla="*/ 21536 h 147091"/>
                  <a:gd name="connsiteX3" fmla="*/ 3717 w 147296"/>
                  <a:gd name="connsiteY3" fmla="*/ 3713 h 147091"/>
                  <a:gd name="connsiteX4" fmla="*/ 21559 w 147296"/>
                  <a:gd name="connsiteY4" fmla="*/ 3713 h 147091"/>
                  <a:gd name="connsiteX5" fmla="*/ 143580 w 147296"/>
                  <a:gd name="connsiteY5" fmla="*/ 125605 h 147091"/>
                  <a:gd name="connsiteX6" fmla="*/ 143580 w 147296"/>
                  <a:gd name="connsiteY6" fmla="*/ 143428 h 147091"/>
                  <a:gd name="connsiteX7" fmla="*/ 134659 w 147296"/>
                  <a:gd name="connsiteY7" fmla="*/ 147092 h 14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296" h="147091">
                    <a:moveTo>
                      <a:pt x="134659" y="147092"/>
                    </a:moveTo>
                    <a:cubicBezTo>
                      <a:pt x="131388" y="147092"/>
                      <a:pt x="128216" y="145903"/>
                      <a:pt x="125738" y="143428"/>
                    </a:cubicBezTo>
                    <a:lnTo>
                      <a:pt x="3717" y="21536"/>
                    </a:lnTo>
                    <a:cubicBezTo>
                      <a:pt x="-1239" y="16586"/>
                      <a:pt x="-1239" y="8664"/>
                      <a:pt x="3717" y="3713"/>
                    </a:cubicBezTo>
                    <a:cubicBezTo>
                      <a:pt x="8673" y="-1238"/>
                      <a:pt x="16603" y="-1238"/>
                      <a:pt x="21559" y="3713"/>
                    </a:cubicBezTo>
                    <a:lnTo>
                      <a:pt x="143580" y="125605"/>
                    </a:lnTo>
                    <a:cubicBezTo>
                      <a:pt x="148536" y="130556"/>
                      <a:pt x="148536" y="138477"/>
                      <a:pt x="143580" y="143428"/>
                    </a:cubicBezTo>
                    <a:cubicBezTo>
                      <a:pt x="141102" y="145903"/>
                      <a:pt x="137930" y="147092"/>
                      <a:pt x="134659" y="1470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8" name="Forma libre 647">
                <a:extLst>
                  <a:ext uri="{FF2B5EF4-FFF2-40B4-BE49-F238E27FC236}">
                    <a16:creationId xmlns:a16="http://schemas.microsoft.com/office/drawing/2014/main" id="{BA331A29-DCE5-247F-0BBA-5EB604410C5C}"/>
                  </a:ext>
                </a:extLst>
              </p:cNvPr>
              <p:cNvSpPr/>
              <p:nvPr/>
            </p:nvSpPr>
            <p:spPr>
              <a:xfrm>
                <a:off x="7600695" y="3267373"/>
                <a:ext cx="25177" cy="347157"/>
              </a:xfrm>
              <a:custGeom>
                <a:avLst/>
                <a:gdLst>
                  <a:gd name="connsiteX0" fmla="*/ 12589 w 25177"/>
                  <a:gd name="connsiteY0" fmla="*/ 347158 h 347157"/>
                  <a:gd name="connsiteX1" fmla="*/ 0 w 25177"/>
                  <a:gd name="connsiteY1" fmla="*/ 334583 h 347157"/>
                  <a:gd name="connsiteX2" fmla="*/ 0 w 25177"/>
                  <a:gd name="connsiteY2" fmla="*/ 12575 h 347157"/>
                  <a:gd name="connsiteX3" fmla="*/ 12589 w 25177"/>
                  <a:gd name="connsiteY3" fmla="*/ 0 h 347157"/>
                  <a:gd name="connsiteX4" fmla="*/ 25178 w 25177"/>
                  <a:gd name="connsiteY4" fmla="*/ 12575 h 347157"/>
                  <a:gd name="connsiteX5" fmla="*/ 25178 w 25177"/>
                  <a:gd name="connsiteY5" fmla="*/ 334583 h 347157"/>
                  <a:gd name="connsiteX6" fmla="*/ 12589 w 25177"/>
                  <a:gd name="connsiteY6" fmla="*/ 347158 h 34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47157">
                    <a:moveTo>
                      <a:pt x="12589" y="347158"/>
                    </a:moveTo>
                    <a:cubicBezTo>
                      <a:pt x="5650" y="347158"/>
                      <a:pt x="0" y="341514"/>
                      <a:pt x="0" y="334583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334583"/>
                    </a:lnTo>
                    <a:cubicBezTo>
                      <a:pt x="25178" y="341514"/>
                      <a:pt x="19528" y="347158"/>
                      <a:pt x="12589" y="3471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49" name="Gráfico 2">
            <a:extLst>
              <a:ext uri="{FF2B5EF4-FFF2-40B4-BE49-F238E27FC236}">
                <a16:creationId xmlns:a16="http://schemas.microsoft.com/office/drawing/2014/main" id="{3B402496-59E1-89DC-BA76-A905442F5B1F}"/>
              </a:ext>
            </a:extLst>
          </p:cNvPr>
          <p:cNvGrpSpPr/>
          <p:nvPr/>
        </p:nvGrpSpPr>
        <p:grpSpPr>
          <a:xfrm>
            <a:off x="8569822" y="6257921"/>
            <a:ext cx="1164895" cy="1163860"/>
            <a:chOff x="8569822" y="6257921"/>
            <a:chExt cx="1164895" cy="1163860"/>
          </a:xfrm>
          <a:solidFill>
            <a:srgbClr val="002A86"/>
          </a:solidFill>
        </p:grpSpPr>
        <p:grpSp>
          <p:nvGrpSpPr>
            <p:cNvPr id="650" name="Gráfico 2">
              <a:extLst>
                <a:ext uri="{FF2B5EF4-FFF2-40B4-BE49-F238E27FC236}">
                  <a16:creationId xmlns:a16="http://schemas.microsoft.com/office/drawing/2014/main" id="{0E3DB803-38EE-2A39-C9E9-D75A4AA36BE6}"/>
                </a:ext>
              </a:extLst>
            </p:cNvPr>
            <p:cNvGrpSpPr/>
            <p:nvPr/>
          </p:nvGrpSpPr>
          <p:grpSpPr>
            <a:xfrm>
              <a:off x="8569822" y="6257921"/>
              <a:ext cx="1164895" cy="1163860"/>
              <a:chOff x="8569822" y="6257921"/>
              <a:chExt cx="1164895" cy="1163860"/>
            </a:xfrm>
            <a:solidFill>
              <a:srgbClr val="002A86"/>
            </a:solidFill>
          </p:grpSpPr>
          <p:sp>
            <p:nvSpPr>
              <p:cNvPr id="651" name="Forma libre 650">
                <a:extLst>
                  <a:ext uri="{FF2B5EF4-FFF2-40B4-BE49-F238E27FC236}">
                    <a16:creationId xmlns:a16="http://schemas.microsoft.com/office/drawing/2014/main" id="{B558EDC5-ABC3-012A-E00E-9B75C030EA24}"/>
                  </a:ext>
                </a:extLst>
              </p:cNvPr>
              <p:cNvSpPr/>
              <p:nvPr/>
            </p:nvSpPr>
            <p:spPr>
              <a:xfrm>
                <a:off x="9362262" y="6782668"/>
                <a:ext cx="273480" cy="273141"/>
              </a:xfrm>
              <a:custGeom>
                <a:avLst/>
                <a:gdLst>
                  <a:gd name="connsiteX0" fmla="*/ 260843 w 273480"/>
                  <a:gd name="connsiteY0" fmla="*/ 273142 h 273141"/>
                  <a:gd name="connsiteX1" fmla="*/ 251921 w 273480"/>
                  <a:gd name="connsiteY1" fmla="*/ 269478 h 273141"/>
                  <a:gd name="connsiteX2" fmla="*/ 3717 w 273480"/>
                  <a:gd name="connsiteY2" fmla="*/ 21536 h 273141"/>
                  <a:gd name="connsiteX3" fmla="*/ 3717 w 273480"/>
                  <a:gd name="connsiteY3" fmla="*/ 3713 h 273141"/>
                  <a:gd name="connsiteX4" fmla="*/ 21559 w 273480"/>
                  <a:gd name="connsiteY4" fmla="*/ 3713 h 273141"/>
                  <a:gd name="connsiteX5" fmla="*/ 269763 w 273480"/>
                  <a:gd name="connsiteY5" fmla="*/ 251655 h 273141"/>
                  <a:gd name="connsiteX6" fmla="*/ 269763 w 273480"/>
                  <a:gd name="connsiteY6" fmla="*/ 269478 h 273141"/>
                  <a:gd name="connsiteX7" fmla="*/ 260843 w 273480"/>
                  <a:gd name="connsiteY7" fmla="*/ 273142 h 27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480" h="273141">
                    <a:moveTo>
                      <a:pt x="260843" y="273142"/>
                    </a:moveTo>
                    <a:cubicBezTo>
                      <a:pt x="257571" y="273142"/>
                      <a:pt x="254399" y="271954"/>
                      <a:pt x="251921" y="269478"/>
                    </a:cubicBezTo>
                    <a:lnTo>
                      <a:pt x="3717" y="21536"/>
                    </a:lnTo>
                    <a:cubicBezTo>
                      <a:pt x="-1239" y="16585"/>
                      <a:pt x="-1239" y="8664"/>
                      <a:pt x="3717" y="3713"/>
                    </a:cubicBezTo>
                    <a:cubicBezTo>
                      <a:pt x="8673" y="-1238"/>
                      <a:pt x="16603" y="-1238"/>
                      <a:pt x="21559" y="3713"/>
                    </a:cubicBezTo>
                    <a:lnTo>
                      <a:pt x="269763" y="251655"/>
                    </a:lnTo>
                    <a:cubicBezTo>
                      <a:pt x="274720" y="256606"/>
                      <a:pt x="274720" y="264527"/>
                      <a:pt x="269763" y="269478"/>
                    </a:cubicBezTo>
                    <a:cubicBezTo>
                      <a:pt x="267285" y="271954"/>
                      <a:pt x="264114" y="273142"/>
                      <a:pt x="260843" y="27314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2" name="Forma libre 651">
                <a:extLst>
                  <a:ext uri="{FF2B5EF4-FFF2-40B4-BE49-F238E27FC236}">
                    <a16:creationId xmlns:a16="http://schemas.microsoft.com/office/drawing/2014/main" id="{A029592B-0D61-3E13-ECDC-33C6C9E4B91A}"/>
                  </a:ext>
                </a:extLst>
              </p:cNvPr>
              <p:cNvSpPr/>
              <p:nvPr/>
            </p:nvSpPr>
            <p:spPr>
              <a:xfrm>
                <a:off x="9088880" y="7043383"/>
                <a:ext cx="645836" cy="378398"/>
              </a:xfrm>
              <a:custGeom>
                <a:avLst/>
                <a:gdLst>
                  <a:gd name="connsiteX0" fmla="*/ 387819 w 645836"/>
                  <a:gd name="connsiteY0" fmla="*/ 378299 h 378398"/>
                  <a:gd name="connsiteX1" fmla="*/ 341826 w 645836"/>
                  <a:gd name="connsiteY1" fmla="*/ 359288 h 378398"/>
                  <a:gd name="connsiteX2" fmla="*/ 3717 w 645836"/>
                  <a:gd name="connsiteY2" fmla="*/ 21537 h 378398"/>
                  <a:gd name="connsiteX3" fmla="*/ 3717 w 645836"/>
                  <a:gd name="connsiteY3" fmla="*/ 3713 h 378398"/>
                  <a:gd name="connsiteX4" fmla="*/ 21559 w 645836"/>
                  <a:gd name="connsiteY4" fmla="*/ 3713 h 378398"/>
                  <a:gd name="connsiteX5" fmla="*/ 359669 w 645836"/>
                  <a:gd name="connsiteY5" fmla="*/ 341464 h 378398"/>
                  <a:gd name="connsiteX6" fmla="*/ 415871 w 645836"/>
                  <a:gd name="connsiteY6" fmla="*/ 341464 h 378398"/>
                  <a:gd name="connsiteX7" fmla="*/ 608963 w 645836"/>
                  <a:gd name="connsiteY7" fmla="*/ 148577 h 378398"/>
                  <a:gd name="connsiteX8" fmla="*/ 608963 w 645836"/>
                  <a:gd name="connsiteY8" fmla="*/ 92434 h 378398"/>
                  <a:gd name="connsiteX9" fmla="*/ 584182 w 645836"/>
                  <a:gd name="connsiteY9" fmla="*/ 67679 h 378398"/>
                  <a:gd name="connsiteX10" fmla="*/ 584182 w 645836"/>
                  <a:gd name="connsiteY10" fmla="*/ 49856 h 378398"/>
                  <a:gd name="connsiteX11" fmla="*/ 602024 w 645836"/>
                  <a:gd name="connsiteY11" fmla="*/ 49856 h 378398"/>
                  <a:gd name="connsiteX12" fmla="*/ 626805 w 645836"/>
                  <a:gd name="connsiteY12" fmla="*/ 74610 h 378398"/>
                  <a:gd name="connsiteX13" fmla="*/ 626805 w 645836"/>
                  <a:gd name="connsiteY13" fmla="*/ 166499 h 378398"/>
                  <a:gd name="connsiteX14" fmla="*/ 433713 w 645836"/>
                  <a:gd name="connsiteY14" fmla="*/ 359387 h 378398"/>
                  <a:gd name="connsiteX15" fmla="*/ 387720 w 645836"/>
                  <a:gd name="connsiteY15" fmla="*/ 378398 h 37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5836" h="378398">
                    <a:moveTo>
                      <a:pt x="387819" y="378299"/>
                    </a:moveTo>
                    <a:cubicBezTo>
                      <a:pt x="371167" y="378299"/>
                      <a:pt x="354514" y="371962"/>
                      <a:pt x="341826" y="359288"/>
                    </a:cubicBezTo>
                    <a:lnTo>
                      <a:pt x="3717" y="21537"/>
                    </a:lnTo>
                    <a:cubicBezTo>
                      <a:pt x="-1239" y="16586"/>
                      <a:pt x="-1239" y="8664"/>
                      <a:pt x="3717" y="3713"/>
                    </a:cubicBezTo>
                    <a:cubicBezTo>
                      <a:pt x="8673" y="-1238"/>
                      <a:pt x="16603" y="-1238"/>
                      <a:pt x="21559" y="3713"/>
                    </a:cubicBezTo>
                    <a:lnTo>
                      <a:pt x="359669" y="341464"/>
                    </a:lnTo>
                    <a:cubicBezTo>
                      <a:pt x="375132" y="356911"/>
                      <a:pt x="400408" y="356911"/>
                      <a:pt x="415871" y="341464"/>
                    </a:cubicBezTo>
                    <a:lnTo>
                      <a:pt x="608963" y="148577"/>
                    </a:lnTo>
                    <a:cubicBezTo>
                      <a:pt x="624426" y="133130"/>
                      <a:pt x="624426" y="107881"/>
                      <a:pt x="608963" y="92434"/>
                    </a:cubicBezTo>
                    <a:lnTo>
                      <a:pt x="584182" y="67679"/>
                    </a:lnTo>
                    <a:cubicBezTo>
                      <a:pt x="579226" y="62728"/>
                      <a:pt x="579226" y="54807"/>
                      <a:pt x="584182" y="49856"/>
                    </a:cubicBezTo>
                    <a:cubicBezTo>
                      <a:pt x="589139" y="44905"/>
                      <a:pt x="597068" y="44905"/>
                      <a:pt x="602024" y="49856"/>
                    </a:cubicBezTo>
                    <a:lnTo>
                      <a:pt x="626805" y="74610"/>
                    </a:lnTo>
                    <a:cubicBezTo>
                      <a:pt x="652181" y="99959"/>
                      <a:pt x="652181" y="141151"/>
                      <a:pt x="626805" y="166499"/>
                    </a:cubicBezTo>
                    <a:lnTo>
                      <a:pt x="433713" y="359387"/>
                    </a:lnTo>
                    <a:cubicBezTo>
                      <a:pt x="421026" y="372061"/>
                      <a:pt x="404373" y="378398"/>
                      <a:pt x="387720" y="3783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3" name="Forma libre 652">
                <a:extLst>
                  <a:ext uri="{FF2B5EF4-FFF2-40B4-BE49-F238E27FC236}">
                    <a16:creationId xmlns:a16="http://schemas.microsoft.com/office/drawing/2014/main" id="{620D6E87-D495-D13E-917E-2E40D70C80CE}"/>
                  </a:ext>
                </a:extLst>
              </p:cNvPr>
              <p:cNvSpPr/>
              <p:nvPr/>
            </p:nvSpPr>
            <p:spPr>
              <a:xfrm>
                <a:off x="8569822" y="6257921"/>
                <a:ext cx="639889" cy="589851"/>
              </a:xfrm>
              <a:custGeom>
                <a:avLst/>
                <a:gdLst>
                  <a:gd name="connsiteX0" fmla="*/ 310652 w 639889"/>
                  <a:gd name="connsiteY0" fmla="*/ 589852 h 589851"/>
                  <a:gd name="connsiteX1" fmla="*/ 301731 w 639889"/>
                  <a:gd name="connsiteY1" fmla="*/ 586188 h 589851"/>
                  <a:gd name="connsiteX2" fmla="*/ 19032 w 639889"/>
                  <a:gd name="connsiteY2" fmla="*/ 303788 h 589851"/>
                  <a:gd name="connsiteX3" fmla="*/ 19032 w 639889"/>
                  <a:gd name="connsiteY3" fmla="*/ 211899 h 589851"/>
                  <a:gd name="connsiteX4" fmla="*/ 212124 w 639889"/>
                  <a:gd name="connsiteY4" fmla="*/ 19011 h 589851"/>
                  <a:gd name="connsiteX5" fmla="*/ 258117 w 639889"/>
                  <a:gd name="connsiteY5" fmla="*/ 0 h 589851"/>
                  <a:gd name="connsiteX6" fmla="*/ 304110 w 639889"/>
                  <a:gd name="connsiteY6" fmla="*/ 19011 h 589851"/>
                  <a:gd name="connsiteX7" fmla="*/ 636173 w 639889"/>
                  <a:gd name="connsiteY7" fmla="*/ 350722 h 589851"/>
                  <a:gd name="connsiteX8" fmla="*/ 636173 w 639889"/>
                  <a:gd name="connsiteY8" fmla="*/ 368546 h 589851"/>
                  <a:gd name="connsiteX9" fmla="*/ 618331 w 639889"/>
                  <a:gd name="connsiteY9" fmla="*/ 368546 h 589851"/>
                  <a:gd name="connsiteX10" fmla="*/ 286268 w 639889"/>
                  <a:gd name="connsiteY10" fmla="*/ 36835 h 589851"/>
                  <a:gd name="connsiteX11" fmla="*/ 230065 w 639889"/>
                  <a:gd name="connsiteY11" fmla="*/ 36835 h 589851"/>
                  <a:gd name="connsiteX12" fmla="*/ 36973 w 639889"/>
                  <a:gd name="connsiteY12" fmla="*/ 229722 h 589851"/>
                  <a:gd name="connsiteX13" fmla="*/ 36973 w 639889"/>
                  <a:gd name="connsiteY13" fmla="*/ 285866 h 589851"/>
                  <a:gd name="connsiteX14" fmla="*/ 319672 w 639889"/>
                  <a:gd name="connsiteY14" fmla="*/ 568265 h 589851"/>
                  <a:gd name="connsiteX15" fmla="*/ 319672 w 639889"/>
                  <a:gd name="connsiteY15" fmla="*/ 586089 h 589851"/>
                  <a:gd name="connsiteX16" fmla="*/ 310751 w 639889"/>
                  <a:gd name="connsiteY16" fmla="*/ 589753 h 58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9889" h="589851">
                    <a:moveTo>
                      <a:pt x="310652" y="589852"/>
                    </a:moveTo>
                    <a:cubicBezTo>
                      <a:pt x="307381" y="589852"/>
                      <a:pt x="304209" y="588663"/>
                      <a:pt x="301731" y="586188"/>
                    </a:cubicBezTo>
                    <a:lnTo>
                      <a:pt x="19032" y="303788"/>
                    </a:lnTo>
                    <a:cubicBezTo>
                      <a:pt x="-6344" y="278439"/>
                      <a:pt x="-6344" y="237248"/>
                      <a:pt x="19032" y="211899"/>
                    </a:cubicBezTo>
                    <a:lnTo>
                      <a:pt x="212124" y="19011"/>
                    </a:lnTo>
                    <a:cubicBezTo>
                      <a:pt x="224415" y="6733"/>
                      <a:pt x="240770" y="0"/>
                      <a:pt x="258117" y="0"/>
                    </a:cubicBezTo>
                    <a:cubicBezTo>
                      <a:pt x="275463" y="0"/>
                      <a:pt x="291819" y="6733"/>
                      <a:pt x="304110" y="19011"/>
                    </a:cubicBezTo>
                    <a:lnTo>
                      <a:pt x="636173" y="350722"/>
                    </a:lnTo>
                    <a:cubicBezTo>
                      <a:pt x="641129" y="355673"/>
                      <a:pt x="641129" y="363595"/>
                      <a:pt x="636173" y="368546"/>
                    </a:cubicBezTo>
                    <a:cubicBezTo>
                      <a:pt x="631216" y="373497"/>
                      <a:pt x="623287" y="373497"/>
                      <a:pt x="618331" y="368546"/>
                    </a:cubicBezTo>
                    <a:lnTo>
                      <a:pt x="286268" y="36835"/>
                    </a:lnTo>
                    <a:cubicBezTo>
                      <a:pt x="270805" y="21388"/>
                      <a:pt x="245528" y="21388"/>
                      <a:pt x="230065" y="36835"/>
                    </a:cubicBezTo>
                    <a:lnTo>
                      <a:pt x="36973" y="229722"/>
                    </a:lnTo>
                    <a:cubicBezTo>
                      <a:pt x="21510" y="245169"/>
                      <a:pt x="21510" y="270419"/>
                      <a:pt x="36973" y="285866"/>
                    </a:cubicBezTo>
                    <a:lnTo>
                      <a:pt x="319672" y="568265"/>
                    </a:lnTo>
                    <a:cubicBezTo>
                      <a:pt x="324629" y="573216"/>
                      <a:pt x="324629" y="581138"/>
                      <a:pt x="319672" y="586089"/>
                    </a:cubicBezTo>
                    <a:cubicBezTo>
                      <a:pt x="317194" y="588564"/>
                      <a:pt x="314022" y="589753"/>
                      <a:pt x="310751" y="5897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54" name="Gráfico 2">
                <a:extLst>
                  <a:ext uri="{FF2B5EF4-FFF2-40B4-BE49-F238E27FC236}">
                    <a16:creationId xmlns:a16="http://schemas.microsoft.com/office/drawing/2014/main" id="{446FE217-D1C2-2946-305B-C91A815B7F26}"/>
                  </a:ext>
                </a:extLst>
              </p:cNvPr>
              <p:cNvGrpSpPr/>
              <p:nvPr/>
            </p:nvGrpSpPr>
            <p:grpSpPr>
              <a:xfrm>
                <a:off x="8669391" y="6579185"/>
                <a:ext cx="743919" cy="743181"/>
                <a:chOff x="8669391" y="6579185"/>
                <a:chExt cx="743919" cy="743181"/>
              </a:xfrm>
              <a:solidFill>
                <a:srgbClr val="002A86"/>
              </a:solidFill>
            </p:grpSpPr>
            <p:sp>
              <p:nvSpPr>
                <p:cNvPr id="655" name="Forma libre 654">
                  <a:extLst>
                    <a:ext uri="{FF2B5EF4-FFF2-40B4-BE49-F238E27FC236}">
                      <a16:creationId xmlns:a16="http://schemas.microsoft.com/office/drawing/2014/main" id="{10326CA5-53CD-8069-E2FF-7ECCCAA34D5B}"/>
                    </a:ext>
                  </a:extLst>
                </p:cNvPr>
                <p:cNvSpPr/>
                <p:nvPr/>
              </p:nvSpPr>
              <p:spPr>
                <a:xfrm>
                  <a:off x="8669391" y="6579185"/>
                  <a:ext cx="70477" cy="70352"/>
                </a:xfrm>
                <a:custGeom>
                  <a:avLst/>
                  <a:gdLst>
                    <a:gd name="connsiteX0" fmla="*/ 12638 w 70477"/>
                    <a:gd name="connsiteY0" fmla="*/ 70352 h 70352"/>
                    <a:gd name="connsiteX1" fmla="*/ 3717 w 70477"/>
                    <a:gd name="connsiteY1" fmla="*/ 66689 h 70352"/>
                    <a:gd name="connsiteX2" fmla="*/ 3717 w 70477"/>
                    <a:gd name="connsiteY2" fmla="*/ 48865 h 70352"/>
                    <a:gd name="connsiteX3" fmla="*/ 48917 w 70477"/>
                    <a:gd name="connsiteY3" fmla="*/ 3713 h 70352"/>
                    <a:gd name="connsiteX4" fmla="*/ 66760 w 70477"/>
                    <a:gd name="connsiteY4" fmla="*/ 3713 h 70352"/>
                    <a:gd name="connsiteX5" fmla="*/ 66760 w 70477"/>
                    <a:gd name="connsiteY5" fmla="*/ 21536 h 70352"/>
                    <a:gd name="connsiteX6" fmla="*/ 21560 w 70477"/>
                    <a:gd name="connsiteY6" fmla="*/ 66689 h 70352"/>
                    <a:gd name="connsiteX7" fmla="*/ 12638 w 70477"/>
                    <a:gd name="connsiteY7" fmla="*/ 70352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77" h="70352">
                      <a:moveTo>
                        <a:pt x="12638" y="70352"/>
                      </a:moveTo>
                      <a:cubicBezTo>
                        <a:pt x="9367" y="70352"/>
                        <a:pt x="6195" y="69164"/>
                        <a:pt x="3717" y="66689"/>
                      </a:cubicBezTo>
                      <a:cubicBezTo>
                        <a:pt x="-1239" y="61738"/>
                        <a:pt x="-1239" y="53816"/>
                        <a:pt x="3717" y="48865"/>
                      </a:cubicBezTo>
                      <a:lnTo>
                        <a:pt x="48917" y="3713"/>
                      </a:lnTo>
                      <a:cubicBezTo>
                        <a:pt x="53873" y="-1238"/>
                        <a:pt x="61804" y="-1238"/>
                        <a:pt x="66760" y="3713"/>
                      </a:cubicBezTo>
                      <a:cubicBezTo>
                        <a:pt x="71716" y="8664"/>
                        <a:pt x="71716" y="16585"/>
                        <a:pt x="66760" y="21536"/>
                      </a:cubicBezTo>
                      <a:lnTo>
                        <a:pt x="21560" y="66689"/>
                      </a:lnTo>
                      <a:cubicBezTo>
                        <a:pt x="19082" y="69164"/>
                        <a:pt x="15910" y="70352"/>
                        <a:pt x="12638" y="7035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6" name="Forma libre 655">
                  <a:extLst>
                    <a:ext uri="{FF2B5EF4-FFF2-40B4-BE49-F238E27FC236}">
                      <a16:creationId xmlns:a16="http://schemas.microsoft.com/office/drawing/2014/main" id="{ED171AFF-265E-BC9A-6803-FB89FCD539F3}"/>
                    </a:ext>
                  </a:extLst>
                </p:cNvPr>
                <p:cNvSpPr/>
                <p:nvPr/>
              </p:nvSpPr>
              <p:spPr>
                <a:xfrm>
                  <a:off x="8804100" y="6713751"/>
                  <a:ext cx="70476" cy="70352"/>
                </a:xfrm>
                <a:custGeom>
                  <a:avLst/>
                  <a:gdLst>
                    <a:gd name="connsiteX0" fmla="*/ 12638 w 70476"/>
                    <a:gd name="connsiteY0" fmla="*/ 70352 h 70352"/>
                    <a:gd name="connsiteX1" fmla="*/ 3717 w 70476"/>
                    <a:gd name="connsiteY1" fmla="*/ 66689 h 70352"/>
                    <a:gd name="connsiteX2" fmla="*/ 3717 w 70476"/>
                    <a:gd name="connsiteY2" fmla="*/ 48865 h 70352"/>
                    <a:gd name="connsiteX3" fmla="*/ 48917 w 70476"/>
                    <a:gd name="connsiteY3" fmla="*/ 3713 h 70352"/>
                    <a:gd name="connsiteX4" fmla="*/ 66759 w 70476"/>
                    <a:gd name="connsiteY4" fmla="*/ 3713 h 70352"/>
                    <a:gd name="connsiteX5" fmla="*/ 66759 w 70476"/>
                    <a:gd name="connsiteY5" fmla="*/ 21536 h 70352"/>
                    <a:gd name="connsiteX6" fmla="*/ 21559 w 70476"/>
                    <a:gd name="connsiteY6" fmla="*/ 66689 h 70352"/>
                    <a:gd name="connsiteX7" fmla="*/ 12638 w 70476"/>
                    <a:gd name="connsiteY7" fmla="*/ 70352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76" h="70352">
                      <a:moveTo>
                        <a:pt x="12638" y="70352"/>
                      </a:moveTo>
                      <a:cubicBezTo>
                        <a:pt x="9367" y="70352"/>
                        <a:pt x="6195" y="69164"/>
                        <a:pt x="3717" y="66689"/>
                      </a:cubicBezTo>
                      <a:cubicBezTo>
                        <a:pt x="-1239" y="61738"/>
                        <a:pt x="-1239" y="53816"/>
                        <a:pt x="3717" y="48865"/>
                      </a:cubicBezTo>
                      <a:lnTo>
                        <a:pt x="48917" y="3713"/>
                      </a:lnTo>
                      <a:cubicBezTo>
                        <a:pt x="53873" y="-1238"/>
                        <a:pt x="61803" y="-1238"/>
                        <a:pt x="66759" y="3713"/>
                      </a:cubicBezTo>
                      <a:cubicBezTo>
                        <a:pt x="71715" y="8664"/>
                        <a:pt x="71715" y="16585"/>
                        <a:pt x="66759" y="21536"/>
                      </a:cubicBezTo>
                      <a:lnTo>
                        <a:pt x="21559" y="66689"/>
                      </a:lnTo>
                      <a:cubicBezTo>
                        <a:pt x="19081" y="69164"/>
                        <a:pt x="15909" y="70352"/>
                        <a:pt x="12638" y="7035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7" name="Forma libre 656">
                  <a:extLst>
                    <a:ext uri="{FF2B5EF4-FFF2-40B4-BE49-F238E27FC236}">
                      <a16:creationId xmlns:a16="http://schemas.microsoft.com/office/drawing/2014/main" id="{2C1E8155-FCF9-51E9-6222-8C0E3EC8D378}"/>
                    </a:ext>
                  </a:extLst>
                </p:cNvPr>
                <p:cNvSpPr/>
                <p:nvPr/>
              </p:nvSpPr>
              <p:spPr>
                <a:xfrm>
                  <a:off x="9208126" y="7117448"/>
                  <a:ext cx="70476" cy="70352"/>
                </a:xfrm>
                <a:custGeom>
                  <a:avLst/>
                  <a:gdLst>
                    <a:gd name="connsiteX0" fmla="*/ 12638 w 70476"/>
                    <a:gd name="connsiteY0" fmla="*/ 70353 h 70352"/>
                    <a:gd name="connsiteX1" fmla="*/ 3717 w 70476"/>
                    <a:gd name="connsiteY1" fmla="*/ 66689 h 70352"/>
                    <a:gd name="connsiteX2" fmla="*/ 3717 w 70476"/>
                    <a:gd name="connsiteY2" fmla="*/ 48865 h 70352"/>
                    <a:gd name="connsiteX3" fmla="*/ 48917 w 70476"/>
                    <a:gd name="connsiteY3" fmla="*/ 3713 h 70352"/>
                    <a:gd name="connsiteX4" fmla="*/ 66759 w 70476"/>
                    <a:gd name="connsiteY4" fmla="*/ 3713 h 70352"/>
                    <a:gd name="connsiteX5" fmla="*/ 66759 w 70476"/>
                    <a:gd name="connsiteY5" fmla="*/ 21536 h 70352"/>
                    <a:gd name="connsiteX6" fmla="*/ 21559 w 70476"/>
                    <a:gd name="connsiteY6" fmla="*/ 66689 h 70352"/>
                    <a:gd name="connsiteX7" fmla="*/ 12638 w 70476"/>
                    <a:gd name="connsiteY7" fmla="*/ 70353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76" h="70352">
                      <a:moveTo>
                        <a:pt x="12638" y="70353"/>
                      </a:moveTo>
                      <a:cubicBezTo>
                        <a:pt x="9367" y="70353"/>
                        <a:pt x="6195" y="69164"/>
                        <a:pt x="3717" y="66689"/>
                      </a:cubicBezTo>
                      <a:cubicBezTo>
                        <a:pt x="-1239" y="61738"/>
                        <a:pt x="-1239" y="53816"/>
                        <a:pt x="3717" y="48865"/>
                      </a:cubicBezTo>
                      <a:lnTo>
                        <a:pt x="48917" y="3713"/>
                      </a:lnTo>
                      <a:cubicBezTo>
                        <a:pt x="53873" y="-1238"/>
                        <a:pt x="61803" y="-1238"/>
                        <a:pt x="66759" y="3713"/>
                      </a:cubicBezTo>
                      <a:cubicBezTo>
                        <a:pt x="71715" y="8664"/>
                        <a:pt x="71715" y="16585"/>
                        <a:pt x="66759" y="21536"/>
                      </a:cubicBezTo>
                      <a:lnTo>
                        <a:pt x="21559" y="66689"/>
                      </a:lnTo>
                      <a:cubicBezTo>
                        <a:pt x="19081" y="69164"/>
                        <a:pt x="15909" y="70353"/>
                        <a:pt x="12638" y="703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58" name="Forma libre 657">
                  <a:extLst>
                    <a:ext uri="{FF2B5EF4-FFF2-40B4-BE49-F238E27FC236}">
                      <a16:creationId xmlns:a16="http://schemas.microsoft.com/office/drawing/2014/main" id="{6BE178F0-19AE-ABF0-D4CF-5F8C14A2BE6D}"/>
                    </a:ext>
                  </a:extLst>
                </p:cNvPr>
                <p:cNvSpPr/>
                <p:nvPr/>
              </p:nvSpPr>
              <p:spPr>
                <a:xfrm>
                  <a:off x="9342834" y="7252014"/>
                  <a:ext cx="70477" cy="70352"/>
                </a:xfrm>
                <a:custGeom>
                  <a:avLst/>
                  <a:gdLst>
                    <a:gd name="connsiteX0" fmla="*/ 12638 w 70477"/>
                    <a:gd name="connsiteY0" fmla="*/ 70353 h 70352"/>
                    <a:gd name="connsiteX1" fmla="*/ 3717 w 70477"/>
                    <a:gd name="connsiteY1" fmla="*/ 66689 h 70352"/>
                    <a:gd name="connsiteX2" fmla="*/ 3717 w 70477"/>
                    <a:gd name="connsiteY2" fmla="*/ 48865 h 70352"/>
                    <a:gd name="connsiteX3" fmla="*/ 48917 w 70477"/>
                    <a:gd name="connsiteY3" fmla="*/ 3713 h 70352"/>
                    <a:gd name="connsiteX4" fmla="*/ 66760 w 70477"/>
                    <a:gd name="connsiteY4" fmla="*/ 3713 h 70352"/>
                    <a:gd name="connsiteX5" fmla="*/ 66760 w 70477"/>
                    <a:gd name="connsiteY5" fmla="*/ 21537 h 70352"/>
                    <a:gd name="connsiteX6" fmla="*/ 21559 w 70477"/>
                    <a:gd name="connsiteY6" fmla="*/ 66689 h 70352"/>
                    <a:gd name="connsiteX7" fmla="*/ 12638 w 70477"/>
                    <a:gd name="connsiteY7" fmla="*/ 70353 h 70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77" h="70352">
                      <a:moveTo>
                        <a:pt x="12638" y="70353"/>
                      </a:moveTo>
                      <a:cubicBezTo>
                        <a:pt x="9367" y="70353"/>
                        <a:pt x="6195" y="69164"/>
                        <a:pt x="3717" y="66689"/>
                      </a:cubicBezTo>
                      <a:cubicBezTo>
                        <a:pt x="-1239" y="61738"/>
                        <a:pt x="-1239" y="53816"/>
                        <a:pt x="3717" y="48865"/>
                      </a:cubicBezTo>
                      <a:lnTo>
                        <a:pt x="48917" y="3713"/>
                      </a:lnTo>
                      <a:cubicBezTo>
                        <a:pt x="53873" y="-1238"/>
                        <a:pt x="61804" y="-1238"/>
                        <a:pt x="66760" y="3713"/>
                      </a:cubicBezTo>
                      <a:cubicBezTo>
                        <a:pt x="71716" y="8664"/>
                        <a:pt x="71716" y="16586"/>
                        <a:pt x="66760" y="21537"/>
                      </a:cubicBezTo>
                      <a:lnTo>
                        <a:pt x="21559" y="66689"/>
                      </a:lnTo>
                      <a:cubicBezTo>
                        <a:pt x="19081" y="69164"/>
                        <a:pt x="15910" y="70353"/>
                        <a:pt x="12638" y="7035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59" name="Gráfico 2">
              <a:extLst>
                <a:ext uri="{FF2B5EF4-FFF2-40B4-BE49-F238E27FC236}">
                  <a16:creationId xmlns:a16="http://schemas.microsoft.com/office/drawing/2014/main" id="{89796929-74B8-9AE2-A2F4-280B99D86D68}"/>
                </a:ext>
              </a:extLst>
            </p:cNvPr>
            <p:cNvGrpSpPr/>
            <p:nvPr/>
          </p:nvGrpSpPr>
          <p:grpSpPr>
            <a:xfrm>
              <a:off x="8628846" y="6316985"/>
              <a:ext cx="1046943" cy="1045879"/>
              <a:chOff x="8628846" y="6316985"/>
              <a:chExt cx="1046943" cy="1045879"/>
            </a:xfrm>
            <a:solidFill>
              <a:srgbClr val="002A86"/>
            </a:solidFill>
          </p:grpSpPr>
          <p:sp>
            <p:nvSpPr>
              <p:cNvPr id="660" name="Forma libre 659">
                <a:extLst>
                  <a:ext uri="{FF2B5EF4-FFF2-40B4-BE49-F238E27FC236}">
                    <a16:creationId xmlns:a16="http://schemas.microsoft.com/office/drawing/2014/main" id="{60C02561-00A3-810B-8F45-944770E593CA}"/>
                  </a:ext>
                </a:extLst>
              </p:cNvPr>
              <p:cNvSpPr/>
              <p:nvPr/>
            </p:nvSpPr>
            <p:spPr>
              <a:xfrm>
                <a:off x="8628846" y="6793051"/>
                <a:ext cx="570373" cy="569814"/>
              </a:xfrm>
              <a:custGeom>
                <a:avLst/>
                <a:gdLst>
                  <a:gd name="connsiteX0" fmla="*/ 212376 w 570373"/>
                  <a:gd name="connsiteY0" fmla="*/ 569814 h 569814"/>
                  <a:gd name="connsiteX1" fmla="*/ 67953 w 570373"/>
                  <a:gd name="connsiteY1" fmla="*/ 501888 h 569814"/>
                  <a:gd name="connsiteX2" fmla="*/ 252 w 570373"/>
                  <a:gd name="connsiteY2" fmla="*/ 348706 h 569814"/>
                  <a:gd name="connsiteX3" fmla="*/ 68647 w 570373"/>
                  <a:gd name="connsiteY3" fmla="*/ 223448 h 569814"/>
                  <a:gd name="connsiteX4" fmla="*/ 225659 w 570373"/>
                  <a:gd name="connsiteY4" fmla="*/ 128589 h 569814"/>
                  <a:gd name="connsiteX5" fmla="*/ 352238 w 570373"/>
                  <a:gd name="connsiteY5" fmla="*/ 49969 h 569814"/>
                  <a:gd name="connsiteX6" fmla="*/ 381480 w 570373"/>
                  <a:gd name="connsiteY6" fmla="*/ 4222 h 569814"/>
                  <a:gd name="connsiteX7" fmla="*/ 448884 w 570373"/>
                  <a:gd name="connsiteY7" fmla="*/ 19273 h 569814"/>
                  <a:gd name="connsiteX8" fmla="*/ 502608 w 570373"/>
                  <a:gd name="connsiteY8" fmla="*/ 67495 h 569814"/>
                  <a:gd name="connsiteX9" fmla="*/ 502807 w 570373"/>
                  <a:gd name="connsiteY9" fmla="*/ 67693 h 569814"/>
                  <a:gd name="connsiteX10" fmla="*/ 551080 w 570373"/>
                  <a:gd name="connsiteY10" fmla="*/ 121361 h 569814"/>
                  <a:gd name="connsiteX11" fmla="*/ 566146 w 570373"/>
                  <a:gd name="connsiteY11" fmla="*/ 188693 h 569814"/>
                  <a:gd name="connsiteX12" fmla="*/ 520352 w 570373"/>
                  <a:gd name="connsiteY12" fmla="*/ 217903 h 569814"/>
                  <a:gd name="connsiteX13" fmla="*/ 441648 w 570373"/>
                  <a:gd name="connsiteY13" fmla="*/ 344350 h 569814"/>
                  <a:gd name="connsiteX14" fmla="*/ 346688 w 570373"/>
                  <a:gd name="connsiteY14" fmla="*/ 501195 h 569814"/>
                  <a:gd name="connsiteX15" fmla="*/ 221297 w 570373"/>
                  <a:gd name="connsiteY15" fmla="*/ 569517 h 569814"/>
                  <a:gd name="connsiteX16" fmla="*/ 212376 w 570373"/>
                  <a:gd name="connsiteY16" fmla="*/ 569715 h 569814"/>
                  <a:gd name="connsiteX17" fmla="*/ 400908 w 570373"/>
                  <a:gd name="connsiteY17" fmla="*/ 25313 h 569814"/>
                  <a:gd name="connsiteX18" fmla="*/ 391987 w 570373"/>
                  <a:gd name="connsiteY18" fmla="*/ 27194 h 569814"/>
                  <a:gd name="connsiteX19" fmla="*/ 377317 w 570373"/>
                  <a:gd name="connsiteY19" fmla="*/ 52543 h 569814"/>
                  <a:gd name="connsiteX20" fmla="*/ 237751 w 570373"/>
                  <a:gd name="connsiteY20" fmla="*/ 150769 h 569814"/>
                  <a:gd name="connsiteX21" fmla="*/ 84408 w 570373"/>
                  <a:gd name="connsiteY21" fmla="*/ 243153 h 569814"/>
                  <a:gd name="connsiteX22" fmla="*/ 25430 w 570373"/>
                  <a:gd name="connsiteY22" fmla="*/ 350093 h 569814"/>
                  <a:gd name="connsiteX23" fmla="*/ 85795 w 570373"/>
                  <a:gd name="connsiteY23" fmla="*/ 484064 h 569814"/>
                  <a:gd name="connsiteX24" fmla="*/ 219909 w 570373"/>
                  <a:gd name="connsiteY24" fmla="*/ 544366 h 569814"/>
                  <a:gd name="connsiteX25" fmla="*/ 326962 w 570373"/>
                  <a:gd name="connsiteY25" fmla="*/ 485451 h 569814"/>
                  <a:gd name="connsiteX26" fmla="*/ 419444 w 570373"/>
                  <a:gd name="connsiteY26" fmla="*/ 332270 h 569814"/>
                  <a:gd name="connsiteX27" fmla="*/ 517774 w 570373"/>
                  <a:gd name="connsiteY27" fmla="*/ 192852 h 569814"/>
                  <a:gd name="connsiteX28" fmla="*/ 543150 w 570373"/>
                  <a:gd name="connsiteY28" fmla="*/ 178197 h 569814"/>
                  <a:gd name="connsiteX29" fmla="*/ 530859 w 570373"/>
                  <a:gd name="connsiteY29" fmla="*/ 136609 h 569814"/>
                  <a:gd name="connsiteX30" fmla="*/ 484766 w 570373"/>
                  <a:gd name="connsiteY30" fmla="*/ 85516 h 569814"/>
                  <a:gd name="connsiteX31" fmla="*/ 433619 w 570373"/>
                  <a:gd name="connsiteY31" fmla="*/ 39473 h 569814"/>
                  <a:gd name="connsiteX32" fmla="*/ 400908 w 570373"/>
                  <a:gd name="connsiteY32" fmla="*/ 25412 h 569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70373" h="569814">
                    <a:moveTo>
                      <a:pt x="212376" y="569814"/>
                    </a:moveTo>
                    <a:cubicBezTo>
                      <a:pt x="162319" y="569814"/>
                      <a:pt x="112559" y="546446"/>
                      <a:pt x="67953" y="501888"/>
                    </a:cubicBezTo>
                    <a:cubicBezTo>
                      <a:pt x="20671" y="454656"/>
                      <a:pt x="-2722" y="401780"/>
                      <a:pt x="252" y="348706"/>
                    </a:cubicBezTo>
                    <a:cubicBezTo>
                      <a:pt x="2928" y="301079"/>
                      <a:pt x="27214" y="256520"/>
                      <a:pt x="68647" y="223448"/>
                    </a:cubicBezTo>
                    <a:cubicBezTo>
                      <a:pt x="104530" y="194832"/>
                      <a:pt x="166085" y="161166"/>
                      <a:pt x="225659" y="128589"/>
                    </a:cubicBezTo>
                    <a:cubicBezTo>
                      <a:pt x="276112" y="101062"/>
                      <a:pt x="345003" y="63336"/>
                      <a:pt x="352238" y="49969"/>
                    </a:cubicBezTo>
                    <a:cubicBezTo>
                      <a:pt x="353825" y="29274"/>
                      <a:pt x="364926" y="11747"/>
                      <a:pt x="381480" y="4222"/>
                    </a:cubicBezTo>
                    <a:cubicBezTo>
                      <a:pt x="394961" y="-2016"/>
                      <a:pt x="417561" y="-4392"/>
                      <a:pt x="448884" y="19273"/>
                    </a:cubicBezTo>
                    <a:cubicBezTo>
                      <a:pt x="467816" y="33631"/>
                      <a:pt x="501122" y="66109"/>
                      <a:pt x="502608" y="67495"/>
                    </a:cubicBezTo>
                    <a:cubicBezTo>
                      <a:pt x="502608" y="67495"/>
                      <a:pt x="502707" y="67594"/>
                      <a:pt x="502807" y="67693"/>
                    </a:cubicBezTo>
                    <a:cubicBezTo>
                      <a:pt x="504194" y="69079"/>
                      <a:pt x="536806" y="102448"/>
                      <a:pt x="551080" y="121361"/>
                    </a:cubicBezTo>
                    <a:cubicBezTo>
                      <a:pt x="574770" y="152650"/>
                      <a:pt x="572391" y="175227"/>
                      <a:pt x="566146" y="188693"/>
                    </a:cubicBezTo>
                    <a:cubicBezTo>
                      <a:pt x="558514" y="205229"/>
                      <a:pt x="541068" y="216418"/>
                      <a:pt x="520352" y="217903"/>
                    </a:cubicBezTo>
                    <a:cubicBezTo>
                      <a:pt x="506871" y="225033"/>
                      <a:pt x="469204" y="293949"/>
                      <a:pt x="441648" y="344350"/>
                    </a:cubicBezTo>
                    <a:cubicBezTo>
                      <a:pt x="409036" y="403860"/>
                      <a:pt x="375434" y="465350"/>
                      <a:pt x="346688" y="501195"/>
                    </a:cubicBezTo>
                    <a:cubicBezTo>
                      <a:pt x="313482" y="542584"/>
                      <a:pt x="268975" y="566844"/>
                      <a:pt x="221297" y="569517"/>
                    </a:cubicBezTo>
                    <a:cubicBezTo>
                      <a:pt x="218323" y="569715"/>
                      <a:pt x="215349" y="569715"/>
                      <a:pt x="212376" y="569715"/>
                    </a:cubicBezTo>
                    <a:close/>
                    <a:moveTo>
                      <a:pt x="400908" y="25313"/>
                    </a:moveTo>
                    <a:cubicBezTo>
                      <a:pt x="397637" y="25313"/>
                      <a:pt x="394663" y="25907"/>
                      <a:pt x="391987" y="27194"/>
                    </a:cubicBezTo>
                    <a:cubicBezTo>
                      <a:pt x="383760" y="30957"/>
                      <a:pt x="378011" y="40958"/>
                      <a:pt x="377317" y="52543"/>
                    </a:cubicBezTo>
                    <a:cubicBezTo>
                      <a:pt x="376028" y="73436"/>
                      <a:pt x="340146" y="94923"/>
                      <a:pt x="237751" y="150769"/>
                    </a:cubicBezTo>
                    <a:cubicBezTo>
                      <a:pt x="181846" y="181267"/>
                      <a:pt x="118605" y="215824"/>
                      <a:pt x="84408" y="243153"/>
                    </a:cubicBezTo>
                    <a:cubicBezTo>
                      <a:pt x="48624" y="271769"/>
                      <a:pt x="27709" y="309693"/>
                      <a:pt x="25430" y="350093"/>
                    </a:cubicBezTo>
                    <a:cubicBezTo>
                      <a:pt x="22852" y="395740"/>
                      <a:pt x="43767" y="442081"/>
                      <a:pt x="85795" y="484064"/>
                    </a:cubicBezTo>
                    <a:cubicBezTo>
                      <a:pt x="127823" y="526048"/>
                      <a:pt x="174214" y="546842"/>
                      <a:pt x="219909" y="544366"/>
                    </a:cubicBezTo>
                    <a:cubicBezTo>
                      <a:pt x="260352" y="542089"/>
                      <a:pt x="298415" y="521196"/>
                      <a:pt x="326962" y="485451"/>
                    </a:cubicBezTo>
                    <a:cubicBezTo>
                      <a:pt x="354320" y="451388"/>
                      <a:pt x="388914" y="388116"/>
                      <a:pt x="419444" y="332270"/>
                    </a:cubicBezTo>
                    <a:cubicBezTo>
                      <a:pt x="475448" y="229984"/>
                      <a:pt x="496859" y="194139"/>
                      <a:pt x="517774" y="192852"/>
                    </a:cubicBezTo>
                    <a:cubicBezTo>
                      <a:pt x="529471" y="192159"/>
                      <a:pt x="539383" y="186416"/>
                      <a:pt x="543150" y="178197"/>
                    </a:cubicBezTo>
                    <a:cubicBezTo>
                      <a:pt x="547809" y="167998"/>
                      <a:pt x="543447" y="153244"/>
                      <a:pt x="530859" y="136609"/>
                    </a:cubicBezTo>
                    <a:cubicBezTo>
                      <a:pt x="517873" y="119380"/>
                      <a:pt x="486749" y="87497"/>
                      <a:pt x="484766" y="85516"/>
                    </a:cubicBezTo>
                    <a:cubicBezTo>
                      <a:pt x="482783" y="83536"/>
                      <a:pt x="450767" y="52444"/>
                      <a:pt x="433619" y="39473"/>
                    </a:cubicBezTo>
                    <a:cubicBezTo>
                      <a:pt x="421328" y="30165"/>
                      <a:pt x="410027" y="25412"/>
                      <a:pt x="400908" y="2541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1" name="Forma libre 660">
                <a:extLst>
                  <a:ext uri="{FF2B5EF4-FFF2-40B4-BE49-F238E27FC236}">
                    <a16:creationId xmlns:a16="http://schemas.microsoft.com/office/drawing/2014/main" id="{D8C375BB-916B-0178-9B5A-C1490489F3CF}"/>
                  </a:ext>
                </a:extLst>
              </p:cNvPr>
              <p:cNvSpPr/>
              <p:nvPr/>
            </p:nvSpPr>
            <p:spPr>
              <a:xfrm>
                <a:off x="9073417" y="6316985"/>
                <a:ext cx="602371" cy="532371"/>
              </a:xfrm>
              <a:custGeom>
                <a:avLst/>
                <a:gdLst>
                  <a:gd name="connsiteX0" fmla="*/ 152700 w 602371"/>
                  <a:gd name="connsiteY0" fmla="*/ 532273 h 532371"/>
                  <a:gd name="connsiteX1" fmla="*/ 143778 w 602371"/>
                  <a:gd name="connsiteY1" fmla="*/ 528609 h 532371"/>
                  <a:gd name="connsiteX2" fmla="*/ 143778 w 602371"/>
                  <a:gd name="connsiteY2" fmla="*/ 510785 h 532371"/>
                  <a:gd name="connsiteX3" fmla="*/ 438670 w 602371"/>
                  <a:gd name="connsiteY3" fmla="*/ 216206 h 532371"/>
                  <a:gd name="connsiteX4" fmla="*/ 443923 w 602371"/>
                  <a:gd name="connsiteY4" fmla="*/ 213038 h 532371"/>
                  <a:gd name="connsiteX5" fmla="*/ 480500 w 602371"/>
                  <a:gd name="connsiteY5" fmla="*/ 201750 h 532371"/>
                  <a:gd name="connsiteX6" fmla="*/ 502703 w 602371"/>
                  <a:gd name="connsiteY6" fmla="*/ 188481 h 532371"/>
                  <a:gd name="connsiteX7" fmla="*/ 572585 w 602371"/>
                  <a:gd name="connsiteY7" fmla="*/ 118673 h 532371"/>
                  <a:gd name="connsiteX8" fmla="*/ 572585 w 602371"/>
                  <a:gd name="connsiteY8" fmla="*/ 96097 h 532371"/>
                  <a:gd name="connsiteX9" fmla="*/ 506172 w 602371"/>
                  <a:gd name="connsiteY9" fmla="*/ 29755 h 532371"/>
                  <a:gd name="connsiteX10" fmla="*/ 483573 w 602371"/>
                  <a:gd name="connsiteY10" fmla="*/ 29755 h 532371"/>
                  <a:gd name="connsiteX11" fmla="*/ 413690 w 602371"/>
                  <a:gd name="connsiteY11" fmla="*/ 99563 h 532371"/>
                  <a:gd name="connsiteX12" fmla="*/ 400408 w 602371"/>
                  <a:gd name="connsiteY12" fmla="*/ 121644 h 532371"/>
                  <a:gd name="connsiteX13" fmla="*/ 389108 w 602371"/>
                  <a:gd name="connsiteY13" fmla="*/ 158280 h 532371"/>
                  <a:gd name="connsiteX14" fmla="*/ 385936 w 602371"/>
                  <a:gd name="connsiteY14" fmla="*/ 163528 h 532371"/>
                  <a:gd name="connsiteX15" fmla="*/ 21559 w 602371"/>
                  <a:gd name="connsiteY15" fmla="*/ 527520 h 532371"/>
                  <a:gd name="connsiteX16" fmla="*/ 3717 w 602371"/>
                  <a:gd name="connsiteY16" fmla="*/ 527520 h 532371"/>
                  <a:gd name="connsiteX17" fmla="*/ 3717 w 602371"/>
                  <a:gd name="connsiteY17" fmla="*/ 509696 h 532371"/>
                  <a:gd name="connsiteX18" fmla="*/ 365814 w 602371"/>
                  <a:gd name="connsiteY18" fmla="*/ 147983 h 532371"/>
                  <a:gd name="connsiteX19" fmla="*/ 376123 w 602371"/>
                  <a:gd name="connsiteY19" fmla="*/ 114415 h 532371"/>
                  <a:gd name="connsiteX20" fmla="*/ 395749 w 602371"/>
                  <a:gd name="connsiteY20" fmla="*/ 81838 h 532371"/>
                  <a:gd name="connsiteX21" fmla="*/ 465631 w 602371"/>
                  <a:gd name="connsiteY21" fmla="*/ 12031 h 532371"/>
                  <a:gd name="connsiteX22" fmla="*/ 523915 w 602371"/>
                  <a:gd name="connsiteY22" fmla="*/ 12031 h 532371"/>
                  <a:gd name="connsiteX23" fmla="*/ 590328 w 602371"/>
                  <a:gd name="connsiteY23" fmla="*/ 78373 h 532371"/>
                  <a:gd name="connsiteX24" fmla="*/ 590328 w 602371"/>
                  <a:gd name="connsiteY24" fmla="*/ 136595 h 532371"/>
                  <a:gd name="connsiteX25" fmla="*/ 520446 w 602371"/>
                  <a:gd name="connsiteY25" fmla="*/ 206403 h 532371"/>
                  <a:gd name="connsiteX26" fmla="*/ 487835 w 602371"/>
                  <a:gd name="connsiteY26" fmla="*/ 226009 h 532371"/>
                  <a:gd name="connsiteX27" fmla="*/ 454331 w 602371"/>
                  <a:gd name="connsiteY27" fmla="*/ 236307 h 532371"/>
                  <a:gd name="connsiteX28" fmla="*/ 161620 w 602371"/>
                  <a:gd name="connsiteY28" fmla="*/ 528708 h 532371"/>
                  <a:gd name="connsiteX29" fmla="*/ 152700 w 602371"/>
                  <a:gd name="connsiteY29" fmla="*/ 532371 h 532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2371" h="532371">
                    <a:moveTo>
                      <a:pt x="152700" y="532273"/>
                    </a:moveTo>
                    <a:cubicBezTo>
                      <a:pt x="149428" y="532273"/>
                      <a:pt x="146256" y="531084"/>
                      <a:pt x="143778" y="528609"/>
                    </a:cubicBezTo>
                    <a:cubicBezTo>
                      <a:pt x="138822" y="523658"/>
                      <a:pt x="138822" y="515736"/>
                      <a:pt x="143778" y="510785"/>
                    </a:cubicBezTo>
                    <a:lnTo>
                      <a:pt x="438670" y="216206"/>
                    </a:lnTo>
                    <a:cubicBezTo>
                      <a:pt x="440157" y="214721"/>
                      <a:pt x="441941" y="213632"/>
                      <a:pt x="443923" y="213038"/>
                    </a:cubicBezTo>
                    <a:lnTo>
                      <a:pt x="480500" y="201750"/>
                    </a:lnTo>
                    <a:cubicBezTo>
                      <a:pt x="489024" y="199175"/>
                      <a:pt x="496459" y="194719"/>
                      <a:pt x="502703" y="188481"/>
                    </a:cubicBezTo>
                    <a:lnTo>
                      <a:pt x="572585" y="118673"/>
                    </a:lnTo>
                    <a:cubicBezTo>
                      <a:pt x="578830" y="112435"/>
                      <a:pt x="578830" y="102335"/>
                      <a:pt x="572585" y="96097"/>
                    </a:cubicBezTo>
                    <a:lnTo>
                      <a:pt x="506172" y="29755"/>
                    </a:lnTo>
                    <a:cubicBezTo>
                      <a:pt x="499928" y="23517"/>
                      <a:pt x="489818" y="23517"/>
                      <a:pt x="483573" y="29755"/>
                    </a:cubicBezTo>
                    <a:lnTo>
                      <a:pt x="413690" y="99563"/>
                    </a:lnTo>
                    <a:cubicBezTo>
                      <a:pt x="407446" y="105801"/>
                      <a:pt x="402986" y="113227"/>
                      <a:pt x="400408" y="121644"/>
                    </a:cubicBezTo>
                    <a:lnTo>
                      <a:pt x="389108" y="158280"/>
                    </a:lnTo>
                    <a:cubicBezTo>
                      <a:pt x="388513" y="160261"/>
                      <a:pt x="387423" y="162043"/>
                      <a:pt x="385936" y="163528"/>
                    </a:cubicBezTo>
                    <a:lnTo>
                      <a:pt x="21559" y="527520"/>
                    </a:lnTo>
                    <a:cubicBezTo>
                      <a:pt x="16603" y="532470"/>
                      <a:pt x="8673" y="532470"/>
                      <a:pt x="3717" y="527520"/>
                    </a:cubicBezTo>
                    <a:cubicBezTo>
                      <a:pt x="-1239" y="522569"/>
                      <a:pt x="-1239" y="514647"/>
                      <a:pt x="3717" y="509696"/>
                    </a:cubicBezTo>
                    <a:lnTo>
                      <a:pt x="365814" y="147983"/>
                    </a:lnTo>
                    <a:lnTo>
                      <a:pt x="376123" y="114415"/>
                    </a:lnTo>
                    <a:cubicBezTo>
                      <a:pt x="379790" y="102236"/>
                      <a:pt x="386630" y="90948"/>
                      <a:pt x="395749" y="81838"/>
                    </a:cubicBezTo>
                    <a:lnTo>
                      <a:pt x="465631" y="12031"/>
                    </a:lnTo>
                    <a:cubicBezTo>
                      <a:pt x="481689" y="-4010"/>
                      <a:pt x="507857" y="-4010"/>
                      <a:pt x="523915" y="12031"/>
                    </a:cubicBezTo>
                    <a:lnTo>
                      <a:pt x="590328" y="78373"/>
                    </a:lnTo>
                    <a:cubicBezTo>
                      <a:pt x="606386" y="94414"/>
                      <a:pt x="606386" y="120555"/>
                      <a:pt x="590328" y="136595"/>
                    </a:cubicBezTo>
                    <a:lnTo>
                      <a:pt x="520446" y="206403"/>
                    </a:lnTo>
                    <a:cubicBezTo>
                      <a:pt x="511327" y="215513"/>
                      <a:pt x="500027" y="222246"/>
                      <a:pt x="487835" y="226009"/>
                    </a:cubicBezTo>
                    <a:lnTo>
                      <a:pt x="454331" y="236307"/>
                    </a:lnTo>
                    <a:lnTo>
                      <a:pt x="161620" y="528708"/>
                    </a:lnTo>
                    <a:cubicBezTo>
                      <a:pt x="159142" y="531183"/>
                      <a:pt x="155970" y="532371"/>
                      <a:pt x="152700" y="53237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62" name="Gráfico 2">
            <a:extLst>
              <a:ext uri="{FF2B5EF4-FFF2-40B4-BE49-F238E27FC236}">
                <a16:creationId xmlns:a16="http://schemas.microsoft.com/office/drawing/2014/main" id="{3A1DD4A3-DCBD-2367-D1BA-AC61B7B68E86}"/>
              </a:ext>
            </a:extLst>
          </p:cNvPr>
          <p:cNvGrpSpPr/>
          <p:nvPr/>
        </p:nvGrpSpPr>
        <p:grpSpPr>
          <a:xfrm>
            <a:off x="16383206" y="3085872"/>
            <a:ext cx="1083911" cy="1059296"/>
            <a:chOff x="16383206" y="3085872"/>
            <a:chExt cx="1083911" cy="1059296"/>
          </a:xfrm>
          <a:solidFill>
            <a:srgbClr val="002A86"/>
          </a:solidFill>
        </p:grpSpPr>
        <p:grpSp>
          <p:nvGrpSpPr>
            <p:cNvPr id="663" name="Gráfico 2">
              <a:extLst>
                <a:ext uri="{FF2B5EF4-FFF2-40B4-BE49-F238E27FC236}">
                  <a16:creationId xmlns:a16="http://schemas.microsoft.com/office/drawing/2014/main" id="{136AF208-8F8D-F2E6-E6C7-0865E06A3138}"/>
                </a:ext>
              </a:extLst>
            </p:cNvPr>
            <p:cNvGrpSpPr/>
            <p:nvPr/>
          </p:nvGrpSpPr>
          <p:grpSpPr>
            <a:xfrm>
              <a:off x="16383206" y="3354014"/>
              <a:ext cx="685237" cy="791155"/>
              <a:chOff x="16383206" y="3354014"/>
              <a:chExt cx="685237" cy="791155"/>
            </a:xfrm>
            <a:solidFill>
              <a:srgbClr val="002A86"/>
            </a:solidFill>
          </p:grpSpPr>
          <p:grpSp>
            <p:nvGrpSpPr>
              <p:cNvPr id="664" name="Gráfico 2">
                <a:extLst>
                  <a:ext uri="{FF2B5EF4-FFF2-40B4-BE49-F238E27FC236}">
                    <a16:creationId xmlns:a16="http://schemas.microsoft.com/office/drawing/2014/main" id="{7B829E06-ED64-A05D-3920-E16F82CCCD50}"/>
                  </a:ext>
                </a:extLst>
              </p:cNvPr>
              <p:cNvGrpSpPr/>
              <p:nvPr/>
            </p:nvGrpSpPr>
            <p:grpSpPr>
              <a:xfrm>
                <a:off x="16383206" y="3512653"/>
                <a:ext cx="685237" cy="632516"/>
                <a:chOff x="16383206" y="3512653"/>
                <a:chExt cx="685237" cy="632516"/>
              </a:xfrm>
              <a:solidFill>
                <a:srgbClr val="002A86"/>
              </a:solidFill>
            </p:grpSpPr>
            <p:sp>
              <p:nvSpPr>
                <p:cNvPr id="665" name="Forma libre 664">
                  <a:extLst>
                    <a:ext uri="{FF2B5EF4-FFF2-40B4-BE49-F238E27FC236}">
                      <a16:creationId xmlns:a16="http://schemas.microsoft.com/office/drawing/2014/main" id="{0226CA9F-E283-800C-3EB3-899150BBA5B7}"/>
                    </a:ext>
                  </a:extLst>
                </p:cNvPr>
                <p:cNvSpPr/>
                <p:nvPr/>
              </p:nvSpPr>
              <p:spPr>
                <a:xfrm>
                  <a:off x="16383206" y="3754047"/>
                  <a:ext cx="685237" cy="391121"/>
                </a:xfrm>
                <a:custGeom>
                  <a:avLst/>
                  <a:gdLst>
                    <a:gd name="connsiteX0" fmla="*/ 417507 w 685237"/>
                    <a:gd name="connsiteY0" fmla="*/ 391023 h 391121"/>
                    <a:gd name="connsiteX1" fmla="*/ 404918 w 685237"/>
                    <a:gd name="connsiteY1" fmla="*/ 378448 h 391121"/>
                    <a:gd name="connsiteX2" fmla="*/ 404918 w 685237"/>
                    <a:gd name="connsiteY2" fmla="*/ 142784 h 391121"/>
                    <a:gd name="connsiteX3" fmla="*/ 417507 w 685237"/>
                    <a:gd name="connsiteY3" fmla="*/ 130209 h 391121"/>
                    <a:gd name="connsiteX4" fmla="*/ 607327 w 685237"/>
                    <a:gd name="connsiteY4" fmla="*/ 130209 h 391121"/>
                    <a:gd name="connsiteX5" fmla="*/ 660061 w 685237"/>
                    <a:gd name="connsiteY5" fmla="*/ 77729 h 391121"/>
                    <a:gd name="connsiteX6" fmla="*/ 607327 w 685237"/>
                    <a:gd name="connsiteY6" fmla="*/ 25250 h 391121"/>
                    <a:gd name="connsiteX7" fmla="*/ 142736 w 685237"/>
                    <a:gd name="connsiteY7" fmla="*/ 25250 h 391121"/>
                    <a:gd name="connsiteX8" fmla="*/ 25375 w 685237"/>
                    <a:gd name="connsiteY8" fmla="*/ 142091 h 391121"/>
                    <a:gd name="connsiteX9" fmla="*/ 25375 w 685237"/>
                    <a:gd name="connsiteY9" fmla="*/ 313393 h 391121"/>
                    <a:gd name="connsiteX10" fmla="*/ 78108 w 685237"/>
                    <a:gd name="connsiteY10" fmla="*/ 365872 h 391121"/>
                    <a:gd name="connsiteX11" fmla="*/ 130842 w 685237"/>
                    <a:gd name="connsiteY11" fmla="*/ 313393 h 391121"/>
                    <a:gd name="connsiteX12" fmla="*/ 130842 w 685237"/>
                    <a:gd name="connsiteY12" fmla="*/ 164271 h 391121"/>
                    <a:gd name="connsiteX13" fmla="*/ 143431 w 685237"/>
                    <a:gd name="connsiteY13" fmla="*/ 151696 h 391121"/>
                    <a:gd name="connsiteX14" fmla="*/ 156020 w 685237"/>
                    <a:gd name="connsiteY14" fmla="*/ 164271 h 391121"/>
                    <a:gd name="connsiteX15" fmla="*/ 156020 w 685237"/>
                    <a:gd name="connsiteY15" fmla="*/ 313393 h 391121"/>
                    <a:gd name="connsiteX16" fmla="*/ 78010 w 685237"/>
                    <a:gd name="connsiteY16" fmla="*/ 391122 h 391121"/>
                    <a:gd name="connsiteX17" fmla="*/ 0 w 685237"/>
                    <a:gd name="connsiteY17" fmla="*/ 313393 h 391121"/>
                    <a:gd name="connsiteX18" fmla="*/ 0 w 685237"/>
                    <a:gd name="connsiteY18" fmla="*/ 142091 h 391121"/>
                    <a:gd name="connsiteX19" fmla="*/ 142637 w 685237"/>
                    <a:gd name="connsiteY19" fmla="*/ 0 h 391121"/>
                    <a:gd name="connsiteX20" fmla="*/ 607227 w 685237"/>
                    <a:gd name="connsiteY20" fmla="*/ 0 h 391121"/>
                    <a:gd name="connsiteX21" fmla="*/ 685237 w 685237"/>
                    <a:gd name="connsiteY21" fmla="*/ 77729 h 391121"/>
                    <a:gd name="connsiteX22" fmla="*/ 607227 w 685237"/>
                    <a:gd name="connsiteY22" fmla="*/ 155459 h 391121"/>
                    <a:gd name="connsiteX23" fmla="*/ 429995 w 685237"/>
                    <a:gd name="connsiteY23" fmla="*/ 155459 h 391121"/>
                    <a:gd name="connsiteX24" fmla="*/ 429995 w 685237"/>
                    <a:gd name="connsiteY24" fmla="*/ 378547 h 391121"/>
                    <a:gd name="connsiteX25" fmla="*/ 417408 w 685237"/>
                    <a:gd name="connsiteY25" fmla="*/ 391122 h 391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685237" h="391121">
                      <a:moveTo>
                        <a:pt x="417507" y="391023"/>
                      </a:moveTo>
                      <a:cubicBezTo>
                        <a:pt x="410567" y="391023"/>
                        <a:pt x="404918" y="385379"/>
                        <a:pt x="404918" y="378448"/>
                      </a:cubicBezTo>
                      <a:lnTo>
                        <a:pt x="404918" y="142784"/>
                      </a:lnTo>
                      <a:cubicBezTo>
                        <a:pt x="404918" y="135853"/>
                        <a:pt x="410567" y="130209"/>
                        <a:pt x="417507" y="130209"/>
                      </a:cubicBezTo>
                      <a:lnTo>
                        <a:pt x="607327" y="130209"/>
                      </a:lnTo>
                      <a:cubicBezTo>
                        <a:pt x="636370" y="130209"/>
                        <a:pt x="660061" y="106643"/>
                        <a:pt x="660061" y="77729"/>
                      </a:cubicBezTo>
                      <a:cubicBezTo>
                        <a:pt x="660061" y="48816"/>
                        <a:pt x="636370" y="25250"/>
                        <a:pt x="607327" y="25250"/>
                      </a:cubicBezTo>
                      <a:lnTo>
                        <a:pt x="142736" y="25250"/>
                      </a:lnTo>
                      <a:cubicBezTo>
                        <a:pt x="78010" y="25250"/>
                        <a:pt x="25375" y="77630"/>
                        <a:pt x="25375" y="142091"/>
                      </a:cubicBezTo>
                      <a:lnTo>
                        <a:pt x="25375" y="313393"/>
                      </a:lnTo>
                      <a:cubicBezTo>
                        <a:pt x="25375" y="342306"/>
                        <a:pt x="49065" y="365872"/>
                        <a:pt x="78108" y="365872"/>
                      </a:cubicBezTo>
                      <a:cubicBezTo>
                        <a:pt x="107152" y="365872"/>
                        <a:pt x="130842" y="342306"/>
                        <a:pt x="130842" y="313393"/>
                      </a:cubicBezTo>
                      <a:lnTo>
                        <a:pt x="130842" y="164271"/>
                      </a:lnTo>
                      <a:cubicBezTo>
                        <a:pt x="130842" y="157340"/>
                        <a:pt x="136492" y="151696"/>
                        <a:pt x="143431" y="151696"/>
                      </a:cubicBezTo>
                      <a:cubicBezTo>
                        <a:pt x="150369" y="151696"/>
                        <a:pt x="156020" y="157340"/>
                        <a:pt x="156020" y="164271"/>
                      </a:cubicBezTo>
                      <a:lnTo>
                        <a:pt x="156020" y="313393"/>
                      </a:lnTo>
                      <a:cubicBezTo>
                        <a:pt x="156020" y="356268"/>
                        <a:pt x="121029" y="391122"/>
                        <a:pt x="78010" y="391122"/>
                      </a:cubicBezTo>
                      <a:cubicBezTo>
                        <a:pt x="34990" y="391122"/>
                        <a:pt x="0" y="356268"/>
                        <a:pt x="0" y="313393"/>
                      </a:cubicBezTo>
                      <a:lnTo>
                        <a:pt x="0" y="142091"/>
                      </a:lnTo>
                      <a:cubicBezTo>
                        <a:pt x="0" y="63768"/>
                        <a:pt x="64033" y="0"/>
                        <a:pt x="142637" y="0"/>
                      </a:cubicBezTo>
                      <a:lnTo>
                        <a:pt x="607227" y="0"/>
                      </a:lnTo>
                      <a:cubicBezTo>
                        <a:pt x="650248" y="0"/>
                        <a:pt x="685237" y="34854"/>
                        <a:pt x="685237" y="77729"/>
                      </a:cubicBezTo>
                      <a:cubicBezTo>
                        <a:pt x="685237" y="120604"/>
                        <a:pt x="650248" y="155459"/>
                        <a:pt x="607227" y="155459"/>
                      </a:cubicBezTo>
                      <a:lnTo>
                        <a:pt x="429995" y="155459"/>
                      </a:lnTo>
                      <a:lnTo>
                        <a:pt x="429995" y="378547"/>
                      </a:lnTo>
                      <a:cubicBezTo>
                        <a:pt x="429995" y="385478"/>
                        <a:pt x="424346" y="391122"/>
                        <a:pt x="417408" y="39112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66" name="Forma libre 665">
                  <a:extLst>
                    <a:ext uri="{FF2B5EF4-FFF2-40B4-BE49-F238E27FC236}">
                      <a16:creationId xmlns:a16="http://schemas.microsoft.com/office/drawing/2014/main" id="{C91D8517-703E-C688-F8BA-4036A4BA7187}"/>
                    </a:ext>
                  </a:extLst>
                </p:cNvPr>
                <p:cNvSpPr/>
                <p:nvPr/>
              </p:nvSpPr>
              <p:spPr>
                <a:xfrm>
                  <a:off x="16525844" y="3512653"/>
                  <a:ext cx="258006" cy="184360"/>
                </a:xfrm>
                <a:custGeom>
                  <a:avLst/>
                  <a:gdLst>
                    <a:gd name="connsiteX0" fmla="*/ 135006 w 258006"/>
                    <a:gd name="connsiteY0" fmla="*/ 184360 h 184360"/>
                    <a:gd name="connsiteX1" fmla="*/ 0 w 258006"/>
                    <a:gd name="connsiteY1" fmla="*/ 49794 h 184360"/>
                    <a:gd name="connsiteX2" fmla="*/ 6344 w 258006"/>
                    <a:gd name="connsiteY2" fmla="*/ 8801 h 184360"/>
                    <a:gd name="connsiteX3" fmla="*/ 22203 w 258006"/>
                    <a:gd name="connsiteY3" fmla="*/ 582 h 184360"/>
                    <a:gd name="connsiteX4" fmla="*/ 30431 w 258006"/>
                    <a:gd name="connsiteY4" fmla="*/ 16425 h 184360"/>
                    <a:gd name="connsiteX5" fmla="*/ 25277 w 258006"/>
                    <a:gd name="connsiteY5" fmla="*/ 49794 h 184360"/>
                    <a:gd name="connsiteX6" fmla="*/ 135105 w 258006"/>
                    <a:gd name="connsiteY6" fmla="*/ 159110 h 184360"/>
                    <a:gd name="connsiteX7" fmla="*/ 234031 w 258006"/>
                    <a:gd name="connsiteY7" fmla="*/ 97125 h 184360"/>
                    <a:gd name="connsiteX8" fmla="*/ 250881 w 258006"/>
                    <a:gd name="connsiteY8" fmla="*/ 91283 h 184360"/>
                    <a:gd name="connsiteX9" fmla="*/ 256729 w 258006"/>
                    <a:gd name="connsiteY9" fmla="*/ 108116 h 184360"/>
                    <a:gd name="connsiteX10" fmla="*/ 135006 w 258006"/>
                    <a:gd name="connsiteY10" fmla="*/ 184261 h 18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8006" h="184360">
                      <a:moveTo>
                        <a:pt x="135006" y="184360"/>
                      </a:moveTo>
                      <a:cubicBezTo>
                        <a:pt x="60565" y="184360"/>
                        <a:pt x="0" y="123959"/>
                        <a:pt x="0" y="49794"/>
                      </a:cubicBezTo>
                      <a:cubicBezTo>
                        <a:pt x="0" y="35932"/>
                        <a:pt x="2182" y="22168"/>
                        <a:pt x="6344" y="8801"/>
                      </a:cubicBezTo>
                      <a:cubicBezTo>
                        <a:pt x="8426" y="2167"/>
                        <a:pt x="15563" y="-1497"/>
                        <a:pt x="22203" y="582"/>
                      </a:cubicBezTo>
                      <a:cubicBezTo>
                        <a:pt x="28845" y="2662"/>
                        <a:pt x="32513" y="9791"/>
                        <a:pt x="30431" y="16425"/>
                      </a:cubicBezTo>
                      <a:cubicBezTo>
                        <a:pt x="26962" y="27218"/>
                        <a:pt x="25277" y="38506"/>
                        <a:pt x="25277" y="49794"/>
                      </a:cubicBezTo>
                      <a:cubicBezTo>
                        <a:pt x="25277" y="110096"/>
                        <a:pt x="74541" y="159110"/>
                        <a:pt x="135105" y="159110"/>
                      </a:cubicBezTo>
                      <a:cubicBezTo>
                        <a:pt x="177035" y="159110"/>
                        <a:pt x="215891" y="134752"/>
                        <a:pt x="234031" y="97125"/>
                      </a:cubicBezTo>
                      <a:cubicBezTo>
                        <a:pt x="237103" y="90887"/>
                        <a:pt x="244637" y="88213"/>
                        <a:pt x="250881" y="91283"/>
                      </a:cubicBezTo>
                      <a:cubicBezTo>
                        <a:pt x="257126" y="94353"/>
                        <a:pt x="259803" y="101878"/>
                        <a:pt x="256729" y="108116"/>
                      </a:cubicBezTo>
                      <a:cubicBezTo>
                        <a:pt x="234327" y="154358"/>
                        <a:pt x="186550" y="184261"/>
                        <a:pt x="135006" y="18426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667" name="Gráfico 2">
                <a:extLst>
                  <a:ext uri="{FF2B5EF4-FFF2-40B4-BE49-F238E27FC236}">
                    <a16:creationId xmlns:a16="http://schemas.microsoft.com/office/drawing/2014/main" id="{8EAB9955-A010-A496-F07F-4F58DC651FA6}"/>
                  </a:ext>
                </a:extLst>
              </p:cNvPr>
              <p:cNvGrpSpPr/>
              <p:nvPr/>
            </p:nvGrpSpPr>
            <p:grpSpPr>
              <a:xfrm>
                <a:off x="16493431" y="3354014"/>
                <a:ext cx="334837" cy="183975"/>
                <a:chOff x="16493431" y="3354014"/>
                <a:chExt cx="334837" cy="183975"/>
              </a:xfrm>
              <a:solidFill>
                <a:srgbClr val="002A86"/>
              </a:solidFill>
            </p:grpSpPr>
            <p:sp>
              <p:nvSpPr>
                <p:cNvPr id="668" name="Forma libre 667">
                  <a:extLst>
                    <a:ext uri="{FF2B5EF4-FFF2-40B4-BE49-F238E27FC236}">
                      <a16:creationId xmlns:a16="http://schemas.microsoft.com/office/drawing/2014/main" id="{4930A2E5-3170-517B-6C75-5E62223EF67E}"/>
                    </a:ext>
                  </a:extLst>
                </p:cNvPr>
                <p:cNvSpPr/>
                <p:nvPr/>
              </p:nvSpPr>
              <p:spPr>
                <a:xfrm>
                  <a:off x="16493431" y="3512839"/>
                  <a:ext cx="334837" cy="25150"/>
                </a:xfrm>
                <a:custGeom>
                  <a:avLst/>
                  <a:gdLst>
                    <a:gd name="connsiteX0" fmla="*/ 322248 w 334837"/>
                    <a:gd name="connsiteY0" fmla="*/ 25151 h 25150"/>
                    <a:gd name="connsiteX1" fmla="*/ 12588 w 334837"/>
                    <a:gd name="connsiteY1" fmla="*/ 25151 h 25150"/>
                    <a:gd name="connsiteX2" fmla="*/ 0 w 334837"/>
                    <a:gd name="connsiteY2" fmla="*/ 12575 h 25150"/>
                    <a:gd name="connsiteX3" fmla="*/ 12588 w 334837"/>
                    <a:gd name="connsiteY3" fmla="*/ 0 h 25150"/>
                    <a:gd name="connsiteX4" fmla="*/ 322248 w 334837"/>
                    <a:gd name="connsiteY4" fmla="*/ 0 h 25150"/>
                    <a:gd name="connsiteX5" fmla="*/ 334837 w 334837"/>
                    <a:gd name="connsiteY5" fmla="*/ 12575 h 25150"/>
                    <a:gd name="connsiteX6" fmla="*/ 322248 w 334837"/>
                    <a:gd name="connsiteY6" fmla="*/ 25151 h 25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837" h="25150">
                      <a:moveTo>
                        <a:pt x="322248" y="25151"/>
                      </a:moveTo>
                      <a:lnTo>
                        <a:pt x="12588" y="25151"/>
                      </a:lnTo>
                      <a:cubicBezTo>
                        <a:pt x="5649" y="25151"/>
                        <a:pt x="0" y="19507"/>
                        <a:pt x="0" y="12575"/>
                      </a:cubicBezTo>
                      <a:cubicBezTo>
                        <a:pt x="0" y="5644"/>
                        <a:pt x="5649" y="0"/>
                        <a:pt x="12588" y="0"/>
                      </a:cubicBezTo>
                      <a:lnTo>
                        <a:pt x="322248" y="0"/>
                      </a:lnTo>
                      <a:cubicBezTo>
                        <a:pt x="329188" y="0"/>
                        <a:pt x="334837" y="5644"/>
                        <a:pt x="334837" y="12575"/>
                      </a:cubicBezTo>
                      <a:cubicBezTo>
                        <a:pt x="334837" y="19507"/>
                        <a:pt x="329188" y="25151"/>
                        <a:pt x="322248" y="2515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69" name="Forma libre 668">
                  <a:extLst>
                    <a:ext uri="{FF2B5EF4-FFF2-40B4-BE49-F238E27FC236}">
                      <a16:creationId xmlns:a16="http://schemas.microsoft.com/office/drawing/2014/main" id="{D97E759F-0008-BF8B-D56B-18B6B6EA7709}"/>
                    </a:ext>
                  </a:extLst>
                </p:cNvPr>
                <p:cNvSpPr/>
                <p:nvPr/>
              </p:nvSpPr>
              <p:spPr>
                <a:xfrm>
                  <a:off x="16722253" y="3410599"/>
                  <a:ext cx="74296" cy="127389"/>
                </a:xfrm>
                <a:custGeom>
                  <a:avLst/>
                  <a:gdLst>
                    <a:gd name="connsiteX0" fmla="*/ 61509 w 74296"/>
                    <a:gd name="connsiteY0" fmla="*/ 127390 h 127389"/>
                    <a:gd name="connsiteX1" fmla="*/ 48920 w 74296"/>
                    <a:gd name="connsiteY1" fmla="*/ 114815 h 127389"/>
                    <a:gd name="connsiteX2" fmla="*/ 4811 w 74296"/>
                    <a:gd name="connsiteY2" fmla="*/ 22530 h 127389"/>
                    <a:gd name="connsiteX3" fmla="*/ 2730 w 74296"/>
                    <a:gd name="connsiteY3" fmla="*/ 4805 h 127389"/>
                    <a:gd name="connsiteX4" fmla="*/ 20472 w 74296"/>
                    <a:gd name="connsiteY4" fmla="*/ 2726 h 127389"/>
                    <a:gd name="connsiteX5" fmla="*/ 74296 w 74296"/>
                    <a:gd name="connsiteY5" fmla="*/ 114815 h 127389"/>
                    <a:gd name="connsiteX6" fmla="*/ 61707 w 74296"/>
                    <a:gd name="connsiteY6" fmla="*/ 127390 h 12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296" h="127389">
                      <a:moveTo>
                        <a:pt x="61509" y="127390"/>
                      </a:moveTo>
                      <a:cubicBezTo>
                        <a:pt x="54571" y="127390"/>
                        <a:pt x="48920" y="121746"/>
                        <a:pt x="48920" y="114815"/>
                      </a:cubicBezTo>
                      <a:cubicBezTo>
                        <a:pt x="48920" y="78178"/>
                        <a:pt x="32862" y="44611"/>
                        <a:pt x="4811" y="22530"/>
                      </a:cubicBezTo>
                      <a:cubicBezTo>
                        <a:pt x="-642" y="18272"/>
                        <a:pt x="-1633" y="10251"/>
                        <a:pt x="2730" y="4805"/>
                      </a:cubicBezTo>
                      <a:cubicBezTo>
                        <a:pt x="6991" y="-641"/>
                        <a:pt x="15021" y="-1631"/>
                        <a:pt x="20472" y="2726"/>
                      </a:cubicBezTo>
                      <a:cubicBezTo>
                        <a:pt x="54670" y="29560"/>
                        <a:pt x="74296" y="70455"/>
                        <a:pt x="74296" y="114815"/>
                      </a:cubicBezTo>
                      <a:cubicBezTo>
                        <a:pt x="74296" y="121746"/>
                        <a:pt x="68645" y="127390"/>
                        <a:pt x="61707" y="12739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70" name="Forma libre 669">
                  <a:extLst>
                    <a:ext uri="{FF2B5EF4-FFF2-40B4-BE49-F238E27FC236}">
                      <a16:creationId xmlns:a16="http://schemas.microsoft.com/office/drawing/2014/main" id="{D44D7EE2-3AB9-8E42-94F3-4ECB4228A586}"/>
                    </a:ext>
                  </a:extLst>
                </p:cNvPr>
                <p:cNvSpPr/>
                <p:nvPr/>
              </p:nvSpPr>
              <p:spPr>
                <a:xfrm>
                  <a:off x="16525349" y="3384907"/>
                  <a:ext cx="148089" cy="153082"/>
                </a:xfrm>
                <a:custGeom>
                  <a:avLst/>
                  <a:gdLst>
                    <a:gd name="connsiteX0" fmla="*/ 12589 w 148089"/>
                    <a:gd name="connsiteY0" fmla="*/ 153082 h 153082"/>
                    <a:gd name="connsiteX1" fmla="*/ 0 w 148089"/>
                    <a:gd name="connsiteY1" fmla="*/ 140507 h 153082"/>
                    <a:gd name="connsiteX2" fmla="*/ 135501 w 148089"/>
                    <a:gd name="connsiteY2" fmla="*/ 0 h 153082"/>
                    <a:gd name="connsiteX3" fmla="*/ 148089 w 148089"/>
                    <a:gd name="connsiteY3" fmla="*/ 12575 h 153082"/>
                    <a:gd name="connsiteX4" fmla="*/ 135501 w 148089"/>
                    <a:gd name="connsiteY4" fmla="*/ 25151 h 153082"/>
                    <a:gd name="connsiteX5" fmla="*/ 25176 w 148089"/>
                    <a:gd name="connsiteY5" fmla="*/ 140408 h 153082"/>
                    <a:gd name="connsiteX6" fmla="*/ 12589 w 148089"/>
                    <a:gd name="connsiteY6" fmla="*/ 152983 h 15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089" h="153082">
                      <a:moveTo>
                        <a:pt x="12589" y="153082"/>
                      </a:moveTo>
                      <a:cubicBezTo>
                        <a:pt x="5649" y="153082"/>
                        <a:pt x="0" y="147438"/>
                        <a:pt x="0" y="140507"/>
                      </a:cubicBezTo>
                      <a:cubicBezTo>
                        <a:pt x="0" y="62976"/>
                        <a:pt x="60763" y="0"/>
                        <a:pt x="135501" y="0"/>
                      </a:cubicBezTo>
                      <a:cubicBezTo>
                        <a:pt x="142440" y="0"/>
                        <a:pt x="148089" y="5644"/>
                        <a:pt x="148089" y="12575"/>
                      </a:cubicBezTo>
                      <a:cubicBezTo>
                        <a:pt x="148089" y="19507"/>
                        <a:pt x="142440" y="25151"/>
                        <a:pt x="135501" y="25151"/>
                      </a:cubicBezTo>
                      <a:cubicBezTo>
                        <a:pt x="74738" y="25151"/>
                        <a:pt x="25176" y="76838"/>
                        <a:pt x="25176" y="140408"/>
                      </a:cubicBezTo>
                      <a:cubicBezTo>
                        <a:pt x="25176" y="147339"/>
                        <a:pt x="19527" y="152983"/>
                        <a:pt x="12589" y="15298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71" name="Forma libre 670">
                  <a:extLst>
                    <a:ext uri="{FF2B5EF4-FFF2-40B4-BE49-F238E27FC236}">
                      <a16:creationId xmlns:a16="http://schemas.microsoft.com/office/drawing/2014/main" id="{2BC78532-94F9-8CB7-0BC8-1A42E4F6F956}"/>
                    </a:ext>
                  </a:extLst>
                </p:cNvPr>
                <p:cNvSpPr/>
                <p:nvPr/>
              </p:nvSpPr>
              <p:spPr>
                <a:xfrm>
                  <a:off x="16648262" y="3354014"/>
                  <a:ext cx="25176" cy="71491"/>
                </a:xfrm>
                <a:custGeom>
                  <a:avLst/>
                  <a:gdLst>
                    <a:gd name="connsiteX0" fmla="*/ 12588 w 25176"/>
                    <a:gd name="connsiteY0" fmla="*/ 71491 h 71491"/>
                    <a:gd name="connsiteX1" fmla="*/ 0 w 25176"/>
                    <a:gd name="connsiteY1" fmla="*/ 58916 h 71491"/>
                    <a:gd name="connsiteX2" fmla="*/ 0 w 25176"/>
                    <a:gd name="connsiteY2" fmla="*/ 12575 h 71491"/>
                    <a:gd name="connsiteX3" fmla="*/ 12588 w 25176"/>
                    <a:gd name="connsiteY3" fmla="*/ 0 h 71491"/>
                    <a:gd name="connsiteX4" fmla="*/ 25176 w 25176"/>
                    <a:gd name="connsiteY4" fmla="*/ 12575 h 71491"/>
                    <a:gd name="connsiteX5" fmla="*/ 25176 w 25176"/>
                    <a:gd name="connsiteY5" fmla="*/ 58916 h 71491"/>
                    <a:gd name="connsiteX6" fmla="*/ 12588 w 25176"/>
                    <a:gd name="connsiteY6" fmla="*/ 71491 h 71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76" h="71491">
                      <a:moveTo>
                        <a:pt x="12588" y="71491"/>
                      </a:moveTo>
                      <a:cubicBezTo>
                        <a:pt x="5649" y="71491"/>
                        <a:pt x="0" y="65847"/>
                        <a:pt x="0" y="58916"/>
                      </a:cubicBezTo>
                      <a:lnTo>
                        <a:pt x="0" y="12575"/>
                      </a:lnTo>
                      <a:cubicBezTo>
                        <a:pt x="0" y="5644"/>
                        <a:pt x="5649" y="0"/>
                        <a:pt x="12588" y="0"/>
                      </a:cubicBezTo>
                      <a:cubicBezTo>
                        <a:pt x="19527" y="0"/>
                        <a:pt x="25176" y="5644"/>
                        <a:pt x="25176" y="12575"/>
                      </a:cubicBezTo>
                      <a:lnTo>
                        <a:pt x="25176" y="58916"/>
                      </a:lnTo>
                      <a:cubicBezTo>
                        <a:pt x="25176" y="65847"/>
                        <a:pt x="19527" y="71491"/>
                        <a:pt x="12588" y="7149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0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72" name="Gráfico 2">
              <a:extLst>
                <a:ext uri="{FF2B5EF4-FFF2-40B4-BE49-F238E27FC236}">
                  <a16:creationId xmlns:a16="http://schemas.microsoft.com/office/drawing/2014/main" id="{5356A7ED-B72F-9EDC-2A2A-E4EE8A49DBFC}"/>
                </a:ext>
              </a:extLst>
            </p:cNvPr>
            <p:cNvGrpSpPr/>
            <p:nvPr/>
          </p:nvGrpSpPr>
          <p:grpSpPr>
            <a:xfrm>
              <a:off x="16456854" y="3085872"/>
              <a:ext cx="1010263" cy="852645"/>
              <a:chOff x="16456854" y="3085872"/>
              <a:chExt cx="1010263" cy="852645"/>
            </a:xfrm>
            <a:solidFill>
              <a:srgbClr val="002A86"/>
            </a:solidFill>
          </p:grpSpPr>
          <p:sp>
            <p:nvSpPr>
              <p:cNvPr id="673" name="Forma libre 672">
                <a:extLst>
                  <a:ext uri="{FF2B5EF4-FFF2-40B4-BE49-F238E27FC236}">
                    <a16:creationId xmlns:a16="http://schemas.microsoft.com/office/drawing/2014/main" id="{49FE23D3-066A-6958-2C6D-3D21E8BEAB5D}"/>
                  </a:ext>
                </a:extLst>
              </p:cNvPr>
              <p:cNvSpPr/>
              <p:nvPr/>
            </p:nvSpPr>
            <p:spPr>
              <a:xfrm>
                <a:off x="17085097" y="3824449"/>
                <a:ext cx="381723" cy="114069"/>
              </a:xfrm>
              <a:custGeom>
                <a:avLst/>
                <a:gdLst>
                  <a:gd name="connsiteX0" fmla="*/ 279924 w 381723"/>
                  <a:gd name="connsiteY0" fmla="*/ 113970 h 114069"/>
                  <a:gd name="connsiteX1" fmla="*/ 12589 w 381723"/>
                  <a:gd name="connsiteY1" fmla="*/ 113970 h 114069"/>
                  <a:gd name="connsiteX2" fmla="*/ 0 w 381723"/>
                  <a:gd name="connsiteY2" fmla="*/ 101395 h 114069"/>
                  <a:gd name="connsiteX3" fmla="*/ 12589 w 381723"/>
                  <a:gd name="connsiteY3" fmla="*/ 88819 h 114069"/>
                  <a:gd name="connsiteX4" fmla="*/ 279924 w 381723"/>
                  <a:gd name="connsiteY4" fmla="*/ 88819 h 114069"/>
                  <a:gd name="connsiteX5" fmla="*/ 356546 w 381723"/>
                  <a:gd name="connsiteY5" fmla="*/ 12575 h 114069"/>
                  <a:gd name="connsiteX6" fmla="*/ 369135 w 381723"/>
                  <a:gd name="connsiteY6" fmla="*/ 0 h 114069"/>
                  <a:gd name="connsiteX7" fmla="*/ 381723 w 381723"/>
                  <a:gd name="connsiteY7" fmla="*/ 12575 h 114069"/>
                  <a:gd name="connsiteX8" fmla="*/ 279825 w 381723"/>
                  <a:gd name="connsiteY8" fmla="*/ 114069 h 114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723" h="114069">
                    <a:moveTo>
                      <a:pt x="279924" y="113970"/>
                    </a:moveTo>
                    <a:lnTo>
                      <a:pt x="12589" y="113970"/>
                    </a:lnTo>
                    <a:cubicBezTo>
                      <a:pt x="5649" y="113970"/>
                      <a:pt x="0" y="108326"/>
                      <a:pt x="0" y="101395"/>
                    </a:cubicBezTo>
                    <a:cubicBezTo>
                      <a:pt x="0" y="94463"/>
                      <a:pt x="5649" y="88819"/>
                      <a:pt x="12589" y="88819"/>
                    </a:cubicBezTo>
                    <a:lnTo>
                      <a:pt x="279924" y="88819"/>
                    </a:lnTo>
                    <a:cubicBezTo>
                      <a:pt x="322150" y="88819"/>
                      <a:pt x="356546" y="54559"/>
                      <a:pt x="356546" y="12575"/>
                    </a:cubicBezTo>
                    <a:cubicBezTo>
                      <a:pt x="356546" y="5644"/>
                      <a:pt x="362196" y="0"/>
                      <a:pt x="369135" y="0"/>
                    </a:cubicBezTo>
                    <a:cubicBezTo>
                      <a:pt x="376074" y="0"/>
                      <a:pt x="381723" y="5644"/>
                      <a:pt x="381723" y="12575"/>
                    </a:cubicBezTo>
                    <a:cubicBezTo>
                      <a:pt x="381723" y="68521"/>
                      <a:pt x="336028" y="114069"/>
                      <a:pt x="279825" y="1140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4" name="Forma libre 673">
                <a:extLst>
                  <a:ext uri="{FF2B5EF4-FFF2-40B4-BE49-F238E27FC236}">
                    <a16:creationId xmlns:a16="http://schemas.microsoft.com/office/drawing/2014/main" id="{B2957A1E-B383-2BF7-CD50-49AD620B1EAD}"/>
                  </a:ext>
                </a:extLst>
              </p:cNvPr>
              <p:cNvSpPr/>
              <p:nvPr/>
            </p:nvSpPr>
            <p:spPr>
              <a:xfrm>
                <a:off x="16456854" y="3085872"/>
                <a:ext cx="1010263" cy="676195"/>
              </a:xfrm>
              <a:custGeom>
                <a:avLst/>
                <a:gdLst>
                  <a:gd name="connsiteX0" fmla="*/ 997477 w 1010263"/>
                  <a:gd name="connsiteY0" fmla="*/ 676195 h 676195"/>
                  <a:gd name="connsiteX1" fmla="*/ 984888 w 1010263"/>
                  <a:gd name="connsiteY1" fmla="*/ 663620 h 676195"/>
                  <a:gd name="connsiteX2" fmla="*/ 984888 w 1010263"/>
                  <a:gd name="connsiteY2" fmla="*/ 101494 h 676195"/>
                  <a:gd name="connsiteX3" fmla="*/ 908266 w 1010263"/>
                  <a:gd name="connsiteY3" fmla="*/ 25250 h 676195"/>
                  <a:gd name="connsiteX4" fmla="*/ 101899 w 1010263"/>
                  <a:gd name="connsiteY4" fmla="*/ 25250 h 676195"/>
                  <a:gd name="connsiteX5" fmla="*/ 25178 w 1010263"/>
                  <a:gd name="connsiteY5" fmla="*/ 101494 h 676195"/>
                  <a:gd name="connsiteX6" fmla="*/ 25178 w 1010263"/>
                  <a:gd name="connsiteY6" fmla="*/ 344583 h 676195"/>
                  <a:gd name="connsiteX7" fmla="*/ 12589 w 1010263"/>
                  <a:gd name="connsiteY7" fmla="*/ 357159 h 676195"/>
                  <a:gd name="connsiteX8" fmla="*/ 0 w 1010263"/>
                  <a:gd name="connsiteY8" fmla="*/ 344583 h 676195"/>
                  <a:gd name="connsiteX9" fmla="*/ 0 w 1010263"/>
                  <a:gd name="connsiteY9" fmla="*/ 101494 h 676195"/>
                  <a:gd name="connsiteX10" fmla="*/ 101998 w 1010263"/>
                  <a:gd name="connsiteY10" fmla="*/ 0 h 676195"/>
                  <a:gd name="connsiteX11" fmla="*/ 908365 w 1010263"/>
                  <a:gd name="connsiteY11" fmla="*/ 0 h 676195"/>
                  <a:gd name="connsiteX12" fmla="*/ 1010264 w 1010263"/>
                  <a:gd name="connsiteY12" fmla="*/ 101494 h 676195"/>
                  <a:gd name="connsiteX13" fmla="*/ 1010264 w 1010263"/>
                  <a:gd name="connsiteY13" fmla="*/ 663521 h 676195"/>
                  <a:gd name="connsiteX14" fmla="*/ 997675 w 1010263"/>
                  <a:gd name="connsiteY14" fmla="*/ 676096 h 676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263" h="676195">
                    <a:moveTo>
                      <a:pt x="997477" y="676195"/>
                    </a:moveTo>
                    <a:cubicBezTo>
                      <a:pt x="990538" y="676195"/>
                      <a:pt x="984888" y="670551"/>
                      <a:pt x="984888" y="663620"/>
                    </a:cubicBezTo>
                    <a:lnTo>
                      <a:pt x="984888" y="101494"/>
                    </a:lnTo>
                    <a:cubicBezTo>
                      <a:pt x="984888" y="59411"/>
                      <a:pt x="950492" y="25250"/>
                      <a:pt x="908266" y="25250"/>
                    </a:cubicBezTo>
                    <a:lnTo>
                      <a:pt x="101899" y="25250"/>
                    </a:lnTo>
                    <a:cubicBezTo>
                      <a:pt x="59573" y="25250"/>
                      <a:pt x="25178" y="59510"/>
                      <a:pt x="25178" y="101494"/>
                    </a:cubicBezTo>
                    <a:lnTo>
                      <a:pt x="25178" y="344583"/>
                    </a:lnTo>
                    <a:cubicBezTo>
                      <a:pt x="25178" y="351515"/>
                      <a:pt x="19527" y="357159"/>
                      <a:pt x="12589" y="357159"/>
                    </a:cubicBezTo>
                    <a:cubicBezTo>
                      <a:pt x="5651" y="357159"/>
                      <a:pt x="0" y="351515"/>
                      <a:pt x="0" y="344583"/>
                    </a:cubicBezTo>
                    <a:lnTo>
                      <a:pt x="0" y="101494"/>
                    </a:lnTo>
                    <a:cubicBezTo>
                      <a:pt x="0" y="45548"/>
                      <a:pt x="45696" y="0"/>
                      <a:pt x="101998" y="0"/>
                    </a:cubicBezTo>
                    <a:lnTo>
                      <a:pt x="908365" y="0"/>
                    </a:lnTo>
                    <a:cubicBezTo>
                      <a:pt x="964568" y="0"/>
                      <a:pt x="1010264" y="45548"/>
                      <a:pt x="1010264" y="101494"/>
                    </a:cubicBezTo>
                    <a:lnTo>
                      <a:pt x="1010264" y="663521"/>
                    </a:lnTo>
                    <a:cubicBezTo>
                      <a:pt x="1010264" y="670452"/>
                      <a:pt x="1004613" y="676096"/>
                      <a:pt x="997675" y="6760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5" name="Gráfico 2">
              <a:extLst>
                <a:ext uri="{FF2B5EF4-FFF2-40B4-BE49-F238E27FC236}">
                  <a16:creationId xmlns:a16="http://schemas.microsoft.com/office/drawing/2014/main" id="{36E88B5C-1C01-E22B-0E35-4A5C8D8F4DF0}"/>
                </a:ext>
              </a:extLst>
            </p:cNvPr>
            <p:cNvGrpSpPr/>
            <p:nvPr/>
          </p:nvGrpSpPr>
          <p:grpSpPr>
            <a:xfrm>
              <a:off x="16743320" y="3241232"/>
              <a:ext cx="625863" cy="551036"/>
              <a:chOff x="16743320" y="3241232"/>
              <a:chExt cx="625863" cy="551036"/>
            </a:xfrm>
            <a:solidFill>
              <a:srgbClr val="002A86"/>
            </a:solidFill>
          </p:grpSpPr>
          <p:sp>
            <p:nvSpPr>
              <p:cNvPr id="676" name="Forma libre 675">
                <a:extLst>
                  <a:ext uri="{FF2B5EF4-FFF2-40B4-BE49-F238E27FC236}">
                    <a16:creationId xmlns:a16="http://schemas.microsoft.com/office/drawing/2014/main" id="{B7552318-C034-B149-735E-56B566D6C7EA}"/>
                  </a:ext>
                </a:extLst>
              </p:cNvPr>
              <p:cNvSpPr/>
              <p:nvPr/>
            </p:nvSpPr>
            <p:spPr>
              <a:xfrm>
                <a:off x="17129702" y="3241331"/>
                <a:ext cx="25177" cy="245565"/>
              </a:xfrm>
              <a:custGeom>
                <a:avLst/>
                <a:gdLst>
                  <a:gd name="connsiteX0" fmla="*/ 12589 w 25177"/>
                  <a:gd name="connsiteY0" fmla="*/ 245565 h 245565"/>
                  <a:gd name="connsiteX1" fmla="*/ 0 w 25177"/>
                  <a:gd name="connsiteY1" fmla="*/ 232990 h 245565"/>
                  <a:gd name="connsiteX2" fmla="*/ 0 w 25177"/>
                  <a:gd name="connsiteY2" fmla="*/ 12575 h 245565"/>
                  <a:gd name="connsiteX3" fmla="*/ 12589 w 25177"/>
                  <a:gd name="connsiteY3" fmla="*/ 0 h 245565"/>
                  <a:gd name="connsiteX4" fmla="*/ 25178 w 25177"/>
                  <a:gd name="connsiteY4" fmla="*/ 12575 h 245565"/>
                  <a:gd name="connsiteX5" fmla="*/ 25178 w 25177"/>
                  <a:gd name="connsiteY5" fmla="*/ 232990 h 245565"/>
                  <a:gd name="connsiteX6" fmla="*/ 12589 w 25177"/>
                  <a:gd name="connsiteY6" fmla="*/ 245565 h 2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245565">
                    <a:moveTo>
                      <a:pt x="12589" y="245565"/>
                    </a:moveTo>
                    <a:cubicBezTo>
                      <a:pt x="5649" y="245565"/>
                      <a:pt x="0" y="239921"/>
                      <a:pt x="0" y="232990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9" y="0"/>
                    </a:cubicBezTo>
                    <a:cubicBezTo>
                      <a:pt x="19527" y="0"/>
                      <a:pt x="25178" y="5644"/>
                      <a:pt x="25178" y="12575"/>
                    </a:cubicBezTo>
                    <a:lnTo>
                      <a:pt x="25178" y="232990"/>
                    </a:lnTo>
                    <a:cubicBezTo>
                      <a:pt x="25178" y="239921"/>
                      <a:pt x="19527" y="245565"/>
                      <a:pt x="12589" y="2455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7" name="Forma libre 676">
                <a:extLst>
                  <a:ext uri="{FF2B5EF4-FFF2-40B4-BE49-F238E27FC236}">
                    <a16:creationId xmlns:a16="http://schemas.microsoft.com/office/drawing/2014/main" id="{DBDA3234-6E1A-246F-5304-FB394A4161AF}"/>
                  </a:ext>
                </a:extLst>
              </p:cNvPr>
              <p:cNvSpPr/>
              <p:nvPr/>
            </p:nvSpPr>
            <p:spPr>
              <a:xfrm>
                <a:off x="16859096" y="3384907"/>
                <a:ext cx="510088" cy="25150"/>
              </a:xfrm>
              <a:custGeom>
                <a:avLst/>
                <a:gdLst>
                  <a:gd name="connsiteX0" fmla="*/ 497500 w 510088"/>
                  <a:gd name="connsiteY0" fmla="*/ 25151 h 25150"/>
                  <a:gd name="connsiteX1" fmla="*/ 12589 w 510088"/>
                  <a:gd name="connsiteY1" fmla="*/ 25151 h 25150"/>
                  <a:gd name="connsiteX2" fmla="*/ 0 w 510088"/>
                  <a:gd name="connsiteY2" fmla="*/ 12575 h 25150"/>
                  <a:gd name="connsiteX3" fmla="*/ 12589 w 510088"/>
                  <a:gd name="connsiteY3" fmla="*/ 0 h 25150"/>
                  <a:gd name="connsiteX4" fmla="*/ 497500 w 510088"/>
                  <a:gd name="connsiteY4" fmla="*/ 0 h 25150"/>
                  <a:gd name="connsiteX5" fmla="*/ 510089 w 510088"/>
                  <a:gd name="connsiteY5" fmla="*/ 12575 h 25150"/>
                  <a:gd name="connsiteX6" fmla="*/ 497500 w 510088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0088" h="25150">
                    <a:moveTo>
                      <a:pt x="497500" y="25151"/>
                    </a:moveTo>
                    <a:lnTo>
                      <a:pt x="12589" y="25151"/>
                    </a:lnTo>
                    <a:cubicBezTo>
                      <a:pt x="5651" y="25151"/>
                      <a:pt x="0" y="19507"/>
                      <a:pt x="0" y="12575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497500" y="0"/>
                    </a:lnTo>
                    <a:cubicBezTo>
                      <a:pt x="504438" y="0"/>
                      <a:pt x="510089" y="5644"/>
                      <a:pt x="510089" y="12575"/>
                    </a:cubicBezTo>
                    <a:cubicBezTo>
                      <a:pt x="510089" y="19507"/>
                      <a:pt x="504438" y="25151"/>
                      <a:pt x="49750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8" name="Forma libre 677">
                <a:extLst>
                  <a:ext uri="{FF2B5EF4-FFF2-40B4-BE49-F238E27FC236}">
                    <a16:creationId xmlns:a16="http://schemas.microsoft.com/office/drawing/2014/main" id="{DBCF0254-535D-B2E8-82A5-17E2B06CC795}"/>
                  </a:ext>
                </a:extLst>
              </p:cNvPr>
              <p:cNvSpPr/>
              <p:nvPr/>
            </p:nvSpPr>
            <p:spPr>
              <a:xfrm>
                <a:off x="17270655" y="3461646"/>
                <a:ext cx="25177" cy="330621"/>
              </a:xfrm>
              <a:custGeom>
                <a:avLst/>
                <a:gdLst>
                  <a:gd name="connsiteX0" fmla="*/ 12589 w 25177"/>
                  <a:gd name="connsiteY0" fmla="*/ 330622 h 330621"/>
                  <a:gd name="connsiteX1" fmla="*/ 0 w 25177"/>
                  <a:gd name="connsiteY1" fmla="*/ 318047 h 330621"/>
                  <a:gd name="connsiteX2" fmla="*/ 0 w 25177"/>
                  <a:gd name="connsiteY2" fmla="*/ 12575 h 330621"/>
                  <a:gd name="connsiteX3" fmla="*/ 12589 w 25177"/>
                  <a:gd name="connsiteY3" fmla="*/ 0 h 330621"/>
                  <a:gd name="connsiteX4" fmla="*/ 25178 w 25177"/>
                  <a:gd name="connsiteY4" fmla="*/ 12575 h 330621"/>
                  <a:gd name="connsiteX5" fmla="*/ 25178 w 25177"/>
                  <a:gd name="connsiteY5" fmla="*/ 318047 h 330621"/>
                  <a:gd name="connsiteX6" fmla="*/ 12589 w 25177"/>
                  <a:gd name="connsiteY6" fmla="*/ 330622 h 330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330621">
                    <a:moveTo>
                      <a:pt x="12589" y="330622"/>
                    </a:moveTo>
                    <a:cubicBezTo>
                      <a:pt x="5651" y="330622"/>
                      <a:pt x="0" y="324978"/>
                      <a:pt x="0" y="318047"/>
                    </a:cubicBezTo>
                    <a:lnTo>
                      <a:pt x="0" y="12575"/>
                    </a:lnTo>
                    <a:cubicBezTo>
                      <a:pt x="0" y="5644"/>
                      <a:pt x="5651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318047"/>
                    </a:lnTo>
                    <a:cubicBezTo>
                      <a:pt x="25178" y="324978"/>
                      <a:pt x="19528" y="330622"/>
                      <a:pt x="12589" y="3306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9" name="Forma libre 678">
                <a:extLst>
                  <a:ext uri="{FF2B5EF4-FFF2-40B4-BE49-F238E27FC236}">
                    <a16:creationId xmlns:a16="http://schemas.microsoft.com/office/drawing/2014/main" id="{CFA4C617-21AF-C176-1D0F-6D7675B16D84}"/>
                  </a:ext>
                </a:extLst>
              </p:cNvPr>
              <p:cNvSpPr/>
              <p:nvPr/>
            </p:nvSpPr>
            <p:spPr>
              <a:xfrm>
                <a:off x="17080834" y="3702162"/>
                <a:ext cx="288350" cy="25150"/>
              </a:xfrm>
              <a:custGeom>
                <a:avLst/>
                <a:gdLst>
                  <a:gd name="connsiteX0" fmla="*/ 275761 w 288350"/>
                  <a:gd name="connsiteY0" fmla="*/ 25151 h 25150"/>
                  <a:gd name="connsiteX1" fmla="*/ 12589 w 288350"/>
                  <a:gd name="connsiteY1" fmla="*/ 25151 h 25150"/>
                  <a:gd name="connsiteX2" fmla="*/ 0 w 288350"/>
                  <a:gd name="connsiteY2" fmla="*/ 12575 h 25150"/>
                  <a:gd name="connsiteX3" fmla="*/ 12589 w 288350"/>
                  <a:gd name="connsiteY3" fmla="*/ 0 h 25150"/>
                  <a:gd name="connsiteX4" fmla="*/ 275761 w 288350"/>
                  <a:gd name="connsiteY4" fmla="*/ 0 h 25150"/>
                  <a:gd name="connsiteX5" fmla="*/ 288350 w 288350"/>
                  <a:gd name="connsiteY5" fmla="*/ 12575 h 25150"/>
                  <a:gd name="connsiteX6" fmla="*/ 275761 w 288350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350" h="25150">
                    <a:moveTo>
                      <a:pt x="275761" y="25151"/>
                    </a:moveTo>
                    <a:lnTo>
                      <a:pt x="12589" y="25151"/>
                    </a:lnTo>
                    <a:cubicBezTo>
                      <a:pt x="5651" y="25151"/>
                      <a:pt x="0" y="19507"/>
                      <a:pt x="0" y="12575"/>
                    </a:cubicBezTo>
                    <a:cubicBezTo>
                      <a:pt x="0" y="5644"/>
                      <a:pt x="5651" y="0"/>
                      <a:pt x="12589" y="0"/>
                    </a:cubicBezTo>
                    <a:lnTo>
                      <a:pt x="275761" y="0"/>
                    </a:lnTo>
                    <a:cubicBezTo>
                      <a:pt x="282699" y="0"/>
                      <a:pt x="288350" y="5644"/>
                      <a:pt x="288350" y="12575"/>
                    </a:cubicBezTo>
                    <a:cubicBezTo>
                      <a:pt x="288350" y="19507"/>
                      <a:pt x="282699" y="25151"/>
                      <a:pt x="275761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0" name="Forma libre 679">
                <a:extLst>
                  <a:ext uri="{FF2B5EF4-FFF2-40B4-BE49-F238E27FC236}">
                    <a16:creationId xmlns:a16="http://schemas.microsoft.com/office/drawing/2014/main" id="{98B6CC12-06B8-AB13-BBE0-173775F27299}"/>
                  </a:ext>
                </a:extLst>
              </p:cNvPr>
              <p:cNvSpPr/>
              <p:nvPr/>
            </p:nvSpPr>
            <p:spPr>
              <a:xfrm>
                <a:off x="16743320" y="3241232"/>
                <a:ext cx="144818" cy="25150"/>
              </a:xfrm>
              <a:custGeom>
                <a:avLst/>
                <a:gdLst>
                  <a:gd name="connsiteX0" fmla="*/ 132230 w 144818"/>
                  <a:gd name="connsiteY0" fmla="*/ 25151 h 25150"/>
                  <a:gd name="connsiteX1" fmla="*/ 12589 w 144818"/>
                  <a:gd name="connsiteY1" fmla="*/ 25151 h 25150"/>
                  <a:gd name="connsiteX2" fmla="*/ 0 w 144818"/>
                  <a:gd name="connsiteY2" fmla="*/ 12575 h 25150"/>
                  <a:gd name="connsiteX3" fmla="*/ 12589 w 144818"/>
                  <a:gd name="connsiteY3" fmla="*/ 0 h 25150"/>
                  <a:gd name="connsiteX4" fmla="*/ 132230 w 144818"/>
                  <a:gd name="connsiteY4" fmla="*/ 0 h 25150"/>
                  <a:gd name="connsiteX5" fmla="*/ 144819 w 144818"/>
                  <a:gd name="connsiteY5" fmla="*/ 12575 h 25150"/>
                  <a:gd name="connsiteX6" fmla="*/ 132230 w 144818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18" h="25150">
                    <a:moveTo>
                      <a:pt x="132230" y="25151"/>
                    </a:moveTo>
                    <a:lnTo>
                      <a:pt x="12589" y="25151"/>
                    </a:lnTo>
                    <a:cubicBezTo>
                      <a:pt x="5649" y="25151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132230" y="0"/>
                    </a:lnTo>
                    <a:cubicBezTo>
                      <a:pt x="139169" y="0"/>
                      <a:pt x="144819" y="5644"/>
                      <a:pt x="144819" y="12575"/>
                    </a:cubicBezTo>
                    <a:cubicBezTo>
                      <a:pt x="144819" y="19507"/>
                      <a:pt x="139169" y="25151"/>
                      <a:pt x="13223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81" name="Gráfico 2">
            <a:extLst>
              <a:ext uri="{FF2B5EF4-FFF2-40B4-BE49-F238E27FC236}">
                <a16:creationId xmlns:a16="http://schemas.microsoft.com/office/drawing/2014/main" id="{2BEBDCE1-498B-7EC7-837A-A30C3C111021}"/>
              </a:ext>
            </a:extLst>
          </p:cNvPr>
          <p:cNvGrpSpPr/>
          <p:nvPr/>
        </p:nvGrpSpPr>
        <p:grpSpPr>
          <a:xfrm>
            <a:off x="3882288" y="4644914"/>
            <a:ext cx="1212772" cy="1077714"/>
            <a:chOff x="3882288" y="4644914"/>
            <a:chExt cx="1212772" cy="1077714"/>
          </a:xfrm>
          <a:solidFill>
            <a:srgbClr val="002A86"/>
          </a:solidFill>
        </p:grpSpPr>
        <p:sp>
          <p:nvSpPr>
            <p:cNvPr id="682" name="Forma libre 681">
              <a:extLst>
                <a:ext uri="{FF2B5EF4-FFF2-40B4-BE49-F238E27FC236}">
                  <a16:creationId xmlns:a16="http://schemas.microsoft.com/office/drawing/2014/main" id="{40521767-62FA-8F64-0CE8-062717FD5E88}"/>
                </a:ext>
              </a:extLst>
            </p:cNvPr>
            <p:cNvSpPr/>
            <p:nvPr/>
          </p:nvSpPr>
          <p:spPr>
            <a:xfrm>
              <a:off x="3968029" y="5296949"/>
              <a:ext cx="1041090" cy="425679"/>
            </a:xfrm>
            <a:custGeom>
              <a:avLst/>
              <a:gdLst>
                <a:gd name="connsiteX0" fmla="*/ 906382 w 1041090"/>
                <a:gd name="connsiteY0" fmla="*/ 425679 h 425679"/>
                <a:gd name="connsiteX1" fmla="*/ 134907 w 1041090"/>
                <a:gd name="connsiteY1" fmla="*/ 425679 h 425679"/>
                <a:gd name="connsiteX2" fmla="*/ 0 w 1041090"/>
                <a:gd name="connsiteY2" fmla="*/ 290817 h 425679"/>
                <a:gd name="connsiteX3" fmla="*/ 0 w 1041090"/>
                <a:gd name="connsiteY3" fmla="*/ 12575 h 425679"/>
                <a:gd name="connsiteX4" fmla="*/ 12589 w 1041090"/>
                <a:gd name="connsiteY4" fmla="*/ 0 h 425679"/>
                <a:gd name="connsiteX5" fmla="*/ 25177 w 1041090"/>
                <a:gd name="connsiteY5" fmla="*/ 12575 h 425679"/>
                <a:gd name="connsiteX6" fmla="*/ 25177 w 1041090"/>
                <a:gd name="connsiteY6" fmla="*/ 290817 h 425679"/>
                <a:gd name="connsiteX7" fmla="*/ 134808 w 1041090"/>
                <a:gd name="connsiteY7" fmla="*/ 400430 h 425679"/>
                <a:gd name="connsiteX8" fmla="*/ 906283 w 1041090"/>
                <a:gd name="connsiteY8" fmla="*/ 400430 h 425679"/>
                <a:gd name="connsiteX9" fmla="*/ 1015913 w 1041090"/>
                <a:gd name="connsiteY9" fmla="*/ 290817 h 425679"/>
                <a:gd name="connsiteX10" fmla="*/ 1015913 w 1041090"/>
                <a:gd name="connsiteY10" fmla="*/ 12575 h 425679"/>
                <a:gd name="connsiteX11" fmla="*/ 1028502 w 1041090"/>
                <a:gd name="connsiteY11" fmla="*/ 0 h 425679"/>
                <a:gd name="connsiteX12" fmla="*/ 1041091 w 1041090"/>
                <a:gd name="connsiteY12" fmla="*/ 12575 h 425679"/>
                <a:gd name="connsiteX13" fmla="*/ 1041091 w 1041090"/>
                <a:gd name="connsiteY13" fmla="*/ 290817 h 425679"/>
                <a:gd name="connsiteX14" fmla="*/ 906184 w 1041090"/>
                <a:gd name="connsiteY14" fmla="*/ 425679 h 4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090" h="425679">
                  <a:moveTo>
                    <a:pt x="906382" y="425679"/>
                  </a:moveTo>
                  <a:lnTo>
                    <a:pt x="134907" y="425679"/>
                  </a:lnTo>
                  <a:cubicBezTo>
                    <a:pt x="60564" y="425679"/>
                    <a:pt x="0" y="365179"/>
                    <a:pt x="0" y="290817"/>
                  </a:cubicBezTo>
                  <a:lnTo>
                    <a:pt x="0" y="12575"/>
                  </a:lnTo>
                  <a:cubicBezTo>
                    <a:pt x="0" y="5644"/>
                    <a:pt x="5650" y="0"/>
                    <a:pt x="12589" y="0"/>
                  </a:cubicBezTo>
                  <a:cubicBezTo>
                    <a:pt x="19527" y="0"/>
                    <a:pt x="25177" y="5644"/>
                    <a:pt x="25177" y="12575"/>
                  </a:cubicBezTo>
                  <a:lnTo>
                    <a:pt x="25177" y="290817"/>
                  </a:lnTo>
                  <a:cubicBezTo>
                    <a:pt x="25177" y="351217"/>
                    <a:pt x="74342" y="400430"/>
                    <a:pt x="134808" y="400430"/>
                  </a:cubicBezTo>
                  <a:lnTo>
                    <a:pt x="906283" y="400430"/>
                  </a:lnTo>
                  <a:cubicBezTo>
                    <a:pt x="966748" y="400430"/>
                    <a:pt x="1015913" y="351217"/>
                    <a:pt x="1015913" y="290817"/>
                  </a:cubicBezTo>
                  <a:lnTo>
                    <a:pt x="1015913" y="12575"/>
                  </a:lnTo>
                  <a:cubicBezTo>
                    <a:pt x="1015913" y="5644"/>
                    <a:pt x="1021563" y="0"/>
                    <a:pt x="1028502" y="0"/>
                  </a:cubicBezTo>
                  <a:cubicBezTo>
                    <a:pt x="1035441" y="0"/>
                    <a:pt x="1041091" y="5644"/>
                    <a:pt x="1041091" y="12575"/>
                  </a:cubicBezTo>
                  <a:lnTo>
                    <a:pt x="1041091" y="290817"/>
                  </a:lnTo>
                  <a:cubicBezTo>
                    <a:pt x="1041091" y="365179"/>
                    <a:pt x="980625" y="425679"/>
                    <a:pt x="906184" y="42567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83" name="Gráfico 2">
              <a:extLst>
                <a:ext uri="{FF2B5EF4-FFF2-40B4-BE49-F238E27FC236}">
                  <a16:creationId xmlns:a16="http://schemas.microsoft.com/office/drawing/2014/main" id="{1D96D524-E5D5-A5A5-96B4-54CD973CB545}"/>
                </a:ext>
              </a:extLst>
            </p:cNvPr>
            <p:cNvGrpSpPr/>
            <p:nvPr/>
          </p:nvGrpSpPr>
          <p:grpSpPr>
            <a:xfrm>
              <a:off x="3882288" y="4869883"/>
              <a:ext cx="1212772" cy="366070"/>
              <a:chOff x="3882288" y="4869883"/>
              <a:chExt cx="1212772" cy="366070"/>
            </a:xfrm>
            <a:solidFill>
              <a:srgbClr val="002A86"/>
            </a:solidFill>
          </p:grpSpPr>
          <p:sp>
            <p:nvSpPr>
              <p:cNvPr id="684" name="Forma libre 683">
                <a:extLst>
                  <a:ext uri="{FF2B5EF4-FFF2-40B4-BE49-F238E27FC236}">
                    <a16:creationId xmlns:a16="http://schemas.microsoft.com/office/drawing/2014/main" id="{195D4DCA-9460-CD1B-291A-4EBFBE4146D7}"/>
                  </a:ext>
                </a:extLst>
              </p:cNvPr>
              <p:cNvSpPr/>
              <p:nvPr/>
            </p:nvSpPr>
            <p:spPr>
              <a:xfrm>
                <a:off x="4072108" y="4956128"/>
                <a:ext cx="123606" cy="25150"/>
              </a:xfrm>
              <a:custGeom>
                <a:avLst/>
                <a:gdLst>
                  <a:gd name="connsiteX0" fmla="*/ 111018 w 123606"/>
                  <a:gd name="connsiteY0" fmla="*/ 25151 h 25150"/>
                  <a:gd name="connsiteX1" fmla="*/ 12589 w 123606"/>
                  <a:gd name="connsiteY1" fmla="*/ 25151 h 25150"/>
                  <a:gd name="connsiteX2" fmla="*/ 0 w 123606"/>
                  <a:gd name="connsiteY2" fmla="*/ 12575 h 25150"/>
                  <a:gd name="connsiteX3" fmla="*/ 12589 w 123606"/>
                  <a:gd name="connsiteY3" fmla="*/ 0 h 25150"/>
                  <a:gd name="connsiteX4" fmla="*/ 111018 w 123606"/>
                  <a:gd name="connsiteY4" fmla="*/ 0 h 25150"/>
                  <a:gd name="connsiteX5" fmla="*/ 123607 w 123606"/>
                  <a:gd name="connsiteY5" fmla="*/ 12575 h 25150"/>
                  <a:gd name="connsiteX6" fmla="*/ 111018 w 123606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606" h="25150">
                    <a:moveTo>
                      <a:pt x="111018" y="25151"/>
                    </a:moveTo>
                    <a:lnTo>
                      <a:pt x="12589" y="25151"/>
                    </a:lnTo>
                    <a:cubicBezTo>
                      <a:pt x="5650" y="25151"/>
                      <a:pt x="0" y="19507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111018" y="0"/>
                    </a:lnTo>
                    <a:cubicBezTo>
                      <a:pt x="117957" y="0"/>
                      <a:pt x="123607" y="5644"/>
                      <a:pt x="123607" y="12575"/>
                    </a:cubicBezTo>
                    <a:cubicBezTo>
                      <a:pt x="123607" y="19507"/>
                      <a:pt x="117957" y="25151"/>
                      <a:pt x="111018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5" name="Forma libre 684">
                <a:extLst>
                  <a:ext uri="{FF2B5EF4-FFF2-40B4-BE49-F238E27FC236}">
                    <a16:creationId xmlns:a16="http://schemas.microsoft.com/office/drawing/2014/main" id="{F9D7DBCA-B954-A487-C37C-37CD6B74A8E5}"/>
                  </a:ext>
                </a:extLst>
              </p:cNvPr>
              <p:cNvSpPr/>
              <p:nvPr/>
            </p:nvSpPr>
            <p:spPr>
              <a:xfrm>
                <a:off x="3882288" y="4869883"/>
                <a:ext cx="1212772" cy="366070"/>
              </a:xfrm>
              <a:custGeom>
                <a:avLst/>
                <a:gdLst>
                  <a:gd name="connsiteX0" fmla="*/ 1147549 w 1212772"/>
                  <a:gd name="connsiteY0" fmla="*/ 366070 h 366070"/>
                  <a:gd name="connsiteX1" fmla="*/ 978445 w 1212772"/>
                  <a:gd name="connsiteY1" fmla="*/ 366070 h 366070"/>
                  <a:gd name="connsiteX2" fmla="*/ 965856 w 1212772"/>
                  <a:gd name="connsiteY2" fmla="*/ 353495 h 366070"/>
                  <a:gd name="connsiteX3" fmla="*/ 978445 w 1212772"/>
                  <a:gd name="connsiteY3" fmla="*/ 340920 h 366070"/>
                  <a:gd name="connsiteX4" fmla="*/ 1147549 w 1212772"/>
                  <a:gd name="connsiteY4" fmla="*/ 340920 h 366070"/>
                  <a:gd name="connsiteX5" fmla="*/ 1187495 w 1212772"/>
                  <a:gd name="connsiteY5" fmla="*/ 301114 h 366070"/>
                  <a:gd name="connsiteX6" fmla="*/ 1187495 w 1212772"/>
                  <a:gd name="connsiteY6" fmla="*/ 65154 h 366070"/>
                  <a:gd name="connsiteX7" fmla="*/ 1147549 w 1212772"/>
                  <a:gd name="connsiteY7" fmla="*/ 25349 h 366070"/>
                  <a:gd name="connsiteX8" fmla="*/ 65223 w 1212772"/>
                  <a:gd name="connsiteY8" fmla="*/ 25349 h 366070"/>
                  <a:gd name="connsiteX9" fmla="*/ 25276 w 1212772"/>
                  <a:gd name="connsiteY9" fmla="*/ 65154 h 366070"/>
                  <a:gd name="connsiteX10" fmla="*/ 25276 w 1212772"/>
                  <a:gd name="connsiteY10" fmla="*/ 301114 h 366070"/>
                  <a:gd name="connsiteX11" fmla="*/ 65223 w 1212772"/>
                  <a:gd name="connsiteY11" fmla="*/ 340920 h 366070"/>
                  <a:gd name="connsiteX12" fmla="*/ 157705 w 1212772"/>
                  <a:gd name="connsiteY12" fmla="*/ 340920 h 366070"/>
                  <a:gd name="connsiteX13" fmla="*/ 170294 w 1212772"/>
                  <a:gd name="connsiteY13" fmla="*/ 353495 h 366070"/>
                  <a:gd name="connsiteX14" fmla="*/ 157705 w 1212772"/>
                  <a:gd name="connsiteY14" fmla="*/ 366070 h 366070"/>
                  <a:gd name="connsiteX15" fmla="*/ 65223 w 1212772"/>
                  <a:gd name="connsiteY15" fmla="*/ 366070 h 366070"/>
                  <a:gd name="connsiteX16" fmla="*/ 0 w 1212772"/>
                  <a:gd name="connsiteY16" fmla="*/ 301015 h 366070"/>
                  <a:gd name="connsiteX17" fmla="*/ 0 w 1212772"/>
                  <a:gd name="connsiteY17" fmla="*/ 65055 h 366070"/>
                  <a:gd name="connsiteX18" fmla="*/ 65223 w 1212772"/>
                  <a:gd name="connsiteY18" fmla="*/ 0 h 366070"/>
                  <a:gd name="connsiteX19" fmla="*/ 1147549 w 1212772"/>
                  <a:gd name="connsiteY19" fmla="*/ 0 h 366070"/>
                  <a:gd name="connsiteX20" fmla="*/ 1212772 w 1212772"/>
                  <a:gd name="connsiteY20" fmla="*/ 65055 h 366070"/>
                  <a:gd name="connsiteX21" fmla="*/ 1212772 w 1212772"/>
                  <a:gd name="connsiteY21" fmla="*/ 301015 h 366070"/>
                  <a:gd name="connsiteX22" fmla="*/ 1147549 w 1212772"/>
                  <a:gd name="connsiteY22" fmla="*/ 366070 h 36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12772" h="366070">
                    <a:moveTo>
                      <a:pt x="1147549" y="366070"/>
                    </a:moveTo>
                    <a:lnTo>
                      <a:pt x="978445" y="366070"/>
                    </a:lnTo>
                    <a:cubicBezTo>
                      <a:pt x="971506" y="366070"/>
                      <a:pt x="965856" y="360426"/>
                      <a:pt x="965856" y="353495"/>
                    </a:cubicBezTo>
                    <a:cubicBezTo>
                      <a:pt x="965856" y="346564"/>
                      <a:pt x="971506" y="340920"/>
                      <a:pt x="978445" y="340920"/>
                    </a:cubicBezTo>
                    <a:lnTo>
                      <a:pt x="1147549" y="340920"/>
                    </a:lnTo>
                    <a:cubicBezTo>
                      <a:pt x="1169554" y="340920"/>
                      <a:pt x="1187495" y="323097"/>
                      <a:pt x="1187495" y="301114"/>
                    </a:cubicBezTo>
                    <a:lnTo>
                      <a:pt x="1187495" y="65154"/>
                    </a:lnTo>
                    <a:cubicBezTo>
                      <a:pt x="1187495" y="43172"/>
                      <a:pt x="1169554" y="25349"/>
                      <a:pt x="1147549" y="25349"/>
                    </a:cubicBezTo>
                    <a:lnTo>
                      <a:pt x="65223" y="25349"/>
                    </a:lnTo>
                    <a:cubicBezTo>
                      <a:pt x="43218" y="25349"/>
                      <a:pt x="25276" y="43172"/>
                      <a:pt x="25276" y="65154"/>
                    </a:cubicBezTo>
                    <a:lnTo>
                      <a:pt x="25276" y="301114"/>
                    </a:lnTo>
                    <a:cubicBezTo>
                      <a:pt x="25276" y="323097"/>
                      <a:pt x="43218" y="340920"/>
                      <a:pt x="65223" y="340920"/>
                    </a:cubicBezTo>
                    <a:lnTo>
                      <a:pt x="157705" y="340920"/>
                    </a:lnTo>
                    <a:cubicBezTo>
                      <a:pt x="164644" y="340920"/>
                      <a:pt x="170294" y="346564"/>
                      <a:pt x="170294" y="353495"/>
                    </a:cubicBezTo>
                    <a:cubicBezTo>
                      <a:pt x="170294" y="360426"/>
                      <a:pt x="164644" y="366070"/>
                      <a:pt x="157705" y="366070"/>
                    </a:cubicBezTo>
                    <a:lnTo>
                      <a:pt x="65223" y="366070"/>
                    </a:lnTo>
                    <a:cubicBezTo>
                      <a:pt x="29241" y="366070"/>
                      <a:pt x="0" y="336860"/>
                      <a:pt x="0" y="301015"/>
                    </a:cubicBezTo>
                    <a:lnTo>
                      <a:pt x="0" y="65055"/>
                    </a:lnTo>
                    <a:cubicBezTo>
                      <a:pt x="0" y="29210"/>
                      <a:pt x="29241" y="0"/>
                      <a:pt x="65223" y="0"/>
                    </a:cubicBezTo>
                    <a:lnTo>
                      <a:pt x="1147549" y="0"/>
                    </a:lnTo>
                    <a:cubicBezTo>
                      <a:pt x="1183531" y="0"/>
                      <a:pt x="1212772" y="29210"/>
                      <a:pt x="1212772" y="65055"/>
                    </a:cubicBezTo>
                    <a:lnTo>
                      <a:pt x="1212772" y="301015"/>
                    </a:lnTo>
                    <a:cubicBezTo>
                      <a:pt x="1212772" y="336860"/>
                      <a:pt x="1183531" y="366070"/>
                      <a:pt x="1147549" y="3660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86" name="Forma libre 685">
              <a:extLst>
                <a:ext uri="{FF2B5EF4-FFF2-40B4-BE49-F238E27FC236}">
                  <a16:creationId xmlns:a16="http://schemas.microsoft.com/office/drawing/2014/main" id="{6F31F926-B88D-EA2E-C2B4-7BCAA9089E6C}"/>
                </a:ext>
              </a:extLst>
            </p:cNvPr>
            <p:cNvSpPr/>
            <p:nvPr/>
          </p:nvSpPr>
          <p:spPr>
            <a:xfrm>
              <a:off x="4221090" y="5210803"/>
              <a:ext cx="458444" cy="25150"/>
            </a:xfrm>
            <a:custGeom>
              <a:avLst/>
              <a:gdLst>
                <a:gd name="connsiteX0" fmla="*/ 445856 w 458444"/>
                <a:gd name="connsiteY0" fmla="*/ 25151 h 25150"/>
                <a:gd name="connsiteX1" fmla="*/ 12589 w 458444"/>
                <a:gd name="connsiteY1" fmla="*/ 25151 h 25150"/>
                <a:gd name="connsiteX2" fmla="*/ 0 w 458444"/>
                <a:gd name="connsiteY2" fmla="*/ 12575 h 25150"/>
                <a:gd name="connsiteX3" fmla="*/ 12589 w 458444"/>
                <a:gd name="connsiteY3" fmla="*/ 0 h 25150"/>
                <a:gd name="connsiteX4" fmla="*/ 445856 w 458444"/>
                <a:gd name="connsiteY4" fmla="*/ 0 h 25150"/>
                <a:gd name="connsiteX5" fmla="*/ 458445 w 458444"/>
                <a:gd name="connsiteY5" fmla="*/ 12575 h 25150"/>
                <a:gd name="connsiteX6" fmla="*/ 445856 w 458444"/>
                <a:gd name="connsiteY6" fmla="*/ 25151 h 2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444" h="25150">
                  <a:moveTo>
                    <a:pt x="445856" y="25151"/>
                  </a:moveTo>
                  <a:lnTo>
                    <a:pt x="12589" y="25151"/>
                  </a:lnTo>
                  <a:cubicBezTo>
                    <a:pt x="5650" y="25151"/>
                    <a:pt x="0" y="19507"/>
                    <a:pt x="0" y="12575"/>
                  </a:cubicBezTo>
                  <a:cubicBezTo>
                    <a:pt x="0" y="5644"/>
                    <a:pt x="5650" y="0"/>
                    <a:pt x="12589" y="0"/>
                  </a:cubicBezTo>
                  <a:lnTo>
                    <a:pt x="445856" y="0"/>
                  </a:lnTo>
                  <a:cubicBezTo>
                    <a:pt x="452795" y="0"/>
                    <a:pt x="458445" y="5644"/>
                    <a:pt x="458445" y="12575"/>
                  </a:cubicBezTo>
                  <a:cubicBezTo>
                    <a:pt x="458445" y="19507"/>
                    <a:pt x="452795" y="25151"/>
                    <a:pt x="445856" y="25151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87" name="Gráfico 2">
              <a:extLst>
                <a:ext uri="{FF2B5EF4-FFF2-40B4-BE49-F238E27FC236}">
                  <a16:creationId xmlns:a16="http://schemas.microsoft.com/office/drawing/2014/main" id="{FF062984-5578-3305-7A5F-940D175B09B8}"/>
                </a:ext>
              </a:extLst>
            </p:cNvPr>
            <p:cNvGrpSpPr/>
            <p:nvPr/>
          </p:nvGrpSpPr>
          <p:grpSpPr>
            <a:xfrm>
              <a:off x="4252513" y="4644914"/>
              <a:ext cx="472619" cy="250219"/>
              <a:chOff x="4252513" y="4644914"/>
              <a:chExt cx="472619" cy="250219"/>
            </a:xfrm>
            <a:solidFill>
              <a:srgbClr val="002A86"/>
            </a:solidFill>
          </p:grpSpPr>
          <p:sp>
            <p:nvSpPr>
              <p:cNvPr id="688" name="Forma libre 687">
                <a:extLst>
                  <a:ext uri="{FF2B5EF4-FFF2-40B4-BE49-F238E27FC236}">
                    <a16:creationId xmlns:a16="http://schemas.microsoft.com/office/drawing/2014/main" id="{871CC457-53B1-A641-F15D-EC1E570DD20E}"/>
                  </a:ext>
                </a:extLst>
              </p:cNvPr>
              <p:cNvSpPr/>
              <p:nvPr/>
            </p:nvSpPr>
            <p:spPr>
              <a:xfrm>
                <a:off x="4252513" y="4644914"/>
                <a:ext cx="472619" cy="173678"/>
              </a:xfrm>
              <a:custGeom>
                <a:avLst/>
                <a:gdLst>
                  <a:gd name="connsiteX0" fmla="*/ 459832 w 472619"/>
                  <a:gd name="connsiteY0" fmla="*/ 173678 h 173678"/>
                  <a:gd name="connsiteX1" fmla="*/ 447244 w 472619"/>
                  <a:gd name="connsiteY1" fmla="*/ 161103 h 173678"/>
                  <a:gd name="connsiteX2" fmla="*/ 447244 w 472619"/>
                  <a:gd name="connsiteY2" fmla="*/ 96147 h 173678"/>
                  <a:gd name="connsiteX3" fmla="*/ 376272 w 472619"/>
                  <a:gd name="connsiteY3" fmla="*/ 25250 h 173678"/>
                  <a:gd name="connsiteX4" fmla="*/ 96150 w 472619"/>
                  <a:gd name="connsiteY4" fmla="*/ 25250 h 173678"/>
                  <a:gd name="connsiteX5" fmla="*/ 25177 w 472619"/>
                  <a:gd name="connsiteY5" fmla="*/ 96147 h 173678"/>
                  <a:gd name="connsiteX6" fmla="*/ 25177 w 472619"/>
                  <a:gd name="connsiteY6" fmla="*/ 161103 h 173678"/>
                  <a:gd name="connsiteX7" fmla="*/ 12589 w 472619"/>
                  <a:gd name="connsiteY7" fmla="*/ 173678 h 173678"/>
                  <a:gd name="connsiteX8" fmla="*/ 0 w 472619"/>
                  <a:gd name="connsiteY8" fmla="*/ 161103 h 173678"/>
                  <a:gd name="connsiteX9" fmla="*/ 0 w 472619"/>
                  <a:gd name="connsiteY9" fmla="*/ 96147 h 173678"/>
                  <a:gd name="connsiteX10" fmla="*/ 96249 w 472619"/>
                  <a:gd name="connsiteY10" fmla="*/ 0 h 173678"/>
                  <a:gd name="connsiteX11" fmla="*/ 376371 w 472619"/>
                  <a:gd name="connsiteY11" fmla="*/ 0 h 173678"/>
                  <a:gd name="connsiteX12" fmla="*/ 472619 w 472619"/>
                  <a:gd name="connsiteY12" fmla="*/ 96147 h 173678"/>
                  <a:gd name="connsiteX13" fmla="*/ 472619 w 472619"/>
                  <a:gd name="connsiteY13" fmla="*/ 161103 h 173678"/>
                  <a:gd name="connsiteX14" fmla="*/ 460031 w 472619"/>
                  <a:gd name="connsiteY14" fmla="*/ 173678 h 173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2619" h="173678">
                    <a:moveTo>
                      <a:pt x="459832" y="173678"/>
                    </a:moveTo>
                    <a:cubicBezTo>
                      <a:pt x="452894" y="173678"/>
                      <a:pt x="447244" y="168034"/>
                      <a:pt x="447244" y="161103"/>
                    </a:cubicBezTo>
                    <a:lnTo>
                      <a:pt x="447244" y="96147"/>
                    </a:lnTo>
                    <a:cubicBezTo>
                      <a:pt x="447244" y="57035"/>
                      <a:pt x="415425" y="25250"/>
                      <a:pt x="376272" y="25250"/>
                    </a:cubicBezTo>
                    <a:lnTo>
                      <a:pt x="96150" y="25250"/>
                    </a:lnTo>
                    <a:cubicBezTo>
                      <a:pt x="56996" y="25250"/>
                      <a:pt x="25177" y="57035"/>
                      <a:pt x="25177" y="96147"/>
                    </a:cubicBezTo>
                    <a:lnTo>
                      <a:pt x="25177" y="161103"/>
                    </a:lnTo>
                    <a:cubicBezTo>
                      <a:pt x="25177" y="168034"/>
                      <a:pt x="19527" y="173678"/>
                      <a:pt x="12589" y="173678"/>
                    </a:cubicBezTo>
                    <a:cubicBezTo>
                      <a:pt x="5650" y="173678"/>
                      <a:pt x="0" y="168034"/>
                      <a:pt x="0" y="161103"/>
                    </a:cubicBezTo>
                    <a:lnTo>
                      <a:pt x="0" y="96147"/>
                    </a:lnTo>
                    <a:cubicBezTo>
                      <a:pt x="0" y="43073"/>
                      <a:pt x="43218" y="0"/>
                      <a:pt x="96249" y="0"/>
                    </a:cubicBezTo>
                    <a:lnTo>
                      <a:pt x="376371" y="0"/>
                    </a:lnTo>
                    <a:cubicBezTo>
                      <a:pt x="429501" y="0"/>
                      <a:pt x="472619" y="43172"/>
                      <a:pt x="472619" y="96147"/>
                    </a:cubicBezTo>
                    <a:lnTo>
                      <a:pt x="472619" y="161103"/>
                    </a:lnTo>
                    <a:cubicBezTo>
                      <a:pt x="472619" y="168034"/>
                      <a:pt x="466969" y="173678"/>
                      <a:pt x="460031" y="1736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9" name="Forma libre 688">
                <a:extLst>
                  <a:ext uri="{FF2B5EF4-FFF2-40B4-BE49-F238E27FC236}">
                    <a16:creationId xmlns:a16="http://schemas.microsoft.com/office/drawing/2014/main" id="{06E51AED-8C58-55CA-5058-B3EF2551EAAF}"/>
                  </a:ext>
                </a:extLst>
              </p:cNvPr>
              <p:cNvSpPr/>
              <p:nvPr/>
            </p:nvSpPr>
            <p:spPr>
              <a:xfrm>
                <a:off x="4363134" y="4746804"/>
                <a:ext cx="230164" cy="148329"/>
              </a:xfrm>
              <a:custGeom>
                <a:avLst/>
                <a:gdLst>
                  <a:gd name="connsiteX0" fmla="*/ 12589 w 230164"/>
                  <a:gd name="connsiteY0" fmla="*/ 148329 h 148329"/>
                  <a:gd name="connsiteX1" fmla="*/ 0 w 230164"/>
                  <a:gd name="connsiteY1" fmla="*/ 135754 h 148329"/>
                  <a:gd name="connsiteX2" fmla="*/ 0 w 230164"/>
                  <a:gd name="connsiteY2" fmla="*/ 30597 h 148329"/>
                  <a:gd name="connsiteX3" fmla="*/ 30629 w 230164"/>
                  <a:gd name="connsiteY3" fmla="*/ 0 h 148329"/>
                  <a:gd name="connsiteX4" fmla="*/ 217575 w 230164"/>
                  <a:gd name="connsiteY4" fmla="*/ 0 h 148329"/>
                  <a:gd name="connsiteX5" fmla="*/ 230164 w 230164"/>
                  <a:gd name="connsiteY5" fmla="*/ 12575 h 148329"/>
                  <a:gd name="connsiteX6" fmla="*/ 217575 w 230164"/>
                  <a:gd name="connsiteY6" fmla="*/ 25151 h 148329"/>
                  <a:gd name="connsiteX7" fmla="*/ 30629 w 230164"/>
                  <a:gd name="connsiteY7" fmla="*/ 25151 h 148329"/>
                  <a:gd name="connsiteX8" fmla="*/ 25276 w 230164"/>
                  <a:gd name="connsiteY8" fmla="*/ 30498 h 148329"/>
                  <a:gd name="connsiteX9" fmla="*/ 25276 w 230164"/>
                  <a:gd name="connsiteY9" fmla="*/ 135655 h 148329"/>
                  <a:gd name="connsiteX10" fmla="*/ 12688 w 230164"/>
                  <a:gd name="connsiteY10" fmla="*/ 148230 h 14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164" h="148329">
                    <a:moveTo>
                      <a:pt x="12589" y="148329"/>
                    </a:moveTo>
                    <a:cubicBezTo>
                      <a:pt x="5650" y="148329"/>
                      <a:pt x="0" y="142685"/>
                      <a:pt x="0" y="135754"/>
                    </a:cubicBezTo>
                    <a:lnTo>
                      <a:pt x="0" y="30597"/>
                    </a:lnTo>
                    <a:cubicBezTo>
                      <a:pt x="0" y="13764"/>
                      <a:pt x="13778" y="0"/>
                      <a:pt x="30629" y="0"/>
                    </a:cubicBezTo>
                    <a:lnTo>
                      <a:pt x="217575" y="0"/>
                    </a:lnTo>
                    <a:cubicBezTo>
                      <a:pt x="224514" y="0"/>
                      <a:pt x="230164" y="5644"/>
                      <a:pt x="230164" y="12575"/>
                    </a:cubicBezTo>
                    <a:cubicBezTo>
                      <a:pt x="230164" y="19507"/>
                      <a:pt x="224514" y="25151"/>
                      <a:pt x="217575" y="25151"/>
                    </a:cubicBezTo>
                    <a:lnTo>
                      <a:pt x="30629" y="25151"/>
                    </a:lnTo>
                    <a:cubicBezTo>
                      <a:pt x="27655" y="25151"/>
                      <a:pt x="25276" y="27527"/>
                      <a:pt x="25276" y="30498"/>
                    </a:cubicBezTo>
                    <a:lnTo>
                      <a:pt x="25276" y="135655"/>
                    </a:lnTo>
                    <a:cubicBezTo>
                      <a:pt x="25276" y="142586"/>
                      <a:pt x="19626" y="148230"/>
                      <a:pt x="12688" y="1482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90" name="Gráfico 2">
              <a:extLst>
                <a:ext uri="{FF2B5EF4-FFF2-40B4-BE49-F238E27FC236}">
                  <a16:creationId xmlns:a16="http://schemas.microsoft.com/office/drawing/2014/main" id="{0FD40C98-0C43-2EDC-E4D8-7A473821BB6B}"/>
                </a:ext>
              </a:extLst>
            </p:cNvPr>
            <p:cNvGrpSpPr/>
            <p:nvPr/>
          </p:nvGrpSpPr>
          <p:grpSpPr>
            <a:xfrm>
              <a:off x="4103927" y="5139807"/>
              <a:ext cx="769394" cy="211106"/>
              <a:chOff x="4103927" y="5139807"/>
              <a:chExt cx="769394" cy="211106"/>
            </a:xfrm>
            <a:solidFill>
              <a:srgbClr val="002A86"/>
            </a:solidFill>
          </p:grpSpPr>
          <p:sp>
            <p:nvSpPr>
              <p:cNvPr id="691" name="Forma libre 690">
                <a:extLst>
                  <a:ext uri="{FF2B5EF4-FFF2-40B4-BE49-F238E27FC236}">
                    <a16:creationId xmlns:a16="http://schemas.microsoft.com/office/drawing/2014/main" id="{4C3D1CFF-3A1B-29D8-299B-0BC648C7F79D}"/>
                  </a:ext>
                </a:extLst>
              </p:cNvPr>
              <p:cNvSpPr/>
              <p:nvPr/>
            </p:nvSpPr>
            <p:spPr>
              <a:xfrm>
                <a:off x="4103927" y="5139807"/>
                <a:ext cx="142340" cy="211106"/>
              </a:xfrm>
              <a:custGeom>
                <a:avLst/>
                <a:gdLst>
                  <a:gd name="connsiteX0" fmla="*/ 103980 w 142340"/>
                  <a:gd name="connsiteY0" fmla="*/ 211107 h 211106"/>
                  <a:gd name="connsiteX1" fmla="*/ 38361 w 142340"/>
                  <a:gd name="connsiteY1" fmla="*/ 211107 h 211106"/>
                  <a:gd name="connsiteX2" fmla="*/ 0 w 142340"/>
                  <a:gd name="connsiteY2" fmla="*/ 172787 h 211106"/>
                  <a:gd name="connsiteX3" fmla="*/ 0 w 142340"/>
                  <a:gd name="connsiteY3" fmla="*/ 38320 h 211106"/>
                  <a:gd name="connsiteX4" fmla="*/ 38361 w 142340"/>
                  <a:gd name="connsiteY4" fmla="*/ 0 h 211106"/>
                  <a:gd name="connsiteX5" fmla="*/ 103980 w 142340"/>
                  <a:gd name="connsiteY5" fmla="*/ 0 h 211106"/>
                  <a:gd name="connsiteX6" fmla="*/ 142341 w 142340"/>
                  <a:gd name="connsiteY6" fmla="*/ 38320 h 211106"/>
                  <a:gd name="connsiteX7" fmla="*/ 142341 w 142340"/>
                  <a:gd name="connsiteY7" fmla="*/ 172787 h 211106"/>
                  <a:gd name="connsiteX8" fmla="*/ 103980 w 142340"/>
                  <a:gd name="connsiteY8" fmla="*/ 211107 h 211106"/>
                  <a:gd name="connsiteX9" fmla="*/ 38460 w 142340"/>
                  <a:gd name="connsiteY9" fmla="*/ 25250 h 211106"/>
                  <a:gd name="connsiteX10" fmla="*/ 25376 w 142340"/>
                  <a:gd name="connsiteY10" fmla="*/ 38320 h 211106"/>
                  <a:gd name="connsiteX11" fmla="*/ 25376 w 142340"/>
                  <a:gd name="connsiteY11" fmla="*/ 172787 h 211106"/>
                  <a:gd name="connsiteX12" fmla="*/ 38460 w 142340"/>
                  <a:gd name="connsiteY12" fmla="*/ 185857 h 211106"/>
                  <a:gd name="connsiteX13" fmla="*/ 104079 w 142340"/>
                  <a:gd name="connsiteY13" fmla="*/ 185857 h 211106"/>
                  <a:gd name="connsiteX14" fmla="*/ 117164 w 142340"/>
                  <a:gd name="connsiteY14" fmla="*/ 172787 h 211106"/>
                  <a:gd name="connsiteX15" fmla="*/ 117164 w 142340"/>
                  <a:gd name="connsiteY15" fmla="*/ 38320 h 211106"/>
                  <a:gd name="connsiteX16" fmla="*/ 104079 w 142340"/>
                  <a:gd name="connsiteY16" fmla="*/ 25250 h 211106"/>
                  <a:gd name="connsiteX17" fmla="*/ 38460 w 142340"/>
                  <a:gd name="connsiteY17" fmla="*/ 25250 h 21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340" h="211106">
                    <a:moveTo>
                      <a:pt x="103980" y="211107"/>
                    </a:moveTo>
                    <a:lnTo>
                      <a:pt x="38361" y="211107"/>
                    </a:lnTo>
                    <a:cubicBezTo>
                      <a:pt x="17247" y="211107"/>
                      <a:pt x="0" y="193878"/>
                      <a:pt x="0" y="172787"/>
                    </a:cubicBezTo>
                    <a:lnTo>
                      <a:pt x="0" y="38320"/>
                    </a:lnTo>
                    <a:cubicBezTo>
                      <a:pt x="0" y="17229"/>
                      <a:pt x="17247" y="0"/>
                      <a:pt x="38361" y="0"/>
                    </a:cubicBezTo>
                    <a:lnTo>
                      <a:pt x="103980" y="0"/>
                    </a:lnTo>
                    <a:cubicBezTo>
                      <a:pt x="125093" y="0"/>
                      <a:pt x="142341" y="17229"/>
                      <a:pt x="142341" y="38320"/>
                    </a:cubicBezTo>
                    <a:lnTo>
                      <a:pt x="142341" y="172787"/>
                    </a:lnTo>
                    <a:cubicBezTo>
                      <a:pt x="142341" y="193878"/>
                      <a:pt x="125093" y="211107"/>
                      <a:pt x="103980" y="211107"/>
                    </a:cubicBezTo>
                    <a:close/>
                    <a:moveTo>
                      <a:pt x="38460" y="25250"/>
                    </a:moveTo>
                    <a:cubicBezTo>
                      <a:pt x="31224" y="25250"/>
                      <a:pt x="25376" y="31092"/>
                      <a:pt x="25376" y="38320"/>
                    </a:cubicBezTo>
                    <a:lnTo>
                      <a:pt x="25376" y="172787"/>
                    </a:lnTo>
                    <a:cubicBezTo>
                      <a:pt x="25376" y="180015"/>
                      <a:pt x="31224" y="185857"/>
                      <a:pt x="38460" y="185857"/>
                    </a:cubicBezTo>
                    <a:lnTo>
                      <a:pt x="104079" y="185857"/>
                    </a:lnTo>
                    <a:cubicBezTo>
                      <a:pt x="111315" y="185857"/>
                      <a:pt x="117164" y="180015"/>
                      <a:pt x="117164" y="172787"/>
                    </a:cubicBezTo>
                    <a:lnTo>
                      <a:pt x="117164" y="38320"/>
                    </a:lnTo>
                    <a:cubicBezTo>
                      <a:pt x="117164" y="31092"/>
                      <a:pt x="111315" y="25250"/>
                      <a:pt x="104079" y="25250"/>
                    </a:cubicBezTo>
                    <a:lnTo>
                      <a:pt x="38460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2" name="Forma libre 691">
                <a:extLst>
                  <a:ext uri="{FF2B5EF4-FFF2-40B4-BE49-F238E27FC236}">
                    <a16:creationId xmlns:a16="http://schemas.microsoft.com/office/drawing/2014/main" id="{20FA7331-54D9-0A8F-AEC8-82E38065CC7E}"/>
                  </a:ext>
                </a:extLst>
              </p:cNvPr>
              <p:cNvSpPr/>
              <p:nvPr/>
            </p:nvSpPr>
            <p:spPr>
              <a:xfrm>
                <a:off x="4730980" y="5139807"/>
                <a:ext cx="142341" cy="211106"/>
              </a:xfrm>
              <a:custGeom>
                <a:avLst/>
                <a:gdLst>
                  <a:gd name="connsiteX0" fmla="*/ 103980 w 142341"/>
                  <a:gd name="connsiteY0" fmla="*/ 211107 h 211106"/>
                  <a:gd name="connsiteX1" fmla="*/ 38361 w 142341"/>
                  <a:gd name="connsiteY1" fmla="*/ 211107 h 211106"/>
                  <a:gd name="connsiteX2" fmla="*/ 0 w 142341"/>
                  <a:gd name="connsiteY2" fmla="*/ 172787 h 211106"/>
                  <a:gd name="connsiteX3" fmla="*/ 0 w 142341"/>
                  <a:gd name="connsiteY3" fmla="*/ 38320 h 211106"/>
                  <a:gd name="connsiteX4" fmla="*/ 38361 w 142341"/>
                  <a:gd name="connsiteY4" fmla="*/ 0 h 211106"/>
                  <a:gd name="connsiteX5" fmla="*/ 103980 w 142341"/>
                  <a:gd name="connsiteY5" fmla="*/ 0 h 211106"/>
                  <a:gd name="connsiteX6" fmla="*/ 142341 w 142341"/>
                  <a:gd name="connsiteY6" fmla="*/ 38320 h 211106"/>
                  <a:gd name="connsiteX7" fmla="*/ 142341 w 142341"/>
                  <a:gd name="connsiteY7" fmla="*/ 172787 h 211106"/>
                  <a:gd name="connsiteX8" fmla="*/ 103980 w 142341"/>
                  <a:gd name="connsiteY8" fmla="*/ 211107 h 211106"/>
                  <a:gd name="connsiteX9" fmla="*/ 38361 w 142341"/>
                  <a:gd name="connsiteY9" fmla="*/ 25250 h 211106"/>
                  <a:gd name="connsiteX10" fmla="*/ 25276 w 142341"/>
                  <a:gd name="connsiteY10" fmla="*/ 38320 h 211106"/>
                  <a:gd name="connsiteX11" fmla="*/ 25276 w 142341"/>
                  <a:gd name="connsiteY11" fmla="*/ 172787 h 211106"/>
                  <a:gd name="connsiteX12" fmla="*/ 38361 w 142341"/>
                  <a:gd name="connsiteY12" fmla="*/ 185857 h 211106"/>
                  <a:gd name="connsiteX13" fmla="*/ 103980 w 142341"/>
                  <a:gd name="connsiteY13" fmla="*/ 185857 h 211106"/>
                  <a:gd name="connsiteX14" fmla="*/ 117064 w 142341"/>
                  <a:gd name="connsiteY14" fmla="*/ 172787 h 211106"/>
                  <a:gd name="connsiteX15" fmla="*/ 117064 w 142341"/>
                  <a:gd name="connsiteY15" fmla="*/ 38320 h 211106"/>
                  <a:gd name="connsiteX16" fmla="*/ 103980 w 142341"/>
                  <a:gd name="connsiteY16" fmla="*/ 25250 h 211106"/>
                  <a:gd name="connsiteX17" fmla="*/ 38361 w 142341"/>
                  <a:gd name="connsiteY17" fmla="*/ 25250 h 21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341" h="211106">
                    <a:moveTo>
                      <a:pt x="103980" y="211107"/>
                    </a:moveTo>
                    <a:lnTo>
                      <a:pt x="38361" y="211107"/>
                    </a:lnTo>
                    <a:cubicBezTo>
                      <a:pt x="17247" y="211107"/>
                      <a:pt x="0" y="193878"/>
                      <a:pt x="0" y="172787"/>
                    </a:cubicBezTo>
                    <a:lnTo>
                      <a:pt x="0" y="38320"/>
                    </a:lnTo>
                    <a:cubicBezTo>
                      <a:pt x="0" y="17229"/>
                      <a:pt x="17247" y="0"/>
                      <a:pt x="38361" y="0"/>
                    </a:cubicBezTo>
                    <a:lnTo>
                      <a:pt x="103980" y="0"/>
                    </a:lnTo>
                    <a:cubicBezTo>
                      <a:pt x="125093" y="0"/>
                      <a:pt x="142341" y="17229"/>
                      <a:pt x="142341" y="38320"/>
                    </a:cubicBezTo>
                    <a:lnTo>
                      <a:pt x="142341" y="172787"/>
                    </a:lnTo>
                    <a:cubicBezTo>
                      <a:pt x="142341" y="193878"/>
                      <a:pt x="125093" y="211107"/>
                      <a:pt x="103980" y="211107"/>
                    </a:cubicBezTo>
                    <a:close/>
                    <a:moveTo>
                      <a:pt x="38361" y="25250"/>
                    </a:moveTo>
                    <a:cubicBezTo>
                      <a:pt x="31125" y="25250"/>
                      <a:pt x="25276" y="31092"/>
                      <a:pt x="25276" y="38320"/>
                    </a:cubicBezTo>
                    <a:lnTo>
                      <a:pt x="25276" y="172787"/>
                    </a:lnTo>
                    <a:cubicBezTo>
                      <a:pt x="25276" y="180015"/>
                      <a:pt x="31125" y="185857"/>
                      <a:pt x="38361" y="185857"/>
                    </a:cubicBezTo>
                    <a:lnTo>
                      <a:pt x="103980" y="185857"/>
                    </a:lnTo>
                    <a:cubicBezTo>
                      <a:pt x="111216" y="185857"/>
                      <a:pt x="117064" y="180015"/>
                      <a:pt x="117064" y="172787"/>
                    </a:cubicBezTo>
                    <a:lnTo>
                      <a:pt x="117064" y="38320"/>
                    </a:lnTo>
                    <a:cubicBezTo>
                      <a:pt x="117064" y="31092"/>
                      <a:pt x="111216" y="25250"/>
                      <a:pt x="103980" y="25250"/>
                    </a:cubicBezTo>
                    <a:lnTo>
                      <a:pt x="38361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93" name="Gráfico 2">
            <a:extLst>
              <a:ext uri="{FF2B5EF4-FFF2-40B4-BE49-F238E27FC236}">
                <a16:creationId xmlns:a16="http://schemas.microsoft.com/office/drawing/2014/main" id="{9528F2FD-5915-4380-03E3-3B98E7A6B73D}"/>
              </a:ext>
            </a:extLst>
          </p:cNvPr>
          <p:cNvGrpSpPr/>
          <p:nvPr/>
        </p:nvGrpSpPr>
        <p:grpSpPr>
          <a:xfrm>
            <a:off x="8655465" y="3013490"/>
            <a:ext cx="1108296" cy="1124945"/>
            <a:chOff x="8655465" y="3013490"/>
            <a:chExt cx="1108296" cy="1124945"/>
          </a:xfrm>
          <a:solidFill>
            <a:srgbClr val="002A86"/>
          </a:solidFill>
        </p:grpSpPr>
        <p:grpSp>
          <p:nvGrpSpPr>
            <p:cNvPr id="694" name="Gráfico 2">
              <a:extLst>
                <a:ext uri="{FF2B5EF4-FFF2-40B4-BE49-F238E27FC236}">
                  <a16:creationId xmlns:a16="http://schemas.microsoft.com/office/drawing/2014/main" id="{9AA4A113-A20F-9521-49EB-EF12FC2AEE61}"/>
                </a:ext>
              </a:extLst>
            </p:cNvPr>
            <p:cNvGrpSpPr/>
            <p:nvPr/>
          </p:nvGrpSpPr>
          <p:grpSpPr>
            <a:xfrm>
              <a:off x="8655465" y="3013490"/>
              <a:ext cx="952895" cy="1124846"/>
              <a:chOff x="8655465" y="3013490"/>
              <a:chExt cx="952895" cy="1124846"/>
            </a:xfrm>
            <a:solidFill>
              <a:srgbClr val="002A86"/>
            </a:solidFill>
          </p:grpSpPr>
          <p:sp>
            <p:nvSpPr>
              <p:cNvPr id="695" name="Forma libre 694">
                <a:extLst>
                  <a:ext uri="{FF2B5EF4-FFF2-40B4-BE49-F238E27FC236}">
                    <a16:creationId xmlns:a16="http://schemas.microsoft.com/office/drawing/2014/main" id="{B48DB95D-D127-7341-16B7-84FF2017408D}"/>
                  </a:ext>
                </a:extLst>
              </p:cNvPr>
              <p:cNvSpPr/>
              <p:nvPr/>
            </p:nvSpPr>
            <p:spPr>
              <a:xfrm>
                <a:off x="8986933" y="3435406"/>
                <a:ext cx="25177" cy="463009"/>
              </a:xfrm>
              <a:custGeom>
                <a:avLst/>
                <a:gdLst>
                  <a:gd name="connsiteX0" fmla="*/ 12588 w 25177"/>
                  <a:gd name="connsiteY0" fmla="*/ 463009 h 463009"/>
                  <a:gd name="connsiteX1" fmla="*/ 0 w 25177"/>
                  <a:gd name="connsiteY1" fmla="*/ 450434 h 463009"/>
                  <a:gd name="connsiteX2" fmla="*/ 0 w 25177"/>
                  <a:gd name="connsiteY2" fmla="*/ 12575 h 463009"/>
                  <a:gd name="connsiteX3" fmla="*/ 12588 w 25177"/>
                  <a:gd name="connsiteY3" fmla="*/ 0 h 463009"/>
                  <a:gd name="connsiteX4" fmla="*/ 25177 w 25177"/>
                  <a:gd name="connsiteY4" fmla="*/ 12575 h 463009"/>
                  <a:gd name="connsiteX5" fmla="*/ 25177 w 25177"/>
                  <a:gd name="connsiteY5" fmla="*/ 450434 h 463009"/>
                  <a:gd name="connsiteX6" fmla="*/ 12588 w 25177"/>
                  <a:gd name="connsiteY6" fmla="*/ 463009 h 463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463009">
                    <a:moveTo>
                      <a:pt x="12588" y="463009"/>
                    </a:moveTo>
                    <a:cubicBezTo>
                      <a:pt x="5650" y="463009"/>
                      <a:pt x="0" y="457365"/>
                      <a:pt x="0" y="450434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8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lnTo>
                      <a:pt x="25177" y="450434"/>
                    </a:lnTo>
                    <a:cubicBezTo>
                      <a:pt x="25177" y="457365"/>
                      <a:pt x="19527" y="463009"/>
                      <a:pt x="12588" y="46300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6" name="Forma libre 695">
                <a:extLst>
                  <a:ext uri="{FF2B5EF4-FFF2-40B4-BE49-F238E27FC236}">
                    <a16:creationId xmlns:a16="http://schemas.microsoft.com/office/drawing/2014/main" id="{83FE0CEE-413E-A8F0-A1BD-673ADCB27F10}"/>
                  </a:ext>
                </a:extLst>
              </p:cNvPr>
              <p:cNvSpPr/>
              <p:nvPr/>
            </p:nvSpPr>
            <p:spPr>
              <a:xfrm>
                <a:off x="8713848" y="3959213"/>
                <a:ext cx="382218" cy="179123"/>
              </a:xfrm>
              <a:custGeom>
                <a:avLst/>
                <a:gdLst>
                  <a:gd name="connsiteX0" fmla="*/ 342272 w 382218"/>
                  <a:gd name="connsiteY0" fmla="*/ 179124 h 179123"/>
                  <a:gd name="connsiteX1" fmla="*/ 39847 w 382218"/>
                  <a:gd name="connsiteY1" fmla="*/ 179124 h 179123"/>
                  <a:gd name="connsiteX2" fmla="*/ 0 w 382218"/>
                  <a:gd name="connsiteY2" fmla="*/ 139319 h 179123"/>
                  <a:gd name="connsiteX3" fmla="*/ 0 w 382218"/>
                  <a:gd name="connsiteY3" fmla="*/ 84760 h 179123"/>
                  <a:gd name="connsiteX4" fmla="*/ 30926 w 382218"/>
                  <a:gd name="connsiteY4" fmla="*/ 26042 h 179123"/>
                  <a:gd name="connsiteX5" fmla="*/ 46290 w 382218"/>
                  <a:gd name="connsiteY5" fmla="*/ 15546 h 179123"/>
                  <a:gd name="connsiteX6" fmla="*/ 96546 w 382218"/>
                  <a:gd name="connsiteY6" fmla="*/ 0 h 179123"/>
                  <a:gd name="connsiteX7" fmla="*/ 285672 w 382218"/>
                  <a:gd name="connsiteY7" fmla="*/ 0 h 179123"/>
                  <a:gd name="connsiteX8" fmla="*/ 335928 w 382218"/>
                  <a:gd name="connsiteY8" fmla="*/ 15546 h 179123"/>
                  <a:gd name="connsiteX9" fmla="*/ 351293 w 382218"/>
                  <a:gd name="connsiteY9" fmla="*/ 26042 h 179123"/>
                  <a:gd name="connsiteX10" fmla="*/ 382219 w 382218"/>
                  <a:gd name="connsiteY10" fmla="*/ 84760 h 179123"/>
                  <a:gd name="connsiteX11" fmla="*/ 382219 w 382218"/>
                  <a:gd name="connsiteY11" fmla="*/ 139319 h 179123"/>
                  <a:gd name="connsiteX12" fmla="*/ 342371 w 382218"/>
                  <a:gd name="connsiteY12" fmla="*/ 179124 h 179123"/>
                  <a:gd name="connsiteX13" fmla="*/ 96447 w 382218"/>
                  <a:gd name="connsiteY13" fmla="*/ 25151 h 179123"/>
                  <a:gd name="connsiteX14" fmla="*/ 60465 w 382218"/>
                  <a:gd name="connsiteY14" fmla="*/ 36241 h 179123"/>
                  <a:gd name="connsiteX15" fmla="*/ 45101 w 382218"/>
                  <a:gd name="connsiteY15" fmla="*/ 46737 h 179123"/>
                  <a:gd name="connsiteX16" fmla="*/ 25177 w 382218"/>
                  <a:gd name="connsiteY16" fmla="*/ 84562 h 179123"/>
                  <a:gd name="connsiteX17" fmla="*/ 25177 w 382218"/>
                  <a:gd name="connsiteY17" fmla="*/ 139121 h 179123"/>
                  <a:gd name="connsiteX18" fmla="*/ 39748 w 382218"/>
                  <a:gd name="connsiteY18" fmla="*/ 153676 h 179123"/>
                  <a:gd name="connsiteX19" fmla="*/ 342173 w 382218"/>
                  <a:gd name="connsiteY19" fmla="*/ 153676 h 179123"/>
                  <a:gd name="connsiteX20" fmla="*/ 356744 w 382218"/>
                  <a:gd name="connsiteY20" fmla="*/ 139121 h 179123"/>
                  <a:gd name="connsiteX21" fmla="*/ 356744 w 382218"/>
                  <a:gd name="connsiteY21" fmla="*/ 84562 h 179123"/>
                  <a:gd name="connsiteX22" fmla="*/ 336820 w 382218"/>
                  <a:gd name="connsiteY22" fmla="*/ 46737 h 179123"/>
                  <a:gd name="connsiteX23" fmla="*/ 321456 w 382218"/>
                  <a:gd name="connsiteY23" fmla="*/ 36241 h 179123"/>
                  <a:gd name="connsiteX24" fmla="*/ 285475 w 382218"/>
                  <a:gd name="connsiteY24" fmla="*/ 25151 h 179123"/>
                  <a:gd name="connsiteX25" fmla="*/ 96347 w 382218"/>
                  <a:gd name="connsiteY25" fmla="*/ 25151 h 17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82218" h="179123">
                    <a:moveTo>
                      <a:pt x="342272" y="179124"/>
                    </a:moveTo>
                    <a:lnTo>
                      <a:pt x="39847" y="179124"/>
                    </a:lnTo>
                    <a:cubicBezTo>
                      <a:pt x="17842" y="179124"/>
                      <a:pt x="0" y="161301"/>
                      <a:pt x="0" y="139319"/>
                    </a:cubicBezTo>
                    <a:lnTo>
                      <a:pt x="0" y="84760"/>
                    </a:lnTo>
                    <a:cubicBezTo>
                      <a:pt x="0" y="61292"/>
                      <a:pt x="11597" y="39310"/>
                      <a:pt x="30926" y="26042"/>
                    </a:cubicBezTo>
                    <a:lnTo>
                      <a:pt x="46290" y="15546"/>
                    </a:lnTo>
                    <a:cubicBezTo>
                      <a:pt x="61159" y="5347"/>
                      <a:pt x="78505" y="0"/>
                      <a:pt x="96546" y="0"/>
                    </a:cubicBezTo>
                    <a:lnTo>
                      <a:pt x="285672" y="0"/>
                    </a:lnTo>
                    <a:cubicBezTo>
                      <a:pt x="303713" y="0"/>
                      <a:pt x="321059" y="5347"/>
                      <a:pt x="335928" y="15546"/>
                    </a:cubicBezTo>
                    <a:lnTo>
                      <a:pt x="351293" y="26042"/>
                    </a:lnTo>
                    <a:cubicBezTo>
                      <a:pt x="370621" y="39310"/>
                      <a:pt x="382219" y="61292"/>
                      <a:pt x="382219" y="84760"/>
                    </a:cubicBezTo>
                    <a:lnTo>
                      <a:pt x="382219" y="139319"/>
                    </a:lnTo>
                    <a:cubicBezTo>
                      <a:pt x="382219" y="161301"/>
                      <a:pt x="364376" y="179124"/>
                      <a:pt x="342371" y="179124"/>
                    </a:cubicBezTo>
                    <a:close/>
                    <a:moveTo>
                      <a:pt x="96447" y="25151"/>
                    </a:moveTo>
                    <a:cubicBezTo>
                      <a:pt x="83561" y="25151"/>
                      <a:pt x="71170" y="29012"/>
                      <a:pt x="60465" y="36241"/>
                    </a:cubicBezTo>
                    <a:lnTo>
                      <a:pt x="45101" y="46737"/>
                    </a:lnTo>
                    <a:cubicBezTo>
                      <a:pt x="32611" y="55351"/>
                      <a:pt x="25177" y="69412"/>
                      <a:pt x="25177" y="84562"/>
                    </a:cubicBezTo>
                    <a:lnTo>
                      <a:pt x="25177" y="139121"/>
                    </a:lnTo>
                    <a:cubicBezTo>
                      <a:pt x="25177" y="147141"/>
                      <a:pt x="31719" y="153676"/>
                      <a:pt x="39748" y="153676"/>
                    </a:cubicBezTo>
                    <a:lnTo>
                      <a:pt x="342173" y="153676"/>
                    </a:lnTo>
                    <a:cubicBezTo>
                      <a:pt x="350202" y="153676"/>
                      <a:pt x="356744" y="147141"/>
                      <a:pt x="356744" y="139121"/>
                    </a:cubicBezTo>
                    <a:lnTo>
                      <a:pt x="356744" y="84562"/>
                    </a:lnTo>
                    <a:cubicBezTo>
                      <a:pt x="356744" y="69412"/>
                      <a:pt x="349310" y="55252"/>
                      <a:pt x="336820" y="46737"/>
                    </a:cubicBezTo>
                    <a:lnTo>
                      <a:pt x="321456" y="36241"/>
                    </a:lnTo>
                    <a:cubicBezTo>
                      <a:pt x="310850" y="28913"/>
                      <a:pt x="298361" y="25151"/>
                      <a:pt x="285475" y="25151"/>
                    </a:cubicBezTo>
                    <a:lnTo>
                      <a:pt x="96347" y="25151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7" name="Forma libre 696">
                <a:extLst>
                  <a:ext uri="{FF2B5EF4-FFF2-40B4-BE49-F238E27FC236}">
                    <a16:creationId xmlns:a16="http://schemas.microsoft.com/office/drawing/2014/main" id="{7FB5AEC2-D657-3850-559C-32CE7C09823C}"/>
                  </a:ext>
                </a:extLst>
              </p:cNvPr>
              <p:cNvSpPr/>
              <p:nvPr/>
            </p:nvSpPr>
            <p:spPr>
              <a:xfrm>
                <a:off x="8797706" y="3349261"/>
                <a:ext cx="25177" cy="635102"/>
              </a:xfrm>
              <a:custGeom>
                <a:avLst/>
                <a:gdLst>
                  <a:gd name="connsiteX0" fmla="*/ 12589 w 25177"/>
                  <a:gd name="connsiteY0" fmla="*/ 635103 h 635102"/>
                  <a:gd name="connsiteX1" fmla="*/ 0 w 25177"/>
                  <a:gd name="connsiteY1" fmla="*/ 622528 h 635102"/>
                  <a:gd name="connsiteX2" fmla="*/ 0 w 25177"/>
                  <a:gd name="connsiteY2" fmla="*/ 12575 h 635102"/>
                  <a:gd name="connsiteX3" fmla="*/ 12589 w 25177"/>
                  <a:gd name="connsiteY3" fmla="*/ 0 h 635102"/>
                  <a:gd name="connsiteX4" fmla="*/ 25178 w 25177"/>
                  <a:gd name="connsiteY4" fmla="*/ 12575 h 635102"/>
                  <a:gd name="connsiteX5" fmla="*/ 25178 w 25177"/>
                  <a:gd name="connsiteY5" fmla="*/ 622528 h 635102"/>
                  <a:gd name="connsiteX6" fmla="*/ 12589 w 25177"/>
                  <a:gd name="connsiteY6" fmla="*/ 635103 h 63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635102">
                    <a:moveTo>
                      <a:pt x="12589" y="635103"/>
                    </a:moveTo>
                    <a:cubicBezTo>
                      <a:pt x="5650" y="635103"/>
                      <a:pt x="0" y="629459"/>
                      <a:pt x="0" y="622528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622528"/>
                    </a:lnTo>
                    <a:cubicBezTo>
                      <a:pt x="25178" y="629459"/>
                      <a:pt x="19528" y="635103"/>
                      <a:pt x="12589" y="6351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8" name="Forma libre 697">
                <a:extLst>
                  <a:ext uri="{FF2B5EF4-FFF2-40B4-BE49-F238E27FC236}">
                    <a16:creationId xmlns:a16="http://schemas.microsoft.com/office/drawing/2014/main" id="{AFD9015E-6583-8AD7-7484-FC7531F6168B}"/>
                  </a:ext>
                </a:extLst>
              </p:cNvPr>
              <p:cNvSpPr/>
              <p:nvPr/>
            </p:nvSpPr>
            <p:spPr>
              <a:xfrm>
                <a:off x="8797905" y="3013490"/>
                <a:ext cx="214403" cy="257843"/>
              </a:xfrm>
              <a:custGeom>
                <a:avLst/>
                <a:gdLst>
                  <a:gd name="connsiteX0" fmla="*/ 201616 w 214403"/>
                  <a:gd name="connsiteY0" fmla="*/ 257744 h 257843"/>
                  <a:gd name="connsiteX1" fmla="*/ 189028 w 214403"/>
                  <a:gd name="connsiteY1" fmla="*/ 245169 h 257843"/>
                  <a:gd name="connsiteX2" fmla="*/ 189028 w 214403"/>
                  <a:gd name="connsiteY2" fmla="*/ 181599 h 257843"/>
                  <a:gd name="connsiteX3" fmla="*/ 167518 w 214403"/>
                  <a:gd name="connsiteY3" fmla="*/ 108623 h 257843"/>
                  <a:gd name="connsiteX4" fmla="*/ 116965 w 214403"/>
                  <a:gd name="connsiteY4" fmla="*/ 30498 h 257843"/>
                  <a:gd name="connsiteX5" fmla="*/ 107152 w 214403"/>
                  <a:gd name="connsiteY5" fmla="*/ 25151 h 257843"/>
                  <a:gd name="connsiteX6" fmla="*/ 107152 w 214403"/>
                  <a:gd name="connsiteY6" fmla="*/ 25151 h 257843"/>
                  <a:gd name="connsiteX7" fmla="*/ 97240 w 214403"/>
                  <a:gd name="connsiteY7" fmla="*/ 30597 h 257843"/>
                  <a:gd name="connsiteX8" fmla="*/ 46786 w 214403"/>
                  <a:gd name="connsiteY8" fmla="*/ 108722 h 257843"/>
                  <a:gd name="connsiteX9" fmla="*/ 25177 w 214403"/>
                  <a:gd name="connsiteY9" fmla="*/ 181698 h 257843"/>
                  <a:gd name="connsiteX10" fmla="*/ 25177 w 214403"/>
                  <a:gd name="connsiteY10" fmla="*/ 245268 h 257843"/>
                  <a:gd name="connsiteX11" fmla="*/ 12589 w 214403"/>
                  <a:gd name="connsiteY11" fmla="*/ 257843 h 257843"/>
                  <a:gd name="connsiteX12" fmla="*/ 0 w 214403"/>
                  <a:gd name="connsiteY12" fmla="*/ 245268 h 257843"/>
                  <a:gd name="connsiteX13" fmla="*/ 0 w 214403"/>
                  <a:gd name="connsiteY13" fmla="*/ 181698 h 257843"/>
                  <a:gd name="connsiteX14" fmla="*/ 25673 w 214403"/>
                  <a:gd name="connsiteY14" fmla="*/ 95058 h 257843"/>
                  <a:gd name="connsiteX15" fmla="*/ 76127 w 214403"/>
                  <a:gd name="connsiteY15" fmla="*/ 16932 h 257843"/>
                  <a:gd name="connsiteX16" fmla="*/ 107251 w 214403"/>
                  <a:gd name="connsiteY16" fmla="*/ 0 h 257843"/>
                  <a:gd name="connsiteX17" fmla="*/ 107251 w 214403"/>
                  <a:gd name="connsiteY17" fmla="*/ 0 h 257843"/>
                  <a:gd name="connsiteX18" fmla="*/ 138277 w 214403"/>
                  <a:gd name="connsiteY18" fmla="*/ 16932 h 257843"/>
                  <a:gd name="connsiteX19" fmla="*/ 188830 w 214403"/>
                  <a:gd name="connsiteY19" fmla="*/ 94958 h 257843"/>
                  <a:gd name="connsiteX20" fmla="*/ 214403 w 214403"/>
                  <a:gd name="connsiteY20" fmla="*/ 181599 h 257843"/>
                  <a:gd name="connsiteX21" fmla="*/ 214403 w 214403"/>
                  <a:gd name="connsiteY21" fmla="*/ 245169 h 257843"/>
                  <a:gd name="connsiteX22" fmla="*/ 201815 w 214403"/>
                  <a:gd name="connsiteY22" fmla="*/ 257744 h 25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403" h="257843">
                    <a:moveTo>
                      <a:pt x="201616" y="257744"/>
                    </a:moveTo>
                    <a:cubicBezTo>
                      <a:pt x="194678" y="257744"/>
                      <a:pt x="189028" y="252100"/>
                      <a:pt x="189028" y="245169"/>
                    </a:cubicBezTo>
                    <a:lnTo>
                      <a:pt x="189028" y="181599"/>
                    </a:lnTo>
                    <a:cubicBezTo>
                      <a:pt x="189028" y="155558"/>
                      <a:pt x="181594" y="130407"/>
                      <a:pt x="167518" y="108623"/>
                    </a:cubicBezTo>
                    <a:lnTo>
                      <a:pt x="116965" y="30498"/>
                    </a:lnTo>
                    <a:cubicBezTo>
                      <a:pt x="113892" y="25646"/>
                      <a:pt x="109035" y="25151"/>
                      <a:pt x="107152" y="25151"/>
                    </a:cubicBezTo>
                    <a:lnTo>
                      <a:pt x="107152" y="25151"/>
                    </a:lnTo>
                    <a:cubicBezTo>
                      <a:pt x="103088" y="25151"/>
                      <a:pt x="99420" y="27131"/>
                      <a:pt x="97240" y="30597"/>
                    </a:cubicBezTo>
                    <a:lnTo>
                      <a:pt x="46786" y="108722"/>
                    </a:lnTo>
                    <a:cubicBezTo>
                      <a:pt x="32711" y="130506"/>
                      <a:pt x="25177" y="155657"/>
                      <a:pt x="25177" y="181698"/>
                    </a:cubicBezTo>
                    <a:lnTo>
                      <a:pt x="25177" y="245268"/>
                    </a:lnTo>
                    <a:cubicBezTo>
                      <a:pt x="25177" y="252199"/>
                      <a:pt x="19527" y="257843"/>
                      <a:pt x="12589" y="257843"/>
                    </a:cubicBezTo>
                    <a:cubicBezTo>
                      <a:pt x="5650" y="257843"/>
                      <a:pt x="0" y="252199"/>
                      <a:pt x="0" y="245268"/>
                    </a:cubicBezTo>
                    <a:lnTo>
                      <a:pt x="0" y="181698"/>
                    </a:lnTo>
                    <a:cubicBezTo>
                      <a:pt x="0" y="150805"/>
                      <a:pt x="8822" y="120802"/>
                      <a:pt x="25673" y="95058"/>
                    </a:cubicBezTo>
                    <a:lnTo>
                      <a:pt x="76127" y="16932"/>
                    </a:lnTo>
                    <a:cubicBezTo>
                      <a:pt x="82966" y="6337"/>
                      <a:pt x="94663" y="0"/>
                      <a:pt x="107251" y="0"/>
                    </a:cubicBezTo>
                    <a:lnTo>
                      <a:pt x="107251" y="0"/>
                    </a:lnTo>
                    <a:cubicBezTo>
                      <a:pt x="119840" y="0"/>
                      <a:pt x="131437" y="6337"/>
                      <a:pt x="138277" y="16932"/>
                    </a:cubicBezTo>
                    <a:lnTo>
                      <a:pt x="188830" y="94958"/>
                    </a:lnTo>
                    <a:cubicBezTo>
                      <a:pt x="205581" y="120802"/>
                      <a:pt x="214403" y="150706"/>
                      <a:pt x="214403" y="181599"/>
                    </a:cubicBezTo>
                    <a:lnTo>
                      <a:pt x="214403" y="245169"/>
                    </a:lnTo>
                    <a:cubicBezTo>
                      <a:pt x="214403" y="252100"/>
                      <a:pt x="208753" y="257744"/>
                      <a:pt x="201815" y="2577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9" name="Forma libre 698">
                <a:extLst>
                  <a:ext uri="{FF2B5EF4-FFF2-40B4-BE49-F238E27FC236}">
                    <a16:creationId xmlns:a16="http://schemas.microsoft.com/office/drawing/2014/main" id="{82FA7981-8470-5547-2F17-80FC2DF5E94E}"/>
                  </a:ext>
                </a:extLst>
              </p:cNvPr>
              <p:cNvSpPr/>
              <p:nvPr/>
            </p:nvSpPr>
            <p:spPr>
              <a:xfrm>
                <a:off x="8655465" y="3245985"/>
                <a:ext cx="952895" cy="128525"/>
              </a:xfrm>
              <a:custGeom>
                <a:avLst/>
                <a:gdLst>
                  <a:gd name="connsiteX0" fmla="*/ 897560 w 952895"/>
                  <a:gd name="connsiteY0" fmla="*/ 128526 h 128525"/>
                  <a:gd name="connsiteX1" fmla="*/ 33008 w 952895"/>
                  <a:gd name="connsiteY1" fmla="*/ 128526 h 128525"/>
                  <a:gd name="connsiteX2" fmla="*/ 0 w 952895"/>
                  <a:gd name="connsiteY2" fmla="*/ 95553 h 128525"/>
                  <a:gd name="connsiteX3" fmla="*/ 0 w 952895"/>
                  <a:gd name="connsiteY3" fmla="*/ 32973 h 128525"/>
                  <a:gd name="connsiteX4" fmla="*/ 33008 w 952895"/>
                  <a:gd name="connsiteY4" fmla="*/ 0 h 128525"/>
                  <a:gd name="connsiteX5" fmla="*/ 897560 w 952895"/>
                  <a:gd name="connsiteY5" fmla="*/ 0 h 128525"/>
                  <a:gd name="connsiteX6" fmla="*/ 944644 w 952895"/>
                  <a:gd name="connsiteY6" fmla="*/ 29111 h 128525"/>
                  <a:gd name="connsiteX7" fmla="*/ 944644 w 952895"/>
                  <a:gd name="connsiteY7" fmla="*/ 99414 h 128525"/>
                  <a:gd name="connsiteX8" fmla="*/ 897560 w 952895"/>
                  <a:gd name="connsiteY8" fmla="*/ 128526 h 128525"/>
                  <a:gd name="connsiteX9" fmla="*/ 33107 w 952895"/>
                  <a:gd name="connsiteY9" fmla="*/ 25250 h 128525"/>
                  <a:gd name="connsiteX10" fmla="*/ 25376 w 952895"/>
                  <a:gd name="connsiteY10" fmla="*/ 32973 h 128525"/>
                  <a:gd name="connsiteX11" fmla="*/ 25376 w 952895"/>
                  <a:gd name="connsiteY11" fmla="*/ 95553 h 128525"/>
                  <a:gd name="connsiteX12" fmla="*/ 33107 w 952895"/>
                  <a:gd name="connsiteY12" fmla="*/ 103276 h 128525"/>
                  <a:gd name="connsiteX13" fmla="*/ 897659 w 952895"/>
                  <a:gd name="connsiteY13" fmla="*/ 103276 h 128525"/>
                  <a:gd name="connsiteX14" fmla="*/ 922143 w 952895"/>
                  <a:gd name="connsiteY14" fmla="*/ 88126 h 128525"/>
                  <a:gd name="connsiteX15" fmla="*/ 922143 w 952895"/>
                  <a:gd name="connsiteY15" fmla="*/ 40399 h 128525"/>
                  <a:gd name="connsiteX16" fmla="*/ 897659 w 952895"/>
                  <a:gd name="connsiteY16" fmla="*/ 25250 h 128525"/>
                  <a:gd name="connsiteX17" fmla="*/ 33107 w 952895"/>
                  <a:gd name="connsiteY17" fmla="*/ 25250 h 12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52895" h="128525">
                    <a:moveTo>
                      <a:pt x="897560" y="128526"/>
                    </a:moveTo>
                    <a:lnTo>
                      <a:pt x="33008" y="128526"/>
                    </a:lnTo>
                    <a:cubicBezTo>
                      <a:pt x="14868" y="128526"/>
                      <a:pt x="0" y="113772"/>
                      <a:pt x="0" y="95553"/>
                    </a:cubicBezTo>
                    <a:lnTo>
                      <a:pt x="0" y="32973"/>
                    </a:lnTo>
                    <a:cubicBezTo>
                      <a:pt x="0" y="14853"/>
                      <a:pt x="14769" y="0"/>
                      <a:pt x="33008" y="0"/>
                    </a:cubicBezTo>
                    <a:lnTo>
                      <a:pt x="897560" y="0"/>
                    </a:lnTo>
                    <a:cubicBezTo>
                      <a:pt x="917583" y="0"/>
                      <a:pt x="935624" y="11090"/>
                      <a:pt x="944644" y="29111"/>
                    </a:cubicBezTo>
                    <a:cubicBezTo>
                      <a:pt x="955646" y="51093"/>
                      <a:pt x="955646" y="77432"/>
                      <a:pt x="944644" y="99414"/>
                    </a:cubicBezTo>
                    <a:cubicBezTo>
                      <a:pt x="935624" y="117337"/>
                      <a:pt x="917583" y="128526"/>
                      <a:pt x="897560" y="128526"/>
                    </a:cubicBezTo>
                    <a:close/>
                    <a:moveTo>
                      <a:pt x="33107" y="25250"/>
                    </a:moveTo>
                    <a:cubicBezTo>
                      <a:pt x="28845" y="25250"/>
                      <a:pt x="25376" y="28715"/>
                      <a:pt x="25376" y="32973"/>
                    </a:cubicBezTo>
                    <a:lnTo>
                      <a:pt x="25376" y="95553"/>
                    </a:lnTo>
                    <a:cubicBezTo>
                      <a:pt x="25376" y="99810"/>
                      <a:pt x="28845" y="103276"/>
                      <a:pt x="33107" y="103276"/>
                    </a:cubicBezTo>
                    <a:lnTo>
                      <a:pt x="897659" y="103276"/>
                    </a:lnTo>
                    <a:cubicBezTo>
                      <a:pt x="908067" y="103276"/>
                      <a:pt x="917484" y="97533"/>
                      <a:pt x="922143" y="88126"/>
                    </a:cubicBezTo>
                    <a:cubicBezTo>
                      <a:pt x="929577" y="73174"/>
                      <a:pt x="929577" y="55351"/>
                      <a:pt x="922143" y="40399"/>
                    </a:cubicBezTo>
                    <a:cubicBezTo>
                      <a:pt x="917484" y="31092"/>
                      <a:pt x="908067" y="25250"/>
                      <a:pt x="897659" y="25250"/>
                    </a:cubicBezTo>
                    <a:lnTo>
                      <a:pt x="33107" y="25250"/>
                    </a:ln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00" name="Gráfico 2">
              <a:extLst>
                <a:ext uri="{FF2B5EF4-FFF2-40B4-BE49-F238E27FC236}">
                  <a16:creationId xmlns:a16="http://schemas.microsoft.com/office/drawing/2014/main" id="{1E7CCDC5-6798-F618-59B3-E913291A24BD}"/>
                </a:ext>
              </a:extLst>
            </p:cNvPr>
            <p:cNvGrpSpPr/>
            <p:nvPr/>
          </p:nvGrpSpPr>
          <p:grpSpPr>
            <a:xfrm>
              <a:off x="9190135" y="3865344"/>
              <a:ext cx="573625" cy="273092"/>
              <a:chOff x="9190135" y="3865344"/>
              <a:chExt cx="573625" cy="273092"/>
            </a:xfrm>
            <a:solidFill>
              <a:srgbClr val="002A86"/>
            </a:solidFill>
          </p:grpSpPr>
          <p:sp>
            <p:nvSpPr>
              <p:cNvPr id="701" name="Forma libre 700">
                <a:extLst>
                  <a:ext uri="{FF2B5EF4-FFF2-40B4-BE49-F238E27FC236}">
                    <a16:creationId xmlns:a16="http://schemas.microsoft.com/office/drawing/2014/main" id="{43C857C2-1F4F-E845-6F89-E69B2C130425}"/>
                  </a:ext>
                </a:extLst>
              </p:cNvPr>
              <p:cNvSpPr/>
              <p:nvPr/>
            </p:nvSpPr>
            <p:spPr>
              <a:xfrm>
                <a:off x="9190135" y="3989215"/>
                <a:ext cx="299549" cy="149121"/>
              </a:xfrm>
              <a:custGeom>
                <a:avLst/>
                <a:gdLst>
                  <a:gd name="connsiteX0" fmla="*/ 192002 w 299549"/>
                  <a:gd name="connsiteY0" fmla="*/ 149121 h 149121"/>
                  <a:gd name="connsiteX1" fmla="*/ 36576 w 299549"/>
                  <a:gd name="connsiteY1" fmla="*/ 149121 h 149121"/>
                  <a:gd name="connsiteX2" fmla="*/ 0 w 299549"/>
                  <a:gd name="connsiteY2" fmla="*/ 112584 h 149121"/>
                  <a:gd name="connsiteX3" fmla="*/ 0 w 299549"/>
                  <a:gd name="connsiteY3" fmla="*/ 36538 h 149121"/>
                  <a:gd name="connsiteX4" fmla="*/ 36576 w 299549"/>
                  <a:gd name="connsiteY4" fmla="*/ 0 h 149121"/>
                  <a:gd name="connsiteX5" fmla="*/ 262973 w 299549"/>
                  <a:gd name="connsiteY5" fmla="*/ 0 h 149121"/>
                  <a:gd name="connsiteX6" fmla="*/ 299550 w 299549"/>
                  <a:gd name="connsiteY6" fmla="*/ 36538 h 149121"/>
                  <a:gd name="connsiteX7" fmla="*/ 299550 w 299549"/>
                  <a:gd name="connsiteY7" fmla="*/ 112584 h 149121"/>
                  <a:gd name="connsiteX8" fmla="*/ 286962 w 299549"/>
                  <a:gd name="connsiteY8" fmla="*/ 125159 h 149121"/>
                  <a:gd name="connsiteX9" fmla="*/ 274373 w 299549"/>
                  <a:gd name="connsiteY9" fmla="*/ 112584 h 149121"/>
                  <a:gd name="connsiteX10" fmla="*/ 274373 w 299549"/>
                  <a:gd name="connsiteY10" fmla="*/ 36538 h 149121"/>
                  <a:gd name="connsiteX11" fmla="*/ 263073 w 299549"/>
                  <a:gd name="connsiteY11" fmla="*/ 25250 h 149121"/>
                  <a:gd name="connsiteX12" fmla="*/ 36676 w 299549"/>
                  <a:gd name="connsiteY12" fmla="*/ 25250 h 149121"/>
                  <a:gd name="connsiteX13" fmla="*/ 25376 w 299549"/>
                  <a:gd name="connsiteY13" fmla="*/ 36538 h 149121"/>
                  <a:gd name="connsiteX14" fmla="*/ 25376 w 299549"/>
                  <a:gd name="connsiteY14" fmla="*/ 112584 h 149121"/>
                  <a:gd name="connsiteX15" fmla="*/ 36676 w 299549"/>
                  <a:gd name="connsiteY15" fmla="*/ 123872 h 149121"/>
                  <a:gd name="connsiteX16" fmla="*/ 192101 w 299549"/>
                  <a:gd name="connsiteY16" fmla="*/ 123872 h 149121"/>
                  <a:gd name="connsiteX17" fmla="*/ 204689 w 299549"/>
                  <a:gd name="connsiteY17" fmla="*/ 136447 h 149121"/>
                  <a:gd name="connsiteX18" fmla="*/ 192101 w 299549"/>
                  <a:gd name="connsiteY18" fmla="*/ 149022 h 14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9549" h="149121">
                    <a:moveTo>
                      <a:pt x="192002" y="149121"/>
                    </a:moveTo>
                    <a:lnTo>
                      <a:pt x="36576" y="149121"/>
                    </a:lnTo>
                    <a:cubicBezTo>
                      <a:pt x="16355" y="149121"/>
                      <a:pt x="0" y="132684"/>
                      <a:pt x="0" y="112584"/>
                    </a:cubicBezTo>
                    <a:lnTo>
                      <a:pt x="0" y="36538"/>
                    </a:lnTo>
                    <a:cubicBezTo>
                      <a:pt x="0" y="16338"/>
                      <a:pt x="16454" y="0"/>
                      <a:pt x="36576" y="0"/>
                    </a:cubicBezTo>
                    <a:lnTo>
                      <a:pt x="262973" y="0"/>
                    </a:lnTo>
                    <a:cubicBezTo>
                      <a:pt x="283195" y="0"/>
                      <a:pt x="299550" y="16437"/>
                      <a:pt x="299550" y="36538"/>
                    </a:cubicBezTo>
                    <a:lnTo>
                      <a:pt x="299550" y="112584"/>
                    </a:lnTo>
                    <a:cubicBezTo>
                      <a:pt x="299550" y="119515"/>
                      <a:pt x="293900" y="125159"/>
                      <a:pt x="286962" y="125159"/>
                    </a:cubicBezTo>
                    <a:cubicBezTo>
                      <a:pt x="280023" y="125159"/>
                      <a:pt x="274373" y="119515"/>
                      <a:pt x="274373" y="112584"/>
                    </a:cubicBezTo>
                    <a:lnTo>
                      <a:pt x="274373" y="36538"/>
                    </a:lnTo>
                    <a:cubicBezTo>
                      <a:pt x="274373" y="30300"/>
                      <a:pt x="269317" y="25250"/>
                      <a:pt x="263073" y="25250"/>
                    </a:cubicBezTo>
                    <a:lnTo>
                      <a:pt x="36676" y="25250"/>
                    </a:lnTo>
                    <a:cubicBezTo>
                      <a:pt x="30431" y="25250"/>
                      <a:pt x="25376" y="30300"/>
                      <a:pt x="25376" y="36538"/>
                    </a:cubicBezTo>
                    <a:lnTo>
                      <a:pt x="25376" y="112584"/>
                    </a:lnTo>
                    <a:cubicBezTo>
                      <a:pt x="25376" y="118822"/>
                      <a:pt x="30431" y="123872"/>
                      <a:pt x="36676" y="123872"/>
                    </a:cubicBezTo>
                    <a:lnTo>
                      <a:pt x="192101" y="123872"/>
                    </a:lnTo>
                    <a:cubicBezTo>
                      <a:pt x="199039" y="123872"/>
                      <a:pt x="204689" y="129516"/>
                      <a:pt x="204689" y="136447"/>
                    </a:cubicBezTo>
                    <a:cubicBezTo>
                      <a:pt x="204689" y="143378"/>
                      <a:pt x="199039" y="149022"/>
                      <a:pt x="192101" y="1490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2" name="Forma libre 701">
                <a:extLst>
                  <a:ext uri="{FF2B5EF4-FFF2-40B4-BE49-F238E27FC236}">
                    <a16:creationId xmlns:a16="http://schemas.microsoft.com/office/drawing/2014/main" id="{FDFB8976-C124-F726-8AF2-E84095F6A70B}"/>
                  </a:ext>
                </a:extLst>
              </p:cNvPr>
              <p:cNvSpPr/>
              <p:nvPr/>
            </p:nvSpPr>
            <p:spPr>
              <a:xfrm>
                <a:off x="9464309" y="3989314"/>
                <a:ext cx="299451" cy="149121"/>
              </a:xfrm>
              <a:custGeom>
                <a:avLst/>
                <a:gdLst>
                  <a:gd name="connsiteX0" fmla="*/ 262974 w 299451"/>
                  <a:gd name="connsiteY0" fmla="*/ 149022 h 149121"/>
                  <a:gd name="connsiteX1" fmla="*/ 36576 w 299451"/>
                  <a:gd name="connsiteY1" fmla="*/ 149022 h 149121"/>
                  <a:gd name="connsiteX2" fmla="*/ 0 w 299451"/>
                  <a:gd name="connsiteY2" fmla="*/ 112485 h 149121"/>
                  <a:gd name="connsiteX3" fmla="*/ 12589 w 299451"/>
                  <a:gd name="connsiteY3" fmla="*/ 99909 h 149121"/>
                  <a:gd name="connsiteX4" fmla="*/ 25178 w 299451"/>
                  <a:gd name="connsiteY4" fmla="*/ 112485 h 149121"/>
                  <a:gd name="connsiteX5" fmla="*/ 36477 w 299451"/>
                  <a:gd name="connsiteY5" fmla="*/ 123773 h 149121"/>
                  <a:gd name="connsiteX6" fmla="*/ 262875 w 299451"/>
                  <a:gd name="connsiteY6" fmla="*/ 123773 h 149121"/>
                  <a:gd name="connsiteX7" fmla="*/ 274175 w 299451"/>
                  <a:gd name="connsiteY7" fmla="*/ 112485 h 149121"/>
                  <a:gd name="connsiteX8" fmla="*/ 274175 w 299451"/>
                  <a:gd name="connsiteY8" fmla="*/ 36439 h 149121"/>
                  <a:gd name="connsiteX9" fmla="*/ 262875 w 299451"/>
                  <a:gd name="connsiteY9" fmla="*/ 25151 h 149121"/>
                  <a:gd name="connsiteX10" fmla="*/ 125688 w 299451"/>
                  <a:gd name="connsiteY10" fmla="*/ 25151 h 149121"/>
                  <a:gd name="connsiteX11" fmla="*/ 113100 w 299451"/>
                  <a:gd name="connsiteY11" fmla="*/ 12575 h 149121"/>
                  <a:gd name="connsiteX12" fmla="*/ 125688 w 299451"/>
                  <a:gd name="connsiteY12" fmla="*/ 0 h 149121"/>
                  <a:gd name="connsiteX13" fmla="*/ 262875 w 299451"/>
                  <a:gd name="connsiteY13" fmla="*/ 0 h 149121"/>
                  <a:gd name="connsiteX14" fmla="*/ 299451 w 299451"/>
                  <a:gd name="connsiteY14" fmla="*/ 36538 h 149121"/>
                  <a:gd name="connsiteX15" fmla="*/ 299451 w 299451"/>
                  <a:gd name="connsiteY15" fmla="*/ 112584 h 149121"/>
                  <a:gd name="connsiteX16" fmla="*/ 262875 w 299451"/>
                  <a:gd name="connsiteY16" fmla="*/ 149121 h 14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9451" h="149121">
                    <a:moveTo>
                      <a:pt x="262974" y="149022"/>
                    </a:moveTo>
                    <a:lnTo>
                      <a:pt x="36576" y="149022"/>
                    </a:lnTo>
                    <a:cubicBezTo>
                      <a:pt x="16356" y="149022"/>
                      <a:pt x="0" y="132585"/>
                      <a:pt x="0" y="112485"/>
                    </a:cubicBezTo>
                    <a:cubicBezTo>
                      <a:pt x="0" y="105553"/>
                      <a:pt x="5650" y="99909"/>
                      <a:pt x="12589" y="99909"/>
                    </a:cubicBezTo>
                    <a:cubicBezTo>
                      <a:pt x="19528" y="99909"/>
                      <a:pt x="25178" y="105553"/>
                      <a:pt x="25178" y="112485"/>
                    </a:cubicBezTo>
                    <a:cubicBezTo>
                      <a:pt x="25178" y="118723"/>
                      <a:pt x="30232" y="123773"/>
                      <a:pt x="36477" y="123773"/>
                    </a:cubicBezTo>
                    <a:lnTo>
                      <a:pt x="262875" y="123773"/>
                    </a:lnTo>
                    <a:cubicBezTo>
                      <a:pt x="269120" y="123773"/>
                      <a:pt x="274175" y="118723"/>
                      <a:pt x="274175" y="112485"/>
                    </a:cubicBezTo>
                    <a:lnTo>
                      <a:pt x="274175" y="36439"/>
                    </a:lnTo>
                    <a:cubicBezTo>
                      <a:pt x="274175" y="30201"/>
                      <a:pt x="269120" y="25151"/>
                      <a:pt x="262875" y="25151"/>
                    </a:cubicBezTo>
                    <a:lnTo>
                      <a:pt x="125688" y="25151"/>
                    </a:lnTo>
                    <a:cubicBezTo>
                      <a:pt x="118750" y="25151"/>
                      <a:pt x="113100" y="19507"/>
                      <a:pt x="113100" y="12575"/>
                    </a:cubicBezTo>
                    <a:cubicBezTo>
                      <a:pt x="113100" y="5644"/>
                      <a:pt x="118750" y="0"/>
                      <a:pt x="125688" y="0"/>
                    </a:cubicBezTo>
                    <a:lnTo>
                      <a:pt x="262875" y="0"/>
                    </a:lnTo>
                    <a:cubicBezTo>
                      <a:pt x="283096" y="0"/>
                      <a:pt x="299451" y="16437"/>
                      <a:pt x="299451" y="36538"/>
                    </a:cubicBezTo>
                    <a:lnTo>
                      <a:pt x="299451" y="112584"/>
                    </a:lnTo>
                    <a:cubicBezTo>
                      <a:pt x="299451" y="132783"/>
                      <a:pt x="282997" y="149121"/>
                      <a:pt x="262875" y="1491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3" name="Forma libre 702">
                <a:extLst>
                  <a:ext uri="{FF2B5EF4-FFF2-40B4-BE49-F238E27FC236}">
                    <a16:creationId xmlns:a16="http://schemas.microsoft.com/office/drawing/2014/main" id="{8A8467BE-3540-570B-C8D6-22A438E42D68}"/>
                  </a:ext>
                </a:extLst>
              </p:cNvPr>
              <p:cNvSpPr/>
              <p:nvPr/>
            </p:nvSpPr>
            <p:spPr>
              <a:xfrm>
                <a:off x="9327222" y="3865344"/>
                <a:ext cx="299550" cy="149121"/>
              </a:xfrm>
              <a:custGeom>
                <a:avLst/>
                <a:gdLst>
                  <a:gd name="connsiteX0" fmla="*/ 262974 w 299550"/>
                  <a:gd name="connsiteY0" fmla="*/ 149121 h 149121"/>
                  <a:gd name="connsiteX1" fmla="*/ 242455 w 299550"/>
                  <a:gd name="connsiteY1" fmla="*/ 149121 h 149121"/>
                  <a:gd name="connsiteX2" fmla="*/ 229867 w 299550"/>
                  <a:gd name="connsiteY2" fmla="*/ 136546 h 149121"/>
                  <a:gd name="connsiteX3" fmla="*/ 242455 w 299550"/>
                  <a:gd name="connsiteY3" fmla="*/ 123971 h 149121"/>
                  <a:gd name="connsiteX4" fmla="*/ 262974 w 299550"/>
                  <a:gd name="connsiteY4" fmla="*/ 123971 h 149121"/>
                  <a:gd name="connsiteX5" fmla="*/ 274274 w 299550"/>
                  <a:gd name="connsiteY5" fmla="*/ 112683 h 149121"/>
                  <a:gd name="connsiteX6" fmla="*/ 274274 w 299550"/>
                  <a:gd name="connsiteY6" fmla="*/ 36637 h 149121"/>
                  <a:gd name="connsiteX7" fmla="*/ 262974 w 299550"/>
                  <a:gd name="connsiteY7" fmla="*/ 25349 h 149121"/>
                  <a:gd name="connsiteX8" fmla="*/ 36576 w 299550"/>
                  <a:gd name="connsiteY8" fmla="*/ 25349 h 149121"/>
                  <a:gd name="connsiteX9" fmla="*/ 25277 w 299550"/>
                  <a:gd name="connsiteY9" fmla="*/ 36637 h 149121"/>
                  <a:gd name="connsiteX10" fmla="*/ 25277 w 299550"/>
                  <a:gd name="connsiteY10" fmla="*/ 112683 h 149121"/>
                  <a:gd name="connsiteX11" fmla="*/ 36576 w 299550"/>
                  <a:gd name="connsiteY11" fmla="*/ 123971 h 149121"/>
                  <a:gd name="connsiteX12" fmla="*/ 49165 w 299550"/>
                  <a:gd name="connsiteY12" fmla="*/ 136546 h 149121"/>
                  <a:gd name="connsiteX13" fmla="*/ 36576 w 299550"/>
                  <a:gd name="connsiteY13" fmla="*/ 149121 h 149121"/>
                  <a:gd name="connsiteX14" fmla="*/ 0 w 299550"/>
                  <a:gd name="connsiteY14" fmla="*/ 112584 h 149121"/>
                  <a:gd name="connsiteX15" fmla="*/ 0 w 299550"/>
                  <a:gd name="connsiteY15" fmla="*/ 36538 h 149121"/>
                  <a:gd name="connsiteX16" fmla="*/ 36576 w 299550"/>
                  <a:gd name="connsiteY16" fmla="*/ 0 h 149121"/>
                  <a:gd name="connsiteX17" fmla="*/ 262974 w 299550"/>
                  <a:gd name="connsiteY17" fmla="*/ 0 h 149121"/>
                  <a:gd name="connsiteX18" fmla="*/ 299551 w 299550"/>
                  <a:gd name="connsiteY18" fmla="*/ 36538 h 149121"/>
                  <a:gd name="connsiteX19" fmla="*/ 299551 w 299550"/>
                  <a:gd name="connsiteY19" fmla="*/ 112584 h 149121"/>
                  <a:gd name="connsiteX20" fmla="*/ 262974 w 299550"/>
                  <a:gd name="connsiteY20" fmla="*/ 149121 h 14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9550" h="149121">
                    <a:moveTo>
                      <a:pt x="262974" y="149121"/>
                    </a:moveTo>
                    <a:lnTo>
                      <a:pt x="242455" y="149121"/>
                    </a:lnTo>
                    <a:cubicBezTo>
                      <a:pt x="235517" y="149121"/>
                      <a:pt x="229867" y="143477"/>
                      <a:pt x="229867" y="136546"/>
                    </a:cubicBezTo>
                    <a:cubicBezTo>
                      <a:pt x="229867" y="129615"/>
                      <a:pt x="235517" y="123971"/>
                      <a:pt x="242455" y="123971"/>
                    </a:cubicBezTo>
                    <a:lnTo>
                      <a:pt x="262974" y="123971"/>
                    </a:lnTo>
                    <a:cubicBezTo>
                      <a:pt x="269219" y="123971"/>
                      <a:pt x="274274" y="118921"/>
                      <a:pt x="274274" y="112683"/>
                    </a:cubicBezTo>
                    <a:lnTo>
                      <a:pt x="274274" y="36637"/>
                    </a:lnTo>
                    <a:cubicBezTo>
                      <a:pt x="274274" y="30399"/>
                      <a:pt x="269219" y="25349"/>
                      <a:pt x="262974" y="25349"/>
                    </a:cubicBezTo>
                    <a:lnTo>
                      <a:pt x="36576" y="25349"/>
                    </a:lnTo>
                    <a:cubicBezTo>
                      <a:pt x="30332" y="25349"/>
                      <a:pt x="25277" y="30399"/>
                      <a:pt x="25277" y="36637"/>
                    </a:cubicBezTo>
                    <a:lnTo>
                      <a:pt x="25277" y="112683"/>
                    </a:lnTo>
                    <a:cubicBezTo>
                      <a:pt x="25277" y="118921"/>
                      <a:pt x="30332" y="123971"/>
                      <a:pt x="36576" y="123971"/>
                    </a:cubicBezTo>
                    <a:cubicBezTo>
                      <a:pt x="43515" y="123971"/>
                      <a:pt x="49165" y="129615"/>
                      <a:pt x="49165" y="136546"/>
                    </a:cubicBezTo>
                    <a:cubicBezTo>
                      <a:pt x="49165" y="143477"/>
                      <a:pt x="43515" y="149121"/>
                      <a:pt x="36576" y="149121"/>
                    </a:cubicBezTo>
                    <a:cubicBezTo>
                      <a:pt x="16356" y="149121"/>
                      <a:pt x="0" y="132684"/>
                      <a:pt x="0" y="112584"/>
                    </a:cubicBezTo>
                    <a:lnTo>
                      <a:pt x="0" y="36538"/>
                    </a:lnTo>
                    <a:cubicBezTo>
                      <a:pt x="0" y="16338"/>
                      <a:pt x="16455" y="0"/>
                      <a:pt x="36576" y="0"/>
                    </a:cubicBezTo>
                    <a:lnTo>
                      <a:pt x="262974" y="0"/>
                    </a:lnTo>
                    <a:cubicBezTo>
                      <a:pt x="283195" y="0"/>
                      <a:pt x="299551" y="16437"/>
                      <a:pt x="299551" y="36538"/>
                    </a:cubicBezTo>
                    <a:lnTo>
                      <a:pt x="299551" y="112584"/>
                    </a:lnTo>
                    <a:cubicBezTo>
                      <a:pt x="299551" y="132783"/>
                      <a:pt x="283096" y="149121"/>
                      <a:pt x="262974" y="1491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04" name="Gráfico 2">
              <a:extLst>
                <a:ext uri="{FF2B5EF4-FFF2-40B4-BE49-F238E27FC236}">
                  <a16:creationId xmlns:a16="http://schemas.microsoft.com/office/drawing/2014/main" id="{C168B30E-BF27-6548-86A7-72A3325C0177}"/>
                </a:ext>
              </a:extLst>
            </p:cNvPr>
            <p:cNvGrpSpPr/>
            <p:nvPr/>
          </p:nvGrpSpPr>
          <p:grpSpPr>
            <a:xfrm>
              <a:off x="9023801" y="3041408"/>
              <a:ext cx="465789" cy="766603"/>
              <a:chOff x="9023801" y="3041408"/>
              <a:chExt cx="465789" cy="766603"/>
            </a:xfrm>
            <a:solidFill>
              <a:srgbClr val="002A86"/>
            </a:solidFill>
          </p:grpSpPr>
          <p:sp>
            <p:nvSpPr>
              <p:cNvPr id="705" name="Forma libre 704">
                <a:extLst>
                  <a:ext uri="{FF2B5EF4-FFF2-40B4-BE49-F238E27FC236}">
                    <a16:creationId xmlns:a16="http://schemas.microsoft.com/office/drawing/2014/main" id="{0F3B1FC7-53DD-232F-C7FA-A339F339B42B}"/>
                  </a:ext>
                </a:extLst>
              </p:cNvPr>
              <p:cNvSpPr/>
              <p:nvPr/>
            </p:nvSpPr>
            <p:spPr>
              <a:xfrm>
                <a:off x="9464409" y="3349360"/>
                <a:ext cx="25177" cy="458652"/>
              </a:xfrm>
              <a:custGeom>
                <a:avLst/>
                <a:gdLst>
                  <a:gd name="connsiteX0" fmla="*/ 12589 w 25177"/>
                  <a:gd name="connsiteY0" fmla="*/ 458652 h 458652"/>
                  <a:gd name="connsiteX1" fmla="*/ 0 w 25177"/>
                  <a:gd name="connsiteY1" fmla="*/ 446077 h 458652"/>
                  <a:gd name="connsiteX2" fmla="*/ 0 w 25177"/>
                  <a:gd name="connsiteY2" fmla="*/ 12575 h 458652"/>
                  <a:gd name="connsiteX3" fmla="*/ 12589 w 25177"/>
                  <a:gd name="connsiteY3" fmla="*/ 0 h 458652"/>
                  <a:gd name="connsiteX4" fmla="*/ 25177 w 25177"/>
                  <a:gd name="connsiteY4" fmla="*/ 12575 h 458652"/>
                  <a:gd name="connsiteX5" fmla="*/ 25177 w 25177"/>
                  <a:gd name="connsiteY5" fmla="*/ 446077 h 458652"/>
                  <a:gd name="connsiteX6" fmla="*/ 12589 w 25177"/>
                  <a:gd name="connsiteY6" fmla="*/ 458652 h 45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458652">
                    <a:moveTo>
                      <a:pt x="12589" y="458652"/>
                    </a:moveTo>
                    <a:cubicBezTo>
                      <a:pt x="5650" y="458652"/>
                      <a:pt x="0" y="453008"/>
                      <a:pt x="0" y="446077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7" y="5644"/>
                      <a:pt x="25177" y="12575"/>
                    </a:cubicBezTo>
                    <a:lnTo>
                      <a:pt x="25177" y="446077"/>
                    </a:lnTo>
                    <a:cubicBezTo>
                      <a:pt x="25177" y="453008"/>
                      <a:pt x="19528" y="458652"/>
                      <a:pt x="12589" y="4586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06" name="Forma libre 705">
                <a:extLst>
                  <a:ext uri="{FF2B5EF4-FFF2-40B4-BE49-F238E27FC236}">
                    <a16:creationId xmlns:a16="http://schemas.microsoft.com/office/drawing/2014/main" id="{92121519-3A96-ECFE-375F-C216CCE2D1CB}"/>
                  </a:ext>
                </a:extLst>
              </p:cNvPr>
              <p:cNvSpPr/>
              <p:nvPr/>
            </p:nvSpPr>
            <p:spPr>
              <a:xfrm>
                <a:off x="9023801" y="3041408"/>
                <a:ext cx="465789" cy="229826"/>
              </a:xfrm>
              <a:custGeom>
                <a:avLst/>
                <a:gdLst>
                  <a:gd name="connsiteX0" fmla="*/ 453196 w 465789"/>
                  <a:gd name="connsiteY0" fmla="*/ 229826 h 229826"/>
                  <a:gd name="connsiteX1" fmla="*/ 447843 w 465789"/>
                  <a:gd name="connsiteY1" fmla="*/ 228638 h 229826"/>
                  <a:gd name="connsiteX2" fmla="*/ 7340 w 465789"/>
                  <a:gd name="connsiteY2" fmla="*/ 24066 h 229826"/>
                  <a:gd name="connsiteX3" fmla="*/ 1194 w 465789"/>
                  <a:gd name="connsiteY3" fmla="*/ 7332 h 229826"/>
                  <a:gd name="connsiteX4" fmla="*/ 17946 w 465789"/>
                  <a:gd name="connsiteY4" fmla="*/ 1193 h 229826"/>
                  <a:gd name="connsiteX5" fmla="*/ 458450 w 465789"/>
                  <a:gd name="connsiteY5" fmla="*/ 205765 h 229826"/>
                  <a:gd name="connsiteX6" fmla="*/ 464595 w 465789"/>
                  <a:gd name="connsiteY6" fmla="*/ 222499 h 229826"/>
                  <a:gd name="connsiteX7" fmla="*/ 453097 w 465789"/>
                  <a:gd name="connsiteY7" fmla="*/ 229826 h 22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5789" h="229826">
                    <a:moveTo>
                      <a:pt x="453196" y="229826"/>
                    </a:moveTo>
                    <a:cubicBezTo>
                      <a:pt x="451412" y="229826"/>
                      <a:pt x="449627" y="229430"/>
                      <a:pt x="447843" y="228638"/>
                    </a:cubicBezTo>
                    <a:lnTo>
                      <a:pt x="7340" y="24066"/>
                    </a:lnTo>
                    <a:cubicBezTo>
                      <a:pt x="996" y="21096"/>
                      <a:pt x="-1779" y="13669"/>
                      <a:pt x="1194" y="7332"/>
                    </a:cubicBezTo>
                    <a:cubicBezTo>
                      <a:pt x="4168" y="995"/>
                      <a:pt x="11603" y="-1777"/>
                      <a:pt x="17946" y="1193"/>
                    </a:cubicBezTo>
                    <a:lnTo>
                      <a:pt x="458450" y="205765"/>
                    </a:lnTo>
                    <a:cubicBezTo>
                      <a:pt x="464794" y="208735"/>
                      <a:pt x="467569" y="216162"/>
                      <a:pt x="464595" y="222499"/>
                    </a:cubicBezTo>
                    <a:cubicBezTo>
                      <a:pt x="462415" y="227054"/>
                      <a:pt x="457855" y="229826"/>
                      <a:pt x="453097" y="22982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07" name="Gráfico 2">
            <a:extLst>
              <a:ext uri="{FF2B5EF4-FFF2-40B4-BE49-F238E27FC236}">
                <a16:creationId xmlns:a16="http://schemas.microsoft.com/office/drawing/2014/main" id="{6BA558A8-15BB-F7CF-249B-E5B020059F7F}"/>
              </a:ext>
            </a:extLst>
          </p:cNvPr>
          <p:cNvGrpSpPr/>
          <p:nvPr/>
        </p:nvGrpSpPr>
        <p:grpSpPr>
          <a:xfrm>
            <a:off x="10215762" y="4593821"/>
            <a:ext cx="982211" cy="1267730"/>
            <a:chOff x="10215762" y="4593821"/>
            <a:chExt cx="982211" cy="1267730"/>
          </a:xfrm>
          <a:solidFill>
            <a:srgbClr val="002A86"/>
          </a:solidFill>
        </p:grpSpPr>
        <p:grpSp>
          <p:nvGrpSpPr>
            <p:cNvPr id="708" name="Gráfico 2">
              <a:extLst>
                <a:ext uri="{FF2B5EF4-FFF2-40B4-BE49-F238E27FC236}">
                  <a16:creationId xmlns:a16="http://schemas.microsoft.com/office/drawing/2014/main" id="{9C92730F-D911-AFCD-D8BD-E1CAD4F13234}"/>
                </a:ext>
              </a:extLst>
            </p:cNvPr>
            <p:cNvGrpSpPr/>
            <p:nvPr/>
          </p:nvGrpSpPr>
          <p:grpSpPr>
            <a:xfrm>
              <a:off x="10334512" y="5152382"/>
              <a:ext cx="744613" cy="542520"/>
              <a:chOff x="10334512" y="5152382"/>
              <a:chExt cx="744613" cy="542520"/>
            </a:xfrm>
            <a:solidFill>
              <a:srgbClr val="002A86"/>
            </a:solidFill>
          </p:grpSpPr>
          <p:sp>
            <p:nvSpPr>
              <p:cNvPr id="709" name="Forma libre 708">
                <a:extLst>
                  <a:ext uri="{FF2B5EF4-FFF2-40B4-BE49-F238E27FC236}">
                    <a16:creationId xmlns:a16="http://schemas.microsoft.com/office/drawing/2014/main" id="{7900E846-4263-DBB2-F6AF-9ABDAEE28742}"/>
                  </a:ext>
                </a:extLst>
              </p:cNvPr>
              <p:cNvSpPr/>
              <p:nvPr/>
            </p:nvSpPr>
            <p:spPr>
              <a:xfrm>
                <a:off x="10898030" y="5429562"/>
                <a:ext cx="62912" cy="81761"/>
              </a:xfrm>
              <a:custGeom>
                <a:avLst/>
                <a:gdLst>
                  <a:gd name="connsiteX0" fmla="*/ 12586 w 62912"/>
                  <a:gd name="connsiteY0" fmla="*/ 81761 h 81761"/>
                  <a:gd name="connsiteX1" fmla="*/ 4358 w 62912"/>
                  <a:gd name="connsiteY1" fmla="*/ 78692 h 81761"/>
                  <a:gd name="connsiteX2" fmla="*/ 3070 w 62912"/>
                  <a:gd name="connsiteY2" fmla="*/ 60868 h 81761"/>
                  <a:gd name="connsiteX3" fmla="*/ 38952 w 62912"/>
                  <a:gd name="connsiteY3" fmla="*/ 7002 h 81761"/>
                  <a:gd name="connsiteX4" fmla="*/ 55902 w 62912"/>
                  <a:gd name="connsiteY4" fmla="*/ 1358 h 81761"/>
                  <a:gd name="connsiteX5" fmla="*/ 61553 w 62912"/>
                  <a:gd name="connsiteY5" fmla="*/ 18290 h 81761"/>
                  <a:gd name="connsiteX6" fmla="*/ 22101 w 62912"/>
                  <a:gd name="connsiteY6" fmla="*/ 77405 h 81761"/>
                  <a:gd name="connsiteX7" fmla="*/ 12586 w 62912"/>
                  <a:gd name="connsiteY7" fmla="*/ 81761 h 8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912" h="81761">
                    <a:moveTo>
                      <a:pt x="12586" y="81761"/>
                    </a:moveTo>
                    <a:cubicBezTo>
                      <a:pt x="9612" y="81761"/>
                      <a:pt x="6737" y="80771"/>
                      <a:pt x="4358" y="78692"/>
                    </a:cubicBezTo>
                    <a:cubicBezTo>
                      <a:pt x="-896" y="74137"/>
                      <a:pt x="-1490" y="66116"/>
                      <a:pt x="3070" y="60868"/>
                    </a:cubicBezTo>
                    <a:cubicBezTo>
                      <a:pt x="17244" y="44431"/>
                      <a:pt x="29338" y="26410"/>
                      <a:pt x="38952" y="7002"/>
                    </a:cubicBezTo>
                    <a:cubicBezTo>
                      <a:pt x="42025" y="764"/>
                      <a:pt x="49658" y="-1810"/>
                      <a:pt x="55902" y="1358"/>
                    </a:cubicBezTo>
                    <a:cubicBezTo>
                      <a:pt x="62147" y="4428"/>
                      <a:pt x="64724" y="12052"/>
                      <a:pt x="61553" y="18290"/>
                    </a:cubicBezTo>
                    <a:cubicBezTo>
                      <a:pt x="50946" y="39480"/>
                      <a:pt x="37763" y="59383"/>
                      <a:pt x="22101" y="77405"/>
                    </a:cubicBezTo>
                    <a:cubicBezTo>
                      <a:pt x="19623" y="80276"/>
                      <a:pt x="16055" y="81761"/>
                      <a:pt x="12586" y="817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0" name="Forma libre 709">
                <a:extLst>
                  <a:ext uri="{FF2B5EF4-FFF2-40B4-BE49-F238E27FC236}">
                    <a16:creationId xmlns:a16="http://schemas.microsoft.com/office/drawing/2014/main" id="{AB3F6F15-2678-44C2-8B4D-989941AAA5CF}"/>
                  </a:ext>
                </a:extLst>
              </p:cNvPr>
              <p:cNvSpPr/>
              <p:nvPr/>
            </p:nvSpPr>
            <p:spPr>
              <a:xfrm>
                <a:off x="10334512" y="5152382"/>
                <a:ext cx="744613" cy="542520"/>
              </a:xfrm>
              <a:custGeom>
                <a:avLst/>
                <a:gdLst>
                  <a:gd name="connsiteX0" fmla="*/ 372405 w 744613"/>
                  <a:gd name="connsiteY0" fmla="*/ 542521 h 542520"/>
                  <a:gd name="connsiteX1" fmla="*/ 0 w 744613"/>
                  <a:gd name="connsiteY1" fmla="*/ 170509 h 542520"/>
                  <a:gd name="connsiteX2" fmla="*/ 0 w 744613"/>
                  <a:gd name="connsiteY2" fmla="*/ 12575 h 542520"/>
                  <a:gd name="connsiteX3" fmla="*/ 12588 w 744613"/>
                  <a:gd name="connsiteY3" fmla="*/ 0 h 542520"/>
                  <a:gd name="connsiteX4" fmla="*/ 25177 w 744613"/>
                  <a:gd name="connsiteY4" fmla="*/ 12575 h 542520"/>
                  <a:gd name="connsiteX5" fmla="*/ 25177 w 744613"/>
                  <a:gd name="connsiteY5" fmla="*/ 170509 h 542520"/>
                  <a:gd name="connsiteX6" fmla="*/ 372307 w 744613"/>
                  <a:gd name="connsiteY6" fmla="*/ 517271 h 542520"/>
                  <a:gd name="connsiteX7" fmla="*/ 719436 w 744613"/>
                  <a:gd name="connsiteY7" fmla="*/ 170509 h 542520"/>
                  <a:gd name="connsiteX8" fmla="*/ 719436 w 744613"/>
                  <a:gd name="connsiteY8" fmla="*/ 12575 h 542520"/>
                  <a:gd name="connsiteX9" fmla="*/ 732024 w 744613"/>
                  <a:gd name="connsiteY9" fmla="*/ 0 h 542520"/>
                  <a:gd name="connsiteX10" fmla="*/ 744613 w 744613"/>
                  <a:gd name="connsiteY10" fmla="*/ 12575 h 542520"/>
                  <a:gd name="connsiteX11" fmla="*/ 744613 w 744613"/>
                  <a:gd name="connsiteY11" fmla="*/ 170509 h 542520"/>
                  <a:gd name="connsiteX12" fmla="*/ 372207 w 744613"/>
                  <a:gd name="connsiteY12" fmla="*/ 542521 h 542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4613" h="542520">
                    <a:moveTo>
                      <a:pt x="372405" y="542521"/>
                    </a:moveTo>
                    <a:cubicBezTo>
                      <a:pt x="167022" y="542521"/>
                      <a:pt x="0" y="375675"/>
                      <a:pt x="0" y="170509"/>
                    </a:cubicBezTo>
                    <a:lnTo>
                      <a:pt x="0" y="12575"/>
                    </a:lnTo>
                    <a:cubicBezTo>
                      <a:pt x="0" y="5644"/>
                      <a:pt x="5649" y="0"/>
                      <a:pt x="12588" y="0"/>
                    </a:cubicBezTo>
                    <a:cubicBezTo>
                      <a:pt x="19527" y="0"/>
                      <a:pt x="25177" y="5644"/>
                      <a:pt x="25177" y="12575"/>
                    </a:cubicBezTo>
                    <a:lnTo>
                      <a:pt x="25177" y="170509"/>
                    </a:lnTo>
                    <a:cubicBezTo>
                      <a:pt x="25177" y="361714"/>
                      <a:pt x="180900" y="517271"/>
                      <a:pt x="372307" y="517271"/>
                    </a:cubicBezTo>
                    <a:cubicBezTo>
                      <a:pt x="563713" y="517271"/>
                      <a:pt x="719436" y="361714"/>
                      <a:pt x="719436" y="170509"/>
                    </a:cubicBezTo>
                    <a:lnTo>
                      <a:pt x="719436" y="12575"/>
                    </a:lnTo>
                    <a:cubicBezTo>
                      <a:pt x="719436" y="5644"/>
                      <a:pt x="725086" y="0"/>
                      <a:pt x="732024" y="0"/>
                    </a:cubicBezTo>
                    <a:cubicBezTo>
                      <a:pt x="738963" y="0"/>
                      <a:pt x="744613" y="5644"/>
                      <a:pt x="744613" y="12575"/>
                    </a:cubicBezTo>
                    <a:lnTo>
                      <a:pt x="744613" y="170509"/>
                    </a:lnTo>
                    <a:cubicBezTo>
                      <a:pt x="744613" y="375675"/>
                      <a:pt x="577590" y="542521"/>
                      <a:pt x="372207" y="54252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11" name="Gráfico 2">
              <a:extLst>
                <a:ext uri="{FF2B5EF4-FFF2-40B4-BE49-F238E27FC236}">
                  <a16:creationId xmlns:a16="http://schemas.microsoft.com/office/drawing/2014/main" id="{6833CDEE-9AC6-6C6D-852F-860E663AD3CF}"/>
                </a:ext>
              </a:extLst>
            </p:cNvPr>
            <p:cNvGrpSpPr/>
            <p:nvPr/>
          </p:nvGrpSpPr>
          <p:grpSpPr>
            <a:xfrm>
              <a:off x="10215762" y="4964644"/>
              <a:ext cx="982211" cy="212889"/>
              <a:chOff x="10215762" y="4964644"/>
              <a:chExt cx="982211" cy="212889"/>
            </a:xfrm>
            <a:solidFill>
              <a:srgbClr val="002A86"/>
            </a:solidFill>
          </p:grpSpPr>
          <p:sp>
            <p:nvSpPr>
              <p:cNvPr id="712" name="Forma libre 711">
                <a:extLst>
                  <a:ext uri="{FF2B5EF4-FFF2-40B4-BE49-F238E27FC236}">
                    <a16:creationId xmlns:a16="http://schemas.microsoft.com/office/drawing/2014/main" id="{1905113B-7AEE-B90D-19C3-DA2043A28E42}"/>
                  </a:ext>
                </a:extLst>
              </p:cNvPr>
              <p:cNvSpPr/>
              <p:nvPr/>
            </p:nvSpPr>
            <p:spPr>
              <a:xfrm>
                <a:off x="10215762" y="4964644"/>
                <a:ext cx="982211" cy="212889"/>
              </a:xfrm>
              <a:custGeom>
                <a:avLst/>
                <a:gdLst>
                  <a:gd name="connsiteX0" fmla="*/ 897560 w 982211"/>
                  <a:gd name="connsiteY0" fmla="*/ 212889 h 212889"/>
                  <a:gd name="connsiteX1" fmla="*/ 694755 w 982211"/>
                  <a:gd name="connsiteY1" fmla="*/ 212889 h 212889"/>
                  <a:gd name="connsiteX2" fmla="*/ 682166 w 982211"/>
                  <a:gd name="connsiteY2" fmla="*/ 200314 h 212889"/>
                  <a:gd name="connsiteX3" fmla="*/ 694755 w 982211"/>
                  <a:gd name="connsiteY3" fmla="*/ 187738 h 212889"/>
                  <a:gd name="connsiteX4" fmla="*/ 897560 w 982211"/>
                  <a:gd name="connsiteY4" fmla="*/ 187738 h 212889"/>
                  <a:gd name="connsiteX5" fmla="*/ 956935 w 982211"/>
                  <a:gd name="connsiteY5" fmla="*/ 128427 h 212889"/>
                  <a:gd name="connsiteX6" fmla="*/ 956935 w 982211"/>
                  <a:gd name="connsiteY6" fmla="*/ 84660 h 212889"/>
                  <a:gd name="connsiteX7" fmla="*/ 897560 w 982211"/>
                  <a:gd name="connsiteY7" fmla="*/ 25349 h 212889"/>
                  <a:gd name="connsiteX8" fmla="*/ 84652 w 982211"/>
                  <a:gd name="connsiteY8" fmla="*/ 25349 h 212889"/>
                  <a:gd name="connsiteX9" fmla="*/ 25276 w 982211"/>
                  <a:gd name="connsiteY9" fmla="*/ 84660 h 212889"/>
                  <a:gd name="connsiteX10" fmla="*/ 25276 w 982211"/>
                  <a:gd name="connsiteY10" fmla="*/ 128427 h 212889"/>
                  <a:gd name="connsiteX11" fmla="*/ 84652 w 982211"/>
                  <a:gd name="connsiteY11" fmla="*/ 187738 h 212889"/>
                  <a:gd name="connsiteX12" fmla="*/ 131338 w 982211"/>
                  <a:gd name="connsiteY12" fmla="*/ 187738 h 212889"/>
                  <a:gd name="connsiteX13" fmla="*/ 143927 w 982211"/>
                  <a:gd name="connsiteY13" fmla="*/ 200314 h 212889"/>
                  <a:gd name="connsiteX14" fmla="*/ 131338 w 982211"/>
                  <a:gd name="connsiteY14" fmla="*/ 212889 h 212889"/>
                  <a:gd name="connsiteX15" fmla="*/ 84652 w 982211"/>
                  <a:gd name="connsiteY15" fmla="*/ 212889 h 212889"/>
                  <a:gd name="connsiteX16" fmla="*/ 0 w 982211"/>
                  <a:gd name="connsiteY16" fmla="*/ 128328 h 212889"/>
                  <a:gd name="connsiteX17" fmla="*/ 0 w 982211"/>
                  <a:gd name="connsiteY17" fmla="*/ 84561 h 212889"/>
                  <a:gd name="connsiteX18" fmla="*/ 84652 w 982211"/>
                  <a:gd name="connsiteY18" fmla="*/ 0 h 212889"/>
                  <a:gd name="connsiteX19" fmla="*/ 897560 w 982211"/>
                  <a:gd name="connsiteY19" fmla="*/ 0 h 212889"/>
                  <a:gd name="connsiteX20" fmla="*/ 982212 w 982211"/>
                  <a:gd name="connsiteY20" fmla="*/ 84561 h 212889"/>
                  <a:gd name="connsiteX21" fmla="*/ 982212 w 982211"/>
                  <a:gd name="connsiteY21" fmla="*/ 128328 h 212889"/>
                  <a:gd name="connsiteX22" fmla="*/ 897560 w 982211"/>
                  <a:gd name="connsiteY22" fmla="*/ 212889 h 21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82211" h="212889">
                    <a:moveTo>
                      <a:pt x="897560" y="212889"/>
                    </a:moveTo>
                    <a:lnTo>
                      <a:pt x="694755" y="212889"/>
                    </a:lnTo>
                    <a:cubicBezTo>
                      <a:pt x="687816" y="212889"/>
                      <a:pt x="682166" y="207245"/>
                      <a:pt x="682166" y="200314"/>
                    </a:cubicBezTo>
                    <a:cubicBezTo>
                      <a:pt x="682166" y="193383"/>
                      <a:pt x="687816" y="187738"/>
                      <a:pt x="694755" y="187738"/>
                    </a:cubicBezTo>
                    <a:lnTo>
                      <a:pt x="897560" y="187738"/>
                    </a:lnTo>
                    <a:cubicBezTo>
                      <a:pt x="930271" y="187738"/>
                      <a:pt x="956935" y="161103"/>
                      <a:pt x="956935" y="128427"/>
                    </a:cubicBezTo>
                    <a:lnTo>
                      <a:pt x="956935" y="84660"/>
                    </a:lnTo>
                    <a:cubicBezTo>
                      <a:pt x="956935" y="51985"/>
                      <a:pt x="930271" y="25349"/>
                      <a:pt x="897560" y="25349"/>
                    </a:cubicBezTo>
                    <a:lnTo>
                      <a:pt x="84652" y="25349"/>
                    </a:lnTo>
                    <a:cubicBezTo>
                      <a:pt x="51940" y="25349"/>
                      <a:pt x="25276" y="51985"/>
                      <a:pt x="25276" y="84660"/>
                    </a:cubicBezTo>
                    <a:lnTo>
                      <a:pt x="25276" y="128427"/>
                    </a:lnTo>
                    <a:cubicBezTo>
                      <a:pt x="25276" y="161103"/>
                      <a:pt x="51940" y="187738"/>
                      <a:pt x="84652" y="187738"/>
                    </a:cubicBezTo>
                    <a:lnTo>
                      <a:pt x="131338" y="187738"/>
                    </a:lnTo>
                    <a:cubicBezTo>
                      <a:pt x="138277" y="187738"/>
                      <a:pt x="143927" y="193383"/>
                      <a:pt x="143927" y="200314"/>
                    </a:cubicBezTo>
                    <a:cubicBezTo>
                      <a:pt x="143927" y="207245"/>
                      <a:pt x="138277" y="212889"/>
                      <a:pt x="131338" y="212889"/>
                    </a:cubicBezTo>
                    <a:lnTo>
                      <a:pt x="84652" y="212889"/>
                    </a:lnTo>
                    <a:cubicBezTo>
                      <a:pt x="37964" y="212889"/>
                      <a:pt x="0" y="174965"/>
                      <a:pt x="0" y="128328"/>
                    </a:cubicBezTo>
                    <a:lnTo>
                      <a:pt x="0" y="84561"/>
                    </a:lnTo>
                    <a:cubicBezTo>
                      <a:pt x="0" y="37924"/>
                      <a:pt x="37964" y="0"/>
                      <a:pt x="84652" y="0"/>
                    </a:cubicBezTo>
                    <a:lnTo>
                      <a:pt x="897560" y="0"/>
                    </a:lnTo>
                    <a:cubicBezTo>
                      <a:pt x="944247" y="0"/>
                      <a:pt x="982212" y="37924"/>
                      <a:pt x="982212" y="84561"/>
                    </a:cubicBezTo>
                    <a:lnTo>
                      <a:pt x="982212" y="128328"/>
                    </a:lnTo>
                    <a:cubicBezTo>
                      <a:pt x="982212" y="174965"/>
                      <a:pt x="944247" y="212889"/>
                      <a:pt x="897560" y="2128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3" name="Forma libre 712">
                <a:extLst>
                  <a:ext uri="{FF2B5EF4-FFF2-40B4-BE49-F238E27FC236}">
                    <a16:creationId xmlns:a16="http://schemas.microsoft.com/office/drawing/2014/main" id="{154C3BBF-4DB0-67CF-275A-0C079BAB4E40}"/>
                  </a:ext>
                </a:extLst>
              </p:cNvPr>
              <p:cNvSpPr/>
              <p:nvPr/>
            </p:nvSpPr>
            <p:spPr>
              <a:xfrm>
                <a:off x="10564379" y="5152382"/>
                <a:ext cx="142637" cy="25150"/>
              </a:xfrm>
              <a:custGeom>
                <a:avLst/>
                <a:gdLst>
                  <a:gd name="connsiteX0" fmla="*/ 130050 w 142637"/>
                  <a:gd name="connsiteY0" fmla="*/ 25151 h 25150"/>
                  <a:gd name="connsiteX1" fmla="*/ 12588 w 142637"/>
                  <a:gd name="connsiteY1" fmla="*/ 25151 h 25150"/>
                  <a:gd name="connsiteX2" fmla="*/ 0 w 142637"/>
                  <a:gd name="connsiteY2" fmla="*/ 12575 h 25150"/>
                  <a:gd name="connsiteX3" fmla="*/ 12588 w 142637"/>
                  <a:gd name="connsiteY3" fmla="*/ 0 h 25150"/>
                  <a:gd name="connsiteX4" fmla="*/ 130050 w 142637"/>
                  <a:gd name="connsiteY4" fmla="*/ 0 h 25150"/>
                  <a:gd name="connsiteX5" fmla="*/ 142638 w 142637"/>
                  <a:gd name="connsiteY5" fmla="*/ 12575 h 25150"/>
                  <a:gd name="connsiteX6" fmla="*/ 130050 w 142637"/>
                  <a:gd name="connsiteY6" fmla="*/ 25151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37" h="25150">
                    <a:moveTo>
                      <a:pt x="130050" y="25151"/>
                    </a:moveTo>
                    <a:lnTo>
                      <a:pt x="12588" y="25151"/>
                    </a:lnTo>
                    <a:cubicBezTo>
                      <a:pt x="5649" y="25151"/>
                      <a:pt x="0" y="19507"/>
                      <a:pt x="0" y="12575"/>
                    </a:cubicBezTo>
                    <a:cubicBezTo>
                      <a:pt x="0" y="5644"/>
                      <a:pt x="5649" y="0"/>
                      <a:pt x="12588" y="0"/>
                    </a:cubicBezTo>
                    <a:lnTo>
                      <a:pt x="130050" y="0"/>
                    </a:lnTo>
                    <a:cubicBezTo>
                      <a:pt x="136988" y="0"/>
                      <a:pt x="142638" y="5644"/>
                      <a:pt x="142638" y="12575"/>
                    </a:cubicBezTo>
                    <a:cubicBezTo>
                      <a:pt x="142638" y="19507"/>
                      <a:pt x="136988" y="25151"/>
                      <a:pt x="130050" y="2515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14" name="Gráfico 2">
              <a:extLst>
                <a:ext uri="{FF2B5EF4-FFF2-40B4-BE49-F238E27FC236}">
                  <a16:creationId xmlns:a16="http://schemas.microsoft.com/office/drawing/2014/main" id="{CEA94FBD-E407-9ADD-525B-D532D2039F74}"/>
                </a:ext>
              </a:extLst>
            </p:cNvPr>
            <p:cNvGrpSpPr/>
            <p:nvPr/>
          </p:nvGrpSpPr>
          <p:grpSpPr>
            <a:xfrm>
              <a:off x="10452270" y="4593821"/>
              <a:ext cx="509196" cy="395973"/>
              <a:chOff x="10452270" y="4593821"/>
              <a:chExt cx="509196" cy="395973"/>
            </a:xfrm>
            <a:solidFill>
              <a:srgbClr val="002A86"/>
            </a:solidFill>
          </p:grpSpPr>
          <p:sp>
            <p:nvSpPr>
              <p:cNvPr id="715" name="Forma libre 714">
                <a:extLst>
                  <a:ext uri="{FF2B5EF4-FFF2-40B4-BE49-F238E27FC236}">
                    <a16:creationId xmlns:a16="http://schemas.microsoft.com/office/drawing/2014/main" id="{8874D137-DBAF-DD46-85BE-F9B1CA321333}"/>
                  </a:ext>
                </a:extLst>
              </p:cNvPr>
              <p:cNvSpPr/>
              <p:nvPr/>
            </p:nvSpPr>
            <p:spPr>
              <a:xfrm>
                <a:off x="10452270" y="4593821"/>
                <a:ext cx="162066" cy="395973"/>
              </a:xfrm>
              <a:custGeom>
                <a:avLst/>
                <a:gdLst>
                  <a:gd name="connsiteX0" fmla="*/ 12589 w 162066"/>
                  <a:gd name="connsiteY0" fmla="*/ 395974 h 395973"/>
                  <a:gd name="connsiteX1" fmla="*/ 0 w 162066"/>
                  <a:gd name="connsiteY1" fmla="*/ 383399 h 395973"/>
                  <a:gd name="connsiteX2" fmla="*/ 0 w 162066"/>
                  <a:gd name="connsiteY2" fmla="*/ 60500 h 395973"/>
                  <a:gd name="connsiteX3" fmla="*/ 60565 w 162066"/>
                  <a:gd name="connsiteY3" fmla="*/ 0 h 395973"/>
                  <a:gd name="connsiteX4" fmla="*/ 101503 w 162066"/>
                  <a:gd name="connsiteY4" fmla="*/ 0 h 395973"/>
                  <a:gd name="connsiteX5" fmla="*/ 162067 w 162066"/>
                  <a:gd name="connsiteY5" fmla="*/ 60500 h 395973"/>
                  <a:gd name="connsiteX6" fmla="*/ 162067 w 162066"/>
                  <a:gd name="connsiteY6" fmla="*/ 289826 h 395973"/>
                  <a:gd name="connsiteX7" fmla="*/ 149478 w 162066"/>
                  <a:gd name="connsiteY7" fmla="*/ 302402 h 395973"/>
                  <a:gd name="connsiteX8" fmla="*/ 136890 w 162066"/>
                  <a:gd name="connsiteY8" fmla="*/ 289826 h 395973"/>
                  <a:gd name="connsiteX9" fmla="*/ 136890 w 162066"/>
                  <a:gd name="connsiteY9" fmla="*/ 60500 h 395973"/>
                  <a:gd name="connsiteX10" fmla="*/ 101601 w 162066"/>
                  <a:gd name="connsiteY10" fmla="*/ 25250 h 395973"/>
                  <a:gd name="connsiteX11" fmla="*/ 60664 w 162066"/>
                  <a:gd name="connsiteY11" fmla="*/ 25250 h 395973"/>
                  <a:gd name="connsiteX12" fmla="*/ 25376 w 162066"/>
                  <a:gd name="connsiteY12" fmla="*/ 60500 h 395973"/>
                  <a:gd name="connsiteX13" fmla="*/ 25376 w 162066"/>
                  <a:gd name="connsiteY13" fmla="*/ 383399 h 395973"/>
                  <a:gd name="connsiteX14" fmla="*/ 12787 w 162066"/>
                  <a:gd name="connsiteY14" fmla="*/ 395974 h 39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066" h="395973">
                    <a:moveTo>
                      <a:pt x="12589" y="395974"/>
                    </a:moveTo>
                    <a:cubicBezTo>
                      <a:pt x="5650" y="395974"/>
                      <a:pt x="0" y="390330"/>
                      <a:pt x="0" y="383399"/>
                    </a:cubicBezTo>
                    <a:lnTo>
                      <a:pt x="0" y="60500"/>
                    </a:lnTo>
                    <a:cubicBezTo>
                      <a:pt x="0" y="27131"/>
                      <a:pt x="27160" y="0"/>
                      <a:pt x="60565" y="0"/>
                    </a:cubicBezTo>
                    <a:lnTo>
                      <a:pt x="101503" y="0"/>
                    </a:lnTo>
                    <a:cubicBezTo>
                      <a:pt x="134907" y="0"/>
                      <a:pt x="162067" y="27131"/>
                      <a:pt x="162067" y="60500"/>
                    </a:cubicBezTo>
                    <a:lnTo>
                      <a:pt x="162067" y="289826"/>
                    </a:lnTo>
                    <a:cubicBezTo>
                      <a:pt x="162067" y="296758"/>
                      <a:pt x="156417" y="302402"/>
                      <a:pt x="149478" y="302402"/>
                    </a:cubicBezTo>
                    <a:cubicBezTo>
                      <a:pt x="142539" y="302402"/>
                      <a:pt x="136890" y="296758"/>
                      <a:pt x="136890" y="289826"/>
                    </a:cubicBezTo>
                    <a:lnTo>
                      <a:pt x="136890" y="60500"/>
                    </a:lnTo>
                    <a:cubicBezTo>
                      <a:pt x="136890" y="41093"/>
                      <a:pt x="121030" y="25250"/>
                      <a:pt x="101601" y="25250"/>
                    </a:cubicBezTo>
                    <a:lnTo>
                      <a:pt x="60664" y="25250"/>
                    </a:lnTo>
                    <a:cubicBezTo>
                      <a:pt x="41236" y="25250"/>
                      <a:pt x="25376" y="41093"/>
                      <a:pt x="25376" y="60500"/>
                    </a:cubicBezTo>
                    <a:lnTo>
                      <a:pt x="25376" y="383399"/>
                    </a:lnTo>
                    <a:cubicBezTo>
                      <a:pt x="25376" y="390330"/>
                      <a:pt x="19726" y="395974"/>
                      <a:pt x="12787" y="3959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6" name="Forma libre 715">
                <a:extLst>
                  <a:ext uri="{FF2B5EF4-FFF2-40B4-BE49-F238E27FC236}">
                    <a16:creationId xmlns:a16="http://schemas.microsoft.com/office/drawing/2014/main" id="{5630F99E-54CC-C5FC-642C-4E44A94ACE60}"/>
                  </a:ext>
                </a:extLst>
              </p:cNvPr>
              <p:cNvSpPr/>
              <p:nvPr/>
            </p:nvSpPr>
            <p:spPr>
              <a:xfrm>
                <a:off x="10799399" y="4593821"/>
                <a:ext cx="162066" cy="395973"/>
              </a:xfrm>
              <a:custGeom>
                <a:avLst/>
                <a:gdLst>
                  <a:gd name="connsiteX0" fmla="*/ 12589 w 162066"/>
                  <a:gd name="connsiteY0" fmla="*/ 395974 h 395973"/>
                  <a:gd name="connsiteX1" fmla="*/ 0 w 162066"/>
                  <a:gd name="connsiteY1" fmla="*/ 383399 h 395973"/>
                  <a:gd name="connsiteX2" fmla="*/ 0 w 162066"/>
                  <a:gd name="connsiteY2" fmla="*/ 60500 h 395973"/>
                  <a:gd name="connsiteX3" fmla="*/ 60564 w 162066"/>
                  <a:gd name="connsiteY3" fmla="*/ 0 h 395973"/>
                  <a:gd name="connsiteX4" fmla="*/ 101502 w 162066"/>
                  <a:gd name="connsiteY4" fmla="*/ 0 h 395973"/>
                  <a:gd name="connsiteX5" fmla="*/ 162067 w 162066"/>
                  <a:gd name="connsiteY5" fmla="*/ 60500 h 395973"/>
                  <a:gd name="connsiteX6" fmla="*/ 162067 w 162066"/>
                  <a:gd name="connsiteY6" fmla="*/ 289826 h 395973"/>
                  <a:gd name="connsiteX7" fmla="*/ 149478 w 162066"/>
                  <a:gd name="connsiteY7" fmla="*/ 302402 h 395973"/>
                  <a:gd name="connsiteX8" fmla="*/ 136889 w 162066"/>
                  <a:gd name="connsiteY8" fmla="*/ 289826 h 395973"/>
                  <a:gd name="connsiteX9" fmla="*/ 136889 w 162066"/>
                  <a:gd name="connsiteY9" fmla="*/ 60500 h 395973"/>
                  <a:gd name="connsiteX10" fmla="*/ 101601 w 162066"/>
                  <a:gd name="connsiteY10" fmla="*/ 25250 h 395973"/>
                  <a:gd name="connsiteX11" fmla="*/ 60663 w 162066"/>
                  <a:gd name="connsiteY11" fmla="*/ 25250 h 395973"/>
                  <a:gd name="connsiteX12" fmla="*/ 25376 w 162066"/>
                  <a:gd name="connsiteY12" fmla="*/ 60500 h 395973"/>
                  <a:gd name="connsiteX13" fmla="*/ 25376 w 162066"/>
                  <a:gd name="connsiteY13" fmla="*/ 383399 h 395973"/>
                  <a:gd name="connsiteX14" fmla="*/ 12787 w 162066"/>
                  <a:gd name="connsiteY14" fmla="*/ 395974 h 395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066" h="395973">
                    <a:moveTo>
                      <a:pt x="12589" y="395974"/>
                    </a:moveTo>
                    <a:cubicBezTo>
                      <a:pt x="5650" y="395974"/>
                      <a:pt x="0" y="390330"/>
                      <a:pt x="0" y="383399"/>
                    </a:cubicBezTo>
                    <a:lnTo>
                      <a:pt x="0" y="60500"/>
                    </a:lnTo>
                    <a:cubicBezTo>
                      <a:pt x="0" y="27131"/>
                      <a:pt x="27160" y="0"/>
                      <a:pt x="60564" y="0"/>
                    </a:cubicBezTo>
                    <a:lnTo>
                      <a:pt x="101502" y="0"/>
                    </a:lnTo>
                    <a:cubicBezTo>
                      <a:pt x="134906" y="0"/>
                      <a:pt x="162067" y="27131"/>
                      <a:pt x="162067" y="60500"/>
                    </a:cubicBezTo>
                    <a:lnTo>
                      <a:pt x="162067" y="289826"/>
                    </a:lnTo>
                    <a:cubicBezTo>
                      <a:pt x="162067" y="296758"/>
                      <a:pt x="156417" y="302402"/>
                      <a:pt x="149478" y="302402"/>
                    </a:cubicBezTo>
                    <a:cubicBezTo>
                      <a:pt x="142539" y="302402"/>
                      <a:pt x="136889" y="296758"/>
                      <a:pt x="136889" y="289826"/>
                    </a:cubicBezTo>
                    <a:lnTo>
                      <a:pt x="136889" y="60500"/>
                    </a:lnTo>
                    <a:cubicBezTo>
                      <a:pt x="136889" y="41093"/>
                      <a:pt x="121030" y="25250"/>
                      <a:pt x="101601" y="25250"/>
                    </a:cubicBezTo>
                    <a:lnTo>
                      <a:pt x="60663" y="25250"/>
                    </a:lnTo>
                    <a:cubicBezTo>
                      <a:pt x="41236" y="25250"/>
                      <a:pt x="25376" y="41093"/>
                      <a:pt x="25376" y="60500"/>
                    </a:cubicBezTo>
                    <a:lnTo>
                      <a:pt x="25376" y="383399"/>
                    </a:lnTo>
                    <a:cubicBezTo>
                      <a:pt x="25376" y="390330"/>
                      <a:pt x="19725" y="395974"/>
                      <a:pt x="12787" y="3959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17" name="Gráfico 2">
              <a:extLst>
                <a:ext uri="{FF2B5EF4-FFF2-40B4-BE49-F238E27FC236}">
                  <a16:creationId xmlns:a16="http://schemas.microsoft.com/office/drawing/2014/main" id="{38322115-4F1C-6858-77B2-5D7FF7F5A3D4}"/>
                </a:ext>
              </a:extLst>
            </p:cNvPr>
            <p:cNvGrpSpPr/>
            <p:nvPr/>
          </p:nvGrpSpPr>
          <p:grpSpPr>
            <a:xfrm>
              <a:off x="10615922" y="5661237"/>
              <a:ext cx="181891" cy="200313"/>
              <a:chOff x="10615922" y="5661237"/>
              <a:chExt cx="181891" cy="200313"/>
            </a:xfrm>
            <a:solidFill>
              <a:srgbClr val="002A86"/>
            </a:solidFill>
          </p:grpSpPr>
          <p:sp>
            <p:nvSpPr>
              <p:cNvPr id="718" name="Forma libre 717">
                <a:extLst>
                  <a:ext uri="{FF2B5EF4-FFF2-40B4-BE49-F238E27FC236}">
                    <a16:creationId xmlns:a16="http://schemas.microsoft.com/office/drawing/2014/main" id="{A9577D43-DE40-2AAE-B667-9418ABD94136}"/>
                  </a:ext>
                </a:extLst>
              </p:cNvPr>
              <p:cNvSpPr/>
              <p:nvPr/>
            </p:nvSpPr>
            <p:spPr>
              <a:xfrm>
                <a:off x="10615922" y="5661237"/>
                <a:ext cx="25177" cy="200313"/>
              </a:xfrm>
              <a:custGeom>
                <a:avLst/>
                <a:gdLst>
                  <a:gd name="connsiteX0" fmla="*/ 12589 w 25177"/>
                  <a:gd name="connsiteY0" fmla="*/ 200314 h 200313"/>
                  <a:gd name="connsiteX1" fmla="*/ 0 w 25177"/>
                  <a:gd name="connsiteY1" fmla="*/ 187738 h 200313"/>
                  <a:gd name="connsiteX2" fmla="*/ 0 w 25177"/>
                  <a:gd name="connsiteY2" fmla="*/ 12575 h 200313"/>
                  <a:gd name="connsiteX3" fmla="*/ 12589 w 25177"/>
                  <a:gd name="connsiteY3" fmla="*/ 0 h 200313"/>
                  <a:gd name="connsiteX4" fmla="*/ 25178 w 25177"/>
                  <a:gd name="connsiteY4" fmla="*/ 12575 h 200313"/>
                  <a:gd name="connsiteX5" fmla="*/ 25178 w 25177"/>
                  <a:gd name="connsiteY5" fmla="*/ 187738 h 200313"/>
                  <a:gd name="connsiteX6" fmla="*/ 12589 w 25177"/>
                  <a:gd name="connsiteY6" fmla="*/ 200314 h 20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200313">
                    <a:moveTo>
                      <a:pt x="12589" y="200314"/>
                    </a:moveTo>
                    <a:cubicBezTo>
                      <a:pt x="5650" y="200314"/>
                      <a:pt x="0" y="194670"/>
                      <a:pt x="0" y="187738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187738"/>
                    </a:lnTo>
                    <a:cubicBezTo>
                      <a:pt x="25178" y="194670"/>
                      <a:pt x="19528" y="200314"/>
                      <a:pt x="12589" y="2003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19" name="Forma libre 718">
                <a:extLst>
                  <a:ext uri="{FF2B5EF4-FFF2-40B4-BE49-F238E27FC236}">
                    <a16:creationId xmlns:a16="http://schemas.microsoft.com/office/drawing/2014/main" id="{ED2D7BBF-20B4-4EB7-5289-3C8C25532393}"/>
                  </a:ext>
                </a:extLst>
              </p:cNvPr>
              <p:cNvSpPr/>
              <p:nvPr/>
            </p:nvSpPr>
            <p:spPr>
              <a:xfrm>
                <a:off x="10772636" y="5661237"/>
                <a:ext cx="25177" cy="200313"/>
              </a:xfrm>
              <a:custGeom>
                <a:avLst/>
                <a:gdLst>
                  <a:gd name="connsiteX0" fmla="*/ 12589 w 25177"/>
                  <a:gd name="connsiteY0" fmla="*/ 200314 h 200313"/>
                  <a:gd name="connsiteX1" fmla="*/ 0 w 25177"/>
                  <a:gd name="connsiteY1" fmla="*/ 187738 h 200313"/>
                  <a:gd name="connsiteX2" fmla="*/ 0 w 25177"/>
                  <a:gd name="connsiteY2" fmla="*/ 12575 h 200313"/>
                  <a:gd name="connsiteX3" fmla="*/ 12589 w 25177"/>
                  <a:gd name="connsiteY3" fmla="*/ 0 h 200313"/>
                  <a:gd name="connsiteX4" fmla="*/ 25178 w 25177"/>
                  <a:gd name="connsiteY4" fmla="*/ 12575 h 200313"/>
                  <a:gd name="connsiteX5" fmla="*/ 25178 w 25177"/>
                  <a:gd name="connsiteY5" fmla="*/ 187738 h 200313"/>
                  <a:gd name="connsiteX6" fmla="*/ 12589 w 25177"/>
                  <a:gd name="connsiteY6" fmla="*/ 200314 h 200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77" h="200313">
                    <a:moveTo>
                      <a:pt x="12589" y="200314"/>
                    </a:moveTo>
                    <a:cubicBezTo>
                      <a:pt x="5650" y="200314"/>
                      <a:pt x="0" y="194670"/>
                      <a:pt x="0" y="187738"/>
                    </a:cubicBezTo>
                    <a:lnTo>
                      <a:pt x="0" y="12575"/>
                    </a:lnTo>
                    <a:cubicBezTo>
                      <a:pt x="0" y="5644"/>
                      <a:pt x="5650" y="0"/>
                      <a:pt x="12589" y="0"/>
                    </a:cubicBezTo>
                    <a:cubicBezTo>
                      <a:pt x="19528" y="0"/>
                      <a:pt x="25178" y="5644"/>
                      <a:pt x="25178" y="12575"/>
                    </a:cubicBezTo>
                    <a:lnTo>
                      <a:pt x="25178" y="187738"/>
                    </a:lnTo>
                    <a:cubicBezTo>
                      <a:pt x="25178" y="194670"/>
                      <a:pt x="19528" y="200314"/>
                      <a:pt x="12589" y="2003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20" name="Gráfico 2">
            <a:extLst>
              <a:ext uri="{FF2B5EF4-FFF2-40B4-BE49-F238E27FC236}">
                <a16:creationId xmlns:a16="http://schemas.microsoft.com/office/drawing/2014/main" id="{F96F4FC5-8079-2CCA-5D24-BEFB12A7AD41}"/>
              </a:ext>
            </a:extLst>
          </p:cNvPr>
          <p:cNvGrpSpPr/>
          <p:nvPr/>
        </p:nvGrpSpPr>
        <p:grpSpPr>
          <a:xfrm>
            <a:off x="5626360" y="7887662"/>
            <a:ext cx="1045253" cy="1128807"/>
            <a:chOff x="5626360" y="7887662"/>
            <a:chExt cx="1045253" cy="1128807"/>
          </a:xfrm>
          <a:solidFill>
            <a:srgbClr val="002A86"/>
          </a:solidFill>
        </p:grpSpPr>
        <p:grpSp>
          <p:nvGrpSpPr>
            <p:cNvPr id="721" name="Gráfico 2">
              <a:extLst>
                <a:ext uri="{FF2B5EF4-FFF2-40B4-BE49-F238E27FC236}">
                  <a16:creationId xmlns:a16="http://schemas.microsoft.com/office/drawing/2014/main" id="{0AAB825E-7BBB-6EE1-636E-26147C9F1889}"/>
                </a:ext>
              </a:extLst>
            </p:cNvPr>
            <p:cNvGrpSpPr/>
            <p:nvPr/>
          </p:nvGrpSpPr>
          <p:grpSpPr>
            <a:xfrm>
              <a:off x="5974579" y="8000146"/>
              <a:ext cx="697034" cy="727288"/>
              <a:chOff x="5974579" y="8000146"/>
              <a:chExt cx="697034" cy="727288"/>
            </a:xfrm>
            <a:solidFill>
              <a:srgbClr val="002A86"/>
            </a:solidFill>
          </p:grpSpPr>
          <p:sp>
            <p:nvSpPr>
              <p:cNvPr id="722" name="Forma libre 721">
                <a:extLst>
                  <a:ext uri="{FF2B5EF4-FFF2-40B4-BE49-F238E27FC236}">
                    <a16:creationId xmlns:a16="http://schemas.microsoft.com/office/drawing/2014/main" id="{A0CD1C45-3893-125B-FB81-B530736961B4}"/>
                  </a:ext>
                </a:extLst>
              </p:cNvPr>
              <p:cNvSpPr/>
              <p:nvPr/>
            </p:nvSpPr>
            <p:spPr>
              <a:xfrm>
                <a:off x="5974579" y="8000146"/>
                <a:ext cx="697034" cy="727288"/>
              </a:xfrm>
              <a:custGeom>
                <a:avLst/>
                <a:gdLst>
                  <a:gd name="connsiteX0" fmla="*/ 227290 w 697034"/>
                  <a:gd name="connsiteY0" fmla="*/ 727289 h 727288"/>
                  <a:gd name="connsiteX1" fmla="*/ 220648 w 697034"/>
                  <a:gd name="connsiteY1" fmla="*/ 726794 h 727288"/>
                  <a:gd name="connsiteX2" fmla="*/ 184468 w 697034"/>
                  <a:gd name="connsiteY2" fmla="*/ 699960 h 727288"/>
                  <a:gd name="connsiteX3" fmla="*/ 134510 w 697034"/>
                  <a:gd name="connsiteY3" fmla="*/ 592129 h 727288"/>
                  <a:gd name="connsiteX4" fmla="*/ 0 w 697034"/>
                  <a:gd name="connsiteY4" fmla="*/ 449741 h 727288"/>
                  <a:gd name="connsiteX5" fmla="*/ 0 w 697034"/>
                  <a:gd name="connsiteY5" fmla="*/ 142586 h 727288"/>
                  <a:gd name="connsiteX6" fmla="*/ 142738 w 697034"/>
                  <a:gd name="connsiteY6" fmla="*/ 0 h 727288"/>
                  <a:gd name="connsiteX7" fmla="*/ 554297 w 697034"/>
                  <a:gd name="connsiteY7" fmla="*/ 0 h 727288"/>
                  <a:gd name="connsiteX8" fmla="*/ 697034 w 697034"/>
                  <a:gd name="connsiteY8" fmla="*/ 142586 h 727288"/>
                  <a:gd name="connsiteX9" fmla="*/ 697034 w 697034"/>
                  <a:gd name="connsiteY9" fmla="*/ 413005 h 727288"/>
                  <a:gd name="connsiteX10" fmla="*/ 684446 w 697034"/>
                  <a:gd name="connsiteY10" fmla="*/ 425581 h 727288"/>
                  <a:gd name="connsiteX11" fmla="*/ 671857 w 697034"/>
                  <a:gd name="connsiteY11" fmla="*/ 413005 h 727288"/>
                  <a:gd name="connsiteX12" fmla="*/ 671857 w 697034"/>
                  <a:gd name="connsiteY12" fmla="*/ 142586 h 727288"/>
                  <a:gd name="connsiteX13" fmla="*/ 554396 w 697034"/>
                  <a:gd name="connsiteY13" fmla="*/ 25250 h 727288"/>
                  <a:gd name="connsiteX14" fmla="*/ 142837 w 697034"/>
                  <a:gd name="connsiteY14" fmla="*/ 25250 h 727288"/>
                  <a:gd name="connsiteX15" fmla="*/ 25376 w 697034"/>
                  <a:gd name="connsiteY15" fmla="*/ 142586 h 727288"/>
                  <a:gd name="connsiteX16" fmla="*/ 25376 w 697034"/>
                  <a:gd name="connsiteY16" fmla="*/ 449741 h 727288"/>
                  <a:gd name="connsiteX17" fmla="*/ 142837 w 697034"/>
                  <a:gd name="connsiteY17" fmla="*/ 567078 h 727288"/>
                  <a:gd name="connsiteX18" fmla="*/ 154335 w 697034"/>
                  <a:gd name="connsiteY18" fmla="*/ 574405 h 727288"/>
                  <a:gd name="connsiteX19" fmla="*/ 207663 w 697034"/>
                  <a:gd name="connsiteY19" fmla="*/ 689365 h 727288"/>
                  <a:gd name="connsiteX20" fmla="*/ 224415 w 697034"/>
                  <a:gd name="connsiteY20" fmla="*/ 701841 h 727288"/>
                  <a:gd name="connsiteX21" fmla="*/ 244041 w 697034"/>
                  <a:gd name="connsiteY21" fmla="*/ 694514 h 727288"/>
                  <a:gd name="connsiteX22" fmla="*/ 350995 w 697034"/>
                  <a:gd name="connsiteY22" fmla="*/ 571434 h 727288"/>
                  <a:gd name="connsiteX23" fmla="*/ 360511 w 697034"/>
                  <a:gd name="connsiteY23" fmla="*/ 567078 h 727288"/>
                  <a:gd name="connsiteX24" fmla="*/ 554495 w 697034"/>
                  <a:gd name="connsiteY24" fmla="*/ 567078 h 727288"/>
                  <a:gd name="connsiteX25" fmla="*/ 651834 w 697034"/>
                  <a:gd name="connsiteY25" fmla="*/ 515192 h 727288"/>
                  <a:gd name="connsiteX26" fmla="*/ 669379 w 697034"/>
                  <a:gd name="connsiteY26" fmla="*/ 511825 h 727288"/>
                  <a:gd name="connsiteX27" fmla="*/ 672749 w 697034"/>
                  <a:gd name="connsiteY27" fmla="*/ 529352 h 727288"/>
                  <a:gd name="connsiteX28" fmla="*/ 554495 w 697034"/>
                  <a:gd name="connsiteY28" fmla="*/ 592327 h 727288"/>
                  <a:gd name="connsiteX29" fmla="*/ 366260 w 697034"/>
                  <a:gd name="connsiteY29" fmla="*/ 592327 h 727288"/>
                  <a:gd name="connsiteX30" fmla="*/ 263073 w 697034"/>
                  <a:gd name="connsiteY30" fmla="*/ 711050 h 727288"/>
                  <a:gd name="connsiteX31" fmla="*/ 227587 w 697034"/>
                  <a:gd name="connsiteY31" fmla="*/ 727289 h 72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7034" h="727288">
                    <a:moveTo>
                      <a:pt x="227290" y="727289"/>
                    </a:moveTo>
                    <a:cubicBezTo>
                      <a:pt x="225109" y="727289"/>
                      <a:pt x="222829" y="727091"/>
                      <a:pt x="220648" y="726794"/>
                    </a:cubicBezTo>
                    <a:cubicBezTo>
                      <a:pt x="204789" y="724516"/>
                      <a:pt x="191209" y="714516"/>
                      <a:pt x="184468" y="699960"/>
                    </a:cubicBezTo>
                    <a:lnTo>
                      <a:pt x="134510" y="592129"/>
                    </a:lnTo>
                    <a:cubicBezTo>
                      <a:pt x="59573" y="587871"/>
                      <a:pt x="0" y="525688"/>
                      <a:pt x="0" y="449741"/>
                    </a:cubicBezTo>
                    <a:lnTo>
                      <a:pt x="0" y="142586"/>
                    </a:lnTo>
                    <a:cubicBezTo>
                      <a:pt x="0" y="63966"/>
                      <a:pt x="64034" y="0"/>
                      <a:pt x="142738" y="0"/>
                    </a:cubicBezTo>
                    <a:lnTo>
                      <a:pt x="554297" y="0"/>
                    </a:lnTo>
                    <a:cubicBezTo>
                      <a:pt x="633001" y="0"/>
                      <a:pt x="697034" y="63966"/>
                      <a:pt x="697034" y="142586"/>
                    </a:cubicBezTo>
                    <a:lnTo>
                      <a:pt x="697034" y="413005"/>
                    </a:lnTo>
                    <a:cubicBezTo>
                      <a:pt x="697034" y="419937"/>
                      <a:pt x="691384" y="425581"/>
                      <a:pt x="684446" y="425581"/>
                    </a:cubicBezTo>
                    <a:cubicBezTo>
                      <a:pt x="677507" y="425581"/>
                      <a:pt x="671857" y="419937"/>
                      <a:pt x="671857" y="413005"/>
                    </a:cubicBezTo>
                    <a:lnTo>
                      <a:pt x="671857" y="142586"/>
                    </a:lnTo>
                    <a:cubicBezTo>
                      <a:pt x="671857" y="77927"/>
                      <a:pt x="619124" y="25250"/>
                      <a:pt x="554396" y="25250"/>
                    </a:cubicBezTo>
                    <a:lnTo>
                      <a:pt x="142837" y="25250"/>
                    </a:lnTo>
                    <a:cubicBezTo>
                      <a:pt x="78109" y="25250"/>
                      <a:pt x="25376" y="77927"/>
                      <a:pt x="25376" y="142586"/>
                    </a:cubicBezTo>
                    <a:lnTo>
                      <a:pt x="25376" y="449741"/>
                    </a:lnTo>
                    <a:cubicBezTo>
                      <a:pt x="25376" y="514400"/>
                      <a:pt x="78109" y="567078"/>
                      <a:pt x="142837" y="567078"/>
                    </a:cubicBezTo>
                    <a:cubicBezTo>
                      <a:pt x="147793" y="567078"/>
                      <a:pt x="152253" y="569949"/>
                      <a:pt x="154335" y="574405"/>
                    </a:cubicBezTo>
                    <a:lnTo>
                      <a:pt x="207663" y="689365"/>
                    </a:lnTo>
                    <a:cubicBezTo>
                      <a:pt x="210835" y="696197"/>
                      <a:pt x="216981" y="700752"/>
                      <a:pt x="224415" y="701841"/>
                    </a:cubicBezTo>
                    <a:cubicBezTo>
                      <a:pt x="231849" y="702832"/>
                      <a:pt x="239085" y="700257"/>
                      <a:pt x="244041" y="694514"/>
                    </a:cubicBezTo>
                    <a:lnTo>
                      <a:pt x="350995" y="571434"/>
                    </a:lnTo>
                    <a:cubicBezTo>
                      <a:pt x="353374" y="568662"/>
                      <a:pt x="356843" y="567078"/>
                      <a:pt x="360511" y="567078"/>
                    </a:cubicBezTo>
                    <a:lnTo>
                      <a:pt x="554495" y="567078"/>
                    </a:lnTo>
                    <a:cubicBezTo>
                      <a:pt x="593450" y="567078"/>
                      <a:pt x="629829" y="547670"/>
                      <a:pt x="651834" y="515192"/>
                    </a:cubicBezTo>
                    <a:cubicBezTo>
                      <a:pt x="655799" y="509449"/>
                      <a:pt x="663630" y="507963"/>
                      <a:pt x="669379" y="511825"/>
                    </a:cubicBezTo>
                    <a:cubicBezTo>
                      <a:pt x="675128" y="515687"/>
                      <a:pt x="676714" y="523608"/>
                      <a:pt x="672749" y="529352"/>
                    </a:cubicBezTo>
                    <a:cubicBezTo>
                      <a:pt x="645986" y="568761"/>
                      <a:pt x="601777" y="592327"/>
                      <a:pt x="554495" y="592327"/>
                    </a:cubicBezTo>
                    <a:lnTo>
                      <a:pt x="366260" y="592327"/>
                    </a:lnTo>
                    <a:lnTo>
                      <a:pt x="263073" y="711050"/>
                    </a:lnTo>
                    <a:cubicBezTo>
                      <a:pt x="254053" y="721447"/>
                      <a:pt x="241068" y="727289"/>
                      <a:pt x="227587" y="7272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3" name="Forma libre 722">
                <a:extLst>
                  <a:ext uri="{FF2B5EF4-FFF2-40B4-BE49-F238E27FC236}">
                    <a16:creationId xmlns:a16="http://schemas.microsoft.com/office/drawing/2014/main" id="{AF91D20B-ED8A-AE10-5702-96EF6035F494}"/>
                  </a:ext>
                </a:extLst>
              </p:cNvPr>
              <p:cNvSpPr/>
              <p:nvPr/>
            </p:nvSpPr>
            <p:spPr>
              <a:xfrm>
                <a:off x="6237812" y="8137275"/>
                <a:ext cx="170469" cy="317958"/>
              </a:xfrm>
              <a:custGeom>
                <a:avLst/>
                <a:gdLst>
                  <a:gd name="connsiteX0" fmla="*/ 66848 w 170469"/>
                  <a:gd name="connsiteY0" fmla="*/ 317959 h 317958"/>
                  <a:gd name="connsiteX1" fmla="*/ 59810 w 170469"/>
                  <a:gd name="connsiteY1" fmla="*/ 315780 h 317958"/>
                  <a:gd name="connsiteX2" fmla="*/ 56440 w 170469"/>
                  <a:gd name="connsiteY2" fmla="*/ 298254 h 317958"/>
                  <a:gd name="connsiteX3" fmla="*/ 136333 w 170469"/>
                  <a:gd name="connsiteY3" fmla="*/ 179928 h 317958"/>
                  <a:gd name="connsiteX4" fmla="*/ 10645 w 170469"/>
                  <a:gd name="connsiteY4" fmla="*/ 159827 h 317958"/>
                  <a:gd name="connsiteX5" fmla="*/ 1030 w 170469"/>
                  <a:gd name="connsiteY5" fmla="*/ 152400 h 317958"/>
                  <a:gd name="connsiteX6" fmla="*/ 2120 w 170469"/>
                  <a:gd name="connsiteY6" fmla="*/ 140320 h 317958"/>
                  <a:gd name="connsiteX7" fmla="*/ 93115 w 170469"/>
                  <a:gd name="connsiteY7" fmla="*/ 5557 h 317958"/>
                  <a:gd name="connsiteX8" fmla="*/ 110660 w 170469"/>
                  <a:gd name="connsiteY8" fmla="*/ 2190 h 317958"/>
                  <a:gd name="connsiteX9" fmla="*/ 114030 w 170469"/>
                  <a:gd name="connsiteY9" fmla="*/ 19716 h 317958"/>
                  <a:gd name="connsiteX10" fmla="*/ 34137 w 170469"/>
                  <a:gd name="connsiteY10" fmla="*/ 138043 h 317958"/>
                  <a:gd name="connsiteX11" fmla="*/ 159825 w 170469"/>
                  <a:gd name="connsiteY11" fmla="*/ 158143 h 317958"/>
                  <a:gd name="connsiteX12" fmla="*/ 169440 w 170469"/>
                  <a:gd name="connsiteY12" fmla="*/ 165570 h 317958"/>
                  <a:gd name="connsiteX13" fmla="*/ 168350 w 170469"/>
                  <a:gd name="connsiteY13" fmla="*/ 177650 h 317958"/>
                  <a:gd name="connsiteX14" fmla="*/ 77454 w 170469"/>
                  <a:gd name="connsiteY14" fmla="*/ 312414 h 317958"/>
                  <a:gd name="connsiteX15" fmla="*/ 66947 w 170469"/>
                  <a:gd name="connsiteY15" fmla="*/ 317959 h 31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0469" h="317958">
                    <a:moveTo>
                      <a:pt x="66848" y="317959"/>
                    </a:moveTo>
                    <a:cubicBezTo>
                      <a:pt x="64370" y="317959"/>
                      <a:pt x="61990" y="317266"/>
                      <a:pt x="59810" y="315780"/>
                    </a:cubicBezTo>
                    <a:cubicBezTo>
                      <a:pt x="54061" y="311919"/>
                      <a:pt x="52475" y="303997"/>
                      <a:pt x="56440" y="298254"/>
                    </a:cubicBezTo>
                    <a:lnTo>
                      <a:pt x="136333" y="179928"/>
                    </a:lnTo>
                    <a:lnTo>
                      <a:pt x="10645" y="159827"/>
                    </a:lnTo>
                    <a:cubicBezTo>
                      <a:pt x="6382" y="159133"/>
                      <a:pt x="2814" y="156361"/>
                      <a:pt x="1030" y="152400"/>
                    </a:cubicBezTo>
                    <a:cubicBezTo>
                      <a:pt x="-655" y="148440"/>
                      <a:pt x="-259" y="143885"/>
                      <a:pt x="2120" y="140320"/>
                    </a:cubicBezTo>
                    <a:lnTo>
                      <a:pt x="93115" y="5557"/>
                    </a:lnTo>
                    <a:cubicBezTo>
                      <a:pt x="96981" y="-187"/>
                      <a:pt x="104911" y="-1771"/>
                      <a:pt x="110660" y="2190"/>
                    </a:cubicBezTo>
                    <a:cubicBezTo>
                      <a:pt x="116409" y="6052"/>
                      <a:pt x="117995" y="13973"/>
                      <a:pt x="114030" y="19716"/>
                    </a:cubicBezTo>
                    <a:lnTo>
                      <a:pt x="34137" y="138043"/>
                    </a:lnTo>
                    <a:lnTo>
                      <a:pt x="159825" y="158143"/>
                    </a:lnTo>
                    <a:cubicBezTo>
                      <a:pt x="164087" y="158837"/>
                      <a:pt x="167656" y="161609"/>
                      <a:pt x="169440" y="165570"/>
                    </a:cubicBezTo>
                    <a:cubicBezTo>
                      <a:pt x="171125" y="169531"/>
                      <a:pt x="170729" y="174085"/>
                      <a:pt x="168350" y="177650"/>
                    </a:cubicBezTo>
                    <a:lnTo>
                      <a:pt x="77454" y="312414"/>
                    </a:lnTo>
                    <a:cubicBezTo>
                      <a:pt x="74975" y="315978"/>
                      <a:pt x="71011" y="317959"/>
                      <a:pt x="66947" y="31795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724" name="Gráfico 2">
              <a:extLst>
                <a:ext uri="{FF2B5EF4-FFF2-40B4-BE49-F238E27FC236}">
                  <a16:creationId xmlns:a16="http://schemas.microsoft.com/office/drawing/2014/main" id="{7D9023E2-11E2-46DB-F620-11281428613C}"/>
                </a:ext>
              </a:extLst>
            </p:cNvPr>
            <p:cNvGrpSpPr/>
            <p:nvPr/>
          </p:nvGrpSpPr>
          <p:grpSpPr>
            <a:xfrm>
              <a:off x="5626360" y="7887662"/>
              <a:ext cx="771872" cy="1128807"/>
              <a:chOff x="5626360" y="7887662"/>
              <a:chExt cx="771872" cy="1128807"/>
            </a:xfrm>
            <a:solidFill>
              <a:srgbClr val="002A86"/>
            </a:solidFill>
          </p:grpSpPr>
          <p:sp>
            <p:nvSpPr>
              <p:cNvPr id="725" name="Forma libre 724">
                <a:extLst>
                  <a:ext uri="{FF2B5EF4-FFF2-40B4-BE49-F238E27FC236}">
                    <a16:creationId xmlns:a16="http://schemas.microsoft.com/office/drawing/2014/main" id="{FEFB797A-4D4C-ACB6-448F-F8A78DB8DAF5}"/>
                  </a:ext>
                </a:extLst>
              </p:cNvPr>
              <p:cNvSpPr/>
              <p:nvPr/>
            </p:nvSpPr>
            <p:spPr>
              <a:xfrm>
                <a:off x="5626360" y="7887662"/>
                <a:ext cx="771872" cy="1128807"/>
              </a:xfrm>
              <a:custGeom>
                <a:avLst/>
                <a:gdLst>
                  <a:gd name="connsiteX0" fmla="*/ 651735 w 771872"/>
                  <a:gd name="connsiteY0" fmla="*/ 1128808 h 1128807"/>
                  <a:gd name="connsiteX1" fmla="*/ 119939 w 771872"/>
                  <a:gd name="connsiteY1" fmla="*/ 1128808 h 1128807"/>
                  <a:gd name="connsiteX2" fmla="*/ 0 w 771872"/>
                  <a:gd name="connsiteY2" fmla="*/ 1008996 h 1128807"/>
                  <a:gd name="connsiteX3" fmla="*/ 0 w 771872"/>
                  <a:gd name="connsiteY3" fmla="*/ 119812 h 1128807"/>
                  <a:gd name="connsiteX4" fmla="*/ 119939 w 771872"/>
                  <a:gd name="connsiteY4" fmla="*/ 0 h 1128807"/>
                  <a:gd name="connsiteX5" fmla="*/ 651735 w 771872"/>
                  <a:gd name="connsiteY5" fmla="*/ 0 h 1128807"/>
                  <a:gd name="connsiteX6" fmla="*/ 726176 w 771872"/>
                  <a:gd name="connsiteY6" fmla="*/ 25943 h 1128807"/>
                  <a:gd name="connsiteX7" fmla="*/ 771773 w 771872"/>
                  <a:gd name="connsiteY7" fmla="*/ 119812 h 1128807"/>
                  <a:gd name="connsiteX8" fmla="*/ 771773 w 771872"/>
                  <a:gd name="connsiteY8" fmla="*/ 125159 h 1128807"/>
                  <a:gd name="connsiteX9" fmla="*/ 759185 w 771872"/>
                  <a:gd name="connsiteY9" fmla="*/ 137734 h 1128807"/>
                  <a:gd name="connsiteX10" fmla="*/ 746596 w 771872"/>
                  <a:gd name="connsiteY10" fmla="*/ 125159 h 1128807"/>
                  <a:gd name="connsiteX11" fmla="*/ 746596 w 771872"/>
                  <a:gd name="connsiteY11" fmla="*/ 119812 h 1128807"/>
                  <a:gd name="connsiteX12" fmla="*/ 710614 w 771872"/>
                  <a:gd name="connsiteY12" fmla="*/ 45647 h 1128807"/>
                  <a:gd name="connsiteX13" fmla="*/ 651933 w 771872"/>
                  <a:gd name="connsiteY13" fmla="*/ 25151 h 1128807"/>
                  <a:gd name="connsiteX14" fmla="*/ 120138 w 771872"/>
                  <a:gd name="connsiteY14" fmla="*/ 25151 h 1128807"/>
                  <a:gd name="connsiteX15" fmla="*/ 25376 w 771872"/>
                  <a:gd name="connsiteY15" fmla="*/ 119812 h 1128807"/>
                  <a:gd name="connsiteX16" fmla="*/ 25376 w 771872"/>
                  <a:gd name="connsiteY16" fmla="*/ 1008996 h 1128807"/>
                  <a:gd name="connsiteX17" fmla="*/ 120138 w 771872"/>
                  <a:gd name="connsiteY17" fmla="*/ 1103657 h 1128807"/>
                  <a:gd name="connsiteX18" fmla="*/ 651933 w 771872"/>
                  <a:gd name="connsiteY18" fmla="*/ 1103657 h 1128807"/>
                  <a:gd name="connsiteX19" fmla="*/ 746695 w 771872"/>
                  <a:gd name="connsiteY19" fmla="*/ 1008996 h 1128807"/>
                  <a:gd name="connsiteX20" fmla="*/ 746695 w 771872"/>
                  <a:gd name="connsiteY20" fmla="*/ 781650 h 1128807"/>
                  <a:gd name="connsiteX21" fmla="*/ 759284 w 771872"/>
                  <a:gd name="connsiteY21" fmla="*/ 769074 h 1128807"/>
                  <a:gd name="connsiteX22" fmla="*/ 771872 w 771872"/>
                  <a:gd name="connsiteY22" fmla="*/ 781650 h 1128807"/>
                  <a:gd name="connsiteX23" fmla="*/ 771872 w 771872"/>
                  <a:gd name="connsiteY23" fmla="*/ 1008996 h 1128807"/>
                  <a:gd name="connsiteX24" fmla="*/ 651933 w 771872"/>
                  <a:gd name="connsiteY24" fmla="*/ 1128808 h 112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71872" h="1128807">
                    <a:moveTo>
                      <a:pt x="651735" y="1128808"/>
                    </a:moveTo>
                    <a:lnTo>
                      <a:pt x="119939" y="1128808"/>
                    </a:lnTo>
                    <a:cubicBezTo>
                      <a:pt x="53725" y="1128808"/>
                      <a:pt x="0" y="1075041"/>
                      <a:pt x="0" y="1008996"/>
                    </a:cubicBezTo>
                    <a:lnTo>
                      <a:pt x="0" y="119812"/>
                    </a:lnTo>
                    <a:cubicBezTo>
                      <a:pt x="0" y="53767"/>
                      <a:pt x="53824" y="0"/>
                      <a:pt x="119939" y="0"/>
                    </a:cubicBezTo>
                    <a:lnTo>
                      <a:pt x="651735" y="0"/>
                    </a:lnTo>
                    <a:cubicBezTo>
                      <a:pt x="678597" y="0"/>
                      <a:pt x="705063" y="9209"/>
                      <a:pt x="726176" y="25943"/>
                    </a:cubicBezTo>
                    <a:cubicBezTo>
                      <a:pt x="755121" y="48915"/>
                      <a:pt x="771773" y="83175"/>
                      <a:pt x="771773" y="119812"/>
                    </a:cubicBezTo>
                    <a:lnTo>
                      <a:pt x="771773" y="125159"/>
                    </a:lnTo>
                    <a:cubicBezTo>
                      <a:pt x="771773" y="132091"/>
                      <a:pt x="766123" y="137734"/>
                      <a:pt x="759185" y="137734"/>
                    </a:cubicBezTo>
                    <a:cubicBezTo>
                      <a:pt x="752246" y="137734"/>
                      <a:pt x="746596" y="132091"/>
                      <a:pt x="746596" y="125159"/>
                    </a:cubicBezTo>
                    <a:lnTo>
                      <a:pt x="746596" y="119812"/>
                    </a:lnTo>
                    <a:cubicBezTo>
                      <a:pt x="746596" y="90899"/>
                      <a:pt x="733511" y="63867"/>
                      <a:pt x="710614" y="45647"/>
                    </a:cubicBezTo>
                    <a:cubicBezTo>
                      <a:pt x="693763" y="32280"/>
                      <a:pt x="673443" y="25151"/>
                      <a:pt x="651933" y="25151"/>
                    </a:cubicBezTo>
                    <a:lnTo>
                      <a:pt x="120138" y="25151"/>
                    </a:lnTo>
                    <a:cubicBezTo>
                      <a:pt x="67899" y="25151"/>
                      <a:pt x="25376" y="67629"/>
                      <a:pt x="25376" y="119812"/>
                    </a:cubicBezTo>
                    <a:lnTo>
                      <a:pt x="25376" y="1008996"/>
                    </a:lnTo>
                    <a:cubicBezTo>
                      <a:pt x="25376" y="1061178"/>
                      <a:pt x="67899" y="1103657"/>
                      <a:pt x="120138" y="1103657"/>
                    </a:cubicBezTo>
                    <a:lnTo>
                      <a:pt x="651933" y="1103657"/>
                    </a:lnTo>
                    <a:cubicBezTo>
                      <a:pt x="704171" y="1103657"/>
                      <a:pt x="746695" y="1061178"/>
                      <a:pt x="746695" y="1008996"/>
                    </a:cubicBezTo>
                    <a:lnTo>
                      <a:pt x="746695" y="781650"/>
                    </a:lnTo>
                    <a:cubicBezTo>
                      <a:pt x="746695" y="774718"/>
                      <a:pt x="752345" y="769074"/>
                      <a:pt x="759284" y="769074"/>
                    </a:cubicBezTo>
                    <a:cubicBezTo>
                      <a:pt x="766222" y="769074"/>
                      <a:pt x="771872" y="774718"/>
                      <a:pt x="771872" y="781650"/>
                    </a:cubicBezTo>
                    <a:lnTo>
                      <a:pt x="771872" y="1008996"/>
                    </a:lnTo>
                    <a:cubicBezTo>
                      <a:pt x="771872" y="1075041"/>
                      <a:pt x="718048" y="1128808"/>
                      <a:pt x="651933" y="11288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26" name="Forma libre 725">
                <a:extLst>
                  <a:ext uri="{FF2B5EF4-FFF2-40B4-BE49-F238E27FC236}">
                    <a16:creationId xmlns:a16="http://schemas.microsoft.com/office/drawing/2014/main" id="{BD716375-5FF4-493B-D828-53B017036DF2}"/>
                  </a:ext>
                </a:extLst>
              </p:cNvPr>
              <p:cNvSpPr/>
              <p:nvPr/>
            </p:nvSpPr>
            <p:spPr>
              <a:xfrm>
                <a:off x="5985879" y="8897747"/>
                <a:ext cx="52535" cy="25150"/>
              </a:xfrm>
              <a:custGeom>
                <a:avLst/>
                <a:gdLst>
                  <a:gd name="connsiteX0" fmla="*/ 39947 w 52535"/>
                  <a:gd name="connsiteY0" fmla="*/ 25150 h 25150"/>
                  <a:gd name="connsiteX1" fmla="*/ 12589 w 52535"/>
                  <a:gd name="connsiteY1" fmla="*/ 25150 h 25150"/>
                  <a:gd name="connsiteX2" fmla="*/ 0 w 52535"/>
                  <a:gd name="connsiteY2" fmla="*/ 12575 h 25150"/>
                  <a:gd name="connsiteX3" fmla="*/ 12589 w 52535"/>
                  <a:gd name="connsiteY3" fmla="*/ 0 h 25150"/>
                  <a:gd name="connsiteX4" fmla="*/ 39947 w 52535"/>
                  <a:gd name="connsiteY4" fmla="*/ 0 h 25150"/>
                  <a:gd name="connsiteX5" fmla="*/ 52535 w 52535"/>
                  <a:gd name="connsiteY5" fmla="*/ 12575 h 25150"/>
                  <a:gd name="connsiteX6" fmla="*/ 39947 w 52535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535" h="25150">
                    <a:moveTo>
                      <a:pt x="39947" y="25150"/>
                    </a:moveTo>
                    <a:lnTo>
                      <a:pt x="12589" y="25150"/>
                    </a:lnTo>
                    <a:cubicBezTo>
                      <a:pt x="5650" y="25150"/>
                      <a:pt x="0" y="19506"/>
                      <a:pt x="0" y="12575"/>
                    </a:cubicBezTo>
                    <a:cubicBezTo>
                      <a:pt x="0" y="5644"/>
                      <a:pt x="5650" y="0"/>
                      <a:pt x="12589" y="0"/>
                    </a:cubicBezTo>
                    <a:lnTo>
                      <a:pt x="39947" y="0"/>
                    </a:lnTo>
                    <a:cubicBezTo>
                      <a:pt x="46885" y="0"/>
                      <a:pt x="52535" y="5644"/>
                      <a:pt x="52535" y="12575"/>
                    </a:cubicBezTo>
                    <a:cubicBezTo>
                      <a:pt x="52535" y="19506"/>
                      <a:pt x="46885" y="25150"/>
                      <a:pt x="39947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727" name="Gráfico 2">
            <a:extLst>
              <a:ext uri="{FF2B5EF4-FFF2-40B4-BE49-F238E27FC236}">
                <a16:creationId xmlns:a16="http://schemas.microsoft.com/office/drawing/2014/main" id="{CB58715A-E51F-20E5-9690-A38FCEACD7E1}"/>
              </a:ext>
            </a:extLst>
          </p:cNvPr>
          <p:cNvGrpSpPr/>
          <p:nvPr/>
        </p:nvGrpSpPr>
        <p:grpSpPr>
          <a:xfrm>
            <a:off x="16458763" y="9583274"/>
            <a:ext cx="1160013" cy="961640"/>
            <a:chOff x="16458763" y="9583274"/>
            <a:chExt cx="1160013" cy="961640"/>
          </a:xfrm>
          <a:solidFill>
            <a:srgbClr val="002A86"/>
          </a:solidFill>
        </p:grpSpPr>
        <p:grpSp>
          <p:nvGrpSpPr>
            <p:cNvPr id="728" name="Gráfico 2">
              <a:extLst>
                <a:ext uri="{FF2B5EF4-FFF2-40B4-BE49-F238E27FC236}">
                  <a16:creationId xmlns:a16="http://schemas.microsoft.com/office/drawing/2014/main" id="{3DF82930-C01E-CEFA-ED92-F74BF16F3511}"/>
                </a:ext>
              </a:extLst>
            </p:cNvPr>
            <p:cNvGrpSpPr/>
            <p:nvPr/>
          </p:nvGrpSpPr>
          <p:grpSpPr>
            <a:xfrm>
              <a:off x="16458763" y="9583274"/>
              <a:ext cx="921783" cy="961640"/>
              <a:chOff x="16458763" y="9583274"/>
              <a:chExt cx="921783" cy="961640"/>
            </a:xfrm>
            <a:solidFill>
              <a:srgbClr val="002A86"/>
            </a:solidFill>
          </p:grpSpPr>
          <p:sp>
            <p:nvSpPr>
              <p:cNvPr id="729" name="Forma libre 728">
                <a:extLst>
                  <a:ext uri="{FF2B5EF4-FFF2-40B4-BE49-F238E27FC236}">
                    <a16:creationId xmlns:a16="http://schemas.microsoft.com/office/drawing/2014/main" id="{F6E6A177-648B-1729-6D53-2A3D79E96FA9}"/>
                  </a:ext>
                </a:extLst>
              </p:cNvPr>
              <p:cNvSpPr/>
              <p:nvPr/>
            </p:nvSpPr>
            <p:spPr>
              <a:xfrm>
                <a:off x="16458763" y="9583274"/>
                <a:ext cx="921783" cy="961640"/>
              </a:xfrm>
              <a:custGeom>
                <a:avLst/>
                <a:gdLst>
                  <a:gd name="connsiteX0" fmla="*/ 460898 w 921783"/>
                  <a:gd name="connsiteY0" fmla="*/ 961640 h 961640"/>
                  <a:gd name="connsiteX1" fmla="*/ 161645 w 921783"/>
                  <a:gd name="connsiteY1" fmla="*/ 957383 h 961640"/>
                  <a:gd name="connsiteX2" fmla="*/ 4237 w 921783"/>
                  <a:gd name="connsiteY2" fmla="*/ 799448 h 961640"/>
                  <a:gd name="connsiteX3" fmla="*/ 4237 w 921783"/>
                  <a:gd name="connsiteY3" fmla="*/ 162167 h 961640"/>
                  <a:gd name="connsiteX4" fmla="*/ 161645 w 921783"/>
                  <a:gd name="connsiteY4" fmla="*/ 4233 h 961640"/>
                  <a:gd name="connsiteX5" fmla="*/ 760151 w 921783"/>
                  <a:gd name="connsiteY5" fmla="*/ 4233 h 961640"/>
                  <a:gd name="connsiteX6" fmla="*/ 917558 w 921783"/>
                  <a:gd name="connsiteY6" fmla="*/ 162167 h 961640"/>
                  <a:gd name="connsiteX7" fmla="*/ 920235 w 921783"/>
                  <a:gd name="connsiteY7" fmla="*/ 673398 h 961640"/>
                  <a:gd name="connsiteX8" fmla="*/ 907447 w 921783"/>
                  <a:gd name="connsiteY8" fmla="*/ 685776 h 961640"/>
                  <a:gd name="connsiteX9" fmla="*/ 895057 w 921783"/>
                  <a:gd name="connsiteY9" fmla="*/ 673003 h 961640"/>
                  <a:gd name="connsiteX10" fmla="*/ 892380 w 921783"/>
                  <a:gd name="connsiteY10" fmla="*/ 162860 h 961640"/>
                  <a:gd name="connsiteX11" fmla="*/ 759457 w 921783"/>
                  <a:gd name="connsiteY11" fmla="*/ 29483 h 961640"/>
                  <a:gd name="connsiteX12" fmla="*/ 162437 w 921783"/>
                  <a:gd name="connsiteY12" fmla="*/ 29483 h 961640"/>
                  <a:gd name="connsiteX13" fmla="*/ 29514 w 921783"/>
                  <a:gd name="connsiteY13" fmla="*/ 162860 h 961640"/>
                  <a:gd name="connsiteX14" fmla="*/ 29514 w 921783"/>
                  <a:gd name="connsiteY14" fmla="*/ 798755 h 961640"/>
                  <a:gd name="connsiteX15" fmla="*/ 162437 w 921783"/>
                  <a:gd name="connsiteY15" fmla="*/ 932133 h 961640"/>
                  <a:gd name="connsiteX16" fmla="*/ 759457 w 921783"/>
                  <a:gd name="connsiteY16" fmla="*/ 932133 h 961640"/>
                  <a:gd name="connsiteX17" fmla="*/ 892380 w 921783"/>
                  <a:gd name="connsiteY17" fmla="*/ 798755 h 961640"/>
                  <a:gd name="connsiteX18" fmla="*/ 893373 w 921783"/>
                  <a:gd name="connsiteY18" fmla="*/ 756871 h 961640"/>
                  <a:gd name="connsiteX19" fmla="*/ 906258 w 921783"/>
                  <a:gd name="connsiteY19" fmla="*/ 744593 h 961640"/>
                  <a:gd name="connsiteX20" fmla="*/ 918549 w 921783"/>
                  <a:gd name="connsiteY20" fmla="*/ 757465 h 961640"/>
                  <a:gd name="connsiteX21" fmla="*/ 917558 w 921783"/>
                  <a:gd name="connsiteY21" fmla="*/ 799448 h 961640"/>
                  <a:gd name="connsiteX22" fmla="*/ 760151 w 921783"/>
                  <a:gd name="connsiteY22" fmla="*/ 957383 h 961640"/>
                  <a:gd name="connsiteX23" fmla="*/ 460898 w 921783"/>
                  <a:gd name="connsiteY23" fmla="*/ 961640 h 96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21783" h="961640">
                    <a:moveTo>
                      <a:pt x="460898" y="961640"/>
                    </a:moveTo>
                    <a:cubicBezTo>
                      <a:pt x="360882" y="961640"/>
                      <a:pt x="260966" y="960254"/>
                      <a:pt x="161645" y="957383"/>
                    </a:cubicBezTo>
                    <a:cubicBezTo>
                      <a:pt x="75607" y="954907"/>
                      <a:pt x="6517" y="885594"/>
                      <a:pt x="4237" y="799448"/>
                    </a:cubicBezTo>
                    <a:cubicBezTo>
                      <a:pt x="-1412" y="588045"/>
                      <a:pt x="-1412" y="373571"/>
                      <a:pt x="4237" y="162167"/>
                    </a:cubicBezTo>
                    <a:cubicBezTo>
                      <a:pt x="6517" y="76021"/>
                      <a:pt x="75705" y="6709"/>
                      <a:pt x="161645" y="4233"/>
                    </a:cubicBezTo>
                    <a:cubicBezTo>
                      <a:pt x="360189" y="-1411"/>
                      <a:pt x="561507" y="-1411"/>
                      <a:pt x="760151" y="4233"/>
                    </a:cubicBezTo>
                    <a:cubicBezTo>
                      <a:pt x="846190" y="6709"/>
                      <a:pt x="915279" y="76021"/>
                      <a:pt x="917558" y="162167"/>
                    </a:cubicBezTo>
                    <a:cubicBezTo>
                      <a:pt x="922018" y="331786"/>
                      <a:pt x="923010" y="503681"/>
                      <a:pt x="920235" y="673398"/>
                    </a:cubicBezTo>
                    <a:cubicBezTo>
                      <a:pt x="920135" y="680330"/>
                      <a:pt x="914387" y="685677"/>
                      <a:pt x="907447" y="685776"/>
                    </a:cubicBezTo>
                    <a:cubicBezTo>
                      <a:pt x="900509" y="685677"/>
                      <a:pt x="894859" y="679933"/>
                      <a:pt x="895057" y="673003"/>
                    </a:cubicBezTo>
                    <a:cubicBezTo>
                      <a:pt x="897734" y="503681"/>
                      <a:pt x="896842" y="332082"/>
                      <a:pt x="892380" y="162860"/>
                    </a:cubicBezTo>
                    <a:cubicBezTo>
                      <a:pt x="890498" y="90181"/>
                      <a:pt x="832114" y="31562"/>
                      <a:pt x="759457" y="29483"/>
                    </a:cubicBezTo>
                    <a:cubicBezTo>
                      <a:pt x="561408" y="23839"/>
                      <a:pt x="360486" y="23839"/>
                      <a:pt x="162437" y="29483"/>
                    </a:cubicBezTo>
                    <a:cubicBezTo>
                      <a:pt x="89880" y="31562"/>
                      <a:pt x="31496" y="90082"/>
                      <a:pt x="29514" y="162860"/>
                    </a:cubicBezTo>
                    <a:cubicBezTo>
                      <a:pt x="23863" y="373868"/>
                      <a:pt x="23863" y="587847"/>
                      <a:pt x="29514" y="798755"/>
                    </a:cubicBezTo>
                    <a:cubicBezTo>
                      <a:pt x="31397" y="871435"/>
                      <a:pt x="89780" y="930053"/>
                      <a:pt x="162437" y="932133"/>
                    </a:cubicBezTo>
                    <a:cubicBezTo>
                      <a:pt x="360486" y="937777"/>
                      <a:pt x="561408" y="937777"/>
                      <a:pt x="759457" y="932133"/>
                    </a:cubicBezTo>
                    <a:cubicBezTo>
                      <a:pt x="832015" y="930053"/>
                      <a:pt x="890399" y="871534"/>
                      <a:pt x="892380" y="798755"/>
                    </a:cubicBezTo>
                    <a:cubicBezTo>
                      <a:pt x="892777" y="784794"/>
                      <a:pt x="893075" y="770833"/>
                      <a:pt x="893373" y="756871"/>
                    </a:cubicBezTo>
                    <a:cubicBezTo>
                      <a:pt x="893570" y="749939"/>
                      <a:pt x="899320" y="744295"/>
                      <a:pt x="906258" y="744593"/>
                    </a:cubicBezTo>
                    <a:cubicBezTo>
                      <a:pt x="913197" y="744791"/>
                      <a:pt x="918748" y="750533"/>
                      <a:pt x="918549" y="757465"/>
                    </a:cubicBezTo>
                    <a:cubicBezTo>
                      <a:pt x="918251" y="771427"/>
                      <a:pt x="917856" y="785487"/>
                      <a:pt x="917558" y="799448"/>
                    </a:cubicBezTo>
                    <a:cubicBezTo>
                      <a:pt x="915279" y="885594"/>
                      <a:pt x="846091" y="954907"/>
                      <a:pt x="760151" y="957383"/>
                    </a:cubicBezTo>
                    <a:cubicBezTo>
                      <a:pt x="660829" y="960155"/>
                      <a:pt x="560913" y="961640"/>
                      <a:pt x="460898" y="96164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0" name="Forma libre 729">
                <a:extLst>
                  <a:ext uri="{FF2B5EF4-FFF2-40B4-BE49-F238E27FC236}">
                    <a16:creationId xmlns:a16="http://schemas.microsoft.com/office/drawing/2014/main" id="{1E457F71-E298-6CC2-9DDD-7DC0A550A361}"/>
                  </a:ext>
                </a:extLst>
              </p:cNvPr>
              <p:cNvSpPr/>
              <p:nvPr/>
            </p:nvSpPr>
            <p:spPr>
              <a:xfrm>
                <a:off x="16636565" y="9803565"/>
                <a:ext cx="566290" cy="236257"/>
              </a:xfrm>
              <a:custGeom>
                <a:avLst/>
                <a:gdLst>
                  <a:gd name="connsiteX0" fmla="*/ 527237 w 566290"/>
                  <a:gd name="connsiteY0" fmla="*/ 236257 h 236257"/>
                  <a:gd name="connsiteX1" fmla="*/ 470438 w 566290"/>
                  <a:gd name="connsiteY1" fmla="*/ 236257 h 236257"/>
                  <a:gd name="connsiteX2" fmla="*/ 457851 w 566290"/>
                  <a:gd name="connsiteY2" fmla="*/ 223682 h 236257"/>
                  <a:gd name="connsiteX3" fmla="*/ 470438 w 566290"/>
                  <a:gd name="connsiteY3" fmla="*/ 211107 h 236257"/>
                  <a:gd name="connsiteX4" fmla="*/ 527237 w 566290"/>
                  <a:gd name="connsiteY4" fmla="*/ 211107 h 236257"/>
                  <a:gd name="connsiteX5" fmla="*/ 541014 w 566290"/>
                  <a:gd name="connsiteY5" fmla="*/ 197343 h 236257"/>
                  <a:gd name="connsiteX6" fmla="*/ 541014 w 566290"/>
                  <a:gd name="connsiteY6" fmla="*/ 39112 h 236257"/>
                  <a:gd name="connsiteX7" fmla="*/ 527237 w 566290"/>
                  <a:gd name="connsiteY7" fmla="*/ 25349 h 236257"/>
                  <a:gd name="connsiteX8" fmla="*/ 39055 w 566290"/>
                  <a:gd name="connsiteY8" fmla="*/ 25349 h 236257"/>
                  <a:gd name="connsiteX9" fmla="*/ 25277 w 566290"/>
                  <a:gd name="connsiteY9" fmla="*/ 39112 h 236257"/>
                  <a:gd name="connsiteX10" fmla="*/ 25277 w 566290"/>
                  <a:gd name="connsiteY10" fmla="*/ 197343 h 236257"/>
                  <a:gd name="connsiteX11" fmla="*/ 39055 w 566290"/>
                  <a:gd name="connsiteY11" fmla="*/ 211107 h 236257"/>
                  <a:gd name="connsiteX12" fmla="*/ 384598 w 566290"/>
                  <a:gd name="connsiteY12" fmla="*/ 211107 h 236257"/>
                  <a:gd name="connsiteX13" fmla="*/ 397186 w 566290"/>
                  <a:gd name="connsiteY13" fmla="*/ 223682 h 236257"/>
                  <a:gd name="connsiteX14" fmla="*/ 384598 w 566290"/>
                  <a:gd name="connsiteY14" fmla="*/ 236257 h 236257"/>
                  <a:gd name="connsiteX15" fmla="*/ 39055 w 566290"/>
                  <a:gd name="connsiteY15" fmla="*/ 236257 h 236257"/>
                  <a:gd name="connsiteX16" fmla="*/ 0 w 566290"/>
                  <a:gd name="connsiteY16" fmla="*/ 197244 h 236257"/>
                  <a:gd name="connsiteX17" fmla="*/ 0 w 566290"/>
                  <a:gd name="connsiteY17" fmla="*/ 39013 h 236257"/>
                  <a:gd name="connsiteX18" fmla="*/ 39055 w 566290"/>
                  <a:gd name="connsiteY18" fmla="*/ 0 h 236257"/>
                  <a:gd name="connsiteX19" fmla="*/ 527237 w 566290"/>
                  <a:gd name="connsiteY19" fmla="*/ 0 h 236257"/>
                  <a:gd name="connsiteX20" fmla="*/ 566291 w 566290"/>
                  <a:gd name="connsiteY20" fmla="*/ 39013 h 236257"/>
                  <a:gd name="connsiteX21" fmla="*/ 566291 w 566290"/>
                  <a:gd name="connsiteY21" fmla="*/ 197244 h 236257"/>
                  <a:gd name="connsiteX22" fmla="*/ 527237 w 566290"/>
                  <a:gd name="connsiteY22" fmla="*/ 236257 h 23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66290" h="236257">
                    <a:moveTo>
                      <a:pt x="527237" y="236257"/>
                    </a:moveTo>
                    <a:lnTo>
                      <a:pt x="470438" y="236257"/>
                    </a:lnTo>
                    <a:cubicBezTo>
                      <a:pt x="463500" y="236257"/>
                      <a:pt x="457851" y="230613"/>
                      <a:pt x="457851" y="223682"/>
                    </a:cubicBezTo>
                    <a:cubicBezTo>
                      <a:pt x="457851" y="216751"/>
                      <a:pt x="463500" y="211107"/>
                      <a:pt x="470438" y="211107"/>
                    </a:cubicBezTo>
                    <a:lnTo>
                      <a:pt x="527237" y="211107"/>
                    </a:lnTo>
                    <a:cubicBezTo>
                      <a:pt x="534868" y="211107"/>
                      <a:pt x="541014" y="204968"/>
                      <a:pt x="541014" y="197343"/>
                    </a:cubicBezTo>
                    <a:lnTo>
                      <a:pt x="541014" y="39112"/>
                    </a:lnTo>
                    <a:cubicBezTo>
                      <a:pt x="541014" y="31488"/>
                      <a:pt x="534868" y="25349"/>
                      <a:pt x="527237" y="25349"/>
                    </a:cubicBezTo>
                    <a:lnTo>
                      <a:pt x="39055" y="25349"/>
                    </a:lnTo>
                    <a:cubicBezTo>
                      <a:pt x="31422" y="25349"/>
                      <a:pt x="25277" y="31488"/>
                      <a:pt x="25277" y="39112"/>
                    </a:cubicBezTo>
                    <a:lnTo>
                      <a:pt x="25277" y="197343"/>
                    </a:lnTo>
                    <a:cubicBezTo>
                      <a:pt x="25277" y="204968"/>
                      <a:pt x="31422" y="211107"/>
                      <a:pt x="39055" y="211107"/>
                    </a:cubicBezTo>
                    <a:lnTo>
                      <a:pt x="384598" y="211107"/>
                    </a:lnTo>
                    <a:cubicBezTo>
                      <a:pt x="391537" y="211107"/>
                      <a:pt x="397186" y="216751"/>
                      <a:pt x="397186" y="223682"/>
                    </a:cubicBezTo>
                    <a:cubicBezTo>
                      <a:pt x="397186" y="230613"/>
                      <a:pt x="391537" y="236257"/>
                      <a:pt x="384598" y="236257"/>
                    </a:cubicBezTo>
                    <a:lnTo>
                      <a:pt x="39055" y="236257"/>
                    </a:lnTo>
                    <a:cubicBezTo>
                      <a:pt x="17545" y="236257"/>
                      <a:pt x="0" y="218732"/>
                      <a:pt x="0" y="197244"/>
                    </a:cubicBezTo>
                    <a:lnTo>
                      <a:pt x="0" y="39013"/>
                    </a:lnTo>
                    <a:cubicBezTo>
                      <a:pt x="0" y="17526"/>
                      <a:pt x="17545" y="0"/>
                      <a:pt x="39055" y="0"/>
                    </a:cubicBezTo>
                    <a:lnTo>
                      <a:pt x="527237" y="0"/>
                    </a:lnTo>
                    <a:cubicBezTo>
                      <a:pt x="548746" y="0"/>
                      <a:pt x="566291" y="17526"/>
                      <a:pt x="566291" y="39013"/>
                    </a:cubicBezTo>
                    <a:lnTo>
                      <a:pt x="566291" y="197244"/>
                    </a:lnTo>
                    <a:cubicBezTo>
                      <a:pt x="566291" y="218732"/>
                      <a:pt x="548746" y="236257"/>
                      <a:pt x="527237" y="2362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1" name="Forma libre 730">
                <a:extLst>
                  <a:ext uri="{FF2B5EF4-FFF2-40B4-BE49-F238E27FC236}">
                    <a16:creationId xmlns:a16="http://schemas.microsoft.com/office/drawing/2014/main" id="{CC885549-42D3-6357-8397-CB8ED44A32F7}"/>
                  </a:ext>
                </a:extLst>
              </p:cNvPr>
              <p:cNvSpPr/>
              <p:nvPr/>
            </p:nvSpPr>
            <p:spPr>
              <a:xfrm>
                <a:off x="16733507" y="10166368"/>
                <a:ext cx="51543" cy="25150"/>
              </a:xfrm>
              <a:custGeom>
                <a:avLst/>
                <a:gdLst>
                  <a:gd name="connsiteX0" fmla="*/ 38955 w 51543"/>
                  <a:gd name="connsiteY0" fmla="*/ 25150 h 25150"/>
                  <a:gd name="connsiteX1" fmla="*/ 12589 w 51543"/>
                  <a:gd name="connsiteY1" fmla="*/ 25150 h 25150"/>
                  <a:gd name="connsiteX2" fmla="*/ 0 w 51543"/>
                  <a:gd name="connsiteY2" fmla="*/ 12576 h 25150"/>
                  <a:gd name="connsiteX3" fmla="*/ 12589 w 51543"/>
                  <a:gd name="connsiteY3" fmla="*/ 0 h 25150"/>
                  <a:gd name="connsiteX4" fmla="*/ 38955 w 51543"/>
                  <a:gd name="connsiteY4" fmla="*/ 0 h 25150"/>
                  <a:gd name="connsiteX5" fmla="*/ 51544 w 51543"/>
                  <a:gd name="connsiteY5" fmla="*/ 12576 h 25150"/>
                  <a:gd name="connsiteX6" fmla="*/ 38955 w 51543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43" h="25150">
                    <a:moveTo>
                      <a:pt x="38955" y="25150"/>
                    </a:moveTo>
                    <a:lnTo>
                      <a:pt x="12589" y="25150"/>
                    </a:lnTo>
                    <a:cubicBezTo>
                      <a:pt x="5649" y="25150"/>
                      <a:pt x="0" y="19506"/>
                      <a:pt x="0" y="12576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38955" y="0"/>
                    </a:lnTo>
                    <a:cubicBezTo>
                      <a:pt x="45894" y="0"/>
                      <a:pt x="51544" y="5644"/>
                      <a:pt x="51544" y="12576"/>
                    </a:cubicBezTo>
                    <a:cubicBezTo>
                      <a:pt x="51544" y="19506"/>
                      <a:pt x="45894" y="25150"/>
                      <a:pt x="38955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732" name="Forma libre 731">
                <a:extLst>
                  <a:ext uri="{FF2B5EF4-FFF2-40B4-BE49-F238E27FC236}">
                    <a16:creationId xmlns:a16="http://schemas.microsoft.com/office/drawing/2014/main" id="{16DB964C-0A49-0822-CB0B-36554119A9F8}"/>
                  </a:ext>
                </a:extLst>
              </p:cNvPr>
              <p:cNvSpPr/>
              <p:nvPr/>
            </p:nvSpPr>
            <p:spPr>
              <a:xfrm>
                <a:off x="17054369" y="10166368"/>
                <a:ext cx="51543" cy="25150"/>
              </a:xfrm>
              <a:custGeom>
                <a:avLst/>
                <a:gdLst>
                  <a:gd name="connsiteX0" fmla="*/ 38955 w 51543"/>
                  <a:gd name="connsiteY0" fmla="*/ 25150 h 25150"/>
                  <a:gd name="connsiteX1" fmla="*/ 12589 w 51543"/>
                  <a:gd name="connsiteY1" fmla="*/ 25150 h 25150"/>
                  <a:gd name="connsiteX2" fmla="*/ 0 w 51543"/>
                  <a:gd name="connsiteY2" fmla="*/ 12576 h 25150"/>
                  <a:gd name="connsiteX3" fmla="*/ 12589 w 51543"/>
                  <a:gd name="connsiteY3" fmla="*/ 0 h 25150"/>
                  <a:gd name="connsiteX4" fmla="*/ 38955 w 51543"/>
                  <a:gd name="connsiteY4" fmla="*/ 0 h 25150"/>
                  <a:gd name="connsiteX5" fmla="*/ 51544 w 51543"/>
                  <a:gd name="connsiteY5" fmla="*/ 12576 h 25150"/>
                  <a:gd name="connsiteX6" fmla="*/ 38955 w 51543"/>
                  <a:gd name="connsiteY6" fmla="*/ 25150 h 2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43" h="25150">
                    <a:moveTo>
                      <a:pt x="38955" y="25150"/>
                    </a:moveTo>
                    <a:lnTo>
                      <a:pt x="12589" y="25150"/>
                    </a:lnTo>
                    <a:cubicBezTo>
                      <a:pt x="5649" y="25150"/>
                      <a:pt x="0" y="19506"/>
                      <a:pt x="0" y="12576"/>
                    </a:cubicBezTo>
                    <a:cubicBezTo>
                      <a:pt x="0" y="5644"/>
                      <a:pt x="5649" y="0"/>
                      <a:pt x="12589" y="0"/>
                    </a:cubicBezTo>
                    <a:lnTo>
                      <a:pt x="38955" y="0"/>
                    </a:lnTo>
                    <a:cubicBezTo>
                      <a:pt x="45894" y="0"/>
                      <a:pt x="51544" y="5644"/>
                      <a:pt x="51544" y="12576"/>
                    </a:cubicBezTo>
                    <a:cubicBezTo>
                      <a:pt x="51544" y="19506"/>
                      <a:pt x="45894" y="25150"/>
                      <a:pt x="38955" y="251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733" name="Forma libre 732">
              <a:extLst>
                <a:ext uri="{FF2B5EF4-FFF2-40B4-BE49-F238E27FC236}">
                  <a16:creationId xmlns:a16="http://schemas.microsoft.com/office/drawing/2014/main" id="{7F801978-F79F-43C0-7433-D48916D3A283}"/>
                </a:ext>
              </a:extLst>
            </p:cNvPr>
            <p:cNvSpPr/>
            <p:nvPr/>
          </p:nvSpPr>
          <p:spPr>
            <a:xfrm>
              <a:off x="17354910" y="9936943"/>
              <a:ext cx="131139" cy="365475"/>
            </a:xfrm>
            <a:custGeom>
              <a:avLst/>
              <a:gdLst>
                <a:gd name="connsiteX0" fmla="*/ 118453 w 131139"/>
                <a:gd name="connsiteY0" fmla="*/ 365377 h 365475"/>
                <a:gd name="connsiteX1" fmla="*/ 105864 w 131139"/>
                <a:gd name="connsiteY1" fmla="*/ 352802 h 365475"/>
                <a:gd name="connsiteX2" fmla="*/ 105864 w 131139"/>
                <a:gd name="connsiteY2" fmla="*/ 87730 h 365475"/>
                <a:gd name="connsiteX3" fmla="*/ 43218 w 131139"/>
                <a:gd name="connsiteY3" fmla="*/ 25150 h 365475"/>
                <a:gd name="connsiteX4" fmla="*/ 12589 w 131139"/>
                <a:gd name="connsiteY4" fmla="*/ 25150 h 365475"/>
                <a:gd name="connsiteX5" fmla="*/ 0 w 131139"/>
                <a:gd name="connsiteY5" fmla="*/ 12575 h 365475"/>
                <a:gd name="connsiteX6" fmla="*/ 12589 w 131139"/>
                <a:gd name="connsiteY6" fmla="*/ 0 h 365475"/>
                <a:gd name="connsiteX7" fmla="*/ 43218 w 131139"/>
                <a:gd name="connsiteY7" fmla="*/ 0 h 365475"/>
                <a:gd name="connsiteX8" fmla="*/ 131140 w 131139"/>
                <a:gd name="connsiteY8" fmla="*/ 87829 h 365475"/>
                <a:gd name="connsiteX9" fmla="*/ 131140 w 131139"/>
                <a:gd name="connsiteY9" fmla="*/ 352900 h 365475"/>
                <a:gd name="connsiteX10" fmla="*/ 118552 w 131139"/>
                <a:gd name="connsiteY10" fmla="*/ 365476 h 36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139" h="365475">
                  <a:moveTo>
                    <a:pt x="118453" y="365377"/>
                  </a:moveTo>
                  <a:cubicBezTo>
                    <a:pt x="111514" y="365377"/>
                    <a:pt x="105864" y="359733"/>
                    <a:pt x="105864" y="352802"/>
                  </a:cubicBezTo>
                  <a:lnTo>
                    <a:pt x="105864" y="87730"/>
                  </a:lnTo>
                  <a:cubicBezTo>
                    <a:pt x="105864" y="53173"/>
                    <a:pt x="77713" y="25150"/>
                    <a:pt x="43218" y="25150"/>
                  </a:cubicBezTo>
                  <a:lnTo>
                    <a:pt x="12589" y="25150"/>
                  </a:lnTo>
                  <a:cubicBezTo>
                    <a:pt x="5651" y="25150"/>
                    <a:pt x="0" y="19506"/>
                    <a:pt x="0" y="12575"/>
                  </a:cubicBezTo>
                  <a:cubicBezTo>
                    <a:pt x="0" y="5644"/>
                    <a:pt x="5651" y="0"/>
                    <a:pt x="12589" y="0"/>
                  </a:cubicBezTo>
                  <a:lnTo>
                    <a:pt x="43218" y="0"/>
                  </a:lnTo>
                  <a:cubicBezTo>
                    <a:pt x="91689" y="0"/>
                    <a:pt x="131140" y="39409"/>
                    <a:pt x="131140" y="87829"/>
                  </a:cubicBezTo>
                  <a:lnTo>
                    <a:pt x="131140" y="352900"/>
                  </a:lnTo>
                  <a:cubicBezTo>
                    <a:pt x="131140" y="359832"/>
                    <a:pt x="125490" y="365476"/>
                    <a:pt x="118552" y="365476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734" name="Forma libre 733">
              <a:extLst>
                <a:ext uri="{FF2B5EF4-FFF2-40B4-BE49-F238E27FC236}">
                  <a16:creationId xmlns:a16="http://schemas.microsoft.com/office/drawing/2014/main" id="{1FCDFBBD-40A5-A9B4-E931-CA8C8E023B9A}"/>
                </a:ext>
              </a:extLst>
            </p:cNvPr>
            <p:cNvSpPr/>
            <p:nvPr/>
          </p:nvSpPr>
          <p:spPr>
            <a:xfrm>
              <a:off x="17353621" y="9840004"/>
              <a:ext cx="265154" cy="537668"/>
            </a:xfrm>
            <a:custGeom>
              <a:avLst/>
              <a:gdLst>
                <a:gd name="connsiteX0" fmla="*/ 252468 w 265154"/>
                <a:gd name="connsiteY0" fmla="*/ 537570 h 537668"/>
                <a:gd name="connsiteX1" fmla="*/ 239879 w 265154"/>
                <a:gd name="connsiteY1" fmla="*/ 524995 h 537668"/>
                <a:gd name="connsiteX2" fmla="*/ 239879 w 265154"/>
                <a:gd name="connsiteY2" fmla="*/ 117931 h 537668"/>
                <a:gd name="connsiteX3" fmla="*/ 147000 w 265154"/>
                <a:gd name="connsiteY3" fmla="*/ 25151 h 537668"/>
                <a:gd name="connsiteX4" fmla="*/ 12589 w 265154"/>
                <a:gd name="connsiteY4" fmla="*/ 25151 h 537668"/>
                <a:gd name="connsiteX5" fmla="*/ 0 w 265154"/>
                <a:gd name="connsiteY5" fmla="*/ 12576 h 537668"/>
                <a:gd name="connsiteX6" fmla="*/ 12589 w 265154"/>
                <a:gd name="connsiteY6" fmla="*/ 0 h 537668"/>
                <a:gd name="connsiteX7" fmla="*/ 147000 w 265154"/>
                <a:gd name="connsiteY7" fmla="*/ 0 h 537668"/>
                <a:gd name="connsiteX8" fmla="*/ 265154 w 265154"/>
                <a:gd name="connsiteY8" fmla="*/ 118030 h 537668"/>
                <a:gd name="connsiteX9" fmla="*/ 265154 w 265154"/>
                <a:gd name="connsiteY9" fmla="*/ 525094 h 537668"/>
                <a:gd name="connsiteX10" fmla="*/ 252566 w 265154"/>
                <a:gd name="connsiteY10" fmla="*/ 537669 h 53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154" h="537668">
                  <a:moveTo>
                    <a:pt x="252468" y="537570"/>
                  </a:moveTo>
                  <a:cubicBezTo>
                    <a:pt x="245528" y="537570"/>
                    <a:pt x="239879" y="531926"/>
                    <a:pt x="239879" y="524995"/>
                  </a:cubicBezTo>
                  <a:lnTo>
                    <a:pt x="239879" y="117931"/>
                  </a:lnTo>
                  <a:cubicBezTo>
                    <a:pt x="239879" y="66738"/>
                    <a:pt x="198246" y="25151"/>
                    <a:pt x="147000" y="25151"/>
                  </a:cubicBezTo>
                  <a:lnTo>
                    <a:pt x="12589" y="25151"/>
                  </a:lnTo>
                  <a:cubicBezTo>
                    <a:pt x="5651" y="25151"/>
                    <a:pt x="0" y="19507"/>
                    <a:pt x="0" y="12576"/>
                  </a:cubicBezTo>
                  <a:cubicBezTo>
                    <a:pt x="0" y="5644"/>
                    <a:pt x="5651" y="0"/>
                    <a:pt x="12589" y="0"/>
                  </a:cubicBezTo>
                  <a:lnTo>
                    <a:pt x="147000" y="0"/>
                  </a:lnTo>
                  <a:cubicBezTo>
                    <a:pt x="212124" y="0"/>
                    <a:pt x="265154" y="52975"/>
                    <a:pt x="265154" y="118030"/>
                  </a:cubicBezTo>
                  <a:lnTo>
                    <a:pt x="265154" y="525094"/>
                  </a:lnTo>
                  <a:cubicBezTo>
                    <a:pt x="265154" y="532025"/>
                    <a:pt x="259505" y="537669"/>
                    <a:pt x="252566" y="537669"/>
                  </a:cubicBezTo>
                  <a:close/>
                </a:path>
              </a:pathLst>
            </a:custGeom>
            <a:solidFill>
              <a:srgbClr val="002A86"/>
            </a:solidFill>
            <a:ln w="9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343541757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E11B8932-7133-80FD-FE67-51C3A81E83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object 146">
            <a:extLst>
              <a:ext uri="{FF2B5EF4-FFF2-40B4-BE49-F238E27FC236}">
                <a16:creationId xmlns:a16="http://schemas.microsoft.com/office/drawing/2014/main" id="{18D2274F-26D9-CA6D-E8C8-4A2FF876850C}"/>
              </a:ext>
            </a:extLst>
          </p:cNvPr>
          <p:cNvSpPr/>
          <p:nvPr/>
        </p:nvSpPr>
        <p:spPr>
          <a:xfrm>
            <a:off x="17574029" y="1105701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59" y="0"/>
                </a:moveTo>
                <a:lnTo>
                  <a:pt x="0" y="0"/>
                </a:lnTo>
                <a:lnTo>
                  <a:pt x="0" y="251542"/>
                </a:lnTo>
                <a:lnTo>
                  <a:pt x="2530059" y="251542"/>
                </a:lnTo>
                <a:lnTo>
                  <a:pt x="253005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>
            <a:extLst>
              <a:ext uri="{FF2B5EF4-FFF2-40B4-BE49-F238E27FC236}">
                <a16:creationId xmlns:a16="http://schemas.microsoft.com/office/drawing/2014/main" id="{E6446082-2BCC-DAEA-1AC9-7B721259E6B3}"/>
              </a:ext>
            </a:extLst>
          </p:cNvPr>
          <p:cNvSpPr/>
          <p:nvPr/>
        </p:nvSpPr>
        <p:spPr>
          <a:xfrm>
            <a:off x="17030878" y="2259208"/>
            <a:ext cx="81280" cy="119380"/>
          </a:xfrm>
          <a:custGeom>
            <a:avLst/>
            <a:gdLst/>
            <a:ahLst/>
            <a:cxnLst/>
            <a:rect l="l" t="t" r="r" b="b"/>
            <a:pathLst>
              <a:path w="81280" h="119380">
                <a:moveTo>
                  <a:pt x="80670" y="0"/>
                </a:moveTo>
                <a:lnTo>
                  <a:pt x="54737" y="0"/>
                </a:lnTo>
                <a:lnTo>
                  <a:pt x="54737" y="48260"/>
                </a:lnTo>
                <a:lnTo>
                  <a:pt x="25984" y="48260"/>
                </a:lnTo>
                <a:lnTo>
                  <a:pt x="25984" y="0"/>
                </a:lnTo>
                <a:lnTo>
                  <a:pt x="0" y="0"/>
                </a:lnTo>
                <a:lnTo>
                  <a:pt x="0" y="48260"/>
                </a:lnTo>
                <a:lnTo>
                  <a:pt x="0" y="71120"/>
                </a:lnTo>
                <a:lnTo>
                  <a:pt x="0" y="119380"/>
                </a:lnTo>
                <a:lnTo>
                  <a:pt x="25984" y="119380"/>
                </a:lnTo>
                <a:lnTo>
                  <a:pt x="25984" y="71120"/>
                </a:lnTo>
                <a:lnTo>
                  <a:pt x="54737" y="71120"/>
                </a:lnTo>
                <a:lnTo>
                  <a:pt x="54737" y="119380"/>
                </a:lnTo>
                <a:lnTo>
                  <a:pt x="80670" y="119380"/>
                </a:lnTo>
                <a:lnTo>
                  <a:pt x="80670" y="71120"/>
                </a:lnTo>
                <a:lnTo>
                  <a:pt x="80670" y="48260"/>
                </a:lnTo>
                <a:lnTo>
                  <a:pt x="8067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8" name="object 148">
            <a:extLst>
              <a:ext uri="{FF2B5EF4-FFF2-40B4-BE49-F238E27FC236}">
                <a16:creationId xmlns:a16="http://schemas.microsoft.com/office/drawing/2014/main" id="{A86DBB3B-08FF-1F83-E67D-FB3FC9E3F5D7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50043" y="2259732"/>
            <a:ext cx="95787" cy="118855"/>
          </a:xfrm>
          <a:prstGeom prst="rect">
            <a:avLst/>
          </a:prstGeom>
        </p:spPr>
      </p:pic>
      <p:sp>
        <p:nvSpPr>
          <p:cNvPr id="149" name="object 149">
            <a:extLst>
              <a:ext uri="{FF2B5EF4-FFF2-40B4-BE49-F238E27FC236}">
                <a16:creationId xmlns:a16="http://schemas.microsoft.com/office/drawing/2014/main" id="{A5984C01-B830-7D79-281B-FF1B6A15BD4C}"/>
              </a:ext>
            </a:extLst>
          </p:cNvPr>
          <p:cNvSpPr/>
          <p:nvPr/>
        </p:nvSpPr>
        <p:spPr>
          <a:xfrm>
            <a:off x="17686759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99" y="0"/>
                </a:moveTo>
                <a:lnTo>
                  <a:pt x="0" y="0"/>
                </a:lnTo>
                <a:lnTo>
                  <a:pt x="0" y="118886"/>
                </a:lnTo>
                <a:lnTo>
                  <a:pt x="25999" y="118886"/>
                </a:lnTo>
                <a:lnTo>
                  <a:pt x="25999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>
            <a:extLst>
              <a:ext uri="{FF2B5EF4-FFF2-40B4-BE49-F238E27FC236}">
                <a16:creationId xmlns:a16="http://schemas.microsoft.com/office/drawing/2014/main" id="{1407331D-88B4-804F-A676-1A97F05732B8}"/>
              </a:ext>
            </a:extLst>
          </p:cNvPr>
          <p:cNvSpPr/>
          <p:nvPr/>
        </p:nvSpPr>
        <p:spPr>
          <a:xfrm>
            <a:off x="17952758" y="2259729"/>
            <a:ext cx="74295" cy="119380"/>
          </a:xfrm>
          <a:custGeom>
            <a:avLst/>
            <a:gdLst/>
            <a:ahLst/>
            <a:cxnLst/>
            <a:rect l="l" t="t" r="r" b="b"/>
            <a:pathLst>
              <a:path w="74294" h="119380">
                <a:moveTo>
                  <a:pt x="73952" y="0"/>
                </a:moveTo>
                <a:lnTo>
                  <a:pt x="0" y="0"/>
                </a:lnTo>
                <a:lnTo>
                  <a:pt x="0" y="22860"/>
                </a:lnTo>
                <a:lnTo>
                  <a:pt x="23723" y="22860"/>
                </a:lnTo>
                <a:lnTo>
                  <a:pt x="23723" y="119380"/>
                </a:lnTo>
                <a:lnTo>
                  <a:pt x="49771" y="119380"/>
                </a:lnTo>
                <a:lnTo>
                  <a:pt x="49771" y="22860"/>
                </a:lnTo>
                <a:lnTo>
                  <a:pt x="73952" y="22860"/>
                </a:lnTo>
                <a:lnTo>
                  <a:pt x="73952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>
            <a:extLst>
              <a:ext uri="{FF2B5EF4-FFF2-40B4-BE49-F238E27FC236}">
                <a16:creationId xmlns:a16="http://schemas.microsoft.com/office/drawing/2014/main" id="{7F96540D-D0C1-53B6-E974-D0CC31784558}"/>
              </a:ext>
            </a:extLst>
          </p:cNvPr>
          <p:cNvSpPr/>
          <p:nvPr/>
        </p:nvSpPr>
        <p:spPr>
          <a:xfrm>
            <a:off x="18266920" y="2259690"/>
            <a:ext cx="26034" cy="119380"/>
          </a:xfrm>
          <a:custGeom>
            <a:avLst/>
            <a:gdLst/>
            <a:ahLst/>
            <a:cxnLst/>
            <a:rect l="l" t="t" r="r" b="b"/>
            <a:pathLst>
              <a:path w="26034" h="119380">
                <a:moveTo>
                  <a:pt x="25915" y="0"/>
                </a:moveTo>
                <a:lnTo>
                  <a:pt x="0" y="0"/>
                </a:lnTo>
                <a:lnTo>
                  <a:pt x="0" y="118886"/>
                </a:lnTo>
                <a:lnTo>
                  <a:pt x="25915" y="118886"/>
                </a:lnTo>
                <a:lnTo>
                  <a:pt x="25915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>
            <a:extLst>
              <a:ext uri="{FF2B5EF4-FFF2-40B4-BE49-F238E27FC236}">
                <a16:creationId xmlns:a16="http://schemas.microsoft.com/office/drawing/2014/main" id="{D459C7BB-13FA-3F07-7CD6-F5B7E7D32C55}"/>
              </a:ext>
            </a:extLst>
          </p:cNvPr>
          <p:cNvSpPr/>
          <p:nvPr/>
        </p:nvSpPr>
        <p:spPr>
          <a:xfrm>
            <a:off x="17300367" y="1355662"/>
            <a:ext cx="747395" cy="714375"/>
          </a:xfrm>
          <a:custGeom>
            <a:avLst/>
            <a:gdLst/>
            <a:ahLst/>
            <a:cxnLst/>
            <a:rect l="l" t="t" r="r" b="b"/>
            <a:pathLst>
              <a:path w="747394" h="714375">
                <a:moveTo>
                  <a:pt x="746804" y="0"/>
                </a:moveTo>
                <a:lnTo>
                  <a:pt x="501848" y="0"/>
                </a:lnTo>
                <a:lnTo>
                  <a:pt x="501262" y="362648"/>
                </a:lnTo>
                <a:lnTo>
                  <a:pt x="223773" y="0"/>
                </a:lnTo>
                <a:lnTo>
                  <a:pt x="0" y="0"/>
                </a:lnTo>
                <a:lnTo>
                  <a:pt x="0" y="714009"/>
                </a:lnTo>
                <a:lnTo>
                  <a:pt x="246044" y="714009"/>
                </a:lnTo>
                <a:lnTo>
                  <a:pt x="239887" y="348450"/>
                </a:lnTo>
                <a:lnTo>
                  <a:pt x="545501" y="714009"/>
                </a:lnTo>
                <a:lnTo>
                  <a:pt x="746804" y="714009"/>
                </a:lnTo>
                <a:lnTo>
                  <a:pt x="74680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>
            <a:extLst>
              <a:ext uri="{FF2B5EF4-FFF2-40B4-BE49-F238E27FC236}">
                <a16:creationId xmlns:a16="http://schemas.microsoft.com/office/drawing/2014/main" id="{21118355-3B9B-CB64-7684-CF146A9AB407}"/>
              </a:ext>
            </a:extLst>
          </p:cNvPr>
          <p:cNvSpPr/>
          <p:nvPr/>
        </p:nvSpPr>
        <p:spPr>
          <a:xfrm>
            <a:off x="16923484" y="1355655"/>
            <a:ext cx="243840" cy="173355"/>
          </a:xfrm>
          <a:custGeom>
            <a:avLst/>
            <a:gdLst/>
            <a:ahLst/>
            <a:cxnLst/>
            <a:rect l="l" t="t" r="r" b="b"/>
            <a:pathLst>
              <a:path w="243840" h="173355">
                <a:moveTo>
                  <a:pt x="243594" y="0"/>
                </a:moveTo>
                <a:lnTo>
                  <a:pt x="0" y="0"/>
                </a:lnTo>
                <a:lnTo>
                  <a:pt x="0" y="173219"/>
                </a:lnTo>
                <a:lnTo>
                  <a:pt x="243594" y="173219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>
            <a:extLst>
              <a:ext uri="{FF2B5EF4-FFF2-40B4-BE49-F238E27FC236}">
                <a16:creationId xmlns:a16="http://schemas.microsoft.com/office/drawing/2014/main" id="{5898EEA3-D451-4035-98D7-F602F844BD71}"/>
              </a:ext>
            </a:extLst>
          </p:cNvPr>
          <p:cNvSpPr/>
          <p:nvPr/>
        </p:nvSpPr>
        <p:spPr>
          <a:xfrm>
            <a:off x="16923484" y="1600213"/>
            <a:ext cx="243840" cy="469900"/>
          </a:xfrm>
          <a:custGeom>
            <a:avLst/>
            <a:gdLst/>
            <a:ahLst/>
            <a:cxnLst/>
            <a:rect l="l" t="t" r="r" b="b"/>
            <a:pathLst>
              <a:path w="243840" h="469900">
                <a:moveTo>
                  <a:pt x="243594" y="0"/>
                </a:moveTo>
                <a:lnTo>
                  <a:pt x="0" y="0"/>
                </a:lnTo>
                <a:lnTo>
                  <a:pt x="0" y="469451"/>
                </a:lnTo>
                <a:lnTo>
                  <a:pt x="243594" y="469451"/>
                </a:lnTo>
                <a:lnTo>
                  <a:pt x="243594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5" name="object 155">
            <a:extLst>
              <a:ext uri="{FF2B5EF4-FFF2-40B4-BE49-F238E27FC236}">
                <a16:creationId xmlns:a16="http://schemas.microsoft.com/office/drawing/2014/main" id="{256FEBDD-54CF-0C4C-D814-DAAC0B6801C9}"/>
              </a:ext>
            </a:extLst>
          </p:cNvPr>
          <p:cNvGrpSpPr/>
          <p:nvPr/>
        </p:nvGrpSpPr>
        <p:grpSpPr>
          <a:xfrm>
            <a:off x="17616695" y="837669"/>
            <a:ext cx="1649730" cy="1243330"/>
            <a:chOff x="17616695" y="837669"/>
            <a:chExt cx="1649730" cy="1243330"/>
          </a:xfrm>
        </p:grpSpPr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807EE3B8-219A-0C3D-2E14-2CF895FFF6BC}"/>
                </a:ext>
              </a:extLst>
            </p:cNvPr>
            <p:cNvSpPr/>
            <p:nvPr/>
          </p:nvSpPr>
          <p:spPr>
            <a:xfrm>
              <a:off x="18181181" y="1355680"/>
              <a:ext cx="800735" cy="714375"/>
            </a:xfrm>
            <a:custGeom>
              <a:avLst/>
              <a:gdLst/>
              <a:ahLst/>
              <a:cxnLst/>
              <a:rect l="l" t="t" r="r" b="b"/>
              <a:pathLst>
                <a:path w="800734" h="714375">
                  <a:moveTo>
                    <a:pt x="539534" y="395198"/>
                  </a:moveTo>
                  <a:lnTo>
                    <a:pt x="243776" y="0"/>
                  </a:lnTo>
                  <a:lnTo>
                    <a:pt x="0" y="0"/>
                  </a:lnTo>
                  <a:lnTo>
                    <a:pt x="0" y="713981"/>
                  </a:lnTo>
                  <a:lnTo>
                    <a:pt x="243776" y="713981"/>
                  </a:lnTo>
                  <a:lnTo>
                    <a:pt x="243776" y="340017"/>
                  </a:lnTo>
                  <a:lnTo>
                    <a:pt x="283273" y="395198"/>
                  </a:lnTo>
                  <a:lnTo>
                    <a:pt x="539534" y="395198"/>
                  </a:lnTo>
                  <a:close/>
                </a:path>
                <a:path w="800734" h="714375">
                  <a:moveTo>
                    <a:pt x="710463" y="517321"/>
                  </a:moveTo>
                  <a:lnTo>
                    <a:pt x="642785" y="434632"/>
                  </a:lnTo>
                  <a:lnTo>
                    <a:pt x="282397" y="434632"/>
                  </a:lnTo>
                  <a:lnTo>
                    <a:pt x="282397" y="517321"/>
                  </a:lnTo>
                  <a:lnTo>
                    <a:pt x="710463" y="517321"/>
                  </a:lnTo>
                  <a:close/>
                </a:path>
                <a:path w="800734" h="714375">
                  <a:moveTo>
                    <a:pt x="778027" y="713981"/>
                  </a:moveTo>
                  <a:lnTo>
                    <a:pt x="734733" y="656285"/>
                  </a:lnTo>
                  <a:lnTo>
                    <a:pt x="470255" y="656285"/>
                  </a:lnTo>
                  <a:lnTo>
                    <a:pt x="511784" y="713981"/>
                  </a:lnTo>
                  <a:lnTo>
                    <a:pt x="778027" y="713981"/>
                  </a:lnTo>
                  <a:close/>
                </a:path>
                <a:path w="800734" h="714375">
                  <a:moveTo>
                    <a:pt x="800620" y="629958"/>
                  </a:moveTo>
                  <a:lnTo>
                    <a:pt x="733005" y="547420"/>
                  </a:lnTo>
                  <a:lnTo>
                    <a:pt x="282397" y="547420"/>
                  </a:lnTo>
                  <a:lnTo>
                    <a:pt x="282397" y="629958"/>
                  </a:lnTo>
                  <a:lnTo>
                    <a:pt x="800620" y="629958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01BE36AE-8930-0CDE-4FAA-A77DDBED77F0}"/>
                </a:ext>
              </a:extLst>
            </p:cNvPr>
            <p:cNvSpPr/>
            <p:nvPr/>
          </p:nvSpPr>
          <p:spPr>
            <a:xfrm>
              <a:off x="17616695" y="985490"/>
              <a:ext cx="1473200" cy="1082040"/>
            </a:xfrm>
            <a:custGeom>
              <a:avLst/>
              <a:gdLst/>
              <a:ahLst/>
              <a:cxnLst/>
              <a:rect l="l" t="t" r="r" b="b"/>
              <a:pathLst>
                <a:path w="1473200" h="1082039">
                  <a:moveTo>
                    <a:pt x="674827" y="0"/>
                  </a:moveTo>
                  <a:lnTo>
                    <a:pt x="624784" y="1423"/>
                  </a:lnTo>
                  <a:lnTo>
                    <a:pt x="575019" y="5653"/>
                  </a:lnTo>
                  <a:lnTo>
                    <a:pt x="525696" y="12626"/>
                  </a:lnTo>
                  <a:lnTo>
                    <a:pt x="476982" y="22280"/>
                  </a:lnTo>
                  <a:lnTo>
                    <a:pt x="429041" y="34550"/>
                  </a:lnTo>
                  <a:lnTo>
                    <a:pt x="382039" y="49375"/>
                  </a:lnTo>
                  <a:lnTo>
                    <a:pt x="336141" y="66692"/>
                  </a:lnTo>
                  <a:lnTo>
                    <a:pt x="291512" y="86437"/>
                  </a:lnTo>
                  <a:lnTo>
                    <a:pt x="248317" y="108548"/>
                  </a:lnTo>
                  <a:lnTo>
                    <a:pt x="206722" y="132961"/>
                  </a:lnTo>
                  <a:lnTo>
                    <a:pt x="166892" y="159615"/>
                  </a:lnTo>
                  <a:lnTo>
                    <a:pt x="128992" y="188446"/>
                  </a:lnTo>
                  <a:lnTo>
                    <a:pt x="93188" y="219391"/>
                  </a:lnTo>
                  <a:lnTo>
                    <a:pt x="59644" y="252388"/>
                  </a:lnTo>
                  <a:lnTo>
                    <a:pt x="28526" y="287372"/>
                  </a:lnTo>
                  <a:lnTo>
                    <a:pt x="0" y="324283"/>
                  </a:lnTo>
                  <a:lnTo>
                    <a:pt x="830969" y="324984"/>
                  </a:lnTo>
                  <a:lnTo>
                    <a:pt x="1170498" y="764374"/>
                  </a:lnTo>
                  <a:lnTo>
                    <a:pt x="1225250" y="764908"/>
                  </a:lnTo>
                  <a:lnTo>
                    <a:pt x="1427715" y="1019141"/>
                  </a:lnTo>
                  <a:lnTo>
                    <a:pt x="1374575" y="1019141"/>
                  </a:lnTo>
                  <a:lnTo>
                    <a:pt x="1421129" y="1081579"/>
                  </a:lnTo>
                  <a:lnTo>
                    <a:pt x="1436609" y="1036980"/>
                  </a:lnTo>
                  <a:lnTo>
                    <a:pt x="1449480" y="991210"/>
                  </a:lnTo>
                  <a:lnTo>
                    <a:pt x="1459651" y="944358"/>
                  </a:lnTo>
                  <a:lnTo>
                    <a:pt x="1467030" y="896515"/>
                  </a:lnTo>
                  <a:lnTo>
                    <a:pt x="1471525" y="847771"/>
                  </a:lnTo>
                  <a:lnTo>
                    <a:pt x="1473044" y="798216"/>
                  </a:lnTo>
                  <a:lnTo>
                    <a:pt x="1471587" y="749592"/>
                  </a:lnTo>
                  <a:lnTo>
                    <a:pt x="1467274" y="701738"/>
                  </a:lnTo>
                  <a:lnTo>
                    <a:pt x="1460186" y="654738"/>
                  </a:lnTo>
                  <a:lnTo>
                    <a:pt x="1450408" y="608675"/>
                  </a:lnTo>
                  <a:lnTo>
                    <a:pt x="1438024" y="563633"/>
                  </a:lnTo>
                  <a:lnTo>
                    <a:pt x="1423115" y="519696"/>
                  </a:lnTo>
                  <a:lnTo>
                    <a:pt x="1405767" y="476946"/>
                  </a:lnTo>
                  <a:lnTo>
                    <a:pt x="1386061" y="435468"/>
                  </a:lnTo>
                  <a:lnTo>
                    <a:pt x="1364083" y="395344"/>
                  </a:lnTo>
                  <a:lnTo>
                    <a:pt x="1339914" y="356659"/>
                  </a:lnTo>
                  <a:lnTo>
                    <a:pt x="1313639" y="319496"/>
                  </a:lnTo>
                  <a:lnTo>
                    <a:pt x="1285341" y="283939"/>
                  </a:lnTo>
                  <a:lnTo>
                    <a:pt x="1255104" y="250070"/>
                  </a:lnTo>
                  <a:lnTo>
                    <a:pt x="1223010" y="217973"/>
                  </a:lnTo>
                  <a:lnTo>
                    <a:pt x="1189143" y="187733"/>
                  </a:lnTo>
                  <a:lnTo>
                    <a:pt x="1153587" y="159431"/>
                  </a:lnTo>
                  <a:lnTo>
                    <a:pt x="1116425" y="133153"/>
                  </a:lnTo>
                  <a:lnTo>
                    <a:pt x="1077741" y="108981"/>
                  </a:lnTo>
                  <a:lnTo>
                    <a:pt x="1037617" y="86999"/>
                  </a:lnTo>
                  <a:lnTo>
                    <a:pt x="996137" y="67291"/>
                  </a:lnTo>
                  <a:lnTo>
                    <a:pt x="953385" y="49939"/>
                  </a:lnTo>
                  <a:lnTo>
                    <a:pt x="909445" y="35028"/>
                  </a:lnTo>
                  <a:lnTo>
                    <a:pt x="864399" y="22640"/>
                  </a:lnTo>
                  <a:lnTo>
                    <a:pt x="818330" y="12860"/>
                  </a:lnTo>
                  <a:lnTo>
                    <a:pt x="771323" y="5771"/>
                  </a:lnTo>
                  <a:lnTo>
                    <a:pt x="723461" y="1456"/>
                  </a:lnTo>
                  <a:lnTo>
                    <a:pt x="674827" y="0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AD5530A5-81B9-0DF9-6FCF-DD12CAA49574}"/>
                </a:ext>
              </a:extLst>
            </p:cNvPr>
            <p:cNvSpPr/>
            <p:nvPr/>
          </p:nvSpPr>
          <p:spPr>
            <a:xfrm>
              <a:off x="17802606" y="837672"/>
              <a:ext cx="1464310" cy="1243330"/>
            </a:xfrm>
            <a:custGeom>
              <a:avLst/>
              <a:gdLst/>
              <a:ahLst/>
              <a:cxnLst/>
              <a:rect l="l" t="t" r="r" b="b"/>
              <a:pathLst>
                <a:path w="1464309" h="1243330">
                  <a:moveTo>
                    <a:pt x="138976" y="187071"/>
                  </a:moveTo>
                  <a:lnTo>
                    <a:pt x="117436" y="147828"/>
                  </a:lnTo>
                  <a:lnTo>
                    <a:pt x="114642" y="156565"/>
                  </a:lnTo>
                  <a:lnTo>
                    <a:pt x="110045" y="164566"/>
                  </a:lnTo>
                  <a:lnTo>
                    <a:pt x="103886" y="171399"/>
                  </a:lnTo>
                  <a:lnTo>
                    <a:pt x="96431" y="176644"/>
                  </a:lnTo>
                  <a:lnTo>
                    <a:pt x="81064" y="181749"/>
                  </a:lnTo>
                  <a:lnTo>
                    <a:pt x="66382" y="180517"/>
                  </a:lnTo>
                  <a:lnTo>
                    <a:pt x="53492" y="173443"/>
                  </a:lnTo>
                  <a:lnTo>
                    <a:pt x="43510" y="160997"/>
                  </a:lnTo>
                  <a:lnTo>
                    <a:pt x="38417" y="145923"/>
                  </a:lnTo>
                  <a:lnTo>
                    <a:pt x="39192" y="131051"/>
                  </a:lnTo>
                  <a:lnTo>
                    <a:pt x="45758" y="117805"/>
                  </a:lnTo>
                  <a:lnTo>
                    <a:pt x="57988" y="107594"/>
                  </a:lnTo>
                  <a:lnTo>
                    <a:pt x="66802" y="103924"/>
                  </a:lnTo>
                  <a:lnTo>
                    <a:pt x="76085" y="102298"/>
                  </a:lnTo>
                  <a:lnTo>
                    <a:pt x="85432" y="102870"/>
                  </a:lnTo>
                  <a:lnTo>
                    <a:pt x="94437" y="105740"/>
                  </a:lnTo>
                  <a:lnTo>
                    <a:pt x="72847" y="66357"/>
                  </a:lnTo>
                  <a:lnTo>
                    <a:pt x="26924" y="85039"/>
                  </a:lnTo>
                  <a:lnTo>
                    <a:pt x="2501" y="123037"/>
                  </a:lnTo>
                  <a:lnTo>
                    <a:pt x="0" y="137452"/>
                  </a:lnTo>
                  <a:lnTo>
                    <a:pt x="368" y="151930"/>
                  </a:lnTo>
                  <a:lnTo>
                    <a:pt x="17868" y="192493"/>
                  </a:lnTo>
                  <a:lnTo>
                    <a:pt x="55587" y="216217"/>
                  </a:lnTo>
                  <a:lnTo>
                    <a:pt x="70370" y="218465"/>
                  </a:lnTo>
                  <a:lnTo>
                    <a:pt x="85115" y="217982"/>
                  </a:lnTo>
                  <a:lnTo>
                    <a:pt x="126466" y="199377"/>
                  </a:lnTo>
                  <a:lnTo>
                    <a:pt x="132524" y="193624"/>
                  </a:lnTo>
                  <a:lnTo>
                    <a:pt x="138976" y="187071"/>
                  </a:lnTo>
                  <a:close/>
                </a:path>
                <a:path w="1464309" h="1243330">
                  <a:moveTo>
                    <a:pt x="153517" y="75095"/>
                  </a:moveTo>
                  <a:lnTo>
                    <a:pt x="144767" y="53733"/>
                  </a:lnTo>
                  <a:lnTo>
                    <a:pt x="113157" y="66840"/>
                  </a:lnTo>
                  <a:lnTo>
                    <a:pt x="121907" y="87985"/>
                  </a:lnTo>
                  <a:lnTo>
                    <a:pt x="153517" y="75095"/>
                  </a:lnTo>
                  <a:close/>
                </a:path>
                <a:path w="1464309" h="1243330">
                  <a:moveTo>
                    <a:pt x="192392" y="169037"/>
                  </a:moveTo>
                  <a:lnTo>
                    <a:pt x="155130" y="78511"/>
                  </a:lnTo>
                  <a:lnTo>
                    <a:pt x="122974" y="91579"/>
                  </a:lnTo>
                  <a:lnTo>
                    <a:pt x="160261" y="182270"/>
                  </a:lnTo>
                  <a:lnTo>
                    <a:pt x="192392" y="169037"/>
                  </a:lnTo>
                  <a:close/>
                </a:path>
                <a:path w="1464309" h="1243330">
                  <a:moveTo>
                    <a:pt x="371208" y="117906"/>
                  </a:moveTo>
                  <a:lnTo>
                    <a:pt x="356095" y="57340"/>
                  </a:lnTo>
                  <a:lnTo>
                    <a:pt x="350672" y="42672"/>
                  </a:lnTo>
                  <a:lnTo>
                    <a:pt x="342214" y="32143"/>
                  </a:lnTo>
                  <a:lnTo>
                    <a:pt x="330250" y="26835"/>
                  </a:lnTo>
                  <a:lnTo>
                    <a:pt x="314325" y="27838"/>
                  </a:lnTo>
                  <a:lnTo>
                    <a:pt x="304977" y="31356"/>
                  </a:lnTo>
                  <a:lnTo>
                    <a:pt x="296875" y="37058"/>
                  </a:lnTo>
                  <a:lnTo>
                    <a:pt x="290563" y="44704"/>
                  </a:lnTo>
                  <a:lnTo>
                    <a:pt x="286575" y="54051"/>
                  </a:lnTo>
                  <a:lnTo>
                    <a:pt x="278523" y="47396"/>
                  </a:lnTo>
                  <a:lnTo>
                    <a:pt x="269506" y="43624"/>
                  </a:lnTo>
                  <a:lnTo>
                    <a:pt x="259791" y="42532"/>
                  </a:lnTo>
                  <a:lnTo>
                    <a:pt x="249656" y="43929"/>
                  </a:lnTo>
                  <a:lnTo>
                    <a:pt x="241134" y="46964"/>
                  </a:lnTo>
                  <a:lnTo>
                    <a:pt x="233921" y="51625"/>
                  </a:lnTo>
                  <a:lnTo>
                    <a:pt x="228003" y="58064"/>
                  </a:lnTo>
                  <a:lnTo>
                    <a:pt x="223367" y="66446"/>
                  </a:lnTo>
                  <a:lnTo>
                    <a:pt x="222999" y="66522"/>
                  </a:lnTo>
                  <a:lnTo>
                    <a:pt x="220103" y="54660"/>
                  </a:lnTo>
                  <a:lnTo>
                    <a:pt x="186309" y="63093"/>
                  </a:lnTo>
                  <a:lnTo>
                    <a:pt x="210058" y="158089"/>
                  </a:lnTo>
                  <a:lnTo>
                    <a:pt x="243776" y="149720"/>
                  </a:lnTo>
                  <a:lnTo>
                    <a:pt x="232435" y="104292"/>
                  </a:lnTo>
                  <a:lnTo>
                    <a:pt x="230492" y="95643"/>
                  </a:lnTo>
                  <a:lnTo>
                    <a:pt x="229971" y="86575"/>
                  </a:lnTo>
                  <a:lnTo>
                    <a:pt x="232765" y="78752"/>
                  </a:lnTo>
                  <a:lnTo>
                    <a:pt x="240779" y="73888"/>
                  </a:lnTo>
                  <a:lnTo>
                    <a:pt x="250139" y="74396"/>
                  </a:lnTo>
                  <a:lnTo>
                    <a:pt x="256286" y="79984"/>
                  </a:lnTo>
                  <a:lnTo>
                    <a:pt x="260083" y="88252"/>
                  </a:lnTo>
                  <a:lnTo>
                    <a:pt x="262445" y="96799"/>
                  </a:lnTo>
                  <a:lnTo>
                    <a:pt x="273773" y="142227"/>
                  </a:lnTo>
                  <a:lnTo>
                    <a:pt x="307505" y="133794"/>
                  </a:lnTo>
                  <a:lnTo>
                    <a:pt x="296202" y="88315"/>
                  </a:lnTo>
                  <a:lnTo>
                    <a:pt x="294309" y="79476"/>
                  </a:lnTo>
                  <a:lnTo>
                    <a:pt x="294093" y="70662"/>
                  </a:lnTo>
                  <a:lnTo>
                    <a:pt x="297332" y="63207"/>
                  </a:lnTo>
                  <a:lnTo>
                    <a:pt x="305803" y="58483"/>
                  </a:lnTo>
                  <a:lnTo>
                    <a:pt x="314655" y="59067"/>
                  </a:lnTo>
                  <a:lnTo>
                    <a:pt x="320408" y="64655"/>
                  </a:lnTo>
                  <a:lnTo>
                    <a:pt x="323951" y="72758"/>
                  </a:lnTo>
                  <a:lnTo>
                    <a:pt x="326161" y="80911"/>
                  </a:lnTo>
                  <a:lnTo>
                    <a:pt x="337464" y="126352"/>
                  </a:lnTo>
                  <a:lnTo>
                    <a:pt x="371208" y="117906"/>
                  </a:lnTo>
                  <a:close/>
                </a:path>
                <a:path w="1464309" h="1243330">
                  <a:moveTo>
                    <a:pt x="487705" y="68846"/>
                  </a:moveTo>
                  <a:lnTo>
                    <a:pt x="487413" y="65278"/>
                  </a:lnTo>
                  <a:lnTo>
                    <a:pt x="484771" y="53505"/>
                  </a:lnTo>
                  <a:lnTo>
                    <a:pt x="482384" y="42900"/>
                  </a:lnTo>
                  <a:lnTo>
                    <a:pt x="478053" y="36741"/>
                  </a:lnTo>
                  <a:lnTo>
                    <a:pt x="470827" y="26441"/>
                  </a:lnTo>
                  <a:lnTo>
                    <a:pt x="454152" y="17145"/>
                  </a:lnTo>
                  <a:lnTo>
                    <a:pt x="454152" y="50927"/>
                  </a:lnTo>
                  <a:lnTo>
                    <a:pt x="413918" y="53505"/>
                  </a:lnTo>
                  <a:lnTo>
                    <a:pt x="416204" y="46672"/>
                  </a:lnTo>
                  <a:lnTo>
                    <a:pt x="420509" y="41541"/>
                  </a:lnTo>
                  <a:lnTo>
                    <a:pt x="426415" y="38201"/>
                  </a:lnTo>
                  <a:lnTo>
                    <a:pt x="433552" y="36741"/>
                  </a:lnTo>
                  <a:lnTo>
                    <a:pt x="440385" y="37376"/>
                  </a:lnTo>
                  <a:lnTo>
                    <a:pt x="446481" y="40081"/>
                  </a:lnTo>
                  <a:lnTo>
                    <a:pt x="451269" y="44665"/>
                  </a:lnTo>
                  <a:lnTo>
                    <a:pt x="454152" y="50927"/>
                  </a:lnTo>
                  <a:lnTo>
                    <a:pt x="454152" y="17145"/>
                  </a:lnTo>
                  <a:lnTo>
                    <a:pt x="453313" y="16675"/>
                  </a:lnTo>
                  <a:lnTo>
                    <a:pt x="430364" y="14325"/>
                  </a:lnTo>
                  <a:lnTo>
                    <a:pt x="408724" y="19304"/>
                  </a:lnTo>
                  <a:lnTo>
                    <a:pt x="392264" y="30734"/>
                  </a:lnTo>
                  <a:lnTo>
                    <a:pt x="382168" y="47879"/>
                  </a:lnTo>
                  <a:lnTo>
                    <a:pt x="379577" y="70015"/>
                  </a:lnTo>
                  <a:lnTo>
                    <a:pt x="385318" y="92138"/>
                  </a:lnTo>
                  <a:lnTo>
                    <a:pt x="398233" y="107696"/>
                  </a:lnTo>
                  <a:lnTo>
                    <a:pt x="416839" y="116497"/>
                  </a:lnTo>
                  <a:lnTo>
                    <a:pt x="439585" y="118376"/>
                  </a:lnTo>
                  <a:lnTo>
                    <a:pt x="455828" y="115366"/>
                  </a:lnTo>
                  <a:lnTo>
                    <a:pt x="470192" y="108318"/>
                  </a:lnTo>
                  <a:lnTo>
                    <a:pt x="481126" y="97104"/>
                  </a:lnTo>
                  <a:lnTo>
                    <a:pt x="482346" y="93954"/>
                  </a:lnTo>
                  <a:lnTo>
                    <a:pt x="487108" y="81622"/>
                  </a:lnTo>
                  <a:lnTo>
                    <a:pt x="453809" y="83769"/>
                  </a:lnTo>
                  <a:lnTo>
                    <a:pt x="450405" y="90576"/>
                  </a:lnTo>
                  <a:lnTo>
                    <a:pt x="445236" y="93484"/>
                  </a:lnTo>
                  <a:lnTo>
                    <a:pt x="414667" y="73520"/>
                  </a:lnTo>
                  <a:lnTo>
                    <a:pt x="487705" y="68846"/>
                  </a:lnTo>
                  <a:close/>
                </a:path>
                <a:path w="1464309" h="1243330">
                  <a:moveTo>
                    <a:pt x="611543" y="59563"/>
                  </a:moveTo>
                  <a:lnTo>
                    <a:pt x="610781" y="42964"/>
                  </a:lnTo>
                  <a:lnTo>
                    <a:pt x="605294" y="29667"/>
                  </a:lnTo>
                  <a:lnTo>
                    <a:pt x="594537" y="20485"/>
                  </a:lnTo>
                  <a:lnTo>
                    <a:pt x="577938" y="16205"/>
                  </a:lnTo>
                  <a:lnTo>
                    <a:pt x="568413" y="16319"/>
                  </a:lnTo>
                  <a:lnTo>
                    <a:pt x="559981" y="18376"/>
                  </a:lnTo>
                  <a:lnTo>
                    <a:pt x="552424" y="22694"/>
                  </a:lnTo>
                  <a:lnTo>
                    <a:pt x="545490" y="29591"/>
                  </a:lnTo>
                  <a:lnTo>
                    <a:pt x="545134" y="29591"/>
                  </a:lnTo>
                  <a:lnTo>
                    <a:pt x="546087" y="16979"/>
                  </a:lnTo>
                  <a:lnTo>
                    <a:pt x="511403" y="14338"/>
                  </a:lnTo>
                  <a:lnTo>
                    <a:pt x="503910" y="112179"/>
                  </a:lnTo>
                  <a:lnTo>
                    <a:pt x="538607" y="114782"/>
                  </a:lnTo>
                  <a:lnTo>
                    <a:pt x="542505" y="64096"/>
                  </a:lnTo>
                  <a:lnTo>
                    <a:pt x="544004" y="55473"/>
                  </a:lnTo>
                  <a:lnTo>
                    <a:pt x="547484" y="48475"/>
                  </a:lnTo>
                  <a:lnTo>
                    <a:pt x="553415" y="43954"/>
                  </a:lnTo>
                  <a:lnTo>
                    <a:pt x="562292" y="42773"/>
                  </a:lnTo>
                  <a:lnTo>
                    <a:pt x="571779" y="46215"/>
                  </a:lnTo>
                  <a:lnTo>
                    <a:pt x="575843" y="53213"/>
                  </a:lnTo>
                  <a:lnTo>
                    <a:pt x="576554" y="61722"/>
                  </a:lnTo>
                  <a:lnTo>
                    <a:pt x="572325" y="117297"/>
                  </a:lnTo>
                  <a:lnTo>
                    <a:pt x="606958" y="119926"/>
                  </a:lnTo>
                  <a:lnTo>
                    <a:pt x="611543" y="59563"/>
                  </a:lnTo>
                  <a:close/>
                </a:path>
                <a:path w="1464309" h="1243330">
                  <a:moveTo>
                    <a:pt x="703148" y="39255"/>
                  </a:moveTo>
                  <a:lnTo>
                    <a:pt x="683806" y="35496"/>
                  </a:lnTo>
                  <a:lnTo>
                    <a:pt x="689394" y="6705"/>
                  </a:lnTo>
                  <a:lnTo>
                    <a:pt x="655269" y="0"/>
                  </a:lnTo>
                  <a:lnTo>
                    <a:pt x="649668" y="28994"/>
                  </a:lnTo>
                  <a:lnTo>
                    <a:pt x="638594" y="26784"/>
                  </a:lnTo>
                  <a:lnTo>
                    <a:pt x="633158" y="54825"/>
                  </a:lnTo>
                  <a:lnTo>
                    <a:pt x="644182" y="57073"/>
                  </a:lnTo>
                  <a:lnTo>
                    <a:pt x="631024" y="125082"/>
                  </a:lnTo>
                  <a:lnTo>
                    <a:pt x="665111" y="131813"/>
                  </a:lnTo>
                  <a:lnTo>
                    <a:pt x="678357" y="63703"/>
                  </a:lnTo>
                  <a:lnTo>
                    <a:pt x="697674" y="67449"/>
                  </a:lnTo>
                  <a:lnTo>
                    <a:pt x="703148" y="39255"/>
                  </a:lnTo>
                  <a:close/>
                </a:path>
                <a:path w="1464309" h="1243330">
                  <a:moveTo>
                    <a:pt x="807377" y="99999"/>
                  </a:moveTo>
                  <a:lnTo>
                    <a:pt x="806704" y="97345"/>
                  </a:lnTo>
                  <a:lnTo>
                    <a:pt x="802500" y="80505"/>
                  </a:lnTo>
                  <a:lnTo>
                    <a:pt x="798296" y="75463"/>
                  </a:lnTo>
                  <a:lnTo>
                    <a:pt x="789673" y="65074"/>
                  </a:lnTo>
                  <a:lnTo>
                    <a:pt x="778179" y="59258"/>
                  </a:lnTo>
                  <a:lnTo>
                    <a:pt x="778179" y="97345"/>
                  </a:lnTo>
                  <a:lnTo>
                    <a:pt x="739749" y="85280"/>
                  </a:lnTo>
                  <a:lnTo>
                    <a:pt x="744296" y="79730"/>
                  </a:lnTo>
                  <a:lnTo>
                    <a:pt x="750138" y="76479"/>
                  </a:lnTo>
                  <a:lnTo>
                    <a:pt x="756843" y="75463"/>
                  </a:lnTo>
                  <a:lnTo>
                    <a:pt x="764006" y="76631"/>
                  </a:lnTo>
                  <a:lnTo>
                    <a:pt x="770153" y="79730"/>
                  </a:lnTo>
                  <a:lnTo>
                    <a:pt x="774877" y="84518"/>
                  </a:lnTo>
                  <a:lnTo>
                    <a:pt x="777709" y="90538"/>
                  </a:lnTo>
                  <a:lnTo>
                    <a:pt x="778179" y="97345"/>
                  </a:lnTo>
                  <a:lnTo>
                    <a:pt x="778179" y="59258"/>
                  </a:lnTo>
                  <a:lnTo>
                    <a:pt x="769137" y="54673"/>
                  </a:lnTo>
                  <a:lnTo>
                    <a:pt x="747128" y="51562"/>
                  </a:lnTo>
                  <a:lnTo>
                    <a:pt x="727646" y="56311"/>
                  </a:lnTo>
                  <a:lnTo>
                    <a:pt x="712038" y="68656"/>
                  </a:lnTo>
                  <a:lnTo>
                    <a:pt x="701649" y="88315"/>
                  </a:lnTo>
                  <a:lnTo>
                    <a:pt x="699071" y="111061"/>
                  </a:lnTo>
                  <a:lnTo>
                    <a:pt x="705561" y="130263"/>
                  </a:lnTo>
                  <a:lnTo>
                    <a:pt x="719747" y="145199"/>
                  </a:lnTo>
                  <a:lnTo>
                    <a:pt x="740321" y="155155"/>
                  </a:lnTo>
                  <a:lnTo>
                    <a:pt x="756564" y="158165"/>
                  </a:lnTo>
                  <a:lnTo>
                    <a:pt x="772490" y="156705"/>
                  </a:lnTo>
                  <a:lnTo>
                    <a:pt x="786739" y="150177"/>
                  </a:lnTo>
                  <a:lnTo>
                    <a:pt x="797915" y="137947"/>
                  </a:lnTo>
                  <a:lnTo>
                    <a:pt x="784745" y="133794"/>
                  </a:lnTo>
                  <a:lnTo>
                    <a:pt x="766038" y="127914"/>
                  </a:lnTo>
                  <a:lnTo>
                    <a:pt x="760425" y="133057"/>
                  </a:lnTo>
                  <a:lnTo>
                    <a:pt x="754570" y="133794"/>
                  </a:lnTo>
                  <a:lnTo>
                    <a:pt x="747458" y="131483"/>
                  </a:lnTo>
                  <a:lnTo>
                    <a:pt x="738860" y="127355"/>
                  </a:lnTo>
                  <a:lnTo>
                    <a:pt x="733602" y="121373"/>
                  </a:lnTo>
                  <a:lnTo>
                    <a:pt x="731697" y="113652"/>
                  </a:lnTo>
                  <a:lnTo>
                    <a:pt x="733171" y="104305"/>
                  </a:lnTo>
                  <a:lnTo>
                    <a:pt x="803008" y="126225"/>
                  </a:lnTo>
                  <a:lnTo>
                    <a:pt x="804075" y="122605"/>
                  </a:lnTo>
                  <a:lnTo>
                    <a:pt x="806742" y="104305"/>
                  </a:lnTo>
                  <a:lnTo>
                    <a:pt x="807377" y="99999"/>
                  </a:lnTo>
                  <a:close/>
                </a:path>
                <a:path w="1464309" h="1243330">
                  <a:moveTo>
                    <a:pt x="910805" y="113588"/>
                  </a:moveTo>
                  <a:lnTo>
                    <a:pt x="904722" y="110756"/>
                  </a:lnTo>
                  <a:lnTo>
                    <a:pt x="895451" y="107657"/>
                  </a:lnTo>
                  <a:lnTo>
                    <a:pt x="886244" y="106959"/>
                  </a:lnTo>
                  <a:lnTo>
                    <a:pt x="877277" y="108851"/>
                  </a:lnTo>
                  <a:lnTo>
                    <a:pt x="868756" y="113588"/>
                  </a:lnTo>
                  <a:lnTo>
                    <a:pt x="868375" y="113411"/>
                  </a:lnTo>
                  <a:lnTo>
                    <a:pt x="875004" y="98780"/>
                  </a:lnTo>
                  <a:lnTo>
                    <a:pt x="843267" y="84467"/>
                  </a:lnTo>
                  <a:lnTo>
                    <a:pt x="802932" y="173723"/>
                  </a:lnTo>
                  <a:lnTo>
                    <a:pt x="834593" y="188036"/>
                  </a:lnTo>
                  <a:lnTo>
                    <a:pt x="850849" y="152044"/>
                  </a:lnTo>
                  <a:lnTo>
                    <a:pt x="856653" y="141744"/>
                  </a:lnTo>
                  <a:lnTo>
                    <a:pt x="863942" y="134721"/>
                  </a:lnTo>
                  <a:lnTo>
                    <a:pt x="873239" y="132067"/>
                  </a:lnTo>
                  <a:lnTo>
                    <a:pt x="885037" y="134886"/>
                  </a:lnTo>
                  <a:lnTo>
                    <a:pt x="889876" y="137185"/>
                  </a:lnTo>
                  <a:lnTo>
                    <a:pt x="893775" y="139547"/>
                  </a:lnTo>
                  <a:lnTo>
                    <a:pt x="897115" y="143954"/>
                  </a:lnTo>
                  <a:lnTo>
                    <a:pt x="910805" y="113588"/>
                  </a:lnTo>
                  <a:close/>
                </a:path>
                <a:path w="1464309" h="1243330">
                  <a:moveTo>
                    <a:pt x="959091" y="142316"/>
                  </a:moveTo>
                  <a:lnTo>
                    <a:pt x="928801" y="125234"/>
                  </a:lnTo>
                  <a:lnTo>
                    <a:pt x="880719" y="210591"/>
                  </a:lnTo>
                  <a:lnTo>
                    <a:pt x="911047" y="227749"/>
                  </a:lnTo>
                  <a:lnTo>
                    <a:pt x="959091" y="142316"/>
                  </a:lnTo>
                  <a:close/>
                </a:path>
                <a:path w="1464309" h="1243330">
                  <a:moveTo>
                    <a:pt x="973201" y="117525"/>
                  </a:moveTo>
                  <a:lnTo>
                    <a:pt x="943419" y="100787"/>
                  </a:lnTo>
                  <a:lnTo>
                    <a:pt x="932167" y="120865"/>
                  </a:lnTo>
                  <a:lnTo>
                    <a:pt x="961936" y="137541"/>
                  </a:lnTo>
                  <a:lnTo>
                    <a:pt x="973201" y="117525"/>
                  </a:lnTo>
                  <a:close/>
                </a:path>
                <a:path w="1464309" h="1243330">
                  <a:moveTo>
                    <a:pt x="1050975" y="217500"/>
                  </a:moveTo>
                  <a:lnTo>
                    <a:pt x="1043495" y="198856"/>
                  </a:lnTo>
                  <a:lnTo>
                    <a:pt x="1042174" y="197548"/>
                  </a:lnTo>
                  <a:lnTo>
                    <a:pt x="1027163" y="182600"/>
                  </a:lnTo>
                  <a:lnTo>
                    <a:pt x="1024318" y="181216"/>
                  </a:lnTo>
                  <a:lnTo>
                    <a:pt x="1024318" y="219405"/>
                  </a:lnTo>
                  <a:lnTo>
                    <a:pt x="1022667" y="226047"/>
                  </a:lnTo>
                  <a:lnTo>
                    <a:pt x="1012380" y="218795"/>
                  </a:lnTo>
                  <a:lnTo>
                    <a:pt x="989736" y="202831"/>
                  </a:lnTo>
                  <a:lnTo>
                    <a:pt x="995794" y="198856"/>
                  </a:lnTo>
                  <a:lnTo>
                    <a:pt x="1002385" y="197548"/>
                  </a:lnTo>
                  <a:lnTo>
                    <a:pt x="1009078" y="198691"/>
                  </a:lnTo>
                  <a:lnTo>
                    <a:pt x="1024318" y="219405"/>
                  </a:lnTo>
                  <a:lnTo>
                    <a:pt x="1024318" y="181216"/>
                  </a:lnTo>
                  <a:lnTo>
                    <a:pt x="1007186" y="172872"/>
                  </a:lnTo>
                  <a:lnTo>
                    <a:pt x="987209" y="171399"/>
                  </a:lnTo>
                  <a:lnTo>
                    <a:pt x="968578" y="178371"/>
                  </a:lnTo>
                  <a:lnTo>
                    <a:pt x="952652" y="193929"/>
                  </a:lnTo>
                  <a:lnTo>
                    <a:pt x="943203" y="214782"/>
                  </a:lnTo>
                  <a:lnTo>
                    <a:pt x="943241" y="217500"/>
                  </a:lnTo>
                  <a:lnTo>
                    <a:pt x="943356" y="226047"/>
                  </a:lnTo>
                  <a:lnTo>
                    <a:pt x="968883" y="269367"/>
                  </a:lnTo>
                  <a:lnTo>
                    <a:pt x="999045" y="280746"/>
                  </a:lnTo>
                  <a:lnTo>
                    <a:pt x="1014590" y="278917"/>
                  </a:lnTo>
                  <a:lnTo>
                    <a:pt x="1028966" y="270725"/>
                  </a:lnTo>
                  <a:lnTo>
                    <a:pt x="1006055" y="254546"/>
                  </a:lnTo>
                  <a:lnTo>
                    <a:pt x="1001649" y="251421"/>
                  </a:lnTo>
                  <a:lnTo>
                    <a:pt x="994816" y="254546"/>
                  </a:lnTo>
                  <a:lnTo>
                    <a:pt x="989393" y="253555"/>
                  </a:lnTo>
                  <a:lnTo>
                    <a:pt x="989076" y="253555"/>
                  </a:lnTo>
                  <a:lnTo>
                    <a:pt x="982980" y="249085"/>
                  </a:lnTo>
                  <a:lnTo>
                    <a:pt x="976045" y="242506"/>
                  </a:lnTo>
                  <a:lnTo>
                    <a:pt x="972883" y="235191"/>
                  </a:lnTo>
                  <a:lnTo>
                    <a:pt x="973455" y="227253"/>
                  </a:lnTo>
                  <a:lnTo>
                    <a:pt x="977760" y="218795"/>
                  </a:lnTo>
                  <a:lnTo>
                    <a:pt x="1037475" y="260997"/>
                  </a:lnTo>
                  <a:lnTo>
                    <a:pt x="1039533" y="258152"/>
                  </a:lnTo>
                  <a:lnTo>
                    <a:pt x="1049642" y="237578"/>
                  </a:lnTo>
                  <a:lnTo>
                    <a:pt x="1050328" y="227253"/>
                  </a:lnTo>
                  <a:lnTo>
                    <a:pt x="1050404" y="226047"/>
                  </a:lnTo>
                  <a:lnTo>
                    <a:pt x="1050848" y="219405"/>
                  </a:lnTo>
                  <a:lnTo>
                    <a:pt x="1050886" y="218795"/>
                  </a:lnTo>
                  <a:lnTo>
                    <a:pt x="1050975" y="217500"/>
                  </a:lnTo>
                  <a:close/>
                </a:path>
                <a:path w="1464309" h="1243330">
                  <a:moveTo>
                    <a:pt x="1275321" y="363080"/>
                  </a:moveTo>
                  <a:lnTo>
                    <a:pt x="1250873" y="334632"/>
                  </a:lnTo>
                  <a:lnTo>
                    <a:pt x="1184109" y="391947"/>
                  </a:lnTo>
                  <a:lnTo>
                    <a:pt x="1183881" y="391782"/>
                  </a:lnTo>
                  <a:lnTo>
                    <a:pt x="1205953" y="282282"/>
                  </a:lnTo>
                  <a:lnTo>
                    <a:pt x="1181595" y="253949"/>
                  </a:lnTo>
                  <a:lnTo>
                    <a:pt x="1072362" y="347878"/>
                  </a:lnTo>
                  <a:lnTo>
                    <a:pt x="1096746" y="376237"/>
                  </a:lnTo>
                  <a:lnTo>
                    <a:pt x="1163675" y="318681"/>
                  </a:lnTo>
                  <a:lnTo>
                    <a:pt x="1163916" y="319011"/>
                  </a:lnTo>
                  <a:lnTo>
                    <a:pt x="1141679" y="428498"/>
                  </a:lnTo>
                  <a:lnTo>
                    <a:pt x="1166050" y="456946"/>
                  </a:lnTo>
                  <a:lnTo>
                    <a:pt x="1275321" y="363080"/>
                  </a:lnTo>
                  <a:close/>
                </a:path>
                <a:path w="1464309" h="1243330">
                  <a:moveTo>
                    <a:pt x="1315110" y="515975"/>
                  </a:moveTo>
                  <a:lnTo>
                    <a:pt x="1314653" y="515213"/>
                  </a:lnTo>
                  <a:lnTo>
                    <a:pt x="1300314" y="490943"/>
                  </a:lnTo>
                  <a:lnTo>
                    <a:pt x="1297393" y="486016"/>
                  </a:lnTo>
                  <a:lnTo>
                    <a:pt x="1289151" y="490943"/>
                  </a:lnTo>
                  <a:lnTo>
                    <a:pt x="1290802" y="482701"/>
                  </a:lnTo>
                  <a:lnTo>
                    <a:pt x="1290421" y="474294"/>
                  </a:lnTo>
                  <a:lnTo>
                    <a:pt x="1266698" y="441566"/>
                  </a:lnTo>
                  <a:lnTo>
                    <a:pt x="1266698" y="490601"/>
                  </a:lnTo>
                  <a:lnTo>
                    <a:pt x="1266151" y="499097"/>
                  </a:lnTo>
                  <a:lnTo>
                    <a:pt x="1262303" y="506425"/>
                  </a:lnTo>
                  <a:lnTo>
                    <a:pt x="1255699" y="512025"/>
                  </a:lnTo>
                  <a:lnTo>
                    <a:pt x="1247508" y="515213"/>
                  </a:lnTo>
                  <a:lnTo>
                    <a:pt x="1239291" y="515035"/>
                  </a:lnTo>
                  <a:lnTo>
                    <a:pt x="1231734" y="511378"/>
                  </a:lnTo>
                  <a:lnTo>
                    <a:pt x="1225486" y="504088"/>
                  </a:lnTo>
                  <a:lnTo>
                    <a:pt x="1222108" y="495096"/>
                  </a:lnTo>
                  <a:lnTo>
                    <a:pt x="1222514" y="486702"/>
                  </a:lnTo>
                  <a:lnTo>
                    <a:pt x="1226261" y="479412"/>
                  </a:lnTo>
                  <a:lnTo>
                    <a:pt x="1232916" y="473748"/>
                  </a:lnTo>
                  <a:lnTo>
                    <a:pt x="1240726" y="470712"/>
                  </a:lnTo>
                  <a:lnTo>
                    <a:pt x="1249324" y="470712"/>
                  </a:lnTo>
                  <a:lnTo>
                    <a:pt x="1257046" y="474294"/>
                  </a:lnTo>
                  <a:lnTo>
                    <a:pt x="1263408" y="481520"/>
                  </a:lnTo>
                  <a:lnTo>
                    <a:pt x="1266698" y="490601"/>
                  </a:lnTo>
                  <a:lnTo>
                    <a:pt x="1266698" y="441566"/>
                  </a:lnTo>
                  <a:lnTo>
                    <a:pt x="1253223" y="435800"/>
                  </a:lnTo>
                  <a:lnTo>
                    <a:pt x="1233817" y="435622"/>
                  </a:lnTo>
                  <a:lnTo>
                    <a:pt x="1214805" y="442772"/>
                  </a:lnTo>
                  <a:lnTo>
                    <a:pt x="1199438" y="456095"/>
                  </a:lnTo>
                  <a:lnTo>
                    <a:pt x="1190294" y="473354"/>
                  </a:lnTo>
                  <a:lnTo>
                    <a:pt x="1188466" y="492594"/>
                  </a:lnTo>
                  <a:lnTo>
                    <a:pt x="1195031" y="511898"/>
                  </a:lnTo>
                  <a:lnTo>
                    <a:pt x="1200150" y="518871"/>
                  </a:lnTo>
                  <a:lnTo>
                    <a:pt x="1206550" y="524662"/>
                  </a:lnTo>
                  <a:lnTo>
                    <a:pt x="1214005" y="528624"/>
                  </a:lnTo>
                  <a:lnTo>
                    <a:pt x="1222298" y="530148"/>
                  </a:lnTo>
                  <a:lnTo>
                    <a:pt x="1222438" y="530517"/>
                  </a:lnTo>
                  <a:lnTo>
                    <a:pt x="1213078" y="536067"/>
                  </a:lnTo>
                  <a:lnTo>
                    <a:pt x="1230795" y="565975"/>
                  </a:lnTo>
                  <a:lnTo>
                    <a:pt x="1315110" y="515975"/>
                  </a:lnTo>
                  <a:close/>
                </a:path>
                <a:path w="1464309" h="1243330">
                  <a:moveTo>
                    <a:pt x="1369796" y="649744"/>
                  </a:moveTo>
                  <a:lnTo>
                    <a:pt x="1358315" y="617054"/>
                  </a:lnTo>
                  <a:lnTo>
                    <a:pt x="1265897" y="649630"/>
                  </a:lnTo>
                  <a:lnTo>
                    <a:pt x="1277454" y="682472"/>
                  </a:lnTo>
                  <a:lnTo>
                    <a:pt x="1369796" y="649744"/>
                  </a:lnTo>
                  <a:close/>
                </a:path>
                <a:path w="1464309" h="1243330">
                  <a:moveTo>
                    <a:pt x="1370787" y="569125"/>
                  </a:moveTo>
                  <a:lnTo>
                    <a:pt x="1356753" y="537311"/>
                  </a:lnTo>
                  <a:lnTo>
                    <a:pt x="1329880" y="549249"/>
                  </a:lnTo>
                  <a:lnTo>
                    <a:pt x="1325295" y="538861"/>
                  </a:lnTo>
                  <a:lnTo>
                    <a:pt x="1299108" y="550443"/>
                  </a:lnTo>
                  <a:lnTo>
                    <a:pt x="1303693" y="560793"/>
                  </a:lnTo>
                  <a:lnTo>
                    <a:pt x="1240269" y="588835"/>
                  </a:lnTo>
                  <a:lnTo>
                    <a:pt x="1254340" y="620585"/>
                  </a:lnTo>
                  <a:lnTo>
                    <a:pt x="1317701" y="592607"/>
                  </a:lnTo>
                  <a:lnTo>
                    <a:pt x="1325638" y="610539"/>
                  </a:lnTo>
                  <a:lnTo>
                    <a:pt x="1351851" y="598982"/>
                  </a:lnTo>
                  <a:lnTo>
                    <a:pt x="1343888" y="581025"/>
                  </a:lnTo>
                  <a:lnTo>
                    <a:pt x="1370787" y="569125"/>
                  </a:lnTo>
                  <a:close/>
                </a:path>
                <a:path w="1464309" h="1243330">
                  <a:moveTo>
                    <a:pt x="1384668" y="1182014"/>
                  </a:moveTo>
                  <a:lnTo>
                    <a:pt x="1382877" y="1175207"/>
                  </a:lnTo>
                  <a:lnTo>
                    <a:pt x="1380896" y="1167638"/>
                  </a:lnTo>
                  <a:lnTo>
                    <a:pt x="1379588" y="1162634"/>
                  </a:lnTo>
                  <a:lnTo>
                    <a:pt x="1366951" y="1147254"/>
                  </a:lnTo>
                  <a:lnTo>
                    <a:pt x="1360881" y="1144206"/>
                  </a:lnTo>
                  <a:lnTo>
                    <a:pt x="1360881" y="1192161"/>
                  </a:lnTo>
                  <a:lnTo>
                    <a:pt x="1359814" y="1199375"/>
                  </a:lnTo>
                  <a:lnTo>
                    <a:pt x="1356829" y="1205522"/>
                  </a:lnTo>
                  <a:lnTo>
                    <a:pt x="1352169" y="1210297"/>
                  </a:lnTo>
                  <a:lnTo>
                    <a:pt x="1346238" y="1213231"/>
                  </a:lnTo>
                  <a:lnTo>
                    <a:pt x="1339443" y="1213853"/>
                  </a:lnTo>
                  <a:lnTo>
                    <a:pt x="1350746" y="1175207"/>
                  </a:lnTo>
                  <a:lnTo>
                    <a:pt x="1356436" y="1179664"/>
                  </a:lnTo>
                  <a:lnTo>
                    <a:pt x="1359776" y="1185443"/>
                  </a:lnTo>
                  <a:lnTo>
                    <a:pt x="1360881" y="1192161"/>
                  </a:lnTo>
                  <a:lnTo>
                    <a:pt x="1360881" y="1144206"/>
                  </a:lnTo>
                  <a:lnTo>
                    <a:pt x="1347038" y="1137234"/>
                  </a:lnTo>
                  <a:lnTo>
                    <a:pt x="1324330" y="1135049"/>
                  </a:lnTo>
                  <a:lnTo>
                    <a:pt x="1305306" y="1141857"/>
                  </a:lnTo>
                  <a:lnTo>
                    <a:pt x="1290650" y="1156271"/>
                  </a:lnTo>
                  <a:lnTo>
                    <a:pt x="1281049" y="1176947"/>
                  </a:lnTo>
                  <a:lnTo>
                    <a:pt x="1278331" y="1193241"/>
                  </a:lnTo>
                  <a:lnTo>
                    <a:pt x="1280020" y="1209128"/>
                  </a:lnTo>
                  <a:lnTo>
                    <a:pt x="1286751" y="1223238"/>
                  </a:lnTo>
                  <a:lnTo>
                    <a:pt x="1299133" y="1234160"/>
                  </a:lnTo>
                  <a:lnTo>
                    <a:pt x="1308633" y="1202207"/>
                  </a:lnTo>
                  <a:lnTo>
                    <a:pt x="1303451" y="1196619"/>
                  </a:lnTo>
                  <a:lnTo>
                    <a:pt x="1302626" y="1190840"/>
                  </a:lnTo>
                  <a:lnTo>
                    <a:pt x="1304734" y="1183665"/>
                  </a:lnTo>
                  <a:lnTo>
                    <a:pt x="1308633" y="1175207"/>
                  </a:lnTo>
                  <a:lnTo>
                    <a:pt x="1308722" y="1175004"/>
                  </a:lnTo>
                  <a:lnTo>
                    <a:pt x="1314640" y="1169670"/>
                  </a:lnTo>
                  <a:lnTo>
                    <a:pt x="1322349" y="1167638"/>
                  </a:lnTo>
                  <a:lnTo>
                    <a:pt x="1331722" y="1168958"/>
                  </a:lnTo>
                  <a:lnTo>
                    <a:pt x="1311071" y="1239126"/>
                  </a:lnTo>
                  <a:lnTo>
                    <a:pt x="1314538" y="1240116"/>
                  </a:lnTo>
                  <a:lnTo>
                    <a:pt x="1356664" y="1237830"/>
                  </a:lnTo>
                  <a:lnTo>
                    <a:pt x="1381925" y="1204048"/>
                  </a:lnTo>
                  <a:lnTo>
                    <a:pt x="1384668" y="1182014"/>
                  </a:lnTo>
                  <a:close/>
                </a:path>
                <a:path w="1464309" h="1243330">
                  <a:moveTo>
                    <a:pt x="1395539" y="639584"/>
                  </a:moveTo>
                  <a:lnTo>
                    <a:pt x="1384071" y="607326"/>
                  </a:lnTo>
                  <a:lnTo>
                    <a:pt x="1362367" y="615137"/>
                  </a:lnTo>
                  <a:lnTo>
                    <a:pt x="1373809" y="647280"/>
                  </a:lnTo>
                  <a:lnTo>
                    <a:pt x="1395539" y="639584"/>
                  </a:lnTo>
                  <a:close/>
                </a:path>
                <a:path w="1464309" h="1243330">
                  <a:moveTo>
                    <a:pt x="1397368" y="752741"/>
                  </a:moveTo>
                  <a:lnTo>
                    <a:pt x="1395730" y="731037"/>
                  </a:lnTo>
                  <a:lnTo>
                    <a:pt x="1395653" y="730008"/>
                  </a:lnTo>
                  <a:lnTo>
                    <a:pt x="1391462" y="719556"/>
                  </a:lnTo>
                  <a:lnTo>
                    <a:pt x="1387170" y="708812"/>
                  </a:lnTo>
                  <a:lnTo>
                    <a:pt x="1372997" y="692772"/>
                  </a:lnTo>
                  <a:lnTo>
                    <a:pt x="1366659" y="689813"/>
                  </a:lnTo>
                  <a:lnTo>
                    <a:pt x="1366659" y="746391"/>
                  </a:lnTo>
                  <a:lnTo>
                    <a:pt x="1363573" y="754316"/>
                  </a:lnTo>
                  <a:lnTo>
                    <a:pt x="1357693" y="760196"/>
                  </a:lnTo>
                  <a:lnTo>
                    <a:pt x="1349717" y="763625"/>
                  </a:lnTo>
                  <a:lnTo>
                    <a:pt x="1340942" y="764146"/>
                  </a:lnTo>
                  <a:lnTo>
                    <a:pt x="1333182" y="761479"/>
                  </a:lnTo>
                  <a:lnTo>
                    <a:pt x="1327073" y="755675"/>
                  </a:lnTo>
                  <a:lnTo>
                    <a:pt x="1323276" y="746848"/>
                  </a:lnTo>
                  <a:lnTo>
                    <a:pt x="1322755" y="737235"/>
                  </a:lnTo>
                  <a:lnTo>
                    <a:pt x="1325676" y="729322"/>
                  </a:lnTo>
                  <a:lnTo>
                    <a:pt x="1331480" y="723468"/>
                  </a:lnTo>
                  <a:lnTo>
                    <a:pt x="1339608" y="720013"/>
                  </a:lnTo>
                  <a:lnTo>
                    <a:pt x="1348257" y="719556"/>
                  </a:lnTo>
                  <a:lnTo>
                    <a:pt x="1356118" y="722223"/>
                  </a:lnTo>
                  <a:lnTo>
                    <a:pt x="1362379" y="727976"/>
                  </a:lnTo>
                  <a:lnTo>
                    <a:pt x="1366240" y="736790"/>
                  </a:lnTo>
                  <a:lnTo>
                    <a:pt x="1366659" y="746391"/>
                  </a:lnTo>
                  <a:lnTo>
                    <a:pt x="1366659" y="689813"/>
                  </a:lnTo>
                  <a:lnTo>
                    <a:pt x="1354074" y="683933"/>
                  </a:lnTo>
                  <a:lnTo>
                    <a:pt x="1331290" y="684326"/>
                  </a:lnTo>
                  <a:lnTo>
                    <a:pt x="1310703" y="694067"/>
                  </a:lnTo>
                  <a:lnTo>
                    <a:pt x="1297698" y="710399"/>
                  </a:lnTo>
                  <a:lnTo>
                    <a:pt x="1292148" y="731037"/>
                  </a:lnTo>
                  <a:lnTo>
                    <a:pt x="1293812" y="752741"/>
                  </a:lnTo>
                  <a:lnTo>
                    <a:pt x="1293888" y="753694"/>
                  </a:lnTo>
                  <a:lnTo>
                    <a:pt x="1302346" y="774827"/>
                  </a:lnTo>
                  <a:lnTo>
                    <a:pt x="1316469" y="790829"/>
                  </a:lnTo>
                  <a:lnTo>
                    <a:pt x="1335341" y="799680"/>
                  </a:lnTo>
                  <a:lnTo>
                    <a:pt x="1358049" y="799325"/>
                  </a:lnTo>
                  <a:lnTo>
                    <a:pt x="1378648" y="789635"/>
                  </a:lnTo>
                  <a:lnTo>
                    <a:pt x="1391729" y="773353"/>
                  </a:lnTo>
                  <a:lnTo>
                    <a:pt x="1394244" y="764146"/>
                  </a:lnTo>
                  <a:lnTo>
                    <a:pt x="1397368" y="752741"/>
                  </a:lnTo>
                  <a:close/>
                </a:path>
                <a:path w="1464309" h="1243330">
                  <a:moveTo>
                    <a:pt x="1417967" y="881570"/>
                  </a:moveTo>
                  <a:lnTo>
                    <a:pt x="1416392" y="872210"/>
                  </a:lnTo>
                  <a:lnTo>
                    <a:pt x="1413065" y="864222"/>
                  </a:lnTo>
                  <a:lnTo>
                    <a:pt x="1407617" y="857427"/>
                  </a:lnTo>
                  <a:lnTo>
                    <a:pt x="1399679" y="851674"/>
                  </a:lnTo>
                  <a:lnTo>
                    <a:pt x="1399667" y="851179"/>
                  </a:lnTo>
                  <a:lnTo>
                    <a:pt x="1412176" y="850303"/>
                  </a:lnTo>
                  <a:lnTo>
                    <a:pt x="1409458" y="815505"/>
                  </a:lnTo>
                  <a:lnTo>
                    <a:pt x="1311795" y="823315"/>
                  </a:lnTo>
                  <a:lnTo>
                    <a:pt x="1314475" y="857897"/>
                  </a:lnTo>
                  <a:lnTo>
                    <a:pt x="1365123" y="853909"/>
                  </a:lnTo>
                  <a:lnTo>
                    <a:pt x="1373886" y="854087"/>
                  </a:lnTo>
                  <a:lnTo>
                    <a:pt x="1381340" y="856449"/>
                  </a:lnTo>
                  <a:lnTo>
                    <a:pt x="1386725" y="861644"/>
                  </a:lnTo>
                  <a:lnTo>
                    <a:pt x="1389253" y="870267"/>
                  </a:lnTo>
                  <a:lnTo>
                    <a:pt x="1387297" y="880198"/>
                  </a:lnTo>
                  <a:lnTo>
                    <a:pt x="1381010" y="885266"/>
                  </a:lnTo>
                  <a:lnTo>
                    <a:pt x="1372717" y="887247"/>
                  </a:lnTo>
                  <a:lnTo>
                    <a:pt x="1317167" y="891743"/>
                  </a:lnTo>
                  <a:lnTo>
                    <a:pt x="1319847" y="926299"/>
                  </a:lnTo>
                  <a:lnTo>
                    <a:pt x="1380223" y="921626"/>
                  </a:lnTo>
                  <a:lnTo>
                    <a:pt x="1396555" y="918286"/>
                  </a:lnTo>
                  <a:lnTo>
                    <a:pt x="1408874" y="910767"/>
                  </a:lnTo>
                  <a:lnTo>
                    <a:pt x="1416304" y="898664"/>
                  </a:lnTo>
                  <a:lnTo>
                    <a:pt x="1417967" y="881570"/>
                  </a:lnTo>
                  <a:close/>
                </a:path>
                <a:path w="1464309" h="1243330">
                  <a:moveTo>
                    <a:pt x="1418209" y="995324"/>
                  </a:moveTo>
                  <a:lnTo>
                    <a:pt x="1415973" y="979335"/>
                  </a:lnTo>
                  <a:lnTo>
                    <a:pt x="1415846" y="978471"/>
                  </a:lnTo>
                  <a:lnTo>
                    <a:pt x="1415389" y="975144"/>
                  </a:lnTo>
                  <a:lnTo>
                    <a:pt x="1405153" y="958875"/>
                  </a:lnTo>
                  <a:lnTo>
                    <a:pt x="1389291" y="947686"/>
                  </a:lnTo>
                  <a:lnTo>
                    <a:pt x="1387487" y="947242"/>
                  </a:lnTo>
                  <a:lnTo>
                    <a:pt x="1387487" y="1002296"/>
                  </a:lnTo>
                  <a:lnTo>
                    <a:pt x="1385785" y="1008748"/>
                  </a:lnTo>
                  <a:lnTo>
                    <a:pt x="1384947" y="1011720"/>
                  </a:lnTo>
                  <a:lnTo>
                    <a:pt x="1379753" y="1018311"/>
                  </a:lnTo>
                  <a:lnTo>
                    <a:pt x="1372400" y="1022184"/>
                  </a:lnTo>
                  <a:lnTo>
                    <a:pt x="1363764" y="1023048"/>
                  </a:lnTo>
                  <a:lnTo>
                    <a:pt x="1355242" y="1020953"/>
                  </a:lnTo>
                  <a:lnTo>
                    <a:pt x="1352931" y="1019263"/>
                  </a:lnTo>
                  <a:lnTo>
                    <a:pt x="1348613" y="1016088"/>
                  </a:lnTo>
                  <a:lnTo>
                    <a:pt x="1344498" y="1008748"/>
                  </a:lnTo>
                  <a:lnTo>
                    <a:pt x="1343469" y="999197"/>
                  </a:lnTo>
                  <a:lnTo>
                    <a:pt x="1345819" y="989888"/>
                  </a:lnTo>
                  <a:lnTo>
                    <a:pt x="1350924" y="983208"/>
                  </a:lnTo>
                  <a:lnTo>
                    <a:pt x="1358176" y="979335"/>
                  </a:lnTo>
                  <a:lnTo>
                    <a:pt x="1366913" y="978471"/>
                  </a:lnTo>
                  <a:lnTo>
                    <a:pt x="1375321" y="980554"/>
                  </a:lnTo>
                  <a:lnTo>
                    <a:pt x="1382064" y="985405"/>
                  </a:lnTo>
                  <a:lnTo>
                    <a:pt x="1386370" y="992746"/>
                  </a:lnTo>
                  <a:lnTo>
                    <a:pt x="1387487" y="1002296"/>
                  </a:lnTo>
                  <a:lnTo>
                    <a:pt x="1387487" y="947242"/>
                  </a:lnTo>
                  <a:lnTo>
                    <a:pt x="1369606" y="942708"/>
                  </a:lnTo>
                  <a:lnTo>
                    <a:pt x="1349387" y="944918"/>
                  </a:lnTo>
                  <a:lnTo>
                    <a:pt x="1332052" y="953922"/>
                  </a:lnTo>
                  <a:lnTo>
                    <a:pt x="1319580" y="968730"/>
                  </a:lnTo>
                  <a:lnTo>
                    <a:pt x="1313954" y="988377"/>
                  </a:lnTo>
                  <a:lnTo>
                    <a:pt x="1314081" y="992746"/>
                  </a:lnTo>
                  <a:lnTo>
                    <a:pt x="1314208" y="996988"/>
                  </a:lnTo>
                  <a:lnTo>
                    <a:pt x="1316202" y="1005344"/>
                  </a:lnTo>
                  <a:lnTo>
                    <a:pt x="1320088" y="1012850"/>
                  </a:lnTo>
                  <a:lnTo>
                    <a:pt x="1326032" y="1018921"/>
                  </a:lnTo>
                  <a:lnTo>
                    <a:pt x="1326007" y="1019263"/>
                  </a:lnTo>
                  <a:lnTo>
                    <a:pt x="1315135" y="1018514"/>
                  </a:lnTo>
                  <a:lnTo>
                    <a:pt x="1312659" y="1053096"/>
                  </a:lnTo>
                  <a:lnTo>
                    <a:pt x="1410411" y="1059954"/>
                  </a:lnTo>
                  <a:lnTo>
                    <a:pt x="1412836" y="1025258"/>
                  </a:lnTo>
                  <a:lnTo>
                    <a:pt x="1403311" y="1024699"/>
                  </a:lnTo>
                  <a:lnTo>
                    <a:pt x="1405026" y="1023048"/>
                  </a:lnTo>
                  <a:lnTo>
                    <a:pt x="1409319" y="1018921"/>
                  </a:lnTo>
                  <a:lnTo>
                    <a:pt x="1409598" y="1018514"/>
                  </a:lnTo>
                  <a:lnTo>
                    <a:pt x="1413865" y="1011720"/>
                  </a:lnTo>
                  <a:lnTo>
                    <a:pt x="1416824" y="1003706"/>
                  </a:lnTo>
                  <a:lnTo>
                    <a:pt x="1418209" y="995324"/>
                  </a:lnTo>
                  <a:close/>
                </a:path>
                <a:path w="1464309" h="1243330">
                  <a:moveTo>
                    <a:pt x="1463814" y="1102969"/>
                  </a:moveTo>
                  <a:lnTo>
                    <a:pt x="1307960" y="1074267"/>
                  </a:lnTo>
                  <a:lnTo>
                    <a:pt x="1301686" y="1108557"/>
                  </a:lnTo>
                  <a:lnTo>
                    <a:pt x="1457566" y="1137234"/>
                  </a:lnTo>
                  <a:lnTo>
                    <a:pt x="1463814" y="1102969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>
            <a:extLst>
              <a:ext uri="{FF2B5EF4-FFF2-40B4-BE49-F238E27FC236}">
                <a16:creationId xmlns:a16="http://schemas.microsoft.com/office/drawing/2014/main" id="{D620F9FE-4E25-9B88-BF1A-D00AF25ED98D}"/>
              </a:ext>
            </a:extLst>
          </p:cNvPr>
          <p:cNvSpPr/>
          <p:nvPr/>
        </p:nvSpPr>
        <p:spPr>
          <a:xfrm>
            <a:off x="16100990" y="1349751"/>
            <a:ext cx="712470" cy="722630"/>
          </a:xfrm>
          <a:custGeom>
            <a:avLst/>
            <a:gdLst/>
            <a:ahLst/>
            <a:cxnLst/>
            <a:rect l="l" t="t" r="r" b="b"/>
            <a:pathLst>
              <a:path w="712469" h="722630">
                <a:moveTo>
                  <a:pt x="361130" y="0"/>
                </a:moveTo>
                <a:lnTo>
                  <a:pt x="312130" y="3296"/>
                </a:lnTo>
                <a:lnTo>
                  <a:pt x="265133" y="12899"/>
                </a:lnTo>
                <a:lnTo>
                  <a:pt x="220569" y="28379"/>
                </a:lnTo>
                <a:lnTo>
                  <a:pt x="178869" y="49304"/>
                </a:lnTo>
                <a:lnTo>
                  <a:pt x="140462" y="75245"/>
                </a:lnTo>
                <a:lnTo>
                  <a:pt x="105779" y="105771"/>
                </a:lnTo>
                <a:lnTo>
                  <a:pt x="75251" y="140453"/>
                </a:lnTo>
                <a:lnTo>
                  <a:pt x="49308" y="178859"/>
                </a:lnTo>
                <a:lnTo>
                  <a:pt x="28381" y="220561"/>
                </a:lnTo>
                <a:lnTo>
                  <a:pt x="12901" y="265126"/>
                </a:lnTo>
                <a:lnTo>
                  <a:pt x="3297" y="312126"/>
                </a:lnTo>
                <a:lnTo>
                  <a:pt x="0" y="361130"/>
                </a:lnTo>
                <a:lnTo>
                  <a:pt x="3297" y="410136"/>
                </a:lnTo>
                <a:lnTo>
                  <a:pt x="12901" y="457139"/>
                </a:lnTo>
                <a:lnTo>
                  <a:pt x="28381" y="501707"/>
                </a:lnTo>
                <a:lnTo>
                  <a:pt x="49308" y="543411"/>
                </a:lnTo>
                <a:lnTo>
                  <a:pt x="75251" y="581819"/>
                </a:lnTo>
                <a:lnTo>
                  <a:pt x="105779" y="616503"/>
                </a:lnTo>
                <a:lnTo>
                  <a:pt x="140462" y="647031"/>
                </a:lnTo>
                <a:lnTo>
                  <a:pt x="178869" y="672974"/>
                </a:lnTo>
                <a:lnTo>
                  <a:pt x="220569" y="693900"/>
                </a:lnTo>
                <a:lnTo>
                  <a:pt x="265133" y="709381"/>
                </a:lnTo>
                <a:lnTo>
                  <a:pt x="312130" y="718984"/>
                </a:lnTo>
                <a:lnTo>
                  <a:pt x="361130" y="722281"/>
                </a:lnTo>
                <a:lnTo>
                  <a:pt x="410946" y="718874"/>
                </a:lnTo>
                <a:lnTo>
                  <a:pt x="458681" y="708956"/>
                </a:lnTo>
                <a:lnTo>
                  <a:pt x="503882" y="692977"/>
                </a:lnTo>
                <a:lnTo>
                  <a:pt x="546099" y="671391"/>
                </a:lnTo>
                <a:lnTo>
                  <a:pt x="584880" y="644649"/>
                </a:lnTo>
                <a:lnTo>
                  <a:pt x="619772" y="613203"/>
                </a:lnTo>
                <a:lnTo>
                  <a:pt x="650324" y="577507"/>
                </a:lnTo>
                <a:lnTo>
                  <a:pt x="676084" y="538011"/>
                </a:lnTo>
                <a:lnTo>
                  <a:pt x="696601" y="495168"/>
                </a:lnTo>
                <a:lnTo>
                  <a:pt x="711423" y="449431"/>
                </a:lnTo>
                <a:lnTo>
                  <a:pt x="494330" y="447232"/>
                </a:lnTo>
                <a:lnTo>
                  <a:pt x="469448" y="476952"/>
                </a:lnTo>
                <a:lnTo>
                  <a:pt x="438073" y="499815"/>
                </a:lnTo>
                <a:lnTo>
                  <a:pt x="401526" y="514502"/>
                </a:lnTo>
                <a:lnTo>
                  <a:pt x="361130" y="519690"/>
                </a:lnTo>
                <a:lnTo>
                  <a:pt x="311015" y="511608"/>
                </a:lnTo>
                <a:lnTo>
                  <a:pt x="267491" y="489100"/>
                </a:lnTo>
                <a:lnTo>
                  <a:pt x="233170" y="454777"/>
                </a:lnTo>
                <a:lnTo>
                  <a:pt x="210662" y="411250"/>
                </a:lnTo>
                <a:lnTo>
                  <a:pt x="202580" y="361130"/>
                </a:lnTo>
                <a:lnTo>
                  <a:pt x="210662" y="311004"/>
                </a:lnTo>
                <a:lnTo>
                  <a:pt x="233170" y="267474"/>
                </a:lnTo>
                <a:lnTo>
                  <a:pt x="267491" y="233150"/>
                </a:lnTo>
                <a:lnTo>
                  <a:pt x="311015" y="210642"/>
                </a:lnTo>
                <a:lnTo>
                  <a:pt x="361130" y="202559"/>
                </a:lnTo>
                <a:lnTo>
                  <a:pt x="402189" y="207920"/>
                </a:lnTo>
                <a:lnTo>
                  <a:pt x="439237" y="223082"/>
                </a:lnTo>
                <a:lnTo>
                  <a:pt x="470891" y="246662"/>
                </a:lnTo>
                <a:lnTo>
                  <a:pt x="495765" y="277279"/>
                </a:lnTo>
                <a:lnTo>
                  <a:pt x="712261" y="276431"/>
                </a:lnTo>
                <a:lnTo>
                  <a:pt x="697770" y="230161"/>
                </a:lnTo>
                <a:lnTo>
                  <a:pt x="677463" y="186795"/>
                </a:lnTo>
                <a:lnTo>
                  <a:pt x="651802" y="146796"/>
                </a:lnTo>
                <a:lnTo>
                  <a:pt x="621249" y="110629"/>
                </a:lnTo>
                <a:lnTo>
                  <a:pt x="586268" y="78755"/>
                </a:lnTo>
                <a:lnTo>
                  <a:pt x="547321" y="51638"/>
                </a:lnTo>
                <a:lnTo>
                  <a:pt x="504872" y="29741"/>
                </a:lnTo>
                <a:lnTo>
                  <a:pt x="459381" y="13527"/>
                </a:lnTo>
                <a:lnTo>
                  <a:pt x="411313" y="3458"/>
                </a:lnTo>
                <a:lnTo>
                  <a:pt x="361130" y="0"/>
                </a:lnTo>
                <a:close/>
              </a:path>
            </a:pathLst>
          </a:custGeom>
          <a:solidFill>
            <a:srgbClr val="002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389541A9-79C7-3550-E046-46EB68B44E60}"/>
              </a:ext>
            </a:extLst>
          </p:cNvPr>
          <p:cNvGrpSpPr/>
          <p:nvPr/>
        </p:nvGrpSpPr>
        <p:grpSpPr>
          <a:xfrm>
            <a:off x="0" y="0"/>
            <a:ext cx="5245735" cy="3832860"/>
            <a:chOff x="0" y="0"/>
            <a:chExt cx="5245735" cy="3832860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D5EC2D60-DFFD-85AD-EF95-701B5DFDE614}"/>
                </a:ext>
              </a:extLst>
            </p:cNvPr>
            <p:cNvSpPr/>
            <p:nvPr/>
          </p:nvSpPr>
          <p:spPr>
            <a:xfrm>
              <a:off x="0" y="680607"/>
              <a:ext cx="314325" cy="3152140"/>
            </a:xfrm>
            <a:custGeom>
              <a:avLst/>
              <a:gdLst/>
              <a:ahLst/>
              <a:cxnLst/>
              <a:rect l="l" t="t" r="r" b="b"/>
              <a:pathLst>
                <a:path w="314325" h="3152140">
                  <a:moveTo>
                    <a:pt x="0" y="3151736"/>
                  </a:moveTo>
                  <a:lnTo>
                    <a:pt x="314126" y="3151736"/>
                  </a:lnTo>
                  <a:lnTo>
                    <a:pt x="314126" y="0"/>
                  </a:lnTo>
                  <a:lnTo>
                    <a:pt x="0" y="0"/>
                  </a:lnTo>
                  <a:lnTo>
                    <a:pt x="0" y="3151736"/>
                  </a:lnTo>
                  <a:close/>
                </a:path>
              </a:pathLst>
            </a:custGeom>
            <a:solidFill>
              <a:srgbClr val="D90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8282D29E-791D-65EC-3432-172A459C918C}"/>
                </a:ext>
              </a:extLst>
            </p:cNvPr>
            <p:cNvSpPr/>
            <p:nvPr/>
          </p:nvSpPr>
          <p:spPr>
            <a:xfrm>
              <a:off x="0" y="0"/>
              <a:ext cx="5245735" cy="680720"/>
            </a:xfrm>
            <a:custGeom>
              <a:avLst/>
              <a:gdLst/>
              <a:ahLst/>
              <a:cxnLst/>
              <a:rect l="l" t="t" r="r" b="b"/>
              <a:pathLst>
                <a:path w="5245735" h="680720">
                  <a:moveTo>
                    <a:pt x="0" y="680607"/>
                  </a:moveTo>
                  <a:lnTo>
                    <a:pt x="5245295" y="680607"/>
                  </a:lnTo>
                  <a:lnTo>
                    <a:pt x="5245295" y="0"/>
                  </a:lnTo>
                  <a:lnTo>
                    <a:pt x="0" y="0"/>
                  </a:lnTo>
                  <a:lnTo>
                    <a:pt x="0" y="680607"/>
                  </a:lnTo>
                  <a:close/>
                </a:path>
              </a:pathLst>
            </a:custGeom>
            <a:solidFill>
              <a:srgbClr val="002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4" name="object 15">
            <a:extLst>
              <a:ext uri="{FF2B5EF4-FFF2-40B4-BE49-F238E27FC236}">
                <a16:creationId xmlns:a16="http://schemas.microsoft.com/office/drawing/2014/main" id="{2929C424-37FF-76DD-0763-22829633C691}"/>
              </a:ext>
            </a:extLst>
          </p:cNvPr>
          <p:cNvSpPr/>
          <p:nvPr/>
        </p:nvSpPr>
        <p:spPr>
          <a:xfrm>
            <a:off x="17574029" y="11057024"/>
            <a:ext cx="2530475" cy="252095"/>
          </a:xfrm>
          <a:custGeom>
            <a:avLst/>
            <a:gdLst/>
            <a:ahLst/>
            <a:cxnLst/>
            <a:rect l="l" t="t" r="r" b="b"/>
            <a:pathLst>
              <a:path w="2530475" h="252095">
                <a:moveTo>
                  <a:pt x="2530069" y="0"/>
                </a:moveTo>
                <a:lnTo>
                  <a:pt x="0" y="0"/>
                </a:lnTo>
                <a:lnTo>
                  <a:pt x="0" y="251531"/>
                </a:lnTo>
                <a:lnTo>
                  <a:pt x="2530069" y="251531"/>
                </a:lnTo>
                <a:lnTo>
                  <a:pt x="2530069" y="0"/>
                </a:lnTo>
                <a:close/>
              </a:path>
            </a:pathLst>
          </a:custGeom>
          <a:solidFill>
            <a:srgbClr val="D901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252">
            <a:extLst>
              <a:ext uri="{FF2B5EF4-FFF2-40B4-BE49-F238E27FC236}">
                <a16:creationId xmlns:a16="http://schemas.microsoft.com/office/drawing/2014/main" id="{27BECD9E-4CD8-6240-20D6-93589E26CE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09029" y="1543109"/>
            <a:ext cx="4828599" cy="77008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lang="es-CO" spc="-10" dirty="0"/>
              <a:t>ÍCONOS – ICÔNES</a:t>
            </a:r>
            <a:endParaRPr spc="-10" dirty="0"/>
          </a:p>
        </p:txBody>
      </p:sp>
      <p:grpSp>
        <p:nvGrpSpPr>
          <p:cNvPr id="6" name="Gráfico 3">
            <a:extLst>
              <a:ext uri="{FF2B5EF4-FFF2-40B4-BE49-F238E27FC236}">
                <a16:creationId xmlns:a16="http://schemas.microsoft.com/office/drawing/2014/main" id="{AF3AF3AC-75BA-B041-B5CB-6D873B751728}"/>
              </a:ext>
            </a:extLst>
          </p:cNvPr>
          <p:cNvGrpSpPr/>
          <p:nvPr/>
        </p:nvGrpSpPr>
        <p:grpSpPr>
          <a:xfrm>
            <a:off x="4297624" y="6154317"/>
            <a:ext cx="965079" cy="1205467"/>
            <a:chOff x="4297624" y="6154317"/>
            <a:chExt cx="965079" cy="1205467"/>
          </a:xfrm>
          <a:solidFill>
            <a:srgbClr val="002A86"/>
          </a:solidFill>
        </p:grpSpPr>
        <p:grpSp>
          <p:nvGrpSpPr>
            <p:cNvPr id="7" name="Gráfico 3">
              <a:extLst>
                <a:ext uri="{FF2B5EF4-FFF2-40B4-BE49-F238E27FC236}">
                  <a16:creationId xmlns:a16="http://schemas.microsoft.com/office/drawing/2014/main" id="{DA326821-9946-12FF-0ED8-A76DC173B791}"/>
                </a:ext>
              </a:extLst>
            </p:cNvPr>
            <p:cNvGrpSpPr/>
            <p:nvPr/>
          </p:nvGrpSpPr>
          <p:grpSpPr>
            <a:xfrm>
              <a:off x="4297624" y="6809807"/>
              <a:ext cx="965079" cy="549977"/>
              <a:chOff x="4297624" y="6809807"/>
              <a:chExt cx="965079" cy="549977"/>
            </a:xfrm>
            <a:solidFill>
              <a:srgbClr val="002A86"/>
            </a:solidFill>
          </p:grpSpPr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A3D53A51-028C-2ACA-9530-74C0C5DCB620}"/>
                  </a:ext>
                </a:extLst>
              </p:cNvPr>
              <p:cNvSpPr/>
              <p:nvPr/>
            </p:nvSpPr>
            <p:spPr>
              <a:xfrm>
                <a:off x="4297624" y="6809807"/>
                <a:ext cx="965079" cy="549977"/>
              </a:xfrm>
              <a:custGeom>
                <a:avLst/>
                <a:gdLst>
                  <a:gd name="connsiteX0" fmla="*/ 952287 w 965079"/>
                  <a:gd name="connsiteY0" fmla="*/ 549977 h 549977"/>
                  <a:gd name="connsiteX1" fmla="*/ 939694 w 965079"/>
                  <a:gd name="connsiteY1" fmla="*/ 537383 h 549977"/>
                  <a:gd name="connsiteX2" fmla="*/ 939694 w 965079"/>
                  <a:gd name="connsiteY2" fmla="*/ 266758 h 549977"/>
                  <a:gd name="connsiteX3" fmla="*/ 687317 w 965079"/>
                  <a:gd name="connsiteY3" fmla="*/ 25287 h 549977"/>
                  <a:gd name="connsiteX4" fmla="*/ 631883 w 965079"/>
                  <a:gd name="connsiteY4" fmla="*/ 25287 h 549977"/>
                  <a:gd name="connsiteX5" fmla="*/ 482441 w 965079"/>
                  <a:gd name="connsiteY5" fmla="*/ 156980 h 549977"/>
                  <a:gd name="connsiteX6" fmla="*/ 332998 w 965079"/>
                  <a:gd name="connsiteY6" fmla="*/ 25287 h 549977"/>
                  <a:gd name="connsiteX7" fmla="*/ 277565 w 965079"/>
                  <a:gd name="connsiteY7" fmla="*/ 25287 h 549977"/>
                  <a:gd name="connsiteX8" fmla="*/ 25188 w 965079"/>
                  <a:gd name="connsiteY8" fmla="*/ 266758 h 549977"/>
                  <a:gd name="connsiteX9" fmla="*/ 25188 w 965079"/>
                  <a:gd name="connsiteY9" fmla="*/ 537383 h 549977"/>
                  <a:gd name="connsiteX10" fmla="*/ 12594 w 965079"/>
                  <a:gd name="connsiteY10" fmla="*/ 549977 h 549977"/>
                  <a:gd name="connsiteX11" fmla="*/ 0 w 965079"/>
                  <a:gd name="connsiteY11" fmla="*/ 537383 h 549977"/>
                  <a:gd name="connsiteX12" fmla="*/ 0 w 965079"/>
                  <a:gd name="connsiteY12" fmla="*/ 266758 h 549977"/>
                  <a:gd name="connsiteX13" fmla="*/ 277664 w 965079"/>
                  <a:gd name="connsiteY13" fmla="*/ 0 h 549977"/>
                  <a:gd name="connsiteX14" fmla="*/ 345196 w 965079"/>
                  <a:gd name="connsiteY14" fmla="*/ 0 h 549977"/>
                  <a:gd name="connsiteX15" fmla="*/ 357790 w 965079"/>
                  <a:gd name="connsiteY15" fmla="*/ 12594 h 549977"/>
                  <a:gd name="connsiteX16" fmla="*/ 482540 w 965079"/>
                  <a:gd name="connsiteY16" fmla="*/ 131693 h 549977"/>
                  <a:gd name="connsiteX17" fmla="*/ 607290 w 965079"/>
                  <a:gd name="connsiteY17" fmla="*/ 12594 h 549977"/>
                  <a:gd name="connsiteX18" fmla="*/ 619884 w 965079"/>
                  <a:gd name="connsiteY18" fmla="*/ 0 h 549977"/>
                  <a:gd name="connsiteX19" fmla="*/ 687416 w 965079"/>
                  <a:gd name="connsiteY19" fmla="*/ 0 h 549977"/>
                  <a:gd name="connsiteX20" fmla="*/ 965080 w 965079"/>
                  <a:gd name="connsiteY20" fmla="*/ 266758 h 549977"/>
                  <a:gd name="connsiteX21" fmla="*/ 965080 w 965079"/>
                  <a:gd name="connsiteY21" fmla="*/ 537383 h 549977"/>
                  <a:gd name="connsiteX22" fmla="*/ 952486 w 965079"/>
                  <a:gd name="connsiteY22" fmla="*/ 549977 h 549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65079" h="549977">
                    <a:moveTo>
                      <a:pt x="952287" y="549977"/>
                    </a:moveTo>
                    <a:cubicBezTo>
                      <a:pt x="945346" y="549977"/>
                      <a:pt x="939694" y="544325"/>
                      <a:pt x="939694" y="537383"/>
                    </a:cubicBezTo>
                    <a:lnTo>
                      <a:pt x="939694" y="266758"/>
                    </a:lnTo>
                    <a:cubicBezTo>
                      <a:pt x="939694" y="133577"/>
                      <a:pt x="826446" y="25287"/>
                      <a:pt x="687317" y="25287"/>
                    </a:cubicBezTo>
                    <a:lnTo>
                      <a:pt x="631883" y="25287"/>
                    </a:lnTo>
                    <a:cubicBezTo>
                      <a:pt x="625239" y="98968"/>
                      <a:pt x="560782" y="156980"/>
                      <a:pt x="482441" y="156980"/>
                    </a:cubicBezTo>
                    <a:cubicBezTo>
                      <a:pt x="404100" y="156980"/>
                      <a:pt x="339642" y="98968"/>
                      <a:pt x="332998" y="25287"/>
                    </a:cubicBezTo>
                    <a:lnTo>
                      <a:pt x="277565" y="25287"/>
                    </a:lnTo>
                    <a:cubicBezTo>
                      <a:pt x="138435" y="25287"/>
                      <a:pt x="25188" y="133677"/>
                      <a:pt x="25188" y="266758"/>
                    </a:cubicBezTo>
                    <a:lnTo>
                      <a:pt x="25188" y="537383"/>
                    </a:lnTo>
                    <a:cubicBezTo>
                      <a:pt x="25188" y="544325"/>
                      <a:pt x="19536" y="549977"/>
                      <a:pt x="12594" y="549977"/>
                    </a:cubicBezTo>
                    <a:cubicBezTo>
                      <a:pt x="5653" y="549977"/>
                      <a:pt x="0" y="544325"/>
                      <a:pt x="0" y="537383"/>
                    </a:cubicBezTo>
                    <a:lnTo>
                      <a:pt x="0" y="266758"/>
                    </a:lnTo>
                    <a:cubicBezTo>
                      <a:pt x="0" y="119694"/>
                      <a:pt x="124552" y="0"/>
                      <a:pt x="277664" y="0"/>
                    </a:cubicBezTo>
                    <a:lnTo>
                      <a:pt x="345196" y="0"/>
                    </a:lnTo>
                    <a:cubicBezTo>
                      <a:pt x="352137" y="0"/>
                      <a:pt x="357790" y="5653"/>
                      <a:pt x="357790" y="12594"/>
                    </a:cubicBezTo>
                    <a:cubicBezTo>
                      <a:pt x="357790" y="78243"/>
                      <a:pt x="413719" y="131693"/>
                      <a:pt x="482540" y="131693"/>
                    </a:cubicBezTo>
                    <a:cubicBezTo>
                      <a:pt x="551361" y="131693"/>
                      <a:pt x="607290" y="78243"/>
                      <a:pt x="607290" y="12594"/>
                    </a:cubicBezTo>
                    <a:cubicBezTo>
                      <a:pt x="607290" y="5653"/>
                      <a:pt x="612943" y="0"/>
                      <a:pt x="619884" y="0"/>
                    </a:cubicBezTo>
                    <a:lnTo>
                      <a:pt x="687416" y="0"/>
                    </a:lnTo>
                    <a:cubicBezTo>
                      <a:pt x="840528" y="0"/>
                      <a:pt x="965080" y="119694"/>
                      <a:pt x="965080" y="266758"/>
                    </a:cubicBezTo>
                    <a:lnTo>
                      <a:pt x="965080" y="537383"/>
                    </a:lnTo>
                    <a:cubicBezTo>
                      <a:pt x="965080" y="544325"/>
                      <a:pt x="959427" y="549977"/>
                      <a:pt x="952486" y="5499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9" name="Gráfico 3">
                <a:extLst>
                  <a:ext uri="{FF2B5EF4-FFF2-40B4-BE49-F238E27FC236}">
                    <a16:creationId xmlns:a16="http://schemas.microsoft.com/office/drawing/2014/main" id="{A3D9E878-54AB-8143-D73F-EEBABCF70872}"/>
                  </a:ext>
                </a:extLst>
              </p:cNvPr>
              <p:cNvGrpSpPr/>
              <p:nvPr/>
            </p:nvGrpSpPr>
            <p:grpSpPr>
              <a:xfrm>
                <a:off x="4452918" y="6809906"/>
                <a:ext cx="127923" cy="391806"/>
                <a:chOff x="4452918" y="6809906"/>
                <a:chExt cx="127923" cy="391806"/>
              </a:xfrm>
              <a:solidFill>
                <a:srgbClr val="002A86"/>
              </a:solidFill>
            </p:grpSpPr>
            <p:sp>
              <p:nvSpPr>
                <p:cNvPr id="10" name="Forma libre 9">
                  <a:extLst>
                    <a:ext uri="{FF2B5EF4-FFF2-40B4-BE49-F238E27FC236}">
                      <a16:creationId xmlns:a16="http://schemas.microsoft.com/office/drawing/2014/main" id="{EECD9ED7-8F2F-2015-A8D8-5C750074B3B6}"/>
                    </a:ext>
                  </a:extLst>
                </p:cNvPr>
                <p:cNvSpPr/>
                <p:nvPr/>
              </p:nvSpPr>
              <p:spPr>
                <a:xfrm>
                  <a:off x="4452918" y="6832615"/>
                  <a:ext cx="25187" cy="276178"/>
                </a:xfrm>
                <a:custGeom>
                  <a:avLst/>
                  <a:gdLst>
                    <a:gd name="connsiteX0" fmla="*/ 12594 w 25187"/>
                    <a:gd name="connsiteY0" fmla="*/ 276179 h 276178"/>
                    <a:gd name="connsiteX1" fmla="*/ 0 w 25187"/>
                    <a:gd name="connsiteY1" fmla="*/ 263585 h 276178"/>
                    <a:gd name="connsiteX2" fmla="*/ 0 w 25187"/>
                    <a:gd name="connsiteY2" fmla="*/ 12594 h 276178"/>
                    <a:gd name="connsiteX3" fmla="*/ 12594 w 25187"/>
                    <a:gd name="connsiteY3" fmla="*/ 0 h 276178"/>
                    <a:gd name="connsiteX4" fmla="*/ 25188 w 25187"/>
                    <a:gd name="connsiteY4" fmla="*/ 12594 h 276178"/>
                    <a:gd name="connsiteX5" fmla="*/ 25188 w 25187"/>
                    <a:gd name="connsiteY5" fmla="*/ 263585 h 276178"/>
                    <a:gd name="connsiteX6" fmla="*/ 12594 w 25187"/>
                    <a:gd name="connsiteY6" fmla="*/ 276179 h 276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76178">
                      <a:moveTo>
                        <a:pt x="12594" y="276179"/>
                      </a:moveTo>
                      <a:cubicBezTo>
                        <a:pt x="5652" y="276179"/>
                        <a:pt x="0" y="270526"/>
                        <a:pt x="0" y="263585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cubicBezTo>
                        <a:pt x="19536" y="0"/>
                        <a:pt x="25188" y="5653"/>
                        <a:pt x="25188" y="12594"/>
                      </a:cubicBezTo>
                      <a:lnTo>
                        <a:pt x="25188" y="263585"/>
                      </a:lnTo>
                      <a:cubicBezTo>
                        <a:pt x="25188" y="270526"/>
                        <a:pt x="19536" y="276179"/>
                        <a:pt x="12594" y="27617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1" name="Forma libre 10">
                  <a:extLst>
                    <a:ext uri="{FF2B5EF4-FFF2-40B4-BE49-F238E27FC236}">
                      <a16:creationId xmlns:a16="http://schemas.microsoft.com/office/drawing/2014/main" id="{0DCC5776-8500-9964-4E94-3D17F5D3D069}"/>
                    </a:ext>
                  </a:extLst>
                </p:cNvPr>
                <p:cNvSpPr/>
                <p:nvPr/>
              </p:nvSpPr>
              <p:spPr>
                <a:xfrm>
                  <a:off x="4555653" y="6809906"/>
                  <a:ext cx="25187" cy="391806"/>
                </a:xfrm>
                <a:custGeom>
                  <a:avLst/>
                  <a:gdLst>
                    <a:gd name="connsiteX0" fmla="*/ 12594 w 25187"/>
                    <a:gd name="connsiteY0" fmla="*/ 391807 h 391806"/>
                    <a:gd name="connsiteX1" fmla="*/ 0 w 25187"/>
                    <a:gd name="connsiteY1" fmla="*/ 379213 h 391806"/>
                    <a:gd name="connsiteX2" fmla="*/ 0 w 25187"/>
                    <a:gd name="connsiteY2" fmla="*/ 12594 h 391806"/>
                    <a:gd name="connsiteX3" fmla="*/ 12594 w 25187"/>
                    <a:gd name="connsiteY3" fmla="*/ 0 h 391806"/>
                    <a:gd name="connsiteX4" fmla="*/ 25188 w 25187"/>
                    <a:gd name="connsiteY4" fmla="*/ 12594 h 391806"/>
                    <a:gd name="connsiteX5" fmla="*/ 25188 w 25187"/>
                    <a:gd name="connsiteY5" fmla="*/ 379213 h 391806"/>
                    <a:gd name="connsiteX6" fmla="*/ 12594 w 25187"/>
                    <a:gd name="connsiteY6" fmla="*/ 391807 h 39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391806">
                      <a:moveTo>
                        <a:pt x="12594" y="391807"/>
                      </a:moveTo>
                      <a:cubicBezTo>
                        <a:pt x="5652" y="391807"/>
                        <a:pt x="0" y="386154"/>
                        <a:pt x="0" y="379213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379213"/>
                      </a:lnTo>
                      <a:cubicBezTo>
                        <a:pt x="25188" y="386154"/>
                        <a:pt x="19536" y="391807"/>
                        <a:pt x="12594" y="3918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2" name="Gráfico 3">
                <a:extLst>
                  <a:ext uri="{FF2B5EF4-FFF2-40B4-BE49-F238E27FC236}">
                    <a16:creationId xmlns:a16="http://schemas.microsoft.com/office/drawing/2014/main" id="{5AC8DCA4-21FF-2712-0EC8-DBFA9B6DA9FB}"/>
                  </a:ext>
                </a:extLst>
              </p:cNvPr>
              <p:cNvGrpSpPr/>
              <p:nvPr/>
            </p:nvGrpSpPr>
            <p:grpSpPr>
              <a:xfrm>
                <a:off x="4979289" y="6809906"/>
                <a:ext cx="128022" cy="391806"/>
                <a:chOff x="4979289" y="6809906"/>
                <a:chExt cx="128022" cy="391806"/>
              </a:xfrm>
              <a:solidFill>
                <a:srgbClr val="002A86"/>
              </a:solidFill>
            </p:grpSpPr>
            <p:sp>
              <p:nvSpPr>
                <p:cNvPr id="13" name="Forma libre 12">
                  <a:extLst>
                    <a:ext uri="{FF2B5EF4-FFF2-40B4-BE49-F238E27FC236}">
                      <a16:creationId xmlns:a16="http://schemas.microsoft.com/office/drawing/2014/main" id="{42B1FA25-4B30-29CB-D04A-175C3D63F5D1}"/>
                    </a:ext>
                  </a:extLst>
                </p:cNvPr>
                <p:cNvSpPr/>
                <p:nvPr/>
              </p:nvSpPr>
              <p:spPr>
                <a:xfrm>
                  <a:off x="5082124" y="6832615"/>
                  <a:ext cx="25187" cy="276178"/>
                </a:xfrm>
                <a:custGeom>
                  <a:avLst/>
                  <a:gdLst>
                    <a:gd name="connsiteX0" fmla="*/ 12594 w 25187"/>
                    <a:gd name="connsiteY0" fmla="*/ 276179 h 276178"/>
                    <a:gd name="connsiteX1" fmla="*/ 0 w 25187"/>
                    <a:gd name="connsiteY1" fmla="*/ 263585 h 276178"/>
                    <a:gd name="connsiteX2" fmla="*/ 0 w 25187"/>
                    <a:gd name="connsiteY2" fmla="*/ 12594 h 276178"/>
                    <a:gd name="connsiteX3" fmla="*/ 12594 w 25187"/>
                    <a:gd name="connsiteY3" fmla="*/ 0 h 276178"/>
                    <a:gd name="connsiteX4" fmla="*/ 25188 w 25187"/>
                    <a:gd name="connsiteY4" fmla="*/ 12594 h 276178"/>
                    <a:gd name="connsiteX5" fmla="*/ 25188 w 25187"/>
                    <a:gd name="connsiteY5" fmla="*/ 263585 h 276178"/>
                    <a:gd name="connsiteX6" fmla="*/ 12594 w 25187"/>
                    <a:gd name="connsiteY6" fmla="*/ 276179 h 276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76178">
                      <a:moveTo>
                        <a:pt x="12594" y="276179"/>
                      </a:moveTo>
                      <a:cubicBezTo>
                        <a:pt x="5653" y="276179"/>
                        <a:pt x="0" y="270526"/>
                        <a:pt x="0" y="263585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6" y="0"/>
                        <a:pt x="25188" y="5653"/>
                        <a:pt x="25188" y="12594"/>
                      </a:cubicBezTo>
                      <a:lnTo>
                        <a:pt x="25188" y="263585"/>
                      </a:lnTo>
                      <a:cubicBezTo>
                        <a:pt x="25188" y="270526"/>
                        <a:pt x="19536" y="276179"/>
                        <a:pt x="12594" y="27617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4" name="Forma libre 13">
                  <a:extLst>
                    <a:ext uri="{FF2B5EF4-FFF2-40B4-BE49-F238E27FC236}">
                      <a16:creationId xmlns:a16="http://schemas.microsoft.com/office/drawing/2014/main" id="{0378C77F-E451-2480-52BD-59745D11BB69}"/>
                    </a:ext>
                  </a:extLst>
                </p:cNvPr>
                <p:cNvSpPr/>
                <p:nvPr/>
              </p:nvSpPr>
              <p:spPr>
                <a:xfrm>
                  <a:off x="4979289" y="6809906"/>
                  <a:ext cx="25187" cy="391806"/>
                </a:xfrm>
                <a:custGeom>
                  <a:avLst/>
                  <a:gdLst>
                    <a:gd name="connsiteX0" fmla="*/ 12594 w 25187"/>
                    <a:gd name="connsiteY0" fmla="*/ 391807 h 391806"/>
                    <a:gd name="connsiteX1" fmla="*/ 0 w 25187"/>
                    <a:gd name="connsiteY1" fmla="*/ 379213 h 391806"/>
                    <a:gd name="connsiteX2" fmla="*/ 0 w 25187"/>
                    <a:gd name="connsiteY2" fmla="*/ 12594 h 391806"/>
                    <a:gd name="connsiteX3" fmla="*/ 12594 w 25187"/>
                    <a:gd name="connsiteY3" fmla="*/ 0 h 391806"/>
                    <a:gd name="connsiteX4" fmla="*/ 25188 w 25187"/>
                    <a:gd name="connsiteY4" fmla="*/ 12594 h 391806"/>
                    <a:gd name="connsiteX5" fmla="*/ 25188 w 25187"/>
                    <a:gd name="connsiteY5" fmla="*/ 379213 h 391806"/>
                    <a:gd name="connsiteX6" fmla="*/ 12594 w 25187"/>
                    <a:gd name="connsiteY6" fmla="*/ 391807 h 391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391806">
                      <a:moveTo>
                        <a:pt x="12594" y="391807"/>
                      </a:moveTo>
                      <a:cubicBezTo>
                        <a:pt x="5652" y="391807"/>
                        <a:pt x="0" y="386154"/>
                        <a:pt x="0" y="379213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379213"/>
                      </a:lnTo>
                      <a:cubicBezTo>
                        <a:pt x="25188" y="386154"/>
                        <a:pt x="19536" y="391807"/>
                        <a:pt x="12594" y="39180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A7B0F222-2551-9E84-868D-0C52233DADE7}"/>
                  </a:ext>
                </a:extLst>
              </p:cNvPr>
              <p:cNvSpPr/>
              <p:nvPr/>
            </p:nvSpPr>
            <p:spPr>
              <a:xfrm>
                <a:off x="4555653" y="7083606"/>
                <a:ext cx="448823" cy="25188"/>
              </a:xfrm>
              <a:custGeom>
                <a:avLst/>
                <a:gdLst>
                  <a:gd name="connsiteX0" fmla="*/ 436229 w 448823"/>
                  <a:gd name="connsiteY0" fmla="*/ 25188 h 25188"/>
                  <a:gd name="connsiteX1" fmla="*/ 12594 w 448823"/>
                  <a:gd name="connsiteY1" fmla="*/ 25188 h 25188"/>
                  <a:gd name="connsiteX2" fmla="*/ 0 w 448823"/>
                  <a:gd name="connsiteY2" fmla="*/ 12594 h 25188"/>
                  <a:gd name="connsiteX3" fmla="*/ 12594 w 448823"/>
                  <a:gd name="connsiteY3" fmla="*/ 0 h 25188"/>
                  <a:gd name="connsiteX4" fmla="*/ 436229 w 448823"/>
                  <a:gd name="connsiteY4" fmla="*/ 0 h 25188"/>
                  <a:gd name="connsiteX5" fmla="*/ 448824 w 448823"/>
                  <a:gd name="connsiteY5" fmla="*/ 12594 h 25188"/>
                  <a:gd name="connsiteX6" fmla="*/ 436229 w 44882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823" h="25188">
                    <a:moveTo>
                      <a:pt x="436229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436229" y="0"/>
                    </a:lnTo>
                    <a:cubicBezTo>
                      <a:pt x="443171" y="0"/>
                      <a:pt x="448824" y="5653"/>
                      <a:pt x="448824" y="12594"/>
                    </a:cubicBezTo>
                    <a:cubicBezTo>
                      <a:pt x="448824" y="19536"/>
                      <a:pt x="443171" y="25188"/>
                      <a:pt x="43622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905422D5-C92D-D906-0A90-4F7CE6415A78}"/>
                  </a:ext>
                </a:extLst>
              </p:cNvPr>
              <p:cNvSpPr/>
              <p:nvPr/>
            </p:nvSpPr>
            <p:spPr>
              <a:xfrm>
                <a:off x="4452918" y="7083606"/>
                <a:ext cx="25187" cy="276178"/>
              </a:xfrm>
              <a:custGeom>
                <a:avLst/>
                <a:gdLst>
                  <a:gd name="connsiteX0" fmla="*/ 12594 w 25187"/>
                  <a:gd name="connsiteY0" fmla="*/ 276179 h 276178"/>
                  <a:gd name="connsiteX1" fmla="*/ 0 w 25187"/>
                  <a:gd name="connsiteY1" fmla="*/ 263585 h 276178"/>
                  <a:gd name="connsiteX2" fmla="*/ 0 w 25187"/>
                  <a:gd name="connsiteY2" fmla="*/ 12594 h 276178"/>
                  <a:gd name="connsiteX3" fmla="*/ 12594 w 25187"/>
                  <a:gd name="connsiteY3" fmla="*/ 0 h 276178"/>
                  <a:gd name="connsiteX4" fmla="*/ 25188 w 25187"/>
                  <a:gd name="connsiteY4" fmla="*/ 12594 h 276178"/>
                  <a:gd name="connsiteX5" fmla="*/ 25188 w 25187"/>
                  <a:gd name="connsiteY5" fmla="*/ 263585 h 276178"/>
                  <a:gd name="connsiteX6" fmla="*/ 12594 w 25187"/>
                  <a:gd name="connsiteY6" fmla="*/ 276179 h 27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276178">
                    <a:moveTo>
                      <a:pt x="12594" y="276179"/>
                    </a:moveTo>
                    <a:cubicBezTo>
                      <a:pt x="5652" y="276179"/>
                      <a:pt x="0" y="270526"/>
                      <a:pt x="0" y="263585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263585"/>
                    </a:lnTo>
                    <a:cubicBezTo>
                      <a:pt x="25188" y="270526"/>
                      <a:pt x="19536" y="276179"/>
                      <a:pt x="12594" y="2761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" name="Forma libre 16">
                <a:extLst>
                  <a:ext uri="{FF2B5EF4-FFF2-40B4-BE49-F238E27FC236}">
                    <a16:creationId xmlns:a16="http://schemas.microsoft.com/office/drawing/2014/main" id="{A08DCAB1-DCCB-52B6-45E1-26ADFF34AC5A}"/>
                  </a:ext>
                </a:extLst>
              </p:cNvPr>
              <p:cNvSpPr/>
              <p:nvPr/>
            </p:nvSpPr>
            <p:spPr>
              <a:xfrm>
                <a:off x="5082124" y="7083606"/>
                <a:ext cx="25187" cy="276178"/>
              </a:xfrm>
              <a:custGeom>
                <a:avLst/>
                <a:gdLst>
                  <a:gd name="connsiteX0" fmla="*/ 12594 w 25187"/>
                  <a:gd name="connsiteY0" fmla="*/ 276179 h 276178"/>
                  <a:gd name="connsiteX1" fmla="*/ 0 w 25187"/>
                  <a:gd name="connsiteY1" fmla="*/ 263585 h 276178"/>
                  <a:gd name="connsiteX2" fmla="*/ 0 w 25187"/>
                  <a:gd name="connsiteY2" fmla="*/ 12594 h 276178"/>
                  <a:gd name="connsiteX3" fmla="*/ 12594 w 25187"/>
                  <a:gd name="connsiteY3" fmla="*/ 0 h 276178"/>
                  <a:gd name="connsiteX4" fmla="*/ 25188 w 25187"/>
                  <a:gd name="connsiteY4" fmla="*/ 12594 h 276178"/>
                  <a:gd name="connsiteX5" fmla="*/ 25188 w 25187"/>
                  <a:gd name="connsiteY5" fmla="*/ 263585 h 276178"/>
                  <a:gd name="connsiteX6" fmla="*/ 12594 w 25187"/>
                  <a:gd name="connsiteY6" fmla="*/ 276179 h 27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276178">
                    <a:moveTo>
                      <a:pt x="12594" y="276179"/>
                    </a:moveTo>
                    <a:cubicBezTo>
                      <a:pt x="5653" y="276179"/>
                      <a:pt x="0" y="270526"/>
                      <a:pt x="0" y="263585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263585"/>
                    </a:lnTo>
                    <a:cubicBezTo>
                      <a:pt x="25188" y="270526"/>
                      <a:pt x="19536" y="276179"/>
                      <a:pt x="12594" y="2761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" name="Gráfico 3">
              <a:extLst>
                <a:ext uri="{FF2B5EF4-FFF2-40B4-BE49-F238E27FC236}">
                  <a16:creationId xmlns:a16="http://schemas.microsoft.com/office/drawing/2014/main" id="{5E94DA93-9587-3A8E-FC51-FCDDF4494369}"/>
                </a:ext>
              </a:extLst>
            </p:cNvPr>
            <p:cNvGrpSpPr/>
            <p:nvPr/>
          </p:nvGrpSpPr>
          <p:grpSpPr>
            <a:xfrm>
              <a:off x="4525209" y="6154317"/>
              <a:ext cx="509909" cy="592916"/>
              <a:chOff x="4525209" y="6154317"/>
              <a:chExt cx="509909" cy="592916"/>
            </a:xfrm>
            <a:solidFill>
              <a:srgbClr val="002A86"/>
            </a:solidFill>
          </p:grpSpPr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9E240757-F618-B696-6CE6-D26236D781E8}"/>
                  </a:ext>
                </a:extLst>
              </p:cNvPr>
              <p:cNvSpPr/>
              <p:nvPr/>
            </p:nvSpPr>
            <p:spPr>
              <a:xfrm>
                <a:off x="4597608" y="6610390"/>
                <a:ext cx="364914" cy="136842"/>
              </a:xfrm>
              <a:custGeom>
                <a:avLst/>
                <a:gdLst>
                  <a:gd name="connsiteX0" fmla="*/ 182457 w 364914"/>
                  <a:gd name="connsiteY0" fmla="*/ 136843 h 136842"/>
                  <a:gd name="connsiteX1" fmla="*/ 1381 w 364914"/>
                  <a:gd name="connsiteY1" fmla="*/ 18338 h 136842"/>
                  <a:gd name="connsiteX2" fmla="*/ 6934 w 364914"/>
                  <a:gd name="connsiteY2" fmla="*/ 1381 h 136842"/>
                  <a:gd name="connsiteX3" fmla="*/ 23892 w 364914"/>
                  <a:gd name="connsiteY3" fmla="*/ 6934 h 136842"/>
                  <a:gd name="connsiteX4" fmla="*/ 182457 w 364914"/>
                  <a:gd name="connsiteY4" fmla="*/ 111654 h 136842"/>
                  <a:gd name="connsiteX5" fmla="*/ 341023 w 364914"/>
                  <a:gd name="connsiteY5" fmla="*/ 6934 h 136842"/>
                  <a:gd name="connsiteX6" fmla="*/ 357981 w 364914"/>
                  <a:gd name="connsiteY6" fmla="*/ 1381 h 136842"/>
                  <a:gd name="connsiteX7" fmla="*/ 363534 w 364914"/>
                  <a:gd name="connsiteY7" fmla="*/ 18338 h 136842"/>
                  <a:gd name="connsiteX8" fmla="*/ 182457 w 364914"/>
                  <a:gd name="connsiteY8" fmla="*/ 136843 h 13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4914" h="136842">
                    <a:moveTo>
                      <a:pt x="182457" y="136843"/>
                    </a:moveTo>
                    <a:cubicBezTo>
                      <a:pt x="107885" y="136843"/>
                      <a:pt x="38568" y="91424"/>
                      <a:pt x="1381" y="18338"/>
                    </a:cubicBezTo>
                    <a:cubicBezTo>
                      <a:pt x="-1792" y="12091"/>
                      <a:pt x="687" y="4554"/>
                      <a:pt x="6934" y="1381"/>
                    </a:cubicBezTo>
                    <a:cubicBezTo>
                      <a:pt x="13182" y="-1792"/>
                      <a:pt x="20718" y="687"/>
                      <a:pt x="23892" y="6934"/>
                    </a:cubicBezTo>
                    <a:cubicBezTo>
                      <a:pt x="56715" y="71492"/>
                      <a:pt x="117504" y="111654"/>
                      <a:pt x="182457" y="111654"/>
                    </a:cubicBezTo>
                    <a:cubicBezTo>
                      <a:pt x="247411" y="111654"/>
                      <a:pt x="308199" y="71492"/>
                      <a:pt x="341023" y="6934"/>
                    </a:cubicBezTo>
                    <a:cubicBezTo>
                      <a:pt x="344197" y="687"/>
                      <a:pt x="351832" y="-1792"/>
                      <a:pt x="357981" y="1381"/>
                    </a:cubicBezTo>
                    <a:cubicBezTo>
                      <a:pt x="364228" y="4554"/>
                      <a:pt x="366707" y="12190"/>
                      <a:pt x="363534" y="18338"/>
                    </a:cubicBezTo>
                    <a:cubicBezTo>
                      <a:pt x="326347" y="91424"/>
                      <a:pt x="257030" y="136843"/>
                      <a:pt x="182457" y="1368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0" name="Gráfico 3">
                <a:extLst>
                  <a:ext uri="{FF2B5EF4-FFF2-40B4-BE49-F238E27FC236}">
                    <a16:creationId xmlns:a16="http://schemas.microsoft.com/office/drawing/2014/main" id="{96D62E8E-297C-3A7E-1BDB-91070A8C2797}"/>
                  </a:ext>
                </a:extLst>
              </p:cNvPr>
              <p:cNvGrpSpPr/>
              <p:nvPr/>
            </p:nvGrpSpPr>
            <p:grpSpPr>
              <a:xfrm>
                <a:off x="4525209" y="6154317"/>
                <a:ext cx="509909" cy="368899"/>
                <a:chOff x="4525209" y="6154317"/>
                <a:chExt cx="509909" cy="368899"/>
              </a:xfrm>
              <a:solidFill>
                <a:srgbClr val="002A86"/>
              </a:solidFill>
            </p:grpSpPr>
            <p:sp>
              <p:nvSpPr>
                <p:cNvPr id="21" name="Forma libre 20">
                  <a:extLst>
                    <a:ext uri="{FF2B5EF4-FFF2-40B4-BE49-F238E27FC236}">
                      <a16:creationId xmlns:a16="http://schemas.microsoft.com/office/drawing/2014/main" id="{C770266D-75CA-AA26-1A48-216751DF5678}"/>
                    </a:ext>
                  </a:extLst>
                </p:cNvPr>
                <p:cNvSpPr/>
                <p:nvPr/>
              </p:nvSpPr>
              <p:spPr>
                <a:xfrm>
                  <a:off x="4525209" y="6202296"/>
                  <a:ext cx="509909" cy="320920"/>
                </a:xfrm>
                <a:custGeom>
                  <a:avLst/>
                  <a:gdLst>
                    <a:gd name="connsiteX0" fmla="*/ 430081 w 509909"/>
                    <a:gd name="connsiteY0" fmla="*/ 320920 h 320920"/>
                    <a:gd name="connsiteX1" fmla="*/ 79729 w 509909"/>
                    <a:gd name="connsiteY1" fmla="*/ 320920 h 320920"/>
                    <a:gd name="connsiteX2" fmla="*/ 0 w 509909"/>
                    <a:gd name="connsiteY2" fmla="*/ 243868 h 320920"/>
                    <a:gd name="connsiteX3" fmla="*/ 23502 w 509909"/>
                    <a:gd name="connsiteY3" fmla="*/ 189326 h 320920"/>
                    <a:gd name="connsiteX4" fmla="*/ 69218 w 509909"/>
                    <a:gd name="connsiteY4" fmla="*/ 167609 h 320920"/>
                    <a:gd name="connsiteX5" fmla="*/ 187225 w 509909"/>
                    <a:gd name="connsiteY5" fmla="*/ 910 h 320920"/>
                    <a:gd name="connsiteX6" fmla="*/ 203686 w 509909"/>
                    <a:gd name="connsiteY6" fmla="*/ 7951 h 320920"/>
                    <a:gd name="connsiteX7" fmla="*/ 196645 w 509909"/>
                    <a:gd name="connsiteY7" fmla="*/ 24412 h 320920"/>
                    <a:gd name="connsiteX8" fmla="*/ 94207 w 509909"/>
                    <a:gd name="connsiteY8" fmla="*/ 179608 h 320920"/>
                    <a:gd name="connsiteX9" fmla="*/ 81613 w 509909"/>
                    <a:gd name="connsiteY9" fmla="*/ 192202 h 320920"/>
                    <a:gd name="connsiteX10" fmla="*/ 79828 w 509909"/>
                    <a:gd name="connsiteY10" fmla="*/ 192202 h 320920"/>
                    <a:gd name="connsiteX11" fmla="*/ 41154 w 509909"/>
                    <a:gd name="connsiteY11" fmla="*/ 207573 h 320920"/>
                    <a:gd name="connsiteX12" fmla="*/ 25386 w 509909"/>
                    <a:gd name="connsiteY12" fmla="*/ 243868 h 320920"/>
                    <a:gd name="connsiteX13" fmla="*/ 79828 w 509909"/>
                    <a:gd name="connsiteY13" fmla="*/ 295633 h 320920"/>
                    <a:gd name="connsiteX14" fmla="*/ 430181 w 509909"/>
                    <a:gd name="connsiteY14" fmla="*/ 295633 h 320920"/>
                    <a:gd name="connsiteX15" fmla="*/ 468756 w 509909"/>
                    <a:gd name="connsiteY15" fmla="*/ 280262 h 320920"/>
                    <a:gd name="connsiteX16" fmla="*/ 484622 w 509909"/>
                    <a:gd name="connsiteY16" fmla="*/ 243868 h 320920"/>
                    <a:gd name="connsiteX17" fmla="*/ 430181 w 509909"/>
                    <a:gd name="connsiteY17" fmla="*/ 192202 h 320920"/>
                    <a:gd name="connsiteX18" fmla="*/ 428495 w 509909"/>
                    <a:gd name="connsiteY18" fmla="*/ 192202 h 320920"/>
                    <a:gd name="connsiteX19" fmla="*/ 415901 w 509909"/>
                    <a:gd name="connsiteY19" fmla="*/ 179608 h 320920"/>
                    <a:gd name="connsiteX20" fmla="*/ 313363 w 509909"/>
                    <a:gd name="connsiteY20" fmla="*/ 24412 h 320920"/>
                    <a:gd name="connsiteX21" fmla="*/ 306323 w 509909"/>
                    <a:gd name="connsiteY21" fmla="*/ 7951 h 320920"/>
                    <a:gd name="connsiteX22" fmla="*/ 322784 w 509909"/>
                    <a:gd name="connsiteY22" fmla="*/ 910 h 320920"/>
                    <a:gd name="connsiteX23" fmla="*/ 440791 w 509909"/>
                    <a:gd name="connsiteY23" fmla="*/ 167609 h 320920"/>
                    <a:gd name="connsiteX24" fmla="*/ 509910 w 509909"/>
                    <a:gd name="connsiteY24" fmla="*/ 243868 h 320920"/>
                    <a:gd name="connsiteX25" fmla="*/ 486308 w 509909"/>
                    <a:gd name="connsiteY25" fmla="*/ 298409 h 320920"/>
                    <a:gd name="connsiteX26" fmla="*/ 430181 w 509909"/>
                    <a:gd name="connsiteY26" fmla="*/ 320821 h 320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509909" h="320920">
                      <a:moveTo>
                        <a:pt x="430081" y="320920"/>
                      </a:moveTo>
                      <a:lnTo>
                        <a:pt x="79729" y="320920"/>
                      </a:lnTo>
                      <a:cubicBezTo>
                        <a:pt x="35799" y="320920"/>
                        <a:pt x="0" y="286311"/>
                        <a:pt x="0" y="243868"/>
                      </a:cubicBezTo>
                      <a:cubicBezTo>
                        <a:pt x="0" y="223439"/>
                        <a:pt x="8330" y="204102"/>
                        <a:pt x="23502" y="189326"/>
                      </a:cubicBezTo>
                      <a:cubicBezTo>
                        <a:pt x="36196" y="177228"/>
                        <a:pt x="52161" y="169790"/>
                        <a:pt x="69218" y="167609"/>
                      </a:cubicBezTo>
                      <a:cubicBezTo>
                        <a:pt x="73779" y="93928"/>
                        <a:pt x="119990" y="27883"/>
                        <a:pt x="187225" y="910"/>
                      </a:cubicBezTo>
                      <a:cubicBezTo>
                        <a:pt x="193670" y="-1668"/>
                        <a:pt x="201009" y="1406"/>
                        <a:pt x="203686" y="7951"/>
                      </a:cubicBezTo>
                      <a:cubicBezTo>
                        <a:pt x="206265" y="14397"/>
                        <a:pt x="203190" y="21834"/>
                        <a:pt x="196645" y="24412"/>
                      </a:cubicBezTo>
                      <a:cubicBezTo>
                        <a:pt x="135361" y="49006"/>
                        <a:pt x="94207" y="111381"/>
                        <a:pt x="94207" y="179608"/>
                      </a:cubicBezTo>
                      <a:cubicBezTo>
                        <a:pt x="94207" y="186549"/>
                        <a:pt x="88555" y="192202"/>
                        <a:pt x="81613" y="192202"/>
                      </a:cubicBezTo>
                      <a:lnTo>
                        <a:pt x="79828" y="192202"/>
                      </a:lnTo>
                      <a:cubicBezTo>
                        <a:pt x="65350" y="192202"/>
                        <a:pt x="51566" y="197656"/>
                        <a:pt x="41154" y="207573"/>
                      </a:cubicBezTo>
                      <a:cubicBezTo>
                        <a:pt x="31039" y="217390"/>
                        <a:pt x="25386" y="230282"/>
                        <a:pt x="25386" y="243868"/>
                      </a:cubicBezTo>
                      <a:cubicBezTo>
                        <a:pt x="25386" y="272428"/>
                        <a:pt x="49781" y="295633"/>
                        <a:pt x="79828" y="295633"/>
                      </a:cubicBezTo>
                      <a:lnTo>
                        <a:pt x="430181" y="295633"/>
                      </a:lnTo>
                      <a:cubicBezTo>
                        <a:pt x="444857" y="295633"/>
                        <a:pt x="458542" y="290178"/>
                        <a:pt x="468756" y="280262"/>
                      </a:cubicBezTo>
                      <a:cubicBezTo>
                        <a:pt x="478970" y="270444"/>
                        <a:pt x="484622" y="257553"/>
                        <a:pt x="484622" y="243868"/>
                      </a:cubicBezTo>
                      <a:cubicBezTo>
                        <a:pt x="484622" y="215407"/>
                        <a:pt x="460228" y="192202"/>
                        <a:pt x="430181" y="192202"/>
                      </a:cubicBezTo>
                      <a:lnTo>
                        <a:pt x="428495" y="192202"/>
                      </a:lnTo>
                      <a:cubicBezTo>
                        <a:pt x="421553" y="192202"/>
                        <a:pt x="415901" y="186549"/>
                        <a:pt x="415901" y="179608"/>
                      </a:cubicBezTo>
                      <a:cubicBezTo>
                        <a:pt x="415901" y="110390"/>
                        <a:pt x="375639" y="49502"/>
                        <a:pt x="313363" y="24412"/>
                      </a:cubicBezTo>
                      <a:cubicBezTo>
                        <a:pt x="306918" y="21834"/>
                        <a:pt x="303744" y="14397"/>
                        <a:pt x="306323" y="7951"/>
                      </a:cubicBezTo>
                      <a:cubicBezTo>
                        <a:pt x="308901" y="1505"/>
                        <a:pt x="316239" y="-1668"/>
                        <a:pt x="322784" y="910"/>
                      </a:cubicBezTo>
                      <a:cubicBezTo>
                        <a:pt x="391010" y="28379"/>
                        <a:pt x="436329" y="93035"/>
                        <a:pt x="440791" y="167609"/>
                      </a:cubicBezTo>
                      <a:cubicBezTo>
                        <a:pt x="479763" y="172666"/>
                        <a:pt x="509910" y="204895"/>
                        <a:pt x="509910" y="243868"/>
                      </a:cubicBezTo>
                      <a:cubicBezTo>
                        <a:pt x="509910" y="264494"/>
                        <a:pt x="501481" y="283931"/>
                        <a:pt x="486308" y="298409"/>
                      </a:cubicBezTo>
                      <a:cubicBezTo>
                        <a:pt x="471433" y="312888"/>
                        <a:pt x="451402" y="320821"/>
                        <a:pt x="430181" y="32082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" name="Forma libre 21">
                  <a:extLst>
                    <a:ext uri="{FF2B5EF4-FFF2-40B4-BE49-F238E27FC236}">
                      <a16:creationId xmlns:a16="http://schemas.microsoft.com/office/drawing/2014/main" id="{8DC7FD78-C70D-1DD7-1C81-D97FD2E505FB}"/>
                    </a:ext>
                  </a:extLst>
                </p:cNvPr>
                <p:cNvSpPr/>
                <p:nvPr/>
              </p:nvSpPr>
              <p:spPr>
                <a:xfrm>
                  <a:off x="4704600" y="6154317"/>
                  <a:ext cx="151227" cy="163823"/>
                </a:xfrm>
                <a:custGeom>
                  <a:avLst/>
                  <a:gdLst>
                    <a:gd name="connsiteX0" fmla="*/ 138534 w 151227"/>
                    <a:gd name="connsiteY0" fmla="*/ 163823 h 163823"/>
                    <a:gd name="connsiteX1" fmla="*/ 125940 w 151227"/>
                    <a:gd name="connsiteY1" fmla="*/ 151229 h 163823"/>
                    <a:gd name="connsiteX2" fmla="*/ 125940 w 151227"/>
                    <a:gd name="connsiteY2" fmla="*/ 25188 h 163823"/>
                    <a:gd name="connsiteX3" fmla="*/ 25188 w 151227"/>
                    <a:gd name="connsiteY3" fmla="*/ 25188 h 163823"/>
                    <a:gd name="connsiteX4" fmla="*/ 25188 w 151227"/>
                    <a:gd name="connsiteY4" fmla="*/ 151229 h 163823"/>
                    <a:gd name="connsiteX5" fmla="*/ 12594 w 151227"/>
                    <a:gd name="connsiteY5" fmla="*/ 163823 h 163823"/>
                    <a:gd name="connsiteX6" fmla="*/ 0 w 151227"/>
                    <a:gd name="connsiteY6" fmla="*/ 151229 h 163823"/>
                    <a:gd name="connsiteX7" fmla="*/ 0 w 151227"/>
                    <a:gd name="connsiteY7" fmla="*/ 12594 h 163823"/>
                    <a:gd name="connsiteX8" fmla="*/ 12594 w 151227"/>
                    <a:gd name="connsiteY8" fmla="*/ 0 h 163823"/>
                    <a:gd name="connsiteX9" fmla="*/ 138633 w 151227"/>
                    <a:gd name="connsiteY9" fmla="*/ 0 h 163823"/>
                    <a:gd name="connsiteX10" fmla="*/ 151228 w 151227"/>
                    <a:gd name="connsiteY10" fmla="*/ 12594 h 163823"/>
                    <a:gd name="connsiteX11" fmla="*/ 151228 w 151227"/>
                    <a:gd name="connsiteY11" fmla="*/ 151229 h 163823"/>
                    <a:gd name="connsiteX12" fmla="*/ 138633 w 151227"/>
                    <a:gd name="connsiteY12" fmla="*/ 163823 h 16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227" h="163823">
                      <a:moveTo>
                        <a:pt x="138534" y="163823"/>
                      </a:moveTo>
                      <a:cubicBezTo>
                        <a:pt x="131593" y="163823"/>
                        <a:pt x="125940" y="158171"/>
                        <a:pt x="125940" y="151229"/>
                      </a:cubicBezTo>
                      <a:lnTo>
                        <a:pt x="125940" y="25188"/>
                      </a:lnTo>
                      <a:lnTo>
                        <a:pt x="25188" y="25188"/>
                      </a:lnTo>
                      <a:lnTo>
                        <a:pt x="25188" y="151229"/>
                      </a:lnTo>
                      <a:cubicBezTo>
                        <a:pt x="25188" y="158171"/>
                        <a:pt x="19535" y="163823"/>
                        <a:pt x="12594" y="163823"/>
                      </a:cubicBezTo>
                      <a:cubicBezTo>
                        <a:pt x="5652" y="163823"/>
                        <a:pt x="0" y="158171"/>
                        <a:pt x="0" y="151229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lnTo>
                        <a:pt x="138633" y="0"/>
                      </a:lnTo>
                      <a:cubicBezTo>
                        <a:pt x="145575" y="0"/>
                        <a:pt x="151228" y="5653"/>
                        <a:pt x="151228" y="12594"/>
                      </a:cubicBezTo>
                      <a:lnTo>
                        <a:pt x="151228" y="151229"/>
                      </a:lnTo>
                      <a:cubicBezTo>
                        <a:pt x="151228" y="158171"/>
                        <a:pt x="145575" y="163823"/>
                        <a:pt x="138633" y="16382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3" name="Gráfico 3">
            <a:extLst>
              <a:ext uri="{FF2B5EF4-FFF2-40B4-BE49-F238E27FC236}">
                <a16:creationId xmlns:a16="http://schemas.microsoft.com/office/drawing/2014/main" id="{03C08680-5BFB-9CC1-9A53-A3F8384C7901}"/>
              </a:ext>
            </a:extLst>
          </p:cNvPr>
          <p:cNvGrpSpPr/>
          <p:nvPr/>
        </p:nvGrpSpPr>
        <p:grpSpPr>
          <a:xfrm>
            <a:off x="13678990" y="6322404"/>
            <a:ext cx="1135446" cy="988193"/>
            <a:chOff x="13678990" y="6322404"/>
            <a:chExt cx="1135446" cy="988193"/>
          </a:xfrm>
          <a:solidFill>
            <a:srgbClr val="002A86"/>
          </a:solidFill>
        </p:grpSpPr>
        <p:grpSp>
          <p:nvGrpSpPr>
            <p:cNvPr id="24" name="Gráfico 3">
              <a:extLst>
                <a:ext uri="{FF2B5EF4-FFF2-40B4-BE49-F238E27FC236}">
                  <a16:creationId xmlns:a16="http://schemas.microsoft.com/office/drawing/2014/main" id="{E38BFF8F-37D9-210D-674E-5E680F871323}"/>
                </a:ext>
              </a:extLst>
            </p:cNvPr>
            <p:cNvGrpSpPr/>
            <p:nvPr/>
          </p:nvGrpSpPr>
          <p:grpSpPr>
            <a:xfrm>
              <a:off x="13678990" y="6322404"/>
              <a:ext cx="716273" cy="988193"/>
              <a:chOff x="13678990" y="6322404"/>
              <a:chExt cx="716273" cy="988193"/>
            </a:xfrm>
            <a:solidFill>
              <a:srgbClr val="002A86"/>
            </a:solidFill>
          </p:grpSpPr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9EF1A550-9387-FE67-94DA-379C6941A1D0}"/>
                  </a:ext>
                </a:extLst>
              </p:cNvPr>
              <p:cNvSpPr/>
              <p:nvPr/>
            </p:nvSpPr>
            <p:spPr>
              <a:xfrm>
                <a:off x="13716275" y="6861175"/>
                <a:ext cx="25188" cy="331513"/>
              </a:xfrm>
              <a:custGeom>
                <a:avLst/>
                <a:gdLst>
                  <a:gd name="connsiteX0" fmla="*/ 12594 w 25188"/>
                  <a:gd name="connsiteY0" fmla="*/ 331513 h 331513"/>
                  <a:gd name="connsiteX1" fmla="*/ 0 w 25188"/>
                  <a:gd name="connsiteY1" fmla="*/ 318919 h 331513"/>
                  <a:gd name="connsiteX2" fmla="*/ 0 w 25188"/>
                  <a:gd name="connsiteY2" fmla="*/ 12594 h 331513"/>
                  <a:gd name="connsiteX3" fmla="*/ 12594 w 25188"/>
                  <a:gd name="connsiteY3" fmla="*/ 0 h 331513"/>
                  <a:gd name="connsiteX4" fmla="*/ 25188 w 25188"/>
                  <a:gd name="connsiteY4" fmla="*/ 12594 h 331513"/>
                  <a:gd name="connsiteX5" fmla="*/ 25188 w 25188"/>
                  <a:gd name="connsiteY5" fmla="*/ 318919 h 331513"/>
                  <a:gd name="connsiteX6" fmla="*/ 12594 w 25188"/>
                  <a:gd name="connsiteY6" fmla="*/ 331513 h 33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331513">
                    <a:moveTo>
                      <a:pt x="12594" y="331513"/>
                    </a:moveTo>
                    <a:cubicBezTo>
                      <a:pt x="5653" y="331513"/>
                      <a:pt x="0" y="325861"/>
                      <a:pt x="0" y="318919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7" y="0"/>
                      <a:pt x="25188" y="5653"/>
                      <a:pt x="25188" y="12594"/>
                    </a:cubicBezTo>
                    <a:lnTo>
                      <a:pt x="25188" y="318919"/>
                    </a:lnTo>
                    <a:cubicBezTo>
                      <a:pt x="25188" y="325861"/>
                      <a:pt x="19537" y="331513"/>
                      <a:pt x="12594" y="3315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E16D7066-0029-06FB-0577-0C5D7FC0E711}"/>
                  </a:ext>
                </a:extLst>
              </p:cNvPr>
              <p:cNvSpPr/>
              <p:nvPr/>
            </p:nvSpPr>
            <p:spPr>
              <a:xfrm>
                <a:off x="14332887" y="6440412"/>
                <a:ext cx="25188" cy="59301"/>
              </a:xfrm>
              <a:custGeom>
                <a:avLst/>
                <a:gdLst>
                  <a:gd name="connsiteX0" fmla="*/ 12594 w 25188"/>
                  <a:gd name="connsiteY0" fmla="*/ 59302 h 59301"/>
                  <a:gd name="connsiteX1" fmla="*/ 0 w 25188"/>
                  <a:gd name="connsiteY1" fmla="*/ 46707 h 59301"/>
                  <a:gd name="connsiteX2" fmla="*/ 0 w 25188"/>
                  <a:gd name="connsiteY2" fmla="*/ 12594 h 59301"/>
                  <a:gd name="connsiteX3" fmla="*/ 12594 w 25188"/>
                  <a:gd name="connsiteY3" fmla="*/ 0 h 59301"/>
                  <a:gd name="connsiteX4" fmla="*/ 25188 w 25188"/>
                  <a:gd name="connsiteY4" fmla="*/ 12594 h 59301"/>
                  <a:gd name="connsiteX5" fmla="*/ 25188 w 25188"/>
                  <a:gd name="connsiteY5" fmla="*/ 46707 h 59301"/>
                  <a:gd name="connsiteX6" fmla="*/ 12594 w 25188"/>
                  <a:gd name="connsiteY6" fmla="*/ 59302 h 5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59301">
                    <a:moveTo>
                      <a:pt x="12594" y="59302"/>
                    </a:moveTo>
                    <a:cubicBezTo>
                      <a:pt x="5652" y="59302"/>
                      <a:pt x="0" y="53649"/>
                      <a:pt x="0" y="46707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5" y="0"/>
                      <a:pt x="25188" y="5653"/>
                      <a:pt x="25188" y="12594"/>
                    </a:cubicBezTo>
                    <a:lnTo>
                      <a:pt x="25188" y="46707"/>
                    </a:lnTo>
                    <a:cubicBezTo>
                      <a:pt x="25188" y="53649"/>
                      <a:pt x="19535" y="59302"/>
                      <a:pt x="12594" y="593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329945F4-F875-2F20-60E3-7BACFC735B27}"/>
                  </a:ext>
                </a:extLst>
              </p:cNvPr>
              <p:cNvSpPr/>
              <p:nvPr/>
            </p:nvSpPr>
            <p:spPr>
              <a:xfrm>
                <a:off x="13716275" y="6440412"/>
                <a:ext cx="25188" cy="327943"/>
              </a:xfrm>
              <a:custGeom>
                <a:avLst/>
                <a:gdLst>
                  <a:gd name="connsiteX0" fmla="*/ 12594 w 25188"/>
                  <a:gd name="connsiteY0" fmla="*/ 327944 h 327943"/>
                  <a:gd name="connsiteX1" fmla="*/ 0 w 25188"/>
                  <a:gd name="connsiteY1" fmla="*/ 315349 h 327943"/>
                  <a:gd name="connsiteX2" fmla="*/ 0 w 25188"/>
                  <a:gd name="connsiteY2" fmla="*/ 12594 h 327943"/>
                  <a:gd name="connsiteX3" fmla="*/ 12594 w 25188"/>
                  <a:gd name="connsiteY3" fmla="*/ 0 h 327943"/>
                  <a:gd name="connsiteX4" fmla="*/ 25188 w 25188"/>
                  <a:gd name="connsiteY4" fmla="*/ 12594 h 327943"/>
                  <a:gd name="connsiteX5" fmla="*/ 25188 w 25188"/>
                  <a:gd name="connsiteY5" fmla="*/ 315349 h 327943"/>
                  <a:gd name="connsiteX6" fmla="*/ 12594 w 25188"/>
                  <a:gd name="connsiteY6" fmla="*/ 327944 h 327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327943">
                    <a:moveTo>
                      <a:pt x="12594" y="327944"/>
                    </a:moveTo>
                    <a:cubicBezTo>
                      <a:pt x="5653" y="327944"/>
                      <a:pt x="0" y="322291"/>
                      <a:pt x="0" y="315349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7" y="0"/>
                      <a:pt x="25188" y="5653"/>
                      <a:pt x="25188" y="12594"/>
                    </a:cubicBezTo>
                    <a:lnTo>
                      <a:pt x="25188" y="315349"/>
                    </a:lnTo>
                    <a:cubicBezTo>
                      <a:pt x="25188" y="322291"/>
                      <a:pt x="19537" y="327944"/>
                      <a:pt x="12594" y="3279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3AE4EDA8-E0F8-CB17-C3CB-E32F086895B4}"/>
                  </a:ext>
                </a:extLst>
              </p:cNvPr>
              <p:cNvSpPr/>
              <p:nvPr/>
            </p:nvSpPr>
            <p:spPr>
              <a:xfrm>
                <a:off x="14332887" y="7133387"/>
                <a:ext cx="25188" cy="59301"/>
              </a:xfrm>
              <a:custGeom>
                <a:avLst/>
                <a:gdLst>
                  <a:gd name="connsiteX0" fmla="*/ 12594 w 25188"/>
                  <a:gd name="connsiteY0" fmla="*/ 59301 h 59301"/>
                  <a:gd name="connsiteX1" fmla="*/ 0 w 25188"/>
                  <a:gd name="connsiteY1" fmla="*/ 46707 h 59301"/>
                  <a:gd name="connsiteX2" fmla="*/ 0 w 25188"/>
                  <a:gd name="connsiteY2" fmla="*/ 12594 h 59301"/>
                  <a:gd name="connsiteX3" fmla="*/ 12594 w 25188"/>
                  <a:gd name="connsiteY3" fmla="*/ 0 h 59301"/>
                  <a:gd name="connsiteX4" fmla="*/ 25188 w 25188"/>
                  <a:gd name="connsiteY4" fmla="*/ 12594 h 59301"/>
                  <a:gd name="connsiteX5" fmla="*/ 25188 w 25188"/>
                  <a:gd name="connsiteY5" fmla="*/ 46707 h 59301"/>
                  <a:gd name="connsiteX6" fmla="*/ 12594 w 25188"/>
                  <a:gd name="connsiteY6" fmla="*/ 59301 h 5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59301">
                    <a:moveTo>
                      <a:pt x="12594" y="59301"/>
                    </a:moveTo>
                    <a:cubicBezTo>
                      <a:pt x="5652" y="59301"/>
                      <a:pt x="0" y="53649"/>
                      <a:pt x="0" y="46707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5" y="0"/>
                      <a:pt x="25188" y="5653"/>
                      <a:pt x="25188" y="12594"/>
                    </a:cubicBezTo>
                    <a:lnTo>
                      <a:pt x="25188" y="46707"/>
                    </a:lnTo>
                    <a:cubicBezTo>
                      <a:pt x="25188" y="53649"/>
                      <a:pt x="19535" y="59301"/>
                      <a:pt x="12594" y="593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E369D1C8-5761-4DDE-2015-CE184B1A575D}"/>
                  </a:ext>
                </a:extLst>
              </p:cNvPr>
              <p:cNvSpPr/>
              <p:nvPr/>
            </p:nvSpPr>
            <p:spPr>
              <a:xfrm>
                <a:off x="13678990" y="6322404"/>
                <a:ext cx="716273" cy="143196"/>
              </a:xfrm>
              <a:custGeom>
                <a:avLst/>
                <a:gdLst>
                  <a:gd name="connsiteX0" fmla="*/ 667483 w 716273"/>
                  <a:gd name="connsiteY0" fmla="*/ 143196 h 143196"/>
                  <a:gd name="connsiteX1" fmla="*/ 48789 w 716273"/>
                  <a:gd name="connsiteY1" fmla="*/ 143196 h 143196"/>
                  <a:gd name="connsiteX2" fmla="*/ 0 w 716273"/>
                  <a:gd name="connsiteY2" fmla="*/ 94406 h 143196"/>
                  <a:gd name="connsiteX3" fmla="*/ 0 w 716273"/>
                  <a:gd name="connsiteY3" fmla="*/ 48790 h 143196"/>
                  <a:gd name="connsiteX4" fmla="*/ 48789 w 716273"/>
                  <a:gd name="connsiteY4" fmla="*/ 0 h 143196"/>
                  <a:gd name="connsiteX5" fmla="*/ 667483 w 716273"/>
                  <a:gd name="connsiteY5" fmla="*/ 0 h 143196"/>
                  <a:gd name="connsiteX6" fmla="*/ 716273 w 716273"/>
                  <a:gd name="connsiteY6" fmla="*/ 48790 h 143196"/>
                  <a:gd name="connsiteX7" fmla="*/ 716273 w 716273"/>
                  <a:gd name="connsiteY7" fmla="*/ 94406 h 143196"/>
                  <a:gd name="connsiteX8" fmla="*/ 667483 w 716273"/>
                  <a:gd name="connsiteY8" fmla="*/ 143196 h 143196"/>
                  <a:gd name="connsiteX9" fmla="*/ 48789 w 716273"/>
                  <a:gd name="connsiteY9" fmla="*/ 25287 h 143196"/>
                  <a:gd name="connsiteX10" fmla="*/ 25287 w 716273"/>
                  <a:gd name="connsiteY10" fmla="*/ 48790 h 143196"/>
                  <a:gd name="connsiteX11" fmla="*/ 25287 w 716273"/>
                  <a:gd name="connsiteY11" fmla="*/ 94406 h 143196"/>
                  <a:gd name="connsiteX12" fmla="*/ 48789 w 716273"/>
                  <a:gd name="connsiteY12" fmla="*/ 117909 h 143196"/>
                  <a:gd name="connsiteX13" fmla="*/ 667483 w 716273"/>
                  <a:gd name="connsiteY13" fmla="*/ 117909 h 143196"/>
                  <a:gd name="connsiteX14" fmla="*/ 690985 w 716273"/>
                  <a:gd name="connsiteY14" fmla="*/ 94406 h 143196"/>
                  <a:gd name="connsiteX15" fmla="*/ 690985 w 716273"/>
                  <a:gd name="connsiteY15" fmla="*/ 48790 h 143196"/>
                  <a:gd name="connsiteX16" fmla="*/ 667483 w 716273"/>
                  <a:gd name="connsiteY16" fmla="*/ 25287 h 143196"/>
                  <a:gd name="connsiteX17" fmla="*/ 48789 w 716273"/>
                  <a:gd name="connsiteY17" fmla="*/ 25287 h 14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6273" h="143196">
                    <a:moveTo>
                      <a:pt x="667483" y="143196"/>
                    </a:moveTo>
                    <a:lnTo>
                      <a:pt x="48789" y="143196"/>
                    </a:lnTo>
                    <a:cubicBezTo>
                      <a:pt x="21915" y="143196"/>
                      <a:pt x="0" y="121280"/>
                      <a:pt x="0" y="94406"/>
                    </a:cubicBezTo>
                    <a:lnTo>
                      <a:pt x="0" y="48790"/>
                    </a:lnTo>
                    <a:cubicBezTo>
                      <a:pt x="0" y="21916"/>
                      <a:pt x="21915" y="0"/>
                      <a:pt x="48789" y="0"/>
                    </a:cubicBezTo>
                    <a:lnTo>
                      <a:pt x="667483" y="0"/>
                    </a:lnTo>
                    <a:cubicBezTo>
                      <a:pt x="694357" y="0"/>
                      <a:pt x="716273" y="21916"/>
                      <a:pt x="716273" y="48790"/>
                    </a:cubicBezTo>
                    <a:lnTo>
                      <a:pt x="716273" y="94406"/>
                    </a:lnTo>
                    <a:cubicBezTo>
                      <a:pt x="716273" y="121280"/>
                      <a:pt x="694357" y="143196"/>
                      <a:pt x="667483" y="143196"/>
                    </a:cubicBezTo>
                    <a:close/>
                    <a:moveTo>
                      <a:pt x="48789" y="25287"/>
                    </a:moveTo>
                    <a:cubicBezTo>
                      <a:pt x="35799" y="25287"/>
                      <a:pt x="25287" y="35799"/>
                      <a:pt x="25287" y="48790"/>
                    </a:cubicBezTo>
                    <a:lnTo>
                      <a:pt x="25287" y="94406"/>
                    </a:lnTo>
                    <a:cubicBezTo>
                      <a:pt x="25287" y="107397"/>
                      <a:pt x="35799" y="117909"/>
                      <a:pt x="48789" y="117909"/>
                    </a:cubicBezTo>
                    <a:lnTo>
                      <a:pt x="667483" y="117909"/>
                    </a:lnTo>
                    <a:cubicBezTo>
                      <a:pt x="680474" y="117909"/>
                      <a:pt x="690985" y="107397"/>
                      <a:pt x="690985" y="94406"/>
                    </a:cubicBezTo>
                    <a:lnTo>
                      <a:pt x="690985" y="48790"/>
                    </a:lnTo>
                    <a:cubicBezTo>
                      <a:pt x="690985" y="35799"/>
                      <a:pt x="680474" y="25287"/>
                      <a:pt x="667483" y="25287"/>
                    </a:cubicBezTo>
                    <a:lnTo>
                      <a:pt x="48789" y="2528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848B0AF1-B82D-D2F8-B900-CC79CEFBC8C1}"/>
                  </a:ext>
                </a:extLst>
              </p:cNvPr>
              <p:cNvSpPr/>
              <p:nvPr/>
            </p:nvSpPr>
            <p:spPr>
              <a:xfrm>
                <a:off x="13678990" y="6743167"/>
                <a:ext cx="483333" cy="143196"/>
              </a:xfrm>
              <a:custGeom>
                <a:avLst/>
                <a:gdLst>
                  <a:gd name="connsiteX0" fmla="*/ 470143 w 483333"/>
                  <a:gd name="connsiteY0" fmla="*/ 143196 h 143196"/>
                  <a:gd name="connsiteX1" fmla="*/ 48789 w 483333"/>
                  <a:gd name="connsiteY1" fmla="*/ 143196 h 143196"/>
                  <a:gd name="connsiteX2" fmla="*/ 0 w 483333"/>
                  <a:gd name="connsiteY2" fmla="*/ 94406 h 143196"/>
                  <a:gd name="connsiteX3" fmla="*/ 0 w 483333"/>
                  <a:gd name="connsiteY3" fmla="*/ 48790 h 143196"/>
                  <a:gd name="connsiteX4" fmla="*/ 48789 w 483333"/>
                  <a:gd name="connsiteY4" fmla="*/ 0 h 143196"/>
                  <a:gd name="connsiteX5" fmla="*/ 470739 w 483333"/>
                  <a:gd name="connsiteY5" fmla="*/ 0 h 143196"/>
                  <a:gd name="connsiteX6" fmla="*/ 483333 w 483333"/>
                  <a:gd name="connsiteY6" fmla="*/ 12594 h 143196"/>
                  <a:gd name="connsiteX7" fmla="*/ 470739 w 483333"/>
                  <a:gd name="connsiteY7" fmla="*/ 25188 h 143196"/>
                  <a:gd name="connsiteX8" fmla="*/ 48789 w 483333"/>
                  <a:gd name="connsiteY8" fmla="*/ 25188 h 143196"/>
                  <a:gd name="connsiteX9" fmla="*/ 25287 w 483333"/>
                  <a:gd name="connsiteY9" fmla="*/ 48691 h 143196"/>
                  <a:gd name="connsiteX10" fmla="*/ 25287 w 483333"/>
                  <a:gd name="connsiteY10" fmla="*/ 94307 h 143196"/>
                  <a:gd name="connsiteX11" fmla="*/ 48789 w 483333"/>
                  <a:gd name="connsiteY11" fmla="*/ 117810 h 143196"/>
                  <a:gd name="connsiteX12" fmla="*/ 470143 w 483333"/>
                  <a:gd name="connsiteY12" fmla="*/ 117810 h 143196"/>
                  <a:gd name="connsiteX13" fmla="*/ 482738 w 483333"/>
                  <a:gd name="connsiteY13" fmla="*/ 130404 h 143196"/>
                  <a:gd name="connsiteX14" fmla="*/ 470143 w 483333"/>
                  <a:gd name="connsiteY14" fmla="*/ 142998 h 14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83333" h="143196">
                    <a:moveTo>
                      <a:pt x="470143" y="143196"/>
                    </a:moveTo>
                    <a:lnTo>
                      <a:pt x="48789" y="143196"/>
                    </a:lnTo>
                    <a:cubicBezTo>
                      <a:pt x="21915" y="143196"/>
                      <a:pt x="0" y="121281"/>
                      <a:pt x="0" y="94406"/>
                    </a:cubicBezTo>
                    <a:lnTo>
                      <a:pt x="0" y="48790"/>
                    </a:lnTo>
                    <a:cubicBezTo>
                      <a:pt x="0" y="21916"/>
                      <a:pt x="21915" y="0"/>
                      <a:pt x="48789" y="0"/>
                    </a:cubicBezTo>
                    <a:lnTo>
                      <a:pt x="470739" y="0"/>
                    </a:lnTo>
                    <a:cubicBezTo>
                      <a:pt x="477680" y="0"/>
                      <a:pt x="483333" y="5653"/>
                      <a:pt x="483333" y="12594"/>
                    </a:cubicBezTo>
                    <a:cubicBezTo>
                      <a:pt x="483333" y="19536"/>
                      <a:pt x="477680" y="25188"/>
                      <a:pt x="470739" y="25188"/>
                    </a:cubicBezTo>
                    <a:lnTo>
                      <a:pt x="48789" y="25188"/>
                    </a:lnTo>
                    <a:cubicBezTo>
                      <a:pt x="35799" y="25188"/>
                      <a:pt x="25287" y="35700"/>
                      <a:pt x="25287" y="48691"/>
                    </a:cubicBezTo>
                    <a:lnTo>
                      <a:pt x="25287" y="94307"/>
                    </a:lnTo>
                    <a:cubicBezTo>
                      <a:pt x="25287" y="107298"/>
                      <a:pt x="35799" y="117810"/>
                      <a:pt x="48789" y="117810"/>
                    </a:cubicBezTo>
                    <a:lnTo>
                      <a:pt x="470143" y="117810"/>
                    </a:lnTo>
                    <a:cubicBezTo>
                      <a:pt x="477086" y="117810"/>
                      <a:pt x="482738" y="123462"/>
                      <a:pt x="482738" y="130404"/>
                    </a:cubicBezTo>
                    <a:cubicBezTo>
                      <a:pt x="482738" y="137346"/>
                      <a:pt x="477086" y="142998"/>
                      <a:pt x="470143" y="1429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92EAD1AD-7F48-C738-1B74-D04A452F81A4}"/>
                  </a:ext>
                </a:extLst>
              </p:cNvPr>
              <p:cNvSpPr/>
              <p:nvPr/>
            </p:nvSpPr>
            <p:spPr>
              <a:xfrm>
                <a:off x="13678990" y="7167401"/>
                <a:ext cx="716273" cy="143196"/>
              </a:xfrm>
              <a:custGeom>
                <a:avLst/>
                <a:gdLst>
                  <a:gd name="connsiteX0" fmla="*/ 667483 w 716273"/>
                  <a:gd name="connsiteY0" fmla="*/ 143196 h 143196"/>
                  <a:gd name="connsiteX1" fmla="*/ 48789 w 716273"/>
                  <a:gd name="connsiteY1" fmla="*/ 143196 h 143196"/>
                  <a:gd name="connsiteX2" fmla="*/ 0 w 716273"/>
                  <a:gd name="connsiteY2" fmla="*/ 94406 h 143196"/>
                  <a:gd name="connsiteX3" fmla="*/ 0 w 716273"/>
                  <a:gd name="connsiteY3" fmla="*/ 48790 h 143196"/>
                  <a:gd name="connsiteX4" fmla="*/ 48789 w 716273"/>
                  <a:gd name="connsiteY4" fmla="*/ 0 h 143196"/>
                  <a:gd name="connsiteX5" fmla="*/ 667483 w 716273"/>
                  <a:gd name="connsiteY5" fmla="*/ 0 h 143196"/>
                  <a:gd name="connsiteX6" fmla="*/ 716273 w 716273"/>
                  <a:gd name="connsiteY6" fmla="*/ 48790 h 143196"/>
                  <a:gd name="connsiteX7" fmla="*/ 716273 w 716273"/>
                  <a:gd name="connsiteY7" fmla="*/ 94406 h 143196"/>
                  <a:gd name="connsiteX8" fmla="*/ 667483 w 716273"/>
                  <a:gd name="connsiteY8" fmla="*/ 143196 h 143196"/>
                  <a:gd name="connsiteX9" fmla="*/ 48789 w 716273"/>
                  <a:gd name="connsiteY9" fmla="*/ 25287 h 143196"/>
                  <a:gd name="connsiteX10" fmla="*/ 25287 w 716273"/>
                  <a:gd name="connsiteY10" fmla="*/ 48790 h 143196"/>
                  <a:gd name="connsiteX11" fmla="*/ 25287 w 716273"/>
                  <a:gd name="connsiteY11" fmla="*/ 94406 h 143196"/>
                  <a:gd name="connsiteX12" fmla="*/ 48789 w 716273"/>
                  <a:gd name="connsiteY12" fmla="*/ 117909 h 143196"/>
                  <a:gd name="connsiteX13" fmla="*/ 667483 w 716273"/>
                  <a:gd name="connsiteY13" fmla="*/ 117909 h 143196"/>
                  <a:gd name="connsiteX14" fmla="*/ 690985 w 716273"/>
                  <a:gd name="connsiteY14" fmla="*/ 94406 h 143196"/>
                  <a:gd name="connsiteX15" fmla="*/ 690985 w 716273"/>
                  <a:gd name="connsiteY15" fmla="*/ 48790 h 143196"/>
                  <a:gd name="connsiteX16" fmla="*/ 667483 w 716273"/>
                  <a:gd name="connsiteY16" fmla="*/ 25287 h 143196"/>
                  <a:gd name="connsiteX17" fmla="*/ 48789 w 716273"/>
                  <a:gd name="connsiteY17" fmla="*/ 25287 h 143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6273" h="143196">
                    <a:moveTo>
                      <a:pt x="667483" y="143196"/>
                    </a:moveTo>
                    <a:lnTo>
                      <a:pt x="48789" y="143196"/>
                    </a:lnTo>
                    <a:cubicBezTo>
                      <a:pt x="21915" y="143196"/>
                      <a:pt x="0" y="121281"/>
                      <a:pt x="0" y="94406"/>
                    </a:cubicBezTo>
                    <a:lnTo>
                      <a:pt x="0" y="48790"/>
                    </a:lnTo>
                    <a:cubicBezTo>
                      <a:pt x="0" y="21916"/>
                      <a:pt x="21915" y="0"/>
                      <a:pt x="48789" y="0"/>
                    </a:cubicBezTo>
                    <a:lnTo>
                      <a:pt x="667483" y="0"/>
                    </a:lnTo>
                    <a:cubicBezTo>
                      <a:pt x="694357" y="0"/>
                      <a:pt x="716273" y="21916"/>
                      <a:pt x="716273" y="48790"/>
                    </a:cubicBezTo>
                    <a:lnTo>
                      <a:pt x="716273" y="94406"/>
                    </a:lnTo>
                    <a:cubicBezTo>
                      <a:pt x="716273" y="121281"/>
                      <a:pt x="694357" y="143196"/>
                      <a:pt x="667483" y="143196"/>
                    </a:cubicBezTo>
                    <a:close/>
                    <a:moveTo>
                      <a:pt x="48789" y="25287"/>
                    </a:moveTo>
                    <a:cubicBezTo>
                      <a:pt x="35799" y="25287"/>
                      <a:pt x="25287" y="35799"/>
                      <a:pt x="25287" y="48790"/>
                    </a:cubicBezTo>
                    <a:lnTo>
                      <a:pt x="25287" y="94406"/>
                    </a:lnTo>
                    <a:cubicBezTo>
                      <a:pt x="25287" y="107397"/>
                      <a:pt x="35799" y="117909"/>
                      <a:pt x="48789" y="117909"/>
                    </a:cubicBezTo>
                    <a:lnTo>
                      <a:pt x="667483" y="117909"/>
                    </a:lnTo>
                    <a:cubicBezTo>
                      <a:pt x="680474" y="117909"/>
                      <a:pt x="690985" y="107397"/>
                      <a:pt x="690985" y="94406"/>
                    </a:cubicBezTo>
                    <a:lnTo>
                      <a:pt x="690985" y="48790"/>
                    </a:lnTo>
                    <a:cubicBezTo>
                      <a:pt x="690985" y="35799"/>
                      <a:pt x="680474" y="25287"/>
                      <a:pt x="667483" y="25287"/>
                    </a:cubicBezTo>
                    <a:lnTo>
                      <a:pt x="48789" y="2528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2" name="Gráfico 3">
              <a:extLst>
                <a:ext uri="{FF2B5EF4-FFF2-40B4-BE49-F238E27FC236}">
                  <a16:creationId xmlns:a16="http://schemas.microsoft.com/office/drawing/2014/main" id="{53D205BD-3C17-5BE5-DB6B-EB35A25861DB}"/>
                </a:ext>
              </a:extLst>
            </p:cNvPr>
            <p:cNvGrpSpPr/>
            <p:nvPr/>
          </p:nvGrpSpPr>
          <p:grpSpPr>
            <a:xfrm>
              <a:off x="14216268" y="6517365"/>
              <a:ext cx="598167" cy="598171"/>
              <a:chOff x="14216268" y="6517365"/>
              <a:chExt cx="598167" cy="598171"/>
            </a:xfrm>
            <a:solidFill>
              <a:srgbClr val="002A86"/>
            </a:solidFill>
          </p:grpSpPr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04B71B1A-D336-5A68-B3C6-9C067EEFD882}"/>
                  </a:ext>
                </a:extLst>
              </p:cNvPr>
              <p:cNvSpPr/>
              <p:nvPr/>
            </p:nvSpPr>
            <p:spPr>
              <a:xfrm>
                <a:off x="14216268" y="6517365"/>
                <a:ext cx="598167" cy="598171"/>
              </a:xfrm>
              <a:custGeom>
                <a:avLst/>
                <a:gdLst>
                  <a:gd name="connsiteX0" fmla="*/ 299084 w 598167"/>
                  <a:gd name="connsiteY0" fmla="*/ 598172 h 598171"/>
                  <a:gd name="connsiteX1" fmla="*/ 0 w 598167"/>
                  <a:gd name="connsiteY1" fmla="*/ 299086 h 598171"/>
                  <a:gd name="connsiteX2" fmla="*/ 299084 w 598167"/>
                  <a:gd name="connsiteY2" fmla="*/ 0 h 598171"/>
                  <a:gd name="connsiteX3" fmla="*/ 598168 w 598167"/>
                  <a:gd name="connsiteY3" fmla="*/ 299086 h 598171"/>
                  <a:gd name="connsiteX4" fmla="*/ 299084 w 598167"/>
                  <a:gd name="connsiteY4" fmla="*/ 598172 h 598171"/>
                  <a:gd name="connsiteX5" fmla="*/ 299084 w 598167"/>
                  <a:gd name="connsiteY5" fmla="*/ 25387 h 598171"/>
                  <a:gd name="connsiteX6" fmla="*/ 25288 w 598167"/>
                  <a:gd name="connsiteY6" fmla="*/ 299185 h 598171"/>
                  <a:gd name="connsiteX7" fmla="*/ 299084 w 598167"/>
                  <a:gd name="connsiteY7" fmla="*/ 572984 h 598171"/>
                  <a:gd name="connsiteX8" fmla="*/ 572880 w 598167"/>
                  <a:gd name="connsiteY8" fmla="*/ 299185 h 598171"/>
                  <a:gd name="connsiteX9" fmla="*/ 299084 w 598167"/>
                  <a:gd name="connsiteY9" fmla="*/ 25387 h 5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167" h="598171">
                    <a:moveTo>
                      <a:pt x="299084" y="598172"/>
                    </a:moveTo>
                    <a:cubicBezTo>
                      <a:pt x="134171" y="598172"/>
                      <a:pt x="0" y="464000"/>
                      <a:pt x="0" y="299086"/>
                    </a:cubicBezTo>
                    <a:cubicBezTo>
                      <a:pt x="0" y="134172"/>
                      <a:pt x="134171" y="0"/>
                      <a:pt x="299084" y="0"/>
                    </a:cubicBezTo>
                    <a:cubicBezTo>
                      <a:pt x="463996" y="0"/>
                      <a:pt x="598168" y="134172"/>
                      <a:pt x="598168" y="299086"/>
                    </a:cubicBezTo>
                    <a:cubicBezTo>
                      <a:pt x="598168" y="464000"/>
                      <a:pt x="463996" y="598172"/>
                      <a:pt x="299084" y="598172"/>
                    </a:cubicBezTo>
                    <a:close/>
                    <a:moveTo>
                      <a:pt x="299084" y="25387"/>
                    </a:moveTo>
                    <a:cubicBezTo>
                      <a:pt x="148154" y="25387"/>
                      <a:pt x="25288" y="148254"/>
                      <a:pt x="25288" y="299185"/>
                    </a:cubicBezTo>
                    <a:cubicBezTo>
                      <a:pt x="25288" y="450117"/>
                      <a:pt x="148154" y="572984"/>
                      <a:pt x="299084" y="572984"/>
                    </a:cubicBezTo>
                    <a:cubicBezTo>
                      <a:pt x="450014" y="572984"/>
                      <a:pt x="572880" y="450117"/>
                      <a:pt x="572880" y="299185"/>
                    </a:cubicBezTo>
                    <a:cubicBezTo>
                      <a:pt x="572880" y="148254"/>
                      <a:pt x="450014" y="25387"/>
                      <a:pt x="299084" y="253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4" name="Gráfico 3">
                <a:extLst>
                  <a:ext uri="{FF2B5EF4-FFF2-40B4-BE49-F238E27FC236}">
                    <a16:creationId xmlns:a16="http://schemas.microsoft.com/office/drawing/2014/main" id="{AB0A770E-82D0-0844-93AF-149A71EEBCAC}"/>
                  </a:ext>
                </a:extLst>
              </p:cNvPr>
              <p:cNvGrpSpPr/>
              <p:nvPr/>
            </p:nvGrpSpPr>
            <p:grpSpPr>
              <a:xfrm>
                <a:off x="14393180" y="6652231"/>
                <a:ext cx="244344" cy="328538"/>
                <a:chOff x="14393180" y="6652231"/>
                <a:chExt cx="244344" cy="328538"/>
              </a:xfrm>
              <a:solidFill>
                <a:srgbClr val="002A86"/>
              </a:solidFill>
            </p:grpSpPr>
            <p:sp>
              <p:nvSpPr>
                <p:cNvPr id="35" name="Forma libre 34">
                  <a:extLst>
                    <a:ext uri="{FF2B5EF4-FFF2-40B4-BE49-F238E27FC236}">
                      <a16:creationId xmlns:a16="http://schemas.microsoft.com/office/drawing/2014/main" id="{CB1BD35F-70F5-0BB4-BB23-7779B9C3BDA1}"/>
                    </a:ext>
                  </a:extLst>
                </p:cNvPr>
                <p:cNvSpPr/>
                <p:nvPr/>
              </p:nvSpPr>
              <p:spPr>
                <a:xfrm>
                  <a:off x="14393180" y="6652231"/>
                  <a:ext cx="244344" cy="328538"/>
                </a:xfrm>
                <a:custGeom>
                  <a:avLst/>
                  <a:gdLst>
                    <a:gd name="connsiteX0" fmla="*/ 122173 w 244344"/>
                    <a:gd name="connsiteY0" fmla="*/ 328539 h 328538"/>
                    <a:gd name="connsiteX1" fmla="*/ 0 w 244344"/>
                    <a:gd name="connsiteY1" fmla="*/ 206366 h 328538"/>
                    <a:gd name="connsiteX2" fmla="*/ 56426 w 244344"/>
                    <a:gd name="connsiteY2" fmla="*/ 79829 h 328538"/>
                    <a:gd name="connsiteX3" fmla="*/ 94505 w 244344"/>
                    <a:gd name="connsiteY3" fmla="*/ 26676 h 328538"/>
                    <a:gd name="connsiteX4" fmla="*/ 122173 w 244344"/>
                    <a:gd name="connsiteY4" fmla="*/ 0 h 328538"/>
                    <a:gd name="connsiteX5" fmla="*/ 134271 w 244344"/>
                    <a:gd name="connsiteY5" fmla="*/ 8826 h 328538"/>
                    <a:gd name="connsiteX6" fmla="*/ 183160 w 244344"/>
                    <a:gd name="connsiteY6" fmla="*/ 86771 h 328538"/>
                    <a:gd name="connsiteX7" fmla="*/ 244344 w 244344"/>
                    <a:gd name="connsiteY7" fmla="*/ 206366 h 328538"/>
                    <a:gd name="connsiteX8" fmla="*/ 122173 w 244344"/>
                    <a:gd name="connsiteY8" fmla="*/ 328539 h 328538"/>
                    <a:gd name="connsiteX9" fmla="*/ 118603 w 244344"/>
                    <a:gd name="connsiteY9" fmla="*/ 36692 h 328538"/>
                    <a:gd name="connsiteX10" fmla="*/ 25288 w 244344"/>
                    <a:gd name="connsiteY10" fmla="*/ 206465 h 328538"/>
                    <a:gd name="connsiteX11" fmla="*/ 122173 w 244344"/>
                    <a:gd name="connsiteY11" fmla="*/ 303351 h 328538"/>
                    <a:gd name="connsiteX12" fmla="*/ 219058 w 244344"/>
                    <a:gd name="connsiteY12" fmla="*/ 206465 h 328538"/>
                    <a:gd name="connsiteX13" fmla="*/ 162930 w 244344"/>
                    <a:gd name="connsiteY13" fmla="*/ 102142 h 328538"/>
                    <a:gd name="connsiteX14" fmla="*/ 118603 w 244344"/>
                    <a:gd name="connsiteY14" fmla="*/ 36791 h 328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4344" h="328538">
                      <a:moveTo>
                        <a:pt x="122173" y="328539"/>
                      </a:moveTo>
                      <a:cubicBezTo>
                        <a:pt x="54839" y="328539"/>
                        <a:pt x="0" y="273700"/>
                        <a:pt x="0" y="206366"/>
                      </a:cubicBezTo>
                      <a:cubicBezTo>
                        <a:pt x="0" y="178599"/>
                        <a:pt x="18941" y="135957"/>
                        <a:pt x="56426" y="79829"/>
                      </a:cubicBezTo>
                      <a:cubicBezTo>
                        <a:pt x="71102" y="57715"/>
                        <a:pt x="85283" y="38774"/>
                        <a:pt x="94505" y="26676"/>
                      </a:cubicBezTo>
                      <a:cubicBezTo>
                        <a:pt x="114537" y="595"/>
                        <a:pt x="115528" y="0"/>
                        <a:pt x="122173" y="0"/>
                      </a:cubicBezTo>
                      <a:cubicBezTo>
                        <a:pt x="127725" y="0"/>
                        <a:pt x="132584" y="3570"/>
                        <a:pt x="134271" y="8826"/>
                      </a:cubicBezTo>
                      <a:cubicBezTo>
                        <a:pt x="141410" y="31733"/>
                        <a:pt x="162632" y="59698"/>
                        <a:pt x="183160" y="86771"/>
                      </a:cubicBezTo>
                      <a:cubicBezTo>
                        <a:pt x="213305" y="126537"/>
                        <a:pt x="244344" y="167592"/>
                        <a:pt x="244344" y="206366"/>
                      </a:cubicBezTo>
                      <a:cubicBezTo>
                        <a:pt x="244344" y="273700"/>
                        <a:pt x="189505" y="328539"/>
                        <a:pt x="122173" y="328539"/>
                      </a:cubicBezTo>
                      <a:close/>
                      <a:moveTo>
                        <a:pt x="118603" y="36692"/>
                      </a:moveTo>
                      <a:cubicBezTo>
                        <a:pt x="89845" y="73582"/>
                        <a:pt x="25288" y="164517"/>
                        <a:pt x="25288" y="206465"/>
                      </a:cubicBezTo>
                      <a:cubicBezTo>
                        <a:pt x="25288" y="259916"/>
                        <a:pt x="68722" y="303351"/>
                        <a:pt x="122173" y="303351"/>
                      </a:cubicBezTo>
                      <a:cubicBezTo>
                        <a:pt x="175623" y="303351"/>
                        <a:pt x="219058" y="259916"/>
                        <a:pt x="219058" y="206465"/>
                      </a:cubicBezTo>
                      <a:cubicBezTo>
                        <a:pt x="219058" y="176219"/>
                        <a:pt x="190498" y="138536"/>
                        <a:pt x="162930" y="102142"/>
                      </a:cubicBezTo>
                      <a:cubicBezTo>
                        <a:pt x="145774" y="79432"/>
                        <a:pt x="129213" y="57715"/>
                        <a:pt x="118603" y="3679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" name="Forma libre 35">
                  <a:extLst>
                    <a:ext uri="{FF2B5EF4-FFF2-40B4-BE49-F238E27FC236}">
                      <a16:creationId xmlns:a16="http://schemas.microsoft.com/office/drawing/2014/main" id="{61DBE3DB-273F-F9D1-01AA-CBD02745B54A}"/>
                    </a:ext>
                  </a:extLst>
                </p:cNvPr>
                <p:cNvSpPr/>
                <p:nvPr/>
              </p:nvSpPr>
              <p:spPr>
                <a:xfrm>
                  <a:off x="14477506" y="6802178"/>
                  <a:ext cx="47112" cy="71095"/>
                </a:xfrm>
                <a:custGeom>
                  <a:avLst/>
                  <a:gdLst>
                    <a:gd name="connsiteX0" fmla="*/ 12657 w 47112"/>
                    <a:gd name="connsiteY0" fmla="*/ 70897 h 71095"/>
                    <a:gd name="connsiteX1" fmla="*/ 9980 w 47112"/>
                    <a:gd name="connsiteY1" fmla="*/ 70600 h 71095"/>
                    <a:gd name="connsiteX2" fmla="*/ 262 w 47112"/>
                    <a:gd name="connsiteY2" fmla="*/ 55625 h 71095"/>
                    <a:gd name="connsiteX3" fmla="*/ 23565 w 47112"/>
                    <a:gd name="connsiteY3" fmla="*/ 6141 h 71095"/>
                    <a:gd name="connsiteX4" fmla="*/ 40919 w 47112"/>
                    <a:gd name="connsiteY4" fmla="*/ 1778 h 71095"/>
                    <a:gd name="connsiteX5" fmla="*/ 45383 w 47112"/>
                    <a:gd name="connsiteY5" fmla="*/ 19132 h 71095"/>
                    <a:gd name="connsiteX6" fmla="*/ 25053 w 47112"/>
                    <a:gd name="connsiteY6" fmla="*/ 61080 h 71095"/>
                    <a:gd name="connsiteX7" fmla="*/ 12757 w 47112"/>
                    <a:gd name="connsiteY7" fmla="*/ 71095 h 71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112" h="71095">
                      <a:moveTo>
                        <a:pt x="12657" y="70897"/>
                      </a:moveTo>
                      <a:cubicBezTo>
                        <a:pt x="11765" y="70897"/>
                        <a:pt x="10873" y="70897"/>
                        <a:pt x="9980" y="70600"/>
                      </a:cubicBezTo>
                      <a:cubicBezTo>
                        <a:pt x="3138" y="69112"/>
                        <a:pt x="-1127" y="62369"/>
                        <a:pt x="262" y="55625"/>
                      </a:cubicBezTo>
                      <a:cubicBezTo>
                        <a:pt x="2542" y="44915"/>
                        <a:pt x="10377" y="28255"/>
                        <a:pt x="23565" y="6141"/>
                      </a:cubicBezTo>
                      <a:cubicBezTo>
                        <a:pt x="27135" y="191"/>
                        <a:pt x="34870" y="-1792"/>
                        <a:pt x="40919" y="1778"/>
                      </a:cubicBezTo>
                      <a:cubicBezTo>
                        <a:pt x="46968" y="5348"/>
                        <a:pt x="48853" y="13083"/>
                        <a:pt x="45383" y="19132"/>
                      </a:cubicBezTo>
                      <a:cubicBezTo>
                        <a:pt x="29318" y="46105"/>
                        <a:pt x="25846" y="57410"/>
                        <a:pt x="25053" y="61080"/>
                      </a:cubicBezTo>
                      <a:cubicBezTo>
                        <a:pt x="23764" y="67029"/>
                        <a:pt x="18508" y="71095"/>
                        <a:pt x="12757" y="7109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37" name="Gráfico 3">
            <a:extLst>
              <a:ext uri="{FF2B5EF4-FFF2-40B4-BE49-F238E27FC236}">
                <a16:creationId xmlns:a16="http://schemas.microsoft.com/office/drawing/2014/main" id="{D8AA2A3F-C256-8DE4-DA85-957713F80C90}"/>
              </a:ext>
            </a:extLst>
          </p:cNvPr>
          <p:cNvGrpSpPr/>
          <p:nvPr/>
        </p:nvGrpSpPr>
        <p:grpSpPr>
          <a:xfrm>
            <a:off x="2626287" y="4615848"/>
            <a:ext cx="1197215" cy="1172147"/>
            <a:chOff x="2626287" y="4615848"/>
            <a:chExt cx="1197215" cy="1172147"/>
          </a:xfrm>
          <a:solidFill>
            <a:srgbClr val="002A86"/>
          </a:solidFill>
        </p:grpSpPr>
        <p:grpSp>
          <p:nvGrpSpPr>
            <p:cNvPr id="38" name="Gráfico 3">
              <a:extLst>
                <a:ext uri="{FF2B5EF4-FFF2-40B4-BE49-F238E27FC236}">
                  <a16:creationId xmlns:a16="http://schemas.microsoft.com/office/drawing/2014/main" id="{C447CA3D-A611-F5DB-2073-7171A6E49A46}"/>
                </a:ext>
              </a:extLst>
            </p:cNvPr>
            <p:cNvGrpSpPr/>
            <p:nvPr/>
          </p:nvGrpSpPr>
          <p:grpSpPr>
            <a:xfrm>
              <a:off x="2756987" y="4615848"/>
              <a:ext cx="399835" cy="1172147"/>
              <a:chOff x="2756987" y="4615848"/>
              <a:chExt cx="399835" cy="1172147"/>
            </a:xfrm>
            <a:solidFill>
              <a:srgbClr val="002A86"/>
            </a:solidFill>
          </p:grpSpPr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CC8EA284-B020-F401-4DA9-FC7D9FDAF937}"/>
                  </a:ext>
                </a:extLst>
              </p:cNvPr>
              <p:cNvSpPr/>
              <p:nvPr/>
            </p:nvSpPr>
            <p:spPr>
              <a:xfrm>
                <a:off x="2756987" y="5621495"/>
                <a:ext cx="399835" cy="166500"/>
              </a:xfrm>
              <a:custGeom>
                <a:avLst/>
                <a:gdLst>
                  <a:gd name="connsiteX0" fmla="*/ 387143 w 399835"/>
                  <a:gd name="connsiteY0" fmla="*/ 166500 h 166500"/>
                  <a:gd name="connsiteX1" fmla="*/ 12594 w 399835"/>
                  <a:gd name="connsiteY1" fmla="*/ 166500 h 166500"/>
                  <a:gd name="connsiteX2" fmla="*/ 0 w 399835"/>
                  <a:gd name="connsiteY2" fmla="*/ 153906 h 166500"/>
                  <a:gd name="connsiteX3" fmla="*/ 0 w 399835"/>
                  <a:gd name="connsiteY3" fmla="*/ 60789 h 166500"/>
                  <a:gd name="connsiteX4" fmla="*/ 60789 w 399835"/>
                  <a:gd name="connsiteY4" fmla="*/ 0 h 166500"/>
                  <a:gd name="connsiteX5" fmla="*/ 339047 w 399835"/>
                  <a:gd name="connsiteY5" fmla="*/ 0 h 166500"/>
                  <a:gd name="connsiteX6" fmla="*/ 399836 w 399835"/>
                  <a:gd name="connsiteY6" fmla="*/ 60789 h 166500"/>
                  <a:gd name="connsiteX7" fmla="*/ 399836 w 399835"/>
                  <a:gd name="connsiteY7" fmla="*/ 153906 h 166500"/>
                  <a:gd name="connsiteX8" fmla="*/ 387242 w 399835"/>
                  <a:gd name="connsiteY8" fmla="*/ 166500 h 166500"/>
                  <a:gd name="connsiteX9" fmla="*/ 25287 w 399835"/>
                  <a:gd name="connsiteY9" fmla="*/ 141213 h 166500"/>
                  <a:gd name="connsiteX10" fmla="*/ 374549 w 399835"/>
                  <a:gd name="connsiteY10" fmla="*/ 141213 h 166500"/>
                  <a:gd name="connsiteX11" fmla="*/ 374549 w 399835"/>
                  <a:gd name="connsiteY11" fmla="*/ 60789 h 166500"/>
                  <a:gd name="connsiteX12" fmla="*/ 339047 w 399835"/>
                  <a:gd name="connsiteY12" fmla="*/ 25287 h 166500"/>
                  <a:gd name="connsiteX13" fmla="*/ 60789 w 399835"/>
                  <a:gd name="connsiteY13" fmla="*/ 25287 h 166500"/>
                  <a:gd name="connsiteX14" fmla="*/ 25287 w 399835"/>
                  <a:gd name="connsiteY14" fmla="*/ 60789 h 166500"/>
                  <a:gd name="connsiteX15" fmla="*/ 25287 w 399835"/>
                  <a:gd name="connsiteY15" fmla="*/ 141213 h 16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9835" h="166500">
                    <a:moveTo>
                      <a:pt x="387143" y="166500"/>
                    </a:moveTo>
                    <a:lnTo>
                      <a:pt x="12594" y="166500"/>
                    </a:lnTo>
                    <a:cubicBezTo>
                      <a:pt x="5652" y="166500"/>
                      <a:pt x="0" y="160848"/>
                      <a:pt x="0" y="153906"/>
                    </a:cubicBezTo>
                    <a:lnTo>
                      <a:pt x="0" y="60789"/>
                    </a:lnTo>
                    <a:cubicBezTo>
                      <a:pt x="0" y="27271"/>
                      <a:pt x="27271" y="0"/>
                      <a:pt x="60789" y="0"/>
                    </a:cubicBezTo>
                    <a:lnTo>
                      <a:pt x="339047" y="0"/>
                    </a:lnTo>
                    <a:cubicBezTo>
                      <a:pt x="372565" y="0"/>
                      <a:pt x="399836" y="27271"/>
                      <a:pt x="399836" y="60789"/>
                    </a:cubicBezTo>
                    <a:lnTo>
                      <a:pt x="399836" y="153906"/>
                    </a:lnTo>
                    <a:cubicBezTo>
                      <a:pt x="399836" y="160848"/>
                      <a:pt x="394183" y="166500"/>
                      <a:pt x="387242" y="166500"/>
                    </a:cubicBezTo>
                    <a:close/>
                    <a:moveTo>
                      <a:pt x="25287" y="141213"/>
                    </a:moveTo>
                    <a:lnTo>
                      <a:pt x="374549" y="141213"/>
                    </a:lnTo>
                    <a:lnTo>
                      <a:pt x="374549" y="60789"/>
                    </a:lnTo>
                    <a:cubicBezTo>
                      <a:pt x="374549" y="41253"/>
                      <a:pt x="358583" y="25287"/>
                      <a:pt x="339047" y="25287"/>
                    </a:cubicBezTo>
                    <a:lnTo>
                      <a:pt x="60789" y="25287"/>
                    </a:lnTo>
                    <a:cubicBezTo>
                      <a:pt x="41253" y="25287"/>
                      <a:pt x="25287" y="41253"/>
                      <a:pt x="25287" y="60789"/>
                    </a:cubicBezTo>
                    <a:lnTo>
                      <a:pt x="25287" y="141213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" name="Forma libre 39">
                <a:extLst>
                  <a:ext uri="{FF2B5EF4-FFF2-40B4-BE49-F238E27FC236}">
                    <a16:creationId xmlns:a16="http://schemas.microsoft.com/office/drawing/2014/main" id="{BB743E7F-8A19-F9AA-C624-7369ED567AB4}"/>
                  </a:ext>
                </a:extLst>
              </p:cNvPr>
              <p:cNvSpPr/>
              <p:nvPr/>
            </p:nvSpPr>
            <p:spPr>
              <a:xfrm>
                <a:off x="2839986" y="5088274"/>
                <a:ext cx="233736" cy="558508"/>
              </a:xfrm>
              <a:custGeom>
                <a:avLst/>
                <a:gdLst>
                  <a:gd name="connsiteX0" fmla="*/ 12597 w 233736"/>
                  <a:gd name="connsiteY0" fmla="*/ 558509 h 558508"/>
                  <a:gd name="connsiteX1" fmla="*/ 4862 w 233736"/>
                  <a:gd name="connsiteY1" fmla="*/ 555831 h 558508"/>
                  <a:gd name="connsiteX2" fmla="*/ 2681 w 233736"/>
                  <a:gd name="connsiteY2" fmla="*/ 538081 h 558508"/>
                  <a:gd name="connsiteX3" fmla="*/ 205078 w 233736"/>
                  <a:gd name="connsiteY3" fmla="*/ 279256 h 558508"/>
                  <a:gd name="connsiteX4" fmla="*/ 2681 w 233736"/>
                  <a:gd name="connsiteY4" fmla="*/ 20432 h 558508"/>
                  <a:gd name="connsiteX5" fmla="*/ 4862 w 233736"/>
                  <a:gd name="connsiteY5" fmla="*/ 2681 h 558508"/>
                  <a:gd name="connsiteX6" fmla="*/ 22613 w 233736"/>
                  <a:gd name="connsiteY6" fmla="*/ 4862 h 558508"/>
                  <a:gd name="connsiteX7" fmla="*/ 231059 w 233736"/>
                  <a:gd name="connsiteY7" fmla="*/ 271422 h 558508"/>
                  <a:gd name="connsiteX8" fmla="*/ 231059 w 233736"/>
                  <a:gd name="connsiteY8" fmla="*/ 286991 h 558508"/>
                  <a:gd name="connsiteX9" fmla="*/ 22613 w 233736"/>
                  <a:gd name="connsiteY9" fmla="*/ 553551 h 558508"/>
                  <a:gd name="connsiteX10" fmla="*/ 12696 w 233736"/>
                  <a:gd name="connsiteY10" fmla="*/ 558410 h 55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736" h="558508">
                    <a:moveTo>
                      <a:pt x="12597" y="558509"/>
                    </a:moveTo>
                    <a:cubicBezTo>
                      <a:pt x="9920" y="558509"/>
                      <a:pt x="7143" y="557616"/>
                      <a:pt x="4862" y="555831"/>
                    </a:cubicBezTo>
                    <a:cubicBezTo>
                      <a:pt x="-592" y="551567"/>
                      <a:pt x="-1583" y="543634"/>
                      <a:pt x="2681" y="538081"/>
                    </a:cubicBezTo>
                    <a:lnTo>
                      <a:pt x="205078" y="279256"/>
                    </a:lnTo>
                    <a:lnTo>
                      <a:pt x="2681" y="20432"/>
                    </a:lnTo>
                    <a:cubicBezTo>
                      <a:pt x="-1583" y="14977"/>
                      <a:pt x="-691" y="6945"/>
                      <a:pt x="4862" y="2681"/>
                    </a:cubicBezTo>
                    <a:cubicBezTo>
                      <a:pt x="10316" y="-1583"/>
                      <a:pt x="18349" y="-691"/>
                      <a:pt x="22613" y="4862"/>
                    </a:cubicBezTo>
                    <a:lnTo>
                      <a:pt x="231059" y="271422"/>
                    </a:lnTo>
                    <a:cubicBezTo>
                      <a:pt x="234629" y="275984"/>
                      <a:pt x="234629" y="282429"/>
                      <a:pt x="231059" y="286991"/>
                    </a:cubicBezTo>
                    <a:lnTo>
                      <a:pt x="22613" y="553551"/>
                    </a:lnTo>
                    <a:cubicBezTo>
                      <a:pt x="20134" y="556724"/>
                      <a:pt x="16366" y="558410"/>
                      <a:pt x="12696" y="5584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" name="Forma libre 40">
                <a:extLst>
                  <a:ext uri="{FF2B5EF4-FFF2-40B4-BE49-F238E27FC236}">
                    <a16:creationId xmlns:a16="http://schemas.microsoft.com/office/drawing/2014/main" id="{819708E5-0B00-F4C4-564C-9BB84ABBF1FC}"/>
                  </a:ext>
                </a:extLst>
              </p:cNvPr>
              <p:cNvSpPr/>
              <p:nvPr/>
            </p:nvSpPr>
            <p:spPr>
              <a:xfrm>
                <a:off x="2840088" y="5088403"/>
                <a:ext cx="233736" cy="558478"/>
              </a:xfrm>
              <a:custGeom>
                <a:avLst/>
                <a:gdLst>
                  <a:gd name="connsiteX0" fmla="*/ 221040 w 233736"/>
                  <a:gd name="connsiteY0" fmla="*/ 558379 h 558478"/>
                  <a:gd name="connsiteX1" fmla="*/ 211124 w 233736"/>
                  <a:gd name="connsiteY1" fmla="*/ 553520 h 558478"/>
                  <a:gd name="connsiteX2" fmla="*/ 2677 w 233736"/>
                  <a:gd name="connsiteY2" fmla="*/ 286961 h 558478"/>
                  <a:gd name="connsiteX3" fmla="*/ 2677 w 233736"/>
                  <a:gd name="connsiteY3" fmla="*/ 271391 h 558478"/>
                  <a:gd name="connsiteX4" fmla="*/ 211124 w 233736"/>
                  <a:gd name="connsiteY4" fmla="*/ 4832 h 558478"/>
                  <a:gd name="connsiteX5" fmla="*/ 228874 w 233736"/>
                  <a:gd name="connsiteY5" fmla="*/ 2650 h 558478"/>
                  <a:gd name="connsiteX6" fmla="*/ 231056 w 233736"/>
                  <a:gd name="connsiteY6" fmla="*/ 20401 h 558478"/>
                  <a:gd name="connsiteX7" fmla="*/ 28659 w 233736"/>
                  <a:gd name="connsiteY7" fmla="*/ 279226 h 558478"/>
                  <a:gd name="connsiteX8" fmla="*/ 231056 w 233736"/>
                  <a:gd name="connsiteY8" fmla="*/ 538050 h 558478"/>
                  <a:gd name="connsiteX9" fmla="*/ 228874 w 233736"/>
                  <a:gd name="connsiteY9" fmla="*/ 555801 h 558478"/>
                  <a:gd name="connsiteX10" fmla="*/ 221139 w 233736"/>
                  <a:gd name="connsiteY10" fmla="*/ 558479 h 558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736" h="558478">
                    <a:moveTo>
                      <a:pt x="221040" y="558379"/>
                    </a:moveTo>
                    <a:cubicBezTo>
                      <a:pt x="217272" y="558379"/>
                      <a:pt x="213603" y="556693"/>
                      <a:pt x="211124" y="553520"/>
                    </a:cubicBezTo>
                    <a:lnTo>
                      <a:pt x="2677" y="286961"/>
                    </a:lnTo>
                    <a:cubicBezTo>
                      <a:pt x="-892" y="282399"/>
                      <a:pt x="-892" y="275953"/>
                      <a:pt x="2677" y="271391"/>
                    </a:cubicBezTo>
                    <a:lnTo>
                      <a:pt x="211124" y="4832"/>
                    </a:lnTo>
                    <a:cubicBezTo>
                      <a:pt x="215388" y="-622"/>
                      <a:pt x="223420" y="-1614"/>
                      <a:pt x="228874" y="2650"/>
                    </a:cubicBezTo>
                    <a:cubicBezTo>
                      <a:pt x="234328" y="6914"/>
                      <a:pt x="235320" y="14848"/>
                      <a:pt x="231056" y="20401"/>
                    </a:cubicBezTo>
                    <a:lnTo>
                      <a:pt x="28659" y="279226"/>
                    </a:lnTo>
                    <a:lnTo>
                      <a:pt x="231056" y="538050"/>
                    </a:lnTo>
                    <a:cubicBezTo>
                      <a:pt x="235320" y="543504"/>
                      <a:pt x="234428" y="551537"/>
                      <a:pt x="228874" y="555801"/>
                    </a:cubicBezTo>
                    <a:cubicBezTo>
                      <a:pt x="226593" y="557586"/>
                      <a:pt x="223817" y="558479"/>
                      <a:pt x="221139" y="5584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D9E859D4-F7ED-0CCD-FCEA-6CE2F4FD8A7E}"/>
                  </a:ext>
                </a:extLst>
              </p:cNvPr>
              <p:cNvSpPr/>
              <p:nvPr/>
            </p:nvSpPr>
            <p:spPr>
              <a:xfrm>
                <a:off x="2840115" y="4615848"/>
                <a:ext cx="233511" cy="158567"/>
              </a:xfrm>
              <a:custGeom>
                <a:avLst/>
                <a:gdLst>
                  <a:gd name="connsiteX0" fmla="*/ 221013 w 233511"/>
                  <a:gd name="connsiteY0" fmla="*/ 158567 h 158567"/>
                  <a:gd name="connsiteX1" fmla="*/ 211096 w 233511"/>
                  <a:gd name="connsiteY1" fmla="*/ 153708 h 158567"/>
                  <a:gd name="connsiteX2" fmla="*/ 116889 w 233511"/>
                  <a:gd name="connsiteY2" fmla="*/ 33122 h 158567"/>
                  <a:gd name="connsiteX3" fmla="*/ 22583 w 233511"/>
                  <a:gd name="connsiteY3" fmla="*/ 153708 h 158567"/>
                  <a:gd name="connsiteX4" fmla="*/ 4832 w 233511"/>
                  <a:gd name="connsiteY4" fmla="*/ 155890 h 158567"/>
                  <a:gd name="connsiteX5" fmla="*/ 2650 w 233511"/>
                  <a:gd name="connsiteY5" fmla="*/ 138139 h 158567"/>
                  <a:gd name="connsiteX6" fmla="*/ 106873 w 233511"/>
                  <a:gd name="connsiteY6" fmla="*/ 4859 h 158567"/>
                  <a:gd name="connsiteX7" fmla="*/ 116790 w 233511"/>
                  <a:gd name="connsiteY7" fmla="*/ 0 h 158567"/>
                  <a:gd name="connsiteX8" fmla="*/ 116790 w 233511"/>
                  <a:gd name="connsiteY8" fmla="*/ 0 h 158567"/>
                  <a:gd name="connsiteX9" fmla="*/ 126706 w 233511"/>
                  <a:gd name="connsiteY9" fmla="*/ 4859 h 158567"/>
                  <a:gd name="connsiteX10" fmla="*/ 230830 w 233511"/>
                  <a:gd name="connsiteY10" fmla="*/ 138139 h 158567"/>
                  <a:gd name="connsiteX11" fmla="*/ 228649 w 233511"/>
                  <a:gd name="connsiteY11" fmla="*/ 155890 h 158567"/>
                  <a:gd name="connsiteX12" fmla="*/ 220914 w 233511"/>
                  <a:gd name="connsiteY12" fmla="*/ 158567 h 15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511" h="158567">
                    <a:moveTo>
                      <a:pt x="221013" y="158567"/>
                    </a:moveTo>
                    <a:cubicBezTo>
                      <a:pt x="217245" y="158567"/>
                      <a:pt x="213576" y="156881"/>
                      <a:pt x="211096" y="153708"/>
                    </a:cubicBezTo>
                    <a:lnTo>
                      <a:pt x="116889" y="33122"/>
                    </a:lnTo>
                    <a:lnTo>
                      <a:pt x="22583" y="153708"/>
                    </a:lnTo>
                    <a:cubicBezTo>
                      <a:pt x="18318" y="159162"/>
                      <a:pt x="10385" y="160154"/>
                      <a:pt x="4832" y="155890"/>
                    </a:cubicBezTo>
                    <a:cubicBezTo>
                      <a:pt x="-622" y="151626"/>
                      <a:pt x="-1614" y="143692"/>
                      <a:pt x="2650" y="138139"/>
                    </a:cubicBezTo>
                    <a:lnTo>
                      <a:pt x="106873" y="4859"/>
                    </a:lnTo>
                    <a:cubicBezTo>
                      <a:pt x="109253" y="1785"/>
                      <a:pt x="112922" y="0"/>
                      <a:pt x="116790" y="0"/>
                    </a:cubicBezTo>
                    <a:lnTo>
                      <a:pt x="116790" y="0"/>
                    </a:lnTo>
                    <a:cubicBezTo>
                      <a:pt x="120657" y="0"/>
                      <a:pt x="124326" y="1785"/>
                      <a:pt x="126706" y="4859"/>
                    </a:cubicBezTo>
                    <a:lnTo>
                      <a:pt x="230830" y="138139"/>
                    </a:lnTo>
                    <a:cubicBezTo>
                      <a:pt x="235094" y="143593"/>
                      <a:pt x="234202" y="151626"/>
                      <a:pt x="228649" y="155890"/>
                    </a:cubicBezTo>
                    <a:cubicBezTo>
                      <a:pt x="226368" y="157675"/>
                      <a:pt x="223591" y="158567"/>
                      <a:pt x="220914" y="1585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" name="Forma libre 42">
                <a:extLst>
                  <a:ext uri="{FF2B5EF4-FFF2-40B4-BE49-F238E27FC236}">
                    <a16:creationId xmlns:a16="http://schemas.microsoft.com/office/drawing/2014/main" id="{A44BC8ED-378D-A762-9C62-C70F96E9681F}"/>
                  </a:ext>
                </a:extLst>
              </p:cNvPr>
              <p:cNvSpPr/>
              <p:nvPr/>
            </p:nvSpPr>
            <p:spPr>
              <a:xfrm>
                <a:off x="2774738" y="4749227"/>
                <a:ext cx="364334" cy="364337"/>
              </a:xfrm>
              <a:custGeom>
                <a:avLst/>
                <a:gdLst>
                  <a:gd name="connsiteX0" fmla="*/ 351740 w 364334"/>
                  <a:gd name="connsiteY0" fmla="*/ 364338 h 364337"/>
                  <a:gd name="connsiteX1" fmla="*/ 12594 w 364334"/>
                  <a:gd name="connsiteY1" fmla="*/ 364338 h 364337"/>
                  <a:gd name="connsiteX2" fmla="*/ 0 w 364334"/>
                  <a:gd name="connsiteY2" fmla="*/ 351743 h 364337"/>
                  <a:gd name="connsiteX3" fmla="*/ 0 w 364334"/>
                  <a:gd name="connsiteY3" fmla="*/ 12594 h 364337"/>
                  <a:gd name="connsiteX4" fmla="*/ 12594 w 364334"/>
                  <a:gd name="connsiteY4" fmla="*/ 0 h 364337"/>
                  <a:gd name="connsiteX5" fmla="*/ 351740 w 364334"/>
                  <a:gd name="connsiteY5" fmla="*/ 0 h 364337"/>
                  <a:gd name="connsiteX6" fmla="*/ 364335 w 364334"/>
                  <a:gd name="connsiteY6" fmla="*/ 12594 h 364337"/>
                  <a:gd name="connsiteX7" fmla="*/ 364335 w 364334"/>
                  <a:gd name="connsiteY7" fmla="*/ 351743 h 364337"/>
                  <a:gd name="connsiteX8" fmla="*/ 351740 w 364334"/>
                  <a:gd name="connsiteY8" fmla="*/ 364338 h 364337"/>
                  <a:gd name="connsiteX9" fmla="*/ 25188 w 364334"/>
                  <a:gd name="connsiteY9" fmla="*/ 339050 h 364337"/>
                  <a:gd name="connsiteX10" fmla="*/ 339047 w 364334"/>
                  <a:gd name="connsiteY10" fmla="*/ 339050 h 364337"/>
                  <a:gd name="connsiteX11" fmla="*/ 339047 w 364334"/>
                  <a:gd name="connsiteY11" fmla="*/ 25188 h 364337"/>
                  <a:gd name="connsiteX12" fmla="*/ 25188 w 364334"/>
                  <a:gd name="connsiteY12" fmla="*/ 25188 h 364337"/>
                  <a:gd name="connsiteX13" fmla="*/ 25188 w 364334"/>
                  <a:gd name="connsiteY13" fmla="*/ 339050 h 36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334" h="364337">
                    <a:moveTo>
                      <a:pt x="351740" y="364338"/>
                    </a:moveTo>
                    <a:lnTo>
                      <a:pt x="12594" y="364338"/>
                    </a:lnTo>
                    <a:cubicBezTo>
                      <a:pt x="5652" y="364338"/>
                      <a:pt x="0" y="358685"/>
                      <a:pt x="0" y="351743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lnTo>
                      <a:pt x="351740" y="0"/>
                    </a:lnTo>
                    <a:cubicBezTo>
                      <a:pt x="358682" y="0"/>
                      <a:pt x="364335" y="5652"/>
                      <a:pt x="364335" y="12594"/>
                    </a:cubicBezTo>
                    <a:lnTo>
                      <a:pt x="364335" y="351743"/>
                    </a:lnTo>
                    <a:cubicBezTo>
                      <a:pt x="364335" y="358685"/>
                      <a:pt x="358682" y="364338"/>
                      <a:pt x="351740" y="364338"/>
                    </a:cubicBezTo>
                    <a:close/>
                    <a:moveTo>
                      <a:pt x="25188" y="339050"/>
                    </a:moveTo>
                    <a:lnTo>
                      <a:pt x="339047" y="339050"/>
                    </a:lnTo>
                    <a:lnTo>
                      <a:pt x="339047" y="25188"/>
                    </a:lnTo>
                    <a:lnTo>
                      <a:pt x="25188" y="25188"/>
                    </a:lnTo>
                    <a:lnTo>
                      <a:pt x="25188" y="339050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4" name="Forma libre 43">
              <a:extLst>
                <a:ext uri="{FF2B5EF4-FFF2-40B4-BE49-F238E27FC236}">
                  <a16:creationId xmlns:a16="http://schemas.microsoft.com/office/drawing/2014/main" id="{9F108F49-BDDD-9EDA-ABB3-BA69E2E12B22}"/>
                </a:ext>
              </a:extLst>
            </p:cNvPr>
            <p:cNvSpPr/>
            <p:nvPr/>
          </p:nvSpPr>
          <p:spPr>
            <a:xfrm>
              <a:off x="3219000" y="4851765"/>
              <a:ext cx="528651" cy="159261"/>
            </a:xfrm>
            <a:custGeom>
              <a:avLst/>
              <a:gdLst>
                <a:gd name="connsiteX0" fmla="*/ 516058 w 528651"/>
                <a:gd name="connsiteY0" fmla="*/ 159261 h 159261"/>
                <a:gd name="connsiteX1" fmla="*/ 12594 w 528651"/>
                <a:gd name="connsiteY1" fmla="*/ 159261 h 159261"/>
                <a:gd name="connsiteX2" fmla="*/ 0 w 528651"/>
                <a:gd name="connsiteY2" fmla="*/ 146667 h 159261"/>
                <a:gd name="connsiteX3" fmla="*/ 12594 w 528651"/>
                <a:gd name="connsiteY3" fmla="*/ 134073 h 159261"/>
                <a:gd name="connsiteX4" fmla="*/ 503365 w 528651"/>
                <a:gd name="connsiteY4" fmla="*/ 134073 h 159261"/>
                <a:gd name="connsiteX5" fmla="*/ 503365 w 528651"/>
                <a:gd name="connsiteY5" fmla="*/ 25188 h 159261"/>
                <a:gd name="connsiteX6" fmla="*/ 12594 w 528651"/>
                <a:gd name="connsiteY6" fmla="*/ 25188 h 159261"/>
                <a:gd name="connsiteX7" fmla="*/ 0 w 528651"/>
                <a:gd name="connsiteY7" fmla="*/ 12594 h 159261"/>
                <a:gd name="connsiteX8" fmla="*/ 12594 w 528651"/>
                <a:gd name="connsiteY8" fmla="*/ 0 h 159261"/>
                <a:gd name="connsiteX9" fmla="*/ 516058 w 528651"/>
                <a:gd name="connsiteY9" fmla="*/ 0 h 159261"/>
                <a:gd name="connsiteX10" fmla="*/ 528652 w 528651"/>
                <a:gd name="connsiteY10" fmla="*/ 12594 h 159261"/>
                <a:gd name="connsiteX11" fmla="*/ 528652 w 528651"/>
                <a:gd name="connsiteY11" fmla="*/ 146667 h 159261"/>
                <a:gd name="connsiteX12" fmla="*/ 516058 w 528651"/>
                <a:gd name="connsiteY12" fmla="*/ 159261 h 1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8651" h="159261">
                  <a:moveTo>
                    <a:pt x="516058" y="159261"/>
                  </a:moveTo>
                  <a:lnTo>
                    <a:pt x="12594" y="159261"/>
                  </a:lnTo>
                  <a:cubicBezTo>
                    <a:pt x="5652" y="159261"/>
                    <a:pt x="0" y="153609"/>
                    <a:pt x="0" y="146667"/>
                  </a:cubicBezTo>
                  <a:cubicBezTo>
                    <a:pt x="0" y="139726"/>
                    <a:pt x="5652" y="134073"/>
                    <a:pt x="12594" y="134073"/>
                  </a:cubicBezTo>
                  <a:lnTo>
                    <a:pt x="503365" y="134073"/>
                  </a:lnTo>
                  <a:lnTo>
                    <a:pt x="503365" y="25188"/>
                  </a:lnTo>
                  <a:lnTo>
                    <a:pt x="12594" y="25188"/>
                  </a:lnTo>
                  <a:cubicBezTo>
                    <a:pt x="5652" y="25188"/>
                    <a:pt x="0" y="19536"/>
                    <a:pt x="0" y="12594"/>
                  </a:cubicBezTo>
                  <a:cubicBezTo>
                    <a:pt x="0" y="5652"/>
                    <a:pt x="5652" y="0"/>
                    <a:pt x="12594" y="0"/>
                  </a:cubicBezTo>
                  <a:lnTo>
                    <a:pt x="516058" y="0"/>
                  </a:lnTo>
                  <a:cubicBezTo>
                    <a:pt x="522999" y="0"/>
                    <a:pt x="528652" y="5652"/>
                    <a:pt x="528652" y="12594"/>
                  </a:cubicBezTo>
                  <a:lnTo>
                    <a:pt x="528652" y="146667"/>
                  </a:lnTo>
                  <a:cubicBezTo>
                    <a:pt x="528652" y="153609"/>
                    <a:pt x="522999" y="159261"/>
                    <a:pt x="516058" y="15926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5" name="Forma libre 44">
              <a:extLst>
                <a:ext uri="{FF2B5EF4-FFF2-40B4-BE49-F238E27FC236}">
                  <a16:creationId xmlns:a16="http://schemas.microsoft.com/office/drawing/2014/main" id="{5A3E5B9D-FFAC-27FB-AAB9-F733BC9EAAE4}"/>
                </a:ext>
              </a:extLst>
            </p:cNvPr>
            <p:cNvSpPr/>
            <p:nvPr/>
          </p:nvSpPr>
          <p:spPr>
            <a:xfrm>
              <a:off x="2626287" y="4851765"/>
              <a:ext cx="68523" cy="159261"/>
            </a:xfrm>
            <a:custGeom>
              <a:avLst/>
              <a:gdLst>
                <a:gd name="connsiteX0" fmla="*/ 55929 w 68523"/>
                <a:gd name="connsiteY0" fmla="*/ 159261 h 159261"/>
                <a:gd name="connsiteX1" fmla="*/ 12594 w 68523"/>
                <a:gd name="connsiteY1" fmla="*/ 159261 h 159261"/>
                <a:gd name="connsiteX2" fmla="*/ 0 w 68523"/>
                <a:gd name="connsiteY2" fmla="*/ 146667 h 159261"/>
                <a:gd name="connsiteX3" fmla="*/ 0 w 68523"/>
                <a:gd name="connsiteY3" fmla="*/ 12594 h 159261"/>
                <a:gd name="connsiteX4" fmla="*/ 12594 w 68523"/>
                <a:gd name="connsiteY4" fmla="*/ 0 h 159261"/>
                <a:gd name="connsiteX5" fmla="*/ 55929 w 68523"/>
                <a:gd name="connsiteY5" fmla="*/ 0 h 159261"/>
                <a:gd name="connsiteX6" fmla="*/ 68523 w 68523"/>
                <a:gd name="connsiteY6" fmla="*/ 12594 h 159261"/>
                <a:gd name="connsiteX7" fmla="*/ 55929 w 68523"/>
                <a:gd name="connsiteY7" fmla="*/ 25188 h 159261"/>
                <a:gd name="connsiteX8" fmla="*/ 25287 w 68523"/>
                <a:gd name="connsiteY8" fmla="*/ 25188 h 159261"/>
                <a:gd name="connsiteX9" fmla="*/ 25287 w 68523"/>
                <a:gd name="connsiteY9" fmla="*/ 134073 h 159261"/>
                <a:gd name="connsiteX10" fmla="*/ 55929 w 68523"/>
                <a:gd name="connsiteY10" fmla="*/ 134073 h 159261"/>
                <a:gd name="connsiteX11" fmla="*/ 68523 w 68523"/>
                <a:gd name="connsiteY11" fmla="*/ 146667 h 159261"/>
                <a:gd name="connsiteX12" fmla="*/ 55929 w 68523"/>
                <a:gd name="connsiteY12" fmla="*/ 159261 h 1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23" h="159261">
                  <a:moveTo>
                    <a:pt x="55929" y="159261"/>
                  </a:moveTo>
                  <a:lnTo>
                    <a:pt x="12594" y="159261"/>
                  </a:lnTo>
                  <a:cubicBezTo>
                    <a:pt x="5652" y="159261"/>
                    <a:pt x="0" y="153609"/>
                    <a:pt x="0" y="146667"/>
                  </a:cubicBezTo>
                  <a:lnTo>
                    <a:pt x="0" y="12594"/>
                  </a:lnTo>
                  <a:cubicBezTo>
                    <a:pt x="0" y="5652"/>
                    <a:pt x="5652" y="0"/>
                    <a:pt x="12594" y="0"/>
                  </a:cubicBezTo>
                  <a:lnTo>
                    <a:pt x="55929" y="0"/>
                  </a:lnTo>
                  <a:cubicBezTo>
                    <a:pt x="62871" y="0"/>
                    <a:pt x="68523" y="5652"/>
                    <a:pt x="68523" y="12594"/>
                  </a:cubicBezTo>
                  <a:cubicBezTo>
                    <a:pt x="68523" y="19536"/>
                    <a:pt x="62871" y="25188"/>
                    <a:pt x="55929" y="25188"/>
                  </a:cubicBezTo>
                  <a:lnTo>
                    <a:pt x="25287" y="25188"/>
                  </a:lnTo>
                  <a:lnTo>
                    <a:pt x="25287" y="134073"/>
                  </a:lnTo>
                  <a:lnTo>
                    <a:pt x="55929" y="134073"/>
                  </a:lnTo>
                  <a:cubicBezTo>
                    <a:pt x="62871" y="134073"/>
                    <a:pt x="68523" y="139726"/>
                    <a:pt x="68523" y="146667"/>
                  </a:cubicBezTo>
                  <a:cubicBezTo>
                    <a:pt x="68523" y="153609"/>
                    <a:pt x="62871" y="159261"/>
                    <a:pt x="55929" y="15926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6" name="Gráfico 3">
              <a:extLst>
                <a:ext uri="{FF2B5EF4-FFF2-40B4-BE49-F238E27FC236}">
                  <a16:creationId xmlns:a16="http://schemas.microsoft.com/office/drawing/2014/main" id="{B1441F22-14F9-F5B0-8E91-573928543E65}"/>
                </a:ext>
              </a:extLst>
            </p:cNvPr>
            <p:cNvGrpSpPr/>
            <p:nvPr/>
          </p:nvGrpSpPr>
          <p:grpSpPr>
            <a:xfrm>
              <a:off x="3325118" y="4985838"/>
              <a:ext cx="498384" cy="622467"/>
              <a:chOff x="3325118" y="4985838"/>
              <a:chExt cx="498384" cy="622467"/>
            </a:xfrm>
            <a:solidFill>
              <a:srgbClr val="002A86"/>
            </a:solidFill>
          </p:grpSpPr>
          <p:sp>
            <p:nvSpPr>
              <p:cNvPr id="47" name="Forma libre 46">
                <a:extLst>
                  <a:ext uri="{FF2B5EF4-FFF2-40B4-BE49-F238E27FC236}">
                    <a16:creationId xmlns:a16="http://schemas.microsoft.com/office/drawing/2014/main" id="{6DC45AD3-4257-5261-B25E-0328033605C9}"/>
                  </a:ext>
                </a:extLst>
              </p:cNvPr>
              <p:cNvSpPr/>
              <p:nvPr/>
            </p:nvSpPr>
            <p:spPr>
              <a:xfrm>
                <a:off x="3561816" y="4985838"/>
                <a:ext cx="25188" cy="276971"/>
              </a:xfrm>
              <a:custGeom>
                <a:avLst/>
                <a:gdLst>
                  <a:gd name="connsiteX0" fmla="*/ 12594 w 25188"/>
                  <a:gd name="connsiteY0" fmla="*/ 276972 h 276971"/>
                  <a:gd name="connsiteX1" fmla="*/ 0 w 25188"/>
                  <a:gd name="connsiteY1" fmla="*/ 264378 h 276971"/>
                  <a:gd name="connsiteX2" fmla="*/ 0 w 25188"/>
                  <a:gd name="connsiteY2" fmla="*/ 12594 h 276971"/>
                  <a:gd name="connsiteX3" fmla="*/ 12594 w 25188"/>
                  <a:gd name="connsiteY3" fmla="*/ 0 h 276971"/>
                  <a:gd name="connsiteX4" fmla="*/ 25188 w 25188"/>
                  <a:gd name="connsiteY4" fmla="*/ 12594 h 276971"/>
                  <a:gd name="connsiteX5" fmla="*/ 25188 w 25188"/>
                  <a:gd name="connsiteY5" fmla="*/ 264378 h 276971"/>
                  <a:gd name="connsiteX6" fmla="*/ 12594 w 25188"/>
                  <a:gd name="connsiteY6" fmla="*/ 276972 h 27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276971">
                    <a:moveTo>
                      <a:pt x="12594" y="276972"/>
                    </a:moveTo>
                    <a:cubicBezTo>
                      <a:pt x="5652" y="276972"/>
                      <a:pt x="0" y="271319"/>
                      <a:pt x="0" y="264378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264378"/>
                    </a:lnTo>
                    <a:cubicBezTo>
                      <a:pt x="25188" y="271319"/>
                      <a:pt x="19536" y="276972"/>
                      <a:pt x="12594" y="2769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" name="Forma libre 47">
                <a:extLst>
                  <a:ext uri="{FF2B5EF4-FFF2-40B4-BE49-F238E27FC236}">
                    <a16:creationId xmlns:a16="http://schemas.microsoft.com/office/drawing/2014/main" id="{1E925913-04F9-6DCF-F89F-592CEE239D1C}"/>
                  </a:ext>
                </a:extLst>
              </p:cNvPr>
              <p:cNvSpPr/>
              <p:nvPr/>
            </p:nvSpPr>
            <p:spPr>
              <a:xfrm>
                <a:off x="3325118" y="5237423"/>
                <a:ext cx="498384" cy="165508"/>
              </a:xfrm>
              <a:custGeom>
                <a:avLst/>
                <a:gdLst>
                  <a:gd name="connsiteX0" fmla="*/ 485702 w 498384"/>
                  <a:gd name="connsiteY0" fmla="*/ 165509 h 165508"/>
                  <a:gd name="connsiteX1" fmla="*/ 479257 w 498384"/>
                  <a:gd name="connsiteY1" fmla="*/ 163724 h 165508"/>
                  <a:gd name="connsiteX2" fmla="*/ 249192 w 498384"/>
                  <a:gd name="connsiteY2" fmla="*/ 27370 h 165508"/>
                  <a:gd name="connsiteX3" fmla="*/ 19128 w 498384"/>
                  <a:gd name="connsiteY3" fmla="*/ 163724 h 165508"/>
                  <a:gd name="connsiteX4" fmla="*/ 1774 w 498384"/>
                  <a:gd name="connsiteY4" fmla="*/ 159261 h 165508"/>
                  <a:gd name="connsiteX5" fmla="*/ 6237 w 498384"/>
                  <a:gd name="connsiteY5" fmla="*/ 141907 h 165508"/>
                  <a:gd name="connsiteX6" fmla="*/ 242747 w 498384"/>
                  <a:gd name="connsiteY6" fmla="*/ 1785 h 165508"/>
                  <a:gd name="connsiteX7" fmla="*/ 255638 w 498384"/>
                  <a:gd name="connsiteY7" fmla="*/ 1785 h 165508"/>
                  <a:gd name="connsiteX8" fmla="*/ 492148 w 498384"/>
                  <a:gd name="connsiteY8" fmla="*/ 141907 h 165508"/>
                  <a:gd name="connsiteX9" fmla="*/ 496611 w 498384"/>
                  <a:gd name="connsiteY9" fmla="*/ 159261 h 165508"/>
                  <a:gd name="connsiteX10" fmla="*/ 485702 w 498384"/>
                  <a:gd name="connsiteY10" fmla="*/ 165410 h 16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8384" h="165508">
                    <a:moveTo>
                      <a:pt x="485702" y="165509"/>
                    </a:moveTo>
                    <a:cubicBezTo>
                      <a:pt x="483521" y="165509"/>
                      <a:pt x="481339" y="164914"/>
                      <a:pt x="479257" y="163724"/>
                    </a:cubicBezTo>
                    <a:lnTo>
                      <a:pt x="249192" y="27370"/>
                    </a:lnTo>
                    <a:lnTo>
                      <a:pt x="19128" y="163724"/>
                    </a:lnTo>
                    <a:cubicBezTo>
                      <a:pt x="13079" y="167294"/>
                      <a:pt x="5344" y="165311"/>
                      <a:pt x="1774" y="159261"/>
                    </a:cubicBezTo>
                    <a:cubicBezTo>
                      <a:pt x="-1796" y="153212"/>
                      <a:pt x="188" y="145477"/>
                      <a:pt x="6237" y="141907"/>
                    </a:cubicBezTo>
                    <a:lnTo>
                      <a:pt x="242747" y="1785"/>
                    </a:lnTo>
                    <a:cubicBezTo>
                      <a:pt x="246713" y="-595"/>
                      <a:pt x="251671" y="-595"/>
                      <a:pt x="255638" y="1785"/>
                    </a:cubicBezTo>
                    <a:lnTo>
                      <a:pt x="492148" y="141907"/>
                    </a:lnTo>
                    <a:cubicBezTo>
                      <a:pt x="498197" y="145477"/>
                      <a:pt x="500181" y="153212"/>
                      <a:pt x="496611" y="159261"/>
                    </a:cubicBezTo>
                    <a:cubicBezTo>
                      <a:pt x="494231" y="163228"/>
                      <a:pt x="490066" y="165410"/>
                      <a:pt x="485702" y="1654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" name="Forma libre 48">
                <a:extLst>
                  <a:ext uri="{FF2B5EF4-FFF2-40B4-BE49-F238E27FC236}">
                    <a16:creationId xmlns:a16="http://schemas.microsoft.com/office/drawing/2014/main" id="{EF18956C-7484-1F57-E26C-6E4FF8BDA28F}"/>
                  </a:ext>
                </a:extLst>
              </p:cNvPr>
              <p:cNvSpPr/>
              <p:nvPr/>
            </p:nvSpPr>
            <p:spPr>
              <a:xfrm>
                <a:off x="3325306" y="5468184"/>
                <a:ext cx="498108" cy="140122"/>
              </a:xfrm>
              <a:custGeom>
                <a:avLst/>
                <a:gdLst>
                  <a:gd name="connsiteX0" fmla="*/ 485515 w 498108"/>
                  <a:gd name="connsiteY0" fmla="*/ 140122 h 140122"/>
                  <a:gd name="connsiteX1" fmla="*/ 12594 w 498108"/>
                  <a:gd name="connsiteY1" fmla="*/ 140122 h 140122"/>
                  <a:gd name="connsiteX2" fmla="*/ 0 w 498108"/>
                  <a:gd name="connsiteY2" fmla="*/ 127528 h 140122"/>
                  <a:gd name="connsiteX3" fmla="*/ 0 w 498108"/>
                  <a:gd name="connsiteY3" fmla="*/ 12594 h 140122"/>
                  <a:gd name="connsiteX4" fmla="*/ 12594 w 498108"/>
                  <a:gd name="connsiteY4" fmla="*/ 0 h 140122"/>
                  <a:gd name="connsiteX5" fmla="*/ 485515 w 498108"/>
                  <a:gd name="connsiteY5" fmla="*/ 0 h 140122"/>
                  <a:gd name="connsiteX6" fmla="*/ 498109 w 498108"/>
                  <a:gd name="connsiteY6" fmla="*/ 12594 h 140122"/>
                  <a:gd name="connsiteX7" fmla="*/ 498109 w 498108"/>
                  <a:gd name="connsiteY7" fmla="*/ 127528 h 140122"/>
                  <a:gd name="connsiteX8" fmla="*/ 485515 w 498108"/>
                  <a:gd name="connsiteY8" fmla="*/ 140122 h 140122"/>
                  <a:gd name="connsiteX9" fmla="*/ 25188 w 498108"/>
                  <a:gd name="connsiteY9" fmla="*/ 114835 h 140122"/>
                  <a:gd name="connsiteX10" fmla="*/ 472921 w 498108"/>
                  <a:gd name="connsiteY10" fmla="*/ 114835 h 140122"/>
                  <a:gd name="connsiteX11" fmla="*/ 472921 w 498108"/>
                  <a:gd name="connsiteY11" fmla="*/ 25188 h 140122"/>
                  <a:gd name="connsiteX12" fmla="*/ 25188 w 498108"/>
                  <a:gd name="connsiteY12" fmla="*/ 25188 h 140122"/>
                  <a:gd name="connsiteX13" fmla="*/ 25188 w 498108"/>
                  <a:gd name="connsiteY13" fmla="*/ 114835 h 140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8108" h="140122">
                    <a:moveTo>
                      <a:pt x="485515" y="140122"/>
                    </a:moveTo>
                    <a:lnTo>
                      <a:pt x="12594" y="140122"/>
                    </a:lnTo>
                    <a:cubicBezTo>
                      <a:pt x="5652" y="140122"/>
                      <a:pt x="0" y="134470"/>
                      <a:pt x="0" y="127528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lnTo>
                      <a:pt x="485515" y="0"/>
                    </a:lnTo>
                    <a:cubicBezTo>
                      <a:pt x="492456" y="0"/>
                      <a:pt x="498109" y="5652"/>
                      <a:pt x="498109" y="12594"/>
                    </a:cubicBezTo>
                    <a:lnTo>
                      <a:pt x="498109" y="127528"/>
                    </a:lnTo>
                    <a:cubicBezTo>
                      <a:pt x="498109" y="134470"/>
                      <a:pt x="492456" y="140122"/>
                      <a:pt x="485515" y="140122"/>
                    </a:cubicBezTo>
                    <a:close/>
                    <a:moveTo>
                      <a:pt x="25188" y="114835"/>
                    </a:moveTo>
                    <a:lnTo>
                      <a:pt x="472921" y="114835"/>
                    </a:lnTo>
                    <a:lnTo>
                      <a:pt x="472921" y="25188"/>
                    </a:lnTo>
                    <a:lnTo>
                      <a:pt x="25188" y="25188"/>
                    </a:lnTo>
                    <a:lnTo>
                      <a:pt x="25188" y="114835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0" name="Gráfico 3">
            <a:extLst>
              <a:ext uri="{FF2B5EF4-FFF2-40B4-BE49-F238E27FC236}">
                <a16:creationId xmlns:a16="http://schemas.microsoft.com/office/drawing/2014/main" id="{ED4E27F2-5BBC-8560-1F0A-19923E73866B}"/>
              </a:ext>
            </a:extLst>
          </p:cNvPr>
          <p:cNvGrpSpPr/>
          <p:nvPr/>
        </p:nvGrpSpPr>
        <p:grpSpPr>
          <a:xfrm>
            <a:off x="16674088" y="3016193"/>
            <a:ext cx="1024083" cy="1105706"/>
            <a:chOff x="16674088" y="3016193"/>
            <a:chExt cx="1024083" cy="1105706"/>
          </a:xfrm>
          <a:solidFill>
            <a:srgbClr val="002A86"/>
          </a:solidFill>
        </p:grpSpPr>
        <p:grpSp>
          <p:nvGrpSpPr>
            <p:cNvPr id="51" name="Gráfico 3">
              <a:extLst>
                <a:ext uri="{FF2B5EF4-FFF2-40B4-BE49-F238E27FC236}">
                  <a16:creationId xmlns:a16="http://schemas.microsoft.com/office/drawing/2014/main" id="{18B9514B-DF07-B7CC-21C8-FDE7671CDED0}"/>
                </a:ext>
              </a:extLst>
            </p:cNvPr>
            <p:cNvGrpSpPr/>
            <p:nvPr/>
          </p:nvGrpSpPr>
          <p:grpSpPr>
            <a:xfrm>
              <a:off x="16674088" y="3016193"/>
              <a:ext cx="842263" cy="865128"/>
              <a:chOff x="16674088" y="3016193"/>
              <a:chExt cx="842263" cy="865128"/>
            </a:xfrm>
            <a:solidFill>
              <a:srgbClr val="002A86"/>
            </a:solidFill>
          </p:grpSpPr>
          <p:sp>
            <p:nvSpPr>
              <p:cNvPr id="52" name="Forma libre 51">
                <a:extLst>
                  <a:ext uri="{FF2B5EF4-FFF2-40B4-BE49-F238E27FC236}">
                    <a16:creationId xmlns:a16="http://schemas.microsoft.com/office/drawing/2014/main" id="{6BBD3EC6-3EC0-FF4D-D52F-DDBCCDC0BC91}"/>
                  </a:ext>
                </a:extLst>
              </p:cNvPr>
              <p:cNvSpPr/>
              <p:nvPr/>
            </p:nvSpPr>
            <p:spPr>
              <a:xfrm>
                <a:off x="16674088" y="3016193"/>
                <a:ext cx="842263" cy="865128"/>
              </a:xfrm>
              <a:custGeom>
                <a:avLst/>
                <a:gdLst>
                  <a:gd name="connsiteX0" fmla="*/ 207455 w 842263"/>
                  <a:gd name="connsiteY0" fmla="*/ 865128 h 865128"/>
                  <a:gd name="connsiteX1" fmla="*/ 207455 w 842263"/>
                  <a:gd name="connsiteY1" fmla="*/ 865128 h 865128"/>
                  <a:gd name="connsiteX2" fmla="*/ 198530 w 842263"/>
                  <a:gd name="connsiteY2" fmla="*/ 861459 h 865128"/>
                  <a:gd name="connsiteX3" fmla="*/ 75862 w 842263"/>
                  <a:gd name="connsiteY3" fmla="*/ 738592 h 865128"/>
                  <a:gd name="connsiteX4" fmla="*/ 75862 w 842263"/>
                  <a:gd name="connsiteY4" fmla="*/ 720742 h 865128"/>
                  <a:gd name="connsiteX5" fmla="*/ 151327 w 842263"/>
                  <a:gd name="connsiteY5" fmla="*/ 645177 h 865128"/>
                  <a:gd name="connsiteX6" fmla="*/ 119098 w 842263"/>
                  <a:gd name="connsiteY6" fmla="*/ 568026 h 865128"/>
                  <a:gd name="connsiteX7" fmla="*/ 12594 w 842263"/>
                  <a:gd name="connsiteY7" fmla="*/ 568026 h 865128"/>
                  <a:gd name="connsiteX8" fmla="*/ 0 w 842263"/>
                  <a:gd name="connsiteY8" fmla="*/ 555431 h 865128"/>
                  <a:gd name="connsiteX9" fmla="*/ 0 w 842263"/>
                  <a:gd name="connsiteY9" fmla="*/ 381791 h 865128"/>
                  <a:gd name="connsiteX10" fmla="*/ 12594 w 842263"/>
                  <a:gd name="connsiteY10" fmla="*/ 369197 h 865128"/>
                  <a:gd name="connsiteX11" fmla="*/ 119098 w 842263"/>
                  <a:gd name="connsiteY11" fmla="*/ 369197 h 865128"/>
                  <a:gd name="connsiteX12" fmla="*/ 151327 w 842263"/>
                  <a:gd name="connsiteY12" fmla="*/ 292045 h 865128"/>
                  <a:gd name="connsiteX13" fmla="*/ 75862 w 842263"/>
                  <a:gd name="connsiteY13" fmla="*/ 216480 h 865128"/>
                  <a:gd name="connsiteX14" fmla="*/ 75862 w 842263"/>
                  <a:gd name="connsiteY14" fmla="*/ 198630 h 865128"/>
                  <a:gd name="connsiteX15" fmla="*/ 198530 w 842263"/>
                  <a:gd name="connsiteY15" fmla="*/ 75763 h 865128"/>
                  <a:gd name="connsiteX16" fmla="*/ 207455 w 842263"/>
                  <a:gd name="connsiteY16" fmla="*/ 72094 h 865128"/>
                  <a:gd name="connsiteX17" fmla="*/ 207455 w 842263"/>
                  <a:gd name="connsiteY17" fmla="*/ 72094 h 865128"/>
                  <a:gd name="connsiteX18" fmla="*/ 216380 w 842263"/>
                  <a:gd name="connsiteY18" fmla="*/ 75763 h 865128"/>
                  <a:gd name="connsiteX19" fmla="*/ 291746 w 842263"/>
                  <a:gd name="connsiteY19" fmla="*/ 151130 h 865128"/>
                  <a:gd name="connsiteX20" fmla="*/ 369193 w 842263"/>
                  <a:gd name="connsiteY20" fmla="*/ 119396 h 865128"/>
                  <a:gd name="connsiteX21" fmla="*/ 369193 w 842263"/>
                  <a:gd name="connsiteY21" fmla="*/ 12594 h 865128"/>
                  <a:gd name="connsiteX22" fmla="*/ 381788 w 842263"/>
                  <a:gd name="connsiteY22" fmla="*/ 0 h 865128"/>
                  <a:gd name="connsiteX23" fmla="*/ 555228 w 842263"/>
                  <a:gd name="connsiteY23" fmla="*/ 0 h 865128"/>
                  <a:gd name="connsiteX24" fmla="*/ 567822 w 842263"/>
                  <a:gd name="connsiteY24" fmla="*/ 12594 h 865128"/>
                  <a:gd name="connsiteX25" fmla="*/ 567822 w 842263"/>
                  <a:gd name="connsiteY25" fmla="*/ 119396 h 865128"/>
                  <a:gd name="connsiteX26" fmla="*/ 645371 w 842263"/>
                  <a:gd name="connsiteY26" fmla="*/ 151130 h 865128"/>
                  <a:gd name="connsiteX27" fmla="*/ 720736 w 842263"/>
                  <a:gd name="connsiteY27" fmla="*/ 75763 h 865128"/>
                  <a:gd name="connsiteX28" fmla="*/ 729661 w 842263"/>
                  <a:gd name="connsiteY28" fmla="*/ 72094 h 865128"/>
                  <a:gd name="connsiteX29" fmla="*/ 729661 w 842263"/>
                  <a:gd name="connsiteY29" fmla="*/ 72094 h 865128"/>
                  <a:gd name="connsiteX30" fmla="*/ 738585 w 842263"/>
                  <a:gd name="connsiteY30" fmla="*/ 75763 h 865128"/>
                  <a:gd name="connsiteX31" fmla="*/ 838545 w 842263"/>
                  <a:gd name="connsiteY31" fmla="*/ 175921 h 865128"/>
                  <a:gd name="connsiteX32" fmla="*/ 838545 w 842263"/>
                  <a:gd name="connsiteY32" fmla="*/ 193771 h 865128"/>
                  <a:gd name="connsiteX33" fmla="*/ 820695 w 842263"/>
                  <a:gd name="connsiteY33" fmla="*/ 193771 h 865128"/>
                  <a:gd name="connsiteX34" fmla="*/ 729661 w 842263"/>
                  <a:gd name="connsiteY34" fmla="*/ 102637 h 865128"/>
                  <a:gd name="connsiteX35" fmla="*/ 657270 w 842263"/>
                  <a:gd name="connsiteY35" fmla="*/ 175029 h 865128"/>
                  <a:gd name="connsiteX36" fmla="*/ 643585 w 842263"/>
                  <a:gd name="connsiteY36" fmla="*/ 177806 h 865128"/>
                  <a:gd name="connsiteX37" fmla="*/ 550468 w 842263"/>
                  <a:gd name="connsiteY37" fmla="*/ 139726 h 865128"/>
                  <a:gd name="connsiteX38" fmla="*/ 542635 w 842263"/>
                  <a:gd name="connsiteY38" fmla="*/ 128024 h 865128"/>
                  <a:gd name="connsiteX39" fmla="*/ 542635 w 842263"/>
                  <a:gd name="connsiteY39" fmla="*/ 25287 h 865128"/>
                  <a:gd name="connsiteX40" fmla="*/ 394382 w 842263"/>
                  <a:gd name="connsiteY40" fmla="*/ 25287 h 865128"/>
                  <a:gd name="connsiteX41" fmla="*/ 394382 w 842263"/>
                  <a:gd name="connsiteY41" fmla="*/ 128024 h 865128"/>
                  <a:gd name="connsiteX42" fmla="*/ 386547 w 842263"/>
                  <a:gd name="connsiteY42" fmla="*/ 139726 h 865128"/>
                  <a:gd name="connsiteX43" fmla="*/ 293530 w 842263"/>
                  <a:gd name="connsiteY43" fmla="*/ 177806 h 865128"/>
                  <a:gd name="connsiteX44" fmla="*/ 279846 w 842263"/>
                  <a:gd name="connsiteY44" fmla="*/ 175029 h 865128"/>
                  <a:gd name="connsiteX45" fmla="*/ 207455 w 842263"/>
                  <a:gd name="connsiteY45" fmla="*/ 102637 h 865128"/>
                  <a:gd name="connsiteX46" fmla="*/ 102636 w 842263"/>
                  <a:gd name="connsiteY46" fmla="*/ 207555 h 865128"/>
                  <a:gd name="connsiteX47" fmla="*/ 175226 w 842263"/>
                  <a:gd name="connsiteY47" fmla="*/ 280145 h 865128"/>
                  <a:gd name="connsiteX48" fmla="*/ 177904 w 842263"/>
                  <a:gd name="connsiteY48" fmla="*/ 293929 h 865128"/>
                  <a:gd name="connsiteX49" fmla="*/ 139130 w 842263"/>
                  <a:gd name="connsiteY49" fmla="*/ 386749 h 865128"/>
                  <a:gd name="connsiteX50" fmla="*/ 127428 w 842263"/>
                  <a:gd name="connsiteY50" fmla="*/ 394484 h 865128"/>
                  <a:gd name="connsiteX51" fmla="*/ 25089 w 842263"/>
                  <a:gd name="connsiteY51" fmla="*/ 394484 h 865128"/>
                  <a:gd name="connsiteX52" fmla="*/ 25089 w 842263"/>
                  <a:gd name="connsiteY52" fmla="*/ 542837 h 865128"/>
                  <a:gd name="connsiteX53" fmla="*/ 127428 w 842263"/>
                  <a:gd name="connsiteY53" fmla="*/ 542837 h 865128"/>
                  <a:gd name="connsiteX54" fmla="*/ 139130 w 842263"/>
                  <a:gd name="connsiteY54" fmla="*/ 550572 h 865128"/>
                  <a:gd name="connsiteX55" fmla="*/ 177904 w 842263"/>
                  <a:gd name="connsiteY55" fmla="*/ 643392 h 865128"/>
                  <a:gd name="connsiteX56" fmla="*/ 175226 w 842263"/>
                  <a:gd name="connsiteY56" fmla="*/ 657176 h 865128"/>
                  <a:gd name="connsiteX57" fmla="*/ 102636 w 842263"/>
                  <a:gd name="connsiteY57" fmla="*/ 729766 h 865128"/>
                  <a:gd name="connsiteX58" fmla="*/ 207455 w 842263"/>
                  <a:gd name="connsiteY58" fmla="*/ 834684 h 865128"/>
                  <a:gd name="connsiteX59" fmla="*/ 279846 w 842263"/>
                  <a:gd name="connsiteY59" fmla="*/ 762293 h 865128"/>
                  <a:gd name="connsiteX60" fmla="*/ 293530 w 842263"/>
                  <a:gd name="connsiteY60" fmla="*/ 759516 h 865128"/>
                  <a:gd name="connsiteX61" fmla="*/ 332999 w 842263"/>
                  <a:gd name="connsiteY61" fmla="*/ 775680 h 865128"/>
                  <a:gd name="connsiteX62" fmla="*/ 339940 w 842263"/>
                  <a:gd name="connsiteY62" fmla="*/ 792142 h 865128"/>
                  <a:gd name="connsiteX63" fmla="*/ 323478 w 842263"/>
                  <a:gd name="connsiteY63" fmla="*/ 799084 h 865128"/>
                  <a:gd name="connsiteX64" fmla="*/ 291845 w 842263"/>
                  <a:gd name="connsiteY64" fmla="*/ 786093 h 865128"/>
                  <a:gd name="connsiteX65" fmla="*/ 216479 w 842263"/>
                  <a:gd name="connsiteY65" fmla="*/ 861459 h 865128"/>
                  <a:gd name="connsiteX66" fmla="*/ 207554 w 842263"/>
                  <a:gd name="connsiteY66" fmla="*/ 865128 h 86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842263" h="865128">
                    <a:moveTo>
                      <a:pt x="207455" y="865128"/>
                    </a:moveTo>
                    <a:lnTo>
                      <a:pt x="207455" y="865128"/>
                    </a:lnTo>
                    <a:cubicBezTo>
                      <a:pt x="204084" y="865128"/>
                      <a:pt x="200910" y="863839"/>
                      <a:pt x="198530" y="861459"/>
                    </a:cubicBezTo>
                    <a:lnTo>
                      <a:pt x="75862" y="738592"/>
                    </a:lnTo>
                    <a:cubicBezTo>
                      <a:pt x="70904" y="733634"/>
                      <a:pt x="70904" y="725700"/>
                      <a:pt x="75862" y="720742"/>
                    </a:cubicBezTo>
                    <a:lnTo>
                      <a:pt x="151327" y="645177"/>
                    </a:lnTo>
                    <a:lnTo>
                      <a:pt x="119098" y="568026"/>
                    </a:lnTo>
                    <a:lnTo>
                      <a:pt x="12594" y="568026"/>
                    </a:lnTo>
                    <a:cubicBezTo>
                      <a:pt x="5653" y="568026"/>
                      <a:pt x="0" y="562373"/>
                      <a:pt x="0" y="555431"/>
                    </a:cubicBezTo>
                    <a:lnTo>
                      <a:pt x="0" y="381791"/>
                    </a:lnTo>
                    <a:cubicBezTo>
                      <a:pt x="0" y="374849"/>
                      <a:pt x="5653" y="369197"/>
                      <a:pt x="12594" y="369197"/>
                    </a:cubicBezTo>
                    <a:lnTo>
                      <a:pt x="119098" y="369197"/>
                    </a:lnTo>
                    <a:lnTo>
                      <a:pt x="151327" y="292045"/>
                    </a:lnTo>
                    <a:lnTo>
                      <a:pt x="75862" y="216480"/>
                    </a:lnTo>
                    <a:cubicBezTo>
                      <a:pt x="70904" y="211522"/>
                      <a:pt x="70904" y="203589"/>
                      <a:pt x="75862" y="198630"/>
                    </a:cubicBezTo>
                    <a:lnTo>
                      <a:pt x="198530" y="75763"/>
                    </a:lnTo>
                    <a:cubicBezTo>
                      <a:pt x="200910" y="73383"/>
                      <a:pt x="204084" y="72094"/>
                      <a:pt x="207455" y="72094"/>
                    </a:cubicBezTo>
                    <a:lnTo>
                      <a:pt x="207455" y="72094"/>
                    </a:lnTo>
                    <a:cubicBezTo>
                      <a:pt x="210826" y="72094"/>
                      <a:pt x="214000" y="73383"/>
                      <a:pt x="216380" y="75763"/>
                    </a:cubicBezTo>
                    <a:lnTo>
                      <a:pt x="291746" y="151130"/>
                    </a:lnTo>
                    <a:lnTo>
                      <a:pt x="369193" y="119396"/>
                    </a:lnTo>
                    <a:lnTo>
                      <a:pt x="369193" y="12594"/>
                    </a:lnTo>
                    <a:cubicBezTo>
                      <a:pt x="369193" y="5652"/>
                      <a:pt x="374847" y="0"/>
                      <a:pt x="381788" y="0"/>
                    </a:cubicBezTo>
                    <a:lnTo>
                      <a:pt x="555228" y="0"/>
                    </a:lnTo>
                    <a:cubicBezTo>
                      <a:pt x="562171" y="0"/>
                      <a:pt x="567822" y="5652"/>
                      <a:pt x="567822" y="12594"/>
                    </a:cubicBezTo>
                    <a:lnTo>
                      <a:pt x="567822" y="119396"/>
                    </a:lnTo>
                    <a:lnTo>
                      <a:pt x="645371" y="151130"/>
                    </a:lnTo>
                    <a:lnTo>
                      <a:pt x="720736" y="75763"/>
                    </a:lnTo>
                    <a:cubicBezTo>
                      <a:pt x="723116" y="73383"/>
                      <a:pt x="726289" y="72094"/>
                      <a:pt x="729661" y="72094"/>
                    </a:cubicBezTo>
                    <a:lnTo>
                      <a:pt x="729661" y="72094"/>
                    </a:lnTo>
                    <a:cubicBezTo>
                      <a:pt x="733033" y="72094"/>
                      <a:pt x="736205" y="73383"/>
                      <a:pt x="738585" y="75763"/>
                    </a:cubicBezTo>
                    <a:lnTo>
                      <a:pt x="838545" y="175921"/>
                    </a:lnTo>
                    <a:cubicBezTo>
                      <a:pt x="843503" y="180880"/>
                      <a:pt x="843503" y="188813"/>
                      <a:pt x="838545" y="193771"/>
                    </a:cubicBezTo>
                    <a:cubicBezTo>
                      <a:pt x="833587" y="198730"/>
                      <a:pt x="825554" y="198730"/>
                      <a:pt x="820695" y="193771"/>
                    </a:cubicBezTo>
                    <a:lnTo>
                      <a:pt x="729661" y="102637"/>
                    </a:lnTo>
                    <a:lnTo>
                      <a:pt x="657270" y="175029"/>
                    </a:lnTo>
                    <a:cubicBezTo>
                      <a:pt x="653700" y="178599"/>
                      <a:pt x="648246" y="179690"/>
                      <a:pt x="643585" y="177806"/>
                    </a:cubicBezTo>
                    <a:lnTo>
                      <a:pt x="550468" y="139726"/>
                    </a:lnTo>
                    <a:cubicBezTo>
                      <a:pt x="545709" y="137742"/>
                      <a:pt x="542635" y="133181"/>
                      <a:pt x="542635" y="128024"/>
                    </a:cubicBezTo>
                    <a:lnTo>
                      <a:pt x="542635" y="25287"/>
                    </a:lnTo>
                    <a:lnTo>
                      <a:pt x="394382" y="25287"/>
                    </a:lnTo>
                    <a:lnTo>
                      <a:pt x="394382" y="128024"/>
                    </a:lnTo>
                    <a:cubicBezTo>
                      <a:pt x="394382" y="133181"/>
                      <a:pt x="391308" y="137742"/>
                      <a:pt x="386547" y="139726"/>
                    </a:cubicBezTo>
                    <a:lnTo>
                      <a:pt x="293530" y="177806"/>
                    </a:lnTo>
                    <a:cubicBezTo>
                      <a:pt x="288870" y="179789"/>
                      <a:pt x="283416" y="178698"/>
                      <a:pt x="279846" y="175029"/>
                    </a:cubicBezTo>
                    <a:lnTo>
                      <a:pt x="207455" y="102637"/>
                    </a:lnTo>
                    <a:lnTo>
                      <a:pt x="102636" y="207555"/>
                    </a:lnTo>
                    <a:lnTo>
                      <a:pt x="175226" y="280145"/>
                    </a:lnTo>
                    <a:cubicBezTo>
                      <a:pt x="178895" y="283814"/>
                      <a:pt x="179887" y="289269"/>
                      <a:pt x="177904" y="293929"/>
                    </a:cubicBezTo>
                    <a:lnTo>
                      <a:pt x="139130" y="386749"/>
                    </a:lnTo>
                    <a:cubicBezTo>
                      <a:pt x="137147" y="391410"/>
                      <a:pt x="132584" y="394484"/>
                      <a:pt x="127428" y="394484"/>
                    </a:cubicBezTo>
                    <a:lnTo>
                      <a:pt x="25089" y="394484"/>
                    </a:lnTo>
                    <a:lnTo>
                      <a:pt x="25089" y="542837"/>
                    </a:lnTo>
                    <a:lnTo>
                      <a:pt x="127428" y="542837"/>
                    </a:lnTo>
                    <a:cubicBezTo>
                      <a:pt x="132485" y="542837"/>
                      <a:pt x="137147" y="545912"/>
                      <a:pt x="139130" y="550572"/>
                    </a:cubicBezTo>
                    <a:lnTo>
                      <a:pt x="177904" y="643392"/>
                    </a:lnTo>
                    <a:cubicBezTo>
                      <a:pt x="179887" y="648152"/>
                      <a:pt x="178796" y="653606"/>
                      <a:pt x="175226" y="657176"/>
                    </a:cubicBezTo>
                    <a:lnTo>
                      <a:pt x="102636" y="729766"/>
                    </a:lnTo>
                    <a:lnTo>
                      <a:pt x="207455" y="834684"/>
                    </a:lnTo>
                    <a:lnTo>
                      <a:pt x="279846" y="762293"/>
                    </a:lnTo>
                    <a:cubicBezTo>
                      <a:pt x="283515" y="758723"/>
                      <a:pt x="288870" y="757632"/>
                      <a:pt x="293530" y="759516"/>
                    </a:cubicBezTo>
                    <a:lnTo>
                      <a:pt x="332999" y="775680"/>
                    </a:lnTo>
                    <a:cubicBezTo>
                      <a:pt x="339444" y="778358"/>
                      <a:pt x="342518" y="785696"/>
                      <a:pt x="339940" y="792142"/>
                    </a:cubicBezTo>
                    <a:cubicBezTo>
                      <a:pt x="337262" y="798588"/>
                      <a:pt x="329924" y="801662"/>
                      <a:pt x="323478" y="799084"/>
                    </a:cubicBezTo>
                    <a:lnTo>
                      <a:pt x="291845" y="786093"/>
                    </a:lnTo>
                    <a:lnTo>
                      <a:pt x="216479" y="861459"/>
                    </a:lnTo>
                    <a:cubicBezTo>
                      <a:pt x="214099" y="863839"/>
                      <a:pt x="210925" y="865128"/>
                      <a:pt x="207554" y="8651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" name="Forma libre 52">
                <a:extLst>
                  <a:ext uri="{FF2B5EF4-FFF2-40B4-BE49-F238E27FC236}">
                    <a16:creationId xmlns:a16="http://schemas.microsoft.com/office/drawing/2014/main" id="{2C2C4E44-F483-AAC1-BBDA-7EBD26005857}"/>
                  </a:ext>
                </a:extLst>
              </p:cNvPr>
              <p:cNvSpPr/>
              <p:nvPr/>
            </p:nvSpPr>
            <p:spPr>
              <a:xfrm>
                <a:off x="16918730" y="3260837"/>
                <a:ext cx="430724" cy="442381"/>
              </a:xfrm>
              <a:custGeom>
                <a:avLst/>
                <a:gdLst>
                  <a:gd name="connsiteX0" fmla="*/ 177507 w 430724"/>
                  <a:gd name="connsiteY0" fmla="*/ 442382 h 442381"/>
                  <a:gd name="connsiteX1" fmla="*/ 174730 w 430724"/>
                  <a:gd name="connsiteY1" fmla="*/ 442084 h 442381"/>
                  <a:gd name="connsiteX2" fmla="*/ 0 w 430724"/>
                  <a:gd name="connsiteY2" fmla="*/ 223819 h 442381"/>
                  <a:gd name="connsiteX3" fmla="*/ 223916 w 430724"/>
                  <a:gd name="connsiteY3" fmla="*/ 0 h 442381"/>
                  <a:gd name="connsiteX4" fmla="*/ 429684 w 430724"/>
                  <a:gd name="connsiteY4" fmla="*/ 135660 h 442381"/>
                  <a:gd name="connsiteX5" fmla="*/ 423041 w 430724"/>
                  <a:gd name="connsiteY5" fmla="*/ 152221 h 442381"/>
                  <a:gd name="connsiteX6" fmla="*/ 406480 w 430724"/>
                  <a:gd name="connsiteY6" fmla="*/ 145576 h 442381"/>
                  <a:gd name="connsiteX7" fmla="*/ 223916 w 430724"/>
                  <a:gd name="connsiteY7" fmla="*/ 25188 h 442381"/>
                  <a:gd name="connsiteX8" fmla="*/ 25288 w 430724"/>
                  <a:gd name="connsiteY8" fmla="*/ 223720 h 442381"/>
                  <a:gd name="connsiteX9" fmla="*/ 180282 w 430724"/>
                  <a:gd name="connsiteY9" fmla="*/ 417392 h 442381"/>
                  <a:gd name="connsiteX10" fmla="*/ 189902 w 430724"/>
                  <a:gd name="connsiteY10" fmla="*/ 432465 h 442381"/>
                  <a:gd name="connsiteX11" fmla="*/ 177606 w 430724"/>
                  <a:gd name="connsiteY11" fmla="*/ 442382 h 44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0724" h="442381">
                    <a:moveTo>
                      <a:pt x="177507" y="442382"/>
                    </a:moveTo>
                    <a:cubicBezTo>
                      <a:pt x="176613" y="442382"/>
                      <a:pt x="175721" y="442382"/>
                      <a:pt x="174730" y="442084"/>
                    </a:cubicBezTo>
                    <a:cubicBezTo>
                      <a:pt x="73482" y="419573"/>
                      <a:pt x="0" y="327745"/>
                      <a:pt x="0" y="223819"/>
                    </a:cubicBezTo>
                    <a:cubicBezTo>
                      <a:pt x="0" y="100456"/>
                      <a:pt x="100455" y="0"/>
                      <a:pt x="223916" y="0"/>
                    </a:cubicBezTo>
                    <a:cubicBezTo>
                      <a:pt x="313562" y="0"/>
                      <a:pt x="394382" y="53252"/>
                      <a:pt x="429684" y="135660"/>
                    </a:cubicBezTo>
                    <a:cubicBezTo>
                      <a:pt x="432461" y="142106"/>
                      <a:pt x="429486" y="149543"/>
                      <a:pt x="423041" y="152221"/>
                    </a:cubicBezTo>
                    <a:cubicBezTo>
                      <a:pt x="416595" y="154997"/>
                      <a:pt x="409157" y="152022"/>
                      <a:pt x="406480" y="145576"/>
                    </a:cubicBezTo>
                    <a:cubicBezTo>
                      <a:pt x="375143" y="72491"/>
                      <a:pt x="303447" y="25188"/>
                      <a:pt x="223916" y="25188"/>
                    </a:cubicBezTo>
                    <a:cubicBezTo>
                      <a:pt x="114438" y="25188"/>
                      <a:pt x="25288" y="114240"/>
                      <a:pt x="25288" y="223720"/>
                    </a:cubicBezTo>
                    <a:cubicBezTo>
                      <a:pt x="25288" y="315944"/>
                      <a:pt x="90439" y="397360"/>
                      <a:pt x="180282" y="417392"/>
                    </a:cubicBezTo>
                    <a:cubicBezTo>
                      <a:pt x="187125" y="418879"/>
                      <a:pt x="191390" y="425623"/>
                      <a:pt x="189902" y="432465"/>
                    </a:cubicBezTo>
                    <a:cubicBezTo>
                      <a:pt x="188613" y="438316"/>
                      <a:pt x="183357" y="442382"/>
                      <a:pt x="177606" y="4423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4" name="Gráfico 3">
              <a:extLst>
                <a:ext uri="{FF2B5EF4-FFF2-40B4-BE49-F238E27FC236}">
                  <a16:creationId xmlns:a16="http://schemas.microsoft.com/office/drawing/2014/main" id="{B4884032-4112-1406-E72E-D3B974E8698D}"/>
                </a:ext>
              </a:extLst>
            </p:cNvPr>
            <p:cNvGrpSpPr/>
            <p:nvPr/>
          </p:nvGrpSpPr>
          <p:grpSpPr>
            <a:xfrm>
              <a:off x="16851691" y="3109657"/>
              <a:ext cx="846480" cy="1012243"/>
              <a:chOff x="16851691" y="3109657"/>
              <a:chExt cx="846480" cy="1012243"/>
            </a:xfrm>
            <a:solidFill>
              <a:srgbClr val="002A86"/>
            </a:solidFill>
          </p:grpSpPr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6163AF07-C8D0-5C10-6542-613AC3631884}"/>
                  </a:ext>
                </a:extLst>
              </p:cNvPr>
              <p:cNvSpPr/>
              <p:nvPr/>
            </p:nvSpPr>
            <p:spPr>
              <a:xfrm>
                <a:off x="16851691" y="3109657"/>
                <a:ext cx="846480" cy="1012243"/>
              </a:xfrm>
              <a:custGeom>
                <a:avLst/>
                <a:gdLst>
                  <a:gd name="connsiteX0" fmla="*/ 833886 w 846480"/>
                  <a:gd name="connsiteY0" fmla="*/ 1012243 h 1012243"/>
                  <a:gd name="connsiteX1" fmla="*/ 12597 w 846480"/>
                  <a:gd name="connsiteY1" fmla="*/ 1012243 h 1012243"/>
                  <a:gd name="connsiteX2" fmla="*/ 1193 w 846480"/>
                  <a:gd name="connsiteY2" fmla="*/ 1005004 h 1012243"/>
                  <a:gd name="connsiteX3" fmla="*/ 2879 w 846480"/>
                  <a:gd name="connsiteY3" fmla="*/ 991517 h 1012243"/>
                  <a:gd name="connsiteX4" fmla="*/ 824168 w 846480"/>
                  <a:gd name="connsiteY4" fmla="*/ 4513 h 1012243"/>
                  <a:gd name="connsiteX5" fmla="*/ 838151 w 846480"/>
                  <a:gd name="connsiteY5" fmla="*/ 745 h 1012243"/>
                  <a:gd name="connsiteX6" fmla="*/ 846481 w 846480"/>
                  <a:gd name="connsiteY6" fmla="*/ 12645 h 1012243"/>
                  <a:gd name="connsiteX7" fmla="*/ 846481 w 846480"/>
                  <a:gd name="connsiteY7" fmla="*/ 999649 h 1012243"/>
                  <a:gd name="connsiteX8" fmla="*/ 833886 w 846480"/>
                  <a:gd name="connsiteY8" fmla="*/ 1012243 h 1012243"/>
                  <a:gd name="connsiteX9" fmla="*/ 39669 w 846480"/>
                  <a:gd name="connsiteY9" fmla="*/ 986956 h 1012243"/>
                  <a:gd name="connsiteX10" fmla="*/ 821292 w 846480"/>
                  <a:gd name="connsiteY10" fmla="*/ 986956 h 1012243"/>
                  <a:gd name="connsiteX11" fmla="*/ 821292 w 846480"/>
                  <a:gd name="connsiteY11" fmla="*/ 47552 h 1012243"/>
                  <a:gd name="connsiteX12" fmla="*/ 39669 w 846480"/>
                  <a:gd name="connsiteY12" fmla="*/ 986956 h 1012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6480" h="1012243">
                    <a:moveTo>
                      <a:pt x="833886" y="1012243"/>
                    </a:moveTo>
                    <a:lnTo>
                      <a:pt x="12597" y="1012243"/>
                    </a:lnTo>
                    <a:cubicBezTo>
                      <a:pt x="7738" y="1012243"/>
                      <a:pt x="3275" y="1009367"/>
                      <a:pt x="1193" y="1005004"/>
                    </a:cubicBezTo>
                    <a:cubicBezTo>
                      <a:pt x="-889" y="1000541"/>
                      <a:pt x="-195" y="995286"/>
                      <a:pt x="2879" y="991517"/>
                    </a:cubicBezTo>
                    <a:lnTo>
                      <a:pt x="824168" y="4513"/>
                    </a:lnTo>
                    <a:cubicBezTo>
                      <a:pt x="827540" y="447"/>
                      <a:pt x="833193" y="-1040"/>
                      <a:pt x="838151" y="745"/>
                    </a:cubicBezTo>
                    <a:cubicBezTo>
                      <a:pt x="843209" y="2530"/>
                      <a:pt x="846481" y="7290"/>
                      <a:pt x="846481" y="12645"/>
                    </a:cubicBezTo>
                    <a:lnTo>
                      <a:pt x="846481" y="999649"/>
                    </a:lnTo>
                    <a:cubicBezTo>
                      <a:pt x="846481" y="1006591"/>
                      <a:pt x="840829" y="1012243"/>
                      <a:pt x="833886" y="1012243"/>
                    </a:cubicBezTo>
                    <a:close/>
                    <a:moveTo>
                      <a:pt x="39669" y="986956"/>
                    </a:moveTo>
                    <a:lnTo>
                      <a:pt x="821292" y="986956"/>
                    </a:lnTo>
                    <a:lnTo>
                      <a:pt x="821292" y="47552"/>
                    </a:lnTo>
                    <a:lnTo>
                      <a:pt x="39669" y="986956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78796D6A-249B-0E7E-21FA-48C2D27AA2DF}"/>
                  </a:ext>
                </a:extLst>
              </p:cNvPr>
              <p:cNvSpPr/>
              <p:nvPr/>
            </p:nvSpPr>
            <p:spPr>
              <a:xfrm>
                <a:off x="17202142" y="3510190"/>
                <a:ext cx="349166" cy="414665"/>
              </a:xfrm>
              <a:custGeom>
                <a:avLst/>
                <a:gdLst>
                  <a:gd name="connsiteX0" fmla="*/ 336572 w 349166"/>
                  <a:gd name="connsiteY0" fmla="*/ 414666 h 414665"/>
                  <a:gd name="connsiteX1" fmla="*/ 12597 w 349166"/>
                  <a:gd name="connsiteY1" fmla="*/ 414666 h 414665"/>
                  <a:gd name="connsiteX2" fmla="*/ 1193 w 349166"/>
                  <a:gd name="connsiteY2" fmla="*/ 407427 h 414665"/>
                  <a:gd name="connsiteX3" fmla="*/ 2879 w 349166"/>
                  <a:gd name="connsiteY3" fmla="*/ 393940 h 414665"/>
                  <a:gd name="connsiteX4" fmla="*/ 326854 w 349166"/>
                  <a:gd name="connsiteY4" fmla="*/ 4513 h 414665"/>
                  <a:gd name="connsiteX5" fmla="*/ 340835 w 349166"/>
                  <a:gd name="connsiteY5" fmla="*/ 745 h 414665"/>
                  <a:gd name="connsiteX6" fmla="*/ 349166 w 349166"/>
                  <a:gd name="connsiteY6" fmla="*/ 12645 h 414665"/>
                  <a:gd name="connsiteX7" fmla="*/ 349166 w 349166"/>
                  <a:gd name="connsiteY7" fmla="*/ 402072 h 414665"/>
                  <a:gd name="connsiteX8" fmla="*/ 336572 w 349166"/>
                  <a:gd name="connsiteY8" fmla="*/ 414666 h 414665"/>
                  <a:gd name="connsiteX9" fmla="*/ 39570 w 349166"/>
                  <a:gd name="connsiteY9" fmla="*/ 389378 h 414665"/>
                  <a:gd name="connsiteX10" fmla="*/ 323978 w 349166"/>
                  <a:gd name="connsiteY10" fmla="*/ 389378 h 414665"/>
                  <a:gd name="connsiteX11" fmla="*/ 323978 w 349166"/>
                  <a:gd name="connsiteY11" fmla="*/ 47552 h 414665"/>
                  <a:gd name="connsiteX12" fmla="*/ 39570 w 349166"/>
                  <a:gd name="connsiteY12" fmla="*/ 389378 h 41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9166" h="414665">
                    <a:moveTo>
                      <a:pt x="336572" y="414666"/>
                    </a:moveTo>
                    <a:lnTo>
                      <a:pt x="12597" y="414666"/>
                    </a:lnTo>
                    <a:cubicBezTo>
                      <a:pt x="7738" y="414666"/>
                      <a:pt x="3276" y="411790"/>
                      <a:pt x="1193" y="407427"/>
                    </a:cubicBezTo>
                    <a:cubicBezTo>
                      <a:pt x="-889" y="402964"/>
                      <a:pt x="-195" y="397708"/>
                      <a:pt x="2879" y="393940"/>
                    </a:cubicBezTo>
                    <a:lnTo>
                      <a:pt x="326854" y="4513"/>
                    </a:lnTo>
                    <a:cubicBezTo>
                      <a:pt x="330225" y="447"/>
                      <a:pt x="335877" y="-1040"/>
                      <a:pt x="340835" y="745"/>
                    </a:cubicBezTo>
                    <a:cubicBezTo>
                      <a:pt x="345893" y="2530"/>
                      <a:pt x="349166" y="7290"/>
                      <a:pt x="349166" y="12645"/>
                    </a:cubicBezTo>
                    <a:lnTo>
                      <a:pt x="349166" y="402072"/>
                    </a:lnTo>
                    <a:cubicBezTo>
                      <a:pt x="349166" y="409013"/>
                      <a:pt x="343513" y="414666"/>
                      <a:pt x="336572" y="414666"/>
                    </a:cubicBezTo>
                    <a:close/>
                    <a:moveTo>
                      <a:pt x="39570" y="389378"/>
                    </a:moveTo>
                    <a:lnTo>
                      <a:pt x="323978" y="389378"/>
                    </a:lnTo>
                    <a:lnTo>
                      <a:pt x="323978" y="47552"/>
                    </a:lnTo>
                    <a:lnTo>
                      <a:pt x="39570" y="38937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7" name="Gráfico 3">
                <a:extLst>
                  <a:ext uri="{FF2B5EF4-FFF2-40B4-BE49-F238E27FC236}">
                    <a16:creationId xmlns:a16="http://schemas.microsoft.com/office/drawing/2014/main" id="{2F0A9B1E-073A-1A9E-B6E0-70D076F7B7B3}"/>
                  </a:ext>
                </a:extLst>
              </p:cNvPr>
              <p:cNvGrpSpPr/>
              <p:nvPr/>
            </p:nvGrpSpPr>
            <p:grpSpPr>
              <a:xfrm>
                <a:off x="17046158" y="4012321"/>
                <a:ext cx="533511" cy="40261"/>
                <a:chOff x="17046158" y="4012321"/>
                <a:chExt cx="533511" cy="40261"/>
              </a:xfrm>
              <a:solidFill>
                <a:srgbClr val="002A86"/>
              </a:solidFill>
            </p:grpSpPr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B406F98C-0797-FDE9-99A7-A55B31649382}"/>
                    </a:ext>
                  </a:extLst>
                </p:cNvPr>
                <p:cNvSpPr/>
                <p:nvPr/>
              </p:nvSpPr>
              <p:spPr>
                <a:xfrm>
                  <a:off x="17046158" y="4012321"/>
                  <a:ext cx="25188" cy="40261"/>
                </a:xfrm>
                <a:custGeom>
                  <a:avLst/>
                  <a:gdLst>
                    <a:gd name="connsiteX0" fmla="*/ 12594 w 25188"/>
                    <a:gd name="connsiteY0" fmla="*/ 40262 h 40261"/>
                    <a:gd name="connsiteX1" fmla="*/ 0 w 25188"/>
                    <a:gd name="connsiteY1" fmla="*/ 27667 h 40261"/>
                    <a:gd name="connsiteX2" fmla="*/ 0 w 25188"/>
                    <a:gd name="connsiteY2" fmla="*/ 12594 h 40261"/>
                    <a:gd name="connsiteX3" fmla="*/ 12594 w 25188"/>
                    <a:gd name="connsiteY3" fmla="*/ 0 h 40261"/>
                    <a:gd name="connsiteX4" fmla="*/ 25188 w 25188"/>
                    <a:gd name="connsiteY4" fmla="*/ 12594 h 40261"/>
                    <a:gd name="connsiteX5" fmla="*/ 25188 w 25188"/>
                    <a:gd name="connsiteY5" fmla="*/ 27667 h 40261"/>
                    <a:gd name="connsiteX6" fmla="*/ 12594 w 25188"/>
                    <a:gd name="connsiteY6" fmla="*/ 40262 h 4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40261">
                      <a:moveTo>
                        <a:pt x="12594" y="40262"/>
                      </a:moveTo>
                      <a:cubicBezTo>
                        <a:pt x="5653" y="40262"/>
                        <a:pt x="0" y="34609"/>
                        <a:pt x="0" y="27667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27667"/>
                      </a:lnTo>
                      <a:cubicBezTo>
                        <a:pt x="25188" y="34609"/>
                        <a:pt x="19535" y="40262"/>
                        <a:pt x="12594" y="4026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E61E4E9D-84C1-E206-7304-0AE71A49652D}"/>
                    </a:ext>
                  </a:extLst>
                </p:cNvPr>
                <p:cNvSpPr/>
                <p:nvPr/>
              </p:nvSpPr>
              <p:spPr>
                <a:xfrm>
                  <a:off x="17215631" y="4012321"/>
                  <a:ext cx="25188" cy="40261"/>
                </a:xfrm>
                <a:custGeom>
                  <a:avLst/>
                  <a:gdLst>
                    <a:gd name="connsiteX0" fmla="*/ 12594 w 25188"/>
                    <a:gd name="connsiteY0" fmla="*/ 40262 h 40261"/>
                    <a:gd name="connsiteX1" fmla="*/ 0 w 25188"/>
                    <a:gd name="connsiteY1" fmla="*/ 27667 h 40261"/>
                    <a:gd name="connsiteX2" fmla="*/ 0 w 25188"/>
                    <a:gd name="connsiteY2" fmla="*/ 12594 h 40261"/>
                    <a:gd name="connsiteX3" fmla="*/ 12594 w 25188"/>
                    <a:gd name="connsiteY3" fmla="*/ 0 h 40261"/>
                    <a:gd name="connsiteX4" fmla="*/ 25188 w 25188"/>
                    <a:gd name="connsiteY4" fmla="*/ 12594 h 40261"/>
                    <a:gd name="connsiteX5" fmla="*/ 25188 w 25188"/>
                    <a:gd name="connsiteY5" fmla="*/ 27667 h 40261"/>
                    <a:gd name="connsiteX6" fmla="*/ 12594 w 25188"/>
                    <a:gd name="connsiteY6" fmla="*/ 40262 h 4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40261">
                      <a:moveTo>
                        <a:pt x="12594" y="40262"/>
                      </a:moveTo>
                      <a:cubicBezTo>
                        <a:pt x="5653" y="40262"/>
                        <a:pt x="0" y="34609"/>
                        <a:pt x="0" y="27667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7" y="0"/>
                        <a:pt x="25188" y="5652"/>
                        <a:pt x="25188" y="12594"/>
                      </a:cubicBezTo>
                      <a:lnTo>
                        <a:pt x="25188" y="27667"/>
                      </a:lnTo>
                      <a:cubicBezTo>
                        <a:pt x="25188" y="34609"/>
                        <a:pt x="19537" y="40262"/>
                        <a:pt x="12594" y="4026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08DB2A45-6E7A-AEC6-9C70-6010563DF8B8}"/>
                    </a:ext>
                  </a:extLst>
                </p:cNvPr>
                <p:cNvSpPr/>
                <p:nvPr/>
              </p:nvSpPr>
              <p:spPr>
                <a:xfrm>
                  <a:off x="17385007" y="4012321"/>
                  <a:ext cx="25187" cy="40261"/>
                </a:xfrm>
                <a:custGeom>
                  <a:avLst/>
                  <a:gdLst>
                    <a:gd name="connsiteX0" fmla="*/ 12594 w 25187"/>
                    <a:gd name="connsiteY0" fmla="*/ 40262 h 40261"/>
                    <a:gd name="connsiteX1" fmla="*/ 0 w 25187"/>
                    <a:gd name="connsiteY1" fmla="*/ 27667 h 40261"/>
                    <a:gd name="connsiteX2" fmla="*/ 0 w 25187"/>
                    <a:gd name="connsiteY2" fmla="*/ 12594 h 40261"/>
                    <a:gd name="connsiteX3" fmla="*/ 12594 w 25187"/>
                    <a:gd name="connsiteY3" fmla="*/ 0 h 40261"/>
                    <a:gd name="connsiteX4" fmla="*/ 25187 w 25187"/>
                    <a:gd name="connsiteY4" fmla="*/ 12594 h 40261"/>
                    <a:gd name="connsiteX5" fmla="*/ 25187 w 25187"/>
                    <a:gd name="connsiteY5" fmla="*/ 27667 h 40261"/>
                    <a:gd name="connsiteX6" fmla="*/ 12594 w 25187"/>
                    <a:gd name="connsiteY6" fmla="*/ 40262 h 4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40261">
                      <a:moveTo>
                        <a:pt x="12594" y="40262"/>
                      </a:moveTo>
                      <a:cubicBezTo>
                        <a:pt x="5652" y="40262"/>
                        <a:pt x="0" y="34609"/>
                        <a:pt x="0" y="27667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7" y="5652"/>
                        <a:pt x="25187" y="12594"/>
                      </a:cubicBezTo>
                      <a:lnTo>
                        <a:pt x="25187" y="27667"/>
                      </a:lnTo>
                      <a:cubicBezTo>
                        <a:pt x="25187" y="34609"/>
                        <a:pt x="19535" y="40262"/>
                        <a:pt x="12594" y="4026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0870E094-6DC8-860B-4051-7CBCA078CA8B}"/>
                    </a:ext>
                  </a:extLst>
                </p:cNvPr>
                <p:cNvSpPr/>
                <p:nvPr/>
              </p:nvSpPr>
              <p:spPr>
                <a:xfrm>
                  <a:off x="17554481" y="4012321"/>
                  <a:ext cx="25188" cy="40261"/>
                </a:xfrm>
                <a:custGeom>
                  <a:avLst/>
                  <a:gdLst>
                    <a:gd name="connsiteX0" fmla="*/ 12594 w 25188"/>
                    <a:gd name="connsiteY0" fmla="*/ 40262 h 40261"/>
                    <a:gd name="connsiteX1" fmla="*/ 0 w 25188"/>
                    <a:gd name="connsiteY1" fmla="*/ 27667 h 40261"/>
                    <a:gd name="connsiteX2" fmla="*/ 0 w 25188"/>
                    <a:gd name="connsiteY2" fmla="*/ 12594 h 40261"/>
                    <a:gd name="connsiteX3" fmla="*/ 12594 w 25188"/>
                    <a:gd name="connsiteY3" fmla="*/ 0 h 40261"/>
                    <a:gd name="connsiteX4" fmla="*/ 25188 w 25188"/>
                    <a:gd name="connsiteY4" fmla="*/ 12594 h 40261"/>
                    <a:gd name="connsiteX5" fmla="*/ 25188 w 25188"/>
                    <a:gd name="connsiteY5" fmla="*/ 27667 h 40261"/>
                    <a:gd name="connsiteX6" fmla="*/ 12594 w 25188"/>
                    <a:gd name="connsiteY6" fmla="*/ 40262 h 4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40261">
                      <a:moveTo>
                        <a:pt x="12594" y="40262"/>
                      </a:moveTo>
                      <a:cubicBezTo>
                        <a:pt x="5652" y="40262"/>
                        <a:pt x="0" y="34609"/>
                        <a:pt x="0" y="27667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27667"/>
                      </a:lnTo>
                      <a:cubicBezTo>
                        <a:pt x="25188" y="34609"/>
                        <a:pt x="19535" y="40262"/>
                        <a:pt x="12594" y="4026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62" name="Gráfico 3">
            <a:extLst>
              <a:ext uri="{FF2B5EF4-FFF2-40B4-BE49-F238E27FC236}">
                <a16:creationId xmlns:a16="http://schemas.microsoft.com/office/drawing/2014/main" id="{69B3131F-A2AC-A89A-A68B-7988B4286A45}"/>
              </a:ext>
            </a:extLst>
          </p:cNvPr>
          <p:cNvGrpSpPr/>
          <p:nvPr/>
        </p:nvGrpSpPr>
        <p:grpSpPr>
          <a:xfrm>
            <a:off x="8943534" y="3047827"/>
            <a:ext cx="1004448" cy="1079030"/>
            <a:chOff x="8943534" y="3047827"/>
            <a:chExt cx="1004448" cy="1079030"/>
          </a:xfrm>
          <a:solidFill>
            <a:srgbClr val="002A86"/>
          </a:solidFill>
        </p:grpSpPr>
        <p:grpSp>
          <p:nvGrpSpPr>
            <p:cNvPr id="63" name="Gráfico 3">
              <a:extLst>
                <a:ext uri="{FF2B5EF4-FFF2-40B4-BE49-F238E27FC236}">
                  <a16:creationId xmlns:a16="http://schemas.microsoft.com/office/drawing/2014/main" id="{A2EF3A6B-EDA7-0C50-025D-33A3666049B2}"/>
                </a:ext>
              </a:extLst>
            </p:cNvPr>
            <p:cNvGrpSpPr/>
            <p:nvPr/>
          </p:nvGrpSpPr>
          <p:grpSpPr>
            <a:xfrm>
              <a:off x="9221098" y="3047827"/>
              <a:ext cx="449220" cy="505848"/>
              <a:chOff x="9221098" y="3047827"/>
              <a:chExt cx="449220" cy="505848"/>
            </a:xfrm>
            <a:solidFill>
              <a:srgbClr val="002A86"/>
            </a:solidFill>
          </p:grpSpPr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9B1BBE80-97D9-FAF0-C710-092F649CC7A1}"/>
                  </a:ext>
                </a:extLst>
              </p:cNvPr>
              <p:cNvSpPr/>
              <p:nvPr/>
            </p:nvSpPr>
            <p:spPr>
              <a:xfrm>
                <a:off x="9221098" y="3047827"/>
                <a:ext cx="449220" cy="189011"/>
              </a:xfrm>
              <a:custGeom>
                <a:avLst/>
                <a:gdLst>
                  <a:gd name="connsiteX0" fmla="*/ 436725 w 449220"/>
                  <a:gd name="connsiteY0" fmla="*/ 189011 h 189011"/>
                  <a:gd name="connsiteX1" fmla="*/ 12594 w 449220"/>
                  <a:gd name="connsiteY1" fmla="*/ 189011 h 189011"/>
                  <a:gd name="connsiteX2" fmla="*/ 0 w 449220"/>
                  <a:gd name="connsiteY2" fmla="*/ 176417 h 189011"/>
                  <a:gd name="connsiteX3" fmla="*/ 0 w 449220"/>
                  <a:gd name="connsiteY3" fmla="*/ 12594 h 189011"/>
                  <a:gd name="connsiteX4" fmla="*/ 12594 w 449220"/>
                  <a:gd name="connsiteY4" fmla="*/ 0 h 189011"/>
                  <a:gd name="connsiteX5" fmla="*/ 25188 w 449220"/>
                  <a:gd name="connsiteY5" fmla="*/ 12594 h 189011"/>
                  <a:gd name="connsiteX6" fmla="*/ 25188 w 449220"/>
                  <a:gd name="connsiteY6" fmla="*/ 163724 h 189011"/>
                  <a:gd name="connsiteX7" fmla="*/ 424032 w 449220"/>
                  <a:gd name="connsiteY7" fmla="*/ 163724 h 189011"/>
                  <a:gd name="connsiteX8" fmla="*/ 424032 w 449220"/>
                  <a:gd name="connsiteY8" fmla="*/ 12594 h 189011"/>
                  <a:gd name="connsiteX9" fmla="*/ 436626 w 449220"/>
                  <a:gd name="connsiteY9" fmla="*/ 0 h 189011"/>
                  <a:gd name="connsiteX10" fmla="*/ 449220 w 449220"/>
                  <a:gd name="connsiteY10" fmla="*/ 12594 h 189011"/>
                  <a:gd name="connsiteX11" fmla="*/ 449220 w 449220"/>
                  <a:gd name="connsiteY11" fmla="*/ 176417 h 189011"/>
                  <a:gd name="connsiteX12" fmla="*/ 436626 w 449220"/>
                  <a:gd name="connsiteY12" fmla="*/ 189011 h 18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9220" h="189011">
                    <a:moveTo>
                      <a:pt x="436725" y="189011"/>
                    </a:moveTo>
                    <a:lnTo>
                      <a:pt x="12594" y="189011"/>
                    </a:lnTo>
                    <a:cubicBezTo>
                      <a:pt x="5653" y="189011"/>
                      <a:pt x="0" y="183359"/>
                      <a:pt x="0" y="176417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163724"/>
                    </a:lnTo>
                    <a:lnTo>
                      <a:pt x="424032" y="163724"/>
                    </a:lnTo>
                    <a:lnTo>
                      <a:pt x="424032" y="12594"/>
                    </a:lnTo>
                    <a:cubicBezTo>
                      <a:pt x="424032" y="5652"/>
                      <a:pt x="429684" y="0"/>
                      <a:pt x="436626" y="0"/>
                    </a:cubicBezTo>
                    <a:cubicBezTo>
                      <a:pt x="443568" y="0"/>
                      <a:pt x="449220" y="5652"/>
                      <a:pt x="449220" y="12594"/>
                    </a:cubicBezTo>
                    <a:lnTo>
                      <a:pt x="449220" y="176417"/>
                    </a:lnTo>
                    <a:cubicBezTo>
                      <a:pt x="449220" y="183359"/>
                      <a:pt x="443568" y="189011"/>
                      <a:pt x="436626" y="18901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29" name="Forma libre 128">
                <a:extLst>
                  <a:ext uri="{FF2B5EF4-FFF2-40B4-BE49-F238E27FC236}">
                    <a16:creationId xmlns:a16="http://schemas.microsoft.com/office/drawing/2014/main" id="{320654DF-B016-DA62-7A78-2DFB430F5872}"/>
                  </a:ext>
                </a:extLst>
              </p:cNvPr>
              <p:cNvSpPr/>
              <p:nvPr/>
            </p:nvSpPr>
            <p:spPr>
              <a:xfrm>
                <a:off x="9259292" y="3211551"/>
                <a:ext cx="341709" cy="342124"/>
              </a:xfrm>
              <a:custGeom>
                <a:avLst/>
                <a:gdLst>
                  <a:gd name="connsiteX0" fmla="*/ 171244 w 341709"/>
                  <a:gd name="connsiteY0" fmla="*/ 342124 h 342124"/>
                  <a:gd name="connsiteX1" fmla="*/ 151609 w 341709"/>
                  <a:gd name="connsiteY1" fmla="*/ 341034 h 342124"/>
                  <a:gd name="connsiteX2" fmla="*/ 1075 w 341709"/>
                  <a:gd name="connsiteY2" fmla="*/ 190598 h 342124"/>
                  <a:gd name="connsiteX3" fmla="*/ 43518 w 341709"/>
                  <a:gd name="connsiteY3" fmla="*/ 57021 h 342124"/>
                  <a:gd name="connsiteX4" fmla="*/ 170946 w 341709"/>
                  <a:gd name="connsiteY4" fmla="*/ 0 h 342124"/>
                  <a:gd name="connsiteX5" fmla="*/ 261088 w 341709"/>
                  <a:gd name="connsiteY5" fmla="*/ 0 h 342124"/>
                  <a:gd name="connsiteX6" fmla="*/ 273483 w 341709"/>
                  <a:gd name="connsiteY6" fmla="*/ 10412 h 342124"/>
                  <a:gd name="connsiteX7" fmla="*/ 265451 w 341709"/>
                  <a:gd name="connsiteY7" fmla="*/ 24494 h 342124"/>
                  <a:gd name="connsiteX8" fmla="*/ 156369 w 341709"/>
                  <a:gd name="connsiteY8" fmla="*/ 95993 h 342124"/>
                  <a:gd name="connsiteX9" fmla="*/ 153196 w 341709"/>
                  <a:gd name="connsiteY9" fmla="*/ 101844 h 342124"/>
                  <a:gd name="connsiteX10" fmla="*/ 152501 w 341709"/>
                  <a:gd name="connsiteY10" fmla="*/ 103232 h 342124"/>
                  <a:gd name="connsiteX11" fmla="*/ 154683 w 341709"/>
                  <a:gd name="connsiteY11" fmla="*/ 159361 h 342124"/>
                  <a:gd name="connsiteX12" fmla="*/ 173425 w 341709"/>
                  <a:gd name="connsiteY12" fmla="*/ 181772 h 342124"/>
                  <a:gd name="connsiteX13" fmla="*/ 319298 w 341709"/>
                  <a:gd name="connsiteY13" fmla="*/ 155394 h 342124"/>
                  <a:gd name="connsiteX14" fmla="*/ 332983 w 341709"/>
                  <a:gd name="connsiteY14" fmla="*/ 151923 h 342124"/>
                  <a:gd name="connsiteX15" fmla="*/ 341312 w 341709"/>
                  <a:gd name="connsiteY15" fmla="*/ 163327 h 342124"/>
                  <a:gd name="connsiteX16" fmla="*/ 341312 w 341709"/>
                  <a:gd name="connsiteY16" fmla="*/ 165806 h 342124"/>
                  <a:gd name="connsiteX17" fmla="*/ 341709 w 341709"/>
                  <a:gd name="connsiteY17" fmla="*/ 170963 h 342124"/>
                  <a:gd name="connsiteX18" fmla="*/ 284689 w 341709"/>
                  <a:gd name="connsiteY18" fmla="*/ 298491 h 342124"/>
                  <a:gd name="connsiteX19" fmla="*/ 170946 w 341709"/>
                  <a:gd name="connsiteY19" fmla="*/ 342124 h 342124"/>
                  <a:gd name="connsiteX20" fmla="*/ 171045 w 341709"/>
                  <a:gd name="connsiteY20" fmla="*/ 25287 h 342124"/>
                  <a:gd name="connsiteX21" fmla="*/ 62459 w 341709"/>
                  <a:gd name="connsiteY21" fmla="*/ 73879 h 342124"/>
                  <a:gd name="connsiteX22" fmla="*/ 26264 w 341709"/>
                  <a:gd name="connsiteY22" fmla="*/ 187722 h 342124"/>
                  <a:gd name="connsiteX23" fmla="*/ 154385 w 341709"/>
                  <a:gd name="connsiteY23" fmla="*/ 315845 h 342124"/>
                  <a:gd name="connsiteX24" fmla="*/ 268128 w 341709"/>
                  <a:gd name="connsiteY24" fmla="*/ 279649 h 342124"/>
                  <a:gd name="connsiteX25" fmla="*/ 314835 w 341709"/>
                  <a:gd name="connsiteY25" fmla="*/ 194267 h 342124"/>
                  <a:gd name="connsiteX26" fmla="*/ 157360 w 341709"/>
                  <a:gd name="connsiteY26" fmla="*/ 201110 h 342124"/>
                  <a:gd name="connsiteX27" fmla="*/ 132668 w 341709"/>
                  <a:gd name="connsiteY27" fmla="*/ 171459 h 342124"/>
                  <a:gd name="connsiteX28" fmla="*/ 129594 w 341709"/>
                  <a:gd name="connsiteY28" fmla="*/ 92721 h 342124"/>
                  <a:gd name="connsiteX29" fmla="*/ 130388 w 341709"/>
                  <a:gd name="connsiteY29" fmla="*/ 91035 h 342124"/>
                  <a:gd name="connsiteX30" fmla="*/ 135048 w 341709"/>
                  <a:gd name="connsiteY30" fmla="*/ 82407 h 342124"/>
                  <a:gd name="connsiteX31" fmla="*/ 201985 w 341709"/>
                  <a:gd name="connsiteY31" fmla="*/ 25188 h 342124"/>
                  <a:gd name="connsiteX32" fmla="*/ 170946 w 341709"/>
                  <a:gd name="connsiteY32" fmla="*/ 25188 h 34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1709" h="342124">
                    <a:moveTo>
                      <a:pt x="171244" y="342124"/>
                    </a:moveTo>
                    <a:cubicBezTo>
                      <a:pt x="164698" y="342124"/>
                      <a:pt x="158154" y="341728"/>
                      <a:pt x="151609" y="341034"/>
                    </a:cubicBezTo>
                    <a:cubicBezTo>
                      <a:pt x="73169" y="332406"/>
                      <a:pt x="9802" y="269138"/>
                      <a:pt x="1075" y="190598"/>
                    </a:cubicBezTo>
                    <a:cubicBezTo>
                      <a:pt x="-4379" y="141907"/>
                      <a:pt x="11091" y="93216"/>
                      <a:pt x="43518" y="57021"/>
                    </a:cubicBezTo>
                    <a:cubicBezTo>
                      <a:pt x="75946" y="20825"/>
                      <a:pt x="122355" y="0"/>
                      <a:pt x="170946" y="0"/>
                    </a:cubicBezTo>
                    <a:lnTo>
                      <a:pt x="261088" y="0"/>
                    </a:lnTo>
                    <a:cubicBezTo>
                      <a:pt x="267236" y="0"/>
                      <a:pt x="272393" y="4363"/>
                      <a:pt x="273483" y="10412"/>
                    </a:cubicBezTo>
                    <a:cubicBezTo>
                      <a:pt x="274574" y="16462"/>
                      <a:pt x="271202" y="22312"/>
                      <a:pt x="265451" y="24494"/>
                    </a:cubicBezTo>
                    <a:cubicBezTo>
                      <a:pt x="209125" y="45517"/>
                      <a:pt x="173425" y="68921"/>
                      <a:pt x="156369" y="95993"/>
                    </a:cubicBezTo>
                    <a:cubicBezTo>
                      <a:pt x="155179" y="97877"/>
                      <a:pt x="154187" y="99861"/>
                      <a:pt x="153196" y="101844"/>
                    </a:cubicBezTo>
                    <a:lnTo>
                      <a:pt x="152501" y="103232"/>
                    </a:lnTo>
                    <a:cubicBezTo>
                      <a:pt x="144370" y="121082"/>
                      <a:pt x="145163" y="142006"/>
                      <a:pt x="154683" y="159361"/>
                    </a:cubicBezTo>
                    <a:cubicBezTo>
                      <a:pt x="159244" y="167790"/>
                      <a:pt x="165393" y="175128"/>
                      <a:pt x="173425" y="181772"/>
                    </a:cubicBezTo>
                    <a:cubicBezTo>
                      <a:pt x="212695" y="214795"/>
                      <a:pt x="276756" y="203291"/>
                      <a:pt x="319298" y="155394"/>
                    </a:cubicBezTo>
                    <a:cubicBezTo>
                      <a:pt x="322768" y="151526"/>
                      <a:pt x="328124" y="150138"/>
                      <a:pt x="332983" y="151923"/>
                    </a:cubicBezTo>
                    <a:cubicBezTo>
                      <a:pt x="337842" y="153708"/>
                      <a:pt x="341114" y="158171"/>
                      <a:pt x="341312" y="163327"/>
                    </a:cubicBezTo>
                    <a:lnTo>
                      <a:pt x="341312" y="165806"/>
                    </a:lnTo>
                    <a:cubicBezTo>
                      <a:pt x="341610" y="167492"/>
                      <a:pt x="341709" y="169277"/>
                      <a:pt x="341709" y="170963"/>
                    </a:cubicBezTo>
                    <a:cubicBezTo>
                      <a:pt x="341709" y="219555"/>
                      <a:pt x="320984" y="265965"/>
                      <a:pt x="284689" y="298491"/>
                    </a:cubicBezTo>
                    <a:cubicBezTo>
                      <a:pt x="252956" y="326952"/>
                      <a:pt x="213091" y="342124"/>
                      <a:pt x="170946" y="342124"/>
                    </a:cubicBezTo>
                    <a:close/>
                    <a:moveTo>
                      <a:pt x="171045" y="25287"/>
                    </a:moveTo>
                    <a:cubicBezTo>
                      <a:pt x="129693" y="25287"/>
                      <a:pt x="90027" y="43038"/>
                      <a:pt x="62459" y="73879"/>
                    </a:cubicBezTo>
                    <a:cubicBezTo>
                      <a:pt x="34494" y="105216"/>
                      <a:pt x="21603" y="145576"/>
                      <a:pt x="26264" y="187722"/>
                    </a:cubicBezTo>
                    <a:cubicBezTo>
                      <a:pt x="33701" y="254560"/>
                      <a:pt x="87647" y="308507"/>
                      <a:pt x="154385" y="315845"/>
                    </a:cubicBezTo>
                    <a:cubicBezTo>
                      <a:pt x="196432" y="320506"/>
                      <a:pt x="236891" y="307614"/>
                      <a:pt x="268128" y="279649"/>
                    </a:cubicBezTo>
                    <a:cubicBezTo>
                      <a:pt x="293118" y="257238"/>
                      <a:pt x="309481" y="226992"/>
                      <a:pt x="314835" y="194267"/>
                    </a:cubicBezTo>
                    <a:cubicBezTo>
                      <a:pt x="264658" y="232843"/>
                      <a:pt x="200101" y="237107"/>
                      <a:pt x="157360" y="201110"/>
                    </a:cubicBezTo>
                    <a:cubicBezTo>
                      <a:pt x="147047" y="192482"/>
                      <a:pt x="138816" y="182566"/>
                      <a:pt x="132668" y="171459"/>
                    </a:cubicBezTo>
                    <a:cubicBezTo>
                      <a:pt x="119380" y="147163"/>
                      <a:pt x="118190" y="117711"/>
                      <a:pt x="129594" y="92721"/>
                    </a:cubicBezTo>
                    <a:lnTo>
                      <a:pt x="130388" y="91035"/>
                    </a:lnTo>
                    <a:cubicBezTo>
                      <a:pt x="131875" y="87861"/>
                      <a:pt x="133462" y="85085"/>
                      <a:pt x="135048" y="82407"/>
                    </a:cubicBezTo>
                    <a:cubicBezTo>
                      <a:pt x="148436" y="61186"/>
                      <a:pt x="170549" y="42245"/>
                      <a:pt x="201985" y="25188"/>
                    </a:cubicBezTo>
                    <a:lnTo>
                      <a:pt x="170946" y="2518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30" name="Gráfico 3">
              <a:extLst>
                <a:ext uri="{FF2B5EF4-FFF2-40B4-BE49-F238E27FC236}">
                  <a16:creationId xmlns:a16="http://schemas.microsoft.com/office/drawing/2014/main" id="{F9CB7347-BC89-8D7C-A02B-0D1F4FC2C940}"/>
                </a:ext>
              </a:extLst>
            </p:cNvPr>
            <p:cNvGrpSpPr/>
            <p:nvPr/>
          </p:nvGrpSpPr>
          <p:grpSpPr>
            <a:xfrm>
              <a:off x="8979121" y="3512582"/>
              <a:ext cx="933002" cy="242402"/>
              <a:chOff x="8979121" y="3512582"/>
              <a:chExt cx="933002" cy="242402"/>
            </a:xfrm>
            <a:solidFill>
              <a:srgbClr val="002A86"/>
            </a:solidFill>
          </p:grpSpPr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05E48308-7D6B-BC7B-173E-39507917C5AE}"/>
                  </a:ext>
                </a:extLst>
              </p:cNvPr>
              <p:cNvSpPr/>
              <p:nvPr/>
            </p:nvSpPr>
            <p:spPr>
              <a:xfrm>
                <a:off x="8979121" y="3528177"/>
                <a:ext cx="270847" cy="226806"/>
              </a:xfrm>
              <a:custGeom>
                <a:avLst/>
                <a:gdLst>
                  <a:gd name="connsiteX0" fmla="*/ 12707 w 270847"/>
                  <a:gd name="connsiteY0" fmla="*/ 226807 h 226806"/>
                  <a:gd name="connsiteX1" fmla="*/ 2889 w 270847"/>
                  <a:gd name="connsiteY1" fmla="*/ 222146 h 226806"/>
                  <a:gd name="connsiteX2" fmla="*/ 4674 w 270847"/>
                  <a:gd name="connsiteY2" fmla="*/ 204395 h 226806"/>
                  <a:gd name="connsiteX3" fmla="*/ 250208 w 270847"/>
                  <a:gd name="connsiteY3" fmla="*/ 2889 h 226806"/>
                  <a:gd name="connsiteX4" fmla="*/ 267959 w 270847"/>
                  <a:gd name="connsiteY4" fmla="*/ 4674 h 226806"/>
                  <a:gd name="connsiteX5" fmla="*/ 266174 w 270847"/>
                  <a:gd name="connsiteY5" fmla="*/ 22425 h 226806"/>
                  <a:gd name="connsiteX6" fmla="*/ 20640 w 270847"/>
                  <a:gd name="connsiteY6" fmla="*/ 223931 h 226806"/>
                  <a:gd name="connsiteX7" fmla="*/ 12607 w 270847"/>
                  <a:gd name="connsiteY7" fmla="*/ 226807 h 2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847" h="226806">
                    <a:moveTo>
                      <a:pt x="12707" y="226807"/>
                    </a:moveTo>
                    <a:cubicBezTo>
                      <a:pt x="9037" y="226807"/>
                      <a:pt x="5467" y="225220"/>
                      <a:pt x="2889" y="222146"/>
                    </a:cubicBezTo>
                    <a:cubicBezTo>
                      <a:pt x="-1573" y="216791"/>
                      <a:pt x="-780" y="208759"/>
                      <a:pt x="4674" y="204395"/>
                    </a:cubicBezTo>
                    <a:lnTo>
                      <a:pt x="250208" y="2889"/>
                    </a:lnTo>
                    <a:cubicBezTo>
                      <a:pt x="255563" y="-1574"/>
                      <a:pt x="263595" y="-780"/>
                      <a:pt x="267959" y="4674"/>
                    </a:cubicBezTo>
                    <a:cubicBezTo>
                      <a:pt x="272421" y="10029"/>
                      <a:pt x="271628" y="18061"/>
                      <a:pt x="266174" y="22425"/>
                    </a:cubicBezTo>
                    <a:lnTo>
                      <a:pt x="20640" y="223931"/>
                    </a:lnTo>
                    <a:cubicBezTo>
                      <a:pt x="18260" y="225815"/>
                      <a:pt x="15483" y="226807"/>
                      <a:pt x="12607" y="2268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46703E58-B4E2-C415-3970-4AE141D5FAAF}"/>
                  </a:ext>
                </a:extLst>
              </p:cNvPr>
              <p:cNvSpPr/>
              <p:nvPr/>
            </p:nvSpPr>
            <p:spPr>
              <a:xfrm>
                <a:off x="9622580" y="3512582"/>
                <a:ext cx="289542" cy="242402"/>
              </a:xfrm>
              <a:custGeom>
                <a:avLst/>
                <a:gdLst>
                  <a:gd name="connsiteX0" fmla="*/ 277009 w 289542"/>
                  <a:gd name="connsiteY0" fmla="*/ 242402 h 242402"/>
                  <a:gd name="connsiteX1" fmla="*/ 268977 w 289542"/>
                  <a:gd name="connsiteY1" fmla="*/ 239526 h 242402"/>
                  <a:gd name="connsiteX2" fmla="*/ 4601 w 289542"/>
                  <a:gd name="connsiteY2" fmla="*/ 22352 h 242402"/>
                  <a:gd name="connsiteX3" fmla="*/ 2816 w 289542"/>
                  <a:gd name="connsiteY3" fmla="*/ 4601 h 242402"/>
                  <a:gd name="connsiteX4" fmla="*/ 20567 w 289542"/>
                  <a:gd name="connsiteY4" fmla="*/ 2816 h 242402"/>
                  <a:gd name="connsiteX5" fmla="*/ 284942 w 289542"/>
                  <a:gd name="connsiteY5" fmla="*/ 219990 h 242402"/>
                  <a:gd name="connsiteX6" fmla="*/ 286727 w 289542"/>
                  <a:gd name="connsiteY6" fmla="*/ 237741 h 242402"/>
                  <a:gd name="connsiteX7" fmla="*/ 276910 w 289542"/>
                  <a:gd name="connsiteY7" fmla="*/ 242402 h 24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542" h="242402">
                    <a:moveTo>
                      <a:pt x="277009" y="242402"/>
                    </a:moveTo>
                    <a:cubicBezTo>
                      <a:pt x="274232" y="242402"/>
                      <a:pt x="271356" y="241510"/>
                      <a:pt x="268977" y="239526"/>
                    </a:cubicBezTo>
                    <a:lnTo>
                      <a:pt x="4601" y="22352"/>
                    </a:lnTo>
                    <a:cubicBezTo>
                      <a:pt x="-754" y="17889"/>
                      <a:pt x="-1548" y="9956"/>
                      <a:pt x="2816" y="4601"/>
                    </a:cubicBezTo>
                    <a:cubicBezTo>
                      <a:pt x="7278" y="-754"/>
                      <a:pt x="15211" y="-1548"/>
                      <a:pt x="20567" y="2816"/>
                    </a:cubicBezTo>
                    <a:lnTo>
                      <a:pt x="284942" y="219990"/>
                    </a:lnTo>
                    <a:cubicBezTo>
                      <a:pt x="290297" y="224453"/>
                      <a:pt x="291090" y="232386"/>
                      <a:pt x="286727" y="237741"/>
                    </a:cubicBezTo>
                    <a:cubicBezTo>
                      <a:pt x="284248" y="240815"/>
                      <a:pt x="280579" y="242402"/>
                      <a:pt x="276910" y="2424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133" name="Forma libre 132">
              <a:extLst>
                <a:ext uri="{FF2B5EF4-FFF2-40B4-BE49-F238E27FC236}">
                  <a16:creationId xmlns:a16="http://schemas.microsoft.com/office/drawing/2014/main" id="{E7495409-52C6-98C3-0533-0DF6914273C5}"/>
                </a:ext>
              </a:extLst>
            </p:cNvPr>
            <p:cNvSpPr/>
            <p:nvPr/>
          </p:nvSpPr>
          <p:spPr>
            <a:xfrm>
              <a:off x="9188275" y="3670990"/>
              <a:ext cx="514867" cy="192878"/>
            </a:xfrm>
            <a:custGeom>
              <a:avLst/>
              <a:gdLst>
                <a:gd name="connsiteX0" fmla="*/ 502273 w 514867"/>
                <a:gd name="connsiteY0" fmla="*/ 192879 h 192878"/>
                <a:gd name="connsiteX1" fmla="*/ 12594 w 514867"/>
                <a:gd name="connsiteY1" fmla="*/ 192879 h 192878"/>
                <a:gd name="connsiteX2" fmla="*/ 0 w 514867"/>
                <a:gd name="connsiteY2" fmla="*/ 180285 h 192878"/>
                <a:gd name="connsiteX3" fmla="*/ 0 w 514867"/>
                <a:gd name="connsiteY3" fmla="*/ 12594 h 192878"/>
                <a:gd name="connsiteX4" fmla="*/ 12594 w 514867"/>
                <a:gd name="connsiteY4" fmla="*/ 0 h 192878"/>
                <a:gd name="connsiteX5" fmla="*/ 502273 w 514867"/>
                <a:gd name="connsiteY5" fmla="*/ 0 h 192878"/>
                <a:gd name="connsiteX6" fmla="*/ 514868 w 514867"/>
                <a:gd name="connsiteY6" fmla="*/ 12594 h 192878"/>
                <a:gd name="connsiteX7" fmla="*/ 514868 w 514867"/>
                <a:gd name="connsiteY7" fmla="*/ 180285 h 192878"/>
                <a:gd name="connsiteX8" fmla="*/ 502273 w 514867"/>
                <a:gd name="connsiteY8" fmla="*/ 192879 h 192878"/>
                <a:gd name="connsiteX9" fmla="*/ 25287 w 514867"/>
                <a:gd name="connsiteY9" fmla="*/ 167591 h 192878"/>
                <a:gd name="connsiteX10" fmla="*/ 489680 w 514867"/>
                <a:gd name="connsiteY10" fmla="*/ 167591 h 192878"/>
                <a:gd name="connsiteX11" fmla="*/ 489680 w 514867"/>
                <a:gd name="connsiteY11" fmla="*/ 25188 h 192878"/>
                <a:gd name="connsiteX12" fmla="*/ 25287 w 514867"/>
                <a:gd name="connsiteY12" fmla="*/ 25188 h 192878"/>
                <a:gd name="connsiteX13" fmla="*/ 25287 w 514867"/>
                <a:gd name="connsiteY13" fmla="*/ 167591 h 19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867" h="192878">
                  <a:moveTo>
                    <a:pt x="502273" y="192879"/>
                  </a:moveTo>
                  <a:lnTo>
                    <a:pt x="12594" y="192879"/>
                  </a:lnTo>
                  <a:cubicBezTo>
                    <a:pt x="5653" y="192879"/>
                    <a:pt x="0" y="187226"/>
                    <a:pt x="0" y="180285"/>
                  </a:cubicBezTo>
                  <a:lnTo>
                    <a:pt x="0" y="12594"/>
                  </a:lnTo>
                  <a:cubicBezTo>
                    <a:pt x="0" y="5652"/>
                    <a:pt x="5653" y="0"/>
                    <a:pt x="12594" y="0"/>
                  </a:cubicBezTo>
                  <a:lnTo>
                    <a:pt x="502273" y="0"/>
                  </a:lnTo>
                  <a:cubicBezTo>
                    <a:pt x="509215" y="0"/>
                    <a:pt x="514868" y="5652"/>
                    <a:pt x="514868" y="12594"/>
                  </a:cubicBezTo>
                  <a:lnTo>
                    <a:pt x="514868" y="180285"/>
                  </a:lnTo>
                  <a:cubicBezTo>
                    <a:pt x="514868" y="187226"/>
                    <a:pt x="509215" y="192879"/>
                    <a:pt x="502273" y="192879"/>
                  </a:cubicBezTo>
                  <a:close/>
                  <a:moveTo>
                    <a:pt x="25287" y="167591"/>
                  </a:moveTo>
                  <a:lnTo>
                    <a:pt x="489680" y="167591"/>
                  </a:lnTo>
                  <a:lnTo>
                    <a:pt x="489680" y="25188"/>
                  </a:lnTo>
                  <a:lnTo>
                    <a:pt x="25287" y="25188"/>
                  </a:lnTo>
                  <a:lnTo>
                    <a:pt x="25287" y="167591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134" name="Gráfico 3">
              <a:extLst>
                <a:ext uri="{FF2B5EF4-FFF2-40B4-BE49-F238E27FC236}">
                  <a16:creationId xmlns:a16="http://schemas.microsoft.com/office/drawing/2014/main" id="{AB4DD586-CABC-C209-4C38-506AE61F084E}"/>
                </a:ext>
              </a:extLst>
            </p:cNvPr>
            <p:cNvGrpSpPr/>
            <p:nvPr/>
          </p:nvGrpSpPr>
          <p:grpSpPr>
            <a:xfrm>
              <a:off x="8943534" y="3933979"/>
              <a:ext cx="1004448" cy="192878"/>
              <a:chOff x="8943534" y="3933979"/>
              <a:chExt cx="1004448" cy="192878"/>
            </a:xfrm>
            <a:solidFill>
              <a:srgbClr val="002A86"/>
            </a:solidFill>
          </p:grpSpPr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F755D548-0F66-7394-506E-517DE82B5EDF}"/>
                  </a:ext>
                </a:extLst>
              </p:cNvPr>
              <p:cNvSpPr/>
              <p:nvPr/>
            </p:nvSpPr>
            <p:spPr>
              <a:xfrm>
                <a:off x="8943534" y="3933979"/>
                <a:ext cx="514867" cy="192878"/>
              </a:xfrm>
              <a:custGeom>
                <a:avLst/>
                <a:gdLst>
                  <a:gd name="connsiteX0" fmla="*/ 502273 w 514867"/>
                  <a:gd name="connsiteY0" fmla="*/ 192879 h 192878"/>
                  <a:gd name="connsiteX1" fmla="*/ 12594 w 514867"/>
                  <a:gd name="connsiteY1" fmla="*/ 192879 h 192878"/>
                  <a:gd name="connsiteX2" fmla="*/ 0 w 514867"/>
                  <a:gd name="connsiteY2" fmla="*/ 180285 h 192878"/>
                  <a:gd name="connsiteX3" fmla="*/ 0 w 514867"/>
                  <a:gd name="connsiteY3" fmla="*/ 12594 h 192878"/>
                  <a:gd name="connsiteX4" fmla="*/ 12594 w 514867"/>
                  <a:gd name="connsiteY4" fmla="*/ 0 h 192878"/>
                  <a:gd name="connsiteX5" fmla="*/ 502273 w 514867"/>
                  <a:gd name="connsiteY5" fmla="*/ 0 h 192878"/>
                  <a:gd name="connsiteX6" fmla="*/ 514868 w 514867"/>
                  <a:gd name="connsiteY6" fmla="*/ 12594 h 192878"/>
                  <a:gd name="connsiteX7" fmla="*/ 514868 w 514867"/>
                  <a:gd name="connsiteY7" fmla="*/ 180285 h 192878"/>
                  <a:gd name="connsiteX8" fmla="*/ 502273 w 514867"/>
                  <a:gd name="connsiteY8" fmla="*/ 192879 h 192878"/>
                  <a:gd name="connsiteX9" fmla="*/ 25188 w 514867"/>
                  <a:gd name="connsiteY9" fmla="*/ 167591 h 192878"/>
                  <a:gd name="connsiteX10" fmla="*/ 489581 w 514867"/>
                  <a:gd name="connsiteY10" fmla="*/ 167591 h 192878"/>
                  <a:gd name="connsiteX11" fmla="*/ 489581 w 514867"/>
                  <a:gd name="connsiteY11" fmla="*/ 25188 h 192878"/>
                  <a:gd name="connsiteX12" fmla="*/ 25188 w 514867"/>
                  <a:gd name="connsiteY12" fmla="*/ 25188 h 192878"/>
                  <a:gd name="connsiteX13" fmla="*/ 25188 w 514867"/>
                  <a:gd name="connsiteY13" fmla="*/ 167591 h 19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4867" h="192878">
                    <a:moveTo>
                      <a:pt x="502273" y="192879"/>
                    </a:moveTo>
                    <a:lnTo>
                      <a:pt x="12594" y="192879"/>
                    </a:lnTo>
                    <a:cubicBezTo>
                      <a:pt x="5652" y="192879"/>
                      <a:pt x="0" y="187226"/>
                      <a:pt x="0" y="180285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lnTo>
                      <a:pt x="502273" y="0"/>
                    </a:lnTo>
                    <a:cubicBezTo>
                      <a:pt x="509215" y="0"/>
                      <a:pt x="514868" y="5652"/>
                      <a:pt x="514868" y="12594"/>
                    </a:cubicBezTo>
                    <a:lnTo>
                      <a:pt x="514868" y="180285"/>
                    </a:lnTo>
                    <a:cubicBezTo>
                      <a:pt x="514868" y="187226"/>
                      <a:pt x="509215" y="192879"/>
                      <a:pt x="502273" y="192879"/>
                    </a:cubicBezTo>
                    <a:close/>
                    <a:moveTo>
                      <a:pt x="25188" y="167591"/>
                    </a:moveTo>
                    <a:lnTo>
                      <a:pt x="489581" y="167591"/>
                    </a:lnTo>
                    <a:lnTo>
                      <a:pt x="489581" y="25188"/>
                    </a:lnTo>
                    <a:lnTo>
                      <a:pt x="25188" y="25188"/>
                    </a:lnTo>
                    <a:lnTo>
                      <a:pt x="25188" y="167591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60B704B2-E3AF-FDF0-0A85-07C3B986D1F3}"/>
                  </a:ext>
                </a:extLst>
              </p:cNvPr>
              <p:cNvSpPr/>
              <p:nvPr/>
            </p:nvSpPr>
            <p:spPr>
              <a:xfrm>
                <a:off x="9433114" y="3933979"/>
                <a:ext cx="514867" cy="192878"/>
              </a:xfrm>
              <a:custGeom>
                <a:avLst/>
                <a:gdLst>
                  <a:gd name="connsiteX0" fmla="*/ 502273 w 514867"/>
                  <a:gd name="connsiteY0" fmla="*/ 192879 h 192878"/>
                  <a:gd name="connsiteX1" fmla="*/ 12594 w 514867"/>
                  <a:gd name="connsiteY1" fmla="*/ 192879 h 192878"/>
                  <a:gd name="connsiteX2" fmla="*/ 0 w 514867"/>
                  <a:gd name="connsiteY2" fmla="*/ 180285 h 192878"/>
                  <a:gd name="connsiteX3" fmla="*/ 0 w 514867"/>
                  <a:gd name="connsiteY3" fmla="*/ 12594 h 192878"/>
                  <a:gd name="connsiteX4" fmla="*/ 12594 w 514867"/>
                  <a:gd name="connsiteY4" fmla="*/ 0 h 192878"/>
                  <a:gd name="connsiteX5" fmla="*/ 502273 w 514867"/>
                  <a:gd name="connsiteY5" fmla="*/ 0 h 192878"/>
                  <a:gd name="connsiteX6" fmla="*/ 514868 w 514867"/>
                  <a:gd name="connsiteY6" fmla="*/ 12594 h 192878"/>
                  <a:gd name="connsiteX7" fmla="*/ 514868 w 514867"/>
                  <a:gd name="connsiteY7" fmla="*/ 180285 h 192878"/>
                  <a:gd name="connsiteX8" fmla="*/ 502273 w 514867"/>
                  <a:gd name="connsiteY8" fmla="*/ 192879 h 192878"/>
                  <a:gd name="connsiteX9" fmla="*/ 25287 w 514867"/>
                  <a:gd name="connsiteY9" fmla="*/ 167591 h 192878"/>
                  <a:gd name="connsiteX10" fmla="*/ 489680 w 514867"/>
                  <a:gd name="connsiteY10" fmla="*/ 167591 h 192878"/>
                  <a:gd name="connsiteX11" fmla="*/ 489680 w 514867"/>
                  <a:gd name="connsiteY11" fmla="*/ 25188 h 192878"/>
                  <a:gd name="connsiteX12" fmla="*/ 25287 w 514867"/>
                  <a:gd name="connsiteY12" fmla="*/ 25188 h 192878"/>
                  <a:gd name="connsiteX13" fmla="*/ 25287 w 514867"/>
                  <a:gd name="connsiteY13" fmla="*/ 167591 h 19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14867" h="192878">
                    <a:moveTo>
                      <a:pt x="502273" y="192879"/>
                    </a:moveTo>
                    <a:lnTo>
                      <a:pt x="12594" y="192879"/>
                    </a:lnTo>
                    <a:cubicBezTo>
                      <a:pt x="5652" y="192879"/>
                      <a:pt x="0" y="187226"/>
                      <a:pt x="0" y="180285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lnTo>
                      <a:pt x="502273" y="0"/>
                    </a:lnTo>
                    <a:cubicBezTo>
                      <a:pt x="509215" y="0"/>
                      <a:pt x="514868" y="5652"/>
                      <a:pt x="514868" y="12594"/>
                    </a:cubicBezTo>
                    <a:lnTo>
                      <a:pt x="514868" y="180285"/>
                    </a:lnTo>
                    <a:cubicBezTo>
                      <a:pt x="514868" y="187226"/>
                      <a:pt x="509215" y="192879"/>
                      <a:pt x="502273" y="192879"/>
                    </a:cubicBezTo>
                    <a:close/>
                    <a:moveTo>
                      <a:pt x="25287" y="167591"/>
                    </a:moveTo>
                    <a:lnTo>
                      <a:pt x="489680" y="167591"/>
                    </a:lnTo>
                    <a:lnTo>
                      <a:pt x="489680" y="25188"/>
                    </a:lnTo>
                    <a:lnTo>
                      <a:pt x="25287" y="25188"/>
                    </a:lnTo>
                    <a:lnTo>
                      <a:pt x="25287" y="167591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37" name="Gráfico 3">
            <a:extLst>
              <a:ext uri="{FF2B5EF4-FFF2-40B4-BE49-F238E27FC236}">
                <a16:creationId xmlns:a16="http://schemas.microsoft.com/office/drawing/2014/main" id="{16BDD567-C3B8-BACB-6727-C3F19367CC67}"/>
              </a:ext>
            </a:extLst>
          </p:cNvPr>
          <p:cNvGrpSpPr/>
          <p:nvPr/>
        </p:nvGrpSpPr>
        <p:grpSpPr>
          <a:xfrm>
            <a:off x="5773139" y="7832374"/>
            <a:ext cx="1037341" cy="1107528"/>
            <a:chOff x="5773139" y="7832374"/>
            <a:chExt cx="1037341" cy="1107528"/>
          </a:xfrm>
          <a:solidFill>
            <a:srgbClr val="002A86"/>
          </a:solidFill>
        </p:grpSpPr>
        <p:grpSp>
          <p:nvGrpSpPr>
            <p:cNvPr id="138" name="Gráfico 3">
              <a:extLst>
                <a:ext uri="{FF2B5EF4-FFF2-40B4-BE49-F238E27FC236}">
                  <a16:creationId xmlns:a16="http://schemas.microsoft.com/office/drawing/2014/main" id="{33312E2C-F02A-16EB-3934-A003EF49958C}"/>
                </a:ext>
              </a:extLst>
            </p:cNvPr>
            <p:cNvGrpSpPr/>
            <p:nvPr/>
          </p:nvGrpSpPr>
          <p:grpSpPr>
            <a:xfrm>
              <a:off x="5854430" y="7908904"/>
              <a:ext cx="956051" cy="1030999"/>
              <a:chOff x="5854430" y="7908904"/>
              <a:chExt cx="956051" cy="1030999"/>
            </a:xfrm>
            <a:solidFill>
              <a:srgbClr val="002A86"/>
            </a:solidFill>
          </p:grpSpPr>
          <p:grpSp>
            <p:nvGrpSpPr>
              <p:cNvPr id="139" name="Gráfico 3">
                <a:extLst>
                  <a:ext uri="{FF2B5EF4-FFF2-40B4-BE49-F238E27FC236}">
                    <a16:creationId xmlns:a16="http://schemas.microsoft.com/office/drawing/2014/main" id="{8FFD4046-180E-23CB-A0BB-9FE515920E6A}"/>
                  </a:ext>
                </a:extLst>
              </p:cNvPr>
              <p:cNvGrpSpPr/>
              <p:nvPr/>
            </p:nvGrpSpPr>
            <p:grpSpPr>
              <a:xfrm>
                <a:off x="5854430" y="7908904"/>
                <a:ext cx="956051" cy="1030999"/>
                <a:chOff x="5854430" y="7908904"/>
                <a:chExt cx="956051" cy="1030999"/>
              </a:xfrm>
              <a:solidFill>
                <a:srgbClr val="002A86"/>
              </a:solidFill>
            </p:grpSpPr>
            <p:sp>
              <p:nvSpPr>
                <p:cNvPr id="140" name="Forma libre 139">
                  <a:extLst>
                    <a:ext uri="{FF2B5EF4-FFF2-40B4-BE49-F238E27FC236}">
                      <a16:creationId xmlns:a16="http://schemas.microsoft.com/office/drawing/2014/main" id="{5E1F0DBE-2AFF-63A9-DF8A-480E8E132A87}"/>
                    </a:ext>
                  </a:extLst>
                </p:cNvPr>
                <p:cNvSpPr/>
                <p:nvPr/>
              </p:nvSpPr>
              <p:spPr>
                <a:xfrm>
                  <a:off x="5854430" y="7908904"/>
                  <a:ext cx="956051" cy="1030999"/>
                </a:xfrm>
                <a:custGeom>
                  <a:avLst/>
                  <a:gdLst>
                    <a:gd name="connsiteX0" fmla="*/ 943458 w 956051"/>
                    <a:gd name="connsiteY0" fmla="*/ 1030999 h 1030999"/>
                    <a:gd name="connsiteX1" fmla="*/ 12689 w 956051"/>
                    <a:gd name="connsiteY1" fmla="*/ 1030999 h 1030999"/>
                    <a:gd name="connsiteX2" fmla="*/ 1087 w 956051"/>
                    <a:gd name="connsiteY2" fmla="*/ 1023463 h 1030999"/>
                    <a:gd name="connsiteX3" fmla="*/ 3367 w 956051"/>
                    <a:gd name="connsiteY3" fmla="*/ 1009778 h 1030999"/>
                    <a:gd name="connsiteX4" fmla="*/ 934136 w 956051"/>
                    <a:gd name="connsiteY4" fmla="*/ 4031 h 1030999"/>
                    <a:gd name="connsiteX5" fmla="*/ 948019 w 956051"/>
                    <a:gd name="connsiteY5" fmla="*/ 858 h 1030999"/>
                    <a:gd name="connsiteX6" fmla="*/ 956051 w 956051"/>
                    <a:gd name="connsiteY6" fmla="*/ 12659 h 1030999"/>
                    <a:gd name="connsiteX7" fmla="*/ 956051 w 956051"/>
                    <a:gd name="connsiteY7" fmla="*/ 1018406 h 1030999"/>
                    <a:gd name="connsiteX8" fmla="*/ 943458 w 956051"/>
                    <a:gd name="connsiteY8" fmla="*/ 1030999 h 1030999"/>
                    <a:gd name="connsiteX9" fmla="*/ 41546 w 956051"/>
                    <a:gd name="connsiteY9" fmla="*/ 1005712 h 1030999"/>
                    <a:gd name="connsiteX10" fmla="*/ 930764 w 956051"/>
                    <a:gd name="connsiteY10" fmla="*/ 1005712 h 1030999"/>
                    <a:gd name="connsiteX11" fmla="*/ 930764 w 956051"/>
                    <a:gd name="connsiteY11" fmla="*/ 44888 h 1030999"/>
                    <a:gd name="connsiteX12" fmla="*/ 41546 w 956051"/>
                    <a:gd name="connsiteY12" fmla="*/ 1005712 h 103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56051" h="1030999">
                      <a:moveTo>
                        <a:pt x="943458" y="1030999"/>
                      </a:moveTo>
                      <a:lnTo>
                        <a:pt x="12689" y="1030999"/>
                      </a:lnTo>
                      <a:cubicBezTo>
                        <a:pt x="7632" y="1030999"/>
                        <a:pt x="3169" y="1028025"/>
                        <a:pt x="1087" y="1023463"/>
                      </a:cubicBezTo>
                      <a:cubicBezTo>
                        <a:pt x="-996" y="1018901"/>
                        <a:pt x="-4" y="1013546"/>
                        <a:pt x="3367" y="1009778"/>
                      </a:cubicBezTo>
                      <a:lnTo>
                        <a:pt x="934136" y="4031"/>
                      </a:lnTo>
                      <a:cubicBezTo>
                        <a:pt x="937706" y="263"/>
                        <a:pt x="943160" y="-1026"/>
                        <a:pt x="948019" y="858"/>
                      </a:cubicBezTo>
                      <a:cubicBezTo>
                        <a:pt x="952878" y="2742"/>
                        <a:pt x="956051" y="7403"/>
                        <a:pt x="956051" y="12659"/>
                      </a:cubicBezTo>
                      <a:lnTo>
                        <a:pt x="956051" y="1018406"/>
                      </a:lnTo>
                      <a:cubicBezTo>
                        <a:pt x="956051" y="1025347"/>
                        <a:pt x="950399" y="1030999"/>
                        <a:pt x="943458" y="1030999"/>
                      </a:cubicBezTo>
                      <a:close/>
                      <a:moveTo>
                        <a:pt x="41546" y="1005712"/>
                      </a:moveTo>
                      <a:lnTo>
                        <a:pt x="930764" y="1005712"/>
                      </a:lnTo>
                      <a:lnTo>
                        <a:pt x="930764" y="44888"/>
                      </a:lnTo>
                      <a:lnTo>
                        <a:pt x="41546" y="1005712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41" name="Forma libre 140">
                  <a:extLst>
                    <a:ext uri="{FF2B5EF4-FFF2-40B4-BE49-F238E27FC236}">
                      <a16:creationId xmlns:a16="http://schemas.microsoft.com/office/drawing/2014/main" id="{3265733F-1A94-A20E-B75F-A7463E95F6CF}"/>
                    </a:ext>
                  </a:extLst>
                </p:cNvPr>
                <p:cNvSpPr/>
                <p:nvPr/>
              </p:nvSpPr>
              <p:spPr>
                <a:xfrm>
                  <a:off x="6304685" y="8411281"/>
                  <a:ext cx="309051" cy="331875"/>
                </a:xfrm>
                <a:custGeom>
                  <a:avLst/>
                  <a:gdLst>
                    <a:gd name="connsiteX0" fmla="*/ 296457 w 309051"/>
                    <a:gd name="connsiteY0" fmla="*/ 331876 h 331875"/>
                    <a:gd name="connsiteX1" fmla="*/ 12645 w 309051"/>
                    <a:gd name="connsiteY1" fmla="*/ 331876 h 331875"/>
                    <a:gd name="connsiteX2" fmla="*/ 1043 w 309051"/>
                    <a:gd name="connsiteY2" fmla="*/ 324339 h 331875"/>
                    <a:gd name="connsiteX3" fmla="*/ 3324 w 309051"/>
                    <a:gd name="connsiteY3" fmla="*/ 310654 h 331875"/>
                    <a:gd name="connsiteX4" fmla="*/ 287136 w 309051"/>
                    <a:gd name="connsiteY4" fmla="*/ 4032 h 331875"/>
                    <a:gd name="connsiteX5" fmla="*/ 301019 w 309051"/>
                    <a:gd name="connsiteY5" fmla="*/ 858 h 331875"/>
                    <a:gd name="connsiteX6" fmla="*/ 309051 w 309051"/>
                    <a:gd name="connsiteY6" fmla="*/ 12659 h 331875"/>
                    <a:gd name="connsiteX7" fmla="*/ 309051 w 309051"/>
                    <a:gd name="connsiteY7" fmla="*/ 319282 h 331875"/>
                    <a:gd name="connsiteX8" fmla="*/ 296457 w 309051"/>
                    <a:gd name="connsiteY8" fmla="*/ 331876 h 331875"/>
                    <a:gd name="connsiteX9" fmla="*/ 41502 w 309051"/>
                    <a:gd name="connsiteY9" fmla="*/ 306588 h 331875"/>
                    <a:gd name="connsiteX10" fmla="*/ 283764 w 309051"/>
                    <a:gd name="connsiteY10" fmla="*/ 306588 h 331875"/>
                    <a:gd name="connsiteX11" fmla="*/ 283764 w 309051"/>
                    <a:gd name="connsiteY11" fmla="*/ 44888 h 331875"/>
                    <a:gd name="connsiteX12" fmla="*/ 41502 w 309051"/>
                    <a:gd name="connsiteY12" fmla="*/ 306588 h 331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9051" h="331875">
                      <a:moveTo>
                        <a:pt x="296457" y="331876"/>
                      </a:moveTo>
                      <a:lnTo>
                        <a:pt x="12645" y="331876"/>
                      </a:lnTo>
                      <a:cubicBezTo>
                        <a:pt x="7588" y="331876"/>
                        <a:pt x="3125" y="328900"/>
                        <a:pt x="1043" y="324339"/>
                      </a:cubicBezTo>
                      <a:cubicBezTo>
                        <a:pt x="-941" y="319777"/>
                        <a:pt x="-48" y="314423"/>
                        <a:pt x="3324" y="310654"/>
                      </a:cubicBezTo>
                      <a:lnTo>
                        <a:pt x="287136" y="4032"/>
                      </a:lnTo>
                      <a:cubicBezTo>
                        <a:pt x="290705" y="263"/>
                        <a:pt x="296160" y="-1026"/>
                        <a:pt x="301019" y="858"/>
                      </a:cubicBezTo>
                      <a:cubicBezTo>
                        <a:pt x="305878" y="2742"/>
                        <a:pt x="309051" y="7403"/>
                        <a:pt x="309051" y="12659"/>
                      </a:cubicBezTo>
                      <a:lnTo>
                        <a:pt x="309051" y="319282"/>
                      </a:lnTo>
                      <a:cubicBezTo>
                        <a:pt x="309051" y="326223"/>
                        <a:pt x="303399" y="331876"/>
                        <a:pt x="296457" y="331876"/>
                      </a:cubicBezTo>
                      <a:close/>
                      <a:moveTo>
                        <a:pt x="41502" y="306588"/>
                      </a:moveTo>
                      <a:lnTo>
                        <a:pt x="283764" y="306588"/>
                      </a:lnTo>
                      <a:lnTo>
                        <a:pt x="283764" y="44888"/>
                      </a:lnTo>
                      <a:lnTo>
                        <a:pt x="41502" y="306588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142" name="Gráfico 3">
                <a:extLst>
                  <a:ext uri="{FF2B5EF4-FFF2-40B4-BE49-F238E27FC236}">
                    <a16:creationId xmlns:a16="http://schemas.microsoft.com/office/drawing/2014/main" id="{43196590-36CF-4E13-8091-6EF1A2FC5D0E}"/>
                  </a:ext>
                </a:extLst>
              </p:cNvPr>
              <p:cNvGrpSpPr/>
              <p:nvPr/>
            </p:nvGrpSpPr>
            <p:grpSpPr>
              <a:xfrm>
                <a:off x="6029750" y="8876437"/>
                <a:ext cx="657765" cy="63466"/>
                <a:chOff x="6029750" y="8876437"/>
                <a:chExt cx="657765" cy="63466"/>
              </a:xfrm>
              <a:solidFill>
                <a:srgbClr val="002A86"/>
              </a:solidFill>
            </p:grpSpPr>
            <p:sp>
              <p:nvSpPr>
                <p:cNvPr id="143" name="Forma libre 142">
                  <a:extLst>
                    <a:ext uri="{FF2B5EF4-FFF2-40B4-BE49-F238E27FC236}">
                      <a16:creationId xmlns:a16="http://schemas.microsoft.com/office/drawing/2014/main" id="{3BE9ECD6-954E-985D-1E51-6F51891366F0}"/>
                    </a:ext>
                  </a:extLst>
                </p:cNvPr>
                <p:cNvSpPr/>
                <p:nvPr/>
              </p:nvSpPr>
              <p:spPr>
                <a:xfrm>
                  <a:off x="6029750" y="8876437"/>
                  <a:ext cx="25187" cy="63466"/>
                </a:xfrm>
                <a:custGeom>
                  <a:avLst/>
                  <a:gdLst>
                    <a:gd name="connsiteX0" fmla="*/ 12594 w 25187"/>
                    <a:gd name="connsiteY0" fmla="*/ 63466 h 63466"/>
                    <a:gd name="connsiteX1" fmla="*/ 0 w 25187"/>
                    <a:gd name="connsiteY1" fmla="*/ 50872 h 63466"/>
                    <a:gd name="connsiteX2" fmla="*/ 0 w 25187"/>
                    <a:gd name="connsiteY2" fmla="*/ 12594 h 63466"/>
                    <a:gd name="connsiteX3" fmla="*/ 12594 w 25187"/>
                    <a:gd name="connsiteY3" fmla="*/ 0 h 63466"/>
                    <a:gd name="connsiteX4" fmla="*/ 25188 w 25187"/>
                    <a:gd name="connsiteY4" fmla="*/ 12594 h 63466"/>
                    <a:gd name="connsiteX5" fmla="*/ 25188 w 25187"/>
                    <a:gd name="connsiteY5" fmla="*/ 50872 h 63466"/>
                    <a:gd name="connsiteX6" fmla="*/ 12594 w 25187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3466">
                      <a:moveTo>
                        <a:pt x="12594" y="63466"/>
                      </a:moveTo>
                      <a:cubicBezTo>
                        <a:pt x="5652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44" name="Forma libre 143">
                  <a:extLst>
                    <a:ext uri="{FF2B5EF4-FFF2-40B4-BE49-F238E27FC236}">
                      <a16:creationId xmlns:a16="http://schemas.microsoft.com/office/drawing/2014/main" id="{C19F9046-0968-9276-2212-7D6601B9A14A}"/>
                    </a:ext>
                  </a:extLst>
                </p:cNvPr>
                <p:cNvSpPr/>
                <p:nvPr/>
              </p:nvSpPr>
              <p:spPr>
                <a:xfrm>
                  <a:off x="6135163" y="8876437"/>
                  <a:ext cx="25188" cy="63466"/>
                </a:xfrm>
                <a:custGeom>
                  <a:avLst/>
                  <a:gdLst>
                    <a:gd name="connsiteX0" fmla="*/ 12594 w 25188"/>
                    <a:gd name="connsiteY0" fmla="*/ 63466 h 63466"/>
                    <a:gd name="connsiteX1" fmla="*/ 0 w 25188"/>
                    <a:gd name="connsiteY1" fmla="*/ 50872 h 63466"/>
                    <a:gd name="connsiteX2" fmla="*/ 0 w 25188"/>
                    <a:gd name="connsiteY2" fmla="*/ 12594 h 63466"/>
                    <a:gd name="connsiteX3" fmla="*/ 12594 w 25188"/>
                    <a:gd name="connsiteY3" fmla="*/ 0 h 63466"/>
                    <a:gd name="connsiteX4" fmla="*/ 25188 w 25188"/>
                    <a:gd name="connsiteY4" fmla="*/ 12594 h 63466"/>
                    <a:gd name="connsiteX5" fmla="*/ 25188 w 25188"/>
                    <a:gd name="connsiteY5" fmla="*/ 50872 h 63466"/>
                    <a:gd name="connsiteX6" fmla="*/ 12594 w 25188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63466">
                      <a:moveTo>
                        <a:pt x="12594" y="63466"/>
                      </a:moveTo>
                      <a:cubicBezTo>
                        <a:pt x="5653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45" name="Forma libre 144">
                  <a:extLst>
                    <a:ext uri="{FF2B5EF4-FFF2-40B4-BE49-F238E27FC236}">
                      <a16:creationId xmlns:a16="http://schemas.microsoft.com/office/drawing/2014/main" id="{8D754D22-F98E-8B88-0E7A-AE2CA0C7FD9A}"/>
                    </a:ext>
                  </a:extLst>
                </p:cNvPr>
                <p:cNvSpPr/>
                <p:nvPr/>
              </p:nvSpPr>
              <p:spPr>
                <a:xfrm>
                  <a:off x="6240676" y="8876437"/>
                  <a:ext cx="25188" cy="63466"/>
                </a:xfrm>
                <a:custGeom>
                  <a:avLst/>
                  <a:gdLst>
                    <a:gd name="connsiteX0" fmla="*/ 12594 w 25188"/>
                    <a:gd name="connsiteY0" fmla="*/ 63466 h 63466"/>
                    <a:gd name="connsiteX1" fmla="*/ 0 w 25188"/>
                    <a:gd name="connsiteY1" fmla="*/ 50872 h 63466"/>
                    <a:gd name="connsiteX2" fmla="*/ 0 w 25188"/>
                    <a:gd name="connsiteY2" fmla="*/ 12594 h 63466"/>
                    <a:gd name="connsiteX3" fmla="*/ 12594 w 25188"/>
                    <a:gd name="connsiteY3" fmla="*/ 0 h 63466"/>
                    <a:gd name="connsiteX4" fmla="*/ 25188 w 25188"/>
                    <a:gd name="connsiteY4" fmla="*/ 12594 h 63466"/>
                    <a:gd name="connsiteX5" fmla="*/ 25188 w 25188"/>
                    <a:gd name="connsiteY5" fmla="*/ 50872 h 63466"/>
                    <a:gd name="connsiteX6" fmla="*/ 12594 w 25188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63466">
                      <a:moveTo>
                        <a:pt x="12594" y="63466"/>
                      </a:moveTo>
                      <a:cubicBezTo>
                        <a:pt x="5653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63" name="Forma libre 162">
                  <a:extLst>
                    <a:ext uri="{FF2B5EF4-FFF2-40B4-BE49-F238E27FC236}">
                      <a16:creationId xmlns:a16="http://schemas.microsoft.com/office/drawing/2014/main" id="{0C26A9D8-851C-23C7-5B25-B4E148D56058}"/>
                    </a:ext>
                  </a:extLst>
                </p:cNvPr>
                <p:cNvSpPr/>
                <p:nvPr/>
              </p:nvSpPr>
              <p:spPr>
                <a:xfrm>
                  <a:off x="6346089" y="8876437"/>
                  <a:ext cx="25188" cy="63466"/>
                </a:xfrm>
                <a:custGeom>
                  <a:avLst/>
                  <a:gdLst>
                    <a:gd name="connsiteX0" fmla="*/ 12594 w 25188"/>
                    <a:gd name="connsiteY0" fmla="*/ 63466 h 63466"/>
                    <a:gd name="connsiteX1" fmla="*/ 0 w 25188"/>
                    <a:gd name="connsiteY1" fmla="*/ 50872 h 63466"/>
                    <a:gd name="connsiteX2" fmla="*/ 0 w 25188"/>
                    <a:gd name="connsiteY2" fmla="*/ 12594 h 63466"/>
                    <a:gd name="connsiteX3" fmla="*/ 12594 w 25188"/>
                    <a:gd name="connsiteY3" fmla="*/ 0 h 63466"/>
                    <a:gd name="connsiteX4" fmla="*/ 25188 w 25188"/>
                    <a:gd name="connsiteY4" fmla="*/ 12594 h 63466"/>
                    <a:gd name="connsiteX5" fmla="*/ 25188 w 25188"/>
                    <a:gd name="connsiteY5" fmla="*/ 50872 h 63466"/>
                    <a:gd name="connsiteX6" fmla="*/ 12594 w 25188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63466">
                      <a:moveTo>
                        <a:pt x="12594" y="63466"/>
                      </a:moveTo>
                      <a:cubicBezTo>
                        <a:pt x="5653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65" name="Forma libre 164">
                  <a:extLst>
                    <a:ext uri="{FF2B5EF4-FFF2-40B4-BE49-F238E27FC236}">
                      <a16:creationId xmlns:a16="http://schemas.microsoft.com/office/drawing/2014/main" id="{B688DB28-0F89-4268-4914-6E3C614A9736}"/>
                    </a:ext>
                  </a:extLst>
                </p:cNvPr>
                <p:cNvSpPr/>
                <p:nvPr/>
              </p:nvSpPr>
              <p:spPr>
                <a:xfrm>
                  <a:off x="6451502" y="8876437"/>
                  <a:ext cx="25187" cy="63466"/>
                </a:xfrm>
                <a:custGeom>
                  <a:avLst/>
                  <a:gdLst>
                    <a:gd name="connsiteX0" fmla="*/ 12594 w 25187"/>
                    <a:gd name="connsiteY0" fmla="*/ 63466 h 63466"/>
                    <a:gd name="connsiteX1" fmla="*/ 0 w 25187"/>
                    <a:gd name="connsiteY1" fmla="*/ 50872 h 63466"/>
                    <a:gd name="connsiteX2" fmla="*/ 0 w 25187"/>
                    <a:gd name="connsiteY2" fmla="*/ 12594 h 63466"/>
                    <a:gd name="connsiteX3" fmla="*/ 12594 w 25187"/>
                    <a:gd name="connsiteY3" fmla="*/ 0 h 63466"/>
                    <a:gd name="connsiteX4" fmla="*/ 25188 w 25187"/>
                    <a:gd name="connsiteY4" fmla="*/ 12594 h 63466"/>
                    <a:gd name="connsiteX5" fmla="*/ 25188 w 25187"/>
                    <a:gd name="connsiteY5" fmla="*/ 50872 h 63466"/>
                    <a:gd name="connsiteX6" fmla="*/ 12594 w 25187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3466">
                      <a:moveTo>
                        <a:pt x="12594" y="63466"/>
                      </a:moveTo>
                      <a:cubicBezTo>
                        <a:pt x="5652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66" name="Forma libre 165">
                  <a:extLst>
                    <a:ext uri="{FF2B5EF4-FFF2-40B4-BE49-F238E27FC236}">
                      <a16:creationId xmlns:a16="http://schemas.microsoft.com/office/drawing/2014/main" id="{2DDE62F5-E308-DEE1-D0A6-63FD52FD8A2E}"/>
                    </a:ext>
                  </a:extLst>
                </p:cNvPr>
                <p:cNvSpPr/>
                <p:nvPr/>
              </p:nvSpPr>
              <p:spPr>
                <a:xfrm>
                  <a:off x="6556915" y="8876437"/>
                  <a:ext cx="25188" cy="63466"/>
                </a:xfrm>
                <a:custGeom>
                  <a:avLst/>
                  <a:gdLst>
                    <a:gd name="connsiteX0" fmla="*/ 12594 w 25188"/>
                    <a:gd name="connsiteY0" fmla="*/ 63466 h 63466"/>
                    <a:gd name="connsiteX1" fmla="*/ 0 w 25188"/>
                    <a:gd name="connsiteY1" fmla="*/ 50872 h 63466"/>
                    <a:gd name="connsiteX2" fmla="*/ 0 w 25188"/>
                    <a:gd name="connsiteY2" fmla="*/ 12594 h 63466"/>
                    <a:gd name="connsiteX3" fmla="*/ 12594 w 25188"/>
                    <a:gd name="connsiteY3" fmla="*/ 0 h 63466"/>
                    <a:gd name="connsiteX4" fmla="*/ 25188 w 25188"/>
                    <a:gd name="connsiteY4" fmla="*/ 12594 h 63466"/>
                    <a:gd name="connsiteX5" fmla="*/ 25188 w 25188"/>
                    <a:gd name="connsiteY5" fmla="*/ 50872 h 63466"/>
                    <a:gd name="connsiteX6" fmla="*/ 12594 w 25188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63466">
                      <a:moveTo>
                        <a:pt x="12594" y="63466"/>
                      </a:moveTo>
                      <a:cubicBezTo>
                        <a:pt x="5653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168" name="Forma libre 167">
                  <a:extLst>
                    <a:ext uri="{FF2B5EF4-FFF2-40B4-BE49-F238E27FC236}">
                      <a16:creationId xmlns:a16="http://schemas.microsoft.com/office/drawing/2014/main" id="{0DCD18AD-7F03-C064-BB71-341C9E84902B}"/>
                    </a:ext>
                  </a:extLst>
                </p:cNvPr>
                <p:cNvSpPr/>
                <p:nvPr/>
              </p:nvSpPr>
              <p:spPr>
                <a:xfrm>
                  <a:off x="6662328" y="8876437"/>
                  <a:ext cx="25188" cy="63466"/>
                </a:xfrm>
                <a:custGeom>
                  <a:avLst/>
                  <a:gdLst>
                    <a:gd name="connsiteX0" fmla="*/ 12594 w 25188"/>
                    <a:gd name="connsiteY0" fmla="*/ 63466 h 63466"/>
                    <a:gd name="connsiteX1" fmla="*/ 0 w 25188"/>
                    <a:gd name="connsiteY1" fmla="*/ 50872 h 63466"/>
                    <a:gd name="connsiteX2" fmla="*/ 0 w 25188"/>
                    <a:gd name="connsiteY2" fmla="*/ 12594 h 63466"/>
                    <a:gd name="connsiteX3" fmla="*/ 12594 w 25188"/>
                    <a:gd name="connsiteY3" fmla="*/ 0 h 63466"/>
                    <a:gd name="connsiteX4" fmla="*/ 25188 w 25188"/>
                    <a:gd name="connsiteY4" fmla="*/ 12594 h 63466"/>
                    <a:gd name="connsiteX5" fmla="*/ 25188 w 25188"/>
                    <a:gd name="connsiteY5" fmla="*/ 50872 h 63466"/>
                    <a:gd name="connsiteX6" fmla="*/ 12594 w 25188"/>
                    <a:gd name="connsiteY6" fmla="*/ 63466 h 63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63466">
                      <a:moveTo>
                        <a:pt x="12594" y="63466"/>
                      </a:moveTo>
                      <a:cubicBezTo>
                        <a:pt x="5653" y="63466"/>
                        <a:pt x="0" y="57814"/>
                        <a:pt x="0" y="50872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50872"/>
                      </a:lnTo>
                      <a:cubicBezTo>
                        <a:pt x="25188" y="57814"/>
                        <a:pt x="19536" y="63466"/>
                        <a:pt x="12594" y="6346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169" name="Gráfico 3">
              <a:extLst>
                <a:ext uri="{FF2B5EF4-FFF2-40B4-BE49-F238E27FC236}">
                  <a16:creationId xmlns:a16="http://schemas.microsoft.com/office/drawing/2014/main" id="{158875B4-2E93-41BE-93C2-96021435206B}"/>
                </a:ext>
              </a:extLst>
            </p:cNvPr>
            <p:cNvGrpSpPr/>
            <p:nvPr/>
          </p:nvGrpSpPr>
          <p:grpSpPr>
            <a:xfrm>
              <a:off x="5773139" y="7832374"/>
              <a:ext cx="681932" cy="708582"/>
              <a:chOff x="5773139" y="7832374"/>
              <a:chExt cx="681932" cy="708582"/>
            </a:xfrm>
            <a:solidFill>
              <a:srgbClr val="002A86"/>
            </a:solidFill>
          </p:grpSpPr>
          <p:sp>
            <p:nvSpPr>
              <p:cNvPr id="170" name="Forma libre 169">
                <a:extLst>
                  <a:ext uri="{FF2B5EF4-FFF2-40B4-BE49-F238E27FC236}">
                    <a16:creationId xmlns:a16="http://schemas.microsoft.com/office/drawing/2014/main" id="{C775D82C-ECCD-C18C-19F3-FCF059873024}"/>
                  </a:ext>
                </a:extLst>
              </p:cNvPr>
              <p:cNvSpPr/>
              <p:nvPr/>
            </p:nvSpPr>
            <p:spPr>
              <a:xfrm>
                <a:off x="5807751" y="7910418"/>
                <a:ext cx="573508" cy="582938"/>
              </a:xfrm>
              <a:custGeom>
                <a:avLst/>
                <a:gdLst>
                  <a:gd name="connsiteX0" fmla="*/ 210397 w 573508"/>
                  <a:gd name="connsiteY0" fmla="*/ 582939 h 582938"/>
                  <a:gd name="connsiteX1" fmla="*/ 201670 w 573508"/>
                  <a:gd name="connsiteY1" fmla="*/ 579467 h 582938"/>
                  <a:gd name="connsiteX2" fmla="*/ 3934 w 573508"/>
                  <a:gd name="connsiteY2" fmla="*/ 392340 h 582938"/>
                  <a:gd name="connsiteX3" fmla="*/ 3438 w 573508"/>
                  <a:gd name="connsiteY3" fmla="*/ 374491 h 582938"/>
                  <a:gd name="connsiteX4" fmla="*/ 353989 w 573508"/>
                  <a:gd name="connsiteY4" fmla="*/ 4005 h 582938"/>
                  <a:gd name="connsiteX5" fmla="*/ 362814 w 573508"/>
                  <a:gd name="connsiteY5" fmla="*/ 38 h 582938"/>
                  <a:gd name="connsiteX6" fmla="*/ 371838 w 573508"/>
                  <a:gd name="connsiteY6" fmla="*/ 3509 h 582938"/>
                  <a:gd name="connsiteX7" fmla="*/ 569575 w 573508"/>
                  <a:gd name="connsiteY7" fmla="*/ 190636 h 582938"/>
                  <a:gd name="connsiteX8" fmla="*/ 570070 w 573508"/>
                  <a:gd name="connsiteY8" fmla="*/ 208486 h 582938"/>
                  <a:gd name="connsiteX9" fmla="*/ 219520 w 573508"/>
                  <a:gd name="connsiteY9" fmla="*/ 578972 h 582938"/>
                  <a:gd name="connsiteX10" fmla="*/ 210694 w 573508"/>
                  <a:gd name="connsiteY10" fmla="*/ 582939 h 582938"/>
                  <a:gd name="connsiteX11" fmla="*/ 210298 w 573508"/>
                  <a:gd name="connsiteY11" fmla="*/ 582939 h 582938"/>
                  <a:gd name="connsiteX12" fmla="*/ 30511 w 573508"/>
                  <a:gd name="connsiteY12" fmla="*/ 382722 h 582938"/>
                  <a:gd name="connsiteX13" fmla="*/ 209901 w 573508"/>
                  <a:gd name="connsiteY13" fmla="*/ 552494 h 582938"/>
                  <a:gd name="connsiteX14" fmla="*/ 543097 w 573508"/>
                  <a:gd name="connsiteY14" fmla="*/ 200354 h 582938"/>
                  <a:gd name="connsiteX15" fmla="*/ 363707 w 573508"/>
                  <a:gd name="connsiteY15" fmla="*/ 30581 h 582938"/>
                  <a:gd name="connsiteX16" fmla="*/ 30511 w 573508"/>
                  <a:gd name="connsiteY16" fmla="*/ 382722 h 58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3508" h="582938">
                    <a:moveTo>
                      <a:pt x="210397" y="582939"/>
                    </a:moveTo>
                    <a:cubicBezTo>
                      <a:pt x="207125" y="582939"/>
                      <a:pt x="204050" y="581749"/>
                      <a:pt x="201670" y="579467"/>
                    </a:cubicBezTo>
                    <a:lnTo>
                      <a:pt x="3934" y="392340"/>
                    </a:lnTo>
                    <a:cubicBezTo>
                      <a:pt x="-1123" y="387581"/>
                      <a:pt x="-1322" y="379548"/>
                      <a:pt x="3438" y="374491"/>
                    </a:cubicBezTo>
                    <a:lnTo>
                      <a:pt x="353989" y="4005"/>
                    </a:lnTo>
                    <a:cubicBezTo>
                      <a:pt x="356269" y="1526"/>
                      <a:pt x="359443" y="137"/>
                      <a:pt x="362814" y="38"/>
                    </a:cubicBezTo>
                    <a:cubicBezTo>
                      <a:pt x="366384" y="-260"/>
                      <a:pt x="369459" y="1228"/>
                      <a:pt x="371838" y="3509"/>
                    </a:cubicBezTo>
                    <a:lnTo>
                      <a:pt x="569575" y="190636"/>
                    </a:lnTo>
                    <a:cubicBezTo>
                      <a:pt x="574632" y="195396"/>
                      <a:pt x="574830" y="203428"/>
                      <a:pt x="570070" y="208486"/>
                    </a:cubicBezTo>
                    <a:lnTo>
                      <a:pt x="219520" y="578972"/>
                    </a:lnTo>
                    <a:cubicBezTo>
                      <a:pt x="217239" y="581451"/>
                      <a:pt x="214066" y="582839"/>
                      <a:pt x="210694" y="582939"/>
                    </a:cubicBezTo>
                    <a:cubicBezTo>
                      <a:pt x="210595" y="582939"/>
                      <a:pt x="210496" y="582939"/>
                      <a:pt x="210298" y="582939"/>
                    </a:cubicBezTo>
                    <a:close/>
                    <a:moveTo>
                      <a:pt x="30511" y="382722"/>
                    </a:moveTo>
                    <a:lnTo>
                      <a:pt x="209901" y="552494"/>
                    </a:lnTo>
                    <a:lnTo>
                      <a:pt x="543097" y="200354"/>
                    </a:lnTo>
                    <a:lnTo>
                      <a:pt x="363707" y="30581"/>
                    </a:lnTo>
                    <a:lnTo>
                      <a:pt x="30511" y="382722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1" name="Forma libre 170">
                <a:extLst>
                  <a:ext uri="{FF2B5EF4-FFF2-40B4-BE49-F238E27FC236}">
                    <a16:creationId xmlns:a16="http://schemas.microsoft.com/office/drawing/2014/main" id="{CC32D556-5AD6-79E8-E5EC-28D1D35C988D}"/>
                  </a:ext>
                </a:extLst>
              </p:cNvPr>
              <p:cNvSpPr/>
              <p:nvPr/>
            </p:nvSpPr>
            <p:spPr>
              <a:xfrm>
                <a:off x="6158301" y="7832374"/>
                <a:ext cx="296770" cy="290496"/>
              </a:xfrm>
              <a:custGeom>
                <a:avLst/>
                <a:gdLst>
                  <a:gd name="connsiteX0" fmla="*/ 210397 w 296770"/>
                  <a:gd name="connsiteY0" fmla="*/ 290496 h 290496"/>
                  <a:gd name="connsiteX1" fmla="*/ 201670 w 296770"/>
                  <a:gd name="connsiteY1" fmla="*/ 287026 h 290496"/>
                  <a:gd name="connsiteX2" fmla="*/ 3934 w 296770"/>
                  <a:gd name="connsiteY2" fmla="*/ 99899 h 290496"/>
                  <a:gd name="connsiteX3" fmla="*/ 3438 w 296770"/>
                  <a:gd name="connsiteY3" fmla="*/ 82049 h 290496"/>
                  <a:gd name="connsiteX4" fmla="*/ 77218 w 296770"/>
                  <a:gd name="connsiteY4" fmla="*/ 4004 h 290496"/>
                  <a:gd name="connsiteX5" fmla="*/ 86043 w 296770"/>
                  <a:gd name="connsiteY5" fmla="*/ 38 h 290496"/>
                  <a:gd name="connsiteX6" fmla="*/ 95067 w 296770"/>
                  <a:gd name="connsiteY6" fmla="*/ 3509 h 290496"/>
                  <a:gd name="connsiteX7" fmla="*/ 292804 w 296770"/>
                  <a:gd name="connsiteY7" fmla="*/ 190636 h 290496"/>
                  <a:gd name="connsiteX8" fmla="*/ 296770 w 296770"/>
                  <a:gd name="connsiteY8" fmla="*/ 199461 h 290496"/>
                  <a:gd name="connsiteX9" fmla="*/ 293299 w 296770"/>
                  <a:gd name="connsiteY9" fmla="*/ 208486 h 290496"/>
                  <a:gd name="connsiteX10" fmla="*/ 219520 w 296770"/>
                  <a:gd name="connsiteY10" fmla="*/ 286530 h 290496"/>
                  <a:gd name="connsiteX11" fmla="*/ 210298 w 296770"/>
                  <a:gd name="connsiteY11" fmla="*/ 290496 h 290496"/>
                  <a:gd name="connsiteX12" fmla="*/ 30510 w 296770"/>
                  <a:gd name="connsiteY12" fmla="*/ 90180 h 290496"/>
                  <a:gd name="connsiteX13" fmla="*/ 209901 w 296770"/>
                  <a:gd name="connsiteY13" fmla="*/ 259953 h 290496"/>
                  <a:gd name="connsiteX14" fmla="*/ 266326 w 296770"/>
                  <a:gd name="connsiteY14" fmla="*/ 200354 h 290496"/>
                  <a:gd name="connsiteX15" fmla="*/ 86936 w 296770"/>
                  <a:gd name="connsiteY15" fmla="*/ 30581 h 290496"/>
                  <a:gd name="connsiteX16" fmla="*/ 30510 w 296770"/>
                  <a:gd name="connsiteY16" fmla="*/ 90180 h 290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6770" h="290496">
                    <a:moveTo>
                      <a:pt x="210397" y="290496"/>
                    </a:moveTo>
                    <a:cubicBezTo>
                      <a:pt x="207323" y="290496"/>
                      <a:pt x="204149" y="289306"/>
                      <a:pt x="201670" y="287026"/>
                    </a:cubicBezTo>
                    <a:lnTo>
                      <a:pt x="3934" y="99899"/>
                    </a:lnTo>
                    <a:cubicBezTo>
                      <a:pt x="-1123" y="95138"/>
                      <a:pt x="-1322" y="87106"/>
                      <a:pt x="3438" y="82049"/>
                    </a:cubicBezTo>
                    <a:lnTo>
                      <a:pt x="77218" y="4004"/>
                    </a:lnTo>
                    <a:cubicBezTo>
                      <a:pt x="79498" y="1525"/>
                      <a:pt x="82672" y="137"/>
                      <a:pt x="86043" y="38"/>
                    </a:cubicBezTo>
                    <a:cubicBezTo>
                      <a:pt x="89316" y="-260"/>
                      <a:pt x="92687" y="1228"/>
                      <a:pt x="95067" y="3509"/>
                    </a:cubicBezTo>
                    <a:lnTo>
                      <a:pt x="292804" y="190636"/>
                    </a:lnTo>
                    <a:cubicBezTo>
                      <a:pt x="295283" y="192917"/>
                      <a:pt x="296671" y="196090"/>
                      <a:pt x="296770" y="199461"/>
                    </a:cubicBezTo>
                    <a:cubicBezTo>
                      <a:pt x="296770" y="202833"/>
                      <a:pt x="295580" y="206106"/>
                      <a:pt x="293299" y="208486"/>
                    </a:cubicBezTo>
                    <a:lnTo>
                      <a:pt x="219520" y="286530"/>
                    </a:lnTo>
                    <a:cubicBezTo>
                      <a:pt x="217041" y="289108"/>
                      <a:pt x="213669" y="290496"/>
                      <a:pt x="210298" y="290496"/>
                    </a:cubicBezTo>
                    <a:close/>
                    <a:moveTo>
                      <a:pt x="30510" y="90180"/>
                    </a:moveTo>
                    <a:lnTo>
                      <a:pt x="209901" y="259953"/>
                    </a:lnTo>
                    <a:lnTo>
                      <a:pt x="266326" y="200354"/>
                    </a:lnTo>
                    <a:lnTo>
                      <a:pt x="86936" y="30581"/>
                    </a:lnTo>
                    <a:lnTo>
                      <a:pt x="30510" y="90180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2" name="Forma libre 171">
                <a:extLst>
                  <a:ext uri="{FF2B5EF4-FFF2-40B4-BE49-F238E27FC236}">
                    <a16:creationId xmlns:a16="http://schemas.microsoft.com/office/drawing/2014/main" id="{ACEDE7C1-1A53-E206-EC61-5865E10E7F3A}"/>
                  </a:ext>
                </a:extLst>
              </p:cNvPr>
              <p:cNvSpPr/>
              <p:nvPr/>
            </p:nvSpPr>
            <p:spPr>
              <a:xfrm>
                <a:off x="5773139" y="8280917"/>
                <a:ext cx="257596" cy="260039"/>
              </a:xfrm>
              <a:custGeom>
                <a:avLst/>
                <a:gdLst>
                  <a:gd name="connsiteX0" fmla="*/ 12664 w 257596"/>
                  <a:gd name="connsiteY0" fmla="*/ 259940 h 260039"/>
                  <a:gd name="connsiteX1" fmla="*/ 3937 w 257596"/>
                  <a:gd name="connsiteY1" fmla="*/ 256469 h 260039"/>
                  <a:gd name="connsiteX2" fmla="*/ 169 w 257596"/>
                  <a:gd name="connsiteY2" fmla="*/ 245461 h 260039"/>
                  <a:gd name="connsiteX3" fmla="*/ 34777 w 257596"/>
                  <a:gd name="connsiteY3" fmla="*/ 10834 h 260039"/>
                  <a:gd name="connsiteX4" fmla="*/ 43107 w 257596"/>
                  <a:gd name="connsiteY4" fmla="*/ 718 h 260039"/>
                  <a:gd name="connsiteX5" fmla="*/ 55900 w 257596"/>
                  <a:gd name="connsiteY5" fmla="*/ 3495 h 260039"/>
                  <a:gd name="connsiteX6" fmla="*/ 253636 w 257596"/>
                  <a:gd name="connsiteY6" fmla="*/ 190623 h 260039"/>
                  <a:gd name="connsiteX7" fmla="*/ 257107 w 257596"/>
                  <a:gd name="connsiteY7" fmla="*/ 203316 h 260039"/>
                  <a:gd name="connsiteX8" fmla="*/ 247488 w 257596"/>
                  <a:gd name="connsiteY8" fmla="*/ 212241 h 260039"/>
                  <a:gd name="connsiteX9" fmla="*/ 15043 w 257596"/>
                  <a:gd name="connsiteY9" fmla="*/ 259741 h 260039"/>
                  <a:gd name="connsiteX10" fmla="*/ 12465 w 257596"/>
                  <a:gd name="connsiteY10" fmla="*/ 260039 h 260039"/>
                  <a:gd name="connsiteX11" fmla="*/ 56197 w 257596"/>
                  <a:gd name="connsiteY11" fmla="*/ 38501 h 260039"/>
                  <a:gd name="connsiteX12" fmla="*/ 27737 w 257596"/>
                  <a:gd name="connsiteY12" fmla="*/ 231281 h 260039"/>
                  <a:gd name="connsiteX13" fmla="*/ 218630 w 257596"/>
                  <a:gd name="connsiteY13" fmla="*/ 192209 h 260039"/>
                  <a:gd name="connsiteX14" fmla="*/ 56098 w 257596"/>
                  <a:gd name="connsiteY14" fmla="*/ 38402 h 260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7596" h="260039">
                    <a:moveTo>
                      <a:pt x="12664" y="259940"/>
                    </a:moveTo>
                    <a:cubicBezTo>
                      <a:pt x="9490" y="259940"/>
                      <a:pt x="6317" y="258750"/>
                      <a:pt x="3937" y="256469"/>
                    </a:cubicBezTo>
                    <a:cubicBezTo>
                      <a:pt x="962" y="253593"/>
                      <a:pt x="-526" y="249527"/>
                      <a:pt x="169" y="245461"/>
                    </a:cubicBezTo>
                    <a:lnTo>
                      <a:pt x="34777" y="10834"/>
                    </a:lnTo>
                    <a:cubicBezTo>
                      <a:pt x="35472" y="6173"/>
                      <a:pt x="38645" y="2305"/>
                      <a:pt x="43107" y="718"/>
                    </a:cubicBezTo>
                    <a:cubicBezTo>
                      <a:pt x="47570" y="-868"/>
                      <a:pt x="52528" y="223"/>
                      <a:pt x="55900" y="3495"/>
                    </a:cubicBezTo>
                    <a:lnTo>
                      <a:pt x="253636" y="190623"/>
                    </a:lnTo>
                    <a:cubicBezTo>
                      <a:pt x="257107" y="193895"/>
                      <a:pt x="258396" y="198754"/>
                      <a:pt x="257107" y="203316"/>
                    </a:cubicBezTo>
                    <a:cubicBezTo>
                      <a:pt x="255818" y="207877"/>
                      <a:pt x="252148" y="211249"/>
                      <a:pt x="247488" y="212241"/>
                    </a:cubicBezTo>
                    <a:lnTo>
                      <a:pt x="15043" y="259741"/>
                    </a:lnTo>
                    <a:cubicBezTo>
                      <a:pt x="14250" y="259940"/>
                      <a:pt x="13358" y="260039"/>
                      <a:pt x="12465" y="260039"/>
                    </a:cubicBezTo>
                    <a:close/>
                    <a:moveTo>
                      <a:pt x="56197" y="38501"/>
                    </a:moveTo>
                    <a:lnTo>
                      <a:pt x="27737" y="231281"/>
                    </a:lnTo>
                    <a:lnTo>
                      <a:pt x="218630" y="192209"/>
                    </a:lnTo>
                    <a:lnTo>
                      <a:pt x="56098" y="38402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3" name="Forma libre 172">
                <a:extLst>
                  <a:ext uri="{FF2B5EF4-FFF2-40B4-BE49-F238E27FC236}">
                    <a16:creationId xmlns:a16="http://schemas.microsoft.com/office/drawing/2014/main" id="{78BF7AA3-E2CF-589C-6EEF-D73B4C7A6306}"/>
                  </a:ext>
                </a:extLst>
              </p:cNvPr>
              <p:cNvSpPr/>
              <p:nvPr/>
            </p:nvSpPr>
            <p:spPr>
              <a:xfrm>
                <a:off x="5985853" y="8087798"/>
                <a:ext cx="217305" cy="228248"/>
              </a:xfrm>
              <a:custGeom>
                <a:avLst/>
                <a:gdLst>
                  <a:gd name="connsiteX0" fmla="*/ 12660 w 217305"/>
                  <a:gd name="connsiteY0" fmla="*/ 228249 h 228248"/>
                  <a:gd name="connsiteX1" fmla="*/ 3934 w 217305"/>
                  <a:gd name="connsiteY1" fmla="*/ 224778 h 228248"/>
                  <a:gd name="connsiteX2" fmla="*/ 3438 w 217305"/>
                  <a:gd name="connsiteY2" fmla="*/ 206928 h 228248"/>
                  <a:gd name="connsiteX3" fmla="*/ 195522 w 217305"/>
                  <a:gd name="connsiteY3" fmla="*/ 3934 h 228248"/>
                  <a:gd name="connsiteX4" fmla="*/ 213372 w 217305"/>
                  <a:gd name="connsiteY4" fmla="*/ 3438 h 228248"/>
                  <a:gd name="connsiteX5" fmla="*/ 213868 w 217305"/>
                  <a:gd name="connsiteY5" fmla="*/ 21288 h 228248"/>
                  <a:gd name="connsiteX6" fmla="*/ 21784 w 217305"/>
                  <a:gd name="connsiteY6" fmla="*/ 224282 h 228248"/>
                  <a:gd name="connsiteX7" fmla="*/ 12561 w 217305"/>
                  <a:gd name="connsiteY7" fmla="*/ 228249 h 22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305" h="228248">
                    <a:moveTo>
                      <a:pt x="12660" y="228249"/>
                    </a:moveTo>
                    <a:cubicBezTo>
                      <a:pt x="9586" y="228249"/>
                      <a:pt x="6413" y="227059"/>
                      <a:pt x="3934" y="224778"/>
                    </a:cubicBezTo>
                    <a:cubicBezTo>
                      <a:pt x="-1123" y="220018"/>
                      <a:pt x="-1322" y="211985"/>
                      <a:pt x="3438" y="206928"/>
                    </a:cubicBezTo>
                    <a:lnTo>
                      <a:pt x="195522" y="3934"/>
                    </a:lnTo>
                    <a:cubicBezTo>
                      <a:pt x="200282" y="-1123"/>
                      <a:pt x="208314" y="-1322"/>
                      <a:pt x="213372" y="3438"/>
                    </a:cubicBezTo>
                    <a:cubicBezTo>
                      <a:pt x="218429" y="8198"/>
                      <a:pt x="218628" y="16231"/>
                      <a:pt x="213868" y="21288"/>
                    </a:cubicBezTo>
                    <a:lnTo>
                      <a:pt x="21784" y="224282"/>
                    </a:lnTo>
                    <a:cubicBezTo>
                      <a:pt x="19305" y="226860"/>
                      <a:pt x="15933" y="228249"/>
                      <a:pt x="12561" y="2282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74" name="Gráfico 3">
            <a:extLst>
              <a:ext uri="{FF2B5EF4-FFF2-40B4-BE49-F238E27FC236}">
                <a16:creationId xmlns:a16="http://schemas.microsoft.com/office/drawing/2014/main" id="{A1735556-A6DA-7FD8-0BF4-131EF83607C2}"/>
              </a:ext>
            </a:extLst>
          </p:cNvPr>
          <p:cNvGrpSpPr/>
          <p:nvPr/>
        </p:nvGrpSpPr>
        <p:grpSpPr>
          <a:xfrm>
            <a:off x="12096618" y="9547753"/>
            <a:ext cx="919052" cy="995771"/>
            <a:chOff x="12096618" y="9547753"/>
            <a:chExt cx="919052" cy="995771"/>
          </a:xfrm>
          <a:solidFill>
            <a:srgbClr val="002A86"/>
          </a:solidFill>
        </p:grpSpPr>
        <p:grpSp>
          <p:nvGrpSpPr>
            <p:cNvPr id="175" name="Gráfico 3">
              <a:extLst>
                <a:ext uri="{FF2B5EF4-FFF2-40B4-BE49-F238E27FC236}">
                  <a16:creationId xmlns:a16="http://schemas.microsoft.com/office/drawing/2014/main" id="{9DD69824-6FAB-A3F0-D104-81B9BBC7D2B8}"/>
                </a:ext>
              </a:extLst>
            </p:cNvPr>
            <p:cNvGrpSpPr/>
            <p:nvPr/>
          </p:nvGrpSpPr>
          <p:grpSpPr>
            <a:xfrm>
              <a:off x="12096618" y="9547753"/>
              <a:ext cx="919052" cy="995771"/>
              <a:chOff x="12096618" y="9547753"/>
              <a:chExt cx="919052" cy="995771"/>
            </a:xfrm>
            <a:solidFill>
              <a:srgbClr val="002A86"/>
            </a:solidFill>
          </p:grpSpPr>
          <p:sp>
            <p:nvSpPr>
              <p:cNvPr id="176" name="Forma libre 175">
                <a:extLst>
                  <a:ext uri="{FF2B5EF4-FFF2-40B4-BE49-F238E27FC236}">
                    <a16:creationId xmlns:a16="http://schemas.microsoft.com/office/drawing/2014/main" id="{E7F76810-5BDE-8DE3-1EDC-B351047AFFEB}"/>
                  </a:ext>
                </a:extLst>
              </p:cNvPr>
              <p:cNvSpPr/>
              <p:nvPr/>
            </p:nvSpPr>
            <p:spPr>
              <a:xfrm>
                <a:off x="12096703" y="9547893"/>
                <a:ext cx="918968" cy="995631"/>
              </a:xfrm>
              <a:custGeom>
                <a:avLst/>
                <a:gdLst>
                  <a:gd name="connsiteX0" fmla="*/ 906374 w 918968"/>
                  <a:gd name="connsiteY0" fmla="*/ 995632 h 995631"/>
                  <a:gd name="connsiteX1" fmla="*/ 12594 w 918968"/>
                  <a:gd name="connsiteY1" fmla="*/ 995632 h 995631"/>
                  <a:gd name="connsiteX2" fmla="*/ 0 w 918968"/>
                  <a:gd name="connsiteY2" fmla="*/ 983037 h 995631"/>
                  <a:gd name="connsiteX3" fmla="*/ 0 w 918968"/>
                  <a:gd name="connsiteY3" fmla="*/ 254263 h 995631"/>
                  <a:gd name="connsiteX4" fmla="*/ 3669 w 918968"/>
                  <a:gd name="connsiteY4" fmla="*/ 245338 h 995631"/>
                  <a:gd name="connsiteX5" fmla="*/ 245336 w 918968"/>
                  <a:gd name="connsiteY5" fmla="*/ 3669 h 995631"/>
                  <a:gd name="connsiteX6" fmla="*/ 254261 w 918968"/>
                  <a:gd name="connsiteY6" fmla="*/ 0 h 995631"/>
                  <a:gd name="connsiteX7" fmla="*/ 906374 w 918968"/>
                  <a:gd name="connsiteY7" fmla="*/ 0 h 995631"/>
                  <a:gd name="connsiteX8" fmla="*/ 918968 w 918968"/>
                  <a:gd name="connsiteY8" fmla="*/ 12594 h 995631"/>
                  <a:gd name="connsiteX9" fmla="*/ 918968 w 918968"/>
                  <a:gd name="connsiteY9" fmla="*/ 983037 h 995631"/>
                  <a:gd name="connsiteX10" fmla="*/ 906374 w 918968"/>
                  <a:gd name="connsiteY10" fmla="*/ 995632 h 995631"/>
                  <a:gd name="connsiteX11" fmla="*/ 25188 w 918968"/>
                  <a:gd name="connsiteY11" fmla="*/ 970443 h 995631"/>
                  <a:gd name="connsiteX12" fmla="*/ 893780 w 918968"/>
                  <a:gd name="connsiteY12" fmla="*/ 970443 h 995631"/>
                  <a:gd name="connsiteX13" fmla="*/ 893780 w 918968"/>
                  <a:gd name="connsiteY13" fmla="*/ 25189 h 995631"/>
                  <a:gd name="connsiteX14" fmla="*/ 259516 w 918968"/>
                  <a:gd name="connsiteY14" fmla="*/ 25189 h 995631"/>
                  <a:gd name="connsiteX15" fmla="*/ 25287 w 918968"/>
                  <a:gd name="connsiteY15" fmla="*/ 259420 h 995631"/>
                  <a:gd name="connsiteX16" fmla="*/ 25287 w 918968"/>
                  <a:gd name="connsiteY16" fmla="*/ 970344 h 99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8968" h="995631">
                    <a:moveTo>
                      <a:pt x="906374" y="995632"/>
                    </a:moveTo>
                    <a:lnTo>
                      <a:pt x="12594" y="995632"/>
                    </a:lnTo>
                    <a:cubicBezTo>
                      <a:pt x="5653" y="995632"/>
                      <a:pt x="0" y="989979"/>
                      <a:pt x="0" y="983037"/>
                    </a:cubicBezTo>
                    <a:lnTo>
                      <a:pt x="0" y="254263"/>
                    </a:lnTo>
                    <a:cubicBezTo>
                      <a:pt x="0" y="250891"/>
                      <a:pt x="1289" y="247718"/>
                      <a:pt x="3669" y="245338"/>
                    </a:cubicBezTo>
                    <a:lnTo>
                      <a:pt x="245336" y="3669"/>
                    </a:lnTo>
                    <a:cubicBezTo>
                      <a:pt x="247716" y="1289"/>
                      <a:pt x="250889" y="0"/>
                      <a:pt x="254261" y="0"/>
                    </a:cubicBezTo>
                    <a:lnTo>
                      <a:pt x="906374" y="0"/>
                    </a:lnTo>
                    <a:cubicBezTo>
                      <a:pt x="913315" y="0"/>
                      <a:pt x="918968" y="5653"/>
                      <a:pt x="918968" y="12594"/>
                    </a:cubicBezTo>
                    <a:lnTo>
                      <a:pt x="918968" y="983037"/>
                    </a:lnTo>
                    <a:cubicBezTo>
                      <a:pt x="918968" y="989979"/>
                      <a:pt x="913315" y="995632"/>
                      <a:pt x="906374" y="995632"/>
                    </a:cubicBezTo>
                    <a:close/>
                    <a:moveTo>
                      <a:pt x="25188" y="970443"/>
                    </a:moveTo>
                    <a:lnTo>
                      <a:pt x="893780" y="970443"/>
                    </a:lnTo>
                    <a:lnTo>
                      <a:pt x="893780" y="25189"/>
                    </a:lnTo>
                    <a:lnTo>
                      <a:pt x="259516" y="25189"/>
                    </a:lnTo>
                    <a:lnTo>
                      <a:pt x="25287" y="259420"/>
                    </a:lnTo>
                    <a:lnTo>
                      <a:pt x="25287" y="970344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77" name="Forma libre 176">
                <a:extLst>
                  <a:ext uri="{FF2B5EF4-FFF2-40B4-BE49-F238E27FC236}">
                    <a16:creationId xmlns:a16="http://schemas.microsoft.com/office/drawing/2014/main" id="{4AA45FE8-95FF-A42E-EB91-0CFCEF8FE60A}"/>
                  </a:ext>
                </a:extLst>
              </p:cNvPr>
              <p:cNvSpPr/>
              <p:nvPr/>
            </p:nvSpPr>
            <p:spPr>
              <a:xfrm>
                <a:off x="12096618" y="9547753"/>
                <a:ext cx="267038" cy="266996"/>
              </a:xfrm>
              <a:custGeom>
                <a:avLst/>
                <a:gdLst>
                  <a:gd name="connsiteX0" fmla="*/ 254345 w 267038"/>
                  <a:gd name="connsiteY0" fmla="*/ 266997 h 266996"/>
                  <a:gd name="connsiteX1" fmla="*/ 12679 w 267038"/>
                  <a:gd name="connsiteY1" fmla="*/ 266997 h 266996"/>
                  <a:gd name="connsiteX2" fmla="*/ 977 w 267038"/>
                  <a:gd name="connsiteY2" fmla="*/ 259162 h 266996"/>
                  <a:gd name="connsiteX3" fmla="*/ 3753 w 267038"/>
                  <a:gd name="connsiteY3" fmla="*/ 245379 h 266996"/>
                  <a:gd name="connsiteX4" fmla="*/ 245420 w 267038"/>
                  <a:gd name="connsiteY4" fmla="*/ 3709 h 266996"/>
                  <a:gd name="connsiteX5" fmla="*/ 259204 w 267038"/>
                  <a:gd name="connsiteY5" fmla="*/ 933 h 266996"/>
                  <a:gd name="connsiteX6" fmla="*/ 267038 w 267038"/>
                  <a:gd name="connsiteY6" fmla="*/ 12635 h 266996"/>
                  <a:gd name="connsiteX7" fmla="*/ 267038 w 267038"/>
                  <a:gd name="connsiteY7" fmla="*/ 254303 h 266996"/>
                  <a:gd name="connsiteX8" fmla="*/ 254444 w 267038"/>
                  <a:gd name="connsiteY8" fmla="*/ 266898 h 266996"/>
                  <a:gd name="connsiteX9" fmla="*/ 43221 w 267038"/>
                  <a:gd name="connsiteY9" fmla="*/ 241709 h 266996"/>
                  <a:gd name="connsiteX10" fmla="*/ 241751 w 267038"/>
                  <a:gd name="connsiteY10" fmla="*/ 241709 h 266996"/>
                  <a:gd name="connsiteX11" fmla="*/ 241751 w 267038"/>
                  <a:gd name="connsiteY11" fmla="*/ 43178 h 266996"/>
                  <a:gd name="connsiteX12" fmla="*/ 43221 w 267038"/>
                  <a:gd name="connsiteY12" fmla="*/ 241709 h 26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7038" h="266996">
                    <a:moveTo>
                      <a:pt x="254345" y="266997"/>
                    </a:moveTo>
                    <a:lnTo>
                      <a:pt x="12679" y="266997"/>
                    </a:lnTo>
                    <a:cubicBezTo>
                      <a:pt x="7522" y="266997"/>
                      <a:pt x="2960" y="263923"/>
                      <a:pt x="977" y="259162"/>
                    </a:cubicBezTo>
                    <a:cubicBezTo>
                      <a:pt x="-1006" y="254403"/>
                      <a:pt x="84" y="249048"/>
                      <a:pt x="3753" y="245379"/>
                    </a:cubicBezTo>
                    <a:lnTo>
                      <a:pt x="245420" y="3709"/>
                    </a:lnTo>
                    <a:cubicBezTo>
                      <a:pt x="249089" y="40"/>
                      <a:pt x="254444" y="-951"/>
                      <a:pt x="259204" y="933"/>
                    </a:cubicBezTo>
                    <a:cubicBezTo>
                      <a:pt x="263964" y="2916"/>
                      <a:pt x="267038" y="7478"/>
                      <a:pt x="267038" y="12635"/>
                    </a:cubicBezTo>
                    <a:lnTo>
                      <a:pt x="267038" y="254303"/>
                    </a:lnTo>
                    <a:cubicBezTo>
                      <a:pt x="267038" y="261245"/>
                      <a:pt x="261386" y="266898"/>
                      <a:pt x="254444" y="266898"/>
                    </a:cubicBezTo>
                    <a:close/>
                    <a:moveTo>
                      <a:pt x="43221" y="241709"/>
                    </a:moveTo>
                    <a:lnTo>
                      <a:pt x="241751" y="241709"/>
                    </a:lnTo>
                    <a:lnTo>
                      <a:pt x="241751" y="43178"/>
                    </a:lnTo>
                    <a:lnTo>
                      <a:pt x="43221" y="241709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78" name="Gráfico 3">
              <a:extLst>
                <a:ext uri="{FF2B5EF4-FFF2-40B4-BE49-F238E27FC236}">
                  <a16:creationId xmlns:a16="http://schemas.microsoft.com/office/drawing/2014/main" id="{0C5E023B-C327-4C60-E7A5-C061006A534E}"/>
                </a:ext>
              </a:extLst>
            </p:cNvPr>
            <p:cNvGrpSpPr/>
            <p:nvPr/>
          </p:nvGrpSpPr>
          <p:grpSpPr>
            <a:xfrm>
              <a:off x="12246046" y="9735912"/>
              <a:ext cx="619587" cy="619591"/>
              <a:chOff x="12246046" y="9735912"/>
              <a:chExt cx="619587" cy="619591"/>
            </a:xfrm>
            <a:solidFill>
              <a:srgbClr val="002A86"/>
            </a:solidFill>
          </p:grpSpPr>
          <p:sp>
            <p:nvSpPr>
              <p:cNvPr id="179" name="Forma libre 178">
                <a:extLst>
                  <a:ext uri="{FF2B5EF4-FFF2-40B4-BE49-F238E27FC236}">
                    <a16:creationId xmlns:a16="http://schemas.microsoft.com/office/drawing/2014/main" id="{163DD484-A38F-D305-E0F4-E0C00B529C45}"/>
                  </a:ext>
                </a:extLst>
              </p:cNvPr>
              <p:cNvSpPr/>
              <p:nvPr/>
            </p:nvSpPr>
            <p:spPr>
              <a:xfrm>
                <a:off x="12246046" y="10208837"/>
                <a:ext cx="619587" cy="25188"/>
              </a:xfrm>
              <a:custGeom>
                <a:avLst/>
                <a:gdLst>
                  <a:gd name="connsiteX0" fmla="*/ 606993 w 619587"/>
                  <a:gd name="connsiteY0" fmla="*/ 25188 h 25188"/>
                  <a:gd name="connsiteX1" fmla="*/ 12594 w 619587"/>
                  <a:gd name="connsiteY1" fmla="*/ 25188 h 25188"/>
                  <a:gd name="connsiteX2" fmla="*/ 0 w 619587"/>
                  <a:gd name="connsiteY2" fmla="*/ 12594 h 25188"/>
                  <a:gd name="connsiteX3" fmla="*/ 12594 w 619587"/>
                  <a:gd name="connsiteY3" fmla="*/ 0 h 25188"/>
                  <a:gd name="connsiteX4" fmla="*/ 606993 w 619587"/>
                  <a:gd name="connsiteY4" fmla="*/ 0 h 25188"/>
                  <a:gd name="connsiteX5" fmla="*/ 619587 w 619587"/>
                  <a:gd name="connsiteY5" fmla="*/ 12594 h 25188"/>
                  <a:gd name="connsiteX6" fmla="*/ 606993 w 619587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587" h="25188">
                    <a:moveTo>
                      <a:pt x="606993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606993" y="0"/>
                    </a:lnTo>
                    <a:cubicBezTo>
                      <a:pt x="613934" y="0"/>
                      <a:pt x="619587" y="5653"/>
                      <a:pt x="619587" y="12594"/>
                    </a:cubicBezTo>
                    <a:cubicBezTo>
                      <a:pt x="619587" y="19536"/>
                      <a:pt x="613934" y="25188"/>
                      <a:pt x="606993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0" name="Forma libre 179">
                <a:extLst>
                  <a:ext uri="{FF2B5EF4-FFF2-40B4-BE49-F238E27FC236}">
                    <a16:creationId xmlns:a16="http://schemas.microsoft.com/office/drawing/2014/main" id="{37F4E880-9D21-770E-38D8-0A6B469635A4}"/>
                  </a:ext>
                </a:extLst>
              </p:cNvPr>
              <p:cNvSpPr/>
              <p:nvPr/>
            </p:nvSpPr>
            <p:spPr>
              <a:xfrm>
                <a:off x="12718868" y="9735912"/>
                <a:ext cx="25188" cy="619591"/>
              </a:xfrm>
              <a:custGeom>
                <a:avLst/>
                <a:gdLst>
                  <a:gd name="connsiteX0" fmla="*/ 12594 w 25188"/>
                  <a:gd name="connsiteY0" fmla="*/ 619592 h 619591"/>
                  <a:gd name="connsiteX1" fmla="*/ 0 w 25188"/>
                  <a:gd name="connsiteY1" fmla="*/ 606998 h 619591"/>
                  <a:gd name="connsiteX2" fmla="*/ 0 w 25188"/>
                  <a:gd name="connsiteY2" fmla="*/ 12594 h 619591"/>
                  <a:gd name="connsiteX3" fmla="*/ 12594 w 25188"/>
                  <a:gd name="connsiteY3" fmla="*/ 0 h 619591"/>
                  <a:gd name="connsiteX4" fmla="*/ 25188 w 25188"/>
                  <a:gd name="connsiteY4" fmla="*/ 12594 h 619591"/>
                  <a:gd name="connsiteX5" fmla="*/ 25188 w 25188"/>
                  <a:gd name="connsiteY5" fmla="*/ 606998 h 619591"/>
                  <a:gd name="connsiteX6" fmla="*/ 12594 w 25188"/>
                  <a:gd name="connsiteY6" fmla="*/ 619592 h 61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619591">
                    <a:moveTo>
                      <a:pt x="12594" y="619592"/>
                    </a:moveTo>
                    <a:cubicBezTo>
                      <a:pt x="5653" y="619592"/>
                      <a:pt x="0" y="613939"/>
                      <a:pt x="0" y="606998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5" y="0"/>
                      <a:pt x="25188" y="5653"/>
                      <a:pt x="25188" y="12594"/>
                    </a:cubicBezTo>
                    <a:lnTo>
                      <a:pt x="25188" y="606998"/>
                    </a:lnTo>
                    <a:cubicBezTo>
                      <a:pt x="25188" y="613939"/>
                      <a:pt x="19535" y="619592"/>
                      <a:pt x="12594" y="6195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1" name="Forma libre 180">
                <a:extLst>
                  <a:ext uri="{FF2B5EF4-FFF2-40B4-BE49-F238E27FC236}">
                    <a16:creationId xmlns:a16="http://schemas.microsoft.com/office/drawing/2014/main" id="{9A38A67F-F9CD-0B96-06CA-1D647425F1F2}"/>
                  </a:ext>
                </a:extLst>
              </p:cNvPr>
              <p:cNvSpPr/>
              <p:nvPr/>
            </p:nvSpPr>
            <p:spPr>
              <a:xfrm>
                <a:off x="12367524" y="10087259"/>
                <a:ext cx="25187" cy="268245"/>
              </a:xfrm>
              <a:custGeom>
                <a:avLst/>
                <a:gdLst>
                  <a:gd name="connsiteX0" fmla="*/ 12594 w 25187"/>
                  <a:gd name="connsiteY0" fmla="*/ 268245 h 268245"/>
                  <a:gd name="connsiteX1" fmla="*/ 0 w 25187"/>
                  <a:gd name="connsiteY1" fmla="*/ 255651 h 268245"/>
                  <a:gd name="connsiteX2" fmla="*/ 0 w 25187"/>
                  <a:gd name="connsiteY2" fmla="*/ 12594 h 268245"/>
                  <a:gd name="connsiteX3" fmla="*/ 12594 w 25187"/>
                  <a:gd name="connsiteY3" fmla="*/ 0 h 268245"/>
                  <a:gd name="connsiteX4" fmla="*/ 25188 w 25187"/>
                  <a:gd name="connsiteY4" fmla="*/ 12594 h 268245"/>
                  <a:gd name="connsiteX5" fmla="*/ 25188 w 25187"/>
                  <a:gd name="connsiteY5" fmla="*/ 255651 h 268245"/>
                  <a:gd name="connsiteX6" fmla="*/ 12594 w 25187"/>
                  <a:gd name="connsiteY6" fmla="*/ 268245 h 26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268245">
                    <a:moveTo>
                      <a:pt x="12594" y="268245"/>
                    </a:moveTo>
                    <a:cubicBezTo>
                      <a:pt x="5653" y="268245"/>
                      <a:pt x="0" y="262593"/>
                      <a:pt x="0" y="255651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255651"/>
                    </a:lnTo>
                    <a:cubicBezTo>
                      <a:pt x="25188" y="262593"/>
                      <a:pt x="19536" y="268245"/>
                      <a:pt x="12594" y="2682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2" name="Forma libre 181">
                <a:extLst>
                  <a:ext uri="{FF2B5EF4-FFF2-40B4-BE49-F238E27FC236}">
                    <a16:creationId xmlns:a16="http://schemas.microsoft.com/office/drawing/2014/main" id="{0316740B-0DA2-4959-FAE4-DFA474720C28}"/>
                  </a:ext>
                </a:extLst>
              </p:cNvPr>
              <p:cNvSpPr/>
              <p:nvPr/>
            </p:nvSpPr>
            <p:spPr>
              <a:xfrm>
                <a:off x="12597390" y="9858482"/>
                <a:ext cx="268243" cy="25188"/>
              </a:xfrm>
              <a:custGeom>
                <a:avLst/>
                <a:gdLst>
                  <a:gd name="connsiteX0" fmla="*/ 255649 w 268243"/>
                  <a:gd name="connsiteY0" fmla="*/ 25188 h 25188"/>
                  <a:gd name="connsiteX1" fmla="*/ 12594 w 268243"/>
                  <a:gd name="connsiteY1" fmla="*/ 25188 h 25188"/>
                  <a:gd name="connsiteX2" fmla="*/ 0 w 268243"/>
                  <a:gd name="connsiteY2" fmla="*/ 12594 h 25188"/>
                  <a:gd name="connsiteX3" fmla="*/ 12594 w 268243"/>
                  <a:gd name="connsiteY3" fmla="*/ 0 h 25188"/>
                  <a:gd name="connsiteX4" fmla="*/ 255649 w 268243"/>
                  <a:gd name="connsiteY4" fmla="*/ 0 h 25188"/>
                  <a:gd name="connsiteX5" fmla="*/ 268243 w 268243"/>
                  <a:gd name="connsiteY5" fmla="*/ 12594 h 25188"/>
                  <a:gd name="connsiteX6" fmla="*/ 255649 w 26824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243" h="25188">
                    <a:moveTo>
                      <a:pt x="255649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255649" y="0"/>
                    </a:lnTo>
                    <a:cubicBezTo>
                      <a:pt x="262590" y="0"/>
                      <a:pt x="268243" y="5653"/>
                      <a:pt x="268243" y="12594"/>
                    </a:cubicBezTo>
                    <a:cubicBezTo>
                      <a:pt x="268243" y="19536"/>
                      <a:pt x="262590" y="25188"/>
                      <a:pt x="25564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183" name="Gráfico 3">
            <a:extLst>
              <a:ext uri="{FF2B5EF4-FFF2-40B4-BE49-F238E27FC236}">
                <a16:creationId xmlns:a16="http://schemas.microsoft.com/office/drawing/2014/main" id="{6400FB78-E71B-E1A3-D5A6-3D03FD303D55}"/>
              </a:ext>
            </a:extLst>
          </p:cNvPr>
          <p:cNvGrpSpPr/>
          <p:nvPr/>
        </p:nvGrpSpPr>
        <p:grpSpPr>
          <a:xfrm>
            <a:off x="4170692" y="9535001"/>
            <a:ext cx="1218745" cy="1021414"/>
            <a:chOff x="4170692" y="9535001"/>
            <a:chExt cx="1218745" cy="1021414"/>
          </a:xfrm>
          <a:solidFill>
            <a:srgbClr val="002A86"/>
          </a:solidFill>
        </p:grpSpPr>
        <p:grpSp>
          <p:nvGrpSpPr>
            <p:cNvPr id="184" name="Gráfico 3">
              <a:extLst>
                <a:ext uri="{FF2B5EF4-FFF2-40B4-BE49-F238E27FC236}">
                  <a16:creationId xmlns:a16="http://schemas.microsoft.com/office/drawing/2014/main" id="{560B0805-3C24-98C8-BAF7-7CDC67DE648D}"/>
                </a:ext>
              </a:extLst>
            </p:cNvPr>
            <p:cNvGrpSpPr/>
            <p:nvPr/>
          </p:nvGrpSpPr>
          <p:grpSpPr>
            <a:xfrm>
              <a:off x="4464223" y="9652612"/>
              <a:ext cx="925215" cy="545118"/>
              <a:chOff x="4464223" y="9652612"/>
              <a:chExt cx="925215" cy="545118"/>
            </a:xfrm>
            <a:solidFill>
              <a:srgbClr val="002A86"/>
            </a:solidFill>
          </p:grpSpPr>
          <p:sp>
            <p:nvSpPr>
              <p:cNvPr id="185" name="Forma libre 184">
                <a:extLst>
                  <a:ext uri="{FF2B5EF4-FFF2-40B4-BE49-F238E27FC236}">
                    <a16:creationId xmlns:a16="http://schemas.microsoft.com/office/drawing/2014/main" id="{6A5E17B3-0D32-60B2-C3B3-9AC2ED1E1EBC}"/>
                  </a:ext>
                </a:extLst>
              </p:cNvPr>
              <p:cNvSpPr/>
              <p:nvPr/>
            </p:nvSpPr>
            <p:spPr>
              <a:xfrm>
                <a:off x="4689329" y="9652612"/>
                <a:ext cx="475201" cy="192383"/>
              </a:xfrm>
              <a:custGeom>
                <a:avLst/>
                <a:gdLst>
                  <a:gd name="connsiteX0" fmla="*/ 462509 w 475201"/>
                  <a:gd name="connsiteY0" fmla="*/ 192383 h 192383"/>
                  <a:gd name="connsiteX1" fmla="*/ 449914 w 475201"/>
                  <a:gd name="connsiteY1" fmla="*/ 179789 h 192383"/>
                  <a:gd name="connsiteX2" fmla="*/ 449914 w 475201"/>
                  <a:gd name="connsiteY2" fmla="*/ 25287 h 192383"/>
                  <a:gd name="connsiteX3" fmla="*/ 25188 w 475201"/>
                  <a:gd name="connsiteY3" fmla="*/ 25287 h 192383"/>
                  <a:gd name="connsiteX4" fmla="*/ 25188 w 475201"/>
                  <a:gd name="connsiteY4" fmla="*/ 179789 h 192383"/>
                  <a:gd name="connsiteX5" fmla="*/ 12594 w 475201"/>
                  <a:gd name="connsiteY5" fmla="*/ 192383 h 192383"/>
                  <a:gd name="connsiteX6" fmla="*/ 0 w 475201"/>
                  <a:gd name="connsiteY6" fmla="*/ 179789 h 192383"/>
                  <a:gd name="connsiteX7" fmla="*/ 0 w 475201"/>
                  <a:gd name="connsiteY7" fmla="*/ 12594 h 192383"/>
                  <a:gd name="connsiteX8" fmla="*/ 12594 w 475201"/>
                  <a:gd name="connsiteY8" fmla="*/ 0 h 192383"/>
                  <a:gd name="connsiteX9" fmla="*/ 462608 w 475201"/>
                  <a:gd name="connsiteY9" fmla="*/ 0 h 192383"/>
                  <a:gd name="connsiteX10" fmla="*/ 475202 w 475201"/>
                  <a:gd name="connsiteY10" fmla="*/ 12594 h 192383"/>
                  <a:gd name="connsiteX11" fmla="*/ 475202 w 475201"/>
                  <a:gd name="connsiteY11" fmla="*/ 179789 h 192383"/>
                  <a:gd name="connsiteX12" fmla="*/ 462608 w 475201"/>
                  <a:gd name="connsiteY12" fmla="*/ 192383 h 19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5201" h="192383">
                    <a:moveTo>
                      <a:pt x="462509" y="192383"/>
                    </a:moveTo>
                    <a:cubicBezTo>
                      <a:pt x="455567" y="192383"/>
                      <a:pt x="449914" y="186731"/>
                      <a:pt x="449914" y="179789"/>
                    </a:cubicBezTo>
                    <a:lnTo>
                      <a:pt x="449914" y="25287"/>
                    </a:lnTo>
                    <a:lnTo>
                      <a:pt x="25188" y="25287"/>
                    </a:lnTo>
                    <a:lnTo>
                      <a:pt x="25188" y="179789"/>
                    </a:lnTo>
                    <a:cubicBezTo>
                      <a:pt x="25188" y="186731"/>
                      <a:pt x="19536" y="192383"/>
                      <a:pt x="12594" y="192383"/>
                    </a:cubicBezTo>
                    <a:cubicBezTo>
                      <a:pt x="5653" y="192383"/>
                      <a:pt x="0" y="186731"/>
                      <a:pt x="0" y="179789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lnTo>
                      <a:pt x="462608" y="0"/>
                    </a:lnTo>
                    <a:cubicBezTo>
                      <a:pt x="469549" y="0"/>
                      <a:pt x="475202" y="5653"/>
                      <a:pt x="475202" y="12594"/>
                    </a:cubicBezTo>
                    <a:lnTo>
                      <a:pt x="475202" y="179789"/>
                    </a:lnTo>
                    <a:cubicBezTo>
                      <a:pt x="475202" y="186731"/>
                      <a:pt x="469549" y="192383"/>
                      <a:pt x="462608" y="1923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6" name="Forma libre 185">
                <a:extLst>
                  <a:ext uri="{FF2B5EF4-FFF2-40B4-BE49-F238E27FC236}">
                    <a16:creationId xmlns:a16="http://schemas.microsoft.com/office/drawing/2014/main" id="{F8E5FE81-CA71-1558-957B-E685EF540A79}"/>
                  </a:ext>
                </a:extLst>
              </p:cNvPr>
              <p:cNvSpPr/>
              <p:nvPr/>
            </p:nvSpPr>
            <p:spPr>
              <a:xfrm>
                <a:off x="5006857" y="9912627"/>
                <a:ext cx="382580" cy="285103"/>
              </a:xfrm>
              <a:custGeom>
                <a:avLst/>
                <a:gdLst>
                  <a:gd name="connsiteX0" fmla="*/ 369987 w 382580"/>
                  <a:gd name="connsiteY0" fmla="*/ 285004 h 285103"/>
                  <a:gd name="connsiteX1" fmla="*/ 12594 w 382580"/>
                  <a:gd name="connsiteY1" fmla="*/ 285004 h 285103"/>
                  <a:gd name="connsiteX2" fmla="*/ 0 w 382580"/>
                  <a:gd name="connsiteY2" fmla="*/ 272410 h 285103"/>
                  <a:gd name="connsiteX3" fmla="*/ 12594 w 382580"/>
                  <a:gd name="connsiteY3" fmla="*/ 259816 h 285103"/>
                  <a:gd name="connsiteX4" fmla="*/ 357294 w 382580"/>
                  <a:gd name="connsiteY4" fmla="*/ 259816 h 285103"/>
                  <a:gd name="connsiteX5" fmla="*/ 357294 w 382580"/>
                  <a:gd name="connsiteY5" fmla="*/ 25188 h 285103"/>
                  <a:gd name="connsiteX6" fmla="*/ 12594 w 382580"/>
                  <a:gd name="connsiteY6" fmla="*/ 25188 h 285103"/>
                  <a:gd name="connsiteX7" fmla="*/ 0 w 382580"/>
                  <a:gd name="connsiteY7" fmla="*/ 12594 h 285103"/>
                  <a:gd name="connsiteX8" fmla="*/ 12594 w 382580"/>
                  <a:gd name="connsiteY8" fmla="*/ 0 h 285103"/>
                  <a:gd name="connsiteX9" fmla="*/ 369987 w 382580"/>
                  <a:gd name="connsiteY9" fmla="*/ 0 h 285103"/>
                  <a:gd name="connsiteX10" fmla="*/ 382581 w 382580"/>
                  <a:gd name="connsiteY10" fmla="*/ 12594 h 285103"/>
                  <a:gd name="connsiteX11" fmla="*/ 382581 w 382580"/>
                  <a:gd name="connsiteY11" fmla="*/ 272509 h 285103"/>
                  <a:gd name="connsiteX12" fmla="*/ 369987 w 382580"/>
                  <a:gd name="connsiteY12" fmla="*/ 285104 h 28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2580" h="285103">
                    <a:moveTo>
                      <a:pt x="369987" y="285004"/>
                    </a:moveTo>
                    <a:lnTo>
                      <a:pt x="12594" y="285004"/>
                    </a:lnTo>
                    <a:cubicBezTo>
                      <a:pt x="5652" y="285004"/>
                      <a:pt x="0" y="279352"/>
                      <a:pt x="0" y="272410"/>
                    </a:cubicBezTo>
                    <a:cubicBezTo>
                      <a:pt x="0" y="265468"/>
                      <a:pt x="5652" y="259816"/>
                      <a:pt x="12594" y="259816"/>
                    </a:cubicBezTo>
                    <a:lnTo>
                      <a:pt x="357294" y="259816"/>
                    </a:lnTo>
                    <a:lnTo>
                      <a:pt x="357294" y="25188"/>
                    </a:ln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369987" y="0"/>
                    </a:lnTo>
                    <a:cubicBezTo>
                      <a:pt x="376928" y="0"/>
                      <a:pt x="382581" y="5653"/>
                      <a:pt x="382581" y="12594"/>
                    </a:cubicBezTo>
                    <a:lnTo>
                      <a:pt x="382581" y="272509"/>
                    </a:lnTo>
                    <a:cubicBezTo>
                      <a:pt x="382581" y="279451"/>
                      <a:pt x="376928" y="285104"/>
                      <a:pt x="369987" y="2851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87" name="Forma libre 186">
                <a:extLst>
                  <a:ext uri="{FF2B5EF4-FFF2-40B4-BE49-F238E27FC236}">
                    <a16:creationId xmlns:a16="http://schemas.microsoft.com/office/drawing/2014/main" id="{283BE4E7-AF09-3F83-20F4-71C69B7DBEA6}"/>
                  </a:ext>
                </a:extLst>
              </p:cNvPr>
              <p:cNvSpPr/>
              <p:nvPr/>
            </p:nvSpPr>
            <p:spPr>
              <a:xfrm>
                <a:off x="4464223" y="9912627"/>
                <a:ext cx="475201" cy="285103"/>
              </a:xfrm>
              <a:custGeom>
                <a:avLst/>
                <a:gdLst>
                  <a:gd name="connsiteX0" fmla="*/ 462608 w 475201"/>
                  <a:gd name="connsiteY0" fmla="*/ 285104 h 285103"/>
                  <a:gd name="connsiteX1" fmla="*/ 12594 w 475201"/>
                  <a:gd name="connsiteY1" fmla="*/ 285104 h 285103"/>
                  <a:gd name="connsiteX2" fmla="*/ 0 w 475201"/>
                  <a:gd name="connsiteY2" fmla="*/ 272509 h 285103"/>
                  <a:gd name="connsiteX3" fmla="*/ 0 w 475201"/>
                  <a:gd name="connsiteY3" fmla="*/ 12594 h 285103"/>
                  <a:gd name="connsiteX4" fmla="*/ 12594 w 475201"/>
                  <a:gd name="connsiteY4" fmla="*/ 0 h 285103"/>
                  <a:gd name="connsiteX5" fmla="*/ 462608 w 475201"/>
                  <a:gd name="connsiteY5" fmla="*/ 0 h 285103"/>
                  <a:gd name="connsiteX6" fmla="*/ 475202 w 475201"/>
                  <a:gd name="connsiteY6" fmla="*/ 12594 h 285103"/>
                  <a:gd name="connsiteX7" fmla="*/ 475202 w 475201"/>
                  <a:gd name="connsiteY7" fmla="*/ 272509 h 285103"/>
                  <a:gd name="connsiteX8" fmla="*/ 462608 w 475201"/>
                  <a:gd name="connsiteY8" fmla="*/ 285104 h 285103"/>
                  <a:gd name="connsiteX9" fmla="*/ 25287 w 475201"/>
                  <a:gd name="connsiteY9" fmla="*/ 259816 h 285103"/>
                  <a:gd name="connsiteX10" fmla="*/ 450014 w 475201"/>
                  <a:gd name="connsiteY10" fmla="*/ 259816 h 285103"/>
                  <a:gd name="connsiteX11" fmla="*/ 450014 w 475201"/>
                  <a:gd name="connsiteY11" fmla="*/ 25188 h 285103"/>
                  <a:gd name="connsiteX12" fmla="*/ 25287 w 475201"/>
                  <a:gd name="connsiteY12" fmla="*/ 25188 h 285103"/>
                  <a:gd name="connsiteX13" fmla="*/ 25287 w 475201"/>
                  <a:gd name="connsiteY13" fmla="*/ 259816 h 28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5201" h="285103">
                    <a:moveTo>
                      <a:pt x="462608" y="285104"/>
                    </a:moveTo>
                    <a:lnTo>
                      <a:pt x="12594" y="285104"/>
                    </a:lnTo>
                    <a:cubicBezTo>
                      <a:pt x="5652" y="285104"/>
                      <a:pt x="0" y="279451"/>
                      <a:pt x="0" y="272509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lnTo>
                      <a:pt x="462608" y="0"/>
                    </a:lnTo>
                    <a:cubicBezTo>
                      <a:pt x="469549" y="0"/>
                      <a:pt x="475202" y="5653"/>
                      <a:pt x="475202" y="12594"/>
                    </a:cubicBezTo>
                    <a:lnTo>
                      <a:pt x="475202" y="272509"/>
                    </a:lnTo>
                    <a:cubicBezTo>
                      <a:pt x="475202" y="279451"/>
                      <a:pt x="469549" y="285104"/>
                      <a:pt x="462608" y="285104"/>
                    </a:cubicBezTo>
                    <a:close/>
                    <a:moveTo>
                      <a:pt x="25287" y="259816"/>
                    </a:moveTo>
                    <a:lnTo>
                      <a:pt x="450014" y="259816"/>
                    </a:lnTo>
                    <a:lnTo>
                      <a:pt x="450014" y="25188"/>
                    </a:lnTo>
                    <a:lnTo>
                      <a:pt x="25287" y="25188"/>
                    </a:lnTo>
                    <a:lnTo>
                      <a:pt x="25287" y="259816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88" name="Gráfico 3">
              <a:extLst>
                <a:ext uri="{FF2B5EF4-FFF2-40B4-BE49-F238E27FC236}">
                  <a16:creationId xmlns:a16="http://schemas.microsoft.com/office/drawing/2014/main" id="{40C8C019-AA6A-8522-DB20-F629FCBFD0E2}"/>
                </a:ext>
              </a:extLst>
            </p:cNvPr>
            <p:cNvGrpSpPr/>
            <p:nvPr/>
          </p:nvGrpSpPr>
          <p:grpSpPr>
            <a:xfrm>
              <a:off x="4170692" y="9535001"/>
              <a:ext cx="155789" cy="780241"/>
              <a:chOff x="4170692" y="9535001"/>
              <a:chExt cx="155789" cy="780241"/>
            </a:xfrm>
            <a:solidFill>
              <a:srgbClr val="002A86"/>
            </a:solidFill>
          </p:grpSpPr>
          <p:sp>
            <p:nvSpPr>
              <p:cNvPr id="189" name="Forma libre 188">
                <a:extLst>
                  <a:ext uri="{FF2B5EF4-FFF2-40B4-BE49-F238E27FC236}">
                    <a16:creationId xmlns:a16="http://schemas.microsoft.com/office/drawing/2014/main" id="{880A2FE5-3F3F-9C9A-4EB2-A56C3A2A489A}"/>
                  </a:ext>
                </a:extLst>
              </p:cNvPr>
              <p:cNvSpPr/>
              <p:nvPr/>
            </p:nvSpPr>
            <p:spPr>
              <a:xfrm>
                <a:off x="4170692" y="9535001"/>
                <a:ext cx="155789" cy="25188"/>
              </a:xfrm>
              <a:custGeom>
                <a:avLst/>
                <a:gdLst>
                  <a:gd name="connsiteX0" fmla="*/ 143195 w 155789"/>
                  <a:gd name="connsiteY0" fmla="*/ 25188 h 25188"/>
                  <a:gd name="connsiteX1" fmla="*/ 12594 w 155789"/>
                  <a:gd name="connsiteY1" fmla="*/ 25188 h 25188"/>
                  <a:gd name="connsiteX2" fmla="*/ 0 w 155789"/>
                  <a:gd name="connsiteY2" fmla="*/ 12594 h 25188"/>
                  <a:gd name="connsiteX3" fmla="*/ 12594 w 155789"/>
                  <a:gd name="connsiteY3" fmla="*/ 0 h 25188"/>
                  <a:gd name="connsiteX4" fmla="*/ 143195 w 155789"/>
                  <a:gd name="connsiteY4" fmla="*/ 0 h 25188"/>
                  <a:gd name="connsiteX5" fmla="*/ 155789 w 155789"/>
                  <a:gd name="connsiteY5" fmla="*/ 12594 h 25188"/>
                  <a:gd name="connsiteX6" fmla="*/ 143195 w 15578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9" h="25188">
                    <a:moveTo>
                      <a:pt x="143195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43195" y="0"/>
                    </a:lnTo>
                    <a:cubicBezTo>
                      <a:pt x="150137" y="0"/>
                      <a:pt x="155789" y="5653"/>
                      <a:pt x="155789" y="12594"/>
                    </a:cubicBezTo>
                    <a:cubicBezTo>
                      <a:pt x="155789" y="19536"/>
                      <a:pt x="150137" y="25188"/>
                      <a:pt x="14319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0" name="Forma libre 189">
                <a:extLst>
                  <a:ext uri="{FF2B5EF4-FFF2-40B4-BE49-F238E27FC236}">
                    <a16:creationId xmlns:a16="http://schemas.microsoft.com/office/drawing/2014/main" id="{E0171639-A57E-F17D-5CD4-A65C8E5CB63A}"/>
                  </a:ext>
                </a:extLst>
              </p:cNvPr>
              <p:cNvSpPr/>
              <p:nvPr/>
            </p:nvSpPr>
            <p:spPr>
              <a:xfrm>
                <a:off x="4170692" y="9723814"/>
                <a:ext cx="155789" cy="25188"/>
              </a:xfrm>
              <a:custGeom>
                <a:avLst/>
                <a:gdLst>
                  <a:gd name="connsiteX0" fmla="*/ 143195 w 155789"/>
                  <a:gd name="connsiteY0" fmla="*/ 25189 h 25188"/>
                  <a:gd name="connsiteX1" fmla="*/ 12594 w 155789"/>
                  <a:gd name="connsiteY1" fmla="*/ 25189 h 25188"/>
                  <a:gd name="connsiteX2" fmla="*/ 0 w 155789"/>
                  <a:gd name="connsiteY2" fmla="*/ 12594 h 25188"/>
                  <a:gd name="connsiteX3" fmla="*/ 12594 w 155789"/>
                  <a:gd name="connsiteY3" fmla="*/ 0 h 25188"/>
                  <a:gd name="connsiteX4" fmla="*/ 143195 w 155789"/>
                  <a:gd name="connsiteY4" fmla="*/ 0 h 25188"/>
                  <a:gd name="connsiteX5" fmla="*/ 155789 w 155789"/>
                  <a:gd name="connsiteY5" fmla="*/ 12594 h 25188"/>
                  <a:gd name="connsiteX6" fmla="*/ 143195 w 155789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9" h="25188">
                    <a:moveTo>
                      <a:pt x="143195" y="25189"/>
                    </a:moveTo>
                    <a:lnTo>
                      <a:pt x="12594" y="25189"/>
                    </a:lnTo>
                    <a:cubicBezTo>
                      <a:pt x="5653" y="25189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43195" y="0"/>
                    </a:lnTo>
                    <a:cubicBezTo>
                      <a:pt x="150137" y="0"/>
                      <a:pt x="155789" y="5653"/>
                      <a:pt x="155789" y="12594"/>
                    </a:cubicBezTo>
                    <a:cubicBezTo>
                      <a:pt x="155789" y="19536"/>
                      <a:pt x="150137" y="25189"/>
                      <a:pt x="143195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1" name="Forma libre 190">
                <a:extLst>
                  <a:ext uri="{FF2B5EF4-FFF2-40B4-BE49-F238E27FC236}">
                    <a16:creationId xmlns:a16="http://schemas.microsoft.com/office/drawing/2014/main" id="{4F7B9278-9C08-55EF-82CF-FA534735BC55}"/>
                  </a:ext>
                </a:extLst>
              </p:cNvPr>
              <p:cNvSpPr/>
              <p:nvPr/>
            </p:nvSpPr>
            <p:spPr>
              <a:xfrm>
                <a:off x="4170692" y="9912528"/>
                <a:ext cx="155789" cy="25188"/>
              </a:xfrm>
              <a:custGeom>
                <a:avLst/>
                <a:gdLst>
                  <a:gd name="connsiteX0" fmla="*/ 143195 w 155789"/>
                  <a:gd name="connsiteY0" fmla="*/ 25188 h 25188"/>
                  <a:gd name="connsiteX1" fmla="*/ 12594 w 155789"/>
                  <a:gd name="connsiteY1" fmla="*/ 25188 h 25188"/>
                  <a:gd name="connsiteX2" fmla="*/ 0 w 155789"/>
                  <a:gd name="connsiteY2" fmla="*/ 12594 h 25188"/>
                  <a:gd name="connsiteX3" fmla="*/ 12594 w 155789"/>
                  <a:gd name="connsiteY3" fmla="*/ 0 h 25188"/>
                  <a:gd name="connsiteX4" fmla="*/ 143195 w 155789"/>
                  <a:gd name="connsiteY4" fmla="*/ 0 h 25188"/>
                  <a:gd name="connsiteX5" fmla="*/ 155789 w 155789"/>
                  <a:gd name="connsiteY5" fmla="*/ 12594 h 25188"/>
                  <a:gd name="connsiteX6" fmla="*/ 143195 w 15578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9" h="25188">
                    <a:moveTo>
                      <a:pt x="143195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43195" y="0"/>
                    </a:lnTo>
                    <a:cubicBezTo>
                      <a:pt x="150137" y="0"/>
                      <a:pt x="155789" y="5653"/>
                      <a:pt x="155789" y="12594"/>
                    </a:cubicBezTo>
                    <a:cubicBezTo>
                      <a:pt x="155789" y="19536"/>
                      <a:pt x="150137" y="25188"/>
                      <a:pt x="14319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2" name="Forma libre 191">
                <a:extLst>
                  <a:ext uri="{FF2B5EF4-FFF2-40B4-BE49-F238E27FC236}">
                    <a16:creationId xmlns:a16="http://schemas.microsoft.com/office/drawing/2014/main" id="{89B71099-E032-CA89-D742-D302DD68769C}"/>
                  </a:ext>
                </a:extLst>
              </p:cNvPr>
              <p:cNvSpPr/>
              <p:nvPr/>
            </p:nvSpPr>
            <p:spPr>
              <a:xfrm>
                <a:off x="4170692" y="10101341"/>
                <a:ext cx="155789" cy="25188"/>
              </a:xfrm>
              <a:custGeom>
                <a:avLst/>
                <a:gdLst>
                  <a:gd name="connsiteX0" fmla="*/ 143195 w 155789"/>
                  <a:gd name="connsiteY0" fmla="*/ 25189 h 25188"/>
                  <a:gd name="connsiteX1" fmla="*/ 12594 w 155789"/>
                  <a:gd name="connsiteY1" fmla="*/ 25189 h 25188"/>
                  <a:gd name="connsiteX2" fmla="*/ 0 w 155789"/>
                  <a:gd name="connsiteY2" fmla="*/ 12594 h 25188"/>
                  <a:gd name="connsiteX3" fmla="*/ 12594 w 155789"/>
                  <a:gd name="connsiteY3" fmla="*/ 0 h 25188"/>
                  <a:gd name="connsiteX4" fmla="*/ 143195 w 155789"/>
                  <a:gd name="connsiteY4" fmla="*/ 0 h 25188"/>
                  <a:gd name="connsiteX5" fmla="*/ 155789 w 155789"/>
                  <a:gd name="connsiteY5" fmla="*/ 12594 h 25188"/>
                  <a:gd name="connsiteX6" fmla="*/ 143195 w 155789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9" h="25188">
                    <a:moveTo>
                      <a:pt x="143195" y="25189"/>
                    </a:moveTo>
                    <a:lnTo>
                      <a:pt x="12594" y="25189"/>
                    </a:lnTo>
                    <a:cubicBezTo>
                      <a:pt x="5653" y="25189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43195" y="0"/>
                    </a:lnTo>
                    <a:cubicBezTo>
                      <a:pt x="150137" y="0"/>
                      <a:pt x="155789" y="5653"/>
                      <a:pt x="155789" y="12594"/>
                    </a:cubicBezTo>
                    <a:cubicBezTo>
                      <a:pt x="155789" y="19536"/>
                      <a:pt x="150137" y="25189"/>
                      <a:pt x="143195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3" name="Forma libre 192">
                <a:extLst>
                  <a:ext uri="{FF2B5EF4-FFF2-40B4-BE49-F238E27FC236}">
                    <a16:creationId xmlns:a16="http://schemas.microsoft.com/office/drawing/2014/main" id="{7F8D668C-8455-48AD-1948-4BDD31506685}"/>
                  </a:ext>
                </a:extLst>
              </p:cNvPr>
              <p:cNvSpPr/>
              <p:nvPr/>
            </p:nvSpPr>
            <p:spPr>
              <a:xfrm>
                <a:off x="4170692" y="10290055"/>
                <a:ext cx="155789" cy="25188"/>
              </a:xfrm>
              <a:custGeom>
                <a:avLst/>
                <a:gdLst>
                  <a:gd name="connsiteX0" fmla="*/ 143195 w 155789"/>
                  <a:gd name="connsiteY0" fmla="*/ 25188 h 25188"/>
                  <a:gd name="connsiteX1" fmla="*/ 12594 w 155789"/>
                  <a:gd name="connsiteY1" fmla="*/ 25188 h 25188"/>
                  <a:gd name="connsiteX2" fmla="*/ 0 w 155789"/>
                  <a:gd name="connsiteY2" fmla="*/ 12594 h 25188"/>
                  <a:gd name="connsiteX3" fmla="*/ 12594 w 155789"/>
                  <a:gd name="connsiteY3" fmla="*/ 0 h 25188"/>
                  <a:gd name="connsiteX4" fmla="*/ 143195 w 155789"/>
                  <a:gd name="connsiteY4" fmla="*/ 0 h 25188"/>
                  <a:gd name="connsiteX5" fmla="*/ 155789 w 155789"/>
                  <a:gd name="connsiteY5" fmla="*/ 12594 h 25188"/>
                  <a:gd name="connsiteX6" fmla="*/ 143195 w 15578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789" h="25188">
                    <a:moveTo>
                      <a:pt x="143195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43195" y="0"/>
                    </a:lnTo>
                    <a:cubicBezTo>
                      <a:pt x="150137" y="0"/>
                      <a:pt x="155789" y="5653"/>
                      <a:pt x="155789" y="12594"/>
                    </a:cubicBezTo>
                    <a:cubicBezTo>
                      <a:pt x="155789" y="19536"/>
                      <a:pt x="150137" y="25188"/>
                      <a:pt x="14319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194" name="Gráfico 3">
              <a:extLst>
                <a:ext uri="{FF2B5EF4-FFF2-40B4-BE49-F238E27FC236}">
                  <a16:creationId xmlns:a16="http://schemas.microsoft.com/office/drawing/2014/main" id="{FC9651FF-9927-E9F4-C34F-A0FB612BD972}"/>
                </a:ext>
              </a:extLst>
            </p:cNvPr>
            <p:cNvGrpSpPr/>
            <p:nvPr/>
          </p:nvGrpSpPr>
          <p:grpSpPr>
            <a:xfrm>
              <a:off x="4536713" y="10400625"/>
              <a:ext cx="780235" cy="155790"/>
              <a:chOff x="4536713" y="10400625"/>
              <a:chExt cx="780235" cy="155790"/>
            </a:xfrm>
            <a:solidFill>
              <a:srgbClr val="002A86"/>
            </a:solidFill>
          </p:grpSpPr>
          <p:sp>
            <p:nvSpPr>
              <p:cNvPr id="195" name="Forma libre 194">
                <a:extLst>
                  <a:ext uri="{FF2B5EF4-FFF2-40B4-BE49-F238E27FC236}">
                    <a16:creationId xmlns:a16="http://schemas.microsoft.com/office/drawing/2014/main" id="{F4DCC466-3814-2C23-979A-488EBA12FB4B}"/>
                  </a:ext>
                </a:extLst>
              </p:cNvPr>
              <p:cNvSpPr/>
              <p:nvPr/>
            </p:nvSpPr>
            <p:spPr>
              <a:xfrm>
                <a:off x="4536713" y="10400625"/>
                <a:ext cx="25187" cy="155790"/>
              </a:xfrm>
              <a:custGeom>
                <a:avLst/>
                <a:gdLst>
                  <a:gd name="connsiteX0" fmla="*/ 12594 w 25187"/>
                  <a:gd name="connsiteY0" fmla="*/ 155791 h 155790"/>
                  <a:gd name="connsiteX1" fmla="*/ 0 w 25187"/>
                  <a:gd name="connsiteY1" fmla="*/ 143196 h 155790"/>
                  <a:gd name="connsiteX2" fmla="*/ 0 w 25187"/>
                  <a:gd name="connsiteY2" fmla="*/ 12594 h 155790"/>
                  <a:gd name="connsiteX3" fmla="*/ 12594 w 25187"/>
                  <a:gd name="connsiteY3" fmla="*/ 0 h 155790"/>
                  <a:gd name="connsiteX4" fmla="*/ 25188 w 25187"/>
                  <a:gd name="connsiteY4" fmla="*/ 12594 h 155790"/>
                  <a:gd name="connsiteX5" fmla="*/ 25188 w 25187"/>
                  <a:gd name="connsiteY5" fmla="*/ 143196 h 155790"/>
                  <a:gd name="connsiteX6" fmla="*/ 12594 w 25187"/>
                  <a:gd name="connsiteY6" fmla="*/ 155791 h 1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155790">
                    <a:moveTo>
                      <a:pt x="12594" y="155791"/>
                    </a:moveTo>
                    <a:cubicBezTo>
                      <a:pt x="5653" y="155791"/>
                      <a:pt x="0" y="150138"/>
                      <a:pt x="0" y="143196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43196"/>
                    </a:lnTo>
                    <a:cubicBezTo>
                      <a:pt x="25188" y="150138"/>
                      <a:pt x="19536" y="155791"/>
                      <a:pt x="12594" y="1557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6" name="Forma libre 195">
                <a:extLst>
                  <a:ext uri="{FF2B5EF4-FFF2-40B4-BE49-F238E27FC236}">
                    <a16:creationId xmlns:a16="http://schemas.microsoft.com/office/drawing/2014/main" id="{077EC936-7AD6-F80D-0E56-421B3DC28EC5}"/>
                  </a:ext>
                </a:extLst>
              </p:cNvPr>
              <p:cNvSpPr/>
              <p:nvPr/>
            </p:nvSpPr>
            <p:spPr>
              <a:xfrm>
                <a:off x="4725524" y="10400625"/>
                <a:ext cx="25188" cy="155790"/>
              </a:xfrm>
              <a:custGeom>
                <a:avLst/>
                <a:gdLst>
                  <a:gd name="connsiteX0" fmla="*/ 12594 w 25188"/>
                  <a:gd name="connsiteY0" fmla="*/ 155791 h 155790"/>
                  <a:gd name="connsiteX1" fmla="*/ 0 w 25188"/>
                  <a:gd name="connsiteY1" fmla="*/ 143196 h 155790"/>
                  <a:gd name="connsiteX2" fmla="*/ 0 w 25188"/>
                  <a:gd name="connsiteY2" fmla="*/ 12594 h 155790"/>
                  <a:gd name="connsiteX3" fmla="*/ 12594 w 25188"/>
                  <a:gd name="connsiteY3" fmla="*/ 0 h 155790"/>
                  <a:gd name="connsiteX4" fmla="*/ 25188 w 25188"/>
                  <a:gd name="connsiteY4" fmla="*/ 12594 h 155790"/>
                  <a:gd name="connsiteX5" fmla="*/ 25188 w 25188"/>
                  <a:gd name="connsiteY5" fmla="*/ 143196 h 155790"/>
                  <a:gd name="connsiteX6" fmla="*/ 12594 w 25188"/>
                  <a:gd name="connsiteY6" fmla="*/ 155791 h 1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55790">
                    <a:moveTo>
                      <a:pt x="12594" y="155791"/>
                    </a:moveTo>
                    <a:cubicBezTo>
                      <a:pt x="5653" y="155791"/>
                      <a:pt x="0" y="150138"/>
                      <a:pt x="0" y="143196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43196"/>
                    </a:lnTo>
                    <a:cubicBezTo>
                      <a:pt x="25188" y="150138"/>
                      <a:pt x="19536" y="155791"/>
                      <a:pt x="12594" y="1557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7" name="Forma libre 196">
                <a:extLst>
                  <a:ext uri="{FF2B5EF4-FFF2-40B4-BE49-F238E27FC236}">
                    <a16:creationId xmlns:a16="http://schemas.microsoft.com/office/drawing/2014/main" id="{6EB2923B-86DB-13F3-0B87-CF40AD214C16}"/>
                  </a:ext>
                </a:extLst>
              </p:cNvPr>
              <p:cNvSpPr/>
              <p:nvPr/>
            </p:nvSpPr>
            <p:spPr>
              <a:xfrm>
                <a:off x="4914236" y="10400625"/>
                <a:ext cx="25187" cy="155790"/>
              </a:xfrm>
              <a:custGeom>
                <a:avLst/>
                <a:gdLst>
                  <a:gd name="connsiteX0" fmla="*/ 12594 w 25187"/>
                  <a:gd name="connsiteY0" fmla="*/ 155791 h 155790"/>
                  <a:gd name="connsiteX1" fmla="*/ 0 w 25187"/>
                  <a:gd name="connsiteY1" fmla="*/ 143196 h 155790"/>
                  <a:gd name="connsiteX2" fmla="*/ 0 w 25187"/>
                  <a:gd name="connsiteY2" fmla="*/ 12594 h 155790"/>
                  <a:gd name="connsiteX3" fmla="*/ 12594 w 25187"/>
                  <a:gd name="connsiteY3" fmla="*/ 0 h 155790"/>
                  <a:gd name="connsiteX4" fmla="*/ 25188 w 25187"/>
                  <a:gd name="connsiteY4" fmla="*/ 12594 h 155790"/>
                  <a:gd name="connsiteX5" fmla="*/ 25188 w 25187"/>
                  <a:gd name="connsiteY5" fmla="*/ 143196 h 155790"/>
                  <a:gd name="connsiteX6" fmla="*/ 12594 w 25187"/>
                  <a:gd name="connsiteY6" fmla="*/ 155791 h 1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155790">
                    <a:moveTo>
                      <a:pt x="12594" y="155791"/>
                    </a:moveTo>
                    <a:cubicBezTo>
                      <a:pt x="5652" y="155791"/>
                      <a:pt x="0" y="150138"/>
                      <a:pt x="0" y="143196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5" y="0"/>
                      <a:pt x="25188" y="5653"/>
                      <a:pt x="25188" y="12594"/>
                    </a:cubicBezTo>
                    <a:lnTo>
                      <a:pt x="25188" y="143196"/>
                    </a:lnTo>
                    <a:cubicBezTo>
                      <a:pt x="25188" y="150138"/>
                      <a:pt x="19535" y="155791"/>
                      <a:pt x="12594" y="1557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8" name="Forma libre 197">
                <a:extLst>
                  <a:ext uri="{FF2B5EF4-FFF2-40B4-BE49-F238E27FC236}">
                    <a16:creationId xmlns:a16="http://schemas.microsoft.com/office/drawing/2014/main" id="{A520C164-300B-D42B-822E-1AE62DC57097}"/>
                  </a:ext>
                </a:extLst>
              </p:cNvPr>
              <p:cNvSpPr/>
              <p:nvPr/>
            </p:nvSpPr>
            <p:spPr>
              <a:xfrm>
                <a:off x="5103048" y="10400625"/>
                <a:ext cx="25188" cy="155790"/>
              </a:xfrm>
              <a:custGeom>
                <a:avLst/>
                <a:gdLst>
                  <a:gd name="connsiteX0" fmla="*/ 12594 w 25188"/>
                  <a:gd name="connsiteY0" fmla="*/ 155791 h 155790"/>
                  <a:gd name="connsiteX1" fmla="*/ 0 w 25188"/>
                  <a:gd name="connsiteY1" fmla="*/ 143196 h 155790"/>
                  <a:gd name="connsiteX2" fmla="*/ 0 w 25188"/>
                  <a:gd name="connsiteY2" fmla="*/ 12594 h 155790"/>
                  <a:gd name="connsiteX3" fmla="*/ 12594 w 25188"/>
                  <a:gd name="connsiteY3" fmla="*/ 0 h 155790"/>
                  <a:gd name="connsiteX4" fmla="*/ 25188 w 25188"/>
                  <a:gd name="connsiteY4" fmla="*/ 12594 h 155790"/>
                  <a:gd name="connsiteX5" fmla="*/ 25188 w 25188"/>
                  <a:gd name="connsiteY5" fmla="*/ 143196 h 155790"/>
                  <a:gd name="connsiteX6" fmla="*/ 12594 w 25188"/>
                  <a:gd name="connsiteY6" fmla="*/ 155791 h 1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55790">
                    <a:moveTo>
                      <a:pt x="12594" y="155791"/>
                    </a:moveTo>
                    <a:cubicBezTo>
                      <a:pt x="5653" y="155791"/>
                      <a:pt x="0" y="150138"/>
                      <a:pt x="0" y="143196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43196"/>
                    </a:lnTo>
                    <a:cubicBezTo>
                      <a:pt x="25188" y="150138"/>
                      <a:pt x="19536" y="155791"/>
                      <a:pt x="12594" y="1557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199" name="Forma libre 198">
                <a:extLst>
                  <a:ext uri="{FF2B5EF4-FFF2-40B4-BE49-F238E27FC236}">
                    <a16:creationId xmlns:a16="http://schemas.microsoft.com/office/drawing/2014/main" id="{DAAE15D9-C96B-517B-62F3-3F1E5975CAA5}"/>
                  </a:ext>
                </a:extLst>
              </p:cNvPr>
              <p:cNvSpPr/>
              <p:nvPr/>
            </p:nvSpPr>
            <p:spPr>
              <a:xfrm>
                <a:off x="5291760" y="10400625"/>
                <a:ext cx="25188" cy="155790"/>
              </a:xfrm>
              <a:custGeom>
                <a:avLst/>
                <a:gdLst>
                  <a:gd name="connsiteX0" fmla="*/ 12594 w 25188"/>
                  <a:gd name="connsiteY0" fmla="*/ 155791 h 155790"/>
                  <a:gd name="connsiteX1" fmla="*/ 0 w 25188"/>
                  <a:gd name="connsiteY1" fmla="*/ 143196 h 155790"/>
                  <a:gd name="connsiteX2" fmla="*/ 0 w 25188"/>
                  <a:gd name="connsiteY2" fmla="*/ 12594 h 155790"/>
                  <a:gd name="connsiteX3" fmla="*/ 12594 w 25188"/>
                  <a:gd name="connsiteY3" fmla="*/ 0 h 155790"/>
                  <a:gd name="connsiteX4" fmla="*/ 25188 w 25188"/>
                  <a:gd name="connsiteY4" fmla="*/ 12594 h 155790"/>
                  <a:gd name="connsiteX5" fmla="*/ 25188 w 25188"/>
                  <a:gd name="connsiteY5" fmla="*/ 143196 h 155790"/>
                  <a:gd name="connsiteX6" fmla="*/ 12594 w 25188"/>
                  <a:gd name="connsiteY6" fmla="*/ 155791 h 1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55790">
                    <a:moveTo>
                      <a:pt x="12594" y="155791"/>
                    </a:moveTo>
                    <a:cubicBezTo>
                      <a:pt x="5653" y="155791"/>
                      <a:pt x="0" y="150138"/>
                      <a:pt x="0" y="143196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43196"/>
                    </a:lnTo>
                    <a:cubicBezTo>
                      <a:pt x="25188" y="150138"/>
                      <a:pt x="19536" y="155791"/>
                      <a:pt x="12594" y="1557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0" name="Gráfico 3">
            <a:extLst>
              <a:ext uri="{FF2B5EF4-FFF2-40B4-BE49-F238E27FC236}">
                <a16:creationId xmlns:a16="http://schemas.microsoft.com/office/drawing/2014/main" id="{7195AFFE-2665-9F85-BE49-00BF529FCE66}"/>
              </a:ext>
            </a:extLst>
          </p:cNvPr>
          <p:cNvGrpSpPr/>
          <p:nvPr/>
        </p:nvGrpSpPr>
        <p:grpSpPr>
          <a:xfrm>
            <a:off x="8835939" y="7884871"/>
            <a:ext cx="1274972" cy="1037182"/>
            <a:chOff x="8835939" y="7884871"/>
            <a:chExt cx="1274972" cy="1037182"/>
          </a:xfrm>
          <a:solidFill>
            <a:srgbClr val="002A86"/>
          </a:solidFill>
        </p:grpSpPr>
        <p:sp>
          <p:nvSpPr>
            <p:cNvPr id="201" name="Forma libre 200">
              <a:extLst>
                <a:ext uri="{FF2B5EF4-FFF2-40B4-BE49-F238E27FC236}">
                  <a16:creationId xmlns:a16="http://schemas.microsoft.com/office/drawing/2014/main" id="{A40A76C3-C069-463F-9DEA-E3018F417930}"/>
                </a:ext>
              </a:extLst>
            </p:cNvPr>
            <p:cNvSpPr/>
            <p:nvPr/>
          </p:nvSpPr>
          <p:spPr>
            <a:xfrm>
              <a:off x="8947302" y="8045061"/>
              <a:ext cx="280701" cy="641471"/>
            </a:xfrm>
            <a:custGeom>
              <a:avLst/>
              <a:gdLst>
                <a:gd name="connsiteX0" fmla="*/ 12594 w 280701"/>
                <a:gd name="connsiteY0" fmla="*/ 641471 h 641471"/>
                <a:gd name="connsiteX1" fmla="*/ 0 w 280701"/>
                <a:gd name="connsiteY1" fmla="*/ 628877 h 641471"/>
                <a:gd name="connsiteX2" fmla="*/ 0 w 280701"/>
                <a:gd name="connsiteY2" fmla="*/ 456030 h 641471"/>
                <a:gd name="connsiteX3" fmla="*/ 261698 w 280701"/>
                <a:gd name="connsiteY3" fmla="*/ 1748 h 641471"/>
                <a:gd name="connsiteX4" fmla="*/ 278953 w 280701"/>
                <a:gd name="connsiteY4" fmla="*/ 6310 h 641471"/>
                <a:gd name="connsiteX5" fmla="*/ 274392 w 280701"/>
                <a:gd name="connsiteY5" fmla="*/ 23565 h 641471"/>
                <a:gd name="connsiteX6" fmla="*/ 25188 w 280701"/>
                <a:gd name="connsiteY6" fmla="*/ 456030 h 641471"/>
                <a:gd name="connsiteX7" fmla="*/ 25188 w 280701"/>
                <a:gd name="connsiteY7" fmla="*/ 628877 h 641471"/>
                <a:gd name="connsiteX8" fmla="*/ 12594 w 280701"/>
                <a:gd name="connsiteY8" fmla="*/ 641471 h 6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01" h="641471">
                  <a:moveTo>
                    <a:pt x="12594" y="641471"/>
                  </a:moveTo>
                  <a:cubicBezTo>
                    <a:pt x="5653" y="641471"/>
                    <a:pt x="0" y="635819"/>
                    <a:pt x="0" y="628877"/>
                  </a:cubicBezTo>
                  <a:lnTo>
                    <a:pt x="0" y="456030"/>
                  </a:lnTo>
                  <a:cubicBezTo>
                    <a:pt x="0" y="270192"/>
                    <a:pt x="100257" y="96155"/>
                    <a:pt x="261698" y="1748"/>
                  </a:cubicBezTo>
                  <a:cubicBezTo>
                    <a:pt x="267747" y="-1822"/>
                    <a:pt x="275482" y="261"/>
                    <a:pt x="278953" y="6310"/>
                  </a:cubicBezTo>
                  <a:cubicBezTo>
                    <a:pt x="282523" y="12359"/>
                    <a:pt x="280441" y="20094"/>
                    <a:pt x="274392" y="23565"/>
                  </a:cubicBezTo>
                  <a:cubicBezTo>
                    <a:pt x="120685" y="113509"/>
                    <a:pt x="25188" y="279216"/>
                    <a:pt x="25188" y="456030"/>
                  </a:cubicBezTo>
                  <a:lnTo>
                    <a:pt x="25188" y="628877"/>
                  </a:lnTo>
                  <a:cubicBezTo>
                    <a:pt x="25188" y="635819"/>
                    <a:pt x="19536" y="641471"/>
                    <a:pt x="12594" y="64147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2" name="Forma libre 201">
              <a:extLst>
                <a:ext uri="{FF2B5EF4-FFF2-40B4-BE49-F238E27FC236}">
                  <a16:creationId xmlns:a16="http://schemas.microsoft.com/office/drawing/2014/main" id="{1639DC86-CF5E-9A21-44A9-0BD8D700ED37}"/>
                </a:ext>
              </a:extLst>
            </p:cNvPr>
            <p:cNvSpPr/>
            <p:nvPr/>
          </p:nvSpPr>
          <p:spPr>
            <a:xfrm>
              <a:off x="9718891" y="8045106"/>
              <a:ext cx="280756" cy="641526"/>
            </a:xfrm>
            <a:custGeom>
              <a:avLst/>
              <a:gdLst>
                <a:gd name="connsiteX0" fmla="*/ 268063 w 280756"/>
                <a:gd name="connsiteY0" fmla="*/ 641427 h 641526"/>
                <a:gd name="connsiteX1" fmla="*/ 255469 w 280756"/>
                <a:gd name="connsiteY1" fmla="*/ 628833 h 641526"/>
                <a:gd name="connsiteX2" fmla="*/ 255469 w 280756"/>
                <a:gd name="connsiteY2" fmla="*/ 455986 h 641526"/>
                <a:gd name="connsiteX3" fmla="*/ 108307 w 280756"/>
                <a:gd name="connsiteY3" fmla="*/ 102259 h 641526"/>
                <a:gd name="connsiteX4" fmla="*/ 6266 w 280756"/>
                <a:gd name="connsiteY4" fmla="*/ 23521 h 641526"/>
                <a:gd name="connsiteX5" fmla="*/ 1704 w 280756"/>
                <a:gd name="connsiteY5" fmla="*/ 6266 h 641526"/>
                <a:gd name="connsiteX6" fmla="*/ 18959 w 280756"/>
                <a:gd name="connsiteY6" fmla="*/ 1704 h 641526"/>
                <a:gd name="connsiteX7" fmla="*/ 126157 w 280756"/>
                <a:gd name="connsiteY7" fmla="*/ 84409 h 641526"/>
                <a:gd name="connsiteX8" fmla="*/ 280757 w 280756"/>
                <a:gd name="connsiteY8" fmla="*/ 456085 h 641526"/>
                <a:gd name="connsiteX9" fmla="*/ 280757 w 280756"/>
                <a:gd name="connsiteY9" fmla="*/ 628932 h 641526"/>
                <a:gd name="connsiteX10" fmla="*/ 268162 w 280756"/>
                <a:gd name="connsiteY10" fmla="*/ 641526 h 64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756" h="641526">
                  <a:moveTo>
                    <a:pt x="268063" y="641427"/>
                  </a:moveTo>
                  <a:cubicBezTo>
                    <a:pt x="261121" y="641427"/>
                    <a:pt x="255469" y="635775"/>
                    <a:pt x="255469" y="628833"/>
                  </a:cubicBezTo>
                  <a:lnTo>
                    <a:pt x="255469" y="455986"/>
                  </a:lnTo>
                  <a:cubicBezTo>
                    <a:pt x="255469" y="322904"/>
                    <a:pt x="203209" y="197261"/>
                    <a:pt x="108307" y="102259"/>
                  </a:cubicBezTo>
                  <a:cubicBezTo>
                    <a:pt x="77467" y="71518"/>
                    <a:pt x="43056" y="45040"/>
                    <a:pt x="6266" y="23521"/>
                  </a:cubicBezTo>
                  <a:cubicBezTo>
                    <a:pt x="217" y="19951"/>
                    <a:pt x="-1767" y="12216"/>
                    <a:pt x="1704" y="6266"/>
                  </a:cubicBezTo>
                  <a:cubicBezTo>
                    <a:pt x="5175" y="217"/>
                    <a:pt x="13009" y="-1767"/>
                    <a:pt x="18959" y="1704"/>
                  </a:cubicBezTo>
                  <a:cubicBezTo>
                    <a:pt x="57634" y="24314"/>
                    <a:pt x="93730" y="52081"/>
                    <a:pt x="126157" y="84409"/>
                  </a:cubicBezTo>
                  <a:cubicBezTo>
                    <a:pt x="225818" y="184270"/>
                    <a:pt x="280757" y="316260"/>
                    <a:pt x="280757" y="456085"/>
                  </a:cubicBezTo>
                  <a:lnTo>
                    <a:pt x="280757" y="628932"/>
                  </a:lnTo>
                  <a:cubicBezTo>
                    <a:pt x="280757" y="635874"/>
                    <a:pt x="275104" y="641526"/>
                    <a:pt x="268162" y="641526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3" name="Forma libre 202">
              <a:extLst>
                <a:ext uri="{FF2B5EF4-FFF2-40B4-BE49-F238E27FC236}">
                  <a16:creationId xmlns:a16="http://schemas.microsoft.com/office/drawing/2014/main" id="{AFB6CC41-402A-06D2-ECBD-4F62E77D2BD5}"/>
                </a:ext>
              </a:extLst>
            </p:cNvPr>
            <p:cNvSpPr/>
            <p:nvPr/>
          </p:nvSpPr>
          <p:spPr>
            <a:xfrm>
              <a:off x="8835939" y="8661047"/>
              <a:ext cx="1274972" cy="261006"/>
            </a:xfrm>
            <a:custGeom>
              <a:avLst/>
              <a:gdLst>
                <a:gd name="connsiteX0" fmla="*/ 1144372 w 1274972"/>
                <a:gd name="connsiteY0" fmla="*/ 261006 h 261006"/>
                <a:gd name="connsiteX1" fmla="*/ 130502 w 1274972"/>
                <a:gd name="connsiteY1" fmla="*/ 261006 h 261006"/>
                <a:gd name="connsiteX2" fmla="*/ 38278 w 1274972"/>
                <a:gd name="connsiteY2" fmla="*/ 222629 h 261006"/>
                <a:gd name="connsiteX3" fmla="*/ 0 w 1274972"/>
                <a:gd name="connsiteY3" fmla="*/ 130503 h 261006"/>
                <a:gd name="connsiteX4" fmla="*/ 123263 w 1274972"/>
                <a:gd name="connsiteY4" fmla="*/ 199 h 261006"/>
                <a:gd name="connsiteX5" fmla="*/ 130601 w 1274972"/>
                <a:gd name="connsiteY5" fmla="*/ 0 h 261006"/>
                <a:gd name="connsiteX6" fmla="*/ 281531 w 1274972"/>
                <a:gd name="connsiteY6" fmla="*/ 0 h 261006"/>
                <a:gd name="connsiteX7" fmla="*/ 294126 w 1274972"/>
                <a:gd name="connsiteY7" fmla="*/ 12594 h 261006"/>
                <a:gd name="connsiteX8" fmla="*/ 281531 w 1274972"/>
                <a:gd name="connsiteY8" fmla="*/ 25188 h 261006"/>
                <a:gd name="connsiteX9" fmla="*/ 130601 w 1274972"/>
                <a:gd name="connsiteY9" fmla="*/ 25188 h 261006"/>
                <a:gd name="connsiteX10" fmla="*/ 124552 w 1274972"/>
                <a:gd name="connsiteY10" fmla="*/ 25387 h 261006"/>
                <a:gd name="connsiteX11" fmla="*/ 25287 w 1274972"/>
                <a:gd name="connsiteY11" fmla="*/ 130503 h 261006"/>
                <a:gd name="connsiteX12" fmla="*/ 56128 w 1274972"/>
                <a:gd name="connsiteY12" fmla="*/ 204779 h 261006"/>
                <a:gd name="connsiteX13" fmla="*/ 130502 w 1274972"/>
                <a:gd name="connsiteY13" fmla="*/ 235719 h 261006"/>
                <a:gd name="connsiteX14" fmla="*/ 1144372 w 1274972"/>
                <a:gd name="connsiteY14" fmla="*/ 235719 h 261006"/>
                <a:gd name="connsiteX15" fmla="*/ 1249685 w 1274972"/>
                <a:gd name="connsiteY15" fmla="*/ 130404 h 261006"/>
                <a:gd name="connsiteX16" fmla="*/ 1218746 w 1274972"/>
                <a:gd name="connsiteY16" fmla="*/ 56129 h 261006"/>
                <a:gd name="connsiteX17" fmla="*/ 1150321 w 1274972"/>
                <a:gd name="connsiteY17" fmla="*/ 25287 h 261006"/>
                <a:gd name="connsiteX18" fmla="*/ 1138421 w 1274972"/>
                <a:gd name="connsiteY18" fmla="*/ 11999 h 261006"/>
                <a:gd name="connsiteX19" fmla="*/ 1151710 w 1274972"/>
                <a:gd name="connsiteY19" fmla="*/ 99 h 261006"/>
                <a:gd name="connsiteX20" fmla="*/ 1236595 w 1274972"/>
                <a:gd name="connsiteY20" fmla="*/ 38278 h 261006"/>
                <a:gd name="connsiteX21" fmla="*/ 1274972 w 1274972"/>
                <a:gd name="connsiteY21" fmla="*/ 130404 h 261006"/>
                <a:gd name="connsiteX22" fmla="*/ 1144471 w 1274972"/>
                <a:gd name="connsiteY22" fmla="*/ 260907 h 26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4972" h="261006">
                  <a:moveTo>
                    <a:pt x="1144372" y="261006"/>
                  </a:moveTo>
                  <a:lnTo>
                    <a:pt x="130502" y="261006"/>
                  </a:lnTo>
                  <a:cubicBezTo>
                    <a:pt x="95794" y="261006"/>
                    <a:pt x="62971" y="247420"/>
                    <a:pt x="38278" y="222629"/>
                  </a:cubicBezTo>
                  <a:cubicBezTo>
                    <a:pt x="13586" y="197937"/>
                    <a:pt x="0" y="165212"/>
                    <a:pt x="0" y="130503"/>
                  </a:cubicBezTo>
                  <a:cubicBezTo>
                    <a:pt x="0" y="61285"/>
                    <a:pt x="54145" y="4066"/>
                    <a:pt x="123263" y="199"/>
                  </a:cubicBezTo>
                  <a:cubicBezTo>
                    <a:pt x="125742" y="99"/>
                    <a:pt x="128221" y="0"/>
                    <a:pt x="130601" y="0"/>
                  </a:cubicBezTo>
                  <a:lnTo>
                    <a:pt x="281531" y="0"/>
                  </a:lnTo>
                  <a:cubicBezTo>
                    <a:pt x="288473" y="0"/>
                    <a:pt x="294126" y="5653"/>
                    <a:pt x="294126" y="12594"/>
                  </a:cubicBezTo>
                  <a:cubicBezTo>
                    <a:pt x="294126" y="19536"/>
                    <a:pt x="288473" y="25188"/>
                    <a:pt x="281531" y="25188"/>
                  </a:cubicBezTo>
                  <a:lnTo>
                    <a:pt x="130601" y="25188"/>
                  </a:lnTo>
                  <a:cubicBezTo>
                    <a:pt x="128618" y="25188"/>
                    <a:pt x="126535" y="25188"/>
                    <a:pt x="124552" y="25387"/>
                  </a:cubicBezTo>
                  <a:cubicBezTo>
                    <a:pt x="68920" y="28461"/>
                    <a:pt x="25287" y="74673"/>
                    <a:pt x="25287" y="130503"/>
                  </a:cubicBezTo>
                  <a:cubicBezTo>
                    <a:pt x="25287" y="158468"/>
                    <a:pt x="36295" y="184846"/>
                    <a:pt x="56128" y="204779"/>
                  </a:cubicBezTo>
                  <a:cubicBezTo>
                    <a:pt x="76060" y="224712"/>
                    <a:pt x="102538" y="235719"/>
                    <a:pt x="130502" y="235719"/>
                  </a:cubicBezTo>
                  <a:lnTo>
                    <a:pt x="1144372" y="235719"/>
                  </a:lnTo>
                  <a:cubicBezTo>
                    <a:pt x="1202383" y="235719"/>
                    <a:pt x="1249685" y="188516"/>
                    <a:pt x="1249685" y="130404"/>
                  </a:cubicBezTo>
                  <a:cubicBezTo>
                    <a:pt x="1249685" y="102439"/>
                    <a:pt x="1238678" y="76061"/>
                    <a:pt x="1218746" y="56129"/>
                  </a:cubicBezTo>
                  <a:cubicBezTo>
                    <a:pt x="1200400" y="37683"/>
                    <a:pt x="1176105" y="26775"/>
                    <a:pt x="1150321" y="25287"/>
                  </a:cubicBezTo>
                  <a:cubicBezTo>
                    <a:pt x="1143379" y="24891"/>
                    <a:pt x="1138025" y="18941"/>
                    <a:pt x="1138421" y="11999"/>
                  </a:cubicBezTo>
                  <a:cubicBezTo>
                    <a:pt x="1138818" y="5058"/>
                    <a:pt x="1144768" y="-199"/>
                    <a:pt x="1151710" y="99"/>
                  </a:cubicBezTo>
                  <a:cubicBezTo>
                    <a:pt x="1183740" y="1884"/>
                    <a:pt x="1213887" y="15470"/>
                    <a:pt x="1236595" y="38278"/>
                  </a:cubicBezTo>
                  <a:cubicBezTo>
                    <a:pt x="1261288" y="62872"/>
                    <a:pt x="1274972" y="95597"/>
                    <a:pt x="1274972" y="130404"/>
                  </a:cubicBezTo>
                  <a:cubicBezTo>
                    <a:pt x="1274972" y="202399"/>
                    <a:pt x="1216366" y="260907"/>
                    <a:pt x="1144471" y="260907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204" name="Forma libre 203">
              <a:extLst>
                <a:ext uri="{FF2B5EF4-FFF2-40B4-BE49-F238E27FC236}">
                  <a16:creationId xmlns:a16="http://schemas.microsoft.com/office/drawing/2014/main" id="{6B5F738B-14B1-37F1-3C2B-6A7F09B7619B}"/>
                </a:ext>
              </a:extLst>
            </p:cNvPr>
            <p:cNvSpPr/>
            <p:nvPr/>
          </p:nvSpPr>
          <p:spPr>
            <a:xfrm>
              <a:off x="9301125" y="7884871"/>
              <a:ext cx="344798" cy="419870"/>
            </a:xfrm>
            <a:custGeom>
              <a:avLst/>
              <a:gdLst>
                <a:gd name="connsiteX0" fmla="*/ 332106 w 344798"/>
                <a:gd name="connsiteY0" fmla="*/ 419871 h 419870"/>
                <a:gd name="connsiteX1" fmla="*/ 319511 w 344798"/>
                <a:gd name="connsiteY1" fmla="*/ 407277 h 419870"/>
                <a:gd name="connsiteX2" fmla="*/ 319511 w 344798"/>
                <a:gd name="connsiteY2" fmla="*/ 25287 h 419870"/>
                <a:gd name="connsiteX3" fmla="*/ 25188 w 344798"/>
                <a:gd name="connsiteY3" fmla="*/ 25287 h 419870"/>
                <a:gd name="connsiteX4" fmla="*/ 25188 w 344798"/>
                <a:gd name="connsiteY4" fmla="*/ 407277 h 419870"/>
                <a:gd name="connsiteX5" fmla="*/ 12594 w 344798"/>
                <a:gd name="connsiteY5" fmla="*/ 419871 h 419870"/>
                <a:gd name="connsiteX6" fmla="*/ 0 w 344798"/>
                <a:gd name="connsiteY6" fmla="*/ 407277 h 419870"/>
                <a:gd name="connsiteX7" fmla="*/ 0 w 344798"/>
                <a:gd name="connsiteY7" fmla="*/ 12594 h 419870"/>
                <a:gd name="connsiteX8" fmla="*/ 12594 w 344798"/>
                <a:gd name="connsiteY8" fmla="*/ 0 h 419870"/>
                <a:gd name="connsiteX9" fmla="*/ 332205 w 344798"/>
                <a:gd name="connsiteY9" fmla="*/ 0 h 419870"/>
                <a:gd name="connsiteX10" fmla="*/ 344798 w 344798"/>
                <a:gd name="connsiteY10" fmla="*/ 12594 h 419870"/>
                <a:gd name="connsiteX11" fmla="*/ 344798 w 344798"/>
                <a:gd name="connsiteY11" fmla="*/ 407277 h 419870"/>
                <a:gd name="connsiteX12" fmla="*/ 332205 w 344798"/>
                <a:gd name="connsiteY12" fmla="*/ 419871 h 419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4798" h="419870">
                  <a:moveTo>
                    <a:pt x="332106" y="419871"/>
                  </a:moveTo>
                  <a:cubicBezTo>
                    <a:pt x="325164" y="419871"/>
                    <a:pt x="319511" y="414218"/>
                    <a:pt x="319511" y="407277"/>
                  </a:cubicBezTo>
                  <a:lnTo>
                    <a:pt x="319511" y="25287"/>
                  </a:lnTo>
                  <a:lnTo>
                    <a:pt x="25188" y="25287"/>
                  </a:lnTo>
                  <a:lnTo>
                    <a:pt x="25188" y="407277"/>
                  </a:lnTo>
                  <a:cubicBezTo>
                    <a:pt x="25188" y="414218"/>
                    <a:pt x="19535" y="419871"/>
                    <a:pt x="12594" y="419871"/>
                  </a:cubicBezTo>
                  <a:cubicBezTo>
                    <a:pt x="5652" y="419871"/>
                    <a:pt x="0" y="414218"/>
                    <a:pt x="0" y="407277"/>
                  </a:cubicBezTo>
                  <a:lnTo>
                    <a:pt x="0" y="12594"/>
                  </a:lnTo>
                  <a:cubicBezTo>
                    <a:pt x="0" y="5653"/>
                    <a:pt x="5652" y="0"/>
                    <a:pt x="12594" y="0"/>
                  </a:cubicBezTo>
                  <a:lnTo>
                    <a:pt x="332205" y="0"/>
                  </a:lnTo>
                  <a:cubicBezTo>
                    <a:pt x="339146" y="0"/>
                    <a:pt x="344798" y="5653"/>
                    <a:pt x="344798" y="12594"/>
                  </a:cubicBezTo>
                  <a:lnTo>
                    <a:pt x="344798" y="407277"/>
                  </a:lnTo>
                  <a:cubicBezTo>
                    <a:pt x="344798" y="414218"/>
                    <a:pt x="339146" y="419871"/>
                    <a:pt x="332205" y="41987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05" name="Gráfico 3">
              <a:extLst>
                <a:ext uri="{FF2B5EF4-FFF2-40B4-BE49-F238E27FC236}">
                  <a16:creationId xmlns:a16="http://schemas.microsoft.com/office/drawing/2014/main" id="{92550614-D6D7-5248-4011-E722857446D5}"/>
                </a:ext>
              </a:extLst>
            </p:cNvPr>
            <p:cNvGrpSpPr/>
            <p:nvPr/>
          </p:nvGrpSpPr>
          <p:grpSpPr>
            <a:xfrm>
              <a:off x="9286746" y="8442881"/>
              <a:ext cx="373259" cy="373262"/>
              <a:chOff x="9286746" y="8442881"/>
              <a:chExt cx="373259" cy="373262"/>
            </a:xfrm>
            <a:solidFill>
              <a:srgbClr val="002A86"/>
            </a:solidFill>
          </p:grpSpPr>
          <p:sp>
            <p:nvSpPr>
              <p:cNvPr id="206" name="Forma libre 205">
                <a:extLst>
                  <a:ext uri="{FF2B5EF4-FFF2-40B4-BE49-F238E27FC236}">
                    <a16:creationId xmlns:a16="http://schemas.microsoft.com/office/drawing/2014/main" id="{FF81CBE8-0A99-7F1F-9D66-E4C4E4FD490D}"/>
                  </a:ext>
                </a:extLst>
              </p:cNvPr>
              <p:cNvSpPr/>
              <p:nvPr/>
            </p:nvSpPr>
            <p:spPr>
              <a:xfrm>
                <a:off x="9286746" y="8442881"/>
                <a:ext cx="373259" cy="373262"/>
              </a:xfrm>
              <a:custGeom>
                <a:avLst/>
                <a:gdLst>
                  <a:gd name="connsiteX0" fmla="*/ 186630 w 373259"/>
                  <a:gd name="connsiteY0" fmla="*/ 373263 h 373262"/>
                  <a:gd name="connsiteX1" fmla="*/ 0 w 373259"/>
                  <a:gd name="connsiteY1" fmla="*/ 186631 h 373262"/>
                  <a:gd name="connsiteX2" fmla="*/ 186630 w 373259"/>
                  <a:gd name="connsiteY2" fmla="*/ 0 h 373262"/>
                  <a:gd name="connsiteX3" fmla="*/ 373260 w 373259"/>
                  <a:gd name="connsiteY3" fmla="*/ 186631 h 373262"/>
                  <a:gd name="connsiteX4" fmla="*/ 186630 w 373259"/>
                  <a:gd name="connsiteY4" fmla="*/ 373263 h 373262"/>
                  <a:gd name="connsiteX5" fmla="*/ 186630 w 373259"/>
                  <a:gd name="connsiteY5" fmla="*/ 25188 h 373262"/>
                  <a:gd name="connsiteX6" fmla="*/ 25188 w 373259"/>
                  <a:gd name="connsiteY6" fmla="*/ 186631 h 373262"/>
                  <a:gd name="connsiteX7" fmla="*/ 186630 w 373259"/>
                  <a:gd name="connsiteY7" fmla="*/ 348075 h 373262"/>
                  <a:gd name="connsiteX8" fmla="*/ 348071 w 373259"/>
                  <a:gd name="connsiteY8" fmla="*/ 186631 h 373262"/>
                  <a:gd name="connsiteX9" fmla="*/ 186630 w 373259"/>
                  <a:gd name="connsiteY9" fmla="*/ 25188 h 37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3259" h="373262">
                    <a:moveTo>
                      <a:pt x="186630" y="373263"/>
                    </a:moveTo>
                    <a:cubicBezTo>
                      <a:pt x="83696" y="373263"/>
                      <a:pt x="0" y="289566"/>
                      <a:pt x="0" y="186631"/>
                    </a:cubicBezTo>
                    <a:cubicBezTo>
                      <a:pt x="0" y="83697"/>
                      <a:pt x="83696" y="0"/>
                      <a:pt x="186630" y="0"/>
                    </a:cubicBezTo>
                    <a:cubicBezTo>
                      <a:pt x="289564" y="0"/>
                      <a:pt x="373260" y="83697"/>
                      <a:pt x="373260" y="186631"/>
                    </a:cubicBezTo>
                    <a:cubicBezTo>
                      <a:pt x="373260" y="289566"/>
                      <a:pt x="289564" y="373263"/>
                      <a:pt x="186630" y="373263"/>
                    </a:cubicBezTo>
                    <a:close/>
                    <a:moveTo>
                      <a:pt x="186630" y="25188"/>
                    </a:moveTo>
                    <a:cubicBezTo>
                      <a:pt x="97678" y="25188"/>
                      <a:pt x="25188" y="97580"/>
                      <a:pt x="25188" y="186631"/>
                    </a:cubicBezTo>
                    <a:cubicBezTo>
                      <a:pt x="25188" y="275683"/>
                      <a:pt x="97579" y="348075"/>
                      <a:pt x="186630" y="348075"/>
                    </a:cubicBezTo>
                    <a:cubicBezTo>
                      <a:pt x="275680" y="348075"/>
                      <a:pt x="348071" y="275683"/>
                      <a:pt x="348071" y="186631"/>
                    </a:cubicBezTo>
                    <a:cubicBezTo>
                      <a:pt x="348071" y="97580"/>
                      <a:pt x="275680" y="25188"/>
                      <a:pt x="18663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07" name="Forma libre 206">
                <a:extLst>
                  <a:ext uri="{FF2B5EF4-FFF2-40B4-BE49-F238E27FC236}">
                    <a16:creationId xmlns:a16="http://schemas.microsoft.com/office/drawing/2014/main" id="{68F9E3FC-572B-FCE2-17A8-62692CF591D4}"/>
                  </a:ext>
                </a:extLst>
              </p:cNvPr>
              <p:cNvSpPr/>
              <p:nvPr/>
            </p:nvSpPr>
            <p:spPr>
              <a:xfrm>
                <a:off x="9384919" y="8616818"/>
                <a:ext cx="100950" cy="101050"/>
              </a:xfrm>
              <a:custGeom>
                <a:avLst/>
                <a:gdLst>
                  <a:gd name="connsiteX0" fmla="*/ 88456 w 100950"/>
                  <a:gd name="connsiteY0" fmla="*/ 101051 h 101050"/>
                  <a:gd name="connsiteX1" fmla="*/ 0 w 100950"/>
                  <a:gd name="connsiteY1" fmla="*/ 12594 h 101050"/>
                  <a:gd name="connsiteX2" fmla="*/ 12594 w 100950"/>
                  <a:gd name="connsiteY2" fmla="*/ 0 h 101050"/>
                  <a:gd name="connsiteX3" fmla="*/ 25188 w 100950"/>
                  <a:gd name="connsiteY3" fmla="*/ 12594 h 101050"/>
                  <a:gd name="connsiteX4" fmla="*/ 88357 w 100950"/>
                  <a:gd name="connsiteY4" fmla="*/ 75763 h 101050"/>
                  <a:gd name="connsiteX5" fmla="*/ 100951 w 100950"/>
                  <a:gd name="connsiteY5" fmla="*/ 88358 h 101050"/>
                  <a:gd name="connsiteX6" fmla="*/ 88357 w 100950"/>
                  <a:gd name="connsiteY6" fmla="*/ 100952 h 10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50" h="101050">
                    <a:moveTo>
                      <a:pt x="88456" y="101051"/>
                    </a:moveTo>
                    <a:cubicBezTo>
                      <a:pt x="39666" y="101051"/>
                      <a:pt x="0" y="61384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cubicBezTo>
                      <a:pt x="25188" y="47402"/>
                      <a:pt x="53550" y="75763"/>
                      <a:pt x="88357" y="75763"/>
                    </a:cubicBezTo>
                    <a:cubicBezTo>
                      <a:pt x="95299" y="75763"/>
                      <a:pt x="100951" y="81416"/>
                      <a:pt x="100951" y="88358"/>
                    </a:cubicBezTo>
                    <a:cubicBezTo>
                      <a:pt x="100951" y="95299"/>
                      <a:pt x="95299" y="100952"/>
                      <a:pt x="88357" y="10095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08" name="Gráfico 3">
            <a:extLst>
              <a:ext uri="{FF2B5EF4-FFF2-40B4-BE49-F238E27FC236}">
                <a16:creationId xmlns:a16="http://schemas.microsoft.com/office/drawing/2014/main" id="{8B38CB33-B573-9F29-C338-7174ADDFEE16}"/>
              </a:ext>
            </a:extLst>
          </p:cNvPr>
          <p:cNvGrpSpPr/>
          <p:nvPr/>
        </p:nvGrpSpPr>
        <p:grpSpPr>
          <a:xfrm>
            <a:off x="7364817" y="2999335"/>
            <a:ext cx="1051353" cy="1176114"/>
            <a:chOff x="7364817" y="2999335"/>
            <a:chExt cx="1051353" cy="1176114"/>
          </a:xfrm>
          <a:solidFill>
            <a:srgbClr val="002A86"/>
          </a:solidFill>
        </p:grpSpPr>
        <p:grpSp>
          <p:nvGrpSpPr>
            <p:cNvPr id="209" name="Gráfico 3">
              <a:extLst>
                <a:ext uri="{FF2B5EF4-FFF2-40B4-BE49-F238E27FC236}">
                  <a16:creationId xmlns:a16="http://schemas.microsoft.com/office/drawing/2014/main" id="{74459529-89CC-072C-3108-B8B1F4DB1B89}"/>
                </a:ext>
              </a:extLst>
            </p:cNvPr>
            <p:cNvGrpSpPr/>
            <p:nvPr/>
          </p:nvGrpSpPr>
          <p:grpSpPr>
            <a:xfrm>
              <a:off x="7364817" y="3338385"/>
              <a:ext cx="442049" cy="836965"/>
              <a:chOff x="7364817" y="3338385"/>
              <a:chExt cx="442049" cy="836965"/>
            </a:xfrm>
            <a:solidFill>
              <a:srgbClr val="002A86"/>
            </a:solidFill>
          </p:grpSpPr>
          <p:sp>
            <p:nvSpPr>
              <p:cNvPr id="210" name="Forma libre 209">
                <a:extLst>
                  <a:ext uri="{FF2B5EF4-FFF2-40B4-BE49-F238E27FC236}">
                    <a16:creationId xmlns:a16="http://schemas.microsoft.com/office/drawing/2014/main" id="{93FDD652-6879-5F80-6278-048A30D0868A}"/>
                  </a:ext>
                </a:extLst>
              </p:cNvPr>
              <p:cNvSpPr/>
              <p:nvPr/>
            </p:nvSpPr>
            <p:spPr>
              <a:xfrm>
                <a:off x="7665388" y="3855836"/>
                <a:ext cx="25187" cy="319514"/>
              </a:xfrm>
              <a:custGeom>
                <a:avLst/>
                <a:gdLst>
                  <a:gd name="connsiteX0" fmla="*/ 12594 w 25187"/>
                  <a:gd name="connsiteY0" fmla="*/ 319514 h 319514"/>
                  <a:gd name="connsiteX1" fmla="*/ 0 w 25187"/>
                  <a:gd name="connsiteY1" fmla="*/ 306920 h 319514"/>
                  <a:gd name="connsiteX2" fmla="*/ 0 w 25187"/>
                  <a:gd name="connsiteY2" fmla="*/ 12594 h 319514"/>
                  <a:gd name="connsiteX3" fmla="*/ 12594 w 25187"/>
                  <a:gd name="connsiteY3" fmla="*/ 0 h 319514"/>
                  <a:gd name="connsiteX4" fmla="*/ 25188 w 25187"/>
                  <a:gd name="connsiteY4" fmla="*/ 12594 h 319514"/>
                  <a:gd name="connsiteX5" fmla="*/ 25188 w 25187"/>
                  <a:gd name="connsiteY5" fmla="*/ 306920 h 319514"/>
                  <a:gd name="connsiteX6" fmla="*/ 12594 w 25187"/>
                  <a:gd name="connsiteY6" fmla="*/ 319514 h 31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319514">
                    <a:moveTo>
                      <a:pt x="12594" y="319514"/>
                    </a:moveTo>
                    <a:cubicBezTo>
                      <a:pt x="5653" y="319514"/>
                      <a:pt x="0" y="313862"/>
                      <a:pt x="0" y="306920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306920"/>
                    </a:lnTo>
                    <a:cubicBezTo>
                      <a:pt x="25188" y="313862"/>
                      <a:pt x="19535" y="319514"/>
                      <a:pt x="12594" y="3195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1" name="Forma libre 210">
                <a:extLst>
                  <a:ext uri="{FF2B5EF4-FFF2-40B4-BE49-F238E27FC236}">
                    <a16:creationId xmlns:a16="http://schemas.microsoft.com/office/drawing/2014/main" id="{F8E17F7A-0D67-0F39-C600-C5271E6466A3}"/>
                  </a:ext>
                </a:extLst>
              </p:cNvPr>
              <p:cNvSpPr/>
              <p:nvPr/>
            </p:nvSpPr>
            <p:spPr>
              <a:xfrm>
                <a:off x="7364817" y="3338385"/>
                <a:ext cx="442049" cy="542738"/>
              </a:xfrm>
              <a:custGeom>
                <a:avLst/>
                <a:gdLst>
                  <a:gd name="connsiteX0" fmla="*/ 313066 w 442049"/>
                  <a:gd name="connsiteY0" fmla="*/ 542540 h 542738"/>
                  <a:gd name="connsiteX1" fmla="*/ 0 w 442049"/>
                  <a:gd name="connsiteY1" fmla="*/ 271320 h 542738"/>
                  <a:gd name="connsiteX2" fmla="*/ 313066 w 442049"/>
                  <a:gd name="connsiteY2" fmla="*/ 0 h 542738"/>
                  <a:gd name="connsiteX3" fmla="*/ 430974 w 442049"/>
                  <a:gd name="connsiteY3" fmla="*/ 19932 h 542738"/>
                  <a:gd name="connsiteX4" fmla="*/ 438709 w 442049"/>
                  <a:gd name="connsiteY4" fmla="*/ 36097 h 542738"/>
                  <a:gd name="connsiteX5" fmla="*/ 422545 w 442049"/>
                  <a:gd name="connsiteY5" fmla="*/ 43832 h 542738"/>
                  <a:gd name="connsiteX6" fmla="*/ 313066 w 442049"/>
                  <a:gd name="connsiteY6" fmla="*/ 25387 h 542738"/>
                  <a:gd name="connsiteX7" fmla="*/ 25287 w 442049"/>
                  <a:gd name="connsiteY7" fmla="*/ 271419 h 542738"/>
                  <a:gd name="connsiteX8" fmla="*/ 313066 w 442049"/>
                  <a:gd name="connsiteY8" fmla="*/ 517451 h 542738"/>
                  <a:gd name="connsiteX9" fmla="*/ 425123 w 442049"/>
                  <a:gd name="connsiteY9" fmla="*/ 498113 h 542738"/>
                  <a:gd name="connsiteX10" fmla="*/ 441287 w 442049"/>
                  <a:gd name="connsiteY10" fmla="*/ 505749 h 542738"/>
                  <a:gd name="connsiteX11" fmla="*/ 433651 w 442049"/>
                  <a:gd name="connsiteY11" fmla="*/ 521913 h 542738"/>
                  <a:gd name="connsiteX12" fmla="*/ 312967 w 442049"/>
                  <a:gd name="connsiteY12" fmla="*/ 542738 h 54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2049" h="542738">
                    <a:moveTo>
                      <a:pt x="313066" y="542540"/>
                    </a:moveTo>
                    <a:cubicBezTo>
                      <a:pt x="140419" y="542540"/>
                      <a:pt x="0" y="420863"/>
                      <a:pt x="0" y="271320"/>
                    </a:cubicBezTo>
                    <a:cubicBezTo>
                      <a:pt x="0" y="121776"/>
                      <a:pt x="140419" y="0"/>
                      <a:pt x="313066" y="0"/>
                    </a:cubicBezTo>
                    <a:cubicBezTo>
                      <a:pt x="353823" y="0"/>
                      <a:pt x="393489" y="6743"/>
                      <a:pt x="430974" y="19932"/>
                    </a:cubicBezTo>
                    <a:cubicBezTo>
                      <a:pt x="437519" y="22213"/>
                      <a:pt x="440990" y="29452"/>
                      <a:pt x="438709" y="36097"/>
                    </a:cubicBezTo>
                    <a:cubicBezTo>
                      <a:pt x="436428" y="42642"/>
                      <a:pt x="429189" y="46112"/>
                      <a:pt x="422545" y="43832"/>
                    </a:cubicBezTo>
                    <a:cubicBezTo>
                      <a:pt x="387837" y="31535"/>
                      <a:pt x="350947" y="25387"/>
                      <a:pt x="313066" y="25387"/>
                    </a:cubicBezTo>
                    <a:cubicBezTo>
                      <a:pt x="154401" y="25387"/>
                      <a:pt x="25287" y="135759"/>
                      <a:pt x="25287" y="271419"/>
                    </a:cubicBezTo>
                    <a:cubicBezTo>
                      <a:pt x="25287" y="407078"/>
                      <a:pt x="154401" y="517451"/>
                      <a:pt x="313066" y="517451"/>
                    </a:cubicBezTo>
                    <a:cubicBezTo>
                      <a:pt x="351840" y="517451"/>
                      <a:pt x="389523" y="510906"/>
                      <a:pt x="425123" y="498113"/>
                    </a:cubicBezTo>
                    <a:cubicBezTo>
                      <a:pt x="431668" y="495733"/>
                      <a:pt x="438907" y="499105"/>
                      <a:pt x="441287" y="505749"/>
                    </a:cubicBezTo>
                    <a:cubicBezTo>
                      <a:pt x="443667" y="512294"/>
                      <a:pt x="440295" y="519533"/>
                      <a:pt x="433651" y="521913"/>
                    </a:cubicBezTo>
                    <a:cubicBezTo>
                      <a:pt x="395274" y="535797"/>
                      <a:pt x="354715" y="542738"/>
                      <a:pt x="312967" y="5427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2" name="Forma libre 211">
                <a:extLst>
                  <a:ext uri="{FF2B5EF4-FFF2-40B4-BE49-F238E27FC236}">
                    <a16:creationId xmlns:a16="http://schemas.microsoft.com/office/drawing/2014/main" id="{70EBC7E3-E48C-2183-31A1-482AD495A730}"/>
                  </a:ext>
                </a:extLst>
              </p:cNvPr>
              <p:cNvSpPr/>
              <p:nvPr/>
            </p:nvSpPr>
            <p:spPr>
              <a:xfrm>
                <a:off x="7455950" y="3429420"/>
                <a:ext cx="234625" cy="192878"/>
              </a:xfrm>
              <a:custGeom>
                <a:avLst/>
                <a:gdLst>
                  <a:gd name="connsiteX0" fmla="*/ 12594 w 234625"/>
                  <a:gd name="connsiteY0" fmla="*/ 192879 h 192878"/>
                  <a:gd name="connsiteX1" fmla="*/ 0 w 234625"/>
                  <a:gd name="connsiteY1" fmla="*/ 180285 h 192878"/>
                  <a:gd name="connsiteX2" fmla="*/ 222032 w 234625"/>
                  <a:gd name="connsiteY2" fmla="*/ 0 h 192878"/>
                  <a:gd name="connsiteX3" fmla="*/ 234626 w 234625"/>
                  <a:gd name="connsiteY3" fmla="*/ 12594 h 192878"/>
                  <a:gd name="connsiteX4" fmla="*/ 222032 w 234625"/>
                  <a:gd name="connsiteY4" fmla="*/ 25188 h 192878"/>
                  <a:gd name="connsiteX5" fmla="*/ 25287 w 234625"/>
                  <a:gd name="connsiteY5" fmla="*/ 180186 h 192878"/>
                  <a:gd name="connsiteX6" fmla="*/ 12693 w 234625"/>
                  <a:gd name="connsiteY6" fmla="*/ 192780 h 19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625" h="192878">
                    <a:moveTo>
                      <a:pt x="12594" y="192879"/>
                    </a:moveTo>
                    <a:cubicBezTo>
                      <a:pt x="5653" y="192879"/>
                      <a:pt x="0" y="187226"/>
                      <a:pt x="0" y="180285"/>
                    </a:cubicBezTo>
                    <a:cubicBezTo>
                      <a:pt x="0" y="80821"/>
                      <a:pt x="99562" y="0"/>
                      <a:pt x="222032" y="0"/>
                    </a:cubicBezTo>
                    <a:cubicBezTo>
                      <a:pt x="228973" y="0"/>
                      <a:pt x="234626" y="5652"/>
                      <a:pt x="234626" y="12594"/>
                    </a:cubicBezTo>
                    <a:cubicBezTo>
                      <a:pt x="234626" y="19536"/>
                      <a:pt x="228973" y="25188"/>
                      <a:pt x="222032" y="25188"/>
                    </a:cubicBezTo>
                    <a:cubicBezTo>
                      <a:pt x="113545" y="25188"/>
                      <a:pt x="25287" y="94704"/>
                      <a:pt x="25287" y="180186"/>
                    </a:cubicBezTo>
                    <a:cubicBezTo>
                      <a:pt x="25287" y="187127"/>
                      <a:pt x="19635" y="192780"/>
                      <a:pt x="12693" y="1927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13" name="Gráfico 3">
              <a:extLst>
                <a:ext uri="{FF2B5EF4-FFF2-40B4-BE49-F238E27FC236}">
                  <a16:creationId xmlns:a16="http://schemas.microsoft.com/office/drawing/2014/main" id="{5D7B7E50-4460-D60A-2DA3-B62AA5B6698D}"/>
                </a:ext>
              </a:extLst>
            </p:cNvPr>
            <p:cNvGrpSpPr/>
            <p:nvPr/>
          </p:nvGrpSpPr>
          <p:grpSpPr>
            <a:xfrm>
              <a:off x="7747596" y="2999335"/>
              <a:ext cx="668574" cy="1176015"/>
              <a:chOff x="7747596" y="2999335"/>
              <a:chExt cx="668574" cy="1176015"/>
            </a:xfrm>
            <a:solidFill>
              <a:srgbClr val="002A86"/>
            </a:solidFill>
          </p:grpSpPr>
          <p:sp>
            <p:nvSpPr>
              <p:cNvPr id="214" name="Forma libre 213">
                <a:extLst>
                  <a:ext uri="{FF2B5EF4-FFF2-40B4-BE49-F238E27FC236}">
                    <a16:creationId xmlns:a16="http://schemas.microsoft.com/office/drawing/2014/main" id="{93111E32-AB49-82E4-3DDB-644FD8D3B616}"/>
                  </a:ext>
                </a:extLst>
              </p:cNvPr>
              <p:cNvSpPr/>
              <p:nvPr/>
            </p:nvSpPr>
            <p:spPr>
              <a:xfrm>
                <a:off x="7747596" y="2999335"/>
                <a:ext cx="668574" cy="865029"/>
              </a:xfrm>
              <a:custGeom>
                <a:avLst/>
                <a:gdLst>
                  <a:gd name="connsiteX0" fmla="*/ 334387 w 668574"/>
                  <a:gd name="connsiteY0" fmla="*/ 865029 h 865029"/>
                  <a:gd name="connsiteX1" fmla="*/ 0 w 668574"/>
                  <a:gd name="connsiteY1" fmla="*/ 610469 h 865029"/>
                  <a:gd name="connsiteX2" fmla="*/ 145774 w 668574"/>
                  <a:gd name="connsiteY2" fmla="*/ 400236 h 865029"/>
                  <a:gd name="connsiteX3" fmla="*/ 101645 w 668574"/>
                  <a:gd name="connsiteY3" fmla="*/ 252379 h 865029"/>
                  <a:gd name="connsiteX4" fmla="*/ 334288 w 668574"/>
                  <a:gd name="connsiteY4" fmla="*/ 0 h 865029"/>
                  <a:gd name="connsiteX5" fmla="*/ 566930 w 668574"/>
                  <a:gd name="connsiteY5" fmla="*/ 252379 h 865029"/>
                  <a:gd name="connsiteX6" fmla="*/ 522900 w 668574"/>
                  <a:gd name="connsiteY6" fmla="*/ 400137 h 865029"/>
                  <a:gd name="connsiteX7" fmla="*/ 668574 w 668574"/>
                  <a:gd name="connsiteY7" fmla="*/ 610469 h 865029"/>
                  <a:gd name="connsiteX8" fmla="*/ 334288 w 668574"/>
                  <a:gd name="connsiteY8" fmla="*/ 865029 h 865029"/>
                  <a:gd name="connsiteX9" fmla="*/ 334288 w 668574"/>
                  <a:gd name="connsiteY9" fmla="*/ 25188 h 865029"/>
                  <a:gd name="connsiteX10" fmla="*/ 126932 w 668574"/>
                  <a:gd name="connsiteY10" fmla="*/ 252280 h 865029"/>
                  <a:gd name="connsiteX11" fmla="*/ 174730 w 668574"/>
                  <a:gd name="connsiteY11" fmla="*/ 397261 h 865029"/>
                  <a:gd name="connsiteX12" fmla="*/ 176912 w 668574"/>
                  <a:gd name="connsiteY12" fmla="*/ 407971 h 865029"/>
                  <a:gd name="connsiteX13" fmla="*/ 169970 w 668574"/>
                  <a:gd name="connsiteY13" fmla="*/ 416400 h 865029"/>
                  <a:gd name="connsiteX14" fmla="*/ 25188 w 668574"/>
                  <a:gd name="connsiteY14" fmla="*/ 610370 h 865029"/>
                  <a:gd name="connsiteX15" fmla="*/ 334288 w 668574"/>
                  <a:gd name="connsiteY15" fmla="*/ 839742 h 865029"/>
                  <a:gd name="connsiteX16" fmla="*/ 643287 w 668574"/>
                  <a:gd name="connsiteY16" fmla="*/ 610370 h 865029"/>
                  <a:gd name="connsiteX17" fmla="*/ 498605 w 668574"/>
                  <a:gd name="connsiteY17" fmla="*/ 416301 h 865029"/>
                  <a:gd name="connsiteX18" fmla="*/ 491663 w 668574"/>
                  <a:gd name="connsiteY18" fmla="*/ 407872 h 865029"/>
                  <a:gd name="connsiteX19" fmla="*/ 493845 w 668574"/>
                  <a:gd name="connsiteY19" fmla="*/ 397162 h 865029"/>
                  <a:gd name="connsiteX20" fmla="*/ 541543 w 668574"/>
                  <a:gd name="connsiteY20" fmla="*/ 252280 h 865029"/>
                  <a:gd name="connsiteX21" fmla="*/ 334188 w 668574"/>
                  <a:gd name="connsiteY21" fmla="*/ 25188 h 86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68574" h="865029">
                    <a:moveTo>
                      <a:pt x="334387" y="865029"/>
                    </a:moveTo>
                    <a:cubicBezTo>
                      <a:pt x="150038" y="865029"/>
                      <a:pt x="0" y="750789"/>
                      <a:pt x="0" y="610469"/>
                    </a:cubicBezTo>
                    <a:cubicBezTo>
                      <a:pt x="0" y="525384"/>
                      <a:pt x="54145" y="447638"/>
                      <a:pt x="145774" y="400236"/>
                    </a:cubicBezTo>
                    <a:cubicBezTo>
                      <a:pt x="117214" y="357396"/>
                      <a:pt x="101645" y="305532"/>
                      <a:pt x="101645" y="252379"/>
                    </a:cubicBezTo>
                    <a:cubicBezTo>
                      <a:pt x="101645" y="113248"/>
                      <a:pt x="205967" y="0"/>
                      <a:pt x="334288" y="0"/>
                    </a:cubicBezTo>
                    <a:cubicBezTo>
                      <a:pt x="462608" y="0"/>
                      <a:pt x="566930" y="113248"/>
                      <a:pt x="566930" y="252379"/>
                    </a:cubicBezTo>
                    <a:cubicBezTo>
                      <a:pt x="566930" y="305433"/>
                      <a:pt x="551361" y="357396"/>
                      <a:pt x="522900" y="400137"/>
                    </a:cubicBezTo>
                    <a:cubicBezTo>
                      <a:pt x="614430" y="447638"/>
                      <a:pt x="668574" y="525384"/>
                      <a:pt x="668574" y="610469"/>
                    </a:cubicBezTo>
                    <a:cubicBezTo>
                      <a:pt x="668574" y="750889"/>
                      <a:pt x="518636" y="865029"/>
                      <a:pt x="334288" y="865029"/>
                    </a:cubicBezTo>
                    <a:close/>
                    <a:moveTo>
                      <a:pt x="334288" y="25188"/>
                    </a:moveTo>
                    <a:cubicBezTo>
                      <a:pt x="219949" y="25188"/>
                      <a:pt x="126932" y="127032"/>
                      <a:pt x="126932" y="252280"/>
                    </a:cubicBezTo>
                    <a:cubicBezTo>
                      <a:pt x="126932" y="305135"/>
                      <a:pt x="143889" y="356702"/>
                      <a:pt x="174730" y="397261"/>
                    </a:cubicBezTo>
                    <a:cubicBezTo>
                      <a:pt x="177011" y="400335"/>
                      <a:pt x="177804" y="404203"/>
                      <a:pt x="176912" y="407971"/>
                    </a:cubicBezTo>
                    <a:cubicBezTo>
                      <a:pt x="176019" y="411640"/>
                      <a:pt x="173441" y="414813"/>
                      <a:pt x="169970" y="416400"/>
                    </a:cubicBezTo>
                    <a:cubicBezTo>
                      <a:pt x="79332" y="458744"/>
                      <a:pt x="25188" y="531235"/>
                      <a:pt x="25188" y="610370"/>
                    </a:cubicBezTo>
                    <a:cubicBezTo>
                      <a:pt x="25188" y="736807"/>
                      <a:pt x="163822" y="839742"/>
                      <a:pt x="334288" y="839742"/>
                    </a:cubicBezTo>
                    <a:cubicBezTo>
                      <a:pt x="504753" y="839742"/>
                      <a:pt x="643287" y="736906"/>
                      <a:pt x="643287" y="610370"/>
                    </a:cubicBezTo>
                    <a:cubicBezTo>
                      <a:pt x="643287" y="531235"/>
                      <a:pt x="589242" y="458645"/>
                      <a:pt x="498605" y="416301"/>
                    </a:cubicBezTo>
                    <a:cubicBezTo>
                      <a:pt x="495134" y="414714"/>
                      <a:pt x="492655" y="411640"/>
                      <a:pt x="491663" y="407872"/>
                    </a:cubicBezTo>
                    <a:cubicBezTo>
                      <a:pt x="490771" y="404203"/>
                      <a:pt x="491564" y="400236"/>
                      <a:pt x="493845" y="397162"/>
                    </a:cubicBezTo>
                    <a:cubicBezTo>
                      <a:pt x="524586" y="356603"/>
                      <a:pt x="541543" y="305135"/>
                      <a:pt x="541543" y="252280"/>
                    </a:cubicBezTo>
                    <a:cubicBezTo>
                      <a:pt x="541543" y="127032"/>
                      <a:pt x="448526" y="25188"/>
                      <a:pt x="33418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5" name="Forma libre 214">
                <a:extLst>
                  <a:ext uri="{FF2B5EF4-FFF2-40B4-BE49-F238E27FC236}">
                    <a16:creationId xmlns:a16="http://schemas.microsoft.com/office/drawing/2014/main" id="{0B69D696-A795-5CE4-BAD1-F6479697D5EA}"/>
                  </a:ext>
                </a:extLst>
              </p:cNvPr>
              <p:cNvSpPr/>
              <p:nvPr/>
            </p:nvSpPr>
            <p:spPr>
              <a:xfrm>
                <a:off x="7838630" y="3597210"/>
                <a:ext cx="255847" cy="176119"/>
              </a:xfrm>
              <a:custGeom>
                <a:avLst/>
                <a:gdLst>
                  <a:gd name="connsiteX0" fmla="*/ 243353 w 255847"/>
                  <a:gd name="connsiteY0" fmla="*/ 176120 h 176119"/>
                  <a:gd name="connsiteX1" fmla="*/ 0 w 255847"/>
                  <a:gd name="connsiteY1" fmla="*/ 12594 h 176119"/>
                  <a:gd name="connsiteX2" fmla="*/ 12594 w 255847"/>
                  <a:gd name="connsiteY2" fmla="*/ 0 h 176119"/>
                  <a:gd name="connsiteX3" fmla="*/ 25188 w 255847"/>
                  <a:gd name="connsiteY3" fmla="*/ 12594 h 176119"/>
                  <a:gd name="connsiteX4" fmla="*/ 243254 w 255847"/>
                  <a:gd name="connsiteY4" fmla="*/ 150931 h 176119"/>
                  <a:gd name="connsiteX5" fmla="*/ 255847 w 255847"/>
                  <a:gd name="connsiteY5" fmla="*/ 163526 h 176119"/>
                  <a:gd name="connsiteX6" fmla="*/ 243254 w 255847"/>
                  <a:gd name="connsiteY6" fmla="*/ 176120 h 17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847" h="176119">
                    <a:moveTo>
                      <a:pt x="243353" y="176120"/>
                    </a:moveTo>
                    <a:cubicBezTo>
                      <a:pt x="111462" y="176120"/>
                      <a:pt x="0" y="101249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cubicBezTo>
                      <a:pt x="25188" y="87564"/>
                      <a:pt x="125048" y="150931"/>
                      <a:pt x="243254" y="150931"/>
                    </a:cubicBezTo>
                    <a:cubicBezTo>
                      <a:pt x="250195" y="150931"/>
                      <a:pt x="255847" y="156584"/>
                      <a:pt x="255847" y="163526"/>
                    </a:cubicBezTo>
                    <a:cubicBezTo>
                      <a:pt x="255847" y="170467"/>
                      <a:pt x="250195" y="176120"/>
                      <a:pt x="243254" y="1761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6" name="Forma libre 215">
                <a:extLst>
                  <a:ext uri="{FF2B5EF4-FFF2-40B4-BE49-F238E27FC236}">
                    <a16:creationId xmlns:a16="http://schemas.microsoft.com/office/drawing/2014/main" id="{90E19552-A579-D299-DD94-1C7B29857F27}"/>
                  </a:ext>
                </a:extLst>
              </p:cNvPr>
              <p:cNvSpPr/>
              <p:nvPr/>
            </p:nvSpPr>
            <p:spPr>
              <a:xfrm>
                <a:off x="8069389" y="3839176"/>
                <a:ext cx="25187" cy="336174"/>
              </a:xfrm>
              <a:custGeom>
                <a:avLst/>
                <a:gdLst>
                  <a:gd name="connsiteX0" fmla="*/ 12594 w 25187"/>
                  <a:gd name="connsiteY0" fmla="*/ 336174 h 336174"/>
                  <a:gd name="connsiteX1" fmla="*/ 0 w 25187"/>
                  <a:gd name="connsiteY1" fmla="*/ 323580 h 336174"/>
                  <a:gd name="connsiteX2" fmla="*/ 0 w 25187"/>
                  <a:gd name="connsiteY2" fmla="*/ 12594 h 336174"/>
                  <a:gd name="connsiteX3" fmla="*/ 12594 w 25187"/>
                  <a:gd name="connsiteY3" fmla="*/ 0 h 336174"/>
                  <a:gd name="connsiteX4" fmla="*/ 25188 w 25187"/>
                  <a:gd name="connsiteY4" fmla="*/ 12594 h 336174"/>
                  <a:gd name="connsiteX5" fmla="*/ 25188 w 25187"/>
                  <a:gd name="connsiteY5" fmla="*/ 323580 h 336174"/>
                  <a:gd name="connsiteX6" fmla="*/ 12594 w 25187"/>
                  <a:gd name="connsiteY6" fmla="*/ 336174 h 336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336174">
                    <a:moveTo>
                      <a:pt x="12594" y="336174"/>
                    </a:moveTo>
                    <a:cubicBezTo>
                      <a:pt x="5653" y="336174"/>
                      <a:pt x="0" y="330522"/>
                      <a:pt x="0" y="323580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323580"/>
                    </a:lnTo>
                    <a:cubicBezTo>
                      <a:pt x="25188" y="330522"/>
                      <a:pt x="19535" y="336174"/>
                      <a:pt x="12594" y="3361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17" name="Gráfico 3">
              <a:extLst>
                <a:ext uri="{FF2B5EF4-FFF2-40B4-BE49-F238E27FC236}">
                  <a16:creationId xmlns:a16="http://schemas.microsoft.com/office/drawing/2014/main" id="{3BF8A957-4EBE-A2A3-A8BD-22BD52843C97}"/>
                </a:ext>
              </a:extLst>
            </p:cNvPr>
            <p:cNvGrpSpPr/>
            <p:nvPr/>
          </p:nvGrpSpPr>
          <p:grpSpPr>
            <a:xfrm>
              <a:off x="7460048" y="4038213"/>
              <a:ext cx="838381" cy="137236"/>
              <a:chOff x="7460048" y="4038213"/>
              <a:chExt cx="838381" cy="137236"/>
            </a:xfrm>
            <a:solidFill>
              <a:srgbClr val="002A86"/>
            </a:solidFill>
          </p:grpSpPr>
          <p:sp>
            <p:nvSpPr>
              <p:cNvPr id="218" name="Forma libre 217">
                <a:extLst>
                  <a:ext uri="{FF2B5EF4-FFF2-40B4-BE49-F238E27FC236}">
                    <a16:creationId xmlns:a16="http://schemas.microsoft.com/office/drawing/2014/main" id="{D511C874-1249-2316-61DC-3335D88F0349}"/>
                  </a:ext>
                </a:extLst>
              </p:cNvPr>
              <p:cNvSpPr/>
              <p:nvPr/>
            </p:nvSpPr>
            <p:spPr>
              <a:xfrm>
                <a:off x="7782205" y="4053078"/>
                <a:ext cx="25188" cy="122272"/>
              </a:xfrm>
              <a:custGeom>
                <a:avLst/>
                <a:gdLst>
                  <a:gd name="connsiteX0" fmla="*/ 12594 w 25188"/>
                  <a:gd name="connsiteY0" fmla="*/ 122272 h 122272"/>
                  <a:gd name="connsiteX1" fmla="*/ 0 w 25188"/>
                  <a:gd name="connsiteY1" fmla="*/ 109678 h 122272"/>
                  <a:gd name="connsiteX2" fmla="*/ 0 w 25188"/>
                  <a:gd name="connsiteY2" fmla="*/ 12594 h 122272"/>
                  <a:gd name="connsiteX3" fmla="*/ 12594 w 25188"/>
                  <a:gd name="connsiteY3" fmla="*/ 0 h 122272"/>
                  <a:gd name="connsiteX4" fmla="*/ 25188 w 25188"/>
                  <a:gd name="connsiteY4" fmla="*/ 12594 h 122272"/>
                  <a:gd name="connsiteX5" fmla="*/ 25188 w 25188"/>
                  <a:gd name="connsiteY5" fmla="*/ 109678 h 122272"/>
                  <a:gd name="connsiteX6" fmla="*/ 12594 w 25188"/>
                  <a:gd name="connsiteY6" fmla="*/ 122272 h 122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22272">
                    <a:moveTo>
                      <a:pt x="12594" y="122272"/>
                    </a:moveTo>
                    <a:cubicBezTo>
                      <a:pt x="5653" y="122272"/>
                      <a:pt x="0" y="116620"/>
                      <a:pt x="0" y="109678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109678"/>
                    </a:lnTo>
                    <a:cubicBezTo>
                      <a:pt x="25188" y="116620"/>
                      <a:pt x="19536" y="122272"/>
                      <a:pt x="12594" y="1222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19" name="Forma libre 218">
                <a:extLst>
                  <a:ext uri="{FF2B5EF4-FFF2-40B4-BE49-F238E27FC236}">
                    <a16:creationId xmlns:a16="http://schemas.microsoft.com/office/drawing/2014/main" id="{91C2DF52-1166-366B-54FA-677DBCE59D0E}"/>
                  </a:ext>
                </a:extLst>
              </p:cNvPr>
              <p:cNvSpPr/>
              <p:nvPr/>
            </p:nvSpPr>
            <p:spPr>
              <a:xfrm>
                <a:off x="7922128" y="4081539"/>
                <a:ext cx="25187" cy="93811"/>
              </a:xfrm>
              <a:custGeom>
                <a:avLst/>
                <a:gdLst>
                  <a:gd name="connsiteX0" fmla="*/ 12594 w 25187"/>
                  <a:gd name="connsiteY0" fmla="*/ 93811 h 93811"/>
                  <a:gd name="connsiteX1" fmla="*/ 0 w 25187"/>
                  <a:gd name="connsiteY1" fmla="*/ 81217 h 93811"/>
                  <a:gd name="connsiteX2" fmla="*/ 0 w 25187"/>
                  <a:gd name="connsiteY2" fmla="*/ 12594 h 93811"/>
                  <a:gd name="connsiteX3" fmla="*/ 12594 w 25187"/>
                  <a:gd name="connsiteY3" fmla="*/ 0 h 93811"/>
                  <a:gd name="connsiteX4" fmla="*/ 25188 w 25187"/>
                  <a:gd name="connsiteY4" fmla="*/ 12594 h 93811"/>
                  <a:gd name="connsiteX5" fmla="*/ 25188 w 25187"/>
                  <a:gd name="connsiteY5" fmla="*/ 81217 h 93811"/>
                  <a:gd name="connsiteX6" fmla="*/ 12594 w 25187"/>
                  <a:gd name="connsiteY6" fmla="*/ 93811 h 9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93811">
                    <a:moveTo>
                      <a:pt x="12594" y="93811"/>
                    </a:moveTo>
                    <a:cubicBezTo>
                      <a:pt x="5652" y="93811"/>
                      <a:pt x="0" y="88159"/>
                      <a:pt x="0" y="81217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81217"/>
                    </a:lnTo>
                    <a:cubicBezTo>
                      <a:pt x="25188" y="88159"/>
                      <a:pt x="19535" y="93811"/>
                      <a:pt x="12594" y="9381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0" name="Forma libre 219">
                <a:extLst>
                  <a:ext uri="{FF2B5EF4-FFF2-40B4-BE49-F238E27FC236}">
                    <a16:creationId xmlns:a16="http://schemas.microsoft.com/office/drawing/2014/main" id="{57937F2D-B1CD-C849-3F93-D3E6E8AC4AE3}"/>
                  </a:ext>
                </a:extLst>
              </p:cNvPr>
              <p:cNvSpPr/>
              <p:nvPr/>
            </p:nvSpPr>
            <p:spPr>
              <a:xfrm>
                <a:off x="7460048" y="4038213"/>
                <a:ext cx="89086" cy="137236"/>
              </a:xfrm>
              <a:custGeom>
                <a:avLst/>
                <a:gdLst>
                  <a:gd name="connsiteX0" fmla="*/ 76425 w 89086"/>
                  <a:gd name="connsiteY0" fmla="*/ 137137 h 137236"/>
                  <a:gd name="connsiteX1" fmla="*/ 65418 w 89086"/>
                  <a:gd name="connsiteY1" fmla="*/ 130790 h 137236"/>
                  <a:gd name="connsiteX2" fmla="*/ 1654 w 89086"/>
                  <a:gd name="connsiteY2" fmla="*/ 18930 h 137236"/>
                  <a:gd name="connsiteX3" fmla="*/ 6414 w 89086"/>
                  <a:gd name="connsiteY3" fmla="*/ 1675 h 137236"/>
                  <a:gd name="connsiteX4" fmla="*/ 23669 w 89086"/>
                  <a:gd name="connsiteY4" fmla="*/ 6435 h 137236"/>
                  <a:gd name="connsiteX5" fmla="*/ 87432 w 89086"/>
                  <a:gd name="connsiteY5" fmla="*/ 118295 h 137236"/>
                  <a:gd name="connsiteX6" fmla="*/ 82672 w 89086"/>
                  <a:gd name="connsiteY6" fmla="*/ 135550 h 137236"/>
                  <a:gd name="connsiteX7" fmla="*/ 76425 w 89086"/>
                  <a:gd name="connsiteY7" fmla="*/ 137236 h 13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86" h="137236">
                    <a:moveTo>
                      <a:pt x="76425" y="137137"/>
                    </a:moveTo>
                    <a:cubicBezTo>
                      <a:pt x="72062" y="137137"/>
                      <a:pt x="67798" y="134856"/>
                      <a:pt x="65418" y="130790"/>
                    </a:cubicBezTo>
                    <a:lnTo>
                      <a:pt x="1654" y="18930"/>
                    </a:lnTo>
                    <a:cubicBezTo>
                      <a:pt x="-1817" y="12881"/>
                      <a:pt x="365" y="5146"/>
                      <a:pt x="6414" y="1675"/>
                    </a:cubicBezTo>
                    <a:cubicBezTo>
                      <a:pt x="12463" y="-1795"/>
                      <a:pt x="20198" y="287"/>
                      <a:pt x="23669" y="6435"/>
                    </a:cubicBezTo>
                    <a:lnTo>
                      <a:pt x="87432" y="118295"/>
                    </a:lnTo>
                    <a:cubicBezTo>
                      <a:pt x="90903" y="124344"/>
                      <a:pt x="88722" y="132079"/>
                      <a:pt x="82672" y="135550"/>
                    </a:cubicBezTo>
                    <a:cubicBezTo>
                      <a:pt x="80689" y="136641"/>
                      <a:pt x="78508" y="137236"/>
                      <a:pt x="76425" y="1372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1" name="Forma libre 220">
                <a:extLst>
                  <a:ext uri="{FF2B5EF4-FFF2-40B4-BE49-F238E27FC236}">
                    <a16:creationId xmlns:a16="http://schemas.microsoft.com/office/drawing/2014/main" id="{6AAB22FE-7B29-7D13-1424-1553AC304E25}"/>
                  </a:ext>
                </a:extLst>
              </p:cNvPr>
              <p:cNvSpPr/>
              <p:nvPr/>
            </p:nvSpPr>
            <p:spPr>
              <a:xfrm>
                <a:off x="8222532" y="4061186"/>
                <a:ext cx="75897" cy="114164"/>
              </a:xfrm>
              <a:custGeom>
                <a:avLst/>
                <a:gdLst>
                  <a:gd name="connsiteX0" fmla="*/ 12661 w 75897"/>
                  <a:gd name="connsiteY0" fmla="*/ 114164 h 114164"/>
                  <a:gd name="connsiteX1" fmla="*/ 6414 w 75897"/>
                  <a:gd name="connsiteY1" fmla="*/ 112478 h 114164"/>
                  <a:gd name="connsiteX2" fmla="*/ 1654 w 75897"/>
                  <a:gd name="connsiteY2" fmla="*/ 95223 h 114164"/>
                  <a:gd name="connsiteX3" fmla="*/ 52229 w 75897"/>
                  <a:gd name="connsiteY3" fmla="*/ 6370 h 114164"/>
                  <a:gd name="connsiteX4" fmla="*/ 69484 w 75897"/>
                  <a:gd name="connsiteY4" fmla="*/ 1610 h 114164"/>
                  <a:gd name="connsiteX5" fmla="*/ 74243 w 75897"/>
                  <a:gd name="connsiteY5" fmla="*/ 18865 h 114164"/>
                  <a:gd name="connsiteX6" fmla="*/ 23669 w 75897"/>
                  <a:gd name="connsiteY6" fmla="*/ 107718 h 114164"/>
                  <a:gd name="connsiteX7" fmla="*/ 12661 w 75897"/>
                  <a:gd name="connsiteY7" fmla="*/ 114065 h 11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897" h="114164">
                    <a:moveTo>
                      <a:pt x="12661" y="114164"/>
                    </a:moveTo>
                    <a:cubicBezTo>
                      <a:pt x="10579" y="114164"/>
                      <a:pt x="8397" y="113668"/>
                      <a:pt x="6414" y="112478"/>
                    </a:cubicBezTo>
                    <a:cubicBezTo>
                      <a:pt x="365" y="109007"/>
                      <a:pt x="-1816" y="101273"/>
                      <a:pt x="1654" y="95223"/>
                    </a:cubicBezTo>
                    <a:lnTo>
                      <a:pt x="52229" y="6370"/>
                    </a:lnTo>
                    <a:cubicBezTo>
                      <a:pt x="55700" y="321"/>
                      <a:pt x="63434" y="-1761"/>
                      <a:pt x="69484" y="1610"/>
                    </a:cubicBezTo>
                    <a:cubicBezTo>
                      <a:pt x="75533" y="5081"/>
                      <a:pt x="77714" y="12816"/>
                      <a:pt x="74243" y="18865"/>
                    </a:cubicBezTo>
                    <a:lnTo>
                      <a:pt x="23669" y="107718"/>
                    </a:lnTo>
                    <a:cubicBezTo>
                      <a:pt x="21388" y="111784"/>
                      <a:pt x="17025" y="114065"/>
                      <a:pt x="12661" y="1140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22" name="Gráfico 3">
            <a:extLst>
              <a:ext uri="{FF2B5EF4-FFF2-40B4-BE49-F238E27FC236}">
                <a16:creationId xmlns:a16="http://schemas.microsoft.com/office/drawing/2014/main" id="{831908E0-381D-E1B9-09AD-5362FF19AD9B}"/>
              </a:ext>
            </a:extLst>
          </p:cNvPr>
          <p:cNvGrpSpPr/>
          <p:nvPr/>
        </p:nvGrpSpPr>
        <p:grpSpPr>
          <a:xfrm>
            <a:off x="15182241" y="4639846"/>
            <a:ext cx="968847" cy="1016555"/>
            <a:chOff x="15182241" y="4639846"/>
            <a:chExt cx="968847" cy="1016555"/>
          </a:xfrm>
          <a:solidFill>
            <a:srgbClr val="002A86"/>
          </a:solidFill>
        </p:grpSpPr>
        <p:grpSp>
          <p:nvGrpSpPr>
            <p:cNvPr id="223" name="Gráfico 3">
              <a:extLst>
                <a:ext uri="{FF2B5EF4-FFF2-40B4-BE49-F238E27FC236}">
                  <a16:creationId xmlns:a16="http://schemas.microsoft.com/office/drawing/2014/main" id="{84827883-CBFE-9DA9-3CDF-A3CC0D77393B}"/>
                </a:ext>
              </a:extLst>
            </p:cNvPr>
            <p:cNvGrpSpPr/>
            <p:nvPr/>
          </p:nvGrpSpPr>
          <p:grpSpPr>
            <a:xfrm>
              <a:off x="15182241" y="4639846"/>
              <a:ext cx="968847" cy="1016555"/>
              <a:chOff x="15182241" y="4639846"/>
              <a:chExt cx="968847" cy="1016555"/>
            </a:xfrm>
            <a:solidFill>
              <a:srgbClr val="002A86"/>
            </a:solidFill>
          </p:grpSpPr>
          <p:sp>
            <p:nvSpPr>
              <p:cNvPr id="224" name="Forma libre 223">
                <a:extLst>
                  <a:ext uri="{FF2B5EF4-FFF2-40B4-BE49-F238E27FC236}">
                    <a16:creationId xmlns:a16="http://schemas.microsoft.com/office/drawing/2014/main" id="{4A8405B8-74C3-A548-6ACB-36C4A7CEFB6B}"/>
                  </a:ext>
                </a:extLst>
              </p:cNvPr>
              <p:cNvSpPr/>
              <p:nvPr/>
            </p:nvSpPr>
            <p:spPr>
              <a:xfrm>
                <a:off x="15182241" y="4749128"/>
                <a:ext cx="968847" cy="907274"/>
              </a:xfrm>
              <a:custGeom>
                <a:avLst/>
                <a:gdLst>
                  <a:gd name="connsiteX0" fmla="*/ 956154 w 968847"/>
                  <a:gd name="connsiteY0" fmla="*/ 907274 h 907274"/>
                  <a:gd name="connsiteX1" fmla="*/ 12594 w 968847"/>
                  <a:gd name="connsiteY1" fmla="*/ 907274 h 907274"/>
                  <a:gd name="connsiteX2" fmla="*/ 0 w 968847"/>
                  <a:gd name="connsiteY2" fmla="*/ 894680 h 907274"/>
                  <a:gd name="connsiteX3" fmla="*/ 0 w 968847"/>
                  <a:gd name="connsiteY3" fmla="*/ 12594 h 907274"/>
                  <a:gd name="connsiteX4" fmla="*/ 12594 w 968847"/>
                  <a:gd name="connsiteY4" fmla="*/ 0 h 907274"/>
                  <a:gd name="connsiteX5" fmla="*/ 235320 w 968847"/>
                  <a:gd name="connsiteY5" fmla="*/ 0 h 907274"/>
                  <a:gd name="connsiteX6" fmla="*/ 247914 w 968847"/>
                  <a:gd name="connsiteY6" fmla="*/ 12594 h 907274"/>
                  <a:gd name="connsiteX7" fmla="*/ 235320 w 968847"/>
                  <a:gd name="connsiteY7" fmla="*/ 25188 h 907274"/>
                  <a:gd name="connsiteX8" fmla="*/ 25287 w 968847"/>
                  <a:gd name="connsiteY8" fmla="*/ 25188 h 907274"/>
                  <a:gd name="connsiteX9" fmla="*/ 25287 w 968847"/>
                  <a:gd name="connsiteY9" fmla="*/ 882086 h 907274"/>
                  <a:gd name="connsiteX10" fmla="*/ 943561 w 968847"/>
                  <a:gd name="connsiteY10" fmla="*/ 882086 h 907274"/>
                  <a:gd name="connsiteX11" fmla="*/ 943561 w 968847"/>
                  <a:gd name="connsiteY11" fmla="*/ 25188 h 907274"/>
                  <a:gd name="connsiteX12" fmla="*/ 733528 w 968847"/>
                  <a:gd name="connsiteY12" fmla="*/ 25188 h 907274"/>
                  <a:gd name="connsiteX13" fmla="*/ 720934 w 968847"/>
                  <a:gd name="connsiteY13" fmla="*/ 12594 h 907274"/>
                  <a:gd name="connsiteX14" fmla="*/ 733528 w 968847"/>
                  <a:gd name="connsiteY14" fmla="*/ 0 h 907274"/>
                  <a:gd name="connsiteX15" fmla="*/ 956253 w 968847"/>
                  <a:gd name="connsiteY15" fmla="*/ 0 h 907274"/>
                  <a:gd name="connsiteX16" fmla="*/ 968848 w 968847"/>
                  <a:gd name="connsiteY16" fmla="*/ 12594 h 907274"/>
                  <a:gd name="connsiteX17" fmla="*/ 968848 w 968847"/>
                  <a:gd name="connsiteY17" fmla="*/ 894680 h 907274"/>
                  <a:gd name="connsiteX18" fmla="*/ 956253 w 968847"/>
                  <a:gd name="connsiteY18" fmla="*/ 907274 h 90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8847" h="907274">
                    <a:moveTo>
                      <a:pt x="956154" y="907274"/>
                    </a:moveTo>
                    <a:lnTo>
                      <a:pt x="12594" y="907274"/>
                    </a:lnTo>
                    <a:cubicBezTo>
                      <a:pt x="5652" y="907274"/>
                      <a:pt x="0" y="901622"/>
                      <a:pt x="0" y="894680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lnTo>
                      <a:pt x="235320" y="0"/>
                    </a:lnTo>
                    <a:cubicBezTo>
                      <a:pt x="242261" y="0"/>
                      <a:pt x="247914" y="5653"/>
                      <a:pt x="247914" y="12594"/>
                    </a:cubicBezTo>
                    <a:cubicBezTo>
                      <a:pt x="247914" y="19536"/>
                      <a:pt x="242261" y="25188"/>
                      <a:pt x="235320" y="25188"/>
                    </a:cubicBezTo>
                    <a:lnTo>
                      <a:pt x="25287" y="25188"/>
                    </a:lnTo>
                    <a:lnTo>
                      <a:pt x="25287" y="882086"/>
                    </a:lnTo>
                    <a:lnTo>
                      <a:pt x="943561" y="882086"/>
                    </a:lnTo>
                    <a:lnTo>
                      <a:pt x="943561" y="25188"/>
                    </a:lnTo>
                    <a:lnTo>
                      <a:pt x="733528" y="25188"/>
                    </a:lnTo>
                    <a:cubicBezTo>
                      <a:pt x="726587" y="25188"/>
                      <a:pt x="720934" y="19536"/>
                      <a:pt x="720934" y="12594"/>
                    </a:cubicBezTo>
                    <a:cubicBezTo>
                      <a:pt x="720934" y="5653"/>
                      <a:pt x="726587" y="0"/>
                      <a:pt x="733528" y="0"/>
                    </a:cubicBezTo>
                    <a:lnTo>
                      <a:pt x="956253" y="0"/>
                    </a:lnTo>
                    <a:cubicBezTo>
                      <a:pt x="963196" y="0"/>
                      <a:pt x="968848" y="5653"/>
                      <a:pt x="968848" y="12594"/>
                    </a:cubicBezTo>
                    <a:lnTo>
                      <a:pt x="968848" y="894680"/>
                    </a:lnTo>
                    <a:cubicBezTo>
                      <a:pt x="968848" y="901622"/>
                      <a:pt x="963196" y="907274"/>
                      <a:pt x="956253" y="90727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25" name="Forma libre 224">
                <a:extLst>
                  <a:ext uri="{FF2B5EF4-FFF2-40B4-BE49-F238E27FC236}">
                    <a16:creationId xmlns:a16="http://schemas.microsoft.com/office/drawing/2014/main" id="{C7DD28C6-9BAE-BC24-2A00-080E800890FB}"/>
                  </a:ext>
                </a:extLst>
              </p:cNvPr>
              <p:cNvSpPr/>
              <p:nvPr/>
            </p:nvSpPr>
            <p:spPr>
              <a:xfrm>
                <a:off x="15492332" y="4639846"/>
                <a:ext cx="348665" cy="182466"/>
              </a:xfrm>
              <a:custGeom>
                <a:avLst/>
                <a:gdLst>
                  <a:gd name="connsiteX0" fmla="*/ 302058 w 348665"/>
                  <a:gd name="connsiteY0" fmla="*/ 182466 h 182466"/>
                  <a:gd name="connsiteX1" fmla="*/ 46607 w 348665"/>
                  <a:gd name="connsiteY1" fmla="*/ 182466 h 182466"/>
                  <a:gd name="connsiteX2" fmla="*/ 0 w 348665"/>
                  <a:gd name="connsiteY2" fmla="*/ 135858 h 182466"/>
                  <a:gd name="connsiteX3" fmla="*/ 0 w 348665"/>
                  <a:gd name="connsiteY3" fmla="*/ 46608 h 182466"/>
                  <a:gd name="connsiteX4" fmla="*/ 46607 w 348665"/>
                  <a:gd name="connsiteY4" fmla="*/ 0 h 182466"/>
                  <a:gd name="connsiteX5" fmla="*/ 302058 w 348665"/>
                  <a:gd name="connsiteY5" fmla="*/ 0 h 182466"/>
                  <a:gd name="connsiteX6" fmla="*/ 348665 w 348665"/>
                  <a:gd name="connsiteY6" fmla="*/ 46608 h 182466"/>
                  <a:gd name="connsiteX7" fmla="*/ 348665 w 348665"/>
                  <a:gd name="connsiteY7" fmla="*/ 135858 h 182466"/>
                  <a:gd name="connsiteX8" fmla="*/ 302058 w 348665"/>
                  <a:gd name="connsiteY8" fmla="*/ 182466 h 182466"/>
                  <a:gd name="connsiteX9" fmla="*/ 46607 w 348665"/>
                  <a:gd name="connsiteY9" fmla="*/ 25188 h 182466"/>
                  <a:gd name="connsiteX10" fmla="*/ 25287 w 348665"/>
                  <a:gd name="connsiteY10" fmla="*/ 46509 h 182466"/>
                  <a:gd name="connsiteX11" fmla="*/ 25287 w 348665"/>
                  <a:gd name="connsiteY11" fmla="*/ 135759 h 182466"/>
                  <a:gd name="connsiteX12" fmla="*/ 46607 w 348665"/>
                  <a:gd name="connsiteY12" fmla="*/ 157080 h 182466"/>
                  <a:gd name="connsiteX13" fmla="*/ 302058 w 348665"/>
                  <a:gd name="connsiteY13" fmla="*/ 157080 h 182466"/>
                  <a:gd name="connsiteX14" fmla="*/ 323379 w 348665"/>
                  <a:gd name="connsiteY14" fmla="*/ 135759 h 182466"/>
                  <a:gd name="connsiteX15" fmla="*/ 323379 w 348665"/>
                  <a:gd name="connsiteY15" fmla="*/ 46509 h 182466"/>
                  <a:gd name="connsiteX16" fmla="*/ 302058 w 348665"/>
                  <a:gd name="connsiteY16" fmla="*/ 25188 h 182466"/>
                  <a:gd name="connsiteX17" fmla="*/ 46607 w 348665"/>
                  <a:gd name="connsiteY17" fmla="*/ 25188 h 182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665" h="182466">
                    <a:moveTo>
                      <a:pt x="302058" y="182466"/>
                    </a:moveTo>
                    <a:lnTo>
                      <a:pt x="46607" y="182466"/>
                    </a:lnTo>
                    <a:cubicBezTo>
                      <a:pt x="20924" y="182466"/>
                      <a:pt x="0" y="161542"/>
                      <a:pt x="0" y="135858"/>
                    </a:cubicBezTo>
                    <a:lnTo>
                      <a:pt x="0" y="46608"/>
                    </a:lnTo>
                    <a:cubicBezTo>
                      <a:pt x="0" y="20924"/>
                      <a:pt x="20924" y="0"/>
                      <a:pt x="46607" y="0"/>
                    </a:cubicBezTo>
                    <a:lnTo>
                      <a:pt x="302058" y="0"/>
                    </a:lnTo>
                    <a:cubicBezTo>
                      <a:pt x="327742" y="0"/>
                      <a:pt x="348665" y="20924"/>
                      <a:pt x="348665" y="46608"/>
                    </a:cubicBezTo>
                    <a:lnTo>
                      <a:pt x="348665" y="135858"/>
                    </a:lnTo>
                    <a:cubicBezTo>
                      <a:pt x="348665" y="161542"/>
                      <a:pt x="327742" y="182466"/>
                      <a:pt x="302058" y="182466"/>
                    </a:cubicBezTo>
                    <a:close/>
                    <a:moveTo>
                      <a:pt x="46607" y="25188"/>
                    </a:moveTo>
                    <a:cubicBezTo>
                      <a:pt x="34807" y="25188"/>
                      <a:pt x="25287" y="34808"/>
                      <a:pt x="25287" y="46509"/>
                    </a:cubicBezTo>
                    <a:lnTo>
                      <a:pt x="25287" y="135759"/>
                    </a:lnTo>
                    <a:cubicBezTo>
                      <a:pt x="25287" y="147560"/>
                      <a:pt x="34905" y="157080"/>
                      <a:pt x="46607" y="157080"/>
                    </a:cubicBezTo>
                    <a:lnTo>
                      <a:pt x="302058" y="157080"/>
                    </a:lnTo>
                    <a:cubicBezTo>
                      <a:pt x="313858" y="157080"/>
                      <a:pt x="323379" y="147461"/>
                      <a:pt x="323379" y="135759"/>
                    </a:cubicBezTo>
                    <a:lnTo>
                      <a:pt x="323379" y="46509"/>
                    </a:lnTo>
                    <a:cubicBezTo>
                      <a:pt x="323379" y="34708"/>
                      <a:pt x="313760" y="25188"/>
                      <a:pt x="302058" y="25188"/>
                    </a:cubicBezTo>
                    <a:lnTo>
                      <a:pt x="46607" y="2518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26" name="Gráfico 3">
              <a:extLst>
                <a:ext uri="{FF2B5EF4-FFF2-40B4-BE49-F238E27FC236}">
                  <a16:creationId xmlns:a16="http://schemas.microsoft.com/office/drawing/2014/main" id="{D5AB8895-D77E-6FAD-8303-B5CBED0ED566}"/>
                </a:ext>
              </a:extLst>
            </p:cNvPr>
            <p:cNvGrpSpPr/>
            <p:nvPr/>
          </p:nvGrpSpPr>
          <p:grpSpPr>
            <a:xfrm>
              <a:off x="15343385" y="4927627"/>
              <a:ext cx="646552" cy="550175"/>
              <a:chOff x="15343385" y="4927627"/>
              <a:chExt cx="646552" cy="550175"/>
            </a:xfrm>
            <a:solidFill>
              <a:srgbClr val="002A86"/>
            </a:solidFill>
          </p:grpSpPr>
          <p:grpSp>
            <p:nvGrpSpPr>
              <p:cNvPr id="227" name="Gráfico 3">
                <a:extLst>
                  <a:ext uri="{FF2B5EF4-FFF2-40B4-BE49-F238E27FC236}">
                    <a16:creationId xmlns:a16="http://schemas.microsoft.com/office/drawing/2014/main" id="{53459F98-D3F9-92CB-79B1-6AE3CAE078E0}"/>
                  </a:ext>
                </a:extLst>
              </p:cNvPr>
              <p:cNvGrpSpPr/>
              <p:nvPr/>
            </p:nvGrpSpPr>
            <p:grpSpPr>
              <a:xfrm>
                <a:off x="15545095" y="4947963"/>
                <a:ext cx="444842" cy="509411"/>
                <a:chOff x="15545095" y="4947963"/>
                <a:chExt cx="444842" cy="509411"/>
              </a:xfrm>
              <a:solidFill>
                <a:srgbClr val="002A86"/>
              </a:solidFill>
            </p:grpSpPr>
            <p:sp>
              <p:nvSpPr>
                <p:cNvPr id="228" name="Forma libre 227">
                  <a:extLst>
                    <a:ext uri="{FF2B5EF4-FFF2-40B4-BE49-F238E27FC236}">
                      <a16:creationId xmlns:a16="http://schemas.microsoft.com/office/drawing/2014/main" id="{203D07B5-C669-4330-FC5D-9D57C40F0FEE}"/>
                    </a:ext>
                  </a:extLst>
                </p:cNvPr>
                <p:cNvSpPr/>
                <p:nvPr/>
              </p:nvSpPr>
              <p:spPr>
                <a:xfrm>
                  <a:off x="15754922" y="5190121"/>
                  <a:ext cx="25187" cy="267253"/>
                </a:xfrm>
                <a:custGeom>
                  <a:avLst/>
                  <a:gdLst>
                    <a:gd name="connsiteX0" fmla="*/ 12594 w 25187"/>
                    <a:gd name="connsiteY0" fmla="*/ 267254 h 267253"/>
                    <a:gd name="connsiteX1" fmla="*/ 0 w 25187"/>
                    <a:gd name="connsiteY1" fmla="*/ 254660 h 267253"/>
                    <a:gd name="connsiteX2" fmla="*/ 0 w 25187"/>
                    <a:gd name="connsiteY2" fmla="*/ 12594 h 267253"/>
                    <a:gd name="connsiteX3" fmla="*/ 12594 w 25187"/>
                    <a:gd name="connsiteY3" fmla="*/ 0 h 267253"/>
                    <a:gd name="connsiteX4" fmla="*/ 25187 w 25187"/>
                    <a:gd name="connsiteY4" fmla="*/ 12594 h 267253"/>
                    <a:gd name="connsiteX5" fmla="*/ 25187 w 25187"/>
                    <a:gd name="connsiteY5" fmla="*/ 254660 h 267253"/>
                    <a:gd name="connsiteX6" fmla="*/ 12594 w 25187"/>
                    <a:gd name="connsiteY6" fmla="*/ 267254 h 267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67253">
                      <a:moveTo>
                        <a:pt x="12594" y="267254"/>
                      </a:moveTo>
                      <a:cubicBezTo>
                        <a:pt x="5652" y="267254"/>
                        <a:pt x="0" y="261601"/>
                        <a:pt x="0" y="254660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cubicBezTo>
                        <a:pt x="19535" y="0"/>
                        <a:pt x="25187" y="5653"/>
                        <a:pt x="25187" y="12594"/>
                      </a:cubicBezTo>
                      <a:lnTo>
                        <a:pt x="25187" y="254660"/>
                      </a:lnTo>
                      <a:cubicBezTo>
                        <a:pt x="25187" y="261601"/>
                        <a:pt x="19535" y="267254"/>
                        <a:pt x="12594" y="26725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29" name="Forma libre 228">
                  <a:extLst>
                    <a:ext uri="{FF2B5EF4-FFF2-40B4-BE49-F238E27FC236}">
                      <a16:creationId xmlns:a16="http://schemas.microsoft.com/office/drawing/2014/main" id="{5747515E-49BF-2728-4336-83626D2DB31C}"/>
                    </a:ext>
                  </a:extLst>
                </p:cNvPr>
                <p:cNvSpPr/>
                <p:nvPr/>
              </p:nvSpPr>
              <p:spPr>
                <a:xfrm>
                  <a:off x="15545187" y="5069138"/>
                  <a:ext cx="25188" cy="267253"/>
                </a:xfrm>
                <a:custGeom>
                  <a:avLst/>
                  <a:gdLst>
                    <a:gd name="connsiteX0" fmla="*/ 12594 w 25188"/>
                    <a:gd name="connsiteY0" fmla="*/ 267254 h 267253"/>
                    <a:gd name="connsiteX1" fmla="*/ 0 w 25188"/>
                    <a:gd name="connsiteY1" fmla="*/ 254659 h 267253"/>
                    <a:gd name="connsiteX2" fmla="*/ 0 w 25188"/>
                    <a:gd name="connsiteY2" fmla="*/ 12594 h 267253"/>
                    <a:gd name="connsiteX3" fmla="*/ 12594 w 25188"/>
                    <a:gd name="connsiteY3" fmla="*/ 0 h 267253"/>
                    <a:gd name="connsiteX4" fmla="*/ 25188 w 25188"/>
                    <a:gd name="connsiteY4" fmla="*/ 12594 h 267253"/>
                    <a:gd name="connsiteX5" fmla="*/ 25188 w 25188"/>
                    <a:gd name="connsiteY5" fmla="*/ 254659 h 267253"/>
                    <a:gd name="connsiteX6" fmla="*/ 12594 w 25188"/>
                    <a:gd name="connsiteY6" fmla="*/ 267254 h 267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267253">
                      <a:moveTo>
                        <a:pt x="12594" y="267254"/>
                      </a:moveTo>
                      <a:cubicBezTo>
                        <a:pt x="5652" y="267254"/>
                        <a:pt x="0" y="261601"/>
                        <a:pt x="0" y="254659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254659"/>
                      </a:lnTo>
                      <a:cubicBezTo>
                        <a:pt x="25188" y="261601"/>
                        <a:pt x="19535" y="267254"/>
                        <a:pt x="12594" y="26725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0" name="Forma libre 229">
                  <a:extLst>
                    <a:ext uri="{FF2B5EF4-FFF2-40B4-BE49-F238E27FC236}">
                      <a16:creationId xmlns:a16="http://schemas.microsoft.com/office/drawing/2014/main" id="{D3D29479-3254-D16A-69B1-53FCA1339CEC}"/>
                    </a:ext>
                  </a:extLst>
                </p:cNvPr>
                <p:cNvSpPr/>
                <p:nvPr/>
              </p:nvSpPr>
              <p:spPr>
                <a:xfrm>
                  <a:off x="15964658" y="5069138"/>
                  <a:ext cx="25187" cy="267253"/>
                </a:xfrm>
                <a:custGeom>
                  <a:avLst/>
                  <a:gdLst>
                    <a:gd name="connsiteX0" fmla="*/ 12593 w 25187"/>
                    <a:gd name="connsiteY0" fmla="*/ 267254 h 267253"/>
                    <a:gd name="connsiteX1" fmla="*/ 0 w 25187"/>
                    <a:gd name="connsiteY1" fmla="*/ 254659 h 267253"/>
                    <a:gd name="connsiteX2" fmla="*/ 0 w 25187"/>
                    <a:gd name="connsiteY2" fmla="*/ 12594 h 267253"/>
                    <a:gd name="connsiteX3" fmla="*/ 12593 w 25187"/>
                    <a:gd name="connsiteY3" fmla="*/ 0 h 267253"/>
                    <a:gd name="connsiteX4" fmla="*/ 25187 w 25187"/>
                    <a:gd name="connsiteY4" fmla="*/ 12594 h 267253"/>
                    <a:gd name="connsiteX5" fmla="*/ 25187 w 25187"/>
                    <a:gd name="connsiteY5" fmla="*/ 254659 h 267253"/>
                    <a:gd name="connsiteX6" fmla="*/ 12593 w 25187"/>
                    <a:gd name="connsiteY6" fmla="*/ 267254 h 267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67253">
                      <a:moveTo>
                        <a:pt x="12593" y="267254"/>
                      </a:moveTo>
                      <a:cubicBezTo>
                        <a:pt x="5652" y="267254"/>
                        <a:pt x="0" y="261601"/>
                        <a:pt x="0" y="254659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3" y="0"/>
                      </a:cubicBezTo>
                      <a:cubicBezTo>
                        <a:pt x="19535" y="0"/>
                        <a:pt x="25187" y="5652"/>
                        <a:pt x="25187" y="12594"/>
                      </a:cubicBezTo>
                      <a:lnTo>
                        <a:pt x="25187" y="254659"/>
                      </a:lnTo>
                      <a:cubicBezTo>
                        <a:pt x="25187" y="261601"/>
                        <a:pt x="19535" y="267254"/>
                        <a:pt x="12593" y="26725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1" name="Forma libre 230">
                  <a:extLst>
                    <a:ext uri="{FF2B5EF4-FFF2-40B4-BE49-F238E27FC236}">
                      <a16:creationId xmlns:a16="http://schemas.microsoft.com/office/drawing/2014/main" id="{BCAE4483-D61B-3566-63CE-5A10A45A4E44}"/>
                    </a:ext>
                  </a:extLst>
                </p:cNvPr>
                <p:cNvSpPr/>
                <p:nvPr/>
              </p:nvSpPr>
              <p:spPr>
                <a:xfrm>
                  <a:off x="15754830" y="5068946"/>
                  <a:ext cx="235107" cy="146362"/>
                </a:xfrm>
                <a:custGeom>
                  <a:avLst/>
                  <a:gdLst>
                    <a:gd name="connsiteX0" fmla="*/ 12687 w 235107"/>
                    <a:gd name="connsiteY0" fmla="*/ 146363 h 146362"/>
                    <a:gd name="connsiteX1" fmla="*/ 1679 w 235107"/>
                    <a:gd name="connsiteY1" fmla="*/ 140016 h 146362"/>
                    <a:gd name="connsiteX2" fmla="*/ 6340 w 235107"/>
                    <a:gd name="connsiteY2" fmla="*/ 122761 h 146362"/>
                    <a:gd name="connsiteX3" fmla="*/ 216173 w 235107"/>
                    <a:gd name="connsiteY3" fmla="*/ 1679 h 146362"/>
                    <a:gd name="connsiteX4" fmla="*/ 233429 w 235107"/>
                    <a:gd name="connsiteY4" fmla="*/ 6340 h 146362"/>
                    <a:gd name="connsiteX5" fmla="*/ 228768 w 235107"/>
                    <a:gd name="connsiteY5" fmla="*/ 23595 h 146362"/>
                    <a:gd name="connsiteX6" fmla="*/ 18934 w 235107"/>
                    <a:gd name="connsiteY6" fmla="*/ 144677 h 146362"/>
                    <a:gd name="connsiteX7" fmla="*/ 12587 w 235107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107" h="146362">
                      <a:moveTo>
                        <a:pt x="12687" y="146363"/>
                      </a:moveTo>
                      <a:cubicBezTo>
                        <a:pt x="8323" y="146363"/>
                        <a:pt x="4059" y="144082"/>
                        <a:pt x="1679" y="140016"/>
                      </a:cubicBezTo>
                      <a:cubicBezTo>
                        <a:pt x="-1792" y="133967"/>
                        <a:pt x="291" y="126232"/>
                        <a:pt x="6340" y="122761"/>
                      </a:cubicBezTo>
                      <a:lnTo>
                        <a:pt x="216173" y="1679"/>
                      </a:lnTo>
                      <a:cubicBezTo>
                        <a:pt x="222224" y="-1792"/>
                        <a:pt x="229958" y="291"/>
                        <a:pt x="233429" y="6340"/>
                      </a:cubicBezTo>
                      <a:cubicBezTo>
                        <a:pt x="236900" y="12389"/>
                        <a:pt x="234817" y="20124"/>
                        <a:pt x="228768" y="23595"/>
                      </a:cubicBezTo>
                      <a:lnTo>
                        <a:pt x="18934" y="144677"/>
                      </a:lnTo>
                      <a:cubicBezTo>
                        <a:pt x="16950" y="145867"/>
                        <a:pt x="14769" y="146363"/>
                        <a:pt x="12587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2" name="Forma libre 231">
                  <a:extLst>
                    <a:ext uri="{FF2B5EF4-FFF2-40B4-BE49-F238E27FC236}">
                      <a16:creationId xmlns:a16="http://schemas.microsoft.com/office/drawing/2014/main" id="{3109FF87-5AC6-04E7-E1E2-609CE97843F3}"/>
                    </a:ext>
                  </a:extLst>
                </p:cNvPr>
                <p:cNvSpPr/>
                <p:nvPr/>
              </p:nvSpPr>
              <p:spPr>
                <a:xfrm>
                  <a:off x="15545095" y="4947963"/>
                  <a:ext cx="235107" cy="146362"/>
                </a:xfrm>
                <a:custGeom>
                  <a:avLst/>
                  <a:gdLst>
                    <a:gd name="connsiteX0" fmla="*/ 12686 w 235107"/>
                    <a:gd name="connsiteY0" fmla="*/ 146363 h 146362"/>
                    <a:gd name="connsiteX1" fmla="*/ 1679 w 235107"/>
                    <a:gd name="connsiteY1" fmla="*/ 140016 h 146362"/>
                    <a:gd name="connsiteX2" fmla="*/ 6339 w 235107"/>
                    <a:gd name="connsiteY2" fmla="*/ 122761 h 146362"/>
                    <a:gd name="connsiteX3" fmla="*/ 216174 w 235107"/>
                    <a:gd name="connsiteY3" fmla="*/ 1679 h 146362"/>
                    <a:gd name="connsiteX4" fmla="*/ 233429 w 235107"/>
                    <a:gd name="connsiteY4" fmla="*/ 6340 h 146362"/>
                    <a:gd name="connsiteX5" fmla="*/ 228768 w 235107"/>
                    <a:gd name="connsiteY5" fmla="*/ 23595 h 146362"/>
                    <a:gd name="connsiteX6" fmla="*/ 18934 w 235107"/>
                    <a:gd name="connsiteY6" fmla="*/ 144677 h 146362"/>
                    <a:gd name="connsiteX7" fmla="*/ 12587 w 235107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107" h="146362">
                      <a:moveTo>
                        <a:pt x="12686" y="146363"/>
                      </a:moveTo>
                      <a:cubicBezTo>
                        <a:pt x="8322" y="146363"/>
                        <a:pt x="4059" y="144082"/>
                        <a:pt x="1679" y="140016"/>
                      </a:cubicBezTo>
                      <a:cubicBezTo>
                        <a:pt x="-1792" y="133967"/>
                        <a:pt x="290" y="126232"/>
                        <a:pt x="6339" y="122761"/>
                      </a:cubicBezTo>
                      <a:lnTo>
                        <a:pt x="216174" y="1679"/>
                      </a:lnTo>
                      <a:cubicBezTo>
                        <a:pt x="222223" y="-1792"/>
                        <a:pt x="229958" y="291"/>
                        <a:pt x="233429" y="6340"/>
                      </a:cubicBezTo>
                      <a:cubicBezTo>
                        <a:pt x="236899" y="12389"/>
                        <a:pt x="234817" y="20124"/>
                        <a:pt x="228768" y="23595"/>
                      </a:cubicBezTo>
                      <a:lnTo>
                        <a:pt x="18934" y="144677"/>
                      </a:lnTo>
                      <a:cubicBezTo>
                        <a:pt x="16950" y="145867"/>
                        <a:pt x="14768" y="146363"/>
                        <a:pt x="12587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3" name="Forma libre 232">
                  <a:extLst>
                    <a:ext uri="{FF2B5EF4-FFF2-40B4-BE49-F238E27FC236}">
                      <a16:creationId xmlns:a16="http://schemas.microsoft.com/office/drawing/2014/main" id="{89D008DF-2C20-A1C3-4FF1-A6970D5D60EB}"/>
                    </a:ext>
                  </a:extLst>
                </p:cNvPr>
                <p:cNvSpPr/>
                <p:nvPr/>
              </p:nvSpPr>
              <p:spPr>
                <a:xfrm>
                  <a:off x="15754830" y="5311012"/>
                  <a:ext cx="235107" cy="146362"/>
                </a:xfrm>
                <a:custGeom>
                  <a:avLst/>
                  <a:gdLst>
                    <a:gd name="connsiteX0" fmla="*/ 12687 w 235107"/>
                    <a:gd name="connsiteY0" fmla="*/ 146363 h 146362"/>
                    <a:gd name="connsiteX1" fmla="*/ 1679 w 235107"/>
                    <a:gd name="connsiteY1" fmla="*/ 140016 h 146362"/>
                    <a:gd name="connsiteX2" fmla="*/ 6340 w 235107"/>
                    <a:gd name="connsiteY2" fmla="*/ 122761 h 146362"/>
                    <a:gd name="connsiteX3" fmla="*/ 216173 w 235107"/>
                    <a:gd name="connsiteY3" fmla="*/ 1679 h 146362"/>
                    <a:gd name="connsiteX4" fmla="*/ 233429 w 235107"/>
                    <a:gd name="connsiteY4" fmla="*/ 6340 h 146362"/>
                    <a:gd name="connsiteX5" fmla="*/ 228768 w 235107"/>
                    <a:gd name="connsiteY5" fmla="*/ 23595 h 146362"/>
                    <a:gd name="connsiteX6" fmla="*/ 18934 w 235107"/>
                    <a:gd name="connsiteY6" fmla="*/ 144677 h 146362"/>
                    <a:gd name="connsiteX7" fmla="*/ 12587 w 235107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107" h="146362">
                      <a:moveTo>
                        <a:pt x="12687" y="146363"/>
                      </a:moveTo>
                      <a:cubicBezTo>
                        <a:pt x="8323" y="146363"/>
                        <a:pt x="4059" y="144082"/>
                        <a:pt x="1679" y="140016"/>
                      </a:cubicBezTo>
                      <a:cubicBezTo>
                        <a:pt x="-1792" y="133967"/>
                        <a:pt x="291" y="126232"/>
                        <a:pt x="6340" y="122761"/>
                      </a:cubicBezTo>
                      <a:lnTo>
                        <a:pt x="216173" y="1679"/>
                      </a:lnTo>
                      <a:cubicBezTo>
                        <a:pt x="222224" y="-1792"/>
                        <a:pt x="229958" y="291"/>
                        <a:pt x="233429" y="6340"/>
                      </a:cubicBezTo>
                      <a:cubicBezTo>
                        <a:pt x="236900" y="12389"/>
                        <a:pt x="234817" y="20124"/>
                        <a:pt x="228768" y="23595"/>
                      </a:cubicBezTo>
                      <a:lnTo>
                        <a:pt x="18934" y="144677"/>
                      </a:lnTo>
                      <a:cubicBezTo>
                        <a:pt x="16950" y="145867"/>
                        <a:pt x="14769" y="146363"/>
                        <a:pt x="12587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4" name="Forma libre 233">
                  <a:extLst>
                    <a:ext uri="{FF2B5EF4-FFF2-40B4-BE49-F238E27FC236}">
                      <a16:creationId xmlns:a16="http://schemas.microsoft.com/office/drawing/2014/main" id="{C27C3772-78E7-8791-CDC1-D3FFBCC6FF1A}"/>
                    </a:ext>
                  </a:extLst>
                </p:cNvPr>
                <p:cNvSpPr/>
                <p:nvPr/>
              </p:nvSpPr>
              <p:spPr>
                <a:xfrm>
                  <a:off x="15545095" y="5068946"/>
                  <a:ext cx="234909" cy="146362"/>
                </a:xfrm>
                <a:custGeom>
                  <a:avLst/>
                  <a:gdLst>
                    <a:gd name="connsiteX0" fmla="*/ 222322 w 234909"/>
                    <a:gd name="connsiteY0" fmla="*/ 146363 h 146362"/>
                    <a:gd name="connsiteX1" fmla="*/ 215976 w 234909"/>
                    <a:gd name="connsiteY1" fmla="*/ 144677 h 146362"/>
                    <a:gd name="connsiteX2" fmla="*/ 6339 w 234909"/>
                    <a:gd name="connsiteY2" fmla="*/ 23595 h 146362"/>
                    <a:gd name="connsiteX3" fmla="*/ 1679 w 234909"/>
                    <a:gd name="connsiteY3" fmla="*/ 6340 h 146362"/>
                    <a:gd name="connsiteX4" fmla="*/ 18934 w 234909"/>
                    <a:gd name="connsiteY4" fmla="*/ 1679 h 146362"/>
                    <a:gd name="connsiteX5" fmla="*/ 228570 w 234909"/>
                    <a:gd name="connsiteY5" fmla="*/ 122761 h 146362"/>
                    <a:gd name="connsiteX6" fmla="*/ 233230 w 234909"/>
                    <a:gd name="connsiteY6" fmla="*/ 140016 h 146362"/>
                    <a:gd name="connsiteX7" fmla="*/ 222322 w 234909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909" h="146362">
                      <a:moveTo>
                        <a:pt x="222322" y="146363"/>
                      </a:moveTo>
                      <a:cubicBezTo>
                        <a:pt x="220140" y="146363"/>
                        <a:pt x="217958" y="145768"/>
                        <a:pt x="215976" y="144677"/>
                      </a:cubicBezTo>
                      <a:lnTo>
                        <a:pt x="6339" y="23595"/>
                      </a:lnTo>
                      <a:cubicBezTo>
                        <a:pt x="290" y="20124"/>
                        <a:pt x="-1792" y="12389"/>
                        <a:pt x="1679" y="6340"/>
                      </a:cubicBezTo>
                      <a:cubicBezTo>
                        <a:pt x="5149" y="291"/>
                        <a:pt x="12885" y="-1792"/>
                        <a:pt x="18934" y="1679"/>
                      </a:cubicBezTo>
                      <a:lnTo>
                        <a:pt x="228570" y="122761"/>
                      </a:lnTo>
                      <a:cubicBezTo>
                        <a:pt x="234619" y="126232"/>
                        <a:pt x="236701" y="133967"/>
                        <a:pt x="233230" y="140016"/>
                      </a:cubicBezTo>
                      <a:cubicBezTo>
                        <a:pt x="230850" y="144082"/>
                        <a:pt x="226685" y="146363"/>
                        <a:pt x="222322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5" name="Forma libre 234">
                  <a:extLst>
                    <a:ext uri="{FF2B5EF4-FFF2-40B4-BE49-F238E27FC236}">
                      <a16:creationId xmlns:a16="http://schemas.microsoft.com/office/drawing/2014/main" id="{873B0FF4-6ABB-CD93-DB01-E04E45EB6FAF}"/>
                    </a:ext>
                  </a:extLst>
                </p:cNvPr>
                <p:cNvSpPr/>
                <p:nvPr/>
              </p:nvSpPr>
              <p:spPr>
                <a:xfrm>
                  <a:off x="15754830" y="4947963"/>
                  <a:ext cx="234909" cy="146362"/>
                </a:xfrm>
                <a:custGeom>
                  <a:avLst/>
                  <a:gdLst>
                    <a:gd name="connsiteX0" fmla="*/ 222323 w 234909"/>
                    <a:gd name="connsiteY0" fmla="*/ 146363 h 146362"/>
                    <a:gd name="connsiteX1" fmla="*/ 215976 w 234909"/>
                    <a:gd name="connsiteY1" fmla="*/ 144677 h 146362"/>
                    <a:gd name="connsiteX2" fmla="*/ 6340 w 234909"/>
                    <a:gd name="connsiteY2" fmla="*/ 23595 h 146362"/>
                    <a:gd name="connsiteX3" fmla="*/ 1679 w 234909"/>
                    <a:gd name="connsiteY3" fmla="*/ 6340 h 146362"/>
                    <a:gd name="connsiteX4" fmla="*/ 18934 w 234909"/>
                    <a:gd name="connsiteY4" fmla="*/ 1679 h 146362"/>
                    <a:gd name="connsiteX5" fmla="*/ 228569 w 234909"/>
                    <a:gd name="connsiteY5" fmla="*/ 122761 h 146362"/>
                    <a:gd name="connsiteX6" fmla="*/ 233231 w 234909"/>
                    <a:gd name="connsiteY6" fmla="*/ 140016 h 146362"/>
                    <a:gd name="connsiteX7" fmla="*/ 222323 w 234909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909" h="146362">
                      <a:moveTo>
                        <a:pt x="222323" y="146363"/>
                      </a:moveTo>
                      <a:cubicBezTo>
                        <a:pt x="220140" y="146363"/>
                        <a:pt x="217959" y="145768"/>
                        <a:pt x="215976" y="144677"/>
                      </a:cubicBezTo>
                      <a:lnTo>
                        <a:pt x="6340" y="23595"/>
                      </a:lnTo>
                      <a:cubicBezTo>
                        <a:pt x="291" y="20124"/>
                        <a:pt x="-1792" y="12389"/>
                        <a:pt x="1679" y="6340"/>
                      </a:cubicBezTo>
                      <a:cubicBezTo>
                        <a:pt x="5150" y="291"/>
                        <a:pt x="12884" y="-1792"/>
                        <a:pt x="18934" y="1679"/>
                      </a:cubicBezTo>
                      <a:lnTo>
                        <a:pt x="228569" y="122761"/>
                      </a:lnTo>
                      <a:cubicBezTo>
                        <a:pt x="234619" y="126232"/>
                        <a:pt x="236701" y="133967"/>
                        <a:pt x="233231" y="140016"/>
                      </a:cubicBezTo>
                      <a:cubicBezTo>
                        <a:pt x="230851" y="144082"/>
                        <a:pt x="226686" y="146363"/>
                        <a:pt x="222323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6" name="Forma libre 235">
                  <a:extLst>
                    <a:ext uri="{FF2B5EF4-FFF2-40B4-BE49-F238E27FC236}">
                      <a16:creationId xmlns:a16="http://schemas.microsoft.com/office/drawing/2014/main" id="{25AB94C9-C6DA-BFCF-2169-F819308B9DCF}"/>
                    </a:ext>
                  </a:extLst>
                </p:cNvPr>
                <p:cNvSpPr/>
                <p:nvPr/>
              </p:nvSpPr>
              <p:spPr>
                <a:xfrm>
                  <a:off x="15545095" y="5311012"/>
                  <a:ext cx="234909" cy="146362"/>
                </a:xfrm>
                <a:custGeom>
                  <a:avLst/>
                  <a:gdLst>
                    <a:gd name="connsiteX0" fmla="*/ 222322 w 234909"/>
                    <a:gd name="connsiteY0" fmla="*/ 146363 h 146362"/>
                    <a:gd name="connsiteX1" fmla="*/ 215976 w 234909"/>
                    <a:gd name="connsiteY1" fmla="*/ 144677 h 146362"/>
                    <a:gd name="connsiteX2" fmla="*/ 6339 w 234909"/>
                    <a:gd name="connsiteY2" fmla="*/ 23595 h 146362"/>
                    <a:gd name="connsiteX3" fmla="*/ 1679 w 234909"/>
                    <a:gd name="connsiteY3" fmla="*/ 6340 h 146362"/>
                    <a:gd name="connsiteX4" fmla="*/ 18934 w 234909"/>
                    <a:gd name="connsiteY4" fmla="*/ 1679 h 146362"/>
                    <a:gd name="connsiteX5" fmla="*/ 228570 w 234909"/>
                    <a:gd name="connsiteY5" fmla="*/ 122761 h 146362"/>
                    <a:gd name="connsiteX6" fmla="*/ 233230 w 234909"/>
                    <a:gd name="connsiteY6" fmla="*/ 140016 h 146362"/>
                    <a:gd name="connsiteX7" fmla="*/ 222322 w 234909"/>
                    <a:gd name="connsiteY7" fmla="*/ 146363 h 146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909" h="146362">
                      <a:moveTo>
                        <a:pt x="222322" y="146363"/>
                      </a:moveTo>
                      <a:cubicBezTo>
                        <a:pt x="220140" y="146363"/>
                        <a:pt x="217958" y="145768"/>
                        <a:pt x="215976" y="144677"/>
                      </a:cubicBezTo>
                      <a:lnTo>
                        <a:pt x="6339" y="23595"/>
                      </a:lnTo>
                      <a:cubicBezTo>
                        <a:pt x="290" y="20124"/>
                        <a:pt x="-1792" y="12389"/>
                        <a:pt x="1679" y="6340"/>
                      </a:cubicBezTo>
                      <a:cubicBezTo>
                        <a:pt x="5149" y="291"/>
                        <a:pt x="12885" y="-1792"/>
                        <a:pt x="18934" y="1679"/>
                      </a:cubicBezTo>
                      <a:lnTo>
                        <a:pt x="228570" y="122761"/>
                      </a:lnTo>
                      <a:cubicBezTo>
                        <a:pt x="234619" y="126232"/>
                        <a:pt x="236701" y="133967"/>
                        <a:pt x="233230" y="140016"/>
                      </a:cubicBezTo>
                      <a:cubicBezTo>
                        <a:pt x="230850" y="144082"/>
                        <a:pt x="226685" y="146363"/>
                        <a:pt x="222322" y="1463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237" name="Gráfico 3">
                <a:extLst>
                  <a:ext uri="{FF2B5EF4-FFF2-40B4-BE49-F238E27FC236}">
                    <a16:creationId xmlns:a16="http://schemas.microsoft.com/office/drawing/2014/main" id="{2C9769DE-106C-AB26-A604-43504D1E25D3}"/>
                  </a:ext>
                </a:extLst>
              </p:cNvPr>
              <p:cNvGrpSpPr/>
              <p:nvPr/>
            </p:nvGrpSpPr>
            <p:grpSpPr>
              <a:xfrm>
                <a:off x="15343385" y="4927627"/>
                <a:ext cx="25187" cy="550175"/>
                <a:chOff x="15343385" y="4927627"/>
                <a:chExt cx="25187" cy="550175"/>
              </a:xfrm>
              <a:solidFill>
                <a:srgbClr val="002A86"/>
              </a:solidFill>
            </p:grpSpPr>
            <p:sp>
              <p:nvSpPr>
                <p:cNvPr id="238" name="Forma libre 237">
                  <a:extLst>
                    <a:ext uri="{FF2B5EF4-FFF2-40B4-BE49-F238E27FC236}">
                      <a16:creationId xmlns:a16="http://schemas.microsoft.com/office/drawing/2014/main" id="{288CCF7D-C39C-CC10-469C-94CC9BAAE641}"/>
                    </a:ext>
                  </a:extLst>
                </p:cNvPr>
                <p:cNvSpPr/>
                <p:nvPr/>
              </p:nvSpPr>
              <p:spPr>
                <a:xfrm>
                  <a:off x="15343385" y="4927627"/>
                  <a:ext cx="25187" cy="65945"/>
                </a:xfrm>
                <a:custGeom>
                  <a:avLst/>
                  <a:gdLst>
                    <a:gd name="connsiteX0" fmla="*/ 12594 w 25187"/>
                    <a:gd name="connsiteY0" fmla="*/ 65946 h 65945"/>
                    <a:gd name="connsiteX1" fmla="*/ 0 w 25187"/>
                    <a:gd name="connsiteY1" fmla="*/ 53352 h 65945"/>
                    <a:gd name="connsiteX2" fmla="*/ 0 w 25187"/>
                    <a:gd name="connsiteY2" fmla="*/ 12594 h 65945"/>
                    <a:gd name="connsiteX3" fmla="*/ 12594 w 25187"/>
                    <a:gd name="connsiteY3" fmla="*/ 0 h 65945"/>
                    <a:gd name="connsiteX4" fmla="*/ 25187 w 25187"/>
                    <a:gd name="connsiteY4" fmla="*/ 12594 h 65945"/>
                    <a:gd name="connsiteX5" fmla="*/ 25187 w 25187"/>
                    <a:gd name="connsiteY5" fmla="*/ 53352 h 65945"/>
                    <a:gd name="connsiteX6" fmla="*/ 12594 w 25187"/>
                    <a:gd name="connsiteY6" fmla="*/ 65946 h 6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5945">
                      <a:moveTo>
                        <a:pt x="12594" y="65946"/>
                      </a:moveTo>
                      <a:cubicBezTo>
                        <a:pt x="5652" y="65946"/>
                        <a:pt x="0" y="60293"/>
                        <a:pt x="0" y="53352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cubicBezTo>
                        <a:pt x="19535" y="0"/>
                        <a:pt x="25187" y="5653"/>
                        <a:pt x="25187" y="12594"/>
                      </a:cubicBezTo>
                      <a:lnTo>
                        <a:pt x="25187" y="53352"/>
                      </a:lnTo>
                      <a:cubicBezTo>
                        <a:pt x="25187" y="60293"/>
                        <a:pt x="19535" y="65946"/>
                        <a:pt x="12594" y="65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39" name="Forma libre 238">
                  <a:extLst>
                    <a:ext uri="{FF2B5EF4-FFF2-40B4-BE49-F238E27FC236}">
                      <a16:creationId xmlns:a16="http://schemas.microsoft.com/office/drawing/2014/main" id="{EECB1BB6-4C52-7746-A041-1AC6E4724E6B}"/>
                    </a:ext>
                  </a:extLst>
                </p:cNvPr>
                <p:cNvSpPr/>
                <p:nvPr/>
              </p:nvSpPr>
              <p:spPr>
                <a:xfrm>
                  <a:off x="15343385" y="5048710"/>
                  <a:ext cx="25187" cy="65945"/>
                </a:xfrm>
                <a:custGeom>
                  <a:avLst/>
                  <a:gdLst>
                    <a:gd name="connsiteX0" fmla="*/ 12594 w 25187"/>
                    <a:gd name="connsiteY0" fmla="*/ 65946 h 65945"/>
                    <a:gd name="connsiteX1" fmla="*/ 0 w 25187"/>
                    <a:gd name="connsiteY1" fmla="*/ 53351 h 65945"/>
                    <a:gd name="connsiteX2" fmla="*/ 0 w 25187"/>
                    <a:gd name="connsiteY2" fmla="*/ 12594 h 65945"/>
                    <a:gd name="connsiteX3" fmla="*/ 12594 w 25187"/>
                    <a:gd name="connsiteY3" fmla="*/ 0 h 65945"/>
                    <a:gd name="connsiteX4" fmla="*/ 25187 w 25187"/>
                    <a:gd name="connsiteY4" fmla="*/ 12594 h 65945"/>
                    <a:gd name="connsiteX5" fmla="*/ 25187 w 25187"/>
                    <a:gd name="connsiteY5" fmla="*/ 53351 h 65945"/>
                    <a:gd name="connsiteX6" fmla="*/ 12594 w 25187"/>
                    <a:gd name="connsiteY6" fmla="*/ 65946 h 6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5945">
                      <a:moveTo>
                        <a:pt x="12594" y="65946"/>
                      </a:moveTo>
                      <a:cubicBezTo>
                        <a:pt x="5652" y="65946"/>
                        <a:pt x="0" y="60293"/>
                        <a:pt x="0" y="53351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7" y="5652"/>
                        <a:pt x="25187" y="12594"/>
                      </a:cubicBezTo>
                      <a:lnTo>
                        <a:pt x="25187" y="53351"/>
                      </a:lnTo>
                      <a:cubicBezTo>
                        <a:pt x="25187" y="60293"/>
                        <a:pt x="19535" y="65946"/>
                        <a:pt x="12594" y="65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0" name="Forma libre 239">
                  <a:extLst>
                    <a:ext uri="{FF2B5EF4-FFF2-40B4-BE49-F238E27FC236}">
                      <a16:creationId xmlns:a16="http://schemas.microsoft.com/office/drawing/2014/main" id="{0419F94C-751C-4878-CBBD-5A1BF1242F04}"/>
                    </a:ext>
                  </a:extLst>
                </p:cNvPr>
                <p:cNvSpPr/>
                <p:nvPr/>
              </p:nvSpPr>
              <p:spPr>
                <a:xfrm>
                  <a:off x="15343385" y="5169792"/>
                  <a:ext cx="25187" cy="65945"/>
                </a:xfrm>
                <a:custGeom>
                  <a:avLst/>
                  <a:gdLst>
                    <a:gd name="connsiteX0" fmla="*/ 12594 w 25187"/>
                    <a:gd name="connsiteY0" fmla="*/ 65946 h 65945"/>
                    <a:gd name="connsiteX1" fmla="*/ 0 w 25187"/>
                    <a:gd name="connsiteY1" fmla="*/ 53352 h 65945"/>
                    <a:gd name="connsiteX2" fmla="*/ 0 w 25187"/>
                    <a:gd name="connsiteY2" fmla="*/ 12594 h 65945"/>
                    <a:gd name="connsiteX3" fmla="*/ 12594 w 25187"/>
                    <a:gd name="connsiteY3" fmla="*/ 0 h 65945"/>
                    <a:gd name="connsiteX4" fmla="*/ 25187 w 25187"/>
                    <a:gd name="connsiteY4" fmla="*/ 12594 h 65945"/>
                    <a:gd name="connsiteX5" fmla="*/ 25187 w 25187"/>
                    <a:gd name="connsiteY5" fmla="*/ 53352 h 65945"/>
                    <a:gd name="connsiteX6" fmla="*/ 12594 w 25187"/>
                    <a:gd name="connsiteY6" fmla="*/ 65946 h 6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5945">
                      <a:moveTo>
                        <a:pt x="12594" y="65946"/>
                      </a:moveTo>
                      <a:cubicBezTo>
                        <a:pt x="5652" y="65946"/>
                        <a:pt x="0" y="60293"/>
                        <a:pt x="0" y="53352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cubicBezTo>
                        <a:pt x="19535" y="0"/>
                        <a:pt x="25187" y="5653"/>
                        <a:pt x="25187" y="12594"/>
                      </a:cubicBezTo>
                      <a:lnTo>
                        <a:pt x="25187" y="53352"/>
                      </a:lnTo>
                      <a:cubicBezTo>
                        <a:pt x="25187" y="60293"/>
                        <a:pt x="19535" y="65946"/>
                        <a:pt x="12594" y="65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1" name="Forma libre 240">
                  <a:extLst>
                    <a:ext uri="{FF2B5EF4-FFF2-40B4-BE49-F238E27FC236}">
                      <a16:creationId xmlns:a16="http://schemas.microsoft.com/office/drawing/2014/main" id="{1928782B-1C12-D380-75B3-0760A8AFFA33}"/>
                    </a:ext>
                  </a:extLst>
                </p:cNvPr>
                <p:cNvSpPr/>
                <p:nvPr/>
              </p:nvSpPr>
              <p:spPr>
                <a:xfrm>
                  <a:off x="15343385" y="5290775"/>
                  <a:ext cx="25187" cy="65945"/>
                </a:xfrm>
                <a:custGeom>
                  <a:avLst/>
                  <a:gdLst>
                    <a:gd name="connsiteX0" fmla="*/ 12594 w 25187"/>
                    <a:gd name="connsiteY0" fmla="*/ 65946 h 65945"/>
                    <a:gd name="connsiteX1" fmla="*/ 0 w 25187"/>
                    <a:gd name="connsiteY1" fmla="*/ 53351 h 65945"/>
                    <a:gd name="connsiteX2" fmla="*/ 0 w 25187"/>
                    <a:gd name="connsiteY2" fmla="*/ 12594 h 65945"/>
                    <a:gd name="connsiteX3" fmla="*/ 12594 w 25187"/>
                    <a:gd name="connsiteY3" fmla="*/ 0 h 65945"/>
                    <a:gd name="connsiteX4" fmla="*/ 25187 w 25187"/>
                    <a:gd name="connsiteY4" fmla="*/ 12594 h 65945"/>
                    <a:gd name="connsiteX5" fmla="*/ 25187 w 25187"/>
                    <a:gd name="connsiteY5" fmla="*/ 53351 h 65945"/>
                    <a:gd name="connsiteX6" fmla="*/ 12594 w 25187"/>
                    <a:gd name="connsiteY6" fmla="*/ 65946 h 6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5945">
                      <a:moveTo>
                        <a:pt x="12594" y="65946"/>
                      </a:moveTo>
                      <a:cubicBezTo>
                        <a:pt x="5652" y="65946"/>
                        <a:pt x="0" y="60293"/>
                        <a:pt x="0" y="53351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7" y="5652"/>
                        <a:pt x="25187" y="12594"/>
                      </a:cubicBezTo>
                      <a:lnTo>
                        <a:pt x="25187" y="53351"/>
                      </a:lnTo>
                      <a:cubicBezTo>
                        <a:pt x="25187" y="60293"/>
                        <a:pt x="19535" y="65946"/>
                        <a:pt x="12594" y="65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42" name="Forma libre 241">
                  <a:extLst>
                    <a:ext uri="{FF2B5EF4-FFF2-40B4-BE49-F238E27FC236}">
                      <a16:creationId xmlns:a16="http://schemas.microsoft.com/office/drawing/2014/main" id="{F60E492B-BD1B-3C11-19F8-524158226E72}"/>
                    </a:ext>
                  </a:extLst>
                </p:cNvPr>
                <p:cNvSpPr/>
                <p:nvPr/>
              </p:nvSpPr>
              <p:spPr>
                <a:xfrm>
                  <a:off x="15343385" y="5411857"/>
                  <a:ext cx="25187" cy="65945"/>
                </a:xfrm>
                <a:custGeom>
                  <a:avLst/>
                  <a:gdLst>
                    <a:gd name="connsiteX0" fmla="*/ 12594 w 25187"/>
                    <a:gd name="connsiteY0" fmla="*/ 65946 h 65945"/>
                    <a:gd name="connsiteX1" fmla="*/ 0 w 25187"/>
                    <a:gd name="connsiteY1" fmla="*/ 53352 h 65945"/>
                    <a:gd name="connsiteX2" fmla="*/ 0 w 25187"/>
                    <a:gd name="connsiteY2" fmla="*/ 12594 h 65945"/>
                    <a:gd name="connsiteX3" fmla="*/ 12594 w 25187"/>
                    <a:gd name="connsiteY3" fmla="*/ 0 h 65945"/>
                    <a:gd name="connsiteX4" fmla="*/ 25187 w 25187"/>
                    <a:gd name="connsiteY4" fmla="*/ 12594 h 65945"/>
                    <a:gd name="connsiteX5" fmla="*/ 25187 w 25187"/>
                    <a:gd name="connsiteY5" fmla="*/ 53352 h 65945"/>
                    <a:gd name="connsiteX6" fmla="*/ 12594 w 25187"/>
                    <a:gd name="connsiteY6" fmla="*/ 65946 h 6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65945">
                      <a:moveTo>
                        <a:pt x="12594" y="65946"/>
                      </a:moveTo>
                      <a:cubicBezTo>
                        <a:pt x="5652" y="65946"/>
                        <a:pt x="0" y="60293"/>
                        <a:pt x="0" y="53352"/>
                      </a:cubicBezTo>
                      <a:lnTo>
                        <a:pt x="0" y="12594"/>
                      </a:lnTo>
                      <a:cubicBezTo>
                        <a:pt x="0" y="5653"/>
                        <a:pt x="5652" y="0"/>
                        <a:pt x="12594" y="0"/>
                      </a:cubicBezTo>
                      <a:cubicBezTo>
                        <a:pt x="19535" y="0"/>
                        <a:pt x="25187" y="5653"/>
                        <a:pt x="25187" y="12594"/>
                      </a:cubicBezTo>
                      <a:lnTo>
                        <a:pt x="25187" y="53352"/>
                      </a:lnTo>
                      <a:cubicBezTo>
                        <a:pt x="25187" y="60293"/>
                        <a:pt x="19535" y="65946"/>
                        <a:pt x="12594" y="6594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243" name="Gráfico 3">
            <a:extLst>
              <a:ext uri="{FF2B5EF4-FFF2-40B4-BE49-F238E27FC236}">
                <a16:creationId xmlns:a16="http://schemas.microsoft.com/office/drawing/2014/main" id="{5CE0C7DE-59D7-BC1E-F792-E4866EA4ED0D}"/>
              </a:ext>
            </a:extLst>
          </p:cNvPr>
          <p:cNvGrpSpPr/>
          <p:nvPr/>
        </p:nvGrpSpPr>
        <p:grpSpPr>
          <a:xfrm>
            <a:off x="7370073" y="6205090"/>
            <a:ext cx="1024380" cy="1089343"/>
            <a:chOff x="7370073" y="6205090"/>
            <a:chExt cx="1024380" cy="1089343"/>
          </a:xfrm>
          <a:solidFill>
            <a:srgbClr val="002A86"/>
          </a:solidFill>
        </p:grpSpPr>
        <p:sp>
          <p:nvSpPr>
            <p:cNvPr id="244" name="Forma libre 243">
              <a:extLst>
                <a:ext uri="{FF2B5EF4-FFF2-40B4-BE49-F238E27FC236}">
                  <a16:creationId xmlns:a16="http://schemas.microsoft.com/office/drawing/2014/main" id="{A1944671-66C8-0030-6EB1-FC9B911F4150}"/>
                </a:ext>
              </a:extLst>
            </p:cNvPr>
            <p:cNvSpPr/>
            <p:nvPr/>
          </p:nvSpPr>
          <p:spPr>
            <a:xfrm>
              <a:off x="7543811" y="6462625"/>
              <a:ext cx="850642" cy="831808"/>
            </a:xfrm>
            <a:custGeom>
              <a:avLst/>
              <a:gdLst>
                <a:gd name="connsiteX0" fmla="*/ 837949 w 850642"/>
                <a:gd name="connsiteY0" fmla="*/ 831709 h 831808"/>
                <a:gd name="connsiteX1" fmla="*/ 12594 w 850642"/>
                <a:gd name="connsiteY1" fmla="*/ 831709 h 831808"/>
                <a:gd name="connsiteX2" fmla="*/ 0 w 850642"/>
                <a:gd name="connsiteY2" fmla="*/ 819115 h 831808"/>
                <a:gd name="connsiteX3" fmla="*/ 12594 w 850642"/>
                <a:gd name="connsiteY3" fmla="*/ 806521 h 831808"/>
                <a:gd name="connsiteX4" fmla="*/ 825355 w 850642"/>
                <a:gd name="connsiteY4" fmla="*/ 806521 h 831808"/>
                <a:gd name="connsiteX5" fmla="*/ 825355 w 850642"/>
                <a:gd name="connsiteY5" fmla="*/ 25188 h 831808"/>
                <a:gd name="connsiteX6" fmla="*/ 186332 w 850642"/>
                <a:gd name="connsiteY6" fmla="*/ 25188 h 831808"/>
                <a:gd name="connsiteX7" fmla="*/ 173738 w 850642"/>
                <a:gd name="connsiteY7" fmla="*/ 12594 h 831808"/>
                <a:gd name="connsiteX8" fmla="*/ 186332 w 850642"/>
                <a:gd name="connsiteY8" fmla="*/ 0 h 831808"/>
                <a:gd name="connsiteX9" fmla="*/ 838049 w 850642"/>
                <a:gd name="connsiteY9" fmla="*/ 0 h 831808"/>
                <a:gd name="connsiteX10" fmla="*/ 850642 w 850642"/>
                <a:gd name="connsiteY10" fmla="*/ 12594 h 831808"/>
                <a:gd name="connsiteX11" fmla="*/ 850642 w 850642"/>
                <a:gd name="connsiteY11" fmla="*/ 819214 h 831808"/>
                <a:gd name="connsiteX12" fmla="*/ 838049 w 850642"/>
                <a:gd name="connsiteY12" fmla="*/ 831809 h 83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642" h="831808">
                  <a:moveTo>
                    <a:pt x="837949" y="831709"/>
                  </a:moveTo>
                  <a:lnTo>
                    <a:pt x="12594" y="831709"/>
                  </a:lnTo>
                  <a:cubicBezTo>
                    <a:pt x="5653" y="831709"/>
                    <a:pt x="0" y="826057"/>
                    <a:pt x="0" y="819115"/>
                  </a:cubicBezTo>
                  <a:cubicBezTo>
                    <a:pt x="0" y="812174"/>
                    <a:pt x="5653" y="806521"/>
                    <a:pt x="12594" y="806521"/>
                  </a:cubicBezTo>
                  <a:lnTo>
                    <a:pt x="825355" y="806521"/>
                  </a:lnTo>
                  <a:lnTo>
                    <a:pt x="825355" y="25188"/>
                  </a:lnTo>
                  <a:lnTo>
                    <a:pt x="186332" y="25188"/>
                  </a:lnTo>
                  <a:cubicBezTo>
                    <a:pt x="179390" y="25188"/>
                    <a:pt x="173738" y="19536"/>
                    <a:pt x="173738" y="12594"/>
                  </a:cubicBezTo>
                  <a:cubicBezTo>
                    <a:pt x="173738" y="5653"/>
                    <a:pt x="179390" y="0"/>
                    <a:pt x="186332" y="0"/>
                  </a:cubicBezTo>
                  <a:lnTo>
                    <a:pt x="838049" y="0"/>
                  </a:lnTo>
                  <a:cubicBezTo>
                    <a:pt x="844990" y="0"/>
                    <a:pt x="850642" y="5653"/>
                    <a:pt x="850642" y="12594"/>
                  </a:cubicBezTo>
                  <a:lnTo>
                    <a:pt x="850642" y="819214"/>
                  </a:lnTo>
                  <a:cubicBezTo>
                    <a:pt x="850642" y="826156"/>
                    <a:pt x="844990" y="831809"/>
                    <a:pt x="838049" y="831809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45" name="Gráfico 3">
              <a:extLst>
                <a:ext uri="{FF2B5EF4-FFF2-40B4-BE49-F238E27FC236}">
                  <a16:creationId xmlns:a16="http://schemas.microsoft.com/office/drawing/2014/main" id="{28B247E9-AB50-68C7-0DCF-15E6DC2EA81B}"/>
                </a:ext>
              </a:extLst>
            </p:cNvPr>
            <p:cNvGrpSpPr/>
            <p:nvPr/>
          </p:nvGrpSpPr>
          <p:grpSpPr>
            <a:xfrm>
              <a:off x="7370073" y="6205090"/>
              <a:ext cx="372763" cy="1089244"/>
              <a:chOff x="7370073" y="6205090"/>
              <a:chExt cx="372763" cy="1089244"/>
            </a:xfrm>
            <a:solidFill>
              <a:srgbClr val="002A86"/>
            </a:solidFill>
          </p:grpSpPr>
          <p:sp>
            <p:nvSpPr>
              <p:cNvPr id="246" name="Forma libre 245">
                <a:extLst>
                  <a:ext uri="{FF2B5EF4-FFF2-40B4-BE49-F238E27FC236}">
                    <a16:creationId xmlns:a16="http://schemas.microsoft.com/office/drawing/2014/main" id="{10229B12-0733-CD3B-C177-542D6B9F23A8}"/>
                  </a:ext>
                </a:extLst>
              </p:cNvPr>
              <p:cNvSpPr/>
              <p:nvPr/>
            </p:nvSpPr>
            <p:spPr>
              <a:xfrm>
                <a:off x="7370073" y="7011710"/>
                <a:ext cx="372664" cy="282624"/>
              </a:xfrm>
              <a:custGeom>
                <a:avLst/>
                <a:gdLst>
                  <a:gd name="connsiteX0" fmla="*/ 186332 w 372664"/>
                  <a:gd name="connsiteY0" fmla="*/ 282624 h 282624"/>
                  <a:gd name="connsiteX1" fmla="*/ 0 w 372664"/>
                  <a:gd name="connsiteY1" fmla="*/ 141312 h 282624"/>
                  <a:gd name="connsiteX2" fmla="*/ 186332 w 372664"/>
                  <a:gd name="connsiteY2" fmla="*/ 0 h 282624"/>
                  <a:gd name="connsiteX3" fmla="*/ 372665 w 372664"/>
                  <a:gd name="connsiteY3" fmla="*/ 141312 h 282624"/>
                  <a:gd name="connsiteX4" fmla="*/ 186332 w 372664"/>
                  <a:gd name="connsiteY4" fmla="*/ 282624 h 282624"/>
                  <a:gd name="connsiteX5" fmla="*/ 186332 w 372664"/>
                  <a:gd name="connsiteY5" fmla="*/ 25188 h 282624"/>
                  <a:gd name="connsiteX6" fmla="*/ 25287 w 372664"/>
                  <a:gd name="connsiteY6" fmla="*/ 141213 h 282624"/>
                  <a:gd name="connsiteX7" fmla="*/ 186332 w 372664"/>
                  <a:gd name="connsiteY7" fmla="*/ 257337 h 282624"/>
                  <a:gd name="connsiteX8" fmla="*/ 347377 w 372664"/>
                  <a:gd name="connsiteY8" fmla="*/ 141213 h 282624"/>
                  <a:gd name="connsiteX9" fmla="*/ 186332 w 372664"/>
                  <a:gd name="connsiteY9" fmla="*/ 25188 h 28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664" h="282624">
                    <a:moveTo>
                      <a:pt x="186332" y="282624"/>
                    </a:moveTo>
                    <a:cubicBezTo>
                      <a:pt x="83597" y="282624"/>
                      <a:pt x="0" y="219257"/>
                      <a:pt x="0" y="141312"/>
                    </a:cubicBezTo>
                    <a:cubicBezTo>
                      <a:pt x="0" y="63368"/>
                      <a:pt x="83597" y="0"/>
                      <a:pt x="186332" y="0"/>
                    </a:cubicBezTo>
                    <a:cubicBezTo>
                      <a:pt x="289068" y="0"/>
                      <a:pt x="372665" y="63368"/>
                      <a:pt x="372665" y="141312"/>
                    </a:cubicBezTo>
                    <a:cubicBezTo>
                      <a:pt x="372665" y="219257"/>
                      <a:pt x="289068" y="282624"/>
                      <a:pt x="186332" y="282624"/>
                    </a:cubicBezTo>
                    <a:close/>
                    <a:moveTo>
                      <a:pt x="186332" y="25188"/>
                    </a:moveTo>
                    <a:cubicBezTo>
                      <a:pt x="97579" y="25188"/>
                      <a:pt x="25287" y="77251"/>
                      <a:pt x="25287" y="141213"/>
                    </a:cubicBezTo>
                    <a:cubicBezTo>
                      <a:pt x="25287" y="205175"/>
                      <a:pt x="97480" y="257337"/>
                      <a:pt x="186332" y="257337"/>
                    </a:cubicBezTo>
                    <a:cubicBezTo>
                      <a:pt x="275185" y="257337"/>
                      <a:pt x="347377" y="205275"/>
                      <a:pt x="347377" y="141213"/>
                    </a:cubicBezTo>
                    <a:cubicBezTo>
                      <a:pt x="347377" y="77152"/>
                      <a:pt x="275185" y="25188"/>
                      <a:pt x="186332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7" name="Forma libre 246">
                <a:extLst>
                  <a:ext uri="{FF2B5EF4-FFF2-40B4-BE49-F238E27FC236}">
                    <a16:creationId xmlns:a16="http://schemas.microsoft.com/office/drawing/2014/main" id="{6EB48FB4-B9C7-3571-C914-9978DA70F65D}"/>
                  </a:ext>
                </a:extLst>
              </p:cNvPr>
              <p:cNvSpPr/>
              <p:nvPr/>
            </p:nvSpPr>
            <p:spPr>
              <a:xfrm>
                <a:off x="7370172" y="6205090"/>
                <a:ext cx="372664" cy="960526"/>
              </a:xfrm>
              <a:custGeom>
                <a:avLst/>
                <a:gdLst>
                  <a:gd name="connsiteX0" fmla="*/ 359872 w 372664"/>
                  <a:gd name="connsiteY0" fmla="*/ 960527 h 960526"/>
                  <a:gd name="connsiteX1" fmla="*/ 347278 w 372664"/>
                  <a:gd name="connsiteY1" fmla="*/ 947932 h 960526"/>
                  <a:gd name="connsiteX2" fmla="*/ 186233 w 372664"/>
                  <a:gd name="connsiteY2" fmla="*/ 831908 h 960526"/>
                  <a:gd name="connsiteX3" fmla="*/ 25188 w 372664"/>
                  <a:gd name="connsiteY3" fmla="*/ 947932 h 960526"/>
                  <a:gd name="connsiteX4" fmla="*/ 12594 w 372664"/>
                  <a:gd name="connsiteY4" fmla="*/ 960527 h 960526"/>
                  <a:gd name="connsiteX5" fmla="*/ 0 w 372664"/>
                  <a:gd name="connsiteY5" fmla="*/ 947932 h 960526"/>
                  <a:gd name="connsiteX6" fmla="*/ 0 w 372664"/>
                  <a:gd name="connsiteY6" fmla="*/ 141312 h 960526"/>
                  <a:gd name="connsiteX7" fmla="*/ 186332 w 372664"/>
                  <a:gd name="connsiteY7" fmla="*/ 0 h 960526"/>
                  <a:gd name="connsiteX8" fmla="*/ 372665 w 372664"/>
                  <a:gd name="connsiteY8" fmla="*/ 141312 h 960526"/>
                  <a:gd name="connsiteX9" fmla="*/ 372665 w 372664"/>
                  <a:gd name="connsiteY9" fmla="*/ 947932 h 960526"/>
                  <a:gd name="connsiteX10" fmla="*/ 360070 w 372664"/>
                  <a:gd name="connsiteY10" fmla="*/ 960527 h 960526"/>
                  <a:gd name="connsiteX11" fmla="*/ 186233 w 372664"/>
                  <a:gd name="connsiteY11" fmla="*/ 25288 h 960526"/>
                  <a:gd name="connsiteX12" fmla="*/ 25188 w 372664"/>
                  <a:gd name="connsiteY12" fmla="*/ 141412 h 960526"/>
                  <a:gd name="connsiteX13" fmla="*/ 25188 w 372664"/>
                  <a:gd name="connsiteY13" fmla="*/ 876929 h 960526"/>
                  <a:gd name="connsiteX14" fmla="*/ 186233 w 372664"/>
                  <a:gd name="connsiteY14" fmla="*/ 806620 h 960526"/>
                  <a:gd name="connsiteX15" fmla="*/ 347278 w 372664"/>
                  <a:gd name="connsiteY15" fmla="*/ 876929 h 960526"/>
                  <a:gd name="connsiteX16" fmla="*/ 347278 w 372664"/>
                  <a:gd name="connsiteY16" fmla="*/ 141412 h 960526"/>
                  <a:gd name="connsiteX17" fmla="*/ 186233 w 372664"/>
                  <a:gd name="connsiteY17" fmla="*/ 25288 h 9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2664" h="960526">
                    <a:moveTo>
                      <a:pt x="359872" y="960527"/>
                    </a:moveTo>
                    <a:cubicBezTo>
                      <a:pt x="352931" y="960527"/>
                      <a:pt x="347278" y="954874"/>
                      <a:pt x="347278" y="947932"/>
                    </a:cubicBezTo>
                    <a:cubicBezTo>
                      <a:pt x="347278" y="883970"/>
                      <a:pt x="275085" y="831908"/>
                      <a:pt x="186233" y="831908"/>
                    </a:cubicBezTo>
                    <a:cubicBezTo>
                      <a:pt x="97381" y="831908"/>
                      <a:pt x="25188" y="883970"/>
                      <a:pt x="25188" y="947932"/>
                    </a:cubicBezTo>
                    <a:cubicBezTo>
                      <a:pt x="25188" y="954874"/>
                      <a:pt x="19536" y="960527"/>
                      <a:pt x="12594" y="960527"/>
                    </a:cubicBezTo>
                    <a:cubicBezTo>
                      <a:pt x="5653" y="960527"/>
                      <a:pt x="0" y="954874"/>
                      <a:pt x="0" y="947932"/>
                    </a:cubicBezTo>
                    <a:lnTo>
                      <a:pt x="0" y="141312"/>
                    </a:lnTo>
                    <a:cubicBezTo>
                      <a:pt x="0" y="63368"/>
                      <a:pt x="83597" y="0"/>
                      <a:pt x="186332" y="0"/>
                    </a:cubicBezTo>
                    <a:cubicBezTo>
                      <a:pt x="289068" y="0"/>
                      <a:pt x="372665" y="63368"/>
                      <a:pt x="372665" y="141312"/>
                    </a:cubicBezTo>
                    <a:lnTo>
                      <a:pt x="372665" y="947932"/>
                    </a:lnTo>
                    <a:cubicBezTo>
                      <a:pt x="372665" y="954874"/>
                      <a:pt x="367012" y="960527"/>
                      <a:pt x="360070" y="960527"/>
                    </a:cubicBezTo>
                    <a:close/>
                    <a:moveTo>
                      <a:pt x="186233" y="25288"/>
                    </a:moveTo>
                    <a:cubicBezTo>
                      <a:pt x="97480" y="25288"/>
                      <a:pt x="25188" y="77350"/>
                      <a:pt x="25188" y="141412"/>
                    </a:cubicBezTo>
                    <a:lnTo>
                      <a:pt x="25188" y="876929"/>
                    </a:lnTo>
                    <a:cubicBezTo>
                      <a:pt x="57516" y="834883"/>
                      <a:pt x="117611" y="806620"/>
                      <a:pt x="186233" y="806620"/>
                    </a:cubicBezTo>
                    <a:cubicBezTo>
                      <a:pt x="254856" y="806620"/>
                      <a:pt x="314950" y="834883"/>
                      <a:pt x="347278" y="876929"/>
                    </a:cubicBezTo>
                    <a:lnTo>
                      <a:pt x="347278" y="141412"/>
                    </a:lnTo>
                    <a:cubicBezTo>
                      <a:pt x="347278" y="77449"/>
                      <a:pt x="275085" y="25288"/>
                      <a:pt x="186233" y="252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48" name="Forma libre 247">
                <a:extLst>
                  <a:ext uri="{FF2B5EF4-FFF2-40B4-BE49-F238E27FC236}">
                    <a16:creationId xmlns:a16="http://schemas.microsoft.com/office/drawing/2014/main" id="{C2CF76D8-AD67-225A-1C2B-A5BDF660BCDE}"/>
                  </a:ext>
                </a:extLst>
              </p:cNvPr>
              <p:cNvSpPr/>
              <p:nvPr/>
            </p:nvSpPr>
            <p:spPr>
              <a:xfrm>
                <a:off x="7457041" y="6650248"/>
                <a:ext cx="25188" cy="308705"/>
              </a:xfrm>
              <a:custGeom>
                <a:avLst/>
                <a:gdLst>
                  <a:gd name="connsiteX0" fmla="*/ 12594 w 25188"/>
                  <a:gd name="connsiteY0" fmla="*/ 308705 h 308705"/>
                  <a:gd name="connsiteX1" fmla="*/ 0 w 25188"/>
                  <a:gd name="connsiteY1" fmla="*/ 296111 h 308705"/>
                  <a:gd name="connsiteX2" fmla="*/ 0 w 25188"/>
                  <a:gd name="connsiteY2" fmla="*/ 12594 h 308705"/>
                  <a:gd name="connsiteX3" fmla="*/ 12594 w 25188"/>
                  <a:gd name="connsiteY3" fmla="*/ 0 h 308705"/>
                  <a:gd name="connsiteX4" fmla="*/ 25188 w 25188"/>
                  <a:gd name="connsiteY4" fmla="*/ 12594 h 308705"/>
                  <a:gd name="connsiteX5" fmla="*/ 25188 w 25188"/>
                  <a:gd name="connsiteY5" fmla="*/ 296111 h 308705"/>
                  <a:gd name="connsiteX6" fmla="*/ 12594 w 25188"/>
                  <a:gd name="connsiteY6" fmla="*/ 308705 h 308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308705">
                    <a:moveTo>
                      <a:pt x="12594" y="308705"/>
                    </a:moveTo>
                    <a:cubicBezTo>
                      <a:pt x="5653" y="308705"/>
                      <a:pt x="0" y="303053"/>
                      <a:pt x="0" y="296111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296111"/>
                    </a:lnTo>
                    <a:cubicBezTo>
                      <a:pt x="25188" y="303053"/>
                      <a:pt x="19536" y="308705"/>
                      <a:pt x="12594" y="3087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49" name="Gráfico 3">
              <a:extLst>
                <a:ext uri="{FF2B5EF4-FFF2-40B4-BE49-F238E27FC236}">
                  <a16:creationId xmlns:a16="http://schemas.microsoft.com/office/drawing/2014/main" id="{478B7E98-014E-1CB7-E299-01B6B9BDD460}"/>
                </a:ext>
              </a:extLst>
            </p:cNvPr>
            <p:cNvGrpSpPr/>
            <p:nvPr/>
          </p:nvGrpSpPr>
          <p:grpSpPr>
            <a:xfrm>
              <a:off x="7806104" y="6613259"/>
              <a:ext cx="430874" cy="515566"/>
              <a:chOff x="7806104" y="6613259"/>
              <a:chExt cx="430874" cy="515566"/>
            </a:xfrm>
            <a:solidFill>
              <a:srgbClr val="002A86"/>
            </a:solidFill>
          </p:grpSpPr>
          <p:sp>
            <p:nvSpPr>
              <p:cNvPr id="250" name="Forma libre 249">
                <a:extLst>
                  <a:ext uri="{FF2B5EF4-FFF2-40B4-BE49-F238E27FC236}">
                    <a16:creationId xmlns:a16="http://schemas.microsoft.com/office/drawing/2014/main" id="{408FDF7A-665E-C529-791D-057C260910E5}"/>
                  </a:ext>
                </a:extLst>
              </p:cNvPr>
              <p:cNvSpPr/>
              <p:nvPr/>
            </p:nvSpPr>
            <p:spPr>
              <a:xfrm>
                <a:off x="7806104" y="6967779"/>
                <a:ext cx="430676" cy="161046"/>
              </a:xfrm>
              <a:custGeom>
                <a:avLst/>
                <a:gdLst>
                  <a:gd name="connsiteX0" fmla="*/ 418181 w 430676"/>
                  <a:gd name="connsiteY0" fmla="*/ 160947 h 161046"/>
                  <a:gd name="connsiteX1" fmla="*/ 12594 w 430676"/>
                  <a:gd name="connsiteY1" fmla="*/ 160947 h 161046"/>
                  <a:gd name="connsiteX2" fmla="*/ 0 w 430676"/>
                  <a:gd name="connsiteY2" fmla="*/ 148353 h 161046"/>
                  <a:gd name="connsiteX3" fmla="*/ 12594 w 430676"/>
                  <a:gd name="connsiteY3" fmla="*/ 135759 h 161046"/>
                  <a:gd name="connsiteX4" fmla="*/ 405488 w 430676"/>
                  <a:gd name="connsiteY4" fmla="*/ 135759 h 161046"/>
                  <a:gd name="connsiteX5" fmla="*/ 405488 w 430676"/>
                  <a:gd name="connsiteY5" fmla="*/ 12594 h 161046"/>
                  <a:gd name="connsiteX6" fmla="*/ 418082 w 430676"/>
                  <a:gd name="connsiteY6" fmla="*/ 0 h 161046"/>
                  <a:gd name="connsiteX7" fmla="*/ 430676 w 430676"/>
                  <a:gd name="connsiteY7" fmla="*/ 12594 h 161046"/>
                  <a:gd name="connsiteX8" fmla="*/ 430676 w 430676"/>
                  <a:gd name="connsiteY8" fmla="*/ 148452 h 161046"/>
                  <a:gd name="connsiteX9" fmla="*/ 418082 w 430676"/>
                  <a:gd name="connsiteY9" fmla="*/ 161047 h 16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676" h="161046">
                    <a:moveTo>
                      <a:pt x="418181" y="160947"/>
                    </a:moveTo>
                    <a:lnTo>
                      <a:pt x="12594" y="160947"/>
                    </a:lnTo>
                    <a:cubicBezTo>
                      <a:pt x="5653" y="160947"/>
                      <a:pt x="0" y="155295"/>
                      <a:pt x="0" y="148353"/>
                    </a:cubicBezTo>
                    <a:cubicBezTo>
                      <a:pt x="0" y="141412"/>
                      <a:pt x="5653" y="135759"/>
                      <a:pt x="12594" y="135759"/>
                    </a:cubicBezTo>
                    <a:lnTo>
                      <a:pt x="405488" y="135759"/>
                    </a:lnTo>
                    <a:lnTo>
                      <a:pt x="405488" y="12594"/>
                    </a:lnTo>
                    <a:cubicBezTo>
                      <a:pt x="405488" y="5653"/>
                      <a:pt x="411140" y="0"/>
                      <a:pt x="418082" y="0"/>
                    </a:cubicBezTo>
                    <a:cubicBezTo>
                      <a:pt x="425024" y="0"/>
                      <a:pt x="430676" y="5653"/>
                      <a:pt x="430676" y="12594"/>
                    </a:cubicBezTo>
                    <a:lnTo>
                      <a:pt x="430676" y="148452"/>
                    </a:lnTo>
                    <a:cubicBezTo>
                      <a:pt x="430676" y="155394"/>
                      <a:pt x="425024" y="161047"/>
                      <a:pt x="418082" y="1610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1" name="Forma libre 250">
                <a:extLst>
                  <a:ext uri="{FF2B5EF4-FFF2-40B4-BE49-F238E27FC236}">
                    <a16:creationId xmlns:a16="http://schemas.microsoft.com/office/drawing/2014/main" id="{84BF0988-49DB-82D5-894F-827E8E5F7603}"/>
                  </a:ext>
                </a:extLst>
              </p:cNvPr>
              <p:cNvSpPr/>
              <p:nvPr/>
            </p:nvSpPr>
            <p:spPr>
              <a:xfrm>
                <a:off x="7806203" y="6613259"/>
                <a:ext cx="430775" cy="190399"/>
              </a:xfrm>
              <a:custGeom>
                <a:avLst/>
                <a:gdLst>
                  <a:gd name="connsiteX0" fmla="*/ 418082 w 430775"/>
                  <a:gd name="connsiteY0" fmla="*/ 190400 h 190399"/>
                  <a:gd name="connsiteX1" fmla="*/ 405488 w 430775"/>
                  <a:gd name="connsiteY1" fmla="*/ 177805 h 190399"/>
                  <a:gd name="connsiteX2" fmla="*/ 405488 w 430775"/>
                  <a:gd name="connsiteY2" fmla="*/ 25188 h 190399"/>
                  <a:gd name="connsiteX3" fmla="*/ 12594 w 430775"/>
                  <a:gd name="connsiteY3" fmla="*/ 25188 h 190399"/>
                  <a:gd name="connsiteX4" fmla="*/ 0 w 430775"/>
                  <a:gd name="connsiteY4" fmla="*/ 12594 h 190399"/>
                  <a:gd name="connsiteX5" fmla="*/ 12594 w 430775"/>
                  <a:gd name="connsiteY5" fmla="*/ 0 h 190399"/>
                  <a:gd name="connsiteX6" fmla="*/ 418181 w 430775"/>
                  <a:gd name="connsiteY6" fmla="*/ 0 h 190399"/>
                  <a:gd name="connsiteX7" fmla="*/ 430775 w 430775"/>
                  <a:gd name="connsiteY7" fmla="*/ 12594 h 190399"/>
                  <a:gd name="connsiteX8" fmla="*/ 430775 w 430775"/>
                  <a:gd name="connsiteY8" fmla="*/ 177805 h 190399"/>
                  <a:gd name="connsiteX9" fmla="*/ 418181 w 430775"/>
                  <a:gd name="connsiteY9" fmla="*/ 190400 h 19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775" h="190399">
                    <a:moveTo>
                      <a:pt x="418082" y="190400"/>
                    </a:moveTo>
                    <a:cubicBezTo>
                      <a:pt x="411140" y="190400"/>
                      <a:pt x="405488" y="184747"/>
                      <a:pt x="405488" y="177805"/>
                    </a:cubicBezTo>
                    <a:lnTo>
                      <a:pt x="405488" y="25188"/>
                    </a:ln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418181" y="0"/>
                    </a:lnTo>
                    <a:cubicBezTo>
                      <a:pt x="425123" y="0"/>
                      <a:pt x="430775" y="5653"/>
                      <a:pt x="430775" y="12594"/>
                    </a:cubicBezTo>
                    <a:lnTo>
                      <a:pt x="430775" y="177805"/>
                    </a:lnTo>
                    <a:cubicBezTo>
                      <a:pt x="430775" y="184747"/>
                      <a:pt x="425123" y="190400"/>
                      <a:pt x="418181" y="1904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2" name="Forma libre 251">
                <a:extLst>
                  <a:ext uri="{FF2B5EF4-FFF2-40B4-BE49-F238E27FC236}">
                    <a16:creationId xmlns:a16="http://schemas.microsoft.com/office/drawing/2014/main" id="{0FC6FE78-8DB2-B2E3-CCD0-DD5FBA0525FE}"/>
                  </a:ext>
                </a:extLst>
              </p:cNvPr>
              <p:cNvSpPr/>
              <p:nvPr/>
            </p:nvSpPr>
            <p:spPr>
              <a:xfrm>
                <a:off x="7869669" y="6613259"/>
                <a:ext cx="181076" cy="515467"/>
              </a:xfrm>
              <a:custGeom>
                <a:avLst/>
                <a:gdLst>
                  <a:gd name="connsiteX0" fmla="*/ 12594 w 181076"/>
                  <a:gd name="connsiteY0" fmla="*/ 515467 h 515467"/>
                  <a:gd name="connsiteX1" fmla="*/ 0 w 181076"/>
                  <a:gd name="connsiteY1" fmla="*/ 502873 h 515467"/>
                  <a:gd name="connsiteX2" fmla="*/ 0 w 181076"/>
                  <a:gd name="connsiteY2" fmla="*/ 272510 h 515467"/>
                  <a:gd name="connsiteX3" fmla="*/ 12594 w 181076"/>
                  <a:gd name="connsiteY3" fmla="*/ 259916 h 515467"/>
                  <a:gd name="connsiteX4" fmla="*/ 155889 w 181076"/>
                  <a:gd name="connsiteY4" fmla="*/ 259916 h 515467"/>
                  <a:gd name="connsiteX5" fmla="*/ 155889 w 181076"/>
                  <a:gd name="connsiteY5" fmla="*/ 12594 h 515467"/>
                  <a:gd name="connsiteX6" fmla="*/ 168482 w 181076"/>
                  <a:gd name="connsiteY6" fmla="*/ 0 h 515467"/>
                  <a:gd name="connsiteX7" fmla="*/ 181077 w 181076"/>
                  <a:gd name="connsiteY7" fmla="*/ 12594 h 515467"/>
                  <a:gd name="connsiteX8" fmla="*/ 181077 w 181076"/>
                  <a:gd name="connsiteY8" fmla="*/ 272510 h 515467"/>
                  <a:gd name="connsiteX9" fmla="*/ 168482 w 181076"/>
                  <a:gd name="connsiteY9" fmla="*/ 285104 h 515467"/>
                  <a:gd name="connsiteX10" fmla="*/ 25188 w 181076"/>
                  <a:gd name="connsiteY10" fmla="*/ 285104 h 515467"/>
                  <a:gd name="connsiteX11" fmla="*/ 25188 w 181076"/>
                  <a:gd name="connsiteY11" fmla="*/ 502873 h 515467"/>
                  <a:gd name="connsiteX12" fmla="*/ 12594 w 181076"/>
                  <a:gd name="connsiteY12" fmla="*/ 515467 h 51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076" h="515467">
                    <a:moveTo>
                      <a:pt x="12594" y="515467"/>
                    </a:moveTo>
                    <a:cubicBezTo>
                      <a:pt x="5653" y="515467"/>
                      <a:pt x="0" y="509815"/>
                      <a:pt x="0" y="502873"/>
                    </a:cubicBezTo>
                    <a:lnTo>
                      <a:pt x="0" y="272510"/>
                    </a:lnTo>
                    <a:cubicBezTo>
                      <a:pt x="0" y="265568"/>
                      <a:pt x="5653" y="259916"/>
                      <a:pt x="12594" y="259916"/>
                    </a:cubicBezTo>
                    <a:lnTo>
                      <a:pt x="155889" y="259916"/>
                    </a:lnTo>
                    <a:lnTo>
                      <a:pt x="155889" y="12594"/>
                    </a:lnTo>
                    <a:cubicBezTo>
                      <a:pt x="155889" y="5653"/>
                      <a:pt x="161541" y="0"/>
                      <a:pt x="168482" y="0"/>
                    </a:cubicBezTo>
                    <a:cubicBezTo>
                      <a:pt x="175424" y="0"/>
                      <a:pt x="181077" y="5653"/>
                      <a:pt x="181077" y="12594"/>
                    </a:cubicBezTo>
                    <a:lnTo>
                      <a:pt x="181077" y="272510"/>
                    </a:lnTo>
                    <a:cubicBezTo>
                      <a:pt x="181077" y="279451"/>
                      <a:pt x="175424" y="285104"/>
                      <a:pt x="168482" y="285104"/>
                    </a:cubicBezTo>
                    <a:lnTo>
                      <a:pt x="25188" y="285104"/>
                    </a:lnTo>
                    <a:lnTo>
                      <a:pt x="25188" y="502873"/>
                    </a:lnTo>
                    <a:cubicBezTo>
                      <a:pt x="25188" y="509815"/>
                      <a:pt x="19536" y="515467"/>
                      <a:pt x="12594" y="5154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3" name="Forma libre 252">
                <a:extLst>
                  <a:ext uri="{FF2B5EF4-FFF2-40B4-BE49-F238E27FC236}">
                    <a16:creationId xmlns:a16="http://schemas.microsoft.com/office/drawing/2014/main" id="{28CADB2F-BD73-D40D-A7F3-15B902EC32AA}"/>
                  </a:ext>
                </a:extLst>
              </p:cNvPr>
              <p:cNvSpPr/>
              <p:nvPr/>
            </p:nvSpPr>
            <p:spPr>
              <a:xfrm>
                <a:off x="7806104" y="6873175"/>
                <a:ext cx="88753" cy="25188"/>
              </a:xfrm>
              <a:custGeom>
                <a:avLst/>
                <a:gdLst>
                  <a:gd name="connsiteX0" fmla="*/ 76159 w 88753"/>
                  <a:gd name="connsiteY0" fmla="*/ 25188 h 25188"/>
                  <a:gd name="connsiteX1" fmla="*/ 12594 w 88753"/>
                  <a:gd name="connsiteY1" fmla="*/ 25188 h 25188"/>
                  <a:gd name="connsiteX2" fmla="*/ 0 w 88753"/>
                  <a:gd name="connsiteY2" fmla="*/ 12594 h 25188"/>
                  <a:gd name="connsiteX3" fmla="*/ 12594 w 88753"/>
                  <a:gd name="connsiteY3" fmla="*/ 0 h 25188"/>
                  <a:gd name="connsiteX4" fmla="*/ 76159 w 88753"/>
                  <a:gd name="connsiteY4" fmla="*/ 0 h 25188"/>
                  <a:gd name="connsiteX5" fmla="*/ 88753 w 88753"/>
                  <a:gd name="connsiteY5" fmla="*/ 12594 h 25188"/>
                  <a:gd name="connsiteX6" fmla="*/ 76159 w 8875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53" h="25188">
                    <a:moveTo>
                      <a:pt x="76159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76159" y="0"/>
                    </a:lnTo>
                    <a:cubicBezTo>
                      <a:pt x="83101" y="0"/>
                      <a:pt x="88753" y="5652"/>
                      <a:pt x="88753" y="12594"/>
                    </a:cubicBezTo>
                    <a:cubicBezTo>
                      <a:pt x="88753" y="19536"/>
                      <a:pt x="83101" y="25188"/>
                      <a:pt x="7615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54" name="Gráfico 3">
            <a:extLst>
              <a:ext uri="{FF2B5EF4-FFF2-40B4-BE49-F238E27FC236}">
                <a16:creationId xmlns:a16="http://schemas.microsoft.com/office/drawing/2014/main" id="{07595ECA-C439-65AD-A472-8B940365168C}"/>
              </a:ext>
            </a:extLst>
          </p:cNvPr>
          <p:cNvGrpSpPr/>
          <p:nvPr/>
        </p:nvGrpSpPr>
        <p:grpSpPr>
          <a:xfrm>
            <a:off x="10452834" y="4663423"/>
            <a:ext cx="1096276" cy="1076972"/>
            <a:chOff x="10452834" y="4663423"/>
            <a:chExt cx="1096276" cy="1076972"/>
          </a:xfrm>
          <a:solidFill>
            <a:srgbClr val="002A86"/>
          </a:solidFill>
        </p:grpSpPr>
        <p:grpSp>
          <p:nvGrpSpPr>
            <p:cNvPr id="255" name="Gráfico 3">
              <a:extLst>
                <a:ext uri="{FF2B5EF4-FFF2-40B4-BE49-F238E27FC236}">
                  <a16:creationId xmlns:a16="http://schemas.microsoft.com/office/drawing/2014/main" id="{EAC3AAF2-FF93-F86C-2DA1-FE89326D4A6C}"/>
                </a:ext>
              </a:extLst>
            </p:cNvPr>
            <p:cNvGrpSpPr/>
            <p:nvPr/>
          </p:nvGrpSpPr>
          <p:grpSpPr>
            <a:xfrm>
              <a:off x="10452834" y="5619611"/>
              <a:ext cx="1096276" cy="120784"/>
              <a:chOff x="10452834" y="5619611"/>
              <a:chExt cx="1096276" cy="120784"/>
            </a:xfrm>
            <a:solidFill>
              <a:srgbClr val="002A86"/>
            </a:solidFill>
          </p:grpSpPr>
          <p:sp>
            <p:nvSpPr>
              <p:cNvPr id="256" name="Forma libre 255">
                <a:extLst>
                  <a:ext uri="{FF2B5EF4-FFF2-40B4-BE49-F238E27FC236}">
                    <a16:creationId xmlns:a16="http://schemas.microsoft.com/office/drawing/2014/main" id="{928993A3-3F7D-B03E-7DED-CF4BB429F0C9}"/>
                  </a:ext>
                </a:extLst>
              </p:cNvPr>
              <p:cNvSpPr/>
              <p:nvPr/>
            </p:nvSpPr>
            <p:spPr>
              <a:xfrm>
                <a:off x="10452834" y="5715207"/>
                <a:ext cx="1096276" cy="25188"/>
              </a:xfrm>
              <a:custGeom>
                <a:avLst/>
                <a:gdLst>
                  <a:gd name="connsiteX0" fmla="*/ 1083682 w 1096276"/>
                  <a:gd name="connsiteY0" fmla="*/ 25188 h 25188"/>
                  <a:gd name="connsiteX1" fmla="*/ 12594 w 1096276"/>
                  <a:gd name="connsiteY1" fmla="*/ 25188 h 25188"/>
                  <a:gd name="connsiteX2" fmla="*/ 0 w 1096276"/>
                  <a:gd name="connsiteY2" fmla="*/ 12594 h 25188"/>
                  <a:gd name="connsiteX3" fmla="*/ 12594 w 1096276"/>
                  <a:gd name="connsiteY3" fmla="*/ 0 h 25188"/>
                  <a:gd name="connsiteX4" fmla="*/ 1083682 w 1096276"/>
                  <a:gd name="connsiteY4" fmla="*/ 0 h 25188"/>
                  <a:gd name="connsiteX5" fmla="*/ 1096276 w 1096276"/>
                  <a:gd name="connsiteY5" fmla="*/ 12594 h 25188"/>
                  <a:gd name="connsiteX6" fmla="*/ 1083682 w 1096276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6276" h="25188">
                    <a:moveTo>
                      <a:pt x="1083682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083682" y="0"/>
                    </a:lnTo>
                    <a:cubicBezTo>
                      <a:pt x="1090624" y="0"/>
                      <a:pt x="1096276" y="5653"/>
                      <a:pt x="1096276" y="12594"/>
                    </a:cubicBezTo>
                    <a:cubicBezTo>
                      <a:pt x="1096276" y="19536"/>
                      <a:pt x="1090624" y="25188"/>
                      <a:pt x="1083682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57" name="Forma libre 256">
                <a:extLst>
                  <a:ext uri="{FF2B5EF4-FFF2-40B4-BE49-F238E27FC236}">
                    <a16:creationId xmlns:a16="http://schemas.microsoft.com/office/drawing/2014/main" id="{07606C6E-4B28-40CF-22EA-4A1EC49D7E48}"/>
                  </a:ext>
                </a:extLst>
              </p:cNvPr>
              <p:cNvSpPr/>
              <p:nvPr/>
            </p:nvSpPr>
            <p:spPr>
              <a:xfrm>
                <a:off x="10564197" y="5619611"/>
                <a:ext cx="873648" cy="25188"/>
              </a:xfrm>
              <a:custGeom>
                <a:avLst/>
                <a:gdLst>
                  <a:gd name="connsiteX0" fmla="*/ 861055 w 873648"/>
                  <a:gd name="connsiteY0" fmla="*/ 25188 h 25188"/>
                  <a:gd name="connsiteX1" fmla="*/ 12594 w 873648"/>
                  <a:gd name="connsiteY1" fmla="*/ 25188 h 25188"/>
                  <a:gd name="connsiteX2" fmla="*/ 0 w 873648"/>
                  <a:gd name="connsiteY2" fmla="*/ 12594 h 25188"/>
                  <a:gd name="connsiteX3" fmla="*/ 12594 w 873648"/>
                  <a:gd name="connsiteY3" fmla="*/ 0 h 25188"/>
                  <a:gd name="connsiteX4" fmla="*/ 861055 w 873648"/>
                  <a:gd name="connsiteY4" fmla="*/ 0 h 25188"/>
                  <a:gd name="connsiteX5" fmla="*/ 873649 w 873648"/>
                  <a:gd name="connsiteY5" fmla="*/ 12594 h 25188"/>
                  <a:gd name="connsiteX6" fmla="*/ 861055 w 873648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648" h="25188">
                    <a:moveTo>
                      <a:pt x="861055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861055" y="0"/>
                    </a:lnTo>
                    <a:cubicBezTo>
                      <a:pt x="867996" y="0"/>
                      <a:pt x="873649" y="5652"/>
                      <a:pt x="873649" y="12594"/>
                    </a:cubicBezTo>
                    <a:cubicBezTo>
                      <a:pt x="873649" y="19536"/>
                      <a:pt x="867996" y="25188"/>
                      <a:pt x="86105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58" name="Gráfico 3">
              <a:extLst>
                <a:ext uri="{FF2B5EF4-FFF2-40B4-BE49-F238E27FC236}">
                  <a16:creationId xmlns:a16="http://schemas.microsoft.com/office/drawing/2014/main" id="{E120D792-51C5-422A-49C8-217B4520CEC6}"/>
                </a:ext>
              </a:extLst>
            </p:cNvPr>
            <p:cNvGrpSpPr/>
            <p:nvPr/>
          </p:nvGrpSpPr>
          <p:grpSpPr>
            <a:xfrm>
              <a:off x="10647298" y="5017670"/>
              <a:ext cx="707447" cy="534606"/>
              <a:chOff x="10647298" y="5017670"/>
              <a:chExt cx="707447" cy="534606"/>
            </a:xfrm>
            <a:solidFill>
              <a:srgbClr val="002A86"/>
            </a:solidFill>
          </p:grpSpPr>
          <p:sp>
            <p:nvSpPr>
              <p:cNvPr id="259" name="Forma libre 258">
                <a:extLst>
                  <a:ext uri="{FF2B5EF4-FFF2-40B4-BE49-F238E27FC236}">
                    <a16:creationId xmlns:a16="http://schemas.microsoft.com/office/drawing/2014/main" id="{F59965A4-AA46-7861-53D3-36CA36DE359B}"/>
                  </a:ext>
                </a:extLst>
              </p:cNvPr>
              <p:cNvSpPr/>
              <p:nvPr/>
            </p:nvSpPr>
            <p:spPr>
              <a:xfrm>
                <a:off x="10923176" y="5017670"/>
                <a:ext cx="155590" cy="534606"/>
              </a:xfrm>
              <a:custGeom>
                <a:avLst/>
                <a:gdLst>
                  <a:gd name="connsiteX0" fmla="*/ 142997 w 155590"/>
                  <a:gd name="connsiteY0" fmla="*/ 534607 h 534606"/>
                  <a:gd name="connsiteX1" fmla="*/ 12594 w 155590"/>
                  <a:gd name="connsiteY1" fmla="*/ 534607 h 534606"/>
                  <a:gd name="connsiteX2" fmla="*/ 0 w 155590"/>
                  <a:gd name="connsiteY2" fmla="*/ 522013 h 534606"/>
                  <a:gd name="connsiteX3" fmla="*/ 0 w 155590"/>
                  <a:gd name="connsiteY3" fmla="*/ 12594 h 534606"/>
                  <a:gd name="connsiteX4" fmla="*/ 12594 w 155590"/>
                  <a:gd name="connsiteY4" fmla="*/ 0 h 534606"/>
                  <a:gd name="connsiteX5" fmla="*/ 142997 w 155590"/>
                  <a:gd name="connsiteY5" fmla="*/ 0 h 534606"/>
                  <a:gd name="connsiteX6" fmla="*/ 155591 w 155590"/>
                  <a:gd name="connsiteY6" fmla="*/ 12594 h 534606"/>
                  <a:gd name="connsiteX7" fmla="*/ 155591 w 155590"/>
                  <a:gd name="connsiteY7" fmla="*/ 522013 h 534606"/>
                  <a:gd name="connsiteX8" fmla="*/ 142997 w 155590"/>
                  <a:gd name="connsiteY8" fmla="*/ 534607 h 534606"/>
                  <a:gd name="connsiteX9" fmla="*/ 25188 w 155590"/>
                  <a:gd name="connsiteY9" fmla="*/ 509319 h 534606"/>
                  <a:gd name="connsiteX10" fmla="*/ 130304 w 155590"/>
                  <a:gd name="connsiteY10" fmla="*/ 509319 h 534606"/>
                  <a:gd name="connsiteX11" fmla="*/ 130304 w 155590"/>
                  <a:gd name="connsiteY11" fmla="*/ 25188 h 534606"/>
                  <a:gd name="connsiteX12" fmla="*/ 25188 w 155590"/>
                  <a:gd name="connsiteY12" fmla="*/ 25188 h 534606"/>
                  <a:gd name="connsiteX13" fmla="*/ 25188 w 155590"/>
                  <a:gd name="connsiteY13" fmla="*/ 509319 h 534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5590" h="534606">
                    <a:moveTo>
                      <a:pt x="142997" y="534607"/>
                    </a:moveTo>
                    <a:lnTo>
                      <a:pt x="12594" y="534607"/>
                    </a:lnTo>
                    <a:cubicBezTo>
                      <a:pt x="5653" y="534607"/>
                      <a:pt x="0" y="528954"/>
                      <a:pt x="0" y="522013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lnTo>
                      <a:pt x="142997" y="0"/>
                    </a:lnTo>
                    <a:cubicBezTo>
                      <a:pt x="149939" y="0"/>
                      <a:pt x="155591" y="5653"/>
                      <a:pt x="155591" y="12594"/>
                    </a:cubicBezTo>
                    <a:lnTo>
                      <a:pt x="155591" y="522013"/>
                    </a:lnTo>
                    <a:cubicBezTo>
                      <a:pt x="155591" y="528954"/>
                      <a:pt x="149939" y="534607"/>
                      <a:pt x="142997" y="534607"/>
                    </a:cubicBezTo>
                    <a:close/>
                    <a:moveTo>
                      <a:pt x="25188" y="509319"/>
                    </a:moveTo>
                    <a:lnTo>
                      <a:pt x="130304" y="509319"/>
                    </a:lnTo>
                    <a:lnTo>
                      <a:pt x="130304" y="25188"/>
                    </a:lnTo>
                    <a:lnTo>
                      <a:pt x="25188" y="25188"/>
                    </a:lnTo>
                    <a:lnTo>
                      <a:pt x="25188" y="509319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0" name="Forma libre 259">
                <a:extLst>
                  <a:ext uri="{FF2B5EF4-FFF2-40B4-BE49-F238E27FC236}">
                    <a16:creationId xmlns:a16="http://schemas.microsoft.com/office/drawing/2014/main" id="{2D04410D-5934-6F69-6283-AFE3674683AD}"/>
                  </a:ext>
                </a:extLst>
              </p:cNvPr>
              <p:cNvSpPr/>
              <p:nvPr/>
            </p:nvSpPr>
            <p:spPr>
              <a:xfrm>
                <a:off x="10647298" y="5017670"/>
                <a:ext cx="155590" cy="534606"/>
              </a:xfrm>
              <a:custGeom>
                <a:avLst/>
                <a:gdLst>
                  <a:gd name="connsiteX0" fmla="*/ 142997 w 155590"/>
                  <a:gd name="connsiteY0" fmla="*/ 534607 h 534606"/>
                  <a:gd name="connsiteX1" fmla="*/ 12594 w 155590"/>
                  <a:gd name="connsiteY1" fmla="*/ 534607 h 534606"/>
                  <a:gd name="connsiteX2" fmla="*/ 0 w 155590"/>
                  <a:gd name="connsiteY2" fmla="*/ 522013 h 534606"/>
                  <a:gd name="connsiteX3" fmla="*/ 0 w 155590"/>
                  <a:gd name="connsiteY3" fmla="*/ 12594 h 534606"/>
                  <a:gd name="connsiteX4" fmla="*/ 12594 w 155590"/>
                  <a:gd name="connsiteY4" fmla="*/ 0 h 534606"/>
                  <a:gd name="connsiteX5" fmla="*/ 142997 w 155590"/>
                  <a:gd name="connsiteY5" fmla="*/ 0 h 534606"/>
                  <a:gd name="connsiteX6" fmla="*/ 155591 w 155590"/>
                  <a:gd name="connsiteY6" fmla="*/ 12594 h 534606"/>
                  <a:gd name="connsiteX7" fmla="*/ 155591 w 155590"/>
                  <a:gd name="connsiteY7" fmla="*/ 522013 h 534606"/>
                  <a:gd name="connsiteX8" fmla="*/ 142997 w 155590"/>
                  <a:gd name="connsiteY8" fmla="*/ 534607 h 534606"/>
                  <a:gd name="connsiteX9" fmla="*/ 25188 w 155590"/>
                  <a:gd name="connsiteY9" fmla="*/ 509319 h 534606"/>
                  <a:gd name="connsiteX10" fmla="*/ 130303 w 155590"/>
                  <a:gd name="connsiteY10" fmla="*/ 509319 h 534606"/>
                  <a:gd name="connsiteX11" fmla="*/ 130303 w 155590"/>
                  <a:gd name="connsiteY11" fmla="*/ 25188 h 534606"/>
                  <a:gd name="connsiteX12" fmla="*/ 25188 w 155590"/>
                  <a:gd name="connsiteY12" fmla="*/ 25188 h 534606"/>
                  <a:gd name="connsiteX13" fmla="*/ 25188 w 155590"/>
                  <a:gd name="connsiteY13" fmla="*/ 509319 h 534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5590" h="534606">
                    <a:moveTo>
                      <a:pt x="142997" y="534607"/>
                    </a:moveTo>
                    <a:lnTo>
                      <a:pt x="12594" y="534607"/>
                    </a:lnTo>
                    <a:cubicBezTo>
                      <a:pt x="5652" y="534607"/>
                      <a:pt x="0" y="528954"/>
                      <a:pt x="0" y="522013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lnTo>
                      <a:pt x="142997" y="0"/>
                    </a:lnTo>
                    <a:cubicBezTo>
                      <a:pt x="149938" y="0"/>
                      <a:pt x="155591" y="5653"/>
                      <a:pt x="155591" y="12594"/>
                    </a:cubicBezTo>
                    <a:lnTo>
                      <a:pt x="155591" y="522013"/>
                    </a:lnTo>
                    <a:cubicBezTo>
                      <a:pt x="155591" y="528954"/>
                      <a:pt x="149938" y="534607"/>
                      <a:pt x="142997" y="534607"/>
                    </a:cubicBezTo>
                    <a:close/>
                    <a:moveTo>
                      <a:pt x="25188" y="509319"/>
                    </a:moveTo>
                    <a:lnTo>
                      <a:pt x="130303" y="509319"/>
                    </a:lnTo>
                    <a:lnTo>
                      <a:pt x="130303" y="25188"/>
                    </a:lnTo>
                    <a:lnTo>
                      <a:pt x="25188" y="25188"/>
                    </a:lnTo>
                    <a:lnTo>
                      <a:pt x="25188" y="509319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1" name="Forma libre 260">
                <a:extLst>
                  <a:ext uri="{FF2B5EF4-FFF2-40B4-BE49-F238E27FC236}">
                    <a16:creationId xmlns:a16="http://schemas.microsoft.com/office/drawing/2014/main" id="{D70713A4-8739-132C-6461-8896DB019310}"/>
                  </a:ext>
                </a:extLst>
              </p:cNvPr>
              <p:cNvSpPr/>
              <p:nvPr/>
            </p:nvSpPr>
            <p:spPr>
              <a:xfrm>
                <a:off x="11199155" y="5017670"/>
                <a:ext cx="155590" cy="534606"/>
              </a:xfrm>
              <a:custGeom>
                <a:avLst/>
                <a:gdLst>
                  <a:gd name="connsiteX0" fmla="*/ 142997 w 155590"/>
                  <a:gd name="connsiteY0" fmla="*/ 534607 h 534606"/>
                  <a:gd name="connsiteX1" fmla="*/ 12594 w 155590"/>
                  <a:gd name="connsiteY1" fmla="*/ 534607 h 534606"/>
                  <a:gd name="connsiteX2" fmla="*/ 0 w 155590"/>
                  <a:gd name="connsiteY2" fmla="*/ 522013 h 534606"/>
                  <a:gd name="connsiteX3" fmla="*/ 0 w 155590"/>
                  <a:gd name="connsiteY3" fmla="*/ 12594 h 534606"/>
                  <a:gd name="connsiteX4" fmla="*/ 12594 w 155590"/>
                  <a:gd name="connsiteY4" fmla="*/ 0 h 534606"/>
                  <a:gd name="connsiteX5" fmla="*/ 142997 w 155590"/>
                  <a:gd name="connsiteY5" fmla="*/ 0 h 534606"/>
                  <a:gd name="connsiteX6" fmla="*/ 155591 w 155590"/>
                  <a:gd name="connsiteY6" fmla="*/ 12594 h 534606"/>
                  <a:gd name="connsiteX7" fmla="*/ 155591 w 155590"/>
                  <a:gd name="connsiteY7" fmla="*/ 522013 h 534606"/>
                  <a:gd name="connsiteX8" fmla="*/ 142997 w 155590"/>
                  <a:gd name="connsiteY8" fmla="*/ 534607 h 534606"/>
                  <a:gd name="connsiteX9" fmla="*/ 25188 w 155590"/>
                  <a:gd name="connsiteY9" fmla="*/ 509319 h 534606"/>
                  <a:gd name="connsiteX10" fmla="*/ 130304 w 155590"/>
                  <a:gd name="connsiteY10" fmla="*/ 509319 h 534606"/>
                  <a:gd name="connsiteX11" fmla="*/ 130304 w 155590"/>
                  <a:gd name="connsiteY11" fmla="*/ 25188 h 534606"/>
                  <a:gd name="connsiteX12" fmla="*/ 25188 w 155590"/>
                  <a:gd name="connsiteY12" fmla="*/ 25188 h 534606"/>
                  <a:gd name="connsiteX13" fmla="*/ 25188 w 155590"/>
                  <a:gd name="connsiteY13" fmla="*/ 509319 h 534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5590" h="534606">
                    <a:moveTo>
                      <a:pt x="142997" y="534607"/>
                    </a:moveTo>
                    <a:lnTo>
                      <a:pt x="12594" y="534607"/>
                    </a:lnTo>
                    <a:cubicBezTo>
                      <a:pt x="5653" y="534607"/>
                      <a:pt x="0" y="528954"/>
                      <a:pt x="0" y="522013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lnTo>
                      <a:pt x="142997" y="0"/>
                    </a:lnTo>
                    <a:cubicBezTo>
                      <a:pt x="149938" y="0"/>
                      <a:pt x="155591" y="5653"/>
                      <a:pt x="155591" y="12594"/>
                    </a:cubicBezTo>
                    <a:lnTo>
                      <a:pt x="155591" y="522013"/>
                    </a:lnTo>
                    <a:cubicBezTo>
                      <a:pt x="155591" y="528954"/>
                      <a:pt x="149938" y="534607"/>
                      <a:pt x="142997" y="534607"/>
                    </a:cubicBezTo>
                    <a:close/>
                    <a:moveTo>
                      <a:pt x="25188" y="509319"/>
                    </a:moveTo>
                    <a:lnTo>
                      <a:pt x="130304" y="509319"/>
                    </a:lnTo>
                    <a:lnTo>
                      <a:pt x="130304" y="25188"/>
                    </a:lnTo>
                    <a:lnTo>
                      <a:pt x="25188" y="25188"/>
                    </a:lnTo>
                    <a:lnTo>
                      <a:pt x="25188" y="509319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62" name="Gráfico 3">
              <a:extLst>
                <a:ext uri="{FF2B5EF4-FFF2-40B4-BE49-F238E27FC236}">
                  <a16:creationId xmlns:a16="http://schemas.microsoft.com/office/drawing/2014/main" id="{D940CA0B-67E2-2778-48A1-28E1174EAD54}"/>
                </a:ext>
              </a:extLst>
            </p:cNvPr>
            <p:cNvGrpSpPr/>
            <p:nvPr/>
          </p:nvGrpSpPr>
          <p:grpSpPr>
            <a:xfrm>
              <a:off x="10458884" y="4663423"/>
              <a:ext cx="1064244" cy="286913"/>
              <a:chOff x="10458884" y="4663423"/>
              <a:chExt cx="1064244" cy="286913"/>
            </a:xfrm>
            <a:solidFill>
              <a:srgbClr val="002A86"/>
            </a:solidFill>
          </p:grpSpPr>
          <p:sp>
            <p:nvSpPr>
              <p:cNvPr id="263" name="Forma libre 262">
                <a:extLst>
                  <a:ext uri="{FF2B5EF4-FFF2-40B4-BE49-F238E27FC236}">
                    <a16:creationId xmlns:a16="http://schemas.microsoft.com/office/drawing/2014/main" id="{A68206ED-ACF9-906D-5F45-2848095B9D90}"/>
                  </a:ext>
                </a:extLst>
              </p:cNvPr>
              <p:cNvSpPr/>
              <p:nvPr/>
            </p:nvSpPr>
            <p:spPr>
              <a:xfrm>
                <a:off x="10932597" y="4846707"/>
                <a:ext cx="136749" cy="25188"/>
              </a:xfrm>
              <a:custGeom>
                <a:avLst/>
                <a:gdLst>
                  <a:gd name="connsiteX0" fmla="*/ 124156 w 136749"/>
                  <a:gd name="connsiteY0" fmla="*/ 25188 h 25188"/>
                  <a:gd name="connsiteX1" fmla="*/ 12594 w 136749"/>
                  <a:gd name="connsiteY1" fmla="*/ 25188 h 25188"/>
                  <a:gd name="connsiteX2" fmla="*/ 0 w 136749"/>
                  <a:gd name="connsiteY2" fmla="*/ 12594 h 25188"/>
                  <a:gd name="connsiteX3" fmla="*/ 12594 w 136749"/>
                  <a:gd name="connsiteY3" fmla="*/ 0 h 25188"/>
                  <a:gd name="connsiteX4" fmla="*/ 124156 w 136749"/>
                  <a:gd name="connsiteY4" fmla="*/ 0 h 25188"/>
                  <a:gd name="connsiteX5" fmla="*/ 136750 w 136749"/>
                  <a:gd name="connsiteY5" fmla="*/ 12594 h 25188"/>
                  <a:gd name="connsiteX6" fmla="*/ 124156 w 13674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749" h="25188">
                    <a:moveTo>
                      <a:pt x="124156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24156" y="0"/>
                    </a:lnTo>
                    <a:cubicBezTo>
                      <a:pt x="131097" y="0"/>
                      <a:pt x="136750" y="5653"/>
                      <a:pt x="136750" y="12594"/>
                    </a:cubicBezTo>
                    <a:cubicBezTo>
                      <a:pt x="136750" y="19536"/>
                      <a:pt x="131097" y="25188"/>
                      <a:pt x="124156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4" name="Forma libre 263">
                <a:extLst>
                  <a:ext uri="{FF2B5EF4-FFF2-40B4-BE49-F238E27FC236}">
                    <a16:creationId xmlns:a16="http://schemas.microsoft.com/office/drawing/2014/main" id="{F493E319-AD5E-2855-BE69-4D0B7B622F2B}"/>
                  </a:ext>
                </a:extLst>
              </p:cNvPr>
              <p:cNvSpPr/>
              <p:nvPr/>
            </p:nvSpPr>
            <p:spPr>
              <a:xfrm>
                <a:off x="10458884" y="4663423"/>
                <a:ext cx="1064244" cy="286913"/>
              </a:xfrm>
              <a:custGeom>
                <a:avLst/>
                <a:gdLst>
                  <a:gd name="connsiteX0" fmla="*/ 1013472 w 1064244"/>
                  <a:gd name="connsiteY0" fmla="*/ 286913 h 286913"/>
                  <a:gd name="connsiteX1" fmla="*/ 50673 w 1064244"/>
                  <a:gd name="connsiteY1" fmla="*/ 286913 h 286913"/>
                  <a:gd name="connsiteX2" fmla="*/ 0 w 1064244"/>
                  <a:gd name="connsiteY2" fmla="*/ 236239 h 286913"/>
                  <a:gd name="connsiteX3" fmla="*/ 33517 w 1064244"/>
                  <a:gd name="connsiteY3" fmla="*/ 188540 h 286913"/>
                  <a:gd name="connsiteX4" fmla="*/ 527561 w 1064244"/>
                  <a:gd name="connsiteY4" fmla="*/ 818 h 286913"/>
                  <a:gd name="connsiteX5" fmla="*/ 536585 w 1064244"/>
                  <a:gd name="connsiteY5" fmla="*/ 818 h 286913"/>
                  <a:gd name="connsiteX6" fmla="*/ 1030925 w 1064244"/>
                  <a:gd name="connsiteY6" fmla="*/ 188639 h 286913"/>
                  <a:gd name="connsiteX7" fmla="*/ 1064245 w 1064244"/>
                  <a:gd name="connsiteY7" fmla="*/ 236239 h 286913"/>
                  <a:gd name="connsiteX8" fmla="*/ 1013571 w 1064244"/>
                  <a:gd name="connsiteY8" fmla="*/ 286913 h 286913"/>
                  <a:gd name="connsiteX9" fmla="*/ 532023 w 1064244"/>
                  <a:gd name="connsiteY9" fmla="*/ 26106 h 286913"/>
                  <a:gd name="connsiteX10" fmla="*/ 42244 w 1064244"/>
                  <a:gd name="connsiteY10" fmla="*/ 212241 h 286913"/>
                  <a:gd name="connsiteX11" fmla="*/ 25287 w 1064244"/>
                  <a:gd name="connsiteY11" fmla="*/ 236239 h 286913"/>
                  <a:gd name="connsiteX12" fmla="*/ 50673 w 1064244"/>
                  <a:gd name="connsiteY12" fmla="*/ 261626 h 286913"/>
                  <a:gd name="connsiteX13" fmla="*/ 1013472 w 1064244"/>
                  <a:gd name="connsiteY13" fmla="*/ 261626 h 286913"/>
                  <a:gd name="connsiteX14" fmla="*/ 1038859 w 1064244"/>
                  <a:gd name="connsiteY14" fmla="*/ 236239 h 286913"/>
                  <a:gd name="connsiteX15" fmla="*/ 1022100 w 1064244"/>
                  <a:gd name="connsiteY15" fmla="*/ 212340 h 286913"/>
                  <a:gd name="connsiteX16" fmla="*/ 532122 w 1064244"/>
                  <a:gd name="connsiteY16" fmla="*/ 26205 h 286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4244" h="286913">
                    <a:moveTo>
                      <a:pt x="1013472" y="286913"/>
                    </a:moveTo>
                    <a:lnTo>
                      <a:pt x="50673" y="286913"/>
                    </a:lnTo>
                    <a:cubicBezTo>
                      <a:pt x="22709" y="286913"/>
                      <a:pt x="0" y="264204"/>
                      <a:pt x="0" y="236239"/>
                    </a:cubicBezTo>
                    <a:cubicBezTo>
                      <a:pt x="0" y="214919"/>
                      <a:pt x="13486" y="195779"/>
                      <a:pt x="33517" y="188540"/>
                    </a:cubicBezTo>
                    <a:lnTo>
                      <a:pt x="527561" y="818"/>
                    </a:lnTo>
                    <a:cubicBezTo>
                      <a:pt x="530437" y="-273"/>
                      <a:pt x="533610" y="-273"/>
                      <a:pt x="536585" y="818"/>
                    </a:cubicBezTo>
                    <a:lnTo>
                      <a:pt x="1030925" y="188639"/>
                    </a:lnTo>
                    <a:cubicBezTo>
                      <a:pt x="1050759" y="195779"/>
                      <a:pt x="1064245" y="214919"/>
                      <a:pt x="1064245" y="236239"/>
                    </a:cubicBezTo>
                    <a:cubicBezTo>
                      <a:pt x="1064245" y="264204"/>
                      <a:pt x="1041536" y="286913"/>
                      <a:pt x="1013571" y="286913"/>
                    </a:cubicBezTo>
                    <a:close/>
                    <a:moveTo>
                      <a:pt x="532023" y="26106"/>
                    </a:moveTo>
                    <a:lnTo>
                      <a:pt x="42244" y="212241"/>
                    </a:lnTo>
                    <a:cubicBezTo>
                      <a:pt x="32030" y="215910"/>
                      <a:pt x="25287" y="225529"/>
                      <a:pt x="25287" y="236239"/>
                    </a:cubicBezTo>
                    <a:cubicBezTo>
                      <a:pt x="25287" y="250222"/>
                      <a:pt x="36691" y="261626"/>
                      <a:pt x="50673" y="261626"/>
                    </a:cubicBezTo>
                    <a:lnTo>
                      <a:pt x="1013472" y="261626"/>
                    </a:lnTo>
                    <a:cubicBezTo>
                      <a:pt x="1027455" y="261626"/>
                      <a:pt x="1038859" y="250222"/>
                      <a:pt x="1038859" y="236239"/>
                    </a:cubicBezTo>
                    <a:cubicBezTo>
                      <a:pt x="1038859" y="225529"/>
                      <a:pt x="1032115" y="215910"/>
                      <a:pt x="1022100" y="212340"/>
                    </a:cubicBezTo>
                    <a:lnTo>
                      <a:pt x="532122" y="26205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65" name="Gráfico 3">
            <a:extLst>
              <a:ext uri="{FF2B5EF4-FFF2-40B4-BE49-F238E27FC236}">
                <a16:creationId xmlns:a16="http://schemas.microsoft.com/office/drawing/2014/main" id="{9CD61514-8B1B-E339-51D4-143497A9E873}"/>
              </a:ext>
            </a:extLst>
          </p:cNvPr>
          <p:cNvGrpSpPr/>
          <p:nvPr/>
        </p:nvGrpSpPr>
        <p:grpSpPr>
          <a:xfrm>
            <a:off x="7337006" y="7853867"/>
            <a:ext cx="1106912" cy="1154262"/>
            <a:chOff x="7337006" y="7853867"/>
            <a:chExt cx="1106912" cy="1154262"/>
          </a:xfrm>
          <a:solidFill>
            <a:srgbClr val="002A86"/>
          </a:solidFill>
        </p:grpSpPr>
        <p:grpSp>
          <p:nvGrpSpPr>
            <p:cNvPr id="266" name="Gráfico 3">
              <a:extLst>
                <a:ext uri="{FF2B5EF4-FFF2-40B4-BE49-F238E27FC236}">
                  <a16:creationId xmlns:a16="http://schemas.microsoft.com/office/drawing/2014/main" id="{E12B0C45-DE79-0B68-5C3A-2C02B00517E0}"/>
                </a:ext>
              </a:extLst>
            </p:cNvPr>
            <p:cNvGrpSpPr/>
            <p:nvPr/>
          </p:nvGrpSpPr>
          <p:grpSpPr>
            <a:xfrm>
              <a:off x="7337006" y="8127135"/>
              <a:ext cx="1106912" cy="769035"/>
              <a:chOff x="7337006" y="8127135"/>
              <a:chExt cx="1106912" cy="769035"/>
            </a:xfrm>
            <a:solidFill>
              <a:srgbClr val="002A86"/>
            </a:solidFill>
          </p:grpSpPr>
          <p:sp>
            <p:nvSpPr>
              <p:cNvPr id="267" name="Forma libre 266">
                <a:extLst>
                  <a:ext uri="{FF2B5EF4-FFF2-40B4-BE49-F238E27FC236}">
                    <a16:creationId xmlns:a16="http://schemas.microsoft.com/office/drawing/2014/main" id="{12BC2A7C-A8D7-2BFD-DB06-20D1B9EEA9E2}"/>
                  </a:ext>
                </a:extLst>
              </p:cNvPr>
              <p:cNvSpPr/>
              <p:nvPr/>
            </p:nvSpPr>
            <p:spPr>
              <a:xfrm>
                <a:off x="8233309" y="8386356"/>
                <a:ext cx="210608" cy="509715"/>
              </a:xfrm>
              <a:custGeom>
                <a:avLst/>
                <a:gdLst>
                  <a:gd name="connsiteX0" fmla="*/ 198034 w 210608"/>
                  <a:gd name="connsiteY0" fmla="*/ 509517 h 509715"/>
                  <a:gd name="connsiteX1" fmla="*/ 59499 w 210608"/>
                  <a:gd name="connsiteY1" fmla="*/ 509517 h 509715"/>
                  <a:gd name="connsiteX2" fmla="*/ 46906 w 210608"/>
                  <a:gd name="connsiteY2" fmla="*/ 496924 h 509715"/>
                  <a:gd name="connsiteX3" fmla="*/ 59499 w 210608"/>
                  <a:gd name="connsiteY3" fmla="*/ 484329 h 509715"/>
                  <a:gd name="connsiteX4" fmla="*/ 183754 w 210608"/>
                  <a:gd name="connsiteY4" fmla="*/ 484329 h 509715"/>
                  <a:gd name="connsiteX5" fmla="*/ 127825 w 210608"/>
                  <a:gd name="connsiteY5" fmla="*/ 25189 h 509715"/>
                  <a:gd name="connsiteX6" fmla="*/ 12594 w 210608"/>
                  <a:gd name="connsiteY6" fmla="*/ 25189 h 509715"/>
                  <a:gd name="connsiteX7" fmla="*/ 0 w 210608"/>
                  <a:gd name="connsiteY7" fmla="*/ 12594 h 509715"/>
                  <a:gd name="connsiteX8" fmla="*/ 12594 w 210608"/>
                  <a:gd name="connsiteY8" fmla="*/ 0 h 509715"/>
                  <a:gd name="connsiteX9" fmla="*/ 139030 w 210608"/>
                  <a:gd name="connsiteY9" fmla="*/ 0 h 509715"/>
                  <a:gd name="connsiteX10" fmla="*/ 151525 w 210608"/>
                  <a:gd name="connsiteY10" fmla="*/ 11107 h 509715"/>
                  <a:gd name="connsiteX11" fmla="*/ 210529 w 210608"/>
                  <a:gd name="connsiteY11" fmla="*/ 495535 h 509715"/>
                  <a:gd name="connsiteX12" fmla="*/ 207455 w 210608"/>
                  <a:gd name="connsiteY12" fmla="*/ 505452 h 509715"/>
                  <a:gd name="connsiteX13" fmla="*/ 198034 w 210608"/>
                  <a:gd name="connsiteY13" fmla="*/ 509716 h 5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608" h="509715">
                    <a:moveTo>
                      <a:pt x="198034" y="509517"/>
                    </a:moveTo>
                    <a:lnTo>
                      <a:pt x="59499" y="509517"/>
                    </a:lnTo>
                    <a:cubicBezTo>
                      <a:pt x="52558" y="509517"/>
                      <a:pt x="46906" y="503865"/>
                      <a:pt x="46906" y="496924"/>
                    </a:cubicBezTo>
                    <a:cubicBezTo>
                      <a:pt x="46906" y="489982"/>
                      <a:pt x="52558" y="484329"/>
                      <a:pt x="59499" y="484329"/>
                    </a:cubicBezTo>
                    <a:lnTo>
                      <a:pt x="183754" y="484329"/>
                    </a:lnTo>
                    <a:lnTo>
                      <a:pt x="127825" y="25189"/>
                    </a:lnTo>
                    <a:lnTo>
                      <a:pt x="12594" y="25189"/>
                    </a:lnTo>
                    <a:cubicBezTo>
                      <a:pt x="5653" y="25189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39030" y="0"/>
                    </a:lnTo>
                    <a:cubicBezTo>
                      <a:pt x="145377" y="0"/>
                      <a:pt x="150831" y="4760"/>
                      <a:pt x="151525" y="11107"/>
                    </a:cubicBezTo>
                    <a:lnTo>
                      <a:pt x="210529" y="495535"/>
                    </a:lnTo>
                    <a:cubicBezTo>
                      <a:pt x="210925" y="499105"/>
                      <a:pt x="209835" y="502774"/>
                      <a:pt x="207455" y="505452"/>
                    </a:cubicBezTo>
                    <a:cubicBezTo>
                      <a:pt x="205075" y="508129"/>
                      <a:pt x="201604" y="509716"/>
                      <a:pt x="198034" y="5097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68" name="Forma libre 267">
                <a:extLst>
                  <a:ext uri="{FF2B5EF4-FFF2-40B4-BE49-F238E27FC236}">
                    <a16:creationId xmlns:a16="http://schemas.microsoft.com/office/drawing/2014/main" id="{DD6193CE-9970-AF7C-1F79-FFACD26C49F1}"/>
                  </a:ext>
                </a:extLst>
              </p:cNvPr>
              <p:cNvSpPr/>
              <p:nvPr/>
            </p:nvSpPr>
            <p:spPr>
              <a:xfrm>
                <a:off x="7854398" y="8274793"/>
                <a:ext cx="366167" cy="621377"/>
              </a:xfrm>
              <a:custGeom>
                <a:avLst/>
                <a:gdLst>
                  <a:gd name="connsiteX0" fmla="*/ 353724 w 366167"/>
                  <a:gd name="connsiteY0" fmla="*/ 621080 h 621377"/>
                  <a:gd name="connsiteX1" fmla="*/ 59102 w 366167"/>
                  <a:gd name="connsiteY1" fmla="*/ 621080 h 621377"/>
                  <a:gd name="connsiteX2" fmla="*/ 46509 w 366167"/>
                  <a:gd name="connsiteY2" fmla="*/ 608486 h 621377"/>
                  <a:gd name="connsiteX3" fmla="*/ 59102 w 366167"/>
                  <a:gd name="connsiteY3" fmla="*/ 595892 h 621377"/>
                  <a:gd name="connsiteX4" fmla="*/ 339742 w 366167"/>
                  <a:gd name="connsiteY4" fmla="*/ 595892 h 621377"/>
                  <a:gd name="connsiteX5" fmla="*/ 294125 w 366167"/>
                  <a:gd name="connsiteY5" fmla="*/ 125347 h 621377"/>
                  <a:gd name="connsiteX6" fmla="*/ 283316 w 366167"/>
                  <a:gd name="connsiteY6" fmla="*/ 25189 h 621377"/>
                  <a:gd name="connsiteX7" fmla="*/ 12594 w 366167"/>
                  <a:gd name="connsiteY7" fmla="*/ 25189 h 621377"/>
                  <a:gd name="connsiteX8" fmla="*/ 0 w 366167"/>
                  <a:gd name="connsiteY8" fmla="*/ 12594 h 621377"/>
                  <a:gd name="connsiteX9" fmla="*/ 12594 w 366167"/>
                  <a:gd name="connsiteY9" fmla="*/ 0 h 621377"/>
                  <a:gd name="connsiteX10" fmla="*/ 294621 w 366167"/>
                  <a:gd name="connsiteY10" fmla="*/ 0 h 621377"/>
                  <a:gd name="connsiteX11" fmla="*/ 307215 w 366167"/>
                  <a:gd name="connsiteY11" fmla="*/ 11305 h 621377"/>
                  <a:gd name="connsiteX12" fmla="*/ 319214 w 366167"/>
                  <a:gd name="connsiteY12" fmla="*/ 122967 h 621377"/>
                  <a:gd name="connsiteX13" fmla="*/ 366119 w 366167"/>
                  <a:gd name="connsiteY13" fmla="*/ 607494 h 621377"/>
                  <a:gd name="connsiteX14" fmla="*/ 362946 w 366167"/>
                  <a:gd name="connsiteY14" fmla="*/ 617212 h 621377"/>
                  <a:gd name="connsiteX15" fmla="*/ 353624 w 366167"/>
                  <a:gd name="connsiteY15" fmla="*/ 621378 h 62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66167" h="621377">
                    <a:moveTo>
                      <a:pt x="353724" y="621080"/>
                    </a:moveTo>
                    <a:lnTo>
                      <a:pt x="59102" y="621080"/>
                    </a:lnTo>
                    <a:cubicBezTo>
                      <a:pt x="52161" y="621080"/>
                      <a:pt x="46509" y="615427"/>
                      <a:pt x="46509" y="608486"/>
                    </a:cubicBezTo>
                    <a:cubicBezTo>
                      <a:pt x="46509" y="601544"/>
                      <a:pt x="52161" y="595892"/>
                      <a:pt x="59102" y="595892"/>
                    </a:cubicBezTo>
                    <a:lnTo>
                      <a:pt x="339742" y="595892"/>
                    </a:lnTo>
                    <a:lnTo>
                      <a:pt x="294125" y="125347"/>
                    </a:lnTo>
                    <a:lnTo>
                      <a:pt x="283316" y="25189"/>
                    </a:lnTo>
                    <a:lnTo>
                      <a:pt x="12594" y="25189"/>
                    </a:lnTo>
                    <a:cubicBezTo>
                      <a:pt x="5653" y="25189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294621" y="0"/>
                    </a:lnTo>
                    <a:cubicBezTo>
                      <a:pt x="301067" y="0"/>
                      <a:pt x="306521" y="4859"/>
                      <a:pt x="307215" y="11305"/>
                    </a:cubicBezTo>
                    <a:lnTo>
                      <a:pt x="319214" y="122967"/>
                    </a:lnTo>
                    <a:lnTo>
                      <a:pt x="366119" y="607494"/>
                    </a:lnTo>
                    <a:cubicBezTo>
                      <a:pt x="366417" y="611064"/>
                      <a:pt x="365326" y="614535"/>
                      <a:pt x="362946" y="617212"/>
                    </a:cubicBezTo>
                    <a:cubicBezTo>
                      <a:pt x="360566" y="619890"/>
                      <a:pt x="357194" y="621378"/>
                      <a:pt x="353624" y="6213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69" name="Gráfico 3">
                <a:extLst>
                  <a:ext uri="{FF2B5EF4-FFF2-40B4-BE49-F238E27FC236}">
                    <a16:creationId xmlns:a16="http://schemas.microsoft.com/office/drawing/2014/main" id="{DDFCD53E-1DDD-6EE7-800D-486549EEBAD3}"/>
                  </a:ext>
                </a:extLst>
              </p:cNvPr>
              <p:cNvGrpSpPr/>
              <p:nvPr/>
            </p:nvGrpSpPr>
            <p:grpSpPr>
              <a:xfrm>
                <a:off x="7337006" y="8127135"/>
                <a:ext cx="504644" cy="768738"/>
                <a:chOff x="7337006" y="8127135"/>
                <a:chExt cx="504644" cy="768738"/>
              </a:xfrm>
              <a:solidFill>
                <a:srgbClr val="002A86"/>
              </a:solidFill>
            </p:grpSpPr>
            <p:sp>
              <p:nvSpPr>
                <p:cNvPr id="270" name="Forma libre 269">
                  <a:extLst>
                    <a:ext uri="{FF2B5EF4-FFF2-40B4-BE49-F238E27FC236}">
                      <a16:creationId xmlns:a16="http://schemas.microsoft.com/office/drawing/2014/main" id="{B567BA9C-7576-906C-BEEA-33BE2D8462C9}"/>
                    </a:ext>
                  </a:extLst>
                </p:cNvPr>
                <p:cNvSpPr/>
                <p:nvPr/>
              </p:nvSpPr>
              <p:spPr>
                <a:xfrm>
                  <a:off x="7337006" y="8127135"/>
                  <a:ext cx="504644" cy="768738"/>
                </a:xfrm>
                <a:custGeom>
                  <a:avLst/>
                  <a:gdLst>
                    <a:gd name="connsiteX0" fmla="*/ 492006 w 504644"/>
                    <a:gd name="connsiteY0" fmla="*/ 768738 h 768738"/>
                    <a:gd name="connsiteX1" fmla="*/ 12639 w 504644"/>
                    <a:gd name="connsiteY1" fmla="*/ 768738 h 768738"/>
                    <a:gd name="connsiteX2" fmla="*/ 3317 w 504644"/>
                    <a:gd name="connsiteY2" fmla="*/ 764673 h 768738"/>
                    <a:gd name="connsiteX3" fmla="*/ 45 w 504644"/>
                    <a:gd name="connsiteY3" fmla="*/ 755053 h 768738"/>
                    <a:gd name="connsiteX4" fmla="*/ 59049 w 504644"/>
                    <a:gd name="connsiteY4" fmla="*/ 11602 h 768738"/>
                    <a:gd name="connsiteX5" fmla="*/ 71643 w 504644"/>
                    <a:gd name="connsiteY5" fmla="*/ 0 h 768738"/>
                    <a:gd name="connsiteX6" fmla="*/ 433002 w 504644"/>
                    <a:gd name="connsiteY6" fmla="*/ 0 h 768738"/>
                    <a:gd name="connsiteX7" fmla="*/ 445596 w 504644"/>
                    <a:gd name="connsiteY7" fmla="*/ 11602 h 768738"/>
                    <a:gd name="connsiteX8" fmla="*/ 504599 w 504644"/>
                    <a:gd name="connsiteY8" fmla="*/ 755053 h 768738"/>
                    <a:gd name="connsiteX9" fmla="*/ 501327 w 504644"/>
                    <a:gd name="connsiteY9" fmla="*/ 764673 h 768738"/>
                    <a:gd name="connsiteX10" fmla="*/ 492006 w 504644"/>
                    <a:gd name="connsiteY10" fmla="*/ 768738 h 768738"/>
                    <a:gd name="connsiteX11" fmla="*/ 26324 w 504644"/>
                    <a:gd name="connsiteY11" fmla="*/ 743451 h 768738"/>
                    <a:gd name="connsiteX12" fmla="*/ 478321 w 504644"/>
                    <a:gd name="connsiteY12" fmla="*/ 743451 h 768738"/>
                    <a:gd name="connsiteX13" fmla="*/ 421400 w 504644"/>
                    <a:gd name="connsiteY13" fmla="*/ 25287 h 768738"/>
                    <a:gd name="connsiteX14" fmla="*/ 83344 w 504644"/>
                    <a:gd name="connsiteY14" fmla="*/ 25287 h 768738"/>
                    <a:gd name="connsiteX15" fmla="*/ 26423 w 504644"/>
                    <a:gd name="connsiteY15" fmla="*/ 743451 h 768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04644" h="768738">
                      <a:moveTo>
                        <a:pt x="492006" y="768738"/>
                      </a:moveTo>
                      <a:lnTo>
                        <a:pt x="12639" y="768738"/>
                      </a:lnTo>
                      <a:cubicBezTo>
                        <a:pt x="9069" y="768738"/>
                        <a:pt x="5796" y="767251"/>
                        <a:pt x="3317" y="764673"/>
                      </a:cubicBezTo>
                      <a:cubicBezTo>
                        <a:pt x="937" y="762094"/>
                        <a:pt x="-253" y="758624"/>
                        <a:pt x="45" y="755053"/>
                      </a:cubicBezTo>
                      <a:lnTo>
                        <a:pt x="59049" y="11602"/>
                      </a:lnTo>
                      <a:cubicBezTo>
                        <a:pt x="59544" y="5057"/>
                        <a:pt x="65098" y="0"/>
                        <a:pt x="71643" y="0"/>
                      </a:cubicBezTo>
                      <a:lnTo>
                        <a:pt x="433002" y="0"/>
                      </a:lnTo>
                      <a:cubicBezTo>
                        <a:pt x="439547" y="0"/>
                        <a:pt x="445100" y="5057"/>
                        <a:pt x="445596" y="11602"/>
                      </a:cubicBezTo>
                      <a:lnTo>
                        <a:pt x="504599" y="755053"/>
                      </a:lnTo>
                      <a:cubicBezTo>
                        <a:pt x="504897" y="758524"/>
                        <a:pt x="503707" y="761995"/>
                        <a:pt x="501327" y="764673"/>
                      </a:cubicBezTo>
                      <a:cubicBezTo>
                        <a:pt x="498947" y="767251"/>
                        <a:pt x="495576" y="768738"/>
                        <a:pt x="492006" y="768738"/>
                      </a:cubicBezTo>
                      <a:close/>
                      <a:moveTo>
                        <a:pt x="26324" y="743451"/>
                      </a:moveTo>
                      <a:lnTo>
                        <a:pt x="478321" y="743451"/>
                      </a:lnTo>
                      <a:lnTo>
                        <a:pt x="421400" y="25287"/>
                      </a:lnTo>
                      <a:lnTo>
                        <a:pt x="83344" y="25287"/>
                      </a:lnTo>
                      <a:lnTo>
                        <a:pt x="26423" y="743451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71" name="Forma libre 270">
                  <a:extLst>
                    <a:ext uri="{FF2B5EF4-FFF2-40B4-BE49-F238E27FC236}">
                      <a16:creationId xmlns:a16="http://schemas.microsoft.com/office/drawing/2014/main" id="{F1411ADE-7704-EA46-A33F-47CD75783AB0}"/>
                    </a:ext>
                  </a:extLst>
                </p:cNvPr>
                <p:cNvSpPr/>
                <p:nvPr/>
              </p:nvSpPr>
              <p:spPr>
                <a:xfrm>
                  <a:off x="7447673" y="8299935"/>
                  <a:ext cx="43528" cy="239831"/>
                </a:xfrm>
                <a:custGeom>
                  <a:avLst/>
                  <a:gdLst>
                    <a:gd name="connsiteX0" fmla="*/ 12641 w 43528"/>
                    <a:gd name="connsiteY0" fmla="*/ 239732 h 239831"/>
                    <a:gd name="connsiteX1" fmla="*/ 11550 w 43528"/>
                    <a:gd name="connsiteY1" fmla="*/ 239732 h 239831"/>
                    <a:gd name="connsiteX2" fmla="*/ 47 w 43528"/>
                    <a:gd name="connsiteY2" fmla="*/ 226047 h 239831"/>
                    <a:gd name="connsiteX3" fmla="*/ 18293 w 43528"/>
                    <a:gd name="connsiteY3" fmla="*/ 11550 h 239831"/>
                    <a:gd name="connsiteX4" fmla="*/ 31978 w 43528"/>
                    <a:gd name="connsiteY4" fmla="*/ 47 h 239831"/>
                    <a:gd name="connsiteX5" fmla="*/ 43481 w 43528"/>
                    <a:gd name="connsiteY5" fmla="*/ 13732 h 239831"/>
                    <a:gd name="connsiteX6" fmla="*/ 25235 w 43528"/>
                    <a:gd name="connsiteY6" fmla="*/ 228229 h 239831"/>
                    <a:gd name="connsiteX7" fmla="*/ 12641 w 43528"/>
                    <a:gd name="connsiteY7" fmla="*/ 239831 h 239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528" h="239831">
                      <a:moveTo>
                        <a:pt x="12641" y="239732"/>
                      </a:moveTo>
                      <a:cubicBezTo>
                        <a:pt x="12641" y="239732"/>
                        <a:pt x="11947" y="239732"/>
                        <a:pt x="11550" y="239732"/>
                      </a:cubicBezTo>
                      <a:cubicBezTo>
                        <a:pt x="4608" y="239137"/>
                        <a:pt x="-548" y="232989"/>
                        <a:pt x="47" y="226047"/>
                      </a:cubicBezTo>
                      <a:lnTo>
                        <a:pt x="18293" y="11550"/>
                      </a:lnTo>
                      <a:cubicBezTo>
                        <a:pt x="18888" y="4608"/>
                        <a:pt x="24937" y="-548"/>
                        <a:pt x="31978" y="47"/>
                      </a:cubicBezTo>
                      <a:cubicBezTo>
                        <a:pt x="38919" y="642"/>
                        <a:pt x="44076" y="6790"/>
                        <a:pt x="43481" y="13732"/>
                      </a:cubicBezTo>
                      <a:lnTo>
                        <a:pt x="25235" y="228229"/>
                      </a:lnTo>
                      <a:cubicBezTo>
                        <a:pt x="24640" y="234774"/>
                        <a:pt x="19186" y="239831"/>
                        <a:pt x="12641" y="23983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272" name="Gráfico 3">
              <a:extLst>
                <a:ext uri="{FF2B5EF4-FFF2-40B4-BE49-F238E27FC236}">
                  <a16:creationId xmlns:a16="http://schemas.microsoft.com/office/drawing/2014/main" id="{30E6456B-13C4-8E45-9F5D-D47C5D4ED8F2}"/>
                </a:ext>
              </a:extLst>
            </p:cNvPr>
            <p:cNvGrpSpPr/>
            <p:nvPr/>
          </p:nvGrpSpPr>
          <p:grpSpPr>
            <a:xfrm>
              <a:off x="7490669" y="7853867"/>
              <a:ext cx="913106" cy="382053"/>
              <a:chOff x="7490669" y="7853867"/>
              <a:chExt cx="913106" cy="382053"/>
            </a:xfrm>
            <a:solidFill>
              <a:srgbClr val="002A86"/>
            </a:solidFill>
          </p:grpSpPr>
          <p:sp>
            <p:nvSpPr>
              <p:cNvPr id="273" name="Forma libre 272">
                <a:extLst>
                  <a:ext uri="{FF2B5EF4-FFF2-40B4-BE49-F238E27FC236}">
                    <a16:creationId xmlns:a16="http://schemas.microsoft.com/office/drawing/2014/main" id="{DCE85B85-8FB8-CDC5-CA07-96E02CF1AD7B}"/>
                  </a:ext>
                </a:extLst>
              </p:cNvPr>
              <p:cNvSpPr/>
              <p:nvPr/>
            </p:nvSpPr>
            <p:spPr>
              <a:xfrm>
                <a:off x="7490669" y="7853867"/>
                <a:ext cx="912908" cy="235287"/>
              </a:xfrm>
              <a:custGeom>
                <a:avLst/>
                <a:gdLst>
                  <a:gd name="connsiteX0" fmla="*/ 900017 w 912908"/>
                  <a:gd name="connsiteY0" fmla="*/ 235287 h 235287"/>
                  <a:gd name="connsiteX1" fmla="*/ 552937 w 912908"/>
                  <a:gd name="connsiteY1" fmla="*/ 125212 h 235287"/>
                  <a:gd name="connsiteX2" fmla="*/ 172637 w 912908"/>
                  <a:gd name="connsiteY2" fmla="*/ 39433 h 235287"/>
                  <a:gd name="connsiteX3" fmla="*/ 24483 w 912908"/>
                  <a:gd name="connsiteY3" fmla="*/ 221899 h 235287"/>
                  <a:gd name="connsiteX4" fmla="*/ 8121 w 912908"/>
                  <a:gd name="connsiteY4" fmla="*/ 229139 h 235287"/>
                  <a:gd name="connsiteX5" fmla="*/ 882 w 912908"/>
                  <a:gd name="connsiteY5" fmla="*/ 212776 h 235287"/>
                  <a:gd name="connsiteX6" fmla="*/ 163117 w 912908"/>
                  <a:gd name="connsiteY6" fmla="*/ 15931 h 235287"/>
                  <a:gd name="connsiteX7" fmla="*/ 563548 w 912908"/>
                  <a:gd name="connsiteY7" fmla="*/ 102205 h 235287"/>
                  <a:gd name="connsiteX8" fmla="*/ 899918 w 912908"/>
                  <a:gd name="connsiteY8" fmla="*/ 209900 h 235287"/>
                  <a:gd name="connsiteX9" fmla="*/ 900314 w 912908"/>
                  <a:gd name="connsiteY9" fmla="*/ 209900 h 235287"/>
                  <a:gd name="connsiteX10" fmla="*/ 912908 w 912908"/>
                  <a:gd name="connsiteY10" fmla="*/ 222494 h 235287"/>
                  <a:gd name="connsiteX11" fmla="*/ 899818 w 912908"/>
                  <a:gd name="connsiteY11" fmla="*/ 235188 h 23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2908" h="235287">
                    <a:moveTo>
                      <a:pt x="900017" y="235287"/>
                    </a:moveTo>
                    <a:cubicBezTo>
                      <a:pt x="788059" y="235287"/>
                      <a:pt x="668465" y="179357"/>
                      <a:pt x="552937" y="125212"/>
                    </a:cubicBezTo>
                    <a:cubicBezTo>
                      <a:pt x="411824" y="59167"/>
                      <a:pt x="278546" y="-3209"/>
                      <a:pt x="172637" y="39433"/>
                    </a:cubicBezTo>
                    <a:cubicBezTo>
                      <a:pt x="110460" y="64522"/>
                      <a:pt x="62067" y="124121"/>
                      <a:pt x="24483" y="221899"/>
                    </a:cubicBezTo>
                    <a:cubicBezTo>
                      <a:pt x="22004" y="228445"/>
                      <a:pt x="14666" y="231717"/>
                      <a:pt x="8121" y="229139"/>
                    </a:cubicBezTo>
                    <a:cubicBezTo>
                      <a:pt x="1576" y="226660"/>
                      <a:pt x="-1696" y="219321"/>
                      <a:pt x="882" y="212776"/>
                    </a:cubicBezTo>
                    <a:cubicBezTo>
                      <a:pt x="41044" y="108156"/>
                      <a:pt x="94098" y="43797"/>
                      <a:pt x="163117" y="15931"/>
                    </a:cubicBezTo>
                    <a:cubicBezTo>
                      <a:pt x="279240" y="-30876"/>
                      <a:pt x="417377" y="33781"/>
                      <a:pt x="563548" y="102205"/>
                    </a:cubicBezTo>
                    <a:cubicBezTo>
                      <a:pt x="676597" y="155160"/>
                      <a:pt x="793513" y="209900"/>
                      <a:pt x="899918" y="209900"/>
                    </a:cubicBezTo>
                    <a:cubicBezTo>
                      <a:pt x="900017" y="209900"/>
                      <a:pt x="900215" y="209900"/>
                      <a:pt x="900314" y="209900"/>
                    </a:cubicBezTo>
                    <a:cubicBezTo>
                      <a:pt x="907256" y="209900"/>
                      <a:pt x="912908" y="215553"/>
                      <a:pt x="912908" y="222494"/>
                    </a:cubicBezTo>
                    <a:cubicBezTo>
                      <a:pt x="912908" y="229634"/>
                      <a:pt x="907057" y="235188"/>
                      <a:pt x="899818" y="23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74" name="Forma libre 273">
                <a:extLst>
                  <a:ext uri="{FF2B5EF4-FFF2-40B4-BE49-F238E27FC236}">
                    <a16:creationId xmlns:a16="http://schemas.microsoft.com/office/drawing/2014/main" id="{16FBEF6B-43AD-0FC2-3704-95BDFED44456}"/>
                  </a:ext>
                </a:extLst>
              </p:cNvPr>
              <p:cNvSpPr/>
              <p:nvPr/>
            </p:nvSpPr>
            <p:spPr>
              <a:xfrm>
                <a:off x="7881853" y="8110957"/>
                <a:ext cx="521921" cy="124962"/>
              </a:xfrm>
              <a:custGeom>
                <a:avLst/>
                <a:gdLst>
                  <a:gd name="connsiteX0" fmla="*/ 509328 w 521921"/>
                  <a:gd name="connsiteY0" fmla="*/ 124963 h 124962"/>
                  <a:gd name="connsiteX1" fmla="*/ 4674 w 521921"/>
                  <a:gd name="connsiteY1" fmla="*/ 22424 h 124962"/>
                  <a:gd name="connsiteX2" fmla="*/ 2889 w 521921"/>
                  <a:gd name="connsiteY2" fmla="*/ 4674 h 124962"/>
                  <a:gd name="connsiteX3" fmla="*/ 20639 w 521921"/>
                  <a:gd name="connsiteY3" fmla="*/ 2889 h 124962"/>
                  <a:gd name="connsiteX4" fmla="*/ 509328 w 521921"/>
                  <a:gd name="connsiteY4" fmla="*/ 99775 h 124962"/>
                  <a:gd name="connsiteX5" fmla="*/ 521921 w 521921"/>
                  <a:gd name="connsiteY5" fmla="*/ 112369 h 124962"/>
                  <a:gd name="connsiteX6" fmla="*/ 509328 w 521921"/>
                  <a:gd name="connsiteY6" fmla="*/ 124963 h 12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21" h="124962">
                    <a:moveTo>
                      <a:pt x="509328" y="124963"/>
                    </a:moveTo>
                    <a:cubicBezTo>
                      <a:pt x="377140" y="124963"/>
                      <a:pt x="87279" y="89759"/>
                      <a:pt x="4674" y="22424"/>
                    </a:cubicBezTo>
                    <a:cubicBezTo>
                      <a:pt x="-780" y="18062"/>
                      <a:pt x="-1574" y="10029"/>
                      <a:pt x="2889" y="4674"/>
                    </a:cubicBezTo>
                    <a:cubicBezTo>
                      <a:pt x="7352" y="-780"/>
                      <a:pt x="15285" y="-1574"/>
                      <a:pt x="20639" y="2889"/>
                    </a:cubicBezTo>
                    <a:cubicBezTo>
                      <a:pt x="89560" y="59116"/>
                      <a:pt x="360381" y="99775"/>
                      <a:pt x="509328" y="99775"/>
                    </a:cubicBezTo>
                    <a:cubicBezTo>
                      <a:pt x="516270" y="99775"/>
                      <a:pt x="521921" y="105427"/>
                      <a:pt x="521921" y="112369"/>
                    </a:cubicBezTo>
                    <a:cubicBezTo>
                      <a:pt x="521921" y="119310"/>
                      <a:pt x="516270" y="124963"/>
                      <a:pt x="509328" y="1249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275" name="Forma libre 274">
              <a:extLst>
                <a:ext uri="{FF2B5EF4-FFF2-40B4-BE49-F238E27FC236}">
                  <a16:creationId xmlns:a16="http://schemas.microsoft.com/office/drawing/2014/main" id="{B17BFDDB-D146-8D53-4B78-3084D45DFAA1}"/>
                </a:ext>
              </a:extLst>
            </p:cNvPr>
            <p:cNvSpPr/>
            <p:nvPr/>
          </p:nvSpPr>
          <p:spPr>
            <a:xfrm>
              <a:off x="7560272" y="8982941"/>
              <a:ext cx="668276" cy="25188"/>
            </a:xfrm>
            <a:custGeom>
              <a:avLst/>
              <a:gdLst>
                <a:gd name="connsiteX0" fmla="*/ 655683 w 668276"/>
                <a:gd name="connsiteY0" fmla="*/ 25188 h 25188"/>
                <a:gd name="connsiteX1" fmla="*/ 12594 w 668276"/>
                <a:gd name="connsiteY1" fmla="*/ 25188 h 25188"/>
                <a:gd name="connsiteX2" fmla="*/ 0 w 668276"/>
                <a:gd name="connsiteY2" fmla="*/ 12594 h 25188"/>
                <a:gd name="connsiteX3" fmla="*/ 12594 w 668276"/>
                <a:gd name="connsiteY3" fmla="*/ 0 h 25188"/>
                <a:gd name="connsiteX4" fmla="*/ 655683 w 668276"/>
                <a:gd name="connsiteY4" fmla="*/ 0 h 25188"/>
                <a:gd name="connsiteX5" fmla="*/ 668277 w 668276"/>
                <a:gd name="connsiteY5" fmla="*/ 12594 h 25188"/>
                <a:gd name="connsiteX6" fmla="*/ 655683 w 668276"/>
                <a:gd name="connsiteY6" fmla="*/ 25188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276" h="25188">
                  <a:moveTo>
                    <a:pt x="655683" y="25188"/>
                  </a:moveTo>
                  <a:lnTo>
                    <a:pt x="12594" y="25188"/>
                  </a:lnTo>
                  <a:cubicBezTo>
                    <a:pt x="5652" y="25188"/>
                    <a:pt x="0" y="19536"/>
                    <a:pt x="0" y="12594"/>
                  </a:cubicBezTo>
                  <a:cubicBezTo>
                    <a:pt x="0" y="5653"/>
                    <a:pt x="5652" y="0"/>
                    <a:pt x="12594" y="0"/>
                  </a:cubicBezTo>
                  <a:lnTo>
                    <a:pt x="655683" y="0"/>
                  </a:lnTo>
                  <a:cubicBezTo>
                    <a:pt x="662624" y="0"/>
                    <a:pt x="668277" y="5653"/>
                    <a:pt x="668277" y="12594"/>
                  </a:cubicBezTo>
                  <a:cubicBezTo>
                    <a:pt x="668277" y="19536"/>
                    <a:pt x="662624" y="25188"/>
                    <a:pt x="655683" y="25188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276" name="Gráfico 3">
            <a:extLst>
              <a:ext uri="{FF2B5EF4-FFF2-40B4-BE49-F238E27FC236}">
                <a16:creationId xmlns:a16="http://schemas.microsoft.com/office/drawing/2014/main" id="{CBE41735-0B92-8FE0-F6BF-C6A4FFBDFC72}"/>
              </a:ext>
            </a:extLst>
          </p:cNvPr>
          <p:cNvGrpSpPr/>
          <p:nvPr/>
        </p:nvGrpSpPr>
        <p:grpSpPr>
          <a:xfrm>
            <a:off x="13563852" y="4722353"/>
            <a:ext cx="1095191" cy="959237"/>
            <a:chOff x="13563852" y="4722353"/>
            <a:chExt cx="1095191" cy="959237"/>
          </a:xfrm>
          <a:solidFill>
            <a:srgbClr val="002A86"/>
          </a:solidFill>
        </p:grpSpPr>
        <p:sp>
          <p:nvSpPr>
            <p:cNvPr id="277" name="Forma libre 276">
              <a:extLst>
                <a:ext uri="{FF2B5EF4-FFF2-40B4-BE49-F238E27FC236}">
                  <a16:creationId xmlns:a16="http://schemas.microsoft.com/office/drawing/2014/main" id="{6CFB0D80-C8EC-111C-1817-4FCF55917FB6}"/>
                </a:ext>
              </a:extLst>
            </p:cNvPr>
            <p:cNvSpPr/>
            <p:nvPr/>
          </p:nvSpPr>
          <p:spPr>
            <a:xfrm>
              <a:off x="13563852" y="4722353"/>
              <a:ext cx="251588" cy="959038"/>
            </a:xfrm>
            <a:custGeom>
              <a:avLst/>
              <a:gdLst>
                <a:gd name="connsiteX0" fmla="*/ 238896 w 251588"/>
                <a:gd name="connsiteY0" fmla="*/ 959039 h 959038"/>
                <a:gd name="connsiteX1" fmla="*/ 12600 w 251588"/>
                <a:gd name="connsiteY1" fmla="*/ 959039 h 959038"/>
                <a:gd name="connsiteX2" fmla="*/ 3576 w 251588"/>
                <a:gd name="connsiteY2" fmla="*/ 955172 h 959038"/>
                <a:gd name="connsiteX3" fmla="*/ 5 w 251588"/>
                <a:gd name="connsiteY3" fmla="*/ 946048 h 959038"/>
                <a:gd name="connsiteX4" fmla="*/ 24995 w 251588"/>
                <a:gd name="connsiteY4" fmla="*/ 60987 h 959038"/>
                <a:gd name="connsiteX5" fmla="*/ 87768 w 251588"/>
                <a:gd name="connsiteY5" fmla="*/ 0 h 959038"/>
                <a:gd name="connsiteX6" fmla="*/ 163827 w 251588"/>
                <a:gd name="connsiteY6" fmla="*/ 0 h 959038"/>
                <a:gd name="connsiteX7" fmla="*/ 226600 w 251588"/>
                <a:gd name="connsiteY7" fmla="*/ 60987 h 959038"/>
                <a:gd name="connsiteX8" fmla="*/ 251588 w 251588"/>
                <a:gd name="connsiteY8" fmla="*/ 946048 h 959038"/>
                <a:gd name="connsiteX9" fmla="*/ 248019 w 251588"/>
                <a:gd name="connsiteY9" fmla="*/ 955172 h 959038"/>
                <a:gd name="connsiteX10" fmla="*/ 238995 w 251588"/>
                <a:gd name="connsiteY10" fmla="*/ 959039 h 959038"/>
                <a:gd name="connsiteX11" fmla="*/ 25591 w 251588"/>
                <a:gd name="connsiteY11" fmla="*/ 933851 h 959038"/>
                <a:gd name="connsiteX12" fmla="*/ 225905 w 251588"/>
                <a:gd name="connsiteY12" fmla="*/ 933851 h 959038"/>
                <a:gd name="connsiteX13" fmla="*/ 201312 w 251588"/>
                <a:gd name="connsiteY13" fmla="*/ 61781 h 959038"/>
                <a:gd name="connsiteX14" fmla="*/ 163827 w 251588"/>
                <a:gd name="connsiteY14" fmla="*/ 25287 h 959038"/>
                <a:gd name="connsiteX15" fmla="*/ 87768 w 251588"/>
                <a:gd name="connsiteY15" fmla="*/ 25287 h 959038"/>
                <a:gd name="connsiteX16" fmla="*/ 50283 w 251588"/>
                <a:gd name="connsiteY16" fmla="*/ 61781 h 959038"/>
                <a:gd name="connsiteX17" fmla="*/ 25690 w 251588"/>
                <a:gd name="connsiteY17" fmla="*/ 933851 h 959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1588" h="959038">
                  <a:moveTo>
                    <a:pt x="238896" y="959039"/>
                  </a:moveTo>
                  <a:lnTo>
                    <a:pt x="12600" y="959039"/>
                  </a:lnTo>
                  <a:cubicBezTo>
                    <a:pt x="9228" y="959039"/>
                    <a:pt x="5956" y="957651"/>
                    <a:pt x="3576" y="955172"/>
                  </a:cubicBezTo>
                  <a:cubicBezTo>
                    <a:pt x="1195" y="952692"/>
                    <a:pt x="-94" y="949420"/>
                    <a:pt x="5" y="946048"/>
                  </a:cubicBezTo>
                  <a:lnTo>
                    <a:pt x="24995" y="60987"/>
                  </a:lnTo>
                  <a:cubicBezTo>
                    <a:pt x="25987" y="26775"/>
                    <a:pt x="53555" y="0"/>
                    <a:pt x="87768" y="0"/>
                  </a:cubicBezTo>
                  <a:lnTo>
                    <a:pt x="163827" y="0"/>
                  </a:lnTo>
                  <a:cubicBezTo>
                    <a:pt x="198040" y="0"/>
                    <a:pt x="225607" y="26775"/>
                    <a:pt x="226600" y="60987"/>
                  </a:cubicBezTo>
                  <a:lnTo>
                    <a:pt x="251588" y="946048"/>
                  </a:lnTo>
                  <a:cubicBezTo>
                    <a:pt x="251588" y="949420"/>
                    <a:pt x="250399" y="952791"/>
                    <a:pt x="248019" y="955172"/>
                  </a:cubicBezTo>
                  <a:cubicBezTo>
                    <a:pt x="245639" y="957651"/>
                    <a:pt x="242367" y="959039"/>
                    <a:pt x="238995" y="959039"/>
                  </a:cubicBezTo>
                  <a:close/>
                  <a:moveTo>
                    <a:pt x="25591" y="933851"/>
                  </a:moveTo>
                  <a:lnTo>
                    <a:pt x="225905" y="933851"/>
                  </a:lnTo>
                  <a:lnTo>
                    <a:pt x="201312" y="61781"/>
                  </a:lnTo>
                  <a:cubicBezTo>
                    <a:pt x="200716" y="41352"/>
                    <a:pt x="184256" y="25287"/>
                    <a:pt x="163827" y="25287"/>
                  </a:cubicBezTo>
                  <a:lnTo>
                    <a:pt x="87768" y="25287"/>
                  </a:lnTo>
                  <a:cubicBezTo>
                    <a:pt x="67339" y="25287"/>
                    <a:pt x="50778" y="41352"/>
                    <a:pt x="50283" y="61781"/>
                  </a:cubicBezTo>
                  <a:lnTo>
                    <a:pt x="25690" y="933851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78" name="Gráfico 3">
              <a:extLst>
                <a:ext uri="{FF2B5EF4-FFF2-40B4-BE49-F238E27FC236}">
                  <a16:creationId xmlns:a16="http://schemas.microsoft.com/office/drawing/2014/main" id="{D2A91BD2-19C8-F163-6E62-184AD2775DC3}"/>
                </a:ext>
              </a:extLst>
            </p:cNvPr>
            <p:cNvGrpSpPr/>
            <p:nvPr/>
          </p:nvGrpSpPr>
          <p:grpSpPr>
            <a:xfrm>
              <a:off x="13862446" y="4833122"/>
              <a:ext cx="796596" cy="848468"/>
              <a:chOff x="13862446" y="4833122"/>
              <a:chExt cx="796596" cy="848468"/>
            </a:xfrm>
            <a:solidFill>
              <a:srgbClr val="002A86"/>
            </a:solidFill>
          </p:grpSpPr>
          <p:sp>
            <p:nvSpPr>
              <p:cNvPr id="279" name="Forma libre 278">
                <a:extLst>
                  <a:ext uri="{FF2B5EF4-FFF2-40B4-BE49-F238E27FC236}">
                    <a16:creationId xmlns:a16="http://schemas.microsoft.com/office/drawing/2014/main" id="{9BEE6577-D425-AAA7-826F-BB7BC3D6744F}"/>
                  </a:ext>
                </a:extLst>
              </p:cNvPr>
              <p:cNvSpPr/>
              <p:nvPr/>
            </p:nvSpPr>
            <p:spPr>
              <a:xfrm>
                <a:off x="13862446" y="4833122"/>
                <a:ext cx="796596" cy="848468"/>
              </a:xfrm>
              <a:custGeom>
                <a:avLst/>
                <a:gdLst>
                  <a:gd name="connsiteX0" fmla="*/ 784003 w 796596"/>
                  <a:gd name="connsiteY0" fmla="*/ 848369 h 848468"/>
                  <a:gd name="connsiteX1" fmla="*/ 24593 w 796596"/>
                  <a:gd name="connsiteY1" fmla="*/ 848369 h 848468"/>
                  <a:gd name="connsiteX2" fmla="*/ 11999 w 796596"/>
                  <a:gd name="connsiteY2" fmla="*/ 835775 h 848468"/>
                  <a:gd name="connsiteX3" fmla="*/ 24593 w 796596"/>
                  <a:gd name="connsiteY3" fmla="*/ 823181 h 848468"/>
                  <a:gd name="connsiteX4" fmla="*/ 771309 w 796596"/>
                  <a:gd name="connsiteY4" fmla="*/ 823181 h 848468"/>
                  <a:gd name="connsiteX5" fmla="*/ 771309 w 796596"/>
                  <a:gd name="connsiteY5" fmla="*/ 25188 h 848468"/>
                  <a:gd name="connsiteX6" fmla="*/ 420958 w 796596"/>
                  <a:gd name="connsiteY6" fmla="*/ 25188 h 848468"/>
                  <a:gd name="connsiteX7" fmla="*/ 106800 w 796596"/>
                  <a:gd name="connsiteY7" fmla="*/ 421755 h 848468"/>
                  <a:gd name="connsiteX8" fmla="*/ 96884 w 796596"/>
                  <a:gd name="connsiteY8" fmla="*/ 426515 h 848468"/>
                  <a:gd name="connsiteX9" fmla="*/ 12593 w 796596"/>
                  <a:gd name="connsiteY9" fmla="*/ 426515 h 848468"/>
                  <a:gd name="connsiteX10" fmla="*/ 0 w 796596"/>
                  <a:gd name="connsiteY10" fmla="*/ 413921 h 848468"/>
                  <a:gd name="connsiteX11" fmla="*/ 12593 w 796596"/>
                  <a:gd name="connsiteY11" fmla="*/ 401327 h 848468"/>
                  <a:gd name="connsiteX12" fmla="*/ 90835 w 796596"/>
                  <a:gd name="connsiteY12" fmla="*/ 401327 h 848468"/>
                  <a:gd name="connsiteX13" fmla="*/ 404992 w 796596"/>
                  <a:gd name="connsiteY13" fmla="*/ 4760 h 848468"/>
                  <a:gd name="connsiteX14" fmla="*/ 414909 w 796596"/>
                  <a:gd name="connsiteY14" fmla="*/ 0 h 848468"/>
                  <a:gd name="connsiteX15" fmla="*/ 784003 w 796596"/>
                  <a:gd name="connsiteY15" fmla="*/ 0 h 848468"/>
                  <a:gd name="connsiteX16" fmla="*/ 796597 w 796596"/>
                  <a:gd name="connsiteY16" fmla="*/ 12594 h 848468"/>
                  <a:gd name="connsiteX17" fmla="*/ 796597 w 796596"/>
                  <a:gd name="connsiteY17" fmla="*/ 835874 h 848468"/>
                  <a:gd name="connsiteX18" fmla="*/ 784003 w 796596"/>
                  <a:gd name="connsiteY18" fmla="*/ 848469 h 84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96596" h="848468">
                    <a:moveTo>
                      <a:pt x="784003" y="848369"/>
                    </a:moveTo>
                    <a:lnTo>
                      <a:pt x="24593" y="848369"/>
                    </a:lnTo>
                    <a:cubicBezTo>
                      <a:pt x="17651" y="848369"/>
                      <a:pt x="11999" y="842717"/>
                      <a:pt x="11999" y="835775"/>
                    </a:cubicBezTo>
                    <a:cubicBezTo>
                      <a:pt x="11999" y="828833"/>
                      <a:pt x="17651" y="823181"/>
                      <a:pt x="24593" y="823181"/>
                    </a:cubicBezTo>
                    <a:lnTo>
                      <a:pt x="771309" y="823181"/>
                    </a:lnTo>
                    <a:lnTo>
                      <a:pt x="771309" y="25188"/>
                    </a:lnTo>
                    <a:lnTo>
                      <a:pt x="420958" y="25188"/>
                    </a:lnTo>
                    <a:lnTo>
                      <a:pt x="106800" y="421755"/>
                    </a:lnTo>
                    <a:cubicBezTo>
                      <a:pt x="104420" y="424730"/>
                      <a:pt x="100751" y="426515"/>
                      <a:pt x="96884" y="426515"/>
                    </a:cubicBezTo>
                    <a:lnTo>
                      <a:pt x="12593" y="426515"/>
                    </a:lnTo>
                    <a:cubicBezTo>
                      <a:pt x="5652" y="426515"/>
                      <a:pt x="0" y="420863"/>
                      <a:pt x="0" y="413921"/>
                    </a:cubicBezTo>
                    <a:cubicBezTo>
                      <a:pt x="0" y="406979"/>
                      <a:pt x="5652" y="401327"/>
                      <a:pt x="12593" y="401327"/>
                    </a:cubicBezTo>
                    <a:lnTo>
                      <a:pt x="90835" y="401327"/>
                    </a:lnTo>
                    <a:lnTo>
                      <a:pt x="404992" y="4760"/>
                    </a:lnTo>
                    <a:cubicBezTo>
                      <a:pt x="407372" y="1785"/>
                      <a:pt x="411041" y="0"/>
                      <a:pt x="414909" y="0"/>
                    </a:cubicBezTo>
                    <a:lnTo>
                      <a:pt x="784003" y="0"/>
                    </a:lnTo>
                    <a:cubicBezTo>
                      <a:pt x="790944" y="0"/>
                      <a:pt x="796597" y="5653"/>
                      <a:pt x="796597" y="12594"/>
                    </a:cubicBezTo>
                    <a:lnTo>
                      <a:pt x="796597" y="835874"/>
                    </a:lnTo>
                    <a:cubicBezTo>
                      <a:pt x="796597" y="842816"/>
                      <a:pt x="790944" y="848469"/>
                      <a:pt x="784003" y="84846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0" name="Forma libre 279">
                <a:extLst>
                  <a:ext uri="{FF2B5EF4-FFF2-40B4-BE49-F238E27FC236}">
                    <a16:creationId xmlns:a16="http://schemas.microsoft.com/office/drawing/2014/main" id="{2D8F4A00-51BC-B4E0-85E7-BBC6C001362F}"/>
                  </a:ext>
                </a:extLst>
              </p:cNvPr>
              <p:cNvSpPr/>
              <p:nvPr/>
            </p:nvSpPr>
            <p:spPr>
              <a:xfrm>
                <a:off x="13979163" y="5407196"/>
                <a:ext cx="189208" cy="117512"/>
              </a:xfrm>
              <a:custGeom>
                <a:avLst/>
                <a:gdLst>
                  <a:gd name="connsiteX0" fmla="*/ 176615 w 189208"/>
                  <a:gd name="connsiteY0" fmla="*/ 117512 h 117512"/>
                  <a:gd name="connsiteX1" fmla="*/ 12594 w 189208"/>
                  <a:gd name="connsiteY1" fmla="*/ 117512 h 117512"/>
                  <a:gd name="connsiteX2" fmla="*/ 0 w 189208"/>
                  <a:gd name="connsiteY2" fmla="*/ 104918 h 117512"/>
                  <a:gd name="connsiteX3" fmla="*/ 0 w 189208"/>
                  <a:gd name="connsiteY3" fmla="*/ 12594 h 117512"/>
                  <a:gd name="connsiteX4" fmla="*/ 12594 w 189208"/>
                  <a:gd name="connsiteY4" fmla="*/ 0 h 117512"/>
                  <a:gd name="connsiteX5" fmla="*/ 176615 w 189208"/>
                  <a:gd name="connsiteY5" fmla="*/ 0 h 117512"/>
                  <a:gd name="connsiteX6" fmla="*/ 189209 w 189208"/>
                  <a:gd name="connsiteY6" fmla="*/ 12594 h 117512"/>
                  <a:gd name="connsiteX7" fmla="*/ 189209 w 189208"/>
                  <a:gd name="connsiteY7" fmla="*/ 104918 h 117512"/>
                  <a:gd name="connsiteX8" fmla="*/ 176615 w 189208"/>
                  <a:gd name="connsiteY8" fmla="*/ 117512 h 117512"/>
                  <a:gd name="connsiteX9" fmla="*/ 25188 w 189208"/>
                  <a:gd name="connsiteY9" fmla="*/ 92225 h 117512"/>
                  <a:gd name="connsiteX10" fmla="*/ 164020 w 189208"/>
                  <a:gd name="connsiteY10" fmla="*/ 92225 h 117512"/>
                  <a:gd name="connsiteX11" fmla="*/ 164020 w 189208"/>
                  <a:gd name="connsiteY11" fmla="*/ 25188 h 117512"/>
                  <a:gd name="connsiteX12" fmla="*/ 25188 w 189208"/>
                  <a:gd name="connsiteY12" fmla="*/ 25188 h 117512"/>
                  <a:gd name="connsiteX13" fmla="*/ 25188 w 189208"/>
                  <a:gd name="connsiteY13" fmla="*/ 92225 h 11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9208" h="117512">
                    <a:moveTo>
                      <a:pt x="176615" y="117512"/>
                    </a:moveTo>
                    <a:lnTo>
                      <a:pt x="12594" y="117512"/>
                    </a:lnTo>
                    <a:cubicBezTo>
                      <a:pt x="5653" y="117512"/>
                      <a:pt x="0" y="111860"/>
                      <a:pt x="0" y="104918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lnTo>
                      <a:pt x="176615" y="0"/>
                    </a:lnTo>
                    <a:cubicBezTo>
                      <a:pt x="183556" y="0"/>
                      <a:pt x="189209" y="5653"/>
                      <a:pt x="189209" y="12594"/>
                    </a:cubicBezTo>
                    <a:lnTo>
                      <a:pt x="189209" y="104918"/>
                    </a:lnTo>
                    <a:cubicBezTo>
                      <a:pt x="189209" y="111860"/>
                      <a:pt x="183556" y="117512"/>
                      <a:pt x="176615" y="117512"/>
                    </a:cubicBezTo>
                    <a:close/>
                    <a:moveTo>
                      <a:pt x="25188" y="92225"/>
                    </a:moveTo>
                    <a:lnTo>
                      <a:pt x="164020" y="92225"/>
                    </a:lnTo>
                    <a:lnTo>
                      <a:pt x="164020" y="25188"/>
                    </a:lnTo>
                    <a:lnTo>
                      <a:pt x="25188" y="25188"/>
                    </a:lnTo>
                    <a:lnTo>
                      <a:pt x="25188" y="92225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1" name="Forma libre 280">
                <a:extLst>
                  <a:ext uri="{FF2B5EF4-FFF2-40B4-BE49-F238E27FC236}">
                    <a16:creationId xmlns:a16="http://schemas.microsoft.com/office/drawing/2014/main" id="{30C6885F-8EE0-4601-83F7-751B23A3E6CB}"/>
                  </a:ext>
                </a:extLst>
              </p:cNvPr>
              <p:cNvSpPr/>
              <p:nvPr/>
            </p:nvSpPr>
            <p:spPr>
              <a:xfrm>
                <a:off x="14310178" y="5407196"/>
                <a:ext cx="189208" cy="117512"/>
              </a:xfrm>
              <a:custGeom>
                <a:avLst/>
                <a:gdLst>
                  <a:gd name="connsiteX0" fmla="*/ 176615 w 189208"/>
                  <a:gd name="connsiteY0" fmla="*/ 117512 h 117512"/>
                  <a:gd name="connsiteX1" fmla="*/ 12594 w 189208"/>
                  <a:gd name="connsiteY1" fmla="*/ 117512 h 117512"/>
                  <a:gd name="connsiteX2" fmla="*/ 0 w 189208"/>
                  <a:gd name="connsiteY2" fmla="*/ 104918 h 117512"/>
                  <a:gd name="connsiteX3" fmla="*/ 0 w 189208"/>
                  <a:gd name="connsiteY3" fmla="*/ 12594 h 117512"/>
                  <a:gd name="connsiteX4" fmla="*/ 12594 w 189208"/>
                  <a:gd name="connsiteY4" fmla="*/ 0 h 117512"/>
                  <a:gd name="connsiteX5" fmla="*/ 176615 w 189208"/>
                  <a:gd name="connsiteY5" fmla="*/ 0 h 117512"/>
                  <a:gd name="connsiteX6" fmla="*/ 189209 w 189208"/>
                  <a:gd name="connsiteY6" fmla="*/ 12594 h 117512"/>
                  <a:gd name="connsiteX7" fmla="*/ 189209 w 189208"/>
                  <a:gd name="connsiteY7" fmla="*/ 104918 h 117512"/>
                  <a:gd name="connsiteX8" fmla="*/ 176615 w 189208"/>
                  <a:gd name="connsiteY8" fmla="*/ 117512 h 117512"/>
                  <a:gd name="connsiteX9" fmla="*/ 25188 w 189208"/>
                  <a:gd name="connsiteY9" fmla="*/ 92225 h 117512"/>
                  <a:gd name="connsiteX10" fmla="*/ 163921 w 189208"/>
                  <a:gd name="connsiteY10" fmla="*/ 92225 h 117512"/>
                  <a:gd name="connsiteX11" fmla="*/ 163921 w 189208"/>
                  <a:gd name="connsiteY11" fmla="*/ 25188 h 117512"/>
                  <a:gd name="connsiteX12" fmla="*/ 25188 w 189208"/>
                  <a:gd name="connsiteY12" fmla="*/ 25188 h 117512"/>
                  <a:gd name="connsiteX13" fmla="*/ 25188 w 189208"/>
                  <a:gd name="connsiteY13" fmla="*/ 92225 h 11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9208" h="117512">
                    <a:moveTo>
                      <a:pt x="176615" y="117512"/>
                    </a:moveTo>
                    <a:lnTo>
                      <a:pt x="12594" y="117512"/>
                    </a:lnTo>
                    <a:cubicBezTo>
                      <a:pt x="5653" y="117512"/>
                      <a:pt x="0" y="111860"/>
                      <a:pt x="0" y="104918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lnTo>
                      <a:pt x="176615" y="0"/>
                    </a:lnTo>
                    <a:cubicBezTo>
                      <a:pt x="183556" y="0"/>
                      <a:pt x="189209" y="5653"/>
                      <a:pt x="189209" y="12594"/>
                    </a:cubicBezTo>
                    <a:lnTo>
                      <a:pt x="189209" y="104918"/>
                    </a:lnTo>
                    <a:cubicBezTo>
                      <a:pt x="189209" y="111860"/>
                      <a:pt x="183556" y="117512"/>
                      <a:pt x="176615" y="117512"/>
                    </a:cubicBezTo>
                    <a:close/>
                    <a:moveTo>
                      <a:pt x="25188" y="92225"/>
                    </a:moveTo>
                    <a:lnTo>
                      <a:pt x="163921" y="92225"/>
                    </a:lnTo>
                    <a:lnTo>
                      <a:pt x="163921" y="25188"/>
                    </a:lnTo>
                    <a:lnTo>
                      <a:pt x="25188" y="25188"/>
                    </a:lnTo>
                    <a:lnTo>
                      <a:pt x="25188" y="92225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2" name="Forma libre 281">
                <a:extLst>
                  <a:ext uri="{FF2B5EF4-FFF2-40B4-BE49-F238E27FC236}">
                    <a16:creationId xmlns:a16="http://schemas.microsoft.com/office/drawing/2014/main" id="{CD4A1FCF-7F71-C147-9F11-E81DAAC0B798}"/>
                  </a:ext>
                </a:extLst>
              </p:cNvPr>
              <p:cNvSpPr/>
              <p:nvPr/>
            </p:nvSpPr>
            <p:spPr>
              <a:xfrm>
                <a:off x="13946835" y="5234349"/>
                <a:ext cx="360665" cy="25188"/>
              </a:xfrm>
              <a:custGeom>
                <a:avLst/>
                <a:gdLst>
                  <a:gd name="connsiteX0" fmla="*/ 348072 w 360665"/>
                  <a:gd name="connsiteY0" fmla="*/ 25188 h 25188"/>
                  <a:gd name="connsiteX1" fmla="*/ 12594 w 360665"/>
                  <a:gd name="connsiteY1" fmla="*/ 25188 h 25188"/>
                  <a:gd name="connsiteX2" fmla="*/ 0 w 360665"/>
                  <a:gd name="connsiteY2" fmla="*/ 12594 h 25188"/>
                  <a:gd name="connsiteX3" fmla="*/ 12594 w 360665"/>
                  <a:gd name="connsiteY3" fmla="*/ 0 h 25188"/>
                  <a:gd name="connsiteX4" fmla="*/ 348072 w 360665"/>
                  <a:gd name="connsiteY4" fmla="*/ 0 h 25188"/>
                  <a:gd name="connsiteX5" fmla="*/ 360665 w 360665"/>
                  <a:gd name="connsiteY5" fmla="*/ 12594 h 25188"/>
                  <a:gd name="connsiteX6" fmla="*/ 348072 w 360665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665" h="25188">
                    <a:moveTo>
                      <a:pt x="348072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348072" y="0"/>
                    </a:lnTo>
                    <a:cubicBezTo>
                      <a:pt x="355013" y="0"/>
                      <a:pt x="360665" y="5652"/>
                      <a:pt x="360665" y="12594"/>
                    </a:cubicBezTo>
                    <a:cubicBezTo>
                      <a:pt x="360665" y="19536"/>
                      <a:pt x="355013" y="25188"/>
                      <a:pt x="348072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3" name="Forma libre 282">
                <a:extLst>
                  <a:ext uri="{FF2B5EF4-FFF2-40B4-BE49-F238E27FC236}">
                    <a16:creationId xmlns:a16="http://schemas.microsoft.com/office/drawing/2014/main" id="{872E4E47-FA76-8B72-07A3-4DC414326A92}"/>
                  </a:ext>
                </a:extLst>
              </p:cNvPr>
              <p:cNvSpPr/>
              <p:nvPr/>
            </p:nvSpPr>
            <p:spPr>
              <a:xfrm>
                <a:off x="14421443" y="5234349"/>
                <a:ext cx="237600" cy="25188"/>
              </a:xfrm>
              <a:custGeom>
                <a:avLst/>
                <a:gdLst>
                  <a:gd name="connsiteX0" fmla="*/ 225006 w 237600"/>
                  <a:gd name="connsiteY0" fmla="*/ 25188 h 25188"/>
                  <a:gd name="connsiteX1" fmla="*/ 12593 w 237600"/>
                  <a:gd name="connsiteY1" fmla="*/ 25188 h 25188"/>
                  <a:gd name="connsiteX2" fmla="*/ 0 w 237600"/>
                  <a:gd name="connsiteY2" fmla="*/ 12594 h 25188"/>
                  <a:gd name="connsiteX3" fmla="*/ 12593 w 237600"/>
                  <a:gd name="connsiteY3" fmla="*/ 0 h 25188"/>
                  <a:gd name="connsiteX4" fmla="*/ 225006 w 237600"/>
                  <a:gd name="connsiteY4" fmla="*/ 0 h 25188"/>
                  <a:gd name="connsiteX5" fmla="*/ 237600 w 237600"/>
                  <a:gd name="connsiteY5" fmla="*/ 12594 h 25188"/>
                  <a:gd name="connsiteX6" fmla="*/ 225006 w 237600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600" h="25188">
                    <a:moveTo>
                      <a:pt x="225006" y="25188"/>
                    </a:moveTo>
                    <a:lnTo>
                      <a:pt x="12593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3" y="0"/>
                    </a:cubicBezTo>
                    <a:lnTo>
                      <a:pt x="225006" y="0"/>
                    </a:lnTo>
                    <a:cubicBezTo>
                      <a:pt x="231947" y="0"/>
                      <a:pt x="237600" y="5652"/>
                      <a:pt x="237600" y="12594"/>
                    </a:cubicBezTo>
                    <a:cubicBezTo>
                      <a:pt x="237600" y="19536"/>
                      <a:pt x="231947" y="25188"/>
                      <a:pt x="225006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284" name="Gráfico 3">
            <a:extLst>
              <a:ext uri="{FF2B5EF4-FFF2-40B4-BE49-F238E27FC236}">
                <a16:creationId xmlns:a16="http://schemas.microsoft.com/office/drawing/2014/main" id="{CE861F74-5FE3-2B21-5A14-A6AD9553047F}"/>
              </a:ext>
            </a:extLst>
          </p:cNvPr>
          <p:cNvGrpSpPr/>
          <p:nvPr/>
        </p:nvGrpSpPr>
        <p:grpSpPr>
          <a:xfrm>
            <a:off x="11815503" y="6251165"/>
            <a:ext cx="1342469" cy="1096322"/>
            <a:chOff x="11815503" y="6251165"/>
            <a:chExt cx="1342469" cy="1096322"/>
          </a:xfrm>
          <a:solidFill>
            <a:srgbClr val="002A86"/>
          </a:solidFill>
        </p:grpSpPr>
        <p:sp>
          <p:nvSpPr>
            <p:cNvPr id="285" name="Forma libre 284">
              <a:extLst>
                <a:ext uri="{FF2B5EF4-FFF2-40B4-BE49-F238E27FC236}">
                  <a16:creationId xmlns:a16="http://schemas.microsoft.com/office/drawing/2014/main" id="{41B07684-5553-2385-D17A-777996E48B5F}"/>
                </a:ext>
              </a:extLst>
            </p:cNvPr>
            <p:cNvSpPr/>
            <p:nvPr/>
          </p:nvSpPr>
          <p:spPr>
            <a:xfrm>
              <a:off x="12253556" y="6251165"/>
              <a:ext cx="807631" cy="729803"/>
            </a:xfrm>
            <a:custGeom>
              <a:avLst/>
              <a:gdLst>
                <a:gd name="connsiteX0" fmla="*/ 795037 w 807631"/>
                <a:gd name="connsiteY0" fmla="*/ 729804 h 729803"/>
                <a:gd name="connsiteX1" fmla="*/ 782443 w 807631"/>
                <a:gd name="connsiteY1" fmla="*/ 717209 h 729803"/>
                <a:gd name="connsiteX2" fmla="*/ 782443 w 807631"/>
                <a:gd name="connsiteY2" fmla="*/ 529388 h 729803"/>
                <a:gd name="connsiteX3" fmla="*/ 748330 w 807631"/>
                <a:gd name="connsiteY3" fmla="*/ 458385 h 729803"/>
                <a:gd name="connsiteX4" fmla="*/ 232471 w 807631"/>
                <a:gd name="connsiteY4" fmla="*/ 45356 h 729803"/>
                <a:gd name="connsiteX5" fmla="*/ 118827 w 807631"/>
                <a:gd name="connsiteY5" fmla="*/ 45356 h 729803"/>
                <a:gd name="connsiteX6" fmla="*/ 32354 w 807631"/>
                <a:gd name="connsiteY6" fmla="*/ 114475 h 729803"/>
                <a:gd name="connsiteX7" fmla="*/ 25512 w 807631"/>
                <a:gd name="connsiteY7" fmla="*/ 126970 h 729803"/>
                <a:gd name="connsiteX8" fmla="*/ 29677 w 807631"/>
                <a:gd name="connsiteY8" fmla="*/ 140556 h 729803"/>
                <a:gd name="connsiteX9" fmla="*/ 88085 w 807631"/>
                <a:gd name="connsiteY9" fmla="*/ 210667 h 729803"/>
                <a:gd name="connsiteX10" fmla="*/ 113968 w 807631"/>
                <a:gd name="connsiteY10" fmla="*/ 213047 h 729803"/>
                <a:gd name="connsiteX11" fmla="*/ 162757 w 807631"/>
                <a:gd name="connsiteY11" fmla="*/ 172388 h 729803"/>
                <a:gd name="connsiteX12" fmla="*/ 171979 w 807631"/>
                <a:gd name="connsiteY12" fmla="*/ 169513 h 729803"/>
                <a:gd name="connsiteX13" fmla="*/ 180508 w 807631"/>
                <a:gd name="connsiteY13" fmla="*/ 174074 h 729803"/>
                <a:gd name="connsiteX14" fmla="*/ 509837 w 807631"/>
                <a:gd name="connsiteY14" fmla="*/ 573319 h 729803"/>
                <a:gd name="connsiteX15" fmla="*/ 510531 w 807631"/>
                <a:gd name="connsiteY15" fmla="*/ 588392 h 729803"/>
                <a:gd name="connsiteX16" fmla="*/ 423166 w 807631"/>
                <a:gd name="connsiteY16" fmla="*/ 718201 h 729803"/>
                <a:gd name="connsiteX17" fmla="*/ 405613 w 807631"/>
                <a:gd name="connsiteY17" fmla="*/ 721672 h 729803"/>
                <a:gd name="connsiteX18" fmla="*/ 402143 w 807631"/>
                <a:gd name="connsiteY18" fmla="*/ 704119 h 729803"/>
                <a:gd name="connsiteX19" fmla="*/ 484252 w 807631"/>
                <a:gd name="connsiteY19" fmla="*/ 582144 h 729803"/>
                <a:gd name="connsiteX20" fmla="*/ 169004 w 807631"/>
                <a:gd name="connsiteY20" fmla="*/ 199957 h 729803"/>
                <a:gd name="connsiteX21" fmla="*/ 130032 w 807631"/>
                <a:gd name="connsiteY21" fmla="*/ 232483 h 729803"/>
                <a:gd name="connsiteX22" fmla="*/ 68550 w 807631"/>
                <a:gd name="connsiteY22" fmla="*/ 226930 h 729803"/>
                <a:gd name="connsiteX23" fmla="*/ 10141 w 807631"/>
                <a:gd name="connsiteY23" fmla="*/ 156820 h 729803"/>
                <a:gd name="connsiteX24" fmla="*/ 225 w 807631"/>
                <a:gd name="connsiteY24" fmla="*/ 124491 h 729803"/>
                <a:gd name="connsiteX25" fmla="*/ 16388 w 807631"/>
                <a:gd name="connsiteY25" fmla="*/ 94741 h 729803"/>
                <a:gd name="connsiteX26" fmla="*/ 102861 w 807631"/>
                <a:gd name="connsiteY26" fmla="*/ 25622 h 729803"/>
                <a:gd name="connsiteX27" fmla="*/ 248139 w 807631"/>
                <a:gd name="connsiteY27" fmla="*/ 25622 h 729803"/>
                <a:gd name="connsiteX28" fmla="*/ 763998 w 807631"/>
                <a:gd name="connsiteY28" fmla="*/ 438651 h 729803"/>
                <a:gd name="connsiteX29" fmla="*/ 807631 w 807631"/>
                <a:gd name="connsiteY29" fmla="*/ 529388 h 729803"/>
                <a:gd name="connsiteX30" fmla="*/ 807631 w 807631"/>
                <a:gd name="connsiteY30" fmla="*/ 717209 h 729803"/>
                <a:gd name="connsiteX31" fmla="*/ 795037 w 807631"/>
                <a:gd name="connsiteY31" fmla="*/ 729804 h 72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631" h="729803">
                  <a:moveTo>
                    <a:pt x="795037" y="729804"/>
                  </a:moveTo>
                  <a:cubicBezTo>
                    <a:pt x="788096" y="729804"/>
                    <a:pt x="782443" y="724151"/>
                    <a:pt x="782443" y="717209"/>
                  </a:cubicBezTo>
                  <a:lnTo>
                    <a:pt x="782443" y="529388"/>
                  </a:lnTo>
                  <a:cubicBezTo>
                    <a:pt x="782443" y="501621"/>
                    <a:pt x="770047" y="475739"/>
                    <a:pt x="748330" y="458385"/>
                  </a:cubicBezTo>
                  <a:lnTo>
                    <a:pt x="232471" y="45356"/>
                  </a:lnTo>
                  <a:cubicBezTo>
                    <a:pt x="199052" y="18581"/>
                    <a:pt x="152245" y="18581"/>
                    <a:pt x="118827" y="45356"/>
                  </a:cubicBezTo>
                  <a:lnTo>
                    <a:pt x="32354" y="114475"/>
                  </a:lnTo>
                  <a:cubicBezTo>
                    <a:pt x="28487" y="117549"/>
                    <a:pt x="26008" y="122012"/>
                    <a:pt x="25512" y="126970"/>
                  </a:cubicBezTo>
                  <a:cubicBezTo>
                    <a:pt x="25016" y="131929"/>
                    <a:pt x="26503" y="136788"/>
                    <a:pt x="29677" y="140556"/>
                  </a:cubicBezTo>
                  <a:lnTo>
                    <a:pt x="88085" y="210667"/>
                  </a:lnTo>
                  <a:cubicBezTo>
                    <a:pt x="94630" y="218501"/>
                    <a:pt x="106233" y="219493"/>
                    <a:pt x="113968" y="213047"/>
                  </a:cubicBezTo>
                  <a:lnTo>
                    <a:pt x="162757" y="172388"/>
                  </a:lnTo>
                  <a:cubicBezTo>
                    <a:pt x="165335" y="170207"/>
                    <a:pt x="168707" y="169215"/>
                    <a:pt x="171979" y="169513"/>
                  </a:cubicBezTo>
                  <a:cubicBezTo>
                    <a:pt x="175351" y="169810"/>
                    <a:pt x="178425" y="171496"/>
                    <a:pt x="180508" y="174074"/>
                  </a:cubicBezTo>
                  <a:lnTo>
                    <a:pt x="509837" y="573319"/>
                  </a:lnTo>
                  <a:cubicBezTo>
                    <a:pt x="513406" y="577583"/>
                    <a:pt x="513704" y="583731"/>
                    <a:pt x="510531" y="588392"/>
                  </a:cubicBezTo>
                  <a:lnTo>
                    <a:pt x="423166" y="718201"/>
                  </a:lnTo>
                  <a:cubicBezTo>
                    <a:pt x="419298" y="723953"/>
                    <a:pt x="411464" y="725539"/>
                    <a:pt x="405613" y="721672"/>
                  </a:cubicBezTo>
                  <a:cubicBezTo>
                    <a:pt x="399862" y="717804"/>
                    <a:pt x="398275" y="709970"/>
                    <a:pt x="402143" y="704119"/>
                  </a:cubicBezTo>
                  <a:lnTo>
                    <a:pt x="484252" y="582144"/>
                  </a:lnTo>
                  <a:lnTo>
                    <a:pt x="169004" y="199957"/>
                  </a:lnTo>
                  <a:lnTo>
                    <a:pt x="130032" y="232483"/>
                  </a:lnTo>
                  <a:cubicBezTo>
                    <a:pt x="111588" y="247854"/>
                    <a:pt x="83921" y="245375"/>
                    <a:pt x="68550" y="226930"/>
                  </a:cubicBezTo>
                  <a:lnTo>
                    <a:pt x="10141" y="156820"/>
                  </a:lnTo>
                  <a:cubicBezTo>
                    <a:pt x="2605" y="147696"/>
                    <a:pt x="-966" y="136193"/>
                    <a:pt x="225" y="124491"/>
                  </a:cubicBezTo>
                  <a:cubicBezTo>
                    <a:pt x="1415" y="112690"/>
                    <a:pt x="7166" y="102179"/>
                    <a:pt x="16388" y="94741"/>
                  </a:cubicBezTo>
                  <a:lnTo>
                    <a:pt x="102861" y="25622"/>
                  </a:lnTo>
                  <a:cubicBezTo>
                    <a:pt x="145601" y="-8590"/>
                    <a:pt x="205399" y="-8491"/>
                    <a:pt x="248139" y="25622"/>
                  </a:cubicBezTo>
                  <a:lnTo>
                    <a:pt x="763998" y="438651"/>
                  </a:lnTo>
                  <a:cubicBezTo>
                    <a:pt x="791666" y="460864"/>
                    <a:pt x="807631" y="493886"/>
                    <a:pt x="807631" y="529388"/>
                  </a:cubicBezTo>
                  <a:lnTo>
                    <a:pt x="807631" y="717209"/>
                  </a:lnTo>
                  <a:cubicBezTo>
                    <a:pt x="807631" y="724151"/>
                    <a:pt x="801978" y="729804"/>
                    <a:pt x="795037" y="729804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286" name="Gráfico 3">
              <a:extLst>
                <a:ext uri="{FF2B5EF4-FFF2-40B4-BE49-F238E27FC236}">
                  <a16:creationId xmlns:a16="http://schemas.microsoft.com/office/drawing/2014/main" id="{4E766AD5-F8DD-6C52-5C7F-673F87826C8D}"/>
                </a:ext>
              </a:extLst>
            </p:cNvPr>
            <p:cNvGrpSpPr/>
            <p:nvPr/>
          </p:nvGrpSpPr>
          <p:grpSpPr>
            <a:xfrm>
              <a:off x="11815503" y="6373436"/>
              <a:ext cx="495616" cy="491209"/>
              <a:chOff x="11815503" y="6373436"/>
              <a:chExt cx="495616" cy="491209"/>
            </a:xfrm>
            <a:solidFill>
              <a:srgbClr val="002A86"/>
            </a:solidFill>
          </p:grpSpPr>
          <p:sp>
            <p:nvSpPr>
              <p:cNvPr id="287" name="Forma libre 286">
                <a:extLst>
                  <a:ext uri="{FF2B5EF4-FFF2-40B4-BE49-F238E27FC236}">
                    <a16:creationId xmlns:a16="http://schemas.microsoft.com/office/drawing/2014/main" id="{8468F42E-B144-4C2D-4895-F85CEABF09CA}"/>
                  </a:ext>
                </a:extLst>
              </p:cNvPr>
              <p:cNvSpPr/>
              <p:nvPr/>
            </p:nvSpPr>
            <p:spPr>
              <a:xfrm>
                <a:off x="12195649" y="6417285"/>
                <a:ext cx="115471" cy="99584"/>
              </a:xfrm>
              <a:custGeom>
                <a:avLst/>
                <a:gdLst>
                  <a:gd name="connsiteX0" fmla="*/ 12615 w 115471"/>
                  <a:gd name="connsiteY0" fmla="*/ 99584 h 99584"/>
                  <a:gd name="connsiteX1" fmla="*/ 2897 w 115471"/>
                  <a:gd name="connsiteY1" fmla="*/ 95023 h 99584"/>
                  <a:gd name="connsiteX2" fmla="*/ 4583 w 115471"/>
                  <a:gd name="connsiteY2" fmla="*/ 77272 h 99584"/>
                  <a:gd name="connsiteX3" fmla="*/ 94823 w 115471"/>
                  <a:gd name="connsiteY3" fmla="*/ 2897 h 99584"/>
                  <a:gd name="connsiteX4" fmla="*/ 112574 w 115471"/>
                  <a:gd name="connsiteY4" fmla="*/ 4583 h 99584"/>
                  <a:gd name="connsiteX5" fmla="*/ 110888 w 115471"/>
                  <a:gd name="connsiteY5" fmla="*/ 22334 h 99584"/>
                  <a:gd name="connsiteX6" fmla="*/ 20648 w 115471"/>
                  <a:gd name="connsiteY6" fmla="*/ 96709 h 99584"/>
                  <a:gd name="connsiteX7" fmla="*/ 12615 w 115471"/>
                  <a:gd name="connsiteY7" fmla="*/ 99584 h 9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71" h="99584">
                    <a:moveTo>
                      <a:pt x="12615" y="99584"/>
                    </a:moveTo>
                    <a:cubicBezTo>
                      <a:pt x="8946" y="99584"/>
                      <a:pt x="5376" y="97998"/>
                      <a:pt x="2897" y="95023"/>
                    </a:cubicBezTo>
                    <a:cubicBezTo>
                      <a:pt x="-1565" y="89668"/>
                      <a:pt x="-772" y="81635"/>
                      <a:pt x="4583" y="77272"/>
                    </a:cubicBezTo>
                    <a:lnTo>
                      <a:pt x="94823" y="2897"/>
                    </a:lnTo>
                    <a:cubicBezTo>
                      <a:pt x="100179" y="-1565"/>
                      <a:pt x="108211" y="-772"/>
                      <a:pt x="112574" y="4583"/>
                    </a:cubicBezTo>
                    <a:cubicBezTo>
                      <a:pt x="117037" y="9938"/>
                      <a:pt x="116243" y="17971"/>
                      <a:pt x="110888" y="22334"/>
                    </a:cubicBezTo>
                    <a:lnTo>
                      <a:pt x="20648" y="96709"/>
                    </a:lnTo>
                    <a:cubicBezTo>
                      <a:pt x="18268" y="98692"/>
                      <a:pt x="15491" y="99584"/>
                      <a:pt x="12615" y="995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88" name="Forma libre 287">
                <a:extLst>
                  <a:ext uri="{FF2B5EF4-FFF2-40B4-BE49-F238E27FC236}">
                    <a16:creationId xmlns:a16="http://schemas.microsoft.com/office/drawing/2014/main" id="{49A75E8E-FD6D-A4D3-450B-4D4F8AB93360}"/>
                  </a:ext>
                </a:extLst>
              </p:cNvPr>
              <p:cNvSpPr/>
              <p:nvPr/>
            </p:nvSpPr>
            <p:spPr>
              <a:xfrm>
                <a:off x="11815503" y="6373436"/>
                <a:ext cx="480396" cy="491209"/>
              </a:xfrm>
              <a:custGeom>
                <a:avLst/>
                <a:gdLst>
                  <a:gd name="connsiteX0" fmla="*/ 229038 w 480396"/>
                  <a:gd name="connsiteY0" fmla="*/ 491210 h 491209"/>
                  <a:gd name="connsiteX1" fmla="*/ 219022 w 480396"/>
                  <a:gd name="connsiteY1" fmla="*/ 486252 h 491209"/>
                  <a:gd name="connsiteX2" fmla="*/ 221303 w 480396"/>
                  <a:gd name="connsiteY2" fmla="*/ 468501 h 491209"/>
                  <a:gd name="connsiteX3" fmla="*/ 452061 w 480396"/>
                  <a:gd name="connsiteY3" fmla="*/ 290398 h 491209"/>
                  <a:gd name="connsiteX4" fmla="*/ 382546 w 480396"/>
                  <a:gd name="connsiteY4" fmla="*/ 138673 h 491209"/>
                  <a:gd name="connsiteX5" fmla="*/ 245797 w 480396"/>
                  <a:gd name="connsiteY5" fmla="*/ 28698 h 491209"/>
                  <a:gd name="connsiteX6" fmla="*/ 20394 w 480396"/>
                  <a:gd name="connsiteY6" fmla="*/ 202735 h 491209"/>
                  <a:gd name="connsiteX7" fmla="*/ 2643 w 480396"/>
                  <a:gd name="connsiteY7" fmla="*/ 200454 h 491209"/>
                  <a:gd name="connsiteX8" fmla="*/ 4924 w 480396"/>
                  <a:gd name="connsiteY8" fmla="*/ 182703 h 491209"/>
                  <a:gd name="connsiteX9" fmla="*/ 238260 w 480396"/>
                  <a:gd name="connsiteY9" fmla="*/ 2617 h 491209"/>
                  <a:gd name="connsiteX10" fmla="*/ 253929 w 480396"/>
                  <a:gd name="connsiteY10" fmla="*/ 2815 h 491209"/>
                  <a:gd name="connsiteX11" fmla="*/ 400694 w 480396"/>
                  <a:gd name="connsiteY11" fmla="*/ 120922 h 491209"/>
                  <a:gd name="connsiteX12" fmla="*/ 404264 w 480396"/>
                  <a:gd name="connsiteY12" fmla="*/ 125484 h 491209"/>
                  <a:gd name="connsiteX13" fmla="*/ 479233 w 480396"/>
                  <a:gd name="connsiteY13" fmla="*/ 289010 h 491209"/>
                  <a:gd name="connsiteX14" fmla="*/ 475465 w 480396"/>
                  <a:gd name="connsiteY14" fmla="*/ 304281 h 491209"/>
                  <a:gd name="connsiteX15" fmla="*/ 236773 w 480396"/>
                  <a:gd name="connsiteY15" fmla="*/ 488533 h 491209"/>
                  <a:gd name="connsiteX16" fmla="*/ 229038 w 480396"/>
                  <a:gd name="connsiteY16" fmla="*/ 491210 h 49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0396" h="491209">
                    <a:moveTo>
                      <a:pt x="229038" y="491210"/>
                    </a:moveTo>
                    <a:cubicBezTo>
                      <a:pt x="225270" y="491210"/>
                      <a:pt x="221501" y="489524"/>
                      <a:pt x="219022" y="486252"/>
                    </a:cubicBezTo>
                    <a:cubicBezTo>
                      <a:pt x="214758" y="480698"/>
                      <a:pt x="215750" y="472765"/>
                      <a:pt x="221303" y="468501"/>
                    </a:cubicBezTo>
                    <a:lnTo>
                      <a:pt x="452061" y="290398"/>
                    </a:lnTo>
                    <a:lnTo>
                      <a:pt x="382546" y="138673"/>
                    </a:lnTo>
                    <a:lnTo>
                      <a:pt x="245797" y="28698"/>
                    </a:lnTo>
                    <a:lnTo>
                      <a:pt x="20394" y="202735"/>
                    </a:lnTo>
                    <a:cubicBezTo>
                      <a:pt x="14841" y="206999"/>
                      <a:pt x="6907" y="206007"/>
                      <a:pt x="2643" y="200454"/>
                    </a:cubicBezTo>
                    <a:cubicBezTo>
                      <a:pt x="-1621" y="194900"/>
                      <a:pt x="-629" y="186967"/>
                      <a:pt x="4924" y="182703"/>
                    </a:cubicBezTo>
                    <a:lnTo>
                      <a:pt x="238260" y="2617"/>
                    </a:lnTo>
                    <a:cubicBezTo>
                      <a:pt x="242921" y="-953"/>
                      <a:pt x="249367" y="-854"/>
                      <a:pt x="253929" y="2815"/>
                    </a:cubicBezTo>
                    <a:lnTo>
                      <a:pt x="400694" y="120922"/>
                    </a:lnTo>
                    <a:cubicBezTo>
                      <a:pt x="402181" y="122112"/>
                      <a:pt x="403471" y="123699"/>
                      <a:pt x="404264" y="125484"/>
                    </a:cubicBezTo>
                    <a:lnTo>
                      <a:pt x="479233" y="289010"/>
                    </a:lnTo>
                    <a:cubicBezTo>
                      <a:pt x="481712" y="294364"/>
                      <a:pt x="480125" y="300711"/>
                      <a:pt x="475465" y="304281"/>
                    </a:cubicBezTo>
                    <a:lnTo>
                      <a:pt x="236773" y="488533"/>
                    </a:lnTo>
                    <a:cubicBezTo>
                      <a:pt x="234492" y="490317"/>
                      <a:pt x="231716" y="491210"/>
                      <a:pt x="229038" y="4912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289" name="Gráfico 3">
              <a:extLst>
                <a:ext uri="{FF2B5EF4-FFF2-40B4-BE49-F238E27FC236}">
                  <a16:creationId xmlns:a16="http://schemas.microsoft.com/office/drawing/2014/main" id="{6FDAFB04-F69B-ECDC-A6A3-47D348AB82B8}"/>
                </a:ext>
              </a:extLst>
            </p:cNvPr>
            <p:cNvGrpSpPr/>
            <p:nvPr/>
          </p:nvGrpSpPr>
          <p:grpSpPr>
            <a:xfrm>
              <a:off x="12295629" y="6949632"/>
              <a:ext cx="862344" cy="397855"/>
              <a:chOff x="12295629" y="6949632"/>
              <a:chExt cx="862344" cy="397855"/>
            </a:xfrm>
            <a:solidFill>
              <a:srgbClr val="002A86"/>
            </a:solidFill>
          </p:grpSpPr>
          <p:sp>
            <p:nvSpPr>
              <p:cNvPr id="290" name="Forma libre 289">
                <a:extLst>
                  <a:ext uri="{FF2B5EF4-FFF2-40B4-BE49-F238E27FC236}">
                    <a16:creationId xmlns:a16="http://schemas.microsoft.com/office/drawing/2014/main" id="{D88DC170-38C7-C4EE-E2D1-C882DC28ECA2}"/>
                  </a:ext>
                </a:extLst>
              </p:cNvPr>
              <p:cNvSpPr/>
              <p:nvPr/>
            </p:nvSpPr>
            <p:spPr>
              <a:xfrm>
                <a:off x="12295629" y="6949632"/>
                <a:ext cx="862344" cy="397855"/>
              </a:xfrm>
              <a:custGeom>
                <a:avLst/>
                <a:gdLst>
                  <a:gd name="connsiteX0" fmla="*/ 832793 w 862344"/>
                  <a:gd name="connsiteY0" fmla="*/ 397856 h 397855"/>
                  <a:gd name="connsiteX1" fmla="*/ 29551 w 862344"/>
                  <a:gd name="connsiteY1" fmla="*/ 397856 h 397855"/>
                  <a:gd name="connsiteX2" fmla="*/ 0 w 862344"/>
                  <a:gd name="connsiteY2" fmla="*/ 368304 h 397855"/>
                  <a:gd name="connsiteX3" fmla="*/ 0 w 862344"/>
                  <a:gd name="connsiteY3" fmla="*/ 269733 h 397855"/>
                  <a:gd name="connsiteX4" fmla="*/ 269731 w 862344"/>
                  <a:gd name="connsiteY4" fmla="*/ 0 h 397855"/>
                  <a:gd name="connsiteX5" fmla="*/ 715678 w 862344"/>
                  <a:gd name="connsiteY5" fmla="*/ 0 h 397855"/>
                  <a:gd name="connsiteX6" fmla="*/ 862344 w 862344"/>
                  <a:gd name="connsiteY6" fmla="*/ 146667 h 397855"/>
                  <a:gd name="connsiteX7" fmla="*/ 862344 w 862344"/>
                  <a:gd name="connsiteY7" fmla="*/ 368205 h 397855"/>
                  <a:gd name="connsiteX8" fmla="*/ 832793 w 862344"/>
                  <a:gd name="connsiteY8" fmla="*/ 397757 h 397855"/>
                  <a:gd name="connsiteX9" fmla="*/ 269731 w 862344"/>
                  <a:gd name="connsiteY9" fmla="*/ 25287 h 397855"/>
                  <a:gd name="connsiteX10" fmla="*/ 25287 w 862344"/>
                  <a:gd name="connsiteY10" fmla="*/ 269733 h 397855"/>
                  <a:gd name="connsiteX11" fmla="*/ 25287 w 862344"/>
                  <a:gd name="connsiteY11" fmla="*/ 368304 h 397855"/>
                  <a:gd name="connsiteX12" fmla="*/ 29650 w 862344"/>
                  <a:gd name="connsiteY12" fmla="*/ 372668 h 397855"/>
                  <a:gd name="connsiteX13" fmla="*/ 832893 w 862344"/>
                  <a:gd name="connsiteY13" fmla="*/ 372668 h 397855"/>
                  <a:gd name="connsiteX14" fmla="*/ 837255 w 862344"/>
                  <a:gd name="connsiteY14" fmla="*/ 368304 h 397855"/>
                  <a:gd name="connsiteX15" fmla="*/ 837255 w 862344"/>
                  <a:gd name="connsiteY15" fmla="*/ 146766 h 397855"/>
                  <a:gd name="connsiteX16" fmla="*/ 715777 w 862344"/>
                  <a:gd name="connsiteY16" fmla="*/ 25287 h 397855"/>
                  <a:gd name="connsiteX17" fmla="*/ 269830 w 862344"/>
                  <a:gd name="connsiteY17" fmla="*/ 25287 h 39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62344" h="397855">
                    <a:moveTo>
                      <a:pt x="832793" y="397856"/>
                    </a:moveTo>
                    <a:lnTo>
                      <a:pt x="29551" y="397856"/>
                    </a:lnTo>
                    <a:cubicBezTo>
                      <a:pt x="13189" y="397856"/>
                      <a:pt x="0" y="384568"/>
                      <a:pt x="0" y="368304"/>
                    </a:cubicBezTo>
                    <a:lnTo>
                      <a:pt x="0" y="269733"/>
                    </a:lnTo>
                    <a:cubicBezTo>
                      <a:pt x="0" y="120983"/>
                      <a:pt x="120982" y="0"/>
                      <a:pt x="269731" y="0"/>
                    </a:cubicBezTo>
                    <a:lnTo>
                      <a:pt x="715678" y="0"/>
                    </a:lnTo>
                    <a:cubicBezTo>
                      <a:pt x="796598" y="0"/>
                      <a:pt x="862344" y="65846"/>
                      <a:pt x="862344" y="146667"/>
                    </a:cubicBezTo>
                    <a:lnTo>
                      <a:pt x="862344" y="368205"/>
                    </a:lnTo>
                    <a:cubicBezTo>
                      <a:pt x="862344" y="384568"/>
                      <a:pt x="849057" y="397757"/>
                      <a:pt x="832793" y="397757"/>
                    </a:cubicBezTo>
                    <a:close/>
                    <a:moveTo>
                      <a:pt x="269731" y="25287"/>
                    </a:moveTo>
                    <a:cubicBezTo>
                      <a:pt x="134964" y="25287"/>
                      <a:pt x="25287" y="134965"/>
                      <a:pt x="25287" y="269733"/>
                    </a:cubicBezTo>
                    <a:lnTo>
                      <a:pt x="25287" y="368304"/>
                    </a:lnTo>
                    <a:cubicBezTo>
                      <a:pt x="25287" y="370684"/>
                      <a:pt x="27271" y="372668"/>
                      <a:pt x="29650" y="372668"/>
                    </a:cubicBezTo>
                    <a:lnTo>
                      <a:pt x="832893" y="372668"/>
                    </a:lnTo>
                    <a:cubicBezTo>
                      <a:pt x="835272" y="372668"/>
                      <a:pt x="837255" y="370684"/>
                      <a:pt x="837255" y="368304"/>
                    </a:cubicBezTo>
                    <a:lnTo>
                      <a:pt x="837255" y="146766"/>
                    </a:lnTo>
                    <a:cubicBezTo>
                      <a:pt x="837255" y="79829"/>
                      <a:pt x="782813" y="25287"/>
                      <a:pt x="715777" y="25287"/>
                    </a:cubicBezTo>
                    <a:lnTo>
                      <a:pt x="269830" y="2528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291" name="Gráfico 3">
                <a:extLst>
                  <a:ext uri="{FF2B5EF4-FFF2-40B4-BE49-F238E27FC236}">
                    <a16:creationId xmlns:a16="http://schemas.microsoft.com/office/drawing/2014/main" id="{B88BD080-8FA5-B285-68AB-728A40C26142}"/>
                  </a:ext>
                </a:extLst>
              </p:cNvPr>
              <p:cNvGrpSpPr/>
              <p:nvPr/>
            </p:nvGrpSpPr>
            <p:grpSpPr>
              <a:xfrm>
                <a:off x="12807026" y="7235231"/>
                <a:ext cx="223519" cy="25188"/>
                <a:chOff x="12807026" y="7235231"/>
                <a:chExt cx="223519" cy="25188"/>
              </a:xfrm>
              <a:solidFill>
                <a:srgbClr val="002A86"/>
              </a:solidFill>
            </p:grpSpPr>
            <p:sp>
              <p:nvSpPr>
                <p:cNvPr id="292" name="Forma libre 291">
                  <a:extLst>
                    <a:ext uri="{FF2B5EF4-FFF2-40B4-BE49-F238E27FC236}">
                      <a16:creationId xmlns:a16="http://schemas.microsoft.com/office/drawing/2014/main" id="{6A750B65-02F9-3A83-77DD-91C3C3705678}"/>
                    </a:ext>
                  </a:extLst>
                </p:cNvPr>
                <p:cNvSpPr/>
                <p:nvPr/>
              </p:nvSpPr>
              <p:spPr>
                <a:xfrm>
                  <a:off x="12807026" y="7235231"/>
                  <a:ext cx="76754" cy="25188"/>
                </a:xfrm>
                <a:custGeom>
                  <a:avLst/>
                  <a:gdLst>
                    <a:gd name="connsiteX0" fmla="*/ 64160 w 76754"/>
                    <a:gd name="connsiteY0" fmla="*/ 25188 h 25188"/>
                    <a:gd name="connsiteX1" fmla="*/ 12594 w 76754"/>
                    <a:gd name="connsiteY1" fmla="*/ 25188 h 25188"/>
                    <a:gd name="connsiteX2" fmla="*/ 0 w 76754"/>
                    <a:gd name="connsiteY2" fmla="*/ 12594 h 25188"/>
                    <a:gd name="connsiteX3" fmla="*/ 12594 w 76754"/>
                    <a:gd name="connsiteY3" fmla="*/ 0 h 25188"/>
                    <a:gd name="connsiteX4" fmla="*/ 64160 w 76754"/>
                    <a:gd name="connsiteY4" fmla="*/ 0 h 25188"/>
                    <a:gd name="connsiteX5" fmla="*/ 76754 w 76754"/>
                    <a:gd name="connsiteY5" fmla="*/ 12594 h 25188"/>
                    <a:gd name="connsiteX6" fmla="*/ 64160 w 76754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754" h="25188">
                      <a:moveTo>
                        <a:pt x="64160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3"/>
                        <a:pt x="5652" y="0"/>
                        <a:pt x="12594" y="0"/>
                      </a:cubicBezTo>
                      <a:lnTo>
                        <a:pt x="64160" y="0"/>
                      </a:lnTo>
                      <a:cubicBezTo>
                        <a:pt x="71102" y="0"/>
                        <a:pt x="76754" y="5653"/>
                        <a:pt x="76754" y="12594"/>
                      </a:cubicBezTo>
                      <a:cubicBezTo>
                        <a:pt x="76754" y="19536"/>
                        <a:pt x="71102" y="25188"/>
                        <a:pt x="64160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293" name="Forma libre 292">
                  <a:extLst>
                    <a:ext uri="{FF2B5EF4-FFF2-40B4-BE49-F238E27FC236}">
                      <a16:creationId xmlns:a16="http://schemas.microsoft.com/office/drawing/2014/main" id="{567B3B52-7BFE-8653-BEA9-220ABAC7E6ED}"/>
                    </a:ext>
                  </a:extLst>
                </p:cNvPr>
                <p:cNvSpPr/>
                <p:nvPr/>
              </p:nvSpPr>
              <p:spPr>
                <a:xfrm>
                  <a:off x="12953792" y="7235231"/>
                  <a:ext cx="76754" cy="25188"/>
                </a:xfrm>
                <a:custGeom>
                  <a:avLst/>
                  <a:gdLst>
                    <a:gd name="connsiteX0" fmla="*/ 64160 w 76754"/>
                    <a:gd name="connsiteY0" fmla="*/ 25188 h 25188"/>
                    <a:gd name="connsiteX1" fmla="*/ 12593 w 76754"/>
                    <a:gd name="connsiteY1" fmla="*/ 25188 h 25188"/>
                    <a:gd name="connsiteX2" fmla="*/ 0 w 76754"/>
                    <a:gd name="connsiteY2" fmla="*/ 12594 h 25188"/>
                    <a:gd name="connsiteX3" fmla="*/ 12593 w 76754"/>
                    <a:gd name="connsiteY3" fmla="*/ 0 h 25188"/>
                    <a:gd name="connsiteX4" fmla="*/ 64160 w 76754"/>
                    <a:gd name="connsiteY4" fmla="*/ 0 h 25188"/>
                    <a:gd name="connsiteX5" fmla="*/ 76754 w 76754"/>
                    <a:gd name="connsiteY5" fmla="*/ 12594 h 25188"/>
                    <a:gd name="connsiteX6" fmla="*/ 64160 w 76754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754" h="25188">
                      <a:moveTo>
                        <a:pt x="64160" y="25188"/>
                      </a:moveTo>
                      <a:lnTo>
                        <a:pt x="12593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3"/>
                        <a:pt x="5652" y="0"/>
                        <a:pt x="12593" y="0"/>
                      </a:cubicBezTo>
                      <a:lnTo>
                        <a:pt x="64160" y="0"/>
                      </a:lnTo>
                      <a:cubicBezTo>
                        <a:pt x="71101" y="0"/>
                        <a:pt x="76754" y="5653"/>
                        <a:pt x="76754" y="12594"/>
                      </a:cubicBezTo>
                      <a:cubicBezTo>
                        <a:pt x="76754" y="19536"/>
                        <a:pt x="71101" y="25188"/>
                        <a:pt x="64160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sp>
        <p:nvSpPr>
          <p:cNvPr id="294" name="Forma libre 293">
            <a:extLst>
              <a:ext uri="{FF2B5EF4-FFF2-40B4-BE49-F238E27FC236}">
                <a16:creationId xmlns:a16="http://schemas.microsoft.com/office/drawing/2014/main" id="{2F4B7518-048E-E418-16A6-9C868F2A1FFD}"/>
              </a:ext>
            </a:extLst>
          </p:cNvPr>
          <p:cNvSpPr/>
          <p:nvPr/>
        </p:nvSpPr>
        <p:spPr>
          <a:xfrm>
            <a:off x="5709148" y="2967205"/>
            <a:ext cx="1252047" cy="1239977"/>
          </a:xfrm>
          <a:custGeom>
            <a:avLst/>
            <a:gdLst>
              <a:gd name="connsiteX0" fmla="*/ 708935 w 1252047"/>
              <a:gd name="connsiteY0" fmla="*/ 1239978 h 1239977"/>
              <a:gd name="connsiteX1" fmla="*/ 534304 w 1252047"/>
              <a:gd name="connsiteY1" fmla="*/ 1239978 h 1239977"/>
              <a:gd name="connsiteX2" fmla="*/ 494936 w 1252047"/>
              <a:gd name="connsiteY2" fmla="*/ 1200609 h 1239977"/>
              <a:gd name="connsiteX3" fmla="*/ 494241 w 1252047"/>
              <a:gd name="connsiteY3" fmla="*/ 1082402 h 1239977"/>
              <a:gd name="connsiteX4" fmla="*/ 385853 w 1252047"/>
              <a:gd name="connsiteY4" fmla="*/ 1037678 h 1239977"/>
              <a:gd name="connsiteX5" fmla="*/ 302554 w 1252047"/>
              <a:gd name="connsiteY5" fmla="*/ 1121870 h 1239977"/>
              <a:gd name="connsiteX6" fmla="*/ 274689 w 1252047"/>
              <a:gd name="connsiteY6" fmla="*/ 1133572 h 1239977"/>
              <a:gd name="connsiteX7" fmla="*/ 246625 w 1252047"/>
              <a:gd name="connsiteY7" fmla="*/ 1122069 h 1239977"/>
              <a:gd name="connsiteX8" fmla="*/ 120288 w 1252047"/>
              <a:gd name="connsiteY8" fmla="*/ 997119 h 1239977"/>
              <a:gd name="connsiteX9" fmla="*/ 108487 w 1252047"/>
              <a:gd name="connsiteY9" fmla="*/ 969253 h 1239977"/>
              <a:gd name="connsiteX10" fmla="*/ 119891 w 1252047"/>
              <a:gd name="connsiteY10" fmla="*/ 941189 h 1239977"/>
              <a:gd name="connsiteX11" fmla="*/ 202992 w 1252047"/>
              <a:gd name="connsiteY11" fmla="*/ 857393 h 1239977"/>
              <a:gd name="connsiteX12" fmla="*/ 157971 w 1252047"/>
              <a:gd name="connsiteY12" fmla="*/ 749004 h 1239977"/>
              <a:gd name="connsiteX13" fmla="*/ 39666 w 1252047"/>
              <a:gd name="connsiteY13" fmla="*/ 749599 h 1239977"/>
              <a:gd name="connsiteX14" fmla="*/ 39468 w 1252047"/>
              <a:gd name="connsiteY14" fmla="*/ 749599 h 1239977"/>
              <a:gd name="connsiteX15" fmla="*/ 11603 w 1252047"/>
              <a:gd name="connsiteY15" fmla="*/ 738096 h 1239977"/>
              <a:gd name="connsiteX16" fmla="*/ 0 w 1252047"/>
              <a:gd name="connsiteY16" fmla="*/ 710032 h 1239977"/>
              <a:gd name="connsiteX17" fmla="*/ 0 w 1252047"/>
              <a:gd name="connsiteY17" fmla="*/ 529747 h 1239977"/>
              <a:gd name="connsiteX18" fmla="*/ 11603 w 1252047"/>
              <a:gd name="connsiteY18" fmla="*/ 501782 h 1239977"/>
              <a:gd name="connsiteX19" fmla="*/ 39666 w 1252047"/>
              <a:gd name="connsiteY19" fmla="*/ 490279 h 1239977"/>
              <a:gd name="connsiteX20" fmla="*/ 157971 w 1252047"/>
              <a:gd name="connsiteY20" fmla="*/ 490874 h 1239977"/>
              <a:gd name="connsiteX21" fmla="*/ 202992 w 1252047"/>
              <a:gd name="connsiteY21" fmla="*/ 382485 h 1239977"/>
              <a:gd name="connsiteX22" fmla="*/ 119891 w 1252047"/>
              <a:gd name="connsiteY22" fmla="*/ 298689 h 1239977"/>
              <a:gd name="connsiteX23" fmla="*/ 108487 w 1252047"/>
              <a:gd name="connsiteY23" fmla="*/ 270625 h 1239977"/>
              <a:gd name="connsiteX24" fmla="*/ 120288 w 1252047"/>
              <a:gd name="connsiteY24" fmla="*/ 242760 h 1239977"/>
              <a:gd name="connsiteX25" fmla="*/ 246625 w 1252047"/>
              <a:gd name="connsiteY25" fmla="*/ 117810 h 1239977"/>
              <a:gd name="connsiteX26" fmla="*/ 274391 w 1252047"/>
              <a:gd name="connsiteY26" fmla="*/ 106306 h 1239977"/>
              <a:gd name="connsiteX27" fmla="*/ 274689 w 1252047"/>
              <a:gd name="connsiteY27" fmla="*/ 106306 h 1239977"/>
              <a:gd name="connsiteX28" fmla="*/ 302455 w 1252047"/>
              <a:gd name="connsiteY28" fmla="*/ 118107 h 1239977"/>
              <a:gd name="connsiteX29" fmla="*/ 385754 w 1252047"/>
              <a:gd name="connsiteY29" fmla="*/ 202300 h 1239977"/>
              <a:gd name="connsiteX30" fmla="*/ 494142 w 1252047"/>
              <a:gd name="connsiteY30" fmla="*/ 157576 h 1239977"/>
              <a:gd name="connsiteX31" fmla="*/ 494836 w 1252047"/>
              <a:gd name="connsiteY31" fmla="*/ 39369 h 1239977"/>
              <a:gd name="connsiteX32" fmla="*/ 534205 w 1252047"/>
              <a:gd name="connsiteY32" fmla="*/ 0 h 1239977"/>
              <a:gd name="connsiteX33" fmla="*/ 708836 w 1252047"/>
              <a:gd name="connsiteY33" fmla="*/ 0 h 1239977"/>
              <a:gd name="connsiteX34" fmla="*/ 748304 w 1252047"/>
              <a:gd name="connsiteY34" fmla="*/ 39369 h 1239977"/>
              <a:gd name="connsiteX35" fmla="*/ 748899 w 1252047"/>
              <a:gd name="connsiteY35" fmla="*/ 157576 h 1239977"/>
              <a:gd name="connsiteX36" fmla="*/ 857287 w 1252047"/>
              <a:gd name="connsiteY36" fmla="*/ 202300 h 1239977"/>
              <a:gd name="connsiteX37" fmla="*/ 940586 w 1252047"/>
              <a:gd name="connsiteY37" fmla="*/ 118107 h 1239977"/>
              <a:gd name="connsiteX38" fmla="*/ 968451 w 1252047"/>
              <a:gd name="connsiteY38" fmla="*/ 106306 h 1239977"/>
              <a:gd name="connsiteX39" fmla="*/ 968749 w 1252047"/>
              <a:gd name="connsiteY39" fmla="*/ 106306 h 1239977"/>
              <a:gd name="connsiteX40" fmla="*/ 996614 w 1252047"/>
              <a:gd name="connsiteY40" fmla="*/ 117810 h 1239977"/>
              <a:gd name="connsiteX41" fmla="*/ 1122951 w 1252047"/>
              <a:gd name="connsiteY41" fmla="*/ 242760 h 1239977"/>
              <a:gd name="connsiteX42" fmla="*/ 1134653 w 1252047"/>
              <a:gd name="connsiteY42" fmla="*/ 270625 h 1239977"/>
              <a:gd name="connsiteX43" fmla="*/ 1123150 w 1252047"/>
              <a:gd name="connsiteY43" fmla="*/ 298689 h 1239977"/>
              <a:gd name="connsiteX44" fmla="*/ 1040049 w 1252047"/>
              <a:gd name="connsiteY44" fmla="*/ 382485 h 1239977"/>
              <a:gd name="connsiteX45" fmla="*/ 1078724 w 1252047"/>
              <a:gd name="connsiteY45" fmla="*/ 475503 h 1239977"/>
              <a:gd name="connsiteX46" fmla="*/ 1203871 w 1252047"/>
              <a:gd name="connsiteY46" fmla="*/ 428300 h 1239977"/>
              <a:gd name="connsiteX47" fmla="*/ 1242644 w 1252047"/>
              <a:gd name="connsiteY47" fmla="*/ 437523 h 1239977"/>
              <a:gd name="connsiteX48" fmla="*/ 1248495 w 1252047"/>
              <a:gd name="connsiteY48" fmla="*/ 476991 h 1239977"/>
              <a:gd name="connsiteX49" fmla="*/ 1113828 w 1252047"/>
              <a:gd name="connsiteY49" fmla="*/ 758524 h 1239977"/>
              <a:gd name="connsiteX50" fmla="*/ 1068311 w 1252047"/>
              <a:gd name="connsiteY50" fmla="*/ 776176 h 1239977"/>
              <a:gd name="connsiteX51" fmla="*/ 773393 w 1252047"/>
              <a:gd name="connsiteY51" fmla="*/ 656482 h 1239977"/>
              <a:gd name="connsiteX52" fmla="*/ 751180 w 1252047"/>
              <a:gd name="connsiteY52" fmla="*/ 622964 h 1239977"/>
              <a:gd name="connsiteX53" fmla="*/ 774285 w 1252047"/>
              <a:gd name="connsiteY53" fmla="*/ 590041 h 1239977"/>
              <a:gd name="connsiteX54" fmla="*/ 896061 w 1252047"/>
              <a:gd name="connsiteY54" fmla="*/ 544127 h 1239977"/>
              <a:gd name="connsiteX55" fmla="*/ 867104 w 1252047"/>
              <a:gd name="connsiteY55" fmla="*/ 476495 h 1239977"/>
              <a:gd name="connsiteX56" fmla="*/ 623256 w 1252047"/>
              <a:gd name="connsiteY56" fmla="*/ 337563 h 1239977"/>
              <a:gd name="connsiteX57" fmla="*/ 620083 w 1252047"/>
              <a:gd name="connsiteY57" fmla="*/ 337563 h 1239977"/>
              <a:gd name="connsiteX58" fmla="*/ 420363 w 1252047"/>
              <a:gd name="connsiteY58" fmla="*/ 419673 h 1239977"/>
              <a:gd name="connsiteX59" fmla="*/ 336370 w 1252047"/>
              <a:gd name="connsiteY59" fmla="*/ 619791 h 1239977"/>
              <a:gd name="connsiteX60" fmla="*/ 420363 w 1252047"/>
              <a:gd name="connsiteY60" fmla="*/ 819809 h 1239977"/>
              <a:gd name="connsiteX61" fmla="*/ 619884 w 1252047"/>
              <a:gd name="connsiteY61" fmla="*/ 901919 h 1239977"/>
              <a:gd name="connsiteX62" fmla="*/ 622859 w 1252047"/>
              <a:gd name="connsiteY62" fmla="*/ 901919 h 1239977"/>
              <a:gd name="connsiteX63" fmla="*/ 854014 w 1252047"/>
              <a:gd name="connsiteY63" fmla="*/ 782919 h 1239977"/>
              <a:gd name="connsiteX64" fmla="*/ 871666 w 1252047"/>
              <a:gd name="connsiteY64" fmla="*/ 779944 h 1239977"/>
              <a:gd name="connsiteX65" fmla="*/ 874641 w 1252047"/>
              <a:gd name="connsiteY65" fmla="*/ 797596 h 1239977"/>
              <a:gd name="connsiteX66" fmla="*/ 623058 w 1252047"/>
              <a:gd name="connsiteY66" fmla="*/ 927207 h 1239977"/>
              <a:gd name="connsiteX67" fmla="*/ 619785 w 1252047"/>
              <a:gd name="connsiteY67" fmla="*/ 927207 h 1239977"/>
              <a:gd name="connsiteX68" fmla="*/ 402612 w 1252047"/>
              <a:gd name="connsiteY68" fmla="*/ 837758 h 1239977"/>
              <a:gd name="connsiteX69" fmla="*/ 311182 w 1252047"/>
              <a:gd name="connsiteY69" fmla="*/ 619791 h 1239977"/>
              <a:gd name="connsiteX70" fmla="*/ 402612 w 1252047"/>
              <a:gd name="connsiteY70" fmla="*/ 401723 h 1239977"/>
              <a:gd name="connsiteX71" fmla="*/ 619884 w 1252047"/>
              <a:gd name="connsiteY71" fmla="*/ 312275 h 1239977"/>
              <a:gd name="connsiteX72" fmla="*/ 623355 w 1252047"/>
              <a:gd name="connsiteY72" fmla="*/ 312275 h 1239977"/>
              <a:gd name="connsiteX73" fmla="*/ 888821 w 1252047"/>
              <a:gd name="connsiteY73" fmla="*/ 463603 h 1239977"/>
              <a:gd name="connsiteX74" fmla="*/ 923430 w 1252047"/>
              <a:gd name="connsiteY74" fmla="*/ 549085 h 1239977"/>
              <a:gd name="connsiteX75" fmla="*/ 915100 w 1252047"/>
              <a:gd name="connsiteY75" fmla="*/ 564059 h 1239977"/>
              <a:gd name="connsiteX76" fmla="*/ 914406 w 1252047"/>
              <a:gd name="connsiteY76" fmla="*/ 564257 h 1239977"/>
              <a:gd name="connsiteX77" fmla="*/ 783210 w 1252047"/>
              <a:gd name="connsiteY77" fmla="*/ 613642 h 1239977"/>
              <a:gd name="connsiteX78" fmla="*/ 776467 w 1252047"/>
              <a:gd name="connsiteY78" fmla="*/ 623162 h 1239977"/>
              <a:gd name="connsiteX79" fmla="*/ 782913 w 1252047"/>
              <a:gd name="connsiteY79" fmla="*/ 632881 h 1239977"/>
              <a:gd name="connsiteX80" fmla="*/ 1077831 w 1252047"/>
              <a:gd name="connsiteY80" fmla="*/ 752574 h 1239977"/>
              <a:gd name="connsiteX81" fmla="*/ 1091119 w 1252047"/>
              <a:gd name="connsiteY81" fmla="*/ 747418 h 1239977"/>
              <a:gd name="connsiteX82" fmla="*/ 1225786 w 1252047"/>
              <a:gd name="connsiteY82" fmla="*/ 465884 h 1239977"/>
              <a:gd name="connsiteX83" fmla="*/ 1224100 w 1252047"/>
              <a:gd name="connsiteY83" fmla="*/ 454381 h 1239977"/>
              <a:gd name="connsiteX84" fmla="*/ 1212796 w 1252047"/>
              <a:gd name="connsiteY84" fmla="*/ 451703 h 1239977"/>
              <a:gd name="connsiteX85" fmla="*/ 1076146 w 1252047"/>
              <a:gd name="connsiteY85" fmla="*/ 503171 h 1239977"/>
              <a:gd name="connsiteX86" fmla="*/ 1059981 w 1252047"/>
              <a:gd name="connsiteY86" fmla="*/ 496031 h 1239977"/>
              <a:gd name="connsiteX87" fmla="*/ 1013473 w 1252047"/>
              <a:gd name="connsiteY87" fmla="*/ 384072 h 1239977"/>
              <a:gd name="connsiteX88" fmla="*/ 1016150 w 1252047"/>
              <a:gd name="connsiteY88" fmla="*/ 370288 h 1239977"/>
              <a:gd name="connsiteX89" fmla="*/ 1105201 w 1252047"/>
              <a:gd name="connsiteY89" fmla="*/ 280443 h 1239977"/>
              <a:gd name="connsiteX90" fmla="*/ 1109366 w 1252047"/>
              <a:gd name="connsiteY90" fmla="*/ 270328 h 1239977"/>
              <a:gd name="connsiteX91" fmla="*/ 1105102 w 1252047"/>
              <a:gd name="connsiteY91" fmla="*/ 260312 h 1239977"/>
              <a:gd name="connsiteX92" fmla="*/ 978765 w 1252047"/>
              <a:gd name="connsiteY92" fmla="*/ 135362 h 1239977"/>
              <a:gd name="connsiteX93" fmla="*/ 968650 w 1252047"/>
              <a:gd name="connsiteY93" fmla="*/ 131197 h 1239977"/>
              <a:gd name="connsiteX94" fmla="*/ 968650 w 1252047"/>
              <a:gd name="connsiteY94" fmla="*/ 131197 h 1239977"/>
              <a:gd name="connsiteX95" fmla="*/ 958634 w 1252047"/>
              <a:gd name="connsiteY95" fmla="*/ 135461 h 1239977"/>
              <a:gd name="connsiteX96" fmla="*/ 869286 w 1252047"/>
              <a:gd name="connsiteY96" fmla="*/ 225703 h 1239977"/>
              <a:gd name="connsiteX97" fmla="*/ 855502 w 1252047"/>
              <a:gd name="connsiteY97" fmla="*/ 228480 h 1239977"/>
              <a:gd name="connsiteX98" fmla="*/ 731545 w 1252047"/>
              <a:gd name="connsiteY98" fmla="*/ 177310 h 1239977"/>
              <a:gd name="connsiteX99" fmla="*/ 723711 w 1252047"/>
              <a:gd name="connsiteY99" fmla="*/ 165707 h 1239977"/>
              <a:gd name="connsiteX100" fmla="*/ 723116 w 1252047"/>
              <a:gd name="connsiteY100" fmla="*/ 39072 h 1239977"/>
              <a:gd name="connsiteX101" fmla="*/ 708935 w 1252047"/>
              <a:gd name="connsiteY101" fmla="*/ 24891 h 1239977"/>
              <a:gd name="connsiteX102" fmla="*/ 534304 w 1252047"/>
              <a:gd name="connsiteY102" fmla="*/ 24891 h 1239977"/>
              <a:gd name="connsiteX103" fmla="*/ 520223 w 1252047"/>
              <a:gd name="connsiteY103" fmla="*/ 38972 h 1239977"/>
              <a:gd name="connsiteX104" fmla="*/ 519529 w 1252047"/>
              <a:gd name="connsiteY104" fmla="*/ 165707 h 1239977"/>
              <a:gd name="connsiteX105" fmla="*/ 511695 w 1252047"/>
              <a:gd name="connsiteY105" fmla="*/ 177310 h 1239977"/>
              <a:gd name="connsiteX106" fmla="*/ 387738 w 1252047"/>
              <a:gd name="connsiteY106" fmla="*/ 228480 h 1239977"/>
              <a:gd name="connsiteX107" fmla="*/ 373953 w 1252047"/>
              <a:gd name="connsiteY107" fmla="*/ 225703 h 1239977"/>
              <a:gd name="connsiteX108" fmla="*/ 284704 w 1252047"/>
              <a:gd name="connsiteY108" fmla="*/ 135461 h 1239977"/>
              <a:gd name="connsiteX109" fmla="*/ 274689 w 1252047"/>
              <a:gd name="connsiteY109" fmla="*/ 131197 h 1239977"/>
              <a:gd name="connsiteX110" fmla="*/ 274689 w 1252047"/>
              <a:gd name="connsiteY110" fmla="*/ 131197 h 1239977"/>
              <a:gd name="connsiteX111" fmla="*/ 264673 w 1252047"/>
              <a:gd name="connsiteY111" fmla="*/ 135362 h 1239977"/>
              <a:gd name="connsiteX112" fmla="*/ 138237 w 1252047"/>
              <a:gd name="connsiteY112" fmla="*/ 260312 h 1239977"/>
              <a:gd name="connsiteX113" fmla="*/ 133973 w 1252047"/>
              <a:gd name="connsiteY113" fmla="*/ 270328 h 1239977"/>
              <a:gd name="connsiteX114" fmla="*/ 138138 w 1252047"/>
              <a:gd name="connsiteY114" fmla="*/ 280443 h 1239977"/>
              <a:gd name="connsiteX115" fmla="*/ 227089 w 1252047"/>
              <a:gd name="connsiteY115" fmla="*/ 370188 h 1239977"/>
              <a:gd name="connsiteX116" fmla="*/ 229767 w 1252047"/>
              <a:gd name="connsiteY116" fmla="*/ 383973 h 1239977"/>
              <a:gd name="connsiteX117" fmla="*/ 178300 w 1252047"/>
              <a:gd name="connsiteY117" fmla="*/ 507931 h 1239977"/>
              <a:gd name="connsiteX118" fmla="*/ 166598 w 1252047"/>
              <a:gd name="connsiteY118" fmla="*/ 515765 h 1239977"/>
              <a:gd name="connsiteX119" fmla="*/ 166598 w 1252047"/>
              <a:gd name="connsiteY119" fmla="*/ 515765 h 1239977"/>
              <a:gd name="connsiteX120" fmla="*/ 39766 w 1252047"/>
              <a:gd name="connsiteY120" fmla="*/ 515170 h 1239977"/>
              <a:gd name="connsiteX121" fmla="*/ 29650 w 1252047"/>
              <a:gd name="connsiteY121" fmla="*/ 519335 h 1239977"/>
              <a:gd name="connsiteX122" fmla="*/ 25486 w 1252047"/>
              <a:gd name="connsiteY122" fmla="*/ 529450 h 1239977"/>
              <a:gd name="connsiteX123" fmla="*/ 25486 w 1252047"/>
              <a:gd name="connsiteY123" fmla="*/ 709735 h 1239977"/>
              <a:gd name="connsiteX124" fmla="*/ 29650 w 1252047"/>
              <a:gd name="connsiteY124" fmla="*/ 719849 h 1239977"/>
              <a:gd name="connsiteX125" fmla="*/ 39666 w 1252047"/>
              <a:gd name="connsiteY125" fmla="*/ 724014 h 1239977"/>
              <a:gd name="connsiteX126" fmla="*/ 39666 w 1252047"/>
              <a:gd name="connsiteY126" fmla="*/ 724014 h 1239977"/>
              <a:gd name="connsiteX127" fmla="*/ 166499 w 1252047"/>
              <a:gd name="connsiteY127" fmla="*/ 723419 h 1239977"/>
              <a:gd name="connsiteX128" fmla="*/ 166499 w 1252047"/>
              <a:gd name="connsiteY128" fmla="*/ 723419 h 1239977"/>
              <a:gd name="connsiteX129" fmla="*/ 178201 w 1252047"/>
              <a:gd name="connsiteY129" fmla="*/ 731254 h 1239977"/>
              <a:gd name="connsiteX130" fmla="*/ 229668 w 1252047"/>
              <a:gd name="connsiteY130" fmla="*/ 855212 h 1239977"/>
              <a:gd name="connsiteX131" fmla="*/ 226990 w 1252047"/>
              <a:gd name="connsiteY131" fmla="*/ 868996 h 1239977"/>
              <a:gd name="connsiteX132" fmla="*/ 137939 w 1252047"/>
              <a:gd name="connsiteY132" fmla="*/ 958742 h 1239977"/>
              <a:gd name="connsiteX133" fmla="*/ 133874 w 1252047"/>
              <a:gd name="connsiteY133" fmla="*/ 968857 h 1239977"/>
              <a:gd name="connsiteX134" fmla="*/ 138138 w 1252047"/>
              <a:gd name="connsiteY134" fmla="*/ 978872 h 1239977"/>
              <a:gd name="connsiteX135" fmla="*/ 264574 w 1252047"/>
              <a:gd name="connsiteY135" fmla="*/ 1103822 h 1239977"/>
              <a:gd name="connsiteX136" fmla="*/ 274590 w 1252047"/>
              <a:gd name="connsiteY136" fmla="*/ 1107987 h 1239977"/>
              <a:gd name="connsiteX137" fmla="*/ 274590 w 1252047"/>
              <a:gd name="connsiteY137" fmla="*/ 1107987 h 1239977"/>
              <a:gd name="connsiteX138" fmla="*/ 284605 w 1252047"/>
              <a:gd name="connsiteY138" fmla="*/ 1103723 h 1239977"/>
              <a:gd name="connsiteX139" fmla="*/ 373855 w 1252047"/>
              <a:gd name="connsiteY139" fmla="*/ 1013481 h 1239977"/>
              <a:gd name="connsiteX140" fmla="*/ 387638 w 1252047"/>
              <a:gd name="connsiteY140" fmla="*/ 1010705 h 1239977"/>
              <a:gd name="connsiteX141" fmla="*/ 511595 w 1252047"/>
              <a:gd name="connsiteY141" fmla="*/ 1061875 h 1239977"/>
              <a:gd name="connsiteX142" fmla="*/ 519430 w 1252047"/>
              <a:gd name="connsiteY142" fmla="*/ 1073477 h 1239977"/>
              <a:gd name="connsiteX143" fmla="*/ 520124 w 1252047"/>
              <a:gd name="connsiteY143" fmla="*/ 1200113 h 1239977"/>
              <a:gd name="connsiteX144" fmla="*/ 534205 w 1252047"/>
              <a:gd name="connsiteY144" fmla="*/ 1214294 h 1239977"/>
              <a:gd name="connsiteX145" fmla="*/ 708836 w 1252047"/>
              <a:gd name="connsiteY145" fmla="*/ 1214294 h 1239977"/>
              <a:gd name="connsiteX146" fmla="*/ 723017 w 1252047"/>
              <a:gd name="connsiteY146" fmla="*/ 1200212 h 1239977"/>
              <a:gd name="connsiteX147" fmla="*/ 723612 w 1252047"/>
              <a:gd name="connsiteY147" fmla="*/ 1073477 h 1239977"/>
              <a:gd name="connsiteX148" fmla="*/ 731446 w 1252047"/>
              <a:gd name="connsiteY148" fmla="*/ 1061875 h 1239977"/>
              <a:gd name="connsiteX149" fmla="*/ 855403 w 1252047"/>
              <a:gd name="connsiteY149" fmla="*/ 1010705 h 1239977"/>
              <a:gd name="connsiteX150" fmla="*/ 869187 w 1252047"/>
              <a:gd name="connsiteY150" fmla="*/ 1013481 h 1239977"/>
              <a:gd name="connsiteX151" fmla="*/ 958436 w 1252047"/>
              <a:gd name="connsiteY151" fmla="*/ 1103723 h 1239977"/>
              <a:gd name="connsiteX152" fmla="*/ 968451 w 1252047"/>
              <a:gd name="connsiteY152" fmla="*/ 1107987 h 1239977"/>
              <a:gd name="connsiteX153" fmla="*/ 968451 w 1252047"/>
              <a:gd name="connsiteY153" fmla="*/ 1107987 h 1239977"/>
              <a:gd name="connsiteX154" fmla="*/ 978467 w 1252047"/>
              <a:gd name="connsiteY154" fmla="*/ 1103822 h 1239977"/>
              <a:gd name="connsiteX155" fmla="*/ 1104903 w 1252047"/>
              <a:gd name="connsiteY155" fmla="*/ 978872 h 1239977"/>
              <a:gd name="connsiteX156" fmla="*/ 1109168 w 1252047"/>
              <a:gd name="connsiteY156" fmla="*/ 968857 h 1239977"/>
              <a:gd name="connsiteX157" fmla="*/ 1105002 w 1252047"/>
              <a:gd name="connsiteY157" fmla="*/ 958742 h 1239977"/>
              <a:gd name="connsiteX158" fmla="*/ 1015952 w 1252047"/>
              <a:gd name="connsiteY158" fmla="*/ 868996 h 1239977"/>
              <a:gd name="connsiteX159" fmla="*/ 1015952 w 1252047"/>
              <a:gd name="connsiteY159" fmla="*/ 851146 h 1239977"/>
              <a:gd name="connsiteX160" fmla="*/ 1033802 w 1252047"/>
              <a:gd name="connsiteY160" fmla="*/ 851146 h 1239977"/>
              <a:gd name="connsiteX161" fmla="*/ 1122852 w 1252047"/>
              <a:gd name="connsiteY161" fmla="*/ 940892 h 1239977"/>
              <a:gd name="connsiteX162" fmla="*/ 1134356 w 1252047"/>
              <a:gd name="connsiteY162" fmla="*/ 968956 h 1239977"/>
              <a:gd name="connsiteX163" fmla="*/ 1122654 w 1252047"/>
              <a:gd name="connsiteY163" fmla="*/ 996821 h 1239977"/>
              <a:gd name="connsiteX164" fmla="*/ 996218 w 1252047"/>
              <a:gd name="connsiteY164" fmla="*/ 1121771 h 1239977"/>
              <a:gd name="connsiteX165" fmla="*/ 968451 w 1252047"/>
              <a:gd name="connsiteY165" fmla="*/ 1133175 h 1239977"/>
              <a:gd name="connsiteX166" fmla="*/ 968154 w 1252047"/>
              <a:gd name="connsiteY166" fmla="*/ 1133175 h 1239977"/>
              <a:gd name="connsiteX167" fmla="*/ 940288 w 1252047"/>
              <a:gd name="connsiteY167" fmla="*/ 1121474 h 1239977"/>
              <a:gd name="connsiteX168" fmla="*/ 856989 w 1252047"/>
              <a:gd name="connsiteY168" fmla="*/ 1037281 h 1239977"/>
              <a:gd name="connsiteX169" fmla="*/ 748601 w 1252047"/>
              <a:gd name="connsiteY169" fmla="*/ 1082006 h 1239977"/>
              <a:gd name="connsiteX170" fmla="*/ 748006 w 1252047"/>
              <a:gd name="connsiteY170" fmla="*/ 1200212 h 1239977"/>
              <a:gd name="connsiteX171" fmla="*/ 708538 w 1252047"/>
              <a:gd name="connsiteY171" fmla="*/ 1239581 h 1239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1252047" h="1239977">
                <a:moveTo>
                  <a:pt x="708935" y="1239978"/>
                </a:moveTo>
                <a:lnTo>
                  <a:pt x="534304" y="1239978"/>
                </a:lnTo>
                <a:cubicBezTo>
                  <a:pt x="512587" y="1239978"/>
                  <a:pt x="494936" y="1222326"/>
                  <a:pt x="494936" y="1200609"/>
                </a:cubicBezTo>
                <a:lnTo>
                  <a:pt x="494241" y="1082402"/>
                </a:lnTo>
                <a:lnTo>
                  <a:pt x="385853" y="1037678"/>
                </a:lnTo>
                <a:lnTo>
                  <a:pt x="302554" y="1121870"/>
                </a:lnTo>
                <a:cubicBezTo>
                  <a:pt x="295117" y="1129407"/>
                  <a:pt x="285200" y="1133572"/>
                  <a:pt x="274689" y="1133572"/>
                </a:cubicBezTo>
                <a:cubicBezTo>
                  <a:pt x="264177" y="1133572"/>
                  <a:pt x="254162" y="1129605"/>
                  <a:pt x="246625" y="1122069"/>
                </a:cubicBezTo>
                <a:lnTo>
                  <a:pt x="120288" y="997119"/>
                </a:lnTo>
                <a:cubicBezTo>
                  <a:pt x="112751" y="989781"/>
                  <a:pt x="108586" y="979864"/>
                  <a:pt x="108487" y="969253"/>
                </a:cubicBezTo>
                <a:cubicBezTo>
                  <a:pt x="108487" y="958742"/>
                  <a:pt x="112454" y="948726"/>
                  <a:pt x="119891" y="941189"/>
                </a:cubicBezTo>
                <a:lnTo>
                  <a:pt x="202992" y="857393"/>
                </a:lnTo>
                <a:lnTo>
                  <a:pt x="157971" y="749004"/>
                </a:lnTo>
                <a:lnTo>
                  <a:pt x="39666" y="749599"/>
                </a:lnTo>
                <a:lnTo>
                  <a:pt x="39468" y="749599"/>
                </a:lnTo>
                <a:cubicBezTo>
                  <a:pt x="28956" y="749599"/>
                  <a:pt x="19139" y="745534"/>
                  <a:pt x="11603" y="738096"/>
                </a:cubicBezTo>
                <a:cubicBezTo>
                  <a:pt x="4066" y="730659"/>
                  <a:pt x="0" y="720643"/>
                  <a:pt x="0" y="710032"/>
                </a:cubicBezTo>
                <a:lnTo>
                  <a:pt x="0" y="529747"/>
                </a:lnTo>
                <a:cubicBezTo>
                  <a:pt x="0" y="519137"/>
                  <a:pt x="4165" y="509220"/>
                  <a:pt x="11603" y="501782"/>
                </a:cubicBezTo>
                <a:cubicBezTo>
                  <a:pt x="19139" y="494345"/>
                  <a:pt x="29055" y="490378"/>
                  <a:pt x="39666" y="490279"/>
                </a:cubicBezTo>
                <a:lnTo>
                  <a:pt x="157971" y="490874"/>
                </a:lnTo>
                <a:lnTo>
                  <a:pt x="202992" y="382485"/>
                </a:lnTo>
                <a:lnTo>
                  <a:pt x="119891" y="298689"/>
                </a:lnTo>
                <a:cubicBezTo>
                  <a:pt x="112454" y="291153"/>
                  <a:pt x="108388" y="281137"/>
                  <a:pt x="108487" y="270625"/>
                </a:cubicBezTo>
                <a:cubicBezTo>
                  <a:pt x="108487" y="260114"/>
                  <a:pt x="112751" y="250197"/>
                  <a:pt x="120288" y="242760"/>
                </a:cubicBezTo>
                <a:lnTo>
                  <a:pt x="246625" y="117810"/>
                </a:lnTo>
                <a:cubicBezTo>
                  <a:pt x="254062" y="110372"/>
                  <a:pt x="263979" y="106306"/>
                  <a:pt x="274391" y="106306"/>
                </a:cubicBezTo>
                <a:lnTo>
                  <a:pt x="274689" y="106306"/>
                </a:lnTo>
                <a:cubicBezTo>
                  <a:pt x="285200" y="106306"/>
                  <a:pt x="295117" y="110571"/>
                  <a:pt x="302455" y="118107"/>
                </a:cubicBezTo>
                <a:lnTo>
                  <a:pt x="385754" y="202300"/>
                </a:lnTo>
                <a:lnTo>
                  <a:pt x="494142" y="157576"/>
                </a:lnTo>
                <a:lnTo>
                  <a:pt x="494836" y="39369"/>
                </a:lnTo>
                <a:cubicBezTo>
                  <a:pt x="494836" y="17751"/>
                  <a:pt x="512488" y="0"/>
                  <a:pt x="534205" y="0"/>
                </a:cubicBezTo>
                <a:lnTo>
                  <a:pt x="708836" y="0"/>
                </a:lnTo>
                <a:cubicBezTo>
                  <a:pt x="730652" y="0"/>
                  <a:pt x="748304" y="17652"/>
                  <a:pt x="748304" y="39369"/>
                </a:cubicBezTo>
                <a:lnTo>
                  <a:pt x="748899" y="157576"/>
                </a:lnTo>
                <a:lnTo>
                  <a:pt x="857287" y="202300"/>
                </a:lnTo>
                <a:lnTo>
                  <a:pt x="940586" y="118107"/>
                </a:lnTo>
                <a:cubicBezTo>
                  <a:pt x="947924" y="110571"/>
                  <a:pt x="957841" y="106406"/>
                  <a:pt x="968451" y="106306"/>
                </a:cubicBezTo>
                <a:lnTo>
                  <a:pt x="968749" y="106306"/>
                </a:lnTo>
                <a:cubicBezTo>
                  <a:pt x="979260" y="106306"/>
                  <a:pt x="989177" y="110372"/>
                  <a:pt x="996614" y="117810"/>
                </a:cubicBezTo>
                <a:lnTo>
                  <a:pt x="1122951" y="242760"/>
                </a:lnTo>
                <a:cubicBezTo>
                  <a:pt x="1130488" y="250197"/>
                  <a:pt x="1134554" y="260114"/>
                  <a:pt x="1134653" y="270625"/>
                </a:cubicBezTo>
                <a:cubicBezTo>
                  <a:pt x="1134653" y="281236"/>
                  <a:pt x="1130687" y="291153"/>
                  <a:pt x="1123150" y="298689"/>
                </a:cubicBezTo>
                <a:lnTo>
                  <a:pt x="1040049" y="382485"/>
                </a:lnTo>
                <a:lnTo>
                  <a:pt x="1078724" y="475503"/>
                </a:lnTo>
                <a:lnTo>
                  <a:pt x="1203871" y="428300"/>
                </a:lnTo>
                <a:cubicBezTo>
                  <a:pt x="1217555" y="423143"/>
                  <a:pt x="1232827" y="426813"/>
                  <a:pt x="1242644" y="437523"/>
                </a:cubicBezTo>
                <a:cubicBezTo>
                  <a:pt x="1252561" y="448332"/>
                  <a:pt x="1254842" y="463802"/>
                  <a:pt x="1248495" y="476991"/>
                </a:cubicBezTo>
                <a:lnTo>
                  <a:pt x="1113828" y="758524"/>
                </a:lnTo>
                <a:cubicBezTo>
                  <a:pt x="1105697" y="775482"/>
                  <a:pt x="1085665" y="783217"/>
                  <a:pt x="1068311" y="776176"/>
                </a:cubicBezTo>
                <a:lnTo>
                  <a:pt x="773393" y="656482"/>
                </a:lnTo>
                <a:cubicBezTo>
                  <a:pt x="759708" y="650929"/>
                  <a:pt x="750981" y="637740"/>
                  <a:pt x="751180" y="622964"/>
                </a:cubicBezTo>
                <a:cubicBezTo>
                  <a:pt x="751378" y="608188"/>
                  <a:pt x="760402" y="595296"/>
                  <a:pt x="774285" y="590041"/>
                </a:cubicBezTo>
                <a:lnTo>
                  <a:pt x="896061" y="544127"/>
                </a:lnTo>
                <a:cubicBezTo>
                  <a:pt x="889416" y="520426"/>
                  <a:pt x="879698" y="497717"/>
                  <a:pt x="867104" y="476495"/>
                </a:cubicBezTo>
                <a:cubicBezTo>
                  <a:pt x="816133" y="390716"/>
                  <a:pt x="722818" y="337563"/>
                  <a:pt x="623256" y="337563"/>
                </a:cubicBezTo>
                <a:lnTo>
                  <a:pt x="620083" y="337563"/>
                </a:lnTo>
                <a:cubicBezTo>
                  <a:pt x="544717" y="337563"/>
                  <a:pt x="473913" y="366718"/>
                  <a:pt x="420363" y="419673"/>
                </a:cubicBezTo>
                <a:cubicBezTo>
                  <a:pt x="366516" y="473024"/>
                  <a:pt x="336667" y="544027"/>
                  <a:pt x="336370" y="619791"/>
                </a:cubicBezTo>
                <a:cubicBezTo>
                  <a:pt x="336667" y="695455"/>
                  <a:pt x="366516" y="766458"/>
                  <a:pt x="420363" y="819809"/>
                </a:cubicBezTo>
                <a:cubicBezTo>
                  <a:pt x="473813" y="872764"/>
                  <a:pt x="544717" y="901919"/>
                  <a:pt x="619884" y="901919"/>
                </a:cubicBezTo>
                <a:cubicBezTo>
                  <a:pt x="620876" y="901919"/>
                  <a:pt x="621868" y="901919"/>
                  <a:pt x="622859" y="901919"/>
                </a:cubicBezTo>
                <a:cubicBezTo>
                  <a:pt x="714488" y="901919"/>
                  <a:pt x="800762" y="857493"/>
                  <a:pt x="854014" y="782919"/>
                </a:cubicBezTo>
                <a:cubicBezTo>
                  <a:pt x="858080" y="777267"/>
                  <a:pt x="865914" y="775879"/>
                  <a:pt x="871666" y="779944"/>
                </a:cubicBezTo>
                <a:cubicBezTo>
                  <a:pt x="877318" y="784010"/>
                  <a:pt x="878707" y="791844"/>
                  <a:pt x="874641" y="797596"/>
                </a:cubicBezTo>
                <a:cubicBezTo>
                  <a:pt x="816728" y="878813"/>
                  <a:pt x="722818" y="927207"/>
                  <a:pt x="623058" y="927207"/>
                </a:cubicBezTo>
                <a:lnTo>
                  <a:pt x="619785" y="927207"/>
                </a:lnTo>
                <a:cubicBezTo>
                  <a:pt x="537973" y="927207"/>
                  <a:pt x="460922" y="895473"/>
                  <a:pt x="402612" y="837758"/>
                </a:cubicBezTo>
                <a:cubicBezTo>
                  <a:pt x="344006" y="779647"/>
                  <a:pt x="311479" y="702297"/>
                  <a:pt x="311182" y="619791"/>
                </a:cubicBezTo>
                <a:cubicBezTo>
                  <a:pt x="311579" y="537185"/>
                  <a:pt x="344006" y="459835"/>
                  <a:pt x="402612" y="401723"/>
                </a:cubicBezTo>
                <a:cubicBezTo>
                  <a:pt x="460922" y="344009"/>
                  <a:pt x="537973" y="312275"/>
                  <a:pt x="619884" y="312275"/>
                </a:cubicBezTo>
                <a:lnTo>
                  <a:pt x="623355" y="312275"/>
                </a:lnTo>
                <a:cubicBezTo>
                  <a:pt x="731644" y="312275"/>
                  <a:pt x="833289" y="370089"/>
                  <a:pt x="888821" y="463603"/>
                </a:cubicBezTo>
                <a:cubicBezTo>
                  <a:pt x="904589" y="490279"/>
                  <a:pt x="916290" y="519037"/>
                  <a:pt x="923430" y="549085"/>
                </a:cubicBezTo>
                <a:cubicBezTo>
                  <a:pt x="924918" y="555431"/>
                  <a:pt x="921348" y="561976"/>
                  <a:pt x="915100" y="564059"/>
                </a:cubicBezTo>
                <a:cubicBezTo>
                  <a:pt x="914902" y="564059"/>
                  <a:pt x="914605" y="564257"/>
                  <a:pt x="914406" y="564257"/>
                </a:cubicBezTo>
                <a:lnTo>
                  <a:pt x="783210" y="613642"/>
                </a:lnTo>
                <a:cubicBezTo>
                  <a:pt x="777062" y="615923"/>
                  <a:pt x="776467" y="621576"/>
                  <a:pt x="776467" y="623162"/>
                </a:cubicBezTo>
                <a:cubicBezTo>
                  <a:pt x="776467" y="624848"/>
                  <a:pt x="776863" y="630401"/>
                  <a:pt x="782913" y="632881"/>
                </a:cubicBezTo>
                <a:lnTo>
                  <a:pt x="1077831" y="752574"/>
                </a:lnTo>
                <a:cubicBezTo>
                  <a:pt x="1082889" y="754657"/>
                  <a:pt x="1088739" y="752376"/>
                  <a:pt x="1091119" y="747418"/>
                </a:cubicBezTo>
                <a:lnTo>
                  <a:pt x="1225786" y="465884"/>
                </a:lnTo>
                <a:cubicBezTo>
                  <a:pt x="1228563" y="460033"/>
                  <a:pt x="1225191" y="455571"/>
                  <a:pt x="1224100" y="454381"/>
                </a:cubicBezTo>
                <a:cubicBezTo>
                  <a:pt x="1223010" y="453191"/>
                  <a:pt x="1218944" y="449423"/>
                  <a:pt x="1212796" y="451703"/>
                </a:cubicBezTo>
                <a:lnTo>
                  <a:pt x="1076146" y="503171"/>
                </a:lnTo>
                <a:cubicBezTo>
                  <a:pt x="1069700" y="505551"/>
                  <a:pt x="1062560" y="502377"/>
                  <a:pt x="1059981" y="496031"/>
                </a:cubicBezTo>
                <a:lnTo>
                  <a:pt x="1013473" y="384072"/>
                </a:lnTo>
                <a:cubicBezTo>
                  <a:pt x="1011489" y="379411"/>
                  <a:pt x="1012580" y="373957"/>
                  <a:pt x="1016150" y="370288"/>
                </a:cubicBezTo>
                <a:lnTo>
                  <a:pt x="1105201" y="280443"/>
                </a:lnTo>
                <a:cubicBezTo>
                  <a:pt x="1107878" y="277765"/>
                  <a:pt x="1109366" y="274195"/>
                  <a:pt x="1109366" y="270328"/>
                </a:cubicBezTo>
                <a:cubicBezTo>
                  <a:pt x="1109366" y="266560"/>
                  <a:pt x="1107878" y="262990"/>
                  <a:pt x="1105102" y="260312"/>
                </a:cubicBezTo>
                <a:lnTo>
                  <a:pt x="978765" y="135362"/>
                </a:lnTo>
                <a:cubicBezTo>
                  <a:pt x="976087" y="132685"/>
                  <a:pt x="972517" y="131197"/>
                  <a:pt x="968650" y="131197"/>
                </a:cubicBezTo>
                <a:lnTo>
                  <a:pt x="968650" y="131197"/>
                </a:lnTo>
                <a:cubicBezTo>
                  <a:pt x="964882" y="131197"/>
                  <a:pt x="961312" y="132685"/>
                  <a:pt x="958634" y="135461"/>
                </a:cubicBezTo>
                <a:lnTo>
                  <a:pt x="869286" y="225703"/>
                </a:lnTo>
                <a:cubicBezTo>
                  <a:pt x="865716" y="229372"/>
                  <a:pt x="860262" y="230463"/>
                  <a:pt x="855502" y="228480"/>
                </a:cubicBezTo>
                <a:lnTo>
                  <a:pt x="731545" y="177310"/>
                </a:lnTo>
                <a:cubicBezTo>
                  <a:pt x="726884" y="175326"/>
                  <a:pt x="723711" y="170765"/>
                  <a:pt x="723711" y="165707"/>
                </a:cubicBezTo>
                <a:lnTo>
                  <a:pt x="723116" y="39072"/>
                </a:lnTo>
                <a:cubicBezTo>
                  <a:pt x="723116" y="31237"/>
                  <a:pt x="716769" y="24891"/>
                  <a:pt x="708935" y="24891"/>
                </a:cubicBezTo>
                <a:lnTo>
                  <a:pt x="534304" y="24891"/>
                </a:lnTo>
                <a:cubicBezTo>
                  <a:pt x="526570" y="24891"/>
                  <a:pt x="520223" y="31237"/>
                  <a:pt x="520223" y="38972"/>
                </a:cubicBezTo>
                <a:lnTo>
                  <a:pt x="519529" y="165707"/>
                </a:lnTo>
                <a:cubicBezTo>
                  <a:pt x="519529" y="170765"/>
                  <a:pt x="516455" y="175426"/>
                  <a:pt x="511695" y="177310"/>
                </a:cubicBezTo>
                <a:lnTo>
                  <a:pt x="387738" y="228480"/>
                </a:lnTo>
                <a:cubicBezTo>
                  <a:pt x="382978" y="230463"/>
                  <a:pt x="377524" y="229372"/>
                  <a:pt x="373953" y="225703"/>
                </a:cubicBezTo>
                <a:lnTo>
                  <a:pt x="284704" y="135461"/>
                </a:lnTo>
                <a:cubicBezTo>
                  <a:pt x="282027" y="132784"/>
                  <a:pt x="278457" y="131197"/>
                  <a:pt x="274689" y="131197"/>
                </a:cubicBezTo>
                <a:lnTo>
                  <a:pt x="274689" y="131197"/>
                </a:lnTo>
                <a:cubicBezTo>
                  <a:pt x="270921" y="131197"/>
                  <a:pt x="267350" y="132685"/>
                  <a:pt x="264673" y="135362"/>
                </a:cubicBezTo>
                <a:lnTo>
                  <a:pt x="138237" y="260312"/>
                </a:lnTo>
                <a:cubicBezTo>
                  <a:pt x="135460" y="262990"/>
                  <a:pt x="133973" y="266560"/>
                  <a:pt x="133973" y="270328"/>
                </a:cubicBezTo>
                <a:cubicBezTo>
                  <a:pt x="133973" y="274096"/>
                  <a:pt x="135460" y="277666"/>
                  <a:pt x="138138" y="280443"/>
                </a:cubicBezTo>
                <a:lnTo>
                  <a:pt x="227089" y="370188"/>
                </a:lnTo>
                <a:cubicBezTo>
                  <a:pt x="230659" y="373858"/>
                  <a:pt x="231750" y="379213"/>
                  <a:pt x="229767" y="383973"/>
                </a:cubicBezTo>
                <a:lnTo>
                  <a:pt x="178300" y="507931"/>
                </a:lnTo>
                <a:cubicBezTo>
                  <a:pt x="176316" y="512691"/>
                  <a:pt x="171755" y="515765"/>
                  <a:pt x="166598" y="515765"/>
                </a:cubicBezTo>
                <a:lnTo>
                  <a:pt x="166598" y="515765"/>
                </a:lnTo>
                <a:lnTo>
                  <a:pt x="39766" y="515170"/>
                </a:lnTo>
                <a:cubicBezTo>
                  <a:pt x="35700" y="515170"/>
                  <a:pt x="32328" y="516657"/>
                  <a:pt x="29650" y="519335"/>
                </a:cubicBezTo>
                <a:cubicBezTo>
                  <a:pt x="26973" y="522012"/>
                  <a:pt x="25486" y="525582"/>
                  <a:pt x="25486" y="529450"/>
                </a:cubicBezTo>
                <a:lnTo>
                  <a:pt x="25486" y="709735"/>
                </a:lnTo>
                <a:cubicBezTo>
                  <a:pt x="25486" y="713602"/>
                  <a:pt x="26973" y="717172"/>
                  <a:pt x="29650" y="719849"/>
                </a:cubicBezTo>
                <a:cubicBezTo>
                  <a:pt x="32328" y="722527"/>
                  <a:pt x="35898" y="724014"/>
                  <a:pt x="39666" y="724014"/>
                </a:cubicBezTo>
                <a:lnTo>
                  <a:pt x="39666" y="724014"/>
                </a:lnTo>
                <a:lnTo>
                  <a:pt x="166499" y="723419"/>
                </a:lnTo>
                <a:lnTo>
                  <a:pt x="166499" y="723419"/>
                </a:lnTo>
                <a:cubicBezTo>
                  <a:pt x="171656" y="723419"/>
                  <a:pt x="176218" y="726494"/>
                  <a:pt x="178201" y="731254"/>
                </a:cubicBezTo>
                <a:lnTo>
                  <a:pt x="229668" y="855212"/>
                </a:lnTo>
                <a:cubicBezTo>
                  <a:pt x="231651" y="859873"/>
                  <a:pt x="230560" y="865327"/>
                  <a:pt x="226990" y="868996"/>
                </a:cubicBezTo>
                <a:lnTo>
                  <a:pt x="137939" y="958742"/>
                </a:lnTo>
                <a:cubicBezTo>
                  <a:pt x="135262" y="961419"/>
                  <a:pt x="133874" y="964989"/>
                  <a:pt x="133874" y="968857"/>
                </a:cubicBezTo>
                <a:cubicBezTo>
                  <a:pt x="133874" y="972625"/>
                  <a:pt x="135361" y="976195"/>
                  <a:pt x="138138" y="978872"/>
                </a:cubicBezTo>
                <a:lnTo>
                  <a:pt x="264574" y="1103822"/>
                </a:lnTo>
                <a:cubicBezTo>
                  <a:pt x="267251" y="1106500"/>
                  <a:pt x="270821" y="1107987"/>
                  <a:pt x="274590" y="1107987"/>
                </a:cubicBezTo>
                <a:lnTo>
                  <a:pt x="274590" y="1107987"/>
                </a:lnTo>
                <a:cubicBezTo>
                  <a:pt x="278358" y="1107987"/>
                  <a:pt x="281928" y="1106500"/>
                  <a:pt x="284605" y="1103723"/>
                </a:cubicBezTo>
                <a:lnTo>
                  <a:pt x="373855" y="1013481"/>
                </a:lnTo>
                <a:cubicBezTo>
                  <a:pt x="377424" y="1009812"/>
                  <a:pt x="382879" y="1008722"/>
                  <a:pt x="387638" y="1010705"/>
                </a:cubicBezTo>
                <a:lnTo>
                  <a:pt x="511595" y="1061875"/>
                </a:lnTo>
                <a:cubicBezTo>
                  <a:pt x="516256" y="1063858"/>
                  <a:pt x="519430" y="1068420"/>
                  <a:pt x="519430" y="1073477"/>
                </a:cubicBezTo>
                <a:lnTo>
                  <a:pt x="520124" y="1200113"/>
                </a:lnTo>
                <a:cubicBezTo>
                  <a:pt x="520124" y="1207947"/>
                  <a:pt x="526470" y="1214294"/>
                  <a:pt x="534205" y="1214294"/>
                </a:cubicBezTo>
                <a:lnTo>
                  <a:pt x="708836" y="1214294"/>
                </a:lnTo>
                <a:cubicBezTo>
                  <a:pt x="716670" y="1214294"/>
                  <a:pt x="723017" y="1207947"/>
                  <a:pt x="723017" y="1200212"/>
                </a:cubicBezTo>
                <a:lnTo>
                  <a:pt x="723612" y="1073477"/>
                </a:lnTo>
                <a:cubicBezTo>
                  <a:pt x="723612" y="1068420"/>
                  <a:pt x="726686" y="1063759"/>
                  <a:pt x="731446" y="1061875"/>
                </a:cubicBezTo>
                <a:lnTo>
                  <a:pt x="855403" y="1010705"/>
                </a:lnTo>
                <a:cubicBezTo>
                  <a:pt x="860162" y="1008722"/>
                  <a:pt x="865617" y="1009812"/>
                  <a:pt x="869187" y="1013481"/>
                </a:cubicBezTo>
                <a:lnTo>
                  <a:pt x="958436" y="1103723"/>
                </a:lnTo>
                <a:cubicBezTo>
                  <a:pt x="961113" y="1106401"/>
                  <a:pt x="964683" y="1107888"/>
                  <a:pt x="968451" y="1107987"/>
                </a:cubicBezTo>
                <a:lnTo>
                  <a:pt x="968451" y="1107987"/>
                </a:lnTo>
                <a:cubicBezTo>
                  <a:pt x="972220" y="1107987"/>
                  <a:pt x="975790" y="1106500"/>
                  <a:pt x="978467" y="1103822"/>
                </a:cubicBezTo>
                <a:lnTo>
                  <a:pt x="1104903" y="978872"/>
                </a:lnTo>
                <a:cubicBezTo>
                  <a:pt x="1107581" y="976195"/>
                  <a:pt x="1109068" y="972625"/>
                  <a:pt x="1109168" y="968857"/>
                </a:cubicBezTo>
                <a:cubicBezTo>
                  <a:pt x="1109168" y="965088"/>
                  <a:pt x="1107680" y="961419"/>
                  <a:pt x="1105002" y="958742"/>
                </a:cubicBezTo>
                <a:lnTo>
                  <a:pt x="1015952" y="868996"/>
                </a:lnTo>
                <a:cubicBezTo>
                  <a:pt x="1010994" y="864038"/>
                  <a:pt x="1011093" y="856005"/>
                  <a:pt x="1015952" y="851146"/>
                </a:cubicBezTo>
                <a:cubicBezTo>
                  <a:pt x="1020910" y="846188"/>
                  <a:pt x="1028943" y="846287"/>
                  <a:pt x="1033802" y="851146"/>
                </a:cubicBezTo>
                <a:lnTo>
                  <a:pt x="1122852" y="940892"/>
                </a:lnTo>
                <a:cubicBezTo>
                  <a:pt x="1130290" y="948428"/>
                  <a:pt x="1134356" y="958345"/>
                  <a:pt x="1134356" y="968956"/>
                </a:cubicBezTo>
                <a:cubicBezTo>
                  <a:pt x="1134356" y="979467"/>
                  <a:pt x="1130091" y="989384"/>
                  <a:pt x="1122654" y="996821"/>
                </a:cubicBezTo>
                <a:lnTo>
                  <a:pt x="996218" y="1121771"/>
                </a:lnTo>
                <a:cubicBezTo>
                  <a:pt x="988780" y="1129110"/>
                  <a:pt x="978864" y="1133175"/>
                  <a:pt x="968451" y="1133175"/>
                </a:cubicBezTo>
                <a:lnTo>
                  <a:pt x="968154" y="1133175"/>
                </a:lnTo>
                <a:cubicBezTo>
                  <a:pt x="957642" y="1133175"/>
                  <a:pt x="947726" y="1128911"/>
                  <a:pt x="940288" y="1121474"/>
                </a:cubicBezTo>
                <a:lnTo>
                  <a:pt x="856989" y="1037281"/>
                </a:lnTo>
                <a:lnTo>
                  <a:pt x="748601" y="1082006"/>
                </a:lnTo>
                <a:lnTo>
                  <a:pt x="748006" y="1200212"/>
                </a:lnTo>
                <a:cubicBezTo>
                  <a:pt x="748006" y="1221830"/>
                  <a:pt x="730256" y="1239581"/>
                  <a:pt x="708538" y="1239581"/>
                </a:cubicBezTo>
                <a:close/>
              </a:path>
            </a:pathLst>
          </a:custGeom>
          <a:solidFill>
            <a:srgbClr val="002A86"/>
          </a:solidFill>
          <a:ln w="9914" cap="flat">
            <a:noFill/>
            <a:prstDash val="solid"/>
            <a:miter/>
          </a:ln>
        </p:spPr>
        <p:txBody>
          <a:bodyPr rtlCol="0" anchor="ctr"/>
          <a:lstStyle/>
          <a:p>
            <a:endParaRPr lang="es-CO"/>
          </a:p>
        </p:txBody>
      </p:sp>
      <p:grpSp>
        <p:nvGrpSpPr>
          <p:cNvPr id="295" name="Gráfico 3">
            <a:extLst>
              <a:ext uri="{FF2B5EF4-FFF2-40B4-BE49-F238E27FC236}">
                <a16:creationId xmlns:a16="http://schemas.microsoft.com/office/drawing/2014/main" id="{F67324B3-3FAD-FBD9-89FE-2C3B14383562}"/>
              </a:ext>
            </a:extLst>
          </p:cNvPr>
          <p:cNvGrpSpPr/>
          <p:nvPr/>
        </p:nvGrpSpPr>
        <p:grpSpPr>
          <a:xfrm>
            <a:off x="16641859" y="7886649"/>
            <a:ext cx="1160039" cy="1089052"/>
            <a:chOff x="16641859" y="7886649"/>
            <a:chExt cx="1160039" cy="1089052"/>
          </a:xfrm>
          <a:solidFill>
            <a:srgbClr val="002A86"/>
          </a:solidFill>
        </p:grpSpPr>
        <p:grpSp>
          <p:nvGrpSpPr>
            <p:cNvPr id="296" name="Gráfico 3">
              <a:extLst>
                <a:ext uri="{FF2B5EF4-FFF2-40B4-BE49-F238E27FC236}">
                  <a16:creationId xmlns:a16="http://schemas.microsoft.com/office/drawing/2014/main" id="{9D791AE6-EC0D-67CF-603E-CDEE1FE0DDD2}"/>
                </a:ext>
              </a:extLst>
            </p:cNvPr>
            <p:cNvGrpSpPr/>
            <p:nvPr/>
          </p:nvGrpSpPr>
          <p:grpSpPr>
            <a:xfrm>
              <a:off x="16641859" y="7886649"/>
              <a:ext cx="1160039" cy="1089052"/>
              <a:chOff x="16641859" y="7886649"/>
              <a:chExt cx="1160039" cy="1089052"/>
            </a:xfrm>
            <a:solidFill>
              <a:srgbClr val="002A86"/>
            </a:solidFill>
          </p:grpSpPr>
          <p:sp>
            <p:nvSpPr>
              <p:cNvPr id="297" name="Forma libre 296">
                <a:extLst>
                  <a:ext uri="{FF2B5EF4-FFF2-40B4-BE49-F238E27FC236}">
                    <a16:creationId xmlns:a16="http://schemas.microsoft.com/office/drawing/2014/main" id="{0F1CB402-2CDC-1D38-8530-852099AB1B3B}"/>
                  </a:ext>
                </a:extLst>
              </p:cNvPr>
              <p:cNvSpPr/>
              <p:nvPr/>
            </p:nvSpPr>
            <p:spPr>
              <a:xfrm>
                <a:off x="16641859" y="7886649"/>
                <a:ext cx="136849" cy="933460"/>
              </a:xfrm>
              <a:custGeom>
                <a:avLst/>
                <a:gdLst>
                  <a:gd name="connsiteX0" fmla="*/ 12594 w 136849"/>
                  <a:gd name="connsiteY0" fmla="*/ 933461 h 933460"/>
                  <a:gd name="connsiteX1" fmla="*/ 0 w 136849"/>
                  <a:gd name="connsiteY1" fmla="*/ 920867 h 933460"/>
                  <a:gd name="connsiteX2" fmla="*/ 0 w 136849"/>
                  <a:gd name="connsiteY2" fmla="*/ 161946 h 933460"/>
                  <a:gd name="connsiteX3" fmla="*/ 120685 w 136849"/>
                  <a:gd name="connsiteY3" fmla="*/ 503 h 933460"/>
                  <a:gd name="connsiteX4" fmla="*/ 131791 w 136849"/>
                  <a:gd name="connsiteY4" fmla="*/ 2486 h 933460"/>
                  <a:gd name="connsiteX5" fmla="*/ 136849 w 136849"/>
                  <a:gd name="connsiteY5" fmla="*/ 12601 h 933460"/>
                  <a:gd name="connsiteX6" fmla="*/ 136849 w 136849"/>
                  <a:gd name="connsiteY6" fmla="*/ 771522 h 933460"/>
                  <a:gd name="connsiteX7" fmla="*/ 127725 w 136849"/>
                  <a:gd name="connsiteY7" fmla="*/ 783620 h 933460"/>
                  <a:gd name="connsiteX8" fmla="*/ 25188 w 136849"/>
                  <a:gd name="connsiteY8" fmla="*/ 920867 h 933460"/>
                  <a:gd name="connsiteX9" fmla="*/ 12594 w 136849"/>
                  <a:gd name="connsiteY9" fmla="*/ 933461 h 933460"/>
                  <a:gd name="connsiteX10" fmla="*/ 111661 w 136849"/>
                  <a:gd name="connsiteY10" fmla="*/ 30451 h 933460"/>
                  <a:gd name="connsiteX11" fmla="*/ 25288 w 136849"/>
                  <a:gd name="connsiteY11" fmla="*/ 161846 h 933460"/>
                  <a:gd name="connsiteX12" fmla="*/ 25288 w 136849"/>
                  <a:gd name="connsiteY12" fmla="*/ 832411 h 933460"/>
                  <a:gd name="connsiteX13" fmla="*/ 111661 w 136849"/>
                  <a:gd name="connsiteY13" fmla="*/ 762300 h 933460"/>
                  <a:gd name="connsiteX14" fmla="*/ 111661 w 136849"/>
                  <a:gd name="connsiteY14" fmla="*/ 30550 h 93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849" h="933460">
                    <a:moveTo>
                      <a:pt x="12594" y="933461"/>
                    </a:moveTo>
                    <a:cubicBezTo>
                      <a:pt x="5653" y="933461"/>
                      <a:pt x="0" y="927809"/>
                      <a:pt x="0" y="920867"/>
                    </a:cubicBezTo>
                    <a:lnTo>
                      <a:pt x="0" y="161946"/>
                    </a:lnTo>
                    <a:cubicBezTo>
                      <a:pt x="0" y="87869"/>
                      <a:pt x="49682" y="21427"/>
                      <a:pt x="120685" y="503"/>
                    </a:cubicBezTo>
                    <a:cubicBezTo>
                      <a:pt x="124453" y="-588"/>
                      <a:pt x="128619" y="106"/>
                      <a:pt x="131791" y="2486"/>
                    </a:cubicBezTo>
                    <a:cubicBezTo>
                      <a:pt x="134964" y="4866"/>
                      <a:pt x="136849" y="8634"/>
                      <a:pt x="136849" y="12601"/>
                    </a:cubicBezTo>
                    <a:lnTo>
                      <a:pt x="136849" y="771522"/>
                    </a:lnTo>
                    <a:cubicBezTo>
                      <a:pt x="136849" y="777175"/>
                      <a:pt x="133180" y="782034"/>
                      <a:pt x="127725" y="783620"/>
                    </a:cubicBezTo>
                    <a:cubicBezTo>
                      <a:pt x="67334" y="801372"/>
                      <a:pt x="25188" y="857797"/>
                      <a:pt x="25188" y="920867"/>
                    </a:cubicBezTo>
                    <a:cubicBezTo>
                      <a:pt x="25188" y="927809"/>
                      <a:pt x="19537" y="933461"/>
                      <a:pt x="12594" y="933461"/>
                    </a:cubicBezTo>
                    <a:close/>
                    <a:moveTo>
                      <a:pt x="111661" y="30451"/>
                    </a:moveTo>
                    <a:cubicBezTo>
                      <a:pt x="60095" y="52863"/>
                      <a:pt x="25288" y="104628"/>
                      <a:pt x="25288" y="161846"/>
                    </a:cubicBezTo>
                    <a:lnTo>
                      <a:pt x="25288" y="832411"/>
                    </a:lnTo>
                    <a:cubicBezTo>
                      <a:pt x="45022" y="800479"/>
                      <a:pt x="75168" y="775291"/>
                      <a:pt x="111661" y="762300"/>
                    </a:cubicBezTo>
                    <a:lnTo>
                      <a:pt x="111661" y="30550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8" name="Forma libre 297">
                <a:extLst>
                  <a:ext uri="{FF2B5EF4-FFF2-40B4-BE49-F238E27FC236}">
                    <a16:creationId xmlns:a16="http://schemas.microsoft.com/office/drawing/2014/main" id="{B99536E6-C25E-162F-B217-D6274850A9D6}"/>
                  </a:ext>
                </a:extLst>
              </p:cNvPr>
              <p:cNvSpPr/>
              <p:nvPr/>
            </p:nvSpPr>
            <p:spPr>
              <a:xfrm>
                <a:off x="16839992" y="8044628"/>
                <a:ext cx="763773" cy="25188"/>
              </a:xfrm>
              <a:custGeom>
                <a:avLst/>
                <a:gdLst>
                  <a:gd name="connsiteX0" fmla="*/ 751180 w 763773"/>
                  <a:gd name="connsiteY0" fmla="*/ 25188 h 25188"/>
                  <a:gd name="connsiteX1" fmla="*/ 12594 w 763773"/>
                  <a:gd name="connsiteY1" fmla="*/ 25188 h 25188"/>
                  <a:gd name="connsiteX2" fmla="*/ 0 w 763773"/>
                  <a:gd name="connsiteY2" fmla="*/ 12594 h 25188"/>
                  <a:gd name="connsiteX3" fmla="*/ 12594 w 763773"/>
                  <a:gd name="connsiteY3" fmla="*/ 0 h 25188"/>
                  <a:gd name="connsiteX4" fmla="*/ 751180 w 763773"/>
                  <a:gd name="connsiteY4" fmla="*/ 0 h 25188"/>
                  <a:gd name="connsiteX5" fmla="*/ 763774 w 763773"/>
                  <a:gd name="connsiteY5" fmla="*/ 12594 h 25188"/>
                  <a:gd name="connsiteX6" fmla="*/ 751180 w 76377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3773" h="25188">
                    <a:moveTo>
                      <a:pt x="751180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751180" y="0"/>
                    </a:lnTo>
                    <a:cubicBezTo>
                      <a:pt x="758122" y="0"/>
                      <a:pt x="763774" y="5653"/>
                      <a:pt x="763774" y="12594"/>
                    </a:cubicBezTo>
                    <a:cubicBezTo>
                      <a:pt x="763774" y="19536"/>
                      <a:pt x="758122" y="25188"/>
                      <a:pt x="75118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299" name="Forma libre 298">
                <a:extLst>
                  <a:ext uri="{FF2B5EF4-FFF2-40B4-BE49-F238E27FC236}">
                    <a16:creationId xmlns:a16="http://schemas.microsoft.com/office/drawing/2014/main" id="{0182A644-7FB2-2365-5B9B-506B34E1EBE6}"/>
                  </a:ext>
                </a:extLst>
              </p:cNvPr>
              <p:cNvSpPr/>
              <p:nvPr/>
            </p:nvSpPr>
            <p:spPr>
              <a:xfrm>
                <a:off x="16641859" y="8794922"/>
                <a:ext cx="1159841" cy="180780"/>
              </a:xfrm>
              <a:custGeom>
                <a:avLst/>
                <a:gdLst>
                  <a:gd name="connsiteX0" fmla="*/ 991855 w 1159841"/>
                  <a:gd name="connsiteY0" fmla="*/ 180780 h 180780"/>
                  <a:gd name="connsiteX1" fmla="*/ 168186 w 1159841"/>
                  <a:gd name="connsiteY1" fmla="*/ 180780 h 180780"/>
                  <a:gd name="connsiteX2" fmla="*/ 0 w 1159841"/>
                  <a:gd name="connsiteY2" fmla="*/ 12594 h 180780"/>
                  <a:gd name="connsiteX3" fmla="*/ 12594 w 1159841"/>
                  <a:gd name="connsiteY3" fmla="*/ 0 h 180780"/>
                  <a:gd name="connsiteX4" fmla="*/ 25188 w 1159841"/>
                  <a:gd name="connsiteY4" fmla="*/ 12594 h 180780"/>
                  <a:gd name="connsiteX5" fmla="*/ 168086 w 1159841"/>
                  <a:gd name="connsiteY5" fmla="*/ 155493 h 180780"/>
                  <a:gd name="connsiteX6" fmla="*/ 991755 w 1159841"/>
                  <a:gd name="connsiteY6" fmla="*/ 155493 h 180780"/>
                  <a:gd name="connsiteX7" fmla="*/ 1134653 w 1159841"/>
                  <a:gd name="connsiteY7" fmla="*/ 12594 h 180780"/>
                  <a:gd name="connsiteX8" fmla="*/ 1147248 w 1159841"/>
                  <a:gd name="connsiteY8" fmla="*/ 0 h 180780"/>
                  <a:gd name="connsiteX9" fmla="*/ 1159842 w 1159841"/>
                  <a:gd name="connsiteY9" fmla="*/ 12594 h 180780"/>
                  <a:gd name="connsiteX10" fmla="*/ 991656 w 1159841"/>
                  <a:gd name="connsiteY10" fmla="*/ 180780 h 180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9841" h="180780">
                    <a:moveTo>
                      <a:pt x="991855" y="180780"/>
                    </a:moveTo>
                    <a:lnTo>
                      <a:pt x="168186" y="180780"/>
                    </a:lnTo>
                    <a:cubicBezTo>
                      <a:pt x="75465" y="180780"/>
                      <a:pt x="0" y="105315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7" y="0"/>
                      <a:pt x="25188" y="5653"/>
                      <a:pt x="25188" y="12594"/>
                    </a:cubicBezTo>
                    <a:cubicBezTo>
                      <a:pt x="25188" y="91432"/>
                      <a:pt x="89348" y="155493"/>
                      <a:pt x="168086" y="155493"/>
                    </a:cubicBezTo>
                    <a:lnTo>
                      <a:pt x="991755" y="155493"/>
                    </a:lnTo>
                    <a:cubicBezTo>
                      <a:pt x="1070593" y="155493"/>
                      <a:pt x="1134653" y="91333"/>
                      <a:pt x="1134653" y="12594"/>
                    </a:cubicBezTo>
                    <a:cubicBezTo>
                      <a:pt x="1134653" y="5653"/>
                      <a:pt x="1140305" y="0"/>
                      <a:pt x="1147248" y="0"/>
                    </a:cubicBezTo>
                    <a:cubicBezTo>
                      <a:pt x="1154189" y="0"/>
                      <a:pt x="1159842" y="5653"/>
                      <a:pt x="1159842" y="12594"/>
                    </a:cubicBezTo>
                    <a:cubicBezTo>
                      <a:pt x="1159842" y="105315"/>
                      <a:pt x="1084376" y="180780"/>
                      <a:pt x="991656" y="1807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0" name="Forma libre 299">
                <a:extLst>
                  <a:ext uri="{FF2B5EF4-FFF2-40B4-BE49-F238E27FC236}">
                    <a16:creationId xmlns:a16="http://schemas.microsoft.com/office/drawing/2014/main" id="{D572A85A-C435-4D47-2D95-268E009EFAE8}"/>
                  </a:ext>
                </a:extLst>
              </p:cNvPr>
              <p:cNvSpPr/>
              <p:nvPr/>
            </p:nvSpPr>
            <p:spPr>
              <a:xfrm>
                <a:off x="17665051" y="7886649"/>
                <a:ext cx="136847" cy="933460"/>
              </a:xfrm>
              <a:custGeom>
                <a:avLst/>
                <a:gdLst>
                  <a:gd name="connsiteX0" fmla="*/ 124255 w 136847"/>
                  <a:gd name="connsiteY0" fmla="*/ 933461 h 933460"/>
                  <a:gd name="connsiteX1" fmla="*/ 111661 w 136847"/>
                  <a:gd name="connsiteY1" fmla="*/ 920867 h 933460"/>
                  <a:gd name="connsiteX2" fmla="*/ 9122 w 136847"/>
                  <a:gd name="connsiteY2" fmla="*/ 783620 h 933460"/>
                  <a:gd name="connsiteX3" fmla="*/ 0 w 136847"/>
                  <a:gd name="connsiteY3" fmla="*/ 771522 h 933460"/>
                  <a:gd name="connsiteX4" fmla="*/ 0 w 136847"/>
                  <a:gd name="connsiteY4" fmla="*/ 12601 h 933460"/>
                  <a:gd name="connsiteX5" fmla="*/ 5058 w 136847"/>
                  <a:gd name="connsiteY5" fmla="*/ 2486 h 933460"/>
                  <a:gd name="connsiteX6" fmla="*/ 16164 w 136847"/>
                  <a:gd name="connsiteY6" fmla="*/ 503 h 933460"/>
                  <a:gd name="connsiteX7" fmla="*/ 136848 w 136847"/>
                  <a:gd name="connsiteY7" fmla="*/ 161946 h 933460"/>
                  <a:gd name="connsiteX8" fmla="*/ 136848 w 136847"/>
                  <a:gd name="connsiteY8" fmla="*/ 920867 h 933460"/>
                  <a:gd name="connsiteX9" fmla="*/ 124255 w 136847"/>
                  <a:gd name="connsiteY9" fmla="*/ 933461 h 933460"/>
                  <a:gd name="connsiteX10" fmla="*/ 25188 w 136847"/>
                  <a:gd name="connsiteY10" fmla="*/ 762300 h 933460"/>
                  <a:gd name="connsiteX11" fmla="*/ 111561 w 136847"/>
                  <a:gd name="connsiteY11" fmla="*/ 832411 h 933460"/>
                  <a:gd name="connsiteX12" fmla="*/ 111561 w 136847"/>
                  <a:gd name="connsiteY12" fmla="*/ 161846 h 933460"/>
                  <a:gd name="connsiteX13" fmla="*/ 25188 w 136847"/>
                  <a:gd name="connsiteY13" fmla="*/ 30451 h 933460"/>
                  <a:gd name="connsiteX14" fmla="*/ 25188 w 136847"/>
                  <a:gd name="connsiteY14" fmla="*/ 762201 h 93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6847" h="933460">
                    <a:moveTo>
                      <a:pt x="124255" y="933461"/>
                    </a:moveTo>
                    <a:cubicBezTo>
                      <a:pt x="117312" y="933461"/>
                      <a:pt x="111661" y="927809"/>
                      <a:pt x="111661" y="920867"/>
                    </a:cubicBezTo>
                    <a:cubicBezTo>
                      <a:pt x="111661" y="857797"/>
                      <a:pt x="69515" y="801372"/>
                      <a:pt x="9122" y="783620"/>
                    </a:cubicBezTo>
                    <a:cubicBezTo>
                      <a:pt x="3768" y="782034"/>
                      <a:pt x="0" y="777076"/>
                      <a:pt x="0" y="771522"/>
                    </a:cubicBezTo>
                    <a:lnTo>
                      <a:pt x="0" y="12601"/>
                    </a:lnTo>
                    <a:cubicBezTo>
                      <a:pt x="0" y="8634"/>
                      <a:pt x="1884" y="4866"/>
                      <a:pt x="5058" y="2486"/>
                    </a:cubicBezTo>
                    <a:cubicBezTo>
                      <a:pt x="8230" y="106"/>
                      <a:pt x="12396" y="-588"/>
                      <a:pt x="16164" y="503"/>
                    </a:cubicBezTo>
                    <a:cubicBezTo>
                      <a:pt x="87265" y="21427"/>
                      <a:pt x="136848" y="87869"/>
                      <a:pt x="136848" y="161946"/>
                    </a:cubicBezTo>
                    <a:lnTo>
                      <a:pt x="136848" y="920867"/>
                    </a:lnTo>
                    <a:cubicBezTo>
                      <a:pt x="136848" y="927809"/>
                      <a:pt x="131196" y="933461"/>
                      <a:pt x="124255" y="933461"/>
                    </a:cubicBezTo>
                    <a:close/>
                    <a:moveTo>
                      <a:pt x="25188" y="762300"/>
                    </a:moveTo>
                    <a:cubicBezTo>
                      <a:pt x="61681" y="775291"/>
                      <a:pt x="91827" y="800578"/>
                      <a:pt x="111561" y="832411"/>
                    </a:cubicBezTo>
                    <a:lnTo>
                      <a:pt x="111561" y="161846"/>
                    </a:lnTo>
                    <a:cubicBezTo>
                      <a:pt x="111561" y="104628"/>
                      <a:pt x="76754" y="52863"/>
                      <a:pt x="25188" y="30451"/>
                    </a:cubicBezTo>
                    <a:lnTo>
                      <a:pt x="25188" y="762201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01" name="Gráfico 3">
              <a:extLst>
                <a:ext uri="{FF2B5EF4-FFF2-40B4-BE49-F238E27FC236}">
                  <a16:creationId xmlns:a16="http://schemas.microsoft.com/office/drawing/2014/main" id="{08EE158B-83B0-A78B-E4A1-2061806F3009}"/>
                </a:ext>
              </a:extLst>
            </p:cNvPr>
            <p:cNvGrpSpPr/>
            <p:nvPr/>
          </p:nvGrpSpPr>
          <p:grpSpPr>
            <a:xfrm>
              <a:off x="16884327" y="8131002"/>
              <a:ext cx="674906" cy="724113"/>
              <a:chOff x="16884327" y="8131002"/>
              <a:chExt cx="674906" cy="724113"/>
            </a:xfrm>
            <a:solidFill>
              <a:srgbClr val="002A86"/>
            </a:solidFill>
          </p:grpSpPr>
          <p:sp>
            <p:nvSpPr>
              <p:cNvPr id="302" name="Forma libre 301">
                <a:extLst>
                  <a:ext uri="{FF2B5EF4-FFF2-40B4-BE49-F238E27FC236}">
                    <a16:creationId xmlns:a16="http://schemas.microsoft.com/office/drawing/2014/main" id="{1147F59C-7EAB-66DE-FE6F-AE81704D4DB8}"/>
                  </a:ext>
                </a:extLst>
              </p:cNvPr>
              <p:cNvSpPr/>
              <p:nvPr/>
            </p:nvSpPr>
            <p:spPr>
              <a:xfrm>
                <a:off x="16998062" y="8372175"/>
                <a:ext cx="447732" cy="394980"/>
              </a:xfrm>
              <a:custGeom>
                <a:avLst/>
                <a:gdLst>
                  <a:gd name="connsiteX0" fmla="*/ 435139 w 447732"/>
                  <a:gd name="connsiteY0" fmla="*/ 394980 h 394980"/>
                  <a:gd name="connsiteX1" fmla="*/ 12594 w 447732"/>
                  <a:gd name="connsiteY1" fmla="*/ 394980 h 394980"/>
                  <a:gd name="connsiteX2" fmla="*/ 0 w 447732"/>
                  <a:gd name="connsiteY2" fmla="*/ 382386 h 394980"/>
                  <a:gd name="connsiteX3" fmla="*/ 0 w 447732"/>
                  <a:gd name="connsiteY3" fmla="*/ 12594 h 394980"/>
                  <a:gd name="connsiteX4" fmla="*/ 12594 w 447732"/>
                  <a:gd name="connsiteY4" fmla="*/ 0 h 394980"/>
                  <a:gd name="connsiteX5" fmla="*/ 25188 w 447732"/>
                  <a:gd name="connsiteY5" fmla="*/ 12594 h 394980"/>
                  <a:gd name="connsiteX6" fmla="*/ 25188 w 447732"/>
                  <a:gd name="connsiteY6" fmla="*/ 369792 h 394980"/>
                  <a:gd name="connsiteX7" fmla="*/ 422545 w 447732"/>
                  <a:gd name="connsiteY7" fmla="*/ 369792 h 394980"/>
                  <a:gd name="connsiteX8" fmla="*/ 422545 w 447732"/>
                  <a:gd name="connsiteY8" fmla="*/ 12594 h 394980"/>
                  <a:gd name="connsiteX9" fmla="*/ 435139 w 447732"/>
                  <a:gd name="connsiteY9" fmla="*/ 0 h 394980"/>
                  <a:gd name="connsiteX10" fmla="*/ 447733 w 447732"/>
                  <a:gd name="connsiteY10" fmla="*/ 12594 h 394980"/>
                  <a:gd name="connsiteX11" fmla="*/ 447733 w 447732"/>
                  <a:gd name="connsiteY11" fmla="*/ 382386 h 394980"/>
                  <a:gd name="connsiteX12" fmla="*/ 435139 w 447732"/>
                  <a:gd name="connsiteY12" fmla="*/ 394980 h 39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7732" h="394980">
                    <a:moveTo>
                      <a:pt x="435139" y="394980"/>
                    </a:moveTo>
                    <a:lnTo>
                      <a:pt x="12594" y="394980"/>
                    </a:lnTo>
                    <a:cubicBezTo>
                      <a:pt x="5652" y="394980"/>
                      <a:pt x="0" y="389328"/>
                      <a:pt x="0" y="382386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5" y="0"/>
                      <a:pt x="25188" y="5653"/>
                      <a:pt x="25188" y="12594"/>
                    </a:cubicBezTo>
                    <a:lnTo>
                      <a:pt x="25188" y="369792"/>
                    </a:lnTo>
                    <a:lnTo>
                      <a:pt x="422545" y="369792"/>
                    </a:lnTo>
                    <a:lnTo>
                      <a:pt x="422545" y="12594"/>
                    </a:lnTo>
                    <a:cubicBezTo>
                      <a:pt x="422545" y="5653"/>
                      <a:pt x="428196" y="0"/>
                      <a:pt x="435139" y="0"/>
                    </a:cubicBezTo>
                    <a:cubicBezTo>
                      <a:pt x="442080" y="0"/>
                      <a:pt x="447733" y="5653"/>
                      <a:pt x="447733" y="12594"/>
                    </a:cubicBezTo>
                    <a:lnTo>
                      <a:pt x="447733" y="382386"/>
                    </a:lnTo>
                    <a:cubicBezTo>
                      <a:pt x="447733" y="389328"/>
                      <a:pt x="442080" y="394980"/>
                      <a:pt x="435139" y="3949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3" name="Forma libre 302">
                <a:extLst>
                  <a:ext uri="{FF2B5EF4-FFF2-40B4-BE49-F238E27FC236}">
                    <a16:creationId xmlns:a16="http://schemas.microsoft.com/office/drawing/2014/main" id="{DB5196C8-9DC5-74E3-6E69-26344732FB3C}"/>
                  </a:ext>
                </a:extLst>
              </p:cNvPr>
              <p:cNvSpPr/>
              <p:nvPr/>
            </p:nvSpPr>
            <p:spPr>
              <a:xfrm>
                <a:off x="16884327" y="8131002"/>
                <a:ext cx="674906" cy="257733"/>
              </a:xfrm>
              <a:custGeom>
                <a:avLst/>
                <a:gdLst>
                  <a:gd name="connsiteX0" fmla="*/ 662419 w 674906"/>
                  <a:gd name="connsiteY0" fmla="*/ 257733 h 257733"/>
                  <a:gd name="connsiteX1" fmla="*/ 655080 w 674906"/>
                  <a:gd name="connsiteY1" fmla="*/ 255353 h 257733"/>
                  <a:gd name="connsiteX2" fmla="*/ 337552 w 674906"/>
                  <a:gd name="connsiteY2" fmla="*/ 28263 h 257733"/>
                  <a:gd name="connsiteX3" fmla="*/ 20025 w 674906"/>
                  <a:gd name="connsiteY3" fmla="*/ 255353 h 257733"/>
                  <a:gd name="connsiteX4" fmla="*/ 2373 w 674906"/>
                  <a:gd name="connsiteY4" fmla="*/ 252478 h 257733"/>
                  <a:gd name="connsiteX5" fmla="*/ 5248 w 674906"/>
                  <a:gd name="connsiteY5" fmla="*/ 234826 h 257733"/>
                  <a:gd name="connsiteX6" fmla="*/ 330115 w 674906"/>
                  <a:gd name="connsiteY6" fmla="*/ 2380 h 257733"/>
                  <a:gd name="connsiteX7" fmla="*/ 344792 w 674906"/>
                  <a:gd name="connsiteY7" fmla="*/ 2380 h 257733"/>
                  <a:gd name="connsiteX8" fmla="*/ 669657 w 674906"/>
                  <a:gd name="connsiteY8" fmla="*/ 234826 h 257733"/>
                  <a:gd name="connsiteX9" fmla="*/ 672534 w 674906"/>
                  <a:gd name="connsiteY9" fmla="*/ 252478 h 257733"/>
                  <a:gd name="connsiteX10" fmla="*/ 662220 w 674906"/>
                  <a:gd name="connsiteY10" fmla="*/ 257733 h 25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4906" h="257733">
                    <a:moveTo>
                      <a:pt x="662419" y="257733"/>
                    </a:moveTo>
                    <a:cubicBezTo>
                      <a:pt x="659840" y="257733"/>
                      <a:pt x="657262" y="256940"/>
                      <a:pt x="655080" y="255353"/>
                    </a:cubicBezTo>
                    <a:lnTo>
                      <a:pt x="337552" y="28263"/>
                    </a:lnTo>
                    <a:lnTo>
                      <a:pt x="20025" y="255353"/>
                    </a:lnTo>
                    <a:cubicBezTo>
                      <a:pt x="14372" y="259420"/>
                      <a:pt x="6438" y="258130"/>
                      <a:pt x="2373" y="252478"/>
                    </a:cubicBezTo>
                    <a:cubicBezTo>
                      <a:pt x="-1693" y="246825"/>
                      <a:pt x="-404" y="238892"/>
                      <a:pt x="5248" y="234826"/>
                    </a:cubicBezTo>
                    <a:lnTo>
                      <a:pt x="330115" y="2380"/>
                    </a:lnTo>
                    <a:cubicBezTo>
                      <a:pt x="334478" y="-793"/>
                      <a:pt x="340428" y="-793"/>
                      <a:pt x="344792" y="2380"/>
                    </a:cubicBezTo>
                    <a:lnTo>
                      <a:pt x="669657" y="234826"/>
                    </a:lnTo>
                    <a:cubicBezTo>
                      <a:pt x="675311" y="238892"/>
                      <a:pt x="676600" y="246825"/>
                      <a:pt x="672534" y="252478"/>
                    </a:cubicBezTo>
                    <a:cubicBezTo>
                      <a:pt x="670055" y="255948"/>
                      <a:pt x="666187" y="257733"/>
                      <a:pt x="662220" y="2577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4" name="Forma libre 303">
                <a:extLst>
                  <a:ext uri="{FF2B5EF4-FFF2-40B4-BE49-F238E27FC236}">
                    <a16:creationId xmlns:a16="http://schemas.microsoft.com/office/drawing/2014/main" id="{627C4A0F-D90F-10C6-15FF-43A6CCF5C8EC}"/>
                  </a:ext>
                </a:extLst>
              </p:cNvPr>
              <p:cNvSpPr/>
              <p:nvPr/>
            </p:nvSpPr>
            <p:spPr>
              <a:xfrm>
                <a:off x="16907623" y="8829928"/>
                <a:ext cx="628412" cy="25188"/>
              </a:xfrm>
              <a:custGeom>
                <a:avLst/>
                <a:gdLst>
                  <a:gd name="connsiteX0" fmla="*/ 615818 w 628412"/>
                  <a:gd name="connsiteY0" fmla="*/ 25188 h 25188"/>
                  <a:gd name="connsiteX1" fmla="*/ 12594 w 628412"/>
                  <a:gd name="connsiteY1" fmla="*/ 25188 h 25188"/>
                  <a:gd name="connsiteX2" fmla="*/ 0 w 628412"/>
                  <a:gd name="connsiteY2" fmla="*/ 12594 h 25188"/>
                  <a:gd name="connsiteX3" fmla="*/ 12594 w 628412"/>
                  <a:gd name="connsiteY3" fmla="*/ 0 h 25188"/>
                  <a:gd name="connsiteX4" fmla="*/ 615818 w 628412"/>
                  <a:gd name="connsiteY4" fmla="*/ 0 h 25188"/>
                  <a:gd name="connsiteX5" fmla="*/ 628412 w 628412"/>
                  <a:gd name="connsiteY5" fmla="*/ 12594 h 25188"/>
                  <a:gd name="connsiteX6" fmla="*/ 615818 w 62841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12" h="25188">
                    <a:moveTo>
                      <a:pt x="615818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615818" y="0"/>
                    </a:lnTo>
                    <a:cubicBezTo>
                      <a:pt x="622759" y="0"/>
                      <a:pt x="628412" y="5653"/>
                      <a:pt x="628412" y="12594"/>
                    </a:cubicBezTo>
                    <a:cubicBezTo>
                      <a:pt x="628412" y="19536"/>
                      <a:pt x="622759" y="25188"/>
                      <a:pt x="61581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05" name="Gráfico 3">
              <a:extLst>
                <a:ext uri="{FF2B5EF4-FFF2-40B4-BE49-F238E27FC236}">
                  <a16:creationId xmlns:a16="http://schemas.microsoft.com/office/drawing/2014/main" id="{C3D332A2-556B-7F45-BA3B-430C8FBD03C3}"/>
                </a:ext>
              </a:extLst>
            </p:cNvPr>
            <p:cNvGrpSpPr/>
            <p:nvPr/>
          </p:nvGrpSpPr>
          <p:grpSpPr>
            <a:xfrm>
              <a:off x="17209286" y="8230665"/>
              <a:ext cx="25187" cy="449719"/>
              <a:chOff x="17209286" y="8230665"/>
              <a:chExt cx="25187" cy="449719"/>
            </a:xfrm>
            <a:solidFill>
              <a:srgbClr val="002A86"/>
            </a:solidFill>
          </p:grpSpPr>
          <p:sp>
            <p:nvSpPr>
              <p:cNvPr id="306" name="Forma libre 305">
                <a:extLst>
                  <a:ext uri="{FF2B5EF4-FFF2-40B4-BE49-F238E27FC236}">
                    <a16:creationId xmlns:a16="http://schemas.microsoft.com/office/drawing/2014/main" id="{F2EEE255-19D9-EAA9-2D5C-8C6DDD8D2BAF}"/>
                  </a:ext>
                </a:extLst>
              </p:cNvPr>
              <p:cNvSpPr/>
              <p:nvPr/>
            </p:nvSpPr>
            <p:spPr>
              <a:xfrm>
                <a:off x="17209286" y="8230665"/>
                <a:ext cx="25187" cy="67631"/>
              </a:xfrm>
              <a:custGeom>
                <a:avLst/>
                <a:gdLst>
                  <a:gd name="connsiteX0" fmla="*/ 12593 w 25187"/>
                  <a:gd name="connsiteY0" fmla="*/ 67631 h 67631"/>
                  <a:gd name="connsiteX1" fmla="*/ 0 w 25187"/>
                  <a:gd name="connsiteY1" fmla="*/ 55037 h 67631"/>
                  <a:gd name="connsiteX2" fmla="*/ 0 w 25187"/>
                  <a:gd name="connsiteY2" fmla="*/ 12594 h 67631"/>
                  <a:gd name="connsiteX3" fmla="*/ 12593 w 25187"/>
                  <a:gd name="connsiteY3" fmla="*/ 0 h 67631"/>
                  <a:gd name="connsiteX4" fmla="*/ 25187 w 25187"/>
                  <a:gd name="connsiteY4" fmla="*/ 12594 h 67631"/>
                  <a:gd name="connsiteX5" fmla="*/ 25187 w 25187"/>
                  <a:gd name="connsiteY5" fmla="*/ 55037 h 67631"/>
                  <a:gd name="connsiteX6" fmla="*/ 12593 w 25187"/>
                  <a:gd name="connsiteY6" fmla="*/ 67631 h 6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67631">
                    <a:moveTo>
                      <a:pt x="12593" y="67631"/>
                    </a:moveTo>
                    <a:cubicBezTo>
                      <a:pt x="5652" y="67631"/>
                      <a:pt x="0" y="61979"/>
                      <a:pt x="0" y="55037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3" y="0"/>
                    </a:cubicBezTo>
                    <a:cubicBezTo>
                      <a:pt x="19535" y="0"/>
                      <a:pt x="25187" y="5652"/>
                      <a:pt x="25187" y="12594"/>
                    </a:cubicBezTo>
                    <a:lnTo>
                      <a:pt x="25187" y="55037"/>
                    </a:lnTo>
                    <a:cubicBezTo>
                      <a:pt x="25187" y="61979"/>
                      <a:pt x="19535" y="67631"/>
                      <a:pt x="12593" y="676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7" name="Forma libre 306">
                <a:extLst>
                  <a:ext uri="{FF2B5EF4-FFF2-40B4-BE49-F238E27FC236}">
                    <a16:creationId xmlns:a16="http://schemas.microsoft.com/office/drawing/2014/main" id="{393B7699-EED6-7E98-82DC-AFFD86288D78}"/>
                  </a:ext>
                </a:extLst>
              </p:cNvPr>
              <p:cNvSpPr/>
              <p:nvPr/>
            </p:nvSpPr>
            <p:spPr>
              <a:xfrm>
                <a:off x="17209286" y="8358093"/>
                <a:ext cx="25187" cy="67631"/>
              </a:xfrm>
              <a:custGeom>
                <a:avLst/>
                <a:gdLst>
                  <a:gd name="connsiteX0" fmla="*/ 12593 w 25187"/>
                  <a:gd name="connsiteY0" fmla="*/ 67632 h 67631"/>
                  <a:gd name="connsiteX1" fmla="*/ 0 w 25187"/>
                  <a:gd name="connsiteY1" fmla="*/ 55037 h 67631"/>
                  <a:gd name="connsiteX2" fmla="*/ 0 w 25187"/>
                  <a:gd name="connsiteY2" fmla="*/ 12594 h 67631"/>
                  <a:gd name="connsiteX3" fmla="*/ 12593 w 25187"/>
                  <a:gd name="connsiteY3" fmla="*/ 0 h 67631"/>
                  <a:gd name="connsiteX4" fmla="*/ 25187 w 25187"/>
                  <a:gd name="connsiteY4" fmla="*/ 12594 h 67631"/>
                  <a:gd name="connsiteX5" fmla="*/ 25187 w 25187"/>
                  <a:gd name="connsiteY5" fmla="*/ 55037 h 67631"/>
                  <a:gd name="connsiteX6" fmla="*/ 12593 w 25187"/>
                  <a:gd name="connsiteY6" fmla="*/ 67632 h 6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67631">
                    <a:moveTo>
                      <a:pt x="12593" y="67632"/>
                    </a:moveTo>
                    <a:cubicBezTo>
                      <a:pt x="5652" y="67632"/>
                      <a:pt x="0" y="61979"/>
                      <a:pt x="0" y="55037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3" y="0"/>
                    </a:cubicBezTo>
                    <a:cubicBezTo>
                      <a:pt x="19535" y="0"/>
                      <a:pt x="25187" y="5653"/>
                      <a:pt x="25187" y="12594"/>
                    </a:cubicBezTo>
                    <a:lnTo>
                      <a:pt x="25187" y="55037"/>
                    </a:lnTo>
                    <a:cubicBezTo>
                      <a:pt x="25187" y="61979"/>
                      <a:pt x="19535" y="67632"/>
                      <a:pt x="12593" y="676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8" name="Forma libre 307">
                <a:extLst>
                  <a:ext uri="{FF2B5EF4-FFF2-40B4-BE49-F238E27FC236}">
                    <a16:creationId xmlns:a16="http://schemas.microsoft.com/office/drawing/2014/main" id="{7ABA8625-D933-128C-B5CA-01F99BC41880}"/>
                  </a:ext>
                </a:extLst>
              </p:cNvPr>
              <p:cNvSpPr/>
              <p:nvPr/>
            </p:nvSpPr>
            <p:spPr>
              <a:xfrm>
                <a:off x="17209286" y="8485423"/>
                <a:ext cx="25187" cy="67631"/>
              </a:xfrm>
              <a:custGeom>
                <a:avLst/>
                <a:gdLst>
                  <a:gd name="connsiteX0" fmla="*/ 12593 w 25187"/>
                  <a:gd name="connsiteY0" fmla="*/ 67632 h 67631"/>
                  <a:gd name="connsiteX1" fmla="*/ 0 w 25187"/>
                  <a:gd name="connsiteY1" fmla="*/ 55038 h 67631"/>
                  <a:gd name="connsiteX2" fmla="*/ 0 w 25187"/>
                  <a:gd name="connsiteY2" fmla="*/ 12594 h 67631"/>
                  <a:gd name="connsiteX3" fmla="*/ 12593 w 25187"/>
                  <a:gd name="connsiteY3" fmla="*/ 0 h 67631"/>
                  <a:gd name="connsiteX4" fmla="*/ 25187 w 25187"/>
                  <a:gd name="connsiteY4" fmla="*/ 12594 h 67631"/>
                  <a:gd name="connsiteX5" fmla="*/ 25187 w 25187"/>
                  <a:gd name="connsiteY5" fmla="*/ 55038 h 67631"/>
                  <a:gd name="connsiteX6" fmla="*/ 12593 w 25187"/>
                  <a:gd name="connsiteY6" fmla="*/ 67632 h 6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67631">
                    <a:moveTo>
                      <a:pt x="12593" y="67632"/>
                    </a:moveTo>
                    <a:cubicBezTo>
                      <a:pt x="5652" y="67632"/>
                      <a:pt x="0" y="61979"/>
                      <a:pt x="0" y="55038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3" y="0"/>
                    </a:cubicBezTo>
                    <a:cubicBezTo>
                      <a:pt x="19535" y="0"/>
                      <a:pt x="25187" y="5653"/>
                      <a:pt x="25187" y="12594"/>
                    </a:cubicBezTo>
                    <a:lnTo>
                      <a:pt x="25187" y="55038"/>
                    </a:lnTo>
                    <a:cubicBezTo>
                      <a:pt x="25187" y="61979"/>
                      <a:pt x="19535" y="67632"/>
                      <a:pt x="12593" y="676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09" name="Forma libre 308">
                <a:extLst>
                  <a:ext uri="{FF2B5EF4-FFF2-40B4-BE49-F238E27FC236}">
                    <a16:creationId xmlns:a16="http://schemas.microsoft.com/office/drawing/2014/main" id="{8AC36DB6-4C1B-1799-48C9-4C4C4D930055}"/>
                  </a:ext>
                </a:extLst>
              </p:cNvPr>
              <p:cNvSpPr/>
              <p:nvPr/>
            </p:nvSpPr>
            <p:spPr>
              <a:xfrm>
                <a:off x="17209286" y="8612753"/>
                <a:ext cx="25187" cy="67631"/>
              </a:xfrm>
              <a:custGeom>
                <a:avLst/>
                <a:gdLst>
                  <a:gd name="connsiteX0" fmla="*/ 12593 w 25187"/>
                  <a:gd name="connsiteY0" fmla="*/ 67632 h 67631"/>
                  <a:gd name="connsiteX1" fmla="*/ 0 w 25187"/>
                  <a:gd name="connsiteY1" fmla="*/ 55037 h 67631"/>
                  <a:gd name="connsiteX2" fmla="*/ 0 w 25187"/>
                  <a:gd name="connsiteY2" fmla="*/ 12594 h 67631"/>
                  <a:gd name="connsiteX3" fmla="*/ 12593 w 25187"/>
                  <a:gd name="connsiteY3" fmla="*/ 0 h 67631"/>
                  <a:gd name="connsiteX4" fmla="*/ 25187 w 25187"/>
                  <a:gd name="connsiteY4" fmla="*/ 12594 h 67631"/>
                  <a:gd name="connsiteX5" fmla="*/ 25187 w 25187"/>
                  <a:gd name="connsiteY5" fmla="*/ 55037 h 67631"/>
                  <a:gd name="connsiteX6" fmla="*/ 12593 w 25187"/>
                  <a:gd name="connsiteY6" fmla="*/ 67632 h 6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67631">
                    <a:moveTo>
                      <a:pt x="12593" y="67632"/>
                    </a:moveTo>
                    <a:cubicBezTo>
                      <a:pt x="5652" y="67632"/>
                      <a:pt x="0" y="61979"/>
                      <a:pt x="0" y="55037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3" y="0"/>
                    </a:cubicBezTo>
                    <a:cubicBezTo>
                      <a:pt x="19535" y="0"/>
                      <a:pt x="25187" y="5653"/>
                      <a:pt x="25187" y="12594"/>
                    </a:cubicBezTo>
                    <a:lnTo>
                      <a:pt x="25187" y="55037"/>
                    </a:lnTo>
                    <a:cubicBezTo>
                      <a:pt x="25187" y="61979"/>
                      <a:pt x="19535" y="67632"/>
                      <a:pt x="12593" y="6763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10" name="Gráfico 3">
            <a:extLst>
              <a:ext uri="{FF2B5EF4-FFF2-40B4-BE49-F238E27FC236}">
                <a16:creationId xmlns:a16="http://schemas.microsoft.com/office/drawing/2014/main" id="{F0A6FAF3-AD98-1D21-ADBF-13C1DB1D1F41}"/>
              </a:ext>
            </a:extLst>
          </p:cNvPr>
          <p:cNvGrpSpPr/>
          <p:nvPr/>
        </p:nvGrpSpPr>
        <p:grpSpPr>
          <a:xfrm>
            <a:off x="16579286" y="6194833"/>
            <a:ext cx="1285098" cy="1243986"/>
            <a:chOff x="16579286" y="6194833"/>
            <a:chExt cx="1285098" cy="1243986"/>
          </a:xfrm>
          <a:solidFill>
            <a:srgbClr val="002A86"/>
          </a:solidFill>
        </p:grpSpPr>
        <p:grpSp>
          <p:nvGrpSpPr>
            <p:cNvPr id="311" name="Gráfico 3">
              <a:extLst>
                <a:ext uri="{FF2B5EF4-FFF2-40B4-BE49-F238E27FC236}">
                  <a16:creationId xmlns:a16="http://schemas.microsoft.com/office/drawing/2014/main" id="{5FCCE2FF-44F2-C525-BC8A-1C589FAA84CD}"/>
                </a:ext>
              </a:extLst>
            </p:cNvPr>
            <p:cNvGrpSpPr/>
            <p:nvPr/>
          </p:nvGrpSpPr>
          <p:grpSpPr>
            <a:xfrm>
              <a:off x="16981303" y="6194833"/>
              <a:ext cx="883082" cy="1086807"/>
              <a:chOff x="16981303" y="6194833"/>
              <a:chExt cx="883082" cy="1086807"/>
            </a:xfrm>
            <a:solidFill>
              <a:srgbClr val="002A86"/>
            </a:solidFill>
          </p:grpSpPr>
          <p:sp>
            <p:nvSpPr>
              <p:cNvPr id="312" name="Forma libre 311">
                <a:extLst>
                  <a:ext uri="{FF2B5EF4-FFF2-40B4-BE49-F238E27FC236}">
                    <a16:creationId xmlns:a16="http://schemas.microsoft.com/office/drawing/2014/main" id="{417B2F5A-F6CA-78C7-591C-4361DA08CBEA}"/>
                  </a:ext>
                </a:extLst>
              </p:cNvPr>
              <p:cNvSpPr/>
              <p:nvPr/>
            </p:nvSpPr>
            <p:spPr>
              <a:xfrm>
                <a:off x="16981303" y="6194833"/>
                <a:ext cx="793269" cy="793275"/>
              </a:xfrm>
              <a:custGeom>
                <a:avLst/>
                <a:gdLst>
                  <a:gd name="connsiteX0" fmla="*/ 397556 w 793269"/>
                  <a:gd name="connsiteY0" fmla="*/ 793275 h 793275"/>
                  <a:gd name="connsiteX1" fmla="*/ 317034 w 793269"/>
                  <a:gd name="connsiteY1" fmla="*/ 785044 h 793275"/>
                  <a:gd name="connsiteX2" fmla="*/ 65648 w 793269"/>
                  <a:gd name="connsiteY2" fmla="*/ 614875 h 793275"/>
                  <a:gd name="connsiteX3" fmla="*/ 8232 w 793269"/>
                  <a:gd name="connsiteY3" fmla="*/ 316780 h 793275"/>
                  <a:gd name="connsiteX4" fmla="*/ 178400 w 793269"/>
                  <a:gd name="connsiteY4" fmla="*/ 65393 h 793275"/>
                  <a:gd name="connsiteX5" fmla="*/ 727876 w 793269"/>
                  <a:gd name="connsiteY5" fmla="*/ 178146 h 793275"/>
                  <a:gd name="connsiteX6" fmla="*/ 615125 w 793269"/>
                  <a:gd name="connsiteY6" fmla="*/ 727627 h 793275"/>
                  <a:gd name="connsiteX7" fmla="*/ 397556 w 793269"/>
                  <a:gd name="connsiteY7" fmla="*/ 793275 h 793275"/>
                  <a:gd name="connsiteX8" fmla="*/ 395969 w 793269"/>
                  <a:gd name="connsiteY8" fmla="*/ 24933 h 793275"/>
                  <a:gd name="connsiteX9" fmla="*/ 192283 w 793269"/>
                  <a:gd name="connsiteY9" fmla="*/ 86417 h 793275"/>
                  <a:gd name="connsiteX10" fmla="*/ 32924 w 793269"/>
                  <a:gd name="connsiteY10" fmla="*/ 321838 h 793275"/>
                  <a:gd name="connsiteX11" fmla="*/ 86672 w 793269"/>
                  <a:gd name="connsiteY11" fmla="*/ 600991 h 793275"/>
                  <a:gd name="connsiteX12" fmla="*/ 322091 w 793269"/>
                  <a:gd name="connsiteY12" fmla="*/ 760352 h 793275"/>
                  <a:gd name="connsiteX13" fmla="*/ 601241 w 793269"/>
                  <a:gd name="connsiteY13" fmla="*/ 706604 h 793275"/>
                  <a:gd name="connsiteX14" fmla="*/ 706754 w 793269"/>
                  <a:gd name="connsiteY14" fmla="*/ 192128 h 793275"/>
                  <a:gd name="connsiteX15" fmla="*/ 471335 w 793269"/>
                  <a:gd name="connsiteY15" fmla="*/ 32768 h 793275"/>
                  <a:gd name="connsiteX16" fmla="*/ 395969 w 793269"/>
                  <a:gd name="connsiteY16" fmla="*/ 25033 h 79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93269" h="793275">
                    <a:moveTo>
                      <a:pt x="397556" y="793275"/>
                    </a:moveTo>
                    <a:cubicBezTo>
                      <a:pt x="370781" y="793275"/>
                      <a:pt x="343808" y="790598"/>
                      <a:pt x="317034" y="785044"/>
                    </a:cubicBezTo>
                    <a:cubicBezTo>
                      <a:pt x="213206" y="763724"/>
                      <a:pt x="123957" y="703331"/>
                      <a:pt x="65648" y="614875"/>
                    </a:cubicBezTo>
                    <a:cubicBezTo>
                      <a:pt x="7340" y="526418"/>
                      <a:pt x="-13089" y="420608"/>
                      <a:pt x="8232" y="316780"/>
                    </a:cubicBezTo>
                    <a:cubicBezTo>
                      <a:pt x="29553" y="212953"/>
                      <a:pt x="89944" y="123703"/>
                      <a:pt x="178400" y="65393"/>
                    </a:cubicBezTo>
                    <a:cubicBezTo>
                      <a:pt x="360963" y="-54995"/>
                      <a:pt x="607489" y="-4420"/>
                      <a:pt x="727876" y="178146"/>
                    </a:cubicBezTo>
                    <a:cubicBezTo>
                      <a:pt x="848263" y="360711"/>
                      <a:pt x="797689" y="607239"/>
                      <a:pt x="615125" y="727627"/>
                    </a:cubicBezTo>
                    <a:cubicBezTo>
                      <a:pt x="549577" y="770864"/>
                      <a:pt x="474310" y="793275"/>
                      <a:pt x="397556" y="793275"/>
                    </a:cubicBezTo>
                    <a:close/>
                    <a:moveTo>
                      <a:pt x="395969" y="24933"/>
                    </a:moveTo>
                    <a:cubicBezTo>
                      <a:pt x="324074" y="24933"/>
                      <a:pt x="253667" y="45857"/>
                      <a:pt x="192283" y="86417"/>
                    </a:cubicBezTo>
                    <a:cubicBezTo>
                      <a:pt x="109479" y="141057"/>
                      <a:pt x="52856" y="224655"/>
                      <a:pt x="32924" y="321838"/>
                    </a:cubicBezTo>
                    <a:cubicBezTo>
                      <a:pt x="12992" y="419021"/>
                      <a:pt x="32131" y="518088"/>
                      <a:pt x="86672" y="600991"/>
                    </a:cubicBezTo>
                    <a:cubicBezTo>
                      <a:pt x="141311" y="683796"/>
                      <a:pt x="224908" y="740420"/>
                      <a:pt x="322091" y="760352"/>
                    </a:cubicBezTo>
                    <a:cubicBezTo>
                      <a:pt x="419273" y="780285"/>
                      <a:pt x="518438" y="761145"/>
                      <a:pt x="601241" y="706604"/>
                    </a:cubicBezTo>
                    <a:cubicBezTo>
                      <a:pt x="772203" y="593851"/>
                      <a:pt x="819505" y="363091"/>
                      <a:pt x="706754" y="192128"/>
                    </a:cubicBezTo>
                    <a:cubicBezTo>
                      <a:pt x="652113" y="109324"/>
                      <a:pt x="568518" y="52700"/>
                      <a:pt x="471335" y="32768"/>
                    </a:cubicBezTo>
                    <a:cubicBezTo>
                      <a:pt x="446246" y="27611"/>
                      <a:pt x="420959" y="25033"/>
                      <a:pt x="395969" y="2503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13" name="Forma libre 312">
                <a:extLst>
                  <a:ext uri="{FF2B5EF4-FFF2-40B4-BE49-F238E27FC236}">
                    <a16:creationId xmlns:a16="http://schemas.microsoft.com/office/drawing/2014/main" id="{7E008D1B-9431-3D95-9671-C10D86743A99}"/>
                  </a:ext>
                </a:extLst>
              </p:cNvPr>
              <p:cNvSpPr/>
              <p:nvPr/>
            </p:nvSpPr>
            <p:spPr>
              <a:xfrm>
                <a:off x="17595679" y="6965375"/>
                <a:ext cx="268706" cy="316266"/>
              </a:xfrm>
              <a:custGeom>
                <a:avLst/>
                <a:gdLst>
                  <a:gd name="connsiteX0" fmla="*/ 177958 w 268706"/>
                  <a:gd name="connsiteY0" fmla="*/ 316266 h 316266"/>
                  <a:gd name="connsiteX1" fmla="*/ 158025 w 268706"/>
                  <a:gd name="connsiteY1" fmla="*/ 314085 h 316266"/>
                  <a:gd name="connsiteX2" fmla="*/ 100212 w 268706"/>
                  <a:gd name="connsiteY2" fmla="*/ 272931 h 316266"/>
                  <a:gd name="connsiteX3" fmla="*/ 12847 w 268706"/>
                  <a:gd name="connsiteY3" fmla="*/ 130825 h 316266"/>
                  <a:gd name="connsiteX4" fmla="*/ 38631 w 268706"/>
                  <a:gd name="connsiteY4" fmla="*/ 14305 h 316266"/>
                  <a:gd name="connsiteX5" fmla="*/ 155844 w 268706"/>
                  <a:gd name="connsiteY5" fmla="*/ 36419 h 316266"/>
                  <a:gd name="connsiteX6" fmla="*/ 252034 w 268706"/>
                  <a:gd name="connsiteY6" fmla="*/ 172673 h 316266"/>
                  <a:gd name="connsiteX7" fmla="*/ 267108 w 268706"/>
                  <a:gd name="connsiteY7" fmla="*/ 241991 h 316266"/>
                  <a:gd name="connsiteX8" fmla="*/ 227838 w 268706"/>
                  <a:gd name="connsiteY8" fmla="*/ 301094 h 316266"/>
                  <a:gd name="connsiteX9" fmla="*/ 177958 w 268706"/>
                  <a:gd name="connsiteY9" fmla="*/ 316167 h 316266"/>
                  <a:gd name="connsiteX10" fmla="*/ 85932 w 268706"/>
                  <a:gd name="connsiteY10" fmla="*/ 25411 h 316266"/>
                  <a:gd name="connsiteX11" fmla="*/ 52612 w 268706"/>
                  <a:gd name="connsiteY11" fmla="*/ 35526 h 316266"/>
                  <a:gd name="connsiteX12" fmla="*/ 34366 w 268706"/>
                  <a:gd name="connsiteY12" fmla="*/ 117636 h 316266"/>
                  <a:gd name="connsiteX13" fmla="*/ 121732 w 268706"/>
                  <a:gd name="connsiteY13" fmla="*/ 259742 h 316266"/>
                  <a:gd name="connsiteX14" fmla="*/ 163480 w 268706"/>
                  <a:gd name="connsiteY14" fmla="*/ 289492 h 316266"/>
                  <a:gd name="connsiteX15" fmla="*/ 213856 w 268706"/>
                  <a:gd name="connsiteY15" fmla="*/ 280170 h 316266"/>
                  <a:gd name="connsiteX16" fmla="*/ 213856 w 268706"/>
                  <a:gd name="connsiteY16" fmla="*/ 280170 h 316266"/>
                  <a:gd name="connsiteX17" fmla="*/ 242217 w 268706"/>
                  <a:gd name="connsiteY17" fmla="*/ 237528 h 316266"/>
                  <a:gd name="connsiteX18" fmla="*/ 231309 w 268706"/>
                  <a:gd name="connsiteY18" fmla="*/ 187449 h 316266"/>
                  <a:gd name="connsiteX19" fmla="*/ 135119 w 268706"/>
                  <a:gd name="connsiteY19" fmla="*/ 51195 h 316266"/>
                  <a:gd name="connsiteX20" fmla="*/ 85834 w 268706"/>
                  <a:gd name="connsiteY20" fmla="*/ 25510 h 31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8706" h="316266">
                    <a:moveTo>
                      <a:pt x="177958" y="316266"/>
                    </a:moveTo>
                    <a:cubicBezTo>
                      <a:pt x="171315" y="316266"/>
                      <a:pt x="164670" y="315572"/>
                      <a:pt x="158025" y="314085"/>
                    </a:cubicBezTo>
                    <a:cubicBezTo>
                      <a:pt x="133730" y="308730"/>
                      <a:pt x="113202" y="294053"/>
                      <a:pt x="100212" y="272931"/>
                    </a:cubicBezTo>
                    <a:lnTo>
                      <a:pt x="12847" y="130825"/>
                    </a:lnTo>
                    <a:cubicBezTo>
                      <a:pt x="-11548" y="91159"/>
                      <a:pt x="-242" y="39989"/>
                      <a:pt x="38631" y="14305"/>
                    </a:cubicBezTo>
                    <a:cubicBezTo>
                      <a:pt x="77503" y="-11380"/>
                      <a:pt x="128971" y="-1562"/>
                      <a:pt x="155844" y="36419"/>
                    </a:cubicBezTo>
                    <a:lnTo>
                      <a:pt x="252034" y="172673"/>
                    </a:lnTo>
                    <a:cubicBezTo>
                      <a:pt x="266414" y="193002"/>
                      <a:pt x="271670" y="217596"/>
                      <a:pt x="267108" y="241991"/>
                    </a:cubicBezTo>
                    <a:cubicBezTo>
                      <a:pt x="262546" y="266386"/>
                      <a:pt x="248564" y="287409"/>
                      <a:pt x="227838" y="301094"/>
                    </a:cubicBezTo>
                    <a:cubicBezTo>
                      <a:pt x="212765" y="311011"/>
                      <a:pt x="195610" y="316167"/>
                      <a:pt x="177958" y="316167"/>
                    </a:cubicBezTo>
                    <a:close/>
                    <a:moveTo>
                      <a:pt x="85932" y="25411"/>
                    </a:moveTo>
                    <a:cubicBezTo>
                      <a:pt x="74529" y="25411"/>
                      <a:pt x="62926" y="28684"/>
                      <a:pt x="52612" y="35526"/>
                    </a:cubicBezTo>
                    <a:cubicBezTo>
                      <a:pt x="25243" y="53574"/>
                      <a:pt x="17211" y="89671"/>
                      <a:pt x="34366" y="117636"/>
                    </a:cubicBezTo>
                    <a:lnTo>
                      <a:pt x="121732" y="259742"/>
                    </a:lnTo>
                    <a:cubicBezTo>
                      <a:pt x="131152" y="275013"/>
                      <a:pt x="145928" y="285624"/>
                      <a:pt x="163480" y="289492"/>
                    </a:cubicBezTo>
                    <a:cubicBezTo>
                      <a:pt x="181033" y="293359"/>
                      <a:pt x="198882" y="290087"/>
                      <a:pt x="213856" y="280170"/>
                    </a:cubicBezTo>
                    <a:lnTo>
                      <a:pt x="213856" y="280170"/>
                    </a:lnTo>
                    <a:cubicBezTo>
                      <a:pt x="228830" y="270253"/>
                      <a:pt x="238945" y="255180"/>
                      <a:pt x="242217" y="237528"/>
                    </a:cubicBezTo>
                    <a:cubicBezTo>
                      <a:pt x="245589" y="219877"/>
                      <a:pt x="241722" y="202126"/>
                      <a:pt x="231309" y="187449"/>
                    </a:cubicBezTo>
                    <a:lnTo>
                      <a:pt x="135119" y="51195"/>
                    </a:lnTo>
                    <a:cubicBezTo>
                      <a:pt x="123317" y="34435"/>
                      <a:pt x="104774" y="25510"/>
                      <a:pt x="85834" y="255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14" name="Gráfico 3">
              <a:extLst>
                <a:ext uri="{FF2B5EF4-FFF2-40B4-BE49-F238E27FC236}">
                  <a16:creationId xmlns:a16="http://schemas.microsoft.com/office/drawing/2014/main" id="{377103D7-C288-CCE5-189A-9811E4B7CD8F}"/>
                </a:ext>
              </a:extLst>
            </p:cNvPr>
            <p:cNvGrpSpPr/>
            <p:nvPr/>
          </p:nvGrpSpPr>
          <p:grpSpPr>
            <a:xfrm>
              <a:off x="16579286" y="6417802"/>
              <a:ext cx="980450" cy="1021017"/>
              <a:chOff x="16579286" y="6417802"/>
              <a:chExt cx="980450" cy="1021017"/>
            </a:xfrm>
            <a:solidFill>
              <a:srgbClr val="002A86"/>
            </a:solidFill>
          </p:grpSpPr>
          <p:grpSp>
            <p:nvGrpSpPr>
              <p:cNvPr id="315" name="Gráfico 3">
                <a:extLst>
                  <a:ext uri="{FF2B5EF4-FFF2-40B4-BE49-F238E27FC236}">
                    <a16:creationId xmlns:a16="http://schemas.microsoft.com/office/drawing/2014/main" id="{E2910DF8-1B01-78A9-E999-9549CF8FCFFC}"/>
                  </a:ext>
                </a:extLst>
              </p:cNvPr>
              <p:cNvGrpSpPr/>
              <p:nvPr/>
            </p:nvGrpSpPr>
            <p:grpSpPr>
              <a:xfrm>
                <a:off x="16579286" y="6601657"/>
                <a:ext cx="917016" cy="837163"/>
                <a:chOff x="16579286" y="6601657"/>
                <a:chExt cx="917016" cy="837163"/>
              </a:xfrm>
              <a:solidFill>
                <a:srgbClr val="002A86"/>
              </a:solidFill>
            </p:grpSpPr>
            <p:sp>
              <p:nvSpPr>
                <p:cNvPr id="316" name="Forma libre 315">
                  <a:extLst>
                    <a:ext uri="{FF2B5EF4-FFF2-40B4-BE49-F238E27FC236}">
                      <a16:creationId xmlns:a16="http://schemas.microsoft.com/office/drawing/2014/main" id="{D090CC26-5ABF-5E3C-0FEF-B511795C918F}"/>
                    </a:ext>
                  </a:extLst>
                </p:cNvPr>
                <p:cNvSpPr/>
                <p:nvPr/>
              </p:nvSpPr>
              <p:spPr>
                <a:xfrm>
                  <a:off x="16579286" y="6601657"/>
                  <a:ext cx="917016" cy="837163"/>
                </a:xfrm>
                <a:custGeom>
                  <a:avLst/>
                  <a:gdLst>
                    <a:gd name="connsiteX0" fmla="*/ 522503 w 917016"/>
                    <a:gd name="connsiteY0" fmla="*/ 836568 h 837163"/>
                    <a:gd name="connsiteX1" fmla="*/ 394678 w 917016"/>
                    <a:gd name="connsiteY1" fmla="*/ 836568 h 837163"/>
                    <a:gd name="connsiteX2" fmla="*/ 362450 w 917016"/>
                    <a:gd name="connsiteY2" fmla="*/ 804438 h 837163"/>
                    <a:gd name="connsiteX3" fmla="*/ 361955 w 917016"/>
                    <a:gd name="connsiteY3" fmla="*/ 720147 h 837163"/>
                    <a:gd name="connsiteX4" fmla="*/ 286786 w 917016"/>
                    <a:gd name="connsiteY4" fmla="*/ 689108 h 837163"/>
                    <a:gd name="connsiteX5" fmla="*/ 227386 w 917016"/>
                    <a:gd name="connsiteY5" fmla="*/ 749203 h 837163"/>
                    <a:gd name="connsiteX6" fmla="*/ 204777 w 917016"/>
                    <a:gd name="connsiteY6" fmla="*/ 758822 h 837163"/>
                    <a:gd name="connsiteX7" fmla="*/ 181671 w 917016"/>
                    <a:gd name="connsiteY7" fmla="*/ 749401 h 837163"/>
                    <a:gd name="connsiteX8" fmla="*/ 89051 w 917016"/>
                    <a:gd name="connsiteY8" fmla="*/ 657969 h 837163"/>
                    <a:gd name="connsiteX9" fmla="*/ 79432 w 917016"/>
                    <a:gd name="connsiteY9" fmla="*/ 635359 h 837163"/>
                    <a:gd name="connsiteX10" fmla="*/ 88852 w 917016"/>
                    <a:gd name="connsiteY10" fmla="*/ 612254 h 837163"/>
                    <a:gd name="connsiteX11" fmla="*/ 148054 w 917016"/>
                    <a:gd name="connsiteY11" fmla="*/ 552456 h 837163"/>
                    <a:gd name="connsiteX12" fmla="*/ 116817 w 917016"/>
                    <a:gd name="connsiteY12" fmla="*/ 477288 h 837163"/>
                    <a:gd name="connsiteX13" fmla="*/ 32427 w 917016"/>
                    <a:gd name="connsiteY13" fmla="*/ 477685 h 837163"/>
                    <a:gd name="connsiteX14" fmla="*/ 9520 w 917016"/>
                    <a:gd name="connsiteY14" fmla="*/ 468363 h 837163"/>
                    <a:gd name="connsiteX15" fmla="*/ 0 w 917016"/>
                    <a:gd name="connsiteY15" fmla="*/ 445456 h 837163"/>
                    <a:gd name="connsiteX16" fmla="*/ 0 w 917016"/>
                    <a:gd name="connsiteY16" fmla="*/ 313366 h 837163"/>
                    <a:gd name="connsiteX17" fmla="*/ 9520 w 917016"/>
                    <a:gd name="connsiteY17" fmla="*/ 290359 h 837163"/>
                    <a:gd name="connsiteX18" fmla="*/ 32229 w 917016"/>
                    <a:gd name="connsiteY18" fmla="*/ 281038 h 837163"/>
                    <a:gd name="connsiteX19" fmla="*/ 32527 w 917016"/>
                    <a:gd name="connsiteY19" fmla="*/ 281038 h 837163"/>
                    <a:gd name="connsiteX20" fmla="*/ 116817 w 917016"/>
                    <a:gd name="connsiteY20" fmla="*/ 281533 h 837163"/>
                    <a:gd name="connsiteX21" fmla="*/ 148054 w 917016"/>
                    <a:gd name="connsiteY21" fmla="*/ 206365 h 837163"/>
                    <a:gd name="connsiteX22" fmla="*/ 88852 w 917016"/>
                    <a:gd name="connsiteY22" fmla="*/ 146568 h 837163"/>
                    <a:gd name="connsiteX23" fmla="*/ 89051 w 917016"/>
                    <a:gd name="connsiteY23" fmla="*/ 100852 h 837163"/>
                    <a:gd name="connsiteX24" fmla="*/ 181671 w 917016"/>
                    <a:gd name="connsiteY24" fmla="*/ 9322 h 837163"/>
                    <a:gd name="connsiteX25" fmla="*/ 204380 w 917016"/>
                    <a:gd name="connsiteY25" fmla="*/ 0 h 837163"/>
                    <a:gd name="connsiteX26" fmla="*/ 204678 w 917016"/>
                    <a:gd name="connsiteY26" fmla="*/ 0 h 837163"/>
                    <a:gd name="connsiteX27" fmla="*/ 227386 w 917016"/>
                    <a:gd name="connsiteY27" fmla="*/ 9718 h 837163"/>
                    <a:gd name="connsiteX28" fmla="*/ 286786 w 917016"/>
                    <a:gd name="connsiteY28" fmla="*/ 69615 h 837163"/>
                    <a:gd name="connsiteX29" fmla="*/ 330419 w 917016"/>
                    <a:gd name="connsiteY29" fmla="*/ 51666 h 837163"/>
                    <a:gd name="connsiteX30" fmla="*/ 346881 w 917016"/>
                    <a:gd name="connsiteY30" fmla="*/ 58508 h 837163"/>
                    <a:gd name="connsiteX31" fmla="*/ 340038 w 917016"/>
                    <a:gd name="connsiteY31" fmla="*/ 74970 h 837163"/>
                    <a:gd name="connsiteX32" fmla="*/ 288671 w 917016"/>
                    <a:gd name="connsiteY32" fmla="*/ 96092 h 837163"/>
                    <a:gd name="connsiteX33" fmla="*/ 274887 w 917016"/>
                    <a:gd name="connsiteY33" fmla="*/ 93316 h 837163"/>
                    <a:gd name="connsiteX34" fmla="*/ 209537 w 917016"/>
                    <a:gd name="connsiteY34" fmla="*/ 27370 h 837163"/>
                    <a:gd name="connsiteX35" fmla="*/ 204579 w 917016"/>
                    <a:gd name="connsiteY35" fmla="*/ 25287 h 837163"/>
                    <a:gd name="connsiteX36" fmla="*/ 199521 w 917016"/>
                    <a:gd name="connsiteY36" fmla="*/ 27370 h 837163"/>
                    <a:gd name="connsiteX37" fmla="*/ 106901 w 917016"/>
                    <a:gd name="connsiteY37" fmla="*/ 118901 h 837163"/>
                    <a:gd name="connsiteX38" fmla="*/ 106901 w 917016"/>
                    <a:gd name="connsiteY38" fmla="*/ 128916 h 837163"/>
                    <a:gd name="connsiteX39" fmla="*/ 172052 w 917016"/>
                    <a:gd name="connsiteY39" fmla="*/ 194664 h 837163"/>
                    <a:gd name="connsiteX40" fmla="*/ 174730 w 917016"/>
                    <a:gd name="connsiteY40" fmla="*/ 208448 h 837163"/>
                    <a:gd name="connsiteX41" fmla="*/ 137046 w 917016"/>
                    <a:gd name="connsiteY41" fmla="*/ 299284 h 837163"/>
                    <a:gd name="connsiteX42" fmla="*/ 125345 w 917016"/>
                    <a:gd name="connsiteY42" fmla="*/ 307119 h 837163"/>
                    <a:gd name="connsiteX43" fmla="*/ 125345 w 917016"/>
                    <a:gd name="connsiteY43" fmla="*/ 307119 h 837163"/>
                    <a:gd name="connsiteX44" fmla="*/ 32527 w 917016"/>
                    <a:gd name="connsiteY44" fmla="*/ 306623 h 837163"/>
                    <a:gd name="connsiteX45" fmla="*/ 27568 w 917016"/>
                    <a:gd name="connsiteY45" fmla="*/ 308606 h 837163"/>
                    <a:gd name="connsiteX46" fmla="*/ 25485 w 917016"/>
                    <a:gd name="connsiteY46" fmla="*/ 313664 h 837163"/>
                    <a:gd name="connsiteX47" fmla="*/ 25485 w 917016"/>
                    <a:gd name="connsiteY47" fmla="*/ 445753 h 837163"/>
                    <a:gd name="connsiteX48" fmla="*/ 27568 w 917016"/>
                    <a:gd name="connsiteY48" fmla="*/ 450711 h 837163"/>
                    <a:gd name="connsiteX49" fmla="*/ 32527 w 917016"/>
                    <a:gd name="connsiteY49" fmla="*/ 452695 h 837163"/>
                    <a:gd name="connsiteX50" fmla="*/ 32527 w 917016"/>
                    <a:gd name="connsiteY50" fmla="*/ 452695 h 837163"/>
                    <a:gd name="connsiteX51" fmla="*/ 125445 w 917016"/>
                    <a:gd name="connsiteY51" fmla="*/ 452298 h 837163"/>
                    <a:gd name="connsiteX52" fmla="*/ 137146 w 917016"/>
                    <a:gd name="connsiteY52" fmla="*/ 460132 h 837163"/>
                    <a:gd name="connsiteX53" fmla="*/ 174829 w 917016"/>
                    <a:gd name="connsiteY53" fmla="*/ 550969 h 837163"/>
                    <a:gd name="connsiteX54" fmla="*/ 172151 w 917016"/>
                    <a:gd name="connsiteY54" fmla="*/ 564753 h 837163"/>
                    <a:gd name="connsiteX55" fmla="*/ 106999 w 917016"/>
                    <a:gd name="connsiteY55" fmla="*/ 630500 h 837163"/>
                    <a:gd name="connsiteX56" fmla="*/ 104917 w 917016"/>
                    <a:gd name="connsiteY56" fmla="*/ 635558 h 837163"/>
                    <a:gd name="connsiteX57" fmla="*/ 106901 w 917016"/>
                    <a:gd name="connsiteY57" fmla="*/ 640318 h 837163"/>
                    <a:gd name="connsiteX58" fmla="*/ 199521 w 917016"/>
                    <a:gd name="connsiteY58" fmla="*/ 731849 h 837163"/>
                    <a:gd name="connsiteX59" fmla="*/ 204579 w 917016"/>
                    <a:gd name="connsiteY59" fmla="*/ 733931 h 837163"/>
                    <a:gd name="connsiteX60" fmla="*/ 209338 w 917016"/>
                    <a:gd name="connsiteY60" fmla="*/ 731948 h 837163"/>
                    <a:gd name="connsiteX61" fmla="*/ 274788 w 917016"/>
                    <a:gd name="connsiteY61" fmla="*/ 665804 h 837163"/>
                    <a:gd name="connsiteX62" fmla="*/ 288572 w 917016"/>
                    <a:gd name="connsiteY62" fmla="*/ 663027 h 837163"/>
                    <a:gd name="connsiteX63" fmla="*/ 379408 w 917016"/>
                    <a:gd name="connsiteY63" fmla="*/ 700413 h 837163"/>
                    <a:gd name="connsiteX64" fmla="*/ 387241 w 917016"/>
                    <a:gd name="connsiteY64" fmla="*/ 712015 h 837163"/>
                    <a:gd name="connsiteX65" fmla="*/ 387737 w 917016"/>
                    <a:gd name="connsiteY65" fmla="*/ 804736 h 837163"/>
                    <a:gd name="connsiteX66" fmla="*/ 394678 w 917016"/>
                    <a:gd name="connsiteY66" fmla="*/ 811677 h 837163"/>
                    <a:gd name="connsiteX67" fmla="*/ 522503 w 917016"/>
                    <a:gd name="connsiteY67" fmla="*/ 811677 h 837163"/>
                    <a:gd name="connsiteX68" fmla="*/ 529445 w 917016"/>
                    <a:gd name="connsiteY68" fmla="*/ 804835 h 837163"/>
                    <a:gd name="connsiteX69" fmla="*/ 529941 w 917016"/>
                    <a:gd name="connsiteY69" fmla="*/ 712015 h 837163"/>
                    <a:gd name="connsiteX70" fmla="*/ 537775 w 917016"/>
                    <a:gd name="connsiteY70" fmla="*/ 700413 h 837163"/>
                    <a:gd name="connsiteX71" fmla="*/ 628611 w 917016"/>
                    <a:gd name="connsiteY71" fmla="*/ 663027 h 837163"/>
                    <a:gd name="connsiteX72" fmla="*/ 642395 w 917016"/>
                    <a:gd name="connsiteY72" fmla="*/ 665804 h 837163"/>
                    <a:gd name="connsiteX73" fmla="*/ 707745 w 917016"/>
                    <a:gd name="connsiteY73" fmla="*/ 731849 h 837163"/>
                    <a:gd name="connsiteX74" fmla="*/ 712604 w 917016"/>
                    <a:gd name="connsiteY74" fmla="*/ 733931 h 837163"/>
                    <a:gd name="connsiteX75" fmla="*/ 717662 w 917016"/>
                    <a:gd name="connsiteY75" fmla="*/ 731849 h 837163"/>
                    <a:gd name="connsiteX76" fmla="*/ 810282 w 917016"/>
                    <a:gd name="connsiteY76" fmla="*/ 640318 h 837163"/>
                    <a:gd name="connsiteX77" fmla="*/ 810282 w 917016"/>
                    <a:gd name="connsiteY77" fmla="*/ 630401 h 837163"/>
                    <a:gd name="connsiteX78" fmla="*/ 745131 w 917016"/>
                    <a:gd name="connsiteY78" fmla="*/ 564654 h 837163"/>
                    <a:gd name="connsiteX79" fmla="*/ 742453 w 917016"/>
                    <a:gd name="connsiteY79" fmla="*/ 550870 h 837163"/>
                    <a:gd name="connsiteX80" fmla="*/ 780135 w 917016"/>
                    <a:gd name="connsiteY80" fmla="*/ 460033 h 837163"/>
                    <a:gd name="connsiteX81" fmla="*/ 791837 w 917016"/>
                    <a:gd name="connsiteY81" fmla="*/ 452199 h 837163"/>
                    <a:gd name="connsiteX82" fmla="*/ 791837 w 917016"/>
                    <a:gd name="connsiteY82" fmla="*/ 452199 h 837163"/>
                    <a:gd name="connsiteX83" fmla="*/ 884656 w 917016"/>
                    <a:gd name="connsiteY83" fmla="*/ 452596 h 837163"/>
                    <a:gd name="connsiteX84" fmla="*/ 891696 w 917016"/>
                    <a:gd name="connsiteY84" fmla="*/ 446249 h 837163"/>
                    <a:gd name="connsiteX85" fmla="*/ 905282 w 917016"/>
                    <a:gd name="connsiteY85" fmla="*/ 434647 h 837163"/>
                    <a:gd name="connsiteX86" fmla="*/ 916984 w 917016"/>
                    <a:gd name="connsiteY86" fmla="*/ 448232 h 837163"/>
                    <a:gd name="connsiteX87" fmla="*/ 884855 w 917016"/>
                    <a:gd name="connsiteY87" fmla="*/ 477982 h 837163"/>
                    <a:gd name="connsiteX88" fmla="*/ 884557 w 917016"/>
                    <a:gd name="connsiteY88" fmla="*/ 477982 h 837163"/>
                    <a:gd name="connsiteX89" fmla="*/ 800266 w 917016"/>
                    <a:gd name="connsiteY89" fmla="*/ 477586 h 837163"/>
                    <a:gd name="connsiteX90" fmla="*/ 769029 w 917016"/>
                    <a:gd name="connsiteY90" fmla="*/ 552754 h 837163"/>
                    <a:gd name="connsiteX91" fmla="*/ 828231 w 917016"/>
                    <a:gd name="connsiteY91" fmla="*/ 612551 h 837163"/>
                    <a:gd name="connsiteX92" fmla="*/ 828033 w 917016"/>
                    <a:gd name="connsiteY92" fmla="*/ 658267 h 837163"/>
                    <a:gd name="connsiteX93" fmla="*/ 735411 w 917016"/>
                    <a:gd name="connsiteY93" fmla="*/ 749798 h 837163"/>
                    <a:gd name="connsiteX94" fmla="*/ 712604 w 917016"/>
                    <a:gd name="connsiteY94" fmla="*/ 759219 h 837163"/>
                    <a:gd name="connsiteX95" fmla="*/ 712306 w 917016"/>
                    <a:gd name="connsiteY95" fmla="*/ 759219 h 837163"/>
                    <a:gd name="connsiteX96" fmla="*/ 689696 w 917016"/>
                    <a:gd name="connsiteY96" fmla="*/ 749599 h 837163"/>
                    <a:gd name="connsiteX97" fmla="*/ 630296 w 917016"/>
                    <a:gd name="connsiteY97" fmla="*/ 689604 h 837163"/>
                    <a:gd name="connsiteX98" fmla="*/ 555129 w 917016"/>
                    <a:gd name="connsiteY98" fmla="*/ 720643 h 837163"/>
                    <a:gd name="connsiteX99" fmla="*/ 554633 w 917016"/>
                    <a:gd name="connsiteY99" fmla="*/ 805033 h 837163"/>
                    <a:gd name="connsiteX100" fmla="*/ 522404 w 917016"/>
                    <a:gd name="connsiteY100" fmla="*/ 837163 h 837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917016" h="837163">
                      <a:moveTo>
                        <a:pt x="522503" y="836568"/>
                      </a:moveTo>
                      <a:lnTo>
                        <a:pt x="394678" y="836568"/>
                      </a:lnTo>
                      <a:cubicBezTo>
                        <a:pt x="376929" y="836568"/>
                        <a:pt x="362450" y="822090"/>
                        <a:pt x="362450" y="804438"/>
                      </a:cubicBezTo>
                      <a:lnTo>
                        <a:pt x="361955" y="720147"/>
                      </a:lnTo>
                      <a:lnTo>
                        <a:pt x="286786" y="689108"/>
                      </a:lnTo>
                      <a:lnTo>
                        <a:pt x="227386" y="749203"/>
                      </a:lnTo>
                      <a:cubicBezTo>
                        <a:pt x="221436" y="755252"/>
                        <a:pt x="213405" y="758723"/>
                        <a:pt x="204777" y="758822"/>
                      </a:cubicBezTo>
                      <a:cubicBezTo>
                        <a:pt x="195951" y="758723"/>
                        <a:pt x="187918" y="755549"/>
                        <a:pt x="181671" y="749401"/>
                      </a:cubicBezTo>
                      <a:lnTo>
                        <a:pt x="89051" y="657969"/>
                      </a:lnTo>
                      <a:cubicBezTo>
                        <a:pt x="83002" y="652020"/>
                        <a:pt x="79531" y="643987"/>
                        <a:pt x="79432" y="635359"/>
                      </a:cubicBezTo>
                      <a:cubicBezTo>
                        <a:pt x="79432" y="626633"/>
                        <a:pt x="82704" y="618501"/>
                        <a:pt x="88852" y="612254"/>
                      </a:cubicBezTo>
                      <a:lnTo>
                        <a:pt x="148054" y="552456"/>
                      </a:lnTo>
                      <a:lnTo>
                        <a:pt x="116817" y="477288"/>
                      </a:lnTo>
                      <a:lnTo>
                        <a:pt x="32427" y="477685"/>
                      </a:lnTo>
                      <a:cubicBezTo>
                        <a:pt x="23898" y="477685"/>
                        <a:pt x="15668" y="474412"/>
                        <a:pt x="9520" y="468363"/>
                      </a:cubicBezTo>
                      <a:cubicBezTo>
                        <a:pt x="3371" y="462314"/>
                        <a:pt x="0" y="454182"/>
                        <a:pt x="0" y="445456"/>
                      </a:cubicBezTo>
                      <a:lnTo>
                        <a:pt x="0" y="313366"/>
                      </a:lnTo>
                      <a:cubicBezTo>
                        <a:pt x="0" y="304639"/>
                        <a:pt x="3371" y="296508"/>
                        <a:pt x="9520" y="290359"/>
                      </a:cubicBezTo>
                      <a:cubicBezTo>
                        <a:pt x="15568" y="284310"/>
                        <a:pt x="23601" y="281038"/>
                        <a:pt x="32229" y="281038"/>
                      </a:cubicBezTo>
                      <a:lnTo>
                        <a:pt x="32527" y="281038"/>
                      </a:lnTo>
                      <a:lnTo>
                        <a:pt x="116817" y="281533"/>
                      </a:lnTo>
                      <a:lnTo>
                        <a:pt x="148054" y="206365"/>
                      </a:lnTo>
                      <a:lnTo>
                        <a:pt x="88852" y="146568"/>
                      </a:lnTo>
                      <a:cubicBezTo>
                        <a:pt x="76258" y="133875"/>
                        <a:pt x="76357" y="113347"/>
                        <a:pt x="89051" y="100852"/>
                      </a:cubicBezTo>
                      <a:lnTo>
                        <a:pt x="181671" y="9322"/>
                      </a:lnTo>
                      <a:cubicBezTo>
                        <a:pt x="187819" y="3272"/>
                        <a:pt x="195852" y="0"/>
                        <a:pt x="204380" y="0"/>
                      </a:cubicBezTo>
                      <a:cubicBezTo>
                        <a:pt x="204380" y="0"/>
                        <a:pt x="204579" y="0"/>
                        <a:pt x="204678" y="0"/>
                      </a:cubicBezTo>
                      <a:cubicBezTo>
                        <a:pt x="213305" y="0"/>
                        <a:pt x="221337" y="3471"/>
                        <a:pt x="227386" y="9718"/>
                      </a:cubicBezTo>
                      <a:lnTo>
                        <a:pt x="286786" y="69615"/>
                      </a:lnTo>
                      <a:lnTo>
                        <a:pt x="330419" y="51666"/>
                      </a:lnTo>
                      <a:cubicBezTo>
                        <a:pt x="336865" y="48988"/>
                        <a:pt x="344203" y="52062"/>
                        <a:pt x="346881" y="58508"/>
                      </a:cubicBezTo>
                      <a:cubicBezTo>
                        <a:pt x="349559" y="64954"/>
                        <a:pt x="346484" y="72391"/>
                        <a:pt x="340038" y="74970"/>
                      </a:cubicBezTo>
                      <a:lnTo>
                        <a:pt x="288671" y="96092"/>
                      </a:lnTo>
                      <a:cubicBezTo>
                        <a:pt x="283911" y="98075"/>
                        <a:pt x="278457" y="96985"/>
                        <a:pt x="274887" y="93316"/>
                      </a:cubicBezTo>
                      <a:lnTo>
                        <a:pt x="209537" y="27370"/>
                      </a:lnTo>
                      <a:cubicBezTo>
                        <a:pt x="208149" y="25982"/>
                        <a:pt x="206462" y="25287"/>
                        <a:pt x="204579" y="25287"/>
                      </a:cubicBezTo>
                      <a:cubicBezTo>
                        <a:pt x="202793" y="25486"/>
                        <a:pt x="200910" y="25982"/>
                        <a:pt x="199521" y="27370"/>
                      </a:cubicBezTo>
                      <a:lnTo>
                        <a:pt x="106901" y="118901"/>
                      </a:lnTo>
                      <a:cubicBezTo>
                        <a:pt x="104124" y="121578"/>
                        <a:pt x="104124" y="126140"/>
                        <a:pt x="106901" y="128916"/>
                      </a:cubicBezTo>
                      <a:lnTo>
                        <a:pt x="172052" y="194664"/>
                      </a:lnTo>
                      <a:cubicBezTo>
                        <a:pt x="175622" y="198234"/>
                        <a:pt x="176713" y="203688"/>
                        <a:pt x="174730" y="208448"/>
                      </a:cubicBezTo>
                      <a:lnTo>
                        <a:pt x="137046" y="299284"/>
                      </a:lnTo>
                      <a:cubicBezTo>
                        <a:pt x="135064" y="304044"/>
                        <a:pt x="130501" y="307119"/>
                        <a:pt x="125345" y="307119"/>
                      </a:cubicBezTo>
                      <a:lnTo>
                        <a:pt x="125345" y="307119"/>
                      </a:lnTo>
                      <a:lnTo>
                        <a:pt x="32527" y="306623"/>
                      </a:lnTo>
                      <a:cubicBezTo>
                        <a:pt x="30840" y="306821"/>
                        <a:pt x="28856" y="307317"/>
                        <a:pt x="27568" y="308606"/>
                      </a:cubicBezTo>
                      <a:cubicBezTo>
                        <a:pt x="26279" y="309895"/>
                        <a:pt x="25485" y="311680"/>
                        <a:pt x="25485" y="313664"/>
                      </a:cubicBezTo>
                      <a:lnTo>
                        <a:pt x="25485" y="445753"/>
                      </a:lnTo>
                      <a:cubicBezTo>
                        <a:pt x="25485" y="447637"/>
                        <a:pt x="26180" y="449422"/>
                        <a:pt x="27568" y="450711"/>
                      </a:cubicBezTo>
                      <a:cubicBezTo>
                        <a:pt x="28856" y="452001"/>
                        <a:pt x="30642" y="452695"/>
                        <a:pt x="32527" y="452695"/>
                      </a:cubicBezTo>
                      <a:lnTo>
                        <a:pt x="32527" y="452695"/>
                      </a:lnTo>
                      <a:lnTo>
                        <a:pt x="125445" y="452298"/>
                      </a:lnTo>
                      <a:cubicBezTo>
                        <a:pt x="130304" y="452100"/>
                        <a:pt x="135163" y="455372"/>
                        <a:pt x="137146" y="460132"/>
                      </a:cubicBezTo>
                      <a:lnTo>
                        <a:pt x="174829" y="550969"/>
                      </a:lnTo>
                      <a:cubicBezTo>
                        <a:pt x="176812" y="555630"/>
                        <a:pt x="175721" y="561084"/>
                        <a:pt x="172151" y="564753"/>
                      </a:cubicBezTo>
                      <a:lnTo>
                        <a:pt x="106999" y="630500"/>
                      </a:lnTo>
                      <a:cubicBezTo>
                        <a:pt x="105612" y="631889"/>
                        <a:pt x="104917" y="633674"/>
                        <a:pt x="104917" y="635558"/>
                      </a:cubicBezTo>
                      <a:cubicBezTo>
                        <a:pt x="104917" y="637343"/>
                        <a:pt x="105612" y="639029"/>
                        <a:pt x="106901" y="640318"/>
                      </a:cubicBezTo>
                      <a:lnTo>
                        <a:pt x="199521" y="731849"/>
                      </a:lnTo>
                      <a:cubicBezTo>
                        <a:pt x="200910" y="733237"/>
                        <a:pt x="202595" y="734129"/>
                        <a:pt x="204579" y="733931"/>
                      </a:cubicBezTo>
                      <a:cubicBezTo>
                        <a:pt x="206363" y="733931"/>
                        <a:pt x="208049" y="733237"/>
                        <a:pt x="209338" y="731948"/>
                      </a:cubicBezTo>
                      <a:lnTo>
                        <a:pt x="274788" y="665804"/>
                      </a:lnTo>
                      <a:cubicBezTo>
                        <a:pt x="278357" y="662135"/>
                        <a:pt x="283812" y="661044"/>
                        <a:pt x="288572" y="663027"/>
                      </a:cubicBezTo>
                      <a:lnTo>
                        <a:pt x="379408" y="700413"/>
                      </a:lnTo>
                      <a:cubicBezTo>
                        <a:pt x="384168" y="702396"/>
                        <a:pt x="387241" y="706958"/>
                        <a:pt x="387241" y="712015"/>
                      </a:cubicBezTo>
                      <a:lnTo>
                        <a:pt x="387737" y="804736"/>
                      </a:lnTo>
                      <a:cubicBezTo>
                        <a:pt x="387737" y="808603"/>
                        <a:pt x="390910" y="811677"/>
                        <a:pt x="394678" y="811677"/>
                      </a:cubicBezTo>
                      <a:lnTo>
                        <a:pt x="522503" y="811677"/>
                      </a:lnTo>
                      <a:cubicBezTo>
                        <a:pt x="526371" y="811677"/>
                        <a:pt x="529445" y="808603"/>
                        <a:pt x="529445" y="804835"/>
                      </a:cubicBezTo>
                      <a:lnTo>
                        <a:pt x="529941" y="712015"/>
                      </a:lnTo>
                      <a:cubicBezTo>
                        <a:pt x="529941" y="706958"/>
                        <a:pt x="533015" y="702297"/>
                        <a:pt x="537775" y="700413"/>
                      </a:cubicBezTo>
                      <a:lnTo>
                        <a:pt x="628611" y="663027"/>
                      </a:lnTo>
                      <a:cubicBezTo>
                        <a:pt x="633371" y="661044"/>
                        <a:pt x="638824" y="662135"/>
                        <a:pt x="642395" y="665804"/>
                      </a:cubicBezTo>
                      <a:lnTo>
                        <a:pt x="707745" y="731849"/>
                      </a:lnTo>
                      <a:cubicBezTo>
                        <a:pt x="709034" y="733237"/>
                        <a:pt x="710719" y="733931"/>
                        <a:pt x="712604" y="733931"/>
                      </a:cubicBezTo>
                      <a:cubicBezTo>
                        <a:pt x="714785" y="733633"/>
                        <a:pt x="716273" y="733237"/>
                        <a:pt x="717662" y="731849"/>
                      </a:cubicBezTo>
                      <a:lnTo>
                        <a:pt x="810282" y="640318"/>
                      </a:lnTo>
                      <a:cubicBezTo>
                        <a:pt x="813059" y="637640"/>
                        <a:pt x="813059" y="633178"/>
                        <a:pt x="810282" y="630401"/>
                      </a:cubicBezTo>
                      <a:lnTo>
                        <a:pt x="745131" y="564654"/>
                      </a:lnTo>
                      <a:cubicBezTo>
                        <a:pt x="741561" y="561084"/>
                        <a:pt x="740469" y="555630"/>
                        <a:pt x="742453" y="550870"/>
                      </a:cubicBezTo>
                      <a:lnTo>
                        <a:pt x="780135" y="460033"/>
                      </a:lnTo>
                      <a:cubicBezTo>
                        <a:pt x="782119" y="455273"/>
                        <a:pt x="786680" y="452199"/>
                        <a:pt x="791837" y="452199"/>
                      </a:cubicBezTo>
                      <a:lnTo>
                        <a:pt x="791837" y="452199"/>
                      </a:lnTo>
                      <a:lnTo>
                        <a:pt x="884656" y="452596"/>
                      </a:lnTo>
                      <a:cubicBezTo>
                        <a:pt x="888524" y="452596"/>
                        <a:pt x="891400" y="449819"/>
                        <a:pt x="891696" y="446249"/>
                      </a:cubicBezTo>
                      <a:cubicBezTo>
                        <a:pt x="892193" y="439307"/>
                        <a:pt x="898440" y="434052"/>
                        <a:pt x="905282" y="434647"/>
                      </a:cubicBezTo>
                      <a:cubicBezTo>
                        <a:pt x="912224" y="435143"/>
                        <a:pt x="917481" y="441192"/>
                        <a:pt x="916984" y="448232"/>
                      </a:cubicBezTo>
                      <a:cubicBezTo>
                        <a:pt x="915695" y="464991"/>
                        <a:pt x="901613" y="477982"/>
                        <a:pt x="884855" y="477982"/>
                      </a:cubicBezTo>
                      <a:lnTo>
                        <a:pt x="884557" y="477982"/>
                      </a:lnTo>
                      <a:lnTo>
                        <a:pt x="800266" y="477586"/>
                      </a:lnTo>
                      <a:lnTo>
                        <a:pt x="769029" y="552754"/>
                      </a:lnTo>
                      <a:lnTo>
                        <a:pt x="828231" y="612551"/>
                      </a:lnTo>
                      <a:cubicBezTo>
                        <a:pt x="840824" y="625245"/>
                        <a:pt x="840726" y="645772"/>
                        <a:pt x="828033" y="658267"/>
                      </a:cubicBezTo>
                      <a:lnTo>
                        <a:pt x="735411" y="749798"/>
                      </a:lnTo>
                      <a:cubicBezTo>
                        <a:pt x="729263" y="755847"/>
                        <a:pt x="721231" y="759219"/>
                        <a:pt x="712604" y="759219"/>
                      </a:cubicBezTo>
                      <a:lnTo>
                        <a:pt x="712306" y="759219"/>
                      </a:lnTo>
                      <a:cubicBezTo>
                        <a:pt x="703679" y="759219"/>
                        <a:pt x="695647" y="755748"/>
                        <a:pt x="689696" y="749599"/>
                      </a:cubicBezTo>
                      <a:lnTo>
                        <a:pt x="630296" y="689604"/>
                      </a:lnTo>
                      <a:lnTo>
                        <a:pt x="555129" y="720643"/>
                      </a:lnTo>
                      <a:lnTo>
                        <a:pt x="554633" y="805033"/>
                      </a:lnTo>
                      <a:cubicBezTo>
                        <a:pt x="554633" y="822685"/>
                        <a:pt x="540155" y="837163"/>
                        <a:pt x="522404" y="83716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17" name="Forma libre 316">
                  <a:extLst>
                    <a:ext uri="{FF2B5EF4-FFF2-40B4-BE49-F238E27FC236}">
                      <a16:creationId xmlns:a16="http://schemas.microsoft.com/office/drawing/2014/main" id="{986899A6-E558-01A1-1186-88A9A46CD605}"/>
                    </a:ext>
                  </a:extLst>
                </p:cNvPr>
                <p:cNvSpPr/>
                <p:nvPr/>
              </p:nvSpPr>
              <p:spPr>
                <a:xfrm>
                  <a:off x="16807169" y="6770572"/>
                  <a:ext cx="452120" cy="438876"/>
                </a:xfrm>
                <a:custGeom>
                  <a:avLst/>
                  <a:gdLst>
                    <a:gd name="connsiteX0" fmla="*/ 231750 w 452120"/>
                    <a:gd name="connsiteY0" fmla="*/ 438876 h 438876"/>
                    <a:gd name="connsiteX1" fmla="*/ 229370 w 452120"/>
                    <a:gd name="connsiteY1" fmla="*/ 438876 h 438876"/>
                    <a:gd name="connsiteX2" fmla="*/ 68027 w 452120"/>
                    <a:gd name="connsiteY2" fmla="*/ 372435 h 438876"/>
                    <a:gd name="connsiteX3" fmla="*/ 0 w 452120"/>
                    <a:gd name="connsiteY3" fmla="*/ 210397 h 438876"/>
                    <a:gd name="connsiteX4" fmla="*/ 137543 w 452120"/>
                    <a:gd name="connsiteY4" fmla="*/ 1056 h 438876"/>
                    <a:gd name="connsiteX5" fmla="*/ 154203 w 452120"/>
                    <a:gd name="connsiteY5" fmla="*/ 7601 h 438876"/>
                    <a:gd name="connsiteX6" fmla="*/ 147658 w 452120"/>
                    <a:gd name="connsiteY6" fmla="*/ 24261 h 438876"/>
                    <a:gd name="connsiteX7" fmla="*/ 25188 w 452120"/>
                    <a:gd name="connsiteY7" fmla="*/ 210397 h 438876"/>
                    <a:gd name="connsiteX8" fmla="*/ 85679 w 452120"/>
                    <a:gd name="connsiteY8" fmla="*/ 354486 h 438876"/>
                    <a:gd name="connsiteX9" fmla="*/ 229370 w 452120"/>
                    <a:gd name="connsiteY9" fmla="*/ 413589 h 438876"/>
                    <a:gd name="connsiteX10" fmla="*/ 231452 w 452120"/>
                    <a:gd name="connsiteY10" fmla="*/ 413589 h 438876"/>
                    <a:gd name="connsiteX11" fmla="*/ 427404 w 452120"/>
                    <a:gd name="connsiteY11" fmla="*/ 267715 h 438876"/>
                    <a:gd name="connsiteX12" fmla="*/ 443071 w 452120"/>
                    <a:gd name="connsiteY12" fmla="*/ 259186 h 438876"/>
                    <a:gd name="connsiteX13" fmla="*/ 451601 w 452120"/>
                    <a:gd name="connsiteY13" fmla="*/ 274855 h 438876"/>
                    <a:gd name="connsiteX14" fmla="*/ 231551 w 452120"/>
                    <a:gd name="connsiteY14" fmla="*/ 438777 h 438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2120" h="438876">
                      <a:moveTo>
                        <a:pt x="231750" y="438876"/>
                      </a:moveTo>
                      <a:cubicBezTo>
                        <a:pt x="230957" y="438876"/>
                        <a:pt x="230163" y="438876"/>
                        <a:pt x="229370" y="438876"/>
                      </a:cubicBezTo>
                      <a:cubicBezTo>
                        <a:pt x="168582" y="438876"/>
                        <a:pt x="111264" y="415275"/>
                        <a:pt x="68027" y="372435"/>
                      </a:cubicBezTo>
                      <a:cubicBezTo>
                        <a:pt x="24394" y="329297"/>
                        <a:pt x="298" y="271781"/>
                        <a:pt x="0" y="210397"/>
                      </a:cubicBezTo>
                      <a:cubicBezTo>
                        <a:pt x="397" y="119560"/>
                        <a:pt x="54343" y="37450"/>
                        <a:pt x="137543" y="1056"/>
                      </a:cubicBezTo>
                      <a:cubicBezTo>
                        <a:pt x="143989" y="-1721"/>
                        <a:pt x="151426" y="1155"/>
                        <a:pt x="154203" y="7601"/>
                      </a:cubicBezTo>
                      <a:cubicBezTo>
                        <a:pt x="156979" y="13948"/>
                        <a:pt x="154104" y="21484"/>
                        <a:pt x="147658" y="24261"/>
                      </a:cubicBezTo>
                      <a:cubicBezTo>
                        <a:pt x="73581" y="56689"/>
                        <a:pt x="25485" y="129774"/>
                        <a:pt x="25188" y="210397"/>
                      </a:cubicBezTo>
                      <a:cubicBezTo>
                        <a:pt x="25386" y="264839"/>
                        <a:pt x="46905" y="316108"/>
                        <a:pt x="85679" y="354486"/>
                      </a:cubicBezTo>
                      <a:cubicBezTo>
                        <a:pt x="124255" y="392665"/>
                        <a:pt x="175226" y="413589"/>
                        <a:pt x="229370" y="413589"/>
                      </a:cubicBezTo>
                      <a:cubicBezTo>
                        <a:pt x="230064" y="413589"/>
                        <a:pt x="230759" y="413589"/>
                        <a:pt x="231452" y="413589"/>
                      </a:cubicBezTo>
                      <a:cubicBezTo>
                        <a:pt x="321396" y="413589"/>
                        <a:pt x="401819" y="353692"/>
                        <a:pt x="427404" y="267715"/>
                      </a:cubicBezTo>
                      <a:cubicBezTo>
                        <a:pt x="429388" y="261071"/>
                        <a:pt x="436428" y="257203"/>
                        <a:pt x="443071" y="259186"/>
                      </a:cubicBezTo>
                      <a:cubicBezTo>
                        <a:pt x="449716" y="261170"/>
                        <a:pt x="453583" y="268211"/>
                        <a:pt x="451601" y="274855"/>
                      </a:cubicBezTo>
                      <a:cubicBezTo>
                        <a:pt x="422842" y="371542"/>
                        <a:pt x="332503" y="438777"/>
                        <a:pt x="231551" y="43877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318" name="Forma libre 317">
                <a:extLst>
                  <a:ext uri="{FF2B5EF4-FFF2-40B4-BE49-F238E27FC236}">
                    <a16:creationId xmlns:a16="http://schemas.microsoft.com/office/drawing/2014/main" id="{A1A0711B-36FC-CEAB-4068-0DFFA72CBAFE}"/>
                  </a:ext>
                </a:extLst>
              </p:cNvPr>
              <p:cNvSpPr/>
              <p:nvPr/>
            </p:nvSpPr>
            <p:spPr>
              <a:xfrm>
                <a:off x="17108533" y="6417802"/>
                <a:ext cx="451203" cy="448331"/>
              </a:xfrm>
              <a:custGeom>
                <a:avLst/>
                <a:gdLst>
                  <a:gd name="connsiteX0" fmla="*/ 323280 w 451203"/>
                  <a:gd name="connsiteY0" fmla="*/ 448332 h 448331"/>
                  <a:gd name="connsiteX1" fmla="*/ 311578 w 451203"/>
                  <a:gd name="connsiteY1" fmla="*/ 440498 h 448331"/>
                  <a:gd name="connsiteX2" fmla="*/ 264672 w 451203"/>
                  <a:gd name="connsiteY2" fmla="*/ 327547 h 448331"/>
                  <a:gd name="connsiteX3" fmla="*/ 267350 w 451203"/>
                  <a:gd name="connsiteY3" fmla="*/ 313763 h 448331"/>
                  <a:gd name="connsiteX4" fmla="*/ 348369 w 451203"/>
                  <a:gd name="connsiteY4" fmla="*/ 231950 h 448331"/>
                  <a:gd name="connsiteX5" fmla="*/ 348369 w 451203"/>
                  <a:gd name="connsiteY5" fmla="*/ 215092 h 448331"/>
                  <a:gd name="connsiteX6" fmla="*/ 233238 w 451203"/>
                  <a:gd name="connsiteY6" fmla="*/ 101348 h 448331"/>
                  <a:gd name="connsiteX7" fmla="*/ 224907 w 451203"/>
                  <a:gd name="connsiteY7" fmla="*/ 97877 h 448331"/>
                  <a:gd name="connsiteX8" fmla="*/ 224808 w 451203"/>
                  <a:gd name="connsiteY8" fmla="*/ 97877 h 448331"/>
                  <a:gd name="connsiteX9" fmla="*/ 216577 w 451203"/>
                  <a:gd name="connsiteY9" fmla="*/ 101348 h 448331"/>
                  <a:gd name="connsiteX10" fmla="*/ 135163 w 451203"/>
                  <a:gd name="connsiteY10" fmla="*/ 183458 h 448331"/>
                  <a:gd name="connsiteX11" fmla="*/ 121379 w 451203"/>
                  <a:gd name="connsiteY11" fmla="*/ 186235 h 448331"/>
                  <a:gd name="connsiteX12" fmla="*/ 8429 w 451203"/>
                  <a:gd name="connsiteY12" fmla="*/ 139726 h 448331"/>
                  <a:gd name="connsiteX13" fmla="*/ 594 w 451203"/>
                  <a:gd name="connsiteY13" fmla="*/ 128123 h 448331"/>
                  <a:gd name="connsiteX14" fmla="*/ 0 w 451203"/>
                  <a:gd name="connsiteY14" fmla="*/ 12693 h 448331"/>
                  <a:gd name="connsiteX15" fmla="*/ 12594 w 451203"/>
                  <a:gd name="connsiteY15" fmla="*/ 0 h 448331"/>
                  <a:gd name="connsiteX16" fmla="*/ 12594 w 451203"/>
                  <a:gd name="connsiteY16" fmla="*/ 0 h 448331"/>
                  <a:gd name="connsiteX17" fmla="*/ 25187 w 451203"/>
                  <a:gd name="connsiteY17" fmla="*/ 12594 h 448331"/>
                  <a:gd name="connsiteX18" fmla="*/ 25783 w 451203"/>
                  <a:gd name="connsiteY18" fmla="*/ 119595 h 448331"/>
                  <a:gd name="connsiteX19" fmla="*/ 123163 w 451203"/>
                  <a:gd name="connsiteY19" fmla="*/ 159658 h 448331"/>
                  <a:gd name="connsiteX20" fmla="*/ 198530 w 451203"/>
                  <a:gd name="connsiteY20" fmla="*/ 83597 h 448331"/>
                  <a:gd name="connsiteX21" fmla="*/ 224511 w 451203"/>
                  <a:gd name="connsiteY21" fmla="*/ 72590 h 448331"/>
                  <a:gd name="connsiteX22" fmla="*/ 224808 w 451203"/>
                  <a:gd name="connsiteY22" fmla="*/ 72590 h 448331"/>
                  <a:gd name="connsiteX23" fmla="*/ 250888 w 451203"/>
                  <a:gd name="connsiteY23" fmla="*/ 83300 h 448331"/>
                  <a:gd name="connsiteX24" fmla="*/ 366119 w 451203"/>
                  <a:gd name="connsiteY24" fmla="*/ 197143 h 448331"/>
                  <a:gd name="connsiteX25" fmla="*/ 366317 w 451203"/>
                  <a:gd name="connsiteY25" fmla="*/ 249701 h 448331"/>
                  <a:gd name="connsiteX26" fmla="*/ 291150 w 451203"/>
                  <a:gd name="connsiteY26" fmla="*/ 325563 h 448331"/>
                  <a:gd name="connsiteX27" fmla="*/ 331609 w 451203"/>
                  <a:gd name="connsiteY27" fmla="*/ 422945 h 448331"/>
                  <a:gd name="connsiteX28" fmla="*/ 438609 w 451203"/>
                  <a:gd name="connsiteY28" fmla="*/ 422350 h 448331"/>
                  <a:gd name="connsiteX29" fmla="*/ 438609 w 451203"/>
                  <a:gd name="connsiteY29" fmla="*/ 422350 h 448331"/>
                  <a:gd name="connsiteX30" fmla="*/ 451204 w 451203"/>
                  <a:gd name="connsiteY30" fmla="*/ 434944 h 448331"/>
                  <a:gd name="connsiteX31" fmla="*/ 438609 w 451203"/>
                  <a:gd name="connsiteY31" fmla="*/ 447637 h 448331"/>
                  <a:gd name="connsiteX32" fmla="*/ 323081 w 451203"/>
                  <a:gd name="connsiteY32" fmla="*/ 448233 h 448331"/>
                  <a:gd name="connsiteX33" fmla="*/ 323081 w 451203"/>
                  <a:gd name="connsiteY33" fmla="*/ 448233 h 448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51203" h="448331">
                    <a:moveTo>
                      <a:pt x="323280" y="448332"/>
                    </a:moveTo>
                    <a:cubicBezTo>
                      <a:pt x="318123" y="448332"/>
                      <a:pt x="313562" y="445257"/>
                      <a:pt x="311578" y="440498"/>
                    </a:cubicBezTo>
                    <a:lnTo>
                      <a:pt x="264672" y="327547"/>
                    </a:lnTo>
                    <a:cubicBezTo>
                      <a:pt x="262690" y="322886"/>
                      <a:pt x="263780" y="317432"/>
                      <a:pt x="267350" y="313763"/>
                    </a:cubicBezTo>
                    <a:lnTo>
                      <a:pt x="348369" y="231950"/>
                    </a:lnTo>
                    <a:cubicBezTo>
                      <a:pt x="352930" y="227290"/>
                      <a:pt x="352930" y="219753"/>
                      <a:pt x="348369" y="215092"/>
                    </a:cubicBezTo>
                    <a:lnTo>
                      <a:pt x="233238" y="101348"/>
                    </a:lnTo>
                    <a:cubicBezTo>
                      <a:pt x="230956" y="99166"/>
                      <a:pt x="228081" y="97877"/>
                      <a:pt x="224907" y="97877"/>
                    </a:cubicBezTo>
                    <a:lnTo>
                      <a:pt x="224808" y="97877"/>
                    </a:lnTo>
                    <a:cubicBezTo>
                      <a:pt x="221635" y="97877"/>
                      <a:pt x="218759" y="99166"/>
                      <a:pt x="216577" y="101348"/>
                    </a:cubicBezTo>
                    <a:lnTo>
                      <a:pt x="135163" y="183458"/>
                    </a:lnTo>
                    <a:cubicBezTo>
                      <a:pt x="131593" y="187127"/>
                      <a:pt x="126138" y="188218"/>
                      <a:pt x="121379" y="186235"/>
                    </a:cubicBezTo>
                    <a:lnTo>
                      <a:pt x="8429" y="139726"/>
                    </a:lnTo>
                    <a:cubicBezTo>
                      <a:pt x="3669" y="137742"/>
                      <a:pt x="594" y="133181"/>
                      <a:pt x="594" y="128123"/>
                    </a:cubicBezTo>
                    <a:lnTo>
                      <a:pt x="0" y="12693"/>
                    </a:lnTo>
                    <a:cubicBezTo>
                      <a:pt x="0" y="5752"/>
                      <a:pt x="5553" y="0"/>
                      <a:pt x="12594" y="0"/>
                    </a:cubicBezTo>
                    <a:lnTo>
                      <a:pt x="12594" y="0"/>
                    </a:lnTo>
                    <a:cubicBezTo>
                      <a:pt x="19535" y="0"/>
                      <a:pt x="25187" y="5653"/>
                      <a:pt x="25187" y="12594"/>
                    </a:cubicBezTo>
                    <a:lnTo>
                      <a:pt x="25783" y="119595"/>
                    </a:lnTo>
                    <a:lnTo>
                      <a:pt x="123163" y="159658"/>
                    </a:lnTo>
                    <a:lnTo>
                      <a:pt x="198530" y="83597"/>
                    </a:lnTo>
                    <a:cubicBezTo>
                      <a:pt x="205372" y="76557"/>
                      <a:pt x="214694" y="72590"/>
                      <a:pt x="224511" y="72590"/>
                    </a:cubicBezTo>
                    <a:cubicBezTo>
                      <a:pt x="224610" y="72590"/>
                      <a:pt x="224710" y="72590"/>
                      <a:pt x="224808" y="72590"/>
                    </a:cubicBezTo>
                    <a:cubicBezTo>
                      <a:pt x="234626" y="72590"/>
                      <a:pt x="243848" y="76358"/>
                      <a:pt x="250888" y="83300"/>
                    </a:cubicBezTo>
                    <a:lnTo>
                      <a:pt x="366119" y="197143"/>
                    </a:lnTo>
                    <a:cubicBezTo>
                      <a:pt x="380598" y="211621"/>
                      <a:pt x="380697" y="235223"/>
                      <a:pt x="366317" y="249701"/>
                    </a:cubicBezTo>
                    <a:lnTo>
                      <a:pt x="291150" y="325563"/>
                    </a:lnTo>
                    <a:lnTo>
                      <a:pt x="331609" y="422945"/>
                    </a:lnTo>
                    <a:lnTo>
                      <a:pt x="438609" y="422350"/>
                    </a:lnTo>
                    <a:lnTo>
                      <a:pt x="438609" y="422350"/>
                    </a:lnTo>
                    <a:cubicBezTo>
                      <a:pt x="445550" y="422350"/>
                      <a:pt x="451204" y="428003"/>
                      <a:pt x="451204" y="434944"/>
                    </a:cubicBezTo>
                    <a:cubicBezTo>
                      <a:pt x="451204" y="441886"/>
                      <a:pt x="445650" y="447637"/>
                      <a:pt x="438609" y="447637"/>
                    </a:cubicBezTo>
                    <a:lnTo>
                      <a:pt x="323081" y="448233"/>
                    </a:lnTo>
                    <a:lnTo>
                      <a:pt x="323081" y="448233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19" name="Gráfico 3">
            <a:extLst>
              <a:ext uri="{FF2B5EF4-FFF2-40B4-BE49-F238E27FC236}">
                <a16:creationId xmlns:a16="http://schemas.microsoft.com/office/drawing/2014/main" id="{E31FE2D9-F24C-6621-3C3A-631269717AFE}"/>
              </a:ext>
            </a:extLst>
          </p:cNvPr>
          <p:cNvGrpSpPr/>
          <p:nvPr/>
        </p:nvGrpSpPr>
        <p:grpSpPr>
          <a:xfrm>
            <a:off x="16570913" y="4583060"/>
            <a:ext cx="1301746" cy="1237759"/>
            <a:chOff x="16570913" y="4583060"/>
            <a:chExt cx="1301746" cy="1237759"/>
          </a:xfrm>
          <a:solidFill>
            <a:srgbClr val="002A86"/>
          </a:solidFill>
        </p:grpSpPr>
        <p:sp>
          <p:nvSpPr>
            <p:cNvPr id="320" name="Forma libre 319">
              <a:extLst>
                <a:ext uri="{FF2B5EF4-FFF2-40B4-BE49-F238E27FC236}">
                  <a16:creationId xmlns:a16="http://schemas.microsoft.com/office/drawing/2014/main" id="{A275C561-5F7D-00FD-331A-02A2D53EC7A8}"/>
                </a:ext>
              </a:extLst>
            </p:cNvPr>
            <p:cNvSpPr/>
            <p:nvPr/>
          </p:nvSpPr>
          <p:spPr>
            <a:xfrm>
              <a:off x="16570913" y="4583060"/>
              <a:ext cx="953827" cy="1237759"/>
            </a:xfrm>
            <a:custGeom>
              <a:avLst/>
              <a:gdLst>
                <a:gd name="connsiteX0" fmla="*/ 297838 w 953827"/>
                <a:gd name="connsiteY0" fmla="*/ 1237661 h 1237759"/>
                <a:gd name="connsiteX1" fmla="*/ 264121 w 953827"/>
                <a:gd name="connsiteY1" fmla="*/ 1220505 h 1237759"/>
                <a:gd name="connsiteX2" fmla="*/ 260948 w 953827"/>
                <a:gd name="connsiteY2" fmla="*/ 1176772 h 1237759"/>
                <a:gd name="connsiteX3" fmla="*/ 328381 w 953827"/>
                <a:gd name="connsiteY3" fmla="*/ 1052219 h 1237759"/>
                <a:gd name="connsiteX4" fmla="*/ 287822 w 953827"/>
                <a:gd name="connsiteY4" fmla="*/ 939864 h 1237759"/>
                <a:gd name="connsiteX5" fmla="*/ 170211 w 953827"/>
                <a:gd name="connsiteY5" fmla="*/ 958507 h 1237759"/>
                <a:gd name="connsiteX6" fmla="*/ 93656 w 953827"/>
                <a:gd name="connsiteY6" fmla="*/ 1078300 h 1237759"/>
                <a:gd name="connsiteX7" fmla="*/ 53791 w 953827"/>
                <a:gd name="connsiteY7" fmla="*/ 1096646 h 1237759"/>
                <a:gd name="connsiteX8" fmla="*/ 19182 w 953827"/>
                <a:gd name="connsiteY8" fmla="*/ 1067689 h 1237759"/>
                <a:gd name="connsiteX9" fmla="*/ 11151 w 953827"/>
                <a:gd name="connsiteY9" fmla="*/ 1042699 h 1237759"/>
                <a:gd name="connsiteX10" fmla="*/ 32174 w 953827"/>
                <a:gd name="connsiteY10" fmla="*/ 851705 h 1237759"/>
                <a:gd name="connsiteX11" fmla="*/ 42486 w 953827"/>
                <a:gd name="connsiteY11" fmla="*/ 835838 h 1237759"/>
                <a:gd name="connsiteX12" fmla="*/ 226637 w 953827"/>
                <a:gd name="connsiteY12" fmla="*/ 735977 h 1237759"/>
                <a:gd name="connsiteX13" fmla="*/ 283757 w 953827"/>
                <a:gd name="connsiteY13" fmla="*/ 733597 h 1237759"/>
                <a:gd name="connsiteX14" fmla="*/ 483575 w 953827"/>
                <a:gd name="connsiteY14" fmla="*/ 394349 h 1237759"/>
                <a:gd name="connsiteX15" fmla="*/ 458090 w 953827"/>
                <a:gd name="connsiteY15" fmla="*/ 343179 h 1237759"/>
                <a:gd name="connsiteX16" fmla="*/ 456107 w 953827"/>
                <a:gd name="connsiteY16" fmla="*/ 133739 h 1237759"/>
                <a:gd name="connsiteX17" fmla="*/ 465031 w 953827"/>
                <a:gd name="connsiteY17" fmla="*/ 117079 h 1237759"/>
                <a:gd name="connsiteX18" fmla="*/ 621812 w 953827"/>
                <a:gd name="connsiteY18" fmla="*/ 6112 h 1237759"/>
                <a:gd name="connsiteX19" fmla="*/ 647595 w 953827"/>
                <a:gd name="connsiteY19" fmla="*/ 856 h 1237759"/>
                <a:gd name="connsiteX20" fmla="*/ 689641 w 953827"/>
                <a:gd name="connsiteY20" fmla="*/ 17219 h 1237759"/>
                <a:gd name="connsiteX21" fmla="*/ 692815 w 953827"/>
                <a:gd name="connsiteY21" fmla="*/ 61050 h 1237759"/>
                <a:gd name="connsiteX22" fmla="*/ 625283 w 953827"/>
                <a:gd name="connsiteY22" fmla="*/ 186099 h 1237759"/>
                <a:gd name="connsiteX23" fmla="*/ 665940 w 953827"/>
                <a:gd name="connsiteY23" fmla="*/ 297959 h 1237759"/>
                <a:gd name="connsiteX24" fmla="*/ 783749 w 953827"/>
                <a:gd name="connsiteY24" fmla="*/ 279217 h 1237759"/>
                <a:gd name="connsiteX25" fmla="*/ 860107 w 953827"/>
                <a:gd name="connsiteY25" fmla="*/ 159622 h 1237759"/>
                <a:gd name="connsiteX26" fmla="*/ 900070 w 953827"/>
                <a:gd name="connsiteY26" fmla="*/ 141276 h 1237759"/>
                <a:gd name="connsiteX27" fmla="*/ 934679 w 953827"/>
                <a:gd name="connsiteY27" fmla="*/ 170133 h 1237759"/>
                <a:gd name="connsiteX28" fmla="*/ 942613 w 953827"/>
                <a:gd name="connsiteY28" fmla="*/ 195322 h 1237759"/>
                <a:gd name="connsiteX29" fmla="*/ 921490 w 953827"/>
                <a:gd name="connsiteY29" fmla="*/ 386316 h 1237759"/>
                <a:gd name="connsiteX30" fmla="*/ 911375 w 953827"/>
                <a:gd name="connsiteY30" fmla="*/ 402084 h 1237759"/>
                <a:gd name="connsiteX31" fmla="*/ 743785 w 953827"/>
                <a:gd name="connsiteY31" fmla="*/ 500556 h 1237759"/>
                <a:gd name="connsiteX32" fmla="*/ 729804 w 953827"/>
                <a:gd name="connsiteY32" fmla="*/ 489449 h 1237759"/>
                <a:gd name="connsiteX33" fmla="*/ 741009 w 953827"/>
                <a:gd name="connsiteY33" fmla="*/ 475467 h 1237759"/>
                <a:gd name="connsiteX34" fmla="*/ 890749 w 953827"/>
                <a:gd name="connsiteY34" fmla="*/ 387506 h 1237759"/>
                <a:gd name="connsiteX35" fmla="*/ 899674 w 953827"/>
                <a:gd name="connsiteY35" fmla="*/ 373623 h 1237759"/>
                <a:gd name="connsiteX36" fmla="*/ 918516 w 953827"/>
                <a:gd name="connsiteY36" fmla="*/ 203057 h 1237759"/>
                <a:gd name="connsiteX37" fmla="*/ 910582 w 953827"/>
                <a:gd name="connsiteY37" fmla="*/ 177868 h 1237759"/>
                <a:gd name="connsiteX38" fmla="*/ 896798 w 953827"/>
                <a:gd name="connsiteY38" fmla="*/ 166464 h 1237759"/>
                <a:gd name="connsiteX39" fmla="*/ 881427 w 953827"/>
                <a:gd name="connsiteY39" fmla="*/ 173406 h 1237759"/>
                <a:gd name="connsiteX40" fmla="*/ 804673 w 953827"/>
                <a:gd name="connsiteY40" fmla="*/ 293596 h 1237759"/>
                <a:gd name="connsiteX41" fmla="*/ 804673 w 953827"/>
                <a:gd name="connsiteY41" fmla="*/ 293596 h 1237759"/>
                <a:gd name="connsiteX42" fmla="*/ 803681 w 953827"/>
                <a:gd name="connsiteY42" fmla="*/ 294984 h 1237759"/>
                <a:gd name="connsiteX43" fmla="*/ 803483 w 953827"/>
                <a:gd name="connsiteY43" fmla="*/ 295281 h 1237759"/>
                <a:gd name="connsiteX44" fmla="*/ 653248 w 953827"/>
                <a:gd name="connsiteY44" fmla="*/ 319875 h 1237759"/>
                <a:gd name="connsiteX45" fmla="*/ 602177 w 953827"/>
                <a:gd name="connsiteY45" fmla="*/ 176282 h 1237759"/>
                <a:gd name="connsiteX46" fmla="*/ 602871 w 953827"/>
                <a:gd name="connsiteY46" fmla="*/ 174893 h 1237759"/>
                <a:gd name="connsiteX47" fmla="*/ 670899 w 953827"/>
                <a:gd name="connsiteY47" fmla="*/ 49150 h 1237759"/>
                <a:gd name="connsiteX48" fmla="*/ 669609 w 953827"/>
                <a:gd name="connsiteY48" fmla="*/ 32391 h 1237759"/>
                <a:gd name="connsiteX49" fmla="*/ 652851 w 953827"/>
                <a:gd name="connsiteY49" fmla="*/ 25846 h 1237759"/>
                <a:gd name="connsiteX50" fmla="*/ 627068 w 953827"/>
                <a:gd name="connsiteY50" fmla="*/ 31102 h 1237759"/>
                <a:gd name="connsiteX51" fmla="*/ 487046 w 953827"/>
                <a:gd name="connsiteY51" fmla="*/ 130070 h 1237759"/>
                <a:gd name="connsiteX52" fmla="*/ 479113 w 953827"/>
                <a:gd name="connsiteY52" fmla="*/ 144945 h 1237759"/>
                <a:gd name="connsiteX53" fmla="*/ 480996 w 953827"/>
                <a:gd name="connsiteY53" fmla="*/ 332072 h 1237759"/>
                <a:gd name="connsiteX54" fmla="*/ 509556 w 953827"/>
                <a:gd name="connsiteY54" fmla="*/ 389390 h 1237759"/>
                <a:gd name="connsiteX55" fmla="*/ 509160 w 953827"/>
                <a:gd name="connsiteY55" fmla="*/ 401489 h 1237759"/>
                <a:gd name="connsiteX56" fmla="*/ 302301 w 953827"/>
                <a:gd name="connsiteY56" fmla="*/ 752637 h 1237759"/>
                <a:gd name="connsiteX57" fmla="*/ 291987 w 953827"/>
                <a:gd name="connsiteY57" fmla="*/ 758885 h 1237759"/>
                <a:gd name="connsiteX58" fmla="*/ 228026 w 953827"/>
                <a:gd name="connsiteY58" fmla="*/ 761562 h 1237759"/>
                <a:gd name="connsiteX59" fmla="*/ 63410 w 953827"/>
                <a:gd name="connsiteY59" fmla="*/ 850713 h 1237759"/>
                <a:gd name="connsiteX60" fmla="*/ 54287 w 953827"/>
                <a:gd name="connsiteY60" fmla="*/ 864894 h 1237759"/>
                <a:gd name="connsiteX61" fmla="*/ 35545 w 953827"/>
                <a:gd name="connsiteY61" fmla="*/ 1035361 h 1237759"/>
                <a:gd name="connsiteX62" fmla="*/ 43577 w 953827"/>
                <a:gd name="connsiteY62" fmla="*/ 1060351 h 1237759"/>
                <a:gd name="connsiteX63" fmla="*/ 57460 w 953827"/>
                <a:gd name="connsiteY63" fmla="*/ 1071854 h 1237759"/>
                <a:gd name="connsiteX64" fmla="*/ 72732 w 953827"/>
                <a:gd name="connsiteY64" fmla="*/ 1064913 h 1237759"/>
                <a:gd name="connsiteX65" fmla="*/ 149685 w 953827"/>
                <a:gd name="connsiteY65" fmla="*/ 944425 h 1237759"/>
                <a:gd name="connsiteX66" fmla="*/ 150577 w 953827"/>
                <a:gd name="connsiteY66" fmla="*/ 943136 h 1237759"/>
                <a:gd name="connsiteX67" fmla="*/ 300912 w 953827"/>
                <a:gd name="connsiteY67" fmla="*/ 918245 h 1237759"/>
                <a:gd name="connsiteX68" fmla="*/ 352279 w 953827"/>
                <a:gd name="connsiteY68" fmla="*/ 1061243 h 1237759"/>
                <a:gd name="connsiteX69" fmla="*/ 351586 w 953827"/>
                <a:gd name="connsiteY69" fmla="*/ 1063028 h 1237759"/>
                <a:gd name="connsiteX70" fmla="*/ 283459 w 953827"/>
                <a:gd name="connsiteY70" fmla="*/ 1188970 h 1237759"/>
                <a:gd name="connsiteX71" fmla="*/ 284748 w 953827"/>
                <a:gd name="connsiteY71" fmla="*/ 1205729 h 1237759"/>
                <a:gd name="connsiteX72" fmla="*/ 301507 w 953827"/>
                <a:gd name="connsiteY72" fmla="*/ 1212274 h 1237759"/>
                <a:gd name="connsiteX73" fmla="*/ 327289 w 953827"/>
                <a:gd name="connsiteY73" fmla="*/ 1207018 h 1237759"/>
                <a:gd name="connsiteX74" fmla="*/ 467411 w 953827"/>
                <a:gd name="connsiteY74" fmla="*/ 1107852 h 1237759"/>
                <a:gd name="connsiteX75" fmla="*/ 475245 w 953827"/>
                <a:gd name="connsiteY75" fmla="*/ 1093373 h 1237759"/>
                <a:gd name="connsiteX76" fmla="*/ 473461 w 953827"/>
                <a:gd name="connsiteY76" fmla="*/ 906048 h 1237759"/>
                <a:gd name="connsiteX77" fmla="*/ 444901 w 953827"/>
                <a:gd name="connsiteY77" fmla="*/ 848829 h 1237759"/>
                <a:gd name="connsiteX78" fmla="*/ 445297 w 953827"/>
                <a:gd name="connsiteY78" fmla="*/ 836731 h 1237759"/>
                <a:gd name="connsiteX79" fmla="*/ 536034 w 953827"/>
                <a:gd name="connsiteY79" fmla="*/ 682626 h 1237759"/>
                <a:gd name="connsiteX80" fmla="*/ 553288 w 953827"/>
                <a:gd name="connsiteY80" fmla="*/ 678163 h 1237759"/>
                <a:gd name="connsiteX81" fmla="*/ 557751 w 953827"/>
                <a:gd name="connsiteY81" fmla="*/ 695418 h 1237759"/>
                <a:gd name="connsiteX82" fmla="*/ 470485 w 953827"/>
                <a:gd name="connsiteY82" fmla="*/ 843573 h 1237759"/>
                <a:gd name="connsiteX83" fmla="*/ 495970 w 953827"/>
                <a:gd name="connsiteY83" fmla="*/ 894644 h 1237759"/>
                <a:gd name="connsiteX84" fmla="*/ 497954 w 953827"/>
                <a:gd name="connsiteY84" fmla="*/ 1104182 h 1237759"/>
                <a:gd name="connsiteX85" fmla="*/ 489128 w 953827"/>
                <a:gd name="connsiteY85" fmla="*/ 1120545 h 1237759"/>
                <a:gd name="connsiteX86" fmla="*/ 332150 w 953827"/>
                <a:gd name="connsiteY86" fmla="*/ 1231711 h 1237759"/>
                <a:gd name="connsiteX87" fmla="*/ 306366 w 953827"/>
                <a:gd name="connsiteY87" fmla="*/ 1236966 h 1237759"/>
                <a:gd name="connsiteX88" fmla="*/ 297937 w 953827"/>
                <a:gd name="connsiteY88" fmla="*/ 1237760 h 123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953827" h="1237759">
                  <a:moveTo>
                    <a:pt x="297838" y="1237661"/>
                  </a:moveTo>
                  <a:cubicBezTo>
                    <a:pt x="284649" y="1237661"/>
                    <a:pt x="272253" y="1231512"/>
                    <a:pt x="264121" y="1220505"/>
                  </a:cubicBezTo>
                  <a:cubicBezTo>
                    <a:pt x="254502" y="1207514"/>
                    <a:pt x="253312" y="1190755"/>
                    <a:pt x="260948" y="1176772"/>
                  </a:cubicBezTo>
                  <a:lnTo>
                    <a:pt x="328381" y="1052219"/>
                  </a:lnTo>
                  <a:cubicBezTo>
                    <a:pt x="344643" y="1010569"/>
                    <a:pt x="327587" y="963267"/>
                    <a:pt x="287822" y="939864"/>
                  </a:cubicBezTo>
                  <a:cubicBezTo>
                    <a:pt x="248950" y="916956"/>
                    <a:pt x="198573" y="924989"/>
                    <a:pt x="170211" y="958507"/>
                  </a:cubicBezTo>
                  <a:lnTo>
                    <a:pt x="93656" y="1078300"/>
                  </a:lnTo>
                  <a:cubicBezTo>
                    <a:pt x="85029" y="1091688"/>
                    <a:pt x="69757" y="1098728"/>
                    <a:pt x="53791" y="1096646"/>
                  </a:cubicBezTo>
                  <a:cubicBezTo>
                    <a:pt x="37429" y="1094464"/>
                    <a:pt x="24141" y="1083457"/>
                    <a:pt x="19182" y="1067689"/>
                  </a:cubicBezTo>
                  <a:lnTo>
                    <a:pt x="11151" y="1042699"/>
                  </a:lnTo>
                  <a:cubicBezTo>
                    <a:pt x="-9179" y="978539"/>
                    <a:pt x="-1444" y="908924"/>
                    <a:pt x="32174" y="851705"/>
                  </a:cubicBezTo>
                  <a:cubicBezTo>
                    <a:pt x="35446" y="846151"/>
                    <a:pt x="38817" y="840895"/>
                    <a:pt x="42486" y="835838"/>
                  </a:cubicBezTo>
                  <a:cubicBezTo>
                    <a:pt x="84830" y="775644"/>
                    <a:pt x="151866" y="739250"/>
                    <a:pt x="226637" y="735977"/>
                  </a:cubicBezTo>
                  <a:lnTo>
                    <a:pt x="283757" y="733597"/>
                  </a:lnTo>
                  <a:lnTo>
                    <a:pt x="483575" y="394349"/>
                  </a:lnTo>
                  <a:lnTo>
                    <a:pt x="458090" y="343179"/>
                  </a:lnTo>
                  <a:cubicBezTo>
                    <a:pt x="425068" y="277233"/>
                    <a:pt x="424373" y="198991"/>
                    <a:pt x="456107" y="133739"/>
                  </a:cubicBezTo>
                  <a:cubicBezTo>
                    <a:pt x="458882" y="127889"/>
                    <a:pt x="461858" y="122434"/>
                    <a:pt x="465031" y="117079"/>
                  </a:cubicBezTo>
                  <a:cubicBezTo>
                    <a:pt x="498747" y="59860"/>
                    <a:pt x="555867" y="19400"/>
                    <a:pt x="621812" y="6112"/>
                  </a:cubicBezTo>
                  <a:lnTo>
                    <a:pt x="647595" y="856"/>
                  </a:lnTo>
                  <a:cubicBezTo>
                    <a:pt x="663759" y="-2416"/>
                    <a:pt x="679824" y="3831"/>
                    <a:pt x="689641" y="17219"/>
                  </a:cubicBezTo>
                  <a:cubicBezTo>
                    <a:pt x="699260" y="30209"/>
                    <a:pt x="700450" y="46969"/>
                    <a:pt x="692815" y="61050"/>
                  </a:cubicBezTo>
                  <a:lnTo>
                    <a:pt x="625283" y="186099"/>
                  </a:lnTo>
                  <a:cubicBezTo>
                    <a:pt x="609416" y="227749"/>
                    <a:pt x="626373" y="274655"/>
                    <a:pt x="665940" y="297959"/>
                  </a:cubicBezTo>
                  <a:cubicBezTo>
                    <a:pt x="705607" y="321263"/>
                    <a:pt x="755090" y="313330"/>
                    <a:pt x="783749" y="279217"/>
                  </a:cubicBezTo>
                  <a:lnTo>
                    <a:pt x="860107" y="159622"/>
                  </a:lnTo>
                  <a:cubicBezTo>
                    <a:pt x="868735" y="146135"/>
                    <a:pt x="884105" y="139094"/>
                    <a:pt x="900070" y="141276"/>
                  </a:cubicBezTo>
                  <a:cubicBezTo>
                    <a:pt x="916433" y="143458"/>
                    <a:pt x="929623" y="154465"/>
                    <a:pt x="934679" y="170133"/>
                  </a:cubicBezTo>
                  <a:lnTo>
                    <a:pt x="942613" y="195322"/>
                  </a:lnTo>
                  <a:cubicBezTo>
                    <a:pt x="963041" y="259284"/>
                    <a:pt x="955306" y="328899"/>
                    <a:pt x="921490" y="386316"/>
                  </a:cubicBezTo>
                  <a:cubicBezTo>
                    <a:pt x="918119" y="392068"/>
                    <a:pt x="914748" y="397324"/>
                    <a:pt x="911375" y="402084"/>
                  </a:cubicBezTo>
                  <a:cubicBezTo>
                    <a:pt x="872800" y="457022"/>
                    <a:pt x="811615" y="493019"/>
                    <a:pt x="743785" y="500556"/>
                  </a:cubicBezTo>
                  <a:cubicBezTo>
                    <a:pt x="736943" y="501349"/>
                    <a:pt x="730596" y="496292"/>
                    <a:pt x="729804" y="489449"/>
                  </a:cubicBezTo>
                  <a:cubicBezTo>
                    <a:pt x="729009" y="482607"/>
                    <a:pt x="734067" y="476260"/>
                    <a:pt x="741009" y="475467"/>
                  </a:cubicBezTo>
                  <a:cubicBezTo>
                    <a:pt x="801699" y="468724"/>
                    <a:pt x="856240" y="436594"/>
                    <a:pt x="890749" y="387506"/>
                  </a:cubicBezTo>
                  <a:cubicBezTo>
                    <a:pt x="893725" y="383341"/>
                    <a:pt x="896699" y="378680"/>
                    <a:pt x="899674" y="373623"/>
                  </a:cubicBezTo>
                  <a:cubicBezTo>
                    <a:pt x="929919" y="322354"/>
                    <a:pt x="936762" y="260177"/>
                    <a:pt x="918516" y="203057"/>
                  </a:cubicBezTo>
                  <a:lnTo>
                    <a:pt x="910582" y="177868"/>
                  </a:lnTo>
                  <a:cubicBezTo>
                    <a:pt x="908599" y="171621"/>
                    <a:pt x="903443" y="167357"/>
                    <a:pt x="896798" y="166464"/>
                  </a:cubicBezTo>
                  <a:cubicBezTo>
                    <a:pt x="890451" y="165572"/>
                    <a:pt x="884700" y="168249"/>
                    <a:pt x="881427" y="173406"/>
                  </a:cubicBezTo>
                  <a:lnTo>
                    <a:pt x="804673" y="293596"/>
                  </a:lnTo>
                  <a:lnTo>
                    <a:pt x="804673" y="293596"/>
                  </a:lnTo>
                  <a:cubicBezTo>
                    <a:pt x="804673" y="293596"/>
                    <a:pt x="803979" y="294587"/>
                    <a:pt x="803681" y="294984"/>
                  </a:cubicBezTo>
                  <a:cubicBezTo>
                    <a:pt x="803681" y="295083"/>
                    <a:pt x="803483" y="295182"/>
                    <a:pt x="803483" y="295281"/>
                  </a:cubicBezTo>
                  <a:cubicBezTo>
                    <a:pt x="766891" y="339212"/>
                    <a:pt x="703723" y="349625"/>
                    <a:pt x="653248" y="319875"/>
                  </a:cubicBezTo>
                  <a:cubicBezTo>
                    <a:pt x="602772" y="290125"/>
                    <a:pt x="581254" y="229732"/>
                    <a:pt x="602177" y="176282"/>
                  </a:cubicBezTo>
                  <a:cubicBezTo>
                    <a:pt x="602376" y="175786"/>
                    <a:pt x="602573" y="175290"/>
                    <a:pt x="602871" y="174893"/>
                  </a:cubicBezTo>
                  <a:lnTo>
                    <a:pt x="670899" y="49150"/>
                  </a:lnTo>
                  <a:cubicBezTo>
                    <a:pt x="673874" y="43795"/>
                    <a:pt x="673378" y="37548"/>
                    <a:pt x="669609" y="32391"/>
                  </a:cubicBezTo>
                  <a:cubicBezTo>
                    <a:pt x="665644" y="26937"/>
                    <a:pt x="659396" y="24557"/>
                    <a:pt x="652851" y="25846"/>
                  </a:cubicBezTo>
                  <a:lnTo>
                    <a:pt x="627068" y="31102"/>
                  </a:lnTo>
                  <a:cubicBezTo>
                    <a:pt x="568064" y="43002"/>
                    <a:pt x="517093" y="79098"/>
                    <a:pt x="487046" y="130070"/>
                  </a:cubicBezTo>
                  <a:cubicBezTo>
                    <a:pt x="484170" y="134830"/>
                    <a:pt x="481592" y="139689"/>
                    <a:pt x="479113" y="144945"/>
                  </a:cubicBezTo>
                  <a:cubicBezTo>
                    <a:pt x="450354" y="204048"/>
                    <a:pt x="451049" y="272275"/>
                    <a:pt x="480996" y="332072"/>
                  </a:cubicBezTo>
                  <a:lnTo>
                    <a:pt x="509556" y="389390"/>
                  </a:lnTo>
                  <a:cubicBezTo>
                    <a:pt x="511441" y="393258"/>
                    <a:pt x="511341" y="397720"/>
                    <a:pt x="509160" y="401489"/>
                  </a:cubicBezTo>
                  <a:lnTo>
                    <a:pt x="302301" y="752637"/>
                  </a:lnTo>
                  <a:cubicBezTo>
                    <a:pt x="300118" y="756306"/>
                    <a:pt x="296252" y="758687"/>
                    <a:pt x="291987" y="758885"/>
                  </a:cubicBezTo>
                  <a:lnTo>
                    <a:pt x="228026" y="761562"/>
                  </a:lnTo>
                  <a:cubicBezTo>
                    <a:pt x="161187" y="764438"/>
                    <a:pt x="101193" y="796965"/>
                    <a:pt x="63410" y="850713"/>
                  </a:cubicBezTo>
                  <a:cubicBezTo>
                    <a:pt x="60138" y="855275"/>
                    <a:pt x="57162" y="859935"/>
                    <a:pt x="54287" y="864894"/>
                  </a:cubicBezTo>
                  <a:cubicBezTo>
                    <a:pt x="24240" y="915865"/>
                    <a:pt x="17397" y="978043"/>
                    <a:pt x="35545" y="1035361"/>
                  </a:cubicBezTo>
                  <a:lnTo>
                    <a:pt x="43577" y="1060351"/>
                  </a:lnTo>
                  <a:cubicBezTo>
                    <a:pt x="45561" y="1066697"/>
                    <a:pt x="50817" y="1071061"/>
                    <a:pt x="57460" y="1071854"/>
                  </a:cubicBezTo>
                  <a:cubicBezTo>
                    <a:pt x="63807" y="1072747"/>
                    <a:pt x="69459" y="1070069"/>
                    <a:pt x="72732" y="1064913"/>
                  </a:cubicBezTo>
                  <a:lnTo>
                    <a:pt x="149685" y="944425"/>
                  </a:lnTo>
                  <a:cubicBezTo>
                    <a:pt x="149685" y="944425"/>
                    <a:pt x="150279" y="943533"/>
                    <a:pt x="150577" y="943136"/>
                  </a:cubicBezTo>
                  <a:cubicBezTo>
                    <a:pt x="187170" y="899007"/>
                    <a:pt x="250436" y="888495"/>
                    <a:pt x="300912" y="918245"/>
                  </a:cubicBezTo>
                  <a:cubicBezTo>
                    <a:pt x="351288" y="947995"/>
                    <a:pt x="372807" y="1008090"/>
                    <a:pt x="352279" y="1061243"/>
                  </a:cubicBezTo>
                  <a:cubicBezTo>
                    <a:pt x="352081" y="1061838"/>
                    <a:pt x="351784" y="1062533"/>
                    <a:pt x="351586" y="1063028"/>
                  </a:cubicBezTo>
                  <a:lnTo>
                    <a:pt x="283459" y="1188970"/>
                  </a:lnTo>
                  <a:cubicBezTo>
                    <a:pt x="280484" y="1194325"/>
                    <a:pt x="280980" y="1200572"/>
                    <a:pt x="284748" y="1205729"/>
                  </a:cubicBezTo>
                  <a:cubicBezTo>
                    <a:pt x="288715" y="1211183"/>
                    <a:pt x="294963" y="1213563"/>
                    <a:pt x="301507" y="1212274"/>
                  </a:cubicBezTo>
                  <a:lnTo>
                    <a:pt x="327289" y="1207018"/>
                  </a:lnTo>
                  <a:cubicBezTo>
                    <a:pt x="386194" y="1195217"/>
                    <a:pt x="437166" y="1159121"/>
                    <a:pt x="467411" y="1107852"/>
                  </a:cubicBezTo>
                  <a:cubicBezTo>
                    <a:pt x="469890" y="1103687"/>
                    <a:pt x="472766" y="1098629"/>
                    <a:pt x="475245" y="1093373"/>
                  </a:cubicBezTo>
                  <a:cubicBezTo>
                    <a:pt x="504003" y="1034072"/>
                    <a:pt x="503308" y="965845"/>
                    <a:pt x="473461" y="906048"/>
                  </a:cubicBezTo>
                  <a:lnTo>
                    <a:pt x="444901" y="848829"/>
                  </a:lnTo>
                  <a:cubicBezTo>
                    <a:pt x="443016" y="844961"/>
                    <a:pt x="443115" y="840499"/>
                    <a:pt x="445297" y="836731"/>
                  </a:cubicBezTo>
                  <a:lnTo>
                    <a:pt x="536034" y="682626"/>
                  </a:lnTo>
                  <a:cubicBezTo>
                    <a:pt x="539603" y="676577"/>
                    <a:pt x="547339" y="674593"/>
                    <a:pt x="553288" y="678163"/>
                  </a:cubicBezTo>
                  <a:cubicBezTo>
                    <a:pt x="559337" y="681733"/>
                    <a:pt x="561321" y="689468"/>
                    <a:pt x="557751" y="695418"/>
                  </a:cubicBezTo>
                  <a:lnTo>
                    <a:pt x="470485" y="843573"/>
                  </a:lnTo>
                  <a:lnTo>
                    <a:pt x="495970" y="894644"/>
                  </a:lnTo>
                  <a:cubicBezTo>
                    <a:pt x="529389" y="961482"/>
                    <a:pt x="530084" y="1037939"/>
                    <a:pt x="497954" y="1104182"/>
                  </a:cubicBezTo>
                  <a:cubicBezTo>
                    <a:pt x="495078" y="1110232"/>
                    <a:pt x="491905" y="1115884"/>
                    <a:pt x="489128" y="1120545"/>
                  </a:cubicBezTo>
                  <a:cubicBezTo>
                    <a:pt x="455213" y="1178062"/>
                    <a:pt x="397995" y="1218521"/>
                    <a:pt x="332150" y="1231711"/>
                  </a:cubicBezTo>
                  <a:lnTo>
                    <a:pt x="306366" y="1236966"/>
                  </a:lnTo>
                  <a:cubicBezTo>
                    <a:pt x="303590" y="1237561"/>
                    <a:pt x="300714" y="1237760"/>
                    <a:pt x="297937" y="1237760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1" name="Forma libre 320">
              <a:extLst>
                <a:ext uri="{FF2B5EF4-FFF2-40B4-BE49-F238E27FC236}">
                  <a16:creationId xmlns:a16="http://schemas.microsoft.com/office/drawing/2014/main" id="{B1E30D42-117F-4777-F08D-EDAF417264FC}"/>
                </a:ext>
              </a:extLst>
            </p:cNvPr>
            <p:cNvSpPr/>
            <p:nvPr/>
          </p:nvSpPr>
          <p:spPr>
            <a:xfrm>
              <a:off x="17150658" y="5106688"/>
              <a:ext cx="722000" cy="577182"/>
            </a:xfrm>
            <a:custGeom>
              <a:avLst/>
              <a:gdLst>
                <a:gd name="connsiteX0" fmla="*/ 490295 w 722000"/>
                <a:gd name="connsiteY0" fmla="*/ 577084 h 577182"/>
                <a:gd name="connsiteX1" fmla="*/ 456480 w 722000"/>
                <a:gd name="connsiteY1" fmla="*/ 574604 h 577182"/>
                <a:gd name="connsiteX2" fmla="*/ 450628 w 722000"/>
                <a:gd name="connsiteY2" fmla="*/ 574604 h 577182"/>
                <a:gd name="connsiteX3" fmla="*/ 131018 w 722000"/>
                <a:gd name="connsiteY3" fmla="*/ 502114 h 577182"/>
                <a:gd name="connsiteX4" fmla="*/ 89170 w 722000"/>
                <a:gd name="connsiteY4" fmla="*/ 474644 h 577182"/>
                <a:gd name="connsiteX5" fmla="*/ 78757 w 722000"/>
                <a:gd name="connsiteY5" fmla="*/ 425160 h 577182"/>
                <a:gd name="connsiteX6" fmla="*/ 79055 w 722000"/>
                <a:gd name="connsiteY6" fmla="*/ 423474 h 577182"/>
                <a:gd name="connsiteX7" fmla="*/ 154025 w 722000"/>
                <a:gd name="connsiteY7" fmla="*/ 372106 h 577182"/>
                <a:gd name="connsiteX8" fmla="*/ 262611 w 722000"/>
                <a:gd name="connsiteY8" fmla="*/ 392435 h 577182"/>
                <a:gd name="connsiteX9" fmla="*/ 16184 w 722000"/>
                <a:gd name="connsiteY9" fmla="*/ 112687 h 577182"/>
                <a:gd name="connsiteX10" fmla="*/ 21935 w 722000"/>
                <a:gd name="connsiteY10" fmla="*/ 21057 h 577182"/>
                <a:gd name="connsiteX11" fmla="*/ 27489 w 722000"/>
                <a:gd name="connsiteY11" fmla="*/ 16198 h 577182"/>
                <a:gd name="connsiteX12" fmla="*/ 74494 w 722000"/>
                <a:gd name="connsiteY12" fmla="*/ 133 h 577182"/>
                <a:gd name="connsiteX13" fmla="*/ 119118 w 722000"/>
                <a:gd name="connsiteY13" fmla="*/ 22049 h 577182"/>
                <a:gd name="connsiteX14" fmla="*/ 243372 w 722000"/>
                <a:gd name="connsiteY14" fmla="*/ 163163 h 577182"/>
                <a:gd name="connsiteX15" fmla="*/ 261818 w 722000"/>
                <a:gd name="connsiteY15" fmla="*/ 130735 h 577182"/>
                <a:gd name="connsiteX16" fmla="*/ 264198 w 722000"/>
                <a:gd name="connsiteY16" fmla="*/ 128653 h 577182"/>
                <a:gd name="connsiteX17" fmla="*/ 309516 w 722000"/>
                <a:gd name="connsiteY17" fmla="*/ 114670 h 577182"/>
                <a:gd name="connsiteX18" fmla="*/ 329845 w 722000"/>
                <a:gd name="connsiteY18" fmla="*/ 120323 h 577182"/>
                <a:gd name="connsiteX19" fmla="*/ 349182 w 722000"/>
                <a:gd name="connsiteY19" fmla="*/ 80259 h 577182"/>
                <a:gd name="connsiteX20" fmla="*/ 351562 w 722000"/>
                <a:gd name="connsiteY20" fmla="*/ 78177 h 577182"/>
                <a:gd name="connsiteX21" fmla="*/ 417210 w 722000"/>
                <a:gd name="connsiteY21" fmla="*/ 69946 h 577182"/>
                <a:gd name="connsiteX22" fmla="*/ 436548 w 722000"/>
                <a:gd name="connsiteY22" fmla="*/ 29784 h 577182"/>
                <a:gd name="connsiteX23" fmla="*/ 438927 w 722000"/>
                <a:gd name="connsiteY23" fmla="*/ 27701 h 577182"/>
                <a:gd name="connsiteX24" fmla="*/ 527382 w 722000"/>
                <a:gd name="connsiteY24" fmla="*/ 36428 h 577182"/>
                <a:gd name="connsiteX25" fmla="*/ 662446 w 722000"/>
                <a:gd name="connsiteY25" fmla="*/ 189640 h 577182"/>
                <a:gd name="connsiteX26" fmla="*/ 678908 w 722000"/>
                <a:gd name="connsiteY26" fmla="*/ 480396 h 577182"/>
                <a:gd name="connsiteX27" fmla="*/ 490096 w 722000"/>
                <a:gd name="connsiteY27" fmla="*/ 577182 h 577182"/>
                <a:gd name="connsiteX28" fmla="*/ 453504 w 722000"/>
                <a:gd name="connsiteY28" fmla="*/ 548722 h 577182"/>
                <a:gd name="connsiteX29" fmla="*/ 455587 w 722000"/>
                <a:gd name="connsiteY29" fmla="*/ 548920 h 577182"/>
                <a:gd name="connsiteX30" fmla="*/ 658678 w 722000"/>
                <a:gd name="connsiteY30" fmla="*/ 465422 h 577182"/>
                <a:gd name="connsiteX31" fmla="*/ 643605 w 722000"/>
                <a:gd name="connsiteY31" fmla="*/ 206300 h 577182"/>
                <a:gd name="connsiteX32" fmla="*/ 508542 w 722000"/>
                <a:gd name="connsiteY32" fmla="*/ 53088 h 577182"/>
                <a:gd name="connsiteX33" fmla="*/ 455785 w 722000"/>
                <a:gd name="connsiteY33" fmla="*/ 46642 h 577182"/>
                <a:gd name="connsiteX34" fmla="*/ 453405 w 722000"/>
                <a:gd name="connsiteY34" fmla="*/ 48724 h 577182"/>
                <a:gd name="connsiteX35" fmla="*/ 452811 w 722000"/>
                <a:gd name="connsiteY35" fmla="*/ 101283 h 577182"/>
                <a:gd name="connsiteX36" fmla="*/ 518161 w 722000"/>
                <a:gd name="connsiteY36" fmla="*/ 175459 h 577182"/>
                <a:gd name="connsiteX37" fmla="*/ 517070 w 722000"/>
                <a:gd name="connsiteY37" fmla="*/ 193309 h 577182"/>
                <a:gd name="connsiteX38" fmla="*/ 499220 w 722000"/>
                <a:gd name="connsiteY38" fmla="*/ 192218 h 577182"/>
                <a:gd name="connsiteX39" fmla="*/ 499220 w 722000"/>
                <a:gd name="connsiteY39" fmla="*/ 192218 h 577182"/>
                <a:gd name="connsiteX40" fmla="*/ 434365 w 722000"/>
                <a:gd name="connsiteY40" fmla="*/ 118637 h 577182"/>
                <a:gd name="connsiteX41" fmla="*/ 433771 w 722000"/>
                <a:gd name="connsiteY41" fmla="*/ 118042 h 577182"/>
                <a:gd name="connsiteX42" fmla="*/ 421176 w 722000"/>
                <a:gd name="connsiteY42" fmla="*/ 103762 h 577182"/>
                <a:gd name="connsiteX43" fmla="*/ 368421 w 722000"/>
                <a:gd name="connsiteY43" fmla="*/ 97316 h 577182"/>
                <a:gd name="connsiteX44" fmla="*/ 366041 w 722000"/>
                <a:gd name="connsiteY44" fmla="*/ 99398 h 577182"/>
                <a:gd name="connsiteX45" fmla="*/ 365942 w 722000"/>
                <a:gd name="connsiteY45" fmla="*/ 152552 h 577182"/>
                <a:gd name="connsiteX46" fmla="*/ 430795 w 722000"/>
                <a:gd name="connsiteY46" fmla="*/ 226133 h 577182"/>
                <a:gd name="connsiteX47" fmla="*/ 429704 w 722000"/>
                <a:gd name="connsiteY47" fmla="*/ 243983 h 577182"/>
                <a:gd name="connsiteX48" fmla="*/ 411855 w 722000"/>
                <a:gd name="connsiteY48" fmla="*/ 242892 h 577182"/>
                <a:gd name="connsiteX49" fmla="*/ 411260 w 722000"/>
                <a:gd name="connsiteY49" fmla="*/ 242198 h 577182"/>
                <a:gd name="connsiteX50" fmla="*/ 333812 w 722000"/>
                <a:gd name="connsiteY50" fmla="*/ 154337 h 577182"/>
                <a:gd name="connsiteX51" fmla="*/ 306937 w 722000"/>
                <a:gd name="connsiteY51" fmla="*/ 140057 h 577182"/>
                <a:gd name="connsiteX52" fmla="*/ 281055 w 722000"/>
                <a:gd name="connsiteY52" fmla="*/ 147891 h 577182"/>
                <a:gd name="connsiteX53" fmla="*/ 278675 w 722000"/>
                <a:gd name="connsiteY53" fmla="*/ 149973 h 577182"/>
                <a:gd name="connsiteX54" fmla="*/ 267767 w 722000"/>
                <a:gd name="connsiteY54" fmla="*/ 174567 h 577182"/>
                <a:gd name="connsiteX55" fmla="*/ 278576 w 722000"/>
                <a:gd name="connsiteY55" fmla="*/ 203027 h 577182"/>
                <a:gd name="connsiteX56" fmla="*/ 343431 w 722000"/>
                <a:gd name="connsiteY56" fmla="*/ 276609 h 577182"/>
                <a:gd name="connsiteX57" fmla="*/ 342340 w 722000"/>
                <a:gd name="connsiteY57" fmla="*/ 294459 h 577182"/>
                <a:gd name="connsiteX58" fmla="*/ 324490 w 722000"/>
                <a:gd name="connsiteY58" fmla="*/ 293368 h 577182"/>
                <a:gd name="connsiteX59" fmla="*/ 324490 w 722000"/>
                <a:gd name="connsiteY59" fmla="*/ 293368 h 577182"/>
                <a:gd name="connsiteX60" fmla="*/ 323994 w 722000"/>
                <a:gd name="connsiteY60" fmla="*/ 292872 h 577182"/>
                <a:gd name="connsiteX61" fmla="*/ 100376 w 722000"/>
                <a:gd name="connsiteY61" fmla="*/ 39006 h 577182"/>
                <a:gd name="connsiteX62" fmla="*/ 73105 w 722000"/>
                <a:gd name="connsiteY62" fmla="*/ 25619 h 577182"/>
                <a:gd name="connsiteX63" fmla="*/ 44347 w 722000"/>
                <a:gd name="connsiteY63" fmla="*/ 35436 h 577182"/>
                <a:gd name="connsiteX64" fmla="*/ 38794 w 722000"/>
                <a:gd name="connsiteY64" fmla="*/ 40295 h 577182"/>
                <a:gd name="connsiteX65" fmla="*/ 35223 w 722000"/>
                <a:gd name="connsiteY65" fmla="*/ 96324 h 577182"/>
                <a:gd name="connsiteX66" fmla="*/ 305946 w 722000"/>
                <a:gd name="connsiteY66" fmla="*/ 403542 h 577182"/>
                <a:gd name="connsiteX67" fmla="*/ 307434 w 722000"/>
                <a:gd name="connsiteY67" fmla="*/ 418120 h 577182"/>
                <a:gd name="connsiteX68" fmla="*/ 294146 w 722000"/>
                <a:gd name="connsiteY68" fmla="*/ 424268 h 577182"/>
                <a:gd name="connsiteX69" fmla="*/ 149462 w 722000"/>
                <a:gd name="connsiteY69" fmla="*/ 397195 h 577182"/>
                <a:gd name="connsiteX70" fmla="*/ 103946 w 722000"/>
                <a:gd name="connsiteY70" fmla="*/ 428334 h 577182"/>
                <a:gd name="connsiteX71" fmla="*/ 103648 w 722000"/>
                <a:gd name="connsiteY71" fmla="*/ 430019 h 577182"/>
                <a:gd name="connsiteX72" fmla="*/ 110094 w 722000"/>
                <a:gd name="connsiteY72" fmla="*/ 460563 h 577182"/>
                <a:gd name="connsiteX73" fmla="*/ 136174 w 722000"/>
                <a:gd name="connsiteY73" fmla="*/ 477620 h 577182"/>
                <a:gd name="connsiteX74" fmla="*/ 451422 w 722000"/>
                <a:gd name="connsiteY74" fmla="*/ 549118 h 577182"/>
                <a:gd name="connsiteX75" fmla="*/ 453703 w 722000"/>
                <a:gd name="connsiteY75" fmla="*/ 548920 h 57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22000" h="577182">
                  <a:moveTo>
                    <a:pt x="490295" y="577084"/>
                  </a:moveTo>
                  <a:cubicBezTo>
                    <a:pt x="479089" y="577084"/>
                    <a:pt x="467784" y="576290"/>
                    <a:pt x="456480" y="574604"/>
                  </a:cubicBezTo>
                  <a:cubicBezTo>
                    <a:pt x="454595" y="575100"/>
                    <a:pt x="452513" y="575100"/>
                    <a:pt x="450628" y="574604"/>
                  </a:cubicBezTo>
                  <a:lnTo>
                    <a:pt x="131018" y="502114"/>
                  </a:lnTo>
                  <a:cubicBezTo>
                    <a:pt x="114160" y="498940"/>
                    <a:pt x="99087" y="489123"/>
                    <a:pt x="89170" y="474644"/>
                  </a:cubicBezTo>
                  <a:cubicBezTo>
                    <a:pt x="79254" y="460067"/>
                    <a:pt x="75485" y="442515"/>
                    <a:pt x="78757" y="425160"/>
                  </a:cubicBezTo>
                  <a:lnTo>
                    <a:pt x="79055" y="423474"/>
                  </a:lnTo>
                  <a:cubicBezTo>
                    <a:pt x="85600" y="388568"/>
                    <a:pt x="119218" y="365561"/>
                    <a:pt x="154025" y="372106"/>
                  </a:cubicBezTo>
                  <a:lnTo>
                    <a:pt x="262611" y="392435"/>
                  </a:lnTo>
                  <a:lnTo>
                    <a:pt x="16184" y="112687"/>
                  </a:lnTo>
                  <a:cubicBezTo>
                    <a:pt x="-7516" y="85813"/>
                    <a:pt x="-4839" y="44658"/>
                    <a:pt x="21935" y="21057"/>
                  </a:cubicBezTo>
                  <a:lnTo>
                    <a:pt x="27489" y="16198"/>
                  </a:lnTo>
                  <a:cubicBezTo>
                    <a:pt x="40479" y="4694"/>
                    <a:pt x="57239" y="-958"/>
                    <a:pt x="74494" y="133"/>
                  </a:cubicBezTo>
                  <a:cubicBezTo>
                    <a:pt x="91848" y="1224"/>
                    <a:pt x="107615" y="8959"/>
                    <a:pt x="119118" y="22049"/>
                  </a:cubicBezTo>
                  <a:lnTo>
                    <a:pt x="243372" y="163163"/>
                  </a:lnTo>
                  <a:cubicBezTo>
                    <a:pt x="245851" y="150469"/>
                    <a:pt x="252198" y="139263"/>
                    <a:pt x="261818" y="130735"/>
                  </a:cubicBezTo>
                  <a:lnTo>
                    <a:pt x="264198" y="128653"/>
                  </a:lnTo>
                  <a:cubicBezTo>
                    <a:pt x="276494" y="117843"/>
                    <a:pt x="292559" y="112885"/>
                    <a:pt x="309516" y="114670"/>
                  </a:cubicBezTo>
                  <a:cubicBezTo>
                    <a:pt x="316556" y="115463"/>
                    <a:pt x="323498" y="117348"/>
                    <a:pt x="329845" y="120323"/>
                  </a:cubicBezTo>
                  <a:cubicBezTo>
                    <a:pt x="330837" y="105150"/>
                    <a:pt x="337382" y="90672"/>
                    <a:pt x="349182" y="80259"/>
                  </a:cubicBezTo>
                  <a:lnTo>
                    <a:pt x="351562" y="78177"/>
                  </a:lnTo>
                  <a:cubicBezTo>
                    <a:pt x="369710" y="62211"/>
                    <a:pt x="395493" y="59831"/>
                    <a:pt x="417210" y="69946"/>
                  </a:cubicBezTo>
                  <a:cubicBezTo>
                    <a:pt x="418201" y="54774"/>
                    <a:pt x="424746" y="40295"/>
                    <a:pt x="436548" y="29784"/>
                  </a:cubicBezTo>
                  <a:lnTo>
                    <a:pt x="438927" y="27701"/>
                  </a:lnTo>
                  <a:cubicBezTo>
                    <a:pt x="464015" y="5587"/>
                    <a:pt x="503682" y="9554"/>
                    <a:pt x="527382" y="36428"/>
                  </a:cubicBezTo>
                  <a:lnTo>
                    <a:pt x="662446" y="189640"/>
                  </a:lnTo>
                  <a:cubicBezTo>
                    <a:pt x="735135" y="272146"/>
                    <a:pt x="742076" y="394419"/>
                    <a:pt x="678908" y="480396"/>
                  </a:cubicBezTo>
                  <a:cubicBezTo>
                    <a:pt x="633689" y="541978"/>
                    <a:pt x="563777" y="577182"/>
                    <a:pt x="490096" y="577182"/>
                  </a:cubicBezTo>
                  <a:close/>
                  <a:moveTo>
                    <a:pt x="453504" y="548722"/>
                  </a:moveTo>
                  <a:cubicBezTo>
                    <a:pt x="454198" y="548722"/>
                    <a:pt x="454893" y="548722"/>
                    <a:pt x="455587" y="548920"/>
                  </a:cubicBezTo>
                  <a:cubicBezTo>
                    <a:pt x="533431" y="562109"/>
                    <a:pt x="611178" y="530078"/>
                    <a:pt x="658678" y="465422"/>
                  </a:cubicBezTo>
                  <a:cubicBezTo>
                    <a:pt x="714806" y="388965"/>
                    <a:pt x="708459" y="279981"/>
                    <a:pt x="643605" y="206300"/>
                  </a:cubicBezTo>
                  <a:lnTo>
                    <a:pt x="508542" y="53088"/>
                  </a:lnTo>
                  <a:cubicBezTo>
                    <a:pt x="494063" y="36626"/>
                    <a:pt x="470362" y="33750"/>
                    <a:pt x="455785" y="46642"/>
                  </a:cubicBezTo>
                  <a:lnTo>
                    <a:pt x="453405" y="48724"/>
                  </a:lnTo>
                  <a:cubicBezTo>
                    <a:pt x="439027" y="61418"/>
                    <a:pt x="438729" y="84920"/>
                    <a:pt x="452811" y="101283"/>
                  </a:cubicBezTo>
                  <a:lnTo>
                    <a:pt x="518161" y="175459"/>
                  </a:lnTo>
                  <a:cubicBezTo>
                    <a:pt x="522722" y="180715"/>
                    <a:pt x="522227" y="188648"/>
                    <a:pt x="517070" y="193309"/>
                  </a:cubicBezTo>
                  <a:cubicBezTo>
                    <a:pt x="511814" y="197970"/>
                    <a:pt x="503880" y="197375"/>
                    <a:pt x="499220" y="192218"/>
                  </a:cubicBezTo>
                  <a:lnTo>
                    <a:pt x="499220" y="192218"/>
                  </a:lnTo>
                  <a:lnTo>
                    <a:pt x="434365" y="118637"/>
                  </a:lnTo>
                  <a:cubicBezTo>
                    <a:pt x="434365" y="118637"/>
                    <a:pt x="433969" y="118240"/>
                    <a:pt x="433771" y="118042"/>
                  </a:cubicBezTo>
                  <a:lnTo>
                    <a:pt x="421176" y="103762"/>
                  </a:lnTo>
                  <a:cubicBezTo>
                    <a:pt x="406699" y="87300"/>
                    <a:pt x="382998" y="84424"/>
                    <a:pt x="368421" y="97316"/>
                  </a:cubicBezTo>
                  <a:lnTo>
                    <a:pt x="366041" y="99398"/>
                  </a:lnTo>
                  <a:cubicBezTo>
                    <a:pt x="351463" y="112191"/>
                    <a:pt x="351363" y="136090"/>
                    <a:pt x="365942" y="152552"/>
                  </a:cubicBezTo>
                  <a:lnTo>
                    <a:pt x="430795" y="226133"/>
                  </a:lnTo>
                  <a:cubicBezTo>
                    <a:pt x="435358" y="231389"/>
                    <a:pt x="434861" y="239322"/>
                    <a:pt x="429704" y="243983"/>
                  </a:cubicBezTo>
                  <a:cubicBezTo>
                    <a:pt x="424448" y="248644"/>
                    <a:pt x="416516" y="248049"/>
                    <a:pt x="411855" y="242892"/>
                  </a:cubicBezTo>
                  <a:lnTo>
                    <a:pt x="411260" y="242198"/>
                  </a:lnTo>
                  <a:lnTo>
                    <a:pt x="333812" y="154337"/>
                  </a:lnTo>
                  <a:cubicBezTo>
                    <a:pt x="326671" y="146205"/>
                    <a:pt x="317152" y="141148"/>
                    <a:pt x="306937" y="140057"/>
                  </a:cubicBezTo>
                  <a:cubicBezTo>
                    <a:pt x="297219" y="138966"/>
                    <a:pt x="287996" y="141743"/>
                    <a:pt x="281055" y="147891"/>
                  </a:cubicBezTo>
                  <a:lnTo>
                    <a:pt x="278675" y="149973"/>
                  </a:lnTo>
                  <a:cubicBezTo>
                    <a:pt x="271834" y="156023"/>
                    <a:pt x="267867" y="164749"/>
                    <a:pt x="267767" y="174567"/>
                  </a:cubicBezTo>
                  <a:cubicBezTo>
                    <a:pt x="267569" y="184781"/>
                    <a:pt x="271437" y="194896"/>
                    <a:pt x="278576" y="203027"/>
                  </a:cubicBezTo>
                  <a:lnTo>
                    <a:pt x="343431" y="276609"/>
                  </a:lnTo>
                  <a:cubicBezTo>
                    <a:pt x="347992" y="281865"/>
                    <a:pt x="347496" y="289798"/>
                    <a:pt x="342340" y="294459"/>
                  </a:cubicBezTo>
                  <a:cubicBezTo>
                    <a:pt x="337084" y="299120"/>
                    <a:pt x="329150" y="298525"/>
                    <a:pt x="324490" y="293368"/>
                  </a:cubicBezTo>
                  <a:lnTo>
                    <a:pt x="324490" y="293368"/>
                  </a:lnTo>
                  <a:lnTo>
                    <a:pt x="323994" y="292872"/>
                  </a:lnTo>
                  <a:lnTo>
                    <a:pt x="100376" y="39006"/>
                  </a:lnTo>
                  <a:cubicBezTo>
                    <a:pt x="93335" y="31073"/>
                    <a:pt x="83715" y="26313"/>
                    <a:pt x="73105" y="25619"/>
                  </a:cubicBezTo>
                  <a:cubicBezTo>
                    <a:pt x="62494" y="24924"/>
                    <a:pt x="52281" y="28395"/>
                    <a:pt x="44347" y="35436"/>
                  </a:cubicBezTo>
                  <a:lnTo>
                    <a:pt x="38794" y="40295"/>
                  </a:lnTo>
                  <a:cubicBezTo>
                    <a:pt x="22333" y="54774"/>
                    <a:pt x="20746" y="79863"/>
                    <a:pt x="35223" y="96324"/>
                  </a:cubicBezTo>
                  <a:lnTo>
                    <a:pt x="305946" y="403542"/>
                  </a:lnTo>
                  <a:cubicBezTo>
                    <a:pt x="309516" y="407608"/>
                    <a:pt x="310111" y="413459"/>
                    <a:pt x="307434" y="418120"/>
                  </a:cubicBezTo>
                  <a:cubicBezTo>
                    <a:pt x="304756" y="422780"/>
                    <a:pt x="299500" y="425260"/>
                    <a:pt x="294146" y="424268"/>
                  </a:cubicBezTo>
                  <a:lnTo>
                    <a:pt x="149462" y="397195"/>
                  </a:lnTo>
                  <a:cubicBezTo>
                    <a:pt x="128340" y="393229"/>
                    <a:pt x="107913" y="407211"/>
                    <a:pt x="103946" y="428334"/>
                  </a:cubicBezTo>
                  <a:lnTo>
                    <a:pt x="103648" y="430019"/>
                  </a:lnTo>
                  <a:cubicBezTo>
                    <a:pt x="101665" y="440730"/>
                    <a:pt x="103946" y="451638"/>
                    <a:pt x="110094" y="460563"/>
                  </a:cubicBezTo>
                  <a:cubicBezTo>
                    <a:pt x="116242" y="469587"/>
                    <a:pt x="125564" y="475636"/>
                    <a:pt x="136174" y="477620"/>
                  </a:cubicBezTo>
                  <a:lnTo>
                    <a:pt x="451422" y="549118"/>
                  </a:lnTo>
                  <a:cubicBezTo>
                    <a:pt x="452116" y="549019"/>
                    <a:pt x="452909" y="548920"/>
                    <a:pt x="453703" y="548920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2" name="Gráfico 3">
            <a:extLst>
              <a:ext uri="{FF2B5EF4-FFF2-40B4-BE49-F238E27FC236}">
                <a16:creationId xmlns:a16="http://schemas.microsoft.com/office/drawing/2014/main" id="{887454AC-1C9F-3DAC-E0B6-AC07303F915D}"/>
              </a:ext>
            </a:extLst>
          </p:cNvPr>
          <p:cNvGrpSpPr/>
          <p:nvPr/>
        </p:nvGrpSpPr>
        <p:grpSpPr>
          <a:xfrm>
            <a:off x="13458928" y="2956669"/>
            <a:ext cx="1304944" cy="1190518"/>
            <a:chOff x="13458928" y="2956669"/>
            <a:chExt cx="1304944" cy="1190518"/>
          </a:xfrm>
          <a:solidFill>
            <a:srgbClr val="002A86"/>
          </a:solidFill>
        </p:grpSpPr>
        <p:sp>
          <p:nvSpPr>
            <p:cNvPr id="323" name="Forma libre 322">
              <a:extLst>
                <a:ext uri="{FF2B5EF4-FFF2-40B4-BE49-F238E27FC236}">
                  <a16:creationId xmlns:a16="http://schemas.microsoft.com/office/drawing/2014/main" id="{5081452D-89B6-A00A-F470-C872F54E39E0}"/>
                </a:ext>
              </a:extLst>
            </p:cNvPr>
            <p:cNvSpPr/>
            <p:nvPr/>
          </p:nvSpPr>
          <p:spPr>
            <a:xfrm>
              <a:off x="13458928" y="2956669"/>
              <a:ext cx="1304944" cy="487836"/>
            </a:xfrm>
            <a:custGeom>
              <a:avLst/>
              <a:gdLst>
                <a:gd name="connsiteX0" fmla="*/ 1292338 w 1304944"/>
                <a:gd name="connsiteY0" fmla="*/ 487825 h 487836"/>
                <a:gd name="connsiteX1" fmla="*/ 1284803 w 1304944"/>
                <a:gd name="connsiteY1" fmla="*/ 485346 h 487836"/>
                <a:gd name="connsiteX2" fmla="*/ 679694 w 1304944"/>
                <a:gd name="connsiteY2" fmla="*/ 34138 h 487836"/>
                <a:gd name="connsiteX3" fmla="*/ 625252 w 1304944"/>
                <a:gd name="connsiteY3" fmla="*/ 34138 h 487836"/>
                <a:gd name="connsiteX4" fmla="*/ 20143 w 1304944"/>
                <a:gd name="connsiteY4" fmla="*/ 485346 h 487836"/>
                <a:gd name="connsiteX5" fmla="*/ 2492 w 1304944"/>
                <a:gd name="connsiteY5" fmla="*/ 482767 h 487836"/>
                <a:gd name="connsiteX6" fmla="*/ 5070 w 1304944"/>
                <a:gd name="connsiteY6" fmla="*/ 465116 h 487836"/>
                <a:gd name="connsiteX7" fmla="*/ 610179 w 1304944"/>
                <a:gd name="connsiteY7" fmla="*/ 13908 h 487836"/>
                <a:gd name="connsiteX8" fmla="*/ 694767 w 1304944"/>
                <a:gd name="connsiteY8" fmla="*/ 13908 h 487836"/>
                <a:gd name="connsiteX9" fmla="*/ 1299875 w 1304944"/>
                <a:gd name="connsiteY9" fmla="*/ 465116 h 487836"/>
                <a:gd name="connsiteX10" fmla="*/ 1302453 w 1304944"/>
                <a:gd name="connsiteY10" fmla="*/ 482767 h 487836"/>
                <a:gd name="connsiteX11" fmla="*/ 1292338 w 1304944"/>
                <a:gd name="connsiteY11" fmla="*/ 487825 h 48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944" h="487836">
                  <a:moveTo>
                    <a:pt x="1292338" y="487825"/>
                  </a:moveTo>
                  <a:cubicBezTo>
                    <a:pt x="1289662" y="487825"/>
                    <a:pt x="1287083" y="487031"/>
                    <a:pt x="1284803" y="485346"/>
                  </a:cubicBezTo>
                  <a:lnTo>
                    <a:pt x="679694" y="34138"/>
                  </a:lnTo>
                  <a:cubicBezTo>
                    <a:pt x="663629" y="22238"/>
                    <a:pt x="641317" y="22238"/>
                    <a:pt x="625252" y="34138"/>
                  </a:cubicBezTo>
                  <a:lnTo>
                    <a:pt x="20143" y="485346"/>
                  </a:lnTo>
                  <a:cubicBezTo>
                    <a:pt x="14590" y="489511"/>
                    <a:pt x="6657" y="488321"/>
                    <a:pt x="2492" y="482767"/>
                  </a:cubicBezTo>
                  <a:cubicBezTo>
                    <a:pt x="-1674" y="477214"/>
                    <a:pt x="-484" y="469281"/>
                    <a:pt x="5070" y="465116"/>
                  </a:cubicBezTo>
                  <a:lnTo>
                    <a:pt x="610179" y="13908"/>
                  </a:lnTo>
                  <a:cubicBezTo>
                    <a:pt x="635069" y="-4636"/>
                    <a:pt x="669877" y="-4636"/>
                    <a:pt x="694767" y="13908"/>
                  </a:cubicBezTo>
                  <a:lnTo>
                    <a:pt x="1299875" y="465116"/>
                  </a:lnTo>
                  <a:cubicBezTo>
                    <a:pt x="1305429" y="469281"/>
                    <a:pt x="1306619" y="477214"/>
                    <a:pt x="1302453" y="482767"/>
                  </a:cubicBezTo>
                  <a:cubicBezTo>
                    <a:pt x="1299974" y="486139"/>
                    <a:pt x="1296206" y="487825"/>
                    <a:pt x="1292338" y="487825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4" name="Forma libre 323">
              <a:extLst>
                <a:ext uri="{FF2B5EF4-FFF2-40B4-BE49-F238E27FC236}">
                  <a16:creationId xmlns:a16="http://schemas.microsoft.com/office/drawing/2014/main" id="{C9A61621-61CE-4130-43EA-071D9683684E}"/>
                </a:ext>
              </a:extLst>
            </p:cNvPr>
            <p:cNvSpPr/>
            <p:nvPr/>
          </p:nvSpPr>
          <p:spPr>
            <a:xfrm>
              <a:off x="13633968" y="3027498"/>
              <a:ext cx="207256" cy="286491"/>
            </a:xfrm>
            <a:custGeom>
              <a:avLst/>
              <a:gdLst>
                <a:gd name="connsiteX0" fmla="*/ 12594 w 207256"/>
                <a:gd name="connsiteY0" fmla="*/ 286492 h 286491"/>
                <a:gd name="connsiteX1" fmla="*/ 0 w 207256"/>
                <a:gd name="connsiteY1" fmla="*/ 273898 h 286491"/>
                <a:gd name="connsiteX2" fmla="*/ 0 w 207256"/>
                <a:gd name="connsiteY2" fmla="*/ 60987 h 286491"/>
                <a:gd name="connsiteX3" fmla="*/ 60987 w 207256"/>
                <a:gd name="connsiteY3" fmla="*/ 0 h 286491"/>
                <a:gd name="connsiteX4" fmla="*/ 146269 w 207256"/>
                <a:gd name="connsiteY4" fmla="*/ 0 h 286491"/>
                <a:gd name="connsiteX5" fmla="*/ 207256 w 207256"/>
                <a:gd name="connsiteY5" fmla="*/ 60987 h 286491"/>
                <a:gd name="connsiteX6" fmla="*/ 207256 w 207256"/>
                <a:gd name="connsiteY6" fmla="*/ 138139 h 286491"/>
                <a:gd name="connsiteX7" fmla="*/ 194662 w 207256"/>
                <a:gd name="connsiteY7" fmla="*/ 150733 h 286491"/>
                <a:gd name="connsiteX8" fmla="*/ 182068 w 207256"/>
                <a:gd name="connsiteY8" fmla="*/ 138139 h 286491"/>
                <a:gd name="connsiteX9" fmla="*/ 182068 w 207256"/>
                <a:gd name="connsiteY9" fmla="*/ 60987 h 286491"/>
                <a:gd name="connsiteX10" fmla="*/ 146369 w 207256"/>
                <a:gd name="connsiteY10" fmla="*/ 25287 h 286491"/>
                <a:gd name="connsiteX11" fmla="*/ 61086 w 207256"/>
                <a:gd name="connsiteY11" fmla="*/ 25287 h 286491"/>
                <a:gd name="connsiteX12" fmla="*/ 25386 w 207256"/>
                <a:gd name="connsiteY12" fmla="*/ 60987 h 286491"/>
                <a:gd name="connsiteX13" fmla="*/ 25386 w 207256"/>
                <a:gd name="connsiteY13" fmla="*/ 273898 h 286491"/>
                <a:gd name="connsiteX14" fmla="*/ 12793 w 207256"/>
                <a:gd name="connsiteY14" fmla="*/ 286492 h 28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7256" h="286491">
                  <a:moveTo>
                    <a:pt x="12594" y="286492"/>
                  </a:moveTo>
                  <a:cubicBezTo>
                    <a:pt x="5652" y="286492"/>
                    <a:pt x="0" y="280839"/>
                    <a:pt x="0" y="273898"/>
                  </a:cubicBezTo>
                  <a:lnTo>
                    <a:pt x="0" y="60987"/>
                  </a:lnTo>
                  <a:cubicBezTo>
                    <a:pt x="0" y="27370"/>
                    <a:pt x="27370" y="0"/>
                    <a:pt x="60987" y="0"/>
                  </a:cubicBezTo>
                  <a:lnTo>
                    <a:pt x="146269" y="0"/>
                  </a:lnTo>
                  <a:cubicBezTo>
                    <a:pt x="179887" y="0"/>
                    <a:pt x="207256" y="27370"/>
                    <a:pt x="207256" y="60987"/>
                  </a:cubicBezTo>
                  <a:lnTo>
                    <a:pt x="207256" y="138139"/>
                  </a:lnTo>
                  <a:cubicBezTo>
                    <a:pt x="207256" y="145081"/>
                    <a:pt x="201603" y="150733"/>
                    <a:pt x="194662" y="150733"/>
                  </a:cubicBezTo>
                  <a:cubicBezTo>
                    <a:pt x="187720" y="150733"/>
                    <a:pt x="182068" y="145081"/>
                    <a:pt x="182068" y="138139"/>
                  </a:cubicBezTo>
                  <a:lnTo>
                    <a:pt x="182068" y="60987"/>
                  </a:lnTo>
                  <a:cubicBezTo>
                    <a:pt x="182068" y="41352"/>
                    <a:pt x="166102" y="25287"/>
                    <a:pt x="146369" y="25287"/>
                  </a:cubicBezTo>
                  <a:lnTo>
                    <a:pt x="61086" y="25287"/>
                  </a:lnTo>
                  <a:cubicBezTo>
                    <a:pt x="41451" y="25287"/>
                    <a:pt x="25386" y="41253"/>
                    <a:pt x="25386" y="60987"/>
                  </a:cubicBezTo>
                  <a:lnTo>
                    <a:pt x="25386" y="273898"/>
                  </a:lnTo>
                  <a:cubicBezTo>
                    <a:pt x="25386" y="280839"/>
                    <a:pt x="19734" y="286492"/>
                    <a:pt x="12793" y="286492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25" name="Forma libre 324">
              <a:extLst>
                <a:ext uri="{FF2B5EF4-FFF2-40B4-BE49-F238E27FC236}">
                  <a16:creationId xmlns:a16="http://schemas.microsoft.com/office/drawing/2014/main" id="{CB30F9A0-438D-242C-0CBA-6F254B940237}"/>
                </a:ext>
              </a:extLst>
            </p:cNvPr>
            <p:cNvSpPr/>
            <p:nvPr/>
          </p:nvSpPr>
          <p:spPr>
            <a:xfrm>
              <a:off x="13666098" y="3419206"/>
              <a:ext cx="890705" cy="727981"/>
            </a:xfrm>
            <a:custGeom>
              <a:avLst/>
              <a:gdLst>
                <a:gd name="connsiteX0" fmla="*/ 859964 w 890705"/>
                <a:gd name="connsiteY0" fmla="*/ 727981 h 727981"/>
                <a:gd name="connsiteX1" fmla="*/ 618198 w 890705"/>
                <a:gd name="connsiteY1" fmla="*/ 727981 h 727981"/>
                <a:gd name="connsiteX2" fmla="*/ 605604 w 890705"/>
                <a:gd name="connsiteY2" fmla="*/ 715387 h 727981"/>
                <a:gd name="connsiteX3" fmla="*/ 618198 w 890705"/>
                <a:gd name="connsiteY3" fmla="*/ 702793 h 727981"/>
                <a:gd name="connsiteX4" fmla="*/ 859964 w 890705"/>
                <a:gd name="connsiteY4" fmla="*/ 702793 h 727981"/>
                <a:gd name="connsiteX5" fmla="*/ 865419 w 890705"/>
                <a:gd name="connsiteY5" fmla="*/ 697339 h 727981"/>
                <a:gd name="connsiteX6" fmla="*/ 865419 w 890705"/>
                <a:gd name="connsiteY6" fmla="*/ 30742 h 727981"/>
                <a:gd name="connsiteX7" fmla="*/ 859964 w 890705"/>
                <a:gd name="connsiteY7" fmla="*/ 25287 h 727981"/>
                <a:gd name="connsiteX8" fmla="*/ 30741 w 890705"/>
                <a:gd name="connsiteY8" fmla="*/ 25287 h 727981"/>
                <a:gd name="connsiteX9" fmla="*/ 25288 w 890705"/>
                <a:gd name="connsiteY9" fmla="*/ 30742 h 727981"/>
                <a:gd name="connsiteX10" fmla="*/ 25288 w 890705"/>
                <a:gd name="connsiteY10" fmla="*/ 697240 h 727981"/>
                <a:gd name="connsiteX11" fmla="*/ 30741 w 890705"/>
                <a:gd name="connsiteY11" fmla="*/ 702694 h 727981"/>
                <a:gd name="connsiteX12" fmla="*/ 350451 w 890705"/>
                <a:gd name="connsiteY12" fmla="*/ 702694 h 727981"/>
                <a:gd name="connsiteX13" fmla="*/ 350451 w 890705"/>
                <a:gd name="connsiteY13" fmla="*/ 601841 h 727981"/>
                <a:gd name="connsiteX14" fmla="*/ 309893 w 890705"/>
                <a:gd name="connsiteY14" fmla="*/ 574967 h 727981"/>
                <a:gd name="connsiteX15" fmla="*/ 216182 w 890705"/>
                <a:gd name="connsiteY15" fmla="*/ 415805 h 727981"/>
                <a:gd name="connsiteX16" fmla="*/ 215487 w 890705"/>
                <a:gd name="connsiteY16" fmla="*/ 399145 h 727981"/>
                <a:gd name="connsiteX17" fmla="*/ 283812 w 890705"/>
                <a:gd name="connsiteY17" fmla="*/ 243850 h 727981"/>
                <a:gd name="connsiteX18" fmla="*/ 300670 w 890705"/>
                <a:gd name="connsiteY18" fmla="*/ 228380 h 727981"/>
                <a:gd name="connsiteX19" fmla="*/ 340534 w 890705"/>
                <a:gd name="connsiteY19" fmla="*/ 221439 h 727981"/>
                <a:gd name="connsiteX20" fmla="*/ 363542 w 890705"/>
                <a:gd name="connsiteY20" fmla="*/ 254659 h 727981"/>
                <a:gd name="connsiteX21" fmla="*/ 368003 w 890705"/>
                <a:gd name="connsiteY21" fmla="*/ 379609 h 727981"/>
                <a:gd name="connsiteX22" fmla="*/ 445254 w 890705"/>
                <a:gd name="connsiteY22" fmla="*/ 444960 h 727981"/>
                <a:gd name="connsiteX23" fmla="*/ 522602 w 890705"/>
                <a:gd name="connsiteY23" fmla="*/ 379213 h 727981"/>
                <a:gd name="connsiteX24" fmla="*/ 526966 w 890705"/>
                <a:gd name="connsiteY24" fmla="*/ 254759 h 727981"/>
                <a:gd name="connsiteX25" fmla="*/ 549972 w 890705"/>
                <a:gd name="connsiteY25" fmla="*/ 221439 h 727981"/>
                <a:gd name="connsiteX26" fmla="*/ 589936 w 890705"/>
                <a:gd name="connsiteY26" fmla="*/ 228380 h 727981"/>
                <a:gd name="connsiteX27" fmla="*/ 606695 w 890705"/>
                <a:gd name="connsiteY27" fmla="*/ 243751 h 727981"/>
                <a:gd name="connsiteX28" fmla="*/ 675020 w 890705"/>
                <a:gd name="connsiteY28" fmla="*/ 399145 h 727981"/>
                <a:gd name="connsiteX29" fmla="*/ 674425 w 890705"/>
                <a:gd name="connsiteY29" fmla="*/ 415508 h 727981"/>
                <a:gd name="connsiteX30" fmla="*/ 580615 w 890705"/>
                <a:gd name="connsiteY30" fmla="*/ 574769 h 727981"/>
                <a:gd name="connsiteX31" fmla="*/ 540155 w 890705"/>
                <a:gd name="connsiteY31" fmla="*/ 601643 h 727981"/>
                <a:gd name="connsiteX32" fmla="*/ 540155 w 890705"/>
                <a:gd name="connsiteY32" fmla="*/ 715189 h 727981"/>
                <a:gd name="connsiteX33" fmla="*/ 527561 w 890705"/>
                <a:gd name="connsiteY33" fmla="*/ 727783 h 727981"/>
                <a:gd name="connsiteX34" fmla="*/ 514966 w 890705"/>
                <a:gd name="connsiteY34" fmla="*/ 715189 h 727981"/>
                <a:gd name="connsiteX35" fmla="*/ 514966 w 890705"/>
                <a:gd name="connsiteY35" fmla="*/ 594900 h 727981"/>
                <a:gd name="connsiteX36" fmla="*/ 520620 w 890705"/>
                <a:gd name="connsiteY36" fmla="*/ 584388 h 727981"/>
                <a:gd name="connsiteX37" fmla="*/ 566732 w 890705"/>
                <a:gd name="connsiteY37" fmla="*/ 553746 h 727981"/>
                <a:gd name="connsiteX38" fmla="*/ 649237 w 890705"/>
                <a:gd name="connsiteY38" fmla="*/ 413623 h 727981"/>
                <a:gd name="connsiteX39" fmla="*/ 649733 w 890705"/>
                <a:gd name="connsiteY39" fmla="*/ 399145 h 727981"/>
                <a:gd name="connsiteX40" fmla="*/ 589638 w 890705"/>
                <a:gd name="connsiteY40" fmla="*/ 262295 h 727981"/>
                <a:gd name="connsiteX41" fmla="*/ 572880 w 890705"/>
                <a:gd name="connsiteY41" fmla="*/ 246925 h 727981"/>
                <a:gd name="connsiteX42" fmla="*/ 559789 w 890705"/>
                <a:gd name="connsiteY42" fmla="*/ 244644 h 727981"/>
                <a:gd name="connsiteX43" fmla="*/ 552253 w 890705"/>
                <a:gd name="connsiteY43" fmla="*/ 255552 h 727981"/>
                <a:gd name="connsiteX44" fmla="*/ 547791 w 890705"/>
                <a:gd name="connsiteY44" fmla="*/ 380998 h 727981"/>
                <a:gd name="connsiteX45" fmla="*/ 547493 w 890705"/>
                <a:gd name="connsiteY45" fmla="*/ 383179 h 727981"/>
                <a:gd name="connsiteX46" fmla="*/ 445155 w 890705"/>
                <a:gd name="connsiteY46" fmla="*/ 470049 h 727981"/>
                <a:gd name="connsiteX47" fmla="*/ 342815 w 890705"/>
                <a:gd name="connsiteY47" fmla="*/ 382683 h 727981"/>
                <a:gd name="connsiteX48" fmla="*/ 342716 w 890705"/>
                <a:gd name="connsiteY48" fmla="*/ 381196 h 727981"/>
                <a:gd name="connsiteX49" fmla="*/ 338155 w 890705"/>
                <a:gd name="connsiteY49" fmla="*/ 255453 h 727981"/>
                <a:gd name="connsiteX50" fmla="*/ 330717 w 890705"/>
                <a:gd name="connsiteY50" fmla="*/ 244644 h 727981"/>
                <a:gd name="connsiteX51" fmla="*/ 317727 w 890705"/>
                <a:gd name="connsiteY51" fmla="*/ 246925 h 727981"/>
                <a:gd name="connsiteX52" fmla="*/ 300868 w 890705"/>
                <a:gd name="connsiteY52" fmla="*/ 262395 h 727981"/>
                <a:gd name="connsiteX53" fmla="*/ 240774 w 890705"/>
                <a:gd name="connsiteY53" fmla="*/ 399046 h 727981"/>
                <a:gd name="connsiteX54" fmla="*/ 241369 w 890705"/>
                <a:gd name="connsiteY54" fmla="*/ 413822 h 727981"/>
                <a:gd name="connsiteX55" fmla="*/ 323776 w 890705"/>
                <a:gd name="connsiteY55" fmla="*/ 553845 h 727981"/>
                <a:gd name="connsiteX56" fmla="*/ 369986 w 890705"/>
                <a:gd name="connsiteY56" fmla="*/ 584487 h 727981"/>
                <a:gd name="connsiteX57" fmla="*/ 375639 w 890705"/>
                <a:gd name="connsiteY57" fmla="*/ 594999 h 727981"/>
                <a:gd name="connsiteX58" fmla="*/ 375639 w 890705"/>
                <a:gd name="connsiteY58" fmla="*/ 715288 h 727981"/>
                <a:gd name="connsiteX59" fmla="*/ 363045 w 890705"/>
                <a:gd name="connsiteY59" fmla="*/ 727882 h 727981"/>
                <a:gd name="connsiteX60" fmla="*/ 30741 w 890705"/>
                <a:gd name="connsiteY60" fmla="*/ 727882 h 727981"/>
                <a:gd name="connsiteX61" fmla="*/ 0 w 890705"/>
                <a:gd name="connsiteY61" fmla="*/ 697140 h 727981"/>
                <a:gd name="connsiteX62" fmla="*/ 0 w 890705"/>
                <a:gd name="connsiteY62" fmla="*/ 30742 h 727981"/>
                <a:gd name="connsiteX63" fmla="*/ 30741 w 890705"/>
                <a:gd name="connsiteY63" fmla="*/ 0 h 727981"/>
                <a:gd name="connsiteX64" fmla="*/ 859964 w 890705"/>
                <a:gd name="connsiteY64" fmla="*/ 0 h 727981"/>
                <a:gd name="connsiteX65" fmla="*/ 890705 w 890705"/>
                <a:gd name="connsiteY65" fmla="*/ 30742 h 727981"/>
                <a:gd name="connsiteX66" fmla="*/ 890705 w 890705"/>
                <a:gd name="connsiteY66" fmla="*/ 697240 h 727981"/>
                <a:gd name="connsiteX67" fmla="*/ 859964 w 890705"/>
                <a:gd name="connsiteY67" fmla="*/ 727981 h 72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890705" h="727981">
                  <a:moveTo>
                    <a:pt x="859964" y="727981"/>
                  </a:moveTo>
                  <a:lnTo>
                    <a:pt x="618198" y="727981"/>
                  </a:lnTo>
                  <a:cubicBezTo>
                    <a:pt x="611257" y="727981"/>
                    <a:pt x="605604" y="722329"/>
                    <a:pt x="605604" y="715387"/>
                  </a:cubicBezTo>
                  <a:cubicBezTo>
                    <a:pt x="605604" y="708445"/>
                    <a:pt x="611257" y="702793"/>
                    <a:pt x="618198" y="702793"/>
                  </a:cubicBezTo>
                  <a:lnTo>
                    <a:pt x="859964" y="702793"/>
                  </a:lnTo>
                  <a:cubicBezTo>
                    <a:pt x="862939" y="702793"/>
                    <a:pt x="865419" y="700314"/>
                    <a:pt x="865419" y="697339"/>
                  </a:cubicBezTo>
                  <a:lnTo>
                    <a:pt x="865419" y="30742"/>
                  </a:lnTo>
                  <a:cubicBezTo>
                    <a:pt x="865419" y="27767"/>
                    <a:pt x="862939" y="25287"/>
                    <a:pt x="859964" y="25287"/>
                  </a:cubicBezTo>
                  <a:lnTo>
                    <a:pt x="30741" y="25287"/>
                  </a:lnTo>
                  <a:cubicBezTo>
                    <a:pt x="27767" y="25287"/>
                    <a:pt x="25288" y="27767"/>
                    <a:pt x="25288" y="30742"/>
                  </a:cubicBezTo>
                  <a:lnTo>
                    <a:pt x="25288" y="697240"/>
                  </a:lnTo>
                  <a:cubicBezTo>
                    <a:pt x="25288" y="700215"/>
                    <a:pt x="27767" y="702694"/>
                    <a:pt x="30741" y="702694"/>
                  </a:cubicBezTo>
                  <a:lnTo>
                    <a:pt x="350451" y="702694"/>
                  </a:lnTo>
                  <a:lnTo>
                    <a:pt x="350451" y="601841"/>
                  </a:lnTo>
                  <a:lnTo>
                    <a:pt x="309893" y="574967"/>
                  </a:lnTo>
                  <a:cubicBezTo>
                    <a:pt x="255451" y="538871"/>
                    <a:pt x="221238" y="480858"/>
                    <a:pt x="216182" y="415805"/>
                  </a:cubicBezTo>
                  <a:cubicBezTo>
                    <a:pt x="215685" y="409260"/>
                    <a:pt x="215487" y="404004"/>
                    <a:pt x="215487" y="399145"/>
                  </a:cubicBezTo>
                  <a:cubicBezTo>
                    <a:pt x="215487" y="340339"/>
                    <a:pt x="240377" y="283715"/>
                    <a:pt x="283812" y="243850"/>
                  </a:cubicBezTo>
                  <a:lnTo>
                    <a:pt x="300670" y="228380"/>
                  </a:lnTo>
                  <a:cubicBezTo>
                    <a:pt x="311579" y="218365"/>
                    <a:pt x="326849" y="215687"/>
                    <a:pt x="340534" y="221439"/>
                  </a:cubicBezTo>
                  <a:cubicBezTo>
                    <a:pt x="354219" y="227190"/>
                    <a:pt x="362946" y="239884"/>
                    <a:pt x="363542" y="254659"/>
                  </a:cubicBezTo>
                  <a:lnTo>
                    <a:pt x="368003" y="379609"/>
                  </a:lnTo>
                  <a:cubicBezTo>
                    <a:pt x="374152" y="416896"/>
                    <a:pt x="407273" y="444960"/>
                    <a:pt x="445254" y="444960"/>
                  </a:cubicBezTo>
                  <a:cubicBezTo>
                    <a:pt x="483234" y="444960"/>
                    <a:pt x="516553" y="417293"/>
                    <a:pt x="522602" y="379213"/>
                  </a:cubicBezTo>
                  <a:lnTo>
                    <a:pt x="526966" y="254759"/>
                  </a:lnTo>
                  <a:cubicBezTo>
                    <a:pt x="527461" y="239983"/>
                    <a:pt x="536287" y="227190"/>
                    <a:pt x="549972" y="221439"/>
                  </a:cubicBezTo>
                  <a:cubicBezTo>
                    <a:pt x="563657" y="215687"/>
                    <a:pt x="578929" y="218365"/>
                    <a:pt x="589936" y="228380"/>
                  </a:cubicBezTo>
                  <a:lnTo>
                    <a:pt x="606695" y="243751"/>
                  </a:lnTo>
                  <a:cubicBezTo>
                    <a:pt x="650129" y="283517"/>
                    <a:pt x="675020" y="340141"/>
                    <a:pt x="675020" y="399145"/>
                  </a:cubicBezTo>
                  <a:cubicBezTo>
                    <a:pt x="675020" y="404599"/>
                    <a:pt x="674823" y="410053"/>
                    <a:pt x="674425" y="415508"/>
                  </a:cubicBezTo>
                  <a:cubicBezTo>
                    <a:pt x="669269" y="480660"/>
                    <a:pt x="635057" y="538672"/>
                    <a:pt x="580615" y="574769"/>
                  </a:cubicBezTo>
                  <a:lnTo>
                    <a:pt x="540155" y="601643"/>
                  </a:lnTo>
                  <a:lnTo>
                    <a:pt x="540155" y="715189"/>
                  </a:lnTo>
                  <a:cubicBezTo>
                    <a:pt x="540155" y="722130"/>
                    <a:pt x="534503" y="727783"/>
                    <a:pt x="527561" y="727783"/>
                  </a:cubicBezTo>
                  <a:cubicBezTo>
                    <a:pt x="520620" y="727783"/>
                    <a:pt x="514966" y="722130"/>
                    <a:pt x="514966" y="715189"/>
                  </a:cubicBezTo>
                  <a:lnTo>
                    <a:pt x="514966" y="594900"/>
                  </a:lnTo>
                  <a:cubicBezTo>
                    <a:pt x="514966" y="590636"/>
                    <a:pt x="517050" y="586669"/>
                    <a:pt x="520620" y="584388"/>
                  </a:cubicBezTo>
                  <a:lnTo>
                    <a:pt x="566732" y="553746"/>
                  </a:lnTo>
                  <a:cubicBezTo>
                    <a:pt x="614628" y="522012"/>
                    <a:pt x="644775" y="470842"/>
                    <a:pt x="649237" y="413623"/>
                  </a:cubicBezTo>
                  <a:cubicBezTo>
                    <a:pt x="649535" y="408863"/>
                    <a:pt x="649733" y="404004"/>
                    <a:pt x="649733" y="399145"/>
                  </a:cubicBezTo>
                  <a:cubicBezTo>
                    <a:pt x="649733" y="347182"/>
                    <a:pt x="627817" y="297400"/>
                    <a:pt x="589638" y="262295"/>
                  </a:cubicBezTo>
                  <a:lnTo>
                    <a:pt x="572880" y="246925"/>
                  </a:lnTo>
                  <a:cubicBezTo>
                    <a:pt x="567525" y="241966"/>
                    <a:pt x="561476" y="243950"/>
                    <a:pt x="559789" y="244644"/>
                  </a:cubicBezTo>
                  <a:cubicBezTo>
                    <a:pt x="558104" y="245338"/>
                    <a:pt x="552551" y="248214"/>
                    <a:pt x="552253" y="255552"/>
                  </a:cubicBezTo>
                  <a:lnTo>
                    <a:pt x="547791" y="380998"/>
                  </a:lnTo>
                  <a:cubicBezTo>
                    <a:pt x="547791" y="381692"/>
                    <a:pt x="547692" y="382485"/>
                    <a:pt x="547493" y="383179"/>
                  </a:cubicBezTo>
                  <a:cubicBezTo>
                    <a:pt x="539362" y="433556"/>
                    <a:pt x="496422" y="470049"/>
                    <a:pt x="445155" y="470049"/>
                  </a:cubicBezTo>
                  <a:cubicBezTo>
                    <a:pt x="393886" y="470049"/>
                    <a:pt x="350749" y="433258"/>
                    <a:pt x="342815" y="382683"/>
                  </a:cubicBezTo>
                  <a:cubicBezTo>
                    <a:pt x="342815" y="382188"/>
                    <a:pt x="342716" y="381692"/>
                    <a:pt x="342716" y="381196"/>
                  </a:cubicBezTo>
                  <a:lnTo>
                    <a:pt x="338155" y="255453"/>
                  </a:lnTo>
                  <a:cubicBezTo>
                    <a:pt x="337956" y="248214"/>
                    <a:pt x="332403" y="245338"/>
                    <a:pt x="330717" y="244644"/>
                  </a:cubicBezTo>
                  <a:cubicBezTo>
                    <a:pt x="329031" y="243950"/>
                    <a:pt x="323081" y="241966"/>
                    <a:pt x="317727" y="246925"/>
                  </a:cubicBezTo>
                  <a:lnTo>
                    <a:pt x="300868" y="262395"/>
                  </a:lnTo>
                  <a:cubicBezTo>
                    <a:pt x="262690" y="297499"/>
                    <a:pt x="240774" y="347281"/>
                    <a:pt x="240774" y="399046"/>
                  </a:cubicBezTo>
                  <a:cubicBezTo>
                    <a:pt x="240774" y="404004"/>
                    <a:pt x="241071" y="408963"/>
                    <a:pt x="241369" y="413822"/>
                  </a:cubicBezTo>
                  <a:cubicBezTo>
                    <a:pt x="245832" y="470942"/>
                    <a:pt x="275878" y="522012"/>
                    <a:pt x="323776" y="553845"/>
                  </a:cubicBezTo>
                  <a:lnTo>
                    <a:pt x="369986" y="584487"/>
                  </a:lnTo>
                  <a:cubicBezTo>
                    <a:pt x="373557" y="586867"/>
                    <a:pt x="375639" y="590735"/>
                    <a:pt x="375639" y="594999"/>
                  </a:cubicBezTo>
                  <a:lnTo>
                    <a:pt x="375639" y="715288"/>
                  </a:lnTo>
                  <a:cubicBezTo>
                    <a:pt x="375639" y="722229"/>
                    <a:pt x="369986" y="727882"/>
                    <a:pt x="363045" y="727882"/>
                  </a:cubicBezTo>
                  <a:lnTo>
                    <a:pt x="30741" y="727882"/>
                  </a:lnTo>
                  <a:cubicBezTo>
                    <a:pt x="13784" y="727882"/>
                    <a:pt x="0" y="714098"/>
                    <a:pt x="0" y="697140"/>
                  </a:cubicBezTo>
                  <a:lnTo>
                    <a:pt x="0" y="30742"/>
                  </a:lnTo>
                  <a:cubicBezTo>
                    <a:pt x="0" y="13784"/>
                    <a:pt x="13784" y="0"/>
                    <a:pt x="30741" y="0"/>
                  </a:cubicBezTo>
                  <a:lnTo>
                    <a:pt x="859964" y="0"/>
                  </a:lnTo>
                  <a:cubicBezTo>
                    <a:pt x="876921" y="0"/>
                    <a:pt x="890705" y="13784"/>
                    <a:pt x="890705" y="30742"/>
                  </a:cubicBezTo>
                  <a:lnTo>
                    <a:pt x="890705" y="697240"/>
                  </a:lnTo>
                  <a:cubicBezTo>
                    <a:pt x="890705" y="714197"/>
                    <a:pt x="876921" y="727981"/>
                    <a:pt x="859964" y="72798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26" name="Gráfico 3">
            <a:extLst>
              <a:ext uri="{FF2B5EF4-FFF2-40B4-BE49-F238E27FC236}">
                <a16:creationId xmlns:a16="http://schemas.microsoft.com/office/drawing/2014/main" id="{C1203199-47B7-1359-0B3C-1BA56113EA6C}"/>
              </a:ext>
            </a:extLst>
          </p:cNvPr>
          <p:cNvGrpSpPr/>
          <p:nvPr/>
        </p:nvGrpSpPr>
        <p:grpSpPr>
          <a:xfrm>
            <a:off x="4218584" y="7865794"/>
            <a:ext cx="1123001" cy="1130634"/>
            <a:chOff x="4218584" y="7865794"/>
            <a:chExt cx="1123001" cy="1130634"/>
          </a:xfrm>
          <a:solidFill>
            <a:srgbClr val="002A86"/>
          </a:solidFill>
        </p:grpSpPr>
        <p:grpSp>
          <p:nvGrpSpPr>
            <p:cNvPr id="327" name="Gráfico 3">
              <a:extLst>
                <a:ext uri="{FF2B5EF4-FFF2-40B4-BE49-F238E27FC236}">
                  <a16:creationId xmlns:a16="http://schemas.microsoft.com/office/drawing/2014/main" id="{2329AC00-11E2-01F8-FF97-CE75806EF1B6}"/>
                </a:ext>
              </a:extLst>
            </p:cNvPr>
            <p:cNvGrpSpPr/>
            <p:nvPr/>
          </p:nvGrpSpPr>
          <p:grpSpPr>
            <a:xfrm>
              <a:off x="4390743" y="7865794"/>
              <a:ext cx="950843" cy="957192"/>
              <a:chOff x="4390743" y="7865794"/>
              <a:chExt cx="950843" cy="957192"/>
            </a:xfrm>
            <a:solidFill>
              <a:srgbClr val="002A86"/>
            </a:solidFill>
          </p:grpSpPr>
          <p:sp>
            <p:nvSpPr>
              <p:cNvPr id="328" name="Forma libre 327">
                <a:extLst>
                  <a:ext uri="{FF2B5EF4-FFF2-40B4-BE49-F238E27FC236}">
                    <a16:creationId xmlns:a16="http://schemas.microsoft.com/office/drawing/2014/main" id="{46BC66ED-BA0C-28A9-65D1-A95349B3FFBA}"/>
                  </a:ext>
                </a:extLst>
              </p:cNvPr>
              <p:cNvSpPr/>
              <p:nvPr/>
            </p:nvSpPr>
            <p:spPr>
              <a:xfrm>
                <a:off x="4390743" y="7865794"/>
                <a:ext cx="950843" cy="957192"/>
              </a:xfrm>
              <a:custGeom>
                <a:avLst/>
                <a:gdLst>
                  <a:gd name="connsiteX0" fmla="*/ 620874 w 950843"/>
                  <a:gd name="connsiteY0" fmla="*/ 957192 h 957192"/>
                  <a:gd name="connsiteX1" fmla="*/ 514668 w 950843"/>
                  <a:gd name="connsiteY1" fmla="*/ 911774 h 957192"/>
                  <a:gd name="connsiteX2" fmla="*/ 345194 w 950843"/>
                  <a:gd name="connsiteY2" fmla="*/ 742299 h 957192"/>
                  <a:gd name="connsiteX3" fmla="*/ 345194 w 950843"/>
                  <a:gd name="connsiteY3" fmla="*/ 724448 h 957192"/>
                  <a:gd name="connsiteX4" fmla="*/ 363043 w 950843"/>
                  <a:gd name="connsiteY4" fmla="*/ 724448 h 957192"/>
                  <a:gd name="connsiteX5" fmla="*/ 532517 w 950843"/>
                  <a:gd name="connsiteY5" fmla="*/ 893924 h 957192"/>
                  <a:gd name="connsiteX6" fmla="*/ 651318 w 950843"/>
                  <a:gd name="connsiteY6" fmla="*/ 927938 h 957192"/>
                  <a:gd name="connsiteX7" fmla="*/ 726585 w 950843"/>
                  <a:gd name="connsiteY7" fmla="*/ 852572 h 957192"/>
                  <a:gd name="connsiteX8" fmla="*/ 923131 w 950843"/>
                  <a:gd name="connsiteY8" fmla="*/ 118938 h 957192"/>
                  <a:gd name="connsiteX9" fmla="*/ 902405 w 950843"/>
                  <a:gd name="connsiteY9" fmla="*/ 47736 h 957192"/>
                  <a:gd name="connsiteX10" fmla="*/ 831105 w 950843"/>
                  <a:gd name="connsiteY10" fmla="*/ 27804 h 957192"/>
                  <a:gd name="connsiteX11" fmla="*/ 103527 w 950843"/>
                  <a:gd name="connsiteY11" fmla="*/ 230996 h 957192"/>
                  <a:gd name="connsiteX12" fmla="*/ 29153 w 950843"/>
                  <a:gd name="connsiteY12" fmla="*/ 306362 h 957192"/>
                  <a:gd name="connsiteX13" fmla="*/ 63266 w 950843"/>
                  <a:gd name="connsiteY13" fmla="*/ 424767 h 957192"/>
                  <a:gd name="connsiteX14" fmla="*/ 234029 w 950843"/>
                  <a:gd name="connsiteY14" fmla="*/ 595532 h 957192"/>
                  <a:gd name="connsiteX15" fmla="*/ 234029 w 950843"/>
                  <a:gd name="connsiteY15" fmla="*/ 613382 h 957192"/>
                  <a:gd name="connsiteX16" fmla="*/ 216179 w 950843"/>
                  <a:gd name="connsiteY16" fmla="*/ 613382 h 957192"/>
                  <a:gd name="connsiteX17" fmla="*/ 45416 w 950843"/>
                  <a:gd name="connsiteY17" fmla="*/ 442617 h 957192"/>
                  <a:gd name="connsiteX18" fmla="*/ 4758 w 950843"/>
                  <a:gd name="connsiteY18" fmla="*/ 299916 h 957192"/>
                  <a:gd name="connsiteX19" fmla="*/ 96784 w 950843"/>
                  <a:gd name="connsiteY19" fmla="*/ 206700 h 957192"/>
                  <a:gd name="connsiteX20" fmla="*/ 824362 w 950843"/>
                  <a:gd name="connsiteY20" fmla="*/ 3508 h 957192"/>
                  <a:gd name="connsiteX21" fmla="*/ 920255 w 950843"/>
                  <a:gd name="connsiteY21" fmla="*/ 29787 h 957192"/>
                  <a:gd name="connsiteX22" fmla="*/ 947625 w 950843"/>
                  <a:gd name="connsiteY22" fmla="*/ 125483 h 957192"/>
                  <a:gd name="connsiteX23" fmla="*/ 751079 w 950843"/>
                  <a:gd name="connsiteY23" fmla="*/ 859116 h 957192"/>
                  <a:gd name="connsiteX24" fmla="*/ 657962 w 950843"/>
                  <a:gd name="connsiteY24" fmla="*/ 952333 h 957192"/>
                  <a:gd name="connsiteX25" fmla="*/ 620973 w 950843"/>
                  <a:gd name="connsiteY25" fmla="*/ 957192 h 95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50843" h="957192">
                    <a:moveTo>
                      <a:pt x="620874" y="957192"/>
                    </a:moveTo>
                    <a:cubicBezTo>
                      <a:pt x="582100" y="957192"/>
                      <a:pt x="544219" y="941325"/>
                      <a:pt x="514668" y="911774"/>
                    </a:cubicBezTo>
                    <a:lnTo>
                      <a:pt x="345194" y="742299"/>
                    </a:lnTo>
                    <a:cubicBezTo>
                      <a:pt x="340235" y="737340"/>
                      <a:pt x="340235" y="729406"/>
                      <a:pt x="345194" y="724448"/>
                    </a:cubicBezTo>
                    <a:cubicBezTo>
                      <a:pt x="350152" y="719490"/>
                      <a:pt x="358085" y="719490"/>
                      <a:pt x="363043" y="724448"/>
                    </a:cubicBezTo>
                    <a:lnTo>
                      <a:pt x="532517" y="893924"/>
                    </a:lnTo>
                    <a:cubicBezTo>
                      <a:pt x="565044" y="926450"/>
                      <a:pt x="609470" y="939144"/>
                      <a:pt x="651318" y="927938"/>
                    </a:cubicBezTo>
                    <a:cubicBezTo>
                      <a:pt x="689001" y="917823"/>
                      <a:pt x="716470" y="890354"/>
                      <a:pt x="726585" y="852572"/>
                    </a:cubicBezTo>
                    <a:lnTo>
                      <a:pt x="923131" y="118938"/>
                    </a:lnTo>
                    <a:cubicBezTo>
                      <a:pt x="929874" y="93849"/>
                      <a:pt x="922139" y="67173"/>
                      <a:pt x="902405" y="47736"/>
                    </a:cubicBezTo>
                    <a:cubicBezTo>
                      <a:pt x="882771" y="28300"/>
                      <a:pt x="856095" y="20862"/>
                      <a:pt x="831105" y="27804"/>
                    </a:cubicBezTo>
                    <a:lnTo>
                      <a:pt x="103527" y="230996"/>
                    </a:lnTo>
                    <a:cubicBezTo>
                      <a:pt x="66142" y="241409"/>
                      <a:pt x="39069" y="268877"/>
                      <a:pt x="29153" y="306362"/>
                    </a:cubicBezTo>
                    <a:cubicBezTo>
                      <a:pt x="18145" y="348112"/>
                      <a:pt x="30938" y="392439"/>
                      <a:pt x="63266" y="424767"/>
                    </a:cubicBezTo>
                    <a:lnTo>
                      <a:pt x="234029" y="595532"/>
                    </a:lnTo>
                    <a:cubicBezTo>
                      <a:pt x="238987" y="600490"/>
                      <a:pt x="238987" y="608424"/>
                      <a:pt x="234029" y="613382"/>
                    </a:cubicBezTo>
                    <a:cubicBezTo>
                      <a:pt x="229071" y="618340"/>
                      <a:pt x="221137" y="618340"/>
                      <a:pt x="216179" y="613382"/>
                    </a:cubicBezTo>
                    <a:lnTo>
                      <a:pt x="45416" y="442617"/>
                    </a:lnTo>
                    <a:cubicBezTo>
                      <a:pt x="6642" y="403744"/>
                      <a:pt x="-8629" y="350392"/>
                      <a:pt x="4758" y="299916"/>
                    </a:cubicBezTo>
                    <a:cubicBezTo>
                      <a:pt x="16757" y="254201"/>
                      <a:pt x="51168" y="219393"/>
                      <a:pt x="96784" y="206700"/>
                    </a:cubicBezTo>
                    <a:lnTo>
                      <a:pt x="824362" y="3508"/>
                    </a:lnTo>
                    <a:cubicBezTo>
                      <a:pt x="858177" y="-5913"/>
                      <a:pt x="894075" y="3905"/>
                      <a:pt x="920255" y="29787"/>
                    </a:cubicBezTo>
                    <a:cubicBezTo>
                      <a:pt x="946435" y="55769"/>
                      <a:pt x="956649" y="91568"/>
                      <a:pt x="947625" y="125483"/>
                    </a:cubicBezTo>
                    <a:lnTo>
                      <a:pt x="751079" y="859116"/>
                    </a:lnTo>
                    <a:cubicBezTo>
                      <a:pt x="738683" y="905130"/>
                      <a:pt x="703876" y="940037"/>
                      <a:pt x="657962" y="952333"/>
                    </a:cubicBezTo>
                    <a:cubicBezTo>
                      <a:pt x="645765" y="955605"/>
                      <a:pt x="633270" y="957192"/>
                      <a:pt x="620973" y="95719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29" name="Forma libre 328">
                <a:extLst>
                  <a:ext uri="{FF2B5EF4-FFF2-40B4-BE49-F238E27FC236}">
                    <a16:creationId xmlns:a16="http://schemas.microsoft.com/office/drawing/2014/main" id="{220D04B0-96D8-7847-4960-75DF1336B270}"/>
                  </a:ext>
                </a:extLst>
              </p:cNvPr>
              <p:cNvSpPr/>
              <p:nvPr/>
            </p:nvSpPr>
            <p:spPr>
              <a:xfrm>
                <a:off x="4846632" y="8022243"/>
                <a:ext cx="165850" cy="64531"/>
              </a:xfrm>
              <a:custGeom>
                <a:avLst/>
                <a:gdLst>
                  <a:gd name="connsiteX0" fmla="*/ 12667 w 165850"/>
                  <a:gd name="connsiteY0" fmla="*/ 64531 h 64531"/>
                  <a:gd name="connsiteX1" fmla="*/ 469 w 165850"/>
                  <a:gd name="connsiteY1" fmla="*/ 55309 h 64531"/>
                  <a:gd name="connsiteX2" fmla="*/ 9196 w 165850"/>
                  <a:gd name="connsiteY2" fmla="*/ 39739 h 64531"/>
                  <a:gd name="connsiteX3" fmla="*/ 149813 w 165850"/>
                  <a:gd name="connsiteY3" fmla="*/ 469 h 64531"/>
                  <a:gd name="connsiteX4" fmla="*/ 165382 w 165850"/>
                  <a:gd name="connsiteY4" fmla="*/ 9196 h 64531"/>
                  <a:gd name="connsiteX5" fmla="*/ 156655 w 165850"/>
                  <a:gd name="connsiteY5" fmla="*/ 24765 h 64531"/>
                  <a:gd name="connsiteX6" fmla="*/ 16038 w 165850"/>
                  <a:gd name="connsiteY6" fmla="*/ 64035 h 64531"/>
                  <a:gd name="connsiteX7" fmla="*/ 12667 w 165850"/>
                  <a:gd name="connsiteY7" fmla="*/ 64531 h 6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50" h="64531">
                    <a:moveTo>
                      <a:pt x="12667" y="64531"/>
                    </a:moveTo>
                    <a:cubicBezTo>
                      <a:pt x="7113" y="64531"/>
                      <a:pt x="2056" y="60862"/>
                      <a:pt x="469" y="55309"/>
                    </a:cubicBezTo>
                    <a:cubicBezTo>
                      <a:pt x="-1415" y="48565"/>
                      <a:pt x="2552" y="41624"/>
                      <a:pt x="9196" y="39739"/>
                    </a:cubicBezTo>
                    <a:lnTo>
                      <a:pt x="149813" y="469"/>
                    </a:lnTo>
                    <a:cubicBezTo>
                      <a:pt x="156556" y="-1415"/>
                      <a:pt x="163498" y="2552"/>
                      <a:pt x="165382" y="9196"/>
                    </a:cubicBezTo>
                    <a:cubicBezTo>
                      <a:pt x="167266" y="15939"/>
                      <a:pt x="163299" y="22881"/>
                      <a:pt x="156655" y="24765"/>
                    </a:cubicBezTo>
                    <a:lnTo>
                      <a:pt x="16038" y="64035"/>
                    </a:lnTo>
                    <a:cubicBezTo>
                      <a:pt x="14947" y="64333"/>
                      <a:pt x="13757" y="64531"/>
                      <a:pt x="12667" y="645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0" name="Forma libre 329">
                <a:extLst>
                  <a:ext uri="{FF2B5EF4-FFF2-40B4-BE49-F238E27FC236}">
                    <a16:creationId xmlns:a16="http://schemas.microsoft.com/office/drawing/2014/main" id="{CAC6EE22-49AF-0111-99B6-A1AB32EAF9CF}"/>
                  </a:ext>
                </a:extLst>
              </p:cNvPr>
              <p:cNvSpPr/>
              <p:nvPr/>
            </p:nvSpPr>
            <p:spPr>
              <a:xfrm>
                <a:off x="4884239" y="8612802"/>
                <a:ext cx="171934" cy="121230"/>
              </a:xfrm>
              <a:custGeom>
                <a:avLst/>
                <a:gdLst>
                  <a:gd name="connsiteX0" fmla="*/ 127775 w 171934"/>
                  <a:gd name="connsiteY0" fmla="*/ 121033 h 121230"/>
                  <a:gd name="connsiteX1" fmla="*/ 84043 w 171934"/>
                  <a:gd name="connsiteY1" fmla="*/ 101894 h 121230"/>
                  <a:gd name="connsiteX2" fmla="*/ 3719 w 171934"/>
                  <a:gd name="connsiteY2" fmla="*/ 21569 h 121230"/>
                  <a:gd name="connsiteX3" fmla="*/ 3719 w 171934"/>
                  <a:gd name="connsiteY3" fmla="*/ 3719 h 121230"/>
                  <a:gd name="connsiteX4" fmla="*/ 21569 w 171934"/>
                  <a:gd name="connsiteY4" fmla="*/ 3719 h 121230"/>
                  <a:gd name="connsiteX5" fmla="*/ 101893 w 171934"/>
                  <a:gd name="connsiteY5" fmla="*/ 84043 h 121230"/>
                  <a:gd name="connsiteX6" fmla="*/ 134816 w 171934"/>
                  <a:gd name="connsiteY6" fmla="*/ 95051 h 121230"/>
                  <a:gd name="connsiteX7" fmla="*/ 147112 w 171934"/>
                  <a:gd name="connsiteY7" fmla="*/ 82655 h 121230"/>
                  <a:gd name="connsiteX8" fmla="*/ 162582 w 171934"/>
                  <a:gd name="connsiteY8" fmla="*/ 73730 h 121230"/>
                  <a:gd name="connsiteX9" fmla="*/ 171507 w 171934"/>
                  <a:gd name="connsiteY9" fmla="*/ 89200 h 121230"/>
                  <a:gd name="connsiteX10" fmla="*/ 141261 w 171934"/>
                  <a:gd name="connsiteY10" fmla="*/ 119545 h 121230"/>
                  <a:gd name="connsiteX11" fmla="*/ 127775 w 171934"/>
                  <a:gd name="connsiteY11" fmla="*/ 121231 h 1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1934" h="121230">
                    <a:moveTo>
                      <a:pt x="127775" y="121033"/>
                    </a:moveTo>
                    <a:cubicBezTo>
                      <a:pt x="116172" y="121033"/>
                      <a:pt x="99711" y="117562"/>
                      <a:pt x="84043" y="101894"/>
                    </a:cubicBezTo>
                    <a:lnTo>
                      <a:pt x="3719" y="21569"/>
                    </a:lnTo>
                    <a:cubicBezTo>
                      <a:pt x="-1240" y="16610"/>
                      <a:pt x="-1240" y="8677"/>
                      <a:pt x="3719" y="3719"/>
                    </a:cubicBezTo>
                    <a:cubicBezTo>
                      <a:pt x="8677" y="-1240"/>
                      <a:pt x="16610" y="-1240"/>
                      <a:pt x="21569" y="3719"/>
                    </a:cubicBezTo>
                    <a:lnTo>
                      <a:pt x="101893" y="84043"/>
                    </a:lnTo>
                    <a:cubicBezTo>
                      <a:pt x="116272" y="98522"/>
                      <a:pt x="130750" y="96043"/>
                      <a:pt x="134816" y="95051"/>
                    </a:cubicBezTo>
                    <a:cubicBezTo>
                      <a:pt x="141559" y="93266"/>
                      <a:pt x="145327" y="89399"/>
                      <a:pt x="147112" y="82655"/>
                    </a:cubicBezTo>
                    <a:cubicBezTo>
                      <a:pt x="148897" y="75912"/>
                      <a:pt x="155839" y="71945"/>
                      <a:pt x="162582" y="73730"/>
                    </a:cubicBezTo>
                    <a:cubicBezTo>
                      <a:pt x="169325" y="75515"/>
                      <a:pt x="173292" y="82457"/>
                      <a:pt x="171507" y="89200"/>
                    </a:cubicBezTo>
                    <a:cubicBezTo>
                      <a:pt x="167342" y="104869"/>
                      <a:pt x="156830" y="115380"/>
                      <a:pt x="141261" y="119545"/>
                    </a:cubicBezTo>
                    <a:cubicBezTo>
                      <a:pt x="138683" y="120239"/>
                      <a:pt x="133923" y="121231"/>
                      <a:pt x="127775" y="1212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31" name="Gráfico 3">
              <a:extLst>
                <a:ext uri="{FF2B5EF4-FFF2-40B4-BE49-F238E27FC236}">
                  <a16:creationId xmlns:a16="http://schemas.microsoft.com/office/drawing/2014/main" id="{A9870C96-B080-DC43-BE12-C3F446FF6EAE}"/>
                </a:ext>
              </a:extLst>
            </p:cNvPr>
            <p:cNvGrpSpPr/>
            <p:nvPr/>
          </p:nvGrpSpPr>
          <p:grpSpPr>
            <a:xfrm>
              <a:off x="4218584" y="8402867"/>
              <a:ext cx="593560" cy="593560"/>
              <a:chOff x="4218584" y="8402867"/>
              <a:chExt cx="593560" cy="593560"/>
            </a:xfrm>
            <a:solidFill>
              <a:srgbClr val="002A86"/>
            </a:solidFill>
          </p:grpSpPr>
          <p:sp>
            <p:nvSpPr>
              <p:cNvPr id="332" name="Forma libre 331">
                <a:extLst>
                  <a:ext uri="{FF2B5EF4-FFF2-40B4-BE49-F238E27FC236}">
                    <a16:creationId xmlns:a16="http://schemas.microsoft.com/office/drawing/2014/main" id="{F2458276-E81E-9287-7B5A-ADFB29FD1064}"/>
                  </a:ext>
                </a:extLst>
              </p:cNvPr>
              <p:cNvSpPr/>
              <p:nvPr/>
            </p:nvSpPr>
            <p:spPr>
              <a:xfrm>
                <a:off x="4218584" y="8563921"/>
                <a:ext cx="432409" cy="432506"/>
              </a:xfrm>
              <a:custGeom>
                <a:avLst/>
                <a:gdLst>
                  <a:gd name="connsiteX0" fmla="*/ 168388 w 432409"/>
                  <a:gd name="connsiteY0" fmla="*/ 432507 h 432506"/>
                  <a:gd name="connsiteX1" fmla="*/ 87370 w 432409"/>
                  <a:gd name="connsiteY1" fmla="*/ 397997 h 432506"/>
                  <a:gd name="connsiteX2" fmla="*/ 34515 w 432409"/>
                  <a:gd name="connsiteY2" fmla="*/ 345141 h 432506"/>
                  <a:gd name="connsiteX3" fmla="*/ 5 w 432409"/>
                  <a:gd name="connsiteY3" fmla="*/ 262833 h 432506"/>
                  <a:gd name="connsiteX4" fmla="*/ 29358 w 432409"/>
                  <a:gd name="connsiteY4" fmla="*/ 193714 h 432506"/>
                  <a:gd name="connsiteX5" fmla="*/ 205278 w 432409"/>
                  <a:gd name="connsiteY5" fmla="*/ 26024 h 432506"/>
                  <a:gd name="connsiteX6" fmla="*/ 353531 w 432409"/>
                  <a:gd name="connsiteY6" fmla="*/ 34255 h 432506"/>
                  <a:gd name="connsiteX7" fmla="*/ 398155 w 432409"/>
                  <a:gd name="connsiteY7" fmla="*/ 78879 h 432506"/>
                  <a:gd name="connsiteX8" fmla="*/ 406386 w 432409"/>
                  <a:gd name="connsiteY8" fmla="*/ 227133 h 432506"/>
                  <a:gd name="connsiteX9" fmla="*/ 238697 w 432409"/>
                  <a:gd name="connsiteY9" fmla="*/ 403055 h 432506"/>
                  <a:gd name="connsiteX10" fmla="*/ 169578 w 432409"/>
                  <a:gd name="connsiteY10" fmla="*/ 432507 h 432506"/>
                  <a:gd name="connsiteX11" fmla="*/ 168289 w 432409"/>
                  <a:gd name="connsiteY11" fmla="*/ 432507 h 432506"/>
                  <a:gd name="connsiteX12" fmla="*/ 272512 w 432409"/>
                  <a:gd name="connsiteY12" fmla="*/ 25230 h 432506"/>
                  <a:gd name="connsiteX13" fmla="*/ 222830 w 432409"/>
                  <a:gd name="connsiteY13" fmla="*/ 44369 h 432506"/>
                  <a:gd name="connsiteX14" fmla="*/ 46910 w 432409"/>
                  <a:gd name="connsiteY14" fmla="*/ 212060 h 432506"/>
                  <a:gd name="connsiteX15" fmla="*/ 25292 w 432409"/>
                  <a:gd name="connsiteY15" fmla="*/ 263230 h 432506"/>
                  <a:gd name="connsiteX16" fmla="*/ 52365 w 432409"/>
                  <a:gd name="connsiteY16" fmla="*/ 327291 h 432506"/>
                  <a:gd name="connsiteX17" fmla="*/ 105220 w 432409"/>
                  <a:gd name="connsiteY17" fmla="*/ 380147 h 432506"/>
                  <a:gd name="connsiteX18" fmla="*/ 168388 w 432409"/>
                  <a:gd name="connsiteY18" fmla="*/ 407220 h 432506"/>
                  <a:gd name="connsiteX19" fmla="*/ 169380 w 432409"/>
                  <a:gd name="connsiteY19" fmla="*/ 407220 h 432506"/>
                  <a:gd name="connsiteX20" fmla="*/ 220550 w 432409"/>
                  <a:gd name="connsiteY20" fmla="*/ 385601 h 432506"/>
                  <a:gd name="connsiteX21" fmla="*/ 388239 w 432409"/>
                  <a:gd name="connsiteY21" fmla="*/ 209680 h 432506"/>
                  <a:gd name="connsiteX22" fmla="*/ 380504 w 432409"/>
                  <a:gd name="connsiteY22" fmla="*/ 96729 h 432506"/>
                  <a:gd name="connsiteX23" fmla="*/ 335879 w 432409"/>
                  <a:gd name="connsiteY23" fmla="*/ 52104 h 432506"/>
                  <a:gd name="connsiteX24" fmla="*/ 272711 w 432409"/>
                  <a:gd name="connsiteY24" fmla="*/ 25230 h 432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32409" h="432506">
                    <a:moveTo>
                      <a:pt x="168388" y="432507"/>
                    </a:moveTo>
                    <a:cubicBezTo>
                      <a:pt x="138837" y="432507"/>
                      <a:pt x="109286" y="420012"/>
                      <a:pt x="87370" y="397997"/>
                    </a:cubicBezTo>
                    <a:lnTo>
                      <a:pt x="34515" y="345141"/>
                    </a:lnTo>
                    <a:cubicBezTo>
                      <a:pt x="12302" y="322928"/>
                      <a:pt x="-292" y="292880"/>
                      <a:pt x="5" y="262833"/>
                    </a:cubicBezTo>
                    <a:cubicBezTo>
                      <a:pt x="303" y="236058"/>
                      <a:pt x="10814" y="211465"/>
                      <a:pt x="29358" y="193714"/>
                    </a:cubicBezTo>
                    <a:lnTo>
                      <a:pt x="205278" y="26024"/>
                    </a:lnTo>
                    <a:cubicBezTo>
                      <a:pt x="244845" y="-11660"/>
                      <a:pt x="311286" y="-7991"/>
                      <a:pt x="353531" y="34255"/>
                    </a:cubicBezTo>
                    <a:lnTo>
                      <a:pt x="398155" y="78879"/>
                    </a:lnTo>
                    <a:cubicBezTo>
                      <a:pt x="440400" y="121124"/>
                      <a:pt x="444069" y="187566"/>
                      <a:pt x="406386" y="227133"/>
                    </a:cubicBezTo>
                    <a:lnTo>
                      <a:pt x="238697" y="403055"/>
                    </a:lnTo>
                    <a:cubicBezTo>
                      <a:pt x="220946" y="421697"/>
                      <a:pt x="196353" y="432110"/>
                      <a:pt x="169578" y="432507"/>
                    </a:cubicBezTo>
                    <a:cubicBezTo>
                      <a:pt x="169182" y="432507"/>
                      <a:pt x="168785" y="432507"/>
                      <a:pt x="168289" y="432507"/>
                    </a:cubicBezTo>
                    <a:close/>
                    <a:moveTo>
                      <a:pt x="272512" y="25230"/>
                    </a:moveTo>
                    <a:cubicBezTo>
                      <a:pt x="254067" y="25230"/>
                      <a:pt x="236218" y="31478"/>
                      <a:pt x="222830" y="44369"/>
                    </a:cubicBezTo>
                    <a:lnTo>
                      <a:pt x="46910" y="212060"/>
                    </a:lnTo>
                    <a:cubicBezTo>
                      <a:pt x="33226" y="225051"/>
                      <a:pt x="25590" y="243297"/>
                      <a:pt x="25292" y="263230"/>
                    </a:cubicBezTo>
                    <a:cubicBezTo>
                      <a:pt x="24995" y="286534"/>
                      <a:pt x="34911" y="309838"/>
                      <a:pt x="52365" y="327291"/>
                    </a:cubicBezTo>
                    <a:lnTo>
                      <a:pt x="105220" y="380147"/>
                    </a:lnTo>
                    <a:cubicBezTo>
                      <a:pt x="122475" y="397402"/>
                      <a:pt x="145382" y="407220"/>
                      <a:pt x="168388" y="407220"/>
                    </a:cubicBezTo>
                    <a:cubicBezTo>
                      <a:pt x="168686" y="407220"/>
                      <a:pt x="168983" y="407220"/>
                      <a:pt x="169380" y="407220"/>
                    </a:cubicBezTo>
                    <a:cubicBezTo>
                      <a:pt x="189312" y="407021"/>
                      <a:pt x="207460" y="399286"/>
                      <a:pt x="220550" y="385601"/>
                    </a:cubicBezTo>
                    <a:lnTo>
                      <a:pt x="388239" y="209680"/>
                    </a:lnTo>
                    <a:cubicBezTo>
                      <a:pt x="416501" y="180029"/>
                      <a:pt x="413030" y="129355"/>
                      <a:pt x="380504" y="96729"/>
                    </a:cubicBezTo>
                    <a:lnTo>
                      <a:pt x="335879" y="52104"/>
                    </a:lnTo>
                    <a:cubicBezTo>
                      <a:pt x="318029" y="34353"/>
                      <a:pt x="294924" y="25230"/>
                      <a:pt x="272711" y="252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3" name="Forma libre 332">
                <a:extLst>
                  <a:ext uri="{FF2B5EF4-FFF2-40B4-BE49-F238E27FC236}">
                    <a16:creationId xmlns:a16="http://schemas.microsoft.com/office/drawing/2014/main" id="{7C10179E-71CD-3667-8628-64CFA9C2FCD5}"/>
                  </a:ext>
                </a:extLst>
              </p:cNvPr>
              <p:cNvSpPr/>
              <p:nvPr/>
            </p:nvSpPr>
            <p:spPr>
              <a:xfrm>
                <a:off x="4572958" y="8402867"/>
                <a:ext cx="239187" cy="239239"/>
              </a:xfrm>
              <a:custGeom>
                <a:avLst/>
                <a:gdLst>
                  <a:gd name="connsiteX0" fmla="*/ 12644 w 239187"/>
                  <a:gd name="connsiteY0" fmla="*/ 239239 h 239239"/>
                  <a:gd name="connsiteX1" fmla="*/ 3719 w 239187"/>
                  <a:gd name="connsiteY1" fmla="*/ 235570 h 239239"/>
                  <a:gd name="connsiteX2" fmla="*/ 3719 w 239187"/>
                  <a:gd name="connsiteY2" fmla="*/ 217720 h 239239"/>
                  <a:gd name="connsiteX3" fmla="*/ 217619 w 239187"/>
                  <a:gd name="connsiteY3" fmla="*/ 3719 h 239239"/>
                  <a:gd name="connsiteX4" fmla="*/ 235469 w 239187"/>
                  <a:gd name="connsiteY4" fmla="*/ 3719 h 239239"/>
                  <a:gd name="connsiteX5" fmla="*/ 235469 w 239187"/>
                  <a:gd name="connsiteY5" fmla="*/ 21569 h 239239"/>
                  <a:gd name="connsiteX6" fmla="*/ 21569 w 239187"/>
                  <a:gd name="connsiteY6" fmla="*/ 235570 h 239239"/>
                  <a:gd name="connsiteX7" fmla="*/ 12644 w 239187"/>
                  <a:gd name="connsiteY7" fmla="*/ 239239 h 23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187" h="239239">
                    <a:moveTo>
                      <a:pt x="12644" y="239239"/>
                    </a:moveTo>
                    <a:cubicBezTo>
                      <a:pt x="9371" y="239239"/>
                      <a:pt x="6198" y="238049"/>
                      <a:pt x="3719" y="235570"/>
                    </a:cubicBezTo>
                    <a:cubicBezTo>
                      <a:pt x="-1240" y="230612"/>
                      <a:pt x="-1240" y="222579"/>
                      <a:pt x="3719" y="217720"/>
                    </a:cubicBezTo>
                    <a:lnTo>
                      <a:pt x="217619" y="3719"/>
                    </a:lnTo>
                    <a:cubicBezTo>
                      <a:pt x="222577" y="-1240"/>
                      <a:pt x="230610" y="-1240"/>
                      <a:pt x="235469" y="3719"/>
                    </a:cubicBezTo>
                    <a:cubicBezTo>
                      <a:pt x="240427" y="8677"/>
                      <a:pt x="240427" y="16610"/>
                      <a:pt x="235469" y="21569"/>
                    </a:cubicBezTo>
                    <a:lnTo>
                      <a:pt x="21569" y="235570"/>
                    </a:lnTo>
                    <a:cubicBezTo>
                      <a:pt x="19089" y="238049"/>
                      <a:pt x="15817" y="239239"/>
                      <a:pt x="12644" y="2392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34" name="Gráfico 3">
            <a:extLst>
              <a:ext uri="{FF2B5EF4-FFF2-40B4-BE49-F238E27FC236}">
                <a16:creationId xmlns:a16="http://schemas.microsoft.com/office/drawing/2014/main" id="{E8330309-4646-66A5-1B0D-188B86FCCE93}"/>
              </a:ext>
            </a:extLst>
          </p:cNvPr>
          <p:cNvGrpSpPr/>
          <p:nvPr/>
        </p:nvGrpSpPr>
        <p:grpSpPr>
          <a:xfrm>
            <a:off x="2730709" y="9354221"/>
            <a:ext cx="987987" cy="1382876"/>
            <a:chOff x="2730709" y="9354221"/>
            <a:chExt cx="987987" cy="1382876"/>
          </a:xfrm>
          <a:solidFill>
            <a:srgbClr val="002A86"/>
          </a:solidFill>
        </p:grpSpPr>
        <p:grpSp>
          <p:nvGrpSpPr>
            <p:cNvPr id="335" name="Gráfico 3">
              <a:extLst>
                <a:ext uri="{FF2B5EF4-FFF2-40B4-BE49-F238E27FC236}">
                  <a16:creationId xmlns:a16="http://schemas.microsoft.com/office/drawing/2014/main" id="{9CF8EBDF-3541-7EF6-F3B6-E83395D7CE74}"/>
                </a:ext>
              </a:extLst>
            </p:cNvPr>
            <p:cNvGrpSpPr/>
            <p:nvPr/>
          </p:nvGrpSpPr>
          <p:grpSpPr>
            <a:xfrm>
              <a:off x="2730709" y="10231546"/>
              <a:ext cx="987987" cy="505551"/>
              <a:chOff x="2730709" y="10231546"/>
              <a:chExt cx="987987" cy="505551"/>
            </a:xfrm>
            <a:solidFill>
              <a:srgbClr val="002A86"/>
            </a:solidFill>
          </p:grpSpPr>
          <p:sp>
            <p:nvSpPr>
              <p:cNvPr id="336" name="Forma libre 335">
                <a:extLst>
                  <a:ext uri="{FF2B5EF4-FFF2-40B4-BE49-F238E27FC236}">
                    <a16:creationId xmlns:a16="http://schemas.microsoft.com/office/drawing/2014/main" id="{65E87E03-7527-8378-BBF4-A1EFD69642F3}"/>
                  </a:ext>
                </a:extLst>
              </p:cNvPr>
              <p:cNvSpPr/>
              <p:nvPr/>
            </p:nvSpPr>
            <p:spPr>
              <a:xfrm>
                <a:off x="2730709" y="10231546"/>
                <a:ext cx="987987" cy="505551"/>
              </a:xfrm>
              <a:custGeom>
                <a:avLst/>
                <a:gdLst>
                  <a:gd name="connsiteX0" fmla="*/ 563162 w 987987"/>
                  <a:gd name="connsiteY0" fmla="*/ 505551 h 505551"/>
                  <a:gd name="connsiteX1" fmla="*/ 425123 w 987987"/>
                  <a:gd name="connsiteY1" fmla="*/ 505551 h 505551"/>
                  <a:gd name="connsiteX2" fmla="*/ 391308 w 987987"/>
                  <a:gd name="connsiteY2" fmla="*/ 471834 h 505551"/>
                  <a:gd name="connsiteX3" fmla="*/ 390812 w 987987"/>
                  <a:gd name="connsiteY3" fmla="*/ 380205 h 505551"/>
                  <a:gd name="connsiteX4" fmla="*/ 308405 w 987987"/>
                  <a:gd name="connsiteY4" fmla="*/ 346191 h 505551"/>
                  <a:gd name="connsiteX5" fmla="*/ 243749 w 987987"/>
                  <a:gd name="connsiteY5" fmla="*/ 411442 h 505551"/>
                  <a:gd name="connsiteX6" fmla="*/ 219949 w 987987"/>
                  <a:gd name="connsiteY6" fmla="*/ 421458 h 505551"/>
                  <a:gd name="connsiteX7" fmla="*/ 219652 w 987987"/>
                  <a:gd name="connsiteY7" fmla="*/ 421458 h 505551"/>
                  <a:gd name="connsiteX8" fmla="*/ 195753 w 987987"/>
                  <a:gd name="connsiteY8" fmla="*/ 411640 h 505551"/>
                  <a:gd name="connsiteX9" fmla="*/ 95893 w 987987"/>
                  <a:gd name="connsiteY9" fmla="*/ 312870 h 505551"/>
                  <a:gd name="connsiteX10" fmla="*/ 85778 w 987987"/>
                  <a:gd name="connsiteY10" fmla="*/ 289071 h 505551"/>
                  <a:gd name="connsiteX11" fmla="*/ 95596 w 987987"/>
                  <a:gd name="connsiteY11" fmla="*/ 264973 h 505551"/>
                  <a:gd name="connsiteX12" fmla="*/ 160053 w 987987"/>
                  <a:gd name="connsiteY12" fmla="*/ 199920 h 505551"/>
                  <a:gd name="connsiteX13" fmla="*/ 125841 w 987987"/>
                  <a:gd name="connsiteY13" fmla="*/ 117513 h 505551"/>
                  <a:gd name="connsiteX14" fmla="*/ 34113 w 987987"/>
                  <a:gd name="connsiteY14" fmla="*/ 117909 h 505551"/>
                  <a:gd name="connsiteX15" fmla="*/ 10016 w 987987"/>
                  <a:gd name="connsiteY15" fmla="*/ 108092 h 505551"/>
                  <a:gd name="connsiteX16" fmla="*/ 0 w 987987"/>
                  <a:gd name="connsiteY16" fmla="*/ 84094 h 505551"/>
                  <a:gd name="connsiteX17" fmla="*/ 0 w 987987"/>
                  <a:gd name="connsiteY17" fmla="*/ 12793 h 505551"/>
                  <a:gd name="connsiteX18" fmla="*/ 12594 w 987987"/>
                  <a:gd name="connsiteY18" fmla="*/ 199 h 505551"/>
                  <a:gd name="connsiteX19" fmla="*/ 25188 w 987987"/>
                  <a:gd name="connsiteY19" fmla="*/ 12793 h 505551"/>
                  <a:gd name="connsiteX20" fmla="*/ 25188 w 987987"/>
                  <a:gd name="connsiteY20" fmla="*/ 84094 h 505551"/>
                  <a:gd name="connsiteX21" fmla="*/ 27667 w 987987"/>
                  <a:gd name="connsiteY21" fmla="*/ 90143 h 505551"/>
                  <a:gd name="connsiteX22" fmla="*/ 33716 w 987987"/>
                  <a:gd name="connsiteY22" fmla="*/ 92622 h 505551"/>
                  <a:gd name="connsiteX23" fmla="*/ 33716 w 987987"/>
                  <a:gd name="connsiteY23" fmla="*/ 92622 h 505551"/>
                  <a:gd name="connsiteX24" fmla="*/ 133973 w 987987"/>
                  <a:gd name="connsiteY24" fmla="*/ 92126 h 505551"/>
                  <a:gd name="connsiteX25" fmla="*/ 133973 w 987987"/>
                  <a:gd name="connsiteY25" fmla="*/ 92126 h 505551"/>
                  <a:gd name="connsiteX26" fmla="*/ 145674 w 987987"/>
                  <a:gd name="connsiteY26" fmla="*/ 99960 h 505551"/>
                  <a:gd name="connsiteX27" fmla="*/ 186431 w 987987"/>
                  <a:gd name="connsiteY27" fmla="*/ 197937 h 505551"/>
                  <a:gd name="connsiteX28" fmla="*/ 183754 w 987987"/>
                  <a:gd name="connsiteY28" fmla="*/ 211721 h 505551"/>
                  <a:gd name="connsiteX29" fmla="*/ 113445 w 987987"/>
                  <a:gd name="connsiteY29" fmla="*/ 282724 h 505551"/>
                  <a:gd name="connsiteX30" fmla="*/ 110966 w 987987"/>
                  <a:gd name="connsiteY30" fmla="*/ 288872 h 505551"/>
                  <a:gd name="connsiteX31" fmla="*/ 113545 w 987987"/>
                  <a:gd name="connsiteY31" fmla="*/ 294822 h 505551"/>
                  <a:gd name="connsiteX32" fmla="*/ 213504 w 987987"/>
                  <a:gd name="connsiteY32" fmla="*/ 393691 h 505551"/>
                  <a:gd name="connsiteX33" fmla="*/ 219652 w 987987"/>
                  <a:gd name="connsiteY33" fmla="*/ 396170 h 505551"/>
                  <a:gd name="connsiteX34" fmla="*/ 225602 w 987987"/>
                  <a:gd name="connsiteY34" fmla="*/ 393592 h 505551"/>
                  <a:gd name="connsiteX35" fmla="*/ 296208 w 987987"/>
                  <a:gd name="connsiteY35" fmla="*/ 322192 h 505551"/>
                  <a:gd name="connsiteX36" fmla="*/ 309992 w 987987"/>
                  <a:gd name="connsiteY36" fmla="*/ 319415 h 505551"/>
                  <a:gd name="connsiteX37" fmla="*/ 407967 w 987987"/>
                  <a:gd name="connsiteY37" fmla="*/ 359776 h 505551"/>
                  <a:gd name="connsiteX38" fmla="*/ 415801 w 987987"/>
                  <a:gd name="connsiteY38" fmla="*/ 371379 h 505551"/>
                  <a:gd name="connsiteX39" fmla="*/ 416396 w 987987"/>
                  <a:gd name="connsiteY39" fmla="*/ 471537 h 505551"/>
                  <a:gd name="connsiteX40" fmla="*/ 424925 w 987987"/>
                  <a:gd name="connsiteY40" fmla="*/ 480065 h 505551"/>
                  <a:gd name="connsiteX41" fmla="*/ 562963 w 987987"/>
                  <a:gd name="connsiteY41" fmla="*/ 480065 h 505551"/>
                  <a:gd name="connsiteX42" fmla="*/ 571491 w 987987"/>
                  <a:gd name="connsiteY42" fmla="*/ 471537 h 505551"/>
                  <a:gd name="connsiteX43" fmla="*/ 572086 w 987987"/>
                  <a:gd name="connsiteY43" fmla="*/ 371279 h 505551"/>
                  <a:gd name="connsiteX44" fmla="*/ 579921 w 987987"/>
                  <a:gd name="connsiteY44" fmla="*/ 359677 h 505551"/>
                  <a:gd name="connsiteX45" fmla="*/ 677896 w 987987"/>
                  <a:gd name="connsiteY45" fmla="*/ 319316 h 505551"/>
                  <a:gd name="connsiteX46" fmla="*/ 691680 w 987987"/>
                  <a:gd name="connsiteY46" fmla="*/ 322093 h 505551"/>
                  <a:gd name="connsiteX47" fmla="*/ 762286 w 987987"/>
                  <a:gd name="connsiteY47" fmla="*/ 393393 h 505551"/>
                  <a:gd name="connsiteX48" fmla="*/ 768335 w 987987"/>
                  <a:gd name="connsiteY48" fmla="*/ 395972 h 505551"/>
                  <a:gd name="connsiteX49" fmla="*/ 774484 w 987987"/>
                  <a:gd name="connsiteY49" fmla="*/ 393493 h 505551"/>
                  <a:gd name="connsiteX50" fmla="*/ 874442 w 987987"/>
                  <a:gd name="connsiteY50" fmla="*/ 294723 h 505551"/>
                  <a:gd name="connsiteX51" fmla="*/ 877021 w 987987"/>
                  <a:gd name="connsiteY51" fmla="*/ 288673 h 505551"/>
                  <a:gd name="connsiteX52" fmla="*/ 874542 w 987987"/>
                  <a:gd name="connsiteY52" fmla="*/ 282525 h 505551"/>
                  <a:gd name="connsiteX53" fmla="*/ 804233 w 987987"/>
                  <a:gd name="connsiteY53" fmla="*/ 211522 h 505551"/>
                  <a:gd name="connsiteX54" fmla="*/ 801556 w 987987"/>
                  <a:gd name="connsiteY54" fmla="*/ 197738 h 505551"/>
                  <a:gd name="connsiteX55" fmla="*/ 842313 w 987987"/>
                  <a:gd name="connsiteY55" fmla="*/ 99761 h 505551"/>
                  <a:gd name="connsiteX56" fmla="*/ 854014 w 987987"/>
                  <a:gd name="connsiteY56" fmla="*/ 91928 h 505551"/>
                  <a:gd name="connsiteX57" fmla="*/ 854014 w 987987"/>
                  <a:gd name="connsiteY57" fmla="*/ 91928 h 505551"/>
                  <a:gd name="connsiteX58" fmla="*/ 954271 w 987987"/>
                  <a:gd name="connsiteY58" fmla="*/ 92423 h 505551"/>
                  <a:gd name="connsiteX59" fmla="*/ 954271 w 987987"/>
                  <a:gd name="connsiteY59" fmla="*/ 92423 h 505551"/>
                  <a:gd name="connsiteX60" fmla="*/ 960320 w 987987"/>
                  <a:gd name="connsiteY60" fmla="*/ 89944 h 505551"/>
                  <a:gd name="connsiteX61" fmla="*/ 962799 w 987987"/>
                  <a:gd name="connsiteY61" fmla="*/ 83895 h 505551"/>
                  <a:gd name="connsiteX62" fmla="*/ 962799 w 987987"/>
                  <a:gd name="connsiteY62" fmla="*/ 12594 h 505551"/>
                  <a:gd name="connsiteX63" fmla="*/ 975393 w 987987"/>
                  <a:gd name="connsiteY63" fmla="*/ 0 h 505551"/>
                  <a:gd name="connsiteX64" fmla="*/ 987987 w 987987"/>
                  <a:gd name="connsiteY64" fmla="*/ 12594 h 505551"/>
                  <a:gd name="connsiteX65" fmla="*/ 987987 w 987987"/>
                  <a:gd name="connsiteY65" fmla="*/ 83895 h 505551"/>
                  <a:gd name="connsiteX66" fmla="*/ 977971 w 987987"/>
                  <a:gd name="connsiteY66" fmla="*/ 107893 h 505551"/>
                  <a:gd name="connsiteX67" fmla="*/ 953874 w 987987"/>
                  <a:gd name="connsiteY67" fmla="*/ 117711 h 505551"/>
                  <a:gd name="connsiteX68" fmla="*/ 862146 w 987987"/>
                  <a:gd name="connsiteY68" fmla="*/ 117314 h 505551"/>
                  <a:gd name="connsiteX69" fmla="*/ 827934 w 987987"/>
                  <a:gd name="connsiteY69" fmla="*/ 199721 h 505551"/>
                  <a:gd name="connsiteX70" fmla="*/ 892391 w 987987"/>
                  <a:gd name="connsiteY70" fmla="*/ 264775 h 505551"/>
                  <a:gd name="connsiteX71" fmla="*/ 902209 w 987987"/>
                  <a:gd name="connsiteY71" fmla="*/ 288872 h 505551"/>
                  <a:gd name="connsiteX72" fmla="*/ 892094 w 987987"/>
                  <a:gd name="connsiteY72" fmla="*/ 312672 h 505551"/>
                  <a:gd name="connsiteX73" fmla="*/ 792234 w 987987"/>
                  <a:gd name="connsiteY73" fmla="*/ 411442 h 505551"/>
                  <a:gd name="connsiteX74" fmla="*/ 768434 w 987987"/>
                  <a:gd name="connsiteY74" fmla="*/ 421260 h 505551"/>
                  <a:gd name="connsiteX75" fmla="*/ 768137 w 987987"/>
                  <a:gd name="connsiteY75" fmla="*/ 421260 h 505551"/>
                  <a:gd name="connsiteX76" fmla="*/ 744337 w 987987"/>
                  <a:gd name="connsiteY76" fmla="*/ 411144 h 505551"/>
                  <a:gd name="connsiteX77" fmla="*/ 679780 w 987987"/>
                  <a:gd name="connsiteY77" fmla="*/ 345893 h 505551"/>
                  <a:gd name="connsiteX78" fmla="*/ 597374 w 987987"/>
                  <a:gd name="connsiteY78" fmla="*/ 379907 h 505551"/>
                  <a:gd name="connsiteX79" fmla="*/ 596878 w 987987"/>
                  <a:gd name="connsiteY79" fmla="*/ 471636 h 505551"/>
                  <a:gd name="connsiteX80" fmla="*/ 563062 w 987987"/>
                  <a:gd name="connsiteY80" fmla="*/ 505353 h 50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987987" h="505551">
                    <a:moveTo>
                      <a:pt x="563162" y="505551"/>
                    </a:moveTo>
                    <a:lnTo>
                      <a:pt x="425123" y="505551"/>
                    </a:lnTo>
                    <a:cubicBezTo>
                      <a:pt x="406480" y="505551"/>
                      <a:pt x="391308" y="490378"/>
                      <a:pt x="391308" y="471834"/>
                    </a:cubicBezTo>
                    <a:lnTo>
                      <a:pt x="390812" y="380205"/>
                    </a:lnTo>
                    <a:lnTo>
                      <a:pt x="308405" y="346191"/>
                    </a:lnTo>
                    <a:lnTo>
                      <a:pt x="243749" y="411442"/>
                    </a:lnTo>
                    <a:cubicBezTo>
                      <a:pt x="237502" y="417888"/>
                      <a:pt x="228973" y="421458"/>
                      <a:pt x="219949" y="421458"/>
                    </a:cubicBezTo>
                    <a:cubicBezTo>
                      <a:pt x="219949" y="421458"/>
                      <a:pt x="219751" y="421458"/>
                      <a:pt x="219652" y="421458"/>
                    </a:cubicBezTo>
                    <a:cubicBezTo>
                      <a:pt x="210628" y="421458"/>
                      <a:pt x="202199" y="417987"/>
                      <a:pt x="195753" y="411640"/>
                    </a:cubicBezTo>
                    <a:lnTo>
                      <a:pt x="95893" y="312870"/>
                    </a:lnTo>
                    <a:cubicBezTo>
                      <a:pt x="89447" y="306623"/>
                      <a:pt x="85877" y="298094"/>
                      <a:pt x="85778" y="289071"/>
                    </a:cubicBezTo>
                    <a:cubicBezTo>
                      <a:pt x="85778" y="279947"/>
                      <a:pt x="89249" y="271419"/>
                      <a:pt x="95596" y="264973"/>
                    </a:cubicBezTo>
                    <a:lnTo>
                      <a:pt x="160053" y="199920"/>
                    </a:lnTo>
                    <a:lnTo>
                      <a:pt x="125841" y="117513"/>
                    </a:lnTo>
                    <a:lnTo>
                      <a:pt x="34113" y="117909"/>
                    </a:lnTo>
                    <a:cubicBezTo>
                      <a:pt x="24990" y="117909"/>
                      <a:pt x="16461" y="114439"/>
                      <a:pt x="10016" y="108092"/>
                    </a:cubicBezTo>
                    <a:cubicBezTo>
                      <a:pt x="3570" y="101745"/>
                      <a:pt x="0" y="93217"/>
                      <a:pt x="0" y="84094"/>
                    </a:cubicBezTo>
                    <a:lnTo>
                      <a:pt x="0" y="12793"/>
                    </a:lnTo>
                    <a:cubicBezTo>
                      <a:pt x="0" y="5851"/>
                      <a:pt x="5652" y="199"/>
                      <a:pt x="12594" y="199"/>
                    </a:cubicBezTo>
                    <a:cubicBezTo>
                      <a:pt x="19536" y="199"/>
                      <a:pt x="25188" y="5851"/>
                      <a:pt x="25188" y="12793"/>
                    </a:cubicBezTo>
                    <a:lnTo>
                      <a:pt x="25188" y="84094"/>
                    </a:lnTo>
                    <a:cubicBezTo>
                      <a:pt x="25188" y="86374"/>
                      <a:pt x="26081" y="88556"/>
                      <a:pt x="27667" y="90143"/>
                    </a:cubicBezTo>
                    <a:cubicBezTo>
                      <a:pt x="29254" y="91729"/>
                      <a:pt x="31436" y="92622"/>
                      <a:pt x="33716" y="92622"/>
                    </a:cubicBezTo>
                    <a:lnTo>
                      <a:pt x="33716" y="92622"/>
                    </a:lnTo>
                    <a:lnTo>
                      <a:pt x="133973" y="92126"/>
                    </a:lnTo>
                    <a:lnTo>
                      <a:pt x="133973" y="92126"/>
                    </a:lnTo>
                    <a:cubicBezTo>
                      <a:pt x="139030" y="92126"/>
                      <a:pt x="143691" y="95200"/>
                      <a:pt x="145674" y="99960"/>
                    </a:cubicBezTo>
                    <a:lnTo>
                      <a:pt x="186431" y="197937"/>
                    </a:lnTo>
                    <a:cubicBezTo>
                      <a:pt x="188415" y="202597"/>
                      <a:pt x="187324" y="208052"/>
                      <a:pt x="183754" y="211721"/>
                    </a:cubicBezTo>
                    <a:lnTo>
                      <a:pt x="113445" y="282724"/>
                    </a:lnTo>
                    <a:cubicBezTo>
                      <a:pt x="111859" y="284409"/>
                      <a:pt x="110966" y="286591"/>
                      <a:pt x="110966" y="288872"/>
                    </a:cubicBezTo>
                    <a:cubicBezTo>
                      <a:pt x="110966" y="291153"/>
                      <a:pt x="111859" y="293235"/>
                      <a:pt x="113545" y="294822"/>
                    </a:cubicBezTo>
                    <a:lnTo>
                      <a:pt x="213504" y="393691"/>
                    </a:lnTo>
                    <a:cubicBezTo>
                      <a:pt x="215189" y="395377"/>
                      <a:pt x="217074" y="396567"/>
                      <a:pt x="219652" y="396170"/>
                    </a:cubicBezTo>
                    <a:cubicBezTo>
                      <a:pt x="221933" y="396170"/>
                      <a:pt x="224015" y="395277"/>
                      <a:pt x="225602" y="393592"/>
                    </a:cubicBezTo>
                    <a:lnTo>
                      <a:pt x="296208" y="322192"/>
                    </a:lnTo>
                    <a:cubicBezTo>
                      <a:pt x="299778" y="318523"/>
                      <a:pt x="305232" y="317432"/>
                      <a:pt x="309992" y="319415"/>
                    </a:cubicBezTo>
                    <a:lnTo>
                      <a:pt x="407967" y="359776"/>
                    </a:lnTo>
                    <a:cubicBezTo>
                      <a:pt x="412727" y="361760"/>
                      <a:pt x="415801" y="366321"/>
                      <a:pt x="415801" y="371379"/>
                    </a:cubicBezTo>
                    <a:lnTo>
                      <a:pt x="416396" y="471537"/>
                    </a:lnTo>
                    <a:cubicBezTo>
                      <a:pt x="416396" y="476297"/>
                      <a:pt x="420264" y="480065"/>
                      <a:pt x="424925" y="480065"/>
                    </a:cubicBezTo>
                    <a:lnTo>
                      <a:pt x="562963" y="480065"/>
                    </a:lnTo>
                    <a:cubicBezTo>
                      <a:pt x="567723" y="480065"/>
                      <a:pt x="571491" y="476297"/>
                      <a:pt x="571491" y="471537"/>
                    </a:cubicBezTo>
                    <a:lnTo>
                      <a:pt x="572086" y="371279"/>
                    </a:lnTo>
                    <a:cubicBezTo>
                      <a:pt x="572086" y="366222"/>
                      <a:pt x="575161" y="361660"/>
                      <a:pt x="579921" y="359677"/>
                    </a:cubicBezTo>
                    <a:lnTo>
                      <a:pt x="677896" y="319316"/>
                    </a:lnTo>
                    <a:cubicBezTo>
                      <a:pt x="682656" y="317333"/>
                      <a:pt x="688110" y="318423"/>
                      <a:pt x="691680" y="322093"/>
                    </a:cubicBezTo>
                    <a:lnTo>
                      <a:pt x="762286" y="393393"/>
                    </a:lnTo>
                    <a:cubicBezTo>
                      <a:pt x="763873" y="395080"/>
                      <a:pt x="766054" y="395972"/>
                      <a:pt x="768335" y="395972"/>
                    </a:cubicBezTo>
                    <a:cubicBezTo>
                      <a:pt x="770715" y="396369"/>
                      <a:pt x="772798" y="395080"/>
                      <a:pt x="774484" y="393493"/>
                    </a:cubicBezTo>
                    <a:lnTo>
                      <a:pt x="874442" y="294723"/>
                    </a:lnTo>
                    <a:cubicBezTo>
                      <a:pt x="876128" y="293136"/>
                      <a:pt x="877021" y="290955"/>
                      <a:pt x="877021" y="288673"/>
                    </a:cubicBezTo>
                    <a:cubicBezTo>
                      <a:pt x="877021" y="286393"/>
                      <a:pt x="876128" y="284211"/>
                      <a:pt x="874542" y="282525"/>
                    </a:cubicBezTo>
                    <a:lnTo>
                      <a:pt x="804233" y="211522"/>
                    </a:lnTo>
                    <a:cubicBezTo>
                      <a:pt x="800663" y="207853"/>
                      <a:pt x="799572" y="202498"/>
                      <a:pt x="801556" y="197738"/>
                    </a:cubicBezTo>
                    <a:lnTo>
                      <a:pt x="842313" y="99761"/>
                    </a:lnTo>
                    <a:cubicBezTo>
                      <a:pt x="844296" y="95002"/>
                      <a:pt x="848858" y="91928"/>
                      <a:pt x="854014" y="91928"/>
                    </a:cubicBezTo>
                    <a:lnTo>
                      <a:pt x="854014" y="91928"/>
                    </a:lnTo>
                    <a:lnTo>
                      <a:pt x="954271" y="92423"/>
                    </a:lnTo>
                    <a:lnTo>
                      <a:pt x="954271" y="92423"/>
                    </a:lnTo>
                    <a:cubicBezTo>
                      <a:pt x="956552" y="92423"/>
                      <a:pt x="958733" y="91531"/>
                      <a:pt x="960320" y="89944"/>
                    </a:cubicBezTo>
                    <a:cubicBezTo>
                      <a:pt x="961906" y="88358"/>
                      <a:pt x="962799" y="86176"/>
                      <a:pt x="962799" y="83895"/>
                    </a:cubicBezTo>
                    <a:lnTo>
                      <a:pt x="962799" y="12594"/>
                    </a:lnTo>
                    <a:cubicBezTo>
                      <a:pt x="962799" y="5653"/>
                      <a:pt x="968451" y="0"/>
                      <a:pt x="975393" y="0"/>
                    </a:cubicBezTo>
                    <a:cubicBezTo>
                      <a:pt x="982335" y="0"/>
                      <a:pt x="987987" y="5653"/>
                      <a:pt x="987987" y="12594"/>
                    </a:cubicBezTo>
                    <a:lnTo>
                      <a:pt x="987987" y="83895"/>
                    </a:lnTo>
                    <a:cubicBezTo>
                      <a:pt x="987987" y="93018"/>
                      <a:pt x="984417" y="101546"/>
                      <a:pt x="977971" y="107893"/>
                    </a:cubicBezTo>
                    <a:cubicBezTo>
                      <a:pt x="971526" y="114339"/>
                      <a:pt x="963295" y="118108"/>
                      <a:pt x="953874" y="117711"/>
                    </a:cubicBezTo>
                    <a:lnTo>
                      <a:pt x="862146" y="117314"/>
                    </a:lnTo>
                    <a:lnTo>
                      <a:pt x="827934" y="199721"/>
                    </a:lnTo>
                    <a:lnTo>
                      <a:pt x="892391" y="264775"/>
                    </a:lnTo>
                    <a:cubicBezTo>
                      <a:pt x="898837" y="271221"/>
                      <a:pt x="902308" y="279848"/>
                      <a:pt x="902209" y="288872"/>
                    </a:cubicBezTo>
                    <a:cubicBezTo>
                      <a:pt x="902209" y="297897"/>
                      <a:pt x="898540" y="306425"/>
                      <a:pt x="892094" y="312672"/>
                    </a:cubicBezTo>
                    <a:lnTo>
                      <a:pt x="792234" y="411442"/>
                    </a:lnTo>
                    <a:cubicBezTo>
                      <a:pt x="785788" y="417788"/>
                      <a:pt x="777359" y="421260"/>
                      <a:pt x="768434" y="421260"/>
                    </a:cubicBezTo>
                    <a:cubicBezTo>
                      <a:pt x="768434" y="421260"/>
                      <a:pt x="768236" y="421260"/>
                      <a:pt x="768137" y="421260"/>
                    </a:cubicBezTo>
                    <a:cubicBezTo>
                      <a:pt x="759113" y="421260"/>
                      <a:pt x="750585" y="417590"/>
                      <a:pt x="744337" y="411144"/>
                    </a:cubicBezTo>
                    <a:lnTo>
                      <a:pt x="679780" y="345893"/>
                    </a:lnTo>
                    <a:lnTo>
                      <a:pt x="597374" y="379907"/>
                    </a:lnTo>
                    <a:lnTo>
                      <a:pt x="596878" y="471636"/>
                    </a:lnTo>
                    <a:cubicBezTo>
                      <a:pt x="596878" y="490180"/>
                      <a:pt x="581706" y="505353"/>
                      <a:pt x="563062" y="5053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37" name="Forma libre 336">
                <a:extLst>
                  <a:ext uri="{FF2B5EF4-FFF2-40B4-BE49-F238E27FC236}">
                    <a16:creationId xmlns:a16="http://schemas.microsoft.com/office/drawing/2014/main" id="{A6025C2B-1158-AE10-8097-A1F3657C357C}"/>
                  </a:ext>
                </a:extLst>
              </p:cNvPr>
              <p:cNvSpPr/>
              <p:nvPr/>
            </p:nvSpPr>
            <p:spPr>
              <a:xfrm>
                <a:off x="2976738" y="10231734"/>
                <a:ext cx="496026" cy="258339"/>
              </a:xfrm>
              <a:custGeom>
                <a:avLst/>
                <a:gdLst>
                  <a:gd name="connsiteX0" fmla="*/ 249402 w 496026"/>
                  <a:gd name="connsiteY0" fmla="*/ 258339 h 258339"/>
                  <a:gd name="connsiteX1" fmla="*/ 246724 w 496026"/>
                  <a:gd name="connsiteY1" fmla="*/ 258339 h 258339"/>
                  <a:gd name="connsiteX2" fmla="*/ 73184 w 496026"/>
                  <a:gd name="connsiteY2" fmla="*/ 186939 h 258339"/>
                  <a:gd name="connsiteX3" fmla="*/ 0 w 496026"/>
                  <a:gd name="connsiteY3" fmla="*/ 12704 h 258339"/>
                  <a:gd name="connsiteX4" fmla="*/ 12594 w 496026"/>
                  <a:gd name="connsiteY4" fmla="*/ 11 h 258339"/>
                  <a:gd name="connsiteX5" fmla="*/ 25287 w 496026"/>
                  <a:gd name="connsiteY5" fmla="*/ 12605 h 258339"/>
                  <a:gd name="connsiteX6" fmla="*/ 90935 w 496026"/>
                  <a:gd name="connsiteY6" fmla="*/ 168990 h 258339"/>
                  <a:gd name="connsiteX7" fmla="*/ 246823 w 496026"/>
                  <a:gd name="connsiteY7" fmla="*/ 233151 h 258339"/>
                  <a:gd name="connsiteX8" fmla="*/ 249203 w 496026"/>
                  <a:gd name="connsiteY8" fmla="*/ 233151 h 258339"/>
                  <a:gd name="connsiteX9" fmla="*/ 405191 w 496026"/>
                  <a:gd name="connsiteY9" fmla="*/ 168990 h 258339"/>
                  <a:gd name="connsiteX10" fmla="*/ 470838 w 496026"/>
                  <a:gd name="connsiteY10" fmla="*/ 12605 h 258339"/>
                  <a:gd name="connsiteX11" fmla="*/ 483432 w 496026"/>
                  <a:gd name="connsiteY11" fmla="*/ 11 h 258339"/>
                  <a:gd name="connsiteX12" fmla="*/ 483432 w 496026"/>
                  <a:gd name="connsiteY12" fmla="*/ 11 h 258339"/>
                  <a:gd name="connsiteX13" fmla="*/ 496026 w 496026"/>
                  <a:gd name="connsiteY13" fmla="*/ 12704 h 258339"/>
                  <a:gd name="connsiteX14" fmla="*/ 422842 w 496026"/>
                  <a:gd name="connsiteY14" fmla="*/ 186939 h 258339"/>
                  <a:gd name="connsiteX15" fmla="*/ 249203 w 496026"/>
                  <a:gd name="connsiteY15" fmla="*/ 258339 h 25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6026" h="258339">
                    <a:moveTo>
                      <a:pt x="249402" y="258339"/>
                    </a:moveTo>
                    <a:lnTo>
                      <a:pt x="246724" y="258339"/>
                    </a:lnTo>
                    <a:cubicBezTo>
                      <a:pt x="181374" y="258339"/>
                      <a:pt x="119792" y="233052"/>
                      <a:pt x="73184" y="186939"/>
                    </a:cubicBezTo>
                    <a:cubicBezTo>
                      <a:pt x="26279" y="140530"/>
                      <a:pt x="297" y="78650"/>
                      <a:pt x="0" y="12704"/>
                    </a:cubicBezTo>
                    <a:cubicBezTo>
                      <a:pt x="0" y="5763"/>
                      <a:pt x="5553" y="11"/>
                      <a:pt x="12594" y="11"/>
                    </a:cubicBezTo>
                    <a:cubicBezTo>
                      <a:pt x="19436" y="-287"/>
                      <a:pt x="25287" y="5564"/>
                      <a:pt x="25287" y="12605"/>
                    </a:cubicBezTo>
                    <a:cubicBezTo>
                      <a:pt x="25585" y="71807"/>
                      <a:pt x="48889" y="127340"/>
                      <a:pt x="90935" y="168990"/>
                    </a:cubicBezTo>
                    <a:cubicBezTo>
                      <a:pt x="132684" y="210343"/>
                      <a:pt x="188018" y="233151"/>
                      <a:pt x="246823" y="233151"/>
                    </a:cubicBezTo>
                    <a:lnTo>
                      <a:pt x="249203" y="233151"/>
                    </a:lnTo>
                    <a:cubicBezTo>
                      <a:pt x="308108" y="233151"/>
                      <a:pt x="363343" y="210442"/>
                      <a:pt x="405191" y="168990"/>
                    </a:cubicBezTo>
                    <a:cubicBezTo>
                      <a:pt x="447237" y="127340"/>
                      <a:pt x="470640" y="71807"/>
                      <a:pt x="470838" y="12605"/>
                    </a:cubicBezTo>
                    <a:cubicBezTo>
                      <a:pt x="470838" y="5663"/>
                      <a:pt x="476491" y="11"/>
                      <a:pt x="483432" y="11"/>
                    </a:cubicBezTo>
                    <a:lnTo>
                      <a:pt x="483432" y="11"/>
                    </a:lnTo>
                    <a:cubicBezTo>
                      <a:pt x="490374" y="11"/>
                      <a:pt x="496026" y="5763"/>
                      <a:pt x="496026" y="12704"/>
                    </a:cubicBezTo>
                    <a:cubicBezTo>
                      <a:pt x="495729" y="78650"/>
                      <a:pt x="469747" y="140530"/>
                      <a:pt x="422842" y="186939"/>
                    </a:cubicBezTo>
                    <a:cubicBezTo>
                      <a:pt x="376234" y="233052"/>
                      <a:pt x="314652" y="258339"/>
                      <a:pt x="249203" y="2583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38" name="Gráfico 3">
              <a:extLst>
                <a:ext uri="{FF2B5EF4-FFF2-40B4-BE49-F238E27FC236}">
                  <a16:creationId xmlns:a16="http://schemas.microsoft.com/office/drawing/2014/main" id="{E92B6D67-70AF-E84B-9827-6C311F054517}"/>
                </a:ext>
              </a:extLst>
            </p:cNvPr>
            <p:cNvGrpSpPr/>
            <p:nvPr/>
          </p:nvGrpSpPr>
          <p:grpSpPr>
            <a:xfrm>
              <a:off x="2757087" y="9728673"/>
              <a:ext cx="445451" cy="461619"/>
              <a:chOff x="2757087" y="9728673"/>
              <a:chExt cx="445451" cy="461619"/>
            </a:xfrm>
            <a:solidFill>
              <a:srgbClr val="002A86"/>
            </a:solidFill>
          </p:grpSpPr>
          <p:sp>
            <p:nvSpPr>
              <p:cNvPr id="339" name="Forma libre 338">
                <a:extLst>
                  <a:ext uri="{FF2B5EF4-FFF2-40B4-BE49-F238E27FC236}">
                    <a16:creationId xmlns:a16="http://schemas.microsoft.com/office/drawing/2014/main" id="{DF94C25D-2DDB-453A-1F95-63928C208D24}"/>
                  </a:ext>
                </a:extLst>
              </p:cNvPr>
              <p:cNvSpPr/>
              <p:nvPr/>
            </p:nvSpPr>
            <p:spPr>
              <a:xfrm>
                <a:off x="2757087" y="10003463"/>
                <a:ext cx="445451" cy="186829"/>
              </a:xfrm>
              <a:custGeom>
                <a:avLst/>
                <a:gdLst>
                  <a:gd name="connsiteX0" fmla="*/ 432858 w 445451"/>
                  <a:gd name="connsiteY0" fmla="*/ 186830 h 186829"/>
                  <a:gd name="connsiteX1" fmla="*/ 420264 w 445451"/>
                  <a:gd name="connsiteY1" fmla="*/ 174236 h 186829"/>
                  <a:gd name="connsiteX2" fmla="*/ 222726 w 445451"/>
                  <a:gd name="connsiteY2" fmla="*/ 25189 h 186829"/>
                  <a:gd name="connsiteX3" fmla="*/ 25188 w 445451"/>
                  <a:gd name="connsiteY3" fmla="*/ 174236 h 186829"/>
                  <a:gd name="connsiteX4" fmla="*/ 12594 w 445451"/>
                  <a:gd name="connsiteY4" fmla="*/ 186830 h 186829"/>
                  <a:gd name="connsiteX5" fmla="*/ 0 w 445451"/>
                  <a:gd name="connsiteY5" fmla="*/ 174236 h 186829"/>
                  <a:gd name="connsiteX6" fmla="*/ 222726 w 445451"/>
                  <a:gd name="connsiteY6" fmla="*/ 0 h 186829"/>
                  <a:gd name="connsiteX7" fmla="*/ 445452 w 445451"/>
                  <a:gd name="connsiteY7" fmla="*/ 174236 h 186829"/>
                  <a:gd name="connsiteX8" fmla="*/ 432858 w 445451"/>
                  <a:gd name="connsiteY8" fmla="*/ 186830 h 18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5451" h="186829">
                    <a:moveTo>
                      <a:pt x="432858" y="186830"/>
                    </a:moveTo>
                    <a:cubicBezTo>
                      <a:pt x="425916" y="186830"/>
                      <a:pt x="420264" y="181177"/>
                      <a:pt x="420264" y="174236"/>
                    </a:cubicBezTo>
                    <a:cubicBezTo>
                      <a:pt x="420264" y="92027"/>
                      <a:pt x="331709" y="25189"/>
                      <a:pt x="222726" y="25189"/>
                    </a:cubicBezTo>
                    <a:cubicBezTo>
                      <a:pt x="113743" y="25189"/>
                      <a:pt x="25188" y="92027"/>
                      <a:pt x="25188" y="174236"/>
                    </a:cubicBezTo>
                    <a:cubicBezTo>
                      <a:pt x="25188" y="181177"/>
                      <a:pt x="19536" y="186830"/>
                      <a:pt x="12594" y="186830"/>
                    </a:cubicBezTo>
                    <a:cubicBezTo>
                      <a:pt x="5652" y="186830"/>
                      <a:pt x="0" y="181177"/>
                      <a:pt x="0" y="174236"/>
                    </a:cubicBezTo>
                    <a:cubicBezTo>
                      <a:pt x="0" y="78143"/>
                      <a:pt x="99959" y="0"/>
                      <a:pt x="222726" y="0"/>
                    </a:cubicBezTo>
                    <a:cubicBezTo>
                      <a:pt x="345493" y="0"/>
                      <a:pt x="445452" y="78143"/>
                      <a:pt x="445452" y="174236"/>
                    </a:cubicBezTo>
                    <a:cubicBezTo>
                      <a:pt x="445452" y="181177"/>
                      <a:pt x="439800" y="186830"/>
                      <a:pt x="432858" y="1868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0" name="Forma libre 339">
                <a:extLst>
                  <a:ext uri="{FF2B5EF4-FFF2-40B4-BE49-F238E27FC236}">
                    <a16:creationId xmlns:a16="http://schemas.microsoft.com/office/drawing/2014/main" id="{88AA84DC-A02E-1C33-015F-31ED46F8EC49}"/>
                  </a:ext>
                </a:extLst>
              </p:cNvPr>
              <p:cNvSpPr/>
              <p:nvPr/>
            </p:nvSpPr>
            <p:spPr>
              <a:xfrm>
                <a:off x="2866962" y="9728673"/>
                <a:ext cx="225700" cy="225702"/>
              </a:xfrm>
              <a:custGeom>
                <a:avLst/>
                <a:gdLst>
                  <a:gd name="connsiteX0" fmla="*/ 112850 w 225700"/>
                  <a:gd name="connsiteY0" fmla="*/ 225702 h 225702"/>
                  <a:gd name="connsiteX1" fmla="*/ 0 w 225700"/>
                  <a:gd name="connsiteY1" fmla="*/ 112851 h 225702"/>
                  <a:gd name="connsiteX2" fmla="*/ 112850 w 225700"/>
                  <a:gd name="connsiteY2" fmla="*/ 0 h 225702"/>
                  <a:gd name="connsiteX3" fmla="*/ 225701 w 225700"/>
                  <a:gd name="connsiteY3" fmla="*/ 112851 h 225702"/>
                  <a:gd name="connsiteX4" fmla="*/ 112850 w 225700"/>
                  <a:gd name="connsiteY4" fmla="*/ 225702 h 225702"/>
                  <a:gd name="connsiteX5" fmla="*/ 112850 w 225700"/>
                  <a:gd name="connsiteY5" fmla="*/ 25188 h 225702"/>
                  <a:gd name="connsiteX6" fmla="*/ 25287 w 225700"/>
                  <a:gd name="connsiteY6" fmla="*/ 112752 h 225702"/>
                  <a:gd name="connsiteX7" fmla="*/ 112850 w 225700"/>
                  <a:gd name="connsiteY7" fmla="*/ 200316 h 225702"/>
                  <a:gd name="connsiteX8" fmla="*/ 200414 w 225700"/>
                  <a:gd name="connsiteY8" fmla="*/ 112752 h 225702"/>
                  <a:gd name="connsiteX9" fmla="*/ 112850 w 225700"/>
                  <a:gd name="connsiteY9" fmla="*/ 25188 h 2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700" h="225702">
                    <a:moveTo>
                      <a:pt x="112850" y="225702"/>
                    </a:moveTo>
                    <a:cubicBezTo>
                      <a:pt x="50574" y="225702"/>
                      <a:pt x="0" y="175028"/>
                      <a:pt x="0" y="112851"/>
                    </a:cubicBezTo>
                    <a:cubicBezTo>
                      <a:pt x="0" y="50674"/>
                      <a:pt x="50674" y="0"/>
                      <a:pt x="112850" y="0"/>
                    </a:cubicBezTo>
                    <a:cubicBezTo>
                      <a:pt x="175027" y="0"/>
                      <a:pt x="225701" y="50674"/>
                      <a:pt x="225701" y="112851"/>
                    </a:cubicBezTo>
                    <a:cubicBezTo>
                      <a:pt x="225701" y="175028"/>
                      <a:pt x="175027" y="225702"/>
                      <a:pt x="112850" y="225702"/>
                    </a:cubicBezTo>
                    <a:close/>
                    <a:moveTo>
                      <a:pt x="112850" y="25188"/>
                    </a:moveTo>
                    <a:cubicBezTo>
                      <a:pt x="64557" y="25188"/>
                      <a:pt x="25287" y="64458"/>
                      <a:pt x="25287" y="112752"/>
                    </a:cubicBezTo>
                    <a:cubicBezTo>
                      <a:pt x="25287" y="161046"/>
                      <a:pt x="64557" y="200316"/>
                      <a:pt x="112850" y="200316"/>
                    </a:cubicBezTo>
                    <a:cubicBezTo>
                      <a:pt x="161144" y="200316"/>
                      <a:pt x="200414" y="161046"/>
                      <a:pt x="200414" y="112752"/>
                    </a:cubicBezTo>
                    <a:cubicBezTo>
                      <a:pt x="200414" y="64458"/>
                      <a:pt x="161144" y="25188"/>
                      <a:pt x="11285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41" name="Gráfico 3">
              <a:extLst>
                <a:ext uri="{FF2B5EF4-FFF2-40B4-BE49-F238E27FC236}">
                  <a16:creationId xmlns:a16="http://schemas.microsoft.com/office/drawing/2014/main" id="{A3E9E689-271C-0D18-01DA-3243522C7143}"/>
                </a:ext>
              </a:extLst>
            </p:cNvPr>
            <p:cNvGrpSpPr/>
            <p:nvPr/>
          </p:nvGrpSpPr>
          <p:grpSpPr>
            <a:xfrm>
              <a:off x="3247163" y="9728673"/>
              <a:ext cx="445451" cy="461619"/>
              <a:chOff x="3247163" y="9728673"/>
              <a:chExt cx="445451" cy="461619"/>
            </a:xfrm>
            <a:solidFill>
              <a:srgbClr val="002A86"/>
            </a:solidFill>
          </p:grpSpPr>
          <p:sp>
            <p:nvSpPr>
              <p:cNvPr id="342" name="Forma libre 341">
                <a:extLst>
                  <a:ext uri="{FF2B5EF4-FFF2-40B4-BE49-F238E27FC236}">
                    <a16:creationId xmlns:a16="http://schemas.microsoft.com/office/drawing/2014/main" id="{9D9D889E-9CD2-79BD-C8E6-57D9AA110F71}"/>
                  </a:ext>
                </a:extLst>
              </p:cNvPr>
              <p:cNvSpPr/>
              <p:nvPr/>
            </p:nvSpPr>
            <p:spPr>
              <a:xfrm>
                <a:off x="3247163" y="10003463"/>
                <a:ext cx="445451" cy="186829"/>
              </a:xfrm>
              <a:custGeom>
                <a:avLst/>
                <a:gdLst>
                  <a:gd name="connsiteX0" fmla="*/ 432858 w 445451"/>
                  <a:gd name="connsiteY0" fmla="*/ 186830 h 186829"/>
                  <a:gd name="connsiteX1" fmla="*/ 420264 w 445451"/>
                  <a:gd name="connsiteY1" fmla="*/ 174236 h 186829"/>
                  <a:gd name="connsiteX2" fmla="*/ 222726 w 445451"/>
                  <a:gd name="connsiteY2" fmla="*/ 25189 h 186829"/>
                  <a:gd name="connsiteX3" fmla="*/ 25188 w 445451"/>
                  <a:gd name="connsiteY3" fmla="*/ 174236 h 186829"/>
                  <a:gd name="connsiteX4" fmla="*/ 12594 w 445451"/>
                  <a:gd name="connsiteY4" fmla="*/ 186830 h 186829"/>
                  <a:gd name="connsiteX5" fmla="*/ 0 w 445451"/>
                  <a:gd name="connsiteY5" fmla="*/ 174236 h 186829"/>
                  <a:gd name="connsiteX6" fmla="*/ 222726 w 445451"/>
                  <a:gd name="connsiteY6" fmla="*/ 0 h 186829"/>
                  <a:gd name="connsiteX7" fmla="*/ 445452 w 445451"/>
                  <a:gd name="connsiteY7" fmla="*/ 174236 h 186829"/>
                  <a:gd name="connsiteX8" fmla="*/ 432858 w 445451"/>
                  <a:gd name="connsiteY8" fmla="*/ 186830 h 18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5451" h="186829">
                    <a:moveTo>
                      <a:pt x="432858" y="186830"/>
                    </a:moveTo>
                    <a:cubicBezTo>
                      <a:pt x="425916" y="186830"/>
                      <a:pt x="420264" y="181177"/>
                      <a:pt x="420264" y="174236"/>
                    </a:cubicBezTo>
                    <a:cubicBezTo>
                      <a:pt x="420264" y="92027"/>
                      <a:pt x="331709" y="25189"/>
                      <a:pt x="222726" y="25189"/>
                    </a:cubicBezTo>
                    <a:cubicBezTo>
                      <a:pt x="113743" y="25189"/>
                      <a:pt x="25188" y="92027"/>
                      <a:pt x="25188" y="174236"/>
                    </a:cubicBezTo>
                    <a:cubicBezTo>
                      <a:pt x="25188" y="181177"/>
                      <a:pt x="19536" y="186830"/>
                      <a:pt x="12594" y="186830"/>
                    </a:cubicBezTo>
                    <a:cubicBezTo>
                      <a:pt x="5652" y="186830"/>
                      <a:pt x="0" y="181177"/>
                      <a:pt x="0" y="174236"/>
                    </a:cubicBezTo>
                    <a:cubicBezTo>
                      <a:pt x="0" y="78143"/>
                      <a:pt x="99959" y="0"/>
                      <a:pt x="222726" y="0"/>
                    </a:cubicBezTo>
                    <a:cubicBezTo>
                      <a:pt x="345493" y="0"/>
                      <a:pt x="445452" y="78143"/>
                      <a:pt x="445452" y="174236"/>
                    </a:cubicBezTo>
                    <a:cubicBezTo>
                      <a:pt x="445452" y="181177"/>
                      <a:pt x="439800" y="186830"/>
                      <a:pt x="432858" y="18683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43" name="Forma libre 342">
                <a:extLst>
                  <a:ext uri="{FF2B5EF4-FFF2-40B4-BE49-F238E27FC236}">
                    <a16:creationId xmlns:a16="http://schemas.microsoft.com/office/drawing/2014/main" id="{E17BCDA1-349F-9586-09BC-A2F28A8706B3}"/>
                  </a:ext>
                </a:extLst>
              </p:cNvPr>
              <p:cNvSpPr/>
              <p:nvPr/>
            </p:nvSpPr>
            <p:spPr>
              <a:xfrm>
                <a:off x="3357039" y="9728673"/>
                <a:ext cx="225700" cy="225702"/>
              </a:xfrm>
              <a:custGeom>
                <a:avLst/>
                <a:gdLst>
                  <a:gd name="connsiteX0" fmla="*/ 112850 w 225700"/>
                  <a:gd name="connsiteY0" fmla="*/ 225702 h 225702"/>
                  <a:gd name="connsiteX1" fmla="*/ 0 w 225700"/>
                  <a:gd name="connsiteY1" fmla="*/ 112851 h 225702"/>
                  <a:gd name="connsiteX2" fmla="*/ 112850 w 225700"/>
                  <a:gd name="connsiteY2" fmla="*/ 0 h 225702"/>
                  <a:gd name="connsiteX3" fmla="*/ 225701 w 225700"/>
                  <a:gd name="connsiteY3" fmla="*/ 112851 h 225702"/>
                  <a:gd name="connsiteX4" fmla="*/ 112850 w 225700"/>
                  <a:gd name="connsiteY4" fmla="*/ 225702 h 225702"/>
                  <a:gd name="connsiteX5" fmla="*/ 112850 w 225700"/>
                  <a:gd name="connsiteY5" fmla="*/ 25188 h 225702"/>
                  <a:gd name="connsiteX6" fmla="*/ 25287 w 225700"/>
                  <a:gd name="connsiteY6" fmla="*/ 112752 h 225702"/>
                  <a:gd name="connsiteX7" fmla="*/ 112850 w 225700"/>
                  <a:gd name="connsiteY7" fmla="*/ 200316 h 225702"/>
                  <a:gd name="connsiteX8" fmla="*/ 200414 w 225700"/>
                  <a:gd name="connsiteY8" fmla="*/ 112752 h 225702"/>
                  <a:gd name="connsiteX9" fmla="*/ 112850 w 225700"/>
                  <a:gd name="connsiteY9" fmla="*/ 25188 h 2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700" h="225702">
                    <a:moveTo>
                      <a:pt x="112850" y="225702"/>
                    </a:moveTo>
                    <a:cubicBezTo>
                      <a:pt x="50574" y="225702"/>
                      <a:pt x="0" y="175028"/>
                      <a:pt x="0" y="112851"/>
                    </a:cubicBezTo>
                    <a:cubicBezTo>
                      <a:pt x="0" y="50674"/>
                      <a:pt x="50574" y="0"/>
                      <a:pt x="112850" y="0"/>
                    </a:cubicBezTo>
                    <a:cubicBezTo>
                      <a:pt x="175126" y="0"/>
                      <a:pt x="225701" y="50674"/>
                      <a:pt x="225701" y="112851"/>
                    </a:cubicBezTo>
                    <a:cubicBezTo>
                      <a:pt x="225701" y="175028"/>
                      <a:pt x="175027" y="225702"/>
                      <a:pt x="112850" y="225702"/>
                    </a:cubicBezTo>
                    <a:close/>
                    <a:moveTo>
                      <a:pt x="112850" y="25188"/>
                    </a:moveTo>
                    <a:cubicBezTo>
                      <a:pt x="64557" y="25188"/>
                      <a:pt x="25287" y="64458"/>
                      <a:pt x="25287" y="112752"/>
                    </a:cubicBezTo>
                    <a:cubicBezTo>
                      <a:pt x="25287" y="161046"/>
                      <a:pt x="64557" y="200316"/>
                      <a:pt x="112850" y="200316"/>
                    </a:cubicBezTo>
                    <a:cubicBezTo>
                      <a:pt x="161144" y="200316"/>
                      <a:pt x="200414" y="161046"/>
                      <a:pt x="200414" y="112752"/>
                    </a:cubicBezTo>
                    <a:cubicBezTo>
                      <a:pt x="200414" y="64458"/>
                      <a:pt x="161144" y="25188"/>
                      <a:pt x="11285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44" name="Forma libre 343">
              <a:extLst>
                <a:ext uri="{FF2B5EF4-FFF2-40B4-BE49-F238E27FC236}">
                  <a16:creationId xmlns:a16="http://schemas.microsoft.com/office/drawing/2014/main" id="{3C7C6563-59F4-1434-3FFF-55A10C2D906F}"/>
                </a:ext>
              </a:extLst>
            </p:cNvPr>
            <p:cNvSpPr/>
            <p:nvPr/>
          </p:nvSpPr>
          <p:spPr>
            <a:xfrm>
              <a:off x="2980903" y="9354221"/>
              <a:ext cx="470838" cy="412235"/>
            </a:xfrm>
            <a:custGeom>
              <a:avLst/>
              <a:gdLst>
                <a:gd name="connsiteX0" fmla="*/ 235419 w 470838"/>
                <a:gd name="connsiteY0" fmla="*/ 412235 h 412235"/>
                <a:gd name="connsiteX1" fmla="*/ 224808 w 470838"/>
                <a:gd name="connsiteY1" fmla="*/ 406483 h 412235"/>
                <a:gd name="connsiteX2" fmla="*/ 188316 w 470838"/>
                <a:gd name="connsiteY2" fmla="*/ 350355 h 412235"/>
                <a:gd name="connsiteX3" fmla="*/ 113743 w 470838"/>
                <a:gd name="connsiteY3" fmla="*/ 350355 h 412235"/>
                <a:gd name="connsiteX4" fmla="*/ 0 w 470838"/>
                <a:gd name="connsiteY4" fmla="*/ 236611 h 412235"/>
                <a:gd name="connsiteX5" fmla="*/ 0 w 470838"/>
                <a:gd name="connsiteY5" fmla="*/ 113744 h 412235"/>
                <a:gd name="connsiteX6" fmla="*/ 113743 w 470838"/>
                <a:gd name="connsiteY6" fmla="*/ 0 h 412235"/>
                <a:gd name="connsiteX7" fmla="*/ 357095 w 470838"/>
                <a:gd name="connsiteY7" fmla="*/ 0 h 412235"/>
                <a:gd name="connsiteX8" fmla="*/ 470838 w 470838"/>
                <a:gd name="connsiteY8" fmla="*/ 113744 h 412235"/>
                <a:gd name="connsiteX9" fmla="*/ 470838 w 470838"/>
                <a:gd name="connsiteY9" fmla="*/ 236611 h 412235"/>
                <a:gd name="connsiteX10" fmla="*/ 357095 w 470838"/>
                <a:gd name="connsiteY10" fmla="*/ 350355 h 412235"/>
                <a:gd name="connsiteX11" fmla="*/ 282523 w 470838"/>
                <a:gd name="connsiteY11" fmla="*/ 350355 h 412235"/>
                <a:gd name="connsiteX12" fmla="*/ 246030 w 470838"/>
                <a:gd name="connsiteY12" fmla="*/ 406483 h 412235"/>
                <a:gd name="connsiteX13" fmla="*/ 235419 w 470838"/>
                <a:gd name="connsiteY13" fmla="*/ 412235 h 412235"/>
                <a:gd name="connsiteX14" fmla="*/ 113743 w 470838"/>
                <a:gd name="connsiteY14" fmla="*/ 25287 h 412235"/>
                <a:gd name="connsiteX15" fmla="*/ 25287 w 470838"/>
                <a:gd name="connsiteY15" fmla="*/ 113744 h 412235"/>
                <a:gd name="connsiteX16" fmla="*/ 25287 w 470838"/>
                <a:gd name="connsiteY16" fmla="*/ 236611 h 412235"/>
                <a:gd name="connsiteX17" fmla="*/ 113743 w 470838"/>
                <a:gd name="connsiteY17" fmla="*/ 325067 h 412235"/>
                <a:gd name="connsiteX18" fmla="*/ 195257 w 470838"/>
                <a:gd name="connsiteY18" fmla="*/ 325067 h 412235"/>
                <a:gd name="connsiteX19" fmla="*/ 205868 w 470838"/>
                <a:gd name="connsiteY19" fmla="*/ 330819 h 412235"/>
                <a:gd name="connsiteX20" fmla="*/ 235518 w 470838"/>
                <a:gd name="connsiteY20" fmla="*/ 376436 h 412235"/>
                <a:gd name="connsiteX21" fmla="*/ 265169 w 470838"/>
                <a:gd name="connsiteY21" fmla="*/ 330819 h 412235"/>
                <a:gd name="connsiteX22" fmla="*/ 275780 w 470838"/>
                <a:gd name="connsiteY22" fmla="*/ 325067 h 412235"/>
                <a:gd name="connsiteX23" fmla="*/ 357294 w 470838"/>
                <a:gd name="connsiteY23" fmla="*/ 325067 h 412235"/>
                <a:gd name="connsiteX24" fmla="*/ 445749 w 470838"/>
                <a:gd name="connsiteY24" fmla="*/ 236611 h 412235"/>
                <a:gd name="connsiteX25" fmla="*/ 445749 w 470838"/>
                <a:gd name="connsiteY25" fmla="*/ 113744 h 412235"/>
                <a:gd name="connsiteX26" fmla="*/ 357294 w 470838"/>
                <a:gd name="connsiteY26" fmla="*/ 25287 h 412235"/>
                <a:gd name="connsiteX27" fmla="*/ 113941 w 470838"/>
                <a:gd name="connsiteY27" fmla="*/ 25287 h 4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0838" h="412235">
                  <a:moveTo>
                    <a:pt x="235419" y="412235"/>
                  </a:moveTo>
                  <a:cubicBezTo>
                    <a:pt x="231155" y="412235"/>
                    <a:pt x="227188" y="410053"/>
                    <a:pt x="224808" y="406483"/>
                  </a:cubicBezTo>
                  <a:lnTo>
                    <a:pt x="188316" y="350355"/>
                  </a:lnTo>
                  <a:lnTo>
                    <a:pt x="113743" y="350355"/>
                  </a:lnTo>
                  <a:cubicBezTo>
                    <a:pt x="51070" y="350355"/>
                    <a:pt x="0" y="299384"/>
                    <a:pt x="0" y="236611"/>
                  </a:cubicBezTo>
                  <a:lnTo>
                    <a:pt x="0" y="113744"/>
                  </a:lnTo>
                  <a:cubicBezTo>
                    <a:pt x="0" y="51070"/>
                    <a:pt x="50971" y="0"/>
                    <a:pt x="113743" y="0"/>
                  </a:cubicBezTo>
                  <a:lnTo>
                    <a:pt x="357095" y="0"/>
                  </a:lnTo>
                  <a:cubicBezTo>
                    <a:pt x="419768" y="0"/>
                    <a:pt x="470838" y="50971"/>
                    <a:pt x="470838" y="113744"/>
                  </a:cubicBezTo>
                  <a:lnTo>
                    <a:pt x="470838" y="236611"/>
                  </a:lnTo>
                  <a:cubicBezTo>
                    <a:pt x="470838" y="299284"/>
                    <a:pt x="419867" y="350355"/>
                    <a:pt x="357095" y="350355"/>
                  </a:cubicBezTo>
                  <a:lnTo>
                    <a:pt x="282523" y="350355"/>
                  </a:lnTo>
                  <a:lnTo>
                    <a:pt x="246030" y="406483"/>
                  </a:lnTo>
                  <a:cubicBezTo>
                    <a:pt x="243749" y="410053"/>
                    <a:pt x="239683" y="412235"/>
                    <a:pt x="235419" y="412235"/>
                  </a:cubicBezTo>
                  <a:close/>
                  <a:moveTo>
                    <a:pt x="113743" y="25287"/>
                  </a:moveTo>
                  <a:cubicBezTo>
                    <a:pt x="64953" y="25287"/>
                    <a:pt x="25287" y="64954"/>
                    <a:pt x="25287" y="113744"/>
                  </a:cubicBezTo>
                  <a:lnTo>
                    <a:pt x="25287" y="236611"/>
                  </a:lnTo>
                  <a:cubicBezTo>
                    <a:pt x="25287" y="285401"/>
                    <a:pt x="64953" y="325067"/>
                    <a:pt x="113743" y="325067"/>
                  </a:cubicBezTo>
                  <a:lnTo>
                    <a:pt x="195257" y="325067"/>
                  </a:lnTo>
                  <a:cubicBezTo>
                    <a:pt x="199521" y="325067"/>
                    <a:pt x="203488" y="327249"/>
                    <a:pt x="205868" y="330819"/>
                  </a:cubicBezTo>
                  <a:lnTo>
                    <a:pt x="235518" y="376436"/>
                  </a:lnTo>
                  <a:lnTo>
                    <a:pt x="265169" y="330819"/>
                  </a:lnTo>
                  <a:cubicBezTo>
                    <a:pt x="267450" y="327249"/>
                    <a:pt x="271515" y="325067"/>
                    <a:pt x="275780" y="325067"/>
                  </a:cubicBezTo>
                  <a:lnTo>
                    <a:pt x="357294" y="325067"/>
                  </a:lnTo>
                  <a:cubicBezTo>
                    <a:pt x="406083" y="325067"/>
                    <a:pt x="445749" y="285401"/>
                    <a:pt x="445749" y="236611"/>
                  </a:cubicBezTo>
                  <a:lnTo>
                    <a:pt x="445749" y="113744"/>
                  </a:lnTo>
                  <a:cubicBezTo>
                    <a:pt x="445749" y="64954"/>
                    <a:pt x="406083" y="25287"/>
                    <a:pt x="357294" y="25287"/>
                  </a:cubicBezTo>
                  <a:lnTo>
                    <a:pt x="113941" y="25287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5" name="Gráfico 3">
            <a:extLst>
              <a:ext uri="{FF2B5EF4-FFF2-40B4-BE49-F238E27FC236}">
                <a16:creationId xmlns:a16="http://schemas.microsoft.com/office/drawing/2014/main" id="{BEEDCA99-CE17-2C51-FFF6-F40ED71BD261}"/>
              </a:ext>
            </a:extLst>
          </p:cNvPr>
          <p:cNvGrpSpPr/>
          <p:nvPr/>
        </p:nvGrpSpPr>
        <p:grpSpPr>
          <a:xfrm>
            <a:off x="5677392" y="4573053"/>
            <a:ext cx="1315592" cy="1257782"/>
            <a:chOff x="5677392" y="4573053"/>
            <a:chExt cx="1315592" cy="1257782"/>
          </a:xfrm>
          <a:solidFill>
            <a:srgbClr val="002A86"/>
          </a:solidFill>
        </p:grpSpPr>
        <p:sp>
          <p:nvSpPr>
            <p:cNvPr id="346" name="Forma libre 345">
              <a:extLst>
                <a:ext uri="{FF2B5EF4-FFF2-40B4-BE49-F238E27FC236}">
                  <a16:creationId xmlns:a16="http://schemas.microsoft.com/office/drawing/2014/main" id="{EA74DC68-D2B4-D48A-CC1A-4D0DFCE37D6B}"/>
                </a:ext>
              </a:extLst>
            </p:cNvPr>
            <p:cNvSpPr/>
            <p:nvPr/>
          </p:nvSpPr>
          <p:spPr>
            <a:xfrm>
              <a:off x="6273801" y="4815071"/>
              <a:ext cx="719184" cy="1015764"/>
            </a:xfrm>
            <a:custGeom>
              <a:avLst/>
              <a:gdLst>
                <a:gd name="connsiteX0" fmla="*/ 555919 w 719184"/>
                <a:gd name="connsiteY0" fmla="*/ 1015765 h 1015764"/>
                <a:gd name="connsiteX1" fmla="*/ 504551 w 719184"/>
                <a:gd name="connsiteY1" fmla="*/ 991370 h 1015764"/>
                <a:gd name="connsiteX2" fmla="*/ 499295 w 719184"/>
                <a:gd name="connsiteY2" fmla="*/ 980065 h 1015764"/>
                <a:gd name="connsiteX3" fmla="*/ 447828 w 719184"/>
                <a:gd name="connsiteY3" fmla="*/ 818324 h 1015764"/>
                <a:gd name="connsiteX4" fmla="*/ 398345 w 719184"/>
                <a:gd name="connsiteY4" fmla="*/ 716678 h 1015764"/>
                <a:gd name="connsiteX5" fmla="*/ 366711 w 719184"/>
                <a:gd name="connsiteY5" fmla="*/ 670467 h 1015764"/>
                <a:gd name="connsiteX6" fmla="*/ 340333 w 719184"/>
                <a:gd name="connsiteY6" fmla="*/ 636056 h 1015764"/>
                <a:gd name="connsiteX7" fmla="*/ 203087 w 719184"/>
                <a:gd name="connsiteY7" fmla="*/ 474911 h 1015764"/>
                <a:gd name="connsiteX8" fmla="*/ 160545 w 719184"/>
                <a:gd name="connsiteY8" fmla="*/ 413626 h 1015764"/>
                <a:gd name="connsiteX9" fmla="*/ 1583 w 719184"/>
                <a:gd name="connsiteY9" fmla="*/ 127530 h 1015764"/>
                <a:gd name="connsiteX10" fmla="*/ 6541 w 719184"/>
                <a:gd name="connsiteY10" fmla="*/ 110374 h 1015764"/>
                <a:gd name="connsiteX11" fmla="*/ 23697 w 719184"/>
                <a:gd name="connsiteY11" fmla="*/ 115234 h 1015764"/>
                <a:gd name="connsiteX12" fmla="*/ 182659 w 719184"/>
                <a:gd name="connsiteY12" fmla="*/ 401329 h 1015764"/>
                <a:gd name="connsiteX13" fmla="*/ 222226 w 719184"/>
                <a:gd name="connsiteY13" fmla="*/ 458350 h 1015764"/>
                <a:gd name="connsiteX14" fmla="*/ 359472 w 719184"/>
                <a:gd name="connsiteY14" fmla="*/ 619495 h 1015764"/>
                <a:gd name="connsiteX15" fmla="*/ 387536 w 719184"/>
                <a:gd name="connsiteY15" fmla="*/ 656088 h 1015764"/>
                <a:gd name="connsiteX16" fmla="*/ 419070 w 719184"/>
                <a:gd name="connsiteY16" fmla="*/ 702200 h 1015764"/>
                <a:gd name="connsiteX17" fmla="*/ 471826 w 719184"/>
                <a:gd name="connsiteY17" fmla="*/ 810490 h 1015764"/>
                <a:gd name="connsiteX18" fmla="*/ 523293 w 719184"/>
                <a:gd name="connsiteY18" fmla="*/ 972231 h 1015764"/>
                <a:gd name="connsiteX19" fmla="*/ 525772 w 719184"/>
                <a:gd name="connsiteY19" fmla="*/ 977685 h 1015764"/>
                <a:gd name="connsiteX20" fmla="*/ 563852 w 719184"/>
                <a:gd name="connsiteY20" fmla="*/ 989981 h 1015764"/>
                <a:gd name="connsiteX21" fmla="*/ 657960 w 719184"/>
                <a:gd name="connsiteY21" fmla="*/ 956364 h 1015764"/>
                <a:gd name="connsiteX22" fmla="*/ 691081 w 719184"/>
                <a:gd name="connsiteY22" fmla="*/ 894583 h 1015764"/>
                <a:gd name="connsiteX23" fmla="*/ 593899 w 719184"/>
                <a:gd name="connsiteY23" fmla="*/ 728975 h 1015764"/>
                <a:gd name="connsiteX24" fmla="*/ 593502 w 719184"/>
                <a:gd name="connsiteY24" fmla="*/ 728182 h 1015764"/>
                <a:gd name="connsiteX25" fmla="*/ 538664 w 719184"/>
                <a:gd name="connsiteY25" fmla="*/ 616619 h 1015764"/>
                <a:gd name="connsiteX26" fmla="*/ 487494 w 719184"/>
                <a:gd name="connsiteY26" fmla="*/ 537385 h 1015764"/>
                <a:gd name="connsiteX27" fmla="*/ 375338 w 719184"/>
                <a:gd name="connsiteY27" fmla="*/ 401230 h 1015764"/>
                <a:gd name="connsiteX28" fmla="*/ 320698 w 719184"/>
                <a:gd name="connsiteY28" fmla="*/ 312079 h 1015764"/>
                <a:gd name="connsiteX29" fmla="*/ 236010 w 719184"/>
                <a:gd name="connsiteY29" fmla="*/ 117316 h 1015764"/>
                <a:gd name="connsiteX30" fmla="*/ 183353 w 719184"/>
                <a:gd name="connsiteY30" fmla="*/ 18546 h 1015764"/>
                <a:gd name="connsiteX31" fmla="*/ 188510 w 719184"/>
                <a:gd name="connsiteY31" fmla="*/ 1490 h 1015764"/>
                <a:gd name="connsiteX32" fmla="*/ 205567 w 719184"/>
                <a:gd name="connsiteY32" fmla="*/ 6746 h 1015764"/>
                <a:gd name="connsiteX33" fmla="*/ 258521 w 719184"/>
                <a:gd name="connsiteY33" fmla="*/ 106011 h 1015764"/>
                <a:gd name="connsiteX34" fmla="*/ 258918 w 719184"/>
                <a:gd name="connsiteY34" fmla="*/ 106904 h 1015764"/>
                <a:gd name="connsiteX35" fmla="*/ 343803 w 719184"/>
                <a:gd name="connsiteY35" fmla="*/ 302163 h 1015764"/>
                <a:gd name="connsiteX36" fmla="*/ 394774 w 719184"/>
                <a:gd name="connsiteY36" fmla="*/ 385264 h 1015764"/>
                <a:gd name="connsiteX37" fmla="*/ 506931 w 719184"/>
                <a:gd name="connsiteY37" fmla="*/ 521420 h 1015764"/>
                <a:gd name="connsiteX38" fmla="*/ 561274 w 719184"/>
                <a:gd name="connsiteY38" fmla="*/ 605513 h 1015764"/>
                <a:gd name="connsiteX39" fmla="*/ 615914 w 719184"/>
                <a:gd name="connsiteY39" fmla="*/ 716678 h 1015764"/>
                <a:gd name="connsiteX40" fmla="*/ 712799 w 719184"/>
                <a:gd name="connsiteY40" fmla="*/ 881890 h 1015764"/>
                <a:gd name="connsiteX41" fmla="*/ 670753 w 719184"/>
                <a:gd name="connsiteY41" fmla="*/ 978180 h 1015764"/>
                <a:gd name="connsiteX42" fmla="*/ 566827 w 719184"/>
                <a:gd name="connsiteY42" fmla="*/ 1015070 h 1015764"/>
                <a:gd name="connsiteX43" fmla="*/ 555621 w 719184"/>
                <a:gd name="connsiteY43" fmla="*/ 1015765 h 101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84" h="1015764">
                  <a:moveTo>
                    <a:pt x="555919" y="1015765"/>
                  </a:moveTo>
                  <a:cubicBezTo>
                    <a:pt x="533408" y="1015765"/>
                    <a:pt x="514666" y="1007038"/>
                    <a:pt x="504551" y="991370"/>
                  </a:cubicBezTo>
                  <a:cubicBezTo>
                    <a:pt x="502369" y="987998"/>
                    <a:pt x="500584" y="984230"/>
                    <a:pt x="499295" y="980065"/>
                  </a:cubicBezTo>
                  <a:lnTo>
                    <a:pt x="447828" y="818324"/>
                  </a:lnTo>
                  <a:cubicBezTo>
                    <a:pt x="436226" y="781930"/>
                    <a:pt x="419566" y="747718"/>
                    <a:pt x="398345" y="716678"/>
                  </a:cubicBezTo>
                  <a:lnTo>
                    <a:pt x="366711" y="670467"/>
                  </a:lnTo>
                  <a:cubicBezTo>
                    <a:pt x="358877" y="658864"/>
                    <a:pt x="350249" y="647559"/>
                    <a:pt x="340333" y="636056"/>
                  </a:cubicBezTo>
                  <a:lnTo>
                    <a:pt x="203087" y="474911"/>
                  </a:lnTo>
                  <a:cubicBezTo>
                    <a:pt x="187023" y="456267"/>
                    <a:pt x="172743" y="435641"/>
                    <a:pt x="160545" y="413626"/>
                  </a:cubicBezTo>
                  <a:lnTo>
                    <a:pt x="1583" y="127530"/>
                  </a:lnTo>
                  <a:cubicBezTo>
                    <a:pt x="-1789" y="121382"/>
                    <a:pt x="393" y="113746"/>
                    <a:pt x="6541" y="110374"/>
                  </a:cubicBezTo>
                  <a:cubicBezTo>
                    <a:pt x="12590" y="107003"/>
                    <a:pt x="20325" y="109185"/>
                    <a:pt x="23697" y="115234"/>
                  </a:cubicBezTo>
                  <a:lnTo>
                    <a:pt x="182659" y="401329"/>
                  </a:lnTo>
                  <a:cubicBezTo>
                    <a:pt x="193964" y="421757"/>
                    <a:pt x="207252" y="440996"/>
                    <a:pt x="222226" y="458350"/>
                  </a:cubicBezTo>
                  <a:lnTo>
                    <a:pt x="359472" y="619495"/>
                  </a:lnTo>
                  <a:cubicBezTo>
                    <a:pt x="369983" y="631792"/>
                    <a:pt x="379205" y="643791"/>
                    <a:pt x="387536" y="656088"/>
                  </a:cubicBezTo>
                  <a:lnTo>
                    <a:pt x="419070" y="702200"/>
                  </a:lnTo>
                  <a:cubicBezTo>
                    <a:pt x="441680" y="735322"/>
                    <a:pt x="459431" y="771716"/>
                    <a:pt x="471826" y="810490"/>
                  </a:cubicBezTo>
                  <a:lnTo>
                    <a:pt x="523293" y="972231"/>
                  </a:lnTo>
                  <a:cubicBezTo>
                    <a:pt x="523987" y="974214"/>
                    <a:pt x="524781" y="976098"/>
                    <a:pt x="525772" y="977685"/>
                  </a:cubicBezTo>
                  <a:cubicBezTo>
                    <a:pt x="532119" y="987502"/>
                    <a:pt x="546300" y="992163"/>
                    <a:pt x="563852" y="989981"/>
                  </a:cubicBezTo>
                  <a:cubicBezTo>
                    <a:pt x="595387" y="985915"/>
                    <a:pt x="628012" y="974214"/>
                    <a:pt x="657960" y="956364"/>
                  </a:cubicBezTo>
                  <a:cubicBezTo>
                    <a:pt x="685429" y="940200"/>
                    <a:pt x="700899" y="911342"/>
                    <a:pt x="691081" y="894583"/>
                  </a:cubicBezTo>
                  <a:lnTo>
                    <a:pt x="593899" y="728975"/>
                  </a:lnTo>
                  <a:cubicBezTo>
                    <a:pt x="593899" y="728975"/>
                    <a:pt x="593602" y="728479"/>
                    <a:pt x="593502" y="728182"/>
                  </a:cubicBezTo>
                  <a:lnTo>
                    <a:pt x="538664" y="616619"/>
                  </a:lnTo>
                  <a:cubicBezTo>
                    <a:pt x="524979" y="588754"/>
                    <a:pt x="507823" y="562078"/>
                    <a:pt x="487494" y="537385"/>
                  </a:cubicBezTo>
                  <a:lnTo>
                    <a:pt x="375338" y="401230"/>
                  </a:lnTo>
                  <a:cubicBezTo>
                    <a:pt x="353224" y="374455"/>
                    <a:pt x="334878" y="344407"/>
                    <a:pt x="320698" y="312079"/>
                  </a:cubicBezTo>
                  <a:lnTo>
                    <a:pt x="236010" y="117316"/>
                  </a:lnTo>
                  <a:lnTo>
                    <a:pt x="183353" y="18546"/>
                  </a:lnTo>
                  <a:cubicBezTo>
                    <a:pt x="180081" y="12398"/>
                    <a:pt x="182362" y="4762"/>
                    <a:pt x="188510" y="1490"/>
                  </a:cubicBezTo>
                  <a:cubicBezTo>
                    <a:pt x="194658" y="-1783"/>
                    <a:pt x="202294" y="498"/>
                    <a:pt x="205567" y="6746"/>
                  </a:cubicBezTo>
                  <a:lnTo>
                    <a:pt x="258521" y="106011"/>
                  </a:lnTo>
                  <a:cubicBezTo>
                    <a:pt x="258521" y="106011"/>
                    <a:pt x="258818" y="106606"/>
                    <a:pt x="258918" y="106904"/>
                  </a:cubicBezTo>
                  <a:lnTo>
                    <a:pt x="343803" y="302163"/>
                  </a:lnTo>
                  <a:cubicBezTo>
                    <a:pt x="356992" y="332309"/>
                    <a:pt x="374148" y="360274"/>
                    <a:pt x="394774" y="385264"/>
                  </a:cubicBezTo>
                  <a:lnTo>
                    <a:pt x="506931" y="521420"/>
                  </a:lnTo>
                  <a:cubicBezTo>
                    <a:pt x="528450" y="547600"/>
                    <a:pt x="546796" y="575862"/>
                    <a:pt x="561274" y="605513"/>
                  </a:cubicBezTo>
                  <a:lnTo>
                    <a:pt x="615914" y="716678"/>
                  </a:lnTo>
                  <a:lnTo>
                    <a:pt x="712799" y="881890"/>
                  </a:lnTo>
                  <a:cubicBezTo>
                    <a:pt x="730053" y="911243"/>
                    <a:pt x="711113" y="954480"/>
                    <a:pt x="670753" y="978180"/>
                  </a:cubicBezTo>
                  <a:cubicBezTo>
                    <a:pt x="637829" y="997716"/>
                    <a:pt x="601932" y="1010509"/>
                    <a:pt x="566827" y="1015070"/>
                  </a:cubicBezTo>
                  <a:cubicBezTo>
                    <a:pt x="563059" y="1015566"/>
                    <a:pt x="559290" y="1015765"/>
                    <a:pt x="555621" y="1015765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7" name="Forma libre 346">
              <a:extLst>
                <a:ext uri="{FF2B5EF4-FFF2-40B4-BE49-F238E27FC236}">
                  <a16:creationId xmlns:a16="http://schemas.microsoft.com/office/drawing/2014/main" id="{D9AF8BAC-C9C7-0265-251E-0479D1ED699C}"/>
                </a:ext>
              </a:extLst>
            </p:cNvPr>
            <p:cNvSpPr/>
            <p:nvPr/>
          </p:nvSpPr>
          <p:spPr>
            <a:xfrm>
              <a:off x="5677392" y="4573053"/>
              <a:ext cx="846642" cy="755801"/>
            </a:xfrm>
            <a:custGeom>
              <a:avLst/>
              <a:gdLst>
                <a:gd name="connsiteX0" fmla="*/ 295239 w 846642"/>
                <a:gd name="connsiteY0" fmla="*/ 755703 h 755801"/>
                <a:gd name="connsiteX1" fmla="*/ 277092 w 846642"/>
                <a:gd name="connsiteY1" fmla="*/ 748662 h 755801"/>
                <a:gd name="connsiteX2" fmla="*/ 221 w 846642"/>
                <a:gd name="connsiteY2" fmla="*/ 284166 h 755801"/>
                <a:gd name="connsiteX3" fmla="*/ 6568 w 846642"/>
                <a:gd name="connsiteY3" fmla="*/ 262845 h 755801"/>
                <a:gd name="connsiteX4" fmla="*/ 26798 w 846642"/>
                <a:gd name="connsiteY4" fmla="*/ 253226 h 755801"/>
                <a:gd name="connsiteX5" fmla="*/ 273522 w 846642"/>
                <a:gd name="connsiteY5" fmla="*/ 220898 h 755801"/>
                <a:gd name="connsiteX6" fmla="*/ 496149 w 846642"/>
                <a:gd name="connsiteY6" fmla="*/ 128177 h 755801"/>
                <a:gd name="connsiteX7" fmla="*/ 660367 w 846642"/>
                <a:gd name="connsiteY7" fmla="*/ 7393 h 755801"/>
                <a:gd name="connsiteX8" fmla="*/ 756855 w 846642"/>
                <a:gd name="connsiteY8" fmla="*/ 34267 h 755801"/>
                <a:gd name="connsiteX9" fmla="*/ 833907 w 846642"/>
                <a:gd name="connsiteY9" fmla="*/ 150787 h 755801"/>
                <a:gd name="connsiteX10" fmla="*/ 844716 w 846642"/>
                <a:gd name="connsiteY10" fmla="*/ 209890 h 755801"/>
                <a:gd name="connsiteX11" fmla="*/ 809413 w 846642"/>
                <a:gd name="connsiteY11" fmla="*/ 258482 h 755801"/>
                <a:gd name="connsiteX12" fmla="*/ 615643 w 846642"/>
                <a:gd name="connsiteY12" fmla="*/ 374309 h 755801"/>
                <a:gd name="connsiteX13" fmla="*/ 610685 w 846642"/>
                <a:gd name="connsiteY13" fmla="*/ 375994 h 755801"/>
                <a:gd name="connsiteX14" fmla="*/ 535418 w 846642"/>
                <a:gd name="connsiteY14" fmla="*/ 385019 h 755801"/>
                <a:gd name="connsiteX15" fmla="*/ 320328 w 846642"/>
                <a:gd name="connsiteY15" fmla="*/ 740134 h 755801"/>
                <a:gd name="connsiteX16" fmla="*/ 300892 w 846642"/>
                <a:gd name="connsiteY16" fmla="*/ 755306 h 755801"/>
                <a:gd name="connsiteX17" fmla="*/ 295437 w 846642"/>
                <a:gd name="connsiteY17" fmla="*/ 755802 h 755801"/>
                <a:gd name="connsiteX18" fmla="*/ 692992 w 846642"/>
                <a:gd name="connsiteY18" fmla="*/ 25143 h 755801"/>
                <a:gd name="connsiteX19" fmla="*/ 671275 w 846642"/>
                <a:gd name="connsiteY19" fmla="*/ 30102 h 755801"/>
                <a:gd name="connsiteX20" fmla="*/ 514098 w 846642"/>
                <a:gd name="connsiteY20" fmla="*/ 145928 h 755801"/>
                <a:gd name="connsiteX21" fmla="*/ 278976 w 846642"/>
                <a:gd name="connsiteY21" fmla="*/ 245590 h 755801"/>
                <a:gd name="connsiteX22" fmla="*/ 27591 w 846642"/>
                <a:gd name="connsiteY22" fmla="*/ 278415 h 755801"/>
                <a:gd name="connsiteX23" fmla="*/ 25806 w 846642"/>
                <a:gd name="connsiteY23" fmla="*/ 279208 h 755801"/>
                <a:gd name="connsiteX24" fmla="*/ 25310 w 846642"/>
                <a:gd name="connsiteY24" fmla="*/ 280993 h 755801"/>
                <a:gd name="connsiteX25" fmla="*/ 294049 w 846642"/>
                <a:gd name="connsiteY25" fmla="*/ 729920 h 755801"/>
                <a:gd name="connsiteX26" fmla="*/ 294049 w 846642"/>
                <a:gd name="connsiteY26" fmla="*/ 729920 h 755801"/>
                <a:gd name="connsiteX27" fmla="*/ 295834 w 846642"/>
                <a:gd name="connsiteY27" fmla="*/ 730415 h 755801"/>
                <a:gd name="connsiteX28" fmla="*/ 297421 w 846642"/>
                <a:gd name="connsiteY28" fmla="*/ 729225 h 755801"/>
                <a:gd name="connsiteX29" fmla="*/ 517370 w 846642"/>
                <a:gd name="connsiteY29" fmla="*/ 366177 h 755801"/>
                <a:gd name="connsiteX30" fmla="*/ 526394 w 846642"/>
                <a:gd name="connsiteY30" fmla="*/ 360623 h 755801"/>
                <a:gd name="connsiteX31" fmla="*/ 604834 w 846642"/>
                <a:gd name="connsiteY31" fmla="*/ 351203 h 755801"/>
                <a:gd name="connsiteX32" fmla="*/ 796323 w 846642"/>
                <a:gd name="connsiteY32" fmla="*/ 236765 h 755801"/>
                <a:gd name="connsiteX33" fmla="*/ 819924 w 846642"/>
                <a:gd name="connsiteY33" fmla="*/ 204238 h 755801"/>
                <a:gd name="connsiteX34" fmla="*/ 812685 w 846642"/>
                <a:gd name="connsiteY34" fmla="*/ 164770 h 755801"/>
                <a:gd name="connsiteX35" fmla="*/ 735634 w 846642"/>
                <a:gd name="connsiteY35" fmla="*/ 48249 h 755801"/>
                <a:gd name="connsiteX36" fmla="*/ 692893 w 846642"/>
                <a:gd name="connsiteY36" fmla="*/ 25342 h 7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6642" h="755801">
                  <a:moveTo>
                    <a:pt x="295239" y="755703"/>
                  </a:moveTo>
                  <a:cubicBezTo>
                    <a:pt x="288595" y="755703"/>
                    <a:pt x="282149" y="753224"/>
                    <a:pt x="277092" y="748662"/>
                  </a:cubicBezTo>
                  <a:cubicBezTo>
                    <a:pt x="136574" y="621729"/>
                    <a:pt x="17575" y="422008"/>
                    <a:pt x="221" y="284166"/>
                  </a:cubicBezTo>
                  <a:cubicBezTo>
                    <a:pt x="-770" y="276530"/>
                    <a:pt x="1610" y="268696"/>
                    <a:pt x="6568" y="262845"/>
                  </a:cubicBezTo>
                  <a:cubicBezTo>
                    <a:pt x="11625" y="256995"/>
                    <a:pt x="18964" y="253425"/>
                    <a:pt x="26798" y="253226"/>
                  </a:cubicBezTo>
                  <a:cubicBezTo>
                    <a:pt x="80149" y="251640"/>
                    <a:pt x="176736" y="242219"/>
                    <a:pt x="273522" y="220898"/>
                  </a:cubicBezTo>
                  <a:cubicBezTo>
                    <a:pt x="382901" y="196800"/>
                    <a:pt x="459854" y="164770"/>
                    <a:pt x="496149" y="128177"/>
                  </a:cubicBezTo>
                  <a:cubicBezTo>
                    <a:pt x="561697" y="62033"/>
                    <a:pt x="621593" y="25937"/>
                    <a:pt x="660367" y="7393"/>
                  </a:cubicBezTo>
                  <a:cubicBezTo>
                    <a:pt x="694381" y="-8970"/>
                    <a:pt x="735931" y="2633"/>
                    <a:pt x="756855" y="34267"/>
                  </a:cubicBezTo>
                  <a:lnTo>
                    <a:pt x="833907" y="150787"/>
                  </a:lnTo>
                  <a:cubicBezTo>
                    <a:pt x="845509" y="168340"/>
                    <a:pt x="849377" y="189363"/>
                    <a:pt x="844716" y="209890"/>
                  </a:cubicBezTo>
                  <a:cubicBezTo>
                    <a:pt x="840055" y="230418"/>
                    <a:pt x="827560" y="247673"/>
                    <a:pt x="809413" y="258482"/>
                  </a:cubicBezTo>
                  <a:lnTo>
                    <a:pt x="615643" y="374309"/>
                  </a:lnTo>
                  <a:cubicBezTo>
                    <a:pt x="614156" y="375201"/>
                    <a:pt x="612470" y="375796"/>
                    <a:pt x="610685" y="375994"/>
                  </a:cubicBezTo>
                  <a:lnTo>
                    <a:pt x="535418" y="385019"/>
                  </a:lnTo>
                  <a:cubicBezTo>
                    <a:pt x="511717" y="421313"/>
                    <a:pt x="363763" y="648405"/>
                    <a:pt x="320328" y="740134"/>
                  </a:cubicBezTo>
                  <a:cubicBezTo>
                    <a:pt x="316560" y="748067"/>
                    <a:pt x="309519" y="753620"/>
                    <a:pt x="300892" y="755306"/>
                  </a:cubicBezTo>
                  <a:cubicBezTo>
                    <a:pt x="299106" y="755703"/>
                    <a:pt x="297223" y="755802"/>
                    <a:pt x="295437" y="755802"/>
                  </a:cubicBezTo>
                  <a:close/>
                  <a:moveTo>
                    <a:pt x="692992" y="25143"/>
                  </a:moveTo>
                  <a:cubicBezTo>
                    <a:pt x="685654" y="25143"/>
                    <a:pt x="678217" y="26730"/>
                    <a:pt x="671275" y="30102"/>
                  </a:cubicBezTo>
                  <a:cubicBezTo>
                    <a:pt x="634386" y="47852"/>
                    <a:pt x="577068" y="82263"/>
                    <a:pt x="514098" y="145928"/>
                  </a:cubicBezTo>
                  <a:cubicBezTo>
                    <a:pt x="463920" y="196602"/>
                    <a:pt x="358507" y="228038"/>
                    <a:pt x="278976" y="245590"/>
                  </a:cubicBezTo>
                  <a:cubicBezTo>
                    <a:pt x="180504" y="267308"/>
                    <a:pt x="81934" y="276828"/>
                    <a:pt x="27591" y="278415"/>
                  </a:cubicBezTo>
                  <a:cubicBezTo>
                    <a:pt x="26698" y="278415"/>
                    <a:pt x="26103" y="278910"/>
                    <a:pt x="25806" y="279208"/>
                  </a:cubicBezTo>
                  <a:cubicBezTo>
                    <a:pt x="25410" y="279704"/>
                    <a:pt x="25211" y="280299"/>
                    <a:pt x="25310" y="280993"/>
                  </a:cubicBezTo>
                  <a:cubicBezTo>
                    <a:pt x="41673" y="411397"/>
                    <a:pt x="159779" y="608540"/>
                    <a:pt x="294049" y="729920"/>
                  </a:cubicBezTo>
                  <a:lnTo>
                    <a:pt x="294049" y="729920"/>
                  </a:lnTo>
                  <a:cubicBezTo>
                    <a:pt x="294049" y="729920"/>
                    <a:pt x="295140" y="730515"/>
                    <a:pt x="295834" y="730415"/>
                  </a:cubicBezTo>
                  <a:cubicBezTo>
                    <a:pt x="296330" y="730316"/>
                    <a:pt x="297024" y="730019"/>
                    <a:pt x="297421" y="729225"/>
                  </a:cubicBezTo>
                  <a:cubicBezTo>
                    <a:pt x="345219" y="628274"/>
                    <a:pt x="510429" y="376788"/>
                    <a:pt x="517370" y="366177"/>
                  </a:cubicBezTo>
                  <a:cubicBezTo>
                    <a:pt x="519452" y="363103"/>
                    <a:pt x="522725" y="361020"/>
                    <a:pt x="526394" y="360623"/>
                  </a:cubicBezTo>
                  <a:lnTo>
                    <a:pt x="604834" y="351203"/>
                  </a:lnTo>
                  <a:lnTo>
                    <a:pt x="796323" y="236765"/>
                  </a:lnTo>
                  <a:cubicBezTo>
                    <a:pt x="808421" y="229525"/>
                    <a:pt x="816751" y="218022"/>
                    <a:pt x="819924" y="204238"/>
                  </a:cubicBezTo>
                  <a:cubicBezTo>
                    <a:pt x="823098" y="190553"/>
                    <a:pt x="820519" y="176471"/>
                    <a:pt x="812685" y="164770"/>
                  </a:cubicBezTo>
                  <a:lnTo>
                    <a:pt x="735634" y="48249"/>
                  </a:lnTo>
                  <a:cubicBezTo>
                    <a:pt x="725915" y="33572"/>
                    <a:pt x="709553" y="25342"/>
                    <a:pt x="692893" y="25342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348" name="Forma libre 347">
              <a:extLst>
                <a:ext uri="{FF2B5EF4-FFF2-40B4-BE49-F238E27FC236}">
                  <a16:creationId xmlns:a16="http://schemas.microsoft.com/office/drawing/2014/main" id="{7F8CCC18-784B-A110-59C7-850F8491FA1F}"/>
                </a:ext>
              </a:extLst>
            </p:cNvPr>
            <p:cNvSpPr/>
            <p:nvPr/>
          </p:nvSpPr>
          <p:spPr>
            <a:xfrm>
              <a:off x="5825264" y="4882231"/>
              <a:ext cx="189886" cy="55015"/>
            </a:xfrm>
            <a:custGeom>
              <a:avLst/>
              <a:gdLst>
                <a:gd name="connsiteX0" fmla="*/ 12601 w 189886"/>
                <a:gd name="connsiteY0" fmla="*/ 54817 h 55015"/>
                <a:gd name="connsiteX1" fmla="*/ 106 w 189886"/>
                <a:gd name="connsiteY1" fmla="*/ 43809 h 55015"/>
                <a:gd name="connsiteX2" fmla="*/ 11014 w 189886"/>
                <a:gd name="connsiteY2" fmla="*/ 29728 h 55015"/>
                <a:gd name="connsiteX3" fmla="*/ 174240 w 189886"/>
                <a:gd name="connsiteY3" fmla="*/ 374 h 55015"/>
                <a:gd name="connsiteX4" fmla="*/ 189512 w 189886"/>
                <a:gd name="connsiteY4" fmla="*/ 9696 h 55015"/>
                <a:gd name="connsiteX5" fmla="*/ 180190 w 189886"/>
                <a:gd name="connsiteY5" fmla="*/ 24968 h 55015"/>
                <a:gd name="connsiteX6" fmla="*/ 14286 w 189886"/>
                <a:gd name="connsiteY6" fmla="*/ 54916 h 55015"/>
                <a:gd name="connsiteX7" fmla="*/ 12700 w 189886"/>
                <a:gd name="connsiteY7" fmla="*/ 55015 h 5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886" h="55015">
                  <a:moveTo>
                    <a:pt x="12601" y="54817"/>
                  </a:moveTo>
                  <a:cubicBezTo>
                    <a:pt x="6353" y="54817"/>
                    <a:pt x="899" y="50156"/>
                    <a:pt x="106" y="43809"/>
                  </a:cubicBezTo>
                  <a:cubicBezTo>
                    <a:pt x="-787" y="36868"/>
                    <a:pt x="4072" y="30521"/>
                    <a:pt x="11014" y="29728"/>
                  </a:cubicBezTo>
                  <a:cubicBezTo>
                    <a:pt x="69720" y="22290"/>
                    <a:pt x="124559" y="12373"/>
                    <a:pt x="174240" y="374"/>
                  </a:cubicBezTo>
                  <a:cubicBezTo>
                    <a:pt x="180984" y="-1311"/>
                    <a:pt x="187826" y="2854"/>
                    <a:pt x="189512" y="9696"/>
                  </a:cubicBezTo>
                  <a:cubicBezTo>
                    <a:pt x="191198" y="16439"/>
                    <a:pt x="187033" y="23282"/>
                    <a:pt x="180190" y="24968"/>
                  </a:cubicBezTo>
                  <a:cubicBezTo>
                    <a:pt x="129715" y="37264"/>
                    <a:pt x="73885" y="47280"/>
                    <a:pt x="14286" y="54916"/>
                  </a:cubicBezTo>
                  <a:cubicBezTo>
                    <a:pt x="13791" y="54916"/>
                    <a:pt x="13196" y="55015"/>
                    <a:pt x="12700" y="55015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349" name="Gráfico 3">
            <a:extLst>
              <a:ext uri="{FF2B5EF4-FFF2-40B4-BE49-F238E27FC236}">
                <a16:creationId xmlns:a16="http://schemas.microsoft.com/office/drawing/2014/main" id="{AE9B15E3-40CD-BC32-13DF-10FE73A66323}"/>
              </a:ext>
            </a:extLst>
          </p:cNvPr>
          <p:cNvGrpSpPr/>
          <p:nvPr/>
        </p:nvGrpSpPr>
        <p:grpSpPr>
          <a:xfrm>
            <a:off x="13557709" y="9575858"/>
            <a:ext cx="1107382" cy="1083889"/>
            <a:chOff x="13557709" y="9575858"/>
            <a:chExt cx="1107382" cy="1083889"/>
          </a:xfrm>
          <a:solidFill>
            <a:srgbClr val="002A86"/>
          </a:solidFill>
        </p:grpSpPr>
        <p:grpSp>
          <p:nvGrpSpPr>
            <p:cNvPr id="350" name="Gráfico 3">
              <a:extLst>
                <a:ext uri="{FF2B5EF4-FFF2-40B4-BE49-F238E27FC236}">
                  <a16:creationId xmlns:a16="http://schemas.microsoft.com/office/drawing/2014/main" id="{CB05E917-F273-8C2F-7944-F27A4E141428}"/>
                </a:ext>
              </a:extLst>
            </p:cNvPr>
            <p:cNvGrpSpPr/>
            <p:nvPr/>
          </p:nvGrpSpPr>
          <p:grpSpPr>
            <a:xfrm>
              <a:off x="13557709" y="9575858"/>
              <a:ext cx="1107382" cy="800670"/>
              <a:chOff x="13557709" y="9575858"/>
              <a:chExt cx="1107382" cy="800670"/>
            </a:xfrm>
            <a:solidFill>
              <a:srgbClr val="002A86"/>
            </a:solidFill>
          </p:grpSpPr>
          <p:sp>
            <p:nvSpPr>
              <p:cNvPr id="351" name="Forma libre 350">
                <a:extLst>
                  <a:ext uri="{FF2B5EF4-FFF2-40B4-BE49-F238E27FC236}">
                    <a16:creationId xmlns:a16="http://schemas.microsoft.com/office/drawing/2014/main" id="{9F980976-82DB-33E5-F640-252CE3681DF7}"/>
                  </a:ext>
                </a:extLst>
              </p:cNvPr>
              <p:cNvSpPr/>
              <p:nvPr/>
            </p:nvSpPr>
            <p:spPr>
              <a:xfrm>
                <a:off x="13557709" y="9575858"/>
                <a:ext cx="162532" cy="800670"/>
              </a:xfrm>
              <a:custGeom>
                <a:avLst/>
                <a:gdLst>
                  <a:gd name="connsiteX0" fmla="*/ 93117 w 162532"/>
                  <a:gd name="connsiteY0" fmla="*/ 800670 h 800670"/>
                  <a:gd name="connsiteX1" fmla="*/ 69515 w 162532"/>
                  <a:gd name="connsiteY1" fmla="*/ 800670 h 800670"/>
                  <a:gd name="connsiteX2" fmla="*/ 0 w 162532"/>
                  <a:gd name="connsiteY2" fmla="*/ 731154 h 800670"/>
                  <a:gd name="connsiteX3" fmla="*/ 0 w 162532"/>
                  <a:gd name="connsiteY3" fmla="*/ 69516 h 800670"/>
                  <a:gd name="connsiteX4" fmla="*/ 69515 w 162532"/>
                  <a:gd name="connsiteY4" fmla="*/ 0 h 800670"/>
                  <a:gd name="connsiteX5" fmla="*/ 93117 w 162532"/>
                  <a:gd name="connsiteY5" fmla="*/ 0 h 800670"/>
                  <a:gd name="connsiteX6" fmla="*/ 162533 w 162532"/>
                  <a:gd name="connsiteY6" fmla="*/ 69516 h 800670"/>
                  <a:gd name="connsiteX7" fmla="*/ 162533 w 162532"/>
                  <a:gd name="connsiteY7" fmla="*/ 260511 h 800670"/>
                  <a:gd name="connsiteX8" fmla="*/ 149938 w 162532"/>
                  <a:gd name="connsiteY8" fmla="*/ 273104 h 800670"/>
                  <a:gd name="connsiteX9" fmla="*/ 137345 w 162532"/>
                  <a:gd name="connsiteY9" fmla="*/ 260511 h 800670"/>
                  <a:gd name="connsiteX10" fmla="*/ 137345 w 162532"/>
                  <a:gd name="connsiteY10" fmla="*/ 69516 h 800670"/>
                  <a:gd name="connsiteX11" fmla="*/ 93216 w 162532"/>
                  <a:gd name="connsiteY11" fmla="*/ 25287 h 800670"/>
                  <a:gd name="connsiteX12" fmla="*/ 69614 w 162532"/>
                  <a:gd name="connsiteY12" fmla="*/ 25287 h 800670"/>
                  <a:gd name="connsiteX13" fmla="*/ 25387 w 162532"/>
                  <a:gd name="connsiteY13" fmla="*/ 69516 h 800670"/>
                  <a:gd name="connsiteX14" fmla="*/ 25387 w 162532"/>
                  <a:gd name="connsiteY14" fmla="*/ 731154 h 800670"/>
                  <a:gd name="connsiteX15" fmla="*/ 69614 w 162532"/>
                  <a:gd name="connsiteY15" fmla="*/ 775383 h 800670"/>
                  <a:gd name="connsiteX16" fmla="*/ 93216 w 162532"/>
                  <a:gd name="connsiteY16" fmla="*/ 775383 h 800670"/>
                  <a:gd name="connsiteX17" fmla="*/ 137345 w 162532"/>
                  <a:gd name="connsiteY17" fmla="*/ 731154 h 800670"/>
                  <a:gd name="connsiteX18" fmla="*/ 137345 w 162532"/>
                  <a:gd name="connsiteY18" fmla="*/ 365230 h 800670"/>
                  <a:gd name="connsiteX19" fmla="*/ 149938 w 162532"/>
                  <a:gd name="connsiteY19" fmla="*/ 352636 h 800670"/>
                  <a:gd name="connsiteX20" fmla="*/ 162533 w 162532"/>
                  <a:gd name="connsiteY20" fmla="*/ 365230 h 800670"/>
                  <a:gd name="connsiteX21" fmla="*/ 162533 w 162532"/>
                  <a:gd name="connsiteY21" fmla="*/ 731154 h 800670"/>
                  <a:gd name="connsiteX22" fmla="*/ 93117 w 162532"/>
                  <a:gd name="connsiteY22" fmla="*/ 800670 h 80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532" h="800670">
                    <a:moveTo>
                      <a:pt x="93117" y="800670"/>
                    </a:moveTo>
                    <a:lnTo>
                      <a:pt x="69515" y="800670"/>
                    </a:lnTo>
                    <a:cubicBezTo>
                      <a:pt x="31237" y="800670"/>
                      <a:pt x="0" y="769532"/>
                      <a:pt x="0" y="731154"/>
                    </a:cubicBezTo>
                    <a:lnTo>
                      <a:pt x="0" y="69516"/>
                    </a:lnTo>
                    <a:cubicBezTo>
                      <a:pt x="0" y="31238"/>
                      <a:pt x="31138" y="0"/>
                      <a:pt x="69515" y="0"/>
                    </a:cubicBezTo>
                    <a:lnTo>
                      <a:pt x="93117" y="0"/>
                    </a:lnTo>
                    <a:cubicBezTo>
                      <a:pt x="131394" y="0"/>
                      <a:pt x="162533" y="31138"/>
                      <a:pt x="162533" y="69516"/>
                    </a:cubicBezTo>
                    <a:lnTo>
                      <a:pt x="162533" y="260511"/>
                    </a:lnTo>
                    <a:cubicBezTo>
                      <a:pt x="162533" y="267452"/>
                      <a:pt x="156881" y="273104"/>
                      <a:pt x="149938" y="273104"/>
                    </a:cubicBezTo>
                    <a:cubicBezTo>
                      <a:pt x="142997" y="273104"/>
                      <a:pt x="137345" y="267452"/>
                      <a:pt x="137345" y="260511"/>
                    </a:cubicBezTo>
                    <a:lnTo>
                      <a:pt x="137345" y="69516"/>
                    </a:lnTo>
                    <a:cubicBezTo>
                      <a:pt x="137345" y="45121"/>
                      <a:pt x="117512" y="25287"/>
                      <a:pt x="93216" y="25287"/>
                    </a:cubicBezTo>
                    <a:lnTo>
                      <a:pt x="69614" y="25287"/>
                    </a:lnTo>
                    <a:cubicBezTo>
                      <a:pt x="45220" y="25287"/>
                      <a:pt x="25387" y="45121"/>
                      <a:pt x="25387" y="69516"/>
                    </a:cubicBezTo>
                    <a:lnTo>
                      <a:pt x="25387" y="731154"/>
                    </a:lnTo>
                    <a:cubicBezTo>
                      <a:pt x="25387" y="755549"/>
                      <a:pt x="45220" y="775383"/>
                      <a:pt x="69614" y="775383"/>
                    </a:cubicBezTo>
                    <a:lnTo>
                      <a:pt x="93216" y="775383"/>
                    </a:lnTo>
                    <a:cubicBezTo>
                      <a:pt x="117512" y="775383"/>
                      <a:pt x="137345" y="755549"/>
                      <a:pt x="137345" y="731154"/>
                    </a:cubicBezTo>
                    <a:lnTo>
                      <a:pt x="137345" y="365230"/>
                    </a:lnTo>
                    <a:cubicBezTo>
                      <a:pt x="137345" y="358289"/>
                      <a:pt x="142997" y="352636"/>
                      <a:pt x="149938" y="352636"/>
                    </a:cubicBezTo>
                    <a:cubicBezTo>
                      <a:pt x="156881" y="352636"/>
                      <a:pt x="162533" y="358289"/>
                      <a:pt x="162533" y="365230"/>
                    </a:cubicBezTo>
                    <a:lnTo>
                      <a:pt x="162533" y="731154"/>
                    </a:lnTo>
                    <a:cubicBezTo>
                      <a:pt x="162533" y="769433"/>
                      <a:pt x="131394" y="800670"/>
                      <a:pt x="93117" y="8006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2" name="Forma libre 351">
                <a:extLst>
                  <a:ext uri="{FF2B5EF4-FFF2-40B4-BE49-F238E27FC236}">
                    <a16:creationId xmlns:a16="http://schemas.microsoft.com/office/drawing/2014/main" id="{487B2455-F565-FC96-2BDA-F07019044FBD}"/>
                  </a:ext>
                </a:extLst>
              </p:cNvPr>
              <p:cNvSpPr/>
              <p:nvPr/>
            </p:nvSpPr>
            <p:spPr>
              <a:xfrm>
                <a:off x="14502560" y="9575858"/>
                <a:ext cx="162532" cy="800670"/>
              </a:xfrm>
              <a:custGeom>
                <a:avLst/>
                <a:gdLst>
                  <a:gd name="connsiteX0" fmla="*/ 93017 w 162532"/>
                  <a:gd name="connsiteY0" fmla="*/ 800670 h 800670"/>
                  <a:gd name="connsiteX1" fmla="*/ 69416 w 162532"/>
                  <a:gd name="connsiteY1" fmla="*/ 800670 h 800670"/>
                  <a:gd name="connsiteX2" fmla="*/ 0 w 162532"/>
                  <a:gd name="connsiteY2" fmla="*/ 731154 h 800670"/>
                  <a:gd name="connsiteX3" fmla="*/ 0 w 162532"/>
                  <a:gd name="connsiteY3" fmla="*/ 540160 h 800670"/>
                  <a:gd name="connsiteX4" fmla="*/ 12594 w 162532"/>
                  <a:gd name="connsiteY4" fmla="*/ 527566 h 800670"/>
                  <a:gd name="connsiteX5" fmla="*/ 25188 w 162532"/>
                  <a:gd name="connsiteY5" fmla="*/ 540160 h 800670"/>
                  <a:gd name="connsiteX6" fmla="*/ 25188 w 162532"/>
                  <a:gd name="connsiteY6" fmla="*/ 731154 h 800670"/>
                  <a:gd name="connsiteX7" fmla="*/ 69317 w 162532"/>
                  <a:gd name="connsiteY7" fmla="*/ 775383 h 800670"/>
                  <a:gd name="connsiteX8" fmla="*/ 92918 w 162532"/>
                  <a:gd name="connsiteY8" fmla="*/ 775383 h 800670"/>
                  <a:gd name="connsiteX9" fmla="*/ 137146 w 162532"/>
                  <a:gd name="connsiteY9" fmla="*/ 731154 h 800670"/>
                  <a:gd name="connsiteX10" fmla="*/ 137146 w 162532"/>
                  <a:gd name="connsiteY10" fmla="*/ 69516 h 800670"/>
                  <a:gd name="connsiteX11" fmla="*/ 92918 w 162532"/>
                  <a:gd name="connsiteY11" fmla="*/ 25287 h 800670"/>
                  <a:gd name="connsiteX12" fmla="*/ 69317 w 162532"/>
                  <a:gd name="connsiteY12" fmla="*/ 25287 h 800670"/>
                  <a:gd name="connsiteX13" fmla="*/ 25188 w 162532"/>
                  <a:gd name="connsiteY13" fmla="*/ 69516 h 800670"/>
                  <a:gd name="connsiteX14" fmla="*/ 25188 w 162532"/>
                  <a:gd name="connsiteY14" fmla="*/ 435440 h 800670"/>
                  <a:gd name="connsiteX15" fmla="*/ 12594 w 162532"/>
                  <a:gd name="connsiteY15" fmla="*/ 448034 h 800670"/>
                  <a:gd name="connsiteX16" fmla="*/ 0 w 162532"/>
                  <a:gd name="connsiteY16" fmla="*/ 435440 h 800670"/>
                  <a:gd name="connsiteX17" fmla="*/ 0 w 162532"/>
                  <a:gd name="connsiteY17" fmla="*/ 69516 h 800670"/>
                  <a:gd name="connsiteX18" fmla="*/ 69416 w 162532"/>
                  <a:gd name="connsiteY18" fmla="*/ 0 h 800670"/>
                  <a:gd name="connsiteX19" fmla="*/ 93017 w 162532"/>
                  <a:gd name="connsiteY19" fmla="*/ 0 h 800670"/>
                  <a:gd name="connsiteX20" fmla="*/ 162533 w 162532"/>
                  <a:gd name="connsiteY20" fmla="*/ 69516 h 800670"/>
                  <a:gd name="connsiteX21" fmla="*/ 162533 w 162532"/>
                  <a:gd name="connsiteY21" fmla="*/ 731154 h 800670"/>
                  <a:gd name="connsiteX22" fmla="*/ 93017 w 162532"/>
                  <a:gd name="connsiteY22" fmla="*/ 800670 h 80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532" h="800670">
                    <a:moveTo>
                      <a:pt x="93017" y="800670"/>
                    </a:moveTo>
                    <a:lnTo>
                      <a:pt x="69416" y="800670"/>
                    </a:lnTo>
                    <a:cubicBezTo>
                      <a:pt x="31138" y="800670"/>
                      <a:pt x="0" y="769532"/>
                      <a:pt x="0" y="731154"/>
                    </a:cubicBezTo>
                    <a:lnTo>
                      <a:pt x="0" y="540160"/>
                    </a:lnTo>
                    <a:cubicBezTo>
                      <a:pt x="0" y="533218"/>
                      <a:pt x="5653" y="527566"/>
                      <a:pt x="12594" y="527566"/>
                    </a:cubicBezTo>
                    <a:cubicBezTo>
                      <a:pt x="19535" y="527566"/>
                      <a:pt x="25188" y="533218"/>
                      <a:pt x="25188" y="540160"/>
                    </a:cubicBezTo>
                    <a:lnTo>
                      <a:pt x="25188" y="731154"/>
                    </a:lnTo>
                    <a:cubicBezTo>
                      <a:pt x="25188" y="755549"/>
                      <a:pt x="45022" y="775383"/>
                      <a:pt x="69317" y="775383"/>
                    </a:cubicBezTo>
                    <a:lnTo>
                      <a:pt x="92918" y="775383"/>
                    </a:lnTo>
                    <a:cubicBezTo>
                      <a:pt x="117312" y="775383"/>
                      <a:pt x="137146" y="755549"/>
                      <a:pt x="137146" y="731154"/>
                    </a:cubicBezTo>
                    <a:lnTo>
                      <a:pt x="137146" y="69516"/>
                    </a:lnTo>
                    <a:cubicBezTo>
                      <a:pt x="137146" y="45121"/>
                      <a:pt x="117312" y="25287"/>
                      <a:pt x="92918" y="25287"/>
                    </a:cubicBezTo>
                    <a:lnTo>
                      <a:pt x="69317" y="25287"/>
                    </a:lnTo>
                    <a:cubicBezTo>
                      <a:pt x="45022" y="25287"/>
                      <a:pt x="25188" y="45121"/>
                      <a:pt x="25188" y="69516"/>
                    </a:cubicBezTo>
                    <a:lnTo>
                      <a:pt x="25188" y="435440"/>
                    </a:lnTo>
                    <a:cubicBezTo>
                      <a:pt x="25188" y="442382"/>
                      <a:pt x="19535" y="448034"/>
                      <a:pt x="12594" y="448034"/>
                    </a:cubicBezTo>
                    <a:cubicBezTo>
                      <a:pt x="5653" y="448034"/>
                      <a:pt x="0" y="442382"/>
                      <a:pt x="0" y="435440"/>
                    </a:cubicBezTo>
                    <a:lnTo>
                      <a:pt x="0" y="69516"/>
                    </a:lnTo>
                    <a:cubicBezTo>
                      <a:pt x="0" y="31238"/>
                      <a:pt x="31138" y="0"/>
                      <a:pt x="69416" y="0"/>
                    </a:cubicBezTo>
                    <a:lnTo>
                      <a:pt x="93017" y="0"/>
                    </a:lnTo>
                    <a:cubicBezTo>
                      <a:pt x="131295" y="0"/>
                      <a:pt x="162533" y="31138"/>
                      <a:pt x="162533" y="69516"/>
                    </a:cubicBezTo>
                    <a:lnTo>
                      <a:pt x="162533" y="731154"/>
                    </a:lnTo>
                    <a:cubicBezTo>
                      <a:pt x="162533" y="769433"/>
                      <a:pt x="131394" y="800670"/>
                      <a:pt x="93017" y="8006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3" name="Forma libre 352">
                <a:extLst>
                  <a:ext uri="{FF2B5EF4-FFF2-40B4-BE49-F238E27FC236}">
                    <a16:creationId xmlns:a16="http://schemas.microsoft.com/office/drawing/2014/main" id="{7AF8D8B3-2E53-B1E4-F613-ED1D237A2CAB}"/>
                  </a:ext>
                </a:extLst>
              </p:cNvPr>
              <p:cNvSpPr/>
              <p:nvPr/>
            </p:nvSpPr>
            <p:spPr>
              <a:xfrm>
                <a:off x="13695055" y="9689007"/>
                <a:ext cx="832792" cy="25188"/>
              </a:xfrm>
              <a:custGeom>
                <a:avLst/>
                <a:gdLst>
                  <a:gd name="connsiteX0" fmla="*/ 820198 w 832792"/>
                  <a:gd name="connsiteY0" fmla="*/ 25188 h 25188"/>
                  <a:gd name="connsiteX1" fmla="*/ 12593 w 832792"/>
                  <a:gd name="connsiteY1" fmla="*/ 25188 h 25188"/>
                  <a:gd name="connsiteX2" fmla="*/ 0 w 832792"/>
                  <a:gd name="connsiteY2" fmla="*/ 12594 h 25188"/>
                  <a:gd name="connsiteX3" fmla="*/ 12593 w 832792"/>
                  <a:gd name="connsiteY3" fmla="*/ 0 h 25188"/>
                  <a:gd name="connsiteX4" fmla="*/ 820198 w 832792"/>
                  <a:gd name="connsiteY4" fmla="*/ 0 h 25188"/>
                  <a:gd name="connsiteX5" fmla="*/ 832793 w 832792"/>
                  <a:gd name="connsiteY5" fmla="*/ 12594 h 25188"/>
                  <a:gd name="connsiteX6" fmla="*/ 820198 w 83279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2792" h="25188">
                    <a:moveTo>
                      <a:pt x="820198" y="25188"/>
                    </a:moveTo>
                    <a:lnTo>
                      <a:pt x="12593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3" y="0"/>
                    </a:cubicBezTo>
                    <a:lnTo>
                      <a:pt x="820198" y="0"/>
                    </a:lnTo>
                    <a:cubicBezTo>
                      <a:pt x="827140" y="0"/>
                      <a:pt x="832793" y="5652"/>
                      <a:pt x="832793" y="12594"/>
                    </a:cubicBezTo>
                    <a:cubicBezTo>
                      <a:pt x="832793" y="19536"/>
                      <a:pt x="827140" y="25188"/>
                      <a:pt x="82019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4" name="Forma libre 353">
                <a:extLst>
                  <a:ext uri="{FF2B5EF4-FFF2-40B4-BE49-F238E27FC236}">
                    <a16:creationId xmlns:a16="http://schemas.microsoft.com/office/drawing/2014/main" id="{728F326C-1625-B109-29E0-EC9F2166C9D0}"/>
                  </a:ext>
                </a:extLst>
              </p:cNvPr>
              <p:cNvSpPr/>
              <p:nvPr/>
            </p:nvSpPr>
            <p:spPr>
              <a:xfrm>
                <a:off x="14308691" y="10238190"/>
                <a:ext cx="219155" cy="25188"/>
              </a:xfrm>
              <a:custGeom>
                <a:avLst/>
                <a:gdLst>
                  <a:gd name="connsiteX0" fmla="*/ 206562 w 219155"/>
                  <a:gd name="connsiteY0" fmla="*/ 25189 h 25188"/>
                  <a:gd name="connsiteX1" fmla="*/ 12593 w 219155"/>
                  <a:gd name="connsiteY1" fmla="*/ 25189 h 25188"/>
                  <a:gd name="connsiteX2" fmla="*/ 0 w 219155"/>
                  <a:gd name="connsiteY2" fmla="*/ 12594 h 25188"/>
                  <a:gd name="connsiteX3" fmla="*/ 12593 w 219155"/>
                  <a:gd name="connsiteY3" fmla="*/ 0 h 25188"/>
                  <a:gd name="connsiteX4" fmla="*/ 206562 w 219155"/>
                  <a:gd name="connsiteY4" fmla="*/ 0 h 25188"/>
                  <a:gd name="connsiteX5" fmla="*/ 219156 w 219155"/>
                  <a:gd name="connsiteY5" fmla="*/ 12594 h 25188"/>
                  <a:gd name="connsiteX6" fmla="*/ 206562 w 219155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155" h="25188">
                    <a:moveTo>
                      <a:pt x="206562" y="25189"/>
                    </a:moveTo>
                    <a:lnTo>
                      <a:pt x="12593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3" y="0"/>
                    </a:cubicBezTo>
                    <a:lnTo>
                      <a:pt x="206562" y="0"/>
                    </a:lnTo>
                    <a:cubicBezTo>
                      <a:pt x="213503" y="0"/>
                      <a:pt x="219156" y="5653"/>
                      <a:pt x="219156" y="12594"/>
                    </a:cubicBezTo>
                    <a:cubicBezTo>
                      <a:pt x="219156" y="19536"/>
                      <a:pt x="213503" y="25189"/>
                      <a:pt x="206562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5" name="Forma libre 354">
                <a:extLst>
                  <a:ext uri="{FF2B5EF4-FFF2-40B4-BE49-F238E27FC236}">
                    <a16:creationId xmlns:a16="http://schemas.microsoft.com/office/drawing/2014/main" id="{CE88C705-1F82-763B-02B2-28EA618FFD87}"/>
                  </a:ext>
                </a:extLst>
              </p:cNvPr>
              <p:cNvSpPr/>
              <p:nvPr/>
            </p:nvSpPr>
            <p:spPr>
              <a:xfrm>
                <a:off x="13695055" y="10238190"/>
                <a:ext cx="413023" cy="25188"/>
              </a:xfrm>
              <a:custGeom>
                <a:avLst/>
                <a:gdLst>
                  <a:gd name="connsiteX0" fmla="*/ 400431 w 413023"/>
                  <a:gd name="connsiteY0" fmla="*/ 25189 h 25188"/>
                  <a:gd name="connsiteX1" fmla="*/ 12593 w 413023"/>
                  <a:gd name="connsiteY1" fmla="*/ 25189 h 25188"/>
                  <a:gd name="connsiteX2" fmla="*/ 0 w 413023"/>
                  <a:gd name="connsiteY2" fmla="*/ 12594 h 25188"/>
                  <a:gd name="connsiteX3" fmla="*/ 12593 w 413023"/>
                  <a:gd name="connsiteY3" fmla="*/ 0 h 25188"/>
                  <a:gd name="connsiteX4" fmla="*/ 400431 w 413023"/>
                  <a:gd name="connsiteY4" fmla="*/ 0 h 25188"/>
                  <a:gd name="connsiteX5" fmla="*/ 413024 w 413023"/>
                  <a:gd name="connsiteY5" fmla="*/ 12594 h 25188"/>
                  <a:gd name="connsiteX6" fmla="*/ 400431 w 413023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023" h="25188">
                    <a:moveTo>
                      <a:pt x="400431" y="25189"/>
                    </a:moveTo>
                    <a:lnTo>
                      <a:pt x="12593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3" y="0"/>
                    </a:cubicBezTo>
                    <a:lnTo>
                      <a:pt x="400431" y="0"/>
                    </a:lnTo>
                    <a:cubicBezTo>
                      <a:pt x="407372" y="0"/>
                      <a:pt x="413024" y="5653"/>
                      <a:pt x="413024" y="12594"/>
                    </a:cubicBezTo>
                    <a:cubicBezTo>
                      <a:pt x="413024" y="19536"/>
                      <a:pt x="407372" y="25189"/>
                      <a:pt x="400431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56" name="Gráfico 3">
              <a:extLst>
                <a:ext uri="{FF2B5EF4-FFF2-40B4-BE49-F238E27FC236}">
                  <a16:creationId xmlns:a16="http://schemas.microsoft.com/office/drawing/2014/main" id="{AA7347FF-4216-FD45-9078-09AC00314F9F}"/>
                </a:ext>
              </a:extLst>
            </p:cNvPr>
            <p:cNvGrpSpPr/>
            <p:nvPr/>
          </p:nvGrpSpPr>
          <p:grpSpPr>
            <a:xfrm>
              <a:off x="13819904" y="10241761"/>
              <a:ext cx="475597" cy="417986"/>
              <a:chOff x="13819904" y="10241761"/>
              <a:chExt cx="475597" cy="417986"/>
            </a:xfrm>
            <a:solidFill>
              <a:srgbClr val="002A86"/>
            </a:solidFill>
          </p:grpSpPr>
          <p:sp>
            <p:nvSpPr>
              <p:cNvPr id="357" name="Forma libre 356">
                <a:extLst>
                  <a:ext uri="{FF2B5EF4-FFF2-40B4-BE49-F238E27FC236}">
                    <a16:creationId xmlns:a16="http://schemas.microsoft.com/office/drawing/2014/main" id="{8A4D6F42-E40B-E8FA-F04C-A99F5972C6A4}"/>
                  </a:ext>
                </a:extLst>
              </p:cNvPr>
              <p:cNvSpPr/>
              <p:nvPr/>
            </p:nvSpPr>
            <p:spPr>
              <a:xfrm>
                <a:off x="13819904" y="10356298"/>
                <a:ext cx="236013" cy="303449"/>
              </a:xfrm>
              <a:custGeom>
                <a:avLst/>
                <a:gdLst>
                  <a:gd name="connsiteX0" fmla="*/ 118007 w 236013"/>
                  <a:gd name="connsiteY0" fmla="*/ 303449 h 303449"/>
                  <a:gd name="connsiteX1" fmla="*/ 0 w 236013"/>
                  <a:gd name="connsiteY1" fmla="*/ 185441 h 303449"/>
                  <a:gd name="connsiteX2" fmla="*/ 118007 w 236013"/>
                  <a:gd name="connsiteY2" fmla="*/ 0 h 303449"/>
                  <a:gd name="connsiteX3" fmla="*/ 236013 w 236013"/>
                  <a:gd name="connsiteY3" fmla="*/ 185441 h 303449"/>
                  <a:gd name="connsiteX4" fmla="*/ 118007 w 236013"/>
                  <a:gd name="connsiteY4" fmla="*/ 303449 h 303449"/>
                  <a:gd name="connsiteX5" fmla="*/ 117710 w 236013"/>
                  <a:gd name="connsiteY5" fmla="*/ 25188 h 303449"/>
                  <a:gd name="connsiteX6" fmla="*/ 25287 w 236013"/>
                  <a:gd name="connsiteY6" fmla="*/ 185342 h 303449"/>
                  <a:gd name="connsiteX7" fmla="*/ 118007 w 236013"/>
                  <a:gd name="connsiteY7" fmla="*/ 278063 h 303449"/>
                  <a:gd name="connsiteX8" fmla="*/ 210727 w 236013"/>
                  <a:gd name="connsiteY8" fmla="*/ 185342 h 303449"/>
                  <a:gd name="connsiteX9" fmla="*/ 117710 w 236013"/>
                  <a:gd name="connsiteY9" fmla="*/ 25188 h 303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013" h="303449">
                    <a:moveTo>
                      <a:pt x="118007" y="303449"/>
                    </a:moveTo>
                    <a:cubicBezTo>
                      <a:pt x="52954" y="303449"/>
                      <a:pt x="0" y="250495"/>
                      <a:pt x="0" y="185441"/>
                    </a:cubicBezTo>
                    <a:cubicBezTo>
                      <a:pt x="0" y="124752"/>
                      <a:pt x="79432" y="0"/>
                      <a:pt x="118007" y="0"/>
                    </a:cubicBezTo>
                    <a:cubicBezTo>
                      <a:pt x="156583" y="0"/>
                      <a:pt x="236013" y="124752"/>
                      <a:pt x="236013" y="185441"/>
                    </a:cubicBezTo>
                    <a:cubicBezTo>
                      <a:pt x="236013" y="250495"/>
                      <a:pt x="183059" y="303449"/>
                      <a:pt x="118007" y="303449"/>
                    </a:cubicBezTo>
                    <a:close/>
                    <a:moveTo>
                      <a:pt x="117710" y="25188"/>
                    </a:moveTo>
                    <a:cubicBezTo>
                      <a:pt x="98471" y="28262"/>
                      <a:pt x="25287" y="130801"/>
                      <a:pt x="25287" y="185342"/>
                    </a:cubicBezTo>
                    <a:cubicBezTo>
                      <a:pt x="25287" y="236512"/>
                      <a:pt x="66937" y="278063"/>
                      <a:pt x="118007" y="278063"/>
                    </a:cubicBezTo>
                    <a:cubicBezTo>
                      <a:pt x="169077" y="278063"/>
                      <a:pt x="210727" y="236413"/>
                      <a:pt x="210727" y="185342"/>
                    </a:cubicBezTo>
                    <a:cubicBezTo>
                      <a:pt x="210727" y="130801"/>
                      <a:pt x="137543" y="28262"/>
                      <a:pt x="11771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58" name="Forma libre 357">
                <a:extLst>
                  <a:ext uri="{FF2B5EF4-FFF2-40B4-BE49-F238E27FC236}">
                    <a16:creationId xmlns:a16="http://schemas.microsoft.com/office/drawing/2014/main" id="{6A710893-727D-FEA4-4237-2A8747BC827B}"/>
                  </a:ext>
                </a:extLst>
              </p:cNvPr>
              <p:cNvSpPr/>
              <p:nvPr/>
            </p:nvSpPr>
            <p:spPr>
              <a:xfrm>
                <a:off x="14121367" y="10241761"/>
                <a:ext cx="174134" cy="221736"/>
              </a:xfrm>
              <a:custGeom>
                <a:avLst/>
                <a:gdLst>
                  <a:gd name="connsiteX0" fmla="*/ 87066 w 174134"/>
                  <a:gd name="connsiteY0" fmla="*/ 221736 h 221736"/>
                  <a:gd name="connsiteX1" fmla="*/ 0 w 174134"/>
                  <a:gd name="connsiteY1" fmla="*/ 134668 h 221736"/>
                  <a:gd name="connsiteX2" fmla="*/ 87066 w 174134"/>
                  <a:gd name="connsiteY2" fmla="*/ 0 h 221736"/>
                  <a:gd name="connsiteX3" fmla="*/ 174134 w 174134"/>
                  <a:gd name="connsiteY3" fmla="*/ 134668 h 221736"/>
                  <a:gd name="connsiteX4" fmla="*/ 87066 w 174134"/>
                  <a:gd name="connsiteY4" fmla="*/ 221736 h 221736"/>
                  <a:gd name="connsiteX5" fmla="*/ 87066 w 174134"/>
                  <a:gd name="connsiteY5" fmla="*/ 25486 h 221736"/>
                  <a:gd name="connsiteX6" fmla="*/ 25287 w 174134"/>
                  <a:gd name="connsiteY6" fmla="*/ 134668 h 221736"/>
                  <a:gd name="connsiteX7" fmla="*/ 87066 w 174134"/>
                  <a:gd name="connsiteY7" fmla="*/ 196449 h 221736"/>
                  <a:gd name="connsiteX8" fmla="*/ 148848 w 174134"/>
                  <a:gd name="connsiteY8" fmla="*/ 134668 h 221736"/>
                  <a:gd name="connsiteX9" fmla="*/ 87066 w 174134"/>
                  <a:gd name="connsiteY9" fmla="*/ 25486 h 221736"/>
                  <a:gd name="connsiteX10" fmla="*/ 85976 w 174134"/>
                  <a:gd name="connsiteY10" fmla="*/ 25089 h 221736"/>
                  <a:gd name="connsiteX11" fmla="*/ 85976 w 174134"/>
                  <a:gd name="connsiteY11" fmla="*/ 25089 h 221736"/>
                  <a:gd name="connsiteX12" fmla="*/ 85976 w 174134"/>
                  <a:gd name="connsiteY12" fmla="*/ 25089 h 221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134" h="221736">
                    <a:moveTo>
                      <a:pt x="87066" y="221736"/>
                    </a:moveTo>
                    <a:cubicBezTo>
                      <a:pt x="39071" y="221736"/>
                      <a:pt x="0" y="182664"/>
                      <a:pt x="0" y="134668"/>
                    </a:cubicBezTo>
                    <a:cubicBezTo>
                      <a:pt x="0" y="86671"/>
                      <a:pt x="60094" y="0"/>
                      <a:pt x="87066" y="0"/>
                    </a:cubicBezTo>
                    <a:cubicBezTo>
                      <a:pt x="114040" y="0"/>
                      <a:pt x="174134" y="85977"/>
                      <a:pt x="174134" y="134668"/>
                    </a:cubicBezTo>
                    <a:cubicBezTo>
                      <a:pt x="174134" y="183359"/>
                      <a:pt x="135064" y="221736"/>
                      <a:pt x="87066" y="221736"/>
                    </a:cubicBezTo>
                    <a:close/>
                    <a:moveTo>
                      <a:pt x="87066" y="25486"/>
                    </a:moveTo>
                    <a:cubicBezTo>
                      <a:pt x="71300" y="32725"/>
                      <a:pt x="25287" y="99959"/>
                      <a:pt x="25287" y="134668"/>
                    </a:cubicBezTo>
                    <a:cubicBezTo>
                      <a:pt x="25287" y="169376"/>
                      <a:pt x="53053" y="196449"/>
                      <a:pt x="87066" y="196449"/>
                    </a:cubicBezTo>
                    <a:cubicBezTo>
                      <a:pt x="121081" y="196449"/>
                      <a:pt x="148848" y="168682"/>
                      <a:pt x="148848" y="134668"/>
                    </a:cubicBezTo>
                    <a:cubicBezTo>
                      <a:pt x="148848" y="100654"/>
                      <a:pt x="102835" y="32725"/>
                      <a:pt x="87066" y="25486"/>
                    </a:cubicBezTo>
                    <a:close/>
                    <a:moveTo>
                      <a:pt x="85976" y="25089"/>
                    </a:moveTo>
                    <a:lnTo>
                      <a:pt x="85976" y="25089"/>
                    </a:lnTo>
                    <a:cubicBezTo>
                      <a:pt x="85976" y="25089"/>
                      <a:pt x="85976" y="25089"/>
                      <a:pt x="85976" y="250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59" name="Gráfico 3">
            <a:extLst>
              <a:ext uri="{FF2B5EF4-FFF2-40B4-BE49-F238E27FC236}">
                <a16:creationId xmlns:a16="http://schemas.microsoft.com/office/drawing/2014/main" id="{7913AE4B-89EE-897E-6FF6-6BCB6EC95C08}"/>
              </a:ext>
            </a:extLst>
          </p:cNvPr>
          <p:cNvGrpSpPr/>
          <p:nvPr/>
        </p:nvGrpSpPr>
        <p:grpSpPr>
          <a:xfrm>
            <a:off x="10553091" y="3038010"/>
            <a:ext cx="1032710" cy="1168676"/>
            <a:chOff x="10553091" y="3038010"/>
            <a:chExt cx="1032710" cy="1168676"/>
          </a:xfrm>
          <a:solidFill>
            <a:srgbClr val="002A86"/>
          </a:solidFill>
        </p:grpSpPr>
        <p:grpSp>
          <p:nvGrpSpPr>
            <p:cNvPr id="360" name="Gráfico 3">
              <a:extLst>
                <a:ext uri="{FF2B5EF4-FFF2-40B4-BE49-F238E27FC236}">
                  <a16:creationId xmlns:a16="http://schemas.microsoft.com/office/drawing/2014/main" id="{93366C55-C996-01A5-9964-8B520D96BE14}"/>
                </a:ext>
              </a:extLst>
            </p:cNvPr>
            <p:cNvGrpSpPr/>
            <p:nvPr/>
          </p:nvGrpSpPr>
          <p:grpSpPr>
            <a:xfrm>
              <a:off x="10553091" y="3038010"/>
              <a:ext cx="856096" cy="1027761"/>
              <a:chOff x="10553091" y="3038010"/>
              <a:chExt cx="856096" cy="1027761"/>
            </a:xfrm>
            <a:solidFill>
              <a:srgbClr val="002A86"/>
            </a:solidFill>
          </p:grpSpPr>
          <p:sp>
            <p:nvSpPr>
              <p:cNvPr id="361" name="Forma libre 360">
                <a:extLst>
                  <a:ext uri="{FF2B5EF4-FFF2-40B4-BE49-F238E27FC236}">
                    <a16:creationId xmlns:a16="http://schemas.microsoft.com/office/drawing/2014/main" id="{0A97CFD2-09B3-E485-D0F7-8D31839D1F4E}"/>
                  </a:ext>
                </a:extLst>
              </p:cNvPr>
              <p:cNvSpPr/>
              <p:nvPr/>
            </p:nvSpPr>
            <p:spPr>
              <a:xfrm>
                <a:off x="10553091" y="3038010"/>
                <a:ext cx="856096" cy="165608"/>
              </a:xfrm>
              <a:custGeom>
                <a:avLst/>
                <a:gdLst>
                  <a:gd name="connsiteX0" fmla="*/ 808298 w 856096"/>
                  <a:gd name="connsiteY0" fmla="*/ 165608 h 165608"/>
                  <a:gd name="connsiteX1" fmla="*/ 661434 w 856096"/>
                  <a:gd name="connsiteY1" fmla="*/ 165608 h 165608"/>
                  <a:gd name="connsiteX2" fmla="*/ 648841 w 856096"/>
                  <a:gd name="connsiteY2" fmla="*/ 153014 h 165608"/>
                  <a:gd name="connsiteX3" fmla="*/ 661434 w 856096"/>
                  <a:gd name="connsiteY3" fmla="*/ 140420 h 165608"/>
                  <a:gd name="connsiteX4" fmla="*/ 808298 w 856096"/>
                  <a:gd name="connsiteY4" fmla="*/ 140420 h 165608"/>
                  <a:gd name="connsiteX5" fmla="*/ 830809 w 856096"/>
                  <a:gd name="connsiteY5" fmla="*/ 117909 h 165608"/>
                  <a:gd name="connsiteX6" fmla="*/ 830809 w 856096"/>
                  <a:gd name="connsiteY6" fmla="*/ 47897 h 165608"/>
                  <a:gd name="connsiteX7" fmla="*/ 808298 w 856096"/>
                  <a:gd name="connsiteY7" fmla="*/ 25387 h 165608"/>
                  <a:gd name="connsiteX8" fmla="*/ 47797 w 856096"/>
                  <a:gd name="connsiteY8" fmla="*/ 25387 h 165608"/>
                  <a:gd name="connsiteX9" fmla="*/ 25287 w 856096"/>
                  <a:gd name="connsiteY9" fmla="*/ 47897 h 165608"/>
                  <a:gd name="connsiteX10" fmla="*/ 25287 w 856096"/>
                  <a:gd name="connsiteY10" fmla="*/ 117909 h 165608"/>
                  <a:gd name="connsiteX11" fmla="*/ 47797 w 856096"/>
                  <a:gd name="connsiteY11" fmla="*/ 140420 h 165608"/>
                  <a:gd name="connsiteX12" fmla="*/ 583193 w 856096"/>
                  <a:gd name="connsiteY12" fmla="*/ 140420 h 165608"/>
                  <a:gd name="connsiteX13" fmla="*/ 595787 w 856096"/>
                  <a:gd name="connsiteY13" fmla="*/ 153014 h 165608"/>
                  <a:gd name="connsiteX14" fmla="*/ 583193 w 856096"/>
                  <a:gd name="connsiteY14" fmla="*/ 165608 h 165608"/>
                  <a:gd name="connsiteX15" fmla="*/ 47797 w 856096"/>
                  <a:gd name="connsiteY15" fmla="*/ 165608 h 165608"/>
                  <a:gd name="connsiteX16" fmla="*/ 0 w 856096"/>
                  <a:gd name="connsiteY16" fmla="*/ 117810 h 165608"/>
                  <a:gd name="connsiteX17" fmla="*/ 0 w 856096"/>
                  <a:gd name="connsiteY17" fmla="*/ 47798 h 165608"/>
                  <a:gd name="connsiteX18" fmla="*/ 47797 w 856096"/>
                  <a:gd name="connsiteY18" fmla="*/ 0 h 165608"/>
                  <a:gd name="connsiteX19" fmla="*/ 808298 w 856096"/>
                  <a:gd name="connsiteY19" fmla="*/ 0 h 165608"/>
                  <a:gd name="connsiteX20" fmla="*/ 856096 w 856096"/>
                  <a:gd name="connsiteY20" fmla="*/ 47798 h 165608"/>
                  <a:gd name="connsiteX21" fmla="*/ 856096 w 856096"/>
                  <a:gd name="connsiteY21" fmla="*/ 117810 h 165608"/>
                  <a:gd name="connsiteX22" fmla="*/ 808298 w 856096"/>
                  <a:gd name="connsiteY22" fmla="*/ 165608 h 16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56096" h="165608">
                    <a:moveTo>
                      <a:pt x="808298" y="165608"/>
                    </a:moveTo>
                    <a:lnTo>
                      <a:pt x="661434" y="165608"/>
                    </a:lnTo>
                    <a:cubicBezTo>
                      <a:pt x="654493" y="165608"/>
                      <a:pt x="648841" y="159956"/>
                      <a:pt x="648841" y="153014"/>
                    </a:cubicBezTo>
                    <a:cubicBezTo>
                      <a:pt x="648841" y="146072"/>
                      <a:pt x="654493" y="140420"/>
                      <a:pt x="661434" y="140420"/>
                    </a:cubicBezTo>
                    <a:lnTo>
                      <a:pt x="808298" y="140420"/>
                    </a:lnTo>
                    <a:cubicBezTo>
                      <a:pt x="820694" y="140420"/>
                      <a:pt x="830809" y="130305"/>
                      <a:pt x="830809" y="117909"/>
                    </a:cubicBezTo>
                    <a:lnTo>
                      <a:pt x="830809" y="47897"/>
                    </a:lnTo>
                    <a:cubicBezTo>
                      <a:pt x="830809" y="35502"/>
                      <a:pt x="820694" y="25387"/>
                      <a:pt x="808298" y="25387"/>
                    </a:cubicBezTo>
                    <a:lnTo>
                      <a:pt x="47797" y="25387"/>
                    </a:lnTo>
                    <a:cubicBezTo>
                      <a:pt x="35402" y="25387"/>
                      <a:pt x="25287" y="35502"/>
                      <a:pt x="25287" y="47897"/>
                    </a:cubicBezTo>
                    <a:lnTo>
                      <a:pt x="25287" y="117909"/>
                    </a:lnTo>
                    <a:cubicBezTo>
                      <a:pt x="25287" y="130305"/>
                      <a:pt x="35402" y="140420"/>
                      <a:pt x="47797" y="140420"/>
                    </a:cubicBezTo>
                    <a:lnTo>
                      <a:pt x="583193" y="140420"/>
                    </a:lnTo>
                    <a:cubicBezTo>
                      <a:pt x="590134" y="140420"/>
                      <a:pt x="595787" y="146072"/>
                      <a:pt x="595787" y="153014"/>
                    </a:cubicBezTo>
                    <a:cubicBezTo>
                      <a:pt x="595787" y="159956"/>
                      <a:pt x="590134" y="165608"/>
                      <a:pt x="583193" y="165608"/>
                    </a:cubicBezTo>
                    <a:lnTo>
                      <a:pt x="47797" y="165608"/>
                    </a:lnTo>
                    <a:cubicBezTo>
                      <a:pt x="21420" y="165608"/>
                      <a:pt x="0" y="144188"/>
                      <a:pt x="0" y="117810"/>
                    </a:cubicBezTo>
                    <a:lnTo>
                      <a:pt x="0" y="47798"/>
                    </a:lnTo>
                    <a:cubicBezTo>
                      <a:pt x="0" y="21420"/>
                      <a:pt x="21420" y="0"/>
                      <a:pt x="47797" y="0"/>
                    </a:cubicBezTo>
                    <a:lnTo>
                      <a:pt x="808298" y="0"/>
                    </a:lnTo>
                    <a:cubicBezTo>
                      <a:pt x="834677" y="0"/>
                      <a:pt x="856096" y="21420"/>
                      <a:pt x="856096" y="47798"/>
                    </a:cubicBezTo>
                    <a:lnTo>
                      <a:pt x="856096" y="117810"/>
                    </a:lnTo>
                    <a:cubicBezTo>
                      <a:pt x="856096" y="144188"/>
                      <a:pt x="834677" y="165608"/>
                      <a:pt x="808298" y="1656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2" name="Forma libre 361">
                <a:extLst>
                  <a:ext uri="{FF2B5EF4-FFF2-40B4-BE49-F238E27FC236}">
                    <a16:creationId xmlns:a16="http://schemas.microsoft.com/office/drawing/2014/main" id="{ADBAC94B-8760-A30A-08CC-D77BA0D54593}"/>
                  </a:ext>
                </a:extLst>
              </p:cNvPr>
              <p:cNvSpPr/>
              <p:nvPr/>
            </p:nvSpPr>
            <p:spPr>
              <a:xfrm>
                <a:off x="10553091" y="3469186"/>
                <a:ext cx="714289" cy="165508"/>
              </a:xfrm>
              <a:custGeom>
                <a:avLst/>
                <a:gdLst>
                  <a:gd name="connsiteX0" fmla="*/ 546502 w 714289"/>
                  <a:gd name="connsiteY0" fmla="*/ 165509 h 165508"/>
                  <a:gd name="connsiteX1" fmla="*/ 50971 w 714289"/>
                  <a:gd name="connsiteY1" fmla="*/ 165509 h 165508"/>
                  <a:gd name="connsiteX2" fmla="*/ 0 w 714289"/>
                  <a:gd name="connsiteY2" fmla="*/ 114537 h 165508"/>
                  <a:gd name="connsiteX3" fmla="*/ 0 w 714289"/>
                  <a:gd name="connsiteY3" fmla="*/ 50972 h 165508"/>
                  <a:gd name="connsiteX4" fmla="*/ 50971 w 714289"/>
                  <a:gd name="connsiteY4" fmla="*/ 0 h 165508"/>
                  <a:gd name="connsiteX5" fmla="*/ 701695 w 714289"/>
                  <a:gd name="connsiteY5" fmla="*/ 0 h 165508"/>
                  <a:gd name="connsiteX6" fmla="*/ 714290 w 714289"/>
                  <a:gd name="connsiteY6" fmla="*/ 12594 h 165508"/>
                  <a:gd name="connsiteX7" fmla="*/ 701695 w 714289"/>
                  <a:gd name="connsiteY7" fmla="*/ 25188 h 165508"/>
                  <a:gd name="connsiteX8" fmla="*/ 50971 w 714289"/>
                  <a:gd name="connsiteY8" fmla="*/ 25188 h 165508"/>
                  <a:gd name="connsiteX9" fmla="*/ 25287 w 714289"/>
                  <a:gd name="connsiteY9" fmla="*/ 50872 h 165508"/>
                  <a:gd name="connsiteX10" fmla="*/ 25287 w 714289"/>
                  <a:gd name="connsiteY10" fmla="*/ 114438 h 165508"/>
                  <a:gd name="connsiteX11" fmla="*/ 50971 w 714289"/>
                  <a:gd name="connsiteY11" fmla="*/ 140122 h 165508"/>
                  <a:gd name="connsiteX12" fmla="*/ 546502 w 714289"/>
                  <a:gd name="connsiteY12" fmla="*/ 140122 h 165508"/>
                  <a:gd name="connsiteX13" fmla="*/ 559095 w 714289"/>
                  <a:gd name="connsiteY13" fmla="*/ 152716 h 165508"/>
                  <a:gd name="connsiteX14" fmla="*/ 546502 w 714289"/>
                  <a:gd name="connsiteY14" fmla="*/ 165311 h 16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4289" h="165508">
                    <a:moveTo>
                      <a:pt x="546502" y="165509"/>
                    </a:moveTo>
                    <a:lnTo>
                      <a:pt x="50971" y="165509"/>
                    </a:lnTo>
                    <a:cubicBezTo>
                      <a:pt x="22808" y="165509"/>
                      <a:pt x="0" y="142601"/>
                      <a:pt x="0" y="114537"/>
                    </a:cubicBezTo>
                    <a:lnTo>
                      <a:pt x="0" y="50972"/>
                    </a:lnTo>
                    <a:cubicBezTo>
                      <a:pt x="0" y="22808"/>
                      <a:pt x="22907" y="0"/>
                      <a:pt x="50971" y="0"/>
                    </a:cubicBezTo>
                    <a:lnTo>
                      <a:pt x="701695" y="0"/>
                    </a:lnTo>
                    <a:cubicBezTo>
                      <a:pt x="708637" y="0"/>
                      <a:pt x="714290" y="5652"/>
                      <a:pt x="714290" y="12594"/>
                    </a:cubicBezTo>
                    <a:cubicBezTo>
                      <a:pt x="714290" y="19536"/>
                      <a:pt x="708637" y="25188"/>
                      <a:pt x="701695" y="25188"/>
                    </a:cubicBezTo>
                    <a:lnTo>
                      <a:pt x="50971" y="25188"/>
                    </a:lnTo>
                    <a:cubicBezTo>
                      <a:pt x="36790" y="25188"/>
                      <a:pt x="25287" y="36692"/>
                      <a:pt x="25287" y="50872"/>
                    </a:cubicBezTo>
                    <a:lnTo>
                      <a:pt x="25287" y="114438"/>
                    </a:lnTo>
                    <a:cubicBezTo>
                      <a:pt x="25287" y="128619"/>
                      <a:pt x="36790" y="140122"/>
                      <a:pt x="50971" y="140122"/>
                    </a:cubicBezTo>
                    <a:lnTo>
                      <a:pt x="546502" y="140122"/>
                    </a:lnTo>
                    <a:cubicBezTo>
                      <a:pt x="553443" y="140122"/>
                      <a:pt x="559095" y="145775"/>
                      <a:pt x="559095" y="152716"/>
                    </a:cubicBezTo>
                    <a:cubicBezTo>
                      <a:pt x="559095" y="159658"/>
                      <a:pt x="553443" y="165311"/>
                      <a:pt x="546502" y="16531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63" name="Forma libre 362">
                <a:extLst>
                  <a:ext uri="{FF2B5EF4-FFF2-40B4-BE49-F238E27FC236}">
                    <a16:creationId xmlns:a16="http://schemas.microsoft.com/office/drawing/2014/main" id="{EEF270EA-87D1-C124-942C-E38F60065411}"/>
                  </a:ext>
                </a:extLst>
              </p:cNvPr>
              <p:cNvSpPr/>
              <p:nvPr/>
            </p:nvSpPr>
            <p:spPr>
              <a:xfrm>
                <a:off x="10553091" y="3900163"/>
                <a:ext cx="497910" cy="165608"/>
              </a:xfrm>
              <a:custGeom>
                <a:avLst/>
                <a:gdLst>
                  <a:gd name="connsiteX0" fmla="*/ 485317 w 497910"/>
                  <a:gd name="connsiteY0" fmla="*/ 165608 h 165608"/>
                  <a:gd name="connsiteX1" fmla="*/ 50971 w 497910"/>
                  <a:gd name="connsiteY1" fmla="*/ 165608 h 165608"/>
                  <a:gd name="connsiteX2" fmla="*/ 0 w 497910"/>
                  <a:gd name="connsiteY2" fmla="*/ 114537 h 165608"/>
                  <a:gd name="connsiteX3" fmla="*/ 0 w 497910"/>
                  <a:gd name="connsiteY3" fmla="*/ 51071 h 165608"/>
                  <a:gd name="connsiteX4" fmla="*/ 50971 w 497910"/>
                  <a:gd name="connsiteY4" fmla="*/ 0 h 165608"/>
                  <a:gd name="connsiteX5" fmla="*/ 355310 w 497910"/>
                  <a:gd name="connsiteY5" fmla="*/ 0 h 165608"/>
                  <a:gd name="connsiteX6" fmla="*/ 367904 w 497910"/>
                  <a:gd name="connsiteY6" fmla="*/ 12594 h 165608"/>
                  <a:gd name="connsiteX7" fmla="*/ 355310 w 497910"/>
                  <a:gd name="connsiteY7" fmla="*/ 25188 h 165608"/>
                  <a:gd name="connsiteX8" fmla="*/ 50971 w 497910"/>
                  <a:gd name="connsiteY8" fmla="*/ 25188 h 165608"/>
                  <a:gd name="connsiteX9" fmla="*/ 25287 w 497910"/>
                  <a:gd name="connsiteY9" fmla="*/ 50972 h 165608"/>
                  <a:gd name="connsiteX10" fmla="*/ 25287 w 497910"/>
                  <a:gd name="connsiteY10" fmla="*/ 114438 h 165608"/>
                  <a:gd name="connsiteX11" fmla="*/ 50971 w 497910"/>
                  <a:gd name="connsiteY11" fmla="*/ 140221 h 165608"/>
                  <a:gd name="connsiteX12" fmla="*/ 485317 w 497910"/>
                  <a:gd name="connsiteY12" fmla="*/ 140221 h 165608"/>
                  <a:gd name="connsiteX13" fmla="*/ 497910 w 497910"/>
                  <a:gd name="connsiteY13" fmla="*/ 152816 h 165608"/>
                  <a:gd name="connsiteX14" fmla="*/ 485317 w 497910"/>
                  <a:gd name="connsiteY14" fmla="*/ 165410 h 16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910" h="165608">
                    <a:moveTo>
                      <a:pt x="485317" y="165608"/>
                    </a:moveTo>
                    <a:lnTo>
                      <a:pt x="50971" y="165608"/>
                    </a:lnTo>
                    <a:cubicBezTo>
                      <a:pt x="22808" y="165608"/>
                      <a:pt x="0" y="142701"/>
                      <a:pt x="0" y="114537"/>
                    </a:cubicBezTo>
                    <a:lnTo>
                      <a:pt x="0" y="51071"/>
                    </a:lnTo>
                    <a:cubicBezTo>
                      <a:pt x="0" y="22908"/>
                      <a:pt x="22907" y="0"/>
                      <a:pt x="50971" y="0"/>
                    </a:cubicBezTo>
                    <a:lnTo>
                      <a:pt x="355310" y="0"/>
                    </a:lnTo>
                    <a:cubicBezTo>
                      <a:pt x="362252" y="0"/>
                      <a:pt x="367904" y="5653"/>
                      <a:pt x="367904" y="12594"/>
                    </a:cubicBezTo>
                    <a:cubicBezTo>
                      <a:pt x="367904" y="19536"/>
                      <a:pt x="362252" y="25188"/>
                      <a:pt x="355310" y="25188"/>
                    </a:cubicBezTo>
                    <a:lnTo>
                      <a:pt x="50971" y="25188"/>
                    </a:lnTo>
                    <a:cubicBezTo>
                      <a:pt x="36790" y="25188"/>
                      <a:pt x="25287" y="36791"/>
                      <a:pt x="25287" y="50972"/>
                    </a:cubicBezTo>
                    <a:lnTo>
                      <a:pt x="25287" y="114438"/>
                    </a:lnTo>
                    <a:cubicBezTo>
                      <a:pt x="25287" y="128718"/>
                      <a:pt x="36790" y="140221"/>
                      <a:pt x="50971" y="140221"/>
                    </a:cubicBezTo>
                    <a:lnTo>
                      <a:pt x="485317" y="140221"/>
                    </a:lnTo>
                    <a:cubicBezTo>
                      <a:pt x="492258" y="140221"/>
                      <a:pt x="497910" y="145874"/>
                      <a:pt x="497910" y="152816"/>
                    </a:cubicBezTo>
                    <a:cubicBezTo>
                      <a:pt x="497910" y="159757"/>
                      <a:pt x="492258" y="165410"/>
                      <a:pt x="485317" y="1654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364" name="Gráfico 3">
                <a:extLst>
                  <a:ext uri="{FF2B5EF4-FFF2-40B4-BE49-F238E27FC236}">
                    <a16:creationId xmlns:a16="http://schemas.microsoft.com/office/drawing/2014/main" id="{93479071-5AAF-3016-17BB-076120E4A42C}"/>
                  </a:ext>
                </a:extLst>
              </p:cNvPr>
              <p:cNvGrpSpPr/>
              <p:nvPr/>
            </p:nvGrpSpPr>
            <p:grpSpPr>
              <a:xfrm>
                <a:off x="10611103" y="3178331"/>
                <a:ext cx="740073" cy="747120"/>
                <a:chOff x="10611103" y="3178331"/>
                <a:chExt cx="740073" cy="747120"/>
              </a:xfrm>
              <a:solidFill>
                <a:srgbClr val="002A86"/>
              </a:solidFill>
            </p:grpSpPr>
            <p:sp>
              <p:nvSpPr>
                <p:cNvPr id="365" name="Forma libre 364">
                  <a:extLst>
                    <a:ext uri="{FF2B5EF4-FFF2-40B4-BE49-F238E27FC236}">
                      <a16:creationId xmlns:a16="http://schemas.microsoft.com/office/drawing/2014/main" id="{DF08774C-5CED-FD0A-79A7-37BEBF983424}"/>
                    </a:ext>
                  </a:extLst>
                </p:cNvPr>
                <p:cNvSpPr/>
                <p:nvPr/>
              </p:nvSpPr>
              <p:spPr>
                <a:xfrm>
                  <a:off x="10611103" y="3178331"/>
                  <a:ext cx="25187" cy="316043"/>
                </a:xfrm>
                <a:custGeom>
                  <a:avLst/>
                  <a:gdLst>
                    <a:gd name="connsiteX0" fmla="*/ 12594 w 25187"/>
                    <a:gd name="connsiteY0" fmla="*/ 316044 h 316043"/>
                    <a:gd name="connsiteX1" fmla="*/ 0 w 25187"/>
                    <a:gd name="connsiteY1" fmla="*/ 303449 h 316043"/>
                    <a:gd name="connsiteX2" fmla="*/ 0 w 25187"/>
                    <a:gd name="connsiteY2" fmla="*/ 12594 h 316043"/>
                    <a:gd name="connsiteX3" fmla="*/ 12594 w 25187"/>
                    <a:gd name="connsiteY3" fmla="*/ 0 h 316043"/>
                    <a:gd name="connsiteX4" fmla="*/ 25188 w 25187"/>
                    <a:gd name="connsiteY4" fmla="*/ 12594 h 316043"/>
                    <a:gd name="connsiteX5" fmla="*/ 25188 w 25187"/>
                    <a:gd name="connsiteY5" fmla="*/ 303449 h 316043"/>
                    <a:gd name="connsiteX6" fmla="*/ 12594 w 25187"/>
                    <a:gd name="connsiteY6" fmla="*/ 316044 h 316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316043">
                      <a:moveTo>
                        <a:pt x="12594" y="316044"/>
                      </a:moveTo>
                      <a:cubicBezTo>
                        <a:pt x="5653" y="316044"/>
                        <a:pt x="0" y="310391"/>
                        <a:pt x="0" y="303449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5" y="0"/>
                        <a:pt x="25188" y="5653"/>
                        <a:pt x="25188" y="12594"/>
                      </a:cubicBezTo>
                      <a:lnTo>
                        <a:pt x="25188" y="303449"/>
                      </a:lnTo>
                      <a:cubicBezTo>
                        <a:pt x="25188" y="310391"/>
                        <a:pt x="19535" y="316044"/>
                        <a:pt x="12594" y="31604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6" name="Forma libre 365">
                  <a:extLst>
                    <a:ext uri="{FF2B5EF4-FFF2-40B4-BE49-F238E27FC236}">
                      <a16:creationId xmlns:a16="http://schemas.microsoft.com/office/drawing/2014/main" id="{F5B4335B-D1E6-34CF-AD51-518415D36248}"/>
                    </a:ext>
                  </a:extLst>
                </p:cNvPr>
                <p:cNvSpPr/>
                <p:nvPr/>
              </p:nvSpPr>
              <p:spPr>
                <a:xfrm>
                  <a:off x="11325988" y="3273530"/>
                  <a:ext cx="25187" cy="207158"/>
                </a:xfrm>
                <a:custGeom>
                  <a:avLst/>
                  <a:gdLst>
                    <a:gd name="connsiteX0" fmla="*/ 12594 w 25187"/>
                    <a:gd name="connsiteY0" fmla="*/ 207159 h 207158"/>
                    <a:gd name="connsiteX1" fmla="*/ 0 w 25187"/>
                    <a:gd name="connsiteY1" fmla="*/ 194565 h 207158"/>
                    <a:gd name="connsiteX2" fmla="*/ 0 w 25187"/>
                    <a:gd name="connsiteY2" fmla="*/ 12594 h 207158"/>
                    <a:gd name="connsiteX3" fmla="*/ 12594 w 25187"/>
                    <a:gd name="connsiteY3" fmla="*/ 0 h 207158"/>
                    <a:gd name="connsiteX4" fmla="*/ 25188 w 25187"/>
                    <a:gd name="connsiteY4" fmla="*/ 12594 h 207158"/>
                    <a:gd name="connsiteX5" fmla="*/ 25188 w 25187"/>
                    <a:gd name="connsiteY5" fmla="*/ 194565 h 207158"/>
                    <a:gd name="connsiteX6" fmla="*/ 12594 w 25187"/>
                    <a:gd name="connsiteY6" fmla="*/ 207159 h 20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07158">
                      <a:moveTo>
                        <a:pt x="12594" y="207159"/>
                      </a:moveTo>
                      <a:cubicBezTo>
                        <a:pt x="5652" y="207159"/>
                        <a:pt x="0" y="201506"/>
                        <a:pt x="0" y="194565"/>
                      </a:cubicBezTo>
                      <a:lnTo>
                        <a:pt x="0" y="12594"/>
                      </a:lnTo>
                      <a:cubicBezTo>
                        <a:pt x="0" y="5652"/>
                        <a:pt x="5652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194565"/>
                      </a:lnTo>
                      <a:cubicBezTo>
                        <a:pt x="25188" y="201506"/>
                        <a:pt x="19535" y="207159"/>
                        <a:pt x="12594" y="2071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367" name="Forma libre 366">
                  <a:extLst>
                    <a:ext uri="{FF2B5EF4-FFF2-40B4-BE49-F238E27FC236}">
                      <a16:creationId xmlns:a16="http://schemas.microsoft.com/office/drawing/2014/main" id="{21FCC4B1-D6D4-4345-59DF-D9C6EBAE358B}"/>
                    </a:ext>
                  </a:extLst>
                </p:cNvPr>
                <p:cNvSpPr/>
                <p:nvPr/>
              </p:nvSpPr>
              <p:spPr>
                <a:xfrm>
                  <a:off x="10611103" y="3704607"/>
                  <a:ext cx="25187" cy="220843"/>
                </a:xfrm>
                <a:custGeom>
                  <a:avLst/>
                  <a:gdLst>
                    <a:gd name="connsiteX0" fmla="*/ 12594 w 25187"/>
                    <a:gd name="connsiteY0" fmla="*/ 220844 h 220843"/>
                    <a:gd name="connsiteX1" fmla="*/ 0 w 25187"/>
                    <a:gd name="connsiteY1" fmla="*/ 208250 h 220843"/>
                    <a:gd name="connsiteX2" fmla="*/ 0 w 25187"/>
                    <a:gd name="connsiteY2" fmla="*/ 12594 h 220843"/>
                    <a:gd name="connsiteX3" fmla="*/ 12594 w 25187"/>
                    <a:gd name="connsiteY3" fmla="*/ 0 h 220843"/>
                    <a:gd name="connsiteX4" fmla="*/ 25188 w 25187"/>
                    <a:gd name="connsiteY4" fmla="*/ 12594 h 220843"/>
                    <a:gd name="connsiteX5" fmla="*/ 25188 w 25187"/>
                    <a:gd name="connsiteY5" fmla="*/ 208250 h 220843"/>
                    <a:gd name="connsiteX6" fmla="*/ 12594 w 25187"/>
                    <a:gd name="connsiteY6" fmla="*/ 220844 h 22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220843">
                      <a:moveTo>
                        <a:pt x="12594" y="220844"/>
                      </a:moveTo>
                      <a:cubicBezTo>
                        <a:pt x="5653" y="220844"/>
                        <a:pt x="0" y="215191"/>
                        <a:pt x="0" y="208250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208250"/>
                      </a:lnTo>
                      <a:cubicBezTo>
                        <a:pt x="25188" y="215191"/>
                        <a:pt x="19535" y="220844"/>
                        <a:pt x="12594" y="22084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368" name="Gráfico 3">
              <a:extLst>
                <a:ext uri="{FF2B5EF4-FFF2-40B4-BE49-F238E27FC236}">
                  <a16:creationId xmlns:a16="http://schemas.microsoft.com/office/drawing/2014/main" id="{C5995E54-0C64-5BBC-1F1C-11E54BD01B3B}"/>
                </a:ext>
              </a:extLst>
            </p:cNvPr>
            <p:cNvGrpSpPr/>
            <p:nvPr/>
          </p:nvGrpSpPr>
          <p:grpSpPr>
            <a:xfrm>
              <a:off x="11100088" y="3542569"/>
              <a:ext cx="485712" cy="664117"/>
              <a:chOff x="11100088" y="3542569"/>
              <a:chExt cx="485712" cy="664117"/>
            </a:xfrm>
            <a:solidFill>
              <a:srgbClr val="002A86"/>
            </a:solidFill>
          </p:grpSpPr>
          <p:sp>
            <p:nvSpPr>
              <p:cNvPr id="369" name="Forma libre 368">
                <a:extLst>
                  <a:ext uri="{FF2B5EF4-FFF2-40B4-BE49-F238E27FC236}">
                    <a16:creationId xmlns:a16="http://schemas.microsoft.com/office/drawing/2014/main" id="{94181A2B-7C93-FAD8-AD88-17BF3258A3E1}"/>
                  </a:ext>
                </a:extLst>
              </p:cNvPr>
              <p:cNvSpPr/>
              <p:nvPr/>
            </p:nvSpPr>
            <p:spPr>
              <a:xfrm>
                <a:off x="11100088" y="3542569"/>
                <a:ext cx="485712" cy="664117"/>
              </a:xfrm>
              <a:custGeom>
                <a:avLst/>
                <a:gdLst>
                  <a:gd name="connsiteX0" fmla="*/ 242857 w 485712"/>
                  <a:gd name="connsiteY0" fmla="*/ 664118 h 664117"/>
                  <a:gd name="connsiteX1" fmla="*/ 0 w 485712"/>
                  <a:gd name="connsiteY1" fmla="*/ 413227 h 664117"/>
                  <a:gd name="connsiteX2" fmla="*/ 242857 w 485712"/>
                  <a:gd name="connsiteY2" fmla="*/ 0 h 664117"/>
                  <a:gd name="connsiteX3" fmla="*/ 485713 w 485712"/>
                  <a:gd name="connsiteY3" fmla="*/ 413227 h 664117"/>
                  <a:gd name="connsiteX4" fmla="*/ 242857 w 485712"/>
                  <a:gd name="connsiteY4" fmla="*/ 664118 h 664117"/>
                  <a:gd name="connsiteX5" fmla="*/ 242857 w 485712"/>
                  <a:gd name="connsiteY5" fmla="*/ 25188 h 664117"/>
                  <a:gd name="connsiteX6" fmla="*/ 25287 w 485712"/>
                  <a:gd name="connsiteY6" fmla="*/ 413227 h 664117"/>
                  <a:gd name="connsiteX7" fmla="*/ 242857 w 485712"/>
                  <a:gd name="connsiteY7" fmla="*/ 638830 h 664117"/>
                  <a:gd name="connsiteX8" fmla="*/ 460426 w 485712"/>
                  <a:gd name="connsiteY8" fmla="*/ 413227 h 664117"/>
                  <a:gd name="connsiteX9" fmla="*/ 242857 w 485712"/>
                  <a:gd name="connsiteY9" fmla="*/ 25188 h 66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712" h="664117">
                    <a:moveTo>
                      <a:pt x="242857" y="664118"/>
                    </a:moveTo>
                    <a:cubicBezTo>
                      <a:pt x="99860" y="664118"/>
                      <a:pt x="0" y="560985"/>
                      <a:pt x="0" y="413227"/>
                    </a:cubicBezTo>
                    <a:cubicBezTo>
                      <a:pt x="0" y="243751"/>
                      <a:pt x="181176" y="0"/>
                      <a:pt x="242857" y="0"/>
                    </a:cubicBezTo>
                    <a:cubicBezTo>
                      <a:pt x="304538" y="0"/>
                      <a:pt x="485713" y="243850"/>
                      <a:pt x="485713" y="413227"/>
                    </a:cubicBezTo>
                    <a:cubicBezTo>
                      <a:pt x="485713" y="560985"/>
                      <a:pt x="385853" y="664118"/>
                      <a:pt x="242857" y="664118"/>
                    </a:cubicBezTo>
                    <a:close/>
                    <a:moveTo>
                      <a:pt x="242857" y="25188"/>
                    </a:moveTo>
                    <a:cubicBezTo>
                      <a:pt x="205273" y="25188"/>
                      <a:pt x="25287" y="243850"/>
                      <a:pt x="25287" y="413227"/>
                    </a:cubicBezTo>
                    <a:cubicBezTo>
                      <a:pt x="25287" y="546110"/>
                      <a:pt x="114735" y="638830"/>
                      <a:pt x="242857" y="638830"/>
                    </a:cubicBezTo>
                    <a:cubicBezTo>
                      <a:pt x="370978" y="638830"/>
                      <a:pt x="460426" y="546011"/>
                      <a:pt x="460426" y="413227"/>
                    </a:cubicBezTo>
                    <a:cubicBezTo>
                      <a:pt x="460426" y="243850"/>
                      <a:pt x="280441" y="25188"/>
                      <a:pt x="242857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0" name="Forma libre 369">
                <a:extLst>
                  <a:ext uri="{FF2B5EF4-FFF2-40B4-BE49-F238E27FC236}">
                    <a16:creationId xmlns:a16="http://schemas.microsoft.com/office/drawing/2014/main" id="{F32B2AB5-988A-132E-1EE9-B97EA40F8086}"/>
                  </a:ext>
                </a:extLst>
              </p:cNvPr>
              <p:cNvSpPr/>
              <p:nvPr/>
            </p:nvSpPr>
            <p:spPr>
              <a:xfrm>
                <a:off x="11441689" y="3820211"/>
                <a:ext cx="56945" cy="148278"/>
              </a:xfrm>
              <a:custGeom>
                <a:avLst/>
                <a:gdLst>
                  <a:gd name="connsiteX0" fmla="*/ 44252 w 56945"/>
                  <a:gd name="connsiteY0" fmla="*/ 148179 h 148278"/>
                  <a:gd name="connsiteX1" fmla="*/ 31658 w 56945"/>
                  <a:gd name="connsiteY1" fmla="*/ 135585 h 148278"/>
                  <a:gd name="connsiteX2" fmla="*/ 1115 w 56945"/>
                  <a:gd name="connsiteY2" fmla="*/ 17775 h 148278"/>
                  <a:gd name="connsiteX3" fmla="*/ 7561 w 56945"/>
                  <a:gd name="connsiteY3" fmla="*/ 1115 h 148278"/>
                  <a:gd name="connsiteX4" fmla="*/ 24221 w 56945"/>
                  <a:gd name="connsiteY4" fmla="*/ 7561 h 148278"/>
                  <a:gd name="connsiteX5" fmla="*/ 56945 w 56945"/>
                  <a:gd name="connsiteY5" fmla="*/ 135684 h 148278"/>
                  <a:gd name="connsiteX6" fmla="*/ 44351 w 56945"/>
                  <a:gd name="connsiteY6" fmla="*/ 148278 h 14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945" h="148278">
                    <a:moveTo>
                      <a:pt x="44252" y="148179"/>
                    </a:moveTo>
                    <a:cubicBezTo>
                      <a:pt x="37311" y="148179"/>
                      <a:pt x="31658" y="142527"/>
                      <a:pt x="31658" y="135585"/>
                    </a:cubicBezTo>
                    <a:cubicBezTo>
                      <a:pt x="31658" y="103058"/>
                      <a:pt x="21345" y="63491"/>
                      <a:pt x="1115" y="17775"/>
                    </a:cubicBezTo>
                    <a:cubicBezTo>
                      <a:pt x="-1760" y="11429"/>
                      <a:pt x="1115" y="3892"/>
                      <a:pt x="7561" y="1115"/>
                    </a:cubicBezTo>
                    <a:cubicBezTo>
                      <a:pt x="13907" y="-1761"/>
                      <a:pt x="21444" y="1115"/>
                      <a:pt x="24221" y="7561"/>
                    </a:cubicBezTo>
                    <a:cubicBezTo>
                      <a:pt x="45938" y="56549"/>
                      <a:pt x="56945" y="99588"/>
                      <a:pt x="56945" y="135684"/>
                    </a:cubicBezTo>
                    <a:cubicBezTo>
                      <a:pt x="56945" y="142626"/>
                      <a:pt x="51293" y="148278"/>
                      <a:pt x="44351" y="1482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71" name="Gráfico 3">
            <a:extLst>
              <a:ext uri="{FF2B5EF4-FFF2-40B4-BE49-F238E27FC236}">
                <a16:creationId xmlns:a16="http://schemas.microsoft.com/office/drawing/2014/main" id="{CB2F154E-D21A-8D23-2862-C0ADA3D394E4}"/>
              </a:ext>
            </a:extLst>
          </p:cNvPr>
          <p:cNvGrpSpPr/>
          <p:nvPr/>
        </p:nvGrpSpPr>
        <p:grpSpPr>
          <a:xfrm>
            <a:off x="8754434" y="4659977"/>
            <a:ext cx="1382656" cy="1083889"/>
            <a:chOff x="8754434" y="4659977"/>
            <a:chExt cx="1382656" cy="1083889"/>
          </a:xfrm>
          <a:solidFill>
            <a:srgbClr val="002A86"/>
          </a:solidFill>
        </p:grpSpPr>
        <p:grpSp>
          <p:nvGrpSpPr>
            <p:cNvPr id="372" name="Gráfico 3">
              <a:extLst>
                <a:ext uri="{FF2B5EF4-FFF2-40B4-BE49-F238E27FC236}">
                  <a16:creationId xmlns:a16="http://schemas.microsoft.com/office/drawing/2014/main" id="{4284669D-C686-4E4C-8B22-12D81C2FA665}"/>
                </a:ext>
              </a:extLst>
            </p:cNvPr>
            <p:cNvGrpSpPr/>
            <p:nvPr/>
          </p:nvGrpSpPr>
          <p:grpSpPr>
            <a:xfrm>
              <a:off x="8754434" y="5371903"/>
              <a:ext cx="1071496" cy="371963"/>
              <a:chOff x="8754434" y="5371903"/>
              <a:chExt cx="1071496" cy="371963"/>
            </a:xfrm>
            <a:solidFill>
              <a:srgbClr val="002A86"/>
            </a:solidFill>
          </p:grpSpPr>
          <p:sp>
            <p:nvSpPr>
              <p:cNvPr id="373" name="Forma libre 372">
                <a:extLst>
                  <a:ext uri="{FF2B5EF4-FFF2-40B4-BE49-F238E27FC236}">
                    <a16:creationId xmlns:a16="http://schemas.microsoft.com/office/drawing/2014/main" id="{A256A814-5D1D-6A94-B845-3F2457B57771}"/>
                  </a:ext>
                </a:extLst>
              </p:cNvPr>
              <p:cNvSpPr/>
              <p:nvPr/>
            </p:nvSpPr>
            <p:spPr>
              <a:xfrm>
                <a:off x="9342387" y="5476622"/>
                <a:ext cx="483543" cy="267244"/>
              </a:xfrm>
              <a:custGeom>
                <a:avLst/>
                <a:gdLst>
                  <a:gd name="connsiteX0" fmla="*/ 470828 w 483543"/>
                  <a:gd name="connsiteY0" fmla="*/ 267244 h 267244"/>
                  <a:gd name="connsiteX1" fmla="*/ 460218 w 483543"/>
                  <a:gd name="connsiteY1" fmla="*/ 261393 h 267244"/>
                  <a:gd name="connsiteX2" fmla="*/ 383266 w 483543"/>
                  <a:gd name="connsiteY2" fmla="*/ 141203 h 267244"/>
                  <a:gd name="connsiteX3" fmla="*/ 281522 w 483543"/>
                  <a:gd name="connsiteY3" fmla="*/ 73374 h 267244"/>
                  <a:gd name="connsiteX4" fmla="*/ 10402 w 483543"/>
                  <a:gd name="connsiteY4" fmla="*/ 25080 h 267244"/>
                  <a:gd name="connsiteX5" fmla="*/ 189 w 483543"/>
                  <a:gd name="connsiteY5" fmla="*/ 10403 h 267244"/>
                  <a:gd name="connsiteX6" fmla="*/ 14865 w 483543"/>
                  <a:gd name="connsiteY6" fmla="*/ 189 h 267244"/>
                  <a:gd name="connsiteX7" fmla="*/ 285984 w 483543"/>
                  <a:gd name="connsiteY7" fmla="*/ 48483 h 267244"/>
                  <a:gd name="connsiteX8" fmla="*/ 404586 w 483543"/>
                  <a:gd name="connsiteY8" fmla="*/ 127618 h 267244"/>
                  <a:gd name="connsiteX9" fmla="*/ 481538 w 483543"/>
                  <a:gd name="connsiteY9" fmla="*/ 247807 h 267244"/>
                  <a:gd name="connsiteX10" fmla="*/ 477671 w 483543"/>
                  <a:gd name="connsiteY10" fmla="*/ 265261 h 267244"/>
                  <a:gd name="connsiteX11" fmla="*/ 470828 w 483543"/>
                  <a:gd name="connsiteY11" fmla="*/ 267244 h 26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3543" h="267244">
                    <a:moveTo>
                      <a:pt x="470828" y="267244"/>
                    </a:moveTo>
                    <a:cubicBezTo>
                      <a:pt x="466664" y="267244"/>
                      <a:pt x="462598" y="265162"/>
                      <a:pt x="460218" y="261393"/>
                    </a:cubicBezTo>
                    <a:lnTo>
                      <a:pt x="383266" y="141203"/>
                    </a:lnTo>
                    <a:cubicBezTo>
                      <a:pt x="360358" y="105504"/>
                      <a:pt x="323270" y="80712"/>
                      <a:pt x="281522" y="73374"/>
                    </a:cubicBezTo>
                    <a:lnTo>
                      <a:pt x="10402" y="25080"/>
                    </a:lnTo>
                    <a:cubicBezTo>
                      <a:pt x="3560" y="23890"/>
                      <a:pt x="-1001" y="17345"/>
                      <a:pt x="189" y="10403"/>
                    </a:cubicBezTo>
                    <a:cubicBezTo>
                      <a:pt x="1379" y="3561"/>
                      <a:pt x="8023" y="-1001"/>
                      <a:pt x="14865" y="189"/>
                    </a:cubicBezTo>
                    <a:lnTo>
                      <a:pt x="285984" y="48483"/>
                    </a:lnTo>
                    <a:cubicBezTo>
                      <a:pt x="334575" y="57110"/>
                      <a:pt x="377811" y="85968"/>
                      <a:pt x="404586" y="127618"/>
                    </a:cubicBezTo>
                    <a:lnTo>
                      <a:pt x="481538" y="247807"/>
                    </a:lnTo>
                    <a:cubicBezTo>
                      <a:pt x="485307" y="253658"/>
                      <a:pt x="483621" y="261492"/>
                      <a:pt x="477671" y="265261"/>
                    </a:cubicBezTo>
                    <a:cubicBezTo>
                      <a:pt x="475589" y="266649"/>
                      <a:pt x="473208" y="267244"/>
                      <a:pt x="470828" y="2672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4" name="Forma libre 373">
                <a:extLst>
                  <a:ext uri="{FF2B5EF4-FFF2-40B4-BE49-F238E27FC236}">
                    <a16:creationId xmlns:a16="http://schemas.microsoft.com/office/drawing/2014/main" id="{3927AE72-D124-4EAB-0E3B-C60121C6C30B}"/>
                  </a:ext>
                </a:extLst>
              </p:cNvPr>
              <p:cNvSpPr/>
              <p:nvPr/>
            </p:nvSpPr>
            <p:spPr>
              <a:xfrm>
                <a:off x="9492035" y="5503305"/>
                <a:ext cx="210006" cy="193060"/>
              </a:xfrm>
              <a:custGeom>
                <a:avLst/>
                <a:gdLst>
                  <a:gd name="connsiteX0" fmla="*/ 197522 w 210006"/>
                  <a:gd name="connsiteY0" fmla="*/ 192962 h 193060"/>
                  <a:gd name="connsiteX1" fmla="*/ 195241 w 210006"/>
                  <a:gd name="connsiteY1" fmla="*/ 192764 h 193060"/>
                  <a:gd name="connsiteX2" fmla="*/ 103414 w 210006"/>
                  <a:gd name="connsiteY2" fmla="*/ 176401 h 193060"/>
                  <a:gd name="connsiteX3" fmla="*/ 21800 w 210006"/>
                  <a:gd name="connsiteY3" fmla="*/ 101233 h 193060"/>
                  <a:gd name="connsiteX4" fmla="*/ 380 w 210006"/>
                  <a:gd name="connsiteY4" fmla="*/ 15751 h 193060"/>
                  <a:gd name="connsiteX5" fmla="*/ 9603 w 210006"/>
                  <a:gd name="connsiteY5" fmla="*/ 381 h 193060"/>
                  <a:gd name="connsiteX6" fmla="*/ 24973 w 210006"/>
                  <a:gd name="connsiteY6" fmla="*/ 9603 h 193060"/>
                  <a:gd name="connsiteX7" fmla="*/ 46393 w 210006"/>
                  <a:gd name="connsiteY7" fmla="*/ 95084 h 193060"/>
                  <a:gd name="connsiteX8" fmla="*/ 107678 w 210006"/>
                  <a:gd name="connsiteY8" fmla="*/ 151510 h 193060"/>
                  <a:gd name="connsiteX9" fmla="*/ 199604 w 210006"/>
                  <a:gd name="connsiteY9" fmla="*/ 167972 h 193060"/>
                  <a:gd name="connsiteX10" fmla="*/ 209818 w 210006"/>
                  <a:gd name="connsiteY10" fmla="*/ 182649 h 193060"/>
                  <a:gd name="connsiteX11" fmla="*/ 197423 w 210006"/>
                  <a:gd name="connsiteY11" fmla="*/ 193061 h 19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0006" h="193060">
                    <a:moveTo>
                      <a:pt x="197522" y="192962"/>
                    </a:moveTo>
                    <a:cubicBezTo>
                      <a:pt x="196828" y="192962"/>
                      <a:pt x="196034" y="192962"/>
                      <a:pt x="195241" y="192764"/>
                    </a:cubicBezTo>
                    <a:lnTo>
                      <a:pt x="103414" y="176401"/>
                    </a:lnTo>
                    <a:cubicBezTo>
                      <a:pt x="63747" y="169955"/>
                      <a:pt x="31618" y="140404"/>
                      <a:pt x="21800" y="101233"/>
                    </a:cubicBezTo>
                    <a:lnTo>
                      <a:pt x="380" y="15751"/>
                    </a:lnTo>
                    <a:cubicBezTo>
                      <a:pt x="-1305" y="9008"/>
                      <a:pt x="2760" y="2166"/>
                      <a:pt x="9603" y="381"/>
                    </a:cubicBezTo>
                    <a:cubicBezTo>
                      <a:pt x="16346" y="-1305"/>
                      <a:pt x="23188" y="2760"/>
                      <a:pt x="24973" y="9603"/>
                    </a:cubicBezTo>
                    <a:lnTo>
                      <a:pt x="46393" y="95084"/>
                    </a:lnTo>
                    <a:cubicBezTo>
                      <a:pt x="53732" y="124438"/>
                      <a:pt x="77829" y="146552"/>
                      <a:pt x="107678" y="151510"/>
                    </a:cubicBezTo>
                    <a:lnTo>
                      <a:pt x="199604" y="167972"/>
                    </a:lnTo>
                    <a:cubicBezTo>
                      <a:pt x="206446" y="169162"/>
                      <a:pt x="211008" y="175806"/>
                      <a:pt x="209818" y="182649"/>
                    </a:cubicBezTo>
                    <a:cubicBezTo>
                      <a:pt x="208728" y="188797"/>
                      <a:pt x="203372" y="193061"/>
                      <a:pt x="197423" y="1930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5" name="Forma libre 374">
                <a:extLst>
                  <a:ext uri="{FF2B5EF4-FFF2-40B4-BE49-F238E27FC236}">
                    <a16:creationId xmlns:a16="http://schemas.microsoft.com/office/drawing/2014/main" id="{FC575763-A9B8-35D8-73AA-D5FC1C6D0D3F}"/>
                  </a:ext>
                </a:extLst>
              </p:cNvPr>
              <p:cNvSpPr/>
              <p:nvPr/>
            </p:nvSpPr>
            <p:spPr>
              <a:xfrm>
                <a:off x="8754434" y="5371903"/>
                <a:ext cx="117789" cy="41739"/>
              </a:xfrm>
              <a:custGeom>
                <a:avLst/>
                <a:gdLst>
                  <a:gd name="connsiteX0" fmla="*/ 105106 w 117789"/>
                  <a:gd name="connsiteY0" fmla="*/ 41739 h 41739"/>
                  <a:gd name="connsiteX1" fmla="*/ 102925 w 117789"/>
                  <a:gd name="connsiteY1" fmla="*/ 41541 h 41739"/>
                  <a:gd name="connsiteX2" fmla="*/ 10403 w 117789"/>
                  <a:gd name="connsiteY2" fmla="*/ 25079 h 41739"/>
                  <a:gd name="connsiteX3" fmla="*/ 189 w 117789"/>
                  <a:gd name="connsiteY3" fmla="*/ 10403 h 41739"/>
                  <a:gd name="connsiteX4" fmla="*/ 14866 w 117789"/>
                  <a:gd name="connsiteY4" fmla="*/ 189 h 41739"/>
                  <a:gd name="connsiteX5" fmla="*/ 107387 w 117789"/>
                  <a:gd name="connsiteY5" fmla="*/ 16650 h 41739"/>
                  <a:gd name="connsiteX6" fmla="*/ 117601 w 117789"/>
                  <a:gd name="connsiteY6" fmla="*/ 31327 h 41739"/>
                  <a:gd name="connsiteX7" fmla="*/ 105205 w 117789"/>
                  <a:gd name="connsiteY7" fmla="*/ 41739 h 4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789" h="41739">
                    <a:moveTo>
                      <a:pt x="105106" y="41739"/>
                    </a:moveTo>
                    <a:cubicBezTo>
                      <a:pt x="104412" y="41739"/>
                      <a:pt x="103618" y="41739"/>
                      <a:pt x="102925" y="41541"/>
                    </a:cubicBezTo>
                    <a:lnTo>
                      <a:pt x="10403" y="25079"/>
                    </a:lnTo>
                    <a:cubicBezTo>
                      <a:pt x="3561" y="23890"/>
                      <a:pt x="-1001" y="17344"/>
                      <a:pt x="189" y="10403"/>
                    </a:cubicBezTo>
                    <a:cubicBezTo>
                      <a:pt x="1379" y="3560"/>
                      <a:pt x="8023" y="-1001"/>
                      <a:pt x="14866" y="189"/>
                    </a:cubicBezTo>
                    <a:lnTo>
                      <a:pt x="107387" y="16650"/>
                    </a:lnTo>
                    <a:cubicBezTo>
                      <a:pt x="114229" y="17840"/>
                      <a:pt x="118791" y="24385"/>
                      <a:pt x="117601" y="31327"/>
                    </a:cubicBezTo>
                    <a:cubicBezTo>
                      <a:pt x="116510" y="37475"/>
                      <a:pt x="111155" y="41739"/>
                      <a:pt x="105205" y="4173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76" name="Gráfico 3">
              <a:extLst>
                <a:ext uri="{FF2B5EF4-FFF2-40B4-BE49-F238E27FC236}">
                  <a16:creationId xmlns:a16="http://schemas.microsoft.com/office/drawing/2014/main" id="{E41A4B92-F184-8AE9-2B13-984CD14A910C}"/>
                </a:ext>
              </a:extLst>
            </p:cNvPr>
            <p:cNvGrpSpPr/>
            <p:nvPr/>
          </p:nvGrpSpPr>
          <p:grpSpPr>
            <a:xfrm>
              <a:off x="8925351" y="4659977"/>
              <a:ext cx="687352" cy="1083889"/>
              <a:chOff x="8925351" y="4659977"/>
              <a:chExt cx="687352" cy="1083889"/>
            </a:xfrm>
            <a:solidFill>
              <a:srgbClr val="002A86"/>
            </a:solidFill>
          </p:grpSpPr>
          <p:sp>
            <p:nvSpPr>
              <p:cNvPr id="377" name="Forma libre 376">
                <a:extLst>
                  <a:ext uri="{FF2B5EF4-FFF2-40B4-BE49-F238E27FC236}">
                    <a16:creationId xmlns:a16="http://schemas.microsoft.com/office/drawing/2014/main" id="{7592CC64-DCEF-2CF0-AE7D-8DA042E6CC75}"/>
                  </a:ext>
                </a:extLst>
              </p:cNvPr>
              <p:cNvSpPr/>
              <p:nvPr/>
            </p:nvSpPr>
            <p:spPr>
              <a:xfrm>
                <a:off x="8925351" y="5036214"/>
                <a:ext cx="687352" cy="526673"/>
              </a:xfrm>
              <a:custGeom>
                <a:avLst/>
                <a:gdLst>
                  <a:gd name="connsiteX0" fmla="*/ 263420 w 687352"/>
                  <a:gd name="connsiteY0" fmla="*/ 526673 h 526673"/>
                  <a:gd name="connsiteX1" fmla="*/ 240017 w 687352"/>
                  <a:gd name="connsiteY1" fmla="*/ 523599 h 526673"/>
                  <a:gd name="connsiteX2" fmla="*/ 113382 w 687352"/>
                  <a:gd name="connsiteY2" fmla="*/ 489982 h 526673"/>
                  <a:gd name="connsiteX3" fmla="*/ 10249 w 687352"/>
                  <a:gd name="connsiteY3" fmla="*/ 362850 h 526673"/>
                  <a:gd name="connsiteX4" fmla="*/ 234 w 687352"/>
                  <a:gd name="connsiteY4" fmla="*/ 172748 h 526673"/>
                  <a:gd name="connsiteX5" fmla="*/ 44957 w 687352"/>
                  <a:gd name="connsiteY5" fmla="*/ 51170 h 526673"/>
                  <a:gd name="connsiteX6" fmla="*/ 164155 w 687352"/>
                  <a:gd name="connsiteY6" fmla="*/ 0 h 526673"/>
                  <a:gd name="connsiteX7" fmla="*/ 523234 w 687352"/>
                  <a:gd name="connsiteY7" fmla="*/ 0 h 526673"/>
                  <a:gd name="connsiteX8" fmla="*/ 687353 w 687352"/>
                  <a:gd name="connsiteY8" fmla="*/ 164220 h 526673"/>
                  <a:gd name="connsiteX9" fmla="*/ 687353 w 687352"/>
                  <a:gd name="connsiteY9" fmla="*/ 406781 h 526673"/>
                  <a:gd name="connsiteX10" fmla="*/ 674758 w 687352"/>
                  <a:gd name="connsiteY10" fmla="*/ 419375 h 526673"/>
                  <a:gd name="connsiteX11" fmla="*/ 662164 w 687352"/>
                  <a:gd name="connsiteY11" fmla="*/ 406781 h 526673"/>
                  <a:gd name="connsiteX12" fmla="*/ 662164 w 687352"/>
                  <a:gd name="connsiteY12" fmla="*/ 164220 h 526673"/>
                  <a:gd name="connsiteX13" fmla="*/ 523332 w 687352"/>
                  <a:gd name="connsiteY13" fmla="*/ 25287 h 526673"/>
                  <a:gd name="connsiteX14" fmla="*/ 164254 w 687352"/>
                  <a:gd name="connsiteY14" fmla="*/ 25287 h 526673"/>
                  <a:gd name="connsiteX15" fmla="*/ 63403 w 687352"/>
                  <a:gd name="connsiteY15" fmla="*/ 68623 h 526673"/>
                  <a:gd name="connsiteX16" fmla="*/ 25521 w 687352"/>
                  <a:gd name="connsiteY16" fmla="*/ 171459 h 526673"/>
                  <a:gd name="connsiteX17" fmla="*/ 35537 w 687352"/>
                  <a:gd name="connsiteY17" fmla="*/ 361561 h 526673"/>
                  <a:gd name="connsiteX18" fmla="*/ 119927 w 687352"/>
                  <a:gd name="connsiteY18" fmla="*/ 465587 h 526673"/>
                  <a:gd name="connsiteX19" fmla="*/ 246561 w 687352"/>
                  <a:gd name="connsiteY19" fmla="*/ 499105 h 526673"/>
                  <a:gd name="connsiteX20" fmla="*/ 326290 w 687352"/>
                  <a:gd name="connsiteY20" fmla="*/ 456166 h 526673"/>
                  <a:gd name="connsiteX21" fmla="*/ 327778 w 687352"/>
                  <a:gd name="connsiteY21" fmla="*/ 451009 h 526673"/>
                  <a:gd name="connsiteX22" fmla="*/ 329662 w 687352"/>
                  <a:gd name="connsiteY22" fmla="*/ 437324 h 526673"/>
                  <a:gd name="connsiteX23" fmla="*/ 280575 w 687352"/>
                  <a:gd name="connsiteY23" fmla="*/ 371180 h 526673"/>
                  <a:gd name="connsiteX24" fmla="*/ 190731 w 687352"/>
                  <a:gd name="connsiteY24" fmla="*/ 347281 h 526673"/>
                  <a:gd name="connsiteX25" fmla="*/ 181310 w 687352"/>
                  <a:gd name="connsiteY25" fmla="*/ 335282 h 526673"/>
                  <a:gd name="connsiteX26" fmla="*/ 180021 w 687352"/>
                  <a:gd name="connsiteY26" fmla="*/ 236710 h 526673"/>
                  <a:gd name="connsiteX27" fmla="*/ 192516 w 687352"/>
                  <a:gd name="connsiteY27" fmla="*/ 223918 h 526673"/>
                  <a:gd name="connsiteX28" fmla="*/ 205309 w 687352"/>
                  <a:gd name="connsiteY28" fmla="*/ 236413 h 526673"/>
                  <a:gd name="connsiteX29" fmla="*/ 206499 w 687352"/>
                  <a:gd name="connsiteY29" fmla="*/ 325365 h 526673"/>
                  <a:gd name="connsiteX30" fmla="*/ 287120 w 687352"/>
                  <a:gd name="connsiteY30" fmla="*/ 346785 h 526673"/>
                  <a:gd name="connsiteX31" fmla="*/ 355048 w 687352"/>
                  <a:gd name="connsiteY31" fmla="*/ 438316 h 526673"/>
                  <a:gd name="connsiteX32" fmla="*/ 352470 w 687352"/>
                  <a:gd name="connsiteY32" fmla="*/ 457158 h 526673"/>
                  <a:gd name="connsiteX33" fmla="*/ 350388 w 687352"/>
                  <a:gd name="connsiteY33" fmla="*/ 464397 h 526673"/>
                  <a:gd name="connsiteX34" fmla="*/ 263717 w 687352"/>
                  <a:gd name="connsiteY34" fmla="*/ 526673 h 52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7352" h="526673">
                    <a:moveTo>
                      <a:pt x="263420" y="526673"/>
                    </a:moveTo>
                    <a:cubicBezTo>
                      <a:pt x="255684" y="526673"/>
                      <a:pt x="247751" y="525682"/>
                      <a:pt x="240017" y="523599"/>
                    </a:cubicBezTo>
                    <a:lnTo>
                      <a:pt x="113382" y="489982"/>
                    </a:lnTo>
                    <a:cubicBezTo>
                      <a:pt x="54775" y="474412"/>
                      <a:pt x="13324" y="423342"/>
                      <a:pt x="10249" y="362850"/>
                    </a:cubicBezTo>
                    <a:lnTo>
                      <a:pt x="234" y="172748"/>
                    </a:lnTo>
                    <a:cubicBezTo>
                      <a:pt x="-2146" y="127330"/>
                      <a:pt x="13721" y="84192"/>
                      <a:pt x="44957" y="51170"/>
                    </a:cubicBezTo>
                    <a:cubicBezTo>
                      <a:pt x="76294" y="18147"/>
                      <a:pt x="118539" y="0"/>
                      <a:pt x="164155" y="0"/>
                    </a:cubicBezTo>
                    <a:lnTo>
                      <a:pt x="523234" y="0"/>
                    </a:lnTo>
                    <a:cubicBezTo>
                      <a:pt x="613772" y="0"/>
                      <a:pt x="687353" y="73681"/>
                      <a:pt x="687353" y="164220"/>
                    </a:cubicBezTo>
                    <a:lnTo>
                      <a:pt x="687353" y="406781"/>
                    </a:lnTo>
                    <a:cubicBezTo>
                      <a:pt x="687353" y="413723"/>
                      <a:pt x="681700" y="419375"/>
                      <a:pt x="674758" y="419375"/>
                    </a:cubicBezTo>
                    <a:cubicBezTo>
                      <a:pt x="667817" y="419375"/>
                      <a:pt x="662164" y="413723"/>
                      <a:pt x="662164" y="406781"/>
                    </a:cubicBezTo>
                    <a:lnTo>
                      <a:pt x="662164" y="164220"/>
                    </a:lnTo>
                    <a:cubicBezTo>
                      <a:pt x="662164" y="87564"/>
                      <a:pt x="599888" y="25287"/>
                      <a:pt x="523332" y="25287"/>
                    </a:cubicBezTo>
                    <a:lnTo>
                      <a:pt x="164254" y="25287"/>
                    </a:lnTo>
                    <a:cubicBezTo>
                      <a:pt x="125678" y="25287"/>
                      <a:pt x="89880" y="40658"/>
                      <a:pt x="63403" y="68623"/>
                    </a:cubicBezTo>
                    <a:cubicBezTo>
                      <a:pt x="36925" y="96489"/>
                      <a:pt x="23538" y="133082"/>
                      <a:pt x="25521" y="171459"/>
                    </a:cubicBezTo>
                    <a:lnTo>
                      <a:pt x="35537" y="361561"/>
                    </a:lnTo>
                    <a:cubicBezTo>
                      <a:pt x="38115" y="411045"/>
                      <a:pt x="72030" y="452794"/>
                      <a:pt x="119927" y="465587"/>
                    </a:cubicBezTo>
                    <a:lnTo>
                      <a:pt x="246561" y="499105"/>
                    </a:lnTo>
                    <a:cubicBezTo>
                      <a:pt x="281369" y="508129"/>
                      <a:pt x="315581" y="488494"/>
                      <a:pt x="326290" y="456166"/>
                    </a:cubicBezTo>
                    <a:cubicBezTo>
                      <a:pt x="326885" y="454381"/>
                      <a:pt x="327381" y="452695"/>
                      <a:pt x="327778" y="451009"/>
                    </a:cubicBezTo>
                    <a:cubicBezTo>
                      <a:pt x="328869" y="446646"/>
                      <a:pt x="329464" y="441985"/>
                      <a:pt x="329662" y="437324"/>
                    </a:cubicBezTo>
                    <a:cubicBezTo>
                      <a:pt x="330852" y="406285"/>
                      <a:pt x="310622" y="379114"/>
                      <a:pt x="280575" y="371180"/>
                    </a:cubicBezTo>
                    <a:lnTo>
                      <a:pt x="190731" y="347281"/>
                    </a:lnTo>
                    <a:cubicBezTo>
                      <a:pt x="185277" y="345794"/>
                      <a:pt x="181409" y="340934"/>
                      <a:pt x="181310" y="335282"/>
                    </a:cubicBezTo>
                    <a:lnTo>
                      <a:pt x="180021" y="236710"/>
                    </a:lnTo>
                    <a:cubicBezTo>
                      <a:pt x="180021" y="229769"/>
                      <a:pt x="185476" y="224017"/>
                      <a:pt x="192516" y="223918"/>
                    </a:cubicBezTo>
                    <a:cubicBezTo>
                      <a:pt x="199656" y="223720"/>
                      <a:pt x="205209" y="229372"/>
                      <a:pt x="205309" y="236413"/>
                    </a:cubicBezTo>
                    <a:lnTo>
                      <a:pt x="206499" y="325365"/>
                    </a:lnTo>
                    <a:lnTo>
                      <a:pt x="287120" y="346785"/>
                    </a:lnTo>
                    <a:cubicBezTo>
                      <a:pt x="328671" y="357793"/>
                      <a:pt x="356635" y="395377"/>
                      <a:pt x="355048" y="438316"/>
                    </a:cubicBezTo>
                    <a:cubicBezTo>
                      <a:pt x="354850" y="444662"/>
                      <a:pt x="353958" y="451009"/>
                      <a:pt x="352470" y="457158"/>
                    </a:cubicBezTo>
                    <a:cubicBezTo>
                      <a:pt x="351776" y="459835"/>
                      <a:pt x="351181" y="462116"/>
                      <a:pt x="350388" y="464397"/>
                    </a:cubicBezTo>
                    <a:cubicBezTo>
                      <a:pt x="337992" y="501584"/>
                      <a:pt x="303185" y="526673"/>
                      <a:pt x="263717" y="52667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8" name="Forma libre 377">
                <a:extLst>
                  <a:ext uri="{FF2B5EF4-FFF2-40B4-BE49-F238E27FC236}">
                    <a16:creationId xmlns:a16="http://schemas.microsoft.com/office/drawing/2014/main" id="{B7B985DF-9EB1-D332-25DF-E33FA4142BC5}"/>
                  </a:ext>
                </a:extLst>
              </p:cNvPr>
              <p:cNvSpPr/>
              <p:nvPr/>
            </p:nvSpPr>
            <p:spPr>
              <a:xfrm>
                <a:off x="9423991" y="5243473"/>
                <a:ext cx="25188" cy="183061"/>
              </a:xfrm>
              <a:custGeom>
                <a:avLst/>
                <a:gdLst>
                  <a:gd name="connsiteX0" fmla="*/ 12594 w 25188"/>
                  <a:gd name="connsiteY0" fmla="*/ 183061 h 183061"/>
                  <a:gd name="connsiteX1" fmla="*/ 0 w 25188"/>
                  <a:gd name="connsiteY1" fmla="*/ 170467 h 183061"/>
                  <a:gd name="connsiteX2" fmla="*/ 0 w 25188"/>
                  <a:gd name="connsiteY2" fmla="*/ 12594 h 183061"/>
                  <a:gd name="connsiteX3" fmla="*/ 12594 w 25188"/>
                  <a:gd name="connsiteY3" fmla="*/ 0 h 183061"/>
                  <a:gd name="connsiteX4" fmla="*/ 25188 w 25188"/>
                  <a:gd name="connsiteY4" fmla="*/ 12594 h 183061"/>
                  <a:gd name="connsiteX5" fmla="*/ 25188 w 25188"/>
                  <a:gd name="connsiteY5" fmla="*/ 170467 h 183061"/>
                  <a:gd name="connsiteX6" fmla="*/ 12594 w 25188"/>
                  <a:gd name="connsiteY6" fmla="*/ 183061 h 18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83061">
                    <a:moveTo>
                      <a:pt x="12594" y="183061"/>
                    </a:moveTo>
                    <a:cubicBezTo>
                      <a:pt x="5653" y="183061"/>
                      <a:pt x="0" y="177409"/>
                      <a:pt x="0" y="170467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170467"/>
                    </a:lnTo>
                    <a:cubicBezTo>
                      <a:pt x="25188" y="177409"/>
                      <a:pt x="19536" y="183061"/>
                      <a:pt x="12594" y="18306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79" name="Forma libre 378">
                <a:extLst>
                  <a:ext uri="{FF2B5EF4-FFF2-40B4-BE49-F238E27FC236}">
                    <a16:creationId xmlns:a16="http://schemas.microsoft.com/office/drawing/2014/main" id="{9D5A1ACC-42A0-5256-997C-F802C82E13A9}"/>
                  </a:ext>
                </a:extLst>
              </p:cNvPr>
              <p:cNvSpPr/>
              <p:nvPr/>
            </p:nvSpPr>
            <p:spPr>
              <a:xfrm>
                <a:off x="9066499" y="5602951"/>
                <a:ext cx="25187" cy="140915"/>
              </a:xfrm>
              <a:custGeom>
                <a:avLst/>
                <a:gdLst>
                  <a:gd name="connsiteX0" fmla="*/ 12594 w 25187"/>
                  <a:gd name="connsiteY0" fmla="*/ 140916 h 140915"/>
                  <a:gd name="connsiteX1" fmla="*/ 0 w 25187"/>
                  <a:gd name="connsiteY1" fmla="*/ 128321 h 140915"/>
                  <a:gd name="connsiteX2" fmla="*/ 0 w 25187"/>
                  <a:gd name="connsiteY2" fmla="*/ 12594 h 140915"/>
                  <a:gd name="connsiteX3" fmla="*/ 12594 w 25187"/>
                  <a:gd name="connsiteY3" fmla="*/ 0 h 140915"/>
                  <a:gd name="connsiteX4" fmla="*/ 25188 w 25187"/>
                  <a:gd name="connsiteY4" fmla="*/ 12594 h 140915"/>
                  <a:gd name="connsiteX5" fmla="*/ 25188 w 25187"/>
                  <a:gd name="connsiteY5" fmla="*/ 128321 h 140915"/>
                  <a:gd name="connsiteX6" fmla="*/ 12594 w 25187"/>
                  <a:gd name="connsiteY6" fmla="*/ 140916 h 14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140915">
                    <a:moveTo>
                      <a:pt x="12594" y="140916"/>
                    </a:moveTo>
                    <a:cubicBezTo>
                      <a:pt x="5653" y="140916"/>
                      <a:pt x="0" y="135263"/>
                      <a:pt x="0" y="128321"/>
                    </a:cubicBezTo>
                    <a:lnTo>
                      <a:pt x="0" y="12594"/>
                    </a:lnTo>
                    <a:cubicBezTo>
                      <a:pt x="0" y="5653"/>
                      <a:pt x="5653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28321"/>
                    </a:lnTo>
                    <a:cubicBezTo>
                      <a:pt x="25188" y="135263"/>
                      <a:pt x="19536" y="140916"/>
                      <a:pt x="12594" y="1409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0" name="Forma libre 379">
                <a:extLst>
                  <a:ext uri="{FF2B5EF4-FFF2-40B4-BE49-F238E27FC236}">
                    <a16:creationId xmlns:a16="http://schemas.microsoft.com/office/drawing/2014/main" id="{9BC913A3-45F2-0821-F069-715D13A7B54E}"/>
                  </a:ext>
                </a:extLst>
              </p:cNvPr>
              <p:cNvSpPr/>
              <p:nvPr/>
            </p:nvSpPr>
            <p:spPr>
              <a:xfrm>
                <a:off x="9110628" y="4659977"/>
                <a:ext cx="316536" cy="316539"/>
              </a:xfrm>
              <a:custGeom>
                <a:avLst/>
                <a:gdLst>
                  <a:gd name="connsiteX0" fmla="*/ 158269 w 316536"/>
                  <a:gd name="connsiteY0" fmla="*/ 316539 h 316539"/>
                  <a:gd name="connsiteX1" fmla="*/ 0 w 316536"/>
                  <a:gd name="connsiteY1" fmla="*/ 158270 h 316539"/>
                  <a:gd name="connsiteX2" fmla="*/ 158269 w 316536"/>
                  <a:gd name="connsiteY2" fmla="*/ 0 h 316539"/>
                  <a:gd name="connsiteX3" fmla="*/ 316536 w 316536"/>
                  <a:gd name="connsiteY3" fmla="*/ 158270 h 316539"/>
                  <a:gd name="connsiteX4" fmla="*/ 158269 w 316536"/>
                  <a:gd name="connsiteY4" fmla="*/ 316539 h 316539"/>
                  <a:gd name="connsiteX5" fmla="*/ 158269 w 316536"/>
                  <a:gd name="connsiteY5" fmla="*/ 25188 h 316539"/>
                  <a:gd name="connsiteX6" fmla="*/ 25287 w 316536"/>
                  <a:gd name="connsiteY6" fmla="*/ 158171 h 316539"/>
                  <a:gd name="connsiteX7" fmla="*/ 158269 w 316536"/>
                  <a:gd name="connsiteY7" fmla="*/ 291153 h 316539"/>
                  <a:gd name="connsiteX8" fmla="*/ 291249 w 316536"/>
                  <a:gd name="connsiteY8" fmla="*/ 158171 h 316539"/>
                  <a:gd name="connsiteX9" fmla="*/ 158269 w 316536"/>
                  <a:gd name="connsiteY9" fmla="*/ 25188 h 31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536" h="316539">
                    <a:moveTo>
                      <a:pt x="158269" y="316539"/>
                    </a:moveTo>
                    <a:cubicBezTo>
                      <a:pt x="71002" y="316539"/>
                      <a:pt x="0" y="245536"/>
                      <a:pt x="0" y="158270"/>
                    </a:cubicBezTo>
                    <a:cubicBezTo>
                      <a:pt x="0" y="71003"/>
                      <a:pt x="71002" y="0"/>
                      <a:pt x="158269" y="0"/>
                    </a:cubicBezTo>
                    <a:cubicBezTo>
                      <a:pt x="245534" y="0"/>
                      <a:pt x="316536" y="71003"/>
                      <a:pt x="316536" y="158270"/>
                    </a:cubicBezTo>
                    <a:cubicBezTo>
                      <a:pt x="316536" y="245536"/>
                      <a:pt x="245534" y="316539"/>
                      <a:pt x="158269" y="316539"/>
                    </a:cubicBezTo>
                    <a:close/>
                    <a:moveTo>
                      <a:pt x="158269" y="25188"/>
                    </a:moveTo>
                    <a:cubicBezTo>
                      <a:pt x="84886" y="25188"/>
                      <a:pt x="25287" y="84886"/>
                      <a:pt x="25287" y="158171"/>
                    </a:cubicBezTo>
                    <a:cubicBezTo>
                      <a:pt x="25287" y="231455"/>
                      <a:pt x="84985" y="291153"/>
                      <a:pt x="158269" y="291153"/>
                    </a:cubicBezTo>
                    <a:cubicBezTo>
                      <a:pt x="231551" y="291153"/>
                      <a:pt x="291249" y="231455"/>
                      <a:pt x="291249" y="158171"/>
                    </a:cubicBezTo>
                    <a:cubicBezTo>
                      <a:pt x="291249" y="84886"/>
                      <a:pt x="231551" y="25188"/>
                      <a:pt x="15826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81" name="Gráfico 3">
              <a:extLst>
                <a:ext uri="{FF2B5EF4-FFF2-40B4-BE49-F238E27FC236}">
                  <a16:creationId xmlns:a16="http://schemas.microsoft.com/office/drawing/2014/main" id="{B865A851-36A9-F4B0-AA04-49327A3ED082}"/>
                </a:ext>
              </a:extLst>
            </p:cNvPr>
            <p:cNvGrpSpPr/>
            <p:nvPr/>
          </p:nvGrpSpPr>
          <p:grpSpPr>
            <a:xfrm>
              <a:off x="9613199" y="4661365"/>
              <a:ext cx="523892" cy="816338"/>
              <a:chOff x="9613199" y="4661365"/>
              <a:chExt cx="523892" cy="816338"/>
            </a:xfrm>
            <a:solidFill>
              <a:srgbClr val="002A86"/>
            </a:solidFill>
          </p:grpSpPr>
          <p:sp>
            <p:nvSpPr>
              <p:cNvPr id="382" name="Forma libre 381">
                <a:extLst>
                  <a:ext uri="{FF2B5EF4-FFF2-40B4-BE49-F238E27FC236}">
                    <a16:creationId xmlns:a16="http://schemas.microsoft.com/office/drawing/2014/main" id="{A5B9D22D-A38C-B36B-A990-2EAE46EF930D}"/>
                  </a:ext>
                </a:extLst>
              </p:cNvPr>
              <p:cNvSpPr/>
              <p:nvPr/>
            </p:nvSpPr>
            <p:spPr>
              <a:xfrm>
                <a:off x="9800523" y="5027984"/>
                <a:ext cx="336568" cy="449720"/>
              </a:xfrm>
              <a:custGeom>
                <a:avLst/>
                <a:gdLst>
                  <a:gd name="connsiteX0" fmla="*/ 168284 w 336568"/>
                  <a:gd name="connsiteY0" fmla="*/ 449720 h 449720"/>
                  <a:gd name="connsiteX1" fmla="*/ 0 w 336568"/>
                  <a:gd name="connsiteY1" fmla="*/ 278856 h 449720"/>
                  <a:gd name="connsiteX2" fmla="*/ 66738 w 336568"/>
                  <a:gd name="connsiteY2" fmla="*/ 97679 h 449720"/>
                  <a:gd name="connsiteX3" fmla="*/ 168284 w 336568"/>
                  <a:gd name="connsiteY3" fmla="*/ 0 h 449720"/>
                  <a:gd name="connsiteX4" fmla="*/ 249798 w 336568"/>
                  <a:gd name="connsiteY4" fmla="*/ 69119 h 449720"/>
                  <a:gd name="connsiteX5" fmla="*/ 247319 w 336568"/>
                  <a:gd name="connsiteY5" fmla="*/ 86771 h 449720"/>
                  <a:gd name="connsiteX6" fmla="*/ 229667 w 336568"/>
                  <a:gd name="connsiteY6" fmla="*/ 84292 h 449720"/>
                  <a:gd name="connsiteX7" fmla="*/ 168284 w 336568"/>
                  <a:gd name="connsiteY7" fmla="*/ 25188 h 449720"/>
                  <a:gd name="connsiteX8" fmla="*/ 25287 w 336568"/>
                  <a:gd name="connsiteY8" fmla="*/ 278658 h 449720"/>
                  <a:gd name="connsiteX9" fmla="*/ 168284 w 336568"/>
                  <a:gd name="connsiteY9" fmla="*/ 424333 h 449720"/>
                  <a:gd name="connsiteX10" fmla="*/ 311281 w 336568"/>
                  <a:gd name="connsiteY10" fmla="*/ 278658 h 449720"/>
                  <a:gd name="connsiteX11" fmla="*/ 270623 w 336568"/>
                  <a:gd name="connsiteY11" fmla="*/ 148155 h 449720"/>
                  <a:gd name="connsiteX12" fmla="*/ 275680 w 336568"/>
                  <a:gd name="connsiteY12" fmla="*/ 130999 h 449720"/>
                  <a:gd name="connsiteX13" fmla="*/ 292836 w 336568"/>
                  <a:gd name="connsiteY13" fmla="*/ 136056 h 449720"/>
                  <a:gd name="connsiteX14" fmla="*/ 336568 w 336568"/>
                  <a:gd name="connsiteY14" fmla="*/ 278559 h 449720"/>
                  <a:gd name="connsiteX15" fmla="*/ 168284 w 336568"/>
                  <a:gd name="connsiteY15" fmla="*/ 449423 h 4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6568" h="449720">
                    <a:moveTo>
                      <a:pt x="168284" y="449720"/>
                    </a:moveTo>
                    <a:cubicBezTo>
                      <a:pt x="69217" y="449720"/>
                      <a:pt x="0" y="379411"/>
                      <a:pt x="0" y="278856"/>
                    </a:cubicBezTo>
                    <a:cubicBezTo>
                      <a:pt x="0" y="207555"/>
                      <a:pt x="46707" y="128421"/>
                      <a:pt x="66738" y="97679"/>
                    </a:cubicBezTo>
                    <a:cubicBezTo>
                      <a:pt x="96191" y="52657"/>
                      <a:pt x="140418" y="0"/>
                      <a:pt x="168284" y="0"/>
                    </a:cubicBezTo>
                    <a:cubicBezTo>
                      <a:pt x="196149" y="0"/>
                      <a:pt x="234229" y="48393"/>
                      <a:pt x="249798" y="69119"/>
                    </a:cubicBezTo>
                    <a:cubicBezTo>
                      <a:pt x="253963" y="74672"/>
                      <a:pt x="252872" y="82606"/>
                      <a:pt x="247319" y="86771"/>
                    </a:cubicBezTo>
                    <a:cubicBezTo>
                      <a:pt x="241766" y="90936"/>
                      <a:pt x="233833" y="89845"/>
                      <a:pt x="229667" y="84292"/>
                    </a:cubicBezTo>
                    <a:cubicBezTo>
                      <a:pt x="196744" y="40559"/>
                      <a:pt x="173738" y="25387"/>
                      <a:pt x="168284" y="25188"/>
                    </a:cubicBezTo>
                    <a:cubicBezTo>
                      <a:pt x="143592" y="26081"/>
                      <a:pt x="25287" y="170368"/>
                      <a:pt x="25287" y="278658"/>
                    </a:cubicBezTo>
                    <a:cubicBezTo>
                      <a:pt x="25287" y="364437"/>
                      <a:pt x="84092" y="424333"/>
                      <a:pt x="168284" y="424333"/>
                    </a:cubicBezTo>
                    <a:cubicBezTo>
                      <a:pt x="252475" y="424333"/>
                      <a:pt x="311281" y="364437"/>
                      <a:pt x="311281" y="278658"/>
                    </a:cubicBezTo>
                    <a:cubicBezTo>
                      <a:pt x="311281" y="242958"/>
                      <a:pt x="296803" y="196647"/>
                      <a:pt x="270623" y="148155"/>
                    </a:cubicBezTo>
                    <a:cubicBezTo>
                      <a:pt x="267350" y="142006"/>
                      <a:pt x="269631" y="134370"/>
                      <a:pt x="275680" y="130999"/>
                    </a:cubicBezTo>
                    <a:cubicBezTo>
                      <a:pt x="281829" y="127627"/>
                      <a:pt x="289464" y="130007"/>
                      <a:pt x="292836" y="136056"/>
                    </a:cubicBezTo>
                    <a:cubicBezTo>
                      <a:pt x="312768" y="172946"/>
                      <a:pt x="336568" y="227587"/>
                      <a:pt x="336568" y="278559"/>
                    </a:cubicBezTo>
                    <a:cubicBezTo>
                      <a:pt x="336568" y="379213"/>
                      <a:pt x="267350" y="449423"/>
                      <a:pt x="168284" y="4494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3" name="Forma libre 382">
                <a:extLst>
                  <a:ext uri="{FF2B5EF4-FFF2-40B4-BE49-F238E27FC236}">
                    <a16:creationId xmlns:a16="http://schemas.microsoft.com/office/drawing/2014/main" id="{ACBE440A-45F9-E80D-4553-49FD0C3A1EB4}"/>
                  </a:ext>
                </a:extLst>
              </p:cNvPr>
              <p:cNvSpPr/>
              <p:nvPr/>
            </p:nvSpPr>
            <p:spPr>
              <a:xfrm>
                <a:off x="9613199" y="4661365"/>
                <a:ext cx="255450" cy="339149"/>
              </a:xfrm>
              <a:custGeom>
                <a:avLst/>
                <a:gdLst>
                  <a:gd name="connsiteX0" fmla="*/ 127725 w 255450"/>
                  <a:gd name="connsiteY0" fmla="*/ 339149 h 339149"/>
                  <a:gd name="connsiteX1" fmla="*/ 0 w 255450"/>
                  <a:gd name="connsiteY1" fmla="*/ 209440 h 339149"/>
                  <a:gd name="connsiteX2" fmla="*/ 127725 w 255450"/>
                  <a:gd name="connsiteY2" fmla="*/ 0 h 339149"/>
                  <a:gd name="connsiteX3" fmla="*/ 255451 w 255450"/>
                  <a:gd name="connsiteY3" fmla="*/ 209440 h 339149"/>
                  <a:gd name="connsiteX4" fmla="*/ 127725 w 255450"/>
                  <a:gd name="connsiteY4" fmla="*/ 339149 h 339149"/>
                  <a:gd name="connsiteX5" fmla="*/ 127329 w 255450"/>
                  <a:gd name="connsiteY5" fmla="*/ 25287 h 339149"/>
                  <a:gd name="connsiteX6" fmla="*/ 25287 w 255450"/>
                  <a:gd name="connsiteY6" fmla="*/ 209440 h 339149"/>
                  <a:gd name="connsiteX7" fmla="*/ 127725 w 255450"/>
                  <a:gd name="connsiteY7" fmla="*/ 313862 h 339149"/>
                  <a:gd name="connsiteX8" fmla="*/ 230164 w 255450"/>
                  <a:gd name="connsiteY8" fmla="*/ 209440 h 339149"/>
                  <a:gd name="connsiteX9" fmla="*/ 127329 w 255450"/>
                  <a:gd name="connsiteY9" fmla="*/ 25287 h 339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450" h="339149">
                    <a:moveTo>
                      <a:pt x="127725" y="339149"/>
                    </a:moveTo>
                    <a:cubicBezTo>
                      <a:pt x="52558" y="339149"/>
                      <a:pt x="0" y="285798"/>
                      <a:pt x="0" y="209440"/>
                    </a:cubicBezTo>
                    <a:cubicBezTo>
                      <a:pt x="0" y="126140"/>
                      <a:pt x="90737" y="0"/>
                      <a:pt x="127725" y="0"/>
                    </a:cubicBezTo>
                    <a:cubicBezTo>
                      <a:pt x="164714" y="0"/>
                      <a:pt x="255451" y="126140"/>
                      <a:pt x="255451" y="209440"/>
                    </a:cubicBezTo>
                    <a:cubicBezTo>
                      <a:pt x="255451" y="285798"/>
                      <a:pt x="202893" y="339149"/>
                      <a:pt x="127725" y="339149"/>
                    </a:cubicBezTo>
                    <a:close/>
                    <a:moveTo>
                      <a:pt x="127329" y="25287"/>
                    </a:moveTo>
                    <a:cubicBezTo>
                      <a:pt x="111066" y="28262"/>
                      <a:pt x="25287" y="130701"/>
                      <a:pt x="25287" y="209440"/>
                    </a:cubicBezTo>
                    <a:cubicBezTo>
                      <a:pt x="25287" y="270923"/>
                      <a:pt x="67433" y="313862"/>
                      <a:pt x="127725" y="313862"/>
                    </a:cubicBezTo>
                    <a:cubicBezTo>
                      <a:pt x="188018" y="313862"/>
                      <a:pt x="230164" y="270923"/>
                      <a:pt x="230164" y="209440"/>
                    </a:cubicBezTo>
                    <a:cubicBezTo>
                      <a:pt x="230164" y="130701"/>
                      <a:pt x="144286" y="28262"/>
                      <a:pt x="127329" y="252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84" name="Gráfico 3">
            <a:extLst>
              <a:ext uri="{FF2B5EF4-FFF2-40B4-BE49-F238E27FC236}">
                <a16:creationId xmlns:a16="http://schemas.microsoft.com/office/drawing/2014/main" id="{F226FED3-13E6-F642-0461-B6F80F1B0D4A}"/>
              </a:ext>
            </a:extLst>
          </p:cNvPr>
          <p:cNvGrpSpPr/>
          <p:nvPr/>
        </p:nvGrpSpPr>
        <p:grpSpPr>
          <a:xfrm>
            <a:off x="11906900" y="2948562"/>
            <a:ext cx="1230843" cy="1128119"/>
            <a:chOff x="11906900" y="2948562"/>
            <a:chExt cx="1230843" cy="1128119"/>
          </a:xfrm>
          <a:solidFill>
            <a:srgbClr val="002A86"/>
          </a:solidFill>
        </p:grpSpPr>
        <p:grpSp>
          <p:nvGrpSpPr>
            <p:cNvPr id="385" name="Gráfico 3">
              <a:extLst>
                <a:ext uri="{FF2B5EF4-FFF2-40B4-BE49-F238E27FC236}">
                  <a16:creationId xmlns:a16="http://schemas.microsoft.com/office/drawing/2014/main" id="{C6FEEF40-F747-A6BC-18C5-44FF917DC11A}"/>
                </a:ext>
              </a:extLst>
            </p:cNvPr>
            <p:cNvGrpSpPr/>
            <p:nvPr/>
          </p:nvGrpSpPr>
          <p:grpSpPr>
            <a:xfrm>
              <a:off x="12555344" y="3228310"/>
              <a:ext cx="267449" cy="848370"/>
              <a:chOff x="12555344" y="3228310"/>
              <a:chExt cx="267449" cy="848370"/>
            </a:xfrm>
            <a:solidFill>
              <a:srgbClr val="002A86"/>
            </a:solidFill>
          </p:grpSpPr>
          <p:sp>
            <p:nvSpPr>
              <p:cNvPr id="386" name="Forma libre 385">
                <a:extLst>
                  <a:ext uri="{FF2B5EF4-FFF2-40B4-BE49-F238E27FC236}">
                    <a16:creationId xmlns:a16="http://schemas.microsoft.com/office/drawing/2014/main" id="{46899D02-EC18-8B9C-77FE-8EE1FD7B51DC}"/>
                  </a:ext>
                </a:extLst>
              </p:cNvPr>
              <p:cNvSpPr/>
              <p:nvPr/>
            </p:nvSpPr>
            <p:spPr>
              <a:xfrm>
                <a:off x="12570907" y="3369325"/>
                <a:ext cx="236024" cy="707355"/>
              </a:xfrm>
              <a:custGeom>
                <a:avLst/>
                <a:gdLst>
                  <a:gd name="connsiteX0" fmla="*/ 223624 w 236024"/>
                  <a:gd name="connsiteY0" fmla="*/ 707355 h 707355"/>
                  <a:gd name="connsiteX1" fmla="*/ 211029 w 236024"/>
                  <a:gd name="connsiteY1" fmla="*/ 695157 h 707355"/>
                  <a:gd name="connsiteX2" fmla="*/ 187130 w 236024"/>
                  <a:gd name="connsiteY2" fmla="*/ 25188 h 707355"/>
                  <a:gd name="connsiteX3" fmla="*/ 49192 w 236024"/>
                  <a:gd name="connsiteY3" fmla="*/ 25188 h 707355"/>
                  <a:gd name="connsiteX4" fmla="*/ 25292 w 236024"/>
                  <a:gd name="connsiteY4" fmla="*/ 695157 h 707355"/>
                  <a:gd name="connsiteX5" fmla="*/ 12202 w 236024"/>
                  <a:gd name="connsiteY5" fmla="*/ 707355 h 707355"/>
                  <a:gd name="connsiteX6" fmla="*/ 5 w 236024"/>
                  <a:gd name="connsiteY6" fmla="*/ 694265 h 707355"/>
                  <a:gd name="connsiteX7" fmla="*/ 24301 w 236024"/>
                  <a:gd name="connsiteY7" fmla="*/ 12197 h 707355"/>
                  <a:gd name="connsiteX8" fmla="*/ 36895 w 236024"/>
                  <a:gd name="connsiteY8" fmla="*/ 0 h 707355"/>
                  <a:gd name="connsiteX9" fmla="*/ 199130 w 236024"/>
                  <a:gd name="connsiteY9" fmla="*/ 0 h 707355"/>
                  <a:gd name="connsiteX10" fmla="*/ 211724 w 236024"/>
                  <a:gd name="connsiteY10" fmla="*/ 12197 h 707355"/>
                  <a:gd name="connsiteX11" fmla="*/ 236019 w 236024"/>
                  <a:gd name="connsiteY11" fmla="*/ 694265 h 707355"/>
                  <a:gd name="connsiteX12" fmla="*/ 223822 w 236024"/>
                  <a:gd name="connsiteY12" fmla="*/ 707355 h 707355"/>
                  <a:gd name="connsiteX13" fmla="*/ 223326 w 236024"/>
                  <a:gd name="connsiteY13" fmla="*/ 707355 h 70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024" h="707355">
                    <a:moveTo>
                      <a:pt x="223624" y="707355"/>
                    </a:moveTo>
                    <a:cubicBezTo>
                      <a:pt x="216880" y="707355"/>
                      <a:pt x="211228" y="702000"/>
                      <a:pt x="211029" y="695157"/>
                    </a:cubicBezTo>
                    <a:lnTo>
                      <a:pt x="187130" y="25188"/>
                    </a:lnTo>
                    <a:lnTo>
                      <a:pt x="49192" y="25188"/>
                    </a:lnTo>
                    <a:lnTo>
                      <a:pt x="25292" y="695157"/>
                    </a:lnTo>
                    <a:cubicBezTo>
                      <a:pt x="24995" y="702099"/>
                      <a:pt x="19144" y="707454"/>
                      <a:pt x="12202" y="707355"/>
                    </a:cubicBezTo>
                    <a:cubicBezTo>
                      <a:pt x="5261" y="707156"/>
                      <a:pt x="-193" y="701206"/>
                      <a:pt x="5" y="694265"/>
                    </a:cubicBezTo>
                    <a:lnTo>
                      <a:pt x="24301" y="12197"/>
                    </a:lnTo>
                    <a:cubicBezTo>
                      <a:pt x="24499" y="5355"/>
                      <a:pt x="30151" y="0"/>
                      <a:pt x="36895" y="0"/>
                    </a:cubicBezTo>
                    <a:lnTo>
                      <a:pt x="199130" y="0"/>
                    </a:lnTo>
                    <a:cubicBezTo>
                      <a:pt x="205972" y="0"/>
                      <a:pt x="211526" y="5355"/>
                      <a:pt x="211724" y="12197"/>
                    </a:cubicBezTo>
                    <a:lnTo>
                      <a:pt x="236019" y="694265"/>
                    </a:lnTo>
                    <a:cubicBezTo>
                      <a:pt x="236218" y="701206"/>
                      <a:pt x="230763" y="707057"/>
                      <a:pt x="223822" y="707355"/>
                    </a:cubicBezTo>
                    <a:cubicBezTo>
                      <a:pt x="223624" y="707355"/>
                      <a:pt x="223524" y="707355"/>
                      <a:pt x="223326" y="7073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87" name="Forma libre 386">
                <a:extLst>
                  <a:ext uri="{FF2B5EF4-FFF2-40B4-BE49-F238E27FC236}">
                    <a16:creationId xmlns:a16="http://schemas.microsoft.com/office/drawing/2014/main" id="{89DEFD74-EA9E-06CA-6BDA-E1CA42FB8F2D}"/>
                  </a:ext>
                </a:extLst>
              </p:cNvPr>
              <p:cNvSpPr/>
              <p:nvPr/>
            </p:nvSpPr>
            <p:spPr>
              <a:xfrm>
                <a:off x="12555344" y="3228310"/>
                <a:ext cx="267449" cy="166203"/>
              </a:xfrm>
              <a:custGeom>
                <a:avLst/>
                <a:gdLst>
                  <a:gd name="connsiteX0" fmla="*/ 214892 w 267449"/>
                  <a:gd name="connsiteY0" fmla="*/ 166203 h 166203"/>
                  <a:gd name="connsiteX1" fmla="*/ 46707 w 267449"/>
                  <a:gd name="connsiteY1" fmla="*/ 166203 h 166203"/>
                  <a:gd name="connsiteX2" fmla="*/ 0 w 267449"/>
                  <a:gd name="connsiteY2" fmla="*/ 119496 h 166203"/>
                  <a:gd name="connsiteX3" fmla="*/ 0 w 267449"/>
                  <a:gd name="connsiteY3" fmla="*/ 46707 h 166203"/>
                  <a:gd name="connsiteX4" fmla="*/ 46707 w 267449"/>
                  <a:gd name="connsiteY4" fmla="*/ 0 h 166203"/>
                  <a:gd name="connsiteX5" fmla="*/ 220743 w 267449"/>
                  <a:gd name="connsiteY5" fmla="*/ 0 h 166203"/>
                  <a:gd name="connsiteX6" fmla="*/ 267449 w 267449"/>
                  <a:gd name="connsiteY6" fmla="*/ 46707 h 166203"/>
                  <a:gd name="connsiteX7" fmla="*/ 267449 w 267449"/>
                  <a:gd name="connsiteY7" fmla="*/ 90936 h 166203"/>
                  <a:gd name="connsiteX8" fmla="*/ 254855 w 267449"/>
                  <a:gd name="connsiteY8" fmla="*/ 103530 h 166203"/>
                  <a:gd name="connsiteX9" fmla="*/ 242262 w 267449"/>
                  <a:gd name="connsiteY9" fmla="*/ 90936 h 166203"/>
                  <a:gd name="connsiteX10" fmla="*/ 242262 w 267449"/>
                  <a:gd name="connsiteY10" fmla="*/ 46707 h 166203"/>
                  <a:gd name="connsiteX11" fmla="*/ 220842 w 267449"/>
                  <a:gd name="connsiteY11" fmla="*/ 25287 h 166203"/>
                  <a:gd name="connsiteX12" fmla="*/ 46806 w 267449"/>
                  <a:gd name="connsiteY12" fmla="*/ 25287 h 166203"/>
                  <a:gd name="connsiteX13" fmla="*/ 25386 w 267449"/>
                  <a:gd name="connsiteY13" fmla="*/ 46707 h 166203"/>
                  <a:gd name="connsiteX14" fmla="*/ 25386 w 267449"/>
                  <a:gd name="connsiteY14" fmla="*/ 119496 h 166203"/>
                  <a:gd name="connsiteX15" fmla="*/ 46806 w 267449"/>
                  <a:gd name="connsiteY15" fmla="*/ 140916 h 166203"/>
                  <a:gd name="connsiteX16" fmla="*/ 214992 w 267449"/>
                  <a:gd name="connsiteY16" fmla="*/ 140916 h 166203"/>
                  <a:gd name="connsiteX17" fmla="*/ 227585 w 267449"/>
                  <a:gd name="connsiteY17" fmla="*/ 153510 h 166203"/>
                  <a:gd name="connsiteX18" fmla="*/ 214992 w 267449"/>
                  <a:gd name="connsiteY18" fmla="*/ 166104 h 16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7449" h="166203">
                    <a:moveTo>
                      <a:pt x="214892" y="166203"/>
                    </a:moveTo>
                    <a:lnTo>
                      <a:pt x="46707" y="166203"/>
                    </a:lnTo>
                    <a:cubicBezTo>
                      <a:pt x="20924" y="166203"/>
                      <a:pt x="0" y="145279"/>
                      <a:pt x="0" y="119496"/>
                    </a:cubicBezTo>
                    <a:lnTo>
                      <a:pt x="0" y="46707"/>
                    </a:lnTo>
                    <a:cubicBezTo>
                      <a:pt x="0" y="20924"/>
                      <a:pt x="20924" y="0"/>
                      <a:pt x="46707" y="0"/>
                    </a:cubicBezTo>
                    <a:lnTo>
                      <a:pt x="220743" y="0"/>
                    </a:lnTo>
                    <a:cubicBezTo>
                      <a:pt x="246526" y="0"/>
                      <a:pt x="267449" y="20924"/>
                      <a:pt x="267449" y="46707"/>
                    </a:cubicBezTo>
                    <a:lnTo>
                      <a:pt x="267449" y="90936"/>
                    </a:lnTo>
                    <a:cubicBezTo>
                      <a:pt x="267449" y="97877"/>
                      <a:pt x="261797" y="103530"/>
                      <a:pt x="254855" y="103530"/>
                    </a:cubicBezTo>
                    <a:cubicBezTo>
                      <a:pt x="247914" y="103530"/>
                      <a:pt x="242262" y="97877"/>
                      <a:pt x="242262" y="90936"/>
                    </a:cubicBezTo>
                    <a:lnTo>
                      <a:pt x="242262" y="46707"/>
                    </a:lnTo>
                    <a:cubicBezTo>
                      <a:pt x="242262" y="34907"/>
                      <a:pt x="232642" y="25287"/>
                      <a:pt x="220842" y="25287"/>
                    </a:cubicBezTo>
                    <a:lnTo>
                      <a:pt x="46806" y="25287"/>
                    </a:lnTo>
                    <a:cubicBezTo>
                      <a:pt x="35006" y="25287"/>
                      <a:pt x="25386" y="34907"/>
                      <a:pt x="25386" y="46707"/>
                    </a:cubicBezTo>
                    <a:lnTo>
                      <a:pt x="25386" y="119496"/>
                    </a:lnTo>
                    <a:cubicBezTo>
                      <a:pt x="25386" y="131296"/>
                      <a:pt x="35006" y="140916"/>
                      <a:pt x="46806" y="140916"/>
                    </a:cubicBezTo>
                    <a:lnTo>
                      <a:pt x="214992" y="140916"/>
                    </a:lnTo>
                    <a:cubicBezTo>
                      <a:pt x="221933" y="140916"/>
                      <a:pt x="227585" y="146568"/>
                      <a:pt x="227585" y="153510"/>
                    </a:cubicBezTo>
                    <a:cubicBezTo>
                      <a:pt x="227585" y="160451"/>
                      <a:pt x="221933" y="166104"/>
                      <a:pt x="214992" y="1661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88" name="Gráfico 3">
              <a:extLst>
                <a:ext uri="{FF2B5EF4-FFF2-40B4-BE49-F238E27FC236}">
                  <a16:creationId xmlns:a16="http://schemas.microsoft.com/office/drawing/2014/main" id="{5CEC34FA-B6CE-8A16-E2CE-83CCD6993733}"/>
                </a:ext>
              </a:extLst>
            </p:cNvPr>
            <p:cNvGrpSpPr/>
            <p:nvPr/>
          </p:nvGrpSpPr>
          <p:grpSpPr>
            <a:xfrm>
              <a:off x="12842720" y="3263217"/>
              <a:ext cx="223326" cy="813462"/>
              <a:chOff x="12842720" y="3263217"/>
              <a:chExt cx="223326" cy="813462"/>
            </a:xfrm>
            <a:solidFill>
              <a:srgbClr val="002A86"/>
            </a:solidFill>
          </p:grpSpPr>
          <p:sp>
            <p:nvSpPr>
              <p:cNvPr id="389" name="Forma libre 388">
                <a:extLst>
                  <a:ext uri="{FF2B5EF4-FFF2-40B4-BE49-F238E27FC236}">
                    <a16:creationId xmlns:a16="http://schemas.microsoft.com/office/drawing/2014/main" id="{C05609F0-D701-33EC-A5F2-17913E8B41B4}"/>
                  </a:ext>
                </a:extLst>
              </p:cNvPr>
              <p:cNvSpPr/>
              <p:nvPr/>
            </p:nvSpPr>
            <p:spPr>
              <a:xfrm>
                <a:off x="12842720" y="3398083"/>
                <a:ext cx="208258" cy="678596"/>
              </a:xfrm>
              <a:custGeom>
                <a:avLst/>
                <a:gdLst>
                  <a:gd name="connsiteX0" fmla="*/ 195758 w 208258"/>
                  <a:gd name="connsiteY0" fmla="*/ 678596 h 678596"/>
                  <a:gd name="connsiteX1" fmla="*/ 183164 w 208258"/>
                  <a:gd name="connsiteY1" fmla="*/ 666399 h 678596"/>
                  <a:gd name="connsiteX2" fmla="*/ 160356 w 208258"/>
                  <a:gd name="connsiteY2" fmla="*/ 25287 h 678596"/>
                  <a:gd name="connsiteX3" fmla="*/ 29260 w 208258"/>
                  <a:gd name="connsiteY3" fmla="*/ 25287 h 678596"/>
                  <a:gd name="connsiteX4" fmla="*/ 25293 w 208258"/>
                  <a:gd name="connsiteY4" fmla="*/ 135561 h 678596"/>
                  <a:gd name="connsiteX5" fmla="*/ 12202 w 208258"/>
                  <a:gd name="connsiteY5" fmla="*/ 147758 h 678596"/>
                  <a:gd name="connsiteX6" fmla="*/ 5 w 208258"/>
                  <a:gd name="connsiteY6" fmla="*/ 134668 h 678596"/>
                  <a:gd name="connsiteX7" fmla="*/ 4369 w 208258"/>
                  <a:gd name="connsiteY7" fmla="*/ 12197 h 678596"/>
                  <a:gd name="connsiteX8" fmla="*/ 16962 w 208258"/>
                  <a:gd name="connsiteY8" fmla="*/ 0 h 678596"/>
                  <a:gd name="connsiteX9" fmla="*/ 172454 w 208258"/>
                  <a:gd name="connsiteY9" fmla="*/ 0 h 678596"/>
                  <a:gd name="connsiteX10" fmla="*/ 185049 w 208258"/>
                  <a:gd name="connsiteY10" fmla="*/ 12197 h 678596"/>
                  <a:gd name="connsiteX11" fmla="*/ 208253 w 208258"/>
                  <a:gd name="connsiteY11" fmla="*/ 665506 h 678596"/>
                  <a:gd name="connsiteX12" fmla="*/ 196056 w 208258"/>
                  <a:gd name="connsiteY12" fmla="*/ 678596 h 678596"/>
                  <a:gd name="connsiteX13" fmla="*/ 195560 w 208258"/>
                  <a:gd name="connsiteY13" fmla="*/ 678596 h 67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8258" h="678596">
                    <a:moveTo>
                      <a:pt x="195758" y="678596"/>
                    </a:moveTo>
                    <a:cubicBezTo>
                      <a:pt x="189016" y="678596"/>
                      <a:pt x="183362" y="673241"/>
                      <a:pt x="183164" y="666399"/>
                    </a:cubicBezTo>
                    <a:lnTo>
                      <a:pt x="160356" y="25287"/>
                    </a:lnTo>
                    <a:lnTo>
                      <a:pt x="29260" y="25287"/>
                    </a:lnTo>
                    <a:lnTo>
                      <a:pt x="25293" y="135561"/>
                    </a:lnTo>
                    <a:cubicBezTo>
                      <a:pt x="24995" y="142502"/>
                      <a:pt x="18946" y="147758"/>
                      <a:pt x="12202" y="147758"/>
                    </a:cubicBezTo>
                    <a:cubicBezTo>
                      <a:pt x="5261" y="147461"/>
                      <a:pt x="-193" y="141610"/>
                      <a:pt x="5" y="134668"/>
                    </a:cubicBezTo>
                    <a:lnTo>
                      <a:pt x="4369" y="12197"/>
                    </a:lnTo>
                    <a:cubicBezTo>
                      <a:pt x="4566" y="5355"/>
                      <a:pt x="10220" y="0"/>
                      <a:pt x="16962" y="0"/>
                    </a:cubicBezTo>
                    <a:lnTo>
                      <a:pt x="172454" y="0"/>
                    </a:lnTo>
                    <a:cubicBezTo>
                      <a:pt x="179297" y="0"/>
                      <a:pt x="184850" y="5355"/>
                      <a:pt x="185049" y="12197"/>
                    </a:cubicBezTo>
                    <a:lnTo>
                      <a:pt x="208253" y="665506"/>
                    </a:lnTo>
                    <a:cubicBezTo>
                      <a:pt x="208452" y="672448"/>
                      <a:pt x="202997" y="678299"/>
                      <a:pt x="196056" y="678596"/>
                    </a:cubicBezTo>
                    <a:cubicBezTo>
                      <a:pt x="195857" y="678596"/>
                      <a:pt x="195758" y="678596"/>
                      <a:pt x="195560" y="67859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0" name="Forma libre 389">
                <a:extLst>
                  <a:ext uri="{FF2B5EF4-FFF2-40B4-BE49-F238E27FC236}">
                    <a16:creationId xmlns:a16="http://schemas.microsoft.com/office/drawing/2014/main" id="{175E4391-D474-F9EE-C4B4-7988DD208A8D}"/>
                  </a:ext>
                </a:extLst>
              </p:cNvPr>
              <p:cNvSpPr/>
              <p:nvPr/>
            </p:nvSpPr>
            <p:spPr>
              <a:xfrm>
                <a:off x="12877235" y="3263217"/>
                <a:ext cx="188811" cy="100158"/>
              </a:xfrm>
              <a:custGeom>
                <a:avLst/>
                <a:gdLst>
                  <a:gd name="connsiteX0" fmla="*/ 176218 w 188811"/>
                  <a:gd name="connsiteY0" fmla="*/ 100158 h 100158"/>
                  <a:gd name="connsiteX1" fmla="*/ 163623 w 188811"/>
                  <a:gd name="connsiteY1" fmla="*/ 87564 h 100158"/>
                  <a:gd name="connsiteX2" fmla="*/ 163623 w 188811"/>
                  <a:gd name="connsiteY2" fmla="*/ 45220 h 100158"/>
                  <a:gd name="connsiteX3" fmla="*/ 143592 w 188811"/>
                  <a:gd name="connsiteY3" fmla="*/ 25188 h 100158"/>
                  <a:gd name="connsiteX4" fmla="*/ 12594 w 188811"/>
                  <a:gd name="connsiteY4" fmla="*/ 25188 h 100158"/>
                  <a:gd name="connsiteX5" fmla="*/ 0 w 188811"/>
                  <a:gd name="connsiteY5" fmla="*/ 12594 h 100158"/>
                  <a:gd name="connsiteX6" fmla="*/ 12594 w 188811"/>
                  <a:gd name="connsiteY6" fmla="*/ 0 h 100158"/>
                  <a:gd name="connsiteX7" fmla="*/ 143592 w 188811"/>
                  <a:gd name="connsiteY7" fmla="*/ 0 h 100158"/>
                  <a:gd name="connsiteX8" fmla="*/ 188812 w 188811"/>
                  <a:gd name="connsiteY8" fmla="*/ 45220 h 100158"/>
                  <a:gd name="connsiteX9" fmla="*/ 188812 w 188811"/>
                  <a:gd name="connsiteY9" fmla="*/ 87564 h 100158"/>
                  <a:gd name="connsiteX10" fmla="*/ 176218 w 188811"/>
                  <a:gd name="connsiteY10" fmla="*/ 100158 h 10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811" h="100158">
                    <a:moveTo>
                      <a:pt x="176218" y="100158"/>
                    </a:moveTo>
                    <a:cubicBezTo>
                      <a:pt x="169276" y="100158"/>
                      <a:pt x="163623" y="94506"/>
                      <a:pt x="163623" y="87564"/>
                    </a:cubicBezTo>
                    <a:lnTo>
                      <a:pt x="163623" y="45220"/>
                    </a:lnTo>
                    <a:cubicBezTo>
                      <a:pt x="163623" y="34212"/>
                      <a:pt x="154699" y="25188"/>
                      <a:pt x="143592" y="25188"/>
                    </a:cubicBez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143592" y="0"/>
                    </a:lnTo>
                    <a:cubicBezTo>
                      <a:pt x="168582" y="0"/>
                      <a:pt x="188812" y="20329"/>
                      <a:pt x="188812" y="45220"/>
                    </a:cubicBezTo>
                    <a:lnTo>
                      <a:pt x="188812" y="87564"/>
                    </a:lnTo>
                    <a:cubicBezTo>
                      <a:pt x="188812" y="94506"/>
                      <a:pt x="183160" y="100158"/>
                      <a:pt x="176218" y="1001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391" name="Forma libre 390">
              <a:extLst>
                <a:ext uri="{FF2B5EF4-FFF2-40B4-BE49-F238E27FC236}">
                  <a16:creationId xmlns:a16="http://schemas.microsoft.com/office/drawing/2014/main" id="{34698C9B-2F5D-9436-AACE-3A07AE51AD41}"/>
                </a:ext>
              </a:extLst>
            </p:cNvPr>
            <p:cNvSpPr/>
            <p:nvPr/>
          </p:nvSpPr>
          <p:spPr>
            <a:xfrm>
              <a:off x="12143311" y="3650066"/>
              <a:ext cx="387539" cy="426614"/>
            </a:xfrm>
            <a:custGeom>
              <a:avLst/>
              <a:gdLst>
                <a:gd name="connsiteX0" fmla="*/ 12594 w 387539"/>
                <a:gd name="connsiteY0" fmla="*/ 426614 h 426614"/>
                <a:gd name="connsiteX1" fmla="*/ 0 w 387539"/>
                <a:gd name="connsiteY1" fmla="*/ 414020 h 426614"/>
                <a:gd name="connsiteX2" fmla="*/ 0 w 387539"/>
                <a:gd name="connsiteY2" fmla="*/ 68326 h 426614"/>
                <a:gd name="connsiteX3" fmla="*/ 68325 w 387539"/>
                <a:gd name="connsiteY3" fmla="*/ 0 h 426614"/>
                <a:gd name="connsiteX4" fmla="*/ 374945 w 387539"/>
                <a:gd name="connsiteY4" fmla="*/ 0 h 426614"/>
                <a:gd name="connsiteX5" fmla="*/ 387539 w 387539"/>
                <a:gd name="connsiteY5" fmla="*/ 12594 h 426614"/>
                <a:gd name="connsiteX6" fmla="*/ 374945 w 387539"/>
                <a:gd name="connsiteY6" fmla="*/ 25188 h 426614"/>
                <a:gd name="connsiteX7" fmla="*/ 68325 w 387539"/>
                <a:gd name="connsiteY7" fmla="*/ 25188 h 426614"/>
                <a:gd name="connsiteX8" fmla="*/ 25287 w 387539"/>
                <a:gd name="connsiteY8" fmla="*/ 68227 h 426614"/>
                <a:gd name="connsiteX9" fmla="*/ 25287 w 387539"/>
                <a:gd name="connsiteY9" fmla="*/ 413921 h 426614"/>
                <a:gd name="connsiteX10" fmla="*/ 12693 w 387539"/>
                <a:gd name="connsiteY10" fmla="*/ 426515 h 426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539" h="426614">
                  <a:moveTo>
                    <a:pt x="12594" y="426614"/>
                  </a:moveTo>
                  <a:cubicBezTo>
                    <a:pt x="5653" y="426614"/>
                    <a:pt x="0" y="420962"/>
                    <a:pt x="0" y="414020"/>
                  </a:cubicBezTo>
                  <a:lnTo>
                    <a:pt x="0" y="68326"/>
                  </a:lnTo>
                  <a:cubicBezTo>
                    <a:pt x="0" y="30642"/>
                    <a:pt x="30642" y="0"/>
                    <a:pt x="68325" y="0"/>
                  </a:cubicBezTo>
                  <a:lnTo>
                    <a:pt x="374945" y="0"/>
                  </a:lnTo>
                  <a:cubicBezTo>
                    <a:pt x="381887" y="0"/>
                    <a:pt x="387539" y="5652"/>
                    <a:pt x="387539" y="12594"/>
                  </a:cubicBezTo>
                  <a:cubicBezTo>
                    <a:pt x="387539" y="19536"/>
                    <a:pt x="381887" y="25188"/>
                    <a:pt x="374945" y="25188"/>
                  </a:cubicBezTo>
                  <a:lnTo>
                    <a:pt x="68325" y="25188"/>
                  </a:lnTo>
                  <a:cubicBezTo>
                    <a:pt x="44625" y="25188"/>
                    <a:pt x="25287" y="44526"/>
                    <a:pt x="25287" y="68227"/>
                  </a:cubicBezTo>
                  <a:lnTo>
                    <a:pt x="25287" y="413921"/>
                  </a:lnTo>
                  <a:cubicBezTo>
                    <a:pt x="25287" y="420863"/>
                    <a:pt x="19635" y="426515"/>
                    <a:pt x="12693" y="426515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392" name="Gráfico 3">
              <a:extLst>
                <a:ext uri="{FF2B5EF4-FFF2-40B4-BE49-F238E27FC236}">
                  <a16:creationId xmlns:a16="http://schemas.microsoft.com/office/drawing/2014/main" id="{57884A19-4112-B8CC-92EE-CF02FA708945}"/>
                </a:ext>
              </a:extLst>
            </p:cNvPr>
            <p:cNvGrpSpPr/>
            <p:nvPr/>
          </p:nvGrpSpPr>
          <p:grpSpPr>
            <a:xfrm>
              <a:off x="12073696" y="4051491"/>
              <a:ext cx="1064046" cy="25188"/>
              <a:chOff x="12073696" y="4051491"/>
              <a:chExt cx="1064046" cy="25188"/>
            </a:xfrm>
            <a:solidFill>
              <a:srgbClr val="002A86"/>
            </a:solidFill>
          </p:grpSpPr>
          <p:sp>
            <p:nvSpPr>
              <p:cNvPr id="393" name="Forma libre 392">
                <a:extLst>
                  <a:ext uri="{FF2B5EF4-FFF2-40B4-BE49-F238E27FC236}">
                    <a16:creationId xmlns:a16="http://schemas.microsoft.com/office/drawing/2014/main" id="{6125D7B0-65AC-196D-48E8-CCC6882C02D5}"/>
                  </a:ext>
                </a:extLst>
              </p:cNvPr>
              <p:cNvSpPr/>
              <p:nvPr/>
            </p:nvSpPr>
            <p:spPr>
              <a:xfrm>
                <a:off x="12316950" y="4051491"/>
                <a:ext cx="820793" cy="25188"/>
              </a:xfrm>
              <a:custGeom>
                <a:avLst/>
                <a:gdLst>
                  <a:gd name="connsiteX0" fmla="*/ 12594 w 820793"/>
                  <a:gd name="connsiteY0" fmla="*/ 25188 h 25188"/>
                  <a:gd name="connsiteX1" fmla="*/ 0 w 820793"/>
                  <a:gd name="connsiteY1" fmla="*/ 12594 h 25188"/>
                  <a:gd name="connsiteX2" fmla="*/ 12594 w 820793"/>
                  <a:gd name="connsiteY2" fmla="*/ 0 h 25188"/>
                  <a:gd name="connsiteX3" fmla="*/ 808199 w 820793"/>
                  <a:gd name="connsiteY3" fmla="*/ 0 h 25188"/>
                  <a:gd name="connsiteX4" fmla="*/ 820793 w 820793"/>
                  <a:gd name="connsiteY4" fmla="*/ 12594 h 25188"/>
                  <a:gd name="connsiteX5" fmla="*/ 808199 w 820793"/>
                  <a:gd name="connsiteY5" fmla="*/ 25188 h 25188"/>
                  <a:gd name="connsiteX6" fmla="*/ 12594 w 82079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0793" h="25188">
                    <a:moveTo>
                      <a:pt x="12594" y="25188"/>
                    </a:move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808199" y="0"/>
                    </a:lnTo>
                    <a:cubicBezTo>
                      <a:pt x="815142" y="0"/>
                      <a:pt x="820793" y="5652"/>
                      <a:pt x="820793" y="12594"/>
                    </a:cubicBezTo>
                    <a:cubicBezTo>
                      <a:pt x="820793" y="19536"/>
                      <a:pt x="815142" y="25188"/>
                      <a:pt x="808199" y="25188"/>
                    </a:cubicBezTo>
                    <a:lnTo>
                      <a:pt x="12594" y="2518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4" name="Forma libre 393">
                <a:extLst>
                  <a:ext uri="{FF2B5EF4-FFF2-40B4-BE49-F238E27FC236}">
                    <a16:creationId xmlns:a16="http://schemas.microsoft.com/office/drawing/2014/main" id="{02EBA007-FADE-64E4-F71F-8A141DABB8E2}"/>
                  </a:ext>
                </a:extLst>
              </p:cNvPr>
              <p:cNvSpPr/>
              <p:nvPr/>
            </p:nvSpPr>
            <p:spPr>
              <a:xfrm>
                <a:off x="12073696" y="4051491"/>
                <a:ext cx="191984" cy="25188"/>
              </a:xfrm>
              <a:custGeom>
                <a:avLst/>
                <a:gdLst>
                  <a:gd name="connsiteX0" fmla="*/ 179391 w 191984"/>
                  <a:gd name="connsiteY0" fmla="*/ 25188 h 25188"/>
                  <a:gd name="connsiteX1" fmla="*/ 12594 w 191984"/>
                  <a:gd name="connsiteY1" fmla="*/ 25188 h 25188"/>
                  <a:gd name="connsiteX2" fmla="*/ 0 w 191984"/>
                  <a:gd name="connsiteY2" fmla="*/ 12594 h 25188"/>
                  <a:gd name="connsiteX3" fmla="*/ 12594 w 191984"/>
                  <a:gd name="connsiteY3" fmla="*/ 0 h 25188"/>
                  <a:gd name="connsiteX4" fmla="*/ 179391 w 191984"/>
                  <a:gd name="connsiteY4" fmla="*/ 0 h 25188"/>
                  <a:gd name="connsiteX5" fmla="*/ 191984 w 191984"/>
                  <a:gd name="connsiteY5" fmla="*/ 12594 h 25188"/>
                  <a:gd name="connsiteX6" fmla="*/ 179391 w 191984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984" h="25188">
                    <a:moveTo>
                      <a:pt x="179391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179391" y="0"/>
                    </a:lnTo>
                    <a:cubicBezTo>
                      <a:pt x="186332" y="0"/>
                      <a:pt x="191984" y="5652"/>
                      <a:pt x="191984" y="12594"/>
                    </a:cubicBezTo>
                    <a:cubicBezTo>
                      <a:pt x="191984" y="19536"/>
                      <a:pt x="186332" y="25188"/>
                      <a:pt x="179391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395" name="Gráfico 3">
              <a:extLst>
                <a:ext uri="{FF2B5EF4-FFF2-40B4-BE49-F238E27FC236}">
                  <a16:creationId xmlns:a16="http://schemas.microsoft.com/office/drawing/2014/main" id="{41E07353-EB7D-A4D8-FD09-CD2BDBF91802}"/>
                </a:ext>
              </a:extLst>
            </p:cNvPr>
            <p:cNvGrpSpPr/>
            <p:nvPr/>
          </p:nvGrpSpPr>
          <p:grpSpPr>
            <a:xfrm>
              <a:off x="11906900" y="2948562"/>
              <a:ext cx="808071" cy="474809"/>
              <a:chOff x="11906900" y="2948562"/>
              <a:chExt cx="808071" cy="474809"/>
            </a:xfrm>
            <a:solidFill>
              <a:srgbClr val="002A86"/>
            </a:solidFill>
          </p:grpSpPr>
          <p:sp>
            <p:nvSpPr>
              <p:cNvPr id="396" name="Forma libre 395">
                <a:extLst>
                  <a:ext uri="{FF2B5EF4-FFF2-40B4-BE49-F238E27FC236}">
                    <a16:creationId xmlns:a16="http://schemas.microsoft.com/office/drawing/2014/main" id="{874491D5-407B-B6DF-A803-CA2F645FED8F}"/>
                  </a:ext>
                </a:extLst>
              </p:cNvPr>
              <p:cNvSpPr/>
              <p:nvPr/>
            </p:nvSpPr>
            <p:spPr>
              <a:xfrm>
                <a:off x="11906900" y="2948562"/>
                <a:ext cx="808071" cy="474809"/>
              </a:xfrm>
              <a:custGeom>
                <a:avLst/>
                <a:gdLst>
                  <a:gd name="connsiteX0" fmla="*/ 290059 w 808071"/>
                  <a:gd name="connsiteY0" fmla="*/ 474809 h 474809"/>
                  <a:gd name="connsiteX1" fmla="*/ 137245 w 808071"/>
                  <a:gd name="connsiteY1" fmla="*/ 391509 h 474809"/>
                  <a:gd name="connsiteX2" fmla="*/ 70804 w 808071"/>
                  <a:gd name="connsiteY2" fmla="*/ 322886 h 474809"/>
                  <a:gd name="connsiteX3" fmla="*/ 71300 w 808071"/>
                  <a:gd name="connsiteY3" fmla="*/ 315449 h 474809"/>
                  <a:gd name="connsiteX4" fmla="*/ 0 w 808071"/>
                  <a:gd name="connsiteY4" fmla="*/ 219158 h 474809"/>
                  <a:gd name="connsiteX5" fmla="*/ 70011 w 808071"/>
                  <a:gd name="connsiteY5" fmla="*/ 123264 h 474809"/>
                  <a:gd name="connsiteX6" fmla="*/ 320206 w 808071"/>
                  <a:gd name="connsiteY6" fmla="*/ 0 h 474809"/>
                  <a:gd name="connsiteX7" fmla="*/ 566533 w 808071"/>
                  <a:gd name="connsiteY7" fmla="*/ 117711 h 474809"/>
                  <a:gd name="connsiteX8" fmla="*/ 671748 w 808071"/>
                  <a:gd name="connsiteY8" fmla="*/ 119793 h 474809"/>
                  <a:gd name="connsiteX9" fmla="*/ 806514 w 808071"/>
                  <a:gd name="connsiteY9" fmla="*/ 290558 h 474809"/>
                  <a:gd name="connsiteX10" fmla="*/ 791838 w 808071"/>
                  <a:gd name="connsiteY10" fmla="*/ 300772 h 474809"/>
                  <a:gd name="connsiteX11" fmla="*/ 781623 w 808071"/>
                  <a:gd name="connsiteY11" fmla="*/ 286095 h 474809"/>
                  <a:gd name="connsiteX12" fmla="*/ 666393 w 808071"/>
                  <a:gd name="connsiteY12" fmla="*/ 144585 h 474809"/>
                  <a:gd name="connsiteX13" fmla="*/ 565343 w 808071"/>
                  <a:gd name="connsiteY13" fmla="*/ 144486 h 474809"/>
                  <a:gd name="connsiteX14" fmla="*/ 550964 w 808071"/>
                  <a:gd name="connsiteY14" fmla="*/ 139726 h 474809"/>
                  <a:gd name="connsiteX15" fmla="*/ 320107 w 808071"/>
                  <a:gd name="connsiteY15" fmla="*/ 25387 h 474809"/>
                  <a:gd name="connsiteX16" fmla="*/ 88456 w 808071"/>
                  <a:gd name="connsiteY16" fmla="*/ 141114 h 474809"/>
                  <a:gd name="connsiteX17" fmla="*/ 81316 w 808071"/>
                  <a:gd name="connsiteY17" fmla="*/ 146271 h 474809"/>
                  <a:gd name="connsiteX18" fmla="*/ 25188 w 808071"/>
                  <a:gd name="connsiteY18" fmla="*/ 219257 h 474809"/>
                  <a:gd name="connsiteX19" fmla="*/ 88952 w 808071"/>
                  <a:gd name="connsiteY19" fmla="*/ 294128 h 474809"/>
                  <a:gd name="connsiteX20" fmla="*/ 97381 w 808071"/>
                  <a:gd name="connsiteY20" fmla="*/ 300375 h 474809"/>
                  <a:gd name="connsiteX21" fmla="*/ 98174 w 808071"/>
                  <a:gd name="connsiteY21" fmla="*/ 310887 h 474809"/>
                  <a:gd name="connsiteX22" fmla="*/ 95992 w 808071"/>
                  <a:gd name="connsiteY22" fmla="*/ 322985 h 474809"/>
                  <a:gd name="connsiteX23" fmla="*/ 146964 w 808071"/>
                  <a:gd name="connsiteY23" fmla="*/ 367313 h 474809"/>
                  <a:gd name="connsiteX24" fmla="*/ 157773 w 808071"/>
                  <a:gd name="connsiteY24" fmla="*/ 375444 h 474809"/>
                  <a:gd name="connsiteX25" fmla="*/ 289960 w 808071"/>
                  <a:gd name="connsiteY25" fmla="*/ 449621 h 474809"/>
                  <a:gd name="connsiteX26" fmla="*/ 422347 w 808071"/>
                  <a:gd name="connsiteY26" fmla="*/ 374750 h 474809"/>
                  <a:gd name="connsiteX27" fmla="*/ 433155 w 808071"/>
                  <a:gd name="connsiteY27" fmla="*/ 366519 h 474809"/>
                  <a:gd name="connsiteX28" fmla="*/ 558204 w 808071"/>
                  <a:gd name="connsiteY28" fmla="*/ 286690 h 474809"/>
                  <a:gd name="connsiteX29" fmla="*/ 558897 w 808071"/>
                  <a:gd name="connsiteY29" fmla="*/ 283418 h 474809"/>
                  <a:gd name="connsiteX30" fmla="*/ 638924 w 808071"/>
                  <a:gd name="connsiteY30" fmla="*/ 222728 h 474809"/>
                  <a:gd name="connsiteX31" fmla="*/ 651518 w 808071"/>
                  <a:gd name="connsiteY31" fmla="*/ 235322 h 474809"/>
                  <a:gd name="connsiteX32" fmla="*/ 638924 w 808071"/>
                  <a:gd name="connsiteY32" fmla="*/ 247916 h 474809"/>
                  <a:gd name="connsiteX33" fmla="*/ 583193 w 808071"/>
                  <a:gd name="connsiteY33" fmla="*/ 290359 h 474809"/>
                  <a:gd name="connsiteX34" fmla="*/ 442973 w 808071"/>
                  <a:gd name="connsiteY34" fmla="*/ 390716 h 474809"/>
                  <a:gd name="connsiteX35" fmla="*/ 289960 w 808071"/>
                  <a:gd name="connsiteY35" fmla="*/ 474710 h 47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808071" h="474809">
                    <a:moveTo>
                      <a:pt x="290059" y="474809"/>
                    </a:moveTo>
                    <a:cubicBezTo>
                      <a:pt x="221734" y="474809"/>
                      <a:pt x="160252" y="440894"/>
                      <a:pt x="137245" y="391509"/>
                    </a:cubicBezTo>
                    <a:cubicBezTo>
                      <a:pt x="98868" y="385361"/>
                      <a:pt x="70804" y="356999"/>
                      <a:pt x="70804" y="322886"/>
                    </a:cubicBezTo>
                    <a:cubicBezTo>
                      <a:pt x="70804" y="320407"/>
                      <a:pt x="71003" y="317928"/>
                      <a:pt x="71300" y="315449"/>
                    </a:cubicBezTo>
                    <a:cubicBezTo>
                      <a:pt x="27568" y="301367"/>
                      <a:pt x="0" y="264775"/>
                      <a:pt x="0" y="219158"/>
                    </a:cubicBezTo>
                    <a:cubicBezTo>
                      <a:pt x="0" y="173541"/>
                      <a:pt x="26676" y="137346"/>
                      <a:pt x="70011" y="123264"/>
                    </a:cubicBezTo>
                    <a:cubicBezTo>
                      <a:pt x="128816" y="36890"/>
                      <a:pt x="203884" y="0"/>
                      <a:pt x="320206" y="0"/>
                    </a:cubicBezTo>
                    <a:cubicBezTo>
                      <a:pt x="459534" y="0"/>
                      <a:pt x="523594" y="58310"/>
                      <a:pt x="566533" y="117711"/>
                    </a:cubicBezTo>
                    <a:cubicBezTo>
                      <a:pt x="587854" y="112058"/>
                      <a:pt x="619289" y="108587"/>
                      <a:pt x="671748" y="119793"/>
                    </a:cubicBezTo>
                    <a:cubicBezTo>
                      <a:pt x="763080" y="139329"/>
                      <a:pt x="818216" y="226100"/>
                      <a:pt x="806514" y="290558"/>
                    </a:cubicBezTo>
                    <a:cubicBezTo>
                      <a:pt x="805225" y="297400"/>
                      <a:pt x="798680" y="301962"/>
                      <a:pt x="791838" y="300772"/>
                    </a:cubicBezTo>
                    <a:cubicBezTo>
                      <a:pt x="784995" y="299483"/>
                      <a:pt x="780434" y="292938"/>
                      <a:pt x="781623" y="286095"/>
                    </a:cubicBezTo>
                    <a:cubicBezTo>
                      <a:pt x="791044" y="234132"/>
                      <a:pt x="742850" y="160947"/>
                      <a:pt x="666393" y="144585"/>
                    </a:cubicBezTo>
                    <a:cubicBezTo>
                      <a:pt x="612248" y="132982"/>
                      <a:pt x="583986" y="138436"/>
                      <a:pt x="565343" y="144486"/>
                    </a:cubicBezTo>
                    <a:cubicBezTo>
                      <a:pt x="559989" y="146171"/>
                      <a:pt x="554237" y="144287"/>
                      <a:pt x="550964" y="139726"/>
                    </a:cubicBezTo>
                    <a:cubicBezTo>
                      <a:pt x="509712" y="80325"/>
                      <a:pt x="453286" y="25387"/>
                      <a:pt x="320107" y="25387"/>
                    </a:cubicBezTo>
                    <a:cubicBezTo>
                      <a:pt x="211620" y="25387"/>
                      <a:pt x="142303" y="59996"/>
                      <a:pt x="88456" y="141114"/>
                    </a:cubicBezTo>
                    <a:cubicBezTo>
                      <a:pt x="86770" y="143593"/>
                      <a:pt x="84291" y="145477"/>
                      <a:pt x="81316" y="146271"/>
                    </a:cubicBezTo>
                    <a:cubicBezTo>
                      <a:pt x="46112" y="156187"/>
                      <a:pt x="25188" y="183458"/>
                      <a:pt x="25188" y="219257"/>
                    </a:cubicBezTo>
                    <a:cubicBezTo>
                      <a:pt x="25188" y="257139"/>
                      <a:pt x="49583" y="285798"/>
                      <a:pt x="88952" y="294128"/>
                    </a:cubicBezTo>
                    <a:cubicBezTo>
                      <a:pt x="92522" y="294921"/>
                      <a:pt x="95596" y="297202"/>
                      <a:pt x="97381" y="300375"/>
                    </a:cubicBezTo>
                    <a:cubicBezTo>
                      <a:pt x="99166" y="303549"/>
                      <a:pt x="99463" y="307416"/>
                      <a:pt x="98174" y="310887"/>
                    </a:cubicBezTo>
                    <a:cubicBezTo>
                      <a:pt x="96686" y="314854"/>
                      <a:pt x="95992" y="318919"/>
                      <a:pt x="95992" y="322985"/>
                    </a:cubicBezTo>
                    <a:cubicBezTo>
                      <a:pt x="95992" y="345595"/>
                      <a:pt x="118404" y="365131"/>
                      <a:pt x="146964" y="367313"/>
                    </a:cubicBezTo>
                    <a:cubicBezTo>
                      <a:pt x="151823" y="367709"/>
                      <a:pt x="156087" y="370883"/>
                      <a:pt x="157773" y="375444"/>
                    </a:cubicBezTo>
                    <a:cubicBezTo>
                      <a:pt x="174234" y="419177"/>
                      <a:pt x="228577" y="449621"/>
                      <a:pt x="289960" y="449621"/>
                    </a:cubicBezTo>
                    <a:cubicBezTo>
                      <a:pt x="351344" y="449621"/>
                      <a:pt x="406183" y="418780"/>
                      <a:pt x="422347" y="374750"/>
                    </a:cubicBezTo>
                    <a:cubicBezTo>
                      <a:pt x="424032" y="370188"/>
                      <a:pt x="428197" y="366916"/>
                      <a:pt x="433155" y="366519"/>
                    </a:cubicBezTo>
                    <a:cubicBezTo>
                      <a:pt x="501877" y="360470"/>
                      <a:pt x="554535" y="326952"/>
                      <a:pt x="558204" y="286690"/>
                    </a:cubicBezTo>
                    <a:cubicBezTo>
                      <a:pt x="558204" y="285500"/>
                      <a:pt x="558600" y="284409"/>
                      <a:pt x="558897" y="283418"/>
                    </a:cubicBezTo>
                    <a:cubicBezTo>
                      <a:pt x="567525" y="251784"/>
                      <a:pt x="614232" y="222728"/>
                      <a:pt x="638924" y="222728"/>
                    </a:cubicBezTo>
                    <a:cubicBezTo>
                      <a:pt x="645866" y="222728"/>
                      <a:pt x="651518" y="228380"/>
                      <a:pt x="651518" y="235322"/>
                    </a:cubicBezTo>
                    <a:cubicBezTo>
                      <a:pt x="651518" y="242264"/>
                      <a:pt x="645866" y="247916"/>
                      <a:pt x="638924" y="247916"/>
                    </a:cubicBezTo>
                    <a:cubicBezTo>
                      <a:pt x="624049" y="247916"/>
                      <a:pt x="587854" y="271518"/>
                      <a:pt x="583193" y="290359"/>
                    </a:cubicBezTo>
                    <a:cubicBezTo>
                      <a:pt x="577442" y="341232"/>
                      <a:pt x="520620" y="381692"/>
                      <a:pt x="442973" y="390716"/>
                    </a:cubicBezTo>
                    <a:cubicBezTo>
                      <a:pt x="420264" y="440597"/>
                      <a:pt x="358781" y="474710"/>
                      <a:pt x="289960" y="4747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397" name="Forma libre 396">
                <a:extLst>
                  <a:ext uri="{FF2B5EF4-FFF2-40B4-BE49-F238E27FC236}">
                    <a16:creationId xmlns:a16="http://schemas.microsoft.com/office/drawing/2014/main" id="{A6641041-F7EE-EC16-82AA-625296D415CA}"/>
                  </a:ext>
                </a:extLst>
              </p:cNvPr>
              <p:cNvSpPr/>
              <p:nvPr/>
            </p:nvSpPr>
            <p:spPr>
              <a:xfrm>
                <a:off x="12093128" y="3165552"/>
                <a:ext cx="93152" cy="88144"/>
              </a:xfrm>
              <a:custGeom>
                <a:avLst/>
                <a:gdLst>
                  <a:gd name="connsiteX0" fmla="*/ 80527 w 93152"/>
                  <a:gd name="connsiteY0" fmla="*/ 88045 h 88144"/>
                  <a:gd name="connsiteX1" fmla="*/ 78742 w 93152"/>
                  <a:gd name="connsiteY1" fmla="*/ 87946 h 88144"/>
                  <a:gd name="connsiteX2" fmla="*/ 104 w 93152"/>
                  <a:gd name="connsiteY2" fmla="*/ 14166 h 88144"/>
                  <a:gd name="connsiteX3" fmla="*/ 11111 w 93152"/>
                  <a:gd name="connsiteY3" fmla="*/ 85 h 88144"/>
                  <a:gd name="connsiteX4" fmla="*/ 25193 w 93152"/>
                  <a:gd name="connsiteY4" fmla="*/ 11092 h 88144"/>
                  <a:gd name="connsiteX5" fmla="*/ 82312 w 93152"/>
                  <a:gd name="connsiteY5" fmla="*/ 63056 h 88144"/>
                  <a:gd name="connsiteX6" fmla="*/ 93022 w 93152"/>
                  <a:gd name="connsiteY6" fmla="*/ 77335 h 88144"/>
                  <a:gd name="connsiteX7" fmla="*/ 80527 w 93152"/>
                  <a:gd name="connsiteY7" fmla="*/ 88145 h 88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152" h="88144">
                    <a:moveTo>
                      <a:pt x="80527" y="88045"/>
                    </a:moveTo>
                    <a:cubicBezTo>
                      <a:pt x="79932" y="88045"/>
                      <a:pt x="79337" y="88045"/>
                      <a:pt x="78742" y="87946"/>
                    </a:cubicBezTo>
                    <a:cubicBezTo>
                      <a:pt x="46711" y="83385"/>
                      <a:pt x="4467" y="49371"/>
                      <a:pt x="104" y="14166"/>
                    </a:cubicBezTo>
                    <a:cubicBezTo>
                      <a:pt x="-789" y="7225"/>
                      <a:pt x="4169" y="878"/>
                      <a:pt x="11111" y="85"/>
                    </a:cubicBezTo>
                    <a:cubicBezTo>
                      <a:pt x="17954" y="-709"/>
                      <a:pt x="24300" y="4151"/>
                      <a:pt x="25193" y="11092"/>
                    </a:cubicBezTo>
                    <a:cubicBezTo>
                      <a:pt x="27969" y="33603"/>
                      <a:pt x="60297" y="59882"/>
                      <a:pt x="82312" y="63056"/>
                    </a:cubicBezTo>
                    <a:cubicBezTo>
                      <a:pt x="89254" y="64047"/>
                      <a:pt x="94014" y="70493"/>
                      <a:pt x="93022" y="77335"/>
                    </a:cubicBezTo>
                    <a:cubicBezTo>
                      <a:pt x="92129" y="83682"/>
                      <a:pt x="86675" y="88145"/>
                      <a:pt x="80527" y="8814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398" name="Gráfico 3">
            <a:extLst>
              <a:ext uri="{FF2B5EF4-FFF2-40B4-BE49-F238E27FC236}">
                <a16:creationId xmlns:a16="http://schemas.microsoft.com/office/drawing/2014/main" id="{C31917D7-2DC1-E89B-0B21-4BB6FF46B239}"/>
              </a:ext>
            </a:extLst>
          </p:cNvPr>
          <p:cNvGrpSpPr/>
          <p:nvPr/>
        </p:nvGrpSpPr>
        <p:grpSpPr>
          <a:xfrm>
            <a:off x="10465949" y="6263003"/>
            <a:ext cx="1070072" cy="1107292"/>
            <a:chOff x="10465949" y="6263003"/>
            <a:chExt cx="1070072" cy="1107292"/>
          </a:xfrm>
          <a:solidFill>
            <a:srgbClr val="002A86"/>
          </a:solidFill>
        </p:grpSpPr>
        <p:grpSp>
          <p:nvGrpSpPr>
            <p:cNvPr id="399" name="Gráfico 3">
              <a:extLst>
                <a:ext uri="{FF2B5EF4-FFF2-40B4-BE49-F238E27FC236}">
                  <a16:creationId xmlns:a16="http://schemas.microsoft.com/office/drawing/2014/main" id="{7FDEF2EF-9C11-DBA0-D60A-B078B55D74F4}"/>
                </a:ext>
              </a:extLst>
            </p:cNvPr>
            <p:cNvGrpSpPr/>
            <p:nvPr/>
          </p:nvGrpSpPr>
          <p:grpSpPr>
            <a:xfrm>
              <a:off x="10623102" y="6263003"/>
              <a:ext cx="912919" cy="639425"/>
              <a:chOff x="10623102" y="6263003"/>
              <a:chExt cx="912919" cy="639425"/>
            </a:xfrm>
            <a:solidFill>
              <a:srgbClr val="002A86"/>
            </a:solidFill>
          </p:grpSpPr>
          <p:sp>
            <p:nvSpPr>
              <p:cNvPr id="400" name="Forma libre 399">
                <a:extLst>
                  <a:ext uri="{FF2B5EF4-FFF2-40B4-BE49-F238E27FC236}">
                    <a16:creationId xmlns:a16="http://schemas.microsoft.com/office/drawing/2014/main" id="{15476E9D-8183-462A-75CF-B767513D2B1E}"/>
                  </a:ext>
                </a:extLst>
              </p:cNvPr>
              <p:cNvSpPr/>
              <p:nvPr/>
            </p:nvSpPr>
            <p:spPr>
              <a:xfrm>
                <a:off x="11510138" y="6601855"/>
                <a:ext cx="25584" cy="56227"/>
              </a:xfrm>
              <a:custGeom>
                <a:avLst/>
                <a:gdLst>
                  <a:gd name="connsiteX0" fmla="*/ 12892 w 25584"/>
                  <a:gd name="connsiteY0" fmla="*/ 56228 h 56227"/>
                  <a:gd name="connsiteX1" fmla="*/ 298 w 25584"/>
                  <a:gd name="connsiteY1" fmla="*/ 43732 h 56227"/>
                  <a:gd name="connsiteX2" fmla="*/ 0 w 25584"/>
                  <a:gd name="connsiteY2" fmla="*/ 12793 h 56227"/>
                  <a:gd name="connsiteX3" fmla="*/ 12495 w 25584"/>
                  <a:gd name="connsiteY3" fmla="*/ 0 h 56227"/>
                  <a:gd name="connsiteX4" fmla="*/ 25288 w 25584"/>
                  <a:gd name="connsiteY4" fmla="*/ 12495 h 56227"/>
                  <a:gd name="connsiteX5" fmla="*/ 25585 w 25584"/>
                  <a:gd name="connsiteY5" fmla="*/ 43435 h 56227"/>
                  <a:gd name="connsiteX6" fmla="*/ 13090 w 25584"/>
                  <a:gd name="connsiteY6" fmla="*/ 56228 h 56227"/>
                  <a:gd name="connsiteX7" fmla="*/ 12991 w 25584"/>
                  <a:gd name="connsiteY7" fmla="*/ 56228 h 5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584" h="56227">
                    <a:moveTo>
                      <a:pt x="12892" y="56228"/>
                    </a:moveTo>
                    <a:cubicBezTo>
                      <a:pt x="5950" y="56228"/>
                      <a:pt x="298" y="50674"/>
                      <a:pt x="298" y="43732"/>
                    </a:cubicBezTo>
                    <a:lnTo>
                      <a:pt x="0" y="12793"/>
                    </a:lnTo>
                    <a:cubicBezTo>
                      <a:pt x="0" y="5851"/>
                      <a:pt x="5553" y="99"/>
                      <a:pt x="12495" y="0"/>
                    </a:cubicBezTo>
                    <a:cubicBezTo>
                      <a:pt x="19734" y="198"/>
                      <a:pt x="25188" y="5553"/>
                      <a:pt x="25288" y="12495"/>
                    </a:cubicBezTo>
                    <a:lnTo>
                      <a:pt x="25585" y="43435"/>
                    </a:lnTo>
                    <a:cubicBezTo>
                      <a:pt x="25585" y="50376"/>
                      <a:pt x="20032" y="56128"/>
                      <a:pt x="13090" y="56228"/>
                    </a:cubicBezTo>
                    <a:lnTo>
                      <a:pt x="12991" y="5622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1" name="Forma libre 400">
                <a:extLst>
                  <a:ext uri="{FF2B5EF4-FFF2-40B4-BE49-F238E27FC236}">
                    <a16:creationId xmlns:a16="http://schemas.microsoft.com/office/drawing/2014/main" id="{0190B01D-4615-4CDB-5B46-D486560CF16F}"/>
                  </a:ext>
                </a:extLst>
              </p:cNvPr>
              <p:cNvSpPr/>
              <p:nvPr/>
            </p:nvSpPr>
            <p:spPr>
              <a:xfrm>
                <a:off x="11483661" y="6696250"/>
                <a:ext cx="52361" cy="206178"/>
              </a:xfrm>
              <a:custGeom>
                <a:avLst/>
                <a:gdLst>
                  <a:gd name="connsiteX0" fmla="*/ 12594 w 52361"/>
                  <a:gd name="connsiteY0" fmla="*/ 206178 h 206178"/>
                  <a:gd name="connsiteX1" fmla="*/ 0 w 52361"/>
                  <a:gd name="connsiteY1" fmla="*/ 193584 h 206178"/>
                  <a:gd name="connsiteX2" fmla="*/ 0 w 52361"/>
                  <a:gd name="connsiteY2" fmla="*/ 193584 h 206178"/>
                  <a:gd name="connsiteX3" fmla="*/ 496 w 52361"/>
                  <a:gd name="connsiteY3" fmla="*/ 190014 h 206178"/>
                  <a:gd name="connsiteX4" fmla="*/ 27072 w 52361"/>
                  <a:gd name="connsiteY4" fmla="*/ 12407 h 206178"/>
                  <a:gd name="connsiteX5" fmla="*/ 39964 w 52361"/>
                  <a:gd name="connsiteY5" fmla="*/ 11 h 206178"/>
                  <a:gd name="connsiteX6" fmla="*/ 52360 w 52361"/>
                  <a:gd name="connsiteY6" fmla="*/ 12903 h 206178"/>
                  <a:gd name="connsiteX7" fmla="*/ 25089 w 52361"/>
                  <a:gd name="connsiteY7" fmla="*/ 195964 h 206178"/>
                  <a:gd name="connsiteX8" fmla="*/ 24296 w 52361"/>
                  <a:gd name="connsiteY8" fmla="*/ 198543 h 206178"/>
                  <a:gd name="connsiteX9" fmla="*/ 12693 w 52361"/>
                  <a:gd name="connsiteY9" fmla="*/ 206178 h 20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61" h="206178">
                    <a:moveTo>
                      <a:pt x="12594" y="206178"/>
                    </a:moveTo>
                    <a:cubicBezTo>
                      <a:pt x="5653" y="206178"/>
                      <a:pt x="0" y="200526"/>
                      <a:pt x="0" y="193584"/>
                    </a:cubicBezTo>
                    <a:lnTo>
                      <a:pt x="0" y="193584"/>
                    </a:lnTo>
                    <a:cubicBezTo>
                      <a:pt x="0" y="192394"/>
                      <a:pt x="99" y="191204"/>
                      <a:pt x="496" y="190014"/>
                    </a:cubicBezTo>
                    <a:cubicBezTo>
                      <a:pt x="16958" y="132597"/>
                      <a:pt x="25882" y="72800"/>
                      <a:pt x="27072" y="12407"/>
                    </a:cubicBezTo>
                    <a:cubicBezTo>
                      <a:pt x="27171" y="5465"/>
                      <a:pt x="33221" y="-286"/>
                      <a:pt x="39964" y="11"/>
                    </a:cubicBezTo>
                    <a:cubicBezTo>
                      <a:pt x="46905" y="110"/>
                      <a:pt x="52458" y="5961"/>
                      <a:pt x="52360" y="12903"/>
                    </a:cubicBezTo>
                    <a:cubicBezTo>
                      <a:pt x="51071" y="75179"/>
                      <a:pt x="41947" y="136762"/>
                      <a:pt x="25089" y="195964"/>
                    </a:cubicBezTo>
                    <a:cubicBezTo>
                      <a:pt x="24891" y="196857"/>
                      <a:pt x="24692" y="197749"/>
                      <a:pt x="24296" y="198543"/>
                    </a:cubicBezTo>
                    <a:cubicBezTo>
                      <a:pt x="22312" y="203203"/>
                      <a:pt x="17652" y="206178"/>
                      <a:pt x="12693" y="2061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2" name="Forma libre 401">
                <a:extLst>
                  <a:ext uri="{FF2B5EF4-FFF2-40B4-BE49-F238E27FC236}">
                    <a16:creationId xmlns:a16="http://schemas.microsoft.com/office/drawing/2014/main" id="{BDD174C1-B209-833A-5766-97A015B1B8B1}"/>
                  </a:ext>
                </a:extLst>
              </p:cNvPr>
              <p:cNvSpPr/>
              <p:nvPr/>
            </p:nvSpPr>
            <p:spPr>
              <a:xfrm>
                <a:off x="11189827" y="6410854"/>
                <a:ext cx="208438" cy="71603"/>
              </a:xfrm>
              <a:custGeom>
                <a:avLst/>
                <a:gdLst>
                  <a:gd name="connsiteX0" fmla="*/ 195660 w 208438"/>
                  <a:gd name="connsiteY0" fmla="*/ 71604 h 71603"/>
                  <a:gd name="connsiteX1" fmla="*/ 193478 w 208438"/>
                  <a:gd name="connsiteY1" fmla="*/ 71406 h 71603"/>
                  <a:gd name="connsiteX2" fmla="*/ 8534 w 208438"/>
                  <a:gd name="connsiteY2" fmla="*/ 24599 h 71603"/>
                  <a:gd name="connsiteX3" fmla="*/ 700 w 208438"/>
                  <a:gd name="connsiteY3" fmla="*/ 8534 h 71603"/>
                  <a:gd name="connsiteX4" fmla="*/ 16765 w 208438"/>
                  <a:gd name="connsiteY4" fmla="*/ 700 h 71603"/>
                  <a:gd name="connsiteX5" fmla="*/ 197940 w 208438"/>
                  <a:gd name="connsiteY5" fmla="*/ 46515 h 71603"/>
                  <a:gd name="connsiteX6" fmla="*/ 208253 w 208438"/>
                  <a:gd name="connsiteY6" fmla="*/ 61192 h 71603"/>
                  <a:gd name="connsiteX7" fmla="*/ 195858 w 208438"/>
                  <a:gd name="connsiteY7" fmla="*/ 71604 h 71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438" h="71603">
                    <a:moveTo>
                      <a:pt x="195660" y="71604"/>
                    </a:moveTo>
                    <a:cubicBezTo>
                      <a:pt x="194966" y="71604"/>
                      <a:pt x="194172" y="71604"/>
                      <a:pt x="193478" y="71406"/>
                    </a:cubicBezTo>
                    <a:cubicBezTo>
                      <a:pt x="128029" y="59902"/>
                      <a:pt x="65852" y="44234"/>
                      <a:pt x="8534" y="24599"/>
                    </a:cubicBezTo>
                    <a:cubicBezTo>
                      <a:pt x="1890" y="22318"/>
                      <a:pt x="-1581" y="15178"/>
                      <a:pt x="700" y="8534"/>
                    </a:cubicBezTo>
                    <a:cubicBezTo>
                      <a:pt x="2980" y="1890"/>
                      <a:pt x="10121" y="-1581"/>
                      <a:pt x="16765" y="700"/>
                    </a:cubicBezTo>
                    <a:cubicBezTo>
                      <a:pt x="72893" y="19839"/>
                      <a:pt x="133780" y="35309"/>
                      <a:pt x="197940" y="46515"/>
                    </a:cubicBezTo>
                    <a:cubicBezTo>
                      <a:pt x="204783" y="47705"/>
                      <a:pt x="209443" y="54250"/>
                      <a:pt x="208253" y="61192"/>
                    </a:cubicBezTo>
                    <a:cubicBezTo>
                      <a:pt x="207163" y="67340"/>
                      <a:pt x="201808" y="71604"/>
                      <a:pt x="195858" y="7160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3" name="Forma libre 402">
                <a:extLst>
                  <a:ext uri="{FF2B5EF4-FFF2-40B4-BE49-F238E27FC236}">
                    <a16:creationId xmlns:a16="http://schemas.microsoft.com/office/drawing/2014/main" id="{7D82A0CE-0A3D-5C54-83E5-769109FD0CA9}"/>
                  </a:ext>
                </a:extLst>
              </p:cNvPr>
              <p:cNvSpPr/>
              <p:nvPr/>
            </p:nvSpPr>
            <p:spPr>
              <a:xfrm>
                <a:off x="10623102" y="6263003"/>
                <a:ext cx="911728" cy="296904"/>
              </a:xfrm>
              <a:custGeom>
                <a:avLst/>
                <a:gdLst>
                  <a:gd name="connsiteX0" fmla="*/ 899035 w 911728"/>
                  <a:gd name="connsiteY0" fmla="*/ 296805 h 296904"/>
                  <a:gd name="connsiteX1" fmla="*/ 886441 w 911728"/>
                  <a:gd name="connsiteY1" fmla="*/ 284310 h 296904"/>
                  <a:gd name="connsiteX2" fmla="*/ 885152 w 911728"/>
                  <a:gd name="connsiteY2" fmla="*/ 151031 h 296904"/>
                  <a:gd name="connsiteX3" fmla="*/ 456558 w 911728"/>
                  <a:gd name="connsiteY3" fmla="*/ 27271 h 296904"/>
                  <a:gd name="connsiteX4" fmla="*/ 25188 w 911728"/>
                  <a:gd name="connsiteY4" fmla="*/ 151328 h 296904"/>
                  <a:gd name="connsiteX5" fmla="*/ 25188 w 911728"/>
                  <a:gd name="connsiteY5" fmla="*/ 260411 h 296904"/>
                  <a:gd name="connsiteX6" fmla="*/ 12594 w 911728"/>
                  <a:gd name="connsiteY6" fmla="*/ 273006 h 296904"/>
                  <a:gd name="connsiteX7" fmla="*/ 0 w 911728"/>
                  <a:gd name="connsiteY7" fmla="*/ 260411 h 296904"/>
                  <a:gd name="connsiteX8" fmla="*/ 0 w 911728"/>
                  <a:gd name="connsiteY8" fmla="*/ 139726 h 296904"/>
                  <a:gd name="connsiteX9" fmla="*/ 11602 w 911728"/>
                  <a:gd name="connsiteY9" fmla="*/ 127131 h 296904"/>
                  <a:gd name="connsiteX10" fmla="*/ 450212 w 911728"/>
                  <a:gd name="connsiteY10" fmla="*/ 1785 h 296904"/>
                  <a:gd name="connsiteX11" fmla="*/ 463103 w 911728"/>
                  <a:gd name="connsiteY11" fmla="*/ 1785 h 296904"/>
                  <a:gd name="connsiteX12" fmla="*/ 898837 w 911728"/>
                  <a:gd name="connsiteY12" fmla="*/ 126933 h 296904"/>
                  <a:gd name="connsiteX13" fmla="*/ 910340 w 911728"/>
                  <a:gd name="connsiteY13" fmla="*/ 139428 h 296904"/>
                  <a:gd name="connsiteX14" fmla="*/ 911729 w 911728"/>
                  <a:gd name="connsiteY14" fmla="*/ 284112 h 296904"/>
                  <a:gd name="connsiteX15" fmla="*/ 899234 w 911728"/>
                  <a:gd name="connsiteY15" fmla="*/ 296904 h 296904"/>
                  <a:gd name="connsiteX16" fmla="*/ 899135 w 911728"/>
                  <a:gd name="connsiteY16" fmla="*/ 296904 h 29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11728" h="296904">
                    <a:moveTo>
                      <a:pt x="899035" y="296805"/>
                    </a:moveTo>
                    <a:cubicBezTo>
                      <a:pt x="892094" y="296805"/>
                      <a:pt x="886441" y="291252"/>
                      <a:pt x="886441" y="284310"/>
                    </a:cubicBezTo>
                    <a:lnTo>
                      <a:pt x="885152" y="151031"/>
                    </a:lnTo>
                    <a:cubicBezTo>
                      <a:pt x="716472" y="135164"/>
                      <a:pt x="568715" y="92423"/>
                      <a:pt x="456558" y="27271"/>
                    </a:cubicBezTo>
                    <a:cubicBezTo>
                      <a:pt x="343708" y="92820"/>
                      <a:pt x="194959" y="135660"/>
                      <a:pt x="25188" y="151328"/>
                    </a:cubicBezTo>
                    <a:lnTo>
                      <a:pt x="25188" y="260411"/>
                    </a:lnTo>
                    <a:cubicBezTo>
                      <a:pt x="25188" y="267353"/>
                      <a:pt x="19535" y="273006"/>
                      <a:pt x="12594" y="273006"/>
                    </a:cubicBezTo>
                    <a:cubicBezTo>
                      <a:pt x="5652" y="273006"/>
                      <a:pt x="0" y="267353"/>
                      <a:pt x="0" y="260411"/>
                    </a:cubicBezTo>
                    <a:lnTo>
                      <a:pt x="0" y="139726"/>
                    </a:lnTo>
                    <a:cubicBezTo>
                      <a:pt x="0" y="133181"/>
                      <a:pt x="5057" y="127726"/>
                      <a:pt x="11602" y="127131"/>
                    </a:cubicBezTo>
                    <a:cubicBezTo>
                      <a:pt x="185638" y="112356"/>
                      <a:pt x="337262" y="69020"/>
                      <a:pt x="450212" y="1785"/>
                    </a:cubicBezTo>
                    <a:cubicBezTo>
                      <a:pt x="454178" y="-595"/>
                      <a:pt x="459137" y="-595"/>
                      <a:pt x="463103" y="1785"/>
                    </a:cubicBezTo>
                    <a:cubicBezTo>
                      <a:pt x="575161" y="68623"/>
                      <a:pt x="725892" y="111959"/>
                      <a:pt x="898837" y="126933"/>
                    </a:cubicBezTo>
                    <a:cubicBezTo>
                      <a:pt x="905283" y="127528"/>
                      <a:pt x="910340" y="132883"/>
                      <a:pt x="910340" y="139428"/>
                    </a:cubicBezTo>
                    <a:lnTo>
                      <a:pt x="911729" y="284112"/>
                    </a:lnTo>
                    <a:cubicBezTo>
                      <a:pt x="911729" y="291054"/>
                      <a:pt x="906175" y="296805"/>
                      <a:pt x="899234" y="296904"/>
                    </a:cubicBezTo>
                    <a:lnTo>
                      <a:pt x="899135" y="296904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04" name="Gráfico 3">
              <a:extLst>
                <a:ext uri="{FF2B5EF4-FFF2-40B4-BE49-F238E27FC236}">
                  <a16:creationId xmlns:a16="http://schemas.microsoft.com/office/drawing/2014/main" id="{2BEDD97F-D86C-463E-50E9-78F6CCD725A8}"/>
                </a:ext>
              </a:extLst>
            </p:cNvPr>
            <p:cNvGrpSpPr/>
            <p:nvPr/>
          </p:nvGrpSpPr>
          <p:grpSpPr>
            <a:xfrm>
              <a:off x="10465949" y="6594913"/>
              <a:ext cx="970508" cy="775382"/>
              <a:chOff x="10465949" y="6594913"/>
              <a:chExt cx="970508" cy="775382"/>
            </a:xfrm>
            <a:solidFill>
              <a:srgbClr val="002A86"/>
            </a:solidFill>
          </p:grpSpPr>
          <p:sp>
            <p:nvSpPr>
              <p:cNvPr id="405" name="Forma libre 404">
                <a:extLst>
                  <a:ext uri="{FF2B5EF4-FFF2-40B4-BE49-F238E27FC236}">
                    <a16:creationId xmlns:a16="http://schemas.microsoft.com/office/drawing/2014/main" id="{961DEF4A-F6F8-FFD6-FC39-731A01132174}"/>
                  </a:ext>
                </a:extLst>
              </p:cNvPr>
              <p:cNvSpPr/>
              <p:nvPr/>
            </p:nvSpPr>
            <p:spPr>
              <a:xfrm>
                <a:off x="10465949" y="6594913"/>
                <a:ext cx="591382" cy="775184"/>
              </a:xfrm>
              <a:custGeom>
                <a:avLst/>
                <a:gdLst>
                  <a:gd name="connsiteX0" fmla="*/ 578805 w 591382"/>
                  <a:gd name="connsiteY0" fmla="*/ 775185 h 775184"/>
                  <a:gd name="connsiteX1" fmla="*/ 28535 w 591382"/>
                  <a:gd name="connsiteY1" fmla="*/ 775185 h 775184"/>
                  <a:gd name="connsiteX2" fmla="*/ 6421 w 591382"/>
                  <a:gd name="connsiteY2" fmla="*/ 764673 h 775184"/>
                  <a:gd name="connsiteX3" fmla="*/ 570 w 591382"/>
                  <a:gd name="connsiteY3" fmla="*/ 740873 h 775184"/>
                  <a:gd name="connsiteX4" fmla="*/ 70978 w 591382"/>
                  <a:gd name="connsiteY4" fmla="*/ 60095 h 775184"/>
                  <a:gd name="connsiteX5" fmla="*/ 132957 w 591382"/>
                  <a:gd name="connsiteY5" fmla="*/ 0 h 775184"/>
                  <a:gd name="connsiteX6" fmla="*/ 454748 w 591382"/>
                  <a:gd name="connsiteY6" fmla="*/ 0 h 775184"/>
                  <a:gd name="connsiteX7" fmla="*/ 516727 w 591382"/>
                  <a:gd name="connsiteY7" fmla="*/ 60095 h 775184"/>
                  <a:gd name="connsiteX8" fmla="*/ 591101 w 591382"/>
                  <a:gd name="connsiteY8" fmla="*/ 759913 h 775184"/>
                  <a:gd name="connsiteX9" fmla="*/ 588523 w 591382"/>
                  <a:gd name="connsiteY9" fmla="*/ 770524 h 775184"/>
                  <a:gd name="connsiteX10" fmla="*/ 578705 w 591382"/>
                  <a:gd name="connsiteY10" fmla="*/ 775185 h 775184"/>
                  <a:gd name="connsiteX11" fmla="*/ 133055 w 591382"/>
                  <a:gd name="connsiteY11" fmla="*/ 25288 h 775184"/>
                  <a:gd name="connsiteX12" fmla="*/ 96364 w 591382"/>
                  <a:gd name="connsiteY12" fmla="*/ 60789 h 775184"/>
                  <a:gd name="connsiteX13" fmla="*/ 25461 w 591382"/>
                  <a:gd name="connsiteY13" fmla="*/ 745930 h 775184"/>
                  <a:gd name="connsiteX14" fmla="*/ 26155 w 591382"/>
                  <a:gd name="connsiteY14" fmla="*/ 748707 h 775184"/>
                  <a:gd name="connsiteX15" fmla="*/ 28634 w 591382"/>
                  <a:gd name="connsiteY15" fmla="*/ 749897 h 775184"/>
                  <a:gd name="connsiteX16" fmla="*/ 563335 w 591382"/>
                  <a:gd name="connsiteY16" fmla="*/ 749897 h 775184"/>
                  <a:gd name="connsiteX17" fmla="*/ 491539 w 591382"/>
                  <a:gd name="connsiteY17" fmla="*/ 60789 h 775184"/>
                  <a:gd name="connsiteX18" fmla="*/ 454848 w 591382"/>
                  <a:gd name="connsiteY18" fmla="*/ 25288 h 775184"/>
                  <a:gd name="connsiteX19" fmla="*/ 133055 w 591382"/>
                  <a:gd name="connsiteY19" fmla="*/ 25288 h 77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91382" h="775184">
                    <a:moveTo>
                      <a:pt x="578805" y="775185"/>
                    </a:moveTo>
                    <a:lnTo>
                      <a:pt x="28535" y="775185"/>
                    </a:lnTo>
                    <a:cubicBezTo>
                      <a:pt x="19907" y="775185"/>
                      <a:pt x="11875" y="771416"/>
                      <a:pt x="6421" y="764673"/>
                    </a:cubicBezTo>
                    <a:cubicBezTo>
                      <a:pt x="967" y="758029"/>
                      <a:pt x="-1116" y="749302"/>
                      <a:pt x="570" y="740873"/>
                    </a:cubicBezTo>
                    <a:cubicBezTo>
                      <a:pt x="41426" y="541350"/>
                      <a:pt x="63738" y="325068"/>
                      <a:pt x="70978" y="60095"/>
                    </a:cubicBezTo>
                    <a:cubicBezTo>
                      <a:pt x="71870" y="26378"/>
                      <a:pt x="99141" y="0"/>
                      <a:pt x="132957" y="0"/>
                    </a:cubicBezTo>
                    <a:lnTo>
                      <a:pt x="454748" y="0"/>
                    </a:lnTo>
                    <a:cubicBezTo>
                      <a:pt x="488564" y="0"/>
                      <a:pt x="515736" y="26378"/>
                      <a:pt x="516727" y="60095"/>
                    </a:cubicBezTo>
                    <a:cubicBezTo>
                      <a:pt x="524164" y="333100"/>
                      <a:pt x="547865" y="555432"/>
                      <a:pt x="591101" y="759913"/>
                    </a:cubicBezTo>
                    <a:cubicBezTo>
                      <a:pt x="591895" y="763681"/>
                      <a:pt x="591003" y="767549"/>
                      <a:pt x="588523" y="770524"/>
                    </a:cubicBezTo>
                    <a:cubicBezTo>
                      <a:pt x="586143" y="773499"/>
                      <a:pt x="582474" y="775185"/>
                      <a:pt x="578705" y="775185"/>
                    </a:cubicBezTo>
                    <a:close/>
                    <a:moveTo>
                      <a:pt x="133055" y="25288"/>
                    </a:moveTo>
                    <a:cubicBezTo>
                      <a:pt x="113024" y="25288"/>
                      <a:pt x="96860" y="40857"/>
                      <a:pt x="96364" y="60789"/>
                    </a:cubicBezTo>
                    <a:cubicBezTo>
                      <a:pt x="89125" y="327249"/>
                      <a:pt x="66515" y="544920"/>
                      <a:pt x="25461" y="745930"/>
                    </a:cubicBezTo>
                    <a:cubicBezTo>
                      <a:pt x="25164" y="747319"/>
                      <a:pt x="25758" y="748311"/>
                      <a:pt x="26155" y="748707"/>
                    </a:cubicBezTo>
                    <a:cubicBezTo>
                      <a:pt x="26551" y="749203"/>
                      <a:pt x="27345" y="749897"/>
                      <a:pt x="28634" y="749897"/>
                    </a:cubicBezTo>
                    <a:lnTo>
                      <a:pt x="563335" y="749897"/>
                    </a:lnTo>
                    <a:cubicBezTo>
                      <a:pt x="521685" y="548093"/>
                      <a:pt x="498877" y="328539"/>
                      <a:pt x="491539" y="60789"/>
                    </a:cubicBezTo>
                    <a:cubicBezTo>
                      <a:pt x="491043" y="40857"/>
                      <a:pt x="474879" y="25288"/>
                      <a:pt x="454848" y="25288"/>
                    </a:cubicBezTo>
                    <a:lnTo>
                      <a:pt x="133055" y="2528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06" name="Forma libre 405">
                <a:extLst>
                  <a:ext uri="{FF2B5EF4-FFF2-40B4-BE49-F238E27FC236}">
                    <a16:creationId xmlns:a16="http://schemas.microsoft.com/office/drawing/2014/main" id="{F0B17FC9-6F60-C42C-D533-A2613C388529}"/>
                  </a:ext>
                </a:extLst>
              </p:cNvPr>
              <p:cNvSpPr/>
              <p:nvPr/>
            </p:nvSpPr>
            <p:spPr>
              <a:xfrm>
                <a:off x="11032259" y="6896968"/>
                <a:ext cx="404199" cy="473328"/>
              </a:xfrm>
              <a:custGeom>
                <a:avLst/>
                <a:gdLst>
                  <a:gd name="connsiteX0" fmla="*/ 377226 w 404199"/>
                  <a:gd name="connsiteY0" fmla="*/ 473130 h 473328"/>
                  <a:gd name="connsiteX1" fmla="*/ 12594 w 404199"/>
                  <a:gd name="connsiteY1" fmla="*/ 473130 h 473328"/>
                  <a:gd name="connsiteX2" fmla="*/ 0 w 404199"/>
                  <a:gd name="connsiteY2" fmla="*/ 460536 h 473328"/>
                  <a:gd name="connsiteX3" fmla="*/ 12594 w 404199"/>
                  <a:gd name="connsiteY3" fmla="*/ 447942 h 473328"/>
                  <a:gd name="connsiteX4" fmla="*/ 377226 w 404199"/>
                  <a:gd name="connsiteY4" fmla="*/ 447942 h 473328"/>
                  <a:gd name="connsiteX5" fmla="*/ 379011 w 404199"/>
                  <a:gd name="connsiteY5" fmla="*/ 446157 h 473328"/>
                  <a:gd name="connsiteX6" fmla="*/ 379011 w 404199"/>
                  <a:gd name="connsiteY6" fmla="*/ 43541 h 473328"/>
                  <a:gd name="connsiteX7" fmla="*/ 368301 w 404199"/>
                  <a:gd name="connsiteY7" fmla="*/ 26980 h 473328"/>
                  <a:gd name="connsiteX8" fmla="*/ 348865 w 404199"/>
                  <a:gd name="connsiteY8" fmla="*/ 29856 h 473328"/>
                  <a:gd name="connsiteX9" fmla="*/ 180779 w 404199"/>
                  <a:gd name="connsiteY9" fmla="*/ 177912 h 473328"/>
                  <a:gd name="connsiteX10" fmla="*/ 167194 w 404199"/>
                  <a:gd name="connsiteY10" fmla="*/ 179994 h 473328"/>
                  <a:gd name="connsiteX11" fmla="*/ 159756 w 404199"/>
                  <a:gd name="connsiteY11" fmla="*/ 168491 h 473328"/>
                  <a:gd name="connsiteX12" fmla="*/ 159756 w 404199"/>
                  <a:gd name="connsiteY12" fmla="*/ 43541 h 473328"/>
                  <a:gd name="connsiteX13" fmla="*/ 149046 w 404199"/>
                  <a:gd name="connsiteY13" fmla="*/ 26980 h 473328"/>
                  <a:gd name="connsiteX14" fmla="*/ 129610 w 404199"/>
                  <a:gd name="connsiteY14" fmla="*/ 29856 h 473328"/>
                  <a:gd name="connsiteX15" fmla="*/ 50178 w 404199"/>
                  <a:gd name="connsiteY15" fmla="*/ 99867 h 473328"/>
                  <a:gd name="connsiteX16" fmla="*/ 32328 w 404199"/>
                  <a:gd name="connsiteY16" fmla="*/ 98777 h 473328"/>
                  <a:gd name="connsiteX17" fmla="*/ 33419 w 404199"/>
                  <a:gd name="connsiteY17" fmla="*/ 80927 h 473328"/>
                  <a:gd name="connsiteX18" fmla="*/ 112851 w 404199"/>
                  <a:gd name="connsiteY18" fmla="*/ 10915 h 473328"/>
                  <a:gd name="connsiteX19" fmla="*/ 159458 w 404199"/>
                  <a:gd name="connsiteY19" fmla="*/ 3874 h 473328"/>
                  <a:gd name="connsiteX20" fmla="*/ 185043 w 404199"/>
                  <a:gd name="connsiteY20" fmla="*/ 43442 h 473328"/>
                  <a:gd name="connsiteX21" fmla="*/ 185043 w 404199"/>
                  <a:gd name="connsiteY21" fmla="*/ 140427 h 473328"/>
                  <a:gd name="connsiteX22" fmla="*/ 332106 w 404199"/>
                  <a:gd name="connsiteY22" fmla="*/ 10915 h 473328"/>
                  <a:gd name="connsiteX23" fmla="*/ 378615 w 404199"/>
                  <a:gd name="connsiteY23" fmla="*/ 3973 h 473328"/>
                  <a:gd name="connsiteX24" fmla="*/ 404199 w 404199"/>
                  <a:gd name="connsiteY24" fmla="*/ 43640 h 473328"/>
                  <a:gd name="connsiteX25" fmla="*/ 404199 w 404199"/>
                  <a:gd name="connsiteY25" fmla="*/ 446256 h 473328"/>
                  <a:gd name="connsiteX26" fmla="*/ 377127 w 404199"/>
                  <a:gd name="connsiteY26" fmla="*/ 473328 h 47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04199" h="473328">
                    <a:moveTo>
                      <a:pt x="377226" y="473130"/>
                    </a:moveTo>
                    <a:lnTo>
                      <a:pt x="12594" y="473130"/>
                    </a:lnTo>
                    <a:cubicBezTo>
                      <a:pt x="5653" y="473130"/>
                      <a:pt x="0" y="467478"/>
                      <a:pt x="0" y="460536"/>
                    </a:cubicBezTo>
                    <a:cubicBezTo>
                      <a:pt x="0" y="453594"/>
                      <a:pt x="5653" y="447942"/>
                      <a:pt x="12594" y="447942"/>
                    </a:cubicBezTo>
                    <a:lnTo>
                      <a:pt x="377226" y="447942"/>
                    </a:lnTo>
                    <a:cubicBezTo>
                      <a:pt x="378218" y="447942"/>
                      <a:pt x="379011" y="447149"/>
                      <a:pt x="379011" y="446157"/>
                    </a:cubicBezTo>
                    <a:lnTo>
                      <a:pt x="379011" y="43541"/>
                    </a:lnTo>
                    <a:cubicBezTo>
                      <a:pt x="379011" y="36203"/>
                      <a:pt x="375044" y="29955"/>
                      <a:pt x="368301" y="26980"/>
                    </a:cubicBezTo>
                    <a:cubicBezTo>
                      <a:pt x="361657" y="24005"/>
                      <a:pt x="354319" y="25096"/>
                      <a:pt x="348865" y="29856"/>
                    </a:cubicBezTo>
                    <a:lnTo>
                      <a:pt x="180779" y="177912"/>
                    </a:lnTo>
                    <a:cubicBezTo>
                      <a:pt x="177011" y="181184"/>
                      <a:pt x="171755" y="181977"/>
                      <a:pt x="167194" y="179994"/>
                    </a:cubicBezTo>
                    <a:cubicBezTo>
                      <a:pt x="162632" y="177912"/>
                      <a:pt x="159756" y="173449"/>
                      <a:pt x="159756" y="168491"/>
                    </a:cubicBezTo>
                    <a:lnTo>
                      <a:pt x="159756" y="43541"/>
                    </a:lnTo>
                    <a:cubicBezTo>
                      <a:pt x="159756" y="36203"/>
                      <a:pt x="155789" y="30054"/>
                      <a:pt x="149046" y="26980"/>
                    </a:cubicBezTo>
                    <a:cubicBezTo>
                      <a:pt x="142402" y="24005"/>
                      <a:pt x="135064" y="25096"/>
                      <a:pt x="129610" y="29856"/>
                    </a:cubicBezTo>
                    <a:lnTo>
                      <a:pt x="50178" y="99867"/>
                    </a:lnTo>
                    <a:cubicBezTo>
                      <a:pt x="44922" y="104528"/>
                      <a:pt x="36989" y="103933"/>
                      <a:pt x="32328" y="98777"/>
                    </a:cubicBezTo>
                    <a:cubicBezTo>
                      <a:pt x="27668" y="93521"/>
                      <a:pt x="28263" y="85588"/>
                      <a:pt x="33419" y="80927"/>
                    </a:cubicBezTo>
                    <a:lnTo>
                      <a:pt x="112851" y="10915"/>
                    </a:lnTo>
                    <a:cubicBezTo>
                      <a:pt x="125841" y="-489"/>
                      <a:pt x="143691" y="-3167"/>
                      <a:pt x="159458" y="3874"/>
                    </a:cubicBezTo>
                    <a:cubicBezTo>
                      <a:pt x="175226" y="11014"/>
                      <a:pt x="185043" y="26187"/>
                      <a:pt x="185043" y="43442"/>
                    </a:cubicBezTo>
                    <a:lnTo>
                      <a:pt x="185043" y="140427"/>
                    </a:lnTo>
                    <a:lnTo>
                      <a:pt x="332106" y="10915"/>
                    </a:lnTo>
                    <a:cubicBezTo>
                      <a:pt x="345097" y="-489"/>
                      <a:pt x="362847" y="-3167"/>
                      <a:pt x="378615" y="3973"/>
                    </a:cubicBezTo>
                    <a:cubicBezTo>
                      <a:pt x="394382" y="11113"/>
                      <a:pt x="404199" y="26286"/>
                      <a:pt x="404199" y="43640"/>
                    </a:cubicBezTo>
                    <a:lnTo>
                      <a:pt x="404199" y="446256"/>
                    </a:lnTo>
                    <a:cubicBezTo>
                      <a:pt x="404199" y="461230"/>
                      <a:pt x="392002" y="473328"/>
                      <a:pt x="377127" y="4733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07" name="Gráfico 3">
                <a:extLst>
                  <a:ext uri="{FF2B5EF4-FFF2-40B4-BE49-F238E27FC236}">
                    <a16:creationId xmlns:a16="http://schemas.microsoft.com/office/drawing/2014/main" id="{FC38812C-3442-24C0-D1C0-70042A480124}"/>
                  </a:ext>
                </a:extLst>
              </p:cNvPr>
              <p:cNvGrpSpPr/>
              <p:nvPr/>
            </p:nvGrpSpPr>
            <p:grpSpPr>
              <a:xfrm>
                <a:off x="10481196" y="7247528"/>
                <a:ext cx="557310" cy="25188"/>
                <a:chOff x="10481196" y="7247528"/>
                <a:chExt cx="557310" cy="25188"/>
              </a:xfrm>
              <a:solidFill>
                <a:srgbClr val="002A86"/>
              </a:solidFill>
            </p:grpSpPr>
            <p:sp>
              <p:nvSpPr>
                <p:cNvPr id="408" name="Forma libre 407">
                  <a:extLst>
                    <a:ext uri="{FF2B5EF4-FFF2-40B4-BE49-F238E27FC236}">
                      <a16:creationId xmlns:a16="http://schemas.microsoft.com/office/drawing/2014/main" id="{7D1B4640-8ED4-9364-8EFC-FF5531724911}"/>
                    </a:ext>
                  </a:extLst>
                </p:cNvPr>
                <p:cNvSpPr/>
                <p:nvPr/>
              </p:nvSpPr>
              <p:spPr>
                <a:xfrm>
                  <a:off x="10930019" y="7247528"/>
                  <a:ext cx="108487" cy="25188"/>
                </a:xfrm>
                <a:custGeom>
                  <a:avLst/>
                  <a:gdLst>
                    <a:gd name="connsiteX0" fmla="*/ 95894 w 108487"/>
                    <a:gd name="connsiteY0" fmla="*/ 25188 h 25188"/>
                    <a:gd name="connsiteX1" fmla="*/ 12594 w 108487"/>
                    <a:gd name="connsiteY1" fmla="*/ 25188 h 25188"/>
                    <a:gd name="connsiteX2" fmla="*/ 0 w 108487"/>
                    <a:gd name="connsiteY2" fmla="*/ 12594 h 25188"/>
                    <a:gd name="connsiteX3" fmla="*/ 12594 w 108487"/>
                    <a:gd name="connsiteY3" fmla="*/ 0 h 25188"/>
                    <a:gd name="connsiteX4" fmla="*/ 95894 w 108487"/>
                    <a:gd name="connsiteY4" fmla="*/ 0 h 25188"/>
                    <a:gd name="connsiteX5" fmla="*/ 108487 w 108487"/>
                    <a:gd name="connsiteY5" fmla="*/ 12594 h 25188"/>
                    <a:gd name="connsiteX6" fmla="*/ 95894 w 108487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487" h="25188">
                      <a:moveTo>
                        <a:pt x="95894" y="25188"/>
                      </a:moveTo>
                      <a:lnTo>
                        <a:pt x="12594" y="25188"/>
                      </a:lnTo>
                      <a:cubicBezTo>
                        <a:pt x="5653" y="25188"/>
                        <a:pt x="0" y="19536"/>
                        <a:pt x="0" y="12594"/>
                      </a:cubicBezTo>
                      <a:cubicBezTo>
                        <a:pt x="0" y="5652"/>
                        <a:pt x="5653" y="0"/>
                        <a:pt x="12594" y="0"/>
                      </a:cubicBezTo>
                      <a:lnTo>
                        <a:pt x="95894" y="0"/>
                      </a:lnTo>
                      <a:cubicBezTo>
                        <a:pt x="102835" y="0"/>
                        <a:pt x="108487" y="5652"/>
                        <a:pt x="108487" y="12594"/>
                      </a:cubicBezTo>
                      <a:cubicBezTo>
                        <a:pt x="108487" y="19536"/>
                        <a:pt x="102835" y="25188"/>
                        <a:pt x="95894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09" name="Forma libre 408">
                  <a:extLst>
                    <a:ext uri="{FF2B5EF4-FFF2-40B4-BE49-F238E27FC236}">
                      <a16:creationId xmlns:a16="http://schemas.microsoft.com/office/drawing/2014/main" id="{CD13C604-95AF-B84B-15D0-35B0E6F01E80}"/>
                    </a:ext>
                  </a:extLst>
                </p:cNvPr>
                <p:cNvSpPr/>
                <p:nvPr/>
              </p:nvSpPr>
              <p:spPr>
                <a:xfrm>
                  <a:off x="10481196" y="7247528"/>
                  <a:ext cx="393885" cy="25188"/>
                </a:xfrm>
                <a:custGeom>
                  <a:avLst/>
                  <a:gdLst>
                    <a:gd name="connsiteX0" fmla="*/ 381291 w 393885"/>
                    <a:gd name="connsiteY0" fmla="*/ 25188 h 25188"/>
                    <a:gd name="connsiteX1" fmla="*/ 12594 w 393885"/>
                    <a:gd name="connsiteY1" fmla="*/ 25188 h 25188"/>
                    <a:gd name="connsiteX2" fmla="*/ 0 w 393885"/>
                    <a:gd name="connsiteY2" fmla="*/ 12594 h 25188"/>
                    <a:gd name="connsiteX3" fmla="*/ 12594 w 393885"/>
                    <a:gd name="connsiteY3" fmla="*/ 0 h 25188"/>
                    <a:gd name="connsiteX4" fmla="*/ 381291 w 393885"/>
                    <a:gd name="connsiteY4" fmla="*/ 0 h 25188"/>
                    <a:gd name="connsiteX5" fmla="*/ 393886 w 393885"/>
                    <a:gd name="connsiteY5" fmla="*/ 12594 h 25188"/>
                    <a:gd name="connsiteX6" fmla="*/ 381291 w 393885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885" h="25188">
                      <a:moveTo>
                        <a:pt x="381291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2"/>
                        <a:pt x="5652" y="0"/>
                        <a:pt x="12594" y="0"/>
                      </a:cubicBezTo>
                      <a:lnTo>
                        <a:pt x="381291" y="0"/>
                      </a:lnTo>
                      <a:cubicBezTo>
                        <a:pt x="388233" y="0"/>
                        <a:pt x="393886" y="5652"/>
                        <a:pt x="393886" y="12594"/>
                      </a:cubicBezTo>
                      <a:cubicBezTo>
                        <a:pt x="393886" y="19536"/>
                        <a:pt x="388233" y="25188"/>
                        <a:pt x="381291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410" name="Gráfico 3">
            <a:extLst>
              <a:ext uri="{FF2B5EF4-FFF2-40B4-BE49-F238E27FC236}">
                <a16:creationId xmlns:a16="http://schemas.microsoft.com/office/drawing/2014/main" id="{F8C2EB44-9564-524B-B50D-162B9F12CEED}"/>
              </a:ext>
            </a:extLst>
          </p:cNvPr>
          <p:cNvGrpSpPr/>
          <p:nvPr/>
        </p:nvGrpSpPr>
        <p:grpSpPr>
          <a:xfrm>
            <a:off x="7334274" y="9445454"/>
            <a:ext cx="1112539" cy="1200410"/>
            <a:chOff x="7334274" y="9445454"/>
            <a:chExt cx="1112539" cy="1200410"/>
          </a:xfrm>
          <a:solidFill>
            <a:srgbClr val="002A86"/>
          </a:solidFill>
        </p:grpSpPr>
        <p:grpSp>
          <p:nvGrpSpPr>
            <p:cNvPr id="411" name="Gráfico 3">
              <a:extLst>
                <a:ext uri="{FF2B5EF4-FFF2-40B4-BE49-F238E27FC236}">
                  <a16:creationId xmlns:a16="http://schemas.microsoft.com/office/drawing/2014/main" id="{44E20353-9D0D-ADF7-F225-A1F474230DDE}"/>
                </a:ext>
              </a:extLst>
            </p:cNvPr>
            <p:cNvGrpSpPr/>
            <p:nvPr/>
          </p:nvGrpSpPr>
          <p:grpSpPr>
            <a:xfrm>
              <a:off x="7334274" y="9445454"/>
              <a:ext cx="548001" cy="1200410"/>
              <a:chOff x="7334274" y="9445454"/>
              <a:chExt cx="548001" cy="1200410"/>
            </a:xfrm>
            <a:solidFill>
              <a:srgbClr val="002A86"/>
            </a:solidFill>
          </p:grpSpPr>
          <p:sp>
            <p:nvSpPr>
              <p:cNvPr id="412" name="Forma libre 411">
                <a:extLst>
                  <a:ext uri="{FF2B5EF4-FFF2-40B4-BE49-F238E27FC236}">
                    <a16:creationId xmlns:a16="http://schemas.microsoft.com/office/drawing/2014/main" id="{998A6E93-1D5D-50E2-B340-87A5BFA02328}"/>
                  </a:ext>
                </a:extLst>
              </p:cNvPr>
              <p:cNvSpPr/>
              <p:nvPr/>
            </p:nvSpPr>
            <p:spPr>
              <a:xfrm>
                <a:off x="7334274" y="9445454"/>
                <a:ext cx="534697" cy="1200410"/>
              </a:xfrm>
              <a:custGeom>
                <a:avLst/>
                <a:gdLst>
                  <a:gd name="connsiteX0" fmla="*/ 302753 w 534697"/>
                  <a:gd name="connsiteY0" fmla="*/ 1200410 h 1200410"/>
                  <a:gd name="connsiteX1" fmla="*/ 0 w 534697"/>
                  <a:gd name="connsiteY1" fmla="*/ 897655 h 1200410"/>
                  <a:gd name="connsiteX2" fmla="*/ 165111 w 534697"/>
                  <a:gd name="connsiteY2" fmla="*/ 627922 h 1200410"/>
                  <a:gd name="connsiteX3" fmla="*/ 165111 w 534697"/>
                  <a:gd name="connsiteY3" fmla="*/ 137544 h 1200410"/>
                  <a:gd name="connsiteX4" fmla="*/ 302653 w 534697"/>
                  <a:gd name="connsiteY4" fmla="*/ 0 h 1200410"/>
                  <a:gd name="connsiteX5" fmla="*/ 440296 w 534697"/>
                  <a:gd name="connsiteY5" fmla="*/ 137544 h 1200410"/>
                  <a:gd name="connsiteX6" fmla="*/ 440296 w 534697"/>
                  <a:gd name="connsiteY6" fmla="*/ 202597 h 1200410"/>
                  <a:gd name="connsiteX7" fmla="*/ 427701 w 534697"/>
                  <a:gd name="connsiteY7" fmla="*/ 215191 h 1200410"/>
                  <a:gd name="connsiteX8" fmla="*/ 415107 w 534697"/>
                  <a:gd name="connsiteY8" fmla="*/ 202597 h 1200410"/>
                  <a:gd name="connsiteX9" fmla="*/ 415107 w 534697"/>
                  <a:gd name="connsiteY9" fmla="*/ 137544 h 1200410"/>
                  <a:gd name="connsiteX10" fmla="*/ 302753 w 534697"/>
                  <a:gd name="connsiteY10" fmla="*/ 25287 h 1200410"/>
                  <a:gd name="connsiteX11" fmla="*/ 190497 w 534697"/>
                  <a:gd name="connsiteY11" fmla="*/ 137544 h 1200410"/>
                  <a:gd name="connsiteX12" fmla="*/ 190497 w 534697"/>
                  <a:gd name="connsiteY12" fmla="*/ 635756 h 1200410"/>
                  <a:gd name="connsiteX13" fmla="*/ 183357 w 534697"/>
                  <a:gd name="connsiteY13" fmla="*/ 647160 h 1200410"/>
                  <a:gd name="connsiteX14" fmla="*/ 25386 w 534697"/>
                  <a:gd name="connsiteY14" fmla="*/ 897655 h 1200410"/>
                  <a:gd name="connsiteX15" fmla="*/ 302852 w 534697"/>
                  <a:gd name="connsiteY15" fmla="*/ 1175123 h 1200410"/>
                  <a:gd name="connsiteX16" fmla="*/ 512488 w 534697"/>
                  <a:gd name="connsiteY16" fmla="*/ 1079526 h 1200410"/>
                  <a:gd name="connsiteX17" fmla="*/ 530338 w 534697"/>
                  <a:gd name="connsiteY17" fmla="*/ 1078237 h 1200410"/>
                  <a:gd name="connsiteX18" fmla="*/ 531627 w 534697"/>
                  <a:gd name="connsiteY18" fmla="*/ 1096087 h 1200410"/>
                  <a:gd name="connsiteX19" fmla="*/ 302951 w 534697"/>
                  <a:gd name="connsiteY19" fmla="*/ 1200410 h 120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34697" h="1200410">
                    <a:moveTo>
                      <a:pt x="302753" y="1200410"/>
                    </a:moveTo>
                    <a:cubicBezTo>
                      <a:pt x="135857" y="1200410"/>
                      <a:pt x="0" y="1064651"/>
                      <a:pt x="0" y="897655"/>
                    </a:cubicBezTo>
                    <a:cubicBezTo>
                      <a:pt x="0" y="784407"/>
                      <a:pt x="64557" y="679389"/>
                      <a:pt x="165111" y="627922"/>
                    </a:cubicBezTo>
                    <a:lnTo>
                      <a:pt x="165111" y="137544"/>
                    </a:lnTo>
                    <a:cubicBezTo>
                      <a:pt x="165111" y="61681"/>
                      <a:pt x="226792" y="0"/>
                      <a:pt x="302653" y="0"/>
                    </a:cubicBezTo>
                    <a:cubicBezTo>
                      <a:pt x="378515" y="0"/>
                      <a:pt x="440296" y="61681"/>
                      <a:pt x="440296" y="137544"/>
                    </a:cubicBezTo>
                    <a:lnTo>
                      <a:pt x="440296" y="202597"/>
                    </a:lnTo>
                    <a:cubicBezTo>
                      <a:pt x="440296" y="209538"/>
                      <a:pt x="434643" y="215191"/>
                      <a:pt x="427701" y="215191"/>
                    </a:cubicBezTo>
                    <a:cubicBezTo>
                      <a:pt x="420760" y="215191"/>
                      <a:pt x="415107" y="209538"/>
                      <a:pt x="415107" y="202597"/>
                    </a:cubicBezTo>
                    <a:lnTo>
                      <a:pt x="415107" y="137544"/>
                    </a:lnTo>
                    <a:cubicBezTo>
                      <a:pt x="415107" y="75663"/>
                      <a:pt x="364731" y="25287"/>
                      <a:pt x="302753" y="25287"/>
                    </a:cubicBezTo>
                    <a:cubicBezTo>
                      <a:pt x="240774" y="25287"/>
                      <a:pt x="190497" y="75663"/>
                      <a:pt x="190497" y="137544"/>
                    </a:cubicBezTo>
                    <a:lnTo>
                      <a:pt x="190497" y="635756"/>
                    </a:lnTo>
                    <a:cubicBezTo>
                      <a:pt x="190497" y="640615"/>
                      <a:pt x="187720" y="645078"/>
                      <a:pt x="183357" y="647160"/>
                    </a:cubicBezTo>
                    <a:cubicBezTo>
                      <a:pt x="87365" y="693074"/>
                      <a:pt x="25386" y="791348"/>
                      <a:pt x="25386" y="897655"/>
                    </a:cubicBezTo>
                    <a:cubicBezTo>
                      <a:pt x="25386" y="1050668"/>
                      <a:pt x="149839" y="1175123"/>
                      <a:pt x="302852" y="1175123"/>
                    </a:cubicBezTo>
                    <a:cubicBezTo>
                      <a:pt x="383374" y="1175123"/>
                      <a:pt x="459732" y="1140315"/>
                      <a:pt x="512488" y="1079526"/>
                    </a:cubicBezTo>
                    <a:cubicBezTo>
                      <a:pt x="517050" y="1074270"/>
                      <a:pt x="525082" y="1073675"/>
                      <a:pt x="530338" y="1078237"/>
                    </a:cubicBezTo>
                    <a:cubicBezTo>
                      <a:pt x="535594" y="1082798"/>
                      <a:pt x="536189" y="1090831"/>
                      <a:pt x="531627" y="1096087"/>
                    </a:cubicBezTo>
                    <a:cubicBezTo>
                      <a:pt x="474111" y="1162429"/>
                      <a:pt x="390713" y="1200410"/>
                      <a:pt x="302951" y="12004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3" name="Forma libre 412">
                <a:extLst>
                  <a:ext uri="{FF2B5EF4-FFF2-40B4-BE49-F238E27FC236}">
                    <a16:creationId xmlns:a16="http://schemas.microsoft.com/office/drawing/2014/main" id="{84A4A50D-4A46-F2A1-A79D-C9C1AB594F24}"/>
                  </a:ext>
                </a:extLst>
              </p:cNvPr>
              <p:cNvSpPr/>
              <p:nvPr/>
            </p:nvSpPr>
            <p:spPr>
              <a:xfrm>
                <a:off x="7749480" y="9714393"/>
                <a:ext cx="132794" cy="467966"/>
              </a:xfrm>
              <a:custGeom>
                <a:avLst/>
                <a:gdLst>
                  <a:gd name="connsiteX0" fmla="*/ 120189 w 132794"/>
                  <a:gd name="connsiteY0" fmla="*/ 467967 h 467966"/>
                  <a:gd name="connsiteX1" fmla="*/ 110074 w 132794"/>
                  <a:gd name="connsiteY1" fmla="*/ 462909 h 467966"/>
                  <a:gd name="connsiteX2" fmla="*/ 7140 w 132794"/>
                  <a:gd name="connsiteY2" fmla="*/ 378320 h 467966"/>
                  <a:gd name="connsiteX3" fmla="*/ 0 w 132794"/>
                  <a:gd name="connsiteY3" fmla="*/ 366916 h 467966"/>
                  <a:gd name="connsiteX4" fmla="*/ 0 w 132794"/>
                  <a:gd name="connsiteY4" fmla="*/ 12594 h 467966"/>
                  <a:gd name="connsiteX5" fmla="*/ 12594 w 132794"/>
                  <a:gd name="connsiteY5" fmla="*/ 0 h 467966"/>
                  <a:gd name="connsiteX6" fmla="*/ 25188 w 132794"/>
                  <a:gd name="connsiteY6" fmla="*/ 12594 h 467966"/>
                  <a:gd name="connsiteX7" fmla="*/ 25188 w 132794"/>
                  <a:gd name="connsiteY7" fmla="*/ 358982 h 467966"/>
                  <a:gd name="connsiteX8" fmla="*/ 130304 w 132794"/>
                  <a:gd name="connsiteY8" fmla="*/ 447736 h 467966"/>
                  <a:gd name="connsiteX9" fmla="*/ 127725 w 132794"/>
                  <a:gd name="connsiteY9" fmla="*/ 465388 h 467966"/>
                  <a:gd name="connsiteX10" fmla="*/ 120189 w 132794"/>
                  <a:gd name="connsiteY10" fmla="*/ 467867 h 46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2794" h="467966">
                    <a:moveTo>
                      <a:pt x="120189" y="467967"/>
                    </a:moveTo>
                    <a:cubicBezTo>
                      <a:pt x="116321" y="467967"/>
                      <a:pt x="112553" y="466181"/>
                      <a:pt x="110074" y="462909"/>
                    </a:cubicBezTo>
                    <a:cubicBezTo>
                      <a:pt x="83299" y="426912"/>
                      <a:pt x="47699" y="397657"/>
                      <a:pt x="7140" y="378320"/>
                    </a:cubicBezTo>
                    <a:cubicBezTo>
                      <a:pt x="2777" y="376238"/>
                      <a:pt x="0" y="371775"/>
                      <a:pt x="0" y="366916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358982"/>
                    </a:lnTo>
                    <a:cubicBezTo>
                      <a:pt x="66441" y="380105"/>
                      <a:pt x="102636" y="410648"/>
                      <a:pt x="130304" y="447736"/>
                    </a:cubicBezTo>
                    <a:cubicBezTo>
                      <a:pt x="134469" y="453290"/>
                      <a:pt x="133279" y="461223"/>
                      <a:pt x="127725" y="465388"/>
                    </a:cubicBezTo>
                    <a:cubicBezTo>
                      <a:pt x="125445" y="467074"/>
                      <a:pt x="122767" y="467867"/>
                      <a:pt x="120189" y="4678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14" name="Forma libre 413">
                <a:extLst>
                  <a:ext uri="{FF2B5EF4-FFF2-40B4-BE49-F238E27FC236}">
                    <a16:creationId xmlns:a16="http://schemas.microsoft.com/office/drawing/2014/main" id="{E39C5417-D46A-25DD-65B9-E309A8359D25}"/>
                  </a:ext>
                </a:extLst>
              </p:cNvPr>
              <p:cNvSpPr/>
              <p:nvPr/>
            </p:nvSpPr>
            <p:spPr>
              <a:xfrm>
                <a:off x="7504145" y="10210325"/>
                <a:ext cx="265664" cy="265766"/>
              </a:xfrm>
              <a:custGeom>
                <a:avLst/>
                <a:gdLst>
                  <a:gd name="connsiteX0" fmla="*/ 132882 w 265664"/>
                  <a:gd name="connsiteY0" fmla="*/ 265767 h 265766"/>
                  <a:gd name="connsiteX1" fmla="*/ 0 w 265664"/>
                  <a:gd name="connsiteY1" fmla="*/ 132883 h 265766"/>
                  <a:gd name="connsiteX2" fmla="*/ 132882 w 265664"/>
                  <a:gd name="connsiteY2" fmla="*/ 0 h 265766"/>
                  <a:gd name="connsiteX3" fmla="*/ 205074 w 265664"/>
                  <a:gd name="connsiteY3" fmla="*/ 21321 h 265766"/>
                  <a:gd name="connsiteX4" fmla="*/ 208843 w 265664"/>
                  <a:gd name="connsiteY4" fmla="*/ 38774 h 265766"/>
                  <a:gd name="connsiteX5" fmla="*/ 191390 w 265664"/>
                  <a:gd name="connsiteY5" fmla="*/ 42543 h 265766"/>
                  <a:gd name="connsiteX6" fmla="*/ 132882 w 265664"/>
                  <a:gd name="connsiteY6" fmla="*/ 25288 h 265766"/>
                  <a:gd name="connsiteX7" fmla="*/ 25287 w 265664"/>
                  <a:gd name="connsiteY7" fmla="*/ 132883 h 265766"/>
                  <a:gd name="connsiteX8" fmla="*/ 132882 w 265664"/>
                  <a:gd name="connsiteY8" fmla="*/ 240479 h 265766"/>
                  <a:gd name="connsiteX9" fmla="*/ 240477 w 265664"/>
                  <a:gd name="connsiteY9" fmla="*/ 132883 h 265766"/>
                  <a:gd name="connsiteX10" fmla="*/ 233039 w 265664"/>
                  <a:gd name="connsiteY10" fmla="*/ 93613 h 265766"/>
                  <a:gd name="connsiteX11" fmla="*/ 240179 w 265664"/>
                  <a:gd name="connsiteY11" fmla="*/ 77251 h 265766"/>
                  <a:gd name="connsiteX12" fmla="*/ 256541 w 265664"/>
                  <a:gd name="connsiteY12" fmla="*/ 84391 h 265766"/>
                  <a:gd name="connsiteX13" fmla="*/ 265664 w 265664"/>
                  <a:gd name="connsiteY13" fmla="*/ 132883 h 265766"/>
                  <a:gd name="connsiteX14" fmla="*/ 132783 w 265664"/>
                  <a:gd name="connsiteY14" fmla="*/ 265767 h 26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5664" h="265766">
                    <a:moveTo>
                      <a:pt x="132882" y="265767"/>
                    </a:moveTo>
                    <a:cubicBezTo>
                      <a:pt x="59599" y="265767"/>
                      <a:pt x="0" y="206168"/>
                      <a:pt x="0" y="132883"/>
                    </a:cubicBezTo>
                    <a:cubicBezTo>
                      <a:pt x="0" y="59599"/>
                      <a:pt x="59599" y="0"/>
                      <a:pt x="132882" y="0"/>
                    </a:cubicBezTo>
                    <a:cubicBezTo>
                      <a:pt x="158665" y="0"/>
                      <a:pt x="183655" y="7339"/>
                      <a:pt x="205074" y="21321"/>
                    </a:cubicBezTo>
                    <a:cubicBezTo>
                      <a:pt x="210925" y="25089"/>
                      <a:pt x="212611" y="32923"/>
                      <a:pt x="208843" y="38774"/>
                    </a:cubicBezTo>
                    <a:cubicBezTo>
                      <a:pt x="205074" y="44625"/>
                      <a:pt x="197241" y="46311"/>
                      <a:pt x="191390" y="42543"/>
                    </a:cubicBezTo>
                    <a:cubicBezTo>
                      <a:pt x="174036" y="31238"/>
                      <a:pt x="153806" y="25288"/>
                      <a:pt x="132882" y="25288"/>
                    </a:cubicBezTo>
                    <a:cubicBezTo>
                      <a:pt x="73482" y="25288"/>
                      <a:pt x="25287" y="73582"/>
                      <a:pt x="25287" y="132883"/>
                    </a:cubicBezTo>
                    <a:cubicBezTo>
                      <a:pt x="25287" y="192185"/>
                      <a:pt x="73581" y="240479"/>
                      <a:pt x="132882" y="240479"/>
                    </a:cubicBezTo>
                    <a:cubicBezTo>
                      <a:pt x="192183" y="240479"/>
                      <a:pt x="240477" y="192185"/>
                      <a:pt x="240477" y="132883"/>
                    </a:cubicBezTo>
                    <a:cubicBezTo>
                      <a:pt x="240477" y="119298"/>
                      <a:pt x="237997" y="106108"/>
                      <a:pt x="233039" y="93613"/>
                    </a:cubicBezTo>
                    <a:cubicBezTo>
                      <a:pt x="230461" y="87168"/>
                      <a:pt x="233733" y="79830"/>
                      <a:pt x="240179" y="77251"/>
                    </a:cubicBezTo>
                    <a:cubicBezTo>
                      <a:pt x="246625" y="74673"/>
                      <a:pt x="253963" y="77945"/>
                      <a:pt x="256541" y="84391"/>
                    </a:cubicBezTo>
                    <a:cubicBezTo>
                      <a:pt x="262590" y="99861"/>
                      <a:pt x="265664" y="116223"/>
                      <a:pt x="265664" y="132883"/>
                    </a:cubicBezTo>
                    <a:cubicBezTo>
                      <a:pt x="265664" y="206168"/>
                      <a:pt x="206066" y="265767"/>
                      <a:pt x="132783" y="26576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15" name="Gráfico 3">
                <a:extLst>
                  <a:ext uri="{FF2B5EF4-FFF2-40B4-BE49-F238E27FC236}">
                    <a16:creationId xmlns:a16="http://schemas.microsoft.com/office/drawing/2014/main" id="{56405DB9-5915-3AB1-815F-01520314BB8E}"/>
                  </a:ext>
                </a:extLst>
              </p:cNvPr>
              <p:cNvGrpSpPr/>
              <p:nvPr/>
            </p:nvGrpSpPr>
            <p:grpSpPr>
              <a:xfrm>
                <a:off x="7499385" y="9616218"/>
                <a:ext cx="114040" cy="373659"/>
                <a:chOff x="7499385" y="9616218"/>
                <a:chExt cx="114040" cy="373659"/>
              </a:xfrm>
              <a:solidFill>
                <a:srgbClr val="002A86"/>
              </a:solidFill>
            </p:grpSpPr>
            <p:sp>
              <p:nvSpPr>
                <p:cNvPr id="416" name="Forma libre 415">
                  <a:extLst>
                    <a:ext uri="{FF2B5EF4-FFF2-40B4-BE49-F238E27FC236}">
                      <a16:creationId xmlns:a16="http://schemas.microsoft.com/office/drawing/2014/main" id="{9BE91EE1-3EC1-4014-5F91-2753737B270C}"/>
                    </a:ext>
                  </a:extLst>
                </p:cNvPr>
                <p:cNvSpPr/>
                <p:nvPr/>
              </p:nvSpPr>
              <p:spPr>
                <a:xfrm>
                  <a:off x="7499484" y="9616218"/>
                  <a:ext cx="113941" cy="25188"/>
                </a:xfrm>
                <a:custGeom>
                  <a:avLst/>
                  <a:gdLst>
                    <a:gd name="connsiteX0" fmla="*/ 101347 w 113941"/>
                    <a:gd name="connsiteY0" fmla="*/ 25188 h 25188"/>
                    <a:gd name="connsiteX1" fmla="*/ 12594 w 113941"/>
                    <a:gd name="connsiteY1" fmla="*/ 25188 h 25188"/>
                    <a:gd name="connsiteX2" fmla="*/ 0 w 113941"/>
                    <a:gd name="connsiteY2" fmla="*/ 12594 h 25188"/>
                    <a:gd name="connsiteX3" fmla="*/ 12594 w 113941"/>
                    <a:gd name="connsiteY3" fmla="*/ 0 h 25188"/>
                    <a:gd name="connsiteX4" fmla="*/ 101347 w 113941"/>
                    <a:gd name="connsiteY4" fmla="*/ 0 h 25188"/>
                    <a:gd name="connsiteX5" fmla="*/ 113941 w 113941"/>
                    <a:gd name="connsiteY5" fmla="*/ 12594 h 25188"/>
                    <a:gd name="connsiteX6" fmla="*/ 101347 w 113941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41" h="25188">
                      <a:moveTo>
                        <a:pt x="101347" y="25188"/>
                      </a:moveTo>
                      <a:lnTo>
                        <a:pt x="12594" y="25188"/>
                      </a:lnTo>
                      <a:cubicBezTo>
                        <a:pt x="5653" y="25188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101347" y="0"/>
                      </a:lnTo>
                      <a:cubicBezTo>
                        <a:pt x="108289" y="0"/>
                        <a:pt x="113941" y="5653"/>
                        <a:pt x="113941" y="12594"/>
                      </a:cubicBezTo>
                      <a:cubicBezTo>
                        <a:pt x="113941" y="19536"/>
                        <a:pt x="108289" y="25188"/>
                        <a:pt x="101347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7" name="Forma libre 416">
                  <a:extLst>
                    <a:ext uri="{FF2B5EF4-FFF2-40B4-BE49-F238E27FC236}">
                      <a16:creationId xmlns:a16="http://schemas.microsoft.com/office/drawing/2014/main" id="{F648C91F-86D4-4CA8-2AAD-165F244D05BF}"/>
                    </a:ext>
                  </a:extLst>
                </p:cNvPr>
                <p:cNvSpPr/>
                <p:nvPr/>
              </p:nvSpPr>
              <p:spPr>
                <a:xfrm>
                  <a:off x="7499385" y="9790454"/>
                  <a:ext cx="84786" cy="25188"/>
                </a:xfrm>
                <a:custGeom>
                  <a:avLst/>
                  <a:gdLst>
                    <a:gd name="connsiteX0" fmla="*/ 72193 w 84786"/>
                    <a:gd name="connsiteY0" fmla="*/ 25188 h 25188"/>
                    <a:gd name="connsiteX1" fmla="*/ 12594 w 84786"/>
                    <a:gd name="connsiteY1" fmla="*/ 25188 h 25188"/>
                    <a:gd name="connsiteX2" fmla="*/ 0 w 84786"/>
                    <a:gd name="connsiteY2" fmla="*/ 12594 h 25188"/>
                    <a:gd name="connsiteX3" fmla="*/ 12594 w 84786"/>
                    <a:gd name="connsiteY3" fmla="*/ 0 h 25188"/>
                    <a:gd name="connsiteX4" fmla="*/ 72193 w 84786"/>
                    <a:gd name="connsiteY4" fmla="*/ 0 h 25188"/>
                    <a:gd name="connsiteX5" fmla="*/ 84787 w 84786"/>
                    <a:gd name="connsiteY5" fmla="*/ 12594 h 25188"/>
                    <a:gd name="connsiteX6" fmla="*/ 72193 w 84786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786" h="25188">
                      <a:moveTo>
                        <a:pt x="72193" y="25188"/>
                      </a:moveTo>
                      <a:lnTo>
                        <a:pt x="12594" y="25188"/>
                      </a:lnTo>
                      <a:cubicBezTo>
                        <a:pt x="5653" y="25188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72193" y="0"/>
                      </a:lnTo>
                      <a:cubicBezTo>
                        <a:pt x="79134" y="0"/>
                        <a:pt x="84787" y="5653"/>
                        <a:pt x="84787" y="12594"/>
                      </a:cubicBezTo>
                      <a:cubicBezTo>
                        <a:pt x="84787" y="19536"/>
                        <a:pt x="79134" y="25188"/>
                        <a:pt x="72193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18" name="Forma libre 417">
                  <a:extLst>
                    <a:ext uri="{FF2B5EF4-FFF2-40B4-BE49-F238E27FC236}">
                      <a16:creationId xmlns:a16="http://schemas.microsoft.com/office/drawing/2014/main" id="{8A2511D0-3B09-A589-DB91-87E21B018F06}"/>
                    </a:ext>
                  </a:extLst>
                </p:cNvPr>
                <p:cNvSpPr/>
                <p:nvPr/>
              </p:nvSpPr>
              <p:spPr>
                <a:xfrm>
                  <a:off x="7499484" y="9964690"/>
                  <a:ext cx="113941" cy="25188"/>
                </a:xfrm>
                <a:custGeom>
                  <a:avLst/>
                  <a:gdLst>
                    <a:gd name="connsiteX0" fmla="*/ 101347 w 113941"/>
                    <a:gd name="connsiteY0" fmla="*/ 25188 h 25188"/>
                    <a:gd name="connsiteX1" fmla="*/ 12594 w 113941"/>
                    <a:gd name="connsiteY1" fmla="*/ 25188 h 25188"/>
                    <a:gd name="connsiteX2" fmla="*/ 0 w 113941"/>
                    <a:gd name="connsiteY2" fmla="*/ 12594 h 25188"/>
                    <a:gd name="connsiteX3" fmla="*/ 12594 w 113941"/>
                    <a:gd name="connsiteY3" fmla="*/ 0 h 25188"/>
                    <a:gd name="connsiteX4" fmla="*/ 101347 w 113941"/>
                    <a:gd name="connsiteY4" fmla="*/ 0 h 25188"/>
                    <a:gd name="connsiteX5" fmla="*/ 113941 w 113941"/>
                    <a:gd name="connsiteY5" fmla="*/ 12594 h 25188"/>
                    <a:gd name="connsiteX6" fmla="*/ 101347 w 113941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3941" h="25188">
                      <a:moveTo>
                        <a:pt x="101347" y="25188"/>
                      </a:moveTo>
                      <a:lnTo>
                        <a:pt x="12594" y="25188"/>
                      </a:lnTo>
                      <a:cubicBezTo>
                        <a:pt x="5653" y="25188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101347" y="0"/>
                      </a:lnTo>
                      <a:cubicBezTo>
                        <a:pt x="108289" y="0"/>
                        <a:pt x="113941" y="5653"/>
                        <a:pt x="113941" y="12594"/>
                      </a:cubicBezTo>
                      <a:cubicBezTo>
                        <a:pt x="113941" y="19536"/>
                        <a:pt x="108289" y="25188"/>
                        <a:pt x="101347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19" name="Gráfico 3">
              <a:extLst>
                <a:ext uri="{FF2B5EF4-FFF2-40B4-BE49-F238E27FC236}">
                  <a16:creationId xmlns:a16="http://schemas.microsoft.com/office/drawing/2014/main" id="{4A47750A-F19F-FA40-5483-CE4A9A74A09F}"/>
                </a:ext>
              </a:extLst>
            </p:cNvPr>
            <p:cNvGrpSpPr/>
            <p:nvPr/>
          </p:nvGrpSpPr>
          <p:grpSpPr>
            <a:xfrm>
              <a:off x="7880181" y="10079326"/>
              <a:ext cx="566632" cy="566538"/>
              <a:chOff x="7880181" y="10079326"/>
              <a:chExt cx="566632" cy="566538"/>
            </a:xfrm>
            <a:solidFill>
              <a:srgbClr val="002A86"/>
            </a:solidFill>
          </p:grpSpPr>
          <p:sp>
            <p:nvSpPr>
              <p:cNvPr id="420" name="Forma libre 419">
                <a:extLst>
                  <a:ext uri="{FF2B5EF4-FFF2-40B4-BE49-F238E27FC236}">
                    <a16:creationId xmlns:a16="http://schemas.microsoft.com/office/drawing/2014/main" id="{5E569A61-7D84-5AA3-9BAA-CFC43F96CFAD}"/>
                  </a:ext>
                </a:extLst>
              </p:cNvPr>
              <p:cNvSpPr/>
              <p:nvPr/>
            </p:nvSpPr>
            <p:spPr>
              <a:xfrm>
                <a:off x="7880181" y="10079326"/>
                <a:ext cx="566632" cy="566538"/>
              </a:xfrm>
              <a:custGeom>
                <a:avLst/>
                <a:gdLst>
                  <a:gd name="connsiteX0" fmla="*/ 283316 w 566632"/>
                  <a:gd name="connsiteY0" fmla="*/ 566538 h 566538"/>
                  <a:gd name="connsiteX1" fmla="*/ 0 w 566632"/>
                  <a:gd name="connsiteY1" fmla="*/ 283219 h 566538"/>
                  <a:gd name="connsiteX2" fmla="*/ 283316 w 566632"/>
                  <a:gd name="connsiteY2" fmla="*/ 0 h 566538"/>
                  <a:gd name="connsiteX3" fmla="*/ 453286 w 566632"/>
                  <a:gd name="connsiteY3" fmla="*/ 56624 h 566538"/>
                  <a:gd name="connsiteX4" fmla="*/ 455765 w 566632"/>
                  <a:gd name="connsiteY4" fmla="*/ 74276 h 566538"/>
                  <a:gd name="connsiteX5" fmla="*/ 438114 w 566632"/>
                  <a:gd name="connsiteY5" fmla="*/ 76755 h 566538"/>
                  <a:gd name="connsiteX6" fmla="*/ 283316 w 566632"/>
                  <a:gd name="connsiteY6" fmla="*/ 25188 h 566538"/>
                  <a:gd name="connsiteX7" fmla="*/ 25287 w 566632"/>
                  <a:gd name="connsiteY7" fmla="*/ 283219 h 566538"/>
                  <a:gd name="connsiteX8" fmla="*/ 283316 w 566632"/>
                  <a:gd name="connsiteY8" fmla="*/ 541251 h 566538"/>
                  <a:gd name="connsiteX9" fmla="*/ 541345 w 566632"/>
                  <a:gd name="connsiteY9" fmla="*/ 283219 h 566538"/>
                  <a:gd name="connsiteX10" fmla="*/ 491564 w 566632"/>
                  <a:gd name="connsiteY10" fmla="*/ 130801 h 566538"/>
                  <a:gd name="connsiteX11" fmla="*/ 494242 w 566632"/>
                  <a:gd name="connsiteY11" fmla="*/ 113149 h 566538"/>
                  <a:gd name="connsiteX12" fmla="*/ 511893 w 566632"/>
                  <a:gd name="connsiteY12" fmla="*/ 115826 h 566538"/>
                  <a:gd name="connsiteX13" fmla="*/ 566633 w 566632"/>
                  <a:gd name="connsiteY13" fmla="*/ 283219 h 566538"/>
                  <a:gd name="connsiteX14" fmla="*/ 283416 w 566632"/>
                  <a:gd name="connsiteY14" fmla="*/ 566538 h 56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66632" h="566538">
                    <a:moveTo>
                      <a:pt x="283316" y="566538"/>
                    </a:moveTo>
                    <a:cubicBezTo>
                      <a:pt x="127130" y="566538"/>
                      <a:pt x="0" y="439506"/>
                      <a:pt x="0" y="283219"/>
                    </a:cubicBezTo>
                    <a:cubicBezTo>
                      <a:pt x="0" y="126933"/>
                      <a:pt x="127031" y="0"/>
                      <a:pt x="283316" y="0"/>
                    </a:cubicBezTo>
                    <a:cubicBezTo>
                      <a:pt x="345196" y="0"/>
                      <a:pt x="404001" y="19635"/>
                      <a:pt x="453286" y="56624"/>
                    </a:cubicBezTo>
                    <a:cubicBezTo>
                      <a:pt x="458840" y="60789"/>
                      <a:pt x="460029" y="68722"/>
                      <a:pt x="455765" y="74276"/>
                    </a:cubicBezTo>
                    <a:cubicBezTo>
                      <a:pt x="451601" y="79829"/>
                      <a:pt x="443667" y="81019"/>
                      <a:pt x="438114" y="76755"/>
                    </a:cubicBezTo>
                    <a:cubicBezTo>
                      <a:pt x="393192" y="43038"/>
                      <a:pt x="339642" y="25188"/>
                      <a:pt x="283316" y="25188"/>
                    </a:cubicBezTo>
                    <a:cubicBezTo>
                      <a:pt x="141014" y="25188"/>
                      <a:pt x="25287" y="140915"/>
                      <a:pt x="25287" y="283219"/>
                    </a:cubicBezTo>
                    <a:cubicBezTo>
                      <a:pt x="25287" y="425523"/>
                      <a:pt x="141014" y="541251"/>
                      <a:pt x="283316" y="541251"/>
                    </a:cubicBezTo>
                    <a:cubicBezTo>
                      <a:pt x="425619" y="541251"/>
                      <a:pt x="541345" y="425523"/>
                      <a:pt x="541345" y="283219"/>
                    </a:cubicBezTo>
                    <a:cubicBezTo>
                      <a:pt x="541345" y="227984"/>
                      <a:pt x="524091" y="175227"/>
                      <a:pt x="491564" y="130801"/>
                    </a:cubicBezTo>
                    <a:cubicBezTo>
                      <a:pt x="487399" y="125148"/>
                      <a:pt x="488688" y="117215"/>
                      <a:pt x="494242" y="113149"/>
                    </a:cubicBezTo>
                    <a:cubicBezTo>
                      <a:pt x="499894" y="108984"/>
                      <a:pt x="507827" y="110273"/>
                      <a:pt x="511893" y="115826"/>
                    </a:cubicBezTo>
                    <a:cubicBezTo>
                      <a:pt x="547692" y="164616"/>
                      <a:pt x="566633" y="222530"/>
                      <a:pt x="566633" y="283219"/>
                    </a:cubicBezTo>
                    <a:cubicBezTo>
                      <a:pt x="566633" y="439407"/>
                      <a:pt x="439601" y="566538"/>
                      <a:pt x="283416" y="5665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1" name="Forma libre 420">
                <a:extLst>
                  <a:ext uri="{FF2B5EF4-FFF2-40B4-BE49-F238E27FC236}">
                    <a16:creationId xmlns:a16="http://schemas.microsoft.com/office/drawing/2014/main" id="{DBFA5382-507A-9C55-EAB6-522BE78F07C6}"/>
                  </a:ext>
                </a:extLst>
              </p:cNvPr>
              <p:cNvSpPr/>
              <p:nvPr/>
            </p:nvSpPr>
            <p:spPr>
              <a:xfrm>
                <a:off x="8039082" y="10162738"/>
                <a:ext cx="248731" cy="399628"/>
              </a:xfrm>
              <a:custGeom>
                <a:avLst/>
                <a:gdLst>
                  <a:gd name="connsiteX0" fmla="*/ 109441 w 248731"/>
                  <a:gd name="connsiteY0" fmla="*/ 399628 h 399628"/>
                  <a:gd name="connsiteX1" fmla="*/ 104483 w 248731"/>
                  <a:gd name="connsiteY1" fmla="*/ 398934 h 399628"/>
                  <a:gd name="connsiteX2" fmla="*/ 91591 w 248731"/>
                  <a:gd name="connsiteY2" fmla="*/ 381778 h 399628"/>
                  <a:gd name="connsiteX3" fmla="*/ 91790 w 248731"/>
                  <a:gd name="connsiteY3" fmla="*/ 252862 h 399628"/>
                  <a:gd name="connsiteX4" fmla="*/ 21680 w 248731"/>
                  <a:gd name="connsiteY4" fmla="*/ 243441 h 399628"/>
                  <a:gd name="connsiteX5" fmla="*/ 2441 w 248731"/>
                  <a:gd name="connsiteY5" fmla="*/ 229459 h 399628"/>
                  <a:gd name="connsiteX6" fmla="*/ 3731 w 248731"/>
                  <a:gd name="connsiteY6" fmla="*/ 205758 h 399628"/>
                  <a:gd name="connsiteX7" fmla="*/ 124316 w 248731"/>
                  <a:gd name="connsiteY7" fmla="*/ 8515 h 399628"/>
                  <a:gd name="connsiteX8" fmla="*/ 144248 w 248731"/>
                  <a:gd name="connsiteY8" fmla="*/ 681 h 399628"/>
                  <a:gd name="connsiteX9" fmla="*/ 157140 w 248731"/>
                  <a:gd name="connsiteY9" fmla="*/ 17837 h 399628"/>
                  <a:gd name="connsiteX10" fmla="*/ 156942 w 248731"/>
                  <a:gd name="connsiteY10" fmla="*/ 146753 h 399628"/>
                  <a:gd name="connsiteX11" fmla="*/ 227051 w 248731"/>
                  <a:gd name="connsiteY11" fmla="*/ 156174 h 399628"/>
                  <a:gd name="connsiteX12" fmla="*/ 246289 w 248731"/>
                  <a:gd name="connsiteY12" fmla="*/ 170157 h 399628"/>
                  <a:gd name="connsiteX13" fmla="*/ 245001 w 248731"/>
                  <a:gd name="connsiteY13" fmla="*/ 193858 h 399628"/>
                  <a:gd name="connsiteX14" fmla="*/ 124415 w 248731"/>
                  <a:gd name="connsiteY14" fmla="*/ 391100 h 399628"/>
                  <a:gd name="connsiteX15" fmla="*/ 109342 w 248731"/>
                  <a:gd name="connsiteY15" fmla="*/ 399628 h 399628"/>
                  <a:gd name="connsiteX16" fmla="*/ 131952 w 248731"/>
                  <a:gd name="connsiteY16" fmla="*/ 44612 h 399628"/>
                  <a:gd name="connsiteX17" fmla="*/ 25349 w 248731"/>
                  <a:gd name="connsiteY17" fmla="*/ 219046 h 399628"/>
                  <a:gd name="connsiteX18" fmla="*/ 25349 w 248731"/>
                  <a:gd name="connsiteY18" fmla="*/ 219046 h 399628"/>
                  <a:gd name="connsiteX19" fmla="*/ 106169 w 248731"/>
                  <a:gd name="connsiteY19" fmla="*/ 229459 h 399628"/>
                  <a:gd name="connsiteX20" fmla="*/ 117077 w 248731"/>
                  <a:gd name="connsiteY20" fmla="*/ 242053 h 399628"/>
                  <a:gd name="connsiteX21" fmla="*/ 116878 w 248731"/>
                  <a:gd name="connsiteY21" fmla="*/ 355202 h 399628"/>
                  <a:gd name="connsiteX22" fmla="*/ 223481 w 248731"/>
                  <a:gd name="connsiteY22" fmla="*/ 180768 h 399628"/>
                  <a:gd name="connsiteX23" fmla="*/ 142662 w 248731"/>
                  <a:gd name="connsiteY23" fmla="*/ 170355 h 399628"/>
                  <a:gd name="connsiteX24" fmla="*/ 131753 w 248731"/>
                  <a:gd name="connsiteY24" fmla="*/ 157761 h 399628"/>
                  <a:gd name="connsiteX25" fmla="*/ 131952 w 248731"/>
                  <a:gd name="connsiteY25" fmla="*/ 44612 h 399628"/>
                  <a:gd name="connsiteX26" fmla="*/ 14539 w 248731"/>
                  <a:gd name="connsiteY26" fmla="*/ 212402 h 399628"/>
                  <a:gd name="connsiteX27" fmla="*/ 14539 w 248731"/>
                  <a:gd name="connsiteY27" fmla="*/ 212402 h 399628"/>
                  <a:gd name="connsiteX28" fmla="*/ 14539 w 248731"/>
                  <a:gd name="connsiteY28" fmla="*/ 212402 h 39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8731" h="399628">
                    <a:moveTo>
                      <a:pt x="109441" y="399628"/>
                    </a:moveTo>
                    <a:cubicBezTo>
                      <a:pt x="107855" y="399628"/>
                      <a:pt x="106169" y="399430"/>
                      <a:pt x="104483" y="398934"/>
                    </a:cubicBezTo>
                    <a:cubicBezTo>
                      <a:pt x="96748" y="396752"/>
                      <a:pt x="91591" y="389910"/>
                      <a:pt x="91591" y="381778"/>
                    </a:cubicBezTo>
                    <a:lnTo>
                      <a:pt x="91790" y="252862"/>
                    </a:lnTo>
                    <a:lnTo>
                      <a:pt x="21680" y="243441"/>
                    </a:lnTo>
                    <a:cubicBezTo>
                      <a:pt x="13250" y="242350"/>
                      <a:pt x="6111" y="237095"/>
                      <a:pt x="2441" y="229459"/>
                    </a:cubicBezTo>
                    <a:cubicBezTo>
                      <a:pt x="-1228" y="221823"/>
                      <a:pt x="-732" y="212898"/>
                      <a:pt x="3731" y="205758"/>
                    </a:cubicBezTo>
                    <a:lnTo>
                      <a:pt x="124316" y="8515"/>
                    </a:lnTo>
                    <a:cubicBezTo>
                      <a:pt x="128481" y="1673"/>
                      <a:pt x="136514" y="-1500"/>
                      <a:pt x="144248" y="681"/>
                    </a:cubicBezTo>
                    <a:cubicBezTo>
                      <a:pt x="151983" y="2863"/>
                      <a:pt x="157140" y="9706"/>
                      <a:pt x="157140" y="17837"/>
                    </a:cubicBezTo>
                    <a:lnTo>
                      <a:pt x="156942" y="146753"/>
                    </a:lnTo>
                    <a:lnTo>
                      <a:pt x="227051" y="156174"/>
                    </a:lnTo>
                    <a:cubicBezTo>
                      <a:pt x="235481" y="157265"/>
                      <a:pt x="242620" y="162521"/>
                      <a:pt x="246289" y="170157"/>
                    </a:cubicBezTo>
                    <a:cubicBezTo>
                      <a:pt x="249959" y="177793"/>
                      <a:pt x="249463" y="186718"/>
                      <a:pt x="245001" y="193858"/>
                    </a:cubicBezTo>
                    <a:lnTo>
                      <a:pt x="124415" y="391100"/>
                    </a:lnTo>
                    <a:cubicBezTo>
                      <a:pt x="121142" y="396554"/>
                      <a:pt x="115391" y="399628"/>
                      <a:pt x="109342" y="399628"/>
                    </a:cubicBezTo>
                    <a:close/>
                    <a:moveTo>
                      <a:pt x="131952" y="44612"/>
                    </a:moveTo>
                    <a:lnTo>
                      <a:pt x="25349" y="219046"/>
                    </a:lnTo>
                    <a:lnTo>
                      <a:pt x="25349" y="219046"/>
                    </a:lnTo>
                    <a:cubicBezTo>
                      <a:pt x="25349" y="219046"/>
                      <a:pt x="106169" y="229459"/>
                      <a:pt x="106169" y="229459"/>
                    </a:cubicBezTo>
                    <a:cubicBezTo>
                      <a:pt x="112416" y="230351"/>
                      <a:pt x="117176" y="235706"/>
                      <a:pt x="117077" y="242053"/>
                    </a:cubicBezTo>
                    <a:lnTo>
                      <a:pt x="116878" y="355202"/>
                    </a:lnTo>
                    <a:lnTo>
                      <a:pt x="223481" y="180768"/>
                    </a:lnTo>
                    <a:lnTo>
                      <a:pt x="142662" y="170355"/>
                    </a:lnTo>
                    <a:cubicBezTo>
                      <a:pt x="136414" y="169463"/>
                      <a:pt x="131654" y="164108"/>
                      <a:pt x="131753" y="157761"/>
                    </a:cubicBezTo>
                    <a:lnTo>
                      <a:pt x="131952" y="44612"/>
                    </a:lnTo>
                    <a:close/>
                    <a:moveTo>
                      <a:pt x="14539" y="212402"/>
                    </a:moveTo>
                    <a:lnTo>
                      <a:pt x="14539" y="212402"/>
                    </a:lnTo>
                    <a:lnTo>
                      <a:pt x="14539" y="212402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22" name="Gráfico 3">
              <a:extLst>
                <a:ext uri="{FF2B5EF4-FFF2-40B4-BE49-F238E27FC236}">
                  <a16:creationId xmlns:a16="http://schemas.microsoft.com/office/drawing/2014/main" id="{CDCFCB3F-68B7-D67F-8BE5-04C21308AC24}"/>
                </a:ext>
              </a:extLst>
            </p:cNvPr>
            <p:cNvGrpSpPr/>
            <p:nvPr/>
          </p:nvGrpSpPr>
          <p:grpSpPr>
            <a:xfrm>
              <a:off x="7896543" y="9790454"/>
              <a:ext cx="501480" cy="25188"/>
              <a:chOff x="7896543" y="9790454"/>
              <a:chExt cx="501480" cy="25188"/>
            </a:xfrm>
            <a:solidFill>
              <a:srgbClr val="002A86"/>
            </a:solidFill>
          </p:grpSpPr>
          <p:sp>
            <p:nvSpPr>
              <p:cNvPr id="423" name="Forma libre 422">
                <a:extLst>
                  <a:ext uri="{FF2B5EF4-FFF2-40B4-BE49-F238E27FC236}">
                    <a16:creationId xmlns:a16="http://schemas.microsoft.com/office/drawing/2014/main" id="{1F881C51-21BB-FF5D-4F38-9B9ACFC2CE2B}"/>
                  </a:ext>
                </a:extLst>
              </p:cNvPr>
              <p:cNvSpPr/>
              <p:nvPr/>
            </p:nvSpPr>
            <p:spPr>
              <a:xfrm>
                <a:off x="8083867" y="9790454"/>
                <a:ext cx="126832" cy="25188"/>
              </a:xfrm>
              <a:custGeom>
                <a:avLst/>
                <a:gdLst>
                  <a:gd name="connsiteX0" fmla="*/ 114238 w 126832"/>
                  <a:gd name="connsiteY0" fmla="*/ 25188 h 25188"/>
                  <a:gd name="connsiteX1" fmla="*/ 12594 w 126832"/>
                  <a:gd name="connsiteY1" fmla="*/ 25188 h 25188"/>
                  <a:gd name="connsiteX2" fmla="*/ 0 w 126832"/>
                  <a:gd name="connsiteY2" fmla="*/ 12594 h 25188"/>
                  <a:gd name="connsiteX3" fmla="*/ 12594 w 126832"/>
                  <a:gd name="connsiteY3" fmla="*/ 0 h 25188"/>
                  <a:gd name="connsiteX4" fmla="*/ 114238 w 126832"/>
                  <a:gd name="connsiteY4" fmla="*/ 0 h 25188"/>
                  <a:gd name="connsiteX5" fmla="*/ 126833 w 126832"/>
                  <a:gd name="connsiteY5" fmla="*/ 12594 h 25188"/>
                  <a:gd name="connsiteX6" fmla="*/ 114238 w 12683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2" h="25188">
                    <a:moveTo>
                      <a:pt x="114238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14238" y="0"/>
                    </a:lnTo>
                    <a:cubicBezTo>
                      <a:pt x="121180" y="0"/>
                      <a:pt x="126833" y="5653"/>
                      <a:pt x="126833" y="12594"/>
                    </a:cubicBezTo>
                    <a:cubicBezTo>
                      <a:pt x="126833" y="19536"/>
                      <a:pt x="121180" y="25188"/>
                      <a:pt x="11423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4" name="Forma libre 423">
                <a:extLst>
                  <a:ext uri="{FF2B5EF4-FFF2-40B4-BE49-F238E27FC236}">
                    <a16:creationId xmlns:a16="http://schemas.microsoft.com/office/drawing/2014/main" id="{3DF62681-EA0B-0321-2919-CF7B15473B88}"/>
                  </a:ext>
                </a:extLst>
              </p:cNvPr>
              <p:cNvSpPr/>
              <p:nvPr/>
            </p:nvSpPr>
            <p:spPr>
              <a:xfrm>
                <a:off x="8271190" y="9790454"/>
                <a:ext cx="126833" cy="25188"/>
              </a:xfrm>
              <a:custGeom>
                <a:avLst/>
                <a:gdLst>
                  <a:gd name="connsiteX0" fmla="*/ 114239 w 126833"/>
                  <a:gd name="connsiteY0" fmla="*/ 25188 h 25188"/>
                  <a:gd name="connsiteX1" fmla="*/ 12594 w 126833"/>
                  <a:gd name="connsiteY1" fmla="*/ 25188 h 25188"/>
                  <a:gd name="connsiteX2" fmla="*/ 0 w 126833"/>
                  <a:gd name="connsiteY2" fmla="*/ 12594 h 25188"/>
                  <a:gd name="connsiteX3" fmla="*/ 12594 w 126833"/>
                  <a:gd name="connsiteY3" fmla="*/ 0 h 25188"/>
                  <a:gd name="connsiteX4" fmla="*/ 114239 w 126833"/>
                  <a:gd name="connsiteY4" fmla="*/ 0 h 25188"/>
                  <a:gd name="connsiteX5" fmla="*/ 126833 w 126833"/>
                  <a:gd name="connsiteY5" fmla="*/ 12594 h 25188"/>
                  <a:gd name="connsiteX6" fmla="*/ 114239 w 12683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3" h="25188">
                    <a:moveTo>
                      <a:pt x="114239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14239" y="0"/>
                    </a:lnTo>
                    <a:cubicBezTo>
                      <a:pt x="121181" y="0"/>
                      <a:pt x="126833" y="5653"/>
                      <a:pt x="126833" y="12594"/>
                    </a:cubicBezTo>
                    <a:cubicBezTo>
                      <a:pt x="126833" y="19536"/>
                      <a:pt x="121181" y="25188"/>
                      <a:pt x="11423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5" name="Forma libre 424">
                <a:extLst>
                  <a:ext uri="{FF2B5EF4-FFF2-40B4-BE49-F238E27FC236}">
                    <a16:creationId xmlns:a16="http://schemas.microsoft.com/office/drawing/2014/main" id="{B742AF71-50A3-48FD-2DF4-CA8333290B7B}"/>
                  </a:ext>
                </a:extLst>
              </p:cNvPr>
              <p:cNvSpPr/>
              <p:nvPr/>
            </p:nvSpPr>
            <p:spPr>
              <a:xfrm>
                <a:off x="7896543" y="9790454"/>
                <a:ext cx="126832" cy="25188"/>
              </a:xfrm>
              <a:custGeom>
                <a:avLst/>
                <a:gdLst>
                  <a:gd name="connsiteX0" fmla="*/ 114238 w 126832"/>
                  <a:gd name="connsiteY0" fmla="*/ 25188 h 25188"/>
                  <a:gd name="connsiteX1" fmla="*/ 12594 w 126832"/>
                  <a:gd name="connsiteY1" fmla="*/ 25188 h 25188"/>
                  <a:gd name="connsiteX2" fmla="*/ 0 w 126832"/>
                  <a:gd name="connsiteY2" fmla="*/ 12594 h 25188"/>
                  <a:gd name="connsiteX3" fmla="*/ 12594 w 126832"/>
                  <a:gd name="connsiteY3" fmla="*/ 0 h 25188"/>
                  <a:gd name="connsiteX4" fmla="*/ 114238 w 126832"/>
                  <a:gd name="connsiteY4" fmla="*/ 0 h 25188"/>
                  <a:gd name="connsiteX5" fmla="*/ 126833 w 126832"/>
                  <a:gd name="connsiteY5" fmla="*/ 12594 h 25188"/>
                  <a:gd name="connsiteX6" fmla="*/ 114238 w 12683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2" h="25188">
                    <a:moveTo>
                      <a:pt x="114238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14238" y="0"/>
                    </a:lnTo>
                    <a:cubicBezTo>
                      <a:pt x="121180" y="0"/>
                      <a:pt x="126833" y="5653"/>
                      <a:pt x="126833" y="12594"/>
                    </a:cubicBezTo>
                    <a:cubicBezTo>
                      <a:pt x="126833" y="19536"/>
                      <a:pt x="121180" y="25188"/>
                      <a:pt x="11423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26" name="Gráfico 3">
              <a:extLst>
                <a:ext uri="{FF2B5EF4-FFF2-40B4-BE49-F238E27FC236}">
                  <a16:creationId xmlns:a16="http://schemas.microsoft.com/office/drawing/2014/main" id="{1D10D1D5-355F-E146-4374-A3D58F446703}"/>
                </a:ext>
              </a:extLst>
            </p:cNvPr>
            <p:cNvGrpSpPr/>
            <p:nvPr/>
          </p:nvGrpSpPr>
          <p:grpSpPr>
            <a:xfrm>
              <a:off x="7896543" y="9616218"/>
              <a:ext cx="501480" cy="25188"/>
              <a:chOff x="7896543" y="9616218"/>
              <a:chExt cx="501480" cy="25188"/>
            </a:xfrm>
            <a:solidFill>
              <a:srgbClr val="002A86"/>
            </a:solidFill>
          </p:grpSpPr>
          <p:sp>
            <p:nvSpPr>
              <p:cNvPr id="427" name="Forma libre 426">
                <a:extLst>
                  <a:ext uri="{FF2B5EF4-FFF2-40B4-BE49-F238E27FC236}">
                    <a16:creationId xmlns:a16="http://schemas.microsoft.com/office/drawing/2014/main" id="{33D6343B-4494-3E0B-F3D3-E855B89247A6}"/>
                  </a:ext>
                </a:extLst>
              </p:cNvPr>
              <p:cNvSpPr/>
              <p:nvPr/>
            </p:nvSpPr>
            <p:spPr>
              <a:xfrm>
                <a:off x="8083867" y="9616218"/>
                <a:ext cx="126832" cy="25188"/>
              </a:xfrm>
              <a:custGeom>
                <a:avLst/>
                <a:gdLst>
                  <a:gd name="connsiteX0" fmla="*/ 114238 w 126832"/>
                  <a:gd name="connsiteY0" fmla="*/ 25188 h 25188"/>
                  <a:gd name="connsiteX1" fmla="*/ 12594 w 126832"/>
                  <a:gd name="connsiteY1" fmla="*/ 25188 h 25188"/>
                  <a:gd name="connsiteX2" fmla="*/ 0 w 126832"/>
                  <a:gd name="connsiteY2" fmla="*/ 12594 h 25188"/>
                  <a:gd name="connsiteX3" fmla="*/ 12594 w 126832"/>
                  <a:gd name="connsiteY3" fmla="*/ 0 h 25188"/>
                  <a:gd name="connsiteX4" fmla="*/ 114238 w 126832"/>
                  <a:gd name="connsiteY4" fmla="*/ 0 h 25188"/>
                  <a:gd name="connsiteX5" fmla="*/ 126833 w 126832"/>
                  <a:gd name="connsiteY5" fmla="*/ 12594 h 25188"/>
                  <a:gd name="connsiteX6" fmla="*/ 114238 w 12683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2" h="25188">
                    <a:moveTo>
                      <a:pt x="114238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14238" y="0"/>
                    </a:lnTo>
                    <a:cubicBezTo>
                      <a:pt x="121180" y="0"/>
                      <a:pt x="126833" y="5653"/>
                      <a:pt x="126833" y="12594"/>
                    </a:cubicBezTo>
                    <a:cubicBezTo>
                      <a:pt x="126833" y="19536"/>
                      <a:pt x="121180" y="25188"/>
                      <a:pt x="11423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8" name="Forma libre 427">
                <a:extLst>
                  <a:ext uri="{FF2B5EF4-FFF2-40B4-BE49-F238E27FC236}">
                    <a16:creationId xmlns:a16="http://schemas.microsoft.com/office/drawing/2014/main" id="{6F48409A-0FEC-AE54-05D0-DF3D018FB2AE}"/>
                  </a:ext>
                </a:extLst>
              </p:cNvPr>
              <p:cNvSpPr/>
              <p:nvPr/>
            </p:nvSpPr>
            <p:spPr>
              <a:xfrm>
                <a:off x="8271190" y="9616218"/>
                <a:ext cx="126833" cy="25188"/>
              </a:xfrm>
              <a:custGeom>
                <a:avLst/>
                <a:gdLst>
                  <a:gd name="connsiteX0" fmla="*/ 114239 w 126833"/>
                  <a:gd name="connsiteY0" fmla="*/ 25188 h 25188"/>
                  <a:gd name="connsiteX1" fmla="*/ 12594 w 126833"/>
                  <a:gd name="connsiteY1" fmla="*/ 25188 h 25188"/>
                  <a:gd name="connsiteX2" fmla="*/ 0 w 126833"/>
                  <a:gd name="connsiteY2" fmla="*/ 12594 h 25188"/>
                  <a:gd name="connsiteX3" fmla="*/ 12594 w 126833"/>
                  <a:gd name="connsiteY3" fmla="*/ 0 h 25188"/>
                  <a:gd name="connsiteX4" fmla="*/ 114239 w 126833"/>
                  <a:gd name="connsiteY4" fmla="*/ 0 h 25188"/>
                  <a:gd name="connsiteX5" fmla="*/ 126833 w 126833"/>
                  <a:gd name="connsiteY5" fmla="*/ 12594 h 25188"/>
                  <a:gd name="connsiteX6" fmla="*/ 114239 w 12683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3" h="25188">
                    <a:moveTo>
                      <a:pt x="114239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14239" y="0"/>
                    </a:lnTo>
                    <a:cubicBezTo>
                      <a:pt x="121181" y="0"/>
                      <a:pt x="126833" y="5653"/>
                      <a:pt x="126833" y="12594"/>
                    </a:cubicBezTo>
                    <a:cubicBezTo>
                      <a:pt x="126833" y="19536"/>
                      <a:pt x="121181" y="25188"/>
                      <a:pt x="11423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29" name="Forma libre 428">
                <a:extLst>
                  <a:ext uri="{FF2B5EF4-FFF2-40B4-BE49-F238E27FC236}">
                    <a16:creationId xmlns:a16="http://schemas.microsoft.com/office/drawing/2014/main" id="{F4BD33DD-1143-265C-18FC-704E6FE20B45}"/>
                  </a:ext>
                </a:extLst>
              </p:cNvPr>
              <p:cNvSpPr/>
              <p:nvPr/>
            </p:nvSpPr>
            <p:spPr>
              <a:xfrm>
                <a:off x="7896543" y="9616218"/>
                <a:ext cx="126832" cy="25188"/>
              </a:xfrm>
              <a:custGeom>
                <a:avLst/>
                <a:gdLst>
                  <a:gd name="connsiteX0" fmla="*/ 114238 w 126832"/>
                  <a:gd name="connsiteY0" fmla="*/ 25188 h 25188"/>
                  <a:gd name="connsiteX1" fmla="*/ 12594 w 126832"/>
                  <a:gd name="connsiteY1" fmla="*/ 25188 h 25188"/>
                  <a:gd name="connsiteX2" fmla="*/ 0 w 126832"/>
                  <a:gd name="connsiteY2" fmla="*/ 12594 h 25188"/>
                  <a:gd name="connsiteX3" fmla="*/ 12594 w 126832"/>
                  <a:gd name="connsiteY3" fmla="*/ 0 h 25188"/>
                  <a:gd name="connsiteX4" fmla="*/ 114238 w 126832"/>
                  <a:gd name="connsiteY4" fmla="*/ 0 h 25188"/>
                  <a:gd name="connsiteX5" fmla="*/ 126833 w 126832"/>
                  <a:gd name="connsiteY5" fmla="*/ 12594 h 25188"/>
                  <a:gd name="connsiteX6" fmla="*/ 114238 w 12683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32" h="25188">
                    <a:moveTo>
                      <a:pt x="114238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14238" y="0"/>
                    </a:lnTo>
                    <a:cubicBezTo>
                      <a:pt x="121180" y="0"/>
                      <a:pt x="126833" y="5653"/>
                      <a:pt x="126833" y="12594"/>
                    </a:cubicBezTo>
                    <a:cubicBezTo>
                      <a:pt x="126833" y="19536"/>
                      <a:pt x="121180" y="25188"/>
                      <a:pt x="11423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30" name="Gráfico 3">
            <a:extLst>
              <a:ext uri="{FF2B5EF4-FFF2-40B4-BE49-F238E27FC236}">
                <a16:creationId xmlns:a16="http://schemas.microsoft.com/office/drawing/2014/main" id="{B6D50484-0741-8E57-6370-B5F787A3A53F}"/>
              </a:ext>
            </a:extLst>
          </p:cNvPr>
          <p:cNvGrpSpPr/>
          <p:nvPr/>
        </p:nvGrpSpPr>
        <p:grpSpPr>
          <a:xfrm>
            <a:off x="2576804" y="7706944"/>
            <a:ext cx="1279038" cy="1274807"/>
            <a:chOff x="2576804" y="7706944"/>
            <a:chExt cx="1279038" cy="1274807"/>
          </a:xfrm>
          <a:solidFill>
            <a:srgbClr val="002A86"/>
          </a:solidFill>
        </p:grpSpPr>
        <p:grpSp>
          <p:nvGrpSpPr>
            <p:cNvPr id="431" name="Gráfico 3">
              <a:extLst>
                <a:ext uri="{FF2B5EF4-FFF2-40B4-BE49-F238E27FC236}">
                  <a16:creationId xmlns:a16="http://schemas.microsoft.com/office/drawing/2014/main" id="{81E430ED-F8D4-8412-C364-BEFC889EFA58}"/>
                </a:ext>
              </a:extLst>
            </p:cNvPr>
            <p:cNvGrpSpPr/>
            <p:nvPr/>
          </p:nvGrpSpPr>
          <p:grpSpPr>
            <a:xfrm>
              <a:off x="2707003" y="7706944"/>
              <a:ext cx="1110683" cy="529769"/>
              <a:chOff x="2707003" y="7706944"/>
              <a:chExt cx="1110683" cy="529769"/>
            </a:xfrm>
            <a:solidFill>
              <a:srgbClr val="002A86"/>
            </a:solidFill>
          </p:grpSpPr>
          <p:sp>
            <p:nvSpPr>
              <p:cNvPr id="432" name="Forma libre 431">
                <a:extLst>
                  <a:ext uri="{FF2B5EF4-FFF2-40B4-BE49-F238E27FC236}">
                    <a16:creationId xmlns:a16="http://schemas.microsoft.com/office/drawing/2014/main" id="{9DB51379-54C1-4744-B804-A15E02C08749}"/>
                  </a:ext>
                </a:extLst>
              </p:cNvPr>
              <p:cNvSpPr/>
              <p:nvPr/>
            </p:nvSpPr>
            <p:spPr>
              <a:xfrm>
                <a:off x="2707003" y="7884898"/>
                <a:ext cx="876403" cy="351815"/>
              </a:xfrm>
              <a:custGeom>
                <a:avLst/>
                <a:gdLst>
                  <a:gd name="connsiteX0" fmla="*/ 52166 w 876403"/>
                  <a:gd name="connsiteY0" fmla="*/ 351816 h 351815"/>
                  <a:gd name="connsiteX1" fmla="*/ 32036 w 876403"/>
                  <a:gd name="connsiteY1" fmla="*/ 346460 h 351815"/>
                  <a:gd name="connsiteX2" fmla="*/ 12599 w 876403"/>
                  <a:gd name="connsiteY2" fmla="*/ 321669 h 351815"/>
                  <a:gd name="connsiteX3" fmla="*/ 1493 w 876403"/>
                  <a:gd name="connsiteY3" fmla="*/ 281407 h 351815"/>
                  <a:gd name="connsiteX4" fmla="*/ 30151 w 876403"/>
                  <a:gd name="connsiteY4" fmla="*/ 230634 h 351815"/>
                  <a:gd name="connsiteX5" fmla="*/ 860366 w 876403"/>
                  <a:gd name="connsiteY5" fmla="*/ 469 h 351815"/>
                  <a:gd name="connsiteX6" fmla="*/ 875935 w 876403"/>
                  <a:gd name="connsiteY6" fmla="*/ 9295 h 351815"/>
                  <a:gd name="connsiteX7" fmla="*/ 867109 w 876403"/>
                  <a:gd name="connsiteY7" fmla="*/ 24864 h 351815"/>
                  <a:gd name="connsiteX8" fmla="*/ 36994 w 876403"/>
                  <a:gd name="connsiteY8" fmla="*/ 255029 h 351815"/>
                  <a:gd name="connsiteX9" fmla="*/ 25887 w 876403"/>
                  <a:gd name="connsiteY9" fmla="*/ 274664 h 351815"/>
                  <a:gd name="connsiteX10" fmla="*/ 36994 w 876403"/>
                  <a:gd name="connsiteY10" fmla="*/ 314826 h 351815"/>
                  <a:gd name="connsiteX11" fmla="*/ 44431 w 876403"/>
                  <a:gd name="connsiteY11" fmla="*/ 324347 h 351815"/>
                  <a:gd name="connsiteX12" fmla="*/ 56430 w 876403"/>
                  <a:gd name="connsiteY12" fmla="*/ 325834 h 351815"/>
                  <a:gd name="connsiteX13" fmla="*/ 803346 w 876403"/>
                  <a:gd name="connsiteY13" fmla="*/ 118775 h 351815"/>
                  <a:gd name="connsiteX14" fmla="*/ 818915 w 876403"/>
                  <a:gd name="connsiteY14" fmla="*/ 127601 h 351815"/>
                  <a:gd name="connsiteX15" fmla="*/ 810089 w 876403"/>
                  <a:gd name="connsiteY15" fmla="*/ 143169 h 351815"/>
                  <a:gd name="connsiteX16" fmla="*/ 63174 w 876403"/>
                  <a:gd name="connsiteY16" fmla="*/ 350229 h 351815"/>
                  <a:gd name="connsiteX17" fmla="*/ 52067 w 876403"/>
                  <a:gd name="connsiteY17" fmla="*/ 351717 h 35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6403" h="351815">
                    <a:moveTo>
                      <a:pt x="52166" y="351816"/>
                    </a:moveTo>
                    <a:cubicBezTo>
                      <a:pt x="45225" y="351816"/>
                      <a:pt x="38283" y="350031"/>
                      <a:pt x="32036" y="346460"/>
                    </a:cubicBezTo>
                    <a:cubicBezTo>
                      <a:pt x="22516" y="341106"/>
                      <a:pt x="15574" y="332280"/>
                      <a:pt x="12599" y="321669"/>
                    </a:cubicBezTo>
                    <a:lnTo>
                      <a:pt x="1493" y="281407"/>
                    </a:lnTo>
                    <a:cubicBezTo>
                      <a:pt x="-4557" y="259591"/>
                      <a:pt x="8335" y="236782"/>
                      <a:pt x="30151" y="230634"/>
                    </a:cubicBezTo>
                    <a:lnTo>
                      <a:pt x="860366" y="469"/>
                    </a:lnTo>
                    <a:cubicBezTo>
                      <a:pt x="867109" y="-1415"/>
                      <a:pt x="874051" y="2552"/>
                      <a:pt x="875935" y="9295"/>
                    </a:cubicBezTo>
                    <a:cubicBezTo>
                      <a:pt x="877819" y="16038"/>
                      <a:pt x="873852" y="22980"/>
                      <a:pt x="867109" y="24864"/>
                    </a:cubicBezTo>
                    <a:lnTo>
                      <a:pt x="36994" y="255029"/>
                    </a:lnTo>
                    <a:cubicBezTo>
                      <a:pt x="28565" y="257409"/>
                      <a:pt x="23507" y="266235"/>
                      <a:pt x="25887" y="274664"/>
                    </a:cubicBezTo>
                    <a:lnTo>
                      <a:pt x="36994" y="314826"/>
                    </a:lnTo>
                    <a:cubicBezTo>
                      <a:pt x="38085" y="318893"/>
                      <a:pt x="40762" y="322264"/>
                      <a:pt x="44431" y="324347"/>
                    </a:cubicBezTo>
                    <a:cubicBezTo>
                      <a:pt x="48100" y="326429"/>
                      <a:pt x="52365" y="326925"/>
                      <a:pt x="56430" y="325834"/>
                    </a:cubicBezTo>
                    <a:lnTo>
                      <a:pt x="803346" y="118775"/>
                    </a:lnTo>
                    <a:cubicBezTo>
                      <a:pt x="810089" y="116890"/>
                      <a:pt x="817031" y="120857"/>
                      <a:pt x="818915" y="127601"/>
                    </a:cubicBezTo>
                    <a:cubicBezTo>
                      <a:pt x="820799" y="134344"/>
                      <a:pt x="816832" y="141285"/>
                      <a:pt x="810089" y="143169"/>
                    </a:cubicBezTo>
                    <a:lnTo>
                      <a:pt x="63174" y="350229"/>
                    </a:lnTo>
                    <a:cubicBezTo>
                      <a:pt x="59504" y="351221"/>
                      <a:pt x="55736" y="351717"/>
                      <a:pt x="52067" y="3517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3" name="Forma libre 432">
                <a:extLst>
                  <a:ext uri="{FF2B5EF4-FFF2-40B4-BE49-F238E27FC236}">
                    <a16:creationId xmlns:a16="http://schemas.microsoft.com/office/drawing/2014/main" id="{0319F65C-1D00-0025-A3F7-BEFF31A037BE}"/>
                  </a:ext>
                </a:extLst>
              </p:cNvPr>
              <p:cNvSpPr/>
              <p:nvPr/>
            </p:nvSpPr>
            <p:spPr>
              <a:xfrm>
                <a:off x="3555546" y="7706944"/>
                <a:ext cx="262140" cy="432883"/>
              </a:xfrm>
              <a:custGeom>
                <a:avLst/>
                <a:gdLst>
                  <a:gd name="connsiteX0" fmla="*/ 176933 w 262140"/>
                  <a:gd name="connsiteY0" fmla="*/ 432883 h 432883"/>
                  <a:gd name="connsiteX1" fmla="*/ 151646 w 262140"/>
                  <a:gd name="connsiteY1" fmla="*/ 427033 h 432883"/>
                  <a:gd name="connsiteX2" fmla="*/ 12814 w 262140"/>
                  <a:gd name="connsiteY2" fmla="*/ 242583 h 432883"/>
                  <a:gd name="connsiteX3" fmla="*/ 14202 w 262140"/>
                  <a:gd name="connsiteY3" fmla="*/ 60414 h 432883"/>
                  <a:gd name="connsiteX4" fmla="*/ 73801 w 262140"/>
                  <a:gd name="connsiteY4" fmla="*/ 3195 h 432883"/>
                  <a:gd name="connsiteX5" fmla="*/ 154422 w 262140"/>
                  <a:gd name="connsiteY5" fmla="*/ 21541 h 432883"/>
                  <a:gd name="connsiteX6" fmla="*/ 154422 w 262140"/>
                  <a:gd name="connsiteY6" fmla="*/ 21541 h 432883"/>
                  <a:gd name="connsiteX7" fmla="*/ 249324 w 262140"/>
                  <a:gd name="connsiteY7" fmla="*/ 176935 h 432883"/>
                  <a:gd name="connsiteX8" fmla="*/ 225326 w 262140"/>
                  <a:gd name="connsiteY8" fmla="*/ 406505 h 432883"/>
                  <a:gd name="connsiteX9" fmla="*/ 176933 w 262140"/>
                  <a:gd name="connsiteY9" fmla="*/ 432784 h 432883"/>
                  <a:gd name="connsiteX10" fmla="*/ 97006 w 262140"/>
                  <a:gd name="connsiteY10" fmla="*/ 25309 h 432883"/>
                  <a:gd name="connsiteX11" fmla="*/ 80643 w 262140"/>
                  <a:gd name="connsiteY11" fmla="*/ 27590 h 432883"/>
                  <a:gd name="connsiteX12" fmla="*/ 38200 w 262140"/>
                  <a:gd name="connsiteY12" fmla="*/ 68645 h 432883"/>
                  <a:gd name="connsiteX13" fmla="*/ 37209 w 262140"/>
                  <a:gd name="connsiteY13" fmla="*/ 235939 h 432883"/>
                  <a:gd name="connsiteX14" fmla="*/ 162752 w 262140"/>
                  <a:gd name="connsiteY14" fmla="*/ 404423 h 432883"/>
                  <a:gd name="connsiteX15" fmla="*/ 204104 w 262140"/>
                  <a:gd name="connsiteY15" fmla="*/ 392920 h 432883"/>
                  <a:gd name="connsiteX16" fmla="*/ 225028 w 262140"/>
                  <a:gd name="connsiteY16" fmla="*/ 183877 h 432883"/>
                  <a:gd name="connsiteX17" fmla="*/ 138060 w 262140"/>
                  <a:gd name="connsiteY17" fmla="*/ 40978 h 432883"/>
                  <a:gd name="connsiteX18" fmla="*/ 138060 w 262140"/>
                  <a:gd name="connsiteY18" fmla="*/ 40978 h 432883"/>
                  <a:gd name="connsiteX19" fmla="*/ 97006 w 262140"/>
                  <a:gd name="connsiteY19" fmla="*/ 25408 h 43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2140" h="432883">
                    <a:moveTo>
                      <a:pt x="176933" y="432883"/>
                    </a:moveTo>
                    <a:cubicBezTo>
                      <a:pt x="168405" y="432883"/>
                      <a:pt x="159777" y="430999"/>
                      <a:pt x="151646" y="427033"/>
                    </a:cubicBezTo>
                    <a:cubicBezTo>
                      <a:pt x="88081" y="395895"/>
                      <a:pt x="36217" y="326974"/>
                      <a:pt x="12814" y="242583"/>
                    </a:cubicBezTo>
                    <a:cubicBezTo>
                      <a:pt x="-4738" y="179414"/>
                      <a:pt x="-4243" y="114758"/>
                      <a:pt x="14202" y="60414"/>
                    </a:cubicBezTo>
                    <a:cubicBezTo>
                      <a:pt x="23921" y="31854"/>
                      <a:pt x="45638" y="11029"/>
                      <a:pt x="73801" y="3195"/>
                    </a:cubicBezTo>
                    <a:cubicBezTo>
                      <a:pt x="102063" y="-4639"/>
                      <a:pt x="131416" y="2104"/>
                      <a:pt x="154422" y="21541"/>
                    </a:cubicBezTo>
                    <a:lnTo>
                      <a:pt x="154422" y="21541"/>
                    </a:lnTo>
                    <a:cubicBezTo>
                      <a:pt x="198155" y="58629"/>
                      <a:pt x="231871" y="113766"/>
                      <a:pt x="249324" y="176935"/>
                    </a:cubicBezTo>
                    <a:cubicBezTo>
                      <a:pt x="272727" y="261326"/>
                      <a:pt x="263703" y="347104"/>
                      <a:pt x="225326" y="406505"/>
                    </a:cubicBezTo>
                    <a:cubicBezTo>
                      <a:pt x="214418" y="423363"/>
                      <a:pt x="195874" y="432784"/>
                      <a:pt x="176933" y="432784"/>
                    </a:cubicBezTo>
                    <a:close/>
                    <a:moveTo>
                      <a:pt x="97006" y="25309"/>
                    </a:moveTo>
                    <a:cubicBezTo>
                      <a:pt x="91552" y="25309"/>
                      <a:pt x="85998" y="26003"/>
                      <a:pt x="80643" y="27590"/>
                    </a:cubicBezTo>
                    <a:cubicBezTo>
                      <a:pt x="60612" y="33143"/>
                      <a:pt x="45142" y="48118"/>
                      <a:pt x="38200" y="68645"/>
                    </a:cubicBezTo>
                    <a:cubicBezTo>
                      <a:pt x="21441" y="118228"/>
                      <a:pt x="21045" y="177629"/>
                      <a:pt x="37209" y="235939"/>
                    </a:cubicBezTo>
                    <a:cubicBezTo>
                      <a:pt x="58728" y="313487"/>
                      <a:pt x="105633" y="376458"/>
                      <a:pt x="162752" y="404423"/>
                    </a:cubicBezTo>
                    <a:cubicBezTo>
                      <a:pt x="177726" y="411761"/>
                      <a:pt x="195080" y="406902"/>
                      <a:pt x="204104" y="392920"/>
                    </a:cubicBezTo>
                    <a:cubicBezTo>
                      <a:pt x="238713" y="339568"/>
                      <a:pt x="246448" y="261326"/>
                      <a:pt x="225028" y="183877"/>
                    </a:cubicBezTo>
                    <a:cubicBezTo>
                      <a:pt x="208864" y="125567"/>
                      <a:pt x="178024" y="74793"/>
                      <a:pt x="138060" y="40978"/>
                    </a:cubicBezTo>
                    <a:lnTo>
                      <a:pt x="138060" y="40978"/>
                    </a:lnTo>
                    <a:cubicBezTo>
                      <a:pt x="126061" y="30764"/>
                      <a:pt x="111682" y="25408"/>
                      <a:pt x="97006" y="2540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34" name="Forma libre 433">
              <a:extLst>
                <a:ext uri="{FF2B5EF4-FFF2-40B4-BE49-F238E27FC236}">
                  <a16:creationId xmlns:a16="http://schemas.microsoft.com/office/drawing/2014/main" id="{A9F0C651-BFCF-EA1C-6517-C5104E3E14FA}"/>
                </a:ext>
              </a:extLst>
            </p:cNvPr>
            <p:cNvSpPr/>
            <p:nvPr/>
          </p:nvSpPr>
          <p:spPr>
            <a:xfrm>
              <a:off x="2623015" y="8687623"/>
              <a:ext cx="190001" cy="150534"/>
            </a:xfrm>
            <a:custGeom>
              <a:avLst/>
              <a:gdLst>
                <a:gd name="connsiteX0" fmla="*/ 177209 w 190001"/>
                <a:gd name="connsiteY0" fmla="*/ 150535 h 150534"/>
                <a:gd name="connsiteX1" fmla="*/ 12594 w 190001"/>
                <a:gd name="connsiteY1" fmla="*/ 150535 h 150534"/>
                <a:gd name="connsiteX2" fmla="*/ 0 w 190001"/>
                <a:gd name="connsiteY2" fmla="*/ 137941 h 150534"/>
                <a:gd name="connsiteX3" fmla="*/ 0 w 190001"/>
                <a:gd name="connsiteY3" fmla="*/ 60690 h 150534"/>
                <a:gd name="connsiteX4" fmla="*/ 60689 w 190001"/>
                <a:gd name="connsiteY4" fmla="*/ 0 h 150534"/>
                <a:gd name="connsiteX5" fmla="*/ 129312 w 190001"/>
                <a:gd name="connsiteY5" fmla="*/ 0 h 150534"/>
                <a:gd name="connsiteX6" fmla="*/ 190001 w 190001"/>
                <a:gd name="connsiteY6" fmla="*/ 60690 h 150534"/>
                <a:gd name="connsiteX7" fmla="*/ 190001 w 190001"/>
                <a:gd name="connsiteY7" fmla="*/ 137941 h 150534"/>
                <a:gd name="connsiteX8" fmla="*/ 177407 w 190001"/>
                <a:gd name="connsiteY8" fmla="*/ 150535 h 150534"/>
                <a:gd name="connsiteX9" fmla="*/ 25188 w 190001"/>
                <a:gd name="connsiteY9" fmla="*/ 125247 h 150534"/>
                <a:gd name="connsiteX10" fmla="*/ 164516 w 190001"/>
                <a:gd name="connsiteY10" fmla="*/ 125247 h 150534"/>
                <a:gd name="connsiteX11" fmla="*/ 164516 w 190001"/>
                <a:gd name="connsiteY11" fmla="*/ 60591 h 150534"/>
                <a:gd name="connsiteX12" fmla="*/ 129114 w 190001"/>
                <a:gd name="connsiteY12" fmla="*/ 25189 h 150534"/>
                <a:gd name="connsiteX13" fmla="*/ 60491 w 190001"/>
                <a:gd name="connsiteY13" fmla="*/ 25189 h 150534"/>
                <a:gd name="connsiteX14" fmla="*/ 25089 w 190001"/>
                <a:gd name="connsiteY14" fmla="*/ 60591 h 150534"/>
                <a:gd name="connsiteX15" fmla="*/ 25089 w 190001"/>
                <a:gd name="connsiteY15" fmla="*/ 125247 h 15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01" h="150534">
                  <a:moveTo>
                    <a:pt x="177209" y="150535"/>
                  </a:moveTo>
                  <a:lnTo>
                    <a:pt x="12594" y="150535"/>
                  </a:lnTo>
                  <a:cubicBezTo>
                    <a:pt x="5652" y="150535"/>
                    <a:pt x="0" y="144882"/>
                    <a:pt x="0" y="137941"/>
                  </a:cubicBezTo>
                  <a:lnTo>
                    <a:pt x="0" y="60690"/>
                  </a:lnTo>
                  <a:cubicBezTo>
                    <a:pt x="0" y="27271"/>
                    <a:pt x="27171" y="0"/>
                    <a:pt x="60689" y="0"/>
                  </a:cubicBezTo>
                  <a:lnTo>
                    <a:pt x="129312" y="0"/>
                  </a:lnTo>
                  <a:cubicBezTo>
                    <a:pt x="162731" y="0"/>
                    <a:pt x="190001" y="27172"/>
                    <a:pt x="190001" y="60690"/>
                  </a:cubicBezTo>
                  <a:lnTo>
                    <a:pt x="190001" y="137941"/>
                  </a:lnTo>
                  <a:cubicBezTo>
                    <a:pt x="190001" y="144882"/>
                    <a:pt x="184349" y="150535"/>
                    <a:pt x="177407" y="150535"/>
                  </a:cubicBezTo>
                  <a:close/>
                  <a:moveTo>
                    <a:pt x="25188" y="125247"/>
                  </a:moveTo>
                  <a:lnTo>
                    <a:pt x="164516" y="125247"/>
                  </a:lnTo>
                  <a:lnTo>
                    <a:pt x="164516" y="60591"/>
                  </a:lnTo>
                  <a:cubicBezTo>
                    <a:pt x="164516" y="41055"/>
                    <a:pt x="148649" y="25189"/>
                    <a:pt x="129114" y="25189"/>
                  </a:cubicBezTo>
                  <a:lnTo>
                    <a:pt x="60491" y="25189"/>
                  </a:lnTo>
                  <a:cubicBezTo>
                    <a:pt x="40955" y="25189"/>
                    <a:pt x="25089" y="41055"/>
                    <a:pt x="25089" y="60591"/>
                  </a:cubicBezTo>
                  <a:lnTo>
                    <a:pt x="25089" y="125247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5" name="Forma libre 434">
              <a:extLst>
                <a:ext uri="{FF2B5EF4-FFF2-40B4-BE49-F238E27FC236}">
                  <a16:creationId xmlns:a16="http://schemas.microsoft.com/office/drawing/2014/main" id="{52E66783-D893-C0D2-917A-6EA3FB3E230A}"/>
                </a:ext>
              </a:extLst>
            </p:cNvPr>
            <p:cNvSpPr/>
            <p:nvPr/>
          </p:nvSpPr>
          <p:spPr>
            <a:xfrm>
              <a:off x="2705223" y="8298494"/>
              <a:ext cx="25188" cy="414317"/>
            </a:xfrm>
            <a:custGeom>
              <a:avLst/>
              <a:gdLst>
                <a:gd name="connsiteX0" fmla="*/ 12594 w 25188"/>
                <a:gd name="connsiteY0" fmla="*/ 414318 h 414317"/>
                <a:gd name="connsiteX1" fmla="*/ 0 w 25188"/>
                <a:gd name="connsiteY1" fmla="*/ 401724 h 414317"/>
                <a:gd name="connsiteX2" fmla="*/ 0 w 25188"/>
                <a:gd name="connsiteY2" fmla="*/ 12594 h 414317"/>
                <a:gd name="connsiteX3" fmla="*/ 12594 w 25188"/>
                <a:gd name="connsiteY3" fmla="*/ 0 h 414317"/>
                <a:gd name="connsiteX4" fmla="*/ 25188 w 25188"/>
                <a:gd name="connsiteY4" fmla="*/ 12594 h 414317"/>
                <a:gd name="connsiteX5" fmla="*/ 25188 w 25188"/>
                <a:gd name="connsiteY5" fmla="*/ 401724 h 414317"/>
                <a:gd name="connsiteX6" fmla="*/ 12594 w 25188"/>
                <a:gd name="connsiteY6" fmla="*/ 414318 h 41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88" h="414317">
                  <a:moveTo>
                    <a:pt x="12594" y="414318"/>
                  </a:moveTo>
                  <a:cubicBezTo>
                    <a:pt x="5652" y="414318"/>
                    <a:pt x="0" y="408665"/>
                    <a:pt x="0" y="401724"/>
                  </a:cubicBezTo>
                  <a:lnTo>
                    <a:pt x="0" y="12594"/>
                  </a:lnTo>
                  <a:cubicBezTo>
                    <a:pt x="0" y="5653"/>
                    <a:pt x="5652" y="0"/>
                    <a:pt x="12594" y="0"/>
                  </a:cubicBezTo>
                  <a:cubicBezTo>
                    <a:pt x="19536" y="0"/>
                    <a:pt x="25188" y="5653"/>
                    <a:pt x="25188" y="12594"/>
                  </a:cubicBezTo>
                  <a:lnTo>
                    <a:pt x="25188" y="401724"/>
                  </a:lnTo>
                  <a:cubicBezTo>
                    <a:pt x="25188" y="408665"/>
                    <a:pt x="19536" y="414318"/>
                    <a:pt x="12594" y="414318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436" name="Forma libre 435">
              <a:extLst>
                <a:ext uri="{FF2B5EF4-FFF2-40B4-BE49-F238E27FC236}">
                  <a16:creationId xmlns:a16="http://schemas.microsoft.com/office/drawing/2014/main" id="{A31E88D4-8C82-8570-86CB-BAF3595062C3}"/>
                </a:ext>
              </a:extLst>
            </p:cNvPr>
            <p:cNvSpPr/>
            <p:nvPr/>
          </p:nvSpPr>
          <p:spPr>
            <a:xfrm>
              <a:off x="3724745" y="8209046"/>
              <a:ext cx="25188" cy="534706"/>
            </a:xfrm>
            <a:custGeom>
              <a:avLst/>
              <a:gdLst>
                <a:gd name="connsiteX0" fmla="*/ 12594 w 25188"/>
                <a:gd name="connsiteY0" fmla="*/ 534706 h 534706"/>
                <a:gd name="connsiteX1" fmla="*/ 0 w 25188"/>
                <a:gd name="connsiteY1" fmla="*/ 522112 h 534706"/>
                <a:gd name="connsiteX2" fmla="*/ 0 w 25188"/>
                <a:gd name="connsiteY2" fmla="*/ 12594 h 534706"/>
                <a:gd name="connsiteX3" fmla="*/ 12594 w 25188"/>
                <a:gd name="connsiteY3" fmla="*/ 0 h 534706"/>
                <a:gd name="connsiteX4" fmla="*/ 25188 w 25188"/>
                <a:gd name="connsiteY4" fmla="*/ 12594 h 534706"/>
                <a:gd name="connsiteX5" fmla="*/ 25188 w 25188"/>
                <a:gd name="connsiteY5" fmla="*/ 522112 h 534706"/>
                <a:gd name="connsiteX6" fmla="*/ 12594 w 25188"/>
                <a:gd name="connsiteY6" fmla="*/ 534706 h 53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88" h="534706">
                  <a:moveTo>
                    <a:pt x="12594" y="534706"/>
                  </a:moveTo>
                  <a:cubicBezTo>
                    <a:pt x="5652" y="534706"/>
                    <a:pt x="0" y="529054"/>
                    <a:pt x="0" y="522112"/>
                  </a:cubicBezTo>
                  <a:lnTo>
                    <a:pt x="0" y="12594"/>
                  </a:lnTo>
                  <a:cubicBezTo>
                    <a:pt x="0" y="5653"/>
                    <a:pt x="5652" y="0"/>
                    <a:pt x="12594" y="0"/>
                  </a:cubicBezTo>
                  <a:cubicBezTo>
                    <a:pt x="19536" y="0"/>
                    <a:pt x="25188" y="5653"/>
                    <a:pt x="25188" y="12594"/>
                  </a:cubicBezTo>
                  <a:lnTo>
                    <a:pt x="25188" y="522112"/>
                  </a:lnTo>
                  <a:cubicBezTo>
                    <a:pt x="25188" y="529054"/>
                    <a:pt x="19536" y="534706"/>
                    <a:pt x="12594" y="534706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37" name="Gráfico 3">
              <a:extLst>
                <a:ext uri="{FF2B5EF4-FFF2-40B4-BE49-F238E27FC236}">
                  <a16:creationId xmlns:a16="http://schemas.microsoft.com/office/drawing/2014/main" id="{DF66BE09-CD69-7C66-A155-B7EEFD49F4C4}"/>
                </a:ext>
              </a:extLst>
            </p:cNvPr>
            <p:cNvGrpSpPr/>
            <p:nvPr/>
          </p:nvGrpSpPr>
          <p:grpSpPr>
            <a:xfrm>
              <a:off x="2929449" y="8167594"/>
              <a:ext cx="533631" cy="670662"/>
              <a:chOff x="2929449" y="8167594"/>
              <a:chExt cx="533631" cy="670662"/>
            </a:xfrm>
            <a:solidFill>
              <a:srgbClr val="002A86"/>
            </a:solidFill>
          </p:grpSpPr>
          <p:sp>
            <p:nvSpPr>
              <p:cNvPr id="438" name="Forma libre 437">
                <a:extLst>
                  <a:ext uri="{FF2B5EF4-FFF2-40B4-BE49-F238E27FC236}">
                    <a16:creationId xmlns:a16="http://schemas.microsoft.com/office/drawing/2014/main" id="{D97E0F65-D062-3977-C465-733E1E02A439}"/>
                  </a:ext>
                </a:extLst>
              </p:cNvPr>
              <p:cNvSpPr/>
              <p:nvPr/>
            </p:nvSpPr>
            <p:spPr>
              <a:xfrm>
                <a:off x="2929487" y="8167594"/>
                <a:ext cx="533593" cy="670662"/>
              </a:xfrm>
              <a:custGeom>
                <a:avLst/>
                <a:gdLst>
                  <a:gd name="connsiteX0" fmla="*/ 12642 w 533593"/>
                  <a:gd name="connsiteY0" fmla="*/ 670564 h 670662"/>
                  <a:gd name="connsiteX1" fmla="*/ 7684 w 533593"/>
                  <a:gd name="connsiteY1" fmla="*/ 669572 h 670662"/>
                  <a:gd name="connsiteX2" fmla="*/ 1040 w 533593"/>
                  <a:gd name="connsiteY2" fmla="*/ 653012 h 670662"/>
                  <a:gd name="connsiteX3" fmla="*/ 275233 w 533593"/>
                  <a:gd name="connsiteY3" fmla="*/ 7735 h 670662"/>
                  <a:gd name="connsiteX4" fmla="*/ 286835 w 533593"/>
                  <a:gd name="connsiteY4" fmla="*/ 0 h 670662"/>
                  <a:gd name="connsiteX5" fmla="*/ 298438 w 533593"/>
                  <a:gd name="connsiteY5" fmla="*/ 7735 h 670662"/>
                  <a:gd name="connsiteX6" fmla="*/ 532568 w 533593"/>
                  <a:gd name="connsiteY6" fmla="*/ 558704 h 670662"/>
                  <a:gd name="connsiteX7" fmla="*/ 525924 w 533593"/>
                  <a:gd name="connsiteY7" fmla="*/ 575265 h 670662"/>
                  <a:gd name="connsiteX8" fmla="*/ 509363 w 533593"/>
                  <a:gd name="connsiteY8" fmla="*/ 568621 h 670662"/>
                  <a:gd name="connsiteX9" fmla="*/ 286835 w 533593"/>
                  <a:gd name="connsiteY9" fmla="*/ 45022 h 670662"/>
                  <a:gd name="connsiteX10" fmla="*/ 24245 w 533593"/>
                  <a:gd name="connsiteY10" fmla="*/ 662928 h 670662"/>
                  <a:gd name="connsiteX11" fmla="*/ 12642 w 533593"/>
                  <a:gd name="connsiteY11" fmla="*/ 670663 h 6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3593" h="670662">
                    <a:moveTo>
                      <a:pt x="12642" y="670564"/>
                    </a:moveTo>
                    <a:cubicBezTo>
                      <a:pt x="10957" y="670564"/>
                      <a:pt x="9271" y="670267"/>
                      <a:pt x="7684" y="669572"/>
                    </a:cubicBezTo>
                    <a:cubicBezTo>
                      <a:pt x="1238" y="666795"/>
                      <a:pt x="-1737" y="659457"/>
                      <a:pt x="1040" y="653012"/>
                    </a:cubicBezTo>
                    <a:lnTo>
                      <a:pt x="275233" y="7735"/>
                    </a:lnTo>
                    <a:cubicBezTo>
                      <a:pt x="277216" y="3074"/>
                      <a:pt x="281778" y="0"/>
                      <a:pt x="286835" y="0"/>
                    </a:cubicBezTo>
                    <a:cubicBezTo>
                      <a:pt x="291893" y="0"/>
                      <a:pt x="296454" y="3074"/>
                      <a:pt x="298438" y="7735"/>
                    </a:cubicBezTo>
                    <a:lnTo>
                      <a:pt x="532568" y="558704"/>
                    </a:lnTo>
                    <a:cubicBezTo>
                      <a:pt x="535344" y="565150"/>
                      <a:pt x="532270" y="572587"/>
                      <a:pt x="525924" y="575265"/>
                    </a:cubicBezTo>
                    <a:cubicBezTo>
                      <a:pt x="519478" y="577943"/>
                      <a:pt x="512040" y="574968"/>
                      <a:pt x="509363" y="568621"/>
                    </a:cubicBezTo>
                    <a:lnTo>
                      <a:pt x="286835" y="45022"/>
                    </a:lnTo>
                    <a:lnTo>
                      <a:pt x="24245" y="662928"/>
                    </a:lnTo>
                    <a:cubicBezTo>
                      <a:pt x="22162" y="667688"/>
                      <a:pt x="17501" y="670663"/>
                      <a:pt x="12642" y="67066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39" name="Forma libre 438">
                <a:extLst>
                  <a:ext uri="{FF2B5EF4-FFF2-40B4-BE49-F238E27FC236}">
                    <a16:creationId xmlns:a16="http://schemas.microsoft.com/office/drawing/2014/main" id="{50B1C097-D3FD-58A8-F57D-99815B3C8816}"/>
                  </a:ext>
                </a:extLst>
              </p:cNvPr>
              <p:cNvSpPr/>
              <p:nvPr/>
            </p:nvSpPr>
            <p:spPr>
              <a:xfrm>
                <a:off x="3042221" y="8395810"/>
                <a:ext cx="283745" cy="176979"/>
              </a:xfrm>
              <a:custGeom>
                <a:avLst/>
                <a:gdLst>
                  <a:gd name="connsiteX0" fmla="*/ 12660 w 283745"/>
                  <a:gd name="connsiteY0" fmla="*/ 176979 h 176979"/>
                  <a:gd name="connsiteX1" fmla="*/ 1752 w 283745"/>
                  <a:gd name="connsiteY1" fmla="*/ 170732 h 176979"/>
                  <a:gd name="connsiteX2" fmla="*/ 6214 w 283745"/>
                  <a:gd name="connsiteY2" fmla="*/ 153476 h 176979"/>
                  <a:gd name="connsiteX3" fmla="*/ 264739 w 283745"/>
                  <a:gd name="connsiteY3" fmla="*/ 1752 h 176979"/>
                  <a:gd name="connsiteX4" fmla="*/ 281994 w 283745"/>
                  <a:gd name="connsiteY4" fmla="*/ 6214 h 176979"/>
                  <a:gd name="connsiteX5" fmla="*/ 277532 w 283745"/>
                  <a:gd name="connsiteY5" fmla="*/ 23469 h 176979"/>
                  <a:gd name="connsiteX6" fmla="*/ 19007 w 283745"/>
                  <a:gd name="connsiteY6" fmla="*/ 175194 h 176979"/>
                  <a:gd name="connsiteX7" fmla="*/ 12660 w 283745"/>
                  <a:gd name="connsiteY7" fmla="*/ 176979 h 17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745" h="176979">
                    <a:moveTo>
                      <a:pt x="12660" y="176979"/>
                    </a:moveTo>
                    <a:cubicBezTo>
                      <a:pt x="8297" y="176979"/>
                      <a:pt x="4132" y="174797"/>
                      <a:pt x="1752" y="170732"/>
                    </a:cubicBezTo>
                    <a:cubicBezTo>
                      <a:pt x="-1818" y="164682"/>
                      <a:pt x="264" y="156948"/>
                      <a:pt x="6214" y="153476"/>
                    </a:cubicBezTo>
                    <a:lnTo>
                      <a:pt x="264739" y="1752"/>
                    </a:lnTo>
                    <a:cubicBezTo>
                      <a:pt x="270788" y="-1818"/>
                      <a:pt x="278523" y="265"/>
                      <a:pt x="281994" y="6214"/>
                    </a:cubicBezTo>
                    <a:cubicBezTo>
                      <a:pt x="285564" y="12263"/>
                      <a:pt x="283481" y="19999"/>
                      <a:pt x="277532" y="23469"/>
                    </a:cubicBezTo>
                    <a:lnTo>
                      <a:pt x="19007" y="175194"/>
                    </a:lnTo>
                    <a:cubicBezTo>
                      <a:pt x="17023" y="176384"/>
                      <a:pt x="14842" y="176979"/>
                      <a:pt x="12660" y="1769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0" name="Forma libre 439">
                <a:extLst>
                  <a:ext uri="{FF2B5EF4-FFF2-40B4-BE49-F238E27FC236}">
                    <a16:creationId xmlns:a16="http://schemas.microsoft.com/office/drawing/2014/main" id="{8EC58058-D780-09E2-E993-1F0E9C6E6658}"/>
                  </a:ext>
                </a:extLst>
              </p:cNvPr>
              <p:cNvSpPr/>
              <p:nvPr/>
            </p:nvSpPr>
            <p:spPr>
              <a:xfrm>
                <a:off x="2929449" y="8547613"/>
                <a:ext cx="461095" cy="290644"/>
              </a:xfrm>
              <a:custGeom>
                <a:avLst/>
                <a:gdLst>
                  <a:gd name="connsiteX0" fmla="*/ 12681 w 461095"/>
                  <a:gd name="connsiteY0" fmla="*/ 290545 h 290644"/>
                  <a:gd name="connsiteX1" fmla="*/ 1872 w 461095"/>
                  <a:gd name="connsiteY1" fmla="*/ 284496 h 290644"/>
                  <a:gd name="connsiteX2" fmla="*/ 6136 w 461095"/>
                  <a:gd name="connsiteY2" fmla="*/ 267142 h 290644"/>
                  <a:gd name="connsiteX3" fmla="*/ 441869 w 461095"/>
                  <a:gd name="connsiteY3" fmla="*/ 1872 h 290644"/>
                  <a:gd name="connsiteX4" fmla="*/ 459223 w 461095"/>
                  <a:gd name="connsiteY4" fmla="*/ 6136 h 290644"/>
                  <a:gd name="connsiteX5" fmla="*/ 454959 w 461095"/>
                  <a:gd name="connsiteY5" fmla="*/ 23490 h 290644"/>
                  <a:gd name="connsiteX6" fmla="*/ 19226 w 461095"/>
                  <a:gd name="connsiteY6" fmla="*/ 288760 h 290644"/>
                  <a:gd name="connsiteX7" fmla="*/ 12681 w 461095"/>
                  <a:gd name="connsiteY7" fmla="*/ 290644 h 29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095" h="290644">
                    <a:moveTo>
                      <a:pt x="12681" y="290545"/>
                    </a:moveTo>
                    <a:cubicBezTo>
                      <a:pt x="8417" y="290545"/>
                      <a:pt x="4252" y="288364"/>
                      <a:pt x="1872" y="284496"/>
                    </a:cubicBezTo>
                    <a:cubicBezTo>
                      <a:pt x="-1797" y="278546"/>
                      <a:pt x="87" y="270712"/>
                      <a:pt x="6136" y="267142"/>
                    </a:cubicBezTo>
                    <a:lnTo>
                      <a:pt x="441869" y="1872"/>
                    </a:lnTo>
                    <a:cubicBezTo>
                      <a:pt x="447819" y="-1798"/>
                      <a:pt x="455654" y="87"/>
                      <a:pt x="459223" y="6136"/>
                    </a:cubicBezTo>
                    <a:cubicBezTo>
                      <a:pt x="462893" y="12086"/>
                      <a:pt x="461008" y="19920"/>
                      <a:pt x="454959" y="23490"/>
                    </a:cubicBezTo>
                    <a:lnTo>
                      <a:pt x="19226" y="288760"/>
                    </a:lnTo>
                    <a:cubicBezTo>
                      <a:pt x="17143" y="290049"/>
                      <a:pt x="14862" y="290644"/>
                      <a:pt x="12681" y="29064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41" name="Gráfico 3">
              <a:extLst>
                <a:ext uri="{FF2B5EF4-FFF2-40B4-BE49-F238E27FC236}">
                  <a16:creationId xmlns:a16="http://schemas.microsoft.com/office/drawing/2014/main" id="{23B1259D-7EAE-7BF5-4952-C75B952CD708}"/>
                </a:ext>
              </a:extLst>
            </p:cNvPr>
            <p:cNvGrpSpPr/>
            <p:nvPr/>
          </p:nvGrpSpPr>
          <p:grpSpPr>
            <a:xfrm>
              <a:off x="2576804" y="8812970"/>
              <a:ext cx="1279038" cy="25188"/>
              <a:chOff x="2576804" y="8812970"/>
              <a:chExt cx="1279038" cy="25188"/>
            </a:xfrm>
            <a:solidFill>
              <a:srgbClr val="002A86"/>
            </a:solidFill>
          </p:grpSpPr>
          <p:sp>
            <p:nvSpPr>
              <p:cNvPr id="442" name="Forma libre 441">
                <a:extLst>
                  <a:ext uri="{FF2B5EF4-FFF2-40B4-BE49-F238E27FC236}">
                    <a16:creationId xmlns:a16="http://schemas.microsoft.com/office/drawing/2014/main" id="{BF2CFF92-80B3-A919-9A98-EB3CE7A48B9F}"/>
                  </a:ext>
                </a:extLst>
              </p:cNvPr>
              <p:cNvSpPr/>
              <p:nvPr/>
            </p:nvSpPr>
            <p:spPr>
              <a:xfrm>
                <a:off x="3674071" y="8812970"/>
                <a:ext cx="181770" cy="25188"/>
              </a:xfrm>
              <a:custGeom>
                <a:avLst/>
                <a:gdLst>
                  <a:gd name="connsiteX0" fmla="*/ 169177 w 181770"/>
                  <a:gd name="connsiteY0" fmla="*/ 25188 h 25188"/>
                  <a:gd name="connsiteX1" fmla="*/ 12594 w 181770"/>
                  <a:gd name="connsiteY1" fmla="*/ 25188 h 25188"/>
                  <a:gd name="connsiteX2" fmla="*/ 0 w 181770"/>
                  <a:gd name="connsiteY2" fmla="*/ 12594 h 25188"/>
                  <a:gd name="connsiteX3" fmla="*/ 12594 w 181770"/>
                  <a:gd name="connsiteY3" fmla="*/ 0 h 25188"/>
                  <a:gd name="connsiteX4" fmla="*/ 169177 w 181770"/>
                  <a:gd name="connsiteY4" fmla="*/ 0 h 25188"/>
                  <a:gd name="connsiteX5" fmla="*/ 181771 w 181770"/>
                  <a:gd name="connsiteY5" fmla="*/ 12594 h 25188"/>
                  <a:gd name="connsiteX6" fmla="*/ 169177 w 181770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770" h="25188">
                    <a:moveTo>
                      <a:pt x="169177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69177" y="0"/>
                    </a:lnTo>
                    <a:cubicBezTo>
                      <a:pt x="176118" y="0"/>
                      <a:pt x="181771" y="5653"/>
                      <a:pt x="181771" y="12594"/>
                    </a:cubicBezTo>
                    <a:cubicBezTo>
                      <a:pt x="181771" y="19536"/>
                      <a:pt x="176118" y="25188"/>
                      <a:pt x="169177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3" name="Forma libre 442">
                <a:extLst>
                  <a:ext uri="{FF2B5EF4-FFF2-40B4-BE49-F238E27FC236}">
                    <a16:creationId xmlns:a16="http://schemas.microsoft.com/office/drawing/2014/main" id="{945C956E-DA33-C037-7109-65B90FCFA7B4}"/>
                  </a:ext>
                </a:extLst>
              </p:cNvPr>
              <p:cNvSpPr/>
              <p:nvPr/>
            </p:nvSpPr>
            <p:spPr>
              <a:xfrm>
                <a:off x="2576804" y="8812970"/>
                <a:ext cx="1013869" cy="25188"/>
              </a:xfrm>
              <a:custGeom>
                <a:avLst/>
                <a:gdLst>
                  <a:gd name="connsiteX0" fmla="*/ 1001374 w 1013869"/>
                  <a:gd name="connsiteY0" fmla="*/ 25188 h 25188"/>
                  <a:gd name="connsiteX1" fmla="*/ 12594 w 1013869"/>
                  <a:gd name="connsiteY1" fmla="*/ 25188 h 25188"/>
                  <a:gd name="connsiteX2" fmla="*/ 0 w 1013869"/>
                  <a:gd name="connsiteY2" fmla="*/ 12594 h 25188"/>
                  <a:gd name="connsiteX3" fmla="*/ 12594 w 1013869"/>
                  <a:gd name="connsiteY3" fmla="*/ 0 h 25188"/>
                  <a:gd name="connsiteX4" fmla="*/ 1001275 w 1013869"/>
                  <a:gd name="connsiteY4" fmla="*/ 0 h 25188"/>
                  <a:gd name="connsiteX5" fmla="*/ 1013869 w 1013869"/>
                  <a:gd name="connsiteY5" fmla="*/ 12594 h 25188"/>
                  <a:gd name="connsiteX6" fmla="*/ 1001275 w 101386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869" h="25188">
                    <a:moveTo>
                      <a:pt x="1001374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001275" y="0"/>
                    </a:lnTo>
                    <a:cubicBezTo>
                      <a:pt x="1008217" y="0"/>
                      <a:pt x="1013869" y="5653"/>
                      <a:pt x="1013869" y="12594"/>
                    </a:cubicBezTo>
                    <a:cubicBezTo>
                      <a:pt x="1013869" y="19536"/>
                      <a:pt x="1008217" y="25188"/>
                      <a:pt x="100127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44" name="Gráfico 3">
              <a:extLst>
                <a:ext uri="{FF2B5EF4-FFF2-40B4-BE49-F238E27FC236}">
                  <a16:creationId xmlns:a16="http://schemas.microsoft.com/office/drawing/2014/main" id="{DAC52061-E7D8-C880-8338-9D601D835458}"/>
                </a:ext>
              </a:extLst>
            </p:cNvPr>
            <p:cNvGrpSpPr/>
            <p:nvPr/>
          </p:nvGrpSpPr>
          <p:grpSpPr>
            <a:xfrm>
              <a:off x="2916545" y="8956563"/>
              <a:ext cx="456558" cy="25188"/>
              <a:chOff x="2916545" y="8956563"/>
              <a:chExt cx="456558" cy="25188"/>
            </a:xfrm>
            <a:solidFill>
              <a:srgbClr val="002A86"/>
            </a:solidFill>
          </p:grpSpPr>
          <p:sp>
            <p:nvSpPr>
              <p:cNvPr id="445" name="Forma libre 444">
                <a:extLst>
                  <a:ext uri="{FF2B5EF4-FFF2-40B4-BE49-F238E27FC236}">
                    <a16:creationId xmlns:a16="http://schemas.microsoft.com/office/drawing/2014/main" id="{CE1585E1-12B9-0644-AE6E-D5D634695A18}"/>
                  </a:ext>
                </a:extLst>
              </p:cNvPr>
              <p:cNvSpPr/>
              <p:nvPr/>
            </p:nvSpPr>
            <p:spPr>
              <a:xfrm>
                <a:off x="2916545" y="8956563"/>
                <a:ext cx="239782" cy="25188"/>
              </a:xfrm>
              <a:custGeom>
                <a:avLst/>
                <a:gdLst>
                  <a:gd name="connsiteX0" fmla="*/ 227188 w 239782"/>
                  <a:gd name="connsiteY0" fmla="*/ 25189 h 25188"/>
                  <a:gd name="connsiteX1" fmla="*/ 12594 w 239782"/>
                  <a:gd name="connsiteY1" fmla="*/ 25189 h 25188"/>
                  <a:gd name="connsiteX2" fmla="*/ 0 w 239782"/>
                  <a:gd name="connsiteY2" fmla="*/ 12594 h 25188"/>
                  <a:gd name="connsiteX3" fmla="*/ 12594 w 239782"/>
                  <a:gd name="connsiteY3" fmla="*/ 0 h 25188"/>
                  <a:gd name="connsiteX4" fmla="*/ 227188 w 239782"/>
                  <a:gd name="connsiteY4" fmla="*/ 0 h 25188"/>
                  <a:gd name="connsiteX5" fmla="*/ 239782 w 239782"/>
                  <a:gd name="connsiteY5" fmla="*/ 12594 h 25188"/>
                  <a:gd name="connsiteX6" fmla="*/ 227188 w 239782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782" h="25188">
                    <a:moveTo>
                      <a:pt x="227188" y="25189"/>
                    </a:moveTo>
                    <a:lnTo>
                      <a:pt x="12594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227188" y="0"/>
                    </a:lnTo>
                    <a:cubicBezTo>
                      <a:pt x="234130" y="0"/>
                      <a:pt x="239782" y="5653"/>
                      <a:pt x="239782" y="12594"/>
                    </a:cubicBezTo>
                    <a:cubicBezTo>
                      <a:pt x="239782" y="19536"/>
                      <a:pt x="234130" y="25189"/>
                      <a:pt x="227188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46" name="Forma libre 445">
                <a:extLst>
                  <a:ext uri="{FF2B5EF4-FFF2-40B4-BE49-F238E27FC236}">
                    <a16:creationId xmlns:a16="http://schemas.microsoft.com/office/drawing/2014/main" id="{07538A59-19C5-B4D1-E708-1A258D16395A}"/>
                  </a:ext>
                </a:extLst>
              </p:cNvPr>
              <p:cNvSpPr/>
              <p:nvPr/>
            </p:nvSpPr>
            <p:spPr>
              <a:xfrm>
                <a:off x="3250931" y="8956563"/>
                <a:ext cx="122172" cy="25188"/>
              </a:xfrm>
              <a:custGeom>
                <a:avLst/>
                <a:gdLst>
                  <a:gd name="connsiteX0" fmla="*/ 109578 w 122172"/>
                  <a:gd name="connsiteY0" fmla="*/ 25189 h 25188"/>
                  <a:gd name="connsiteX1" fmla="*/ 12594 w 122172"/>
                  <a:gd name="connsiteY1" fmla="*/ 25189 h 25188"/>
                  <a:gd name="connsiteX2" fmla="*/ 0 w 122172"/>
                  <a:gd name="connsiteY2" fmla="*/ 12594 h 25188"/>
                  <a:gd name="connsiteX3" fmla="*/ 12594 w 122172"/>
                  <a:gd name="connsiteY3" fmla="*/ 0 h 25188"/>
                  <a:gd name="connsiteX4" fmla="*/ 109578 w 122172"/>
                  <a:gd name="connsiteY4" fmla="*/ 0 h 25188"/>
                  <a:gd name="connsiteX5" fmla="*/ 122172 w 122172"/>
                  <a:gd name="connsiteY5" fmla="*/ 12594 h 25188"/>
                  <a:gd name="connsiteX6" fmla="*/ 109578 w 122172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172" h="25188">
                    <a:moveTo>
                      <a:pt x="109578" y="25189"/>
                    </a:moveTo>
                    <a:lnTo>
                      <a:pt x="12594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09578" y="0"/>
                    </a:lnTo>
                    <a:cubicBezTo>
                      <a:pt x="116520" y="0"/>
                      <a:pt x="122172" y="5653"/>
                      <a:pt x="122172" y="12594"/>
                    </a:cubicBezTo>
                    <a:cubicBezTo>
                      <a:pt x="122172" y="19536"/>
                      <a:pt x="116520" y="25189"/>
                      <a:pt x="109578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47" name="Gráfico 3">
            <a:extLst>
              <a:ext uri="{FF2B5EF4-FFF2-40B4-BE49-F238E27FC236}">
                <a16:creationId xmlns:a16="http://schemas.microsoft.com/office/drawing/2014/main" id="{5299A5EB-FFDE-5EC7-3CCC-1AFAE931AB29}"/>
              </a:ext>
            </a:extLst>
          </p:cNvPr>
          <p:cNvGrpSpPr/>
          <p:nvPr/>
        </p:nvGrpSpPr>
        <p:grpSpPr>
          <a:xfrm>
            <a:off x="16633926" y="9457254"/>
            <a:ext cx="1176005" cy="1176908"/>
            <a:chOff x="16633926" y="9457254"/>
            <a:chExt cx="1176005" cy="1176908"/>
          </a:xfrm>
          <a:solidFill>
            <a:srgbClr val="002A86"/>
          </a:solidFill>
        </p:grpSpPr>
        <p:grpSp>
          <p:nvGrpSpPr>
            <p:cNvPr id="448" name="Gráfico 3">
              <a:extLst>
                <a:ext uri="{FF2B5EF4-FFF2-40B4-BE49-F238E27FC236}">
                  <a16:creationId xmlns:a16="http://schemas.microsoft.com/office/drawing/2014/main" id="{D7D07904-BEF9-EAC7-2837-73CB3441DE6D}"/>
                </a:ext>
              </a:extLst>
            </p:cNvPr>
            <p:cNvGrpSpPr/>
            <p:nvPr/>
          </p:nvGrpSpPr>
          <p:grpSpPr>
            <a:xfrm>
              <a:off x="16633926" y="9457254"/>
              <a:ext cx="1176005" cy="1067428"/>
              <a:chOff x="16633926" y="9457254"/>
              <a:chExt cx="1176005" cy="1067428"/>
            </a:xfrm>
            <a:solidFill>
              <a:srgbClr val="002A86"/>
            </a:solidFill>
          </p:grpSpPr>
          <p:grpSp>
            <p:nvGrpSpPr>
              <p:cNvPr id="449" name="Gráfico 3">
                <a:extLst>
                  <a:ext uri="{FF2B5EF4-FFF2-40B4-BE49-F238E27FC236}">
                    <a16:creationId xmlns:a16="http://schemas.microsoft.com/office/drawing/2014/main" id="{7E99EC60-4A52-7698-FDC9-C8F8EC258FC2}"/>
                  </a:ext>
                </a:extLst>
              </p:cNvPr>
              <p:cNvGrpSpPr/>
              <p:nvPr/>
            </p:nvGrpSpPr>
            <p:grpSpPr>
              <a:xfrm>
                <a:off x="16633926" y="9457254"/>
                <a:ext cx="1176005" cy="1067428"/>
                <a:chOff x="16633926" y="9457254"/>
                <a:chExt cx="1176005" cy="1067428"/>
              </a:xfrm>
              <a:solidFill>
                <a:srgbClr val="002A86"/>
              </a:solidFill>
            </p:grpSpPr>
            <p:sp>
              <p:nvSpPr>
                <p:cNvPr id="450" name="Forma libre 449">
                  <a:extLst>
                    <a:ext uri="{FF2B5EF4-FFF2-40B4-BE49-F238E27FC236}">
                      <a16:creationId xmlns:a16="http://schemas.microsoft.com/office/drawing/2014/main" id="{9A5D90AE-F14A-4963-6BA3-3852617736D0}"/>
                    </a:ext>
                  </a:extLst>
                </p:cNvPr>
                <p:cNvSpPr/>
                <p:nvPr/>
              </p:nvSpPr>
              <p:spPr>
                <a:xfrm>
                  <a:off x="17470296" y="9737506"/>
                  <a:ext cx="54229" cy="75359"/>
                </a:xfrm>
                <a:custGeom>
                  <a:avLst/>
                  <a:gdLst>
                    <a:gd name="connsiteX0" fmla="*/ 41543 w 54229"/>
                    <a:gd name="connsiteY0" fmla="*/ 75360 h 75359"/>
                    <a:gd name="connsiteX1" fmla="*/ 30635 w 54229"/>
                    <a:gd name="connsiteY1" fmla="*/ 69013 h 75359"/>
                    <a:gd name="connsiteX2" fmla="*/ 1679 w 54229"/>
                    <a:gd name="connsiteY2" fmla="*/ 18934 h 75359"/>
                    <a:gd name="connsiteX3" fmla="*/ 6340 w 54229"/>
                    <a:gd name="connsiteY3" fmla="*/ 1679 h 75359"/>
                    <a:gd name="connsiteX4" fmla="*/ 23595 w 54229"/>
                    <a:gd name="connsiteY4" fmla="*/ 6340 h 75359"/>
                    <a:gd name="connsiteX5" fmla="*/ 52551 w 54229"/>
                    <a:gd name="connsiteY5" fmla="*/ 56419 h 75359"/>
                    <a:gd name="connsiteX6" fmla="*/ 47890 w 54229"/>
                    <a:gd name="connsiteY6" fmla="*/ 73674 h 75359"/>
                    <a:gd name="connsiteX7" fmla="*/ 41543 w 54229"/>
                    <a:gd name="connsiteY7" fmla="*/ 75360 h 7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229" h="75359">
                      <a:moveTo>
                        <a:pt x="41543" y="75360"/>
                      </a:moveTo>
                      <a:cubicBezTo>
                        <a:pt x="37180" y="75360"/>
                        <a:pt x="32916" y="73079"/>
                        <a:pt x="30635" y="69013"/>
                      </a:cubicBezTo>
                      <a:lnTo>
                        <a:pt x="1679" y="18934"/>
                      </a:lnTo>
                      <a:cubicBezTo>
                        <a:pt x="-1792" y="12885"/>
                        <a:pt x="291" y="5150"/>
                        <a:pt x="6340" y="1679"/>
                      </a:cubicBezTo>
                      <a:cubicBezTo>
                        <a:pt x="12389" y="-1792"/>
                        <a:pt x="20124" y="291"/>
                        <a:pt x="23595" y="6340"/>
                      </a:cubicBezTo>
                      <a:lnTo>
                        <a:pt x="52551" y="56419"/>
                      </a:lnTo>
                      <a:cubicBezTo>
                        <a:pt x="56022" y="62468"/>
                        <a:pt x="53939" y="70203"/>
                        <a:pt x="47890" y="73674"/>
                      </a:cubicBezTo>
                      <a:cubicBezTo>
                        <a:pt x="45907" y="74864"/>
                        <a:pt x="43726" y="75360"/>
                        <a:pt x="41543" y="7536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51" name="Forma libre 450">
                  <a:extLst>
                    <a:ext uri="{FF2B5EF4-FFF2-40B4-BE49-F238E27FC236}">
                      <a16:creationId xmlns:a16="http://schemas.microsoft.com/office/drawing/2014/main" id="{795D15E1-B6EE-175A-EC9E-7D1B62C9F44C}"/>
                    </a:ext>
                  </a:extLst>
                </p:cNvPr>
                <p:cNvSpPr/>
                <p:nvPr/>
              </p:nvSpPr>
              <p:spPr>
                <a:xfrm>
                  <a:off x="16633926" y="9457254"/>
                  <a:ext cx="1176005" cy="1067428"/>
                </a:xfrm>
                <a:custGeom>
                  <a:avLst/>
                  <a:gdLst>
                    <a:gd name="connsiteX0" fmla="*/ 991260 w 1176005"/>
                    <a:gd name="connsiteY0" fmla="*/ 1067428 h 1067428"/>
                    <a:gd name="connsiteX1" fmla="*/ 184746 w 1176005"/>
                    <a:gd name="connsiteY1" fmla="*/ 1067428 h 1067428"/>
                    <a:gd name="connsiteX2" fmla="*/ 24991 w 1176005"/>
                    <a:gd name="connsiteY2" fmla="*/ 975203 h 1067428"/>
                    <a:gd name="connsiteX3" fmla="*/ 24991 w 1176005"/>
                    <a:gd name="connsiteY3" fmla="*/ 790754 h 1067428"/>
                    <a:gd name="connsiteX4" fmla="*/ 428296 w 1176005"/>
                    <a:gd name="connsiteY4" fmla="*/ 92225 h 1067428"/>
                    <a:gd name="connsiteX5" fmla="*/ 588052 w 1176005"/>
                    <a:gd name="connsiteY5" fmla="*/ 0 h 1067428"/>
                    <a:gd name="connsiteX6" fmla="*/ 747808 w 1176005"/>
                    <a:gd name="connsiteY6" fmla="*/ 92225 h 1067428"/>
                    <a:gd name="connsiteX7" fmla="*/ 821190 w 1176005"/>
                    <a:gd name="connsiteY7" fmla="*/ 219357 h 1067428"/>
                    <a:gd name="connsiteX8" fmla="*/ 816530 w 1176005"/>
                    <a:gd name="connsiteY8" fmla="*/ 236612 h 1067428"/>
                    <a:gd name="connsiteX9" fmla="*/ 799275 w 1176005"/>
                    <a:gd name="connsiteY9" fmla="*/ 231951 h 1067428"/>
                    <a:gd name="connsiteX10" fmla="*/ 725892 w 1176005"/>
                    <a:gd name="connsiteY10" fmla="*/ 104819 h 1067428"/>
                    <a:gd name="connsiteX11" fmla="*/ 588052 w 1176005"/>
                    <a:gd name="connsiteY11" fmla="*/ 25189 h 1067428"/>
                    <a:gd name="connsiteX12" fmla="*/ 450212 w 1176005"/>
                    <a:gd name="connsiteY12" fmla="*/ 104819 h 1067428"/>
                    <a:gd name="connsiteX13" fmla="*/ 46906 w 1176005"/>
                    <a:gd name="connsiteY13" fmla="*/ 803348 h 1067428"/>
                    <a:gd name="connsiteX14" fmla="*/ 46906 w 1176005"/>
                    <a:gd name="connsiteY14" fmla="*/ 962510 h 1067428"/>
                    <a:gd name="connsiteX15" fmla="*/ 184746 w 1176005"/>
                    <a:gd name="connsiteY15" fmla="*/ 1042141 h 1067428"/>
                    <a:gd name="connsiteX16" fmla="*/ 991260 w 1176005"/>
                    <a:gd name="connsiteY16" fmla="*/ 1042141 h 1067428"/>
                    <a:gd name="connsiteX17" fmla="*/ 1129100 w 1176005"/>
                    <a:gd name="connsiteY17" fmla="*/ 962510 h 1067428"/>
                    <a:gd name="connsiteX18" fmla="*/ 1129100 w 1176005"/>
                    <a:gd name="connsiteY18" fmla="*/ 803348 h 1067428"/>
                    <a:gd name="connsiteX19" fmla="*/ 904589 w 1176005"/>
                    <a:gd name="connsiteY19" fmla="*/ 414516 h 1067428"/>
                    <a:gd name="connsiteX20" fmla="*/ 909250 w 1176005"/>
                    <a:gd name="connsiteY20" fmla="*/ 397262 h 1067428"/>
                    <a:gd name="connsiteX21" fmla="*/ 926504 w 1176005"/>
                    <a:gd name="connsiteY21" fmla="*/ 401922 h 1067428"/>
                    <a:gd name="connsiteX22" fmla="*/ 1151015 w 1176005"/>
                    <a:gd name="connsiteY22" fmla="*/ 790754 h 1067428"/>
                    <a:gd name="connsiteX23" fmla="*/ 1151015 w 1176005"/>
                    <a:gd name="connsiteY23" fmla="*/ 975203 h 1067428"/>
                    <a:gd name="connsiteX24" fmla="*/ 991260 w 1176005"/>
                    <a:gd name="connsiteY24" fmla="*/ 1067428 h 1067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76005" h="1067428">
                      <a:moveTo>
                        <a:pt x="991260" y="1067428"/>
                      </a:moveTo>
                      <a:lnTo>
                        <a:pt x="184746" y="1067428"/>
                      </a:lnTo>
                      <a:cubicBezTo>
                        <a:pt x="118106" y="1067428"/>
                        <a:pt x="58310" y="1032918"/>
                        <a:pt x="24991" y="975203"/>
                      </a:cubicBezTo>
                      <a:cubicBezTo>
                        <a:pt x="-8330" y="917489"/>
                        <a:pt x="-8330" y="848469"/>
                        <a:pt x="24991" y="790754"/>
                      </a:cubicBezTo>
                      <a:lnTo>
                        <a:pt x="428296" y="92225"/>
                      </a:lnTo>
                      <a:cubicBezTo>
                        <a:pt x="461616" y="34510"/>
                        <a:pt x="521314" y="0"/>
                        <a:pt x="588052" y="0"/>
                      </a:cubicBezTo>
                      <a:cubicBezTo>
                        <a:pt x="654692" y="0"/>
                        <a:pt x="714488" y="34510"/>
                        <a:pt x="747808" y="92225"/>
                      </a:cubicBezTo>
                      <a:lnTo>
                        <a:pt x="821190" y="219357"/>
                      </a:lnTo>
                      <a:cubicBezTo>
                        <a:pt x="824661" y="225406"/>
                        <a:pt x="822579" y="233140"/>
                        <a:pt x="816530" y="236612"/>
                      </a:cubicBezTo>
                      <a:cubicBezTo>
                        <a:pt x="810481" y="240082"/>
                        <a:pt x="802746" y="238000"/>
                        <a:pt x="799275" y="231951"/>
                      </a:cubicBezTo>
                      <a:lnTo>
                        <a:pt x="725892" y="104819"/>
                      </a:lnTo>
                      <a:cubicBezTo>
                        <a:pt x="697134" y="54939"/>
                        <a:pt x="645569" y="25189"/>
                        <a:pt x="588052" y="25189"/>
                      </a:cubicBezTo>
                      <a:cubicBezTo>
                        <a:pt x="530537" y="25189"/>
                        <a:pt x="478970" y="54939"/>
                        <a:pt x="450212" y="104819"/>
                      </a:cubicBezTo>
                      <a:lnTo>
                        <a:pt x="46906" y="803348"/>
                      </a:lnTo>
                      <a:cubicBezTo>
                        <a:pt x="18147" y="853229"/>
                        <a:pt x="18147" y="912729"/>
                        <a:pt x="46906" y="962510"/>
                      </a:cubicBezTo>
                      <a:cubicBezTo>
                        <a:pt x="75664" y="1012391"/>
                        <a:pt x="127230" y="1042141"/>
                        <a:pt x="184746" y="1042141"/>
                      </a:cubicBezTo>
                      <a:lnTo>
                        <a:pt x="991260" y="1042141"/>
                      </a:lnTo>
                      <a:cubicBezTo>
                        <a:pt x="1048776" y="1042141"/>
                        <a:pt x="1100342" y="1012391"/>
                        <a:pt x="1129100" y="962510"/>
                      </a:cubicBezTo>
                      <a:cubicBezTo>
                        <a:pt x="1157858" y="912629"/>
                        <a:pt x="1157858" y="853130"/>
                        <a:pt x="1129100" y="803348"/>
                      </a:cubicBezTo>
                      <a:lnTo>
                        <a:pt x="904589" y="414516"/>
                      </a:lnTo>
                      <a:cubicBezTo>
                        <a:pt x="901119" y="408467"/>
                        <a:pt x="903201" y="400732"/>
                        <a:pt x="909250" y="397262"/>
                      </a:cubicBezTo>
                      <a:cubicBezTo>
                        <a:pt x="915299" y="393790"/>
                        <a:pt x="923034" y="395873"/>
                        <a:pt x="926504" y="401922"/>
                      </a:cubicBezTo>
                      <a:lnTo>
                        <a:pt x="1151015" y="790754"/>
                      </a:lnTo>
                      <a:cubicBezTo>
                        <a:pt x="1184335" y="848469"/>
                        <a:pt x="1184335" y="917489"/>
                        <a:pt x="1151015" y="975203"/>
                      </a:cubicBezTo>
                      <a:cubicBezTo>
                        <a:pt x="1117696" y="1032918"/>
                        <a:pt x="1057899" y="1067428"/>
                        <a:pt x="991260" y="106742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452" name="Forma libre 451">
                <a:extLst>
                  <a:ext uri="{FF2B5EF4-FFF2-40B4-BE49-F238E27FC236}">
                    <a16:creationId xmlns:a16="http://schemas.microsoft.com/office/drawing/2014/main" id="{6C217B30-EA2F-730D-3DC5-7386C329FA39}"/>
                  </a:ext>
                </a:extLst>
              </p:cNvPr>
              <p:cNvSpPr/>
              <p:nvPr/>
            </p:nvSpPr>
            <p:spPr>
              <a:xfrm>
                <a:off x="16831967" y="9925129"/>
                <a:ext cx="142784" cy="228770"/>
              </a:xfrm>
              <a:custGeom>
                <a:avLst/>
                <a:gdLst>
                  <a:gd name="connsiteX0" fmla="*/ 12687 w 142784"/>
                  <a:gd name="connsiteY0" fmla="*/ 228770 h 228770"/>
                  <a:gd name="connsiteX1" fmla="*/ 6340 w 142784"/>
                  <a:gd name="connsiteY1" fmla="*/ 227084 h 228770"/>
                  <a:gd name="connsiteX2" fmla="*/ 1679 w 142784"/>
                  <a:gd name="connsiteY2" fmla="*/ 209829 h 228770"/>
                  <a:gd name="connsiteX3" fmla="*/ 119190 w 142784"/>
                  <a:gd name="connsiteY3" fmla="*/ 6340 h 228770"/>
                  <a:gd name="connsiteX4" fmla="*/ 136445 w 142784"/>
                  <a:gd name="connsiteY4" fmla="*/ 1679 h 228770"/>
                  <a:gd name="connsiteX5" fmla="*/ 141106 w 142784"/>
                  <a:gd name="connsiteY5" fmla="*/ 18934 h 228770"/>
                  <a:gd name="connsiteX6" fmla="*/ 23595 w 142784"/>
                  <a:gd name="connsiteY6" fmla="*/ 222424 h 228770"/>
                  <a:gd name="connsiteX7" fmla="*/ 12687 w 142784"/>
                  <a:gd name="connsiteY7" fmla="*/ 228770 h 228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784" h="228770">
                    <a:moveTo>
                      <a:pt x="12687" y="228770"/>
                    </a:moveTo>
                    <a:cubicBezTo>
                      <a:pt x="10504" y="228770"/>
                      <a:pt x="8323" y="228274"/>
                      <a:pt x="6340" y="227084"/>
                    </a:cubicBezTo>
                    <a:cubicBezTo>
                      <a:pt x="291" y="223614"/>
                      <a:pt x="-1792" y="215879"/>
                      <a:pt x="1679" y="209829"/>
                    </a:cubicBezTo>
                    <a:lnTo>
                      <a:pt x="119190" y="6340"/>
                    </a:lnTo>
                    <a:cubicBezTo>
                      <a:pt x="122661" y="291"/>
                      <a:pt x="130396" y="-1792"/>
                      <a:pt x="136445" y="1679"/>
                    </a:cubicBezTo>
                    <a:cubicBezTo>
                      <a:pt x="142494" y="5150"/>
                      <a:pt x="144576" y="12885"/>
                      <a:pt x="141106" y="18934"/>
                    </a:cubicBezTo>
                    <a:lnTo>
                      <a:pt x="23595" y="222424"/>
                    </a:lnTo>
                    <a:cubicBezTo>
                      <a:pt x="21215" y="226489"/>
                      <a:pt x="17049" y="228770"/>
                      <a:pt x="12687" y="2287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3" name="Forma libre 452">
                <a:extLst>
                  <a:ext uri="{FF2B5EF4-FFF2-40B4-BE49-F238E27FC236}">
                    <a16:creationId xmlns:a16="http://schemas.microsoft.com/office/drawing/2014/main" id="{3FB9A48B-C5E8-0F47-1175-B08F663AE85B}"/>
                  </a:ext>
                </a:extLst>
              </p:cNvPr>
              <p:cNvSpPr/>
              <p:nvPr/>
            </p:nvSpPr>
            <p:spPr>
              <a:xfrm>
                <a:off x="17041130" y="9776844"/>
                <a:ext cx="361695" cy="589072"/>
              </a:xfrm>
              <a:custGeom>
                <a:avLst/>
                <a:gdLst>
                  <a:gd name="connsiteX0" fmla="*/ 158140 w 361695"/>
                  <a:gd name="connsiteY0" fmla="*/ 588974 h 589072"/>
                  <a:gd name="connsiteX1" fmla="*/ 152486 w 361695"/>
                  <a:gd name="connsiteY1" fmla="*/ 588180 h 589072"/>
                  <a:gd name="connsiteX2" fmla="*/ 137711 w 361695"/>
                  <a:gd name="connsiteY2" fmla="*/ 568546 h 589072"/>
                  <a:gd name="connsiteX3" fmla="*/ 138108 w 361695"/>
                  <a:gd name="connsiteY3" fmla="*/ 368824 h 589072"/>
                  <a:gd name="connsiteX4" fmla="*/ 27042 w 361695"/>
                  <a:gd name="connsiteY4" fmla="*/ 353949 h 589072"/>
                  <a:gd name="connsiteX5" fmla="*/ 3044 w 361695"/>
                  <a:gd name="connsiteY5" fmla="*/ 336496 h 589072"/>
                  <a:gd name="connsiteX6" fmla="*/ 4630 w 361695"/>
                  <a:gd name="connsiteY6" fmla="*/ 306845 h 589072"/>
                  <a:gd name="connsiteX7" fmla="*/ 4630 w 361695"/>
                  <a:gd name="connsiteY7" fmla="*/ 306845 h 589072"/>
                  <a:gd name="connsiteX8" fmla="*/ 186302 w 361695"/>
                  <a:gd name="connsiteY8" fmla="*/ 9742 h 589072"/>
                  <a:gd name="connsiteX9" fmla="*/ 209209 w 361695"/>
                  <a:gd name="connsiteY9" fmla="*/ 817 h 589072"/>
                  <a:gd name="connsiteX10" fmla="*/ 223984 w 361695"/>
                  <a:gd name="connsiteY10" fmla="*/ 20452 h 589072"/>
                  <a:gd name="connsiteX11" fmla="*/ 223589 w 361695"/>
                  <a:gd name="connsiteY11" fmla="*/ 220174 h 589072"/>
                  <a:gd name="connsiteX12" fmla="*/ 334654 w 361695"/>
                  <a:gd name="connsiteY12" fmla="*/ 235049 h 589072"/>
                  <a:gd name="connsiteX13" fmla="*/ 358652 w 361695"/>
                  <a:gd name="connsiteY13" fmla="*/ 252601 h 589072"/>
                  <a:gd name="connsiteX14" fmla="*/ 357065 w 361695"/>
                  <a:gd name="connsiteY14" fmla="*/ 282251 h 589072"/>
                  <a:gd name="connsiteX15" fmla="*/ 175394 w 361695"/>
                  <a:gd name="connsiteY15" fmla="*/ 579354 h 589072"/>
                  <a:gd name="connsiteX16" fmla="*/ 158140 w 361695"/>
                  <a:gd name="connsiteY16" fmla="*/ 589072 h 589072"/>
                  <a:gd name="connsiteX17" fmla="*/ 26050 w 361695"/>
                  <a:gd name="connsiteY17" fmla="*/ 319935 h 589072"/>
                  <a:gd name="connsiteX18" fmla="*/ 26050 w 361695"/>
                  <a:gd name="connsiteY18" fmla="*/ 319935 h 589072"/>
                  <a:gd name="connsiteX19" fmla="*/ 25752 w 361695"/>
                  <a:gd name="connsiteY19" fmla="*/ 325588 h 589072"/>
                  <a:gd name="connsiteX20" fmla="*/ 30315 w 361695"/>
                  <a:gd name="connsiteY20" fmla="*/ 328959 h 589072"/>
                  <a:gd name="connsiteX21" fmla="*/ 152387 w 361695"/>
                  <a:gd name="connsiteY21" fmla="*/ 345322 h 589072"/>
                  <a:gd name="connsiteX22" fmla="*/ 163295 w 361695"/>
                  <a:gd name="connsiteY22" fmla="*/ 357915 h 589072"/>
                  <a:gd name="connsiteX23" fmla="*/ 162899 w 361695"/>
                  <a:gd name="connsiteY23" fmla="*/ 551092 h 589072"/>
                  <a:gd name="connsiteX24" fmla="*/ 335348 w 361695"/>
                  <a:gd name="connsiteY24" fmla="*/ 269063 h 589072"/>
                  <a:gd name="connsiteX25" fmla="*/ 335645 w 361695"/>
                  <a:gd name="connsiteY25" fmla="*/ 263410 h 589072"/>
                  <a:gd name="connsiteX26" fmla="*/ 331084 w 361695"/>
                  <a:gd name="connsiteY26" fmla="*/ 260137 h 589072"/>
                  <a:gd name="connsiteX27" fmla="*/ 209012 w 361695"/>
                  <a:gd name="connsiteY27" fmla="*/ 243775 h 589072"/>
                  <a:gd name="connsiteX28" fmla="*/ 198003 w 361695"/>
                  <a:gd name="connsiteY28" fmla="*/ 231181 h 589072"/>
                  <a:gd name="connsiteX29" fmla="*/ 198400 w 361695"/>
                  <a:gd name="connsiteY29" fmla="*/ 38005 h 589072"/>
                  <a:gd name="connsiteX30" fmla="*/ 25951 w 361695"/>
                  <a:gd name="connsiteY30" fmla="*/ 320034 h 58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61695" h="589072">
                    <a:moveTo>
                      <a:pt x="158140" y="588974"/>
                    </a:moveTo>
                    <a:cubicBezTo>
                      <a:pt x="156255" y="588974"/>
                      <a:pt x="154371" y="588676"/>
                      <a:pt x="152486" y="588180"/>
                    </a:cubicBezTo>
                    <a:cubicBezTo>
                      <a:pt x="143561" y="585701"/>
                      <a:pt x="137711" y="577768"/>
                      <a:pt x="137711" y="568546"/>
                    </a:cubicBezTo>
                    <a:lnTo>
                      <a:pt x="138108" y="368824"/>
                    </a:lnTo>
                    <a:lnTo>
                      <a:pt x="27042" y="353949"/>
                    </a:lnTo>
                    <a:cubicBezTo>
                      <a:pt x="16531" y="352561"/>
                      <a:pt x="7606" y="346016"/>
                      <a:pt x="3044" y="336496"/>
                    </a:cubicBezTo>
                    <a:cubicBezTo>
                      <a:pt x="-1518" y="326976"/>
                      <a:pt x="-923" y="315869"/>
                      <a:pt x="4630" y="306845"/>
                    </a:cubicBezTo>
                    <a:lnTo>
                      <a:pt x="4630" y="306845"/>
                    </a:lnTo>
                    <a:lnTo>
                      <a:pt x="186302" y="9742"/>
                    </a:lnTo>
                    <a:cubicBezTo>
                      <a:pt x="191062" y="1908"/>
                      <a:pt x="200285" y="-1761"/>
                      <a:pt x="209209" y="817"/>
                    </a:cubicBezTo>
                    <a:cubicBezTo>
                      <a:pt x="218134" y="3297"/>
                      <a:pt x="224084" y="11230"/>
                      <a:pt x="223984" y="20452"/>
                    </a:cubicBezTo>
                    <a:lnTo>
                      <a:pt x="223589" y="220174"/>
                    </a:lnTo>
                    <a:lnTo>
                      <a:pt x="334654" y="235049"/>
                    </a:lnTo>
                    <a:cubicBezTo>
                      <a:pt x="345166" y="236436"/>
                      <a:pt x="354091" y="242982"/>
                      <a:pt x="358652" y="252601"/>
                    </a:cubicBezTo>
                    <a:cubicBezTo>
                      <a:pt x="363213" y="262121"/>
                      <a:pt x="362619" y="273227"/>
                      <a:pt x="357065" y="282251"/>
                    </a:cubicBezTo>
                    <a:lnTo>
                      <a:pt x="175394" y="579354"/>
                    </a:lnTo>
                    <a:cubicBezTo>
                      <a:pt x="171626" y="585602"/>
                      <a:pt x="165081" y="589072"/>
                      <a:pt x="158140" y="589072"/>
                    </a:cubicBezTo>
                    <a:close/>
                    <a:moveTo>
                      <a:pt x="26050" y="319935"/>
                    </a:moveTo>
                    <a:lnTo>
                      <a:pt x="26050" y="319935"/>
                    </a:lnTo>
                    <a:cubicBezTo>
                      <a:pt x="24563" y="322315"/>
                      <a:pt x="25257" y="324496"/>
                      <a:pt x="25752" y="325588"/>
                    </a:cubicBezTo>
                    <a:cubicBezTo>
                      <a:pt x="26249" y="326678"/>
                      <a:pt x="27538" y="328563"/>
                      <a:pt x="30315" y="328959"/>
                    </a:cubicBezTo>
                    <a:lnTo>
                      <a:pt x="152387" y="345322"/>
                    </a:lnTo>
                    <a:cubicBezTo>
                      <a:pt x="158635" y="346115"/>
                      <a:pt x="163394" y="351569"/>
                      <a:pt x="163295" y="357915"/>
                    </a:cubicBezTo>
                    <a:lnTo>
                      <a:pt x="162899" y="551092"/>
                    </a:lnTo>
                    <a:lnTo>
                      <a:pt x="335348" y="269063"/>
                    </a:lnTo>
                    <a:cubicBezTo>
                      <a:pt x="336835" y="266683"/>
                      <a:pt x="336141" y="264501"/>
                      <a:pt x="335645" y="263410"/>
                    </a:cubicBezTo>
                    <a:cubicBezTo>
                      <a:pt x="335150" y="262319"/>
                      <a:pt x="333861" y="260435"/>
                      <a:pt x="331084" y="260137"/>
                    </a:cubicBezTo>
                    <a:lnTo>
                      <a:pt x="209012" y="243775"/>
                    </a:lnTo>
                    <a:cubicBezTo>
                      <a:pt x="202764" y="242883"/>
                      <a:pt x="198003" y="237528"/>
                      <a:pt x="198003" y="231181"/>
                    </a:cubicBezTo>
                    <a:lnTo>
                      <a:pt x="198400" y="38005"/>
                    </a:lnTo>
                    <a:lnTo>
                      <a:pt x="25951" y="320034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54" name="Gráfico 3">
              <a:extLst>
                <a:ext uri="{FF2B5EF4-FFF2-40B4-BE49-F238E27FC236}">
                  <a16:creationId xmlns:a16="http://schemas.microsoft.com/office/drawing/2014/main" id="{DDB9759D-8E20-4327-5CC3-38F33B58A468}"/>
                </a:ext>
              </a:extLst>
            </p:cNvPr>
            <p:cNvGrpSpPr/>
            <p:nvPr/>
          </p:nvGrpSpPr>
          <p:grpSpPr>
            <a:xfrm>
              <a:off x="17025234" y="10608974"/>
              <a:ext cx="487597" cy="25188"/>
              <a:chOff x="17025234" y="10608974"/>
              <a:chExt cx="487597" cy="25188"/>
            </a:xfrm>
            <a:solidFill>
              <a:srgbClr val="002A86"/>
            </a:solidFill>
          </p:grpSpPr>
          <p:sp>
            <p:nvSpPr>
              <p:cNvPr id="455" name="Forma libre 454">
                <a:extLst>
                  <a:ext uri="{FF2B5EF4-FFF2-40B4-BE49-F238E27FC236}">
                    <a16:creationId xmlns:a16="http://schemas.microsoft.com/office/drawing/2014/main" id="{EA7B35FF-294A-05E9-88C1-CD1FD6CCCB37}"/>
                  </a:ext>
                </a:extLst>
              </p:cNvPr>
              <p:cNvSpPr/>
              <p:nvPr/>
            </p:nvSpPr>
            <p:spPr>
              <a:xfrm>
                <a:off x="17025234" y="10608974"/>
                <a:ext cx="295216" cy="25188"/>
              </a:xfrm>
              <a:custGeom>
                <a:avLst/>
                <a:gdLst>
                  <a:gd name="connsiteX0" fmla="*/ 282622 w 295216"/>
                  <a:gd name="connsiteY0" fmla="*/ 25189 h 25188"/>
                  <a:gd name="connsiteX1" fmla="*/ 12594 w 295216"/>
                  <a:gd name="connsiteY1" fmla="*/ 25189 h 25188"/>
                  <a:gd name="connsiteX2" fmla="*/ 0 w 295216"/>
                  <a:gd name="connsiteY2" fmla="*/ 12594 h 25188"/>
                  <a:gd name="connsiteX3" fmla="*/ 12594 w 295216"/>
                  <a:gd name="connsiteY3" fmla="*/ 0 h 25188"/>
                  <a:gd name="connsiteX4" fmla="*/ 282622 w 295216"/>
                  <a:gd name="connsiteY4" fmla="*/ 0 h 25188"/>
                  <a:gd name="connsiteX5" fmla="*/ 295216 w 295216"/>
                  <a:gd name="connsiteY5" fmla="*/ 12594 h 25188"/>
                  <a:gd name="connsiteX6" fmla="*/ 282622 w 295216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216" h="25188">
                    <a:moveTo>
                      <a:pt x="282622" y="25189"/>
                    </a:moveTo>
                    <a:lnTo>
                      <a:pt x="12594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282622" y="0"/>
                    </a:lnTo>
                    <a:cubicBezTo>
                      <a:pt x="289563" y="0"/>
                      <a:pt x="295216" y="5653"/>
                      <a:pt x="295216" y="12594"/>
                    </a:cubicBezTo>
                    <a:cubicBezTo>
                      <a:pt x="295216" y="19536"/>
                      <a:pt x="289563" y="25189"/>
                      <a:pt x="282622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56" name="Forma libre 455">
                <a:extLst>
                  <a:ext uri="{FF2B5EF4-FFF2-40B4-BE49-F238E27FC236}">
                    <a16:creationId xmlns:a16="http://schemas.microsoft.com/office/drawing/2014/main" id="{A25666A8-4939-F9F2-94AC-3A52B780280A}"/>
                  </a:ext>
                </a:extLst>
              </p:cNvPr>
              <p:cNvSpPr/>
              <p:nvPr/>
            </p:nvSpPr>
            <p:spPr>
              <a:xfrm>
                <a:off x="17404741" y="10608974"/>
                <a:ext cx="108090" cy="25188"/>
              </a:xfrm>
              <a:custGeom>
                <a:avLst/>
                <a:gdLst>
                  <a:gd name="connsiteX0" fmla="*/ 95497 w 108090"/>
                  <a:gd name="connsiteY0" fmla="*/ 25189 h 25188"/>
                  <a:gd name="connsiteX1" fmla="*/ 12594 w 108090"/>
                  <a:gd name="connsiteY1" fmla="*/ 25189 h 25188"/>
                  <a:gd name="connsiteX2" fmla="*/ 0 w 108090"/>
                  <a:gd name="connsiteY2" fmla="*/ 12594 h 25188"/>
                  <a:gd name="connsiteX3" fmla="*/ 12594 w 108090"/>
                  <a:gd name="connsiteY3" fmla="*/ 0 h 25188"/>
                  <a:gd name="connsiteX4" fmla="*/ 95497 w 108090"/>
                  <a:gd name="connsiteY4" fmla="*/ 0 h 25188"/>
                  <a:gd name="connsiteX5" fmla="*/ 108091 w 108090"/>
                  <a:gd name="connsiteY5" fmla="*/ 12594 h 25188"/>
                  <a:gd name="connsiteX6" fmla="*/ 95497 w 108090"/>
                  <a:gd name="connsiteY6" fmla="*/ 25189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090" h="25188">
                    <a:moveTo>
                      <a:pt x="95497" y="25189"/>
                    </a:moveTo>
                    <a:lnTo>
                      <a:pt x="12594" y="25189"/>
                    </a:lnTo>
                    <a:cubicBezTo>
                      <a:pt x="5652" y="25189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95497" y="0"/>
                    </a:lnTo>
                    <a:cubicBezTo>
                      <a:pt x="102438" y="0"/>
                      <a:pt x="108091" y="5653"/>
                      <a:pt x="108091" y="12594"/>
                    </a:cubicBezTo>
                    <a:cubicBezTo>
                      <a:pt x="108091" y="19536"/>
                      <a:pt x="102438" y="25189"/>
                      <a:pt x="95497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57" name="Gráfico 3">
            <a:extLst>
              <a:ext uri="{FF2B5EF4-FFF2-40B4-BE49-F238E27FC236}">
                <a16:creationId xmlns:a16="http://schemas.microsoft.com/office/drawing/2014/main" id="{7A32861E-1F5A-12F5-E405-9C42DE5FAADD}"/>
              </a:ext>
            </a:extLst>
          </p:cNvPr>
          <p:cNvGrpSpPr/>
          <p:nvPr/>
        </p:nvGrpSpPr>
        <p:grpSpPr>
          <a:xfrm>
            <a:off x="7269816" y="4608510"/>
            <a:ext cx="1266741" cy="1186923"/>
            <a:chOff x="7269816" y="4608510"/>
            <a:chExt cx="1266741" cy="1186923"/>
          </a:xfrm>
          <a:solidFill>
            <a:srgbClr val="002A86"/>
          </a:solidFill>
        </p:grpSpPr>
        <p:grpSp>
          <p:nvGrpSpPr>
            <p:cNvPr id="458" name="Gráfico 3">
              <a:extLst>
                <a:ext uri="{FF2B5EF4-FFF2-40B4-BE49-F238E27FC236}">
                  <a16:creationId xmlns:a16="http://schemas.microsoft.com/office/drawing/2014/main" id="{0FD2D285-D612-B1E3-2550-E2C565243EC7}"/>
                </a:ext>
              </a:extLst>
            </p:cNvPr>
            <p:cNvGrpSpPr/>
            <p:nvPr/>
          </p:nvGrpSpPr>
          <p:grpSpPr>
            <a:xfrm>
              <a:off x="7269816" y="4608510"/>
              <a:ext cx="1181290" cy="1186923"/>
              <a:chOff x="7269816" y="4608510"/>
              <a:chExt cx="1181290" cy="1186923"/>
            </a:xfrm>
            <a:solidFill>
              <a:srgbClr val="002A86"/>
            </a:solidFill>
          </p:grpSpPr>
          <p:sp>
            <p:nvSpPr>
              <p:cNvPr id="459" name="Forma libre 458">
                <a:extLst>
                  <a:ext uri="{FF2B5EF4-FFF2-40B4-BE49-F238E27FC236}">
                    <a16:creationId xmlns:a16="http://schemas.microsoft.com/office/drawing/2014/main" id="{09AEAA2B-D1A9-2890-8F81-A8EE9642BA3A}"/>
                  </a:ext>
                </a:extLst>
              </p:cNvPr>
              <p:cNvSpPr/>
              <p:nvPr/>
            </p:nvSpPr>
            <p:spPr>
              <a:xfrm>
                <a:off x="7269816" y="4901820"/>
                <a:ext cx="1181269" cy="893612"/>
              </a:xfrm>
              <a:custGeom>
                <a:avLst/>
                <a:gdLst>
                  <a:gd name="connsiteX0" fmla="*/ 593407 w 1181269"/>
                  <a:gd name="connsiteY0" fmla="*/ 893514 h 893612"/>
                  <a:gd name="connsiteX1" fmla="*/ 0 w 1181269"/>
                  <a:gd name="connsiteY1" fmla="*/ 300200 h 893612"/>
                  <a:gd name="connsiteX2" fmla="*/ 77746 w 1181269"/>
                  <a:gd name="connsiteY2" fmla="*/ 6370 h 893612"/>
                  <a:gd name="connsiteX3" fmla="*/ 95001 w 1181269"/>
                  <a:gd name="connsiteY3" fmla="*/ 1610 h 893612"/>
                  <a:gd name="connsiteX4" fmla="*/ 99661 w 1181269"/>
                  <a:gd name="connsiteY4" fmla="*/ 18865 h 893612"/>
                  <a:gd name="connsiteX5" fmla="*/ 25188 w 1181269"/>
                  <a:gd name="connsiteY5" fmla="*/ 300200 h 893612"/>
                  <a:gd name="connsiteX6" fmla="*/ 593308 w 1181269"/>
                  <a:gd name="connsiteY6" fmla="*/ 868325 h 893612"/>
                  <a:gd name="connsiteX7" fmla="*/ 1156073 w 1181269"/>
                  <a:gd name="connsiteY7" fmla="*/ 378245 h 893612"/>
                  <a:gd name="connsiteX8" fmla="*/ 1170353 w 1181269"/>
                  <a:gd name="connsiteY8" fmla="*/ 367435 h 893612"/>
                  <a:gd name="connsiteX9" fmla="*/ 1181162 w 1181269"/>
                  <a:gd name="connsiteY9" fmla="*/ 381715 h 893612"/>
                  <a:gd name="connsiteX10" fmla="*/ 593407 w 1181269"/>
                  <a:gd name="connsiteY10" fmla="*/ 893613 h 89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269" h="893612">
                    <a:moveTo>
                      <a:pt x="593407" y="893514"/>
                    </a:moveTo>
                    <a:cubicBezTo>
                      <a:pt x="266160" y="893514"/>
                      <a:pt x="0" y="627351"/>
                      <a:pt x="0" y="300200"/>
                    </a:cubicBezTo>
                    <a:cubicBezTo>
                      <a:pt x="0" y="197067"/>
                      <a:pt x="26874" y="95521"/>
                      <a:pt x="77746" y="6370"/>
                    </a:cubicBezTo>
                    <a:cubicBezTo>
                      <a:pt x="81217" y="321"/>
                      <a:pt x="88952" y="-1761"/>
                      <a:pt x="95001" y="1610"/>
                    </a:cubicBezTo>
                    <a:cubicBezTo>
                      <a:pt x="101050" y="5081"/>
                      <a:pt x="103132" y="12816"/>
                      <a:pt x="99661" y="18865"/>
                    </a:cubicBezTo>
                    <a:cubicBezTo>
                      <a:pt x="50971" y="104148"/>
                      <a:pt x="25188" y="201431"/>
                      <a:pt x="25188" y="300200"/>
                    </a:cubicBezTo>
                    <a:cubicBezTo>
                      <a:pt x="25188" y="613467"/>
                      <a:pt x="280044" y="868325"/>
                      <a:pt x="593308" y="868325"/>
                    </a:cubicBezTo>
                    <a:cubicBezTo>
                      <a:pt x="875831" y="868325"/>
                      <a:pt x="1117696" y="657597"/>
                      <a:pt x="1156073" y="378245"/>
                    </a:cubicBezTo>
                    <a:cubicBezTo>
                      <a:pt x="1157064" y="371303"/>
                      <a:pt x="1163411" y="366543"/>
                      <a:pt x="1170353" y="367435"/>
                    </a:cubicBezTo>
                    <a:cubicBezTo>
                      <a:pt x="1177294" y="368427"/>
                      <a:pt x="1182054" y="374774"/>
                      <a:pt x="1181162" y="381715"/>
                    </a:cubicBezTo>
                    <a:cubicBezTo>
                      <a:pt x="1141099" y="673562"/>
                      <a:pt x="888425" y="893613"/>
                      <a:pt x="593407" y="89361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0" name="Forma libre 459">
                <a:extLst>
                  <a:ext uri="{FF2B5EF4-FFF2-40B4-BE49-F238E27FC236}">
                    <a16:creationId xmlns:a16="http://schemas.microsoft.com/office/drawing/2014/main" id="{64EEFD28-9611-F973-B831-4C8B6459612F}"/>
                  </a:ext>
                </a:extLst>
              </p:cNvPr>
              <p:cNvSpPr/>
              <p:nvPr/>
            </p:nvSpPr>
            <p:spPr>
              <a:xfrm>
                <a:off x="8182881" y="4713078"/>
                <a:ext cx="268225" cy="421906"/>
              </a:xfrm>
              <a:custGeom>
                <a:avLst/>
                <a:gdLst>
                  <a:gd name="connsiteX0" fmla="*/ 255602 w 268225"/>
                  <a:gd name="connsiteY0" fmla="*/ 421708 h 421906"/>
                  <a:gd name="connsiteX1" fmla="*/ 243107 w 268225"/>
                  <a:gd name="connsiteY1" fmla="*/ 410800 h 421906"/>
                  <a:gd name="connsiteX2" fmla="*/ 148602 w 268225"/>
                  <a:gd name="connsiteY2" fmla="*/ 167148 h 421906"/>
                  <a:gd name="connsiteX3" fmla="*/ 5407 w 268225"/>
                  <a:gd name="connsiteY3" fmla="*/ 22960 h 421906"/>
                  <a:gd name="connsiteX4" fmla="*/ 2333 w 268225"/>
                  <a:gd name="connsiteY4" fmla="*/ 5407 h 421906"/>
                  <a:gd name="connsiteX5" fmla="*/ 19885 w 268225"/>
                  <a:gd name="connsiteY5" fmla="*/ 2333 h 421906"/>
                  <a:gd name="connsiteX6" fmla="*/ 169328 w 268225"/>
                  <a:gd name="connsiteY6" fmla="*/ 152967 h 421906"/>
                  <a:gd name="connsiteX7" fmla="*/ 268097 w 268225"/>
                  <a:gd name="connsiteY7" fmla="*/ 407527 h 421906"/>
                  <a:gd name="connsiteX8" fmla="*/ 257288 w 268225"/>
                  <a:gd name="connsiteY8" fmla="*/ 421807 h 421906"/>
                  <a:gd name="connsiteX9" fmla="*/ 255602 w 268225"/>
                  <a:gd name="connsiteY9" fmla="*/ 421906 h 42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225" h="421906">
                    <a:moveTo>
                      <a:pt x="255602" y="421708"/>
                    </a:moveTo>
                    <a:cubicBezTo>
                      <a:pt x="249354" y="421708"/>
                      <a:pt x="244000" y="417147"/>
                      <a:pt x="243107" y="410800"/>
                    </a:cubicBezTo>
                    <a:cubicBezTo>
                      <a:pt x="231207" y="324029"/>
                      <a:pt x="198582" y="239738"/>
                      <a:pt x="148602" y="167148"/>
                    </a:cubicBezTo>
                    <a:cubicBezTo>
                      <a:pt x="109730" y="110722"/>
                      <a:pt x="61634" y="62230"/>
                      <a:pt x="5407" y="22960"/>
                    </a:cubicBezTo>
                    <a:cubicBezTo>
                      <a:pt x="-345" y="18993"/>
                      <a:pt x="-1733" y="11060"/>
                      <a:pt x="2333" y="5407"/>
                    </a:cubicBezTo>
                    <a:cubicBezTo>
                      <a:pt x="6300" y="-344"/>
                      <a:pt x="14233" y="-1733"/>
                      <a:pt x="19885" y="2333"/>
                    </a:cubicBezTo>
                    <a:cubicBezTo>
                      <a:pt x="78492" y="43388"/>
                      <a:pt x="128769" y="94062"/>
                      <a:pt x="169328" y="152967"/>
                    </a:cubicBezTo>
                    <a:cubicBezTo>
                      <a:pt x="221489" y="228829"/>
                      <a:pt x="255602" y="316790"/>
                      <a:pt x="268097" y="407527"/>
                    </a:cubicBezTo>
                    <a:cubicBezTo>
                      <a:pt x="269089" y="414469"/>
                      <a:pt x="264229" y="420816"/>
                      <a:pt x="257288" y="421807"/>
                    </a:cubicBezTo>
                    <a:cubicBezTo>
                      <a:pt x="256693" y="421807"/>
                      <a:pt x="256098" y="421906"/>
                      <a:pt x="255602" y="4219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1" name="Forma libre 460">
                <a:extLst>
                  <a:ext uri="{FF2B5EF4-FFF2-40B4-BE49-F238E27FC236}">
                    <a16:creationId xmlns:a16="http://schemas.microsoft.com/office/drawing/2014/main" id="{7F427C4D-0BBE-F43F-9B48-774A71EFE86F}"/>
                  </a:ext>
                </a:extLst>
              </p:cNvPr>
              <p:cNvSpPr/>
              <p:nvPr/>
            </p:nvSpPr>
            <p:spPr>
              <a:xfrm>
                <a:off x="7442798" y="4608510"/>
                <a:ext cx="684689" cy="192482"/>
              </a:xfrm>
              <a:custGeom>
                <a:avLst/>
                <a:gdLst>
                  <a:gd name="connsiteX0" fmla="*/ 12656 w 684689"/>
                  <a:gd name="connsiteY0" fmla="*/ 192482 h 192482"/>
                  <a:gd name="connsiteX1" fmla="*/ 3632 w 684689"/>
                  <a:gd name="connsiteY1" fmla="*/ 188714 h 192482"/>
                  <a:gd name="connsiteX2" fmla="*/ 3731 w 684689"/>
                  <a:gd name="connsiteY2" fmla="*/ 170864 h 192482"/>
                  <a:gd name="connsiteX3" fmla="*/ 420326 w 684689"/>
                  <a:gd name="connsiteY3" fmla="*/ 0 h 192482"/>
                  <a:gd name="connsiteX4" fmla="*/ 677562 w 684689"/>
                  <a:gd name="connsiteY4" fmla="*/ 58508 h 192482"/>
                  <a:gd name="connsiteX5" fmla="*/ 683412 w 684689"/>
                  <a:gd name="connsiteY5" fmla="*/ 75366 h 192482"/>
                  <a:gd name="connsiteX6" fmla="*/ 666554 w 684689"/>
                  <a:gd name="connsiteY6" fmla="*/ 81217 h 192482"/>
                  <a:gd name="connsiteX7" fmla="*/ 420227 w 684689"/>
                  <a:gd name="connsiteY7" fmla="*/ 25188 h 192482"/>
                  <a:gd name="connsiteX8" fmla="*/ 21383 w 684689"/>
                  <a:gd name="connsiteY8" fmla="*/ 188813 h 192482"/>
                  <a:gd name="connsiteX9" fmla="*/ 12557 w 684689"/>
                  <a:gd name="connsiteY9" fmla="*/ 192482 h 19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4689" h="192482">
                    <a:moveTo>
                      <a:pt x="12656" y="192482"/>
                    </a:moveTo>
                    <a:cubicBezTo>
                      <a:pt x="9384" y="192482"/>
                      <a:pt x="6111" y="191193"/>
                      <a:pt x="3632" y="188714"/>
                    </a:cubicBezTo>
                    <a:cubicBezTo>
                      <a:pt x="-1227" y="183755"/>
                      <a:pt x="-1227" y="175723"/>
                      <a:pt x="3731" y="170864"/>
                    </a:cubicBezTo>
                    <a:cubicBezTo>
                      <a:pt x="115491" y="60690"/>
                      <a:pt x="263446" y="0"/>
                      <a:pt x="420326" y="0"/>
                    </a:cubicBezTo>
                    <a:cubicBezTo>
                      <a:pt x="510467" y="0"/>
                      <a:pt x="596940" y="19734"/>
                      <a:pt x="677562" y="58508"/>
                    </a:cubicBezTo>
                    <a:cubicBezTo>
                      <a:pt x="683809" y="61582"/>
                      <a:pt x="686486" y="69119"/>
                      <a:pt x="683412" y="75366"/>
                    </a:cubicBezTo>
                    <a:cubicBezTo>
                      <a:pt x="680338" y="81614"/>
                      <a:pt x="672801" y="84292"/>
                      <a:pt x="666554" y="81217"/>
                    </a:cubicBezTo>
                    <a:cubicBezTo>
                      <a:pt x="589403" y="44030"/>
                      <a:pt x="506501" y="25188"/>
                      <a:pt x="420227" y="25188"/>
                    </a:cubicBezTo>
                    <a:cubicBezTo>
                      <a:pt x="269991" y="25188"/>
                      <a:pt x="128382" y="83300"/>
                      <a:pt x="21383" y="188813"/>
                    </a:cubicBezTo>
                    <a:cubicBezTo>
                      <a:pt x="18904" y="191193"/>
                      <a:pt x="15730" y="192482"/>
                      <a:pt x="12557" y="19248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62" name="Gráfico 3">
              <a:extLst>
                <a:ext uri="{FF2B5EF4-FFF2-40B4-BE49-F238E27FC236}">
                  <a16:creationId xmlns:a16="http://schemas.microsoft.com/office/drawing/2014/main" id="{5D1AD45D-AEED-57A1-B58F-E2AF83BE1CF3}"/>
                </a:ext>
              </a:extLst>
            </p:cNvPr>
            <p:cNvGrpSpPr/>
            <p:nvPr/>
          </p:nvGrpSpPr>
          <p:grpSpPr>
            <a:xfrm>
              <a:off x="7620168" y="4608510"/>
              <a:ext cx="486016" cy="1186824"/>
              <a:chOff x="7620168" y="4608510"/>
              <a:chExt cx="486016" cy="1186824"/>
            </a:xfrm>
            <a:solidFill>
              <a:srgbClr val="002A86"/>
            </a:solidFill>
          </p:grpSpPr>
          <p:sp>
            <p:nvSpPr>
              <p:cNvPr id="463" name="Forma libre 462">
                <a:extLst>
                  <a:ext uri="{FF2B5EF4-FFF2-40B4-BE49-F238E27FC236}">
                    <a16:creationId xmlns:a16="http://schemas.microsoft.com/office/drawing/2014/main" id="{90F30837-61E1-4FB0-17F9-6C1535D743BB}"/>
                  </a:ext>
                </a:extLst>
              </p:cNvPr>
              <p:cNvSpPr/>
              <p:nvPr/>
            </p:nvSpPr>
            <p:spPr>
              <a:xfrm>
                <a:off x="7622647" y="5280858"/>
                <a:ext cx="38136" cy="144683"/>
              </a:xfrm>
              <a:custGeom>
                <a:avLst/>
                <a:gdLst>
                  <a:gd name="connsiteX0" fmla="*/ 25585 w 38136"/>
                  <a:gd name="connsiteY0" fmla="*/ 144585 h 144683"/>
                  <a:gd name="connsiteX1" fmla="*/ 13090 w 38136"/>
                  <a:gd name="connsiteY1" fmla="*/ 133875 h 144683"/>
                  <a:gd name="connsiteX2" fmla="*/ 0 w 38136"/>
                  <a:gd name="connsiteY2" fmla="*/ 13486 h 144683"/>
                  <a:gd name="connsiteX3" fmla="*/ 0 w 38136"/>
                  <a:gd name="connsiteY3" fmla="*/ 12594 h 144683"/>
                  <a:gd name="connsiteX4" fmla="*/ 12594 w 38136"/>
                  <a:gd name="connsiteY4" fmla="*/ 0 h 144683"/>
                  <a:gd name="connsiteX5" fmla="*/ 25188 w 38136"/>
                  <a:gd name="connsiteY5" fmla="*/ 12594 h 144683"/>
                  <a:gd name="connsiteX6" fmla="*/ 25188 w 38136"/>
                  <a:gd name="connsiteY6" fmla="*/ 12594 h 144683"/>
                  <a:gd name="connsiteX7" fmla="*/ 37980 w 38136"/>
                  <a:gd name="connsiteY7" fmla="*/ 130007 h 144683"/>
                  <a:gd name="connsiteX8" fmla="*/ 27469 w 38136"/>
                  <a:gd name="connsiteY8" fmla="*/ 144485 h 144683"/>
                  <a:gd name="connsiteX9" fmla="*/ 25486 w 38136"/>
                  <a:gd name="connsiteY9" fmla="*/ 144684 h 144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36" h="144683">
                    <a:moveTo>
                      <a:pt x="25585" y="144585"/>
                    </a:moveTo>
                    <a:cubicBezTo>
                      <a:pt x="19437" y="144585"/>
                      <a:pt x="14082" y="140122"/>
                      <a:pt x="13090" y="133875"/>
                    </a:cubicBezTo>
                    <a:cubicBezTo>
                      <a:pt x="7041" y="95200"/>
                      <a:pt x="2578" y="54641"/>
                      <a:pt x="0" y="13486"/>
                    </a:cubicBezTo>
                    <a:cubicBezTo>
                      <a:pt x="0" y="13189"/>
                      <a:pt x="0" y="12892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12594"/>
                    </a:lnTo>
                    <a:cubicBezTo>
                      <a:pt x="27767" y="52261"/>
                      <a:pt x="32031" y="92026"/>
                      <a:pt x="37980" y="130007"/>
                    </a:cubicBezTo>
                    <a:cubicBezTo>
                      <a:pt x="39072" y="136949"/>
                      <a:pt x="34311" y="143395"/>
                      <a:pt x="27469" y="144485"/>
                    </a:cubicBezTo>
                    <a:cubicBezTo>
                      <a:pt x="26775" y="144585"/>
                      <a:pt x="26180" y="144684"/>
                      <a:pt x="25486" y="14468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4" name="Forma libre 463">
                <a:extLst>
                  <a:ext uri="{FF2B5EF4-FFF2-40B4-BE49-F238E27FC236}">
                    <a16:creationId xmlns:a16="http://schemas.microsoft.com/office/drawing/2014/main" id="{162D856A-9756-B1CE-74B1-F48B05F66E16}"/>
                  </a:ext>
                </a:extLst>
              </p:cNvPr>
              <p:cNvSpPr/>
              <p:nvPr/>
            </p:nvSpPr>
            <p:spPr>
              <a:xfrm>
                <a:off x="7703343" y="5189228"/>
                <a:ext cx="402841" cy="606105"/>
              </a:xfrm>
              <a:custGeom>
                <a:avLst/>
                <a:gdLst>
                  <a:gd name="connsiteX0" fmla="*/ 159881 w 402841"/>
                  <a:gd name="connsiteY0" fmla="*/ 606106 h 606105"/>
                  <a:gd name="connsiteX1" fmla="*/ 1216 w 402841"/>
                  <a:gd name="connsiteY1" fmla="*/ 465190 h 606105"/>
                  <a:gd name="connsiteX2" fmla="*/ 7165 w 402841"/>
                  <a:gd name="connsiteY2" fmla="*/ 448332 h 606105"/>
                  <a:gd name="connsiteX3" fmla="*/ 24024 w 402841"/>
                  <a:gd name="connsiteY3" fmla="*/ 454282 h 606105"/>
                  <a:gd name="connsiteX4" fmla="*/ 159881 w 402841"/>
                  <a:gd name="connsiteY4" fmla="*/ 580818 h 606105"/>
                  <a:gd name="connsiteX5" fmla="*/ 347601 w 402841"/>
                  <a:gd name="connsiteY5" fmla="*/ 299285 h 606105"/>
                  <a:gd name="connsiteX6" fmla="*/ 377648 w 402841"/>
                  <a:gd name="connsiteY6" fmla="*/ 12396 h 606105"/>
                  <a:gd name="connsiteX7" fmla="*/ 390242 w 402841"/>
                  <a:gd name="connsiteY7" fmla="*/ 0 h 606105"/>
                  <a:gd name="connsiteX8" fmla="*/ 390539 w 402841"/>
                  <a:gd name="connsiteY8" fmla="*/ 0 h 606105"/>
                  <a:gd name="connsiteX9" fmla="*/ 402836 w 402841"/>
                  <a:gd name="connsiteY9" fmla="*/ 12892 h 606105"/>
                  <a:gd name="connsiteX10" fmla="*/ 372194 w 402841"/>
                  <a:gd name="connsiteY10" fmla="*/ 304838 h 606105"/>
                  <a:gd name="connsiteX11" fmla="*/ 159881 w 402841"/>
                  <a:gd name="connsiteY11" fmla="*/ 606006 h 60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2841" h="606105">
                    <a:moveTo>
                      <a:pt x="159881" y="606106"/>
                    </a:moveTo>
                    <a:cubicBezTo>
                      <a:pt x="100183" y="606106"/>
                      <a:pt x="45344" y="557415"/>
                      <a:pt x="1216" y="465190"/>
                    </a:cubicBezTo>
                    <a:cubicBezTo>
                      <a:pt x="-1760" y="458942"/>
                      <a:pt x="918" y="451307"/>
                      <a:pt x="7165" y="448332"/>
                    </a:cubicBezTo>
                    <a:cubicBezTo>
                      <a:pt x="13512" y="445357"/>
                      <a:pt x="21049" y="448034"/>
                      <a:pt x="24024" y="454282"/>
                    </a:cubicBezTo>
                    <a:cubicBezTo>
                      <a:pt x="62996" y="535896"/>
                      <a:pt x="111289" y="580818"/>
                      <a:pt x="159881" y="580818"/>
                    </a:cubicBezTo>
                    <a:cubicBezTo>
                      <a:pt x="235940" y="580818"/>
                      <a:pt x="307836" y="472925"/>
                      <a:pt x="347601" y="299285"/>
                    </a:cubicBezTo>
                    <a:cubicBezTo>
                      <a:pt x="365649" y="220645"/>
                      <a:pt x="375664" y="98572"/>
                      <a:pt x="377648" y="12396"/>
                    </a:cubicBezTo>
                    <a:cubicBezTo>
                      <a:pt x="377846" y="5553"/>
                      <a:pt x="383400" y="0"/>
                      <a:pt x="390242" y="0"/>
                    </a:cubicBezTo>
                    <a:lnTo>
                      <a:pt x="390539" y="0"/>
                    </a:lnTo>
                    <a:cubicBezTo>
                      <a:pt x="397481" y="198"/>
                      <a:pt x="403034" y="5950"/>
                      <a:pt x="402836" y="12892"/>
                    </a:cubicBezTo>
                    <a:cubicBezTo>
                      <a:pt x="400853" y="100356"/>
                      <a:pt x="390639" y="224513"/>
                      <a:pt x="372194" y="304838"/>
                    </a:cubicBezTo>
                    <a:cubicBezTo>
                      <a:pt x="329057" y="493452"/>
                      <a:pt x="249725" y="606006"/>
                      <a:pt x="159881" y="6060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5" name="Forma libre 464">
                <a:extLst>
                  <a:ext uri="{FF2B5EF4-FFF2-40B4-BE49-F238E27FC236}">
                    <a16:creationId xmlns:a16="http://schemas.microsoft.com/office/drawing/2014/main" id="{2CB29312-C47C-0001-8977-0285F968B652}"/>
                  </a:ext>
                </a:extLst>
              </p:cNvPr>
              <p:cNvSpPr/>
              <p:nvPr/>
            </p:nvSpPr>
            <p:spPr>
              <a:xfrm>
                <a:off x="7982650" y="4713063"/>
                <a:ext cx="121169" cy="410021"/>
              </a:xfrm>
              <a:custGeom>
                <a:avLst/>
                <a:gdLst>
                  <a:gd name="connsiteX0" fmla="*/ 108456 w 121169"/>
                  <a:gd name="connsiteY0" fmla="*/ 410022 h 410021"/>
                  <a:gd name="connsiteX1" fmla="*/ 95861 w 121169"/>
                  <a:gd name="connsiteY1" fmla="*/ 398221 h 410021"/>
                  <a:gd name="connsiteX2" fmla="*/ 68294 w 121169"/>
                  <a:gd name="connsiteY2" fmla="*/ 202466 h 410021"/>
                  <a:gd name="connsiteX3" fmla="*/ 1654 w 121169"/>
                  <a:gd name="connsiteY3" fmla="*/ 18909 h 410021"/>
                  <a:gd name="connsiteX4" fmla="*/ 6414 w 121169"/>
                  <a:gd name="connsiteY4" fmla="*/ 1654 h 410021"/>
                  <a:gd name="connsiteX5" fmla="*/ 23669 w 121169"/>
                  <a:gd name="connsiteY5" fmla="*/ 6414 h 410021"/>
                  <a:gd name="connsiteX6" fmla="*/ 92986 w 121169"/>
                  <a:gd name="connsiteY6" fmla="*/ 196814 h 410021"/>
                  <a:gd name="connsiteX7" fmla="*/ 121149 w 121169"/>
                  <a:gd name="connsiteY7" fmla="*/ 396634 h 410021"/>
                  <a:gd name="connsiteX8" fmla="*/ 109348 w 121169"/>
                  <a:gd name="connsiteY8" fmla="*/ 410022 h 410021"/>
                  <a:gd name="connsiteX9" fmla="*/ 108555 w 121169"/>
                  <a:gd name="connsiteY9" fmla="*/ 410022 h 41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169" h="410021">
                    <a:moveTo>
                      <a:pt x="108456" y="410022"/>
                    </a:moveTo>
                    <a:cubicBezTo>
                      <a:pt x="101812" y="410022"/>
                      <a:pt x="96258" y="404865"/>
                      <a:pt x="95861" y="398221"/>
                    </a:cubicBezTo>
                    <a:cubicBezTo>
                      <a:pt x="91399" y="328606"/>
                      <a:pt x="82077" y="262760"/>
                      <a:pt x="68294" y="202466"/>
                    </a:cubicBezTo>
                    <a:cubicBezTo>
                      <a:pt x="51733" y="130075"/>
                      <a:pt x="28727" y="66608"/>
                      <a:pt x="1654" y="18909"/>
                    </a:cubicBezTo>
                    <a:cubicBezTo>
                      <a:pt x="-1816" y="12860"/>
                      <a:pt x="365" y="5125"/>
                      <a:pt x="6414" y="1654"/>
                    </a:cubicBezTo>
                    <a:cubicBezTo>
                      <a:pt x="12463" y="-1817"/>
                      <a:pt x="20198" y="365"/>
                      <a:pt x="23669" y="6414"/>
                    </a:cubicBezTo>
                    <a:cubicBezTo>
                      <a:pt x="51931" y="56196"/>
                      <a:pt x="75929" y="122042"/>
                      <a:pt x="92986" y="196814"/>
                    </a:cubicBezTo>
                    <a:cubicBezTo>
                      <a:pt x="107166" y="258396"/>
                      <a:pt x="116587" y="325631"/>
                      <a:pt x="121149" y="396634"/>
                    </a:cubicBezTo>
                    <a:cubicBezTo>
                      <a:pt x="121546" y="403576"/>
                      <a:pt x="116290" y="409625"/>
                      <a:pt x="109348" y="410022"/>
                    </a:cubicBezTo>
                    <a:cubicBezTo>
                      <a:pt x="109051" y="410022"/>
                      <a:pt x="108753" y="410022"/>
                      <a:pt x="108555" y="41002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6" name="Forma libre 465">
                <a:extLst>
                  <a:ext uri="{FF2B5EF4-FFF2-40B4-BE49-F238E27FC236}">
                    <a16:creationId xmlns:a16="http://schemas.microsoft.com/office/drawing/2014/main" id="{4895E159-544E-2FAD-30B6-D2B25BF359FF}"/>
                  </a:ext>
                </a:extLst>
              </p:cNvPr>
              <p:cNvSpPr/>
              <p:nvPr/>
            </p:nvSpPr>
            <p:spPr>
              <a:xfrm>
                <a:off x="7620168" y="4608510"/>
                <a:ext cx="255549" cy="606006"/>
              </a:xfrm>
              <a:custGeom>
                <a:avLst/>
                <a:gdLst>
                  <a:gd name="connsiteX0" fmla="*/ 12693 w 255549"/>
                  <a:gd name="connsiteY0" fmla="*/ 606006 h 606006"/>
                  <a:gd name="connsiteX1" fmla="*/ 12495 w 255549"/>
                  <a:gd name="connsiteY1" fmla="*/ 606006 h 606006"/>
                  <a:gd name="connsiteX2" fmla="*/ 0 w 255549"/>
                  <a:gd name="connsiteY2" fmla="*/ 593412 h 606006"/>
                  <a:gd name="connsiteX3" fmla="*/ 0 w 255549"/>
                  <a:gd name="connsiteY3" fmla="*/ 559696 h 606006"/>
                  <a:gd name="connsiteX4" fmla="*/ 1388 w 255549"/>
                  <a:gd name="connsiteY4" fmla="*/ 553944 h 606006"/>
                  <a:gd name="connsiteX5" fmla="*/ 30642 w 255549"/>
                  <a:gd name="connsiteY5" fmla="*/ 301268 h 606006"/>
                  <a:gd name="connsiteX6" fmla="*/ 242956 w 255549"/>
                  <a:gd name="connsiteY6" fmla="*/ 0 h 606006"/>
                  <a:gd name="connsiteX7" fmla="*/ 255550 w 255549"/>
                  <a:gd name="connsiteY7" fmla="*/ 12594 h 606006"/>
                  <a:gd name="connsiteX8" fmla="*/ 242956 w 255549"/>
                  <a:gd name="connsiteY8" fmla="*/ 25188 h 606006"/>
                  <a:gd name="connsiteX9" fmla="*/ 55236 w 255549"/>
                  <a:gd name="connsiteY9" fmla="*/ 306821 h 606006"/>
                  <a:gd name="connsiteX10" fmla="*/ 25188 w 255549"/>
                  <a:gd name="connsiteY10" fmla="*/ 593611 h 606006"/>
                  <a:gd name="connsiteX11" fmla="*/ 12594 w 255549"/>
                  <a:gd name="connsiteY11" fmla="*/ 605907 h 60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549" h="606006">
                    <a:moveTo>
                      <a:pt x="12693" y="606006"/>
                    </a:moveTo>
                    <a:lnTo>
                      <a:pt x="12495" y="606006"/>
                    </a:lnTo>
                    <a:cubicBezTo>
                      <a:pt x="5554" y="606006"/>
                      <a:pt x="0" y="600255"/>
                      <a:pt x="0" y="593412"/>
                    </a:cubicBezTo>
                    <a:lnTo>
                      <a:pt x="0" y="559696"/>
                    </a:lnTo>
                    <a:cubicBezTo>
                      <a:pt x="0" y="557613"/>
                      <a:pt x="496" y="555729"/>
                      <a:pt x="1388" y="553944"/>
                    </a:cubicBezTo>
                    <a:cubicBezTo>
                      <a:pt x="5157" y="471041"/>
                      <a:pt x="14974" y="369693"/>
                      <a:pt x="30642" y="301268"/>
                    </a:cubicBezTo>
                    <a:cubicBezTo>
                      <a:pt x="73780" y="112653"/>
                      <a:pt x="153112" y="0"/>
                      <a:pt x="242956" y="0"/>
                    </a:cubicBezTo>
                    <a:cubicBezTo>
                      <a:pt x="249898" y="0"/>
                      <a:pt x="255550" y="5652"/>
                      <a:pt x="255550" y="12594"/>
                    </a:cubicBezTo>
                    <a:cubicBezTo>
                      <a:pt x="255550" y="19536"/>
                      <a:pt x="249898" y="25188"/>
                      <a:pt x="242956" y="25188"/>
                    </a:cubicBezTo>
                    <a:cubicBezTo>
                      <a:pt x="166896" y="25188"/>
                      <a:pt x="95001" y="133081"/>
                      <a:pt x="55236" y="306821"/>
                    </a:cubicBezTo>
                    <a:cubicBezTo>
                      <a:pt x="37385" y="384766"/>
                      <a:pt x="27271" y="507038"/>
                      <a:pt x="25188" y="593611"/>
                    </a:cubicBezTo>
                    <a:cubicBezTo>
                      <a:pt x="24990" y="600453"/>
                      <a:pt x="19437" y="605907"/>
                      <a:pt x="12594" y="60590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67" name="Gráfico 3">
              <a:extLst>
                <a:ext uri="{FF2B5EF4-FFF2-40B4-BE49-F238E27FC236}">
                  <a16:creationId xmlns:a16="http://schemas.microsoft.com/office/drawing/2014/main" id="{5B05E8FD-7045-1890-4969-75C37C8DEDD7}"/>
                </a:ext>
              </a:extLst>
            </p:cNvPr>
            <p:cNvGrpSpPr/>
            <p:nvPr/>
          </p:nvGrpSpPr>
          <p:grpSpPr>
            <a:xfrm>
              <a:off x="7269816" y="5189328"/>
              <a:ext cx="1019025" cy="25287"/>
              <a:chOff x="7269816" y="5189328"/>
              <a:chExt cx="1019025" cy="25287"/>
            </a:xfrm>
            <a:solidFill>
              <a:srgbClr val="002A86"/>
            </a:solidFill>
          </p:grpSpPr>
          <p:sp>
            <p:nvSpPr>
              <p:cNvPr id="468" name="Forma libre 467">
                <a:extLst>
                  <a:ext uri="{FF2B5EF4-FFF2-40B4-BE49-F238E27FC236}">
                    <a16:creationId xmlns:a16="http://schemas.microsoft.com/office/drawing/2014/main" id="{7376BECD-16FA-423E-1D9D-F215EA8EA843}"/>
                  </a:ext>
                </a:extLst>
              </p:cNvPr>
              <p:cNvSpPr/>
              <p:nvPr/>
            </p:nvSpPr>
            <p:spPr>
              <a:xfrm>
                <a:off x="8080892" y="5189328"/>
                <a:ext cx="207950" cy="25287"/>
              </a:xfrm>
              <a:custGeom>
                <a:avLst/>
                <a:gdLst>
                  <a:gd name="connsiteX0" fmla="*/ 195356 w 207950"/>
                  <a:gd name="connsiteY0" fmla="*/ 25287 h 25287"/>
                  <a:gd name="connsiteX1" fmla="*/ 12594 w 207950"/>
                  <a:gd name="connsiteY1" fmla="*/ 25287 h 25287"/>
                  <a:gd name="connsiteX2" fmla="*/ 0 w 207950"/>
                  <a:gd name="connsiteY2" fmla="*/ 12594 h 25287"/>
                  <a:gd name="connsiteX3" fmla="*/ 12594 w 207950"/>
                  <a:gd name="connsiteY3" fmla="*/ 0 h 25287"/>
                  <a:gd name="connsiteX4" fmla="*/ 195356 w 207950"/>
                  <a:gd name="connsiteY4" fmla="*/ 0 h 25287"/>
                  <a:gd name="connsiteX5" fmla="*/ 207951 w 207950"/>
                  <a:gd name="connsiteY5" fmla="*/ 12693 h 25287"/>
                  <a:gd name="connsiteX6" fmla="*/ 195356 w 207950"/>
                  <a:gd name="connsiteY6" fmla="*/ 25287 h 2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950" h="25287">
                    <a:moveTo>
                      <a:pt x="195356" y="25287"/>
                    </a:moveTo>
                    <a:lnTo>
                      <a:pt x="12594" y="25287"/>
                    </a:lnTo>
                    <a:cubicBezTo>
                      <a:pt x="5653" y="25287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195356" y="0"/>
                    </a:lnTo>
                    <a:cubicBezTo>
                      <a:pt x="202298" y="0"/>
                      <a:pt x="207951" y="5752"/>
                      <a:pt x="207951" y="12693"/>
                    </a:cubicBezTo>
                    <a:cubicBezTo>
                      <a:pt x="207951" y="19635"/>
                      <a:pt x="202298" y="25287"/>
                      <a:pt x="195356" y="252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69" name="Forma libre 468">
                <a:extLst>
                  <a:ext uri="{FF2B5EF4-FFF2-40B4-BE49-F238E27FC236}">
                    <a16:creationId xmlns:a16="http://schemas.microsoft.com/office/drawing/2014/main" id="{E4F7BAA0-8131-B85E-DD12-1FC92E9D9261}"/>
                  </a:ext>
                </a:extLst>
              </p:cNvPr>
              <p:cNvSpPr/>
              <p:nvPr/>
            </p:nvSpPr>
            <p:spPr>
              <a:xfrm>
                <a:off x="7269816" y="5189427"/>
                <a:ext cx="375639" cy="25188"/>
              </a:xfrm>
              <a:custGeom>
                <a:avLst/>
                <a:gdLst>
                  <a:gd name="connsiteX0" fmla="*/ 12594 w 375639"/>
                  <a:gd name="connsiteY0" fmla="*/ 25188 h 25188"/>
                  <a:gd name="connsiteX1" fmla="*/ 0 w 375639"/>
                  <a:gd name="connsiteY1" fmla="*/ 12594 h 25188"/>
                  <a:gd name="connsiteX2" fmla="*/ 12594 w 375639"/>
                  <a:gd name="connsiteY2" fmla="*/ 0 h 25188"/>
                  <a:gd name="connsiteX3" fmla="*/ 363045 w 375639"/>
                  <a:gd name="connsiteY3" fmla="*/ 0 h 25188"/>
                  <a:gd name="connsiteX4" fmla="*/ 375639 w 375639"/>
                  <a:gd name="connsiteY4" fmla="*/ 12594 h 25188"/>
                  <a:gd name="connsiteX5" fmla="*/ 363045 w 375639"/>
                  <a:gd name="connsiteY5" fmla="*/ 25188 h 25188"/>
                  <a:gd name="connsiteX6" fmla="*/ 12594 w 37563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639" h="25188">
                    <a:moveTo>
                      <a:pt x="12594" y="25188"/>
                    </a:move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2"/>
                      <a:pt x="5653" y="0"/>
                      <a:pt x="12594" y="0"/>
                    </a:cubicBezTo>
                    <a:lnTo>
                      <a:pt x="363045" y="0"/>
                    </a:lnTo>
                    <a:cubicBezTo>
                      <a:pt x="369987" y="0"/>
                      <a:pt x="375639" y="5652"/>
                      <a:pt x="375639" y="12594"/>
                    </a:cubicBezTo>
                    <a:cubicBezTo>
                      <a:pt x="375639" y="19536"/>
                      <a:pt x="369987" y="25188"/>
                      <a:pt x="363045" y="25188"/>
                    </a:cubicBezTo>
                    <a:lnTo>
                      <a:pt x="12594" y="25188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0" name="Gráfico 3">
              <a:extLst>
                <a:ext uri="{FF2B5EF4-FFF2-40B4-BE49-F238E27FC236}">
                  <a16:creationId xmlns:a16="http://schemas.microsoft.com/office/drawing/2014/main" id="{34B7AB90-9F78-06B0-D6A4-E95D1577B92C}"/>
                </a:ext>
              </a:extLst>
            </p:cNvPr>
            <p:cNvGrpSpPr/>
            <p:nvPr/>
          </p:nvGrpSpPr>
          <p:grpSpPr>
            <a:xfrm>
              <a:off x="7462324" y="4838818"/>
              <a:ext cx="876591" cy="97536"/>
              <a:chOff x="7462324" y="4838818"/>
              <a:chExt cx="876591" cy="97536"/>
            </a:xfrm>
            <a:solidFill>
              <a:srgbClr val="002A86"/>
            </a:solidFill>
          </p:grpSpPr>
          <p:sp>
            <p:nvSpPr>
              <p:cNvPr id="471" name="Forma libre 470">
                <a:extLst>
                  <a:ext uri="{FF2B5EF4-FFF2-40B4-BE49-F238E27FC236}">
                    <a16:creationId xmlns:a16="http://schemas.microsoft.com/office/drawing/2014/main" id="{016E24A0-4DDE-23A5-666A-D3F0987BEF2A}"/>
                  </a:ext>
                </a:extLst>
              </p:cNvPr>
              <p:cNvSpPr/>
              <p:nvPr/>
            </p:nvSpPr>
            <p:spPr>
              <a:xfrm>
                <a:off x="7966026" y="4838818"/>
                <a:ext cx="372889" cy="95453"/>
              </a:xfrm>
              <a:custGeom>
                <a:avLst/>
                <a:gdLst>
                  <a:gd name="connsiteX0" fmla="*/ 12626 w 372889"/>
                  <a:gd name="connsiteY0" fmla="*/ 95355 h 95453"/>
                  <a:gd name="connsiteX1" fmla="*/ 32 w 372889"/>
                  <a:gd name="connsiteY1" fmla="*/ 83653 h 95453"/>
                  <a:gd name="connsiteX2" fmla="*/ 11734 w 372889"/>
                  <a:gd name="connsiteY2" fmla="*/ 70166 h 95453"/>
                  <a:gd name="connsiteX3" fmla="*/ 95529 w 372889"/>
                  <a:gd name="connsiteY3" fmla="*/ 61340 h 95453"/>
                  <a:gd name="connsiteX4" fmla="*/ 356136 w 372889"/>
                  <a:gd name="connsiteY4" fmla="*/ 651 h 95453"/>
                  <a:gd name="connsiteX5" fmla="*/ 372201 w 372889"/>
                  <a:gd name="connsiteY5" fmla="*/ 8584 h 95453"/>
                  <a:gd name="connsiteX6" fmla="*/ 364268 w 372889"/>
                  <a:gd name="connsiteY6" fmla="*/ 24649 h 95453"/>
                  <a:gd name="connsiteX7" fmla="*/ 99000 w 372889"/>
                  <a:gd name="connsiteY7" fmla="*/ 86430 h 95453"/>
                  <a:gd name="connsiteX8" fmla="*/ 13717 w 372889"/>
                  <a:gd name="connsiteY8" fmla="*/ 95454 h 95453"/>
                  <a:gd name="connsiteX9" fmla="*/ 12725 w 372889"/>
                  <a:gd name="connsiteY9" fmla="*/ 95454 h 9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89" h="95453">
                    <a:moveTo>
                      <a:pt x="12626" y="95355"/>
                    </a:moveTo>
                    <a:cubicBezTo>
                      <a:pt x="6081" y="95355"/>
                      <a:pt x="528" y="90297"/>
                      <a:pt x="32" y="83653"/>
                    </a:cubicBezTo>
                    <a:cubicBezTo>
                      <a:pt x="-464" y="76711"/>
                      <a:pt x="4792" y="70662"/>
                      <a:pt x="11734" y="70166"/>
                    </a:cubicBezTo>
                    <a:cubicBezTo>
                      <a:pt x="38707" y="68183"/>
                      <a:pt x="66076" y="65307"/>
                      <a:pt x="95529" y="61340"/>
                    </a:cubicBezTo>
                    <a:cubicBezTo>
                      <a:pt x="185174" y="49242"/>
                      <a:pt x="272936" y="28814"/>
                      <a:pt x="356136" y="651"/>
                    </a:cubicBezTo>
                    <a:cubicBezTo>
                      <a:pt x="362780" y="-1531"/>
                      <a:pt x="369920" y="1940"/>
                      <a:pt x="372201" y="8584"/>
                    </a:cubicBezTo>
                    <a:cubicBezTo>
                      <a:pt x="374481" y="15228"/>
                      <a:pt x="370912" y="22368"/>
                      <a:pt x="364268" y="24649"/>
                    </a:cubicBezTo>
                    <a:cubicBezTo>
                      <a:pt x="279481" y="53308"/>
                      <a:pt x="190232" y="74133"/>
                      <a:pt x="99000" y="86430"/>
                    </a:cubicBezTo>
                    <a:cubicBezTo>
                      <a:pt x="69151" y="90495"/>
                      <a:pt x="41186" y="93470"/>
                      <a:pt x="13717" y="95454"/>
                    </a:cubicBezTo>
                    <a:cubicBezTo>
                      <a:pt x="13420" y="95454"/>
                      <a:pt x="13122" y="95454"/>
                      <a:pt x="12725" y="954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2" name="Forma libre 471">
                <a:extLst>
                  <a:ext uri="{FF2B5EF4-FFF2-40B4-BE49-F238E27FC236}">
                    <a16:creationId xmlns:a16="http://schemas.microsoft.com/office/drawing/2014/main" id="{1456F5AB-F180-50C4-87AA-B842EA559CE3}"/>
                  </a:ext>
                </a:extLst>
              </p:cNvPr>
              <p:cNvSpPr/>
              <p:nvPr/>
            </p:nvSpPr>
            <p:spPr>
              <a:xfrm>
                <a:off x="7462324" y="4861644"/>
                <a:ext cx="332685" cy="74710"/>
              </a:xfrm>
              <a:custGeom>
                <a:avLst/>
                <a:gdLst>
                  <a:gd name="connsiteX0" fmla="*/ 320080 w 332685"/>
                  <a:gd name="connsiteY0" fmla="*/ 74710 h 74710"/>
                  <a:gd name="connsiteX1" fmla="*/ 319485 w 332685"/>
                  <a:gd name="connsiteY1" fmla="*/ 74710 h 74710"/>
                  <a:gd name="connsiteX2" fmla="*/ 199197 w 332685"/>
                  <a:gd name="connsiteY2" fmla="*/ 63504 h 74710"/>
                  <a:gd name="connsiteX3" fmla="*/ 9295 w 332685"/>
                  <a:gd name="connsiteY3" fmla="*/ 24829 h 74710"/>
                  <a:gd name="connsiteX4" fmla="*/ 469 w 332685"/>
                  <a:gd name="connsiteY4" fmla="*/ 9260 h 74710"/>
                  <a:gd name="connsiteX5" fmla="*/ 16038 w 332685"/>
                  <a:gd name="connsiteY5" fmla="*/ 434 h 74710"/>
                  <a:gd name="connsiteX6" fmla="*/ 202569 w 332685"/>
                  <a:gd name="connsiteY6" fmla="*/ 38415 h 74710"/>
                  <a:gd name="connsiteX7" fmla="*/ 320675 w 332685"/>
                  <a:gd name="connsiteY7" fmla="*/ 49423 h 74710"/>
                  <a:gd name="connsiteX8" fmla="*/ 332674 w 332685"/>
                  <a:gd name="connsiteY8" fmla="*/ 62711 h 74710"/>
                  <a:gd name="connsiteX9" fmla="*/ 320080 w 332685"/>
                  <a:gd name="connsiteY9" fmla="*/ 74710 h 7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685" h="74710">
                    <a:moveTo>
                      <a:pt x="320080" y="74710"/>
                    </a:moveTo>
                    <a:cubicBezTo>
                      <a:pt x="320080" y="74710"/>
                      <a:pt x="319683" y="74710"/>
                      <a:pt x="319485" y="74710"/>
                    </a:cubicBezTo>
                    <a:cubicBezTo>
                      <a:pt x="279719" y="72727"/>
                      <a:pt x="239259" y="68958"/>
                      <a:pt x="199197" y="63504"/>
                    </a:cubicBezTo>
                    <a:cubicBezTo>
                      <a:pt x="134739" y="54877"/>
                      <a:pt x="70777" y="41886"/>
                      <a:pt x="9295" y="24829"/>
                    </a:cubicBezTo>
                    <a:cubicBezTo>
                      <a:pt x="2551" y="22945"/>
                      <a:pt x="-1415" y="16004"/>
                      <a:pt x="469" y="9260"/>
                    </a:cubicBezTo>
                    <a:cubicBezTo>
                      <a:pt x="2353" y="2517"/>
                      <a:pt x="9295" y="-1351"/>
                      <a:pt x="16038" y="434"/>
                    </a:cubicBezTo>
                    <a:cubicBezTo>
                      <a:pt x="76430" y="17094"/>
                      <a:pt x="139202" y="29887"/>
                      <a:pt x="202569" y="38415"/>
                    </a:cubicBezTo>
                    <a:cubicBezTo>
                      <a:pt x="241937" y="43770"/>
                      <a:pt x="281603" y="47538"/>
                      <a:pt x="320675" y="49423"/>
                    </a:cubicBezTo>
                    <a:cubicBezTo>
                      <a:pt x="327616" y="49720"/>
                      <a:pt x="332971" y="55670"/>
                      <a:pt x="332674" y="62711"/>
                    </a:cubicBezTo>
                    <a:cubicBezTo>
                      <a:pt x="332376" y="69454"/>
                      <a:pt x="326724" y="74710"/>
                      <a:pt x="320080" y="7471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73" name="Gráfico 3">
              <a:extLst>
                <a:ext uri="{FF2B5EF4-FFF2-40B4-BE49-F238E27FC236}">
                  <a16:creationId xmlns:a16="http://schemas.microsoft.com/office/drawing/2014/main" id="{2FAE50D0-93DF-1F77-FEB6-D326D194FAFA}"/>
                </a:ext>
              </a:extLst>
            </p:cNvPr>
            <p:cNvGrpSpPr/>
            <p:nvPr/>
          </p:nvGrpSpPr>
          <p:grpSpPr>
            <a:xfrm>
              <a:off x="7387432" y="5467577"/>
              <a:ext cx="951346" cy="97690"/>
              <a:chOff x="7387432" y="5467577"/>
              <a:chExt cx="951346" cy="97690"/>
            </a:xfrm>
            <a:solidFill>
              <a:srgbClr val="002A86"/>
            </a:solidFill>
          </p:grpSpPr>
          <p:sp>
            <p:nvSpPr>
              <p:cNvPr id="474" name="Forma libre 473">
                <a:extLst>
                  <a:ext uri="{FF2B5EF4-FFF2-40B4-BE49-F238E27FC236}">
                    <a16:creationId xmlns:a16="http://schemas.microsoft.com/office/drawing/2014/main" id="{10969CCB-7055-FA34-1913-1A0873D3BF15}"/>
                  </a:ext>
                </a:extLst>
              </p:cNvPr>
              <p:cNvSpPr/>
              <p:nvPr/>
            </p:nvSpPr>
            <p:spPr>
              <a:xfrm>
                <a:off x="7387432" y="5491464"/>
                <a:ext cx="209555" cy="73704"/>
              </a:xfrm>
              <a:custGeom>
                <a:avLst/>
                <a:gdLst>
                  <a:gd name="connsiteX0" fmla="*/ 12688 w 209555"/>
                  <a:gd name="connsiteY0" fmla="*/ 73704 h 73704"/>
                  <a:gd name="connsiteX1" fmla="*/ 689 w 209555"/>
                  <a:gd name="connsiteY1" fmla="*/ 65077 h 73704"/>
                  <a:gd name="connsiteX2" fmla="*/ 8622 w 209555"/>
                  <a:gd name="connsiteY2" fmla="*/ 49012 h 73704"/>
                  <a:gd name="connsiteX3" fmla="*/ 194558 w 209555"/>
                  <a:gd name="connsiteY3" fmla="*/ 222 h 73704"/>
                  <a:gd name="connsiteX4" fmla="*/ 209333 w 209555"/>
                  <a:gd name="connsiteY4" fmla="*/ 10238 h 73704"/>
                  <a:gd name="connsiteX5" fmla="*/ 199318 w 209555"/>
                  <a:gd name="connsiteY5" fmla="*/ 25013 h 73704"/>
                  <a:gd name="connsiteX6" fmla="*/ 16754 w 209555"/>
                  <a:gd name="connsiteY6" fmla="*/ 72911 h 73704"/>
                  <a:gd name="connsiteX7" fmla="*/ 12688 w 209555"/>
                  <a:gd name="connsiteY7" fmla="*/ 73605 h 73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555" h="73704">
                    <a:moveTo>
                      <a:pt x="12688" y="73704"/>
                    </a:moveTo>
                    <a:cubicBezTo>
                      <a:pt x="7432" y="73704"/>
                      <a:pt x="2474" y="70432"/>
                      <a:pt x="689" y="65077"/>
                    </a:cubicBezTo>
                    <a:cubicBezTo>
                      <a:pt x="-1592" y="58433"/>
                      <a:pt x="1978" y="51293"/>
                      <a:pt x="8622" y="49012"/>
                    </a:cubicBezTo>
                    <a:cubicBezTo>
                      <a:pt x="68617" y="28683"/>
                      <a:pt x="131191" y="12320"/>
                      <a:pt x="194558" y="222"/>
                    </a:cubicBezTo>
                    <a:cubicBezTo>
                      <a:pt x="201400" y="-1067"/>
                      <a:pt x="208044" y="3395"/>
                      <a:pt x="209333" y="10238"/>
                    </a:cubicBezTo>
                    <a:cubicBezTo>
                      <a:pt x="210623" y="17080"/>
                      <a:pt x="206160" y="23724"/>
                      <a:pt x="199318" y="25013"/>
                    </a:cubicBezTo>
                    <a:cubicBezTo>
                      <a:pt x="137042" y="36814"/>
                      <a:pt x="75658" y="52978"/>
                      <a:pt x="16754" y="72911"/>
                    </a:cubicBezTo>
                    <a:cubicBezTo>
                      <a:pt x="15366" y="73407"/>
                      <a:pt x="14076" y="73605"/>
                      <a:pt x="12688" y="736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5" name="Forma libre 474">
                <a:extLst>
                  <a:ext uri="{FF2B5EF4-FFF2-40B4-BE49-F238E27FC236}">
                    <a16:creationId xmlns:a16="http://schemas.microsoft.com/office/drawing/2014/main" id="{966BD18C-F40F-7EF8-A551-F8A0EAD8E99F}"/>
                  </a:ext>
                </a:extLst>
              </p:cNvPr>
              <p:cNvSpPr/>
              <p:nvPr/>
            </p:nvSpPr>
            <p:spPr>
              <a:xfrm>
                <a:off x="8139741" y="5493487"/>
                <a:ext cx="199036" cy="71780"/>
              </a:xfrm>
              <a:custGeom>
                <a:avLst/>
                <a:gdLst>
                  <a:gd name="connsiteX0" fmla="*/ 186387 w 199036"/>
                  <a:gd name="connsiteY0" fmla="*/ 71681 h 71780"/>
                  <a:gd name="connsiteX1" fmla="*/ 182321 w 199036"/>
                  <a:gd name="connsiteY1" fmla="*/ 70988 h 71780"/>
                  <a:gd name="connsiteX2" fmla="*/ 10170 w 199036"/>
                  <a:gd name="connsiteY2" fmla="*/ 25073 h 71780"/>
                  <a:gd name="connsiteX3" fmla="*/ 253 w 199036"/>
                  <a:gd name="connsiteY3" fmla="*/ 10198 h 71780"/>
                  <a:gd name="connsiteX4" fmla="*/ 15128 w 199036"/>
                  <a:gd name="connsiteY4" fmla="*/ 282 h 71780"/>
                  <a:gd name="connsiteX5" fmla="*/ 190453 w 199036"/>
                  <a:gd name="connsiteY5" fmla="*/ 47088 h 71780"/>
                  <a:gd name="connsiteX6" fmla="*/ 198386 w 199036"/>
                  <a:gd name="connsiteY6" fmla="*/ 63153 h 71780"/>
                  <a:gd name="connsiteX7" fmla="*/ 186387 w 199036"/>
                  <a:gd name="connsiteY7" fmla="*/ 71781 h 71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36" h="71780">
                    <a:moveTo>
                      <a:pt x="186387" y="71681"/>
                    </a:moveTo>
                    <a:cubicBezTo>
                      <a:pt x="184999" y="71681"/>
                      <a:pt x="183710" y="71483"/>
                      <a:pt x="182321" y="70988"/>
                    </a:cubicBezTo>
                    <a:cubicBezTo>
                      <a:pt x="126689" y="52146"/>
                      <a:pt x="68776" y="36775"/>
                      <a:pt x="10170" y="25073"/>
                    </a:cubicBezTo>
                    <a:cubicBezTo>
                      <a:pt x="3327" y="23685"/>
                      <a:pt x="-1135" y="17041"/>
                      <a:pt x="253" y="10198"/>
                    </a:cubicBezTo>
                    <a:cubicBezTo>
                      <a:pt x="1642" y="3356"/>
                      <a:pt x="8186" y="-1206"/>
                      <a:pt x="15128" y="282"/>
                    </a:cubicBezTo>
                    <a:cubicBezTo>
                      <a:pt x="74826" y="12182"/>
                      <a:pt x="133829" y="27850"/>
                      <a:pt x="190453" y="47088"/>
                    </a:cubicBezTo>
                    <a:cubicBezTo>
                      <a:pt x="197097" y="49369"/>
                      <a:pt x="200568" y="56509"/>
                      <a:pt x="198386" y="63153"/>
                    </a:cubicBezTo>
                    <a:cubicBezTo>
                      <a:pt x="196601" y="68409"/>
                      <a:pt x="191643" y="71781"/>
                      <a:pt x="186387" y="7178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76" name="Forma libre 475">
                <a:extLst>
                  <a:ext uri="{FF2B5EF4-FFF2-40B4-BE49-F238E27FC236}">
                    <a16:creationId xmlns:a16="http://schemas.microsoft.com/office/drawing/2014/main" id="{7C9F9660-C760-7C7D-0C11-923C9688FB24}"/>
                  </a:ext>
                </a:extLst>
              </p:cNvPr>
              <p:cNvSpPr/>
              <p:nvPr/>
            </p:nvSpPr>
            <p:spPr>
              <a:xfrm>
                <a:off x="7931338" y="5467577"/>
                <a:ext cx="144525" cy="36406"/>
              </a:xfrm>
              <a:custGeom>
                <a:avLst/>
                <a:gdLst>
                  <a:gd name="connsiteX0" fmla="*/ 131902 w 144525"/>
                  <a:gd name="connsiteY0" fmla="*/ 36406 h 36406"/>
                  <a:gd name="connsiteX1" fmla="*/ 130216 w 144525"/>
                  <a:gd name="connsiteY1" fmla="*/ 36307 h 36406"/>
                  <a:gd name="connsiteX2" fmla="*/ 12010 w 144525"/>
                  <a:gd name="connsiteY2" fmla="*/ 25299 h 36406"/>
                  <a:gd name="connsiteX3" fmla="*/ 12 w 144525"/>
                  <a:gd name="connsiteY3" fmla="*/ 12011 h 36406"/>
                  <a:gd name="connsiteX4" fmla="*/ 13300 w 144525"/>
                  <a:gd name="connsiteY4" fmla="*/ 12 h 36406"/>
                  <a:gd name="connsiteX5" fmla="*/ 133588 w 144525"/>
                  <a:gd name="connsiteY5" fmla="*/ 11218 h 36406"/>
                  <a:gd name="connsiteX6" fmla="*/ 144397 w 144525"/>
                  <a:gd name="connsiteY6" fmla="*/ 25498 h 36406"/>
                  <a:gd name="connsiteX7" fmla="*/ 131902 w 144525"/>
                  <a:gd name="connsiteY7" fmla="*/ 36406 h 36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525" h="36406">
                    <a:moveTo>
                      <a:pt x="131902" y="36406"/>
                    </a:moveTo>
                    <a:cubicBezTo>
                      <a:pt x="131307" y="36406"/>
                      <a:pt x="130712" y="36406"/>
                      <a:pt x="130216" y="36307"/>
                    </a:cubicBezTo>
                    <a:cubicBezTo>
                      <a:pt x="90947" y="30952"/>
                      <a:pt x="51181" y="27184"/>
                      <a:pt x="12010" y="25299"/>
                    </a:cubicBezTo>
                    <a:cubicBezTo>
                      <a:pt x="5069" y="25002"/>
                      <a:pt x="-286" y="19052"/>
                      <a:pt x="12" y="12011"/>
                    </a:cubicBezTo>
                    <a:cubicBezTo>
                      <a:pt x="408" y="5069"/>
                      <a:pt x="6358" y="-286"/>
                      <a:pt x="13300" y="12"/>
                    </a:cubicBezTo>
                    <a:cubicBezTo>
                      <a:pt x="53164" y="1995"/>
                      <a:pt x="93624" y="5764"/>
                      <a:pt x="133588" y="11218"/>
                    </a:cubicBezTo>
                    <a:cubicBezTo>
                      <a:pt x="140529" y="12209"/>
                      <a:pt x="145388" y="18556"/>
                      <a:pt x="144397" y="25498"/>
                    </a:cubicBezTo>
                    <a:cubicBezTo>
                      <a:pt x="143504" y="31844"/>
                      <a:pt x="138149" y="36406"/>
                      <a:pt x="131902" y="3640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477" name="Forma libre 476">
              <a:extLst>
                <a:ext uri="{FF2B5EF4-FFF2-40B4-BE49-F238E27FC236}">
                  <a16:creationId xmlns:a16="http://schemas.microsoft.com/office/drawing/2014/main" id="{257BEEE8-CE10-A5A0-5836-43E402968E63}"/>
                </a:ext>
              </a:extLst>
            </p:cNvPr>
            <p:cNvSpPr/>
            <p:nvPr/>
          </p:nvSpPr>
          <p:spPr>
            <a:xfrm>
              <a:off x="7688589" y="4918022"/>
              <a:ext cx="348972" cy="567812"/>
            </a:xfrm>
            <a:custGeom>
              <a:avLst/>
              <a:gdLst>
                <a:gd name="connsiteX0" fmla="*/ 152818 w 348972"/>
                <a:gd name="connsiteY0" fmla="*/ 567813 h 567812"/>
                <a:gd name="connsiteX1" fmla="*/ 147265 w 348972"/>
                <a:gd name="connsiteY1" fmla="*/ 567020 h 567812"/>
                <a:gd name="connsiteX2" fmla="*/ 132687 w 348972"/>
                <a:gd name="connsiteY2" fmla="*/ 547682 h 567812"/>
                <a:gd name="connsiteX3" fmla="*/ 132985 w 348972"/>
                <a:gd name="connsiteY3" fmla="*/ 355894 h 567812"/>
                <a:gd name="connsiteX4" fmla="*/ 26481 w 348972"/>
                <a:gd name="connsiteY4" fmla="*/ 341614 h 567812"/>
                <a:gd name="connsiteX5" fmla="*/ 2979 w 348972"/>
                <a:gd name="connsiteY5" fmla="*/ 324458 h 567812"/>
                <a:gd name="connsiteX6" fmla="*/ 4466 w 348972"/>
                <a:gd name="connsiteY6" fmla="*/ 295502 h 567812"/>
                <a:gd name="connsiteX7" fmla="*/ 179295 w 348972"/>
                <a:gd name="connsiteY7" fmla="*/ 9605 h 567812"/>
                <a:gd name="connsiteX8" fmla="*/ 201806 w 348972"/>
                <a:gd name="connsiteY8" fmla="*/ 779 h 567812"/>
                <a:gd name="connsiteX9" fmla="*/ 216383 w 348972"/>
                <a:gd name="connsiteY9" fmla="*/ 20117 h 567812"/>
                <a:gd name="connsiteX10" fmla="*/ 215987 w 348972"/>
                <a:gd name="connsiteY10" fmla="*/ 211905 h 567812"/>
                <a:gd name="connsiteX11" fmla="*/ 322491 w 348972"/>
                <a:gd name="connsiteY11" fmla="*/ 226184 h 567812"/>
                <a:gd name="connsiteX12" fmla="*/ 345993 w 348972"/>
                <a:gd name="connsiteY12" fmla="*/ 243340 h 567812"/>
                <a:gd name="connsiteX13" fmla="*/ 344505 w 348972"/>
                <a:gd name="connsiteY13" fmla="*/ 272297 h 567812"/>
                <a:gd name="connsiteX14" fmla="*/ 169677 w 348972"/>
                <a:gd name="connsiteY14" fmla="*/ 558194 h 567812"/>
                <a:gd name="connsiteX15" fmla="*/ 152719 w 348972"/>
                <a:gd name="connsiteY15" fmla="*/ 567813 h 567812"/>
                <a:gd name="connsiteX16" fmla="*/ 191195 w 348972"/>
                <a:gd name="connsiteY16" fmla="*/ 38661 h 567812"/>
                <a:gd name="connsiteX17" fmla="*/ 26084 w 348972"/>
                <a:gd name="connsiteY17" fmla="*/ 308592 h 567812"/>
                <a:gd name="connsiteX18" fmla="*/ 26084 w 348972"/>
                <a:gd name="connsiteY18" fmla="*/ 308592 h 567812"/>
                <a:gd name="connsiteX19" fmla="*/ 25787 w 348972"/>
                <a:gd name="connsiteY19" fmla="*/ 313550 h 567812"/>
                <a:gd name="connsiteX20" fmla="*/ 29853 w 348972"/>
                <a:gd name="connsiteY20" fmla="*/ 316525 h 567812"/>
                <a:gd name="connsiteX21" fmla="*/ 147265 w 348972"/>
                <a:gd name="connsiteY21" fmla="*/ 332293 h 567812"/>
                <a:gd name="connsiteX22" fmla="*/ 158173 w 348972"/>
                <a:gd name="connsiteY22" fmla="*/ 344887 h 567812"/>
                <a:gd name="connsiteX23" fmla="*/ 157876 w 348972"/>
                <a:gd name="connsiteY23" fmla="*/ 529039 h 567812"/>
                <a:gd name="connsiteX24" fmla="*/ 322986 w 348972"/>
                <a:gd name="connsiteY24" fmla="*/ 259108 h 567812"/>
                <a:gd name="connsiteX25" fmla="*/ 323284 w 348972"/>
                <a:gd name="connsiteY25" fmla="*/ 254149 h 567812"/>
                <a:gd name="connsiteX26" fmla="*/ 319218 w 348972"/>
                <a:gd name="connsiteY26" fmla="*/ 251174 h 567812"/>
                <a:gd name="connsiteX27" fmla="*/ 201806 w 348972"/>
                <a:gd name="connsiteY27" fmla="*/ 235407 h 567812"/>
                <a:gd name="connsiteX28" fmla="*/ 190898 w 348972"/>
                <a:gd name="connsiteY28" fmla="*/ 222813 h 567812"/>
                <a:gd name="connsiteX29" fmla="*/ 191195 w 348972"/>
                <a:gd name="connsiteY29" fmla="*/ 38661 h 567812"/>
                <a:gd name="connsiteX30" fmla="*/ 15375 w 348972"/>
                <a:gd name="connsiteY30" fmla="*/ 302047 h 567812"/>
                <a:gd name="connsiteX31" fmla="*/ 15375 w 348972"/>
                <a:gd name="connsiteY31" fmla="*/ 302047 h 567812"/>
                <a:gd name="connsiteX32" fmla="*/ 15375 w 348972"/>
                <a:gd name="connsiteY32" fmla="*/ 302047 h 56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8972" h="567812">
                  <a:moveTo>
                    <a:pt x="152818" y="567813"/>
                  </a:moveTo>
                  <a:cubicBezTo>
                    <a:pt x="150934" y="567813"/>
                    <a:pt x="149149" y="567515"/>
                    <a:pt x="147265" y="567020"/>
                  </a:cubicBezTo>
                  <a:cubicBezTo>
                    <a:pt x="138539" y="564541"/>
                    <a:pt x="132687" y="556806"/>
                    <a:pt x="132687" y="547682"/>
                  </a:cubicBezTo>
                  <a:lnTo>
                    <a:pt x="132985" y="355894"/>
                  </a:lnTo>
                  <a:lnTo>
                    <a:pt x="26481" y="341614"/>
                  </a:lnTo>
                  <a:cubicBezTo>
                    <a:pt x="16267" y="340226"/>
                    <a:pt x="7441" y="333879"/>
                    <a:pt x="2979" y="324458"/>
                  </a:cubicBezTo>
                  <a:cubicBezTo>
                    <a:pt x="-1483" y="315137"/>
                    <a:pt x="-888" y="304229"/>
                    <a:pt x="4466" y="295502"/>
                  </a:cubicBezTo>
                  <a:lnTo>
                    <a:pt x="179295" y="9605"/>
                  </a:lnTo>
                  <a:cubicBezTo>
                    <a:pt x="184055" y="1870"/>
                    <a:pt x="193080" y="-1700"/>
                    <a:pt x="201806" y="779"/>
                  </a:cubicBezTo>
                  <a:cubicBezTo>
                    <a:pt x="210533" y="3258"/>
                    <a:pt x="216383" y="10993"/>
                    <a:pt x="216383" y="20117"/>
                  </a:cubicBezTo>
                  <a:lnTo>
                    <a:pt x="215987" y="211905"/>
                  </a:lnTo>
                  <a:lnTo>
                    <a:pt x="322491" y="226184"/>
                  </a:lnTo>
                  <a:cubicBezTo>
                    <a:pt x="332705" y="227573"/>
                    <a:pt x="341530" y="233920"/>
                    <a:pt x="345993" y="243340"/>
                  </a:cubicBezTo>
                  <a:cubicBezTo>
                    <a:pt x="350455" y="252662"/>
                    <a:pt x="349860" y="263570"/>
                    <a:pt x="344505" y="272297"/>
                  </a:cubicBezTo>
                  <a:lnTo>
                    <a:pt x="169677" y="558194"/>
                  </a:lnTo>
                  <a:cubicBezTo>
                    <a:pt x="165908" y="564342"/>
                    <a:pt x="159562" y="567813"/>
                    <a:pt x="152719" y="567813"/>
                  </a:cubicBezTo>
                  <a:close/>
                  <a:moveTo>
                    <a:pt x="191195" y="38661"/>
                  </a:moveTo>
                  <a:lnTo>
                    <a:pt x="26084" y="308592"/>
                  </a:lnTo>
                  <a:cubicBezTo>
                    <a:pt x="26084" y="308592"/>
                    <a:pt x="26084" y="308592"/>
                    <a:pt x="26084" y="308592"/>
                  </a:cubicBezTo>
                  <a:cubicBezTo>
                    <a:pt x="24795" y="310674"/>
                    <a:pt x="25390" y="312559"/>
                    <a:pt x="25787" y="313550"/>
                  </a:cubicBezTo>
                  <a:cubicBezTo>
                    <a:pt x="26283" y="314542"/>
                    <a:pt x="27374" y="316129"/>
                    <a:pt x="29853" y="316525"/>
                  </a:cubicBezTo>
                  <a:lnTo>
                    <a:pt x="147265" y="332293"/>
                  </a:lnTo>
                  <a:cubicBezTo>
                    <a:pt x="153513" y="333086"/>
                    <a:pt x="158272" y="338540"/>
                    <a:pt x="158173" y="344887"/>
                  </a:cubicBezTo>
                  <a:lnTo>
                    <a:pt x="157876" y="529039"/>
                  </a:lnTo>
                  <a:lnTo>
                    <a:pt x="322986" y="259108"/>
                  </a:lnTo>
                  <a:cubicBezTo>
                    <a:pt x="324276" y="257025"/>
                    <a:pt x="323681" y="255141"/>
                    <a:pt x="323284" y="254149"/>
                  </a:cubicBezTo>
                  <a:cubicBezTo>
                    <a:pt x="322788" y="253158"/>
                    <a:pt x="321697" y="251571"/>
                    <a:pt x="319218" y="251174"/>
                  </a:cubicBezTo>
                  <a:lnTo>
                    <a:pt x="201806" y="235407"/>
                  </a:lnTo>
                  <a:cubicBezTo>
                    <a:pt x="195559" y="234614"/>
                    <a:pt x="190798" y="229159"/>
                    <a:pt x="190898" y="222813"/>
                  </a:cubicBezTo>
                  <a:lnTo>
                    <a:pt x="191195" y="38661"/>
                  </a:lnTo>
                  <a:close/>
                  <a:moveTo>
                    <a:pt x="15375" y="302047"/>
                  </a:moveTo>
                  <a:lnTo>
                    <a:pt x="15375" y="302047"/>
                  </a:lnTo>
                  <a:lnTo>
                    <a:pt x="15375" y="302047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478" name="Gráfico 3">
              <a:extLst>
                <a:ext uri="{FF2B5EF4-FFF2-40B4-BE49-F238E27FC236}">
                  <a16:creationId xmlns:a16="http://schemas.microsoft.com/office/drawing/2014/main" id="{E2133ACE-7237-C956-52F1-C296B5837F9F}"/>
                </a:ext>
              </a:extLst>
            </p:cNvPr>
            <p:cNvGrpSpPr/>
            <p:nvPr/>
          </p:nvGrpSpPr>
          <p:grpSpPr>
            <a:xfrm>
              <a:off x="7307499" y="4753392"/>
              <a:ext cx="1229058" cy="830519"/>
              <a:chOff x="7307499" y="4753392"/>
              <a:chExt cx="1229058" cy="830519"/>
            </a:xfrm>
            <a:solidFill>
              <a:srgbClr val="002A86"/>
            </a:solidFill>
          </p:grpSpPr>
          <p:sp>
            <p:nvSpPr>
              <p:cNvPr id="479" name="Forma libre 478">
                <a:extLst>
                  <a:ext uri="{FF2B5EF4-FFF2-40B4-BE49-F238E27FC236}">
                    <a16:creationId xmlns:a16="http://schemas.microsoft.com/office/drawing/2014/main" id="{300A1B74-6BB5-75DF-E4E7-DA13A280A228}"/>
                  </a:ext>
                </a:extLst>
              </p:cNvPr>
              <p:cNvSpPr/>
              <p:nvPr/>
            </p:nvSpPr>
            <p:spPr>
              <a:xfrm>
                <a:off x="7307499" y="4753392"/>
                <a:ext cx="185241" cy="185242"/>
              </a:xfrm>
              <a:custGeom>
                <a:avLst/>
                <a:gdLst>
                  <a:gd name="connsiteX0" fmla="*/ 92621 w 185241"/>
                  <a:gd name="connsiteY0" fmla="*/ 185243 h 185242"/>
                  <a:gd name="connsiteX1" fmla="*/ 0 w 185241"/>
                  <a:gd name="connsiteY1" fmla="*/ 92621 h 185242"/>
                  <a:gd name="connsiteX2" fmla="*/ 92621 w 185241"/>
                  <a:gd name="connsiteY2" fmla="*/ 0 h 185242"/>
                  <a:gd name="connsiteX3" fmla="*/ 185242 w 185241"/>
                  <a:gd name="connsiteY3" fmla="*/ 92621 h 185242"/>
                  <a:gd name="connsiteX4" fmla="*/ 92621 w 185241"/>
                  <a:gd name="connsiteY4" fmla="*/ 185243 h 185242"/>
                  <a:gd name="connsiteX5" fmla="*/ 92621 w 185241"/>
                  <a:gd name="connsiteY5" fmla="*/ 25387 h 185242"/>
                  <a:gd name="connsiteX6" fmla="*/ 25287 w 185241"/>
                  <a:gd name="connsiteY6" fmla="*/ 92721 h 185242"/>
                  <a:gd name="connsiteX7" fmla="*/ 92621 w 185241"/>
                  <a:gd name="connsiteY7" fmla="*/ 160055 h 185242"/>
                  <a:gd name="connsiteX8" fmla="*/ 159954 w 185241"/>
                  <a:gd name="connsiteY8" fmla="*/ 92721 h 185242"/>
                  <a:gd name="connsiteX9" fmla="*/ 92621 w 185241"/>
                  <a:gd name="connsiteY9" fmla="*/ 25387 h 18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41" h="185242">
                    <a:moveTo>
                      <a:pt x="92621" y="185243"/>
                    </a:moveTo>
                    <a:cubicBezTo>
                      <a:pt x="41550" y="185243"/>
                      <a:pt x="0" y="143692"/>
                      <a:pt x="0" y="92621"/>
                    </a:cubicBezTo>
                    <a:cubicBezTo>
                      <a:pt x="0" y="41551"/>
                      <a:pt x="41550" y="0"/>
                      <a:pt x="92621" y="0"/>
                    </a:cubicBezTo>
                    <a:cubicBezTo>
                      <a:pt x="143691" y="0"/>
                      <a:pt x="185242" y="41551"/>
                      <a:pt x="185242" y="92621"/>
                    </a:cubicBezTo>
                    <a:cubicBezTo>
                      <a:pt x="185242" y="143692"/>
                      <a:pt x="143691" y="185243"/>
                      <a:pt x="92621" y="185243"/>
                    </a:cubicBezTo>
                    <a:close/>
                    <a:moveTo>
                      <a:pt x="92621" y="25387"/>
                    </a:moveTo>
                    <a:cubicBezTo>
                      <a:pt x="55533" y="25387"/>
                      <a:pt x="25287" y="55632"/>
                      <a:pt x="25287" y="92721"/>
                    </a:cubicBezTo>
                    <a:cubicBezTo>
                      <a:pt x="25287" y="129809"/>
                      <a:pt x="55533" y="160055"/>
                      <a:pt x="92621" y="160055"/>
                    </a:cubicBezTo>
                    <a:cubicBezTo>
                      <a:pt x="129709" y="160055"/>
                      <a:pt x="159954" y="129809"/>
                      <a:pt x="159954" y="92721"/>
                    </a:cubicBezTo>
                    <a:cubicBezTo>
                      <a:pt x="159954" y="55632"/>
                      <a:pt x="129709" y="25387"/>
                      <a:pt x="92621" y="253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0" name="Forma libre 479">
                <a:extLst>
                  <a:ext uri="{FF2B5EF4-FFF2-40B4-BE49-F238E27FC236}">
                    <a16:creationId xmlns:a16="http://schemas.microsoft.com/office/drawing/2014/main" id="{4422EB7B-A3AC-23BA-17F6-AB58B9AA293E}"/>
                  </a:ext>
                </a:extLst>
              </p:cNvPr>
              <p:cNvSpPr/>
              <p:nvPr/>
            </p:nvSpPr>
            <p:spPr>
              <a:xfrm>
                <a:off x="8351316" y="5109300"/>
                <a:ext cx="185241" cy="185242"/>
              </a:xfrm>
              <a:custGeom>
                <a:avLst/>
                <a:gdLst>
                  <a:gd name="connsiteX0" fmla="*/ 92621 w 185241"/>
                  <a:gd name="connsiteY0" fmla="*/ 185243 h 185242"/>
                  <a:gd name="connsiteX1" fmla="*/ 0 w 185241"/>
                  <a:gd name="connsiteY1" fmla="*/ 92621 h 185242"/>
                  <a:gd name="connsiteX2" fmla="*/ 92621 w 185241"/>
                  <a:gd name="connsiteY2" fmla="*/ 0 h 185242"/>
                  <a:gd name="connsiteX3" fmla="*/ 185241 w 185241"/>
                  <a:gd name="connsiteY3" fmla="*/ 92621 h 185242"/>
                  <a:gd name="connsiteX4" fmla="*/ 92621 w 185241"/>
                  <a:gd name="connsiteY4" fmla="*/ 185243 h 185242"/>
                  <a:gd name="connsiteX5" fmla="*/ 92621 w 185241"/>
                  <a:gd name="connsiteY5" fmla="*/ 25287 h 185242"/>
                  <a:gd name="connsiteX6" fmla="*/ 25287 w 185241"/>
                  <a:gd name="connsiteY6" fmla="*/ 92621 h 185242"/>
                  <a:gd name="connsiteX7" fmla="*/ 92621 w 185241"/>
                  <a:gd name="connsiteY7" fmla="*/ 159955 h 185242"/>
                  <a:gd name="connsiteX8" fmla="*/ 159954 w 185241"/>
                  <a:gd name="connsiteY8" fmla="*/ 92621 h 185242"/>
                  <a:gd name="connsiteX9" fmla="*/ 92621 w 185241"/>
                  <a:gd name="connsiteY9" fmla="*/ 25287 h 18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41" h="185242">
                    <a:moveTo>
                      <a:pt x="92621" y="185243"/>
                    </a:moveTo>
                    <a:cubicBezTo>
                      <a:pt x="41550" y="185243"/>
                      <a:pt x="0" y="143692"/>
                      <a:pt x="0" y="92621"/>
                    </a:cubicBezTo>
                    <a:cubicBezTo>
                      <a:pt x="0" y="41551"/>
                      <a:pt x="41550" y="0"/>
                      <a:pt x="92621" y="0"/>
                    </a:cubicBezTo>
                    <a:cubicBezTo>
                      <a:pt x="143691" y="0"/>
                      <a:pt x="185241" y="41551"/>
                      <a:pt x="185241" y="92621"/>
                    </a:cubicBezTo>
                    <a:cubicBezTo>
                      <a:pt x="185241" y="143692"/>
                      <a:pt x="143691" y="185243"/>
                      <a:pt x="92621" y="185243"/>
                    </a:cubicBezTo>
                    <a:close/>
                    <a:moveTo>
                      <a:pt x="92621" y="25287"/>
                    </a:moveTo>
                    <a:cubicBezTo>
                      <a:pt x="55533" y="25287"/>
                      <a:pt x="25287" y="55533"/>
                      <a:pt x="25287" y="92621"/>
                    </a:cubicBezTo>
                    <a:cubicBezTo>
                      <a:pt x="25287" y="129710"/>
                      <a:pt x="55533" y="159955"/>
                      <a:pt x="92621" y="159955"/>
                    </a:cubicBezTo>
                    <a:cubicBezTo>
                      <a:pt x="129709" y="159955"/>
                      <a:pt x="159954" y="129710"/>
                      <a:pt x="159954" y="92621"/>
                    </a:cubicBezTo>
                    <a:cubicBezTo>
                      <a:pt x="159954" y="55533"/>
                      <a:pt x="129709" y="25287"/>
                      <a:pt x="92621" y="252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1" name="Forma libre 480">
                <a:extLst>
                  <a:ext uri="{FF2B5EF4-FFF2-40B4-BE49-F238E27FC236}">
                    <a16:creationId xmlns:a16="http://schemas.microsoft.com/office/drawing/2014/main" id="{0B4FF559-869C-E4E6-992A-6032AB2B8B47}"/>
                  </a:ext>
                </a:extLst>
              </p:cNvPr>
              <p:cNvSpPr/>
              <p:nvPr/>
            </p:nvSpPr>
            <p:spPr>
              <a:xfrm>
                <a:off x="7570585" y="5398668"/>
                <a:ext cx="185241" cy="185243"/>
              </a:xfrm>
              <a:custGeom>
                <a:avLst/>
                <a:gdLst>
                  <a:gd name="connsiteX0" fmla="*/ 92621 w 185241"/>
                  <a:gd name="connsiteY0" fmla="*/ 185243 h 185243"/>
                  <a:gd name="connsiteX1" fmla="*/ 0 w 185241"/>
                  <a:gd name="connsiteY1" fmla="*/ 92622 h 185243"/>
                  <a:gd name="connsiteX2" fmla="*/ 92621 w 185241"/>
                  <a:gd name="connsiteY2" fmla="*/ 0 h 185243"/>
                  <a:gd name="connsiteX3" fmla="*/ 185242 w 185241"/>
                  <a:gd name="connsiteY3" fmla="*/ 92622 h 185243"/>
                  <a:gd name="connsiteX4" fmla="*/ 92621 w 185241"/>
                  <a:gd name="connsiteY4" fmla="*/ 185243 h 185243"/>
                  <a:gd name="connsiteX5" fmla="*/ 92621 w 185241"/>
                  <a:gd name="connsiteY5" fmla="*/ 25287 h 185243"/>
                  <a:gd name="connsiteX6" fmla="*/ 25287 w 185241"/>
                  <a:gd name="connsiteY6" fmla="*/ 92622 h 185243"/>
                  <a:gd name="connsiteX7" fmla="*/ 92621 w 185241"/>
                  <a:gd name="connsiteY7" fmla="*/ 159955 h 185243"/>
                  <a:gd name="connsiteX8" fmla="*/ 159954 w 185241"/>
                  <a:gd name="connsiteY8" fmla="*/ 92622 h 185243"/>
                  <a:gd name="connsiteX9" fmla="*/ 92621 w 185241"/>
                  <a:gd name="connsiteY9" fmla="*/ 25287 h 18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41" h="185243">
                    <a:moveTo>
                      <a:pt x="92621" y="185243"/>
                    </a:moveTo>
                    <a:cubicBezTo>
                      <a:pt x="41550" y="185243"/>
                      <a:pt x="0" y="143692"/>
                      <a:pt x="0" y="92622"/>
                    </a:cubicBezTo>
                    <a:cubicBezTo>
                      <a:pt x="0" y="41551"/>
                      <a:pt x="41550" y="0"/>
                      <a:pt x="92621" y="0"/>
                    </a:cubicBezTo>
                    <a:cubicBezTo>
                      <a:pt x="143691" y="0"/>
                      <a:pt x="185242" y="41551"/>
                      <a:pt x="185242" y="92622"/>
                    </a:cubicBezTo>
                    <a:cubicBezTo>
                      <a:pt x="185242" y="143692"/>
                      <a:pt x="143691" y="185243"/>
                      <a:pt x="92621" y="185243"/>
                    </a:cubicBezTo>
                    <a:close/>
                    <a:moveTo>
                      <a:pt x="92621" y="25287"/>
                    </a:moveTo>
                    <a:cubicBezTo>
                      <a:pt x="55533" y="25287"/>
                      <a:pt x="25287" y="55533"/>
                      <a:pt x="25287" y="92622"/>
                    </a:cubicBezTo>
                    <a:cubicBezTo>
                      <a:pt x="25287" y="129710"/>
                      <a:pt x="55533" y="159955"/>
                      <a:pt x="92621" y="159955"/>
                    </a:cubicBezTo>
                    <a:cubicBezTo>
                      <a:pt x="129708" y="159955"/>
                      <a:pt x="159954" y="129710"/>
                      <a:pt x="159954" y="92622"/>
                    </a:cubicBezTo>
                    <a:cubicBezTo>
                      <a:pt x="159954" y="55533"/>
                      <a:pt x="129708" y="25287"/>
                      <a:pt x="92621" y="252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82" name="Gráfico 3">
            <a:extLst>
              <a:ext uri="{FF2B5EF4-FFF2-40B4-BE49-F238E27FC236}">
                <a16:creationId xmlns:a16="http://schemas.microsoft.com/office/drawing/2014/main" id="{7F4C9F76-FF93-FC07-F0C9-9276EABE3FC7}"/>
              </a:ext>
            </a:extLst>
          </p:cNvPr>
          <p:cNvGrpSpPr/>
          <p:nvPr/>
        </p:nvGrpSpPr>
        <p:grpSpPr>
          <a:xfrm>
            <a:off x="4163850" y="2929819"/>
            <a:ext cx="1232430" cy="1314848"/>
            <a:chOff x="4163850" y="2929819"/>
            <a:chExt cx="1232430" cy="1314848"/>
          </a:xfrm>
          <a:solidFill>
            <a:srgbClr val="002A86"/>
          </a:solidFill>
        </p:grpSpPr>
        <p:grpSp>
          <p:nvGrpSpPr>
            <p:cNvPr id="483" name="Gráfico 3">
              <a:extLst>
                <a:ext uri="{FF2B5EF4-FFF2-40B4-BE49-F238E27FC236}">
                  <a16:creationId xmlns:a16="http://schemas.microsoft.com/office/drawing/2014/main" id="{2DA0490F-7175-794D-B9A7-22D7A00CCDBE}"/>
                </a:ext>
              </a:extLst>
            </p:cNvPr>
            <p:cNvGrpSpPr/>
            <p:nvPr/>
          </p:nvGrpSpPr>
          <p:grpSpPr>
            <a:xfrm>
              <a:off x="4460950" y="3606432"/>
              <a:ext cx="638329" cy="638235"/>
              <a:chOff x="4460950" y="3606432"/>
              <a:chExt cx="638329" cy="638235"/>
            </a:xfrm>
            <a:solidFill>
              <a:srgbClr val="002A86"/>
            </a:solidFill>
          </p:grpSpPr>
          <p:sp>
            <p:nvSpPr>
              <p:cNvPr id="484" name="Forma libre 483">
                <a:extLst>
                  <a:ext uri="{FF2B5EF4-FFF2-40B4-BE49-F238E27FC236}">
                    <a16:creationId xmlns:a16="http://schemas.microsoft.com/office/drawing/2014/main" id="{F5B82374-F2C3-94DD-37CA-3BA6EC5AB002}"/>
                  </a:ext>
                </a:extLst>
              </p:cNvPr>
              <p:cNvSpPr/>
              <p:nvPr/>
            </p:nvSpPr>
            <p:spPr>
              <a:xfrm>
                <a:off x="4460950" y="3606432"/>
                <a:ext cx="638329" cy="638235"/>
              </a:xfrm>
              <a:custGeom>
                <a:avLst/>
                <a:gdLst>
                  <a:gd name="connsiteX0" fmla="*/ 319115 w 638329"/>
                  <a:gd name="connsiteY0" fmla="*/ 638236 h 638235"/>
                  <a:gd name="connsiteX1" fmla="*/ 0 w 638329"/>
                  <a:gd name="connsiteY1" fmla="*/ 319118 h 638235"/>
                  <a:gd name="connsiteX2" fmla="*/ 319115 w 638329"/>
                  <a:gd name="connsiteY2" fmla="*/ 0 h 638235"/>
                  <a:gd name="connsiteX3" fmla="*/ 510604 w 638329"/>
                  <a:gd name="connsiteY3" fmla="*/ 63863 h 638235"/>
                  <a:gd name="connsiteX4" fmla="*/ 513083 w 638329"/>
                  <a:gd name="connsiteY4" fmla="*/ 81515 h 638235"/>
                  <a:gd name="connsiteX5" fmla="*/ 495432 w 638329"/>
                  <a:gd name="connsiteY5" fmla="*/ 83994 h 638235"/>
                  <a:gd name="connsiteX6" fmla="*/ 319115 w 638329"/>
                  <a:gd name="connsiteY6" fmla="*/ 25287 h 638235"/>
                  <a:gd name="connsiteX7" fmla="*/ 25287 w 638329"/>
                  <a:gd name="connsiteY7" fmla="*/ 319118 h 638235"/>
                  <a:gd name="connsiteX8" fmla="*/ 319115 w 638329"/>
                  <a:gd name="connsiteY8" fmla="*/ 612948 h 638235"/>
                  <a:gd name="connsiteX9" fmla="*/ 612943 w 638329"/>
                  <a:gd name="connsiteY9" fmla="*/ 319118 h 638235"/>
                  <a:gd name="connsiteX10" fmla="*/ 559592 w 638329"/>
                  <a:gd name="connsiteY10" fmla="*/ 150237 h 638235"/>
                  <a:gd name="connsiteX11" fmla="*/ 562666 w 638329"/>
                  <a:gd name="connsiteY11" fmla="*/ 132586 h 638235"/>
                  <a:gd name="connsiteX12" fmla="*/ 580317 w 638329"/>
                  <a:gd name="connsiteY12" fmla="*/ 135660 h 638235"/>
                  <a:gd name="connsiteX13" fmla="*/ 638329 w 638329"/>
                  <a:gd name="connsiteY13" fmla="*/ 319118 h 638235"/>
                  <a:gd name="connsiteX14" fmla="*/ 319214 w 638329"/>
                  <a:gd name="connsiteY14" fmla="*/ 638236 h 63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8329" h="638235">
                    <a:moveTo>
                      <a:pt x="319115" y="638236"/>
                    </a:moveTo>
                    <a:cubicBezTo>
                      <a:pt x="143195" y="638236"/>
                      <a:pt x="0" y="495138"/>
                      <a:pt x="0" y="319118"/>
                    </a:cubicBezTo>
                    <a:cubicBezTo>
                      <a:pt x="0" y="143097"/>
                      <a:pt x="143096" y="0"/>
                      <a:pt x="319115" y="0"/>
                    </a:cubicBezTo>
                    <a:cubicBezTo>
                      <a:pt x="388828" y="0"/>
                      <a:pt x="454972" y="22015"/>
                      <a:pt x="510604" y="63863"/>
                    </a:cubicBezTo>
                    <a:cubicBezTo>
                      <a:pt x="516157" y="68028"/>
                      <a:pt x="517347" y="75961"/>
                      <a:pt x="513083" y="81515"/>
                    </a:cubicBezTo>
                    <a:cubicBezTo>
                      <a:pt x="508918" y="87068"/>
                      <a:pt x="500985" y="88258"/>
                      <a:pt x="495432" y="83994"/>
                    </a:cubicBezTo>
                    <a:cubicBezTo>
                      <a:pt x="444262" y="45517"/>
                      <a:pt x="383275" y="25287"/>
                      <a:pt x="319115" y="25287"/>
                    </a:cubicBezTo>
                    <a:cubicBezTo>
                      <a:pt x="157078" y="25287"/>
                      <a:pt x="25287" y="157080"/>
                      <a:pt x="25287" y="319118"/>
                    </a:cubicBezTo>
                    <a:cubicBezTo>
                      <a:pt x="25287" y="481156"/>
                      <a:pt x="157078" y="612948"/>
                      <a:pt x="319115" y="612948"/>
                    </a:cubicBezTo>
                    <a:cubicBezTo>
                      <a:pt x="481152" y="612948"/>
                      <a:pt x="612943" y="481156"/>
                      <a:pt x="612943" y="319118"/>
                    </a:cubicBezTo>
                    <a:cubicBezTo>
                      <a:pt x="612943" y="258230"/>
                      <a:pt x="594498" y="199820"/>
                      <a:pt x="559592" y="150237"/>
                    </a:cubicBezTo>
                    <a:cubicBezTo>
                      <a:pt x="555625" y="144486"/>
                      <a:pt x="556914" y="136651"/>
                      <a:pt x="562666" y="132586"/>
                    </a:cubicBezTo>
                    <a:cubicBezTo>
                      <a:pt x="568417" y="128520"/>
                      <a:pt x="576251" y="129908"/>
                      <a:pt x="580317" y="135660"/>
                    </a:cubicBezTo>
                    <a:cubicBezTo>
                      <a:pt x="618298" y="189507"/>
                      <a:pt x="638329" y="252974"/>
                      <a:pt x="638329" y="319118"/>
                    </a:cubicBezTo>
                    <a:cubicBezTo>
                      <a:pt x="638329" y="495039"/>
                      <a:pt x="495233" y="638236"/>
                      <a:pt x="319214" y="63823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5" name="Forma libre 484">
                <a:extLst>
                  <a:ext uri="{FF2B5EF4-FFF2-40B4-BE49-F238E27FC236}">
                    <a16:creationId xmlns:a16="http://schemas.microsoft.com/office/drawing/2014/main" id="{FE51126A-6EF1-BD73-BD14-5C9A677B06AA}"/>
                  </a:ext>
                </a:extLst>
              </p:cNvPr>
              <p:cNvSpPr/>
              <p:nvPr/>
            </p:nvSpPr>
            <p:spPr>
              <a:xfrm>
                <a:off x="4641025" y="3701013"/>
                <a:ext cx="278080" cy="449247"/>
              </a:xfrm>
              <a:custGeom>
                <a:avLst/>
                <a:gdLst>
                  <a:gd name="connsiteX0" fmla="*/ 122083 w 278080"/>
                  <a:gd name="connsiteY0" fmla="*/ 449248 h 449247"/>
                  <a:gd name="connsiteX1" fmla="*/ 116926 w 278080"/>
                  <a:gd name="connsiteY1" fmla="*/ 448554 h 449247"/>
                  <a:gd name="connsiteX2" fmla="*/ 103539 w 278080"/>
                  <a:gd name="connsiteY2" fmla="*/ 430803 h 449247"/>
                  <a:gd name="connsiteX3" fmla="*/ 103837 w 278080"/>
                  <a:gd name="connsiteY3" fmla="*/ 283342 h 449247"/>
                  <a:gd name="connsiteX4" fmla="*/ 23017 w 278080"/>
                  <a:gd name="connsiteY4" fmla="*/ 272434 h 449247"/>
                  <a:gd name="connsiteX5" fmla="*/ 2588 w 278080"/>
                  <a:gd name="connsiteY5" fmla="*/ 257559 h 449247"/>
                  <a:gd name="connsiteX6" fmla="*/ 3878 w 278080"/>
                  <a:gd name="connsiteY6" fmla="*/ 232272 h 449247"/>
                  <a:gd name="connsiteX7" fmla="*/ 140429 w 278080"/>
                  <a:gd name="connsiteY7" fmla="*/ 8850 h 449247"/>
                  <a:gd name="connsiteX8" fmla="*/ 161154 w 278080"/>
                  <a:gd name="connsiteY8" fmla="*/ 718 h 449247"/>
                  <a:gd name="connsiteX9" fmla="*/ 174542 w 278080"/>
                  <a:gd name="connsiteY9" fmla="*/ 18469 h 449247"/>
                  <a:gd name="connsiteX10" fmla="*/ 174244 w 278080"/>
                  <a:gd name="connsiteY10" fmla="*/ 165929 h 449247"/>
                  <a:gd name="connsiteX11" fmla="*/ 255064 w 278080"/>
                  <a:gd name="connsiteY11" fmla="*/ 176838 h 449247"/>
                  <a:gd name="connsiteX12" fmla="*/ 275492 w 278080"/>
                  <a:gd name="connsiteY12" fmla="*/ 191713 h 449247"/>
                  <a:gd name="connsiteX13" fmla="*/ 274203 w 278080"/>
                  <a:gd name="connsiteY13" fmla="*/ 217000 h 449247"/>
                  <a:gd name="connsiteX14" fmla="*/ 137652 w 278080"/>
                  <a:gd name="connsiteY14" fmla="*/ 440422 h 449247"/>
                  <a:gd name="connsiteX15" fmla="*/ 122083 w 278080"/>
                  <a:gd name="connsiteY15" fmla="*/ 449248 h 449247"/>
                  <a:gd name="connsiteX16" fmla="*/ 14687 w 278080"/>
                  <a:gd name="connsiteY16" fmla="*/ 238817 h 449247"/>
                  <a:gd name="connsiteX17" fmla="*/ 25496 w 278080"/>
                  <a:gd name="connsiteY17" fmla="*/ 245362 h 449247"/>
                  <a:gd name="connsiteX18" fmla="*/ 25496 w 278080"/>
                  <a:gd name="connsiteY18" fmla="*/ 246651 h 449247"/>
                  <a:gd name="connsiteX19" fmla="*/ 26487 w 278080"/>
                  <a:gd name="connsiteY19" fmla="*/ 247345 h 449247"/>
                  <a:gd name="connsiteX20" fmla="*/ 118315 w 278080"/>
                  <a:gd name="connsiteY20" fmla="*/ 259642 h 449247"/>
                  <a:gd name="connsiteX21" fmla="*/ 129223 w 278080"/>
                  <a:gd name="connsiteY21" fmla="*/ 272236 h 449247"/>
                  <a:gd name="connsiteX22" fmla="*/ 129025 w 278080"/>
                  <a:gd name="connsiteY22" fmla="*/ 406309 h 449247"/>
                  <a:gd name="connsiteX23" fmla="*/ 252883 w 278080"/>
                  <a:gd name="connsiteY23" fmla="*/ 203811 h 449247"/>
                  <a:gd name="connsiteX24" fmla="*/ 252883 w 278080"/>
                  <a:gd name="connsiteY24" fmla="*/ 202522 h 449247"/>
                  <a:gd name="connsiteX25" fmla="*/ 251891 w 278080"/>
                  <a:gd name="connsiteY25" fmla="*/ 201828 h 449247"/>
                  <a:gd name="connsiteX26" fmla="*/ 160064 w 278080"/>
                  <a:gd name="connsiteY26" fmla="*/ 189531 h 449247"/>
                  <a:gd name="connsiteX27" fmla="*/ 149155 w 278080"/>
                  <a:gd name="connsiteY27" fmla="*/ 176937 h 449247"/>
                  <a:gd name="connsiteX28" fmla="*/ 149354 w 278080"/>
                  <a:gd name="connsiteY28" fmla="*/ 42864 h 449247"/>
                  <a:gd name="connsiteX29" fmla="*/ 25496 w 278080"/>
                  <a:gd name="connsiteY29" fmla="*/ 245362 h 449247"/>
                  <a:gd name="connsiteX30" fmla="*/ 14687 w 278080"/>
                  <a:gd name="connsiteY30" fmla="*/ 238817 h 44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8080" h="449247">
                    <a:moveTo>
                      <a:pt x="122083" y="449248"/>
                    </a:moveTo>
                    <a:cubicBezTo>
                      <a:pt x="120397" y="449248"/>
                      <a:pt x="118711" y="449050"/>
                      <a:pt x="116926" y="448554"/>
                    </a:cubicBezTo>
                    <a:cubicBezTo>
                      <a:pt x="108894" y="446273"/>
                      <a:pt x="103539" y="439133"/>
                      <a:pt x="103539" y="430803"/>
                    </a:cubicBezTo>
                    <a:lnTo>
                      <a:pt x="103837" y="283342"/>
                    </a:lnTo>
                    <a:lnTo>
                      <a:pt x="23017" y="272434"/>
                    </a:lnTo>
                    <a:cubicBezTo>
                      <a:pt x="14092" y="271244"/>
                      <a:pt x="6456" y="265691"/>
                      <a:pt x="2588" y="257559"/>
                    </a:cubicBezTo>
                    <a:cubicBezTo>
                      <a:pt x="-1279" y="249427"/>
                      <a:pt x="-783" y="240007"/>
                      <a:pt x="3878" y="232272"/>
                    </a:cubicBezTo>
                    <a:lnTo>
                      <a:pt x="140429" y="8850"/>
                    </a:lnTo>
                    <a:cubicBezTo>
                      <a:pt x="144792" y="1710"/>
                      <a:pt x="153122" y="-1563"/>
                      <a:pt x="161154" y="718"/>
                    </a:cubicBezTo>
                    <a:cubicBezTo>
                      <a:pt x="169187" y="2999"/>
                      <a:pt x="174542" y="10139"/>
                      <a:pt x="174542" y="18469"/>
                    </a:cubicBezTo>
                    <a:lnTo>
                      <a:pt x="174244" y="165929"/>
                    </a:lnTo>
                    <a:lnTo>
                      <a:pt x="255064" y="176838"/>
                    </a:lnTo>
                    <a:cubicBezTo>
                      <a:pt x="263989" y="178028"/>
                      <a:pt x="271625" y="183581"/>
                      <a:pt x="275492" y="191713"/>
                    </a:cubicBezTo>
                    <a:cubicBezTo>
                      <a:pt x="279360" y="199844"/>
                      <a:pt x="278864" y="209265"/>
                      <a:pt x="274203" y="217000"/>
                    </a:cubicBezTo>
                    <a:lnTo>
                      <a:pt x="137652" y="440422"/>
                    </a:lnTo>
                    <a:cubicBezTo>
                      <a:pt x="134181" y="446075"/>
                      <a:pt x="128331" y="449248"/>
                      <a:pt x="122083" y="449248"/>
                    </a:cubicBezTo>
                    <a:close/>
                    <a:moveTo>
                      <a:pt x="14687" y="238817"/>
                    </a:moveTo>
                    <a:lnTo>
                      <a:pt x="25496" y="245362"/>
                    </a:lnTo>
                    <a:cubicBezTo>
                      <a:pt x="25496" y="245362"/>
                      <a:pt x="25099" y="245957"/>
                      <a:pt x="25496" y="246651"/>
                    </a:cubicBezTo>
                    <a:cubicBezTo>
                      <a:pt x="25793" y="247246"/>
                      <a:pt x="26289" y="247345"/>
                      <a:pt x="26487" y="247345"/>
                    </a:cubicBezTo>
                    <a:lnTo>
                      <a:pt x="118315" y="259642"/>
                    </a:lnTo>
                    <a:cubicBezTo>
                      <a:pt x="124562" y="260435"/>
                      <a:pt x="129322" y="265889"/>
                      <a:pt x="129223" y="272236"/>
                    </a:cubicBezTo>
                    <a:lnTo>
                      <a:pt x="129025" y="406309"/>
                    </a:lnTo>
                    <a:lnTo>
                      <a:pt x="252883" y="203811"/>
                    </a:lnTo>
                    <a:cubicBezTo>
                      <a:pt x="252883" y="203811"/>
                      <a:pt x="253279" y="203216"/>
                      <a:pt x="252883" y="202522"/>
                    </a:cubicBezTo>
                    <a:cubicBezTo>
                      <a:pt x="252585" y="201927"/>
                      <a:pt x="252089" y="201828"/>
                      <a:pt x="251891" y="201828"/>
                    </a:cubicBezTo>
                    <a:lnTo>
                      <a:pt x="160064" y="189531"/>
                    </a:lnTo>
                    <a:cubicBezTo>
                      <a:pt x="153816" y="188738"/>
                      <a:pt x="149056" y="183283"/>
                      <a:pt x="149155" y="176937"/>
                    </a:cubicBezTo>
                    <a:lnTo>
                      <a:pt x="149354" y="42864"/>
                    </a:lnTo>
                    <a:lnTo>
                      <a:pt x="25496" y="245362"/>
                    </a:lnTo>
                    <a:lnTo>
                      <a:pt x="14687" y="23881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486" name="Gráfico 3">
              <a:extLst>
                <a:ext uri="{FF2B5EF4-FFF2-40B4-BE49-F238E27FC236}">
                  <a16:creationId xmlns:a16="http://schemas.microsoft.com/office/drawing/2014/main" id="{C635207A-6AC1-07D8-D270-F61B4195D38F}"/>
                </a:ext>
              </a:extLst>
            </p:cNvPr>
            <p:cNvGrpSpPr/>
            <p:nvPr/>
          </p:nvGrpSpPr>
          <p:grpSpPr>
            <a:xfrm>
              <a:off x="4163850" y="3265101"/>
              <a:ext cx="1232430" cy="594800"/>
              <a:chOff x="4163850" y="3265101"/>
              <a:chExt cx="1232430" cy="594800"/>
            </a:xfrm>
            <a:solidFill>
              <a:srgbClr val="002A86"/>
            </a:solidFill>
          </p:grpSpPr>
          <p:sp>
            <p:nvSpPr>
              <p:cNvPr id="487" name="Forma libre 486">
                <a:extLst>
                  <a:ext uri="{FF2B5EF4-FFF2-40B4-BE49-F238E27FC236}">
                    <a16:creationId xmlns:a16="http://schemas.microsoft.com/office/drawing/2014/main" id="{D5A9B617-EB6F-EE70-A481-737A94C784A5}"/>
                  </a:ext>
                </a:extLst>
              </p:cNvPr>
              <p:cNvSpPr/>
              <p:nvPr/>
            </p:nvSpPr>
            <p:spPr>
              <a:xfrm>
                <a:off x="4163850" y="3265101"/>
                <a:ext cx="149541" cy="594800"/>
              </a:xfrm>
              <a:custGeom>
                <a:avLst/>
                <a:gdLst>
                  <a:gd name="connsiteX0" fmla="*/ 96488 w 149541"/>
                  <a:gd name="connsiteY0" fmla="*/ 594801 h 594800"/>
                  <a:gd name="connsiteX1" fmla="*/ 53054 w 149541"/>
                  <a:gd name="connsiteY1" fmla="*/ 594801 h 594800"/>
                  <a:gd name="connsiteX2" fmla="*/ 0 w 149541"/>
                  <a:gd name="connsiteY2" fmla="*/ 541747 h 594800"/>
                  <a:gd name="connsiteX3" fmla="*/ 0 w 149541"/>
                  <a:gd name="connsiteY3" fmla="*/ 53054 h 594800"/>
                  <a:gd name="connsiteX4" fmla="*/ 53054 w 149541"/>
                  <a:gd name="connsiteY4" fmla="*/ 0 h 594800"/>
                  <a:gd name="connsiteX5" fmla="*/ 96488 w 149541"/>
                  <a:gd name="connsiteY5" fmla="*/ 0 h 594800"/>
                  <a:gd name="connsiteX6" fmla="*/ 149542 w 149541"/>
                  <a:gd name="connsiteY6" fmla="*/ 53054 h 594800"/>
                  <a:gd name="connsiteX7" fmla="*/ 149542 w 149541"/>
                  <a:gd name="connsiteY7" fmla="*/ 337860 h 594800"/>
                  <a:gd name="connsiteX8" fmla="*/ 136948 w 149541"/>
                  <a:gd name="connsiteY8" fmla="*/ 350454 h 594800"/>
                  <a:gd name="connsiteX9" fmla="*/ 124354 w 149541"/>
                  <a:gd name="connsiteY9" fmla="*/ 337860 h 594800"/>
                  <a:gd name="connsiteX10" fmla="*/ 124354 w 149541"/>
                  <a:gd name="connsiteY10" fmla="*/ 53054 h 594800"/>
                  <a:gd name="connsiteX11" fmla="*/ 96587 w 149541"/>
                  <a:gd name="connsiteY11" fmla="*/ 25287 h 594800"/>
                  <a:gd name="connsiteX12" fmla="*/ 53153 w 149541"/>
                  <a:gd name="connsiteY12" fmla="*/ 25287 h 594800"/>
                  <a:gd name="connsiteX13" fmla="*/ 25387 w 149541"/>
                  <a:gd name="connsiteY13" fmla="*/ 53054 h 594800"/>
                  <a:gd name="connsiteX14" fmla="*/ 25387 w 149541"/>
                  <a:gd name="connsiteY14" fmla="*/ 541747 h 594800"/>
                  <a:gd name="connsiteX15" fmla="*/ 53153 w 149541"/>
                  <a:gd name="connsiteY15" fmla="*/ 569513 h 594800"/>
                  <a:gd name="connsiteX16" fmla="*/ 96587 w 149541"/>
                  <a:gd name="connsiteY16" fmla="*/ 569513 h 594800"/>
                  <a:gd name="connsiteX17" fmla="*/ 124354 w 149541"/>
                  <a:gd name="connsiteY17" fmla="*/ 541747 h 594800"/>
                  <a:gd name="connsiteX18" fmla="*/ 124354 w 149541"/>
                  <a:gd name="connsiteY18" fmla="*/ 475999 h 594800"/>
                  <a:gd name="connsiteX19" fmla="*/ 136948 w 149541"/>
                  <a:gd name="connsiteY19" fmla="*/ 463405 h 594800"/>
                  <a:gd name="connsiteX20" fmla="*/ 149542 w 149541"/>
                  <a:gd name="connsiteY20" fmla="*/ 475999 h 594800"/>
                  <a:gd name="connsiteX21" fmla="*/ 149542 w 149541"/>
                  <a:gd name="connsiteY21" fmla="*/ 541747 h 594800"/>
                  <a:gd name="connsiteX22" fmla="*/ 96488 w 149541"/>
                  <a:gd name="connsiteY22" fmla="*/ 594801 h 59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9541" h="594800">
                    <a:moveTo>
                      <a:pt x="96488" y="594801"/>
                    </a:moveTo>
                    <a:lnTo>
                      <a:pt x="53054" y="594801"/>
                    </a:lnTo>
                    <a:cubicBezTo>
                      <a:pt x="23800" y="594801"/>
                      <a:pt x="0" y="571001"/>
                      <a:pt x="0" y="541747"/>
                    </a:cubicBezTo>
                    <a:lnTo>
                      <a:pt x="0" y="53054"/>
                    </a:lnTo>
                    <a:cubicBezTo>
                      <a:pt x="0" y="23800"/>
                      <a:pt x="23800" y="0"/>
                      <a:pt x="53054" y="0"/>
                    </a:cubicBezTo>
                    <a:lnTo>
                      <a:pt x="96488" y="0"/>
                    </a:lnTo>
                    <a:cubicBezTo>
                      <a:pt x="125742" y="0"/>
                      <a:pt x="149542" y="23800"/>
                      <a:pt x="149542" y="53054"/>
                    </a:cubicBezTo>
                    <a:lnTo>
                      <a:pt x="149542" y="337860"/>
                    </a:lnTo>
                    <a:cubicBezTo>
                      <a:pt x="149542" y="344802"/>
                      <a:pt x="143889" y="350454"/>
                      <a:pt x="136948" y="350454"/>
                    </a:cubicBezTo>
                    <a:cubicBezTo>
                      <a:pt x="130006" y="350454"/>
                      <a:pt x="124354" y="344802"/>
                      <a:pt x="124354" y="337860"/>
                    </a:cubicBezTo>
                    <a:lnTo>
                      <a:pt x="124354" y="53054"/>
                    </a:lnTo>
                    <a:cubicBezTo>
                      <a:pt x="124354" y="37782"/>
                      <a:pt x="111859" y="25287"/>
                      <a:pt x="96587" y="25287"/>
                    </a:cubicBezTo>
                    <a:lnTo>
                      <a:pt x="53153" y="25287"/>
                    </a:lnTo>
                    <a:cubicBezTo>
                      <a:pt x="37881" y="25287"/>
                      <a:pt x="25387" y="37782"/>
                      <a:pt x="25387" y="53054"/>
                    </a:cubicBezTo>
                    <a:lnTo>
                      <a:pt x="25387" y="541747"/>
                    </a:lnTo>
                    <a:cubicBezTo>
                      <a:pt x="25387" y="557018"/>
                      <a:pt x="37881" y="569513"/>
                      <a:pt x="53153" y="569513"/>
                    </a:cubicBezTo>
                    <a:lnTo>
                      <a:pt x="96587" y="569513"/>
                    </a:lnTo>
                    <a:cubicBezTo>
                      <a:pt x="111859" y="569513"/>
                      <a:pt x="124354" y="557018"/>
                      <a:pt x="124354" y="541747"/>
                    </a:cubicBezTo>
                    <a:lnTo>
                      <a:pt x="124354" y="475999"/>
                    </a:lnTo>
                    <a:cubicBezTo>
                      <a:pt x="124354" y="469057"/>
                      <a:pt x="130006" y="463405"/>
                      <a:pt x="136948" y="463405"/>
                    </a:cubicBezTo>
                    <a:cubicBezTo>
                      <a:pt x="143889" y="463405"/>
                      <a:pt x="149542" y="469057"/>
                      <a:pt x="149542" y="475999"/>
                    </a:cubicBezTo>
                    <a:lnTo>
                      <a:pt x="149542" y="541747"/>
                    </a:lnTo>
                    <a:cubicBezTo>
                      <a:pt x="149542" y="571001"/>
                      <a:pt x="125742" y="594801"/>
                      <a:pt x="96488" y="5948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88" name="Forma libre 487">
                <a:extLst>
                  <a:ext uri="{FF2B5EF4-FFF2-40B4-BE49-F238E27FC236}">
                    <a16:creationId xmlns:a16="http://schemas.microsoft.com/office/drawing/2014/main" id="{737004BB-5472-BECF-359D-A894485AB65F}"/>
                  </a:ext>
                </a:extLst>
              </p:cNvPr>
              <p:cNvSpPr/>
              <p:nvPr/>
            </p:nvSpPr>
            <p:spPr>
              <a:xfrm>
                <a:off x="5246838" y="3265101"/>
                <a:ext cx="149442" cy="594800"/>
              </a:xfrm>
              <a:custGeom>
                <a:avLst/>
                <a:gdLst>
                  <a:gd name="connsiteX0" fmla="*/ 96389 w 149442"/>
                  <a:gd name="connsiteY0" fmla="*/ 594801 h 594800"/>
                  <a:gd name="connsiteX1" fmla="*/ 53054 w 149442"/>
                  <a:gd name="connsiteY1" fmla="*/ 594801 h 594800"/>
                  <a:gd name="connsiteX2" fmla="*/ 0 w 149442"/>
                  <a:gd name="connsiteY2" fmla="*/ 541747 h 594800"/>
                  <a:gd name="connsiteX3" fmla="*/ 0 w 149442"/>
                  <a:gd name="connsiteY3" fmla="*/ 475999 h 594800"/>
                  <a:gd name="connsiteX4" fmla="*/ 12594 w 149442"/>
                  <a:gd name="connsiteY4" fmla="*/ 463405 h 594800"/>
                  <a:gd name="connsiteX5" fmla="*/ 25188 w 149442"/>
                  <a:gd name="connsiteY5" fmla="*/ 475999 h 594800"/>
                  <a:gd name="connsiteX6" fmla="*/ 25188 w 149442"/>
                  <a:gd name="connsiteY6" fmla="*/ 541747 h 594800"/>
                  <a:gd name="connsiteX7" fmla="*/ 52954 w 149442"/>
                  <a:gd name="connsiteY7" fmla="*/ 569513 h 594800"/>
                  <a:gd name="connsiteX8" fmla="*/ 96290 w 149442"/>
                  <a:gd name="connsiteY8" fmla="*/ 569513 h 594800"/>
                  <a:gd name="connsiteX9" fmla="*/ 124056 w 149442"/>
                  <a:gd name="connsiteY9" fmla="*/ 541747 h 594800"/>
                  <a:gd name="connsiteX10" fmla="*/ 124056 w 149442"/>
                  <a:gd name="connsiteY10" fmla="*/ 53054 h 594800"/>
                  <a:gd name="connsiteX11" fmla="*/ 96290 w 149442"/>
                  <a:gd name="connsiteY11" fmla="*/ 25287 h 594800"/>
                  <a:gd name="connsiteX12" fmla="*/ 52954 w 149442"/>
                  <a:gd name="connsiteY12" fmla="*/ 25287 h 594800"/>
                  <a:gd name="connsiteX13" fmla="*/ 25188 w 149442"/>
                  <a:gd name="connsiteY13" fmla="*/ 53054 h 594800"/>
                  <a:gd name="connsiteX14" fmla="*/ 25188 w 149442"/>
                  <a:gd name="connsiteY14" fmla="*/ 337860 h 594800"/>
                  <a:gd name="connsiteX15" fmla="*/ 12594 w 149442"/>
                  <a:gd name="connsiteY15" fmla="*/ 350454 h 594800"/>
                  <a:gd name="connsiteX16" fmla="*/ 0 w 149442"/>
                  <a:gd name="connsiteY16" fmla="*/ 337860 h 594800"/>
                  <a:gd name="connsiteX17" fmla="*/ 0 w 149442"/>
                  <a:gd name="connsiteY17" fmla="*/ 53054 h 594800"/>
                  <a:gd name="connsiteX18" fmla="*/ 53054 w 149442"/>
                  <a:gd name="connsiteY18" fmla="*/ 0 h 594800"/>
                  <a:gd name="connsiteX19" fmla="*/ 96389 w 149442"/>
                  <a:gd name="connsiteY19" fmla="*/ 0 h 594800"/>
                  <a:gd name="connsiteX20" fmla="*/ 149443 w 149442"/>
                  <a:gd name="connsiteY20" fmla="*/ 53054 h 594800"/>
                  <a:gd name="connsiteX21" fmla="*/ 149443 w 149442"/>
                  <a:gd name="connsiteY21" fmla="*/ 541747 h 594800"/>
                  <a:gd name="connsiteX22" fmla="*/ 96389 w 149442"/>
                  <a:gd name="connsiteY22" fmla="*/ 594801 h 59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9442" h="594800">
                    <a:moveTo>
                      <a:pt x="96389" y="594801"/>
                    </a:moveTo>
                    <a:lnTo>
                      <a:pt x="53054" y="594801"/>
                    </a:lnTo>
                    <a:cubicBezTo>
                      <a:pt x="23800" y="594801"/>
                      <a:pt x="0" y="571001"/>
                      <a:pt x="0" y="541747"/>
                    </a:cubicBezTo>
                    <a:lnTo>
                      <a:pt x="0" y="475999"/>
                    </a:lnTo>
                    <a:cubicBezTo>
                      <a:pt x="0" y="469057"/>
                      <a:pt x="5653" y="463405"/>
                      <a:pt x="12594" y="463405"/>
                    </a:cubicBezTo>
                    <a:cubicBezTo>
                      <a:pt x="19536" y="463405"/>
                      <a:pt x="25188" y="469057"/>
                      <a:pt x="25188" y="475999"/>
                    </a:cubicBezTo>
                    <a:lnTo>
                      <a:pt x="25188" y="541747"/>
                    </a:lnTo>
                    <a:cubicBezTo>
                      <a:pt x="25188" y="557018"/>
                      <a:pt x="37683" y="569513"/>
                      <a:pt x="52954" y="569513"/>
                    </a:cubicBezTo>
                    <a:lnTo>
                      <a:pt x="96290" y="569513"/>
                    </a:lnTo>
                    <a:cubicBezTo>
                      <a:pt x="111561" y="569513"/>
                      <a:pt x="124056" y="557018"/>
                      <a:pt x="124056" y="541747"/>
                    </a:cubicBezTo>
                    <a:lnTo>
                      <a:pt x="124056" y="53054"/>
                    </a:lnTo>
                    <a:cubicBezTo>
                      <a:pt x="124056" y="37782"/>
                      <a:pt x="111561" y="25287"/>
                      <a:pt x="96290" y="25287"/>
                    </a:cubicBezTo>
                    <a:lnTo>
                      <a:pt x="52954" y="25287"/>
                    </a:lnTo>
                    <a:cubicBezTo>
                      <a:pt x="37683" y="25287"/>
                      <a:pt x="25188" y="37782"/>
                      <a:pt x="25188" y="53054"/>
                    </a:cubicBezTo>
                    <a:lnTo>
                      <a:pt x="25188" y="337860"/>
                    </a:lnTo>
                    <a:cubicBezTo>
                      <a:pt x="25188" y="344802"/>
                      <a:pt x="19536" y="350454"/>
                      <a:pt x="12594" y="350454"/>
                    </a:cubicBezTo>
                    <a:cubicBezTo>
                      <a:pt x="5653" y="350454"/>
                      <a:pt x="0" y="344802"/>
                      <a:pt x="0" y="337860"/>
                    </a:cubicBezTo>
                    <a:lnTo>
                      <a:pt x="0" y="53054"/>
                    </a:lnTo>
                    <a:cubicBezTo>
                      <a:pt x="0" y="23800"/>
                      <a:pt x="23800" y="0"/>
                      <a:pt x="53054" y="0"/>
                    </a:cubicBezTo>
                    <a:lnTo>
                      <a:pt x="96389" y="0"/>
                    </a:lnTo>
                    <a:cubicBezTo>
                      <a:pt x="125643" y="0"/>
                      <a:pt x="149443" y="23800"/>
                      <a:pt x="149443" y="53054"/>
                    </a:cubicBezTo>
                    <a:lnTo>
                      <a:pt x="149443" y="541747"/>
                    </a:lnTo>
                    <a:cubicBezTo>
                      <a:pt x="149443" y="571001"/>
                      <a:pt x="125643" y="594801"/>
                      <a:pt x="96389" y="5948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489" name="Gráfico 3">
                <a:extLst>
                  <a:ext uri="{FF2B5EF4-FFF2-40B4-BE49-F238E27FC236}">
                    <a16:creationId xmlns:a16="http://schemas.microsoft.com/office/drawing/2014/main" id="{8FB5F7A5-4F9E-249F-B3A3-61BB24367BCE}"/>
                  </a:ext>
                </a:extLst>
              </p:cNvPr>
              <p:cNvGrpSpPr/>
              <p:nvPr/>
            </p:nvGrpSpPr>
            <p:grpSpPr>
              <a:xfrm>
                <a:off x="4288204" y="3338782"/>
                <a:ext cx="983921" cy="447439"/>
                <a:chOff x="4288204" y="3338782"/>
                <a:chExt cx="983921" cy="447439"/>
              </a:xfrm>
              <a:solidFill>
                <a:srgbClr val="002A86"/>
              </a:solidFill>
            </p:grpSpPr>
            <p:sp>
              <p:nvSpPr>
                <p:cNvPr id="490" name="Forma libre 489">
                  <a:extLst>
                    <a:ext uri="{FF2B5EF4-FFF2-40B4-BE49-F238E27FC236}">
                      <a16:creationId xmlns:a16="http://schemas.microsoft.com/office/drawing/2014/main" id="{67B5C311-9830-69CE-89A5-8A42B1868E96}"/>
                    </a:ext>
                  </a:extLst>
                </p:cNvPr>
                <p:cNvSpPr/>
                <p:nvPr/>
              </p:nvSpPr>
              <p:spPr>
                <a:xfrm>
                  <a:off x="5071017" y="3338782"/>
                  <a:ext cx="201107" cy="25188"/>
                </a:xfrm>
                <a:custGeom>
                  <a:avLst/>
                  <a:gdLst>
                    <a:gd name="connsiteX0" fmla="*/ 188514 w 201107"/>
                    <a:gd name="connsiteY0" fmla="*/ 25188 h 25188"/>
                    <a:gd name="connsiteX1" fmla="*/ 12594 w 201107"/>
                    <a:gd name="connsiteY1" fmla="*/ 25188 h 25188"/>
                    <a:gd name="connsiteX2" fmla="*/ 0 w 201107"/>
                    <a:gd name="connsiteY2" fmla="*/ 12594 h 25188"/>
                    <a:gd name="connsiteX3" fmla="*/ 12594 w 201107"/>
                    <a:gd name="connsiteY3" fmla="*/ 0 h 25188"/>
                    <a:gd name="connsiteX4" fmla="*/ 188514 w 201107"/>
                    <a:gd name="connsiteY4" fmla="*/ 0 h 25188"/>
                    <a:gd name="connsiteX5" fmla="*/ 201108 w 201107"/>
                    <a:gd name="connsiteY5" fmla="*/ 12594 h 25188"/>
                    <a:gd name="connsiteX6" fmla="*/ 188514 w 201107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107" h="25188">
                      <a:moveTo>
                        <a:pt x="188514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2"/>
                        <a:pt x="5652" y="0"/>
                        <a:pt x="12594" y="0"/>
                      </a:cubicBezTo>
                      <a:lnTo>
                        <a:pt x="188514" y="0"/>
                      </a:lnTo>
                      <a:cubicBezTo>
                        <a:pt x="195456" y="0"/>
                        <a:pt x="201108" y="5652"/>
                        <a:pt x="201108" y="12594"/>
                      </a:cubicBezTo>
                      <a:cubicBezTo>
                        <a:pt x="201108" y="19536"/>
                        <a:pt x="195456" y="25188"/>
                        <a:pt x="188514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91" name="Forma libre 490">
                  <a:extLst>
                    <a:ext uri="{FF2B5EF4-FFF2-40B4-BE49-F238E27FC236}">
                      <a16:creationId xmlns:a16="http://schemas.microsoft.com/office/drawing/2014/main" id="{ACC765A2-72B2-F808-E470-E867148AFFEC}"/>
                    </a:ext>
                  </a:extLst>
                </p:cNvPr>
                <p:cNvSpPr/>
                <p:nvPr/>
              </p:nvSpPr>
              <p:spPr>
                <a:xfrm>
                  <a:off x="4288204" y="3338782"/>
                  <a:ext cx="205768" cy="25188"/>
                </a:xfrm>
                <a:custGeom>
                  <a:avLst/>
                  <a:gdLst>
                    <a:gd name="connsiteX0" fmla="*/ 193175 w 205768"/>
                    <a:gd name="connsiteY0" fmla="*/ 25188 h 25188"/>
                    <a:gd name="connsiteX1" fmla="*/ 12594 w 205768"/>
                    <a:gd name="connsiteY1" fmla="*/ 25188 h 25188"/>
                    <a:gd name="connsiteX2" fmla="*/ 0 w 205768"/>
                    <a:gd name="connsiteY2" fmla="*/ 12594 h 25188"/>
                    <a:gd name="connsiteX3" fmla="*/ 12594 w 205768"/>
                    <a:gd name="connsiteY3" fmla="*/ 0 h 25188"/>
                    <a:gd name="connsiteX4" fmla="*/ 193175 w 205768"/>
                    <a:gd name="connsiteY4" fmla="*/ 0 h 25188"/>
                    <a:gd name="connsiteX5" fmla="*/ 205769 w 205768"/>
                    <a:gd name="connsiteY5" fmla="*/ 12594 h 25188"/>
                    <a:gd name="connsiteX6" fmla="*/ 193175 w 205768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5768" h="25188">
                      <a:moveTo>
                        <a:pt x="193175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2"/>
                        <a:pt x="5652" y="0"/>
                        <a:pt x="12594" y="0"/>
                      </a:cubicBezTo>
                      <a:lnTo>
                        <a:pt x="193175" y="0"/>
                      </a:lnTo>
                      <a:cubicBezTo>
                        <a:pt x="200116" y="0"/>
                        <a:pt x="205769" y="5652"/>
                        <a:pt x="205769" y="12594"/>
                      </a:cubicBezTo>
                      <a:cubicBezTo>
                        <a:pt x="205769" y="19536"/>
                        <a:pt x="200116" y="25188"/>
                        <a:pt x="193175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92" name="Forma libre 491">
                  <a:extLst>
                    <a:ext uri="{FF2B5EF4-FFF2-40B4-BE49-F238E27FC236}">
                      <a16:creationId xmlns:a16="http://schemas.microsoft.com/office/drawing/2014/main" id="{93EA2446-86D3-6C02-CF36-42615BB74E74}"/>
                    </a:ext>
                  </a:extLst>
                </p:cNvPr>
                <p:cNvSpPr/>
                <p:nvPr/>
              </p:nvSpPr>
              <p:spPr>
                <a:xfrm>
                  <a:off x="5135673" y="3761033"/>
                  <a:ext cx="136451" cy="25188"/>
                </a:xfrm>
                <a:custGeom>
                  <a:avLst/>
                  <a:gdLst>
                    <a:gd name="connsiteX0" fmla="*/ 123858 w 136451"/>
                    <a:gd name="connsiteY0" fmla="*/ 25188 h 25188"/>
                    <a:gd name="connsiteX1" fmla="*/ 12594 w 136451"/>
                    <a:gd name="connsiteY1" fmla="*/ 25188 h 25188"/>
                    <a:gd name="connsiteX2" fmla="*/ 0 w 136451"/>
                    <a:gd name="connsiteY2" fmla="*/ 12594 h 25188"/>
                    <a:gd name="connsiteX3" fmla="*/ 12594 w 136451"/>
                    <a:gd name="connsiteY3" fmla="*/ 0 h 25188"/>
                    <a:gd name="connsiteX4" fmla="*/ 123858 w 136451"/>
                    <a:gd name="connsiteY4" fmla="*/ 0 h 25188"/>
                    <a:gd name="connsiteX5" fmla="*/ 136452 w 136451"/>
                    <a:gd name="connsiteY5" fmla="*/ 12594 h 25188"/>
                    <a:gd name="connsiteX6" fmla="*/ 123858 w 136451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451" h="25188">
                      <a:moveTo>
                        <a:pt x="123858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2"/>
                        <a:pt x="5652" y="0"/>
                        <a:pt x="12594" y="0"/>
                      </a:cubicBezTo>
                      <a:lnTo>
                        <a:pt x="123858" y="0"/>
                      </a:lnTo>
                      <a:cubicBezTo>
                        <a:pt x="130799" y="0"/>
                        <a:pt x="136452" y="5652"/>
                        <a:pt x="136452" y="12594"/>
                      </a:cubicBezTo>
                      <a:cubicBezTo>
                        <a:pt x="136452" y="19536"/>
                        <a:pt x="130799" y="25188"/>
                        <a:pt x="123858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493" name="Forma libre 492">
                  <a:extLst>
                    <a:ext uri="{FF2B5EF4-FFF2-40B4-BE49-F238E27FC236}">
                      <a16:creationId xmlns:a16="http://schemas.microsoft.com/office/drawing/2014/main" id="{E44BC60E-0EEA-BC01-2C65-49F9D470D5D7}"/>
                    </a:ext>
                  </a:extLst>
                </p:cNvPr>
                <p:cNvSpPr/>
                <p:nvPr/>
              </p:nvSpPr>
              <p:spPr>
                <a:xfrm>
                  <a:off x="4288204" y="3761033"/>
                  <a:ext cx="136352" cy="25188"/>
                </a:xfrm>
                <a:custGeom>
                  <a:avLst/>
                  <a:gdLst>
                    <a:gd name="connsiteX0" fmla="*/ 123759 w 136352"/>
                    <a:gd name="connsiteY0" fmla="*/ 25188 h 25188"/>
                    <a:gd name="connsiteX1" fmla="*/ 12594 w 136352"/>
                    <a:gd name="connsiteY1" fmla="*/ 25188 h 25188"/>
                    <a:gd name="connsiteX2" fmla="*/ 0 w 136352"/>
                    <a:gd name="connsiteY2" fmla="*/ 12594 h 25188"/>
                    <a:gd name="connsiteX3" fmla="*/ 12594 w 136352"/>
                    <a:gd name="connsiteY3" fmla="*/ 0 h 25188"/>
                    <a:gd name="connsiteX4" fmla="*/ 123759 w 136352"/>
                    <a:gd name="connsiteY4" fmla="*/ 0 h 25188"/>
                    <a:gd name="connsiteX5" fmla="*/ 136353 w 136352"/>
                    <a:gd name="connsiteY5" fmla="*/ 12594 h 25188"/>
                    <a:gd name="connsiteX6" fmla="*/ 123759 w 136352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352" h="25188">
                      <a:moveTo>
                        <a:pt x="123759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2"/>
                        <a:pt x="5652" y="0"/>
                        <a:pt x="12594" y="0"/>
                      </a:cubicBezTo>
                      <a:lnTo>
                        <a:pt x="123759" y="0"/>
                      </a:lnTo>
                      <a:cubicBezTo>
                        <a:pt x="130700" y="0"/>
                        <a:pt x="136353" y="5652"/>
                        <a:pt x="136353" y="12594"/>
                      </a:cubicBezTo>
                      <a:cubicBezTo>
                        <a:pt x="136353" y="19536"/>
                        <a:pt x="130700" y="25188"/>
                        <a:pt x="123759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494" name="Gráfico 3">
              <a:extLst>
                <a:ext uri="{FF2B5EF4-FFF2-40B4-BE49-F238E27FC236}">
                  <a16:creationId xmlns:a16="http://schemas.microsoft.com/office/drawing/2014/main" id="{0F628D0D-913A-B29C-387F-D65FE0C76FC8}"/>
                </a:ext>
              </a:extLst>
            </p:cNvPr>
            <p:cNvGrpSpPr/>
            <p:nvPr/>
          </p:nvGrpSpPr>
          <p:grpSpPr>
            <a:xfrm>
              <a:off x="4482667" y="2929819"/>
              <a:ext cx="594795" cy="481354"/>
              <a:chOff x="4482667" y="2929819"/>
              <a:chExt cx="594795" cy="481354"/>
            </a:xfrm>
            <a:solidFill>
              <a:srgbClr val="002A86"/>
            </a:solidFill>
          </p:grpSpPr>
          <p:sp>
            <p:nvSpPr>
              <p:cNvPr id="495" name="Forma libre 494">
                <a:extLst>
                  <a:ext uri="{FF2B5EF4-FFF2-40B4-BE49-F238E27FC236}">
                    <a16:creationId xmlns:a16="http://schemas.microsoft.com/office/drawing/2014/main" id="{DD6EF303-6464-5F3A-2096-781C1F836A25}"/>
                  </a:ext>
                </a:extLst>
              </p:cNvPr>
              <p:cNvSpPr/>
              <p:nvPr/>
            </p:nvSpPr>
            <p:spPr>
              <a:xfrm>
                <a:off x="4482667" y="2929819"/>
                <a:ext cx="594795" cy="149543"/>
              </a:xfrm>
              <a:custGeom>
                <a:avLst/>
                <a:gdLst>
                  <a:gd name="connsiteX0" fmla="*/ 541742 w 594795"/>
                  <a:gd name="connsiteY0" fmla="*/ 149543 h 149543"/>
                  <a:gd name="connsiteX1" fmla="*/ 256938 w 594795"/>
                  <a:gd name="connsiteY1" fmla="*/ 149543 h 149543"/>
                  <a:gd name="connsiteX2" fmla="*/ 244344 w 594795"/>
                  <a:gd name="connsiteY2" fmla="*/ 136949 h 149543"/>
                  <a:gd name="connsiteX3" fmla="*/ 256938 w 594795"/>
                  <a:gd name="connsiteY3" fmla="*/ 124355 h 149543"/>
                  <a:gd name="connsiteX4" fmla="*/ 541742 w 594795"/>
                  <a:gd name="connsiteY4" fmla="*/ 124355 h 149543"/>
                  <a:gd name="connsiteX5" fmla="*/ 569508 w 594795"/>
                  <a:gd name="connsiteY5" fmla="*/ 96588 h 149543"/>
                  <a:gd name="connsiteX6" fmla="*/ 569508 w 594795"/>
                  <a:gd name="connsiteY6" fmla="*/ 53153 h 149543"/>
                  <a:gd name="connsiteX7" fmla="*/ 541742 w 594795"/>
                  <a:gd name="connsiteY7" fmla="*/ 25387 h 149543"/>
                  <a:gd name="connsiteX8" fmla="*/ 53054 w 594795"/>
                  <a:gd name="connsiteY8" fmla="*/ 25387 h 149543"/>
                  <a:gd name="connsiteX9" fmla="*/ 25287 w 594795"/>
                  <a:gd name="connsiteY9" fmla="*/ 53153 h 149543"/>
                  <a:gd name="connsiteX10" fmla="*/ 25287 w 594795"/>
                  <a:gd name="connsiteY10" fmla="*/ 96588 h 149543"/>
                  <a:gd name="connsiteX11" fmla="*/ 53054 w 594795"/>
                  <a:gd name="connsiteY11" fmla="*/ 124355 h 149543"/>
                  <a:gd name="connsiteX12" fmla="*/ 118800 w 594795"/>
                  <a:gd name="connsiteY12" fmla="*/ 124355 h 149543"/>
                  <a:gd name="connsiteX13" fmla="*/ 131394 w 594795"/>
                  <a:gd name="connsiteY13" fmla="*/ 136949 h 149543"/>
                  <a:gd name="connsiteX14" fmla="*/ 118800 w 594795"/>
                  <a:gd name="connsiteY14" fmla="*/ 149543 h 149543"/>
                  <a:gd name="connsiteX15" fmla="*/ 53054 w 594795"/>
                  <a:gd name="connsiteY15" fmla="*/ 149543 h 149543"/>
                  <a:gd name="connsiteX16" fmla="*/ 0 w 594795"/>
                  <a:gd name="connsiteY16" fmla="*/ 96489 h 149543"/>
                  <a:gd name="connsiteX17" fmla="*/ 0 w 594795"/>
                  <a:gd name="connsiteY17" fmla="*/ 53054 h 149543"/>
                  <a:gd name="connsiteX18" fmla="*/ 53054 w 594795"/>
                  <a:gd name="connsiteY18" fmla="*/ 0 h 149543"/>
                  <a:gd name="connsiteX19" fmla="*/ 541742 w 594795"/>
                  <a:gd name="connsiteY19" fmla="*/ 0 h 149543"/>
                  <a:gd name="connsiteX20" fmla="*/ 594795 w 594795"/>
                  <a:gd name="connsiteY20" fmla="*/ 53054 h 149543"/>
                  <a:gd name="connsiteX21" fmla="*/ 594795 w 594795"/>
                  <a:gd name="connsiteY21" fmla="*/ 96489 h 149543"/>
                  <a:gd name="connsiteX22" fmla="*/ 541742 w 594795"/>
                  <a:gd name="connsiteY22" fmla="*/ 149543 h 14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94795" h="149543">
                    <a:moveTo>
                      <a:pt x="541742" y="149543"/>
                    </a:moveTo>
                    <a:lnTo>
                      <a:pt x="256938" y="149543"/>
                    </a:lnTo>
                    <a:cubicBezTo>
                      <a:pt x="249996" y="149543"/>
                      <a:pt x="244344" y="143891"/>
                      <a:pt x="244344" y="136949"/>
                    </a:cubicBezTo>
                    <a:cubicBezTo>
                      <a:pt x="244344" y="130007"/>
                      <a:pt x="249996" y="124355"/>
                      <a:pt x="256938" y="124355"/>
                    </a:cubicBezTo>
                    <a:lnTo>
                      <a:pt x="541742" y="124355"/>
                    </a:lnTo>
                    <a:cubicBezTo>
                      <a:pt x="557013" y="124355"/>
                      <a:pt x="569508" y="111860"/>
                      <a:pt x="569508" y="96588"/>
                    </a:cubicBezTo>
                    <a:lnTo>
                      <a:pt x="569508" y="53153"/>
                    </a:lnTo>
                    <a:cubicBezTo>
                      <a:pt x="569508" y="37882"/>
                      <a:pt x="557013" y="25387"/>
                      <a:pt x="541742" y="25387"/>
                    </a:cubicBezTo>
                    <a:lnTo>
                      <a:pt x="53054" y="25387"/>
                    </a:lnTo>
                    <a:cubicBezTo>
                      <a:pt x="37782" y="25387"/>
                      <a:pt x="25287" y="37882"/>
                      <a:pt x="25287" y="53153"/>
                    </a:cubicBezTo>
                    <a:lnTo>
                      <a:pt x="25287" y="96588"/>
                    </a:lnTo>
                    <a:cubicBezTo>
                      <a:pt x="25287" y="111860"/>
                      <a:pt x="37782" y="124355"/>
                      <a:pt x="53054" y="124355"/>
                    </a:cubicBezTo>
                    <a:lnTo>
                      <a:pt x="118800" y="124355"/>
                    </a:lnTo>
                    <a:cubicBezTo>
                      <a:pt x="125742" y="124355"/>
                      <a:pt x="131394" y="130007"/>
                      <a:pt x="131394" y="136949"/>
                    </a:cubicBezTo>
                    <a:cubicBezTo>
                      <a:pt x="131394" y="143891"/>
                      <a:pt x="125742" y="149543"/>
                      <a:pt x="118800" y="149543"/>
                    </a:cubicBezTo>
                    <a:lnTo>
                      <a:pt x="53054" y="149543"/>
                    </a:lnTo>
                    <a:cubicBezTo>
                      <a:pt x="23800" y="149543"/>
                      <a:pt x="0" y="125743"/>
                      <a:pt x="0" y="96489"/>
                    </a:cubicBezTo>
                    <a:lnTo>
                      <a:pt x="0" y="53054"/>
                    </a:lnTo>
                    <a:cubicBezTo>
                      <a:pt x="0" y="23800"/>
                      <a:pt x="23800" y="0"/>
                      <a:pt x="53054" y="0"/>
                    </a:cubicBezTo>
                    <a:lnTo>
                      <a:pt x="541742" y="0"/>
                    </a:lnTo>
                    <a:cubicBezTo>
                      <a:pt x="570996" y="0"/>
                      <a:pt x="594795" y="23800"/>
                      <a:pt x="594795" y="53054"/>
                    </a:cubicBezTo>
                    <a:lnTo>
                      <a:pt x="594795" y="96489"/>
                    </a:lnTo>
                    <a:cubicBezTo>
                      <a:pt x="594795" y="125743"/>
                      <a:pt x="570996" y="149543"/>
                      <a:pt x="541742" y="1495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6" name="Forma libre 495">
                <a:extLst>
                  <a:ext uri="{FF2B5EF4-FFF2-40B4-BE49-F238E27FC236}">
                    <a16:creationId xmlns:a16="http://schemas.microsoft.com/office/drawing/2014/main" id="{923BEAED-22A0-28A5-EEF6-10A1EEB7FAD2}"/>
                  </a:ext>
                </a:extLst>
              </p:cNvPr>
              <p:cNvSpPr/>
              <p:nvPr/>
            </p:nvSpPr>
            <p:spPr>
              <a:xfrm>
                <a:off x="4824487" y="3054174"/>
                <a:ext cx="179395" cy="356999"/>
              </a:xfrm>
              <a:custGeom>
                <a:avLst/>
                <a:gdLst>
                  <a:gd name="connsiteX0" fmla="*/ 12599 w 179395"/>
                  <a:gd name="connsiteY0" fmla="*/ 356999 h 356999"/>
                  <a:gd name="connsiteX1" fmla="*/ 104 w 179395"/>
                  <a:gd name="connsiteY1" fmla="*/ 345893 h 356999"/>
                  <a:gd name="connsiteX2" fmla="*/ 11111 w 179395"/>
                  <a:gd name="connsiteY2" fmla="*/ 331811 h 356999"/>
                  <a:gd name="connsiteX3" fmla="*/ 127135 w 179395"/>
                  <a:gd name="connsiteY3" fmla="*/ 301466 h 356999"/>
                  <a:gd name="connsiteX4" fmla="*/ 154207 w 179395"/>
                  <a:gd name="connsiteY4" fmla="*/ 261304 h 356999"/>
                  <a:gd name="connsiteX5" fmla="*/ 154207 w 179395"/>
                  <a:gd name="connsiteY5" fmla="*/ 12594 h 356999"/>
                  <a:gd name="connsiteX6" fmla="*/ 166801 w 179395"/>
                  <a:gd name="connsiteY6" fmla="*/ 0 h 356999"/>
                  <a:gd name="connsiteX7" fmla="*/ 179395 w 179395"/>
                  <a:gd name="connsiteY7" fmla="*/ 12594 h 356999"/>
                  <a:gd name="connsiteX8" fmla="*/ 179395 w 179395"/>
                  <a:gd name="connsiteY8" fmla="*/ 261304 h 356999"/>
                  <a:gd name="connsiteX9" fmla="*/ 136655 w 179395"/>
                  <a:gd name="connsiteY9" fmla="*/ 324869 h 356999"/>
                  <a:gd name="connsiteX10" fmla="*/ 14185 w 179395"/>
                  <a:gd name="connsiteY10" fmla="*/ 356900 h 356999"/>
                  <a:gd name="connsiteX11" fmla="*/ 12599 w 179395"/>
                  <a:gd name="connsiteY11" fmla="*/ 356900 h 35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395" h="356999">
                    <a:moveTo>
                      <a:pt x="12599" y="356999"/>
                    </a:moveTo>
                    <a:cubicBezTo>
                      <a:pt x="6351" y="356999"/>
                      <a:pt x="897" y="352339"/>
                      <a:pt x="104" y="345893"/>
                    </a:cubicBezTo>
                    <a:cubicBezTo>
                      <a:pt x="-789" y="338951"/>
                      <a:pt x="4170" y="332704"/>
                      <a:pt x="11111" y="331811"/>
                    </a:cubicBezTo>
                    <a:cubicBezTo>
                      <a:pt x="50976" y="326853"/>
                      <a:pt x="90047" y="316639"/>
                      <a:pt x="127135" y="301466"/>
                    </a:cubicBezTo>
                    <a:cubicBezTo>
                      <a:pt x="143597" y="294723"/>
                      <a:pt x="154207" y="278955"/>
                      <a:pt x="154207" y="261304"/>
                    </a:cubicBezTo>
                    <a:lnTo>
                      <a:pt x="154207" y="12594"/>
                    </a:lnTo>
                    <a:cubicBezTo>
                      <a:pt x="154207" y="5652"/>
                      <a:pt x="159860" y="0"/>
                      <a:pt x="166801" y="0"/>
                    </a:cubicBezTo>
                    <a:cubicBezTo>
                      <a:pt x="173743" y="0"/>
                      <a:pt x="179395" y="5652"/>
                      <a:pt x="179395" y="12594"/>
                    </a:cubicBezTo>
                    <a:lnTo>
                      <a:pt x="179395" y="261304"/>
                    </a:lnTo>
                    <a:cubicBezTo>
                      <a:pt x="179395" y="289269"/>
                      <a:pt x="162636" y="314259"/>
                      <a:pt x="136655" y="324869"/>
                    </a:cubicBezTo>
                    <a:cubicBezTo>
                      <a:pt x="97485" y="340934"/>
                      <a:pt x="56232" y="351744"/>
                      <a:pt x="14185" y="356900"/>
                    </a:cubicBezTo>
                    <a:cubicBezTo>
                      <a:pt x="13690" y="356900"/>
                      <a:pt x="13095" y="356900"/>
                      <a:pt x="12599" y="3569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497" name="Forma libre 496">
                <a:extLst>
                  <a:ext uri="{FF2B5EF4-FFF2-40B4-BE49-F238E27FC236}">
                    <a16:creationId xmlns:a16="http://schemas.microsoft.com/office/drawing/2014/main" id="{E8F3B4E1-6DC8-5F20-6183-2982BA208B57}"/>
                  </a:ext>
                </a:extLst>
              </p:cNvPr>
              <p:cNvSpPr/>
              <p:nvPr/>
            </p:nvSpPr>
            <p:spPr>
              <a:xfrm>
                <a:off x="4556347" y="3054174"/>
                <a:ext cx="179277" cy="356999"/>
              </a:xfrm>
              <a:custGeom>
                <a:avLst/>
                <a:gdLst>
                  <a:gd name="connsiteX0" fmla="*/ 166697 w 179277"/>
                  <a:gd name="connsiteY0" fmla="*/ 356999 h 356999"/>
                  <a:gd name="connsiteX1" fmla="*/ 165111 w 179277"/>
                  <a:gd name="connsiteY1" fmla="*/ 356999 h 356999"/>
                  <a:gd name="connsiteX2" fmla="*/ 42740 w 179277"/>
                  <a:gd name="connsiteY2" fmla="*/ 324969 h 356999"/>
                  <a:gd name="connsiteX3" fmla="*/ 0 w 179277"/>
                  <a:gd name="connsiteY3" fmla="*/ 261403 h 356999"/>
                  <a:gd name="connsiteX4" fmla="*/ 0 w 179277"/>
                  <a:gd name="connsiteY4" fmla="*/ 12594 h 356999"/>
                  <a:gd name="connsiteX5" fmla="*/ 12594 w 179277"/>
                  <a:gd name="connsiteY5" fmla="*/ 0 h 356999"/>
                  <a:gd name="connsiteX6" fmla="*/ 25188 w 179277"/>
                  <a:gd name="connsiteY6" fmla="*/ 12594 h 356999"/>
                  <a:gd name="connsiteX7" fmla="*/ 25188 w 179277"/>
                  <a:gd name="connsiteY7" fmla="*/ 261304 h 356999"/>
                  <a:gd name="connsiteX8" fmla="*/ 52260 w 179277"/>
                  <a:gd name="connsiteY8" fmla="*/ 301466 h 356999"/>
                  <a:gd name="connsiteX9" fmla="*/ 168185 w 179277"/>
                  <a:gd name="connsiteY9" fmla="*/ 331811 h 356999"/>
                  <a:gd name="connsiteX10" fmla="*/ 179192 w 179277"/>
                  <a:gd name="connsiteY10" fmla="*/ 345893 h 356999"/>
                  <a:gd name="connsiteX11" fmla="*/ 166697 w 179277"/>
                  <a:gd name="connsiteY11" fmla="*/ 356999 h 35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277" h="356999">
                    <a:moveTo>
                      <a:pt x="166697" y="356999"/>
                    </a:moveTo>
                    <a:cubicBezTo>
                      <a:pt x="166202" y="356999"/>
                      <a:pt x="165607" y="356999"/>
                      <a:pt x="165111" y="356999"/>
                    </a:cubicBezTo>
                    <a:cubicBezTo>
                      <a:pt x="122965" y="351744"/>
                      <a:pt x="81812" y="340934"/>
                      <a:pt x="42740" y="324969"/>
                    </a:cubicBezTo>
                    <a:cubicBezTo>
                      <a:pt x="16759" y="314358"/>
                      <a:pt x="0" y="289368"/>
                      <a:pt x="0" y="261403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261304"/>
                    </a:lnTo>
                    <a:cubicBezTo>
                      <a:pt x="25188" y="278955"/>
                      <a:pt x="35799" y="294723"/>
                      <a:pt x="52260" y="301466"/>
                    </a:cubicBezTo>
                    <a:cubicBezTo>
                      <a:pt x="89249" y="316639"/>
                      <a:pt x="128221" y="326853"/>
                      <a:pt x="168185" y="331811"/>
                    </a:cubicBezTo>
                    <a:cubicBezTo>
                      <a:pt x="175127" y="332704"/>
                      <a:pt x="179986" y="338951"/>
                      <a:pt x="179192" y="345893"/>
                    </a:cubicBezTo>
                    <a:cubicBezTo>
                      <a:pt x="178399" y="352239"/>
                      <a:pt x="172945" y="356999"/>
                      <a:pt x="166697" y="35699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498" name="Gráfico 3">
            <a:extLst>
              <a:ext uri="{FF2B5EF4-FFF2-40B4-BE49-F238E27FC236}">
                <a16:creationId xmlns:a16="http://schemas.microsoft.com/office/drawing/2014/main" id="{8D923AD7-5811-6D07-C443-E76F9A32665C}"/>
              </a:ext>
            </a:extLst>
          </p:cNvPr>
          <p:cNvGrpSpPr/>
          <p:nvPr/>
        </p:nvGrpSpPr>
        <p:grpSpPr>
          <a:xfrm>
            <a:off x="2663041" y="2935541"/>
            <a:ext cx="1123938" cy="1208274"/>
            <a:chOff x="2663041" y="2935541"/>
            <a:chExt cx="1123938" cy="1208274"/>
          </a:xfrm>
          <a:solidFill>
            <a:srgbClr val="002A86"/>
          </a:solidFill>
        </p:grpSpPr>
        <p:grpSp>
          <p:nvGrpSpPr>
            <p:cNvPr id="499" name="Gráfico 3">
              <a:extLst>
                <a:ext uri="{FF2B5EF4-FFF2-40B4-BE49-F238E27FC236}">
                  <a16:creationId xmlns:a16="http://schemas.microsoft.com/office/drawing/2014/main" id="{5F008BD3-B28E-C815-D0CF-1A61EAC9495A}"/>
                </a:ext>
              </a:extLst>
            </p:cNvPr>
            <p:cNvGrpSpPr/>
            <p:nvPr/>
          </p:nvGrpSpPr>
          <p:grpSpPr>
            <a:xfrm>
              <a:off x="2953831" y="3527000"/>
              <a:ext cx="542138" cy="542044"/>
              <a:chOff x="2953831" y="3527000"/>
              <a:chExt cx="542138" cy="542044"/>
            </a:xfrm>
            <a:solidFill>
              <a:srgbClr val="002A86"/>
            </a:solidFill>
          </p:grpSpPr>
          <p:sp>
            <p:nvSpPr>
              <p:cNvPr id="500" name="Forma libre 499">
                <a:extLst>
                  <a:ext uri="{FF2B5EF4-FFF2-40B4-BE49-F238E27FC236}">
                    <a16:creationId xmlns:a16="http://schemas.microsoft.com/office/drawing/2014/main" id="{B25F5755-10E5-FF80-5D1C-729D485618FC}"/>
                  </a:ext>
                </a:extLst>
              </p:cNvPr>
              <p:cNvSpPr/>
              <p:nvPr/>
            </p:nvSpPr>
            <p:spPr>
              <a:xfrm>
                <a:off x="2953831" y="3527000"/>
                <a:ext cx="542138" cy="542044"/>
              </a:xfrm>
              <a:custGeom>
                <a:avLst/>
                <a:gdLst>
                  <a:gd name="connsiteX0" fmla="*/ 271020 w 542138"/>
                  <a:gd name="connsiteY0" fmla="*/ 542044 h 542044"/>
                  <a:gd name="connsiteX1" fmla="*/ 0 w 542138"/>
                  <a:gd name="connsiteY1" fmla="*/ 271022 h 542044"/>
                  <a:gd name="connsiteX2" fmla="*/ 271020 w 542138"/>
                  <a:gd name="connsiteY2" fmla="*/ 0 h 542044"/>
                  <a:gd name="connsiteX3" fmla="*/ 433651 w 542138"/>
                  <a:gd name="connsiteY3" fmla="*/ 54244 h 542044"/>
                  <a:gd name="connsiteX4" fmla="*/ 436130 w 542138"/>
                  <a:gd name="connsiteY4" fmla="*/ 71896 h 542044"/>
                  <a:gd name="connsiteX5" fmla="*/ 418479 w 542138"/>
                  <a:gd name="connsiteY5" fmla="*/ 74375 h 542044"/>
                  <a:gd name="connsiteX6" fmla="*/ 271020 w 542138"/>
                  <a:gd name="connsiteY6" fmla="*/ 25188 h 542044"/>
                  <a:gd name="connsiteX7" fmla="*/ 25287 w 542138"/>
                  <a:gd name="connsiteY7" fmla="*/ 270923 h 542044"/>
                  <a:gd name="connsiteX8" fmla="*/ 271020 w 542138"/>
                  <a:gd name="connsiteY8" fmla="*/ 516657 h 542044"/>
                  <a:gd name="connsiteX9" fmla="*/ 516752 w 542138"/>
                  <a:gd name="connsiteY9" fmla="*/ 270923 h 542044"/>
                  <a:gd name="connsiteX10" fmla="*/ 472127 w 542138"/>
                  <a:gd name="connsiteY10" fmla="*/ 129611 h 542044"/>
                  <a:gd name="connsiteX11" fmla="*/ 475202 w 542138"/>
                  <a:gd name="connsiteY11" fmla="*/ 111959 h 542044"/>
                  <a:gd name="connsiteX12" fmla="*/ 492853 w 542138"/>
                  <a:gd name="connsiteY12" fmla="*/ 115033 h 542044"/>
                  <a:gd name="connsiteX13" fmla="*/ 542138 w 542138"/>
                  <a:gd name="connsiteY13" fmla="*/ 270824 h 542044"/>
                  <a:gd name="connsiteX14" fmla="*/ 271119 w 542138"/>
                  <a:gd name="connsiteY14" fmla="*/ 541846 h 54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2138" h="542044">
                    <a:moveTo>
                      <a:pt x="271020" y="542044"/>
                    </a:moveTo>
                    <a:cubicBezTo>
                      <a:pt x="121577" y="542044"/>
                      <a:pt x="0" y="420466"/>
                      <a:pt x="0" y="271022"/>
                    </a:cubicBezTo>
                    <a:cubicBezTo>
                      <a:pt x="0" y="121578"/>
                      <a:pt x="121577" y="0"/>
                      <a:pt x="271020" y="0"/>
                    </a:cubicBezTo>
                    <a:cubicBezTo>
                      <a:pt x="330222" y="0"/>
                      <a:pt x="386448" y="18742"/>
                      <a:pt x="433651" y="54244"/>
                    </a:cubicBezTo>
                    <a:cubicBezTo>
                      <a:pt x="439205" y="58409"/>
                      <a:pt x="440395" y="66342"/>
                      <a:pt x="436130" y="71896"/>
                    </a:cubicBezTo>
                    <a:cubicBezTo>
                      <a:pt x="431965" y="77449"/>
                      <a:pt x="424032" y="78639"/>
                      <a:pt x="418479" y="74375"/>
                    </a:cubicBezTo>
                    <a:cubicBezTo>
                      <a:pt x="375639" y="42245"/>
                      <a:pt x="324668" y="25188"/>
                      <a:pt x="271020" y="25188"/>
                    </a:cubicBezTo>
                    <a:cubicBezTo>
                      <a:pt x="135559" y="25188"/>
                      <a:pt x="25287" y="135461"/>
                      <a:pt x="25287" y="270923"/>
                    </a:cubicBezTo>
                    <a:cubicBezTo>
                      <a:pt x="25287" y="406384"/>
                      <a:pt x="135559" y="516657"/>
                      <a:pt x="271020" y="516657"/>
                    </a:cubicBezTo>
                    <a:cubicBezTo>
                      <a:pt x="406480" y="516657"/>
                      <a:pt x="516752" y="406384"/>
                      <a:pt x="516752" y="270923"/>
                    </a:cubicBezTo>
                    <a:cubicBezTo>
                      <a:pt x="516752" y="219951"/>
                      <a:pt x="501282" y="171161"/>
                      <a:pt x="472127" y="129611"/>
                    </a:cubicBezTo>
                    <a:cubicBezTo>
                      <a:pt x="468062" y="123859"/>
                      <a:pt x="469450" y="116025"/>
                      <a:pt x="475202" y="111959"/>
                    </a:cubicBezTo>
                    <a:cubicBezTo>
                      <a:pt x="480854" y="107992"/>
                      <a:pt x="488787" y="109282"/>
                      <a:pt x="492853" y="115033"/>
                    </a:cubicBezTo>
                    <a:cubicBezTo>
                      <a:pt x="525082" y="160848"/>
                      <a:pt x="542138" y="214695"/>
                      <a:pt x="542138" y="270824"/>
                    </a:cubicBezTo>
                    <a:cubicBezTo>
                      <a:pt x="542138" y="420268"/>
                      <a:pt x="420561" y="541846"/>
                      <a:pt x="271119" y="5418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1" name="Forma libre 500">
                <a:extLst>
                  <a:ext uri="{FF2B5EF4-FFF2-40B4-BE49-F238E27FC236}">
                    <a16:creationId xmlns:a16="http://schemas.microsoft.com/office/drawing/2014/main" id="{BF992BA1-F5F2-BB46-4C5A-4CCE063AB5EA}"/>
                  </a:ext>
                </a:extLst>
              </p:cNvPr>
              <p:cNvSpPr/>
              <p:nvPr/>
            </p:nvSpPr>
            <p:spPr>
              <a:xfrm>
                <a:off x="3105558" y="3606642"/>
                <a:ext cx="238486" cy="382671"/>
              </a:xfrm>
              <a:custGeom>
                <a:avLst/>
                <a:gdLst>
                  <a:gd name="connsiteX0" fmla="*/ 105013 w 238486"/>
                  <a:gd name="connsiteY0" fmla="*/ 382672 h 382671"/>
                  <a:gd name="connsiteX1" fmla="*/ 100154 w 238486"/>
                  <a:gd name="connsiteY1" fmla="*/ 381978 h 382671"/>
                  <a:gd name="connsiteX2" fmla="*/ 87362 w 238486"/>
                  <a:gd name="connsiteY2" fmla="*/ 365119 h 382671"/>
                  <a:gd name="connsiteX3" fmla="*/ 87560 w 238486"/>
                  <a:gd name="connsiteY3" fmla="*/ 242550 h 382671"/>
                  <a:gd name="connsiteX4" fmla="*/ 21119 w 238486"/>
                  <a:gd name="connsiteY4" fmla="*/ 233625 h 382671"/>
                  <a:gd name="connsiteX5" fmla="*/ 2377 w 238486"/>
                  <a:gd name="connsiteY5" fmla="*/ 219940 h 382671"/>
                  <a:gd name="connsiteX6" fmla="*/ 3567 w 238486"/>
                  <a:gd name="connsiteY6" fmla="*/ 196735 h 382671"/>
                  <a:gd name="connsiteX7" fmla="*/ 118698 w 238486"/>
                  <a:gd name="connsiteY7" fmla="*/ 8418 h 382671"/>
                  <a:gd name="connsiteX8" fmla="*/ 138432 w 238486"/>
                  <a:gd name="connsiteY8" fmla="*/ 683 h 382671"/>
                  <a:gd name="connsiteX9" fmla="*/ 151125 w 238486"/>
                  <a:gd name="connsiteY9" fmla="*/ 17541 h 382671"/>
                  <a:gd name="connsiteX10" fmla="*/ 150927 w 238486"/>
                  <a:gd name="connsiteY10" fmla="*/ 140111 h 382671"/>
                  <a:gd name="connsiteX11" fmla="*/ 217368 w 238486"/>
                  <a:gd name="connsiteY11" fmla="*/ 149036 h 382671"/>
                  <a:gd name="connsiteX12" fmla="*/ 236110 w 238486"/>
                  <a:gd name="connsiteY12" fmla="*/ 162721 h 382671"/>
                  <a:gd name="connsiteX13" fmla="*/ 234920 w 238486"/>
                  <a:gd name="connsiteY13" fmla="*/ 185926 h 382671"/>
                  <a:gd name="connsiteX14" fmla="*/ 119789 w 238486"/>
                  <a:gd name="connsiteY14" fmla="*/ 374243 h 382671"/>
                  <a:gd name="connsiteX15" fmla="*/ 104914 w 238486"/>
                  <a:gd name="connsiteY15" fmla="*/ 382672 h 382671"/>
                  <a:gd name="connsiteX16" fmla="*/ 25681 w 238486"/>
                  <a:gd name="connsiteY16" fmla="*/ 209131 h 382671"/>
                  <a:gd name="connsiteX17" fmla="*/ 101939 w 238486"/>
                  <a:gd name="connsiteY17" fmla="*/ 218948 h 382671"/>
                  <a:gd name="connsiteX18" fmla="*/ 112847 w 238486"/>
                  <a:gd name="connsiteY18" fmla="*/ 231542 h 382671"/>
                  <a:gd name="connsiteX19" fmla="*/ 112649 w 238486"/>
                  <a:gd name="connsiteY19" fmla="*/ 337551 h 382671"/>
                  <a:gd name="connsiteX20" fmla="*/ 212707 w 238486"/>
                  <a:gd name="connsiteY20" fmla="*/ 173926 h 382671"/>
                  <a:gd name="connsiteX21" fmla="*/ 136647 w 238486"/>
                  <a:gd name="connsiteY21" fmla="*/ 163712 h 382671"/>
                  <a:gd name="connsiteX22" fmla="*/ 125739 w 238486"/>
                  <a:gd name="connsiteY22" fmla="*/ 151118 h 382671"/>
                  <a:gd name="connsiteX23" fmla="*/ 125937 w 238486"/>
                  <a:gd name="connsiteY23" fmla="*/ 45109 h 382671"/>
                  <a:gd name="connsiteX24" fmla="*/ 25681 w 238486"/>
                  <a:gd name="connsiteY24" fmla="*/ 209131 h 382671"/>
                  <a:gd name="connsiteX25" fmla="*/ 14376 w 238486"/>
                  <a:gd name="connsiteY25" fmla="*/ 203280 h 382671"/>
                  <a:gd name="connsiteX26" fmla="*/ 14376 w 238486"/>
                  <a:gd name="connsiteY26" fmla="*/ 203280 h 382671"/>
                  <a:gd name="connsiteX27" fmla="*/ 14376 w 238486"/>
                  <a:gd name="connsiteY27" fmla="*/ 203280 h 3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38486" h="382671">
                    <a:moveTo>
                      <a:pt x="105013" y="382672"/>
                    </a:moveTo>
                    <a:cubicBezTo>
                      <a:pt x="103427" y="382672"/>
                      <a:pt x="101741" y="382473"/>
                      <a:pt x="100154" y="381978"/>
                    </a:cubicBezTo>
                    <a:cubicBezTo>
                      <a:pt x="92518" y="379796"/>
                      <a:pt x="87362" y="373053"/>
                      <a:pt x="87362" y="365119"/>
                    </a:cubicBezTo>
                    <a:lnTo>
                      <a:pt x="87560" y="242550"/>
                    </a:lnTo>
                    <a:lnTo>
                      <a:pt x="21119" y="233625"/>
                    </a:lnTo>
                    <a:cubicBezTo>
                      <a:pt x="12888" y="232534"/>
                      <a:pt x="5848" y="227377"/>
                      <a:pt x="2377" y="219940"/>
                    </a:cubicBezTo>
                    <a:cubicBezTo>
                      <a:pt x="-1193" y="212502"/>
                      <a:pt x="-697" y="203776"/>
                      <a:pt x="3567" y="196735"/>
                    </a:cubicBezTo>
                    <a:lnTo>
                      <a:pt x="118698" y="8418"/>
                    </a:lnTo>
                    <a:cubicBezTo>
                      <a:pt x="122863" y="1674"/>
                      <a:pt x="130796" y="-1499"/>
                      <a:pt x="138432" y="683"/>
                    </a:cubicBezTo>
                    <a:cubicBezTo>
                      <a:pt x="146068" y="2864"/>
                      <a:pt x="151224" y="9608"/>
                      <a:pt x="151125" y="17541"/>
                    </a:cubicBezTo>
                    <a:lnTo>
                      <a:pt x="150927" y="140111"/>
                    </a:lnTo>
                    <a:lnTo>
                      <a:pt x="217368" y="149036"/>
                    </a:lnTo>
                    <a:cubicBezTo>
                      <a:pt x="225599" y="150126"/>
                      <a:pt x="232639" y="155283"/>
                      <a:pt x="236110" y="162721"/>
                    </a:cubicBezTo>
                    <a:cubicBezTo>
                      <a:pt x="239680" y="170158"/>
                      <a:pt x="239184" y="178885"/>
                      <a:pt x="234920" y="185926"/>
                    </a:cubicBezTo>
                    <a:lnTo>
                      <a:pt x="119789" y="374243"/>
                    </a:lnTo>
                    <a:cubicBezTo>
                      <a:pt x="116516" y="379598"/>
                      <a:pt x="110864" y="382672"/>
                      <a:pt x="104914" y="382672"/>
                    </a:cubicBezTo>
                    <a:close/>
                    <a:moveTo>
                      <a:pt x="25681" y="209131"/>
                    </a:moveTo>
                    <a:lnTo>
                      <a:pt x="101939" y="218948"/>
                    </a:lnTo>
                    <a:cubicBezTo>
                      <a:pt x="108186" y="219741"/>
                      <a:pt x="112946" y="225195"/>
                      <a:pt x="112847" y="231542"/>
                    </a:cubicBezTo>
                    <a:lnTo>
                      <a:pt x="112649" y="337551"/>
                    </a:lnTo>
                    <a:lnTo>
                      <a:pt x="212707" y="173926"/>
                    </a:lnTo>
                    <a:lnTo>
                      <a:pt x="136647" y="163712"/>
                    </a:lnTo>
                    <a:cubicBezTo>
                      <a:pt x="130400" y="162919"/>
                      <a:pt x="125640" y="157465"/>
                      <a:pt x="125739" y="151118"/>
                    </a:cubicBezTo>
                    <a:lnTo>
                      <a:pt x="125937" y="45109"/>
                    </a:lnTo>
                    <a:lnTo>
                      <a:pt x="25681" y="209131"/>
                    </a:lnTo>
                    <a:close/>
                    <a:moveTo>
                      <a:pt x="14376" y="203280"/>
                    </a:moveTo>
                    <a:lnTo>
                      <a:pt x="14376" y="203280"/>
                    </a:lnTo>
                    <a:lnTo>
                      <a:pt x="14376" y="203280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02" name="Gráfico 3">
              <a:extLst>
                <a:ext uri="{FF2B5EF4-FFF2-40B4-BE49-F238E27FC236}">
                  <a16:creationId xmlns:a16="http://schemas.microsoft.com/office/drawing/2014/main" id="{17739562-D3D5-61A9-B0FE-9B192734459A}"/>
                </a:ext>
              </a:extLst>
            </p:cNvPr>
            <p:cNvGrpSpPr/>
            <p:nvPr/>
          </p:nvGrpSpPr>
          <p:grpSpPr>
            <a:xfrm>
              <a:off x="2663041" y="2935541"/>
              <a:ext cx="1123938" cy="1208274"/>
              <a:chOff x="2663041" y="2935541"/>
              <a:chExt cx="1123938" cy="1208274"/>
            </a:xfrm>
            <a:solidFill>
              <a:srgbClr val="002A86"/>
            </a:solidFill>
          </p:grpSpPr>
          <p:sp>
            <p:nvSpPr>
              <p:cNvPr id="503" name="Forma libre 502">
                <a:extLst>
                  <a:ext uri="{FF2B5EF4-FFF2-40B4-BE49-F238E27FC236}">
                    <a16:creationId xmlns:a16="http://schemas.microsoft.com/office/drawing/2014/main" id="{2053AF42-BA6D-8365-73CC-74FED7CA517B}"/>
                  </a:ext>
                </a:extLst>
              </p:cNvPr>
              <p:cNvSpPr/>
              <p:nvPr/>
            </p:nvSpPr>
            <p:spPr>
              <a:xfrm>
                <a:off x="2663041" y="2935541"/>
                <a:ext cx="1123938" cy="1207579"/>
              </a:xfrm>
              <a:custGeom>
                <a:avLst/>
                <a:gdLst>
                  <a:gd name="connsiteX0" fmla="*/ 699352 w 1123938"/>
                  <a:gd name="connsiteY0" fmla="*/ 1207580 h 1207579"/>
                  <a:gd name="connsiteX1" fmla="*/ 686758 w 1123938"/>
                  <a:gd name="connsiteY1" fmla="*/ 1195680 h 1207579"/>
                  <a:gd name="connsiteX2" fmla="*/ 698658 w 1123938"/>
                  <a:gd name="connsiteY2" fmla="*/ 1182392 h 1207579"/>
                  <a:gd name="connsiteX3" fmla="*/ 980784 w 1123938"/>
                  <a:gd name="connsiteY3" fmla="*/ 1047426 h 1207579"/>
                  <a:gd name="connsiteX4" fmla="*/ 1097899 w 1123938"/>
                  <a:gd name="connsiteY4" fmla="*/ 725532 h 1207579"/>
                  <a:gd name="connsiteX5" fmla="*/ 1042664 w 1123938"/>
                  <a:gd name="connsiteY5" fmla="*/ 568650 h 1207579"/>
                  <a:gd name="connsiteX6" fmla="*/ 1017971 w 1123938"/>
                  <a:gd name="connsiteY6" fmla="*/ 521943 h 1207579"/>
                  <a:gd name="connsiteX7" fmla="*/ 972752 w 1123938"/>
                  <a:gd name="connsiteY7" fmla="*/ 578964 h 1207579"/>
                  <a:gd name="connsiteX8" fmla="*/ 961249 w 1123938"/>
                  <a:gd name="connsiteY8" fmla="*/ 616250 h 1207579"/>
                  <a:gd name="connsiteX9" fmla="*/ 895799 w 1123938"/>
                  <a:gd name="connsiteY9" fmla="*/ 656413 h 1207579"/>
                  <a:gd name="connsiteX10" fmla="*/ 845126 w 1123938"/>
                  <a:gd name="connsiteY10" fmla="*/ 594929 h 1207579"/>
                  <a:gd name="connsiteX11" fmla="*/ 774322 w 1123938"/>
                  <a:gd name="connsiteY11" fmla="*/ 326287 h 1207579"/>
                  <a:gd name="connsiteX12" fmla="*/ 725433 w 1123938"/>
                  <a:gd name="connsiteY12" fmla="*/ 32060 h 1207579"/>
                  <a:gd name="connsiteX13" fmla="*/ 385196 w 1123938"/>
                  <a:gd name="connsiteY13" fmla="*/ 292670 h 1207579"/>
                  <a:gd name="connsiteX14" fmla="*/ 336604 w 1123938"/>
                  <a:gd name="connsiteY14" fmla="*/ 504787 h 1207579"/>
                  <a:gd name="connsiteX15" fmla="*/ 332142 w 1123938"/>
                  <a:gd name="connsiteY15" fmla="*/ 516687 h 1207579"/>
                  <a:gd name="connsiteX16" fmla="*/ 319548 w 1123938"/>
                  <a:gd name="connsiteY16" fmla="*/ 518670 h 1207579"/>
                  <a:gd name="connsiteX17" fmla="*/ 311516 w 1123938"/>
                  <a:gd name="connsiteY17" fmla="*/ 515695 h 1207579"/>
                  <a:gd name="connsiteX18" fmla="*/ 209970 w 1123938"/>
                  <a:gd name="connsiteY18" fmla="*/ 436759 h 1207579"/>
                  <a:gd name="connsiteX19" fmla="*/ 100590 w 1123938"/>
                  <a:gd name="connsiteY19" fmla="*/ 623985 h 1207579"/>
                  <a:gd name="connsiteX20" fmla="*/ 115465 w 1123938"/>
                  <a:gd name="connsiteY20" fmla="*/ 846713 h 1207579"/>
                  <a:gd name="connsiteX21" fmla="*/ 116258 w 1123938"/>
                  <a:gd name="connsiteY21" fmla="*/ 895503 h 1207579"/>
                  <a:gd name="connsiteX22" fmla="*/ 30877 w 1123938"/>
                  <a:gd name="connsiteY22" fmla="*/ 883702 h 1207579"/>
                  <a:gd name="connsiteX23" fmla="*/ 464131 w 1123938"/>
                  <a:gd name="connsiteY23" fmla="*/ 1181202 h 1207579"/>
                  <a:gd name="connsiteX24" fmla="*/ 475635 w 1123938"/>
                  <a:gd name="connsiteY24" fmla="*/ 1194887 h 1207579"/>
                  <a:gd name="connsiteX25" fmla="*/ 461950 w 1123938"/>
                  <a:gd name="connsiteY25" fmla="*/ 1206390 h 1207579"/>
                  <a:gd name="connsiteX26" fmla="*/ 36 w 1123938"/>
                  <a:gd name="connsiteY26" fmla="*/ 855440 h 1207579"/>
                  <a:gd name="connsiteX27" fmla="*/ 7275 w 1123938"/>
                  <a:gd name="connsiteY27" fmla="*/ 843044 h 1207579"/>
                  <a:gd name="connsiteX28" fmla="*/ 21357 w 1123938"/>
                  <a:gd name="connsiteY28" fmla="*/ 845325 h 1207579"/>
                  <a:gd name="connsiteX29" fmla="*/ 97913 w 1123938"/>
                  <a:gd name="connsiteY29" fmla="*/ 875967 h 1207579"/>
                  <a:gd name="connsiteX30" fmla="*/ 91467 w 1123938"/>
                  <a:gd name="connsiteY30" fmla="*/ 854646 h 1207579"/>
                  <a:gd name="connsiteX31" fmla="*/ 75997 w 1123938"/>
                  <a:gd name="connsiteY31" fmla="*/ 618035 h 1207579"/>
                  <a:gd name="connsiteX32" fmla="*/ 197475 w 1123938"/>
                  <a:gd name="connsiteY32" fmla="*/ 414546 h 1207579"/>
                  <a:gd name="connsiteX33" fmla="*/ 207293 w 1123938"/>
                  <a:gd name="connsiteY33" fmla="*/ 407009 h 1207579"/>
                  <a:gd name="connsiteX34" fmla="*/ 218994 w 1123938"/>
                  <a:gd name="connsiteY34" fmla="*/ 404431 h 1207579"/>
                  <a:gd name="connsiteX35" fmla="*/ 227621 w 1123938"/>
                  <a:gd name="connsiteY35" fmla="*/ 412761 h 1207579"/>
                  <a:gd name="connsiteX36" fmla="*/ 309929 w 1123938"/>
                  <a:gd name="connsiteY36" fmla="*/ 488226 h 1207579"/>
                  <a:gd name="connsiteX37" fmla="*/ 744770 w 1123938"/>
                  <a:gd name="connsiteY37" fmla="*/ 426 h 1207579"/>
                  <a:gd name="connsiteX38" fmla="*/ 757959 w 1123938"/>
                  <a:gd name="connsiteY38" fmla="*/ 4790 h 1207579"/>
                  <a:gd name="connsiteX39" fmla="*/ 759248 w 1123938"/>
                  <a:gd name="connsiteY39" fmla="*/ 18574 h 1207579"/>
                  <a:gd name="connsiteX40" fmla="*/ 798022 w 1123938"/>
                  <a:gd name="connsiteY40" fmla="*/ 317065 h 1207579"/>
                  <a:gd name="connsiteX41" fmla="*/ 870611 w 1123938"/>
                  <a:gd name="connsiteY41" fmla="*/ 594235 h 1207579"/>
                  <a:gd name="connsiteX42" fmla="*/ 901154 w 1123938"/>
                  <a:gd name="connsiteY42" fmla="*/ 631720 h 1207579"/>
                  <a:gd name="connsiteX43" fmla="*/ 938738 w 1123938"/>
                  <a:gd name="connsiteY43" fmla="*/ 605144 h 1207579"/>
                  <a:gd name="connsiteX44" fmla="*/ 948159 w 1123938"/>
                  <a:gd name="connsiteY44" fmla="*/ 573708 h 1207579"/>
                  <a:gd name="connsiteX45" fmla="*/ 1024417 w 1123938"/>
                  <a:gd name="connsiteY45" fmla="*/ 493978 h 1207579"/>
                  <a:gd name="connsiteX46" fmla="*/ 1034532 w 1123938"/>
                  <a:gd name="connsiteY46" fmla="*/ 495862 h 1207579"/>
                  <a:gd name="connsiteX47" fmla="*/ 1039887 w 1123938"/>
                  <a:gd name="connsiteY47" fmla="*/ 504688 h 1207579"/>
                  <a:gd name="connsiteX48" fmla="*/ 1064282 w 1123938"/>
                  <a:gd name="connsiteY48" fmla="*/ 555362 h 1207579"/>
                  <a:gd name="connsiteX49" fmla="*/ 1123285 w 1123938"/>
                  <a:gd name="connsiteY49" fmla="*/ 724143 h 1207579"/>
                  <a:gd name="connsiteX50" fmla="*/ 999824 w 1123938"/>
                  <a:gd name="connsiteY50" fmla="*/ 1064185 h 1207579"/>
                  <a:gd name="connsiteX51" fmla="*/ 700245 w 1123938"/>
                  <a:gd name="connsiteY51" fmla="*/ 1207580 h 1207579"/>
                  <a:gd name="connsiteX52" fmla="*/ 699551 w 1123938"/>
                  <a:gd name="connsiteY52" fmla="*/ 1207580 h 1207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123938" h="1207579">
                    <a:moveTo>
                      <a:pt x="699352" y="1207580"/>
                    </a:moveTo>
                    <a:cubicBezTo>
                      <a:pt x="692708" y="1207580"/>
                      <a:pt x="687155" y="1202423"/>
                      <a:pt x="686758" y="1195680"/>
                    </a:cubicBezTo>
                    <a:cubicBezTo>
                      <a:pt x="686362" y="1188738"/>
                      <a:pt x="691717" y="1182788"/>
                      <a:pt x="698658" y="1182392"/>
                    </a:cubicBezTo>
                    <a:cubicBezTo>
                      <a:pt x="810319" y="1175946"/>
                      <a:pt x="907798" y="1129338"/>
                      <a:pt x="980784" y="1047426"/>
                    </a:cubicBezTo>
                    <a:cubicBezTo>
                      <a:pt x="1058233" y="960457"/>
                      <a:pt x="1104246" y="834119"/>
                      <a:pt x="1097899" y="725532"/>
                    </a:cubicBezTo>
                    <a:cubicBezTo>
                      <a:pt x="1094230" y="652049"/>
                      <a:pt x="1065670" y="605838"/>
                      <a:pt x="1042664" y="568650"/>
                    </a:cubicBezTo>
                    <a:cubicBezTo>
                      <a:pt x="1032251" y="551792"/>
                      <a:pt x="1022930" y="536719"/>
                      <a:pt x="1017971" y="521943"/>
                    </a:cubicBezTo>
                    <a:cubicBezTo>
                      <a:pt x="982470" y="533645"/>
                      <a:pt x="978305" y="553081"/>
                      <a:pt x="972752" y="578964"/>
                    </a:cubicBezTo>
                    <a:cubicBezTo>
                      <a:pt x="970174" y="591062"/>
                      <a:pt x="967496" y="603656"/>
                      <a:pt x="961249" y="616250"/>
                    </a:cubicBezTo>
                    <a:cubicBezTo>
                      <a:pt x="939631" y="660379"/>
                      <a:pt x="908294" y="659090"/>
                      <a:pt x="895799" y="656413"/>
                    </a:cubicBezTo>
                    <a:cubicBezTo>
                      <a:pt x="868628" y="650760"/>
                      <a:pt x="846415" y="623688"/>
                      <a:pt x="845126" y="594929"/>
                    </a:cubicBezTo>
                    <a:cubicBezTo>
                      <a:pt x="843638" y="501911"/>
                      <a:pt x="808335" y="412562"/>
                      <a:pt x="774322" y="326287"/>
                    </a:cubicBezTo>
                    <a:cubicBezTo>
                      <a:pt x="732771" y="221072"/>
                      <a:pt x="693402" y="121211"/>
                      <a:pt x="725433" y="32060"/>
                    </a:cubicBezTo>
                    <a:cubicBezTo>
                      <a:pt x="563595" y="81148"/>
                      <a:pt x="449257" y="168712"/>
                      <a:pt x="385196" y="292670"/>
                    </a:cubicBezTo>
                    <a:cubicBezTo>
                      <a:pt x="332737" y="394117"/>
                      <a:pt x="333630" y="487135"/>
                      <a:pt x="336604" y="504787"/>
                    </a:cubicBezTo>
                    <a:cubicBezTo>
                      <a:pt x="337398" y="509250"/>
                      <a:pt x="335712" y="513811"/>
                      <a:pt x="332142" y="516687"/>
                    </a:cubicBezTo>
                    <a:cubicBezTo>
                      <a:pt x="328572" y="519563"/>
                      <a:pt x="323812" y="520356"/>
                      <a:pt x="319548" y="518670"/>
                    </a:cubicBezTo>
                    <a:cubicBezTo>
                      <a:pt x="317168" y="517778"/>
                      <a:pt x="314491" y="516786"/>
                      <a:pt x="311516" y="515695"/>
                    </a:cubicBezTo>
                    <a:cubicBezTo>
                      <a:pt x="285633" y="506275"/>
                      <a:pt x="234365" y="487730"/>
                      <a:pt x="209970" y="436759"/>
                    </a:cubicBezTo>
                    <a:cubicBezTo>
                      <a:pt x="181212" y="458179"/>
                      <a:pt x="130935" y="498639"/>
                      <a:pt x="100590" y="623985"/>
                    </a:cubicBezTo>
                    <a:cubicBezTo>
                      <a:pt x="75898" y="725928"/>
                      <a:pt x="101681" y="804567"/>
                      <a:pt x="115465" y="846713"/>
                    </a:cubicBezTo>
                    <a:cubicBezTo>
                      <a:pt x="123696" y="871901"/>
                      <a:pt x="128753" y="887173"/>
                      <a:pt x="116258" y="895503"/>
                    </a:cubicBezTo>
                    <a:cubicBezTo>
                      <a:pt x="99599" y="906610"/>
                      <a:pt x="63502" y="902544"/>
                      <a:pt x="30877" y="883702"/>
                    </a:cubicBezTo>
                    <a:cubicBezTo>
                      <a:pt x="64197" y="1000025"/>
                      <a:pt x="234166" y="1161468"/>
                      <a:pt x="464131" y="1181202"/>
                    </a:cubicBezTo>
                    <a:cubicBezTo>
                      <a:pt x="471073" y="1181797"/>
                      <a:pt x="476230" y="1187945"/>
                      <a:pt x="475635" y="1194887"/>
                    </a:cubicBezTo>
                    <a:cubicBezTo>
                      <a:pt x="475040" y="1201828"/>
                      <a:pt x="468991" y="1206985"/>
                      <a:pt x="461950" y="1206390"/>
                    </a:cubicBezTo>
                    <a:cubicBezTo>
                      <a:pt x="198368" y="1183780"/>
                      <a:pt x="9358" y="980191"/>
                      <a:pt x="36" y="855440"/>
                    </a:cubicBezTo>
                    <a:cubicBezTo>
                      <a:pt x="-360" y="850184"/>
                      <a:pt x="2516" y="845325"/>
                      <a:pt x="7275" y="843044"/>
                    </a:cubicBezTo>
                    <a:cubicBezTo>
                      <a:pt x="12035" y="840763"/>
                      <a:pt x="17589" y="841755"/>
                      <a:pt x="21357" y="845325"/>
                    </a:cubicBezTo>
                    <a:cubicBezTo>
                      <a:pt x="50313" y="872893"/>
                      <a:pt x="84724" y="878347"/>
                      <a:pt x="97913" y="875967"/>
                    </a:cubicBezTo>
                    <a:cubicBezTo>
                      <a:pt x="96723" y="870811"/>
                      <a:pt x="93946" y="862282"/>
                      <a:pt x="91467" y="854646"/>
                    </a:cubicBezTo>
                    <a:cubicBezTo>
                      <a:pt x="76890" y="810021"/>
                      <a:pt x="49619" y="727019"/>
                      <a:pt x="75997" y="618035"/>
                    </a:cubicBezTo>
                    <a:cubicBezTo>
                      <a:pt x="109416" y="479896"/>
                      <a:pt x="168915" y="435767"/>
                      <a:pt x="197475" y="414546"/>
                    </a:cubicBezTo>
                    <a:cubicBezTo>
                      <a:pt x="201343" y="411670"/>
                      <a:pt x="204615" y="409290"/>
                      <a:pt x="207293" y="407009"/>
                    </a:cubicBezTo>
                    <a:cubicBezTo>
                      <a:pt x="210466" y="404232"/>
                      <a:pt x="214829" y="403340"/>
                      <a:pt x="218994" y="404431"/>
                    </a:cubicBezTo>
                    <a:cubicBezTo>
                      <a:pt x="223060" y="405621"/>
                      <a:pt x="226332" y="408695"/>
                      <a:pt x="227621" y="412761"/>
                    </a:cubicBezTo>
                    <a:cubicBezTo>
                      <a:pt x="242397" y="458575"/>
                      <a:pt x="281369" y="477318"/>
                      <a:pt x="309929" y="488226"/>
                    </a:cubicBezTo>
                    <a:cubicBezTo>
                      <a:pt x="306756" y="387076"/>
                      <a:pt x="366949" y="102369"/>
                      <a:pt x="744770" y="426"/>
                    </a:cubicBezTo>
                    <a:cubicBezTo>
                      <a:pt x="749629" y="-863"/>
                      <a:pt x="754786" y="823"/>
                      <a:pt x="757959" y="4790"/>
                    </a:cubicBezTo>
                    <a:cubicBezTo>
                      <a:pt x="761132" y="8756"/>
                      <a:pt x="761628" y="14210"/>
                      <a:pt x="759248" y="18574"/>
                    </a:cubicBezTo>
                    <a:cubicBezTo>
                      <a:pt x="713831" y="103559"/>
                      <a:pt x="752902" y="202528"/>
                      <a:pt x="798022" y="317065"/>
                    </a:cubicBezTo>
                    <a:cubicBezTo>
                      <a:pt x="832928" y="405521"/>
                      <a:pt x="869025" y="496953"/>
                      <a:pt x="870611" y="594235"/>
                    </a:cubicBezTo>
                    <a:cubicBezTo>
                      <a:pt x="871305" y="611094"/>
                      <a:pt x="885387" y="628448"/>
                      <a:pt x="901154" y="631720"/>
                    </a:cubicBezTo>
                    <a:cubicBezTo>
                      <a:pt x="915533" y="634695"/>
                      <a:pt x="928921" y="625274"/>
                      <a:pt x="938738" y="605144"/>
                    </a:cubicBezTo>
                    <a:cubicBezTo>
                      <a:pt x="943498" y="595326"/>
                      <a:pt x="945779" y="584814"/>
                      <a:pt x="948159" y="573708"/>
                    </a:cubicBezTo>
                    <a:cubicBezTo>
                      <a:pt x="954704" y="543363"/>
                      <a:pt x="962042" y="508853"/>
                      <a:pt x="1024417" y="493978"/>
                    </a:cubicBezTo>
                    <a:cubicBezTo>
                      <a:pt x="1027888" y="493185"/>
                      <a:pt x="1031557" y="493879"/>
                      <a:pt x="1034532" y="495862"/>
                    </a:cubicBezTo>
                    <a:cubicBezTo>
                      <a:pt x="1037507" y="497945"/>
                      <a:pt x="1039391" y="501118"/>
                      <a:pt x="1039887" y="504688"/>
                    </a:cubicBezTo>
                    <a:cubicBezTo>
                      <a:pt x="1041573" y="518670"/>
                      <a:pt x="1051589" y="534835"/>
                      <a:pt x="1064282" y="555362"/>
                    </a:cubicBezTo>
                    <a:cubicBezTo>
                      <a:pt x="1087487" y="592847"/>
                      <a:pt x="1119319" y="644314"/>
                      <a:pt x="1123285" y="724143"/>
                    </a:cubicBezTo>
                    <a:cubicBezTo>
                      <a:pt x="1130128" y="840664"/>
                      <a:pt x="1082826" y="970969"/>
                      <a:pt x="999824" y="1064185"/>
                    </a:cubicBezTo>
                    <a:cubicBezTo>
                      <a:pt x="922376" y="1151253"/>
                      <a:pt x="818748" y="1200837"/>
                      <a:pt x="700245" y="1207580"/>
                    </a:cubicBezTo>
                    <a:cubicBezTo>
                      <a:pt x="700047" y="1207580"/>
                      <a:pt x="699749" y="1207580"/>
                      <a:pt x="699551" y="120758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4" name="Forma libre 503">
                <a:extLst>
                  <a:ext uri="{FF2B5EF4-FFF2-40B4-BE49-F238E27FC236}">
                    <a16:creationId xmlns:a16="http://schemas.microsoft.com/office/drawing/2014/main" id="{356B5926-E3AA-977A-08DE-9ACFAB64F8B4}"/>
                  </a:ext>
                </a:extLst>
              </p:cNvPr>
              <p:cNvSpPr/>
              <p:nvPr/>
            </p:nvSpPr>
            <p:spPr>
              <a:xfrm>
                <a:off x="3230638" y="3229851"/>
                <a:ext cx="199074" cy="277216"/>
              </a:xfrm>
              <a:custGeom>
                <a:avLst/>
                <a:gdLst>
                  <a:gd name="connsiteX0" fmla="*/ 186594 w 199074"/>
                  <a:gd name="connsiteY0" fmla="*/ 277118 h 277216"/>
                  <a:gd name="connsiteX1" fmla="*/ 174099 w 199074"/>
                  <a:gd name="connsiteY1" fmla="*/ 266011 h 277216"/>
                  <a:gd name="connsiteX2" fmla="*/ 82272 w 199074"/>
                  <a:gd name="connsiteY2" fmla="*/ 29301 h 277216"/>
                  <a:gd name="connsiteX3" fmla="*/ 81974 w 199074"/>
                  <a:gd name="connsiteY3" fmla="*/ 29598 h 277216"/>
                  <a:gd name="connsiteX4" fmla="*/ 25053 w 199074"/>
                  <a:gd name="connsiteY4" fmla="*/ 121228 h 277216"/>
                  <a:gd name="connsiteX5" fmla="*/ 9980 w 199074"/>
                  <a:gd name="connsiteY5" fmla="*/ 130946 h 277216"/>
                  <a:gd name="connsiteX6" fmla="*/ 262 w 199074"/>
                  <a:gd name="connsiteY6" fmla="*/ 115972 h 277216"/>
                  <a:gd name="connsiteX7" fmla="*/ 65017 w 199074"/>
                  <a:gd name="connsiteY7" fmla="*/ 10955 h 277216"/>
                  <a:gd name="connsiteX8" fmla="*/ 72752 w 199074"/>
                  <a:gd name="connsiteY8" fmla="*/ 3716 h 277216"/>
                  <a:gd name="connsiteX9" fmla="*/ 89015 w 199074"/>
                  <a:gd name="connsiteY9" fmla="*/ 2327 h 277216"/>
                  <a:gd name="connsiteX10" fmla="*/ 198990 w 199074"/>
                  <a:gd name="connsiteY10" fmla="*/ 263135 h 277216"/>
                  <a:gd name="connsiteX11" fmla="*/ 187982 w 199074"/>
                  <a:gd name="connsiteY11" fmla="*/ 277217 h 277216"/>
                  <a:gd name="connsiteX12" fmla="*/ 186495 w 199074"/>
                  <a:gd name="connsiteY12" fmla="*/ 277217 h 27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9074" h="277216">
                    <a:moveTo>
                      <a:pt x="186594" y="277118"/>
                    </a:moveTo>
                    <a:cubicBezTo>
                      <a:pt x="180247" y="277118"/>
                      <a:pt x="174793" y="272457"/>
                      <a:pt x="174099" y="266011"/>
                    </a:cubicBezTo>
                    <a:cubicBezTo>
                      <a:pt x="165571" y="195206"/>
                      <a:pt x="125607" y="70752"/>
                      <a:pt x="82272" y="29301"/>
                    </a:cubicBezTo>
                    <a:cubicBezTo>
                      <a:pt x="82272" y="29301"/>
                      <a:pt x="82073" y="29499"/>
                      <a:pt x="81974" y="29598"/>
                    </a:cubicBezTo>
                    <a:cubicBezTo>
                      <a:pt x="64719" y="45068"/>
                      <a:pt x="35862" y="71050"/>
                      <a:pt x="25053" y="121228"/>
                    </a:cubicBezTo>
                    <a:cubicBezTo>
                      <a:pt x="23566" y="128070"/>
                      <a:pt x="16822" y="132434"/>
                      <a:pt x="9980" y="130946"/>
                    </a:cubicBezTo>
                    <a:cubicBezTo>
                      <a:pt x="3138" y="129459"/>
                      <a:pt x="-1127" y="122715"/>
                      <a:pt x="262" y="115972"/>
                    </a:cubicBezTo>
                    <a:cubicBezTo>
                      <a:pt x="12856" y="57860"/>
                      <a:pt x="45481" y="28507"/>
                      <a:pt x="65017" y="10955"/>
                    </a:cubicBezTo>
                    <a:cubicBezTo>
                      <a:pt x="67992" y="8277"/>
                      <a:pt x="70669" y="5897"/>
                      <a:pt x="72752" y="3716"/>
                    </a:cubicBezTo>
                    <a:cubicBezTo>
                      <a:pt x="77115" y="-648"/>
                      <a:pt x="83958" y="-1243"/>
                      <a:pt x="89015" y="2327"/>
                    </a:cubicBezTo>
                    <a:cubicBezTo>
                      <a:pt x="146234" y="42985"/>
                      <a:pt x="190362" y="191438"/>
                      <a:pt x="198990" y="263135"/>
                    </a:cubicBezTo>
                    <a:cubicBezTo>
                      <a:pt x="199783" y="270077"/>
                      <a:pt x="194924" y="276324"/>
                      <a:pt x="187982" y="277217"/>
                    </a:cubicBezTo>
                    <a:cubicBezTo>
                      <a:pt x="187486" y="277217"/>
                      <a:pt x="186991" y="277217"/>
                      <a:pt x="186495" y="2772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5" name="Forma libre 504">
                <a:extLst>
                  <a:ext uri="{FF2B5EF4-FFF2-40B4-BE49-F238E27FC236}">
                    <a16:creationId xmlns:a16="http://schemas.microsoft.com/office/drawing/2014/main" id="{75D592F3-BD57-3E17-E230-8B5029195829}"/>
                  </a:ext>
                </a:extLst>
              </p:cNvPr>
              <p:cNvSpPr/>
              <p:nvPr/>
            </p:nvSpPr>
            <p:spPr>
              <a:xfrm>
                <a:off x="3580041" y="3739647"/>
                <a:ext cx="87153" cy="187786"/>
              </a:xfrm>
              <a:custGeom>
                <a:avLst/>
                <a:gdLst>
                  <a:gd name="connsiteX0" fmla="*/ 12615 w 87153"/>
                  <a:gd name="connsiteY0" fmla="*/ 187688 h 187786"/>
                  <a:gd name="connsiteX1" fmla="*/ 4583 w 87153"/>
                  <a:gd name="connsiteY1" fmla="*/ 184812 h 187786"/>
                  <a:gd name="connsiteX2" fmla="*/ 2897 w 87153"/>
                  <a:gd name="connsiteY2" fmla="*/ 167061 h 187786"/>
                  <a:gd name="connsiteX3" fmla="*/ 61901 w 87153"/>
                  <a:gd name="connsiteY3" fmla="*/ 11271 h 187786"/>
                  <a:gd name="connsiteX4" fmla="*/ 75883 w 87153"/>
                  <a:gd name="connsiteY4" fmla="*/ 65 h 187786"/>
                  <a:gd name="connsiteX5" fmla="*/ 87089 w 87153"/>
                  <a:gd name="connsiteY5" fmla="*/ 14047 h 187786"/>
                  <a:gd name="connsiteX6" fmla="*/ 22433 w 87153"/>
                  <a:gd name="connsiteY6" fmla="*/ 183225 h 187786"/>
                  <a:gd name="connsiteX7" fmla="*/ 12715 w 87153"/>
                  <a:gd name="connsiteY7" fmla="*/ 187787 h 187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153" h="187786">
                    <a:moveTo>
                      <a:pt x="12615" y="187688"/>
                    </a:moveTo>
                    <a:cubicBezTo>
                      <a:pt x="9740" y="187688"/>
                      <a:pt x="6963" y="186696"/>
                      <a:pt x="4583" y="184812"/>
                    </a:cubicBezTo>
                    <a:cubicBezTo>
                      <a:pt x="-772" y="180349"/>
                      <a:pt x="-1565" y="172416"/>
                      <a:pt x="2897" y="167061"/>
                    </a:cubicBezTo>
                    <a:cubicBezTo>
                      <a:pt x="43158" y="118370"/>
                      <a:pt x="55058" y="73051"/>
                      <a:pt x="61901" y="11271"/>
                    </a:cubicBezTo>
                    <a:cubicBezTo>
                      <a:pt x="62694" y="4329"/>
                      <a:pt x="69041" y="-629"/>
                      <a:pt x="75883" y="65"/>
                    </a:cubicBezTo>
                    <a:cubicBezTo>
                      <a:pt x="82825" y="858"/>
                      <a:pt x="87783" y="7106"/>
                      <a:pt x="87089" y="14047"/>
                    </a:cubicBezTo>
                    <a:cubicBezTo>
                      <a:pt x="79850" y="79001"/>
                      <a:pt x="66561" y="129874"/>
                      <a:pt x="22433" y="183225"/>
                    </a:cubicBezTo>
                    <a:cubicBezTo>
                      <a:pt x="19954" y="186200"/>
                      <a:pt x="16284" y="187787"/>
                      <a:pt x="12715" y="18778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06" name="Forma libre 505">
                <a:extLst>
                  <a:ext uri="{FF2B5EF4-FFF2-40B4-BE49-F238E27FC236}">
                    <a16:creationId xmlns:a16="http://schemas.microsoft.com/office/drawing/2014/main" id="{965E8CB9-4474-CCAF-1483-A57E695076AE}"/>
                  </a:ext>
                </a:extLst>
              </p:cNvPr>
              <p:cNvSpPr/>
              <p:nvPr/>
            </p:nvSpPr>
            <p:spPr>
              <a:xfrm>
                <a:off x="3191531" y="4118627"/>
                <a:ext cx="106602" cy="25188"/>
              </a:xfrm>
              <a:custGeom>
                <a:avLst/>
                <a:gdLst>
                  <a:gd name="connsiteX0" fmla="*/ 94009 w 106602"/>
                  <a:gd name="connsiteY0" fmla="*/ 25188 h 25188"/>
                  <a:gd name="connsiteX1" fmla="*/ 12594 w 106602"/>
                  <a:gd name="connsiteY1" fmla="*/ 25188 h 25188"/>
                  <a:gd name="connsiteX2" fmla="*/ 0 w 106602"/>
                  <a:gd name="connsiteY2" fmla="*/ 12594 h 25188"/>
                  <a:gd name="connsiteX3" fmla="*/ 12594 w 106602"/>
                  <a:gd name="connsiteY3" fmla="*/ 0 h 25188"/>
                  <a:gd name="connsiteX4" fmla="*/ 94009 w 106602"/>
                  <a:gd name="connsiteY4" fmla="*/ 0 h 25188"/>
                  <a:gd name="connsiteX5" fmla="*/ 106603 w 106602"/>
                  <a:gd name="connsiteY5" fmla="*/ 12594 h 25188"/>
                  <a:gd name="connsiteX6" fmla="*/ 94009 w 10660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02" h="25188">
                    <a:moveTo>
                      <a:pt x="94009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4" y="0"/>
                    </a:cubicBezTo>
                    <a:lnTo>
                      <a:pt x="94009" y="0"/>
                    </a:lnTo>
                    <a:cubicBezTo>
                      <a:pt x="100951" y="0"/>
                      <a:pt x="106603" y="5652"/>
                      <a:pt x="106603" y="12594"/>
                    </a:cubicBezTo>
                    <a:cubicBezTo>
                      <a:pt x="106603" y="19536"/>
                      <a:pt x="100951" y="25188"/>
                      <a:pt x="94009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07" name="Gráfico 3">
            <a:extLst>
              <a:ext uri="{FF2B5EF4-FFF2-40B4-BE49-F238E27FC236}">
                <a16:creationId xmlns:a16="http://schemas.microsoft.com/office/drawing/2014/main" id="{EF446BD6-86B4-B961-CA86-638F0141B924}"/>
              </a:ext>
            </a:extLst>
          </p:cNvPr>
          <p:cNvGrpSpPr/>
          <p:nvPr/>
        </p:nvGrpSpPr>
        <p:grpSpPr>
          <a:xfrm>
            <a:off x="13483703" y="7784825"/>
            <a:ext cx="1255399" cy="1292522"/>
            <a:chOff x="13483703" y="7784825"/>
            <a:chExt cx="1255399" cy="1292522"/>
          </a:xfrm>
          <a:solidFill>
            <a:srgbClr val="002A86"/>
          </a:solidFill>
        </p:grpSpPr>
        <p:grpSp>
          <p:nvGrpSpPr>
            <p:cNvPr id="508" name="Gráfico 3">
              <a:extLst>
                <a:ext uri="{FF2B5EF4-FFF2-40B4-BE49-F238E27FC236}">
                  <a16:creationId xmlns:a16="http://schemas.microsoft.com/office/drawing/2014/main" id="{D9D4CCD0-D393-8517-BF40-4DC20E4AA73F}"/>
                </a:ext>
              </a:extLst>
            </p:cNvPr>
            <p:cNvGrpSpPr/>
            <p:nvPr/>
          </p:nvGrpSpPr>
          <p:grpSpPr>
            <a:xfrm>
              <a:off x="13483703" y="7784825"/>
              <a:ext cx="1255399" cy="1292522"/>
              <a:chOff x="13483703" y="7784825"/>
              <a:chExt cx="1255399" cy="1292522"/>
            </a:xfrm>
            <a:solidFill>
              <a:srgbClr val="002A86"/>
            </a:solidFill>
          </p:grpSpPr>
          <p:sp>
            <p:nvSpPr>
              <p:cNvPr id="509" name="Forma libre 508">
                <a:extLst>
                  <a:ext uri="{FF2B5EF4-FFF2-40B4-BE49-F238E27FC236}">
                    <a16:creationId xmlns:a16="http://schemas.microsoft.com/office/drawing/2014/main" id="{92CB5647-CE21-3578-B02A-71BC72F4508B}"/>
                  </a:ext>
                </a:extLst>
              </p:cNvPr>
              <p:cNvSpPr/>
              <p:nvPr/>
            </p:nvSpPr>
            <p:spPr>
              <a:xfrm>
                <a:off x="14175964" y="7784825"/>
                <a:ext cx="147189" cy="346474"/>
              </a:xfrm>
              <a:custGeom>
                <a:avLst/>
                <a:gdLst>
                  <a:gd name="connsiteX0" fmla="*/ 134512 w 147189"/>
                  <a:gd name="connsiteY0" fmla="*/ 346474 h 346474"/>
                  <a:gd name="connsiteX1" fmla="*/ 122315 w 147189"/>
                  <a:gd name="connsiteY1" fmla="*/ 336954 h 346474"/>
                  <a:gd name="connsiteX2" fmla="*/ 44073 w 147189"/>
                  <a:gd name="connsiteY2" fmla="*/ 27059 h 346474"/>
                  <a:gd name="connsiteX3" fmla="*/ 42090 w 147189"/>
                  <a:gd name="connsiteY3" fmla="*/ 25373 h 346474"/>
                  <a:gd name="connsiteX4" fmla="*/ 39808 w 147189"/>
                  <a:gd name="connsiteY4" fmla="*/ 26662 h 346474"/>
                  <a:gd name="connsiteX5" fmla="*/ 24140 w 147189"/>
                  <a:gd name="connsiteY5" fmla="*/ 61073 h 346474"/>
                  <a:gd name="connsiteX6" fmla="*/ 7382 w 147189"/>
                  <a:gd name="connsiteY6" fmla="*/ 67320 h 346474"/>
                  <a:gd name="connsiteX7" fmla="*/ 1134 w 147189"/>
                  <a:gd name="connsiteY7" fmla="*/ 50561 h 346474"/>
                  <a:gd name="connsiteX8" fmla="*/ 16802 w 147189"/>
                  <a:gd name="connsiteY8" fmla="*/ 16151 h 346474"/>
                  <a:gd name="connsiteX9" fmla="*/ 44371 w 147189"/>
                  <a:gd name="connsiteY9" fmla="*/ 85 h 346474"/>
                  <a:gd name="connsiteX10" fmla="*/ 68566 w 147189"/>
                  <a:gd name="connsiteY10" fmla="*/ 20712 h 346474"/>
                  <a:gd name="connsiteX11" fmla="*/ 146808 w 147189"/>
                  <a:gd name="connsiteY11" fmla="*/ 330607 h 346474"/>
                  <a:gd name="connsiteX12" fmla="*/ 137686 w 147189"/>
                  <a:gd name="connsiteY12" fmla="*/ 345979 h 346474"/>
                  <a:gd name="connsiteX13" fmla="*/ 134611 w 147189"/>
                  <a:gd name="connsiteY13" fmla="*/ 346375 h 34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7189" h="346474">
                    <a:moveTo>
                      <a:pt x="134512" y="346474"/>
                    </a:moveTo>
                    <a:cubicBezTo>
                      <a:pt x="128860" y="346474"/>
                      <a:pt x="123703" y="342706"/>
                      <a:pt x="122315" y="336954"/>
                    </a:cubicBezTo>
                    <a:lnTo>
                      <a:pt x="44073" y="27059"/>
                    </a:lnTo>
                    <a:cubicBezTo>
                      <a:pt x="44073" y="27059"/>
                      <a:pt x="43676" y="25472"/>
                      <a:pt x="42090" y="25373"/>
                    </a:cubicBezTo>
                    <a:cubicBezTo>
                      <a:pt x="40503" y="25274"/>
                      <a:pt x="40007" y="26266"/>
                      <a:pt x="39808" y="26662"/>
                    </a:cubicBezTo>
                    <a:lnTo>
                      <a:pt x="24140" y="61073"/>
                    </a:lnTo>
                    <a:cubicBezTo>
                      <a:pt x="21264" y="67420"/>
                      <a:pt x="13729" y="70196"/>
                      <a:pt x="7382" y="67320"/>
                    </a:cubicBezTo>
                    <a:cubicBezTo>
                      <a:pt x="1035" y="64445"/>
                      <a:pt x="-1742" y="56908"/>
                      <a:pt x="1134" y="50561"/>
                    </a:cubicBezTo>
                    <a:lnTo>
                      <a:pt x="16802" y="16151"/>
                    </a:lnTo>
                    <a:cubicBezTo>
                      <a:pt x="21760" y="5341"/>
                      <a:pt x="32569" y="-807"/>
                      <a:pt x="44371" y="85"/>
                    </a:cubicBezTo>
                    <a:cubicBezTo>
                      <a:pt x="56171" y="1176"/>
                      <a:pt x="65691" y="9209"/>
                      <a:pt x="68566" y="20712"/>
                    </a:cubicBezTo>
                    <a:lnTo>
                      <a:pt x="146808" y="330607"/>
                    </a:lnTo>
                    <a:cubicBezTo>
                      <a:pt x="148494" y="337351"/>
                      <a:pt x="144428" y="344292"/>
                      <a:pt x="137686" y="345979"/>
                    </a:cubicBezTo>
                    <a:cubicBezTo>
                      <a:pt x="136693" y="346276"/>
                      <a:pt x="135602" y="346375"/>
                      <a:pt x="134611" y="34637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0" name="Forma libre 509">
                <a:extLst>
                  <a:ext uri="{FF2B5EF4-FFF2-40B4-BE49-F238E27FC236}">
                    <a16:creationId xmlns:a16="http://schemas.microsoft.com/office/drawing/2014/main" id="{C1AE8B9B-4BF2-6851-3784-DC4C109F55ED}"/>
                  </a:ext>
                </a:extLst>
              </p:cNvPr>
              <p:cNvSpPr/>
              <p:nvPr/>
            </p:nvSpPr>
            <p:spPr>
              <a:xfrm>
                <a:off x="13897749" y="7871259"/>
                <a:ext cx="271658" cy="258950"/>
              </a:xfrm>
              <a:custGeom>
                <a:avLst/>
                <a:gdLst>
                  <a:gd name="connsiteX0" fmla="*/ 12594 w 271658"/>
                  <a:gd name="connsiteY0" fmla="*/ 258851 h 258950"/>
                  <a:gd name="connsiteX1" fmla="*/ 12594 w 271658"/>
                  <a:gd name="connsiteY1" fmla="*/ 258851 h 258950"/>
                  <a:gd name="connsiteX2" fmla="*/ 0 w 271658"/>
                  <a:gd name="connsiteY2" fmla="*/ 246157 h 258950"/>
                  <a:gd name="connsiteX3" fmla="*/ 991 w 271658"/>
                  <a:gd name="connsiteY3" fmla="*/ 27396 h 258950"/>
                  <a:gd name="connsiteX4" fmla="*/ 18544 w 271658"/>
                  <a:gd name="connsiteY4" fmla="*/ 1911 h 258950"/>
                  <a:gd name="connsiteX5" fmla="*/ 48691 w 271658"/>
                  <a:gd name="connsiteY5" fmla="*/ 8951 h 258950"/>
                  <a:gd name="connsiteX6" fmla="*/ 189704 w 271658"/>
                  <a:gd name="connsiteY6" fmla="*/ 161866 h 258950"/>
                  <a:gd name="connsiteX7" fmla="*/ 247517 w 271658"/>
                  <a:gd name="connsiteY7" fmla="*/ 34437 h 258950"/>
                  <a:gd name="connsiteX8" fmla="*/ 264277 w 271658"/>
                  <a:gd name="connsiteY8" fmla="*/ 28190 h 258950"/>
                  <a:gd name="connsiteX9" fmla="*/ 270524 w 271658"/>
                  <a:gd name="connsiteY9" fmla="*/ 44949 h 258950"/>
                  <a:gd name="connsiteX10" fmla="*/ 204877 w 271658"/>
                  <a:gd name="connsiteY10" fmla="*/ 189732 h 258950"/>
                  <a:gd name="connsiteX11" fmla="*/ 195356 w 271658"/>
                  <a:gd name="connsiteY11" fmla="*/ 196971 h 258950"/>
                  <a:gd name="connsiteX12" fmla="*/ 184052 w 271658"/>
                  <a:gd name="connsiteY12" fmla="*/ 193104 h 258950"/>
                  <a:gd name="connsiteX13" fmla="*/ 30147 w 271658"/>
                  <a:gd name="connsiteY13" fmla="*/ 26107 h 258950"/>
                  <a:gd name="connsiteX14" fmla="*/ 27668 w 271658"/>
                  <a:gd name="connsiteY14" fmla="*/ 25512 h 258950"/>
                  <a:gd name="connsiteX15" fmla="*/ 26180 w 271658"/>
                  <a:gd name="connsiteY15" fmla="*/ 27595 h 258950"/>
                  <a:gd name="connsiteX16" fmla="*/ 25188 w 271658"/>
                  <a:gd name="connsiteY16" fmla="*/ 246356 h 258950"/>
                  <a:gd name="connsiteX17" fmla="*/ 12594 w 271658"/>
                  <a:gd name="connsiteY17" fmla="*/ 258950 h 258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1658" h="258950">
                    <a:moveTo>
                      <a:pt x="12594" y="258851"/>
                    </a:moveTo>
                    <a:lnTo>
                      <a:pt x="12594" y="258851"/>
                    </a:lnTo>
                    <a:cubicBezTo>
                      <a:pt x="5652" y="258851"/>
                      <a:pt x="0" y="253099"/>
                      <a:pt x="0" y="246157"/>
                    </a:cubicBezTo>
                    <a:lnTo>
                      <a:pt x="991" y="27396"/>
                    </a:lnTo>
                    <a:cubicBezTo>
                      <a:pt x="991" y="15992"/>
                      <a:pt x="7934" y="5977"/>
                      <a:pt x="18544" y="1911"/>
                    </a:cubicBezTo>
                    <a:cubicBezTo>
                      <a:pt x="29155" y="-2254"/>
                      <a:pt x="40955" y="522"/>
                      <a:pt x="48691" y="8951"/>
                    </a:cubicBezTo>
                    <a:lnTo>
                      <a:pt x="189704" y="161866"/>
                    </a:lnTo>
                    <a:lnTo>
                      <a:pt x="247517" y="34437"/>
                    </a:lnTo>
                    <a:cubicBezTo>
                      <a:pt x="250393" y="28090"/>
                      <a:pt x="257930" y="25314"/>
                      <a:pt x="264277" y="28190"/>
                    </a:cubicBezTo>
                    <a:cubicBezTo>
                      <a:pt x="270623" y="31066"/>
                      <a:pt x="273399" y="38602"/>
                      <a:pt x="270524" y="44949"/>
                    </a:cubicBezTo>
                    <a:lnTo>
                      <a:pt x="204877" y="189732"/>
                    </a:lnTo>
                    <a:cubicBezTo>
                      <a:pt x="203091" y="193599"/>
                      <a:pt x="199521" y="196277"/>
                      <a:pt x="195356" y="196971"/>
                    </a:cubicBezTo>
                    <a:cubicBezTo>
                      <a:pt x="191092" y="197665"/>
                      <a:pt x="186927" y="196178"/>
                      <a:pt x="184052" y="193104"/>
                    </a:cubicBezTo>
                    <a:lnTo>
                      <a:pt x="30147" y="26107"/>
                    </a:lnTo>
                    <a:cubicBezTo>
                      <a:pt x="30147" y="26107"/>
                      <a:pt x="29056" y="25016"/>
                      <a:pt x="27668" y="25512"/>
                    </a:cubicBezTo>
                    <a:cubicBezTo>
                      <a:pt x="26279" y="26107"/>
                      <a:pt x="26180" y="27198"/>
                      <a:pt x="26180" y="27595"/>
                    </a:cubicBezTo>
                    <a:lnTo>
                      <a:pt x="25188" y="246356"/>
                    </a:lnTo>
                    <a:cubicBezTo>
                      <a:pt x="25188" y="253298"/>
                      <a:pt x="19535" y="258950"/>
                      <a:pt x="12594" y="25895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1" name="Forma libre 510">
                <a:extLst>
                  <a:ext uri="{FF2B5EF4-FFF2-40B4-BE49-F238E27FC236}">
                    <a16:creationId xmlns:a16="http://schemas.microsoft.com/office/drawing/2014/main" id="{E0811E2F-1D20-CBE4-ACBA-D9E5F382C4C5}"/>
                  </a:ext>
                </a:extLst>
              </p:cNvPr>
              <p:cNvSpPr/>
              <p:nvPr/>
            </p:nvSpPr>
            <p:spPr>
              <a:xfrm>
                <a:off x="13483703" y="8034220"/>
                <a:ext cx="1016020" cy="1043127"/>
              </a:xfrm>
              <a:custGeom>
                <a:avLst/>
                <a:gdLst>
                  <a:gd name="connsiteX0" fmla="*/ 988512 w 1016020"/>
                  <a:gd name="connsiteY0" fmla="*/ 1043029 h 1043127"/>
                  <a:gd name="connsiteX1" fmla="*/ 969571 w 1016020"/>
                  <a:gd name="connsiteY1" fmla="*/ 1035393 h 1043127"/>
                  <a:gd name="connsiteX2" fmla="*/ 598692 w 1016020"/>
                  <a:gd name="connsiteY2" fmla="*/ 682361 h 1043127"/>
                  <a:gd name="connsiteX3" fmla="*/ 306451 w 1016020"/>
                  <a:gd name="connsiteY3" fmla="*/ 859373 h 1043127"/>
                  <a:gd name="connsiteX4" fmla="*/ 274619 w 1016020"/>
                  <a:gd name="connsiteY4" fmla="*/ 856993 h 1043127"/>
                  <a:gd name="connsiteX5" fmla="*/ 266388 w 1016020"/>
                  <a:gd name="connsiteY5" fmla="*/ 826152 h 1043127"/>
                  <a:gd name="connsiteX6" fmla="*/ 373685 w 1016020"/>
                  <a:gd name="connsiteY6" fmla="*/ 538272 h 1043127"/>
                  <a:gd name="connsiteX7" fmla="*/ 26109 w 1016020"/>
                  <a:gd name="connsiteY7" fmla="*/ 520422 h 1043127"/>
                  <a:gd name="connsiteX8" fmla="*/ 1020 w 1016020"/>
                  <a:gd name="connsiteY8" fmla="*/ 500291 h 1043127"/>
                  <a:gd name="connsiteX9" fmla="*/ 12226 w 1016020"/>
                  <a:gd name="connsiteY9" fmla="*/ 470144 h 1043127"/>
                  <a:gd name="connsiteX10" fmla="*/ 297228 w 1016020"/>
                  <a:gd name="connsiteY10" fmla="*/ 278455 h 1043127"/>
                  <a:gd name="connsiteX11" fmla="*/ 67561 w 1016020"/>
                  <a:gd name="connsiteY11" fmla="*/ 46902 h 1043127"/>
                  <a:gd name="connsiteX12" fmla="*/ 62899 w 1016020"/>
                  <a:gd name="connsiteY12" fmla="*/ 14375 h 1043127"/>
                  <a:gd name="connsiteX13" fmla="*/ 92748 w 1016020"/>
                  <a:gd name="connsiteY13" fmla="*/ 591 h 1043127"/>
                  <a:gd name="connsiteX14" fmla="*/ 355438 w 1016020"/>
                  <a:gd name="connsiteY14" fmla="*/ 55529 h 1043127"/>
                  <a:gd name="connsiteX15" fmla="*/ 365255 w 1016020"/>
                  <a:gd name="connsiteY15" fmla="*/ 70504 h 1043127"/>
                  <a:gd name="connsiteX16" fmla="*/ 350281 w 1016020"/>
                  <a:gd name="connsiteY16" fmla="*/ 80321 h 1043127"/>
                  <a:gd name="connsiteX17" fmla="*/ 87592 w 1016020"/>
                  <a:gd name="connsiteY17" fmla="*/ 25383 h 1043127"/>
                  <a:gd name="connsiteX18" fmla="*/ 85112 w 1016020"/>
                  <a:gd name="connsiteY18" fmla="*/ 26474 h 1043127"/>
                  <a:gd name="connsiteX19" fmla="*/ 85510 w 1016020"/>
                  <a:gd name="connsiteY19" fmla="*/ 29151 h 1043127"/>
                  <a:gd name="connsiteX20" fmla="*/ 325887 w 1016020"/>
                  <a:gd name="connsiteY20" fmla="*/ 271613 h 1043127"/>
                  <a:gd name="connsiteX21" fmla="*/ 329457 w 1016020"/>
                  <a:gd name="connsiteY21" fmla="*/ 281728 h 1043127"/>
                  <a:gd name="connsiteX22" fmla="*/ 323904 w 1016020"/>
                  <a:gd name="connsiteY22" fmla="*/ 290950 h 1043127"/>
                  <a:gd name="connsiteX23" fmla="*/ 26209 w 1016020"/>
                  <a:gd name="connsiteY23" fmla="*/ 491168 h 1043127"/>
                  <a:gd name="connsiteX24" fmla="*/ 25317 w 1016020"/>
                  <a:gd name="connsiteY24" fmla="*/ 493647 h 1043127"/>
                  <a:gd name="connsiteX25" fmla="*/ 27399 w 1016020"/>
                  <a:gd name="connsiteY25" fmla="*/ 495332 h 1043127"/>
                  <a:gd name="connsiteX26" fmla="*/ 392229 w 1016020"/>
                  <a:gd name="connsiteY26" fmla="*/ 514075 h 1043127"/>
                  <a:gd name="connsiteX27" fmla="*/ 402146 w 1016020"/>
                  <a:gd name="connsiteY27" fmla="*/ 519728 h 1043127"/>
                  <a:gd name="connsiteX28" fmla="*/ 403435 w 1016020"/>
                  <a:gd name="connsiteY28" fmla="*/ 531033 h 1043127"/>
                  <a:gd name="connsiteX29" fmla="*/ 290088 w 1016020"/>
                  <a:gd name="connsiteY29" fmla="*/ 835077 h 1043127"/>
                  <a:gd name="connsiteX30" fmla="*/ 290782 w 1016020"/>
                  <a:gd name="connsiteY30" fmla="*/ 837556 h 1043127"/>
                  <a:gd name="connsiteX31" fmla="*/ 293360 w 1016020"/>
                  <a:gd name="connsiteY31" fmla="*/ 837755 h 1043127"/>
                  <a:gd name="connsiteX32" fmla="*/ 593833 w 1016020"/>
                  <a:gd name="connsiteY32" fmla="*/ 655784 h 1043127"/>
                  <a:gd name="connsiteX33" fmla="*/ 609104 w 1016020"/>
                  <a:gd name="connsiteY33" fmla="*/ 657470 h 1043127"/>
                  <a:gd name="connsiteX34" fmla="*/ 986925 w 1016020"/>
                  <a:gd name="connsiteY34" fmla="*/ 1017246 h 1043127"/>
                  <a:gd name="connsiteX35" fmla="*/ 989603 w 1016020"/>
                  <a:gd name="connsiteY35" fmla="*/ 1017543 h 1043127"/>
                  <a:gd name="connsiteX36" fmla="*/ 990694 w 1016020"/>
                  <a:gd name="connsiteY36" fmla="*/ 1015064 h 1043127"/>
                  <a:gd name="connsiteX37" fmla="*/ 914039 w 1016020"/>
                  <a:gd name="connsiteY37" fmla="*/ 691087 h 1043127"/>
                  <a:gd name="connsiteX38" fmla="*/ 923459 w 1016020"/>
                  <a:gd name="connsiteY38" fmla="*/ 675915 h 1043127"/>
                  <a:gd name="connsiteX39" fmla="*/ 938632 w 1016020"/>
                  <a:gd name="connsiteY39" fmla="*/ 685336 h 1043127"/>
                  <a:gd name="connsiteX40" fmla="*/ 1015286 w 1016020"/>
                  <a:gd name="connsiteY40" fmla="*/ 1009312 h 1043127"/>
                  <a:gd name="connsiteX41" fmla="*/ 1002197 w 1016020"/>
                  <a:gd name="connsiteY41" fmla="*/ 1039459 h 1043127"/>
                  <a:gd name="connsiteX42" fmla="*/ 988413 w 1016020"/>
                  <a:gd name="connsiteY42" fmla="*/ 1043128 h 10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016020" h="1043127">
                    <a:moveTo>
                      <a:pt x="988512" y="1043029"/>
                    </a:moveTo>
                    <a:cubicBezTo>
                      <a:pt x="981669" y="1043029"/>
                      <a:pt x="974827" y="1040451"/>
                      <a:pt x="969571" y="1035393"/>
                    </a:cubicBezTo>
                    <a:lnTo>
                      <a:pt x="598692" y="682361"/>
                    </a:lnTo>
                    <a:lnTo>
                      <a:pt x="306451" y="859373"/>
                    </a:lnTo>
                    <a:cubicBezTo>
                      <a:pt x="296236" y="865521"/>
                      <a:pt x="283741" y="864628"/>
                      <a:pt x="274619" y="856993"/>
                    </a:cubicBezTo>
                    <a:cubicBezTo>
                      <a:pt x="265495" y="849456"/>
                      <a:pt x="262223" y="837358"/>
                      <a:pt x="266388" y="826152"/>
                    </a:cubicBezTo>
                    <a:lnTo>
                      <a:pt x="373685" y="538272"/>
                    </a:lnTo>
                    <a:lnTo>
                      <a:pt x="26109" y="520422"/>
                    </a:lnTo>
                    <a:cubicBezTo>
                      <a:pt x="14111" y="519827"/>
                      <a:pt x="4194" y="511894"/>
                      <a:pt x="1020" y="500291"/>
                    </a:cubicBezTo>
                    <a:cubicBezTo>
                      <a:pt x="-2153" y="488688"/>
                      <a:pt x="2210" y="476788"/>
                      <a:pt x="12226" y="470144"/>
                    </a:cubicBezTo>
                    <a:lnTo>
                      <a:pt x="297228" y="278455"/>
                    </a:lnTo>
                    <a:lnTo>
                      <a:pt x="67561" y="46902"/>
                    </a:lnTo>
                    <a:cubicBezTo>
                      <a:pt x="58934" y="38175"/>
                      <a:pt x="57049" y="25085"/>
                      <a:pt x="62899" y="14375"/>
                    </a:cubicBezTo>
                    <a:cubicBezTo>
                      <a:pt x="68751" y="3566"/>
                      <a:pt x="80750" y="-1888"/>
                      <a:pt x="92748" y="591"/>
                    </a:cubicBezTo>
                    <a:lnTo>
                      <a:pt x="355438" y="55529"/>
                    </a:lnTo>
                    <a:cubicBezTo>
                      <a:pt x="362281" y="56918"/>
                      <a:pt x="366644" y="63661"/>
                      <a:pt x="365255" y="70504"/>
                    </a:cubicBezTo>
                    <a:cubicBezTo>
                      <a:pt x="363868" y="77346"/>
                      <a:pt x="357124" y="81808"/>
                      <a:pt x="350281" y="80321"/>
                    </a:cubicBezTo>
                    <a:lnTo>
                      <a:pt x="87592" y="25383"/>
                    </a:lnTo>
                    <a:cubicBezTo>
                      <a:pt x="87592" y="25383"/>
                      <a:pt x="85907" y="25085"/>
                      <a:pt x="85112" y="26474"/>
                    </a:cubicBezTo>
                    <a:cubicBezTo>
                      <a:pt x="84320" y="27862"/>
                      <a:pt x="85112" y="28754"/>
                      <a:pt x="85510" y="29151"/>
                    </a:cubicBezTo>
                    <a:lnTo>
                      <a:pt x="325887" y="271613"/>
                    </a:lnTo>
                    <a:cubicBezTo>
                      <a:pt x="328565" y="274291"/>
                      <a:pt x="329854" y="278059"/>
                      <a:pt x="329457" y="281728"/>
                    </a:cubicBezTo>
                    <a:cubicBezTo>
                      <a:pt x="329061" y="285496"/>
                      <a:pt x="327077" y="288868"/>
                      <a:pt x="323904" y="290950"/>
                    </a:cubicBezTo>
                    <a:lnTo>
                      <a:pt x="26209" y="491168"/>
                    </a:lnTo>
                    <a:cubicBezTo>
                      <a:pt x="26209" y="491168"/>
                      <a:pt x="24820" y="492060"/>
                      <a:pt x="25317" y="493647"/>
                    </a:cubicBezTo>
                    <a:cubicBezTo>
                      <a:pt x="25712" y="495233"/>
                      <a:pt x="26902" y="495233"/>
                      <a:pt x="27399" y="495332"/>
                    </a:cubicBezTo>
                    <a:lnTo>
                      <a:pt x="392229" y="514075"/>
                    </a:lnTo>
                    <a:cubicBezTo>
                      <a:pt x="396195" y="514274"/>
                      <a:pt x="399963" y="516356"/>
                      <a:pt x="402146" y="519728"/>
                    </a:cubicBezTo>
                    <a:cubicBezTo>
                      <a:pt x="404327" y="523099"/>
                      <a:pt x="404822" y="527264"/>
                      <a:pt x="403435" y="531033"/>
                    </a:cubicBezTo>
                    <a:lnTo>
                      <a:pt x="290088" y="835077"/>
                    </a:lnTo>
                    <a:cubicBezTo>
                      <a:pt x="290088" y="835077"/>
                      <a:pt x="289494" y="836565"/>
                      <a:pt x="290782" y="837556"/>
                    </a:cubicBezTo>
                    <a:cubicBezTo>
                      <a:pt x="292071" y="838548"/>
                      <a:pt x="292964" y="837953"/>
                      <a:pt x="293360" y="837755"/>
                    </a:cubicBezTo>
                    <a:lnTo>
                      <a:pt x="593833" y="655784"/>
                    </a:lnTo>
                    <a:cubicBezTo>
                      <a:pt x="598692" y="652809"/>
                      <a:pt x="604939" y="653503"/>
                      <a:pt x="609104" y="657470"/>
                    </a:cubicBezTo>
                    <a:lnTo>
                      <a:pt x="986925" y="1017246"/>
                    </a:lnTo>
                    <a:cubicBezTo>
                      <a:pt x="986925" y="1017246"/>
                      <a:pt x="988115" y="1018436"/>
                      <a:pt x="989603" y="1017543"/>
                    </a:cubicBezTo>
                    <a:cubicBezTo>
                      <a:pt x="991091" y="1016750"/>
                      <a:pt x="990793" y="1015560"/>
                      <a:pt x="990694" y="1015064"/>
                    </a:cubicBezTo>
                    <a:lnTo>
                      <a:pt x="914039" y="691087"/>
                    </a:lnTo>
                    <a:cubicBezTo>
                      <a:pt x="912452" y="684344"/>
                      <a:pt x="916617" y="677501"/>
                      <a:pt x="923459" y="675915"/>
                    </a:cubicBezTo>
                    <a:cubicBezTo>
                      <a:pt x="930203" y="674328"/>
                      <a:pt x="937045" y="678493"/>
                      <a:pt x="938632" y="685336"/>
                    </a:cubicBezTo>
                    <a:lnTo>
                      <a:pt x="1015286" y="1009312"/>
                    </a:lnTo>
                    <a:cubicBezTo>
                      <a:pt x="1018063" y="1021213"/>
                      <a:pt x="1012807" y="1033410"/>
                      <a:pt x="1002197" y="1039459"/>
                    </a:cubicBezTo>
                    <a:cubicBezTo>
                      <a:pt x="997833" y="1041938"/>
                      <a:pt x="993173" y="1043128"/>
                      <a:pt x="988413" y="104312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2" name="Forma libre 511">
                <a:extLst>
                  <a:ext uri="{FF2B5EF4-FFF2-40B4-BE49-F238E27FC236}">
                    <a16:creationId xmlns:a16="http://schemas.microsoft.com/office/drawing/2014/main" id="{D22F4DF7-125C-D691-8906-D1EB64511202}"/>
                  </a:ext>
                </a:extLst>
              </p:cNvPr>
              <p:cNvSpPr/>
              <p:nvPr/>
            </p:nvSpPr>
            <p:spPr>
              <a:xfrm>
                <a:off x="14358428" y="8007004"/>
                <a:ext cx="380674" cy="647101"/>
              </a:xfrm>
              <a:custGeom>
                <a:avLst/>
                <a:gdLst>
                  <a:gd name="connsiteX0" fmla="*/ 32570 w 380674"/>
                  <a:gd name="connsiteY0" fmla="*/ 647101 h 647101"/>
                  <a:gd name="connsiteX1" fmla="*/ 20273 w 380674"/>
                  <a:gd name="connsiteY1" fmla="*/ 637383 h 647101"/>
                  <a:gd name="connsiteX2" fmla="*/ 341 w 380674"/>
                  <a:gd name="connsiteY2" fmla="*/ 553191 h 647101"/>
                  <a:gd name="connsiteX3" fmla="*/ 2622 w 380674"/>
                  <a:gd name="connsiteY3" fmla="*/ 542580 h 647101"/>
                  <a:gd name="connsiteX4" fmla="*/ 12242 w 380674"/>
                  <a:gd name="connsiteY4" fmla="*/ 537622 h 647101"/>
                  <a:gd name="connsiteX5" fmla="*/ 307953 w 380674"/>
                  <a:gd name="connsiteY5" fmla="*/ 527506 h 647101"/>
                  <a:gd name="connsiteX6" fmla="*/ 310035 w 380674"/>
                  <a:gd name="connsiteY6" fmla="*/ 525920 h 647101"/>
                  <a:gd name="connsiteX7" fmla="*/ 309242 w 380674"/>
                  <a:gd name="connsiteY7" fmla="*/ 523441 h 647101"/>
                  <a:gd name="connsiteX8" fmla="*/ 69558 w 380674"/>
                  <a:gd name="connsiteY8" fmla="*/ 351784 h 647101"/>
                  <a:gd name="connsiteX9" fmla="*/ 64304 w 380674"/>
                  <a:gd name="connsiteY9" fmla="*/ 342759 h 647101"/>
                  <a:gd name="connsiteX10" fmla="*/ 67675 w 380674"/>
                  <a:gd name="connsiteY10" fmla="*/ 332843 h 647101"/>
                  <a:gd name="connsiteX11" fmla="*/ 354759 w 380674"/>
                  <a:gd name="connsiteY11" fmla="*/ 29096 h 647101"/>
                  <a:gd name="connsiteX12" fmla="*/ 355057 w 380674"/>
                  <a:gd name="connsiteY12" fmla="*/ 26419 h 647101"/>
                  <a:gd name="connsiteX13" fmla="*/ 352577 w 380674"/>
                  <a:gd name="connsiteY13" fmla="*/ 25328 h 647101"/>
                  <a:gd name="connsiteX14" fmla="*/ 25132 w 380674"/>
                  <a:gd name="connsiteY14" fmla="*/ 106545 h 647101"/>
                  <a:gd name="connsiteX15" fmla="*/ 9861 w 380674"/>
                  <a:gd name="connsiteY15" fmla="*/ 97322 h 647101"/>
                  <a:gd name="connsiteX16" fmla="*/ 19083 w 380674"/>
                  <a:gd name="connsiteY16" fmla="*/ 82051 h 647101"/>
                  <a:gd name="connsiteX17" fmla="*/ 346529 w 380674"/>
                  <a:gd name="connsiteY17" fmla="*/ 833 h 647101"/>
                  <a:gd name="connsiteX18" fmla="*/ 376873 w 380674"/>
                  <a:gd name="connsiteY18" fmla="*/ 13626 h 647101"/>
                  <a:gd name="connsiteX19" fmla="*/ 373104 w 380674"/>
                  <a:gd name="connsiteY19" fmla="*/ 46450 h 647101"/>
                  <a:gd name="connsiteX20" fmla="*/ 95937 w 380674"/>
                  <a:gd name="connsiteY20" fmla="*/ 339685 h 647101"/>
                  <a:gd name="connsiteX21" fmla="*/ 323918 w 380674"/>
                  <a:gd name="connsiteY21" fmla="*/ 502913 h 647101"/>
                  <a:gd name="connsiteX22" fmla="*/ 334232 w 380674"/>
                  <a:gd name="connsiteY22" fmla="*/ 533258 h 647101"/>
                  <a:gd name="connsiteX23" fmla="*/ 308845 w 380674"/>
                  <a:gd name="connsiteY23" fmla="*/ 552794 h 647101"/>
                  <a:gd name="connsiteX24" fmla="*/ 28504 w 380674"/>
                  <a:gd name="connsiteY24" fmla="*/ 562413 h 647101"/>
                  <a:gd name="connsiteX25" fmla="*/ 44866 w 380674"/>
                  <a:gd name="connsiteY25" fmla="*/ 631532 h 647101"/>
                  <a:gd name="connsiteX26" fmla="*/ 35446 w 380674"/>
                  <a:gd name="connsiteY26" fmla="*/ 646705 h 647101"/>
                  <a:gd name="connsiteX27" fmla="*/ 32570 w 380674"/>
                  <a:gd name="connsiteY27" fmla="*/ 647002 h 64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80674" h="647101">
                    <a:moveTo>
                      <a:pt x="32570" y="647101"/>
                    </a:moveTo>
                    <a:cubicBezTo>
                      <a:pt x="26819" y="647101"/>
                      <a:pt x="21662" y="643234"/>
                      <a:pt x="20273" y="637383"/>
                    </a:cubicBezTo>
                    <a:lnTo>
                      <a:pt x="341" y="553191"/>
                    </a:lnTo>
                    <a:cubicBezTo>
                      <a:pt x="-551" y="549522"/>
                      <a:pt x="341" y="545654"/>
                      <a:pt x="2622" y="542580"/>
                    </a:cubicBezTo>
                    <a:cubicBezTo>
                      <a:pt x="4902" y="539605"/>
                      <a:pt x="8473" y="537721"/>
                      <a:pt x="12242" y="537622"/>
                    </a:cubicBezTo>
                    <a:lnTo>
                      <a:pt x="307953" y="527506"/>
                    </a:lnTo>
                    <a:cubicBezTo>
                      <a:pt x="307953" y="527506"/>
                      <a:pt x="309540" y="527506"/>
                      <a:pt x="310035" y="525920"/>
                    </a:cubicBezTo>
                    <a:cubicBezTo>
                      <a:pt x="310531" y="524333"/>
                      <a:pt x="309540" y="523738"/>
                      <a:pt x="309242" y="523441"/>
                    </a:cubicBezTo>
                    <a:lnTo>
                      <a:pt x="69558" y="351784"/>
                    </a:lnTo>
                    <a:cubicBezTo>
                      <a:pt x="66584" y="349701"/>
                      <a:pt x="64699" y="346330"/>
                      <a:pt x="64304" y="342759"/>
                    </a:cubicBezTo>
                    <a:cubicBezTo>
                      <a:pt x="64006" y="339090"/>
                      <a:pt x="65196" y="335520"/>
                      <a:pt x="67675" y="332843"/>
                    </a:cubicBezTo>
                    <a:lnTo>
                      <a:pt x="354759" y="29096"/>
                    </a:lnTo>
                    <a:cubicBezTo>
                      <a:pt x="354759" y="29096"/>
                      <a:pt x="355949" y="27906"/>
                      <a:pt x="355057" y="26419"/>
                    </a:cubicBezTo>
                    <a:cubicBezTo>
                      <a:pt x="354264" y="25030"/>
                      <a:pt x="353074" y="25229"/>
                      <a:pt x="352577" y="25328"/>
                    </a:cubicBezTo>
                    <a:lnTo>
                      <a:pt x="25132" y="106545"/>
                    </a:lnTo>
                    <a:cubicBezTo>
                      <a:pt x="18390" y="108231"/>
                      <a:pt x="11547" y="104065"/>
                      <a:pt x="9861" y="97322"/>
                    </a:cubicBezTo>
                    <a:cubicBezTo>
                      <a:pt x="8175" y="90579"/>
                      <a:pt x="12340" y="83736"/>
                      <a:pt x="19083" y="82051"/>
                    </a:cubicBezTo>
                    <a:lnTo>
                      <a:pt x="346529" y="833"/>
                    </a:lnTo>
                    <a:cubicBezTo>
                      <a:pt x="358527" y="-2141"/>
                      <a:pt x="370724" y="3015"/>
                      <a:pt x="376873" y="13626"/>
                    </a:cubicBezTo>
                    <a:cubicBezTo>
                      <a:pt x="383120" y="24237"/>
                      <a:pt x="381534" y="37426"/>
                      <a:pt x="373104" y="46450"/>
                    </a:cubicBezTo>
                    <a:lnTo>
                      <a:pt x="95937" y="339685"/>
                    </a:lnTo>
                    <a:lnTo>
                      <a:pt x="323918" y="502913"/>
                    </a:lnTo>
                    <a:cubicBezTo>
                      <a:pt x="333637" y="509855"/>
                      <a:pt x="337703" y="521755"/>
                      <a:pt x="334232" y="533258"/>
                    </a:cubicBezTo>
                    <a:cubicBezTo>
                      <a:pt x="330762" y="544761"/>
                      <a:pt x="320845" y="552397"/>
                      <a:pt x="308845" y="552794"/>
                    </a:cubicBezTo>
                    <a:lnTo>
                      <a:pt x="28504" y="562413"/>
                    </a:lnTo>
                    <a:lnTo>
                      <a:pt x="44866" y="631532"/>
                    </a:lnTo>
                    <a:cubicBezTo>
                      <a:pt x="46453" y="638276"/>
                      <a:pt x="42288" y="645118"/>
                      <a:pt x="35446" y="646705"/>
                    </a:cubicBezTo>
                    <a:cubicBezTo>
                      <a:pt x="34455" y="646903"/>
                      <a:pt x="33462" y="647002"/>
                      <a:pt x="32570" y="6470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13" name="Forma libre 512">
              <a:extLst>
                <a:ext uri="{FF2B5EF4-FFF2-40B4-BE49-F238E27FC236}">
                  <a16:creationId xmlns:a16="http://schemas.microsoft.com/office/drawing/2014/main" id="{807ACA92-73E7-1C62-0E15-636785B5DF64}"/>
                </a:ext>
              </a:extLst>
            </p:cNvPr>
            <p:cNvSpPr/>
            <p:nvPr/>
          </p:nvSpPr>
          <p:spPr>
            <a:xfrm>
              <a:off x="13972177" y="8133065"/>
              <a:ext cx="299748" cy="489208"/>
            </a:xfrm>
            <a:custGeom>
              <a:avLst/>
              <a:gdLst>
                <a:gd name="connsiteX0" fmla="*/ 119936 w 299748"/>
                <a:gd name="connsiteY0" fmla="*/ 489208 h 489208"/>
                <a:gd name="connsiteX1" fmla="*/ 111408 w 299748"/>
                <a:gd name="connsiteY1" fmla="*/ 487522 h 489208"/>
                <a:gd name="connsiteX2" fmla="*/ 97822 w 299748"/>
                <a:gd name="connsiteY2" fmla="*/ 460648 h 489208"/>
                <a:gd name="connsiteX3" fmla="*/ 136100 w 299748"/>
                <a:gd name="connsiteY3" fmla="*/ 292660 h 489208"/>
                <a:gd name="connsiteX4" fmla="*/ 24043 w 299748"/>
                <a:gd name="connsiteY4" fmla="*/ 256960 h 489208"/>
                <a:gd name="connsiteX5" fmla="*/ 1433 w 299748"/>
                <a:gd name="connsiteY5" fmla="*/ 212831 h 489208"/>
                <a:gd name="connsiteX6" fmla="*/ 54784 w 299748"/>
                <a:gd name="connsiteY6" fmla="*/ 25803 h 489208"/>
                <a:gd name="connsiteX7" fmla="*/ 90484 w 299748"/>
                <a:gd name="connsiteY7" fmla="*/ 119 h 489208"/>
                <a:gd name="connsiteX8" fmla="*/ 191435 w 299748"/>
                <a:gd name="connsiteY8" fmla="*/ 8151 h 489208"/>
                <a:gd name="connsiteX9" fmla="*/ 217218 w 299748"/>
                <a:gd name="connsiteY9" fmla="*/ 24018 h 489208"/>
                <a:gd name="connsiteX10" fmla="*/ 220391 w 299748"/>
                <a:gd name="connsiteY10" fmla="*/ 56842 h 489208"/>
                <a:gd name="connsiteX11" fmla="*/ 184989 w 299748"/>
                <a:gd name="connsiteY11" fmla="*/ 149563 h 489208"/>
                <a:gd name="connsiteX12" fmla="*/ 275329 w 299748"/>
                <a:gd name="connsiteY12" fmla="*/ 177230 h 489208"/>
                <a:gd name="connsiteX13" fmla="*/ 297442 w 299748"/>
                <a:gd name="connsiteY13" fmla="*/ 198353 h 489208"/>
                <a:gd name="connsiteX14" fmla="*/ 294170 w 299748"/>
                <a:gd name="connsiteY14" fmla="*/ 230879 h 489208"/>
                <a:gd name="connsiteX15" fmla="*/ 138976 w 299748"/>
                <a:gd name="connsiteY15" fmla="*/ 478399 h 489208"/>
                <a:gd name="connsiteX16" fmla="*/ 119936 w 299748"/>
                <a:gd name="connsiteY16" fmla="*/ 489208 h 489208"/>
                <a:gd name="connsiteX17" fmla="*/ 87707 w 299748"/>
                <a:gd name="connsiteY17" fmla="*/ 25307 h 489208"/>
                <a:gd name="connsiteX18" fmla="*/ 78881 w 299748"/>
                <a:gd name="connsiteY18" fmla="*/ 32744 h 489208"/>
                <a:gd name="connsiteX19" fmla="*/ 78881 w 299748"/>
                <a:gd name="connsiteY19" fmla="*/ 32744 h 489208"/>
                <a:gd name="connsiteX20" fmla="*/ 25530 w 299748"/>
                <a:gd name="connsiteY20" fmla="*/ 219772 h 489208"/>
                <a:gd name="connsiteX21" fmla="*/ 31580 w 299748"/>
                <a:gd name="connsiteY21" fmla="*/ 232862 h 489208"/>
                <a:gd name="connsiteX22" fmla="*/ 154743 w 299748"/>
                <a:gd name="connsiteY22" fmla="*/ 272132 h 489208"/>
                <a:gd name="connsiteX23" fmla="*/ 163271 w 299748"/>
                <a:gd name="connsiteY23" fmla="*/ 287007 h 489208"/>
                <a:gd name="connsiteX24" fmla="*/ 125688 w 299748"/>
                <a:gd name="connsiteY24" fmla="*/ 452120 h 489208"/>
                <a:gd name="connsiteX25" fmla="*/ 272750 w 299748"/>
                <a:gd name="connsiteY25" fmla="*/ 217591 h 489208"/>
                <a:gd name="connsiteX26" fmla="*/ 273742 w 299748"/>
                <a:gd name="connsiteY26" fmla="*/ 207278 h 489208"/>
                <a:gd name="connsiteX27" fmla="*/ 267891 w 299748"/>
                <a:gd name="connsiteY27" fmla="*/ 201427 h 489208"/>
                <a:gd name="connsiteX28" fmla="*/ 164560 w 299748"/>
                <a:gd name="connsiteY28" fmla="*/ 169793 h 489208"/>
                <a:gd name="connsiteX29" fmla="*/ 156924 w 299748"/>
                <a:gd name="connsiteY29" fmla="*/ 163248 h 489208"/>
                <a:gd name="connsiteX30" fmla="*/ 156429 w 299748"/>
                <a:gd name="connsiteY30" fmla="*/ 153232 h 489208"/>
                <a:gd name="connsiteX31" fmla="*/ 196591 w 299748"/>
                <a:gd name="connsiteY31" fmla="*/ 47818 h 489208"/>
                <a:gd name="connsiteX32" fmla="*/ 195698 w 299748"/>
                <a:gd name="connsiteY32" fmla="*/ 37504 h 489208"/>
                <a:gd name="connsiteX33" fmla="*/ 189252 w 299748"/>
                <a:gd name="connsiteY33" fmla="*/ 33339 h 489208"/>
                <a:gd name="connsiteX34" fmla="*/ 88303 w 299748"/>
                <a:gd name="connsiteY34" fmla="*/ 25307 h 489208"/>
                <a:gd name="connsiteX35" fmla="*/ 87707 w 299748"/>
                <a:gd name="connsiteY35" fmla="*/ 25307 h 489208"/>
                <a:gd name="connsiteX36" fmla="*/ 66783 w 299748"/>
                <a:gd name="connsiteY36" fmla="*/ 29175 h 489208"/>
                <a:gd name="connsiteX37" fmla="*/ 66783 w 299748"/>
                <a:gd name="connsiteY37" fmla="*/ 29175 h 489208"/>
                <a:gd name="connsiteX38" fmla="*/ 66783 w 299748"/>
                <a:gd name="connsiteY38" fmla="*/ 29175 h 48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9748" h="489208">
                  <a:moveTo>
                    <a:pt x="119936" y="489208"/>
                  </a:moveTo>
                  <a:cubicBezTo>
                    <a:pt x="117061" y="489208"/>
                    <a:pt x="114185" y="488613"/>
                    <a:pt x="111408" y="487522"/>
                  </a:cubicBezTo>
                  <a:cubicBezTo>
                    <a:pt x="100797" y="483158"/>
                    <a:pt x="95244" y="472052"/>
                    <a:pt x="97822" y="460648"/>
                  </a:cubicBezTo>
                  <a:lnTo>
                    <a:pt x="136100" y="292660"/>
                  </a:lnTo>
                  <a:lnTo>
                    <a:pt x="24043" y="256960"/>
                  </a:lnTo>
                  <a:cubicBezTo>
                    <a:pt x="6193" y="251308"/>
                    <a:pt x="-3922" y="231474"/>
                    <a:pt x="1433" y="212831"/>
                  </a:cubicBezTo>
                  <a:lnTo>
                    <a:pt x="54784" y="25803"/>
                  </a:lnTo>
                  <a:cubicBezTo>
                    <a:pt x="59346" y="9638"/>
                    <a:pt x="74618" y="-1270"/>
                    <a:pt x="90484" y="119"/>
                  </a:cubicBezTo>
                  <a:lnTo>
                    <a:pt x="191435" y="8151"/>
                  </a:lnTo>
                  <a:cubicBezTo>
                    <a:pt x="202045" y="8945"/>
                    <a:pt x="211465" y="14795"/>
                    <a:pt x="217218" y="24018"/>
                  </a:cubicBezTo>
                  <a:cubicBezTo>
                    <a:pt x="223366" y="33736"/>
                    <a:pt x="224556" y="45934"/>
                    <a:pt x="220391" y="56842"/>
                  </a:cubicBezTo>
                  <a:lnTo>
                    <a:pt x="184989" y="149563"/>
                  </a:lnTo>
                  <a:lnTo>
                    <a:pt x="275329" y="177230"/>
                  </a:lnTo>
                  <a:cubicBezTo>
                    <a:pt x="285543" y="180403"/>
                    <a:pt x="293575" y="188039"/>
                    <a:pt x="297442" y="198353"/>
                  </a:cubicBezTo>
                  <a:cubicBezTo>
                    <a:pt x="301409" y="209063"/>
                    <a:pt x="300219" y="221260"/>
                    <a:pt x="294170" y="230879"/>
                  </a:cubicBezTo>
                  <a:lnTo>
                    <a:pt x="138976" y="478399"/>
                  </a:lnTo>
                  <a:cubicBezTo>
                    <a:pt x="134612" y="485340"/>
                    <a:pt x="127472" y="489208"/>
                    <a:pt x="119936" y="489208"/>
                  </a:cubicBezTo>
                  <a:close/>
                  <a:moveTo>
                    <a:pt x="87707" y="25307"/>
                  </a:moveTo>
                  <a:cubicBezTo>
                    <a:pt x="83839" y="25307"/>
                    <a:pt x="80170" y="28381"/>
                    <a:pt x="78881" y="32744"/>
                  </a:cubicBezTo>
                  <a:lnTo>
                    <a:pt x="78881" y="32744"/>
                  </a:lnTo>
                  <a:lnTo>
                    <a:pt x="25530" y="219772"/>
                  </a:lnTo>
                  <a:cubicBezTo>
                    <a:pt x="23944" y="225326"/>
                    <a:pt x="26720" y="231375"/>
                    <a:pt x="31580" y="232862"/>
                  </a:cubicBezTo>
                  <a:lnTo>
                    <a:pt x="154743" y="272132"/>
                  </a:lnTo>
                  <a:cubicBezTo>
                    <a:pt x="160990" y="274116"/>
                    <a:pt x="164660" y="280561"/>
                    <a:pt x="163271" y="287007"/>
                  </a:cubicBezTo>
                  <a:lnTo>
                    <a:pt x="125688" y="452120"/>
                  </a:lnTo>
                  <a:lnTo>
                    <a:pt x="272750" y="217591"/>
                  </a:lnTo>
                  <a:cubicBezTo>
                    <a:pt x="274634" y="214517"/>
                    <a:pt x="275031" y="210649"/>
                    <a:pt x="273742" y="207278"/>
                  </a:cubicBezTo>
                  <a:cubicBezTo>
                    <a:pt x="273147" y="205592"/>
                    <a:pt x="271560" y="202617"/>
                    <a:pt x="267891" y="201427"/>
                  </a:cubicBezTo>
                  <a:lnTo>
                    <a:pt x="164560" y="169793"/>
                  </a:lnTo>
                  <a:cubicBezTo>
                    <a:pt x="161189" y="168801"/>
                    <a:pt x="158412" y="166421"/>
                    <a:pt x="156924" y="163248"/>
                  </a:cubicBezTo>
                  <a:cubicBezTo>
                    <a:pt x="155339" y="160074"/>
                    <a:pt x="155239" y="156504"/>
                    <a:pt x="156429" y="153232"/>
                  </a:cubicBezTo>
                  <a:lnTo>
                    <a:pt x="196591" y="47818"/>
                  </a:lnTo>
                  <a:cubicBezTo>
                    <a:pt x="197880" y="44347"/>
                    <a:pt x="197583" y="40480"/>
                    <a:pt x="195698" y="37504"/>
                  </a:cubicBezTo>
                  <a:cubicBezTo>
                    <a:pt x="194806" y="36116"/>
                    <a:pt x="192724" y="33637"/>
                    <a:pt x="189252" y="33339"/>
                  </a:cubicBezTo>
                  <a:lnTo>
                    <a:pt x="88303" y="25307"/>
                  </a:lnTo>
                  <a:cubicBezTo>
                    <a:pt x="88303" y="25307"/>
                    <a:pt x="87905" y="25307"/>
                    <a:pt x="87707" y="25307"/>
                  </a:cubicBezTo>
                  <a:close/>
                  <a:moveTo>
                    <a:pt x="66783" y="29175"/>
                  </a:moveTo>
                  <a:lnTo>
                    <a:pt x="66783" y="29175"/>
                  </a:lnTo>
                  <a:lnTo>
                    <a:pt x="66783" y="29175"/>
                  </a:ln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514" name="Gráfico 3">
            <a:extLst>
              <a:ext uri="{FF2B5EF4-FFF2-40B4-BE49-F238E27FC236}">
                <a16:creationId xmlns:a16="http://schemas.microsoft.com/office/drawing/2014/main" id="{CECB01E2-C4AE-957A-6DA9-69953E89562B}"/>
              </a:ext>
            </a:extLst>
          </p:cNvPr>
          <p:cNvGrpSpPr/>
          <p:nvPr/>
        </p:nvGrpSpPr>
        <p:grpSpPr>
          <a:xfrm>
            <a:off x="10353723" y="7784613"/>
            <a:ext cx="1294750" cy="1293031"/>
            <a:chOff x="10353723" y="7784613"/>
            <a:chExt cx="1294750" cy="1293031"/>
          </a:xfrm>
          <a:solidFill>
            <a:srgbClr val="002A86"/>
          </a:solidFill>
        </p:grpSpPr>
        <p:sp>
          <p:nvSpPr>
            <p:cNvPr id="515" name="Forma libre 514">
              <a:extLst>
                <a:ext uri="{FF2B5EF4-FFF2-40B4-BE49-F238E27FC236}">
                  <a16:creationId xmlns:a16="http://schemas.microsoft.com/office/drawing/2014/main" id="{BB3DD6AE-8715-F7D2-9437-6EF484A354E9}"/>
                </a:ext>
              </a:extLst>
            </p:cNvPr>
            <p:cNvSpPr/>
            <p:nvPr/>
          </p:nvSpPr>
          <p:spPr>
            <a:xfrm>
              <a:off x="10637183" y="7784613"/>
              <a:ext cx="1011290" cy="1009812"/>
            </a:xfrm>
            <a:custGeom>
              <a:avLst/>
              <a:gdLst>
                <a:gd name="connsiteX0" fmla="*/ 765757 w 1011290"/>
                <a:gd name="connsiteY0" fmla="*/ 1009812 h 1009812"/>
                <a:gd name="connsiteX1" fmla="*/ 765459 w 1011290"/>
                <a:gd name="connsiteY1" fmla="*/ 1009812 h 1009812"/>
                <a:gd name="connsiteX2" fmla="*/ 739775 w 1011290"/>
                <a:gd name="connsiteY2" fmla="*/ 999003 h 1009812"/>
                <a:gd name="connsiteX3" fmla="*/ 666393 w 1011290"/>
                <a:gd name="connsiteY3" fmla="*/ 924827 h 1009812"/>
                <a:gd name="connsiteX4" fmla="*/ 630892 w 1011290"/>
                <a:gd name="connsiteY4" fmla="*/ 939503 h 1009812"/>
                <a:gd name="connsiteX5" fmla="*/ 614430 w 1011290"/>
                <a:gd name="connsiteY5" fmla="*/ 932661 h 1009812"/>
                <a:gd name="connsiteX6" fmla="*/ 621272 w 1011290"/>
                <a:gd name="connsiteY6" fmla="*/ 916100 h 1009812"/>
                <a:gd name="connsiteX7" fmla="*/ 664707 w 1011290"/>
                <a:gd name="connsiteY7" fmla="*/ 898151 h 1009812"/>
                <a:gd name="connsiteX8" fmla="*/ 678491 w 1011290"/>
                <a:gd name="connsiteY8" fmla="*/ 900928 h 1009812"/>
                <a:gd name="connsiteX9" fmla="*/ 757823 w 1011290"/>
                <a:gd name="connsiteY9" fmla="*/ 981153 h 1009812"/>
                <a:gd name="connsiteX10" fmla="*/ 765757 w 1011290"/>
                <a:gd name="connsiteY10" fmla="*/ 984426 h 1009812"/>
                <a:gd name="connsiteX11" fmla="*/ 773690 w 1011290"/>
                <a:gd name="connsiteY11" fmla="*/ 981153 h 1009812"/>
                <a:gd name="connsiteX12" fmla="*/ 885945 w 1011290"/>
                <a:gd name="connsiteY12" fmla="*/ 869988 h 1009812"/>
                <a:gd name="connsiteX13" fmla="*/ 889317 w 1011290"/>
                <a:gd name="connsiteY13" fmla="*/ 862054 h 1009812"/>
                <a:gd name="connsiteX14" fmla="*/ 886045 w 1011290"/>
                <a:gd name="connsiteY14" fmla="*/ 854022 h 1009812"/>
                <a:gd name="connsiteX15" fmla="*/ 807010 w 1011290"/>
                <a:gd name="connsiteY15" fmla="*/ 774292 h 1009812"/>
                <a:gd name="connsiteX16" fmla="*/ 804332 w 1011290"/>
                <a:gd name="connsiteY16" fmla="*/ 760508 h 1009812"/>
                <a:gd name="connsiteX17" fmla="*/ 850246 w 1011290"/>
                <a:gd name="connsiteY17" fmla="*/ 650334 h 1009812"/>
                <a:gd name="connsiteX18" fmla="*/ 861947 w 1011290"/>
                <a:gd name="connsiteY18" fmla="*/ 642599 h 1009812"/>
                <a:gd name="connsiteX19" fmla="*/ 974501 w 1011290"/>
                <a:gd name="connsiteY19" fmla="*/ 643194 h 1009812"/>
                <a:gd name="connsiteX20" fmla="*/ 982632 w 1011290"/>
                <a:gd name="connsiteY20" fmla="*/ 639922 h 1009812"/>
                <a:gd name="connsiteX21" fmla="*/ 985904 w 1011290"/>
                <a:gd name="connsiteY21" fmla="*/ 632087 h 1009812"/>
                <a:gd name="connsiteX22" fmla="*/ 985904 w 1011290"/>
                <a:gd name="connsiteY22" fmla="*/ 471934 h 1009812"/>
                <a:gd name="connsiteX23" fmla="*/ 982632 w 1011290"/>
                <a:gd name="connsiteY23" fmla="*/ 464000 h 1009812"/>
                <a:gd name="connsiteX24" fmla="*/ 974501 w 1011290"/>
                <a:gd name="connsiteY24" fmla="*/ 460728 h 1009812"/>
                <a:gd name="connsiteX25" fmla="*/ 861947 w 1011290"/>
                <a:gd name="connsiteY25" fmla="*/ 461323 h 1009812"/>
                <a:gd name="connsiteX26" fmla="*/ 861947 w 1011290"/>
                <a:gd name="connsiteY26" fmla="*/ 461323 h 1009812"/>
                <a:gd name="connsiteX27" fmla="*/ 850246 w 1011290"/>
                <a:gd name="connsiteY27" fmla="*/ 453587 h 1009812"/>
                <a:gd name="connsiteX28" fmla="*/ 834578 w 1011290"/>
                <a:gd name="connsiteY28" fmla="*/ 415904 h 1009812"/>
                <a:gd name="connsiteX29" fmla="*/ 841420 w 1011290"/>
                <a:gd name="connsiteY29" fmla="*/ 399344 h 1009812"/>
                <a:gd name="connsiteX30" fmla="*/ 857981 w 1011290"/>
                <a:gd name="connsiteY30" fmla="*/ 406186 h 1009812"/>
                <a:gd name="connsiteX31" fmla="*/ 870377 w 1011290"/>
                <a:gd name="connsiteY31" fmla="*/ 436035 h 1009812"/>
                <a:gd name="connsiteX32" fmla="*/ 974501 w 1011290"/>
                <a:gd name="connsiteY32" fmla="*/ 435539 h 1009812"/>
                <a:gd name="connsiteX33" fmla="*/ 1000581 w 1011290"/>
                <a:gd name="connsiteY33" fmla="*/ 446150 h 1009812"/>
                <a:gd name="connsiteX34" fmla="*/ 1011291 w 1011290"/>
                <a:gd name="connsiteY34" fmla="*/ 472033 h 1009812"/>
                <a:gd name="connsiteX35" fmla="*/ 1011291 w 1011290"/>
                <a:gd name="connsiteY35" fmla="*/ 632186 h 1009812"/>
                <a:gd name="connsiteX36" fmla="*/ 1000581 w 1011290"/>
                <a:gd name="connsiteY36" fmla="*/ 657970 h 1009812"/>
                <a:gd name="connsiteX37" fmla="*/ 974501 w 1011290"/>
                <a:gd name="connsiteY37" fmla="*/ 668580 h 1009812"/>
                <a:gd name="connsiteX38" fmla="*/ 870475 w 1011290"/>
                <a:gd name="connsiteY38" fmla="*/ 668085 h 1009812"/>
                <a:gd name="connsiteX39" fmla="*/ 831107 w 1011290"/>
                <a:gd name="connsiteY39" fmla="*/ 762591 h 1009812"/>
                <a:gd name="connsiteX40" fmla="*/ 904291 w 1011290"/>
                <a:gd name="connsiteY40" fmla="*/ 836370 h 1009812"/>
                <a:gd name="connsiteX41" fmla="*/ 914902 w 1011290"/>
                <a:gd name="connsiteY41" fmla="*/ 862352 h 1009812"/>
                <a:gd name="connsiteX42" fmla="*/ 903894 w 1011290"/>
                <a:gd name="connsiteY42" fmla="*/ 888036 h 1009812"/>
                <a:gd name="connsiteX43" fmla="*/ 791738 w 1011290"/>
                <a:gd name="connsiteY43" fmla="*/ 999102 h 1009812"/>
                <a:gd name="connsiteX44" fmla="*/ 766154 w 1011290"/>
                <a:gd name="connsiteY44" fmla="*/ 1009614 h 1009812"/>
                <a:gd name="connsiteX45" fmla="*/ 80522 w 1011290"/>
                <a:gd name="connsiteY45" fmla="*/ 394980 h 1009812"/>
                <a:gd name="connsiteX46" fmla="*/ 75663 w 1011290"/>
                <a:gd name="connsiteY46" fmla="*/ 393989 h 1009812"/>
                <a:gd name="connsiteX47" fmla="*/ 68821 w 1011290"/>
                <a:gd name="connsiteY47" fmla="*/ 377428 h 1009812"/>
                <a:gd name="connsiteX48" fmla="*/ 83795 w 1011290"/>
                <a:gd name="connsiteY48" fmla="*/ 341529 h 1009812"/>
                <a:gd name="connsiteX49" fmla="*/ 10611 w 1011290"/>
                <a:gd name="connsiteY49" fmla="*/ 267750 h 1009812"/>
                <a:gd name="connsiteX50" fmla="*/ 0 w 1011290"/>
                <a:gd name="connsiteY50" fmla="*/ 241768 h 1009812"/>
                <a:gd name="connsiteX51" fmla="*/ 11007 w 1011290"/>
                <a:gd name="connsiteY51" fmla="*/ 216084 h 1009812"/>
                <a:gd name="connsiteX52" fmla="*/ 123164 w 1011290"/>
                <a:gd name="connsiteY52" fmla="*/ 105117 h 1009812"/>
                <a:gd name="connsiteX53" fmla="*/ 174829 w 1011290"/>
                <a:gd name="connsiteY53" fmla="*/ 105315 h 1009812"/>
                <a:gd name="connsiteX54" fmla="*/ 248211 w 1011290"/>
                <a:gd name="connsiteY54" fmla="*/ 179491 h 1009812"/>
                <a:gd name="connsiteX55" fmla="*/ 342716 w 1011290"/>
                <a:gd name="connsiteY55" fmla="*/ 140420 h 1009812"/>
                <a:gd name="connsiteX56" fmla="*/ 343311 w 1011290"/>
                <a:gd name="connsiteY56" fmla="*/ 36394 h 1009812"/>
                <a:gd name="connsiteX57" fmla="*/ 379705 w 1011290"/>
                <a:gd name="connsiteY57" fmla="*/ 0 h 1009812"/>
                <a:gd name="connsiteX58" fmla="*/ 534800 w 1011290"/>
                <a:gd name="connsiteY58" fmla="*/ 0 h 1009812"/>
                <a:gd name="connsiteX59" fmla="*/ 571194 w 1011290"/>
                <a:gd name="connsiteY59" fmla="*/ 36493 h 1009812"/>
                <a:gd name="connsiteX60" fmla="*/ 571789 w 1011290"/>
                <a:gd name="connsiteY60" fmla="*/ 140519 h 1009812"/>
                <a:gd name="connsiteX61" fmla="*/ 666294 w 1011290"/>
                <a:gd name="connsiteY61" fmla="*/ 179591 h 1009812"/>
                <a:gd name="connsiteX62" fmla="*/ 739676 w 1011290"/>
                <a:gd name="connsiteY62" fmla="*/ 105414 h 1009812"/>
                <a:gd name="connsiteX63" fmla="*/ 765360 w 1011290"/>
                <a:gd name="connsiteY63" fmla="*/ 94605 h 1009812"/>
                <a:gd name="connsiteX64" fmla="*/ 791242 w 1011290"/>
                <a:gd name="connsiteY64" fmla="*/ 105117 h 1009812"/>
                <a:gd name="connsiteX65" fmla="*/ 903498 w 1011290"/>
                <a:gd name="connsiteY65" fmla="*/ 216084 h 1009812"/>
                <a:gd name="connsiteX66" fmla="*/ 914406 w 1011290"/>
                <a:gd name="connsiteY66" fmla="*/ 241768 h 1009812"/>
                <a:gd name="connsiteX67" fmla="*/ 903796 w 1011290"/>
                <a:gd name="connsiteY67" fmla="*/ 267750 h 1009812"/>
                <a:gd name="connsiteX68" fmla="*/ 824661 w 1011290"/>
                <a:gd name="connsiteY68" fmla="*/ 347480 h 1009812"/>
                <a:gd name="connsiteX69" fmla="*/ 806811 w 1011290"/>
                <a:gd name="connsiteY69" fmla="*/ 347480 h 1009812"/>
                <a:gd name="connsiteX70" fmla="*/ 806811 w 1011290"/>
                <a:gd name="connsiteY70" fmla="*/ 329629 h 1009812"/>
                <a:gd name="connsiteX71" fmla="*/ 885945 w 1011290"/>
                <a:gd name="connsiteY71" fmla="*/ 249900 h 1009812"/>
                <a:gd name="connsiteX72" fmla="*/ 889218 w 1011290"/>
                <a:gd name="connsiteY72" fmla="*/ 241867 h 1009812"/>
                <a:gd name="connsiteX73" fmla="*/ 885847 w 1011290"/>
                <a:gd name="connsiteY73" fmla="*/ 234033 h 1009812"/>
                <a:gd name="connsiteX74" fmla="*/ 773591 w 1011290"/>
                <a:gd name="connsiteY74" fmla="*/ 122967 h 1009812"/>
                <a:gd name="connsiteX75" fmla="*/ 765658 w 1011290"/>
                <a:gd name="connsiteY75" fmla="*/ 119694 h 1009812"/>
                <a:gd name="connsiteX76" fmla="*/ 757724 w 1011290"/>
                <a:gd name="connsiteY76" fmla="*/ 122967 h 1009812"/>
                <a:gd name="connsiteX77" fmla="*/ 678392 w 1011290"/>
                <a:gd name="connsiteY77" fmla="*/ 203192 h 1009812"/>
                <a:gd name="connsiteX78" fmla="*/ 664608 w 1011290"/>
                <a:gd name="connsiteY78" fmla="*/ 205969 h 1009812"/>
                <a:gd name="connsiteX79" fmla="*/ 554435 w 1011290"/>
                <a:gd name="connsiteY79" fmla="*/ 160551 h 1009812"/>
                <a:gd name="connsiteX80" fmla="*/ 546601 w 1011290"/>
                <a:gd name="connsiteY80" fmla="*/ 148948 h 1009812"/>
                <a:gd name="connsiteX81" fmla="*/ 546006 w 1011290"/>
                <a:gd name="connsiteY81" fmla="*/ 36493 h 1009812"/>
                <a:gd name="connsiteX82" fmla="*/ 534899 w 1011290"/>
                <a:gd name="connsiteY82" fmla="*/ 25188 h 1009812"/>
                <a:gd name="connsiteX83" fmla="*/ 379804 w 1011290"/>
                <a:gd name="connsiteY83" fmla="*/ 25188 h 1009812"/>
                <a:gd name="connsiteX84" fmla="*/ 368698 w 1011290"/>
                <a:gd name="connsiteY84" fmla="*/ 36394 h 1009812"/>
                <a:gd name="connsiteX85" fmla="*/ 368103 w 1011290"/>
                <a:gd name="connsiteY85" fmla="*/ 148948 h 1009812"/>
                <a:gd name="connsiteX86" fmla="*/ 360269 w 1011290"/>
                <a:gd name="connsiteY86" fmla="*/ 160551 h 1009812"/>
                <a:gd name="connsiteX87" fmla="*/ 250095 w 1011290"/>
                <a:gd name="connsiteY87" fmla="*/ 205969 h 1009812"/>
                <a:gd name="connsiteX88" fmla="*/ 236312 w 1011290"/>
                <a:gd name="connsiteY88" fmla="*/ 203192 h 1009812"/>
                <a:gd name="connsiteX89" fmla="*/ 156979 w 1011290"/>
                <a:gd name="connsiteY89" fmla="*/ 122967 h 1009812"/>
                <a:gd name="connsiteX90" fmla="*/ 141013 w 1011290"/>
                <a:gd name="connsiteY90" fmla="*/ 122967 h 1009812"/>
                <a:gd name="connsiteX91" fmla="*/ 28857 w 1011290"/>
                <a:gd name="connsiteY91" fmla="*/ 233934 h 1009812"/>
                <a:gd name="connsiteX92" fmla="*/ 25486 w 1011290"/>
                <a:gd name="connsiteY92" fmla="*/ 241867 h 1009812"/>
                <a:gd name="connsiteX93" fmla="*/ 28758 w 1011290"/>
                <a:gd name="connsiteY93" fmla="*/ 249900 h 1009812"/>
                <a:gd name="connsiteX94" fmla="*/ 107892 w 1011290"/>
                <a:gd name="connsiteY94" fmla="*/ 329629 h 1009812"/>
                <a:gd name="connsiteX95" fmla="*/ 110569 w 1011290"/>
                <a:gd name="connsiteY95" fmla="*/ 343414 h 1009812"/>
                <a:gd name="connsiteX96" fmla="*/ 92422 w 1011290"/>
                <a:gd name="connsiteY96" fmla="*/ 387047 h 1009812"/>
                <a:gd name="connsiteX97" fmla="*/ 80721 w 1011290"/>
                <a:gd name="connsiteY97" fmla="*/ 394782 h 100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11290" h="1009812">
                  <a:moveTo>
                    <a:pt x="765757" y="1009812"/>
                  </a:moveTo>
                  <a:lnTo>
                    <a:pt x="765459" y="1009812"/>
                  </a:lnTo>
                  <a:cubicBezTo>
                    <a:pt x="755741" y="1009812"/>
                    <a:pt x="746618" y="1005945"/>
                    <a:pt x="739775" y="999003"/>
                  </a:cubicBezTo>
                  <a:lnTo>
                    <a:pt x="666393" y="924827"/>
                  </a:lnTo>
                  <a:lnTo>
                    <a:pt x="630892" y="939503"/>
                  </a:lnTo>
                  <a:cubicBezTo>
                    <a:pt x="624446" y="942181"/>
                    <a:pt x="617008" y="939107"/>
                    <a:pt x="614430" y="932661"/>
                  </a:cubicBezTo>
                  <a:cubicBezTo>
                    <a:pt x="611753" y="926215"/>
                    <a:pt x="614827" y="918778"/>
                    <a:pt x="621272" y="916100"/>
                  </a:cubicBezTo>
                  <a:lnTo>
                    <a:pt x="664707" y="898151"/>
                  </a:lnTo>
                  <a:cubicBezTo>
                    <a:pt x="669467" y="896167"/>
                    <a:pt x="674921" y="897259"/>
                    <a:pt x="678491" y="900928"/>
                  </a:cubicBezTo>
                  <a:lnTo>
                    <a:pt x="757823" y="981153"/>
                  </a:lnTo>
                  <a:cubicBezTo>
                    <a:pt x="759906" y="983236"/>
                    <a:pt x="762683" y="984426"/>
                    <a:pt x="765757" y="984426"/>
                  </a:cubicBezTo>
                  <a:cubicBezTo>
                    <a:pt x="768732" y="984227"/>
                    <a:pt x="771608" y="983335"/>
                    <a:pt x="773690" y="981153"/>
                  </a:cubicBezTo>
                  <a:lnTo>
                    <a:pt x="885945" y="869988"/>
                  </a:lnTo>
                  <a:cubicBezTo>
                    <a:pt x="888127" y="867905"/>
                    <a:pt x="889317" y="865030"/>
                    <a:pt x="889317" y="862054"/>
                  </a:cubicBezTo>
                  <a:cubicBezTo>
                    <a:pt x="889317" y="859079"/>
                    <a:pt x="888227" y="856204"/>
                    <a:pt x="886045" y="854022"/>
                  </a:cubicBezTo>
                  <a:lnTo>
                    <a:pt x="807010" y="774292"/>
                  </a:lnTo>
                  <a:cubicBezTo>
                    <a:pt x="803440" y="770623"/>
                    <a:pt x="802349" y="765268"/>
                    <a:pt x="804332" y="760508"/>
                  </a:cubicBezTo>
                  <a:lnTo>
                    <a:pt x="850246" y="650334"/>
                  </a:lnTo>
                  <a:cubicBezTo>
                    <a:pt x="852229" y="645574"/>
                    <a:pt x="856791" y="642103"/>
                    <a:pt x="861947" y="642599"/>
                  </a:cubicBezTo>
                  <a:lnTo>
                    <a:pt x="974501" y="643194"/>
                  </a:lnTo>
                  <a:cubicBezTo>
                    <a:pt x="977773" y="643095"/>
                    <a:pt x="980450" y="642004"/>
                    <a:pt x="982632" y="639922"/>
                  </a:cubicBezTo>
                  <a:cubicBezTo>
                    <a:pt x="984714" y="637839"/>
                    <a:pt x="985904" y="635063"/>
                    <a:pt x="985904" y="632087"/>
                  </a:cubicBezTo>
                  <a:lnTo>
                    <a:pt x="985904" y="471934"/>
                  </a:lnTo>
                  <a:cubicBezTo>
                    <a:pt x="985904" y="468959"/>
                    <a:pt x="984714" y="466082"/>
                    <a:pt x="982632" y="464000"/>
                  </a:cubicBezTo>
                  <a:cubicBezTo>
                    <a:pt x="980450" y="461818"/>
                    <a:pt x="977575" y="460926"/>
                    <a:pt x="974501" y="460728"/>
                  </a:cubicBezTo>
                  <a:lnTo>
                    <a:pt x="861947" y="461323"/>
                  </a:lnTo>
                  <a:lnTo>
                    <a:pt x="861947" y="461323"/>
                  </a:lnTo>
                  <a:cubicBezTo>
                    <a:pt x="856890" y="461323"/>
                    <a:pt x="852229" y="458249"/>
                    <a:pt x="850246" y="453587"/>
                  </a:cubicBezTo>
                  <a:lnTo>
                    <a:pt x="834578" y="415904"/>
                  </a:lnTo>
                  <a:cubicBezTo>
                    <a:pt x="831901" y="409459"/>
                    <a:pt x="834975" y="402021"/>
                    <a:pt x="841420" y="399344"/>
                  </a:cubicBezTo>
                  <a:cubicBezTo>
                    <a:pt x="847866" y="396666"/>
                    <a:pt x="855303" y="399740"/>
                    <a:pt x="857981" y="406186"/>
                  </a:cubicBezTo>
                  <a:lnTo>
                    <a:pt x="870377" y="436035"/>
                  </a:lnTo>
                  <a:lnTo>
                    <a:pt x="974501" y="435539"/>
                  </a:lnTo>
                  <a:cubicBezTo>
                    <a:pt x="984318" y="435440"/>
                    <a:pt x="993640" y="439209"/>
                    <a:pt x="1000581" y="446150"/>
                  </a:cubicBezTo>
                  <a:cubicBezTo>
                    <a:pt x="1007522" y="452992"/>
                    <a:pt x="1011291" y="462215"/>
                    <a:pt x="1011291" y="472033"/>
                  </a:cubicBezTo>
                  <a:lnTo>
                    <a:pt x="1011291" y="632186"/>
                  </a:lnTo>
                  <a:cubicBezTo>
                    <a:pt x="1011291" y="641905"/>
                    <a:pt x="1007522" y="651028"/>
                    <a:pt x="1000581" y="657970"/>
                  </a:cubicBezTo>
                  <a:cubicBezTo>
                    <a:pt x="993640" y="664911"/>
                    <a:pt x="984318" y="668482"/>
                    <a:pt x="974501" y="668580"/>
                  </a:cubicBezTo>
                  <a:lnTo>
                    <a:pt x="870475" y="668085"/>
                  </a:lnTo>
                  <a:lnTo>
                    <a:pt x="831107" y="762591"/>
                  </a:lnTo>
                  <a:lnTo>
                    <a:pt x="904291" y="836370"/>
                  </a:lnTo>
                  <a:cubicBezTo>
                    <a:pt x="911233" y="843312"/>
                    <a:pt x="914902" y="852634"/>
                    <a:pt x="914902" y="862352"/>
                  </a:cubicBezTo>
                  <a:cubicBezTo>
                    <a:pt x="914902" y="872169"/>
                    <a:pt x="910935" y="881292"/>
                    <a:pt x="903894" y="888036"/>
                  </a:cubicBezTo>
                  <a:lnTo>
                    <a:pt x="791738" y="999102"/>
                  </a:lnTo>
                  <a:cubicBezTo>
                    <a:pt x="784896" y="1005945"/>
                    <a:pt x="775772" y="1009614"/>
                    <a:pt x="766154" y="1009614"/>
                  </a:cubicBezTo>
                  <a:close/>
                  <a:moveTo>
                    <a:pt x="80522" y="394980"/>
                  </a:moveTo>
                  <a:cubicBezTo>
                    <a:pt x="78936" y="394980"/>
                    <a:pt x="77250" y="394682"/>
                    <a:pt x="75663" y="393989"/>
                  </a:cubicBezTo>
                  <a:cubicBezTo>
                    <a:pt x="69217" y="391311"/>
                    <a:pt x="66143" y="383874"/>
                    <a:pt x="68821" y="377428"/>
                  </a:cubicBezTo>
                  <a:lnTo>
                    <a:pt x="83795" y="341529"/>
                  </a:lnTo>
                  <a:lnTo>
                    <a:pt x="10611" y="267750"/>
                  </a:lnTo>
                  <a:cubicBezTo>
                    <a:pt x="3669" y="260808"/>
                    <a:pt x="0" y="251585"/>
                    <a:pt x="0" y="241768"/>
                  </a:cubicBezTo>
                  <a:cubicBezTo>
                    <a:pt x="0" y="231951"/>
                    <a:pt x="3966" y="222827"/>
                    <a:pt x="11007" y="216084"/>
                  </a:cubicBezTo>
                  <a:lnTo>
                    <a:pt x="123164" y="105117"/>
                  </a:lnTo>
                  <a:cubicBezTo>
                    <a:pt x="137543" y="91035"/>
                    <a:pt x="160648" y="91134"/>
                    <a:pt x="174829" y="105315"/>
                  </a:cubicBezTo>
                  <a:lnTo>
                    <a:pt x="248211" y="179491"/>
                  </a:lnTo>
                  <a:lnTo>
                    <a:pt x="342716" y="140420"/>
                  </a:lnTo>
                  <a:lnTo>
                    <a:pt x="343311" y="36394"/>
                  </a:lnTo>
                  <a:cubicBezTo>
                    <a:pt x="343311" y="16363"/>
                    <a:pt x="359674" y="0"/>
                    <a:pt x="379705" y="0"/>
                  </a:cubicBezTo>
                  <a:lnTo>
                    <a:pt x="534800" y="0"/>
                  </a:lnTo>
                  <a:cubicBezTo>
                    <a:pt x="554832" y="0"/>
                    <a:pt x="571194" y="16363"/>
                    <a:pt x="571194" y="36493"/>
                  </a:cubicBezTo>
                  <a:lnTo>
                    <a:pt x="571789" y="140519"/>
                  </a:lnTo>
                  <a:lnTo>
                    <a:pt x="666294" y="179591"/>
                  </a:lnTo>
                  <a:lnTo>
                    <a:pt x="739676" y="105414"/>
                  </a:lnTo>
                  <a:cubicBezTo>
                    <a:pt x="746518" y="98473"/>
                    <a:pt x="755642" y="94704"/>
                    <a:pt x="765360" y="94605"/>
                  </a:cubicBezTo>
                  <a:cubicBezTo>
                    <a:pt x="774979" y="94605"/>
                    <a:pt x="784301" y="98274"/>
                    <a:pt x="791242" y="105117"/>
                  </a:cubicBezTo>
                  <a:lnTo>
                    <a:pt x="903498" y="216084"/>
                  </a:lnTo>
                  <a:cubicBezTo>
                    <a:pt x="910440" y="222827"/>
                    <a:pt x="914307" y="231951"/>
                    <a:pt x="914406" y="241768"/>
                  </a:cubicBezTo>
                  <a:cubicBezTo>
                    <a:pt x="914406" y="251585"/>
                    <a:pt x="910737" y="260808"/>
                    <a:pt x="903796" y="267750"/>
                  </a:cubicBezTo>
                  <a:lnTo>
                    <a:pt x="824661" y="347480"/>
                  </a:lnTo>
                  <a:cubicBezTo>
                    <a:pt x="819703" y="352438"/>
                    <a:pt x="811770" y="352438"/>
                    <a:pt x="806811" y="347480"/>
                  </a:cubicBezTo>
                  <a:cubicBezTo>
                    <a:pt x="801853" y="342521"/>
                    <a:pt x="801853" y="334588"/>
                    <a:pt x="806811" y="329629"/>
                  </a:cubicBezTo>
                  <a:lnTo>
                    <a:pt x="885945" y="249900"/>
                  </a:lnTo>
                  <a:cubicBezTo>
                    <a:pt x="888028" y="247718"/>
                    <a:pt x="889218" y="244941"/>
                    <a:pt x="889218" y="241867"/>
                  </a:cubicBezTo>
                  <a:cubicBezTo>
                    <a:pt x="889218" y="238892"/>
                    <a:pt x="888028" y="236115"/>
                    <a:pt x="885847" y="234033"/>
                  </a:cubicBezTo>
                  <a:lnTo>
                    <a:pt x="773591" y="122967"/>
                  </a:lnTo>
                  <a:cubicBezTo>
                    <a:pt x="771508" y="120884"/>
                    <a:pt x="768732" y="119793"/>
                    <a:pt x="765658" y="119694"/>
                  </a:cubicBezTo>
                  <a:cubicBezTo>
                    <a:pt x="762683" y="119694"/>
                    <a:pt x="759807" y="120884"/>
                    <a:pt x="757724" y="122967"/>
                  </a:cubicBezTo>
                  <a:lnTo>
                    <a:pt x="678392" y="203192"/>
                  </a:lnTo>
                  <a:cubicBezTo>
                    <a:pt x="674822" y="206861"/>
                    <a:pt x="669368" y="207952"/>
                    <a:pt x="664608" y="205969"/>
                  </a:cubicBezTo>
                  <a:lnTo>
                    <a:pt x="554435" y="160551"/>
                  </a:lnTo>
                  <a:cubicBezTo>
                    <a:pt x="549774" y="158567"/>
                    <a:pt x="546601" y="154006"/>
                    <a:pt x="546601" y="148948"/>
                  </a:cubicBezTo>
                  <a:lnTo>
                    <a:pt x="546006" y="36493"/>
                  </a:lnTo>
                  <a:cubicBezTo>
                    <a:pt x="546006" y="30246"/>
                    <a:pt x="541048" y="25188"/>
                    <a:pt x="534899" y="25188"/>
                  </a:cubicBezTo>
                  <a:lnTo>
                    <a:pt x="379804" y="25188"/>
                  </a:lnTo>
                  <a:cubicBezTo>
                    <a:pt x="373656" y="25188"/>
                    <a:pt x="368698" y="30246"/>
                    <a:pt x="368698" y="36394"/>
                  </a:cubicBezTo>
                  <a:lnTo>
                    <a:pt x="368103" y="148948"/>
                  </a:lnTo>
                  <a:cubicBezTo>
                    <a:pt x="368103" y="154006"/>
                    <a:pt x="365029" y="158567"/>
                    <a:pt x="360269" y="160551"/>
                  </a:cubicBezTo>
                  <a:lnTo>
                    <a:pt x="250095" y="205969"/>
                  </a:lnTo>
                  <a:cubicBezTo>
                    <a:pt x="245336" y="207952"/>
                    <a:pt x="239882" y="206861"/>
                    <a:pt x="236312" y="203192"/>
                  </a:cubicBezTo>
                  <a:lnTo>
                    <a:pt x="156979" y="122967"/>
                  </a:lnTo>
                  <a:cubicBezTo>
                    <a:pt x="152616" y="118603"/>
                    <a:pt x="145476" y="118603"/>
                    <a:pt x="141013" y="122967"/>
                  </a:cubicBezTo>
                  <a:lnTo>
                    <a:pt x="28857" y="233934"/>
                  </a:lnTo>
                  <a:cubicBezTo>
                    <a:pt x="26676" y="236016"/>
                    <a:pt x="25486" y="238892"/>
                    <a:pt x="25486" y="241867"/>
                  </a:cubicBezTo>
                  <a:cubicBezTo>
                    <a:pt x="25486" y="244842"/>
                    <a:pt x="26576" y="247718"/>
                    <a:pt x="28758" y="249900"/>
                  </a:cubicBezTo>
                  <a:lnTo>
                    <a:pt x="107892" y="329629"/>
                  </a:lnTo>
                  <a:cubicBezTo>
                    <a:pt x="111462" y="333298"/>
                    <a:pt x="112553" y="338654"/>
                    <a:pt x="110569" y="343414"/>
                  </a:cubicBezTo>
                  <a:lnTo>
                    <a:pt x="92422" y="387047"/>
                  </a:lnTo>
                  <a:cubicBezTo>
                    <a:pt x="90439" y="391906"/>
                    <a:pt x="85679" y="394782"/>
                    <a:pt x="80721" y="394782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16" name="Gráfico 3">
              <a:extLst>
                <a:ext uri="{FF2B5EF4-FFF2-40B4-BE49-F238E27FC236}">
                  <a16:creationId xmlns:a16="http://schemas.microsoft.com/office/drawing/2014/main" id="{AA75B574-2B8A-8FCA-81C8-4710CFC26BC4}"/>
                </a:ext>
              </a:extLst>
            </p:cNvPr>
            <p:cNvGrpSpPr/>
            <p:nvPr/>
          </p:nvGrpSpPr>
          <p:grpSpPr>
            <a:xfrm>
              <a:off x="10353723" y="8133680"/>
              <a:ext cx="943902" cy="943965"/>
              <a:chOff x="10353723" y="8133680"/>
              <a:chExt cx="943902" cy="943965"/>
            </a:xfrm>
            <a:solidFill>
              <a:srgbClr val="002A86"/>
            </a:solidFill>
          </p:grpSpPr>
          <p:sp>
            <p:nvSpPr>
              <p:cNvPr id="517" name="Forma libre 516">
                <a:extLst>
                  <a:ext uri="{FF2B5EF4-FFF2-40B4-BE49-F238E27FC236}">
                    <a16:creationId xmlns:a16="http://schemas.microsoft.com/office/drawing/2014/main" id="{1057E9F9-0299-4325-9894-D11A5B45D735}"/>
                  </a:ext>
                </a:extLst>
              </p:cNvPr>
              <p:cNvSpPr/>
              <p:nvPr/>
            </p:nvSpPr>
            <p:spPr>
              <a:xfrm>
                <a:off x="10353723" y="8133680"/>
                <a:ext cx="943902" cy="943965"/>
              </a:xfrm>
              <a:custGeom>
                <a:avLst/>
                <a:gdLst>
                  <a:gd name="connsiteX0" fmla="*/ 717111 w 943902"/>
                  <a:gd name="connsiteY0" fmla="*/ 943867 h 943965"/>
                  <a:gd name="connsiteX1" fmla="*/ 663958 w 943902"/>
                  <a:gd name="connsiteY1" fmla="*/ 936132 h 943965"/>
                  <a:gd name="connsiteX2" fmla="*/ 256983 w 943902"/>
                  <a:gd name="connsiteY2" fmla="*/ 686827 h 943965"/>
                  <a:gd name="connsiteX3" fmla="*/ 7680 w 943902"/>
                  <a:gd name="connsiteY3" fmla="*/ 279848 h 943965"/>
                  <a:gd name="connsiteX4" fmla="*/ 57065 w 943902"/>
                  <a:gd name="connsiteY4" fmla="*/ 90241 h 943965"/>
                  <a:gd name="connsiteX5" fmla="*/ 116168 w 943902"/>
                  <a:gd name="connsiteY5" fmla="*/ 31138 h 943965"/>
                  <a:gd name="connsiteX6" fmla="*/ 191335 w 943902"/>
                  <a:gd name="connsiteY6" fmla="*/ 0 h 943965"/>
                  <a:gd name="connsiteX7" fmla="*/ 266502 w 943902"/>
                  <a:gd name="connsiteY7" fmla="*/ 31138 h 943965"/>
                  <a:gd name="connsiteX8" fmla="*/ 350000 w 943902"/>
                  <a:gd name="connsiteY8" fmla="*/ 114636 h 943965"/>
                  <a:gd name="connsiteX9" fmla="*/ 381138 w 943902"/>
                  <a:gd name="connsiteY9" fmla="*/ 189805 h 943965"/>
                  <a:gd name="connsiteX10" fmla="*/ 350000 w 943902"/>
                  <a:gd name="connsiteY10" fmla="*/ 264973 h 943965"/>
                  <a:gd name="connsiteX11" fmla="*/ 323622 w 943902"/>
                  <a:gd name="connsiteY11" fmla="*/ 291351 h 943965"/>
                  <a:gd name="connsiteX12" fmla="*/ 301905 w 943902"/>
                  <a:gd name="connsiteY12" fmla="*/ 344009 h 943965"/>
                  <a:gd name="connsiteX13" fmla="*/ 323622 w 943902"/>
                  <a:gd name="connsiteY13" fmla="*/ 396666 h 943965"/>
                  <a:gd name="connsiteX14" fmla="*/ 547240 w 943902"/>
                  <a:gd name="connsiteY14" fmla="*/ 620286 h 943965"/>
                  <a:gd name="connsiteX15" fmla="*/ 652653 w 943902"/>
                  <a:gd name="connsiteY15" fmla="*/ 620286 h 943965"/>
                  <a:gd name="connsiteX16" fmla="*/ 679032 w 943902"/>
                  <a:gd name="connsiteY16" fmla="*/ 593908 h 943965"/>
                  <a:gd name="connsiteX17" fmla="*/ 829267 w 943902"/>
                  <a:gd name="connsiteY17" fmla="*/ 593908 h 943965"/>
                  <a:gd name="connsiteX18" fmla="*/ 912765 w 943902"/>
                  <a:gd name="connsiteY18" fmla="*/ 677406 h 943965"/>
                  <a:gd name="connsiteX19" fmla="*/ 943903 w 943902"/>
                  <a:gd name="connsiteY19" fmla="*/ 752575 h 943965"/>
                  <a:gd name="connsiteX20" fmla="*/ 912765 w 943902"/>
                  <a:gd name="connsiteY20" fmla="*/ 827742 h 943965"/>
                  <a:gd name="connsiteX21" fmla="*/ 853662 w 943902"/>
                  <a:gd name="connsiteY21" fmla="*/ 886846 h 943965"/>
                  <a:gd name="connsiteX22" fmla="*/ 717210 w 943902"/>
                  <a:gd name="connsiteY22" fmla="*/ 943966 h 943965"/>
                  <a:gd name="connsiteX23" fmla="*/ 191434 w 943902"/>
                  <a:gd name="connsiteY23" fmla="*/ 25287 h 943965"/>
                  <a:gd name="connsiteX24" fmla="*/ 134216 w 943902"/>
                  <a:gd name="connsiteY24" fmla="*/ 48988 h 943965"/>
                  <a:gd name="connsiteX25" fmla="*/ 75113 w 943902"/>
                  <a:gd name="connsiteY25" fmla="*/ 108092 h 943965"/>
                  <a:gd name="connsiteX26" fmla="*/ 32075 w 943902"/>
                  <a:gd name="connsiteY26" fmla="*/ 272708 h 943965"/>
                  <a:gd name="connsiteX27" fmla="*/ 274932 w 943902"/>
                  <a:gd name="connsiteY27" fmla="*/ 668977 h 943965"/>
                  <a:gd name="connsiteX28" fmla="*/ 671197 w 943902"/>
                  <a:gd name="connsiteY28" fmla="*/ 911836 h 943965"/>
                  <a:gd name="connsiteX29" fmla="*/ 835812 w 943902"/>
                  <a:gd name="connsiteY29" fmla="*/ 868797 h 943965"/>
                  <a:gd name="connsiteX30" fmla="*/ 894915 w 943902"/>
                  <a:gd name="connsiteY30" fmla="*/ 809695 h 943965"/>
                  <a:gd name="connsiteX31" fmla="*/ 918616 w 943902"/>
                  <a:gd name="connsiteY31" fmla="*/ 752475 h 943965"/>
                  <a:gd name="connsiteX32" fmla="*/ 894915 w 943902"/>
                  <a:gd name="connsiteY32" fmla="*/ 695256 h 943965"/>
                  <a:gd name="connsiteX33" fmla="*/ 811418 w 943902"/>
                  <a:gd name="connsiteY33" fmla="*/ 611758 h 943965"/>
                  <a:gd name="connsiteX34" fmla="*/ 696881 w 943902"/>
                  <a:gd name="connsiteY34" fmla="*/ 611758 h 943965"/>
                  <a:gd name="connsiteX35" fmla="*/ 670503 w 943902"/>
                  <a:gd name="connsiteY35" fmla="*/ 638136 h 943965"/>
                  <a:gd name="connsiteX36" fmla="*/ 670503 w 943902"/>
                  <a:gd name="connsiteY36" fmla="*/ 638136 h 943965"/>
                  <a:gd name="connsiteX37" fmla="*/ 529391 w 943902"/>
                  <a:gd name="connsiteY37" fmla="*/ 638136 h 943965"/>
                  <a:gd name="connsiteX38" fmla="*/ 305772 w 943902"/>
                  <a:gd name="connsiteY38" fmla="*/ 414516 h 943965"/>
                  <a:gd name="connsiteX39" fmla="*/ 276617 w 943902"/>
                  <a:gd name="connsiteY39" fmla="*/ 344009 h 943965"/>
                  <a:gd name="connsiteX40" fmla="*/ 305772 w 943902"/>
                  <a:gd name="connsiteY40" fmla="*/ 273501 h 943965"/>
                  <a:gd name="connsiteX41" fmla="*/ 332150 w 943902"/>
                  <a:gd name="connsiteY41" fmla="*/ 247123 h 943965"/>
                  <a:gd name="connsiteX42" fmla="*/ 355851 w 943902"/>
                  <a:gd name="connsiteY42" fmla="*/ 189904 h 943965"/>
                  <a:gd name="connsiteX43" fmla="*/ 332150 w 943902"/>
                  <a:gd name="connsiteY43" fmla="*/ 132685 h 943965"/>
                  <a:gd name="connsiteX44" fmla="*/ 248653 w 943902"/>
                  <a:gd name="connsiteY44" fmla="*/ 49187 h 943965"/>
                  <a:gd name="connsiteX45" fmla="*/ 191434 w 943902"/>
                  <a:gd name="connsiteY45" fmla="*/ 25486 h 943965"/>
                  <a:gd name="connsiteX46" fmla="*/ 661578 w 943902"/>
                  <a:gd name="connsiteY46" fmla="*/ 629112 h 943965"/>
                  <a:gd name="connsiteX47" fmla="*/ 661578 w 943902"/>
                  <a:gd name="connsiteY47" fmla="*/ 629112 h 943965"/>
                  <a:gd name="connsiteX48" fmla="*/ 661578 w 943902"/>
                  <a:gd name="connsiteY48" fmla="*/ 629112 h 94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943902" h="943965">
                    <a:moveTo>
                      <a:pt x="717111" y="943867"/>
                    </a:moveTo>
                    <a:cubicBezTo>
                      <a:pt x="699361" y="943867"/>
                      <a:pt x="681412" y="941387"/>
                      <a:pt x="663958" y="936132"/>
                    </a:cubicBezTo>
                    <a:cubicBezTo>
                      <a:pt x="517391" y="892697"/>
                      <a:pt x="376675" y="806521"/>
                      <a:pt x="256983" y="686827"/>
                    </a:cubicBezTo>
                    <a:cubicBezTo>
                      <a:pt x="137389" y="567232"/>
                      <a:pt x="51115" y="426416"/>
                      <a:pt x="7680" y="279848"/>
                    </a:cubicBezTo>
                    <a:cubicBezTo>
                      <a:pt x="-12054" y="213109"/>
                      <a:pt x="6887" y="140419"/>
                      <a:pt x="57065" y="90241"/>
                    </a:cubicBezTo>
                    <a:lnTo>
                      <a:pt x="116168" y="31138"/>
                    </a:lnTo>
                    <a:cubicBezTo>
                      <a:pt x="136199" y="11107"/>
                      <a:pt x="162874" y="0"/>
                      <a:pt x="191335" y="0"/>
                    </a:cubicBezTo>
                    <a:cubicBezTo>
                      <a:pt x="219796" y="0"/>
                      <a:pt x="246372" y="11007"/>
                      <a:pt x="266502" y="31138"/>
                    </a:cubicBezTo>
                    <a:lnTo>
                      <a:pt x="350000" y="114636"/>
                    </a:lnTo>
                    <a:cubicBezTo>
                      <a:pt x="370031" y="134668"/>
                      <a:pt x="381138" y="161344"/>
                      <a:pt x="381138" y="189805"/>
                    </a:cubicBezTo>
                    <a:cubicBezTo>
                      <a:pt x="381138" y="218266"/>
                      <a:pt x="370131" y="244842"/>
                      <a:pt x="350000" y="264973"/>
                    </a:cubicBezTo>
                    <a:lnTo>
                      <a:pt x="323622" y="291351"/>
                    </a:lnTo>
                    <a:cubicBezTo>
                      <a:pt x="309640" y="305333"/>
                      <a:pt x="301905" y="324076"/>
                      <a:pt x="301905" y="344009"/>
                    </a:cubicBezTo>
                    <a:cubicBezTo>
                      <a:pt x="301905" y="363941"/>
                      <a:pt x="309640" y="382684"/>
                      <a:pt x="323622" y="396666"/>
                    </a:cubicBezTo>
                    <a:lnTo>
                      <a:pt x="547240" y="620286"/>
                    </a:lnTo>
                    <a:cubicBezTo>
                      <a:pt x="576296" y="649342"/>
                      <a:pt x="623598" y="649342"/>
                      <a:pt x="652653" y="620286"/>
                    </a:cubicBezTo>
                    <a:lnTo>
                      <a:pt x="679032" y="593908"/>
                    </a:lnTo>
                    <a:cubicBezTo>
                      <a:pt x="720483" y="552457"/>
                      <a:pt x="787816" y="552457"/>
                      <a:pt x="829267" y="593908"/>
                    </a:cubicBezTo>
                    <a:lnTo>
                      <a:pt x="912765" y="677406"/>
                    </a:lnTo>
                    <a:cubicBezTo>
                      <a:pt x="932796" y="697438"/>
                      <a:pt x="943903" y="724114"/>
                      <a:pt x="943903" y="752575"/>
                    </a:cubicBezTo>
                    <a:cubicBezTo>
                      <a:pt x="943903" y="781035"/>
                      <a:pt x="932895" y="807612"/>
                      <a:pt x="912765" y="827742"/>
                    </a:cubicBezTo>
                    <a:lnTo>
                      <a:pt x="853662" y="886846"/>
                    </a:lnTo>
                    <a:cubicBezTo>
                      <a:pt x="816574" y="923934"/>
                      <a:pt x="767289" y="943966"/>
                      <a:pt x="717210" y="943966"/>
                    </a:cubicBezTo>
                    <a:close/>
                    <a:moveTo>
                      <a:pt x="191434" y="25287"/>
                    </a:moveTo>
                    <a:cubicBezTo>
                      <a:pt x="169816" y="25287"/>
                      <a:pt x="149487" y="33717"/>
                      <a:pt x="134216" y="48988"/>
                    </a:cubicBezTo>
                    <a:lnTo>
                      <a:pt x="75113" y="108092"/>
                    </a:lnTo>
                    <a:cubicBezTo>
                      <a:pt x="31381" y="151824"/>
                      <a:pt x="14919" y="214894"/>
                      <a:pt x="32075" y="272708"/>
                    </a:cubicBezTo>
                    <a:cubicBezTo>
                      <a:pt x="74319" y="415309"/>
                      <a:pt x="158313" y="552357"/>
                      <a:pt x="274932" y="668977"/>
                    </a:cubicBezTo>
                    <a:cubicBezTo>
                      <a:pt x="391649" y="785597"/>
                      <a:pt x="528597" y="869591"/>
                      <a:pt x="671197" y="911836"/>
                    </a:cubicBezTo>
                    <a:cubicBezTo>
                      <a:pt x="729011" y="928992"/>
                      <a:pt x="792080" y="912431"/>
                      <a:pt x="835812" y="868797"/>
                    </a:cubicBezTo>
                    <a:lnTo>
                      <a:pt x="894915" y="809695"/>
                    </a:lnTo>
                    <a:cubicBezTo>
                      <a:pt x="910187" y="794423"/>
                      <a:pt x="918616" y="774094"/>
                      <a:pt x="918616" y="752475"/>
                    </a:cubicBezTo>
                    <a:cubicBezTo>
                      <a:pt x="918616" y="730857"/>
                      <a:pt x="910187" y="710528"/>
                      <a:pt x="894915" y="695256"/>
                    </a:cubicBezTo>
                    <a:lnTo>
                      <a:pt x="811418" y="611758"/>
                    </a:lnTo>
                    <a:cubicBezTo>
                      <a:pt x="779883" y="580223"/>
                      <a:pt x="728515" y="580223"/>
                      <a:pt x="696881" y="611758"/>
                    </a:cubicBezTo>
                    <a:lnTo>
                      <a:pt x="670503" y="638136"/>
                    </a:lnTo>
                    <a:lnTo>
                      <a:pt x="670503" y="638136"/>
                    </a:lnTo>
                    <a:cubicBezTo>
                      <a:pt x="631630" y="677010"/>
                      <a:pt x="568263" y="677010"/>
                      <a:pt x="529391" y="638136"/>
                    </a:cubicBezTo>
                    <a:lnTo>
                      <a:pt x="305772" y="414516"/>
                    </a:lnTo>
                    <a:cubicBezTo>
                      <a:pt x="287030" y="395773"/>
                      <a:pt x="276617" y="370684"/>
                      <a:pt x="276617" y="344009"/>
                    </a:cubicBezTo>
                    <a:cubicBezTo>
                      <a:pt x="276617" y="317333"/>
                      <a:pt x="286930" y="292243"/>
                      <a:pt x="305772" y="273501"/>
                    </a:cubicBezTo>
                    <a:lnTo>
                      <a:pt x="332150" y="247123"/>
                    </a:lnTo>
                    <a:cubicBezTo>
                      <a:pt x="347422" y="231851"/>
                      <a:pt x="355851" y="211522"/>
                      <a:pt x="355851" y="189904"/>
                    </a:cubicBezTo>
                    <a:cubicBezTo>
                      <a:pt x="355851" y="168285"/>
                      <a:pt x="347422" y="147956"/>
                      <a:pt x="332150" y="132685"/>
                    </a:cubicBezTo>
                    <a:lnTo>
                      <a:pt x="248653" y="49187"/>
                    </a:lnTo>
                    <a:cubicBezTo>
                      <a:pt x="233381" y="33915"/>
                      <a:pt x="213052" y="25486"/>
                      <a:pt x="191434" y="25486"/>
                    </a:cubicBezTo>
                    <a:close/>
                    <a:moveTo>
                      <a:pt x="661578" y="629112"/>
                    </a:moveTo>
                    <a:lnTo>
                      <a:pt x="661578" y="629112"/>
                    </a:lnTo>
                    <a:lnTo>
                      <a:pt x="661578" y="629112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18" name="Forma libre 517">
                <a:extLst>
                  <a:ext uri="{FF2B5EF4-FFF2-40B4-BE49-F238E27FC236}">
                    <a16:creationId xmlns:a16="http://schemas.microsoft.com/office/drawing/2014/main" id="{5339AAD6-E150-4AB4-25A4-71415BA4E0FA}"/>
                  </a:ext>
                </a:extLst>
              </p:cNvPr>
              <p:cNvSpPr/>
              <p:nvPr/>
            </p:nvSpPr>
            <p:spPr>
              <a:xfrm>
                <a:off x="10879119" y="8899867"/>
                <a:ext cx="138421" cy="76429"/>
              </a:xfrm>
              <a:custGeom>
                <a:avLst/>
                <a:gdLst>
                  <a:gd name="connsiteX0" fmla="*/ 125770 w 138421"/>
                  <a:gd name="connsiteY0" fmla="*/ 76430 h 76429"/>
                  <a:gd name="connsiteX1" fmla="*/ 121506 w 138421"/>
                  <a:gd name="connsiteY1" fmla="*/ 75637 h 76429"/>
                  <a:gd name="connsiteX2" fmla="*/ 6573 w 138421"/>
                  <a:gd name="connsiteY2" fmla="*/ 23772 h 76429"/>
                  <a:gd name="connsiteX3" fmla="*/ 1516 w 138421"/>
                  <a:gd name="connsiteY3" fmla="*/ 6617 h 76429"/>
                  <a:gd name="connsiteX4" fmla="*/ 18671 w 138421"/>
                  <a:gd name="connsiteY4" fmla="*/ 1559 h 76429"/>
                  <a:gd name="connsiteX5" fmla="*/ 130034 w 138421"/>
                  <a:gd name="connsiteY5" fmla="*/ 51837 h 76429"/>
                  <a:gd name="connsiteX6" fmla="*/ 137670 w 138421"/>
                  <a:gd name="connsiteY6" fmla="*/ 68001 h 76429"/>
                  <a:gd name="connsiteX7" fmla="*/ 125770 w 138421"/>
                  <a:gd name="connsiteY7" fmla="*/ 76331 h 7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421" h="76429">
                    <a:moveTo>
                      <a:pt x="125770" y="76430"/>
                    </a:moveTo>
                    <a:cubicBezTo>
                      <a:pt x="124382" y="76430"/>
                      <a:pt x="122894" y="76232"/>
                      <a:pt x="121506" y="75637"/>
                    </a:cubicBezTo>
                    <a:cubicBezTo>
                      <a:pt x="82732" y="61753"/>
                      <a:pt x="44057" y="44201"/>
                      <a:pt x="6573" y="23772"/>
                    </a:cubicBezTo>
                    <a:cubicBezTo>
                      <a:pt x="425" y="20401"/>
                      <a:pt x="-1757" y="12765"/>
                      <a:pt x="1516" y="6617"/>
                    </a:cubicBezTo>
                    <a:cubicBezTo>
                      <a:pt x="4887" y="469"/>
                      <a:pt x="12523" y="-1812"/>
                      <a:pt x="18671" y="1559"/>
                    </a:cubicBezTo>
                    <a:cubicBezTo>
                      <a:pt x="55065" y="21492"/>
                      <a:pt x="92549" y="38350"/>
                      <a:pt x="130034" y="51837"/>
                    </a:cubicBezTo>
                    <a:cubicBezTo>
                      <a:pt x="136579" y="54217"/>
                      <a:pt x="140050" y="61456"/>
                      <a:pt x="137670" y="68001"/>
                    </a:cubicBezTo>
                    <a:cubicBezTo>
                      <a:pt x="135786" y="73158"/>
                      <a:pt x="130927" y="76331"/>
                      <a:pt x="125770" y="7633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19" name="Gráfico 3">
              <a:extLst>
                <a:ext uri="{FF2B5EF4-FFF2-40B4-BE49-F238E27FC236}">
                  <a16:creationId xmlns:a16="http://schemas.microsoft.com/office/drawing/2014/main" id="{461AEBF0-520E-CB77-F8FB-40C14759D5BF}"/>
                </a:ext>
              </a:extLst>
            </p:cNvPr>
            <p:cNvGrpSpPr/>
            <p:nvPr/>
          </p:nvGrpSpPr>
          <p:grpSpPr>
            <a:xfrm>
              <a:off x="10903314" y="8095769"/>
              <a:ext cx="416782" cy="401356"/>
              <a:chOff x="10903314" y="8095769"/>
              <a:chExt cx="416782" cy="401356"/>
            </a:xfrm>
            <a:solidFill>
              <a:srgbClr val="002A86"/>
            </a:solidFill>
          </p:grpSpPr>
          <p:sp>
            <p:nvSpPr>
              <p:cNvPr id="520" name="Forma libre 519">
                <a:extLst>
                  <a:ext uri="{FF2B5EF4-FFF2-40B4-BE49-F238E27FC236}">
                    <a16:creationId xmlns:a16="http://schemas.microsoft.com/office/drawing/2014/main" id="{676B36B1-EEDC-005D-A56B-C01E6B8348F4}"/>
                  </a:ext>
                </a:extLst>
              </p:cNvPr>
              <p:cNvSpPr/>
              <p:nvPr/>
            </p:nvSpPr>
            <p:spPr>
              <a:xfrm>
                <a:off x="10903314" y="8095769"/>
                <a:ext cx="416782" cy="389753"/>
              </a:xfrm>
              <a:custGeom>
                <a:avLst/>
                <a:gdLst>
                  <a:gd name="connsiteX0" fmla="*/ 404129 w 416782"/>
                  <a:gd name="connsiteY0" fmla="*/ 389654 h 389753"/>
                  <a:gd name="connsiteX1" fmla="*/ 391733 w 416782"/>
                  <a:gd name="connsiteY1" fmla="*/ 379539 h 389753"/>
                  <a:gd name="connsiteX2" fmla="*/ 269363 w 416782"/>
                  <a:gd name="connsiteY2" fmla="*/ 153142 h 389753"/>
                  <a:gd name="connsiteX3" fmla="*/ 10938 w 416782"/>
                  <a:gd name="connsiteY3" fmla="*/ 25119 h 389753"/>
                  <a:gd name="connsiteX4" fmla="*/ 128 w 416782"/>
                  <a:gd name="connsiteY4" fmla="*/ 10938 h 389753"/>
                  <a:gd name="connsiteX5" fmla="*/ 14309 w 416782"/>
                  <a:gd name="connsiteY5" fmla="*/ 128 h 389753"/>
                  <a:gd name="connsiteX6" fmla="*/ 287213 w 416782"/>
                  <a:gd name="connsiteY6" fmla="*/ 135292 h 389753"/>
                  <a:gd name="connsiteX7" fmla="*/ 416525 w 416782"/>
                  <a:gd name="connsiteY7" fmla="*/ 374482 h 389753"/>
                  <a:gd name="connsiteX8" fmla="*/ 406707 w 416782"/>
                  <a:gd name="connsiteY8" fmla="*/ 389456 h 389753"/>
                  <a:gd name="connsiteX9" fmla="*/ 404129 w 416782"/>
                  <a:gd name="connsiteY9" fmla="*/ 389753 h 38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6782" h="389753">
                    <a:moveTo>
                      <a:pt x="404129" y="389654"/>
                    </a:moveTo>
                    <a:cubicBezTo>
                      <a:pt x="398279" y="389654"/>
                      <a:pt x="393023" y="385588"/>
                      <a:pt x="391733" y="379539"/>
                    </a:cubicBezTo>
                    <a:cubicBezTo>
                      <a:pt x="373983" y="293760"/>
                      <a:pt x="331639" y="215419"/>
                      <a:pt x="269363" y="153142"/>
                    </a:cubicBezTo>
                    <a:cubicBezTo>
                      <a:pt x="198955" y="82734"/>
                      <a:pt x="109608" y="38506"/>
                      <a:pt x="10938" y="25119"/>
                    </a:cubicBezTo>
                    <a:cubicBezTo>
                      <a:pt x="3996" y="24226"/>
                      <a:pt x="-863" y="17780"/>
                      <a:pt x="128" y="10938"/>
                    </a:cubicBezTo>
                    <a:cubicBezTo>
                      <a:pt x="1021" y="3996"/>
                      <a:pt x="7467" y="-863"/>
                      <a:pt x="14309" y="128"/>
                    </a:cubicBezTo>
                    <a:cubicBezTo>
                      <a:pt x="118532" y="14210"/>
                      <a:pt x="212839" y="60917"/>
                      <a:pt x="287213" y="135292"/>
                    </a:cubicBezTo>
                    <a:cubicBezTo>
                      <a:pt x="352960" y="201040"/>
                      <a:pt x="397684" y="283744"/>
                      <a:pt x="416525" y="374482"/>
                    </a:cubicBezTo>
                    <a:cubicBezTo>
                      <a:pt x="417913" y="381324"/>
                      <a:pt x="413550" y="387968"/>
                      <a:pt x="406707" y="389456"/>
                    </a:cubicBezTo>
                    <a:cubicBezTo>
                      <a:pt x="405815" y="389654"/>
                      <a:pt x="405022" y="389753"/>
                      <a:pt x="404129" y="3897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1" name="Forma libre 520">
                <a:extLst>
                  <a:ext uri="{FF2B5EF4-FFF2-40B4-BE49-F238E27FC236}">
                    <a16:creationId xmlns:a16="http://schemas.microsoft.com/office/drawing/2014/main" id="{45E98AEE-C5F3-AC30-591E-25F18829A641}"/>
                  </a:ext>
                </a:extLst>
              </p:cNvPr>
              <p:cNvSpPr/>
              <p:nvPr/>
            </p:nvSpPr>
            <p:spPr>
              <a:xfrm>
                <a:off x="10909036" y="8225717"/>
                <a:ext cx="281662" cy="265457"/>
              </a:xfrm>
              <a:custGeom>
                <a:avLst/>
                <a:gdLst>
                  <a:gd name="connsiteX0" fmla="*/ 268996 w 281662"/>
                  <a:gd name="connsiteY0" fmla="*/ 265457 h 265457"/>
                  <a:gd name="connsiteX1" fmla="*/ 256799 w 281662"/>
                  <a:gd name="connsiteY1" fmla="*/ 256136 h 265457"/>
                  <a:gd name="connsiteX2" fmla="*/ 173599 w 281662"/>
                  <a:gd name="connsiteY2" fmla="*/ 113039 h 265457"/>
                  <a:gd name="connsiteX3" fmla="*/ 10075 w 281662"/>
                  <a:gd name="connsiteY3" fmla="*/ 24979 h 265457"/>
                  <a:gd name="connsiteX4" fmla="*/ 257 w 281662"/>
                  <a:gd name="connsiteY4" fmla="*/ 10104 h 265457"/>
                  <a:gd name="connsiteX5" fmla="*/ 15132 w 281662"/>
                  <a:gd name="connsiteY5" fmla="*/ 286 h 265457"/>
                  <a:gd name="connsiteX6" fmla="*/ 191448 w 281662"/>
                  <a:gd name="connsiteY6" fmla="*/ 95189 h 265457"/>
                  <a:gd name="connsiteX7" fmla="*/ 281194 w 281662"/>
                  <a:gd name="connsiteY7" fmla="*/ 249393 h 265457"/>
                  <a:gd name="connsiteX8" fmla="*/ 272368 w 281662"/>
                  <a:gd name="connsiteY8" fmla="*/ 264962 h 265457"/>
                  <a:gd name="connsiteX9" fmla="*/ 268996 w 281662"/>
                  <a:gd name="connsiteY9" fmla="*/ 265457 h 26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662" h="265457">
                    <a:moveTo>
                      <a:pt x="268996" y="265457"/>
                    </a:moveTo>
                    <a:cubicBezTo>
                      <a:pt x="263443" y="265457"/>
                      <a:pt x="258385" y="261788"/>
                      <a:pt x="256799" y="256136"/>
                    </a:cubicBezTo>
                    <a:cubicBezTo>
                      <a:pt x="242023" y="202288"/>
                      <a:pt x="213265" y="152804"/>
                      <a:pt x="173599" y="113039"/>
                    </a:cubicBezTo>
                    <a:cubicBezTo>
                      <a:pt x="128677" y="68117"/>
                      <a:pt x="72153" y="37672"/>
                      <a:pt x="10075" y="24979"/>
                    </a:cubicBezTo>
                    <a:cubicBezTo>
                      <a:pt x="3232" y="23590"/>
                      <a:pt x="-1131" y="16946"/>
                      <a:pt x="257" y="10104"/>
                    </a:cubicBezTo>
                    <a:cubicBezTo>
                      <a:pt x="1646" y="3261"/>
                      <a:pt x="8389" y="-1201"/>
                      <a:pt x="15132" y="286"/>
                    </a:cubicBezTo>
                    <a:cubicBezTo>
                      <a:pt x="82069" y="13971"/>
                      <a:pt x="143056" y="46795"/>
                      <a:pt x="191448" y="95189"/>
                    </a:cubicBezTo>
                    <a:cubicBezTo>
                      <a:pt x="234189" y="138029"/>
                      <a:pt x="265228" y="191281"/>
                      <a:pt x="281194" y="249393"/>
                    </a:cubicBezTo>
                    <a:cubicBezTo>
                      <a:pt x="283078" y="256136"/>
                      <a:pt x="279111" y="263078"/>
                      <a:pt x="272368" y="264962"/>
                    </a:cubicBezTo>
                    <a:cubicBezTo>
                      <a:pt x="271277" y="265260"/>
                      <a:pt x="270087" y="265457"/>
                      <a:pt x="268996" y="2654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2" name="Forma libre 521">
                <a:extLst>
                  <a:ext uri="{FF2B5EF4-FFF2-40B4-BE49-F238E27FC236}">
                    <a16:creationId xmlns:a16="http://schemas.microsoft.com/office/drawing/2014/main" id="{65C75F8E-6F95-471D-96BA-E6F531F287BC}"/>
                  </a:ext>
                </a:extLst>
              </p:cNvPr>
              <p:cNvSpPr/>
              <p:nvPr/>
            </p:nvSpPr>
            <p:spPr>
              <a:xfrm>
                <a:off x="10915010" y="8359447"/>
                <a:ext cx="143278" cy="137678"/>
              </a:xfrm>
              <a:custGeom>
                <a:avLst/>
                <a:gdLst>
                  <a:gd name="connsiteX0" fmla="*/ 130636 w 143278"/>
                  <a:gd name="connsiteY0" fmla="*/ 137678 h 137678"/>
                  <a:gd name="connsiteX1" fmla="*/ 119034 w 143278"/>
                  <a:gd name="connsiteY1" fmla="*/ 130042 h 137678"/>
                  <a:gd name="connsiteX2" fmla="*/ 77682 w 143278"/>
                  <a:gd name="connsiteY2" fmla="*/ 69353 h 137678"/>
                  <a:gd name="connsiteX3" fmla="*/ 8166 w 143278"/>
                  <a:gd name="connsiteY3" fmla="*/ 24430 h 137678"/>
                  <a:gd name="connsiteX4" fmla="*/ 828 w 143278"/>
                  <a:gd name="connsiteY4" fmla="*/ 8167 h 137678"/>
                  <a:gd name="connsiteX5" fmla="*/ 17091 w 143278"/>
                  <a:gd name="connsiteY5" fmla="*/ 828 h 137678"/>
                  <a:gd name="connsiteX6" fmla="*/ 95531 w 143278"/>
                  <a:gd name="connsiteY6" fmla="*/ 51503 h 137678"/>
                  <a:gd name="connsiteX7" fmla="*/ 142238 w 143278"/>
                  <a:gd name="connsiteY7" fmla="*/ 120026 h 137678"/>
                  <a:gd name="connsiteX8" fmla="*/ 135594 w 143278"/>
                  <a:gd name="connsiteY8" fmla="*/ 136587 h 137678"/>
                  <a:gd name="connsiteX9" fmla="*/ 130636 w 143278"/>
                  <a:gd name="connsiteY9" fmla="*/ 137579 h 13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278" h="137678">
                    <a:moveTo>
                      <a:pt x="130636" y="137678"/>
                    </a:moveTo>
                    <a:cubicBezTo>
                      <a:pt x="125777" y="137678"/>
                      <a:pt x="121116" y="134802"/>
                      <a:pt x="119034" y="130042"/>
                    </a:cubicBezTo>
                    <a:cubicBezTo>
                      <a:pt x="109415" y="107531"/>
                      <a:pt x="95433" y="87202"/>
                      <a:pt x="77682" y="69353"/>
                    </a:cubicBezTo>
                    <a:cubicBezTo>
                      <a:pt x="57749" y="49420"/>
                      <a:pt x="34346" y="34346"/>
                      <a:pt x="8166" y="24430"/>
                    </a:cubicBezTo>
                    <a:cubicBezTo>
                      <a:pt x="1622" y="21951"/>
                      <a:pt x="-1651" y="14712"/>
                      <a:pt x="828" y="8167"/>
                    </a:cubicBezTo>
                    <a:cubicBezTo>
                      <a:pt x="3307" y="1622"/>
                      <a:pt x="10547" y="-1651"/>
                      <a:pt x="17091" y="828"/>
                    </a:cubicBezTo>
                    <a:cubicBezTo>
                      <a:pt x="46643" y="11935"/>
                      <a:pt x="73021" y="28992"/>
                      <a:pt x="95531" y="51503"/>
                    </a:cubicBezTo>
                    <a:cubicBezTo>
                      <a:pt x="115563" y="71534"/>
                      <a:pt x="131330" y="94640"/>
                      <a:pt x="142238" y="120026"/>
                    </a:cubicBezTo>
                    <a:cubicBezTo>
                      <a:pt x="145015" y="126473"/>
                      <a:pt x="142040" y="133910"/>
                      <a:pt x="135594" y="136587"/>
                    </a:cubicBezTo>
                    <a:cubicBezTo>
                      <a:pt x="134008" y="137281"/>
                      <a:pt x="132223" y="137579"/>
                      <a:pt x="130636" y="13757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23" name="Gráfico 3">
            <a:extLst>
              <a:ext uri="{FF2B5EF4-FFF2-40B4-BE49-F238E27FC236}">
                <a16:creationId xmlns:a16="http://schemas.microsoft.com/office/drawing/2014/main" id="{1C2CAB2A-03A8-B22C-68E3-72854E0FADAE}"/>
              </a:ext>
            </a:extLst>
          </p:cNvPr>
          <p:cNvGrpSpPr/>
          <p:nvPr/>
        </p:nvGrpSpPr>
        <p:grpSpPr>
          <a:xfrm>
            <a:off x="11947161" y="4594725"/>
            <a:ext cx="1218150" cy="1214690"/>
            <a:chOff x="11947161" y="4594725"/>
            <a:chExt cx="1218150" cy="1214690"/>
          </a:xfrm>
          <a:solidFill>
            <a:srgbClr val="002A86"/>
          </a:solidFill>
        </p:grpSpPr>
        <p:grpSp>
          <p:nvGrpSpPr>
            <p:cNvPr id="524" name="Gráfico 3">
              <a:extLst>
                <a:ext uri="{FF2B5EF4-FFF2-40B4-BE49-F238E27FC236}">
                  <a16:creationId xmlns:a16="http://schemas.microsoft.com/office/drawing/2014/main" id="{354CFFD1-4D7A-7AD9-7AE8-0A0066FC933F}"/>
                </a:ext>
              </a:extLst>
            </p:cNvPr>
            <p:cNvGrpSpPr/>
            <p:nvPr/>
          </p:nvGrpSpPr>
          <p:grpSpPr>
            <a:xfrm>
              <a:off x="11947161" y="4594725"/>
              <a:ext cx="1218150" cy="1214690"/>
              <a:chOff x="11947161" y="4594725"/>
              <a:chExt cx="1218150" cy="1214690"/>
            </a:xfrm>
            <a:solidFill>
              <a:srgbClr val="002A86"/>
            </a:solidFill>
          </p:grpSpPr>
          <p:sp>
            <p:nvSpPr>
              <p:cNvPr id="525" name="Forma libre 524">
                <a:extLst>
                  <a:ext uri="{FF2B5EF4-FFF2-40B4-BE49-F238E27FC236}">
                    <a16:creationId xmlns:a16="http://schemas.microsoft.com/office/drawing/2014/main" id="{2202901B-10D0-F6D9-15CA-F13F351315D2}"/>
                  </a:ext>
                </a:extLst>
              </p:cNvPr>
              <p:cNvSpPr/>
              <p:nvPr/>
            </p:nvSpPr>
            <p:spPr>
              <a:xfrm>
                <a:off x="12938927" y="4922619"/>
                <a:ext cx="226384" cy="406433"/>
              </a:xfrm>
              <a:custGeom>
                <a:avLst/>
                <a:gdLst>
                  <a:gd name="connsiteX0" fmla="*/ 187313 w 226384"/>
                  <a:gd name="connsiteY0" fmla="*/ 406434 h 406433"/>
                  <a:gd name="connsiteX1" fmla="*/ 187115 w 226384"/>
                  <a:gd name="connsiteY1" fmla="*/ 406434 h 406433"/>
                  <a:gd name="connsiteX2" fmla="*/ 63059 w 226384"/>
                  <a:gd name="connsiteY2" fmla="*/ 405839 h 406433"/>
                  <a:gd name="connsiteX3" fmla="*/ 50465 w 226384"/>
                  <a:gd name="connsiteY3" fmla="*/ 393145 h 406433"/>
                  <a:gd name="connsiteX4" fmla="*/ 63059 w 226384"/>
                  <a:gd name="connsiteY4" fmla="*/ 380551 h 406433"/>
                  <a:gd name="connsiteX5" fmla="*/ 63059 w 226384"/>
                  <a:gd name="connsiteY5" fmla="*/ 380551 h 406433"/>
                  <a:gd name="connsiteX6" fmla="*/ 187214 w 226384"/>
                  <a:gd name="connsiteY6" fmla="*/ 381146 h 406433"/>
                  <a:gd name="connsiteX7" fmla="*/ 197032 w 226384"/>
                  <a:gd name="connsiteY7" fmla="*/ 377180 h 406433"/>
                  <a:gd name="connsiteX8" fmla="*/ 200997 w 226384"/>
                  <a:gd name="connsiteY8" fmla="*/ 367560 h 406433"/>
                  <a:gd name="connsiteX9" fmla="*/ 200997 w 226384"/>
                  <a:gd name="connsiteY9" fmla="*/ 191044 h 406433"/>
                  <a:gd name="connsiteX10" fmla="*/ 197032 w 226384"/>
                  <a:gd name="connsiteY10" fmla="*/ 181425 h 406433"/>
                  <a:gd name="connsiteX11" fmla="*/ 187313 w 226384"/>
                  <a:gd name="connsiteY11" fmla="*/ 177458 h 406433"/>
                  <a:gd name="connsiteX12" fmla="*/ 187313 w 226384"/>
                  <a:gd name="connsiteY12" fmla="*/ 177458 h 406433"/>
                  <a:gd name="connsiteX13" fmla="*/ 63158 w 226384"/>
                  <a:gd name="connsiteY13" fmla="*/ 178053 h 406433"/>
                  <a:gd name="connsiteX14" fmla="*/ 63158 w 226384"/>
                  <a:gd name="connsiteY14" fmla="*/ 178053 h 406433"/>
                  <a:gd name="connsiteX15" fmla="*/ 51456 w 226384"/>
                  <a:gd name="connsiteY15" fmla="*/ 170219 h 406433"/>
                  <a:gd name="connsiteX16" fmla="*/ 981 w 226384"/>
                  <a:gd name="connsiteY16" fmla="*/ 48740 h 406433"/>
                  <a:gd name="connsiteX17" fmla="*/ 3659 w 226384"/>
                  <a:gd name="connsiteY17" fmla="*/ 34956 h 406433"/>
                  <a:gd name="connsiteX18" fmla="*/ 34598 w 226384"/>
                  <a:gd name="connsiteY18" fmla="*/ 3719 h 406433"/>
                  <a:gd name="connsiteX19" fmla="*/ 52448 w 226384"/>
                  <a:gd name="connsiteY19" fmla="*/ 3719 h 406433"/>
                  <a:gd name="connsiteX20" fmla="*/ 52448 w 226384"/>
                  <a:gd name="connsiteY20" fmla="*/ 21569 h 406433"/>
                  <a:gd name="connsiteX21" fmla="*/ 27458 w 226384"/>
                  <a:gd name="connsiteY21" fmla="*/ 46757 h 406433"/>
                  <a:gd name="connsiteX22" fmla="*/ 71488 w 226384"/>
                  <a:gd name="connsiteY22" fmla="*/ 152568 h 406433"/>
                  <a:gd name="connsiteX23" fmla="*/ 187115 w 226384"/>
                  <a:gd name="connsiteY23" fmla="*/ 151973 h 406433"/>
                  <a:gd name="connsiteX24" fmla="*/ 214881 w 226384"/>
                  <a:gd name="connsiteY24" fmla="*/ 163278 h 406433"/>
                  <a:gd name="connsiteX25" fmla="*/ 226384 w 226384"/>
                  <a:gd name="connsiteY25" fmla="*/ 190846 h 406433"/>
                  <a:gd name="connsiteX26" fmla="*/ 226384 w 226384"/>
                  <a:gd name="connsiteY26" fmla="*/ 367362 h 406433"/>
                  <a:gd name="connsiteX27" fmla="*/ 214881 w 226384"/>
                  <a:gd name="connsiteY27" fmla="*/ 394930 h 406433"/>
                  <a:gd name="connsiteX28" fmla="*/ 187313 w 226384"/>
                  <a:gd name="connsiteY28" fmla="*/ 406235 h 406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26384" h="406433">
                    <a:moveTo>
                      <a:pt x="187313" y="406434"/>
                    </a:moveTo>
                    <a:lnTo>
                      <a:pt x="187115" y="406434"/>
                    </a:lnTo>
                    <a:lnTo>
                      <a:pt x="63059" y="405839"/>
                    </a:lnTo>
                    <a:cubicBezTo>
                      <a:pt x="56117" y="405839"/>
                      <a:pt x="50465" y="400087"/>
                      <a:pt x="50465" y="393145"/>
                    </a:cubicBezTo>
                    <a:cubicBezTo>
                      <a:pt x="50465" y="386204"/>
                      <a:pt x="56117" y="380551"/>
                      <a:pt x="63059" y="380551"/>
                    </a:cubicBezTo>
                    <a:lnTo>
                      <a:pt x="63059" y="380551"/>
                    </a:lnTo>
                    <a:lnTo>
                      <a:pt x="187214" y="381146"/>
                    </a:lnTo>
                    <a:cubicBezTo>
                      <a:pt x="191081" y="381245"/>
                      <a:pt x="194453" y="379758"/>
                      <a:pt x="197032" y="377180"/>
                    </a:cubicBezTo>
                    <a:cubicBezTo>
                      <a:pt x="199610" y="374601"/>
                      <a:pt x="200997" y="371230"/>
                      <a:pt x="200997" y="367560"/>
                    </a:cubicBezTo>
                    <a:lnTo>
                      <a:pt x="200997" y="191044"/>
                    </a:lnTo>
                    <a:cubicBezTo>
                      <a:pt x="200997" y="187375"/>
                      <a:pt x="199610" y="184003"/>
                      <a:pt x="197032" y="181425"/>
                    </a:cubicBezTo>
                    <a:cubicBezTo>
                      <a:pt x="194453" y="178847"/>
                      <a:pt x="190982" y="177458"/>
                      <a:pt x="187313" y="177458"/>
                    </a:cubicBezTo>
                    <a:lnTo>
                      <a:pt x="187313" y="177458"/>
                    </a:lnTo>
                    <a:lnTo>
                      <a:pt x="63158" y="178053"/>
                    </a:lnTo>
                    <a:lnTo>
                      <a:pt x="63158" y="178053"/>
                    </a:lnTo>
                    <a:cubicBezTo>
                      <a:pt x="58101" y="178053"/>
                      <a:pt x="53439" y="174979"/>
                      <a:pt x="51456" y="170219"/>
                    </a:cubicBezTo>
                    <a:lnTo>
                      <a:pt x="981" y="48740"/>
                    </a:lnTo>
                    <a:cubicBezTo>
                      <a:pt x="-1003" y="44079"/>
                      <a:pt x="88" y="38625"/>
                      <a:pt x="3659" y="34956"/>
                    </a:cubicBezTo>
                    <a:lnTo>
                      <a:pt x="34598" y="3719"/>
                    </a:lnTo>
                    <a:cubicBezTo>
                      <a:pt x="39557" y="-1240"/>
                      <a:pt x="47489" y="-1240"/>
                      <a:pt x="52448" y="3719"/>
                    </a:cubicBezTo>
                    <a:cubicBezTo>
                      <a:pt x="57406" y="8677"/>
                      <a:pt x="57406" y="16610"/>
                      <a:pt x="52448" y="21569"/>
                    </a:cubicBezTo>
                    <a:lnTo>
                      <a:pt x="27458" y="46757"/>
                    </a:lnTo>
                    <a:lnTo>
                      <a:pt x="71488" y="152568"/>
                    </a:lnTo>
                    <a:lnTo>
                      <a:pt x="187115" y="151973"/>
                    </a:lnTo>
                    <a:cubicBezTo>
                      <a:pt x="197428" y="152072"/>
                      <a:pt x="207443" y="155939"/>
                      <a:pt x="214881" y="163278"/>
                    </a:cubicBezTo>
                    <a:cubicBezTo>
                      <a:pt x="222318" y="170616"/>
                      <a:pt x="226384" y="180433"/>
                      <a:pt x="226384" y="190846"/>
                    </a:cubicBezTo>
                    <a:lnTo>
                      <a:pt x="226384" y="367362"/>
                    </a:lnTo>
                    <a:cubicBezTo>
                      <a:pt x="226384" y="377775"/>
                      <a:pt x="222318" y="387592"/>
                      <a:pt x="214881" y="394930"/>
                    </a:cubicBezTo>
                    <a:cubicBezTo>
                      <a:pt x="207543" y="402269"/>
                      <a:pt x="197725" y="406235"/>
                      <a:pt x="187313" y="40623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6" name="Forma libre 525">
                <a:extLst>
                  <a:ext uri="{FF2B5EF4-FFF2-40B4-BE49-F238E27FC236}">
                    <a16:creationId xmlns:a16="http://schemas.microsoft.com/office/drawing/2014/main" id="{0B23A124-CB73-E5CF-9B46-C475C3E5DBBF}"/>
                  </a:ext>
                </a:extLst>
              </p:cNvPr>
              <p:cNvSpPr/>
              <p:nvPr/>
            </p:nvSpPr>
            <p:spPr>
              <a:xfrm>
                <a:off x="11947161" y="4594725"/>
                <a:ext cx="1112045" cy="1214690"/>
              </a:xfrm>
              <a:custGeom>
                <a:avLst/>
                <a:gdLst>
                  <a:gd name="connsiteX0" fmla="*/ 694556 w 1112045"/>
                  <a:gd name="connsiteY0" fmla="*/ 1214492 h 1214690"/>
                  <a:gd name="connsiteX1" fmla="*/ 523496 w 1112045"/>
                  <a:gd name="connsiteY1" fmla="*/ 1214492 h 1214690"/>
                  <a:gd name="connsiteX2" fmla="*/ 484722 w 1112045"/>
                  <a:gd name="connsiteY2" fmla="*/ 1175619 h 1214690"/>
                  <a:gd name="connsiteX3" fmla="*/ 484027 w 1112045"/>
                  <a:gd name="connsiteY3" fmla="*/ 1060189 h 1214690"/>
                  <a:gd name="connsiteX4" fmla="*/ 378218 w 1112045"/>
                  <a:gd name="connsiteY4" fmla="*/ 1016456 h 1214690"/>
                  <a:gd name="connsiteX5" fmla="*/ 296704 w 1112045"/>
                  <a:gd name="connsiteY5" fmla="*/ 1098864 h 1214690"/>
                  <a:gd name="connsiteX6" fmla="*/ 241667 w 1112045"/>
                  <a:gd name="connsiteY6" fmla="*/ 1099161 h 1214690"/>
                  <a:gd name="connsiteX7" fmla="*/ 118007 w 1112045"/>
                  <a:gd name="connsiteY7" fmla="*/ 976691 h 1214690"/>
                  <a:gd name="connsiteX8" fmla="*/ 106405 w 1112045"/>
                  <a:gd name="connsiteY8" fmla="*/ 949321 h 1214690"/>
                  <a:gd name="connsiteX9" fmla="*/ 117710 w 1112045"/>
                  <a:gd name="connsiteY9" fmla="*/ 921554 h 1214690"/>
                  <a:gd name="connsiteX10" fmla="*/ 198926 w 1112045"/>
                  <a:gd name="connsiteY10" fmla="*/ 839643 h 1214690"/>
                  <a:gd name="connsiteX11" fmla="*/ 154897 w 1112045"/>
                  <a:gd name="connsiteY11" fmla="*/ 733832 h 1214690"/>
                  <a:gd name="connsiteX12" fmla="*/ 39270 w 1112045"/>
                  <a:gd name="connsiteY12" fmla="*/ 734427 h 1214690"/>
                  <a:gd name="connsiteX13" fmla="*/ 39071 w 1112045"/>
                  <a:gd name="connsiteY13" fmla="*/ 734427 h 1214690"/>
                  <a:gd name="connsiteX14" fmla="*/ 11504 w 1112045"/>
                  <a:gd name="connsiteY14" fmla="*/ 723122 h 1214690"/>
                  <a:gd name="connsiteX15" fmla="*/ 0 w 1112045"/>
                  <a:gd name="connsiteY15" fmla="*/ 695554 h 1214690"/>
                  <a:gd name="connsiteX16" fmla="*/ 0 w 1112045"/>
                  <a:gd name="connsiteY16" fmla="*/ 519037 h 1214690"/>
                  <a:gd name="connsiteX17" fmla="*/ 11504 w 1112045"/>
                  <a:gd name="connsiteY17" fmla="*/ 491469 h 1214690"/>
                  <a:gd name="connsiteX18" fmla="*/ 39071 w 1112045"/>
                  <a:gd name="connsiteY18" fmla="*/ 480164 h 1214690"/>
                  <a:gd name="connsiteX19" fmla="*/ 39369 w 1112045"/>
                  <a:gd name="connsiteY19" fmla="*/ 480164 h 1214690"/>
                  <a:gd name="connsiteX20" fmla="*/ 154996 w 1112045"/>
                  <a:gd name="connsiteY20" fmla="*/ 480759 h 1214690"/>
                  <a:gd name="connsiteX21" fmla="*/ 199025 w 1112045"/>
                  <a:gd name="connsiteY21" fmla="*/ 374948 h 1214690"/>
                  <a:gd name="connsiteX22" fmla="*/ 117809 w 1112045"/>
                  <a:gd name="connsiteY22" fmla="*/ 293037 h 1214690"/>
                  <a:gd name="connsiteX23" fmla="*/ 106504 w 1112045"/>
                  <a:gd name="connsiteY23" fmla="*/ 265270 h 1214690"/>
                  <a:gd name="connsiteX24" fmla="*/ 118206 w 1112045"/>
                  <a:gd name="connsiteY24" fmla="*/ 237801 h 1214690"/>
                  <a:gd name="connsiteX25" fmla="*/ 241766 w 1112045"/>
                  <a:gd name="connsiteY25" fmla="*/ 115430 h 1214690"/>
                  <a:gd name="connsiteX26" fmla="*/ 296803 w 1112045"/>
                  <a:gd name="connsiteY26" fmla="*/ 115727 h 1214690"/>
                  <a:gd name="connsiteX27" fmla="*/ 378317 w 1112045"/>
                  <a:gd name="connsiteY27" fmla="*/ 198135 h 1214690"/>
                  <a:gd name="connsiteX28" fmla="*/ 484127 w 1112045"/>
                  <a:gd name="connsiteY28" fmla="*/ 154402 h 1214690"/>
                  <a:gd name="connsiteX29" fmla="*/ 484821 w 1112045"/>
                  <a:gd name="connsiteY29" fmla="*/ 38873 h 1214690"/>
                  <a:gd name="connsiteX30" fmla="*/ 523594 w 1112045"/>
                  <a:gd name="connsiteY30" fmla="*/ 0 h 1214690"/>
                  <a:gd name="connsiteX31" fmla="*/ 694655 w 1112045"/>
                  <a:gd name="connsiteY31" fmla="*/ 0 h 1214690"/>
                  <a:gd name="connsiteX32" fmla="*/ 733429 w 1112045"/>
                  <a:gd name="connsiteY32" fmla="*/ 38873 h 1214690"/>
                  <a:gd name="connsiteX33" fmla="*/ 734123 w 1112045"/>
                  <a:gd name="connsiteY33" fmla="*/ 154303 h 1214690"/>
                  <a:gd name="connsiteX34" fmla="*/ 839933 w 1112045"/>
                  <a:gd name="connsiteY34" fmla="*/ 198035 h 1214690"/>
                  <a:gd name="connsiteX35" fmla="*/ 921447 w 1112045"/>
                  <a:gd name="connsiteY35" fmla="*/ 115628 h 1214690"/>
                  <a:gd name="connsiteX36" fmla="*/ 948817 w 1112045"/>
                  <a:gd name="connsiteY36" fmla="*/ 104125 h 1214690"/>
                  <a:gd name="connsiteX37" fmla="*/ 949114 w 1112045"/>
                  <a:gd name="connsiteY37" fmla="*/ 104125 h 1214690"/>
                  <a:gd name="connsiteX38" fmla="*/ 976484 w 1112045"/>
                  <a:gd name="connsiteY38" fmla="*/ 115331 h 1214690"/>
                  <a:gd name="connsiteX39" fmla="*/ 1100243 w 1112045"/>
                  <a:gd name="connsiteY39" fmla="*/ 237702 h 1214690"/>
                  <a:gd name="connsiteX40" fmla="*/ 1111846 w 1112045"/>
                  <a:gd name="connsiteY40" fmla="*/ 265072 h 1214690"/>
                  <a:gd name="connsiteX41" fmla="*/ 1100540 w 1112045"/>
                  <a:gd name="connsiteY41" fmla="*/ 292839 h 1214690"/>
                  <a:gd name="connsiteX42" fmla="*/ 1082690 w 1112045"/>
                  <a:gd name="connsiteY42" fmla="*/ 292839 h 1214690"/>
                  <a:gd name="connsiteX43" fmla="*/ 1082690 w 1112045"/>
                  <a:gd name="connsiteY43" fmla="*/ 274989 h 1214690"/>
                  <a:gd name="connsiteX44" fmla="*/ 1086657 w 1112045"/>
                  <a:gd name="connsiteY44" fmla="*/ 265270 h 1214690"/>
                  <a:gd name="connsiteX45" fmla="*/ 1082591 w 1112045"/>
                  <a:gd name="connsiteY45" fmla="*/ 255750 h 1214690"/>
                  <a:gd name="connsiteX46" fmla="*/ 958733 w 1112045"/>
                  <a:gd name="connsiteY46" fmla="*/ 133280 h 1214690"/>
                  <a:gd name="connsiteX47" fmla="*/ 949114 w 1112045"/>
                  <a:gd name="connsiteY47" fmla="*/ 129313 h 1214690"/>
                  <a:gd name="connsiteX48" fmla="*/ 939496 w 1112045"/>
                  <a:gd name="connsiteY48" fmla="*/ 133379 h 1214690"/>
                  <a:gd name="connsiteX49" fmla="*/ 852031 w 1112045"/>
                  <a:gd name="connsiteY49" fmla="*/ 221736 h 1214690"/>
                  <a:gd name="connsiteX50" fmla="*/ 838247 w 1112045"/>
                  <a:gd name="connsiteY50" fmla="*/ 224513 h 1214690"/>
                  <a:gd name="connsiteX51" fmla="*/ 716769 w 1112045"/>
                  <a:gd name="connsiteY51" fmla="*/ 174434 h 1214690"/>
                  <a:gd name="connsiteX52" fmla="*/ 708935 w 1112045"/>
                  <a:gd name="connsiteY52" fmla="*/ 162831 h 1214690"/>
                  <a:gd name="connsiteX53" fmla="*/ 708241 w 1112045"/>
                  <a:gd name="connsiteY53" fmla="*/ 38873 h 1214690"/>
                  <a:gd name="connsiteX54" fmla="*/ 694655 w 1112045"/>
                  <a:gd name="connsiteY54" fmla="*/ 25188 h 1214690"/>
                  <a:gd name="connsiteX55" fmla="*/ 523594 w 1112045"/>
                  <a:gd name="connsiteY55" fmla="*/ 25188 h 1214690"/>
                  <a:gd name="connsiteX56" fmla="*/ 510009 w 1112045"/>
                  <a:gd name="connsiteY56" fmla="*/ 38774 h 1214690"/>
                  <a:gd name="connsiteX57" fmla="*/ 509315 w 1112045"/>
                  <a:gd name="connsiteY57" fmla="*/ 162831 h 1214690"/>
                  <a:gd name="connsiteX58" fmla="*/ 501481 w 1112045"/>
                  <a:gd name="connsiteY58" fmla="*/ 174434 h 1214690"/>
                  <a:gd name="connsiteX59" fmla="*/ 380003 w 1112045"/>
                  <a:gd name="connsiteY59" fmla="*/ 224513 h 1214690"/>
                  <a:gd name="connsiteX60" fmla="*/ 366219 w 1112045"/>
                  <a:gd name="connsiteY60" fmla="*/ 221736 h 1214690"/>
                  <a:gd name="connsiteX61" fmla="*/ 278755 w 1112045"/>
                  <a:gd name="connsiteY61" fmla="*/ 133280 h 1214690"/>
                  <a:gd name="connsiteX62" fmla="*/ 259418 w 1112045"/>
                  <a:gd name="connsiteY62" fmla="*/ 133280 h 1214690"/>
                  <a:gd name="connsiteX63" fmla="*/ 135758 w 1112045"/>
                  <a:gd name="connsiteY63" fmla="*/ 255651 h 1214690"/>
                  <a:gd name="connsiteX64" fmla="*/ 131593 w 1112045"/>
                  <a:gd name="connsiteY64" fmla="*/ 265270 h 1214690"/>
                  <a:gd name="connsiteX65" fmla="*/ 135560 w 1112045"/>
                  <a:gd name="connsiteY65" fmla="*/ 274989 h 1214690"/>
                  <a:gd name="connsiteX66" fmla="*/ 222726 w 1112045"/>
                  <a:gd name="connsiteY66" fmla="*/ 362850 h 1214690"/>
                  <a:gd name="connsiteX67" fmla="*/ 225404 w 1112045"/>
                  <a:gd name="connsiteY67" fmla="*/ 376634 h 1214690"/>
                  <a:gd name="connsiteX68" fmla="*/ 174928 w 1112045"/>
                  <a:gd name="connsiteY68" fmla="*/ 498113 h 1214690"/>
                  <a:gd name="connsiteX69" fmla="*/ 163227 w 1112045"/>
                  <a:gd name="connsiteY69" fmla="*/ 505947 h 1214690"/>
                  <a:gd name="connsiteX70" fmla="*/ 39071 w 1112045"/>
                  <a:gd name="connsiteY70" fmla="*/ 505352 h 1214690"/>
                  <a:gd name="connsiteX71" fmla="*/ 39071 w 1112045"/>
                  <a:gd name="connsiteY71" fmla="*/ 505352 h 1214690"/>
                  <a:gd name="connsiteX72" fmla="*/ 29353 w 1112045"/>
                  <a:gd name="connsiteY72" fmla="*/ 509319 h 1214690"/>
                  <a:gd name="connsiteX73" fmla="*/ 25386 w 1112045"/>
                  <a:gd name="connsiteY73" fmla="*/ 518938 h 1214690"/>
                  <a:gd name="connsiteX74" fmla="*/ 25386 w 1112045"/>
                  <a:gd name="connsiteY74" fmla="*/ 695454 h 1214690"/>
                  <a:gd name="connsiteX75" fmla="*/ 29353 w 1112045"/>
                  <a:gd name="connsiteY75" fmla="*/ 705074 h 1214690"/>
                  <a:gd name="connsiteX76" fmla="*/ 39171 w 1112045"/>
                  <a:gd name="connsiteY76" fmla="*/ 709040 h 1214690"/>
                  <a:gd name="connsiteX77" fmla="*/ 163326 w 1112045"/>
                  <a:gd name="connsiteY77" fmla="*/ 708445 h 1214690"/>
                  <a:gd name="connsiteX78" fmla="*/ 175028 w 1112045"/>
                  <a:gd name="connsiteY78" fmla="*/ 716279 h 1214690"/>
                  <a:gd name="connsiteX79" fmla="*/ 225503 w 1112045"/>
                  <a:gd name="connsiteY79" fmla="*/ 837758 h 1214690"/>
                  <a:gd name="connsiteX80" fmla="*/ 222825 w 1112045"/>
                  <a:gd name="connsiteY80" fmla="*/ 851543 h 1214690"/>
                  <a:gd name="connsiteX81" fmla="*/ 135658 w 1112045"/>
                  <a:gd name="connsiteY81" fmla="*/ 939404 h 1214690"/>
                  <a:gd name="connsiteX82" fmla="*/ 131692 w 1112045"/>
                  <a:gd name="connsiteY82" fmla="*/ 949122 h 1214690"/>
                  <a:gd name="connsiteX83" fmla="*/ 135758 w 1112045"/>
                  <a:gd name="connsiteY83" fmla="*/ 958642 h 1214690"/>
                  <a:gd name="connsiteX84" fmla="*/ 259517 w 1112045"/>
                  <a:gd name="connsiteY84" fmla="*/ 1081113 h 1214690"/>
                  <a:gd name="connsiteX85" fmla="*/ 278854 w 1112045"/>
                  <a:gd name="connsiteY85" fmla="*/ 1081113 h 1214690"/>
                  <a:gd name="connsiteX86" fmla="*/ 366318 w 1112045"/>
                  <a:gd name="connsiteY86" fmla="*/ 992756 h 1214690"/>
                  <a:gd name="connsiteX87" fmla="*/ 380102 w 1112045"/>
                  <a:gd name="connsiteY87" fmla="*/ 989979 h 1214690"/>
                  <a:gd name="connsiteX88" fmla="*/ 501580 w 1112045"/>
                  <a:gd name="connsiteY88" fmla="*/ 1040058 h 1214690"/>
                  <a:gd name="connsiteX89" fmla="*/ 509414 w 1112045"/>
                  <a:gd name="connsiteY89" fmla="*/ 1051660 h 1214690"/>
                  <a:gd name="connsiteX90" fmla="*/ 510108 w 1112045"/>
                  <a:gd name="connsiteY90" fmla="*/ 1175619 h 1214690"/>
                  <a:gd name="connsiteX91" fmla="*/ 523694 w 1112045"/>
                  <a:gd name="connsiteY91" fmla="*/ 1189304 h 1214690"/>
                  <a:gd name="connsiteX92" fmla="*/ 694754 w 1112045"/>
                  <a:gd name="connsiteY92" fmla="*/ 1189304 h 1214690"/>
                  <a:gd name="connsiteX93" fmla="*/ 708340 w 1112045"/>
                  <a:gd name="connsiteY93" fmla="*/ 1175718 h 1214690"/>
                  <a:gd name="connsiteX94" fmla="*/ 709034 w 1112045"/>
                  <a:gd name="connsiteY94" fmla="*/ 1051660 h 1214690"/>
                  <a:gd name="connsiteX95" fmla="*/ 716869 w 1112045"/>
                  <a:gd name="connsiteY95" fmla="*/ 1040058 h 1214690"/>
                  <a:gd name="connsiteX96" fmla="*/ 838346 w 1112045"/>
                  <a:gd name="connsiteY96" fmla="*/ 989979 h 1214690"/>
                  <a:gd name="connsiteX97" fmla="*/ 852130 w 1112045"/>
                  <a:gd name="connsiteY97" fmla="*/ 992756 h 1214690"/>
                  <a:gd name="connsiteX98" fmla="*/ 939595 w 1112045"/>
                  <a:gd name="connsiteY98" fmla="*/ 1081212 h 1214690"/>
                  <a:gd name="connsiteX99" fmla="*/ 949214 w 1112045"/>
                  <a:gd name="connsiteY99" fmla="*/ 1085278 h 1214690"/>
                  <a:gd name="connsiteX100" fmla="*/ 949214 w 1112045"/>
                  <a:gd name="connsiteY100" fmla="*/ 1085278 h 1214690"/>
                  <a:gd name="connsiteX101" fmla="*/ 958733 w 1112045"/>
                  <a:gd name="connsiteY101" fmla="*/ 1081311 h 1214690"/>
                  <a:gd name="connsiteX102" fmla="*/ 1082492 w 1112045"/>
                  <a:gd name="connsiteY102" fmla="*/ 958841 h 1214690"/>
                  <a:gd name="connsiteX103" fmla="*/ 1086657 w 1112045"/>
                  <a:gd name="connsiteY103" fmla="*/ 949222 h 1214690"/>
                  <a:gd name="connsiteX104" fmla="*/ 1082690 w 1112045"/>
                  <a:gd name="connsiteY104" fmla="*/ 939503 h 1214690"/>
                  <a:gd name="connsiteX105" fmla="*/ 995524 w 1112045"/>
                  <a:gd name="connsiteY105" fmla="*/ 851642 h 1214690"/>
                  <a:gd name="connsiteX106" fmla="*/ 992847 w 1112045"/>
                  <a:gd name="connsiteY106" fmla="*/ 837858 h 1214690"/>
                  <a:gd name="connsiteX107" fmla="*/ 1014464 w 1112045"/>
                  <a:gd name="connsiteY107" fmla="*/ 785894 h 1214690"/>
                  <a:gd name="connsiteX108" fmla="*/ 1031025 w 1112045"/>
                  <a:gd name="connsiteY108" fmla="*/ 779052 h 1214690"/>
                  <a:gd name="connsiteX109" fmla="*/ 1037867 w 1112045"/>
                  <a:gd name="connsiteY109" fmla="*/ 795613 h 1214690"/>
                  <a:gd name="connsiteX110" fmla="*/ 1019522 w 1112045"/>
                  <a:gd name="connsiteY110" fmla="*/ 839742 h 1214690"/>
                  <a:gd name="connsiteX111" fmla="*/ 1100739 w 1112045"/>
                  <a:gd name="connsiteY111" fmla="*/ 921653 h 1214690"/>
                  <a:gd name="connsiteX112" fmla="*/ 1112044 w 1112045"/>
                  <a:gd name="connsiteY112" fmla="*/ 949420 h 1214690"/>
                  <a:gd name="connsiteX113" fmla="*/ 1100342 w 1112045"/>
                  <a:gd name="connsiteY113" fmla="*/ 976889 h 1214690"/>
                  <a:gd name="connsiteX114" fmla="*/ 976683 w 1112045"/>
                  <a:gd name="connsiteY114" fmla="*/ 1099261 h 1214690"/>
                  <a:gd name="connsiteX115" fmla="*/ 949114 w 1112045"/>
                  <a:gd name="connsiteY115" fmla="*/ 1110466 h 1214690"/>
                  <a:gd name="connsiteX116" fmla="*/ 921745 w 1112045"/>
                  <a:gd name="connsiteY116" fmla="*/ 1098963 h 1214690"/>
                  <a:gd name="connsiteX117" fmla="*/ 840231 w 1112045"/>
                  <a:gd name="connsiteY117" fmla="*/ 1016556 h 1214690"/>
                  <a:gd name="connsiteX118" fmla="*/ 734421 w 1112045"/>
                  <a:gd name="connsiteY118" fmla="*/ 1060288 h 1214690"/>
                  <a:gd name="connsiteX119" fmla="*/ 733726 w 1112045"/>
                  <a:gd name="connsiteY119" fmla="*/ 1175817 h 1214690"/>
                  <a:gd name="connsiteX120" fmla="*/ 694953 w 1112045"/>
                  <a:gd name="connsiteY120" fmla="*/ 1214690 h 1214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112045" h="1214690">
                    <a:moveTo>
                      <a:pt x="694556" y="1214492"/>
                    </a:moveTo>
                    <a:lnTo>
                      <a:pt x="523496" y="1214492"/>
                    </a:lnTo>
                    <a:cubicBezTo>
                      <a:pt x="502076" y="1214492"/>
                      <a:pt x="484722" y="1197039"/>
                      <a:pt x="484722" y="1175619"/>
                    </a:cubicBezTo>
                    <a:lnTo>
                      <a:pt x="484027" y="1060189"/>
                    </a:lnTo>
                    <a:lnTo>
                      <a:pt x="378218" y="1016456"/>
                    </a:lnTo>
                    <a:lnTo>
                      <a:pt x="296704" y="1098864"/>
                    </a:lnTo>
                    <a:cubicBezTo>
                      <a:pt x="281631" y="1114036"/>
                      <a:pt x="256938" y="1114234"/>
                      <a:pt x="241667" y="1099161"/>
                    </a:cubicBezTo>
                    <a:lnTo>
                      <a:pt x="118007" y="976691"/>
                    </a:lnTo>
                    <a:cubicBezTo>
                      <a:pt x="110669" y="969551"/>
                      <a:pt x="106504" y="959733"/>
                      <a:pt x="106405" y="949321"/>
                    </a:cubicBezTo>
                    <a:cubicBezTo>
                      <a:pt x="106405" y="938908"/>
                      <a:pt x="110272" y="928992"/>
                      <a:pt x="117710" y="921554"/>
                    </a:cubicBezTo>
                    <a:lnTo>
                      <a:pt x="198926" y="839643"/>
                    </a:lnTo>
                    <a:lnTo>
                      <a:pt x="154897" y="733832"/>
                    </a:lnTo>
                    <a:lnTo>
                      <a:pt x="39270" y="734427"/>
                    </a:lnTo>
                    <a:lnTo>
                      <a:pt x="39071" y="734427"/>
                    </a:lnTo>
                    <a:cubicBezTo>
                      <a:pt x="28659" y="734427"/>
                      <a:pt x="18941" y="730361"/>
                      <a:pt x="11504" y="723122"/>
                    </a:cubicBezTo>
                    <a:cubicBezTo>
                      <a:pt x="4066" y="715784"/>
                      <a:pt x="0" y="705966"/>
                      <a:pt x="0" y="695554"/>
                    </a:cubicBezTo>
                    <a:lnTo>
                      <a:pt x="0" y="519037"/>
                    </a:lnTo>
                    <a:cubicBezTo>
                      <a:pt x="0" y="508625"/>
                      <a:pt x="4066" y="498807"/>
                      <a:pt x="11504" y="491469"/>
                    </a:cubicBezTo>
                    <a:cubicBezTo>
                      <a:pt x="18842" y="484131"/>
                      <a:pt x="28659" y="480164"/>
                      <a:pt x="39071" y="480164"/>
                    </a:cubicBezTo>
                    <a:lnTo>
                      <a:pt x="39369" y="480164"/>
                    </a:lnTo>
                    <a:lnTo>
                      <a:pt x="154996" y="480759"/>
                    </a:lnTo>
                    <a:lnTo>
                      <a:pt x="199025" y="374948"/>
                    </a:lnTo>
                    <a:lnTo>
                      <a:pt x="117809" y="293037"/>
                    </a:lnTo>
                    <a:cubicBezTo>
                      <a:pt x="110471" y="285599"/>
                      <a:pt x="106405" y="275782"/>
                      <a:pt x="106504" y="265270"/>
                    </a:cubicBezTo>
                    <a:cubicBezTo>
                      <a:pt x="106504" y="254858"/>
                      <a:pt x="110768" y="245140"/>
                      <a:pt x="118206" y="237801"/>
                    </a:cubicBezTo>
                    <a:lnTo>
                      <a:pt x="241766" y="115430"/>
                    </a:lnTo>
                    <a:cubicBezTo>
                      <a:pt x="257038" y="100356"/>
                      <a:pt x="281730" y="100456"/>
                      <a:pt x="296803" y="115727"/>
                    </a:cubicBezTo>
                    <a:lnTo>
                      <a:pt x="378317" y="198135"/>
                    </a:lnTo>
                    <a:lnTo>
                      <a:pt x="484127" y="154402"/>
                    </a:lnTo>
                    <a:lnTo>
                      <a:pt x="484821" y="38873"/>
                    </a:lnTo>
                    <a:cubicBezTo>
                      <a:pt x="484821" y="17453"/>
                      <a:pt x="502274" y="0"/>
                      <a:pt x="523594" y="0"/>
                    </a:cubicBezTo>
                    <a:lnTo>
                      <a:pt x="694655" y="0"/>
                    </a:lnTo>
                    <a:cubicBezTo>
                      <a:pt x="716075" y="0"/>
                      <a:pt x="733429" y="17453"/>
                      <a:pt x="733429" y="38873"/>
                    </a:cubicBezTo>
                    <a:lnTo>
                      <a:pt x="734123" y="154303"/>
                    </a:lnTo>
                    <a:lnTo>
                      <a:pt x="839933" y="198035"/>
                    </a:lnTo>
                    <a:lnTo>
                      <a:pt x="921447" y="115628"/>
                    </a:lnTo>
                    <a:cubicBezTo>
                      <a:pt x="928785" y="108290"/>
                      <a:pt x="938504" y="104224"/>
                      <a:pt x="948817" y="104125"/>
                    </a:cubicBezTo>
                    <a:lnTo>
                      <a:pt x="949114" y="104125"/>
                    </a:lnTo>
                    <a:cubicBezTo>
                      <a:pt x="959428" y="104125"/>
                      <a:pt x="969146" y="108091"/>
                      <a:pt x="976484" y="115331"/>
                    </a:cubicBezTo>
                    <a:lnTo>
                      <a:pt x="1100243" y="237702"/>
                    </a:lnTo>
                    <a:cubicBezTo>
                      <a:pt x="1107680" y="244941"/>
                      <a:pt x="1111746" y="254659"/>
                      <a:pt x="1111846" y="265072"/>
                    </a:cubicBezTo>
                    <a:cubicBezTo>
                      <a:pt x="1111846" y="275484"/>
                      <a:pt x="1107978" y="285401"/>
                      <a:pt x="1100540" y="292839"/>
                    </a:cubicBezTo>
                    <a:cubicBezTo>
                      <a:pt x="1095582" y="297797"/>
                      <a:pt x="1087648" y="297797"/>
                      <a:pt x="1082690" y="292839"/>
                    </a:cubicBezTo>
                    <a:cubicBezTo>
                      <a:pt x="1077732" y="287880"/>
                      <a:pt x="1077732" y="279947"/>
                      <a:pt x="1082690" y="274989"/>
                    </a:cubicBezTo>
                    <a:cubicBezTo>
                      <a:pt x="1085269" y="272410"/>
                      <a:pt x="1086657" y="268939"/>
                      <a:pt x="1086657" y="265270"/>
                    </a:cubicBezTo>
                    <a:cubicBezTo>
                      <a:pt x="1086657" y="261601"/>
                      <a:pt x="1085169" y="258229"/>
                      <a:pt x="1082591" y="255750"/>
                    </a:cubicBezTo>
                    <a:lnTo>
                      <a:pt x="958733" y="133280"/>
                    </a:lnTo>
                    <a:cubicBezTo>
                      <a:pt x="956155" y="130701"/>
                      <a:pt x="952783" y="129214"/>
                      <a:pt x="949114" y="129313"/>
                    </a:cubicBezTo>
                    <a:cubicBezTo>
                      <a:pt x="945445" y="129313"/>
                      <a:pt x="942074" y="130801"/>
                      <a:pt x="939496" y="133379"/>
                    </a:cubicBezTo>
                    <a:lnTo>
                      <a:pt x="852031" y="221736"/>
                    </a:lnTo>
                    <a:cubicBezTo>
                      <a:pt x="848461" y="225405"/>
                      <a:pt x="843008" y="226496"/>
                      <a:pt x="838247" y="224513"/>
                    </a:cubicBezTo>
                    <a:lnTo>
                      <a:pt x="716769" y="174434"/>
                    </a:lnTo>
                    <a:cubicBezTo>
                      <a:pt x="712108" y="172451"/>
                      <a:pt x="708935" y="167889"/>
                      <a:pt x="708935" y="162831"/>
                    </a:cubicBezTo>
                    <a:lnTo>
                      <a:pt x="708241" y="38873"/>
                    </a:lnTo>
                    <a:cubicBezTo>
                      <a:pt x="708241" y="31237"/>
                      <a:pt x="702192" y="25188"/>
                      <a:pt x="694655" y="25188"/>
                    </a:cubicBezTo>
                    <a:lnTo>
                      <a:pt x="523594" y="25188"/>
                    </a:lnTo>
                    <a:cubicBezTo>
                      <a:pt x="516157" y="25188"/>
                      <a:pt x="510009" y="31336"/>
                      <a:pt x="510009" y="38774"/>
                    </a:cubicBezTo>
                    <a:lnTo>
                      <a:pt x="509315" y="162831"/>
                    </a:lnTo>
                    <a:cubicBezTo>
                      <a:pt x="509315" y="167889"/>
                      <a:pt x="506240" y="172451"/>
                      <a:pt x="501481" y="174434"/>
                    </a:cubicBezTo>
                    <a:lnTo>
                      <a:pt x="380003" y="224513"/>
                    </a:lnTo>
                    <a:cubicBezTo>
                      <a:pt x="375243" y="226496"/>
                      <a:pt x="369789" y="225405"/>
                      <a:pt x="366219" y="221736"/>
                    </a:cubicBezTo>
                    <a:lnTo>
                      <a:pt x="278755" y="133280"/>
                    </a:lnTo>
                    <a:cubicBezTo>
                      <a:pt x="273499" y="127925"/>
                      <a:pt x="264772" y="127925"/>
                      <a:pt x="259418" y="133280"/>
                    </a:cubicBezTo>
                    <a:lnTo>
                      <a:pt x="135758" y="255651"/>
                    </a:lnTo>
                    <a:cubicBezTo>
                      <a:pt x="133081" y="258229"/>
                      <a:pt x="131692" y="261601"/>
                      <a:pt x="131593" y="265270"/>
                    </a:cubicBezTo>
                    <a:cubicBezTo>
                      <a:pt x="131593" y="268939"/>
                      <a:pt x="132981" y="272410"/>
                      <a:pt x="135560" y="274989"/>
                    </a:cubicBezTo>
                    <a:lnTo>
                      <a:pt x="222726" y="362850"/>
                    </a:lnTo>
                    <a:cubicBezTo>
                      <a:pt x="226296" y="366420"/>
                      <a:pt x="227387" y="371874"/>
                      <a:pt x="225404" y="376634"/>
                    </a:cubicBezTo>
                    <a:lnTo>
                      <a:pt x="174928" y="498113"/>
                    </a:lnTo>
                    <a:cubicBezTo>
                      <a:pt x="172945" y="502873"/>
                      <a:pt x="168582" y="505947"/>
                      <a:pt x="163227" y="505947"/>
                    </a:cubicBezTo>
                    <a:lnTo>
                      <a:pt x="39071" y="505352"/>
                    </a:lnTo>
                    <a:lnTo>
                      <a:pt x="39071" y="505352"/>
                    </a:lnTo>
                    <a:cubicBezTo>
                      <a:pt x="35402" y="505352"/>
                      <a:pt x="31932" y="506741"/>
                      <a:pt x="29353" y="509319"/>
                    </a:cubicBezTo>
                    <a:cubicBezTo>
                      <a:pt x="26775" y="511897"/>
                      <a:pt x="25386" y="515269"/>
                      <a:pt x="25386" y="518938"/>
                    </a:cubicBezTo>
                    <a:lnTo>
                      <a:pt x="25386" y="695454"/>
                    </a:lnTo>
                    <a:cubicBezTo>
                      <a:pt x="25386" y="699124"/>
                      <a:pt x="26775" y="702495"/>
                      <a:pt x="29353" y="705074"/>
                    </a:cubicBezTo>
                    <a:cubicBezTo>
                      <a:pt x="31932" y="707652"/>
                      <a:pt x="35601" y="708941"/>
                      <a:pt x="39171" y="709040"/>
                    </a:cubicBezTo>
                    <a:lnTo>
                      <a:pt x="163326" y="708445"/>
                    </a:lnTo>
                    <a:cubicBezTo>
                      <a:pt x="168482" y="708644"/>
                      <a:pt x="173044" y="711520"/>
                      <a:pt x="175028" y="716279"/>
                    </a:cubicBezTo>
                    <a:lnTo>
                      <a:pt x="225503" y="837758"/>
                    </a:lnTo>
                    <a:cubicBezTo>
                      <a:pt x="227486" y="842419"/>
                      <a:pt x="226395" y="847873"/>
                      <a:pt x="222825" y="851543"/>
                    </a:cubicBezTo>
                    <a:lnTo>
                      <a:pt x="135658" y="939404"/>
                    </a:lnTo>
                    <a:cubicBezTo>
                      <a:pt x="133081" y="941982"/>
                      <a:pt x="131692" y="945453"/>
                      <a:pt x="131692" y="949122"/>
                    </a:cubicBezTo>
                    <a:cubicBezTo>
                      <a:pt x="131692" y="952791"/>
                      <a:pt x="133179" y="956163"/>
                      <a:pt x="135758" y="958642"/>
                    </a:cubicBezTo>
                    <a:lnTo>
                      <a:pt x="259517" y="1081113"/>
                    </a:lnTo>
                    <a:cubicBezTo>
                      <a:pt x="264872" y="1086369"/>
                      <a:pt x="273598" y="1086369"/>
                      <a:pt x="278854" y="1081113"/>
                    </a:cubicBezTo>
                    <a:lnTo>
                      <a:pt x="366318" y="992756"/>
                    </a:lnTo>
                    <a:cubicBezTo>
                      <a:pt x="369888" y="989086"/>
                      <a:pt x="375342" y="987996"/>
                      <a:pt x="380102" y="989979"/>
                    </a:cubicBezTo>
                    <a:lnTo>
                      <a:pt x="501580" y="1040058"/>
                    </a:lnTo>
                    <a:cubicBezTo>
                      <a:pt x="506240" y="1042041"/>
                      <a:pt x="509414" y="1046603"/>
                      <a:pt x="509414" y="1051660"/>
                    </a:cubicBezTo>
                    <a:lnTo>
                      <a:pt x="510108" y="1175619"/>
                    </a:lnTo>
                    <a:cubicBezTo>
                      <a:pt x="510108" y="1183255"/>
                      <a:pt x="516157" y="1189304"/>
                      <a:pt x="523694" y="1189304"/>
                    </a:cubicBezTo>
                    <a:lnTo>
                      <a:pt x="694754" y="1189304"/>
                    </a:lnTo>
                    <a:cubicBezTo>
                      <a:pt x="702192" y="1189304"/>
                      <a:pt x="708340" y="1183155"/>
                      <a:pt x="708340" y="1175718"/>
                    </a:cubicBezTo>
                    <a:lnTo>
                      <a:pt x="709034" y="1051660"/>
                    </a:lnTo>
                    <a:cubicBezTo>
                      <a:pt x="709034" y="1046603"/>
                      <a:pt x="712108" y="1042041"/>
                      <a:pt x="716869" y="1040058"/>
                    </a:cubicBezTo>
                    <a:lnTo>
                      <a:pt x="838346" y="989979"/>
                    </a:lnTo>
                    <a:cubicBezTo>
                      <a:pt x="843106" y="987996"/>
                      <a:pt x="848560" y="989086"/>
                      <a:pt x="852130" y="992756"/>
                    </a:cubicBezTo>
                    <a:lnTo>
                      <a:pt x="939595" y="1081212"/>
                    </a:lnTo>
                    <a:cubicBezTo>
                      <a:pt x="942173" y="1083791"/>
                      <a:pt x="945545" y="1085179"/>
                      <a:pt x="949214" y="1085278"/>
                    </a:cubicBezTo>
                    <a:lnTo>
                      <a:pt x="949214" y="1085278"/>
                    </a:lnTo>
                    <a:cubicBezTo>
                      <a:pt x="952783" y="1085278"/>
                      <a:pt x="956254" y="1083890"/>
                      <a:pt x="958733" y="1081311"/>
                    </a:cubicBezTo>
                    <a:lnTo>
                      <a:pt x="1082492" y="958841"/>
                    </a:lnTo>
                    <a:cubicBezTo>
                      <a:pt x="1085169" y="956262"/>
                      <a:pt x="1086558" y="952891"/>
                      <a:pt x="1086657" y="949222"/>
                    </a:cubicBezTo>
                    <a:cubicBezTo>
                      <a:pt x="1086657" y="945552"/>
                      <a:pt x="1085269" y="942082"/>
                      <a:pt x="1082690" y="939503"/>
                    </a:cubicBezTo>
                    <a:lnTo>
                      <a:pt x="995524" y="851642"/>
                    </a:lnTo>
                    <a:cubicBezTo>
                      <a:pt x="991953" y="847973"/>
                      <a:pt x="990863" y="842618"/>
                      <a:pt x="992847" y="837858"/>
                    </a:cubicBezTo>
                    <a:lnTo>
                      <a:pt x="1014464" y="785894"/>
                    </a:lnTo>
                    <a:cubicBezTo>
                      <a:pt x="1017142" y="779448"/>
                      <a:pt x="1024579" y="776374"/>
                      <a:pt x="1031025" y="779052"/>
                    </a:cubicBezTo>
                    <a:cubicBezTo>
                      <a:pt x="1037471" y="781729"/>
                      <a:pt x="1040545" y="789167"/>
                      <a:pt x="1037867" y="795613"/>
                    </a:cubicBezTo>
                    <a:lnTo>
                      <a:pt x="1019522" y="839742"/>
                    </a:lnTo>
                    <a:lnTo>
                      <a:pt x="1100739" y="921653"/>
                    </a:lnTo>
                    <a:cubicBezTo>
                      <a:pt x="1108077" y="929091"/>
                      <a:pt x="1112142" y="938908"/>
                      <a:pt x="1112044" y="949420"/>
                    </a:cubicBezTo>
                    <a:cubicBezTo>
                      <a:pt x="1112044" y="959832"/>
                      <a:pt x="1107779" y="969551"/>
                      <a:pt x="1100342" y="976889"/>
                    </a:cubicBezTo>
                    <a:lnTo>
                      <a:pt x="976683" y="1099261"/>
                    </a:lnTo>
                    <a:cubicBezTo>
                      <a:pt x="969345" y="1106599"/>
                      <a:pt x="959329" y="1110466"/>
                      <a:pt x="949114" y="1110466"/>
                    </a:cubicBezTo>
                    <a:cubicBezTo>
                      <a:pt x="938701" y="1110466"/>
                      <a:pt x="928983" y="1106301"/>
                      <a:pt x="921745" y="1098963"/>
                    </a:cubicBezTo>
                    <a:lnTo>
                      <a:pt x="840231" y="1016556"/>
                    </a:lnTo>
                    <a:lnTo>
                      <a:pt x="734421" y="1060288"/>
                    </a:lnTo>
                    <a:lnTo>
                      <a:pt x="733726" y="1175817"/>
                    </a:lnTo>
                    <a:cubicBezTo>
                      <a:pt x="733726" y="1197237"/>
                      <a:pt x="716274" y="1214690"/>
                      <a:pt x="694953" y="121469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27" name="Gráfico 3">
              <a:extLst>
                <a:ext uri="{FF2B5EF4-FFF2-40B4-BE49-F238E27FC236}">
                  <a16:creationId xmlns:a16="http://schemas.microsoft.com/office/drawing/2014/main" id="{C43EF0A0-F998-ADA3-72D8-C75AD1937806}"/>
                </a:ext>
              </a:extLst>
            </p:cNvPr>
            <p:cNvGrpSpPr/>
            <p:nvPr/>
          </p:nvGrpSpPr>
          <p:grpSpPr>
            <a:xfrm>
              <a:off x="12220560" y="4954105"/>
              <a:ext cx="671425" cy="495336"/>
              <a:chOff x="12220560" y="4954105"/>
              <a:chExt cx="671425" cy="495336"/>
            </a:xfrm>
            <a:solidFill>
              <a:srgbClr val="002A86"/>
            </a:solidFill>
          </p:grpSpPr>
          <p:sp>
            <p:nvSpPr>
              <p:cNvPr id="528" name="Forma libre 527">
                <a:extLst>
                  <a:ext uri="{FF2B5EF4-FFF2-40B4-BE49-F238E27FC236}">
                    <a16:creationId xmlns:a16="http://schemas.microsoft.com/office/drawing/2014/main" id="{76B7F27D-6C97-7565-4A04-18194E3708B2}"/>
                  </a:ext>
                </a:extLst>
              </p:cNvPr>
              <p:cNvSpPr/>
              <p:nvPr/>
            </p:nvSpPr>
            <p:spPr>
              <a:xfrm>
                <a:off x="12590696" y="5069981"/>
                <a:ext cx="67531" cy="67482"/>
              </a:xfrm>
              <a:custGeom>
                <a:avLst/>
                <a:gdLst>
                  <a:gd name="connsiteX0" fmla="*/ 12644 w 67531"/>
                  <a:gd name="connsiteY0" fmla="*/ 67483 h 67482"/>
                  <a:gd name="connsiteX1" fmla="*/ 3719 w 67531"/>
                  <a:gd name="connsiteY1" fmla="*/ 63814 h 67482"/>
                  <a:gd name="connsiteX2" fmla="*/ 3719 w 67531"/>
                  <a:gd name="connsiteY2" fmla="*/ 45964 h 67482"/>
                  <a:gd name="connsiteX3" fmla="*/ 45963 w 67531"/>
                  <a:gd name="connsiteY3" fmla="*/ 3719 h 67482"/>
                  <a:gd name="connsiteX4" fmla="*/ 63813 w 67531"/>
                  <a:gd name="connsiteY4" fmla="*/ 3719 h 67482"/>
                  <a:gd name="connsiteX5" fmla="*/ 63813 w 67531"/>
                  <a:gd name="connsiteY5" fmla="*/ 21569 h 67482"/>
                  <a:gd name="connsiteX6" fmla="*/ 21568 w 67531"/>
                  <a:gd name="connsiteY6" fmla="*/ 63814 h 67482"/>
                  <a:gd name="connsiteX7" fmla="*/ 12644 w 67531"/>
                  <a:gd name="connsiteY7" fmla="*/ 67483 h 6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31" h="67482">
                    <a:moveTo>
                      <a:pt x="12644" y="67483"/>
                    </a:moveTo>
                    <a:cubicBezTo>
                      <a:pt x="9371" y="67483"/>
                      <a:pt x="6198" y="66293"/>
                      <a:pt x="3719" y="63814"/>
                    </a:cubicBezTo>
                    <a:cubicBezTo>
                      <a:pt x="-1240" y="58855"/>
                      <a:pt x="-1240" y="50922"/>
                      <a:pt x="3719" y="45964"/>
                    </a:cubicBezTo>
                    <a:lnTo>
                      <a:pt x="45963" y="3719"/>
                    </a:lnTo>
                    <a:cubicBezTo>
                      <a:pt x="50922" y="-1240"/>
                      <a:pt x="58855" y="-1240"/>
                      <a:pt x="63813" y="3719"/>
                    </a:cubicBezTo>
                    <a:cubicBezTo>
                      <a:pt x="68771" y="8677"/>
                      <a:pt x="68771" y="16610"/>
                      <a:pt x="63813" y="21569"/>
                    </a:cubicBezTo>
                    <a:lnTo>
                      <a:pt x="21568" y="63814"/>
                    </a:lnTo>
                    <a:cubicBezTo>
                      <a:pt x="19089" y="66293"/>
                      <a:pt x="15916" y="67483"/>
                      <a:pt x="12644" y="674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29" name="Forma libre 528">
                <a:extLst>
                  <a:ext uri="{FF2B5EF4-FFF2-40B4-BE49-F238E27FC236}">
                    <a16:creationId xmlns:a16="http://schemas.microsoft.com/office/drawing/2014/main" id="{72FB219D-2D8E-4847-0298-E86C6517CE37}"/>
                  </a:ext>
                </a:extLst>
              </p:cNvPr>
              <p:cNvSpPr/>
              <p:nvPr/>
            </p:nvSpPr>
            <p:spPr>
              <a:xfrm>
                <a:off x="12220560" y="4954105"/>
                <a:ext cx="671425" cy="495336"/>
              </a:xfrm>
              <a:custGeom>
                <a:avLst/>
                <a:gdLst>
                  <a:gd name="connsiteX0" fmla="*/ 269929 w 671425"/>
                  <a:gd name="connsiteY0" fmla="*/ 495337 h 495336"/>
                  <a:gd name="connsiteX1" fmla="*/ 198232 w 671425"/>
                  <a:gd name="connsiteY1" fmla="*/ 465686 h 495336"/>
                  <a:gd name="connsiteX2" fmla="*/ 20627 w 671425"/>
                  <a:gd name="connsiteY2" fmla="*/ 287980 h 495336"/>
                  <a:gd name="connsiteX3" fmla="*/ 0 w 671425"/>
                  <a:gd name="connsiteY3" fmla="*/ 238198 h 495336"/>
                  <a:gd name="connsiteX4" fmla="*/ 20627 w 671425"/>
                  <a:gd name="connsiteY4" fmla="*/ 188416 h 495336"/>
                  <a:gd name="connsiteX5" fmla="*/ 57020 w 671425"/>
                  <a:gd name="connsiteY5" fmla="*/ 152022 h 495336"/>
                  <a:gd name="connsiteX6" fmla="*/ 156484 w 671425"/>
                  <a:gd name="connsiteY6" fmla="*/ 152022 h 495336"/>
                  <a:gd name="connsiteX7" fmla="*/ 269929 w 671425"/>
                  <a:gd name="connsiteY7" fmla="*/ 265469 h 495336"/>
                  <a:gd name="connsiteX8" fmla="*/ 319313 w 671425"/>
                  <a:gd name="connsiteY8" fmla="*/ 216084 h 495336"/>
                  <a:gd name="connsiteX9" fmla="*/ 337163 w 671425"/>
                  <a:gd name="connsiteY9" fmla="*/ 216084 h 495336"/>
                  <a:gd name="connsiteX10" fmla="*/ 337163 w 671425"/>
                  <a:gd name="connsiteY10" fmla="*/ 233934 h 495336"/>
                  <a:gd name="connsiteX11" fmla="*/ 278854 w 671425"/>
                  <a:gd name="connsiteY11" fmla="*/ 292244 h 495336"/>
                  <a:gd name="connsiteX12" fmla="*/ 261004 w 671425"/>
                  <a:gd name="connsiteY12" fmla="*/ 292244 h 495336"/>
                  <a:gd name="connsiteX13" fmla="*/ 138633 w 671425"/>
                  <a:gd name="connsiteY13" fmla="*/ 169872 h 495336"/>
                  <a:gd name="connsiteX14" fmla="*/ 74870 w 671425"/>
                  <a:gd name="connsiteY14" fmla="*/ 169872 h 495336"/>
                  <a:gd name="connsiteX15" fmla="*/ 38476 w 671425"/>
                  <a:gd name="connsiteY15" fmla="*/ 206266 h 495336"/>
                  <a:gd name="connsiteX16" fmla="*/ 25287 w 671425"/>
                  <a:gd name="connsiteY16" fmla="*/ 238099 h 495336"/>
                  <a:gd name="connsiteX17" fmla="*/ 38476 w 671425"/>
                  <a:gd name="connsiteY17" fmla="*/ 269931 h 495336"/>
                  <a:gd name="connsiteX18" fmla="*/ 216082 w 671425"/>
                  <a:gd name="connsiteY18" fmla="*/ 447638 h 495336"/>
                  <a:gd name="connsiteX19" fmla="*/ 323776 w 671425"/>
                  <a:gd name="connsiteY19" fmla="*/ 447638 h 495336"/>
                  <a:gd name="connsiteX20" fmla="*/ 632776 w 671425"/>
                  <a:gd name="connsiteY20" fmla="*/ 138635 h 495336"/>
                  <a:gd name="connsiteX21" fmla="*/ 632776 w 671425"/>
                  <a:gd name="connsiteY21" fmla="*/ 74871 h 495336"/>
                  <a:gd name="connsiteX22" fmla="*/ 596382 w 671425"/>
                  <a:gd name="connsiteY22" fmla="*/ 38477 h 495336"/>
                  <a:gd name="connsiteX23" fmla="*/ 564550 w 671425"/>
                  <a:gd name="connsiteY23" fmla="*/ 25287 h 495336"/>
                  <a:gd name="connsiteX24" fmla="*/ 532717 w 671425"/>
                  <a:gd name="connsiteY24" fmla="*/ 38477 h 495336"/>
                  <a:gd name="connsiteX25" fmla="*/ 491663 w 671425"/>
                  <a:gd name="connsiteY25" fmla="*/ 79532 h 495336"/>
                  <a:gd name="connsiteX26" fmla="*/ 473814 w 671425"/>
                  <a:gd name="connsiteY26" fmla="*/ 79532 h 495336"/>
                  <a:gd name="connsiteX27" fmla="*/ 473814 w 671425"/>
                  <a:gd name="connsiteY27" fmla="*/ 61682 h 495336"/>
                  <a:gd name="connsiteX28" fmla="*/ 514868 w 671425"/>
                  <a:gd name="connsiteY28" fmla="*/ 20627 h 495336"/>
                  <a:gd name="connsiteX29" fmla="*/ 564650 w 671425"/>
                  <a:gd name="connsiteY29" fmla="*/ 0 h 495336"/>
                  <a:gd name="connsiteX30" fmla="*/ 614430 w 671425"/>
                  <a:gd name="connsiteY30" fmla="*/ 20627 h 495336"/>
                  <a:gd name="connsiteX31" fmla="*/ 650824 w 671425"/>
                  <a:gd name="connsiteY31" fmla="*/ 57021 h 495336"/>
                  <a:gd name="connsiteX32" fmla="*/ 650824 w 671425"/>
                  <a:gd name="connsiteY32" fmla="*/ 156485 h 495336"/>
                  <a:gd name="connsiteX33" fmla="*/ 341824 w 671425"/>
                  <a:gd name="connsiteY33" fmla="*/ 465487 h 495336"/>
                  <a:gd name="connsiteX34" fmla="*/ 270127 w 671425"/>
                  <a:gd name="connsiteY34" fmla="*/ 495138 h 495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1425" h="495336">
                    <a:moveTo>
                      <a:pt x="269929" y="495337"/>
                    </a:moveTo>
                    <a:cubicBezTo>
                      <a:pt x="243948" y="495337"/>
                      <a:pt x="217966" y="485420"/>
                      <a:pt x="198232" y="465686"/>
                    </a:cubicBezTo>
                    <a:lnTo>
                      <a:pt x="20627" y="287980"/>
                    </a:lnTo>
                    <a:cubicBezTo>
                      <a:pt x="7338" y="274691"/>
                      <a:pt x="0" y="257040"/>
                      <a:pt x="0" y="238198"/>
                    </a:cubicBezTo>
                    <a:cubicBezTo>
                      <a:pt x="0" y="219356"/>
                      <a:pt x="7338" y="201705"/>
                      <a:pt x="20627" y="188416"/>
                    </a:cubicBezTo>
                    <a:lnTo>
                      <a:pt x="57020" y="152022"/>
                    </a:lnTo>
                    <a:cubicBezTo>
                      <a:pt x="84489" y="124553"/>
                      <a:pt x="129114" y="124553"/>
                      <a:pt x="156484" y="152022"/>
                    </a:cubicBezTo>
                    <a:lnTo>
                      <a:pt x="269929" y="265469"/>
                    </a:lnTo>
                    <a:lnTo>
                      <a:pt x="319313" y="216084"/>
                    </a:lnTo>
                    <a:cubicBezTo>
                      <a:pt x="324272" y="211126"/>
                      <a:pt x="332205" y="211126"/>
                      <a:pt x="337163" y="216084"/>
                    </a:cubicBezTo>
                    <a:cubicBezTo>
                      <a:pt x="342121" y="221042"/>
                      <a:pt x="342121" y="228976"/>
                      <a:pt x="337163" y="233934"/>
                    </a:cubicBezTo>
                    <a:lnTo>
                      <a:pt x="278854" y="292244"/>
                    </a:lnTo>
                    <a:cubicBezTo>
                      <a:pt x="274094" y="297004"/>
                      <a:pt x="265764" y="297004"/>
                      <a:pt x="261004" y="292244"/>
                    </a:cubicBezTo>
                    <a:lnTo>
                      <a:pt x="138633" y="169872"/>
                    </a:lnTo>
                    <a:cubicBezTo>
                      <a:pt x="121081" y="152320"/>
                      <a:pt x="92522" y="152320"/>
                      <a:pt x="74870" y="169872"/>
                    </a:cubicBezTo>
                    <a:lnTo>
                      <a:pt x="38476" y="206266"/>
                    </a:lnTo>
                    <a:cubicBezTo>
                      <a:pt x="29948" y="214795"/>
                      <a:pt x="25287" y="226100"/>
                      <a:pt x="25287" y="238099"/>
                    </a:cubicBezTo>
                    <a:cubicBezTo>
                      <a:pt x="25287" y="250098"/>
                      <a:pt x="29948" y="261502"/>
                      <a:pt x="38476" y="269931"/>
                    </a:cubicBezTo>
                    <a:lnTo>
                      <a:pt x="216082" y="447638"/>
                    </a:lnTo>
                    <a:cubicBezTo>
                      <a:pt x="245733" y="477288"/>
                      <a:pt x="294126" y="477288"/>
                      <a:pt x="323776" y="447638"/>
                    </a:cubicBezTo>
                    <a:lnTo>
                      <a:pt x="632776" y="138635"/>
                    </a:lnTo>
                    <a:cubicBezTo>
                      <a:pt x="650328" y="121082"/>
                      <a:pt x="650328" y="92423"/>
                      <a:pt x="632776" y="74871"/>
                    </a:cubicBezTo>
                    <a:lnTo>
                      <a:pt x="596382" y="38477"/>
                    </a:lnTo>
                    <a:cubicBezTo>
                      <a:pt x="587854" y="29948"/>
                      <a:pt x="576549" y="25287"/>
                      <a:pt x="564550" y="25287"/>
                    </a:cubicBezTo>
                    <a:cubicBezTo>
                      <a:pt x="552551" y="25287"/>
                      <a:pt x="541147" y="29948"/>
                      <a:pt x="532717" y="38477"/>
                    </a:cubicBezTo>
                    <a:lnTo>
                      <a:pt x="491663" y="79532"/>
                    </a:lnTo>
                    <a:cubicBezTo>
                      <a:pt x="486705" y="84490"/>
                      <a:pt x="478772" y="84490"/>
                      <a:pt x="473814" y="79532"/>
                    </a:cubicBezTo>
                    <a:cubicBezTo>
                      <a:pt x="468855" y="74573"/>
                      <a:pt x="468855" y="66640"/>
                      <a:pt x="473814" y="61682"/>
                    </a:cubicBezTo>
                    <a:lnTo>
                      <a:pt x="514868" y="20627"/>
                    </a:lnTo>
                    <a:cubicBezTo>
                      <a:pt x="528156" y="7338"/>
                      <a:pt x="545808" y="0"/>
                      <a:pt x="564650" y="0"/>
                    </a:cubicBezTo>
                    <a:cubicBezTo>
                      <a:pt x="583490" y="0"/>
                      <a:pt x="601142" y="7338"/>
                      <a:pt x="614430" y="20627"/>
                    </a:cubicBezTo>
                    <a:lnTo>
                      <a:pt x="650824" y="57021"/>
                    </a:lnTo>
                    <a:cubicBezTo>
                      <a:pt x="678293" y="84490"/>
                      <a:pt x="678293" y="129115"/>
                      <a:pt x="650824" y="156485"/>
                    </a:cubicBezTo>
                    <a:lnTo>
                      <a:pt x="341824" y="465487"/>
                    </a:lnTo>
                    <a:cubicBezTo>
                      <a:pt x="322090" y="485222"/>
                      <a:pt x="296108" y="495138"/>
                      <a:pt x="270127" y="49513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0" name="Gráfico 3">
              <a:extLst>
                <a:ext uri="{FF2B5EF4-FFF2-40B4-BE49-F238E27FC236}">
                  <a16:creationId xmlns:a16="http://schemas.microsoft.com/office/drawing/2014/main" id="{1B964577-8920-5DA1-5262-4DDDC4C2FCEA}"/>
                </a:ext>
              </a:extLst>
            </p:cNvPr>
            <p:cNvGrpSpPr/>
            <p:nvPr/>
          </p:nvGrpSpPr>
          <p:grpSpPr>
            <a:xfrm>
              <a:off x="12297089" y="4879928"/>
              <a:ext cx="580555" cy="640218"/>
              <a:chOff x="12297089" y="4879928"/>
              <a:chExt cx="580555" cy="640218"/>
            </a:xfrm>
            <a:solidFill>
              <a:srgbClr val="002A86"/>
            </a:solidFill>
          </p:grpSpPr>
          <p:sp>
            <p:nvSpPr>
              <p:cNvPr id="531" name="Forma libre 530">
                <a:extLst>
                  <a:ext uri="{FF2B5EF4-FFF2-40B4-BE49-F238E27FC236}">
                    <a16:creationId xmlns:a16="http://schemas.microsoft.com/office/drawing/2014/main" id="{A78DB22A-D9DB-4F43-EBC5-C7A39B451894}"/>
                  </a:ext>
                </a:extLst>
              </p:cNvPr>
              <p:cNvSpPr/>
              <p:nvPr/>
            </p:nvSpPr>
            <p:spPr>
              <a:xfrm>
                <a:off x="12734682" y="5205471"/>
                <a:ext cx="142961" cy="252101"/>
              </a:xfrm>
              <a:custGeom>
                <a:avLst/>
                <a:gdLst>
                  <a:gd name="connsiteX0" fmla="*/ 12646 w 142961"/>
                  <a:gd name="connsiteY0" fmla="*/ 252102 h 252101"/>
                  <a:gd name="connsiteX1" fmla="*/ 2730 w 142961"/>
                  <a:gd name="connsiteY1" fmla="*/ 247242 h 252101"/>
                  <a:gd name="connsiteX2" fmla="*/ 4812 w 142961"/>
                  <a:gd name="connsiteY2" fmla="*/ 229492 h 252101"/>
                  <a:gd name="connsiteX3" fmla="*/ 117662 w 142961"/>
                  <a:gd name="connsiteY3" fmla="*/ 12019 h 252101"/>
                  <a:gd name="connsiteX4" fmla="*/ 130951 w 142961"/>
                  <a:gd name="connsiteY4" fmla="*/ 20 h 252101"/>
                  <a:gd name="connsiteX5" fmla="*/ 142950 w 142961"/>
                  <a:gd name="connsiteY5" fmla="*/ 13309 h 252101"/>
                  <a:gd name="connsiteX6" fmla="*/ 20481 w 142961"/>
                  <a:gd name="connsiteY6" fmla="*/ 249325 h 252101"/>
                  <a:gd name="connsiteX7" fmla="*/ 12646 w 142961"/>
                  <a:gd name="connsiteY7" fmla="*/ 252002 h 25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961" h="252101">
                    <a:moveTo>
                      <a:pt x="12646" y="252102"/>
                    </a:moveTo>
                    <a:cubicBezTo>
                      <a:pt x="8878" y="252102"/>
                      <a:pt x="5209" y="250416"/>
                      <a:pt x="2730" y="247242"/>
                    </a:cubicBezTo>
                    <a:cubicBezTo>
                      <a:pt x="-1633" y="241788"/>
                      <a:pt x="-642" y="233855"/>
                      <a:pt x="4812" y="229492"/>
                    </a:cubicBezTo>
                    <a:cubicBezTo>
                      <a:pt x="72146" y="176537"/>
                      <a:pt x="113200" y="97303"/>
                      <a:pt x="117662" y="12019"/>
                    </a:cubicBezTo>
                    <a:cubicBezTo>
                      <a:pt x="118059" y="5078"/>
                      <a:pt x="123910" y="-376"/>
                      <a:pt x="130951" y="20"/>
                    </a:cubicBezTo>
                    <a:cubicBezTo>
                      <a:pt x="137893" y="417"/>
                      <a:pt x="143248" y="6367"/>
                      <a:pt x="142950" y="13309"/>
                    </a:cubicBezTo>
                    <a:cubicBezTo>
                      <a:pt x="138091" y="105831"/>
                      <a:pt x="93467" y="191808"/>
                      <a:pt x="20481" y="249325"/>
                    </a:cubicBezTo>
                    <a:cubicBezTo>
                      <a:pt x="18200" y="251110"/>
                      <a:pt x="15423" y="252002"/>
                      <a:pt x="12646" y="2520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2" name="Forma libre 531">
                <a:extLst>
                  <a:ext uri="{FF2B5EF4-FFF2-40B4-BE49-F238E27FC236}">
                    <a16:creationId xmlns:a16="http://schemas.microsoft.com/office/drawing/2014/main" id="{5E27EFBC-0D07-C164-5F4C-317C9B74F47F}"/>
                  </a:ext>
                </a:extLst>
              </p:cNvPr>
              <p:cNvSpPr/>
              <p:nvPr/>
            </p:nvSpPr>
            <p:spPr>
              <a:xfrm>
                <a:off x="12590689" y="5475859"/>
                <a:ext cx="94522" cy="44288"/>
              </a:xfrm>
              <a:custGeom>
                <a:avLst/>
                <a:gdLst>
                  <a:gd name="connsiteX0" fmla="*/ 12651 w 94522"/>
                  <a:gd name="connsiteY0" fmla="*/ 44288 h 44288"/>
                  <a:gd name="connsiteX1" fmla="*/ 156 w 94522"/>
                  <a:gd name="connsiteY1" fmla="*/ 33578 h 44288"/>
                  <a:gd name="connsiteX2" fmla="*/ 10767 w 94522"/>
                  <a:gd name="connsiteY2" fmla="*/ 19199 h 44288"/>
                  <a:gd name="connsiteX3" fmla="*/ 77108 w 94522"/>
                  <a:gd name="connsiteY3" fmla="*/ 952 h 44288"/>
                  <a:gd name="connsiteX4" fmla="*/ 93570 w 94522"/>
                  <a:gd name="connsiteY4" fmla="*/ 7894 h 44288"/>
                  <a:gd name="connsiteX5" fmla="*/ 86628 w 94522"/>
                  <a:gd name="connsiteY5" fmla="*/ 24356 h 44288"/>
                  <a:gd name="connsiteX6" fmla="*/ 14634 w 94522"/>
                  <a:gd name="connsiteY6" fmla="*/ 44189 h 44288"/>
                  <a:gd name="connsiteX7" fmla="*/ 12749 w 94522"/>
                  <a:gd name="connsiteY7" fmla="*/ 44288 h 4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22" h="44288">
                    <a:moveTo>
                      <a:pt x="12651" y="44288"/>
                    </a:moveTo>
                    <a:cubicBezTo>
                      <a:pt x="6502" y="44288"/>
                      <a:pt x="1147" y="39826"/>
                      <a:pt x="156" y="33578"/>
                    </a:cubicBezTo>
                    <a:cubicBezTo>
                      <a:pt x="-936" y="26637"/>
                      <a:pt x="3825" y="20191"/>
                      <a:pt x="10767" y="19199"/>
                    </a:cubicBezTo>
                    <a:cubicBezTo>
                      <a:pt x="33475" y="15728"/>
                      <a:pt x="55788" y="9580"/>
                      <a:pt x="77108" y="952"/>
                    </a:cubicBezTo>
                    <a:cubicBezTo>
                      <a:pt x="83554" y="-1725"/>
                      <a:pt x="90892" y="1448"/>
                      <a:pt x="93570" y="7894"/>
                    </a:cubicBezTo>
                    <a:cubicBezTo>
                      <a:pt x="96247" y="14340"/>
                      <a:pt x="93074" y="21678"/>
                      <a:pt x="86628" y="24356"/>
                    </a:cubicBezTo>
                    <a:cubicBezTo>
                      <a:pt x="63522" y="33777"/>
                      <a:pt x="39227" y="40421"/>
                      <a:pt x="14634" y="44189"/>
                    </a:cubicBezTo>
                    <a:cubicBezTo>
                      <a:pt x="13939" y="44189"/>
                      <a:pt x="13344" y="44288"/>
                      <a:pt x="12749" y="442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3" name="Forma libre 532">
                <a:extLst>
                  <a:ext uri="{FF2B5EF4-FFF2-40B4-BE49-F238E27FC236}">
                    <a16:creationId xmlns:a16="http://schemas.microsoft.com/office/drawing/2014/main" id="{DE9DADF9-D220-559D-2890-E196200DF67F}"/>
                  </a:ext>
                </a:extLst>
              </p:cNvPr>
              <p:cNvSpPr/>
              <p:nvPr/>
            </p:nvSpPr>
            <p:spPr>
              <a:xfrm>
                <a:off x="12297089" y="4879928"/>
                <a:ext cx="402960" cy="147857"/>
              </a:xfrm>
              <a:custGeom>
                <a:avLst/>
                <a:gdLst>
                  <a:gd name="connsiteX0" fmla="*/ 12622 w 402960"/>
                  <a:gd name="connsiteY0" fmla="*/ 147857 h 147857"/>
                  <a:gd name="connsiteX1" fmla="*/ 4986 w 402960"/>
                  <a:gd name="connsiteY1" fmla="*/ 145279 h 147857"/>
                  <a:gd name="connsiteX2" fmla="*/ 2606 w 402960"/>
                  <a:gd name="connsiteY2" fmla="*/ 127528 h 147857"/>
                  <a:gd name="connsiteX3" fmla="*/ 259148 w 402960"/>
                  <a:gd name="connsiteY3" fmla="*/ 0 h 147857"/>
                  <a:gd name="connsiteX4" fmla="*/ 395698 w 402960"/>
                  <a:gd name="connsiteY4" fmla="*/ 30345 h 147857"/>
                  <a:gd name="connsiteX5" fmla="*/ 401747 w 402960"/>
                  <a:gd name="connsiteY5" fmla="*/ 47203 h 147857"/>
                  <a:gd name="connsiteX6" fmla="*/ 384890 w 402960"/>
                  <a:gd name="connsiteY6" fmla="*/ 53252 h 147857"/>
                  <a:gd name="connsiteX7" fmla="*/ 259048 w 402960"/>
                  <a:gd name="connsiteY7" fmla="*/ 25287 h 147857"/>
                  <a:gd name="connsiteX8" fmla="*/ 22637 w 402960"/>
                  <a:gd name="connsiteY8" fmla="*/ 142800 h 147857"/>
                  <a:gd name="connsiteX9" fmla="*/ 12522 w 402960"/>
                  <a:gd name="connsiteY9" fmla="*/ 147758 h 14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2960" h="147857">
                    <a:moveTo>
                      <a:pt x="12622" y="147857"/>
                    </a:moveTo>
                    <a:cubicBezTo>
                      <a:pt x="9945" y="147857"/>
                      <a:pt x="7267" y="147064"/>
                      <a:pt x="4986" y="145279"/>
                    </a:cubicBezTo>
                    <a:cubicBezTo>
                      <a:pt x="-567" y="141015"/>
                      <a:pt x="-1658" y="133181"/>
                      <a:pt x="2606" y="127528"/>
                    </a:cubicBezTo>
                    <a:cubicBezTo>
                      <a:pt x="64089" y="46509"/>
                      <a:pt x="157602" y="0"/>
                      <a:pt x="259148" y="0"/>
                    </a:cubicBezTo>
                    <a:cubicBezTo>
                      <a:pt x="306945" y="0"/>
                      <a:pt x="352859" y="10214"/>
                      <a:pt x="395698" y="30345"/>
                    </a:cubicBezTo>
                    <a:cubicBezTo>
                      <a:pt x="402045" y="33320"/>
                      <a:pt x="404723" y="40857"/>
                      <a:pt x="401747" y="47203"/>
                    </a:cubicBezTo>
                    <a:cubicBezTo>
                      <a:pt x="398773" y="53550"/>
                      <a:pt x="391236" y="56227"/>
                      <a:pt x="384890" y="53252"/>
                    </a:cubicBezTo>
                    <a:cubicBezTo>
                      <a:pt x="345421" y="34708"/>
                      <a:pt x="303177" y="25287"/>
                      <a:pt x="259048" y="25287"/>
                    </a:cubicBezTo>
                    <a:cubicBezTo>
                      <a:pt x="165436" y="25287"/>
                      <a:pt x="79261" y="68127"/>
                      <a:pt x="22637" y="142800"/>
                    </a:cubicBezTo>
                    <a:cubicBezTo>
                      <a:pt x="20158" y="146072"/>
                      <a:pt x="16390" y="147758"/>
                      <a:pt x="12522" y="1477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34" name="Gráfico 3">
            <a:extLst>
              <a:ext uri="{FF2B5EF4-FFF2-40B4-BE49-F238E27FC236}">
                <a16:creationId xmlns:a16="http://schemas.microsoft.com/office/drawing/2014/main" id="{13B2778D-B582-06CA-BBE8-022F999B2BA9}"/>
              </a:ext>
            </a:extLst>
          </p:cNvPr>
          <p:cNvGrpSpPr/>
          <p:nvPr/>
        </p:nvGrpSpPr>
        <p:grpSpPr>
          <a:xfrm>
            <a:off x="11982960" y="7836356"/>
            <a:ext cx="1146652" cy="1189523"/>
            <a:chOff x="11982960" y="7836356"/>
            <a:chExt cx="1146652" cy="1189523"/>
          </a:xfrm>
          <a:solidFill>
            <a:srgbClr val="002A86"/>
          </a:solidFill>
        </p:grpSpPr>
        <p:grpSp>
          <p:nvGrpSpPr>
            <p:cNvPr id="535" name="Gráfico 3">
              <a:extLst>
                <a:ext uri="{FF2B5EF4-FFF2-40B4-BE49-F238E27FC236}">
                  <a16:creationId xmlns:a16="http://schemas.microsoft.com/office/drawing/2014/main" id="{2AD7C62B-7A7A-3AFD-4B25-5FF8B3C71ECA}"/>
                </a:ext>
              </a:extLst>
            </p:cNvPr>
            <p:cNvGrpSpPr/>
            <p:nvPr/>
          </p:nvGrpSpPr>
          <p:grpSpPr>
            <a:xfrm>
              <a:off x="11982960" y="7836356"/>
              <a:ext cx="1012561" cy="764100"/>
              <a:chOff x="11982960" y="7836356"/>
              <a:chExt cx="1012561" cy="764100"/>
            </a:xfrm>
            <a:solidFill>
              <a:srgbClr val="002A86"/>
            </a:solidFill>
          </p:grpSpPr>
          <p:sp>
            <p:nvSpPr>
              <p:cNvPr id="536" name="Forma libre 535">
                <a:extLst>
                  <a:ext uri="{FF2B5EF4-FFF2-40B4-BE49-F238E27FC236}">
                    <a16:creationId xmlns:a16="http://schemas.microsoft.com/office/drawing/2014/main" id="{DC6AED6B-8154-E0AE-16C9-226D30CAC45A}"/>
                  </a:ext>
                </a:extLst>
              </p:cNvPr>
              <p:cNvSpPr/>
              <p:nvPr/>
            </p:nvSpPr>
            <p:spPr>
              <a:xfrm>
                <a:off x="12797970" y="7845767"/>
                <a:ext cx="197550" cy="151954"/>
              </a:xfrm>
              <a:custGeom>
                <a:avLst/>
                <a:gdLst>
                  <a:gd name="connsiteX0" fmla="*/ 184877 w 197550"/>
                  <a:gd name="connsiteY0" fmla="*/ 151856 h 151954"/>
                  <a:gd name="connsiteX1" fmla="*/ 172779 w 197550"/>
                  <a:gd name="connsiteY1" fmla="*/ 142732 h 151954"/>
                  <a:gd name="connsiteX2" fmla="*/ 27501 w 197550"/>
                  <a:gd name="connsiteY2" fmla="*/ 26212 h 151954"/>
                  <a:gd name="connsiteX3" fmla="*/ 11833 w 197550"/>
                  <a:gd name="connsiteY3" fmla="*/ 25220 h 151954"/>
                  <a:gd name="connsiteX4" fmla="*/ 32 w 197550"/>
                  <a:gd name="connsiteY4" fmla="*/ 11833 h 151954"/>
                  <a:gd name="connsiteX5" fmla="*/ 13419 w 197550"/>
                  <a:gd name="connsiteY5" fmla="*/ 32 h 151954"/>
                  <a:gd name="connsiteX6" fmla="*/ 29088 w 197550"/>
                  <a:gd name="connsiteY6" fmla="*/ 1024 h 151954"/>
                  <a:gd name="connsiteX7" fmla="*/ 197074 w 197550"/>
                  <a:gd name="connsiteY7" fmla="*/ 135791 h 151954"/>
                  <a:gd name="connsiteX8" fmla="*/ 188446 w 197550"/>
                  <a:gd name="connsiteY8" fmla="*/ 151459 h 151954"/>
                  <a:gd name="connsiteX9" fmla="*/ 184976 w 197550"/>
                  <a:gd name="connsiteY9" fmla="*/ 151955 h 15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7550" h="151954">
                    <a:moveTo>
                      <a:pt x="184877" y="151856"/>
                    </a:moveTo>
                    <a:cubicBezTo>
                      <a:pt x="179423" y="151856"/>
                      <a:pt x="174366" y="148286"/>
                      <a:pt x="172779" y="142732"/>
                    </a:cubicBezTo>
                    <a:cubicBezTo>
                      <a:pt x="153937" y="77283"/>
                      <a:pt x="95528" y="30377"/>
                      <a:pt x="27501" y="26212"/>
                    </a:cubicBezTo>
                    <a:lnTo>
                      <a:pt x="11833" y="25220"/>
                    </a:lnTo>
                    <a:cubicBezTo>
                      <a:pt x="4891" y="24823"/>
                      <a:pt x="-463" y="18774"/>
                      <a:pt x="32" y="11833"/>
                    </a:cubicBezTo>
                    <a:cubicBezTo>
                      <a:pt x="429" y="4891"/>
                      <a:pt x="6478" y="-464"/>
                      <a:pt x="13419" y="32"/>
                    </a:cubicBezTo>
                    <a:lnTo>
                      <a:pt x="29088" y="1024"/>
                    </a:lnTo>
                    <a:cubicBezTo>
                      <a:pt x="107725" y="5883"/>
                      <a:pt x="175258" y="60027"/>
                      <a:pt x="197074" y="135791"/>
                    </a:cubicBezTo>
                    <a:cubicBezTo>
                      <a:pt x="198959" y="142534"/>
                      <a:pt x="195091" y="149476"/>
                      <a:pt x="188446" y="151459"/>
                    </a:cubicBezTo>
                    <a:cubicBezTo>
                      <a:pt x="187257" y="151756"/>
                      <a:pt x="186067" y="151955"/>
                      <a:pt x="184976" y="1519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37" name="Forma libre 536">
                <a:extLst>
                  <a:ext uri="{FF2B5EF4-FFF2-40B4-BE49-F238E27FC236}">
                    <a16:creationId xmlns:a16="http://schemas.microsoft.com/office/drawing/2014/main" id="{D19C6151-8FBB-2DAE-CEF2-4EAE612CD257}"/>
                  </a:ext>
                </a:extLst>
              </p:cNvPr>
              <p:cNvSpPr/>
              <p:nvPr/>
            </p:nvSpPr>
            <p:spPr>
              <a:xfrm>
                <a:off x="11982960" y="7836356"/>
                <a:ext cx="757438" cy="764100"/>
              </a:xfrm>
              <a:custGeom>
                <a:avLst/>
                <a:gdLst>
                  <a:gd name="connsiteX0" fmla="*/ 49484 w 757438"/>
                  <a:gd name="connsiteY0" fmla="*/ 764001 h 764100"/>
                  <a:gd name="connsiteX1" fmla="*/ 38873 w 757438"/>
                  <a:gd name="connsiteY1" fmla="*/ 758150 h 764100"/>
                  <a:gd name="connsiteX2" fmla="*/ 10115 w 757438"/>
                  <a:gd name="connsiteY2" fmla="*/ 672768 h 764100"/>
                  <a:gd name="connsiteX3" fmla="*/ 10115 w 757438"/>
                  <a:gd name="connsiteY3" fmla="*/ 181794 h 764100"/>
                  <a:gd name="connsiteX4" fmla="*/ 184845 w 757438"/>
                  <a:gd name="connsiteY4" fmla="*/ 10336 h 764100"/>
                  <a:gd name="connsiteX5" fmla="*/ 745329 w 757438"/>
                  <a:gd name="connsiteY5" fmla="*/ 5080 h 764100"/>
                  <a:gd name="connsiteX6" fmla="*/ 757427 w 757438"/>
                  <a:gd name="connsiteY6" fmla="*/ 18269 h 764100"/>
                  <a:gd name="connsiteX7" fmla="*/ 744238 w 757438"/>
                  <a:gd name="connsiteY7" fmla="*/ 30367 h 764100"/>
                  <a:gd name="connsiteX8" fmla="*/ 186432 w 757438"/>
                  <a:gd name="connsiteY8" fmla="*/ 35623 h 764100"/>
                  <a:gd name="connsiteX9" fmla="*/ 35303 w 757438"/>
                  <a:gd name="connsiteY9" fmla="*/ 183976 h 764100"/>
                  <a:gd name="connsiteX10" fmla="*/ 35303 w 757438"/>
                  <a:gd name="connsiteY10" fmla="*/ 670784 h 764100"/>
                  <a:gd name="connsiteX11" fmla="*/ 60193 w 757438"/>
                  <a:gd name="connsiteY11" fmla="*/ 744663 h 764100"/>
                  <a:gd name="connsiteX12" fmla="*/ 56326 w 757438"/>
                  <a:gd name="connsiteY12" fmla="*/ 762117 h 764100"/>
                  <a:gd name="connsiteX13" fmla="*/ 49484 w 757438"/>
                  <a:gd name="connsiteY13" fmla="*/ 764100 h 76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7438" h="764100">
                    <a:moveTo>
                      <a:pt x="49484" y="764001"/>
                    </a:moveTo>
                    <a:cubicBezTo>
                      <a:pt x="45318" y="764001"/>
                      <a:pt x="41253" y="761918"/>
                      <a:pt x="38873" y="758150"/>
                    </a:cubicBezTo>
                    <a:cubicBezTo>
                      <a:pt x="22510" y="732665"/>
                      <a:pt x="12594" y="703113"/>
                      <a:pt x="10115" y="672768"/>
                    </a:cubicBezTo>
                    <a:cubicBezTo>
                      <a:pt x="-3372" y="509837"/>
                      <a:pt x="-3372" y="344626"/>
                      <a:pt x="10115" y="181794"/>
                    </a:cubicBezTo>
                    <a:cubicBezTo>
                      <a:pt x="17751" y="89768"/>
                      <a:pt x="92819" y="16087"/>
                      <a:pt x="184845" y="10336"/>
                    </a:cubicBezTo>
                    <a:cubicBezTo>
                      <a:pt x="370780" y="-1366"/>
                      <a:pt x="559393" y="-3151"/>
                      <a:pt x="745329" y="5080"/>
                    </a:cubicBezTo>
                    <a:cubicBezTo>
                      <a:pt x="752271" y="5377"/>
                      <a:pt x="757724" y="11327"/>
                      <a:pt x="757427" y="18269"/>
                    </a:cubicBezTo>
                    <a:cubicBezTo>
                      <a:pt x="757130" y="25211"/>
                      <a:pt x="751378" y="30665"/>
                      <a:pt x="744238" y="30367"/>
                    </a:cubicBezTo>
                    <a:cubicBezTo>
                      <a:pt x="559195" y="22136"/>
                      <a:pt x="371474" y="23921"/>
                      <a:pt x="186432" y="35623"/>
                    </a:cubicBezTo>
                    <a:cubicBezTo>
                      <a:pt x="106801" y="40581"/>
                      <a:pt x="41848" y="104346"/>
                      <a:pt x="35303" y="183976"/>
                    </a:cubicBezTo>
                    <a:cubicBezTo>
                      <a:pt x="21916" y="345518"/>
                      <a:pt x="21916" y="509341"/>
                      <a:pt x="35303" y="670784"/>
                    </a:cubicBezTo>
                    <a:cubicBezTo>
                      <a:pt x="37485" y="697063"/>
                      <a:pt x="46112" y="722549"/>
                      <a:pt x="60193" y="744663"/>
                    </a:cubicBezTo>
                    <a:cubicBezTo>
                      <a:pt x="63962" y="750514"/>
                      <a:pt x="62276" y="758348"/>
                      <a:pt x="56326" y="762117"/>
                    </a:cubicBezTo>
                    <a:cubicBezTo>
                      <a:pt x="54244" y="763505"/>
                      <a:pt x="51864" y="764100"/>
                      <a:pt x="49484" y="7641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38" name="Gráfico 3">
              <a:extLst>
                <a:ext uri="{FF2B5EF4-FFF2-40B4-BE49-F238E27FC236}">
                  <a16:creationId xmlns:a16="http://schemas.microsoft.com/office/drawing/2014/main" id="{F0AACB59-5E1C-63B4-E9B4-C1D264A0CCB6}"/>
                </a:ext>
              </a:extLst>
            </p:cNvPr>
            <p:cNvGrpSpPr/>
            <p:nvPr/>
          </p:nvGrpSpPr>
          <p:grpSpPr>
            <a:xfrm>
              <a:off x="12100570" y="8040265"/>
              <a:ext cx="1029041" cy="985615"/>
              <a:chOff x="12100570" y="8040265"/>
              <a:chExt cx="1029041" cy="985615"/>
            </a:xfrm>
            <a:solidFill>
              <a:srgbClr val="002A86"/>
            </a:solidFill>
          </p:grpSpPr>
          <p:sp>
            <p:nvSpPr>
              <p:cNvPr id="539" name="Forma libre 538">
                <a:extLst>
                  <a:ext uri="{FF2B5EF4-FFF2-40B4-BE49-F238E27FC236}">
                    <a16:creationId xmlns:a16="http://schemas.microsoft.com/office/drawing/2014/main" id="{E1F88732-BE65-5931-227F-6E520095D026}"/>
                  </a:ext>
                </a:extLst>
              </p:cNvPr>
              <p:cNvSpPr/>
              <p:nvPr/>
            </p:nvSpPr>
            <p:spPr>
              <a:xfrm>
                <a:off x="12100570" y="8040265"/>
                <a:ext cx="1029041" cy="985615"/>
              </a:xfrm>
              <a:custGeom>
                <a:avLst/>
                <a:gdLst>
                  <a:gd name="connsiteX0" fmla="*/ 264178 w 1029041"/>
                  <a:gd name="connsiteY0" fmla="*/ 985616 h 985615"/>
                  <a:gd name="connsiteX1" fmla="*/ 260508 w 1029041"/>
                  <a:gd name="connsiteY1" fmla="*/ 985021 h 985615"/>
                  <a:gd name="connsiteX2" fmla="*/ 251881 w 1029041"/>
                  <a:gd name="connsiteY2" fmla="*/ 975897 h 985615"/>
                  <a:gd name="connsiteX3" fmla="*/ 223718 w 1029041"/>
                  <a:gd name="connsiteY3" fmla="*/ 857592 h 985615"/>
                  <a:gd name="connsiteX4" fmla="*/ 220445 w 1029041"/>
                  <a:gd name="connsiteY4" fmla="*/ 857393 h 985615"/>
                  <a:gd name="connsiteX5" fmla="*/ 184845 w 1029041"/>
                  <a:gd name="connsiteY5" fmla="*/ 855410 h 985615"/>
                  <a:gd name="connsiteX6" fmla="*/ 10115 w 1029041"/>
                  <a:gd name="connsiteY6" fmla="*/ 681671 h 985615"/>
                  <a:gd name="connsiteX7" fmla="*/ 10115 w 1029041"/>
                  <a:gd name="connsiteY7" fmla="*/ 184153 h 985615"/>
                  <a:gd name="connsiteX8" fmla="*/ 184845 w 1029041"/>
                  <a:gd name="connsiteY8" fmla="*/ 10413 h 985615"/>
                  <a:gd name="connsiteX9" fmla="*/ 844197 w 1029041"/>
                  <a:gd name="connsiteY9" fmla="*/ 10413 h 985615"/>
                  <a:gd name="connsiteX10" fmla="*/ 1018927 w 1029041"/>
                  <a:gd name="connsiteY10" fmla="*/ 184153 h 985615"/>
                  <a:gd name="connsiteX11" fmla="*/ 1018927 w 1029041"/>
                  <a:gd name="connsiteY11" fmla="*/ 184153 h 985615"/>
                  <a:gd name="connsiteX12" fmla="*/ 1018927 w 1029041"/>
                  <a:gd name="connsiteY12" fmla="*/ 681671 h 985615"/>
                  <a:gd name="connsiteX13" fmla="*/ 844197 w 1029041"/>
                  <a:gd name="connsiteY13" fmla="*/ 855410 h 985615"/>
                  <a:gd name="connsiteX14" fmla="*/ 399935 w 1029041"/>
                  <a:gd name="connsiteY14" fmla="*/ 864434 h 985615"/>
                  <a:gd name="connsiteX15" fmla="*/ 272805 w 1029041"/>
                  <a:gd name="connsiteY15" fmla="*/ 982244 h 985615"/>
                  <a:gd name="connsiteX16" fmla="*/ 264178 w 1029041"/>
                  <a:gd name="connsiteY16" fmla="*/ 985616 h 985615"/>
                  <a:gd name="connsiteX17" fmla="*/ 514472 w 1029041"/>
                  <a:gd name="connsiteY17" fmla="*/ 25188 h 985615"/>
                  <a:gd name="connsiteX18" fmla="*/ 186432 w 1029041"/>
                  <a:gd name="connsiteY18" fmla="*/ 35601 h 985615"/>
                  <a:gd name="connsiteX19" fmla="*/ 35303 w 1029041"/>
                  <a:gd name="connsiteY19" fmla="*/ 186135 h 985615"/>
                  <a:gd name="connsiteX20" fmla="*/ 35303 w 1029041"/>
                  <a:gd name="connsiteY20" fmla="*/ 679588 h 985615"/>
                  <a:gd name="connsiteX21" fmla="*/ 186432 w 1029041"/>
                  <a:gd name="connsiteY21" fmla="*/ 830123 h 985615"/>
                  <a:gd name="connsiteX22" fmla="*/ 221834 w 1029041"/>
                  <a:gd name="connsiteY22" fmla="*/ 832106 h 985615"/>
                  <a:gd name="connsiteX23" fmla="*/ 234527 w 1029041"/>
                  <a:gd name="connsiteY23" fmla="*/ 832800 h 985615"/>
                  <a:gd name="connsiteX24" fmla="*/ 246129 w 1029041"/>
                  <a:gd name="connsiteY24" fmla="*/ 842518 h 985615"/>
                  <a:gd name="connsiteX25" fmla="*/ 271516 w 1029041"/>
                  <a:gd name="connsiteY25" fmla="*/ 949024 h 985615"/>
                  <a:gd name="connsiteX26" fmla="*/ 386548 w 1029041"/>
                  <a:gd name="connsiteY26" fmla="*/ 842420 h 985615"/>
                  <a:gd name="connsiteX27" fmla="*/ 395473 w 1029041"/>
                  <a:gd name="connsiteY27" fmla="*/ 839048 h 985615"/>
                  <a:gd name="connsiteX28" fmla="*/ 842610 w 1029041"/>
                  <a:gd name="connsiteY28" fmla="*/ 830123 h 985615"/>
                  <a:gd name="connsiteX29" fmla="*/ 993739 w 1029041"/>
                  <a:gd name="connsiteY29" fmla="*/ 679588 h 985615"/>
                  <a:gd name="connsiteX30" fmla="*/ 993739 w 1029041"/>
                  <a:gd name="connsiteY30" fmla="*/ 186135 h 985615"/>
                  <a:gd name="connsiteX31" fmla="*/ 842610 w 1029041"/>
                  <a:gd name="connsiteY31" fmla="*/ 35601 h 985615"/>
                  <a:gd name="connsiteX32" fmla="*/ 514571 w 1029041"/>
                  <a:gd name="connsiteY32" fmla="*/ 25188 h 98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29041" h="985615">
                    <a:moveTo>
                      <a:pt x="264178" y="985616"/>
                    </a:moveTo>
                    <a:cubicBezTo>
                      <a:pt x="262987" y="985616"/>
                      <a:pt x="261699" y="985418"/>
                      <a:pt x="260508" y="985021"/>
                    </a:cubicBezTo>
                    <a:cubicBezTo>
                      <a:pt x="256244" y="983732"/>
                      <a:pt x="252972" y="980261"/>
                      <a:pt x="251881" y="975897"/>
                    </a:cubicBezTo>
                    <a:lnTo>
                      <a:pt x="223718" y="857592"/>
                    </a:lnTo>
                    <a:lnTo>
                      <a:pt x="220445" y="857393"/>
                    </a:lnTo>
                    <a:cubicBezTo>
                      <a:pt x="208545" y="856798"/>
                      <a:pt x="196745" y="856104"/>
                      <a:pt x="184845" y="855410"/>
                    </a:cubicBezTo>
                    <a:cubicBezTo>
                      <a:pt x="92819" y="849559"/>
                      <a:pt x="17651" y="774887"/>
                      <a:pt x="10115" y="681671"/>
                    </a:cubicBezTo>
                    <a:cubicBezTo>
                      <a:pt x="-3372" y="516558"/>
                      <a:pt x="-3372" y="349165"/>
                      <a:pt x="10115" y="184153"/>
                    </a:cubicBezTo>
                    <a:cubicBezTo>
                      <a:pt x="17751" y="91035"/>
                      <a:pt x="92819" y="16362"/>
                      <a:pt x="184845" y="10413"/>
                    </a:cubicBezTo>
                    <a:cubicBezTo>
                      <a:pt x="403604" y="-3471"/>
                      <a:pt x="625438" y="-3471"/>
                      <a:pt x="844197" y="10413"/>
                    </a:cubicBezTo>
                    <a:cubicBezTo>
                      <a:pt x="936223" y="16263"/>
                      <a:pt x="1011390" y="90936"/>
                      <a:pt x="1018927" y="184153"/>
                    </a:cubicBezTo>
                    <a:lnTo>
                      <a:pt x="1018927" y="184153"/>
                    </a:lnTo>
                    <a:cubicBezTo>
                      <a:pt x="1032413" y="349264"/>
                      <a:pt x="1032413" y="516657"/>
                      <a:pt x="1018927" y="681671"/>
                    </a:cubicBezTo>
                    <a:cubicBezTo>
                      <a:pt x="1011291" y="774788"/>
                      <a:pt x="936223" y="849460"/>
                      <a:pt x="844197" y="855410"/>
                    </a:cubicBezTo>
                    <a:cubicBezTo>
                      <a:pt x="698027" y="864732"/>
                      <a:pt x="548585" y="867806"/>
                      <a:pt x="399935" y="864434"/>
                    </a:cubicBezTo>
                    <a:lnTo>
                      <a:pt x="272805" y="982244"/>
                    </a:lnTo>
                    <a:cubicBezTo>
                      <a:pt x="270425" y="984426"/>
                      <a:pt x="267350" y="985616"/>
                      <a:pt x="264178" y="985616"/>
                    </a:cubicBezTo>
                    <a:close/>
                    <a:moveTo>
                      <a:pt x="514472" y="25188"/>
                    </a:moveTo>
                    <a:cubicBezTo>
                      <a:pt x="404893" y="25188"/>
                      <a:pt x="295216" y="28659"/>
                      <a:pt x="186432" y="35601"/>
                    </a:cubicBezTo>
                    <a:cubicBezTo>
                      <a:pt x="106801" y="40658"/>
                      <a:pt x="41848" y="105414"/>
                      <a:pt x="35303" y="186135"/>
                    </a:cubicBezTo>
                    <a:cubicBezTo>
                      <a:pt x="21916" y="349859"/>
                      <a:pt x="21916" y="515864"/>
                      <a:pt x="35303" y="679588"/>
                    </a:cubicBezTo>
                    <a:cubicBezTo>
                      <a:pt x="41848" y="760310"/>
                      <a:pt x="106901" y="825066"/>
                      <a:pt x="186432" y="830123"/>
                    </a:cubicBezTo>
                    <a:cubicBezTo>
                      <a:pt x="198232" y="830916"/>
                      <a:pt x="210033" y="831511"/>
                      <a:pt x="221834" y="832106"/>
                    </a:cubicBezTo>
                    <a:lnTo>
                      <a:pt x="234527" y="832800"/>
                    </a:lnTo>
                    <a:cubicBezTo>
                      <a:pt x="240080" y="833098"/>
                      <a:pt x="244840" y="837064"/>
                      <a:pt x="246129" y="842518"/>
                    </a:cubicBezTo>
                    <a:lnTo>
                      <a:pt x="271516" y="949024"/>
                    </a:lnTo>
                    <a:lnTo>
                      <a:pt x="386548" y="842420"/>
                    </a:lnTo>
                    <a:cubicBezTo>
                      <a:pt x="388928" y="840138"/>
                      <a:pt x="392101" y="838849"/>
                      <a:pt x="395473" y="839048"/>
                    </a:cubicBezTo>
                    <a:cubicBezTo>
                      <a:pt x="545014" y="842518"/>
                      <a:pt x="695449" y="839543"/>
                      <a:pt x="842610" y="830123"/>
                    </a:cubicBezTo>
                    <a:cubicBezTo>
                      <a:pt x="922241" y="825066"/>
                      <a:pt x="987193" y="760310"/>
                      <a:pt x="993739" y="679588"/>
                    </a:cubicBezTo>
                    <a:cubicBezTo>
                      <a:pt x="1007126" y="515864"/>
                      <a:pt x="1007126" y="349859"/>
                      <a:pt x="993739" y="186135"/>
                    </a:cubicBezTo>
                    <a:cubicBezTo>
                      <a:pt x="987193" y="105414"/>
                      <a:pt x="922141" y="40658"/>
                      <a:pt x="842610" y="35601"/>
                    </a:cubicBezTo>
                    <a:cubicBezTo>
                      <a:pt x="733727" y="28659"/>
                      <a:pt x="624149" y="25188"/>
                      <a:pt x="514571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40" name="Gráfico 3">
                <a:extLst>
                  <a:ext uri="{FF2B5EF4-FFF2-40B4-BE49-F238E27FC236}">
                    <a16:creationId xmlns:a16="http://schemas.microsoft.com/office/drawing/2014/main" id="{3369DD58-B868-FA4C-41A8-0F4F001ADCA2}"/>
                  </a:ext>
                </a:extLst>
              </p:cNvPr>
              <p:cNvGrpSpPr/>
              <p:nvPr/>
            </p:nvGrpSpPr>
            <p:grpSpPr>
              <a:xfrm>
                <a:off x="12981524" y="8523402"/>
                <a:ext cx="56262" cy="253570"/>
                <a:chOff x="12981524" y="8523402"/>
                <a:chExt cx="56262" cy="253570"/>
              </a:xfrm>
              <a:solidFill>
                <a:srgbClr val="002A86"/>
              </a:solidFill>
            </p:grpSpPr>
            <p:sp>
              <p:nvSpPr>
                <p:cNvPr id="541" name="Forma libre 540">
                  <a:extLst>
                    <a:ext uri="{FF2B5EF4-FFF2-40B4-BE49-F238E27FC236}">
                      <a16:creationId xmlns:a16="http://schemas.microsoft.com/office/drawing/2014/main" id="{186A1FB5-1E7F-9192-AD31-B7EAE9E1F8F0}"/>
                    </a:ext>
                  </a:extLst>
                </p:cNvPr>
                <p:cNvSpPr/>
                <p:nvPr/>
              </p:nvSpPr>
              <p:spPr>
                <a:xfrm>
                  <a:off x="12981524" y="8672926"/>
                  <a:ext cx="49251" cy="104046"/>
                </a:xfrm>
                <a:custGeom>
                  <a:avLst/>
                  <a:gdLst>
                    <a:gd name="connsiteX0" fmla="*/ 12628 w 49251"/>
                    <a:gd name="connsiteY0" fmla="*/ 104047 h 104046"/>
                    <a:gd name="connsiteX1" fmla="*/ 4199 w 49251"/>
                    <a:gd name="connsiteY1" fmla="*/ 100874 h 104046"/>
                    <a:gd name="connsiteX2" fmla="*/ 3207 w 49251"/>
                    <a:gd name="connsiteY2" fmla="*/ 83024 h 104046"/>
                    <a:gd name="connsiteX3" fmla="*/ 21851 w 49251"/>
                    <a:gd name="connsiteY3" fmla="*/ 39489 h 104046"/>
                    <a:gd name="connsiteX4" fmla="*/ 24032 w 49251"/>
                    <a:gd name="connsiteY4" fmla="*/ 11723 h 104046"/>
                    <a:gd name="connsiteX5" fmla="*/ 37518 w 49251"/>
                    <a:gd name="connsiteY5" fmla="*/ 21 h 104046"/>
                    <a:gd name="connsiteX6" fmla="*/ 49219 w 49251"/>
                    <a:gd name="connsiteY6" fmla="*/ 13508 h 104046"/>
                    <a:gd name="connsiteX7" fmla="*/ 47038 w 49251"/>
                    <a:gd name="connsiteY7" fmla="*/ 41473 h 104046"/>
                    <a:gd name="connsiteX8" fmla="*/ 22048 w 49251"/>
                    <a:gd name="connsiteY8" fmla="*/ 99783 h 104046"/>
                    <a:gd name="connsiteX9" fmla="*/ 12628 w 49251"/>
                    <a:gd name="connsiteY9" fmla="*/ 104047 h 104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251" h="104046">
                      <a:moveTo>
                        <a:pt x="12628" y="104047"/>
                      </a:moveTo>
                      <a:cubicBezTo>
                        <a:pt x="9652" y="104047"/>
                        <a:pt x="6579" y="102956"/>
                        <a:pt x="4199" y="100874"/>
                      </a:cubicBezTo>
                      <a:cubicBezTo>
                        <a:pt x="-958" y="96213"/>
                        <a:pt x="-1454" y="88280"/>
                        <a:pt x="3207" y="83024"/>
                      </a:cubicBezTo>
                      <a:cubicBezTo>
                        <a:pt x="13917" y="71024"/>
                        <a:pt x="20561" y="55554"/>
                        <a:pt x="21851" y="39489"/>
                      </a:cubicBezTo>
                      <a:cubicBezTo>
                        <a:pt x="22643" y="30267"/>
                        <a:pt x="23337" y="21045"/>
                        <a:pt x="24032" y="11723"/>
                      </a:cubicBezTo>
                      <a:cubicBezTo>
                        <a:pt x="24527" y="4781"/>
                        <a:pt x="30675" y="-375"/>
                        <a:pt x="37518" y="21"/>
                      </a:cubicBezTo>
                      <a:cubicBezTo>
                        <a:pt x="44459" y="517"/>
                        <a:pt x="49715" y="6566"/>
                        <a:pt x="49219" y="13508"/>
                      </a:cubicBezTo>
                      <a:cubicBezTo>
                        <a:pt x="48525" y="22830"/>
                        <a:pt x="47832" y="32151"/>
                        <a:pt x="47038" y="41473"/>
                      </a:cubicBezTo>
                      <a:cubicBezTo>
                        <a:pt x="45253" y="62992"/>
                        <a:pt x="36428" y="83718"/>
                        <a:pt x="22048" y="99783"/>
                      </a:cubicBezTo>
                      <a:cubicBezTo>
                        <a:pt x="19569" y="102559"/>
                        <a:pt x="16098" y="104047"/>
                        <a:pt x="12628" y="10404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2" name="Forma libre 541">
                  <a:extLst>
                    <a:ext uri="{FF2B5EF4-FFF2-40B4-BE49-F238E27FC236}">
                      <a16:creationId xmlns:a16="http://schemas.microsoft.com/office/drawing/2014/main" id="{54B86A50-14DF-875A-8DC2-6A158AC7B425}"/>
                    </a:ext>
                  </a:extLst>
                </p:cNvPr>
                <p:cNvSpPr/>
                <p:nvPr/>
              </p:nvSpPr>
              <p:spPr>
                <a:xfrm>
                  <a:off x="13009997" y="8523402"/>
                  <a:ext cx="27788" cy="98969"/>
                </a:xfrm>
                <a:custGeom>
                  <a:avLst/>
                  <a:gdLst>
                    <a:gd name="connsiteX0" fmla="*/ 12614 w 27788"/>
                    <a:gd name="connsiteY0" fmla="*/ 98871 h 98969"/>
                    <a:gd name="connsiteX1" fmla="*/ 12020 w 27788"/>
                    <a:gd name="connsiteY1" fmla="*/ 98871 h 98969"/>
                    <a:gd name="connsiteX2" fmla="*/ 20 w 27788"/>
                    <a:gd name="connsiteY2" fmla="*/ 85681 h 98969"/>
                    <a:gd name="connsiteX3" fmla="*/ 2499 w 27788"/>
                    <a:gd name="connsiteY3" fmla="*/ 12397 h 98969"/>
                    <a:gd name="connsiteX4" fmla="*/ 15391 w 27788"/>
                    <a:gd name="connsiteY4" fmla="*/ 1 h 98969"/>
                    <a:gd name="connsiteX5" fmla="*/ 27787 w 27788"/>
                    <a:gd name="connsiteY5" fmla="*/ 12893 h 98969"/>
                    <a:gd name="connsiteX6" fmla="*/ 25308 w 27788"/>
                    <a:gd name="connsiteY6" fmla="*/ 86871 h 98969"/>
                    <a:gd name="connsiteX7" fmla="*/ 12714 w 27788"/>
                    <a:gd name="connsiteY7" fmla="*/ 98970 h 9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88" h="98969">
                      <a:moveTo>
                        <a:pt x="12614" y="98871"/>
                      </a:moveTo>
                      <a:cubicBezTo>
                        <a:pt x="12614" y="98871"/>
                        <a:pt x="12217" y="98871"/>
                        <a:pt x="12020" y="98871"/>
                      </a:cubicBezTo>
                      <a:cubicBezTo>
                        <a:pt x="5078" y="98573"/>
                        <a:pt x="-376" y="92623"/>
                        <a:pt x="20" y="85681"/>
                      </a:cubicBezTo>
                      <a:cubicBezTo>
                        <a:pt x="1111" y="61286"/>
                        <a:pt x="2004" y="36693"/>
                        <a:pt x="2499" y="12397"/>
                      </a:cubicBezTo>
                      <a:cubicBezTo>
                        <a:pt x="2599" y="5455"/>
                        <a:pt x="8449" y="-98"/>
                        <a:pt x="15391" y="1"/>
                      </a:cubicBezTo>
                      <a:cubicBezTo>
                        <a:pt x="22333" y="101"/>
                        <a:pt x="27886" y="5952"/>
                        <a:pt x="27787" y="12893"/>
                      </a:cubicBezTo>
                      <a:cubicBezTo>
                        <a:pt x="27291" y="37387"/>
                        <a:pt x="26399" y="62278"/>
                        <a:pt x="25308" y="86871"/>
                      </a:cubicBezTo>
                      <a:cubicBezTo>
                        <a:pt x="25010" y="93614"/>
                        <a:pt x="19358" y="98970"/>
                        <a:pt x="12714" y="98970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43" name="Gráfico 3">
                <a:extLst>
                  <a:ext uri="{FF2B5EF4-FFF2-40B4-BE49-F238E27FC236}">
                    <a16:creationId xmlns:a16="http://schemas.microsoft.com/office/drawing/2014/main" id="{A968CA30-8AAA-E9AC-293C-BA8674A17531}"/>
                  </a:ext>
                </a:extLst>
              </p:cNvPr>
              <p:cNvGrpSpPr/>
              <p:nvPr/>
            </p:nvGrpSpPr>
            <p:grpSpPr>
              <a:xfrm>
                <a:off x="12308025" y="8165214"/>
                <a:ext cx="614234" cy="616319"/>
                <a:chOff x="12308025" y="8165214"/>
                <a:chExt cx="614234" cy="616319"/>
              </a:xfrm>
              <a:solidFill>
                <a:srgbClr val="002A86"/>
              </a:solidFill>
            </p:grpSpPr>
            <p:sp>
              <p:nvSpPr>
                <p:cNvPr id="544" name="Forma libre 543">
                  <a:extLst>
                    <a:ext uri="{FF2B5EF4-FFF2-40B4-BE49-F238E27FC236}">
                      <a16:creationId xmlns:a16="http://schemas.microsoft.com/office/drawing/2014/main" id="{1C5D2240-4611-9051-9C23-6D1D838B9BB5}"/>
                    </a:ext>
                  </a:extLst>
                </p:cNvPr>
                <p:cNvSpPr/>
                <p:nvPr/>
              </p:nvSpPr>
              <p:spPr>
                <a:xfrm>
                  <a:off x="12308025" y="8165214"/>
                  <a:ext cx="614234" cy="616319"/>
                </a:xfrm>
                <a:custGeom>
                  <a:avLst/>
                  <a:gdLst>
                    <a:gd name="connsiteX0" fmla="*/ 264078 w 614234"/>
                    <a:gd name="connsiteY0" fmla="*/ 616022 h 616319"/>
                    <a:gd name="connsiteX1" fmla="*/ 246228 w 614234"/>
                    <a:gd name="connsiteY1" fmla="*/ 608684 h 616319"/>
                    <a:gd name="connsiteX2" fmla="*/ 238592 w 614234"/>
                    <a:gd name="connsiteY2" fmla="*/ 590338 h 616319"/>
                    <a:gd name="connsiteX3" fmla="*/ 238592 w 614234"/>
                    <a:gd name="connsiteY3" fmla="*/ 537383 h 616319"/>
                    <a:gd name="connsiteX4" fmla="*/ 193968 w 614234"/>
                    <a:gd name="connsiteY4" fmla="*/ 519038 h 616319"/>
                    <a:gd name="connsiteX5" fmla="*/ 156582 w 614234"/>
                    <a:gd name="connsiteY5" fmla="*/ 556423 h 616319"/>
                    <a:gd name="connsiteX6" fmla="*/ 120189 w 614234"/>
                    <a:gd name="connsiteY6" fmla="*/ 556324 h 616319"/>
                    <a:gd name="connsiteX7" fmla="*/ 59400 w 614234"/>
                    <a:gd name="connsiteY7" fmla="*/ 495337 h 616319"/>
                    <a:gd name="connsiteX8" fmla="*/ 59400 w 614234"/>
                    <a:gd name="connsiteY8" fmla="*/ 459141 h 616319"/>
                    <a:gd name="connsiteX9" fmla="*/ 97083 w 614234"/>
                    <a:gd name="connsiteY9" fmla="*/ 421656 h 616319"/>
                    <a:gd name="connsiteX10" fmla="*/ 78539 w 614234"/>
                    <a:gd name="connsiteY10" fmla="*/ 377229 h 616319"/>
                    <a:gd name="connsiteX11" fmla="*/ 25585 w 614234"/>
                    <a:gd name="connsiteY11" fmla="*/ 377229 h 616319"/>
                    <a:gd name="connsiteX12" fmla="*/ 0 w 614234"/>
                    <a:gd name="connsiteY12" fmla="*/ 351645 h 616319"/>
                    <a:gd name="connsiteX13" fmla="*/ 0 w 614234"/>
                    <a:gd name="connsiteY13" fmla="*/ 264576 h 616319"/>
                    <a:gd name="connsiteX14" fmla="*/ 25684 w 614234"/>
                    <a:gd name="connsiteY14" fmla="*/ 238992 h 616319"/>
                    <a:gd name="connsiteX15" fmla="*/ 78638 w 614234"/>
                    <a:gd name="connsiteY15" fmla="*/ 238992 h 616319"/>
                    <a:gd name="connsiteX16" fmla="*/ 97182 w 614234"/>
                    <a:gd name="connsiteY16" fmla="*/ 194465 h 616319"/>
                    <a:gd name="connsiteX17" fmla="*/ 59599 w 614234"/>
                    <a:gd name="connsiteY17" fmla="*/ 156981 h 616319"/>
                    <a:gd name="connsiteX18" fmla="*/ 59599 w 614234"/>
                    <a:gd name="connsiteY18" fmla="*/ 120785 h 616319"/>
                    <a:gd name="connsiteX19" fmla="*/ 120486 w 614234"/>
                    <a:gd name="connsiteY19" fmla="*/ 59698 h 616319"/>
                    <a:gd name="connsiteX20" fmla="*/ 156781 w 614234"/>
                    <a:gd name="connsiteY20" fmla="*/ 59500 h 616319"/>
                    <a:gd name="connsiteX21" fmla="*/ 194266 w 614234"/>
                    <a:gd name="connsiteY21" fmla="*/ 96985 h 616319"/>
                    <a:gd name="connsiteX22" fmla="*/ 238890 w 614234"/>
                    <a:gd name="connsiteY22" fmla="*/ 78639 h 616319"/>
                    <a:gd name="connsiteX23" fmla="*/ 238890 w 614234"/>
                    <a:gd name="connsiteY23" fmla="*/ 25684 h 616319"/>
                    <a:gd name="connsiteX24" fmla="*/ 246426 w 614234"/>
                    <a:gd name="connsiteY24" fmla="*/ 7338 h 616319"/>
                    <a:gd name="connsiteX25" fmla="*/ 264673 w 614234"/>
                    <a:gd name="connsiteY25" fmla="*/ 0 h 616319"/>
                    <a:gd name="connsiteX26" fmla="*/ 351939 w 614234"/>
                    <a:gd name="connsiteY26" fmla="*/ 298 h 616319"/>
                    <a:gd name="connsiteX27" fmla="*/ 370086 w 614234"/>
                    <a:gd name="connsiteY27" fmla="*/ 8032 h 616319"/>
                    <a:gd name="connsiteX28" fmla="*/ 377524 w 614234"/>
                    <a:gd name="connsiteY28" fmla="*/ 26279 h 616319"/>
                    <a:gd name="connsiteX29" fmla="*/ 377028 w 614234"/>
                    <a:gd name="connsiteY29" fmla="*/ 79234 h 616319"/>
                    <a:gd name="connsiteX30" fmla="*/ 421454 w 614234"/>
                    <a:gd name="connsiteY30" fmla="*/ 97877 h 616319"/>
                    <a:gd name="connsiteX31" fmla="*/ 459137 w 614234"/>
                    <a:gd name="connsiteY31" fmla="*/ 60789 h 616319"/>
                    <a:gd name="connsiteX32" fmla="*/ 477681 w 614234"/>
                    <a:gd name="connsiteY32" fmla="*/ 53451 h 616319"/>
                    <a:gd name="connsiteX33" fmla="*/ 495630 w 614234"/>
                    <a:gd name="connsiteY33" fmla="*/ 61285 h 616319"/>
                    <a:gd name="connsiteX34" fmla="*/ 555922 w 614234"/>
                    <a:gd name="connsiteY34" fmla="*/ 122669 h 616319"/>
                    <a:gd name="connsiteX35" fmla="*/ 563261 w 614234"/>
                    <a:gd name="connsiteY35" fmla="*/ 140916 h 616319"/>
                    <a:gd name="connsiteX36" fmla="*/ 555525 w 614234"/>
                    <a:gd name="connsiteY36" fmla="*/ 158964 h 616319"/>
                    <a:gd name="connsiteX37" fmla="*/ 517645 w 614234"/>
                    <a:gd name="connsiteY37" fmla="*/ 196152 h 616319"/>
                    <a:gd name="connsiteX38" fmla="*/ 535891 w 614234"/>
                    <a:gd name="connsiteY38" fmla="*/ 240777 h 616319"/>
                    <a:gd name="connsiteX39" fmla="*/ 588845 w 614234"/>
                    <a:gd name="connsiteY39" fmla="*/ 241371 h 616319"/>
                    <a:gd name="connsiteX40" fmla="*/ 606894 w 614234"/>
                    <a:gd name="connsiteY40" fmla="*/ 249007 h 616319"/>
                    <a:gd name="connsiteX41" fmla="*/ 614232 w 614234"/>
                    <a:gd name="connsiteY41" fmla="*/ 267155 h 616319"/>
                    <a:gd name="connsiteX42" fmla="*/ 614232 w 614234"/>
                    <a:gd name="connsiteY42" fmla="*/ 349165 h 616319"/>
                    <a:gd name="connsiteX43" fmla="*/ 606894 w 614234"/>
                    <a:gd name="connsiteY43" fmla="*/ 367214 h 616319"/>
                    <a:gd name="connsiteX44" fmla="*/ 588747 w 614234"/>
                    <a:gd name="connsiteY44" fmla="*/ 374849 h 616319"/>
                    <a:gd name="connsiteX45" fmla="*/ 535891 w 614234"/>
                    <a:gd name="connsiteY45" fmla="*/ 375444 h 616319"/>
                    <a:gd name="connsiteX46" fmla="*/ 517645 w 614234"/>
                    <a:gd name="connsiteY46" fmla="*/ 420069 h 616319"/>
                    <a:gd name="connsiteX47" fmla="*/ 555525 w 614234"/>
                    <a:gd name="connsiteY47" fmla="*/ 457257 h 616319"/>
                    <a:gd name="connsiteX48" fmla="*/ 563161 w 614234"/>
                    <a:gd name="connsiteY48" fmla="*/ 475206 h 616319"/>
                    <a:gd name="connsiteX49" fmla="*/ 555823 w 614234"/>
                    <a:gd name="connsiteY49" fmla="*/ 493552 h 616319"/>
                    <a:gd name="connsiteX50" fmla="*/ 495432 w 614234"/>
                    <a:gd name="connsiteY50" fmla="*/ 555035 h 616319"/>
                    <a:gd name="connsiteX51" fmla="*/ 477681 w 614234"/>
                    <a:gd name="connsiteY51" fmla="*/ 562770 h 616319"/>
                    <a:gd name="connsiteX52" fmla="*/ 459236 w 614234"/>
                    <a:gd name="connsiteY52" fmla="*/ 555531 h 616319"/>
                    <a:gd name="connsiteX53" fmla="*/ 421553 w 614234"/>
                    <a:gd name="connsiteY53" fmla="*/ 518343 h 616319"/>
                    <a:gd name="connsiteX54" fmla="*/ 377127 w 614234"/>
                    <a:gd name="connsiteY54" fmla="*/ 536987 h 616319"/>
                    <a:gd name="connsiteX55" fmla="*/ 377623 w 614234"/>
                    <a:gd name="connsiteY55" fmla="*/ 590041 h 616319"/>
                    <a:gd name="connsiteX56" fmla="*/ 370185 w 614234"/>
                    <a:gd name="connsiteY56" fmla="*/ 608287 h 616319"/>
                    <a:gd name="connsiteX57" fmla="*/ 352137 w 614234"/>
                    <a:gd name="connsiteY57" fmla="*/ 616022 h 616319"/>
                    <a:gd name="connsiteX58" fmla="*/ 264673 w 614234"/>
                    <a:gd name="connsiteY58" fmla="*/ 616320 h 616319"/>
                    <a:gd name="connsiteX59" fmla="*/ 264375 w 614234"/>
                    <a:gd name="connsiteY59" fmla="*/ 616320 h 616319"/>
                    <a:gd name="connsiteX60" fmla="*/ 191092 w 614234"/>
                    <a:gd name="connsiteY60" fmla="*/ 491469 h 616319"/>
                    <a:gd name="connsiteX61" fmla="*/ 195852 w 614234"/>
                    <a:gd name="connsiteY61" fmla="*/ 492461 h 616319"/>
                    <a:gd name="connsiteX62" fmla="*/ 256145 w 614234"/>
                    <a:gd name="connsiteY62" fmla="*/ 517253 h 616319"/>
                    <a:gd name="connsiteX63" fmla="*/ 263979 w 614234"/>
                    <a:gd name="connsiteY63" fmla="*/ 528954 h 616319"/>
                    <a:gd name="connsiteX64" fmla="*/ 263979 w 614234"/>
                    <a:gd name="connsiteY64" fmla="*/ 590437 h 616319"/>
                    <a:gd name="connsiteX65" fmla="*/ 351642 w 614234"/>
                    <a:gd name="connsiteY65" fmla="*/ 590536 h 616319"/>
                    <a:gd name="connsiteX66" fmla="*/ 351443 w 614234"/>
                    <a:gd name="connsiteY66" fmla="*/ 528557 h 616319"/>
                    <a:gd name="connsiteX67" fmla="*/ 359178 w 614234"/>
                    <a:gd name="connsiteY67" fmla="*/ 516756 h 616319"/>
                    <a:gd name="connsiteX68" fmla="*/ 419273 w 614234"/>
                    <a:gd name="connsiteY68" fmla="*/ 491568 h 616319"/>
                    <a:gd name="connsiteX69" fmla="*/ 433056 w 614234"/>
                    <a:gd name="connsiteY69" fmla="*/ 494246 h 616319"/>
                    <a:gd name="connsiteX70" fmla="*/ 476689 w 614234"/>
                    <a:gd name="connsiteY70" fmla="*/ 537284 h 616319"/>
                    <a:gd name="connsiteX71" fmla="*/ 537676 w 614234"/>
                    <a:gd name="connsiteY71" fmla="*/ 475702 h 616319"/>
                    <a:gd name="connsiteX72" fmla="*/ 493745 w 614234"/>
                    <a:gd name="connsiteY72" fmla="*/ 432068 h 616319"/>
                    <a:gd name="connsiteX73" fmla="*/ 490870 w 614234"/>
                    <a:gd name="connsiteY73" fmla="*/ 418284 h 616319"/>
                    <a:gd name="connsiteX74" fmla="*/ 515463 w 614234"/>
                    <a:gd name="connsiteY74" fmla="*/ 358090 h 616319"/>
                    <a:gd name="connsiteX75" fmla="*/ 527065 w 614234"/>
                    <a:gd name="connsiteY75" fmla="*/ 350256 h 616319"/>
                    <a:gd name="connsiteX76" fmla="*/ 588449 w 614234"/>
                    <a:gd name="connsiteY76" fmla="*/ 349562 h 616319"/>
                    <a:gd name="connsiteX77" fmla="*/ 588845 w 614234"/>
                    <a:gd name="connsiteY77" fmla="*/ 349165 h 616319"/>
                    <a:gd name="connsiteX78" fmla="*/ 588845 w 614234"/>
                    <a:gd name="connsiteY78" fmla="*/ 266956 h 616319"/>
                    <a:gd name="connsiteX79" fmla="*/ 527065 w 614234"/>
                    <a:gd name="connsiteY79" fmla="*/ 265965 h 616319"/>
                    <a:gd name="connsiteX80" fmla="*/ 515463 w 614234"/>
                    <a:gd name="connsiteY80" fmla="*/ 258131 h 616319"/>
                    <a:gd name="connsiteX81" fmla="*/ 490870 w 614234"/>
                    <a:gd name="connsiteY81" fmla="*/ 197937 h 616319"/>
                    <a:gd name="connsiteX82" fmla="*/ 493745 w 614234"/>
                    <a:gd name="connsiteY82" fmla="*/ 184152 h 616319"/>
                    <a:gd name="connsiteX83" fmla="*/ 537676 w 614234"/>
                    <a:gd name="connsiteY83" fmla="*/ 141015 h 616319"/>
                    <a:gd name="connsiteX84" fmla="*/ 477284 w 614234"/>
                    <a:gd name="connsiteY84" fmla="*/ 79036 h 616319"/>
                    <a:gd name="connsiteX85" fmla="*/ 433056 w 614234"/>
                    <a:gd name="connsiteY85" fmla="*/ 121975 h 616319"/>
                    <a:gd name="connsiteX86" fmla="*/ 419273 w 614234"/>
                    <a:gd name="connsiteY86" fmla="*/ 124652 h 616319"/>
                    <a:gd name="connsiteX87" fmla="*/ 359178 w 614234"/>
                    <a:gd name="connsiteY87" fmla="*/ 99464 h 616319"/>
                    <a:gd name="connsiteX88" fmla="*/ 351443 w 614234"/>
                    <a:gd name="connsiteY88" fmla="*/ 87663 h 616319"/>
                    <a:gd name="connsiteX89" fmla="*/ 352038 w 614234"/>
                    <a:gd name="connsiteY89" fmla="*/ 26180 h 616319"/>
                    <a:gd name="connsiteX90" fmla="*/ 264277 w 614234"/>
                    <a:gd name="connsiteY90" fmla="*/ 25486 h 616319"/>
                    <a:gd name="connsiteX91" fmla="*/ 263979 w 614234"/>
                    <a:gd name="connsiteY91" fmla="*/ 87366 h 616319"/>
                    <a:gd name="connsiteX92" fmla="*/ 256145 w 614234"/>
                    <a:gd name="connsiteY92" fmla="*/ 99067 h 616319"/>
                    <a:gd name="connsiteX93" fmla="*/ 195852 w 614234"/>
                    <a:gd name="connsiteY93" fmla="*/ 123859 h 616319"/>
                    <a:gd name="connsiteX94" fmla="*/ 182068 w 614234"/>
                    <a:gd name="connsiteY94" fmla="*/ 121082 h 616319"/>
                    <a:gd name="connsiteX95" fmla="*/ 138733 w 614234"/>
                    <a:gd name="connsiteY95" fmla="*/ 77648 h 616319"/>
                    <a:gd name="connsiteX96" fmla="*/ 77349 w 614234"/>
                    <a:gd name="connsiteY96" fmla="*/ 138734 h 616319"/>
                    <a:gd name="connsiteX97" fmla="*/ 120982 w 614234"/>
                    <a:gd name="connsiteY97" fmla="*/ 182664 h 616319"/>
                    <a:gd name="connsiteX98" fmla="*/ 123758 w 614234"/>
                    <a:gd name="connsiteY98" fmla="*/ 196449 h 616319"/>
                    <a:gd name="connsiteX99" fmla="*/ 98670 w 614234"/>
                    <a:gd name="connsiteY99" fmla="*/ 256544 h 616319"/>
                    <a:gd name="connsiteX100" fmla="*/ 87068 w 614234"/>
                    <a:gd name="connsiteY100" fmla="*/ 264279 h 616319"/>
                    <a:gd name="connsiteX101" fmla="*/ 25684 w 614234"/>
                    <a:gd name="connsiteY101" fmla="*/ 264279 h 616319"/>
                    <a:gd name="connsiteX102" fmla="*/ 25287 w 614234"/>
                    <a:gd name="connsiteY102" fmla="*/ 351744 h 616319"/>
                    <a:gd name="connsiteX103" fmla="*/ 87068 w 614234"/>
                    <a:gd name="connsiteY103" fmla="*/ 352140 h 616319"/>
                    <a:gd name="connsiteX104" fmla="*/ 98670 w 614234"/>
                    <a:gd name="connsiteY104" fmla="*/ 359875 h 616319"/>
                    <a:gd name="connsiteX105" fmla="*/ 123758 w 614234"/>
                    <a:gd name="connsiteY105" fmla="*/ 419970 h 616319"/>
                    <a:gd name="connsiteX106" fmla="*/ 120982 w 614234"/>
                    <a:gd name="connsiteY106" fmla="*/ 433754 h 616319"/>
                    <a:gd name="connsiteX107" fmla="*/ 77349 w 614234"/>
                    <a:gd name="connsiteY107" fmla="*/ 477189 h 616319"/>
                    <a:gd name="connsiteX108" fmla="*/ 138237 w 614234"/>
                    <a:gd name="connsiteY108" fmla="*/ 538672 h 616319"/>
                    <a:gd name="connsiteX109" fmla="*/ 182068 w 614234"/>
                    <a:gd name="connsiteY109" fmla="*/ 495337 h 616319"/>
                    <a:gd name="connsiteX110" fmla="*/ 190993 w 614234"/>
                    <a:gd name="connsiteY110" fmla="*/ 491668 h 616319"/>
                    <a:gd name="connsiteX111" fmla="*/ 614033 w 614234"/>
                    <a:gd name="connsiteY111" fmla="*/ 349066 h 616319"/>
                    <a:gd name="connsiteX112" fmla="*/ 614033 w 614234"/>
                    <a:gd name="connsiteY112" fmla="*/ 349066 h 616319"/>
                    <a:gd name="connsiteX113" fmla="*/ 614033 w 614234"/>
                    <a:gd name="connsiteY113" fmla="*/ 349066 h 61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614234" h="616319">
                      <a:moveTo>
                        <a:pt x="264078" y="616022"/>
                      </a:moveTo>
                      <a:cubicBezTo>
                        <a:pt x="257434" y="616022"/>
                        <a:pt x="251087" y="613444"/>
                        <a:pt x="246228" y="608684"/>
                      </a:cubicBezTo>
                      <a:cubicBezTo>
                        <a:pt x="241270" y="603825"/>
                        <a:pt x="238592" y="597280"/>
                        <a:pt x="238592" y="590338"/>
                      </a:cubicBezTo>
                      <a:lnTo>
                        <a:pt x="238592" y="537383"/>
                      </a:lnTo>
                      <a:cubicBezTo>
                        <a:pt x="238592" y="537383"/>
                        <a:pt x="193968" y="519038"/>
                        <a:pt x="193968" y="519038"/>
                      </a:cubicBezTo>
                      <a:lnTo>
                        <a:pt x="156582" y="556423"/>
                      </a:lnTo>
                      <a:cubicBezTo>
                        <a:pt x="146369" y="566439"/>
                        <a:pt x="130105" y="566340"/>
                        <a:pt x="120189" y="556324"/>
                      </a:cubicBezTo>
                      <a:lnTo>
                        <a:pt x="59400" y="495337"/>
                      </a:lnTo>
                      <a:cubicBezTo>
                        <a:pt x="49484" y="485222"/>
                        <a:pt x="49484" y="469057"/>
                        <a:pt x="59400" y="459141"/>
                      </a:cubicBezTo>
                      <a:lnTo>
                        <a:pt x="97083" y="421656"/>
                      </a:lnTo>
                      <a:lnTo>
                        <a:pt x="78539" y="377229"/>
                      </a:lnTo>
                      <a:lnTo>
                        <a:pt x="25585" y="377229"/>
                      </a:lnTo>
                      <a:cubicBezTo>
                        <a:pt x="11503" y="377229"/>
                        <a:pt x="0" y="365726"/>
                        <a:pt x="0" y="351645"/>
                      </a:cubicBezTo>
                      <a:lnTo>
                        <a:pt x="0" y="264576"/>
                      </a:lnTo>
                      <a:cubicBezTo>
                        <a:pt x="0" y="250495"/>
                        <a:pt x="11503" y="238992"/>
                        <a:pt x="25684" y="238992"/>
                      </a:cubicBezTo>
                      <a:lnTo>
                        <a:pt x="78638" y="238992"/>
                      </a:lnTo>
                      <a:cubicBezTo>
                        <a:pt x="78638" y="238992"/>
                        <a:pt x="97182" y="194465"/>
                        <a:pt x="97182" y="194465"/>
                      </a:cubicBezTo>
                      <a:lnTo>
                        <a:pt x="59599" y="156981"/>
                      </a:lnTo>
                      <a:cubicBezTo>
                        <a:pt x="49682" y="147064"/>
                        <a:pt x="49682" y="130801"/>
                        <a:pt x="59599" y="120785"/>
                      </a:cubicBezTo>
                      <a:lnTo>
                        <a:pt x="120486" y="59698"/>
                      </a:lnTo>
                      <a:cubicBezTo>
                        <a:pt x="130304" y="49683"/>
                        <a:pt x="146666" y="49583"/>
                        <a:pt x="156781" y="59500"/>
                      </a:cubicBezTo>
                      <a:lnTo>
                        <a:pt x="194266" y="96985"/>
                      </a:lnTo>
                      <a:lnTo>
                        <a:pt x="238890" y="78639"/>
                      </a:lnTo>
                      <a:lnTo>
                        <a:pt x="238890" y="25684"/>
                      </a:lnTo>
                      <a:cubicBezTo>
                        <a:pt x="238890" y="18743"/>
                        <a:pt x="241567" y="12197"/>
                        <a:pt x="246426" y="7338"/>
                      </a:cubicBezTo>
                      <a:cubicBezTo>
                        <a:pt x="251286" y="2479"/>
                        <a:pt x="257831" y="99"/>
                        <a:pt x="264673" y="0"/>
                      </a:cubicBezTo>
                      <a:lnTo>
                        <a:pt x="351939" y="298"/>
                      </a:lnTo>
                      <a:cubicBezTo>
                        <a:pt x="358880" y="298"/>
                        <a:pt x="365326" y="3074"/>
                        <a:pt x="370086" y="8032"/>
                      </a:cubicBezTo>
                      <a:cubicBezTo>
                        <a:pt x="374945" y="12991"/>
                        <a:pt x="377524" y="19437"/>
                        <a:pt x="377524" y="26279"/>
                      </a:cubicBezTo>
                      <a:lnTo>
                        <a:pt x="377028" y="79234"/>
                      </a:lnTo>
                      <a:lnTo>
                        <a:pt x="421454" y="97877"/>
                      </a:lnTo>
                      <a:lnTo>
                        <a:pt x="459137" y="60789"/>
                      </a:lnTo>
                      <a:cubicBezTo>
                        <a:pt x="464194" y="55930"/>
                        <a:pt x="470938" y="53352"/>
                        <a:pt x="477681" y="53451"/>
                      </a:cubicBezTo>
                      <a:cubicBezTo>
                        <a:pt x="484524" y="53550"/>
                        <a:pt x="490870" y="56426"/>
                        <a:pt x="495630" y="61285"/>
                      </a:cubicBezTo>
                      <a:lnTo>
                        <a:pt x="555922" y="122669"/>
                      </a:lnTo>
                      <a:cubicBezTo>
                        <a:pt x="560781" y="127528"/>
                        <a:pt x="563360" y="134073"/>
                        <a:pt x="563261" y="140916"/>
                      </a:cubicBezTo>
                      <a:cubicBezTo>
                        <a:pt x="563261" y="147758"/>
                        <a:pt x="560384" y="154204"/>
                        <a:pt x="555525" y="158964"/>
                      </a:cubicBezTo>
                      <a:lnTo>
                        <a:pt x="517645" y="196152"/>
                      </a:lnTo>
                      <a:lnTo>
                        <a:pt x="535891" y="240777"/>
                      </a:lnTo>
                      <a:lnTo>
                        <a:pt x="588845" y="241371"/>
                      </a:lnTo>
                      <a:cubicBezTo>
                        <a:pt x="595589" y="241371"/>
                        <a:pt x="602035" y="244049"/>
                        <a:pt x="606894" y="249007"/>
                      </a:cubicBezTo>
                      <a:cubicBezTo>
                        <a:pt x="611753" y="253867"/>
                        <a:pt x="614331" y="260312"/>
                        <a:pt x="614232" y="267155"/>
                      </a:cubicBezTo>
                      <a:lnTo>
                        <a:pt x="614232" y="349165"/>
                      </a:lnTo>
                      <a:cubicBezTo>
                        <a:pt x="614232" y="356008"/>
                        <a:pt x="611653" y="362354"/>
                        <a:pt x="606894" y="367214"/>
                      </a:cubicBezTo>
                      <a:cubicBezTo>
                        <a:pt x="602035" y="372073"/>
                        <a:pt x="595589" y="374849"/>
                        <a:pt x="588747" y="374849"/>
                      </a:cubicBezTo>
                      <a:lnTo>
                        <a:pt x="535891" y="375444"/>
                      </a:lnTo>
                      <a:lnTo>
                        <a:pt x="517645" y="420069"/>
                      </a:lnTo>
                      <a:lnTo>
                        <a:pt x="555525" y="457257"/>
                      </a:lnTo>
                      <a:cubicBezTo>
                        <a:pt x="560384" y="461918"/>
                        <a:pt x="563161" y="468363"/>
                        <a:pt x="563161" y="475206"/>
                      </a:cubicBezTo>
                      <a:cubicBezTo>
                        <a:pt x="563161" y="482147"/>
                        <a:pt x="560583" y="488593"/>
                        <a:pt x="555823" y="493552"/>
                      </a:cubicBezTo>
                      <a:lnTo>
                        <a:pt x="495432" y="555035"/>
                      </a:lnTo>
                      <a:cubicBezTo>
                        <a:pt x="490870" y="559795"/>
                        <a:pt x="484524" y="562671"/>
                        <a:pt x="477681" y="562770"/>
                      </a:cubicBezTo>
                      <a:cubicBezTo>
                        <a:pt x="470839" y="562770"/>
                        <a:pt x="464194" y="560291"/>
                        <a:pt x="459236" y="555531"/>
                      </a:cubicBezTo>
                      <a:lnTo>
                        <a:pt x="421553" y="518343"/>
                      </a:lnTo>
                      <a:lnTo>
                        <a:pt x="377127" y="536987"/>
                      </a:lnTo>
                      <a:lnTo>
                        <a:pt x="377623" y="590041"/>
                      </a:lnTo>
                      <a:cubicBezTo>
                        <a:pt x="377623" y="596883"/>
                        <a:pt x="375044" y="603329"/>
                        <a:pt x="370185" y="608287"/>
                      </a:cubicBezTo>
                      <a:cubicBezTo>
                        <a:pt x="365326" y="613147"/>
                        <a:pt x="358980" y="615923"/>
                        <a:pt x="352137" y="616022"/>
                      </a:cubicBezTo>
                      <a:lnTo>
                        <a:pt x="264673" y="616320"/>
                      </a:lnTo>
                      <a:lnTo>
                        <a:pt x="264375" y="616320"/>
                      </a:lnTo>
                      <a:close/>
                      <a:moveTo>
                        <a:pt x="191092" y="491469"/>
                      </a:moveTo>
                      <a:cubicBezTo>
                        <a:pt x="192679" y="491469"/>
                        <a:pt x="194364" y="491767"/>
                        <a:pt x="195852" y="492461"/>
                      </a:cubicBezTo>
                      <a:lnTo>
                        <a:pt x="256145" y="517253"/>
                      </a:lnTo>
                      <a:cubicBezTo>
                        <a:pt x="260905" y="519236"/>
                        <a:pt x="263979" y="523797"/>
                        <a:pt x="263979" y="528954"/>
                      </a:cubicBezTo>
                      <a:lnTo>
                        <a:pt x="263979" y="590437"/>
                      </a:lnTo>
                      <a:cubicBezTo>
                        <a:pt x="263979" y="590437"/>
                        <a:pt x="351642" y="590536"/>
                        <a:pt x="351642" y="590536"/>
                      </a:cubicBezTo>
                      <a:lnTo>
                        <a:pt x="351443" y="528557"/>
                      </a:lnTo>
                      <a:cubicBezTo>
                        <a:pt x="351443" y="523401"/>
                        <a:pt x="354418" y="518740"/>
                        <a:pt x="359178" y="516756"/>
                      </a:cubicBezTo>
                      <a:lnTo>
                        <a:pt x="419273" y="491568"/>
                      </a:lnTo>
                      <a:cubicBezTo>
                        <a:pt x="423934" y="489585"/>
                        <a:pt x="429387" y="490676"/>
                        <a:pt x="433056" y="494246"/>
                      </a:cubicBezTo>
                      <a:lnTo>
                        <a:pt x="476689" y="537284"/>
                      </a:lnTo>
                      <a:lnTo>
                        <a:pt x="537676" y="475702"/>
                      </a:lnTo>
                      <a:lnTo>
                        <a:pt x="493745" y="432068"/>
                      </a:lnTo>
                      <a:cubicBezTo>
                        <a:pt x="490076" y="428499"/>
                        <a:pt x="488986" y="423045"/>
                        <a:pt x="490870" y="418284"/>
                      </a:cubicBezTo>
                      <a:lnTo>
                        <a:pt x="515463" y="358090"/>
                      </a:lnTo>
                      <a:cubicBezTo>
                        <a:pt x="517347" y="353429"/>
                        <a:pt x="521908" y="350256"/>
                        <a:pt x="527065" y="350256"/>
                      </a:cubicBezTo>
                      <a:lnTo>
                        <a:pt x="588449" y="349562"/>
                      </a:lnTo>
                      <a:cubicBezTo>
                        <a:pt x="588449" y="349562"/>
                        <a:pt x="588845" y="349265"/>
                        <a:pt x="588845" y="349165"/>
                      </a:cubicBezTo>
                      <a:lnTo>
                        <a:pt x="588845" y="266956"/>
                      </a:lnTo>
                      <a:lnTo>
                        <a:pt x="527065" y="265965"/>
                      </a:lnTo>
                      <a:cubicBezTo>
                        <a:pt x="522007" y="265965"/>
                        <a:pt x="517446" y="262791"/>
                        <a:pt x="515463" y="258131"/>
                      </a:cubicBezTo>
                      <a:lnTo>
                        <a:pt x="490870" y="197937"/>
                      </a:lnTo>
                      <a:cubicBezTo>
                        <a:pt x="488886" y="193176"/>
                        <a:pt x="490076" y="187722"/>
                        <a:pt x="493745" y="184152"/>
                      </a:cubicBezTo>
                      <a:lnTo>
                        <a:pt x="537676" y="141015"/>
                      </a:lnTo>
                      <a:lnTo>
                        <a:pt x="477284" y="79036"/>
                      </a:lnTo>
                      <a:lnTo>
                        <a:pt x="433056" y="121975"/>
                      </a:lnTo>
                      <a:cubicBezTo>
                        <a:pt x="429387" y="125545"/>
                        <a:pt x="424032" y="126636"/>
                        <a:pt x="419273" y="124652"/>
                      </a:cubicBezTo>
                      <a:lnTo>
                        <a:pt x="359178" y="99464"/>
                      </a:lnTo>
                      <a:cubicBezTo>
                        <a:pt x="354418" y="97481"/>
                        <a:pt x="351344" y="92820"/>
                        <a:pt x="351443" y="87663"/>
                      </a:cubicBezTo>
                      <a:lnTo>
                        <a:pt x="352038" y="26180"/>
                      </a:lnTo>
                      <a:lnTo>
                        <a:pt x="264277" y="25486"/>
                      </a:lnTo>
                      <a:lnTo>
                        <a:pt x="263979" y="87366"/>
                      </a:lnTo>
                      <a:cubicBezTo>
                        <a:pt x="263979" y="92522"/>
                        <a:pt x="260905" y="97084"/>
                        <a:pt x="256145" y="99067"/>
                      </a:cubicBezTo>
                      <a:lnTo>
                        <a:pt x="195852" y="123859"/>
                      </a:lnTo>
                      <a:cubicBezTo>
                        <a:pt x="191092" y="125842"/>
                        <a:pt x="185737" y="124752"/>
                        <a:pt x="182068" y="121082"/>
                      </a:cubicBezTo>
                      <a:lnTo>
                        <a:pt x="138733" y="77648"/>
                      </a:lnTo>
                      <a:lnTo>
                        <a:pt x="77349" y="138734"/>
                      </a:lnTo>
                      <a:lnTo>
                        <a:pt x="120982" y="182664"/>
                      </a:lnTo>
                      <a:cubicBezTo>
                        <a:pt x="124651" y="186334"/>
                        <a:pt x="125742" y="191788"/>
                        <a:pt x="123758" y="196449"/>
                      </a:cubicBezTo>
                      <a:lnTo>
                        <a:pt x="98670" y="256544"/>
                      </a:lnTo>
                      <a:cubicBezTo>
                        <a:pt x="96686" y="261205"/>
                        <a:pt x="92125" y="264279"/>
                        <a:pt x="87068" y="264279"/>
                      </a:cubicBezTo>
                      <a:lnTo>
                        <a:pt x="25684" y="264279"/>
                      </a:lnTo>
                      <a:cubicBezTo>
                        <a:pt x="25684" y="264279"/>
                        <a:pt x="25287" y="351744"/>
                        <a:pt x="25287" y="351744"/>
                      </a:cubicBezTo>
                      <a:lnTo>
                        <a:pt x="87068" y="352140"/>
                      </a:lnTo>
                      <a:cubicBezTo>
                        <a:pt x="92125" y="352140"/>
                        <a:pt x="96786" y="355214"/>
                        <a:pt x="98670" y="359875"/>
                      </a:cubicBezTo>
                      <a:lnTo>
                        <a:pt x="123758" y="419970"/>
                      </a:lnTo>
                      <a:cubicBezTo>
                        <a:pt x="125742" y="424730"/>
                        <a:pt x="124651" y="430184"/>
                        <a:pt x="120982" y="433754"/>
                      </a:cubicBezTo>
                      <a:lnTo>
                        <a:pt x="77349" y="477189"/>
                      </a:lnTo>
                      <a:lnTo>
                        <a:pt x="138237" y="538672"/>
                      </a:lnTo>
                      <a:lnTo>
                        <a:pt x="182068" y="495337"/>
                      </a:lnTo>
                      <a:cubicBezTo>
                        <a:pt x="184448" y="492957"/>
                        <a:pt x="187720" y="491668"/>
                        <a:pt x="190993" y="491668"/>
                      </a:cubicBezTo>
                      <a:close/>
                      <a:moveTo>
                        <a:pt x="614033" y="349066"/>
                      </a:moveTo>
                      <a:lnTo>
                        <a:pt x="614033" y="349066"/>
                      </a:lnTo>
                      <a:lnTo>
                        <a:pt x="614033" y="349066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45" name="Forma libre 544">
                  <a:extLst>
                    <a:ext uri="{FF2B5EF4-FFF2-40B4-BE49-F238E27FC236}">
                      <a16:creationId xmlns:a16="http://schemas.microsoft.com/office/drawing/2014/main" id="{8E5EE449-DF8E-6A71-2E2D-1B5D39F816FF}"/>
                    </a:ext>
                  </a:extLst>
                </p:cNvPr>
                <p:cNvSpPr/>
                <p:nvPr/>
              </p:nvSpPr>
              <p:spPr>
                <a:xfrm>
                  <a:off x="12473332" y="8329236"/>
                  <a:ext cx="284213" cy="287880"/>
                </a:xfrm>
                <a:custGeom>
                  <a:avLst/>
                  <a:gdLst>
                    <a:gd name="connsiteX0" fmla="*/ 142206 w 284213"/>
                    <a:gd name="connsiteY0" fmla="*/ 287881 h 287880"/>
                    <a:gd name="connsiteX1" fmla="*/ 2 w 284213"/>
                    <a:gd name="connsiteY1" fmla="*/ 143891 h 287880"/>
                    <a:gd name="connsiteX2" fmla="*/ 142007 w 284213"/>
                    <a:gd name="connsiteY2" fmla="*/ 0 h 287880"/>
                    <a:gd name="connsiteX3" fmla="*/ 215786 w 284213"/>
                    <a:gd name="connsiteY3" fmla="*/ 21024 h 287880"/>
                    <a:gd name="connsiteX4" fmla="*/ 219951 w 284213"/>
                    <a:gd name="connsiteY4" fmla="*/ 38378 h 287880"/>
                    <a:gd name="connsiteX5" fmla="*/ 202597 w 284213"/>
                    <a:gd name="connsiteY5" fmla="*/ 42543 h 287880"/>
                    <a:gd name="connsiteX6" fmla="*/ 142007 w 284213"/>
                    <a:gd name="connsiteY6" fmla="*/ 25189 h 287880"/>
                    <a:gd name="connsiteX7" fmla="*/ 25290 w 284213"/>
                    <a:gd name="connsiteY7" fmla="*/ 143791 h 287880"/>
                    <a:gd name="connsiteX8" fmla="*/ 142206 w 284213"/>
                    <a:gd name="connsiteY8" fmla="*/ 262494 h 287880"/>
                    <a:gd name="connsiteX9" fmla="*/ 258923 w 284213"/>
                    <a:gd name="connsiteY9" fmla="*/ 143891 h 287880"/>
                    <a:gd name="connsiteX10" fmla="*/ 250990 w 284213"/>
                    <a:gd name="connsiteY10" fmla="*/ 100555 h 287880"/>
                    <a:gd name="connsiteX11" fmla="*/ 258230 w 284213"/>
                    <a:gd name="connsiteY11" fmla="*/ 84193 h 287880"/>
                    <a:gd name="connsiteX12" fmla="*/ 274592 w 284213"/>
                    <a:gd name="connsiteY12" fmla="*/ 91432 h 287880"/>
                    <a:gd name="connsiteX13" fmla="*/ 284211 w 284213"/>
                    <a:gd name="connsiteY13" fmla="*/ 143891 h 287880"/>
                    <a:gd name="connsiteX14" fmla="*/ 142206 w 284213"/>
                    <a:gd name="connsiteY14" fmla="*/ 287781 h 28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4213" h="287880">
                      <a:moveTo>
                        <a:pt x="142206" y="287881"/>
                      </a:moveTo>
                      <a:cubicBezTo>
                        <a:pt x="63270" y="287186"/>
                        <a:pt x="-395" y="222629"/>
                        <a:pt x="2" y="143891"/>
                      </a:cubicBezTo>
                      <a:cubicBezTo>
                        <a:pt x="-395" y="65252"/>
                        <a:pt x="63270" y="694"/>
                        <a:pt x="142007" y="0"/>
                      </a:cubicBezTo>
                      <a:cubicBezTo>
                        <a:pt x="168286" y="199"/>
                        <a:pt x="193673" y="7537"/>
                        <a:pt x="215786" y="21024"/>
                      </a:cubicBezTo>
                      <a:cubicBezTo>
                        <a:pt x="221737" y="24693"/>
                        <a:pt x="223621" y="32428"/>
                        <a:pt x="219951" y="38378"/>
                      </a:cubicBezTo>
                      <a:cubicBezTo>
                        <a:pt x="216282" y="44328"/>
                        <a:pt x="208547" y="46212"/>
                        <a:pt x="202597" y="42543"/>
                      </a:cubicBezTo>
                      <a:cubicBezTo>
                        <a:pt x="184450" y="31436"/>
                        <a:pt x="163526" y="25387"/>
                        <a:pt x="142007" y="25189"/>
                      </a:cubicBezTo>
                      <a:cubicBezTo>
                        <a:pt x="77352" y="25784"/>
                        <a:pt x="24893" y="78937"/>
                        <a:pt x="25290" y="143791"/>
                      </a:cubicBezTo>
                      <a:cubicBezTo>
                        <a:pt x="24992" y="208746"/>
                        <a:pt x="77450" y="261998"/>
                        <a:pt x="142206" y="262494"/>
                      </a:cubicBezTo>
                      <a:cubicBezTo>
                        <a:pt x="206862" y="261899"/>
                        <a:pt x="259320" y="208746"/>
                        <a:pt x="258923" y="143891"/>
                      </a:cubicBezTo>
                      <a:cubicBezTo>
                        <a:pt x="258923" y="128818"/>
                        <a:pt x="256345" y="114339"/>
                        <a:pt x="250990" y="100555"/>
                      </a:cubicBezTo>
                      <a:cubicBezTo>
                        <a:pt x="248511" y="94010"/>
                        <a:pt x="251684" y="86771"/>
                        <a:pt x="258230" y="84193"/>
                      </a:cubicBezTo>
                      <a:cubicBezTo>
                        <a:pt x="264775" y="81714"/>
                        <a:pt x="272014" y="84887"/>
                        <a:pt x="274592" y="91432"/>
                      </a:cubicBezTo>
                      <a:cubicBezTo>
                        <a:pt x="281037" y="108191"/>
                        <a:pt x="284310" y="125744"/>
                        <a:pt x="284211" y="143891"/>
                      </a:cubicBezTo>
                      <a:cubicBezTo>
                        <a:pt x="284608" y="222530"/>
                        <a:pt x="220943" y="287087"/>
                        <a:pt x="142206" y="2877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46" name="Gráfico 3">
            <a:extLst>
              <a:ext uri="{FF2B5EF4-FFF2-40B4-BE49-F238E27FC236}">
                <a16:creationId xmlns:a16="http://schemas.microsoft.com/office/drawing/2014/main" id="{6F0B230A-41FC-1775-76D0-92D5A89E9E69}"/>
              </a:ext>
            </a:extLst>
          </p:cNvPr>
          <p:cNvGrpSpPr/>
          <p:nvPr/>
        </p:nvGrpSpPr>
        <p:grpSpPr>
          <a:xfrm>
            <a:off x="15041180" y="9540852"/>
            <a:ext cx="1250740" cy="1009613"/>
            <a:chOff x="15041180" y="9540852"/>
            <a:chExt cx="1250740" cy="1009613"/>
          </a:xfrm>
          <a:solidFill>
            <a:srgbClr val="002A86"/>
          </a:solidFill>
        </p:grpSpPr>
        <p:grpSp>
          <p:nvGrpSpPr>
            <p:cNvPr id="547" name="Gráfico 3">
              <a:extLst>
                <a:ext uri="{FF2B5EF4-FFF2-40B4-BE49-F238E27FC236}">
                  <a16:creationId xmlns:a16="http://schemas.microsoft.com/office/drawing/2014/main" id="{FB08624F-A6E8-134D-C4EA-1CFD77E4EF70}"/>
                </a:ext>
              </a:extLst>
            </p:cNvPr>
            <p:cNvGrpSpPr/>
            <p:nvPr/>
          </p:nvGrpSpPr>
          <p:grpSpPr>
            <a:xfrm>
              <a:off x="15464563" y="9540852"/>
              <a:ext cx="827357" cy="937519"/>
              <a:chOff x="15464563" y="9540852"/>
              <a:chExt cx="827357" cy="937519"/>
            </a:xfrm>
            <a:solidFill>
              <a:srgbClr val="002A86"/>
            </a:solidFill>
          </p:grpSpPr>
          <p:sp>
            <p:nvSpPr>
              <p:cNvPr id="548" name="Forma libre 547">
                <a:extLst>
                  <a:ext uri="{FF2B5EF4-FFF2-40B4-BE49-F238E27FC236}">
                    <a16:creationId xmlns:a16="http://schemas.microsoft.com/office/drawing/2014/main" id="{B5DD5AA2-FCF7-95E6-F2D3-08CACD8F4717}"/>
                  </a:ext>
                </a:extLst>
              </p:cNvPr>
              <p:cNvSpPr/>
              <p:nvPr/>
            </p:nvSpPr>
            <p:spPr>
              <a:xfrm>
                <a:off x="15464563" y="9540852"/>
                <a:ext cx="739678" cy="711023"/>
              </a:xfrm>
              <a:custGeom>
                <a:avLst/>
                <a:gdLst>
                  <a:gd name="connsiteX0" fmla="*/ 643687 w 739678"/>
                  <a:gd name="connsiteY0" fmla="*/ 710925 h 711023"/>
                  <a:gd name="connsiteX1" fmla="*/ 424035 w 739678"/>
                  <a:gd name="connsiteY1" fmla="*/ 710925 h 711023"/>
                  <a:gd name="connsiteX2" fmla="*/ 411440 w 739678"/>
                  <a:gd name="connsiteY2" fmla="*/ 698330 h 711023"/>
                  <a:gd name="connsiteX3" fmla="*/ 424035 w 739678"/>
                  <a:gd name="connsiteY3" fmla="*/ 685736 h 711023"/>
                  <a:gd name="connsiteX4" fmla="*/ 643687 w 739678"/>
                  <a:gd name="connsiteY4" fmla="*/ 685736 h 711023"/>
                  <a:gd name="connsiteX5" fmla="*/ 714293 w 739678"/>
                  <a:gd name="connsiteY5" fmla="*/ 615030 h 711023"/>
                  <a:gd name="connsiteX6" fmla="*/ 714293 w 739678"/>
                  <a:gd name="connsiteY6" fmla="*/ 95894 h 711023"/>
                  <a:gd name="connsiteX7" fmla="*/ 643687 w 739678"/>
                  <a:gd name="connsiteY7" fmla="*/ 25287 h 711023"/>
                  <a:gd name="connsiteX8" fmla="*/ 51371 w 739678"/>
                  <a:gd name="connsiteY8" fmla="*/ 25287 h 711023"/>
                  <a:gd name="connsiteX9" fmla="*/ 18546 w 739678"/>
                  <a:gd name="connsiteY9" fmla="*/ 33419 h 711023"/>
                  <a:gd name="connsiteX10" fmla="*/ 1490 w 739678"/>
                  <a:gd name="connsiteY10" fmla="*/ 28163 h 711023"/>
                  <a:gd name="connsiteX11" fmla="*/ 6746 w 739678"/>
                  <a:gd name="connsiteY11" fmla="*/ 11107 h 711023"/>
                  <a:gd name="connsiteX12" fmla="*/ 51470 w 739678"/>
                  <a:gd name="connsiteY12" fmla="*/ 0 h 711023"/>
                  <a:gd name="connsiteX13" fmla="*/ 643786 w 739678"/>
                  <a:gd name="connsiteY13" fmla="*/ 0 h 711023"/>
                  <a:gd name="connsiteX14" fmla="*/ 739678 w 739678"/>
                  <a:gd name="connsiteY14" fmla="*/ 95894 h 711023"/>
                  <a:gd name="connsiteX15" fmla="*/ 739678 w 739678"/>
                  <a:gd name="connsiteY15" fmla="*/ 615030 h 711023"/>
                  <a:gd name="connsiteX16" fmla="*/ 643786 w 739678"/>
                  <a:gd name="connsiteY16" fmla="*/ 711023 h 711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9678" h="711023">
                    <a:moveTo>
                      <a:pt x="643687" y="710925"/>
                    </a:moveTo>
                    <a:lnTo>
                      <a:pt x="424035" y="710925"/>
                    </a:lnTo>
                    <a:cubicBezTo>
                      <a:pt x="417093" y="710925"/>
                      <a:pt x="411440" y="705272"/>
                      <a:pt x="411440" y="698330"/>
                    </a:cubicBezTo>
                    <a:cubicBezTo>
                      <a:pt x="411440" y="691388"/>
                      <a:pt x="417093" y="685736"/>
                      <a:pt x="424035" y="685736"/>
                    </a:cubicBezTo>
                    <a:lnTo>
                      <a:pt x="643687" y="685736"/>
                    </a:lnTo>
                    <a:cubicBezTo>
                      <a:pt x="682658" y="685736"/>
                      <a:pt x="714293" y="654002"/>
                      <a:pt x="714293" y="615030"/>
                    </a:cubicBezTo>
                    <a:lnTo>
                      <a:pt x="714293" y="95894"/>
                    </a:lnTo>
                    <a:cubicBezTo>
                      <a:pt x="714293" y="56921"/>
                      <a:pt x="682658" y="25287"/>
                      <a:pt x="643687" y="25287"/>
                    </a:cubicBezTo>
                    <a:lnTo>
                      <a:pt x="51371" y="25287"/>
                    </a:lnTo>
                    <a:cubicBezTo>
                      <a:pt x="39867" y="25287"/>
                      <a:pt x="28562" y="28064"/>
                      <a:pt x="18546" y="33419"/>
                    </a:cubicBezTo>
                    <a:cubicBezTo>
                      <a:pt x="12398" y="36691"/>
                      <a:pt x="4762" y="34410"/>
                      <a:pt x="1490" y="28163"/>
                    </a:cubicBezTo>
                    <a:cubicBezTo>
                      <a:pt x="-1783" y="22015"/>
                      <a:pt x="499" y="14379"/>
                      <a:pt x="6746" y="11107"/>
                    </a:cubicBezTo>
                    <a:cubicBezTo>
                      <a:pt x="20332" y="3867"/>
                      <a:pt x="35801" y="0"/>
                      <a:pt x="51470" y="0"/>
                    </a:cubicBezTo>
                    <a:lnTo>
                      <a:pt x="643786" y="0"/>
                    </a:lnTo>
                    <a:cubicBezTo>
                      <a:pt x="696641" y="0"/>
                      <a:pt x="739678" y="43038"/>
                      <a:pt x="739678" y="95894"/>
                    </a:cubicBezTo>
                    <a:lnTo>
                      <a:pt x="739678" y="615030"/>
                    </a:lnTo>
                    <a:cubicBezTo>
                      <a:pt x="739678" y="667985"/>
                      <a:pt x="696641" y="711023"/>
                      <a:pt x="643786" y="71102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49" name="Forma libre 548">
                <a:extLst>
                  <a:ext uri="{FF2B5EF4-FFF2-40B4-BE49-F238E27FC236}">
                    <a16:creationId xmlns:a16="http://schemas.microsoft.com/office/drawing/2014/main" id="{0F5139EA-9A8C-C907-3303-4C41EECFB0E8}"/>
                  </a:ext>
                </a:extLst>
              </p:cNvPr>
              <p:cNvSpPr/>
              <p:nvPr/>
            </p:nvSpPr>
            <p:spPr>
              <a:xfrm>
                <a:off x="15812736" y="10226787"/>
                <a:ext cx="479185" cy="251585"/>
              </a:xfrm>
              <a:custGeom>
                <a:avLst/>
                <a:gdLst>
                  <a:gd name="connsiteX0" fmla="*/ 411438 w 479185"/>
                  <a:gd name="connsiteY0" fmla="*/ 251288 h 251585"/>
                  <a:gd name="connsiteX1" fmla="*/ 12594 w 479185"/>
                  <a:gd name="connsiteY1" fmla="*/ 251288 h 251585"/>
                  <a:gd name="connsiteX2" fmla="*/ 0 w 479185"/>
                  <a:gd name="connsiteY2" fmla="*/ 238694 h 251585"/>
                  <a:gd name="connsiteX3" fmla="*/ 12594 w 479185"/>
                  <a:gd name="connsiteY3" fmla="*/ 226099 h 251585"/>
                  <a:gd name="connsiteX4" fmla="*/ 411438 w 479185"/>
                  <a:gd name="connsiteY4" fmla="*/ 226099 h 251585"/>
                  <a:gd name="connsiteX5" fmla="*/ 448031 w 479185"/>
                  <a:gd name="connsiteY5" fmla="*/ 205175 h 251585"/>
                  <a:gd name="connsiteX6" fmla="*/ 448526 w 479185"/>
                  <a:gd name="connsiteY6" fmla="*/ 163030 h 251585"/>
                  <a:gd name="connsiteX7" fmla="*/ 391406 w 479185"/>
                  <a:gd name="connsiteY7" fmla="*/ 60987 h 251585"/>
                  <a:gd name="connsiteX8" fmla="*/ 330321 w 479185"/>
                  <a:gd name="connsiteY8" fmla="*/ 25188 h 251585"/>
                  <a:gd name="connsiteX9" fmla="*/ 75862 w 479185"/>
                  <a:gd name="connsiteY9" fmla="*/ 25188 h 251585"/>
                  <a:gd name="connsiteX10" fmla="*/ 63268 w 479185"/>
                  <a:gd name="connsiteY10" fmla="*/ 12594 h 251585"/>
                  <a:gd name="connsiteX11" fmla="*/ 75862 w 479185"/>
                  <a:gd name="connsiteY11" fmla="*/ 0 h 251585"/>
                  <a:gd name="connsiteX12" fmla="*/ 330321 w 479185"/>
                  <a:gd name="connsiteY12" fmla="*/ 0 h 251585"/>
                  <a:gd name="connsiteX13" fmla="*/ 413422 w 479185"/>
                  <a:gd name="connsiteY13" fmla="*/ 48790 h 251585"/>
                  <a:gd name="connsiteX14" fmla="*/ 470542 w 479185"/>
                  <a:gd name="connsiteY14" fmla="*/ 150931 h 251585"/>
                  <a:gd name="connsiteX15" fmla="*/ 469747 w 479185"/>
                  <a:gd name="connsiteY15" fmla="*/ 218166 h 251585"/>
                  <a:gd name="connsiteX16" fmla="*/ 411339 w 479185"/>
                  <a:gd name="connsiteY16" fmla="*/ 251585 h 25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9185" h="251585">
                    <a:moveTo>
                      <a:pt x="411438" y="251288"/>
                    </a:moveTo>
                    <a:lnTo>
                      <a:pt x="12594" y="251288"/>
                    </a:lnTo>
                    <a:cubicBezTo>
                      <a:pt x="5653" y="251288"/>
                      <a:pt x="0" y="245636"/>
                      <a:pt x="0" y="238694"/>
                    </a:cubicBezTo>
                    <a:cubicBezTo>
                      <a:pt x="0" y="231752"/>
                      <a:pt x="5653" y="226099"/>
                      <a:pt x="12594" y="226099"/>
                    </a:cubicBezTo>
                    <a:lnTo>
                      <a:pt x="411438" y="226099"/>
                    </a:lnTo>
                    <a:cubicBezTo>
                      <a:pt x="426611" y="226099"/>
                      <a:pt x="440296" y="218266"/>
                      <a:pt x="448031" y="205175"/>
                    </a:cubicBezTo>
                    <a:cubicBezTo>
                      <a:pt x="455765" y="192085"/>
                      <a:pt x="455864" y="176318"/>
                      <a:pt x="448526" y="163030"/>
                    </a:cubicBezTo>
                    <a:lnTo>
                      <a:pt x="391406" y="60987"/>
                    </a:lnTo>
                    <a:cubicBezTo>
                      <a:pt x="379110" y="38873"/>
                      <a:pt x="355707" y="25188"/>
                      <a:pt x="330321" y="25188"/>
                    </a:cubicBezTo>
                    <a:lnTo>
                      <a:pt x="75862" y="25188"/>
                    </a:lnTo>
                    <a:cubicBezTo>
                      <a:pt x="68921" y="25188"/>
                      <a:pt x="63268" y="19536"/>
                      <a:pt x="63268" y="12594"/>
                    </a:cubicBezTo>
                    <a:cubicBezTo>
                      <a:pt x="63268" y="5653"/>
                      <a:pt x="68921" y="0"/>
                      <a:pt x="75862" y="0"/>
                    </a:cubicBezTo>
                    <a:lnTo>
                      <a:pt x="330321" y="0"/>
                    </a:lnTo>
                    <a:cubicBezTo>
                      <a:pt x="364831" y="0"/>
                      <a:pt x="396662" y="18643"/>
                      <a:pt x="413422" y="48790"/>
                    </a:cubicBezTo>
                    <a:lnTo>
                      <a:pt x="470542" y="150931"/>
                    </a:lnTo>
                    <a:cubicBezTo>
                      <a:pt x="482342" y="172153"/>
                      <a:pt x="482044" y="197341"/>
                      <a:pt x="469747" y="218166"/>
                    </a:cubicBezTo>
                    <a:cubicBezTo>
                      <a:pt x="457451" y="239090"/>
                      <a:pt x="435635" y="251585"/>
                      <a:pt x="411339" y="25158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50" name="Gráfico 3">
                <a:extLst>
                  <a:ext uri="{FF2B5EF4-FFF2-40B4-BE49-F238E27FC236}">
                    <a16:creationId xmlns:a16="http://schemas.microsoft.com/office/drawing/2014/main" id="{E8DBB192-1C95-F4DF-ECB1-18EDF751EB46}"/>
                  </a:ext>
                </a:extLst>
              </p:cNvPr>
              <p:cNvGrpSpPr/>
              <p:nvPr/>
            </p:nvGrpSpPr>
            <p:grpSpPr>
              <a:xfrm>
                <a:off x="15845113" y="9675569"/>
                <a:ext cx="222429" cy="238544"/>
                <a:chOff x="15845113" y="9675569"/>
                <a:chExt cx="222429" cy="238544"/>
              </a:xfrm>
              <a:solidFill>
                <a:srgbClr val="002A86"/>
              </a:solidFill>
            </p:grpSpPr>
            <p:sp>
              <p:nvSpPr>
                <p:cNvPr id="551" name="Forma libre 550">
                  <a:extLst>
                    <a:ext uri="{FF2B5EF4-FFF2-40B4-BE49-F238E27FC236}">
                      <a16:creationId xmlns:a16="http://schemas.microsoft.com/office/drawing/2014/main" id="{FC3C8080-6353-2333-30A1-931D4FB62A8F}"/>
                    </a:ext>
                  </a:extLst>
                </p:cNvPr>
                <p:cNvSpPr/>
                <p:nvPr/>
              </p:nvSpPr>
              <p:spPr>
                <a:xfrm>
                  <a:off x="15956675" y="9675569"/>
                  <a:ext cx="57713" cy="57665"/>
                </a:xfrm>
                <a:custGeom>
                  <a:avLst/>
                  <a:gdLst>
                    <a:gd name="connsiteX0" fmla="*/ 45071 w 57713"/>
                    <a:gd name="connsiteY0" fmla="*/ 57665 h 57665"/>
                    <a:gd name="connsiteX1" fmla="*/ 36146 w 57713"/>
                    <a:gd name="connsiteY1" fmla="*/ 53996 h 57665"/>
                    <a:gd name="connsiteX2" fmla="*/ 3719 w 57713"/>
                    <a:gd name="connsiteY2" fmla="*/ 21569 h 57665"/>
                    <a:gd name="connsiteX3" fmla="*/ 3719 w 57713"/>
                    <a:gd name="connsiteY3" fmla="*/ 3719 h 57665"/>
                    <a:gd name="connsiteX4" fmla="*/ 21569 w 57713"/>
                    <a:gd name="connsiteY4" fmla="*/ 3719 h 57665"/>
                    <a:gd name="connsiteX5" fmla="*/ 53995 w 57713"/>
                    <a:gd name="connsiteY5" fmla="*/ 36146 h 57665"/>
                    <a:gd name="connsiteX6" fmla="*/ 53995 w 57713"/>
                    <a:gd name="connsiteY6" fmla="*/ 53996 h 57665"/>
                    <a:gd name="connsiteX7" fmla="*/ 45071 w 57713"/>
                    <a:gd name="connsiteY7" fmla="*/ 57665 h 57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713" h="57665">
                      <a:moveTo>
                        <a:pt x="45071" y="57665"/>
                      </a:moveTo>
                      <a:cubicBezTo>
                        <a:pt x="41798" y="57665"/>
                        <a:pt x="38625" y="56475"/>
                        <a:pt x="36146" y="53996"/>
                      </a:cubicBezTo>
                      <a:lnTo>
                        <a:pt x="3719" y="21569"/>
                      </a:lnTo>
                      <a:cubicBezTo>
                        <a:pt x="-1240" y="16610"/>
                        <a:pt x="-1240" y="8677"/>
                        <a:pt x="3719" y="3719"/>
                      </a:cubicBezTo>
                      <a:cubicBezTo>
                        <a:pt x="8677" y="-1240"/>
                        <a:pt x="16611" y="-1240"/>
                        <a:pt x="21569" y="3719"/>
                      </a:cubicBezTo>
                      <a:lnTo>
                        <a:pt x="53995" y="36146"/>
                      </a:lnTo>
                      <a:cubicBezTo>
                        <a:pt x="58953" y="41105"/>
                        <a:pt x="58953" y="49038"/>
                        <a:pt x="53995" y="53996"/>
                      </a:cubicBezTo>
                      <a:cubicBezTo>
                        <a:pt x="51516" y="56475"/>
                        <a:pt x="48343" y="57665"/>
                        <a:pt x="45071" y="5766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2" name="Forma libre 551">
                  <a:extLst>
                    <a:ext uri="{FF2B5EF4-FFF2-40B4-BE49-F238E27FC236}">
                      <a16:creationId xmlns:a16="http://schemas.microsoft.com/office/drawing/2014/main" id="{72842376-FC97-AC3B-AB9C-228C1A4F2E91}"/>
                    </a:ext>
                  </a:extLst>
                </p:cNvPr>
                <p:cNvSpPr/>
                <p:nvPr/>
              </p:nvSpPr>
              <p:spPr>
                <a:xfrm>
                  <a:off x="16006555" y="9853177"/>
                  <a:ext cx="60987" cy="60937"/>
                </a:xfrm>
                <a:custGeom>
                  <a:avLst/>
                  <a:gdLst>
                    <a:gd name="connsiteX0" fmla="*/ 48343 w 60987"/>
                    <a:gd name="connsiteY0" fmla="*/ 60937 h 60937"/>
                    <a:gd name="connsiteX1" fmla="*/ 39418 w 60987"/>
                    <a:gd name="connsiteY1" fmla="*/ 57268 h 60937"/>
                    <a:gd name="connsiteX2" fmla="*/ 3719 w 60987"/>
                    <a:gd name="connsiteY2" fmla="*/ 21569 h 60937"/>
                    <a:gd name="connsiteX3" fmla="*/ 3719 w 60987"/>
                    <a:gd name="connsiteY3" fmla="*/ 3719 h 60937"/>
                    <a:gd name="connsiteX4" fmla="*/ 21568 w 60987"/>
                    <a:gd name="connsiteY4" fmla="*/ 3719 h 60937"/>
                    <a:gd name="connsiteX5" fmla="*/ 57268 w 60987"/>
                    <a:gd name="connsiteY5" fmla="*/ 39418 h 60937"/>
                    <a:gd name="connsiteX6" fmla="*/ 57268 w 60987"/>
                    <a:gd name="connsiteY6" fmla="*/ 57268 h 60937"/>
                    <a:gd name="connsiteX7" fmla="*/ 48343 w 60987"/>
                    <a:gd name="connsiteY7" fmla="*/ 60937 h 60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987" h="60937">
                      <a:moveTo>
                        <a:pt x="48343" y="60937"/>
                      </a:moveTo>
                      <a:cubicBezTo>
                        <a:pt x="45070" y="60937"/>
                        <a:pt x="41897" y="59747"/>
                        <a:pt x="39418" y="57268"/>
                      </a:cubicBezTo>
                      <a:lnTo>
                        <a:pt x="3719" y="21569"/>
                      </a:lnTo>
                      <a:cubicBezTo>
                        <a:pt x="-1240" y="16610"/>
                        <a:pt x="-1240" y="8677"/>
                        <a:pt x="3719" y="3719"/>
                      </a:cubicBezTo>
                      <a:cubicBezTo>
                        <a:pt x="8677" y="-1240"/>
                        <a:pt x="16610" y="-1240"/>
                        <a:pt x="21568" y="3719"/>
                      </a:cubicBezTo>
                      <a:lnTo>
                        <a:pt x="57268" y="39418"/>
                      </a:lnTo>
                      <a:cubicBezTo>
                        <a:pt x="62227" y="44377"/>
                        <a:pt x="62227" y="52310"/>
                        <a:pt x="57268" y="57268"/>
                      </a:cubicBezTo>
                      <a:cubicBezTo>
                        <a:pt x="54789" y="59747"/>
                        <a:pt x="51615" y="60937"/>
                        <a:pt x="48343" y="6093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3" name="Forma libre 552">
                  <a:extLst>
                    <a:ext uri="{FF2B5EF4-FFF2-40B4-BE49-F238E27FC236}">
                      <a16:creationId xmlns:a16="http://schemas.microsoft.com/office/drawing/2014/main" id="{8DB01420-C6F0-4366-D886-6EA7E0FE14BE}"/>
                    </a:ext>
                  </a:extLst>
                </p:cNvPr>
                <p:cNvSpPr/>
                <p:nvPr/>
              </p:nvSpPr>
              <p:spPr>
                <a:xfrm>
                  <a:off x="15845113" y="9691734"/>
                  <a:ext cx="123857" cy="123809"/>
                </a:xfrm>
                <a:custGeom>
                  <a:avLst/>
                  <a:gdLst>
                    <a:gd name="connsiteX0" fmla="*/ 111214 w 123857"/>
                    <a:gd name="connsiteY0" fmla="*/ 123809 h 123809"/>
                    <a:gd name="connsiteX1" fmla="*/ 102290 w 123857"/>
                    <a:gd name="connsiteY1" fmla="*/ 120140 h 123809"/>
                    <a:gd name="connsiteX2" fmla="*/ 3719 w 123857"/>
                    <a:gd name="connsiteY2" fmla="*/ 21569 h 123809"/>
                    <a:gd name="connsiteX3" fmla="*/ 3719 w 123857"/>
                    <a:gd name="connsiteY3" fmla="*/ 3719 h 123809"/>
                    <a:gd name="connsiteX4" fmla="*/ 21569 w 123857"/>
                    <a:gd name="connsiteY4" fmla="*/ 3719 h 123809"/>
                    <a:gd name="connsiteX5" fmla="*/ 120139 w 123857"/>
                    <a:gd name="connsiteY5" fmla="*/ 102290 h 123809"/>
                    <a:gd name="connsiteX6" fmla="*/ 120139 w 123857"/>
                    <a:gd name="connsiteY6" fmla="*/ 120140 h 123809"/>
                    <a:gd name="connsiteX7" fmla="*/ 111214 w 123857"/>
                    <a:gd name="connsiteY7" fmla="*/ 123809 h 12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857" h="123809">
                      <a:moveTo>
                        <a:pt x="111214" y="123809"/>
                      </a:moveTo>
                      <a:cubicBezTo>
                        <a:pt x="107942" y="123809"/>
                        <a:pt x="104769" y="122619"/>
                        <a:pt x="102290" y="120140"/>
                      </a:cubicBezTo>
                      <a:lnTo>
                        <a:pt x="3719" y="21569"/>
                      </a:lnTo>
                      <a:cubicBezTo>
                        <a:pt x="-1240" y="16610"/>
                        <a:pt x="-1240" y="8677"/>
                        <a:pt x="3719" y="3719"/>
                      </a:cubicBezTo>
                      <a:cubicBezTo>
                        <a:pt x="8677" y="-1240"/>
                        <a:pt x="16611" y="-1240"/>
                        <a:pt x="21569" y="3719"/>
                      </a:cubicBezTo>
                      <a:lnTo>
                        <a:pt x="120139" y="102290"/>
                      </a:lnTo>
                      <a:cubicBezTo>
                        <a:pt x="125097" y="107249"/>
                        <a:pt x="125097" y="115182"/>
                        <a:pt x="120139" y="120140"/>
                      </a:cubicBezTo>
                      <a:cubicBezTo>
                        <a:pt x="117660" y="122619"/>
                        <a:pt x="114487" y="123809"/>
                        <a:pt x="111214" y="12380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554" name="Gráfico 3">
              <a:extLst>
                <a:ext uri="{FF2B5EF4-FFF2-40B4-BE49-F238E27FC236}">
                  <a16:creationId xmlns:a16="http://schemas.microsoft.com/office/drawing/2014/main" id="{3837CECF-363A-76AB-DDA2-522B8B1F5FC6}"/>
                </a:ext>
              </a:extLst>
            </p:cNvPr>
            <p:cNvGrpSpPr/>
            <p:nvPr/>
          </p:nvGrpSpPr>
          <p:grpSpPr>
            <a:xfrm>
              <a:off x="15041180" y="9633176"/>
              <a:ext cx="803351" cy="917289"/>
              <a:chOff x="15041180" y="9633176"/>
              <a:chExt cx="803351" cy="917289"/>
            </a:xfrm>
            <a:solidFill>
              <a:srgbClr val="002A86"/>
            </a:solidFill>
          </p:grpSpPr>
          <p:grpSp>
            <p:nvGrpSpPr>
              <p:cNvPr id="555" name="Gráfico 3">
                <a:extLst>
                  <a:ext uri="{FF2B5EF4-FFF2-40B4-BE49-F238E27FC236}">
                    <a16:creationId xmlns:a16="http://schemas.microsoft.com/office/drawing/2014/main" id="{6B756C44-BB3D-A246-1E74-5E5B1DA0B4E2}"/>
                  </a:ext>
                </a:extLst>
              </p:cNvPr>
              <p:cNvGrpSpPr/>
              <p:nvPr/>
            </p:nvGrpSpPr>
            <p:grpSpPr>
              <a:xfrm>
                <a:off x="15041180" y="9853104"/>
                <a:ext cx="803351" cy="697362"/>
                <a:chOff x="15041180" y="9853104"/>
                <a:chExt cx="803351" cy="697362"/>
              </a:xfrm>
              <a:solidFill>
                <a:srgbClr val="002A86"/>
              </a:solidFill>
            </p:grpSpPr>
            <p:sp>
              <p:nvSpPr>
                <p:cNvPr id="556" name="Forma libre 555">
                  <a:extLst>
                    <a:ext uri="{FF2B5EF4-FFF2-40B4-BE49-F238E27FC236}">
                      <a16:creationId xmlns:a16="http://schemas.microsoft.com/office/drawing/2014/main" id="{9116E8A1-2195-CB06-F9C3-B154958B7D56}"/>
                    </a:ext>
                  </a:extLst>
                </p:cNvPr>
                <p:cNvSpPr/>
                <p:nvPr/>
              </p:nvSpPr>
              <p:spPr>
                <a:xfrm>
                  <a:off x="15041180" y="10094002"/>
                  <a:ext cx="803351" cy="456463"/>
                </a:xfrm>
                <a:custGeom>
                  <a:avLst/>
                  <a:gdLst>
                    <a:gd name="connsiteX0" fmla="*/ 790991 w 803351"/>
                    <a:gd name="connsiteY0" fmla="*/ 456464 h 456463"/>
                    <a:gd name="connsiteX1" fmla="*/ 778398 w 803351"/>
                    <a:gd name="connsiteY1" fmla="*/ 445059 h 456463"/>
                    <a:gd name="connsiteX2" fmla="*/ 750135 w 803351"/>
                    <a:gd name="connsiteY2" fmla="*/ 147163 h 456463"/>
                    <a:gd name="connsiteX3" fmla="*/ 750135 w 803351"/>
                    <a:gd name="connsiteY3" fmla="*/ 145378 h 456463"/>
                    <a:gd name="connsiteX4" fmla="*/ 616361 w 803351"/>
                    <a:gd name="connsiteY4" fmla="*/ 25387 h 456463"/>
                    <a:gd name="connsiteX5" fmla="*/ 606841 w 803351"/>
                    <a:gd name="connsiteY5" fmla="*/ 25387 h 456463"/>
                    <a:gd name="connsiteX6" fmla="*/ 510552 w 803351"/>
                    <a:gd name="connsiteY6" fmla="*/ 72788 h 456463"/>
                    <a:gd name="connsiteX7" fmla="*/ 479712 w 803351"/>
                    <a:gd name="connsiteY7" fmla="*/ 113248 h 456463"/>
                    <a:gd name="connsiteX8" fmla="*/ 401866 w 803351"/>
                    <a:gd name="connsiteY8" fmla="*/ 151427 h 456463"/>
                    <a:gd name="connsiteX9" fmla="*/ 401766 w 803351"/>
                    <a:gd name="connsiteY9" fmla="*/ 151427 h 456463"/>
                    <a:gd name="connsiteX10" fmla="*/ 324219 w 803351"/>
                    <a:gd name="connsiteY10" fmla="*/ 113248 h 456463"/>
                    <a:gd name="connsiteX11" fmla="*/ 293081 w 803351"/>
                    <a:gd name="connsiteY11" fmla="*/ 72689 h 456463"/>
                    <a:gd name="connsiteX12" fmla="*/ 196891 w 803351"/>
                    <a:gd name="connsiteY12" fmla="*/ 25287 h 456463"/>
                    <a:gd name="connsiteX13" fmla="*/ 187370 w 803351"/>
                    <a:gd name="connsiteY13" fmla="*/ 25287 h 456463"/>
                    <a:gd name="connsiteX14" fmla="*/ 53497 w 803351"/>
                    <a:gd name="connsiteY14" fmla="*/ 147064 h 456463"/>
                    <a:gd name="connsiteX15" fmla="*/ 25235 w 803351"/>
                    <a:gd name="connsiteY15" fmla="*/ 444960 h 456463"/>
                    <a:gd name="connsiteX16" fmla="*/ 11451 w 803351"/>
                    <a:gd name="connsiteY16" fmla="*/ 456364 h 456463"/>
                    <a:gd name="connsiteX17" fmla="*/ 48 w 803351"/>
                    <a:gd name="connsiteY17" fmla="*/ 442580 h 456463"/>
                    <a:gd name="connsiteX18" fmla="*/ 28310 w 803351"/>
                    <a:gd name="connsiteY18" fmla="*/ 144684 h 456463"/>
                    <a:gd name="connsiteX19" fmla="*/ 187272 w 803351"/>
                    <a:gd name="connsiteY19" fmla="*/ 0 h 456463"/>
                    <a:gd name="connsiteX20" fmla="*/ 196792 w 803351"/>
                    <a:gd name="connsiteY20" fmla="*/ 0 h 456463"/>
                    <a:gd name="connsiteX21" fmla="*/ 313014 w 803351"/>
                    <a:gd name="connsiteY21" fmla="*/ 57219 h 456463"/>
                    <a:gd name="connsiteX22" fmla="*/ 344152 w 803351"/>
                    <a:gd name="connsiteY22" fmla="*/ 97778 h 456463"/>
                    <a:gd name="connsiteX23" fmla="*/ 401668 w 803351"/>
                    <a:gd name="connsiteY23" fmla="*/ 126041 h 456463"/>
                    <a:gd name="connsiteX24" fmla="*/ 401668 w 803351"/>
                    <a:gd name="connsiteY24" fmla="*/ 126041 h 456463"/>
                    <a:gd name="connsiteX25" fmla="*/ 459482 w 803351"/>
                    <a:gd name="connsiteY25" fmla="*/ 97679 h 456463"/>
                    <a:gd name="connsiteX26" fmla="*/ 490322 w 803351"/>
                    <a:gd name="connsiteY26" fmla="*/ 57219 h 456463"/>
                    <a:gd name="connsiteX27" fmla="*/ 606643 w 803351"/>
                    <a:gd name="connsiteY27" fmla="*/ 0 h 456463"/>
                    <a:gd name="connsiteX28" fmla="*/ 616164 w 803351"/>
                    <a:gd name="connsiteY28" fmla="*/ 0 h 456463"/>
                    <a:gd name="connsiteX29" fmla="*/ 775225 w 803351"/>
                    <a:gd name="connsiteY29" fmla="*/ 144684 h 456463"/>
                    <a:gd name="connsiteX30" fmla="*/ 775225 w 803351"/>
                    <a:gd name="connsiteY30" fmla="*/ 146568 h 456463"/>
                    <a:gd name="connsiteX31" fmla="*/ 803289 w 803351"/>
                    <a:gd name="connsiteY31" fmla="*/ 442580 h 456463"/>
                    <a:gd name="connsiteX32" fmla="*/ 791885 w 803351"/>
                    <a:gd name="connsiteY32" fmla="*/ 456364 h 456463"/>
                    <a:gd name="connsiteX33" fmla="*/ 790695 w 803351"/>
                    <a:gd name="connsiteY33" fmla="*/ 456364 h 456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03351" h="456463">
                      <a:moveTo>
                        <a:pt x="790991" y="456464"/>
                      </a:moveTo>
                      <a:cubicBezTo>
                        <a:pt x="784547" y="456464"/>
                        <a:pt x="779092" y="451604"/>
                        <a:pt x="778398" y="445059"/>
                      </a:cubicBezTo>
                      <a:lnTo>
                        <a:pt x="750135" y="147163"/>
                      </a:lnTo>
                      <a:cubicBezTo>
                        <a:pt x="750135" y="146568"/>
                        <a:pt x="750135" y="145973"/>
                        <a:pt x="750135" y="145378"/>
                      </a:cubicBezTo>
                      <a:cubicBezTo>
                        <a:pt x="742797" y="76854"/>
                        <a:pt x="685580" y="25387"/>
                        <a:pt x="616361" y="25387"/>
                      </a:cubicBezTo>
                      <a:lnTo>
                        <a:pt x="606841" y="25387"/>
                      </a:lnTo>
                      <a:cubicBezTo>
                        <a:pt x="569456" y="25387"/>
                        <a:pt x="533459" y="43138"/>
                        <a:pt x="510552" y="72788"/>
                      </a:cubicBezTo>
                      <a:lnTo>
                        <a:pt x="479712" y="113248"/>
                      </a:lnTo>
                      <a:cubicBezTo>
                        <a:pt x="460870" y="137544"/>
                        <a:pt x="432509" y="151427"/>
                        <a:pt x="401866" y="151427"/>
                      </a:cubicBezTo>
                      <a:lnTo>
                        <a:pt x="401766" y="151427"/>
                      </a:lnTo>
                      <a:cubicBezTo>
                        <a:pt x="371125" y="151427"/>
                        <a:pt x="342962" y="137445"/>
                        <a:pt x="324219" y="113248"/>
                      </a:cubicBezTo>
                      <a:lnTo>
                        <a:pt x="293081" y="72689"/>
                      </a:lnTo>
                      <a:cubicBezTo>
                        <a:pt x="269976" y="42641"/>
                        <a:pt x="234871" y="25287"/>
                        <a:pt x="196891" y="25287"/>
                      </a:cubicBezTo>
                      <a:lnTo>
                        <a:pt x="187370" y="25287"/>
                      </a:lnTo>
                      <a:cubicBezTo>
                        <a:pt x="117658" y="25287"/>
                        <a:pt x="60042" y="77648"/>
                        <a:pt x="53497" y="147064"/>
                      </a:cubicBezTo>
                      <a:lnTo>
                        <a:pt x="25235" y="444960"/>
                      </a:lnTo>
                      <a:cubicBezTo>
                        <a:pt x="24541" y="451902"/>
                        <a:pt x="18393" y="456959"/>
                        <a:pt x="11451" y="456364"/>
                      </a:cubicBezTo>
                      <a:cubicBezTo>
                        <a:pt x="4510" y="455670"/>
                        <a:pt x="-548" y="449522"/>
                        <a:pt x="48" y="442580"/>
                      </a:cubicBezTo>
                      <a:lnTo>
                        <a:pt x="28310" y="144684"/>
                      </a:lnTo>
                      <a:cubicBezTo>
                        <a:pt x="36045" y="62178"/>
                        <a:pt x="104468" y="0"/>
                        <a:pt x="187272" y="0"/>
                      </a:cubicBezTo>
                      <a:lnTo>
                        <a:pt x="196792" y="0"/>
                      </a:lnTo>
                      <a:cubicBezTo>
                        <a:pt x="242706" y="0"/>
                        <a:pt x="285050" y="20825"/>
                        <a:pt x="313014" y="57219"/>
                      </a:cubicBezTo>
                      <a:lnTo>
                        <a:pt x="344152" y="97778"/>
                      </a:lnTo>
                      <a:cubicBezTo>
                        <a:pt x="357936" y="115727"/>
                        <a:pt x="378959" y="126041"/>
                        <a:pt x="401668" y="126041"/>
                      </a:cubicBezTo>
                      <a:lnTo>
                        <a:pt x="401668" y="126041"/>
                      </a:lnTo>
                      <a:cubicBezTo>
                        <a:pt x="424476" y="126041"/>
                        <a:pt x="445499" y="115727"/>
                        <a:pt x="459482" y="97679"/>
                      </a:cubicBezTo>
                      <a:lnTo>
                        <a:pt x="490322" y="57219"/>
                      </a:lnTo>
                      <a:cubicBezTo>
                        <a:pt x="517989" y="21321"/>
                        <a:pt x="561523" y="0"/>
                        <a:pt x="606643" y="0"/>
                      </a:cubicBezTo>
                      <a:lnTo>
                        <a:pt x="616164" y="0"/>
                      </a:lnTo>
                      <a:cubicBezTo>
                        <a:pt x="699066" y="0"/>
                        <a:pt x="767489" y="62178"/>
                        <a:pt x="775225" y="144684"/>
                      </a:cubicBezTo>
                      <a:cubicBezTo>
                        <a:pt x="775225" y="145279"/>
                        <a:pt x="775225" y="145973"/>
                        <a:pt x="775225" y="146568"/>
                      </a:cubicBezTo>
                      <a:lnTo>
                        <a:pt x="803289" y="442580"/>
                      </a:lnTo>
                      <a:cubicBezTo>
                        <a:pt x="803983" y="449522"/>
                        <a:pt x="798826" y="455670"/>
                        <a:pt x="791885" y="456364"/>
                      </a:cubicBezTo>
                      <a:cubicBezTo>
                        <a:pt x="791488" y="456364"/>
                        <a:pt x="791091" y="456364"/>
                        <a:pt x="790695" y="456364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7" name="Forma libre 556">
                  <a:extLst>
                    <a:ext uri="{FF2B5EF4-FFF2-40B4-BE49-F238E27FC236}">
                      <a16:creationId xmlns:a16="http://schemas.microsoft.com/office/drawing/2014/main" id="{880FCB4C-B30C-7652-CF93-2F254904D735}"/>
                    </a:ext>
                  </a:extLst>
                </p:cNvPr>
                <p:cNvSpPr/>
                <p:nvPr/>
              </p:nvSpPr>
              <p:spPr>
                <a:xfrm>
                  <a:off x="15274168" y="9853104"/>
                  <a:ext cx="330055" cy="226023"/>
                </a:xfrm>
                <a:custGeom>
                  <a:avLst/>
                  <a:gdLst>
                    <a:gd name="connsiteX0" fmla="*/ 168878 w 330055"/>
                    <a:gd name="connsiteY0" fmla="*/ 226024 h 226023"/>
                    <a:gd name="connsiteX1" fmla="*/ 8330 w 330055"/>
                    <a:gd name="connsiteY1" fmla="*/ 101966 h 226023"/>
                    <a:gd name="connsiteX2" fmla="*/ 0 w 330055"/>
                    <a:gd name="connsiteY2" fmla="*/ 46235 h 226023"/>
                    <a:gd name="connsiteX3" fmla="*/ 3371 w 330055"/>
                    <a:gd name="connsiteY3" fmla="*/ 10237 h 226023"/>
                    <a:gd name="connsiteX4" fmla="*/ 18147 w 330055"/>
                    <a:gd name="connsiteY4" fmla="*/ 222 h 226023"/>
                    <a:gd name="connsiteX5" fmla="*/ 28163 w 330055"/>
                    <a:gd name="connsiteY5" fmla="*/ 14998 h 226023"/>
                    <a:gd name="connsiteX6" fmla="*/ 25287 w 330055"/>
                    <a:gd name="connsiteY6" fmla="*/ 46136 h 226023"/>
                    <a:gd name="connsiteX7" fmla="*/ 32525 w 330055"/>
                    <a:gd name="connsiteY7" fmla="*/ 94331 h 226023"/>
                    <a:gd name="connsiteX8" fmla="*/ 168878 w 330055"/>
                    <a:gd name="connsiteY8" fmla="*/ 200637 h 226023"/>
                    <a:gd name="connsiteX9" fmla="*/ 305330 w 330055"/>
                    <a:gd name="connsiteY9" fmla="*/ 94430 h 226023"/>
                    <a:gd name="connsiteX10" fmla="*/ 321098 w 330055"/>
                    <a:gd name="connsiteY10" fmla="*/ 86001 h 226023"/>
                    <a:gd name="connsiteX11" fmla="*/ 329527 w 330055"/>
                    <a:gd name="connsiteY11" fmla="*/ 101769 h 226023"/>
                    <a:gd name="connsiteX12" fmla="*/ 168878 w 330055"/>
                    <a:gd name="connsiteY12" fmla="*/ 225825 h 22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30055" h="226023">
                      <a:moveTo>
                        <a:pt x="168878" y="226024"/>
                      </a:moveTo>
                      <a:cubicBezTo>
                        <a:pt x="95497" y="226024"/>
                        <a:pt x="30940" y="176143"/>
                        <a:pt x="8330" y="101966"/>
                      </a:cubicBezTo>
                      <a:cubicBezTo>
                        <a:pt x="2776" y="84414"/>
                        <a:pt x="0" y="65573"/>
                        <a:pt x="0" y="46235"/>
                      </a:cubicBezTo>
                      <a:cubicBezTo>
                        <a:pt x="0" y="33938"/>
                        <a:pt x="1091" y="21840"/>
                        <a:pt x="3371" y="10237"/>
                      </a:cubicBezTo>
                      <a:cubicBezTo>
                        <a:pt x="4660" y="3395"/>
                        <a:pt x="11305" y="-1067"/>
                        <a:pt x="18147" y="222"/>
                      </a:cubicBezTo>
                      <a:cubicBezTo>
                        <a:pt x="24989" y="1511"/>
                        <a:pt x="29452" y="8155"/>
                        <a:pt x="28163" y="14998"/>
                      </a:cubicBezTo>
                      <a:cubicBezTo>
                        <a:pt x="26278" y="25013"/>
                        <a:pt x="25287" y="35525"/>
                        <a:pt x="25287" y="46136"/>
                      </a:cubicBezTo>
                      <a:cubicBezTo>
                        <a:pt x="25287" y="62895"/>
                        <a:pt x="27666" y="79158"/>
                        <a:pt x="32525" y="94331"/>
                      </a:cubicBezTo>
                      <a:cubicBezTo>
                        <a:pt x="51863" y="157897"/>
                        <a:pt x="106702" y="200637"/>
                        <a:pt x="168878" y="200637"/>
                      </a:cubicBezTo>
                      <a:cubicBezTo>
                        <a:pt x="231055" y="200637"/>
                        <a:pt x="285993" y="157996"/>
                        <a:pt x="305330" y="94430"/>
                      </a:cubicBezTo>
                      <a:cubicBezTo>
                        <a:pt x="307314" y="87786"/>
                        <a:pt x="314355" y="84017"/>
                        <a:pt x="321098" y="86001"/>
                      </a:cubicBezTo>
                      <a:cubicBezTo>
                        <a:pt x="327742" y="87984"/>
                        <a:pt x="331510" y="95124"/>
                        <a:pt x="329527" y="101769"/>
                      </a:cubicBezTo>
                      <a:cubicBezTo>
                        <a:pt x="306917" y="175945"/>
                        <a:pt x="242360" y="225825"/>
                        <a:pt x="168878" y="225825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58" name="Forma libre 557">
                  <a:extLst>
                    <a:ext uri="{FF2B5EF4-FFF2-40B4-BE49-F238E27FC236}">
                      <a16:creationId xmlns:a16="http://schemas.microsoft.com/office/drawing/2014/main" id="{FAF6D741-BA95-86E9-2FE2-98C4F04D7572}"/>
                    </a:ext>
                  </a:extLst>
                </p:cNvPr>
                <p:cNvSpPr/>
                <p:nvPr/>
              </p:nvSpPr>
              <p:spPr>
                <a:xfrm>
                  <a:off x="15175894" y="10343406"/>
                  <a:ext cx="187026" cy="65648"/>
                </a:xfrm>
                <a:custGeom>
                  <a:avLst/>
                  <a:gdLst>
                    <a:gd name="connsiteX0" fmla="*/ 174233 w 187026"/>
                    <a:gd name="connsiteY0" fmla="*/ 65648 h 65648"/>
                    <a:gd name="connsiteX1" fmla="*/ 161640 w 187026"/>
                    <a:gd name="connsiteY1" fmla="*/ 53054 h 65648"/>
                    <a:gd name="connsiteX2" fmla="*/ 161640 w 187026"/>
                    <a:gd name="connsiteY2" fmla="*/ 42344 h 65648"/>
                    <a:gd name="connsiteX3" fmla="*/ 144583 w 187026"/>
                    <a:gd name="connsiteY3" fmla="*/ 25287 h 65648"/>
                    <a:gd name="connsiteX4" fmla="*/ 42245 w 187026"/>
                    <a:gd name="connsiteY4" fmla="*/ 25287 h 65648"/>
                    <a:gd name="connsiteX5" fmla="*/ 25188 w 187026"/>
                    <a:gd name="connsiteY5" fmla="*/ 42344 h 65648"/>
                    <a:gd name="connsiteX6" fmla="*/ 25188 w 187026"/>
                    <a:gd name="connsiteY6" fmla="*/ 53054 h 65648"/>
                    <a:gd name="connsiteX7" fmla="*/ 12594 w 187026"/>
                    <a:gd name="connsiteY7" fmla="*/ 65648 h 65648"/>
                    <a:gd name="connsiteX8" fmla="*/ 0 w 187026"/>
                    <a:gd name="connsiteY8" fmla="*/ 53054 h 65648"/>
                    <a:gd name="connsiteX9" fmla="*/ 0 w 187026"/>
                    <a:gd name="connsiteY9" fmla="*/ 42344 h 65648"/>
                    <a:gd name="connsiteX10" fmla="*/ 42344 w 187026"/>
                    <a:gd name="connsiteY10" fmla="*/ 0 h 65648"/>
                    <a:gd name="connsiteX11" fmla="*/ 144682 w 187026"/>
                    <a:gd name="connsiteY11" fmla="*/ 0 h 65648"/>
                    <a:gd name="connsiteX12" fmla="*/ 187026 w 187026"/>
                    <a:gd name="connsiteY12" fmla="*/ 42344 h 65648"/>
                    <a:gd name="connsiteX13" fmla="*/ 187026 w 187026"/>
                    <a:gd name="connsiteY13" fmla="*/ 53054 h 65648"/>
                    <a:gd name="connsiteX14" fmla="*/ 174432 w 187026"/>
                    <a:gd name="connsiteY14" fmla="*/ 65648 h 65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7026" h="65648">
                      <a:moveTo>
                        <a:pt x="174233" y="65648"/>
                      </a:moveTo>
                      <a:cubicBezTo>
                        <a:pt x="167292" y="65648"/>
                        <a:pt x="161640" y="59996"/>
                        <a:pt x="161640" y="53054"/>
                      </a:cubicBezTo>
                      <a:lnTo>
                        <a:pt x="161640" y="42344"/>
                      </a:lnTo>
                      <a:cubicBezTo>
                        <a:pt x="161640" y="32923"/>
                        <a:pt x="154005" y="25287"/>
                        <a:pt x="144583" y="25287"/>
                      </a:cubicBezTo>
                      <a:lnTo>
                        <a:pt x="42245" y="25287"/>
                      </a:lnTo>
                      <a:cubicBezTo>
                        <a:pt x="32823" y="25287"/>
                        <a:pt x="25188" y="32923"/>
                        <a:pt x="25188" y="42344"/>
                      </a:cubicBezTo>
                      <a:lnTo>
                        <a:pt x="25188" y="53054"/>
                      </a:lnTo>
                      <a:cubicBezTo>
                        <a:pt x="25188" y="59996"/>
                        <a:pt x="19535" y="65648"/>
                        <a:pt x="12594" y="65648"/>
                      </a:cubicBezTo>
                      <a:cubicBezTo>
                        <a:pt x="5652" y="65648"/>
                        <a:pt x="0" y="59996"/>
                        <a:pt x="0" y="53054"/>
                      </a:cubicBezTo>
                      <a:lnTo>
                        <a:pt x="0" y="42344"/>
                      </a:lnTo>
                      <a:cubicBezTo>
                        <a:pt x="0" y="19040"/>
                        <a:pt x="18941" y="0"/>
                        <a:pt x="42344" y="0"/>
                      </a:cubicBezTo>
                      <a:lnTo>
                        <a:pt x="144682" y="0"/>
                      </a:lnTo>
                      <a:cubicBezTo>
                        <a:pt x="167986" y="0"/>
                        <a:pt x="187026" y="18941"/>
                        <a:pt x="187026" y="42344"/>
                      </a:cubicBezTo>
                      <a:lnTo>
                        <a:pt x="187026" y="53054"/>
                      </a:lnTo>
                      <a:cubicBezTo>
                        <a:pt x="187026" y="59996"/>
                        <a:pt x="181374" y="65648"/>
                        <a:pt x="174432" y="6564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grpSp>
            <p:nvGrpSpPr>
              <p:cNvPr id="559" name="Gráfico 3">
                <a:extLst>
                  <a:ext uri="{FF2B5EF4-FFF2-40B4-BE49-F238E27FC236}">
                    <a16:creationId xmlns:a16="http://schemas.microsoft.com/office/drawing/2014/main" id="{8FC41210-7F00-173B-C6B0-E4D2789E67E2}"/>
                  </a:ext>
                </a:extLst>
              </p:cNvPr>
              <p:cNvGrpSpPr/>
              <p:nvPr/>
            </p:nvGrpSpPr>
            <p:grpSpPr>
              <a:xfrm>
                <a:off x="15227261" y="9633176"/>
                <a:ext cx="431668" cy="245139"/>
                <a:chOff x="15227261" y="9633176"/>
                <a:chExt cx="431668" cy="245139"/>
              </a:xfrm>
              <a:solidFill>
                <a:srgbClr val="002A86"/>
              </a:solidFill>
            </p:grpSpPr>
            <p:sp>
              <p:nvSpPr>
                <p:cNvPr id="560" name="Forma libre 559">
                  <a:extLst>
                    <a:ext uri="{FF2B5EF4-FFF2-40B4-BE49-F238E27FC236}">
                      <a16:creationId xmlns:a16="http://schemas.microsoft.com/office/drawing/2014/main" id="{910E1413-2DF8-A4B2-52FE-0C18D906BF51}"/>
                    </a:ext>
                  </a:extLst>
                </p:cNvPr>
                <p:cNvSpPr/>
                <p:nvPr/>
              </p:nvSpPr>
              <p:spPr>
                <a:xfrm>
                  <a:off x="15227261" y="9853127"/>
                  <a:ext cx="431668" cy="25188"/>
                </a:xfrm>
                <a:custGeom>
                  <a:avLst/>
                  <a:gdLst>
                    <a:gd name="connsiteX0" fmla="*/ 419074 w 431668"/>
                    <a:gd name="connsiteY0" fmla="*/ 25188 h 25188"/>
                    <a:gd name="connsiteX1" fmla="*/ 12594 w 431668"/>
                    <a:gd name="connsiteY1" fmla="*/ 25188 h 25188"/>
                    <a:gd name="connsiteX2" fmla="*/ 0 w 431668"/>
                    <a:gd name="connsiteY2" fmla="*/ 12594 h 25188"/>
                    <a:gd name="connsiteX3" fmla="*/ 12594 w 431668"/>
                    <a:gd name="connsiteY3" fmla="*/ 0 h 25188"/>
                    <a:gd name="connsiteX4" fmla="*/ 419074 w 431668"/>
                    <a:gd name="connsiteY4" fmla="*/ 0 h 25188"/>
                    <a:gd name="connsiteX5" fmla="*/ 431668 w 431668"/>
                    <a:gd name="connsiteY5" fmla="*/ 12594 h 25188"/>
                    <a:gd name="connsiteX6" fmla="*/ 419074 w 431668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668" h="25188">
                      <a:moveTo>
                        <a:pt x="419074" y="25188"/>
                      </a:moveTo>
                      <a:lnTo>
                        <a:pt x="12594" y="25188"/>
                      </a:lnTo>
                      <a:cubicBezTo>
                        <a:pt x="5653" y="25188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419074" y="0"/>
                      </a:lnTo>
                      <a:cubicBezTo>
                        <a:pt x="426016" y="0"/>
                        <a:pt x="431668" y="5653"/>
                        <a:pt x="431668" y="12594"/>
                      </a:cubicBezTo>
                      <a:cubicBezTo>
                        <a:pt x="431668" y="19536"/>
                        <a:pt x="426016" y="25188"/>
                        <a:pt x="419074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1" name="Forma libre 560">
                  <a:extLst>
                    <a:ext uri="{FF2B5EF4-FFF2-40B4-BE49-F238E27FC236}">
                      <a16:creationId xmlns:a16="http://schemas.microsoft.com/office/drawing/2014/main" id="{833799F5-D303-3C8A-A1FA-A06EB2BD3FB0}"/>
                    </a:ext>
                  </a:extLst>
                </p:cNvPr>
                <p:cNvSpPr/>
                <p:nvPr/>
              </p:nvSpPr>
              <p:spPr>
                <a:xfrm>
                  <a:off x="15563074" y="9741801"/>
                  <a:ext cx="65710" cy="136514"/>
                </a:xfrm>
                <a:custGeom>
                  <a:avLst/>
                  <a:gdLst>
                    <a:gd name="connsiteX0" fmla="*/ 53017 w 65710"/>
                    <a:gd name="connsiteY0" fmla="*/ 136515 h 136514"/>
                    <a:gd name="connsiteX1" fmla="*/ 40422 w 65710"/>
                    <a:gd name="connsiteY1" fmla="*/ 123921 h 136514"/>
                    <a:gd name="connsiteX2" fmla="*/ 2938 w 65710"/>
                    <a:gd name="connsiteY2" fmla="*/ 20788 h 136514"/>
                    <a:gd name="connsiteX3" fmla="*/ 4525 w 65710"/>
                    <a:gd name="connsiteY3" fmla="*/ 2938 h 136514"/>
                    <a:gd name="connsiteX4" fmla="*/ 22375 w 65710"/>
                    <a:gd name="connsiteY4" fmla="*/ 4524 h 136514"/>
                    <a:gd name="connsiteX5" fmla="*/ 65710 w 65710"/>
                    <a:gd name="connsiteY5" fmla="*/ 123822 h 136514"/>
                    <a:gd name="connsiteX6" fmla="*/ 53116 w 65710"/>
                    <a:gd name="connsiteY6" fmla="*/ 136416 h 136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10" h="136514">
                      <a:moveTo>
                        <a:pt x="53017" y="136515"/>
                      </a:moveTo>
                      <a:cubicBezTo>
                        <a:pt x="46074" y="136515"/>
                        <a:pt x="40422" y="130862"/>
                        <a:pt x="40422" y="123921"/>
                      </a:cubicBezTo>
                      <a:cubicBezTo>
                        <a:pt x="40422" y="86237"/>
                        <a:pt x="27135" y="49645"/>
                        <a:pt x="2938" y="20788"/>
                      </a:cubicBezTo>
                      <a:cubicBezTo>
                        <a:pt x="-1524" y="15432"/>
                        <a:pt x="-831" y="7499"/>
                        <a:pt x="4525" y="2938"/>
                      </a:cubicBezTo>
                      <a:cubicBezTo>
                        <a:pt x="9880" y="-1525"/>
                        <a:pt x="17812" y="-830"/>
                        <a:pt x="22375" y="4524"/>
                      </a:cubicBezTo>
                      <a:cubicBezTo>
                        <a:pt x="50339" y="37844"/>
                        <a:pt x="65710" y="80188"/>
                        <a:pt x="65710" y="123822"/>
                      </a:cubicBezTo>
                      <a:cubicBezTo>
                        <a:pt x="65710" y="130763"/>
                        <a:pt x="60057" y="136416"/>
                        <a:pt x="53116" y="136416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2" name="Forma libre 561">
                  <a:extLst>
                    <a:ext uri="{FF2B5EF4-FFF2-40B4-BE49-F238E27FC236}">
                      <a16:creationId xmlns:a16="http://schemas.microsoft.com/office/drawing/2014/main" id="{0B903179-B055-7246-0873-1DBF28F9C774}"/>
                    </a:ext>
                  </a:extLst>
                </p:cNvPr>
                <p:cNvSpPr/>
                <p:nvPr/>
              </p:nvSpPr>
              <p:spPr>
                <a:xfrm>
                  <a:off x="15257408" y="9686257"/>
                  <a:ext cx="152093" cy="192058"/>
                </a:xfrm>
                <a:custGeom>
                  <a:avLst/>
                  <a:gdLst>
                    <a:gd name="connsiteX0" fmla="*/ 12594 w 152093"/>
                    <a:gd name="connsiteY0" fmla="*/ 192059 h 192058"/>
                    <a:gd name="connsiteX1" fmla="*/ 0 w 152093"/>
                    <a:gd name="connsiteY1" fmla="*/ 179464 h 192058"/>
                    <a:gd name="connsiteX2" fmla="*/ 136055 w 152093"/>
                    <a:gd name="connsiteY2" fmla="*/ 469 h 192058"/>
                    <a:gd name="connsiteX3" fmla="*/ 151625 w 152093"/>
                    <a:gd name="connsiteY3" fmla="*/ 9295 h 192058"/>
                    <a:gd name="connsiteX4" fmla="*/ 142799 w 152093"/>
                    <a:gd name="connsiteY4" fmla="*/ 24864 h 192058"/>
                    <a:gd name="connsiteX5" fmla="*/ 25288 w 152093"/>
                    <a:gd name="connsiteY5" fmla="*/ 179464 h 192058"/>
                    <a:gd name="connsiteX6" fmla="*/ 12693 w 152093"/>
                    <a:gd name="connsiteY6" fmla="*/ 192059 h 192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093" h="192058">
                      <a:moveTo>
                        <a:pt x="12594" y="192059"/>
                      </a:moveTo>
                      <a:cubicBezTo>
                        <a:pt x="5653" y="192059"/>
                        <a:pt x="0" y="186406"/>
                        <a:pt x="0" y="179464"/>
                      </a:cubicBezTo>
                      <a:cubicBezTo>
                        <a:pt x="0" y="96264"/>
                        <a:pt x="55930" y="22682"/>
                        <a:pt x="136055" y="469"/>
                      </a:cubicBezTo>
                      <a:cubicBezTo>
                        <a:pt x="142699" y="-1415"/>
                        <a:pt x="149740" y="2552"/>
                        <a:pt x="151625" y="9295"/>
                      </a:cubicBezTo>
                      <a:cubicBezTo>
                        <a:pt x="153508" y="16038"/>
                        <a:pt x="149543" y="22980"/>
                        <a:pt x="142799" y="24864"/>
                      </a:cubicBezTo>
                      <a:cubicBezTo>
                        <a:pt x="73581" y="44003"/>
                        <a:pt x="25288" y="107568"/>
                        <a:pt x="25288" y="179464"/>
                      </a:cubicBezTo>
                      <a:cubicBezTo>
                        <a:pt x="25288" y="186406"/>
                        <a:pt x="19635" y="192059"/>
                        <a:pt x="12693" y="1920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63" name="Forma libre 562">
                  <a:extLst>
                    <a:ext uri="{FF2B5EF4-FFF2-40B4-BE49-F238E27FC236}">
                      <a16:creationId xmlns:a16="http://schemas.microsoft.com/office/drawing/2014/main" id="{8112F8D8-E967-A453-ADEE-4A0213508087}"/>
                    </a:ext>
                  </a:extLst>
                </p:cNvPr>
                <p:cNvSpPr/>
                <p:nvPr/>
              </p:nvSpPr>
              <p:spPr>
                <a:xfrm>
                  <a:off x="15384341" y="9633176"/>
                  <a:ext cx="117908" cy="133973"/>
                </a:xfrm>
                <a:custGeom>
                  <a:avLst/>
                  <a:gdLst>
                    <a:gd name="connsiteX0" fmla="*/ 105115 w 117908"/>
                    <a:gd name="connsiteY0" fmla="*/ 133973 h 133973"/>
                    <a:gd name="connsiteX1" fmla="*/ 92521 w 117908"/>
                    <a:gd name="connsiteY1" fmla="*/ 121380 h 133973"/>
                    <a:gd name="connsiteX2" fmla="*/ 92521 w 117908"/>
                    <a:gd name="connsiteY2" fmla="*/ 43732 h 133973"/>
                    <a:gd name="connsiteX3" fmla="*/ 74076 w 117908"/>
                    <a:gd name="connsiteY3" fmla="*/ 25287 h 133973"/>
                    <a:gd name="connsiteX4" fmla="*/ 43633 w 117908"/>
                    <a:gd name="connsiteY4" fmla="*/ 25287 h 133973"/>
                    <a:gd name="connsiteX5" fmla="*/ 25187 w 117908"/>
                    <a:gd name="connsiteY5" fmla="*/ 43732 h 133973"/>
                    <a:gd name="connsiteX6" fmla="*/ 25187 w 117908"/>
                    <a:gd name="connsiteY6" fmla="*/ 121380 h 133973"/>
                    <a:gd name="connsiteX7" fmla="*/ 12594 w 117908"/>
                    <a:gd name="connsiteY7" fmla="*/ 133973 h 133973"/>
                    <a:gd name="connsiteX8" fmla="*/ 0 w 117908"/>
                    <a:gd name="connsiteY8" fmla="*/ 121380 h 133973"/>
                    <a:gd name="connsiteX9" fmla="*/ 0 w 117908"/>
                    <a:gd name="connsiteY9" fmla="*/ 43732 h 133973"/>
                    <a:gd name="connsiteX10" fmla="*/ 43731 w 117908"/>
                    <a:gd name="connsiteY10" fmla="*/ 0 h 133973"/>
                    <a:gd name="connsiteX11" fmla="*/ 74176 w 117908"/>
                    <a:gd name="connsiteY11" fmla="*/ 0 h 133973"/>
                    <a:gd name="connsiteX12" fmla="*/ 117908 w 117908"/>
                    <a:gd name="connsiteY12" fmla="*/ 43732 h 133973"/>
                    <a:gd name="connsiteX13" fmla="*/ 117908 w 117908"/>
                    <a:gd name="connsiteY13" fmla="*/ 121380 h 133973"/>
                    <a:gd name="connsiteX14" fmla="*/ 105314 w 117908"/>
                    <a:gd name="connsiteY14" fmla="*/ 133973 h 133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7908" h="133973">
                      <a:moveTo>
                        <a:pt x="105115" y="133973"/>
                      </a:moveTo>
                      <a:cubicBezTo>
                        <a:pt x="98174" y="133973"/>
                        <a:pt x="92521" y="128321"/>
                        <a:pt x="92521" y="121380"/>
                      </a:cubicBezTo>
                      <a:lnTo>
                        <a:pt x="92521" y="43732"/>
                      </a:lnTo>
                      <a:cubicBezTo>
                        <a:pt x="92521" y="33518"/>
                        <a:pt x="84192" y="25287"/>
                        <a:pt x="74076" y="25287"/>
                      </a:cubicBezTo>
                      <a:lnTo>
                        <a:pt x="43633" y="25287"/>
                      </a:lnTo>
                      <a:cubicBezTo>
                        <a:pt x="33419" y="25287"/>
                        <a:pt x="25187" y="33617"/>
                        <a:pt x="25187" y="43732"/>
                      </a:cubicBezTo>
                      <a:lnTo>
                        <a:pt x="25187" y="121380"/>
                      </a:lnTo>
                      <a:cubicBezTo>
                        <a:pt x="25187" y="128321"/>
                        <a:pt x="19535" y="133973"/>
                        <a:pt x="12594" y="133973"/>
                      </a:cubicBezTo>
                      <a:cubicBezTo>
                        <a:pt x="5652" y="133973"/>
                        <a:pt x="0" y="128321"/>
                        <a:pt x="0" y="121380"/>
                      </a:cubicBezTo>
                      <a:lnTo>
                        <a:pt x="0" y="43732"/>
                      </a:lnTo>
                      <a:cubicBezTo>
                        <a:pt x="0" y="19635"/>
                        <a:pt x="19635" y="0"/>
                        <a:pt x="43731" y="0"/>
                      </a:cubicBezTo>
                      <a:lnTo>
                        <a:pt x="74176" y="0"/>
                      </a:lnTo>
                      <a:cubicBezTo>
                        <a:pt x="98272" y="0"/>
                        <a:pt x="117908" y="19635"/>
                        <a:pt x="117908" y="43732"/>
                      </a:cubicBezTo>
                      <a:lnTo>
                        <a:pt x="117908" y="121380"/>
                      </a:lnTo>
                      <a:cubicBezTo>
                        <a:pt x="117908" y="128321"/>
                        <a:pt x="112255" y="133973"/>
                        <a:pt x="105314" y="13397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</p:grpSp>
      <p:grpSp>
        <p:nvGrpSpPr>
          <p:cNvPr id="564" name="Gráfico 3">
            <a:extLst>
              <a:ext uri="{FF2B5EF4-FFF2-40B4-BE49-F238E27FC236}">
                <a16:creationId xmlns:a16="http://schemas.microsoft.com/office/drawing/2014/main" id="{CC93D580-88CA-9699-A9C6-96AFC1FC8F52}"/>
              </a:ext>
            </a:extLst>
          </p:cNvPr>
          <p:cNvGrpSpPr/>
          <p:nvPr/>
        </p:nvGrpSpPr>
        <p:grpSpPr>
          <a:xfrm>
            <a:off x="15164689" y="2964726"/>
            <a:ext cx="1003754" cy="1245233"/>
            <a:chOff x="15164689" y="2964726"/>
            <a:chExt cx="1003754" cy="1245233"/>
          </a:xfrm>
          <a:solidFill>
            <a:srgbClr val="002A86"/>
          </a:solidFill>
        </p:grpSpPr>
        <p:grpSp>
          <p:nvGrpSpPr>
            <p:cNvPr id="565" name="Gráfico 3">
              <a:extLst>
                <a:ext uri="{FF2B5EF4-FFF2-40B4-BE49-F238E27FC236}">
                  <a16:creationId xmlns:a16="http://schemas.microsoft.com/office/drawing/2014/main" id="{12E0970F-36A3-5D1B-930E-259D5578E68F}"/>
                </a:ext>
              </a:extLst>
            </p:cNvPr>
            <p:cNvGrpSpPr/>
            <p:nvPr/>
          </p:nvGrpSpPr>
          <p:grpSpPr>
            <a:xfrm>
              <a:off x="15164689" y="2964726"/>
              <a:ext cx="1003754" cy="879110"/>
              <a:chOff x="15164689" y="2964726"/>
              <a:chExt cx="1003754" cy="879110"/>
            </a:xfrm>
            <a:solidFill>
              <a:srgbClr val="002A86"/>
            </a:solidFill>
          </p:grpSpPr>
          <p:sp>
            <p:nvSpPr>
              <p:cNvPr id="566" name="Forma libre 565">
                <a:extLst>
                  <a:ext uri="{FF2B5EF4-FFF2-40B4-BE49-F238E27FC236}">
                    <a16:creationId xmlns:a16="http://schemas.microsoft.com/office/drawing/2014/main" id="{8366CC02-C28B-1A0A-C1D9-320C3D5D29E1}"/>
                  </a:ext>
                </a:extLst>
              </p:cNvPr>
              <p:cNvSpPr/>
              <p:nvPr/>
            </p:nvSpPr>
            <p:spPr>
              <a:xfrm>
                <a:off x="15164689" y="3074900"/>
                <a:ext cx="1003754" cy="768936"/>
              </a:xfrm>
              <a:custGeom>
                <a:avLst/>
                <a:gdLst>
                  <a:gd name="connsiteX0" fmla="*/ 938305 w 1003754"/>
                  <a:gd name="connsiteY0" fmla="*/ 768838 h 768936"/>
                  <a:gd name="connsiteX1" fmla="*/ 144881 w 1003754"/>
                  <a:gd name="connsiteY1" fmla="*/ 768838 h 768936"/>
                  <a:gd name="connsiteX2" fmla="*/ 0 w 1003754"/>
                  <a:gd name="connsiteY2" fmla="*/ 623856 h 768936"/>
                  <a:gd name="connsiteX3" fmla="*/ 12594 w 1003754"/>
                  <a:gd name="connsiteY3" fmla="*/ 611262 h 768936"/>
                  <a:gd name="connsiteX4" fmla="*/ 25188 w 1003754"/>
                  <a:gd name="connsiteY4" fmla="*/ 623856 h 768936"/>
                  <a:gd name="connsiteX5" fmla="*/ 144782 w 1003754"/>
                  <a:gd name="connsiteY5" fmla="*/ 743550 h 768936"/>
                  <a:gd name="connsiteX6" fmla="*/ 938206 w 1003754"/>
                  <a:gd name="connsiteY6" fmla="*/ 743550 h 768936"/>
                  <a:gd name="connsiteX7" fmla="*/ 978468 w 1003754"/>
                  <a:gd name="connsiteY7" fmla="*/ 703289 h 768936"/>
                  <a:gd name="connsiteX8" fmla="*/ 978468 w 1003754"/>
                  <a:gd name="connsiteY8" fmla="*/ 65450 h 768936"/>
                  <a:gd name="connsiteX9" fmla="*/ 938206 w 1003754"/>
                  <a:gd name="connsiteY9" fmla="*/ 25188 h 768936"/>
                  <a:gd name="connsiteX10" fmla="*/ 314157 w 1003754"/>
                  <a:gd name="connsiteY10" fmla="*/ 25188 h 768936"/>
                  <a:gd name="connsiteX11" fmla="*/ 301563 w 1003754"/>
                  <a:gd name="connsiteY11" fmla="*/ 12594 h 768936"/>
                  <a:gd name="connsiteX12" fmla="*/ 314157 w 1003754"/>
                  <a:gd name="connsiteY12" fmla="*/ 0 h 768936"/>
                  <a:gd name="connsiteX13" fmla="*/ 938206 w 1003754"/>
                  <a:gd name="connsiteY13" fmla="*/ 0 h 768936"/>
                  <a:gd name="connsiteX14" fmla="*/ 1003754 w 1003754"/>
                  <a:gd name="connsiteY14" fmla="*/ 65549 h 768936"/>
                  <a:gd name="connsiteX15" fmla="*/ 1003754 w 1003754"/>
                  <a:gd name="connsiteY15" fmla="*/ 703388 h 768936"/>
                  <a:gd name="connsiteX16" fmla="*/ 938206 w 1003754"/>
                  <a:gd name="connsiteY16" fmla="*/ 768937 h 768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3754" h="768936">
                    <a:moveTo>
                      <a:pt x="938305" y="768838"/>
                    </a:moveTo>
                    <a:lnTo>
                      <a:pt x="144881" y="768838"/>
                    </a:lnTo>
                    <a:cubicBezTo>
                      <a:pt x="64954" y="768838"/>
                      <a:pt x="0" y="703785"/>
                      <a:pt x="0" y="623856"/>
                    </a:cubicBezTo>
                    <a:cubicBezTo>
                      <a:pt x="0" y="616915"/>
                      <a:pt x="5652" y="611262"/>
                      <a:pt x="12594" y="611262"/>
                    </a:cubicBezTo>
                    <a:cubicBezTo>
                      <a:pt x="19535" y="611262"/>
                      <a:pt x="25188" y="616915"/>
                      <a:pt x="25188" y="623856"/>
                    </a:cubicBezTo>
                    <a:cubicBezTo>
                      <a:pt x="25188" y="689901"/>
                      <a:pt x="78836" y="743550"/>
                      <a:pt x="144782" y="743550"/>
                    </a:cubicBezTo>
                    <a:lnTo>
                      <a:pt x="938206" y="743550"/>
                    </a:lnTo>
                    <a:cubicBezTo>
                      <a:pt x="960419" y="743550"/>
                      <a:pt x="978468" y="725502"/>
                      <a:pt x="978468" y="703289"/>
                    </a:cubicBezTo>
                    <a:lnTo>
                      <a:pt x="978468" y="65450"/>
                    </a:lnTo>
                    <a:cubicBezTo>
                      <a:pt x="978468" y="43237"/>
                      <a:pt x="960419" y="25188"/>
                      <a:pt x="938206" y="25188"/>
                    </a:cubicBezTo>
                    <a:lnTo>
                      <a:pt x="314157" y="25188"/>
                    </a:lnTo>
                    <a:cubicBezTo>
                      <a:pt x="307215" y="25188"/>
                      <a:pt x="301563" y="19536"/>
                      <a:pt x="301563" y="12594"/>
                    </a:cubicBezTo>
                    <a:cubicBezTo>
                      <a:pt x="301563" y="5652"/>
                      <a:pt x="307215" y="0"/>
                      <a:pt x="314157" y="0"/>
                    </a:cubicBezTo>
                    <a:lnTo>
                      <a:pt x="938206" y="0"/>
                    </a:lnTo>
                    <a:cubicBezTo>
                      <a:pt x="974302" y="0"/>
                      <a:pt x="1003754" y="29353"/>
                      <a:pt x="1003754" y="65549"/>
                    </a:cubicBezTo>
                    <a:lnTo>
                      <a:pt x="1003754" y="703388"/>
                    </a:lnTo>
                    <a:cubicBezTo>
                      <a:pt x="1003754" y="739485"/>
                      <a:pt x="974302" y="768937"/>
                      <a:pt x="938206" y="7689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67" name="Forma libre 566">
                <a:extLst>
                  <a:ext uri="{FF2B5EF4-FFF2-40B4-BE49-F238E27FC236}">
                    <a16:creationId xmlns:a16="http://schemas.microsoft.com/office/drawing/2014/main" id="{76FFAC59-48A7-003C-9246-6087A1DA2282}"/>
                  </a:ext>
                </a:extLst>
              </p:cNvPr>
              <p:cNvSpPr/>
              <p:nvPr/>
            </p:nvSpPr>
            <p:spPr>
              <a:xfrm>
                <a:off x="15164788" y="2964726"/>
                <a:ext cx="241170" cy="746723"/>
              </a:xfrm>
              <a:custGeom>
                <a:avLst/>
                <a:gdLst>
                  <a:gd name="connsiteX0" fmla="*/ 12594 w 241170"/>
                  <a:gd name="connsiteY0" fmla="*/ 746724 h 746723"/>
                  <a:gd name="connsiteX1" fmla="*/ 0 w 241170"/>
                  <a:gd name="connsiteY1" fmla="*/ 734129 h 746723"/>
                  <a:gd name="connsiteX2" fmla="*/ 0 w 241170"/>
                  <a:gd name="connsiteY2" fmla="*/ 148452 h 746723"/>
                  <a:gd name="connsiteX3" fmla="*/ 144583 w 241170"/>
                  <a:gd name="connsiteY3" fmla="*/ 0 h 746723"/>
                  <a:gd name="connsiteX4" fmla="*/ 144881 w 241170"/>
                  <a:gd name="connsiteY4" fmla="*/ 0 h 746723"/>
                  <a:gd name="connsiteX5" fmla="*/ 200612 w 241170"/>
                  <a:gd name="connsiteY5" fmla="*/ 11007 h 746723"/>
                  <a:gd name="connsiteX6" fmla="*/ 241170 w 241170"/>
                  <a:gd name="connsiteY6" fmla="*/ 71697 h 746723"/>
                  <a:gd name="connsiteX7" fmla="*/ 241170 w 241170"/>
                  <a:gd name="connsiteY7" fmla="*/ 592619 h 746723"/>
                  <a:gd name="connsiteX8" fmla="*/ 225304 w 241170"/>
                  <a:gd name="connsiteY8" fmla="*/ 621873 h 746723"/>
                  <a:gd name="connsiteX9" fmla="*/ 193373 w 241170"/>
                  <a:gd name="connsiteY9" fmla="*/ 624551 h 746723"/>
                  <a:gd name="connsiteX10" fmla="*/ 144980 w 241170"/>
                  <a:gd name="connsiteY10" fmla="*/ 614436 h 746723"/>
                  <a:gd name="connsiteX11" fmla="*/ 25386 w 241170"/>
                  <a:gd name="connsiteY11" fmla="*/ 734129 h 746723"/>
                  <a:gd name="connsiteX12" fmla="*/ 12793 w 241170"/>
                  <a:gd name="connsiteY12" fmla="*/ 746724 h 746723"/>
                  <a:gd name="connsiteX13" fmla="*/ 144583 w 241170"/>
                  <a:gd name="connsiteY13" fmla="*/ 25287 h 746723"/>
                  <a:gd name="connsiteX14" fmla="*/ 144583 w 241170"/>
                  <a:gd name="connsiteY14" fmla="*/ 25287 h 746723"/>
                  <a:gd name="connsiteX15" fmla="*/ 25188 w 241170"/>
                  <a:gd name="connsiteY15" fmla="*/ 148452 h 746723"/>
                  <a:gd name="connsiteX16" fmla="*/ 25188 w 241170"/>
                  <a:gd name="connsiteY16" fmla="*/ 652416 h 746723"/>
                  <a:gd name="connsiteX17" fmla="*/ 144782 w 241170"/>
                  <a:gd name="connsiteY17" fmla="*/ 589148 h 746723"/>
                  <a:gd name="connsiteX18" fmla="*/ 203389 w 241170"/>
                  <a:gd name="connsiteY18" fmla="*/ 601445 h 746723"/>
                  <a:gd name="connsiteX19" fmla="*/ 211321 w 241170"/>
                  <a:gd name="connsiteY19" fmla="*/ 600651 h 746723"/>
                  <a:gd name="connsiteX20" fmla="*/ 215685 w 241170"/>
                  <a:gd name="connsiteY20" fmla="*/ 592619 h 746723"/>
                  <a:gd name="connsiteX21" fmla="*/ 215685 w 241170"/>
                  <a:gd name="connsiteY21" fmla="*/ 71697 h 746723"/>
                  <a:gd name="connsiteX22" fmla="*/ 190695 w 241170"/>
                  <a:gd name="connsiteY22" fmla="*/ 34411 h 746723"/>
                  <a:gd name="connsiteX23" fmla="*/ 144682 w 241170"/>
                  <a:gd name="connsiteY23" fmla="*/ 25287 h 746723"/>
                  <a:gd name="connsiteX24" fmla="*/ 144484 w 241170"/>
                  <a:gd name="connsiteY24" fmla="*/ 25287 h 74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1170" h="746723">
                    <a:moveTo>
                      <a:pt x="12594" y="746724"/>
                    </a:moveTo>
                    <a:cubicBezTo>
                      <a:pt x="5652" y="746724"/>
                      <a:pt x="0" y="741071"/>
                      <a:pt x="0" y="734129"/>
                    </a:cubicBezTo>
                    <a:lnTo>
                      <a:pt x="0" y="148452"/>
                    </a:lnTo>
                    <a:cubicBezTo>
                      <a:pt x="0" y="68127"/>
                      <a:pt x="66242" y="198"/>
                      <a:pt x="144583" y="0"/>
                    </a:cubicBezTo>
                    <a:lnTo>
                      <a:pt x="144881" y="0"/>
                    </a:lnTo>
                    <a:cubicBezTo>
                      <a:pt x="164218" y="0"/>
                      <a:pt x="182960" y="3669"/>
                      <a:pt x="200612" y="11007"/>
                    </a:cubicBezTo>
                    <a:cubicBezTo>
                      <a:pt x="225205" y="21222"/>
                      <a:pt x="241170" y="45022"/>
                      <a:pt x="241170" y="71697"/>
                    </a:cubicBezTo>
                    <a:lnTo>
                      <a:pt x="241170" y="592619"/>
                    </a:lnTo>
                    <a:cubicBezTo>
                      <a:pt x="241170" y="604420"/>
                      <a:pt x="235221" y="615328"/>
                      <a:pt x="225304" y="621873"/>
                    </a:cubicBezTo>
                    <a:cubicBezTo>
                      <a:pt x="215685" y="628121"/>
                      <a:pt x="203687" y="629112"/>
                      <a:pt x="193373" y="624551"/>
                    </a:cubicBezTo>
                    <a:cubicBezTo>
                      <a:pt x="178101" y="617807"/>
                      <a:pt x="161838" y="614436"/>
                      <a:pt x="144980" y="614436"/>
                    </a:cubicBezTo>
                    <a:cubicBezTo>
                      <a:pt x="79035" y="614436"/>
                      <a:pt x="25386" y="668085"/>
                      <a:pt x="25386" y="734129"/>
                    </a:cubicBezTo>
                    <a:cubicBezTo>
                      <a:pt x="25386" y="741071"/>
                      <a:pt x="19734" y="746724"/>
                      <a:pt x="12793" y="746724"/>
                    </a:cubicBezTo>
                    <a:close/>
                    <a:moveTo>
                      <a:pt x="144583" y="25287"/>
                    </a:moveTo>
                    <a:lnTo>
                      <a:pt x="144583" y="25287"/>
                    </a:lnTo>
                    <a:cubicBezTo>
                      <a:pt x="79927" y="25387"/>
                      <a:pt x="25188" y="81812"/>
                      <a:pt x="25188" y="148452"/>
                    </a:cubicBezTo>
                    <a:lnTo>
                      <a:pt x="25188" y="652416"/>
                    </a:lnTo>
                    <a:cubicBezTo>
                      <a:pt x="51269" y="614237"/>
                      <a:pt x="95199" y="589148"/>
                      <a:pt x="144782" y="589148"/>
                    </a:cubicBezTo>
                    <a:cubicBezTo>
                      <a:pt x="165210" y="589148"/>
                      <a:pt x="184845" y="593313"/>
                      <a:pt x="203389" y="601445"/>
                    </a:cubicBezTo>
                    <a:cubicBezTo>
                      <a:pt x="206859" y="603031"/>
                      <a:pt x="209934" y="601643"/>
                      <a:pt x="211321" y="600651"/>
                    </a:cubicBezTo>
                    <a:cubicBezTo>
                      <a:pt x="214098" y="598866"/>
                      <a:pt x="215685" y="595891"/>
                      <a:pt x="215685" y="592619"/>
                    </a:cubicBezTo>
                    <a:lnTo>
                      <a:pt x="215685" y="71697"/>
                    </a:lnTo>
                    <a:cubicBezTo>
                      <a:pt x="215685" y="55335"/>
                      <a:pt x="205868" y="40658"/>
                      <a:pt x="190695" y="34411"/>
                    </a:cubicBezTo>
                    <a:cubicBezTo>
                      <a:pt x="176118" y="28362"/>
                      <a:pt x="160648" y="25287"/>
                      <a:pt x="144682" y="25287"/>
                    </a:cubicBezTo>
                    <a:lnTo>
                      <a:pt x="144484" y="2528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68" name="Gráfico 3">
              <a:extLst>
                <a:ext uri="{FF2B5EF4-FFF2-40B4-BE49-F238E27FC236}">
                  <a16:creationId xmlns:a16="http://schemas.microsoft.com/office/drawing/2014/main" id="{40FCA07B-C9BE-46A6-20D6-58B120D63C82}"/>
                </a:ext>
              </a:extLst>
            </p:cNvPr>
            <p:cNvGrpSpPr/>
            <p:nvPr/>
          </p:nvGrpSpPr>
          <p:grpSpPr>
            <a:xfrm>
              <a:off x="15186703" y="3924657"/>
              <a:ext cx="959923" cy="285302"/>
              <a:chOff x="15186703" y="3924657"/>
              <a:chExt cx="959923" cy="285302"/>
            </a:xfrm>
            <a:solidFill>
              <a:srgbClr val="002A86"/>
            </a:solidFill>
          </p:grpSpPr>
          <p:sp>
            <p:nvSpPr>
              <p:cNvPr id="569" name="Forma libre 568">
                <a:extLst>
                  <a:ext uri="{FF2B5EF4-FFF2-40B4-BE49-F238E27FC236}">
                    <a16:creationId xmlns:a16="http://schemas.microsoft.com/office/drawing/2014/main" id="{FE9FBC7A-BAC9-1DDF-E4A0-8282FE89CBC9}"/>
                  </a:ext>
                </a:extLst>
              </p:cNvPr>
              <p:cNvSpPr/>
              <p:nvPr/>
            </p:nvSpPr>
            <p:spPr>
              <a:xfrm>
                <a:off x="15186703" y="3924657"/>
                <a:ext cx="959923" cy="285302"/>
              </a:xfrm>
              <a:custGeom>
                <a:avLst/>
                <a:gdLst>
                  <a:gd name="connsiteX0" fmla="*/ 728570 w 959923"/>
                  <a:gd name="connsiteY0" fmla="*/ 285302 h 285302"/>
                  <a:gd name="connsiteX1" fmla="*/ 96786 w 959923"/>
                  <a:gd name="connsiteY1" fmla="*/ 285302 h 285302"/>
                  <a:gd name="connsiteX2" fmla="*/ 0 w 959923"/>
                  <a:gd name="connsiteY2" fmla="*/ 188516 h 285302"/>
                  <a:gd name="connsiteX3" fmla="*/ 0 w 959923"/>
                  <a:gd name="connsiteY3" fmla="*/ 96787 h 285302"/>
                  <a:gd name="connsiteX4" fmla="*/ 96786 w 959923"/>
                  <a:gd name="connsiteY4" fmla="*/ 0 h 285302"/>
                  <a:gd name="connsiteX5" fmla="*/ 580417 w 959923"/>
                  <a:gd name="connsiteY5" fmla="*/ 0 h 285302"/>
                  <a:gd name="connsiteX6" fmla="*/ 593011 w 959923"/>
                  <a:gd name="connsiteY6" fmla="*/ 12594 h 285302"/>
                  <a:gd name="connsiteX7" fmla="*/ 580417 w 959923"/>
                  <a:gd name="connsiteY7" fmla="*/ 25188 h 285302"/>
                  <a:gd name="connsiteX8" fmla="*/ 96786 w 959923"/>
                  <a:gd name="connsiteY8" fmla="*/ 25188 h 285302"/>
                  <a:gd name="connsiteX9" fmla="*/ 25288 w 959923"/>
                  <a:gd name="connsiteY9" fmla="*/ 96687 h 285302"/>
                  <a:gd name="connsiteX10" fmla="*/ 25288 w 959923"/>
                  <a:gd name="connsiteY10" fmla="*/ 188416 h 285302"/>
                  <a:gd name="connsiteX11" fmla="*/ 96786 w 959923"/>
                  <a:gd name="connsiteY11" fmla="*/ 259915 h 285302"/>
                  <a:gd name="connsiteX12" fmla="*/ 728570 w 959923"/>
                  <a:gd name="connsiteY12" fmla="*/ 259915 h 285302"/>
                  <a:gd name="connsiteX13" fmla="*/ 776567 w 959923"/>
                  <a:gd name="connsiteY13" fmla="*/ 245536 h 285302"/>
                  <a:gd name="connsiteX14" fmla="*/ 933843 w 959923"/>
                  <a:gd name="connsiteY14" fmla="*/ 142502 h 285302"/>
                  <a:gd name="connsiteX15" fmla="*/ 776567 w 959923"/>
                  <a:gd name="connsiteY15" fmla="*/ 39468 h 285302"/>
                  <a:gd name="connsiteX16" fmla="*/ 728570 w 959923"/>
                  <a:gd name="connsiteY16" fmla="*/ 25188 h 285302"/>
                  <a:gd name="connsiteX17" fmla="*/ 662030 w 959923"/>
                  <a:gd name="connsiteY17" fmla="*/ 25188 h 285302"/>
                  <a:gd name="connsiteX18" fmla="*/ 649436 w 959923"/>
                  <a:gd name="connsiteY18" fmla="*/ 12594 h 285302"/>
                  <a:gd name="connsiteX19" fmla="*/ 662030 w 959923"/>
                  <a:gd name="connsiteY19" fmla="*/ 0 h 285302"/>
                  <a:gd name="connsiteX20" fmla="*/ 728570 w 959923"/>
                  <a:gd name="connsiteY20" fmla="*/ 0 h 285302"/>
                  <a:gd name="connsiteX21" fmla="*/ 790450 w 959923"/>
                  <a:gd name="connsiteY21" fmla="*/ 18445 h 285302"/>
                  <a:gd name="connsiteX22" fmla="*/ 948916 w 959923"/>
                  <a:gd name="connsiteY22" fmla="*/ 122272 h 285302"/>
                  <a:gd name="connsiteX23" fmla="*/ 959924 w 959923"/>
                  <a:gd name="connsiteY23" fmla="*/ 142601 h 285302"/>
                  <a:gd name="connsiteX24" fmla="*/ 948916 w 959923"/>
                  <a:gd name="connsiteY24" fmla="*/ 162931 h 285302"/>
                  <a:gd name="connsiteX25" fmla="*/ 790450 w 959923"/>
                  <a:gd name="connsiteY25" fmla="*/ 266758 h 285302"/>
                  <a:gd name="connsiteX26" fmla="*/ 728570 w 959923"/>
                  <a:gd name="connsiteY26" fmla="*/ 285203 h 285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9923" h="285302">
                    <a:moveTo>
                      <a:pt x="728570" y="285302"/>
                    </a:moveTo>
                    <a:lnTo>
                      <a:pt x="96786" y="285302"/>
                    </a:lnTo>
                    <a:cubicBezTo>
                      <a:pt x="43435" y="285302"/>
                      <a:pt x="0" y="241867"/>
                      <a:pt x="0" y="188516"/>
                    </a:cubicBezTo>
                    <a:lnTo>
                      <a:pt x="0" y="96787"/>
                    </a:lnTo>
                    <a:cubicBezTo>
                      <a:pt x="0" y="43435"/>
                      <a:pt x="43435" y="0"/>
                      <a:pt x="96786" y="0"/>
                    </a:cubicBezTo>
                    <a:lnTo>
                      <a:pt x="580417" y="0"/>
                    </a:lnTo>
                    <a:cubicBezTo>
                      <a:pt x="587358" y="0"/>
                      <a:pt x="593011" y="5652"/>
                      <a:pt x="593011" y="12594"/>
                    </a:cubicBezTo>
                    <a:cubicBezTo>
                      <a:pt x="593011" y="19536"/>
                      <a:pt x="587358" y="25188"/>
                      <a:pt x="580417" y="25188"/>
                    </a:cubicBezTo>
                    <a:lnTo>
                      <a:pt x="96786" y="25188"/>
                    </a:lnTo>
                    <a:cubicBezTo>
                      <a:pt x="57318" y="25188"/>
                      <a:pt x="25288" y="57219"/>
                      <a:pt x="25288" y="96687"/>
                    </a:cubicBezTo>
                    <a:lnTo>
                      <a:pt x="25288" y="188416"/>
                    </a:lnTo>
                    <a:cubicBezTo>
                      <a:pt x="25288" y="227885"/>
                      <a:pt x="57318" y="259915"/>
                      <a:pt x="96786" y="259915"/>
                    </a:cubicBezTo>
                    <a:lnTo>
                      <a:pt x="728570" y="259915"/>
                    </a:lnTo>
                    <a:cubicBezTo>
                      <a:pt x="745627" y="259915"/>
                      <a:pt x="762286" y="254957"/>
                      <a:pt x="776567" y="245536"/>
                    </a:cubicBezTo>
                    <a:lnTo>
                      <a:pt x="933843" y="142502"/>
                    </a:lnTo>
                    <a:lnTo>
                      <a:pt x="776567" y="39468"/>
                    </a:lnTo>
                    <a:cubicBezTo>
                      <a:pt x="762286" y="30147"/>
                      <a:pt x="745627" y="25188"/>
                      <a:pt x="728570" y="25188"/>
                    </a:cubicBezTo>
                    <a:lnTo>
                      <a:pt x="662030" y="25188"/>
                    </a:lnTo>
                    <a:cubicBezTo>
                      <a:pt x="655089" y="25188"/>
                      <a:pt x="649436" y="19536"/>
                      <a:pt x="649436" y="12594"/>
                    </a:cubicBezTo>
                    <a:cubicBezTo>
                      <a:pt x="649436" y="5652"/>
                      <a:pt x="655089" y="0"/>
                      <a:pt x="662030" y="0"/>
                    </a:cubicBezTo>
                    <a:lnTo>
                      <a:pt x="728570" y="0"/>
                    </a:lnTo>
                    <a:cubicBezTo>
                      <a:pt x="750585" y="0"/>
                      <a:pt x="772004" y="6347"/>
                      <a:pt x="790450" y="18445"/>
                    </a:cubicBezTo>
                    <a:lnTo>
                      <a:pt x="948916" y="122272"/>
                    </a:lnTo>
                    <a:cubicBezTo>
                      <a:pt x="955758" y="126834"/>
                      <a:pt x="959924" y="134371"/>
                      <a:pt x="959924" y="142601"/>
                    </a:cubicBezTo>
                    <a:cubicBezTo>
                      <a:pt x="959924" y="150832"/>
                      <a:pt x="955858" y="158468"/>
                      <a:pt x="948916" y="162931"/>
                    </a:cubicBezTo>
                    <a:lnTo>
                      <a:pt x="790450" y="266758"/>
                    </a:lnTo>
                    <a:cubicBezTo>
                      <a:pt x="772004" y="278856"/>
                      <a:pt x="750585" y="285203"/>
                      <a:pt x="728570" y="2852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0" name="Forma libre 569">
                <a:extLst>
                  <a:ext uri="{FF2B5EF4-FFF2-40B4-BE49-F238E27FC236}">
                    <a16:creationId xmlns:a16="http://schemas.microsoft.com/office/drawing/2014/main" id="{4F247BEA-7FB8-417F-6B25-352B9DE97C43}"/>
                  </a:ext>
                </a:extLst>
              </p:cNvPr>
              <p:cNvSpPr/>
              <p:nvPr/>
            </p:nvSpPr>
            <p:spPr>
              <a:xfrm>
                <a:off x="15890668" y="3928499"/>
                <a:ext cx="64693" cy="211746"/>
              </a:xfrm>
              <a:custGeom>
                <a:avLst/>
                <a:gdLst>
                  <a:gd name="connsiteX0" fmla="*/ 19745 w 64693"/>
                  <a:gd name="connsiteY0" fmla="*/ 211647 h 211746"/>
                  <a:gd name="connsiteX1" fmla="*/ 14590 w 64693"/>
                  <a:gd name="connsiteY1" fmla="*/ 210556 h 211746"/>
                  <a:gd name="connsiteX2" fmla="*/ 8243 w 64693"/>
                  <a:gd name="connsiteY2" fmla="*/ 193797 h 211746"/>
                  <a:gd name="connsiteX3" fmla="*/ 22522 w 64693"/>
                  <a:gd name="connsiteY3" fmla="*/ 162262 h 211746"/>
                  <a:gd name="connsiteX4" fmla="*/ 22522 w 64693"/>
                  <a:gd name="connsiteY4" fmla="*/ 143817 h 211746"/>
                  <a:gd name="connsiteX5" fmla="*/ 4276 w 64693"/>
                  <a:gd name="connsiteY5" fmla="*/ 103556 h 211746"/>
                  <a:gd name="connsiteX6" fmla="*/ 7747 w 64693"/>
                  <a:gd name="connsiteY6" fmla="*/ 57939 h 211746"/>
                  <a:gd name="connsiteX7" fmla="*/ 41463 w 64693"/>
                  <a:gd name="connsiteY7" fmla="*/ 5778 h 211746"/>
                  <a:gd name="connsiteX8" fmla="*/ 58916 w 64693"/>
                  <a:gd name="connsiteY8" fmla="*/ 2009 h 211746"/>
                  <a:gd name="connsiteX9" fmla="*/ 62685 w 64693"/>
                  <a:gd name="connsiteY9" fmla="*/ 19463 h 211746"/>
                  <a:gd name="connsiteX10" fmla="*/ 28968 w 64693"/>
                  <a:gd name="connsiteY10" fmla="*/ 71723 h 211746"/>
                  <a:gd name="connsiteX11" fmla="*/ 27381 w 64693"/>
                  <a:gd name="connsiteY11" fmla="*/ 93243 h 211746"/>
                  <a:gd name="connsiteX12" fmla="*/ 45529 w 64693"/>
                  <a:gd name="connsiteY12" fmla="*/ 133405 h 211746"/>
                  <a:gd name="connsiteX13" fmla="*/ 45529 w 64693"/>
                  <a:gd name="connsiteY13" fmla="*/ 172873 h 211746"/>
                  <a:gd name="connsiteX14" fmla="*/ 31348 w 64693"/>
                  <a:gd name="connsiteY14" fmla="*/ 204309 h 211746"/>
                  <a:gd name="connsiteX15" fmla="*/ 19844 w 64693"/>
                  <a:gd name="connsiteY15" fmla="*/ 211747 h 21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693" h="211746">
                    <a:moveTo>
                      <a:pt x="19745" y="211647"/>
                    </a:moveTo>
                    <a:cubicBezTo>
                      <a:pt x="17961" y="211647"/>
                      <a:pt x="16275" y="211251"/>
                      <a:pt x="14590" y="210556"/>
                    </a:cubicBezTo>
                    <a:cubicBezTo>
                      <a:pt x="8243" y="207681"/>
                      <a:pt x="5367" y="200144"/>
                      <a:pt x="8243" y="193797"/>
                    </a:cubicBezTo>
                    <a:lnTo>
                      <a:pt x="22522" y="162262"/>
                    </a:lnTo>
                    <a:cubicBezTo>
                      <a:pt x="25200" y="156412"/>
                      <a:pt x="25200" y="149668"/>
                      <a:pt x="22522" y="143817"/>
                    </a:cubicBezTo>
                    <a:lnTo>
                      <a:pt x="4276" y="103556"/>
                    </a:lnTo>
                    <a:cubicBezTo>
                      <a:pt x="-2468" y="88582"/>
                      <a:pt x="-1179" y="71525"/>
                      <a:pt x="7747" y="57939"/>
                    </a:cubicBezTo>
                    <a:lnTo>
                      <a:pt x="41463" y="5778"/>
                    </a:lnTo>
                    <a:cubicBezTo>
                      <a:pt x="45231" y="-73"/>
                      <a:pt x="53065" y="-1759"/>
                      <a:pt x="58916" y="2009"/>
                    </a:cubicBezTo>
                    <a:cubicBezTo>
                      <a:pt x="64767" y="5778"/>
                      <a:pt x="66453" y="13612"/>
                      <a:pt x="62685" y="19463"/>
                    </a:cubicBezTo>
                    <a:lnTo>
                      <a:pt x="28968" y="71723"/>
                    </a:lnTo>
                    <a:cubicBezTo>
                      <a:pt x="24803" y="78169"/>
                      <a:pt x="24208" y="86202"/>
                      <a:pt x="27381" y="93243"/>
                    </a:cubicBezTo>
                    <a:lnTo>
                      <a:pt x="45529" y="133405"/>
                    </a:lnTo>
                    <a:cubicBezTo>
                      <a:pt x="51280" y="145900"/>
                      <a:pt x="51280" y="160279"/>
                      <a:pt x="45529" y="172873"/>
                    </a:cubicBezTo>
                    <a:lnTo>
                      <a:pt x="31348" y="204309"/>
                    </a:lnTo>
                    <a:cubicBezTo>
                      <a:pt x="29266" y="208970"/>
                      <a:pt x="24604" y="211747"/>
                      <a:pt x="19844" y="21174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1" name="Forma libre 570">
                <a:extLst>
                  <a:ext uri="{FF2B5EF4-FFF2-40B4-BE49-F238E27FC236}">
                    <a16:creationId xmlns:a16="http://schemas.microsoft.com/office/drawing/2014/main" id="{33C5FFB1-B395-79CB-1388-E443AFA73B45}"/>
                  </a:ext>
                </a:extLst>
              </p:cNvPr>
              <p:cNvSpPr/>
              <p:nvPr/>
            </p:nvSpPr>
            <p:spPr>
              <a:xfrm>
                <a:off x="15337237" y="3924757"/>
                <a:ext cx="25187" cy="285202"/>
              </a:xfrm>
              <a:custGeom>
                <a:avLst/>
                <a:gdLst>
                  <a:gd name="connsiteX0" fmla="*/ 12594 w 25187"/>
                  <a:gd name="connsiteY0" fmla="*/ 285203 h 285202"/>
                  <a:gd name="connsiteX1" fmla="*/ 0 w 25187"/>
                  <a:gd name="connsiteY1" fmla="*/ 272609 h 285202"/>
                  <a:gd name="connsiteX2" fmla="*/ 0 w 25187"/>
                  <a:gd name="connsiteY2" fmla="*/ 12594 h 285202"/>
                  <a:gd name="connsiteX3" fmla="*/ 12594 w 25187"/>
                  <a:gd name="connsiteY3" fmla="*/ 0 h 285202"/>
                  <a:gd name="connsiteX4" fmla="*/ 25187 w 25187"/>
                  <a:gd name="connsiteY4" fmla="*/ 12594 h 285202"/>
                  <a:gd name="connsiteX5" fmla="*/ 25187 w 25187"/>
                  <a:gd name="connsiteY5" fmla="*/ 272609 h 285202"/>
                  <a:gd name="connsiteX6" fmla="*/ 12594 w 25187"/>
                  <a:gd name="connsiteY6" fmla="*/ 285203 h 28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285202">
                    <a:moveTo>
                      <a:pt x="12594" y="285203"/>
                    </a:moveTo>
                    <a:cubicBezTo>
                      <a:pt x="5652" y="285203"/>
                      <a:pt x="0" y="279550"/>
                      <a:pt x="0" y="272609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5" y="0"/>
                      <a:pt x="25187" y="5652"/>
                      <a:pt x="25187" y="12594"/>
                    </a:cubicBezTo>
                    <a:lnTo>
                      <a:pt x="25187" y="272609"/>
                    </a:lnTo>
                    <a:cubicBezTo>
                      <a:pt x="25187" y="279550"/>
                      <a:pt x="19535" y="285203"/>
                      <a:pt x="12594" y="2852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72" name="Gráfico 3">
              <a:extLst>
                <a:ext uri="{FF2B5EF4-FFF2-40B4-BE49-F238E27FC236}">
                  <a16:creationId xmlns:a16="http://schemas.microsoft.com/office/drawing/2014/main" id="{B5121F13-3285-91B3-D0C9-B2E2EE99AB73}"/>
                </a:ext>
              </a:extLst>
            </p:cNvPr>
            <p:cNvGrpSpPr/>
            <p:nvPr/>
          </p:nvGrpSpPr>
          <p:grpSpPr>
            <a:xfrm>
              <a:off x="15528031" y="3169901"/>
              <a:ext cx="472028" cy="576454"/>
              <a:chOff x="15528031" y="3169901"/>
              <a:chExt cx="472028" cy="576454"/>
            </a:xfrm>
            <a:solidFill>
              <a:srgbClr val="002A86"/>
            </a:solidFill>
          </p:grpSpPr>
          <p:sp>
            <p:nvSpPr>
              <p:cNvPr id="573" name="Forma libre 572">
                <a:extLst>
                  <a:ext uri="{FF2B5EF4-FFF2-40B4-BE49-F238E27FC236}">
                    <a16:creationId xmlns:a16="http://schemas.microsoft.com/office/drawing/2014/main" id="{64D3D9D0-D96D-4FBE-EFB1-626F5F0B0805}"/>
                  </a:ext>
                </a:extLst>
              </p:cNvPr>
              <p:cNvSpPr/>
              <p:nvPr/>
            </p:nvSpPr>
            <p:spPr>
              <a:xfrm>
                <a:off x="15610735" y="3169901"/>
                <a:ext cx="305232" cy="107694"/>
              </a:xfrm>
              <a:custGeom>
                <a:avLst/>
                <a:gdLst>
                  <a:gd name="connsiteX0" fmla="*/ 277962 w 305232"/>
                  <a:gd name="connsiteY0" fmla="*/ 107695 h 107694"/>
                  <a:gd name="connsiteX1" fmla="*/ 27271 w 305232"/>
                  <a:gd name="connsiteY1" fmla="*/ 107695 h 107694"/>
                  <a:gd name="connsiteX2" fmla="*/ 0 w 305232"/>
                  <a:gd name="connsiteY2" fmla="*/ 80424 h 107694"/>
                  <a:gd name="connsiteX3" fmla="*/ 0 w 305232"/>
                  <a:gd name="connsiteY3" fmla="*/ 27271 h 107694"/>
                  <a:gd name="connsiteX4" fmla="*/ 27271 w 305232"/>
                  <a:gd name="connsiteY4" fmla="*/ 0 h 107694"/>
                  <a:gd name="connsiteX5" fmla="*/ 277962 w 305232"/>
                  <a:gd name="connsiteY5" fmla="*/ 0 h 107694"/>
                  <a:gd name="connsiteX6" fmla="*/ 305232 w 305232"/>
                  <a:gd name="connsiteY6" fmla="*/ 27271 h 107694"/>
                  <a:gd name="connsiteX7" fmla="*/ 305232 w 305232"/>
                  <a:gd name="connsiteY7" fmla="*/ 80424 h 107694"/>
                  <a:gd name="connsiteX8" fmla="*/ 277962 w 305232"/>
                  <a:gd name="connsiteY8" fmla="*/ 107695 h 107694"/>
                  <a:gd name="connsiteX9" fmla="*/ 27370 w 305232"/>
                  <a:gd name="connsiteY9" fmla="*/ 25387 h 107694"/>
                  <a:gd name="connsiteX10" fmla="*/ 25387 w 305232"/>
                  <a:gd name="connsiteY10" fmla="*/ 27370 h 107694"/>
                  <a:gd name="connsiteX11" fmla="*/ 25387 w 305232"/>
                  <a:gd name="connsiteY11" fmla="*/ 80523 h 107694"/>
                  <a:gd name="connsiteX12" fmla="*/ 27370 w 305232"/>
                  <a:gd name="connsiteY12" fmla="*/ 82507 h 107694"/>
                  <a:gd name="connsiteX13" fmla="*/ 278061 w 305232"/>
                  <a:gd name="connsiteY13" fmla="*/ 82507 h 107694"/>
                  <a:gd name="connsiteX14" fmla="*/ 280044 w 305232"/>
                  <a:gd name="connsiteY14" fmla="*/ 80523 h 107694"/>
                  <a:gd name="connsiteX15" fmla="*/ 280044 w 305232"/>
                  <a:gd name="connsiteY15" fmla="*/ 27370 h 107694"/>
                  <a:gd name="connsiteX16" fmla="*/ 278061 w 305232"/>
                  <a:gd name="connsiteY16" fmla="*/ 25387 h 107694"/>
                  <a:gd name="connsiteX17" fmla="*/ 27370 w 305232"/>
                  <a:gd name="connsiteY17" fmla="*/ 25387 h 10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5232" h="107694">
                    <a:moveTo>
                      <a:pt x="277962" y="107695"/>
                    </a:moveTo>
                    <a:lnTo>
                      <a:pt x="27271" y="107695"/>
                    </a:lnTo>
                    <a:cubicBezTo>
                      <a:pt x="12197" y="107695"/>
                      <a:pt x="0" y="95497"/>
                      <a:pt x="0" y="80424"/>
                    </a:cubicBezTo>
                    <a:lnTo>
                      <a:pt x="0" y="27271"/>
                    </a:lnTo>
                    <a:cubicBezTo>
                      <a:pt x="0" y="12197"/>
                      <a:pt x="12197" y="0"/>
                      <a:pt x="27271" y="0"/>
                    </a:cubicBezTo>
                    <a:lnTo>
                      <a:pt x="277962" y="0"/>
                    </a:lnTo>
                    <a:cubicBezTo>
                      <a:pt x="293035" y="0"/>
                      <a:pt x="305232" y="12197"/>
                      <a:pt x="305232" y="27271"/>
                    </a:cubicBezTo>
                    <a:lnTo>
                      <a:pt x="305232" y="80424"/>
                    </a:lnTo>
                    <a:cubicBezTo>
                      <a:pt x="305232" y="95497"/>
                      <a:pt x="293035" y="107695"/>
                      <a:pt x="277962" y="107695"/>
                    </a:cubicBezTo>
                    <a:close/>
                    <a:moveTo>
                      <a:pt x="27370" y="25387"/>
                    </a:moveTo>
                    <a:cubicBezTo>
                      <a:pt x="26279" y="25387"/>
                      <a:pt x="25387" y="26279"/>
                      <a:pt x="25387" y="27370"/>
                    </a:cubicBezTo>
                    <a:lnTo>
                      <a:pt x="25387" y="80523"/>
                    </a:lnTo>
                    <a:cubicBezTo>
                      <a:pt x="25387" y="81614"/>
                      <a:pt x="26279" y="82507"/>
                      <a:pt x="27370" y="82507"/>
                    </a:cubicBezTo>
                    <a:lnTo>
                      <a:pt x="278061" y="82507"/>
                    </a:lnTo>
                    <a:cubicBezTo>
                      <a:pt x="279151" y="82507"/>
                      <a:pt x="280044" y="81614"/>
                      <a:pt x="280044" y="80523"/>
                    </a:cubicBezTo>
                    <a:lnTo>
                      <a:pt x="280044" y="27370"/>
                    </a:lnTo>
                    <a:cubicBezTo>
                      <a:pt x="280044" y="26279"/>
                      <a:pt x="279151" y="25387"/>
                      <a:pt x="278061" y="25387"/>
                    </a:cubicBezTo>
                    <a:lnTo>
                      <a:pt x="27370" y="25387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4" name="Forma libre 573">
                <a:extLst>
                  <a:ext uri="{FF2B5EF4-FFF2-40B4-BE49-F238E27FC236}">
                    <a16:creationId xmlns:a16="http://schemas.microsoft.com/office/drawing/2014/main" id="{9CF6A6C0-999C-1E29-FD24-ECE84B57BF5B}"/>
                  </a:ext>
                </a:extLst>
              </p:cNvPr>
              <p:cNvSpPr/>
              <p:nvPr/>
            </p:nvSpPr>
            <p:spPr>
              <a:xfrm>
                <a:off x="15528031" y="3391638"/>
                <a:ext cx="25188" cy="297301"/>
              </a:xfrm>
              <a:custGeom>
                <a:avLst/>
                <a:gdLst>
                  <a:gd name="connsiteX0" fmla="*/ 12594 w 25188"/>
                  <a:gd name="connsiteY0" fmla="*/ 297301 h 297301"/>
                  <a:gd name="connsiteX1" fmla="*/ 0 w 25188"/>
                  <a:gd name="connsiteY1" fmla="*/ 284707 h 297301"/>
                  <a:gd name="connsiteX2" fmla="*/ 0 w 25188"/>
                  <a:gd name="connsiteY2" fmla="*/ 12594 h 297301"/>
                  <a:gd name="connsiteX3" fmla="*/ 12594 w 25188"/>
                  <a:gd name="connsiteY3" fmla="*/ 0 h 297301"/>
                  <a:gd name="connsiteX4" fmla="*/ 25188 w 25188"/>
                  <a:gd name="connsiteY4" fmla="*/ 12594 h 297301"/>
                  <a:gd name="connsiteX5" fmla="*/ 25188 w 25188"/>
                  <a:gd name="connsiteY5" fmla="*/ 284707 h 297301"/>
                  <a:gd name="connsiteX6" fmla="*/ 12594 w 25188"/>
                  <a:gd name="connsiteY6" fmla="*/ 297301 h 29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297301">
                    <a:moveTo>
                      <a:pt x="12594" y="297301"/>
                    </a:moveTo>
                    <a:cubicBezTo>
                      <a:pt x="5652" y="297301"/>
                      <a:pt x="0" y="291649"/>
                      <a:pt x="0" y="284707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284707"/>
                    </a:lnTo>
                    <a:cubicBezTo>
                      <a:pt x="25188" y="291649"/>
                      <a:pt x="19535" y="297301"/>
                      <a:pt x="12594" y="29730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5" name="Forma libre 574">
                <a:extLst>
                  <a:ext uri="{FF2B5EF4-FFF2-40B4-BE49-F238E27FC236}">
                    <a16:creationId xmlns:a16="http://schemas.microsoft.com/office/drawing/2014/main" id="{C8011306-E117-0D3E-37F0-77DEAF0ECD19}"/>
                  </a:ext>
                </a:extLst>
              </p:cNvPr>
              <p:cNvSpPr/>
              <p:nvPr/>
            </p:nvSpPr>
            <p:spPr>
              <a:xfrm>
                <a:off x="15613810" y="3391638"/>
                <a:ext cx="386249" cy="25188"/>
              </a:xfrm>
              <a:custGeom>
                <a:avLst/>
                <a:gdLst>
                  <a:gd name="connsiteX0" fmla="*/ 373655 w 386249"/>
                  <a:gd name="connsiteY0" fmla="*/ 25188 h 25188"/>
                  <a:gd name="connsiteX1" fmla="*/ 12593 w 386249"/>
                  <a:gd name="connsiteY1" fmla="*/ 25188 h 25188"/>
                  <a:gd name="connsiteX2" fmla="*/ 0 w 386249"/>
                  <a:gd name="connsiteY2" fmla="*/ 12594 h 25188"/>
                  <a:gd name="connsiteX3" fmla="*/ 12593 w 386249"/>
                  <a:gd name="connsiteY3" fmla="*/ 0 h 25188"/>
                  <a:gd name="connsiteX4" fmla="*/ 373655 w 386249"/>
                  <a:gd name="connsiteY4" fmla="*/ 0 h 25188"/>
                  <a:gd name="connsiteX5" fmla="*/ 386250 w 386249"/>
                  <a:gd name="connsiteY5" fmla="*/ 12594 h 25188"/>
                  <a:gd name="connsiteX6" fmla="*/ 373655 w 386249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6249" h="25188">
                    <a:moveTo>
                      <a:pt x="373655" y="25188"/>
                    </a:moveTo>
                    <a:lnTo>
                      <a:pt x="12593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3" y="0"/>
                    </a:cubicBezTo>
                    <a:lnTo>
                      <a:pt x="373655" y="0"/>
                    </a:lnTo>
                    <a:cubicBezTo>
                      <a:pt x="380598" y="0"/>
                      <a:pt x="386250" y="5652"/>
                      <a:pt x="386250" y="12594"/>
                    </a:cubicBezTo>
                    <a:cubicBezTo>
                      <a:pt x="386250" y="19536"/>
                      <a:pt x="380598" y="25188"/>
                      <a:pt x="373655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6" name="Forma libre 575">
                <a:extLst>
                  <a:ext uri="{FF2B5EF4-FFF2-40B4-BE49-F238E27FC236}">
                    <a16:creationId xmlns:a16="http://schemas.microsoft.com/office/drawing/2014/main" id="{104183E7-C293-AD6A-527D-AC08356ED0AF}"/>
                  </a:ext>
                </a:extLst>
              </p:cNvPr>
              <p:cNvSpPr/>
              <p:nvPr/>
            </p:nvSpPr>
            <p:spPr>
              <a:xfrm>
                <a:off x="15904960" y="3391638"/>
                <a:ext cx="25187" cy="354718"/>
              </a:xfrm>
              <a:custGeom>
                <a:avLst/>
                <a:gdLst>
                  <a:gd name="connsiteX0" fmla="*/ 12594 w 25187"/>
                  <a:gd name="connsiteY0" fmla="*/ 354719 h 354718"/>
                  <a:gd name="connsiteX1" fmla="*/ 0 w 25187"/>
                  <a:gd name="connsiteY1" fmla="*/ 342124 h 354718"/>
                  <a:gd name="connsiteX2" fmla="*/ 0 w 25187"/>
                  <a:gd name="connsiteY2" fmla="*/ 12594 h 354718"/>
                  <a:gd name="connsiteX3" fmla="*/ 12594 w 25187"/>
                  <a:gd name="connsiteY3" fmla="*/ 0 h 354718"/>
                  <a:gd name="connsiteX4" fmla="*/ 25187 w 25187"/>
                  <a:gd name="connsiteY4" fmla="*/ 12594 h 354718"/>
                  <a:gd name="connsiteX5" fmla="*/ 25187 w 25187"/>
                  <a:gd name="connsiteY5" fmla="*/ 342124 h 354718"/>
                  <a:gd name="connsiteX6" fmla="*/ 12594 w 25187"/>
                  <a:gd name="connsiteY6" fmla="*/ 354719 h 3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354718">
                    <a:moveTo>
                      <a:pt x="12594" y="354719"/>
                    </a:moveTo>
                    <a:cubicBezTo>
                      <a:pt x="5652" y="354719"/>
                      <a:pt x="0" y="349066"/>
                      <a:pt x="0" y="342124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5" y="0"/>
                      <a:pt x="25187" y="5652"/>
                      <a:pt x="25187" y="12594"/>
                    </a:cubicBezTo>
                    <a:lnTo>
                      <a:pt x="25187" y="342124"/>
                    </a:lnTo>
                    <a:cubicBezTo>
                      <a:pt x="25187" y="349066"/>
                      <a:pt x="19535" y="354719"/>
                      <a:pt x="12594" y="3547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7" name="Forma libre 576">
                <a:extLst>
                  <a:ext uri="{FF2B5EF4-FFF2-40B4-BE49-F238E27FC236}">
                    <a16:creationId xmlns:a16="http://schemas.microsoft.com/office/drawing/2014/main" id="{91A97931-AF53-8107-CFD5-A850B4DEC0F2}"/>
                  </a:ext>
                </a:extLst>
              </p:cNvPr>
              <p:cNvSpPr/>
              <p:nvPr/>
            </p:nvSpPr>
            <p:spPr>
              <a:xfrm>
                <a:off x="15709009" y="3663750"/>
                <a:ext cx="291050" cy="25188"/>
              </a:xfrm>
              <a:custGeom>
                <a:avLst/>
                <a:gdLst>
                  <a:gd name="connsiteX0" fmla="*/ 278457 w 291050"/>
                  <a:gd name="connsiteY0" fmla="*/ 25188 h 25188"/>
                  <a:gd name="connsiteX1" fmla="*/ 12594 w 291050"/>
                  <a:gd name="connsiteY1" fmla="*/ 25188 h 25188"/>
                  <a:gd name="connsiteX2" fmla="*/ 0 w 291050"/>
                  <a:gd name="connsiteY2" fmla="*/ 12594 h 25188"/>
                  <a:gd name="connsiteX3" fmla="*/ 12594 w 291050"/>
                  <a:gd name="connsiteY3" fmla="*/ 0 h 25188"/>
                  <a:gd name="connsiteX4" fmla="*/ 278457 w 291050"/>
                  <a:gd name="connsiteY4" fmla="*/ 0 h 25188"/>
                  <a:gd name="connsiteX5" fmla="*/ 291051 w 291050"/>
                  <a:gd name="connsiteY5" fmla="*/ 12594 h 25188"/>
                  <a:gd name="connsiteX6" fmla="*/ 278457 w 291050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050" h="25188">
                    <a:moveTo>
                      <a:pt x="278457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4" y="0"/>
                    </a:cubicBezTo>
                    <a:lnTo>
                      <a:pt x="278457" y="0"/>
                    </a:lnTo>
                    <a:cubicBezTo>
                      <a:pt x="285399" y="0"/>
                      <a:pt x="291051" y="5652"/>
                      <a:pt x="291051" y="12594"/>
                    </a:cubicBezTo>
                    <a:cubicBezTo>
                      <a:pt x="291051" y="19536"/>
                      <a:pt x="285399" y="25188"/>
                      <a:pt x="278457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78" name="Forma libre 577">
                <a:extLst>
                  <a:ext uri="{FF2B5EF4-FFF2-40B4-BE49-F238E27FC236}">
                    <a16:creationId xmlns:a16="http://schemas.microsoft.com/office/drawing/2014/main" id="{303A6161-8672-33FF-B918-4B9A4442827A}"/>
                  </a:ext>
                </a:extLst>
              </p:cNvPr>
              <p:cNvSpPr/>
              <p:nvPr/>
            </p:nvSpPr>
            <p:spPr>
              <a:xfrm>
                <a:off x="15709009" y="3532652"/>
                <a:ext cx="25188" cy="156286"/>
              </a:xfrm>
              <a:custGeom>
                <a:avLst/>
                <a:gdLst>
                  <a:gd name="connsiteX0" fmla="*/ 12594 w 25188"/>
                  <a:gd name="connsiteY0" fmla="*/ 156286 h 156286"/>
                  <a:gd name="connsiteX1" fmla="*/ 0 w 25188"/>
                  <a:gd name="connsiteY1" fmla="*/ 143692 h 156286"/>
                  <a:gd name="connsiteX2" fmla="*/ 0 w 25188"/>
                  <a:gd name="connsiteY2" fmla="*/ 12594 h 156286"/>
                  <a:gd name="connsiteX3" fmla="*/ 12594 w 25188"/>
                  <a:gd name="connsiteY3" fmla="*/ 0 h 156286"/>
                  <a:gd name="connsiteX4" fmla="*/ 25188 w 25188"/>
                  <a:gd name="connsiteY4" fmla="*/ 12594 h 156286"/>
                  <a:gd name="connsiteX5" fmla="*/ 25188 w 25188"/>
                  <a:gd name="connsiteY5" fmla="*/ 143692 h 156286"/>
                  <a:gd name="connsiteX6" fmla="*/ 12594 w 25188"/>
                  <a:gd name="connsiteY6" fmla="*/ 156286 h 156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56286">
                    <a:moveTo>
                      <a:pt x="12594" y="156286"/>
                    </a:moveTo>
                    <a:cubicBezTo>
                      <a:pt x="5652" y="156286"/>
                      <a:pt x="0" y="150634"/>
                      <a:pt x="0" y="143692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5" y="0"/>
                      <a:pt x="25188" y="5652"/>
                      <a:pt x="25188" y="12594"/>
                    </a:cubicBezTo>
                    <a:lnTo>
                      <a:pt x="25188" y="143692"/>
                    </a:lnTo>
                    <a:cubicBezTo>
                      <a:pt x="25188" y="150634"/>
                      <a:pt x="19535" y="156286"/>
                      <a:pt x="12594" y="15628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79" name="Gráfico 3">
            <a:extLst>
              <a:ext uri="{FF2B5EF4-FFF2-40B4-BE49-F238E27FC236}">
                <a16:creationId xmlns:a16="http://schemas.microsoft.com/office/drawing/2014/main" id="{A3DB9445-5A10-8908-EB03-37755ABEC86E}"/>
              </a:ext>
            </a:extLst>
          </p:cNvPr>
          <p:cNvGrpSpPr/>
          <p:nvPr/>
        </p:nvGrpSpPr>
        <p:grpSpPr>
          <a:xfrm>
            <a:off x="2719205" y="6329147"/>
            <a:ext cx="1011290" cy="1172841"/>
            <a:chOff x="2719205" y="6329147"/>
            <a:chExt cx="1011290" cy="1172841"/>
          </a:xfrm>
          <a:solidFill>
            <a:srgbClr val="002A86"/>
          </a:solidFill>
        </p:grpSpPr>
        <p:grpSp>
          <p:nvGrpSpPr>
            <p:cNvPr id="580" name="Gráfico 3">
              <a:extLst>
                <a:ext uri="{FF2B5EF4-FFF2-40B4-BE49-F238E27FC236}">
                  <a16:creationId xmlns:a16="http://schemas.microsoft.com/office/drawing/2014/main" id="{D6F0C79F-3086-30EF-3B57-33882000DB2D}"/>
                </a:ext>
              </a:extLst>
            </p:cNvPr>
            <p:cNvGrpSpPr/>
            <p:nvPr/>
          </p:nvGrpSpPr>
          <p:grpSpPr>
            <a:xfrm>
              <a:off x="2719205" y="6329147"/>
              <a:ext cx="1011290" cy="491072"/>
              <a:chOff x="2719205" y="6329147"/>
              <a:chExt cx="1011290" cy="491072"/>
            </a:xfrm>
            <a:solidFill>
              <a:srgbClr val="002A86"/>
            </a:solidFill>
          </p:grpSpPr>
          <p:sp>
            <p:nvSpPr>
              <p:cNvPr id="581" name="Forma libre 580">
                <a:extLst>
                  <a:ext uri="{FF2B5EF4-FFF2-40B4-BE49-F238E27FC236}">
                    <a16:creationId xmlns:a16="http://schemas.microsoft.com/office/drawing/2014/main" id="{90067449-0141-EE66-CEC0-C844D2180D9B}"/>
                  </a:ext>
                </a:extLst>
              </p:cNvPr>
              <p:cNvSpPr/>
              <p:nvPr/>
            </p:nvSpPr>
            <p:spPr>
              <a:xfrm>
                <a:off x="2719205" y="6329147"/>
                <a:ext cx="1011290" cy="491072"/>
              </a:xfrm>
              <a:custGeom>
                <a:avLst/>
                <a:gdLst>
                  <a:gd name="connsiteX0" fmla="*/ 505645 w 1011290"/>
                  <a:gd name="connsiteY0" fmla="*/ 491072 h 491072"/>
                  <a:gd name="connsiteX1" fmla="*/ 410447 w 1011290"/>
                  <a:gd name="connsiteY1" fmla="*/ 477784 h 491072"/>
                  <a:gd name="connsiteX2" fmla="*/ 61582 w 1011290"/>
                  <a:gd name="connsiteY2" fmla="*/ 378915 h 491072"/>
                  <a:gd name="connsiteX3" fmla="*/ 0 w 1011290"/>
                  <a:gd name="connsiteY3" fmla="*/ 300276 h 491072"/>
                  <a:gd name="connsiteX4" fmla="*/ 0 w 1011290"/>
                  <a:gd name="connsiteY4" fmla="*/ 82011 h 491072"/>
                  <a:gd name="connsiteX5" fmla="*/ 86175 w 1011290"/>
                  <a:gd name="connsiteY5" fmla="*/ 0 h 491072"/>
                  <a:gd name="connsiteX6" fmla="*/ 925116 w 1011290"/>
                  <a:gd name="connsiteY6" fmla="*/ 0 h 491072"/>
                  <a:gd name="connsiteX7" fmla="*/ 1011291 w 1011290"/>
                  <a:gd name="connsiteY7" fmla="*/ 82011 h 491072"/>
                  <a:gd name="connsiteX8" fmla="*/ 1011291 w 1011290"/>
                  <a:gd name="connsiteY8" fmla="*/ 300276 h 491072"/>
                  <a:gd name="connsiteX9" fmla="*/ 949709 w 1011290"/>
                  <a:gd name="connsiteY9" fmla="*/ 378915 h 491072"/>
                  <a:gd name="connsiteX10" fmla="*/ 807109 w 1011290"/>
                  <a:gd name="connsiteY10" fmla="*/ 419375 h 491072"/>
                  <a:gd name="connsiteX11" fmla="*/ 791540 w 1011290"/>
                  <a:gd name="connsiteY11" fmla="*/ 410648 h 491072"/>
                  <a:gd name="connsiteX12" fmla="*/ 800267 w 1011290"/>
                  <a:gd name="connsiteY12" fmla="*/ 395079 h 491072"/>
                  <a:gd name="connsiteX13" fmla="*/ 942867 w 1011290"/>
                  <a:gd name="connsiteY13" fmla="*/ 354619 h 491072"/>
                  <a:gd name="connsiteX14" fmla="*/ 986103 w 1011290"/>
                  <a:gd name="connsiteY14" fmla="*/ 300276 h 491072"/>
                  <a:gd name="connsiteX15" fmla="*/ 986103 w 1011290"/>
                  <a:gd name="connsiteY15" fmla="*/ 82011 h 491072"/>
                  <a:gd name="connsiteX16" fmla="*/ 925116 w 1011290"/>
                  <a:gd name="connsiteY16" fmla="*/ 25287 h 491072"/>
                  <a:gd name="connsiteX17" fmla="*/ 86175 w 1011290"/>
                  <a:gd name="connsiteY17" fmla="*/ 25287 h 491072"/>
                  <a:gd name="connsiteX18" fmla="*/ 25287 w 1011290"/>
                  <a:gd name="connsiteY18" fmla="*/ 82011 h 491072"/>
                  <a:gd name="connsiteX19" fmla="*/ 25287 w 1011290"/>
                  <a:gd name="connsiteY19" fmla="*/ 300276 h 491072"/>
                  <a:gd name="connsiteX20" fmla="*/ 68523 w 1011290"/>
                  <a:gd name="connsiteY20" fmla="*/ 354619 h 491072"/>
                  <a:gd name="connsiteX21" fmla="*/ 417388 w 1011290"/>
                  <a:gd name="connsiteY21" fmla="*/ 453488 h 491072"/>
                  <a:gd name="connsiteX22" fmla="*/ 594101 w 1011290"/>
                  <a:gd name="connsiteY22" fmla="*/ 453488 h 491072"/>
                  <a:gd name="connsiteX23" fmla="*/ 727082 w 1011290"/>
                  <a:gd name="connsiteY23" fmla="*/ 415805 h 491072"/>
                  <a:gd name="connsiteX24" fmla="*/ 742651 w 1011290"/>
                  <a:gd name="connsiteY24" fmla="*/ 424532 h 491072"/>
                  <a:gd name="connsiteX25" fmla="*/ 733925 w 1011290"/>
                  <a:gd name="connsiteY25" fmla="*/ 440101 h 491072"/>
                  <a:gd name="connsiteX26" fmla="*/ 600944 w 1011290"/>
                  <a:gd name="connsiteY26" fmla="*/ 477784 h 491072"/>
                  <a:gd name="connsiteX27" fmla="*/ 505745 w 1011290"/>
                  <a:gd name="connsiteY27" fmla="*/ 491072 h 49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011290" h="491072">
                    <a:moveTo>
                      <a:pt x="505645" y="491072"/>
                    </a:moveTo>
                    <a:cubicBezTo>
                      <a:pt x="473615" y="491072"/>
                      <a:pt x="441585" y="486610"/>
                      <a:pt x="410447" y="477784"/>
                    </a:cubicBezTo>
                    <a:lnTo>
                      <a:pt x="61582" y="378915"/>
                    </a:lnTo>
                    <a:cubicBezTo>
                      <a:pt x="25287" y="368602"/>
                      <a:pt x="0" y="336274"/>
                      <a:pt x="0" y="300276"/>
                    </a:cubicBezTo>
                    <a:lnTo>
                      <a:pt x="0" y="82011"/>
                    </a:lnTo>
                    <a:cubicBezTo>
                      <a:pt x="0" y="36791"/>
                      <a:pt x="38675" y="0"/>
                      <a:pt x="86175" y="0"/>
                    </a:cubicBezTo>
                    <a:lnTo>
                      <a:pt x="925116" y="0"/>
                    </a:lnTo>
                    <a:cubicBezTo>
                      <a:pt x="972616" y="0"/>
                      <a:pt x="1011291" y="36791"/>
                      <a:pt x="1011291" y="82011"/>
                    </a:cubicBezTo>
                    <a:lnTo>
                      <a:pt x="1011291" y="300276"/>
                    </a:lnTo>
                    <a:cubicBezTo>
                      <a:pt x="1011291" y="336274"/>
                      <a:pt x="986004" y="368602"/>
                      <a:pt x="949709" y="378915"/>
                    </a:cubicBezTo>
                    <a:lnTo>
                      <a:pt x="807109" y="419375"/>
                    </a:lnTo>
                    <a:cubicBezTo>
                      <a:pt x="800366" y="421259"/>
                      <a:pt x="793424" y="417392"/>
                      <a:pt x="791540" y="410648"/>
                    </a:cubicBezTo>
                    <a:cubicBezTo>
                      <a:pt x="789656" y="403905"/>
                      <a:pt x="793523" y="396963"/>
                      <a:pt x="800267" y="395079"/>
                    </a:cubicBezTo>
                    <a:lnTo>
                      <a:pt x="942867" y="354619"/>
                    </a:lnTo>
                    <a:cubicBezTo>
                      <a:pt x="968749" y="347281"/>
                      <a:pt x="986103" y="325464"/>
                      <a:pt x="986103" y="300276"/>
                    </a:cubicBezTo>
                    <a:lnTo>
                      <a:pt x="986103" y="82011"/>
                    </a:lnTo>
                    <a:cubicBezTo>
                      <a:pt x="986103" y="50674"/>
                      <a:pt x="958733" y="25287"/>
                      <a:pt x="925116" y="25287"/>
                    </a:cubicBezTo>
                    <a:lnTo>
                      <a:pt x="86175" y="25287"/>
                    </a:lnTo>
                    <a:cubicBezTo>
                      <a:pt x="52558" y="25287"/>
                      <a:pt x="25287" y="50773"/>
                      <a:pt x="25287" y="82011"/>
                    </a:cubicBezTo>
                    <a:lnTo>
                      <a:pt x="25287" y="300276"/>
                    </a:lnTo>
                    <a:cubicBezTo>
                      <a:pt x="25287" y="325464"/>
                      <a:pt x="42641" y="347281"/>
                      <a:pt x="68523" y="354619"/>
                    </a:cubicBezTo>
                    <a:lnTo>
                      <a:pt x="417388" y="453488"/>
                    </a:lnTo>
                    <a:cubicBezTo>
                      <a:pt x="475202" y="469851"/>
                      <a:pt x="536288" y="469851"/>
                      <a:pt x="594101" y="453488"/>
                    </a:cubicBezTo>
                    <a:lnTo>
                      <a:pt x="727082" y="415805"/>
                    </a:lnTo>
                    <a:cubicBezTo>
                      <a:pt x="733726" y="413921"/>
                      <a:pt x="740767" y="417788"/>
                      <a:pt x="742651" y="424532"/>
                    </a:cubicBezTo>
                    <a:cubicBezTo>
                      <a:pt x="744536" y="431275"/>
                      <a:pt x="740668" y="438217"/>
                      <a:pt x="733925" y="440101"/>
                    </a:cubicBezTo>
                    <a:lnTo>
                      <a:pt x="600944" y="477784"/>
                    </a:lnTo>
                    <a:cubicBezTo>
                      <a:pt x="569806" y="486610"/>
                      <a:pt x="537775" y="491072"/>
                      <a:pt x="505745" y="4910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2" name="Forma libre 581">
                <a:extLst>
                  <a:ext uri="{FF2B5EF4-FFF2-40B4-BE49-F238E27FC236}">
                    <a16:creationId xmlns:a16="http://schemas.microsoft.com/office/drawing/2014/main" id="{4A61F6DF-52DA-5452-F4DF-339E367AFB59}"/>
                  </a:ext>
                </a:extLst>
              </p:cNvPr>
              <p:cNvSpPr/>
              <p:nvPr/>
            </p:nvSpPr>
            <p:spPr>
              <a:xfrm>
                <a:off x="2856153" y="6429107"/>
                <a:ext cx="258822" cy="25188"/>
              </a:xfrm>
              <a:custGeom>
                <a:avLst/>
                <a:gdLst>
                  <a:gd name="connsiteX0" fmla="*/ 246228 w 258822"/>
                  <a:gd name="connsiteY0" fmla="*/ 25188 h 25188"/>
                  <a:gd name="connsiteX1" fmla="*/ 12594 w 258822"/>
                  <a:gd name="connsiteY1" fmla="*/ 25188 h 25188"/>
                  <a:gd name="connsiteX2" fmla="*/ 0 w 258822"/>
                  <a:gd name="connsiteY2" fmla="*/ 12594 h 25188"/>
                  <a:gd name="connsiteX3" fmla="*/ 12594 w 258822"/>
                  <a:gd name="connsiteY3" fmla="*/ 0 h 25188"/>
                  <a:gd name="connsiteX4" fmla="*/ 246228 w 258822"/>
                  <a:gd name="connsiteY4" fmla="*/ 0 h 25188"/>
                  <a:gd name="connsiteX5" fmla="*/ 258822 w 258822"/>
                  <a:gd name="connsiteY5" fmla="*/ 12594 h 25188"/>
                  <a:gd name="connsiteX6" fmla="*/ 246228 w 258822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822" h="25188">
                    <a:moveTo>
                      <a:pt x="246228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246228" y="0"/>
                    </a:lnTo>
                    <a:cubicBezTo>
                      <a:pt x="253170" y="0"/>
                      <a:pt x="258822" y="5653"/>
                      <a:pt x="258822" y="12594"/>
                    </a:cubicBezTo>
                    <a:cubicBezTo>
                      <a:pt x="258822" y="19536"/>
                      <a:pt x="253170" y="25188"/>
                      <a:pt x="24622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3" name="Forma libre 582">
                <a:extLst>
                  <a:ext uri="{FF2B5EF4-FFF2-40B4-BE49-F238E27FC236}">
                    <a16:creationId xmlns:a16="http://schemas.microsoft.com/office/drawing/2014/main" id="{999D3481-C5E4-1233-C51B-14BBFF7C2F4F}"/>
                  </a:ext>
                </a:extLst>
              </p:cNvPr>
              <p:cNvSpPr/>
              <p:nvPr/>
            </p:nvSpPr>
            <p:spPr>
              <a:xfrm>
                <a:off x="2825015" y="6518853"/>
                <a:ext cx="148728" cy="135659"/>
              </a:xfrm>
              <a:custGeom>
                <a:avLst/>
                <a:gdLst>
                  <a:gd name="connsiteX0" fmla="*/ 136154 w 148728"/>
                  <a:gd name="connsiteY0" fmla="*/ 135660 h 135659"/>
                  <a:gd name="connsiteX1" fmla="*/ 132684 w 148728"/>
                  <a:gd name="connsiteY1" fmla="*/ 135164 h 135659"/>
                  <a:gd name="connsiteX2" fmla="*/ 26775 w 148728"/>
                  <a:gd name="connsiteY2" fmla="*/ 105117 h 135659"/>
                  <a:gd name="connsiteX3" fmla="*/ 0 w 148728"/>
                  <a:gd name="connsiteY3" fmla="*/ 70606 h 135659"/>
                  <a:gd name="connsiteX4" fmla="*/ 0 w 148728"/>
                  <a:gd name="connsiteY4" fmla="*/ 12594 h 135659"/>
                  <a:gd name="connsiteX5" fmla="*/ 12594 w 148728"/>
                  <a:gd name="connsiteY5" fmla="*/ 0 h 135659"/>
                  <a:gd name="connsiteX6" fmla="*/ 25188 w 148728"/>
                  <a:gd name="connsiteY6" fmla="*/ 12594 h 135659"/>
                  <a:gd name="connsiteX7" fmla="*/ 25188 w 148728"/>
                  <a:gd name="connsiteY7" fmla="*/ 70606 h 135659"/>
                  <a:gd name="connsiteX8" fmla="*/ 33617 w 148728"/>
                  <a:gd name="connsiteY8" fmla="*/ 80721 h 135659"/>
                  <a:gd name="connsiteX9" fmla="*/ 139526 w 148728"/>
                  <a:gd name="connsiteY9" fmla="*/ 110769 h 135659"/>
                  <a:gd name="connsiteX10" fmla="*/ 148253 w 148728"/>
                  <a:gd name="connsiteY10" fmla="*/ 126338 h 135659"/>
                  <a:gd name="connsiteX11" fmla="*/ 136055 w 148728"/>
                  <a:gd name="connsiteY11" fmla="*/ 135560 h 13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8728" h="135659">
                    <a:moveTo>
                      <a:pt x="136154" y="135660"/>
                    </a:moveTo>
                    <a:cubicBezTo>
                      <a:pt x="134964" y="135660"/>
                      <a:pt x="133874" y="135461"/>
                      <a:pt x="132684" y="135164"/>
                    </a:cubicBezTo>
                    <a:lnTo>
                      <a:pt x="26775" y="105117"/>
                    </a:lnTo>
                    <a:cubicBezTo>
                      <a:pt x="11007" y="100654"/>
                      <a:pt x="0" y="86473"/>
                      <a:pt x="0" y="70606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70606"/>
                    </a:lnTo>
                    <a:cubicBezTo>
                      <a:pt x="25188" y="75267"/>
                      <a:pt x="28560" y="79333"/>
                      <a:pt x="33617" y="80721"/>
                    </a:cubicBezTo>
                    <a:lnTo>
                      <a:pt x="139526" y="110769"/>
                    </a:lnTo>
                    <a:cubicBezTo>
                      <a:pt x="146269" y="112653"/>
                      <a:pt x="150137" y="119694"/>
                      <a:pt x="148253" y="126338"/>
                    </a:cubicBezTo>
                    <a:cubicBezTo>
                      <a:pt x="146666" y="131891"/>
                      <a:pt x="141609" y="135560"/>
                      <a:pt x="136055" y="13556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4" name="Forma libre 583">
                <a:extLst>
                  <a:ext uri="{FF2B5EF4-FFF2-40B4-BE49-F238E27FC236}">
                    <a16:creationId xmlns:a16="http://schemas.microsoft.com/office/drawing/2014/main" id="{44BBCAB4-32DC-88CE-1A5E-D293D00614A0}"/>
                  </a:ext>
                </a:extLst>
              </p:cNvPr>
              <p:cNvSpPr/>
              <p:nvPr/>
            </p:nvSpPr>
            <p:spPr>
              <a:xfrm>
                <a:off x="3230801" y="6429107"/>
                <a:ext cx="160251" cy="25188"/>
              </a:xfrm>
              <a:custGeom>
                <a:avLst/>
                <a:gdLst>
                  <a:gd name="connsiteX0" fmla="*/ 147658 w 160251"/>
                  <a:gd name="connsiteY0" fmla="*/ 25188 h 25188"/>
                  <a:gd name="connsiteX1" fmla="*/ 12594 w 160251"/>
                  <a:gd name="connsiteY1" fmla="*/ 25188 h 25188"/>
                  <a:gd name="connsiteX2" fmla="*/ 0 w 160251"/>
                  <a:gd name="connsiteY2" fmla="*/ 12594 h 25188"/>
                  <a:gd name="connsiteX3" fmla="*/ 12594 w 160251"/>
                  <a:gd name="connsiteY3" fmla="*/ 0 h 25188"/>
                  <a:gd name="connsiteX4" fmla="*/ 147658 w 160251"/>
                  <a:gd name="connsiteY4" fmla="*/ 0 h 25188"/>
                  <a:gd name="connsiteX5" fmla="*/ 160252 w 160251"/>
                  <a:gd name="connsiteY5" fmla="*/ 12594 h 25188"/>
                  <a:gd name="connsiteX6" fmla="*/ 147658 w 160251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251" h="25188">
                    <a:moveTo>
                      <a:pt x="147658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147658" y="0"/>
                    </a:lnTo>
                    <a:cubicBezTo>
                      <a:pt x="154599" y="0"/>
                      <a:pt x="160252" y="5653"/>
                      <a:pt x="160252" y="12594"/>
                    </a:cubicBezTo>
                    <a:cubicBezTo>
                      <a:pt x="160252" y="19536"/>
                      <a:pt x="154599" y="25188"/>
                      <a:pt x="147658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585" name="Forma libre 584">
              <a:extLst>
                <a:ext uri="{FF2B5EF4-FFF2-40B4-BE49-F238E27FC236}">
                  <a16:creationId xmlns:a16="http://schemas.microsoft.com/office/drawing/2014/main" id="{07C9C1EC-B03C-E463-BF9C-D34321ACD79F}"/>
                </a:ext>
              </a:extLst>
            </p:cNvPr>
            <p:cNvSpPr/>
            <p:nvPr/>
          </p:nvSpPr>
          <p:spPr>
            <a:xfrm>
              <a:off x="3022586" y="6881603"/>
              <a:ext cx="468766" cy="620385"/>
            </a:xfrm>
            <a:custGeom>
              <a:avLst/>
              <a:gdLst>
                <a:gd name="connsiteX0" fmla="*/ 202165 w 468766"/>
                <a:gd name="connsiteY0" fmla="*/ 620386 h 620385"/>
                <a:gd name="connsiteX1" fmla="*/ 17717 w 468766"/>
                <a:gd name="connsiteY1" fmla="*/ 546011 h 620385"/>
                <a:gd name="connsiteX2" fmla="*/ 264 w 468766"/>
                <a:gd name="connsiteY2" fmla="*/ 498907 h 620385"/>
                <a:gd name="connsiteX3" fmla="*/ 26345 w 468766"/>
                <a:gd name="connsiteY3" fmla="*/ 455174 h 620385"/>
                <a:gd name="connsiteX4" fmla="*/ 57582 w 468766"/>
                <a:gd name="connsiteY4" fmla="*/ 434448 h 620385"/>
                <a:gd name="connsiteX5" fmla="*/ 129279 w 468766"/>
                <a:gd name="connsiteY5" fmla="*/ 439903 h 620385"/>
                <a:gd name="connsiteX6" fmla="*/ 225767 w 468766"/>
                <a:gd name="connsiteY6" fmla="*/ 464298 h 620385"/>
                <a:gd name="connsiteX7" fmla="*/ 311644 w 468766"/>
                <a:gd name="connsiteY7" fmla="*/ 381989 h 620385"/>
                <a:gd name="connsiteX8" fmla="*/ 269102 w 468766"/>
                <a:gd name="connsiteY8" fmla="*/ 263089 h 620385"/>
                <a:gd name="connsiteX9" fmla="*/ 264937 w 468766"/>
                <a:gd name="connsiteY9" fmla="*/ 260213 h 620385"/>
                <a:gd name="connsiteX10" fmla="*/ 126105 w 468766"/>
                <a:gd name="connsiteY10" fmla="*/ 33518 h 620385"/>
                <a:gd name="connsiteX11" fmla="*/ 125709 w 468766"/>
                <a:gd name="connsiteY11" fmla="*/ 30147 h 620385"/>
                <a:gd name="connsiteX12" fmla="*/ 125709 w 468766"/>
                <a:gd name="connsiteY12" fmla="*/ 28759 h 620385"/>
                <a:gd name="connsiteX13" fmla="*/ 125709 w 468766"/>
                <a:gd name="connsiteY13" fmla="*/ 12594 h 620385"/>
                <a:gd name="connsiteX14" fmla="*/ 138303 w 468766"/>
                <a:gd name="connsiteY14" fmla="*/ 0 h 620385"/>
                <a:gd name="connsiteX15" fmla="*/ 150897 w 468766"/>
                <a:gd name="connsiteY15" fmla="*/ 12594 h 620385"/>
                <a:gd name="connsiteX16" fmla="*/ 151194 w 468766"/>
                <a:gd name="connsiteY16" fmla="*/ 30742 h 620385"/>
                <a:gd name="connsiteX17" fmla="*/ 279217 w 468766"/>
                <a:gd name="connsiteY17" fmla="*/ 239289 h 620385"/>
                <a:gd name="connsiteX18" fmla="*/ 283779 w 468766"/>
                <a:gd name="connsiteY18" fmla="*/ 242363 h 620385"/>
                <a:gd name="connsiteX19" fmla="*/ 336237 w 468766"/>
                <a:gd name="connsiteY19" fmla="*/ 387939 h 620385"/>
                <a:gd name="connsiteX20" fmla="*/ 231023 w 468766"/>
                <a:gd name="connsiteY20" fmla="*/ 488891 h 620385"/>
                <a:gd name="connsiteX21" fmla="*/ 113016 w 468766"/>
                <a:gd name="connsiteY21" fmla="*/ 458942 h 620385"/>
                <a:gd name="connsiteX22" fmla="*/ 71664 w 468766"/>
                <a:gd name="connsiteY22" fmla="*/ 455373 h 620385"/>
                <a:gd name="connsiteX23" fmla="*/ 40426 w 468766"/>
                <a:gd name="connsiteY23" fmla="*/ 476098 h 620385"/>
                <a:gd name="connsiteX24" fmla="*/ 25551 w 468766"/>
                <a:gd name="connsiteY24" fmla="*/ 501088 h 620385"/>
                <a:gd name="connsiteX25" fmla="*/ 35369 w 468766"/>
                <a:gd name="connsiteY25" fmla="*/ 527665 h 620385"/>
                <a:gd name="connsiteX26" fmla="*/ 235485 w 468766"/>
                <a:gd name="connsiteY26" fmla="*/ 592718 h 620385"/>
                <a:gd name="connsiteX27" fmla="*/ 438279 w 468766"/>
                <a:gd name="connsiteY27" fmla="*/ 404500 h 620385"/>
                <a:gd name="connsiteX28" fmla="*/ 337328 w 468766"/>
                <a:gd name="connsiteY28" fmla="*/ 154006 h 620385"/>
                <a:gd name="connsiteX29" fmla="*/ 333857 w 468766"/>
                <a:gd name="connsiteY29" fmla="*/ 151626 h 620385"/>
                <a:gd name="connsiteX30" fmla="*/ 254128 w 468766"/>
                <a:gd name="connsiteY30" fmla="*/ 23106 h 620385"/>
                <a:gd name="connsiteX31" fmla="*/ 254128 w 468766"/>
                <a:gd name="connsiteY31" fmla="*/ 21717 h 620385"/>
                <a:gd name="connsiteX32" fmla="*/ 254128 w 468766"/>
                <a:gd name="connsiteY32" fmla="*/ 12594 h 620385"/>
                <a:gd name="connsiteX33" fmla="*/ 266722 w 468766"/>
                <a:gd name="connsiteY33" fmla="*/ 0 h 620385"/>
                <a:gd name="connsiteX34" fmla="*/ 279316 w 468766"/>
                <a:gd name="connsiteY34" fmla="*/ 12594 h 620385"/>
                <a:gd name="connsiteX35" fmla="*/ 279316 w 468766"/>
                <a:gd name="connsiteY35" fmla="*/ 21123 h 620385"/>
                <a:gd name="connsiteX36" fmla="*/ 348336 w 468766"/>
                <a:gd name="connsiteY36" fmla="*/ 130999 h 620385"/>
                <a:gd name="connsiteX37" fmla="*/ 351509 w 468766"/>
                <a:gd name="connsiteY37" fmla="*/ 133280 h 620385"/>
                <a:gd name="connsiteX38" fmla="*/ 462971 w 468766"/>
                <a:gd name="connsiteY38" fmla="*/ 409855 h 620385"/>
                <a:gd name="connsiteX39" fmla="*/ 238857 w 468766"/>
                <a:gd name="connsiteY39" fmla="*/ 617906 h 620385"/>
                <a:gd name="connsiteX40" fmla="*/ 202364 w 468766"/>
                <a:gd name="connsiteY40" fmla="*/ 620386 h 62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8766" h="620385">
                  <a:moveTo>
                    <a:pt x="202165" y="620386"/>
                  </a:moveTo>
                  <a:cubicBezTo>
                    <a:pt x="133444" y="620386"/>
                    <a:pt x="67697" y="594206"/>
                    <a:pt x="17717" y="546011"/>
                  </a:cubicBezTo>
                  <a:cubicBezTo>
                    <a:pt x="5024" y="533813"/>
                    <a:pt x="-1422" y="516558"/>
                    <a:pt x="264" y="498907"/>
                  </a:cubicBezTo>
                  <a:cubicBezTo>
                    <a:pt x="1851" y="480957"/>
                    <a:pt x="11371" y="465091"/>
                    <a:pt x="26345" y="455174"/>
                  </a:cubicBezTo>
                  <a:lnTo>
                    <a:pt x="57582" y="434448"/>
                  </a:lnTo>
                  <a:cubicBezTo>
                    <a:pt x="79696" y="419871"/>
                    <a:pt x="108454" y="422053"/>
                    <a:pt x="129279" y="439903"/>
                  </a:cubicBezTo>
                  <a:cubicBezTo>
                    <a:pt x="155855" y="462612"/>
                    <a:pt x="191059" y="471537"/>
                    <a:pt x="225767" y="464298"/>
                  </a:cubicBezTo>
                  <a:cubicBezTo>
                    <a:pt x="267615" y="455670"/>
                    <a:pt x="301331" y="423441"/>
                    <a:pt x="311644" y="381989"/>
                  </a:cubicBezTo>
                  <a:cubicBezTo>
                    <a:pt x="322850" y="337067"/>
                    <a:pt x="306190" y="290359"/>
                    <a:pt x="269102" y="263089"/>
                  </a:cubicBezTo>
                  <a:lnTo>
                    <a:pt x="264937" y="260213"/>
                  </a:lnTo>
                  <a:cubicBezTo>
                    <a:pt x="141476" y="175426"/>
                    <a:pt x="130667" y="76061"/>
                    <a:pt x="126105" y="33518"/>
                  </a:cubicBezTo>
                  <a:lnTo>
                    <a:pt x="125709" y="30147"/>
                  </a:lnTo>
                  <a:cubicBezTo>
                    <a:pt x="125709" y="30147"/>
                    <a:pt x="125709" y="29254"/>
                    <a:pt x="125709" y="28759"/>
                  </a:cubicBezTo>
                  <a:lnTo>
                    <a:pt x="125709" y="12594"/>
                  </a:lnTo>
                  <a:cubicBezTo>
                    <a:pt x="125709" y="5653"/>
                    <a:pt x="131361" y="0"/>
                    <a:pt x="138303" y="0"/>
                  </a:cubicBezTo>
                  <a:cubicBezTo>
                    <a:pt x="145244" y="0"/>
                    <a:pt x="150897" y="5653"/>
                    <a:pt x="150897" y="12594"/>
                  </a:cubicBezTo>
                  <a:lnTo>
                    <a:pt x="151194" y="30742"/>
                  </a:lnTo>
                  <a:cubicBezTo>
                    <a:pt x="155458" y="69714"/>
                    <a:pt x="165276" y="161146"/>
                    <a:pt x="279217" y="239289"/>
                  </a:cubicBezTo>
                  <a:lnTo>
                    <a:pt x="283779" y="242363"/>
                  </a:lnTo>
                  <a:cubicBezTo>
                    <a:pt x="329494" y="275980"/>
                    <a:pt x="349922" y="333100"/>
                    <a:pt x="336237" y="387939"/>
                  </a:cubicBezTo>
                  <a:cubicBezTo>
                    <a:pt x="323544" y="438713"/>
                    <a:pt x="282291" y="478280"/>
                    <a:pt x="231023" y="488891"/>
                  </a:cubicBezTo>
                  <a:cubicBezTo>
                    <a:pt x="188679" y="497618"/>
                    <a:pt x="145641" y="486709"/>
                    <a:pt x="113016" y="458942"/>
                  </a:cubicBezTo>
                  <a:cubicBezTo>
                    <a:pt x="100818" y="448530"/>
                    <a:pt x="84258" y="447043"/>
                    <a:pt x="71664" y="455373"/>
                  </a:cubicBezTo>
                  <a:lnTo>
                    <a:pt x="40426" y="476098"/>
                  </a:lnTo>
                  <a:cubicBezTo>
                    <a:pt x="31898" y="481751"/>
                    <a:pt x="26444" y="490874"/>
                    <a:pt x="25551" y="501088"/>
                  </a:cubicBezTo>
                  <a:cubicBezTo>
                    <a:pt x="24659" y="511104"/>
                    <a:pt x="28229" y="520823"/>
                    <a:pt x="35369" y="527665"/>
                  </a:cubicBezTo>
                  <a:cubicBezTo>
                    <a:pt x="88621" y="578934"/>
                    <a:pt x="161607" y="602734"/>
                    <a:pt x="235485" y="592718"/>
                  </a:cubicBezTo>
                  <a:cubicBezTo>
                    <a:pt x="336039" y="579133"/>
                    <a:pt x="417553" y="503468"/>
                    <a:pt x="438279" y="404500"/>
                  </a:cubicBezTo>
                  <a:cubicBezTo>
                    <a:pt x="458608" y="307416"/>
                    <a:pt x="419041" y="209142"/>
                    <a:pt x="337328" y="154006"/>
                  </a:cubicBezTo>
                  <a:lnTo>
                    <a:pt x="333857" y="151626"/>
                  </a:lnTo>
                  <a:cubicBezTo>
                    <a:pt x="262657" y="101249"/>
                    <a:pt x="257103" y="50476"/>
                    <a:pt x="254128" y="23106"/>
                  </a:cubicBezTo>
                  <a:cubicBezTo>
                    <a:pt x="254128" y="22610"/>
                    <a:pt x="254128" y="22213"/>
                    <a:pt x="254128" y="21717"/>
                  </a:cubicBezTo>
                  <a:lnTo>
                    <a:pt x="254128" y="12594"/>
                  </a:lnTo>
                  <a:cubicBezTo>
                    <a:pt x="254128" y="5653"/>
                    <a:pt x="259781" y="0"/>
                    <a:pt x="266722" y="0"/>
                  </a:cubicBezTo>
                  <a:cubicBezTo>
                    <a:pt x="273664" y="0"/>
                    <a:pt x="279316" y="5653"/>
                    <a:pt x="279316" y="12594"/>
                  </a:cubicBezTo>
                  <a:lnTo>
                    <a:pt x="279316" y="21123"/>
                  </a:lnTo>
                  <a:cubicBezTo>
                    <a:pt x="282093" y="46212"/>
                    <a:pt x="287051" y="87564"/>
                    <a:pt x="348336" y="130999"/>
                  </a:cubicBezTo>
                  <a:lnTo>
                    <a:pt x="351509" y="133280"/>
                  </a:lnTo>
                  <a:cubicBezTo>
                    <a:pt x="441650" y="194069"/>
                    <a:pt x="485382" y="302656"/>
                    <a:pt x="462971" y="409855"/>
                  </a:cubicBezTo>
                  <a:cubicBezTo>
                    <a:pt x="440064" y="519335"/>
                    <a:pt x="350021" y="602932"/>
                    <a:pt x="238857" y="617906"/>
                  </a:cubicBezTo>
                  <a:cubicBezTo>
                    <a:pt x="226659" y="619592"/>
                    <a:pt x="214462" y="620386"/>
                    <a:pt x="202364" y="620386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586" name="Gráfico 3">
              <a:extLst>
                <a:ext uri="{FF2B5EF4-FFF2-40B4-BE49-F238E27FC236}">
                  <a16:creationId xmlns:a16="http://schemas.microsoft.com/office/drawing/2014/main" id="{4310EE9C-4316-41CC-5F54-30AB0CBB77F7}"/>
                </a:ext>
              </a:extLst>
            </p:cNvPr>
            <p:cNvGrpSpPr/>
            <p:nvPr/>
          </p:nvGrpSpPr>
          <p:grpSpPr>
            <a:xfrm>
              <a:off x="2719205" y="6757050"/>
              <a:ext cx="1011290" cy="423738"/>
              <a:chOff x="2719205" y="6757050"/>
              <a:chExt cx="1011290" cy="423738"/>
            </a:xfrm>
            <a:solidFill>
              <a:srgbClr val="002A86"/>
            </a:solidFill>
          </p:grpSpPr>
          <p:sp>
            <p:nvSpPr>
              <p:cNvPr id="587" name="Forma libre 586">
                <a:extLst>
                  <a:ext uri="{FF2B5EF4-FFF2-40B4-BE49-F238E27FC236}">
                    <a16:creationId xmlns:a16="http://schemas.microsoft.com/office/drawing/2014/main" id="{E533C961-7900-3A51-7801-F85537A6668E}"/>
                  </a:ext>
                </a:extLst>
              </p:cNvPr>
              <p:cNvSpPr/>
              <p:nvPr/>
            </p:nvSpPr>
            <p:spPr>
              <a:xfrm>
                <a:off x="3705308" y="6757050"/>
                <a:ext cx="25187" cy="230264"/>
              </a:xfrm>
              <a:custGeom>
                <a:avLst/>
                <a:gdLst>
                  <a:gd name="connsiteX0" fmla="*/ 12594 w 25187"/>
                  <a:gd name="connsiteY0" fmla="*/ 230265 h 230264"/>
                  <a:gd name="connsiteX1" fmla="*/ 0 w 25187"/>
                  <a:gd name="connsiteY1" fmla="*/ 217671 h 230264"/>
                  <a:gd name="connsiteX2" fmla="*/ 0 w 25187"/>
                  <a:gd name="connsiteY2" fmla="*/ 12594 h 230264"/>
                  <a:gd name="connsiteX3" fmla="*/ 12594 w 25187"/>
                  <a:gd name="connsiteY3" fmla="*/ 0 h 230264"/>
                  <a:gd name="connsiteX4" fmla="*/ 25188 w 25187"/>
                  <a:gd name="connsiteY4" fmla="*/ 12594 h 230264"/>
                  <a:gd name="connsiteX5" fmla="*/ 25188 w 25187"/>
                  <a:gd name="connsiteY5" fmla="*/ 217671 h 230264"/>
                  <a:gd name="connsiteX6" fmla="*/ 12594 w 25187"/>
                  <a:gd name="connsiteY6" fmla="*/ 230265 h 230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230264">
                    <a:moveTo>
                      <a:pt x="12594" y="230265"/>
                    </a:moveTo>
                    <a:cubicBezTo>
                      <a:pt x="5652" y="230265"/>
                      <a:pt x="0" y="224612"/>
                      <a:pt x="0" y="217671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217671"/>
                    </a:lnTo>
                    <a:cubicBezTo>
                      <a:pt x="25188" y="224612"/>
                      <a:pt x="19536" y="230265"/>
                      <a:pt x="12594" y="23026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8" name="Forma libre 587">
                <a:extLst>
                  <a:ext uri="{FF2B5EF4-FFF2-40B4-BE49-F238E27FC236}">
                    <a16:creationId xmlns:a16="http://schemas.microsoft.com/office/drawing/2014/main" id="{7D91C519-447F-F703-BE57-F4AE3BBDD332}"/>
                  </a:ext>
                </a:extLst>
              </p:cNvPr>
              <p:cNvSpPr/>
              <p:nvPr/>
            </p:nvSpPr>
            <p:spPr>
              <a:xfrm>
                <a:off x="3705308" y="7072697"/>
                <a:ext cx="25187" cy="108091"/>
              </a:xfrm>
              <a:custGeom>
                <a:avLst/>
                <a:gdLst>
                  <a:gd name="connsiteX0" fmla="*/ 12594 w 25187"/>
                  <a:gd name="connsiteY0" fmla="*/ 108091 h 108091"/>
                  <a:gd name="connsiteX1" fmla="*/ 0 w 25187"/>
                  <a:gd name="connsiteY1" fmla="*/ 95497 h 108091"/>
                  <a:gd name="connsiteX2" fmla="*/ 0 w 25187"/>
                  <a:gd name="connsiteY2" fmla="*/ 12594 h 108091"/>
                  <a:gd name="connsiteX3" fmla="*/ 12594 w 25187"/>
                  <a:gd name="connsiteY3" fmla="*/ 0 h 108091"/>
                  <a:gd name="connsiteX4" fmla="*/ 25188 w 25187"/>
                  <a:gd name="connsiteY4" fmla="*/ 12594 h 108091"/>
                  <a:gd name="connsiteX5" fmla="*/ 25188 w 25187"/>
                  <a:gd name="connsiteY5" fmla="*/ 95497 h 108091"/>
                  <a:gd name="connsiteX6" fmla="*/ 12594 w 25187"/>
                  <a:gd name="connsiteY6" fmla="*/ 108091 h 10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7" h="108091">
                    <a:moveTo>
                      <a:pt x="12594" y="108091"/>
                    </a:moveTo>
                    <a:cubicBezTo>
                      <a:pt x="5652" y="108091"/>
                      <a:pt x="0" y="102439"/>
                      <a:pt x="0" y="95497"/>
                    </a:cubicBezTo>
                    <a:lnTo>
                      <a:pt x="0" y="12594"/>
                    </a:lnTo>
                    <a:cubicBezTo>
                      <a:pt x="0" y="5652"/>
                      <a:pt x="5652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95497"/>
                    </a:lnTo>
                    <a:cubicBezTo>
                      <a:pt x="25188" y="102439"/>
                      <a:pt x="19536" y="108091"/>
                      <a:pt x="12594" y="10809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589" name="Forma libre 588">
                <a:extLst>
                  <a:ext uri="{FF2B5EF4-FFF2-40B4-BE49-F238E27FC236}">
                    <a16:creationId xmlns:a16="http://schemas.microsoft.com/office/drawing/2014/main" id="{5C944760-3140-791C-A817-1CE5EF525D29}"/>
                  </a:ext>
                </a:extLst>
              </p:cNvPr>
              <p:cNvSpPr/>
              <p:nvPr/>
            </p:nvSpPr>
            <p:spPr>
              <a:xfrm>
                <a:off x="2719205" y="6757050"/>
                <a:ext cx="25188" cy="129213"/>
              </a:xfrm>
              <a:custGeom>
                <a:avLst/>
                <a:gdLst>
                  <a:gd name="connsiteX0" fmla="*/ 12594 w 25188"/>
                  <a:gd name="connsiteY0" fmla="*/ 129214 h 129213"/>
                  <a:gd name="connsiteX1" fmla="*/ 0 w 25188"/>
                  <a:gd name="connsiteY1" fmla="*/ 116620 h 129213"/>
                  <a:gd name="connsiteX2" fmla="*/ 0 w 25188"/>
                  <a:gd name="connsiteY2" fmla="*/ 12594 h 129213"/>
                  <a:gd name="connsiteX3" fmla="*/ 12594 w 25188"/>
                  <a:gd name="connsiteY3" fmla="*/ 0 h 129213"/>
                  <a:gd name="connsiteX4" fmla="*/ 25188 w 25188"/>
                  <a:gd name="connsiteY4" fmla="*/ 12594 h 129213"/>
                  <a:gd name="connsiteX5" fmla="*/ 25188 w 25188"/>
                  <a:gd name="connsiteY5" fmla="*/ 116620 h 129213"/>
                  <a:gd name="connsiteX6" fmla="*/ 12594 w 25188"/>
                  <a:gd name="connsiteY6" fmla="*/ 129214 h 12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129213">
                    <a:moveTo>
                      <a:pt x="12594" y="129214"/>
                    </a:moveTo>
                    <a:cubicBezTo>
                      <a:pt x="5652" y="129214"/>
                      <a:pt x="0" y="123562"/>
                      <a:pt x="0" y="116620"/>
                    </a:cubicBezTo>
                    <a:lnTo>
                      <a:pt x="0" y="12594"/>
                    </a:lnTo>
                    <a:cubicBezTo>
                      <a:pt x="0" y="5653"/>
                      <a:pt x="5652" y="0"/>
                      <a:pt x="12594" y="0"/>
                    </a:cubicBezTo>
                    <a:cubicBezTo>
                      <a:pt x="19536" y="0"/>
                      <a:pt x="25188" y="5653"/>
                      <a:pt x="25188" y="12594"/>
                    </a:cubicBezTo>
                    <a:lnTo>
                      <a:pt x="25188" y="116620"/>
                    </a:lnTo>
                    <a:cubicBezTo>
                      <a:pt x="25188" y="123562"/>
                      <a:pt x="19536" y="129214"/>
                      <a:pt x="12594" y="1292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590" name="Gráfico 3">
            <a:extLst>
              <a:ext uri="{FF2B5EF4-FFF2-40B4-BE49-F238E27FC236}">
                <a16:creationId xmlns:a16="http://schemas.microsoft.com/office/drawing/2014/main" id="{B302F1A0-953D-9672-885E-1B275B9AFC00}"/>
              </a:ext>
            </a:extLst>
          </p:cNvPr>
          <p:cNvGrpSpPr/>
          <p:nvPr/>
        </p:nvGrpSpPr>
        <p:grpSpPr>
          <a:xfrm>
            <a:off x="8910427" y="9516457"/>
            <a:ext cx="1070875" cy="1058405"/>
            <a:chOff x="8910427" y="9516457"/>
            <a:chExt cx="1070875" cy="1058405"/>
          </a:xfrm>
          <a:solidFill>
            <a:srgbClr val="002A86"/>
          </a:solidFill>
        </p:grpSpPr>
        <p:grpSp>
          <p:nvGrpSpPr>
            <p:cNvPr id="591" name="Gráfico 3">
              <a:extLst>
                <a:ext uri="{FF2B5EF4-FFF2-40B4-BE49-F238E27FC236}">
                  <a16:creationId xmlns:a16="http://schemas.microsoft.com/office/drawing/2014/main" id="{FF549E2E-61EB-C3B1-D3B3-3AEAC27B0CE9}"/>
                </a:ext>
              </a:extLst>
            </p:cNvPr>
            <p:cNvGrpSpPr/>
            <p:nvPr/>
          </p:nvGrpSpPr>
          <p:grpSpPr>
            <a:xfrm>
              <a:off x="8910427" y="9893091"/>
              <a:ext cx="562439" cy="681770"/>
              <a:chOff x="8910427" y="9893091"/>
              <a:chExt cx="562439" cy="681770"/>
            </a:xfrm>
            <a:solidFill>
              <a:srgbClr val="002A86"/>
            </a:solidFill>
          </p:grpSpPr>
          <p:sp>
            <p:nvSpPr>
              <p:cNvPr id="592" name="Forma libre 591">
                <a:extLst>
                  <a:ext uri="{FF2B5EF4-FFF2-40B4-BE49-F238E27FC236}">
                    <a16:creationId xmlns:a16="http://schemas.microsoft.com/office/drawing/2014/main" id="{F529C997-A2C2-7A4F-C44B-F7F40D01C6A3}"/>
                  </a:ext>
                </a:extLst>
              </p:cNvPr>
              <p:cNvSpPr/>
              <p:nvPr/>
            </p:nvSpPr>
            <p:spPr>
              <a:xfrm>
                <a:off x="9054797" y="10056421"/>
                <a:ext cx="268620" cy="188116"/>
              </a:xfrm>
              <a:custGeom>
                <a:avLst/>
                <a:gdLst>
                  <a:gd name="connsiteX0" fmla="*/ 136749 w 268620"/>
                  <a:gd name="connsiteY0" fmla="*/ 188116 h 188116"/>
                  <a:gd name="connsiteX1" fmla="*/ 5355 w 268620"/>
                  <a:gd name="connsiteY1" fmla="*/ 89049 h 188116"/>
                  <a:gd name="connsiteX2" fmla="*/ 0 w 268620"/>
                  <a:gd name="connsiteY2" fmla="*/ 51267 h 188116"/>
                  <a:gd name="connsiteX3" fmla="*/ 6743 w 268620"/>
                  <a:gd name="connsiteY3" fmla="*/ 8724 h 188116"/>
                  <a:gd name="connsiteX4" fmla="*/ 22709 w 268620"/>
                  <a:gd name="connsiteY4" fmla="*/ 593 h 188116"/>
                  <a:gd name="connsiteX5" fmla="*/ 30840 w 268620"/>
                  <a:gd name="connsiteY5" fmla="*/ 16558 h 188116"/>
                  <a:gd name="connsiteX6" fmla="*/ 25287 w 268620"/>
                  <a:gd name="connsiteY6" fmla="*/ 51267 h 188116"/>
                  <a:gd name="connsiteX7" fmla="*/ 29650 w 268620"/>
                  <a:gd name="connsiteY7" fmla="*/ 82008 h 188116"/>
                  <a:gd name="connsiteX8" fmla="*/ 136749 w 268620"/>
                  <a:gd name="connsiteY8" fmla="*/ 162829 h 188116"/>
                  <a:gd name="connsiteX9" fmla="*/ 243849 w 268620"/>
                  <a:gd name="connsiteY9" fmla="*/ 82107 h 188116"/>
                  <a:gd name="connsiteX10" fmla="*/ 259417 w 268620"/>
                  <a:gd name="connsiteY10" fmla="*/ 73381 h 188116"/>
                  <a:gd name="connsiteX11" fmla="*/ 268144 w 268620"/>
                  <a:gd name="connsiteY11" fmla="*/ 88950 h 188116"/>
                  <a:gd name="connsiteX12" fmla="*/ 136749 w 268620"/>
                  <a:gd name="connsiteY12" fmla="*/ 188017 h 18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8620" h="188116">
                    <a:moveTo>
                      <a:pt x="136749" y="188116"/>
                    </a:moveTo>
                    <a:cubicBezTo>
                      <a:pt x="75961" y="188116"/>
                      <a:pt x="22014" y="147359"/>
                      <a:pt x="5355" y="89049"/>
                    </a:cubicBezTo>
                    <a:cubicBezTo>
                      <a:pt x="1785" y="76852"/>
                      <a:pt x="0" y="64158"/>
                      <a:pt x="0" y="51267"/>
                    </a:cubicBezTo>
                    <a:cubicBezTo>
                      <a:pt x="0" y="36788"/>
                      <a:pt x="2281" y="22508"/>
                      <a:pt x="6743" y="8724"/>
                    </a:cubicBezTo>
                    <a:cubicBezTo>
                      <a:pt x="8925" y="2080"/>
                      <a:pt x="16065" y="-1490"/>
                      <a:pt x="22709" y="593"/>
                    </a:cubicBezTo>
                    <a:cubicBezTo>
                      <a:pt x="29353" y="2774"/>
                      <a:pt x="32923" y="9914"/>
                      <a:pt x="30840" y="16558"/>
                    </a:cubicBezTo>
                    <a:cubicBezTo>
                      <a:pt x="27171" y="27764"/>
                      <a:pt x="25287" y="39466"/>
                      <a:pt x="25287" y="51267"/>
                    </a:cubicBezTo>
                    <a:cubicBezTo>
                      <a:pt x="25287" y="61778"/>
                      <a:pt x="26775" y="72091"/>
                      <a:pt x="29650" y="82008"/>
                    </a:cubicBezTo>
                    <a:cubicBezTo>
                      <a:pt x="43137" y="129608"/>
                      <a:pt x="87166" y="162829"/>
                      <a:pt x="136749" y="162829"/>
                    </a:cubicBezTo>
                    <a:cubicBezTo>
                      <a:pt x="186332" y="162829"/>
                      <a:pt x="230262" y="129608"/>
                      <a:pt x="243849" y="82107"/>
                    </a:cubicBezTo>
                    <a:cubicBezTo>
                      <a:pt x="245733" y="75364"/>
                      <a:pt x="252773" y="71496"/>
                      <a:pt x="259417" y="73381"/>
                    </a:cubicBezTo>
                    <a:cubicBezTo>
                      <a:pt x="266161" y="75265"/>
                      <a:pt x="270028" y="82306"/>
                      <a:pt x="268144" y="88950"/>
                    </a:cubicBezTo>
                    <a:cubicBezTo>
                      <a:pt x="251583" y="147260"/>
                      <a:pt x="197538" y="188017"/>
                      <a:pt x="136749" y="18801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593" name="Gráfico 3">
                <a:extLst>
                  <a:ext uri="{FF2B5EF4-FFF2-40B4-BE49-F238E27FC236}">
                    <a16:creationId xmlns:a16="http://schemas.microsoft.com/office/drawing/2014/main" id="{A3FF69B9-8AA0-9E6F-C520-6393FDB7D9D1}"/>
                  </a:ext>
                </a:extLst>
              </p:cNvPr>
              <p:cNvGrpSpPr/>
              <p:nvPr/>
            </p:nvGrpSpPr>
            <p:grpSpPr>
              <a:xfrm>
                <a:off x="9020189" y="9893091"/>
                <a:ext cx="342716" cy="188714"/>
                <a:chOff x="9020189" y="9893091"/>
                <a:chExt cx="342716" cy="188714"/>
              </a:xfrm>
              <a:solidFill>
                <a:srgbClr val="002A86"/>
              </a:solidFill>
            </p:grpSpPr>
            <p:sp>
              <p:nvSpPr>
                <p:cNvPr id="594" name="Forma libre 593">
                  <a:extLst>
                    <a:ext uri="{FF2B5EF4-FFF2-40B4-BE49-F238E27FC236}">
                      <a16:creationId xmlns:a16="http://schemas.microsoft.com/office/drawing/2014/main" id="{50281596-0984-E372-F754-00D8046A19B1}"/>
                    </a:ext>
                  </a:extLst>
                </p:cNvPr>
                <p:cNvSpPr/>
                <p:nvPr/>
              </p:nvSpPr>
              <p:spPr>
                <a:xfrm>
                  <a:off x="9020189" y="10056617"/>
                  <a:ext cx="342716" cy="25188"/>
                </a:xfrm>
                <a:custGeom>
                  <a:avLst/>
                  <a:gdLst>
                    <a:gd name="connsiteX0" fmla="*/ 330122 w 342716"/>
                    <a:gd name="connsiteY0" fmla="*/ 25189 h 25188"/>
                    <a:gd name="connsiteX1" fmla="*/ 12594 w 342716"/>
                    <a:gd name="connsiteY1" fmla="*/ 25189 h 25188"/>
                    <a:gd name="connsiteX2" fmla="*/ 0 w 342716"/>
                    <a:gd name="connsiteY2" fmla="*/ 12594 h 25188"/>
                    <a:gd name="connsiteX3" fmla="*/ 12594 w 342716"/>
                    <a:gd name="connsiteY3" fmla="*/ 0 h 25188"/>
                    <a:gd name="connsiteX4" fmla="*/ 330122 w 342716"/>
                    <a:gd name="connsiteY4" fmla="*/ 0 h 25188"/>
                    <a:gd name="connsiteX5" fmla="*/ 342716 w 342716"/>
                    <a:gd name="connsiteY5" fmla="*/ 12594 h 25188"/>
                    <a:gd name="connsiteX6" fmla="*/ 330122 w 342716"/>
                    <a:gd name="connsiteY6" fmla="*/ 25189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2716" h="25188">
                      <a:moveTo>
                        <a:pt x="330122" y="25189"/>
                      </a:moveTo>
                      <a:lnTo>
                        <a:pt x="12594" y="25189"/>
                      </a:lnTo>
                      <a:cubicBezTo>
                        <a:pt x="5653" y="25189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330122" y="0"/>
                      </a:lnTo>
                      <a:cubicBezTo>
                        <a:pt x="337064" y="0"/>
                        <a:pt x="342716" y="5653"/>
                        <a:pt x="342716" y="12594"/>
                      </a:cubicBezTo>
                      <a:cubicBezTo>
                        <a:pt x="342716" y="19536"/>
                        <a:pt x="337064" y="25189"/>
                        <a:pt x="330122" y="2518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5" name="Forma libre 594">
                  <a:extLst>
                    <a:ext uri="{FF2B5EF4-FFF2-40B4-BE49-F238E27FC236}">
                      <a16:creationId xmlns:a16="http://schemas.microsoft.com/office/drawing/2014/main" id="{859EFE28-782B-1C72-105F-4C501FABA0FA}"/>
                    </a:ext>
                  </a:extLst>
                </p:cNvPr>
                <p:cNvSpPr/>
                <p:nvPr/>
              </p:nvSpPr>
              <p:spPr>
                <a:xfrm>
                  <a:off x="9254762" y="9951349"/>
                  <a:ext cx="75518" cy="130456"/>
                </a:xfrm>
                <a:custGeom>
                  <a:avLst/>
                  <a:gdLst>
                    <a:gd name="connsiteX0" fmla="*/ 62825 w 75518"/>
                    <a:gd name="connsiteY0" fmla="*/ 130457 h 130456"/>
                    <a:gd name="connsiteX1" fmla="*/ 50230 w 75518"/>
                    <a:gd name="connsiteY1" fmla="*/ 117862 h 130456"/>
                    <a:gd name="connsiteX2" fmla="*/ 4813 w 75518"/>
                    <a:gd name="connsiteY2" fmla="*/ 22564 h 130456"/>
                    <a:gd name="connsiteX3" fmla="*/ 2730 w 75518"/>
                    <a:gd name="connsiteY3" fmla="*/ 4813 h 130456"/>
                    <a:gd name="connsiteX4" fmla="*/ 20481 w 75518"/>
                    <a:gd name="connsiteY4" fmla="*/ 2730 h 130456"/>
                    <a:gd name="connsiteX5" fmla="*/ 75518 w 75518"/>
                    <a:gd name="connsiteY5" fmla="*/ 117862 h 130456"/>
                    <a:gd name="connsiteX6" fmla="*/ 62924 w 75518"/>
                    <a:gd name="connsiteY6" fmla="*/ 130457 h 13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518" h="130456">
                      <a:moveTo>
                        <a:pt x="62825" y="130457"/>
                      </a:moveTo>
                      <a:cubicBezTo>
                        <a:pt x="55883" y="130457"/>
                        <a:pt x="50230" y="124804"/>
                        <a:pt x="50230" y="117862"/>
                      </a:cubicBezTo>
                      <a:cubicBezTo>
                        <a:pt x="50230" y="80080"/>
                        <a:pt x="33670" y="45272"/>
                        <a:pt x="4813" y="22564"/>
                      </a:cubicBezTo>
                      <a:cubicBezTo>
                        <a:pt x="-642" y="18200"/>
                        <a:pt x="-1633" y="10267"/>
                        <a:pt x="2730" y="4813"/>
                      </a:cubicBezTo>
                      <a:cubicBezTo>
                        <a:pt x="7093" y="-642"/>
                        <a:pt x="15027" y="-1633"/>
                        <a:pt x="20481" y="2730"/>
                      </a:cubicBezTo>
                      <a:cubicBezTo>
                        <a:pt x="55486" y="30298"/>
                        <a:pt x="75518" y="72246"/>
                        <a:pt x="75518" y="117862"/>
                      </a:cubicBezTo>
                      <a:cubicBezTo>
                        <a:pt x="75518" y="124804"/>
                        <a:pt x="69866" y="130457"/>
                        <a:pt x="62924" y="13045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6" name="Forma libre 595">
                  <a:extLst>
                    <a:ext uri="{FF2B5EF4-FFF2-40B4-BE49-F238E27FC236}">
                      <a16:creationId xmlns:a16="http://schemas.microsoft.com/office/drawing/2014/main" id="{FAC165D2-B6AB-97A5-9E35-EC3734AF9472}"/>
                    </a:ext>
                  </a:extLst>
                </p:cNvPr>
                <p:cNvSpPr/>
                <p:nvPr/>
              </p:nvSpPr>
              <p:spPr>
                <a:xfrm>
                  <a:off x="9052913" y="9924824"/>
                  <a:ext cx="151326" cy="156980"/>
                </a:xfrm>
                <a:custGeom>
                  <a:avLst/>
                  <a:gdLst>
                    <a:gd name="connsiteX0" fmla="*/ 12594 w 151326"/>
                    <a:gd name="connsiteY0" fmla="*/ 156981 h 156980"/>
                    <a:gd name="connsiteX1" fmla="*/ 0 w 151326"/>
                    <a:gd name="connsiteY1" fmla="*/ 144386 h 156980"/>
                    <a:gd name="connsiteX2" fmla="*/ 138733 w 151326"/>
                    <a:gd name="connsiteY2" fmla="*/ 0 h 156980"/>
                    <a:gd name="connsiteX3" fmla="*/ 151327 w 151326"/>
                    <a:gd name="connsiteY3" fmla="*/ 12594 h 156980"/>
                    <a:gd name="connsiteX4" fmla="*/ 138733 w 151326"/>
                    <a:gd name="connsiteY4" fmla="*/ 25188 h 156980"/>
                    <a:gd name="connsiteX5" fmla="*/ 25287 w 151326"/>
                    <a:gd name="connsiteY5" fmla="*/ 144287 h 156980"/>
                    <a:gd name="connsiteX6" fmla="*/ 12693 w 151326"/>
                    <a:gd name="connsiteY6" fmla="*/ 156881 h 156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26" h="156980">
                      <a:moveTo>
                        <a:pt x="12594" y="156981"/>
                      </a:moveTo>
                      <a:cubicBezTo>
                        <a:pt x="5653" y="156981"/>
                        <a:pt x="0" y="151328"/>
                        <a:pt x="0" y="144386"/>
                      </a:cubicBezTo>
                      <a:cubicBezTo>
                        <a:pt x="0" y="64756"/>
                        <a:pt x="62177" y="0"/>
                        <a:pt x="138733" y="0"/>
                      </a:cubicBezTo>
                      <a:cubicBezTo>
                        <a:pt x="145674" y="0"/>
                        <a:pt x="151327" y="5653"/>
                        <a:pt x="151327" y="12594"/>
                      </a:cubicBezTo>
                      <a:cubicBezTo>
                        <a:pt x="151327" y="19536"/>
                        <a:pt x="145674" y="25188"/>
                        <a:pt x="138733" y="25188"/>
                      </a:cubicBezTo>
                      <a:cubicBezTo>
                        <a:pt x="76159" y="25188"/>
                        <a:pt x="25287" y="78639"/>
                        <a:pt x="25287" y="144287"/>
                      </a:cubicBezTo>
                      <a:cubicBezTo>
                        <a:pt x="25287" y="151229"/>
                        <a:pt x="19635" y="156881"/>
                        <a:pt x="12693" y="1568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597" name="Forma libre 596">
                  <a:extLst>
                    <a:ext uri="{FF2B5EF4-FFF2-40B4-BE49-F238E27FC236}">
                      <a16:creationId xmlns:a16="http://schemas.microsoft.com/office/drawing/2014/main" id="{C725FE90-78B1-D309-CDA5-FB3500F0AA09}"/>
                    </a:ext>
                  </a:extLst>
                </p:cNvPr>
                <p:cNvSpPr/>
                <p:nvPr/>
              </p:nvSpPr>
              <p:spPr>
                <a:xfrm>
                  <a:off x="9178953" y="9893091"/>
                  <a:ext cx="25187" cy="72887"/>
                </a:xfrm>
                <a:custGeom>
                  <a:avLst/>
                  <a:gdLst>
                    <a:gd name="connsiteX0" fmla="*/ 12594 w 25187"/>
                    <a:gd name="connsiteY0" fmla="*/ 72888 h 72887"/>
                    <a:gd name="connsiteX1" fmla="*/ 0 w 25187"/>
                    <a:gd name="connsiteY1" fmla="*/ 60293 h 72887"/>
                    <a:gd name="connsiteX2" fmla="*/ 0 w 25187"/>
                    <a:gd name="connsiteY2" fmla="*/ 12594 h 72887"/>
                    <a:gd name="connsiteX3" fmla="*/ 12594 w 25187"/>
                    <a:gd name="connsiteY3" fmla="*/ 0 h 72887"/>
                    <a:gd name="connsiteX4" fmla="*/ 25188 w 25187"/>
                    <a:gd name="connsiteY4" fmla="*/ 12594 h 72887"/>
                    <a:gd name="connsiteX5" fmla="*/ 25188 w 25187"/>
                    <a:gd name="connsiteY5" fmla="*/ 60293 h 72887"/>
                    <a:gd name="connsiteX6" fmla="*/ 12594 w 25187"/>
                    <a:gd name="connsiteY6" fmla="*/ 72888 h 7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7" h="72887">
                      <a:moveTo>
                        <a:pt x="12594" y="72888"/>
                      </a:moveTo>
                      <a:cubicBezTo>
                        <a:pt x="5653" y="72888"/>
                        <a:pt x="0" y="67235"/>
                        <a:pt x="0" y="60293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5" y="0"/>
                        <a:pt x="25188" y="5653"/>
                        <a:pt x="25188" y="12594"/>
                      </a:cubicBezTo>
                      <a:lnTo>
                        <a:pt x="25188" y="60293"/>
                      </a:lnTo>
                      <a:cubicBezTo>
                        <a:pt x="25188" y="67235"/>
                        <a:pt x="19535" y="72888"/>
                        <a:pt x="12594" y="728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598" name="Forma libre 597">
                <a:extLst>
                  <a:ext uri="{FF2B5EF4-FFF2-40B4-BE49-F238E27FC236}">
                    <a16:creationId xmlns:a16="http://schemas.microsoft.com/office/drawing/2014/main" id="{E3DAFEC9-3635-7A71-E35B-D67864F0A577}"/>
                  </a:ext>
                </a:extLst>
              </p:cNvPr>
              <p:cNvSpPr/>
              <p:nvPr/>
            </p:nvSpPr>
            <p:spPr>
              <a:xfrm>
                <a:off x="8910427" y="10298583"/>
                <a:ext cx="562439" cy="276279"/>
              </a:xfrm>
              <a:custGeom>
                <a:avLst/>
                <a:gdLst>
                  <a:gd name="connsiteX0" fmla="*/ 546388 w 562439"/>
                  <a:gd name="connsiteY0" fmla="*/ 276278 h 276279"/>
                  <a:gd name="connsiteX1" fmla="*/ 545992 w 562439"/>
                  <a:gd name="connsiteY1" fmla="*/ 276278 h 276279"/>
                  <a:gd name="connsiteX2" fmla="*/ 533794 w 562439"/>
                  <a:gd name="connsiteY2" fmla="*/ 263287 h 276279"/>
                  <a:gd name="connsiteX3" fmla="*/ 537066 w 562439"/>
                  <a:gd name="connsiteY3" fmla="*/ 161046 h 276279"/>
                  <a:gd name="connsiteX4" fmla="*/ 500078 w 562439"/>
                  <a:gd name="connsiteY4" fmla="*/ 65252 h 276279"/>
                  <a:gd name="connsiteX5" fmla="*/ 405573 w 562439"/>
                  <a:gd name="connsiteY5" fmla="*/ 25188 h 276279"/>
                  <a:gd name="connsiteX6" fmla="*/ 156767 w 562439"/>
                  <a:gd name="connsiteY6" fmla="*/ 25188 h 276279"/>
                  <a:gd name="connsiteX7" fmla="*/ 62261 w 562439"/>
                  <a:gd name="connsiteY7" fmla="*/ 65252 h 276279"/>
                  <a:gd name="connsiteX8" fmla="*/ 25273 w 562439"/>
                  <a:gd name="connsiteY8" fmla="*/ 161046 h 276279"/>
                  <a:gd name="connsiteX9" fmla="*/ 28545 w 562439"/>
                  <a:gd name="connsiteY9" fmla="*/ 263287 h 276279"/>
                  <a:gd name="connsiteX10" fmla="*/ 16348 w 562439"/>
                  <a:gd name="connsiteY10" fmla="*/ 276278 h 276279"/>
                  <a:gd name="connsiteX11" fmla="*/ 3358 w 562439"/>
                  <a:gd name="connsiteY11" fmla="*/ 264080 h 276279"/>
                  <a:gd name="connsiteX12" fmla="*/ 85 w 562439"/>
                  <a:gd name="connsiteY12" fmla="*/ 161840 h 276279"/>
                  <a:gd name="connsiteX13" fmla="*/ 44115 w 562439"/>
                  <a:gd name="connsiteY13" fmla="*/ 47699 h 276279"/>
                  <a:gd name="connsiteX14" fmla="*/ 156767 w 562439"/>
                  <a:gd name="connsiteY14" fmla="*/ 0 h 276279"/>
                  <a:gd name="connsiteX15" fmla="*/ 405573 w 562439"/>
                  <a:gd name="connsiteY15" fmla="*/ 0 h 276279"/>
                  <a:gd name="connsiteX16" fmla="*/ 518225 w 562439"/>
                  <a:gd name="connsiteY16" fmla="*/ 47699 h 276279"/>
                  <a:gd name="connsiteX17" fmla="*/ 562354 w 562439"/>
                  <a:gd name="connsiteY17" fmla="*/ 161840 h 276279"/>
                  <a:gd name="connsiteX18" fmla="*/ 559082 w 562439"/>
                  <a:gd name="connsiteY18" fmla="*/ 264080 h 276279"/>
                  <a:gd name="connsiteX19" fmla="*/ 546487 w 562439"/>
                  <a:gd name="connsiteY19" fmla="*/ 276278 h 2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2439" h="276279">
                    <a:moveTo>
                      <a:pt x="546388" y="276278"/>
                    </a:moveTo>
                    <a:cubicBezTo>
                      <a:pt x="546388" y="276278"/>
                      <a:pt x="546091" y="276278"/>
                      <a:pt x="545992" y="276278"/>
                    </a:cubicBezTo>
                    <a:cubicBezTo>
                      <a:pt x="539050" y="276080"/>
                      <a:pt x="533497" y="270229"/>
                      <a:pt x="533794" y="263287"/>
                    </a:cubicBezTo>
                    <a:lnTo>
                      <a:pt x="537066" y="161046"/>
                    </a:lnTo>
                    <a:cubicBezTo>
                      <a:pt x="538256" y="125148"/>
                      <a:pt x="525068" y="91134"/>
                      <a:pt x="500078" y="65252"/>
                    </a:cubicBezTo>
                    <a:cubicBezTo>
                      <a:pt x="475088" y="39468"/>
                      <a:pt x="441471" y="25188"/>
                      <a:pt x="405573" y="25188"/>
                    </a:cubicBezTo>
                    <a:lnTo>
                      <a:pt x="156767" y="25188"/>
                    </a:lnTo>
                    <a:cubicBezTo>
                      <a:pt x="120769" y="25188"/>
                      <a:pt x="87251" y="39369"/>
                      <a:pt x="62261" y="65252"/>
                    </a:cubicBezTo>
                    <a:cubicBezTo>
                      <a:pt x="37272" y="91035"/>
                      <a:pt x="24083" y="125049"/>
                      <a:pt x="25273" y="161046"/>
                    </a:cubicBezTo>
                    <a:lnTo>
                      <a:pt x="28545" y="263287"/>
                    </a:lnTo>
                    <a:cubicBezTo>
                      <a:pt x="28744" y="270229"/>
                      <a:pt x="23289" y="276080"/>
                      <a:pt x="16348" y="276278"/>
                    </a:cubicBezTo>
                    <a:cubicBezTo>
                      <a:pt x="9407" y="276377"/>
                      <a:pt x="3556" y="271022"/>
                      <a:pt x="3358" y="264080"/>
                    </a:cubicBezTo>
                    <a:lnTo>
                      <a:pt x="85" y="161840"/>
                    </a:lnTo>
                    <a:cubicBezTo>
                      <a:pt x="-1303" y="119000"/>
                      <a:pt x="14365" y="78440"/>
                      <a:pt x="44115" y="47699"/>
                    </a:cubicBezTo>
                    <a:cubicBezTo>
                      <a:pt x="73963" y="16858"/>
                      <a:pt x="113927" y="0"/>
                      <a:pt x="156767" y="0"/>
                    </a:cubicBezTo>
                    <a:lnTo>
                      <a:pt x="405573" y="0"/>
                    </a:lnTo>
                    <a:cubicBezTo>
                      <a:pt x="448412" y="0"/>
                      <a:pt x="488476" y="16958"/>
                      <a:pt x="518225" y="47699"/>
                    </a:cubicBezTo>
                    <a:cubicBezTo>
                      <a:pt x="548074" y="78440"/>
                      <a:pt x="563742" y="119000"/>
                      <a:pt x="562354" y="161840"/>
                    </a:cubicBezTo>
                    <a:lnTo>
                      <a:pt x="559082" y="264080"/>
                    </a:lnTo>
                    <a:cubicBezTo>
                      <a:pt x="558883" y="270923"/>
                      <a:pt x="553230" y="276278"/>
                      <a:pt x="546487" y="27627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599" name="Gráfico 3">
              <a:extLst>
                <a:ext uri="{FF2B5EF4-FFF2-40B4-BE49-F238E27FC236}">
                  <a16:creationId xmlns:a16="http://schemas.microsoft.com/office/drawing/2014/main" id="{B3D0170A-00B2-43C6-C77A-69D6C522B925}"/>
                </a:ext>
              </a:extLst>
            </p:cNvPr>
            <p:cNvGrpSpPr/>
            <p:nvPr/>
          </p:nvGrpSpPr>
          <p:grpSpPr>
            <a:xfrm>
              <a:off x="9482453" y="9893091"/>
              <a:ext cx="464226" cy="681670"/>
              <a:chOff x="9482453" y="9893091"/>
              <a:chExt cx="464226" cy="681670"/>
            </a:xfrm>
            <a:solidFill>
              <a:srgbClr val="002A86"/>
            </a:solidFill>
          </p:grpSpPr>
          <p:sp>
            <p:nvSpPr>
              <p:cNvPr id="600" name="Forma libre 599">
                <a:extLst>
                  <a:ext uri="{FF2B5EF4-FFF2-40B4-BE49-F238E27FC236}">
                    <a16:creationId xmlns:a16="http://schemas.microsoft.com/office/drawing/2014/main" id="{6B37EF6B-F843-E3BC-D519-45DA988A1CA3}"/>
                  </a:ext>
                </a:extLst>
              </p:cNvPr>
              <p:cNvSpPr/>
              <p:nvPr/>
            </p:nvSpPr>
            <p:spPr>
              <a:xfrm>
                <a:off x="9528710" y="10056383"/>
                <a:ext cx="268620" cy="188153"/>
              </a:xfrm>
              <a:custGeom>
                <a:avLst/>
                <a:gdLst>
                  <a:gd name="connsiteX0" fmla="*/ 136750 w 268620"/>
                  <a:gd name="connsiteY0" fmla="*/ 188154 h 188153"/>
                  <a:gd name="connsiteX1" fmla="*/ 5355 w 268620"/>
                  <a:gd name="connsiteY1" fmla="*/ 89087 h 188153"/>
                  <a:gd name="connsiteX2" fmla="*/ 0 w 268620"/>
                  <a:gd name="connsiteY2" fmla="*/ 51304 h 188153"/>
                  <a:gd name="connsiteX3" fmla="*/ 6743 w 268620"/>
                  <a:gd name="connsiteY3" fmla="*/ 8762 h 188153"/>
                  <a:gd name="connsiteX4" fmla="*/ 22709 w 268620"/>
                  <a:gd name="connsiteY4" fmla="*/ 630 h 188153"/>
                  <a:gd name="connsiteX5" fmla="*/ 30841 w 268620"/>
                  <a:gd name="connsiteY5" fmla="*/ 16596 h 188153"/>
                  <a:gd name="connsiteX6" fmla="*/ 25288 w 268620"/>
                  <a:gd name="connsiteY6" fmla="*/ 51304 h 188153"/>
                  <a:gd name="connsiteX7" fmla="*/ 29651 w 268620"/>
                  <a:gd name="connsiteY7" fmla="*/ 82046 h 188153"/>
                  <a:gd name="connsiteX8" fmla="*/ 136750 w 268620"/>
                  <a:gd name="connsiteY8" fmla="*/ 162867 h 188153"/>
                  <a:gd name="connsiteX9" fmla="*/ 243849 w 268620"/>
                  <a:gd name="connsiteY9" fmla="*/ 82145 h 188153"/>
                  <a:gd name="connsiteX10" fmla="*/ 259418 w 268620"/>
                  <a:gd name="connsiteY10" fmla="*/ 73418 h 188153"/>
                  <a:gd name="connsiteX11" fmla="*/ 268144 w 268620"/>
                  <a:gd name="connsiteY11" fmla="*/ 88987 h 188153"/>
                  <a:gd name="connsiteX12" fmla="*/ 136750 w 268620"/>
                  <a:gd name="connsiteY12" fmla="*/ 188055 h 18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8620" h="188153">
                    <a:moveTo>
                      <a:pt x="136750" y="188154"/>
                    </a:moveTo>
                    <a:cubicBezTo>
                      <a:pt x="75961" y="188154"/>
                      <a:pt x="22015" y="147397"/>
                      <a:pt x="5355" y="89087"/>
                    </a:cubicBezTo>
                    <a:cubicBezTo>
                      <a:pt x="1785" y="76889"/>
                      <a:pt x="0" y="64196"/>
                      <a:pt x="0" y="51304"/>
                    </a:cubicBezTo>
                    <a:cubicBezTo>
                      <a:pt x="0" y="36826"/>
                      <a:pt x="2281" y="22546"/>
                      <a:pt x="6743" y="8762"/>
                    </a:cubicBezTo>
                    <a:cubicBezTo>
                      <a:pt x="8925" y="2117"/>
                      <a:pt x="16065" y="-1552"/>
                      <a:pt x="22709" y="630"/>
                    </a:cubicBezTo>
                    <a:cubicBezTo>
                      <a:pt x="29353" y="2812"/>
                      <a:pt x="32923" y="9952"/>
                      <a:pt x="30841" y="16596"/>
                    </a:cubicBezTo>
                    <a:cubicBezTo>
                      <a:pt x="27172" y="27802"/>
                      <a:pt x="25288" y="39503"/>
                      <a:pt x="25288" y="51304"/>
                    </a:cubicBezTo>
                    <a:cubicBezTo>
                      <a:pt x="25288" y="61816"/>
                      <a:pt x="26775" y="72129"/>
                      <a:pt x="29651" y="82046"/>
                    </a:cubicBezTo>
                    <a:cubicBezTo>
                      <a:pt x="43137" y="129646"/>
                      <a:pt x="87167" y="162867"/>
                      <a:pt x="136750" y="162867"/>
                    </a:cubicBezTo>
                    <a:cubicBezTo>
                      <a:pt x="186333" y="162867"/>
                      <a:pt x="230263" y="129646"/>
                      <a:pt x="243849" y="82145"/>
                    </a:cubicBezTo>
                    <a:cubicBezTo>
                      <a:pt x="245733" y="75402"/>
                      <a:pt x="252774" y="71534"/>
                      <a:pt x="259418" y="73418"/>
                    </a:cubicBezTo>
                    <a:cubicBezTo>
                      <a:pt x="266161" y="75302"/>
                      <a:pt x="270028" y="82343"/>
                      <a:pt x="268144" y="88987"/>
                    </a:cubicBezTo>
                    <a:cubicBezTo>
                      <a:pt x="251583" y="147297"/>
                      <a:pt x="197538" y="188055"/>
                      <a:pt x="136750" y="1880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01" name="Gráfico 3">
                <a:extLst>
                  <a:ext uri="{FF2B5EF4-FFF2-40B4-BE49-F238E27FC236}">
                    <a16:creationId xmlns:a16="http://schemas.microsoft.com/office/drawing/2014/main" id="{96CD907C-0571-B6D9-40B9-A7ABFAD89EA4}"/>
                  </a:ext>
                </a:extLst>
              </p:cNvPr>
              <p:cNvGrpSpPr/>
              <p:nvPr/>
            </p:nvGrpSpPr>
            <p:grpSpPr>
              <a:xfrm>
                <a:off x="9494101" y="9893091"/>
                <a:ext cx="342716" cy="188714"/>
                <a:chOff x="9494101" y="9893091"/>
                <a:chExt cx="342716" cy="188714"/>
              </a:xfrm>
              <a:solidFill>
                <a:srgbClr val="002A86"/>
              </a:solidFill>
            </p:grpSpPr>
            <p:sp>
              <p:nvSpPr>
                <p:cNvPr id="602" name="Forma libre 601">
                  <a:extLst>
                    <a:ext uri="{FF2B5EF4-FFF2-40B4-BE49-F238E27FC236}">
                      <a16:creationId xmlns:a16="http://schemas.microsoft.com/office/drawing/2014/main" id="{BAEC8694-6FC7-C7DE-C490-F28A7EB93D7C}"/>
                    </a:ext>
                  </a:extLst>
                </p:cNvPr>
                <p:cNvSpPr/>
                <p:nvPr/>
              </p:nvSpPr>
              <p:spPr>
                <a:xfrm>
                  <a:off x="9494101" y="10056617"/>
                  <a:ext cx="342716" cy="25188"/>
                </a:xfrm>
                <a:custGeom>
                  <a:avLst/>
                  <a:gdLst>
                    <a:gd name="connsiteX0" fmla="*/ 330123 w 342716"/>
                    <a:gd name="connsiteY0" fmla="*/ 25189 h 25188"/>
                    <a:gd name="connsiteX1" fmla="*/ 12594 w 342716"/>
                    <a:gd name="connsiteY1" fmla="*/ 25189 h 25188"/>
                    <a:gd name="connsiteX2" fmla="*/ 0 w 342716"/>
                    <a:gd name="connsiteY2" fmla="*/ 12594 h 25188"/>
                    <a:gd name="connsiteX3" fmla="*/ 12594 w 342716"/>
                    <a:gd name="connsiteY3" fmla="*/ 0 h 25188"/>
                    <a:gd name="connsiteX4" fmla="*/ 330123 w 342716"/>
                    <a:gd name="connsiteY4" fmla="*/ 0 h 25188"/>
                    <a:gd name="connsiteX5" fmla="*/ 342716 w 342716"/>
                    <a:gd name="connsiteY5" fmla="*/ 12594 h 25188"/>
                    <a:gd name="connsiteX6" fmla="*/ 330123 w 342716"/>
                    <a:gd name="connsiteY6" fmla="*/ 25189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2716" h="25188">
                      <a:moveTo>
                        <a:pt x="330123" y="25189"/>
                      </a:moveTo>
                      <a:lnTo>
                        <a:pt x="12594" y="25189"/>
                      </a:lnTo>
                      <a:cubicBezTo>
                        <a:pt x="5653" y="25189"/>
                        <a:pt x="0" y="19536"/>
                        <a:pt x="0" y="12594"/>
                      </a:cubicBezTo>
                      <a:cubicBezTo>
                        <a:pt x="0" y="5653"/>
                        <a:pt x="5653" y="0"/>
                        <a:pt x="12594" y="0"/>
                      </a:cubicBezTo>
                      <a:lnTo>
                        <a:pt x="330123" y="0"/>
                      </a:lnTo>
                      <a:cubicBezTo>
                        <a:pt x="337064" y="0"/>
                        <a:pt x="342716" y="5653"/>
                        <a:pt x="342716" y="12594"/>
                      </a:cubicBezTo>
                      <a:cubicBezTo>
                        <a:pt x="342716" y="19536"/>
                        <a:pt x="337064" y="25189"/>
                        <a:pt x="330123" y="2518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3" name="Forma libre 602">
                  <a:extLst>
                    <a:ext uri="{FF2B5EF4-FFF2-40B4-BE49-F238E27FC236}">
                      <a16:creationId xmlns:a16="http://schemas.microsoft.com/office/drawing/2014/main" id="{B072E7D3-66EE-C6A3-719D-F7FCB6F1FFEF}"/>
                    </a:ext>
                  </a:extLst>
                </p:cNvPr>
                <p:cNvSpPr/>
                <p:nvPr/>
              </p:nvSpPr>
              <p:spPr>
                <a:xfrm>
                  <a:off x="9728674" y="9951349"/>
                  <a:ext cx="75517" cy="130456"/>
                </a:xfrm>
                <a:custGeom>
                  <a:avLst/>
                  <a:gdLst>
                    <a:gd name="connsiteX0" fmla="*/ 62824 w 75517"/>
                    <a:gd name="connsiteY0" fmla="*/ 130457 h 130456"/>
                    <a:gd name="connsiteX1" fmla="*/ 50231 w 75517"/>
                    <a:gd name="connsiteY1" fmla="*/ 117862 h 130456"/>
                    <a:gd name="connsiteX2" fmla="*/ 4813 w 75517"/>
                    <a:gd name="connsiteY2" fmla="*/ 22564 h 130456"/>
                    <a:gd name="connsiteX3" fmla="*/ 2730 w 75517"/>
                    <a:gd name="connsiteY3" fmla="*/ 4813 h 130456"/>
                    <a:gd name="connsiteX4" fmla="*/ 20481 w 75517"/>
                    <a:gd name="connsiteY4" fmla="*/ 2730 h 130456"/>
                    <a:gd name="connsiteX5" fmla="*/ 75518 w 75517"/>
                    <a:gd name="connsiteY5" fmla="*/ 117862 h 130456"/>
                    <a:gd name="connsiteX6" fmla="*/ 62924 w 75517"/>
                    <a:gd name="connsiteY6" fmla="*/ 130457 h 130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517" h="130456">
                      <a:moveTo>
                        <a:pt x="62824" y="130457"/>
                      </a:moveTo>
                      <a:cubicBezTo>
                        <a:pt x="55883" y="130457"/>
                        <a:pt x="50231" y="124804"/>
                        <a:pt x="50231" y="117862"/>
                      </a:cubicBezTo>
                      <a:cubicBezTo>
                        <a:pt x="50231" y="80080"/>
                        <a:pt x="33670" y="45272"/>
                        <a:pt x="4813" y="22564"/>
                      </a:cubicBezTo>
                      <a:cubicBezTo>
                        <a:pt x="-641" y="18200"/>
                        <a:pt x="-1633" y="10267"/>
                        <a:pt x="2730" y="4813"/>
                      </a:cubicBezTo>
                      <a:cubicBezTo>
                        <a:pt x="7093" y="-642"/>
                        <a:pt x="15026" y="-1633"/>
                        <a:pt x="20481" y="2730"/>
                      </a:cubicBezTo>
                      <a:cubicBezTo>
                        <a:pt x="55486" y="30298"/>
                        <a:pt x="75518" y="72246"/>
                        <a:pt x="75518" y="117862"/>
                      </a:cubicBezTo>
                      <a:cubicBezTo>
                        <a:pt x="75518" y="124804"/>
                        <a:pt x="69865" y="130457"/>
                        <a:pt x="62924" y="13045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4" name="Forma libre 603">
                  <a:extLst>
                    <a:ext uri="{FF2B5EF4-FFF2-40B4-BE49-F238E27FC236}">
                      <a16:creationId xmlns:a16="http://schemas.microsoft.com/office/drawing/2014/main" id="{4704086B-569D-7929-4FA1-02B58D6E35B1}"/>
                    </a:ext>
                  </a:extLst>
                </p:cNvPr>
                <p:cNvSpPr/>
                <p:nvPr/>
              </p:nvSpPr>
              <p:spPr>
                <a:xfrm>
                  <a:off x="9526727" y="9924824"/>
                  <a:ext cx="151326" cy="156980"/>
                </a:xfrm>
                <a:custGeom>
                  <a:avLst/>
                  <a:gdLst>
                    <a:gd name="connsiteX0" fmla="*/ 12594 w 151326"/>
                    <a:gd name="connsiteY0" fmla="*/ 156981 h 156980"/>
                    <a:gd name="connsiteX1" fmla="*/ 0 w 151326"/>
                    <a:gd name="connsiteY1" fmla="*/ 144386 h 156980"/>
                    <a:gd name="connsiteX2" fmla="*/ 138733 w 151326"/>
                    <a:gd name="connsiteY2" fmla="*/ 0 h 156980"/>
                    <a:gd name="connsiteX3" fmla="*/ 151326 w 151326"/>
                    <a:gd name="connsiteY3" fmla="*/ 12594 h 156980"/>
                    <a:gd name="connsiteX4" fmla="*/ 138733 w 151326"/>
                    <a:gd name="connsiteY4" fmla="*/ 25188 h 156980"/>
                    <a:gd name="connsiteX5" fmla="*/ 25287 w 151326"/>
                    <a:gd name="connsiteY5" fmla="*/ 144287 h 156980"/>
                    <a:gd name="connsiteX6" fmla="*/ 12693 w 151326"/>
                    <a:gd name="connsiteY6" fmla="*/ 156881 h 156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26" h="156980">
                      <a:moveTo>
                        <a:pt x="12594" y="156981"/>
                      </a:moveTo>
                      <a:cubicBezTo>
                        <a:pt x="5652" y="156981"/>
                        <a:pt x="0" y="151328"/>
                        <a:pt x="0" y="144386"/>
                      </a:cubicBezTo>
                      <a:cubicBezTo>
                        <a:pt x="0" y="64756"/>
                        <a:pt x="62176" y="0"/>
                        <a:pt x="138733" y="0"/>
                      </a:cubicBezTo>
                      <a:cubicBezTo>
                        <a:pt x="145674" y="0"/>
                        <a:pt x="151326" y="5653"/>
                        <a:pt x="151326" y="12594"/>
                      </a:cubicBezTo>
                      <a:cubicBezTo>
                        <a:pt x="151326" y="19536"/>
                        <a:pt x="145674" y="25188"/>
                        <a:pt x="138733" y="25188"/>
                      </a:cubicBezTo>
                      <a:cubicBezTo>
                        <a:pt x="76159" y="25188"/>
                        <a:pt x="25287" y="78639"/>
                        <a:pt x="25287" y="144287"/>
                      </a:cubicBezTo>
                      <a:cubicBezTo>
                        <a:pt x="25287" y="151229"/>
                        <a:pt x="19635" y="156881"/>
                        <a:pt x="12693" y="156881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05" name="Forma libre 604">
                  <a:extLst>
                    <a:ext uri="{FF2B5EF4-FFF2-40B4-BE49-F238E27FC236}">
                      <a16:creationId xmlns:a16="http://schemas.microsoft.com/office/drawing/2014/main" id="{70285421-1E51-C52E-D5B5-5EEA8444E67A}"/>
                    </a:ext>
                  </a:extLst>
                </p:cNvPr>
                <p:cNvSpPr/>
                <p:nvPr/>
              </p:nvSpPr>
              <p:spPr>
                <a:xfrm>
                  <a:off x="9652766" y="9893091"/>
                  <a:ext cx="25188" cy="72887"/>
                </a:xfrm>
                <a:custGeom>
                  <a:avLst/>
                  <a:gdLst>
                    <a:gd name="connsiteX0" fmla="*/ 12594 w 25188"/>
                    <a:gd name="connsiteY0" fmla="*/ 72888 h 72887"/>
                    <a:gd name="connsiteX1" fmla="*/ 0 w 25188"/>
                    <a:gd name="connsiteY1" fmla="*/ 60293 h 72887"/>
                    <a:gd name="connsiteX2" fmla="*/ 0 w 25188"/>
                    <a:gd name="connsiteY2" fmla="*/ 12594 h 72887"/>
                    <a:gd name="connsiteX3" fmla="*/ 12594 w 25188"/>
                    <a:gd name="connsiteY3" fmla="*/ 0 h 72887"/>
                    <a:gd name="connsiteX4" fmla="*/ 25188 w 25188"/>
                    <a:gd name="connsiteY4" fmla="*/ 12594 h 72887"/>
                    <a:gd name="connsiteX5" fmla="*/ 25188 w 25188"/>
                    <a:gd name="connsiteY5" fmla="*/ 60293 h 72887"/>
                    <a:gd name="connsiteX6" fmla="*/ 12594 w 25188"/>
                    <a:gd name="connsiteY6" fmla="*/ 72888 h 7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72887">
                      <a:moveTo>
                        <a:pt x="12594" y="72888"/>
                      </a:moveTo>
                      <a:cubicBezTo>
                        <a:pt x="5653" y="72888"/>
                        <a:pt x="0" y="67235"/>
                        <a:pt x="0" y="60293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6" y="0"/>
                        <a:pt x="25188" y="5653"/>
                        <a:pt x="25188" y="12594"/>
                      </a:cubicBezTo>
                      <a:lnTo>
                        <a:pt x="25188" y="60293"/>
                      </a:lnTo>
                      <a:cubicBezTo>
                        <a:pt x="25188" y="67235"/>
                        <a:pt x="19536" y="72888"/>
                        <a:pt x="12594" y="728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06" name="Forma libre 605">
                <a:extLst>
                  <a:ext uri="{FF2B5EF4-FFF2-40B4-BE49-F238E27FC236}">
                    <a16:creationId xmlns:a16="http://schemas.microsoft.com/office/drawing/2014/main" id="{809E5A02-3EFF-FB6F-D453-C57135457FEE}"/>
                  </a:ext>
                </a:extLst>
              </p:cNvPr>
              <p:cNvSpPr/>
              <p:nvPr/>
            </p:nvSpPr>
            <p:spPr>
              <a:xfrm>
                <a:off x="9482453" y="10298384"/>
                <a:ext cx="464226" cy="276376"/>
              </a:xfrm>
              <a:custGeom>
                <a:avLst/>
                <a:gdLst>
                  <a:gd name="connsiteX0" fmla="*/ 448176 w 464226"/>
                  <a:gd name="connsiteY0" fmla="*/ 276377 h 276376"/>
                  <a:gd name="connsiteX1" fmla="*/ 447779 w 464226"/>
                  <a:gd name="connsiteY1" fmla="*/ 276377 h 276376"/>
                  <a:gd name="connsiteX2" fmla="*/ 435581 w 464226"/>
                  <a:gd name="connsiteY2" fmla="*/ 263386 h 276376"/>
                  <a:gd name="connsiteX3" fmla="*/ 438953 w 464226"/>
                  <a:gd name="connsiteY3" fmla="*/ 161146 h 276376"/>
                  <a:gd name="connsiteX4" fmla="*/ 402063 w 464226"/>
                  <a:gd name="connsiteY4" fmla="*/ 65351 h 276376"/>
                  <a:gd name="connsiteX5" fmla="*/ 307559 w 464226"/>
                  <a:gd name="connsiteY5" fmla="*/ 25288 h 276376"/>
                  <a:gd name="connsiteX6" fmla="*/ 58752 w 464226"/>
                  <a:gd name="connsiteY6" fmla="*/ 25288 h 276376"/>
                  <a:gd name="connsiteX7" fmla="*/ 16607 w 464226"/>
                  <a:gd name="connsiteY7" fmla="*/ 32130 h 276376"/>
                  <a:gd name="connsiteX8" fmla="*/ 641 w 464226"/>
                  <a:gd name="connsiteY8" fmla="*/ 24197 h 276376"/>
                  <a:gd name="connsiteX9" fmla="*/ 8574 w 464226"/>
                  <a:gd name="connsiteY9" fmla="*/ 8231 h 276376"/>
                  <a:gd name="connsiteX10" fmla="*/ 58653 w 464226"/>
                  <a:gd name="connsiteY10" fmla="*/ 0 h 276376"/>
                  <a:gd name="connsiteX11" fmla="*/ 307460 w 464226"/>
                  <a:gd name="connsiteY11" fmla="*/ 0 h 276376"/>
                  <a:gd name="connsiteX12" fmla="*/ 420112 w 464226"/>
                  <a:gd name="connsiteY12" fmla="*/ 47798 h 276376"/>
                  <a:gd name="connsiteX13" fmla="*/ 464141 w 464226"/>
                  <a:gd name="connsiteY13" fmla="*/ 161939 h 276376"/>
                  <a:gd name="connsiteX14" fmla="*/ 460770 w 464226"/>
                  <a:gd name="connsiteY14" fmla="*/ 264180 h 276376"/>
                  <a:gd name="connsiteX15" fmla="*/ 448176 w 464226"/>
                  <a:gd name="connsiteY15" fmla="*/ 276377 h 276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64226" h="276376">
                    <a:moveTo>
                      <a:pt x="448176" y="276377"/>
                    </a:moveTo>
                    <a:cubicBezTo>
                      <a:pt x="448176" y="276377"/>
                      <a:pt x="447878" y="276377"/>
                      <a:pt x="447779" y="276377"/>
                    </a:cubicBezTo>
                    <a:cubicBezTo>
                      <a:pt x="440837" y="276179"/>
                      <a:pt x="435284" y="270328"/>
                      <a:pt x="435581" y="263386"/>
                    </a:cubicBezTo>
                    <a:lnTo>
                      <a:pt x="438953" y="161146"/>
                    </a:lnTo>
                    <a:cubicBezTo>
                      <a:pt x="440143" y="125247"/>
                      <a:pt x="427053" y="91233"/>
                      <a:pt x="402063" y="65351"/>
                    </a:cubicBezTo>
                    <a:cubicBezTo>
                      <a:pt x="377074" y="39469"/>
                      <a:pt x="343457" y="25288"/>
                      <a:pt x="307559" y="25288"/>
                    </a:cubicBezTo>
                    <a:lnTo>
                      <a:pt x="58752" y="25288"/>
                    </a:lnTo>
                    <a:cubicBezTo>
                      <a:pt x="44472" y="25288"/>
                      <a:pt x="30292" y="27569"/>
                      <a:pt x="16607" y="32130"/>
                    </a:cubicBezTo>
                    <a:cubicBezTo>
                      <a:pt x="9963" y="34411"/>
                      <a:pt x="2822" y="30742"/>
                      <a:pt x="641" y="24197"/>
                    </a:cubicBezTo>
                    <a:cubicBezTo>
                      <a:pt x="-1541" y="17553"/>
                      <a:pt x="2030" y="10413"/>
                      <a:pt x="8574" y="8231"/>
                    </a:cubicBezTo>
                    <a:cubicBezTo>
                      <a:pt x="24838" y="2777"/>
                      <a:pt x="41696" y="0"/>
                      <a:pt x="58653" y="0"/>
                    </a:cubicBezTo>
                    <a:lnTo>
                      <a:pt x="307460" y="0"/>
                    </a:lnTo>
                    <a:cubicBezTo>
                      <a:pt x="350299" y="0"/>
                      <a:pt x="390362" y="16958"/>
                      <a:pt x="420112" y="47798"/>
                    </a:cubicBezTo>
                    <a:cubicBezTo>
                      <a:pt x="449861" y="78639"/>
                      <a:pt x="465530" y="119099"/>
                      <a:pt x="464141" y="161939"/>
                    </a:cubicBezTo>
                    <a:lnTo>
                      <a:pt x="460770" y="264180"/>
                    </a:lnTo>
                    <a:cubicBezTo>
                      <a:pt x="460571" y="271022"/>
                      <a:pt x="454919" y="276377"/>
                      <a:pt x="448176" y="27637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07" name="Forma libre 606">
              <a:extLst>
                <a:ext uri="{FF2B5EF4-FFF2-40B4-BE49-F238E27FC236}">
                  <a16:creationId xmlns:a16="http://schemas.microsoft.com/office/drawing/2014/main" id="{273A1819-0092-98D1-F2E7-7CE2AA1A44C2}"/>
                </a:ext>
              </a:extLst>
            </p:cNvPr>
            <p:cNvSpPr/>
            <p:nvPr/>
          </p:nvSpPr>
          <p:spPr>
            <a:xfrm>
              <a:off x="8931138" y="9516457"/>
              <a:ext cx="555624" cy="415804"/>
            </a:xfrm>
            <a:custGeom>
              <a:avLst/>
              <a:gdLst>
                <a:gd name="connsiteX0" fmla="*/ 516653 w 555624"/>
                <a:gd name="connsiteY0" fmla="*/ 415805 h 415804"/>
                <a:gd name="connsiteX1" fmla="*/ 498109 w 555624"/>
                <a:gd name="connsiteY1" fmla="*/ 411045 h 415804"/>
                <a:gd name="connsiteX2" fmla="*/ 417189 w 555624"/>
                <a:gd name="connsiteY2" fmla="*/ 367312 h 415804"/>
                <a:gd name="connsiteX3" fmla="*/ 344601 w 555624"/>
                <a:gd name="connsiteY3" fmla="*/ 367312 h 415804"/>
                <a:gd name="connsiteX4" fmla="*/ 332006 w 555624"/>
                <a:gd name="connsiteY4" fmla="*/ 354719 h 415804"/>
                <a:gd name="connsiteX5" fmla="*/ 344601 w 555624"/>
                <a:gd name="connsiteY5" fmla="*/ 342124 h 415804"/>
                <a:gd name="connsiteX6" fmla="*/ 420363 w 555624"/>
                <a:gd name="connsiteY6" fmla="*/ 342124 h 415804"/>
                <a:gd name="connsiteX7" fmla="*/ 426412 w 555624"/>
                <a:gd name="connsiteY7" fmla="*/ 343612 h 415804"/>
                <a:gd name="connsiteX8" fmla="*/ 510107 w 555624"/>
                <a:gd name="connsiteY8" fmla="*/ 388832 h 415804"/>
                <a:gd name="connsiteX9" fmla="*/ 523594 w 555624"/>
                <a:gd name="connsiteY9" fmla="*/ 388534 h 415804"/>
                <a:gd name="connsiteX10" fmla="*/ 530338 w 555624"/>
                <a:gd name="connsiteY10" fmla="*/ 376733 h 415804"/>
                <a:gd name="connsiteX11" fmla="*/ 530338 w 555624"/>
                <a:gd name="connsiteY11" fmla="*/ 113843 h 415804"/>
                <a:gd name="connsiteX12" fmla="*/ 441882 w 555624"/>
                <a:gd name="connsiteY12" fmla="*/ 25387 h 415804"/>
                <a:gd name="connsiteX13" fmla="*/ 113743 w 555624"/>
                <a:gd name="connsiteY13" fmla="*/ 25387 h 415804"/>
                <a:gd name="connsiteX14" fmla="*/ 25287 w 555624"/>
                <a:gd name="connsiteY14" fmla="*/ 113843 h 415804"/>
                <a:gd name="connsiteX15" fmla="*/ 25287 w 555624"/>
                <a:gd name="connsiteY15" fmla="*/ 253569 h 415804"/>
                <a:gd name="connsiteX16" fmla="*/ 113743 w 555624"/>
                <a:gd name="connsiteY16" fmla="*/ 342025 h 415804"/>
                <a:gd name="connsiteX17" fmla="*/ 176614 w 555624"/>
                <a:gd name="connsiteY17" fmla="*/ 342025 h 415804"/>
                <a:gd name="connsiteX18" fmla="*/ 189208 w 555624"/>
                <a:gd name="connsiteY18" fmla="*/ 354619 h 415804"/>
                <a:gd name="connsiteX19" fmla="*/ 176614 w 555624"/>
                <a:gd name="connsiteY19" fmla="*/ 367213 h 415804"/>
                <a:gd name="connsiteX20" fmla="*/ 113743 w 555624"/>
                <a:gd name="connsiteY20" fmla="*/ 367213 h 415804"/>
                <a:gd name="connsiteX21" fmla="*/ 0 w 555624"/>
                <a:gd name="connsiteY21" fmla="*/ 253470 h 415804"/>
                <a:gd name="connsiteX22" fmla="*/ 0 w 555624"/>
                <a:gd name="connsiteY22" fmla="*/ 113744 h 415804"/>
                <a:gd name="connsiteX23" fmla="*/ 113743 w 555624"/>
                <a:gd name="connsiteY23" fmla="*/ 0 h 415804"/>
                <a:gd name="connsiteX24" fmla="*/ 441882 w 555624"/>
                <a:gd name="connsiteY24" fmla="*/ 0 h 415804"/>
                <a:gd name="connsiteX25" fmla="*/ 555625 w 555624"/>
                <a:gd name="connsiteY25" fmla="*/ 113744 h 415804"/>
                <a:gd name="connsiteX26" fmla="*/ 555625 w 555624"/>
                <a:gd name="connsiteY26" fmla="*/ 376634 h 415804"/>
                <a:gd name="connsiteX27" fmla="*/ 536585 w 555624"/>
                <a:gd name="connsiteY27" fmla="*/ 410152 h 415804"/>
                <a:gd name="connsiteX28" fmla="*/ 516752 w 555624"/>
                <a:gd name="connsiteY28" fmla="*/ 415706 h 4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5624" h="415804">
                  <a:moveTo>
                    <a:pt x="516653" y="415805"/>
                  </a:moveTo>
                  <a:cubicBezTo>
                    <a:pt x="510306" y="415805"/>
                    <a:pt x="503959" y="414219"/>
                    <a:pt x="498109" y="411045"/>
                  </a:cubicBezTo>
                  <a:lnTo>
                    <a:pt x="417189" y="367312"/>
                  </a:lnTo>
                  <a:lnTo>
                    <a:pt x="344601" y="367312"/>
                  </a:lnTo>
                  <a:cubicBezTo>
                    <a:pt x="337659" y="367312"/>
                    <a:pt x="332006" y="361660"/>
                    <a:pt x="332006" y="354719"/>
                  </a:cubicBezTo>
                  <a:cubicBezTo>
                    <a:pt x="332006" y="347777"/>
                    <a:pt x="337659" y="342124"/>
                    <a:pt x="344601" y="342124"/>
                  </a:cubicBezTo>
                  <a:lnTo>
                    <a:pt x="420363" y="342124"/>
                  </a:lnTo>
                  <a:cubicBezTo>
                    <a:pt x="422445" y="342124"/>
                    <a:pt x="424528" y="342620"/>
                    <a:pt x="426412" y="343612"/>
                  </a:cubicBezTo>
                  <a:lnTo>
                    <a:pt x="510107" y="388832"/>
                  </a:lnTo>
                  <a:cubicBezTo>
                    <a:pt x="516256" y="392203"/>
                    <a:pt x="521611" y="389724"/>
                    <a:pt x="523594" y="388534"/>
                  </a:cubicBezTo>
                  <a:cubicBezTo>
                    <a:pt x="525578" y="387344"/>
                    <a:pt x="530338" y="383774"/>
                    <a:pt x="530338" y="376733"/>
                  </a:cubicBezTo>
                  <a:lnTo>
                    <a:pt x="530338" y="113843"/>
                  </a:lnTo>
                  <a:cubicBezTo>
                    <a:pt x="530338" y="65053"/>
                    <a:pt x="490671" y="25387"/>
                    <a:pt x="441882" y="25387"/>
                  </a:cubicBezTo>
                  <a:lnTo>
                    <a:pt x="113743" y="25387"/>
                  </a:lnTo>
                  <a:cubicBezTo>
                    <a:pt x="64953" y="25387"/>
                    <a:pt x="25287" y="65053"/>
                    <a:pt x="25287" y="113843"/>
                  </a:cubicBezTo>
                  <a:lnTo>
                    <a:pt x="25287" y="253569"/>
                  </a:lnTo>
                  <a:cubicBezTo>
                    <a:pt x="25287" y="302359"/>
                    <a:pt x="64953" y="342025"/>
                    <a:pt x="113743" y="342025"/>
                  </a:cubicBezTo>
                  <a:lnTo>
                    <a:pt x="176614" y="342025"/>
                  </a:lnTo>
                  <a:cubicBezTo>
                    <a:pt x="183555" y="342025"/>
                    <a:pt x="189208" y="347678"/>
                    <a:pt x="189208" y="354619"/>
                  </a:cubicBezTo>
                  <a:cubicBezTo>
                    <a:pt x="189208" y="361561"/>
                    <a:pt x="183555" y="367213"/>
                    <a:pt x="176614" y="367213"/>
                  </a:cubicBezTo>
                  <a:lnTo>
                    <a:pt x="113743" y="367213"/>
                  </a:lnTo>
                  <a:cubicBezTo>
                    <a:pt x="51070" y="367213"/>
                    <a:pt x="0" y="316242"/>
                    <a:pt x="0" y="253470"/>
                  </a:cubicBezTo>
                  <a:lnTo>
                    <a:pt x="0" y="113744"/>
                  </a:lnTo>
                  <a:cubicBezTo>
                    <a:pt x="0" y="51071"/>
                    <a:pt x="50971" y="0"/>
                    <a:pt x="113743" y="0"/>
                  </a:cubicBezTo>
                  <a:lnTo>
                    <a:pt x="441882" y="0"/>
                  </a:lnTo>
                  <a:cubicBezTo>
                    <a:pt x="504554" y="0"/>
                    <a:pt x="555625" y="50972"/>
                    <a:pt x="555625" y="113744"/>
                  </a:cubicBezTo>
                  <a:lnTo>
                    <a:pt x="555625" y="376634"/>
                  </a:lnTo>
                  <a:cubicBezTo>
                    <a:pt x="555625" y="390518"/>
                    <a:pt x="548485" y="403013"/>
                    <a:pt x="536585" y="410152"/>
                  </a:cubicBezTo>
                  <a:cubicBezTo>
                    <a:pt x="530437" y="413822"/>
                    <a:pt x="523594" y="415706"/>
                    <a:pt x="516752" y="415706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08" name="Forma libre 607">
              <a:extLst>
                <a:ext uri="{FF2B5EF4-FFF2-40B4-BE49-F238E27FC236}">
                  <a16:creationId xmlns:a16="http://schemas.microsoft.com/office/drawing/2014/main" id="{441E2EDE-98C6-3073-E0E5-12DD854C5239}"/>
                </a:ext>
              </a:extLst>
            </p:cNvPr>
            <p:cNvSpPr/>
            <p:nvPr/>
          </p:nvSpPr>
          <p:spPr>
            <a:xfrm>
              <a:off x="9536742" y="9560784"/>
              <a:ext cx="444559" cy="484130"/>
            </a:xfrm>
            <a:custGeom>
              <a:avLst/>
              <a:gdLst>
                <a:gd name="connsiteX0" fmla="*/ 359972 w 444559"/>
                <a:gd name="connsiteY0" fmla="*/ 484032 h 484130"/>
                <a:gd name="connsiteX1" fmla="*/ 347873 w 444559"/>
                <a:gd name="connsiteY1" fmla="*/ 475107 h 484130"/>
                <a:gd name="connsiteX2" fmla="*/ 356303 w 444559"/>
                <a:gd name="connsiteY2" fmla="*/ 459339 h 484130"/>
                <a:gd name="connsiteX3" fmla="*/ 419273 w 444559"/>
                <a:gd name="connsiteY3" fmla="*/ 374651 h 484130"/>
                <a:gd name="connsiteX4" fmla="*/ 419273 w 444559"/>
                <a:gd name="connsiteY4" fmla="*/ 113645 h 484130"/>
                <a:gd name="connsiteX5" fmla="*/ 330817 w 444559"/>
                <a:gd name="connsiteY5" fmla="*/ 25189 h 484130"/>
                <a:gd name="connsiteX6" fmla="*/ 12594 w 444559"/>
                <a:gd name="connsiteY6" fmla="*/ 25189 h 484130"/>
                <a:gd name="connsiteX7" fmla="*/ 0 w 444559"/>
                <a:gd name="connsiteY7" fmla="*/ 12594 h 484130"/>
                <a:gd name="connsiteX8" fmla="*/ 12594 w 444559"/>
                <a:gd name="connsiteY8" fmla="*/ 0 h 484130"/>
                <a:gd name="connsiteX9" fmla="*/ 330817 w 444559"/>
                <a:gd name="connsiteY9" fmla="*/ 0 h 484130"/>
                <a:gd name="connsiteX10" fmla="*/ 444560 w 444559"/>
                <a:gd name="connsiteY10" fmla="*/ 113744 h 484130"/>
                <a:gd name="connsiteX11" fmla="*/ 444560 w 444559"/>
                <a:gd name="connsiteY11" fmla="*/ 374751 h 484130"/>
                <a:gd name="connsiteX12" fmla="*/ 363641 w 444559"/>
                <a:gd name="connsiteY12" fmla="*/ 483635 h 484130"/>
                <a:gd name="connsiteX13" fmla="*/ 359972 w 444559"/>
                <a:gd name="connsiteY13" fmla="*/ 484131 h 484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4559" h="484130">
                  <a:moveTo>
                    <a:pt x="359972" y="484032"/>
                  </a:moveTo>
                  <a:cubicBezTo>
                    <a:pt x="354517" y="484032"/>
                    <a:pt x="349559" y="480561"/>
                    <a:pt x="347873" y="475107"/>
                  </a:cubicBezTo>
                  <a:cubicBezTo>
                    <a:pt x="345890" y="468463"/>
                    <a:pt x="349658" y="461323"/>
                    <a:pt x="356303" y="459339"/>
                  </a:cubicBezTo>
                  <a:cubicBezTo>
                    <a:pt x="393390" y="448133"/>
                    <a:pt x="419273" y="413227"/>
                    <a:pt x="419273" y="374651"/>
                  </a:cubicBezTo>
                  <a:lnTo>
                    <a:pt x="419273" y="113645"/>
                  </a:lnTo>
                  <a:cubicBezTo>
                    <a:pt x="419273" y="64855"/>
                    <a:pt x="379606" y="25189"/>
                    <a:pt x="330817" y="25189"/>
                  </a:cubicBezTo>
                  <a:lnTo>
                    <a:pt x="12594" y="25189"/>
                  </a:lnTo>
                  <a:cubicBezTo>
                    <a:pt x="5653" y="25189"/>
                    <a:pt x="0" y="19536"/>
                    <a:pt x="0" y="12594"/>
                  </a:cubicBezTo>
                  <a:cubicBezTo>
                    <a:pt x="0" y="5653"/>
                    <a:pt x="5653" y="0"/>
                    <a:pt x="12594" y="0"/>
                  </a:cubicBezTo>
                  <a:lnTo>
                    <a:pt x="330817" y="0"/>
                  </a:lnTo>
                  <a:cubicBezTo>
                    <a:pt x="393490" y="0"/>
                    <a:pt x="444560" y="50972"/>
                    <a:pt x="444560" y="113744"/>
                  </a:cubicBezTo>
                  <a:lnTo>
                    <a:pt x="444560" y="374751"/>
                  </a:lnTo>
                  <a:cubicBezTo>
                    <a:pt x="444560" y="424433"/>
                    <a:pt x="411339" y="469157"/>
                    <a:pt x="363641" y="483635"/>
                  </a:cubicBezTo>
                  <a:cubicBezTo>
                    <a:pt x="362451" y="484032"/>
                    <a:pt x="361162" y="484131"/>
                    <a:pt x="359972" y="484131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09" name="Gráfico 3">
            <a:extLst>
              <a:ext uri="{FF2B5EF4-FFF2-40B4-BE49-F238E27FC236}">
                <a16:creationId xmlns:a16="http://schemas.microsoft.com/office/drawing/2014/main" id="{3F9CA527-E55B-2ABD-E7B4-EDB95FD02AF3}"/>
              </a:ext>
            </a:extLst>
          </p:cNvPr>
          <p:cNvGrpSpPr/>
          <p:nvPr/>
        </p:nvGrpSpPr>
        <p:grpSpPr>
          <a:xfrm>
            <a:off x="5756273" y="9432058"/>
            <a:ext cx="1158226" cy="1227193"/>
            <a:chOff x="5756273" y="9432058"/>
            <a:chExt cx="1158226" cy="1227193"/>
          </a:xfrm>
          <a:solidFill>
            <a:srgbClr val="002A86"/>
          </a:solidFill>
        </p:grpSpPr>
        <p:grpSp>
          <p:nvGrpSpPr>
            <p:cNvPr id="610" name="Gráfico 3">
              <a:extLst>
                <a:ext uri="{FF2B5EF4-FFF2-40B4-BE49-F238E27FC236}">
                  <a16:creationId xmlns:a16="http://schemas.microsoft.com/office/drawing/2014/main" id="{E0C8B408-AE3F-0EAB-67E1-B5BEC0F32D63}"/>
                </a:ext>
              </a:extLst>
            </p:cNvPr>
            <p:cNvGrpSpPr/>
            <p:nvPr/>
          </p:nvGrpSpPr>
          <p:grpSpPr>
            <a:xfrm>
              <a:off x="5876880" y="9621515"/>
              <a:ext cx="1037618" cy="1037736"/>
              <a:chOff x="5876880" y="9621515"/>
              <a:chExt cx="1037618" cy="1037736"/>
            </a:xfrm>
            <a:solidFill>
              <a:srgbClr val="002A86"/>
            </a:solidFill>
          </p:grpSpPr>
          <p:sp>
            <p:nvSpPr>
              <p:cNvPr id="611" name="Forma libre 610">
                <a:extLst>
                  <a:ext uri="{FF2B5EF4-FFF2-40B4-BE49-F238E27FC236}">
                    <a16:creationId xmlns:a16="http://schemas.microsoft.com/office/drawing/2014/main" id="{C84D28DD-3C9C-3BCA-E39D-1EF71911C00F}"/>
                  </a:ext>
                </a:extLst>
              </p:cNvPr>
              <p:cNvSpPr/>
              <p:nvPr/>
            </p:nvSpPr>
            <p:spPr>
              <a:xfrm>
                <a:off x="5948782" y="10309343"/>
                <a:ext cx="215883" cy="215736"/>
              </a:xfrm>
              <a:custGeom>
                <a:avLst/>
                <a:gdLst>
                  <a:gd name="connsiteX0" fmla="*/ 203240 w 215883"/>
                  <a:gd name="connsiteY0" fmla="*/ 215737 h 215736"/>
                  <a:gd name="connsiteX1" fmla="*/ 194315 w 215883"/>
                  <a:gd name="connsiteY1" fmla="*/ 212068 h 215736"/>
                  <a:gd name="connsiteX2" fmla="*/ 3719 w 215883"/>
                  <a:gd name="connsiteY2" fmla="*/ 21569 h 215736"/>
                  <a:gd name="connsiteX3" fmla="*/ 3719 w 215883"/>
                  <a:gd name="connsiteY3" fmla="*/ 3719 h 215736"/>
                  <a:gd name="connsiteX4" fmla="*/ 21568 w 215883"/>
                  <a:gd name="connsiteY4" fmla="*/ 3719 h 215736"/>
                  <a:gd name="connsiteX5" fmla="*/ 212165 w 215883"/>
                  <a:gd name="connsiteY5" fmla="*/ 194217 h 215736"/>
                  <a:gd name="connsiteX6" fmla="*/ 212165 w 215883"/>
                  <a:gd name="connsiteY6" fmla="*/ 212068 h 215736"/>
                  <a:gd name="connsiteX7" fmla="*/ 203240 w 215883"/>
                  <a:gd name="connsiteY7" fmla="*/ 215737 h 21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883" h="215736">
                    <a:moveTo>
                      <a:pt x="203240" y="215737"/>
                    </a:moveTo>
                    <a:cubicBezTo>
                      <a:pt x="199968" y="215737"/>
                      <a:pt x="196794" y="214547"/>
                      <a:pt x="194315" y="212068"/>
                    </a:cubicBezTo>
                    <a:lnTo>
                      <a:pt x="3719" y="21569"/>
                    </a:lnTo>
                    <a:cubicBezTo>
                      <a:pt x="-1240" y="16610"/>
                      <a:pt x="-1240" y="8677"/>
                      <a:pt x="3719" y="3719"/>
                    </a:cubicBezTo>
                    <a:cubicBezTo>
                      <a:pt x="8677" y="-1240"/>
                      <a:pt x="16610" y="-1240"/>
                      <a:pt x="21568" y="3719"/>
                    </a:cubicBezTo>
                    <a:lnTo>
                      <a:pt x="212165" y="194217"/>
                    </a:lnTo>
                    <a:cubicBezTo>
                      <a:pt x="217123" y="199175"/>
                      <a:pt x="217123" y="207109"/>
                      <a:pt x="212165" y="212068"/>
                    </a:cubicBezTo>
                    <a:cubicBezTo>
                      <a:pt x="209686" y="214547"/>
                      <a:pt x="206512" y="215737"/>
                      <a:pt x="203240" y="21573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2" name="Forma libre 611">
                <a:extLst>
                  <a:ext uri="{FF2B5EF4-FFF2-40B4-BE49-F238E27FC236}">
                    <a16:creationId xmlns:a16="http://schemas.microsoft.com/office/drawing/2014/main" id="{C9A001E8-3D3B-1DA3-35C7-7431DD965E87}"/>
                  </a:ext>
                </a:extLst>
              </p:cNvPr>
              <p:cNvSpPr/>
              <p:nvPr/>
            </p:nvSpPr>
            <p:spPr>
              <a:xfrm>
                <a:off x="5876880" y="10077888"/>
                <a:ext cx="501486" cy="581363"/>
              </a:xfrm>
              <a:custGeom>
                <a:avLst/>
                <a:gdLst>
                  <a:gd name="connsiteX0" fmla="*/ 225162 w 501486"/>
                  <a:gd name="connsiteY0" fmla="*/ 581364 h 581363"/>
                  <a:gd name="connsiteX1" fmla="*/ 225162 w 501486"/>
                  <a:gd name="connsiteY1" fmla="*/ 581364 h 581363"/>
                  <a:gd name="connsiteX2" fmla="*/ 159911 w 501486"/>
                  <a:gd name="connsiteY2" fmla="*/ 554986 h 581363"/>
                  <a:gd name="connsiteX3" fmla="*/ 26235 w 501486"/>
                  <a:gd name="connsiteY3" fmla="*/ 421309 h 581363"/>
                  <a:gd name="connsiteX4" fmla="*/ 33772 w 501486"/>
                  <a:gd name="connsiteY4" fmla="*/ 276823 h 581363"/>
                  <a:gd name="connsiteX5" fmla="*/ 306874 w 501486"/>
                  <a:gd name="connsiteY5" fmla="*/ 3719 h 581363"/>
                  <a:gd name="connsiteX6" fmla="*/ 324724 w 501486"/>
                  <a:gd name="connsiteY6" fmla="*/ 3719 h 581363"/>
                  <a:gd name="connsiteX7" fmla="*/ 324724 w 501486"/>
                  <a:gd name="connsiteY7" fmla="*/ 21569 h 581363"/>
                  <a:gd name="connsiteX8" fmla="*/ 51622 w 501486"/>
                  <a:gd name="connsiteY8" fmla="*/ 294673 h 581363"/>
                  <a:gd name="connsiteX9" fmla="*/ 44085 w 501486"/>
                  <a:gd name="connsiteY9" fmla="*/ 403459 h 581363"/>
                  <a:gd name="connsiteX10" fmla="*/ 177760 w 501486"/>
                  <a:gd name="connsiteY10" fmla="*/ 537135 h 581363"/>
                  <a:gd name="connsiteX11" fmla="*/ 225063 w 501486"/>
                  <a:gd name="connsiteY11" fmla="*/ 556076 h 581363"/>
                  <a:gd name="connsiteX12" fmla="*/ 225063 w 501486"/>
                  <a:gd name="connsiteY12" fmla="*/ 556076 h 581363"/>
                  <a:gd name="connsiteX13" fmla="*/ 286446 w 501486"/>
                  <a:gd name="connsiteY13" fmla="*/ 529599 h 581363"/>
                  <a:gd name="connsiteX14" fmla="*/ 479918 w 501486"/>
                  <a:gd name="connsiteY14" fmla="*/ 336125 h 581363"/>
                  <a:gd name="connsiteX15" fmla="*/ 497768 w 501486"/>
                  <a:gd name="connsiteY15" fmla="*/ 336125 h 581363"/>
                  <a:gd name="connsiteX16" fmla="*/ 497768 w 501486"/>
                  <a:gd name="connsiteY16" fmla="*/ 353975 h 581363"/>
                  <a:gd name="connsiteX17" fmla="*/ 304296 w 501486"/>
                  <a:gd name="connsiteY17" fmla="*/ 547449 h 581363"/>
                  <a:gd name="connsiteX18" fmla="*/ 225063 w 501486"/>
                  <a:gd name="connsiteY18" fmla="*/ 581364 h 58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1486" h="581363">
                    <a:moveTo>
                      <a:pt x="225162" y="581364"/>
                    </a:moveTo>
                    <a:lnTo>
                      <a:pt x="225162" y="581364"/>
                    </a:lnTo>
                    <a:cubicBezTo>
                      <a:pt x="200073" y="581364"/>
                      <a:pt x="176868" y="572042"/>
                      <a:pt x="159911" y="554986"/>
                    </a:cubicBezTo>
                    <a:lnTo>
                      <a:pt x="26235" y="421309"/>
                    </a:lnTo>
                    <a:cubicBezTo>
                      <a:pt x="-11547" y="383526"/>
                      <a:pt x="-8076" y="318771"/>
                      <a:pt x="33772" y="276823"/>
                    </a:cubicBezTo>
                    <a:lnTo>
                      <a:pt x="306874" y="3719"/>
                    </a:lnTo>
                    <a:cubicBezTo>
                      <a:pt x="311833" y="-1240"/>
                      <a:pt x="319766" y="-1240"/>
                      <a:pt x="324724" y="3719"/>
                    </a:cubicBezTo>
                    <a:cubicBezTo>
                      <a:pt x="329682" y="8677"/>
                      <a:pt x="329682" y="16610"/>
                      <a:pt x="324724" y="21569"/>
                    </a:cubicBezTo>
                    <a:lnTo>
                      <a:pt x="51622" y="294673"/>
                    </a:lnTo>
                    <a:cubicBezTo>
                      <a:pt x="19592" y="326704"/>
                      <a:pt x="16121" y="375494"/>
                      <a:pt x="44085" y="403459"/>
                    </a:cubicBezTo>
                    <a:lnTo>
                      <a:pt x="177760" y="537135"/>
                    </a:lnTo>
                    <a:cubicBezTo>
                      <a:pt x="189958" y="549333"/>
                      <a:pt x="206717" y="556076"/>
                      <a:pt x="225063" y="556076"/>
                    </a:cubicBezTo>
                    <a:lnTo>
                      <a:pt x="225063" y="556076"/>
                    </a:lnTo>
                    <a:cubicBezTo>
                      <a:pt x="247176" y="556076"/>
                      <a:pt x="269588" y="546457"/>
                      <a:pt x="286446" y="529599"/>
                    </a:cubicBezTo>
                    <a:lnTo>
                      <a:pt x="479918" y="336125"/>
                    </a:lnTo>
                    <a:cubicBezTo>
                      <a:pt x="484876" y="331167"/>
                      <a:pt x="492810" y="331167"/>
                      <a:pt x="497768" y="336125"/>
                    </a:cubicBezTo>
                    <a:cubicBezTo>
                      <a:pt x="502726" y="341083"/>
                      <a:pt x="502726" y="349017"/>
                      <a:pt x="497768" y="353975"/>
                    </a:cubicBezTo>
                    <a:lnTo>
                      <a:pt x="304296" y="547449"/>
                    </a:lnTo>
                    <a:cubicBezTo>
                      <a:pt x="282777" y="568968"/>
                      <a:pt x="253920" y="581364"/>
                      <a:pt x="225063" y="58136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3" name="Forma libre 612">
                <a:extLst>
                  <a:ext uri="{FF2B5EF4-FFF2-40B4-BE49-F238E27FC236}">
                    <a16:creationId xmlns:a16="http://schemas.microsoft.com/office/drawing/2014/main" id="{8867D9BE-AC6A-BADB-F507-21C875A75488}"/>
                  </a:ext>
                </a:extLst>
              </p:cNvPr>
              <p:cNvSpPr/>
              <p:nvPr/>
            </p:nvSpPr>
            <p:spPr>
              <a:xfrm>
                <a:off x="6627174" y="10057162"/>
                <a:ext cx="104421" cy="104471"/>
              </a:xfrm>
              <a:custGeom>
                <a:avLst/>
                <a:gdLst>
                  <a:gd name="connsiteX0" fmla="*/ 12644 w 104421"/>
                  <a:gd name="connsiteY0" fmla="*/ 104472 h 104471"/>
                  <a:gd name="connsiteX1" fmla="*/ 3719 w 104421"/>
                  <a:gd name="connsiteY1" fmla="*/ 100803 h 104471"/>
                  <a:gd name="connsiteX2" fmla="*/ 3719 w 104421"/>
                  <a:gd name="connsiteY2" fmla="*/ 82953 h 104471"/>
                  <a:gd name="connsiteX3" fmla="*/ 82853 w 104421"/>
                  <a:gd name="connsiteY3" fmla="*/ 3719 h 104471"/>
                  <a:gd name="connsiteX4" fmla="*/ 100703 w 104421"/>
                  <a:gd name="connsiteY4" fmla="*/ 3719 h 104471"/>
                  <a:gd name="connsiteX5" fmla="*/ 100703 w 104421"/>
                  <a:gd name="connsiteY5" fmla="*/ 21569 h 104471"/>
                  <a:gd name="connsiteX6" fmla="*/ 21568 w 104421"/>
                  <a:gd name="connsiteY6" fmla="*/ 100803 h 104471"/>
                  <a:gd name="connsiteX7" fmla="*/ 12644 w 104421"/>
                  <a:gd name="connsiteY7" fmla="*/ 104472 h 104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421" h="104471">
                    <a:moveTo>
                      <a:pt x="12644" y="104472"/>
                    </a:moveTo>
                    <a:cubicBezTo>
                      <a:pt x="9371" y="104472"/>
                      <a:pt x="6198" y="103282"/>
                      <a:pt x="3719" y="100803"/>
                    </a:cubicBezTo>
                    <a:cubicBezTo>
                      <a:pt x="-1240" y="95844"/>
                      <a:pt x="-1240" y="87911"/>
                      <a:pt x="3719" y="82953"/>
                    </a:cubicBezTo>
                    <a:lnTo>
                      <a:pt x="82853" y="3719"/>
                    </a:lnTo>
                    <a:cubicBezTo>
                      <a:pt x="87811" y="-1240"/>
                      <a:pt x="95843" y="-1240"/>
                      <a:pt x="100703" y="3719"/>
                    </a:cubicBezTo>
                    <a:cubicBezTo>
                      <a:pt x="105661" y="8677"/>
                      <a:pt x="105661" y="16610"/>
                      <a:pt x="100703" y="21569"/>
                    </a:cubicBezTo>
                    <a:lnTo>
                      <a:pt x="21568" y="100803"/>
                    </a:lnTo>
                    <a:cubicBezTo>
                      <a:pt x="19089" y="103282"/>
                      <a:pt x="15817" y="104472"/>
                      <a:pt x="12644" y="10447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4" name="Forma libre 613">
                <a:extLst>
                  <a:ext uri="{FF2B5EF4-FFF2-40B4-BE49-F238E27FC236}">
                    <a16:creationId xmlns:a16="http://schemas.microsoft.com/office/drawing/2014/main" id="{1056E6F7-7F53-CD8E-BAB3-06F60A06AAB6}"/>
                  </a:ext>
                </a:extLst>
              </p:cNvPr>
              <p:cNvSpPr/>
              <p:nvPr/>
            </p:nvSpPr>
            <p:spPr>
              <a:xfrm>
                <a:off x="6294969" y="9621515"/>
                <a:ext cx="619529" cy="374213"/>
              </a:xfrm>
              <a:custGeom>
                <a:avLst/>
                <a:gdLst>
                  <a:gd name="connsiteX0" fmla="*/ 484870 w 619529"/>
                  <a:gd name="connsiteY0" fmla="*/ 374214 h 374213"/>
                  <a:gd name="connsiteX1" fmla="*/ 472970 w 619529"/>
                  <a:gd name="connsiteY1" fmla="*/ 372429 h 374213"/>
                  <a:gd name="connsiteX2" fmla="*/ 431123 w 619529"/>
                  <a:gd name="connsiteY2" fmla="*/ 359339 h 374213"/>
                  <a:gd name="connsiteX3" fmla="*/ 386498 w 619529"/>
                  <a:gd name="connsiteY3" fmla="*/ 313920 h 374213"/>
                  <a:gd name="connsiteX4" fmla="*/ 378366 w 619529"/>
                  <a:gd name="connsiteY4" fmla="*/ 265924 h 374213"/>
                  <a:gd name="connsiteX5" fmla="*/ 353674 w 619529"/>
                  <a:gd name="connsiteY5" fmla="*/ 241231 h 374213"/>
                  <a:gd name="connsiteX6" fmla="*/ 305579 w 619529"/>
                  <a:gd name="connsiteY6" fmla="*/ 233001 h 374213"/>
                  <a:gd name="connsiteX7" fmla="*/ 260161 w 619529"/>
                  <a:gd name="connsiteY7" fmla="*/ 187483 h 374213"/>
                  <a:gd name="connsiteX8" fmla="*/ 251335 w 619529"/>
                  <a:gd name="connsiteY8" fmla="*/ 135222 h 374213"/>
                  <a:gd name="connsiteX9" fmla="*/ 234973 w 619529"/>
                  <a:gd name="connsiteY9" fmla="*/ 149602 h 374213"/>
                  <a:gd name="connsiteX10" fmla="*/ 21568 w 619529"/>
                  <a:gd name="connsiteY10" fmla="*/ 363008 h 374213"/>
                  <a:gd name="connsiteX11" fmla="*/ 3719 w 619529"/>
                  <a:gd name="connsiteY11" fmla="*/ 363008 h 374213"/>
                  <a:gd name="connsiteX12" fmla="*/ 3719 w 619529"/>
                  <a:gd name="connsiteY12" fmla="*/ 345158 h 374213"/>
                  <a:gd name="connsiteX13" fmla="*/ 217222 w 619529"/>
                  <a:gd name="connsiteY13" fmla="*/ 131652 h 374213"/>
                  <a:gd name="connsiteX14" fmla="*/ 253913 w 619529"/>
                  <a:gd name="connsiteY14" fmla="*/ 102696 h 374213"/>
                  <a:gd name="connsiteX15" fmla="*/ 299728 w 619529"/>
                  <a:gd name="connsiteY15" fmla="*/ 81871 h 374213"/>
                  <a:gd name="connsiteX16" fmla="*/ 563013 w 619529"/>
                  <a:gd name="connsiteY16" fmla="*/ 2141 h 374213"/>
                  <a:gd name="connsiteX17" fmla="*/ 607142 w 619529"/>
                  <a:gd name="connsiteY17" fmla="*/ 12256 h 374213"/>
                  <a:gd name="connsiteX18" fmla="*/ 617455 w 619529"/>
                  <a:gd name="connsiteY18" fmla="*/ 56583 h 374213"/>
                  <a:gd name="connsiteX19" fmla="*/ 537626 w 619529"/>
                  <a:gd name="connsiteY19" fmla="*/ 319870 h 374213"/>
                  <a:gd name="connsiteX20" fmla="*/ 524140 w 619529"/>
                  <a:gd name="connsiteY20" fmla="*/ 350909 h 374213"/>
                  <a:gd name="connsiteX21" fmla="*/ 484969 w 619529"/>
                  <a:gd name="connsiteY21" fmla="*/ 374115 h 374213"/>
                  <a:gd name="connsiteX22" fmla="*/ 274341 w 619529"/>
                  <a:gd name="connsiteY22" fmla="*/ 120149 h 374213"/>
                  <a:gd name="connsiteX23" fmla="*/ 285052 w 619529"/>
                  <a:gd name="connsiteY23" fmla="*/ 183418 h 374213"/>
                  <a:gd name="connsiteX24" fmla="*/ 309843 w 619529"/>
                  <a:gd name="connsiteY24" fmla="*/ 208209 h 374213"/>
                  <a:gd name="connsiteX25" fmla="*/ 357839 w 619529"/>
                  <a:gd name="connsiteY25" fmla="*/ 216340 h 374213"/>
                  <a:gd name="connsiteX26" fmla="*/ 403356 w 619529"/>
                  <a:gd name="connsiteY26" fmla="*/ 261759 h 374213"/>
                  <a:gd name="connsiteX27" fmla="*/ 411488 w 619529"/>
                  <a:gd name="connsiteY27" fmla="*/ 309756 h 374213"/>
                  <a:gd name="connsiteX28" fmla="*/ 436378 w 619529"/>
                  <a:gd name="connsiteY28" fmla="*/ 334647 h 374213"/>
                  <a:gd name="connsiteX29" fmla="*/ 438064 w 619529"/>
                  <a:gd name="connsiteY29" fmla="*/ 335043 h 374213"/>
                  <a:gd name="connsiteX30" fmla="*/ 480705 w 619529"/>
                  <a:gd name="connsiteY30" fmla="*/ 348331 h 374213"/>
                  <a:gd name="connsiteX31" fmla="*/ 502422 w 619529"/>
                  <a:gd name="connsiteY31" fmla="*/ 338414 h 374213"/>
                  <a:gd name="connsiteX32" fmla="*/ 513529 w 619529"/>
                  <a:gd name="connsiteY32" fmla="*/ 312631 h 374213"/>
                  <a:gd name="connsiteX33" fmla="*/ 593258 w 619529"/>
                  <a:gd name="connsiteY33" fmla="*/ 49444 h 374213"/>
                  <a:gd name="connsiteX34" fmla="*/ 589391 w 619529"/>
                  <a:gd name="connsiteY34" fmla="*/ 30403 h 374213"/>
                  <a:gd name="connsiteX35" fmla="*/ 570450 w 619529"/>
                  <a:gd name="connsiteY35" fmla="*/ 26536 h 374213"/>
                  <a:gd name="connsiteX36" fmla="*/ 307166 w 619529"/>
                  <a:gd name="connsiteY36" fmla="*/ 106365 h 374213"/>
                  <a:gd name="connsiteX37" fmla="*/ 274540 w 619529"/>
                  <a:gd name="connsiteY37" fmla="*/ 120149 h 374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19529" h="374213">
                    <a:moveTo>
                      <a:pt x="484870" y="374214"/>
                    </a:moveTo>
                    <a:cubicBezTo>
                      <a:pt x="480904" y="374214"/>
                      <a:pt x="476838" y="373619"/>
                      <a:pt x="472970" y="372429"/>
                    </a:cubicBezTo>
                    <a:lnTo>
                      <a:pt x="431123" y="359339"/>
                    </a:lnTo>
                    <a:cubicBezTo>
                      <a:pt x="407918" y="355075"/>
                      <a:pt x="390365" y="337324"/>
                      <a:pt x="386498" y="313920"/>
                    </a:cubicBezTo>
                    <a:lnTo>
                      <a:pt x="378366" y="265924"/>
                    </a:lnTo>
                    <a:cubicBezTo>
                      <a:pt x="376185" y="252834"/>
                      <a:pt x="366764" y="243413"/>
                      <a:pt x="353674" y="241231"/>
                    </a:cubicBezTo>
                    <a:lnTo>
                      <a:pt x="305579" y="233001"/>
                    </a:lnTo>
                    <a:cubicBezTo>
                      <a:pt x="281977" y="229034"/>
                      <a:pt x="264127" y="211184"/>
                      <a:pt x="260161" y="187483"/>
                    </a:cubicBezTo>
                    <a:lnTo>
                      <a:pt x="251335" y="135222"/>
                    </a:lnTo>
                    <a:cubicBezTo>
                      <a:pt x="245683" y="139586"/>
                      <a:pt x="240229" y="144445"/>
                      <a:pt x="234973" y="149602"/>
                    </a:cubicBezTo>
                    <a:lnTo>
                      <a:pt x="21568" y="363008"/>
                    </a:lnTo>
                    <a:cubicBezTo>
                      <a:pt x="16610" y="367966"/>
                      <a:pt x="8677" y="367966"/>
                      <a:pt x="3719" y="363008"/>
                    </a:cubicBezTo>
                    <a:cubicBezTo>
                      <a:pt x="-1240" y="358050"/>
                      <a:pt x="-1240" y="350116"/>
                      <a:pt x="3719" y="345158"/>
                    </a:cubicBezTo>
                    <a:lnTo>
                      <a:pt x="217222" y="131652"/>
                    </a:lnTo>
                    <a:cubicBezTo>
                      <a:pt x="228527" y="120347"/>
                      <a:pt x="240923" y="110629"/>
                      <a:pt x="253913" y="102696"/>
                    </a:cubicBezTo>
                    <a:cubicBezTo>
                      <a:pt x="268193" y="93771"/>
                      <a:pt x="283564" y="86829"/>
                      <a:pt x="299728" y="81871"/>
                    </a:cubicBezTo>
                    <a:lnTo>
                      <a:pt x="563013" y="2141"/>
                    </a:lnTo>
                    <a:cubicBezTo>
                      <a:pt x="579276" y="-2817"/>
                      <a:pt x="595837" y="951"/>
                      <a:pt x="607142" y="12256"/>
                    </a:cubicBezTo>
                    <a:cubicBezTo>
                      <a:pt x="618546" y="23561"/>
                      <a:pt x="622314" y="40122"/>
                      <a:pt x="617455" y="56583"/>
                    </a:cubicBezTo>
                    <a:lnTo>
                      <a:pt x="537626" y="319870"/>
                    </a:lnTo>
                    <a:cubicBezTo>
                      <a:pt x="534156" y="331275"/>
                      <a:pt x="529991" y="340795"/>
                      <a:pt x="524140" y="350909"/>
                    </a:cubicBezTo>
                    <a:cubicBezTo>
                      <a:pt x="515711" y="365487"/>
                      <a:pt x="500439" y="374115"/>
                      <a:pt x="484969" y="374115"/>
                    </a:cubicBezTo>
                    <a:close/>
                    <a:moveTo>
                      <a:pt x="274341" y="120149"/>
                    </a:moveTo>
                    <a:lnTo>
                      <a:pt x="285052" y="183418"/>
                    </a:lnTo>
                    <a:cubicBezTo>
                      <a:pt x="287233" y="196507"/>
                      <a:pt x="296753" y="206027"/>
                      <a:pt x="309843" y="208209"/>
                    </a:cubicBezTo>
                    <a:lnTo>
                      <a:pt x="357839" y="216340"/>
                    </a:lnTo>
                    <a:cubicBezTo>
                      <a:pt x="381540" y="220208"/>
                      <a:pt x="399389" y="238058"/>
                      <a:pt x="403356" y="261759"/>
                    </a:cubicBezTo>
                    <a:lnTo>
                      <a:pt x="411488" y="309756"/>
                    </a:lnTo>
                    <a:cubicBezTo>
                      <a:pt x="413669" y="322846"/>
                      <a:pt x="423189" y="332365"/>
                      <a:pt x="436378" y="334647"/>
                    </a:cubicBezTo>
                    <a:cubicBezTo>
                      <a:pt x="436973" y="334647"/>
                      <a:pt x="437469" y="334844"/>
                      <a:pt x="438064" y="335043"/>
                    </a:cubicBezTo>
                    <a:lnTo>
                      <a:pt x="480705" y="348331"/>
                    </a:lnTo>
                    <a:cubicBezTo>
                      <a:pt x="488341" y="350711"/>
                      <a:pt x="497762" y="346447"/>
                      <a:pt x="502422" y="338414"/>
                    </a:cubicBezTo>
                    <a:cubicBezTo>
                      <a:pt x="507282" y="329886"/>
                      <a:pt x="510653" y="322251"/>
                      <a:pt x="513529" y="312631"/>
                    </a:cubicBezTo>
                    <a:lnTo>
                      <a:pt x="593258" y="49444"/>
                    </a:lnTo>
                    <a:cubicBezTo>
                      <a:pt x="595440" y="42006"/>
                      <a:pt x="594052" y="35064"/>
                      <a:pt x="589391" y="30403"/>
                    </a:cubicBezTo>
                    <a:cubicBezTo>
                      <a:pt x="584730" y="25743"/>
                      <a:pt x="577788" y="24354"/>
                      <a:pt x="570450" y="26536"/>
                    </a:cubicBezTo>
                    <a:lnTo>
                      <a:pt x="307166" y="106365"/>
                    </a:lnTo>
                    <a:cubicBezTo>
                      <a:pt x="295761" y="109836"/>
                      <a:pt x="284853" y="114497"/>
                      <a:pt x="274540" y="12014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5" name="Forma libre 614">
                <a:extLst>
                  <a:ext uri="{FF2B5EF4-FFF2-40B4-BE49-F238E27FC236}">
                    <a16:creationId xmlns:a16="http://schemas.microsoft.com/office/drawing/2014/main" id="{F1A8E714-F999-199F-2458-0C86ACEE81A0}"/>
                  </a:ext>
                </a:extLst>
              </p:cNvPr>
              <p:cNvSpPr/>
              <p:nvPr/>
            </p:nvSpPr>
            <p:spPr>
              <a:xfrm>
                <a:off x="6163574" y="10265809"/>
                <a:ext cx="106701" cy="106653"/>
              </a:xfrm>
              <a:custGeom>
                <a:avLst/>
                <a:gdLst>
                  <a:gd name="connsiteX0" fmla="*/ 12644 w 106701"/>
                  <a:gd name="connsiteY0" fmla="*/ 106654 h 106653"/>
                  <a:gd name="connsiteX1" fmla="*/ 3719 w 106701"/>
                  <a:gd name="connsiteY1" fmla="*/ 102984 h 106653"/>
                  <a:gd name="connsiteX2" fmla="*/ 3719 w 106701"/>
                  <a:gd name="connsiteY2" fmla="*/ 85135 h 106653"/>
                  <a:gd name="connsiteX3" fmla="*/ 85134 w 106701"/>
                  <a:gd name="connsiteY3" fmla="*/ 3719 h 106653"/>
                  <a:gd name="connsiteX4" fmla="*/ 102983 w 106701"/>
                  <a:gd name="connsiteY4" fmla="*/ 3719 h 106653"/>
                  <a:gd name="connsiteX5" fmla="*/ 102983 w 106701"/>
                  <a:gd name="connsiteY5" fmla="*/ 21569 h 106653"/>
                  <a:gd name="connsiteX6" fmla="*/ 21568 w 106701"/>
                  <a:gd name="connsiteY6" fmla="*/ 102984 h 106653"/>
                  <a:gd name="connsiteX7" fmla="*/ 12644 w 106701"/>
                  <a:gd name="connsiteY7" fmla="*/ 106654 h 1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01" h="106653">
                    <a:moveTo>
                      <a:pt x="12644" y="106654"/>
                    </a:moveTo>
                    <a:cubicBezTo>
                      <a:pt x="9371" y="106654"/>
                      <a:pt x="6198" y="105464"/>
                      <a:pt x="3719" y="102984"/>
                    </a:cubicBezTo>
                    <a:cubicBezTo>
                      <a:pt x="-1240" y="98026"/>
                      <a:pt x="-1240" y="90093"/>
                      <a:pt x="3719" y="85135"/>
                    </a:cubicBezTo>
                    <a:lnTo>
                      <a:pt x="85134" y="3719"/>
                    </a:lnTo>
                    <a:cubicBezTo>
                      <a:pt x="90092" y="-1240"/>
                      <a:pt x="98025" y="-1240"/>
                      <a:pt x="102983" y="3719"/>
                    </a:cubicBezTo>
                    <a:cubicBezTo>
                      <a:pt x="107942" y="8677"/>
                      <a:pt x="107942" y="16610"/>
                      <a:pt x="102983" y="21569"/>
                    </a:cubicBezTo>
                    <a:lnTo>
                      <a:pt x="21568" y="102984"/>
                    </a:lnTo>
                    <a:cubicBezTo>
                      <a:pt x="19089" y="105464"/>
                      <a:pt x="15916" y="106654"/>
                      <a:pt x="12644" y="10665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6" name="Forma libre 615">
                <a:extLst>
                  <a:ext uri="{FF2B5EF4-FFF2-40B4-BE49-F238E27FC236}">
                    <a16:creationId xmlns:a16="http://schemas.microsoft.com/office/drawing/2014/main" id="{5BC88E1C-8B8F-9DAC-A5F6-DAEC26AE6577}"/>
                  </a:ext>
                </a:extLst>
              </p:cNvPr>
              <p:cNvSpPr/>
              <p:nvPr/>
            </p:nvSpPr>
            <p:spPr>
              <a:xfrm>
                <a:off x="6482689" y="9966425"/>
                <a:ext cx="87067" cy="87018"/>
              </a:xfrm>
              <a:custGeom>
                <a:avLst/>
                <a:gdLst>
                  <a:gd name="connsiteX0" fmla="*/ 12644 w 87067"/>
                  <a:gd name="connsiteY0" fmla="*/ 87019 h 87018"/>
                  <a:gd name="connsiteX1" fmla="*/ 3719 w 87067"/>
                  <a:gd name="connsiteY1" fmla="*/ 83349 h 87018"/>
                  <a:gd name="connsiteX2" fmla="*/ 3719 w 87067"/>
                  <a:gd name="connsiteY2" fmla="*/ 65499 h 87018"/>
                  <a:gd name="connsiteX3" fmla="*/ 65499 w 87067"/>
                  <a:gd name="connsiteY3" fmla="*/ 3719 h 87018"/>
                  <a:gd name="connsiteX4" fmla="*/ 83349 w 87067"/>
                  <a:gd name="connsiteY4" fmla="*/ 3719 h 87018"/>
                  <a:gd name="connsiteX5" fmla="*/ 83349 w 87067"/>
                  <a:gd name="connsiteY5" fmla="*/ 21569 h 87018"/>
                  <a:gd name="connsiteX6" fmla="*/ 21568 w 87067"/>
                  <a:gd name="connsiteY6" fmla="*/ 83349 h 87018"/>
                  <a:gd name="connsiteX7" fmla="*/ 12644 w 87067"/>
                  <a:gd name="connsiteY7" fmla="*/ 87019 h 87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067" h="87018">
                    <a:moveTo>
                      <a:pt x="12644" y="87019"/>
                    </a:moveTo>
                    <a:cubicBezTo>
                      <a:pt x="9371" y="87019"/>
                      <a:pt x="6198" y="85828"/>
                      <a:pt x="3719" y="83349"/>
                    </a:cubicBezTo>
                    <a:cubicBezTo>
                      <a:pt x="-1240" y="78391"/>
                      <a:pt x="-1240" y="70458"/>
                      <a:pt x="3719" y="65499"/>
                    </a:cubicBezTo>
                    <a:lnTo>
                      <a:pt x="65499" y="3719"/>
                    </a:lnTo>
                    <a:cubicBezTo>
                      <a:pt x="70457" y="-1240"/>
                      <a:pt x="78390" y="-1240"/>
                      <a:pt x="83349" y="3719"/>
                    </a:cubicBezTo>
                    <a:cubicBezTo>
                      <a:pt x="88307" y="8677"/>
                      <a:pt x="88307" y="16610"/>
                      <a:pt x="83349" y="21569"/>
                    </a:cubicBezTo>
                    <a:lnTo>
                      <a:pt x="21568" y="83349"/>
                    </a:lnTo>
                    <a:cubicBezTo>
                      <a:pt x="19089" y="85828"/>
                      <a:pt x="15916" y="87019"/>
                      <a:pt x="12644" y="8701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17" name="Gráfico 3">
              <a:extLst>
                <a:ext uri="{FF2B5EF4-FFF2-40B4-BE49-F238E27FC236}">
                  <a16:creationId xmlns:a16="http://schemas.microsoft.com/office/drawing/2014/main" id="{E8331DAB-5594-D4CB-CB35-85A05AB9A0D0}"/>
                </a:ext>
              </a:extLst>
            </p:cNvPr>
            <p:cNvGrpSpPr/>
            <p:nvPr/>
          </p:nvGrpSpPr>
          <p:grpSpPr>
            <a:xfrm>
              <a:off x="5756273" y="9432058"/>
              <a:ext cx="1029311" cy="1136852"/>
              <a:chOff x="5756273" y="9432058"/>
              <a:chExt cx="1029311" cy="1136852"/>
            </a:xfrm>
            <a:solidFill>
              <a:srgbClr val="002A86"/>
            </a:solidFill>
          </p:grpSpPr>
          <p:sp>
            <p:nvSpPr>
              <p:cNvPr id="618" name="Forma libre 617">
                <a:extLst>
                  <a:ext uri="{FF2B5EF4-FFF2-40B4-BE49-F238E27FC236}">
                    <a16:creationId xmlns:a16="http://schemas.microsoft.com/office/drawing/2014/main" id="{D94E8395-292F-B0F1-F9B1-9BA69F21C713}"/>
                  </a:ext>
                </a:extLst>
              </p:cNvPr>
              <p:cNvSpPr/>
              <p:nvPr/>
            </p:nvSpPr>
            <p:spPr>
              <a:xfrm>
                <a:off x="6004126" y="9856906"/>
                <a:ext cx="781457" cy="712005"/>
              </a:xfrm>
              <a:custGeom>
                <a:avLst/>
                <a:gdLst>
                  <a:gd name="connsiteX0" fmla="*/ 642732 w 781457"/>
                  <a:gd name="connsiteY0" fmla="*/ 711807 h 712005"/>
                  <a:gd name="connsiteX1" fmla="*/ 630336 w 781457"/>
                  <a:gd name="connsiteY1" fmla="*/ 711113 h 712005"/>
                  <a:gd name="connsiteX2" fmla="*/ 458184 w 781457"/>
                  <a:gd name="connsiteY2" fmla="*/ 591419 h 712005"/>
                  <a:gd name="connsiteX3" fmla="*/ 417427 w 781457"/>
                  <a:gd name="connsiteY3" fmla="*/ 535092 h 712005"/>
                  <a:gd name="connsiteX4" fmla="*/ 139665 w 781457"/>
                  <a:gd name="connsiteY4" fmla="*/ 203083 h 712005"/>
                  <a:gd name="connsiteX5" fmla="*/ 4601 w 781457"/>
                  <a:gd name="connsiteY5" fmla="*/ 83984 h 712005"/>
                  <a:gd name="connsiteX6" fmla="*/ 2816 w 781457"/>
                  <a:gd name="connsiteY6" fmla="*/ 66233 h 712005"/>
                  <a:gd name="connsiteX7" fmla="*/ 20567 w 781457"/>
                  <a:gd name="connsiteY7" fmla="*/ 64448 h 712005"/>
                  <a:gd name="connsiteX8" fmla="*/ 157018 w 781457"/>
                  <a:gd name="connsiteY8" fmla="*/ 184836 h 712005"/>
                  <a:gd name="connsiteX9" fmla="*/ 437955 w 781457"/>
                  <a:gd name="connsiteY9" fmla="*/ 520515 h 712005"/>
                  <a:gd name="connsiteX10" fmla="*/ 478315 w 781457"/>
                  <a:gd name="connsiteY10" fmla="*/ 576246 h 712005"/>
                  <a:gd name="connsiteX11" fmla="*/ 633013 w 781457"/>
                  <a:gd name="connsiteY11" fmla="*/ 686024 h 712005"/>
                  <a:gd name="connsiteX12" fmla="*/ 690232 w 781457"/>
                  <a:gd name="connsiteY12" fmla="*/ 668868 h 712005"/>
                  <a:gd name="connsiteX13" fmla="*/ 700843 w 781457"/>
                  <a:gd name="connsiteY13" fmla="*/ 659844 h 712005"/>
                  <a:gd name="connsiteX14" fmla="*/ 716411 w 781457"/>
                  <a:gd name="connsiteY14" fmla="*/ 646159 h 712005"/>
                  <a:gd name="connsiteX15" fmla="*/ 729501 w 781457"/>
                  <a:gd name="connsiteY15" fmla="*/ 631184 h 712005"/>
                  <a:gd name="connsiteX16" fmla="*/ 738526 w 781457"/>
                  <a:gd name="connsiteY16" fmla="*/ 620574 h 712005"/>
                  <a:gd name="connsiteX17" fmla="*/ 755681 w 781457"/>
                  <a:gd name="connsiteY17" fmla="*/ 563355 h 712005"/>
                  <a:gd name="connsiteX18" fmla="*/ 645905 w 781457"/>
                  <a:gd name="connsiteY18" fmla="*/ 408655 h 712005"/>
                  <a:gd name="connsiteX19" fmla="*/ 590075 w 781457"/>
                  <a:gd name="connsiteY19" fmla="*/ 368294 h 712005"/>
                  <a:gd name="connsiteX20" fmla="*/ 254399 w 781457"/>
                  <a:gd name="connsiteY20" fmla="*/ 87356 h 712005"/>
                  <a:gd name="connsiteX21" fmla="*/ 193908 w 781457"/>
                  <a:gd name="connsiteY21" fmla="*/ 21013 h 712005"/>
                  <a:gd name="connsiteX22" fmla="*/ 194999 w 781457"/>
                  <a:gd name="connsiteY22" fmla="*/ 3163 h 712005"/>
                  <a:gd name="connsiteX23" fmla="*/ 212848 w 781457"/>
                  <a:gd name="connsiteY23" fmla="*/ 4254 h 712005"/>
                  <a:gd name="connsiteX24" fmla="*/ 272745 w 781457"/>
                  <a:gd name="connsiteY24" fmla="*/ 69902 h 712005"/>
                  <a:gd name="connsiteX25" fmla="*/ 604751 w 781457"/>
                  <a:gd name="connsiteY25" fmla="*/ 347668 h 712005"/>
                  <a:gd name="connsiteX26" fmla="*/ 661077 w 781457"/>
                  <a:gd name="connsiteY26" fmla="*/ 388524 h 712005"/>
                  <a:gd name="connsiteX27" fmla="*/ 780770 w 781457"/>
                  <a:gd name="connsiteY27" fmla="*/ 560677 h 712005"/>
                  <a:gd name="connsiteX28" fmla="*/ 757664 w 781457"/>
                  <a:gd name="connsiteY28" fmla="*/ 637135 h 712005"/>
                  <a:gd name="connsiteX29" fmla="*/ 748839 w 781457"/>
                  <a:gd name="connsiteY29" fmla="*/ 647547 h 712005"/>
                  <a:gd name="connsiteX30" fmla="*/ 734261 w 781457"/>
                  <a:gd name="connsiteY30" fmla="*/ 664207 h 712005"/>
                  <a:gd name="connsiteX31" fmla="*/ 717106 w 781457"/>
                  <a:gd name="connsiteY31" fmla="*/ 679380 h 712005"/>
                  <a:gd name="connsiteX32" fmla="*/ 706693 w 781457"/>
                  <a:gd name="connsiteY32" fmla="*/ 688205 h 712005"/>
                  <a:gd name="connsiteX33" fmla="*/ 642633 w 781457"/>
                  <a:gd name="connsiteY33" fmla="*/ 712005 h 71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81457" h="712005">
                    <a:moveTo>
                      <a:pt x="642732" y="711807"/>
                    </a:moveTo>
                    <a:cubicBezTo>
                      <a:pt x="638666" y="711807"/>
                      <a:pt x="634501" y="711609"/>
                      <a:pt x="630336" y="711113"/>
                    </a:cubicBezTo>
                    <a:cubicBezTo>
                      <a:pt x="564688" y="704072"/>
                      <a:pt x="496561" y="642192"/>
                      <a:pt x="458184" y="591419"/>
                    </a:cubicBezTo>
                    <a:cubicBezTo>
                      <a:pt x="446284" y="575751"/>
                      <a:pt x="432897" y="556909"/>
                      <a:pt x="417427" y="535092"/>
                    </a:cubicBezTo>
                    <a:cubicBezTo>
                      <a:pt x="357531" y="450900"/>
                      <a:pt x="266894" y="323768"/>
                      <a:pt x="139665" y="203083"/>
                    </a:cubicBezTo>
                    <a:cubicBezTo>
                      <a:pt x="74413" y="141203"/>
                      <a:pt x="5295" y="84480"/>
                      <a:pt x="4601" y="83984"/>
                    </a:cubicBezTo>
                    <a:cubicBezTo>
                      <a:pt x="-754" y="79521"/>
                      <a:pt x="-1548" y="71588"/>
                      <a:pt x="2816" y="66233"/>
                    </a:cubicBezTo>
                    <a:cubicBezTo>
                      <a:pt x="7278" y="60878"/>
                      <a:pt x="15211" y="60085"/>
                      <a:pt x="20567" y="64448"/>
                    </a:cubicBezTo>
                    <a:cubicBezTo>
                      <a:pt x="21261" y="65043"/>
                      <a:pt x="91073" y="122262"/>
                      <a:pt x="157018" y="184836"/>
                    </a:cubicBezTo>
                    <a:cubicBezTo>
                      <a:pt x="286033" y="307208"/>
                      <a:pt x="377463" y="435529"/>
                      <a:pt x="437955" y="520515"/>
                    </a:cubicBezTo>
                    <a:cubicBezTo>
                      <a:pt x="453325" y="542133"/>
                      <a:pt x="466713" y="560876"/>
                      <a:pt x="478315" y="576246"/>
                    </a:cubicBezTo>
                    <a:cubicBezTo>
                      <a:pt x="513618" y="623053"/>
                      <a:pt x="575398" y="679875"/>
                      <a:pt x="633013" y="686024"/>
                    </a:cubicBezTo>
                    <a:cubicBezTo>
                      <a:pt x="655127" y="688404"/>
                      <a:pt x="674365" y="682652"/>
                      <a:pt x="690232" y="668868"/>
                    </a:cubicBezTo>
                    <a:cubicBezTo>
                      <a:pt x="694595" y="665100"/>
                      <a:pt x="697967" y="662323"/>
                      <a:pt x="700843" y="659844"/>
                    </a:cubicBezTo>
                    <a:cubicBezTo>
                      <a:pt x="706495" y="655084"/>
                      <a:pt x="710164" y="652010"/>
                      <a:pt x="716411" y="646159"/>
                    </a:cubicBezTo>
                    <a:cubicBezTo>
                      <a:pt x="721668" y="640506"/>
                      <a:pt x="724841" y="636738"/>
                      <a:pt x="729501" y="631184"/>
                    </a:cubicBezTo>
                    <a:cubicBezTo>
                      <a:pt x="731981" y="628309"/>
                      <a:pt x="734757" y="624937"/>
                      <a:pt x="738526" y="620574"/>
                    </a:cubicBezTo>
                    <a:cubicBezTo>
                      <a:pt x="752210" y="604608"/>
                      <a:pt x="757962" y="585370"/>
                      <a:pt x="755681" y="563355"/>
                    </a:cubicBezTo>
                    <a:cubicBezTo>
                      <a:pt x="749533" y="505739"/>
                      <a:pt x="692711" y="443958"/>
                      <a:pt x="645905" y="408655"/>
                    </a:cubicBezTo>
                    <a:cubicBezTo>
                      <a:pt x="630435" y="397052"/>
                      <a:pt x="611792" y="383665"/>
                      <a:pt x="590075" y="368294"/>
                    </a:cubicBezTo>
                    <a:cubicBezTo>
                      <a:pt x="505189" y="307803"/>
                      <a:pt x="376769" y="216371"/>
                      <a:pt x="254399" y="87356"/>
                    </a:cubicBezTo>
                    <a:cubicBezTo>
                      <a:pt x="235359" y="67225"/>
                      <a:pt x="214931" y="44912"/>
                      <a:pt x="193908" y="21013"/>
                    </a:cubicBezTo>
                    <a:cubicBezTo>
                      <a:pt x="189346" y="15757"/>
                      <a:pt x="189842" y="7824"/>
                      <a:pt x="194999" y="3163"/>
                    </a:cubicBezTo>
                    <a:cubicBezTo>
                      <a:pt x="200255" y="-1498"/>
                      <a:pt x="208188" y="-903"/>
                      <a:pt x="212848" y="4254"/>
                    </a:cubicBezTo>
                    <a:cubicBezTo>
                      <a:pt x="233773" y="27955"/>
                      <a:pt x="253903" y="50069"/>
                      <a:pt x="272745" y="69902"/>
                    </a:cubicBezTo>
                    <a:cubicBezTo>
                      <a:pt x="393429" y="197133"/>
                      <a:pt x="520559" y="287672"/>
                      <a:pt x="604751" y="347668"/>
                    </a:cubicBezTo>
                    <a:cubicBezTo>
                      <a:pt x="626567" y="363237"/>
                      <a:pt x="645409" y="376624"/>
                      <a:pt x="661077" y="388524"/>
                    </a:cubicBezTo>
                    <a:cubicBezTo>
                      <a:pt x="711850" y="426902"/>
                      <a:pt x="773730" y="495029"/>
                      <a:pt x="780770" y="560677"/>
                    </a:cubicBezTo>
                    <a:cubicBezTo>
                      <a:pt x="783944" y="589931"/>
                      <a:pt x="776109" y="615714"/>
                      <a:pt x="757664" y="637135"/>
                    </a:cubicBezTo>
                    <a:cubicBezTo>
                      <a:pt x="753995" y="641399"/>
                      <a:pt x="751219" y="644671"/>
                      <a:pt x="748839" y="647547"/>
                    </a:cubicBezTo>
                    <a:cubicBezTo>
                      <a:pt x="743980" y="653299"/>
                      <a:pt x="740509" y="657364"/>
                      <a:pt x="734261" y="664207"/>
                    </a:cubicBezTo>
                    <a:cubicBezTo>
                      <a:pt x="726923" y="671149"/>
                      <a:pt x="722758" y="674619"/>
                      <a:pt x="717106" y="679380"/>
                    </a:cubicBezTo>
                    <a:cubicBezTo>
                      <a:pt x="714230" y="681760"/>
                      <a:pt x="710958" y="684536"/>
                      <a:pt x="706693" y="688205"/>
                    </a:cubicBezTo>
                    <a:cubicBezTo>
                      <a:pt x="688348" y="703973"/>
                      <a:pt x="666829" y="712005"/>
                      <a:pt x="642633" y="71200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19" name="Forma libre 618">
                <a:extLst>
                  <a:ext uri="{FF2B5EF4-FFF2-40B4-BE49-F238E27FC236}">
                    <a16:creationId xmlns:a16="http://schemas.microsoft.com/office/drawing/2014/main" id="{E8BE4F7E-063D-F69F-EFC8-C221A8C13658}"/>
                  </a:ext>
                </a:extLst>
              </p:cNvPr>
              <p:cNvSpPr/>
              <p:nvPr/>
            </p:nvSpPr>
            <p:spPr>
              <a:xfrm>
                <a:off x="5756273" y="9432058"/>
                <a:ext cx="571685" cy="844013"/>
              </a:xfrm>
              <a:custGeom>
                <a:avLst/>
                <a:gdLst>
                  <a:gd name="connsiteX0" fmla="*/ 119374 w 571685"/>
                  <a:gd name="connsiteY0" fmla="*/ 844014 h 844013"/>
                  <a:gd name="connsiteX1" fmla="*/ 114813 w 571685"/>
                  <a:gd name="connsiteY1" fmla="*/ 843122 h 844013"/>
                  <a:gd name="connsiteX2" fmla="*/ 1962 w 571685"/>
                  <a:gd name="connsiteY2" fmla="*/ 682273 h 844013"/>
                  <a:gd name="connsiteX3" fmla="*/ 357372 w 571685"/>
                  <a:gd name="connsiteY3" fmla="*/ 22618 h 844013"/>
                  <a:gd name="connsiteX4" fmla="*/ 466355 w 571685"/>
                  <a:gd name="connsiteY4" fmla="*/ 34915 h 844013"/>
                  <a:gd name="connsiteX5" fmla="*/ 475676 w 571685"/>
                  <a:gd name="connsiteY5" fmla="*/ 45625 h 844013"/>
                  <a:gd name="connsiteX6" fmla="*/ 571371 w 571685"/>
                  <a:gd name="connsiteY6" fmla="*/ 209646 h 844013"/>
                  <a:gd name="connsiteX7" fmla="*/ 558480 w 571685"/>
                  <a:gd name="connsiteY7" fmla="*/ 230868 h 844013"/>
                  <a:gd name="connsiteX8" fmla="*/ 558480 w 571685"/>
                  <a:gd name="connsiteY8" fmla="*/ 230868 h 844013"/>
                  <a:gd name="connsiteX9" fmla="*/ 318995 w 571685"/>
                  <a:gd name="connsiteY9" fmla="*/ 442291 h 844013"/>
                  <a:gd name="connsiteX10" fmla="*/ 131968 w 571685"/>
                  <a:gd name="connsiteY10" fmla="*/ 832808 h 844013"/>
                  <a:gd name="connsiteX11" fmla="*/ 125919 w 571685"/>
                  <a:gd name="connsiteY11" fmla="*/ 842130 h 844013"/>
                  <a:gd name="connsiteX12" fmla="*/ 119374 w 571685"/>
                  <a:gd name="connsiteY12" fmla="*/ 843915 h 844013"/>
                  <a:gd name="connsiteX13" fmla="*/ 412111 w 571685"/>
                  <a:gd name="connsiteY13" fmla="*/ 25097 h 844013"/>
                  <a:gd name="connsiteX14" fmla="*/ 371453 w 571685"/>
                  <a:gd name="connsiteY14" fmla="*/ 43641 h 844013"/>
                  <a:gd name="connsiteX15" fmla="*/ 27051 w 571685"/>
                  <a:gd name="connsiteY15" fmla="*/ 679497 h 844013"/>
                  <a:gd name="connsiteX16" fmla="*/ 109061 w 571685"/>
                  <a:gd name="connsiteY16" fmla="*/ 812876 h 844013"/>
                  <a:gd name="connsiteX17" fmla="*/ 544696 w 571685"/>
                  <a:gd name="connsiteY17" fmla="*/ 209646 h 844013"/>
                  <a:gd name="connsiteX18" fmla="*/ 546381 w 571685"/>
                  <a:gd name="connsiteY18" fmla="*/ 206274 h 844013"/>
                  <a:gd name="connsiteX19" fmla="*/ 456934 w 571685"/>
                  <a:gd name="connsiteY19" fmla="*/ 62383 h 844013"/>
                  <a:gd name="connsiteX20" fmla="*/ 447216 w 571685"/>
                  <a:gd name="connsiteY20" fmla="*/ 51277 h 844013"/>
                  <a:gd name="connsiteX21" fmla="*/ 412210 w 571685"/>
                  <a:gd name="connsiteY21" fmla="*/ 24998 h 84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1685" h="844013">
                    <a:moveTo>
                      <a:pt x="119374" y="844014"/>
                    </a:moveTo>
                    <a:cubicBezTo>
                      <a:pt x="117788" y="844014"/>
                      <a:pt x="116300" y="843717"/>
                      <a:pt x="114813" y="843122"/>
                    </a:cubicBezTo>
                    <a:cubicBezTo>
                      <a:pt x="49859" y="818131"/>
                      <a:pt x="10788" y="762499"/>
                      <a:pt x="1962" y="682273"/>
                    </a:cubicBezTo>
                    <a:cubicBezTo>
                      <a:pt x="-20449" y="479875"/>
                      <a:pt x="152297" y="159369"/>
                      <a:pt x="357372" y="22618"/>
                    </a:cubicBezTo>
                    <a:cubicBezTo>
                      <a:pt x="416772" y="-17346"/>
                      <a:pt x="437497" y="1297"/>
                      <a:pt x="466355" y="34915"/>
                    </a:cubicBezTo>
                    <a:cubicBezTo>
                      <a:pt x="469330" y="38286"/>
                      <a:pt x="472404" y="41955"/>
                      <a:pt x="475676" y="45625"/>
                    </a:cubicBezTo>
                    <a:cubicBezTo>
                      <a:pt x="486089" y="57326"/>
                      <a:pt x="577718" y="161550"/>
                      <a:pt x="571371" y="209646"/>
                    </a:cubicBezTo>
                    <a:cubicBezTo>
                      <a:pt x="570181" y="218769"/>
                      <a:pt x="565719" y="226207"/>
                      <a:pt x="558480" y="230868"/>
                    </a:cubicBezTo>
                    <a:lnTo>
                      <a:pt x="558480" y="230868"/>
                    </a:lnTo>
                    <a:cubicBezTo>
                      <a:pt x="518813" y="256849"/>
                      <a:pt x="415979" y="329538"/>
                      <a:pt x="318995" y="442291"/>
                    </a:cubicBezTo>
                    <a:cubicBezTo>
                      <a:pt x="210408" y="568430"/>
                      <a:pt x="147438" y="699826"/>
                      <a:pt x="131968" y="832808"/>
                    </a:cubicBezTo>
                    <a:cubicBezTo>
                      <a:pt x="131473" y="836675"/>
                      <a:pt x="129291" y="840147"/>
                      <a:pt x="125919" y="842130"/>
                    </a:cubicBezTo>
                    <a:cubicBezTo>
                      <a:pt x="123936" y="843319"/>
                      <a:pt x="121655" y="843915"/>
                      <a:pt x="119374" y="843915"/>
                    </a:cubicBezTo>
                    <a:close/>
                    <a:moveTo>
                      <a:pt x="412111" y="25097"/>
                    </a:moveTo>
                    <a:cubicBezTo>
                      <a:pt x="402492" y="25097"/>
                      <a:pt x="390493" y="30849"/>
                      <a:pt x="371453" y="43641"/>
                    </a:cubicBezTo>
                    <a:cubicBezTo>
                      <a:pt x="172924" y="176028"/>
                      <a:pt x="5532" y="485032"/>
                      <a:pt x="27051" y="679497"/>
                    </a:cubicBezTo>
                    <a:cubicBezTo>
                      <a:pt x="34191" y="744153"/>
                      <a:pt x="61759" y="788976"/>
                      <a:pt x="109061" y="812876"/>
                    </a:cubicBezTo>
                    <a:cubicBezTo>
                      <a:pt x="157851" y="478883"/>
                      <a:pt x="479643" y="252287"/>
                      <a:pt x="544696" y="209646"/>
                    </a:cubicBezTo>
                    <a:cubicBezTo>
                      <a:pt x="545192" y="209348"/>
                      <a:pt x="546084" y="208753"/>
                      <a:pt x="546381" y="206274"/>
                    </a:cubicBezTo>
                    <a:cubicBezTo>
                      <a:pt x="549555" y="182474"/>
                      <a:pt x="503344" y="114446"/>
                      <a:pt x="456934" y="62383"/>
                    </a:cubicBezTo>
                    <a:cubicBezTo>
                      <a:pt x="453463" y="58516"/>
                      <a:pt x="450290" y="54847"/>
                      <a:pt x="447216" y="51277"/>
                    </a:cubicBezTo>
                    <a:cubicBezTo>
                      <a:pt x="433035" y="34716"/>
                      <a:pt x="424705" y="24998"/>
                      <a:pt x="412210" y="2499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0" name="Forma libre 619">
                <a:extLst>
                  <a:ext uri="{FF2B5EF4-FFF2-40B4-BE49-F238E27FC236}">
                    <a16:creationId xmlns:a16="http://schemas.microsoft.com/office/drawing/2014/main" id="{7741DD9F-4CCE-B1CD-3275-4EFE85422C24}"/>
                  </a:ext>
                </a:extLst>
              </p:cNvPr>
              <p:cNvSpPr/>
              <p:nvPr/>
            </p:nvSpPr>
            <p:spPr>
              <a:xfrm>
                <a:off x="6045865" y="9671926"/>
                <a:ext cx="83074" cy="79555"/>
              </a:xfrm>
              <a:custGeom>
                <a:avLst/>
                <a:gdLst>
                  <a:gd name="connsiteX0" fmla="*/ 12644 w 83074"/>
                  <a:gd name="connsiteY0" fmla="*/ 79555 h 79555"/>
                  <a:gd name="connsiteX1" fmla="*/ 3719 w 83074"/>
                  <a:gd name="connsiteY1" fmla="*/ 75886 h 79555"/>
                  <a:gd name="connsiteX2" fmla="*/ 3719 w 83074"/>
                  <a:gd name="connsiteY2" fmla="*/ 58036 h 79555"/>
                  <a:gd name="connsiteX3" fmla="*/ 62028 w 83074"/>
                  <a:gd name="connsiteY3" fmla="*/ 3197 h 79555"/>
                  <a:gd name="connsiteX4" fmla="*/ 79878 w 83074"/>
                  <a:gd name="connsiteY4" fmla="*/ 4288 h 79555"/>
                  <a:gd name="connsiteX5" fmla="*/ 78787 w 83074"/>
                  <a:gd name="connsiteY5" fmla="*/ 22138 h 79555"/>
                  <a:gd name="connsiteX6" fmla="*/ 21568 w 83074"/>
                  <a:gd name="connsiteY6" fmla="*/ 75886 h 79555"/>
                  <a:gd name="connsiteX7" fmla="*/ 12644 w 83074"/>
                  <a:gd name="connsiteY7" fmla="*/ 79555 h 7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074" h="79555">
                    <a:moveTo>
                      <a:pt x="12644" y="79555"/>
                    </a:moveTo>
                    <a:cubicBezTo>
                      <a:pt x="9371" y="79555"/>
                      <a:pt x="6198" y="78366"/>
                      <a:pt x="3719" y="75886"/>
                    </a:cubicBezTo>
                    <a:cubicBezTo>
                      <a:pt x="-1240" y="70928"/>
                      <a:pt x="-1240" y="62994"/>
                      <a:pt x="3719" y="58036"/>
                    </a:cubicBezTo>
                    <a:cubicBezTo>
                      <a:pt x="22362" y="39393"/>
                      <a:pt x="41996" y="20948"/>
                      <a:pt x="62028" y="3197"/>
                    </a:cubicBezTo>
                    <a:cubicBezTo>
                      <a:pt x="67284" y="-1464"/>
                      <a:pt x="75217" y="-968"/>
                      <a:pt x="79878" y="4288"/>
                    </a:cubicBezTo>
                    <a:cubicBezTo>
                      <a:pt x="84539" y="9544"/>
                      <a:pt x="84043" y="17477"/>
                      <a:pt x="78787" y="22138"/>
                    </a:cubicBezTo>
                    <a:cubicBezTo>
                      <a:pt x="59152" y="39492"/>
                      <a:pt x="39914" y="57639"/>
                      <a:pt x="21568" y="75886"/>
                    </a:cubicBezTo>
                    <a:cubicBezTo>
                      <a:pt x="19089" y="78366"/>
                      <a:pt x="15916" y="79555"/>
                      <a:pt x="12644" y="7955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1" name="Forma libre 620">
                <a:extLst>
                  <a:ext uri="{FF2B5EF4-FFF2-40B4-BE49-F238E27FC236}">
                    <a16:creationId xmlns:a16="http://schemas.microsoft.com/office/drawing/2014/main" id="{FDB8696F-3F4F-3F92-B15F-998056748F4B}"/>
                  </a:ext>
                </a:extLst>
              </p:cNvPr>
              <p:cNvSpPr/>
              <p:nvPr/>
            </p:nvSpPr>
            <p:spPr>
              <a:xfrm>
                <a:off x="5798787" y="9617445"/>
                <a:ext cx="75627" cy="173207"/>
              </a:xfrm>
              <a:custGeom>
                <a:avLst/>
                <a:gdLst>
                  <a:gd name="connsiteX0" fmla="*/ 56531 w 75627"/>
                  <a:gd name="connsiteY0" fmla="*/ 173108 h 173207"/>
                  <a:gd name="connsiteX1" fmla="*/ 51176 w 75627"/>
                  <a:gd name="connsiteY1" fmla="*/ 171918 h 173207"/>
                  <a:gd name="connsiteX2" fmla="*/ 1296 w 75627"/>
                  <a:gd name="connsiteY2" fmla="*/ 86139 h 173207"/>
                  <a:gd name="connsiteX3" fmla="*/ 61787 w 75627"/>
                  <a:gd name="connsiteY3" fmla="*/ 63 h 173207"/>
                  <a:gd name="connsiteX4" fmla="*/ 75571 w 75627"/>
                  <a:gd name="connsiteY4" fmla="*/ 11467 h 173207"/>
                  <a:gd name="connsiteX5" fmla="*/ 65952 w 75627"/>
                  <a:gd name="connsiteY5" fmla="*/ 24954 h 173207"/>
                  <a:gd name="connsiteX6" fmla="*/ 25294 w 75627"/>
                  <a:gd name="connsiteY6" fmla="*/ 101411 h 173207"/>
                  <a:gd name="connsiteX7" fmla="*/ 61886 w 75627"/>
                  <a:gd name="connsiteY7" fmla="*/ 149110 h 173207"/>
                  <a:gd name="connsiteX8" fmla="*/ 68034 w 75627"/>
                  <a:gd name="connsiteY8" fmla="*/ 165869 h 173207"/>
                  <a:gd name="connsiteX9" fmla="*/ 56531 w 75627"/>
                  <a:gd name="connsiteY9" fmla="*/ 173208 h 173207"/>
                  <a:gd name="connsiteX10" fmla="*/ 64167 w 75627"/>
                  <a:gd name="connsiteY10" fmla="*/ 25151 h 173207"/>
                  <a:gd name="connsiteX11" fmla="*/ 64167 w 75627"/>
                  <a:gd name="connsiteY11" fmla="*/ 25151 h 173207"/>
                  <a:gd name="connsiteX12" fmla="*/ 64167 w 75627"/>
                  <a:gd name="connsiteY12" fmla="*/ 25151 h 17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627" h="173207">
                    <a:moveTo>
                      <a:pt x="56531" y="173108"/>
                    </a:moveTo>
                    <a:cubicBezTo>
                      <a:pt x="54746" y="173108"/>
                      <a:pt x="52961" y="172711"/>
                      <a:pt x="51176" y="171918"/>
                    </a:cubicBezTo>
                    <a:cubicBezTo>
                      <a:pt x="12601" y="153969"/>
                      <a:pt x="-5150" y="123525"/>
                      <a:pt x="1296" y="86139"/>
                    </a:cubicBezTo>
                    <a:cubicBezTo>
                      <a:pt x="6353" y="56885"/>
                      <a:pt x="38681" y="2244"/>
                      <a:pt x="61787" y="63"/>
                    </a:cubicBezTo>
                    <a:cubicBezTo>
                      <a:pt x="68629" y="-632"/>
                      <a:pt x="74877" y="4525"/>
                      <a:pt x="75571" y="11467"/>
                    </a:cubicBezTo>
                    <a:cubicBezTo>
                      <a:pt x="76166" y="17813"/>
                      <a:pt x="72001" y="23565"/>
                      <a:pt x="65952" y="24954"/>
                    </a:cubicBezTo>
                    <a:cubicBezTo>
                      <a:pt x="57027" y="30011"/>
                      <a:pt x="25096" y="67297"/>
                      <a:pt x="25294" y="101411"/>
                    </a:cubicBezTo>
                    <a:cubicBezTo>
                      <a:pt x="25492" y="122137"/>
                      <a:pt x="37392" y="137706"/>
                      <a:pt x="61886" y="149110"/>
                    </a:cubicBezTo>
                    <a:cubicBezTo>
                      <a:pt x="68233" y="152085"/>
                      <a:pt x="71009" y="159523"/>
                      <a:pt x="68034" y="165869"/>
                    </a:cubicBezTo>
                    <a:cubicBezTo>
                      <a:pt x="65853" y="170431"/>
                      <a:pt x="61291" y="173208"/>
                      <a:pt x="56531" y="173208"/>
                    </a:cubicBezTo>
                    <a:close/>
                    <a:moveTo>
                      <a:pt x="64167" y="25151"/>
                    </a:moveTo>
                    <a:lnTo>
                      <a:pt x="64167" y="25151"/>
                    </a:lnTo>
                    <a:lnTo>
                      <a:pt x="64167" y="25151"/>
                    </a:ln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22" name="Gráfico 3">
            <a:extLst>
              <a:ext uri="{FF2B5EF4-FFF2-40B4-BE49-F238E27FC236}">
                <a16:creationId xmlns:a16="http://schemas.microsoft.com/office/drawing/2014/main" id="{BC5A158D-29B6-12AE-5507-CFABD3C07C48}"/>
              </a:ext>
            </a:extLst>
          </p:cNvPr>
          <p:cNvGrpSpPr/>
          <p:nvPr/>
        </p:nvGrpSpPr>
        <p:grpSpPr>
          <a:xfrm>
            <a:off x="15123237" y="6246641"/>
            <a:ext cx="1086856" cy="1139720"/>
            <a:chOff x="15123237" y="6246641"/>
            <a:chExt cx="1086856" cy="1139720"/>
          </a:xfrm>
          <a:solidFill>
            <a:srgbClr val="002A86"/>
          </a:solidFill>
        </p:grpSpPr>
        <p:sp>
          <p:nvSpPr>
            <p:cNvPr id="623" name="Forma libre 622">
              <a:extLst>
                <a:ext uri="{FF2B5EF4-FFF2-40B4-BE49-F238E27FC236}">
                  <a16:creationId xmlns:a16="http://schemas.microsoft.com/office/drawing/2014/main" id="{487AF087-B763-FF57-06FA-C7A652198ADC}"/>
                </a:ext>
              </a:extLst>
            </p:cNvPr>
            <p:cNvSpPr/>
            <p:nvPr/>
          </p:nvSpPr>
          <p:spPr>
            <a:xfrm>
              <a:off x="15123237" y="7194672"/>
              <a:ext cx="1086856" cy="191688"/>
            </a:xfrm>
            <a:custGeom>
              <a:avLst/>
              <a:gdLst>
                <a:gd name="connsiteX0" fmla="*/ 1024679 w 1086856"/>
                <a:gd name="connsiteY0" fmla="*/ 191689 h 191688"/>
                <a:gd name="connsiteX1" fmla="*/ 62177 w 1086856"/>
                <a:gd name="connsiteY1" fmla="*/ 191689 h 191688"/>
                <a:gd name="connsiteX2" fmla="*/ 0 w 1086856"/>
                <a:gd name="connsiteY2" fmla="*/ 129511 h 191688"/>
                <a:gd name="connsiteX3" fmla="*/ 0 w 1086856"/>
                <a:gd name="connsiteY3" fmla="*/ 62177 h 191688"/>
                <a:gd name="connsiteX4" fmla="*/ 62177 w 1086856"/>
                <a:gd name="connsiteY4" fmla="*/ 0 h 191688"/>
                <a:gd name="connsiteX5" fmla="*/ 703977 w 1086856"/>
                <a:gd name="connsiteY5" fmla="*/ 0 h 191688"/>
                <a:gd name="connsiteX6" fmla="*/ 716571 w 1086856"/>
                <a:gd name="connsiteY6" fmla="*/ 12594 h 191688"/>
                <a:gd name="connsiteX7" fmla="*/ 703977 w 1086856"/>
                <a:gd name="connsiteY7" fmla="*/ 25188 h 191688"/>
                <a:gd name="connsiteX8" fmla="*/ 62177 w 1086856"/>
                <a:gd name="connsiteY8" fmla="*/ 25188 h 191688"/>
                <a:gd name="connsiteX9" fmla="*/ 25288 w 1086856"/>
                <a:gd name="connsiteY9" fmla="*/ 62078 h 191688"/>
                <a:gd name="connsiteX10" fmla="*/ 25288 w 1086856"/>
                <a:gd name="connsiteY10" fmla="*/ 129412 h 191688"/>
                <a:gd name="connsiteX11" fmla="*/ 62177 w 1086856"/>
                <a:gd name="connsiteY11" fmla="*/ 166302 h 191688"/>
                <a:gd name="connsiteX12" fmla="*/ 1024679 w 1086856"/>
                <a:gd name="connsiteY12" fmla="*/ 166302 h 191688"/>
                <a:gd name="connsiteX13" fmla="*/ 1061568 w 1086856"/>
                <a:gd name="connsiteY13" fmla="*/ 129412 h 191688"/>
                <a:gd name="connsiteX14" fmla="*/ 1061568 w 1086856"/>
                <a:gd name="connsiteY14" fmla="*/ 62078 h 191688"/>
                <a:gd name="connsiteX15" fmla="*/ 1024679 w 1086856"/>
                <a:gd name="connsiteY15" fmla="*/ 25188 h 191688"/>
                <a:gd name="connsiteX16" fmla="*/ 896062 w 1086856"/>
                <a:gd name="connsiteY16" fmla="*/ 25188 h 191688"/>
                <a:gd name="connsiteX17" fmla="*/ 883467 w 1086856"/>
                <a:gd name="connsiteY17" fmla="*/ 12594 h 191688"/>
                <a:gd name="connsiteX18" fmla="*/ 896062 w 1086856"/>
                <a:gd name="connsiteY18" fmla="*/ 0 h 191688"/>
                <a:gd name="connsiteX19" fmla="*/ 1024679 w 1086856"/>
                <a:gd name="connsiteY19" fmla="*/ 0 h 191688"/>
                <a:gd name="connsiteX20" fmla="*/ 1086856 w 1086856"/>
                <a:gd name="connsiteY20" fmla="*/ 62177 h 191688"/>
                <a:gd name="connsiteX21" fmla="*/ 1086856 w 1086856"/>
                <a:gd name="connsiteY21" fmla="*/ 129511 h 191688"/>
                <a:gd name="connsiteX22" fmla="*/ 1024679 w 1086856"/>
                <a:gd name="connsiteY22" fmla="*/ 191689 h 19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86856" h="191688">
                  <a:moveTo>
                    <a:pt x="1024679" y="191689"/>
                  </a:moveTo>
                  <a:lnTo>
                    <a:pt x="62177" y="191689"/>
                  </a:lnTo>
                  <a:cubicBezTo>
                    <a:pt x="27866" y="191689"/>
                    <a:pt x="0" y="163823"/>
                    <a:pt x="0" y="129511"/>
                  </a:cubicBezTo>
                  <a:lnTo>
                    <a:pt x="0" y="62177"/>
                  </a:lnTo>
                  <a:cubicBezTo>
                    <a:pt x="0" y="27866"/>
                    <a:pt x="27866" y="0"/>
                    <a:pt x="62177" y="0"/>
                  </a:cubicBezTo>
                  <a:lnTo>
                    <a:pt x="703977" y="0"/>
                  </a:lnTo>
                  <a:cubicBezTo>
                    <a:pt x="710919" y="0"/>
                    <a:pt x="716571" y="5653"/>
                    <a:pt x="716571" y="12594"/>
                  </a:cubicBezTo>
                  <a:cubicBezTo>
                    <a:pt x="716571" y="19536"/>
                    <a:pt x="710919" y="25188"/>
                    <a:pt x="703977" y="25188"/>
                  </a:cubicBezTo>
                  <a:lnTo>
                    <a:pt x="62177" y="25188"/>
                  </a:lnTo>
                  <a:cubicBezTo>
                    <a:pt x="41849" y="25188"/>
                    <a:pt x="25288" y="41749"/>
                    <a:pt x="25288" y="62078"/>
                  </a:cubicBezTo>
                  <a:lnTo>
                    <a:pt x="25288" y="129412"/>
                  </a:lnTo>
                  <a:cubicBezTo>
                    <a:pt x="25288" y="149741"/>
                    <a:pt x="41849" y="166302"/>
                    <a:pt x="62177" y="166302"/>
                  </a:cubicBezTo>
                  <a:lnTo>
                    <a:pt x="1024679" y="166302"/>
                  </a:lnTo>
                  <a:cubicBezTo>
                    <a:pt x="1045007" y="166302"/>
                    <a:pt x="1061568" y="149741"/>
                    <a:pt x="1061568" y="129412"/>
                  </a:cubicBezTo>
                  <a:lnTo>
                    <a:pt x="1061568" y="62078"/>
                  </a:lnTo>
                  <a:cubicBezTo>
                    <a:pt x="1061568" y="41749"/>
                    <a:pt x="1045007" y="25188"/>
                    <a:pt x="1024679" y="25188"/>
                  </a:cubicBezTo>
                  <a:lnTo>
                    <a:pt x="896062" y="25188"/>
                  </a:lnTo>
                  <a:cubicBezTo>
                    <a:pt x="889119" y="25188"/>
                    <a:pt x="883467" y="19536"/>
                    <a:pt x="883467" y="12594"/>
                  </a:cubicBezTo>
                  <a:cubicBezTo>
                    <a:pt x="883467" y="5653"/>
                    <a:pt x="889119" y="0"/>
                    <a:pt x="896062" y="0"/>
                  </a:cubicBezTo>
                  <a:lnTo>
                    <a:pt x="1024679" y="0"/>
                  </a:lnTo>
                  <a:cubicBezTo>
                    <a:pt x="1058990" y="0"/>
                    <a:pt x="1086856" y="27866"/>
                    <a:pt x="1086856" y="62177"/>
                  </a:cubicBezTo>
                  <a:lnTo>
                    <a:pt x="1086856" y="129511"/>
                  </a:lnTo>
                  <a:cubicBezTo>
                    <a:pt x="1086856" y="163823"/>
                    <a:pt x="1058990" y="191689"/>
                    <a:pt x="1024679" y="191689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24" name="Forma libre 623">
              <a:extLst>
                <a:ext uri="{FF2B5EF4-FFF2-40B4-BE49-F238E27FC236}">
                  <a16:creationId xmlns:a16="http://schemas.microsoft.com/office/drawing/2014/main" id="{E00C9276-EFB9-9550-D88C-D852F0A196F0}"/>
                </a:ext>
              </a:extLst>
            </p:cNvPr>
            <p:cNvSpPr/>
            <p:nvPr/>
          </p:nvSpPr>
          <p:spPr>
            <a:xfrm>
              <a:off x="15211628" y="6246641"/>
              <a:ext cx="872290" cy="973418"/>
            </a:xfrm>
            <a:custGeom>
              <a:avLst/>
              <a:gdLst>
                <a:gd name="connsiteX0" fmla="*/ 12659 w 872290"/>
                <a:gd name="connsiteY0" fmla="*/ 973418 h 973418"/>
                <a:gd name="connsiteX1" fmla="*/ 7602 w 872290"/>
                <a:gd name="connsiteY1" fmla="*/ 972328 h 973418"/>
                <a:gd name="connsiteX2" fmla="*/ 1056 w 872290"/>
                <a:gd name="connsiteY2" fmla="*/ 955667 h 973418"/>
                <a:gd name="connsiteX3" fmla="*/ 401586 w 872290"/>
                <a:gd name="connsiteY3" fmla="*/ 35006 h 973418"/>
                <a:gd name="connsiteX4" fmla="*/ 455037 w 872290"/>
                <a:gd name="connsiteY4" fmla="*/ 0 h 973418"/>
                <a:gd name="connsiteX5" fmla="*/ 508487 w 872290"/>
                <a:gd name="connsiteY5" fmla="*/ 35006 h 973418"/>
                <a:gd name="connsiteX6" fmla="*/ 871235 w 872290"/>
                <a:gd name="connsiteY6" fmla="*/ 868798 h 973418"/>
                <a:gd name="connsiteX7" fmla="*/ 864690 w 872290"/>
                <a:gd name="connsiteY7" fmla="*/ 885458 h 973418"/>
                <a:gd name="connsiteX8" fmla="*/ 848030 w 872290"/>
                <a:gd name="connsiteY8" fmla="*/ 878913 h 973418"/>
                <a:gd name="connsiteX9" fmla="*/ 485283 w 872290"/>
                <a:gd name="connsiteY9" fmla="*/ 45121 h 973418"/>
                <a:gd name="connsiteX10" fmla="*/ 455037 w 872290"/>
                <a:gd name="connsiteY10" fmla="*/ 25288 h 973418"/>
                <a:gd name="connsiteX11" fmla="*/ 424791 w 872290"/>
                <a:gd name="connsiteY11" fmla="*/ 45121 h 973418"/>
                <a:gd name="connsiteX12" fmla="*/ 24262 w 872290"/>
                <a:gd name="connsiteY12" fmla="*/ 965783 h 973418"/>
                <a:gd name="connsiteX13" fmla="*/ 12659 w 872290"/>
                <a:gd name="connsiteY13" fmla="*/ 973418 h 97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2290" h="973418">
                  <a:moveTo>
                    <a:pt x="12659" y="973418"/>
                  </a:moveTo>
                  <a:cubicBezTo>
                    <a:pt x="10973" y="973418"/>
                    <a:pt x="9288" y="973121"/>
                    <a:pt x="7602" y="972328"/>
                  </a:cubicBezTo>
                  <a:cubicBezTo>
                    <a:pt x="1156" y="969551"/>
                    <a:pt x="-1721" y="962113"/>
                    <a:pt x="1056" y="955667"/>
                  </a:cubicBezTo>
                  <a:lnTo>
                    <a:pt x="401586" y="35006"/>
                  </a:lnTo>
                  <a:cubicBezTo>
                    <a:pt x="411008" y="13388"/>
                    <a:pt x="431435" y="0"/>
                    <a:pt x="455037" y="0"/>
                  </a:cubicBezTo>
                  <a:cubicBezTo>
                    <a:pt x="478638" y="0"/>
                    <a:pt x="499066" y="13388"/>
                    <a:pt x="508487" y="35006"/>
                  </a:cubicBezTo>
                  <a:lnTo>
                    <a:pt x="871235" y="868798"/>
                  </a:lnTo>
                  <a:cubicBezTo>
                    <a:pt x="874011" y="875144"/>
                    <a:pt x="871135" y="882681"/>
                    <a:pt x="864690" y="885458"/>
                  </a:cubicBezTo>
                  <a:cubicBezTo>
                    <a:pt x="858344" y="888234"/>
                    <a:pt x="850807" y="885358"/>
                    <a:pt x="848030" y="878913"/>
                  </a:cubicBezTo>
                  <a:lnTo>
                    <a:pt x="485283" y="45121"/>
                  </a:lnTo>
                  <a:cubicBezTo>
                    <a:pt x="479927" y="32725"/>
                    <a:pt x="468622" y="25288"/>
                    <a:pt x="455037" y="25288"/>
                  </a:cubicBezTo>
                  <a:cubicBezTo>
                    <a:pt x="441451" y="25288"/>
                    <a:pt x="430146" y="32725"/>
                    <a:pt x="424791" y="45121"/>
                  </a:cubicBezTo>
                  <a:lnTo>
                    <a:pt x="24262" y="965783"/>
                  </a:lnTo>
                  <a:cubicBezTo>
                    <a:pt x="22179" y="970542"/>
                    <a:pt x="17518" y="973418"/>
                    <a:pt x="12659" y="973418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25" name="Gráfico 3">
              <a:extLst>
                <a:ext uri="{FF2B5EF4-FFF2-40B4-BE49-F238E27FC236}">
                  <a16:creationId xmlns:a16="http://schemas.microsoft.com/office/drawing/2014/main" id="{10CFA5F2-119A-D8DE-B46D-16B674DD81E4}"/>
                </a:ext>
              </a:extLst>
            </p:cNvPr>
            <p:cNvGrpSpPr/>
            <p:nvPr/>
          </p:nvGrpSpPr>
          <p:grpSpPr>
            <a:xfrm>
              <a:off x="15201330" y="6567578"/>
              <a:ext cx="198147" cy="422712"/>
              <a:chOff x="15201330" y="6567578"/>
              <a:chExt cx="198147" cy="422712"/>
            </a:xfrm>
            <a:solidFill>
              <a:srgbClr val="002A86"/>
            </a:solidFill>
          </p:grpSpPr>
          <p:sp>
            <p:nvSpPr>
              <p:cNvPr id="626" name="Forma libre 625">
                <a:extLst>
                  <a:ext uri="{FF2B5EF4-FFF2-40B4-BE49-F238E27FC236}">
                    <a16:creationId xmlns:a16="http://schemas.microsoft.com/office/drawing/2014/main" id="{21538EFB-B154-CAF6-520A-A99DC7105980}"/>
                  </a:ext>
                </a:extLst>
              </p:cNvPr>
              <p:cNvSpPr/>
              <p:nvPr/>
            </p:nvSpPr>
            <p:spPr>
              <a:xfrm>
                <a:off x="15346395" y="6567578"/>
                <a:ext cx="53082" cy="89314"/>
              </a:xfrm>
              <a:custGeom>
                <a:avLst/>
                <a:gdLst>
                  <a:gd name="connsiteX0" fmla="*/ 12658 w 53082"/>
                  <a:gd name="connsiteY0" fmla="*/ 89314 h 89314"/>
                  <a:gd name="connsiteX1" fmla="*/ 7600 w 53082"/>
                  <a:gd name="connsiteY1" fmla="*/ 88224 h 89314"/>
                  <a:gd name="connsiteX2" fmla="*/ 1056 w 53082"/>
                  <a:gd name="connsiteY2" fmla="*/ 71564 h 89314"/>
                  <a:gd name="connsiteX3" fmla="*/ 28822 w 53082"/>
                  <a:gd name="connsiteY3" fmla="*/ 7601 h 89314"/>
                  <a:gd name="connsiteX4" fmla="*/ 45482 w 53082"/>
                  <a:gd name="connsiteY4" fmla="*/ 1056 h 89314"/>
                  <a:gd name="connsiteX5" fmla="*/ 52027 w 53082"/>
                  <a:gd name="connsiteY5" fmla="*/ 17716 h 89314"/>
                  <a:gd name="connsiteX6" fmla="*/ 24261 w 53082"/>
                  <a:gd name="connsiteY6" fmla="*/ 81679 h 89314"/>
                  <a:gd name="connsiteX7" fmla="*/ 12658 w 53082"/>
                  <a:gd name="connsiteY7" fmla="*/ 89314 h 89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082" h="89314">
                    <a:moveTo>
                      <a:pt x="12658" y="89314"/>
                    </a:moveTo>
                    <a:cubicBezTo>
                      <a:pt x="10973" y="89314"/>
                      <a:pt x="9287" y="89017"/>
                      <a:pt x="7600" y="88224"/>
                    </a:cubicBezTo>
                    <a:cubicBezTo>
                      <a:pt x="1154" y="85447"/>
                      <a:pt x="-1720" y="78009"/>
                      <a:pt x="1056" y="71564"/>
                    </a:cubicBezTo>
                    <a:lnTo>
                      <a:pt x="28822" y="7601"/>
                    </a:lnTo>
                    <a:cubicBezTo>
                      <a:pt x="31599" y="1155"/>
                      <a:pt x="39036" y="-1721"/>
                      <a:pt x="45482" y="1056"/>
                    </a:cubicBezTo>
                    <a:cubicBezTo>
                      <a:pt x="51927" y="3833"/>
                      <a:pt x="54803" y="11270"/>
                      <a:pt x="52027" y="17716"/>
                    </a:cubicBezTo>
                    <a:lnTo>
                      <a:pt x="24261" y="81679"/>
                    </a:lnTo>
                    <a:cubicBezTo>
                      <a:pt x="22178" y="86439"/>
                      <a:pt x="17517" y="89314"/>
                      <a:pt x="12658" y="8931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27" name="Forma libre 626">
                <a:extLst>
                  <a:ext uri="{FF2B5EF4-FFF2-40B4-BE49-F238E27FC236}">
                    <a16:creationId xmlns:a16="http://schemas.microsoft.com/office/drawing/2014/main" id="{C298BE3A-4908-8C35-5CB3-E8E45CE634B1}"/>
                  </a:ext>
                </a:extLst>
              </p:cNvPr>
              <p:cNvSpPr/>
              <p:nvPr/>
            </p:nvSpPr>
            <p:spPr>
              <a:xfrm>
                <a:off x="15201330" y="6757496"/>
                <a:ext cx="115528" cy="232793"/>
              </a:xfrm>
              <a:custGeom>
                <a:avLst/>
                <a:gdLst>
                  <a:gd name="connsiteX0" fmla="*/ 12643 w 115528"/>
                  <a:gd name="connsiteY0" fmla="*/ 232794 h 232793"/>
                  <a:gd name="connsiteX1" fmla="*/ 7586 w 115528"/>
                  <a:gd name="connsiteY1" fmla="*/ 231703 h 232793"/>
                  <a:gd name="connsiteX2" fmla="*/ 1042 w 115528"/>
                  <a:gd name="connsiteY2" fmla="*/ 215043 h 232793"/>
                  <a:gd name="connsiteX3" fmla="*/ 91282 w 115528"/>
                  <a:gd name="connsiteY3" fmla="*/ 7587 h 232793"/>
                  <a:gd name="connsiteX4" fmla="*/ 107942 w 115528"/>
                  <a:gd name="connsiteY4" fmla="*/ 1042 h 232793"/>
                  <a:gd name="connsiteX5" fmla="*/ 114487 w 115528"/>
                  <a:gd name="connsiteY5" fmla="*/ 17702 h 232793"/>
                  <a:gd name="connsiteX6" fmla="*/ 24246 w 115528"/>
                  <a:gd name="connsiteY6" fmla="*/ 225158 h 232793"/>
                  <a:gd name="connsiteX7" fmla="*/ 12643 w 115528"/>
                  <a:gd name="connsiteY7" fmla="*/ 232794 h 23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528" h="232793">
                    <a:moveTo>
                      <a:pt x="12643" y="232794"/>
                    </a:moveTo>
                    <a:cubicBezTo>
                      <a:pt x="10958" y="232794"/>
                      <a:pt x="9272" y="232496"/>
                      <a:pt x="7586" y="231703"/>
                    </a:cubicBezTo>
                    <a:cubicBezTo>
                      <a:pt x="1239" y="228926"/>
                      <a:pt x="-1735" y="221489"/>
                      <a:pt x="1042" y="215043"/>
                    </a:cubicBezTo>
                    <a:lnTo>
                      <a:pt x="91282" y="7587"/>
                    </a:lnTo>
                    <a:cubicBezTo>
                      <a:pt x="94059" y="1240"/>
                      <a:pt x="101497" y="-1735"/>
                      <a:pt x="107942" y="1042"/>
                    </a:cubicBezTo>
                    <a:cubicBezTo>
                      <a:pt x="114288" y="3818"/>
                      <a:pt x="117264" y="11256"/>
                      <a:pt x="114487" y="17702"/>
                    </a:cubicBezTo>
                    <a:lnTo>
                      <a:pt x="24246" y="225158"/>
                    </a:lnTo>
                    <a:cubicBezTo>
                      <a:pt x="22164" y="229918"/>
                      <a:pt x="17503" y="232794"/>
                      <a:pt x="12643" y="232794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28" name="Gráfico 3">
              <a:extLst>
                <a:ext uri="{FF2B5EF4-FFF2-40B4-BE49-F238E27FC236}">
                  <a16:creationId xmlns:a16="http://schemas.microsoft.com/office/drawing/2014/main" id="{1F25656C-2A56-F7A7-9E5C-F5CA7765B747}"/>
                </a:ext>
              </a:extLst>
            </p:cNvPr>
            <p:cNvGrpSpPr/>
            <p:nvPr/>
          </p:nvGrpSpPr>
          <p:grpSpPr>
            <a:xfrm>
              <a:off x="15308607" y="6342762"/>
              <a:ext cx="713140" cy="877395"/>
              <a:chOff x="15308607" y="6342762"/>
              <a:chExt cx="713140" cy="877395"/>
            </a:xfrm>
            <a:solidFill>
              <a:srgbClr val="002A86"/>
            </a:solidFill>
          </p:grpSpPr>
          <p:sp>
            <p:nvSpPr>
              <p:cNvPr id="629" name="Forma libre 628">
                <a:extLst>
                  <a:ext uri="{FF2B5EF4-FFF2-40B4-BE49-F238E27FC236}">
                    <a16:creationId xmlns:a16="http://schemas.microsoft.com/office/drawing/2014/main" id="{AB3EDC0F-04D8-111C-ABF6-71561A8A4AD9}"/>
                  </a:ext>
                </a:extLst>
              </p:cNvPr>
              <p:cNvSpPr/>
              <p:nvPr/>
            </p:nvSpPr>
            <p:spPr>
              <a:xfrm>
                <a:off x="15654001" y="6342762"/>
                <a:ext cx="97024" cy="77816"/>
              </a:xfrm>
              <a:custGeom>
                <a:avLst/>
                <a:gdLst>
                  <a:gd name="connsiteX0" fmla="*/ 12664 w 97024"/>
                  <a:gd name="connsiteY0" fmla="*/ 77717 h 77816"/>
                  <a:gd name="connsiteX1" fmla="*/ 2449 w 97024"/>
                  <a:gd name="connsiteY1" fmla="*/ 72561 h 77816"/>
                  <a:gd name="connsiteX2" fmla="*/ 5226 w 97024"/>
                  <a:gd name="connsiteY2" fmla="*/ 54909 h 77816"/>
                  <a:gd name="connsiteX3" fmla="*/ 76923 w 97024"/>
                  <a:gd name="connsiteY3" fmla="*/ 2450 h 77816"/>
                  <a:gd name="connsiteX4" fmla="*/ 94575 w 97024"/>
                  <a:gd name="connsiteY4" fmla="*/ 5226 h 77816"/>
                  <a:gd name="connsiteX5" fmla="*/ 91798 w 97024"/>
                  <a:gd name="connsiteY5" fmla="*/ 22878 h 77816"/>
                  <a:gd name="connsiteX6" fmla="*/ 20101 w 97024"/>
                  <a:gd name="connsiteY6" fmla="*/ 75337 h 77816"/>
                  <a:gd name="connsiteX7" fmla="*/ 12664 w 97024"/>
                  <a:gd name="connsiteY7" fmla="*/ 77816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24" h="77816">
                    <a:moveTo>
                      <a:pt x="12664" y="77717"/>
                    </a:moveTo>
                    <a:cubicBezTo>
                      <a:pt x="8796" y="77717"/>
                      <a:pt x="4928" y="75932"/>
                      <a:pt x="2449" y="72561"/>
                    </a:cubicBezTo>
                    <a:cubicBezTo>
                      <a:pt x="-1715" y="66908"/>
                      <a:pt x="-426" y="58975"/>
                      <a:pt x="5226" y="54909"/>
                    </a:cubicBezTo>
                    <a:lnTo>
                      <a:pt x="76923" y="2450"/>
                    </a:lnTo>
                    <a:cubicBezTo>
                      <a:pt x="82576" y="-1715"/>
                      <a:pt x="90508" y="-426"/>
                      <a:pt x="94575" y="5226"/>
                    </a:cubicBezTo>
                    <a:cubicBezTo>
                      <a:pt x="98740" y="10879"/>
                      <a:pt x="97451" y="18812"/>
                      <a:pt x="91798" y="22878"/>
                    </a:cubicBezTo>
                    <a:lnTo>
                      <a:pt x="20101" y="75337"/>
                    </a:lnTo>
                    <a:cubicBezTo>
                      <a:pt x="17820" y="77023"/>
                      <a:pt x="15242" y="77816"/>
                      <a:pt x="12664" y="778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30" name="Forma libre 629">
                <a:extLst>
                  <a:ext uri="{FF2B5EF4-FFF2-40B4-BE49-F238E27FC236}">
                    <a16:creationId xmlns:a16="http://schemas.microsoft.com/office/drawing/2014/main" id="{FE8D0C55-EC07-8F31-D656-DB688B46B7B7}"/>
                  </a:ext>
                </a:extLst>
              </p:cNvPr>
              <p:cNvSpPr/>
              <p:nvPr/>
            </p:nvSpPr>
            <p:spPr>
              <a:xfrm>
                <a:off x="15340736" y="6605596"/>
                <a:ext cx="424866" cy="317657"/>
              </a:xfrm>
              <a:custGeom>
                <a:avLst/>
                <a:gdLst>
                  <a:gd name="connsiteX0" fmla="*/ 12665 w 424866"/>
                  <a:gd name="connsiteY0" fmla="*/ 317459 h 317657"/>
                  <a:gd name="connsiteX1" fmla="*/ 2450 w 424866"/>
                  <a:gd name="connsiteY1" fmla="*/ 312302 h 317657"/>
                  <a:gd name="connsiteX2" fmla="*/ 5227 w 424866"/>
                  <a:gd name="connsiteY2" fmla="*/ 294651 h 317657"/>
                  <a:gd name="connsiteX3" fmla="*/ 404765 w 424866"/>
                  <a:gd name="connsiteY3" fmla="*/ 2407 h 317657"/>
                  <a:gd name="connsiteX4" fmla="*/ 422416 w 424866"/>
                  <a:gd name="connsiteY4" fmla="*/ 5184 h 317657"/>
                  <a:gd name="connsiteX5" fmla="*/ 419639 w 424866"/>
                  <a:gd name="connsiteY5" fmla="*/ 22835 h 317657"/>
                  <a:gd name="connsiteX6" fmla="*/ 20003 w 424866"/>
                  <a:gd name="connsiteY6" fmla="*/ 315178 h 317657"/>
                  <a:gd name="connsiteX7" fmla="*/ 12565 w 424866"/>
                  <a:gd name="connsiteY7" fmla="*/ 317657 h 31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4866" h="317657">
                    <a:moveTo>
                      <a:pt x="12665" y="317459"/>
                    </a:moveTo>
                    <a:cubicBezTo>
                      <a:pt x="8797" y="317459"/>
                      <a:pt x="4929" y="315674"/>
                      <a:pt x="2450" y="312302"/>
                    </a:cubicBezTo>
                    <a:cubicBezTo>
                      <a:pt x="-1715" y="306650"/>
                      <a:pt x="-426" y="298717"/>
                      <a:pt x="5227" y="294651"/>
                    </a:cubicBezTo>
                    <a:lnTo>
                      <a:pt x="404765" y="2407"/>
                    </a:lnTo>
                    <a:cubicBezTo>
                      <a:pt x="410418" y="-1659"/>
                      <a:pt x="418350" y="-469"/>
                      <a:pt x="422416" y="5184"/>
                    </a:cubicBezTo>
                    <a:cubicBezTo>
                      <a:pt x="426582" y="10836"/>
                      <a:pt x="425293" y="18769"/>
                      <a:pt x="419639" y="22835"/>
                    </a:cubicBezTo>
                    <a:lnTo>
                      <a:pt x="20003" y="315178"/>
                    </a:lnTo>
                    <a:cubicBezTo>
                      <a:pt x="17722" y="316864"/>
                      <a:pt x="15144" y="317657"/>
                      <a:pt x="12565" y="317657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31" name="Gráfico 3">
                <a:extLst>
                  <a:ext uri="{FF2B5EF4-FFF2-40B4-BE49-F238E27FC236}">
                    <a16:creationId xmlns:a16="http://schemas.microsoft.com/office/drawing/2014/main" id="{65007E4F-1662-3CFA-1CB8-7CF7DAC344E2}"/>
                  </a:ext>
                </a:extLst>
              </p:cNvPr>
              <p:cNvGrpSpPr/>
              <p:nvPr/>
            </p:nvGrpSpPr>
            <p:grpSpPr>
              <a:xfrm>
                <a:off x="15308607" y="6757718"/>
                <a:ext cx="622999" cy="462440"/>
                <a:chOff x="15308607" y="6757718"/>
                <a:chExt cx="622999" cy="462440"/>
              </a:xfrm>
              <a:solidFill>
                <a:srgbClr val="002A86"/>
              </a:solidFill>
            </p:grpSpPr>
            <p:sp>
              <p:nvSpPr>
                <p:cNvPr id="632" name="Forma libre 631">
                  <a:extLst>
                    <a:ext uri="{FF2B5EF4-FFF2-40B4-BE49-F238E27FC236}">
                      <a16:creationId xmlns:a16="http://schemas.microsoft.com/office/drawing/2014/main" id="{91992035-5CA1-794B-3F16-B5F8242C5F1E}"/>
                    </a:ext>
                  </a:extLst>
                </p:cNvPr>
                <p:cNvSpPr/>
                <p:nvPr/>
              </p:nvSpPr>
              <p:spPr>
                <a:xfrm>
                  <a:off x="15308607" y="6914599"/>
                  <a:ext cx="408503" cy="305559"/>
                </a:xfrm>
                <a:custGeom>
                  <a:avLst/>
                  <a:gdLst>
                    <a:gd name="connsiteX0" fmla="*/ 12665 w 408503"/>
                    <a:gd name="connsiteY0" fmla="*/ 305460 h 305559"/>
                    <a:gd name="connsiteX1" fmla="*/ 2450 w 408503"/>
                    <a:gd name="connsiteY1" fmla="*/ 300303 h 305559"/>
                    <a:gd name="connsiteX2" fmla="*/ 5227 w 408503"/>
                    <a:gd name="connsiteY2" fmla="*/ 282652 h 305559"/>
                    <a:gd name="connsiteX3" fmla="*/ 388403 w 408503"/>
                    <a:gd name="connsiteY3" fmla="*/ 2407 h 305559"/>
                    <a:gd name="connsiteX4" fmla="*/ 406054 w 408503"/>
                    <a:gd name="connsiteY4" fmla="*/ 5184 h 305559"/>
                    <a:gd name="connsiteX5" fmla="*/ 403278 w 408503"/>
                    <a:gd name="connsiteY5" fmla="*/ 22835 h 305559"/>
                    <a:gd name="connsiteX6" fmla="*/ 20102 w 408503"/>
                    <a:gd name="connsiteY6" fmla="*/ 303080 h 305559"/>
                    <a:gd name="connsiteX7" fmla="*/ 12665 w 408503"/>
                    <a:gd name="connsiteY7" fmla="*/ 305559 h 30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503" h="305559">
                      <a:moveTo>
                        <a:pt x="12665" y="305460"/>
                      </a:moveTo>
                      <a:cubicBezTo>
                        <a:pt x="8797" y="305460"/>
                        <a:pt x="4929" y="303675"/>
                        <a:pt x="2450" y="300303"/>
                      </a:cubicBezTo>
                      <a:cubicBezTo>
                        <a:pt x="-1715" y="294651"/>
                        <a:pt x="-426" y="286717"/>
                        <a:pt x="5227" y="282652"/>
                      </a:cubicBezTo>
                      <a:lnTo>
                        <a:pt x="388403" y="2407"/>
                      </a:lnTo>
                      <a:cubicBezTo>
                        <a:pt x="394055" y="-1659"/>
                        <a:pt x="401989" y="-469"/>
                        <a:pt x="406054" y="5184"/>
                      </a:cubicBezTo>
                      <a:cubicBezTo>
                        <a:pt x="410219" y="10836"/>
                        <a:pt x="408930" y="18769"/>
                        <a:pt x="403278" y="22835"/>
                      </a:cubicBezTo>
                      <a:lnTo>
                        <a:pt x="20102" y="303080"/>
                      </a:lnTo>
                      <a:cubicBezTo>
                        <a:pt x="17820" y="304766"/>
                        <a:pt x="15243" y="305559"/>
                        <a:pt x="12665" y="30555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3" name="Forma libre 632">
                  <a:extLst>
                    <a:ext uri="{FF2B5EF4-FFF2-40B4-BE49-F238E27FC236}">
                      <a16:creationId xmlns:a16="http://schemas.microsoft.com/office/drawing/2014/main" id="{7375D653-FC56-0DDD-9A63-287124536ABD}"/>
                    </a:ext>
                  </a:extLst>
                </p:cNvPr>
                <p:cNvSpPr/>
                <p:nvPr/>
              </p:nvSpPr>
              <p:spPr>
                <a:xfrm>
                  <a:off x="15775776" y="6757718"/>
                  <a:ext cx="155830" cy="120712"/>
                </a:xfrm>
                <a:custGeom>
                  <a:avLst/>
                  <a:gdLst>
                    <a:gd name="connsiteX0" fmla="*/ 12665 w 155830"/>
                    <a:gd name="connsiteY0" fmla="*/ 120614 h 120712"/>
                    <a:gd name="connsiteX1" fmla="*/ 2450 w 155830"/>
                    <a:gd name="connsiteY1" fmla="*/ 115457 h 120712"/>
                    <a:gd name="connsiteX2" fmla="*/ 5227 w 155830"/>
                    <a:gd name="connsiteY2" fmla="*/ 97805 h 120712"/>
                    <a:gd name="connsiteX3" fmla="*/ 135728 w 155830"/>
                    <a:gd name="connsiteY3" fmla="*/ 2407 h 120712"/>
                    <a:gd name="connsiteX4" fmla="*/ 153380 w 155830"/>
                    <a:gd name="connsiteY4" fmla="*/ 5184 h 120712"/>
                    <a:gd name="connsiteX5" fmla="*/ 150603 w 155830"/>
                    <a:gd name="connsiteY5" fmla="*/ 22835 h 120712"/>
                    <a:gd name="connsiteX6" fmla="*/ 20102 w 155830"/>
                    <a:gd name="connsiteY6" fmla="*/ 118234 h 120712"/>
                    <a:gd name="connsiteX7" fmla="*/ 12665 w 155830"/>
                    <a:gd name="connsiteY7" fmla="*/ 120713 h 120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30" h="120712">
                      <a:moveTo>
                        <a:pt x="12665" y="120614"/>
                      </a:moveTo>
                      <a:cubicBezTo>
                        <a:pt x="8797" y="120614"/>
                        <a:pt x="4929" y="118829"/>
                        <a:pt x="2450" y="115457"/>
                      </a:cubicBezTo>
                      <a:cubicBezTo>
                        <a:pt x="-1715" y="109804"/>
                        <a:pt x="-426" y="101871"/>
                        <a:pt x="5227" y="97805"/>
                      </a:cubicBezTo>
                      <a:lnTo>
                        <a:pt x="135728" y="2407"/>
                      </a:lnTo>
                      <a:cubicBezTo>
                        <a:pt x="141381" y="-1659"/>
                        <a:pt x="149315" y="-469"/>
                        <a:pt x="153380" y="5184"/>
                      </a:cubicBezTo>
                      <a:cubicBezTo>
                        <a:pt x="157545" y="10836"/>
                        <a:pt x="156256" y="18770"/>
                        <a:pt x="150603" y="22835"/>
                      </a:cubicBezTo>
                      <a:lnTo>
                        <a:pt x="20102" y="118234"/>
                      </a:lnTo>
                      <a:cubicBezTo>
                        <a:pt x="17821" y="119919"/>
                        <a:pt x="15243" y="120713"/>
                        <a:pt x="12665" y="12071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34" name="Forma libre 633">
                <a:extLst>
                  <a:ext uri="{FF2B5EF4-FFF2-40B4-BE49-F238E27FC236}">
                    <a16:creationId xmlns:a16="http://schemas.microsoft.com/office/drawing/2014/main" id="{E0C72511-8FF5-FC48-91F3-BD33E26F01E0}"/>
                  </a:ext>
                </a:extLst>
              </p:cNvPr>
              <p:cNvSpPr/>
              <p:nvPr/>
            </p:nvSpPr>
            <p:spPr>
              <a:xfrm>
                <a:off x="15807410" y="6965174"/>
                <a:ext cx="214337" cy="163552"/>
              </a:xfrm>
              <a:custGeom>
                <a:avLst/>
                <a:gdLst>
                  <a:gd name="connsiteX0" fmla="*/ 12664 w 214337"/>
                  <a:gd name="connsiteY0" fmla="*/ 163453 h 163552"/>
                  <a:gd name="connsiteX1" fmla="*/ 2449 w 214337"/>
                  <a:gd name="connsiteY1" fmla="*/ 158297 h 163552"/>
                  <a:gd name="connsiteX2" fmla="*/ 5226 w 214337"/>
                  <a:gd name="connsiteY2" fmla="*/ 140645 h 163552"/>
                  <a:gd name="connsiteX3" fmla="*/ 194236 w 214337"/>
                  <a:gd name="connsiteY3" fmla="*/ 2407 h 163552"/>
                  <a:gd name="connsiteX4" fmla="*/ 211888 w 214337"/>
                  <a:gd name="connsiteY4" fmla="*/ 5184 h 163552"/>
                  <a:gd name="connsiteX5" fmla="*/ 209111 w 214337"/>
                  <a:gd name="connsiteY5" fmla="*/ 22835 h 163552"/>
                  <a:gd name="connsiteX6" fmla="*/ 20101 w 214337"/>
                  <a:gd name="connsiteY6" fmla="*/ 161073 h 163552"/>
                  <a:gd name="connsiteX7" fmla="*/ 12664 w 214337"/>
                  <a:gd name="connsiteY7" fmla="*/ 163553 h 16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337" h="163552">
                    <a:moveTo>
                      <a:pt x="12664" y="163453"/>
                    </a:moveTo>
                    <a:cubicBezTo>
                      <a:pt x="8796" y="163453"/>
                      <a:pt x="4928" y="161668"/>
                      <a:pt x="2449" y="158297"/>
                    </a:cubicBezTo>
                    <a:cubicBezTo>
                      <a:pt x="-1715" y="152644"/>
                      <a:pt x="-426" y="144711"/>
                      <a:pt x="5226" y="140645"/>
                    </a:cubicBezTo>
                    <a:lnTo>
                      <a:pt x="194236" y="2407"/>
                    </a:lnTo>
                    <a:cubicBezTo>
                      <a:pt x="199888" y="-1659"/>
                      <a:pt x="207822" y="-469"/>
                      <a:pt x="211888" y="5184"/>
                    </a:cubicBezTo>
                    <a:cubicBezTo>
                      <a:pt x="216052" y="10836"/>
                      <a:pt x="214763" y="18769"/>
                      <a:pt x="209111" y="22835"/>
                    </a:cubicBezTo>
                    <a:lnTo>
                      <a:pt x="20101" y="161073"/>
                    </a:lnTo>
                    <a:cubicBezTo>
                      <a:pt x="17820" y="162759"/>
                      <a:pt x="15242" y="163553"/>
                      <a:pt x="12664" y="16355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35" name="Gráfico 3">
            <a:extLst>
              <a:ext uri="{FF2B5EF4-FFF2-40B4-BE49-F238E27FC236}">
                <a16:creationId xmlns:a16="http://schemas.microsoft.com/office/drawing/2014/main" id="{D71D4BB0-6370-4052-C48C-102C1452E8AC}"/>
              </a:ext>
            </a:extLst>
          </p:cNvPr>
          <p:cNvGrpSpPr/>
          <p:nvPr/>
        </p:nvGrpSpPr>
        <p:grpSpPr>
          <a:xfrm>
            <a:off x="8933617" y="6261714"/>
            <a:ext cx="1024182" cy="1109672"/>
            <a:chOff x="8933617" y="6261714"/>
            <a:chExt cx="1024182" cy="1109672"/>
          </a:xfrm>
          <a:solidFill>
            <a:srgbClr val="002A86"/>
          </a:solidFill>
        </p:grpSpPr>
        <p:grpSp>
          <p:nvGrpSpPr>
            <p:cNvPr id="636" name="Gráfico 3">
              <a:extLst>
                <a:ext uri="{FF2B5EF4-FFF2-40B4-BE49-F238E27FC236}">
                  <a16:creationId xmlns:a16="http://schemas.microsoft.com/office/drawing/2014/main" id="{1AFEA1CD-2317-5652-9FD0-6F02C51315E5}"/>
                </a:ext>
              </a:extLst>
            </p:cNvPr>
            <p:cNvGrpSpPr/>
            <p:nvPr/>
          </p:nvGrpSpPr>
          <p:grpSpPr>
            <a:xfrm>
              <a:off x="9040914" y="6261714"/>
              <a:ext cx="250889" cy="680777"/>
              <a:chOff x="9040914" y="6261714"/>
              <a:chExt cx="250889" cy="680777"/>
            </a:xfrm>
            <a:solidFill>
              <a:srgbClr val="002A86"/>
            </a:solidFill>
          </p:grpSpPr>
          <p:grpSp>
            <p:nvGrpSpPr>
              <p:cNvPr id="637" name="Gráfico 3">
                <a:extLst>
                  <a:ext uri="{FF2B5EF4-FFF2-40B4-BE49-F238E27FC236}">
                    <a16:creationId xmlns:a16="http://schemas.microsoft.com/office/drawing/2014/main" id="{3AE3CA55-7CB7-DEE7-4549-7DC00C3A7967}"/>
                  </a:ext>
                </a:extLst>
              </p:cNvPr>
              <p:cNvGrpSpPr/>
              <p:nvPr/>
            </p:nvGrpSpPr>
            <p:grpSpPr>
              <a:xfrm>
                <a:off x="9040914" y="6261714"/>
                <a:ext cx="250889" cy="310093"/>
                <a:chOff x="9040914" y="6261714"/>
                <a:chExt cx="250889" cy="310093"/>
              </a:xfrm>
              <a:solidFill>
                <a:srgbClr val="002A86"/>
              </a:solidFill>
            </p:grpSpPr>
            <p:sp>
              <p:nvSpPr>
                <p:cNvPr id="638" name="Forma libre 637">
                  <a:extLst>
                    <a:ext uri="{FF2B5EF4-FFF2-40B4-BE49-F238E27FC236}">
                      <a16:creationId xmlns:a16="http://schemas.microsoft.com/office/drawing/2014/main" id="{BE034EC9-C85F-9564-1568-9BEA8BAB71FE}"/>
                    </a:ext>
                  </a:extLst>
                </p:cNvPr>
                <p:cNvSpPr/>
                <p:nvPr/>
              </p:nvSpPr>
              <p:spPr>
                <a:xfrm>
                  <a:off x="9040914" y="6261714"/>
                  <a:ext cx="250889" cy="310093"/>
                </a:xfrm>
                <a:custGeom>
                  <a:avLst/>
                  <a:gdLst>
                    <a:gd name="connsiteX0" fmla="*/ 125445 w 250889"/>
                    <a:gd name="connsiteY0" fmla="*/ 310093 h 310093"/>
                    <a:gd name="connsiteX1" fmla="*/ 87266 w 250889"/>
                    <a:gd name="connsiteY1" fmla="*/ 296408 h 310093"/>
                    <a:gd name="connsiteX2" fmla="*/ 29651 w 250889"/>
                    <a:gd name="connsiteY2" fmla="*/ 248908 h 310093"/>
                    <a:gd name="connsiteX3" fmla="*/ 0 w 250889"/>
                    <a:gd name="connsiteY3" fmla="*/ 185937 h 310093"/>
                    <a:gd name="connsiteX4" fmla="*/ 0 w 250889"/>
                    <a:gd name="connsiteY4" fmla="*/ 12594 h 310093"/>
                    <a:gd name="connsiteX5" fmla="*/ 12594 w 250889"/>
                    <a:gd name="connsiteY5" fmla="*/ 0 h 310093"/>
                    <a:gd name="connsiteX6" fmla="*/ 25188 w 250889"/>
                    <a:gd name="connsiteY6" fmla="*/ 12594 h 310093"/>
                    <a:gd name="connsiteX7" fmla="*/ 25188 w 250889"/>
                    <a:gd name="connsiteY7" fmla="*/ 185937 h 310093"/>
                    <a:gd name="connsiteX8" fmla="*/ 45716 w 250889"/>
                    <a:gd name="connsiteY8" fmla="*/ 229471 h 310093"/>
                    <a:gd name="connsiteX9" fmla="*/ 103331 w 250889"/>
                    <a:gd name="connsiteY9" fmla="*/ 276972 h 310093"/>
                    <a:gd name="connsiteX10" fmla="*/ 147558 w 250889"/>
                    <a:gd name="connsiteY10" fmla="*/ 276972 h 310093"/>
                    <a:gd name="connsiteX11" fmla="*/ 205174 w 250889"/>
                    <a:gd name="connsiteY11" fmla="*/ 229471 h 310093"/>
                    <a:gd name="connsiteX12" fmla="*/ 225701 w 250889"/>
                    <a:gd name="connsiteY12" fmla="*/ 185937 h 310093"/>
                    <a:gd name="connsiteX13" fmla="*/ 225701 w 250889"/>
                    <a:gd name="connsiteY13" fmla="*/ 12594 h 310093"/>
                    <a:gd name="connsiteX14" fmla="*/ 238295 w 250889"/>
                    <a:gd name="connsiteY14" fmla="*/ 0 h 310093"/>
                    <a:gd name="connsiteX15" fmla="*/ 250890 w 250889"/>
                    <a:gd name="connsiteY15" fmla="*/ 12594 h 310093"/>
                    <a:gd name="connsiteX16" fmla="*/ 250890 w 250889"/>
                    <a:gd name="connsiteY16" fmla="*/ 185937 h 310093"/>
                    <a:gd name="connsiteX17" fmla="*/ 221140 w 250889"/>
                    <a:gd name="connsiteY17" fmla="*/ 248908 h 310093"/>
                    <a:gd name="connsiteX18" fmla="*/ 163525 w 250889"/>
                    <a:gd name="connsiteY18" fmla="*/ 296408 h 310093"/>
                    <a:gd name="connsiteX19" fmla="*/ 125345 w 250889"/>
                    <a:gd name="connsiteY19" fmla="*/ 310093 h 310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0889" h="310093">
                      <a:moveTo>
                        <a:pt x="125445" y="310093"/>
                      </a:moveTo>
                      <a:cubicBezTo>
                        <a:pt x="111859" y="310093"/>
                        <a:pt x="98373" y="305532"/>
                        <a:pt x="87266" y="296408"/>
                      </a:cubicBezTo>
                      <a:lnTo>
                        <a:pt x="29651" y="248908"/>
                      </a:lnTo>
                      <a:cubicBezTo>
                        <a:pt x="10809" y="233339"/>
                        <a:pt x="0" y="210332"/>
                        <a:pt x="0" y="185937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6" y="0"/>
                        <a:pt x="25188" y="5652"/>
                        <a:pt x="25188" y="12594"/>
                      </a:cubicBezTo>
                      <a:lnTo>
                        <a:pt x="25188" y="185937"/>
                      </a:lnTo>
                      <a:cubicBezTo>
                        <a:pt x="25188" y="202795"/>
                        <a:pt x="32626" y="218662"/>
                        <a:pt x="45716" y="229471"/>
                      </a:cubicBezTo>
                      <a:lnTo>
                        <a:pt x="103331" y="276972"/>
                      </a:lnTo>
                      <a:cubicBezTo>
                        <a:pt x="116123" y="287484"/>
                        <a:pt x="134766" y="287484"/>
                        <a:pt x="147558" y="276972"/>
                      </a:cubicBezTo>
                      <a:lnTo>
                        <a:pt x="205174" y="229471"/>
                      </a:lnTo>
                      <a:cubicBezTo>
                        <a:pt x="218164" y="218761"/>
                        <a:pt x="225701" y="202895"/>
                        <a:pt x="225701" y="185937"/>
                      </a:cubicBezTo>
                      <a:lnTo>
                        <a:pt x="225701" y="12594"/>
                      </a:lnTo>
                      <a:cubicBezTo>
                        <a:pt x="225701" y="5652"/>
                        <a:pt x="231354" y="0"/>
                        <a:pt x="238295" y="0"/>
                      </a:cubicBezTo>
                      <a:cubicBezTo>
                        <a:pt x="245237" y="0"/>
                        <a:pt x="250890" y="5652"/>
                        <a:pt x="250890" y="12594"/>
                      </a:cubicBezTo>
                      <a:lnTo>
                        <a:pt x="250890" y="185937"/>
                      </a:lnTo>
                      <a:cubicBezTo>
                        <a:pt x="250890" y="210431"/>
                        <a:pt x="240080" y="233339"/>
                        <a:pt x="221140" y="248908"/>
                      </a:cubicBezTo>
                      <a:lnTo>
                        <a:pt x="163525" y="296408"/>
                      </a:lnTo>
                      <a:cubicBezTo>
                        <a:pt x="152517" y="305532"/>
                        <a:pt x="138931" y="310093"/>
                        <a:pt x="125345" y="31009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39" name="Forma libre 638">
                  <a:extLst>
                    <a:ext uri="{FF2B5EF4-FFF2-40B4-BE49-F238E27FC236}">
                      <a16:creationId xmlns:a16="http://schemas.microsoft.com/office/drawing/2014/main" id="{84378A96-00D1-EDE1-5419-22567BE8A198}"/>
                    </a:ext>
                  </a:extLst>
                </p:cNvPr>
                <p:cNvSpPr/>
                <p:nvPr/>
              </p:nvSpPr>
              <p:spPr>
                <a:xfrm>
                  <a:off x="9045625" y="6335345"/>
                  <a:ext cx="149739" cy="149691"/>
                </a:xfrm>
                <a:custGeom>
                  <a:avLst/>
                  <a:gdLst>
                    <a:gd name="connsiteX0" fmla="*/ 12643 w 149739"/>
                    <a:gd name="connsiteY0" fmla="*/ 149692 h 149691"/>
                    <a:gd name="connsiteX1" fmla="*/ 3719 w 149739"/>
                    <a:gd name="connsiteY1" fmla="*/ 146023 h 149691"/>
                    <a:gd name="connsiteX2" fmla="*/ 3719 w 149739"/>
                    <a:gd name="connsiteY2" fmla="*/ 128173 h 149691"/>
                    <a:gd name="connsiteX3" fmla="*/ 128171 w 149739"/>
                    <a:gd name="connsiteY3" fmla="*/ 3719 h 149691"/>
                    <a:gd name="connsiteX4" fmla="*/ 146021 w 149739"/>
                    <a:gd name="connsiteY4" fmla="*/ 3719 h 149691"/>
                    <a:gd name="connsiteX5" fmla="*/ 146021 w 149739"/>
                    <a:gd name="connsiteY5" fmla="*/ 21569 h 149691"/>
                    <a:gd name="connsiteX6" fmla="*/ 21568 w 149739"/>
                    <a:gd name="connsiteY6" fmla="*/ 146023 h 149691"/>
                    <a:gd name="connsiteX7" fmla="*/ 12643 w 149739"/>
                    <a:gd name="connsiteY7" fmla="*/ 149692 h 149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739" h="149691">
                      <a:moveTo>
                        <a:pt x="12643" y="149692"/>
                      </a:moveTo>
                      <a:cubicBezTo>
                        <a:pt x="9371" y="149692"/>
                        <a:pt x="6198" y="148502"/>
                        <a:pt x="3719" y="146023"/>
                      </a:cubicBezTo>
                      <a:cubicBezTo>
                        <a:pt x="-1240" y="141064"/>
                        <a:pt x="-1240" y="133131"/>
                        <a:pt x="3719" y="128173"/>
                      </a:cubicBezTo>
                      <a:lnTo>
                        <a:pt x="128171" y="3719"/>
                      </a:lnTo>
                      <a:cubicBezTo>
                        <a:pt x="133130" y="-1240"/>
                        <a:pt x="141063" y="-1240"/>
                        <a:pt x="146021" y="3719"/>
                      </a:cubicBezTo>
                      <a:cubicBezTo>
                        <a:pt x="150979" y="8677"/>
                        <a:pt x="150979" y="16610"/>
                        <a:pt x="146021" y="21569"/>
                      </a:cubicBezTo>
                      <a:lnTo>
                        <a:pt x="21568" y="146023"/>
                      </a:lnTo>
                      <a:cubicBezTo>
                        <a:pt x="19089" y="148502"/>
                        <a:pt x="15916" y="149692"/>
                        <a:pt x="12643" y="1496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40" name="Forma libre 639">
                <a:extLst>
                  <a:ext uri="{FF2B5EF4-FFF2-40B4-BE49-F238E27FC236}">
                    <a16:creationId xmlns:a16="http://schemas.microsoft.com/office/drawing/2014/main" id="{7C2B4274-57FE-95DC-33DB-201508C9DCD5}"/>
                  </a:ext>
                </a:extLst>
              </p:cNvPr>
              <p:cNvSpPr/>
              <p:nvPr/>
            </p:nvSpPr>
            <p:spPr>
              <a:xfrm>
                <a:off x="9077575" y="6628997"/>
                <a:ext cx="134188" cy="313494"/>
              </a:xfrm>
              <a:custGeom>
                <a:avLst/>
                <a:gdLst>
                  <a:gd name="connsiteX0" fmla="*/ 105939 w 134188"/>
                  <a:gd name="connsiteY0" fmla="*/ 313495 h 313494"/>
                  <a:gd name="connsiteX1" fmla="*/ 11435 w 134188"/>
                  <a:gd name="connsiteY1" fmla="*/ 259151 h 313494"/>
                  <a:gd name="connsiteX2" fmla="*/ 53679 w 134188"/>
                  <a:gd name="connsiteY2" fmla="*/ 118335 h 313494"/>
                  <a:gd name="connsiteX3" fmla="*/ 76388 w 134188"/>
                  <a:gd name="connsiteY3" fmla="*/ 14408 h 313494"/>
                  <a:gd name="connsiteX4" fmla="*/ 87197 w 134188"/>
                  <a:gd name="connsiteY4" fmla="*/ 128 h 313494"/>
                  <a:gd name="connsiteX5" fmla="*/ 101477 w 134188"/>
                  <a:gd name="connsiteY5" fmla="*/ 10938 h 313494"/>
                  <a:gd name="connsiteX6" fmla="*/ 68851 w 134188"/>
                  <a:gd name="connsiteY6" fmla="*/ 138565 h 313494"/>
                  <a:gd name="connsiteX7" fmla="*/ 34143 w 134188"/>
                  <a:gd name="connsiteY7" fmla="*/ 247747 h 313494"/>
                  <a:gd name="connsiteX8" fmla="*/ 119426 w 134188"/>
                  <a:gd name="connsiteY8" fmla="*/ 287116 h 313494"/>
                  <a:gd name="connsiteX9" fmla="*/ 134003 w 134188"/>
                  <a:gd name="connsiteY9" fmla="*/ 297430 h 313494"/>
                  <a:gd name="connsiteX10" fmla="*/ 123690 w 134188"/>
                  <a:gd name="connsiteY10" fmla="*/ 312007 h 313494"/>
                  <a:gd name="connsiteX11" fmla="*/ 106237 w 134188"/>
                  <a:gd name="connsiteY11" fmla="*/ 313495 h 31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4188" h="313494">
                    <a:moveTo>
                      <a:pt x="105939" y="313495"/>
                    </a:moveTo>
                    <a:cubicBezTo>
                      <a:pt x="66670" y="313495"/>
                      <a:pt x="27995" y="291975"/>
                      <a:pt x="11435" y="259151"/>
                    </a:cubicBezTo>
                    <a:cubicBezTo>
                      <a:pt x="-13357" y="209965"/>
                      <a:pt x="2807" y="156018"/>
                      <a:pt x="53679" y="118335"/>
                    </a:cubicBezTo>
                    <a:cubicBezTo>
                      <a:pt x="81247" y="97907"/>
                      <a:pt x="79363" y="36423"/>
                      <a:pt x="76388" y="14408"/>
                    </a:cubicBezTo>
                    <a:cubicBezTo>
                      <a:pt x="75397" y="7467"/>
                      <a:pt x="80256" y="1120"/>
                      <a:pt x="87197" y="128"/>
                    </a:cubicBezTo>
                    <a:cubicBezTo>
                      <a:pt x="94040" y="-863"/>
                      <a:pt x="100485" y="3996"/>
                      <a:pt x="101477" y="10938"/>
                    </a:cubicBezTo>
                    <a:cubicBezTo>
                      <a:pt x="101973" y="14805"/>
                      <a:pt x="113873" y="105146"/>
                      <a:pt x="68851" y="138565"/>
                    </a:cubicBezTo>
                    <a:cubicBezTo>
                      <a:pt x="37317" y="161968"/>
                      <a:pt x="11534" y="202924"/>
                      <a:pt x="34143" y="247747"/>
                    </a:cubicBezTo>
                    <a:cubicBezTo>
                      <a:pt x="48423" y="276010"/>
                      <a:pt x="85115" y="292967"/>
                      <a:pt x="119426" y="287116"/>
                    </a:cubicBezTo>
                    <a:cubicBezTo>
                      <a:pt x="126367" y="285926"/>
                      <a:pt x="132813" y="290587"/>
                      <a:pt x="134003" y="297430"/>
                    </a:cubicBezTo>
                    <a:cubicBezTo>
                      <a:pt x="135193" y="304272"/>
                      <a:pt x="130533" y="310817"/>
                      <a:pt x="123690" y="312007"/>
                    </a:cubicBezTo>
                    <a:cubicBezTo>
                      <a:pt x="117938" y="312999"/>
                      <a:pt x="112087" y="313495"/>
                      <a:pt x="106237" y="3134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41" name="Gráfico 3">
              <a:extLst>
                <a:ext uri="{FF2B5EF4-FFF2-40B4-BE49-F238E27FC236}">
                  <a16:creationId xmlns:a16="http://schemas.microsoft.com/office/drawing/2014/main" id="{E3AFCEFE-4C65-7490-EEDC-BA0231E72959}"/>
                </a:ext>
              </a:extLst>
            </p:cNvPr>
            <p:cNvGrpSpPr/>
            <p:nvPr/>
          </p:nvGrpSpPr>
          <p:grpSpPr>
            <a:xfrm>
              <a:off x="9592969" y="6261714"/>
              <a:ext cx="250888" cy="680678"/>
              <a:chOff x="9592969" y="6261714"/>
              <a:chExt cx="250888" cy="680678"/>
            </a:xfrm>
            <a:solidFill>
              <a:srgbClr val="002A86"/>
            </a:solidFill>
          </p:grpSpPr>
          <p:grpSp>
            <p:nvGrpSpPr>
              <p:cNvPr id="642" name="Gráfico 3">
                <a:extLst>
                  <a:ext uri="{FF2B5EF4-FFF2-40B4-BE49-F238E27FC236}">
                    <a16:creationId xmlns:a16="http://schemas.microsoft.com/office/drawing/2014/main" id="{ED274EEA-AD69-AA61-3082-8322F6CE2A68}"/>
                  </a:ext>
                </a:extLst>
              </p:cNvPr>
              <p:cNvGrpSpPr/>
              <p:nvPr/>
            </p:nvGrpSpPr>
            <p:grpSpPr>
              <a:xfrm>
                <a:off x="9592969" y="6261714"/>
                <a:ext cx="250888" cy="310093"/>
                <a:chOff x="9592969" y="6261714"/>
                <a:chExt cx="250888" cy="310093"/>
              </a:xfrm>
              <a:solidFill>
                <a:srgbClr val="002A86"/>
              </a:solidFill>
            </p:grpSpPr>
            <p:sp>
              <p:nvSpPr>
                <p:cNvPr id="643" name="Forma libre 642">
                  <a:extLst>
                    <a:ext uri="{FF2B5EF4-FFF2-40B4-BE49-F238E27FC236}">
                      <a16:creationId xmlns:a16="http://schemas.microsoft.com/office/drawing/2014/main" id="{4BDFDE52-C00B-4B82-126E-F4637952ADB9}"/>
                    </a:ext>
                  </a:extLst>
                </p:cNvPr>
                <p:cNvSpPr/>
                <p:nvPr/>
              </p:nvSpPr>
              <p:spPr>
                <a:xfrm>
                  <a:off x="9592969" y="6261714"/>
                  <a:ext cx="250888" cy="310093"/>
                </a:xfrm>
                <a:custGeom>
                  <a:avLst/>
                  <a:gdLst>
                    <a:gd name="connsiteX0" fmla="*/ 125543 w 250888"/>
                    <a:gd name="connsiteY0" fmla="*/ 310093 h 310093"/>
                    <a:gd name="connsiteX1" fmla="*/ 87365 w 250888"/>
                    <a:gd name="connsiteY1" fmla="*/ 296408 h 310093"/>
                    <a:gd name="connsiteX2" fmla="*/ 29750 w 250888"/>
                    <a:gd name="connsiteY2" fmla="*/ 248908 h 310093"/>
                    <a:gd name="connsiteX3" fmla="*/ 0 w 250888"/>
                    <a:gd name="connsiteY3" fmla="*/ 185937 h 310093"/>
                    <a:gd name="connsiteX4" fmla="*/ 0 w 250888"/>
                    <a:gd name="connsiteY4" fmla="*/ 12594 h 310093"/>
                    <a:gd name="connsiteX5" fmla="*/ 12594 w 250888"/>
                    <a:gd name="connsiteY5" fmla="*/ 0 h 310093"/>
                    <a:gd name="connsiteX6" fmla="*/ 25188 w 250888"/>
                    <a:gd name="connsiteY6" fmla="*/ 12594 h 310093"/>
                    <a:gd name="connsiteX7" fmla="*/ 25188 w 250888"/>
                    <a:gd name="connsiteY7" fmla="*/ 185937 h 310093"/>
                    <a:gd name="connsiteX8" fmla="*/ 45715 w 250888"/>
                    <a:gd name="connsiteY8" fmla="*/ 229471 h 310093"/>
                    <a:gd name="connsiteX9" fmla="*/ 103330 w 250888"/>
                    <a:gd name="connsiteY9" fmla="*/ 276972 h 310093"/>
                    <a:gd name="connsiteX10" fmla="*/ 147558 w 250888"/>
                    <a:gd name="connsiteY10" fmla="*/ 276972 h 310093"/>
                    <a:gd name="connsiteX11" fmla="*/ 205174 w 250888"/>
                    <a:gd name="connsiteY11" fmla="*/ 229471 h 310093"/>
                    <a:gd name="connsiteX12" fmla="*/ 225701 w 250888"/>
                    <a:gd name="connsiteY12" fmla="*/ 185937 h 310093"/>
                    <a:gd name="connsiteX13" fmla="*/ 225701 w 250888"/>
                    <a:gd name="connsiteY13" fmla="*/ 12594 h 310093"/>
                    <a:gd name="connsiteX14" fmla="*/ 238295 w 250888"/>
                    <a:gd name="connsiteY14" fmla="*/ 0 h 310093"/>
                    <a:gd name="connsiteX15" fmla="*/ 250889 w 250888"/>
                    <a:gd name="connsiteY15" fmla="*/ 12594 h 310093"/>
                    <a:gd name="connsiteX16" fmla="*/ 250889 w 250888"/>
                    <a:gd name="connsiteY16" fmla="*/ 185937 h 310093"/>
                    <a:gd name="connsiteX17" fmla="*/ 221139 w 250888"/>
                    <a:gd name="connsiteY17" fmla="*/ 248908 h 310093"/>
                    <a:gd name="connsiteX18" fmla="*/ 163524 w 250888"/>
                    <a:gd name="connsiteY18" fmla="*/ 296408 h 310093"/>
                    <a:gd name="connsiteX19" fmla="*/ 125345 w 250888"/>
                    <a:gd name="connsiteY19" fmla="*/ 310093 h 310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0888" h="310093">
                      <a:moveTo>
                        <a:pt x="125543" y="310093"/>
                      </a:moveTo>
                      <a:cubicBezTo>
                        <a:pt x="111958" y="310093"/>
                        <a:pt x="98471" y="305532"/>
                        <a:pt x="87365" y="296408"/>
                      </a:cubicBezTo>
                      <a:lnTo>
                        <a:pt x="29750" y="248908"/>
                      </a:lnTo>
                      <a:cubicBezTo>
                        <a:pt x="10908" y="233339"/>
                        <a:pt x="0" y="210431"/>
                        <a:pt x="0" y="185937"/>
                      </a:cubicBezTo>
                      <a:lnTo>
                        <a:pt x="0" y="12594"/>
                      </a:lnTo>
                      <a:cubicBezTo>
                        <a:pt x="0" y="5652"/>
                        <a:pt x="5653" y="0"/>
                        <a:pt x="12594" y="0"/>
                      </a:cubicBezTo>
                      <a:cubicBezTo>
                        <a:pt x="19535" y="0"/>
                        <a:pt x="25188" y="5652"/>
                        <a:pt x="25188" y="12594"/>
                      </a:cubicBezTo>
                      <a:lnTo>
                        <a:pt x="25188" y="185937"/>
                      </a:lnTo>
                      <a:cubicBezTo>
                        <a:pt x="25188" y="202795"/>
                        <a:pt x="32625" y="218662"/>
                        <a:pt x="45715" y="229471"/>
                      </a:cubicBezTo>
                      <a:lnTo>
                        <a:pt x="103330" y="276972"/>
                      </a:lnTo>
                      <a:cubicBezTo>
                        <a:pt x="116123" y="287484"/>
                        <a:pt x="134666" y="287484"/>
                        <a:pt x="147558" y="276972"/>
                      </a:cubicBezTo>
                      <a:lnTo>
                        <a:pt x="205174" y="229471"/>
                      </a:lnTo>
                      <a:cubicBezTo>
                        <a:pt x="218164" y="218761"/>
                        <a:pt x="225701" y="202895"/>
                        <a:pt x="225701" y="185937"/>
                      </a:cubicBezTo>
                      <a:lnTo>
                        <a:pt x="225701" y="12594"/>
                      </a:lnTo>
                      <a:cubicBezTo>
                        <a:pt x="225701" y="5652"/>
                        <a:pt x="231353" y="0"/>
                        <a:pt x="238295" y="0"/>
                      </a:cubicBezTo>
                      <a:cubicBezTo>
                        <a:pt x="245236" y="0"/>
                        <a:pt x="250889" y="5652"/>
                        <a:pt x="250889" y="12594"/>
                      </a:cubicBezTo>
                      <a:lnTo>
                        <a:pt x="250889" y="185937"/>
                      </a:lnTo>
                      <a:cubicBezTo>
                        <a:pt x="250889" y="210431"/>
                        <a:pt x="240080" y="233339"/>
                        <a:pt x="221139" y="248908"/>
                      </a:cubicBezTo>
                      <a:lnTo>
                        <a:pt x="163524" y="296408"/>
                      </a:lnTo>
                      <a:cubicBezTo>
                        <a:pt x="152517" y="305532"/>
                        <a:pt x="138931" y="310093"/>
                        <a:pt x="125345" y="310093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44" name="Forma libre 643">
                  <a:extLst>
                    <a:ext uri="{FF2B5EF4-FFF2-40B4-BE49-F238E27FC236}">
                      <a16:creationId xmlns:a16="http://schemas.microsoft.com/office/drawing/2014/main" id="{4073C1FD-02E0-7605-FE13-4DC02326269F}"/>
                    </a:ext>
                  </a:extLst>
                </p:cNvPr>
                <p:cNvSpPr/>
                <p:nvPr/>
              </p:nvSpPr>
              <p:spPr>
                <a:xfrm>
                  <a:off x="9597679" y="6335345"/>
                  <a:ext cx="149739" cy="149691"/>
                </a:xfrm>
                <a:custGeom>
                  <a:avLst/>
                  <a:gdLst>
                    <a:gd name="connsiteX0" fmla="*/ 12644 w 149739"/>
                    <a:gd name="connsiteY0" fmla="*/ 149692 h 149691"/>
                    <a:gd name="connsiteX1" fmla="*/ 3719 w 149739"/>
                    <a:gd name="connsiteY1" fmla="*/ 146023 h 149691"/>
                    <a:gd name="connsiteX2" fmla="*/ 3719 w 149739"/>
                    <a:gd name="connsiteY2" fmla="*/ 128173 h 149691"/>
                    <a:gd name="connsiteX3" fmla="*/ 128171 w 149739"/>
                    <a:gd name="connsiteY3" fmla="*/ 3719 h 149691"/>
                    <a:gd name="connsiteX4" fmla="*/ 146021 w 149739"/>
                    <a:gd name="connsiteY4" fmla="*/ 3719 h 149691"/>
                    <a:gd name="connsiteX5" fmla="*/ 146021 w 149739"/>
                    <a:gd name="connsiteY5" fmla="*/ 21569 h 149691"/>
                    <a:gd name="connsiteX6" fmla="*/ 21568 w 149739"/>
                    <a:gd name="connsiteY6" fmla="*/ 146023 h 149691"/>
                    <a:gd name="connsiteX7" fmla="*/ 12644 w 149739"/>
                    <a:gd name="connsiteY7" fmla="*/ 149692 h 149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739" h="149691">
                      <a:moveTo>
                        <a:pt x="12644" y="149692"/>
                      </a:moveTo>
                      <a:cubicBezTo>
                        <a:pt x="9371" y="149692"/>
                        <a:pt x="6198" y="148502"/>
                        <a:pt x="3719" y="146023"/>
                      </a:cubicBezTo>
                      <a:cubicBezTo>
                        <a:pt x="-1240" y="141064"/>
                        <a:pt x="-1240" y="133131"/>
                        <a:pt x="3719" y="128173"/>
                      </a:cubicBezTo>
                      <a:lnTo>
                        <a:pt x="128171" y="3719"/>
                      </a:lnTo>
                      <a:cubicBezTo>
                        <a:pt x="133130" y="-1240"/>
                        <a:pt x="141063" y="-1240"/>
                        <a:pt x="146021" y="3719"/>
                      </a:cubicBezTo>
                      <a:cubicBezTo>
                        <a:pt x="150979" y="8677"/>
                        <a:pt x="150979" y="16610"/>
                        <a:pt x="146021" y="21569"/>
                      </a:cubicBezTo>
                      <a:lnTo>
                        <a:pt x="21568" y="146023"/>
                      </a:lnTo>
                      <a:cubicBezTo>
                        <a:pt x="19089" y="148502"/>
                        <a:pt x="15916" y="149692"/>
                        <a:pt x="12644" y="149692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  <p:sp>
            <p:nvSpPr>
              <p:cNvPr id="645" name="Forma libre 644">
                <a:extLst>
                  <a:ext uri="{FF2B5EF4-FFF2-40B4-BE49-F238E27FC236}">
                    <a16:creationId xmlns:a16="http://schemas.microsoft.com/office/drawing/2014/main" id="{6802CD80-7542-D4CC-0F69-EC507C4959F8}"/>
                  </a:ext>
                </a:extLst>
              </p:cNvPr>
              <p:cNvSpPr/>
              <p:nvPr/>
            </p:nvSpPr>
            <p:spPr>
              <a:xfrm>
                <a:off x="9629959" y="6628997"/>
                <a:ext cx="207021" cy="313395"/>
              </a:xfrm>
              <a:custGeom>
                <a:avLst/>
                <a:gdLst>
                  <a:gd name="connsiteX0" fmla="*/ 105115 w 207021"/>
                  <a:gd name="connsiteY0" fmla="*/ 313395 h 313395"/>
                  <a:gd name="connsiteX1" fmla="*/ 81811 w 207021"/>
                  <a:gd name="connsiteY1" fmla="*/ 310916 h 313395"/>
                  <a:gd name="connsiteX2" fmla="*/ 11106 w 207021"/>
                  <a:gd name="connsiteY2" fmla="*/ 259052 h 313395"/>
                  <a:gd name="connsiteX3" fmla="*/ 53251 w 207021"/>
                  <a:gd name="connsiteY3" fmla="*/ 118236 h 313395"/>
                  <a:gd name="connsiteX4" fmla="*/ 75960 w 207021"/>
                  <a:gd name="connsiteY4" fmla="*/ 14309 h 313395"/>
                  <a:gd name="connsiteX5" fmla="*/ 86769 w 207021"/>
                  <a:gd name="connsiteY5" fmla="*/ 128 h 313395"/>
                  <a:gd name="connsiteX6" fmla="*/ 101049 w 207021"/>
                  <a:gd name="connsiteY6" fmla="*/ 10938 h 313395"/>
                  <a:gd name="connsiteX7" fmla="*/ 68324 w 207021"/>
                  <a:gd name="connsiteY7" fmla="*/ 138565 h 313395"/>
                  <a:gd name="connsiteX8" fmla="*/ 33616 w 207021"/>
                  <a:gd name="connsiteY8" fmla="*/ 247648 h 313395"/>
                  <a:gd name="connsiteX9" fmla="*/ 87067 w 207021"/>
                  <a:gd name="connsiteY9" fmla="*/ 286125 h 313395"/>
                  <a:gd name="connsiteX10" fmla="*/ 155194 w 207021"/>
                  <a:gd name="connsiteY10" fmla="*/ 270555 h 313395"/>
                  <a:gd name="connsiteX11" fmla="*/ 181770 w 207021"/>
                  <a:gd name="connsiteY11" fmla="*/ 222559 h 313395"/>
                  <a:gd name="connsiteX12" fmla="*/ 195653 w 207021"/>
                  <a:gd name="connsiteY12" fmla="*/ 211353 h 313395"/>
                  <a:gd name="connsiteX13" fmla="*/ 206958 w 207021"/>
                  <a:gd name="connsiteY13" fmla="*/ 225237 h 313395"/>
                  <a:gd name="connsiteX14" fmla="*/ 171159 w 207021"/>
                  <a:gd name="connsiteY14" fmla="*/ 290290 h 313395"/>
                  <a:gd name="connsiteX15" fmla="*/ 105115 w 207021"/>
                  <a:gd name="connsiteY15" fmla="*/ 313395 h 31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021" h="313395">
                    <a:moveTo>
                      <a:pt x="105115" y="313395"/>
                    </a:moveTo>
                    <a:cubicBezTo>
                      <a:pt x="97380" y="313395"/>
                      <a:pt x="89546" y="312602"/>
                      <a:pt x="81811" y="310916"/>
                    </a:cubicBezTo>
                    <a:cubicBezTo>
                      <a:pt x="50475" y="304173"/>
                      <a:pt x="24096" y="284736"/>
                      <a:pt x="11106" y="259052"/>
                    </a:cubicBezTo>
                    <a:cubicBezTo>
                      <a:pt x="-13289" y="210659"/>
                      <a:pt x="3272" y="155423"/>
                      <a:pt x="53251" y="118236"/>
                    </a:cubicBezTo>
                    <a:cubicBezTo>
                      <a:pt x="80720" y="97808"/>
                      <a:pt x="79034" y="36324"/>
                      <a:pt x="75960" y="14309"/>
                    </a:cubicBezTo>
                    <a:cubicBezTo>
                      <a:pt x="75068" y="7368"/>
                      <a:pt x="79827" y="1021"/>
                      <a:pt x="86769" y="128"/>
                    </a:cubicBezTo>
                    <a:cubicBezTo>
                      <a:pt x="93711" y="-863"/>
                      <a:pt x="100058" y="3996"/>
                      <a:pt x="101049" y="10938"/>
                    </a:cubicBezTo>
                    <a:cubicBezTo>
                      <a:pt x="101545" y="14805"/>
                      <a:pt x="113445" y="105046"/>
                      <a:pt x="68324" y="138565"/>
                    </a:cubicBezTo>
                    <a:cubicBezTo>
                      <a:pt x="36790" y="161968"/>
                      <a:pt x="11106" y="202924"/>
                      <a:pt x="33616" y="247648"/>
                    </a:cubicBezTo>
                    <a:cubicBezTo>
                      <a:pt x="43037" y="266291"/>
                      <a:pt x="63564" y="281067"/>
                      <a:pt x="87067" y="286125"/>
                    </a:cubicBezTo>
                    <a:cubicBezTo>
                      <a:pt x="111858" y="291480"/>
                      <a:pt x="136054" y="285926"/>
                      <a:pt x="155194" y="270555"/>
                    </a:cubicBezTo>
                    <a:cubicBezTo>
                      <a:pt x="168680" y="259746"/>
                      <a:pt x="180282" y="236244"/>
                      <a:pt x="181770" y="222559"/>
                    </a:cubicBezTo>
                    <a:cubicBezTo>
                      <a:pt x="182464" y="215617"/>
                      <a:pt x="188712" y="210560"/>
                      <a:pt x="195653" y="211353"/>
                    </a:cubicBezTo>
                    <a:cubicBezTo>
                      <a:pt x="202594" y="212047"/>
                      <a:pt x="207652" y="218295"/>
                      <a:pt x="206958" y="225237"/>
                    </a:cubicBezTo>
                    <a:cubicBezTo>
                      <a:pt x="204677" y="247053"/>
                      <a:pt x="188612" y="276208"/>
                      <a:pt x="171159" y="290290"/>
                    </a:cubicBezTo>
                    <a:cubicBezTo>
                      <a:pt x="152417" y="305462"/>
                      <a:pt x="129113" y="313395"/>
                      <a:pt x="105115" y="313395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46" name="Gráfico 3">
              <a:extLst>
                <a:ext uri="{FF2B5EF4-FFF2-40B4-BE49-F238E27FC236}">
                  <a16:creationId xmlns:a16="http://schemas.microsoft.com/office/drawing/2014/main" id="{BF4A13A6-C00D-6A49-86BD-5D2FD4492574}"/>
                </a:ext>
              </a:extLst>
            </p:cNvPr>
            <p:cNvGrpSpPr/>
            <p:nvPr/>
          </p:nvGrpSpPr>
          <p:grpSpPr>
            <a:xfrm>
              <a:off x="9017231" y="6838665"/>
              <a:ext cx="857053" cy="242957"/>
              <a:chOff x="9017231" y="6838665"/>
              <a:chExt cx="857053" cy="242957"/>
            </a:xfrm>
            <a:solidFill>
              <a:srgbClr val="002A86"/>
            </a:solidFill>
          </p:grpSpPr>
          <p:sp>
            <p:nvSpPr>
              <p:cNvPr id="647" name="Forma libre 646">
                <a:extLst>
                  <a:ext uri="{FF2B5EF4-FFF2-40B4-BE49-F238E27FC236}">
                    <a16:creationId xmlns:a16="http://schemas.microsoft.com/office/drawing/2014/main" id="{E75D2265-EB96-5A3C-3A64-A6FA0ADBBDFF}"/>
                  </a:ext>
                </a:extLst>
              </p:cNvPr>
              <p:cNvSpPr/>
              <p:nvPr/>
            </p:nvSpPr>
            <p:spPr>
              <a:xfrm>
                <a:off x="9215148" y="6838665"/>
                <a:ext cx="358483" cy="25188"/>
              </a:xfrm>
              <a:custGeom>
                <a:avLst/>
                <a:gdLst>
                  <a:gd name="connsiteX0" fmla="*/ 345890 w 358483"/>
                  <a:gd name="connsiteY0" fmla="*/ 25188 h 25188"/>
                  <a:gd name="connsiteX1" fmla="*/ 12594 w 358483"/>
                  <a:gd name="connsiteY1" fmla="*/ 25188 h 25188"/>
                  <a:gd name="connsiteX2" fmla="*/ 0 w 358483"/>
                  <a:gd name="connsiteY2" fmla="*/ 12594 h 25188"/>
                  <a:gd name="connsiteX3" fmla="*/ 12594 w 358483"/>
                  <a:gd name="connsiteY3" fmla="*/ 0 h 25188"/>
                  <a:gd name="connsiteX4" fmla="*/ 345890 w 358483"/>
                  <a:gd name="connsiteY4" fmla="*/ 0 h 25188"/>
                  <a:gd name="connsiteX5" fmla="*/ 358484 w 358483"/>
                  <a:gd name="connsiteY5" fmla="*/ 12594 h 25188"/>
                  <a:gd name="connsiteX6" fmla="*/ 345890 w 358483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483" h="25188">
                    <a:moveTo>
                      <a:pt x="345890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345890" y="0"/>
                    </a:lnTo>
                    <a:cubicBezTo>
                      <a:pt x="352831" y="0"/>
                      <a:pt x="358484" y="5653"/>
                      <a:pt x="358484" y="12594"/>
                    </a:cubicBezTo>
                    <a:cubicBezTo>
                      <a:pt x="358484" y="19536"/>
                      <a:pt x="352831" y="25188"/>
                      <a:pt x="34589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8" name="Forma libre 647">
                <a:extLst>
                  <a:ext uri="{FF2B5EF4-FFF2-40B4-BE49-F238E27FC236}">
                    <a16:creationId xmlns:a16="http://schemas.microsoft.com/office/drawing/2014/main" id="{6E85C6D4-CD6D-9DF4-C72B-34AD25D2E3D7}"/>
                  </a:ext>
                </a:extLst>
              </p:cNvPr>
              <p:cNvSpPr/>
              <p:nvPr/>
            </p:nvSpPr>
            <p:spPr>
              <a:xfrm>
                <a:off x="9017231" y="6891339"/>
                <a:ext cx="112221" cy="190283"/>
              </a:xfrm>
              <a:custGeom>
                <a:avLst/>
                <a:gdLst>
                  <a:gd name="connsiteX0" fmla="*/ 12577 w 112221"/>
                  <a:gd name="connsiteY0" fmla="*/ 190283 h 190283"/>
                  <a:gd name="connsiteX1" fmla="*/ 6726 w 112221"/>
                  <a:gd name="connsiteY1" fmla="*/ 188796 h 190283"/>
                  <a:gd name="connsiteX2" fmla="*/ 1470 w 112221"/>
                  <a:gd name="connsiteY2" fmla="*/ 171739 h 190283"/>
                  <a:gd name="connsiteX3" fmla="*/ 88438 w 112221"/>
                  <a:gd name="connsiteY3" fmla="*/ 6726 h 190283"/>
                  <a:gd name="connsiteX4" fmla="*/ 105495 w 112221"/>
                  <a:gd name="connsiteY4" fmla="*/ 1470 h 190283"/>
                  <a:gd name="connsiteX5" fmla="*/ 110751 w 112221"/>
                  <a:gd name="connsiteY5" fmla="*/ 18527 h 190283"/>
                  <a:gd name="connsiteX6" fmla="*/ 23782 w 112221"/>
                  <a:gd name="connsiteY6" fmla="*/ 183540 h 190283"/>
                  <a:gd name="connsiteX7" fmla="*/ 12577 w 112221"/>
                  <a:gd name="connsiteY7" fmla="*/ 190283 h 190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21" h="190283">
                    <a:moveTo>
                      <a:pt x="12577" y="190283"/>
                    </a:moveTo>
                    <a:cubicBezTo>
                      <a:pt x="10594" y="190283"/>
                      <a:pt x="8610" y="189787"/>
                      <a:pt x="6726" y="188796"/>
                    </a:cubicBezTo>
                    <a:cubicBezTo>
                      <a:pt x="578" y="185523"/>
                      <a:pt x="-1802" y="177888"/>
                      <a:pt x="1470" y="171739"/>
                    </a:cubicBezTo>
                    <a:lnTo>
                      <a:pt x="88438" y="6726"/>
                    </a:lnTo>
                    <a:cubicBezTo>
                      <a:pt x="91711" y="578"/>
                      <a:pt x="99346" y="-1802"/>
                      <a:pt x="105495" y="1470"/>
                    </a:cubicBezTo>
                    <a:cubicBezTo>
                      <a:pt x="111643" y="4743"/>
                      <a:pt x="114023" y="12379"/>
                      <a:pt x="110751" y="18527"/>
                    </a:cubicBezTo>
                    <a:lnTo>
                      <a:pt x="23782" y="183540"/>
                    </a:lnTo>
                    <a:cubicBezTo>
                      <a:pt x="21502" y="187804"/>
                      <a:pt x="17138" y="190283"/>
                      <a:pt x="12577" y="19028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49" name="Forma libre 648">
                <a:extLst>
                  <a:ext uri="{FF2B5EF4-FFF2-40B4-BE49-F238E27FC236}">
                    <a16:creationId xmlns:a16="http://schemas.microsoft.com/office/drawing/2014/main" id="{07306961-1482-CD10-42A6-51823D5C4BBB}"/>
                  </a:ext>
                </a:extLst>
              </p:cNvPr>
              <p:cNvSpPr/>
              <p:nvPr/>
            </p:nvSpPr>
            <p:spPr>
              <a:xfrm>
                <a:off x="9807184" y="6976920"/>
                <a:ext cx="67100" cy="104702"/>
              </a:xfrm>
              <a:custGeom>
                <a:avLst/>
                <a:gdLst>
                  <a:gd name="connsiteX0" fmla="*/ 54524 w 67100"/>
                  <a:gd name="connsiteY0" fmla="*/ 104703 h 104702"/>
                  <a:gd name="connsiteX1" fmla="*/ 43318 w 67100"/>
                  <a:gd name="connsiteY1" fmla="*/ 97959 h 104702"/>
                  <a:gd name="connsiteX2" fmla="*/ 1470 w 67100"/>
                  <a:gd name="connsiteY2" fmla="*/ 18527 h 104702"/>
                  <a:gd name="connsiteX3" fmla="*/ 6726 w 67100"/>
                  <a:gd name="connsiteY3" fmla="*/ 1470 h 104702"/>
                  <a:gd name="connsiteX4" fmla="*/ 23783 w 67100"/>
                  <a:gd name="connsiteY4" fmla="*/ 6726 h 104702"/>
                  <a:gd name="connsiteX5" fmla="*/ 65630 w 67100"/>
                  <a:gd name="connsiteY5" fmla="*/ 86159 h 104702"/>
                  <a:gd name="connsiteX6" fmla="*/ 60375 w 67100"/>
                  <a:gd name="connsiteY6" fmla="*/ 103215 h 104702"/>
                  <a:gd name="connsiteX7" fmla="*/ 54524 w 67100"/>
                  <a:gd name="connsiteY7" fmla="*/ 104703 h 10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100" h="104702">
                    <a:moveTo>
                      <a:pt x="54524" y="104703"/>
                    </a:moveTo>
                    <a:cubicBezTo>
                      <a:pt x="49962" y="104703"/>
                      <a:pt x="45599" y="102223"/>
                      <a:pt x="43318" y="97959"/>
                    </a:cubicBezTo>
                    <a:lnTo>
                      <a:pt x="1470" y="18527"/>
                    </a:lnTo>
                    <a:cubicBezTo>
                      <a:pt x="-1802" y="12379"/>
                      <a:pt x="578" y="4743"/>
                      <a:pt x="6726" y="1470"/>
                    </a:cubicBezTo>
                    <a:cubicBezTo>
                      <a:pt x="12874" y="-1802"/>
                      <a:pt x="20510" y="578"/>
                      <a:pt x="23783" y="6726"/>
                    </a:cubicBezTo>
                    <a:lnTo>
                      <a:pt x="65630" y="86159"/>
                    </a:lnTo>
                    <a:cubicBezTo>
                      <a:pt x="68903" y="92307"/>
                      <a:pt x="66523" y="99943"/>
                      <a:pt x="60375" y="103215"/>
                    </a:cubicBezTo>
                    <a:cubicBezTo>
                      <a:pt x="58491" y="104207"/>
                      <a:pt x="56507" y="104703"/>
                      <a:pt x="54524" y="1047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50" name="Forma libre 649">
              <a:extLst>
                <a:ext uri="{FF2B5EF4-FFF2-40B4-BE49-F238E27FC236}">
                  <a16:creationId xmlns:a16="http://schemas.microsoft.com/office/drawing/2014/main" id="{DD5E156A-C7C2-B63E-A01A-66970492406C}"/>
                </a:ext>
              </a:extLst>
            </p:cNvPr>
            <p:cNvSpPr/>
            <p:nvPr/>
          </p:nvSpPr>
          <p:spPr>
            <a:xfrm>
              <a:off x="8933617" y="7138048"/>
              <a:ext cx="1024182" cy="233338"/>
            </a:xfrm>
            <a:custGeom>
              <a:avLst/>
              <a:gdLst>
                <a:gd name="connsiteX0" fmla="*/ 978368 w 1024182"/>
                <a:gd name="connsiteY0" fmla="*/ 233339 h 233338"/>
                <a:gd name="connsiteX1" fmla="*/ 829421 w 1024182"/>
                <a:gd name="connsiteY1" fmla="*/ 233339 h 233338"/>
                <a:gd name="connsiteX2" fmla="*/ 816827 w 1024182"/>
                <a:gd name="connsiteY2" fmla="*/ 220744 h 233338"/>
                <a:gd name="connsiteX3" fmla="*/ 829421 w 1024182"/>
                <a:gd name="connsiteY3" fmla="*/ 208150 h 233338"/>
                <a:gd name="connsiteX4" fmla="*/ 978368 w 1024182"/>
                <a:gd name="connsiteY4" fmla="*/ 208150 h 233338"/>
                <a:gd name="connsiteX5" fmla="*/ 998994 w 1024182"/>
                <a:gd name="connsiteY5" fmla="*/ 187524 h 233338"/>
                <a:gd name="connsiteX6" fmla="*/ 998994 w 1024182"/>
                <a:gd name="connsiteY6" fmla="*/ 45914 h 233338"/>
                <a:gd name="connsiteX7" fmla="*/ 978368 w 1024182"/>
                <a:gd name="connsiteY7" fmla="*/ 25287 h 233338"/>
                <a:gd name="connsiteX8" fmla="*/ 45913 w 1024182"/>
                <a:gd name="connsiteY8" fmla="*/ 25287 h 233338"/>
                <a:gd name="connsiteX9" fmla="*/ 25287 w 1024182"/>
                <a:gd name="connsiteY9" fmla="*/ 45914 h 233338"/>
                <a:gd name="connsiteX10" fmla="*/ 25287 w 1024182"/>
                <a:gd name="connsiteY10" fmla="*/ 187524 h 233338"/>
                <a:gd name="connsiteX11" fmla="*/ 45913 w 1024182"/>
                <a:gd name="connsiteY11" fmla="*/ 208150 h 233338"/>
                <a:gd name="connsiteX12" fmla="*/ 729065 w 1024182"/>
                <a:gd name="connsiteY12" fmla="*/ 208150 h 233338"/>
                <a:gd name="connsiteX13" fmla="*/ 741659 w 1024182"/>
                <a:gd name="connsiteY13" fmla="*/ 220744 h 233338"/>
                <a:gd name="connsiteX14" fmla="*/ 729065 w 1024182"/>
                <a:gd name="connsiteY14" fmla="*/ 233339 h 233338"/>
                <a:gd name="connsiteX15" fmla="*/ 45913 w 1024182"/>
                <a:gd name="connsiteY15" fmla="*/ 233339 h 233338"/>
                <a:gd name="connsiteX16" fmla="*/ 0 w 1024182"/>
                <a:gd name="connsiteY16" fmla="*/ 187425 h 233338"/>
                <a:gd name="connsiteX17" fmla="*/ 0 w 1024182"/>
                <a:gd name="connsiteY17" fmla="*/ 45815 h 233338"/>
                <a:gd name="connsiteX18" fmla="*/ 45913 w 1024182"/>
                <a:gd name="connsiteY18" fmla="*/ 0 h 233338"/>
                <a:gd name="connsiteX19" fmla="*/ 978368 w 1024182"/>
                <a:gd name="connsiteY19" fmla="*/ 0 h 233338"/>
                <a:gd name="connsiteX20" fmla="*/ 1024182 w 1024182"/>
                <a:gd name="connsiteY20" fmla="*/ 45815 h 233338"/>
                <a:gd name="connsiteX21" fmla="*/ 1024182 w 1024182"/>
                <a:gd name="connsiteY21" fmla="*/ 187425 h 233338"/>
                <a:gd name="connsiteX22" fmla="*/ 978368 w 1024182"/>
                <a:gd name="connsiteY22" fmla="*/ 233339 h 2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4182" h="233338">
                  <a:moveTo>
                    <a:pt x="978368" y="233339"/>
                  </a:moveTo>
                  <a:lnTo>
                    <a:pt x="829421" y="233339"/>
                  </a:lnTo>
                  <a:cubicBezTo>
                    <a:pt x="822479" y="233339"/>
                    <a:pt x="816827" y="227686"/>
                    <a:pt x="816827" y="220744"/>
                  </a:cubicBezTo>
                  <a:cubicBezTo>
                    <a:pt x="816827" y="213803"/>
                    <a:pt x="822479" y="208150"/>
                    <a:pt x="829421" y="208150"/>
                  </a:cubicBezTo>
                  <a:lnTo>
                    <a:pt x="978368" y="208150"/>
                  </a:lnTo>
                  <a:cubicBezTo>
                    <a:pt x="989673" y="208150"/>
                    <a:pt x="998994" y="198928"/>
                    <a:pt x="998994" y="187524"/>
                  </a:cubicBezTo>
                  <a:lnTo>
                    <a:pt x="998994" y="45914"/>
                  </a:lnTo>
                  <a:cubicBezTo>
                    <a:pt x="998994" y="34609"/>
                    <a:pt x="989772" y="25287"/>
                    <a:pt x="978368" y="25287"/>
                  </a:cubicBezTo>
                  <a:lnTo>
                    <a:pt x="45913" y="25287"/>
                  </a:lnTo>
                  <a:cubicBezTo>
                    <a:pt x="34609" y="25287"/>
                    <a:pt x="25287" y="34510"/>
                    <a:pt x="25287" y="45914"/>
                  </a:cubicBezTo>
                  <a:lnTo>
                    <a:pt x="25287" y="187524"/>
                  </a:lnTo>
                  <a:cubicBezTo>
                    <a:pt x="25287" y="198829"/>
                    <a:pt x="34509" y="208150"/>
                    <a:pt x="45913" y="208150"/>
                  </a:cubicBezTo>
                  <a:lnTo>
                    <a:pt x="729065" y="208150"/>
                  </a:lnTo>
                  <a:cubicBezTo>
                    <a:pt x="736007" y="208150"/>
                    <a:pt x="741659" y="213803"/>
                    <a:pt x="741659" y="220744"/>
                  </a:cubicBezTo>
                  <a:cubicBezTo>
                    <a:pt x="741659" y="227686"/>
                    <a:pt x="736007" y="233339"/>
                    <a:pt x="729065" y="233339"/>
                  </a:cubicBezTo>
                  <a:lnTo>
                    <a:pt x="45913" y="233339"/>
                  </a:lnTo>
                  <a:cubicBezTo>
                    <a:pt x="20626" y="233339"/>
                    <a:pt x="0" y="212811"/>
                    <a:pt x="0" y="187425"/>
                  </a:cubicBezTo>
                  <a:lnTo>
                    <a:pt x="0" y="45815"/>
                  </a:lnTo>
                  <a:cubicBezTo>
                    <a:pt x="0" y="20528"/>
                    <a:pt x="20527" y="0"/>
                    <a:pt x="45913" y="0"/>
                  </a:cubicBezTo>
                  <a:lnTo>
                    <a:pt x="978368" y="0"/>
                  </a:lnTo>
                  <a:cubicBezTo>
                    <a:pt x="1003655" y="0"/>
                    <a:pt x="1024182" y="20528"/>
                    <a:pt x="1024182" y="45815"/>
                  </a:cubicBezTo>
                  <a:lnTo>
                    <a:pt x="1024182" y="187425"/>
                  </a:lnTo>
                  <a:cubicBezTo>
                    <a:pt x="1024182" y="212712"/>
                    <a:pt x="1003655" y="233339"/>
                    <a:pt x="978368" y="233339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51" name="Gráfico 3">
            <a:extLst>
              <a:ext uri="{FF2B5EF4-FFF2-40B4-BE49-F238E27FC236}">
                <a16:creationId xmlns:a16="http://schemas.microsoft.com/office/drawing/2014/main" id="{522E11D6-21B0-954E-64E7-6DABD6B1810C}"/>
              </a:ext>
            </a:extLst>
          </p:cNvPr>
          <p:cNvGrpSpPr/>
          <p:nvPr/>
        </p:nvGrpSpPr>
        <p:grpSpPr>
          <a:xfrm>
            <a:off x="5718965" y="6299496"/>
            <a:ext cx="1232728" cy="1034008"/>
            <a:chOff x="5718965" y="6299496"/>
            <a:chExt cx="1232728" cy="1034008"/>
          </a:xfrm>
          <a:solidFill>
            <a:srgbClr val="002A86"/>
          </a:solidFill>
        </p:grpSpPr>
        <p:sp>
          <p:nvSpPr>
            <p:cNvPr id="652" name="Forma libre 651">
              <a:extLst>
                <a:ext uri="{FF2B5EF4-FFF2-40B4-BE49-F238E27FC236}">
                  <a16:creationId xmlns:a16="http://schemas.microsoft.com/office/drawing/2014/main" id="{2500732C-B3F1-C765-EBFF-BB3C6F3C61FC}"/>
                </a:ext>
              </a:extLst>
            </p:cNvPr>
            <p:cNvSpPr/>
            <p:nvPr/>
          </p:nvSpPr>
          <p:spPr>
            <a:xfrm>
              <a:off x="5718965" y="7202308"/>
              <a:ext cx="1232728" cy="25188"/>
            </a:xfrm>
            <a:custGeom>
              <a:avLst/>
              <a:gdLst>
                <a:gd name="connsiteX0" fmla="*/ 1220134 w 1232728"/>
                <a:gd name="connsiteY0" fmla="*/ 25188 h 25188"/>
                <a:gd name="connsiteX1" fmla="*/ 12594 w 1232728"/>
                <a:gd name="connsiteY1" fmla="*/ 25188 h 25188"/>
                <a:gd name="connsiteX2" fmla="*/ 0 w 1232728"/>
                <a:gd name="connsiteY2" fmla="*/ 12594 h 25188"/>
                <a:gd name="connsiteX3" fmla="*/ 12594 w 1232728"/>
                <a:gd name="connsiteY3" fmla="*/ 0 h 25188"/>
                <a:gd name="connsiteX4" fmla="*/ 1220134 w 1232728"/>
                <a:gd name="connsiteY4" fmla="*/ 0 h 25188"/>
                <a:gd name="connsiteX5" fmla="*/ 1232728 w 1232728"/>
                <a:gd name="connsiteY5" fmla="*/ 12594 h 25188"/>
                <a:gd name="connsiteX6" fmla="*/ 1220134 w 1232728"/>
                <a:gd name="connsiteY6" fmla="*/ 25188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2728" h="25188">
                  <a:moveTo>
                    <a:pt x="1220134" y="25188"/>
                  </a:moveTo>
                  <a:lnTo>
                    <a:pt x="12594" y="25188"/>
                  </a:lnTo>
                  <a:cubicBezTo>
                    <a:pt x="5653" y="25188"/>
                    <a:pt x="0" y="19536"/>
                    <a:pt x="0" y="12594"/>
                  </a:cubicBezTo>
                  <a:cubicBezTo>
                    <a:pt x="0" y="5653"/>
                    <a:pt x="5653" y="0"/>
                    <a:pt x="12594" y="0"/>
                  </a:cubicBezTo>
                  <a:lnTo>
                    <a:pt x="1220134" y="0"/>
                  </a:lnTo>
                  <a:cubicBezTo>
                    <a:pt x="1227076" y="0"/>
                    <a:pt x="1232728" y="5653"/>
                    <a:pt x="1232728" y="12594"/>
                  </a:cubicBezTo>
                  <a:cubicBezTo>
                    <a:pt x="1232728" y="19536"/>
                    <a:pt x="1227076" y="25188"/>
                    <a:pt x="1220134" y="25188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grpSp>
          <p:nvGrpSpPr>
            <p:cNvPr id="653" name="Gráfico 3">
              <a:extLst>
                <a:ext uri="{FF2B5EF4-FFF2-40B4-BE49-F238E27FC236}">
                  <a16:creationId xmlns:a16="http://schemas.microsoft.com/office/drawing/2014/main" id="{D3714740-66D9-2446-C7F4-67CC6B24C2A7}"/>
                </a:ext>
              </a:extLst>
            </p:cNvPr>
            <p:cNvGrpSpPr/>
            <p:nvPr/>
          </p:nvGrpSpPr>
          <p:grpSpPr>
            <a:xfrm>
              <a:off x="5759524" y="6299496"/>
              <a:ext cx="606794" cy="927999"/>
              <a:chOff x="5759524" y="6299496"/>
              <a:chExt cx="606794" cy="927999"/>
            </a:xfrm>
            <a:solidFill>
              <a:srgbClr val="002A86"/>
            </a:solidFill>
          </p:grpSpPr>
          <p:sp>
            <p:nvSpPr>
              <p:cNvPr id="654" name="Forma libre 653">
                <a:extLst>
                  <a:ext uri="{FF2B5EF4-FFF2-40B4-BE49-F238E27FC236}">
                    <a16:creationId xmlns:a16="http://schemas.microsoft.com/office/drawing/2014/main" id="{23FC51BB-37D4-5ECF-9116-6CE16DDCC24C}"/>
                  </a:ext>
                </a:extLst>
              </p:cNvPr>
              <p:cNvSpPr/>
              <p:nvPr/>
            </p:nvSpPr>
            <p:spPr>
              <a:xfrm>
                <a:off x="5821403" y="6299496"/>
                <a:ext cx="25188" cy="927999"/>
              </a:xfrm>
              <a:custGeom>
                <a:avLst/>
                <a:gdLst>
                  <a:gd name="connsiteX0" fmla="*/ 12594 w 25188"/>
                  <a:gd name="connsiteY0" fmla="*/ 928000 h 927999"/>
                  <a:gd name="connsiteX1" fmla="*/ 0 w 25188"/>
                  <a:gd name="connsiteY1" fmla="*/ 915406 h 927999"/>
                  <a:gd name="connsiteX2" fmla="*/ 0 w 25188"/>
                  <a:gd name="connsiteY2" fmla="*/ 12594 h 927999"/>
                  <a:gd name="connsiteX3" fmla="*/ 12594 w 25188"/>
                  <a:gd name="connsiteY3" fmla="*/ 0 h 927999"/>
                  <a:gd name="connsiteX4" fmla="*/ 25188 w 25188"/>
                  <a:gd name="connsiteY4" fmla="*/ 12594 h 927999"/>
                  <a:gd name="connsiteX5" fmla="*/ 25188 w 25188"/>
                  <a:gd name="connsiteY5" fmla="*/ 915406 h 927999"/>
                  <a:gd name="connsiteX6" fmla="*/ 12594 w 25188"/>
                  <a:gd name="connsiteY6" fmla="*/ 928000 h 92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927999">
                    <a:moveTo>
                      <a:pt x="12594" y="928000"/>
                    </a:moveTo>
                    <a:cubicBezTo>
                      <a:pt x="5653" y="928000"/>
                      <a:pt x="0" y="922347"/>
                      <a:pt x="0" y="915406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915406"/>
                    </a:lnTo>
                    <a:cubicBezTo>
                      <a:pt x="25188" y="922347"/>
                      <a:pt x="19536" y="928000"/>
                      <a:pt x="12594" y="9280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5" name="Forma libre 654">
                <a:extLst>
                  <a:ext uri="{FF2B5EF4-FFF2-40B4-BE49-F238E27FC236}">
                    <a16:creationId xmlns:a16="http://schemas.microsoft.com/office/drawing/2014/main" id="{BF4C71F3-8083-8133-F767-B91FEC61E375}"/>
                  </a:ext>
                </a:extLst>
              </p:cNvPr>
              <p:cNvSpPr/>
              <p:nvPr/>
            </p:nvSpPr>
            <p:spPr>
              <a:xfrm>
                <a:off x="6279251" y="6299496"/>
                <a:ext cx="25188" cy="927999"/>
              </a:xfrm>
              <a:custGeom>
                <a:avLst/>
                <a:gdLst>
                  <a:gd name="connsiteX0" fmla="*/ 12594 w 25188"/>
                  <a:gd name="connsiteY0" fmla="*/ 928000 h 927999"/>
                  <a:gd name="connsiteX1" fmla="*/ 0 w 25188"/>
                  <a:gd name="connsiteY1" fmla="*/ 915406 h 927999"/>
                  <a:gd name="connsiteX2" fmla="*/ 0 w 25188"/>
                  <a:gd name="connsiteY2" fmla="*/ 12594 h 927999"/>
                  <a:gd name="connsiteX3" fmla="*/ 12594 w 25188"/>
                  <a:gd name="connsiteY3" fmla="*/ 0 h 927999"/>
                  <a:gd name="connsiteX4" fmla="*/ 25188 w 25188"/>
                  <a:gd name="connsiteY4" fmla="*/ 12594 h 927999"/>
                  <a:gd name="connsiteX5" fmla="*/ 25188 w 25188"/>
                  <a:gd name="connsiteY5" fmla="*/ 915406 h 927999"/>
                  <a:gd name="connsiteX6" fmla="*/ 12594 w 25188"/>
                  <a:gd name="connsiteY6" fmla="*/ 928000 h 927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88" h="927999">
                    <a:moveTo>
                      <a:pt x="12594" y="928000"/>
                    </a:moveTo>
                    <a:cubicBezTo>
                      <a:pt x="5653" y="928000"/>
                      <a:pt x="0" y="922347"/>
                      <a:pt x="0" y="915406"/>
                    </a:cubicBezTo>
                    <a:lnTo>
                      <a:pt x="0" y="12594"/>
                    </a:lnTo>
                    <a:cubicBezTo>
                      <a:pt x="0" y="5652"/>
                      <a:pt x="5653" y="0"/>
                      <a:pt x="12594" y="0"/>
                    </a:cubicBezTo>
                    <a:cubicBezTo>
                      <a:pt x="19536" y="0"/>
                      <a:pt x="25188" y="5652"/>
                      <a:pt x="25188" y="12594"/>
                    </a:cubicBezTo>
                    <a:lnTo>
                      <a:pt x="25188" y="915406"/>
                    </a:lnTo>
                    <a:cubicBezTo>
                      <a:pt x="25188" y="922347"/>
                      <a:pt x="19536" y="928000"/>
                      <a:pt x="12594" y="9280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6" name="Forma libre 655">
                <a:extLst>
                  <a:ext uri="{FF2B5EF4-FFF2-40B4-BE49-F238E27FC236}">
                    <a16:creationId xmlns:a16="http://schemas.microsoft.com/office/drawing/2014/main" id="{16DC1714-82C0-140D-0212-D00F0ECF862F}"/>
                  </a:ext>
                </a:extLst>
              </p:cNvPr>
              <p:cNvSpPr/>
              <p:nvPr/>
            </p:nvSpPr>
            <p:spPr>
              <a:xfrm>
                <a:off x="5759524" y="6361475"/>
                <a:ext cx="606794" cy="25188"/>
              </a:xfrm>
              <a:custGeom>
                <a:avLst/>
                <a:gdLst>
                  <a:gd name="connsiteX0" fmla="*/ 594200 w 606794"/>
                  <a:gd name="connsiteY0" fmla="*/ 25188 h 25188"/>
                  <a:gd name="connsiteX1" fmla="*/ 12594 w 606794"/>
                  <a:gd name="connsiteY1" fmla="*/ 25188 h 25188"/>
                  <a:gd name="connsiteX2" fmla="*/ 0 w 606794"/>
                  <a:gd name="connsiteY2" fmla="*/ 12594 h 25188"/>
                  <a:gd name="connsiteX3" fmla="*/ 12594 w 606794"/>
                  <a:gd name="connsiteY3" fmla="*/ 0 h 25188"/>
                  <a:gd name="connsiteX4" fmla="*/ 594200 w 606794"/>
                  <a:gd name="connsiteY4" fmla="*/ 0 h 25188"/>
                  <a:gd name="connsiteX5" fmla="*/ 606794 w 606794"/>
                  <a:gd name="connsiteY5" fmla="*/ 12594 h 25188"/>
                  <a:gd name="connsiteX6" fmla="*/ 594200 w 606794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6794" h="25188">
                    <a:moveTo>
                      <a:pt x="594200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2"/>
                      <a:pt x="5652" y="0"/>
                      <a:pt x="12594" y="0"/>
                    </a:cubicBezTo>
                    <a:lnTo>
                      <a:pt x="594200" y="0"/>
                    </a:lnTo>
                    <a:cubicBezTo>
                      <a:pt x="601142" y="0"/>
                      <a:pt x="606794" y="5652"/>
                      <a:pt x="606794" y="12594"/>
                    </a:cubicBezTo>
                    <a:cubicBezTo>
                      <a:pt x="606794" y="19536"/>
                      <a:pt x="601142" y="25188"/>
                      <a:pt x="59420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57" name="Forma libre 656">
                <a:extLst>
                  <a:ext uri="{FF2B5EF4-FFF2-40B4-BE49-F238E27FC236}">
                    <a16:creationId xmlns:a16="http://schemas.microsoft.com/office/drawing/2014/main" id="{D4E9BB2F-E4E0-3A31-E1EE-0CC269778595}"/>
                  </a:ext>
                </a:extLst>
              </p:cNvPr>
              <p:cNvSpPr/>
              <p:nvPr/>
            </p:nvSpPr>
            <p:spPr>
              <a:xfrm>
                <a:off x="5759524" y="6781941"/>
                <a:ext cx="606794" cy="25188"/>
              </a:xfrm>
              <a:custGeom>
                <a:avLst/>
                <a:gdLst>
                  <a:gd name="connsiteX0" fmla="*/ 594200 w 606794"/>
                  <a:gd name="connsiteY0" fmla="*/ 25188 h 25188"/>
                  <a:gd name="connsiteX1" fmla="*/ 12594 w 606794"/>
                  <a:gd name="connsiteY1" fmla="*/ 25188 h 25188"/>
                  <a:gd name="connsiteX2" fmla="*/ 0 w 606794"/>
                  <a:gd name="connsiteY2" fmla="*/ 12594 h 25188"/>
                  <a:gd name="connsiteX3" fmla="*/ 12594 w 606794"/>
                  <a:gd name="connsiteY3" fmla="*/ 0 h 25188"/>
                  <a:gd name="connsiteX4" fmla="*/ 594200 w 606794"/>
                  <a:gd name="connsiteY4" fmla="*/ 0 h 25188"/>
                  <a:gd name="connsiteX5" fmla="*/ 606794 w 606794"/>
                  <a:gd name="connsiteY5" fmla="*/ 12594 h 25188"/>
                  <a:gd name="connsiteX6" fmla="*/ 594200 w 606794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6794" h="25188">
                    <a:moveTo>
                      <a:pt x="594200" y="25188"/>
                    </a:moveTo>
                    <a:lnTo>
                      <a:pt x="12594" y="25188"/>
                    </a:lnTo>
                    <a:cubicBezTo>
                      <a:pt x="5652" y="25188"/>
                      <a:pt x="0" y="19536"/>
                      <a:pt x="0" y="12594"/>
                    </a:cubicBezTo>
                    <a:cubicBezTo>
                      <a:pt x="0" y="5653"/>
                      <a:pt x="5652" y="0"/>
                      <a:pt x="12594" y="0"/>
                    </a:cubicBezTo>
                    <a:lnTo>
                      <a:pt x="594200" y="0"/>
                    </a:lnTo>
                    <a:cubicBezTo>
                      <a:pt x="601142" y="0"/>
                      <a:pt x="606794" y="5653"/>
                      <a:pt x="606794" y="12594"/>
                    </a:cubicBezTo>
                    <a:cubicBezTo>
                      <a:pt x="606794" y="19536"/>
                      <a:pt x="601142" y="25188"/>
                      <a:pt x="594200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58" name="Gráfico 3">
              <a:extLst>
                <a:ext uri="{FF2B5EF4-FFF2-40B4-BE49-F238E27FC236}">
                  <a16:creationId xmlns:a16="http://schemas.microsoft.com/office/drawing/2014/main" id="{5DF26F65-106F-F0EB-2811-4489E2E6CC8E}"/>
                </a:ext>
              </a:extLst>
            </p:cNvPr>
            <p:cNvGrpSpPr/>
            <p:nvPr/>
          </p:nvGrpSpPr>
          <p:grpSpPr>
            <a:xfrm>
              <a:off x="6365228" y="6604830"/>
              <a:ext cx="473714" cy="622765"/>
              <a:chOff x="6365228" y="6604830"/>
              <a:chExt cx="473714" cy="622765"/>
            </a:xfrm>
            <a:solidFill>
              <a:srgbClr val="002A86"/>
            </a:solidFill>
          </p:grpSpPr>
          <p:sp>
            <p:nvSpPr>
              <p:cNvPr id="659" name="Forma libre 658">
                <a:extLst>
                  <a:ext uri="{FF2B5EF4-FFF2-40B4-BE49-F238E27FC236}">
                    <a16:creationId xmlns:a16="http://schemas.microsoft.com/office/drawing/2014/main" id="{B3F07CB2-3986-A63A-62E9-346DB75EE76F}"/>
                  </a:ext>
                </a:extLst>
              </p:cNvPr>
              <p:cNvSpPr/>
              <p:nvPr/>
            </p:nvSpPr>
            <p:spPr>
              <a:xfrm>
                <a:off x="6365228" y="6604830"/>
                <a:ext cx="473714" cy="622765"/>
              </a:xfrm>
              <a:custGeom>
                <a:avLst/>
                <a:gdLst>
                  <a:gd name="connsiteX0" fmla="*/ 461120 w 473714"/>
                  <a:gd name="connsiteY0" fmla="*/ 622666 h 622765"/>
                  <a:gd name="connsiteX1" fmla="*/ 448526 w 473714"/>
                  <a:gd name="connsiteY1" fmla="*/ 610072 h 622765"/>
                  <a:gd name="connsiteX2" fmla="*/ 448526 w 473714"/>
                  <a:gd name="connsiteY2" fmla="*/ 42443 h 622765"/>
                  <a:gd name="connsiteX3" fmla="*/ 431172 w 473714"/>
                  <a:gd name="connsiteY3" fmla="*/ 25188 h 622765"/>
                  <a:gd name="connsiteX4" fmla="*/ 12594 w 473714"/>
                  <a:gd name="connsiteY4" fmla="*/ 25188 h 622765"/>
                  <a:gd name="connsiteX5" fmla="*/ 0 w 473714"/>
                  <a:gd name="connsiteY5" fmla="*/ 12594 h 622765"/>
                  <a:gd name="connsiteX6" fmla="*/ 12594 w 473714"/>
                  <a:gd name="connsiteY6" fmla="*/ 0 h 622765"/>
                  <a:gd name="connsiteX7" fmla="*/ 431172 w 473714"/>
                  <a:gd name="connsiteY7" fmla="*/ 0 h 622765"/>
                  <a:gd name="connsiteX8" fmla="*/ 473714 w 473714"/>
                  <a:gd name="connsiteY8" fmla="*/ 42543 h 622765"/>
                  <a:gd name="connsiteX9" fmla="*/ 473714 w 473714"/>
                  <a:gd name="connsiteY9" fmla="*/ 610171 h 622765"/>
                  <a:gd name="connsiteX10" fmla="*/ 461120 w 473714"/>
                  <a:gd name="connsiteY10" fmla="*/ 622766 h 622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3714" h="622765">
                    <a:moveTo>
                      <a:pt x="461120" y="622666"/>
                    </a:moveTo>
                    <a:cubicBezTo>
                      <a:pt x="454178" y="622666"/>
                      <a:pt x="448526" y="617014"/>
                      <a:pt x="448526" y="610072"/>
                    </a:cubicBezTo>
                    <a:lnTo>
                      <a:pt x="448526" y="42443"/>
                    </a:lnTo>
                    <a:cubicBezTo>
                      <a:pt x="448526" y="32923"/>
                      <a:pt x="440791" y="25188"/>
                      <a:pt x="431172" y="25188"/>
                    </a:cubicBez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431172" y="0"/>
                    </a:lnTo>
                    <a:cubicBezTo>
                      <a:pt x="454674" y="0"/>
                      <a:pt x="473714" y="19139"/>
                      <a:pt x="473714" y="42543"/>
                    </a:cubicBezTo>
                    <a:lnTo>
                      <a:pt x="473714" y="610171"/>
                    </a:lnTo>
                    <a:cubicBezTo>
                      <a:pt x="473714" y="617113"/>
                      <a:pt x="468062" y="622766"/>
                      <a:pt x="461120" y="62276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grpSp>
            <p:nvGrpSpPr>
              <p:cNvPr id="660" name="Gráfico 3">
                <a:extLst>
                  <a:ext uri="{FF2B5EF4-FFF2-40B4-BE49-F238E27FC236}">
                    <a16:creationId xmlns:a16="http://schemas.microsoft.com/office/drawing/2014/main" id="{97FBDFC7-9208-B6EE-7C23-FB23246464B6}"/>
                  </a:ext>
                </a:extLst>
              </p:cNvPr>
              <p:cNvGrpSpPr/>
              <p:nvPr/>
            </p:nvGrpSpPr>
            <p:grpSpPr>
              <a:xfrm>
                <a:off x="6429090" y="6724524"/>
                <a:ext cx="259912" cy="291648"/>
                <a:chOff x="6429090" y="6724524"/>
                <a:chExt cx="259912" cy="291648"/>
              </a:xfrm>
              <a:solidFill>
                <a:srgbClr val="002A86"/>
              </a:solidFill>
            </p:grpSpPr>
            <p:sp>
              <p:nvSpPr>
                <p:cNvPr id="661" name="Forma libre 660">
                  <a:extLst>
                    <a:ext uri="{FF2B5EF4-FFF2-40B4-BE49-F238E27FC236}">
                      <a16:creationId xmlns:a16="http://schemas.microsoft.com/office/drawing/2014/main" id="{B4A6C356-7399-B07F-6A32-71D030BB42CA}"/>
                    </a:ext>
                  </a:extLst>
                </p:cNvPr>
                <p:cNvSpPr/>
                <p:nvPr/>
              </p:nvSpPr>
              <p:spPr>
                <a:xfrm>
                  <a:off x="6429090" y="6724524"/>
                  <a:ext cx="259912" cy="291648"/>
                </a:xfrm>
                <a:custGeom>
                  <a:avLst/>
                  <a:gdLst>
                    <a:gd name="connsiteX0" fmla="*/ 226395 w 259912"/>
                    <a:gd name="connsiteY0" fmla="*/ 291649 h 291648"/>
                    <a:gd name="connsiteX1" fmla="*/ 33518 w 259912"/>
                    <a:gd name="connsiteY1" fmla="*/ 291649 h 291648"/>
                    <a:gd name="connsiteX2" fmla="*/ 0 w 259912"/>
                    <a:gd name="connsiteY2" fmla="*/ 258130 h 291648"/>
                    <a:gd name="connsiteX3" fmla="*/ 0 w 259912"/>
                    <a:gd name="connsiteY3" fmla="*/ 33518 h 291648"/>
                    <a:gd name="connsiteX4" fmla="*/ 33518 w 259912"/>
                    <a:gd name="connsiteY4" fmla="*/ 0 h 291648"/>
                    <a:gd name="connsiteX5" fmla="*/ 226395 w 259912"/>
                    <a:gd name="connsiteY5" fmla="*/ 0 h 291648"/>
                    <a:gd name="connsiteX6" fmla="*/ 259913 w 259912"/>
                    <a:gd name="connsiteY6" fmla="*/ 33518 h 291648"/>
                    <a:gd name="connsiteX7" fmla="*/ 259913 w 259912"/>
                    <a:gd name="connsiteY7" fmla="*/ 258130 h 291648"/>
                    <a:gd name="connsiteX8" fmla="*/ 226395 w 259912"/>
                    <a:gd name="connsiteY8" fmla="*/ 291649 h 291648"/>
                    <a:gd name="connsiteX9" fmla="*/ 33617 w 259912"/>
                    <a:gd name="connsiteY9" fmla="*/ 25188 h 291648"/>
                    <a:gd name="connsiteX10" fmla="*/ 25386 w 259912"/>
                    <a:gd name="connsiteY10" fmla="*/ 33419 h 291648"/>
                    <a:gd name="connsiteX11" fmla="*/ 25386 w 259912"/>
                    <a:gd name="connsiteY11" fmla="*/ 258031 h 291648"/>
                    <a:gd name="connsiteX12" fmla="*/ 33617 w 259912"/>
                    <a:gd name="connsiteY12" fmla="*/ 266262 h 291648"/>
                    <a:gd name="connsiteX13" fmla="*/ 226494 w 259912"/>
                    <a:gd name="connsiteY13" fmla="*/ 266262 h 291648"/>
                    <a:gd name="connsiteX14" fmla="*/ 234725 w 259912"/>
                    <a:gd name="connsiteY14" fmla="*/ 258031 h 291648"/>
                    <a:gd name="connsiteX15" fmla="*/ 234725 w 259912"/>
                    <a:gd name="connsiteY15" fmla="*/ 33419 h 291648"/>
                    <a:gd name="connsiteX16" fmla="*/ 226494 w 259912"/>
                    <a:gd name="connsiteY16" fmla="*/ 25188 h 291648"/>
                    <a:gd name="connsiteX17" fmla="*/ 33617 w 259912"/>
                    <a:gd name="connsiteY17" fmla="*/ 25188 h 29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9912" h="291648">
                      <a:moveTo>
                        <a:pt x="226395" y="291649"/>
                      </a:moveTo>
                      <a:lnTo>
                        <a:pt x="33518" y="291649"/>
                      </a:lnTo>
                      <a:cubicBezTo>
                        <a:pt x="14974" y="291649"/>
                        <a:pt x="0" y="276575"/>
                        <a:pt x="0" y="258130"/>
                      </a:cubicBezTo>
                      <a:lnTo>
                        <a:pt x="0" y="33518"/>
                      </a:lnTo>
                      <a:cubicBezTo>
                        <a:pt x="0" y="14974"/>
                        <a:pt x="15073" y="0"/>
                        <a:pt x="33518" y="0"/>
                      </a:cubicBezTo>
                      <a:lnTo>
                        <a:pt x="226395" y="0"/>
                      </a:lnTo>
                      <a:cubicBezTo>
                        <a:pt x="244939" y="0"/>
                        <a:pt x="259913" y="15073"/>
                        <a:pt x="259913" y="33518"/>
                      </a:cubicBezTo>
                      <a:lnTo>
                        <a:pt x="259913" y="258130"/>
                      </a:lnTo>
                      <a:cubicBezTo>
                        <a:pt x="259913" y="276674"/>
                        <a:pt x="244840" y="291649"/>
                        <a:pt x="226395" y="291649"/>
                      </a:cubicBezTo>
                      <a:close/>
                      <a:moveTo>
                        <a:pt x="33617" y="25188"/>
                      </a:moveTo>
                      <a:cubicBezTo>
                        <a:pt x="29055" y="25188"/>
                        <a:pt x="25386" y="28857"/>
                        <a:pt x="25386" y="33419"/>
                      </a:cubicBezTo>
                      <a:lnTo>
                        <a:pt x="25386" y="258031"/>
                      </a:lnTo>
                      <a:cubicBezTo>
                        <a:pt x="25386" y="262593"/>
                        <a:pt x="29055" y="266262"/>
                        <a:pt x="33617" y="266262"/>
                      </a:cubicBezTo>
                      <a:lnTo>
                        <a:pt x="226494" y="266262"/>
                      </a:lnTo>
                      <a:cubicBezTo>
                        <a:pt x="231056" y="266262"/>
                        <a:pt x="234725" y="262593"/>
                        <a:pt x="234725" y="258031"/>
                      </a:cubicBezTo>
                      <a:lnTo>
                        <a:pt x="234725" y="33419"/>
                      </a:lnTo>
                      <a:cubicBezTo>
                        <a:pt x="234725" y="28857"/>
                        <a:pt x="231056" y="25188"/>
                        <a:pt x="226494" y="25188"/>
                      </a:cubicBezTo>
                      <a:lnTo>
                        <a:pt x="33617" y="25188"/>
                      </a:ln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62" name="Forma libre 661">
                  <a:extLst>
                    <a:ext uri="{FF2B5EF4-FFF2-40B4-BE49-F238E27FC236}">
                      <a16:creationId xmlns:a16="http://schemas.microsoft.com/office/drawing/2014/main" id="{AFE660E7-8051-8772-ECBC-FDADC4D7CCE1}"/>
                    </a:ext>
                  </a:extLst>
                </p:cNvPr>
                <p:cNvSpPr/>
                <p:nvPr/>
              </p:nvSpPr>
              <p:spPr>
                <a:xfrm>
                  <a:off x="6546502" y="6934856"/>
                  <a:ext cx="25188" cy="81316"/>
                </a:xfrm>
                <a:custGeom>
                  <a:avLst/>
                  <a:gdLst>
                    <a:gd name="connsiteX0" fmla="*/ 12594 w 25188"/>
                    <a:gd name="connsiteY0" fmla="*/ 81317 h 81316"/>
                    <a:gd name="connsiteX1" fmla="*/ 0 w 25188"/>
                    <a:gd name="connsiteY1" fmla="*/ 68723 h 81316"/>
                    <a:gd name="connsiteX2" fmla="*/ 0 w 25188"/>
                    <a:gd name="connsiteY2" fmla="*/ 12594 h 81316"/>
                    <a:gd name="connsiteX3" fmla="*/ 12594 w 25188"/>
                    <a:gd name="connsiteY3" fmla="*/ 0 h 81316"/>
                    <a:gd name="connsiteX4" fmla="*/ 25188 w 25188"/>
                    <a:gd name="connsiteY4" fmla="*/ 12594 h 81316"/>
                    <a:gd name="connsiteX5" fmla="*/ 25188 w 25188"/>
                    <a:gd name="connsiteY5" fmla="*/ 68723 h 81316"/>
                    <a:gd name="connsiteX6" fmla="*/ 12594 w 25188"/>
                    <a:gd name="connsiteY6" fmla="*/ 81317 h 8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81316">
                      <a:moveTo>
                        <a:pt x="12594" y="81317"/>
                      </a:moveTo>
                      <a:cubicBezTo>
                        <a:pt x="5653" y="81317"/>
                        <a:pt x="0" y="75664"/>
                        <a:pt x="0" y="68723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6" y="0"/>
                        <a:pt x="25188" y="5653"/>
                        <a:pt x="25188" y="12594"/>
                      </a:cubicBezTo>
                      <a:lnTo>
                        <a:pt x="25188" y="68723"/>
                      </a:lnTo>
                      <a:cubicBezTo>
                        <a:pt x="25188" y="75664"/>
                        <a:pt x="19536" y="81317"/>
                        <a:pt x="12594" y="81317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63" name="Forma libre 662">
                  <a:extLst>
                    <a:ext uri="{FF2B5EF4-FFF2-40B4-BE49-F238E27FC236}">
                      <a16:creationId xmlns:a16="http://schemas.microsoft.com/office/drawing/2014/main" id="{B8019998-739B-9FCE-267B-20FD9EB3BAFA}"/>
                    </a:ext>
                  </a:extLst>
                </p:cNvPr>
                <p:cNvSpPr/>
                <p:nvPr/>
              </p:nvSpPr>
              <p:spPr>
                <a:xfrm>
                  <a:off x="6546502" y="6724524"/>
                  <a:ext cx="25188" cy="158368"/>
                </a:xfrm>
                <a:custGeom>
                  <a:avLst/>
                  <a:gdLst>
                    <a:gd name="connsiteX0" fmla="*/ 12594 w 25188"/>
                    <a:gd name="connsiteY0" fmla="*/ 158369 h 158368"/>
                    <a:gd name="connsiteX1" fmla="*/ 0 w 25188"/>
                    <a:gd name="connsiteY1" fmla="*/ 145775 h 158368"/>
                    <a:gd name="connsiteX2" fmla="*/ 0 w 25188"/>
                    <a:gd name="connsiteY2" fmla="*/ 12594 h 158368"/>
                    <a:gd name="connsiteX3" fmla="*/ 12594 w 25188"/>
                    <a:gd name="connsiteY3" fmla="*/ 0 h 158368"/>
                    <a:gd name="connsiteX4" fmla="*/ 25188 w 25188"/>
                    <a:gd name="connsiteY4" fmla="*/ 12594 h 158368"/>
                    <a:gd name="connsiteX5" fmla="*/ 25188 w 25188"/>
                    <a:gd name="connsiteY5" fmla="*/ 145775 h 158368"/>
                    <a:gd name="connsiteX6" fmla="*/ 12594 w 25188"/>
                    <a:gd name="connsiteY6" fmla="*/ 158369 h 158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188" h="158368">
                      <a:moveTo>
                        <a:pt x="12594" y="158369"/>
                      </a:moveTo>
                      <a:cubicBezTo>
                        <a:pt x="5653" y="158369"/>
                        <a:pt x="0" y="152716"/>
                        <a:pt x="0" y="145775"/>
                      </a:cubicBezTo>
                      <a:lnTo>
                        <a:pt x="0" y="12594"/>
                      </a:lnTo>
                      <a:cubicBezTo>
                        <a:pt x="0" y="5653"/>
                        <a:pt x="5653" y="0"/>
                        <a:pt x="12594" y="0"/>
                      </a:cubicBezTo>
                      <a:cubicBezTo>
                        <a:pt x="19536" y="0"/>
                        <a:pt x="25188" y="5653"/>
                        <a:pt x="25188" y="12594"/>
                      </a:cubicBezTo>
                      <a:lnTo>
                        <a:pt x="25188" y="145775"/>
                      </a:lnTo>
                      <a:cubicBezTo>
                        <a:pt x="25188" y="152716"/>
                        <a:pt x="19536" y="158369"/>
                        <a:pt x="12594" y="158369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  <p:sp>
              <p:nvSpPr>
                <p:cNvPr id="664" name="Forma libre 663">
                  <a:extLst>
                    <a:ext uri="{FF2B5EF4-FFF2-40B4-BE49-F238E27FC236}">
                      <a16:creationId xmlns:a16="http://schemas.microsoft.com/office/drawing/2014/main" id="{DD9ECDEA-8563-EFAF-459A-B8B63345C08A}"/>
                    </a:ext>
                  </a:extLst>
                </p:cNvPr>
                <p:cNvSpPr/>
                <p:nvPr/>
              </p:nvSpPr>
              <p:spPr>
                <a:xfrm>
                  <a:off x="6429189" y="6857704"/>
                  <a:ext cx="176911" cy="25188"/>
                </a:xfrm>
                <a:custGeom>
                  <a:avLst/>
                  <a:gdLst>
                    <a:gd name="connsiteX0" fmla="*/ 164317 w 176911"/>
                    <a:gd name="connsiteY0" fmla="*/ 25188 h 25188"/>
                    <a:gd name="connsiteX1" fmla="*/ 12594 w 176911"/>
                    <a:gd name="connsiteY1" fmla="*/ 25188 h 25188"/>
                    <a:gd name="connsiteX2" fmla="*/ 0 w 176911"/>
                    <a:gd name="connsiteY2" fmla="*/ 12594 h 25188"/>
                    <a:gd name="connsiteX3" fmla="*/ 12594 w 176911"/>
                    <a:gd name="connsiteY3" fmla="*/ 0 h 25188"/>
                    <a:gd name="connsiteX4" fmla="*/ 164317 w 176911"/>
                    <a:gd name="connsiteY4" fmla="*/ 0 h 25188"/>
                    <a:gd name="connsiteX5" fmla="*/ 176911 w 176911"/>
                    <a:gd name="connsiteY5" fmla="*/ 12594 h 25188"/>
                    <a:gd name="connsiteX6" fmla="*/ 164317 w 176911"/>
                    <a:gd name="connsiteY6" fmla="*/ 25188 h 25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6911" h="25188">
                      <a:moveTo>
                        <a:pt x="164317" y="25188"/>
                      </a:moveTo>
                      <a:lnTo>
                        <a:pt x="12594" y="25188"/>
                      </a:lnTo>
                      <a:cubicBezTo>
                        <a:pt x="5652" y="25188"/>
                        <a:pt x="0" y="19536"/>
                        <a:pt x="0" y="12594"/>
                      </a:cubicBezTo>
                      <a:cubicBezTo>
                        <a:pt x="0" y="5653"/>
                        <a:pt x="5652" y="0"/>
                        <a:pt x="12594" y="0"/>
                      </a:cubicBezTo>
                      <a:lnTo>
                        <a:pt x="164317" y="0"/>
                      </a:lnTo>
                      <a:cubicBezTo>
                        <a:pt x="171259" y="0"/>
                        <a:pt x="176911" y="5653"/>
                        <a:pt x="176911" y="12594"/>
                      </a:cubicBezTo>
                      <a:cubicBezTo>
                        <a:pt x="176911" y="19536"/>
                        <a:pt x="171259" y="25188"/>
                        <a:pt x="164317" y="25188"/>
                      </a:cubicBezTo>
                      <a:close/>
                    </a:path>
                  </a:pathLst>
                </a:custGeom>
                <a:solidFill>
                  <a:srgbClr val="002A86"/>
                </a:solidFill>
                <a:ln w="991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CO"/>
                </a:p>
              </p:txBody>
            </p:sp>
          </p:grpSp>
        </p:grpSp>
        <p:grpSp>
          <p:nvGrpSpPr>
            <p:cNvPr id="665" name="Gráfico 3">
              <a:extLst>
                <a:ext uri="{FF2B5EF4-FFF2-40B4-BE49-F238E27FC236}">
                  <a16:creationId xmlns:a16="http://schemas.microsoft.com/office/drawing/2014/main" id="{D34073C7-1942-E1B5-92F5-AEBBBCD848E9}"/>
                </a:ext>
              </a:extLst>
            </p:cNvPr>
            <p:cNvGrpSpPr/>
            <p:nvPr/>
          </p:nvGrpSpPr>
          <p:grpSpPr>
            <a:xfrm>
              <a:off x="5981556" y="7308317"/>
              <a:ext cx="707447" cy="25188"/>
              <a:chOff x="5981556" y="7308317"/>
              <a:chExt cx="707447" cy="25188"/>
            </a:xfrm>
            <a:solidFill>
              <a:srgbClr val="002A86"/>
            </a:solidFill>
          </p:grpSpPr>
          <p:sp>
            <p:nvSpPr>
              <p:cNvPr id="666" name="Forma libre 665">
                <a:extLst>
                  <a:ext uri="{FF2B5EF4-FFF2-40B4-BE49-F238E27FC236}">
                    <a16:creationId xmlns:a16="http://schemas.microsoft.com/office/drawing/2014/main" id="{E5AFB9F1-A61C-F3DE-9C09-8F9CE7E1E8E5}"/>
                  </a:ext>
                </a:extLst>
              </p:cNvPr>
              <p:cNvSpPr/>
              <p:nvPr/>
            </p:nvSpPr>
            <p:spPr>
              <a:xfrm>
                <a:off x="6580913" y="7308317"/>
                <a:ext cx="108090" cy="25188"/>
              </a:xfrm>
              <a:custGeom>
                <a:avLst/>
                <a:gdLst>
                  <a:gd name="connsiteX0" fmla="*/ 95497 w 108090"/>
                  <a:gd name="connsiteY0" fmla="*/ 25188 h 25188"/>
                  <a:gd name="connsiteX1" fmla="*/ 12594 w 108090"/>
                  <a:gd name="connsiteY1" fmla="*/ 25188 h 25188"/>
                  <a:gd name="connsiteX2" fmla="*/ 0 w 108090"/>
                  <a:gd name="connsiteY2" fmla="*/ 12594 h 25188"/>
                  <a:gd name="connsiteX3" fmla="*/ 12594 w 108090"/>
                  <a:gd name="connsiteY3" fmla="*/ 0 h 25188"/>
                  <a:gd name="connsiteX4" fmla="*/ 95497 w 108090"/>
                  <a:gd name="connsiteY4" fmla="*/ 0 h 25188"/>
                  <a:gd name="connsiteX5" fmla="*/ 108090 w 108090"/>
                  <a:gd name="connsiteY5" fmla="*/ 12594 h 25188"/>
                  <a:gd name="connsiteX6" fmla="*/ 95497 w 108090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090" h="25188">
                    <a:moveTo>
                      <a:pt x="95497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95497" y="0"/>
                    </a:lnTo>
                    <a:cubicBezTo>
                      <a:pt x="102438" y="0"/>
                      <a:pt x="108090" y="5653"/>
                      <a:pt x="108090" y="12594"/>
                    </a:cubicBezTo>
                    <a:cubicBezTo>
                      <a:pt x="108090" y="19536"/>
                      <a:pt x="102438" y="25188"/>
                      <a:pt x="95497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67" name="Forma libre 666">
                <a:extLst>
                  <a:ext uri="{FF2B5EF4-FFF2-40B4-BE49-F238E27FC236}">
                    <a16:creationId xmlns:a16="http://schemas.microsoft.com/office/drawing/2014/main" id="{5598B41A-6F2B-86C1-F033-38AD8905700C}"/>
                  </a:ext>
                </a:extLst>
              </p:cNvPr>
              <p:cNvSpPr/>
              <p:nvPr/>
            </p:nvSpPr>
            <p:spPr>
              <a:xfrm>
                <a:off x="5981556" y="7308317"/>
                <a:ext cx="516057" cy="25188"/>
              </a:xfrm>
              <a:custGeom>
                <a:avLst/>
                <a:gdLst>
                  <a:gd name="connsiteX0" fmla="*/ 503464 w 516057"/>
                  <a:gd name="connsiteY0" fmla="*/ 25188 h 25188"/>
                  <a:gd name="connsiteX1" fmla="*/ 12594 w 516057"/>
                  <a:gd name="connsiteY1" fmla="*/ 25188 h 25188"/>
                  <a:gd name="connsiteX2" fmla="*/ 0 w 516057"/>
                  <a:gd name="connsiteY2" fmla="*/ 12594 h 25188"/>
                  <a:gd name="connsiteX3" fmla="*/ 12594 w 516057"/>
                  <a:gd name="connsiteY3" fmla="*/ 0 h 25188"/>
                  <a:gd name="connsiteX4" fmla="*/ 503464 w 516057"/>
                  <a:gd name="connsiteY4" fmla="*/ 0 h 25188"/>
                  <a:gd name="connsiteX5" fmla="*/ 516058 w 516057"/>
                  <a:gd name="connsiteY5" fmla="*/ 12594 h 25188"/>
                  <a:gd name="connsiteX6" fmla="*/ 503464 w 516057"/>
                  <a:gd name="connsiteY6" fmla="*/ 25188 h 2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057" h="25188">
                    <a:moveTo>
                      <a:pt x="503464" y="25188"/>
                    </a:moveTo>
                    <a:lnTo>
                      <a:pt x="12594" y="25188"/>
                    </a:lnTo>
                    <a:cubicBezTo>
                      <a:pt x="5653" y="25188"/>
                      <a:pt x="0" y="19536"/>
                      <a:pt x="0" y="12594"/>
                    </a:cubicBezTo>
                    <a:cubicBezTo>
                      <a:pt x="0" y="5653"/>
                      <a:pt x="5653" y="0"/>
                      <a:pt x="12594" y="0"/>
                    </a:cubicBezTo>
                    <a:lnTo>
                      <a:pt x="503464" y="0"/>
                    </a:lnTo>
                    <a:cubicBezTo>
                      <a:pt x="510405" y="0"/>
                      <a:pt x="516058" y="5653"/>
                      <a:pt x="516058" y="12594"/>
                    </a:cubicBezTo>
                    <a:cubicBezTo>
                      <a:pt x="516058" y="19536"/>
                      <a:pt x="510405" y="25188"/>
                      <a:pt x="503464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68" name="Gráfico 3">
            <a:extLst>
              <a:ext uri="{FF2B5EF4-FFF2-40B4-BE49-F238E27FC236}">
                <a16:creationId xmlns:a16="http://schemas.microsoft.com/office/drawing/2014/main" id="{2D9428C4-C754-8235-58EB-47F94397E3BF}"/>
              </a:ext>
            </a:extLst>
          </p:cNvPr>
          <p:cNvGrpSpPr/>
          <p:nvPr/>
        </p:nvGrpSpPr>
        <p:grpSpPr>
          <a:xfrm>
            <a:off x="10347322" y="9503070"/>
            <a:ext cx="1252263" cy="973616"/>
            <a:chOff x="10347322" y="9503070"/>
            <a:chExt cx="1252263" cy="973616"/>
          </a:xfrm>
          <a:solidFill>
            <a:srgbClr val="002A86"/>
          </a:solidFill>
        </p:grpSpPr>
        <p:grpSp>
          <p:nvGrpSpPr>
            <p:cNvPr id="669" name="Gráfico 3">
              <a:extLst>
                <a:ext uri="{FF2B5EF4-FFF2-40B4-BE49-F238E27FC236}">
                  <a16:creationId xmlns:a16="http://schemas.microsoft.com/office/drawing/2014/main" id="{74C7CC20-97C8-CE4F-73F5-6B109BB7F19F}"/>
                </a:ext>
              </a:extLst>
            </p:cNvPr>
            <p:cNvGrpSpPr/>
            <p:nvPr/>
          </p:nvGrpSpPr>
          <p:grpSpPr>
            <a:xfrm>
              <a:off x="10726928" y="9759097"/>
              <a:ext cx="567524" cy="717588"/>
              <a:chOff x="10726928" y="9759097"/>
              <a:chExt cx="567524" cy="717588"/>
            </a:xfrm>
            <a:solidFill>
              <a:srgbClr val="002A86"/>
            </a:solidFill>
          </p:grpSpPr>
          <p:sp>
            <p:nvSpPr>
              <p:cNvPr id="670" name="Forma libre 669">
                <a:extLst>
                  <a:ext uri="{FF2B5EF4-FFF2-40B4-BE49-F238E27FC236}">
                    <a16:creationId xmlns:a16="http://schemas.microsoft.com/office/drawing/2014/main" id="{A5EF7775-D4B2-E035-D928-5A0AC0765504}"/>
                  </a:ext>
                </a:extLst>
              </p:cNvPr>
              <p:cNvSpPr/>
              <p:nvPr/>
            </p:nvSpPr>
            <p:spPr>
              <a:xfrm>
                <a:off x="10726928" y="9759097"/>
                <a:ext cx="567524" cy="717588"/>
              </a:xfrm>
              <a:custGeom>
                <a:avLst/>
                <a:gdLst>
                  <a:gd name="connsiteX0" fmla="*/ 283812 w 567524"/>
                  <a:gd name="connsiteY0" fmla="*/ 717589 h 717588"/>
                  <a:gd name="connsiteX1" fmla="*/ 0 w 567524"/>
                  <a:gd name="connsiteY1" fmla="*/ 358606 h 717588"/>
                  <a:gd name="connsiteX2" fmla="*/ 263682 w 567524"/>
                  <a:gd name="connsiteY2" fmla="*/ 20 h 717588"/>
                  <a:gd name="connsiteX3" fmla="*/ 276672 w 567524"/>
                  <a:gd name="connsiteY3" fmla="*/ 12218 h 717588"/>
                  <a:gd name="connsiteX4" fmla="*/ 264475 w 567524"/>
                  <a:gd name="connsiteY4" fmla="*/ 25208 h 717588"/>
                  <a:gd name="connsiteX5" fmla="*/ 25287 w 567524"/>
                  <a:gd name="connsiteY5" fmla="*/ 358606 h 717588"/>
                  <a:gd name="connsiteX6" fmla="*/ 283812 w 567524"/>
                  <a:gd name="connsiteY6" fmla="*/ 692301 h 717588"/>
                  <a:gd name="connsiteX7" fmla="*/ 542337 w 567524"/>
                  <a:gd name="connsiteY7" fmla="*/ 358606 h 717588"/>
                  <a:gd name="connsiteX8" fmla="*/ 364929 w 567524"/>
                  <a:gd name="connsiteY8" fmla="*/ 31158 h 717588"/>
                  <a:gd name="connsiteX9" fmla="*/ 354616 w 567524"/>
                  <a:gd name="connsiteY9" fmla="*/ 16581 h 717588"/>
                  <a:gd name="connsiteX10" fmla="*/ 369193 w 567524"/>
                  <a:gd name="connsiteY10" fmla="*/ 6267 h 717588"/>
                  <a:gd name="connsiteX11" fmla="*/ 567525 w 567524"/>
                  <a:gd name="connsiteY11" fmla="*/ 358606 h 717588"/>
                  <a:gd name="connsiteX12" fmla="*/ 283713 w 567524"/>
                  <a:gd name="connsiteY12" fmla="*/ 717589 h 71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7524" h="717588">
                    <a:moveTo>
                      <a:pt x="283812" y="717589"/>
                    </a:moveTo>
                    <a:cubicBezTo>
                      <a:pt x="20924" y="717589"/>
                      <a:pt x="0" y="561997"/>
                      <a:pt x="0" y="358606"/>
                    </a:cubicBezTo>
                    <a:cubicBezTo>
                      <a:pt x="0" y="155215"/>
                      <a:pt x="19437" y="7755"/>
                      <a:pt x="263682" y="20"/>
                    </a:cubicBezTo>
                    <a:cubicBezTo>
                      <a:pt x="270623" y="-377"/>
                      <a:pt x="276474" y="5276"/>
                      <a:pt x="276672" y="12218"/>
                    </a:cubicBezTo>
                    <a:cubicBezTo>
                      <a:pt x="276870" y="19159"/>
                      <a:pt x="271416" y="25010"/>
                      <a:pt x="264475" y="25208"/>
                    </a:cubicBezTo>
                    <a:cubicBezTo>
                      <a:pt x="41947" y="32348"/>
                      <a:pt x="25287" y="161760"/>
                      <a:pt x="25287" y="358606"/>
                    </a:cubicBezTo>
                    <a:cubicBezTo>
                      <a:pt x="25287" y="555451"/>
                      <a:pt x="43236" y="692301"/>
                      <a:pt x="283812" y="692301"/>
                    </a:cubicBezTo>
                    <a:cubicBezTo>
                      <a:pt x="524388" y="692301"/>
                      <a:pt x="542337" y="560212"/>
                      <a:pt x="542337" y="358606"/>
                    </a:cubicBezTo>
                    <a:cubicBezTo>
                      <a:pt x="542337" y="184965"/>
                      <a:pt x="529644" y="59817"/>
                      <a:pt x="364929" y="31158"/>
                    </a:cubicBezTo>
                    <a:cubicBezTo>
                      <a:pt x="358087" y="29968"/>
                      <a:pt x="353426" y="23423"/>
                      <a:pt x="354616" y="16581"/>
                    </a:cubicBezTo>
                    <a:cubicBezTo>
                      <a:pt x="355806" y="9738"/>
                      <a:pt x="362351" y="5077"/>
                      <a:pt x="369193" y="6267"/>
                    </a:cubicBezTo>
                    <a:cubicBezTo>
                      <a:pt x="552948" y="38199"/>
                      <a:pt x="567525" y="178519"/>
                      <a:pt x="567525" y="358606"/>
                    </a:cubicBezTo>
                    <a:cubicBezTo>
                      <a:pt x="567525" y="561997"/>
                      <a:pt x="546601" y="717589"/>
                      <a:pt x="283713" y="7175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1" name="Forma libre 670">
                <a:extLst>
                  <a:ext uri="{FF2B5EF4-FFF2-40B4-BE49-F238E27FC236}">
                    <a16:creationId xmlns:a16="http://schemas.microsoft.com/office/drawing/2014/main" id="{D83D1F8C-336F-CC21-B187-21C319320B97}"/>
                  </a:ext>
                </a:extLst>
              </p:cNvPr>
              <p:cNvSpPr/>
              <p:nvPr/>
            </p:nvSpPr>
            <p:spPr>
              <a:xfrm>
                <a:off x="10844119" y="10245280"/>
                <a:ext cx="62890" cy="101299"/>
              </a:xfrm>
              <a:custGeom>
                <a:avLst/>
                <a:gdLst>
                  <a:gd name="connsiteX0" fmla="*/ 50201 w 62890"/>
                  <a:gd name="connsiteY0" fmla="*/ 101101 h 101299"/>
                  <a:gd name="connsiteX1" fmla="*/ 41871 w 62890"/>
                  <a:gd name="connsiteY1" fmla="*/ 98027 h 101299"/>
                  <a:gd name="connsiteX2" fmla="*/ 222 w 62890"/>
                  <a:gd name="connsiteY2" fmla="*/ 15025 h 101299"/>
                  <a:gd name="connsiteX3" fmla="*/ 10237 w 62890"/>
                  <a:gd name="connsiteY3" fmla="*/ 249 h 101299"/>
                  <a:gd name="connsiteX4" fmla="*/ 25013 w 62890"/>
                  <a:gd name="connsiteY4" fmla="*/ 10264 h 101299"/>
                  <a:gd name="connsiteX5" fmla="*/ 58531 w 62890"/>
                  <a:gd name="connsiteY5" fmla="*/ 79086 h 101299"/>
                  <a:gd name="connsiteX6" fmla="*/ 59820 w 62890"/>
                  <a:gd name="connsiteY6" fmla="*/ 96936 h 101299"/>
                  <a:gd name="connsiteX7" fmla="*/ 50300 w 62890"/>
                  <a:gd name="connsiteY7" fmla="*/ 101300 h 10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90" h="101299">
                    <a:moveTo>
                      <a:pt x="50201" y="101101"/>
                    </a:moveTo>
                    <a:cubicBezTo>
                      <a:pt x="47226" y="101101"/>
                      <a:pt x="44350" y="100110"/>
                      <a:pt x="41871" y="98027"/>
                    </a:cubicBezTo>
                    <a:cubicBezTo>
                      <a:pt x="20947" y="79780"/>
                      <a:pt x="7659" y="53402"/>
                      <a:pt x="222" y="15025"/>
                    </a:cubicBezTo>
                    <a:cubicBezTo>
                      <a:pt x="-1067" y="8182"/>
                      <a:pt x="3395" y="1538"/>
                      <a:pt x="10237" y="249"/>
                    </a:cubicBezTo>
                    <a:cubicBezTo>
                      <a:pt x="17079" y="-1139"/>
                      <a:pt x="23724" y="3423"/>
                      <a:pt x="25013" y="10264"/>
                    </a:cubicBezTo>
                    <a:cubicBezTo>
                      <a:pt x="31359" y="42891"/>
                      <a:pt x="41970" y="64707"/>
                      <a:pt x="58531" y="79086"/>
                    </a:cubicBezTo>
                    <a:cubicBezTo>
                      <a:pt x="63787" y="83648"/>
                      <a:pt x="64382" y="91680"/>
                      <a:pt x="59820" y="96936"/>
                    </a:cubicBezTo>
                    <a:cubicBezTo>
                      <a:pt x="57341" y="99812"/>
                      <a:pt x="53771" y="101300"/>
                      <a:pt x="50300" y="10130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72" name="Gráfico 3">
              <a:extLst>
                <a:ext uri="{FF2B5EF4-FFF2-40B4-BE49-F238E27FC236}">
                  <a16:creationId xmlns:a16="http://schemas.microsoft.com/office/drawing/2014/main" id="{36169178-4E40-A449-CB0E-1EBD8F80EFDF}"/>
                </a:ext>
              </a:extLst>
            </p:cNvPr>
            <p:cNvGrpSpPr/>
            <p:nvPr/>
          </p:nvGrpSpPr>
          <p:grpSpPr>
            <a:xfrm>
              <a:off x="11264196" y="9851342"/>
              <a:ext cx="335389" cy="533019"/>
              <a:chOff x="11264196" y="9851342"/>
              <a:chExt cx="335389" cy="533019"/>
            </a:xfrm>
            <a:solidFill>
              <a:srgbClr val="002A86"/>
            </a:solidFill>
          </p:grpSpPr>
          <p:sp>
            <p:nvSpPr>
              <p:cNvPr id="673" name="Forma libre 672">
                <a:extLst>
                  <a:ext uri="{FF2B5EF4-FFF2-40B4-BE49-F238E27FC236}">
                    <a16:creationId xmlns:a16="http://schemas.microsoft.com/office/drawing/2014/main" id="{2EE73E10-3ADF-8AD8-DEF2-ABEC1C961793}"/>
                  </a:ext>
                </a:extLst>
              </p:cNvPr>
              <p:cNvSpPr/>
              <p:nvPr/>
            </p:nvSpPr>
            <p:spPr>
              <a:xfrm>
                <a:off x="11264196" y="10229056"/>
                <a:ext cx="169596" cy="31645"/>
              </a:xfrm>
              <a:custGeom>
                <a:avLst/>
                <a:gdLst>
                  <a:gd name="connsiteX0" fmla="*/ 156991 w 169596"/>
                  <a:gd name="connsiteY0" fmla="*/ 31646 h 31645"/>
                  <a:gd name="connsiteX1" fmla="*/ 156396 w 169596"/>
                  <a:gd name="connsiteY1" fmla="*/ 31646 h 31645"/>
                  <a:gd name="connsiteX2" fmla="*/ 12110 w 169596"/>
                  <a:gd name="connsiteY2" fmla="*/ 25299 h 31645"/>
                  <a:gd name="connsiteX3" fmla="*/ 12 w 169596"/>
                  <a:gd name="connsiteY3" fmla="*/ 12110 h 31645"/>
                  <a:gd name="connsiteX4" fmla="*/ 13201 w 169596"/>
                  <a:gd name="connsiteY4" fmla="*/ 12 h 31645"/>
                  <a:gd name="connsiteX5" fmla="*/ 157487 w 169596"/>
                  <a:gd name="connsiteY5" fmla="*/ 6358 h 31645"/>
                  <a:gd name="connsiteX6" fmla="*/ 169585 w 169596"/>
                  <a:gd name="connsiteY6" fmla="*/ 19548 h 31645"/>
                  <a:gd name="connsiteX7" fmla="*/ 156991 w 169596"/>
                  <a:gd name="connsiteY7" fmla="*/ 31646 h 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596" h="31645">
                    <a:moveTo>
                      <a:pt x="156991" y="31646"/>
                    </a:moveTo>
                    <a:cubicBezTo>
                      <a:pt x="156991" y="31646"/>
                      <a:pt x="156594" y="31646"/>
                      <a:pt x="156396" y="31646"/>
                    </a:cubicBezTo>
                    <a:lnTo>
                      <a:pt x="12110" y="25299"/>
                    </a:lnTo>
                    <a:cubicBezTo>
                      <a:pt x="5168" y="25002"/>
                      <a:pt x="-286" y="19051"/>
                      <a:pt x="12" y="12110"/>
                    </a:cubicBezTo>
                    <a:cubicBezTo>
                      <a:pt x="309" y="5168"/>
                      <a:pt x="6160" y="-286"/>
                      <a:pt x="13201" y="12"/>
                    </a:cubicBezTo>
                    <a:lnTo>
                      <a:pt x="157487" y="6358"/>
                    </a:lnTo>
                    <a:cubicBezTo>
                      <a:pt x="164428" y="6656"/>
                      <a:pt x="169882" y="12606"/>
                      <a:pt x="169585" y="19548"/>
                    </a:cubicBezTo>
                    <a:cubicBezTo>
                      <a:pt x="169287" y="26291"/>
                      <a:pt x="163734" y="31646"/>
                      <a:pt x="156991" y="316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4" name="Forma libre 673">
                <a:extLst>
                  <a:ext uri="{FF2B5EF4-FFF2-40B4-BE49-F238E27FC236}">
                    <a16:creationId xmlns:a16="http://schemas.microsoft.com/office/drawing/2014/main" id="{42846D6A-AC58-0D9A-0DFA-01DAAF04A19F}"/>
                  </a:ext>
                </a:extLst>
              </p:cNvPr>
              <p:cNvSpPr/>
              <p:nvPr/>
            </p:nvSpPr>
            <p:spPr>
              <a:xfrm>
                <a:off x="11264295" y="9974892"/>
                <a:ext cx="169596" cy="31645"/>
              </a:xfrm>
              <a:custGeom>
                <a:avLst/>
                <a:gdLst>
                  <a:gd name="connsiteX0" fmla="*/ 12606 w 169596"/>
                  <a:gd name="connsiteY0" fmla="*/ 31646 h 31645"/>
                  <a:gd name="connsiteX1" fmla="*/ 12 w 169596"/>
                  <a:gd name="connsiteY1" fmla="*/ 19548 h 31645"/>
                  <a:gd name="connsiteX2" fmla="*/ 12110 w 169596"/>
                  <a:gd name="connsiteY2" fmla="*/ 6359 h 31645"/>
                  <a:gd name="connsiteX3" fmla="*/ 156396 w 169596"/>
                  <a:gd name="connsiteY3" fmla="*/ 12 h 31645"/>
                  <a:gd name="connsiteX4" fmla="*/ 169585 w 169596"/>
                  <a:gd name="connsiteY4" fmla="*/ 12110 h 31645"/>
                  <a:gd name="connsiteX5" fmla="*/ 157487 w 169596"/>
                  <a:gd name="connsiteY5" fmla="*/ 25299 h 31645"/>
                  <a:gd name="connsiteX6" fmla="*/ 13201 w 169596"/>
                  <a:gd name="connsiteY6" fmla="*/ 31646 h 31645"/>
                  <a:gd name="connsiteX7" fmla="*/ 12606 w 169596"/>
                  <a:gd name="connsiteY7" fmla="*/ 31646 h 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596" h="31645">
                    <a:moveTo>
                      <a:pt x="12606" y="31646"/>
                    </a:moveTo>
                    <a:cubicBezTo>
                      <a:pt x="5863" y="31646"/>
                      <a:pt x="310" y="26390"/>
                      <a:pt x="12" y="19548"/>
                    </a:cubicBezTo>
                    <a:cubicBezTo>
                      <a:pt x="-285" y="12606"/>
                      <a:pt x="5069" y="6656"/>
                      <a:pt x="12110" y="6359"/>
                    </a:cubicBezTo>
                    <a:lnTo>
                      <a:pt x="156396" y="12"/>
                    </a:lnTo>
                    <a:cubicBezTo>
                      <a:pt x="163536" y="-285"/>
                      <a:pt x="169288" y="5069"/>
                      <a:pt x="169585" y="12110"/>
                    </a:cubicBezTo>
                    <a:cubicBezTo>
                      <a:pt x="169883" y="19052"/>
                      <a:pt x="164528" y="25002"/>
                      <a:pt x="157487" y="25299"/>
                    </a:cubicBezTo>
                    <a:lnTo>
                      <a:pt x="13201" y="31646"/>
                    </a:lnTo>
                    <a:cubicBezTo>
                      <a:pt x="13201" y="31646"/>
                      <a:pt x="12804" y="31646"/>
                      <a:pt x="12606" y="3164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75" name="Forma libre 674">
                <a:extLst>
                  <a:ext uri="{FF2B5EF4-FFF2-40B4-BE49-F238E27FC236}">
                    <a16:creationId xmlns:a16="http://schemas.microsoft.com/office/drawing/2014/main" id="{12F6BA73-52FD-9167-C9BE-1CD207DEBD10}"/>
                  </a:ext>
                </a:extLst>
              </p:cNvPr>
              <p:cNvSpPr/>
              <p:nvPr/>
            </p:nvSpPr>
            <p:spPr>
              <a:xfrm>
                <a:off x="11408592" y="9851342"/>
                <a:ext cx="190993" cy="533019"/>
              </a:xfrm>
              <a:custGeom>
                <a:avLst/>
                <a:gdLst>
                  <a:gd name="connsiteX0" fmla="*/ 134072 w 190993"/>
                  <a:gd name="connsiteY0" fmla="*/ 533020 h 533019"/>
                  <a:gd name="connsiteX1" fmla="*/ 56921 w 190993"/>
                  <a:gd name="connsiteY1" fmla="*/ 533020 h 533019"/>
                  <a:gd name="connsiteX2" fmla="*/ 0 w 190993"/>
                  <a:gd name="connsiteY2" fmla="*/ 476098 h 533019"/>
                  <a:gd name="connsiteX3" fmla="*/ 0 w 190993"/>
                  <a:gd name="connsiteY3" fmla="*/ 396765 h 533019"/>
                  <a:gd name="connsiteX4" fmla="*/ 12594 w 190993"/>
                  <a:gd name="connsiteY4" fmla="*/ 384171 h 533019"/>
                  <a:gd name="connsiteX5" fmla="*/ 25188 w 190993"/>
                  <a:gd name="connsiteY5" fmla="*/ 396765 h 533019"/>
                  <a:gd name="connsiteX6" fmla="*/ 25188 w 190993"/>
                  <a:gd name="connsiteY6" fmla="*/ 476098 h 533019"/>
                  <a:gd name="connsiteX7" fmla="*/ 56822 w 190993"/>
                  <a:gd name="connsiteY7" fmla="*/ 507732 h 533019"/>
                  <a:gd name="connsiteX8" fmla="*/ 133973 w 190993"/>
                  <a:gd name="connsiteY8" fmla="*/ 507732 h 533019"/>
                  <a:gd name="connsiteX9" fmla="*/ 165607 w 190993"/>
                  <a:gd name="connsiteY9" fmla="*/ 476098 h 533019"/>
                  <a:gd name="connsiteX10" fmla="*/ 165607 w 190993"/>
                  <a:gd name="connsiteY10" fmla="*/ 56921 h 533019"/>
                  <a:gd name="connsiteX11" fmla="*/ 133973 w 190993"/>
                  <a:gd name="connsiteY11" fmla="*/ 25287 h 533019"/>
                  <a:gd name="connsiteX12" fmla="*/ 56822 w 190993"/>
                  <a:gd name="connsiteY12" fmla="*/ 25287 h 533019"/>
                  <a:gd name="connsiteX13" fmla="*/ 25188 w 190993"/>
                  <a:gd name="connsiteY13" fmla="*/ 56921 h 533019"/>
                  <a:gd name="connsiteX14" fmla="*/ 25188 w 190993"/>
                  <a:gd name="connsiteY14" fmla="*/ 187722 h 533019"/>
                  <a:gd name="connsiteX15" fmla="*/ 12594 w 190993"/>
                  <a:gd name="connsiteY15" fmla="*/ 200316 h 533019"/>
                  <a:gd name="connsiteX16" fmla="*/ 0 w 190993"/>
                  <a:gd name="connsiteY16" fmla="*/ 187722 h 533019"/>
                  <a:gd name="connsiteX17" fmla="*/ 0 w 190993"/>
                  <a:gd name="connsiteY17" fmla="*/ 56921 h 533019"/>
                  <a:gd name="connsiteX18" fmla="*/ 56921 w 190993"/>
                  <a:gd name="connsiteY18" fmla="*/ 0 h 533019"/>
                  <a:gd name="connsiteX19" fmla="*/ 134072 w 190993"/>
                  <a:gd name="connsiteY19" fmla="*/ 0 h 533019"/>
                  <a:gd name="connsiteX20" fmla="*/ 190993 w 190993"/>
                  <a:gd name="connsiteY20" fmla="*/ 56921 h 533019"/>
                  <a:gd name="connsiteX21" fmla="*/ 190993 w 190993"/>
                  <a:gd name="connsiteY21" fmla="*/ 476098 h 533019"/>
                  <a:gd name="connsiteX22" fmla="*/ 134072 w 190993"/>
                  <a:gd name="connsiteY22" fmla="*/ 533020 h 53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0993" h="533019">
                    <a:moveTo>
                      <a:pt x="134072" y="533020"/>
                    </a:moveTo>
                    <a:lnTo>
                      <a:pt x="56921" y="533020"/>
                    </a:lnTo>
                    <a:cubicBezTo>
                      <a:pt x="25486" y="533020"/>
                      <a:pt x="0" y="507435"/>
                      <a:pt x="0" y="476098"/>
                    </a:cubicBezTo>
                    <a:lnTo>
                      <a:pt x="0" y="396765"/>
                    </a:lnTo>
                    <a:cubicBezTo>
                      <a:pt x="0" y="389823"/>
                      <a:pt x="5653" y="384171"/>
                      <a:pt x="12594" y="384171"/>
                    </a:cubicBezTo>
                    <a:cubicBezTo>
                      <a:pt x="19536" y="384171"/>
                      <a:pt x="25188" y="389823"/>
                      <a:pt x="25188" y="396765"/>
                    </a:cubicBezTo>
                    <a:lnTo>
                      <a:pt x="25188" y="476098"/>
                    </a:lnTo>
                    <a:cubicBezTo>
                      <a:pt x="25188" y="493551"/>
                      <a:pt x="39369" y="507732"/>
                      <a:pt x="56822" y="507732"/>
                    </a:cubicBezTo>
                    <a:lnTo>
                      <a:pt x="133973" y="507732"/>
                    </a:lnTo>
                    <a:cubicBezTo>
                      <a:pt x="151426" y="507732"/>
                      <a:pt x="165607" y="493551"/>
                      <a:pt x="165607" y="476098"/>
                    </a:cubicBezTo>
                    <a:lnTo>
                      <a:pt x="165607" y="56921"/>
                    </a:lnTo>
                    <a:cubicBezTo>
                      <a:pt x="165607" y="39468"/>
                      <a:pt x="151426" y="25287"/>
                      <a:pt x="133973" y="25287"/>
                    </a:cubicBezTo>
                    <a:lnTo>
                      <a:pt x="56822" y="25287"/>
                    </a:lnTo>
                    <a:cubicBezTo>
                      <a:pt x="39369" y="25287"/>
                      <a:pt x="25188" y="39468"/>
                      <a:pt x="25188" y="56921"/>
                    </a:cubicBezTo>
                    <a:lnTo>
                      <a:pt x="25188" y="187722"/>
                    </a:lnTo>
                    <a:cubicBezTo>
                      <a:pt x="25188" y="194664"/>
                      <a:pt x="19536" y="200316"/>
                      <a:pt x="12594" y="200316"/>
                    </a:cubicBezTo>
                    <a:cubicBezTo>
                      <a:pt x="5653" y="200316"/>
                      <a:pt x="0" y="194664"/>
                      <a:pt x="0" y="187722"/>
                    </a:cubicBezTo>
                    <a:lnTo>
                      <a:pt x="0" y="56921"/>
                    </a:lnTo>
                    <a:cubicBezTo>
                      <a:pt x="0" y="25486"/>
                      <a:pt x="25585" y="0"/>
                      <a:pt x="56921" y="0"/>
                    </a:cubicBezTo>
                    <a:lnTo>
                      <a:pt x="134072" y="0"/>
                    </a:lnTo>
                    <a:cubicBezTo>
                      <a:pt x="165507" y="0"/>
                      <a:pt x="190993" y="25585"/>
                      <a:pt x="190993" y="56921"/>
                    </a:cubicBezTo>
                    <a:lnTo>
                      <a:pt x="190993" y="476098"/>
                    </a:lnTo>
                    <a:cubicBezTo>
                      <a:pt x="190993" y="507534"/>
                      <a:pt x="165408" y="533020"/>
                      <a:pt x="134072" y="53302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76" name="Forma libre 675">
              <a:extLst>
                <a:ext uri="{FF2B5EF4-FFF2-40B4-BE49-F238E27FC236}">
                  <a16:creationId xmlns:a16="http://schemas.microsoft.com/office/drawing/2014/main" id="{08BDBE20-053F-AFC6-08A3-BA40456BE77E}"/>
                </a:ext>
              </a:extLst>
            </p:cNvPr>
            <p:cNvSpPr/>
            <p:nvPr/>
          </p:nvSpPr>
          <p:spPr>
            <a:xfrm>
              <a:off x="10347322" y="9967466"/>
              <a:ext cx="411537" cy="462909"/>
            </a:xfrm>
            <a:custGeom>
              <a:avLst/>
              <a:gdLst>
                <a:gd name="connsiteX0" fmla="*/ 240575 w 411537"/>
                <a:gd name="connsiteY0" fmla="*/ 462909 h 462909"/>
                <a:gd name="connsiteX1" fmla="*/ 59896 w 411537"/>
                <a:gd name="connsiteY1" fmla="*/ 462909 h 462909"/>
                <a:gd name="connsiteX2" fmla="*/ 0 w 411537"/>
                <a:gd name="connsiteY2" fmla="*/ 403013 h 462909"/>
                <a:gd name="connsiteX3" fmla="*/ 0 w 411537"/>
                <a:gd name="connsiteY3" fmla="*/ 271121 h 462909"/>
                <a:gd name="connsiteX4" fmla="*/ 63069 w 411537"/>
                <a:gd name="connsiteY4" fmla="*/ 97282 h 462909"/>
                <a:gd name="connsiteX5" fmla="*/ 156285 w 411537"/>
                <a:gd name="connsiteY5" fmla="*/ 25486 h 462909"/>
                <a:gd name="connsiteX6" fmla="*/ 271118 w 411537"/>
                <a:gd name="connsiteY6" fmla="*/ 0 h 462909"/>
                <a:gd name="connsiteX7" fmla="*/ 398943 w 411537"/>
                <a:gd name="connsiteY7" fmla="*/ 0 h 462909"/>
                <a:gd name="connsiteX8" fmla="*/ 411537 w 411537"/>
                <a:gd name="connsiteY8" fmla="*/ 12594 h 462909"/>
                <a:gd name="connsiteX9" fmla="*/ 398943 w 411537"/>
                <a:gd name="connsiteY9" fmla="*/ 25189 h 462909"/>
                <a:gd name="connsiteX10" fmla="*/ 271118 w 411537"/>
                <a:gd name="connsiteY10" fmla="*/ 25189 h 462909"/>
                <a:gd name="connsiteX11" fmla="*/ 166995 w 411537"/>
                <a:gd name="connsiteY11" fmla="*/ 48294 h 462909"/>
                <a:gd name="connsiteX12" fmla="*/ 82505 w 411537"/>
                <a:gd name="connsiteY12" fmla="*/ 113347 h 462909"/>
                <a:gd name="connsiteX13" fmla="*/ 25287 w 411537"/>
                <a:gd name="connsiteY13" fmla="*/ 270923 h 462909"/>
                <a:gd name="connsiteX14" fmla="*/ 25287 w 411537"/>
                <a:gd name="connsiteY14" fmla="*/ 402814 h 462909"/>
                <a:gd name="connsiteX15" fmla="*/ 59896 w 411537"/>
                <a:gd name="connsiteY15" fmla="*/ 437424 h 462909"/>
                <a:gd name="connsiteX16" fmla="*/ 240575 w 411537"/>
                <a:gd name="connsiteY16" fmla="*/ 437424 h 462909"/>
                <a:gd name="connsiteX17" fmla="*/ 275185 w 411537"/>
                <a:gd name="connsiteY17" fmla="*/ 402814 h 462909"/>
                <a:gd name="connsiteX18" fmla="*/ 275185 w 411537"/>
                <a:gd name="connsiteY18" fmla="*/ 287682 h 462909"/>
                <a:gd name="connsiteX19" fmla="*/ 287778 w 411537"/>
                <a:gd name="connsiteY19" fmla="*/ 275088 h 462909"/>
                <a:gd name="connsiteX20" fmla="*/ 398943 w 411537"/>
                <a:gd name="connsiteY20" fmla="*/ 275088 h 462909"/>
                <a:gd name="connsiteX21" fmla="*/ 411537 w 411537"/>
                <a:gd name="connsiteY21" fmla="*/ 287682 h 462909"/>
                <a:gd name="connsiteX22" fmla="*/ 398943 w 411537"/>
                <a:gd name="connsiteY22" fmla="*/ 300276 h 462909"/>
                <a:gd name="connsiteX23" fmla="*/ 300472 w 411537"/>
                <a:gd name="connsiteY23" fmla="*/ 300276 h 462909"/>
                <a:gd name="connsiteX24" fmla="*/ 300472 w 411537"/>
                <a:gd name="connsiteY24" fmla="*/ 402716 h 462909"/>
                <a:gd name="connsiteX25" fmla="*/ 240575 w 411537"/>
                <a:gd name="connsiteY25" fmla="*/ 462612 h 46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1537" h="462909">
                  <a:moveTo>
                    <a:pt x="240575" y="462909"/>
                  </a:moveTo>
                  <a:lnTo>
                    <a:pt x="59896" y="462909"/>
                  </a:lnTo>
                  <a:cubicBezTo>
                    <a:pt x="26873" y="462909"/>
                    <a:pt x="0" y="436035"/>
                    <a:pt x="0" y="403013"/>
                  </a:cubicBezTo>
                  <a:lnTo>
                    <a:pt x="0" y="271121"/>
                  </a:lnTo>
                  <a:cubicBezTo>
                    <a:pt x="0" y="207754"/>
                    <a:pt x="22411" y="146073"/>
                    <a:pt x="63069" y="97282"/>
                  </a:cubicBezTo>
                  <a:cubicBezTo>
                    <a:pt x="88753" y="66541"/>
                    <a:pt x="120089" y="42344"/>
                    <a:pt x="156285" y="25486"/>
                  </a:cubicBezTo>
                  <a:cubicBezTo>
                    <a:pt x="192480" y="8627"/>
                    <a:pt x="231155" y="0"/>
                    <a:pt x="271118" y="0"/>
                  </a:cubicBezTo>
                  <a:lnTo>
                    <a:pt x="398943" y="0"/>
                  </a:lnTo>
                  <a:cubicBezTo>
                    <a:pt x="405885" y="0"/>
                    <a:pt x="411537" y="5653"/>
                    <a:pt x="411537" y="12594"/>
                  </a:cubicBezTo>
                  <a:cubicBezTo>
                    <a:pt x="411537" y="19536"/>
                    <a:pt x="405885" y="25189"/>
                    <a:pt x="398943" y="25189"/>
                  </a:cubicBezTo>
                  <a:lnTo>
                    <a:pt x="271118" y="25189"/>
                  </a:lnTo>
                  <a:cubicBezTo>
                    <a:pt x="234824" y="25189"/>
                    <a:pt x="199818" y="32923"/>
                    <a:pt x="166995" y="48294"/>
                  </a:cubicBezTo>
                  <a:cubicBezTo>
                    <a:pt x="134270" y="63566"/>
                    <a:pt x="105810" y="85481"/>
                    <a:pt x="82505" y="113347"/>
                  </a:cubicBezTo>
                  <a:cubicBezTo>
                    <a:pt x="45616" y="157576"/>
                    <a:pt x="25287" y="213506"/>
                    <a:pt x="25287" y="270923"/>
                  </a:cubicBezTo>
                  <a:lnTo>
                    <a:pt x="25287" y="402814"/>
                  </a:lnTo>
                  <a:cubicBezTo>
                    <a:pt x="25287" y="421953"/>
                    <a:pt x="40856" y="437424"/>
                    <a:pt x="59896" y="437424"/>
                  </a:cubicBezTo>
                  <a:lnTo>
                    <a:pt x="240575" y="437424"/>
                  </a:lnTo>
                  <a:cubicBezTo>
                    <a:pt x="259715" y="437424"/>
                    <a:pt x="275185" y="421855"/>
                    <a:pt x="275185" y="402814"/>
                  </a:cubicBezTo>
                  <a:lnTo>
                    <a:pt x="275185" y="287682"/>
                  </a:lnTo>
                  <a:cubicBezTo>
                    <a:pt x="275185" y="280740"/>
                    <a:pt x="280837" y="275088"/>
                    <a:pt x="287778" y="275088"/>
                  </a:cubicBezTo>
                  <a:lnTo>
                    <a:pt x="398943" y="275088"/>
                  </a:lnTo>
                  <a:cubicBezTo>
                    <a:pt x="405885" y="275088"/>
                    <a:pt x="411537" y="280740"/>
                    <a:pt x="411537" y="287682"/>
                  </a:cubicBezTo>
                  <a:cubicBezTo>
                    <a:pt x="411537" y="294624"/>
                    <a:pt x="405885" y="300276"/>
                    <a:pt x="398943" y="300276"/>
                  </a:cubicBezTo>
                  <a:lnTo>
                    <a:pt x="300472" y="300276"/>
                  </a:lnTo>
                  <a:lnTo>
                    <a:pt x="300472" y="402716"/>
                  </a:lnTo>
                  <a:cubicBezTo>
                    <a:pt x="300472" y="435738"/>
                    <a:pt x="273598" y="462612"/>
                    <a:pt x="240575" y="462612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  <p:sp>
          <p:nvSpPr>
            <p:cNvPr id="677" name="Forma libre 676">
              <a:extLst>
                <a:ext uri="{FF2B5EF4-FFF2-40B4-BE49-F238E27FC236}">
                  <a16:creationId xmlns:a16="http://schemas.microsoft.com/office/drawing/2014/main" id="{EEBFBAAE-D1B3-CE97-DDB9-6C4FA5DFB006}"/>
                </a:ext>
              </a:extLst>
            </p:cNvPr>
            <p:cNvSpPr/>
            <p:nvPr/>
          </p:nvSpPr>
          <p:spPr>
            <a:xfrm>
              <a:off x="10794856" y="9503070"/>
              <a:ext cx="432064" cy="287483"/>
            </a:xfrm>
            <a:custGeom>
              <a:avLst/>
              <a:gdLst>
                <a:gd name="connsiteX0" fmla="*/ 299183 w 432064"/>
                <a:gd name="connsiteY0" fmla="*/ 287484 h 287483"/>
                <a:gd name="connsiteX1" fmla="*/ 286589 w 432064"/>
                <a:gd name="connsiteY1" fmla="*/ 274889 h 287483"/>
                <a:gd name="connsiteX2" fmla="*/ 286589 w 432064"/>
                <a:gd name="connsiteY2" fmla="*/ 158964 h 287483"/>
                <a:gd name="connsiteX3" fmla="*/ 297993 w 432064"/>
                <a:gd name="connsiteY3" fmla="*/ 146369 h 287483"/>
                <a:gd name="connsiteX4" fmla="*/ 372169 w 432064"/>
                <a:gd name="connsiteY4" fmla="*/ 139230 h 287483"/>
                <a:gd name="connsiteX5" fmla="*/ 406678 w 432064"/>
                <a:gd name="connsiteY5" fmla="*/ 101249 h 287483"/>
                <a:gd name="connsiteX6" fmla="*/ 406678 w 432064"/>
                <a:gd name="connsiteY6" fmla="*/ 54739 h 287483"/>
                <a:gd name="connsiteX7" fmla="*/ 377127 w 432064"/>
                <a:gd name="connsiteY7" fmla="*/ 25188 h 287483"/>
                <a:gd name="connsiteX8" fmla="*/ 54740 w 432064"/>
                <a:gd name="connsiteY8" fmla="*/ 25188 h 287483"/>
                <a:gd name="connsiteX9" fmla="*/ 25188 w 432064"/>
                <a:gd name="connsiteY9" fmla="*/ 54739 h 287483"/>
                <a:gd name="connsiteX10" fmla="*/ 25188 w 432064"/>
                <a:gd name="connsiteY10" fmla="*/ 101249 h 287483"/>
                <a:gd name="connsiteX11" fmla="*/ 59698 w 432064"/>
                <a:gd name="connsiteY11" fmla="*/ 139230 h 287483"/>
                <a:gd name="connsiteX12" fmla="*/ 133874 w 432064"/>
                <a:gd name="connsiteY12" fmla="*/ 146369 h 287483"/>
                <a:gd name="connsiteX13" fmla="*/ 145278 w 432064"/>
                <a:gd name="connsiteY13" fmla="*/ 158964 h 287483"/>
                <a:gd name="connsiteX14" fmla="*/ 145278 w 432064"/>
                <a:gd name="connsiteY14" fmla="*/ 274889 h 287483"/>
                <a:gd name="connsiteX15" fmla="*/ 132684 w 432064"/>
                <a:gd name="connsiteY15" fmla="*/ 287484 h 287483"/>
                <a:gd name="connsiteX16" fmla="*/ 120090 w 432064"/>
                <a:gd name="connsiteY16" fmla="*/ 274889 h 287483"/>
                <a:gd name="connsiteX17" fmla="*/ 120090 w 432064"/>
                <a:gd name="connsiteY17" fmla="*/ 170467 h 287483"/>
                <a:gd name="connsiteX18" fmla="*/ 57318 w 432064"/>
                <a:gd name="connsiteY18" fmla="*/ 164418 h 287483"/>
                <a:gd name="connsiteX19" fmla="*/ 0 w 432064"/>
                <a:gd name="connsiteY19" fmla="*/ 101348 h 287483"/>
                <a:gd name="connsiteX20" fmla="*/ 0 w 432064"/>
                <a:gd name="connsiteY20" fmla="*/ 54839 h 287483"/>
                <a:gd name="connsiteX21" fmla="*/ 54839 w 432064"/>
                <a:gd name="connsiteY21" fmla="*/ 0 h 287483"/>
                <a:gd name="connsiteX22" fmla="*/ 377226 w 432064"/>
                <a:gd name="connsiteY22" fmla="*/ 0 h 287483"/>
                <a:gd name="connsiteX23" fmla="*/ 432065 w 432064"/>
                <a:gd name="connsiteY23" fmla="*/ 54839 h 287483"/>
                <a:gd name="connsiteX24" fmla="*/ 432065 w 432064"/>
                <a:gd name="connsiteY24" fmla="*/ 101348 h 287483"/>
                <a:gd name="connsiteX25" fmla="*/ 374747 w 432064"/>
                <a:gd name="connsiteY25" fmla="*/ 164418 h 287483"/>
                <a:gd name="connsiteX26" fmla="*/ 311975 w 432064"/>
                <a:gd name="connsiteY26" fmla="*/ 170467 h 287483"/>
                <a:gd name="connsiteX27" fmla="*/ 311975 w 432064"/>
                <a:gd name="connsiteY27" fmla="*/ 274889 h 287483"/>
                <a:gd name="connsiteX28" fmla="*/ 299381 w 432064"/>
                <a:gd name="connsiteY28" fmla="*/ 287484 h 28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2064" h="287483">
                  <a:moveTo>
                    <a:pt x="299183" y="287484"/>
                  </a:moveTo>
                  <a:cubicBezTo>
                    <a:pt x="292241" y="287484"/>
                    <a:pt x="286589" y="281831"/>
                    <a:pt x="286589" y="274889"/>
                  </a:cubicBezTo>
                  <a:lnTo>
                    <a:pt x="286589" y="158964"/>
                  </a:lnTo>
                  <a:cubicBezTo>
                    <a:pt x="286589" y="152419"/>
                    <a:pt x="291547" y="147063"/>
                    <a:pt x="297993" y="146369"/>
                  </a:cubicBezTo>
                  <a:lnTo>
                    <a:pt x="372169" y="139230"/>
                  </a:lnTo>
                  <a:cubicBezTo>
                    <a:pt x="391803" y="137345"/>
                    <a:pt x="406678" y="120983"/>
                    <a:pt x="406678" y="101249"/>
                  </a:cubicBezTo>
                  <a:lnTo>
                    <a:pt x="406678" y="54739"/>
                  </a:lnTo>
                  <a:cubicBezTo>
                    <a:pt x="406678" y="38476"/>
                    <a:pt x="393390" y="25188"/>
                    <a:pt x="377127" y="25188"/>
                  </a:cubicBezTo>
                  <a:lnTo>
                    <a:pt x="54740" y="25188"/>
                  </a:lnTo>
                  <a:cubicBezTo>
                    <a:pt x="38476" y="25188"/>
                    <a:pt x="25188" y="38476"/>
                    <a:pt x="25188" y="54739"/>
                  </a:cubicBezTo>
                  <a:lnTo>
                    <a:pt x="25188" y="101249"/>
                  </a:lnTo>
                  <a:cubicBezTo>
                    <a:pt x="25188" y="120983"/>
                    <a:pt x="40063" y="137246"/>
                    <a:pt x="59698" y="139230"/>
                  </a:cubicBezTo>
                  <a:lnTo>
                    <a:pt x="133874" y="146369"/>
                  </a:lnTo>
                  <a:cubicBezTo>
                    <a:pt x="140320" y="146964"/>
                    <a:pt x="145278" y="152419"/>
                    <a:pt x="145278" y="158964"/>
                  </a:cubicBezTo>
                  <a:lnTo>
                    <a:pt x="145278" y="274889"/>
                  </a:lnTo>
                  <a:cubicBezTo>
                    <a:pt x="145278" y="281831"/>
                    <a:pt x="139625" y="287484"/>
                    <a:pt x="132684" y="287484"/>
                  </a:cubicBezTo>
                  <a:cubicBezTo>
                    <a:pt x="125743" y="287484"/>
                    <a:pt x="120090" y="281831"/>
                    <a:pt x="120090" y="274889"/>
                  </a:cubicBezTo>
                  <a:lnTo>
                    <a:pt x="120090" y="170467"/>
                  </a:lnTo>
                  <a:lnTo>
                    <a:pt x="57318" y="164418"/>
                  </a:lnTo>
                  <a:cubicBezTo>
                    <a:pt x="24593" y="161244"/>
                    <a:pt x="0" y="134073"/>
                    <a:pt x="0" y="101348"/>
                  </a:cubicBezTo>
                  <a:lnTo>
                    <a:pt x="0" y="54839"/>
                  </a:lnTo>
                  <a:cubicBezTo>
                    <a:pt x="0" y="24593"/>
                    <a:pt x="24593" y="0"/>
                    <a:pt x="54839" y="0"/>
                  </a:cubicBezTo>
                  <a:lnTo>
                    <a:pt x="377226" y="0"/>
                  </a:lnTo>
                  <a:cubicBezTo>
                    <a:pt x="407472" y="0"/>
                    <a:pt x="432065" y="24593"/>
                    <a:pt x="432065" y="54839"/>
                  </a:cubicBezTo>
                  <a:lnTo>
                    <a:pt x="432065" y="101348"/>
                  </a:lnTo>
                  <a:cubicBezTo>
                    <a:pt x="432065" y="134073"/>
                    <a:pt x="407472" y="161244"/>
                    <a:pt x="374747" y="164418"/>
                  </a:cubicBezTo>
                  <a:lnTo>
                    <a:pt x="311975" y="170467"/>
                  </a:lnTo>
                  <a:lnTo>
                    <a:pt x="311975" y="274889"/>
                  </a:lnTo>
                  <a:cubicBezTo>
                    <a:pt x="311975" y="281831"/>
                    <a:pt x="306323" y="287484"/>
                    <a:pt x="299381" y="287484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  <p:grpSp>
        <p:nvGrpSpPr>
          <p:cNvPr id="678" name="Gráfico 3">
            <a:extLst>
              <a:ext uri="{FF2B5EF4-FFF2-40B4-BE49-F238E27FC236}">
                <a16:creationId xmlns:a16="http://schemas.microsoft.com/office/drawing/2014/main" id="{90E21249-F097-8C60-498F-10BCE535BE40}"/>
              </a:ext>
            </a:extLst>
          </p:cNvPr>
          <p:cNvGrpSpPr/>
          <p:nvPr/>
        </p:nvGrpSpPr>
        <p:grpSpPr>
          <a:xfrm>
            <a:off x="4172775" y="4620211"/>
            <a:ext cx="1214666" cy="1163520"/>
            <a:chOff x="4172775" y="4620211"/>
            <a:chExt cx="1214666" cy="1163520"/>
          </a:xfrm>
          <a:solidFill>
            <a:srgbClr val="002A86"/>
          </a:solidFill>
        </p:grpSpPr>
        <p:grpSp>
          <p:nvGrpSpPr>
            <p:cNvPr id="679" name="Gráfico 3">
              <a:extLst>
                <a:ext uri="{FF2B5EF4-FFF2-40B4-BE49-F238E27FC236}">
                  <a16:creationId xmlns:a16="http://schemas.microsoft.com/office/drawing/2014/main" id="{4768E884-C7C4-244D-B5AB-EA3CA31F54EF}"/>
                </a:ext>
              </a:extLst>
            </p:cNvPr>
            <p:cNvGrpSpPr/>
            <p:nvPr/>
          </p:nvGrpSpPr>
          <p:grpSpPr>
            <a:xfrm>
              <a:off x="4172775" y="4994763"/>
              <a:ext cx="552154" cy="788968"/>
              <a:chOff x="4172775" y="4994763"/>
              <a:chExt cx="552154" cy="788968"/>
            </a:xfrm>
            <a:solidFill>
              <a:srgbClr val="002A86"/>
            </a:solidFill>
          </p:grpSpPr>
          <p:sp>
            <p:nvSpPr>
              <p:cNvPr id="680" name="Forma libre 679">
                <a:extLst>
                  <a:ext uri="{FF2B5EF4-FFF2-40B4-BE49-F238E27FC236}">
                    <a16:creationId xmlns:a16="http://schemas.microsoft.com/office/drawing/2014/main" id="{66202478-2BD9-E5FC-6087-7E42A744F76C}"/>
                  </a:ext>
                </a:extLst>
              </p:cNvPr>
              <p:cNvSpPr/>
              <p:nvPr/>
            </p:nvSpPr>
            <p:spPr>
              <a:xfrm>
                <a:off x="4172775" y="4994763"/>
                <a:ext cx="552154" cy="788968"/>
              </a:xfrm>
              <a:custGeom>
                <a:avLst/>
                <a:gdLst>
                  <a:gd name="connsiteX0" fmla="*/ 276077 w 552154"/>
                  <a:gd name="connsiteY0" fmla="*/ 788969 h 788968"/>
                  <a:gd name="connsiteX1" fmla="*/ 140518 w 552154"/>
                  <a:gd name="connsiteY1" fmla="*/ 653408 h 788968"/>
                  <a:gd name="connsiteX2" fmla="*/ 140518 w 552154"/>
                  <a:gd name="connsiteY2" fmla="*/ 583991 h 788968"/>
                  <a:gd name="connsiteX3" fmla="*/ 103727 w 552154"/>
                  <a:gd name="connsiteY3" fmla="*/ 491667 h 788968"/>
                  <a:gd name="connsiteX4" fmla="*/ 85084 w 552154"/>
                  <a:gd name="connsiteY4" fmla="*/ 475206 h 788968"/>
                  <a:gd name="connsiteX5" fmla="*/ 85084 w 552154"/>
                  <a:gd name="connsiteY5" fmla="*/ 475206 h 788968"/>
                  <a:gd name="connsiteX6" fmla="*/ 85084 w 552154"/>
                  <a:gd name="connsiteY6" fmla="*/ 475206 h 788968"/>
                  <a:gd name="connsiteX7" fmla="*/ 0 w 552154"/>
                  <a:gd name="connsiteY7" fmla="*/ 275980 h 788968"/>
                  <a:gd name="connsiteX8" fmla="*/ 276077 w 552154"/>
                  <a:gd name="connsiteY8" fmla="*/ 0 h 788968"/>
                  <a:gd name="connsiteX9" fmla="*/ 552154 w 552154"/>
                  <a:gd name="connsiteY9" fmla="*/ 275980 h 788968"/>
                  <a:gd name="connsiteX10" fmla="*/ 467070 w 552154"/>
                  <a:gd name="connsiteY10" fmla="*/ 475206 h 788968"/>
                  <a:gd name="connsiteX11" fmla="*/ 466872 w 552154"/>
                  <a:gd name="connsiteY11" fmla="*/ 475404 h 788968"/>
                  <a:gd name="connsiteX12" fmla="*/ 448526 w 552154"/>
                  <a:gd name="connsiteY12" fmla="*/ 491667 h 788968"/>
                  <a:gd name="connsiteX13" fmla="*/ 411736 w 552154"/>
                  <a:gd name="connsiteY13" fmla="*/ 583991 h 788968"/>
                  <a:gd name="connsiteX14" fmla="*/ 411736 w 552154"/>
                  <a:gd name="connsiteY14" fmla="*/ 653408 h 788968"/>
                  <a:gd name="connsiteX15" fmla="*/ 276176 w 552154"/>
                  <a:gd name="connsiteY15" fmla="*/ 788969 h 788968"/>
                  <a:gd name="connsiteX16" fmla="*/ 102835 w 552154"/>
                  <a:gd name="connsiteY16" fmla="*/ 457058 h 788968"/>
                  <a:gd name="connsiteX17" fmla="*/ 119990 w 552154"/>
                  <a:gd name="connsiteY17" fmla="*/ 472132 h 788968"/>
                  <a:gd name="connsiteX18" fmla="*/ 120685 w 552154"/>
                  <a:gd name="connsiteY18" fmla="*/ 472727 h 788968"/>
                  <a:gd name="connsiteX19" fmla="*/ 121379 w 552154"/>
                  <a:gd name="connsiteY19" fmla="*/ 473421 h 788968"/>
                  <a:gd name="connsiteX20" fmla="*/ 165805 w 552154"/>
                  <a:gd name="connsiteY20" fmla="*/ 583991 h 788968"/>
                  <a:gd name="connsiteX21" fmla="*/ 165805 w 552154"/>
                  <a:gd name="connsiteY21" fmla="*/ 653408 h 788968"/>
                  <a:gd name="connsiteX22" fmla="*/ 276077 w 552154"/>
                  <a:gd name="connsiteY22" fmla="*/ 763780 h 788968"/>
                  <a:gd name="connsiteX23" fmla="*/ 386349 w 552154"/>
                  <a:gd name="connsiteY23" fmla="*/ 653408 h 788968"/>
                  <a:gd name="connsiteX24" fmla="*/ 386349 w 552154"/>
                  <a:gd name="connsiteY24" fmla="*/ 583991 h 788968"/>
                  <a:gd name="connsiteX25" fmla="*/ 430875 w 552154"/>
                  <a:gd name="connsiteY25" fmla="*/ 473421 h 788968"/>
                  <a:gd name="connsiteX26" fmla="*/ 431569 w 552154"/>
                  <a:gd name="connsiteY26" fmla="*/ 472727 h 788968"/>
                  <a:gd name="connsiteX27" fmla="*/ 432263 w 552154"/>
                  <a:gd name="connsiteY27" fmla="*/ 472132 h 788968"/>
                  <a:gd name="connsiteX28" fmla="*/ 449518 w 552154"/>
                  <a:gd name="connsiteY28" fmla="*/ 456959 h 788968"/>
                  <a:gd name="connsiteX29" fmla="*/ 449518 w 552154"/>
                  <a:gd name="connsiteY29" fmla="*/ 456959 h 788968"/>
                  <a:gd name="connsiteX30" fmla="*/ 526867 w 552154"/>
                  <a:gd name="connsiteY30" fmla="*/ 275881 h 788968"/>
                  <a:gd name="connsiteX31" fmla="*/ 276077 w 552154"/>
                  <a:gd name="connsiteY31" fmla="*/ 25188 h 788968"/>
                  <a:gd name="connsiteX32" fmla="*/ 25287 w 552154"/>
                  <a:gd name="connsiteY32" fmla="*/ 275881 h 788968"/>
                  <a:gd name="connsiteX33" fmla="*/ 102537 w 552154"/>
                  <a:gd name="connsiteY33" fmla="*/ 456761 h 788968"/>
                  <a:gd name="connsiteX34" fmla="*/ 102835 w 552154"/>
                  <a:gd name="connsiteY34" fmla="*/ 457058 h 78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52154" h="788968">
                    <a:moveTo>
                      <a:pt x="276077" y="788969"/>
                    </a:moveTo>
                    <a:cubicBezTo>
                      <a:pt x="201306" y="788969"/>
                      <a:pt x="140518" y="728179"/>
                      <a:pt x="140518" y="653408"/>
                    </a:cubicBezTo>
                    <a:lnTo>
                      <a:pt x="140518" y="583991"/>
                    </a:lnTo>
                    <a:cubicBezTo>
                      <a:pt x="140518" y="547796"/>
                      <a:pt x="128122" y="516657"/>
                      <a:pt x="103727" y="491667"/>
                    </a:cubicBezTo>
                    <a:cubicBezTo>
                      <a:pt x="97777" y="486907"/>
                      <a:pt x="91629" y="481552"/>
                      <a:pt x="85084" y="475206"/>
                    </a:cubicBezTo>
                    <a:lnTo>
                      <a:pt x="85084" y="475206"/>
                    </a:lnTo>
                    <a:cubicBezTo>
                      <a:pt x="85084" y="475206"/>
                      <a:pt x="85084" y="475206"/>
                      <a:pt x="85084" y="475206"/>
                    </a:cubicBezTo>
                    <a:cubicBezTo>
                      <a:pt x="30146" y="422548"/>
                      <a:pt x="0" y="351843"/>
                      <a:pt x="0" y="275980"/>
                    </a:cubicBezTo>
                    <a:cubicBezTo>
                      <a:pt x="0" y="123760"/>
                      <a:pt x="123858" y="0"/>
                      <a:pt x="276077" y="0"/>
                    </a:cubicBezTo>
                    <a:cubicBezTo>
                      <a:pt x="428296" y="0"/>
                      <a:pt x="552154" y="123859"/>
                      <a:pt x="552154" y="275980"/>
                    </a:cubicBezTo>
                    <a:cubicBezTo>
                      <a:pt x="552154" y="351843"/>
                      <a:pt x="521909" y="422648"/>
                      <a:pt x="467070" y="475206"/>
                    </a:cubicBezTo>
                    <a:cubicBezTo>
                      <a:pt x="467070" y="475206"/>
                      <a:pt x="466971" y="475305"/>
                      <a:pt x="466872" y="475404"/>
                    </a:cubicBezTo>
                    <a:cubicBezTo>
                      <a:pt x="460426" y="481552"/>
                      <a:pt x="454476" y="486808"/>
                      <a:pt x="448526" y="491667"/>
                    </a:cubicBezTo>
                    <a:cubicBezTo>
                      <a:pt x="424131" y="516756"/>
                      <a:pt x="411736" y="547796"/>
                      <a:pt x="411736" y="583991"/>
                    </a:cubicBezTo>
                    <a:lnTo>
                      <a:pt x="411736" y="653408"/>
                    </a:lnTo>
                    <a:cubicBezTo>
                      <a:pt x="411736" y="728179"/>
                      <a:pt x="350947" y="788969"/>
                      <a:pt x="276176" y="788969"/>
                    </a:cubicBezTo>
                    <a:close/>
                    <a:moveTo>
                      <a:pt x="102835" y="457058"/>
                    </a:moveTo>
                    <a:cubicBezTo>
                      <a:pt x="108785" y="462711"/>
                      <a:pt x="114437" y="467669"/>
                      <a:pt x="119990" y="472132"/>
                    </a:cubicBezTo>
                    <a:cubicBezTo>
                      <a:pt x="120090" y="472231"/>
                      <a:pt x="120486" y="472627"/>
                      <a:pt x="120685" y="472727"/>
                    </a:cubicBezTo>
                    <a:cubicBezTo>
                      <a:pt x="120883" y="472925"/>
                      <a:pt x="121180" y="473123"/>
                      <a:pt x="121379" y="473421"/>
                    </a:cubicBezTo>
                    <a:cubicBezTo>
                      <a:pt x="150930" y="503468"/>
                      <a:pt x="165805" y="540656"/>
                      <a:pt x="165805" y="583991"/>
                    </a:cubicBezTo>
                    <a:lnTo>
                      <a:pt x="165805" y="653408"/>
                    </a:lnTo>
                    <a:cubicBezTo>
                      <a:pt x="165805" y="714197"/>
                      <a:pt x="215288" y="763780"/>
                      <a:pt x="276077" y="763780"/>
                    </a:cubicBezTo>
                    <a:cubicBezTo>
                      <a:pt x="336866" y="763780"/>
                      <a:pt x="386349" y="714296"/>
                      <a:pt x="386349" y="653408"/>
                    </a:cubicBezTo>
                    <a:lnTo>
                      <a:pt x="386349" y="583991"/>
                    </a:lnTo>
                    <a:cubicBezTo>
                      <a:pt x="386349" y="540656"/>
                      <a:pt x="401323" y="503468"/>
                      <a:pt x="430875" y="473421"/>
                    </a:cubicBezTo>
                    <a:cubicBezTo>
                      <a:pt x="431073" y="473222"/>
                      <a:pt x="431370" y="472925"/>
                      <a:pt x="431569" y="472727"/>
                    </a:cubicBezTo>
                    <a:cubicBezTo>
                      <a:pt x="431668" y="472627"/>
                      <a:pt x="432065" y="472231"/>
                      <a:pt x="432263" y="472132"/>
                    </a:cubicBezTo>
                    <a:cubicBezTo>
                      <a:pt x="437816" y="467669"/>
                      <a:pt x="443469" y="462711"/>
                      <a:pt x="449518" y="456959"/>
                    </a:cubicBezTo>
                    <a:lnTo>
                      <a:pt x="449518" y="456959"/>
                    </a:lnTo>
                    <a:cubicBezTo>
                      <a:pt x="499398" y="409062"/>
                      <a:pt x="526867" y="344802"/>
                      <a:pt x="526867" y="275881"/>
                    </a:cubicBezTo>
                    <a:cubicBezTo>
                      <a:pt x="526867" y="137643"/>
                      <a:pt x="414413" y="25188"/>
                      <a:pt x="276077" y="25188"/>
                    </a:cubicBezTo>
                    <a:cubicBezTo>
                      <a:pt x="137741" y="25188"/>
                      <a:pt x="25287" y="137643"/>
                      <a:pt x="25287" y="275881"/>
                    </a:cubicBezTo>
                    <a:cubicBezTo>
                      <a:pt x="25287" y="344703"/>
                      <a:pt x="52756" y="408963"/>
                      <a:pt x="102537" y="456761"/>
                    </a:cubicBezTo>
                    <a:cubicBezTo>
                      <a:pt x="102537" y="456761"/>
                      <a:pt x="102736" y="456959"/>
                      <a:pt x="102835" y="45705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1" name="Forma libre 680">
                <a:extLst>
                  <a:ext uri="{FF2B5EF4-FFF2-40B4-BE49-F238E27FC236}">
                    <a16:creationId xmlns:a16="http://schemas.microsoft.com/office/drawing/2014/main" id="{486415AE-6ED3-4751-1E19-881EBFD61700}"/>
                  </a:ext>
                </a:extLst>
              </p:cNvPr>
              <p:cNvSpPr/>
              <p:nvPr/>
            </p:nvSpPr>
            <p:spPr>
              <a:xfrm>
                <a:off x="4281375" y="5138442"/>
                <a:ext cx="57713" cy="71710"/>
              </a:xfrm>
              <a:custGeom>
                <a:avLst/>
                <a:gdLst>
                  <a:gd name="connsiteX0" fmla="*/ 12679 w 57713"/>
                  <a:gd name="connsiteY0" fmla="*/ 71611 h 71710"/>
                  <a:gd name="connsiteX1" fmla="*/ 7225 w 57713"/>
                  <a:gd name="connsiteY1" fmla="*/ 70421 h 71710"/>
                  <a:gd name="connsiteX2" fmla="*/ 1275 w 57713"/>
                  <a:gd name="connsiteY2" fmla="*/ 53563 h 71710"/>
                  <a:gd name="connsiteX3" fmla="*/ 36082 w 57713"/>
                  <a:gd name="connsiteY3" fmla="*/ 3782 h 71710"/>
                  <a:gd name="connsiteX4" fmla="*/ 53932 w 57713"/>
                  <a:gd name="connsiteY4" fmla="*/ 3583 h 71710"/>
                  <a:gd name="connsiteX5" fmla="*/ 54131 w 57713"/>
                  <a:gd name="connsiteY5" fmla="*/ 21433 h 71710"/>
                  <a:gd name="connsiteX6" fmla="*/ 24083 w 57713"/>
                  <a:gd name="connsiteY6" fmla="*/ 64472 h 71710"/>
                  <a:gd name="connsiteX7" fmla="*/ 12679 w 57713"/>
                  <a:gd name="connsiteY7" fmla="*/ 71711 h 7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13" h="71710">
                    <a:moveTo>
                      <a:pt x="12679" y="71611"/>
                    </a:moveTo>
                    <a:cubicBezTo>
                      <a:pt x="10894" y="71611"/>
                      <a:pt x="9010" y="71215"/>
                      <a:pt x="7225" y="70421"/>
                    </a:cubicBezTo>
                    <a:cubicBezTo>
                      <a:pt x="879" y="67446"/>
                      <a:pt x="-1799" y="59910"/>
                      <a:pt x="1275" y="53563"/>
                    </a:cubicBezTo>
                    <a:cubicBezTo>
                      <a:pt x="10101" y="35118"/>
                      <a:pt x="21802" y="18359"/>
                      <a:pt x="36082" y="3782"/>
                    </a:cubicBezTo>
                    <a:cubicBezTo>
                      <a:pt x="40942" y="-1177"/>
                      <a:pt x="48974" y="-1276"/>
                      <a:pt x="53932" y="3583"/>
                    </a:cubicBezTo>
                    <a:cubicBezTo>
                      <a:pt x="58890" y="8442"/>
                      <a:pt x="58990" y="16475"/>
                      <a:pt x="54131" y="21433"/>
                    </a:cubicBezTo>
                    <a:cubicBezTo>
                      <a:pt x="41735" y="34027"/>
                      <a:pt x="31620" y="48506"/>
                      <a:pt x="24083" y="64472"/>
                    </a:cubicBezTo>
                    <a:cubicBezTo>
                      <a:pt x="21902" y="69033"/>
                      <a:pt x="17340" y="71711"/>
                      <a:pt x="12679" y="71711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2" name="Forma libre 681">
                <a:extLst>
                  <a:ext uri="{FF2B5EF4-FFF2-40B4-BE49-F238E27FC236}">
                    <a16:creationId xmlns:a16="http://schemas.microsoft.com/office/drawing/2014/main" id="{C823BE49-2481-B772-B58B-C7E2CAFD8EEE}"/>
                  </a:ext>
                </a:extLst>
              </p:cNvPr>
              <p:cNvSpPr/>
              <p:nvPr/>
            </p:nvSpPr>
            <p:spPr>
              <a:xfrm>
                <a:off x="4367273" y="5407387"/>
                <a:ext cx="163142" cy="55243"/>
              </a:xfrm>
              <a:custGeom>
                <a:avLst/>
                <a:gdLst>
                  <a:gd name="connsiteX0" fmla="*/ 81579 w 163142"/>
                  <a:gd name="connsiteY0" fmla="*/ 55243 h 55243"/>
                  <a:gd name="connsiteX1" fmla="*/ 76521 w 163142"/>
                  <a:gd name="connsiteY1" fmla="*/ 54152 h 55243"/>
                  <a:gd name="connsiteX2" fmla="*/ 7601 w 163142"/>
                  <a:gd name="connsiteY2" fmla="*/ 24303 h 55243"/>
                  <a:gd name="connsiteX3" fmla="*/ 1056 w 163142"/>
                  <a:gd name="connsiteY3" fmla="*/ 7644 h 55243"/>
                  <a:gd name="connsiteX4" fmla="*/ 17716 w 163142"/>
                  <a:gd name="connsiteY4" fmla="*/ 1098 h 55243"/>
                  <a:gd name="connsiteX5" fmla="*/ 81579 w 163142"/>
                  <a:gd name="connsiteY5" fmla="*/ 28766 h 55243"/>
                  <a:gd name="connsiteX6" fmla="*/ 145441 w 163142"/>
                  <a:gd name="connsiteY6" fmla="*/ 1098 h 55243"/>
                  <a:gd name="connsiteX7" fmla="*/ 162101 w 163142"/>
                  <a:gd name="connsiteY7" fmla="*/ 7644 h 55243"/>
                  <a:gd name="connsiteX8" fmla="*/ 155556 w 163142"/>
                  <a:gd name="connsiteY8" fmla="*/ 24303 h 55243"/>
                  <a:gd name="connsiteX9" fmla="*/ 86636 w 163142"/>
                  <a:gd name="connsiteY9" fmla="*/ 54152 h 55243"/>
                  <a:gd name="connsiteX10" fmla="*/ 81579 w 163142"/>
                  <a:gd name="connsiteY10" fmla="*/ 55243 h 5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42" h="55243">
                    <a:moveTo>
                      <a:pt x="81579" y="55243"/>
                    </a:moveTo>
                    <a:cubicBezTo>
                      <a:pt x="79893" y="55243"/>
                      <a:pt x="78108" y="54946"/>
                      <a:pt x="76521" y="54152"/>
                    </a:cubicBezTo>
                    <a:lnTo>
                      <a:pt x="7601" y="24303"/>
                    </a:lnTo>
                    <a:cubicBezTo>
                      <a:pt x="1155" y="21527"/>
                      <a:pt x="-1720" y="14089"/>
                      <a:pt x="1056" y="7644"/>
                    </a:cubicBezTo>
                    <a:cubicBezTo>
                      <a:pt x="3833" y="1198"/>
                      <a:pt x="11270" y="-1777"/>
                      <a:pt x="17716" y="1098"/>
                    </a:cubicBezTo>
                    <a:lnTo>
                      <a:pt x="81579" y="28766"/>
                    </a:lnTo>
                    <a:lnTo>
                      <a:pt x="145441" y="1098"/>
                    </a:lnTo>
                    <a:cubicBezTo>
                      <a:pt x="151887" y="-1678"/>
                      <a:pt x="159324" y="1198"/>
                      <a:pt x="162101" y="7644"/>
                    </a:cubicBezTo>
                    <a:cubicBezTo>
                      <a:pt x="164878" y="14089"/>
                      <a:pt x="161903" y="21527"/>
                      <a:pt x="155556" y="24303"/>
                    </a:cubicBezTo>
                    <a:lnTo>
                      <a:pt x="86636" y="54152"/>
                    </a:lnTo>
                    <a:cubicBezTo>
                      <a:pt x="85049" y="54847"/>
                      <a:pt x="83364" y="55243"/>
                      <a:pt x="81579" y="552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83" name="Gráfico 3">
              <a:extLst>
                <a:ext uri="{FF2B5EF4-FFF2-40B4-BE49-F238E27FC236}">
                  <a16:creationId xmlns:a16="http://schemas.microsoft.com/office/drawing/2014/main" id="{BEF4E1DA-B89A-54E1-6FE0-441DF8B3C15E}"/>
                </a:ext>
              </a:extLst>
            </p:cNvPr>
            <p:cNvGrpSpPr/>
            <p:nvPr/>
          </p:nvGrpSpPr>
          <p:grpSpPr>
            <a:xfrm>
              <a:off x="4403135" y="4620211"/>
              <a:ext cx="984305" cy="1071691"/>
              <a:chOff x="4403135" y="4620211"/>
              <a:chExt cx="984305" cy="1071691"/>
            </a:xfrm>
            <a:solidFill>
              <a:srgbClr val="002A86"/>
            </a:solidFill>
          </p:grpSpPr>
          <p:sp>
            <p:nvSpPr>
              <p:cNvPr id="684" name="Forma libre 683">
                <a:extLst>
                  <a:ext uri="{FF2B5EF4-FFF2-40B4-BE49-F238E27FC236}">
                    <a16:creationId xmlns:a16="http://schemas.microsoft.com/office/drawing/2014/main" id="{C1A032CF-7524-B0DE-A200-5F1B2CD7F627}"/>
                  </a:ext>
                </a:extLst>
              </p:cNvPr>
              <p:cNvSpPr/>
              <p:nvPr/>
            </p:nvSpPr>
            <p:spPr>
              <a:xfrm>
                <a:off x="4642908" y="5427887"/>
                <a:ext cx="725343" cy="264015"/>
              </a:xfrm>
              <a:custGeom>
                <a:avLst/>
                <a:gdLst>
                  <a:gd name="connsiteX0" fmla="*/ 187534 w 725343"/>
                  <a:gd name="connsiteY0" fmla="*/ 263917 h 264015"/>
                  <a:gd name="connsiteX1" fmla="*/ 179997 w 725343"/>
                  <a:gd name="connsiteY1" fmla="*/ 263322 h 264015"/>
                  <a:gd name="connsiteX2" fmla="*/ 145884 w 725343"/>
                  <a:gd name="connsiteY2" fmla="*/ 238530 h 264015"/>
                  <a:gd name="connsiteX3" fmla="*/ 103243 w 725343"/>
                  <a:gd name="connsiteY3" fmla="*/ 154338 h 264015"/>
                  <a:gd name="connsiteX4" fmla="*/ 12110 w 725343"/>
                  <a:gd name="connsiteY4" fmla="*/ 151363 h 264015"/>
                  <a:gd name="connsiteX5" fmla="*/ 12 w 725343"/>
                  <a:gd name="connsiteY5" fmla="*/ 138273 h 264015"/>
                  <a:gd name="connsiteX6" fmla="*/ 13101 w 725343"/>
                  <a:gd name="connsiteY6" fmla="*/ 126175 h 264015"/>
                  <a:gd name="connsiteX7" fmla="*/ 111375 w 725343"/>
                  <a:gd name="connsiteY7" fmla="*/ 129348 h 264015"/>
                  <a:gd name="connsiteX8" fmla="*/ 122283 w 725343"/>
                  <a:gd name="connsiteY8" fmla="*/ 136290 h 264015"/>
                  <a:gd name="connsiteX9" fmla="*/ 168296 w 725343"/>
                  <a:gd name="connsiteY9" fmla="*/ 227225 h 264015"/>
                  <a:gd name="connsiteX10" fmla="*/ 183865 w 725343"/>
                  <a:gd name="connsiteY10" fmla="*/ 238530 h 264015"/>
                  <a:gd name="connsiteX11" fmla="*/ 202210 w 725343"/>
                  <a:gd name="connsiteY11" fmla="*/ 232580 h 264015"/>
                  <a:gd name="connsiteX12" fmla="*/ 300087 w 725343"/>
                  <a:gd name="connsiteY12" fmla="*/ 134505 h 264015"/>
                  <a:gd name="connsiteX13" fmla="*/ 308912 w 725343"/>
                  <a:gd name="connsiteY13" fmla="*/ 130835 h 264015"/>
                  <a:gd name="connsiteX14" fmla="*/ 542348 w 725343"/>
                  <a:gd name="connsiteY14" fmla="*/ 123993 h 264015"/>
                  <a:gd name="connsiteX15" fmla="*/ 700914 w 725343"/>
                  <a:gd name="connsiteY15" fmla="*/ 8167 h 264015"/>
                  <a:gd name="connsiteX16" fmla="*/ 717177 w 725343"/>
                  <a:gd name="connsiteY16" fmla="*/ 828 h 264015"/>
                  <a:gd name="connsiteX17" fmla="*/ 724516 w 725343"/>
                  <a:gd name="connsiteY17" fmla="*/ 17091 h 264015"/>
                  <a:gd name="connsiteX18" fmla="*/ 543538 w 725343"/>
                  <a:gd name="connsiteY18" fmla="*/ 149281 h 264015"/>
                  <a:gd name="connsiteX19" fmla="*/ 314267 w 725343"/>
                  <a:gd name="connsiteY19" fmla="*/ 156024 h 264015"/>
                  <a:gd name="connsiteX20" fmla="*/ 219961 w 725343"/>
                  <a:gd name="connsiteY20" fmla="*/ 250430 h 264015"/>
                  <a:gd name="connsiteX21" fmla="*/ 187335 w 725343"/>
                  <a:gd name="connsiteY21" fmla="*/ 264016 h 26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25343" h="264015">
                    <a:moveTo>
                      <a:pt x="187534" y="263917"/>
                    </a:moveTo>
                    <a:cubicBezTo>
                      <a:pt x="185055" y="263917"/>
                      <a:pt x="182575" y="263718"/>
                      <a:pt x="179997" y="263322"/>
                    </a:cubicBezTo>
                    <a:cubicBezTo>
                      <a:pt x="165122" y="260942"/>
                      <a:pt x="152727" y="251918"/>
                      <a:pt x="145884" y="238530"/>
                    </a:cubicBezTo>
                    <a:lnTo>
                      <a:pt x="103243" y="154338"/>
                    </a:lnTo>
                    <a:cubicBezTo>
                      <a:pt x="70518" y="153445"/>
                      <a:pt x="40669" y="152553"/>
                      <a:pt x="12110" y="151363"/>
                    </a:cubicBezTo>
                    <a:cubicBezTo>
                      <a:pt x="5168" y="151065"/>
                      <a:pt x="-286" y="145215"/>
                      <a:pt x="12" y="138273"/>
                    </a:cubicBezTo>
                    <a:cubicBezTo>
                      <a:pt x="309" y="131331"/>
                      <a:pt x="6061" y="125778"/>
                      <a:pt x="13101" y="126175"/>
                    </a:cubicBezTo>
                    <a:cubicBezTo>
                      <a:pt x="43644" y="127365"/>
                      <a:pt x="75873" y="128356"/>
                      <a:pt x="111375" y="129348"/>
                    </a:cubicBezTo>
                    <a:cubicBezTo>
                      <a:pt x="116035" y="129447"/>
                      <a:pt x="120200" y="132125"/>
                      <a:pt x="122283" y="136290"/>
                    </a:cubicBezTo>
                    <a:lnTo>
                      <a:pt x="168296" y="227225"/>
                    </a:lnTo>
                    <a:cubicBezTo>
                      <a:pt x="171370" y="233275"/>
                      <a:pt x="177022" y="237439"/>
                      <a:pt x="183865" y="238530"/>
                    </a:cubicBezTo>
                    <a:cubicBezTo>
                      <a:pt x="190707" y="239621"/>
                      <a:pt x="197351" y="237439"/>
                      <a:pt x="202210" y="232580"/>
                    </a:cubicBezTo>
                    <a:lnTo>
                      <a:pt x="300087" y="134505"/>
                    </a:lnTo>
                    <a:cubicBezTo>
                      <a:pt x="302467" y="132125"/>
                      <a:pt x="305640" y="130835"/>
                      <a:pt x="308912" y="130835"/>
                    </a:cubicBezTo>
                    <a:cubicBezTo>
                      <a:pt x="387947" y="130042"/>
                      <a:pt x="466388" y="127761"/>
                      <a:pt x="542348" y="123993"/>
                    </a:cubicBezTo>
                    <a:cubicBezTo>
                      <a:pt x="613649" y="120423"/>
                      <a:pt x="675825" y="75005"/>
                      <a:pt x="700914" y="8167"/>
                    </a:cubicBezTo>
                    <a:cubicBezTo>
                      <a:pt x="703393" y="1622"/>
                      <a:pt x="710632" y="-1651"/>
                      <a:pt x="717177" y="828"/>
                    </a:cubicBezTo>
                    <a:cubicBezTo>
                      <a:pt x="723722" y="3307"/>
                      <a:pt x="726995" y="10547"/>
                      <a:pt x="724516" y="17091"/>
                    </a:cubicBezTo>
                    <a:cubicBezTo>
                      <a:pt x="695956" y="93351"/>
                      <a:pt x="624854" y="145215"/>
                      <a:pt x="543538" y="149281"/>
                    </a:cubicBezTo>
                    <a:cubicBezTo>
                      <a:pt x="468966" y="152950"/>
                      <a:pt x="391914" y="155230"/>
                      <a:pt x="314267" y="156024"/>
                    </a:cubicBezTo>
                    <a:lnTo>
                      <a:pt x="219961" y="250430"/>
                    </a:lnTo>
                    <a:cubicBezTo>
                      <a:pt x="211135" y="259256"/>
                      <a:pt x="199533" y="264016"/>
                      <a:pt x="187335" y="264016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5" name="Forma libre 684">
                <a:extLst>
                  <a:ext uri="{FF2B5EF4-FFF2-40B4-BE49-F238E27FC236}">
                    <a16:creationId xmlns:a16="http://schemas.microsoft.com/office/drawing/2014/main" id="{650812F3-02FD-8B39-C15D-0857586104DC}"/>
                  </a:ext>
                </a:extLst>
              </p:cNvPr>
              <p:cNvSpPr/>
              <p:nvPr/>
            </p:nvSpPr>
            <p:spPr>
              <a:xfrm>
                <a:off x="4403135" y="4620211"/>
                <a:ext cx="984305" cy="729270"/>
              </a:xfrm>
              <a:custGeom>
                <a:avLst/>
                <a:gdLst>
                  <a:gd name="connsiteX0" fmla="*/ 966668 w 984305"/>
                  <a:gd name="connsiteY0" fmla="*/ 729171 h 729270"/>
                  <a:gd name="connsiteX1" fmla="*/ 966172 w 984305"/>
                  <a:gd name="connsiteY1" fmla="*/ 729171 h 729270"/>
                  <a:gd name="connsiteX2" fmla="*/ 954074 w 984305"/>
                  <a:gd name="connsiteY2" fmla="*/ 715982 h 729270"/>
                  <a:gd name="connsiteX3" fmla="*/ 951892 w 984305"/>
                  <a:gd name="connsiteY3" fmla="*/ 201506 h 729270"/>
                  <a:gd name="connsiteX4" fmla="*/ 782220 w 984305"/>
                  <a:gd name="connsiteY4" fmla="*/ 32328 h 729270"/>
                  <a:gd name="connsiteX5" fmla="*/ 201208 w 984305"/>
                  <a:gd name="connsiteY5" fmla="*/ 32328 h 729270"/>
                  <a:gd name="connsiteX6" fmla="*/ 31536 w 984305"/>
                  <a:gd name="connsiteY6" fmla="*/ 201605 h 729270"/>
                  <a:gd name="connsiteX7" fmla="*/ 27173 w 984305"/>
                  <a:gd name="connsiteY7" fmla="*/ 306028 h 729270"/>
                  <a:gd name="connsiteX8" fmla="*/ 25289 w 984305"/>
                  <a:gd name="connsiteY8" fmla="*/ 389427 h 729270"/>
                  <a:gd name="connsiteX9" fmla="*/ 12496 w 984305"/>
                  <a:gd name="connsiteY9" fmla="*/ 401922 h 729270"/>
                  <a:gd name="connsiteX10" fmla="*/ 1 w 984305"/>
                  <a:gd name="connsiteY10" fmla="*/ 389129 h 729270"/>
                  <a:gd name="connsiteX11" fmla="*/ 1985 w 984305"/>
                  <a:gd name="connsiteY11" fmla="*/ 305234 h 729270"/>
                  <a:gd name="connsiteX12" fmla="*/ 6348 w 984305"/>
                  <a:gd name="connsiteY12" fmla="*/ 200316 h 729270"/>
                  <a:gd name="connsiteX13" fmla="*/ 200018 w 984305"/>
                  <a:gd name="connsiteY13" fmla="*/ 7140 h 729270"/>
                  <a:gd name="connsiteX14" fmla="*/ 783509 w 984305"/>
                  <a:gd name="connsiteY14" fmla="*/ 7140 h 729270"/>
                  <a:gd name="connsiteX15" fmla="*/ 977179 w 984305"/>
                  <a:gd name="connsiteY15" fmla="*/ 200316 h 729270"/>
                  <a:gd name="connsiteX16" fmla="*/ 979361 w 984305"/>
                  <a:gd name="connsiteY16" fmla="*/ 717172 h 729270"/>
                  <a:gd name="connsiteX17" fmla="*/ 966767 w 984305"/>
                  <a:gd name="connsiteY17" fmla="*/ 729270 h 72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84305" h="729270">
                    <a:moveTo>
                      <a:pt x="966668" y="729171"/>
                    </a:moveTo>
                    <a:cubicBezTo>
                      <a:pt x="966668" y="729171"/>
                      <a:pt x="966271" y="729171"/>
                      <a:pt x="966172" y="729171"/>
                    </a:cubicBezTo>
                    <a:cubicBezTo>
                      <a:pt x="959230" y="728874"/>
                      <a:pt x="953776" y="723023"/>
                      <a:pt x="954074" y="715982"/>
                    </a:cubicBezTo>
                    <a:cubicBezTo>
                      <a:pt x="961313" y="545316"/>
                      <a:pt x="960619" y="372271"/>
                      <a:pt x="951892" y="201506"/>
                    </a:cubicBezTo>
                    <a:cubicBezTo>
                      <a:pt x="947132" y="109579"/>
                      <a:pt x="874245" y="36791"/>
                      <a:pt x="782220" y="32328"/>
                    </a:cubicBezTo>
                    <a:cubicBezTo>
                      <a:pt x="589442" y="22808"/>
                      <a:pt x="393986" y="22808"/>
                      <a:pt x="201208" y="32328"/>
                    </a:cubicBezTo>
                    <a:cubicBezTo>
                      <a:pt x="109183" y="36791"/>
                      <a:pt x="36197" y="109579"/>
                      <a:pt x="31536" y="201605"/>
                    </a:cubicBezTo>
                    <a:cubicBezTo>
                      <a:pt x="29652" y="238396"/>
                      <a:pt x="28264" y="272509"/>
                      <a:pt x="27173" y="306028"/>
                    </a:cubicBezTo>
                    <a:cubicBezTo>
                      <a:pt x="26478" y="330621"/>
                      <a:pt x="25685" y="359776"/>
                      <a:pt x="25289" y="389427"/>
                    </a:cubicBezTo>
                    <a:cubicBezTo>
                      <a:pt x="25289" y="396368"/>
                      <a:pt x="19834" y="401823"/>
                      <a:pt x="12496" y="401922"/>
                    </a:cubicBezTo>
                    <a:cubicBezTo>
                      <a:pt x="5555" y="401922"/>
                      <a:pt x="-98" y="396071"/>
                      <a:pt x="1" y="389129"/>
                    </a:cubicBezTo>
                    <a:cubicBezTo>
                      <a:pt x="398" y="359280"/>
                      <a:pt x="1191" y="330026"/>
                      <a:pt x="1985" y="305234"/>
                    </a:cubicBezTo>
                    <a:cubicBezTo>
                      <a:pt x="3075" y="271518"/>
                      <a:pt x="4464" y="237206"/>
                      <a:pt x="6348" y="200316"/>
                    </a:cubicBezTo>
                    <a:cubicBezTo>
                      <a:pt x="11703" y="95299"/>
                      <a:pt x="94903" y="12297"/>
                      <a:pt x="200018" y="7140"/>
                    </a:cubicBezTo>
                    <a:cubicBezTo>
                      <a:pt x="393590" y="-2380"/>
                      <a:pt x="589938" y="-2380"/>
                      <a:pt x="783509" y="7140"/>
                    </a:cubicBezTo>
                    <a:cubicBezTo>
                      <a:pt x="888525" y="12297"/>
                      <a:pt x="971725" y="95299"/>
                      <a:pt x="977179" y="200316"/>
                    </a:cubicBezTo>
                    <a:cubicBezTo>
                      <a:pt x="985906" y="371874"/>
                      <a:pt x="986600" y="545713"/>
                      <a:pt x="979361" y="717172"/>
                    </a:cubicBezTo>
                    <a:cubicBezTo>
                      <a:pt x="979063" y="723915"/>
                      <a:pt x="973510" y="729270"/>
                      <a:pt x="966767" y="729270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grpSp>
          <p:nvGrpSpPr>
            <p:cNvPr id="686" name="Gráfico 3">
              <a:extLst>
                <a:ext uri="{FF2B5EF4-FFF2-40B4-BE49-F238E27FC236}">
                  <a16:creationId xmlns:a16="http://schemas.microsoft.com/office/drawing/2014/main" id="{CACC647A-5837-59EF-F133-87A514C80E03}"/>
                </a:ext>
              </a:extLst>
            </p:cNvPr>
            <p:cNvGrpSpPr/>
            <p:nvPr/>
          </p:nvGrpSpPr>
          <p:grpSpPr>
            <a:xfrm>
              <a:off x="4770248" y="4751309"/>
              <a:ext cx="249302" cy="701602"/>
              <a:chOff x="4770248" y="4751309"/>
              <a:chExt cx="249302" cy="701602"/>
            </a:xfrm>
            <a:solidFill>
              <a:srgbClr val="002A86"/>
            </a:solidFill>
          </p:grpSpPr>
          <p:sp>
            <p:nvSpPr>
              <p:cNvPr id="687" name="Forma libre 686">
                <a:extLst>
                  <a:ext uri="{FF2B5EF4-FFF2-40B4-BE49-F238E27FC236}">
                    <a16:creationId xmlns:a16="http://schemas.microsoft.com/office/drawing/2014/main" id="{BE82E91E-5C6F-8F05-13BA-DE916CF6DD3D}"/>
                  </a:ext>
                </a:extLst>
              </p:cNvPr>
              <p:cNvSpPr/>
              <p:nvPr/>
            </p:nvSpPr>
            <p:spPr>
              <a:xfrm>
                <a:off x="4795138" y="5253389"/>
                <a:ext cx="199521" cy="199522"/>
              </a:xfrm>
              <a:custGeom>
                <a:avLst/>
                <a:gdLst>
                  <a:gd name="connsiteX0" fmla="*/ 99761 w 199521"/>
                  <a:gd name="connsiteY0" fmla="*/ 199523 h 199522"/>
                  <a:gd name="connsiteX1" fmla="*/ 0 w 199521"/>
                  <a:gd name="connsiteY1" fmla="*/ 99761 h 199522"/>
                  <a:gd name="connsiteX2" fmla="*/ 99761 w 199521"/>
                  <a:gd name="connsiteY2" fmla="*/ 0 h 199522"/>
                  <a:gd name="connsiteX3" fmla="*/ 199521 w 199521"/>
                  <a:gd name="connsiteY3" fmla="*/ 99761 h 199522"/>
                  <a:gd name="connsiteX4" fmla="*/ 99761 w 199521"/>
                  <a:gd name="connsiteY4" fmla="*/ 199523 h 199522"/>
                  <a:gd name="connsiteX5" fmla="*/ 99761 w 199521"/>
                  <a:gd name="connsiteY5" fmla="*/ 25188 h 199522"/>
                  <a:gd name="connsiteX6" fmla="*/ 25287 w 199521"/>
                  <a:gd name="connsiteY6" fmla="*/ 99761 h 199522"/>
                  <a:gd name="connsiteX7" fmla="*/ 99761 w 199521"/>
                  <a:gd name="connsiteY7" fmla="*/ 174235 h 199522"/>
                  <a:gd name="connsiteX8" fmla="*/ 174234 w 199521"/>
                  <a:gd name="connsiteY8" fmla="*/ 99761 h 199522"/>
                  <a:gd name="connsiteX9" fmla="*/ 99761 w 199521"/>
                  <a:gd name="connsiteY9" fmla="*/ 25188 h 19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521" h="199522">
                    <a:moveTo>
                      <a:pt x="99761" y="199523"/>
                    </a:moveTo>
                    <a:cubicBezTo>
                      <a:pt x="44724" y="199523"/>
                      <a:pt x="0" y="154799"/>
                      <a:pt x="0" y="99761"/>
                    </a:cubicBezTo>
                    <a:cubicBezTo>
                      <a:pt x="0" y="44724"/>
                      <a:pt x="44724" y="0"/>
                      <a:pt x="99761" y="0"/>
                    </a:cubicBezTo>
                    <a:cubicBezTo>
                      <a:pt x="154798" y="0"/>
                      <a:pt x="199521" y="44724"/>
                      <a:pt x="199521" y="99761"/>
                    </a:cubicBezTo>
                    <a:cubicBezTo>
                      <a:pt x="199521" y="154799"/>
                      <a:pt x="154798" y="199523"/>
                      <a:pt x="99761" y="199523"/>
                    </a:cubicBezTo>
                    <a:close/>
                    <a:moveTo>
                      <a:pt x="99761" y="25188"/>
                    </a:moveTo>
                    <a:cubicBezTo>
                      <a:pt x="58706" y="25188"/>
                      <a:pt x="25287" y="58607"/>
                      <a:pt x="25287" y="99761"/>
                    </a:cubicBezTo>
                    <a:cubicBezTo>
                      <a:pt x="25287" y="140915"/>
                      <a:pt x="58706" y="174235"/>
                      <a:pt x="99761" y="174235"/>
                    </a:cubicBezTo>
                    <a:cubicBezTo>
                      <a:pt x="140815" y="174235"/>
                      <a:pt x="174234" y="140816"/>
                      <a:pt x="174234" y="99761"/>
                    </a:cubicBezTo>
                    <a:cubicBezTo>
                      <a:pt x="174234" y="58707"/>
                      <a:pt x="140815" y="25188"/>
                      <a:pt x="99761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88" name="Forma libre 687">
                <a:extLst>
                  <a:ext uri="{FF2B5EF4-FFF2-40B4-BE49-F238E27FC236}">
                    <a16:creationId xmlns:a16="http://schemas.microsoft.com/office/drawing/2014/main" id="{F1C8485F-FDD4-36F9-059A-E58E408D4724}"/>
                  </a:ext>
                </a:extLst>
              </p:cNvPr>
              <p:cNvSpPr/>
              <p:nvPr/>
            </p:nvSpPr>
            <p:spPr>
              <a:xfrm>
                <a:off x="4770248" y="4751309"/>
                <a:ext cx="249302" cy="430878"/>
              </a:xfrm>
              <a:custGeom>
                <a:avLst/>
                <a:gdLst>
                  <a:gd name="connsiteX0" fmla="*/ 124651 w 249302"/>
                  <a:gd name="connsiteY0" fmla="*/ 430878 h 430878"/>
                  <a:gd name="connsiteX1" fmla="*/ 0 w 249302"/>
                  <a:gd name="connsiteY1" fmla="*/ 124652 h 430878"/>
                  <a:gd name="connsiteX2" fmla="*/ 124651 w 249302"/>
                  <a:gd name="connsiteY2" fmla="*/ 0 h 430878"/>
                  <a:gd name="connsiteX3" fmla="*/ 249302 w 249302"/>
                  <a:gd name="connsiteY3" fmla="*/ 124652 h 430878"/>
                  <a:gd name="connsiteX4" fmla="*/ 124651 w 249302"/>
                  <a:gd name="connsiteY4" fmla="*/ 430878 h 430878"/>
                  <a:gd name="connsiteX5" fmla="*/ 124651 w 249302"/>
                  <a:gd name="connsiteY5" fmla="*/ 25188 h 430878"/>
                  <a:gd name="connsiteX6" fmla="*/ 25188 w 249302"/>
                  <a:gd name="connsiteY6" fmla="*/ 124652 h 430878"/>
                  <a:gd name="connsiteX7" fmla="*/ 124651 w 249302"/>
                  <a:gd name="connsiteY7" fmla="*/ 405690 h 430878"/>
                  <a:gd name="connsiteX8" fmla="*/ 224114 w 249302"/>
                  <a:gd name="connsiteY8" fmla="*/ 124652 h 430878"/>
                  <a:gd name="connsiteX9" fmla="*/ 124651 w 249302"/>
                  <a:gd name="connsiteY9" fmla="*/ 25188 h 430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302" h="430878">
                    <a:moveTo>
                      <a:pt x="124651" y="430878"/>
                    </a:moveTo>
                    <a:cubicBezTo>
                      <a:pt x="12098" y="430878"/>
                      <a:pt x="0" y="216679"/>
                      <a:pt x="0" y="124652"/>
                    </a:cubicBezTo>
                    <a:cubicBezTo>
                      <a:pt x="0" y="55930"/>
                      <a:pt x="55929" y="0"/>
                      <a:pt x="124651" y="0"/>
                    </a:cubicBezTo>
                    <a:cubicBezTo>
                      <a:pt x="193373" y="0"/>
                      <a:pt x="249302" y="55930"/>
                      <a:pt x="249302" y="124652"/>
                    </a:cubicBezTo>
                    <a:cubicBezTo>
                      <a:pt x="249302" y="216778"/>
                      <a:pt x="237105" y="430878"/>
                      <a:pt x="124651" y="430878"/>
                    </a:cubicBezTo>
                    <a:close/>
                    <a:moveTo>
                      <a:pt x="124651" y="25188"/>
                    </a:moveTo>
                    <a:cubicBezTo>
                      <a:pt x="69813" y="25188"/>
                      <a:pt x="25188" y="69813"/>
                      <a:pt x="25188" y="124652"/>
                    </a:cubicBezTo>
                    <a:cubicBezTo>
                      <a:pt x="25188" y="385361"/>
                      <a:pt x="101248" y="405690"/>
                      <a:pt x="124651" y="405690"/>
                    </a:cubicBezTo>
                    <a:cubicBezTo>
                      <a:pt x="148054" y="405690"/>
                      <a:pt x="224114" y="385460"/>
                      <a:pt x="224114" y="124652"/>
                    </a:cubicBezTo>
                    <a:cubicBezTo>
                      <a:pt x="224114" y="69813"/>
                      <a:pt x="179490" y="25188"/>
                      <a:pt x="124651" y="25188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</p:grpSp>
      <p:grpSp>
        <p:nvGrpSpPr>
          <p:cNvPr id="689" name="Gráfico 3">
            <a:extLst>
              <a:ext uri="{FF2B5EF4-FFF2-40B4-BE49-F238E27FC236}">
                <a16:creationId xmlns:a16="http://schemas.microsoft.com/office/drawing/2014/main" id="{DD1F0854-B0BF-70A2-8A25-C2631B3D3742}"/>
              </a:ext>
            </a:extLst>
          </p:cNvPr>
          <p:cNvGrpSpPr/>
          <p:nvPr/>
        </p:nvGrpSpPr>
        <p:grpSpPr>
          <a:xfrm>
            <a:off x="15109156" y="7875054"/>
            <a:ext cx="1115116" cy="1111854"/>
            <a:chOff x="15109156" y="7875054"/>
            <a:chExt cx="1115116" cy="1111854"/>
          </a:xfrm>
          <a:solidFill>
            <a:srgbClr val="002A86"/>
          </a:solidFill>
        </p:grpSpPr>
        <p:grpSp>
          <p:nvGrpSpPr>
            <p:cNvPr id="690" name="Gráfico 3">
              <a:extLst>
                <a:ext uri="{FF2B5EF4-FFF2-40B4-BE49-F238E27FC236}">
                  <a16:creationId xmlns:a16="http://schemas.microsoft.com/office/drawing/2014/main" id="{1DE17E25-9DA8-DC4E-CEC3-A674E5516F97}"/>
                </a:ext>
              </a:extLst>
            </p:cNvPr>
            <p:cNvGrpSpPr/>
            <p:nvPr/>
          </p:nvGrpSpPr>
          <p:grpSpPr>
            <a:xfrm>
              <a:off x="15357962" y="8162636"/>
              <a:ext cx="567926" cy="536986"/>
              <a:chOff x="15357962" y="8162636"/>
              <a:chExt cx="567926" cy="536986"/>
            </a:xfrm>
            <a:solidFill>
              <a:srgbClr val="002A86"/>
            </a:solidFill>
          </p:grpSpPr>
          <p:sp>
            <p:nvSpPr>
              <p:cNvPr id="691" name="Forma libre 690">
                <a:extLst>
                  <a:ext uri="{FF2B5EF4-FFF2-40B4-BE49-F238E27FC236}">
                    <a16:creationId xmlns:a16="http://schemas.microsoft.com/office/drawing/2014/main" id="{A92D24C2-F50A-83AC-CE53-8EE6EE5CB514}"/>
                  </a:ext>
                </a:extLst>
              </p:cNvPr>
              <p:cNvSpPr/>
              <p:nvPr/>
            </p:nvSpPr>
            <p:spPr>
              <a:xfrm>
                <a:off x="15357962" y="8371288"/>
                <a:ext cx="41842" cy="118002"/>
              </a:xfrm>
              <a:custGeom>
                <a:avLst/>
                <a:gdLst>
                  <a:gd name="connsiteX0" fmla="*/ 12594 w 41842"/>
                  <a:gd name="connsiteY0" fmla="*/ 118003 h 118002"/>
                  <a:gd name="connsiteX1" fmla="*/ 0 w 41842"/>
                  <a:gd name="connsiteY1" fmla="*/ 105409 h 118002"/>
                  <a:gd name="connsiteX2" fmla="*/ 17255 w 41842"/>
                  <a:gd name="connsiteY2" fmla="*/ 8622 h 118002"/>
                  <a:gd name="connsiteX3" fmla="*/ 33220 w 41842"/>
                  <a:gd name="connsiteY3" fmla="*/ 689 h 118002"/>
                  <a:gd name="connsiteX4" fmla="*/ 41154 w 41842"/>
                  <a:gd name="connsiteY4" fmla="*/ 16655 h 118002"/>
                  <a:gd name="connsiteX5" fmla="*/ 25188 w 41842"/>
                  <a:gd name="connsiteY5" fmla="*/ 105409 h 118002"/>
                  <a:gd name="connsiteX6" fmla="*/ 12594 w 41842"/>
                  <a:gd name="connsiteY6" fmla="*/ 118003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42" h="118002">
                    <a:moveTo>
                      <a:pt x="12594" y="118003"/>
                    </a:moveTo>
                    <a:cubicBezTo>
                      <a:pt x="5652" y="118003"/>
                      <a:pt x="0" y="112350"/>
                      <a:pt x="0" y="105409"/>
                    </a:cubicBezTo>
                    <a:cubicBezTo>
                      <a:pt x="0" y="75461"/>
                      <a:pt x="5850" y="42934"/>
                      <a:pt x="17255" y="8622"/>
                    </a:cubicBezTo>
                    <a:cubicBezTo>
                      <a:pt x="19436" y="1978"/>
                      <a:pt x="26577" y="-1592"/>
                      <a:pt x="33220" y="689"/>
                    </a:cubicBezTo>
                    <a:cubicBezTo>
                      <a:pt x="39865" y="2871"/>
                      <a:pt x="43435" y="10110"/>
                      <a:pt x="41154" y="16655"/>
                    </a:cubicBezTo>
                    <a:cubicBezTo>
                      <a:pt x="30543" y="48289"/>
                      <a:pt x="25188" y="78138"/>
                      <a:pt x="25188" y="105409"/>
                    </a:cubicBezTo>
                    <a:cubicBezTo>
                      <a:pt x="25188" y="112350"/>
                      <a:pt x="19535" y="118003"/>
                      <a:pt x="12594" y="11800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2" name="Forma libre 691">
                <a:extLst>
                  <a:ext uri="{FF2B5EF4-FFF2-40B4-BE49-F238E27FC236}">
                    <a16:creationId xmlns:a16="http://schemas.microsoft.com/office/drawing/2014/main" id="{843D2BF1-CDB3-B831-4EAC-5BFDBCB5902A}"/>
                  </a:ext>
                </a:extLst>
              </p:cNvPr>
              <p:cNvSpPr/>
              <p:nvPr/>
            </p:nvSpPr>
            <p:spPr>
              <a:xfrm>
                <a:off x="15811865" y="8169401"/>
                <a:ext cx="114023" cy="151901"/>
              </a:xfrm>
              <a:custGeom>
                <a:avLst/>
                <a:gdLst>
                  <a:gd name="connsiteX0" fmla="*/ 101326 w 114023"/>
                  <a:gd name="connsiteY0" fmla="*/ 151901 h 151901"/>
                  <a:gd name="connsiteX1" fmla="*/ 90219 w 114023"/>
                  <a:gd name="connsiteY1" fmla="*/ 145257 h 151901"/>
                  <a:gd name="connsiteX2" fmla="*/ 42619 w 114023"/>
                  <a:gd name="connsiteY2" fmla="*/ 69693 h 151901"/>
                  <a:gd name="connsiteX3" fmla="*/ 3251 w 114023"/>
                  <a:gd name="connsiteY3" fmla="*/ 21101 h 151901"/>
                  <a:gd name="connsiteX4" fmla="*/ 4144 w 114023"/>
                  <a:gd name="connsiteY4" fmla="*/ 3251 h 151901"/>
                  <a:gd name="connsiteX5" fmla="*/ 21993 w 114023"/>
                  <a:gd name="connsiteY5" fmla="*/ 4144 h 151901"/>
                  <a:gd name="connsiteX6" fmla="*/ 62949 w 114023"/>
                  <a:gd name="connsiteY6" fmla="*/ 54718 h 151901"/>
                  <a:gd name="connsiteX7" fmla="*/ 112531 w 114023"/>
                  <a:gd name="connsiteY7" fmla="*/ 133258 h 151901"/>
                  <a:gd name="connsiteX8" fmla="*/ 107375 w 114023"/>
                  <a:gd name="connsiteY8" fmla="*/ 150315 h 151901"/>
                  <a:gd name="connsiteX9" fmla="*/ 101425 w 114023"/>
                  <a:gd name="connsiteY9" fmla="*/ 151802 h 15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023" h="151901">
                    <a:moveTo>
                      <a:pt x="101326" y="151901"/>
                    </a:moveTo>
                    <a:cubicBezTo>
                      <a:pt x="96864" y="151901"/>
                      <a:pt x="92400" y="149522"/>
                      <a:pt x="90219" y="145257"/>
                    </a:cubicBezTo>
                    <a:cubicBezTo>
                      <a:pt x="72865" y="112830"/>
                      <a:pt x="54718" y="86253"/>
                      <a:pt x="42619" y="69693"/>
                    </a:cubicBezTo>
                    <a:cubicBezTo>
                      <a:pt x="29629" y="52041"/>
                      <a:pt x="16440" y="35679"/>
                      <a:pt x="3251" y="21101"/>
                    </a:cubicBezTo>
                    <a:cubicBezTo>
                      <a:pt x="-1410" y="15945"/>
                      <a:pt x="-1013" y="7912"/>
                      <a:pt x="4144" y="3251"/>
                    </a:cubicBezTo>
                    <a:cubicBezTo>
                      <a:pt x="9300" y="-1410"/>
                      <a:pt x="17333" y="-1013"/>
                      <a:pt x="21993" y="4144"/>
                    </a:cubicBezTo>
                    <a:cubicBezTo>
                      <a:pt x="35678" y="19316"/>
                      <a:pt x="49462" y="36373"/>
                      <a:pt x="62949" y="54718"/>
                    </a:cubicBezTo>
                    <a:cubicBezTo>
                      <a:pt x="75642" y="71973"/>
                      <a:pt x="94484" y="99542"/>
                      <a:pt x="112531" y="133258"/>
                    </a:cubicBezTo>
                    <a:cubicBezTo>
                      <a:pt x="115803" y="139406"/>
                      <a:pt x="113523" y="147042"/>
                      <a:pt x="107375" y="150315"/>
                    </a:cubicBezTo>
                    <a:cubicBezTo>
                      <a:pt x="105491" y="151306"/>
                      <a:pt x="103408" y="151802"/>
                      <a:pt x="101425" y="151802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3" name="Forma libre 692">
                <a:extLst>
                  <a:ext uri="{FF2B5EF4-FFF2-40B4-BE49-F238E27FC236}">
                    <a16:creationId xmlns:a16="http://schemas.microsoft.com/office/drawing/2014/main" id="{69C36F2B-CE87-A61D-2214-C43652BD1DF3}"/>
                  </a:ext>
                </a:extLst>
              </p:cNvPr>
              <p:cNvSpPr/>
              <p:nvPr/>
            </p:nvSpPr>
            <p:spPr>
              <a:xfrm>
                <a:off x="15443741" y="8162636"/>
                <a:ext cx="445848" cy="536986"/>
              </a:xfrm>
              <a:custGeom>
                <a:avLst/>
                <a:gdLst>
                  <a:gd name="connsiteX0" fmla="*/ 222924 w 445848"/>
                  <a:gd name="connsiteY0" fmla="*/ 536987 h 536986"/>
                  <a:gd name="connsiteX1" fmla="*/ 0 w 445848"/>
                  <a:gd name="connsiteY1" fmla="*/ 314061 h 536986"/>
                  <a:gd name="connsiteX2" fmla="*/ 222924 w 445848"/>
                  <a:gd name="connsiteY2" fmla="*/ 0 h 536986"/>
                  <a:gd name="connsiteX3" fmla="*/ 445848 w 445848"/>
                  <a:gd name="connsiteY3" fmla="*/ 314061 h 536986"/>
                  <a:gd name="connsiteX4" fmla="*/ 222924 w 445848"/>
                  <a:gd name="connsiteY4" fmla="*/ 536987 h 536986"/>
                  <a:gd name="connsiteX5" fmla="*/ 222924 w 445848"/>
                  <a:gd name="connsiteY5" fmla="*/ 25189 h 536986"/>
                  <a:gd name="connsiteX6" fmla="*/ 25287 w 445848"/>
                  <a:gd name="connsiteY6" fmla="*/ 314061 h 536986"/>
                  <a:gd name="connsiteX7" fmla="*/ 222924 w 445848"/>
                  <a:gd name="connsiteY7" fmla="*/ 511699 h 536986"/>
                  <a:gd name="connsiteX8" fmla="*/ 420562 w 445848"/>
                  <a:gd name="connsiteY8" fmla="*/ 314061 h 536986"/>
                  <a:gd name="connsiteX9" fmla="*/ 222924 w 445848"/>
                  <a:gd name="connsiteY9" fmla="*/ 25189 h 53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5848" h="536986">
                    <a:moveTo>
                      <a:pt x="222924" y="536987"/>
                    </a:moveTo>
                    <a:cubicBezTo>
                      <a:pt x="99959" y="536987"/>
                      <a:pt x="0" y="437027"/>
                      <a:pt x="0" y="314061"/>
                    </a:cubicBezTo>
                    <a:cubicBezTo>
                      <a:pt x="0" y="191094"/>
                      <a:pt x="150038" y="0"/>
                      <a:pt x="222924" y="0"/>
                    </a:cubicBezTo>
                    <a:cubicBezTo>
                      <a:pt x="295811" y="0"/>
                      <a:pt x="445848" y="194069"/>
                      <a:pt x="445848" y="314061"/>
                    </a:cubicBezTo>
                    <a:cubicBezTo>
                      <a:pt x="445848" y="434052"/>
                      <a:pt x="345890" y="536987"/>
                      <a:pt x="222924" y="536987"/>
                    </a:cubicBezTo>
                    <a:close/>
                    <a:moveTo>
                      <a:pt x="222924" y="25189"/>
                    </a:moveTo>
                    <a:cubicBezTo>
                      <a:pt x="167094" y="25189"/>
                      <a:pt x="25287" y="202399"/>
                      <a:pt x="25287" y="314061"/>
                    </a:cubicBezTo>
                    <a:cubicBezTo>
                      <a:pt x="25287" y="425722"/>
                      <a:pt x="113941" y="511699"/>
                      <a:pt x="222924" y="511699"/>
                    </a:cubicBezTo>
                    <a:cubicBezTo>
                      <a:pt x="331907" y="511699"/>
                      <a:pt x="420562" y="423045"/>
                      <a:pt x="420562" y="314061"/>
                    </a:cubicBezTo>
                    <a:cubicBezTo>
                      <a:pt x="420562" y="205076"/>
                      <a:pt x="278754" y="25189"/>
                      <a:pt x="222924" y="25189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  <p:sp>
            <p:nvSpPr>
              <p:cNvPr id="694" name="Forma libre 693">
                <a:extLst>
                  <a:ext uri="{FF2B5EF4-FFF2-40B4-BE49-F238E27FC236}">
                    <a16:creationId xmlns:a16="http://schemas.microsoft.com/office/drawing/2014/main" id="{79016868-E685-AE50-A109-BA17B4EAC02E}"/>
                  </a:ext>
                </a:extLst>
              </p:cNvPr>
              <p:cNvSpPr/>
              <p:nvPr/>
            </p:nvSpPr>
            <p:spPr>
              <a:xfrm>
                <a:off x="15544544" y="8511059"/>
                <a:ext cx="61186" cy="72043"/>
              </a:xfrm>
              <a:custGeom>
                <a:avLst/>
                <a:gdLst>
                  <a:gd name="connsiteX0" fmla="*/ 48540 w 61186"/>
                  <a:gd name="connsiteY0" fmla="*/ 71845 h 72043"/>
                  <a:gd name="connsiteX1" fmla="*/ 40706 w 61186"/>
                  <a:gd name="connsiteY1" fmla="*/ 69168 h 72043"/>
                  <a:gd name="connsiteX2" fmla="*/ 1040 w 61186"/>
                  <a:gd name="connsiteY2" fmla="*/ 17601 h 72043"/>
                  <a:gd name="connsiteX3" fmla="*/ 7683 w 61186"/>
                  <a:gd name="connsiteY3" fmla="*/ 1040 h 72043"/>
                  <a:gd name="connsiteX4" fmla="*/ 24244 w 61186"/>
                  <a:gd name="connsiteY4" fmla="*/ 7684 h 72043"/>
                  <a:gd name="connsiteX5" fmla="*/ 56374 w 61186"/>
                  <a:gd name="connsiteY5" fmla="*/ 49433 h 72043"/>
                  <a:gd name="connsiteX6" fmla="*/ 58456 w 61186"/>
                  <a:gd name="connsiteY6" fmla="*/ 67184 h 72043"/>
                  <a:gd name="connsiteX7" fmla="*/ 48540 w 61186"/>
                  <a:gd name="connsiteY7" fmla="*/ 72043 h 7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186" h="72043">
                    <a:moveTo>
                      <a:pt x="48540" y="71845"/>
                    </a:moveTo>
                    <a:cubicBezTo>
                      <a:pt x="45764" y="71845"/>
                      <a:pt x="43086" y="70953"/>
                      <a:pt x="40706" y="69168"/>
                    </a:cubicBezTo>
                    <a:cubicBezTo>
                      <a:pt x="23452" y="55581"/>
                      <a:pt x="9667" y="37732"/>
                      <a:pt x="1040" y="17601"/>
                    </a:cubicBezTo>
                    <a:cubicBezTo>
                      <a:pt x="-1737" y="11155"/>
                      <a:pt x="1239" y="3717"/>
                      <a:pt x="7683" y="1040"/>
                    </a:cubicBezTo>
                    <a:cubicBezTo>
                      <a:pt x="14030" y="-1737"/>
                      <a:pt x="21567" y="1238"/>
                      <a:pt x="24244" y="7684"/>
                    </a:cubicBezTo>
                    <a:cubicBezTo>
                      <a:pt x="31285" y="23947"/>
                      <a:pt x="42391" y="38326"/>
                      <a:pt x="56374" y="49433"/>
                    </a:cubicBezTo>
                    <a:cubicBezTo>
                      <a:pt x="61829" y="53796"/>
                      <a:pt x="62820" y="61730"/>
                      <a:pt x="58456" y="67184"/>
                    </a:cubicBezTo>
                    <a:cubicBezTo>
                      <a:pt x="55977" y="70358"/>
                      <a:pt x="52308" y="72043"/>
                      <a:pt x="48540" y="72043"/>
                    </a:cubicBezTo>
                    <a:close/>
                  </a:path>
                </a:pathLst>
              </a:custGeom>
              <a:solidFill>
                <a:srgbClr val="002A86"/>
              </a:solidFill>
              <a:ln w="99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CO"/>
              </a:p>
            </p:txBody>
          </p:sp>
        </p:grpSp>
        <p:sp>
          <p:nvSpPr>
            <p:cNvPr id="695" name="Forma libre 694">
              <a:extLst>
                <a:ext uri="{FF2B5EF4-FFF2-40B4-BE49-F238E27FC236}">
                  <a16:creationId xmlns:a16="http://schemas.microsoft.com/office/drawing/2014/main" id="{D08F709A-8CE2-185D-2639-ADA61178BEE5}"/>
                </a:ext>
              </a:extLst>
            </p:cNvPr>
            <p:cNvSpPr/>
            <p:nvPr/>
          </p:nvSpPr>
          <p:spPr>
            <a:xfrm>
              <a:off x="15109156" y="7875054"/>
              <a:ext cx="1115116" cy="1111854"/>
            </a:xfrm>
            <a:custGeom>
              <a:avLst/>
              <a:gdLst>
                <a:gd name="connsiteX0" fmla="*/ 635552 w 1115116"/>
                <a:gd name="connsiteY0" fmla="*/ 1111854 h 1111854"/>
                <a:gd name="connsiteX1" fmla="*/ 479366 w 1115116"/>
                <a:gd name="connsiteY1" fmla="*/ 1111854 h 1111854"/>
                <a:gd name="connsiteX2" fmla="*/ 442873 w 1115116"/>
                <a:gd name="connsiteY2" fmla="*/ 1075262 h 1111854"/>
                <a:gd name="connsiteX3" fmla="*/ 442477 w 1115116"/>
                <a:gd name="connsiteY3" fmla="*/ 1016655 h 1111854"/>
                <a:gd name="connsiteX4" fmla="*/ 314553 w 1115116"/>
                <a:gd name="connsiteY4" fmla="*/ 963898 h 1111854"/>
                <a:gd name="connsiteX5" fmla="*/ 273101 w 1115116"/>
                <a:gd name="connsiteY5" fmla="*/ 1005945 h 1111854"/>
                <a:gd name="connsiteX6" fmla="*/ 221238 w 1115116"/>
                <a:gd name="connsiteY6" fmla="*/ 1006143 h 1111854"/>
                <a:gd name="connsiteX7" fmla="*/ 108189 w 1115116"/>
                <a:gd name="connsiteY7" fmla="*/ 894283 h 1111854"/>
                <a:gd name="connsiteX8" fmla="*/ 97281 w 1115116"/>
                <a:gd name="connsiteY8" fmla="*/ 868500 h 1111854"/>
                <a:gd name="connsiteX9" fmla="*/ 107992 w 1115116"/>
                <a:gd name="connsiteY9" fmla="*/ 842419 h 1111854"/>
                <a:gd name="connsiteX10" fmla="*/ 150236 w 1115116"/>
                <a:gd name="connsiteY10" fmla="*/ 799778 h 1111854"/>
                <a:gd name="connsiteX11" fmla="*/ 97380 w 1115116"/>
                <a:gd name="connsiteY11" fmla="*/ 673043 h 1111854"/>
                <a:gd name="connsiteX12" fmla="*/ 36989 w 1115116"/>
                <a:gd name="connsiteY12" fmla="*/ 673241 h 1111854"/>
                <a:gd name="connsiteX13" fmla="*/ 36691 w 1115116"/>
                <a:gd name="connsiteY13" fmla="*/ 673241 h 1111854"/>
                <a:gd name="connsiteX14" fmla="*/ 10809 w 1115116"/>
                <a:gd name="connsiteY14" fmla="*/ 662531 h 1111854"/>
                <a:gd name="connsiteX15" fmla="*/ 0 w 1115116"/>
                <a:gd name="connsiteY15" fmla="*/ 636549 h 1111854"/>
                <a:gd name="connsiteX16" fmla="*/ 0 w 1115116"/>
                <a:gd name="connsiteY16" fmla="*/ 475404 h 1111854"/>
                <a:gd name="connsiteX17" fmla="*/ 10809 w 1115116"/>
                <a:gd name="connsiteY17" fmla="*/ 449422 h 1111854"/>
                <a:gd name="connsiteX18" fmla="*/ 36790 w 1115116"/>
                <a:gd name="connsiteY18" fmla="*/ 438712 h 1111854"/>
                <a:gd name="connsiteX19" fmla="*/ 37088 w 1115116"/>
                <a:gd name="connsiteY19" fmla="*/ 438712 h 1111854"/>
                <a:gd name="connsiteX20" fmla="*/ 97380 w 1115116"/>
                <a:gd name="connsiteY20" fmla="*/ 438911 h 1111854"/>
                <a:gd name="connsiteX21" fmla="*/ 150236 w 1115116"/>
                <a:gd name="connsiteY21" fmla="*/ 312176 h 1111854"/>
                <a:gd name="connsiteX22" fmla="*/ 107992 w 1115116"/>
                <a:gd name="connsiteY22" fmla="*/ 269534 h 1111854"/>
                <a:gd name="connsiteX23" fmla="*/ 97281 w 1115116"/>
                <a:gd name="connsiteY23" fmla="*/ 243453 h 1111854"/>
                <a:gd name="connsiteX24" fmla="*/ 108288 w 1115116"/>
                <a:gd name="connsiteY24" fmla="*/ 217571 h 1111854"/>
                <a:gd name="connsiteX25" fmla="*/ 221238 w 1115116"/>
                <a:gd name="connsiteY25" fmla="*/ 105810 h 1111854"/>
                <a:gd name="connsiteX26" fmla="*/ 273101 w 1115116"/>
                <a:gd name="connsiteY26" fmla="*/ 105910 h 1111854"/>
                <a:gd name="connsiteX27" fmla="*/ 314652 w 1115116"/>
                <a:gd name="connsiteY27" fmla="*/ 147957 h 1111854"/>
                <a:gd name="connsiteX28" fmla="*/ 442576 w 1115116"/>
                <a:gd name="connsiteY28" fmla="*/ 95200 h 1111854"/>
                <a:gd name="connsiteX29" fmla="*/ 442972 w 1115116"/>
                <a:gd name="connsiteY29" fmla="*/ 36493 h 1111854"/>
                <a:gd name="connsiteX30" fmla="*/ 479466 w 1115116"/>
                <a:gd name="connsiteY30" fmla="*/ 0 h 1111854"/>
                <a:gd name="connsiteX31" fmla="*/ 635651 w 1115116"/>
                <a:gd name="connsiteY31" fmla="*/ 0 h 1111854"/>
                <a:gd name="connsiteX32" fmla="*/ 672145 w 1115116"/>
                <a:gd name="connsiteY32" fmla="*/ 36592 h 1111854"/>
                <a:gd name="connsiteX33" fmla="*/ 672541 w 1115116"/>
                <a:gd name="connsiteY33" fmla="*/ 95200 h 1111854"/>
                <a:gd name="connsiteX34" fmla="*/ 800465 w 1115116"/>
                <a:gd name="connsiteY34" fmla="*/ 147957 h 1111854"/>
                <a:gd name="connsiteX35" fmla="*/ 841916 w 1115116"/>
                <a:gd name="connsiteY35" fmla="*/ 105910 h 1111854"/>
                <a:gd name="connsiteX36" fmla="*/ 893780 w 1115116"/>
                <a:gd name="connsiteY36" fmla="*/ 105711 h 1111854"/>
                <a:gd name="connsiteX37" fmla="*/ 1006829 w 1115116"/>
                <a:gd name="connsiteY37" fmla="*/ 217571 h 1111854"/>
                <a:gd name="connsiteX38" fmla="*/ 1017737 w 1115116"/>
                <a:gd name="connsiteY38" fmla="*/ 243355 h 1111854"/>
                <a:gd name="connsiteX39" fmla="*/ 1007026 w 1115116"/>
                <a:gd name="connsiteY39" fmla="*/ 269435 h 1111854"/>
                <a:gd name="connsiteX40" fmla="*/ 964781 w 1115116"/>
                <a:gd name="connsiteY40" fmla="*/ 312077 h 1111854"/>
                <a:gd name="connsiteX41" fmla="*/ 990665 w 1115116"/>
                <a:gd name="connsiteY41" fmla="*/ 361561 h 1111854"/>
                <a:gd name="connsiteX42" fmla="*/ 984318 w 1115116"/>
                <a:gd name="connsiteY42" fmla="*/ 378221 h 1111854"/>
                <a:gd name="connsiteX43" fmla="*/ 967658 w 1115116"/>
                <a:gd name="connsiteY43" fmla="*/ 371874 h 1111854"/>
                <a:gd name="connsiteX44" fmla="*/ 938206 w 1115116"/>
                <a:gd name="connsiteY44" fmla="*/ 316936 h 1111854"/>
                <a:gd name="connsiteX45" fmla="*/ 939892 w 1115116"/>
                <a:gd name="connsiteY45" fmla="*/ 301268 h 1111854"/>
                <a:gd name="connsiteX46" fmla="*/ 989177 w 1115116"/>
                <a:gd name="connsiteY46" fmla="*/ 251486 h 1111854"/>
                <a:gd name="connsiteX47" fmla="*/ 992548 w 1115116"/>
                <a:gd name="connsiteY47" fmla="*/ 243355 h 1111854"/>
                <a:gd name="connsiteX48" fmla="*/ 989177 w 1115116"/>
                <a:gd name="connsiteY48" fmla="*/ 235421 h 1111854"/>
                <a:gd name="connsiteX49" fmla="*/ 876128 w 1115116"/>
                <a:gd name="connsiteY49" fmla="*/ 123462 h 1111854"/>
                <a:gd name="connsiteX50" fmla="*/ 859865 w 1115116"/>
                <a:gd name="connsiteY50" fmla="*/ 123462 h 1111854"/>
                <a:gd name="connsiteX51" fmla="*/ 811472 w 1115116"/>
                <a:gd name="connsiteY51" fmla="*/ 172550 h 1111854"/>
                <a:gd name="connsiteX52" fmla="*/ 795705 w 1115116"/>
                <a:gd name="connsiteY52" fmla="*/ 174335 h 1111854"/>
                <a:gd name="connsiteX53" fmla="*/ 657171 w 1115116"/>
                <a:gd name="connsiteY53" fmla="*/ 117215 h 1111854"/>
                <a:gd name="connsiteX54" fmla="*/ 647353 w 1115116"/>
                <a:gd name="connsiteY54" fmla="*/ 105017 h 1111854"/>
                <a:gd name="connsiteX55" fmla="*/ 646857 w 1115116"/>
                <a:gd name="connsiteY55" fmla="*/ 36394 h 1111854"/>
                <a:gd name="connsiteX56" fmla="*/ 635651 w 1115116"/>
                <a:gd name="connsiteY56" fmla="*/ 24990 h 1111854"/>
                <a:gd name="connsiteX57" fmla="*/ 479466 w 1115116"/>
                <a:gd name="connsiteY57" fmla="*/ 24990 h 1111854"/>
                <a:gd name="connsiteX58" fmla="*/ 468260 w 1115116"/>
                <a:gd name="connsiteY58" fmla="*/ 36295 h 1111854"/>
                <a:gd name="connsiteX59" fmla="*/ 467763 w 1115116"/>
                <a:gd name="connsiteY59" fmla="*/ 104918 h 1111854"/>
                <a:gd name="connsiteX60" fmla="*/ 457946 w 1115116"/>
                <a:gd name="connsiteY60" fmla="*/ 117116 h 1111854"/>
                <a:gd name="connsiteX61" fmla="*/ 319412 w 1115116"/>
                <a:gd name="connsiteY61" fmla="*/ 174235 h 1111854"/>
                <a:gd name="connsiteX62" fmla="*/ 303744 w 1115116"/>
                <a:gd name="connsiteY62" fmla="*/ 172450 h 1111854"/>
                <a:gd name="connsiteX63" fmla="*/ 255252 w 1115116"/>
                <a:gd name="connsiteY63" fmla="*/ 123264 h 1111854"/>
                <a:gd name="connsiteX64" fmla="*/ 239088 w 1115116"/>
                <a:gd name="connsiteY64" fmla="*/ 123264 h 1111854"/>
                <a:gd name="connsiteX65" fmla="*/ 126138 w 1115116"/>
                <a:gd name="connsiteY65" fmla="*/ 235124 h 1111854"/>
                <a:gd name="connsiteX66" fmla="*/ 122668 w 1115116"/>
                <a:gd name="connsiteY66" fmla="*/ 243057 h 1111854"/>
                <a:gd name="connsiteX67" fmla="*/ 125940 w 1115116"/>
                <a:gd name="connsiteY67" fmla="*/ 251089 h 1111854"/>
                <a:gd name="connsiteX68" fmla="*/ 175225 w 1115116"/>
                <a:gd name="connsiteY68" fmla="*/ 300871 h 1111854"/>
                <a:gd name="connsiteX69" fmla="*/ 176911 w 1115116"/>
                <a:gd name="connsiteY69" fmla="*/ 316540 h 1111854"/>
                <a:gd name="connsiteX70" fmla="*/ 119692 w 1115116"/>
                <a:gd name="connsiteY70" fmla="*/ 453885 h 1111854"/>
                <a:gd name="connsiteX71" fmla="*/ 107396 w 1115116"/>
                <a:gd name="connsiteY71" fmla="*/ 463603 h 1111854"/>
                <a:gd name="connsiteX72" fmla="*/ 107396 w 1115116"/>
                <a:gd name="connsiteY72" fmla="*/ 463603 h 1111854"/>
                <a:gd name="connsiteX73" fmla="*/ 37088 w 1115116"/>
                <a:gd name="connsiteY73" fmla="*/ 463306 h 1111854"/>
                <a:gd name="connsiteX74" fmla="*/ 37088 w 1115116"/>
                <a:gd name="connsiteY74" fmla="*/ 463306 h 1111854"/>
                <a:gd name="connsiteX75" fmla="*/ 28856 w 1115116"/>
                <a:gd name="connsiteY75" fmla="*/ 466677 h 1111854"/>
                <a:gd name="connsiteX76" fmla="*/ 25485 w 1115116"/>
                <a:gd name="connsiteY76" fmla="*/ 474710 h 1111854"/>
                <a:gd name="connsiteX77" fmla="*/ 25485 w 1115116"/>
                <a:gd name="connsiteY77" fmla="*/ 635855 h 1111854"/>
                <a:gd name="connsiteX78" fmla="*/ 28856 w 1115116"/>
                <a:gd name="connsiteY78" fmla="*/ 643888 h 1111854"/>
                <a:gd name="connsiteX79" fmla="*/ 36989 w 1115116"/>
                <a:gd name="connsiteY79" fmla="*/ 647260 h 1111854"/>
                <a:gd name="connsiteX80" fmla="*/ 36989 w 1115116"/>
                <a:gd name="connsiteY80" fmla="*/ 647260 h 1111854"/>
                <a:gd name="connsiteX81" fmla="*/ 107297 w 1115116"/>
                <a:gd name="connsiteY81" fmla="*/ 646962 h 1111854"/>
                <a:gd name="connsiteX82" fmla="*/ 107297 w 1115116"/>
                <a:gd name="connsiteY82" fmla="*/ 646962 h 1111854"/>
                <a:gd name="connsiteX83" fmla="*/ 119593 w 1115116"/>
                <a:gd name="connsiteY83" fmla="*/ 656680 h 1111854"/>
                <a:gd name="connsiteX84" fmla="*/ 176812 w 1115116"/>
                <a:gd name="connsiteY84" fmla="*/ 794026 h 1111854"/>
                <a:gd name="connsiteX85" fmla="*/ 175126 w 1115116"/>
                <a:gd name="connsiteY85" fmla="*/ 809694 h 1111854"/>
                <a:gd name="connsiteX86" fmla="*/ 125841 w 1115116"/>
                <a:gd name="connsiteY86" fmla="*/ 859476 h 1111854"/>
                <a:gd name="connsiteX87" fmla="*/ 122469 w 1115116"/>
                <a:gd name="connsiteY87" fmla="*/ 867607 h 1111854"/>
                <a:gd name="connsiteX88" fmla="*/ 125841 w 1115116"/>
                <a:gd name="connsiteY88" fmla="*/ 875541 h 1111854"/>
                <a:gd name="connsiteX89" fmla="*/ 238890 w 1115116"/>
                <a:gd name="connsiteY89" fmla="*/ 987500 h 1111854"/>
                <a:gd name="connsiteX90" fmla="*/ 255153 w 1115116"/>
                <a:gd name="connsiteY90" fmla="*/ 987500 h 1111854"/>
                <a:gd name="connsiteX91" fmla="*/ 303645 w 1115116"/>
                <a:gd name="connsiteY91" fmla="*/ 938412 h 1111854"/>
                <a:gd name="connsiteX92" fmla="*/ 319313 w 1115116"/>
                <a:gd name="connsiteY92" fmla="*/ 936627 h 1111854"/>
                <a:gd name="connsiteX93" fmla="*/ 457847 w 1115116"/>
                <a:gd name="connsiteY93" fmla="*/ 993747 h 1111854"/>
                <a:gd name="connsiteX94" fmla="*/ 467664 w 1115116"/>
                <a:gd name="connsiteY94" fmla="*/ 1005945 h 1111854"/>
                <a:gd name="connsiteX95" fmla="*/ 468161 w 1115116"/>
                <a:gd name="connsiteY95" fmla="*/ 1074469 h 1111854"/>
                <a:gd name="connsiteX96" fmla="*/ 479366 w 1115116"/>
                <a:gd name="connsiteY96" fmla="*/ 1085873 h 1111854"/>
                <a:gd name="connsiteX97" fmla="*/ 635552 w 1115116"/>
                <a:gd name="connsiteY97" fmla="*/ 1085873 h 1111854"/>
                <a:gd name="connsiteX98" fmla="*/ 646758 w 1115116"/>
                <a:gd name="connsiteY98" fmla="*/ 1074568 h 1111854"/>
                <a:gd name="connsiteX99" fmla="*/ 647254 w 1115116"/>
                <a:gd name="connsiteY99" fmla="*/ 1005945 h 1111854"/>
                <a:gd name="connsiteX100" fmla="*/ 657072 w 1115116"/>
                <a:gd name="connsiteY100" fmla="*/ 993747 h 1111854"/>
                <a:gd name="connsiteX101" fmla="*/ 795606 w 1115116"/>
                <a:gd name="connsiteY101" fmla="*/ 936627 h 1111854"/>
                <a:gd name="connsiteX102" fmla="*/ 811373 w 1115116"/>
                <a:gd name="connsiteY102" fmla="*/ 938412 h 1111854"/>
                <a:gd name="connsiteX103" fmla="*/ 859865 w 1115116"/>
                <a:gd name="connsiteY103" fmla="*/ 987599 h 1111854"/>
                <a:gd name="connsiteX104" fmla="*/ 876128 w 1115116"/>
                <a:gd name="connsiteY104" fmla="*/ 987599 h 1111854"/>
                <a:gd name="connsiteX105" fmla="*/ 989078 w 1115116"/>
                <a:gd name="connsiteY105" fmla="*/ 875739 h 1111854"/>
                <a:gd name="connsiteX106" fmla="*/ 992548 w 1115116"/>
                <a:gd name="connsiteY106" fmla="*/ 867806 h 1111854"/>
                <a:gd name="connsiteX107" fmla="*/ 989276 w 1115116"/>
                <a:gd name="connsiteY107" fmla="*/ 859773 h 1111854"/>
                <a:gd name="connsiteX108" fmla="*/ 939990 w 1115116"/>
                <a:gd name="connsiteY108" fmla="*/ 809991 h 1111854"/>
                <a:gd name="connsiteX109" fmla="*/ 938305 w 1115116"/>
                <a:gd name="connsiteY109" fmla="*/ 794324 h 1111854"/>
                <a:gd name="connsiteX110" fmla="*/ 995524 w 1115116"/>
                <a:gd name="connsiteY110" fmla="*/ 656978 h 1111854"/>
                <a:gd name="connsiteX111" fmla="*/ 1007820 w 1115116"/>
                <a:gd name="connsiteY111" fmla="*/ 647260 h 1111854"/>
                <a:gd name="connsiteX112" fmla="*/ 1007820 w 1115116"/>
                <a:gd name="connsiteY112" fmla="*/ 647260 h 1111854"/>
                <a:gd name="connsiteX113" fmla="*/ 1078128 w 1115116"/>
                <a:gd name="connsiteY113" fmla="*/ 647557 h 1111854"/>
                <a:gd name="connsiteX114" fmla="*/ 1078128 w 1115116"/>
                <a:gd name="connsiteY114" fmla="*/ 647557 h 1111854"/>
                <a:gd name="connsiteX115" fmla="*/ 1086359 w 1115116"/>
                <a:gd name="connsiteY115" fmla="*/ 644185 h 1111854"/>
                <a:gd name="connsiteX116" fmla="*/ 1089731 w 1115116"/>
                <a:gd name="connsiteY116" fmla="*/ 636153 h 1111854"/>
                <a:gd name="connsiteX117" fmla="*/ 1089731 w 1115116"/>
                <a:gd name="connsiteY117" fmla="*/ 475007 h 1111854"/>
                <a:gd name="connsiteX118" fmla="*/ 1086359 w 1115116"/>
                <a:gd name="connsiteY118" fmla="*/ 466975 h 1111854"/>
                <a:gd name="connsiteX119" fmla="*/ 1078128 w 1115116"/>
                <a:gd name="connsiteY119" fmla="*/ 463603 h 1111854"/>
                <a:gd name="connsiteX120" fmla="*/ 1078128 w 1115116"/>
                <a:gd name="connsiteY120" fmla="*/ 463603 h 1111854"/>
                <a:gd name="connsiteX121" fmla="*/ 1007820 w 1115116"/>
                <a:gd name="connsiteY121" fmla="*/ 463901 h 1111854"/>
                <a:gd name="connsiteX122" fmla="*/ 1007820 w 1115116"/>
                <a:gd name="connsiteY122" fmla="*/ 463901 h 1111854"/>
                <a:gd name="connsiteX123" fmla="*/ 995226 w 1115116"/>
                <a:gd name="connsiteY123" fmla="*/ 451306 h 1111854"/>
                <a:gd name="connsiteX124" fmla="*/ 1007820 w 1115116"/>
                <a:gd name="connsiteY124" fmla="*/ 438613 h 1111854"/>
                <a:gd name="connsiteX125" fmla="*/ 1078128 w 1115116"/>
                <a:gd name="connsiteY125" fmla="*/ 438316 h 1111854"/>
                <a:gd name="connsiteX126" fmla="*/ 1104308 w 1115116"/>
                <a:gd name="connsiteY126" fmla="*/ 449026 h 1111854"/>
                <a:gd name="connsiteX127" fmla="*/ 1115117 w 1115116"/>
                <a:gd name="connsiteY127" fmla="*/ 475007 h 1111854"/>
                <a:gd name="connsiteX128" fmla="*/ 1115117 w 1115116"/>
                <a:gd name="connsiteY128" fmla="*/ 636153 h 1111854"/>
                <a:gd name="connsiteX129" fmla="*/ 1104308 w 1115116"/>
                <a:gd name="connsiteY129" fmla="*/ 662135 h 1111854"/>
                <a:gd name="connsiteX130" fmla="*/ 1078327 w 1115116"/>
                <a:gd name="connsiteY130" fmla="*/ 672845 h 1111854"/>
                <a:gd name="connsiteX131" fmla="*/ 1078029 w 1115116"/>
                <a:gd name="connsiteY131" fmla="*/ 672845 h 1111854"/>
                <a:gd name="connsiteX132" fmla="*/ 1017737 w 1115116"/>
                <a:gd name="connsiteY132" fmla="*/ 672646 h 1111854"/>
                <a:gd name="connsiteX133" fmla="*/ 964980 w 1115116"/>
                <a:gd name="connsiteY133" fmla="*/ 799381 h 1111854"/>
                <a:gd name="connsiteX134" fmla="*/ 1007225 w 1115116"/>
                <a:gd name="connsiteY134" fmla="*/ 842023 h 1111854"/>
                <a:gd name="connsiteX135" fmla="*/ 1017935 w 1115116"/>
                <a:gd name="connsiteY135" fmla="*/ 868103 h 1111854"/>
                <a:gd name="connsiteX136" fmla="*/ 1006927 w 1115116"/>
                <a:gd name="connsiteY136" fmla="*/ 893986 h 1111854"/>
                <a:gd name="connsiteX137" fmla="*/ 894076 w 1115116"/>
                <a:gd name="connsiteY137" fmla="*/ 1005747 h 1111854"/>
                <a:gd name="connsiteX138" fmla="*/ 842213 w 1115116"/>
                <a:gd name="connsiteY138" fmla="*/ 1005647 h 1111854"/>
                <a:gd name="connsiteX139" fmla="*/ 800663 w 1115116"/>
                <a:gd name="connsiteY139" fmla="*/ 963601 h 1111854"/>
                <a:gd name="connsiteX140" fmla="*/ 672739 w 1115116"/>
                <a:gd name="connsiteY140" fmla="*/ 1016357 h 1111854"/>
                <a:gd name="connsiteX141" fmla="*/ 672342 w 1115116"/>
                <a:gd name="connsiteY141" fmla="*/ 1075064 h 1111854"/>
                <a:gd name="connsiteX142" fmla="*/ 635850 w 1115116"/>
                <a:gd name="connsiteY142" fmla="*/ 1111557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1115116" h="1111854">
                  <a:moveTo>
                    <a:pt x="635552" y="1111854"/>
                  </a:moveTo>
                  <a:lnTo>
                    <a:pt x="479366" y="1111854"/>
                  </a:lnTo>
                  <a:cubicBezTo>
                    <a:pt x="459235" y="1111854"/>
                    <a:pt x="442873" y="1095393"/>
                    <a:pt x="442873" y="1075262"/>
                  </a:cubicBezTo>
                  <a:lnTo>
                    <a:pt x="442477" y="1016655"/>
                  </a:lnTo>
                  <a:cubicBezTo>
                    <a:pt x="397257" y="1005449"/>
                    <a:pt x="354319" y="987698"/>
                    <a:pt x="314553" y="963898"/>
                  </a:cubicBezTo>
                  <a:lnTo>
                    <a:pt x="273101" y="1005945"/>
                  </a:lnTo>
                  <a:cubicBezTo>
                    <a:pt x="258822" y="1020225"/>
                    <a:pt x="235618" y="1020324"/>
                    <a:pt x="221238" y="1006143"/>
                  </a:cubicBezTo>
                  <a:lnTo>
                    <a:pt x="108189" y="894283"/>
                  </a:lnTo>
                  <a:cubicBezTo>
                    <a:pt x="101248" y="887540"/>
                    <a:pt x="97281" y="878317"/>
                    <a:pt x="97281" y="868500"/>
                  </a:cubicBezTo>
                  <a:cubicBezTo>
                    <a:pt x="97281" y="858683"/>
                    <a:pt x="101049" y="849361"/>
                    <a:pt x="107992" y="842419"/>
                  </a:cubicBezTo>
                  <a:lnTo>
                    <a:pt x="150236" y="799778"/>
                  </a:lnTo>
                  <a:cubicBezTo>
                    <a:pt x="126734" y="760607"/>
                    <a:pt x="108983" y="718065"/>
                    <a:pt x="97380" y="673043"/>
                  </a:cubicBezTo>
                  <a:lnTo>
                    <a:pt x="36989" y="673241"/>
                  </a:lnTo>
                  <a:lnTo>
                    <a:pt x="36691" y="673241"/>
                  </a:lnTo>
                  <a:cubicBezTo>
                    <a:pt x="26973" y="673241"/>
                    <a:pt x="17750" y="669473"/>
                    <a:pt x="10809" y="662531"/>
                  </a:cubicBezTo>
                  <a:cubicBezTo>
                    <a:pt x="3868" y="655590"/>
                    <a:pt x="0" y="646367"/>
                    <a:pt x="0" y="636549"/>
                  </a:cubicBezTo>
                  <a:lnTo>
                    <a:pt x="0" y="475404"/>
                  </a:lnTo>
                  <a:cubicBezTo>
                    <a:pt x="0" y="465586"/>
                    <a:pt x="3868" y="456364"/>
                    <a:pt x="10809" y="449422"/>
                  </a:cubicBezTo>
                  <a:cubicBezTo>
                    <a:pt x="17750" y="442480"/>
                    <a:pt x="26973" y="438712"/>
                    <a:pt x="36790" y="438712"/>
                  </a:cubicBezTo>
                  <a:lnTo>
                    <a:pt x="37088" y="438712"/>
                  </a:lnTo>
                  <a:lnTo>
                    <a:pt x="97380" y="438911"/>
                  </a:lnTo>
                  <a:cubicBezTo>
                    <a:pt x="108884" y="393889"/>
                    <a:pt x="126635" y="351346"/>
                    <a:pt x="150236" y="312176"/>
                  </a:cubicBezTo>
                  <a:lnTo>
                    <a:pt x="107992" y="269534"/>
                  </a:lnTo>
                  <a:cubicBezTo>
                    <a:pt x="101049" y="262593"/>
                    <a:pt x="97281" y="253370"/>
                    <a:pt x="97281" y="243453"/>
                  </a:cubicBezTo>
                  <a:cubicBezTo>
                    <a:pt x="97281" y="233636"/>
                    <a:pt x="101248" y="224413"/>
                    <a:pt x="108288" y="217571"/>
                  </a:cubicBezTo>
                  <a:lnTo>
                    <a:pt x="221238" y="105810"/>
                  </a:lnTo>
                  <a:cubicBezTo>
                    <a:pt x="235717" y="91729"/>
                    <a:pt x="258921" y="91729"/>
                    <a:pt x="273101" y="105910"/>
                  </a:cubicBezTo>
                  <a:lnTo>
                    <a:pt x="314652" y="147957"/>
                  </a:lnTo>
                  <a:cubicBezTo>
                    <a:pt x="354418" y="124156"/>
                    <a:pt x="397356" y="106405"/>
                    <a:pt x="442576" y="95200"/>
                  </a:cubicBezTo>
                  <a:lnTo>
                    <a:pt x="442972" y="36493"/>
                  </a:lnTo>
                  <a:cubicBezTo>
                    <a:pt x="442972" y="16362"/>
                    <a:pt x="459335" y="0"/>
                    <a:pt x="479466" y="0"/>
                  </a:cubicBezTo>
                  <a:lnTo>
                    <a:pt x="635651" y="0"/>
                  </a:lnTo>
                  <a:cubicBezTo>
                    <a:pt x="655782" y="0"/>
                    <a:pt x="672145" y="16461"/>
                    <a:pt x="672145" y="36592"/>
                  </a:cubicBezTo>
                  <a:lnTo>
                    <a:pt x="672541" y="95200"/>
                  </a:lnTo>
                  <a:cubicBezTo>
                    <a:pt x="717761" y="106405"/>
                    <a:pt x="760699" y="124156"/>
                    <a:pt x="800465" y="147957"/>
                  </a:cubicBezTo>
                  <a:lnTo>
                    <a:pt x="841916" y="105910"/>
                  </a:lnTo>
                  <a:cubicBezTo>
                    <a:pt x="856196" y="91630"/>
                    <a:pt x="879400" y="91530"/>
                    <a:pt x="893780" y="105711"/>
                  </a:cubicBezTo>
                  <a:lnTo>
                    <a:pt x="1006829" y="217571"/>
                  </a:lnTo>
                  <a:cubicBezTo>
                    <a:pt x="1013770" y="224314"/>
                    <a:pt x="1017737" y="233537"/>
                    <a:pt x="1017737" y="243355"/>
                  </a:cubicBezTo>
                  <a:cubicBezTo>
                    <a:pt x="1017737" y="253271"/>
                    <a:pt x="1013968" y="262494"/>
                    <a:pt x="1007026" y="269435"/>
                  </a:cubicBezTo>
                  <a:lnTo>
                    <a:pt x="964781" y="312077"/>
                  </a:lnTo>
                  <a:cubicBezTo>
                    <a:pt x="974302" y="327943"/>
                    <a:pt x="983029" y="344603"/>
                    <a:pt x="990665" y="361561"/>
                  </a:cubicBezTo>
                  <a:cubicBezTo>
                    <a:pt x="993540" y="367908"/>
                    <a:pt x="990665" y="375444"/>
                    <a:pt x="984318" y="378221"/>
                  </a:cubicBezTo>
                  <a:cubicBezTo>
                    <a:pt x="977971" y="381096"/>
                    <a:pt x="970435" y="378221"/>
                    <a:pt x="967658" y="371874"/>
                  </a:cubicBezTo>
                  <a:cubicBezTo>
                    <a:pt x="959130" y="352834"/>
                    <a:pt x="949213" y="334389"/>
                    <a:pt x="938206" y="316936"/>
                  </a:cubicBezTo>
                  <a:cubicBezTo>
                    <a:pt x="935032" y="311978"/>
                    <a:pt x="935826" y="305532"/>
                    <a:pt x="939892" y="301268"/>
                  </a:cubicBezTo>
                  <a:lnTo>
                    <a:pt x="989177" y="251486"/>
                  </a:lnTo>
                  <a:cubicBezTo>
                    <a:pt x="991358" y="249304"/>
                    <a:pt x="992548" y="246429"/>
                    <a:pt x="992548" y="243355"/>
                  </a:cubicBezTo>
                  <a:cubicBezTo>
                    <a:pt x="992548" y="240379"/>
                    <a:pt x="991358" y="237504"/>
                    <a:pt x="989177" y="235421"/>
                  </a:cubicBezTo>
                  <a:lnTo>
                    <a:pt x="876128" y="123462"/>
                  </a:lnTo>
                  <a:cubicBezTo>
                    <a:pt x="871666" y="119099"/>
                    <a:pt x="864327" y="119099"/>
                    <a:pt x="859865" y="123462"/>
                  </a:cubicBezTo>
                  <a:lnTo>
                    <a:pt x="811472" y="172550"/>
                  </a:lnTo>
                  <a:cubicBezTo>
                    <a:pt x="807306" y="176714"/>
                    <a:pt x="800762" y="177508"/>
                    <a:pt x="795705" y="174335"/>
                  </a:cubicBezTo>
                  <a:cubicBezTo>
                    <a:pt x="753162" y="147559"/>
                    <a:pt x="706456" y="128321"/>
                    <a:pt x="657171" y="117215"/>
                  </a:cubicBezTo>
                  <a:cubicBezTo>
                    <a:pt x="651418" y="115925"/>
                    <a:pt x="647353" y="110868"/>
                    <a:pt x="647353" y="105017"/>
                  </a:cubicBezTo>
                  <a:lnTo>
                    <a:pt x="646857" y="36394"/>
                  </a:lnTo>
                  <a:cubicBezTo>
                    <a:pt x="646857" y="30047"/>
                    <a:pt x="641800" y="24990"/>
                    <a:pt x="635651" y="24990"/>
                  </a:cubicBezTo>
                  <a:lnTo>
                    <a:pt x="479466" y="24990"/>
                  </a:lnTo>
                  <a:cubicBezTo>
                    <a:pt x="473317" y="24990"/>
                    <a:pt x="468260" y="30047"/>
                    <a:pt x="468260" y="36295"/>
                  </a:cubicBezTo>
                  <a:lnTo>
                    <a:pt x="467763" y="104918"/>
                  </a:lnTo>
                  <a:cubicBezTo>
                    <a:pt x="467763" y="110769"/>
                    <a:pt x="463699" y="115826"/>
                    <a:pt x="457946" y="117116"/>
                  </a:cubicBezTo>
                  <a:cubicBezTo>
                    <a:pt x="408562" y="128321"/>
                    <a:pt x="361955" y="147559"/>
                    <a:pt x="319412" y="174235"/>
                  </a:cubicBezTo>
                  <a:cubicBezTo>
                    <a:pt x="314355" y="177409"/>
                    <a:pt x="307809" y="176615"/>
                    <a:pt x="303744" y="172450"/>
                  </a:cubicBezTo>
                  <a:lnTo>
                    <a:pt x="255252" y="123264"/>
                  </a:lnTo>
                  <a:cubicBezTo>
                    <a:pt x="250888" y="118901"/>
                    <a:pt x="243550" y="118901"/>
                    <a:pt x="239088" y="123264"/>
                  </a:cubicBezTo>
                  <a:lnTo>
                    <a:pt x="126138" y="235124"/>
                  </a:lnTo>
                  <a:cubicBezTo>
                    <a:pt x="123858" y="237305"/>
                    <a:pt x="122668" y="240082"/>
                    <a:pt x="122668" y="243057"/>
                  </a:cubicBezTo>
                  <a:cubicBezTo>
                    <a:pt x="122668" y="246131"/>
                    <a:pt x="123858" y="249007"/>
                    <a:pt x="125940" y="251089"/>
                  </a:cubicBezTo>
                  <a:lnTo>
                    <a:pt x="175225" y="300871"/>
                  </a:lnTo>
                  <a:cubicBezTo>
                    <a:pt x="179390" y="305036"/>
                    <a:pt x="180084" y="311581"/>
                    <a:pt x="176911" y="316540"/>
                  </a:cubicBezTo>
                  <a:cubicBezTo>
                    <a:pt x="150433" y="358388"/>
                    <a:pt x="131196" y="404698"/>
                    <a:pt x="119692" y="453885"/>
                  </a:cubicBezTo>
                  <a:cubicBezTo>
                    <a:pt x="118403" y="459637"/>
                    <a:pt x="113246" y="463603"/>
                    <a:pt x="107396" y="463603"/>
                  </a:cubicBezTo>
                  <a:lnTo>
                    <a:pt x="107396" y="463603"/>
                  </a:lnTo>
                  <a:lnTo>
                    <a:pt x="37088" y="463306"/>
                  </a:lnTo>
                  <a:lnTo>
                    <a:pt x="37088" y="463306"/>
                  </a:lnTo>
                  <a:cubicBezTo>
                    <a:pt x="33914" y="463306"/>
                    <a:pt x="31039" y="464496"/>
                    <a:pt x="28856" y="466677"/>
                  </a:cubicBezTo>
                  <a:cubicBezTo>
                    <a:pt x="26675" y="468859"/>
                    <a:pt x="25485" y="471735"/>
                    <a:pt x="25485" y="474710"/>
                  </a:cubicBezTo>
                  <a:lnTo>
                    <a:pt x="25485" y="635855"/>
                  </a:lnTo>
                  <a:cubicBezTo>
                    <a:pt x="25485" y="638929"/>
                    <a:pt x="26675" y="641806"/>
                    <a:pt x="28856" y="643888"/>
                  </a:cubicBezTo>
                  <a:cubicBezTo>
                    <a:pt x="31039" y="646070"/>
                    <a:pt x="33914" y="647260"/>
                    <a:pt x="36989" y="647260"/>
                  </a:cubicBezTo>
                  <a:lnTo>
                    <a:pt x="36989" y="647260"/>
                  </a:lnTo>
                  <a:lnTo>
                    <a:pt x="107297" y="646962"/>
                  </a:lnTo>
                  <a:lnTo>
                    <a:pt x="107297" y="646962"/>
                  </a:lnTo>
                  <a:cubicBezTo>
                    <a:pt x="113147" y="646962"/>
                    <a:pt x="118304" y="651028"/>
                    <a:pt x="119593" y="656680"/>
                  </a:cubicBezTo>
                  <a:cubicBezTo>
                    <a:pt x="131196" y="705966"/>
                    <a:pt x="150433" y="752178"/>
                    <a:pt x="176812" y="794026"/>
                  </a:cubicBezTo>
                  <a:cubicBezTo>
                    <a:pt x="179986" y="798984"/>
                    <a:pt x="179291" y="805529"/>
                    <a:pt x="175126" y="809694"/>
                  </a:cubicBezTo>
                  <a:lnTo>
                    <a:pt x="125841" y="859476"/>
                  </a:lnTo>
                  <a:cubicBezTo>
                    <a:pt x="123659" y="861657"/>
                    <a:pt x="122469" y="864533"/>
                    <a:pt x="122469" y="867607"/>
                  </a:cubicBezTo>
                  <a:cubicBezTo>
                    <a:pt x="122469" y="870583"/>
                    <a:pt x="123659" y="873458"/>
                    <a:pt x="125841" y="875541"/>
                  </a:cubicBezTo>
                  <a:lnTo>
                    <a:pt x="238890" y="987500"/>
                  </a:lnTo>
                  <a:cubicBezTo>
                    <a:pt x="243352" y="991863"/>
                    <a:pt x="250691" y="991863"/>
                    <a:pt x="255153" y="987500"/>
                  </a:cubicBezTo>
                  <a:lnTo>
                    <a:pt x="303645" y="938412"/>
                  </a:lnTo>
                  <a:cubicBezTo>
                    <a:pt x="307809" y="934247"/>
                    <a:pt x="314355" y="933454"/>
                    <a:pt x="319313" y="936627"/>
                  </a:cubicBezTo>
                  <a:cubicBezTo>
                    <a:pt x="361855" y="963402"/>
                    <a:pt x="408562" y="982641"/>
                    <a:pt x="457847" y="993747"/>
                  </a:cubicBezTo>
                  <a:cubicBezTo>
                    <a:pt x="463599" y="995036"/>
                    <a:pt x="467664" y="1000094"/>
                    <a:pt x="467664" y="1005945"/>
                  </a:cubicBezTo>
                  <a:lnTo>
                    <a:pt x="468161" y="1074469"/>
                  </a:lnTo>
                  <a:cubicBezTo>
                    <a:pt x="468161" y="1080815"/>
                    <a:pt x="473218" y="1085873"/>
                    <a:pt x="479366" y="1085873"/>
                  </a:cubicBezTo>
                  <a:lnTo>
                    <a:pt x="635552" y="1085873"/>
                  </a:lnTo>
                  <a:cubicBezTo>
                    <a:pt x="641700" y="1085873"/>
                    <a:pt x="646758" y="1080815"/>
                    <a:pt x="646758" y="1074568"/>
                  </a:cubicBezTo>
                  <a:lnTo>
                    <a:pt x="647254" y="1005945"/>
                  </a:lnTo>
                  <a:cubicBezTo>
                    <a:pt x="647254" y="1000094"/>
                    <a:pt x="651319" y="995036"/>
                    <a:pt x="657072" y="993747"/>
                  </a:cubicBezTo>
                  <a:cubicBezTo>
                    <a:pt x="706456" y="982541"/>
                    <a:pt x="753063" y="963303"/>
                    <a:pt x="795606" y="936627"/>
                  </a:cubicBezTo>
                  <a:cubicBezTo>
                    <a:pt x="800663" y="933454"/>
                    <a:pt x="807109" y="934247"/>
                    <a:pt x="811373" y="938412"/>
                  </a:cubicBezTo>
                  <a:lnTo>
                    <a:pt x="859865" y="987599"/>
                  </a:lnTo>
                  <a:cubicBezTo>
                    <a:pt x="864229" y="991962"/>
                    <a:pt x="871567" y="991962"/>
                    <a:pt x="876128" y="987599"/>
                  </a:cubicBezTo>
                  <a:lnTo>
                    <a:pt x="989078" y="875739"/>
                  </a:lnTo>
                  <a:cubicBezTo>
                    <a:pt x="991358" y="873558"/>
                    <a:pt x="992548" y="870781"/>
                    <a:pt x="992548" y="867806"/>
                  </a:cubicBezTo>
                  <a:cubicBezTo>
                    <a:pt x="992548" y="864732"/>
                    <a:pt x="991358" y="861955"/>
                    <a:pt x="989276" y="859773"/>
                  </a:cubicBezTo>
                  <a:lnTo>
                    <a:pt x="939990" y="809991"/>
                  </a:lnTo>
                  <a:cubicBezTo>
                    <a:pt x="935826" y="805827"/>
                    <a:pt x="935131" y="799282"/>
                    <a:pt x="938305" y="794324"/>
                  </a:cubicBezTo>
                  <a:cubicBezTo>
                    <a:pt x="964781" y="752475"/>
                    <a:pt x="984020" y="706164"/>
                    <a:pt x="995524" y="656978"/>
                  </a:cubicBezTo>
                  <a:cubicBezTo>
                    <a:pt x="996813" y="651226"/>
                    <a:pt x="1001969" y="647260"/>
                    <a:pt x="1007820" y="647260"/>
                  </a:cubicBezTo>
                  <a:lnTo>
                    <a:pt x="1007820" y="647260"/>
                  </a:lnTo>
                  <a:lnTo>
                    <a:pt x="1078128" y="647557"/>
                  </a:lnTo>
                  <a:lnTo>
                    <a:pt x="1078128" y="647557"/>
                  </a:lnTo>
                  <a:cubicBezTo>
                    <a:pt x="1081301" y="647557"/>
                    <a:pt x="1084177" y="646367"/>
                    <a:pt x="1086359" y="644185"/>
                  </a:cubicBezTo>
                  <a:cubicBezTo>
                    <a:pt x="1088541" y="642003"/>
                    <a:pt x="1089731" y="639128"/>
                    <a:pt x="1089731" y="636153"/>
                  </a:cubicBezTo>
                  <a:lnTo>
                    <a:pt x="1089731" y="475007"/>
                  </a:lnTo>
                  <a:cubicBezTo>
                    <a:pt x="1089731" y="471933"/>
                    <a:pt x="1088541" y="469057"/>
                    <a:pt x="1086359" y="466975"/>
                  </a:cubicBezTo>
                  <a:cubicBezTo>
                    <a:pt x="1084177" y="464793"/>
                    <a:pt x="1081301" y="463603"/>
                    <a:pt x="1078128" y="463603"/>
                  </a:cubicBezTo>
                  <a:lnTo>
                    <a:pt x="1078128" y="463603"/>
                  </a:lnTo>
                  <a:lnTo>
                    <a:pt x="1007820" y="463901"/>
                  </a:lnTo>
                  <a:lnTo>
                    <a:pt x="1007820" y="463901"/>
                  </a:lnTo>
                  <a:cubicBezTo>
                    <a:pt x="1000878" y="463901"/>
                    <a:pt x="995226" y="458248"/>
                    <a:pt x="995226" y="451306"/>
                  </a:cubicBezTo>
                  <a:cubicBezTo>
                    <a:pt x="995226" y="444365"/>
                    <a:pt x="1000779" y="438613"/>
                    <a:pt x="1007820" y="438613"/>
                  </a:cubicBezTo>
                  <a:lnTo>
                    <a:pt x="1078128" y="438316"/>
                  </a:lnTo>
                  <a:cubicBezTo>
                    <a:pt x="1088045" y="437820"/>
                    <a:pt x="1097366" y="442084"/>
                    <a:pt x="1104308" y="449026"/>
                  </a:cubicBezTo>
                  <a:cubicBezTo>
                    <a:pt x="1111249" y="455968"/>
                    <a:pt x="1115117" y="465190"/>
                    <a:pt x="1115117" y="475007"/>
                  </a:cubicBezTo>
                  <a:lnTo>
                    <a:pt x="1115117" y="636153"/>
                  </a:lnTo>
                  <a:cubicBezTo>
                    <a:pt x="1115117" y="645970"/>
                    <a:pt x="1111249" y="655193"/>
                    <a:pt x="1104308" y="662135"/>
                  </a:cubicBezTo>
                  <a:cubicBezTo>
                    <a:pt x="1097366" y="669076"/>
                    <a:pt x="1088144" y="672845"/>
                    <a:pt x="1078327" y="672845"/>
                  </a:cubicBezTo>
                  <a:lnTo>
                    <a:pt x="1078029" y="672845"/>
                  </a:lnTo>
                  <a:lnTo>
                    <a:pt x="1017737" y="672646"/>
                  </a:lnTo>
                  <a:cubicBezTo>
                    <a:pt x="1006233" y="717667"/>
                    <a:pt x="988482" y="760210"/>
                    <a:pt x="964980" y="799381"/>
                  </a:cubicBezTo>
                  <a:lnTo>
                    <a:pt x="1007225" y="842023"/>
                  </a:lnTo>
                  <a:cubicBezTo>
                    <a:pt x="1014167" y="848964"/>
                    <a:pt x="1017935" y="858187"/>
                    <a:pt x="1017935" y="868103"/>
                  </a:cubicBezTo>
                  <a:cubicBezTo>
                    <a:pt x="1017935" y="877921"/>
                    <a:pt x="1013968" y="887143"/>
                    <a:pt x="1006927" y="893986"/>
                  </a:cubicBezTo>
                  <a:lnTo>
                    <a:pt x="894076" y="1005747"/>
                  </a:lnTo>
                  <a:cubicBezTo>
                    <a:pt x="879599" y="1019927"/>
                    <a:pt x="856394" y="1019828"/>
                    <a:pt x="842213" y="1005647"/>
                  </a:cubicBezTo>
                  <a:lnTo>
                    <a:pt x="800663" y="963601"/>
                  </a:lnTo>
                  <a:cubicBezTo>
                    <a:pt x="760898" y="987400"/>
                    <a:pt x="717959" y="1005152"/>
                    <a:pt x="672739" y="1016357"/>
                  </a:cubicBezTo>
                  <a:lnTo>
                    <a:pt x="672342" y="1075064"/>
                  </a:lnTo>
                  <a:cubicBezTo>
                    <a:pt x="672342" y="1095194"/>
                    <a:pt x="655981" y="1111557"/>
                    <a:pt x="635850" y="1111557"/>
                  </a:cubicBezTo>
                  <a:close/>
                </a:path>
              </a:pathLst>
            </a:custGeom>
            <a:solidFill>
              <a:srgbClr val="002A86"/>
            </a:solidFill>
            <a:ln w="99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19527028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</TotalTime>
  <Words>51</Words>
  <Application>Microsoft Macintosh PowerPoint</Application>
  <PresentationFormat>Personalizado</PresentationFormat>
  <Paragraphs>17</Paragraphs>
  <Slides>17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2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17</vt:i4>
      </vt:variant>
    </vt:vector>
  </HeadingPairs>
  <TitlesOfParts>
    <vt:vector size="20" baseType="lpstr">
      <vt:lpstr>Calibri</vt:lpstr>
      <vt:lpstr>Trebuchet MS</vt:lpstr>
      <vt:lpstr>Office Theme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  <vt:lpstr>ÍCONOS – ICÔNES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iconos_haiti__CINA copia</dc:title>
  <cp:lastModifiedBy>Javier Gutierrez N</cp:lastModifiedBy>
  <cp:revision>5</cp:revision>
  <dcterms:created xsi:type="dcterms:W3CDTF">2025-05-23T20:44:31Z</dcterms:created>
  <dcterms:modified xsi:type="dcterms:W3CDTF">2025-07-04T21:47:31Z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2025-05-23T00:00:00Z</vt:filetime>
  </property>
  <property fmtid="{D5CDD505-2E9C-101B-9397-08002B2CF9AE}" pid="3" name="Creator">
    <vt:lpwstr>Adobe Illustrator 24.0 (Macintosh)</vt:lpwstr>
  </property>
  <property fmtid="{D5CDD505-2E9C-101B-9397-08002B2CF9AE}" pid="4" name="CreatorVersion">
    <vt:lpwstr>21.0.0</vt:lpwstr>
  </property>
  <property fmtid="{D5CDD505-2E9C-101B-9397-08002B2CF9AE}" pid="5" name="LastSaved">
    <vt:filetime>2025-05-23T00:00:00Z</vt:filetime>
  </property>
  <property fmtid="{D5CDD505-2E9C-101B-9397-08002B2CF9AE}" pid="6" name="Producer">
    <vt:lpwstr>Adobe PDF library 15.00</vt:lpwstr>
  </property>
</Properties>
</file>